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hartEx1.xml" ContentType="application/vnd.ms-office.chartex+xml"/>
  <Override PartName="/ppt/charts/chartEx2.xml" ContentType="application/vnd.ms-office.chartex+xml"/>
  <Override PartName="/ppt/revisionInfo.xml" ContentType="application/vnd.ms-powerpoint.revisioninfo+xml"/>
  <Override PartName="/ppt/changesInfos/changesInfo1.xml" ContentType="application/vnd.ms-powerpoint.changes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709" r:id="rId5"/>
  </p:sldMasterIdLst>
  <p:notesMasterIdLst>
    <p:notesMasterId r:id="rId27"/>
  </p:notesMasterIdLst>
  <p:sldIdLst>
    <p:sldId id="256" r:id="rId6"/>
    <p:sldId id="258" r:id="rId7"/>
    <p:sldId id="808" r:id="rId8"/>
    <p:sldId id="259" r:id="rId9"/>
    <p:sldId id="812" r:id="rId10"/>
    <p:sldId id="265" r:id="rId11"/>
    <p:sldId id="307" r:id="rId12"/>
    <p:sldId id="308" r:id="rId13"/>
    <p:sldId id="811" r:id="rId14"/>
    <p:sldId id="813" r:id="rId15"/>
    <p:sldId id="260" r:id="rId16"/>
    <p:sldId id="284" r:id="rId17"/>
    <p:sldId id="802" r:id="rId18"/>
    <p:sldId id="803" r:id="rId19"/>
    <p:sldId id="804" r:id="rId20"/>
    <p:sldId id="805" r:id="rId21"/>
    <p:sldId id="807" r:id="rId22"/>
    <p:sldId id="806" r:id="rId23"/>
    <p:sldId id="282" r:id="rId24"/>
    <p:sldId id="814" r:id="rId25"/>
    <p:sldId id="257" r:id="rId2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A89E"/>
    <a:srgbClr val="5B817E"/>
    <a:srgbClr val="438E89"/>
    <a:srgbClr val="122372"/>
    <a:srgbClr val="A91F2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F3BD94-ECFC-4E0E-9295-2EF93A7B3075}" v="67" dt="2024-03-20T20:26:20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Merrett" userId="15e06d26-fa99-4af4-be49-3e621c16212d" providerId="ADAL" clId="{A1F3BD94-ECFC-4E0E-9295-2EF93A7B3075}"/>
    <pc:docChg chg="undo custSel addSld delSld modSld sldOrd">
      <pc:chgData name="Kirsty Merrett" userId="15e06d26-fa99-4af4-be49-3e621c16212d" providerId="ADAL" clId="{A1F3BD94-ECFC-4E0E-9295-2EF93A7B3075}" dt="2024-03-20T20:49:25.424" v="5118" actId="20577"/>
      <pc:docMkLst>
        <pc:docMk/>
      </pc:docMkLst>
      <pc:sldChg chg="addSp modSp mod">
        <pc:chgData name="Kirsty Merrett" userId="15e06d26-fa99-4af4-be49-3e621c16212d" providerId="ADAL" clId="{A1F3BD94-ECFC-4E0E-9295-2EF93A7B3075}" dt="2024-03-20T20:26:24.849" v="4809" actId="20577"/>
        <pc:sldMkLst>
          <pc:docMk/>
          <pc:sldMk cId="2009784554" sldId="256"/>
        </pc:sldMkLst>
        <pc:spChg chg="mod">
          <ac:chgData name="Kirsty Merrett" userId="15e06d26-fa99-4af4-be49-3e621c16212d" providerId="ADAL" clId="{A1F3BD94-ECFC-4E0E-9295-2EF93A7B3075}" dt="2024-03-20T19:16:19.458" v="3470" actId="2711"/>
          <ac:spMkLst>
            <pc:docMk/>
            <pc:sldMk cId="2009784554" sldId="256"/>
            <ac:spMk id="2" creationId="{55CA61C6-C4AE-4507-6C4B-7ECAF0146CE0}"/>
          </ac:spMkLst>
        </pc:spChg>
        <pc:spChg chg="mod">
          <ac:chgData name="Kirsty Merrett" userId="15e06d26-fa99-4af4-be49-3e621c16212d" providerId="ADAL" clId="{A1F3BD94-ECFC-4E0E-9295-2EF93A7B3075}" dt="2024-03-20T20:26:24.849" v="4809" actId="20577"/>
          <ac:spMkLst>
            <pc:docMk/>
            <pc:sldMk cId="2009784554" sldId="256"/>
            <ac:spMk id="3" creationId="{57A69366-0235-35AD-EFC3-2BD2D25798F8}"/>
          </ac:spMkLst>
        </pc:spChg>
        <pc:picChg chg="add mod">
          <ac:chgData name="Kirsty Merrett" userId="15e06d26-fa99-4af4-be49-3e621c16212d" providerId="ADAL" clId="{A1F3BD94-ECFC-4E0E-9295-2EF93A7B3075}" dt="2024-03-20T11:42:01.007" v="639" actId="1076"/>
          <ac:picMkLst>
            <pc:docMk/>
            <pc:sldMk cId="2009784554" sldId="256"/>
            <ac:picMk id="1026" creationId="{DF362631-64CB-9B4F-0658-06FC34847759}"/>
          </ac:picMkLst>
        </pc:picChg>
      </pc:sldChg>
      <pc:sldChg chg="addSp delSp modSp mod modClrScheme chgLayout">
        <pc:chgData name="Kirsty Merrett" userId="15e06d26-fa99-4af4-be49-3e621c16212d" providerId="ADAL" clId="{A1F3BD94-ECFC-4E0E-9295-2EF93A7B3075}" dt="2024-03-20T20:49:25.424" v="5118" actId="20577"/>
        <pc:sldMkLst>
          <pc:docMk/>
          <pc:sldMk cId="405275077" sldId="257"/>
        </pc:sldMkLst>
        <pc:spChg chg="add mod ord">
          <ac:chgData name="Kirsty Merrett" userId="15e06d26-fa99-4af4-be49-3e621c16212d" providerId="ADAL" clId="{A1F3BD94-ECFC-4E0E-9295-2EF93A7B3075}" dt="2024-03-20T19:30:19.313" v="3629" actId="700"/>
          <ac:spMkLst>
            <pc:docMk/>
            <pc:sldMk cId="405275077" sldId="257"/>
            <ac:spMk id="2" creationId="{B314E627-0AEC-F9E7-A174-66FE28B79141}"/>
          </ac:spMkLst>
        </pc:spChg>
        <pc:spChg chg="add mod ord">
          <ac:chgData name="Kirsty Merrett" userId="15e06d26-fa99-4af4-be49-3e621c16212d" providerId="ADAL" clId="{A1F3BD94-ECFC-4E0E-9295-2EF93A7B3075}" dt="2024-03-20T20:49:25.424" v="5118" actId="20577"/>
          <ac:spMkLst>
            <pc:docMk/>
            <pc:sldMk cId="405275077" sldId="257"/>
            <ac:spMk id="3" creationId="{E00F61B5-63C0-6639-5DF5-C60170D8081E}"/>
          </ac:spMkLst>
        </pc:spChg>
        <pc:spChg chg="add del mod ord">
          <ac:chgData name="Kirsty Merrett" userId="15e06d26-fa99-4af4-be49-3e621c16212d" providerId="ADAL" clId="{A1F3BD94-ECFC-4E0E-9295-2EF93A7B3075}" dt="2024-03-20T19:31:32.922" v="3801" actId="478"/>
          <ac:spMkLst>
            <pc:docMk/>
            <pc:sldMk cId="405275077" sldId="257"/>
            <ac:spMk id="4" creationId="{A67998A7-4D76-0C1A-EFFE-BE593A30D36F}"/>
          </ac:spMkLst>
        </pc:spChg>
        <pc:spChg chg="add del mod">
          <ac:chgData name="Kirsty Merrett" userId="15e06d26-fa99-4af4-be49-3e621c16212d" providerId="ADAL" clId="{A1F3BD94-ECFC-4E0E-9295-2EF93A7B3075}" dt="2024-03-20T19:31:34.916" v="3802" actId="478"/>
          <ac:spMkLst>
            <pc:docMk/>
            <pc:sldMk cId="405275077" sldId="257"/>
            <ac:spMk id="6" creationId="{5CFF7778-B769-C27F-98A1-5C82B5D50167}"/>
          </ac:spMkLst>
        </pc:spChg>
        <pc:spChg chg="del mod ord">
          <ac:chgData name="Kirsty Merrett" userId="15e06d26-fa99-4af4-be49-3e621c16212d" providerId="ADAL" clId="{A1F3BD94-ECFC-4E0E-9295-2EF93A7B3075}" dt="2024-03-20T19:29:56.104" v="3606" actId="700"/>
          <ac:spMkLst>
            <pc:docMk/>
            <pc:sldMk cId="405275077" sldId="257"/>
            <ac:spMk id="8" creationId="{F4BA1ABB-A778-73A4-074D-16E47610E3FA}"/>
          </ac:spMkLst>
        </pc:spChg>
        <pc:spChg chg="del">
          <ac:chgData name="Kirsty Merrett" userId="15e06d26-fa99-4af4-be49-3e621c16212d" providerId="ADAL" clId="{A1F3BD94-ECFC-4E0E-9295-2EF93A7B3075}" dt="2024-03-20T19:29:56.104" v="3606" actId="700"/>
          <ac:spMkLst>
            <pc:docMk/>
            <pc:sldMk cId="405275077" sldId="257"/>
            <ac:spMk id="10" creationId="{F31E8EB3-5A37-D3ED-8747-CABF9CC1F320}"/>
          </ac:spMkLst>
        </pc:spChg>
      </pc:sldChg>
      <pc:sldChg chg="addSp modSp mod">
        <pc:chgData name="Kirsty Merrett" userId="15e06d26-fa99-4af4-be49-3e621c16212d" providerId="ADAL" clId="{A1F3BD94-ECFC-4E0E-9295-2EF93A7B3075}" dt="2024-03-20T20:46:45.002" v="5017" actId="20577"/>
        <pc:sldMkLst>
          <pc:docMk/>
          <pc:sldMk cId="63165639" sldId="258"/>
        </pc:sldMkLst>
        <pc:spChg chg="mod">
          <ac:chgData name="Kirsty Merrett" userId="15e06d26-fa99-4af4-be49-3e621c16212d" providerId="ADAL" clId="{A1F3BD94-ECFC-4E0E-9295-2EF93A7B3075}" dt="2024-03-20T19:16:20.871" v="3472" actId="2711"/>
          <ac:spMkLst>
            <pc:docMk/>
            <pc:sldMk cId="63165639" sldId="258"/>
            <ac:spMk id="2" creationId="{586F6CEC-64C0-668B-87D5-31122DC2A0A9}"/>
          </ac:spMkLst>
        </pc:spChg>
        <pc:spChg chg="mod">
          <ac:chgData name="Kirsty Merrett" userId="15e06d26-fa99-4af4-be49-3e621c16212d" providerId="ADAL" clId="{A1F3BD94-ECFC-4E0E-9295-2EF93A7B3075}" dt="2024-03-20T20:46:45.002" v="5017" actId="20577"/>
          <ac:spMkLst>
            <pc:docMk/>
            <pc:sldMk cId="63165639" sldId="258"/>
            <ac:spMk id="3" creationId="{A9A05614-FDF7-0150-B138-F2FAB985A89D}"/>
          </ac:spMkLst>
        </pc:spChg>
        <pc:picChg chg="add mod modCrop">
          <ac:chgData name="Kirsty Merrett" userId="15e06d26-fa99-4af4-be49-3e621c16212d" providerId="ADAL" clId="{A1F3BD94-ECFC-4E0E-9295-2EF93A7B3075}" dt="2024-03-20T18:18:31.046" v="2492" actId="14100"/>
          <ac:picMkLst>
            <pc:docMk/>
            <pc:sldMk cId="63165639" sldId="258"/>
            <ac:picMk id="5" creationId="{380966C3-4502-8EC7-81F8-40985981D261}"/>
          </ac:picMkLst>
        </pc:picChg>
      </pc:sldChg>
      <pc:sldChg chg="modSp mod">
        <pc:chgData name="Kirsty Merrett" userId="15e06d26-fa99-4af4-be49-3e621c16212d" providerId="ADAL" clId="{A1F3BD94-ECFC-4E0E-9295-2EF93A7B3075}" dt="2024-03-20T20:46:09.021" v="5015" actId="255"/>
        <pc:sldMkLst>
          <pc:docMk/>
          <pc:sldMk cId="3153847865" sldId="259"/>
        </pc:sldMkLst>
        <pc:spChg chg="mod">
          <ac:chgData name="Kirsty Merrett" userId="15e06d26-fa99-4af4-be49-3e621c16212d" providerId="ADAL" clId="{A1F3BD94-ECFC-4E0E-9295-2EF93A7B3075}" dt="2024-03-20T19:16:19.231" v="3469" actId="2711"/>
          <ac:spMkLst>
            <pc:docMk/>
            <pc:sldMk cId="3153847865" sldId="259"/>
            <ac:spMk id="2" creationId="{27E388E2-AB5E-B9FB-D7AD-A825F53180E8}"/>
          </ac:spMkLst>
        </pc:spChg>
        <pc:spChg chg="mod">
          <ac:chgData name="Kirsty Merrett" userId="15e06d26-fa99-4af4-be49-3e621c16212d" providerId="ADAL" clId="{A1F3BD94-ECFC-4E0E-9295-2EF93A7B3075}" dt="2024-03-20T20:45:50.646" v="5011" actId="113"/>
          <ac:spMkLst>
            <pc:docMk/>
            <pc:sldMk cId="3153847865" sldId="259"/>
            <ac:spMk id="3" creationId="{D68B33DA-BCCD-EB61-E1A6-3AA028091DF4}"/>
          </ac:spMkLst>
        </pc:spChg>
        <pc:spChg chg="mod">
          <ac:chgData name="Kirsty Merrett" userId="15e06d26-fa99-4af4-be49-3e621c16212d" providerId="ADAL" clId="{A1F3BD94-ECFC-4E0E-9295-2EF93A7B3075}" dt="2024-03-20T20:46:09.021" v="5015" actId="255"/>
          <ac:spMkLst>
            <pc:docMk/>
            <pc:sldMk cId="3153847865" sldId="259"/>
            <ac:spMk id="4" creationId="{DEB07203-0360-0CC4-3244-F1C959C08C64}"/>
          </ac:spMkLst>
        </pc:spChg>
      </pc:sldChg>
      <pc:sldChg chg="addSp modSp add mod">
        <pc:chgData name="Kirsty Merrett" userId="15e06d26-fa99-4af4-be49-3e621c16212d" providerId="ADAL" clId="{A1F3BD94-ECFC-4E0E-9295-2EF93A7B3075}" dt="2024-03-20T19:27:40.200" v="3598" actId="1076"/>
        <pc:sldMkLst>
          <pc:docMk/>
          <pc:sldMk cId="991055620" sldId="260"/>
        </pc:sldMkLst>
        <pc:spChg chg="mod">
          <ac:chgData name="Kirsty Merrett" userId="15e06d26-fa99-4af4-be49-3e621c16212d" providerId="ADAL" clId="{A1F3BD94-ECFC-4E0E-9295-2EF93A7B3075}" dt="2024-03-20T12:11:39.501" v="805" actId="20577"/>
          <ac:spMkLst>
            <pc:docMk/>
            <pc:sldMk cId="991055620" sldId="260"/>
            <ac:spMk id="3" creationId="{916458E6-6E87-37F9-A24F-338E88699828}"/>
          </ac:spMkLst>
        </pc:spChg>
        <pc:picChg chg="add mod">
          <ac:chgData name="Kirsty Merrett" userId="15e06d26-fa99-4af4-be49-3e621c16212d" providerId="ADAL" clId="{A1F3BD94-ECFC-4E0E-9295-2EF93A7B3075}" dt="2024-03-20T19:27:40.200" v="3598" actId="1076"/>
          <ac:picMkLst>
            <pc:docMk/>
            <pc:sldMk cId="991055620" sldId="260"/>
            <ac:picMk id="2050" creationId="{B107A3B9-C756-3AD1-71F3-40D39B21A2B1}"/>
          </ac:picMkLst>
        </pc:picChg>
      </pc:sldChg>
      <pc:sldChg chg="addSp delSp modSp add del mod">
        <pc:chgData name="Kirsty Merrett" userId="15e06d26-fa99-4af4-be49-3e621c16212d" providerId="ADAL" clId="{A1F3BD94-ECFC-4E0E-9295-2EF93A7B3075}" dt="2024-03-20T11:51:05.694" v="774" actId="47"/>
        <pc:sldMkLst>
          <pc:docMk/>
          <pc:sldMk cId="2828094409" sldId="263"/>
        </pc:sldMkLst>
        <pc:spChg chg="mod">
          <ac:chgData name="Kirsty Merrett" userId="15e06d26-fa99-4af4-be49-3e621c16212d" providerId="ADAL" clId="{A1F3BD94-ECFC-4E0E-9295-2EF93A7B3075}" dt="2024-03-20T11:33:58.898" v="558" actId="20577"/>
          <ac:spMkLst>
            <pc:docMk/>
            <pc:sldMk cId="2828094409" sldId="263"/>
            <ac:spMk id="5" creationId="{89AECCB1-BFF5-0D81-6E79-F0E98E1777D2}"/>
          </ac:spMkLst>
        </pc:spChg>
        <pc:spChg chg="mod">
          <ac:chgData name="Kirsty Merrett" userId="15e06d26-fa99-4af4-be49-3e621c16212d" providerId="ADAL" clId="{A1F3BD94-ECFC-4E0E-9295-2EF93A7B3075}" dt="2024-03-20T11:34:12.500" v="559" actId="2710"/>
          <ac:spMkLst>
            <pc:docMk/>
            <pc:sldMk cId="2828094409" sldId="263"/>
            <ac:spMk id="6" creationId="{E41B8F73-76C8-53FD-1479-0C70B0C1C421}"/>
          </ac:spMkLst>
        </pc:spChg>
        <pc:spChg chg="mod">
          <ac:chgData name="Kirsty Merrett" userId="15e06d26-fa99-4af4-be49-3e621c16212d" providerId="ADAL" clId="{A1F3BD94-ECFC-4E0E-9295-2EF93A7B3075}" dt="2024-03-20T11:34:31.534" v="562" actId="14100"/>
          <ac:spMkLst>
            <pc:docMk/>
            <pc:sldMk cId="2828094409" sldId="263"/>
            <ac:spMk id="7" creationId="{114527C1-45F0-06CA-2442-B3D0606697C4}"/>
          </ac:spMkLst>
        </pc:spChg>
        <pc:spChg chg="mod">
          <ac:chgData name="Kirsty Merrett" userId="15e06d26-fa99-4af4-be49-3e621c16212d" providerId="ADAL" clId="{A1F3BD94-ECFC-4E0E-9295-2EF93A7B3075}" dt="2024-03-20T11:34:28.855" v="561" actId="14100"/>
          <ac:spMkLst>
            <pc:docMk/>
            <pc:sldMk cId="2828094409" sldId="263"/>
            <ac:spMk id="8" creationId="{D33F0D59-F15E-1655-0758-A69C1ADB1941}"/>
          </ac:spMkLst>
        </pc:spChg>
        <pc:picChg chg="add del">
          <ac:chgData name="Kirsty Merrett" userId="15e06d26-fa99-4af4-be49-3e621c16212d" providerId="ADAL" clId="{A1F3BD94-ECFC-4E0E-9295-2EF93A7B3075}" dt="2024-03-20T11:48:18.014" v="742" actId="21"/>
          <ac:picMkLst>
            <pc:docMk/>
            <pc:sldMk cId="2828094409" sldId="263"/>
            <ac:picMk id="3" creationId="{56F295DF-EDE1-0004-2BD2-17045F5FB37E}"/>
          </ac:picMkLst>
        </pc:picChg>
      </pc:sldChg>
      <pc:sldChg chg="modSp add mod">
        <pc:chgData name="Kirsty Merrett" userId="15e06d26-fa99-4af4-be49-3e621c16212d" providerId="ADAL" clId="{A1F3BD94-ECFC-4E0E-9295-2EF93A7B3075}" dt="2024-03-20T20:47:47.537" v="5058" actId="20577"/>
        <pc:sldMkLst>
          <pc:docMk/>
          <pc:sldMk cId="391971819" sldId="265"/>
        </pc:sldMkLst>
        <pc:spChg chg="mod">
          <ac:chgData name="Kirsty Merrett" userId="15e06d26-fa99-4af4-be49-3e621c16212d" providerId="ADAL" clId="{A1F3BD94-ECFC-4E0E-9295-2EF93A7B3075}" dt="2024-03-20T20:47:47.537" v="5058" actId="20577"/>
          <ac:spMkLst>
            <pc:docMk/>
            <pc:sldMk cId="391971819" sldId="265"/>
            <ac:spMk id="3" creationId="{5D756B86-349A-FF5F-A8E6-29C9826C0B56}"/>
          </ac:spMkLst>
        </pc:spChg>
      </pc:sldChg>
      <pc:sldChg chg="modSp add del mod">
        <pc:chgData name="Kirsty Merrett" userId="15e06d26-fa99-4af4-be49-3e621c16212d" providerId="ADAL" clId="{A1F3BD94-ECFC-4E0E-9295-2EF93A7B3075}" dt="2024-03-20T20:26:34.919" v="4810" actId="47"/>
        <pc:sldMkLst>
          <pc:docMk/>
          <pc:sldMk cId="693422994" sldId="270"/>
        </pc:sldMkLst>
        <pc:spChg chg="mod">
          <ac:chgData name="Kirsty Merrett" userId="15e06d26-fa99-4af4-be49-3e621c16212d" providerId="ADAL" clId="{A1F3BD94-ECFC-4E0E-9295-2EF93A7B3075}" dt="2024-03-20T11:50:33.779" v="773" actId="207"/>
          <ac:spMkLst>
            <pc:docMk/>
            <pc:sldMk cId="693422994" sldId="270"/>
            <ac:spMk id="2" creationId="{CEC7FB0B-903D-D814-F849-9AAB8FEB7EDA}"/>
          </ac:spMkLst>
        </pc:spChg>
        <pc:spChg chg="mod">
          <ac:chgData name="Kirsty Merrett" userId="15e06d26-fa99-4af4-be49-3e621c16212d" providerId="ADAL" clId="{A1F3BD94-ECFC-4E0E-9295-2EF93A7B3075}" dt="2024-03-20T19:28:50.713" v="3605" actId="33524"/>
          <ac:spMkLst>
            <pc:docMk/>
            <pc:sldMk cId="693422994" sldId="270"/>
            <ac:spMk id="3" creationId="{18776516-D3D6-F547-2F63-2A4F463454A0}"/>
          </ac:spMkLst>
        </pc:spChg>
      </pc:sldChg>
      <pc:sldChg chg="addSp delSp modSp add mod">
        <pc:chgData name="Kirsty Merrett" userId="15e06d26-fa99-4af4-be49-3e621c16212d" providerId="ADAL" clId="{A1F3BD94-ECFC-4E0E-9295-2EF93A7B3075}" dt="2024-03-20T19:50:22.276" v="4396" actId="21"/>
        <pc:sldMkLst>
          <pc:docMk/>
          <pc:sldMk cId="171860758" sldId="282"/>
        </pc:sldMkLst>
        <pc:picChg chg="add del mod">
          <ac:chgData name="Kirsty Merrett" userId="15e06d26-fa99-4af4-be49-3e621c16212d" providerId="ADAL" clId="{A1F3BD94-ECFC-4E0E-9295-2EF93A7B3075}" dt="2024-03-20T11:47:00.776" v="731" actId="21"/>
          <ac:picMkLst>
            <pc:docMk/>
            <pc:sldMk cId="171860758" sldId="282"/>
            <ac:picMk id="4" creationId="{DA769229-662C-1F80-E005-833E09B0BDD1}"/>
          </ac:picMkLst>
        </pc:picChg>
        <pc:picChg chg="add del mod">
          <ac:chgData name="Kirsty Merrett" userId="15e06d26-fa99-4af4-be49-3e621c16212d" providerId="ADAL" clId="{A1F3BD94-ECFC-4E0E-9295-2EF93A7B3075}" dt="2024-03-20T19:50:22.276" v="4396" actId="21"/>
          <ac:picMkLst>
            <pc:docMk/>
            <pc:sldMk cId="171860758" sldId="282"/>
            <ac:picMk id="5" creationId="{C02FE18A-23A8-6D2E-3A69-B9A5648348C0}"/>
          </ac:picMkLst>
        </pc:picChg>
        <pc:picChg chg="add del">
          <ac:chgData name="Kirsty Merrett" userId="15e06d26-fa99-4af4-be49-3e621c16212d" providerId="ADAL" clId="{A1F3BD94-ECFC-4E0E-9295-2EF93A7B3075}" dt="2024-03-20T11:52:00.577" v="779" actId="21"/>
          <ac:picMkLst>
            <pc:docMk/>
            <pc:sldMk cId="171860758" sldId="282"/>
            <ac:picMk id="5" creationId="{DE939508-FAF1-1DE5-3903-AA9F68A72EE2}"/>
          </ac:picMkLst>
        </pc:picChg>
      </pc:sldChg>
      <pc:sldChg chg="modSp add mod">
        <pc:chgData name="Kirsty Merrett" userId="15e06d26-fa99-4af4-be49-3e621c16212d" providerId="ADAL" clId="{A1F3BD94-ECFC-4E0E-9295-2EF93A7B3075}" dt="2024-03-20T19:28:28.248" v="3604" actId="1076"/>
        <pc:sldMkLst>
          <pc:docMk/>
          <pc:sldMk cId="4212542369" sldId="284"/>
        </pc:sldMkLst>
        <pc:spChg chg="mod">
          <ac:chgData name="Kirsty Merrett" userId="15e06d26-fa99-4af4-be49-3e621c16212d" providerId="ADAL" clId="{A1F3BD94-ECFC-4E0E-9295-2EF93A7B3075}" dt="2024-03-20T19:28:28.248" v="3604" actId="1076"/>
          <ac:spMkLst>
            <pc:docMk/>
            <pc:sldMk cId="4212542369" sldId="284"/>
            <ac:spMk id="3" creationId="{D602CE51-C3B5-1E41-DD5F-35D4B89C01BA}"/>
          </ac:spMkLst>
        </pc:spChg>
      </pc:sldChg>
      <pc:sldChg chg="modSp add mod">
        <pc:chgData name="Kirsty Merrett" userId="15e06d26-fa99-4af4-be49-3e621c16212d" providerId="ADAL" clId="{A1F3BD94-ECFC-4E0E-9295-2EF93A7B3075}" dt="2024-03-20T20:48:20.019" v="5081" actId="27636"/>
        <pc:sldMkLst>
          <pc:docMk/>
          <pc:sldMk cId="2256061568" sldId="307"/>
        </pc:sldMkLst>
        <pc:spChg chg="mod">
          <ac:chgData name="Kirsty Merrett" userId="15e06d26-fa99-4af4-be49-3e621c16212d" providerId="ADAL" clId="{A1F3BD94-ECFC-4E0E-9295-2EF93A7B3075}" dt="2024-03-20T18:50:39.679" v="3440" actId="20577"/>
          <ac:spMkLst>
            <pc:docMk/>
            <pc:sldMk cId="2256061568" sldId="307"/>
            <ac:spMk id="3" creationId="{5D756B86-349A-FF5F-A8E6-29C9826C0B56}"/>
          </ac:spMkLst>
        </pc:spChg>
        <pc:spChg chg="mod">
          <ac:chgData name="Kirsty Merrett" userId="15e06d26-fa99-4af4-be49-3e621c16212d" providerId="ADAL" clId="{A1F3BD94-ECFC-4E0E-9295-2EF93A7B3075}" dt="2024-03-20T20:48:20.019" v="5081" actId="27636"/>
          <ac:spMkLst>
            <pc:docMk/>
            <pc:sldMk cId="2256061568" sldId="307"/>
            <ac:spMk id="10" creationId="{8050CB3E-FA39-DFC3-26D3-9C78FA0545A7}"/>
          </ac:spMkLst>
        </pc:spChg>
      </pc:sldChg>
      <pc:sldChg chg="modSp add mod">
        <pc:chgData name="Kirsty Merrett" userId="15e06d26-fa99-4af4-be49-3e621c16212d" providerId="ADAL" clId="{A1F3BD94-ECFC-4E0E-9295-2EF93A7B3075}" dt="2024-03-20T18:47:47.241" v="3303" actId="20577"/>
        <pc:sldMkLst>
          <pc:docMk/>
          <pc:sldMk cId="3390749004" sldId="308"/>
        </pc:sldMkLst>
        <pc:spChg chg="mod">
          <ac:chgData name="Kirsty Merrett" userId="15e06d26-fa99-4af4-be49-3e621c16212d" providerId="ADAL" clId="{A1F3BD94-ECFC-4E0E-9295-2EF93A7B3075}" dt="2024-03-20T18:47:47.241" v="3303" actId="20577"/>
          <ac:spMkLst>
            <pc:docMk/>
            <pc:sldMk cId="3390749004" sldId="308"/>
            <ac:spMk id="13" creationId="{64F04F84-8A97-97F8-24EB-46EE16948DF5}"/>
          </ac:spMkLst>
        </pc:spChg>
      </pc:sldChg>
      <pc:sldChg chg="add">
        <pc:chgData name="Kirsty Merrett" userId="15e06d26-fa99-4af4-be49-3e621c16212d" providerId="ADAL" clId="{A1F3BD94-ECFC-4E0E-9295-2EF93A7B3075}" dt="2024-03-20T11:30:28.924" v="536"/>
        <pc:sldMkLst>
          <pc:docMk/>
          <pc:sldMk cId="1434881225" sldId="802"/>
        </pc:sldMkLst>
      </pc:sldChg>
      <pc:sldChg chg="add del">
        <pc:chgData name="Kirsty Merrett" userId="15e06d26-fa99-4af4-be49-3e621c16212d" providerId="ADAL" clId="{A1F3BD94-ECFC-4E0E-9295-2EF93A7B3075}" dt="2024-03-20T11:34:57.747" v="564"/>
        <pc:sldMkLst>
          <pc:docMk/>
          <pc:sldMk cId="1385547340" sldId="803"/>
        </pc:sldMkLst>
      </pc:sldChg>
      <pc:sldChg chg="addSp delSp modSp new mod modClrScheme chgLayout">
        <pc:chgData name="Kirsty Merrett" userId="15e06d26-fa99-4af4-be49-3e621c16212d" providerId="ADAL" clId="{A1F3BD94-ECFC-4E0E-9295-2EF93A7B3075}" dt="2024-03-20T12:23:48.515" v="1185" actId="14100"/>
        <pc:sldMkLst>
          <pc:docMk/>
          <pc:sldMk cId="3481939040" sldId="803"/>
        </pc:sldMkLst>
        <pc:spChg chg="del">
          <ac:chgData name="Kirsty Merrett" userId="15e06d26-fa99-4af4-be49-3e621c16212d" providerId="ADAL" clId="{A1F3BD94-ECFC-4E0E-9295-2EF93A7B3075}" dt="2024-03-20T11:52:23.296" v="787" actId="26606"/>
          <ac:spMkLst>
            <pc:docMk/>
            <pc:sldMk cId="3481939040" sldId="803"/>
            <ac:spMk id="2" creationId="{022CF340-27B5-7D91-2E5B-04D1701E2A9E}"/>
          </ac:spMkLst>
        </pc:spChg>
        <pc:spChg chg="del">
          <ac:chgData name="Kirsty Merrett" userId="15e06d26-fa99-4af4-be49-3e621c16212d" providerId="ADAL" clId="{A1F3BD94-ECFC-4E0E-9295-2EF93A7B3075}" dt="2024-03-20T11:52:23.296" v="787" actId="26606"/>
          <ac:spMkLst>
            <pc:docMk/>
            <pc:sldMk cId="3481939040" sldId="803"/>
            <ac:spMk id="3" creationId="{09A2CE57-8AF3-7E00-1C6E-D23254CB01FD}"/>
          </ac:spMkLst>
        </pc:spChg>
        <pc:spChg chg="del">
          <ac:chgData name="Kirsty Merrett" userId="15e06d26-fa99-4af4-be49-3e621c16212d" providerId="ADAL" clId="{A1F3BD94-ECFC-4E0E-9295-2EF93A7B3075}" dt="2024-03-20T11:52:23.296" v="787" actId="26606"/>
          <ac:spMkLst>
            <pc:docMk/>
            <pc:sldMk cId="3481939040" sldId="803"/>
            <ac:spMk id="4" creationId="{FCE2D07C-D360-6DC2-4722-0C4FB28F1AE7}"/>
          </ac:spMkLst>
        </pc:spChg>
        <pc:picChg chg="add mod">
          <ac:chgData name="Kirsty Merrett" userId="15e06d26-fa99-4af4-be49-3e621c16212d" providerId="ADAL" clId="{A1F3BD94-ECFC-4E0E-9295-2EF93A7B3075}" dt="2024-03-20T12:23:48.515" v="1185" actId="14100"/>
          <ac:picMkLst>
            <pc:docMk/>
            <pc:sldMk cId="3481939040" sldId="803"/>
            <ac:picMk id="5" creationId="{DA769229-662C-1F80-E005-833E09B0BDD1}"/>
          </ac:picMkLst>
        </pc:picChg>
      </pc:sldChg>
      <pc:sldChg chg="add del">
        <pc:chgData name="Kirsty Merrett" userId="15e06d26-fa99-4af4-be49-3e621c16212d" providerId="ADAL" clId="{A1F3BD94-ECFC-4E0E-9295-2EF93A7B3075}" dt="2024-03-20T11:34:57.747" v="564"/>
        <pc:sldMkLst>
          <pc:docMk/>
          <pc:sldMk cId="390076275" sldId="804"/>
        </pc:sldMkLst>
      </pc:sldChg>
      <pc:sldChg chg="addSp delSp modSp new mod modClrScheme chgLayout">
        <pc:chgData name="Kirsty Merrett" userId="15e06d26-fa99-4af4-be49-3e621c16212d" providerId="ADAL" clId="{A1F3BD94-ECFC-4E0E-9295-2EF93A7B3075}" dt="2024-03-20T11:52:18.130" v="786" actId="26606"/>
        <pc:sldMkLst>
          <pc:docMk/>
          <pc:sldMk cId="3289996865" sldId="804"/>
        </pc:sldMkLst>
        <pc:spChg chg="del">
          <ac:chgData name="Kirsty Merrett" userId="15e06d26-fa99-4af4-be49-3e621c16212d" providerId="ADAL" clId="{A1F3BD94-ECFC-4E0E-9295-2EF93A7B3075}" dt="2024-03-20T11:48:34.156" v="746" actId="26606"/>
          <ac:spMkLst>
            <pc:docMk/>
            <pc:sldMk cId="3289996865" sldId="804"/>
            <ac:spMk id="2" creationId="{5DF2B162-FABB-3AFB-DDB9-3CCF8B6EA3B9}"/>
          </ac:spMkLst>
        </pc:spChg>
        <pc:spChg chg="del">
          <ac:chgData name="Kirsty Merrett" userId="15e06d26-fa99-4af4-be49-3e621c16212d" providerId="ADAL" clId="{A1F3BD94-ECFC-4E0E-9295-2EF93A7B3075}" dt="2024-03-20T11:48:34.156" v="746" actId="26606"/>
          <ac:spMkLst>
            <pc:docMk/>
            <pc:sldMk cId="3289996865" sldId="804"/>
            <ac:spMk id="3" creationId="{5AECDFF1-4B81-3558-D2DD-B2163A4435CA}"/>
          </ac:spMkLst>
        </pc:spChg>
        <pc:spChg chg="del">
          <ac:chgData name="Kirsty Merrett" userId="15e06d26-fa99-4af4-be49-3e621c16212d" providerId="ADAL" clId="{A1F3BD94-ECFC-4E0E-9295-2EF93A7B3075}" dt="2024-03-20T11:48:34.156" v="746" actId="26606"/>
          <ac:spMkLst>
            <pc:docMk/>
            <pc:sldMk cId="3289996865" sldId="804"/>
            <ac:spMk id="4" creationId="{1D30B76C-5E59-ACA3-EBD1-D0680A93BEA7}"/>
          </ac:spMkLst>
        </pc:spChg>
        <pc:spChg chg="add del mod">
          <ac:chgData name="Kirsty Merrett" userId="15e06d26-fa99-4af4-be49-3e621c16212d" providerId="ADAL" clId="{A1F3BD94-ECFC-4E0E-9295-2EF93A7B3075}" dt="2024-03-20T11:52:15.165" v="783" actId="26606"/>
          <ac:spMkLst>
            <pc:docMk/>
            <pc:sldMk cId="3289996865" sldId="804"/>
            <ac:spMk id="10" creationId="{2DB0DD86-A3D3-9E9D-B9AA-EC5BDA3D58A4}"/>
          </ac:spMkLst>
        </pc:spChg>
        <pc:picChg chg="add mod">
          <ac:chgData name="Kirsty Merrett" userId="15e06d26-fa99-4af4-be49-3e621c16212d" providerId="ADAL" clId="{A1F3BD94-ECFC-4E0E-9295-2EF93A7B3075}" dt="2024-03-20T11:52:18.130" v="786" actId="26606"/>
          <ac:picMkLst>
            <pc:docMk/>
            <pc:sldMk cId="3289996865" sldId="804"/>
            <ac:picMk id="5" creationId="{56F295DF-EDE1-0004-2BD2-17045F5FB37E}"/>
          </ac:picMkLst>
        </pc:picChg>
      </pc:sldChg>
      <pc:sldChg chg="addSp delSp modSp new mod">
        <pc:chgData name="Kirsty Merrett" userId="15e06d26-fa99-4af4-be49-3e621c16212d" providerId="ADAL" clId="{A1F3BD94-ECFC-4E0E-9295-2EF93A7B3075}" dt="2024-03-20T11:52:05.199" v="781" actId="26606"/>
        <pc:sldMkLst>
          <pc:docMk/>
          <pc:sldMk cId="929355859" sldId="805"/>
        </pc:sldMkLst>
        <pc:spChg chg="del">
          <ac:chgData name="Kirsty Merrett" userId="15e06d26-fa99-4af4-be49-3e621c16212d" providerId="ADAL" clId="{A1F3BD94-ECFC-4E0E-9295-2EF93A7B3075}" dt="2024-03-20T11:52:05.199" v="781" actId="26606"/>
          <ac:spMkLst>
            <pc:docMk/>
            <pc:sldMk cId="929355859" sldId="805"/>
            <ac:spMk id="2" creationId="{A3D23100-3628-1C32-B0F3-338956B64A4D}"/>
          </ac:spMkLst>
        </pc:spChg>
        <pc:spChg chg="del">
          <ac:chgData name="Kirsty Merrett" userId="15e06d26-fa99-4af4-be49-3e621c16212d" providerId="ADAL" clId="{A1F3BD94-ECFC-4E0E-9295-2EF93A7B3075}" dt="2024-03-20T11:52:05.199" v="781" actId="26606"/>
          <ac:spMkLst>
            <pc:docMk/>
            <pc:sldMk cId="929355859" sldId="805"/>
            <ac:spMk id="3" creationId="{70FB596C-3C1A-DDA8-AB0B-B797189F1D5D}"/>
          </ac:spMkLst>
        </pc:spChg>
        <pc:picChg chg="add mod">
          <ac:chgData name="Kirsty Merrett" userId="15e06d26-fa99-4af4-be49-3e621c16212d" providerId="ADAL" clId="{A1F3BD94-ECFC-4E0E-9295-2EF93A7B3075}" dt="2024-03-20T11:52:05.199" v="781" actId="26606"/>
          <ac:picMkLst>
            <pc:docMk/>
            <pc:sldMk cId="929355859" sldId="805"/>
            <ac:picMk id="5" creationId="{DE939508-FAF1-1DE5-3903-AA9F68A72EE2}"/>
          </ac:picMkLst>
        </pc:picChg>
      </pc:sldChg>
      <pc:sldChg chg="add del">
        <pc:chgData name="Kirsty Merrett" userId="15e06d26-fa99-4af4-be49-3e621c16212d" providerId="ADAL" clId="{A1F3BD94-ECFC-4E0E-9295-2EF93A7B3075}" dt="2024-03-20T11:34:57.747" v="564"/>
        <pc:sldMkLst>
          <pc:docMk/>
          <pc:sldMk cId="2238248178" sldId="805"/>
        </pc:sldMkLst>
      </pc:sldChg>
      <pc:sldChg chg="addSp delSp modSp new mod">
        <pc:chgData name="Kirsty Merrett" userId="15e06d26-fa99-4af4-be49-3e621c16212d" providerId="ADAL" clId="{A1F3BD94-ECFC-4E0E-9295-2EF93A7B3075}" dt="2024-03-20T11:53:18.868" v="792" actId="26606"/>
        <pc:sldMkLst>
          <pc:docMk/>
          <pc:sldMk cId="3133950293" sldId="806"/>
        </pc:sldMkLst>
        <pc:spChg chg="del">
          <ac:chgData name="Kirsty Merrett" userId="15e06d26-fa99-4af4-be49-3e621c16212d" providerId="ADAL" clId="{A1F3BD94-ECFC-4E0E-9295-2EF93A7B3075}" dt="2024-03-20T11:53:18.868" v="792" actId="26606"/>
          <ac:spMkLst>
            <pc:docMk/>
            <pc:sldMk cId="3133950293" sldId="806"/>
            <ac:spMk id="2" creationId="{65B70078-5051-9AAB-7D3F-06933364EDFE}"/>
          </ac:spMkLst>
        </pc:spChg>
        <pc:spChg chg="del">
          <ac:chgData name="Kirsty Merrett" userId="15e06d26-fa99-4af4-be49-3e621c16212d" providerId="ADAL" clId="{A1F3BD94-ECFC-4E0E-9295-2EF93A7B3075}" dt="2024-03-20T11:53:18.868" v="792" actId="26606"/>
          <ac:spMkLst>
            <pc:docMk/>
            <pc:sldMk cId="3133950293" sldId="806"/>
            <ac:spMk id="3" creationId="{B38F2832-CE0A-8BE9-FD21-4E0DC0A4EEF8}"/>
          </ac:spMkLst>
        </pc:spChg>
        <pc:picChg chg="add mod">
          <ac:chgData name="Kirsty Merrett" userId="15e06d26-fa99-4af4-be49-3e621c16212d" providerId="ADAL" clId="{A1F3BD94-ECFC-4E0E-9295-2EF93A7B3075}" dt="2024-03-20T11:53:18.868" v="792" actId="26606"/>
          <ac:picMkLst>
            <pc:docMk/>
            <pc:sldMk cId="3133950293" sldId="806"/>
            <ac:picMk id="4" creationId="{02014954-FF47-3275-5D2E-22C19B35BBF8}"/>
          </ac:picMkLst>
        </pc:picChg>
      </pc:sldChg>
      <pc:sldChg chg="addSp delSp modSp new mod">
        <pc:chgData name="Kirsty Merrett" userId="15e06d26-fa99-4af4-be49-3e621c16212d" providerId="ADAL" clId="{A1F3BD94-ECFC-4E0E-9295-2EF93A7B3075}" dt="2024-03-20T11:57:38.308" v="801" actId="26606"/>
        <pc:sldMkLst>
          <pc:docMk/>
          <pc:sldMk cId="1729372645" sldId="807"/>
        </pc:sldMkLst>
        <pc:spChg chg="del">
          <ac:chgData name="Kirsty Merrett" userId="15e06d26-fa99-4af4-be49-3e621c16212d" providerId="ADAL" clId="{A1F3BD94-ECFC-4E0E-9295-2EF93A7B3075}" dt="2024-03-20T11:57:38.308" v="801" actId="26606"/>
          <ac:spMkLst>
            <pc:docMk/>
            <pc:sldMk cId="1729372645" sldId="807"/>
            <ac:spMk id="2" creationId="{89E8AE3D-485B-9C3B-016F-F3C30378FFBE}"/>
          </ac:spMkLst>
        </pc:spChg>
        <pc:spChg chg="del">
          <ac:chgData name="Kirsty Merrett" userId="15e06d26-fa99-4af4-be49-3e621c16212d" providerId="ADAL" clId="{A1F3BD94-ECFC-4E0E-9295-2EF93A7B3075}" dt="2024-03-20T11:57:38.308" v="801" actId="26606"/>
          <ac:spMkLst>
            <pc:docMk/>
            <pc:sldMk cId="1729372645" sldId="807"/>
            <ac:spMk id="3" creationId="{6AF88BCA-3976-57D2-FCC9-8E2A44765602}"/>
          </ac:spMkLst>
        </pc:spChg>
        <pc:picChg chg="add mod">
          <ac:chgData name="Kirsty Merrett" userId="15e06d26-fa99-4af4-be49-3e621c16212d" providerId="ADAL" clId="{A1F3BD94-ECFC-4E0E-9295-2EF93A7B3075}" dt="2024-03-20T11:57:38.308" v="801" actId="26606"/>
          <ac:picMkLst>
            <pc:docMk/>
            <pc:sldMk cId="1729372645" sldId="807"/>
            <ac:picMk id="4" creationId="{CCC62589-6954-8830-A6BD-982DE29AED1F}"/>
          </ac:picMkLst>
        </pc:picChg>
      </pc:sldChg>
      <pc:sldChg chg="addSp delSp modSp new mod ord">
        <pc:chgData name="Kirsty Merrett" userId="15e06d26-fa99-4af4-be49-3e621c16212d" providerId="ADAL" clId="{A1F3BD94-ECFC-4E0E-9295-2EF93A7B3075}" dt="2024-03-20T20:25:02.237" v="4742"/>
        <pc:sldMkLst>
          <pc:docMk/>
          <pc:sldMk cId="575551130" sldId="808"/>
        </pc:sldMkLst>
        <pc:spChg chg="del">
          <ac:chgData name="Kirsty Merrett" userId="15e06d26-fa99-4af4-be49-3e621c16212d" providerId="ADAL" clId="{A1F3BD94-ECFC-4E0E-9295-2EF93A7B3075}" dt="2024-03-20T12:27:06.458" v="1252" actId="478"/>
          <ac:spMkLst>
            <pc:docMk/>
            <pc:sldMk cId="575551130" sldId="808"/>
            <ac:spMk id="2" creationId="{79375274-5459-830B-D59E-F3E9546B1648}"/>
          </ac:spMkLst>
        </pc:spChg>
        <pc:spChg chg="del">
          <ac:chgData name="Kirsty Merrett" userId="15e06d26-fa99-4af4-be49-3e621c16212d" providerId="ADAL" clId="{A1F3BD94-ECFC-4E0E-9295-2EF93A7B3075}" dt="2024-03-20T12:27:08.208" v="1253" actId="478"/>
          <ac:spMkLst>
            <pc:docMk/>
            <pc:sldMk cId="575551130" sldId="808"/>
            <ac:spMk id="3" creationId="{22B03489-7752-6771-E2E8-D0B4B7E11A2C}"/>
          </ac:spMkLst>
        </pc:spChg>
        <pc:spChg chg="add mod">
          <ac:chgData name="Kirsty Merrett" userId="15e06d26-fa99-4af4-be49-3e621c16212d" providerId="ADAL" clId="{A1F3BD94-ECFC-4E0E-9295-2EF93A7B3075}" dt="2024-03-20T19:55:58.135" v="4739" actId="1076"/>
          <ac:spMkLst>
            <pc:docMk/>
            <pc:sldMk cId="575551130" sldId="808"/>
            <ac:spMk id="4" creationId="{9749713D-29D6-E105-ACB5-DAFB2D8E4942}"/>
          </ac:spMkLst>
        </pc:spChg>
        <pc:picChg chg="add mod">
          <ac:chgData name="Kirsty Merrett" userId="15e06d26-fa99-4af4-be49-3e621c16212d" providerId="ADAL" clId="{A1F3BD94-ECFC-4E0E-9295-2EF93A7B3075}" dt="2024-03-20T19:06:56.579" v="3444"/>
          <ac:picMkLst>
            <pc:docMk/>
            <pc:sldMk cId="575551130" sldId="808"/>
            <ac:picMk id="2" creationId="{6EA1C351-6B54-E7FB-482B-D7FED0BF7174}"/>
          </ac:picMkLst>
        </pc:picChg>
        <pc:picChg chg="add mod">
          <ac:chgData name="Kirsty Merrett" userId="15e06d26-fa99-4af4-be49-3e621c16212d" providerId="ADAL" clId="{A1F3BD94-ECFC-4E0E-9295-2EF93A7B3075}" dt="2024-03-20T19:06:50.145" v="3443" actId="1076"/>
          <ac:picMkLst>
            <pc:docMk/>
            <pc:sldMk cId="575551130" sldId="808"/>
            <ac:picMk id="5" creationId="{C31F165C-EC93-3DDA-2632-1CF55386BD02}"/>
          </ac:picMkLst>
        </pc:picChg>
      </pc:sldChg>
      <pc:sldChg chg="modSp new del mod">
        <pc:chgData name="Kirsty Merrett" userId="15e06d26-fa99-4af4-be49-3e621c16212d" providerId="ADAL" clId="{A1F3BD94-ECFC-4E0E-9295-2EF93A7B3075}" dt="2024-03-20T20:24:55.673" v="4740" actId="47"/>
        <pc:sldMkLst>
          <pc:docMk/>
          <pc:sldMk cId="92286135" sldId="809"/>
        </pc:sldMkLst>
        <pc:spChg chg="mod">
          <ac:chgData name="Kirsty Merrett" userId="15e06d26-fa99-4af4-be49-3e621c16212d" providerId="ADAL" clId="{A1F3BD94-ECFC-4E0E-9295-2EF93A7B3075}" dt="2024-03-20T18:19:32.435" v="2493" actId="20577"/>
          <ac:spMkLst>
            <pc:docMk/>
            <pc:sldMk cId="92286135" sldId="809"/>
            <ac:spMk id="2" creationId="{05BC260C-92F6-944C-91F1-BD70D59D93C5}"/>
          </ac:spMkLst>
        </pc:spChg>
        <pc:spChg chg="mod">
          <ac:chgData name="Kirsty Merrett" userId="15e06d26-fa99-4af4-be49-3e621c16212d" providerId="ADAL" clId="{A1F3BD94-ECFC-4E0E-9295-2EF93A7B3075}" dt="2024-03-20T19:18:35.964" v="3530" actId="20577"/>
          <ac:spMkLst>
            <pc:docMk/>
            <pc:sldMk cId="92286135" sldId="809"/>
            <ac:spMk id="3" creationId="{F45FADDC-E3A9-CBFD-95D5-9547C120B065}"/>
          </ac:spMkLst>
        </pc:spChg>
        <pc:spChg chg="mod">
          <ac:chgData name="Kirsty Merrett" userId="15e06d26-fa99-4af4-be49-3e621c16212d" providerId="ADAL" clId="{A1F3BD94-ECFC-4E0E-9295-2EF93A7B3075}" dt="2024-03-20T18:07:51.651" v="2431" actId="1076"/>
          <ac:spMkLst>
            <pc:docMk/>
            <pc:sldMk cId="92286135" sldId="809"/>
            <ac:spMk id="4" creationId="{FA4FE412-C0B6-66A4-012F-24AAA83CF702}"/>
          </ac:spMkLst>
        </pc:spChg>
      </pc:sldChg>
      <pc:sldChg chg="modSp new del mod">
        <pc:chgData name="Kirsty Merrett" userId="15e06d26-fa99-4af4-be49-3e621c16212d" providerId="ADAL" clId="{A1F3BD94-ECFC-4E0E-9295-2EF93A7B3075}" dt="2024-03-20T18:50:02.815" v="3425" actId="47"/>
        <pc:sldMkLst>
          <pc:docMk/>
          <pc:sldMk cId="2285489871" sldId="810"/>
        </pc:sldMkLst>
        <pc:spChg chg="mod">
          <ac:chgData name="Kirsty Merrett" userId="15e06d26-fa99-4af4-be49-3e621c16212d" providerId="ADAL" clId="{A1F3BD94-ECFC-4E0E-9295-2EF93A7B3075}" dt="2024-03-20T18:20:19.585" v="2580" actId="20577"/>
          <ac:spMkLst>
            <pc:docMk/>
            <pc:sldMk cId="2285489871" sldId="810"/>
            <ac:spMk id="2" creationId="{F5205E22-3B3A-A0F8-EB3D-8A84D713DF79}"/>
          </ac:spMkLst>
        </pc:spChg>
        <pc:spChg chg="mod">
          <ac:chgData name="Kirsty Merrett" userId="15e06d26-fa99-4af4-be49-3e621c16212d" providerId="ADAL" clId="{A1F3BD94-ECFC-4E0E-9295-2EF93A7B3075}" dt="2024-03-20T18:27:37.652" v="3279" actId="27636"/>
          <ac:spMkLst>
            <pc:docMk/>
            <pc:sldMk cId="2285489871" sldId="810"/>
            <ac:spMk id="3" creationId="{5E1AB50D-30E8-12CB-794F-8F7F6D2B949B}"/>
          </ac:spMkLst>
        </pc:spChg>
        <pc:spChg chg="mod">
          <ac:chgData name="Kirsty Merrett" userId="15e06d26-fa99-4af4-be49-3e621c16212d" providerId="ADAL" clId="{A1F3BD94-ECFC-4E0E-9295-2EF93A7B3075}" dt="2024-03-20T18:27:37.650" v="3278" actId="27636"/>
          <ac:spMkLst>
            <pc:docMk/>
            <pc:sldMk cId="2285489871" sldId="810"/>
            <ac:spMk id="4" creationId="{CDB4FDB8-CEA1-7364-C3FA-DF95219A4276}"/>
          </ac:spMkLst>
        </pc:spChg>
      </pc:sldChg>
      <pc:sldChg chg="addSp delSp modSp add mod">
        <pc:chgData name="Kirsty Merrett" userId="15e06d26-fa99-4af4-be49-3e621c16212d" providerId="ADAL" clId="{A1F3BD94-ECFC-4E0E-9295-2EF93A7B3075}" dt="2024-03-20T18:47:27.543" v="3288" actId="1076"/>
        <pc:sldMkLst>
          <pc:docMk/>
          <pc:sldMk cId="2574454388" sldId="811"/>
        </pc:sldMkLst>
        <pc:picChg chg="add mod">
          <ac:chgData name="Kirsty Merrett" userId="15e06d26-fa99-4af4-be49-3e621c16212d" providerId="ADAL" clId="{A1F3BD94-ECFC-4E0E-9295-2EF93A7B3075}" dt="2024-03-20T18:47:27.543" v="3288" actId="1076"/>
          <ac:picMkLst>
            <pc:docMk/>
            <pc:sldMk cId="2574454388" sldId="811"/>
            <ac:picMk id="3" creationId="{6DC8B6AB-42D4-1362-73CA-460B16649A09}"/>
          </ac:picMkLst>
        </pc:picChg>
        <pc:picChg chg="del">
          <ac:chgData name="Kirsty Merrett" userId="15e06d26-fa99-4af4-be49-3e621c16212d" providerId="ADAL" clId="{A1F3BD94-ECFC-4E0E-9295-2EF93A7B3075}" dt="2024-03-20T18:47:15.988" v="3284" actId="478"/>
          <ac:picMkLst>
            <pc:docMk/>
            <pc:sldMk cId="2574454388" sldId="811"/>
            <ac:picMk id="6" creationId="{9975D0DB-6C97-C723-463E-AB857DEEC3F3}"/>
          </ac:picMkLst>
        </pc:picChg>
      </pc:sldChg>
      <pc:sldChg chg="addSp delSp modSp new mod">
        <pc:chgData name="Kirsty Merrett" userId="15e06d26-fa99-4af4-be49-3e621c16212d" providerId="ADAL" clId="{A1F3BD94-ECFC-4E0E-9295-2EF93A7B3075}" dt="2024-03-20T19:25:10.074" v="3583" actId="121"/>
        <pc:sldMkLst>
          <pc:docMk/>
          <pc:sldMk cId="919193761" sldId="812"/>
        </pc:sldMkLst>
        <pc:spChg chg="del">
          <ac:chgData name="Kirsty Merrett" userId="15e06d26-fa99-4af4-be49-3e621c16212d" providerId="ADAL" clId="{A1F3BD94-ECFC-4E0E-9295-2EF93A7B3075}" dt="2024-03-20T19:20:26.467" v="3536" actId="478"/>
          <ac:spMkLst>
            <pc:docMk/>
            <pc:sldMk cId="919193761" sldId="812"/>
            <ac:spMk id="2" creationId="{D42512D4-03E2-A61E-0408-73352F647129}"/>
          </ac:spMkLst>
        </pc:spChg>
        <pc:spChg chg="del mod">
          <ac:chgData name="Kirsty Merrett" userId="15e06d26-fa99-4af4-be49-3e621c16212d" providerId="ADAL" clId="{A1F3BD94-ECFC-4E0E-9295-2EF93A7B3075}" dt="2024-03-20T19:20:22.465" v="3534" actId="478"/>
          <ac:spMkLst>
            <pc:docMk/>
            <pc:sldMk cId="919193761" sldId="812"/>
            <ac:spMk id="3" creationId="{FA93C431-BBD2-2479-B677-C48D3E33DCA2}"/>
          </ac:spMkLst>
        </pc:spChg>
        <pc:spChg chg="del">
          <ac:chgData name="Kirsty Merrett" userId="15e06d26-fa99-4af4-be49-3e621c16212d" providerId="ADAL" clId="{A1F3BD94-ECFC-4E0E-9295-2EF93A7B3075}" dt="2024-03-20T19:20:23.441" v="3535" actId="478"/>
          <ac:spMkLst>
            <pc:docMk/>
            <pc:sldMk cId="919193761" sldId="812"/>
            <ac:spMk id="4" creationId="{AA767FF7-24DA-C713-BC7E-C95B60567370}"/>
          </ac:spMkLst>
        </pc:spChg>
        <pc:spChg chg="add del">
          <ac:chgData name="Kirsty Merrett" userId="15e06d26-fa99-4af4-be49-3e621c16212d" providerId="ADAL" clId="{A1F3BD94-ECFC-4E0E-9295-2EF93A7B3075}" dt="2024-03-20T19:21:30.467" v="3550" actId="478"/>
          <ac:spMkLst>
            <pc:docMk/>
            <pc:sldMk cId="919193761" sldId="812"/>
            <ac:spMk id="6" creationId="{9F2816B2-7502-AA4A-E5D9-0CD82357FE56}"/>
          </ac:spMkLst>
        </pc:spChg>
        <pc:spChg chg="add del mod">
          <ac:chgData name="Kirsty Merrett" userId="15e06d26-fa99-4af4-be49-3e621c16212d" providerId="ADAL" clId="{A1F3BD94-ECFC-4E0E-9295-2EF93A7B3075}" dt="2024-03-20T19:22:41.644" v="3558" actId="22"/>
          <ac:spMkLst>
            <pc:docMk/>
            <pc:sldMk cId="919193761" sldId="812"/>
            <ac:spMk id="10" creationId="{A0878FDC-5C01-591E-672C-4CBDFAF5C242}"/>
          </ac:spMkLst>
        </pc:spChg>
        <pc:spChg chg="add del">
          <ac:chgData name="Kirsty Merrett" userId="15e06d26-fa99-4af4-be49-3e621c16212d" providerId="ADAL" clId="{A1F3BD94-ECFC-4E0E-9295-2EF93A7B3075}" dt="2024-03-20T19:22:59.264" v="3560" actId="22"/>
          <ac:spMkLst>
            <pc:docMk/>
            <pc:sldMk cId="919193761" sldId="812"/>
            <ac:spMk id="12" creationId="{D2FE0D1C-2B49-1E11-A15D-4DACE52CD5B8}"/>
          </ac:spMkLst>
        </pc:spChg>
        <pc:spChg chg="add mod">
          <ac:chgData name="Kirsty Merrett" userId="15e06d26-fa99-4af4-be49-3e621c16212d" providerId="ADAL" clId="{A1F3BD94-ECFC-4E0E-9295-2EF93A7B3075}" dt="2024-03-20T19:25:10.074" v="3583" actId="121"/>
          <ac:spMkLst>
            <pc:docMk/>
            <pc:sldMk cId="919193761" sldId="812"/>
            <ac:spMk id="14" creationId="{8FE30753-E878-6E8E-5F1D-C52D5E4CDCF7}"/>
          </ac:spMkLst>
        </pc:spChg>
        <pc:picChg chg="add mod">
          <ac:chgData name="Kirsty Merrett" userId="15e06d26-fa99-4af4-be49-3e621c16212d" providerId="ADAL" clId="{A1F3BD94-ECFC-4E0E-9295-2EF93A7B3075}" dt="2024-03-20T19:24:36.336" v="3577" actId="1076"/>
          <ac:picMkLst>
            <pc:docMk/>
            <pc:sldMk cId="919193761" sldId="812"/>
            <ac:picMk id="8" creationId="{8E36E0B1-725D-82AD-3605-3DBAA00CFD0D}"/>
          </ac:picMkLst>
        </pc:picChg>
      </pc:sldChg>
      <pc:sldChg chg="addSp delSp modSp new mod modClrScheme chgLayout">
        <pc:chgData name="Kirsty Merrett" userId="15e06d26-fa99-4af4-be49-3e621c16212d" providerId="ADAL" clId="{A1F3BD94-ECFC-4E0E-9295-2EF93A7B3075}" dt="2024-03-20T19:28:10.549" v="3603" actId="1076"/>
        <pc:sldMkLst>
          <pc:docMk/>
          <pc:sldMk cId="487166610" sldId="813"/>
        </pc:sldMkLst>
        <pc:spChg chg="add del mod">
          <ac:chgData name="Kirsty Merrett" userId="15e06d26-fa99-4af4-be49-3e621c16212d" providerId="ADAL" clId="{A1F3BD94-ECFC-4E0E-9295-2EF93A7B3075}" dt="2024-03-20T19:26:40.624" v="3588" actId="26606"/>
          <ac:spMkLst>
            <pc:docMk/>
            <pc:sldMk cId="487166610" sldId="813"/>
            <ac:spMk id="1031" creationId="{C8F45816-CF8F-7C94-C3FC-5D11DF2AD551}"/>
          </ac:spMkLst>
        </pc:spChg>
        <pc:spChg chg="add del mod">
          <ac:chgData name="Kirsty Merrett" userId="15e06d26-fa99-4af4-be49-3e621c16212d" providerId="ADAL" clId="{A1F3BD94-ECFC-4E0E-9295-2EF93A7B3075}" dt="2024-03-20T19:26:41.891" v="3590" actId="26606"/>
          <ac:spMkLst>
            <pc:docMk/>
            <pc:sldMk cId="487166610" sldId="813"/>
            <ac:spMk id="1033" creationId="{102CFF5F-3FD9-7F22-C648-877409D16F69}"/>
          </ac:spMkLst>
        </pc:spChg>
        <pc:spChg chg="add del mod">
          <ac:chgData name="Kirsty Merrett" userId="15e06d26-fa99-4af4-be49-3e621c16212d" providerId="ADAL" clId="{A1F3BD94-ECFC-4E0E-9295-2EF93A7B3075}" dt="2024-03-20T19:26:45.562" v="3592" actId="26606"/>
          <ac:spMkLst>
            <pc:docMk/>
            <pc:sldMk cId="487166610" sldId="813"/>
            <ac:spMk id="1035" creationId="{D699BB05-3F23-B457-2E0C-E4E532E51D39}"/>
          </ac:spMkLst>
        </pc:spChg>
        <pc:spChg chg="add del mod">
          <ac:chgData name="Kirsty Merrett" userId="15e06d26-fa99-4af4-be49-3e621c16212d" providerId="ADAL" clId="{A1F3BD94-ECFC-4E0E-9295-2EF93A7B3075}" dt="2024-03-20T19:26:51.675" v="3594" actId="26606"/>
          <ac:spMkLst>
            <pc:docMk/>
            <pc:sldMk cId="487166610" sldId="813"/>
            <ac:spMk id="1037" creationId="{CF3794FE-BB7B-A353-8717-ECE5C3D1956A}"/>
          </ac:spMkLst>
        </pc:spChg>
        <pc:spChg chg="add del mod">
          <ac:chgData name="Kirsty Merrett" userId="15e06d26-fa99-4af4-be49-3e621c16212d" providerId="ADAL" clId="{A1F3BD94-ECFC-4E0E-9295-2EF93A7B3075}" dt="2024-03-20T19:26:51.675" v="3594" actId="26606"/>
          <ac:spMkLst>
            <pc:docMk/>
            <pc:sldMk cId="487166610" sldId="813"/>
            <ac:spMk id="1038" creationId="{97735DA8-4760-6CDF-83B4-9FC4FEBFFD00}"/>
          </ac:spMkLst>
        </pc:spChg>
        <pc:spChg chg="add del mod">
          <ac:chgData name="Kirsty Merrett" userId="15e06d26-fa99-4af4-be49-3e621c16212d" providerId="ADAL" clId="{A1F3BD94-ECFC-4E0E-9295-2EF93A7B3075}" dt="2024-03-20T19:27:54.033" v="3599" actId="478"/>
          <ac:spMkLst>
            <pc:docMk/>
            <pc:sldMk cId="487166610" sldId="813"/>
            <ac:spMk id="1040" creationId="{FA4AF152-D6EB-5B9F-1DA1-21E3DA916513}"/>
          </ac:spMkLst>
        </pc:spChg>
        <pc:spChg chg="add del mod">
          <ac:chgData name="Kirsty Merrett" userId="15e06d26-fa99-4af4-be49-3e621c16212d" providerId="ADAL" clId="{A1F3BD94-ECFC-4E0E-9295-2EF93A7B3075}" dt="2024-03-20T19:27:56.257" v="3600" actId="478"/>
          <ac:spMkLst>
            <pc:docMk/>
            <pc:sldMk cId="487166610" sldId="813"/>
            <ac:spMk id="1041" creationId="{8D02DC10-CD9E-2979-31CF-98EFD7F19C95}"/>
          </ac:spMkLst>
        </pc:spChg>
        <pc:picChg chg="add mod">
          <ac:chgData name="Kirsty Merrett" userId="15e06d26-fa99-4af4-be49-3e621c16212d" providerId="ADAL" clId="{A1F3BD94-ECFC-4E0E-9295-2EF93A7B3075}" dt="2024-03-20T19:28:10.549" v="3603" actId="1076"/>
          <ac:picMkLst>
            <pc:docMk/>
            <pc:sldMk cId="487166610" sldId="813"/>
            <ac:picMk id="1026" creationId="{8342E08E-890D-163A-1FA4-925385FAE22C}"/>
          </ac:picMkLst>
        </pc:picChg>
      </pc:sldChg>
      <pc:sldChg chg="addSp delSp modSp new mod">
        <pc:chgData name="Kirsty Merrett" userId="15e06d26-fa99-4af4-be49-3e621c16212d" providerId="ADAL" clId="{A1F3BD94-ECFC-4E0E-9295-2EF93A7B3075}" dt="2024-03-20T19:50:43.201" v="4402" actId="962"/>
        <pc:sldMkLst>
          <pc:docMk/>
          <pc:sldMk cId="186427151" sldId="814"/>
        </pc:sldMkLst>
        <pc:spChg chg="add del">
          <ac:chgData name="Kirsty Merrett" userId="15e06d26-fa99-4af4-be49-3e621c16212d" providerId="ADAL" clId="{A1F3BD94-ECFC-4E0E-9295-2EF93A7B3075}" dt="2024-03-20T19:50:40.843" v="4400" actId="26606"/>
          <ac:spMkLst>
            <pc:docMk/>
            <pc:sldMk cId="186427151" sldId="814"/>
            <ac:spMk id="2" creationId="{9A5F44C4-6791-5A96-2CBB-CCD40ED49744}"/>
          </ac:spMkLst>
        </pc:spChg>
        <pc:spChg chg="add del">
          <ac:chgData name="Kirsty Merrett" userId="15e06d26-fa99-4af4-be49-3e621c16212d" providerId="ADAL" clId="{A1F3BD94-ECFC-4E0E-9295-2EF93A7B3075}" dt="2024-03-20T19:50:40.843" v="4400" actId="26606"/>
          <ac:spMkLst>
            <pc:docMk/>
            <pc:sldMk cId="186427151" sldId="814"/>
            <ac:spMk id="3" creationId="{3A9A6ECA-625B-C280-A5BB-1353D2EE6CB3}"/>
          </ac:spMkLst>
        </pc:spChg>
        <pc:picChg chg="add mod">
          <ac:chgData name="Kirsty Merrett" userId="15e06d26-fa99-4af4-be49-3e621c16212d" providerId="ADAL" clId="{A1F3BD94-ECFC-4E0E-9295-2EF93A7B3075}" dt="2024-03-20T19:50:43.201" v="4402" actId="962"/>
          <ac:picMkLst>
            <pc:docMk/>
            <pc:sldMk cId="186427151" sldId="814"/>
            <ac:picMk id="5" creationId="{C02FE18A-23A8-6D2E-3A69-B9A5648348C0}"/>
          </ac:picMkLst>
        </pc:picChg>
      </pc:sldChg>
      <pc:sldChg chg="modSp add del mod">
        <pc:chgData name="Kirsty Merrett" userId="15e06d26-fa99-4af4-be49-3e621c16212d" providerId="ADAL" clId="{A1F3BD94-ECFC-4E0E-9295-2EF93A7B3075}" dt="2024-03-20T11:46:49.357" v="728" actId="47"/>
        <pc:sldMkLst>
          <pc:docMk/>
          <pc:sldMk cId="4119028737" sldId="815"/>
        </pc:sldMkLst>
        <pc:spChg chg="mod">
          <ac:chgData name="Kirsty Merrett" userId="15e06d26-fa99-4af4-be49-3e621c16212d" providerId="ADAL" clId="{A1F3BD94-ECFC-4E0E-9295-2EF93A7B3075}" dt="2024-03-20T11:45:12.002" v="721" actId="27636"/>
          <ac:spMkLst>
            <pc:docMk/>
            <pc:sldMk cId="4119028737" sldId="815"/>
            <ac:spMk id="8" creationId="{86D0A27C-414B-CA85-60E3-D58686BA4148}"/>
          </ac:spMkLst>
        </pc:spChg>
      </pc:sldChg>
      <pc:sldChg chg="add del">
        <pc:chgData name="Kirsty Merrett" userId="15e06d26-fa99-4af4-be49-3e621c16212d" providerId="ADAL" clId="{A1F3BD94-ECFC-4E0E-9295-2EF93A7B3075}" dt="2024-03-20T11:53:14.908" v="790"/>
        <pc:sldMkLst>
          <pc:docMk/>
          <pc:sldMk cId="796212369" sldId="816"/>
        </pc:sldMkLst>
      </pc:sldChg>
      <pc:sldChg chg="modSp add del mod">
        <pc:chgData name="Kirsty Merrett" userId="15e06d26-fa99-4af4-be49-3e621c16212d" providerId="ADAL" clId="{A1F3BD94-ECFC-4E0E-9295-2EF93A7B3075}" dt="2024-03-20T11:46:35.472" v="725"/>
        <pc:sldMkLst>
          <pc:docMk/>
          <pc:sldMk cId="2032952288" sldId="816"/>
        </pc:sldMkLst>
        <pc:spChg chg="mod">
          <ac:chgData name="Kirsty Merrett" userId="15e06d26-fa99-4af4-be49-3e621c16212d" providerId="ADAL" clId="{A1F3BD94-ECFC-4E0E-9295-2EF93A7B3075}" dt="2024-03-20T11:46:35.472" v="725"/>
          <ac:spMkLst>
            <pc:docMk/>
            <pc:sldMk cId="2032952288" sldId="816"/>
            <ac:spMk id="8" creationId="{86D0A27C-414B-CA85-60E3-D58686BA4148}"/>
          </ac:spMkLst>
        </pc:spChg>
      </pc:sldChg>
      <pc:sldChg chg="add del">
        <pc:chgData name="Kirsty Merrett" userId="15e06d26-fa99-4af4-be49-3e621c16212d" providerId="ADAL" clId="{A1F3BD94-ECFC-4E0E-9295-2EF93A7B3075}" dt="2024-03-20T11:48:08.590" v="739"/>
        <pc:sldMkLst>
          <pc:docMk/>
          <pc:sldMk cId="1276151170" sldId="824"/>
        </pc:sldMkLst>
      </pc:sldChg>
      <pc:sldChg chg="add del">
        <pc:chgData name="Kirsty Merrett" userId="15e06d26-fa99-4af4-be49-3e621c16212d" providerId="ADAL" clId="{A1F3BD94-ECFC-4E0E-9295-2EF93A7B3075}" dt="2024-03-20T11:51:51.836" v="776"/>
        <pc:sldMkLst>
          <pc:docMk/>
          <pc:sldMk cId="1401981361" sldId="825"/>
        </pc:sldMkLst>
      </pc:sldChg>
      <pc:sldChg chg="modSp add del mod">
        <pc:chgData name="Kirsty Merrett" userId="15e06d26-fa99-4af4-be49-3e621c16212d" providerId="ADAL" clId="{A1F3BD94-ECFC-4E0E-9295-2EF93A7B3075}" dt="2024-03-20T11:57:41.077" v="802" actId="47"/>
        <pc:sldMkLst>
          <pc:docMk/>
          <pc:sldMk cId="1179687454" sldId="827"/>
        </pc:sldMkLst>
        <pc:spChg chg="mod">
          <ac:chgData name="Kirsty Merrett" userId="15e06d26-fa99-4af4-be49-3e621c16212d" providerId="ADAL" clId="{A1F3BD94-ECFC-4E0E-9295-2EF93A7B3075}" dt="2024-03-20T11:57:00.033" v="795" actId="27636"/>
          <ac:spMkLst>
            <pc:docMk/>
            <pc:sldMk cId="1179687454" sldId="827"/>
            <ac:spMk id="3" creationId="{0C4562E6-B2E9-D4F5-444D-8DF70C75C652}"/>
          </ac:spMkLst>
        </pc:spChg>
      </pc:sldChg>
      <pc:sldChg chg="modSp add del mod">
        <pc:chgData name="Kirsty Merrett" userId="15e06d26-fa99-4af4-be49-3e621c16212d" providerId="ADAL" clId="{A1F3BD94-ECFC-4E0E-9295-2EF93A7B3075}" dt="2024-03-20T11:57:26.705" v="799"/>
        <pc:sldMkLst>
          <pc:docMk/>
          <pc:sldMk cId="695442592" sldId="828"/>
        </pc:sldMkLst>
        <pc:spChg chg="mod">
          <ac:chgData name="Kirsty Merrett" userId="15e06d26-fa99-4af4-be49-3e621c16212d" providerId="ADAL" clId="{A1F3BD94-ECFC-4E0E-9295-2EF93A7B3075}" dt="2024-03-20T11:57:26.705" v="799"/>
          <ac:spMkLst>
            <pc:docMk/>
            <pc:sldMk cId="695442592" sldId="828"/>
            <ac:spMk id="3" creationId="{0C4562E6-B2E9-D4F5-444D-8DF70C75C652}"/>
          </ac:spMkLst>
        </pc:sp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uob.sharepoint.com/teams/grp-ukrn/Shared%20Documents/UKRN%20-%20To%20be%20sorted/Cities%20file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uob.sharepoint.com/teams/grp-ukrn/Shared%20Documents/UKRN%20-%20To%20be%20sorted/UKRN%20Contacts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entityId">
        <cx:lvl ptCount="79">
          <cx:pt idx="1">5458135181611237377</cx:pt>
          <cx:pt idx="3">5470893425198891009</cx:pt>
          <cx:pt idx="4">5471624115318161409</cx:pt>
          <cx:pt idx="5">5468403897787744261</cx:pt>
          <cx:pt idx="6">5471420093550297089</cx:pt>
          <cx:pt idx="8">5471721874897502209</cx:pt>
          <cx:pt idx="9">5471868213090320385</cx:pt>
          <cx:pt idx="10">5471611648789708801</cx:pt>
          <cx:pt idx="12">7008817002991058945</cx:pt>
          <cx:pt idx="14">7009076247552589825</cx:pt>
          <cx:pt idx="15">5471226955279892482</cx:pt>
          <cx:pt idx="16">5471628382116511745</cx:pt>
          <cx:pt idx="17">5470939640137515009</cx:pt>
          <cx:pt idx="18">7009044052679065601</cx:pt>
          <cx:pt idx="19">5457792820473495553</cx:pt>
          <cx:pt idx="20">5470512788923219970</cx:pt>
          <cx:pt idx="21">5469806147366027267</cx:pt>
          <cx:pt idx="22">5471297497970245633</cx:pt>
          <cx:pt idx="23">5471868691375194113</cx:pt>
          <cx:pt idx="24">5469673756190310401</cx:pt>
          <cx:pt idx="27">5471793685844721665</cx:pt>
          <cx:pt idx="28">5471782145468923905</cx:pt>
          <cx:pt idx="29">5471338083716694017</cx:pt>
          <cx:pt idx="30">5470727089923555329</cx:pt>
          <cx:pt idx="31">5470497325279346689</cx:pt>
          <cx:pt idx="32">5470681837795803137</cx:pt>
          <cx:pt idx="34">5471524162268823555</cx:pt>
          <cx:pt idx="35">5470934657153368077</cx:pt>
          <cx:pt idx="37">5471798185326280713</cx:pt>
          <cx:pt idx="54">5471476720731160577</cx:pt>
          <cx:pt idx="55">5470569933580533764</cx:pt>
          <cx:pt idx="57">5470318414725644289</cx:pt>
          <cx:pt idx="59">7008844801965555726</cx:pt>
          <cx:pt idx="60">5471471492816437250</cx:pt>
          <cx:pt idx="62">5470183147431788546</cx:pt>
          <cx:pt idx="63">5471738090764632065</cx:pt>
          <cx:pt idx="65">5474271055411412993</cx:pt>
          <cx:pt idx="66">5471824882222235649</cx:pt>
          <cx:pt idx="67">5471764438996484103</cx:pt>
          <cx:pt idx="68">5470567729138237441</cx:pt>
          <cx:pt idx="69">5470606763562631170</cx:pt>
          <cx:pt idx="70">5471726962638585859</cx:pt>
          <cx:pt idx="72">5458174002914656257</cx:pt>
          <cx:pt idx="73">5470418169669615618</cx:pt>
          <cx:pt idx="74">5471190503959560195</cx:pt>
          <cx:pt idx="75">5471431541601075201</cx:pt>
          <cx:pt idx="76">5471393814709010433</cx:pt>
          <cx:pt idx="77">5470680575394185217</cx:pt>
        </cx:lvl>
      </cx:strDim>
      <cx:strDim type="cat">
        <cx:f>'[Cities file.xlsx]LNL cities'!$B$1:$B$79</cx:f>
        <cx:lvl ptCount="79">
          <cx:pt idx="0">LNL city</cx:pt>
          <cx:pt idx="1">Aberdeen</cx:pt>
          <cx:pt idx="3">Bangor, Gwynedd</cx:pt>
          <cx:pt idx="4">Bath, Somerset</cx:pt>
          <cx:pt idx="5">Belfast</cx:pt>
          <cx:pt idx="6">Birmingham</cx:pt>
          <cx:pt idx="8">Bournemouth</cx:pt>
          <cx:pt idx="9">Brighton</cx:pt>
          <cx:pt idx="10">Bristol</cx:pt>
          <cx:pt idx="12">Cambridge</cx:pt>
          <cx:pt idx="14">Canterbury</cx:pt>
          <cx:pt idx="15">Cardiff</cx:pt>
          <cx:pt idx="16">Cheltenham</cx:pt>
          <cx:pt idx="17">Chester</cx:pt>
          <cx:pt idx="18">Colchester</cx:pt>
          <cx:pt idx="19">Dundee</cx:pt>
          <cx:pt idx="20">Durham, England</cx:pt>
          <cx:pt idx="21">Edinburgh</cx:pt>
          <cx:pt idx="22">Exeter</cx:pt>
          <cx:pt idx="23">Falmer</cx:pt>
          <cx:pt idx="24">Glasgow</cx:pt>
          <cx:pt idx="27">Guildford</cx:pt>
          <cx:pt idx="28">Hatfield, Hertfordshire</cx:pt>
          <cx:pt idx="29">Keele</cx:pt>
          <cx:pt idx="30">Kingston upon Hull</cx:pt>
          <cx:pt idx="31">Lancaster, Lancashire</cx:pt>
          <cx:pt idx="32">Leeds</cx:pt>
          <cx:pt idx="34">Leicester</cx:pt>
          <cx:pt idx="35">Liverpool</cx:pt>
          <cx:pt idx="37">London</cx:pt>
          <cx:pt idx="54">Loughborough</cx:pt>
          <cx:pt idx="55">Manchester</cx:pt>
          <cx:pt idx="57">Newcastle upon Tyne</cx:pt>
          <cx:pt idx="59">Norwich</cx:pt>
          <cx:pt idx="60">Nottingham</cx:pt>
          <cx:pt idx="62">Ormskirk</cx:pt>
          <cx:pt idx="63">Oxford</cx:pt>
          <cx:pt idx="65">Plymouth</cx:pt>
          <cx:pt idx="66">Portsmouth</cx:pt>
          <cx:pt idx="67">Reading, Berkshire</cx:pt>
          <cx:pt idx="68">Salford</cx:pt>
          <cx:pt idx="69">Sheffield</cx:pt>
          <cx:pt idx="70">Southampton</cx:pt>
          <cx:pt idx="72">St Andrews</cx:pt>
          <cx:pt idx="73">Sunderland</cx:pt>
          <cx:pt idx="74">Swansea</cx:pt>
          <cx:pt idx="75">Warwick</cx:pt>
          <cx:pt idx="76">Wolverhampton</cx:pt>
          <cx:pt idx="77">York</cx:pt>
        </cx:lvl>
      </cx:strDim>
      <cx:numDim type="colorVal">
        <cx:f>'[Cities file.xlsx]LNL cities'!$C$1:$C$79</cx:f>
        <cx:lvl ptCount="79" formatCode="General">
          <cx:pt idx="1">2</cx:pt>
          <cx:pt idx="3">1</cx:pt>
          <cx:pt idx="4">1</cx:pt>
          <cx:pt idx="5">1</cx:pt>
          <cx:pt idx="6">2</cx:pt>
          <cx:pt idx="8">1</cx:pt>
          <cx:pt idx="9">1</cx:pt>
          <cx:pt idx="10">2</cx:pt>
          <cx:pt idx="12">2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  <cx:pt idx="23">1</cx:pt>
          <cx:pt idx="24">3</cx:pt>
          <cx:pt idx="27">1</cx:pt>
          <cx:pt idx="28">1</cx:pt>
          <cx:pt idx="29">1</cx:pt>
          <cx:pt idx="30">1</cx:pt>
          <cx:pt idx="31">1</cx:pt>
          <cx:pt idx="32">2</cx:pt>
          <cx:pt idx="34">1</cx:pt>
          <cx:pt idx="35">2</cx:pt>
          <cx:pt idx="37">17</cx:pt>
          <cx:pt idx="54">1</cx:pt>
          <cx:pt idx="55">2</cx:pt>
          <cx:pt idx="57">2</cx:pt>
          <cx:pt idx="59">1</cx:pt>
          <cx:pt idx="60">2</cx:pt>
          <cx:pt idx="62">1</cx:pt>
          <cx:pt idx="63">1</cx:pt>
          <cx:pt idx="65">1</cx:pt>
          <cx:pt idx="66">1</cx:pt>
          <cx:pt idx="67">1</cx:pt>
          <cx:pt idx="68">1</cx:pt>
          <cx:pt idx="69">1</cx:pt>
          <cx:pt idx="70">2</cx:pt>
          <cx:pt idx="72">1</cx:pt>
          <cx:pt idx="73">1</cx:pt>
          <cx:pt idx="74">1</cx:pt>
          <cx:pt idx="75">1</cx:pt>
          <cx:pt idx="76">1</cx:pt>
          <cx:pt idx="77">1</cx:pt>
        </cx:lvl>
      </cx:numDim>
    </cx:data>
  </cx:chartData>
  <cx:chart>
    <cx:plotArea>
      <cx:plotAreaRegion>
        <cx:series layoutId="regionMap" uniqueId="{6E525B49-B7E1-4AA3-92A4-0ABB45C5BE08}">
          <cx:dataId val="0"/>
          <cx:layoutPr>
            <cx:geography cultureLanguage="en-US" cultureRegion="GB" attribution="Powered by Bing">
              <cx:geoCache provider="{E9337A44-BEBE-4D9F-B70C-5C5E7DAFC167}">
                <cx:binary>7HrXcuNKlu2vnKjnizpIeHR0T8TNTDgS9EYUXxASJcJ7j6+/i92nzeme6TvzPiWVgiSSabZde+38
42P6wyP7/mh+mfKsaP/wmP70I+q66g+//to+ou/8o/2Zx4+mbMtn9/NR5r+Wz2f8+P71q/kY4yL8
VRKJ8usj+mi67+nHf/wRs4XfJf/oPqyii7v50H838/G77bOu/bdP/4uHv3z/eZrzXH3/6UdWPj4y
TPrjt0+9rz/9UBWd6BIxdMUwdVWUJNH88cuv/zjbb4O3HzmmoGXfFN952XfR/3eW74+2+9MPgfzU
ZVNSTVM1JA1LESwwfv/2yJQ1ScYj3RBNRTGkH78UZdNF2Jf4U9dNQzRERVFkWTWVH7+0r2X/8kg0
VFlUJE2UVNkkfxPcvszmsCz+Jqrf3v9S9Pm+jIuu/dMPHFD78Uv1l4EvCRgS0QnRlZcURFPCxDqe
Pz6OUA/Gk/9TDro4ZEE9047wpPFinVclNXeZRMeR9yMnhBc9E1UqRNSYWRLxZlwLxk5oV0nDpZml
GW1MGsmvMXPEooZXJs0zms9U7Wl8nTLWRq/f/Jlec1o/i4gvGRsx12xXhHehpRM6z6xs6PBobo1P
HpXM8JnQsTWpudR99IqNebGYXnPMmze0X+mNVc8sM+nQU6Ggza1/LjdF43VuSY3fxl7XrjDDPNPp
1jfU0FlqbLuM9RVrGzqy5iEtdPmST3iH3VUxlR/BAaeRsXLLlUP3UDblTBM/87TDuML2woxicPnE
oNe4/vUBRksVKyOGF1NPCaGRp23qhm60g3LHxPLOmF7CWyCMhooHPFJxKJ01GdMjWtyCiRKv4oJ9
1TaZ33WOlHGV0KSk6RMHC9LXV/HiJdaZmo2l606VMQghnGnaUPjRini11dg9E3zBxhfw21uCO+1E
nEK8Gxdyku7CWlg3D/mk3AU38yQ8CS5kJ6wjn5wwfZ3TaTcfmps4u8suuEzmKn3JdjwEF8ggtKaa
YyNYEzJvQ0p2mW9chvcJY/UCChnZ58ywcpo70mQNqY1xxQ07EZ05XxuX+imfIj/x1RM5jQfT1y7S
PbgYl3W+TukYUs0KP2XvK/hQ7muYU22ZkCWE0FAtfa0JdUGAWB+bHR7yLn6OFQuf4j195sVe2UDG
2iZ9Yo/9ql8F36Zb3YqbdtEu4Wf4hKhTWM4z86ubGUFJolPcwmf4NPC4S+iyb1eKM9kD73i/wog0
ehlXHDFotXgsp3YVecpBcCOvX0170els0VFp5I8Hw9K54M5OuZaOOEf8Fr6p5+qR+OJqZi89iHcR
Jx1Xgy1ADstJPy8nwc7XxCtxeJ2rfG26Ka2t3sr8BOajbGCdmRV5Ko2fpUq79+VLh2rbVXabdrXb
riSH7KqbdM9uVUK1S/Ax63aq0+AbsorhkY+JUGhleC9uyy67Lfvg46AcCwFSFreRSQONwu6y23zU
FioMjPTWVNjVSMuEYRRmsuSvaTfttY9MoPPRaKmyUKWlxQhp9CEt1/MxdxOVBe0+/iReC9f+8y/m
a/bdSLPkc/JUyDFh8dsi06mCNYTP4R0iihL4KMMLGH5CScd6Nh8DFlzE45xTaaueNWvawUQWOhVs
KJj61etUOooNa/48U/eOc8IU4ATwcplLIgtES+2tUKSYIf7EsGx8mSl2oIhM7d2w23NRcvOA4W8c
2UbBtdLCF7GxrqcT9E8qfIlVukU8YQ2xB7Itm8clO/aWIe3C+Jy0u8T8losLVpISjfXYUJcKMPGL
2CsM4tMCiaf6OSQNXKHwDd1WUsFWo2sKbejJZxCUCKyPoLQip09Y0Kz7kgciqwuvrk+CuM5rZ6ys
fLhWkxNWVlCf5MGLaz7tNn2+jVVaxyx19V3HE1/bxNfe+qxZZJu0RHCyyI4gzMx4tfs0VuZuuGX+
fIivs1VuzZ1xR2Sywmvltazz5JvmyDtEauWgVSzxMLtb2eaa8Pwo3NqtaaereaPbjSfs2me0Lzeq
n7bUqNhkUrIvaeA1b8W7WiKmI/CXbsel9w4KD2l4RAATdsTr3kNL2nefYkp1HHymS2ghRrmtM45U
/cx4qdGsQeLhN/WU2MlJuw7n6Gwc4sUVV+EqEGh9iL4yhek7jZUXsaaVxEfBEh6CZCkSI8JA50bZ
zNn7dHjrrOaaDnRCjEq8WmZFY4shzyJGJqvMd4JsT5JntM4wPGKBKuZXox200elJTfuCpboVT06e
H4n+PhOVKoJHoDVh5mS8tv2uqfiswVy4ke4FwvqN7k4SEwIqhSxdyetsN/Z8aZlALLPkVUdnYofJ
utWtpKOVvGth9YmlwLxqR4CRhoyshYUnPJ9o7YQT1QTafAYVbQJmnEfB0/MtURzJqzlRbFXjKUQd
WiM07Cu72Gurc9oz4oSKJe7MlLbvQ0gDwcE6o8qIssmNa5rwxuRazMkdIzBymVnLS90NCM0M1iHn
rlK/fgwVIwuVvoacRi2bEiaUVpofw6qgiRxznKEr+axbxj530u+8pkPjZJwE1KSGo6yklXEIt4ic
iFV28YBjhZ+jyDpb2UgH2Neh8jVntLRV+xG9twgkVm5VJ3Ud0ySx5c8cWeKilZBH7uSJI5hcHKmS
0IDnmyiieACLaVlu5a7CFq7agROswoWG8qpQWOMVX6bdspplu+nNPJpW46rWsp1U6ixOotNiHTvh
Jtw0n7kzreOJtt+teurqlRnwZY3M5mJZJ3YaN/DzW0Y1QhX9opyamUFyQcxNxLS1HNmKpzZM3Bt+
hWSZuAO88ZGrzPDFis4dj4ktH6O3XFz3CTWZENLJjem5piV+cqpUDNm9462l0wZWygmft4U9fleS
VV6GN6HH1x8KFy5NsA/9ylV48absAz64cU1FTGkNJtctZR+n2He6SuzSCfZJywb6gFUoJ6Aj39xI
Jl1mWvq5X81U3Ek7A04JefZWykwW8ZwlvHUiprHFb1mLd5EtWDlTPKmwhYWqHZLYYKlbI3D7hJPe
HhOqzhw7+A683KmdzEbwvIYNM2+3kg421Me+Aou8L/74MfgKy1fZrp+ozJvT6OSrYUfOI5L8VaCj
g3AFo+LlqtUZTIGc9bXGxpYO58arabhWbYEWAVWwP0FgtTMrFJ7XOuKFUCOhuUJ1nUZ2WeOPsC2d
OuVEpIZhFTaBndP8XtjIVmyeuMxza4houEo3+aaFk8OIqvfUUmqK0PONL/Bdfuz8xQ8cnIMLp/Ct
Jyvg1uFRxFSlrdspx6FxO1/QoQGnU7zirTJstXLDkBkjjXZaZzBRRi7I7uK0npdtJHrE3PbqQxoZ
6WYWDTYOHKgs1GgaQAXZwpXq3r9PEpxNj3ESbGY6dFXEioBr6bVodjIXHhmEIFhmZMlkTwIWEab5
c0J7Ys/5MR+sGdEfUWyv7M2ENSKFFLBQJcJtemUrvJQ6j7QWaPU20bDniT2su7XJqrVybtbjyLqA
DQlbEqQ8SiJb43AAjsiUKK4qXUJpPd+Tm+rfTZp4BG5iF6pl3mZrgJ6Gr2GXWvBfnpHPpaPZCaFC
VeCn/cuZMfrlwILIIC+Rau+BN7n1JbPr+3hHZnFjdyNayX6KEdCBvI1D4qVXZId5FVRsse8RO5dO
6uCA1Vo+ku0IZc1cxdyFH/QuImq8aTqaXvTKmt7gBad6Q9ziZZis3YqFRez2CkfgEVPdalc79SY5
pSXLv6cObjm4ScDb5i4gxSImE5skrD1OC4d5pRuBmZZ2Xo4Dq/l4g15KJC97truMlp458rnhpT/a
02oott1Kt0xLYLmzlFyhb/vODWtq8IHGLLBFT92EPnFaPtrBSQud5qBnVPSbbXkuttm2+tCdGiHH
oL7ScvGcZFZQ8cRdrNHPRLeNeDjbcWZPrJutNOKmSqVyV8o+ctzybIR9PtAgWJGI1X71Mdu5l3cr
eH8r8VaifeumwoeaeEXOVad7Nk/ZQf1wx0ks9dC8kkHpxD2TKCJFkq4MFDAVU1BuiM5IuEJoENFu
VT5e8SMQbSmheg4Yw3onv4ffxZsWO/P74gxM35h3JWNRzqVdY2m7OKbCt2rJDcu3ScCWkLaTI79U
VUR03IybxZNtYkcqQBurP4zV4Kt2e1ReFsKWt0iy1JZlBQ2by/K2vJWptSAZlCFHKU8Rw3sO5Rtc
q2iYYAvJJ0K0WjlSRZecOmHoDutgH9+n0iODHbxLCZ8CpnlCwwREGsmlAGcSzKg+VZ8BN0OawQ+T
lBpAXVZ8qFl+SCsmw6Dy+6hyhZVbkWWecJqZdCC7JAbECjbSTKWVSWXYMwKAk50ie/hUCmYejcET
EqYlAKmOVsJt14N0Mci6Gr4nKo3Y9VoOaVrak+wN69rpFWS5LrbDiQWAUfI2cCtLOj1MpvGW2PrW
ROKpaBSw/FYh3csHmlw7S6OtT1jI2i+REyavhE040MSOuMAE1tGOtrayy9zSlmhDCfPfQk+Urcby
tx8z1exiqzf0wz18odhJWOQEFrNetgHTzi2kz8UpXN2Sj5oH91BDqnhhu6sfsQ9ztErfoLWX7+OK
yiz8Mh3TKajy6CzhDquRTpVlFDRrt0K401DnRoh/n9lzQJArvxbg9szG4vAliYYL1uN9w8XWCmG1
N+kU2DWAfsMAam9zxoZVRx85E7aDW27CQwklCch6341KdQvZSfgQvgNXn7GtYDdywRFjDg/YRyZf
LDmj3bX2ew7ZTC9XVoFSrPGRzDSaaeUONIW0BEuCNmi8mt6a5jQoO4SvlAV+4S5AXr55mFQbrt/6
3Uxne+STJfLZTxqqnKNPbAGYQ6exAiRH6GdNg8M8WzXc7pZ86SJbRKacCvM0ZyWtiPNmqE4t+XOw
KvcCPLnaRxptMloYTNnlEtVVJhhs9FBQ2EtGJ4NPH9N19jumucWhY/UDguHIJ6ET0PosQFXPJucj
j44ijK7IqOqoq/b8mgQAGbh44rXCgApR0297r85Z0dKQJRY0w7DKMeQVwoBoQwvjWzFskuFdv8ps
TA1KcGDDa1o7jo+ypbWWbIgsKZxQe2jBRneE6mpoOS8KJ4iOCyptVkpUUSSqNV6fXJRHKvEk4emn
2KxFk88hleO1gWC+n8N3Hd7C1fk2FB/tlNAqflSJM7TzRsoKpvM5RhWHclPpAQPHgEaDSKfBNXq7
6Hb1m3KsAzYWhoWCMwKGakQ2aofM1UZfr+61vCuih9qC0OrdfnxExczTrrd1LJrA+Ii47uK1WY3W
OH+2QNpHed92VEho3bxlF1Rj5WczWKZMS0TW9K6iWEW2j2Aqj/k2ogCTnviLh33Pqo/pI8jt/F3k
Go4f03JApcmnKzEYNGrsstSVQGtIND/rBptbL6BNDdYpPBCGn4YuEZOWferNdvoFpbepP0KGJV1E
t1Q7JteMtHaa2+HAlpr1Eqiw9VRYg77WB5T88mFaGNHXqDC7Yy9zZWCzcfyQqKDZWb0W5kuk23m0
bgpu1ttF6kEnoZwquGF6hsSFVU+YmlzHMaL9+J1F7tgyU3mrAfZ7s6f6aFqpeBQEmkTun2nUX/9C
6P6Ol3yU1dzEYfQbo/u3t/+x+StR/MfX1/7++YsV/vu7XfVd/LLPPh7f7T+P+93XQIL+tvqLTv7d
m3/hlv+R7/3vPvxvUcuKJIqmrKqiZOqi8e+p5bjJQblGH/k/M8v/MsnfmWUiy4ppygYYZg3//8Ys
Sz9FxSAgkDXFMGRFkrD0X5ll6aeqSaKqK6YK3pcYxt+ZZemnrEumaKqKapiGIhv/E2ZZIfK/EMuS
puqaKSqaJqrYx++JZdKFoToYKKWyqXumSQ6muFe++kW3Sm2gRiT6WRSCXKu9SAchmZWWEF1bNWBz
s6rkYyWyfJksqQjdTijs2hj5EkmehFjak5yG6fiUxPg0V6vROGWZbs3NsDaRsyeQVOm0S8LvEMmz
UXhUT2uSGjGN9XNi7IvUnoicsByczdSErJKa9y5vH0TZJ91pDkNfk5GaZZSGPWjASVIpUWMqGuOh
1kMeLJ1jLsprY36ebqLhFoapRwrBSfPQTUcEptjYGCLZt2G/i/T60+hBMKRfbfA+yPnGbAZ7ichF
UHTgK83Ny9k1e+Qo8TimEqvnkiVNT+cJBUyTA0cMmz6t9lKzrkFGR1GIaL7QXlBWUa06czDuxTJa
qJzdugC1salsatl4iwPZa5bCUgOlolobu3mUfkqBQgc5YuYC4KOfjTygwO6V+SGAnsmrbFNrex0c
Q9vL7wXo/bFjrZHaigDE0n227VrrZWTsafayEeVwedBHkeZBC7GvJuPalyVb5LilQsON6LykjqxG
1gSSnXxJ0qE1AH71FInhPgXRSmsma5HYGBmrOCY07WSrFr1OR5UWxD3IpbrOaNRUlo7wFasGl8Do
i/YyPmvdlsXGF6MJnFJkjyCFu2l4b42vfFS8uAw+8qYHXA2FTTchyxWgAMPpkhU5HWLz3ihVx9RF
vsSZcmjTNnK6vP4MJFld1126nVNylI3x1mqqn6vZSdXad6Xot5lRt8wQyKnQN2nRbopGtOJup8n4
eIorV1pSK19UFqGGjpce9jiCp861wpEJME2kPvMwtXtNvQSB5GVgQFvJvBPdsOte8kuyb0bhWGvH
Uoy9RYGikOz0ZODyENBC2OkyAd21kiKZLtpa0gsH2F7Tr7lS8GByjEDlbV5SkSTcUL7i5DuOdToL
Xyrqg0J71ADEaOGkmyrYjAmyUqezAY2eUWt7tBeGddPXq0bU76J2UuStARK9UQOwvIsdD243PuOo
e9NmfWV2H0MJCnfZisZTkkODtaqKqr1vVtJQrKMc/R05fTZSBagU5qwmg8wCRTga43NKkeHEuLaV
QPU1fbKUGcWIWV1rA7yqpIDh9+dCvk0g5ki3jUYQ1ErAJFC2vSawNj3OcrHrpNqJVd1N4okvufxe
F7mdTO211TNLiQSa99c8zClBnRB2hjuUiwZo8LZMKNUz7aMyJ2ca183Yn8ZgXBfluE3BxMmFYYv9
5AvRZjAruF7G4y5ejdJbM10mraAiihcxwUmH1mnqhx6CK+7brZxEXqWOVi4qGwSATZiLVjahTFSj
Q1aG9qzEYIm5Hkwh7cvApMKoWqXRG9QcQF2NcrEVEtDURZ6fR/2VvyU/axtbFwlI6tDpdFhyMFnT
qLN+VH0pq2rW1PpRLAoe5QCoMe/Go6TGTBT9LsWKpcjK3uRxrdIhccos46E2vKKfbc6bWUuZXPU7
PVvOaic7ktg4ktJRVY4MmmUBF1Vxq0dzQAXhlOUhT8SDOgV0FDRmgmvtOnTYXsdd7FIzbONFOxqf
UihauQmSQ1n3qUpTzDGV4EmLldQkvB/QVJUK3gcBlSW3BQBM5NodRBCh4H6nj0wV3Skp9xkW6OVE
4f8LL5Cj0bYVAS2IoiGlq+jb/ted61P3y/8tvprvsf09vPhPJvkNXkjoQGuGaRqYHnCBvDDEb41r
6aehYG3TFDX0n02Clf+KLrSfsqIpioZnpqbpJh79tW+NR5IkE1OURV0D8jD/J+hCk17o4R/b1mic
K4auAwERUZR1tMF/17YOgyoaq3kRqInkbl6K+GPieu906aUy3F5bm4qVRVaurXmLcjDkaMSmFuBu
JrEpZc278U24QI1Vvq380VLXiwsqVXyPh7UhrDRwuXPkd+gKIvBas84ABFqNG6JlgLteqKkU1lcX
let2tUgWGrAijQ0E+4wHEjw73wGANC+SCnyNT8DDmqjEFbsUfC3wG5BQCL/z5E5Ih5pRWnO06lmO
LnJnDwMdQWrHXFAYUd1Jdc2AzmBY27cOFEFEB1DPleG3bcAjwzFmrxBs8jUM6E9mkz3vickJeGfw
n28lG6ziDSkU9FY/njW0U0YW1dYYf82mSSuwfG8I7WpstxVYl3BxRkepjuYRbZLq3NL8VX1XFZ1i
pjvKe+3sdfaNrI7gynPJiTMXXbbSrWnag+1B+1+XtrZgs+xGuFysyo4HnDjpiwX9DsLHst0/2tgx
C569BZ5omdvFiVEWCliUao7u5/RYmLhzQDs33yS8Bl19G+j9+306dTxEyQ9AAIpSfFHWO82LPssb
ylg3tBQaq3uw7cZ5KnlO7egzdiC+z24dW8LWXHi4Rl+6WBtg3NElnlfDuuJnHAONPa9av9gSzU9y
p32vGmpeQKx7nTsy7VygryawhRpfERt4OvJdykIvAKeSg9sz/ISbNPNfra7YUQ+KJ1ynY1xil7pV
33psXnPOgSvuG0vdgLpM3qJn6JFtfYudmhdeR88aVPWWM1/xIkqcbeXWD3E/UOECPj/EJQX0WBqW
PLPI7kOOYEu2w0r8egjfdcGEq26Fh87kpYOeCC0ddHVwj0Om5hptKzmmKagN07Sk1K4SbGah2ZfZ
s9HgC5+4fS/p7b657+yd5509OuAnZd+gVEEcyXdHvgNPSKOjgUQXPJMp/Ns5OvvethzqWKCT0Pew
UdCCslA3Gg83MeuexCH3esT2W/VFfhlnPMoY2nQ3gVDtXltkb8BAT9LBPNXX/jp5Zi/gzkhsa7qD
NgXwcH3Qp5XRHuPTIhzlcDU3bjatGh05h2YbfQaAtIzYKidI3NwoBR0rrp7jjzK2k8RRGg4aanz0
HaCpcW3QPMnpWLAc6hxRbSBhu4tK1YZiRhGdymCt58dRugTKTuztsrfT2BbP6BlfZXElaRby3TLy
ET1idSX2Zy26RqAplsmv0b4tqivaQBE5iLVXxtu43wwZjwquBsep5xp6F8QaEiuefal7orNLrs1F
2uKmANpuxO6iEVwr2pw9yvAEZL8BJBsXYOPfsmi3VFac52DOi5Z5WnZMuqcivQmjb957uAJZtRkD
tw+kysOMyQgbOU6s8VwDidvsBumt1zKaoQ2pxTCoRaEGTFPTvKB1apw86Oq1jHKrk9Z18YXrOBki
C6JKsMUNmqC/dIKtZJa2BgEEDJJ3FMHWQLu73YXk8pWCNxdZtJWEdxlN49ATDNQwj7Th6S6Y/Bjf
K8AnJ6s0LawEWkOXvbr03hwt7pAdFdnpeqapqOM8SVoVs10SVoG511aL7raoJBLBDt/caoSK1U9R
kCnYa0CQxEpKO6+tKuWiTluyQgWXIOzmnpFu/hc2KC8iApSASkzDMJE6/z0r8VGEZfN7yPCfTPAb
ZFB+ElEzFdxb0yRQE/qL8fgNMuCRJkmqKCrE1IgGfPB3zCD/fOVyWSeiLOlEMf7hrhseiYoqGbgJ
p5qyrv6PIIMp/hNkIIaEf68rdbiHp+Hsv4cM0UCyaCzQO0z8MHtG1UETz0Q4gJgIY68HI5e66YLu
nI2GVIcgDiK6eV3yQu6P0B/UO9p/B+9oTPeJtdiy++oxdh5a2tL7Uh9AuuloJblG7IHixRUc3F5a
Jjvbpx8E7QHiSzlHPH1HmhqfUethqRHXXnBzqKJowIEV9vSeKa/2wpzRmGwGH8jCwvU2ZLTlgfyF
Kz+xJfMaLXcdn46sta6VwoldUwWu/1kx3GyL7NbijYFuZv4UXCk6y7guxfKWYYheUfO8vIN2bTBD
+tGUdBOil4WLABdcAGxu3UPbjCuywwUSfYd7RA3FPTNIALsLUC/egowuyCjUbC1cP/Fwgah771fa
BlfV6ieappLTs9IyXRwL9UO4rs4D7y3UsLt5JZ9QH8TP2XldAWu4tumSSwg680B8E3VozGJUXdvP
8A3VQaxsEBrJjnUP9TQX60K6jo09I2yfEAceQnGWmmNwmRsWF672CeglDXah0GkCsjoluCJxMPdp
xcPdWLqBTmv0RkcGQddr3G360iy5QmmEmGvVOpW/BNXPBM/I3c4rr7gH8wwuHScxrVfpIU6d8J6d
WgenPgVol60LH8O2yXvsileJDV72Xh47iQcjf4Uz5Rysao1W+2RXXkoWHwpb3HT+/yPnXJdjxbVs
/SrnBeiQECDxN4EkL85Mp+/2H8JeXgYJCcT98vQ9snbH7qpdp3fH+X2iKlatiqplMkFIc47xjdk1
UbitDzXsyzN0bdjbFhXEqX1zHmEUnAe0qPfdj/wBv7VusudqD3JERCHfA6ZB77bG/b2/Zb9wnz+x
KAFnSrg+GTq/G50G+7h/n9qo/nqe025H9wDqvm6c04HVG75tUnGPpbktYUysv1Z43mVSpv5Zpvxo
zuZBXv3KYnEk5gVOFesiQC7t4/LsPRd24wzp9GnvW5ngyQc/AhAHMLyrKs5Z8wPT3lyxn78CUIrY
L/U0fOKPqLcc79ivHkygh/0ddtS8w7f48t69vbjzP7pfN/cHFeM1xP25GTk+9Lw6ynCsvg7n6eHm
0DsPMP2i8HX58Hdw8B3/ktl1g3cQf3fP3RBDLujmzYUdXZHAJ1xfdRnVH8LbrEd1KS4ZPcLOAe7x
Wj/La/cMt36GL+6fyb1S0XKfgXSD9gduFFhr/shQ8uhm0431RnRJ8GbuizV654fiHOxeWxhm+uif
1sOMD5raRAMR+eaRRH08RzjALsHF7Lu7Um5Q7IRgFNczLCb7A36keSYXcQzCDbxHmEkywpKHgxRN
TdzKvTtvqX90qvuSRQYczSVv4xa84503bwVoDnKBv5TJBDiJVxxRm6ROdCvPUIE+4eyHG/8Jm/q8
nn9lPCUXUGIR8A/+XOafhu/qu6JKFxTwHiAsZ9tkJ9jAqnxdl8Rptz0qWL/ddkPko5ZAoa7OXv9W
OxcD1QFIBL328OTwl+dsl7f5AHu4GD4hGoH4Rd9/Id0b/OixvufXZavJXjXRBLFJrxHj8ewe8IQD
r086uKRe0gzReoDHbCANaiBzO7PHT2fAWfNTwd8WUACohEFvaeBVtCzj7LK8Qdf9dE58Pbl5TFDD
js8GO+TjmO86GNXjz3oILhPqNRARMZvSdt4CCB1AEdY/xX5l0eLenzWgJvAF5rHKry2/g5ujfhd2
2/kbUW4smgmCxkOl7a17ACwKaal9XaNyjblMnfvCR2PXveWAlLFeY8lepi6xao8Ne0xKtqOAIcfd
9LUc61jeh8umSpYdTcPhwdEHfehPeTRtYc5RmqJqLZooIQz2t3jKzjKuHAliOJph0DVecCtr/7+q
X37VQ9Xf+P9c1tWfaxDXg9XxP2sd6PX739//5wg75bv+i53yxx/8R7ECLp9DhwB8D8+Dc9QF/6xV
xH/ANgnd0Mdf4OIhrvyzVgnIf8CwoCKALILsArS4f+obXoj/xKCYwG4JCMev/y/FivvXWoUjDQDn
yA1DBARIwKGz/LVW6Sh0trCHeUJSvZ/BsJQNTF2bhsD9VvRdcmte/Xv3xrJ+ltPL1G9yAOR/um3/
Zcr9ORxA/6qx/NeHwHe61YvIIdxSCH+OBmgZziMt8SFuZ3iFLnMZ83SCAB2xCE0S7TeNqzdQnN3z
v7+ye1Nv/lvd+fuV/b9e2csnr24troztInVv/b6rASLYpE+WuI/wXZ88eMI3CC/1+NXl1xzwURz8
4w36iy355zvwf70BHoGn5LrC5f6/ZCOE9JSsHKCsIyQCsE3rwP7hfP6PV6C3b/Lf3xTxC98jqMR9
KmAUuv4fC+FP8YvckqJhCqdR5VZ0ODk1t0+tN2bDRtnF7/fEI6PdDzPpnG01rWY8gideoLrnZFnf
WjoSs5udKgdRioVUn4hDlImpLq0b/fuH8regCFYhDTn3QyrwgvB/UdwmdxhL2nC6sUN7VwJ9m0dz
CJi3nUX5v1zqr/cdNwWXghN5S7lw4eE3f338jke7gmgoBmFBnrkj9DFcAvm/3Pq/3fk/LsKgU6LF
QOvxLxdZdRXAkkWVX3pL7CgcyZI+e2L49e9vGwzVvz5gxH78205COR7w397kcBxb6xBALpZ323Gt
QC2BIl+liQO8z6JcT+Og9//+mn9/VJxBHia3X7DDsX/ZPZhjmnGWFdso8KICQPGquk0NOacC8vLv
L0X/+qrenhXSQ+jdQso4/klvn+VPC9jogKpgLjwgm2G0NGc93NP5iF4LquVrhhhJfZeZOwp26X+5
MH44usZ/vbcCX5AHCENhlfxtSXq2BaAMEbJ1O2ESyjkHIWfatt9SUoVk4/WetGleWqcEGxp2BE+h
Ar80e1mw4e00fkySyC+v7fM6GcebpKMCj/mbysv110in6bMP5snsyobxX2K2YWzoUOaJamdQYdnE
oF5lQ+2/hHBfm6hn3vK1NIaCsp9pgG3bGBg3ghZgWtrKvZVbq1vGuS/FCsYZYu6uKYJy2pmlyB79
NZPFhg9Vfk+mEp+2LuceXPOk+ZkHg/PowE47O2tfRJM/hRyKjj8CkxsMohfjKJwmdrQ2j4IuqEIJ
nUORGpqBY3ECVT2xfHWdVCjd9HFA3BvgWjkdAkRW5gCVJuvatDbt/DVqkd0KUSKhKJK+IHEtvNzd
yqF3vbNb14tEgMyZ7aVYhHm3WcsPy2rzbROS78lDTqtahiyijZoAba5d7A6Lm0wGQGvtdO+mG9qE
zCqPgwDty9h6INFzM4AR6mVTXZoG3lgS5DMIrCn0FY+bwGvQ7JkGcl47j/dZyXMW1T4Ps8Q0KOpc
UXq7HE/C3RVZt3wUkwHI2RCpZvR2XjvuadbNAdQrQae0xrPwIdczx42ZQ+UZbgYILrYMwS+fgeIT
gGlGrwsfHdOCWhdllXrDSt4a7ebXysoxpXm21abgEQGhGugyD3ZTVfomXcpuAcDq59PJyrKaDnAv
UBpa0h0Ctw8PU7GOuzlwpzhnHYxolemnPvdZUtRr6cG9tChol1KGUzJ4ktNIDJW/X1yvPWF9Fp89
qfW4KyCR6chqoZM5yzoWaaVvDbQrAxuv2Qy4ye9HfRXrGLzJxmbfdhngrtqKb4d+XJPOcUA79gxN
yOjD29z0FVEszdm04n9YiN3WKy7ZOXY8t0Uudm2AsjwiPf/d6+yVFAteBe4Fl6GtwWlx0u4aowTZ
DaOuytSr5TzGuq242Q2sNOQ7NwxRijaz3TnQjl+k1ZCRMBJ4rdeDI7omwbuqk8HN16P1EDczAWnB
0XplvqIj7YsjnubFUKl2wdCoiNRyQKILZoxbcYBrRp9LOp00CwEqymezwr2ughZobLlAfgwLJvYe
mCmfo1Em3rdLhoegGdEldm+WszURTfHqhtXjwKHLmAa5phKQx1rF8O0R8XDB+eeqD36myYYR4fre
agN1uKtQxI9ZrG1XHMTMx61LLd3wIoDDWQfeo2ntHOMmoUOSOOcnE+x7JZu0d3s/sW1/85TMnNB5
dl9ohThFE2yzGS7zakO9xECpNjg+zFum1Bg5aqC7AbzBXWFoRKrOXDWCR33VAh8cbzivUPvRopW2
67WqHChOIwI74YyoJM2XPGlJBljPPmHtA6uowysp2YaGgGbnMQeNVvdt/jDoDhoSGmErl3ipO7B1
YTZEoD5gg7W9eXZZG+4tSLoyq+uEl03h39XdDLY5R2TULgbgNV3nQ5AHcKk7AjNGGnadF+4hVNXO
u67DK+k7zP+h48DeWEnV82g7s8dL3+8dh8JXyeAaw6xh9XnuAuCY7if3v2Xulg+e30qY4MjeOVlc
SeQZVnB03ZLI+jFg2Da9SwUlzIcKB5TFUXDfFuE+CTSJIZ+3QF3Skg5HBt0gBGXSMAmmOON7xvVj
qOp45FlK3Z8aOotmQzKtToI1dfBAiy5jalF35m0bFd7FFg8TWEtRiKQoutc5d7+teKkovVs01ZEC
bNPO+bvWd7I7T2Ln4DXB1noshJsYgy/HOdJ2auMudq9nYIi6ubThDxFvXYFcS7AV2Vu7aGA8RSTQ
eet5/WBugQiGeHXJZ2AOXQ04hyGXg/2Luubqgq9aOrUvxi7WrrxqOXUxb4cE7cS9XSZIZYNH4NDP
r0P70vI3BkS7LPcFDNMQPqmHGFmbrXuARfFEyPcq3wdv1rGz+ICxg/pKwEIMVfEwNM4dIf7vovK3
zTCeS/MzIGPrMrh+i45Xr9gwW247s6TcvDuWpYqViDkgWGfM89SUiCnghQZ3s5+q+itHMjdQ647f
1mxjZbJQgFooqB6VW4BFofGIbEPA1Xtbrfs13NJ8uojloV4P3F82DXzOVTzk8juHjNNiOaiQwF0Z
T3VQf2M9+k/NAk9qYgvZZ0Lmu0FXWYIoxrJfc/DY2tFgM5X/RUUJ6j3TyCjkY0yhsE1Fnozui81E
yqR/562p60Pl4hXSjf2nVzQ1cl+KPoV948NocTLk2CyhKZ+K93WuzJMUVSpDZxuGeWIt3t+q29Uw
VNiK0C7WZOb3WA3uJrMznBB1cRosa69ETiBwhzvgEmPkVm4ddSj2sbn5EP3oKON2bm48+dTuKFhO
twNmkjs8rvvq6C19BiYnG1PVlV/hjExRAEt4wHrk4XpH+zIaueuljCgJ5Gyan7xb5qp3UQSBfcP9
n3bDWr1ogexlN0uQUDKLpxmbnZFt5NEKWyRAnhZST5sPrwTyU40UPFAioPS8R+g66AOzXdax3cxh
90tJfQr5h3CROVB20wG+4z2J7Y3cLQq9hZ8fbKam+GX4tNW+2Ew9+wyaodvwZqAJGk+5mQi+B1tq
ETHf/W5lP6Ri7U6dDbFYUEcL13lclwl5LxUqi/ohyHU8m94/LjeHza8kiJoQ+TLvukh+9ctiTAol
kbRY6bip23ZvRkSs8wL6kh12PkHdI0zXbfu5XyPXByDj9VPzq80mvAJzeFc7wZDUNQUr3ABLXlu/
3zVjt1vXpt7QwbmuFFmTAShv78PknO5tAb9aoKdFDs/3FzDQRYvcuIDTCnMzA+sJ7s+mXV8ioCuW
Q424Y2u6L8L9Q2XRoQiYovY5u8EzTZ/KESpe5zYbxprr6ADsA2K+IMqKPcGoh8Jpr8WwJJoFYJHz
uND8V6vJKZA/FHocL+otKcdTB4O5K/SOoIpwxdOIu7J0feJVB0YZmALc3cyJJM+fhqmIadh8mBF+
ZfPAgvmLLh7uikVzHso4qNi7duy9dZErkMUxL9/DtYoCcVH0V7nCqAsf0AptmkkijZHHrVqfK/I0
r8hEZQALi/Dg+BOCBrwFDi43bobMQ/Nb113iEQBM2avu6oR22HpFdfZJew39bkvsQS5VPGKxjyOY
NwCEebPtK/ju/gMfnTc/W/AVcAcpS8hQ73zaPbSypmCBlzNFHZkH7rYugWYiA9L18461SIw6S3HR
3nJlzoStN495552tKvcV8jimmu8w2uI6gQxp1zY2eomEeAwEFOFJX1mDn+njpnhhizT+29ABG+3K
zdz0p8C1Jwvu0RmB+IGH6sLlAKZxmvKYIVjQrOIgQrtjob62yrkLK3NXVSpeg7RAiVks9UPhC/gM
+nfrgm+d3PGjqizeOV28c1sBqTspZITmbv3lV0hHTBmi9IUzgwlT9JO3JULK2Wb17XXOkcrI1+pU
GIRZqylASYVuZ3qYHdFHKPmegwbn4tT5bwtHMmK9VZPshbtLIvzfsl+PEoG2uq9XeNk4LKSXDquN
2tCNPFJdi8bcmR61bN3T33Sid/XE7zTL/7jjQZFtM82+geaDrRF4u7wz96Zyq9r681ZlNN2KHXp4
sjfLy+BI4KK6A7R8L7BucufdlOVD7mWvKykeWk8mgQzdzUiWlyUg+xGpWN1eK59cOEhbknU7I+3W
6eD1+3rX5+HOaXDfsJFmZMKNxc93HGAG3hrVAHBE58dL+dVVDgJR4nlZ1clV4BnDbhSbqmymQy6G
+8ZZnyFRIewFDKfAxg/SInACkC3e0KZlC9ZxovaryG6TGx6M3M03p61eTqWuj4F6HPUabER49qYp
UdJFEt05cHKz3vGM5vIM1SOzv7grXyZrX02hxe1MOIupedUZNiycFnfogA7V2qN/YfcrZy+1cPeM
lZh2MXjPY9+8rjJmPhJ9OAD3poakvSLvTVsXJgrUeEwTuSxddZjzYc+zCRHjMfGYF8vSTzy4Yt48
PaPFRSHdt5iQ0VhEcmaYN54VT0PW3/OMvrgBxbHoJTMujVzFBfz/+0owd8OsV89Vx3ZWP/5CLtRH
FE+Sre8XhywgybiOqb9kZwi0W1sDrQXVnLW3OESJMgjMqxFN7M3eFDVDAPB5BlEQ+hFBFNyE/L0t
UP17+jBTbKv4mYnNByQEHdAlXQ/3VmmLsQ0lIpichIcBFBfJ7gn+g8w9gIzuo9O/8ZWeyWQiMcvL
TBDEHeAyZk4hEVAVG2fu4rLxvgDMA4MO78ZMp5wFMson8h4MdI+C/RI6fEAXHrSos1e8vQcbZGk3
Y4NsvOJ9yI0brcFwDXsni1RvvrJyeirE4CS9qHbjJI44aeD2SqT2mVteyIogj0JQyT4EpX8dVAd8
nWVH6z/0FXI6QX1cNXmewzHJ8hxQB419+EYlBdlBGosw6OLFc4ifnENApLSM/0BXi/3UdBzTG9CY
ZGTASVPErHG3vseuRZbmMEV96SQjOqohQ07fFBZcBQCaxcU4BWfe2gCeuJ7nOAepMzmYzgIHrkcx
VIYZjkGMQVlFtg+DOfaL9tN6SJiuk7udDMon5cHqhDySoOfLOHC4df0w/H6Bs2nskRoKRhQftsDk
ALReG7ehCcPrNA1NylR+JKbe2VUjPcMQwYH5ulDYOf0WAsbJ0jomMtsVXG1mVAhhdqIrP/lqSBft
flo1f5h+2S3rBEC6ei847uRIolIheY9jQsP0Jw1QnLmJOrBVQIWf+iZ772Bl02C5Z5x8D/Xtrc2K
l4nXaZXZl76ZnwwNYscNznImZ+I7NG6LAAMpJgyCEOFvZ5hOVDjAmSUs52xqtgtQFR+NWa1zeJwk
VE+TW6vYZ1JEVUXyHZ9H99JzBNUkgXmaVQBvw2rKonAMGCgahdxSU2FEihaJpPUVbPuUkgLhdDY2
7j40VdrMK2YTdMMu8D8QNKkAp+sT8JldUbc5RudghU0oGyOdwfjqBNkXcF2hn0Srbpz9IiAy5EUw
HCvPdBvbaUQQhvGj0OWjlSgi5m7+wGeZIUvXJF0XmLHUdPCMs3MQ9Kew/J0hbu3cO6D8AyUP6Hyj
een9yCtnTEBQyVxKdNFoMfYgBYEFVJl6msu22XkWO0Fdr6nIu5PT+6fWg6bWYi6K97tGCLDAYJ2y
fF7Rn+lVI96KCAGaI4oDa6yGxC5Q8vDVe1RgIaoc3oKuQP/derhbaGuabbhmSVCuL44acXLzu3VA
Ujj7abTYMkhODb/XM4av9OI4sPH3CjWCPzlICvfqq3V/s7pPcsb2PgpbgfxvG9654AxyxtFm+lHf
6OOMaSJ8EChSQJUV+VbyJS7mN87t/SRxLAVdquZvC0xhqN9tySOvU6mtgJGWQzwV3xVo8A4qpkaR
U49XiKbVjOEz0sbNAJswHxPJVwyQwBY2bdi8YIoEqIsb4od/V157UOA7xNTdhS5CZBq3bIV07nw1
iJiPr27GUIIFd2X1ZYh562S17X2AAV01gQfI2D0ifpFE0zOSbqMhU7DKR/RmQjkk0qxD6rNmy6Wq
8ngusIWDUS+L8G0287kdcYAhebYUbrTUBXI9+ckqN8rENxm+XHLnmWMGPWnSQ5qZ4J6y4TgqeZzn
/GMyCilj1/9ppZ+KCgVvaREXlU1TXswy989chU661MF2ugU2VX2gmLFEkbOveA5dUBgT/OQrtAiD
G/ucmXpC/cskxolY6Oo4N2DaOvaxKuHsUrgA74G4TVAg9OTkOE/WsEdVGeKSpoWZzH3nsy001Lub
xtV81EH/IrAy40AgD1uEC342UNBmivLR+b1OyGcKCqBl1sVrSM0XL/OYBqqOgpqmi+D7kfcPxeTi
JaIYQSWCnwCHT9RWQbHNuPwqmNfeDS1MHeL2W8k48EFsqdbFyQypNQJOtZ3bVuzcNh+fhiU4OFPA
kcNDtehgzNWq543vhg9lVS8A6yo/AGnR+HeKACvOZA/m16vhupt8U/TV1Rre4yCy3gNxilxGaznV
yOk0pHSPVC0yuKDEDaft5An52TZz/8J53QG19AcHdLQnCVKEYQAbTGsvz9IqaF403KzYGWmGj5/J
i6Pa5iPkYkRosm6ddYv+zqotH/mAJqhqZO2kA14/lP0OKyACZtp478sQii2nCA2NS42BBBJAk8gK
8k5CSJiDC2yBKn/Otyh2nwdSlIm2GIZTUreIoDjr8xQCbqwdaorzugwt8FcuwHEUMowqTcMohyK3
aYquEZtl4hhn5QcaZkg2+DkmQVnkRTqXvIp+6K7d2rplNCmNgCsH78TaDrgJr70GTa/qD90U2k/R
0uqcO5XuNyM0gycpa/XZtpKnhRHO57ogBpQ5rE6Mj0I4x3gaDDAoFU8ZVHYKUZZ6D9JZ82MvuPiA
fbEiFVxjy18VfXFsZg+dAmjpBoE9zLWpzit6eagZrOzOyKw0kESW+Vkxd9lTR7kYb+EU/HHhojyP
1YKpVsPM4nECYIqtr96qRT0X7jyhswiYQrSfZO7W+J4mmFmEeF0BAfVSOoalOHPzdEZZdRThCki6
cGjubdkCfympcyp51BDqYDIZk5CIfI33nufcRtWc2yMqaFSJQ3VrlgY0vF+ib5GNa3JoMBBYMaui
sIKSZIayTtDMKAcTrhgiX8iL1UDFZo2YvJI1cIsCqUa16VSQnzucDw8Cv2sgv47jAR51HtW6ODuM
1NEfJGmH+S6ebc4MCuER5giYksK/dk2TrKZDpQ3q22nu8zboTnM4IRErQ2ZYJNrs2ZY0LahAselx
UDjmiYK6VxR52JpNse91FAo95kbBQ8KsmJCA1siqElVbV7R3TRvwb9Jn9Ul7NvsoF4gLVQVfpaGt
v3PBHEQBCQxcIH9GfUgxzmNQYJV9STE3AEMAr5m27p3Spr8KOhTftPbzWIzQA4elwZSFMQzSFtsb
tAwkgx2cg0KjCjbuaZE3modtB+YGqSsQb2CUFF9jrjpE/+msLl61BA4CCdZPtKfeVspOvu7NDjuo
wb0gp66TUDJNCNlp6elXsMBNjliQlySlJRQ6myE4Hfbud2UHF/X2UCC06Csi5K8pt1CJXeUDf7cs
vwNwiuPaxZ6GZqppkfIfeGGSsMrcw7zcPKq+t4gVobgpdhrV9tZ2TnDhHR+e1U1wlh7iW2s+vPlt
iPZ4WZ4CXWQPZMQRyJq6eEYC4XnkGCDXD4+8bo6hGb8Wb7x3ixr3CSCTLtVuQtpCIlPv5+6hrvqn
aq1PtMdIqsI/0k7rlwWbToQdHpPOyALDApMG1rD2zw7K+hdVOOpTNArSF5dzdTd6EILGbEZ7S8L9
oroMkbFWH6e8uokynYbYjf3B9EnPuk1LAf5X6KHD0j9Xtt5N2HwM72LV+I9Ds+77vsF4IMMeJ+1i
4IhGDy32zTzmkexaEIE3oXJgxymwIwKr6lXhjogFYwMfPQfhrPJBgfoUT2G9a8MHUqBgtQj1OQP0
nhTxYLzawyNzyTcDOskxL81UOwaN1zMfdcijnn8OOaSR24gcJ6mna9VDlT178r5hh0nekxA1FFpL
zDfTQCIvPmaJ+OWTWE+Ov26ME1UYvuiDJz/46m2mV1gOfLoT8l5CMWTepseyIwJYF3IdcNPtcFYC
WtNv36zQ0NDIaZwF+kFKHbV9gFMtNcGIhrSC7rK14TuBLWdQFeafSjzm5pey3wbvco0BWQ5iYYJC
T8b4A4R7JqhWYXbGlM9NZckRjks0I8oKDzHJzLyvJwxc6EHo9jtRnxi02FK+hVWwxVkblwRBeuZj
kgSckhVH7VztBvFVz7eO8KR6jGh04rbDybsi/Q84tPUfVnijdHJTDSXWMRCerwJjHw07zMgXzJhG
ss3lg7l1dn46ofPVR1Ki5vnszY8Loq01KUXCuVowPKp+VbbA8KgnCUQN41xUw1MZIPaZ+uxzLMyG
hJ/+AA1MPYX2qsxLC4NsSTtx44n9+WfIT04LryH2ptdbMlC8uJhmo4Zt0L15GQ7n6kkEqElgSIbL
oyZX2KSbYtCIEGBgEpIgBfb6euf6x3C6Q3FWL6+qunb8M/MfIW/o5WhW9CrhGSlJY345VkT1apLA
XssJh2zRbSZf7IMWHoBFLVwDZ832SAOfveGOC7Yb6eetPq3mgxbvikKHCu6b8TmEETWq56xoOpR2
SGK09alw5dka98PD+CgXlOLaInrU/l7zecs9JD4VcDnhfmDfxqynVgFAXvxHydVPFlY5DNz+hBPD
bfIHL3iVIDEXNw0JVrxbwM8ukBeWKLvMcqqRkZX0Zei//EJFrPuBMqvV61w+I7Zrykfhx+0fOv4R
8wCdASGfSSV0QCTZPc7hZcn9Jyuz47QGSeABcvUwb+l4s5KYD0c/9w8B/bbDT1NBmEfTr0i3zSuy
zYfnufxwJFoj+hLCaEV/Ps/YEOoBu0Ud5SRFaDkPEyNvA+XgfRyH8Wllh2AAirK25ybYlf5lgqzr
tIlqRAI1MqbzM/CkfSff/HF/Aw2QLa6qMZZGbhsApfNP5iHssg2rH4c8EHIOsyeviZsFRmmASXsI
rHPnToZv66J2DkZzMHJ1fAxYA7otsldRIbq7NMeih7WebczobaHFxIYV+wqqkRoQVWsQzREH7B+Q
e09UvWWDF8ORRuwXTRFAzxmZODrN8aLDyG0+ugxDZ5BWbhEMqoaNhmUrMQh1wjg3tEia7ZgGDPGu
8s8Jk0ayPBrNdQlTT4xxyL9xGSjVaJOc7jqyi8EQ2ZA81zrV7GmptgvIt4U7EaUJv0WVMRxEMGgu
7aeDmZ0esEyKCRYUwwqdk4MdR0GhmLqP0n0l0EQNSst8obEcPqpxjN3Jbgj8qZHnCUTJDZHANFie
Ns7vTtapD+krWIBdLEAQ4PMfp5ABatbkVwsrbFVnRKKxmSNi9eo09W4M7zgYULDJ+Ygkljuk7nAJ
R/B7rsEyBBteBymMgwswgg12p2SkqP4KTACzH8y8Ee+haN6BvKRj8FGFwPv9y5q9ofGuMSQBj6O/
79D0CsS4SlDSIYt6/Zj38Si7uKkI+jA+ox+wuL/wsDCz1Z1jJ5wxlKet0J3KoAN6Dd921vvGN0nX
c/2fHJ3XbuRItkW/KADaIPma3qcyZUsvhFzTM+hNfP2snKcLzG10l0pk8MQ266yq0b7YQ1NsuLg/
Zz4heqii/ABcCo90Ovam/ytSxOkwrE9BIU6ml8ODDdeT8Wx6BeKYjeSdpgujDOWqTwkrq15CPFTD
S2t771Q/EHQVTp4wLqOTbPtyenJmakqBh1pl+5e0Qzmfcs4vK4ezCymOtMGyVvCOIr7r1M/C2sDx
q46k6LZEHzaBrZdF2q56b0JIJc3fwnzTzDsmHLDZonBZf5Ji4NW0Qg5yHxpq7mW30f4YCTouvDnZ
xOFPXFOWi4duYeXZfZzsz2H0PhOfJmcLJTGae0Yrc2Voda/LaRWI/BanvJMP7FvhbOqZKPbQXUZu
DbHpLBMbz5PB9TI8EBETGX0ctJSRBZXXP9hexSOBMIpcBlkC6x/0GviBU0OPKiALUyc1FIYCGYzh
MmXEN51rPzgjeMvY+uxl/OPNwYgfBj04mmW+cUdiKVTKybl09m8/9cwJzd0c3adM8gEoY8y+ceC2
LdZ9F+Pu5ufWb5xl3RbUBS2tQZxyeJltiV0smm0d5J+Nri6tzcPo6fDkRo3YNkR8tmnWEauAn2zm
9Vuno2I5RHRqLS5IXFmOxuwf+VBzQWZGcyf86q5+liGoGUB4dRZeRn5GMWpu3fDJYsAGY3uJJ5gY
XnckLrTuy+Y8za+1HANO6p56S28k5yCe9ZMl8+Yuc9deFBYZkFBT/ELeJEYwuVs92vlLHaVXWvmS
D91wcWJ9iKzg1Hsz2YmgU7csMp6ckLxPm5p3t9UvcdfsHF88B40NViKthLNFPx/XJIScZWoi2TZW
TvMn64/aSflRNVeBLAumlWGM1hUaESUbr3IYexD4Vwbxv5NtG9+FGs6W++Tm5ZNi/Ap65sfwcdYq
bZ7yMIOD3XRfpjdSv/vUtb8K0I+8x9Hl/ASWuPeDWvvc5j37PmXnLvM2Ep5Qa3+G1tYHg1QW9GT6
7hI43017NugumHI7JU+T3nS8YV1N0aO8J/JmyYLgGS5x3nAiw4+YbPd1drKPziM16/bkAce/ElUX
0s+jd5jyfw3jKYRNmKT/1QgmPC8Uq98HM15bMTd2a2kggxpusMDuPAa0HHIuyF56qq0/orqMY3Ix
wCTy+EvpKDAE3n9J+l6nx4etpINr5K48j4FWrH3wxdnTVN8mcz5E6p73FJzRhoNko/lTT/E2CesN
j4oYH3iAdaLPCZQ8hUsIYM9/je0vV1BsVvApo01qlLDEEQa2gvvnSO4/mS51Pm4Kk0BbTJJjxI/p
j504CZXxOhwLqjZpTQlDPfkk0R4Tf1ljVrdLM+QP3uNu88nRxl2rtav+qfqUMr/V4xUHcdXrWxSd
bbKiEU0i6gZuRDjv5ntUOPBrfjTGq9b0tbnHumLV9TvP5QP6NEQXQ9488xIah8E5zdP3qNYy3yrA
ufm3Dfi0MPCa9VdMAq7aFeZalx8tF+jghUHFHS826Y6JugqZL4smmLJI+/i0ITOYwyYEY89GZNuI
6SfBbawptXSrrrSxfgBeBhkW/ZOVQ9w0bNT4ndmbvGzfLW5/o99USjDA5zKff9rz2ptOM2S+oN6p
1l547TJLPhPYWoORLzU+bUngO/H/S9ualJixsLIDuNaq+ShpgCswOB30eP5cTOatfDJsxmiQWdJ5
GikOIcWmc7Zy6hG1OisO9TCuvfLTM6ip/XbhczwAqTOfgranQLE2BdoKEbds36KYauvSOIWN7V7s
sb/XNeCICEpGGOPUZcvcwfGLGVq4ErbmALU0O+V5d0RK2vSGtbRyuZssvWSIiR6YivgFi6Iaaahk
9E2Tdejmp8HYDt15ZmIarP8Sa2d4mwGOyGjRyR43aZSdshiAq7XM5Xcx3kCLTPOVtiDBu53TVxgU
DSk6J72GLvi/3AJ7ccw0niBxUi/jTXemT3TOl1TW5yA4Irecx+qrq4OLSo65dUFkuYVJs23BzcN4
Lto/xTc2S1CAYSDN0b4JsOElPWiXRxPZJoiPhdvuJQizMDwW0ysBvkWXGavc0KsWjPJ8ET4Y8WnJ
BFJaD3iquTCdnyEt1zlv5My/ud/MkDTdeT8yFKgIj3wryl3a7OPaO9Pxzzv5rB7ut59990E5LKzY
n84D7dJFOVGWyfHcuuQjCuwdcjGBoPAekDRa5553muFO1ln6lfnWTg0BF2XDSw6FcKf9PBg3a5C3
JMj3iaXurcNFaBA0xUx6be6rGzS/5ChJfxDC4Leb7GVa7bXR/+v8YObD2t1DqpKqdPZyNnb+Q9hL
qvp5brptmRvvssrITOFRlHZ05SO3syTwhMdT3TRH1SRHUWBXJV/ap3MeT+G3TqJfu432TDBHMSb8
bYKberyHIRU3DcLEqFZUtaGdT6LjZhfuu5iOvxvvw6Lbpbq/F1OyaVC2qZYX7bFTUb6b4uwu53hY
EvlEduAvIKV6aHN6hGaxtDqKb/YwQklR37Yu/uYygJ1q7INhQruMn4dh+hvN/u7N5Toe7cfYvp34
5y0DoLTrrkT5UPVwxmzr0mfpwYweuVC5YwDfT6k89VFE0nBaNlkM+SJdjR7kGgAJfv/QAeeVKviZ
imyXl/HNFRZxC71ry44/Wdpfw25YR3S6XRHeXH/6j2wWSilfbdcj6jYtNfhNo7P/NTL7bCRdMrO5
jKmzDMfgIxzDgwctNAJaG7VkhqIKmGkX3vtmvBQN1xLu2rqJT/jD2xjjJJSc2H2xz7uIloPwgSCR
/YpQ23O7XPKEHk1Zb5JIgK6AxWjSdBdJ+GQO01YLokyl+Zv17sGL8ydU/m6ZKTJ1pniQwEF28f2l
B5gHF7e1L1WJVZwYRwQW0KF5u0Vj+kdVHfoxWEbP6jFSimtXdpj34jGGMFqOHtmeaR1Jnyp9gDNB
2Enx3XKns6OwHgcvl4tHmiDIgn++4NSKhW4XMVGWpA8vHg7dHHqHsA9u0VwSS+Gi54Urv0KQNQdy
qo5rXp3EfI/c6OYN1SGImh8jM6Bp6nCjIXGPDhTzoToLmdzquSI95q5NP+diaa80yRsR09J1jfSl
SNU/i4SKyzA9RPXElzi7qjqmQeisxqZ6joJ+M4XiVNf20U/aw+gq4BKuu4tKctphoCYcO3szJO7z
5HnDrW6je9EwMKbaWnUB1PWh5shV+yoGIm5LaB4KVWyVVYO3tqwqRRiQS/4h5CaJg8yziVa+zkZY
Jpk9bAJDHSLhrDuX5OrkvNjWI8jmn+pOkNsySFkQfycgXwIDJtmWaevoioAhTD2MtYRHX872t23w
Kujpv6l//Bo60BIuMGEV7Zysvc4uJO/APLddvwriaut00Ua1xhHy0ylv4jtGxd0nruNZTbbKRfJT
xC0fqsHhVigwPXoHa92d5fMQwPNww2IVsboh7ft3HJfxOW9fKxGtsyxyr71rtLdUlO3J6bFVEFjJ
enRPRQOhLi1AUxTtKkjj187JDlCcok2vGLRcOQLrFi45HF2deENunj9e48rhpAtoD5dv0YNlNUCk
TfhV+PrEXHwzSu8LC2Itm+Aqm+qUGd3W7lIqOMkKIfU9SsJ1V5sQ9cOFrMpNCo3G9LH01ZCOnP3F
AcbXJpQwdMeyfRIl0GgxY8wiWlCb3+iwWPv5le8+Cwm0fOuL9EIDwFjZcO0sGs6gOG9ew0fOb7z3
WQwrbZGEjW1xnCpZwKYZdkWLQEbM/aUQ06HO271LxVJ7+aazop1NbK71gh2lKqCjoLojQox50axj
290MY4dW9YrZQ4yVoGfhX0dYoQUjozOzYcJgDUBWUDLpkBjTr9AXZKisxcicFw9TiQfZvjaFxQOA
ooQyUdB+8Y3+PPFbIGmzSbBE+HH7Tc6YGo3DdvIipBEVENRwqCkTnsz99piMvJfT9DPzOSVDsx5B
eXlB9G7MbKdo67N0qHEP9qHqmMhM/e6VGr+w2ISDefGlgp6uXltnOPmdtyi9jlhJ8dJG9rMRfCgZ
74PJ/6/MzDVVqrU0HaAdBW5sbvyi8q5Hy0cI9viqB3B3O2TeJMZpH76anoSUmxafdUGIphqU2kuo
HPwqdgH/bx/hq9BwW8Jwm/ma+KzTfLlus/X6/k8kKA9SMtQ83HUP5O+UvcckSglB45L7jzhQRg9c
1JuqGXkgibAMCYETdIrEuUc93R1gHsWDzeKy3sWynrgD7/x82Gc2/GGTxyFortSmZtTvlg6Iw/mU
ylf+G6vHKxX3yYcKHmSPeOm4FQGxBoJODlW3yJKl7KyXKRfXWYdvaZF8pUbwPNn9zhidc21M2Nox
uhs5ZpNnbWkrix0GRbNNDLFvhwcS0fpKY7kupbhbOkqXjjWeaGBs/cneJnW+7V33HJBJZ3AkFpjF
FIBMRQAXEEEgALSQqRL7LKF8Ppkwooj2iflgamfBh3E1ICZEZbmz+uBlRCVI/erVdkjEOjCNMg9A
Y/Q3ZODjHpog6gtHcPPbdoDvkLQHSx+slMGa38TJl/EuqfJfgw1KTuWSvah4pMlf+DYOqdoS3T8S
BuHAH8W/YR5gy6Hvlhy8cAbt//pWbEVN56Z1dyQu15Qr9mpw/yuHuViLIs83BoplS4cp8MEsO/02
nguwNVdtaDaLpKvQ4UKX8Od0uS2Qs8c85W1aqtE+OUKdjNY8N9VI8Txn5UAcLL2sI7f3yLWZ77iM
KPYsXigl8W1vg636p33xEjJOjI9HQNVbCbKiMao96t6SqsE+JFzmi3JdSbJIGl6zA26KFOncl/sy
RSNUNRDF8Ggmw0thlHs/Sja5JV7wjnbS7DCufVYccQ7k2twkiDSea3BlK/YzKezFDCqOB/8/P0zY
C6KHYWel6aGLOUl6+xLn4mIn9asQ+T6y5/9w8h7BXcbG1nc+gyC7+kN9REGhX+W3kXwSTS9/yQqF
BxeTkn8hd0YvDuKt73rG25AXslpzwJpEd+q8viSFC9qniImJlcPD0419/7XpoI4KJ4HnbHnyZHnD
vAvb6OHCtZDJkwJDd2EMfnIJNRt0BgdCcupKAdx5VKchz+1rw3jyKucMOXMkOicMhqe5+jQjsgYz
9s3WceFKdfZzhtG46Fiatp6LqyWsJrklUffmElo7h67KTzHhUoDLWlEMUZT7U6xcrLIekamzuA3x
YWSnT12lzj2YJML66CNHVTOSc+7V9aoLC/u3TJoXV8/1vhMdBqmgekYlJ9bZwtC2wBwfm5fO7tuT
O0SYg1nXbDI9BH8QIKEidIHaD/R7rqbZlctGcArrse1fMpg0RBk8QXJAyF1aB+o4Vs20rx2j++ks
TMLQKIqTLdLk3U0STjM7peASKDowiyGIgopAtc95OBBMzUn6VodU0rNYhWioi8Eyuv3ouA7p75wd
IxAYT6U/Q+YEYqwGn1Rc1vw4XGbjKmICh8OOg1WSFQqIh83brOryal2N3nc7UCgbPMkHta3j6hpM
rEMrvDqHremOmygrXmLQbVttpGJvzSH0szmOIa9RmZnWec3Ot1VoMxPYlBEuBKppe9Rmy6eZMBlm
AXjZOi6rUxlDpQ2C8tU1mafYVGc8U3gkWBKMX+mcewdTNgKEbZ9hpuApZoU/rduK6K5lJlsricF3
zv7wb3bSfN9Dpdzaj8cKm39qVjUlqUsHWbKJNaJmSVS3kk6/V20V7vO2chfB2Hb0RGBf+elNpK1e
xq1L2EpppCNKjkvyFUDgoh4CnZe11MZ6FmTB+dlxu6ivY52by3RM9UpD07B8LhoKfH0IRoRfYhg2
88lzlN4VkzaWifYT4nt+fZwGVu3UwrvRVIKXlQ3GqcxZsBOV0tpD/VMHC+lxlyWtcwyNjzLJIdH2
7T0zcns1+lOw9bsYjkc1Hj0LGLocOT2V/Nc3HmHsnohw3wZvhpftAvT2wGQZAemDaef34X9yFAQg
e6faEG1hoODvg+KBsLk9exRc0DQSODFxzTMsoQCGbr8xyaRuCpJMNIXkfnai8oWxOiBHGK574d4p
iPElL32OSnebCPHEr5ggfrf1g4lQtY4PqfZ3qR+90lP6cOf5qxvLN8X/ZkN4KZtkPrRaPwnw7vbI
1qlp/kpT/osEYsaSUgdbanzlsBdiWgwFD3PAJpfBEDQ0eIhDo6bxE+QHkhpbz0UD8cx9znvEWbUU
tX+Kunut7F1iRrje/t4sanZyVODnC0IgujHP/gz8xyOnkPXiUPeGQ77SOGbOe+PzDIYk2PzUOscG
7qsRc3gV0kPnlo9Zt+0PbZF34M/7r0ercKj0NijYGzgHWLIt+gxW+UxWZgqDAwzyqGbZRjZrRn2T
5VCkuyKzP0kXCbGCkdHi9IfemTdhnzrZccyKfUmzBjN9ZJcMzYYxV+WNcNGOrs1XiqrmQgxtzNBF
siI/kXUGxi5oGlgwozdjv3BJWTjsq8B9TeE4UuErmPZEoAqiL/VFjn7INiu+xHFi72liLAdaZU3f
/KmOTT/uXHwN1b+5NZa+O/KtcYKK6u+wDeghDARCRAgnpv4YofLJYBX20d4Jbh5haa50x7K3YKmE
aw8dlBTathHXQSacXEwQCewkleqlZhGYX8Rbuyzd1ViPgFn7GevAF0a8y+zJOE8elQCP1MoqdfCt
bGt8L8KOUDwLSIb2RD8bCTRu5LbFu1zYeFN4pMw5RW/vfB3ZZEAx17K6tzEZ+d1SOWHfRZ9++s30
1mRsYiTV2C2LWgu6qbValr2xiROIEp5rXfuqOHVh/RI75d2yUcuyfgR61HqQCpBhHTtPyOojN46P
akGGGOjWtXdPVU/oULhsGxr0v0Jpom25x71+ZC4pe/dUGST5OJ7I58TxidPRPJrUw7LO2xMRPREo
e/l/KRH5+tYV6lnz2NKXMr8HstWECKPsxsGS3sYk34+mDyoS1A3f9aufVAfXi4Et0kvCiHRGuZJd
vksk2cguYmNdP30pr9lGhK/TIfkvUm5+7Cz2AqU2bHBvN1iow3XAvJbijzXkhScu1FNhfYemBmKV
cltKns3BfQ7wzNHwTH7wlBEzH4n7zoY+RSHtawLXXKVLzA23bP03qtfHxMDIM939NIf7JEbEIGuy
0XY+3mOwNwteBbmir4f0jtS3iJDPtErvBlqtPY+vFlm9zhvHXWINhz4jSeF0m8AfXoM+f9N6uHOE
EkNXBfXhaLrnihiV9JE/wvzBFDdQV9Oqp0eoImR8W71ZyqtpgjR/ETUX13G27AdF6eqcQx4aMc8A
559M2zffUk9V4xcbp+xyjhraXCNJVctm6OPZbg+hwVDiRi+5FRKEydGpjXLblsNRReJoO+DQnNG6
Ow2E6an9CiEZdYPNtkrH3E1V+C9VZK+Nms9mFAO58kIysuazm8loNfTzU23WJg3F4TkgX8pgT2bI
6V3yCtP4lrrwlQkBwR9MlMEClrAYTiob5VHHeXTLx4A4at863dWRKeBjp4dA7PeDXHEa612nTAc5
vwKq5A3JLrU68kDETlMrfTIxFWpu6hQSIrWqR4MkTvjhmjPNslzd1Jy9hlOYnXvV/xGhlp9z2P/G
yfysJ1IM08zEVY7tsz/MEeMb1aO0pz4BC3wneG0fUI8x4Upak9M10Y3248xVM/fNHQXxHz+PnjLw
GlESPbWxfq+mlrotTU7b4q0rO0hjQ13yhwhfm8cvTU7Iwj0Ogd8S0eOnxNbo9arh0+9WycG2nF1p
ZNvAzPOLM81czAq2y6TKWPcBy+ZCwVaWAS27yfp3Wz5ayjQhHE1uGWA6viC9i7mkglBgIWf5zWho
1jWO+TQO+ruzCaZHdnSfXf3f2Ja/Lv4Q4Qf3MzIYVNOY0pvOaCzEHmEi4RUJJWVz2snKR7juy2IX
EMLfldz4IktgcD6mKAjoALiSqRAbVSfy3Mjwm4/mWYkuyFGj/ZZvWOpeLHNwwNKB/S8az1sLzivi
4X7T1dimbn4fDRqKnhqHaeMMFBUtWzSEacgH8t2fN7Jq1En15KYomHmLkfvwl84kN7ypHJ/6dhbb
RM0zG1jFVH6pmbQLJznGBzXq7GwXXI3MAYC/1HN3bDiTuTuqYuW4kdrnshV/3hR2W83ldcWBTmmS
9uYpc2ls1AUJ/DbD/86a6auXIVXZHluhCc3+QFtkWM09V9LZdVLygkO162fD5w2U7YswPLaxZNlz
/igzpH4SbiI1FCcrLGafOH3Tutsm0XO+rwJe/zGI5mCp2qjYt3jDYcnTOwlBArAwzYji3Bz75762
4yevLkLeJt5afozSPGZDGr6Ae5wJ4McmaibaKmWINqSgIuiLtiLl82Vhw4OfL7lzwj5Ou1qsrLI8
QE9YhQM7opyBNbxkjuJFSLJsmsyPqh/XQT1s28SPqYDSLG86dW0K9cHZT4A9O1flhDZO9W3Uekmx
h3JUeU7L9MKZztf7v5a4JYamh77IqmK0Fk+0Z5P6RIG0W3BKURbHeliiOEJVThiFk17+cwdmuceu
RTo7mlxzgkLmeezMQ3VUlAOcx9/TAwEZfUg9WRvd0ge0Q4TMYudP6Wdgey91yKoWCdw3D9uNCjiC
le1jauf+hwyne+fXICVU8cErh3JtQGDF2/jITfHcEhkCnaFJUhkrI/gF1MM/0XMGJO1MC1ezS8mb
mR3956C2N27ZX5Mw/3YbFlah6DDwx9YeAMGHV5cfuM8HmywS5PR9h82W2sH+4c/7XbJP++JadDQE
jPCYNzbASs5zBoKazJBFFOHulzNB2lmzyHiusw1LFKIdldnwKqPCJU5Jj8irGcwx8dlTECxSsFdL
L8les5xsz+Pw3wgr5GlWSXSRLZTrkhvCSvsmp7XT6asW9bw1ZJxs5pAnsu+qk514wy53q0PMtwD7
wTa/dRBSZ04kFYwoc85asxUNHyfipqNYWBFaf1Rg2Vej7X1r7BVrVoF0EIthrdQJbW1TFPkhknof
w4osa7Ud0/S/vrC+Gp6HeKBxZyxGLEvbaDajWFGNWUbZd01GJD1q9Z7gVc5cozqpmkftdI124bLe
uhOrHHY9KRmbOpUzrBtrZBcV1dxmKDdeW/32Mv0p2LVUfaam2NgtVrAUK8wb6vXLAsyE23NODi37
NwXzeU7KKnlVLr3An9qeb31MLsgAzMKHweIrYalp0xAvSXPmnxyA3jBvDKQ4tqbM9UdY3ZgBGtyv
0W0PaE6+wfDtRH81ya3Mm7aVi3URwMSKaU8I/I/opfPVzqiHlcQ9oFu1nOJ+heJ2KHreVhzSMCU1
J6xt+mj20XTNn/JmUw6/Mg03PYqVnhGi5N2ah+UkP5vHqMri6VBduoi4J6pro+kYbIgaL7kcVCzr
mAT+84XXjOztcgTyVxTmsnPJqDx8ExcrrdtPPnY9Di7if5BXV1B7XbpPqAuNk9jGbX9MmV91c2yb
t2bSL6xHYXzd4DdnHWRPgwb9PrO4HdFOkSa7pQMW7LIqzvkJu5ZQk3pU4B69XKN6mx3OuokFgPa2
fgCrqjdpvGl5i8Y9XIJlaVv7ji+n9NdpBQkgSz/LeLxQoH94RdTihNySsHUKuQ2+G5K3rJfZx6Y8
1bL4MiMKSGGYsreXca/LJxKf6b2yvnJJLnsotqr/8r3yny3EDz2TyuLqMs3JT2irQxe0/M2rU+7S
sydsMdYsCF51w5MCPqBmsWYW2Sbo8V5ICXNu77ZG2cBZWjAlXgfPWEca99PiS0VbslF7o2ZBpZ1s
pYAKC/Qg0PdG3G0uXC7BYlzK3M+ght984zaV9hZpbFH6XDGWIiv5D24RxrX/5ZJnm2auN4J8aV+v
LeyN2brHcqfSR/mNVdXYQkGxId1CxhhnzNwSbFlohtsw/czstU9PkR0sG3AFtJXauD/kSJVZQpkZ
TzF8I3GDlPMqZuAjHUhvVb0HlotFxknskmVrE6CbAfstAZHW2A4sxgAr1/jJ1mjru9cF67z4x8e4
bD7QSr6CEgJSOfAjJhTdTKLXs73L+CWp/MPg6XMj+9ebOOjr/qP3qgSnQJLyHG8TMwgNKmNXOOGK
OW03NBgO4VQQts1OE2vBKoM98x5TUhIdnS5ky9jBUeFuUul7oY0HQWM/UO92RLArDFLLdrOjXPPt
ZuY5ltT0EjKA3x6a4YsasLoKTCbe06KFi9rPZfQjnarnxZt4tVLDtKizYd8Tdg9f4ibiTRuI56wQ
mZkVuRazMDVR41lp7vWJU7NdBlIN1Yem+IuaDHyQmB4biVihVoHXeEEVF9WvGRy12WyK1FiXml3u
nABenewek2NbZUeR/9U8PKyya/I/IJ5snSXtdbXtYVdhWpsR7lu3j9lFGPen0ZVPbT1+GzMVV2Ii
9oqBBKL8AxOiq4TPVhZcGnoRxOWgHtUmWJurQ9orZGu2EQz3VgSHBusQfeZnxpekWZKw6F09aR4D
3o8kOoXxyaj/xYoNTNxl6LpIiDTkLAY2smTz3QHP3jF3jOo2V2gOmqgc8dkKfSWZ/F2Y/U4c7w5S
m6vrDXZlHyJ1kBiDdjyieaj2OKpnB/Xm8T/NEG/z8b++yZ8Gl0QQs0xRnkZ5UDYEBra862AkLwGg
SohfnydMupBOJ5aqfdfyp/Au1kh1xi9OtIj2pmWfUqFuRZlRhvPPg8EnOavGT6eZnmrixP3YvLrt
3XeRW2PNQpqUjQJ5+jL34q+agQaE9U+UXCLFW+oHB2MWf0kb0yQoeMu088iVrFIGDT+tXmU0gnwW
6mh39V52bC/NWCEXIVt3NM4XRCgZS2WwITy4aF1SxWD/LVgJUIS+Jz6epSXYRPNlqRP7kIg0pPlX
wvbVMnz1M74XhkJNJFo0FqeMRas5sgukQYAwQbRKwoHplK0Q83dddbdCABSmjeaRGu4ExHmCyFGY
PZkT7oJbTAcG6rfENK8u41zevbgcO47/Ebb+sxmIc/2o67b8vmoHbLJjWiu309m5NsNsZ5jlZxfr
G/FaToKCv7fMq1jwC8LeOCG1bDMVe9sC5NNuaigeOGqYnhKHb3nRknjXlXybJr6+6cBcVfn0k4CC
ZwbxU25Ipp4LtbJSr31lLgp4ByJLLpPZjLuTZMrkoFYlCXkXLahBDkTHTkB/cEpFw1+NDckjBhrp
eZKROvueGqxVLPrp2JFQWrc6vAo9tQsj9yvWJxNvBal1bEicLDwroDw0Zm+DAgRiT+PFR297cjvR
ItlAVVj0ZjJt+imkCC8N3b8jcLwVOUjrYEjY127JP1VRQdcj+nLMz5quo47gs2PxS/fD4rcLBBw3
k2VDAckDTdAhrlkTHMV3l1TL1DWXzuz3FmbXhBo8+M9pa/wTebouq4onMGGRBAmdVY9lYCb5YZSS
1ZaCinZjBXyR+FfSUVymE2es6zH6lWWyHZO2WM4OHZXRJPg2cOcyoNx4KoW1Q7CuYQbNSqKKZkxm
pp6NpyTP/lW1Cz1ElD4OQMDCSI5eAtole1cZ2JZ2yRriWtKlJJ2PFQHnjIartYbRs3S7c8W8w3CL
dAIQhm8E+swRq+FU0d/1bsDZKKu8x8cpAlLa74kNFQW1EHR1o2EQe/TJV3GEu4wyFIL+rqADq68o
3TncY2L2g3WwPke1D/tNH+5VuhcEfujlgpGCFlU/GawPoaF+AyKRjle7OBjBhofQCv7Z8hTbd9/b
RO5WsT47ZbVyAcq7BdsDwewIDlmQasEsfcvzz4ob5Th/aJjN/W/js74dtna0Uqa5mJ1f/hwOa57L
4K0nT27y8mgNpa2XjBvmymLphrGu6IHjZZIxnnYBZ4o6J+7GCe71tI2fMU2U+UHB04vhscO2XjpY
bawlYzeGWqeEMI9IZ5BQKufJelPWwc529vxhHYxhF8VnFl1V3rcntnjv/E2E/G49wlY0fHljf6Ls
MxmRF3B0Y/VbZ8xPSvxWErWBy45M+Gv3vox2N3Ukp1oHJeHeA0suzb2knZ0YwTZrs+X/ODqP5caR
LYh+ESKAgt+SBL2VREnkBiHTgveugK+fg9m9edGjUdMUbuXNPAlI0Msbe6ZlS9htLIJYCLT9ynHw
BEIUC1eCv2jAKmPe5IirFRI1JkyBEms0xB7SS5uwnZ42KogcWE3zG2zHmG4nPAY8dqWLrun4/4jW
uERCSxMpiekOGNcr5J5d14XXHmpcl7+VyoSLG54//AvWnAsf3HqWXx3xNRA01bProH70Ll2ZyIKT
Qcr/5CvTJZ9H7DjQV7alnOQEpSHQN4aAnZCWxRN5NMF46BYaB4++trK/PNBWodkxtPzFycMU9Ih8
+tG5wPnVaBsrP5awR0AMbGexIczYTxEwUrrfbPjKAiRszGP+ZPN5LLlw2JtSKVcZhhnfuUzpKaRP
o7il+tpl85QMHD74NuNL3L1MeruuQtULJX1p1qPX9pTYa8q+zflYjASLwHInp9octkNDPbcO08if
VvrUfDrTtEt63nmG8ootIIa05UQNLcSdreT9V7RpY8Q2G4s/jVBdGsmlrFjEE/tL24jPR0zbOP9n
ENcUTAsiUnTQ8/B3e+csfTYpwLA5bdC4bW8aTUz2Fle8Q1G12zolJCjtVYwNYpbIOtA5bS/wXOne
wKpCxQQDhUyuq8Fc+122BgW2KmdAIFJ4MIyrrtSWQqRealp7w+3/0t7HuD9buYrg3LOzCKr8gFNj
VZa7Orywj/HRkwTuSCeMD1V0LDjwFPxk9WelK/vZHNbUGCXaoKYvmQ5KhZRuaMI6cPeRXh79GcMh
6Nhl4T6LaCORT/ypKbkin47FuuleDcXB87qiyZFLUHLJUciKDvNBNWzLpv1LAOfHh5G2hcEslykC
eL3TdP8q8/o4QaeQTHYweb2iYvWC8QvPeAI3DDMZ9sdVH/z2nJe9y0V4Dj65aKZwTK7g14hJWOU1
MzaTfaNec+zuin7RacnVGtIzKfgBB+/8sQvXuU5GcpcaP9QTyOKnyIxlY0AAbLCAC9oZeP39f45T
fcqInQ+VL1BnwnWc3Bln+uBaYHpUwTIIAWDIU6rUYDxg3lJbuRLZADA+uE+iWhYS7l8Z3WzMarU5
5+GMfdPB2hsndQ/AlPCJIOaW4n+5Nsr0T/YA062QFsk80pegj/cxiHo3iO8saKBw8pqGCWu67ica
E1xcg75SO+KDUfhkMeVJLE/sLs6h4MbsE1cIge+2+fCSSKLxfZ9uqjbY2cr40hTmITQqpEw32cYp
1zJWf4solzsH8O3CcvUPpZwBima8Jcr/nWmhhNZVcI46+xGrE8Ifd3l7acrsvUjp91Icsnd6A+Fm
0hZMOChtFOz6eCfZhBNSYs+YkbLxGYAIoXqEYP7pFUUiEaSjnnE7Meem5ZCF2uw50p59G3ybRghZ
V7CyqIgBTwLfvVFj93UykE0KjsVapo+kZ9smsxHNUfMXfmOfc03Ft61EpME6sDg1r6nmcq1my/oM
VWgcAjt1n5NUjh8o8fQDY+9n5Fq6kYIvmyBVitxsWUMPa8zYJBYuaDHQWaC3L/xsF88sf5Oclf7K
GqtlFPo0FqPlhKP+NEOrXzZVWiBmpqjo6Lu0CRbvQAA8XanIk8ItKOpJg46gUqXVEla1nwEPDZS+
Zw3jLOsSdvLuwTdIZ41O+OpahBUt463h1/ZdDAts1CbuFCYTfY8AM3D9yQs3WNam+hbN9nHmXz3D
iIDnzixGr5fMvxrsWFf7tAW4kNaWzBwcSxG3+zzg9akprZZ2+C5092Pw/X/8NwGupSu35/FI1hZ3
i8hwQ5gq38bageRF9nLq4O5pcSwJKLE3x326wMoCodedl97tp0OyPJ3+QepZNb56K0v7FumYk/J6
meHOyQdIXjqZhg7mkJhAgrSs0FL8XrDnN+mMKiMWrhdMB3xLNYNE6FSAOsOMXVqvdjvu6i6nAZfb
Ulu3r6lJsxJ+zxrRIOvNS6a5lyk0WHnZ5zK4uLV6zzH62D3Hb3SYxLsq21Uy36rdlVBuVkVCq+Rr
tErwj3HAyBYwsoM1BT3CefO1h8l8KtcjMxwJ/7j/Cq2XNnoq01nYroeAE7OlGz67acP4vqXQNuEV
1tPHnJWaNxSaXBE2H8MLg59mZKvS3XfKUuo/kXjrkAwHnpn4wafppazXNQ+QUOOqpZDF5f6NoYW4
d465Gtywqx4TNpGZg3ymfle8ssZ2dF/D8d3vWdV91pOznkCgjj7hSkL1eIKI4S0lGFGbegjgYGX5
BqtxBRvsnAR7O3oaESZuuGO8OC66iN2KDQzqZVkKr2O8VDULGSM9m/ZbF+B8+STsxa0Kl3n1TBNl
y1xA7OY3N+ihR5mL5ZGmq6TZq9bnlIMrkJsufo/4dRzzbBT47t+N3jmo3PX7L8k2xmRlqviEpdB9
eVDwrUdkufa1u86TN8dHckWoHIJdU1wz+wPalWeygvQjEJs8lFFAXd/Y6pDZx9hdVuYqazeVhk2S
6rDZfdobX1G+rQNM4mRQ5eTp7UZV/rnTzZ3YEMGnCl6COr9AqMzUW4NBptD3BvdDykHcmpDgl0ZE
3gr+UaUKBpYwH30eJ41q1dYLJwbO5BCLvyDe28OrxEZvEIgpH4PLdwJsLd7wqewPA+a+BQinSNLn
BQPTdhZleKmjpz7cMm3LXB+MF3Bgc5wGQkUI4Dju3xW1wqO9r52dLD9ihJ5ppQHT2A4BGIy1reyn
slrCi7FZ2rpvNJ7wwmIMusX51Sq/sgzDMkG7obwbzTV27zYxvMQmKIQkd6jKc0Xb76+E3TEpv/10
bJmlkMNqNnncDAM2DzTdMEla+cUdIRQo+zgIVwGrfJG94L7pQXdG47joMZ+ng0XojCIYf+sG9ioD
uDROpCrsdc1PxXq2EKDZZm5zIC61dRva+xSvB7kmZ2IMp0GhjGeDn5w2qt9g2Kqc1fJDY2BW0IFz
9Ya5Y6xgVf5gK1N4/+JNknzyk22B34VNToExuiUiC9drZbM8EBi8VCP0bJ8UDnN7TflRyc0Mp0VL
JrLYzbJUGq8J7gfioPBYSfUvrQT3UvxYwckgAuBgSu+GjRJR3mjdJvMSFL8i/Ckd4Ej+x4BhiLQE
Kca/cny3gl+l5hK2IaGybFBG0Ba4R+L+JwtbrAG6pfDKgYxqfAMgMn3RlGfx166xCOBz5YMizBe8
9p2/NYtLJzkS6QKHC1nj5cvHY6nsw+AkwlOTvgilJyr0CRzOn3gdv6vuxidBTo+ObjwLQq34UFiM
l+2nCoqATF6bvbk83/tg8tTUU9W1P63TGiLnRyrxLo4/CrZqPdqWMz/wXbgokjFppcsQ87PHZQsR
YvzO2yNAiJ4ohDl+B0yBZb2Zklc93M9raV0roFFyPEICoy2mjDYoQ1yZQ4X14pncnVZhK/AosJO4
YptDMhwA7MxNghP5HtyZJB0nBmSOKp41yPmxh2i6dOgkvDQR8qu1MouVmYENOZn1WTq3Fj92rj3s
786B37GpxrPfwUO/wAyEU3m2+Nzq4YuKh3d0dh1PDlCO8urEMBlh35LKX03BbmD0YM0zdNtJ8XLw
GvN4upTOggCjDNmEH6CmVykeUQZEb4rwZ7J3X+fo9dqasV3VzwlNgvpXgdXHfBFiY4aYO8lJ8tL+
kgkmEIPmqIozyxlgVnrkDfE56VfNdA6q48TfR8Ip3AXVS8WGNnrXJMxL4Nk6+0T2NjGprZjxiqok
sz7p2k+cMVAI8vNYN7yApqsioPUSC12eey3ZeTiw8CgQ36ItPQEoyuTjJIhMJcJN9+2Y9K83r6Jx
l7UkOx4sTfMJ1Iio7HrmQaSNuqUHZD92NSYK1IGzUyzVYQXaDHx0Wzy6mWqMuEjqmbZlHuBhtyFB
W92hMNPNGavxWgdi6H/U4iooYyTUqGWUxN8j6NMj6/2VVS97fjQWc1jSI1oaQVCFd6FJtoyzlNkC
IaH02tT/RHTE6MvhaoWPWDnhUW6xbczrFl4Udk3R2rIptGeGWFrMt1QKiHKp8CQykVXbHb4rmb2a
wTHkFSaXSoWbu5bNtuy3oPt6504koDV/ePesisASqsy+cjYpRmmIZ2p3chEnSu6BKqzM5iDUN1UU
J2Ijac4TektW3q/3BbrDKJ8zcALEaZ0/umGf0edoOXBkTrQ8L7pkN2La09Vd4hMeCe5hfYiS13iu
Js0Pdv3Ui7eguRTWSh14rYjjjuex5ZRuMrxjiCP9wbJnc+wuVK8FDxvd+Ct48rCJyL9k6IURmE9U
e14W55rb90l9y9zX0r2mIckM3rwe4/9nSg7JoGiLjQylGPWDJzVPRVJ/bw5FVjmxiy/pfgdN5NXj
qoIwlB1a44XuhgKI4HiOYthezYVcxHwqkXv1XBtWVYLoARxQV96aGgPw9xjeedKxidmjqmnmoePP
xuE2m1Drql/YJnq/1HvMq698/7r8XCunftw7IXpMsTKc96I4SIhhFrKHRuv7wY22rvsVms8wujMG
6flX6iCo3km2EvJrjEujHwJjS0o9aq9udVLBNTgnrbzZEB059hu+Gym/Q3uu2mOG56D+nnTor3xg
OvEo+x/Nvg2cz3azjeoS7DQBK+Lq4n2AjI34pLxYjLkmifvKuff1CfiAYKyYNG8wMbntoupfp737
DlBN/VfHKeK+2vk50jZEZAjSCLaLPUOgPe7EtGvCd9qjl60kivmmDGKTKPXB1n+jaW1A5rdMT6/l
psJ5pDrBRx7HV19c0mov8BJozKLG/wi8nc7Hh3Evf+FcMnSsDyxCiUOVJH3dzl338shycInDfKgo
MR3WxOkXRMfWuvMY0792WuMf9SrYnFxX25qW8pdJ+yuH34Z+drX8ippiGdKtzu4pDn6TkVRYclKL
Qzr0fHpZwfMDDJZIKPKhYawFf0Atb7XKR+/N73SK/pADtWsTXwMDbHj0ktjxSm/CBweY3cCzCzZ6
f0rVtVPs9cYznTVLxDQ/geZdAGYIymtqPaW4JhgXNXCaJbtcz8/XBYLmiFWvOjXJpmn2KeqauCX6
M0yOItrYcb6YMZ6Ei0BdRtUvY43FjgU1aaR+cGRt3A08G5ERdearBLrliHcSyIR8t1jgJOE/FeSh
ESSHGlWxcGJqpJkr0Jkz2+YT2zHD2WeryNbh9IJ7hCKACWO11QFBBotuf7v9vhpem/CEpt77FxdZ
DtBAuFabY6BDLghg36fBQshFowHl4KKiJ5u6PVMcb1FNN7dXXlVQI8mtqRBhbhqEzyx6p2eAiBbP
p13V3pjBNpVyaOx3zb+K7oQgK1W6O8sjveXovPu8cDw33kwGUwgG0A1nZ4paPOAI619TsWG75HJL
m6JlUj999+Rk04IMGca7RULYIdBAsR01xRP5ET9rmb/XbO5KNhAtYB+OBHOdAD6CfLGJxBpCfNM8
BSq9ygW1c7Yl4RsSlfAX1IXCQ868lqxM02/fug/Tiwk/BOOBI14Lex+XnIA3Jdsrznooq5XWfPdw
MPmNWyTbYx1u6c4egu8W4zGhA1NgH/TXY8Vzmf7B6qaFH0hhPc7DMv+nTLPqxmefOVEeiVaVzk1n
Bo/NhkeNxlSKRGxqp0r5UgPPrLy0N74Tn5CPjinFaHvwE0+oSxUE7bpHECz3k/vdo+/MfPGSlmmr
ngvWofp6EAgXFWlBAPgW1pKHNHkUf6eoygOYRp6nQUZTyi4ONf5cFdzamLN8wPQQGTnrPKs9Kl2y
sRuQgEV/xZUKLtXQD6nD0dC0iN5NPHrxMG7aCbxdK9XVkA27KsdVluaXpKr3LBHoBQxAzwXF3uy4
wFviz07GDTtvrxnCYw+GNtX4kEugi9pwD5wWKZljUG8xn3E+jzSs6x2Ht24S1CuajYaHvMdRADCM
QyGUawWlw1S7FyAxcIfzHQacr76L/zX+cAR5fRqa4danCf6IOT3kxhYiQ8um0wr7WzxrslFzSQH7
YVYFQjl9Gcw8RjwyALvqztaM3yTp/saa5WKu1p8JIkvgNua669k8TAX5ePycHB7GP5NVdz2TZ6Cq
PTswUmzT+FAkaKKNSQ6zhTDiI1wn9H9DtvwJEwylpdGCEIPqsOwUTMRhMJxzihrsDmCi24unQOpb
BLb+lfDYiQxIbQrdL5CGVWCIiUVLhBjwG2ElmiJzr0HKWNR68jEl2soljZ9O7kc3ZHdDRwqIgoFd
/njs3PBrxDbTVsk3JAwZvYZIKlimSEDx/FDGYW/HFf7FkscmhYoCRpSRjcCgK+KBxXjTR6RK0L1M
MuvY7sBNBeBcInQahDZEP00yjgm8VIp67N34Ysv4c7SM3aBaW1fGZxnFnhIF/aLDWaa3zrtbIH65
jvhzU22tpLiLzBifHTuf3BS4zvPPXJ3GVTxMb+R1frCUH1yKlbp4PA6YD6yBI4b+1VTBNqKze/Qh
+NDhzYSmnKZSe63yge+sxOrMJx1cHHUidPmi8vGBiqkdwq2xtMBscosdzmqSMdRzmATlne3dtumb
N9Eb/6RkS2o3J6cXyN7yX+Z3N7Yjp04B/lIBo2rwpFp0icVRsIYdvmOc94iSLBhDAGR68Uy7p+Eg
RD9tn7UR7EqtPI5WoS5UZr6pb4+BM9OEXJ/s5vhDrmIl8YcEHGasAypMdfj6ZsUdjbfvmRCnDdtS
3NzkJ4sSFibr2SyKNkZBuSjNIVYbn4kpSBRFdtJdvTEYacO0O7VOfKQehlBFcKLcyYsDkBi99ge7
dMUj96JmaFW9Ue7LKv0SU8MgoMNNJXtH0wObpISAMiYQVhv03Hw3A82ihRgeeAjxp/lgwSoOVwgY
kjYtIgr1PpFMhS3KkEFS21XjfW6MDlI8Yccc+X1UX3ozeu2t0GQ1W/24FYC6lggw1RiDgAKsfeZx
RQ10tOoCBqikeS+UfBel0VK4cu9WJteb9BSpKNqzdSiM12imngTwk87cWRcDXyDvfgu6yDaeNEDt
fcXZFiVsEL3AMK3ZWCoIdZR6bXlaorNcrwM2DS7IrU5rTmEHS9XOLnrqHtx8PLcsPPKmWQGcokCI
vZRUCkjCww4XCAnBtH0tx3+hWbD25iKFSWUaPJ/e+agMXi2e5rVNWS3NRhE7Sj+gbh0q64jKa8OH
gSK5xB4D08zHfYOiqh1iUvjSGVczaDez4acq1YemBpxQ8EjpXidWCz+Aq8vMjoAdDKEXnZFwvhtn
Gxz/mw6FPlNpy+2DF0dhLyadTa0KdmTmxq8oVOE9pv5skSU1/Cd/laFLyLhd9lH6BvbaU9R21TDX
acoI2rg8ipwPcBjB9TIxLdaoYkaAxxOv42se+1tA4su6GDYgxLfaKM+2mN7s3Lp0RroTDotsLXhp
qO9STOc6CDwoSYt8PYZXFzRKMuBNrpVoF+bhHjwH41HCqnN+8cj+2OqTvTb3OmPu6KDpNcJ+jdaM
B7YT7X7yjUWCDUZyGe5rbZvFBBPydA2umYu2Y6w6h1eDpKIopp0TKvtSUQ5mVu1bEZ0MLd9VkPZ8
u93HYCTLBg3I0Rd9Vf1zXNVz3fDJAn890nWvy9KT3O+IBy91mlEK/nlI+MZoDUtbe08DA/JidwIj
eaIfiA+Itm2TfI1kvDV78ZZoNSO/8NQpvVslq+seJCbeMkdpsV67njJyHXOdXQr3QMkwlUMSqxWu
WtMJT5hghhmus4XWdPztBOuo0qoXM5a3oLFfi2Y3Kj+agP21ibPXTgWf/dDgR6pfSjFvaLyxtdn9
0CyV/ti5f0N5mvgGgKqJn2XyLFFyyuoRJ5C/2X0FP634awjjFl5Lt0Sdb5LupqW/IUO+P74rKD0t
SJV9Qn1FSmOKf4B0HEc/5QSND75tz0BkiO8cLcXPkk0f7zHBrJseYcMr4RdOSf6qgRdUNj18KVcM
15GYbLmFUrIsgnqfae8ujDH/w2Wr2+lotD1TZ0knCv+yjwJSsL3M5UcCPKQ/D7yYVXXv8nuU7KBG
rPsQSF/AnZ2Z2VXPpR94dvoeCja5cwzq0xT2scwPlLste589pv5LQVOmJrSS76cY4TMFzYctROy0
CO7Po+6OBjJiMG/QEQmF4mLmWUk+X2buMoFuC+Bskh1gv7PrnWJrt75K18OwgQzQwEmErWnDVI+1
/dBum9kaM0dwbbZrYpF2LJigYhs0JkK26b4yZ2X6R8yqbJyNMbtP3ZofloxH1lekaoBeE+TISsgZ
/rHqSLD/VtAzk2NO+ttujhaSWphRYvHGPOJNDRYvou4QW8t75ewCTV8SCJxprRDInAo2H+FHA0qB
QCmqWVmRa4uS9yJ7adgdAaFdxdm/yvw1K16Ziuv14LUcAlr7A1WA6XYlirsuWECO21kTmg31E8CL
PVFYjKr90qk2Ythk6HlwBmr5ghFu6aA8+yjdEDHFRIJxmDyD0IDou20KSMvR/mJa3f6nIZaXgscQ
gkrLTWZwt9rAZXZiWRBQpN29uM7rxAmRD69BT+0sQYisP2HJos7zOuBzGc0PjfWcFLzlA/oH4Kbk
2ymfqX9mb+5pwG9qr4ORJqa/Wvksy0PDsep/sIakqMJqd0Dc0JJ5+PdtdgAWcNKxydF5jNYUU3EI
/U/S4iil8uylc3BrZ1Un5S6sCQBzrwVbheEF5EewBECG+zxKzimJr9axMCC8NLq8aKj9ioVIgy8q
gyY7jSc1oTM83xUYq5BnkMcDu7rW1LsnbBAaYRL09ve9RLcQa9sFebSHUgJVb9lbw7JPFnro1e6J
e60BtDH1wZ2Ak7zBNV7EdY4awoW1T0mB0j45A2xYjicEQNyC4EA0W3TJ6BdrbXJmfd+KOwrWsSDh
oU4UnLlib0wRNLOGLYGKS9/i0svAn08iXuC/IiiA81ckx17DsbJtcVmMsmWJTvaEp2tZUt8xqscu
+Yzz77YMfoFmLGMycXpvbSr9ohagHSENEt/HTGoWTLKQY+OjCN9DTooy2ynZKunWrvmphWwTiKkh
KJJuiJDXO+WutK/YNZf2eMghRVZqusoNA2tNulQVZBd1RX760HWIH5m9RnS8xOPT0T8M5wLk4BEq
5irlAZuG+169m3W1qcmuJcYlE3/C+ooA4lXTS+9eTAxrQRx8FAxJlnwEWXp1rOmisCCycIOI3l3S
Go1rvGEzegJBzGN+G0gaNIfpMDovZJe5BoiDne1csrEtv7E5fFZ8o4RBwbQ6vjksZKuo9gLtDSqD
YYWekv/4ZbUh/sYwWKJKYNetR+PiiOAIJvEf0pJTANmRb/EMAU1+KvzSfHMGjLSpKpdph7d1tFf5
BB3SB7IyJtPORHXoMNuoE2sALuW1Px2Fle9EKXZFqNwIXhR2spMiWgNg2BQ17j1pLMxKbs0oW7dZ
tCc2YyYfBRdTIqwF33dCkMuinD6mgi2H1bJHI53CKNMO7NULXLdpibvqTJ81S3gKClQd/6jYCH06
y87f9Fm5kIILJXNvIUfeOJQf/gibGbX6zXNu5EHDtSXCfrghurVKmpJFsLMFT8DDKOE2yPUJ7VTD
I9RqH1Gj7I30IcbPJILR+RFFV9/uqGz8l9crjRdRQKasKH5hybx28p+A/+kHlzFB2SA/MrJmpqOE
uQ82H4RQe4CowFFLcgfMqc1ma6ZdMeoSwB6qS4TvAaCU12GeEJGA7kKxaspjFOhphHG/YzhlM9ay
aePC66Gc7Rz3tWqudeH/hTUrkQazVNgxdw47hVxA3RPOhHbEeiF7t+y3IWBjOqv6RFX4RhT9ty1/
E9/wEpI2VrzR7Rl2BJ93DjATp/rtMoljBtm03jFooypRvCfuvvI2AgNAPO5jTHUYyauhpRjizQTV
PEb1tkM7iR2vTEbPsup1pDhLLRSbfjD5NL66LOUzH4Webx/21ZqPjm3M2lu8rLJPQ703DDEhhccW
gZG24WvYEDV1FxjxqVF5I9Bmm+RcVQsvBiPgXcZ3zHPaeJq096aegOvtW4sZmy+RjhtbvffBzW8u
Bg4F8RHiP2vqh9I+0Dmb35wnvVn/diTVDOAE/FVE2W19XV+1oUPebFp1GjeC6qK1ZwMr5DB49dwH
CbMquYd2urXi78l4UwrQ7vKk+v/M4p0vHDbu+ZU2eZm9LHBXGrsOW4bb2jn6vCUNs7qq3vR/UVku
tNLcz3ec0I9wzNE5yWo1/83cd62CfZbSJazjpcgIlHLpnJ5l85pIAun4H4xPTb20dK2mcNnSQ0//
G9CvIDqmrrYx6G406t+yp7VGfyJgDCMMs1PiHozwbPbrxmr2JnUjs1c4ZoOnfIJNXFbhB1YleFrv
IBa4ysOTBARU279gO7T2M1KKF1XWywFLHxJlP+fBWV1gsGWYPDsU0oSAnRr5WiPxRxBpo2mTRGc3
aVaqfdSNz4zNIUXUi7yBugzEP/zpiDMmtroS2u+sjaIr68RtnXYRzJ5HxkqssGH3DYxiXeoggMJw
k4zX1lcWnBxacx0MQaQuXPe0vEYhpRv1LEyWJOyyVQvrsqvqE+wrdJ91OxxctoNdewmjr0DhvpKd
En8LgIzGYgxyfyNHM3hsHgavurErGUR9B0dDTaw02U1sGTP13Lj7kLsLrzI4imUGW8UQ5xAJmeYc
dqJC+8itjZ362xY5veHCRpHSlvdIwdo9p5Vx6E5KvLNYXo11iin84bAgNX0L4ICKumSBucSVwG8+
l3s56rPMTpn+gXgXOCS1UCrK+fAWv2C8tf5XJnt1ePRA59pnhxwwsuHTSAOXX2pMqj5ZuPrNBKla
sBEWabSB9F/4T2q/bOerotpHAZpoyVuDLZc5VgEjm7E9JfeAMsPCyFiw/mk7HYuMAxaCBVLxNzv0
bbT5ICAJaINdBpkxjeyVjEPRbAXujGAejtNjbJ408c+E6BvqeyWnv+Lm9g8Ev61GN6uWXqSclnH+
GPSPcjqP1ALNIEf3AgpEsgbWg08I0QMkPo5wJbsp6qWJjxjhNThqLfzHi9ZR4IoLWY/3Hbug7s/t
n9zq+vpgqNxjALUUBARJwVZJudLQkd0BSpILKV5iO5p2XbVrrHEpzB+tO6fZXzCsudPpGKntFynm
Ae81BRGFnNgamgeqrOx/RzRM82JHN3qKC+6hmIFUwJzlh6Xdcv/h1omXKCzp5FPRDi11jLQ34B8i
IKHzCtpfRPQncrYpQ2jagp6i9zgjF4xeqLOnMce3ghhmNshwYQaIWybU5YbTEGXwxwLjr82s9Kcp
/jRtXYLf7x0eXNNlANtQbHrEaiCECzXgJszWMAJSirTWoHT6J6PmboaBJb9bxosxPaQLPhZuiTya
+INQiXCO61zb+XLTFEEDSg/MABjF1u3uQ/lZhFcHREsNxj1sUSmKnRaSNopDBEGxlMgnMGz8GzYi
QFX3IMAgVPZ7QS8H6xCH6osuGZc9s4QaPvihHOsk0/ThFrZrsw+YlytsoNvUWiM+BeohYt3s1qy5
nfeaTuOOk6jR6c1AwAZEBZGFEDTUnGrKtrPpn/4WKdeF+En7DPYtGAgY0o0lz0r+lxf1WidwIvGW
pCzK228MxUu/dA7MuUUXeUHzL8svinkqoAf0LDeT6Uargpv+s/CpBeZ3Hj4iMvLG/HjARg4stY61
DVImJAN3y0JKm05JES9TgLVd7Sxr9c0vvYJSSush+l3PvVxy+SXvNEB77/b4M1uynR0GGK0OiG53
FAgAbeJKN1i/ESbltnVwdH4rIJbcsjdZRQ9nyuEWus1bPsciEjwnfOYdIDJcW5pkb5K/x8XWJ8cI
S0ZQ0kIBMQC6mBb9Ge3ZcbsVsQvMPV+uKLeW3f5ZSrMb9BzY/8D1AEQfi9SYM4eGBTSp4NAUFU4u
/9xrfLIi56FM31p7Lxy5MnIYcueSKpahOXOri4tffFlG9ZkbF5fscE1cQ0iF7M78BABfEFL4OpRk
Hcg7DPa7m/nIouHWTvDAAxSEtGThRwTio75rYbPL7bMW6ifL8T3V4ptQttnR4s6fuD+9oNWuTcER
cUNOLCLV1aqexg+N+5uZmRtpwmEzWlbN8Tqf3KWm57es/GktsTDCfwZ0Nit76RVx7SbEpi702hgt
GFCyw0KDDZajp4c6dTiAuUClAw1EGYubg65fOwYMjD8uLc6pz/6E9ztwrib7R8G4Z7OIMXm4EHTf
RgARCOgeu5YnJVpH86JE7Nw5fedksV41G8X+s/1fJ/mLrOKctBD0cupD8BFVaJZmB8O4Mhd1+j2q
+o7wzC3LUMdCwFl4G6D+AOXyize9/TP03yl8K9B3WmjCTt/eA+Z+4fzYqYnQJbxRfiYajlLM6K32
HWZkocti3XX60Y3t9cD0m2OynbjDT+0j6Kqtb73rrUvC4K61hgXVei8twHczef9dFa9R8af5bzYd
8WjFGbgwqG0PJXlSSZHyzhjK70BxoSv/tc11wizQGn+de1R8GARv9FcuR4cWVKAZSGXOeOnin1TG
+5jlmpBPp+f6gJUrfJZpPBfHYejBbeIkh0BMLAcuE/TKuRbExQw39yBUPJYmdUuLIbde1l2d+9Ua
pziAZh0qm/b/lFV/TZthG8eXIsgAxEi86ggw46eFHTbfzWnnkgFJ7i35gQQX8UJUIV6Jr9rdmNPD
Tpu1nzqUqNKpoR0pO53zvtG2q1ZNDvxpU0QnX/1DS9WHIwjfSuiccT5+ZChVycxEYR7ruCywO8BY
haqAs0znDRnF2hAPQMhs/mM8a+uw/y0byCwVSSjSMtM6i37UyQvy/zg6j+XGkSCIflFHAN2wV5Kg
FSmKlL8gJI0E7z2+fh/2tKeZHVEgujor8yWUbRKv75V/wwfs8g1HTaNpcGMYvwpvHqzTmcbtqnjC
qoAK+Q0ph+3Cld6AAhNSFb5nS9mGvW/iS8S8UZJ9Wr5WwzFEcFBZkq2gA6yRwpkHhfWkBfeFmZqF
8TEBm59o/a41/plWB1bb5wt4ZRvX+2elCBayB3mo2R9ws5ouKUpBA1P9XBnvpalWxohPrBKQe54n
lkEWxzLlnM25xSVtqKOaD/5w9iW/nhuXiEXWsdrH1P6gJhKj/W3xR4KbwvNWvEH7scitUFMdiJ++
PTApDOKqsNwC4Un4yBWBFba7QA7UwlnFTU8Vo0a4JvJ4sdMlgqHTw7Pussisba9oP4XB9hwcnWa9
uda+xX7sMHW5Trsuzf4VhhmPwR4ehM97iUCtYoVf1R/OjGzFKrabPTrI7jjNt1JQQw4bqDc4PcJV
V386g8HJs5+hCg4J0/ieVZreI9p3D52C169OHbQnYjZAtdZZ/64ROAkXoyF+opmKa/YYGt65s4XG
IrFbcOnoH1uyO8K464TY/p+qEBObJxjJRXfv/QJu0MYHwtW9lAG8nHwn+g9Dgby2PpczpQ7+6SMu
Rv1Bmo8OzufmhZqrlW4+K+Wl3VsvCdQgnrk4GxTkB/HXIpWV5kfgzlsk/8HmqdOYZOZ2bzjVs6Ss
y4CnFpJt9XMAHkH61HZXW3uy4TXFzbZhDtfq3PMX5YYtJYlhGT2a2V+TPM92ubVmwaV320Ww1hfV
4aHVPtCh4iHxGsk17mj0n2wka/N1wP0Y+JeJeY0L8QR0IaMAz+k/ocLRXfZFC2Xs2s9p+wkT8rfh
eIceuLNL7EP2XrSXrsi3hMwrbiaJco9BGp6i5ZbS/sV+uE7c5K8bz1n5Es3ZSzEPEH1M8ry4Y7Ej
sCz7kkGPEELTmXAOhYk76ZYlaoO/rgQt2gKGDlDNWbY1zyNilM6/0Q8/J/5jwQTtBn3rGOXakrvA
+pZcjosQ1+FUPUyY6GGZeDXAo85KDiFo8bpG5IuvfQztg2nJBSo5xofRMLdwOrYp9+5ZO9R8Atb8
GurdqvGjp864UNrx2UXZ2lo8EQ2j5uKprF1KXdlm+S0bBCh1hFZ0zfRifV5pCMa2hcYQrgTzlbko
JclDiKikB84xc/JDSvqESz8PvbWOkR/Nkrg6EEOt1S467bohC+xC+ijL2YGq50XMesnm58XMmWEA
bqXYzyi0DiCkxZ+r289FTjKiOxp1fJhwQfbBbiD/VS79pHXGUmi9ZCsDwTFJHgYJp8HygpufUQH+
Vgiz9j0a2KsYLU5LgUHoQ0dnME8ltxTga+Q8061lbev0r6Iqh3jYOl3UElZ6UmLlNE/YPfEWxfgo
fMLRXTycEsStwNFWtn0ZtQMpGJ0LV9QzzRb1zXUfXVbTxDRWc76D009sJ/lQFKRL+HBLje44GLQl
AXW3mKRb/nB1FDq/8Dy/GZgelQ/nmy8SULEhO4XliNHjomxqtvCqi+pSuDjPHpfbBhyElHMJWAEH
sOvNfKOaONnpiH9NP32RWrpbnY86q29r7vC1G+EEw4I9MVbkhHnGpVeu4AVYPyxmIOxV6xjtoxLd
phuJMYD3knuwZETUOozZSa8AVZIntPsvycUJ5gwZ0zdpuvvcfWsnLh3iynbToCQE7z0YKmceHnz9
VGT3FmkVV5S40/QO6ZYGi63dXeTI8M11xnhcMMkT9E68l5TeZPHnLB718TK2dypPNokC/WzeHOb+
FIKi354KXhIht9eS/Q9MTDC9kdfHEm2QOBtHzdBtUvOhM6+6iTW8OzvmNvD/TepESfvGhjBPVr0H
qQ19Uu8pCIqAayS7TOQMa/O2SV8DhGDe6sxTw560xJqaYzqllg86OJjNiFOeHJ7zRlEiTzxuNi9S
P639mChqy0gjGNuCiq8guNXTK+GqkoQvNZi6cUqwL5Xcf1ubFyTiSXNip4WJOtIPBl4NlwTjjMc4
ZhsSaPtGfFo8p0GNeh0e9egwN/e8eKyMt6p7Lpk44/TXIU/qTgc4DlxOUu0j5W83imewKzhHffcf
vsgpYLVkn/JmN3Xw3EdEBGPVYQhr6LMq+B/kDjvgwILGFHvtv0z+Stfddg4v4pBNQrNYDR6srNmD
PUure8O9oYYrh/k9PdcstixM6KOn6+HTGAmkeYScc4mLh7xNByfQa8khItr9QQv3EGm2DV4IPhx/
G44x3GcAwNlbXc8EfHuFJfobvPjKHMXGwSrSAy5QsPz9/OLjnqwtsS5wxoPiX7u8MER5mIaaBTna
rZNggYA2E+l8VC4gPURRbZM4jhe2DqVAxKIn7SKjcu9Qm9FHOSho4IfMCV1KBrgxSmLCBDvgkxg2
1MWiuIcNc05P1y5KoNOMLOARHXq+HzM+TGPN22w/cJMrIhhCgFAg/BysUFxbjfsgzTRRZ+5paDzU
/78c+Dr30DuqMttrWfPmK6wLLsCbHUBnpKdiOzMV6zZDfe5yUVPrrq5vSlIvknB7Xeo5/L5+mWlI
sfCObALDGU5RwKVOFpA8qSDbJoncJ+RO9ODHXPI54l80xufY7dd9CFXRKnnImDUqwHQMlwAfKMGQ
TF/pLqRibAaSMHJe1XgWmlytSxj2hkjAcH6mGPcbMOEQaNdSGC9xTQwRwpn8f92IIXLp8Z5DFGZ2
4AAXWKoT2uc2W7ENkRUTB1OsVrYHUKwZxmazJhAbJnsUL42QWTNGp5rJHDjGtSzabT28tLzraVZY
LSQXtyKZRwQxr2sQDNTyKVCcTYQBgdttYM9vhRjvYZtugBrjKUrn90LTt4SC17ESND+Pa8oxvYis
ii2eK/xL5Ae8eqQ5yx4hskUPxLoOzXwvh/wljjgCTQd3FQnQiRBWQvSnDJnR8WYnknDY6B51ZowC
hLrghlbl/h+01zepu8+jAYFTmxEO2M9N9T7jp2Wh2i+FKQ5bRMlzEw9yX9P7XcQFGl9nr+mdvhli
XnUQZTnncdaZfyD+XsGgmDjZ/R9FoMEZ81eDdmVnyp6NJttPjnZJJwxgTW2fZZGWMC+g5lOJyy0U
qluZFjvXrrwmEY9lWWEIwqVf/ROMJiYSqJPPwx101LUZMBtJ6sEm3f0lG3gtA5xics6e6jr5ggmw
Fhpez8K6hNq/RKbbwgy/nFE+6OUicdN3OvOtqZtdmGivbczhj2luVWrRTwYQfWBpaQeLCGgRKxm3
eZi8mj1QE+KGkFCsRz+1bgL6DQsPdBrMLTWLmbRDZWHMLbFQ1vS4DKVxVMwLQidoR1mY5dc76czM
VN1T69ucy59Jh7sVSFWHPbIx2nOLH2B0m709+VBVMbZr2mush/uczUXE2jdo3CfJ6lgR3enrmAdS
VOtywinLAGCORHZzcydijS01tw8miQom7AhhNsJZF6NPK0rtGkbfmS3NQIlRhKNXyVMltQizdENe
F4qjaewd6kx86R5FBv1sIJ5ivMbMFy1lnhCF2XJYjCa4x/EzKPoj3LjxapAOOYrrlA3449AeapLR
OkGtOEy24aKhzdRYVflaqfrat5Q2lPljOFMxPcIEKVC2O/wuQW8ubVxeVGF2r0aTXwR5sEJRd4uj
ObKW4+2+oBjkZNNiXFo3IBrfRohCakNJmXKYQ7HVeJFOwjwp02Oi0Ykuej4/tD96KTZ2kMIUxBVE
eFtW1jbJl0JMuAV2golG0WMzD/u+M16gha7ZVp9TlWG7Ng/2JH/MaCDKQJEvgUoHdhnPDfcrjTTv
NARfaV18tbJAPXV+wIB55hyd647S9ir7q7PXrGXZhzcx4/UtqaZkdCD8GEaYNeu9zMb9NFjX3Jmf
3aR6jNV0ypLuNo3dqWPGEHiMJsUIMWbrHCWuGkZPmvV+7Aeu/91TUV/qCHXaCZId0dpj3McQmUmR
zhVf09IjEvKm2uLoT/R5VcF2KBCtdWM8dznGClNyKGCPI9qdZt8qSV+hBX+oVLEInpDtO8iEPdZj
216KLORtzN+rZclndCdhq+cqEQzizdrF2tfzw+puQ+c8H5tWgkr+V4/xbnF9BjXEMD7+QOTrASGe
Svcb3T5YLgAw54wqUcJFHqeWOYglPQrdf96ZTDUUBIxSOywl6GUFbazVqcwUd9TY1x7KQg493Vaa
1xOJRDeB3zR6EcG3gO2VRiGOZutM3tz6kQaripM4+8p1scpM3csd5Y3lVeNfEtTVaUJ9R9e/T8iV
RUolAa5HveMiKmuOfr2+GaP0RjpuuhqTA33Zm6rwd11ee4hRe81l4WfymDXOoU+S17Ix18LlK2eS
pM+gVuVScUGkAQyTa20Ge8roNnVs/IZcUjr4jNWY7tqe72ofzbcYttiKt8Bu1E1SC9E2luqQBPVn
KAmoshIUgdhB5roombz5rbOmX2IjbHPLdfEtCIBFqInHv6IjErEPTXHLqLDVUij+SXouOoFZljQD
7Sx+3HPHLoE49AC1MV4MeIsz01Yb6c4bd7AuBnRslekI1WpDbwu1KLzv6ChmgQ01h9IEO8y3CXFM
lbKOncoHW6DN6byoMyZHbeg+uTHBKYe8lKb9A/bVi6mFr5VWH8OqJOLoxPi4XCxOdfFtSTplyTry
XQ/QFzJwRzVZsFRrX1BO/4yqeJSG9sFy45QVai3ait1JeO6D8dHtslee9B1dt3t6v1fZEnxkL8t6
sT+bLW+ygJWj2U9/cYuUj+rJVX2kOwftMSEfI9LmPPVqb5KbmITP14lIXuOEXzp3simiHK9m7zhV
vwnONpIgzi9foXWZT19RyjWV9gdOI/NE089AXbYiAl/R6ZS/m25DHmR+F0n0kiKrl27Wb0x3PIBt
vKp4vrhB+wgUcmlGRjZxs3crWZJg/Xg2c6aHBOikRUitjLYqVk8tTlik8+61QuWCqPpsWaW1tnpM
xanTfY2+viOv/2YL46GyuTZpya9FsWypq0em4H9dxZhJLl1rLN0zG2LZlU/x5TwxfGUO8TCbtZyf
MsHFNUYMp8M3HXWFcbNzaCkxZA3evkSEYlrRcGkgEFVBc1d1nZ9MNS3V6Uyjs6fzBggL0hH4ZWoh
GXpLnAYp4DydBSya6Dbi8g95k6fTz1+A9u9G0gJBw+ZoNpS+Gc2AK79FpJQ5n7m1L/XfxasZOa1L
iMDfB4PATWE6rxox84rgn3DUj6CqVCsh7dZJe8e4f7Dw8w9pBFE4YqAJY+1XhPFTTQ8wu36OPaxA
uZrf7Tj5mnXaV9zgbMngQ6+JePJMXuijeJeBVTAsjH+VMEbuqklK6JI/F7Ads0vaJrl1OI67rfTq
yVBYRvnog+wlEEtpIYUTnWlfqfnDCKWMa9eHx1qiH07dryW44oYwEE06nmObUSnQPqYoOkD2Y3kt
H2abLWoZuESgxLmFfMFvkctY26ZQduJ/cPxJBRn+uaMQZG3jp+stJAfOV7cFDiP6nVXoD44f7Mdl
0g0lopdZOT/JMKKfZKGXiiVtG/ISMsRNzynCDCPMcGMJsMW9WnnG50Z5myGg85SLzKu/JxoLioBu
wLyFkEjx94h8Jwv9KniUYsd+CDukXw4WYqTJdh6j80TeK0QaTCx3pdGjkRTF0ar9fWP6JP3x37Ah
PWv29NcX5i6mlzQJkiue4+VueyamszdGwJfoQyNdLzaLUiuQu4ne9HIgu9ijnGKYX6mGl3OdPZe8
yW2SuDIJHhLb3EQ1iCLdOfiEvHy/Z9FFNIxJRMMoULnJc9Pla37op3ayzh1onmzkILWqEqAe3RIW
dccsfKaYzh23vAZo/v3InTZrrj3Gk4CRNNbsx4b6KMlGjqeML3/VYA6czYgFjrB3YxltZkLxdTAB
hgjCo8a7S1jjAUfcfZ5m1ioKwTMrD0jZ/1xyW/SlY5LEkVld5UQ9AyxhvslUnxA6FX55LMaafhuu
bzk8NZHe6YsBktN5BTOJouEAKtvWmZoL8K4juFyyy3K+T4nwZouMCV6iMyiL56nMjpTM3koySXww
bGaBqsVx/qDBAHG18IKXl5+2a2kcqjdWJg/sBCkCyghIYFWvNWevyRyjpPFtKMqCpxdTb1+r3Llh
lkL/T37Arr8lit0fURONxjI/nqBtJToXxog6724rao7EGAb9goFqKrY6+DCxAgaPQg0fdA/jaFFg
HcoGhCdGPGTzhlQDmT2MFFNpoSf5D4aLtmuN1QN+qs/J5c+zcFdFcKOTcC+ApcMS2dkw0lJBizx/
P4QCz9QT5t0MpGp1p7+QzWFL7n0W0TGD+2cAGln3Y3MrMbjHzcR2ZNgMc3bq2v7elfWjot80STCQ
V/LWyumRtqUS3Cd2O2LZsTI9N+vew2T2kGg8uNTrEdOrpeAfyViCNpVrqwohQ1CoQ9zB7cpVDyx1
TmcCKCN3/r76C/Th1ZdoPjQ87WywyiYzRCIoaVexs6Y0A5NB+mjp6SlEpMQUOYbrQi9vGe5f08Rn
aWf7wMp2NdwYmuXMKXxNKHPkmfgoDHZAdToeZoG8KXMwA64h9gO8vh6CnGGoq5OO+4Ul4LBaTkpt
W3PvN3Pwb3rIxKM/YA3cmAs0hSA37GNP6YQwpbWpAbal+XddRV5VzNu+ZkKeavch5ssy5wvSnJtC
X03POdmF3hqvqHMnKXuYHvaFM5psjH+3yPKYA8jWbIGwhqRyJoO825TTpQGYYeo+eQOQ9pDubzGO
QBnLd5r/jlrWHfTB/SmhJVPKxt50zm7RpNbE/fjtEbnSKfRJYqrcoAvNXXqbaesx9OA8OIRPKUeN
Ze2VOW20GUmooKGZJ36iu31TTMGfLqezEFhvqWm8ZEZNfSsCYAbyKQjRM1yOqYR4fibnJ5/KTd0w
PtEiTL3/aqhZzofibVY57ZbWY1Hrm4HsnbLZuuT5P3fGq1qhBgKL/ISmwgtR2YdqSXsrOgGm9IuX
3k6SAI/MDH3RArtVQLzrn7KguAxjS6o4OuU+SVPCToHOM1OwhBzkAMItFCdnDC4uHaeGYbyA06E4
CRtMwDJIt7HFRJhRkxCY+ND8Gq3tRYPzL5K8z3yTeA4ewzpEU85zlOzhQy/U58wwrkXZcRx5xU/Y
xA33DVY2hX05l2XniA7HNthFLG5/TBm8Ooqd/sBJypJ86prv1qbBtrf2jVbuUv3uhPUBxvJLBiah
GHLCUj0hPWbRqFJHYDo0ddn3ZS1vjNneLNUux+kgyO0TT/ZGH4q01E91+a0Cbd3SUjXJ9h6QxTcl
19Y4euRzY+BBZ6VB0ivbaTewm8qkcWBCeRPCAFlQuJvK/x4QpHQBws8Q6qzMkOUd5JBwvHdNwJbF
3ldz9DQDYI9D54N2kaNhFy8mhsEYCEQw4kzrsvdqhthF9hntiM1XwpAzQ9VYMpepjsHA+DdODAro
R1wtivHXArK6pvaXNJ0a3+aWyvJ4uI5mOW64ZJArQfgPHTVt3cKCRUuiwOA3TxbSWqjSVGGxT8bp
3w6Nl5NxwgP4v7vihlPtyESm2DUtlD/jadA46OfceI90eGARpObZRTCaASqHDguJXhteo655p6/e
a1gkV5Z+VdjPHBdVt6JT0SXarbv0f0hwcf7HZGmfiOnoDWCyh+EcVdmDM2CCmYrP2JRsvEw2Mp8N
JsMyiO8trz+NWGkql+1O8ILl5snG3kU8ZCMyWtGL/AU0OjYvds/G8N21xSnA3Olq2E3IFhdtSHs0
nikhj3oM8ItPVKIYQNhcwfg5jfbwICEYme2n0meNPAWZsy4AJzJQyyKH4UjB62qAdx709ZPVhhRP
uh8xm0pFWYHgS2qZMCYmVWPw69ethcnIdc6GY73DynkJuvzIHWY96/rHkPMajq01E9mA4SPg/2Pg
b6qGyljPVr8z3MBbiJmu5pBWUV4Ryl8fC2WtpZTYjsEHg9/7YGaH3uAwM1yBa61L1k6kCAEE1V8o
CNcP/sQbKMo/SpdUUap9FgCOgry/Nn1ACLB50ohhbrKK3THTc4DDfjpFEVoTYib0ndwbgOiQYto0
Gsmm8Apz9rfqp3MurjCijshJuID9fUmzI5a24NyPCQAUTN1Js8XEstaJ4yQlDaA9xU9DOqztOjkW
eQ5wVtlvWc9UhHk+ytrHAra9EAXWVORINZ6s3GmAXkafUMK8IeAHg8FV0A0o6YBqUvdhnDGsYMLy
yUH3giIroxjPI28/2U8bVSbsQss9wz9jNbzK4iOFgT2ngKWmi53cpDa8GOG00ifsGd1PNnfvLASX
05TIK6dF7qtXKgVPZIm8jABNlZ5cRz07KcEeaH/VUKAr+Kee6mMdQX3u1CGLk5PP11CYnKK0PfBT
wlFI8PJyE9om7Z75AEajDRkqnTEqNBBkdwHMZLLYMByHIQuhU5Jri1KBajXtXAODdlacTR3blQ23
iIqXfS6pGdPk71wgEqe4JzqA/7mMLnFlHMYZsQIOeuLpwdIdN3W460hXlHl3KynHNmtikiIenoQJ
s6ulUQEqqzumn3bPz10oedda+xfWHOFbP1APveGQYA0AelIzXbk++CH01CR1Xsyy+1G8tHgXACAd
xF8wjzt/eC+l+T65zkWL9fGoAlotSHP3abfjBdhvRsTRtdl/tg5x5fY54rYr+uEhNsYnfi4yGlYF
SqEwnkn+JJ7d9ilrCohhnUW5GkKXbuO3I4yQL70xjrQ4RI0W10zHalt3CSgKLorx8ONo0bOe53cr
tRpeUs7eJXg/V9qv5VS/aW7ya6h/EyN9mmNkGTPhndZR88trbE1m5TEdmo8otlf10Gf/r3ZyCVfG
GkDIwUhkATDvMj3yGvriD47Qzz3UAxPSTzCNxoPPOqhVrAyYT5ndgQxFK/QpL67ZEzQ6cZih0wWE
5fIpsMr3AXAPHgT9TLvpXrnFxTLCR7PtLiaZhmZS2wyPTmEAhHVJJ6FzWw7xoi4ZNzYh27yGfF1D
qnONVZMm+8h2gbS4mJZNpEubAqzYd3gSe8+X+jGJnYPU7NM0ZK8RnMmRmJifOXuLI9Osou3Y58dQ
pDur1jahFTx3eBiStkZWyuaD7USPBudhQ5b3FkhwfgT3BJYX17CuQ6WzBPMLsvh+9UXh3PIig8NL
kJ7Sn/FFJgZLU1KSVUQVmSznv6zkNdv07EzrWhzdlEidph+IjdJ74GCQaY9Bi0SgiWfN0V5rlVIf
G+/7xnxHK6RPMOh3E1+Hqega0O0OwEUMRoVO6Vb1HGfc+fVuYAAEo+QXNNhZ1VUJVmdjcx9SHpmY
cyFjC+b3zqsi4jzK6biUteBzJtKUHdp0uLbdYtKMHc+M1XGoi5sD6HUt9JDWChiNuKcYL5xdX9GM
e8QDihaUlIVmY02aeMNNkokFKSUqThN1kQBd6xKETipHVNd6Aie9cuyQMxMBGa2vhHA38Bkd+UMu
TH8AKRyJfvrpivRo6/WT1NpbrcY9EN23DPGtHzqGqy46W4yJYSMmaIi/HByJNuyYcw4yB4NuA4Mv
6h5Uy/LVMjP3vbOcY+LHj/wKD5VVAhkm5sAKMGLHFmn1NQqAG5g+BH2ajF5UNpBis9fBomOW1T2y
rFO8rItdmpvrdNuHJn295X5G8BtTwvAgziXGHxpXdu0UQOBcnMcTJV58dVGcB1NnlnAx5Zckwaaf
Np9OfdVuadQDWUTPH5Xeerl0Z5X4LhPtpybdIEnF2fhTY27CFSD7NMrOE8BBI4xXlU0aMpdPegQi
YnAPAfVf1DmxzQfBHmJ7IaQdJeFjpZWfOVUyVY1C3ZuXJEGQbh7KCGiI6G6B6F5t5LQ2poPCF2+5
MPDROAKdyyQpDFtoIEURlJNxc/oR9w9H3r/KV5igQKUD2K/oApn2Zod5dxX0FCzyYiV9wIdCDKQe
0/xXzdUA5ytyK3aZlhV9xywW24bQTBJvGsrbxkDCl2meSuAfZZKeONS2Np5SPckvE2vlNhUnGdJN
zOQxz96Qasd5vOhLvw4m1VE0IJ2te+eDnqr5uEerfHao3K2xY+gc2gfImVy3j+YufEqfTPKChsH6
KcjirdAbJCP3MxJzyJGF59aha4MN+bLQyd9sOky0BAaBRlXCBFEz6mkJHRh0AsciSkMuS6TvTvMC
6undKmifVr1BRq75hQeMZ2GK9lw8b7kGyXnoABN3Zbuf2vSjn0fPpixxTbb4WhFQng3wzCwnUH9Z
wZp8h+JDVVJfNwbEu1BSdnU1I9aStiuLL9XzT0DjRKSYr0Zk4MnGLAFa0gUjpWa4SL6F/TRawHNr
ypz4NmadZGt67vonJxessrPXcCiuyyGUkBgiUodgPMxIvLGqKPeY8OZoEYSSYp65RfHD5GbAVs06
CbhKwm+piY92OCfx1Yjsbc6gIkSitFd9HH12+JHWiLZnc+4lH6v9Y1fGnYdqVwkk6dmZL1qe9B77
yn07Vgdi/Cuzfu5YT9sp/KWo3I0USAw8I+eWJJKH9BKjWGVI4Cuzkfq0nyijNGrKnUf9oIUlnqjB
ayYu+QOdLNXD2DyOZnZuEC0Mw8Pe55unesaTMK59ozmMsfno68XahJ2MDdbi2ZrLF3ZdGv9e3sZ+
qnu2tmSuCJqr7icxz0PGYfxkyteofAMTj58pw8SFZUlNV1akeAM5Sgk9L6X0/qGejW0F2EzPtBcZ
g8bhDdFV3bF02UPl03sPxgzspU7woje4WLrBW2AM29ZM6LLpngnSctwN3ijw5KMhZY3vMeeiVZDy
Q/8O7gVTzkDpoE67DEWzH1VVHfXkp5nVhuN/qehI42lrLP5RVjdzcBX6Vx48kD4n7TSyaIAO3FvU
1r+15mWYzpG1a+FELlT+LR7nnhgKL7re/Wvg04htEDz0OCJmLTko8TWRUZd+TLnZd4JrCZbHTqLa
2Tj74NBtHA2iBtp8sRu1/C8jYenGx4jdbT7qF7uNyUWYW00vSXmG2h6j+nPPLTnhmI8GwGziaqhX
QY26sK+TsXUxk5ERXZGgdeOvBepXCf9YUkwWgCQGN+85Sr5WMYU+1WC9WxpEIjy6BU1b1PggjK1s
qlsK/8EVw1+fZO+6CkHjmpiq6v5HEI9RWcQmHCF5UA8zfkTW0ptuYNGjxfuaBcXIz+gS4oic7RLb
HnN2jmHwoul/oFiJs7gk/Y2d3tzICTmDBYcQX8TAg4NZuoTgKcI3Ezt7U/hHW5G8Hyn1rNStiVqv
pwbLH9wP/OWHDHrE5AgSPNYjmqxXDtBjg571dbqTNe3fRtqtLJxgmW7vdaUjILZfPWmUhAjGVI90
d2Dtn/40Wa8RKfTQgmYNN+C9iLcWDoMRbLXctUglPcdH1hoXhwqgYvwLHa7vkn9vdAEie/CLnKoz
ir4of+9CJNkSsnQ/TB4P74/PX14Mf3pCAQlcKOAL28RMnhqFrMDIqXiLGOGDbR1m+ZwbnpHRA7Qv
yxc5bZ1q2ya7Yj4z6839R1z+OhB/tMHZj6A8MpeTLdxEvIGiRjtGpId6omNIdoYlr4YD55GPn3Cn
SH6bfFlAS+bxmL3jmb7S0mDoh32L4ly0Gs715xbA23zts4tLFNnUtcNSxkTHjGMe9FzdjN5cG91i
KcJVSsOfn8yA2Pny+wBB4Z6ZIRyxmBeRzPq9bhAVcMsXPa8fM1PzhKKfAwYtnX0sHEmjNc1+xG2U
47WZgognJdlJKIHaHKz1gVhjCge3a/5ppJyc/HcKp13Tc/Xyclvwa2Ec8kHsMkhWcJzMRL5Dvnh1
qltLXCH2se/gj2wiWj+g1MoC17pJWujB5aY0E1CdIfnULDWq9qI4+xkwdoXcUTk72e4l6JEjqLqg
n3OjCmfrYE7KAuF1NvbgAZTHKNR32JtssWPt1CDlseX37NiByB2BmeofMqPZWdK/1zp16IDgJqKO
Li1lbK2f5MSiZ9Lf+5YYcsfOpEBwTjix/mZht9fCJMJIvkVXxjrGZP1SZx0GfO4FIc91QzHANDMZ
N3fEtMdoPli4qpKQnKf56viHobtWNOplPqiRcGczR3eYqhvSPgXloRWeIxCGEZnY4rPIQZecl5Lj
nBdXS0l1xXK2Nkw+doCfpg1Xz94YsP1m3qbGfBvB2o6q2thYe3PjO53jPa0DjA8U5CbRTtPdXc0W
oxP6Ntbbrd8iLRh0xaS0p4MATQGUJ1xmsXL0hNmrt0H6SAjiYpMfFVK+FSwRSna35PD31BbinrcP
WkpRgjN8TAxHIcObjm7HXitkaw9cIY34FVgUyPPbdMhODlrl1RDaMgz7vGG1E1yTjVYih7TuIZ0O
NKhuKm1ayYbng6E2IcLQbuIwfxpH7cNI4pNiM5h2ICjxPk0RbRaknCNGXQtUlDEdu4EgM2mGjtR8
Wb1MVING7XcLGlvDngk2ZO2GPmQY+RQ5xalIup3P/SvOPgdunxUrGdFu6Pb9mygYMqW+igcCTIhe
IFcBc69aMl6R+nbzZyd/t6cGkiDGnuhlsJ867A3z1eQL/P+BVnh6OpNhnAlaTVzJElCk/R45rQ+f
+fy537ByA28JAK2A9kPAPIPjuAC/Fhdm1tnHZvkJMafmbDoiY7owJG4cA+PXyHlmMltrKNFkVS2A
Lob03/LIuBu4tYwKWncTnaF37HQuqQFlrRIPDr0642MISYhhdZVXEWDl70Z/LblSIE0SW6y4Wrzn
3Tb7NKh8wHu52CVNp18n5bNWPFku2TMIKDjL+L2MUEZbduEzFj2bHDSLmmldDuQjkjvFsWAtwOLz
Wa2a/DEb8jUtMFs/hsRC8W8zlFwFIb2nRC17dRixKWod28oXpBMyP1sRYSBECrFXM31QrcnIR2fi
OAGHcf/j6DyWIze2IPpFiIA3W7Z3ZLPpuakgOSSqABS8/3odaCk96WlmCKBu5c08iV1EBaex+R5S
eqDPPK5ARNNoi1XfDl6I0bGMuWPpUbHTo17VOzKwM59E4aaw10kBOcNft4xjuKOUR6gO94u4K8Nq
nZXnov22rN9w/lTuoY2pGDuZzlUFe/R3fqvjd4mxr0w3S4RmOvf0o43eukhf6O4LPaBKS2/uKja2
pXewnaeWTIwL7mXF+tKNNwnVseSDEQ2oWu4Iz/6adPSJPZO8Ad3d+dRLCzjtz/QcsDxhwsR7kd9b
+issb6JE52Bi8o5oL7lJiqnrcVddapoaqaujVmpXOB+ej92z6fbpT93vdXPsQsLlh8S6ZPXe0uvA
ezdB89CkBGNXhw+0S+OcCh8qm5VBGN0lFSpbeK5Dc1suB68YSaKNezpnmfS+KZU/dM1vARglT6+Z
8YQxBR/bMYE2WszWdmrh/mJWr2xMduHXILCGVvk/NdTrHtJR2/aHOfzwpH81Wp9g5QQ03N31hTw4
jSLV6wGBNRsKgOt3AtKRC3XHqZ7bqfzWnGiVq452GvanJvLg3XdkL4Ij35yqXJBo6ZJxdkYbZn0W
gWs0kYulhw+42wV8K1IyJKUgJRpEM9YzsoCgh03YkW2ObABPalSY7UkzTDN7gPIN2Xg11N9ONaw9
/569e1rRBPfiA4UnDn/n4kAaQGric+HCOuMyXXbI85duLr1+qDvyreRdqwT+of3tQOiXNM4lLuk4
Gi8w8YwlTAP/1ll/Vc5+1cEY/liwDPSL3wx+Ai1LSIhwNs2TtIF7QxwrO0UjDCcPdjrXYV1C7yfd
OphFdov4xESmZ4pQvY+OTBVmgY1MPcQC6j+BeXMGhpcRR0BLbUUXxKfJoHytMB4luZTZbm/+4qk2
S3bGjCS5XLqsDz75bFtIcsDBIQ0slPOztI37cUZ4/J669knLH6xC2wKnHPoiyRvOlmhTt+3LIAGd
+TDj9n7esD+ptOoP5ThE8OFy3L6rxgxDsPizhSgx+xYmlJoAAFZNOdXVLUmxxmKsZUD2/FhBB027
EHR2PotD51Jfivkqt81LPfrJly7ZtmCJKV6t0Fnic52RPFpOg/NdJAHOKbrniVS1UxGwiCVeQt25
W5aPVov4+NOZtLsQTQAgaY5Fh0Iw47s5OvAiCALQIPrHSpDN/Eg7aLvrZmNJmg5UpzABLitz+vXo
amh5uimSBrpHU4PMeOE0hyxK1suo8NNFfMpTfFxY5fZUSya4CmDUVhlQNTG8lbVjYXGFDZMwcb64
JWAmmrgGsiqEFcm92fEzb5h6UhwR/olLgPuvLE29duT/tFiSnHhu0KvX+QQToxsN888KyYNprLee
NQ00I9JhDz5l/PVqeht3/CDcZ9HG1ktpwAxemDJhvandjCyHCC34yuFkG+Rq3G58Na0QHE9Ssilm
x6yQdnPY+3UcviOdfCaG/dgMMSAH332sKA5etw6myTZu2CQ26lgt99jWik82qzB/NE65THhH64zQ
WaiD5crjHtvMYQ4S+BiglxR067VPOJcWEh5QQ66294I1yR1AoqPqjftUGp+iSanc7Eb88eG0L1HB
CW8sn7RxhuneivtW2t9j7x/rASKDg413NZTkeEIKbrFCYjeU6JmW+2bWlonB37iEdjoRKMRrUYWm
3jYjN2Cj9p8yAmRpExE6KRmFIHJx4YRRHdk0z0o+N4obrDnh/wRqCIyA+oVNw3o75T0P0EUCbvoN
R/Rd37in1jK3Rs5xRKEPPmFAG7yjk3KMnV1KnMA4XLfOQLtTAjbILynwihYQkO7lrTcbvFs8I6zR
/4H/mMn+YDVrJtxYXkHpTTY38WNSNzm6lWbgFgMwctiV0E31qxOFR68KaGpwzoY2KpSF9ugzde7m
WVC8MfTP5ZS/+ZN1GNyIvGC/ipxZvcipzKmmnc9sdCm9NH2m+J79UyAiZxWwPYlCy1kbzbBiFlyP
FYiigbtGLseKQAvspk7WHiqEk+5brcVeepAsXC3/Yd3ANTBlr8yZzHVsx8PEbdZTYtQfipTCWIQP
i7O+oO7Do5dKOelvkHi7ynQJhOmaYHXusl8r2VBHEHiz4btxKGPNGCfd+EVJ+R5aUCgM61AH9g+X
3l1TYQApbXWYkhTkwZIgN5t1bH+7tE8qe4JpRaQ4JpqgSGPBj8HxSQapbXml4B3ekZZ99J2HRbMl
Pf6YJQ7ghiE7jLglyuVzbof7wsh+xPA3Yejyy347ef3BSb57YLYQlgJoxoXi/X2aacHJccAQ1DuV
4ciIGt/bDZG/eeygybGePYdcZ6kN7i4iGL7ZZb74A5fQmEcY8Z7iKWzYXMsW3DKMkDlKH2tdRfDr
6fvoqYzh0W0wOuvpPjEFmQHnzBOP3cVbU8/Ez5pxOysaWh8dSE/dk1/jkXBPNXuu0ePvVkjWi1Oz
54aCfc7Xwc5W7COE+ggoF4jq19SYjwoYLEtR47lkRYs3c0Q2TGicwGOy5kOD3GIjSA4Yr4eHaoq/
OAf5Ux6Lz5iBx6qqrWeWQCg6VcCi4u5Uch30PBMPlvgnPSxWNmYi1se3tCVXyJuZE4Cu2OiIKTog
8a/sknInSBHYR3tpr6KWtj/XB5qRra0Wjj5uH9v1NuxXVmXgPGamf6rcYpUFyaa2C2T6Hvoiuxqb
IF5LP2gUs/jCC1qy2+FrEZrjiprEbQLrPulqPjzudxGTMDcq6FaR1V8x+1zpNT5KQF58LafjSIK1
gOCW6eHbazXSoVcHEFJavEjdwUvsQ1XkR76xdDxN5X2QQ05t8teAy3lGGZvK242DA8eNySQ2Oa5u
dnjgKDIutlXq4dQkApvuzKXDcqpJjQJrmUWxD0kDdcHwGNpck7neOohJcQwbROJ57NUlzH4jqFjA
SwPRnPjAb/2JqzOhTCLWu6mPtiVCLnMge7AxlJ82xuuCDj83zt/MzD0Jmpk3CY05QQHsQf+LPF56
eFKACEwnRbPDipYhhynJEzQX/tbu9YsxNNBKi51FnANfE5+kFomZkUCI4k5ovj1YOYCFmsxdBVBM
QdS3+ojo5ls7Uf/keAPFDH/0gJjJS25qcliwhtM5/nU8XEWeyZ4YWTLF8jGb94tpKsh8Ntv9O8/R
zmO9KKD0gdZaBSMd6NPvSKXh2IGOCr8p8cO/kew6Due5HP/QCjbAMllu4XKln37tzdYIaiRFC7Pg
yiI2Bpcof+0MStw13YmJ2XMcYt4vFmKG+GY/QNOv5f5xQPvV52B0j9botKsOKSlIxP8u+I5sZjui
5fc4zVyFy2ns0bviD4A0W+4/eBxgggHoAoUi1I8xUrJhNU3+ZSD+RJ7frP0Wb0o2XoUcPgX78Ep+
A8652SK7cM68iBC3Udfa1UPczfsskheRQfNMmtC+Wqo21l3Aw59VZxmVwcH36LPuMbnWRX4IRwtg
TzvvglTd2t7cFzN+GeJvurM+mlhuhzyo6DsAq9+62SaunEeb4LtTmPfDwlrqQUSqrBGr2gtBjoGX
dPH+2EU/r3J6VGjZOwWgVQiL9MxGGvtNgVjqP/We82RqDI2i2c+ZR0B53jvx+OFbSw4HtTOX5oq2
VK7HZnRXIDfZYTGcKzsb7hzFdaivyTnPEFIZwXooNRrtr/wKvf4rrDnGc/6RxBFPUjrvcyp2c4IS
H0MjYYZnrbtK4fkM2dHEUUq0XoAyQ7zZ+eBGJ+18SAygtXcfx78+2xGze8IQudWSji1SfnENinnC
agPmL2yYQKPpwbZ+G495IeIyIuuddCmfDH9cx9+0XriOpfrT/W7gIYz4FzLjDyZpLivE0vnmQ6jN
65eWRukm2+Qda+plJLDFB38Oe82J4wNK1gs5ZGDH7/a0CnvC7tZJ03Fhxoacuc0paxAQPfpoAYkO
Q3UgzreNap/W9td0oKRATx0oSlQHXv7x4mR4tgthYEL12ruyIH9mx+kzI7CxCipWzVMX0tFSUh1o
N4ojhIVjNsb7uLchDTUkr/MCi2xp/YVx3EBPgY7ikKkFz2JslW99lyBM1pFqGbnbkP3VzKqnM9Bq
Gg1seBkbu9Ledly7fDZARJHCdJ/y/WnYtu7r1tybbnvsAsI7snBeR73wXIyK8pcWMQkgecfejaZs
uoq54rDA3SWYrOm3xq5qszWsgoh0ie3ow9iHvwpYIZcuEAtsZ9nm8/UkZjNsZMwI1GX926Czi8l1
kuwldDeupy9N8y+pcBOP1Q5kxxOjKw0L8gNz+5HO6LVbwE90MWJpcNSuqq4dptJ1j87WqJDVWfzg
218ew0oUQ3JWEtfF4n/uiEGAVcDFtHWnV03Qq+HbToTfTCJgAC7YJardAEzCENgP/SvBw57BWldg
oquWiNPZpFa0bqItqvaK6802928qohazlsS0iMXD7ujLJ+YuVg0TzDYB/ZYkf96frDH/o0Ntq/W/
yfpc0HKyaT/NkUYSBnwqeu/8hXsA5RSQvbJ7RrYfJku6u+AfdPgLuRwoADG2fm0zf5PGD5YAnuaR
o6L2rGvvhDutc+NL19/2MN0NlHcN5TUMpy0cVi76BXp5MNyLhQcz4K8Y8ce7HXFP2nmGj8WPY7u8
UvUGZ9maYhrLukX4HWwWp17c7DvuoRWDkssvAylgpcF7w3urgCr25sKc2LreW4BFtxoOsbWb1Ec8
3TxPUiMDXJ1NGpo5u5hV6jkwS4j22YeFwRcOrxITbMlP+1PVV3glxOdoJ1uaBhUOmQdB3/vwGMD5
HSjgsaH1xQKb2W0k6xIMPaMLeovc6C67jvAZI3pYNRsPy9j2YhurN5qLZmZ6J8GutJS6ETPKoSSA
duzyP6eHIDkCLWUrHHdfUfbZFPaNdeh2mtWe82itrRACZ/JZJl9OWR+TEPh83Il3an4d7nflCEen
hUUVcsV1fLD4TfmrTbE2NbG5fAZt0EO7Qp1uHfiOQDPZsEr9DOrhTnGxp1PYv03BU8Y/MmsQfJh1
Kfpu/tn104SPrkK8yCt/t8DrMGOgCr14c7url8cOGx9w+5WP9puoAtuUfhjM/OZb3n7uLSIpYlsv
J1FLNVMwrT0c/8s4OgbxYz6xK4yGE8ChJ9K5Wy8wYU6RzeZa5angrPCc8KfJyqk+t6JZecZvHjE3
/Qlysamg0asyNhN/HkHwNBlfjjWdbF++BoM4T0Ktc+JNDCSsWV4qd/wdKC6aSH2P44fZwOgJMKku
eDLoupDd8bfFYHGxpmJb6KxTngNk5AHCfeX0z5H9kRbhyksMcvZ/iyDpj2LXosKOeXKuuy8v2iTs
YFKPL6UC6oKXTEN0x2bnOQ5qB3dQ69VLvK3Rl4SjntP5yRkxWMR5csmp66l4ZOspPrbC/Jwnf2fj
ie+x57vchMfxd/bx0dLCPD/FvnjzpuDZkQeWPbZD63j0OMU4lli+WQl2gLIX8LPzKzi7h6FnKKPX
sCfrX6n7wGoOLe0cY3YENnTnu/2twiiVG8M1WOifaOs+NVZe1W2TYsblTaObvGb6FFfvtX0CvA80
h+IW2j+kBc4xrfcFwkns/4zTUxs+OWhohqzwzOyT6d3tT45/pOxs7t9KQZKwXpGz1zEjKpcCcilr
x6dmMH9wA3vjaB/Fiq8RznH8KjztTMAR52lXNQTa4Vzw2sjUuC/YE81Vu57FrZgyLOoPlosnN9ub
sziKOGBTXMHY7v9JHBRt2e0gnB1UxHZC1M82ixQ2j96dCTog84enPjTTrYsBxfTKd4jj64IrkyYj
mXk52iFUkHwg0KjorU0sDh+HEDIA8o9wkWtGpaJVm5dvhph+Ahetvrajn7SgfTgpDgGcclUxKTu6
wSHtf8+1c6tDcc15eVWdv3oGmCIcqbVP9YRpMBwSpOEPAROYrgl1jfMay8rDMIknU9AMiGfCDbhm
zTChy8lAKOz36QgExFUs8ZExHCcksmrhmcB+LblgJxYd7dyIaL1Sxso0g3/9TBfCCAel1OBJTASY
yQhvYcmUzL20J+Qi8deW0fAYSyQIpN+qdm9zA8IuZdUeQjkIWvfa19ANfbBiEqOqjhweMi3wyBkf
iVe/VRG5bbcv/jUj4UyH/2JeQs8vnXuA/++hMX1wUFmrGGCsbcv3Rsw+A06xambjp2mK6pVKYajS
WO3WS3cpPGin30pD7fGknP1AX7OIFJI5RZza8c1LKnbuVADpdjYuaYl+HmLjpXzGP0QeVAkWwQPp
ubYraFf3PuoUIbVVG9DAtyzIKNkU3t4F4ma4/QdhqZepGdprnZjc7HIXZkrxlWfhgh4fv3SLk56/
2FtKQswd+neJMLjClxOBgjCfBqokifBuRey5pBQ9NOSelR5b2h1u+ofY8cOtwlE/FKT5Xfhobs8n
mJ0hBBpNbsyW+Mbu/Nya6CGpc3U1dVwB7TRz9+z6SFnngNAuAC58I7+m6Kx5LUXTDDvHnCe1jYIY
whyAQPnXOhojU42l9GL0JgsawW59ClP2PlQeF/546tvuN4n+sWDJ/GRsED4HQ9zpEtGNPr7GiQ5F
T1PBMVEZa38YQSX9EUXOpaRJkGpBckcvZRQ/9DJ7rpXKNG72nkkRrHAJBYvCvxDt+punDjkjCBxt
nsogtJN9pYq02uP6asJ9bxOooRyOmm6SjAVHVTL3iX+PbOyrbeGgR+9Jg5rslLI0zR7MHFJNSaUF
0KBIz1gQIps8mRnnxrNRisC7K8zZ+6DuRHMraXqtH3oV4Wt3Pb/+RQtpfqwiGpmLSC9SkM6nlMEC
Qofi/tcTygviso6OGbfRGwc2UQn25sPzIMbmuXZbiRfYFV9TJ3JrHbiLijkGbftl2ZOsj3R+quxS
qZ6h2BdMzdu87MwjlkIlNxMAIlmgQ/rLKNZk88A2qfsyKuPR9OLHmQfVW0qpDW3zYSVinph3qctC
4R7wTVXcJ+0W5MCY3vfxrewvhQIRxEl5GqjoKh+ByETeYxhuzeQJegWxaxYXFSsw6nU2RBq2mYcl
iwSSam0WMYpoc2Zva2rnAXxfE/fJk/JmlJhAelypHPhYtbMsOZVG9FUNbKPt9gSr8y+kWM3yUS+c
MsRaHzU7RH7MaBZMPDXJtTszq/XwUieRGT9JD1RnYfvbmUwf4pIbfTkY7ZblNMm8GIW1a5ntwwS8
Rqeao5z5cVVwp20nbhiQGird8BspEK+5it+s8YX599CT8vDnHBd4/MKH6MVNJtYs3k2VcKxyugf8
cH4QlMFSe7FxGwvfQ/lmW8YyGlEOXk/psfEykuWQ+vjpEqkF1D3I6WRBMESfQlxpHfOJWIC9H/Px
ocWjRekiM2Fmq6fc4ngtvPvGHvptlsbECReTP1SQzYyjjBZo4vIfmQ9Xm7qfNn12OJONwFjrRNxL
3d0tRGyHyi4jAduE3GgHNMeSFwqh+zPXrcIs3OhZ7Zg0ueBzWxMs8vA0ChvOX4RMloruPrZKElhG
a27QqZeSCOuaz825clirss0d0CwkeZlxM9V0FxYzvTozmwDAZ+GTLufHQoZ7Q7kGWEzQiRWlCj7f
7NjsN4NF3DMiv98U/8xBrJQx3ZUjlLY23Nt0tRkZGpZhMSOH53EYPlm53bex80v1NJt4hoIFj9CW
927vX0qRvzkdPvQssC++ybrftg+28FYy6htacgNaOEcegoD/dmb4K7yWHzq1D4YOHkrP2HigOvdk
qaiYk8PFTFIHmgX2pYpjKzF2RVVeksDeB02N74YcVMEuTTv1jl6pTWU5lwSErRHIBx6Is2/EL0Qe
3uIAyi4J2VWucZuYJispyCSww+w/Lfphr+lOMVVyzt34fqBDyODW4VD/nszN79DMv0OSvMo54sfX
m0Qg801PSZHJyAIESYNI5RjFXeuvaLQeWSTSd1oSd7bszyong0hwCGqLfXWgSrppc0h85NymImJe
MuDg84ayONXys3Ih/vdHcCSbEjfnALmryacdOV4ksDw++hXmWX4591MXfaODbAZz2kpIZH03rQvp
XSUOiy5VXyB/T0qasE/qs6UmuFJ2djDn8tK2nDHMZ6VZoAdzuQfIV9Y4bxk9tIQP59INEksGTFf0
uyCKQA+B701i+nYhMAe+fOgyC7KiBxfAoEfGsq6NClhaKf/VRwrAnPDnFtYesfmTLQPMwx56Q7I4
QJv7SXWvMgASjS5yafzihjsm2E2Z8lYRNJ61RukEZ2V+t7nBvUBtIaPAFdH+PguH3zwj6xD4SLae
C/Kmnv+MFJqP7yJLE9xnG5IgNDA4wUmo70RSbph/jgBAdT8e26J9G3JJCj69SfhrSBwu0gzO62hy
Ud9768PMye7Qb3MtcFdqP0I2cJdcNW0xAzA+O/q2yCxsg7rdhxI+WTyr1z4hv4CFx5CLcynoa27y
sBhxjKr18hv1Gmc9TzXOEr0x6v49HJirqMORmUcyA5R/Me7LaDxKljeWYeCggx9cquE8ZkIRL4pI
TIfoc4wSLpjfASMVoIdDnTk7zv69HRUfHuBgwhl8MYCq18GMcJ08JpRI6Sl8GM3pfXTg5YZpNe3j
Ln7BHXi0rOoa5OaNNeWpnOsXBUTTZNzaYD/cRbbvrJKkf+xHHKNZlu9avo12hL9E9RiS6g371fHY
R1AzM4fg9JyUDnRx79p60Rvm6fc4XGochuZfZDm30azPuf9Veup1mQzuRM2jA2WREi9fP1XlfEpn
QFQdBjZ6CKhl7xzesJDFfkq2T6QEkpY7se05mNe9im5W+Tkk+U+/cAhTNezBGU5k9/n60UcKVdXz
L7E3LVs90J5Tm8qDa5qHKeqSJZz6iOv7iqD3OngJKVY/odu0eG5t0C8SvdFtTXoQi/LRDfNH31Xc
dCS9KEUIMtt1EbviwqaNBYZpV5EwBGHiB6hKIqS4KvSjk4i5LQV1nVBGU/F699R7zX5JfazwHlJ/
6vaWQbQ/wxVLnyFV6KoS07GJZLxiDovXWcT/5VzThCUcED9zW2HRV+JQFtlwK0Z/gm9OyoF4NjFa
Sp04R8bHzGnvc6WAzVlrN0sXkse7rZJ/2mIIj13soYljAdPK/hEJ2NjV/BFb9s4iSyo0DkplnsuJ
3DzE300gDYyYbeESrOHClHZzRq1MC8m9V253r82Q30oEB6WVFeF1RNudkSEzWMqNfkSWt7dUuyGa
xvRvEGZ7F9XheNeW5b3l8G6Ikk4jgijEM+KaO8Xc3/sNuQDcbWTlJtqEujgqduU4Q2CLCfhrGzig
G6YMRU2I5WLElB/kJfZnaNGzIZ76oXhiapArqw9hUqr5NdbjS5UygSR++TT4ACGJzB17k+o2VO7F
liRUQ2JxglgH+nEoWr6AZIUCP/2csmyDuaqE3mRB2UMUafRUPXQNxCUiWlDQzYQwYDwAENI4VctG
v+Y4clm9smYJwOxGxd+Azr4bWlTsqHn2TThFE9RyO/xKGaxZaNGw7AJuGCd7HePFCtmCOjOeAIt2
jaavl/BTj/kxfIHvd/E9PIR52fNc++3Fn8UmDGbr0bCw6hql9ZoyLw5YnbTZ7pikzwR5TjltMGXo
5XtpAqQy8SY0wFuwbz9zX3yaa/1cU1tPSddLgfrTudOnRU1S0fOSlctlpLvMMRG6BF8OMKxrZzPo
eBHM+WB2IFSZbn7O2wqmf5Frorqg0sjwVe+uoKigCvTFzrnVTyrrT2lr39tB+MmPq3jgsYlWssI0
JAvtHsK646zqIRKaZJuJ1VvghPiTzI6FhK6lS/GcDh62C/TvkZXMKB8ogXPUQUGmdEeEBnbCYEnW
LtgpyJhfYTcdClfu4Im8lrQAM/1gfJr2eU2Zd16iCtinDCeinTBRtfYxH6LLwueuR+TPsC73Ti4u
2iWDOkyPRcBt3YPqDDa/IDqnhjU5upNZxzhUjLMuhjsr6feGIR84BjeBj2pnP2bhVZDCqVkEu4z7
Uwp1KYF8wG9sxNgt5BmRn7G/bj+mynwos/BRpc9dQBgUj0jBDNWz2hsFTiO+qyJSKK3Rmmv0nZr/
8BKtC6bkcegePAMuGzFsRU0ywkFUf6pOnBZwmiP9Ryui15Ceb05EV5D2QAWIy/FUoCjrqn7IpNpY
jdzNpKyygvTNEo7Q2Ou6/k0uyH0DHBgGwGY8Wh2A5ZaWGXZGKMxYJT+9jvs8w+3YbdOA0jU9G9ld
Os2gEHg42KP6brgZcLcOhH1cFoJ2Z9FKetX2ivDG6Pxg/GLsb/dcJ4gpMQFiQl360206GugYSJsV
VzEXKGN1dYqNn5u4nOjlwPhrWA+S0IZk9YW/EBnX3Y0tPRMNz82MX7JcME5ksvwQUab7h9vpUAjz
pDUYNkje+IvbbiO77cgXm873Ahx5AZ7+qSJGhGM/0ueWoJiq+GLhMsDrrf2j0d7a8pwFrKKaYgvQ
hsvYurIkbsCTYNpSWCEz/q0ZZaVaPDYHwqKloPGXmfTg6F0DzV9ccqwWcp8ERGFZWojkk9omRNga
1ni71hA6+A8o/RhzGfAuvU3u5qLE91z84prjoSNahHulOVrDsK7V6wxgswAHRdkSPNuSVp6z7C/S
3Ij5w6OrXI1np93Zxkk04IF1um9CKupnMrmkKfh+RZeGoJ25Lih1W/YyXZuTipggt+wSPlF467sN
aLyq2jGYVtnFINNO7MJmOEPms46ixr1PJa7xhum24QiVRzrmXfcaj5/xeOLHk7C5LvZiWVjA8LMo
IqqfQtZnSdn8qOZCW4ObxicRPtvtBn4mi8J4PsO8LNxDPKymYh83a1dSH6HQIjseEvzgmPDJpTdY
7K95zdHSX3INIPZaIthnC3rmkpN+EMWbyYtiPRO/LgNQIaggbJDt6FAvPZzRbuzgUzGfv1UNuH+0
FBeQoSpfY/bUzbFMdo1xLmpQoaiSdxTgEAK/IOAraGnun+5QkTyEW4LY1H5So/xtY6Yfz0AVaRDW
PMtEDMVzUax7QFn2geyjFcIhxp6wUuJzrFmMEWPaA0jJNObyfGPYPxV3RE6T8uItC9XxEeU7VAbw
MyTi+Cr4q/lGONQBYua+5MaBWClPu/pBPS+Ta+j/tK5BUpQcuvhIHYAm5ckJnofpJMb3nOM/Szba
PVYGwrtaueNZSiJmNMs3/oMFLhBfrgoxq6L3GJ9tT40Zmb8GKZOPjU3Kf1l12Ti3mPD9cdfMxXrZ
fi6+d6cH6ZxSnTR/m+MpwKfQeP/IOSj1ZlNjK8j2LAqKdRd5CKdEJD1MFrP9j8nPIKaohbf1eDsD
CMMpv9mGN1oHw7sU3otYuEb+cxnvl/a6lGgI2fac8cMs6lW+xPzdS0CEJ7zU1qPJxXIIOPCWGMDE
ZWiUHw20IZ/6+Cmp421vjW9c9L4y9g3lNuDTPTR/ThDSdvM1+t0ZS3/INcXyL2R8APGC5MzC+wqE
8Lby+HYMhDCcDGVHi7UYMeOHk5WAlSRhqRnFh2NB6kEXePH+xIir2K8g/7BpSOz3xLn587U2LfYR
PAaF8V3G40V1xll6z8T9EeKmTc6PaIHkWNX4YcBQzJyL3+O2OLvhq4dFwZT/+hiUg0fBq8O4Bny3
exR0mqhD06rHBFElabHK9MRRavdHhsOVYWibeCwCUcw2Y/u3aI6FeUrUryBbVOSYTPxY+2tOKfxl
5EXawk7WIQEsx7XgV3CcyeDNtTVOOck2f6zZj3hcVzoI6pk5g5cTmBb6dobHh4JBN/TR8CHBpdl7
alT4Btz20/bgYfYzVeHttJKG+dm1wQEb2GOXL/8DRbSRm9Oe41a7oM3upZCEAS6uW/34brQNcL1k
HmvprsokCXIxcWUL2Fe2j9p2rpJ4c1ph7McyHqY9RCaFx5yVLWlpvj4KIJ9NsRyCHjFU1TxDGvLv
0gprbVSlrO3ciB7QWD4Fk8NOiG3nVPxEQ8vhTSPS0DQ3EcYfY03BoTVzX0hrBr6YrnCu0x7LSzWu
Wvpj+pHllldUBPVm9O3GzPdsq9dh8E9yb6pBodez/hQd6628CVCF0pCSsQ7Ctw3TO9H8msp2AEww
PDM1G6h05GCza4/zgraDrZDLel4d54bdVCVvuLFXgykvgW42VtlDVnFirlDjl51xhGvYU27XbrIc
X5dO35LS3Zv40XLWQ15cIFODuKYa52iOExCTpHtJKQxBLO8fSPR8gcO8Tk19tLPpd24paCEoDhIJ
QFs0oJJl4FAt+tlGRlyW0tFb6pivkae5N5TNhdJoRDsTLchpXqN2XE2T8m7paF8jkkawaV1qXaV8
qyDv5LV9q7zhJLvsPu35paRNX+080u/O4GBnCfB5zWxpNp3L78wYNwZb7bQAU0ax6HWymKppA8O7
i+VtCcP68hRSubezcwdoC3meY131LX3B+Yr46kWLJfnQ1O+tw5PMVjGl3zm54ajDjen77lpkwQNE
kw9bcIK1LFcVQegdivzNdTWXKD3+C9r8148YOt0YQ3mddAfbDnbe4D7Q16dBfOQnCOaXtMovsA6+
5imgFsZ9pxxWbxqNtwYItMrtTRAwGloiCPg6WSEGXRC6DOc3Gn3Opgw28WghdxB6rrMd1C/rNEne
LiR4gAvqYk8RXY0Dh8/Eqt6scJ8EGi9sNl8nomKriCDhbE7GqmWBJO0YMEdKoMOjV+vODLr3YHb3
PlXk/Rw/xtA11jZWNyonTlPd+IRDaJkguzek0Zv01OJY8Y+609UW7sfJE9FVGSP5FV5rkjwOTT3z
biJMTDn2g0WYNI06Ep7zsA2d/0g7sx49ka1L/5Wjc/2hBgKIoNVfX7zzlPPk9A1KO53M8xDAr++H
klp9nC7ZKnUdl8t10mWSFwh27L3Ws7ya2RKhQ33oPnoSfScflpXkt63xBEYMRwraGaVwqGKCItVB
UyH3W0Ssy/a3P+paYa9sdlYm931Ff3rGlO9U4hLbzhU2s1PellAT4u4k0x9Fh+G/9puLb6O4LkyA
7QVhkiqweSUFoClwBARJdAiU8aZzMjL69CDi+r7qegn1NEM3aTO/9CePoCnHe86qydwEgQj3HvaN
ktGUV7LGIpGNrQDfgNoK2/kyJdWup6MdogtZgdLY5oSuYZNfDcAJY7cgJDF+FSgsYmdsjyqC9k4T
PgsoZxIjCz9ye0oOBL5Oe9rN4W3nhN0BRoT57jdmsWfmqL4UZEU8J4HhPVezgKUNO7H4No1xS3U2
94dpNr7itY/gl9fFMYIAQYZB38ew45VmdxWNIVG1VWHjsjajAcnrBG8tIXpar60c1GxUuOe6H9St
P6pbwydRK0i9fp+w83adZYeJCIeqA6uFL4U4WZ1PVpYQRCKEvZoACzdgFijviIsySh+w/Fga9yC1
1TU8U+tq9GKg8w1soV67wbfAHsLqhFmJewSzOIZs1p5VjJf6SjFuea392vxoVRyuA0+y8atktyVP
IQVGh/fXbttwY+FcQNqFAeAu1q341qfGdEMYzDchUp4GMi01sX7Li/wajds5V6+WfbHzflzlo3Nd
O0ay0Wwk85qwzaI8Zk2OUACeEAjLzN80ujnbWXiZE2dnyPo5zYEJVGVYvVR9qi9eQuJZU2XWsYja
nO2RuZkc5JaDnVIlQpOy9oZHxmfnMmLwxgyikyaczA+SgqkRUeOePUC0NWNqdhXHu7xCyWovnUEy
LvgOhfc+x4QUUNkFya1okOyXUnh38GySPSYSkiJm6HcwzZOyQUGr6gC6ju9emlp4H67wCTNM1DBs
5yDQtyQowPsU8IVqNXz0fNZAur3g1COGw33swEqYXY9ufYWpPIcoWCJvihuolGtjrkMS/1w7AykS
B/ZF+AmYcx6zN6YQz13flwhyIzwpvLScp76qllg1IDCPXpDoR/QZwS1NfB8NRmU8YEGzQQWl9jcK
DeZBBRjz0p3la6NaAJC15olAywz1ad3WVbCOptw6yxQEqaupcHwfFZ4ValQJcTkN1KnpLO6LQeQY
K9AXr5IGFn3oLiEVEV1j33wPxFLQSEEUF2FzfgKIA9ABAYc+4mzLp9mvruOFfeeWkJG8Ojw3glis
QBx8wPpMKBZHYzUcbFW47PVQW1Mhpv780rfqjACf9zE7g0ae7JGwZCcvzl2/CGD1I0G+bLlxeEQM
/RZT9hdfs0/s6UtDgt0OFoncGA2uo0FNeLzonUZWdpkdJoyhB6e4N0xMXLq133yvOWpyAlJcZ7r/
YrbUijgNpBtbO68KMeMipTW7+QZWNgC9okA4PVpf1ZLXKLI+w1s8b+YyZMDpnYluAHVLbzr0XnLZ
44z03UftjoyiuglNXGDxndQTfs4Rn1sQK714ElFroLLRRXbjLNmHobzNTHCXxoxjR2PMLK3uZBdE
cf1VcdXj8sGU/v2sqx+zS0xF5+EZ7nWH6GUSF9z9wI8MYlvHjPz0ioGmnJddrwhGUvJovZO3ywyi
fjKUfWE2tLMMcXRzc5tWZPGQ3NSO87PsUS2nMVQCMgUQszruoYlSIHyGnXyYxcSoE9faiQhHdR6a
+UfrDa+iKO98l4osx2+Aty4YqtfEbL+3aEtE810FX3pdXIZAJCT3sci3dn2pMCIaTcqt8nW0yUCg
WmOUzF73ycpuwxDmyfxmS+MwlPObIyU1c4zOVwzkt8Qq/9HT4LOz+yGibcBG2XQdIraovIoyxnHV
dDunCBYEkmdvg6qlV4yiFxOaBdYUu4BjMnZgwr/P5qsuRjJXqeKBcW6I+RxVG9qfCB1lPQ076aH2
8kruJfbBI+7XzHsOmcZQ9YMoO0/0/4hbZRZC9pVFODdkDhN6hjfBf4TBYrjwVmhQsMIg168ObhO/
lIm+mQeDRCYDyRuWfTKZ2b6V7VqQwzb4pLciSKKPYy6EWZ8MLKh2jmteF6SdTiQAMzmcG14DzC96
SOIBI6pg+BI3+iLq+lKE0YERzgV0HC0Jfw8H5RjX7ndRqE2nyyOWJtapHIspPR4ADCM1vrE8aibE
HifeZMLc5Hm7H3mecZGQo3FxkMjkSOBHszrVJXxcQJObDrhXMSt6yWSdx9lNO6IHmurnRo6buFhy
aQNCwoNVg5oggPNhgtJZpxIDO8O2dNuE7g+MTPqElZpdbel55VVXKtBwNKSRJ6wbp0W5EyCTbdZI
uq5KUz3HPozsAgVO0RmrqBgPInLFLnbZXENHZjm0sMOSegT0wwjwOVx11sdE77oqoZ70wYb+AOrs
s6VLOEeoLyaK46irn7TFyq+ePUSJUdisc/bDwpMHRg1HtDH7rlLH1K/3M6eWoZX1a/dC/XTqfbXP
UnHdOArcTPtitMm7HVKWekV0X4bA/AaE0zQZtq3AR5jap5asv0blfGh4ZnCYz3l7740+W+2XzgPY
K+gKVhXbl8xcukZ5dBfX7blp8ZbgwjaH4F4w70gzcg+mxsNhwOeTD7u6s+jNObdQysB/D8lXBrz7
1jJNhJzMjpOW5dRj3rsJ5yX1L4nPmRDfyXf5jl/gqGBZKuBN9YzQ36nFVRHokDgdBZ3NSuOjDMAD
pv3NmNU83gbtTCLsJ+3g9a161JqnrusPyJKnkwIL3QXvbURojSrq11R1HxayQ6xb+ABRpRl2fUa2
Gc7WW1aVtzotIa5Wt72mI1prbLYWcn/k8tCAv1baa4CVNfvQwpVrGCcqrl04+0fTqIetsYh41cxr
VCgfLYOfnEFfIoZzUNq2+Bs1CnSjzK+swvtOzUYwQwSipPHgqM07cLhIlkFiaDDYa9UkNgLf4GvV
hej2g2Xl7e2LYcLPmPJ5PiGhr+BlAUsarG6rRwSWqkZG1hAgk8XiR95/9AENKiKZcBeV6BocqW/t
TPwo2ncPsLBbRvOtUTUgL8k1iqR2jkWcHVpP70QRFRsn7PVWivcEvB347zvwOJiOUlpcxqZFXGnq
EfGMd9Wl03PiZl9INiJOhOZMF9PV+uqOj8QkEERr48iMsOKM8OpDcgwRGEy5Q6SkpEvOSAyzXwRd
vk3PWhjEVNQnJqAHE4NFXX0Z/HjPrb/rkbEX/oLWiM/QhKLLJM3XsEETGi/BedGjxx9Gcipbs+RK
g0JjQ+JvXY1ed0zoMevnYkpu1JheYG2aD5T0YM9nZO99NHCLkgU+yXyZqPu7vr8uuuDke+DT2vns
tPIus8Zo0wj0WipkeObCUvStEMkGcuVsCr6GDsWyYnhgNVeKj8ZuvetcFLdzRNvb8HAGpM5tP9mP
rf0ugCsa2rwenTBEL4j1EVHxYikIEYF3LHwOk0T0JRySDkn+RjsEUui4Kc1g25NxY+ryZI3jDfbt
3cArIzYQNQu6wmXdkeVNBbCqlA99tiCSoNLwnoZ2lJtKQI/JNfnUk4FNJqCHh2LlOZbFSTvLyJcm
Z7H0k/FFbjXM/4ng3gCmb2vC8QyLu8kKD2Ksd6j01jNvb6+5BSJzkbVKNj6Dh7TFCSYIK465XDHT
9+uqpOXUl/b7CHdsO87+2+xISsG+BgkT7334KU02niooEWhY7qpM099jSMDyTLicKFjsa7JBGvxE
zGPv5FD7y+p/7IEKtX2PNTG2imtT+xMyREFXGzYgeT2DgkRlOkeCwS8yYZ/n25qtj04vWfUxTP27
EeMcTtjOV3V5O1Z+vsYe8OaY3nd3ZN6YmdP3Ahd2jDplqjqi7dSErqq5pDaK4qa7SEJUb2YX93rs
p7T8Mbg/ZRGFlMSd28hlHpdhqYLMNNGW72vntYgjeSl807qJE2RvceodA1E960VhMJl1w7AjJLh3
kA+oulHvuNbBT3lsIwhBvFO6ECU0JLiZDBBtvo+2vc+KQdLvjOetDFDSRYDPRIaDeGZtoJGvTp4V
4tGCa7L6K3AGVRrRANeesmnpVeuAyCzfkBv2EIQIkMOFHgy0zPLhKzD9SMDuaRNhdBxCb5doi7DO
YWgRTTvf7al6z2YfJV9KlIouEYWbTAPwpzxDawZs6FL/9CWAPZo1chNbIZc7tvkt3EHjSBbxSO8P
vjU74gYOrPlcTt8JlLG66Qr3DwhoPG4o2SQ+W83G2ne/olsjehvwGtAzNNX0daDg+KsZNkGQWyP4
muIrgLBvZTbtEEOtfPMKaSM1K6xOvOPEzZhHf0bwPnLHrnrkQdxUSJfolBlMx8qsQM1NLqLxERCl
lCU76dDpoA0pxuzanGlCR4cl8C5mHJqQX2i2XFbvuk/unA5tA2KvHvJab1yZAyqDNyuyN1H+A//w
yrCmXUffNs+zfSrcgy6fEjB2IWAGWd2VNOGq8R4Bza6lBB/pFRmu9UzYMhjTLHysa2Thqeov6M+Y
1WUn34CqQ7QV4QGBkT6MmorPOoXhrgYTbQBSnnem2V4WYsSEQA09Kd2DF/K5AasWdIsrtDTKW4Zm
5JWtCowpln0T0FztTHJi8gXZ3aUnT8id09pXOMvASHlo/40HKU99mG8hvi0v2qEjOIPd6JK1SpQS
Xt5tV14BEO0Y03o+z43/wdt5G0X+3sgDQBvljdvCFh2NJwbCT9mAXQlp7UjDzyTMLgqLg0KN0Cdf
xnppEZL6Hqz98KmkPhsQwVbksSbTrT23+TrQTFUrrxMbDAT3ZkBqndnTN3blQKFlGfNXl6EU1DoD
UMSq8AiVtdGT2+A4hr5HWdCpSwtkaC8anGVGyxDB0S36Fhr8kM/6AT8b3cuZrje7cWZuct2b0CEi
1lVKWhITW0x62I2SLaPM5ia2i+LUo4ZN+oLOrYYFmFiCQcpw8DGB9tFhGnhpeAs2lPlf1lybDBXg
AIMDcS59iZx5pAINErXT7nxv58iZuF1wujJ5YezXjtNdlVKx0kV/aJFYQXkXyLJjBob6BUUCWcD2
pQgCeCUHFOWnIXoD67vyabgSTWG8SCBlRsL8nMwdN1U304wtwDAf5tY18GFlDGsZMDaCCIj+2Bv4
hKxZX6V0HgbKrZFtpG1E25EzrES/Dkfk8EHeIcSeWBbYleEGJA9pSh2AgcZtn35P4qeydHfNwqIv
u0fiQfaLVqmBg+V5w1aGfJwurxFdD9dVuGvgchZzs5uXMDpk1RCTCVtI0+ZH2S+p8GJGgIzlM+Hu
LMhhTFGP06F58vVXILJbPcBbM9vVhDUF4O957ORj0xBA8Vi742ZAZ5+EA/nKihRiZ8+zez3Y6Bh5
9gj2WqIA9nV2PzbeeysfKk0MC/QwN0c145C13r/g1T3UCo+bRssP0309i/Qjm7ASV811mc/P9ghk
x6S6dqDC4nEIkdI1a+H8KKdnC05jPdYYUH1w1ExPUlvvZpynZiV/OL7nrDqGJw2v8by2Tp1JK7L1
LxVdf8qxjfSr975xNsSeo4hAr1awkhBFuBorJyUMwr4rHQMsG1aVvL4qNLBoPUNcMEAKVby19vPU
0fsgd2ZgY1vL4RAwVHjkfZWeIF/Ig+E34zHpUh84VbhVraP2ltehXyVX4lU75sa2esA25FBPmDax
ZOxMuik9joB+9tEK+IyXKy321CPjpij1XSkmpjCM/WSPgHAwmBjYZcKtgGMt9YJHl1G5Jrd1H8Cg
5AXSrueB2IKiMk4EZLCnYqWPJUPE2n0Y4o+SQHaULkQgewHA2YiskBVNLXk1zkg1cwH1v3d43kgJ
MzcuOvj91LIC8XADtpoqa2WUtN3Huof8U5v40IohtWF0CLyUXojmV6Hj3LRt/ZFFA21rVKb+t16R
/mX6JcKkYID3hbkDjYatavojBW3FJZpP0gwJs2HnM8Bcl7mVPJG/Mt6moh+/1KQIskevwoFtDyQQ
e0DhO4jE+p63vbM3TCA9UxIkqHzNbAc6HG7DiI4pWOTxiTSiCpdOmt1Xy55I+SHSsxZNr9U2CqtN
VOynCZF7OBX4W0eVGT9KMyV4m2WC8X5u90ejVMM2YkuB1AJ+ntdIvQWU1SBNceZL28/TzoxdDUKa
rjC5DUgQAjvyy42UCIpoaqdgHRL+tEQQkBamHWquwbXAA1W2PV/NWo/vbeq+zLVNvEB5KoBgrPMQ
8dSURYRVj/cKiOxOZ6F9Y+Vw3UvP9tfZEOMP7xhxNi3TOeOQs+tFJ+Rf4qxHylWj9xoylVFc2qCV
fFygj2Db3BszJXDJF1N0A80NcQqFCsiXox/nNwEcwEi2+9Y3b+GhXCYGOKuyrY/V8qJPEx//Z9ZA
22TsZvc/BAs0DAkunlNVJ6osJAZJvJVWwTc7vJKUh/6GBJBDD0lvBfBhoRTn3+kNfK1mDRxI4hMv
NkWXkjsUGi95mGACg0b8o64KpBAZpKgMXgZakHFi9dXOrSWQBnVoZ3A6jXtl6GBvIfZjjPKqezoR
HsCaN3IJJDZSJOwmxgtpJgCQGgYadT0fbaZakR2dcwwfe4jIkNpHwu6DvL9MKFzDiXe0WDbzNP4q
MtzriNmuugq74kuZyXMUUlPwph1MkkmLwCNia7hK4p6+fGVscb10B0eFW8TkdBOwRffpVF9baLNH
5aCeCmpjJ+0+QkuleRXkwsHwyfy3cGIGExMvgD7jSvoQeWP1ZUilxmlGS9OKaTTJAFhxPrkWW+Cg
5KUdRmQ1zX4JFdUv2lNmR+DUPDCe9gZtlkKMSVDwaPNuwYDjj5txCsarNmMNVYaX3fZ5jEpNpgQL
ZUVFTE/C1HZwc33lAxO1Jqc7joZbPfFSnh7nhpsy8OX4ZmGMnnHKzA4pxhn9XrfEO2pkKTHTfVs+
2CLAwxYzKxyHBKIqVTRVxI006UxWXsQ7LhcK+N1011SkCBkES7HETNT4ie98k39NxXRG6oBirK8R
eDPu0f2+8UmaSI0hP7bkXG2aoXhAc+Bs4h6DsAjtH7QGxG3XsEApc0a8gorBrngVWgVBMElr9psS
w8XWzWEZWpoiKIOKBekb6m3SuckaTd+XTCK6bcYg2xg1s/YmlKDVShJYgKqQEmGRYJIpxQJtZffS
Gwn3xW+yKUw45s6EGlt2MSyy8i2sOgoENtgPac29qiyqHQcx75ZrRGUJ2MQscnELuT37Jio7vZ/H
4M4KBD2mZmxB21aLUy/y2J2m02aaWI5ppg77Jprto5oVqUUWyYUNQ1gsRW312IWleaqgFpMmlSMb
K1OYbYzkN91i9Y2U4+0cJwh2tl1/075LGclInFj5+pEBSr7vLAlJQE8tY1pRufkLcHTGOKbz4bpl
fGpAgNAVNNVxVEW306SFbWhe9zunLxkluWP4iNLaeJotZCW88Ikd7QCK8D2ipa3tH6qaYxrwnbGX
mo9KuYgpStMCY2e3rwj76w0UJfyCagIxwOh0FcEywzbXqRN9MUITIUJFdePd1MhQNilpNrt0ct3r
WeXDdQ8C/hLPiOsLqClr7UQfngfVLZiBuY8Rlmw2d1kDqhxnvZdjC0zlwE3ld/UhsjvocvBdNqoo
4jt/CRgIalirnR95zNcD8zQVsMV0kbuQ8wAUHyk+wawFBpmzEiasRczbTvKeQ94OHAgboIdsDbOM
z/d7O+Pi2cqRrrYpICzD2h/x75d3AWJoJsChWRyFV+FEm1xNWFyvj5nkXCeyp1hlm+GJ/gyY/ShC
1qOL9oBln2xGxa7TaGE9WhLb52zH41tDACFSkA4rVIHAcKVNidTUQdQtc5vEh6QzvvQlIgdwTxKO
3/DVKwi0rgvYcQyPqNFLNmWjlTIzm7S5y8YWlAi87Q07OYj0gvLOQmC8nUbvI8wmgIeDBR5YseLE
JeF3HcRpVjAx4HKhnZN0Q3hmNEdSWIR3JuzieF2KccoAjCLrcSdzeBBqqPHd4gjOYlYYq4/Mi5iY
YLkuWTElxrB71zONDxBb6ZuoiJ0DryagWo1menFlay0VU2HSQXH9dcGKt2fLso8nNncMX17bHDR9
HtEozH12uJJAphEiZBLC9AHsIxwzpwFtYh+YU+yNvVCH2BbfmVl5yKDUt04n46EsOnFEE2KTOkko
ER3g4QHUiv8Qmt1r2gEOw4hAK8Mx1XWbEhiyHSDpXbui/iL8lOCIxo3ux7qKHkzhipt0CYyZqvS9
p4PvmCg1oLbxGdk0Y2dNsSbQs68S1xqOVEbVcxRClLb9qrgWoPwU8nZBSLRT01rFcXuVA2C5SABy
Ty4ilnPiVra3ZYNugFcketVnP9K1yZsy1F1Xufc1q9bou9+qJc4EI9aaMRzlVkFTwxqsy1TrmgnX
fLGG7EaAFzKQZbgC/zO+xgdG5DT9ywZSJbmPA8yTuAizm1iS7JAI2kJEJzHIE4vCvOsqNtXloU/Z
MROLiI/Aza4yr9JnW1BspTniy9pGh56O8pIMxp3VG+kRNQntcUibo2l9D/vh6EbTdgxnWp3FtsWP
62h7Uw8kKlsKikRtjHTsQqwm8AsIvUx8CHdcacAXa2MAbBQE5GsNCdV/UyVsXQrioFu8lUZ30zX+
TUQKLf5tcpFodGN3n++mPL6LfHEXklS2byCU0DzMEb97VbXvOw8pv2E+xYWsNlkKiEaY9V0TjQ2m
k7T7yup15XUx54/PkZg3djONgQgtJlIZzhZkhZ3XsL4ipwFgAZv6a2ODHazSPVr1bh1qzbATjMq+
yZl2tc5SrxQnO6bpN8YYAQMnsK6UqEYsbi5bW8cgBaOEMuEhLWRkQdO+R4qI+/x2qjTxghYjrb5N
HzwfWDm39V77iOKjgUCyqBERMiPaIYlqb+C5HmRGVjfmi2jXdsZTlnkEkgQUQwF79k0Ez1wn8aNE
Rm5M3Q+pibVMnfEYSvMhnJT7UDnNvYUZ6SYT9o/CbgvA2S6vdVfSGJ88gjQUN3Lj2OQL1F/rCukL
LX9cUk3C2MJXL/AIbxuPzXjiBI9Zr654N9JLi1O041A2nLSbL4kAkOWI28CRrxFYOT/q9wLdqswT
iNlsKtope62djht/0gdjnD7KQux7fGN6SFmnyJvgul+QDtEPCnlXGqxfxxCuAkNoB2z/uMZxS1Wj
g/Pi3IqNYutXekmRQijQrSP0mwlQIyMAQRi17VtlN9UNcSY7Wjvn1gc6PJJBchMNc32m++TxX4hz
DsKfXkfU2PgWImyWVls8hk6Rb7RrywOjrHoz49sq0YE7OjvkvUtuWXUZLThr47T4R1wweSUpRP5+
4iWg4uDF4UrIITlrE3kHjjyMW6iRsEeBg7ZAofiNf8Wo8boX4gVgstiFTt6/RE5bkdyOZ7zN/GtW
yqNvqe8j4Y8pi3I4hLSMeGQ6xW7KESzZbTS/EFggr0Wmt+6Adicut0xT9z7Tn7ZBXkZHHb3hxiQ/
GEHlpq0+/ITogCh8jAm/qZzhOSlJemRfs7biu7penI0Vl1zygNvrKmv2nUCrhkvzzAp/NqOUXNL6
yS4DlOHGLiLaN/MDvZ/D8rZlLLKJGSGv8PaIbYPjDwqEvEvmV/KlgtXUpnLv1z2g395/Ceb+sU3L
c8DUalkKnqdi2jYuOc8KN1NkWRvP7x4j0xifHJsyz8ZYBjnSFhPvR0TF3YJxsMiHcyPoyolBhnA3
8V72auwFxUQ/z+Kjcocd6voG0UGOKFezz5lCHuS4Aw5muzMNCY0IeTabHLqh0sVrGOGyJ62LSbW0
lyZx4iEnyu1OvlKFRoSHuJgqef5rGjc2Cq2NCDIbTmub6b2roGWUaTixTcohJayLwvAuEjnfpXMq
B3RjMH7LhiJ7qIXAkWEQHvbd61L5SIwiZsVeuSloggHZUc90lJ1f1yXBubQhZ+5kSKzanNKn86Hm
VTsf994LfWwMtpFpkjddNdQhoZfWvLbwC3zVXVsd2qauvtt1159qdhDlVV41zo3Z9927nznuWytL
eoSkQSUfseiZSMzGALa8QTl1GaIWdJpnBtm2TKrxwXOrSa1K3wxwXrTNTVuyX85dBEmjlv5tNI/p
XrZU+amzEP+bnIl0URvYGDDWRnElvk6FfCGJqlzoVPLWTO36ZSj1huVs67pVd67HZfwbINBZSajN
t73p0XJ1yZl0CA005nu2P8b1RCYjoQICwFzU98irBIOR2yaHzeOqsby4OofxH6N9QWbY7NqRO65w
jNdIJ9Exb61s3zZyyeDqzEiQ+If9t/ec5twQtEmvr2Vs2dS6ui4zBHZVFncbJLDWNTqs4kUnKQIL
QA+HYtQIHwxUJRkwZUH/iZeB5W1kEDg7Ex0Rjqd6WRGkt+ta7WNls8S3bqIKYBA/oNAv+wxOem/V
xMiY5qR/CHAzzDd9ACF0i+bKPBl1VQsyup0AY+BEDcT2FM0zLR9hF8cqG1iMKpQ7nGCQvlVu8cVB
MvHgJ4VTrdjIaSpCAj/wFJsFeS3cXYJOCX78kOTDzdhPDj3LtPE6Hs6ux1zGbZ2iSSiVhJPOpAxf
29SB9DRaoXnahxK4ZmV57V7ljQ1CXYhy/18d8WYkgqPTbeMUdiSm0IbqQIehu/r3v/7H//5f38f/
Gf4obxlYhGXxLwhgtyU8wPa//+38+1+4/pb/9/j+3/9WtuVJpaQjfcvzJKmuFl///nZPKcNvtv6L
wl05ChgyTN353Pnubnbc4+8PIX89hO9Y5DQJnlblOObPhyhmk00trSKgG3KlxIPR/hj1U8Wu277+
/ZH+5mR8x5ZEsTmua9rq08nMEM80DwnUCfRoSkzXxEjf//NDsAuwF+miq0zl/nwyg0akVKccIjJv
x+beNQ6///O9Xz4sZeIsFZ5jutgibfHzn5/lwZSZEQtOj2Rl6akHqK57Qovwq/3zI7mOZSMlkIpe
1aczkd6gShWXbPARUpjVW4YCtB/2kXT3vz/Qr9efz8m20eWSQSI9/9NV6aUf8KadqDdAc8L2XpnW
KerOI5yVaXr//bGWb/rn29k3XenYynaV5Zny00kZTCBMHhI49NODKw5wXfakmv7hGonlInw+imcq
j8tj+b50/J8vEtOWUtcxvSo83ut26+3JttsYKxheq3hLLbAJNoBQ+ZtJ1xrO6IZA2jV+2hU8krWx
0atgKzfupl//85OHleVaju1JDHOfTn4EQgG0hW9rqEmLwo9J7+vq94cQ9t+dOh+ubVvKtzBw/nzq
SJBNbSh69/V2OfVhM2wY76whNKzm1f87dTLpOHHE/DsskH+deLop1oAp1sCK1tXm99+VtXzgP10Q
aZliyavyMKa6rrPcgv+xitHdygLFJBeDzZH+gYWDArws+aYP7c66Dg5GfvZWPRfhKVo9vP/pc7d/
eWg/HV79fPgBfy+DRg7P7DigC3en5Lo4fr0p18BAxZpOWnwk1OvwfVhDBlhVq+tp9aFXyTr5wx3w
y6PGk8y65ArLISCHRf3nb6SlRJJMojxYz+WeDJW9oyKk5Tp88gCpx4n8w+2wnNjPnztLlMvdJmx4
njgXfj6eVeY+jf9ZkmzYXpcBwDWzu287xDpTo67tOqFOzv+wyFt/c5I84CboGNNVPOWfnj4v80l7
jixIUaZ3WjqURpXCcnK/JYwS9ZAdJ/wSnmiupQmXvCDBd8MO+TZv0jWTiJuing+NMV+mZP7Du8Fa
Pt5fPg4lXF+afCDuX+vGf9yGTctkxW6Wj2P4pgN9pMQ+wW6l/wD7K87BS+tdahU3AnlAy5n94er/
svhJrobP+Ef5vGxt9elqSLszJxKEkYgu2/oOyEFv35EI/Yfl728v+n8c5tPdrroMG0vBYdxgjy4D
V9ejlt9G58HC2Vrn6f/nWX263CYY0mEcOJzjARTIUWYZpIsYWDN/v4j8Ujzw6fHoSO4H3lNcvp/v
5VTPwLoyfJA9AsQWREwEgf2fHsIX0Kskgx62+EjQfz5EKNlTGZ1gEBmVX1yh05uMtuXz7w/y611A
2AXlFu91z/GohH4+SJWL2uhconWM2NxblL9N0b+gvfjDY/jrmsdhfJQvVKSetOTy9f+416GT2pj4
fJoR1nOhb80aXSZGocr9w+X/u+NYlmBfbkmKrs8vNXAKVJU4C4hv60g9aJicZQF7+gilmX3z+4/u
15WFQtV2uPiWyT8/P0BxrIIcOzyjGNe5CqsHr7thunkRZrztI7n//cF+uU4U39wEnJPPp+d7nx4j
QzD9KhJPrurBty+1l6JdQNC1jjrzD6/HX06Lt7Ut5FJTCuE76tMTZMRB79AHopfTINgRKLrqC7qs
7eC8Oli6//Fp2bZDeLHl8ym5nx+jvs7zNDQ5WJlgaFLRduap1cib//Fh2Em43OA8r773+SWgcHM5
qGBBPhTXcfM8k701DX94kn659eDH0sfmGjkUr6Yjfr7FhyKfkZwxEWum6yF+rfyzzF7m8cvvz+SX
5ZRaFayiMKkjbcRTn7ZHQycmZWWQbHGANZdyzCcEBdhhEXK72G9hm9qSuPhc48z+/ZH/5r7gJeM4
VHImd723rIj/8QizK8v8UVqAmmxH72tvApk12+Jdy7o5JjAwV67ozT8clMeIP/ant6TiNKnQJfAd
k/vx08da53M7EK/prTabzXmzudqcr/jVbvmx2612x+NqxT+udrsdv1odV/tuddzvV/d7fvq/fzHx
Kb4d96s9Xz6u7vnfX793u3ydn9bLjzV/bZaf1uvVZn13d9jcbQ7nA8faLD/x95ofB77K71h+vXk/
P989n9/PJBbyb+czP97Py3/Bt3n+w0P5683FwEWygZT4C5VyP30KTg8wfOyw8Sa46wQ0jJC5mtnc
zfIf38UCaDjPCVt9qVzz0/sgFUOQQPLDLwwGRIYzfrvp7AG7zgiq+P0N9euSxutmeWY8Rzoc9dM5
2aHK0tzHwV4Hzm0DV1MaiB8d4w9v6mW9+vkGEg4Lpm1ySp6l/g9pZ9rbtpJ04V9EgPvyVZQsW7bj
LXGcfCGyXe77zl//Pu3BzJUoQoTzAnOBAQK41N3VxeqqU+dowq+P/NZrmIEcqYOCzokQaPzZBTEj
LKBlYFEH1Trav3R1xeTCygyTszINAPR8isRpHpkMlFgrtChAYKyjrpUmpuNWtNbumOLuVgLo+a3U
DNNxDBnCUdMgnzs1FdamrxsUdiGAiU0wU/FXRmmHnReW0Be0XcG0j0Vl+fLJve/Z6Z7qqizSBoK2
Jj5Mp1Y7I8jkIUnp0W7yzff/POa0h2YLgcOOcat9d8WI7jZ1//RXJaWVnfcyHZJ9fwtlyua12Mqb
f37bLrCl7XiQVm6KCEPzn6bxvuOxLe6JOnPgKZR41dSIiwcDXRYEa0f+/+Xln4ck8ZT/18TseJup
63tU50D4pblD34yxabgnetdLwfrI9FJcyHlB9Ex0yi9bXnIsbqX4zFjoi8xvZ1ra5tB6LYWxDrRv
7I5ATeNs5Zm25FLHRmbLKxS7BYTWcZZMCj8VLcmhhQQtd0eM6MV5cGWjbfL58srEHz09NppdDoKR
FH/Ipt4fzUdXJk08L9A7jCpBCuM+/VYJ7FuYVK+CBeLjtmz0jUwqZwbP0FlibedaFfgTb4QQ7IIi
HWr1btKuS+CBl+0sbeSxHfX0ljhZ2wytgh0Ur7ZG+Bz535yU6wGXZL32mjx3ex6SisoELm8tUT89
tVWbDPolCiXTOiqeptp7CwdvJdQsmDBlsjVHoVggLtepCZTXMi9MeEnbzAZtMuZeGdQpVu7W+auY
sf1jKzPvg4ix1eANtJiRg22v/dM5L6ZGAQlZC8VIXYnpprD9UddbAzT35fNSlldo8ImltI2i8myF
UeuPtApoY5bxS6M+qros2vAMbj/G3g1KDaazhyNaK9GHOYzevuxfL/+AhU8Va//X/mztyIuFXigc
Bvt+wrznpyhmxKSGHvtZyi265l8uG1xcsGaqGkkxvjNPK5TO1HKzYsFFBYdq2pff6NNdXbYhNm12
s02F17YNzyulpnnVJ1d95jB9pv282npljuqaltG3wvdXvrlib2Zm0Cc1NWKIyvNIn122uID6SY4Y
MEl767Nu+Z+CBEG3LPkV+/qw4qTnS+IxwfAK7Qm+MNa8DSL1agnci3Nq0QMqS/uXxmAjKl7fLu/c
+ZIww2MZIBlBSlFmSxq7YCrAtnEVmu4uGNKtrpsQZY87qhIr7/P3UzjdPhE0YAmXDUpBji485Sj+
OrrEYHwHat1Okrx5tWA4yr6WwZRDSFSbhfYEsrYpHuDBQsVFmyrlk1Fk1j/wkybfgcLn3U1Sl3nB
2EmSja7em+2NrTTec51HKNrSS1X2QDzhWyrVEvYtsJSC3GsCZnYlFQnzn53uqz87PVGHXdwU8lMI
F+mDVKdmtbu8q+/bNlsqdQiFtMmyeFbMQyXTc8AMbSZ6kFKnAKt+SYGddaV0U3oQG076r4RetibX
jKAEzIA2rtoUK5/Y85M16TnpFClsmTqFMfsCOdUUIV4MKXqe5t8wfU95ZxvJ5jMECCsvqPMrzjp1
U7Q5eEJxvKcH68cFo8StDGsdk9J3aYhoYTEM7Yr/nN8IUdTmvcC7VxRbZ0l2xwhj7ncgUsve2rU2
ctBMOEla/vny2Z2beW9BqQ6IOoX8R+zrkZe26FQOcVjazIAARA6gLhBzFmjPXTZzvmeisGPTEVIt
gokyS6ojx4OAl8Edmu+A57XsJ9Jqr5dNnHuArljCC+k8UUayxU84Wgl7Fddl7ZCmMq+qNBD0hleM
FtlpufJRW1qLrYFZhSJAFU/3U0O0j+NSi5i5cMqbhJGw6vPlhZwnObpCVYoqNlGHN8jsFWdHQLKt
LBIwUs3tLAlp1GqjDD+doriS9bXLu2Zttm2TWRiTk2CN/vW2geio+Y3W8rYsYElYe5+e28KnTYNi
Dmkp8Xe2srjINLR7Yc1NmuwfVeq3qVy+kaL6rhKUHrPE1fXlrTz3CUvRiPeUkHhc8b08PaqpzUY0
p2KYJNVXQqwLomkbhBa0+NmKU7y/QE9jIGVEXdRxqFRR65tFBaJslSIpGbi3b8z8bXxKIvtfX92d
+7QSfhZyKsicLZ0CjklHF1uniwpICTyI+gNX3VdbyjT7/R1NgA0llJXNE7szW9KJoZlr9Jo6xGMI
UT9yVO+t1op2K+LSO8SOtxB7bcR/0P1ubt/etvfO7v7hanMziIXvH3/pmzsgLlsITnbG7tfmEWDS
hl735ut+9+JeP/3+fRuv5BDn3nW6L7MTMMiIOiVmX3rgr9sxlKEjJqVAM4/RcisHwYMWRbG7vEnL
Rm1uqWnSktVmr4TJV9CiUNgjlXGXqWl2E7AS3Q4RU9IPhRXuL5s7D9fEHeoDGu9VSiHqzFwBrW8W
tvBr8g5C+ynONmBJb21NefywHYI0qZ9jWKBTtNnFCSNJ94cKLA16I1QhKxqLdzDrXjZy3kkUPZgj
K7NICnJrHJPSZHiIJ7DJyEKc/BnKh6b8rsGt7KkDbK8FQ8t3zvDJRLimqS3BboX6awL377AHObHi
8+fvBQc0Dt917peunKXvpjzWGSR4UCJ3xkMgaQ8wmfyibsygMGBoR3mbgPdTVv1wnBKu+68XCS87
+nYlnmQ1EEPhRZMJaQHja2Wzz5IQLGuoby/v+pkLOdSYVD72NqmpQkPs1JbRJswb6IDMGHswjYMf
Q2dY/bhs4/17fhI6ZkZmfprxbqmHDCxpNX6tGbKAAyavnurpDo1Br/+dtM80qy/bPDu6mUnx70d7
mJtxxAAG66qlGrpUeQ/aTIPTLPwHXtxJA8PVrTjL2deFgX9VVh1FJ99USQlOLbatkyRdwEyPkhdc
fDvrX9S6KrZwJQM7piaykuGcnxz2wIjxoBUZgj0L/EOvt00EqZ2byXq7iwPD3mtxbG4VHZ6fy5u5
tDSyQYzZJkmuJn7K0WaSXtl1X6NUO5TAtaXgqRinq0kDEi/lFMouGzuPA2wk9w3KRlOG6mueF0zV
SINKN5nVrhWFvliYFIBoct1jrn/MQ9M1zQoeT2Nqfdj/SzP5Pnhk/PtE64b6Ps6cunlI6aVMO0Py
fTQ6izYo3bgOo2DXKlHUoCJfRu2Kw4nP36mPy+A86LSRCeIE82e4NtEH14IaoV0UxxArZLjAyt4u
b83CkRPkBUiQVzi4mpmLyVrTljn0Da41wokJ+wzTXHWw8tRYOGyMGApnwHPfnnesLQ2CQj9UI1ct
fppwanVf/OGx+Hh3wgEjRNJM15pHDV+WU5+KkoYwBz26oFVS92MFOMPrSlgIMk5w5TmoiAAzPxyR
QfOZ5EVw5sDRaJQ5iFnWFPTyq8w8lhB9tqs/elo5fxpVQvIvMif9B3pp0AmgcfACp+v0QEpeW596
GmcQ2+ly5l0ZFYqljD/FkgP1hjx+RkYPYoUCOrl+xaOWDoJPO0UXGZTCGYAkgWuRuf4qckM/gefQ
k54qxIme/IjZGFgz+5VkYtEclW++wPQ6aIOfHkgVI3zfGiXmLPO6iDImF3PXLOi5/7rsxUs3hTqS
TLCUFZo4s9dfF9KHb5hEIlBKQgphL3v+7rKJpbUcm5itRcqhdB8sTATIbyOoK6EjHVUMG8HCc9nS
0pUEeUhrXbGIw+/B7Cg0gmVWi0mHg4c2u2FS8ojCf2LFRgvSDAhhl42Jj/HMjTFBasmf4nbKs5Bf
Q4NYIVoPicYA7drkWdLtFPg/dXOINhrzTcxcOmvdioUF0s/Hw4GKkmLOi/mNV3mjbwUwNIfjrrS+
qgFk/rA0XV7ZkhXyUnyPgr6olZ4631B1FThK9OtiJbwNQvNQGdK+GMsVH18w859nOtUpnuvvxfGj
09ImJow63UaH3hLhprofrQSCbWMl3iy434mZWSZLA0vOrIi5mKZ/KWzI/uCM68wXK7u7vGsLN+nE
zswfFC+2mDLEThWVMKognwVP8cdNgDnnfemg2XkWhIpBnkxfgbeFQLXTg+7APMXKB2fpUBwoQE3g
6MwcWrMUVOt4kkVMiuFWN2gVo/bDG+Plw8sQLVybtwtVWLpvp/5lqHKZD3mLOHDfvAQjNEEt9dHL
NhbWIaAjIJH5wFB2nAcdTffrymS+AGHB27yzN+Vo7dMmuLlsZsG5DNEjUmRZ8KbOg0BWoMAGH1IM
jQuTTUK4zB5gb/oRmSuvvgXvwpBO0Zvvj66f3Xxm32VqubEbQR+XwweGBsrV5bWcVy8AiBukeERE
biPlutNzcSYPxS4+qUxMRrvReXbsL4bDUD06F+Gu9Jis3wfFK6xnlbwvUwbNFHnl1JZWyegAUAmy
aLBzsztkQrZhhD301E6wN6YGnoi17Hnh+cMij0yIn3AUdVpY1hW1xkTxCxQW6jSEz/Aue+1/Dt/W
IOFL3oEP4hgqbSdKa6e2nAl+miTHlt1CAJ3cqUmE0vF2ale8cGnb4NznySjK0kDPT+0kjWX1ug2x
c9JUX/zYuElRVbrsHEv3SaAmhYOoNJJncQHyQR/XxkTRQkPTMZFP+9qv/iIyENr4qDKqwitqtpBB
GSR40gakZFLERgwbkcYVJ1/YKhp0JHAKPU/9LLEaM2VCHxwsYQpNK9reTFSrKxWDha3i95vUgegQ
mASg09Oox35iaI5FOHGIHrp8VZsA7ethpdi4ZEZAlzh48BHmvK0i1wylU4iM3ay1II08mNFP6mzb
Dx/7Oz7qv0bmHqzLyAhEGBnBZTP/7CrKZxnKw7+wwuMSCQr2i7b+6Y4VcqqMNtLlLpphNxLsJPoU
XXnNWoVuIWMjexJICF6F+lnGplWqpzcN2RNcDqiuFbILYOIQOoBbDHiYkBdeuTRLzkYZmBoE09Jo
O84+QtBVpnw10LBpE/mTDMGSmaYr/rzkBaIcpjPeIKqB4t+PwllqVaXRSBkjkMzzpFPwXETtZ8uo
VswsruTIjIh0R2ZKJI5Sw8RM1/oRwCYAJUgJ5NWXy46wbIa1aHyxyQ5mq8k0WEcUBTMU2G9o2N+H
WvU3Z8KR/NfEbCWjgVglgqoJI8hhBxsZoiOZEuQrCxF/ZfY4oC3/r5VZuAQwFYaNgxVYGBhzvUd+
N4g/w7i/spollxb5IDUnIgDQv9NzUbXBMa2hSFByLOAnBkQCf0eUp9eVPX1TbIRULh+QOIDzdf3P
njV7Lo62BnmilwuexAjKFCFgqRjN78zT/1w2tFAkIBQoFD1Mk1f3PBOA2ajuzQAtGiitbp36R6z/
9lRGRh+TYnKbtdHCpazgxJxwzCP/NlNbbu0SczC8w1pSwB6PFBmV7rT4No53KcwCOWwzK+nOOf7H
ER+If1c583ddKXyZkcYEpkYZiqbrynkxIhRF73woYfJ6RHMvu6o/DK+fWZ1dAdMDbeanWJViFKlq
GH5JPe/TAcmly4e4eJ2Plje7BSq0K5aRiV1tNbesgysIKVdMLDrkkQnhR0cHZ3Q9ykNQ5LhdWRcw
ksGVpBp/ZN/aXV6KuEhnjk/vgblJ0kfgyad21L7w8larIcI1o7cmkWRoNtRnWnCf0UC97vw3RLqQ
q7psdHFx0FmL9j/Q2vlDqVPBuLVFAxtW3f8axvFGEQIwuq6tPJHX7MwcwnColZcOiwNNejVB2YrC
+5VZf7g7L/yOqQ7aZCQswBpO9zAtnciOBlj9aAfagrXoj4I6/ce3jC87ExYAoc9BXmGFgk8T9MjG
QZWtBOZth2h1Ig9f/8IM83W04UTBfT6LbBWdFChtR4kkMrPPHjQDKI8Db3qFUuxvTPF6ABNFOcaY
J/dhYsS6F4zsWoEMkJe5LYj4iHf55RUtOThPCJPCD6fDEPfp4UhaksqaNCUQhCHJmTXJzlfi0pVz
o36M5U/T8DS0OVpNkMJfNvzeQji9WuBgFd7PKvVHntAzy6UDlSZ8EAYkbLDXjGi63IUdWGMkSL4P
6qR+qco2ugY/Arm3UHy1Ogsa7cAZ974EC61ZIyBz+Sed7wW7ABwN0Jtm8eQR/34UVGQbclSI5gTd
SmZToZjUB31Uyy0PdDBjTeJschhRBPlGts9UtGUumz8Pm7QBRdeFYEMncJ7TZVHbpFJIh24ajGsb
1cZS1/eXTcxvvAqcmskqjXE+XlmgME5XWBD/42Ig4+5hHAzbb7L66mgfdFxhg9QUHJaoWJDen9ow
gZ2FKf1giEmKTaBtM+dxSF4ur2OeZ/3HBlZwXAgb5uBExbBDSOsS8iykmjMkSZxnG5bn8eNLIQsB
rW2oAsg0b8M0URQrXUmaVUFR7MPkPUzfi27F6xbOhAUoVJM4EeAPs/3SvdwubFPEFKd/FGzPgGcP
/bR20dfMqKfHUtDE8FQHM6aDokJr7yXJ+xT7a/ieuRNzMibjEoCkANxSzZndIaQq1aFH882FmO6u
GbR7Jxv+YsNQVGIQRBW3dc41AG+tOXJ96SQUvxTkNUsNsbuVx7wIPsfBSSyDiSyNXqIuxltmn0al
QmSe3DtxDdIXw4pvIw1BH8f8OtBiaiHFuuzP87R3bk78nKPIow5WlBU1+sXKNKCs+DxFny1IGy3n
1fMf0+afy9YWbg8JDe8HR6P3czZAGlhV0QCM4X0qQ73bF7tBdfZeHz03lbayj+K4Z/soJro0UQrT
ABzOnLt1IIVIU77LUlVeldq+MA8t4jP2i9P+45k1Qj7PH18bX2YmrniFMQ01MzjF0BnFhcLa0hcD
paAC5oO8+zTWK8F6aQ9FtiGGY8F9OzMHUeHDm8ocO0Uk3di5f1dXLXzlEBV5XXZ1eU0Ld8pippiq
uULkpjp/6h16ltcoeOMdqaUEbzAO649SqK+5/NKKaDkyKE/1nOmHmZVetWvFU3H51EYRUrmHG2fT
6n9kZXd5NUsugb+rzI/yoTvDTEAbNuIusA4WdEA3U+bfM0MkWIWdx153XlvkmMLEvx+ztc794gKZ
sGSRtqLTSDvdxiSlQucVNpfMLn8rUbL3ewOhPx1ZvdJcyW7WbIkjPbrQhddAhBlgq1GtHyHCmExS
3yhIkQ6+8fvyfi4Edhhx/12W+PcjU1Ktq9C/sZ/TGF01cMgqUKP6278wIqAgDG44MoHj1Aic86Hp
9F4C0Za1g24BzS1jF/BavWxmIezyRPjXzGzbQr/rc9NjLYYV/JNREWxG7ZMCLaFfD1e2svYyWdo6
TRVR8D3rm1+scRqnpopHopO2g81NQdRs6ryPx3bAp2K2ge8I+J1ZRFKkEr1QCS2VRjbduo42Tf7Z
4LGVefVTGf4wyhUM35LrMdoO5RPAXnrGs3usjA3Al4LPY1loELqNOzNqDzIiY37w7fJpidOYB3fY
G/jKk7qwhbOVZVYW1pJ4DeVO/jODEK1rp6+XTSydEAmY9o7hlZm8nvmdFYBbgU7NHVvlqe1HCOdi
V7brDxbViUcsQwGcYlmWQ5Py1Mw0ak0TWjLJUbqH4QFG85uefv7ltSw597ERcXBHF9XUwzRzIGCl
6mNWzd6AcBmBiMmse3DrBcguM92p/Vp6uXRI7B59V0aQZR5bp1blyJdLydcTl6mWpxSJxzbTVxa2
5HEQheBwAoHP8/vUhOqDfR4rTCheiSp7VI3iQUeB0rsaNMF7ncdp8efyZoqfPfc93vmUvsUsHf5x
atODMtKrDQJsojvIqPoNhIRw3JsAY//CELOwuvhUwXM2W5zsS2ATRCS389rfELwQw2nSQ1Hna4D1
pZMCB8r+WQwogTA7XVKtV44+DJCgD1H6zUvHNz3+aI9K+LkBYzL5Cm7O/p2aUBvoX1WhpaRnv8se
UTEUgeq1bt5CMmsJNgOKVwyWsJ5TI3YuIYeCkhAqlYqnH2rkysv7NpmKAoUbRR2vp2YKui1pd3gb
hiG4ncsntnbP5vsYFVXJSBSXuYlu5PHgI/UIXbyRTWi1rKSBS24IOwoZE4Ut/QzMknitkwNF4MxU
098gO3tn1L6YV5au/mJRR4Zm/m4GxC1DfEU8lJ0V6tJthbRS7CoazL/V82VjSyfI0x3ItXi/c4qn
J1hpYN4yj09IpoMxldIvQaVcB7JylcTN9YiObB2uvRsXN5KdEoB9geCYfUuCkqJH5JDjWohk6wUF
EEhnMttYQessJZ+EQfHFwhb/na5MtaIYrQJus4dATFGgZ+ggfPVZmXIYJxiOe7GjlXH2pVtNgYhn
gqKDsHknajuK+lXQafYoPESfYMOr9Lt8cla+Xovx918T6qw7w7MhtEMDE4ijbBVOywCLHH/J1gpU
S3aYnORwBHGhMX/bw5KsRGpCdpbDtQuBrf3bYRTO7STkKMOh3n/cCY8j/MwjJnRxgqki5dSC/ODF
qJDYVo6C6LiP0JFRp+Sbivbwhz9lvLLwPwEmFMXXWexiRNHoC77TbqGYGwdo7+jlW78xNlm2csfO
oxSWYNKBYku8g+aWqG0o3eCUAFHUQ2Z+t5RviXFIgkM+rLWbzq/WqSVxrEceGMSTlWc6liYBVXZ2
Dn28Kf9x+bTWjMyCbjH57ZCI5bTS12KCeF2gZVeKCUs2wMVyjShdmGeN/NDuKqQuwfHFRbU1k+46
BTmoSenHzSgKeBdCEZiXs+aqbMQBE+II12gp+tGyvrc8HK+V05Vrex4ZeBH8a2feVE1VzWwKbYJH
uEXOZYI6EqHky6eyaIKWuog8BNY5/auhDlEvFYzW9WisuLnkI3QVBWv531kbldkVhRYPRTnQaLyv
Z4evKpIxoEMBnSXiUm0Xb5T2c45ckCHdlsHjBKWBx4ixtNa+XbhCDI7zuKJ4igTenJzMDOsg8sBx
uGUc/Zza+sET0meytM/LHnVa63B5M8/DHy4B8tdhhSb929lXsdP8KGmnMAe4Kl912s+s8K4haL4a
jf7qsqWlhR1ZmnvGACk9GDIslc0zGjjE252v1ft2vKrVZiXinX8RT1Y1RxgGozL4EJPnoLvcSXmB
j1G3PkX9lal+DS1EemxpxeDCLVbonDGazkTw+VcEUnk43GFldwcNhbngaVDHbVKvPIIXd/B/RoD+
nMa8Ki/kwjPFqhQNLVU0GnUPRvY3R361V5vRC7eM1UBNgheypPloXtxSKDRLAkYiHcIo3pjDn8v+
sLBlwGaZDSMi0bSZ3y9vpBFRN1xj2bMQ9zWs75qJzjc0o+3usqWlpVDVNKGjE9dq/lqkqZNIiWpl
8BAXVNVvjGal53xuQLYEfI1+CuBvwtLpwRhh0SLqxOOAAZAemcjk2Y6RmLm8inOf5o+L0XkeIXxc
55zHiKcEiV2STJZm/Zg6zTNQGQa1vTcEWwvU0MCworycRvJKrrcUCEHOM6JFONR4E4iDPPrUtpWM
xqJHRIJgvjv01vSmR3Z3qPP+MEVttZWS/pBXAzKTkt67vqx1K5HjfHuBgcJtYfIQJ4WRZ9sbpboZ
qIh+CW31e7MfnilDrkWMBRumAh8oxSyBjJiX2EtqaUkzonzp8YrL/C/oGuwvn9+Cv2MBMmUViisw
YbNVpElapgWM7YhnOIfJRi+1/tlmN5eNaCIGnJYQaA9A1ksfn5B+/t5OgBuqDjFiuDKupE8/h236
o95UsDGX9WY//qq+PkNW8JDd3sUP1SZ5fZE+B4fiO4ReK8s9d1fxQ2DFERQo56/yNiozRYtZrpZH
rqPnwLma4Xoqq21VtehEVs9N0U0o6wUf9xYMO++mSanmuLu8brIMThJImasIVSp1uNMmf2WyYNFb
jmyIr+rRlfATxU7kFhtVAXe/Pn5Sc/3b5ZNc2j96dTBfwtzEIK34GByZiBGKQAmTgzSHB3R3uuwt
1NDtvHMQDrYeQ28lbzt/HSuiNfg/c+Lfj8xFUWW0yFvnriP9ULsrOtBdcVMVvzrtafBXco4zcD6p
lUnFnWkGUh1BrX5qLO4KaoMV+CbnWmr29pMMm7qKTMjG3Orb9Kbbx79+X97Npct3bHG2vL6PxqaX
WF459Z9UVbrJw+BO9YaVKs2SGVpaDvBa7jlTaKcL84AF20aC1Bd9p90INXRZQY+udCsP/jMmHLGB
jOdzzR0xWTD38cbp4wHFDgBiD8EdalE3tUvV5Ht+p/+CfX7F2VetzbydgRHUDpE6d5urZitdm/tw
r9xWt9MnwUgDMeDlo1q6WxrYacaCTWZF53vojJI+6Ar6OGXVbJzY3+TKioX3Z+g8SB6bUE+PybIK
g5cPJiDJTW6aN9WdNhDtNBtT2cZ33WFyf9AUWmNtX1oY1LwAkgStAnWaU6tyVHpVbtak2tVzHv1q
u7VrtXSHaeyr7wM8FEVn18ozAIVXQ496zk30YN9/Nn+rN86n6SC/xFvX3tRbl3eZFG4vn9eSz8MC
KoaqEcsggJwuy1OMAPHRNmcQWqUdo21CeAeTei0LEU42P7NjM2J3jwLUmDErWBUdMeMhHzf9Lvud
u/Zntd2gnXOf31Wv5nV569xMvy+v7r0seMmuWP6RXaOQ+qxIWZ66/w7b1HZ6yO56YtaV9pJv4j/F
XQlhZudvmmv1AYm4r9Jhh+JF8gN5y41xU15f/jlnEgji5h9vw+wumlJk+jIykG5T74xr66V2u1tz
izDlS5Fv66th52z16/IufIi/uvFakrR41KCg3oeqSNxn4S2UrQZlQhzMKL8xV8MD+AtTyiu3c+Gg
wViBJCaf1uhLzTa8Nq3Id2ASc4MRJtJ2RBb3kVLgxhnWRhqWLIE3B+nArDi0cOITfHS0stUhZy0P
KHEN0Ruiv7dl2ECBZHB09VrvfOHyC1wAqCvxDjkbn8g0pfCCUM6ZOcqNA5e4hCvTWPv+LLkHc8+Q
19L+5eE2J12GutY3034ka/hif7fuBLFr7XqPECpcIfbqttvpoCqb/C669tdYl5ai6ont2Q1Fw3Qs
2xLb6IT8k75Wd8kjKnHlxsYvEfieXK3cFF/kr5dvxNLGHq945i5VCegnFcKdUXQXai9qsXLjFnwe
JCdFIOgbNSpBM5+PAlPz+oC/b8lIfoSvqXfw1kAcSwnRiZHZB6mIY6cpCoxIt4iP3il31u106+yk
P4jNbqFnkW/rlWWJb8EsrPFkFUUfykyCyf3U9y3kFLV6xB8TObrWEb+NCnvjFN0uLeWdnQwrOcTi
KUEYzbAaFFnc7VNzdR/2de0hlmemwT6Q83vEWXeXHWEhYebxjefTnaMtMX/BhRHyxk1u5NAMpC4S
qUl4o9d3Q7kr7ZHvEYPs5koatuQaxxZnp4aiXDeUGSooqjdJB3Usu0NnWK9wSH+5vLQ1Q7NPLOrD
ZlOLpdVdugsgOezoiVTh2pd8KR4KrABzkeDomCw7PaTRkcdwcPCJZkATEFlWZYi3SvhQ5vnVxxd0
ZOm95HAUeSFR7AskGPiQxPZ1LevbKJuu5ED6cCMTMQmcmwlMho2tOcAn7fOhLGl2MBvnP8Bl8DOy
0he7NF4vr2bB8yBjA88ObgRymfm+yZGnFJLnENt75d73eHln6q0nqagymgckZN2x1v4Efr4S+c68
AqA5dSdulciSFXkWb00/kEdTozthWf51pJhvTdBeod+zEikWzYCtplTHkdnztHUoQ7Q/tTpzTYrf
iJKjGT65trKGFl02A6RIrIc21SzOpmXcOm3VZG6d/qmY2TcQRsukP5dP6iwMiS2Daui/RmY3tgri
unJM1pJON1IXIif9/P8zMLupYTEx3pCyCqjSDJrahtpvLltY26fZqVeO38ZIddOWmPpdPWav0F+5
kTGt1JrPfHq2U+JnHN1QNazaRogxuk1/23RvUVa603AjwTySJC8IYG9SBCovr+ws/GASvDhPWmY3
0LWahR9DKtUwtVs8AOXINP1l19Y2l+4j/aPfolM780ZEEFehEyDL4CL6cQh17SENte3lpSz52dFS
5v2HdEg6HRwyTZy032tFDFP52lzHeVlWLIOkBHYLAXuev5N7lDZD2e4AqLGYL4qeGr/FQArK6H4v
j/sQiVltl/ToMmxQida/t5be3UZT5I1/4ZHHP2R2qfqW1qiEOCtivdmTKaU/8hQiP79bMbO64Nnd
UrJ6KkaPTc1smnH1Z0VptklzJ1uIYCGZUB6y7A5urr84SWqpcCFSP6ImcXoP/AKl5kClPStUg66i
UjYOZesbH/0ecpZCnJEqM81TbJ1asbrBk5yA6nM2fbIl9aaVnoq0XlnKWconjIBQBkeOI1BgOTWi
2WQOMYLaru58naono/xa0ZZ3kEBvi5WrLP7USXYpKAkEYQDFMIHvmV1lFULpdGwosCBuE/0wrd5M
3dzP1IcG9oi1oavFywY1Aah/AcCed0yR3W3kUOGIkCw82Hn0KWr7v9i6d90MRlpo882fVXGZpWoq
Uz1JQ3OjQr6SRJs8uuta+mLql8set7B3wgPgRxOvUupEp8ckSaRhTABhS4qvgrS+0qN+Fw7tisst
eQOpESNNlCqBUM4eAIOje1UZqtC9Rd/D8T73W1dKX7Iezc6VT8nigo4s2acLcqK8lVEy5lOi/hnQ
HTCnEp6Hb5d3TfyRmcchUSZ4MEDnERNnHidNVVJnYjlSz2e3HnS3beqDg8quX2cbNEQfG8vfX7a5
tDBMgmukUkksntkMQ8PuoS/M3KpxrlDY3cMzfOOHa9yvS99FXp7UDYTeKbns6f5NduwUoVcRHCpb
JS+arD08ZAguD221Cawsf/n4sgBrMv9BDQeZH7Hso09/K1kAsCeq81FHoE1LSDWjWs13sKr98xeW
4LZkkEaUROYtTSmj5ehIlMuHDszDbhhjJJZzLS+GA8zHlb77sDkRi2zBSGrTSpydV6s5QyBRyHYN
u94Mqs+U+q2T/EUsP7YyF/oyyzi0Op5Mrml7rle/Vobn6rRtP7wWgfSjxwdjG7xTsyhhDh20UxqU
P0OUXznw4Et1sc2tNYaJBd/jQU3ST82aR9S899uZaTxaI61zLTH2vfom5tKGyXLjtRLIoiGhLyj4
pkFdz9YTMlfiZK1B1AOHYk5QDEm3cQWxa6eteMGSJdD9EIMznYhc8cySmUdJrPrgDsIImumeSSrn
UNgP9hol3MJnSQEGxwuUryAVxtm1LZMwbhrZ5trqRKAiAGg96NbVZTc4783wpeXpSdmd2jtTaTMr
WWfq0mACPCmcHyNVnJHUKHnKSx3m4hsp/2K2t1r7VHn38vB62bT4y7OIe2J5FtZjmPDQyCZMIGyx
KYy9mqH42zzI9kuSrDxBl1I/hvoEcJcaHLiT2eMw0gM/pVhFxX+oD1qGEvzQNdu8LDeNrd4yjbKT
6oqB1vCG6aePf1mwTR3BBBYAlcssvQ3bxmjLgahROd6L1EO2MyEblfS7WDF/dXF9IyXZyvNBBKLZ
1gpAiSD3YYQDZO9pBLZbH9E2WF7dpEeiS6n2PaM1VfGm2Y+F/mCae9+wVxxp4TQxSWCH7B1u0PlF
B7Sn9FbHrbCtt6B/tFNkyetPvfEnUry1PtUZRkEkoqSipKA0L/V5WcaP/VidUhJRQ/sd+DdVf9t2
Tw2sszVawo+VIbsF8xWXvXVhS/lE68w1CtKGszF4q28kRgTISC3nutc117GkTV5sbPtPoHZuX6lu
BUP1ZZsL+QELJZrxEUU2eY74yO0WauGGlpXKcLL3T+580aRwxcbiuv5nA9TtzFWGzke/BRsIyT+q
tMMSCUrz3rxnMPowThIA3OZ31K+SKS9Ft3/XdjYAVpWJoTUWdmPLcDPfPNhysOYnws1n10Cgz2Sd
HSQlnhNTlIkWtxOs025uq3G6G+169F3KUSGXIfLNN6Ub/Weh3g6vjGlDvw0HjNJfRaSAN0SjUvp6
+TwX7ghD+O8FZsoToCVO91oamH70fPFl18KXKU1/tnXnu2gX3nResjPLNUzG0tnS5ofQlmcN3xHx
70eJWNhSB3Nq7mTsv41BsU2QWK2Dh7LbW9pvI9tH0UplZDHO0sjlf6DyIMabBR5NTgcHulm+WfW1
T32sjG6S8DkN4StSqZ8f1DzfNB/VmRL8dQBdachT/OGKim0/WuYUVn4Z2LjSoIXBUxQX0adQa4ob
B43eFZdaupFwEAsyK4rc+NSpKUWrYLtXm9xNqTlb5vgQDv1GVvyPNga47Xz44QTlUcqwifgZRysi
kzKHIqeQHsn2TpHSXRKk276o1nriCxeE5FnMNwtrJMunduywjTzbJn8enXbr9+FOaX75JkBAWdoi
k7OLs8IFTrwJantrRmuKbwubeWJ9dm5+WxlDIbJ3+D12YVe6ZRdsW2+NKFYsYhYFMENKCN4bSNm8
bMHclaE4Kd/f0ebxWPvy4xhnn5hsuwtUc3/5hi/aAn1N8VGIUsyrPZPS05RGMIuS+pe6u2/Ghgv3
LE2ae9nO4tbR8ROE7vR65w+f1k69mmtGTmEXDWqGmbbp7f4+8YaVBS3lh7xGiM9CFYki4Sxm2UM6
ZKqEJQuS8iq5VsK7blA3cn+rGQhbPPXq70Deq8Hncg3vvbRGHqyYFhKxQL1OnRPOjLFv24luklbe
QJKP/kPn3JtO+fnyXp4RjxE/RNsP4nqqoaK4f2po9AjLo04zKUCfMUzijTVdx6280eKDUd/S8ZG6
r6nebJhSXfn4LnwETyyrp5Y7BwxzE9PVlOtxo9b+XqmUlYi15JFUBaFWpMcDxGa2OIvZfq/zbHZR
6na8BF1YVbYmOunqtAZQXYr+gsNAlBrIApkYPl2O0epGpzd0oc1Kjvb/R9p1LTeOJNsvQgS8eS0Y
ekkk5V8QklqC9x5ff09x7p0mi1jidm9vT09vTIQSWZWVlZXmHJfXUsINkXCQu5az/LJXn9u4Cojv
DYDVRTZ21WbJ8OehL/YRv9HyC5QatrMtGQStDRtsZqakQFGKm0WXAJ0oaSxdThdGMaAfzCiWXlPP
HMlJM6IlPAC9oKiGqOFSe03ucx2BCNzZMJhduG6i1xAEqpJVtNIj6A/v5dF4aoVhNwZzsqfsiA6g
YSwHQarCuoMK1htEI+4L1ZMQTalVswj0wbdvH5SpAwkfcGIARcKAxSgXNBCBNzScCmVxqQv+MuwS
W2r1GZczJQa1QrR2YqgJLwrGinogb4VKmeSm7osk9b6+OX0OwG5qvXTANuBBCK6Kq7xROgRKWINk
yawyr5JsJQz80NY7f3asYyICg4dGEA/gLIxls6mwLmwbF+QFOZBe1llmw5Hl45fiq6jrLYp0USUz
gwSnqUb2sjsXyNzoQdhkrRZB4GAKVvniEe7wGRUk2uqk2WDilzys/W/uoTE1a25ya2rfzkUz17ku
d3XOh22OYvkPhQuIjTsxnmvuoj/kln5M0qCFH1b8HELEFE1ygkqyuHYabSAp51sIq2e8yZw4xhZz
uW8jvsVy6txRKUqSJ5s+94jhPYXe9+3T9U+9/Uo35IJRvaY9cuxVO4ZJqKUSngfJIA/FSo4kXLZx
P6IxIBw1oLIMkaKgh4irAo+4XF+Pi4JPQtlRs7bbtJhoBCpn3+kPMWB2M6Kgf507UP4SnqRxXnGr
usWctNUqXsEBuS3MPgaDK5ul4He5bxcK1/IOp1XABxKrLhosUOvkHYgWi/RX34tuvu2HzAC2Y8Dz
Zu8nfEnKCqhPG1FMVZX0flO+l5kY8EupkLrcCoe4t4e45t9zrddG0JgI3bFUEqncKX4hrkEOp8RE
TsEE+hA0+iDaYuo2PVHl0hNJBD+AZklQkrZWIXmxawteEr+CgArZErWqm6XWDUa+9gxxWFWuC2AK
cDXKGkkF2OEGPaVlbZa9EcZ3ndoL6Eep47YCbmAoK2bPgySsqYT0mAXZ6JIxh6akVYZUO+hNIyKv
1w4hYip53DZjpT8lHV/A3lppo/p88ouve/0D49+4zEJDDmJHb/I82AhuXklbPpZS29XEWjEDva7r
dVI17gvAtun2iDy30/Whf5Z1f/gWywHcQUDQMmRTUvxYNqtKqrn7fBT7Q9rVdUVcQctqM0UfSkTK
NIyaDadgIk0u+2AkRdEi0ylKmSg8dIigubderHygpXJ9AmL4qBPmMG8nDwRGlFBPgE+TWFaRsqzr
vEtyhIPcuJSCN5HfNFpipfKC1/8YsgBPZZrcB6kQfDWAyi8vVCQ7XbTc40JtaJXW1WEsvUrAb+MU
sQsH0H7dPoHsrYCcLooxgCpG9wDq4WydpJOAH40eJhmEqYeueRPm6lhsKMb+fNZ3GWMUer4gk7He
d/1L7eUkdLcx+ilv68E6YlYO47SSMNVdnFGZcP0317p2Vqx5LphLqdLY9NxbUSnUSwGhHFcpuqMu
d0es6hbZcRHkiZFI9P51KL8G91lBRbjTDoXxFrnrTllE9PVvzCh49SiBbATstKCAcSjM+DMapsgb
xYWEeQ8+2xTjQVA/e2XBowNf13xbjirL6J50yXPq7C5UZnrCTnc2oziEg64TTfjA5WfNhFMz5Ipa
QHQmtQeXZWlCQPIa3QR7T39upF2pB2hFAwZL5uj5JlCXcrBM/OdkqMxYqTBk7sTDgXcbq9ca0+9G
u9PBvVCCbVQ+8JWlJz81wvQ22MnKHR045OI1nldC5pE43CjuTpAWlbLzkc/RWiImK1f86LRj4b+n
qXS8bUnUIm+pylhsHrtyFsVQFeAXVqYLxACeQhBvNaDLjNzREMKZ+3biiFysLbuxSQJS1w4CO1xx
meztKsEAiLFkquIcmxvryf6xoX+38TQId5ZjiQAk2+UeRPXg4a0HvL/i9cgBvyuLyRD8OXoxtdjf
0phnGBxppBppC4v1ZbMQgM4sVsQI57K54sSphBz0p2EUG0VlNsXoDoOrRg3kGH6OrPQdL25K9yjz
z538YEgPIrcUgc7L1R3J+cHk5AXG6wnGgUgHjqjEe1eGFhPx+1R3QBhFOG6uFi1OONmLD6T//WzZ
3cSTlUzAsitoIK/ijSy/5uqq9GNbUTliZM85gM0q2o9T+8QXfJyMu8x4CeXt0IC5bsisLkktGQr0
6kNeAiuvvCsT0URJ7uO28V896E4Wgrfz/yHfMh6uArB/X1VYywSnPBhi0ha+qfK47fB5Qe+RcPxq
0wXXgbVJ1WaekxNO/AJ2lzl6YqMGsWtAuBiKxDMySxM3vfHzNypiSsqgJW28TxgVex1sQAoPMspR
C1GpT0it/OTKh+Q1JNSdGBymXgECaXQNpzXv3BZ+ehBfeZcz4YyKbZyOblBB+JA9u9JaxDqmUbHR
xbUfcBZfddYoH3R+E7t4P/mqFUovksbZQodOE/8xdhPTMHqSxDW+/AWtG4TibFXN360RCqSoXlPY
U3rkzix2rDk+RqypENguGZWVnmx9GUx7MNcQT4I4N8xG780q3vreHDrapBVga5BQRJYKCfVL2Z7e
IrYPRpCg+rVLai1O0NXT/pJroFXd3o05ScxmCEOIJEIJSUWN8YvEN4swWMfdHJbhnBjGwSdiEElS
BDGN4ZppVpgiuJPkvpqJEE4j+de29e/Csd7d0BsR8Ni8QkA9YYFRVdFLEnAPqhgvMAhm9flXqj+I
xZ4Xll6wyds7vd2AMcTKjdGM9F2m7XPE5EAENsPCzsTnOl+r6lKInm+v+nQkg2QK6glIdqBx+XKD
1axUMsTa2GDB+BnVD0EaLC3ijjH630jSdqu+z1+CKPtAG9ZCq2tAlUhzl+5V3u7k6M4+grEypW9k
PkHzIlFrdaHGSA40P4W/SbPI7LIGFLHrin9IcPXfVn7CFlBEwSsCtRt0brDtT2UJRDQvwfkvatcy
Qm7ntjFKDs1MMWXKj0MOxv9RBKNtVtLlGoMSE5CQGlypF3AGnqWInNBciM47V+fthnPfcinmN1oD
6LeQy0aSFwCtVfGcntF34upDfpCSS6LDjJLgXH5HqUWJLg9wJL2uLYUkssakXd5e0qtBIGzlBVw6
o2ssARbDTyAjLasPpYpLUqmtHScK5v1UK/H5let1q0gw1imPwa6ofeTc5I6TAkdpoz+tBrIfw9z1
dSagg0WhGyzxRG0PQrcf25zk3RbTFiREnb4JHrni6fYa0CPDHP2LZWY8GZhIh3igy6wUCpGbT7nZ
A5AOGFlz1TO2DeGk3tl+Mr5MyqKiNnL4sqiiMdQm1RZB+BX74F8tPrzkuyt6kF8ubms3eWj+Faqx
9fo4TGKhjnFWYwO88SCmy1VjmXLlzCtnTgwTr46g+BjkGLqVygGsxV7/Irczvu/2cQCS/OVxALK3
m6Y93ScYQ+Ihx1a8/HdrxRyGrDPkEHogGM6CRY6xJz0q12BJsW+LoQbFGhxml9GEiE5Oysl+qYhX
9Bwoc7AlVSnZfBYQOdtl/hMfO1225tS5qdOpuw3XBaW4wutXQkvnpTwFfbeAC8Le1OovORY2ab3s
cCnw/Ztv3AMxkAx4niXg4vVDNLcDIUk5GN06xwOyau546Venf7Vge0oHkxcap/V2HP8d+Z6pjX/O
yITRgrMvZW43zPYi8UitiOvicePyRmJWff3J6XLr8G4dfvZjFM0V1eixY7YD3hUXC30Cgd+Q2Q6t
yQCw6QtYhkTIbM/TMivzVWUrld5glQZ4hAF9kJtaLiCwjqtyJvSYuk0xp4vqF0qJqDifrqOzeLEr
1WRsaomGHi9BPhApBzF473hgx9FXihpYvX7H6aJz2wipVudao+Mb4P9A+oBRoALHws22POq/BSol
QFNcZZh0VoEjr/hPY3vIspmS4tUlA8gNNLOj4xY1RTRhsRV1QOwI7chlvvnqfDqr74cv++7oWc3M
dXnFjU3FoNcWHTyUHBVogJd27nG51Pjo8zKfFbJzHEK2ZLEgpr2cgS4x2BuDCkIdHVEApbRAsvVS
kOiKcSZiUsO0dtbOed3988txds6OQCx+45f9v//gLwuyIvjtnP755z/axE7Jdmtay/1++bNfWpv9
8/751/Pc/c4aNz4VBXF0vdHf+lVxLClqBdwYTWB2ZmU6jhOYp1/LuXa360ISFYT+YEwu88AeZ3ud
+S5LomTA4lsby3IsB0rb5C92GK2CmFoB+SQ4Ja4iIslIkiIowFFNNpvnjbV7dxYvXzJ5sWe2+CoG
PK3bmSQmKACXq+AaPiRtdjtsm2nPqTK1MUhJopOAMryA3ujShgKgfYdVMFIBlvW6c77JAuZgLq3b
x/wq+0gVOZfDKCK0SeZHGeTs3t8/Hx8f8SQljz05jPg34Fzo/4Noe2uby+NPbh5/jsjt4H8/AxmI
T/+1v/1F1wAXpy+S0BKJnnjaRXGpeQmct9SvgNRt0eOyul9heYlpQfelac6of3X3/aP+b2HMjdJp
KbIVBRVmwfqJc1jgZEKStbRmRJ16gi89KlZaBmAZhnKB7MoO7iP34w21UVFRO3oCII2ee+oJoB8U
tOjvv1nMM6FMUATgir6pCtB1WQmRCP6ICF4r5BnqRmZgfi9eFg/bh+3WntnFU0vZLW2ZWKkpWvCn
RxAMF5gRx3lcvJl3c15lyqVfrKl8aSuaJ4h5GVD1rJ1GDKzowwKm+jRnJ1fv6pOdnK0jY5RInpUC
fxL0ajmrBbmbk3AaKLhaMPR5AGkdWJEo7l+qIoVZykWUWA3bs0GxjVR2Y1vO4uErt79gldRGlvQY
zNy+7GWFV8dFTMXIReFDa/kMMZVfDCmg12s8rSQvX9YiNwCUN6xmTJJ1bKw8xuGoXO9KJQd5VWqn
Pqo7KVLlcr6MhO8mlMGx+czls1AgE08rxHDo1qM1FtzJ9KPOYig566VU7RFSKx1esOsw1k29dvS7
WLsH2RhKA710KFVudfv0nTIB53t60vW3WJ1+1plYNapTVWkhduyPTffmVZQWxTfr8HFMN57rg4kI
o5VLKb8rUKiuyplbihrltfjfkSuz1K0rak3YQHwa6mQY1pi7M9Pwa0bJSQM6i4+ZtRVi1w21AVK4
WllyKbj6gjcjwrwH/zaAxzpFBY/jV4GKGlSKSTj9M+97IPUUplHiSTEHkczGrf8sOeqtSAIBQYcd
21fCzFMBtwpzDt8T8RXog1YxOPzwK0bbwl9p/lsW41wbT1TRdCAiARO+D9pbIDREb4ydLuhmPahW
Ee9SIHcLaUIGb1G5G612WjEg7rDptZmk1KTaGF9AJgjhFQYnLi1Ni/JK8DioraEdLxwCUiUNKaNH
2fgUy9knCXWrV4Z1Jo0xrFEBcQJXQvF2LJcaty6yBrUVZyzfGikksnzH16ugbkmKJgPsAEmqQ+bP
sZP+h4fRb50Zw6tzpBnrEF+hla9o2FjpvebIGFDpx50W2bx2HDoDZYdhLjSbdCa/tWfn9YHuofRo
/4TBczUGjbZBWDpDuUeSJpGdMPvxI+B6OLdtbTpOO7semCWPJDdJRgHXA73HI/LamK/Pld0hbh/M
2gKstQVoJedA8KSRARxXkxh/fYlJb9Z2b8ZERa9WijDKWt7+MINdjdPNePZhzC7oKUrOovzPFUzf
O9bu3z8c/H23w3OHBlX0D/yJX1v8+xTz4EbDL4uGW7c/SqUn79xAmY9iZx65wi0a/uKjTp/mWP+8
suhX0G/Bb0Tu9NfcF0jsEaFfIPJIqKCbWsB7k1mWLMMgp1yKuM6xHHj5nX4hlD2QF2h/Z65pOGvt
nbnH55Vc5INBHwWeCsyoUETLS0dQRBhdKA3I5YVUIIUW7HhlmMlUnjqYL5aXEcJEzXWYcqGvS3ic
ZOQevFEEZSSzJd/420h6/OnRl7UNPQnUXWwfzMPqsFjZZL02f372v7AcK4fGOc/7zXJv7Z+fN/tl
Q348qyO/5pD5WddIsxd0MfD+VFCUZCcSlQgFXlQLIjS9JQVI12It54Dj5o8tUTPPsHRXHlN7jArt
47YVstcvBANgF1wOYBtFQYDdCt3limGUOwBhiiMPMhgIl1xX3MTjOIfmNilKRf4Eo0kyuviZ1EbO
Z7EQjj10ND5S7duIXeLpM72gV9HMSR9gGqCXFlMkKB9empYvo+lApkJa7TOId3WxE5RvXT8mxmsl
jlafvvSCyY33unTXCzMmd/3gpot5JvzK5MDZmrkQHkRAc9SBztQt0/Rh6M0MBLrVJs63CZ9ZsTcj
eHJlz+QyF+spaZKJkAukChfdFoFTGPVuQAL7trGwURS7uIx/N4JKkwC7EZl10Fku8CP7hMQg9Z7t
gptUCOV5DB0pGKNWmF0s0EHJuTqOg98XAJdeqVJF2vL5tjaTQjAnBpRuuD/An12aipCPWqwWoIrq
S/ARFUetdMTh19/IAF4cnUQAuAcjI+mA75eIYOcJQKUYS5YCWoQhf/vvhDAhnl/67liqmC/IUd2L
bH9MuRwjjai8LYZejudyzVdWgL5usHgDLgJJOeArMK9mvis1Wcy8BOnWDp2nnpPKnsmjnUYcP28r
dv1Ap9zL8OMakkuAqGATTGh7VjGfDJ4ZAGhZ7ir/ROcnOrsNxArevWLmO/7QA6ln5ma+diKMWMbO
Q04KKSgxeKMWmtMukccmpNwACfK1OBabubD46jZkpDG3cOt5cgTnT/m9F7m889ALdHsZrwz9UoDK
vPAwAq+LARXgowWp8p+D7H7oZwz9qgkLWfjzrWKnzTFO3o+FCCEV8Ra9hX5xM7zX7gL08pBk4eZE
fPWs3PIPR2ldmnFodaXZzrWOXOdamK9gjkLWN3nt+jCY8f4d5Fu7cVmZ/tGwv8VV5bikXOQFZgI2
/cwJnN7CUwcaj0ZhFkRY4Wu9EHkwFNWjo/q/ZHnuzP0Hk/wtgTHJbhRQxxugGJ5nlrJs7hKT+0i2
cMOkXXTLZs5mru+y00r+FshYZVOifoBGxBgQvkLsuIv+0dtnr/1oCipSqsbMkZs0UQk+UqcDMFfD
+7HGRwApQoOPIv9KvS0mwlTu8S9OAWVzBy8NGGfZ9MqYBSE3oPcCfNQf6FStjIOqz7wzJs3gtwg2
leKh4ufWI0RwwVMsS+hHmGvgnJPA3CcdhrCGMAFphp8CSDnY8uVMpm1yI2SMc6kqfhaiqMtLUYv4
xPe7MDHr5jVxPVI2AM+ffRVPS0GOGZyAPDDZmYAFD3DQkbo4L43Zf9VwCwnRHDh2Ih6D1Wjme7SW
zeSZrgt41KDl3zKZE6SnYt1iBhAEfY78E206W7fGRbaN74pVbXqOspqL6ekJuXiAMAKZEwQMgVLV
WgjkF94heQq20aq3c3MOPZF+9w0xp6LWWf5OyQNf7UqIqexg2SB55ShQp53xcHNSGMMLU+SrpIKu
3tdoeXt3K2aEs6TV7TM6s2SnS+ZMF90TwcbXQUq4dReYTX2prNYOnLkb9yorc7qsftsCG8JgoK/2
QkqwKe8FXPD1prRdMrzGi25/W6HJ83omiP73M4XQSIuRF4kq5CIWWyf18fbPn1gwhEWowKFWg+c0
i+CFQuJQGkOQmKV0yDlM3Wh22xxcZWfILQEokCw93RY4cXIhEMDfcBFIUbOFr4QPxlaJ0JIZqi5R
1AaQtz6R5+hIrp7DKKcj2kPATIFrUGG8XDYhbuJKRC3W1MEoYwCXpwsDJxp8Hzgy9dYbo5lAc2Kb
LuQxYYOceRzQliFPRVfTqDt9PZOAnlw2PDQkeDzMjbAg8GXj5jE4LRPTaxIiC6Ac4u7H7s99N378
byGMFlzN6QpnQIiiL3TlIWrW6twBndODif3RAxKB+jHB/aMhIM8eG+kuDWbOzJwM5sy0UoNWEp12
/XYSEYZPowV81mwXOP1Sxm0iD00BxAEbqF6xLrqBhkEPAVJk7AjIqIjLf4f5MuEWQb1U8vdesYZ0
UwX3ffPE/TGUM7XvM+FMoiDipDbkeNhbn6QLkAD/iiXlXm61w+3DOvFSuxDDXLNGXpbIh0BHsXmK
5E2s7HrhbczngpJrMShbaWiLwWixCBgU6qTOnJzktx7XoJkeMDOVRwI93XqYRe9a1MvcGdu49nfI
CqA4hnE1+HAwPl+Kqks3q5GZwpu9vzOkn9TdZM2hGWuzk1Z8vQiHx9sreO0Y0LNKRfGUGwnMSJfy
Oq+LKiHTIlMKHyP/IIPP8raAa2O/EHDKXJ+tXcf3gSZSAWDbWQhoV+2q10he3BYyEftQKUj2Akme
cqnQrziT4gpAyvcBTAheP5L86LmZ/Bgk31QSqUuivXM7FWwn2R9Hw5dCGSP3BI0Lqx5CK+DJJ0i7
uXNYkhOPTojQ0f2FGQUMTrIpnKKuPT8o3Mgs7PSxdWIzccJFujK28QpkFOB0WUrps7bIzT2Y1bfh
wtgqq9tLO2X751/A+Nwxb+uhC/AFZWuK4hKwY2KFJ6b39sdikJ/HMBWmm4DUzz4wC6OSjLYOEEuO
S8XYtJzTDA8+N+MvTgn/S6eIRh5YCOB+MBmDEv+lnfCVaBTgXMMzjCSH6FloiWeHArLmMgnWwcK1
YiJ5Zrhrbc9Jjsbs833iNFzIZ45bEY9ihXE7vAvWoyNYsSO/CXeDI5L4Sd/90hYfv24v68Sz+kJh
Nnhu+LFMQh0C3XdFALK5GT23G4z82cqu6R3hJ0QX0YzI69gGiPAGhkTRlY/XKAvaGPKoSio9tRiL
O4YPxV17DDVL3ao5acm4MN4FM7IKF7PRs0+FCW+m6cilgedEFij47+X2KhwYuyPXi81By78LHb3b
ksvFf34iLoQwx16RBtEXJS4C9wcwIotsXcbyMdM4J5L/4uLRRSCAwKshRwzAnEt9wjD33aLA7skD
gOnSp0x/qgH9Wz3c3rKJZQO2JmV8xRDDNdJIL/R1phlNbBpNGH2OYyp+oC8aDCN/LgaJVQx9n7hu
2A7TmJeETo1rPLEUO5YSUqJgfVuCMOGt0Jr8WwSzN1Ln9hnG86GJ6ygNEXeD+Ym3g0bEByO1pH2x
CrYlMVZzb9SpFTyXywQirVIZbtBBbgGydaNtiDfM9BbMSWA8V9UOZVS1kKABoFAEIHMz5xtFGBPj
G3FkcG4AnWLAQzK+qcb9mqX1AN+Yidy71mraW+zHYmkGklwmjhBJKuaEe0+ULDlV2l9Dr6eIJYNq
MxqD+iI0lfh9ezundAYdDWIvcIhRLNNL8/eFUjcyqYP5KxuDw1x093VbwPWjH7jnlP0cDasTr8tO
bWrVp4ta1otqfO37koTBKm3NAZMLfTDHlCXwU/YJaEuIwzWHKijz7vNHLjF8L4X/b7kCfZ19OGy0
1GgCDNuX/Gc6ghlgBMWjZ2YVLy1l1zNqNG/U4JXuMFT2nEuutMpkeXjStAxE8anXN0s/GJOUJIle
YUpBGwzdLtOhxMiZwMUckRMNgFcDaHDuUyNU15VRjk4XDNFa89rKimoO/EhDpm96lHBWQxr3jz7m
tZ+4Iup90pRS/lqBZfYjzLJEJILkBZ993vaOmEjNp1ZmgNACbMidkanJXoq74ICaJY5aoKNoFjQJ
Oj/ytMk+XSnUwfpUue0iEADvUquxuwUuhvLUV4ZRWY2Ytw9gAxJc0qmcsi1dX3vHBFs0Asy4zDbg
Q1cyAhAU7b4StXHcZFVZlw9YR2UP6m+3NaOwLQNL10NtN3KDuOyzXPhBNyEandCsMxhg5c641Zhz
zZ2qFOpzHnT+ESTrykGQA7+zVQ4v/rSKQzsoQKNHvC7u93XZl2/SAJTwsqhk9HC4OrjNWkGt+mU0
GOl3Bm+TkBZI5o8uMgcPJVoeMPDXBI7XqeNnnMYD7/RArQRIQO12dpsPyisYwaRDU3jNqxt50hcc
hvgSpbG/TYpY3kWiVC01cFAUwDcx2pQoMUBfZlzllOkD7BAcy5RtGc3gl2crwIPA54oM6e9kNIFy
he6oZmE0/VKLhEUoVHchN5dyvxoTh8XrwNIyKGYv0NHZqmebFIXv1bhnuCMmxtLtKxBHRpLsZHQ8
37WbwFSPyl1kF1bzkHz6to5oV/TQaXP70E+dwXOvQr3O2Vsh8Hy5KYoemo/Zs1gqZlYXluR+lmo1
k6+Y81/sGuv92PXImQM4LLJyfq9hjOjPdcGQFQqVdD2vkFsCI+ASMeIhgVLoyjup2obcQyUvb4uZ
UgSjGoAXwXQCdpFxWyJIDrzAUFAvFBa8to2Lv7jczn8+vZrOtgRAjrXqhrhePD9beshMGGPi/Hcq
MHeJISt5nHFQIRS3RgEv+Hn7509ZFQoKCD6BVE6RbS5VCNpBbHGm8EKLUidRMqd6c7vQ7kNu5q07
J4hZq9wHVl3BoQ5ppOmiVVZDXFlJ8KGFM/WEOTnMgvVANmoj4POYWe9aNSacyv4zSIDCnMwBt01K
gmNAZgXgwZh+u1y6NjT0LDWwdErGE+T1ejU31Q5E9tXM7OqcIObkV0IkDykSiOaQuCRoLUN6Bbd8
Gz/fNoWJIi1qeaj8oKKPrArgrBmFDKUE+laLWx7d49rSOH4nZvEFV4dyWRQQacEvu42xzF87w5or
ypzQA9gwDtE8crCgOENUz4RxZcv1YaBAeO0YSMMedTRbER6Mr6Q/gOWFe+B1cxUEpLaTlb8MVkiq
P4qwpn20AgUHhphDzJTcXhDq5258EvsI5VWkMBCoAD2nP0agJRa/u+DxtogpD3WmNZsoScZyLKIB
WleCKG/rsqhtkCUPMwHpxNMWQyP/ri1bvgEboxdEMd1Y/q0rfrkZgJJ4yxBf4nzOhubWjDkUYZHo
AkffZMGH8cjfJSoZt6qF3nVvq9loO2iJfqc7wYwXm1TQQJEaDwAKiM5Y7ihxWpI1AsxBQD+hYsrF
g5ggGFVXPT/jX6ZFoRxOkwQiwMcuD4kBGJjOy2QEA0AyxcQBBrp96SjLDW8BbZcECONum8iUQIwE
qpTJ0AAnKaObWIidpHUwdV1CLmukY7zSQ23UntmNlbxq/Hyma21SICrxuDNVGYOjjIZ4XMhVEeHK
waVRtaQCJO6qUbX8tW35yjfjsSxbJ2g74+O2ohNnwQDbKyDWkM+Vrh5yEXowXb5D8VmJxlXKP8FV
2LclTBgnMElRksPwHdpcZUYzDiVMXW5oVc6vAb5gqOCX8KrIklGcmfEdU8qg+meoYISHlbAji2oc
60ZPfXYRdYtGW0TCLHrRlDbIB6qow/FA5WOLpWrTe34CbhtTb63Blne+Ja5U090OTmyhhm7qlg+W
XORfAJxhpQvrY23q9kyoOJWZpEnJfz+CrsNZCBSAfbyU+QF30yJE04AjfBob16p2wSpbYZqBFL+i
7y0QFO9zSz/c3s2pJT4XTdfnTHTdSQGnF9B/xGMTpIGk72dSZleoQIgZL7SjN/OZCKko9VYXoB3e
2pgNl9/fQ0d9+1LW+j06mIi6r7fBe7LPHuu78VMNiCebgu3+xbk415NxAAMaLvVaoktsDGaS/H/6
PuaWksnSeDGfokIKERqJ3zB3ofYk/0yetu0z96Mv5UMd2dqfJ++AeYsGd7yt0OZ5ajE8W1plaODT
BjwBPOVVawxTBr7kbfuYCikuRLC7FwR8yo0QkcWWcF+QkHMqmyPa/WOokS+e+D/q40tJOMMs7WRR
WB0oNJA6wO2k3jWb2afr1CIjaYMmTIzGawY7w5kYrugVgHcxPTDZVx/gYZlR+NSecxmw0NZPxE40
hX0NYqPEYBgPaDCfZXljxQ0XpI6H/JTtGX6TWXWQdz9CKga7WFGCaIG6BqDClLTuvn0lFdy3IZZy
l+RVouiWrI0qes77oPDXgxLUwFUEyqts3t6j6+c8vpXSpuigS0Dox3hkd4g8tyzxxVKk8PbQpaCX
qoAOK6duSYayb62SQ9e7P+b+/rbkiRoVMI7Q5YR7ThQAlsEcK6TJmq7KwTjbmemjcZ8te0sRrCYm
mH8KAVJc264Tbb2FbiHta+McvKAkPLNj1yZx+Q3MuUsRuICxBd+AEJ+Irk+67M+z15cimLg6zCoP
dFQQEYj7sP1xh5mIb0YFFtxK8dEXII74+Z4nOFVdO0HDz1zbEyJoAyKAiA20IqKN89ILy/kwZHjJ
J2YzBhgUQ57+WLWRPhP2XF+nMEUEICgCUeR9NuwBOq8QpsArMuOmHYgmpMHKz1UdpF2g1bhte1MK
oQkNXgCBDmWLu1QozCUu6+IqAd9Mru0Deaxo9l2U5+oKE3LA/YDGTYrEAdQp5obUOsyNyC72hsNM
WZXqe1VNHm+rMlGpQ+xxJoNxsm1dxmnNQUYBYhA7fEie9C2/Ej1bWBsLnwg5Gf9i+S5EMvZQBZqP
TAZEIhQlafMUBDMGN+VILyQw59IDnguSLpBQbrWjb4olkU3lIFvABnI6C81vpn6vrUHSOfPSn3iC
X64mYxlcrAXg9QM9or6PH1oLLxr9TdmID4GprzQ7hnjjWXhudwZ6M29v5IQnRgcU0nGI+XF3sFUu
pUaID0JpMGP7L5L7UUiHcbRK5bVqF9lc3wPdIOaewuQF6OrAPoozZzB2CZdsxCd67Ey4H1oUszEj
4aVAjt01oEO4rdfkGUAzgoJqJJLGbDFmkOK24VIQ+obGV6MjSSDMGMs1DATA8vC/fyXQLziLZFAI
KjywJIIS9LW4QyhaY4otWuKNzR1ip16qpFzGpFjFoPklyT0XkhJv4HI3HivbnblOJxoo0aSNdDVq
okhJiafTevYtlVIDoknuU9N94tf5cRTsL9EpdILgceYdTPeI2cMLSYzWRVWNGjCxU3MAHW7iH0M6
TWWMM55yWiEYJp71gMWR2Q6ZIGkHTm0HLG696GxQCHwYrfUCLgZTmTkAp4jzSqMzUYwn44CILfol
RIEaPrlLdvov31GtxhEd8d4E/uuO/+TfbxvnRAMQ9utMJuPKhKwYxE6AzMz2H/lFRiriWxRcQ9r5
dzVZ63PFjFktGdfG8QL4SRuw/2oNGb/458gzazKsBgKgats9Cma8blbazNrSpbu1tIxbGyUULowe
anLjg2Hsc7SjSSFaoufaIKduo/P1ZKORLGkVtT4JAqCvzUMrUzPlY7oJrQdtXwEZ6vYGTp4Cym74
P6Rdx47kOpD8IgHy5iqpfHe1d+8ijJWhRFnKff0G5+2+qWIJRXTvZebQQIVIJpPJZGYEKthRPSrG
9FFc60ikqNAtd4YAJJ+BZnyUuiw5yvfS2fRZqgUqKLz3cmUxPCvj7ye7GuFbMzA1Rf7OUf0ofhx6
yTV+wSHjSEPiDPxoeCYR63pzq/fstmdFUJGbRH1UooMbv9TVrgdb6fUJuxgKZC9Nx0JWCZxRvMn5
fChgPagdSnpUWHb6qjXoQ1rMj9chFlpkzjD++JST6Yoqs1TnDhjqWPpJMgU9kgNzdRyUXzPI1jS0
vufNSiWxX6fr69iLwwMNOwqxsVIXaR/WQpEorgA9pF5QRMa9MsskaS7pZPgUIhmGomU002I2z6eQ
pZ4yxPlUBGm9buijSw4ZecWd0jJDT/uuJ/eTGvbZXdsnkrX7k40+s0MgI4+MnmgI+/DC9nNku7Mc
kkRmEThPCvNB/3rj7lZkQzbwWqB0WnsPCtI+gz8z/0XZyA63pbl1oaKEnYCUFwp+ztFRfTq2Y4aS
AhV0tInmQBFj9/nVg+IC2u499OZaYgxEktSDEDEQjPrZNX6aU3j995fcPeQc4Cxc5CHti9c2E89t
dqHhwKytAxlCz6fr3h8fQK//hCKIWll/07eyAEhfcL4qiLMhwo6qEdS1CU98c2WVHehHcUrjdGH7
93bVZX6e+vD/DFRBd32ob7xjtTWO0baZVu4O95LAAUMt2lVkH7MU4J59jH6+iGQumipv8TEoc9LA
sNH7UQApEr+7z9ZIwajvzmMaxBHqWYLjz+uzv3TjP8MWkg3MpalGKLD7d/J72odavKp98559/HB/
zpsRLYkgr7yxHT97cDYQh9QCWZC9dPqefQK38RPXxGqQgDZ8LcqV92S8936Nk97aYC8H40q5fdAf
KsnzwVIEpcERIRUNuzYu+usgpeoOcYOKCa3bTEkwrdpbepju2nZF7kcJ2MJxyDNbeEXkxb9gcT4f
HtVHaAs3FVa3WyV5HSiQeusziRta8AN4eEHhN/wfrrZijOtaZZ1WLtRkrEmDkhwERWWeZmmZUJXA
pQugsI6uGsHVRBFI5GjpgCH02G6SN3Pw0VjFfPXpnrwnqzjborZLlq5c2hpnoEL8qStJQd0CoKBT
3MRbzYfcdrNtP6o351bf6ncWbg7r5LY4aBAWl0TzC3l8j9NB42DmlWW4gJ2vnOPhZIwKF/2FYbSp
b7Odu49Nf/yu38fB+EBf09DapR/kLX3KNt3H9Y254KBAF4oqEIRQOGDEWnuriKzaiBIKGY81pbeT
9lS7u6qQ3SUW7AZt8eiQgutFfvTirdVJcadHmUPQk5e0eS9dSUZxwfiRNYJKEDLaqOIVE0isICnC
HoqbpvvS0LVO70gkOaCWLuno8ILl89JCHITnq6SjNcYeeL5wtn+BRSDCe7jTdH4z3E3smMrKDC8D
KYwDW4wLCTrIC4iB1Dj2dlGwCJJfpfY2qOkKSdptXcT3hRMfoG6+Qp0cZNKrNV5FH+1U33zSLjg8
1gsdZzoaCcRAJ2lQKhC1KGkkUQ2hxPc5ggJF/H2QHcsXC8dxuDYxqK9AAeYJB6StobTKLdMK7wQt
RCc2U/5NzZ+vj+XC+AQM4dzLNfB9jlGCNlMwu4+pGaiuLNt3mYgQMATvi8eFUYUMGAQqnhqw8d2X
/xiPZF/cNm8TiLXwuPFjvss2xbpZKwdn8M27fAz0dbWJc9Txy4rIZJPKJ+TkpGvqBq/WeJwGwfE+
N3aDgXqDp+tzugwB8lmU4ICkR3xjLQaNDh50dANvuncbdIa95/P7/wtC5IJqiWtXZQMIO9+70WMf
PxST5Lpy4f34quEyhFge6W1Q45xPFEND55hCRzDAofMIjVAf7FN1YLXTYdKzL8wYKIyhMQsBXc4z
fI7ljMibmgWElGOtCqOWPMYt8rOd9nJ91paMHdzFOEpw+QUTiQDTDc3ouRSSloM6QKhP2cTz7+sI
C5PmgYnZBqe1jjy6yMuUDC3ToQNVBpFW5eE8EVRZNzqSKCNz78fGMx+u412amg5qLOhg460dyt6i
lrIR6W2UWFCTnentoD8p2m2P2tPrGBeXcPw+NIZx9XAcuD3xapxGKL9tS0jMVexdo9sUye2YvSbd
jcYkx8jiaP4iiX7d6byyV3uuS5ttFdcn1veJSCaMn0RnV0UMBneoP4Sk4CsQ83aOrsLbdXYZ6GQ7
DZvK2yrJWxNv6+FAk63Tfnx+7k7huL2cepsO6ogRh0uHMZjUnVGg98ypgza+17NaslBL0weOaANa
5SpS5WLNZDvoCb9rlQFR8kNSF4/T0G5UM5IE05e7iNdVIB4y0EaD/4V7fmu6THO5dBbYwP2pq31D
ptCxNBCc6zj5EK6A0kkIJ1pNacZ0IFXAmh/W9GiXH0P2fH1hFgfhQLAIku5oVRDpZ5rZ8XrbBkTl
7Qz7QwF1xXWApV2D7YJf5g9qaOE6X/nczCAiUmdVYHgbu3pxvZ+MoVZwZ4BC8jrSpc/RoX30F0nI
nKJkWXGrnJ8FiuYn3g5SFJYFEfdhcx1naVUc/U/3CEKviwtbUimtriaYsmj6p61uJlL6XSmrT1oE
QUMHEkl/ejSFaXNog4a0OcfZOR7NHg9L6oGCgvQLIzkBEWasiTo1piZA5viYQ7DcVJ5ZInm2XTIw
VHIZiBF5i7NYQUAraHeQFBhto7NdS9NXRZ207RcGYkFlUUPLgYrE3rmRlV4WsTbCuakicpstcBRi
UTLWSG62i4vyHwxSXecwPalR+0lLjMV+V5UfJD5YtqRkXQYhHM3gnK0ZGwChuRBrfNOsdZW+Xp+s
xX1iG/8KJTjIpZ2PQpv61k0oNLOT5GVI3jtrX5R3uixlvTgQ8PSruDFi6//hPD3x+IkZVYNRYCBD
i54VyKrPOX0qrCa8PhgZjHCwuNMANk4CGDq80f4+72efyVTdFk34ZCjCXiyNLlOcDBiQONjq1vCa
jK3EgGUQwk4cLaMnjAFCLe+L7LtnSaq5ZNMkrHljkThRUXUURI0bRv33LI/XXiN5HV82rP+WXAzG
USY0tLUJEI3ZT/EAlcCBRNWq7V2uwyfJiEhmTDzkp0nRrVnBlreg10ToTTV8u25ZMgD9fJuobjGh
rIlPWV+uSmiaeiy8jiBZFLFBISO9CR5FIPTNbe+uLX2v090XIBzktPFCBdoHsWUADVgqydGxFhCa
+BaYolxkqVJ5ZdviUE5wBPtNtCEdIbQLqfWNtmb79Fgey5d2jbavGT3wYAkn9xDhfv7K4FA3oKHo
SEe4d75CUUNqojoVQovkxUB5S/GLybgYFk0aFYH/B8GN5MSLOcnsqHOEcbXlK0ueuDx6mb3kliE5
WRZSOQheToD4BJ8AVaxsu6LGWFDGCo1g/YMewDBxC1aV0NvE369PHF8NMfg/BROcZmvYqQOSdkSu
bqhFP4yUhQpkoNoJuoW7epTF45fvUrhsnOIJDpR0Y2u1CfDUaVus1CB9NYMY3Qb9vtmSnfcCLddV
v+r2ysbYNI9pWMkIEjjAtQEL5qmwdrThwGEpTbayktcBdEUWrj1Ng9YVJnGDy3vhr80IvnZwqkQZ
DYDNBpJhFfvdetVmqKjkTfjy4eB8VsW3dMVyeq32MKtT8oTW2CoH+UQcFtUtc1Pf6rcmWptn2SVY
MriLxyptTKzKBqiT0/tK99DRkd7V3by9bqGSBTME52vgzKVWBhgtUXatkgSNequ3H0NR+tSTXVEW
Pf3fvSeWIKmgh/7Xj8zG5CtV/pgrjuS6LZs2wY/oLNWSsoBNoMOnyLcIvP0q/XTy6GyXiSwVQz5M
DgqEgZHunO5Yls+F+3F9WWTDEBxHanczGzhESQ+WdRuBm0+2eyS+yRB8xehGsZ31gHDH7nWelEe0
X/uKA/ayfFqNRrJDscD79VHJIPnfT3xvPLed7SaA7A3zJcma5wpC644z7XMz3SdWenCreHsdcvlc
cZCdwHWFP3ecQ9KIFczo+LmsVM9MV1epOq6dqbxNO/Mr7ggBAMRRcFm9kCZKoEpTQTcL3EW9Htr1
sGrtydekr36LpnECI+xYk4GZPpswiaMJFlu8AfQKORpt/Hh94i6pOLjXQ/cT0smglwK5z/nMwY2X
qVl0CMv+URKfd3fgyLpttjEyjDscIPts9LWPbCeL0BdX7ARXGB/oMXS1ToCLdxS/Q/qq9VYzsHJ8
xfUhLrqjEyQhrGnLHj1SUQsXC0tkL5kqMfdF33ry+4IvcpgGKdcav+/pv1Bz3LcGOAl8Rp4iTRLV
LNvE37Xifz/ZWGSARG5BMGcT+6b0vwl5aUtJgMsP04uT/WQwgkfiqqBaSgFRxLdqDEoJtKXelPRm
1PddHFqDZERLVoA3L87yBLonyxRchaeiuobUuHUYev4zM7V1NyjEz0GvnVHZs9fSOvH8vMklX7js
w/nsTaY3K2YPrNmuDqnmrl1IrLduilRm/t2rbFk2SIYnjE2DvE+p8uzGqJNNEoeodQvB9IA2xsdU
lhWSYQkxUlE3tNATjM3FeegeFPY79h5juwgnO15d3078s0UL4RkIrtVh6XhBPJ/Gdmh6oqLFNrDL
w0BfqR50vGwbTBFNve6dOrwOtxiWneIJjoKNVqx5DfBiNCc45s6LBt/wnif3bqyOY/VSQRm+dkwJ
7NJWO0UVnIaZ5J1TGXzxlFt33PQl8Z1EprIpAxE8x+BGs02R0Quy4oOoQWwcleoLpxV/lNAhTY0q
FbHEC/35BFEtTqskTfdTDdLP3DqaoyZxG/xLL4ziBEZwG5YVJXDmDUZCxm2Zon3OrSTx+aKrAN8i
xHxVPNuJOUmtL6MB1DcYiYY2C9cftZd8Alva+iv29h8O0p/n9k0jDU+sIzygGTf/zN1zzHPtQ+qr
RuPPxPIrcMakGXjRvFriDBcn0cT7BPgp0NhtC+59QiI30Vq+VtlL492PumRoyzP49/f530+OjxpF
r3HpwNw0rdmCpuToERQl27Rfj6XsHFnGglwep8dElYjgkLB94j5TMRYVuUrfsvL3pk3DRFe2zNIl
B/ziNsJL8v9imcKKWWNvNK4JrJ4ZISGzr5bPsS5ZHMmAxMpn1SiYk+YAsXL09H/jbTiJJAV3WZSE
gxDlV6hQgxKIecE+D3Yi3e0T7KLpwUr86CEcf5R7O/OjdbGjb5Az2NPNFJIdRF32skrFxfGdYAtu
liptN7k8hzFVDTZXovhdZEKNTrHuwL/1+RXTNPSQoP4KGs14kzm3xGlkCf7k4OnXXpn9Q6+svOjX
5/cxGkJMTKiNZssLcScyUWoXtoeEhMVW5lRsDLtaQ4xt4zXOFmIoD0Zkb7q2CViZSFzVgkFCBxq6
uqhyAC2gaPz2rA50yFBHBAYjFpZZTMCLlqZbNZFmChd8BvhGTf72jHeti7ZinTI6RRpclB1XL52F
CroJeWLJVC6NB1aJl4c/vYLi20M/W61dMLzQ1aZ+myMp4o79rVnVe0czkpvYVdkOhWZRaE5DvwGz
Aw1tVja+xjR1pccI6NLYQkQXf2Ga8QCKTYH6aH7InVtRMbRg8uJJ/nFk88aBpwmho2quFD2TteAt
xFdobIDmI4pWULHgCrujz8wcBXaIr/BwHeTmjVk+MAja5fFDIyMOWoivzqCEvQExG6WyPUCR8r5n
id+C4T4aAy6PFqEbqCskjm1hcc/whCCkGUg/9R2erxCu7gfH+9Vk3dYwwXF+3YoWLRWPryY6R1By
KVZIkCYxus6ApebduO46d0X0en0dYmEooKb9C8F93MkBx0qjUSsbEDRxs02uko+sdJNwYL2sQ2UZ
CW/8yADgki46sKxoQGrdYpHSdHA2hZmjn35KrbXCUlnKXAYlrI9uQy+k6fDgW4HwsDbWJqg8mLG9
PnML9o2Z+zse/hEnMzfrcdwlFYxg6O1b3UiRttu7zuSXIO1OFck5t2DhuD+g+BWZGvRDiom1pJsb
PR8xIpaUdDUZbf9slunGjedyneZk2pRNn72oDSskwfDCKGHqLsZpmTxJJAQlkJEpoaiLAMhF4aNO
XqFylNDfWrr1ktdPz+cpkkilVHbFVDo6kKZO2bOY7NhQrExmPtgdykhdRf2CgwIjrOmiy5STSYmt
z91IUspG1J/HhlP6KSR6ghakOetEGSg6kqEHNM+jLLe4EDOAth6F1AjIUWkvluemDcgQG4KFdCYQ
aIyPLN/H1o++kmzrpcecUxxRRHQuC9NKTX7+ZC7qEFwrrOYeV+r+3s7TkOjRm2ajqS8a172iPDtG
LzFYyTjFK29TqX3HYowTLWNg8BxHP8uhENqBaDNOZe1ci2CoUDJQVY0sowhWWF6sWrxSJcF+V913
LSXhUPyTZOF1E13ahbwn+f9whCMNhRFtnxnAcaMhvKVhSePAq+8Vsnb11XWoxSGhjwqEkmjJQeW7
4F28sSlTC96yqqYb2j5Q1dt1dD9+YX9ruDsh5kLrIIoKhf0dWVVhafx11lR7eOWo23AmQF8ZW8Xv
yxa9fnn2hVIZxF2QL0A/FqJ3sWqNpdDLzmNcF7PROFCWgHugPaAWUXJKL04h0rM6Qh2oZP7p4D9x
0KxtG4eMCM9pt4GbxhXbd72d20nqGmQw3GhOYDJCDXBSAWZ0QfLnte26KasSFNDzCpxjX7BAaGOi
yhSPzVDxEyKd2sxR0cpLpql3pyiBnv4g7bYdnl2n8CNZhoyvvZChwBr9BROOUbU0da/MUM2WEdfv
p+8mrr6u9kayD8J+0+5GTz6uG/3SuY3UJgIE1Dtj2QSjr5K0VzMOqGhwvrl9yCZrBTXS9XWYpRVz
ddxxIA+BdlnxXhoRYiWKxcOqCeQQfRGiMzc0qm8T6s+uIy3NIDpyeaUutpYlVh6Wtt7ihYV7QXgK
xU1X/XTXs5/M3sfOI0XMQOOf1xEXp9BAqgcdhLzPStjPXdnF+RxhCmuDPExNdQcCgH1mtBI7XEox
wmX8hyMW2rhj0puUYA6deFipXXOYLP27kXcvVRyvUlruUpdkfgz+eFeNX6+PcckNo3WWF6VyKnyx
6KIcFGUkKj/bYttnw7Na7Jz5noAbx4FUZ8S+sMFP4YRtEKdGiiJ2wBn2i67uQKAdxu17ZMhK+/jv
iNvtFEcMKI0m7w1eB0vmu8Z8L2UyaoumgZoAlFzj3Qqs4OeOKoFMEptc/D519YchLZ7GwQytVJbs
XhwGyBiQRkCkCkKecxggFxlesJEyM3dgYvZN2kkc+59Q8GKm/kKIoSKt1ELNCXy6c1emQXUz7shm
uq/fzbX9ZPvfqt9gWFuVq3blbhRkvnfXzW9xgJCF58RkDlg0BC+lj2Ws6fwiY2loLjQmkK1Kgu5F
Az9BEOKMps8NtxmAYHgvtbMr8lCfXbz3GEHevBMjvD6eRbs4QRPOFL0za9ohpx5MeFak+S/mbGtZ
EdjinEFhGFXqFjoyxK6SmlHHjfmLBO1zMItmURqY/ac5YywoSnjghoTnQ4gmxtboXBmmhPt1Y6pW
tn2PK6bfmj9UcHdN79fnbGk8cD6g9TVAowJNkHMjn0ncZWBKgmMnL5T+rDKJi7v++66YUZ/q2S1y
F7+vpd+aMkMRzcv1ASwt+t8BIE9zPoDENsuWZgCY7LWXPdA8tM3PNydopxCCFZukVtOpBUQTH2cv
HG3JLpENQbDbqoeqTqTj9ytSru2KrKfO84sq+0K0AI0SxOKoHscdnH/GSXyXQp/i3zfQxkz8ON4V
ZhEWyqHPH6+vyFJUcorD/36Ck6cGkp4mtqGKnFz7O873RWQHjEiK4S+5IbBLTnH4jf8Ep9YnMlUD
pm1g3l3RtCuaaGHUGM+T4hyGfgKNTr+C8liHIsBqnefZsalH2UcspBXOPkIImnM1b6nJ3wrZXrnz
nqYHEFn5ILgDZYO3UXfRdgrpKntx31zJ2SEDFjbuZFqtPmWY5WTQ3rDDjkqU7abJW1VltmM9fbi+
qBI4UVY2cauBQXEbL7Hp7Th+nx/j/Gbqw1l7uo6z6C/+GqnYITgXbW5PMXCmxNxqxXAwC9mrsgxC
2M62Rqe5dDBzZbUx1RipatW/PohLTrVz0xS5AWbizXHMrcK6K475Xbeu/Ty8p9B09OfYd3gJb/u9
v21q35LRLEp2n8tHf7YrTIiMcGgcuXr/MBumnzQ7tX+9PsRFn3WyToIzqWdrKIsWMM5gHMC9eUC6
9KHwPq0e+GciwdcP+jRc7MVQDxzh5VTzmmFHL6Jd50YgT21y3feGur6BUEkueVZYmL2zG72wnY1h
9v59AK7IP263HhvdT43YtzRZBmbBCAEE3Rx0xOJZQTziJ6qm0dwy1NpAEKWE/MlchtdX6M/tQQgu
TyHEzFmO3io6KoCw1sZ2ABmGGUCN5qC8HNW74SO+MQL9ufGN22oTrUjjk+/FbyJjl5AMU0xozZ7b
a2mGbyADyg+iFMkzyeG5vGL/TaQj7OaIGB10qIGAZ32QbD3EnheozQONJKfan8z0tekUTum+cgoI
OwCozn0rbNbFEYLnxt20omt1Y4UssB+cw7h1H2bfNvz76UcMOglwq4QfKR5vs7AGadAE0jPQGOxT
qWrxwn48W2xh20fW5GiJh68zes9XG5xBEPGJJLlQGYiw6eMqsbyyAEhcxj7IT9AJEdjgN7tuuDKb
4St+4sGsdrDNfAaKZj+6rebX2rfrAJfURGg2Bb8quJVwsUNRibCUdaLPVWqqJHBNv0lMPwLvbXRg
3lvW3Xrpzsh3SvdNUW9t5za1gkb77DT+gcf7KCdIxkVZCFltK3bcvgD8jPTGnOR+31ZrtZdsjIu7
l4AibIxEHwpTqTQS6AiJ0/vR/cbsdY30jeptS+//OSRhRm1NnVhVY0iDe8zJowUtPKdfXV+2i50u
DEgwcaPTFBI3wCAgLRx0xW/L5wwU8LaMnebCAAUgwczR3IDOLoqZs2P2mOTaqgPF6/WxXIRTAoRg
4+D66GvC+OIoWJBhN5uuH5eh4x0ZW1+H4l975rcEKP4pJ9tpMuJmbvm0VYT6vXLjFE+RI8G4DHgE
EOHcrBXbyhjUhJHO9ef36HfrG1soa32PwZGWPaI8cEOep3D4LiOyXFoqlIXpKH5wQUEnZv2N0onq
GU2LCEtt9GKtS4T9n5++EwSRP0AZSDm2PRAcSI85SeEPCN+mKJI4vSXjPoURfEJNE6/qaj4Q230y
ZnM1dtBmc7P3ZJJE8kt+AexHIO7jeUeQtJ/bQ+1ANd1MoI05VT87ZBTSbQGqWITDzDqkn+7vhl2c
ggl7FmSYihNj3wZxpoOBMAkyEM057esX1uhkSMKGjUaK2/MIFNY5vjO9pl7kq7Imycv7Jh8LDlkD
JFlIzIj5wCSlhTp0Ok4NJGfHfoBi91rpnQBa7U2tr1zwwnr9ljWrzjjmnxZvPwcXM4UDnUpbrQBO
i95v9JXHfaC9uT6PS7sJRCMWf7NASYvYvGO2mDidcMG58cVzj+n82YZsDAKFtdB1ARs9KieEO2ul
RlRvccND+XDmG+0TuDghFyjJcntLW8n9IzsAWXUMQrCGadAy1eMokGfM/cj0xndmZ8m+at15Cy9S
VL7B8BaTmVW0ng2q+W3SJyuSVu3K0ysFnAeshuhiU69SL+5ua7TDrylJSg23kDqDkGDX38yoo99M
FDVdxIjGEKqmmo52jSILsjw5DnrhoBrLzoDvRLM/OUgiHdCJEG/63AP136hHN6Bj89aFOU6bSoNI
w8QgKU4pcfwozb87GnSFVLWpfGfMQcY/5K+2Wdt72GW0NjrSbkoyaEFJpvkY63iR9pxeXxGNusTv
9Ziqfm0N2mHs+nJAQQdzQUvSQhU0scawrfGu7JsW0W/bliUrpx3YkcwKbgrEcYOyGMnRMZv2BsJ1
TlgkWrWLNQ39+eiAi9VB9Se8Evp2Z0DyvCj6e2OwvqGGvzpgqHbg2kT3ldyM/UaxteexThF/6HUJ
EsjSXnlpNzz0rG52TdnPh6xymqDWNXJjlBD/CSLbG59orto3faNC7LDshl1TpJCVLKAfvosgA9n4
NbRND6pZsFLihC+LDdAPg8AQPFzIiFtotj/3jSQeo15JoT80IR8YOA4SSMpUJ6uI4lmyr5KfKMii
K9OiqOGo4+T31EV0VdpGI9mIS2c2itp03cBHgKRWOLOZhyKVtoUQC62bvUPtVZ9WB12NVtf3++JO
OYERTu0IJalTZWOnuKNb+RArBaVv44+9exgKR3Kzlg1J2PtuBPY1tweWwWoUpaQIRe7t6OMrA0L1
NHgZOcmeAIJy46k1VO5grOwXa7NAQ+qgSJr7YTY/78sgigUWDp40h6aGYCqtmvWzkaD7weJd4GAZ
rbC50RUuWaIll4yyYBR5oqgBxDV8Wk+jt75G6WoKS/DiIcxd8KhmEn+5jMApfEEGC7JbwdaqSuOH
NOasbmK2rjLnd15ZpmRn8R8Rg1B4RPDN4ZUBr61C0MFqHNCq6pKgnwkEhiBvMT2Dvz00+s7vx+cv
WAFUVsBhwvuKxNd3u09YPc+gkPaG3oA0b7ZLCtYF6QTNBhSwXgdbmj7OFAx5C5QxgD3wfIEyF721
w4TYA9kBn7rHqJDEa4sAGiSfUSoNkS3xgYNUxMg9sL4EWqH6RNlp08v1ESytjYd2HkiuQREEnT3n
I6iTycsrNL0EhXUwPfLm5WhHidPXyLJXTNYbsBR9wneCsR/mYKHRQACr9CRJsgwan0O3G6HCPRnv
pqmFo3Yzq8zPP933gJDjFI/P7sn+6asYqtw5gaSVV32z2WpAaGhG9j7LJTfgJV96CiRs1JbaTT8n
GNiMon2qJqFaZqHWoIC/3nxhvSDrBqYpMM6gyvx8SPWUz5wSG6p8SdkHQ+5AZnQ6emNsQyZX2UJs
SjI0/uni5kUBBi7x8D+o/hAA+56hiLAHYNk3WUBbrFYxf3ctWWM3984XOIgKkRG1OXupsJU8M29S
qARw1V8kRKObLMJ74QhCg3zH1FdzPkal5FBaXDQE9QhGTdVE48X5VJppOSHcx8jiyL13IAY2xPuU
bbJMdglf3MQ2ShVwUKByQVyz0uwTBz4wDyrNhNJUmW6jGMHhdcNYXKcTEP18NJnqUL3khlHnyrFs
v6kGfXYKGcriUODx/iiXaoYYIymT442zAn80KewXUdhDMsm6NRcHcgIhDMRQy1odSuwlpkFQB5mF
re610NhuC8lWWlx/D63jWHroiIh6k6i5U4pUAZBTRDo4nOa30s131E4rn8T1zy8szwmYEG3VEGM3
4xquKBuskFZbE//NJPw0CGogefEo/AOSIsJeBTHYXBcRbMCZLNxhoAzRGJDDksnFLkzcGYywQjk/
5aeCwtuBMShjfZA5LWjvVF+TdVgv2ILDm3ZN7V+qSCGks9M2LfsBlyGjdbegDvVt/bWO5q9MG28j
QTSMmgsxIwxPU7oQ1MAZ6GboZ6V+yWVYZtkFg/sTwcMhKIEoHjSHUYgupqvcgqneHMHDUefFboud
vto53spWE0lwuogDI4DwBOdTFGnDVcVuYrVC1GgwIwGjk/Ga24qfMw2hajMdbTOVZMkWnAJ0DdG5
CH5aNAuJlNqx49QO+uxxkyire1TvbzVPVqm3ZAgnECJzdtPqldUpgMBNGzUeezSqr4tqe337XJYD
8hsgHuRQvAlWd/PPDfEkXqg9i3XVDD34KZuzQ91byUtH9fow5eaDTuL2Qcn64YeCgzJskwlX+wY5
wcfrH7E0madXC2FztZVF49aBluNc9A+49j4aVMYPvjSZSBWg7AvMtdCmF8IwU4H4tdnjouuUH1qy
TuxD2X0+akAf418IPsqTmVS8AiWcXMvXSKwgbpUwpQFhv74wVScgfJwnIHncmx0uHQiO53yVwDC6
SrKVZDPFPeEJQgoRAy8lGEZqlH7J7pLojdDPFhjB6EAKb2pIylooNhTCEGNSoQHAddyRLHlTtHzV
tlXnf36mUL2LS7Gt83dn4WCI0HQ5m46C5TCqeN+xuQjiTsterqMsOp4/pdbwO/DYAkrvZrQu+KIX
EP6gzm0+4wSq1ynqyHtZC6AMS9gmcxvVKQqTES6WEO+YwYdxYxgbJbcR4MvaIGVYwn5pMXNp7sLO
DDyRDxYLUeR0nOm6rO/N8ff1OVyyuH/L1f+dQ2HjjE432B5yekE74EpZlPVTQozbobZSiUksO7uT
1RJ2jxWNkdFSA1Gp/qusb0y6y1Q0bMcfefmrtnLf7faWsrs+uqXIAfc/sJci4wB5asHWVbdqQfqB
mVTos9JuKYRqmxjkM87HdZylFdNVLhwEgSLcnoW4wWnNsf+jXZ4NYAOyqoOZbbJ27Spk446yOHLp
/Qs0z/+hien5MjPQBpJCR1yjd0yjvltrFjRf2rAzyNo0xps6WVdaOG3s9LnKbiJjrUJ65b4KtWxz
fdxLhwfcCZpi4dhB/CBYKmRfomTCA3pgOe06q8jeymV090tLqOsogYUoPJqURK4CDwXqjcKJP2w1
9/QgH3U0/E7OsLNsRbHDLDfyt+uDWkI0kM3BeQVyBEt8Me9rZTJdCrn0WifGkenQdtG8yjvUqWeG
Udx94QUYrRsOGlPQ4Gmjq/Tc6YM5w83KGs5ywHMVhQhUF6+vj2jJPE8RhE1ujnOrDgkQ4sxOVpR4
62S0N6BjCt2kvbPTWBZ6Lm72U0Rhs7tZk1djDkQ3LjZO96qrt+awo+WwBo3pnLwQZOypjIJXX8j3
nM0kX9mT47PGfhsUHSvn5qFjbxXwCP3o1/aqW5sP8w9owU5ukARloN6XWmg/KeY6QyuE58fPzj/G
3nkonpXbzE8km2Rx9tE8jou/7uBwFZyDEqFSpmwnOCGIOqrOqhyf8vlng7f4gngSL7uEdbpbhBkw
WUd03GcRt7IUN/MfPXsxh9sCOVC094bXrWpx83OxMjxgcJ1aYY3BcE5Gq8bOVGeGn/fWHhparkMs
nU7gHke+hHPQo6H/fEG7JJvLxgGENb152XPOHkv7n+sQizOGrJ2FSAWF12KhsotW7tou4cIKw7w3
bfdQD8694yarXE+Ok9l9ZdLQYQTRFzSQw2eej0hFlNoVHnz3PMzsoGmKt6al8nJ9TEseDC7zPxDB
CnqkhGyHASSnbWjo3+gfCdHdYErmbhGHR/QobOIs4cLyVO4Yo/XMzoOmUu4Ux0NSgzxp3QwKIzX5
cX1Mi+sEh4yTD7aG+szzictUNfO61ENQZNp4HbRXcbPuaQt52+69H7XNdbRFB4asE8QI8C8khy7W
KXMoG5BzyNTooxvibd84vjqyoAXbhpdOd5FXrIveg9ZZKjH6pX2FHgmQoaNNxkKz3flIjcoe8OZU
YFbnzvRp2o++k8tYS5am8xSEf8SJq7TiZBggqQSnZCgBZeso3w1whnGhrmrI1lyfzSU7OQUTJrPL
Wxd69Hjqb/R2nXbfzWibEw+lVTIlAe5KxZTHKdD/kHZlO3LruvaLDHgeXj3UXN3VXT2/GJ1O4nmU
B9lff5f7Xpy4VL4lJCcbG3sDAWqZFEVRFLnIGP6o0FwZJUhlJFlox+KwjbWgRR1o65ntWxWZKzSC
ekLAa0JbfMudAzM7wVSFJqgndWZ4Mu4bJ8C4+1bYjOa5yH+b5mdV7jGfz87rz9uaXTrxMBEOr1zI
9uLVjtEs8mJhoirADaV4ExiWbRUYqBaf8doV6z/ijuO9lhfyDxyj3xgTnUpZBVzfJuix6twqHHd+
Vj8LLY+5Z3EXYHKagfsjmp7Z0FKNe71TSQmNpo3b+euy5nX7L24BRJQKHiIxu5nNW4XRWLRqBIQq
O9fooijURznOMQDzSHmRySIUhsWLCv7FgE3mpirGvtp1cQW9+YGjI3aNV2W7aqqXUHv4e4OY3jQw
s0NHKpN9IRzNEq/QeIRySO5m1iod77rkPhgrvKTsDB4P+tIazcGYJDMKO8ogNACWD0m0LvGGdzTQ
uMgxumvlYUIZGjAxiwAPulczdHEpiMOkxmy+hhbukBs2In87GgpXDl5ygVfJfmXiKJFFrIE7MSY2
geaCidbaMtHLKjEEu46eO2lFgz3eOcBO5d1ep2s61EsctmC+Vlsh7gPgpPBWgfsRPYyHboMg1Ql/
5/vU1lfZqnyu/vZsmQY8SmiDnxQJAgNGus70Q6WoJ9bNUXf7wnTy1OA4+yuX9A2h4mkI2SXcDBmX
lFZ9bOlTFf6QSmtiNmtVa8COC1KhpveoJDzjlZHHknNliAwm45fSJorQ3QqxeuTN4hLETO+3l+vK
Br8B8GiDkZV4HGcrI3K99CMqgBMwrh7i1m1t6q+EDJTyOUd7k3YuTrAJCB5CAdkJRuaxVXHgH9dH
0KCh5ZN48rALi5dR+HlblisLZyAmZc6Ofp2qRJMiQOiWk+qHgSDISLdRyvFEPEkYOxgadYj7Amsi
ptuh/FCUh7bjZcquzvtJFEwnQtnnNIWVLb5IM6EjcjJi3UG+39mWk39iduJBxuzb2zq7rscEErgt
EXsiALWuLnFJpOtpgeI0Rz0Ou+BxuIvWw5ewRWMj0LjVn0v2PENjGeKNwirFUBDBtXAI1/GhPISr
6GgexFWwHtfauuZOCl0ExCRIFGVg4PpVsaSk9kJh6hBv8M9FhMU639bf7d+/4rpM5MiiUovfF4VT
Rw9FzXlbX16f/whwVadgCqPR+90kwMPoDneoUdR/1t6w8l/DD2EluLfFWbJtWJ45FUSoGgb/XW4h
JHNkFGRV6DRCYOaEVQN/XaAYMghUXiqFA8WeEzQNlVCYaNWr8kvqTnn8KiScQ2HJY8+kYfPocipF
xjBNeRgN3UZxUUH3abxqk4+CHsqB40mXLAH1sngntDDETmOzIaBCrkHEDOpJtSGBO2RS4xmjqXHc
6JKPQxMfKFwBAqp2JuAaWpTkWtM51yKnRrFvwmSVqqo9kt77e1NAuyGyE4aKahKWOiTTa0VHsnCi
1Wh2xjSaOVXejZFH2bl0AM15ARmBIj9QBGFqgQyN56ar0Gb5qqqYLSfYmv/ztkRLupuRl7FDJpOy
kMDzAnNoUtEelc8etPNCdExAEXgb6PrWBKc6R5Ivt5GFUCEdJdi21TdvoaTWtggecJQZH4ySemCj
BKNesEuk0QnLFlXCPa/7a2lzgRjURN0NDnWVTS6bcYlIaRp81A+iG2W+izTdz1Ds/vZZb5JzqkND
Ced3lulSztb3haEXYPOFeY6HcxuvR1BM31bmoijTGSWpKHm8mgcINp3BSkZYvBxjBm5fokY7drLm
922URduYqqamCd7SFddQE1qDHKpASTTtV5taB9msXRJHOxQkco7cRYufQTHGMRYj7mctwpQGE7Ds
Cl1RmtTtMGv+Ljake1P66/rkaZFmeEzaJYQT1NSpg9VoqyOGK971Ksb3ypnbxry1WvKBc6jp72cR
WBjW6tCakxaHbdOhc/rl9iot/v5U/INbEzKn7PFU0h5X57xDtFpKTkTWQsh74F3eun8g2GMJRB6p
3KfQVjR40irwCIo9nsWT5nupJxzKnGMMi9Y9g2PcnxXqflSlkCjT3lplR0aKsu5/8ORTgvH/tMY2
9ya+1qldNYk0bvtwl5JHkUeKxFkYg7GxTBP1QIsghgHKPRlz4Hsee/QSgiWiImuaEIw3LCYywRiR
AWwDQFCsTWZ4PuWY1tKuBEsWfBmeyCwMa7003SAgdJApIlMjGm1c/m2qxU4lNS6STpnCMzN5UZwZ
3PQ5s53Sjo0C4jbADWv0vbx2e/XJEB2rcKW9ecp6x3jsvGc0iQgn0thkI+yd4D7vvOqH8nR7Sy0Y
4P++CWLsIopF2XxwBbrBJOjgwnO/fiWohbWlcPyKx4YX7y1IjLavPzR/jKULYYpGnylywaDHTQxW
oZAUnHhvUZYZBONZ/b4xcqEHhJK/C9qDMW6rv651RYXJXArG0GXBilAGj/tyNNHwyM95AiIPATMB
Eo5jWLDHC6BJnTMDGc2qCIwRQKlSP0lEWKGyDmOHlO6h6GLkAaS/P2Yv8CbdzvAyX4mbfMo0pMrP
3v8ZiKeIcqIFngUwW8wom1gzK4hUjjLaJSs87cucGqBlrf3hMWC2VZmPYPKe/JBsol37tc4/Gkm1
s/atib9u75tlYf4gMSlCkEl3gajCqdbWZ9l85snfO22sx5/fZ/ydVGEIskbx+40VfiLK2ohZ/tqU
2uq2GAtXpDkMy0iTZFaVthMfAypcbcFcqeKxlwRHrda5vKt4lFzXnAHf2+c/UrGFtVGt06zVYWU0
8Mxt5ImlLW3yfQR2X1uVnepeeKIaGDrd21IuLpY89RehKvE6CyCCIqCp5Mkx1JWrl+02ViPOet2G
uEoE6GoQGxGqHh2q/Nbrwta7f4jpFUTB/yfEVSaAFmYlNtNYjSZ6Rgld1O/NjtPFtLh9ZhCMA031
uhd8GdZAu1cJ3dmgAjPRqG1ZZ4NHabboq2UkosHggLiezaYWepIQue5xHKDTo6OxLYMhhiqv/7Lw
f1AYl6P54AggCvxBbm4t46GpOC5tKVzEovwBYByO3/lanfUQQ6TDZki9ygxsdKAWdW+LoScbTxhi
jzcr2m7/O8EY9xPhtmKEDQQr/U9K7y1ezLjoF2Zyse4nbWMiTHL5zXNdvhHhZOoHeVy1KcHsApVz
2E3LwCSH51pkq5IFUxfQ0QRp+qoGmcO5kM4CUk+mwTkeeDhMDGLWUYKcymR0EiZyd25NPyw5Q9kc
75GPY90Ws5GsCgQ6SMkgFY3Xdb2yiRECjBdSLW5XNGejZc4E/ST7SEpFP9KC6a4Sl0carSz6FUkH
1XoY24fb1rYozgyI2UaiKuBBdoDrSYunSPS6/mDWnKVZ9J8zCGYjCXEVlOUUu5njMWzAd/dfisBs
mLpHq6OCgiVHxjQdMQncUdxE3a/belq0r5kQzK5pOpLn1ZSrkKbmFCVzrNjtB68dOW6Ng8Oe2tJQ
CoM5rUcYPqL9HsQNKKfYRRGHl4+zJuxpjbqJps2nTMXQPUc6il9azqLL0z642vh/FMZOBZEMs0q/
kzuGZFsbsFtp9x/yKb43T9Jd5cav4pa4aWOrLjk8B42dV3a1F1a3F42zi9gCnL4FP/E4RXKx2MAx
2ESLvbo4lCDy4PqF6/KbKQCaCTypfBZmV8MYohYZYGZv2uMouaI0unJXbAl4AJMgWelW5FUVSnCG
9PO2nFxlT7t8hh36RS7F34mnlXSQVn5ijyvZ639n6KVy9e24Lg7+vvbyF3H1EPwgu5fb+BwnYk5G
PYNvGklPv8naUIB0R7QytUdUCYwKhkv/d0CMK5HRH5ZW04Lm46rwfyfNhlsgxpOF8SZUjay4mYjn
injTVeiieQxN77YUvM3H+BLJx2tqX2KP16hoRTFrwBuc/N2XeWPzsafuoBhlYU0UYfGBOMVaegQZ
ikdPeO6pRzc4DitTc8pXeeU/xq/6q2j3G/mudSz3WVmD85T3EslRKVudjMY0mugC5B2L+1J69v3d
2L7/i0pR2DlNIUIgzRiGEXdShtQrcjwB+PGNdRhz/Nnymv0BYMyiTfqg70wAtF3/AVK9Hr3sOccu
Ft0V3uYwYR5UBlclN1Wt1XKmILQgBKUH6sOA4luFbsMY9NrubX0tR7d4aUJ5KBg9UK50uWUzPScZ
zQZkJx/JC8qMc2RdD5hwgbneJ/Xu3zjrZnBM1DSgJS6VDIgmiL/VYVeKvCKE6+KUyf3OEJj0DTgi
crMvIJAAisHBE4/RTinc9LX8wLCtLXobdslJc3gZ+EXTnqEyTp9qTV5FJVDbeDeS7ZjtdWvNWSoR
S3G1mXUNXVzo0kBx5/QNM++KQl8aNgIqBprqSUo82Xwlxp4E67Z7CvL7gby1IefcXDT2GSLjz+tW
FhJFgFQpmnIPoWJUhzwtM44z56EwezYnddXGI+RKOuMu04UjOL85EIvLMxOE2bVJ1aaBSQARycde
PY3VKWg4F+ulZ3yUJv1ZHsabi3msFbkFjLSgGz2864pVIqyzyDOjfdufM3/fIS0fufJfV5pPFj/1
YEztv8j0MvpLdZXmmoZEc+WfrOGgjMeRN6xv0SPNIBj9ZRiu19AAJQpiHthZ9sNsJJtaj/6w6mJO
hneyqSsrn0ExaqzDyNcSH9JQ6SWP3rvho8i2QfYvlm3oE38XKvPQZHy5lyjxUU42LVYU9I6s/UiE
fzknZgCMxlozjvrQAEBj/kjM577kOO5JDayakMZRMKoZhx0eTi8FwMApITQDONJkzOI1Bg4PbjXK
iRfSnuxCMJTtMyGsvc4Y3hsql+vbvmhhP+nK9I6KhcdMarYtVgiGrlYoWjPQwk3tpsc5hXFkE7cP
JZzEwQKUAoq1iagMlOxg3rkUFDwodZIVFGkK/c0w0Fb8WhecsHkJAuR7qEHWp5ZztgWu0dPBNAIF
0aQ6um1db9FH4fpIyN5W2oKfQ+UIXtOR80U2jH1BI5ohC5GJ1oZGyMB42wuZg0Frf01sgOrZOcr0
FbNTYhQz8KDpQKF+dSJxcYyF/kHQxX8QBsuCtiCMxcCAScb+9G4ksUyNqWq8RY8efU1rjdOisXSU
g3YRhCMoPQZtJXs5tYZRyyI6tfumB93YGZIbidJDap1H+qscP/zgo5Q9TXlH2gXzJs8teU9DD9xv
t5dtwTomrgMQncH6YISMARqRnmnggUydDtN61zkJ6toOBnH4nRBN4xj7komgc8OcXifB+6cz0VgU
YMhgI+aZ49fgWDE/tYGzcRe8q66qIgppTdTEiWzVCDIXhloJZYaRww4pdtrw2xSprQi/buvsus8T
VjjHYSKHrBI0a7SAMyS7Vj0qpWsJa7/8DNIj+iiU8Svyt5rwVqErsm9tmbh+tK60bdfw2ioWVw+1
K9NIUjS4s4RaXSdXpKtC5GlAP4aRJLmLmkvVi3XyD5qd+khNDGyEvX4H2rN958si2GTELHOS6mcv
Rzup+JQbcCjFT7dVu+D49TkOE0GniiYQWQXOxLOahRuFTFOQ7Lgz7Ki4K5W7pPFuIy7vw5lo7F4H
BU9BJm/fZ8k02NnvrKMfZfSTWkJwH0ZGXoFXFlwRK63rLfCXl2oAYu0Y3UC22EUGvswqIvAEdkqg
gfWiqDXXp0ldeJIUcr3G9DXMyQjTmxoIUIJsgGrj0gEmQa7KgwHTS/HiJI5PZXU2kpNe3+vlDu/F
uGu3rSfRp7BbS//i4lFcpOKgAi8oTuZLbMnPhFqRCGjbOtqBx5WiXAo64nik7xd7VkRFhOvFIEtM
TWOLZMYh7jSlDTJHWQmq428lF2OUbep9SW6Akpb2IfDQE4rSt9SWYRq7eBvblZdtwCK6pXswsa9b
u/XO8qE65w4vMb5koLOPY8tryjwwAmTHM2fE+JRKObfWFh8pCqvSBCfwMVU5/N1LO3yOx/jMPsDe
FyZlxGEtyXZYdvqLUJPgsZXT7K/5W1CaImsSylRE9PfgzswsMBFHQ04GDHyNG81Jxbx2xLbm3FaW
3lDBDvOf9WXLecoM1azZpEL9oQ49aQ/SXLdz2sguVsMqv/M90f19e48vHTxzRGaLG8TU4yiZEMnj
qK2l9vH273839t8wWYMJS1St0EvSA8A4v0XeuEUq9ANMUvcHyTmNm9Pkymz1EK0Uj9dBztXmZEAz
z6yNVk1Qg4dN+dt4Gt+6+x/Ultamre1O2Zo6CS/rtqzLqUgYJelgdmEMUiaqn/gtjhwFfNFafpJK
jjKnu8OVLqf+SjAXgJXi+/CdCRQ3YSYkNSISAmofS9uqwk9R/SrFD1F71tOKZ40LeQdUS4I1fOJj
Qy0oYxs9JSkJJ9sQe9mNlejVCAQ3N6t1gwmeXVVFSLZ1mBYfr/Iu2t62m6X8FDok4MgRY4IGkY2+
klRspFoBOJIEwUqJ9bOk4CGs91GuPJZW44WJUa2sRKdvddWdM6nVPWnApMzb33G1piYa4NCbhov2
xNbybWMzlUd464sqX0QS1Qd/V5nf+zHl+LHJdVys6gSBsaUoxMZtHQQOl2YahGOY4yGQOCH0YYdm
2LsqCWTkCzrliNqNfpWr4B/+B7lAIjhxdYNvS2fWVkxDo8PRTWBKg50q44Gk/sNtiKuQc5ILNx51
aojEZZGRK1aoKBOqE8cg3mig8i5THLXcyTXlxClXB8ElEPtkVg1FH5Y6gMBsK/XopSLZWaARIgHZ
V0Gsc1ssHhqzy/EOCArBAmxuY0g2JlUQr2ul15Yjj2PjupAQciFyxV7HNVgCBeOlYdR5og+Z2DTI
aLaD3ci2eWy2qmc58n25p07mpnbiSN643pn34eNz7Dxj2ghHt0uLOP8GJp43e5IOZUMaLGK1ig2U
OwQyWJ68Advwtl4XdxoqeEBego6Eq1uykku+RCMwxytivsVI611Q8IYhLO00ZH3AXofmf4wKZoze
sFqqNrlAHFHrwZLdloEjS8W4kqjyHnevNKzebsu0ZCtzQObw8xt05dEKgFWUuXife9aMzlbUknNh
XlKdCnpakC1PlLFsHsPvlEYcW/Bmlnqyzkx9hZlg/2D1OAeQ+AGdMwZVM5vZMoQ8By04cXAkuODb
zuPGk9XP2+r6bqRhXSGOHPTHIZDGPZXZWyIp4zQlsPhwa22aN/mouKisoG/9XeJg6Kv8ZW771Xin
28/5Ub8fTsP9e+0MG2tj2IrdOAXH+Jf0Ov8c+XIDggZJRkE/Picap7tqYSv5D47Ek0S3JGZMMioy
RfYbQCgr7c4/Fmvx1LjGBvnwXfsuuN2uPOp2uu4gZXbIvcbnpHOWtsRcRMZCezENQvLtY6SfKTr3
4qe61l2cy3Ymc6CuH8jhz/B8IYIPA11UWOFLdcapZYmk7xoHe/NNSMF2N6Dhe1Q2GPa5TTN9E1Zg
cO46fSP1+r+4baSsgA0aOUxwYAL41JfGCtnRBiOu251cCeuq71aDySuDXNrxc5gphJvFC2kVGAOR
AOOnv61qh+4nzBHg1G4sYsBRSkiSoaaJDY30wJzoNmKcC3QVZk+m/mMMf962yyWzMKaRcgj7pgHC
zFIpRRb3/QgI02++UGa3UYdqq8fKuav6k2DKnG2wtNHAyYOBT2gAQG6e8S6CIMuCMKaN02GAR6eh
K7bnpOUXdfYHgb2cRoreyiTGgGJB8c9B3BM7wbDdQYk4OEuKQ7URmM6maxzm316uvzpmaSfRsnHQ
JVitGoWgsL8TO3tMKYpBCsHHiSPzKteXhDNx5VAxqgtt2GxONiBhE+i0gNuMP+L+1GW/ZPHx7w0C
aRULpWjoJAaD6aVcGqpqCyrDT9H0vSTbOH6Xgveu+dGKX7eBviksWI+Iwb6gnkLYY+C/l0ihoppB
1dfYQXlot90KnMZitMtxfqpbCZP6lK1BHmW6r9snjVeZfX1lhIuagzPukCZ49hQ7hDuiuvpJnQdh
Q+qV+fEovJi1FxGvfvmHjYYnAZC2gXsS/zBuqYjkSJIkkO8LKFssrW1GX/P0rbPulJxzuC7tsTkS
45kGrezpMCFZA0ZdiZ9twLlSLK/cTBbGRgJqKNSUgZA3nvYoTVknO98pD01gE7c6Vb6jPd02Fo5M
3yfOzNv6oMCW4gmxDlI3qmMv6F9uI1wntCeL0CVQRWtgjcIjzqU5jsQoOrWgjaOudUfaSE8rpNwU
27yXPoLz6MTr6oT3o94e328DL+7pGS4Te+i1lle+AVoetXse8YQcHBVeOvG6aoyRjdlqnZgqRYKu
GqdbYWSo/FLtfJduTRTmoaP+SepdlJ84IoY5Bp+ps69tVDnYt6Vcul7MtTst8GwBtcSqRTOFdgWt
PVmtsMoaulZLbVMndHsbSuZpdPr7GdagGc2gU0hrnFF25Ulfwj3q5FQnuAsjTOxxJRc2hJHEZmuP
g62+gbdgZ36JX+GLueLx0P0/qp+iaQ0XEYt9nmgiI9DHEC4bozFXxdpfb5GCk2xjheJIB42JgTcV
Riq/pC2YrfJ1vNafdc5+XdbHn09gdJ9GXUJEUN84arS1ZE/Wt0XAqaFf3J9gQ5rG9KgT0+ilykMf
9HpCDimtpHdbPLKarcyxoEUpZhCMW8sxDrmrK0DofWP7xbFrGjsgOgflushj2ioGXqFBNYELORu7
JmNCR1RZ4ipQxu9dK3hdqRyooe0NI3djcOPXQ3gkUeqZfnJUdLqlQfJ024AnSa4OxtknMFdxlWS+
34kVYjLF8NqEeJiq1GOc31htTPFOaTlwi4o18ToO7v9pXBCzXeBVi1SVcBRiKPquVE4YkXWO0ep+
W6jFeGmGwggV52aBwA+nfTIeY2uH/1uL5E2J141BV7eheAIxxujL1MxIDSghL+0eHQlhSuyw4zVK
L7q0mUSMQfZ6KdHWh95SXQdn6VkWhY1Awb3HWZ/FvYU8CRwIQkaLZd3R0y4ClzzMIQqoHUkVCHE4
DmJJEmSyMbsH3BcIahmFId6j4G6HJHH8ESpujNkCZm/ZxOQcdYs4szwXe8TWRdy3PhZGrPS1dpDB
dhwX+tEKNO/vLWCezGLO1DDtwMwZQqBOlm1iveQB7tb/cnWagzCHamv6eleUACmtT5Pco0cAi2Rj
SLupcO4aPL1NFjI70MYEjEy9AiRTRw1Y4pWKCOa5Q9HyMpFLO2cuEmMIddCbcWwCiKZ0V+qVY6Hd
xqkEixcOLNm0JU9Pmwh6wbXCAHUWUVEWgHguTj98Utk+r1hv+gHWh84BmM2pN1UpNi1SEFWm7cA4
amMENCWZV5qnnJda+U673QJj4uG8qkrD7yBNMdjmbwMFdG+KKz4or1qGDiUb2UfhZXBFlF7jprjy
j8H5trkvanN6kUayUwHhIuPBada1ZkshrJB06FwT7Iy8/ncIk4XOLNAf1AggQEhiy6HtLxwXvIN3
KUE2kYpimNM0cpN9qKgzjaZ1AIgsP9HEtMnwRvK1Qb+miXy+sNfjnRa/yhlnby3qbgbL7K0O7Yud
NOK+qyaq0xLDFcyX27pbOs7ngjGrM+qFWEdI/WEidOyowyHEBVAwbTo29qj1bs8lnFvcxTORmMXq
Kk0NrAKalIdneXwLCHLeHK0tQGBcOErp0MkKEtirBDuh5UglQKQlZqBrshekqh2MPacO4rv2j9lZ
FzjM6gQJiDyMHKE8RW/RWUJ6ZRMdx7VwVE8o0kLZqDPsrXeJU+m74G8llOVbYE0Cx6LIkm/KgY8J
gR2SYka/t0ywddVuIYR2mIvubdNYUuMciBEvzEknpAmAFH8n9w9U22vj222Ipcv6hTCM+Zlooqkj
ERiDAGZxJ+jv4yLc+smzaD7U3R7P1yS6Hyo3EB97gQO+dPsBOCrR8DioakhlXvoNiYiaMPYJzkg3
uFPuWyxi8ak6j9GhOzSb8LFdZYLtb5JDjlz/LnzGoMrb4i8v5Z8PYPZCY5iDPyT4gFrb+HTV+i/t
eJehB+I2DFdQ5kCrKzFKIw04SuBW8UbU7MBWf4arX8nhK17Fr+B0j7bBCc0kh9bG5IP1Z89xoJOt
sFtlrmrmxIuaDtSV6GhycKlBG9wT7TjR27Kx/lEle8ohr6SigxCnXH0w2y2oqWwCH3ZbkRwp9KlU
YXbQ5ClNwS8xgYjHovpQuDORF7RkTGxa4P5EwSnL8Ka1RiLKKhLQlvxTUg+Vshrz/UBdVbkLu8ih
ILXmCLSgNlkCvS7YbdA9ILL9N2GAETYpniMdQ/qlN6EtVs7Qr1GDnMqvmAdEUdFUpF4BblBiOIGl
b7JyH3RHdJv3zaOg3NP+Ve8f1OGYFeshwQTlZisaodfkXi/us/BurGV7ULex6eOIVO0Y8WEhWo7S
Ww6hL11YejUxbLy6OBka2ttmb2Qnqc1WYZHaGHN6W9qF7QaaL0wZQf4YdGLsuYDMQIFrnobMoHxo
KxTF53baHCQp5jhOHg7jOKMINStoEsL506wTaduB/i2uTwFvwOTC0S3jj4gKaPwB6e6lNfZSKLej
DJiejlBdtsI8MbuR3oQewffdWPHwlmxljsd4q7TNQBAx4Wn6vWhUoMd/SgNhfXuNeEIxrkpXmjAv
NYAE4A4ezND1+8ApTQ+V86vSMLex8NdsaVNZjTUV+Bi4XYAg/1KNEeykBWlTC1JXVG/rG1L86jDW
qU6z7chruZy+nnGDCrjSJjpCDK8Ged4lVpYb1WgFVou2jMZu6L6JcWEGz0+or/qcE54sLNcFFmOF
mBeMPgzRaJ1cWNH0mEpPUfdye7EW/OEFBGOBQ5WRMauguswQnQj3mJByQrlFBLzoI9UF56R/d5jO
PO44aJluTgor6vIVTUYgfVNW/yDEDII5mmozbpNxnCAqsBugmtngpB8XF2IGwBxNcqwJljUAIMzf
y8rDGDE36geOJ+eAsLy3zVj6QqVhKQptbzV7f5CcROddjHkgTIpEVspWEfJJVVpx1zSFNwQ+5qVw
FmQpy4kas/8suiJf7hKzneZs64DpMB1VSYxtjpk3vdaue1O0jSZx5T72EoyIrgUNky2zFZGah9tG
seCGLj6B2ahgszOQXoU6reLJLM5Vhlckss+MTQt6V14gylMrs1MxU24A5TnkNZRy7Vfg0y8fLPLz
tkScncSmjksBx3xgQSI0Z9xT0VyFo8GJM3kQzAERqhmlnQiIyDyPaNhs/pogHa56bhjs4RBhTl1S
Q1Fg7Pzqcu3dHEFyoOfxSRPiVeqLq5Gk7m29LdWLXIAy/qFqDEsRO791xmZtWLldW+vceCDGhug7
ioRDlT6IZc9R5eQTrg4K5J9wtiPpfZX2HqK2r6Qw6hw/w4Ugsn0EVGpsm7qNOWG2dJRL77aYSyeT
gsFd2lQleT2QphuGvqd+2KELNttlmrJtC/FdpimoRTALikdlvLjF53CMUvvGlLMqgXzRvqvdOrCT
Q/lpHP3zs/xYf/Fo+65bSGA4czjGBZu+msYS5sE43Zd4F70Y5+Ru+FVZdrk3BkfxXG37oj3wRs4v
Ws4MVWOuC6UhpwHBA5eDeyVYMDqQjxzVbZjaoV3yYs4lHzLHYlxzpFZhHVJgiWLgKiWm1qm77l9O
sjkI45jHLEsNdJZ2TlaSvdq0+6qOXdp069u2uORH5jCM822lsFayZpIlUuGAQQujc7p8l/IOc4PQ
pk+YxRXgtjGGdoIQNoltruu3+Ck/SG6+L97UM6b58Ihulh7wLwCn9ZsBYqax2CXT+pD8JfgEZdNH
4xJb8CIU1TWaLfwq9/JTV9vWQ8oJ0iavy7qSuTYZr9wLWpQ0FZAr+tGb6E1J7dh6NHlJBq6EjHPu
hkQSxMk49KOCspkPyW720U7LXfRBWQ/F27ijp8TVSltem5wnIp470Rh30liCHmIoa+ekll1ltnSv
OiD+00u7CLx3ES/XvJ2wsLe/GwwnzgWMirmqigYBSB5mjYRiV9Fw5eROzogbxeehOiKD37br0PCG
kbOS1z56wsRwMpTK4zmUvakYqJTI+wwFtoX4hBaDoo+dRjdQdfIQ6dwxXup1CHSJxmyRwgzMCNka
4pjViy5HSBCfqHyXFPusONTVW+hvB+lTLr5I4XT5Mwl+WgpGAo5oAkSTPgEhONHdpj3rSrAC4b8L
TsGqO1DzpZYFTD1PPBX8hTQUHS168dF9Q8g6R49k255i5NerosDDaOr66OoOw9BNNZBYD6smIbbW
3eVxuVbkX/H4ZYnPJDrW3TmhR718ldCHkgvwGeAw3QTg4dIFDwOOXWs8pfF9nnwO4xH3Ois+WNnR
7JCXOPuGO0RrsPep+SPiLn2IHVwIbENKXLPelM1dEtRuiYRguSvbR7045MlrNf4UKcjkfcwev0uy
Ixg+BvGn0L9QpJ180jvECm0agKgv+iKqI6tHSV53huwV8Xvlo204cLosB6f5Ueqe8vgsFJ/KQFwD
w+YGw3BLcwA/prqrUuwhZEri4lMc7sRiF1nrsmju5C7elBXx4uLZrzYVWWPSJ2oVH6nhFnQnC0/J
+KYSyQ6rQ1fldqV/BS1B8YOnUww5LbdlVx2UYFhr8n2qoGZI7Nd5/4QCETSyIMbNtn/pzi0Uy4FL
G8GMhiwT24GRVmWXUzxlOEX5M2z2afN1+/evd/8lANt5UVDUIhoJAESj8NdGLQaIkgTfzTvrtcH9
AEPCPzs1fMEzx51k0b0hF8dA4Q2rXHhoQ0GvBmJODF3EI5HIuPhMC/xaC1s8IIOebWts61Xjtl5k
pwdiN6ItnpSj8Vx7Re2e8YW8C+AS/ETWM41SwBA/9HBfnjBVqhVtPVWhxYfUlZ3eSZz8vhZt3349
64fAzXdfjUNeicebjPRdC3l5wmBxZ8iMp9CLQTdqHKeT9yW+B1pXe3wNKrDiOqLzaHjGsfTIYdiE
W9i2G68Faotu4D5zzGDBYV18BqP/sCPTJHN8huzghgpo39XXOAP6VfH2jLjdtlzjkNhv1s/bwNPv
3hKfOWBDq6FWZ+AJLStCu9HXpESFQvZ2G2ThselSyczxKiZZXxna9AJpZ3eqo+zDFVhAncrt1o3n
78mmdXiEWVxM5ljN0ApmNSY0mr1gbsY2X+FuWnu6S9zP5niXrjWn5wRmk6nc0iUTqPc0kf+3PDRv
vULf9OMjR43XD7lzNWL+5uUuSXojigICkdSixXtthxYS1TZjaZ+3+dMgv7XC8D+kfWdz3Mqu7S9i
FXP42kyTNMrB+sKyZIs5NDP569+iTt3nmR7e6dK5tnbtXbK3MOhGo9HAwgIoABvJntDD1SUGp3gn
X0Zj5/KZON2yMrmylmo8ws573BKKh2neTnoMnI8URO3zAy5XgkIMwQxs0tuDh/Sug9oyeby+EBef
Az5TBc5dVxQMxAbbw/k60CjS214OertOALucYUjSV5PdpubTdTkXhwNy0IAHMAVGiS8dVedykijr
0lSNBzvTGhIEn+W0F3ndDpd4aUYIcwLlXgGwvYGQOiZmTWYEgRgw5hcbAEi3il2MpERxK/+prTJS
mRMJA+kxaCoZ7Km4S+RnrfSvL91FuMf8fOb0RQCiNmIHrQSMcN1mKc1fWy2I7zLkSTVwGswRjjzN
Js4RWbMMdMigux/834BrMBY65lKD7GE22Ipw3/f+KD4Pyh/d4NjF5ZP8W7t/Yti3pCr3YCzD6lkb
oDKl0dP9cCf/Eiw7PJiPxUO1127SrWajPHR9WS/ffotkWUFDMbpOJTA1nJskSO+twYpTmOQWB25r
iOS1Jr2r+GgocMOCdPb/USCzkV1Iu7gGdR9eRu0hxuw737IxPOB98EY/2plHbrpjcWJnXpTRkPGi
gjYVgxFBINW8EeQMPZElUpu26hU2l1NPWj7+FWks/L0rsrKfREgbHUyX8ftP1O6ayZXt5QU4+/pt
gxgostvfaF2bNrxLatXB4B1iABoLd84W8c0wmUVxxkCLMRJccCEaFvx2p/GMZvVUYCYjhh0Bqwze
oXOj0VvTqCwsK+Kq7qvzRbS4Cge6qz6CO8Ot0Qx+zO9Cr+XlAdeNFTxHKH8sUR07jqsz5y7UTcjt
bOlTvQc63Auc7EN+mm0NbPbdB8dWl2N3sZkn8pY/P8lTaIKctVFUYj6IDDgLUMwZUezYbxwRWCDS
iehwvC7xEpywGOuJRCZuNbog03MBGprv4USo38de4Qk9STzdkSbS3E6O4QugTqSbr9E23qudcPgx
rebyGfSFkgjMZSIo48+17o2+R88NnFEd7VXpS+UP7Fo9kicSGB8ATNmQhy2ceUOjErMCo4Tk4IWp
IvVF63O/L1VnzOcWjKg9soNCzHseXAbpjIqMT+hTM6WiDBUFfau/D79nUgIY/FhtHiqMfzE/cw/N
/uJG2Y22pDt4iDqPP4a7nH8Elg426oO2s5ZYIMA8OUV6FFM3l15STIS5blKrLgE5GXPJkuAhxuxm
07eiSSkcUghMm6Jj8nhpeZjdyCmwrl9hYEoAKwV6OUG9dG41Y2G0IaZID6hBEU1CWN4dPW2v5ASk
dyR80natD4Bq7NXef6PfP7lLEH1yRpVMn4u8gVzcn5s2nu7Grj2EpvBfLeM/MUzo1o/ajAQ2xOTB
Kzikk3gr8Wqvi9Gx3gYwF2BeAGNAEMrEGkZVW6IsoHrSiY0rGQmxxoeh8M1wAuakIUZsm//NUT8V
yTi4Bk3U8pRSHEQ4tzYHEIq6P9+eUwmMWUhD0Fkphvli4NHNNIKC8zlvf5zwxFGyDMxNlHAlIVJj
ZEyhSpW+QMoj/ZIw5cZpS8doSHk4gmEWD/xW5MS6a0fKwlDihRcIVGYsq5WV94E+gUHHpjp6R1OC
/IMtpZzH0YUQHNXTodiMi0pT9EbnEoZiz9qzYD7pybOgT/YPN2eRgZnl8AsgyAIE4/zsSI2Zi2WC
0eVag6x7COCM1bsJffi/SWGMLFQxwncqISXB6HoBHiETb9Xhz3Uhixs7OzyMKowN1HpPK4BlsFzK
31J5aIOESNKTJRdEMXicUItLuZBlqaAq1UEQg9aj82XLjSLsiqkF32ISk9DcZGhW+y+0OZHAXJBT
3oMXA+Ng7boF/rjpjD0d60PcIa0uIU8ZBRx5FwEdHr8gOAdZ3nJPGCwVIVIbppSYAzSy5t/oo56J
VouHsOu3JZJm13VbMWzIAqvOEsQBscusHh3FtI8WWWIgErPHpdRnJMhqjuNZUwn8uyh1IkQVMWvu
fJPiRJvmxBQzu1MS2yipb6SpRMzJPEwVnTk6gazk0iaWlUN5GowJpqEy9pcWo6zOCnZM9A0yAWRN
RDfNiLN3bva1s9/vZT/Z1k5O9jm++bbHl/Pm7G/2b/gLN/jPm33vVAenJDcOfr99/0X8VUfDN5zl
W/jtePgT5925ucF/efhFPIKvLVm+vv/Bv9zly/1lk6NNbHLAr2z5Bn7b+CKu7/o+/s4d/ln+5gG/
QcFFDp+u/5/vfP+L4Nuue8CfL//n8oVvL///8fuHkINv4zv28n/4B4KpndnReu4cxVVuv55/DLWB
eYJzFigYC1Tb8PXnewlq+aTNYSZ2ab0K2WEaawyR4YCr1szyVAZz5CRdGBqlgowaxYIyBRmmoGwE
qmyuW/+K7zhThTFLhCoFOnxh/TMe90gn5BZviP11RTQ2qRerlSIVMxSJMdirHAs773ZZ4l9XQ16W
g/GB6EEDtQ2CFQz5YsM90CHj0q2nzA7kQFCIjLkeA6lUHVAXaZK0V6pMMcRTWqp+MadN6opRoJsP
Ar4VujHGHZm7DpUhtPmi7KKRKldCE1MC8sjyilGvVHvu62RyZsDu0ck5lKKxBTUGiNYkWmWGP6ZZ
aB26RrCoZ9KoErd6G+fDTZdNObXTMehLVwFNu+pcV/wyzgX6CDB5VG4sDd7SYO7MOLDieRwMgViy
PT3c518A+xFwEIr74dfr5OTbZ8vJuS/ui9hwkYovNLuCqAXDf89PQCd2gjiHkLqk83bap+xPvnlD
v1rn6S7JyHQbGQ6wDjVJnsU9j3Dqsr7LSJfPpVOrQTAS6AKZNEwRccsXBIs1GQNX8IGM5pjWZe38
WxqGRoDaEQhlds5SmccggMqga3KgX/RFtkEfute3kj8+lG/jriaZTffp0gN/fWsXL3Jm0pC7kJ2D
2w6/TLY3S8JsMakeoWVJEdNpTq+TPHmBFZKK12K7qqOBW1UFMc0SSC6H+OTV0qRoQqsE6JjnbueK
btHhsV/stYeMDAeMAvGs+2EzInzlPTsv/M+i5Ing5do8EZzLvRbXIgQb6HXTk5LIlPMS5ElgnbWk
FgE+g0CG8TnLgKLHG/76RskX+QNGCcZXC0YAr6NCxAxTIPKu8tS7lpDwgFHwOjHJc7Mp/Htlq93x
jsKFc1VQuDfh3EBCvbDAMcrJYxVpc41x6bR5lkrXFJ3Rermu3Vrgomu451AlRoaNnczSTCMIHiUV
gYscOnm4rTGnqVI3KPr/PPo3TwUxp7qQQGYhLIIW5jxduTfLZ1SsOYfqYsGWssqJNkxcZGpDaXUT
hMjFF7IDpAKcoG457EtrlxGmPYCvEUNTkKVnTpOUalbcRDo0GWXbNDD2XSZt8zJZj7pwK7S/rm/Q
pTv81umfOOYMVUGmja0BWvcAYEQrK4isu436tw32UZMSWd2K6W4c7jlSl5U6c08ymAdRN0L4A4+h
s+7JkIYSF1Kb21Qsb8Sp33fvc3HXFcUmaoODONWkzW6KcHpIqvpGa7WNVPBwMCumefYRGMXb2syE
VsJHAD0AHJbR+3Eyb9Vw6oha8wA+F1ce9F1GIoKsD6leHLdzTxXoWF01H8AlnCUPNM3dvpYS2xTE
YySkfy2abMHF8lip5h/OQq+E8qeCWQSFlkvpIEh9bjcYj6NvFCHv76NiLJPdFBXpbZ8C9ncrhj0V
HbnFTWXruYQe/MEM8xd4+t69/nlW1wGlGcwxWy7D77r0icdOwrlpo34Ea7oxdFthkt81QcFwiSZ9
ysr4Tsv8maYKAcPB13XBK0cX4FeguQxRwpBuNsQrBlpoUyyCa7YwXppqGbvcHeuS10d2ce0u+2z9
p+0WcC6WZ79TWgA1KJa7nmuMnNuVQmkbuieDWfnnfOSQhaksGB2gGyJSRkwY1Q6DVvQmKKO1+S5K
vDJ+jYfbQTlW+lGjI8lA2yAqt1m87Zt3idddfLmeyzRZQIpBEwf3rjO3lpglsyCKGa6sCJjKcTv0
Fpl5IycuKXUQemNUFTrMsaQmwMvnx0bIrBw3CKzS8W5un5ZfD3i52Tv7cSKbiGw2P02GYfLEd6gm
IiSWte/Pc2Keo0mLcKRwhki/EFBGECN5Lejv66Z4EVMwQhjHo4sI660CQkKA46bqgJYETkxx6doW
NZAtQIiNyhZb9Jj1eADjCiRIWeK0YUoAazdDsIvxGDzWVFGQOJSAixJBXM64tQhdPJ0iAoeVj0J1
X1HN2EYFyKmvL9glDAwrBqZmXL4ifCc4Hs/NwAg1oxktiNGnZ60SvUEP75NmdCy9/zXivjemZd5w
BUCfPhI6v8YaD+l26bfAkIzQ1sCNhUZN1m/V5SSDKpfmdtEkx0k2PaH+BVc/2dUAmoC4np/Rwunq
M0/1S39yLpexlSQUtF5va1xSaeNUaukooyQSqaj+Fs3020p4T+GVY61gqAXuKNxU8M/Mhg5pHOgU
k9tsOfsagpdKBn9EWvw4VoNS/4R8R8QnpyweQMsXxRBSAgtqzE4agPJMf79uNGumiSOgAQ8AW79o
CU2ETBAEHde7MANNZSxkoDzakpXYCYqcyGDcU9YOsjgtMixlxjTOg1gdZmoQay5IoAHNJWEOnafz
NFuxCeQpELDjfMsL0uH8NGAcSdwYallgasZXUvv9aPmaDg6JQytk7vVFXHEkIEhcmkfgD0GZwlwx
lSHFldJWha0B12hY94Uug0ipIUnyXwnCkDGEBUtfDKNTUwhjr460sGd902cHK8EsVXAvcJkB1rYM
Gv0TxByoiHZ9HSAYsMt4m0Y3ABNXybshOHKO/ULgI2THmTeqdsV5qAj+QHAPUomFU/V8wzBqmVJz
bAq7ztD5YCKvkpv2EBdEMh6LBnO4tbe451RcVnfuRCZzP4/CkOmdApkmwNpU8aU82BjKDrgjzmHm
Kcd4DC3ra4yUrAvQqn6Aj4GkxV0hHhv6rNPBSaPEmSZeUpCjm7q8qE/8RzlMVT7I0G2YNwpoy420
8uLhj0l5xO+XTzFUklBMUCwEOOjbZzZuGsUe08ckLGIZo7sTqbj6IJQ1SenoUTQ/jBUvObx2tk8l
MtumaZgoPBhiAbrOym/G30KeAp6ve3GUwzRHzt5BGyzV+TsM5TLk/RRkPTFaiDXNOW2jWUJbDjRL
GjDCGNpkzu4wZU1PRHyGHGj8Knwu2kJX7FGe6obQqojoXm8qvQRIrTQshNJCupuyCeSCoN6V3wtN
Rlk+C+QJyTywvBUOGiHV52GiC4w2Qx+kg2lRGG0/aHWGEZqRXui+Oco9pv1gKE3ixmowWrephQZq
mNCczTuDYiUewznLcicF/37u6k0iNeAMGzvjSzYDKXDERDYOKAOCMK9SwrLzs7ycksPCB5+7hULl
zMd/CsFG1GNr2tdTKSRuJQ7G6OpTps2+1VCwvwoqzXyztcrqBvneBIxhVj/TrVwNYkv6CPTLD6FG
hxkdiXH2DPdcCk7SFEj+GuiR+JXS2krIbNSzbmf5XBqu2ecTUKEltSYbsD91sLWqlEtPFZREdqKy
lwxbK0dD9do2SZo7sdPqdjthpDQ4Dbup/JTrIMWMqUpHf0Uj0+RmFpFNBidbokieTC1AauraGn7l
poyZGUPRNf2DiJZ+814HK3Xt5XElycecBrV0bPUGnRlGlEXAi6hBFPgxLaLW6yXaNM6ER7Fip3lU
oyUhauXiM0B18KVrJKTepVnJgOFrhvaN5sZwH6tT3JMprulnk8fZX3OWUgpgWmjs9WAsBJKmwO87
SZ1Fv8VeFW/B8F4gsSDlC884Lf+WgWWEe5qX7UtRRlTboHBfxmQus/gjDsWh9ZMsVQo3zhXAkwCY
7NDokKqZcpNjS0Dtkrd6QVSlq2e7AqdwT4LvuLpK5JDEkeSDd79Gc/akyb9gmIODalddu1ZnptUe
MZRqOaU8hBFYI4bJdGaMEA7IpIzo2pLLBJQcLc5BhOlXFEMYLMGsQkcwVNBAds08Gr42hVLsRHQU
etuwou4r6mfpb5r3UsU5p5cQH/n8mDJuYc6DUjVjzObyksf8pkI1bLO/3ztflrPh8bksN+2ZR0A6
Etz4gPUuz1c87s6dq1jIxmi1kkDCIiBd+VxJJbqWeT1lF9HZImWZJICMCGqaLGGHOMlFFwaQIupv
nRaQKPxzPXJZTaueSmBisyBSW1omskB0H0PhNtnWmzcjSbfCrnqJ7Y8eoy10NCsUdutFnOrbxbUB
5TDLBWTZYHvB64jJRUrIRM5lvKSlm31TviTpkwBmmWp2k6EnUZxxnkcXNzAjjtmxum1K5AiR6tfU
B1X0Mu3TDL2qOcSpM1ezLUSc0GLNQk7VY1YWl0MLeNKiHt22ghMoDakbThKUJ4OJB5MqB/FEBBl6
i3p66CUT3uPCr+s2smaE4H1DAhJVP5ghc70bYzAZzbJPQ3mXKcuIqq/rAi4Li99b808Cc24Dqcu0
pFzUQJ9iLexm9IXCHonpKN7gY2L6hjqSq91rdrEXnM6JYwxbG3BJ2uImICLhRU48jZlgLYkCObIa
fJ6p1dyo1kkS8/hyOSJYKGBX9Y0RLos64UdT/XloN9cXdd00wOoC6tgFYMZE8MEo671lwdzNBCT7
pZuOb7L+cF3GJTh32TgUtFTFWojv2ffIoEe6oPfLxj3L/htmir1k22HwJT/dFn6zoRyd/pdC7D95
jFJITnaiXEFe70mP0lv/JtsPGEnSOPLdYTjIBxREfcPhKLn4IdbVnyrJ2H9G+9qYdKxkrSSgKz0q
42w34MHXdnruDDFqG8nb0NSkrB/owDkaq2byr/KsM7KpoQrBWENhRAtRvdcnDjUL7+czJ68BAgij
GvHz4wSd5trgit3f68u3IgHVM+T0F1wOGiqYt7E+g3ZVpTPcoNARzBImhdhz7v01EQa8EywddBGo
l5zfxbI+SFZdjALGH9+I4WPLpbdfPuOZBSBvhzk4GtpKADe8YEhC0Kc1UZlH9n50TDvcWLdgnvcT
J/Aoab14n7rtPr8Hhbk72q09v9wNvgbGPPQfkvyuuUXNfB+46vE4+3hQb2WC1r/sp2vAfMRljU4e
ex1eCGlVoMtANu4K5R58qj/cRvx87B5ed8t4BLBEnf98wMaB7eoLvIAaT8weCo1zWy4nl11i9Iyq
Ooa8oSeGbd5U6xZP776MUAH9NdavQ7sbIi+fOVpcOMVFixMpzCqFVoAybwjkklzOZAh2puUBLsYJ
NC6vM0j5RopgUAcmZ7AF42xuGuB9OnR8OPrLSAy3OqSucnyvHAOokdBHD8wOFBJbsKId1Vv6hHET
TmZHvvBUutr2+r5ddsWqQN2BBBQpbsCLkbA/3zhgCUsrL4bIrpG8cbXGbb6s2/ghDsm8p2/6bf8F
trRf8GhvkweOF927Ln9lxc/EMw4mS8BKIEYQr04bTbtV1ZgMKSeQXLEdlKtgk9qCdzc1xjaVthM0
pYWMUg+dJvVSejsIz3XCMZ4LN7Os5D8xLPlhh5JWmY0QEwJh2jW7XuUIWFsrhPuYcwimb4zPXf78
5AyraVMMVatE9ki30vRqoX1fszh+4jLghxanQpbFPBHSgdSUDjqECJv8RTM2VU8w2yvw6cPT3eT8
peROQPM9IHGY8ZIRdKBylLysUjAfgDFIq8DoobJSoaWHFpu4IbIbOOiPDv1JJgL86/znugleRimM
RMYGQ2tsJJA/4QgIXvwiIBNjU0SS4YECWqR+aib4Tzki12zldJUZk2wF8BKikwrubFcINxiBSO2/
wP7Z4luMQuREpNwRHN5w8W9eMMaJInmKM4AMFTJIbF0uC+oq6RotsqMnbasgmgZc7SvwzZfhd333
AGiTjaGhu4LEtuKjs4BMB7rtNiH6pmNHmEhC6peECJwQ43KanArqepQlwY2P8e0XNI2KoM/gP9Aj
u3foEflxYu6M2/wBbPno7k2+dCckpd2CAKk4finuQI4A1BLzmBOQsIYfnI1ZFv5yif59GMb8zTpv
tLY0InuyE1sjVuSomOnozAfVjj7QR+4VZKR26QDkT3ScC07fwoqrOlsLxvgVIwYVbwjxfb014qNB
KxJWGjF5Q4C+t/qanozNJ2kp02bGok8uZsiR5lh7sps9lXb+0G6kzew/9+iGRG8bBpy0R8u3dt2m
sC3O3q8cA0yrwhze5aWPqW/Mm7tpgiCeSws3YeNbwl0f+5ztXBOAvCxeHpIEwvrvjNCJN7Mm2gzV
3MGYb+qteDMc+8qZTTLbUUM6FTMZkLl44Xd8LtvEru6p2OVjnYitQ7SUxy3Etp/ookBNP9vG+9A1
t9HHfBRvNT+088h1ra3Eu85X7ggUqv8pzNwRihBTmfaQ3LjoMu3fVPRizrcYoCHZ2o3wTg9NjFiC
B4HjLTNzamZFVMtQgtS49sr8Ttf/XN/Hy58PpAsqCPAUyARdRJdxNFhKg+FRSEJO6S4JrWqfFaXg
XZeycvctgBrA69AdIMJDMosHAJWeCHOErpQD5mhsc3dwLRfnH88rovjJV/hk3PSmPRHDGT87u+PB
XlZc4fkHYNYxtvRcCZBVtnPwHgibOSbSwfxqD29/TG/ajU64H/fql+yqSCmSYp8+qTJJbHF3bGeb
Bsh38Aopqwt/siKMP0KTdBgqSZzZSq3YkroNYh7s9dLjAZRgyOgsNRHRoIhyflQ0Zcoz+IHUnloD
TEoxwQBAr5jfQ/p4fXcXj3Z+JiHIwiMF+CWAD1n0Q0oxHC/C6G9UoTrrPlSKZK9pYXKvFJpqFzTt
weQ3B4SCgJ8T8K8t4hLyG2hKQN8X20kjWKXZCwYWsUO3Y2AUriXwmoNWReBtgncoumiA8jhfxTCh
elboCSCVlnmXVvFrnaWc07EuQkFrt4ZrGrqci8hHSx26DlClfL4ZrW0NwMb1DVo9fkse+38kMNaf
ZXOVdj0kRIo9uGgKA7K/dZZOXNNpc7cmk5eQl/QJ4PbQ/iOibsj5BJeXv4Q+a8S/gPKi74Pl/FDN
UUiB4czsPsadvwQd6m0IYgwunH11LU8EMZpSFfNz5RiCtMfsYKDxg9AMXIsxpou9yp+yZ1qERwPw
ja1h7f9UOeagpXkxa42+7B+pnsSdaKu/OqznX/M2thdGlfyDB1C5vAVRAkH+HuhUCxfehcWo1Yy6
RQGEVhqQCnQH1h3IxLTgrpU2103n8tZbJC0EKgaOuKEySSQ5D5N2QA+I3Qe7GQM8i9uRB7lceShD
hoL8gAbA5tKEcG7/RkuFqhcbXJ7vI4YwLI34HvI7oFHzDZC1O7PrDg6CZAz85nnhddnIkumwT1gm
m8Ey9XqUYrPN7HSTdGR8LDzLjnBGMIweY2PAcWT9RZ10vgk9MJ03ey5Bx+r6/pPPjmUFa2GlqCPk
g1Dl3tjqNZ5IqPTZpT97D7M9RI5kc9z1ZTsEXAHwAv+jM4vLjMc+6UDQDW9QkmQbk3RnvAkl+Uht
+jlCeSdyRzd4rW547RCXXgCFNESkJhhQDHhs5qC0RT5rdApTQJ5GEoB/EsAgE28QxKdd6uQALIQ/
bjRbkFUnIplovGpHqY0ViEx1cdvJf1BZxDwBTjFo5Z17LmVR/CQqbWNZCooZUqqD8qf25rd8p26V
mxoPHVf1AKTpOMdyxaOfSWTtJmkbeDoREkXkDN7Lzegkt9NN+NBvMpLfgEgBHB3FvejFzyCyMHaV
f90trNjQuXzGLxSJFIixDvnRVri1HkOUH+gLwBAH82kK3XljIN1s0yf5iPzzddGXJ+Zcsny+1tls
DpEpRil6HF4K9e8wJJ4YcTaUJ4O59OsgHpJmgHZxH701cvghqL/MRLeva3JZVDk3TmO5zE7MZpSi
NA0W4xT9/iBiOoqdOPHfySI4CfLt4IBRcY/mJEd5ui54Vb0lnyYtY3yA0zuXK85xP9cqlrCRnoRy
U5cv/fTTvqRFNVS/0K+PWUgXDcEyDXsBxIepnUshZrqDuTIsxpEj5Bved37zIrwF9mkp1C/zsRhF
lDRsaVPFKdoUsy700l4pf6mq0PwVFK15QPencoPJFBKmprRR+TBKM4BEmJk7fehy2im87by8lReq
sWVkOEji8aRiYo8+MVItAoMnXoidOz+ie8+Ld9VrUbmhbtf7aUsfwSswEPWB9zi9jHrOJTOONdDH
PJjEFqfRfKgQPtY9x2J4Ahg3OnRVIs4qBFSY5y6IBmlVTn6GJ4FxofIwW1EjLBKynnRhjlZXns9c
rIG1FrwVwAOqGAZ6l5ZjcXLc8sCS56IdcdzswY8fMkfzwJ600V8w0diy+xv9LfaiHajOvebwDPqf
DcdAlv0/lw9UMfoFANlDaQJY7XP5U9TNuQDOKjAZZHeNNh0HNDBNubatotq7fsKX/bgQBW6jhUwN
oc23+z5RNel1PCmMElE+UkCF8RT1v/X5pVQ3Yu7mPx5fiV5x0JpJKHnjjXHJgxXVtFEyxIjgVPE0
EAyaoWjDAWyKvv5xwWERBY+CaBFgQZOxkoGmIB8YwNMRjx0p+jtRfJHrp4mHpr80xgX/LWPKGSLS
hQr/fKfEygwzs6UZWmNat2jb3ZiK2+s7dOmDz0Uw11irJLMhUYioi8bRutlNdYzKfLguZF0PDGUD
OBTvUzbtIkfpGBoW3sdBpX7ORVHfDQnmfF0X8n1dMMaGErCM9zFaINAJw9g1ZjPhTyeoQvU3S79p
hK1YlLYkOlLyuFS3k+4lBUpGr3dptqnDyFFitOSofhcQoKlT0YPv2slNQ2LR7YNNUPvXP+Ai/9rn
Y5yXaACUWccwGoosgVWHiKp3VHgvjdY1Jfe6rJUiy1IP/7cYjIUC4jlnjYHFSMMbXQEhitWSUasB
2LvTwMGvg8dGfkCbGV5TRAMt3XXxy0//31XF0/DccBPQJ/aVCOlzP5AUDVZNv9VUMEKbr109+oVU
gaEu5AhdMWWoDMLGhdEE7VaMytpUznVbQGhB72mLBs25sIPp47pmHCHfAfGJRzPkZZRcDCFD9ogX
t9PP/tz9mL5rgVr900Rmzn0lqmlVjxDSJ8+0eO5iVzc4nnnNGFUU89Fur6KpmS1RUxAqiHpoIWQB
s2o2RqQ2MmdM96L4VPKKYSvHHzV3UGBboEFFbYrZGACWS5g7aCMs6W5C7dngxF+cn8/uiSkKSRVT
/PwguMvCX4HO8fZre44EJhrdkDSWL1jOZqustQGNAraZ+132YaAJVXq+blarKiiAr6BfBVezxviu
us2yqTCggjTt0/G1KzlLdNnPAZMyTgQwzifqMG83bpY1Em8StM5r3tTYcvsZyH/68ZCF8Axc6sbV
dUPuF2E3+FswAPfcC8iqPFjoV4HMdDNPn620HQvOzcITwcS6tdgmclNChGHcFMVxtlztx/PXv1fu
nxbM1oBgxIglZC3tJH7P6V0gvvQdR4v13f8ngtmcpqHjWEoQkQJGPVavk8zrEOVJYI5gKEVDIizr
NGQB5jh95fr2ugGvvIFgYEBfLWBA4KTYHDjGGreSCSC43SjVLgh0MGk0XhrFbtqMvj5ON1Q3/Kya
buQo3gkyDwK2EtSeiWcMQRHBBphZEG/Fz/30N8veqDaC5+LxuporbhNoFvTKmfiFfpcltj9x/3FQ
ARkvoWMU0RrJxwMNjqUVAp2dkrzlLemyKcwtuvS4mDi2aF6+AFcauTDVQakvCd3mpfudu8qH4kR/
SntAK+UWSLrwT0TK1/bG3PPIMlfsBaLRQ4pcJDqn2RsosLqo13ElYI7D0eo9i2fxKw8DAz1soKhc
ynCg6jpfRzxP6jqJkP5vKtCugPMkuF2aJMzumJTHkjdPbcU4TqV9O8eTXbNw/Wj9ECC7qb1lSUXm
eDt3B5HHUL+2aCdKfR+REzG9GIammlu4J4TQpsNWB/zjuvmtuLszReTzZUsCZTZNCkWWgZeYJKpY
r+XAiaNXFwvNhSYyowson/F3XayFoGqG1VlBcZBLA6V7ukPZ7ZDrMgcKtKrOiSjG703ogxEVxMWY
vQooXPgBtwFCys//Ys1OhDCmFplWR4cCQkapJsqckjbVCYYOk+tiVkB/IErB4xP4LRUPEDarbEW0
NGs0kSP5mqByAKiFP+3qbQNQgGULz7GNUtOhAOJPeAdU2K385IBCfUcaN3R+vK7nH4VZ117EhIzC
EBK7bFB1qpwAFc+cR2p2uXkQApgaEndLUwDLy1y0VSpEI/SVTCRZRxRG+ocwebq+qpd+AkJQMMSz
3kQMyb7pMKagkYNoWVTlTzElRC4S0uv3+fga6g8qb5rnCn7qXByzcFKzJJQDiFNu34GRemvcR1Qm
/M59+gRtw1v88Jk3LqAXS/2wQvHQiQ8VyXblIyb8uIoL5K3PG5h6eRzPPxJjvnI6gnUkx0fqwUtQ
bHpr17S/muz++jpfl6KwDzYkT6uhWIwX42/T3DZrpblvwoK+mHDgYOhQI5Nzk65knU8V+w+54om3
FCcpHEBQgL5Nuy7J4Ea25bYfmUiAQqwIdWIcjb2w4aH5V80WPcZIj6KdBdX0cxfaiFYQGTNytZ24
RQ+/Ews37dA515fz8uaGbidCluU+0W3Shlw2dAgBcY5d9o5A0UM1jsQsN0r+q1fvG95Bubx7ziUy
Xtug0qiKMiRm2ZOQAHg+C+51nVaeEIsIpNNRt8MULoWxRHVMTDAMQsRkHQ1Q2X8O5iGqahKoD2L8
NFpHice7t75X/18i28AcNU2C3MWyV4NjaLEN6ooeA+mv68UTwjy2m2nWdGERMpiOrhwlwILmj+si
1s3hnx7MtS0JQmV0EaoQxXTUxj04xPIcE5HmxrUC9HHi8dXxINE8rZhAVYwNsZ8kaNXLsyMMARnH
9wBwo+uK8aQsVnli5wntckzTg5TR3FXKbSovFO7/jQz4f6TvTCAqvluzT2TUXTUmHaZV2LP6e4m1
28IRZPPHgRVs+0QI4/iLXpCryYAQCq6ZVLeDmhLuY3XFyaJTFI8HMC9jDhgLhgwkTZQoUrp23H6o
0c6KZKLqfqFzMJcrm4JJYxoS1AAggyOCcQWdrPSamsbAnhjbUb7r00ez+HFGBFX7ExHMcglGRAU6
Acam5LeGdNSL0B6Fh+u2Ja+4tDMhjL8ZKTIl5ZI1rt/S3yoS1JjE0L8gbeqFB+VIQC+ukuj3rsNl
3ezQmfX1Jb7zumq+izHnbzBoioYRTEkBUgEcKecWPqHZwBw74K4kiShgPPPNnfgbWJ70pfTNA8AL
GOr4NTYerz1wdRP/H2nftRu30jX7RAQYmumWaZJGGlmSFW4IWbKZc+bT/0Uf7E+cnsY0rIPtm40B
VFzdq9MKVStc6gSJ1GSU5x64mXDS1EfUDFt6yrkmMi5XZ7ZRjkJ6ZFJKDQOclR+a+UfHWSUVe035
I8XHwOfVuPAsonwmJdM4om8fPjP+JoLXYRJ5HO3MBbYaNMpjyrQs1NKAQWn01mgvGnnw8TCXpqfr
nsm0BDyQSzwQWS06b51PFTGqIUltQfkzta/d/BDw4nVM319BUBtrYtZdpzWAmOeHPn0QhO11E1h/
H06NDUKFBaA/PXdrvY0wFT7cN4NUpZr8iXgxUzYAqmz/itKg9OUcQDHGtEQKArMtC47Zpz9m9Ttj
tERjJY2AxQv79zlEJ5RSnBaA8IsPf3zs8Ly7PkiseV4DyOcAqTwJhpZnyyQczAiiaMOpGTivU+Y4
rYygzuneMFqQDMIIs36Z85914l63gbUk1jZQjmSkRWXUCWyoy8eADJYhoNECj9/mOxsWon64WEOI
aGGVPx8sOVOUsgElhV237oRLWpbdfyP9jy14hUEZ03W60QoKMFJjMwV4DSaP10eLOeMrgOX31V0D
EkcDGUykxuPyMSKPJVpKx5ATimdiIBEKCVsZLQt0oLRLBDUzOqSpiY9uvIOsfHbi0zfMWEFQh0da
B01CSkA0deRUwrYrKycHAc11lGWPoI9GsK/KBD1xS00yNViV0mRqryBLlWRbf/BBLPwmBZ4WvsYg
Nr4OxR6zLyjKoGYWis6fAYWJH6QtaV8nkbMQeRDUjhgaUd36S85NR28AFkivO8nwjfuyJpuahCZl
tIWSizLPysxMvKexK5aPCTRw1fozjjmNtExDvjDokry2AqW4WmJrN0dvHCFE3L6YysM35mOFQW29
VV760dQBIwYDbVRsGoK+aPKNSyY4QqFiBIZAbJGUf4mlnEJMe6nnUCyCi39tOEKacTyLuf+uQCjP
0sQiA8spthQBTzPxaTQ4l3HG0w8CkwpmddEwuKCJ0RsdhGYDCmvNoXK6UjoYceLEleCpo3KMhBzP
QK0trCCoObWDjGJQgqoRdF3oy41IoVOKca5E2C5n8CPfSocMnYCxIwpWa6kbBVWvLigYRw4koxr0
HJK64qH+p6viBpDyJt9FPx7zXdBY0jOKmuwEnP9OuQlvpXvpTbEFpxYs4fPfvRIEAAsLGVJQiFSc
796dnKValGN1BSmEov9EnWvyRpV1nCrguViKcfC0orvgC7GUhNSA46vE7eIDCZ7icJ9pnGgc62K+
QlGp8okGtRPIRy9LeIZ2tnEskhdS7fzhpOR3yr/X1GHSvkxSqbVc+2U2KwuY3oC8620Au9k3pgXM
iJgXaLebdNyolsFBNZdYAlLVmq0D8QZwUhW6LDQ22DzMzPkGHALcCEqrfyURz71AEsEyqqgjymwg
RZ6pJsh9bwSFRx3L2mURUNOguwhfAPHjOYqWGFOkZAPuhuB+TsrBrVDPIss/r9vCKOMh2hqG2p6i
UIgLuQaMsPWPxbvQWOMPUrvJzeCoJ2OEVoF9HZF1qKPJCNyxCzPuBQdjDEdJJ2nCpdp4RjuVJaIR
IgEnT3kKe87+zvJyIqErGPzBykJcfD6E5jgpvhBgovpqF8vQRnmRyiPpdoO5S3l1AqzgJUotv8Dk
czAxgzZ42AIsl+ptHwpHjaSQ8GhEp5i1xgHzv1VAuRushU5Vz6/XB5V1yCwc9Vi1eBDpdEptykdd
zpfkdOm3oPBScY7xNF15ENTWG+pyIJeJiBNZ/1HOu3jm3FoZlfbwxJUN1IMuk6Z5aCTs7eK9di/t
Qiiq3je/M/CfbOOfhuQITz4YJZY+coeXAmGdoStohdoOjbmSA3GpH8LU5RMUk8hb6p+C3BM131Gm
OyHk3AVZg6l87Vh03BmhiiYxlh3LryGNTXYN74LOWmVrAMr19VnN9WRpt4mgzh6buq1pR+gaz0jX
dVwaYaY1CJ2i8dVAJSn9MhuVGZJZ4Aeze8WoJiuQimK0NDJlj9e9nGkUbjkoAAFPDoowz5eY0kA0
qE6BEwRQ/jP2Qf7um6mVaw+JxvFGNhRyOEi1It1KN56JIDoEt1WHPd5IQd7WbUIC8S2ECOxUFDcx
KJ+vm8Yewi88ahsuoQM5tBXKZ/xs3w5PXb69/vdZp4ligqMF8m9gaKHribVEn8cgxTYfZ4XX9aXd
pu22/U6qQ1vB0JxjvjQgFKTBDGU0H1OzfEpIsuuFeXfdGvY98Msck3LvOjcqks7L4Xgngi3lR97b
S8j01nTnW7SQ74JHc2N4/eAsPV6ooNnx3ovM+Vp9ALXb+2BOqWsRH5AojyMWlcZVPmXtSeuhpO6a
uiBmwhhjKEdP8tSH8DEMnd4h+2pTHirwmoa2vreDV/GltkyHV1bPNk/VlzZnvL7pbsgsK2NFCwFO
4j+QUrBz88/1GWSuL1Qh/gdAjR+iUr0SLv5e+5CRf1Gq18S4CzToa8ruvyMRlAbioWJqSPJTrlKq
SZ7VPs6twX/Wk3tBeZOVyKpNV2h4VxvWIsN2gWLXhRAJiOf7k9GloP4gy30DkcI0vjNyEUUnnJ2J
CbJEQ2AOrrv01KD9pymCWEbHwyzcaX71KxZRZ1n/e6cNTuMVDD1BqDKSSA0YIQcH/ajZctlyZoZ9
91xhUC6O8m2U2vsSXnO1euh05Fm02h4z5UEtoiclR4YMgil7HAg3sR45WpVtSR9ythLecC4rYRWQ
K1TNn4oK31CGmy6+bYuDPr1c90AmBNgJlpI+hEboMHJQ1nnV9Sjpk+NnoyFWMB9mXkyGmUZCIul/
INR8hRmeEJhQROTc/AWv47uw9xp02Aatg80QlMy2j2qdX7y+XtZGAdWTRSMX5F8GnXHswXlqSAlc
vp1OhXQHDmjr+uAtBx8dA1wDUPOTpVlcaCUAJr9HgeyPSkE1R/7b5PG8sCfpy5Dl95UfNCTrtKQD
DkkeCOrt4/SBoFf4/88Y6pTvkHKRu+WNMApvcfIyQiwt61JX5DUqMY1BjxKBfAS4EOiMdt5mXR3M
izGgqQFOYynhz2+YsoKgngNV3ELWRsSVOYKQWNifWu0lzLeN+Os6DNO/VjDLKbmalq5Wta7oAAMN
YQsGW9Hw+zoCZ6zoUEhQpX48TEBIphml0Ru/us+0zXUM9tsGEYO/yQVyEZYl5aTMobK8bbKD7vUv
oouS3hgnnzWdcqs5qRvtoXPeJ+sbZQca2l//A6ZjtVNK0sbIATwmwq6Tyi3kOEDH/u9dsDgtVjDU
yVe2JYpB4gVGCS0jepsSTtSA/bxeIVD7W6UoWUI6IBj5n1hC7/fkhcljWJyQWOxrA5yfO6Nwr08b
65Kytoo6n8awByNtAsxWnzPLEBFirCDKVkSm47cSohfD03VA5ma3MpLa7MCGDzU2cOvbiQHy17ch
umlN12h5SQLWolqYUpeyb2SX6RjjlI5NmLQazgod8gYQFh4Ib7qW6aC37RUEvapyNQqMItTxVLtN
3NFCcYGPFv1503nJZw8JGN7Vi3mXWANSHqgVeMBDUQwPnJvuT77z9/2hDSxI+s5/RAss9DymJ9a2
scaj/FGVAz9vQwMPxP6pnD4k/SXtOW82ljesISj3Mxs5DZMSJsnSPonRF6LhPnSojd/Xne5vcOhi
rtDaunTzgXyVzhnh5BukBu9cUBxMrurlntRa0SZ+gJ6TCi2WBP9TvCiQOXC6g6JYyJFBnuI1fULV
5pF4lWjxLhVMw78+iN605Dnt1BQCCBDcfRu7Q6yDkQQCFH3LY7ThAVFOQyZJKiQJQEWyK4RNNoAR
qHdq6FtdH2Kms6wMopxFCTt1zgfgQIiIgMo33kLl7zoE67kI7nRUnCJhihJ+ylnaViD11CE2Ivp4
3phhne/FbJocsy6lYzt24l3ZVG6sdKcuVnkZZ9Y4Iu2Il6IGqh6ICp6f0iCq08Jsaf4xhcyql4zC
CCprKEXgXn3dTNZIrpGokVTj2uiaGkgdqEszdbLn+qPSX6+D8Myhx3Io5i5YGrKyqbf0YnCEILvN
hMTqNJ72pcTai5EdQZQfwfCl4ft86BQFpV9kaf1rbySn9g+R5KU/EfDPLTS2Fqql70p7fsDD+Bsm
rmCXIVjdqzKpDNMR/9lG92QWqSeO3pRKVvidt89CUAxGQfAQoALyHGeMtKw3B4KoePwmFl6ZHeKR
s02yRnANQZlC6kBPelPBCy6ObUEMN+nIk1ZiOcQaYrkorEarNkAiEsawoki2xbQROpdIvV3H9Te8
GxzmeNkvhzNyWec4Rj2qY7j0Y/VGa1WNp3S+p4Mq6frcMwfsC4VuVspVv5cbEShdGNlyb6kV+RYC
BHpluDbSw5QdgklaMkQ4ucjsotQvkZ++Y8H//j6tpWr6XaPmMiwQFS+T/tTIb18HYDQb4tEJJlnN
wJsa2pqUBWXbxCjWAMKofA7pplTeU2WPdlMrmm+b4bObPIXcttE3KitWqBf8z4ERDNHyiFegfOMH
T0UBKaHH66axZ/9/ltGUD8YglEYLFjdbSF8b4Y8e3F//+6wdWgfFLATlodB4oZqsKqkyockFkezk
IW4eJPVgVpzpZy7HFQS14qcuUTMlQGxqGo9a8iz3W4Q+IAzOqaz4Kw9DX4zWplDLnkBjujahVmW3
HShu9AfTQo1BbGmhdbqxnp9n23JvXFeztgqPRpA5SSsLqdd1LYLDHj2wi/T0m9wnqLR5uT5LzNrn
tW2Ug8fZEJvBCATlrg2d8VGwhVvQwG2Co+5WToVTx4UCSvAwOPkTuQlAmn39A5hP4tUH0L6eG7UW
zgL8xHiTHoLb4qfkoOEpfvgtvDUn6X7fObVVH3k0s6wn3RqVuqnIUxELrQHUIv+tV25Znnp/Nxef
Nc9HWcvAkA0NTbw4+pCsOt/Ki9b353DZZCddvTPV4GkyNPBxVJwdY5km2kXB5Y42ORQKy0hXncPU
Qj/Eeoqb5YgeuWwR4ZJykMshtXMUo19mXTspzzLWEK4hF99dHYYkjgrB7wApF5OFIwSVnjcG5M/m
2xykk9e9ZPHzM/P+9lBJqLXRIBaJu+U5FsqKCzQBSmhI9k8dtNT63hrkn5p6n4Mgf+Q9uC7mDGgg
24GAM+ikcSGjBnNutFoxJlJAHlJ1oqC16lm0hql1rht1MWeAgdYfuieQLkWfBuWDBoQ+ZN8ATNS9
E+W+J8eweCkklJJv1fYjMWTOUmOZBTKo5QqGmiKEF84HMU1DZP564GUpruXJCLI3stej0rtu1mU9
2GLXFw7NkqEjQKJWCXBUYbB9TFXa7PV+dMj8QwyPff87LyNLkX1bCXaJuMkrXiPPZRDg7xegVgZP
Edyh6Iq0JpD9cgzUAkzAdfqZRrNcWZI55PdpYQgnHzKKmqvH0jgcCCSn8IDo0wRif+rc9j+HZgB3
L+4cImervVgvy0ctpCTIpeGRTQ+/0fZjjNafwgbHqNXXELe/B/WKlSYBKJh5fYFMMFVFDdRy5yam
fD7XSVMoXdYALCUfU3kQ5Pc2riwjeSu4muAXp/BiF7iQQScKxemLCn+8N4tOWexCaaL24hOSO2CF
O5Rp2N8ltcoLWjG8WEch/lJmgLzXheRJ0M2xX2Mk7UAfbpoMcshjBZlLccvx4ouj18D7Fa1T6LpA
K9jFJhCmShXFcVDi6M0hVylKQgu1yEEw0dedyfBqMgfI6+FZnUNnoFM64VSjob1w8WfHxNXHYKqs
WKilP0SJlbfalAJeJTxj5HX8tYWsFtkkkX7rlwL0JtI5Ke0u/oQLWUa5Dfv7Yfy8PhQMX8JOiG1X
R70jKBqo7bDUJaHO42wZcdSQqHdDiGAr2DaqTddXnKzm5YV7GXZsTiBSRGHHRRDKF4VgnqHaYc/h
k2p6U/Ug+ftSGMFYojpSCAqh4D1Qfo76z+tGXj7Az4HpYFMXoCe8UQAcqu1BaF3TPE3lp4TQfE32
avSoztsUasjxMRbvouBV4hFVXEa2qQ+gjoNAq8jkq/iAsjS9sgdXfO2o4nuM8JtSb5Nxrwi3Rqlx
TlbWcoKyJCozcXMAfQ6FOgoVaSqlKu3BRFe0ehdpv8Kel7xjnHQ46Jb2GVlHcpCuOhnLosCvAFHN
bRfdzsbOSH5Bo9iTu5Msl3ZOJI5ZjAsDMuMIZEJAFmxQdDglm0AvnydtaafmU9zfxwHYYZNjKd/L
8ui0ROXAsVbiGm75fXUXUrReAU8rlKNVXL8qTT9Vagth3QnPBIPDmsFcIWusZbmusLRKENCCDSwd
rYrjJps3Qot6CXE799ABbz/M4odQ3BNeazHLURCRWDaa5USlr2Baq9ZxmXYlgmEZenxjq6seST1y
BpK5ClYwdMKgAoPLjF72EiFExSqVHdjPehHvAf/ZjHNoWT+pqWbpBo9gnO0v/7OOXgYCOkwaKYB1
ynjQqkPabDTlk/Q7kfwojJxjJGcoVfl8BmVUDYvtMpT+fBcU77r8GMk8aTDWpr0eR2rT9v1+KBsR
49iUH9hMoLhw6Oc77CJ99ef6zsnwfWiioD0Vogu6hJjzuTVJXQtprcw4haIdRHvF3rD6zLd8g9c/
zwKC9BtaCQkEPCElcQ7UaUU4+AJq1qSu8ur+5Kev+tiB9cC7bhBj6EDsCbZ50HajDpWuFJpLX63r
diyRfQM9RP2ZEScVTDcbPKF9vQ7FcDuExRDIxiaFRwBNjichsej3KeSJh7AQNLtC16rsoj8dFa5o
rB/3aot+FEcPEAd0RknPOH0UjDvOGfzyeautpJoVqTQVESd7ZLz6Qb3LWtG9buEl+4YhGboJsnkJ
wRfUJVPuARWWoI6RcbYRpd9kmuA2Ve9GQ7TN5AFt1uZ4GiBlHQmRNyTjptdLp00HWwSZgK83D0FQ
7hJz2Fz/KMYCxH0Gkrmg1zIRQ6EWRyUVqVxlcQW6U0k++CLuxLPZ+091X2acCw1jiNFNBnor5FhB
50X3yA/R8hYwIMMdjqMGb5oTN0vjf86UGRKGeIkWo9oM1zTqTIjSoDdDsa7sJAw3RaO6lRG7QWne
tl3DiYaxDAKbvglpC1yOoRJy7jNSNKhT1AAqbLJtLNabvOflsFgQC4+foWEN4nFBuYwfCmIFOo7K
7sqSWIIuN3beijHPM5c/QwUVoPCAJkxsKqAeo28lWlmEsVkNlR2HhhUM6a5Pey8f9J0q1lslHrwQ
TTEkUvaGkEMbvubsm6yjDkIukDte5Ig0ZOzOR7IkpaqN2lzZkdJB8L524qg9FkLi+Wp+KyVo2jQz
5AizTWykvN4V1hBjBsGrpKP3AhHac+yJVHohyCIcBmKOIFTSNUeWJo3T98/YsRc/+Q+FPsw7qE00
AzRN7Sx4qIT61E/IKKPtRxeE5+srmokEMxZNRhVEw9RO1unzpEu+XCFHPm0iQ/4YYkigTPlWGivO
5sGCAiMfnqDYzXAhotdabaZkVpXKTkP9NFUyWjoIaMLH+74POFCsfWoNRVlloAYyCHA7t5tu1F0/
L+sHcSrK7UwC2bk+gKxrJTpj0DqFbAfYQf/+vjoLUP0odKhOhEcYzTaS3wgC3iipLw5zHj75tb5H
2/tNlyQ3Zjj+7hWQAl7/AKatYGzGaEng+KJzXogDT0Zt6sAPhJciiTdjKN+DxZSX6+fg0FmvaSqN
JI+MyiZt2TnFlGd3TWVWji4YE2dML6EQjkXWC12faFO4UJqVR/Q1xQVE/rBNPuFVMDkq6UtLNXvV
vT54rOWMkg0kA9ABqoK85nw5y1NrKEEDoxDPdAutfg174+M6BOsgX7JFuPpjT5Zx1TvHCAS/CbsE
r7VM3Mq16HTJNjdNSzKewlY75PlOVw++WbuxWdoaJNOzeTv0+zLYFLxSvcWa840b3Ot4RyJSAJ0v
dO6ef0mp9oKhdxFCM9BNbIdNUHhGPVhl8x7pnAva5WIHFPhnwF8MdQec4edQo9krfV0h2lSAzlSo
BXtMA2tJAeY8cQyGs0g6rFq0vcjSRnuOhJGNYnDplDaU46xieATBOJLyvOjZpaOg9P1vwBlk8hDC
oFDMUSWD4SNkJMojdq3ZkOypgvjAdV9hjZqB+hNoMqEi+CJG10Alt6lDPD66ccgPUEIWTmSUZbtJ
h+cqqzJOfx/LKGwc/0/Neal6OR863FJE1AQhvCB0ptVkzR618ZydmAmBRi3c1v5SHVHjlqZR5fdo
4LbrxgnJm5Dw3mtsAGSZEYJZWrjpKylCXsqQ4XGTaad8bi0xm53rk8JDWH5fbfCJ3HeVEv99PuWu
1pL91EociMvnDMLbS/s52NuQ16AXppr5Yk9yvJzi3rjB1dGpkho0+IMrz/MpyjpHLBJefyxrM/jC
xI3x3Kw2NSpNbQfsOcI2MLwhgOab4UVaZFc1L+DKWKMyOuxxPip4O4j0GVXIUtIVg4IXqA5dEy9O
IO0mvFyfpssKfizLhfEAzyVpSdRQ3jyJcWxKoJe3Y9S6TUFtz37mgPLckqf4efbzB6H6paWdk/j3
0dC9jjnZi90JgjCO2PCig8tOSu20Z99CRSpMLWmbdrmJp3JimQQBye7QofRBHJtPUryFXXuH5chT
jmZ4Koh2kIBDABicn/QDvCilKBIILO+EQdorvqrbSZXonMvpZVrfwMOMQIDQIASJIloEWzLRPjbo
bW2DffZtUQaM3I/X2MEV1YWwjFe7spW73fZpsFTrPuRcdyTGWsE6QbEcOCdw5aGvkcQQQlUeutpu
oLxSW8FtfpoB66hucOxt5aeSWiNYDLLHbcItWmUkyHAhQUAb2VRdh4wB5WPBoI2gt2lqWz5CwQsy
ycYusZ+Rfdzh9eFyHHpxEsqJkPdWsF6gRI2XMLW1jYrfkajFOAsPDXTeDCfbjNCkn93cLrYx5yxg
m7ZCo7a5MNWDWTNhWuVq+2AvWOFd6oSpJRxfySGPOTse4xG3dKB+GUcdDLqZVpLUw7jpvnbK3gKb
H/jTHH0T83UXl4G6NpDLsbvawTUpxmWzA9aw79xf4yHZdC/VCwg/4SDjnbLjzBtjtzszjbpUSqRD
HHgxrX3p3OldP/RWvy9ym1iQkn5oN/XTfcZbk8tufc1E6sWTE8UYpAKYxn22DZ3Gqp3JDm9My4OI
Z+W0UJcbN6+hK3r55ifHXubwkkV5AQkoJP0oPwWru9BMNbClD/Mzeff8o2y3VufhPJv3xY73ELms
fDHgOis8ylPVqBOTcplOckS57N1go2gdY13ZwWYGxcMdRBGdFJqEw/a6oYxN/QyXctl2mMxMqIDb
2aVnxNavH+pGFPnuyjiZgbOEtyBAhRQl5T+pJJehZPbY4fbypvudHcEp74CvC9pTtdu/R7v3cN8d
kE24bh4jk7eM6xcu5UNmrigxiYfaXugcQcuHnoOb+lftSvaIng047ycv/MZcKUjro+wZYlcynYjV
ii6W8sVzxLDdkrS18kncNRJvJ71kjV48ZoVDeUw/G7KWRzgzoIEIBfXGvZN2k33348V3fA+azpZ+
K++O0dNvzZpe0fJsBd4mPEQOuTUfn3iVW0yjTQMUNSDXBznl4mar3WgezbrFLam2E//kgyKzf5Di
zfWpZEFISxGOibKCpWaFgsj8Ls8TFStEHxxJzsBkdhxaXkKN8VpRkdZG2AiPWrwiqPUgFLFUJDmp
IaRuT/toO1vyK7HUe9T3FYPVONWNCJnu+dTxyomZhwfueEu/JEq2gH1uX0iqrmomEc2uXm9sy1OA
i4er3QmbSPSujyTTxhXS8vtqsiIxi6RsBFLl9sQubDRK8W5tTAgNZyFCqWgqoheBNNaz3KaYrNZ4
6nscf8q2inaxyrGE6RNgvUdli4jrBH2bIGQcSmGA28X9Sa62Gor3zB/XB+uSVgDrDEEorGUJOoNY
VOejlRgZaXwUXNvtx+gMtm4lGx2detoOPNSpNbvtPrRuUZYPqpxmK3L8kWkgboboeUakxfyr7L6a
KoTWUWWuwR3FYj76Y7klSP/nYeV+x8gvHJrsJJulrOpG4Ex7OXN6xS5lS7ClTZ5aP4aN6eItrREX
VrrhIg1vTq7sYFo5X7HcNOkDH2QU6IdGth5XUurQ7fIolJICXgMdtXfjR5A52k3kGs70oXv1NnxX
ZgvFM27wKG5R2f8ReeY/C7osk41HBnSXTBXc/9QXDGj5baQRX+ATbxjvfZzFebEZgoFj6rI5X1r6
hUNt3lNWGVMRAqcu2gwp7OmzMTiOy3adL4jl95XrRAjmx0YHCAHM7JY26V4bdY+m/nx90tj71mrI
qPXRlEiXa8tS1/13qX0Si/dGcNpWtg15Nxt2C5oAjacC8TdRSI3fQmQItigdxXOo6zg3LlaqCYSW
PrbpycqNXTdZ1QzBmsLtnWLhwrhR3qqbzlNDG9XMgwcdQ4juebxbMWOIdVAVoNoKr3P001LeUmtR
LIWCgK9IG2vWX9EfnvI4cxkVlEjLIF2I8rNF/Ic+F0o5QBlGFzUAsSSvvCM731OP4mfr9i4KlI6y
6fz7jJ4hUjOqy1NnNjkQGzd1UKJ4Gk5mY3UtREFrhbMQmEO4so66F3ZFEFZtBqxU+5Xodqlmts47
7xiL7cwe6g4o983cZgEwSnMXlx9jxllpjHTJ+RRRV5OsHDU0BYSQTd+pd6HTuTG4tiDb/jBt9M/v
TA5adNFHsySRFcrn5qxJxbqIGzxMMCeCtTQh34So4d1oRx6DGOv9jPucASpJVEAgf0HtIejUqspA
TcElsjHvRHc++FCIh/hC/B5b8QY3iOvGMSdqBUc5HpmNOW2zvLETEKIpRm8PAs+3l7mmN461RZS/
JT7JZ0XOGluvnOGebBYVeK/WLQmhCBxyravcLy+S0ipuoj/q43X7WK+Rs/GkPHEMhkqbc6CjUmWJ
LN3+6j3R9k+olHlAv4Ed/r4OyFxdqwGlHBM8Bp2hFxhQxdyPmZdCAnQqOQfAMin0iIKiHoUNqrw0
/C+TujpnWk0vEHMvkJY3j225reTPInL6gVM68bci+hoM5YqyIFezIANGO8aCNey1jerene7E0iq3
oxVsUmsvW2IHjlFQIl4fReb6XptI+eVc17rcmsAu7kE4YZm2f5dsevcPiE2q7XUsln+uoSj/rBK0
MA1h2UDXPr8J79qtcBTuGw4Iyy3WIJQbtl0WRnUBe/SmspTKaVpnmHnVe8wzeulhXdp/8TKk61Ba
vZUjaG0tpsygnUHnvWgRC53/u3r7GnrFi3mUH8Mf0yFGUCD5lUyc3YR5cq4/gDKzLvIgGAd8QJN/
pvltnNxMkI9Bq/XwQaAI3NwSEPmpNXpVfibcGzV7Ir+sp5Zenc3daIqL9cd4N91rG5DwblBPuBM/
s11v1W7o9Wim8j1pDzJjT9/kdrgZ70zrp77jNTix9tXVQNBtVUVNkNSe8C1hW/0VsuIpU7PCVzq6
U1GjjZAHOjwpt03qqJojsYZEFUIPuKpsMqu7DXFXgeCxviFb0ARs55O44S0X5gm1BqbmOBckVW9G
AIMgY95BedsV7dmKbB3kMFZUWuHm+vpkLp2VodS06mrs60MKvBwkgxDLgFIGpC15lz6m83yh0PXn
qiC2uahjwiLdjppDkDu+4YbqXlUKS0bw87pNzGNpNYh0zrQPmjjuCxj1FuyxI/yGijFWKmiCwJ4M
JgcLnfvXERd3uNjMV/bJ52dGVmYt0t+wbyBeXjo1Oan+LoIKl1lwNgHOfNEPunqaZA2NP40tBBu5
vpNlR5M5hZOsF9Da+XXqBFTHKutUCRjxjWh3v/3H9AAqJ0u7VXiVycyFvBo36hAMU0RqCwnjVgqP
TXAr8xghGXUdUAhbAVAnXaqRNlCX4Zq9cIfH0z5HgmaRP4InJLvGq61hKz+TH9fd4W+c5tIf0M0H
wVGIFdE1mGqVgnpm8XfzQdvrB+XZRGS4sU49Ai3EEr3SfsZmaacI24pbSKu/8phb2AP79QHUFJay
LphqCLsN7TZV7gMedSjz7yOxh1A0ShnB3Xzu8MoQG/nYwkABtDMgO7YygZMtYZ92UNXG/IFVAS+D
c4gQ7T9iZ8AEbYNslx1/hqEl3UYnwUnddDPsAuf6pLFvRStAasy62Ij90AQgZB4z8AVZz6+y1TxM
22LLC5ewHWSFRTl+UyFCV/vAKlzRdzW3cxNLtEeL7NrnpfvagoDWyT99lD8Ct0VUP7lRbJF3D2Ts
yuDLg/4TgvvogKJ7GZOk9tNqKcWZ5q1A0m0exJ5WNq42Iy5MQAvSKDVnkBkbJSrBDVQBmUukgY6I
pR0pZ8EglQ2deUfQNkp76jJv7hGW0p4588lIt6FOBxXDQIRMCF1/XqVEm+sQdWOSVh6lpkucIR/v
xE4Hb29bPVVZ2tuQpfrlT8ImbhPOHsDYqM/QqYO8j1IfGkoo+TMjvGhnPCQq00Iq4N8HdOkAgq4n
cnuXbBpV7Etx3ocIvGVy6OmkEl1066hWXvbBD6FSsoe4UIcdZ2gZgU1Uy6GsH3Wioop4+PnajAol
nzJU9dr9mNzNuu+E8QRhPOk2NFrRkprECzJ/G5jZofKH20njSRFfDC5BRgMpfhP/RKRPqLqYSfLV
ZNAgBRgmb7XvROJolRFvA7rwHwqEMlIPwU6gKQAhwo1PnGb8RWJiV2bnidWxkdy5/JB5BTI8w6iL
RBjPJowDZqUKk6f2E7FQzW+4UgfOpuuTuGxnZ2cUZR61v2aiD0L1AiKXpLrt+/fu34WlzudowV+9
oyd0e/RyADHArIV6WB5ZScuZoYvNZLEA1e0oQ4UUjEhHEotaDEihwgJ9zu1YTUEAeadDNNqUXvp/
b7qjwKgTD+VRoZEPAGsi3CNq15fe4nyXp4nj44DKeDcjpiOsbFtsX42e1hnocKgBF83HtDnOZeSY
2ft1D7jY/2ESIFAVvYiYoRD0HKOZwZKV+8AQCGoxhdR0xUHQrVGPnUoEF32j7MP6dB2T5XUoR4Io
G3r10YNEvTeqyFcnSQbmWOS3w6i8FUHHaeK4vL/+tes/DBQhnNsVpHLYpVOS2H5TOkYEGvUqsg3i
hoWXTbU7lKXlqw0a1DgrijVnX7ZhZM9xzayMjCgArh7VP9VS8Poivc0MXlRxGSJ64UKEAbRDKFVG
jwflGoOI2iro30DKsxLAoIUk0tybVjgHjqYEdlDod3UobMRJ4ZjHHtcVMHWkVUofldIA4AjB1Ue5
FRFTnIbYjeeit3OxlBw5jfzNEHXtvtDz9DgKMfdayNqVcR9EPgu9ckhtU04rhWmGWDI+otIwjaPd
d9tY/xBab8pdoawdPf8zBttvOK2y3FjQfwFVcmpiURCeJA3KO+0yM47g/XHkNt9ch1i2j4tJhRKi
ujBYIC9CmaVGclakWpXYWvHTSDaJ8mkKbsY7N5mrD2OnQAQWOVi6CiiMBH9Ao0WCZ0GJQmJ1g+b3
73gJWiywpSByAopwarD0tIwkI4YiNSlGaaP6/0fad+1IjmvLfpEAUaLcq7zSVbqyL0JZOcpQjqK+
/kTuC1z0VBemsM95GzSmW5lKcplYsSJSy8/WTjs4Ov/UMqHDDsJYXY6VBA8hFX6AjJBfgszfbR/F
aBvqJuDmYAORfm9P0tSYFiNbYLIc7FPfeS+2fbK4zt5MyoPuKj40ZDb/NSj17ZnfrmUL0rDZ1gI2
y7yZAqWy6K6y8u6XAfoP5+Qm2+DANhMsLvrdMWcBV3WBcyBijKYWUIdhDZYpp+2s6L5N8v9eQe/m
zAO0E4Xef2gk/4xoRtuXAg00Dj5WFqduWzJsIkC9b2DXfz/+P8U0uOxC5gHGDRiUf3t5M1NubJu6
ghJCHbDeOulijNRmdCHhkmAz1idDCVuZ3yRcf34s3iP2SyAz8fetS9MRC2hwGLcLzdVats0tflJN
LWi0PA+ZY7uWkcXT9JsZyw8/Iya9yIMUCCOEIL5dkk62bcckIorUlkRqepCmy6Ft5nCmv8HGvz3q
W0nZzQ6Tcr0Fr3LlsOcRfpv1D/C0Cwyl/eXy/5QB//xa32rKCeID+SjwrNF+deD7Z3UP7W8Z4HYU
vkfKP59xi3F/VEadI6yqd/AMlr86A3xX1yR1/GoIF/Eb3fanXPPno74F5U7JiSWzrvKMgfvL4tnL
3Qr9MHhm8vpuHgpfy12LXP79Kvz8DqEmASr+bUD+rUIqRVdUs4nvZ65a7XZgn02mcwBH7Zfn/IcD
89eLBJ0JTkq3Tua7bCVLJ1PRGJIBjYpH6jXeQ7Nr9zft260SSC9NnB10jbzRr/edv7rpFexNmiyb
4po+8Q/6S4798WtTA7Uo1HawX/Ht6EjI4YJYiATYpJa7smozQv2KGsvp39/u3xsIKA4BKqkOtF4w
5fuOCrRNvRqYAKM4PNEzCdtNFsyOv3haaERZWPmdcMFV/feH/vTdbr8kMhH6ZSjv/PPItp1amO0w
QuIum6ExQ5k+kq3W3DQtKhUq9u6/P+6HG/KPqH2LCH/ckBmWj1mnUtyQttnCQcPTRP2ujnmIlYZw
tur/xS+HbQN4sYL+/vfO6EQcObTqTcDP2WdLYjuvlRH9+ze63envRxVSi6iNADmYYFL98xvloiRc
pcit7aq4pEzdwvgF9P4pStpAMnEkiA1Q81tA1qUJRdUUFQOq7js52a6qFqeyz11Kf9MQ+ynpYHkM
Al7YIgMs9e1Reb3YTb9APX7tToK/yjyqta1pR8V80MzdMj3/+7v78fD98bhv8T9fyJSLfEVqZU1Y
t2o4VLXXq0Xyf3vMtzNeZsWa1QIvsM1E+2QoKYfbSK2HS7tYvxy4H873bQMLjSuMuJC2v50GfRzQ
awz4Rg5T7+rJ2Vmzc2pb4mM8G8IK8Zfr9PML/P+Po9/ayQKnT+SNit8LWLfd7fomd438l+/020O+
HYpULpSbGR6isDas9P2QUs+q/us5FYIf4ELslt5Kx79yC19rVa9K1HPpON73Nayj4GdBl/altohP
5W8kh58u1R+P+/7mTIjC2dWMxy2OBPxTe5O2U9gWJeX/4if680Hf3l4+IcKi4am8DNrFmFYpwtXI
678f8J9O3Z/P+HaPHLXIAWrc3l39WfSRAVvH2cREM4vN33Y+fzoMfz7q212ylkWfp9ujVp5Q8VoQ
UA26X+7rDyH1/8naAcKFYN/3EZVc1S5fCdq0Pg3NEhtilvVL1rP/DtpYpcaSOESGwT/9DwPmjzTU
s7Vv9RlYJrrlIZlAq/Gx8ZxdgJA0SElIh7nT7td6qf8XXw0q3GDwQJcL/KRvp8FihUMKC82EA8Eq
GwvAw/hLg/nDwUYeuEkJoIuGDNftrPzx1URq2SXLURjK9Ma8erTGIuDOtcp/yUp/T7LRVP75oNs7
/uNBfQ7RutlpKk+/OMSVkQG6Dn1uI+ewSrd8GHYO9h/+/Zz/cPhMHXkJdipY4IPmxD8fyVC/S7Qn
yITKjplRQT9qO/y/PeL2ev/4VoYiKiUf8a3GcbPW8GyEEdb53x/x9wri7c3BJRzzLaTYv/QDMcqz
yLCgnpy82YcldeFC1dCfsRyghsXOvlN9iNBtxxCjxP8+GN3MqgFIY2yJGv774bCL2e6hIeGp636w
d/ryUtDfzsUtAnwriP7xjG/nom3gE9PAn95TI8st4izQnlPwg50Iqeno+L8BKj+eCcBtaNCxVvqX
PlrNaZHn6w03IkmavZt91GbP//6DgYx+i6B/fSm0PCjPUYfh7v7zWIzl0suqUErPEJARbhD0Fgl8
86PVLiXfp9ld125gXZ8um34JxzLSs6Cd9/kEjThXEZGJ7QX9Hhggxm0uiCVU+ra5XYyjaCONHviw
dSZIwmIU7xwdJVFJ1FZBqu4rLMUarmhieNDUS2JYjcsdFGduB+5ueTdBSSn7AJIsa8yAvJXuR7nL
4OhHQjhCbHIa5vPqj3bIJ7fqdraSaOhK0z40+qgSrzqPpyHUlKjpNkOeEDMZJz9Vnqw8sItoJtiC
DrHVb1T7urjUVWIaO1A5ISVVr0/AQspxv8j9qvp2vdNtVy5Rj//Bfmuh3dhqkXC2TgucwtVxwFu4
J0q7BDkyKnF/5zqRdaCLnUHcBXw1iDuoqTu2vds1hxySD7osMfjE2GQuYPZdehPYVKM8K31UTq+2
us1E6dGbXYj6ruobYwjKaoYy3nvZOf4036+limbtWsygY8KZQFcDmW3kvKP0oLUfaLLcYWB+1ua7
ooHr1O3tHQolboeXXrxr6kPKBr9ge0j0OO27AxWprt5z/Trzp0mLy+zS4ePUmebKnkaN5o58c3v+
kF6QT0LViq3F1/VD3u0085qSTalBpVkRfoFvxPIpWfWjAyUDlgW1AYXjetvNXgY6drqU3lJulymY
Bpd1wThBjm+rlzvJoA4Z0GarTw8TXm8DArTdbKe89GqYUc5abMDCyv6cYTv3sRb3I4+k8pjdrJ1x
2lSM5xUKrysbkER56du7znpOrQALQxiDEvGhQL4hS3QrIS924Y3mRlE3BGu1YNFR34Rc5EM7wv8P
MM1usnZwZaVj4bX1RooLGmbIzt18uLerJbyi2ms36U47lPneWd1mVCDjFPRm7Te5J6Zne/INGWbL
RlOOYtxjii+oD93EXPVnNVqNQA7nDLYbRaBIn8kGIDqwmhxrknVk0jxwLHAO7PuBUzelm7l/muww
y/BPQ5PaPrWgT8k9rY9C+HPmOs5pNixXE74s7xhPRstn2DC7uRKxsJ5xb8NsfcrgwqC4w6z77OKY
sVhC9XWY7hkJeHqhBSiTSlTVMOZuPkz4c7fEG7KY8NvP0cMFpZ9cWmyVFvq0ZjR3+wamKBNORVCY
G0me+yZWxk1TNlAVAYvoTOpk4T4rT4VzsNN4hgwxwThG3WhYRpchYWHfHloRsDRIhV+NOPCRrkcs
B6Lz0syuDrFJGjuIL5VvGqghfFJ73RTKPhy7i5Su1lzZ5CkdLvOXDYVr7CmTXdP7BfUbFs75XWlH
Zb+d8wyWhFGNfeI25uPOlk9Y7ciKD0AOQ3fkyjt19o2K3yDsn0dnO9MYVq/TcmbGA+NnWSEDx8u4
KVa/Za6RblWzC3OxBSC64i2Nhg+1T0GCGT+fc8bDlDcyBUwEsDCiD7y60iY2ngBnQiwKkozDub0s
/aaYQ1r7kOEb+pDh9qqar494Wz7RPal65OoMCCCe04eNktQqtubTQOhnWyzeornrEuZD5Kibubgv
iQvIxk3bMB2f+156cop7Cx1FNJFNbodMPRv57ZBl9sUyrwo7NTOUz4RLYDXQJ7ibgrqFpcKx91SC
omVdpQkJnq0COmnuQr3IZl+GFrdrBGxhyaFNC8sdt8LmyDwH+BWVNgZ5Y7b8svMLCG+303O5bIWO
/byNnR8YPw3F1jbcEV+ybqFGsNOgYZx7xL5bUqxcaYj8CJf7Anv7KLJFP7o4KiWiuAWblfl9IBsT
hIrRNdqgsD0LzsgtqEHSTw2XFeFghKNM2j7EtyD1FhZWw/qUixD+0CPDZzR3Nn0y8F8NPZZ5oE0+
Mwa3KRILlx2KLt3ozXIFlc9FoOTltgZrX3ly0k8NGpAs1NSnGanNzB9W6Kd1G9m9zBBx67daezW5
m1vJ1EBlFlsm0+fqRA3cMPnI/HHmrhyepQKlBUvzdHqW9LGAvIsqLhV9nNYJq58nC0o8DNqqnQFy
qXl2cFeqRB0OVuryIrqpA2v3s3JH7Gs7N6EpcU+RGRK1tFyz4HBM3ds1xFx2aY8v+VLbgVB2Ftt3
5MGqzxTm7ONzxgKFHh1zM09gXRpPhTwPzs5c91kf0cyjedhQnK8MEuX3JH/urAdn7OEHdLSUvUhh
0pAfgJZZVjxIGeirEjjjI7SRkPeuqYX9eXvaUxmL/IvkkCTgGgD8rdlddITHMk5Hn6waWmls9Q8B
4Cm/QqZZTBpnxikXgztYh0XLPcUKChbL8TCtSSu+Ojog4UDCXX7Y9mnpXpR0X5Mtl6C4lUGBTKKo
gFFk5VuwL1JLHjDlqcpvUOVRnZoI5u7haurBpJ1wK8b2sZPYvyh26YTwLfeqEsKPpGs+LAshpnsf
hhfTMXfmkoyqZ68vwjia7HmuZFBqpwwWhpBdI3pi9tsKX98+Wc1BTS9kfZ+dbeZAWE8NpsbXrAYp
+N4c3tNV8/NG9/S6gSsqzhp5GkvmguAlRTjwN6W/riYY/+qXk51u/wOhl7VoXdn5nHVhn0U1SgVo
QbNyWzUBWx+cfKshLMOtqd5M7FYLnbMC9GcYEU4tptxJ3+64eNW6oKCzuzqNRwgW1/LQHKPJ8RV6
MkFoU5olzLrDaO9oCfIXCwwSrhpxFZRV5aaVZ8P2qXp1qkdTv2vGnYrjaEBO+V5djrCgczOs3/Gk
TWs4Bbp03A+oUbDLyNejCgHdVb22KHYw/MUwuIYm124Gv4vfMQ2OKSKEtpHLmh0rFvwF6ObDcG2A
wRvy+iAi2m/Z5Gr5VSkTU/CdYb0Z9h6ftajTMCtPkM/CxuEeFY6bj3utCStxFeVegaWpaCFbFy/D
U4ES0kjvyHjoq9AhZ1nGqhWUA2adcq8be84fMMqPaqJsu+mqpKDG4+QZUzwY1lkDCli3vmrvB/YE
tlqpPulmDF8U11yEO2pG0LRD0JUvHIdOKBnOfWTg+mMX0u1ISMlOsZ5Weihm4jIEddHZWCk/oa6Y
l7ggD5MVlhZxs/m62JdpBqVxeOapv2g+n78q8qKtcTnH6frmLKCOvctmRZu+KyaXaBcbydGIu/yB
gbjdS4L64piXbxSy3Yzdd/JjKnAvKERk1mdgt+6Sv2YAdxqKON1eOUlmsnX6WHbVwc4fDVA3x8VP
01jy/WK8mpigGBAgHnKsM64osHamFdgycbSkMd8sJLVCgfG5hh0VzVvGZ3N677sFRocNFHI3OGIE
Ykh2FXTNfaXupfM00XhqsMllHFszHKABVrdnpj3W62mlj+YUjXPcWLE9g52GJgHFsJVZroGagKTx
KEKxJnm9L9sjn+9oD7Ye+bQwglmhoMmRbe0Z5mi3WA05m3o3KGE/bmtwibEnVKVnDn4xSJvpGhM1
GKEgONUxr8Jx3M4yWYqAytKHPb3bW6HSP8+9HVh1Ajy+Fw9NFujLTigHLkSwYFJtRpg39RO0Hnd5
v+2rHVHfF7Jfq/NEj0WZ9DzKlVBWUa82btPA6770OP8c+/Okmcjbu0w/qCTRtA87/TKJHXWoyGQW
2+lOV3FBVzuYEAXY/FmPm2pB9NuvaWR175WO3HXn4ErZ7Nm0t6ihuQJ+RwWKySPijd2d2v6DTB9Z
9y7aXdZ2roXbqSwh5ADhUgUBjMZB+g+dCecb/3x/KLCzqoItBzmgIJuHLZTSRn3a8TbBwZh6EPMh
sbTOG+hie/rUBRW/2FwJjeaO0pgbLbqTQ2s+lWWgW7ZrkmBpn/GXUXx0EguDkE8SE9jc1eAq86bS
H0mXFApHXs0w67xbjNWjywohv1dWdyjp0TXdfqUFLIBKC9b0zUHjM7AGhaTp2fXs1Wvp9wY6G4a1
7e5RnZyNzjsYIuzxk5X0QZQbhx6zW9URm3ZY4fTg+nqtE6cG/Kc72GZdq9rxENK75q7tfEs8Sh4t
y3YyIs3Bvkp5VLBrYa0opi4ZkjFAXwbN73W+1BT7bPWn0x27ToeuKFrONm5QjKItwEaST/okq65d
/tpQxed5VAyHXC/9dox7tQTTKVrZRoG0FIVpBIHJM/dGeFfmYIPCYY8/jvl9szxMOD1Nsa34wckl
xh0dGoln0XchbTaUf7Rp5tll6VKGaq/dUgp3EQ2/wvCkqmFP9ajXDIjK9i6F+qG6Jh2248TsLwPs
UKwtaVVgHktUWg7in4VIAJLHXaEEsKQnRSDSd7N7hYD2Kj5U60hZ2KTIbGsyq+/d4rgg07sZQ51s
w54GjEGC+N3t8GktO3bmR7N4400wmjM6lBINi+Oq62GUWIxRvhZYNJfNE1pODzK+rjBgzdIhNRAs
01WnlJxK+9ITN7WSJY1sGMTUxuI709ZcUeDVyFDTRSG7Hq273XwWE3Xt9i1bVq9HmhdVKLv7FKUR
NQ4EoC8xGqAIvatCE7zucq/sT3MpvY7o4I0Hk9rEKobELbsMAgrPJX489Jzzpz2DzT091OmrfXNZ
c2hgVGtglEjD6uhPYFznAn8+VkGlTcHaoP2WHabOl6V4Xeld1uOnBZmyte/QursZhUnfE9TS3BwF
GhEIUCu6pBCuTxVNWh0x4kwqFbcPSPV0YKOEOTs+c/ZhLQeTN25vRuN6LPuLytbARCjsYHSykqup
fGUExJwBMv8rtPDth675ko2fT19M3WM/qKx9rYzscjeON9OIpsVgeEi0KlihYCRRh/XSX/M7UR1V
CqXme0hQZ8Nm1Su3ss58eu7tM4XaQp7vMJtyC7ll2Gzq+alFxGgveTGiLHlfe1TIAG9peZ7UzdRi
Ubd+Ne1AR2QupsqV7MQX/OXzOEWV8WIV99Oyt7VXidhrqQdLS0xER8TPQle2pdgwJcgpDil8lvTz
WgMNlNgtWNBoXIQ8g/Iu5VmwTTc/NqXmKf2GLFvYKLlZdyy1V3w6czzINnO7ZcOWjxZPIeQN8jDt
6gt+zoCuGOJrXYC16DHFGrtM1Hon+AOljyMYh4zeqwIcTqAiWkRwW5ekhPkmkq1+pTO2QdK45Ucb
CTwbwxWu7CO7l86nIfa9jHPud1YXVlm3IVqo2NciPw9V1Cx+adk+M7Nwce50i7lFs+Ur/Dzte64i
c2mfGb32PSw3VN8k96qxbZcvxg282E+bnCb5rhdvQgV6hRra13Eo29nPkdOnYlOTVytDS6XGk/jA
61kqDWPD/kDGcLKfDfuu1UHzExrQk7NRJQ659HqEF8jyD8c59FOiaqhlL6U4FeuLzABL4bsZVQpc
apfOV2qe1izqyVZV9016xh8O5lNDsHHuiItYrwbEOwae4vJuKeRcDCnRe10bIyG5cPGLcjTExDgz
O0wHdDLkU9OwLDt/Kt1mzF4BzALzsl3FvuP0dWmetX5j4Nust2LtYyxfNAMFDjxwc+i0W3MydvuR
XjC9R530YaYb0pwHFRwI4Buz5fGpd1HJdDW+X+sP5llHKjZb4A8XzqIakCLnm0x9NrQ3DihI0g2G
eHKa3KV8E6i9rPxDV7AwulGWrbE+oTcMWpv7uR3f6olMTYwxTer0cLttKhTHJVf8CoEXdbXCnuho
uUoaqeahBM1YZUDitu101pUCyM92dV6H3ERp3CZlqfoV6K7lYgIDsKD6q0D4unX58sGdC8ONnxR/
5X4jVLR8295KBihJ6jSY0yWqsoijxu27fZdfhXWyreOif5pQrS/6D6fFz7eS0IF2V5GeS+fEp+ky
6VguODXibKejx0acUdudltbXFAmH3qPS7/iASpYdeP7VzB+lol1NB+6lXxWK+IEdVo4Akz3oiE+G
tQU6KOfDAJtLuzlU2Z09isApdzzr0HrWsZamObCmR3060uxMAU22YGdNNt7uaMR8eJ9TT4WWrdlz
aJtjJLw1tKCuzzY/FM6jpp36/GiWjttr9xRQ1pz6HQy6F/TakLzMxRFwjKUJrJMfHUQw6HqCCeIg
A9WJ6OudlqNLRceE9svwayuhZtgut1WLU2U0scROmfNlt+/A+xoACPBy8MBfy5cwdRYX6/vBCsGJ
kZ6NpfR1xLQy71yb7FUgdOK9Ufa1WXqN5k3zI882EER3nQqKw+kN/svQkLIi6pDF18Jb+Juw4wqF
XXdnWB06H6CyLGnSQOf4NChO1Tht7mbzFU2aJ9pDOirAURLuBEZmbRuU/7AACowBrSG6i0x5WVSg
ZuNybAHY2fK10HOX20+t8+rADEpZ9xo/kPYLivGRBrzXbPfwGvN5W0BpYNMWzKcFXkO+4c5e3qp+
LQb35MSIEU7mO7thzRQ/KJKTRU7qsG00GY165ndarNSXxTnqLIGJIGA7y4dG8LFeH42WvDgCd0cn
UYGlVyofm74OubnnufWmj6+5usBwoNzolemuCnctORyc6cORPMi0i5wO6fxiYA/c1MNJ0EDBtqnM
JgStKaH2YwcC3DDP2zV7sPVyQ3H/aVPmbjc9gbmAYJa/iuJkk+dyulgSeyVAq4ay8kcrmtvPCnex
k482e52weikkZPUThmpuTiu3L6O5vOM9BxR1huRV2jwgny4WBhMwadfLsEzRBdzZ6xPrjmjqCa6L
Ok0ePp9Gjz3Fuj/w8xJQYg5LeTTHE4aLLcoalj7MPJm0YOZYBHh2cD5GZDIQIJg89qvfOXd2uQeg
1K7IACg32t7yzFIclpm4uhWufQLEXVHhNdns574IS2XvVKi60SD1T6VzD1J8gR2DemuvgWKuO5Ck
IGUPYJkEOX+vWVI1Z0RIY4w73Oc2VG61ehPyJUtEdhHmdq1OSo1I2L9VAuS4BWOHyUeVoRmwS7tS
FIJsfRzpjXciAQvnblWumyHbTyssCEMOsA2LL6GNBpPwyas1UIOXBzPfinpNBm30xmpvsIQ3DRLG
GI087MZXlQcK+1zWl+V2ZWY4tECpgVZRXqBi7TYVyBp6ngAU84nyoKIpnoSG/COgdo2oXqK0K8WX
TF9snHO9eBy6DUVtWIUiRVnneBrg5cHGl0gB7T1KFOEN78Ja7SIrq6O+SVBS8tszjNOAwQwBRqDY
AEpQmM68PNB23NUAhPkazPkzKyHxVk0+DOh9XmwabAaz8ppBxm/onZNWQq/ANELLKuCvJIEMOyj6
NoMc0buc9BU/+mPFCxRFA5oF1E3mGdiqM8Qc3WelJRJ1jtKDxNYb8TynUTedwLpUebqT60bFJ1+c
RM5o40202oDvmtsgrRsyzwCsVMd1ex3Sc7HE/XCekKMrCmKxsetklqgYkgBIKu6VbHGZiEcAbOOY
dKPpq07/6QxVYC8AMRXrPhU44Kp6SKG3NTC0LtDsLa0JTHMThdhJhamSihWFAuC5DQf30qkhbQ5g
Byx+swgrOFIQLj6ywvGyBel+aZKuH+54waD+C9lji4WLiY9wUSzzqE9PHRwklfaO6okzopM1C9cu
VXz0R5KPgGO1HUFxWLYHss6vWFsIFIMGkxBIgau1yXLNY6iW2vk1EzxoNRXmMF9ruSYZ0FCx0mhI
hwsceCOrLpO0byIGiqnGytDQHXQkWD4geqSiy4P7uJsZMHErrjgabmNAnNC6UlK5BgaBhZI9aXXC
2HGiBgYWewoI3cSEzfZUg/nKHJfDGxHbPj2DC4YBZdmdcjhK5ICohcL8CnYSaQulNgUtaxc7VrfL
eiPBBDXKK/25kscUdGFGrha6df0LY1mhXukoPJNiKAbwBYuzxeBbqJ1nTCzL8c6sVbfQoV/X9PHY
vFJ2R0R9n4Gdb78q5DJ3x6W+y4FciAyzEgbEPKLA1UctyCrM8FTfcF4nucl0emytjdlrXtGOnmUl
mQNtQQcWH6xMEMxhwXnthnPKHhYdwk4iUXQkHY/bh3Z8w7HrMoAu9KEjfUzV2CmWVwetwlySIFXA
wSzHGOP77ajGuqKeZmBEin3oxAM3y81Cdm2XNFUIiHPEsC2r8qiS96t+hkBGpLKIqfcMC2E9cBH4
xCJ0NCiN6Eu5roDfdzV5Vm+vE6lnOvZok1PlXFgYVkEKqNN244A62PJvMPAwHys784oUM76w68t9
Oh4LVmMKlnoNHLLXg9Du0vRAUS8LMAYd614W/tpoiTNfSoWCKHTpSCCgpaWOn0xeMcEulceRXAag
XX1x6uhxpp8lCzCB0Nt7JT2QEugm8Ame3dXNYXBOmVIHEuL8WMvC2mpVXdD+CWzLjloIivWKKqnf
IWDNLXCgPN0uK0bI+OR26jlajArDBGu5R0iS7W7KZl/jqMqvOlQSFX7CdqhL2D2pUbOj7bYewFtA
qqPeUl+Nbr+2GzImWYZPpOwyGCYDaqb9Y4OCUhGv+Qqjz846UQQp5G9WxSo94MUx3sYamLuSPNQG
Itm7XQSZfMV42+pPXD8XkDSjuqvjstIe55AyhAQnsZx7s8ewFqaTpnkpKwG0+JNk1DNrHOG3GWmS
KvGCHFmhQOyW6dXsXggmHFMK+IIGC7+X+YSXSr0J3GG92IFTKQi0ZtFfIguyAbO8Oo3aFHilUAKt
+xrrwVeca5vvGxQTWFkFxCkLI+kAK3D7Xp8/lJK6t/l3hQijYO4g0TtqXCToKRewE/SahULfL0ft
WcWUDvUX8tychTOyZy95zIwiscWlQyLN5NeAI2k54KWZDoJ9ASMLYGfmxsCPo6FGk2PhjzmQeYw9
2SRiw2zgmAVWNnwnuvuiahEptXDRxks5IcqjBACMM2LiWxUPmaS+A3pvgxpR+dQUsdX6k2M8Agv1
ezQnrfIAcT5ABFutfBlaw+MLS3LjfVV3mh0R+TaierEne4vhbmbBMMuEDNfcAJQ0g04caEkiaiJu
yLhC16tbQ4jgGVYqpsNgDlht5s0cMzaQCVCSpKBsoGpLV7d0PEu4SvlSo/rTfBWYEeAgTJlVNe5h
4Ixx/QzyQQ8wBxpHexWqXPahUA/GACgjRxvqaspBq8J+SABdoA9GUHdiJnxjeQS8Lqd7NPD66Mnq
0o4B2EoZpnA6gGIfczrjOh5HFKlW3E3upLlp4RPLx9S8Hs+FEywOogxmCIB2c8NzwEyTWFYAJhgq
M0ZXEYfBr46eD7C8l3dXCGrl4nJjFqgz0qGHAMd0n0C2HsqKClrEewNCtNt58rTmQYJ0DYX1YaMi
elQINbgxTRe2+leu3jHiA89ESLCHwBr3dAh6wzOHHRJYqj9ZfbjM22IE5f9eTl4xwiop1GecOMPF
55FrIFFEFaqPm9HSqH+xdF9RMHBCKk+gioiyHlMBjYSqDORbA6lApC4QhOrYQlekohuM1tZf5GH9
0qDj/Vq8oSkBH4X/D0fnsdy4FUTRL0IVctiCCMyUSCpuUEqDDDzk8PU+9MY1do0lEnih+6YGZof3
exBNbzZKlGaf9Je4PDET3gShAApPPbMJkY2BC+6dPLDuUetF8kZ3zou6aZyzjgEP2gUKkatL8cUV
6jhZdnm3szvGg286ZZN+LDHd8zi4o/EzFTB0Fo8rND9QULTiEomTY21V1DCTT6laZ/5iMxPeNSNf
4kfUHvKciIJU95vijS4s7YJKfbKq3YSUum4Cq/B7FryWH3n62jGzNwJySfqE182Sx5tvxW9abxL4
9b/5dQUJGtz4T7K8+dtCYaBlm9zaTVno0EuRn2ZtQYEEd9IQSG9lDGdJ0wJRv1mKPYKBLjkV4G8U
uoo/JODjaRAVwCHHbAwFqKjqtQxgXulIeK9eGrnLCwIO02ZS52ZtXVKFO1/9XePjqIQsV5BQPEZM
UjfH0yrtV8XvUBlDK9fA8THV+HRNgYNOTsT0DJZ5e0xph6OMk7txB3GWcy+Lw5ljSL5Fv4MStjSY
GjJlUEVAC08vNXdttkn7hWzBQUT03v211SZeXbRDHBgtwDdSudJL0A5QI4yMrE83SsY4Ql/vjkt0
6PKt1Z5S9ZlrfDG9sgL/47TDRLSvM1QB9hVXH3p5IYem80ITIsu7cQCT5Tarwtrikjsnb5T+kKT6
dNCWt4G86iGG7fBaymE5GNTXpQhh2iWFFKKttuxWGEV0SDb6KefRls4eg2S4Z5kG0Xog3kn5b0AV
kkEUIjRytpYalNmnkZ3S9l2SAEPgRXNGZrUc6tCyeiAbmCCY+KA4gdS9Z9ZXl+/WPjTNR9ZFUK/v
DiUdVOhoBUIjv+AyUvIk5V8x/Xv0QgBPbDpCmNI720gsn3X2wZ2XpYc1O8Mwa8oBEzUiZ3N9Kzsw
np+o3UX1aao+cuVR6x7lovK66W6wSJQNSGpVbTW4uPYQw7zafs69laqbDF1FNTz1T1p5mEa/4Yws
rENJ8WKLsHMgR/y83ukjzIt5LIxDgdyjy5+K5KCQbZgudLBpIMzSLU3HHfTbxO5Yjom+7rXsYo53
DlXO3GYIxXSstEvEObpIO2fW/Cp7vJPKU4yDMb0KFX2btDH57DakpY40L01uPdBe+hQ1vOtmDSu6
KnlmtRU1w59m3FHFMZZp75dsEy/CB/IAZU2Q4vUbkUZ+zcm70PPkVGN5KNuJS03qT48RR3rmDeIe
Lf6kcrHTlawrV8Q9r/+S+N8q/+kMPoC1j/On0kF6K76GfmRLeelaXKZh8TIE+hszLX0H7wsBXrfo
4Xcx8z9cKeayNfXsuSy23SR8Z/gTwGcikXbrPAaLgqJDtzZ1Xu4qh5wo2eAc/W3sW9Xv0vkoshcB
iBNbSijrsd8kGZf8xTIbz5FNt1U+rfw77o5Wwuik0DC+FWc3YFIZBUyJ87UmrwqfQJcM5oYKL6s/
Fl65nXtc172z79Rne+52qT09jdmrxbZ39JvWKcRoIJ6boXWuay57c3Gos1ven8aucllxaBnz6dUs
/5X9rRFnKTK8R9tQ9oFubKW2AfU5GRw5mfam5eeluy7lJqdqmaODnW9LKvcyv8vZuyX8qsk8tcxd
ddZ2DGk+VTH3P/3aIvlF8hhUG1C3mwDWXdN6SbvNJl7NxcmeGIJTRftVLN5MmQgLuBrHh9ahfl/T
n0igeykvVfTPrk6RdNSk62xkLpRLmx0q4xoPZ834lftdMx17WfMMGtV22sYdnSBd6sSJPQOhRh2g
ZI2Qgw84KkgZwKmKjmR9ldnVFysZ3TK/rcoVS5Vr8wzUYyoRaEDrzITy9E0F0lULTkJb3pfGOWMo
bbxHQKJPKC0Rgym7gbNt3a10qemTKoCS9cV1QCY7tEQxLPI96gHKmmPMNUORZ5RbuTCedADB3DKg
fKorAzlc3pRb2D/sIc/q7k50KJfPlSN11K9OdFyLY9N/dFWocinQYosh5XIPcpQf4mNhk9bqUVVR
RJTw6u9CD+opzCFX6cQ0UQNUgKwNYDOwPpr8lWDNs+6Gc1GTJ5vzHKGhbQRK91env2L6MfMnk7In
C5Bp6MO2lqHBXxid2aMiTRE+pmjtfmdwaqM4KelOGFstec4p4qFzvakFdexsvulhslCLgpfo6r9Z
Vhk+yIwBoDtLfjYKPpNs+GoXWhQ4HSPL2+uczv6CNBZfgdcrp1km3e1ZbokjnLowTqG9AWpmFUhk
vmdcuLXtj23mlYBjuXgbAVtXnmOkvDbStkD80XEczYNAKja7GhhNYU6bNhuoxO9Lp/vK/FM3P1Vc
uGr0b0GusJggC/HkDXLjpjOiUnoJcrjcOgZGJjq56Lc2PVSLhE3LrmJudrbo3CQaXydIzQxzikU2
/XSpsJk5NbgTY1zTOAkntbwYFIli/ZuzI2agAJeTx6BEXgl3nWY/qYbuquBpRKZ5HF0wvBpqVbB3
3YOVmqUHuXZKhw9tfmuW+6Oyl0rnrHU1F7jiY8W/a9o/xfSKKbBnVvwM06tRN0zjBllXg9iiz679
CP71N+PdUoyVw323dAP430FpYVubOUgpr3MGsOLphC6GvPtWlLeuOefMcSoBodCT2AMMTnF8gBDN
CHRk0O2USd+HELzPBcBChLyM+YFYuNpQYydVFqMB5vKpH5PzGtWvJbXEPLtyF4ziLX1Ujt/Jo79Q
DyljIvNFD5z2KZJA3USxGcc9qalKdIrzXyNTNlr3PaGlLjl3tfbbmXo3iok6NaUXpdV8fXD8ST40
/b6ckBEtQMTlbVLN/ZSurjyZcLCTrxv85q5mCGwadhpq7e4uldvVsEn0Y/lIoBTMNVj02VuFRoNx
buaXfqChgGBQSQIEbVSZbGX85LAqApD7A/rMdfqL0WduL497p/unJVC0QR191fKBeb0jb874TpTi
Cv+AYo8FNP01y2mJlWCJx8NMk2HCj6+orJBGd1XtTxMztIxhs2japkdMrvNaKV8SXHEmSbJ96UPa
h8ViB5WlcevfpQYQn3t2zaEao4GXL/YqMJAtksDmEpj0U6VTN+gvfVeEJnhA9wivL1uPrNqNk52V
ZmtpDuXw0RxxNTxU0jH6gUS4fYLkRX3vOLuy6L3Wyi9HQgWX31s79uf+RRmDjCtrSo9FjhwG7eYK
jD4JHVkIP1rVaYNqNokNImZ5FcjHStSGsXhJ/+jw2GZCWL6ipgdottRR/+ak9BoAuzpByvPol42r
vXqjaLysfHPKbxgFW/laDe7B1Nqmttg+9BgjB1sbc3kr7MjHx88QzdIcNg+dJYeEpOi7oobp7rpL
Hj/P+hdzdAEGdA+VFg19G8j1P5uKWLK2AN5m8mcgWkysT8dozhW882wmm3mRT5TKbXtLmERoIrud
5/63TKPMVSYBxjhMLadIhjA6WrSgo6oXa4qWfGWqcewN634FtzX15zxOOP+wtHUinViMkOpGNngT
3W7Ty0FPOdsqX9HyUZFHVDxHo/wQTzmI4WTjby5Bux31viTGsc7s3eMALQRmHmh/GjXjPkrzJaeL
qQvLZ1SDt0KumtpHM6mzOyQRojw5/k6bbDez5LL5KVMgJ8mCkBCaK9rn2lElrbV+TRrW4WwKsuSG
Ev2F9ZSB2pawA6Ldwy5ezUy4ExIQYt9QVSe+vq4gjTbQahMUtRMoCwB8bPpr8y7BqzrhzJiQhkkR
NVIAjYFeJ0vv3RmxBU4opC2z2+n2jpQyfuK3pv6zbRQVQdy8NupLVD3l+i0Tb412QwZbGRhrYyZ1
6NGhduKDncRemX865XWklxj7eKdX95xlFKEHZqofKTMbR9+ZBBaU+R4jK9Vf76f1U5bdy8zws5FZ
nSv8+PKadXSi5l9uPmMoRqxJjL9fgGOBzsbZP4LtT2MW/yqJfGjjxq8KOvUCLcBMRy//qgyvrotQ
edzB8NXzpjMM+o0B4GLYtPa+jYU7yJTQ25GCpj3I4pzpO00/OOAVyrCTViDtDGxzWZNNK17LRA3G
/jwRn1kEK73goqWhLv32mCOi+lcrlDfFhmajwBYj1+aifPckbTT0IwO6XhW9u9rlbmK/SsAJlcfd
N/+u0xzi5wON5XLT76uU+otxS7KGggREwna8ulVSNtVoAW+Mdm1vsji7rk4WXbpOoxuVUJgkVowg
vItmLnQx3GZNRVSaWnxHQc/TOACgkmW/R/pj2RUwM91so29yIvqWFbqlnsSLTYqEW1c63W2nLX7f
JEqIwpLt0OrzRkDFhhMiVx6K8OZJs05qGn1LMrSMoY3RMdLwvlSjI7lOOV6letCZoTgDX5oA13KV
EHmYNP0176eEtJ++3g+rrG8ZamvcjSyN+PR95s3VvG7xEMaBlY8FO1WhbYqt4UftI+q9eaToEG1/
lRzwyHweZKrElPHJmfo6SqriOdpKiDMDGAJ9rsbzEoOXzFlbejZIxZbELwl8zvhbh7zyMI4XVHpq
sR2T6EtdBLsTs7ov9Sv0EBIFt5esvwoPlZfgobuiUu7xFZhAwU0ESmymmnmWOcQhtJL0ENfUiZoN
29PS8UFCDzPqtOZvzEf12oo03UdWsTKz2CQHWO7qUx85VqCUJC7r/b+kMIYgGpcID0I9fTl5x1/N
4vnZFsh4ZU2OP0bH/Ku6FsRFdE1DMHMh1M86khd4PNneZkM5e2LF+CBVmYnhiCETET0wE/SeZ7VK
9lIhRs/uda54oygvBGclfhulTjgt07UzpWmvdQ25z8MKYdXL4tlMVTNImCLhZmaGA4V/viXCSty2
nfvnfMEhECUKR/aozvh2UmX5lVO0KcnwwPPTmKtgUOTuuew0EKc2tmqcU8q87xnu7E+KaHwnSpNA
H6s/RnRkB7WnQuYbyruoUDjklqUKNF0gdkxGBybv4WYodfMGnfHK7LUpiKTqU8LNA1hFzETROZGb
ZNbFrtWFIF1d+F1Wi+04KWDihQZslFvSQZ8mhGNr1PiNqgznHKM03NPYhbY9f3XqWRfya53p800X
84q8l0P7kYb1EHy3+S0z2GgGVDn1IiCDLoPdag/dopIXzxOJ2viH6cYYbtJhVNEBptNcbEvDWl0+
aBz0o1g5b5uRrzL/RCla2GHu1aOe29Kpx6KTWoeHd2eRZW91LE8RXPvoNWJlP0kzpWx9qMfGjeNP
DZWFlkB+GCuathSwSFs3SjWfraRCY0FLjaTa6FCfKiOaZ+ojv6YY7sadwO0YKFKWeiWK70ky/LX7
7GMLhSS8N+JsoVXoOdHbiGc4iEwCBAYPEDOVWfNGls4FtqgeH0oOcxOpr7p0KGgrE8w3Wi1tpsza
9MunQDqhYquuDEbRrmAU81V2nvNaci3tMj0MTb6Woq+KUiY8gcKWteLm9ofVvORIs3M7202p4fVO
fuhnpl8PB6XPwBLQ9MQEtdTFutXaxe+wfcn5k+DGThUoqZVqWDon8lOEPqGDKs3GzF+t/pZKoxv1
mi/Nynk2ryp+wtn+6yhN9RK9i0V6Fj211PxOA61nhxSOQMwpnlmBb47+Y2X8YOWpZWJasWJfmvfl
4+wdIKDNjhL4r+HegenAIESdaFt+t4rQNjO/saE9LPVJrhpacqaiNryUAflJ7hnxiKh4hXQrvVX5
iwjXxOJ6V9v0bNePkCTLk5s0YBwQAVuPxtc8xeCvxG/7a/rd1jgixzZYLDtM8E4pSqA5NVSD89Aq
9psGfHnmpl7H+b6mBQWR7Ap6iXotQyLtNjDCQcbbKErdW9rjnJvbFVA5HZ4GI/IWBYq59PpKQrL7
ZpTXdpz8RBgYLVbXKQY/pdaY59JVF9NHm0Os1NGoGDo9vOgJAyMm4He12z30mGkBuoUlJnkY0Vbb
Zj4iFVs5IVnNxG6x15cM51uJdUkBn6TWp+fS4lcpTt6kofZNGArKLDfvkremrrfCPuaLEwyZ5OtT
49m2CSqibQ299MdyvTlUtj3rslFBGNLDWIWkpLlqM4aWLYhsPdtUWAZtaoE8V+S3FmG6IpK3mtRV
aQTAkbstY6B9XPa+mi5Hgp0+tAHIIeY2tFBxS+1VHWhKATisSgvzNPETudmmIJBdehzGdzW/R4hr
yGxzxZRDnJxtwFUJPXGpzofRvo3aBwnj1FbN1s7fjZESpZ8v8VJu46nnHlTcGmQI6cnzZHz2CMV6
G33qxeFLLTn5zLgu9kbDUL11CZKYWGqaJ9UAz589hYplSZVw4Ls2ggECI5OwoNs0vXtSsI8tSxbo
Kj1UCenw06LuN8adMn/Wxqs8/6bolBelDoz+qqtvnC+2+aGb+2QQwdLgxkM9Hjufqv2d5f8mTCRr
j4Wx/q2VITRRq7XzUwz90GddoAtQ7ry8sGZDnQ54Ze9qRMMLNCI9Uv5eVg95xrSF5IIibbvMH5L9
TWO409dPveqv+CO9WWZsEXOCqZR0FNWxfp2o5kYOm/U2y8yH+5X4/KDPSkU/mv+La1hqYqOUfm8M
f2lJdChBr43yL4vKjdqfMlgvszhyV2JxCdcFPdmXxfR3OXkudTx1fAFnm4o8UKFCButt1OjvOBE5
4RP5uxKqHzGmqf9ac4Wq+e5oR2q/DpOZVFwH6TwMxkYHeqKobLFKlGB2687h4hP9UwNRWfXweqOf
tD9GPTMS7rjmuVf3YZlZbv+gUUCE+GNdfPYpfkna3iR+BoHpcQgigct6LreGtylD/9c/nXyRxM1A
LG80t9G85ukvgyNqILko9w3ttLR7vX9S1i9ZtG4Cl1aNi1cvZE8XZ5ltHg0YVQ26a8YujF6LhWQB
ESLQgW//01qgWcsrc8rdtUduD0WUZp+iHH0Y7yG/jtWVyM2AZHk3bmcS3oBO43nb26y1D0v+a4cI
HcNrW5xrNN8PvaQamsYeul/CjplXSpgzoBmoc5pA6PUILTByWYzaD85vWvBjfmQoOs2qDjRVPtaY
UE1wlt55VP1hC4OijsJNU+J0hyiIYPvq/JJApJU8nCY+l/jstJYhD1YZRIZ8LLpmZ7JIuPMCabpP
w6vVhVJzGhvSJKhScA0tDptkfpHVs9rdKmDbBGKG94sb0dJ2jfFdoEsVzsEEu3K6L1Xy7NaiqgSq
H78rzqI1uw8mUvjoZaTYbsArnSRmaU7BTBE8PrD0JljX/K3uPxa5DCQermirfZkvW/6zZxR4PYxr
pv0UzVaW+k2C4ma5pGYYNThzH6zFazYw8LHcrAlKS+rM0fT0+N9EXns2vczDfCS8A154dssCVjiR
T7XynZq5n4p9FaFtvcxpBgNg7spSYcn1bjZcKGA2ta2i4olCbfKnpd92MFjNBHRaS8jhcTdRlVhV
72m0/di9bfFjTa9G/2wNKN7B1xfs2k0yBHDiCEZ/YtywdnszOR+X5buwXprBdG0k0IPp7GVQdkX+
aaUxbJE1ZM0Nzb/QTyMGUaccALFu1vgxswElQ6DcKiFwbrrzoo5wnrTV0FUGM9rR9eNAF5YESfG2
kkas4vShzlhQ7GjluWJ91rVnjC/tuCM03U2ZVTN7lXnUrHarqAd1DTC4j8uzYdCGtVeDkX36yYDE
H+x/2SMLJsIJ5kACwusuv0iTDBC3qb4VtAxD8t5Fr2qWbHJ2kK5xqiKZZ3KSpzs4o18nINmOcY/q
Zy5eLAQcoCdBZN0sTk9awySOfHV+LrEQyvaXqd6cPkYrGvsRCIAAQF/fEcqDcYRLcY3VT9R5OkSj
BNZEN8qb0+P3gpBDmvYGRq2U4H3YEwtG8p1S3dt6JGkUpZHyYcR4x+xHVJTNvCpUHD0JjDVdVS//
I+WFZv/qGJ+G+gccJeKG3rZ7APqT+F2al76+l1QFPP1OdzNswYDUHbZUvo+OIUAzvbTydUhIiInp
c3J8zayJJys2jbC3TDRDECQdVhQFU7JXOgB4Y6GRjP0K0ZxkHsruW9geeglOupvEUmBI/VANe7ne
yKPwHN4BbG+hbR3oe/QImXjJNFQmBi2q/WGqvwpYH0nHtKmI59J9IYd955ndhzk/i/o3La+ZsZvF
v7L8sMr3qv/Lqdw6aWdUf+t4SVXpERgs+sib8DWbtpvSzFA9NBnC+1CaQCnVjQnO15qHXgRm96UP
4bQuJEFcurRyFfypjhHoZBcoqepZ8Ysdny0UcYr+pso+8IozbvX6x6R5iGF4RjSoexULT71wrsH3
y9pJYQxC5/XFl6NAUIGWN9mnVXxY2dNsNX43/s0jxyFq+bY6O92hlPFjocavZldKLwpygDEXqFT+
NLq9Hk1DMV5E9ao0T1RShngtykAUHjQs8cGSsncolGExEQCmRuYr02uO7sJon/OemIh2YxCqLHrs
g08K7ovuKzJIlFh9oRysMuwrAmp+Eh0YnnAGu+U4+GiWlzh77aHUH0PK7H2R47sm4qG7EHy10zqW
Ejb3JRgwfTXRXh63OX2Xrt9Mg/SH6mvIPs34Bw/MxB8q7Cv43GxyDWLUWCks0qHPYVLpdJZbWe36
GYtO9x53zBlAilg3LECL2zkJcqLUKd9yGXkXRuft4674JuDhYXkvPKPH/uWasJ6gPqjxwvXkQMag
JcesyAGMA3Zysf60P53yUjFV5gFPHwZUBs1Ybab00OnnkukUFquRfmNTIuPIQlOcUlxLTB3tN5hS
CfMYFZ+nQ0BD91KPu5kJiOU3aOPKOAKEmbVHpAA1KoQw7ZxmqBvL2Cnaa2vtQTkd5jNYPorRqdkh
vW31lxIMTysFlE/pdn1omVgKZVRsXFHRJaXaW6HLmGRR+Y/CU/60pzu+U8X6VtdQ0gJZvNoSrqjb
nD9X3fNofqIsXlTFx0jSZT+AI4V8ljhN+AGNgv732YAAqPZI4LFmJ8ZJs8Pqkf6A+Lc/WOigJig8
Y06OBnQLwbTUMt/y8gTXujo3BuE9jDRRf3IYq5kO3wLgBhJBsFDBhpz1B67Jree7kjERmeTNCMlj
YNsvBbWRZgGc2K9mm/lSSnqK7ct2WGu8dvIc5uWYDfQ/Or0tASfmogYDKKaJy0JWj6T+bbPmrZvL
jYyMRULfWMQ8ZqS1M21Nr90VwG4NNHlYBLoZ6SxPDWWJOxKfgYXLt0jSKO2RL5fQqKLLpw+MS0Rz
sFya8d5Gh7R+NqsXWeZJ0XJ2yqFkQE8nc6DKrxpJ3TqletJ8g2zaa88XRtsL3l+tmy4f9g2R3RUs
1mB/PiJvbfO5y7qvsgpSGkxZ4i/CdFh4QvjXEpQa/0Njfv8fGbKl/XyIxBwUXw9/2gTpxYdE7O7q
SVgj6BLGW4rpQzywaGcfkZMG+tk9L497AYtbXSNZ9qK23UdDBiH3OoyBkJRDGtWuoiANeQhYeYzm
gwnAEe6NIOqG2kB8HJ1iP+YyDmj01SZhWz2S2beMVjS5J/EXdacqf1lROCa07JzIuRj93klD5NF+
itSmNL/GHAybG7uLDyXqubz11ezbRILdptuRguHhN5yn/WSeSu0vQ90OiZlbUyArkFXt7AqEPQXj
ySftPEy3IfGzZtdqgeIg3wTTQadHMIqk3ZgTtyvUd6n+LUubNkOH+TmO4EOYTMrUL9sJgdWXahw0
47z0dOioGh8bCpi7P/XVtc1+reZzTNC7FGw4+1wSK7CeAeJqbb8uu0imIsa+1iq0f+gZR4yuTlBg
+kdOpKeeXdkItuE3OHOi9N5Xv+14GjiXLPmUNuwY7AzOgvt2eo3IRWg69tlRS85LO2x6MG6NX8eW
cTBqVfWhMFl2XMSo0Ctq67kF/HWNHqqxvDRkrGXY0heBNVgrwKtekXw4ztNSb2flw1LoG0xoAPiW
7qxanoPQMqGhnYZtAXOZvCjxXkdPMDv3FOI1IQkW/ad6lPl0Pb+T6nSMnpIRxdh2ItbD0l8jB9Pd
RI2AIKQ6lcnA5rxb1VNC0+S8Ol1ga+9L8Q6wiQAMv0sK3zFx/uvelL2sybCr9TWos9a3qWXhiZyJ
8+q3T7Y1lFVC/21kDkKijFbQjzWMWezjtkCLljyNQ2jjj4xP0fgBEO5XUmBH7BnjVK/7SN01mCHr
oKsPDZcmYxV8WduKFatKTx+wK6UjQdrUT09xjHpOA3NQj+1wkTQU560ErbrVprsl0UUZG4ZOoHv9
WaA+7Ig6R/mo8TAm2VsD1ZcXQYTmfqp/ykjnoGfjN6FKXZuknwVEfk5DuwAukCwcONUdV6vN9zXi
neSc1gTAX94XKsXosWGKJjOiacexoAD8CPiZQYIdrL0iRt45ICI7DfUPfXQsvVfcEUV9zHEGDa/D
rzzW2K1/Yogz+HB1OPRc/V2CanjaLo98GcPXU+SCPHAeGNqGZ2Ol1NFKb4CTXuyvIb32UhiVgTZI
+HE3LeqBdICMHP4ULi2LrFfWXUyyjHwGQQIfOHZ4bYfhLNMDMZ8W59pRKkOb+JGMMkGfDz2tQVNd
FvNuGIe83g6gWFkdxv1XXhBlYvI8MHMs7yX/Z853NqhwbLpO4KDzRIzTquHfsF9j5xUBpyieHf09
lf5yLLNLy7MaYy+RBpJtTITyaGawx+jmcVC+5RSUdluYz0vqr8qvarw7uEuEQjyD4/Udgu5jR6Gu
IaObGBQe696M7CGDREn7P1N+nsbLwvdxjG/7YZ1wzkLsi/HBYXVFEaSglMl8HPItmQVDTuWLekLZ
rai80MY0MicS/RXu4qocYP/sjRojEzHcWEs3LS51W4PFMN8TE0U0JygYOvlC7F1k8JRc3KGbet6W
ADcPg2wh9U9m9DNC1JYFKNc6hZXUBBJecMe5lFO5GW2m6pUjuTc0Sna7b+ZPU8lusfFBAlOGfZt1
QjWf0UpntF46pcTSG5tBPlBRjGYVaitQRHnBRIgDTmPeIPJLm7/3XuOIseefviLCeB8TG/QgfQ9m
pEJWI6Y9VYMnqmOubklIWgd/Hjn+fLJHwPPHZ0I+KpnIGPU3rw8EKZHkpScsCq+jFEIn+6DA8kOT
hQg2DQoYfQ3bdmdZIeVJsrGqOzUjHXvWU0wd1e6ayWfF2Fi4wGg/82ccFuz3waHedaN3Z9ppNrld
SIEvthNSeaeQLGRJnaz+Ml10lO4UlcZJrzFDbOz20qe7GCQuDnQJFBJuugr4NjWJWE530VBk956R
uyjuhD+017Taqtl+QlNb8bPPCXcuAlXzy1lxxH9apJqQTwTqjbhMPazqPsnwHx8VgWyQ3HUKpi9l
QbGKKgaFw4o9CRTvPM/76jo0HpEc0QHaGTZXjz3uUrvfy6QC4W26T/XbjGZjye+LfCxBXv1KPpgx
8WRfBb8axRYpBLpz6Sm+6xDkdoEHtMLF3JN7oJFyxH4zD8Vn2vstNsFui4VgSP0CGb+TbBls7khb
mtrpraVK4fgUHoVUPoXTsIvv0ZtNBlvvyd2bXn9EKH7bnVaQVXGovjjSZIJO8KSXXgpvR+P8hXnN
/llvxV6efSv3BwNj0/wuZ5/FSJ1AusDs/IpK93RlCiUs9cgJqS+i2doUTExsGM/gmIeO0bedp08Q
cPWlrV6w5Ypx8iSkwINxq+hONIL+0uXdYBOO57kQW6hvwVj0e4UMZJi8+A9edka+ZQzhqnByMK+E
8eouFMisbMiDwyoTfzm/Zb61EbdtCLpMJ+5iXs4etTEPFTHisBJqhPfXbTdK7+Xf5EDxiHuvI8/t
kgKyI0v+G85MP+kZjLBsM+RD6gbUCkhowEfbPbG2jT0ZND1TWsCkVDq17XrEcwPLC9oLqgLaS2E0
YGzMwJOdc4RaG4r1j1ydZRPbXoJVtdKuML6Y9ibEWd4wIKUf36QSSN9+M6ZDioUUmVGF9t5RjyL+
MqcBwd9rK3/HHEDxEiZKRuFxTJufJd1Py6dSEuNl7zhh8OwCqzX5jTrN2ad1SLKNknHRsr0xllB1
0V4okd8SPTUdGrIM2bgrd5V+YkmCcWZGgK6aqFfyELp6U8IYiuGpjncGvqhpZySXArFjAXaDSldd
9om2ELjYe2t6VP3E3AMEwI8h7ezpQIMaQ9MP4oT/SDuz3caVZIt+EQHOSb5qni3Jg2y/EHa5zHme
+fV38Tzc41IZFrq7gUY/FNopJpOZGRF7rxiivU/BLFxbFTenhfsaFHvlqM/LFfpwwzyT+7fTSfq7
r+csK+fkp3BHllq5tdKpX7x61tp8VFh5zZxq8Jb8NqaMzJ5Yn8TF9DOH5wRnokYk0J3x5qEpUvQ9
mauYBJW7yql/y3O8X7CPloI7ffcqxJOpQ32Z6c1M5L8sMEdHtOZBMufot395v3ti2/2oyHarOSlL
WpKZ9+l93Rzx4kslWrFpfEkOycW6Mw+NvhDaJKH4j9/7d3mR5/aHfWqLLRu/1czIMiv1g6beG/a5
4Cz2Lib7VogEeWi4oeGKXSOw1RBiTVhcPvV16FQkO3U+/WVpbKKTwNNL50J6XRIlCWpxC+vZjpbV
WzXsyZzKAA/Z7DeGjNr+uf+o7Huk1ySgmUU92A3YIDAEW3fgLG1ytiSKZnzgin0vdTMK9ak2TU7d
ub5QWYjfqR+iHYSqqHBJH7AkLEvr4Bgbu32ISe9xY1i1tGKi+yq/sRHoySdleKrCY4fcUHoR2ly4
FBJ1AsRVy2oN21nFGRYirErxNVbLkArpUIKi9F+dHO0rJ/EMTJOfL8O3nCyeIAbbUeMw5zppDT6K
npK05rw2FM8CuV0a4cUJSbVHNrpLJJpasyo0bgRyuvQzYHMU6FLVPyvqg6iCXRI+1RwzaGljM3/W
wh4V/btRaltRcA3rg1Emqb+7+t4XJDcLMgLslqbCBp9NG8NYqEW+7tIxkKMYANJh5evqc9THG72w
9l311nF+xEM+7RCRJrbEtloxbQYCLpKuWotShDhvyOaRibEgdymTqBjvwDSSs9EpWYuQDB/NGmIN
JF22ECq18ix+aLBbkjF10n4f4q6J+QV5OA9wNVukRSCuLjzd2HSS8ZpJ0kYrLNgL1tRDtO/qb1LC
7x2ogITHxusm1JIWmmsdVNZaFK3ccJcHR4csB+0a/Zr8v2sdexuVNxMnbWlzIxAaFfaFgEyFJk0Q
NzZnr/23QGQTo8c9lJsTLNMRfCYKhqbM5fCsZK+699h3ITHgsnLmMRu/DiBQIWkycGctKDTYzode
vcX6uq3wfixriqaRB6/TODnaTiPfSTG40jY1qRZdOZbIvgwFXI+xCeKNlFvgO0D4vYfVxrZ3TfPL
5GaAxBlNgTccemVOBXLiY1zPxuKPNwtCDDkNIeasT5JpqeAXkTCIW0AMJX4/Fz0pfWnkZmGS6lBz
8i0n213pw0s21KTQ4GuCNigsjzrh0jPxMFxc4EkpEv1GIKNhnHKRkbShZ5f36GWLAK2CIvaW/1Kr
q8TZp82rmmzksY4WLwKZbsIdytWnKj3UyPJGZdyYYHgakLJQ9DS1NQ8Gp85uX/3mQzHxRd9lQ0kQ
exTFe1peHHI+BKAAD8ruaCbEVeVn7c30EODTvdom+CAXPtEK9psYbi0CFmT38IUwXw0V+bCuWqjZ
fdxcWi5g5UgVu+uIhn373HDHswoF0xBFe/+BJAzu3zm0d+AjJSCiamKjHcCRQUJmqRcYjWayeDfb
FlZHS7n2CW2YIj9JYhv23MQqZu9Z9M/ZsNTQBZaHoVqHCK94S4oJnBJ4fDHoOApM0HOXrjhaBXzL
U5LdGSBVjGxrMQUZ9LPqsTHJZy275jEIj0G+h/PGT3k3kFyPFQa3O4z12nSfyXMle2ytPT2wSdoS
ceyK/DiCpDTnYqqrXOVgObqU03t+JP+aIOvVcg/K7a7012XzWZKzFt2qzH/p/l1Anr+yKaxAQ4vJ
9cZhNzewShjyVofTS7/0+tkoX4T6iXGr9ZE07lzjVe9xRmTrzFll6OTKQ1btWu/BYacV3iqx3+BX
F/pHVy5ihECDu+GKQPAYTbvsbNTBNIg2Zvgs9f7Cy1675IiAa2KTw1UNVFQIUAZHJj5wqPjhLrTn
OtdQCtND+ebK9sqW7DnOsYGFZGGj1OpzV697tgFNuY/qIy2lUPoWszA6G2KF7mYi9GEWjgIm6t7k
Mqx6jo6d4jFNm0gFt9TZnYmabX3YOpK2C9Odqmx8iYvVm+U+hyNoOH5VgHbp/Wsudo619aqDGHU/
G/TZobgfS9ARletQw5lVP4aQ9xJ7GYqd7a9HdaO/QAQ20Uh3WPKz5x9chNVkri0F+Cf/0PE/7HVt
+galKlWfqefEzU5BI6qcQEWCgtXsrRyuc+9Xphxjh6/dmJOiI5aBaYA2Qhdkay5OQsKbzlNUcsDQ
svWna3riSjE2vw73/gjlbVFTvAao2qH/BS+81dz/HHuDJuSFqUPgVn+NgHFKYh8hf07xotv4BbO5
Y+98GE2NsZKIxFwVV6HRLKo8xARNGR+ls2PVx4ASiIWCQ+oeBDFnbYF8PCXmc1f9qji/DPg12j1O
2CzcIwqKu8NgzXpj45bcsyg/EMKj9ZTJ5xnHqCFyklFCuLsQk0eRPgr/Etqb1jhH3cnwzil1zGhn
tBfUAA5JNt0AWXRU3BX81hi0LrZEPV6Sl0QMxUXvHGKQUGprQmRhcFfIvRNX3AEDX19y+b4oyTZz
nugFa3RLUS1VsrvZsTAXhnrIBnWa+ouuxJb8pjgbYJYmFk0BcoPipKEr0xFpbSPGldMSOtlrBHgQ
2kR9Z5OEtf0XRQzEC5sxIVlCFebm3JBMTeh8y6kkOQ+oz0WD/Wxrcfb1MlE+4HwIaFqLSakDZQs4
Fd9qsvKCWlr2CozS1s/SWd5KGIIGx5w3GnFKYFr+Qh6yeqVgP1martHMSqtv7+PIXsvRb7f6HXDd
s4iYqvbDJG/c2drcgrqGJ8Yo/HnDEZSa+aMYynWnK3OsSi1hZKg65aS1D6rz7Mnm1LOCuacc836j
1C7Xkw8LTaalU0LidMxCLFYNGc6ZiYVkMNwZAYHasnm11tyidKxw8ivFq69lC37ks6O0JxfRQzmi
02AaC+IEJFE7WX7UQC9T9BwI7B3MRINfHisU+Dk3wS4OAHJSQCMKCi3E5ANpZWce9gtRR0s8+Muc
TC5OXxnZX2ArR6VDjqNAQKkRDDUpuonirgZuYYVkdAL4Eu1xiMlzZhc1lpHtQvorhnsV+U+EVKwd
87uVWMWkQHrqNnWIu9YM8UCF3sFWoUqphKgJmXFHJUNSeA9w1EgW+6s61h4M0cx1O9o6bvwKXwNi
BcZEThk8ww0SGuw0LYg7WqcwDab6ojSXLgALgC1kuNMbagrKtImkVRBxG/UlHKaytMlofV1R/23L
48gQrJonL6L+WSpLr0H7v+PEsBLYjY/w4e5UhWpkgAu5chB4scPhtyNSNIP3gTapyVZxxNzpjmMJ
RHDrSyXWJ6KIKtUoJr1KjbXx7WEeVlT2Cbec8uTB3MC9okmg/9KMO+2lQlzNVhe71KnCaGqwHXrF
uyp1kxReX9WCNI/2LTzFBhFBFQ+bvqBW/dQOu6o/Rlo896uLxjfmiGCVRDCJTDaqFAAiLXFiwjeV
2Fp1B0KBeF6Pbwg5QJAP0xiBaqTB4SSZURfJMR/Q6sQrxTl23bCz6rXgvuI4xVJJRw9SOtcwNkfl
Edbt1KKAohJ26/1bSlW9Mj8ULKoRhbuGw5b+DKg8SdUiDlBx0MqU6Q03OSlYwgtY9nGLPdSxweU5
vMqI3E/VIUiu1XXckb5XinkDzbtOpENvcKJIRyl7Lqii6Z0PEQ4UDZwNUbFkwzcLAg4fo21FMAEa
QnYU8ei2AveNL2sWtNHSLmy4Zt0sUikONNKq4FHbWOyajH63wll0gNARm5JP9la4Uhouw5a1LnqH
kvivyHtsuPmRgQ44k3K159ZoL0qCRql90VOUgnIGVv0lqYyTkvClU/6BSnPyiRgK63lk4A7qgAiD
6DhqEMdQBxGA5IGYEWx72qbBMBgpwTKJDgrLy0oXIkZfjkAihw3v4dC0ImT51sLwMjhUexhCbU6k
KdsL9GIdB5D+kcAAYM0ityNGQzAX7/tmo4p3XVD9c45+AePnGFGTECvFW2TOs6i0iQXCpDFOarHq
OigL+Ou7jILLs5a06KoPXueArCHHg9OuDnZufNdlH0P3ZI2A0Ec/f/HpCafuQxNb+NbRuE+IeWt9
FPp9JJ5C887HQTnqaOm0gMruINz7TpnRZgHjoFPL+FqxJZpPgpAcmlDBrmttoe5mhkLru01BHifI
Uy7j5AfmSYc5HXzEJ611h+DJlhchNtV8rzmoWZfOsIaBg/jc1GdsSeRwUDR66DSD8z+phmHbcTHR
9HXQHchV0nokchZl/CmGDx3IQrg2KL2lDk5Wq19CeaBT/TzRfyncdNIDWVKb23dkcb+AWt9wY19r
4aMfgSHeYEYvnUsnTkoBcHGft3sbKmiUm3M7drC8jebykXhDBQPTSNw9wETH7Ms9l+i3ineG+9ij
UtCjpSTIQVtYdjOSpBY7P1QCyZwWvEy9XKb4yyTUYxFKb+ogEypc4VhmMFZdxfm+zOtnG4g4AUtD
HQOOnBYvvQ7T0qsbsI6yTYpljKp105GHupP8Y89+oes4pyXMW/WhVkg9OOESMfqic1lCtPVN+3zS
ScdexJjV4OJ12YI9URniuWLtpMQktsFO9DvgFpjWNnKlEyQESqS5vh8GzJ8WwYG8hKAEJrHCL1mY
FxksdJY+FB7u9pauC5TYvVeZirVRwIUgWVms0epO8+h5nBW5//TYNVwdmXAzNcdVQNVcn9pDvGnR
mRrkb1oQD+CvQdjy5Znme4QINMd2zVXM9Q6gqTN5XTm436dJ96Yi0KqIeWPSE/1RrvyVO+wNUuEU
bUcPcLBw8OhLSH4wART5c8StVivII7KL1xctPkuwgL0Wmof3NCQvjfQmv8GQNdxDGzyHPocbamvb
e6gqjlzgZzT6nFIxwHxWFgdLW2nIJ1wKdZjtib8Gsj4tppY9MJEoPhMkA6OIDZQj95IxQ8mTGQ9u
vW/Utyr4pXb8X5HMDkkDXIZLnzuPzyWcTLtc40Rmckn5hdUqqeP3hE8gIDmgxwKV0RjhyWLjiXTS
jOCW8pcdfAbUgs0sWdL4mKI0+2XiwulcgpPtnIsofjXVh2Wc9fyCK0+zEGUkADNVAkZpX1vW2UMT
Ljxtb7jaImaqOxL0GXx9WWGJDuTAyb3UEgkICsrCy5YDEPKYaqr/GEHPIjEvBSeZSngb70zHmrnw
Fm1K+mBMVlxZcMONp6MenUXy28g5wl35kBL++I65ETRfaSDsNaTJLTLvA/rHYARRKPaMg5sUfhNc
kLclnNC4TgWKkrC8x/aem+QoOYzQH0BIs5aRpa27+F14CsC+nYQigfyFcTJkIs9wW9Zrk74qLhAX
nywvG4BAr62Qv6x/G+YFpYeABOIaK8t80Dzag9RzrXsw+3tI/SaZrgzSv7cveJtMTzFiQOhC4mBo
USYFxjuK3rV6Mc3zgOFbW7s4MoChRJseI4nmHC1liw0fvTlHwP2QH2LjdTAzMuQXvVrb5MsNcCom
9L4CtoS3KY1zg/8H4xLdeSmP1ST5XHZYtDVI7UV8V3efsIwqDFVi5VgLYd1BXtbIYSNQrCqBfP0R
8RaWAd++C9GeWzkZBq7YDUdz5kNOsdf0B8n0B/BWO8vvpgrMX3pYAmOQZy0m/iB05yYUEgGEPoXS
pK3k7p4Gc1q2bZOd7z6qgPrCiyCvWb+bTILbvAzmg2+dZfV322AAtdDvWgfok7lYO/WzRDWxGhWu
JFUka1uj6YUTj92F+HKPWrsmLk3eSrZCb6goqMYIaI+19KbjhcJNUUuvYUNu+ak2fgcSfU4RGrCB
tA2atWQlED7H2hmvEDlG+E5ssQkwIXQJ7VuIxHtUoskSP5J9Shb+NNHPsjQrqk1mzaGUScmlth6q
8FP0GCqRr3oetKUNm0jhbRq2sSyZ16DoAowLSFZC9UJfV+K9jdzvOKe4XPDR15SpVEBBx9Z8cAtQ
ECs/XKT1k6HsM4r3Bv5SWufIGR1aPcSN5QkOxlpT9mX/GwVqKZ0SJBl2967ra+beHd5lRFhkvBxk
oaqxCMfSIA6+PERaIH5Rf/LwezXphegwoGpt6vd5veWDTIJTFz0P1coN3nMxdcynMoSQ7a+Qjvvx
W6lz0vbTZlDWbUJTG3+jtK8yynT1PgEwjY6r+0SPLnc7wBmqSshJ1hlYJbofxT3lVAEHeW9w3qDc
UNv78VLNhTl46huNmHQLb+jgIaAD8OWGdz7gvegUu+fQfijs+zTE05bjDYB+j5MGitNroqVTxz00
+aoNdwmpExt55MEHA5ZhvFhUYidZe8iGddhSbafxgA6geZu69STHgtB2d54Itz0ljJoco5LvLXL4
3knxyAy694rrYBlEe4Huu3iv5bOJs9vwTpl4Y62p/iUBni4vfZksCxtK6+d8WN5yAEei0j8Gsj3H
SaOeTPTFzsQKH01/XWMckIdjVpgoTF+7bJmIbeY/2jT3KQEmrNiVJj6hti2eoXp11i7Bjih7MHzv
uxKlGKK5SeIcUu2chBl0NNi2GgAAgLwVmFO0T2S6S9wxFX8Hx9o0rMnFShdDWieEUJVMTQGHwqNi
H5R61bn9RPfPLWDT9j6nGljdIQUT5rRL6I61xUvli5Pjz0OxUZHT6IBY9+yFKaZDKlpZckyo4KuF
sXewuY3t/MQaVRi+RgM4k7ZO66VXkT82PoJkH9pLq136Yglr1iWbJyv3oTSVIRt08T2NeZyGLAMV
lnRZjNgycV+ZR4skbf4cWotOWfc0bnFRJuPAhihNvyXrrif1aS/L/NK6Z1OZViYJOAm1MvWdFS+b
CzH82VMLGlRZVuEDrIve+hwJ0HU2G+krBpdcyuykhueUOWracEmQxvNcW6Ukljpu8lALJ3GdI+Kh
SksiX32xle0AuokNIABqfQGXIgxU6W468cueE/qoV8+KdIbvlvTLdCD4qqeC8mVCOk6WCJKSU+od
I2tnwGnrcPN1NP02jaOtkrB3YBnozSIKQLt0R3Qlcw/BUBJeYuwuye8xp5TJ+7h/0nHywP+ZqR2g
A1r2RPyu1ZDuqQQiFdPTY0kW05MQorw50QP+dAMcRr0ovFNhI3xZQQICta2Ed7XJ8nA4fOp90K9i
v5+7yTmBs4HTyyqf9eQpzC8Osm7n2IM/cgyy4T7wLNqLBcaDzqW0IcVeDy2CTST47bwYkJvxlVcV
T7gpJQxu8p3jIzWmiMAKdADYWpQJEw3kVqk9hPm6ZxKjlJYY/JQ2ehyFxIBe8UrObA8ThePNO3RC
ofzuKkeva+dmCyYvgwqbwtpZRsaZRPjodMuCbR3cdSG46vdE2uQImGP5Fy1okXxVCAW1ee+byDO5
3FDfiM9hfIqp0cpT/Gdz5GGQ97G3QwxtXnSuumT04EaK5qGJtiHXTgoMzFyTrFLzQzKPNcpGmQia
/ik5xOLS2xjKedAO9FBomlMvHaOIsZYUgm0d/oZBgYWavk7KT2X7lnaOt0HLbdovhj83slenf3Vo
CWKtQfuo8l1pH6P+Ynqw/yCuUfduqP5GY41IeUhGDfRaSg4E5rH9kicfMphOCQEe/CRRz5rybsAp
LOp1Fv6mMNqHa4y205xgPPOXlfGQSs9qv+hIAdOthgrePilOJSs4du47d1W1b8RtClfTrqLfCYoq
91HW1kkJfnXeAT3kyGr00ahPB8r2U/Gx3qA9dwkYujcvok+J/cvk+DQRMKf3efLpyN7eE8bFdKKe
uJYrRp4XkwpD8SvRLVI0I/1I0iUj2UgsWTq0xZJnNQixGAjRMqPoC505W0K97QGxYWLiaqCsS30V
dr+i4S6tLm392/xsxNJ5QkonAX1xMSPM6GIDm8rTfkHUW5LVHCQQVU+Gm4MfxSsxM9Iz0YMirVtg
HSi4ncf2Ml6Rx07uSJeWhb1H49tSZsCpQ332qSqoAJLop9+gjO93ZpXbVqfws7AdxEAqluieTMMi
4YRrp1X2oXUS2R8MBCAe5gOQdu1kV48OxmpnaqV3g8tWfAb3r/326OLlzIP0DGzNIFVlkUetq7VE
3y3kWdGlRaSAELoM0LdSC9v0Iz2rBBK54VcLiiLtBvp7b+z5BU7zgd29FmsPCZA35UhzzG2Lqst7
rwWfxJ1BDbqGc3o/6A9mOkeW28gEEnfQOsDwDGRa+pcOltlHTqLL9++1ls8WQT834tnQwz1aqt2q
dWjnAGZtWiPUzOZkDqhe58MCSxVpSD16kIh9YrFR8pMV43odqyj021mMuFwHYhvXm3NRIvAU7FTc
jaSNE5zppGKQNYvYnpSFySUZOfRwtPng8/yjih8Ce99b0GhOub5KhgUM2KjeJu0H5lE2cZBShs/V
Yy9bDw3IEhoF1TQx2avQ1tl5RmvTJQdoau6HBnDMu5nRYnuJmDdge6IyihgMpxg9unp7B3XB9FbY
duoxj7+C4Zzgtkrp8IWZIWaEpQFKTk8PTbuMggMWh9CBYjVNgoNNZJJi40AdpZHBW7Td2ed7dLoV
Uq/kXbjLND4CLDI0uiHQXeYISybB1CjomK3AHVdDenlmYi3oLKJ0WKy8zyZaV32C+IUmPMW+l/hZ
+bQwDoY34sZsGnqZDhYNZE7ZVMWI36A98Kbqxf/NGYvPTfF/WzE+160BYU1dpJgnAC+R/mwpiT+b
Gb/WoY3fNDAugzIT7UNebzodzeqEt2On8/IDgxGdMYGoZdq2QUSL2MWa5u+EzOgnRfbCdT0qn3RT
WbYWKOsl5grjH9Gcu3T7fqJk9y2qP8i5HKbBvEnfMsiZxoW9MC/2nRhjNe6DZLU+HO03VnOJlZvW
j5ouc/u50XNW/bZnr0W1wxYatW7rqn8zkWRX0HeWSH2CpnZRPFfru3bOeWEuIVnNBPapSftcbXj2
ZfbJM0/tR12ZrGjIocx/7nX6TStpuED//pSr/s6ez2VWsxyYFhWAbOk5Cl5xOyg9cGD7Rl/x7/vg
2rptKKYly7JyNZauF6obmGMXZjgIE/wklEt9ct5klrbekVVyoLUDN4Bj8+kD33nAoffzw37bO/bL
DxgbUX9p9tuUSmFrGj/AtaLXCLmtaJHKW8qNYZSxDft191hdNlTDNmXFUJSrtrtI5bVSCf55v9Cd
ESBybq6seoJE/85///mZvmtt/XWsq/a7OSFn3UmMZcfBzMxXVPFqkFauvg1DGYZDdqOVtjIuzp8e
7qrlfVrQ+jSNGZDCvLYqPuINtfWp/kueBfNumTz+/HjfLhpdtkzbMISh6dbVXOoyCB9Hojm4eip2
FP/Wd2C593jB8OhO1SN503UCveXg3kk3PtPxQf5+0H9HvppZuxhwu43Llf6H2Tr6dHd4/56Cpdj9
/Ijq2Ez4p4GuZjSxQ99B10xWAMLLffq0GJZIZiakYSfmBw61s/dO85+Dm0zMg3qpb73Q77YAXTUs
Yei6btAtmp/35asohVSAm+CF7tNzdWdROJsoixzJ0pSZngav6bHfgqizZ/Hl5wf//t1+GXlcal9G
Nmwvtb1xKVXPljG5k3DrLk1sNZP0l4UeeFFM/Fm59d/pZkCrsPWN0b9dyF9Gv9qOfIl6l5cwev4E
bcld3WFEiJ7aWbYBvra4Nc3f7T26pgod/JWq0oz7z2d1chHmqsNLttxnOnmk+V2eL39+onH7+msd
fRnianuLa9NKS9cnY0xJr3nE6fDz31dvPcP471/eV58qaumo4xexwMOBLPgXry1Ot83Of3NtRKC4
DmCdTSk5EPa3tC9BJXMhR5aSsTV/gWSwnt9u9Tj//qltU2Hrti1hXX09hVdKweCPdxbpiMI7Mf+L
JvSGbGmckoppKubV37cUeRiqBimtXDi7NkMu6dJhlIa8P0/ud3P7ZRgxnilf5jaIukYL+c+UNIFZ
3qXWSvFvPMk/B+z1Avk6xtWXTrLXiBWPMVDoj3oVGgRooF/pQynBxNCLQw371OVR40HZ566xLLxu
Fuvq5n971KvPPshNz5KTUZysPdGKr84fYu3Gx/3dojAUy9RNoVmKalytVL/0fK8CJEoREcFxcDbK
15+f4bsrnMHljVqGplG0vDqWSkMuYdXShj5Gy4T/l9svOA8KIj8P8+2qYMMw2acUxZCvdo3C9msw
cHR5ADJCpypAIF17+t+GuNo1mkSPO3VsJOGFkKpfBnUJ6/vnIb59G1+e4uptiHwoRWvRB96T3sP0
zu9vbEy3Zml8WV++nUKx6jIbH6GgkzCQYSt99YWY/PwQ6jjXf309X57i6pVDO/Jc02AUvPzKTDq3
c/rOoLKbVStti633IFb5Y/nbWeTH4tzuEIxGmEin0f/4vq6uJXWpK5Wij5PpLV0UfqXxFA/vPz/r
rQm92vMoWliSSHnUUrqExr2cnwbpxju7sSb+uUN/eWdpGrZ9UDCE1B89fFdNdv4vnoFgQ8iGrJqG
uHpdvVyHoCpQLcbK2Fg0iz9lZ/vzEN9vqF/GuHoXjUZvMxnR3NQ8xW/5wT0MK9zas3pBYQcY7pu8
ujHgt7P2ZcCrFxNGhuWq40NR+7Mn8JFWx2YLNO6oLR/tmby7dbiOk/TXmjc0WTZ1Yeq2frX/yFEd
VQktZCl6Pxftsev3BoKW+jHWbjzZtyvuy0BXu1BtxWpauAykRkuP0nOHSqwsb+xD3wZmhmHquqqz
l2ry1fQFUWyYTcwozim4E0iuSVVssCurc+3DubH+vn1V/451vcBNK0Sv4zNWbdGZ7CCC/+YDEnT1
UTWFkFq/epa2Ktuhdkj5qMm2bfEy+L9+XmzfvpJ/BzCubiSGVvd27HGGSvLRl855dqeKG3vZt3Nk
abYmq7rCf8ef8GUTiOzcUe1q1Dh4b7n6iRnzP38E07Qt1TaI4whu/vz7cheFhdxAnB2NyXW3cnG7
9fKNFz1O9PU38nWQq6UrS0EBhY1BvLLKdo2KzCisEkCHffGLjSnBv16P/VELa6y+dZP/4hFJI5ms
a1lY/wSXX6ZQVgonrFV2hLL2VwXwCayHhf388yDfZqy4Sv3/KOqfEzkMvi4Gk1Fc7vUeLFTkaRNj
dh9PrFP4ZiyGBZK/Q31AVzRPnpJPb5QzgmCeyCg+JuE6uHGF/G7hmMIUpFc0knrXWQEtimDXauN2
AdqyX2jNjYX53dr/+vetP5/XTmxIax1/v4yxBZLbTagTaHibbsyr8t3asUiFCe7luiGuFqhuKQns
NsZJVOUii26hDo9F5c9VXQW6gCAZMWwHeViA2PFC2nJq0sGIOvqMxysblrxKy2PdJH2KrARSON2Z
8HwMDz//ym8n48uPvFrgVZPWQz1Ohu28ZXgLBsphKY3rfh5lnNK/PqMvo1ztBXHlkQ8gUT31tJKs
P0px7SOtkQmv1XTl4jb7ebhvV9CX4a7ujKJyo8QeH6pQzm12F966G3w/aRqvVAeWR2D65wrCXAB5
Tq7YeuhrpK1oigB1z5/+/BDK+Cv/nrR/R7lap72Z6p0aMGmorWjWBjn+gDtxTkeNmXkHBHiWfPoP
9b116yD9fvb+Hffq8GkG4UnZ+LIQ2vqH6qiimdwEkw/aOM2kGYbWaXjjfd14UvvqNLKV1qmzlBEr
2lfiLVTyC+g/6ve3pvT7dfj/j2aPn+yXDdVpHVTgNgsjWg87bavNkPwf7Gk2x2jzS/6lTvAMrgy0
mefh+PPbvDGp9tUm69i0es1VloznZysqltsmlJY/D3FjVV5noaIEIF9qM4smHSTTnlpcqk7aol78
b8Nc7Riikn2tcpjDsbGS1Z49WAd0Tvp5kFvTdbVhDFJr17nJdA1lNBdDQRuqG5lZ5dZ0XW0SQdnq
pWzyHOGTvdNPdGlfOGtt375UW2cBaubcT24tgltDXu0bhF2Fppe8IYmveZA/6DM4abXixtf07Z3F
ErLMpchU1L92p9r0OyOqmbvn9pBPw114pCPP1L/8/IrGH/vX9kS7RN3QVdvmivLntwQiN4g7nWHy
weVmQkvfRU8vHO/V6K0bT/TtvNljkk6XNUu+vkqquBxCh2bsU1feB1g5ZIwhYBt/fp7v91uqdorQ
BAHRPxntL5uDpvpdZea4Cc092U7hzuy7YGEu/VNyMfYCsM+S644y9xdi9vPI321/kHDIcZI8Ng37
asPtdc1L1arjDBbdvZEna5G52xopRO5jfPt5rO8+LEFVUlcUXVXEddKpleJWLRQesu58I1/IbZJj
mvXHFuz/xUBCtWUKkKoMR+XP5VF2atbptkYzm/6QWC8InX/++9+tCfHl7199vkYWaFob6mTPOnmd
xgh20+AQDfKNx7g1zNUnq7VmY/kDwyiVW2ykGpGSHMCaiKw4vrEMvnk1QgXyyluxTCo2VzNW+Zhi
KFiyIfXwaRP6kJjmjW31m6dhCGFatqzx3V5vDamkSHmh8VKi9KUNjlX6pEif//F7+WOIq1uLpHEd
JigE3aPtaJzRIlQ0b3yp30UsQpP5/bogCWxoVzOVdU0cyoFB+odMTPSR7fxzv3mQptG2WxmLYose
eoN2+E6dJAd3IW1PsA8mtypc372urz/iagFGuT0Y5fgjLOUFdwWWwhsvS/3mtvLHY16tvba3S5GH
jGBMAIbNKZKukUzPmx09nNFmqpNy2c8nxRrl+ZSq05oGwmhSyE7t3Bn9y8OJ+Z9+c4ZqkhfXhCWE
MQalf37TjRT1XZBzdsnNW4vfWXbeKu/jP1w/4xiaUFTWqYJu7erd0hku88qQPkkZvPO9VwhrIaWG
CxazlLCE/zyYOt4s/zjExtF0zbbHQJMP4+pCqNKbKKLXNRhmmhcak/AN2ik0uAmlUvOh2kr43SdA
0/B/3Wd8+Rgupjee969ldPUL1D/n1HOGok6y8RcEJlmxHI/p088P+dd9YByBENQ0DZOHta+WUd1G
oV/mdHRyQxEscD+vqLuvnT5+YvYfvLg9JNGwNtTnn4f9uwJ8Ne7VTqAogefGOuNylHoPVjb2aIw+
+3k+vyOkuMDNuUcDhqVk3SAV2v88+rgU/3qxJvIMnV3OMq/PucYt40Y3YihQ+odlPUUyDS2dk0tn
t/9tnPH1frk0JF0YJ7bGOIKGg6JUgBE7a/oObQy7uRFC/PUeLZnqMmeebJJOU69PVKsyZAdkRYIK
C8CFB6AWEU07Kli9aWJtu+LslNl/8Xhss6NQQjdsshh/Pp7lJx58hTqmU8DBgVALv6ejvVek9Tc2
u/8j7Tx25EaaLfxEBOjNtlimvZdarQ0hN/Te8+nvR+H+o6psoojWDKDNNFCHkRnpwpyjL02Y7jBf
RDs1k4zYKZLleH5AYxG81zvyLRe0IuymvbJNCLptOnb1Lz2VC9Y91et3EhtfC/HRJnffgh1sN669
Ga6VXXyZ3dnbPt9cNF/Gm3DffZ4O3uax2Hq3wW5lUS0tW3IPMnFzqoA4rk8/t43rejB0yNBM+dJB
W4kq0fOOtQxgO6pCGJiObGE86tCGG6wsUneIZ1qf2IBgsF05SBcxVFORFSrVSKRop0ZAeJf7iQPn
RV9nDo99Vpi5acfWsnbnjXl/t2YvMCiRINEJmKIKy0Seag9ZCJCK4FBndxEyK/JVH2/T8uAnWxt6
kJz2rIKYIiRB/WXnf5HKCyX5vvIZ75aQ8BmCO6NbE/rRgJPFn1GBnLbV95IQwOT+aqHe3SAlfGM8
BDs6Ly7Mu3Hl8FwcbK4rXO8ICOqWMKFhnQ6dbIOd2ikFXY8NfBLnzZu/XtzzOMagO6Q8jZoJwSd7
R2r7LA/59brcG7TV0HFJ65y6ArM0iCbFbzJOOVdNCIPok2ape4iA3M4c2no3pYP0j9RVMCUYegxx
ClTq8Kwg//cz4Qy3XB9ZeWvFc99ne5hJk73Qpn5sjq4KH6HFkVQhEoMwyoVHw+Rm+E6BulHtpT3l
uNrKzrs0sNw0ZVmbC9UI+Z2uE6ekqUeLOzZ5/cLRvpbQztEA/PHJO8YQ1mJAkkyVR9yjg41AvYhG
KJ2il/MYvz9U9JBjkNlHj04rC7GCIPIxJITUe2chgUYtWvf2hQ4JStLMn/nBsuiIdSFyvZncK+Pn
eLFWmrU4lgZRCcOYqyhNYeJKuEUVXeMTdGv4Sds+9d1pG66c/msg82FzZKefSgOnPyBl39eHIsgz
FCjLZsN9RN6fH9MlKB40uKCiEjjQhEWXZlo4me28s8Fmpt+XEhXHu/MQS0fjMYRwkdIyw0bSD4hI
/Ufybhzpyioa2uS8lTN4EedokxZ2KCRHSk+rwKnhuPEcxMhDmrzknnbo6eIvTDqCElZUXmptkFd4
exWgtphvLaitK3qsq+LbeaDFjeL45BHWVVUSzW57kCbnbaIJcwweO4ivy2f+4LLI5PIypuDiPOo8
6e/W2ZGTC07hzXpefsbtIHmp8zuzuR+mW5q6wufzMEsTZh3BCI5RDAkJignbJN6FNST46t4L4cRr
V/ampR3fsmWNx59jUGM9f8fRctK7IVP93zzIX2D/pHxTfYuuvCdahr0VV19aTRZ1V7z/uAqaYhK/
6OA/UeWBAxquTBqwEK229ucHbQVCzN1bvTJNdcncjHTsdm81Mh/9ine/LyfidDoyQxFWkuK1UsUB
OJ9O9Q5GTkic6WRDRQQuRzoUrmHEOuj3FMBaG/qQH6nGvbQOtMJIUA9MK5M37+miL0KuAZWTSWk+
JaSnk0c2selCEz7cTPtlDHQCDytn8exlIgBsxvPNzqL29fdgHHlHNyqtUagmc6a+jXRCUZYOKzcU
XdCkWZ9yZLDOT+DS4jrGEw6xPshsIzLAk3pUTqDYQAiTBlVfeU71w4eh5keXI1O9opCCF+axU/TK
m1IndXPYDDo5oT3n18y+1jjP3VoF5/sKXFay7PBC5yChXNuYV+HROIZJ7LdhhSTU6Opu99xDEQqN
N4TRn8Pr5hLyg6vJRQUcBnEUax+cS+dAX7ezhRZ1h1jS2gNaWfCb488x59DJ0eeYuRdnFXKWbnZj
H0w3e/F38a13sZFug2vtKnxeK7VYBRQG2+/HsshnSSz6RuzLcANXw2NzYQE1fEa26bI4/Dw/u+9L
vE5H3BROoalPPQ2ea94/Ljy8MLC7JDr3D9NOu+KVfYi35/GWok0nQyqcRSj/9nZagtdsmxsN8lOX
+okNrWj36K58y6mweDWr7R1TDCEbatLqyta3OsTC0smCClHA/PcH1Le1usfHzP0P/+oVohCEKgmS
IHy+8u553wIBOQo3S42CDoctSLyqG37SZlYHfSrbBHPrbWPykpHtXxjhkw1JM306BYEgB/ZIXUHe
K4VK96KQcygvyV61d6b82S9zSCayHVoaWxibzk/LfHqd7l/z9zm2bLJ/GURYTh1dK+3Cy1K+z/jN
r/Tio4eHHnAerwVT3q0oWrFMU0dGxZB5vIjBxtqRJrMOzJkMIK73eW91bpBB+XDenEUUx1AtU+UU
fbdnGapTmFkIP9VQ2hTnDPFP9Hr1lRPu3Y0AUwjzq7R6zdl0W/Dkjgxw7Ew8NU3IQdpWu00kosLl
ZQ/FdKYl20K+mFR/xbJ3EwWorfHgVBTHJqMkTFTWSFpCSI+rnPkrUl5qWKsC2pYD6rHOD+G7KwJA
jkp+waTOXCXJdOoRRmTCSGhUADXms+X795VWvIS1tfJKWZgpTk1dN40ZzjHf2YMSiy5lqauYPvR2
+iPpq48PGdE7g7eWaiA8JF5EqpBKX8NgE1fQFLfQNzSTb1NyYSbVysVtYW5sg9khLEnFPBWlp0NW
DXYCA5Gewq/6aKZPQ7pPp4cm/f7hibFp0yCsS/+dTlDyFGU0eM6FucEj2RsfRuTRa8+5jvt+Zcta
mH9uTBT2OPP60TXBuyXJriPiWZxEBgIAqD2WEFzmCCp83BoiezYyWlTfOeIi8qSUGs8uzdwUUja7
/CX5JKxoCz6PsuRl5GAJUaq6Tt5POFanwYijcQSl0Et3jNo7L9ae/gaCF72jsGwssdJNzWVYtgyY
jMvRh8UU4qOwK36cx1hyMJLJCrEzojCOWPJtWKktTx5N1PT+2wM8KW85zfQ6WOdxloaLCZHxLryZ
aN2pi/l6NdFzUqFAkbc3PURPVEmvrJUl9zqGEJ5tkdlMxHaBKGwY5kIYxQ39p+8YH41aERjjnsw7
ZM6AKGJZgTN6dqeQU3bNBj2J75MDMQCspueHax6Ok8PzBITz4HS4kqDWS6MDBFYvt4BiWDGQrYth
yoPmd2W/XBy3fw1SZcGTWbF+UECVTzFusM+d6TJGS6pHo/i8SQue5sjsYyZPUJVYtbD6M4Sfm6FB
2IgtyPUH2FcaSAq0z96wUoK0YM8J0OyKxzfsUAoUbQSoy4McouXQuySiOVzrCRQa521690bj3kk2
1bDnngmeFoJNoyUlXaexCehm8dKhrOEkFUSjNby7jnfjyVBqdI57HnPJPIWjh0OUY/RdwDvJ8rQu
kFx3Y8gEyRptRvjrvLU8yRIKbje32s/HgpjDCLWONg2LfUGVuqussf8JEzgi83rlwrOwLZwk34QB
jLXey6oYY4ZydDXlCTWm3fnhWkMQvCGy49wxA5ph4Uc/JL2GorG94gWLEBq9ZrTM0HVmCfcaKvd8
eVCAyPLqRZvZUfz+45uOQ9PC/yBsYT8YqIVtlQSIxIAbyTO+50r04rTeSsxhYdtxfh9ncyKF7K5g
SS11gV/ZE+JjKqTBSBpDfDSNX3vJghNI/puZ0ekSpbmEh/nvZ+TROi01FMNC+JbdQWofPRQg8ilY
2UYXvfgIQpj8LnQ8s7WBMOG8zfxuo9jyo2QNh/M+trQN0DCp0vLqMEliX0kKvbofUPPlJmYyyxdu
zPghr9GCl7ptau6qtZjGwjOBiy0F0iYPK4cCt9MdLg/532luZGjueE+J88NKp63W/Eyja3jb5KBw
CU6tmLjkGXT/WKByV6DO7RQyTDoYmUY4dkPvoTYfAhi9ta/y+LlV1opHFpHIBs3W0Zthz3N65BaE
csY2DxVYajrvDhblLT0LlFeYe81EDjFda7RcmjuN5zNkCSpVimJoNJn6LOt1HReRO1i1HK0wLuMO
iePC6aoLPTFK16jgNy+T4st5r1k6EG32DGovoSsnmH5qKMAyAkBzYEZ9VGBOn6CLMZsvDW1c54GW
VoE9V//M25PKwJ4CZVnnWXLlM3fZryj7aiHxB3XbeYxFY44w5mE+mrU6ao0AGU6q6ad7v243leW5
lXpwsnF7HmjRGNaZw/40v/gF94iHsvVtgpUojyJNR7xZkpA7k/WVU3bRniOY+e9H9gS1FheexZgp
FmnzBC4zCFqhA+r/Zty4SlJKhP+pYp7LN9GiGdsQPlqkX4JbK3SgozrEbL1/MWxHOML8mFLtJF4M
3agSoFkyXSMbO8HjcB5kaelSA/mvMcLxkcaGVNsNxnjV3lFz1yAfqlbXVfAEKfd5qEU3+AOlCwei
TLl3W0m4QQ1Jbxa/9AZOHX/8Zsxj9V97xE2vMTNibwb2mA6KZQ9x8ZZ/uOueG6TNs4vp5x5JmPrU
z3Q/6aIw5bIaevJl1JmX9liuuNj7XB0YFBf+Lk6lRkS84FOOYvelxnGhUkBVaQq1d4N/70j6tY+k
X+aPl4PX3peFfJgKf+XisuQSsAoT7EEEQnvHKtCWbVUEAW9YHWp/BfK9rEJQr3sL6xtdW3G/JZ+Y
CW9oiqTy8F3nf2FJTTk1CZS6VQ+bNMIWrhXKPcybibmyCy1d+UjdOTxjHJlYk+DpjpP6WexgVuyE
930RvXZt9Om8h/8OIglvQMcCQSW4oFAWKux0qVMYoz6/AeUYEeHJuhpa59WpkivDiNHELC6r9HNR
VDTlQpk+RublefylHdDhte7ItMoSwhU8kxLRBiZSdozaIE1QkdWdECDKXV9ZMfR3QE409BhJuKU1
SommhwOSFXpqDN/gZEykW/sq3snUN8EL7GdOtjOH0SR+70kNGtFOqrwZTY+4CEWvCqQptHSmL5Zf
1m8TibMQEeOmRsBBgmtFJRx8X8rdcEGnJ4dfawxzEKptpwZOWQoqEW6xo7c8sMfkdhxQ9YG2VCmD
BxL2Tnfr6E2SbnnaBpd6myHMaJkQLO0ctUivh3xQIMXOOxiA/C661iR/m/oNEoXsSxm0dOkEA65s
DtWwlaXA+Wy1of2aVnbmIMoyNc9hmQ7JobJLezo0FEPAV9a3Q3unOuGEeFRhpz2chb7sQYluFN4m
by3zlyUPjvmzt63yn2QIp/Kia7jH7FOjjUlxTd747A0NXPie7qBcXmf5c1ybaJzEDZFeiDjr4Uug
UcoBu3sEK/N/8xvBbVuKf/nZ+fmNiIJe3PXhQ1fSYhn8Oo8z/847r6Eb0Zkrs0jBCjhOjwxsMUfH
JO2n2qDpAmV6P/xHEOEaMKpZpdgeD3wT3dZCLeHQRMChcvSv541ZXGzkQ0nRU/nIkjs9BsK4qwyH
mlfqaieUmNLtALFcL9PgCrf6eailHdn5AyUm6m2/0+t8Dlw6oY7e9HMCT6Ax3abevh2G3Xms96lA
uH6oqp2LpOfNXyw/tX2HU7oqmaRZnaT85sffTWhK9XpfjU8V/LO9dUV16saytkFz0JBzO/8B753k
FF89HdfS5HjtffC7INkG8HZGaGLB3LXi8++PA2A0Yy6LNnRiwsLrSGqSAjp/mDVrJd41+oj4dvnh
qBYQHKOk+0xSUGLyxOs7s0imHLbLUNEeUxUqe9pJzSvCUtKKhyycPDOWiSV0hlGAIGz9ngJnrBJz
8qTl59D5FQfUk8dw8smb1P9a+m8SXMqIuiprl9TZy0+XtKLNZb8y9ulzPO10thwEfIpYbdG5cQ/G
jZzRFQaxOxtZ36BqzlPwvHO8X3TcSDhdeRNhri0GIJKi1tPR0nM3d/xaooqksp4634IK01MKCEYN
yUMs8jzmgkPOJBpEiggXGO8yfJKhJGXRcIxKyX0eqG5QPcnGGnHagjtCsDQ3iKmazb1r/oijx4tH
PlT2C+Qs40pHP7QyumjcpUkUjR9fXvTb0+Qxuwr184LfO1XnZY5MVEAZpO00IBXSWrej3K9cRRZu
sAo47PGsMt2mVOrUIMdKcw5ImVvkLDyOCJ3v/CpMaO1pWESNvH7KvXs1uD8/VQvucQwqknkEkjYS
8QA0qTiJSeJXDqVEzVPSvZ0Her8jY53KP0ph7blR8tS6KYAJI1YB8uNnU79T/VtV7lFguurltZbw
JfcjrAJzIWE+mFgFz8hyKqjUbvYME+VwL3Nzz7tEHWzl4bQwdNRskoyBJBGmBjGGM9pVHjh+gQ6O
A3+6cq/UKposL95a0/T7ygtWrU1/A11rigqe4BijORRa4YeFW1SE93fcjpJfiMLAs45wa6xcpLqR
1xtaU5MvsWpMPuqJSDoWQYXEYj/JOvURkdz6u3EM0DBSqw6mvvOTuzAUJ5MrPLz9AFEqFSJ/V+pe
Y2vfNN3ORoQ34KZ3Hug9yygr8diNhLEIO1tqEwWkLO1g/L6smjvDvCidXVrC93lQocFO7U/99KMI
P5+HXthvdJtArqYZ9Pg6YuOgUlNW7aTE0Ka8+uRP44M+xiuP2IU1gj/xFFHn+xGXpNM1onUjDba8
JX9TXQTSpyhSD2ywWzOrNh7KSucNWpi0EzRhmRjhGMvFfPZk8B+jzWt1xm6QL6K1Gr+lgWNHM/Xf
5L7vOrCnkjLgQqZGRkFyvs7169BeS1cuHea0d//BmG09OgwgC4onzQfDQulGVTaTVt6QeqOW5BEp
OddXq0Pr5fA7P7XF6/lhXNht2GLmWg86nVT6zE+hq1K2uqRuCreK5CddCt4ID1053rhCrbHgGycw
wiXPT9Iw9e0ZBq0Lnv96fBMMj1r3ao8rl7AFvwAJY4iCm/BnCn6RlvSJpAbc3T0F7zJqqqna7hs0
ty1vrahsEYr88hwGt2jcEqCsUaq0ROlmmnD/0I7hTmvjbQF5XaE4l+enad6ChGvXTBf8L5TgIbVt
kY4dgTKmV88mBk4PUbCt49siuRjUtX1qabbo7CLuzTKmxklwCj0O1Qm9GLS24TSorzT05biFbcv2
56CvXSiXLCMzOzf/z8yWYgBPkrMwD3xoXsjeEj8onz25lt0xRLZ8bjVxiBCk2VpJxZLXmzzheMbJ
KoW7wsylxMGdfE6dempGaFK68aEFVXu62c5P2zIOdW/0nlL2JlbtJE6Y2FEDzpB+nQxrU+lvY+L8
FQibOlsvFzyRylXzyElOCU8Bq/pSZ9amJDkYIi913pT5aBI90CQK+v8oIpOrUsd1ock809TstWaG
CiSJTW8jzepO2c9m2IX5ynmyuC0eQwpuGLaZ03cDkEqrub1d7H1zPLDG7i2tmvXUWrRkk69OWFP+
bz0UaFOcN3lpffOWox97zrjqYmWXZweaMo0MbN5Ln8o0RpaovVErmuXatWq1pVPmGEq8gjh5GKgm
UJmmHorRvFTCtUKIpUVNnJHXqT2fzuK9cqxsI5ZHMqCFo0PjVqs/4ZB4btRxF4QosynK4/nRWzTp
CE/YsiguzqowAi/kdThVqLQaKxGZpdVlkX7UqfikZUJ0/GakAS8eay7llUU5PBmgoYIw8J/zdixt
UEcoouPTNtZ2U0/9Q1Crl4rdP0umeRNmpiuh3GvB2dShKHEecnGq/hgmFt9PqWrFQUxO3FB/5WG8
k+RDad4H6fOsVXQeanGWjqDU0/M/akJVJrSFdd7tgKhR9fbffl+IUwRRWfn1PHqtrrQbxBJQovH7
lTN/bbxmI4/uT3k3jAq0SVwr6Dfp0AX07UOlI5T5wzR25+1Z9Lm51pMQEkkhMRlEC41ujTnjJUUR
enaDGxTEer+cB1l8TMNL+C+KYJCFDKPdKhikjtxqq3ovNfFVUaDxipx9pCpvUlDvW7RgNfRjzmMv
juUR9DwAR2Np5EajJBPQZa+6qbpP7X+s4nOEMHu7xo23PJaEHOnPoYZJnj/lCGr0aztRLXaIyWzc
OSnU208GmmvnDVr08LkonPgmpYDiYtKCKdPaFBTJRkwVwU91telt8aA4ghAWEeUcZdxqQHSKgtxI
vou1G5/kaqZc/DdbhNVkRROxsgqgsvH3lalc26O1ArH0XteJfP07XoLv9RmiWBPt1KQiosupe7AR
c572no367f0E6SviaJ15PWhfY/1+pN6xbF7PG7n4Sj7+AtEFSyklVvB7xjZJeKegZNoaMMFU5az5
6FACosr7LLr26p2urpi/6P4WtPjk+YmLiJ0KEmygvl0TLjNt6XOOLDD8dTd+mLjhLKRsNPnKxX55
qRMHnDs1yZGI9YmdCfmW7XFlUxXzUtO6DRVMbl1ZCMX+kG0IZJGts/voylRX0r6LyFQOKkQhiTXR
0X66/HKtRazTniODnrkjlLbNkK0LskDdDFlx5Rvxl77Pdp7Z3FQpsnrnJ3lp7R+DC0smkfOSZkTM
Nn1/Jzu/bP1G0ozDeZDFG+QxirBeGjslRtDP9+GKRHP+zUTZM/oR1E+Jp2+HblsOKOdKDwrtZueR
l27Lf6KuFG2fjm1NeCtH5pqtTf2n9744w71t71XUOBu0S7WnyV+5Ky8P5/+ivPCVnOJNOsulLcGD
tq5EN0xBHm5LKiR57DrlwxzkcxTrKJYk3OxqJbcaUpOUICqwc06OG8nV3rTXupOWbCKeRMCDCle4
bOYxPjoeLDWdslBVmDwzTlxSy6joyma/SzXjw1w2WOSYqkbbLf90MbxL4WzKWSyR25N6t+wIOTaB
W3f5vRnl2/OesXQcHUMJM6UVauJrPlCBlFbbWGsQEo+VbgVlcQ89hhEGL4cTLotTYDpaRVUUARXp
LfJeQ/nV655L7VJVfkXOdW1c62vVekvTduz6AjKVLGZKV9t8qv+QeNfHyAyX+sr6Og9CUP7UN7TJ
8uq0YGG3QX2p9bprUT0qjWsUB0sH+9Eo/m5rPHJBX5o9xmIUJfgqteLSGMkK6W+F8Tdv+GMgYS8e
QluvW9/P0Yrz3rw03nectkpR7s4736I9xDuoSaeU6V1TlM710UlJCLm9gWC7b21rbTrIRbBVqnT/
36CEDb7v7Kq0NaCQeL7qm3gvqcpOMYfLCT3cD0NRSUTlBZpvsLKIhEESy7dubGYJ0YJm23XIQhqz
GCrl8S7RzW7l2bmwgqlppCzU5rL1vhUrK1ozSFNasIwcAvmqoE6khMdsZfwWLiIzvSiXVuL1NkRt
px5eWN5QZ3qXu43tbazyeqoOgfNqo0SpDGvthe9JimzaFegvpMiW9kwYSk7ButzMxrSU6SoLGurI
ddRRLWTWGmfXVv0+0/ULYoJXipJspwjB8yF7jWPE5JHpTJx4L/vxNreLFV9dWOJ8E1pzv/P1vIVO
v8mU854wrsIA1PXWrL/GwTdz6lceB4sgJqxbFHciYiWe04rStIHVkl9mM0HWvdlE00B97Np2vDSZ
QPwLI276gyzZzgSMl70iDrbxpG95sdPkuwwh048vBgMKeQpVNVL1IsuMUchDRiUs3jlrRGabKFa2
U/xqW2vsCgt7ye+OGg2iXTLZYpC48OrGVIoemSW7c5GaMMKtUz1l48t5e5ZmaG7c+R+MsI8EMlXL
nI/AIGZrfcqovq2KNVuW7sLzdkgWhnYarlGCs43+UFV6CEoxPRcEWZSx2ug+zZY5PARPle25bXoT
ZE/nbVscQh1EshVzwkK4JWZEkqRpGHK3i98o8YD96LtPL7z27TzM4hAewQjehwyK36gGM9UlNtnV
9KWa8s2U1ytRmPlnhAgxa+iPNcKONTpNLcstMHpr7MZMvZL8Et13c2eWVB5E5UtIuvO8ZUvr6ghS
pE9XvTHSh4YBZHP7USfFP20R7AqtfZZ8e0/P/9qtaj6Gz5gosqhLScHFysFEXz3o2YVEz7fhvYw8
H+rgE/cp3XwJlK/d2gG37J5/hlbkUK9jtVE8C9xCGba+kxxSX37oadGea8+0mPdx1VNfOe2hULw4
P8QrPiq+T2PNHPO+YIjr/pvVPLcl7JX+V6tNVsZ20UkpQ6YrWJ9VVAXvQSC46RQNHKkm3hBvVO+g
xN//wpY/GGJFuhHGfm8ZYDhWtU0qykQuJm+jaM8fhplJ4rSZM8ikI1wwJY+gd0pkNpMqIQOu1k9O
LV03sY2Ws/Xhfm1Ksf5AiQUwvlWVvoaUhesMrwa+kGVXNBytHCkLUzPXe0HzZROmoNL49CQ27FFN
04rbQYwseN5uguRq9D/eAfO7qOxfEGGfN61AVwcNEDt/ztKfanDw/LW284Wb24khQjgg0gs5COdr
jpn5Gzse5jqlj18oaMqDgJ73Kvl00Y2zcnSS2OLWIpd3mj1tguJnVGQfXyuA6JTV0JXAfVe0wy+D
OJQBUaInOfoelvdy/+MvfPgIYh7Ko5dPazZGZ3pAmPnPUPma2S9BNbkI2Z+HeT8j1FJZujHX6ZO9
1ISjiXabIeeqW7tNgKg7fDtW/uEJOUUQFmPdtH5QJn7jBu3OC65leTu0K0a8Xx8nEOK2ovd1O6YS
ShDFcC1XX/Xkq7yq8bU8UNRSzyFCwpPzNxzNh5QYnd6XQeO23+x2V3a74cqG7vGQXIVbe9dFG7vb
kpXQ3s7Pz0J18GzbH9z5eDjCVbIqUsxqxr3qD9a99JRth+u8dZvbZkfQ/m1tLJcBCffwH+JZ784B
Oas8Ka9C5MvKB6WD37dsXKW6CRKO2RepPAzGXi2fq0om0P7LDlemcuGkxd4/8OJcmonX+JkcNa5l
/TCK19Z7zvObOMs3cn7ZRI9pscmataNv4fl1CipssBqyBJS0YrPzY4TL7jV4Vp7S23jW1x7cvnNj
yQ1u5et8K1srW/v7C9QpsrDr+nXptXEWN+6gN67WfqatQRrZ5PPt6sQurhJojmc9L1j+xV4ZOQrg
Ti0xsibscCtfERoYrqbd+GAdigv7ObnVig3s/08rDvz+yoaFtMdAMkPjN71Apw6s5RlE8tRvwjzV
vdZut/Ge/cu7+tq5WNM4eU/7bZ9Aib4T9bbDHQwLiy/tzjyUd8b3+Fd+O96Tlh73+t544K381X8L
Nmui3sur5o+VYhWNNvYaclZY2W2VjbNJD8m1dZddvH3y3Px61WuWHfYITnAbpaOHCyFxBnWPMAhq
jW54S8uaqz2hlOxaN8lt+n2tYnrZf/6dSLEXVw3NftAyMEf/1qivpfHrIF2ed5bFTdahNxI+UwIC
YrlOAGEN5TVM4KBLdC0qm6pZK8degxD20zyctEyL2F+6gPtgfxPrP8/b8P6+rilEc5AHpvnW4Cl7
6u9x0aWp7bOi5VG5yD39UpHHXWt128yqPpx0OIUSvGA0pR5aEqB8qjsS3d+H1Vsdfzlvz+/Y++mb
6xRFuOyo1QB3tcqIDXvtMkJy+8LYDBxCPdNzbVWu8bW9li76TfY4rGXIlnbH47GcJ/Po8CsGJyGr
ArR+MH6oO06BaRvvkEa+p+7UeST6dfAvp523W22KWZtF4bgPeq2T45ShLaPXNLhKrJfeP9Ty9/Nj
u7Skju0TnNFpe6NvGlDyYZf5b3JwSLsVd5y3V3H2KOyD6YloKeRYQohjGCY/kToueI6x8yW47DJ1
k0JUH6PITANaGl1Za1IvS2N3DCncKSMlhnmjAXJMr5PxWU4teNrQqWs/XjtDQQFCpSgTOIgtiDqc
RTrVcjtwteyza1X66QyP56dnaa84/n3B/aSq7lRp/n1ZDh4IpyN90O/PQ8xj8W56jkwQ/KxKYsN3
MiDoaHCSb5Z38PN/huKqcfqt0a6428LE4AMz3z71VPOZfLqclMiXU3sCrAq/Ksr3Lm2gUNc2XrNW
drkGJGxMg0Qn9yRzIY8L686Wop2WhhddV22lrt2eH8CFOTqxSdidoqBTnJDWfXfSzJ0aa4hXr3VQ
rFkjuEFcRHIEA2Dtevp1VpSb1LwYnYM8hpu/MQW6ylnzYiY8Pp2eqhiTOUGEL3gPqrr3vU/nf3/B
1xiqf39fE3J2itR4WVNwuo52snXowpXb9tLu/LvGig5pbF9ZbbwSH1woAMDdjjAFl+undJz6Hkwp
/Op3Oz+4DckTleEhki8NWDzM8W4YH2x1d97U5Sn7Y6rggFOSBgEMGDxijJp/6laZzJuht9BWW0vp
LezhJxYKDijLyf+/l9JR4ucLBEYDN+1/njdo6V0EIyA9eHOdJVoOwj6uRYXa2R4WGWN5l0T6beMZ
VzPhcSL5X7S2eXRwyyFGimmN6nvRwCNkYTvPU1tylJgp7KxE2elGFT5FFmyoxXyLOm/lGpSwAjpr
yD3EoXkJJe0VD6MXTa13hrVG4bS4Z0AnQTseDIuyeJP1yjAcZBmLmvF5ync0l583Y9H7jn5f2DDU
oevTYeD3B2MmxencKbuJu0M5rDnFmiHzeB7djxQ16NWBs9Ydr1J6fG6VfX1r/6wP6gPFuMaVfpE8
Riu2/dZLEU4sHHH2QUhrYagUVrSjDGSDQjCbl3YXbfNNc1EoruRvQne6QM34QGP2Lt0Xm+DKvOMP
NyjUXGsP9VrxorJwszn5EGGNl7HdK33Chxj3ifs5vk4CdmZXpa3tptgU7njxjWYQRK1esk/aZbBy
9Z6X27lREFa90lOoZutMcSzfd/VzMG6V+HEyN1a0xvX0O/V1Dkrwphw1YTIe84Dvi+20HQ9f6sHt
LqKt86Q8NbtgY42HNT2GxaMCynbizfQbwLBx6lgU3ipNIieNa6vxQ1Ggp9cmG82rbr1yegtyc1M0
a4tyce0fQQrTGfvGIMcdd2FJ+xWW4zbtho2xRiW07DRHKMK8hTRPUxuDYfpVdnNbU67+ED00F+YL
TxlU6zaIle7bn9L2kYK/3fldYc1AYR59qJKcMgB6spuNEdtukEzuaKxxHy4uiyMLhT2hrBq9HApg
0uzZsyB6sS5Sj2i7Sh+w+VjpT84atdviLmTTpUTxwtzqLCDy62GilyDyDD1kJP7Kqn07P3aLO+oR
xPz3o42uNEw6orR57EoeEsV+mvRN5+wCZX8eZ9kUKH7Jd9N+JV7BQrtuYkNGQ6g1im1Y1ocoNVYg
lt3gXwjxFtY7QYWhQCTjQxQepuxOSS7OW7EGIaxefyiNJEWUGbKYJyP7YqW/8lWu7+UZ+WOGsFzt
wspG6lEaN0qt5LKN4jevMIvXsYe6Ig9X+RaWTKJUVuP5MlNKi3UiRl8PtT5ikqf4LTvRqB76Wp52
qj16K3fWJai5IPf/fUBkDrSygBodhwny+6+DsXPCl775cn6CFt1sDmXR+Qnzh1juY1i17QQjW3ri
B7BtxjH9fc4g7c6jLBpyhCIsmnBwgq5I2FHD0d6mrX1QqUaEa+xvUGgtZ+3zaBGp0c3KL6xy3rfr
jhsAbTm+9aOv1m6GyyP2B0W4hE46ZUK2jrtpyCTvHGLZ+6h2pu15WxaPPZqn/2eLcP9UY7sphzl2
B8vFRBvLJO8Ke2vo1zk6koG+grY0P5CIUHfCLZTGCOFKX0u6ZiUhPp059o0clzstsm6mOv6L3QDF
NKgM9N8k9sKRl07wZlUV/uw5r1kgbYOCBoJ+LYeydOwco8wTeLRDo51aNEjMgdKrW7Qax25nZdEm
ly887cHoP03x5/NztTx6f8ya/34E2BWOqSfJvEybHMpX+HG810brVl4ki+8uOmMQNeeAM9kVTmGG
Qee9buRcGOon1dpZ1aVuETjjuqvcpsa4kad9aaze+eY5Ee98x6jC0s0MqU/TAlRfCm+g6qKMR38J
S3/TTNGhrrSLunc2fezfp92473RK5hJ/TynEivXLY/zHeMFDvdYclFbCQ+PiR+Jvp/A1bnfnp3Ep
lUHrw5+dXVjZXWpN8uCjKubDfpG16SGlybRERjDtLVhnHJqSvhRyeM2rbZN4+SUHz1YjnC7r05aK
lZvKy1aeOMtzfvRJwjZgWlqjxDJmK+q0Vcq9l1wk448qviq768l+7s2d0ax0fS2OtIKoNNFMh5Uq
jDQ9gKU2yoxCX0ND0WsXYaOSai1W9oL5Z975FekJ5BJgzHsXMXVQ7KK1gEWj+dm3olC2qRI+SnK9
7az4cZyClZFctuoPnLAptEk0mR1hRjfIw0Mz+Btf0g9S+fFyDPrljqyaP+NoK5A8tYtHQnTEabOt
VHc7vYP1Ar30FVdd3OOOcIRV2cN1qUYj5vwfaVe2I6mubL8ICTAYeGXIqbLm6urq/YJ6qAbMPGO+
/i7qnrM704nSqj4vrZZKyiDscDgcw1o1aJ/8dAcu2N/JTvHyY7MrdoXtPejPtgsEnMzrd/zpunTZ
WgoWUhUY28yQwPOSdPJbhwX5lGwVp978b2KE4wj2FuP/L6Wyeo8HUJyAFWIeXq4LWfb9mhkKBwyl
t4YqExbSyAMHbRR0lGWgJaslUkiVpFNDpOY6j2qPlG0H544nkpVaVWJB18XsGOCCxHo6aQ2EcTOU
yAq0/wBp8vn6Ii3WdLFIBmLNZSgGtOfChncNqZW5gUsoe/0L0dhzYcVbgHUeAYLy7bqo1dU6ESVs
+jhbQ891iFIRG9TKzix/jaZkSEAmQ9hzFbi3KaCI4OedOwr+qdDcU9kZWb7zYsmAeExszBAtmA/n
jiAdgddrEDSsAAAO5I5t79qtdWim+C6eYtA8kVs65RIft2oGNuYQgL0F2ChxrN/oAQ9V5gh4mbOn
xfdw/H19b9ZvIzRsIEBES5tmCwtXDazmALbD5jS270Tfw+jQJq8KulOYuSn4YeoyV5PNs60a3x+h
YmPvbBo20Noh1J7vbf2uaYKufM8AfHJdufXF+1c3Mc8UV0MY2YgcvQH93iN+PjYfr0v4eK6JNoGB
CQynoPUQhFHC8uUWjyIUVVrQhLixpx7ogaKSTbmb7BJ3cNO9eTtu7tjh20PoO17/9tze9H52Y27r
DaAXXeaBU1DyZLokwwW/y8k3iY0qlTo2DaEtilb3b0qA/dymt+Vj9pXcVjfzHfuaoKj9mKqu+UD2
ig+yy8mURHYrU8b4BET+FF1eDt4fQo4gxdgMyZ0eRVpwnx3IFnBb/li5g9cFzE0fiKtvY0mM8zGt
dbEVJzKFnAHPwqGhNmT+iGZPO05f1Qf+oL7V/jdgp/jcQ0OBHx+MG6z6ztxft4PVOPNU4SXkPgkS
RocwxykGKHxYON5LjPJ76Vbxxs34YG41Nzlmd/bGlq3zYl7XdF5OwInYCM+/sEohVtnNfgUly0Oa
uo7X/jzWL8Y9elB8emv5qq9va0mwt5qqP1V5ccknsjtejyonWG9yr21m99W6nzY/nsCzvqG+dlAf
1HvHI1vD52769bnfAFdXhna+1pJ1ZmaLnzn5hKHompGG+AT9lmgwsS54mt1po3gfR6/Y5G/V1jqQ
wPEl27267guCH7hjLWDfCduN8VjeRgPW3XIZVr1Fnrx3hzey6Xxrk3jVDYAeMZxTe/km9KTFiTW/
Rk6kC7s+jBTYafZibOWrGW6VSTYwsyYA7ZnLxCzA5BAgnK9rlFeYIyymFiN3xAVFAlCEJRWO1VQ5
8Mjx5sXqAcBSsB6tyEaWqBCBLLnm1zt46O4HDOfmZ/Faue/RPnpBaefQe9mrLSvurAULp7IFs2lD
kLoWDmQjpeCycRObKpoWZO1FazaCWWOMOKsfJGjCItKhadJ6hhTSu/NPx21RSsq/RyDjNB9RP2u8
xBu88luT4R7gW6lHWlfyj3jBSEaUIXM6LQsMPqSf01t6yxoMuXrgYFFd20u/o6nLy+9/XT8Zazc7
WC6gsAFOD5AFn1sO6wYW1iNBQ5D2amXown9fhqFrNOhcl7N6yZ0KEoJKKyFjPDAIahI3fRx2mmvd
F35xU+3THWaiKXG1OzPFjQPONvCssiDCBf3FkOVSVvTFrCgB6BLSk3j3ihcdiWlY1CiUpyFowgz0
1wBG6rc9SoxpZTORx0WDlQMyOsweCGJ0ndsF1erGKzDTsKEY03TBTqwirwtqlusru3L2gXgHIMkF
cR4jmsIOgkGp6mO1bTxDybYIS7+T1JBETTIRwt4VyYBY2oQIra3drkSmhcvo29YWDGEQWA4ROKOx
U1gwO2q7EcCj6B+0QSqsxEFtvKrj+/WlWtl8ACWgYGDhOQDyvOUjTq6ffOhzpe27xmPK7cTfNeux
Vu8gWXLLry0XijY4USBQBkGFoEsctsOo9T3EREpQhNW+tWTjyCtPG2jyR4QQO1mhmnKHQUQJjxjx
L5mZeBO/76ZjpLYg7ZXMEq7uDpJRMGRwa4M/6XzhnNQOFRP0Ah6rb0dA9evxE5fxp61uDkZPgOyA
k4OG33MZxcBZWaIrDOi3jz3HqHjWujn5IZ06W92dEznL30+MIDTYOJYd5AD+IymOoQwGba3JybbB
u44kMYZ+gQJ4LkCxkmwKVViZQbpjwqN0x22QzgF/pPH6wWl2JIucbVyq1UHnGCeIQPobwCvJLrSP
2qEQbOJDMIEPxiv0ZogrqhkFwAgBwobxSIxwmRFnX4uube71NKE/QVxCZ0+pbeefAd0LP4hqlgjz
KdD6MY/Fu3urntANaGepVrjJPD9EgPx2o7A2gJGr0sbNxmrEm6QujPeGjxiyMYpqdDVWzMxHvNPd
1GUShGmu7hvVUVO/ndXkdxJp7a8+qcaHidLk8yC0C8sRvDr8B5oaPyLgk63VuiRtGlzjQPEmACsO
0JftO+ZbE8ma31ds9UyQsMWdSkqFEggCS5VrVtzrhuhYRjNe3oMkbF89egvXFl78IL4R648hVxuz
tmGuY94dM63ZDpl1l7X082VOjIGg2R6vb90A+c250RbmZDhpMuNUsPJojZM/m1Hkcp1IXn0rQZaz
0CNiVh1V1QtG27nWxsHKoU7ncBo4fdajj9pO3ruc2R7gZGYvD4Ekqc4WLuYwHZ+v3wBr4k8tZNnY
EwuZVcxbjwaumQyEp0slw/SN8WiqP5ruPZx+FZnqXxcosxRhXSPOncbsIXAsGr8qNVcDt0hC42Os
yuCVZKKEWzorktzhDkSFZYea+J4Oj3XLPaP+el2l5ZMFt4LjhfsTHJ50CZjP1zAO0U/CVLiVQUHa
pFfdqrxryl3SvOhTsbkua02nU1nCPWeEMV5uHLLqZM/6m9Ixj5gj9xIlD64LWjlmjoZKC4Jg5NVA
t3uuFBvgSOcIdonBPsDexZWGga+ZfEG5tPhyXdTKBeRoeM6oNvqpMC68fMqpDVqJUVEGncouwxqG
x7r5PKE3HpQnIpZlPRExoOkHpoD7xq7mACDum5p+nl1jEYESFWJcRDpiwNbUtNMYg8OY9Vc9rD1E
Ui3aXa8v1Vq280yKsP/TvPAPLftf8GcT2P5T+laoe037QrKtaU/upPsFAOiuS101ug8iA8zz6pY4
vTXHSlak2aIabV3L2I1t7o3RXWbI6LfWvBGQXsDKh1e1g4U836Z8qJWON9BOqcZ9FEW7Yeq/gZLr
mJD6hpB6C5LMoLEziRNcG08D8v8yVolnnwUmx3O52txFetzAPLTWPJagSFcNtDf0OfseNsRjc/c0
pQlza/TtEC3ZjOOwZ3GzRTuU5Na5OAoGXpxARbEQ9gM1SgyVSrjgXu+n1AMxk5upty3oqj65l4IE
4SSYJWjNAUqR4n37y2q/Zib0bF5669t1MRfuQxAjuPlpnmk5gpTCSzrqhwWQEOtiC1p1iTYyMYKL
Vxk12iSHmLx8mEN/Kl/JsL+uyWX4+qEKYAXgoJZeFME4DBqZrRJhxWrLn48AAffzo/JuHsaX/kZW
EV5+6+wq+ZAFwhX0JcHzirJGRHKjPcypZxm/rGSTM4QfhpsX38x038Ubo5BgRa2v37/yxEy7RphR
K4Cz8LpuYUdTXaXWPS2XGd0l3Nu5XqIHSScA5fEacvRDM3gvLfP1X43tDdvRjTrEyH6zub5rMsUE
P6kqoHArCxiGNd50xi5OD9H82TegoJPwPhub3rDKCiL0dKfk+4jfRLFEi3V38Gd7lr+fXFtWQucp
ytUULL0e6yJ3ZJrkAF28mxclgGCl4x2rLZmAcwkYnWeoq2lQoq98rf1aVJ2bJ8hnFG42u1kss4SL
q+RD3vIKc2zMyopYaGjtA2dSAXnITHtFE2jD5PH6hck6Ylf3H/78v3KE/e9SnhRzs6wckr956cXG
dlYkcd+6VZ8IESygYEzRerRle5irqs0bp7tLrC+EHw1n27CDFm3U7l1pD7EtsbwPovsLN2EiSwmw
BR2NuIv2J3YRjjnV+hCm1yPouS26sHkNnUrx2WSnnTsXZrSbCNO2aJFqDpOJCpkytZk/4sW7QfCg
BXZnx649UnYzZ3ruqkggByHRASfbZoofzXl0m3ENw/3EGQ66xkJPS3NZaXjFFoBkC5e6DCfiUS7c
EUZjMRJSHXtU2bo763HuliNN9jSNEq9sUiapK17WuBbjs3TQsSKltrCKnC/b2KC3HaPVqQfGa9e8
14PwW+t2xU69AR2a3wT6ExySdO5+1RRPpAr3RznFFbFLA3cU2uJUfdOkz+2n49tzzT5KiycGMWRx
quo1ZBTa5DYG0hCyirdEC/HgxjG+Pl+0SGtEndVOX0ADPt0EIaghnFqapcCksbFB1H627E3o3FJZ
D+uK0QFBEA1RKNzA34kRVhSpZq1WLPWm4t4cfivhQ+UEowymec2totUfgG1wDwvH67mlIck0xpwC
yFu1mWdmVQAH7E/sxsq/8RCzaa/Xb7vLIXQsHIBoQQYBMg8kvwUbK4w0npOyTr3x0dmgevs078rU
NfZdcOS+ZbqVe0SuDVVWiSdau6DshXwCoFiAQhQh0kOqFExBARdYk9P3hNc/aSeD4Ll4XX+oBkwO
4AkB8EdsBm/qrEmquUm9WIu9ab7J2Y8a1YPa+REjdLi+jquy4IzAuoIeZ9RFzrdNARmoXoUdbqcJ
XoEB1qTnOz6AGzbR/LSU4Vqurp4JA4GpIC8utq4syd3QVAcEKT1QA9VNYuX+dYXWTi3uB3Cb4i1B
kbA+V6gkdTt3TYv3hOIEbTjv61jdggNyc13MWtiK8g54VJEN11AOPReDMeY8Ds0x9Uojeoyb9o5Q
imQjOhrjqg/GNtpzhlosIASvy11Vz9bxYEM3M4p1wn7hpcja0EZoPpOfgBVT5kcgmv2NCLAMaTjF
QFwXREwxADESgqtWLYCQTZgfjUYwt1yyUWtuaSFs+K+Y5e8nDlwlmV1aS7yCYqzbEjAM5xsWPZmz
d10dmRzhziV9EibgQYSF18BznAAMWP1Tg3QAHaH/myDhrh2S2K4mjnWz485PlOdZfdIauh1kfe6r
CjnLkxmPd0JEkpWxANmFAn4DjItt1OE2Sm5IvItkXD9rJxWlHlBionxpAoz+fHtAol1lkdLjDq8z
j1TbApTx19dLJkG4MQYyMxbmkKDQ/FENwx0ZZd5NJkJwBmMLiuc+X9yNvaD03tdcEmCt3XqATTAX
uAkN7ka4hUDfk0Rjg+NYhrUb519y/tbw+29mfiebqVvb9RNJ4rNFZ3lEqyWLMc0YqbBfHevOrFAo
NyTZ+TUHcypH2HdWovBmzpCjWhjKVxVOXcfKRjflMqTf1c35s3amsP9oyAEC3fJg1YzRo0iwMVmr
n0wXYfuTPmZlqEAX3iCftq21yG24xFvK9mXR8sSNKUo/UWZBBl7Gbl30GDn+0Y27nD5ePy0SSxMf
QAMtAZE5Qk5NmTfOiW/liRsmhpsQv0TP8ajKZj1WQgNUaIgGSjbsBAa7zzXT88puGwtXXBzSjVLd
8+FWwcALdUI3JJKszIp2kOWAYhv3Gvya4KRDsxwnJ4Qsw4pvx3ly2yRyrYahzGx59cw2eSYL5FY2
bqGFthf0UcMAEtm5enTotRwzpMs1l7g2NLS/xuo/ZiKxjxUbPBOzfMaJfcTcwImiEBOq7NAa6R0S
87952QXXzUOmjbCAJU1IGPcQk5R0q6ZTwEZ3spzbppfBWa+aBRBjnA8EoQuIZCWhsPjl3i6o+dXQ
yyDufzsj38T9Iy/M1+tqyYQJd6piKKNZd3gw8xY9kvWzi3aoxGUyON/VTUI8j6CUAqJbbBNPmGV3
WQsxLFeC0ZhurDEPskoGfiITI2hj8qFXahViKmtX5bcavbHJ7vqCrdoBZg/wRMEEDKKrc3NLczBz
oFcI13ZP3CIJmPM84RHOW8nFt+K8F0Rz5NGQtLUveAu0IswylJKRRp2LoKc7BhCh65qsbr2Dmjdi
EN1SxWmHCJcdz0wb10NjuiH10vY+7p6As1PJ8t1rawbkD81BPI1Vs4U1i6JJV6JegSRe/AYccYra
c7OLEpq7TlJKNmht4T4mhvD6ge8RH1xspHi3VhHoU0CB5ek5n3xuxzJStFWVljGr/0hZ/n7idboo
ylKWQqWlIFH1xrEYnH1UxH6TlH9hCUsb/cLqgxky8bXaZlPWVSnym7Rpni0r8RtOn66bwtq5AXge
9AHjKl5dwgbVeCxmZYJMTDR1bqYEjB2Q1vvfZAj3OLhf5pBPUKNAW8CkuxyFvyF6/7yQ0/yf4AAU
tU+nrDLxerO0aTuqs70ZMBC8jQ2u+38hCgxWGHzBGUJP1bkFtFbSWk6INeP9ce4Tt7B9pZOF8GuV
IguTLpYG3Bw0uolID0BDm9OmhEKW2t8RheJNYvmO7mzBWeZVOqrOUeZmkb7rjfhQ1vWnp7rgGsjy
RtUNgEoBhvdcy67Pkiyji7ubQJIMbpuMqH4Rc8mhXTPAUzGCceBPSdi2Fo7TwG6NmbhGo2/pIAME
WTu1p2KWzzg5tQYZinFuoA1V+QsfyAtrrR0h8R3oeiTdqZcFYGHlBA+RgxjemBOoVKM10S2J9Y9Z
lUfNjDY6R/3NDG/wlgVIFyakyOTrTN019vQ01dbzdTtd84cLwxPgs8E4iGapc52BSQB6jB4W1LbE
NbNHa/iLAgzAQ/9IEDQFkQTrMjBWeXr2O6q2qa7gOeglyct1RVZt5ESMEIERFW0K06JI02uuyt9C
XXdrjDJelyJbLsGD5F0BoskMyozxzhzRlocOpusSZHoIT9rKnjIgeUCPNI++hpVznOzyEYzxkum/
tev9ZFfEeczOqQh3JohBdR5hJL/VMuVursOnYSCb2I5krkqilojCmrPS7soc8pTR8o1Y9+w22UaD
IVm99f1B9yEl6kLqK7hddKyCiipF1NKDga3Tsx2Yu4PrG7TqJYAx8F8Rwru5mhJwRYU4uSHudDbE
NwBA2WT1FLS6LFiRiRLcK4ZmsWoc2hg82jst3xe26mmYaw4nKjHsxXCFAp9FMO2uGgC/RDOAsHBI
pcYWuLBgD7G10fNvNYCMVSRsGrcHqpgsm7JqfSfShDU0h65Dlh2K1WBVWjpPuNm65rBXFwpr6282
7ESYsIpq0ZMiNCCMdmRTT49R0vtR/mVgklaalZz02RIutnlyfcTFFI92iiXsO6AY385h6s5JE4TJ
E1GeMt0fbMklsmrslkWNxdSB9LKcuROBmEZOR6OEQES6u7oGdmRIJENHqyJsUFzo6DRDfkAwixkd
4RnVEciafXij9MbWGtq/0ALxK2wOpPfo1xZE8DIyTMUoMw/VPscPu4z4VVbLsALWNgfQaeCBMsGk
qooPs6h07Bb91ZlnTXXz0nHL3Ftjzbd51/3oACzlgl+49IsSdpjT6tONoQvjvY0ecAO1JdCTCDo6
Ew9HZHAzz0CeMqknbzYOcdy4pgyw+/JgQRDwKpA5XmBsxOR0P9potcqQMh7Iq425xqE9ZtUGcKl4
tH+77gcvPQaqmag36hRv3eVdcG59zEhKK4qazKuSI4keDB1Brg4GzK1G74pWcl2t2SEud9Q3wbMG
FG/hDFdO3dRG12Zgni/3CQVne52+fFofdOLhubuUMwkSLOf6lFwNMbcz4PjWrzbAOIbHEjO4Olpd
h0NPPs3CAfgfdLkalgafgbqtcHbnoulSjN8ikOAvCeasS7pX6/jTt+G5ECH0GtQ40tsCab2SvnDj
15D9uL5kl/fT+e8LJqAYE57OFpQw58Z1cJmPUaBVRwbwyeuCltU4v50WQTi/6AwC1ph4ermhhlPf
QZG6eoirgxF+T8j+uoh1Xf6IWCzwxJl28xhh5gIizOlrZO3t1J+6Hw2R3BGXdkwMtIKgwZmC5Rtz
NudSEAmbeT1MUMRx3G50drVTfdqfQgSmXwxkA+DnxMr8wiHcE0wneVV1X7J/UlnqaW0vwEVCLUfF
2xaZoXMV+rhOk4+coGb9aGG5WvmryGXjtDIhQpxtDv2kl0s6QM0OXfaWqY+4XiWn43KgFmcQGW8k
oMEbZCLHfq7JxO0uzCmaP5pN+I/2VtreeMcxCPlYp3vbr4IOkN/c1e9nvKkxJ/5SHR6v2xxZURMc
P0jULdA/CCkFt0YVC+yEA54TODQbuv9HR9bdr4Pwn3bLA3RJua+3+oFszCDck9n9mqOJcThEfudi
TJ2hOc/9HgYRqFD4VgaZu+bdcVUu1L/6kl5avvzkOGBgiBXIJ6ce6eynIc0fyqTexQpm0xv7qdeJ
r5ZKJdmQxXKEU26iCxVTALim4RqF1Wj6LGwtHZF1nYzbIonuSWxvnHftlsSRxNmvdGZhXHMBqUdI
gItFjJ3KMkvTcWlDpF3Ivln4x3ELK1LReWGSbnSB8lqBHMXk0y2mLQBWEnX9btKrTWjE0+RSYBf8
1sKqzt2ETkXrpkWY/kCvsyEra694jLNrVjgJuob+e8vCjT5p80brJj/XZbm3FdeHEjMmgYwlj3Tx
aApZnhOSIzoZ+F0Vbmqde3N6R5iMVHrN2k/lCFF/Y7Zo6sHK4/GPqpaJ0f+Eu3YkS+OsmdGpGMGM
Jk6Z6kQQ46SDW00PrMfuadQ12a+UyhzV2jlBup86xIFbvxjK58TBvPqIMRKbbevxGOmjG9NHx7lT
tE2fppITsuayltm+ZaiZUEDcCM5Xq5WhbgjS1zUxXDC5o336UW16t4yfMuMWvLBK+bNR7glgVdhR
Y9u5rnd59ZzNu7w+OHz2DTXaXHdia9aDWgfQXADQiUFHwVOkaVENmIlGDjAvf4Up3xLKdk422xiC
lY0Xrq02KgQmKEnhtlEcPfdKlhYWQ2LhKWeFyKnaM2bzq2zbqGjpLZNjNzdvfVtJKvKrMpdJG0z+
mYjYBJnTnLZKP+MJZDlDoNn5LivUbRiXR6UnX8wp8Ycq+vwVDqhbzHdB7MJnJyxpgdt3zkM87Mzo
xwhaHL2VPffXvApKy0vBwEbbhJietq20aoH1A1dbPDvsxbZzScR2OTeEJ8+pBOGwO7RXVKXBsqmv
lR5EX8gP9Rv3dXproBy2vW6CMm2EE99apGymCLLyeYf/uGT+cl3ASuP1og2uJAe3BfLcwo60zYzJ
zBbnDmOaG33qepf2Gj2CrRZ10bhDH3E8hJ6DySGvyDqG9jCQao5aZL0M3cyD61+zCBPvyVMnIFwJ
ZVsTpYzizGPNo93eM/4Pi35dF7HuaHARYzwJgESoLp2fNNLYrRabULjRYxQyt8V0V/Sj26WPDnAe
e2tfDQlGj21fKya3tJ5a+zGrf4bZ0Wr+aXE2rcHLh/frH7Xm2FEf/vebBJOqnLIg1aJ3RnezFQMd
ZwfkcLdLpmBMP/3gJOjkhzSUCKmOEOhc/7pmcWgPaebNseohRYGU/O66Nqu7eCJh8asnEVbaVuCZ
SSHBMFW3mY9Fsg8tyTbKZAjXRc2sysFwV+alw+w25r0KDCtDhru3JoQsIG+mgali9MyeK9KAlYdG
FcPb3OGYVjMfqqnb6MUQXF+vdY9iOgDNRZpSh3M8l0OGNmvZUpEmTj4fyiJ30E9InIew6mcAWjKQ
DGRZerCTCEhCCYhtqln9ff0bPtruxKMHHwCee1gGwiVhQUPTjqchhAnyKraoy5OK5H7rlPS1MUNq
upmlOMqhqWs7DOpa7QuvyEMUkcbM/FZHiaOhdDUOhqu2ffTFxPMEN6U5WH6oMBa5g9YbzT6fc6cD
sG3OX6OJVz8AyoAM6XVF1o4SQmkVaIZIhqGCd76WvB8oK0pElXOMNlm2J8XeMsbA0L7HMgbJFVFI
eX10MKEajlf8uah44i1uVojSkCGKlAfARRP2loG/IJFRv6xc1WeihCM1Mh3cWhNEpWxfdwwdKxR4
OszTq+e03o2YZ7q+iiv3zpk8wRpwv5pKM0Bey82grTOfoW3quoiVw3UmQvD1NHHU0KkhotNBOFEH
WYbr0/zySSE2qpF4Ctv4YAPZPGGLtDhPjXkGZOKIccbR8JzuqesHiSYXmyMIETanaAuStC2EEDNx
E6txZ8fwEpSlwZ7cJEABkQWmF7sjCBR2R1UXoJFpEZgkX3Qrf6DyKGfxOWf+QJAhbE/Lm7RDm94C
g/4W8cplTQ6CYDSIfk2Nm657j9DCH+merv3SgUY5yxpsL+MSQb6QtOwjGvF+0TEDMHOq3/QdsrD0
KbQdv6NvdvpiEOaq9pc2/8W6p+tWs/z2he4Wev2X+XAH8dH5wVbiqGCW1gNM2HjVIwzzRYCP3ZnU
HYEt7AQ9TyUWdOFJFmVPBC4bfnJjkqwxSWkMYCTBoycGfihCjyi+GabKNXvJ/X9x7mxExagUoAcb
MThGM85lcYzzqGAcBBZYmfqRYd1MJjsYo+xxsaLSmRjxUFjp3E5xDqbk2HBRnwNB5ReDP6X6nU0k
Gi0/JWwXRIFHAWUWvCFFXFSaxkaRtmXrjVkZdJbjm1b22M4OxkwKyZDOCpglVg/jQajCEiRZVME0
KjB8zYNZAGrM3OkA81P4V6BiKPQxZ/tK+xKWj4bit9H3Us/c0tmrk+QDVo7+mXzBUmKwvyqRg2Ut
NOVrUzTlxun0z7N9nispmAgx87mYeijJzHmT5mTbD3GQtLKJmtV9Q0shmnMRc8BNn1siCIysfJqx
b06iBnPtuFlaPqexfky0SpIDX1+2f0WJTe6V2mtt0UNUwsHCVWUbdO56153Gyi2AnVmaCmGMaFkT
nLKtxFkcMaTWxmi61614w+rjqOY34YhMq37DclmWd335/ggUPDRh8dw7KXQqcmtbZ5gwpUG+EGTN
MnqP1dVbSjrLYJoDj3i+UQQj52Va1qAl1JQgUe9iVQ2uL96qUzqRIJj1UABQpB0hgXe0oe6sEPC/
WZWxs1TUwyTe9jLeXlzgiTTBvp2hGgcHpVFPi1HQMVj6kKvVnVPad45S7hEFB0qY7FInBzKjJkt7
ylQVHGMzT2OWOrCT2N5zpTkMY77RR4mbWLWNpayE9B1qfyI8FxuQ78kWISDHACoYFndnmPeTJptW
W7umsZR/BAkbFw7cssceS0nsnzTut5R3szvT5NWObZ+C5MQNy/Yt0ieAEzmbyeyDUmslh1umrLCd
RcsHO4vxDVF2Mzs2nhy4qYmDASlZTnR97/5oK+5d45Ak1LCsJfi0rNoH+k2b1RJHsi4E+7ZMV6ME
LTgSMupFSBPASJtm7nZ5tukxTl3IaOVkUgTvEdpaOsYMwNCl+Ram7WuFmnoc8892WXyctD+6CC4+
RT/MQHtIUYvID3MriKNRklJcDTQAG/if5RJde24DRA5dZIup+3HyrcUkq8K1jaVVLpDPJKa2JmxJ
h2OSBI3wF1nqNCRRCZqSFiAp89eOJ/c1mXD7V5uUsgcnaSTi1jbpVJywSbOp12mRw8XPTlu42twC
0Uy3EU+BTGN73QOvHaJTUcJO1ZUd89iAqLgqthOMYR40j5qxTw0juC5q7To5ESVO2PO+mnQUQeEz
GvNuIhrCCykY9vLMF2PCUxlCGqDSlazL4Xq8qI9T1yYcxMDFZojjIMQ8bRwmft7GGyuZ/XyePLP5
PDYbmopUiuaiJcuGubfzK9NWR0xkmLDKBl1ntT56ANvb2GR4GotZVn1aX0/U3VVwrWgXAOtAg6Aa
wBNbDwJHt3WK2sfEjixLJZOin2sUViGLwgxSisokSO0RthmbUsZMvBZFORr48HDGLJQwhVBD40kO
amWsG60xhKirPXgoLD/Ox+08hZhBsrfVaEmc1OopQ18M+C9Qk7hAuaWzkpjW4kGSyvC0ZLyxzfda
ik4okyKcZUNT+h4ZIwAHtHpQF80+QWgRwnVcP1yrwQ1wuv/VRjjIpIiUOVtcLsuOTfNmsB7Zlfds
+MXDw1B/yUI3l0LfrOtGUNtG6W4J589to26ZYjg1rixijTs7dDaj0/km2qeu67ZqguSPGMEEe5Ny
HqFZCsFGAfAj5x4NNZLbZF0TC3UBpA+XcfhzTfR0cDg3sHq99lYhqxFmL0qrSgLQVV+L5qj/ChHC
iKpQYQcp9KBOEKIJALXbodh246dbk3H7Am7zXzlCJAHCedXKFpPjUb7FWOw+7/oDnEhwfVtWL8UT
MYJll3FZ61kJdToaLORyaWK5c/laRb87OkmGgmT7I1i3XiRdqieA3xh44viD1jkP6YyZgowylN+u
67Xqiwz0ihjIzVMqQtlZRgaquRyykIL31QKbFG6z/HfZPmfVb9X4m7v+jzSxb31q52rIa0grtX0e
vzvp13BoJRpdFr8WizgRIhzUyHTqUG1HbJWvoC81SHah34OlxDVcc/tdueV+ez8HuR89K0dZ98Lq
1p3IFk5vHOUgcCwhOx70rZmxTaizXZMlkvD5o8Hw4uo/kSNcIbOpofO/h5z0OxDmDnpg2IH5VAV8
UzzVIIue3Hir3siedZd9N8LSLs7rJIcXjcuwVLWIfS2DLPaVXRgYt+Or8Z5vC5TzMC/lNb8ZusH/
xmXB78L3aphXElsHOJnbioQQ3Ft3YZphJDOYDVl/wnKuLhb1RIiweWmedka/GI5S7HvjNolBz6An
/pQFk257ir3pFOmKLr95TaawkWyouaksitXpwQT8q8OP5fBc99TNHSAgsjdrHLZqH7r9vKeqLAO9
etmcaCzsp4HYMCtxBBcSZdDilOO2Sosf1z2MTIZw20wVKnxZAQ0151ulPWpAHf3fBAg3jZkhr4Kc
IYIB+psaP/Xx/frvr55pYECBHkDFxLs4S1sOttWSVEXSKz00/Ki0T9lfmffS9YlSNaaCTeES4yyc
Il1HdNbNvzAldrB09H1PY6H511VZvcVO5Ai3WNIW6dIkjyiQbNQq3cVd6I6gs6asChg1/yaUOZEm
3GO5aSec2pCmqJXpana5ibj5N9b1R4Z4o8QFSgkDw708FIDD7vrXgc8y1NBVCz6RIVwoaVH/J43A
k9GbnFoDsmsui5ckW0MXR3HiWtEKYcL5YLG6vPVD3tz1afsT0667jLa+yWgruUJWnd3SCGzrOmxb
DALRFMWziWPhKnCfsvBb2B6N6KVDY5pplW7PHkxdhl+1GmuciBQOqjrZbCxaiNTDyqXGs8l2ZPYb
GwQt5r2VS6xvNQAFYqS29BsgChT8js1LI9EWprLSoV+mWNvSQrtRx+mQ1rJJr1XFTkQJijFAJKkW
qAE8QwsPnEw7SiMX2YwgHnP0uD3nSSoJpFZ370Si4DDmRlP7fllKg1Zu9n+kfUeP3DzX7C8SIEpU
2ip07sme4I3gGdvKOevX36KB+1rNFprw821sw4sukTwkD0+o0s5z+GCov6MMRdDt0bLeyuHl9smx
egguALmTA8KJelT0AJTHveGXD+yGiqVO8EoVrRl3YgSlGgRDAJS+HLezH7j1ELhk2DXCm08wnj8v
zMV2m6uESAp7ZmmTb9rVML5BFdcJGmtze94EpsFXqUvg8Oq0Ejh+/lDrnh/s8fi2fSTPteyz7IQK
YeyYuPInEPNDUQhq3aDScnmMqEHddXIAD3vKoWKlqE4yBm5UkqcRNbSZgSqlGSFdK0ADdntAN6Rb
W6bANtcX8e8ncCdZ6muQw6vhVBDrPgwORXyWwSRXWO3u9tSuO/qLsXK+E6hhqZYzATxwOT3RRnuS
k3w/5vLX2AQeFEvR05luNFN61kdrM2ndsTKyr6RqNlUp/R5T6ho19JFI2PyMwsIp8+Dp9gdeb1K2
ClC7ZkV4YPTkvk9S0MgxUAtHrHXOJteSn/Bfdh3+1OQXSKDLiYid99qoLwHZRbYw6gYsD7XiA3AY
XMV6rfVNpAt26LU9AwIthYqJzifUHnEHT6XXmLhWwgOnPXT+e1JSW7c+DPouQ+Y9MOzbM3h98wIN
BQoyHC80efBneN7LU2bOYEeZZ7qZYnWb5bl3G0JkrdyckbBKs1xjD2CttY3ud42ASDP9RI+h4CS4
tgbWgvl3W7DFWyyO1GtUxpsNT5hgr8SPTZWj7sG35fLRKp6ikrGkivrdr+3hEpKNfQFZzdoMhjXs
RN9IXTJN+9bH0aqKEpuikXE2EaKau9JwHTlKfNAT10jOlvVYd6dsbty6+U6lQrBm18wZjHNTBuEm
yFIhdsSXPA0hqpOlmb2airu2kDZJfBh62bGa31bm1UHmTaFXdI1dg4X/trmsJAMBTXRWMQ9uL4PP
XFV5FI4zewJXo2T7w7sKWXm98t2kzRwN726E4J02edPb3k3D+7RuBWa0tiWW+NxF3CNVUcoMv9HD
6FCr4ffGjDoByLXhYJDoG0JsEbzHV+xllqqC+5iqcEbHY0p3QfWS94LC/FUIJqGAjlcso8kZTdWU
8KTBEwOqPHS5KtFPH22uSa1TwYKt4RCUm6LFmrXs8aVAej+EIZQnoH1IDkyUITJ2YSmql19blCUI
t9FG3QqUIKBsb4Ns60NqRFFOEQA3W00WqGOqYRSpeYimu0BUnC2aJc6qUB3fZaPEZik5RGgskM2D
3L3e3jpsEi5dExzmi5Vgx8jiNPJjLQyVHhhD/pySb2p+DKuT2r38FxQUPiBKhFuX76EuSRRVc4al
gEJRN+wC/ykKt1n1fBtlfb7+h2LI3FiiyZzkBCiZ/N0vclupXupaZLrX5yomTNFRZgPOK5x4nP8Q
gM+fWmzC/D5QC1s1KerA59LXfupxl79FZCi/FLBV/R5S/GV3YV493h7mqtkt7l/Orgf06GQo2ofO
07ylFggg0aVxG2FFVffyiucse45B8zWxK77eFHfV1t8H37XAbjQn23vpq+bkjn53nH+qz4Y7vJv2
BAnp+oSj9/ZnrNS8sc9AlxBi4LhWrjomKnVGGXzUOjR1lcPoRt/1j25T7pBJOiWFnXvWiyRS51k1
ogWmcmlEVKm0JkX/iZOW51Hx0m5Ti67m9QX8OyzOhLQu1LLUB0TQvE7aUz8IfHDREBj+Yk93eT8H
NSh7nSY5SNq+zX5r+dPtpVk9NsAuB41VFO2jRe0SQs3j2pxiQCBgZefzBhJGddOiZXN/G2d1qtCW
p2igXwC5DoeTjWVPQootXcW6rTaRk0j/nNeBjaHzD4ygaLUAecDlSIqJzkk+G6wq9cvse3T/JXbT
/5dTdgHCGZUlB1aMgiW8vvSDNjyT6MVqUhuybYKNuzpdCxzOshpk4wNJBU5FDqmVeNVsCRBWnxoL
BM62cnB3+U0HhDT9Zkas1PSl0XeK/pLEpyn7D6uvsNeaid4sduZero2cdKMfhwn2vzVajzOtZLT2
zEQV6aStTdsSh1ueNmxJhrxQ6yj5Q5Yc9eg/7Jbl73PLUiSdOsYKft/MvSaM7TxDpfW0RVucfXu7
rO18xoYCMB0FIHwRgzV2cqsTPARj+SHqSydUD/UgCoqKQDgTaIJwCoYKl4OkfpUtvKt6k+Yisr+1
A2Y5EvYRizMsQgkUZP/YI7Pa57JbV6ONxOQcipIt64MB7Qr60tADq3A3nZn1bHMCZ5I/pBJdeKD+
EWY/2Y/wThYOyv+BcI5cMEPwD8qTLbblx6S5A7ItKvJxBM0FVKTiuWrLoPPAUwyZEZ0nfm2I1ukl
wZ4xtQEZuUc1/3HbxtYGo7KGYXhAoEn8Q8O3WBkTvfuIns0onk7APi0PiPQoUWXXFvEk1TxqEvpQ
biNeV5aAzRiNCpAeZlfOFQVsnOVKjIQ7Nn/mGmrkdPWpGb6l48lQM8cHqWkFoYzS9G7DXg0UqH/o
UcAzhI4MvjEtNc08y3WgWrkq/QynFoSBbaw8Q6kHDVDSaKjbhGT039nqAIvmP7AHMhEQvoBLl6ap
lEiQOXV+X5NvaQ0B234STOmV2bOxLUCUy+0VhkkMRpMQr2P/HFinZrpToo/b03dliBwEf+hZ41Cr
MsahZKDgqFS78P/16uYQuIOo6uKpVdhMWfrBkDYgibFHBDxuD2PVCpCtQOMKY+TkazESUy6qso4z
RwrqV7WTZhvlVHYTV46ps6JIUQB1ddr+4vG5M3C4jZBVjLD8I/Vo0N8VYSdIwqwuPvg50CsAPj/0
fV4ufmK0yqymgJjj71Er20noKf3P29P2p5by4swDrRRjIicoRVRgymxeF8dEpqd1L1cVRCadeWOd
qBMcgl/1LnwLHstPPIzUJ7O0lZ9K7CDVOedOke+Tt9vfsDLOi0/gjt1ObwKtksoMgg+TT+1O7wvF
bnU/Upxh1CAHfBvuyjVCy5aOOgi8jXBuWPwjt/YhrVqN4K0IIPo72bVh6/vghNeRKdi8a3O7ROIf
ul2jD9MkAylqjZdCVTZNiJRdp7il9KiTZ7mwK/2UjaEXmOlBl+ON1mjnQP+m+LKTxqDm6S07nPWH
xu/vU+FxfXV1X84D71HTTpdzAp0Kp0twVm4G8mpBjI4IfMPV2QZBH+LdKHcFgdmlfQU09MtmAn0Z
qOjp61yl9J3mevpeErk+KqXSlE6b63Vhy0loCQOObItcWjdqXnETMbEmvEx41R8U40vo3oA7WnUn
izwP6VZKzkHrFbobWImNYlW9ckL9+baFXZ9FF6gWF+BIQDpnIqSKMQcgRtgS9bMfTzn5HmXvt4FW
lpC1IGp/xKyRUuCeXVaX+Fkzo1BrKvGoqxDOfVM6UEr6gsN1ZYcucfiEX2VIVR5aPrti0elIfsbW
XU02t8fyRxHucq1w1xGc/ir63HGQc8ddEaCYIvcxmDCyQS6U/Zbuo+N4LDf5Eam46GR4wwN5nD39
LjyIyvavg+LsjlJAVMh6+RHB4GaSDEVjVg3uqCJ0sOuKV3JKztXwnOwTN952osrBawu5uNf5zjYt
QfgtaHG0Tyk4JrKfWVBDyforR264/j/evpwx+nINAjnU1iFWLDtRPJ8yKF/NYyeAWXP+TKbry3Q0
EGjgk6d1Wen6pOIiiclrYOKi0DJHJZ/dJHm+ZNiK9BInijs1veA4X9kDF7ici4TeHlVuWfOxof5S
M1AkyPeydMyl7W3zZAbAWecFDOcmNZFErCoETOkfaC6h1dhTx09qvKTlq1WcIBkguD1W9twFIHNA
FhfzbGLhfFBgoYX/KMFxl4a9P33eHtQKqQOkpheLxp/OhQKOxBSjiuud1e7reMTF883XX9V0AwEb
N2p9J8w3vr4fNA9ZRvBKb0NSOC19DodvcvABPdEc0Rg5FKVjV+cbZf7Yisyi+FypGiVZFY34sq58
ba2fEaQkfDBCQ+iz8D/9QXUDRUSUel0YyrT10MSIJxPankHNcDnlagSW1NDElE8H+Rf9qCq731Wu
5iQvmtMdyb7y8Ej3vdtrsKInCFQkV1Achyj0Va1NGEug1lbg/oybyVN++N8Vb/6yIKS6CX7ld/om
u7cqR93Hj6J6B2ZBvEmjDQMNogYUQTX+wE3RZYHSJgS3EukZYSES7m6PbOXqh0mAQZclbvEe5KYz
NEDkAQUF+HVtse0St6Vn1BQovmqDJKwlggNobb8s0bj9Ist92c8F0Cb0C0UPKAAd/jnOxexjMSBu
t5jSkKspkj3oYjjM8bkFBeTtGVtdkQUAO+sWex4pvdaXIgAYiguBvVYVeNorZ6WlgakNhHcWFDn5
oAPVKy2EcgFYO5rIm7Dyvmx36K02K5HElgiJ2cZiJGZvjTEeL8y5fJPjT1DCgR5XFr0s11CWrjy7
ZhcoUVGi0K+HC8t4BOrhS88bN4bweSuKMawY19KT17nhTFKRtlIBoHl8bs2Pwbqf/d//uvYo0UDw
CS8xUDNi01yOxW8nMKoHEVxV+X4w9to/ZxtwxjBWSwYBNWPeEc/6Mqr9GL/fQL4rrgOnlBMQnb/f
HsV1LojBoGIP0pQo2wHW5TCGADyHlQbepVp9tSSIe6IJ7JXMX41/r80uiH6Mu370HIQAAlFr2PXu
AYcmRfwZsmF40fJpKErrQEYyHNAxORFr8lJ5/BIM79pxAwbrA0OsG61gPJl/m+akSsHg7hSTrb3I
296VX7ODfzLOWu2gBuac/cyd7JgeDFeAfH0hAhkPGVTzQHnR4iOgsyx3UiljRxVp6aP8Ba1iv1IQ
cpZ23VZz75jqnDw1XSv9knO9AVfCrPUHJHSLh1jS/aeqKpTIidKsp5455wnYOyEgqtu9WRCQt6iD
+s0yUOqmjGNmOLe/fW1hYHFol6LQOALVzqVNmHGfqGhcAV/2RJw+skBf9nQb4Xp/glAYYUecbIyN
kTduFVXyVRFgf/pN5gW64dblg28Jbpi1tV+CsNNocdpkfVgPKniMUcZ86P3jPDzL8dFKGrsMf/6H
4VgqFF7xICH44xKpM9Js0MmQOln4nue7ztxN5uNtiOvLGTP2F4J/oxpVWJZoQmXHzbnOH/v4OE1e
YqGapLDnTBS+V0Rw3OPOlzKQMVIGd9c8yqMtfbOcyRu2P9Oz5p7b0A5dY/tGdnawL21C7bR0QGXm
oCQXZMBo0L09+FVzWQxeuZzfsS18qwAzmTNlbtt7+fDQ9wKLXDWWBQRn860CecZxBkQDXt3+fkAK
1vQqzStEbWHXRVU4cRHiQJUOqOixA7ipLSMQDUjRCCQ8VrWzPL+jbaqJIMKWgRZgLxkfpTTYYOhw
Rv3fHRbsagRbmYoBYu98jSFeXog+sIkkCrRBwZdYi+JHa0tlGsgqImCHqACPYGS0h87SzI49kOlk
545GdqEIDqg16wRBGwKCYAiC88/5EVWXpTqNQeiPci5ILaWRti1yNMGWMU5I4muSXU1I003yLCpT
WXmB4VjHa5lxoquoU+G2OvFTS6I1zsZ4r3z3f6h2eZLs+Nly6N53i/e+tuvdMNi5fcju6V34S9rc
3grXLtQFPh/a0aM+T5HBw6WJLFGgH/1o2/tvsrm9DbN2BSyGyaeI58KftQ40hg7K30md2j75cRtg
zU4M0C5RHCPoAuJLC3VEkVNN6VNQ+o0PVjWegjE/6n78zzH5y9Aet9lopkyJFbPQXqF6cVhAx6Ld
pp1Ionrt9FjELS3ugBqMnBo9gyHgv9Xn+4qA87N5Gc3UNqz/4HgusbiTKhlbdTRmYMnGmzbvp0Hw
+2sWhi5j2USnDCjMeMe2LLW6rvDqcJJULjYRlNvsqZYaL2vKyG1oKAk8pbW5YxED5CEh0oEaycvD
nYK6TJIbWEI4P6j0NIb3BUFwdF8PH7dNbsWmCWO+RggFlGjE4raub5Zho+kAUsyqd+O27TbmhMTT
bZQVwyboRUAWEPFz6GVwKFqM13MCaSyQD8ST3SSyN43KZpapSNFuJQaK6p2/SDxRChk7eG8ajtoK
XGXz2HokzrdGq23rST30YeNa1AdpvBI6Y6g8Bbko36WuWAo+AGZCIG6PvBe3cnUQ94WRwxKHQFby
rRJ2ZWAPRRf9hEDTcM4gVHIOjST4QgTZh2yNNIIBQpmqx6qt4spFH5Of7GolyVEMmxYoudOlUXmv
Ca02XVCMn0bb1pWttGOb4zZOLRddwCNe8lqCascxbSBqb6Qf0lz0hyLrpAOFluVga0HYv0q0yr5N
bVmh16tCIwiupW2NKH/n9iDueqz6IHxIaxCLClZ/JSaFRYE4i2mw1xROuEtrLino+Wmh4X7o4Ash
GL4rTmrslEd/Fyi2tdVKO9+S5+DtttWt2vYCljuAYHDFbDJYUHq4pnkGZ69oZOzLL8NPcG1ByQfR
A4wLlGiXI0PCqG+rkOJVoFWogzDqhFGUjYX1uwdH32cRj+1BjWOztSd5qnu7qrXut6Hm+UuLV2a6
+ecBo3IRr28m+KTgn5dfM8bJKJctMu3DfKbFtoA04W2AFd1DsOXj3WbCx8Df/LnUmUqEKmfkN5pu
tjvLyfQdpCo1qC+o9ZNZ/KjTZ9U8mfm+hp63lYhc8LVzhLD2WCSMDDyOuc0VdDLts0YHXX8whUCO
jM9oyrodba1RwLe4NlQQrENEnaXeIBjHLW2UlTidDZRkKI/dK0KZnqrAwZf34C7eFIgWvzS725O7
Zq5LQM5co7bvc8g7YG6bU5AfGuE+FAFwlyR4KlrSmAzAku2h7B0tErwuVxHwejUhwsQ4erhznhay
hJYn5GnMadjURrnPKvr6z7OE0DauEhbfxoXFbs7FAzbP+ioekoFVk/RuFSH5KWI1WhkEHFmC2Igq
U3RAcEbmlyHulwqD0NFFpc6zXZBa4KuvQqBvBQlCpirGc6/qSkCkkqUJh+p3Up7bVPQ4XAnIY6Mu
ENgXLKapH4ZqjCdkO6et9QwVWcUpnoxjeu8/RE77G4mIJLKVTWxLbiWwAYXZKXcmAhrxKyyRilpq
buNQNWn9JMHgyLP2TA/Ug+TwJ3381O56hM4ciPPkdrebMtuJ9qoz7eLtIEpNrs/v30/gtlIx4SLs
J3yCYXxW+b0lpN9YOfcvxshtpViOei2yAKB9qZGNJvrI7m3qRgqySF73qQt0p1byymw5/w6IW84w
StHkzhKg4b47F7qdu/4JFfmdPR9AmfYobac3SC86r+qLSCduLRh6Ac1tBwlv45SCacyp3+N9vo9M
t3+jqIKzCTMkp31KNv9+EF4gMhdrYbtBFMm6zwbbBjncH2/WRLXLK/fIBQJ3iMRyrLcZG1OuJCj5
nCDu+FyUgmGIQLjbGKyviAiAlAgVxe3GtBJXDc5FKWjHXHE3L658zhCnuawgAASQeHweSGarw/dW
vQtGTXDzrw5m4VpwBjjGXYCdDtciLe6pH9omRXPtj9tHO7sdrg6OBQZnaRpqqPKmB0blP5SkQizm
2M5npX6M8r1s/QhGgbskmjvOznRTsaTIhBUM2kZKA6erZKcsjqqoKmT1NFqMi7O2olcGqnQYFypP
7cZP7bj615HgU1HDqaMlFx17KP693DFtjxZMU8pqJwGNsfWggmhl6mwi/bq9QOxDLxaIg+EmjAYy
ciYUMIEGbTXykEilR5vKzgOwuvw7Qygr6EOWAjllJrLIjQnyHRMESvraSXOURaDutnUiImIVvDIB
jGgJwo3ISFOtDNuxdtDuCBKA2FHVRzBPSs3232duicOZwJyVymSgFICZdjRvk7jfddqJFJldg8rz
/4bFnTulXk9jIQ+1U9aqcUaUYq/4I9p+9bw9FUWl23Leikror0yczSMMjyIAiTIAXrWQjkjJUg2Y
hr+do5fYFwVp2WrzpodyI+gbszZwNP1eWnicGT4KcGdYuPFez59SeReLGC5WyK1Q8rPA4CZu9EOS
ziUwpq2/zX7Pm/b4iRJcxwCzFn0OHsotRQecwDJEA+Nc5rzOEfBLAJqVv/roXh1+xFTgPawtzt9x
EZmrnkKLMInGnEH4d2GFDLbg9Ll+32P1WagDcQ9Gn82/74PcmH0CQktnvocKo+xl52ELHadWQ4WR
nZwGV7YtF40IIldzbe6WuJybN3V0buQOuBVKz2Lre1aCwq4TzN7aEQHnC3E/w6IGuhwuLU8zEpVF
nCAkGzwqMXVn+j6Mld0ZIobB9dH8D4ivtJ3VGQ9aNhq1RoVOSp5AK4Ny8/jx9vEgguHcc0PS0xE0
ibUTZ8pG6bA4sbSn/97RwGwCbFl4CqIsGzHTy2nL+7gBpRVGM47PRo+kCnKMw30jf1aNYIFWB7RA
4s5wJaSkTSIgpb1porHGQmFLbZDOaXIDdHS3Z+/KRwH7LPol/tQ6oWFD400uKwzfT83GMZ7Vt9bW
3dKOXhBhFITor8uuORzOrxvluY27CTgxQik2OUGll2zA6P+C55tX7KdNt/tmerkdbJGHiDYiauHr
XCeHz/l7ECbxaTMCf/BQPXeid+0m/si86NAex6d+19qlbXjJVt5H+7vf0xN5VNzZiz79u2knmnLh
XHCmVMh5rPrQaXGC185T3fAUec1vMOV5ySn+bN7LV2kb3z2H58GJtyJmp+uHNDcRnHVZ2qRpCVuI
6QD2ni2SF9Zx8siO2L9Oim1+kR/+vbmz3NtmtnoX6VBaQGAe+ULIPF1un7EuWOhgwi490W30pO2C
XepmW3QA+Tv6nO3zQ0htFPWKiAzWNtMSl7O7LlHAuhvLNUTTzkQ6KvEpK/a3x7Z2oC4hONOqM7jB
DSSnHSug9ugfTalwKRqt0XZ3G0g0Fs5uEJA1wpIB1fG3qUaPvvqqDD9vY7CP5f2S5WB480hDYwhK
zFeKC6+U72tRudvaIFhCF0TsaLBDI/elIXRzAU6fFIPoqq8ZxGWt/N3SFO/2KEQg3JJUZFDCUYO1
delzA7UIQj8SKnB0Vr0EeAeIekGmFp4CtxwgY8uiaUYsrXYNy57d+2YbGR5WxSvPPup5bGuw6dO/
t6kqqCvQDXClIlB/lXuo66AyCgPz15eTA+lVT6vLJ590T7dncM2olzDcfkX9QCZNzA78FhVKc2nT
5qPtvyWx6t4GYo4ub3BLIM4e6JzrYcOAJkjkjollT6P66veFU/dl6kZqJYr5r9rGYgI525iMmMSZ
jAn0LU/p3Dp/pSIyDdHkcZYhKUYxgwwLLtaYPgVNt09l9N+WvhfqhSBech3Ogl+ynD9uw5oIgptw
ruBlPbv0kG6Md9Vy/edmA7GLfXGKNo0oD746geCsR7zaRGEX7wmNYR35SGjA7qt2H3bNtk5xbdWt
d9swVm4qjGyBw42smImcWBIsQ942T6zoqD+So77PbbrzT73TubIrH429IrD8tROQUYGhrBjyFCbP
zBurUQYPDP5k0xgvfVr+qNJScHSwh9eVzS8guM1FtMKs6hQQ3ay916OxrVUQZszSthqVU95m723c
vghmkz2KbmFy+0wNCCoMZeaN68E95AyciDZeLiVe2E879Pg4GtJ32kDdEpzZt7GvZ1RFHwsUo+Bq
gtqKb2dUIo2MgMedYkHzSDX3UdX+M/kSvHOkRi1Vx8MGJUOXt4oGOcK+NvUaIakjbQt7tKCHvLs9
jFWDXIJw72m1SsYGrKwICijOeKwO5ElyIg9tGLE9P3b7/pBt0u34QX76/+VFYGL6CMSwlKtuapnG
U6HHWLtJmVyjgKheO3ReRgaBXa7v7L+mzx2NTZEP6VwBR9JR1dCiWg2Vm2EsOLJWT8eF9XOn4yD1
aDY0gdIrXyR8awvooYegmPq4vVyiwXDHR6bFSdXqzOBBgTCcfNWR4s/bENeGjRMKEpU4JWQVRdz8
norz0kpZtK1TzjI5GunX7d9fdzEWANyCTDMy9BkDoOf53ehs9TOWbekOr5Y3fd8+lk+gZSW/RMU6
121j7E5BWQsUOHG1UH7DRoHRQLcPU6ebgze+gZXtd5P+6AsbrHtj/2MSPUpWfYAFHrexwCnZ9XEJ
vCrZxeQLglP2ML3VyUOtiFqY1owPHHtgCDDB1QbOmsuDYqqyMpFrHL2zvpu0D5o/WaBXrgNR4c6a
9S1xuCFBbWWakgI4Lf0a1CNF+cCQ/YdDb4nBRXKygM6pGgIDofJNqFSHYup2mSUSLhUMhS9BKoIi
1+YAMNn4TUoQHSfnUh0Ed8TquqBiy0BkSmFlpZfrMtTot5oN1OsHOZIx6Z0+HCRQN/sQNL+9p1ZH
swDiFsaohsEPdQAV2saCVhedNuYg6noQgXArM2dERcqKgTSFY9GzBWKkUUjSJ0DhA2xWQ5PMZ54K
jTrqkbQxnCaqpyc6NLpze9bYB/PeA6MSQ3LB0NCtxA2oiudhKHRcfXqYvFql8TSN8ksW9i41h6NR
Be5gZc8Nad3bsKtWgaoIxNtQIXHliynWnAXh4OMMb0M3SY6TXzhNu0NF9W2c1ZnEI05XdfAtXFUN
BqiIQBODgWg8kffxMKNDHL04k+B6XR2NgeAqgYQ9axG/tPEI4gRlOWMSu/5HpOwQUrTVYmsJe25W
R7PAYd+xyDenc2vIE+rKHb07Be2HQc7mKLj5/lS+XBkESzUhP8LYULj9WivRYEwlZmw4W3dD7pC3
ZFfuonN9SL8Rp5HQMxA8+J7/y+p2yaeoQPq6LBI3lLmA53ax2oSNDDOEDwGSPWh345WYf6ZHaYvq
1R24j2+bx/XCIUiEujiimKjo1/gKGiWTSNpGMVN52TaGp4d3geROyv42yvWyAQXsQKh4x7QafIGW
kuIWpFMKTqD4R6/cN+ZOykXhsD+q9JfrhiIgAsI2eJOMYYTbyNNA5jFjFIzTQbIjT8GfzZYc1Tvl
YG1ALVJsG9WWIYNqhwdjH7mgjztGwpqaa8cJXwFiMkSc2dOAp7tFKVwzlR1jm5zQq/3QBR+3p1L0
+9wOGBMZFz1jF82LF1U/D6bA/P984NU0LgbAmb/ey2YrMbpM+bE9VY6+NzfqtsdUIpy96zbBNnRK
hJNzhJUlN/a0vbw1ISwjequuOIgX4XvenaHT7A+QIWCh5PpL9wgKaO71LZoyfhlevovftDM5TIJY
/nUl4WUImXKbL9IsaMsy0PZrckoXulG7+hTZdN9spO81Iua3F3NtXyxSFHyxdSoNEZUHwM2K15Df
Zv6qE+82hGgeeR+nKxWlamZgvJZ782zY2aNkE2StTm/WIXpuz+T8z1mri4Xji8pUOVKzgQFW8S7W
9qq81UTXzdq8LZ/d3DLRoFMka8Sz24QMTq42+y7FCT3Mgvq4tcORUaYhso9GPNBBXt42hpq2bQFe
L2f0h08VZcAQiqDDwwCvEZx9EhGcxWxn8TvPoOirQgOSyVpKL+GCoaXjYMHpiaXvU3Ruh3pLiadA
/y8oBVaxOrK/UCqXZ/YrTZ66Hl6cmUy7Xivv0JfvzVJvZ2htFrilbDGuhgXCdAvFpqyEkjtQ6srS
1Zw5WBM6RAe52UHgQ7ansn8ZB/+pk9HLUChv/8Hq8X79HyhnIQ04pupMxi2adopn6NIp1buvrvNd
EhhOEkSbqUZ+qJjAjFQ0dyjn24LsE4wXNTSDJrdMRPoCqxa7+B5ubaFFGBZqhu9pO2njd/Vdk0Fm
pxONe9WEcPkgx6rCseR9l0nXJRT8YGMU8llvqU3K0OnMn40h2Wn8X2wIVA5IGLMucl5k0R/VMMYD
G48nuXaDKX5vu9w24/ZUx6XAWWazc2VCCyjlcmcMoWkMfgeoro68LE42QfOepW7T7XR6KqWveX6/
bT9rtyzCBP8bG7fz6y6bLKvCPEZWuNPS1s1i659jRfAPFhDsExauLFECy4x8bIusMewGZcWt9A72
PTvW/j0wcInEbHOBNAVK0+k1Zi+WJhv3mwviSXvMyQ6tKYK9vnquLAbFeSd6PBY0Z+8Aq3pU6Q6d
TLZPX7XaFOCsrw9oeRWwc0JBkFsfY0SZB/jwEM6LkFuV/LOW6gJfYHXH4rT6/xDc+lTYYJpR4vAv
20R2E60gniXHpp0mVNRsL4LiFgjhoXDsOoxmSPZNlmzi8J1K/85my6zAZALAaAhBwPXSCiBYN1u+
BJOeGmsnDaVb0UxwX66ePn8IfpAKZ57+JYRSJlmH6i/2lP5V609q9WaA/TvDvVlDceH2Dl27VRAh
AnWXAkFRNOFfYuXgADc1CIaj7W608+4AxWRwmYAy8GHq32tRXdbaCoEaiLXIo5XmivkspyjwiHM8
YIqAaLu+DhRUqtPgmAbCdMaaabNKHAMNeOi05ikfZi2tZqMOICrbhS74Jc4jjqDbc7cyGrDTYSDg
zwYFEL9OgT6ASjJGQwY17xTkkAtU00Jie3MbZWWFEBBgyr+ICaDYlFuhIcyjYuiwQh142lND/pib
dhNZMrha0SEZWppT0fTbbUwQPFxng1DkZUFMALRuKtoyOTuPCzObtCQBQQv9qtoHaLOeonb0lPDQ
5T811LvVmoNHml0UhmdVrRcbuV1Byzkj+9kgXoVui4LemTVidcVJqhS7S71W2irVNzne5Szjnn6h
AdOrmp9Fqbggi6obdZeBZiLNp01DsmODmLw6v9XKKyGxa9IZTK0YcP6jNnYkPo7Vh149NxOE2kGR
HuE9Oqc+Mo7faLNp2w9/fGktC/quD51xDLMPCE7a1PjoyTb0W6eYD7g1UKwX27LlDKAqsODF1XLu
zORVtXAx3uVNiX6vByl+KRt3mkErh1iwN/mGq4bbEZV+Bd2S7hBExG7p62S95iFkcs/ttNGbajtB
lAX1fwo5TyNEyk07H0FJ5/+w+tJudAKpS1QLFjtI7ujVzyZ5H6LaDoN9NXlWv530zmGcmg3ZadWb
RU89NIQbmkFO+H6UnyV1Z1YEH3/2rXvw7znl/NC3pedH8S7Jt2G5m8lJLXZF8Kj1D5L8YGYAHEI7
6X5n6mM+HNreCaWdpnmtD43YX814iiVn9n/15pOs7kfqjFlma9Y5lE9U+hWm7QZyDHbSQrvCwwSU
ulPNO3V8L0rU1IEPk+678H7ONqaxUdTjMM8OvImyO+gFOCPavYEAFiYkKp708C3Utn34FGh2M+0H
eU8Ch4wbFYdb3FC7J7/UZqf4Jz14M/MHS7G1qtnRYIAIusp41yu9sNt4E4LUzDK3ufwj8X8r5k7p
dj3EvlrL1sOHMptt1gPT3g3ZxrAiL1chlq3YevNjtjZ1DZrOpLch1ei01f/j6MqWG9Wh4BdRxb68
snqP7SxO8qKaJDOABJIQYhFffzv3dSqT2CCdpU+fbgw5HQgUFCRZ04h/+3NhaStn0zVsb8wG22x9
65oqjJ4D5z5N5059rePFIEKu89U4eSBy9lFTBimWNpMDPpS3E8OSj85z+2OkD4Hw60j3dfxJBeZx
cZbgvXfyxtsribNtqaIkH4ZML7wcf72cb0Of+86fiGabykO7wCEg0KtSTq78GDTJ6XnQ916ecAp0
d1rk24xnwUAX973zoN0T7lZtqrm34O0FXZDS9YtgLhsQylnyRFjOaMW2s8JfXdZ9t90X8jl/QmKe
WPstxrs0Kfa7M0unMVYdlXui8wsRV+LuvfgpfmPm3i47Ph5WiMfNr62uYm/nO6+YMqR6FXksJzCC
LpYq2NRg1+4yoEBKGlz1rF5ulv+1LUUYkbxb9qP92m1p6xROf3Ktu5Wc+bJvvSfoRCzruz+66Rid
lyTMO6tP6bdmX274Qsd8pA8WHnQicmp5eeTfR/ztmhdxC/hXeFm8XseuSxXCgfAffnOZ9ZT9znu7
6AC1CBTWG0xf33oQ6pyvyL0M5KUFDQuGjMlaSGXyGoNvCo0tqW7+oFO65etUQDY4ndaiZns/uiTz
k+wEcpbMl/nbi1RK2G3FUwtT4/zZxkMHLxzTV7Y5YGKbG/U193cHEr2IkA7WKFs/s9xiclXm4vtz
8gSdDFStax5td4ptMWsXh0cHuttejXoZvWvV8B38lD3CitWUTotgt1vBCJ+eRwhCalRV4qA6hJ0n
0v/tJLaU/CxpysSBjyBQz+iAThHBpVJLGUIf35JLGsrTQB+i/iecPIphJkVTh+Urzi87Of3Nwza3
tOGX2qeWh5vp63TZdjSEldtWThQfDxJ/XC3p4Lw24glaAZVlVYn8E7qwfoZofUm6v6ubyf4eqnJu
Puz5OLI3090Dt+rJHVvplsITvLmNm1kTxWu5ePxkd4Ux983KKDnEfp6sZTw7pRjLeLwacxP+k/yV
cmx2UOJPE/JN6L5fPnt2rfkxnt9C69Wf4IebWfOrLXdeaKAUPBw2L/xYEEG499xPP7NeoEwD+c7k
HvYVxiBW/9SxW1PfpfELgIJlCMvjiL029GmEB7Jiz6L9Y4Vq31hZTB8Wfw2sczihnqhzDReQ5Gri
PEhg5rQXDLuNVQOKDcsHeyuoDWEzKVN7eOWwQIxU1SS4nHdX3Wc89O0p4ntv/AihN7uchCwtC+aF
+GraFPb84tAy3EzBgxI2SIViR4rz2zrrzmk/RHhsZgw77FKs3/Ny9tskY+Acz+SwIMgnt/A3Hi1O
3rPcsRpcP5JpveQ9KWDWCXFIqDmReO/JrXKlV9FxSQEKF9aKoBTHZd9EWeI+0e0twYEUhXayMKrY
unP58zB+qb6kG3b8SVuQIUzrmubO8LmxqoPOq8BBhIJVk9Luy9JnSCAQmk8uPnXuisOKDe0kRqNL
8kUUxj+qOeuXOG2t/fprdwANKPFat1nXHj2WupLkI/bLVQhZwDaVU5CGy/foI1jF6YScEZsviJ44
C0917e25IMhxIT6rPEayCpMpHZqz70apCG7KXHv3PMx96g5H2xsRPP647lI2bXRs8Sr8LxcPySQQ
PrWjjMb7Jrigvk89dg+39yTgFaGVFZ8p/zRxXW6A/JLK6KlIMJam7sHRVmYP4CDVNZZcJ1zVYoGh
QmzdOf90vQdbjmIpaLejDFsC85takNS2D1f3pUAkteYa17Kz4WIIRZegCAzYldEOs7Y0aBBum97N
J2TNydB00hA5SA4LNkq75CMO8z5sdh370uETiS9iOvYk83nuiTsVL4S9sboImlenfzf8GKGF+H15
savTRia7jY+FvXwzCFNwc8UeShZweLTUCYzAZYoYvliHgK37mJx5fA1FWCY4kW5YBMMJ60Mp6iPE
e06CXCRbKtuLXCEdycfSHknR6Rjf6c3iTyBMpUMEmXrXKSQqLgMhKfIRoRqysZobhCdnrDzlQ2jp
4vM27Wt5CKJPvTx3DdK0cwKqxBAGaVy5wZkuD1JjXN4eElXAHiGftMz1WtU2TX1snTUttE4bCHJf
eOTgESU5XHvSJTxty8c2AYR3b1q+gk/ibj+EYQWu9nPT01Tw98B5mLXHUz4tBkaaKq0jXQp23iYH
Pmoma+hJYn61zrkQCmuwtyD4DMOdM+6kX+m42QMQRJ44e9jmk9ZLM/2Ty7Wf9+u2W/0j3H4um+ce
FGyu51YWAfTL16IfDpP+u+IBr9Uy38MAWxc21DSm0wYBmWh6F+JEzM2EuaCXRV5Wv0s9k6SWDUtV
2yn74Q2OkRmdLxGSKwsH2ONih3tUewuJf4MT0vRK+oPf/QuCLv0tv9ufzQFuVr/6CEue/wPY6Td0
NNzPXMStzrw4Btp0413X15gfPTza6UaYD6lzCl3Q41zfYeFeLTCGYBwh1M80/W7UGb6YkNF+mvCg
uhlqvuWEm2J1fUpgLmTBQHoeP8ap3Xl1U2LEn67qRiFg1K4kHUf4zS9WOienJfhh7qszvsLV14mv
jKy5Ha7p+vuReaX866L24fqDpa+UQDYbwraNd3QIL2bEI9iLKPuiPJ1HNXBS6+rpfwaxQ5nj0gfF
hEm+wHq2Q4o+QJpuv2VU2fbL/4rm8BVemp3Br9k8k3HcgygYc1vtGHsZ6Fx57dWfDu28ZDUWoCVS
Jf6aHYJ1Q0+tt7fbA35icfZCsswwJ+M4j7H75IInVdcNUuSBuq/whPCiUkRZsIjcRZjG5kUKW49M
mf1vOOHDmc9TaZydD+2sMHlPBi8LnfehFahDeDYP/LNzUj95TC3DxqNOa32lw4Qn98PCI3VZvrlv
NHEPEnX4jA0KVCh9OBfYUiNxOcmPWfnPblNNvPS3W+P8sYJj29eILgA5OSbp+CNRcvxttpKkWH2W
J8PDbj698bntKw6K/FB6FhhNdhH6kKFtdpLvpHUl6CViNNvWkOCu0fz/Fkch9OC4MlSBoZbZtH42
Oj7L5YOSHelefPsDptGZmL4cFHGL/jDQ6l37eD8HJ2H9OJupgvGfoSjEljEfmr8t1Kg1CCCy+U3j
djb6dmGp4bDay1kyfgq7LwfXgUMccXkLmZ3G6O1MUoygRcUbxWQW+vFYYB+XnUjOrpXPNQwSw7+y
5ru2QfyB305IkTuh8E0cXI6ozVwIwsvmyOYzCJF+e+3cl1Gfk0ZV4KqUPWl2bRc0aWcd4gasSbKk
jAwZb6s+GXKiMGsz897drHSp/0XRnqE8Q24MpiBnCiYnt2VFaqMnbOHGcsvaKM660XqyiVO665YF
8o/E/rl6TjZRThgso8RInAskZtKeO1ncrqlyy1jdo06k9fIk0P20iUwJl/kW3WqDp+8OaaL8fPGD
dA63cvOQzOqqjdu8HdiBxlCmYd+Bg+qD3g0aZUNI2jQHhWqLIJxECr3lVVNoDOpi6m6DnAunPnd8
Z7Y8htcOweseQjuNwGmPwciK3A8Nv2EE8hb/vW012orTbOcJf4swiI+X29z7qe/TnKC19yPYfdjv
IN5kHYJezdvCaUVK0KEandvJdG6TaIORxlmH7tcqm2LcvhLMHTjscXAE0UZ6ewkTkQXpXA3YbQ/u
YXto8ZpCfIddoh7BGOWN+nTqsYDjVRrROjVDA2F16PBQt8ZtglvysYVOw4ji1mqLedwF/lZ1poRl
FfYEsPUrSjtAFc5bQCJoRPoNK+7YQ9pWGEx/LQ7kWZNg3/LmAPOPtKZh5pkyGp9C14L4dpBqd64o
ioKJo8FwnBcjtsxqruL3VW3j/2gB7b8IVpuMHMvOwyWyphwDpVcoI71LixYueVklXAJ5zlDuDWwr
f8ta28872Ohq8tKzndfauQ+htrobUqjj53On9rKxA3h+O9+eFZd8dqvA1xcJl9pmmX86au20RS/w
AIKZRPKYu6mS25lrvwqdBz57YQ3b0QQGRf1N/9bW+ugsKJyVOvZUndW0HOLJ/AnGsFwjltZtjQIa
JwWppnSCf747Z4uPxt79sTDpE1PaeXdIlYZqyXzQkdoeNi8CFT9eJ22mvfK+veDaBWFK3OfAhOnI
m0dsoblb0JA6Pw1LzoSjY5AgyidhN+St+C2MaBWNhTbvm7lu9Vc0/n67+KWVp9oyqM5fSHhT6my7
z5H1RKaXEMKVmiN2u0UMKsoWoBGTPQyq/sjoX8g8NIQ0E3M2R+Va10+A2jKhp9RHCAvtYUdn/un9
Qhhirmalnv1kqpq233dr+6ygZs8D59B709lE8fuK9+1CHNqCx2iCB8iXh5O8RDUgh78+r/pofZuJ
gzXpMiH80tp/VhlnZBOZWYaCI8UTLJqH5uyMx6B+RZfArXcxvxKO/gztYIRcwJsrHDUrBppLYkOu
N4YSJ25xYj9mJPbNlEkT7BxokbD1NaidkwvOWR0/omjC/DUoJOzmzYwwiXJHInEGtCnoTJ5WGn65
SfMDZZgCQjp77BninIHWL0HjMskX217U8k3DH4tMpQbshseZ99pB1p1vYvnjQY4+8H6MdenDJY+h
vbsNCAXaJ9ZRj5Lca5SMGdczNByWH3tDEyrnzkone0pdkQ88JNk6hg9V++WILx4Q/mRhvJutAclq
3OXU6Kiw0SkyOCHbjkZ9Edr4V5SeHyNNut2WGINjtv6rQU/DjYc4ZDzigbHW4EMCzHJQhDkUgW8I
rWsTbReq6x+mPZFz07VpSP1U/c6WPFlZ9qNNgKhE85i7GrRaMQJWmy3zJ/Qx2QJjEADjACFK0QHZ
kC0HXyYBqdOboEkzjKqY7KQUwAYy2iI9wNYCcZPFqBKX27SIsreD57q3olwrYKe9z8sAh0Dbfap5
i6Zp+EUyQ5ZCSgdCPUNNinpQT/CCt9LQNtHLNGAcvI7uyVd658/ILLb/d2JNpblvUieKmxQL+X/h
LfYD/lLeUbKXHHcDTVEomAfwhx2FYvDR2EoHrbNaIqi7mKJPaAfPRvo8wh1SwJe1wlJWSklXxDIu
qWnRrDLBTmzb4LtnNQdmeu9NjM5erxaHXrGD7g/H0GnsWyyaXY/pXAaXu3/45DAcE342zvEJhdf3
FI87YrcvY2Jdgmgua7HhOyJZry7fbZ5zD6g4CHc5x7otLcACUF7Pl7EtG7qVwrFzDuMhxFn+SMwG
lbUwOErLzttI3rAVV/DQ2nUzLzYx/nOgFZQl8PBRq86WOS60cAvm1YUVDGhH6i6vPfMEXedHg+qp
buotI0rlbtNPYP9573087ZeZjGiSAD3wBiAGihETNbeNQIFu8y98oFdSu++I2GdF64Ot7HKQTbkY
UgjHyhPjPUlrXXMMXySAXQVGMzEvrtulgUN327zlGmr1kxX8mQCGdza6eFyfg6Lk0gXjww71nTvR
U+xBazLQtCA1UNxElo3TApPBoiqAL4f5f5POe+cTl5kch+sWJNdhpl+Qc/67rmYrOIMLxujmrVxP
GMdUBnIGZpV7mNT+mecA+Lxid5f1gLJbmUNN9ti4+HErmg8tymYy2+iQSOWFw3svgZfqpUWvGgA+
0MvOFRs6VCXyMUk+FcT2Kn9RlzqqM0h8RsCcPR+YbvsE3uUI+eLu0NYx+jgkGRnv/ERUjT0c9DjD
XWqkW6aD3+uOQ2eLumiAUaF/aMcihsCiowUajM2kzTgMObfJY+kCYLzCg+4XrIzSKOIEM1TA4b9s
bqHnPcGMIfPolLedf1btr0qjmG4dF1doo3Xpwlkxh105T86b8G0svWBmQSNdwE33ENdAJWtw3aFY
+RgdaaVrxP8iup/sxfCy31yaLigOPP97bHQuGEPetAvahsfQb+5QdSh7pIrEJYXXOS9tIyBSAC0O
Edl7Ngx35suHttnele1xmrpLr9anCdT3yFJbFuvxazMJL2yskbpznE9DXWlnAVSs44oiSYQogJIY
UXSbhr+2D3jFGUT8OQxSIJsg6vuIWKkLjN0nyQ9UOp5dwAUrc/KE0ZuMGwAU/vYcLjLzydQULMa1
gge3O9LX2qi/3qwPkRufHOI+tQrNlWXWS6QBNfVti4pMneoapnqR1UAw3h5LYcx+02vZ9dEfgQHw
9OtWotzjwiOQGMmzNbXvjUDxhPoUtJ4dfOYhRVbnQbRUcuHFJPpniYqud6xKb9MNOpTZ0iLDOdFY
rlP/Iuvu5mi1N7676wx/j5h8XwKkwyia/4ZqHNIwRhcX651OLNhWo3sRAWQKwa5SALXHbc5rVE9z
4FWrjTKNqBepzcFQ9WyNP822Farxd84Q7fQWvUXuVnmLOfKp+9O48ZsP3TqqxM72rHLemssQEdBd
rQDbMY3ct0vwoLVz6fxkF4+43pvQLrCkwQYUHKAG8ZETGfP/uS5GQLI+WiMAEq35+yhD9Dbt+5K4
tzXpaC47wNqRGXcjUzrlDPFztb1H3/ZRyaP2GQKLmN4ac2SWG+Dk2n65rLQUTXQeV3/JWgVtxtjc
omRczhNu/6Y9tIgD+Dxr0FatDF/jBuYpXYzyPvmZ6+Q8N+Z9bTBH63G5pZv8I2T6Cf2Zpxbqz1nN
5TqQV3RKu5qBCWG3hbDjF7ubH7KxilkiotTIwxYFsKnKASvD88qeNl+ls5mOxKtvogtyvxvPM4xI
B4dQ/ILgT0j8q9l6rMu2T4IQ4JbtUYTm4QAUhMwU3DGhyxS1b0qNPnqz4Sap3K8drTzqIA7wyzaw
L27JSkX6ulkGwV6KsuEMCtFsB+vTYliaQnPU5QC5gQX442NSP1y2BfW8rJnczGNjYbXB0W3bnK/i
Cb4rR7O15RSwd5CbXjrLmjPXsXfdqvctdfMm7grS85RzYCeYc6fL1ELX2/1nXHhjLbORZT8CZU/o
chUrCYFfod+o57EQJHTheB69ov3JobiO6mDG4Zm2d8UH4MZkw5cFBB/NPHPr+uBI8q+Zm30d/s6e
p+fQ7r7kAlAbERySr+FtW8UtiQTJ4Yx6tIKWQpNiuPu6uw9T/WVta5hOJHh1VZCjVdxB30QWEWMX
yzhNJTt1DYlB7yZIkOKkHTSrfzdInl3YQPQTtoycFc7vxMYDCcafenMfdGhOkNt5gsjto6X+fVUH
+C6hdp53fouZDraV3QzBIW9RCfRC3xjaNRngS5lpOqyI66TdbpKRm8Nl5QwzYkV/DVZS2Y61n+0J
YF5deTGT6eBOlei91LgSD2JIUQAcdb0U9WgXoMzs4WP8MLPBk2rIbdogUidAT0brAhz1OmwtwNJw
V6ska1z3e3GDSwgf34aFFwvRYMJOKehsKLNiQi4aUKYiU75SURC3O6rGQgaLXq3Y/7SQxtIkwjda
dDUu0W5dnYo48qgdjK9ltAdbL4d2Z9nAPcFYQykN3zsYAo9dc+9qB69EWvvJ8B2LosLRC0bLUxaO
YeXr9jQLmodzf4TS2V6uvMKyAOI8VrHSTa0fGxafWh0/N9q+jK71Z4OUl0+jsm9jO6W2lqlcOlRD
+pQ0/k1v6FjH6djArREDafwXSIekHqHXKOhfW6vOmXQKH0rcOFzLuR17FFpROXF2pRQsjTAu5sXd
xyt6ctenyNg6J1hFNS3LQB79o53hKETy5eNyd1b4VbOfcZ6fBzUUk7UUrG8OxMZEYqJVAzhtdkLw
Td20t+ltpXapYgtkwbjqsbaxCIxr6ghOQObo2hbmFFE+avcCX4V85arw6vnkMspTKuavRnnZFg1v
YgYJXUHkaSRgfc1PPvUKB2QwBxMiuq1lSxrgv0vpBqJwLf0k6v7aYNJfAzjHBAW2s+FzN/124Q3c
MpdDAFQTqPN+C7vKQFQ2GWnFqV9uRJyn2SqmFhooCWKRr03q2euYQt8/77vkzXPGA0ezrehWDVGP
CWd9GgNgsdI2L0E/F6OmuTvJz7AbgVTbw3kd6CEJIMLF12yUS24lPG+65h0d2n2FC3C/uhVkCs49
m84eweJCwkqftQ8a4pAt8d+uHj9DDjDAWi/whXzVbn9q4yi3He/Yhe1uWsWQb70F4Ha5xAAHLAdc
cw9DEfbDuar6DV2bbA/SWGgtmZsy0dwEaW+255mUzaxkfXuqhfw39sHFRC47wCBK5sBj0b20G3Du
9jF07VOwetj04c/SgG3jJJmddEdnWhBJMffHbDAUyb1XLfqBUR79eMVAfuX3aALy4YQgMWCSNg2y
zjyhsKQWXqSF9m5NvHSbk+fEQv3QRFfqxybDT92l7Ve1VjnWUcshQIRnoCds4Y8H/wQ6WLfEn29+
N/zblEKvZ5VrmCB8CusYxWjkIPudUJkxpo7wagNCSLH7uQLl7j5mWEsk3ILm1nKLXcytNhiqwgLC
AnARIk2ODqZ6Lbyw1MyvbU3AoRftoeYYBSo3SekMpocYyDur+Xs3oUnEJ6MZMvVe0OB54gb9W4QB
XDR0h0UGL3S2nKchQGVpUdT3Wv7iOb/1bmNdtnHMp27dDwAUt/gD2EO+1n3qBGY/Ojw3dpgD3Mzj
AOhf+Gxc920U5rVz+2Ms6xLMJNj4oE9e+6JX8tE6UdZok4H2Cb9gA2NPYJ8wZON1XyqMrAxEshYU
snxjmRJb3vr9wUCpu03GAsaY567HbWswdp1X4ER1vk0HSECkMvlEKoNcHd1NzMHY+zCDgjJH/X0O
hguYIzkn+wZW7Mm0pNP8DHfnFBU0fPHsg+6HbDUqDdnfkG1p6C+AX18IMiNVL2MrSp28MITicZ0B
HkeoJzG6QagKJziuMSiQLi8to9cAnQaIZXmgxif0fWWEuOA7bN/UpojBFZnmLjWAdQdUo1gWw3RV
323MNja4Kc1R9NvwArAERg48oJnaKv5FhCMAg7+EO+fDd/YgPgNOdlDkRzAHVanlfo71mk8TAFcM
i7Bmmc9oahfYeSarla/YdsIRHrt30Iz6+EO0QLPWF4lBJgZA2KH5q0yUh06bBUGbkuZ7hlxtDS4T
kv46cKiYP7v0q16Bkg0kWyiKaNCiPACFIe8q8F3TbqgLFfxLRjQ2ymQM+B/FhAtRLZ8TcDg0uFYJ
S635U5HvpH51UGc23Qs02UuKFJSEMyJckEoMELe5OTgqfkZ9hMLJBUSDL+CuADAJBvfkpOI+J+JR
46L0wZDL5raCa9A6ahdigx52CrK7dQTdRAS4ALTimA6F4/2TQXfcLJVDlfE1tv+G2qsSeBgJ8FUG
dtQcTJiRZJHDC/QiyAlOLuYOfAr7gDwDzLsu6gTHaX4GaxRQ+gQRshb2QNOOCzDEAN1GCCE15D+F
O52MfVzUF6wqnnh8aDq38G2kzwbjjHHYJwLzeHNl9j8yFCH8QMCuzcyEb+46lResgFnhVdMueH0k
1TgjpP12/fcIz64DMhWOx4UB0wzi3SajnA+5Q5OjBrOllnAZxDSE+AeafKNqTZvo9ddksoPRlO3s
zQpkvhkzFq8lscCurF/0BibLA+PedPXfapC/DKkzXPpdOD5i0NKUOU8Y2gIvBbSNyXNTBah4wp7m
AeompTC70pDCN98bGEJhrVMgDcCv6rLeHkTcawz8dfQZi89xfp+YlcbBp4qeHfEaCGwSWj5I3xtm
BGiHpgXO5OwKKYlMShxC0KPMok6RfE4wg5ITzTRSVC00nIZWIBHN+6a71Mcoz+d2yjXoFBiy9mC6
oLhGqdvgp3vQ48MRATW6RwDlYsBXiq15B05UtFWJGQrC1myNZoSJu0jALdm6u7f4ULl8YH8ug0dX
NsO0VeMo+s69d24EZZw1LihjMHlbWRYkO7o9ed1WdjiSaG3CxkcjNHQXph2BROc/T7W3o7ASFbV7
6lCmwzMtF+5WNvM7Ai/4inT5ihe/WDGmaCP2LDk8CBYNSl0tdx2GmWjD1pT5sHNcxFcLWD9sormy
3HdbiE9Iz2AiS/Sj7tRPbxB9AX02BlKaqE/fbMRIn4xVMslyGX3o4g821HcA+lIYadSWk9u2izoO
tTSYbiOgUNKcN0fuOEhZs23jV1v7YUNN6/ifGptMNYDIhKErhiATuDDDxSHoWFsDxkP8LBnycORc
BglagTEf9e8oizcRUFHvF9w59hjUueC5AJk+UGcobHShprZLZrEDW0OZrp31t6f2W6gf9rgUusbB
a9GarSB6DtZwNeKXjRafoN7/1ODnh5kU2Nq5s60rJsDZcG/MgcCUyQYUqOt3i+UUqGxLH8yxTkyP
2E/+MoprraOjkJ5IJYkhj8iHYkX9nawbkLK+NIjTxG//cNVM2Axa/g6Oyru668pu2YphXgHtm5y4
/Q2Wo2BmirxWUZeFcr6t0VCtXvt3BaigoHLU076E1dAhwnWu1VAJ9gc7qKfVYAq9jDvR4/ckbG9N
wF00AROTBfsF8EhQx6WZ3X2z+Bcp6Pewyp0FBjlkmXEPwA0TCUQiItynLoULRk5GAHkK/kwxQ+S1
bWwXGYHUiCK+t8F9elFBkusGTUH0q2wIo6zZTnZkmnL43mIIMj5zAwKV1G/e5pSASA4he+NIEzWb
MjjjpvairjJEWOciPhLp3KOZ5BtGpCG3M2CXpRnbDwLv10YuGCFYeR+DtNDOB0JoOiqxt+O1WCma
SIxwrYbk0+gWVqwZUMDwDDWluxnVUW3YB5/mfJZAbqGlJLC0Gkm0LBTMrHUAUJ0cTIQkJ+IzAait
O71rkx79GN/pGvAcBjjgJR51iJ0fnxaYWOSub+0cg3zZg/5FYEzrIyBO9X7GA9Krzn0kSM7hj0pn
ZEKBD9U9hSMByU9G0Muc4mcL8clwUOMilKDcRy06gINm9bBzQsZu+34/1uOLzeJvbc2VcPjD79l5
6aZD06uis9qT+Y+081iOG1na9hUhAkDBbtv7phepDYKiJHjvcfX/g1l8IqH+u+PMbCYmzsRhdhXK
ZGW+Jkie40LZmUO6DMDtWZW3jOkVFtBDWh7Ujjo+kVIaok4z1+pkTS+WfKXbYKw6dxxniR9fwcOy
WsakpEgQ3fXCv/fqcNPpjKRsF33AIzipWVHV3lWxxmncvUdqO9MMZROr6rrkpMvz38jdzHyRnNKh
2tYmqYLFQ4e3hszaqQZn59aYfnGfupm1aAcPy952Tc9mKXMpAmx5pqw5kwE5hOB9SxpMJk4QnWm/
SF6uoa5NOUMlK6/omar3cVBt0y7h8E5+GAVG3JSdKYIH94VXkHr1MzcGhUUjt3Wqo6bTf7f158gr
VyQ7vHdDEHNh/WJF2l5Pa9S1tb1bdAfHKw5146848Jae3gO+Dbc+310DNSBnqTuLGxjBfrK0sZzx
3W5Z1yTumvHiW6Dz7OI9SOq5pyWbzhAkn1RxA2odqqA464lNFYfrzuiOXibfqzn9YgUICgUwJtgC
8tsuFMOb1Zp8kjt9qXb22omjpdy361DXV5nqcSe7HPfxjtflxtIwKhpLarpxBPZ7bv0UhF56AkVz
HsvzeC1i2vGrCSl7l/oiU7OF72gLUsofdS+v3DyzZrIsH6VCXxU0WgEfUlvK1qmFZDq15a7odlVd
8zj3tm1nOwi8lj/VisSE/u5ZKljUJGOZI066a8yiseRQUUFsQ+NgAG2Kq+JYl+UT2MkRM3ZwTHPl
uMqxAeFZSNKDltiv4xXvmMYKABAP0jR48I2KDQ1jwhzyd30k3mkRxcAfss6SdoI5Yn/rxEIkMqmf
ex9F/Co7mnGycoth01jqi+eWr4XtbhrA5k6ov3UYIapWBwRMnaP1uZLo/YuyPElGuIpyYxVawUa2
zH1SFnPFzJdFHbx3Cn9PV2dRWu3LMlqnVbLuunbRAjzO0mxRF/pjXDRns6X+lpPQ50BHcMK6j5r4
qKjDU+onx87DFt435o6E0IXVrUMm0wOiUII3FtZdX9QrPda/121N459TNXLDOUbaJ0URR92LVzp3
T2JL65IEw6nCjS+VFMWihe204MPUjWWWDym3ypjVcQmugjQ/NwbiRGUezi2F1LwQ+n2CdJXKshqr
rzmJoZZkbImUXh5I86x/yNn3tGGzWRX2W8mOxdIc7Ae3T6JZ5NPfcqQENCbAIEnh++Q+8E+Vmwas
zxCBFtD6JX5PJg25pF6gkfFKEgpMsFjiFWTsB79Zex1bJjLoYajKuVYSE/YCDyvKbrTu33iMIftt
05cwsoXXFjveNnvfjHZNkoG0KGGNA+hJJRkgOr6EibFD04NGEeVKGqc/+8bjNW+/9430OzX5f0bS
U92BSkdWYl4b2DAl5ffSLjf49dBhrZaS2R8QYgxmugOHDQPWjyAYoWfcRBln6iCp937n9os6bsGE
PnFC82HibK7TF48wVMpqZ1ODrMmG8GfDM9UmITfZvbLCQzXwR8pGK/2OUvdsiGHtNtUqV+IFXZ2Z
Dd8hwvA5SGWemxFCK+E85q2naExlVZ0G+pt1xM9A88+jOpnY6VKxN2Zm35WuczIZlCjQEnfSpZ79
zkhAcqN5d5v4F4nLQymMcBGlJOCVpIEiIRMDrqZRhS415s1m3aM0nJHEWzbwuDRfWpJYZ7SkO2r5
Jnmsqm88MaYhyWoAl6oNLhwQl/4SyH0hB2tjyKih+mDZzepRdXhy5MVCsUjhaUuZIj96ofS91LJl
rMjL0s1IOC1Jnwup4Wwze+CTfgfq1bSibd5Zr4pdi21eUD124sHmoFWQwPXg0UgKOFCI4tLeMTie
vCHrNrKr0hzu0xKXShe4edY0exyVSQySIli2iSUWtp3Jy1SS6jV+Mu6sq1u+h9sjo1s0EHc7Hx5H
w/uh1anYF5JvjPtnOFgDpX6hRfZRinl2ZgXINcmulPfCYtN4OQ/muF6iduXBf4ggKIwaY/E+S4ro
t+IqCk61qX3OJUDyVgRcIiju7MA8Fko6Xg9Uxw170fEWOpqBar86ISDGkmLmXCpspGwDqZ7pvZ0t
II8F8yaENNS2UXAI4+yjkKLio+sTaDjlo6Lz6qavbh0yS4nuvTZdZ5axLcrk7Mbpa+Cqm1wMPFFy
9dnU+HtBseSVQyka/9y+2uc5fzqy21Pb0xoqIth1bVKegxT/BaXr7GVBHQ2otdO/W3IV3atyRm7o
+vTe8rJe2KjnbHqo87glJyPnQhO08ehX9TG/23Lt6lEYw31MD94K703n5LYfg7oe2vuIMpTbfbj0
PBPfXLmVOAQyBJgB3lRyCrQXUVtrTd5lpQAK5c5qo9mYgD/TeykAdNksLRpKIsc8mIcYKL/Y4ODV
Zm1gzmVHrBzydTAkBWhd85QDDAtCbxGLY+dYi6CmmWLOK+coMYE0siyK71H0y7KfZYcVQgkoBO5u
haSp2TGV12nPr/8V8MYS+aLXTkqS7pKEt2HznhXDbATsoA/uYXDmk3nBFgiR7VO/ae6Jbs9Scw5K
HiyC8KQbWx2ojaFi1Caxj81FnhrUF/0FJhRJ1R8HzDVMbV40dGG/szjmnfS9Bt89NP3R6+9zj7Q4
unepfFTvPELBTUJr2qd5My8ymQYYz6U22DnUQlrXRn0FhBRrCJaFowPBUPc4ki3S7M2Bi6SCEbLG
BjfVVu3ckmgXGFw5m7JU51q0UxqBa9qBLq3cOFB5HuzCfVA8a1HSGs3H015O6Kjha+IFPMOcvSZe
tb5ZDNWLyQZrDfMgQ7XIkrehe+O4VStl1djRzKq0H9A3t4EBOFU5ZM6PAgVyB2xFQKPNmdM+oLSz
cb1hpoMKIcuN8U9xFkb5QF6pVVs7C7jZc0pXYqX2FSWF5wiKAc9ISi+rDnhAcaIEek/jexVmwECA
PeelOy+8eEkdYFXAQ0mocgL5lKU7KzUfDDpdTuJuYuyQdJXK4C4HR+B1+4Ez0HrvSopMQMK7+j4A
jmT4ytqw3qo2W8naWXTc+ea9KOgxOFvJsVdhYm5te1inmrOC2Lpy5HTeGus+klaDL99jkLjpKOf3
Ne+FMniyZH9vkYKrjbGqymdHAzZR4cnXg7vsxbdi6DdKl/C0TMGHgEhJihm8xwrYGeqRRyjlq5Cu
sNRta0DsXZAsIugGWZLuQ+qx0Z3Rt7tW4alfrZNwb9erZKC13o245hW3uVLUy8ARfLVzS6ezSt/l
/KzIv/Oa1R4uE8Xfpn7z1AKJdGVQtGMqlsP5C5v8wdVSLuuzaj4TjgxKBlFEH/Af4H6da2Kmqzot
Ocq5B2oQJji1tERwLVjazl3SHlNpy7svcry9BoirBz5EVzVSKG1qXGY2PbK+q3nLdWuoI8tIuDsj
ducDEmcOcM+AHNR1NpmZHZHnfC7IEUIgc7baPVj1UxWOQMszY1Ex3yuiI31VkwOBcv3ek6tNh+Up
6+Gkd4BYTfpzhQmFR4DvU+cYMPjOOm++gdYDlUkq9Fjr2/FBWpY0tx5Tcxd3uyTcaSYVAXkfRQq8
snA5MuZ88k7w6NRuHK4FNYNwAJpRshaydFTTY9osJJ0K4VNovqjeo49GoGps6+SopGBi6JBBRbCX
FoDW9snTa3gcHQU0tCOSpe+/BN33XNhzIz6nw0uu1wgyeMsWbIyPlL9TtA1GCCaUKGdp+4L2cg4g
6yPON0P6Ell7V+lnYDnevSjYRRAzBf2HuIl/mGG00Uz3XMnPMcgTKLwy7aiQjQ/2QNPXMXgHxC3O
iqAsFsn60ggot3FFpSxOaoDWXaKdTPUj4LWuIALmNjxWJGTp+TtF+M2BPlZIh2R491oAAgCU5WND
oyOSaRKCXtwnEK28YE2b2paBd6/8aitL9zppiCip45j12k17CAZnCp6UApR5mJ9FAub9MQ332bC1
8kPUHYZoH6kw2qKD3j1Q9lHslVLeqd3vzv4duU9g1n3lxR68h6GLHiyzIdXe+ArVf2VXeh8a7C3X
7SljvEZ8A/gJQTpWIpa9LnwI4J4HVNWVeAVUPTmGKJq7UETZs99L9kcua9KurGr0hCTwTG07Step
jXAe4ZLP9O59gDeY/A7BC5rjWgd2/zE6yQ+KsvJIvXU+dEFi44D+tOHwycpLYkazWgUGb7mowEa7
Tgx3mqsv8n4/5D9A996pNICxj3Hzp45rIU4LXty/sWPkzKmCl9J6bsOzY2y6/FnSXzXrPjNevewp
d6SZDp5HeFD1a5/iJBcW76GBlYKeVXoCuzanOl0ke49qpmn1p44CfbS2fQq6FA8GnqpDNSpBry2I
xk286H37CEiuo/nLIChcdyS+I9SZLocBKXMve6vKot0Be8ONjwD2ZgIgVDNy76x00dbZQtLWnrvP
M65oAASRyX4d6Cnl6xbDn8JdGyEiBljU1xTPEiCc/ipRX0Jg8IW6KOXfRfLaKL81v9jUNCtjGJF2
j9qxesggJUJqiVNrGUbfPZV1nI1vLkp0/tYevWBzDoUXVlrSyeuAbpryDAGoNA9l/bMdqkXLzZaW
R4OqbIqMnhdwrUOfqmiBAQOkkjVPtDOoG4UKcdP9UmiB+BBwcvdBhdJjdN+EccgHe5+r8sFqANh7
T9ep6col1r2iKKju2DjXyPJEs6K1zVi3yhh9shrESKuC1hhg9EIVDWh7eSJ/KoduEcQ2qLf6sZ6F
ux9Ga2yz3LjxSy6IdPA7/vyQibJFqihADYPxaZ5J9xxZVDQED4lO8AC/pdxyK9ZEBCBSpMhKsPib
y/BL26ZY1FlNOlCHL5awb4n+XKL+My7Emrhx8A6eiOxIUh6opg31P++VtTWUD5nyE0X0Oy3sj13S
7CidQ6enaOU7NzSvLog2YMo8SsvqoxzOP6JqnyRWXCOOSeRzPDiK6C41vTc9uiX6e0ED50uIibRK
7zU18hoFy8cHxOz16w4oVQDT2nziVdV5O+qi11fspYiqPMoIqcLQkFn5KrFhq3lrqEXJOmm9lZ44
z+VYKy7zX22f8yKgb+go93n0dj3qpW2iarqGdhM6ekKb6Dd4cBSFqIgqF2LWavnMxQFagjF0Pcyl
LybQQlFlBSUXYU20SniWpdhK96N+yF1npzPYrdcDXBrH5wCjPManJcH7SwW7SAC1Jz2081q7001J
XtWx3N8Yy8VQuoJfA0IbYKAnH8pQwriUMFgiLXolDdXchz68scBvhDAmgmF54yfopBKi8wGmqjvV
suG83pBEuhVk8umH0pTDWiUIpP0spe78bCs31vQFiRr8n3UBMoyTAnLB168iBknvw1AhhO/Fs05v
tlovnxMVWrnXPzoaverry+DSAYiFBtKXMotNsybfxq9qRTUHlZrfQH7YGTPJG5ZlBIDixhdSVH76
RCSLz48NDYOzVGO6XWlRovQKm2GevSaLMf87F9/ITpfxNv2JIIC0vT6wSx9LkxFIVUzFQsJtMpNd
UQ/o1HCdqcWHnH9X5RP8l/89hC4LReBHbnCmT0IkctJ0hWA9+MVHD0kvFweTA+G/BZnsU2AwyGPx
agEkUpyioDrmhrbqNO2GSfWl88bQZTy/MSxGm22yDurQFlbtsg5iK13nQt2YSf0vvoiBBwFC/ggj
oR30dW33jaxlJZ7fYPopnaktYhkdKmM4p6LEeH3S/lHRmS42Y9xEiOyZmmJPZq3ncpD02EYQadm9
mnAk4+W+WudLbT7ssxVss/tkYy7NZ9RXZ9waxS65oWt8cT4//YDJfLY2/u0ReOB5A4bDaF+jW14g
/xwF//8hqlMvPrvNRRcORJA2VDHy5TFeVj/KubNGsWKbfjhP5V37rfge3BC2UsY88O+4OocU4kWq
rk8+o25qdZGMmM6ymH0fNjTf/O+eMne3jzxA1A0srZuaw+OfvBZy8jWFOwxt6DBUed5slQ1gXuOu
ARO0BJP8ZmzEnbxXT9KdvLGW19eRcul4NNA7xj7L1nEcmiTFKr0Lj442cOB1d1Cf4YUGC3/tbMBs
r1UgcTN4aet2/3I97KWz63PUcXF9vpt1N9GssRGTayvXwrU4g151y9l6XIF/T+qfoY0/4lOQwWq6
PnAJUhzg/Tb74Hfy4q+4YJSf10dz8eT/PJxJakhXugx98BvzGNTgqXpNsF2Tlmm30tf2rlqH367H
u/XNJgtUofhkeD3h0gK5Jxyu618tAO9S/349jnJ5j/+ZwcmyLCwnMxXISnP0F08A3uf58hUZDHnr
PMqrd4oCNwZ2wR1CKJ8ncnKoaEbnN41JQPHBQz8+8j5TeQ6/lk/usBBPN4Z36bmClByvBg21cQSy
vy4QTU+VwMxZIH20qF7LtfqGtvHROus7/dYKufTJMHdkcGMmzxPla6gyKPNRcL7ClNx9EI/NIoLx
dAheEQt50LRlvbdW1Xuwtm9cExe39+e4k5XpJ4YI3ZC4ygd2PC/Jgto+zuvdg2ks9Ll60r4H0kxe
e8dbUoTj0phuPlMIodkq/zCmd6HB2x4uGTSDyLUTf1GVfneGLofLSNH62YwCQ5QtYs0UT1oad9qN
Y+3Swv0cfbJw8zqOI1IInoNGBlw/2vTtrZPz0hFmCgNgB080lfPz6xfN5cAXLb2veThoo7IDyjOt
E84a3ftxfZleHsv/BbInmX9vlIHXdMwkUNlVGpugou319RCXl8mfwdiTxN8z1NrqIwbT7rKD8rOk
9sHlJ0Pqmbm/DtJxeI9+y+AAb6R+lxfJn6GNGfWnE7oaUjq00F/h2ICkF86GeuoKGeM5dgrjkXYv
OdqNM+3GZ7Mne76XZMtzBmZTzk5V/i2XdnH/cX02L4bQZJXkDH1VMU3Mk7zvLNNhMjPsLu2XCJSQ
/Ho9xMU18SnEZH0bsSM1QT8uPnp9VrbN1c31ABeTIMRXZZ4XKqy4aboMtrGVIVVyEp+7lQciaWae
5Lt8YXzkK3tbb7pb77SLQ+JdSI5OxYOJ+7oWyNp1q0s5+u3sqQ/WkfQ/G13xUDJkPINlVVN0bfLh
6yKOVPqU5I+1icIUEiXZz0K/5TVz8dvjsCBbNq8yil1fR9ENkdzqLaOI7LNARqCAwntjs14MgZon
bwwqDvJ0eXnQACS14dZyDYSi7HKdU/OlCvy/y++S3Y+w0tE6grLG15HoQS85vt7hSJZUW11x0Ovs
dkp643C7cAJ8iTK9nwYrqXWZKDYkltMQ+543GzQjKWcwFWqw1/YaljBQ46698ba9sN6IzNU0XscK
ModfxxeYnkk7Hq9GhQZx4ranyiv/Y4jxJ3w63iK0XQb0A5jCJjw3MvJtYX2jnHJhMdgWxwylJ1PR
0Gz6GkLry3AwR+2dZETul9YyzeudDVr1+nEgLsYROstAp+YgprMFMbUpVC0dFZK7DNSTVRuPTTf0
2yRGA3apdVb2DQWSapR0orpDDzlHD6JPkY9FjMxAbEvPqmyvRHYHbip3aHLoGUxECB+lheZoqaa/
AD779Xzo+g6H8gCegBpaHsKbhk7bVVar70YvSvr2oL2jhcQOQJIqE9+HDpUVXFp6une9HAGjHzIb
QDAqT/qvLK+SAoIyushbGPee9Xh9Yi7kdVz9stCxcFE5WCb73Ze9UqrTDO0joMHAeqQU6cLSXXHS
+AdJtf1bj5pLyxb0s6Kgua3b1tRCUrWlMolMAlpF0vBP6CQ25APf9W988luBJndzxBmatTqBUi07
iLh8lIvhxkk2Ts4kR6SuhCcNeaIiVGtyxLSwRUqtKXDa8WT4zyoiqg5kWPQ6NPu9BCMoqfJWA4f1
376Z+XXPeMJyo7TMCyCQdyncfNUFih1tFIRzrge6uGk+LY7JLR3XQRebDVOYmahsubCQVqYf23dK
0GQ3jprxN0+nkuNMxfWYi/Iv7zkJzo9tdzXnQO0d2hjtisZcSKBzjQSJpFuOEreiTQbWZYbR902F
zri20KR8Jqt7SMBzA5ZpbIvV9Vm8dEWgaYLpFKY4lFYnWyxKZSVE5gAHv1HjuQ0//M7eGn7SzDPL
XcZ+tnH98MbKvPTlaBEaSICzzcQ/x+GnkzuFjZxFFV8uTnK0Vw2kP0szR1nGhCJ5fXiXThAbbzoB
B0EZ63lfV6PW5WlQgQGcqxEKY0baU69IImOhKA3ga9/r/mO8ybezs0IRtUI8AxBTXSY0XlCksbdx
sr0+sEsHyOeBTb5b0gZNLTvMoQpkPY9r5GP/RYryKYI6eRnJKDQVasz5EacnAyyYZJ00hCX/0zCm
cuZZ1KvBUDFfQ9iseanCgShulKYvr7b/WwLq5KiVtThz0nGmKh01RU9ZtGKp3iyHXdxHfxbatNoh
hIViWMxAFDebl+6rXd5VfJkyffbNten8vj5tt8Y0ro5PO8hIW8vxQr5NYfxQQCuExdGrbszbxa2j
jBYz46tBm3YqZdWk3l8wIpsRQeWKAdt0UPLdzfWxXI5jWrRBOGF5130dSySaTkJ7g0s+hP4oL0Rj
47kCt+zlv8WZrIMyIE0tTOYs18AUF+JBr+O9ZKT7VoJ/cz3WxSNc+TOmSfob4ndhBiZY/SoJPwxX
s2d6k0JW6CB0gB207q+Hu1TZsz+d4lPDIyUQatcO44nqVxsZfXPDL/dm0e6zMN10VbzFo33VGhUq
wvnqeuyLS1GQG1u4b9iYi3/9fF2UV4GfczfGQF2CXMAyADcKsPG/hZkcrGZnW3UQECYK84VIUT1r
dcRcuv+9R4vBnkWDnlycwuU42k8by+KdVLjgEOa1DyzKT+ANbsvBu3EBXlzyuk6mb5DU/pXXWrBI
UWpqSV0cYxX19OeDAdFTZGfNIbqxjS+lgfafWPrkGI9zPbEb3hfYpsZzpflonBUq+G2w7VFkipW7
CM7Av/hUnyJON3QOydgURAwjB3mqEEn/bBbXNyoOF7fYpyiT7Uw9I1GFNc7h8OhKDwauCNpjqUHp
ePpvw5nsZVttIpSGxkA14FRpIXvFTsCLvx7l1nAmJ3qYSbxDTaJ0pbwfgmQrldKDiL0HJQlewA/f
OAzHP/dXRvtp9ibrvFTbSAlTwjXVCKcLoUo1N87AS30bm6sDsJJOHYBXyNe9FGpZWjZ+zzoINkr2
rfWenGylmE+BhXYH7gP6XWU+RfgmBMq/OSw+RZ5Mpsj7TCQRo4vcUwozIkNCL0hvBLk4hZ+CTKYQ
lYVAb6FVIVixEwXMXERRr6+Ji8cEgl2KptlYf07bGmDyfSWoxwqH91CRnbvWu+TCXU1ufKmLR/in
OOPv+HToZXbaN0VGnEL5JevEcd7D8PX6WP6eLQ1QoEy1S8W+GxbVJIbS9ZQnOBRsMzx3sF+D+Nab
+u9hfA0xOREk03dFKPjqg2o16CZBBOk7mB2mY1s3Zuzv3fo11GRpq61bSXHFaCSE6uLgRSnfHWTO
mp3t/Lo+b3+vgTESfkka/sZgESaRssg1A12QHVX6APUMFYqueJOVAip/4NwY1cUJVHmSsdiQzZr2
KVQrhMakUS6soeUFMDwrWBO5KG4cdbfCTL5TVyaSqQQy7tdmeoogSLdm9+go1Y0wF7/RP9AdQ9bw
8Jus6sbsUkQ4GI0kRscD2YYoGjcHD10EOAPJo2ZW5Y0NeykkmxUEjGJx7pnjf/+0kaIMCS+l16gT
DPCHtZ3epcdYoxny6MsP19fFhaaSJis6cFCdJojxV9pclykFvNjgAdjPldeV/AiN5p762N5AmmCG
dsKrO0e++1YjQfydT3yNO/l6SumHVm/oHEqzJ2sXHYa7cjmcm9W9Mo/43+pZskaC5gBEx5496ctu
3nwr19ISL45lsaw27JU5mlALe54eoAEv22/i5/WZ+edB9/Vu+/oLJ1vGwgGgzsT4C8/eGnbkN3Pp
za2FveQX7LNlu6hm2EzN1IdktoPfSVPxxj66tGc/f5rxLPy0DHyraKWo4wdExaYS7wa8VdvBBeP9
+kD/fnJ+Hee4zz6FUTK1bJyBMCDFFe0o9KWLAZJsrcp+lUE/ux7t1qAm26lvmyDxfdZbkWHxIMFB
EjtEn5v+xkVxaQ8JQ5FN0DImkkOTi0KohR+KUXc/7GGcAd2PQbTnxtrKnsLqf84hNflzrMlaLtwu
z8Xo8WlqIy1pZRpvHTpCg/NzuFXUu7RthG1ZkLc1yrL25Gjosk7yyIex3OzOvbxN2g9T29T2zyhf
yeabpW2vf61LZywdTGx9VVWY1LO/rg25yqMQwasC+UI0ZFEL+K4jNn89xqUhfYoxLRC13OCIv41U
lCi4q9GVyH3jJcjfkjw7Wmq2d9HuHToAXv8t7GSBpHnXWO1oW+xU+qrUVGRnMQdCqCwU4cp03WVU
D9i63XpHXVqXn0c7WSuuZuV2mDLaGvMfV/1dld8DcyOGV9e78WK78e2mpaTWdEWlFwywRR1IgfyR
Qdyhenl9Gm+NZ3JIaU43hNEwTqOUrH2tR2DHowyLgJU8D+RmdT3a+NemZ/Ln2ZucVVGreRqUJHKz
/lRCYmwRXL0e4dJp+DnC5HzqIiRxo9HQNGgqxIFiiKoOxni+BDtMv0Ovad5q9o2+wK0vNdnUQaRV
I2aZam/nYuqlzswK4YCbd+7lMJQjTFjhUAcmF5rhGr7XoNo1D7yHXF0pgQPB3rsxf5fOd03+E2Sy
HspMOM6QjLu59BYO8uam057sUayrrW4UWW6FmiwG3a9cuRSEkssHfEsGLLrQwTYDY3N9SVw+oP4M
abIkSmSEKH0QR9DCtJ2ZlHYoDD6m+i/fOxcj0/SWbevlZY7o5wgbH+1Uvx67CI8o6aC5IC8bHyck
MxzKbqQwZs2/+VqKaii2An9Flcfd8OnuF/h9++aoYhY32sJDeVcpH4xmbvo3bsiLaab2KdDkInHg
EPghwj5cJP1bJ5vfas9GRT9aKHK8H0oHmRjtm4E0UEg9Lu/an0gpvNTWcG+09gp1jFMz3LwBLiAn
NRlQoazTGAYKPm1tov9sD0HlgyGWj3gMMMMw8EAYlt68jO8a9RnnSKwjhAu3Z/T/wIAAbbfri0u9
eIB++hGT1QXrqs5alR9hns/GGxZU62IRbEeboxm+S/tMn7ULeZvOP8DjzX4XAAFX4UJaRUt7Mbxd
/y23fsrkHGryoSlYECP3DpNyvw2/CywEkljbpJFYiFo3bw1evXSefxr8ZP0hgmB7pULEYmHOkhW4
kl/f7RMiOT890mtUDRk8wPWRM++u9K30bxBNX9fAZGGKsgh8xeUXNPaTVZz95FYN/+Kp+2nlT05d
R8HeVw9Y+al1MrL3FJsslIGvf7hbMSaHruK5zlAjFjv3ETKJnDc3h0aNdM31KONU/HX5fhrJ5Lz1
RFRmccZhgbylYC209q8ek64Y2xy7ey3MTV3fuBgvL8g/x9Nkb6RKjuSGwclbaC8SljtOsejLuxRe
rLi1FC+UGceF8CfWZPFbcdPqjjGeUDrMfvqUybkYPuQCU2AFqEgkI076iMxaYe+Qubo+s+LGPpjC
R1OjyYNIZxXK6xJNh426JvfY/igW8Q99hsfK3F0C3UHxceFvk12zRBdh3r6Jhw80WVbpNpq3i3BR
39idFBouf/L/OyGnpZy6rITVjL8LE7pU3YfVb0PZ6yGNhn7fN/cSmoY9amjptw7mOZWsGWbKToyv
iTJLMeER+qbUqf3ImMs8JPoaz8C6eclHmcb7OFwOCq7Qzlao3Nr4hBi7tPiB/rntnvvgLrDwSTj0
0hatARcNSkQ+y+xBDe5BueXye4tBlQ4yqacd76Efh5gESl1psxSpN0diLes3MexPhK6lTbh0IlxU
D3iZIYct9gO4I6pS9VY5ID0atv9IFIkYa5WVwSPff4qCsxwk8w7hom9J9xGR1SbooMTzMnqIRq+q
+7BggJDMXRUv1pPdoriNtmO/bX46/U7zf2JGUucrOPshiO7hIVVWdoTdFBiquf+QB2cvXeEjXBSP
CioRiEQ0v/sccd6H4m0kxXc7NHQF8rvJAVmTMNnq6IWW7Zz7H+ddNbzP25U84JU1Q2DUd7CojRc6
eumj7tYMmR0EKs3iUZA6hGjwfqvMezPCDYDMZZlZW0TZDOWb71UgxOC+n5UC25J1/4FTW9mtRYBw
1xbZFcoNGDdq1Vx/lo2nptm4GIxm+M5i+Q3LTN346qis9dvR9omJEkMxszBoq59Q9JJ+IMkh4l+1
etL9c9UnM3EKs1VUrMwezAS+PPiYzPn3jrzQR8GfMDvRLNl2WE+qHWM6hcG2zQ4Iq8nGDLkeA30R
fHLDtY6IS3UHsRIV+arZDOIuL2b+XnmT+7mO0xViHOmxqnZ4EFLSwuSrFG+iXWH+gi41Wms/IvaY
s0swAlUphaMzNctQcByaF9QCMeR1uWGDZS5gA64zb5Hqr9ZudOtBXOqdhaq09cLtH4x4Y6kbG/H8
R4H5gQ8Aaxbcobii0nzGUj3dBcFHg+iVfmz8UyetoLOOiunlKjDQ0cEdFkn3vRmtS0/FIRU0YDDr
UNEDoJMD5T0h3T8oj6l6SHpeVjPTR3r4EMk0PeY4rHmoWvxAk9lGlgB4KZLA+JCvHO1BFgeoerPe
W6v2e2OdumyJ8pWMHq9sIhi1ZRQKcsgxxrpI+qLagobuEl05v1ml9UtuH+UM5wc0hOaFvTaeB2vb
KpSK6b01eGQgxLAJ8S7U1gGd6GohBKY6FjL5L15ydpSdjrJFPtP8g3A0MskNauY469RoJGYIV3ny
MuK7i7OcruwUXXassB7j7qRW6wZ/kvp1GHWJFWPGZqnjxWgEIx5l5VuFNUAucFNGLXLWmEsd8VYh
48K3sqp1hT2JGq2k/iFFBsjdJOXvNH02kOIcraBdzBKNBcKLfbkcjb3jt2RU3rJODnwf1A59pSXN
WUbad6W+q3AKwdzYfscqGiXJHNuHHK+ChVm+aKjqfUMCKG5mqsUuusOKHmmuKl1QF47TN0RFZ2WO
KOYaoXIbiRi6fA+2saR73nio5GLgu0gx20OMrDm4/k75UKACpVgr6Sju4Ei35d81Zy60pfrC3HjD
ynnjh5Tbrtw77TZHv7KnFMvTmh4oawszTVwgZt678xOT9gxhXfUAyNiSj06wMaw5nhdIH2XFRoNN
hRNsu8VIkRNND8+y9KtyvqXNo2e+/T+Ozmu3dSyGol8kQL28WsVyt5PYKS+Cb4p67/r6WRpggMHg
YnIdS4eH3CT36orOhpNYd465w2GyBO7oWIsjAdJMD81nkOBjtYHnY7LUp9qsTgLcpREyAFgUfpXm
MCkw9xRHhC4pbMpT1eL3+dbA4zKPhXTGDrAKDoUJbhbDR5+ni3/cJO6ZIQiHHd632nwc5OcYPIR8
pybnPj6M8QO7YlGlCbtpWcy0HnV608I9EFncfUxxTwgvOozHb32Nlbo3yxjq/guSEwwzI8F42I7m
fZn6icI4H5Z3E9w2eLFw+47K7Dd/9XWNY99iedOkt/SS8o5B5wxtCIOEH3k8h7IbtK9mvY2AvGQE
jKWnCstOSzMSl45qfw3Hhzj9MTHQN9B+QJk1Xtvg493+6coHO4GtZod87aYb7bu9bP0Kndcpr3X8
KS23LPTHv1Bb8TCbSvlW5qsO6UJjHg8/QeSmsNzXkj1i6b5vsBB5xTlEejfjbfsE3R7BTkvwC5qF
o7bLI5i/5xoTEUM8pHF27iNPCPfC/CEaXr2clvpNn/1I2MHdrsY9tlRDfFcxzMLnuzwA8GtlXxyu
LTx7rGasfQuMdHrEyZdELNKORuMLJTGfZcqniuQxnAxqo0696OajFv4K8IEmDn/i3VD8+oW0HTfz
AOyZkHwofY+Z4HfVG7vxIpd+zj/5qQ2POEMSWCtuZ9hzRNx0dBX1jidXruw1wSsCzHk84OVG4ozJ
a9Tj5+LJ/1BDKhUHQp8HBdpxMnjJbZDPkuxZ80dSHCckjCg+p+oOs5P18aUnHZ8eySNGwc3KZbyE
sTPUryZOPXChUvCkt7m7zqBndPg82LHJGyiTxqDbmQjyBBck7FHxLz3XLZe39p3EX5xWXJAK2Rn+
mbrbtLa0KrB0vG2AC/xJE58ByyuNsS/wqBaXfWZuu3Lc5GPmV/iWDmt7KjZWV9pVtzp0+UsGPI79
QObBKzvTdsA6AD9T89UdzNHaE5YQE0kIpSLeeitDV3Tn6sswcLixLVzBD0CNIsPJo0dlbcsX/aoV
DuSu7F8COvsx0o2PGPjehkwYiFzma3t+vAuW2yfgo3/xt1XUHSx6bnJFcmOwGPU//ccsPYNLMD4U
45YcSvML3ddhdMxOMvqjuJXMPyXDF9bVKx7WLs5OgWCH6m4IuIftIHWq/jrsQukG0hmiPAYuQ3oK
sTvv/JUpANOVDIxwtjhjjKe2n5FFvS3dJ5c7PSYCOiyNkWTTgrhVw8xarVOH2g4oyvoRqJZx6jtM
q/rfGmLjzOzxol3mlJP4Ppm+mVzL3CJNu8yK4GPPLWAsFsj7keyhsv4s/WNcHKAfBqB3Hr95zldh
j1sihRAQdH9t85pgZ97j2wjQAIhpBpNtbfxm1ktXEPzj91K4RBjBzDwQuPJxjSjIuakaJJr8CElb
xoIWvI+ZvUSwm+N/EaeQ5Yi2fzK2hTU5XGfhOtaqnfI3BDiyLQK2PW4r/rPIFQRzK4jPVjhmTYMb
fI3b2KOQfgMtcHAwCqzalzFpF6Evh+aZa8uE6KvxpSfDweIdbkmSRQDOjZpvzPCZ9jTIQYkZCU6n
Z5Zf0YGPQ/PCSrUdRLx7AntVj4y8uWx+DMwwFxmVOLmJjH9hcSjJ5KoY5rbab2JNXrlcGjO12+gW
w4gpTKx8x/ccf/H5JFsvif6lCCAe+F6K5LMSr0Ffsy98kcdjA1ghIMdBzuL4gy+FV6mGH4T4hbJC
b14DnhJbBp7afaUcXLncduqC8Sm+mrFvRNpDlN8jHcKI4knpqTWhox5xS5LyW9ZtzR7HxfEtYaa5
YwFG8ZUZ18sarzQB0YAbYTQebfdsWoz37z1tIFPna3jLci+H7dkALdNFbzF8bXwUA1yIHhq5YNfW
NYu2S2ttjIIC5qCWzxxlO4V2XJiCPZgD1tKvRQAlS/+MxndL28Im7hbeZuito3gr68eAw52W9o6y
fE4LRrRM5EDdneRLEEJiCMAVVSSeuIy2ma8Mj1YMNzU/IF+qLbQjGBZCew6S97nKyHhpk+UYesWL
4OqT7powRvF+wtPbrUhZAgiUJnK7gOVb335Ny1fVvA7Ba1V5lfxZqB81oVDOPyUwUsCRBql1jOJS
m8J6ByU9BZTYcVDh0s+PMbiU0iNF9oE5X3WBy3zoZsgq6hjCt/pR5D+z/Nv2YHjeJ1B+GDZv1dBu
8WBVYzjTPxjCbxZLJec8yMmWWQ0DGAhkhtQVWbWe8U7T6p/ANE+9+ZkKqw8YQM/FmZRnA182SV4C
He/m5hovVwM/r3i4SCvJt0Hvsq6W9EYSi+vh9BdTYMV4ytqwQRPrfQmuKRdO9hHHb3ijByDWJA+o
hdE+dZMSXvw1Fbogxie+TpvA2pvtdrEcMhE80sUQV1Wvl47ZOxZBhs/ai8C3IefPitAhqlc1YqFl
+lLBgM9XpbyC5xhkH2fdDa7lHMmw8SOSSdVp5H0BcWLyBp8cKSiOGbYi8ZcIB3i4GXAk2ZdwlO6H
ftcm/NJmD9Av3DB53KuDD9Ahlw6BtTHrnSa4a3C/0n7FU7Wc7QR7O+oj8DPVKRJ3WnFVZvAAxzHE
rFjdyt2pQMJKOba7Otm2CxdE1p07TN+Xcwz9k+Jw9kcoGDI35UZ8dpEHOGeMtwJcsRpPTYSPMf/U
9LeKBjxoL+tdxS0+8thWks2TDJ54pKTxFdG2ZnzmfuPgrxVlL+dyjjkoCWbARbFaEnPp7ntGcNV7
Hu7b5Vo1h6W4CuKWYgdP9tK8qKJn1k622CX5wZvutWBn1ibtBm4NtlRS72vAcmYYpn4Xv4mKqz9I
9w1KBA5kctKU3TTDbHetYj8ZvMqO8D0K3koey//K+A2KeWQcNWiHyY06MB8PXWJjJU0aWPxLPtX+
TQ3v9VcKc8XXvg1rPwk7Mz9zDWZAeslxwwlYJ5eLyKSjaQpOEjxrkxqJhxYJfGr5zoYTKKV5gxEK
nBCkGuCZfXGVRuzRY8borxZ2EGBjQvlmUmtJbD6RE8Srnz3r+dqhHH5M6plQ8SMN1HgDhgMj5FLe
CepXFZARq1vur06li1YJYEO8XCrt1VRe7P+GLsKFn00AONPze6Itm6i8aBT3VnoxiXoDgBZOAhQU
dSSdyJ+l/j0Mp6HGJ9q6CU2OoDvjWeoa4h471i2LUZuBAidcGh/2kglf3KD0we9WN50huZXCVWL/
Zgomt1mwyuyugmAXuKZIzGRYJwljWUX/bQrxEERv3XyM5P/ZMQqt8Kj2pzHY6IuCkWnK7gQlXGfC
xuBcFhBj1sVl0wL0zujHtLqwMnK1MFtMmMXLvukPle6XpUEOVHpB9x2WDzG4l0XlJekBUuvUv/SW
jHnt12zdqghLU6zq1R3G1Pi6v2r9k/Egp9FJ6Z7iBIEXw1NSv5ZELSYXKOsNK1qbOjvMgW+mHlay
LWSfMXgbu7uCO2t/nyJewC8j/pEw8daHbRcgVYTUP/rOwsc+sWyjOSTxBGGhwBrjCIuijmHskEwW
nzTvMdV7r3NqanVT61gjzKWtBH8lsg2hcWj8BvCQlR5HtsWr25zDRGfjtRNqH4bypsapdm68El0F
t6dNnpxNglKtfHZyh+7EoE71So0dQsXR8SGN9y0nKMRTs679gJQ05rRQBktl82pYfOjg0ScYTsNG
kRdCNDCmAuiVdRmy91B89pJgSxgFKyFO6QTcRItdxXTF8ZvRIezQIz9cTtL8hYt0jRefOJ+HVt3W
2qUX90s07SoR8haWkNDdRgXgpYoXuH5Qw93YP0cmGhvLZQHPCRp9I4VPyzRuRQWPPvvCJ15Lxt0k
XVOdUo1UQ7L0m9zGNmW+vKanuHr2JEOx6TJY5tbBQamPuQTcWf9nKrc5+JGFsxp/TwEGhiEeGJDK
gq/VmVn0E7wwCwrt1tiIM3i67zY/5Ra8reCNPQJevMIxlo587SMnOmlYfMsHkdtqhC06cxAmC5nS
G7HS6NbEb1cXbq1yq0oHJYAJjTsi3IJZfjXGj4Y6Ix1lRzbfguwpZ5e4/BYCUtFxC9JPCcAkl1Ds
waAPbFx+J/QRC4gxTXKds72AZGaurC+wE/iNTl/MJGwoUvXSF3AK6txEx6S5u881TE4ueiC8NVeD
SbJjKO9FY+J3DCwA2oFWfwioi3Jsx938Ngu3grpi0o6NcbN0arQR2Lh0Kyi/8uahgzapMeRU29kt
wtkWmHHN+ByD9ZCNcxP9BgqHRMLGjAuvxQCRw4vgz4EbiF6MYouZM81HGTPUKdiMVYzjnrVpcq58
KiMlDJyyPmnTG+wbZ4ZqlISclFMs+RH0Momafqx2SfM1D+8YazbJTqdwkf9awIGmb+Bth6f40vvt
vB3rjyLg+MExIUcS2INIK3Wb0pQLEO26AL1UFmFcENA0UiIBe2gNMAeMh0y3k/SISEH7TrWz+ovq
1wgfbGzvreyZZIzLgx9rpAgR7keMU4dqxip3Wjb5Jk1rFcqMnhzCdGf10Xcn/elmebaGx4q6M1Mq
ttTVDeDnoi8KSMwjGuM5QsNV0ZsmJOa25i3BiVXT4MJelOiz7V8iM8L/V7dBF4BpNN0iFhxNumu1
5Axr4LfOWf6cJQqD8S2NdCdAH07wzpe7f9Uq1WnnHCqMrL4H/TsTnG7GX6TzvrSZO+YvEGRWrlab
61uRYjrtPoIBdQSpdQq8IFY3qqnag7QbcNbU2OLAxnuDa+ElWZDscPgRIn72miKUCmCl/gjs9lUT
X4dwZavz3E1PQfQwydVMLOlXuGGUnCqLa9vCnxmdtik3RbydrIM0zvi0S2wxvVjLhyZeSHOz6tGg
2ItI6VrGLSS8R2xTqfUP+CiuHXkj6pGnF2xH8twSzCxMHzS0P8qpx0IUt4dbiU9JLu1Mnp2YgkSb
xF2C532/vMeB/KrAu2j7CuSq6rbqspOoSPTyx5roHyrzXuAa6LXyV2yyl7g+CsnCM3szoAyMleWk
1Br4OYvhObHOwqBtJFCBIrwYbJZl/WiZrx11U/LdDbeiTE4xF3+FvJTwMSqUwXb6bity36sZX/q2
+lFQTJQExRBa5Ir6Gc6RrrglJyNBPWorWhWqG+N112AgDXjEKZZjvGbPPB/xj8mjI/iwTY6Tt9B+
9Fb7ZgnIk/WI/m9A0iFtU7Z5XoLLKYCgHrX13k0OUXFVm3sLYU0EShYjj2ozukzp5Fw7KBClBvQa
h2+TyZm+l7cY/W3ShMJj3AmZYscKWh20Gh06dW0yzn8BtrqRhIsa/MQ6c1H0EcTrCGIkhndn1BVu
iu6INLoOlisTkkg77+b16hF0MhZ0UzGBdGIC6BFcmdPUI8uBj/Yi7heikFl+t0yU5bwMo/Vj5R9t
+TZa0F0n+khn2hEpzaa+dOt23EzTtyhtK2BOdUIz7CUaF3L3Z00m1y03A4YjjNqNXHyWSsEIknmq
cFTm8Vr7iBalgbU/Z1xpbxHNEGVOwY9OW707y4S0jNNQR4ODwzny1OtibPVRwrjZFof3SfAVcuGw
ea0tc5tVVyE9yJPgGl2y1QT++E8v34zKCxVOHiTGxnQE5hW08ijANIvArXKcGuq7nCiixEBoUyQt
u8GdvYw22fLSm79wTsOYkjkU/Bof4XD+SqTzlCq8T8tmQftZUj8XldPQP00CcYGagKF91oCdW04j
95BW1fshfpGqktvlqgktIeGlyQp8dbDwRXqFZFAhFUAjz1/a6WvKd/HsABN29Zw5zIiSR7dj62IJ
NDaSJxgm2hXklIF1i5OHnv2PQFb0N0vC7oU8anK7nA/Pr5Ol15QaUR5fK40q8k/EuwunwI3QXUW2
jid1FwRXnWZXF0/o7vdBeLEKdq6qO7R6ZzTBahj2RIWViGcmVEh03rq1saRtJ0HewsjW+89pPBTR
58hvZP0l0q7N8NIITpV2TjqQXKUdkWCmp6T90M3bQFLH0D7FxGcpg5wnzUaBGuNbhg+XJTbbgAgl
Ledizcpkb8RkXAa8wzov1JzJhkZhq8VbpD45SWHD7cKOZwj1CSgI8bSV4GYJvJL1KaZBBi807a85
ynqVtXTxJLKXwYaJtrq+N/z6ZQvpqYLLOZ3SiN9TI4FhPg59j1MrxW5WQP81vUUe3FB5G/Gbj/ut
SNcuE17ZdKA79SEbqCJyuwl1h+kt7jCS2voei6eyeqcCG4QvgzRJaF6mgdt67RXWbgoaTvno6psl
PTPr3tPniIZ7jr82F2ReT64qKVtpeYemjvX0Kql9mtlejvha0PO18b1K3iQ0qjg4pbwKzJWqQ+qU
yZdooClSui0Y7C3LDqi0mf0useQo8BOi+gvvbA1xu42u4vTSLacZabyCbNUSRs30lQaQKV80VkDp
8BjGrsr+mYzZGTRaQybQLxGPRz7DKbPUSx8fLQnjuQJPalJQwSulEGatT3GbFNeEKztcEFnfKzUD
5vWywr5B0dijtey6FlldvZRcdaXwZ8rSCUqxnrzjwKkjZ8fRjkLDoTQzzV2hy7sR9JqgW94k/cnM
k4ufpfCSdr9i8LvU2SanfwlkHcV0ocUZwb7j2kiNL/TnsoTSzXWI8pIOgR0DHy+eI3mLxpGoDBh6
fLkF1tmy9DemPVIJUXJ4FxQAUso3FMUAhkAWXeBwIHONMENrea9QAIMED/kP0OA137TF31xWb2Lh
Zs2BaelS4Kz+ysM+ox2D0ymvmqsylUZBGCpoEJTfcvuHzyqgm/OskS7VNPSuPVrFJD4VfXBFpYXx
KnkGQINRk07GU+MchZh+pUFpa5anl7dcuEajpylM3khHWChbQQFTpqLuqnjlj4++G0/k7MOwAywR
0zWUETX5pGtXDT1UnT+EWfY6UkPAFCmDZdZLax1kwZ2oaUiURr65WAtQWFBZlJdR3bX/JyBOv+ry
1Y/e7Zr0XzP/q7UtjZ6hvg01LERz1yhnXbal8kjrEMNnB4/kHaMiuBwoGx2KqRS9y/y/MO8ryNzs
QnJ2XCu56IKX5B2pLicw3MbyswhewvJFZJsxZ7zpVFKPsRuDCS1XXm2gNEKcPcTJtRvuOkMg2uRZ
wFDKs0L5YgH+sPYYHCzzS9URnI5drfhFTgsMtB0jy02EvPkrhZ+jSrsl8pVWPmIThj39vwGRD+kK
hpMGG3Mkm3lDXtGbbUgVsSQ7JV+OeiBv5+gg9Z9V9lpju67dB9IPqf9Jah8gT0Sfha1qBV571Mw7
TPpdptMuMSA3bL+9UjOcSjko474d34cY7QvmJCA1aL7jgkjZf1rDIez4ZHRoBfLtLthU2pcVnHNL
3pUtIF+CpCgPvybqbZYuTpF5tbFCNvCC1HrDj4YGPY/il7qiwh6ydNX4oppIwJ2rcOI1V4jf9AaC
hgKCVrQnAhBFbUr2PlhnfRUGSC0WWJoS4w6OgnSaQZ0xQ2iWsreQSxgQL8tw3Mxk8Y01bLNoX5mR
a/LZzFUbNGko/lDt52tAbv4Z7YspgoJEpiEEZqpftR29AYCAiCiFiFvVn4kKUlh/xXJpx+8CI4xF
clPjJIL9TAwwFSTbN609Bh3jWqGdhP6MViI0o50rP+ARIfp+mHO1qcB6I64INFfG+SKjFRV0kxud
mYT3sfsbmeFhhQKAZ8S/BukBKdETrHoLRGxiC7iuniMNNtFre1ss7uZyXL8C/ZYO5NmX0PwcqvPU
n1p522d4YnJaSDxCJglalgo4XFWzG0bMOKvLetwCsg/pYMn7Dk55ML1ODVMKkyPFRwRvjyxK0hwJ
0byak73Kpoz5KvG5y/G5kqetfltGn0Zx6KfrlGpeJ3RorgjV1jMWPiyLgUhrIsvifbJT69yA3pmr
Q62cBem4IB1m8anl8yXyT59C79tGkjtTWSP6gVrYaE+DbAXNLLaeIb1uy4QlQ8OEyh5BnO5asBCG
lXMZPrXBbuuPrj1oslORN8YpBBzeSUXvbWOaSGO7Rwp1mTqXAZIMSHxItyxRfhZWVgxfjLfoV5Lp
9V3Lq+4VoHmoapmOkKr9Qncj7wtbT/1KumMIB1UmPISa4KiaJ0jPgOSsa18BJGzM5WTUuacO4Pfc
UhxsSRkhemVbjKHU8iApl6g9FXSDZsQYdk92KU/IUv4y7Tmgy6DJRPQVcGsgGVyahNeyc8PxntPK
BFQn0/JhXKamiSVwXRlgJUgbOmW2zRXe1Cb7eHlXkJjMxUsQ2+YgOHIVlPHFCuCLvMEubvpHlZ6F
ZNdxmQMoSkBYxDG04G08/FmUIZX0LyZza4i5Rigglf4jRgkIlt30Lq4FgCDZk8o460JuI5x0FNuQ
9I5cha/Ba5SHoR3HmRdBARK9JlgtiJ5Jt/NK2mHKc5B0F3dzR87IunXOr1zb6w1jRjTbKq9pItDO
KIPhsaFPYyZuvwReyD6AwYGxALoOjUYKbN3L4F6v6Ay670rVkP6bvgxJmhHrHvrVbIJsGmi/7a34
FKNhGHlzwLx9V0yHxnzM6VddW05tbefQcrJIRV8ILkvgS4CGpLJ3CzCXFD2xkt3ZT6/Ft4zudFPs
G6bSeaxOYL4awndsvVYxQrJF63d6TXKIjmjZA8W/LPih1G8yeps5CV3/SIFPxctHXx16Cn49Aj7i
B/lxLv9lXCtY4jkaWMS4J3hDaRvCb5P8OA4EKCCQVSN61svnyCJ704LNyTg0KqNXsFKpDdax8kZ3
U7LPMPdjbubI+meg1GR5iUT/Xq2APORXvX0UeU0GB51MdFNmNRa4hpXgjvKrWlySVVvr9wn45KXl
axZsITvK8bqCybybFtjwsjprooUOUktoLmUJKvhdVjRqiMwv47tu/tGjpoXEQBuKT1190ZURc4gG
03vE9ZrgAQmymQiduzFpbhl//y//a4jhbM6X55zDPhY0En8XkZEUjZGtZ5to5RUW3bmq2dLWlkPf
tGdhYSpQHTjeccscX7qQ9pfNpTISSpR5IllNwg6BstAo5zrZTk365wEYsGySv5KZCikmJdfU5WMO
wNK100Ptf2QYZwuF/jqSlC0J8j+fprk16jUUIX1Os6uLx1DQnj1vhDiKblgW+8jMPalIfbLbBS3D
gEMY09SpzKc53BiGvlTBY6DITsLSYUAxLy4S3Os53Qpa6obhVu+hb8Fus0eK2b4kqOxaOJtFAi9I
XPCjjmlqqacxfdXQyba9AtD4pObbBF5vO/DOyKSApFAPZMiJo9D1v9pwVwO/mZypcYXUlbJ9yayd
cA+H6zLJ54H5T15XKtK61nw5epaxl4cyEuW+00ciorAdh6tJcdJFxw7GYCwJbsh/ThqWsvC3RfPa
lGcZi/g5hrzFKt4i3ifktlYSnaY9KFRnyUoFUxCu0gncmNS6Ciu8ClspRfLRUPTpKx0KeriQ/s0i
gMvltSDCDOI/ieTfFI56eVy6O+30tSG6YsUnkxP2GIl0BeAw6beKvulxYe+A0KTZ0ehXAxzw3om4
xmvIfiO0+dc5OWohqp34MhChE94pxktl4VsbvIqSS65fq+Sj5JjPPUM/1K+QdzXGEEkJdb32eOSb
WvgKUb/1kHE/o91Y47XghiOUdhW5yjnXBGBVqwaX2zM9nkXcWum/VJodxQSCjZifUiJyrbH2b9b2
GMokp2STsjvrWbNLDOOZRjQUinnGAzFgZkjX09wdME19r6gV/X7QyI7GmcZCXdGyqOTvXMbW12iD
CWorOr24TPE35M3Ux6c9/c5KbBVx8lucsiCgjEGCKqQp7V9WZcnn0o7avres5KhzJt6G3Oz9oUqj
fYNLIh0JhuZwQmpe+giYDEMnSOw9H2owrOJowJB8MaZ+2o5pyRjNkEqo86Mf9fcwll4F3qpGASS6
wLllsIEBDTyAbWAPW2X+6qY3MuKNheKbq+l21r6U7DWDgytLKqZphzl5qGbnzWbihCNIaOlfPdxl
ufSqtnF1q8BIuU33GMaNno4MvMh6vSsscbmh1CW2xZTHMZxNc2+kDKMl8wBiqzBzRzQBz6cZJipZ
I6SeKkFegyUn4kAy/EhdErmUp8M20Lru1Ic0vK0hY34jm4AqNUQVI7Wm/dRHg60ZNXkF0dN6BIm8
aVD3xQ5+LH30Rk2PzSwwh1kB1KStITB9m9dSQgI4nEreUbYTr1qCjZp1ChUBEDZ9HZOpSEkSNnEd
8AUkNzN54WU9pWtvAfi1LHJ1zRbo86yBv9d+5Q1t406h/m5wSfKNoKqZMze/o/K9x9BdzC9jIsA6
42WNb9igbkGwO60CU41ESu0+sujB6MemHFqKpocxDpsovA7zbaT4t/K/KYg5ZBCqtWtEu2hpBqco
jxZltaaeZ/Va9h8ZIrIYHhp1lzFiu+CZtpK+RX6gzA0kVLCuSNXG8hk1D2FeGCLcWVR5y6Etn3qC
64vI7Z3HR9nKnTYBfns0JYWhJeZfGZOMGHbgcW3wcz+kGlO8aBmF1XkRPOTBVB7ZaDH2gnWW8qWo
+yb5Ny2nnmZzav6x57NpUcMN3rsxvffAcMvuVs7iVmC0cVpegsVrdWuj8uYZ0ktP9dxgcWv9ddnP
QhSd8elWi7OsVds8WLVgZdeYENobWK3FBHIMkxqySLk4pckAD5bdN5M0o3nLrD+jx8WtDxhDLjep
joFqcWMuyCkmV2LUc20CYa7OVZ3us1EgxyxIYiDvKTzhZvwOynBrpIVrRLlthBo9gdFmTsFQj9Jk
MWZUb0RMBQ2uvDS7ZQy0hCUVLJbX0pqL8u1LIDVSfbQ1BTggukIVf6zFAsZiuzB7t8w/eo6W8irE
gtvSD20phrrl0KTLWWUkvaaIjniMwotEG2ecrkMrbmGdYoOWbQTxS+Txq5FwnDqV+XcEk3WbvQUy
yTiGFsu7mDnMBqF0qPRz3dPpNxTmIPJtwC4z6DxvSX56OXZgUzJZr3JMzZeyZmpJR7GtVdcc4JpI
KSoKz1Omv9ueIn3yW3oy4NVcGoUuMHtHW1yx6LwhfR8hxrFE4tTyv4gRkDlYtg1ZeKZMCP+JPfPG
ZZa5m3AdjxI8KjLBt5ZhryA6STW0eJ5aMxAy0axjq7zTEaeFMoPQlvJr0PX3KKb/TF6ck1xrerw3
ltnuqEDV/otpK1oxHfNvgZsIXLZz+CqZ/V5h3LaODb9us5elS7xIewN4RGPDAV7qL/P8W8U6pWhq
3bUxhtBOCt3SJCVgWH5ZZ6wuxLy5AlLP9NFKxgGfpFMK4pjNGnbBWQ+oP2YAnjtUpbFf9tUpK46p
dholRiGony+5tSkJO+gbpK1msetVllx4VhZDmiE/g8zP4xSwtM5T3zRU7IHS2yPNhaL6mmmpx8Dc
ZsphfT6V0mdnPHXQV92c0Ixjp9mPSUyq+G5yGKLOZQZPn7nytkzbFexBZGhE8fBeH1rmSvD3yp9c
+HS009+aTFoEFpkI7hK91QpzDcPrlH60Ah8WvZWB4Gwka+Ldi30rW5VeGJcaSG1d26NSxMW9JayM
zHxN1mfVpPsIEGFO1Ak4X5ZYOEFN34OMIJsZp9mFa2MzE4JjIS6yO2pFza4D33yUsGRSrg85FEty
DNw+NpOefIpqjRSGW0VWMa6NksCSH6NnAXd4ukDjHRm7jbzE/JZFGgRLoFwhdXtCZIhgQ+UZQ1Fl
m0aBqxEfyx5EaNpuk65EfzTYyOjfojF5ltyH9aA5DXq3aTIQlcDqFCHKe6zR3rV14yqLGW1RLYTV
Rt/i+aW40kAj0zipsn7h8gmaA35P4WIdsjSz57FzVbVAtTFt6ytXHUO8jFPrxPI/bjqGL4E0Bh+T
VpMCUMrdE5F6IpY8uivb+djnf51kvE0yY/Z7pTqP6+bD9FvlyNb/a5O1r/ZkywUC1b1sKQK1HyD3
Jq2blKYc4X7kGh7gzDa/Iq3y9QrLGV+mjp/zX1YSFnNTkDFr/lifB5WeKI0ho8jpjSpM+qzVbACD
0PCUidizSvzBkayB36mnsago+yxxZL4S8xLQv88Z1FVj47iIzT0hJkUV5YPwzhsIfpEBtM5gxsPc
qOOhvtVaCZKcfJ03AifgxFZndCsm05hOqxfTmf+0n5aCStV+YQRvshMiqlJCM22+Y0jyLaKCXsHL
dAbOhUVfjG0IMA7NRbSYy3tR42sABVcHWc2Lu0/6kyHD1PwShZ9SPKAkL9mOfhx1TSozxuRPsU2L
TqWe065Gt6+GQ6FIXkGnJNX9PnLJYqRir/2CAWUam2jELhGxY4hcazq30a+unnLtHaomZcKBgfDa
uquU3BhYE1UcwdgB4bbn6DGHe7l3w95ksFxxpoxRka+yS/1pTomaNEabHy36SJq7+h9p57EkN7Is
0S+CGbTYlq7WutncwNiC0Kqg8fXvgDYzjQbxALuk3cVd9Mx4ZWZkIDMy3L1qtn6i7Olu84U7x6A8
qNtrVbkMUvpbe0KJ7mCVHn2zrebQCedFegjbu6a8gsgenPa+Avfh1rcxsqjJH3gPq2l9rrflTm8v
DN7r+bKutPolJ1fEvCbBHYTMsRI/8p8nWCg21SEehmGhbAzaNRpamg9aTs12bdnrU7bGwtW8oLvV
CQ8F78PRwff0VXbjWk+O85JF+yDnqITftLtL6flU033K58kSdiyy3cHH4cHItc4C8wWDdF+7peIS
RlvLOGC8aCjfiwziAOWRhvYZzbhVCkgnV5X0olYZy32NkgzPm/smvK/KkEc8jpgXSR5tHPNBJ7Al
/7viXanquWOf5eqNhXeoSJfBhWwe2Kuq/dIa6xZv0GClGN9gWQMenGuIhVDfSaWWTptXw6KRAWfT
7tKRCtJ9X+20rX3n8nARuGtXuxdVOsaPrUYf1lGjFTU5t/0HT93JyN5CA6ucbmtTsSoua2tj5Rdc
vQgqqsKeVBwFXJdpJE7pu7A+JJFiG+bHVbH36uJNEelDVy4UXLGrVSQ8KzyWl/q5Kd662P1JHKae
UJ3kknAucyv0b5rQ3uvi1uRIHXARU0jafnSm2Qc9Q66SZqurU7KTe+Y1JUH66mhwUC4jnpIr/km5
3IncdJyzvjE15w3v2uDYLtHiQeXUXSmIw6aGtatt6nFk3E1va3qlxD9Owi7IPoz0wVG/6Xxk4Idy
U9Ihy2nnEn1UdCn3D8whhlDJmwszyd5WtFtWO6fFZZgyZnTeUgXj1n/60fKv6qD6wWslX9F8xamR
ng9OuN1N61B00y5Mg/4E6kEaiS5t9kUDZBvxri5hRH+Iuez5p/rdLilhVecRvYL298qh7HVhqWdy
fDBj7Gm5C/e7u3xIONGiWOf3Z2Fhz52x7+dW9NfUbmmvfUnSG6cVqEHcUEY9lbdWeVvVcCJu7YqL
2oUR3kjOR/yDt6Rc4jpxJWMQqlKI22b1pc9uDq9EaSdk+5ZLMJ/5YMU7E8eRgr4/5SjTkFrW97Ql
0upLmz/8h9eiPfr5XaEkK92+9NQn/hHKPDyRWNdu9u636POWXKaRvbOM3Un77mEN77nv0GwMPgCn
DoYcna2okq/z+l3gFdRRjFWLVXVMh90+N7jasdn1F4f2VKp3aye45JSd0kBmm1dxptE64uN2u1J+
uvpauqeYD+ECbUl/E4QfChpH+I2Yl4X4WMYXUnElFO+y6HItttEbdGg9hNmyN80nrzq4Naw03jjF
7MCjNrQHg44XF47AkU+hUD5pyp5SHIzAU3dwzqLsLbE4LKjGeWZRqIv2XFjj8N6Wo0ujlc8jGhM9
gf8iDcJ5RLukAG003Xqivs1lOJWhJF2LDT3CirbvIs6+kNUoXPPAe5WH8n1kvOCp7nHNgi2yzluV
uky207NbIYK553CD4YS8kwrjvjL7mKfMacBglCLYdrhS13gq10mxceKnIr2IBR4AGq4CPL7wRTA8
66q2KBLfcly0rrTsYL7jdMon/gdD6DYnbg3de8tho70pNXpkVuKJhiILPsGqvJEoRVJxtw/ya0o3
788GS8cfOYVLehv898rba9JH/3hi+gHKFuTu7ofwwGdbJ6G/Z8qP/gaWNW/QBvlJmr8p200rbQv3
MXp2H5snhYPzlUSla6P7xaapcLw4Crhkm2tD3GGt664ruo69Z6Yhb3kYWsnuAUqPqjyTiEJrH6ib
6APvcp9ToiofLXFfpFv7dGGUvA5ywkd669HjUH7Zf0qUW/7ou7vkUbuJ6ZRIaFl+hgDoqfctrQFc
O8ufbLa4POesbzj3kX5WxLSZSo+WexNUTwVfZ0c6mtJt5p/V5c507nTtAn6mbK/CHw5bjGbXmGqX
+5agl8NnSoCRfGbbO8rH2Wmbph85DTvJWUX1yeFzv8YEgbfuCmf209bjUqJCi4WsExw1rsV09eEA
SRpoyhrucAAvNqf9e+/QJdm3i32QN5vsmxXcug/eI+RYqimas4LaVKzKu+obzaAYE9/IwbkEx7W2
t6lL+xTf9dMFB8Si2ko9e8jiUXoFm824F79l5+lbBvWkuXYirrj5ecLqhc5R5W5NQs5IaByI71p6
qp6tM/F7cUGK74lQ5sq8bq65TVo/SmGt3zuvRdM8BLRtnSzeEIX3PH2zYWHF/qOKpi0X0lSkJeN7
eq+WW8iiJ14U6A1EWvDKe0yedIpBO8/kvrXiYQUac/JT5kmF6hrNUwfauPPmqjeqpnPyp3xhs1h7
l1ltaXHaqHzmpU1xQVZXNobHf/0b5039xF1xp/rwSml3pp9xXarollPjFs+5AMT6DVfs3D+GNH7A
6P3efO8EdPRW8bZWIHmsi3ZDmcBtIFOeUYfw4VVd9AS8m5Y+Yx3S1iq/NaRVcN/YB+cKsmEMneaA
aUTLAf1GoUMshzC6pUKIoqF9CIW94DGb0DTWwbf0ZyceK/fQ0dEFdd5b1xQQUvGQC+e+UB6UjHpz
cmXXT0UpX7vKZZa9hsKN6ZcvYv6YnWjPj86rwtzHEm8k5lE0Mok8aULMhApFPBf1NoXDWtFRr+/n
hQF+6Vn+rrnwScDvhQMGAi0qhXIlEDk1yZfeHcTu7/7mhjbHzRv6HHv5Ojl6m+f63Di2O5cKzoIA
wC/prTn0kXZFhGW6VfXyHOb+tST7H9x7nse7W7qsXrqtufVvIcYZF8a1fcXNHkrfwg+YFGOyJF3V
sQJSdWWET10HI1cHToBcJOoqFITrXENFPMFLhT0lnLuW3r+iV8mCHsM0LpKIZm/ioZgjpYvQ9CNd
NyNOMikbJNK5gQUu7MSTQqXf0eGF+WUo03VymF/uSUUj6xN3pHfhdH6uNg649Sm66JvzXXaw80PW
/3aAI7ELuxWbIuDUtY4j7UpW0jPrlH20PBjQq7IvO+teS5SFtZwamybiHSWqimmiDPo1koUwsLRG
9enqrc+71oXZsI24SpbU0//3SdREvIR1FTkP1RgBFWldJ1IDkJpyy4+4D6b0i/pQQxYE1qaiREMY
T0cgWqdtdhydqk2vTMYkChVcvfCyEWCdc7Mx1J1Hwaw5LSSDKZUX/KsljH0UVcLC9usMNqVycqWc
m7RDRVK3rZ3jQ4i36oVhTcIouiKpsgiQPBqWU2kWNqeUNiTrGNCBEWe0gi/t7CWQkWJNnOJOr8iA
tDYEaR8/YDrACIXQphVnPh4mofDhMiU8bOggHMVD7GbUPOQEpze4/H6+c4u3xPR2fwKCz6BCaGMr
1v+IQZ4OilbukgAQ+LurOjwKPXnZ9rZ/hzLKD5GpwmnsyA+SCku6TXSEWAr6LePQyRZmbXK7DqJg
NCBRRbXe7FigSrmTXN5DuEYl7yLHiPkh9UE7/sSQFDCB4A4v0THxdeI8VE19QQAnLnUIAUF+k0vR
D9ejrSESeIKgnvN3gKM5lKUicpqKW2rnKmvagOlMVx6tLn2oxGovYxoxD9f//t/Gp+q9si79dmzf
r+MzAk7ovCwj79U+t8kPlP1gqpoLY+p3y28gGraloshXUpdHmUGOnKwpUdLibYNXoOCnLPzPDmZo
+umiouuizP/EUU5o0QLTjYRRyGJ1lsnMUwqrf8H1Uep34m/DGKD0wxxsIr+gSF3UoHiw4aSWsm8S
3LUJniGc41zbxCVUQ/aXFjC0Sq8F2xIWgnFysQY/YBSMdoo5bBJx3rF0rmZttLF971kI5QVX7iWY
UQiqJpU32e7HqZxRYVT115i76nzcSfLkZPbigZaFPO0vaafBZNqRC2mw5OzUlcG7S/+aoKlrBR0G
Cxe9nEISJCcNfnyFSkEivjWJwrO7/3P+V0xmEf2/H2GOXCOSELqUYPUTGiHrem7KZ7kCgcEMtvM4
0zNqoFELi8k09FF8Qg/Wak40JEbb4HYb050Oj00xF3TWJr/4+ifMKEBzqfVtSqXIdBWPNBDEtIJU
zt4MzXXR0EFzWhjV5LYewPWjHixhLbumbPZL6Gl0VPVsEN1FMuHvpm4UjEKYuY6AkAjPd1cNzZZq
9K2giDYPMqUj1vug9PZZPKjooyxo0pkiNDkfrpze8VPzrnSXJh2MZfDdiY8xPUVpWv/JXsZM5t8v
8ignJgqh3aScloLAvhAtb09z3LmTugshMTmyAUwfMoM18itPKNQexo6QN7pOtPvES6+Ri9lYVL8c
C3p58TE/mZOfzAHkaDIFW7ZopAOSvrWdd9Kv3AS6Nf0qDo0MEo2OC4s3uYk/8cab2Czk0DA8zjYV
5e8TFNUTjVjZVYxI0vzAFubSHJ3UCtP2/DQGyAoqi/bj1Dz3XNlZ254R78yW96TSow6WSfGDUbn+
3wWMKX9dyZD3qCbph9naVw5dcQoPCyaCcvNjnJxMHKo4I5qqoUijTCWFpzQpWxYvtKl67krh3eji
VQe9YB6nzw2/fUsHOKNU5ai1o/sNOK2HRCNtyLwlrB1jyRx6MkVhUSBrBvqphjRKUQhChkJbMmly
0+7CKH1pFWXhazk9Y58QowQlV2HYCf35vZSSx7gyH7IE3p/YHCNag+cnbWk0o5yR+0IcywWTBk/j
tojiYpUF0YIU7uTuHczYKGE4ViLSlkGprQoeNfGnomC9QJ09cZ4cGtDmx7M0daNMERhuUyYnpi5T
0NOquS40yNfEEGMjofUWwKRpNJMzEvwGzosjNN+JBLwTQauN5EPlcKZJOm9XwiGv68dY491Kz88b
u3zN5dfopJwJFTU6te/083mIq6/CQNjPj3/ye83F759fpI+OH9hqZmJdMNdOStcXFceSam9QbGXx
IuNV0Rfe5vGmNp0uSpqFt7Quq8oofkodvXCsbNncBiQzN9a3ig6bH9e7eZypmR7ijGIoobHPyZuM
sx3PINV5Q30YZliJjMs8zuQhcgg0WlLtZLp+KQIU5we/vGqgoUCtKv2rRn7IPVqWTpc5AhfqhwIF
bx57YS7V0drVRRs0dQR0ZFm8fNG7Rn/cthbz4zzO1J6nvkqpQzdF0dRGGUxKnUTxEnBSo9wrevwi
oTo9DzEVhkOIUQazHEW3SxkIyl8QqM49LoAyAn4oawRPtvhjHm0qwQzRRkFIYMRyLBH0Skt3jHrf
oWySt/ctjUa5+we1oiHWKBARIfEV02BkIYx+sdk4gszz4R+tkMmpUadSIOmjAWWxG1qhwK4q8Oxr
cFqsquRufs6mN9QnxGgcblHVpazSA63p5rY5PUSZSC+rwMNXoy4p5E9HwyfWaE91ihqLfgFW52mr
ipd6DeX1jUnrG89JgbGdH9nkNpI1XbU0WZGov3491Shd7WhqzeQFyCv6tH8XGtpxxcs8ijS5iwYw
/d8Hx+AmDZTIcBiUp9HGBYxAQyO7bu3XuwAql1nt9OjaSu6y00EsnzqEQdyHhd8gTxx59MFvGO1k
x6+jsMv7obo8ZW3k+EmnP/KubWnG5UFc3up0kpnqtbm0CyZXdAA82t8aHZtF3s+xQ8toUPvrCGEu
RMgEGt873us772l+qEuLOtoRaFGYjtQCWPAcBT0dEYQwC/9k28kWKVG1KC2NT+OVW54axUH+0kG+
I+9dbwU9WoqbPouPj6n6AKRf00Hc1GgfGRazt+6UpxomVrdNFdigPNVZ6EoXV+gDFEsluckEOcAc
bYlMyMyq6Acm0GGNazRKuwifUsPXLRT28iXLnsnoUGSNTnhDNKhrfx1i5MIuNlqGGMm3ZkArFU3a
OKpSWReLA8/w86GxgDb+bNLVX8h+DJqEnpBusvPoLIuhCSu8mfWdE0G4gDgZjIpmcb/vPcvGVwBH
1J1A0kAMzPvOghqEYDNeyYf5cfWz9FugDFBGe6wSlTivShqOPRE1ylzn/Y+uTqQDNCOCbvOtQCvT
R+ZlHnVpbKONpnBTSxQX1EqD8kQLgHc6epbz+CcoFi8eKi+Ov1VHytakuaGhNxtKrmddtOg4pwte
KZP5GYB/IIzRacop4ywpSyCyuEW1BNFHmhX+ahTjdzet93IQaiCiBr5ZkCCEeFW3CyfsyfCGvywz
lN4CcrR3RUei4dYERNO1l8IXH09aeTi14aFTg1svC1FLR8JwfmCTczfAHH3bulMUdR4sXAha5rb2
yqPZGgu5to/e36J7ANHH4SAN2n6YchNiWC56WAL0PdMMmhVKFfvOlhbWaQlrtJNszWp8sw+FQnOf
FAm9KlpXPXiVhVYuXN2njwW4E3Nw00kN1mi5SleNrKJj6sKkOcRyeWMF0aWKYCFO4Zd4x+4Uut3j
JritAwkibJS/qjVnIfxgEr3e/ckyWoaI0aFladYoD6uN15a+ZkJ3y5q9KIh3Qb20jNOR8i8E8llf
lxEZOC3sXCCy7MKunkP4Cn8zBm5mXwHEWBHstIGdkWiot0BVqqN0+3cQ8lcIx61CNe6XzHTuUYmg
EWrJEUWa/Oirn9M0iopYLzqxLRiFgZx1RQ9UTfNgEJ7ltIMjr1kY2xPNcXyhF2Zv8hsywB1t5NoM
XSETwTVPkEGyZxmmS32r0djkyrdKdlU47/NzOfn5GACOtnUh2H5h9GQaKXjAFqF0sIBw1n+AoVFI
7IuJvJ+OMIIk4bPYr1dkc0eX8qOJmK6dLr2iT2aNAcwoa1RhLLeu3sPAKao7qPfYMUTxZQx/fH5A
S0ijb64qd5TgWpBS6aeSHmX4nWH1Iwqlzd/h9J+aQc5FLqzOPcQL1mp07td7ifZcWBle9jwPMxkD
g4kbpx2xsjoLk611lSIiGWRbuVCus6B7moeZnjVdo/TWv38po8yguWbgCy2pR0/f0GkSg40Km82G
SDSPMz2cT5xReigyEVVjA5w4aA6RrdyKmb0Psnjhmzv5necb/u9wRinCtDtdck0s8QJcRLIr1Y4h
rB0KtDcyHI6Wng8n8/YAbZQYMvckBRkNyGvYL7DCV4G25DY5eecYIIx2KYUnetUapg1/QefF66If
vGnQm0m/OX4HsXGv8Hq5EBKTmLqi4uymaIo4bq3IQ81U497KUFLKi1C21o7gQM+tUMtIxK0u0/T+
B7ExAOxjdLCjJEHwDdHHrskSkdRH8bUqM5Qn24Xq59K4+r8PYHJFcdW8NyW1UD9Q7nJKj0Ku0oGO
D0Cwmx/S5LYaDGmUJNxQLk03YkiSu9GR/agNnH7y7xni2fNAkyE4ABqlCS0JWkPufTRl6XvnuPRf
a6/zCNOf3f8gpPHpRDs5ahQb/bwZxyx4i/zXoK6wDrquYYA04oPvHjw0qhZQ+4Tw29F2gDpKTI2g
h3oXgaph9VDHqIk7IT7O0AxlviDFKd3rUXOeVvausISXRs1u2giT7flfMfnlH/yI/kcOQsY1fRFK
LMsYt8/QQjTz1tXtTWv/bE6PIi0zmC7MA07HqE6jI0Rvif6Lr4CK1KbpifMf+Qu3q2aLFgCCpDla
OGcaepF/Aoa/uyXrFBnGPUZqKbhFXTPFgvojUVEoR2nyrLbKlcYrxDzUdJj+B/WrY3gwkWkELdUP
GFdFO35Y+6TjhVaj6Zn7RBjFi+VUcebCz14bOh4K+F6p3SFH+zwpDz4dEH83nFFc6CfB7IySxF+4
GhVJ6VHUpYUNMPnB5Crwz+KM2ykrIbalPGdxxO6ycZDhaF4LmuHnx7E0aaMPWARJtc7a/nOJj6eA
BJIAc1gob6GtO0u9YP9PHvkc0ehb5tuGL6mQaZHRflZgy5rtMY26nQQtpSmvo3YXwywKgqXAmE7F
n7D93weh14plpgkGBykblbj4dBnbyb7UL3Vg5ydzOsY/v5ujvevrLgLsva+satQ3UuRjb2Dw/DQP
Mj2aT5DRip3gmxe6RVhE2nkhbxvptHHTCw2S3R/gGKKCkSxFk9/6K0vTqAw7Y7Es2DUJVC4mz4Ra
mVzM40w27+kDoNHyWGmX0PTQ71sTfudDbl5Xp2PnXhcdfQHSNgtvU6tDBO52HndyHgew/c4YREVY
dXLjVYyvC8yVHTzldYI6+bsLY3EeaHIfD4BGJwHevHPZyAFK/e9q8thYV111nIeYDLwBxOgMkFu+
HqYKEFUAj1Qr36VSXlim+VHw4Pl1unIhF4TA68MBaercOTvJ17X+MT+MSQyTB3BNQsnEkvu/D5bE
tFBCw6iKgncRXYttcncqtGu9NR/mYSZXfgAzCjhRkZNaUfodlNzo7vGE4okbYga4xCdYGs4owuRW
yHNEzLDNtvXrPHbfOrm9RKfs5/xwJhd/MJxRfEWtVDVOQdaxYSulKHSfRHszDzH5lRhAjOIrsrS0
Nn85wqcQqtChxT4jge5tILKkGeZhHm1hQMoo1KKsVr2mv8I5+s7sJaCQIptH6Kfkt6OlqfJNFg2z
v/d+DTRKH3HB+ya9d86Zmn+QdewQQ7Z0oyEz7MoLszd5hhygjRaoMNSQAbFAonkvnx716ly2nnSs
BpQrKXr2tKWDw3R8f45utFpBbgtqkjC6LIaT2557Koqp6OShCzA/jdML9R/Q2HxWSLPW0WS6x/XQ
5c3WPm8E4X4eQlpYKmt0qrNzOS/jhsGIoXjLVhVWyHGVq1i0s03tFKhFIXULh/kxt7tjK9KU7Jj1
tdcL859OIbZxYVyvcKJ9iyvefeoWkRcsFISFY9RkC5MhmlLfnwf76zfiF2QUMTL6fmWj2hrovukI
xRLJcEdwoGvQJFH9n6LYfqDlg08M6jlOvQ+oITlOuFF08dKP6cWcn7uFOLDkr1GO0E6btylTd0L5
x0EdrBG6Sz9AVqyTXuahliJhdPIxTNFPfYMQD1CRSw0ZzaR0YRdN5yCjL4ryIor72dfRpGEjWBgq
83QtPVkoZ+j0A6Mtp2n3NcfW+eFMBp0lWooiytT7x68PCPE1UakS2AjJrBx4opG0rvxnUbu0MOw0
TuoC3uRKDfD66R18+DLE02NF7emSuIoJqrfN0JZ0LhF1mR/XEs7oA+tGbouKZx8R2quWH8wCoVN9
K5VLkTf55UMsQDeZPJMa0tfxhKVUxGZFOMjhs05ZLE32AfoJfzKYT5DRpNmNjApZDEiMWnlfIz/m
CFpXwVIlZzK2B4MZTVqIu4F9CsBBKEbXApRvxYWRTE8Xm4TgVvTfemFFt9IRZWZZXO/CRapXQ5Mr
sJc20P+To2ATIWttwD/8bQdVQRTQa7MuKFReaneYiD7kV/KNvRM34rfTCiFiPBh/dn/yFs7j2b+4
4+95UfkerXJMYBKdBf5N4P3o5Of5WJikOw8xRp8JL9aDqtAYGzqMKzRjnZWzUtc4C95EZ9E+Pcep
8Vlcoem6cza4geLWICwckKf21vAXyF9jHn+ZQBZVRongalsfxfKhaNDBWqA6TYXKEGW0s7TIiuXa
ASVAYQEhIKO6TvF/mJ/NyY/uEGW0tUyzcuSq59ZRgrrsUL6+R3+vQUYF98fn4tG+Oy/QH1h7mx82
7gPHeXRlKvsO0UcbTu4CT6x8si8OXzv7Qb/xnzEe3Hpb5Mr2Dot362/MDUYYR+0u2wjfi5V+3Off
UD1epev8wHfU2phr/3hQXk478VY495Y27FRKMGDMGbolw6pVR+dHnMoCpQvhYQUo4yJ/L6OhMj8J
0wif54nROutCLtVhyxchq14yvANLfz0P8IsvMD4DD08sozWG+OQhEgCCiGKg/9qa7bpFLNr28HQv
NqWxxsCvcZ8QNq2tndaKCzE2HcifA+y30+CTR5sChp69PoGQXNZCtu4KDvpIUS2McurFeDjK0UqV
dZRrUh9LtbMLhV1XP+m9X0n4Lfcf0bjTsmMu/5jHXBrZ6LgvpE1U6D0XUM2EM80QL3C/uzXqJYbc
Eswom2elZim2wcja7hIXKKybZKQ3/moo4wO+EstZx3WPGPGfZbq2baXbxa6yn0fpf+lMJI6P+FZU
4IpV96EgXQUufmzPer038k2Ia6h2JZn2At7CzI3PxXWg+qLjghcn11gjV9JtCs1lfkwL+3d8ggwk
XUnMhJmL0upgZPo31Ufz9u8wRjvYRz/S13vyriTYG0tPH4uWe8YfYNCap5rYDsIIHeWhODdJRH2W
SHXvzhXt8MlSk/JtHqTfhL8FgKRaJloIskncfs0FiMp2aterhaBTsHHEazMLkb0Kt5L7E37qwoiW
wEazhucoLx4VuVvy8eTSzrTq0kdAzsYV+E+OwcZgXH0gDnKc5PoCSw9Ug1RTK98XzXclvpufu8lA
G2CM8mgQ+pj6ncCw8KwXUVAMCnXhgzx5shlA9DM6GEYU+ulJRWEEQd17JUWY6coKELFbCILJgciS
qemGJWq/PXyJpW4n+E2yLjXmGwVUPv0wP1XTh8QBxGjpY1XGICJgw5iX7vXp0B2SdXGMLvFYo3WY
8z26ehvlGK+FywhFO8QiEbZdeIL+9WrzW6wPfsMoJoqSJrZTQKxXb9cKp9QnHBDevz3gpmNukCVc
a3tj3a3bZ3OLEeJZp62LnbrwG3411s79hlHMdE3QRLnDPJSoxOJtttbumnOU/w/+a/bm3ipb5KRw
iZO28/M/fawcjH0USH0nkJ5n4KJHxjs4pLLz4iC/2+9IBPFya+15FXwNj8o1iqGKsY0WHginL0AD
/NGXuWdgB5YHvnZ/ifCq+2xfoBsq00+9w1Lwrjy37+Qru1s5r/MDn/zgDHBHn2qpUjtZiVlzqTmX
1Es8l3CP+yuIX09vgz3qB2Lsm30prszv8Gy2KsSjiet5kMnU+TmOXy85AxBZy23F7z84mhNh6sIl
y9Y/5KzaZIW79ZVwofV4CU4e5Z1WOxVZC5yhv2lpg+Zhto6iO0+8y/xuNz80uf+PzeyJMb3W4YFa
KPsJbNfZ2kDrcG184//cdGNcIVlabF/EV2x8HrLzeF88opMZ3iLgup//FQuB8qsrdjDBbtS5IpRb
JhgGkSrLO9Nle9oLy7iE0v99gIJ55z9lW6uo121u9ebQheds5seykM9/bcYBSuEUhRI3TGgcf8vc
N4SpFgAmr4mDaBxlE01oMIztM2no+JiwCcjGbTD/Dppuqxn3nvMn/a3GAG+UPVxRyuoGZbN1lF00
4YeO2dH8jC3F+yhNFIUcW1WfHhsX4fsHxz/A+uDtZYO97sInfWHuxt0YWnvyyqpfnMjcCuU2sKDc
XnRNeIiweufyvTCypS/vr78PgiE1OWF7p36tjjbcwjOUNtOL4tzaYjd9me/8Va6s79rdY7ivzuoV
BkcLsbL06fm1/Qc/APGrJjP7Tz+JUffOxRcfE2pMtK1Nqa2RAFz5Wz1aSTeevZa8G6VYJ7jmLMzC
5DkKOo+FTwdly7HWSFUKGqpZnKPM5Kl0j4Z1XmRPlnYzH0VLKP2+HIxUz6LOcHqNGJxL3OZdba58
DOgom8zDTCeRz8GMkghGI0WW9qpsVXWPT5SWFKtcW2ABTKcQ0+CBTjFlKFBfh2I3auO6OgojDc9X
Ed1PSbFwJJierE+E0Z42E8FKap24bNPetcs7k1BvDR0NXfXgdX7CfjXS/v6F+cQabW9Tc10r6yse
Uiaie698S5OW4pqBPCHUBcfGwXgj9QeznRl5304Gx9OyOOOonF34XpdmEFQi4TXMzQQNwzJt4y2G
0BwRIb5edl7gb/2uO32UVtE8CvVJ+CZHjY4PLeZU134RNkej9U1jZ7W21u6sXOgu5FqWHzW01IqD
hHPC0hW4H89v41UQfxJ1VNgMczS3TRe6SmaxerV27lZXjXaXijita3iDvLXWdeQqC5t8Mn8iE8jW
gkiPXMzXcOE3wDHvtWKECFlznMcM27uM3egqEr2btDQXOo0nd8AAro+twUY7xZ3f+jKaD3X1Q0D/
XMF5e4m8NpmnBxijHeDGiVfrAkMSsSZp5XcZz3GPcqbc3ts4CoRLVbmp/cAFXP7FyRNFebRmbAW1
CpRe0ydKbkW6fto8OZrYjclNvFDJnoRCcaxvMELRZNzoGFeVAX8NEcRcrC61On70dfu1Vpp7UVpq
mZpaKXMANUqJGBKgeFsBpSDIrgX30G5Xve3N/AZfGtAo/IyTaXVJj+IkH2jau9E32bYwonO38ziT
2gq06vOGo0vQrMZxXoSW6LkWPP3Y+y7r3yJ5G4TQs9FzV+2PKnr3kaCBSVeRJ4pFqZ3JuTSRdwQd
hu+4VuNERYw7E6TNGA++AKldT8OurlkoBkxtZXOAMloxrU7aWOmJ0RJGkl63t/CoNWI8dp8b62l+
OieXzUT8i2dKGJRjuTPHoglM+mV9AzdUdI0tZmp6+JFhuTkPND1z/wGN1ZDwjUlCu5cJSk37VQmr
M1lKV1Ec/8E7FMW6f8czZl9LVprmvkVakhCjdrlmZ23BWeDcs5daeicHREe+ZKGaqinjOMSX0UIB
g0US5WAnQQ1N7QxLwPIP0ro5gOkXcJBnzSCrWsMHRo6v1OZBc4K9jk2DZhxz6fF/XyK+HxYN3yJa
s2MujF0iL2pLELwVGaNdOvZ9fLfjpZPAVMQNUeSvA8KaRUu0nC2UWFc2j5GhdCZ5yP4vHDj6PTL+
/g5hRlXVsm66Vu2AQdX2QPfLleq4u7+br9E2LX23M6ISiNR/tMqfcnHm5gufiakgG46i//tg9fES
d0VPBKJp2p9iQNKB3PrdaZSFpZ/80nLQ/OesOd6d2EmXdgati7qGiNFQs1KdJ9s4Jtp3NT94nrsQ
1FPD6rH+hRu9V6f+6aQ1vS5miEOKKyPHmu2ktlr/7+szRBlFWqO4tif7fM51dMtJBbb8qJQP8xhL
x7zRAiE8IkZOC0bnPkrGz0DCNarbGv5eyF/dGiOG7Tze5EINjpWjdODUkoNrAnin6NowXkXYQnL8
INC50NyjkLbwUZ/aRMYAbXQACw0PgfH+QCQIL57yhoHYQiBMAfTd1byw9OR0cQSguJ2qZipCAT6e
ZkKMJWHqLTxITuYb5C1/fd6QjhtBpEXit/T4kNVUmipzwb8VercTxUmwO2oWvnITy4OOsdxnUCYG
24yv+9VMOFtaIRYXoXShmYfrkuYiXYeB8QeM5i9AoziwlE5HByeHHiRvhOBD8pcePyemDQBdNEQU
hmVlfEBVilBPSwsAO8e+tDb2iqN/b07OJs7UhWtovwKjVI3CpWxBfkBvRxwLFRUx1Jw2K+AXe/Eu
xO8yUAU6Ai+Ki6ZZUiyayDxfsEZHfBzmTk0lgOVV145tbWrrw3WShXL0ZBQMBjS668YQfsPcBUTK
jql6dM2jgI+ZVe+UWF2jqr0QdAtjGotUFJrspakEXILbdduuguIY6LfzeWcizw3nbaxSYSlxa6cn
MNw83NpNhCYXFh1ldS2EHY+WH2Jd3nuSsvTIOx0aSNEhYCVr9GB/3U9hUCPkIJcnzCmrFUac2zB4
c6r3yDzGRrzwuZjIRb3Q6n9Y/W8ZfGuDArdbaB/wV6QDF5mdqReH+UmcXqhPhFHwpTi1pGrHaNro
LI3RHrrR8oVr+dQ60ZMDrULXaHT7rTfnFLqFY9ckupjaSlbmzaVkuC2edbqxbXI73KQSEiZWKNUU
I6Sl5uupEUJiElVNs0ydo/HXOSyjpFSNqmMro+duO5hbdlea/XN+GqcWaggyCoqcck/eVC17GCOe
0Hkpll7kp/Q3pCHCKBS8sMA8KGQYZfzRK5txeWhMrmFnnnVpFeiO4br7Jig7RccjdFcbL/MDnIr6
IfwoTmyMoajmAJ/jEiwGz1HbbTL/OybdBnzIeaypPC/hhsINBo1/9GG+rlhbnsJaSuUT1mM+BBrU
QvVVb6osHOdxpmrQdFJ8AvWrOtheFnUUhL0ASnGGhNpZu0+eeNlk2Cueu9m+8C/C4NL15JWp3NTm
sa4vfGPTKM9F9H/cfVePJEe33F8h+F57s7K8cPkBysqy7Xu6x70Uxpb3vn69osm9H3d6Rzui9CIJ
BAEOZ7qzTJpz4sSJeG3+d1ogPlzM1TxtoT4sNL2I1k/F07NjB1MINGY2EBiEyXQPfepf3/yny0IV
oeUiy+C+6JdV+8O9q7oWZIKG4dqkbWDi2Qp2pVSgb3fKVwQP6dPVAcxRkjCO9BPPNUvqKK3A0TMV
hlljTVxhLUNjIUu38FT3FlZboxX7PSwd3xt3tuN1cvcGU5Ed3cZcdHRG7jIzWhP3KwbuFxd2TYRV
04701YALI6qt6hmDyvQXc/mzx4y+YTilEu2SkV+91UUa5ywroAybN7dho5hVvhfpVwvms9v4cZCr
3WeUxTDopcttwC4aHrYX49Nfz5avRrjafQRjUeDvihFKFc5Ywv0QfVFZ+GzN/3gLV/tLidb/dLq8
CaH1ZO1WrnZVACz+Cyjm09uA6YEGXW0VTi9Xt9GOYLH2BKMkrWvUN1L6RannM5sl2MhIgF/QFaGh
V+HjqgrkSCFRgtcNuzK/tWHgZ/D2JXbuZt7bAJd4YELKAzLOsB52S+sryvOns+2H4a8mggjNOEm4
3B+FOaCkbHqRstY4/XoufDoIom8YsYi6hFn98R6pNkYjHDfQaU328fCwFPCr+lJm/qtBLm/yh+1J
UYc+xoNGO04DB7flKKDPTRC+CH4+639GGAdFDQ22Hop8zTEYadbDqBcI8aB1IJ1xwJnpsmuw4UYp
pFbpLk8gj5NZv36AnzXYQqcSgKAMdWECMc+PNwfi4Yjm1hl4U3WrqA2r4YerDoeLISTNnie6ayY+
lDxBbeHXI38Sil3AQR0tUSjJwHjo48CtVqSNaMhIPHPVzMg2aiJAq6k9ZB1Yq/ZowJ9XVO9/Pegn
i45eRKQVDQZLElKqj4PGydB2s6FeBEXDHu6xij3FXymGXraHq3yN0gvCimgBGLhxdWNkFNW0GSLw
QSL4EEu2DmM3FJtYH1stzOli3f71PX0yPT+Md7VdNYskVcuE8UjV8FCbgbdl21hvv0hD/zyAru8L
zWbQvYbiqwo44uOzi3R5aAIDb2f0oUJtjyb8axnw/ZT3fulAchaOf9YziGpMOQ4mfH1NGC/yl5yn
a8kkTAPf/tc3fnmQv7ig6xMzSUIBOQMuaFhapiSFqY48hDzRPL+oZfjV+vxs6kiqjBI9BALhuHO1
1QyhUspagdFEkRkMJkIyxz2/tPeRa6TsYcxZqbF0/iI0+tOM7ueb/HvYq82HNgMQaXT1m7e5BXWT
EP7lTonmh8CT9/F6cQ17WCFYYIZlPEaQXWFPhvfUutC0kFhot8/bcuGdPZvBVxvHJ6ckRT8SxEiQ
eUrKdSkh7GLoDQe4sOCMcG0d8u6lr5nOg3VoifD6vXQMmbn3FVvk89fw97D04yysKgkQhYRhZyoD
OzqPXyl3f0bC/HBjVy9aIqMy1BpGmF4GLrmyFW/LbXLfnmMzuFEA+7PwRr4HjsD0Z5n7kZWy919P
7C8v4eql51WqhBmqaebAn3srfmu3Mi/P+3zz8lBtFGe8C0y8aIHrTOHzSv9izn1GyPnwBC47zg8H
nkHDELU9PAHB3Uy7/F030Qyhurr3cl86aPYJCiY8yjf6jeFoh5m9/vruxc/X9d+v+DLzfhh+asCD
kWPcvbLb6abqDM8in0AIDQ8volmZnSWZzcS+2N4+27Xh74RGNCrhXLre3Yy0iiE3knamStwU1jFa
XkNe8naUPSm4mb6q8nx67EqajDIpJfj3GglQlURuhxGPeCkja67hwBwRtKtqkPM1J8ltUtmMxPWk
byOF//rxfnZcQHZZxl0qEvqUro7ArDPUaO4xMt6oFDkFOg9q/eH/bIyrRTqqEqEtwRsUU91FJXAH
L7YF0N5XuhP006mCzgAVikgaeOFXNxNBglhULlPF2AUmkAcnOOhW5k0n/SQ6kgsTg6OwKd5vlNea
h3ZvUrvlM5vM9u6rRfMZfxiOjX9fytU9g2WvofcOzzWdsSoHnrVILhMbDlXojjMnxMFscIi9+F/J
g34WSCGWESV0YIgwartardMskkiUkw5BlGwrWuvEYcdBRkR/46Rs1b69KUhs03b8Ypv4bCcGIA3f
Tawa9KZexTlTms+NDt+Li/uzLt4B8vnnk0hVLsEGVgjyo6vvJzMcI8PLydeNOgqhc5kKotW3JUnM
FtZ0X5xnnx1nP452FUXlKhAP47Ig2ybgwoUAPlY+vTALpK/y8E8fHO4LrDUCgYnrqk6waB0RhxIr
sIY78lC4QmJ8kcJ+OieQEMEOCJgS8M6PWyjCz1QUaIXtRcV2XdYWPEVX1ZK5BVTsa4hyGJNoaUP2
RU77pybYdbQCOh70yLG/aD+VReiQh9LQN1gEY76rG3RKTM2mmjMvgZFzE6lWWMRmTiQn62cP9nQW
sgB/loCoCKWXE9mUI9WF8ZUZyuoqR8vSX3P2P16m/xa+lfu/LqX913/i55eyAlE1jLqrH/+1q96K
3/bZ08tb+5+XD/77Dz9+7F/OW7l9yn/+ow+fwZd/H5w/dU8ffrCKLu7mQ//WzMe3Fjvqn9+Py7z8
5f/qL397+/NbTnP19sfvWfnylOE7f//+f73XP35XZIReElQlYEcjwqlOuqyT//hxqO9/fLmXP37/
789vzevbW/HlV7w9td0fvwv0GzpZwXyBBhxSRMT9mMzj2/dfXcwnURIASwtqkMDSfv+tKJsuwkVp
3yi5eATCvkAx4L+Ja2pBSPzrV/gWKDSgMxZVTfDUf/+vi/3w+v5+nb8Vfb4vY6jL//H7zxPusvHB
TpmgMHaxWrk6AOaxaMoypwLTOjP3I0g33svb2Uw4mnZgKxNa3Wx2t+/qQfF90cuff3h23y/nx+H/
pLx9mO9Xw19t+rlYh/rSYfhgoz+CcheDJaytS1aaxeoSsiReeldsXjvKYmaYgKwJ2uqVTeplRxBI
Sv4Vme2nreXqeqSP6z4r2rpMKlzPIr6VPa+Kt1/f8E/Bw9X3X8b/ITRT5Tjuteby/Zo7T75Mb8ev
bC9+bkC6GuPqPJs1faRKijHCW5EJK9WXdu1GsDoIeVuDn3rxaXrI7n99X38phFy/SaAuF1FTWGXj
Pz7emQwfwbiLZTCietEVZPo0BspeK6V1UG9mBexvbdoK8xDxdhLYoC28iQ3WT1zsCGuEiUddgZ01
56LiS/pGBN9uAQczQuEZcVYtuGqzBtbaQIZG50LszvV+pF7fnEf0rki9M6QrRboN4GhvwOo50dko
HIXufiR+ortB4w+ZXSb7LHkupHWBMBFWm+YYK5ZSZ1A9x1Qa3LJw2zozZQjotqumv0mQceuGr4n7
LKyciUBLL4HSTBuxdpZZDtHAuHotW7Y0x1E8VXBg1Z6qvLQrsqnE1Oy0zSwVXOl5Pu2W6gGVvxns
Y/LeAp8W3+Dq3deHaXCMxhYld6EnSZegbaCaJJhcLYkste/gnUDcAubutYK77pKNXPdmqQEMGO5p
fyqMc5b6NPXV2CmTcys5FABJf+Hm9rwce54IPUv70Zo61Zolg89NswWfnCpHiLSK8R1Vbki0HcJN
RrpjQ85Lbuppjnr87EoJcuFKaa25KWGJ0fCyphKOQrISZGlLpxejon4zzbxTiFdnCL617HEU6Usl
KibAIyYM6nEJ4oM673WpOEGvy5abeQ2tDwZE96XQjVtKCt5jz6H6BB7VxBR0I1e1bC1iZwm0cVMB
xJdUN7VotBq1sNqy400WrNpl2MR6EaHUsZ1DynWp8adXXTIh9BKii+klQAuRtEg97PzOQ0VnLtKB
Yeu3hGiGPq3KkmB8CkB7KpL3rLlNBuLI+ZPUSKY+5Y4OGZqw8rNYZVpUWnqxWprOnlq7ElI/C8xS
hidQWAcXKhNlSzE8G0v7OEdlxMQod5cIOEMwDBFmhmqlw0FbdkmUrMlivAFstkmVWHXY4e2djMbN
oxtKVspCOMKaUxfc16G4zmSHGtFKhAiqqL5IRXEM8EajJjcDbJPd6MoKjOLyvjpFRe6mreCPbWWT
UGp5kUc7Q5DBBW/0I1wFtoKc2kIcPVUSWZWF7MSN7oeZtm3bx0wTnUWyARPuJQget5S6gVyeAlGy
R4himkOdsblVWB9IVt2eMgpsTPfEwmlEdFcETJX2pYGVgdWWDmaS5n7WvmnFOY9WGVKyi+Q5diK3
paZY3IhADctqYDkUDyV1V0FgUcqYkb8rYgfVEEwadbC6oLIpcp4BEuNKl/IynmE+nnrL9C5pkVdN
KOzVxbuSy9ugDRVY9RLogwvDhmiDR5YZu0/uwDk6mWqrC7HSKVyLrV6Ga3EfrYbCj2PJUTN3ktt9
X8zrYTnGiuYYnQCemLSdZVTqxtjrEtWCitmdEiSOiL55co41JpDQhi0Za5rgqAmlFfS5qTSoLBIz
wt7SJcEpz/IbAX41Btr2wjjguvKcjzjFejdWMIn8LHqX2pJltLBK/aFMRyePRJOW1KyXe5I9hbWH
FrWdkGpsgT+qHpZmHgpuUpBHQbPFMrD7MDwi5WUEOQqkt/v6Psn3YSfaChgMBvbGKvaCoXRnSV3B
wYEpVYZieW02xZtEcieBUWenObAYTvWzFBmsipHqhGavxliwp0Qg1kShvFukVpiITC8KJs/YN7ry
poihrYh9bZG5HleeJuuo4k68llW3yrYCfQt7T4oSTJY97l7NalYGyzrVQUvJet7MAHPTWEAtJXXS
lNpR0a27PuOQlgGZdq8Z67yB5ZYY4v+IPC9yHstkk+c1ZCSO2ZI6SvwayokVN/WqFgmLxKdORc7a
PKGjym4V0IsbdHEYJRPblR5EfiayPie3XVeFXDcwCVqNj2L/EE8VqxpjRxp9S2Z4XQiD05SSI0nH
MhGeDSrAdgMJMdpoK2HgmoEEoIeeNWJpogtrKaHIOwTey9JZLhB7WzogBlqFq2KUbRqL2LM9FR5v
Qt/ZqUBaVtTT1hiLns3G5Nb0rRwf0hrzCQCcEw8zC4TGycMnWN65w2C48lLawhhYc7AzGmIWRAbR
vDeN7GEOYO2n48FWeWPNys0UNKu6TbZjWUCtBn2NaP+gysugLkj2EhZntVUGPsIYSV/WQow8SRYS
Jna9JY6NXUWbHFSNqOndVAEPK0vPldwTTuOHAWdomXVcTbbhkLMOUBV9U0Z/wd69QJKXQEW215ft
oubbNlHNkfYvuaYEZtwlGFes4aeX4Du1TLGXUnCiYbYgju9kVckVODz2Oo6V1B0Lt0IVobp4BMFk
bah4XEc8y60oL89JslnoLqkcaeAkWoWYy4M6mfLwOo+rtsGhUWOnprWVi/AJyN2mIitJK2CDWL7I
8DnKh5CP+nTs55euhRS5gDBBoxsqrtr2PoRQXT1u0a2gRdSEKRoWN3F7ebEXfa3BYVaIx/ti3svL
WoP0R/3dnOkfpVGb+AUen+V798sk6hfJ1v9tedRFIlWXxYslrCpDagI59f88j9q+jS/IkLK3385V
Wfx2mi+R9F+52l9Z2Sff9j2lEr8p6PFD3iTLyJJR/MJA31Mq8ZumyajXGnA6RdIOks3fKZWCTAxW
HCCg4yqhDIPQ/r9SKvkb6mhoHIQSByJXAmjqn6RUf1oS/xgKo+OGwPH88jTg0Eav2c7opUsFOSxV
Nhj1OR/6N2meH9tOhAimXp6bosthlQW3iSLyE9AItK68U/V516OZqlqCm7zNV2JRx6zsoYU3loFb
0gmV5loz50nyqBht6yWBLnaucbXtd1qhrGUxep0U+TWLAfUGCcxkVTNM3gX5GAV0p0zD/VCl6wAS
UylV3EQ9NEJuhxGU/gbDsPqB+EGFy6N3ZAqe2sLY5710G9UgFwpZzMNidjsl47PypEbUhlzFk54I
h3TR7gUBboLLvDi6UL/P0eD1Guz8pASBNVSiEuVE1ZWQtg2CgfYgFelOHe9F2Q3oVu6kFEg4eGO0
r71GjjYidWuwHoK/NO0CVeNzljA1hd5japyWElJj6v0EBiLevjs2WmYmMgSFZWMLgd51EKdbXD0y
xzzaVEntC0H3RFvBjfUOuw+4mLiihVCehY2jt4Yd6FCrTEU7p+FNL2SvcBg+yMOwr2Or60qrW2A0
vYBAU/Vw5x0JBHMTP542eh44aIcCOUuAP7pqyp1sKaIGCK9l4gB1Da0/RArTR+IsuuhAw5PpnYLn
V7FmtKk+zqwLhFsIzFjNQvliSG5Qn6SksYpgdkolXDVZjhCgZSlR2EwSYiVJ5FfqsFWm3Kqn9o5E
/V6eRsqipTjAS+JBJvML9Lf3g9rPm7EHLCQUZtJHDlVKeCQITi1D6LnvEjRORXaJjpLCAKMBAW7a
hJaaVDZO/lXS0AyiLcp7GZI7WD/Bclv262XeqUMkcgjAB/bSlEdNWr43u/yj/fD/pZ1OBGAObTKA
JoAfUaT+1U7H/gTRyivESPv5K75vb+QbShoyvLAMAD86QaVU/nuDI9+oDBOui/CjqGKHU40fdjjy
DdouAA/xD34Fd8i/dzjyTbt8AoV7IM2ANP/RDkd/qjCJqBeggQyIEUizinIZ6UcYY0jLui51JJcN
JBsXud4GTcy7eNgb0Xg7tA8lcs6qWTgp5hWkRR1tMMx0msEQzWxtOVfCyNGx5aVIXgRNt5dZteGe
c99Uy4rWt2rYskzajvLgqiJAAGHMH+QFlVERoczUrGXQxJs4fy/HAQ7LJyLIYPuVfmcMW4jr7QxZ
WOkLMqsWMrW9IKE3t3fR3buqe4GYagxSVaqd0xnBxBTvChmSkGW4K8hiZjQHy6C0oz6whCZ0pyxd
q0niQDvneVYn3qULvlAEeEBtoxHsJpMt7GdpN/lJ0XB1Dvye9vsCMIaAoLArfEPqHGlcuIaENG4C
OywVc6kqk1b0Tof6nBwMNgzQXuU0Wsl9YcqB7DVAtdGG48GOXGSyghRwHg9GZCD3AtYR59VxWsiq
CTLE0OcRSReFkE2Shk5AZ5cM2V1bYHmjDZl2TjAVFjalS1btKPPsNb3wlBQiL4zV3AcOxIJsgOmO
komrqN/g3FylemzllSixPK5X84Re3xIpj5LfQ6MaUby6NvKaN3pjGckpDuNt0Y27ol9AzSicaexf
GoArSgQnb2ndwm8m05KzRrVtESOeFmF/MES5M8ZqxprEcPsKME+VHkodWteoiIcsX2TUmTTDyeoY
vS7CACuyaFyD2uwZkXQbw0sXmdx9PPSrsI2eG+N1VipLWdJ7oVfbTZ8lXiwOqavLIdQPYo+S2DSE
9tSM6TbPVAs57E0BFdM+TwAwJXYpV4AYxA0aQyxU/EDdeZwmgaeRsQnlfmNEjasaNZf19FDJ+Sar
FPQwgYzSwR1dVRRbR6pQCJkjRiOgk9kK08VNqt5ScoWwNE/cSrwp62gXaUCyMnDbW0gyyO5kbGrS
OIGWWlNILDj0WOiPF8SXsKweska8RVL8pRPkBUz9EJdg05IpfP8QIhEZ7M2Pq1bO4PcC2i/MZUak
3wEg9mSlLSjQ6mgpKrJ1O6vbPp5PrdJygG5A52OTxi2raWlp0EmEwdRgpmq6DxNhRBMz1Mok2O6E
TC+h7qV3YcOaanRoP28RESDJF07xsIUDsjcCQBAhUNpQbaVHw4MSq3ZeKY6QdG4g6VY56Pcl2I5m
nwVeFWGpzmXFSlJ5DYwD0EXqypBAKPvZDVsVYIqC5Sn5uqTbrf6dfvSPzqL//2JzEW8dlGTEpKhz
oOjwyxPrqYuugvGfP/7v+saleHEpYlyKJyjJoS747/qGDMFuchGew5EjE/LDUSV+u9RC0JqFgFxE
oP7DUSV+A+WSXBqcFA11iX92VF1u7nrWa+CiosdINHTjT6G9j7O+0AboCCQjMFNU83oGQKmGGe6D
dNNkkDb3xBUJbhMDGywLHhNbf5RSW9qpxRb150IAWr0h1dG4ax1A0AOfRLbsitBCB3gemfE7tEyC
fA/WUhfyPl9hwzHKjVRu4iZjBBgQeSAuRqzulQ5xPvggerAOnqbqhLMzPuZHY6c60318Sx3iFPfz
oVYYLNsLwYFUCqJ7jQVWV5hYYtEZFAc7Wt/qlix5upmv1KNuAmMzKbG0teIp+0azooSLe2PdTPaY
8dYXX7PJEeEujD0ToCvXEqvIYBzNlsBtRnPZq5bhTvgAAej+0JRn6aG+EyqWOSoqxSttZPCQ1x6q
xoJMhkS4tpaP+K6ZnKLWCm9VnGOHovUBwUU9pJ2KzIbOqSoejNACK8KogFIxEqCgb9EDntHlekEa
RAbuaqAaAKRy4LvnoOgDWKLX0IPgVfVGq25kK+PxuAn2gRefQ9VM7Ofn6DV351n1ouxQygCmX0Td
GUeuArHXBrefLQB0/TYaV71/G5iH4lyYEKq18NuQR15wTiQz2GSesdNeYuNOkN0ws/TyEG8GF632
lgDE7ZUY+zoBDhp7hBySuuba7MC1BBsUEg5QZvr3wZ6L11AYmdFYMZDrHHxE8LQ6J3xXXnVTbi+z
jKi84vkqRIemKXkpm52ld6H0alKn0N1ojye1jkrWp5hdbNwghYEkrFXltuo/6qIndb7sE1PPOVoi
a0hI58doj8gDLnjZCdvxLmYDS55U1vLQa7lMTdkUszVk3YZTtU9DVi+M3GYBK04V5QDEpFW9iThq
MLkZRSyxuxtcvJehviceDau6S53IBi4I7i8YiJ0tQrjImef7mW5kS0tNMoEkJ0PKrt5WXgKUEYT/
4F32F1t2tJ1WHZRmpVC3Qj/Q0Wi41kH2buFVuH8kYFl1HHOiFrwqKSxJ79zE6M1FEFgSMeBTooJ+
Vq+xUArLJXOc7MHsHyrZWY5U4ughUE/9A+3MCpNOc/TaFbfOvitcwxTJg3pzF+mQE5RfqOZmT6I/
SsCDQ1ZUMwOLsy3tYD91jCa8KLwCUeb4oks+SuTQ/8bU8Kn5OKxjnYdufURxQYjQYs/S42Q4sWEC
TQb9JNovdnBIazPe1k/5dqFsFDcTQhXDxG0EopNSp8IsmHh1Q/fGU/uA/FumW9ptUhUwL4Q2t0C3
Qivi4PZlID1iyp+V0kPIcx6eo8oPEoRGdoLpi0lTrDxIk6F4JfJI4OgaSWzxLp7YQhjMiAiYk6aQ
3ARutqLeS7dqCIOX1Cl6yFqUzSztvvLibXSq1ok3+53d+9OuhdKZsZJTJt6om9FHQSwyq5K17+G2
WpOZzRlDtwZybkcEMt9CDYKp73lsEsCvKdoKWX1b3y6SGW5DVNZZARHHDFSrP2c5tqxg9rCu9Efg
k1B9zOwks8PtWN12FRwh3/GBHnS/1sowBydbuaEV7AD9XliX1Yt8KNa6wsb35NTXphHs6PtcroTy
Ic/5XO7r0WuFrUK2oaXDIclJ7AwM/MgseLtVgJUYT+p4IvcdAkgiHGoo0Zj1i+jMqU12iXhSpl1c
7KKMiQdpo67nPVSej1rh671VgDNSOcWqWl3qavWjEtn5Wn6AEPe61z1E1QTliJp1HTOAuszLfixD
k9zWoOhGpty4xW0HUt1Ld1t7+X5ew3farm2gk6o7e4hyrJkboCn1fLRjD5w0stdPwgI5RIj8nlDy
bGQgB1wkTrhG4yuuYgFRfGTFncqlBUOyeN3aoaNZKPiZ6aZPLLnEIrsVEodKZqHYYehKHfYDJ52c
Hj0uBN615etcIHyDUlToCBrqqyhU0nCfqYf2gXqVCylvg1HtLFUvyIlGu5RMYNX3Oo6/YWHJM2tW
zSo+zwmraotAHdMZboIAizF7h361t2ypZIXAoV56nCMnYDQFSpoD10/GFu27NWxr4GlmnnBvFSot
0l1lqXsE08RLh4fK8ITerUuEyz6YuKyZ1gqKscvOyMwKBpjIHy1MSdFgRe+Agd3riPg5VtUC3bDS
vocaRQwI/C4b7CXbjMmqPJOEZ/O6WABQ80uJJLVwJEgzEiUW7kcuWoY/v04wZUGpxSKjhI66t4QH
5RGH/Vtd20uyCYe7UTiE+m5KvAF+O6hvlrtARI4Jw6/XfrY7spGTU3YcFlPvHTHnS85baY1HJFWO
ptl1vA834HKGZ/lh0G01wUAmaThETrGs5hshMrunTGWWYRZ3U2KKM4cvH9k3K/WmuI3X9CRLFt44
XnYA0wtGG96uBScczBIFEWs8wZsHecb4guSDzxLYD5U1gwax17bRDdjZuQOOlY5ZjZgc+wG4ezfK
FuzmpnZ0vhyjY9zxuT+IW3SPwGP0IbyXWpYL8ORkpGJ9YSHfVSKevB4rkGEHV/a7xISlSlH6pICQ
my17tFgDxO87nj3rWELg4b2gMDBssRwG1i1mfioupRaf9KbmTFZJUZz1W2/OGVwODAACCXtV+Eh5
3HKkcIWls2jbc2OzmCVh1ePs4n1x6SHZCF4ymYIXTWZxBt+6xj4HyQHNJ4cWCh5n+LuzYgPxuIdz
5BZvlCWbwgEvHg87RDbHI3aOVrktofZwn/lFaAaJGdowSSl54+D4l5nhzay/mRlZtTorb6pHfHKX
4StlFLl5cpTxtRABKzZ5xY0DXGSwxiU/aLzITXwkO7NL75pN9qY9jM/CnhoosLDcUxy43rTya3Hb
zra1vAeXUCxBnKPsVYMpTmet5wyis/FNvUJOyTuLgNUt7IU1zJrvjceqYbB7KtxLvTle0Qq8CKTF
JnaNagUwQGm3nXrQey8erF25MK7YXXoPzf4oZbQw0erSiEidLrOnOFK7VKxJ2hkY4GCcMbO00lqc
wG5h9GZB/dVVzp2pu4rZbBM4Ec5WzycziUzJCladGfnEru+CbbWhLmGqjQkJK52Sxwg2cw+Vqinh
vUt1W98aXODVJoXUHzTj7MzHc9ZjO0el8Lmr8WBQFmSGZqGCjrds7C8/Dci77egxvIF+DdSasS+T
kYkIDvdNyIBPHxoQRJyuNtWdsqkRXZn5uvWWt8InTDRHnj2VuheGTrSV/JHn+/yUuXh2rPbSE11j
xYPAsacvog/Ftq20qdzJr9fLreD1LjSUeOeY+IMTAqTNmWBSIPyAHmGCsJX54iH3FvBaUdnaAPlh
40q3WgTf3uwGdxfPAwV/HNmhjXJ/s4l3wxthklV6CDIqKzw1t8PIhc3QMGGDqxD9PkZslnqSoyOs
g1bUsUawVm2rpznA0mmeOiffnSlemG7TVXQo+WKl+9wD66GxoifjMOW8zM1JsHov8/F61zKLzcpt
bdE3/MnRZvZ0TnfUbXwI0lMENUzZhzf6dk5M9age62fUKwVcfOT3pxbPXzHh0hls0S8tgdT1MASu
sTYEp1yJHmwmxkOdw9Ldhkwl7JzKFXW1wMYbyiar8AW/EG6eGoDEKO5nrvHe2sNWqs3Zw1/0FYcj
ngNZZ8GR7RziaSPTgWTYuhUQsw7AA7dan7ZPYr5GHDxJTC2RUDFCIJJxDx3gPmf4sdiAUBmA+XWP
C9GanQB+sR/i2t5ywRzOxMVWsIm22B2r2lR8amMv0e+D+/6UP6i924+gBJniZbGO+07lyfugsEHa
dgmSHY7cA41ZEdNX/UrY9wEozJetBdvfSsRRJ7PC+R/snceS7Oa1pd+lxw0GvJnCpbeVZSeIsvDe
4+nvl6JEd9WK4Fgd1IChw4PKykT+WHu5rb1Wbv2jZy4TncEtLHqwb9KDuB294BKmbJji3bS4j1r+
KT+EPVlhDri0pMtapcjW9KOSEZCH2MO8hrHCsxOeDEyjWbiCJo9uBzJv5bGOHX0bMVpsl/McONGK
i+3KnXgJvptbeJWdxR1X7P2L/WB04sdlnXoJ991CWnlFBFA6p/J50u2HaLpHVFKCbLWdpw4HQTGR
qXbkPYGVTMXjYgdXgc+89HNtZfLqzH2GpWgh5tCmpy7cDN8E1PKH9BSelrf2ITwbW+O75WiMTzVn
JHuUJbf1oPqYYaZzGu2BNuZHXRys1CU912SeTCoL0NC5SulMRwlKdHkYc2eRVxhwPqrv7puqudSJ
/Thf5YFncliJW/4d2rEWL7p4aytP7OAU3YG5izP7ZAhrzvnx10TCfzeRo9/L/AikQvIbiKw6fs3/
t8hqf2c/iKx/5nL+zRX+yeVov6BbypAvJLRYkWwqv3M5OuIpuwZhee5Vf6Q7MKT+y6uq/qLjLreo
EWUxPM4u/tbvwip5TKRapJJ7m52h/R1hVf5HpPePBCYcDq03yA0GVR/wQ3eq5/P9Ghfh3dr6f9tJ
1/sgmNHlksmu8HHE1gWyhbi2m1EuNSevg/qZYEqx9I981ldiMKyiCp/KgE9D5N6NXLHJVlEODK9b
8Pay0tTOiUXlGXviuqT8TAHhFHLqBtqrHFROFZgeMgiG9lNkTnbBmo6w6X0s6Ou6erCiwBEjBLQ+
u+XFV1tFjpUnb8EMy6E+ZmiWXUCWS7QFgiJZc1CWajWyUnYMnuWpOxo8u7tJY+5Td6nwnLB+fuob
Tw6Goxx11I7ug2X0xLL1DCu2a8QLqxDYEZ67ckdkba5dfaEwByW262tXKrKtIrbX3uAQUYdDrc8n
rZ1rxlTzpo8CvhiSZmnoBvLiyezknKVT1r7MS7iVrOWRuPt2KPmvs2SviqVXG0AflOSuVX8a9sOt
M0F70gzVHzteHsJgks0Yd7bFmPiL+Nw2H2V9jTJpHU3xc5pn61YrvbBU3bCuTzF7Mw3iqWnvDI1w
MEoOe13BIib1BT0CC4/KOn7PiksmhkygtWDLnGd13GzLtvfEvN1bvGWYQthzZjF4zJSVL3SqRtK2
Ei93p2ONaSwTcm8svGroLH5qaC+a+qpLOPbtNI2Tq2g86RJmVP2ZHHLpIkh/lgZCBn2+9NoMqAhl
/5WF88h5FdiNWWDHkX76ttFssdRubdO9hWbpt/3otlaA/ACSNIB5Imttq49xUG0zYliYqpOZ84Dp
08dCkql+1l2tMreo8k7R6ate+BiS+TFLtJgVhdIxLPIPNgZ8G+0pFDoAf5vFSNjsiw6LdEc/oFMM
CZ6U/lZpGLKs7hhlhmPN3TeNmJ6Ug18zlOQpgl/Q5t2UMW8opafOGIvkwp+082CR90qLr9F865GG
xZk5RMheFeolFTl6KDplPfcUMFXLvgzPoii89MXb3b9VlcrFYmTt5LOI0SZaACVTEZN5j6+0sDyP
jeKmRtw7PVs2yUS56Wwc1IEKakFay8szvNxk6VSUy3goM3/IDSeeZmfCGEXuxf7Hyfbffdob91CC
fufPqSAw/+HO/w+nPRXfXZn9+bT/N1f4jbmnRUdCSdZYJKhYkOS/MffKL/xUKnYsU8aKi1b0h9Me
9w3iNIkB7DKW8afTHuYejUHi8cGf0+Vu/p3TXpP/N3GPdEBnl0ZXDX96V8H/eNrncyzMxWxJtqSV
E8A8ZgnqJjRb8zrM3d3LMRjldggbfRUuudfJ6aYQZBmfnxp6+VCv0u5rxCrdtLVvxq1vqOVbP2fX
IhZXwvAiFnDelE55iWm+CQHoMtTSn0zBLB/1/iQ9VcQMLByeSkhpAea/GCNeU70m5k1bnkNhKNio
JX/1cXZWWvYW9Moul+vZS3WztkOh+DIl4bYYmVcY6zGDw2fiUMXH0prcVIu9EmzXl+fAPAsyI2sM
rZYpwzXEXTw4gfUcaie5uY2Y5cSWsyC6pu0RM6oO9IvRIVi11XUYad6njq9dsc8VvBmy9JFWqHHx
k27thGZT3Uvuk8DHhQKqcLIOyrJdz6l8KcXezsaHpU0OsSIc41rgt4eDD2WwYRq5QQ9WzRrwcLsP
1Ypa+U/N2FXRY6JGX4320KJd6uxenVGnI0jvSRhf61w8sDCJVhRyE9Z4NWbhnJTSc1ab62bwKBrF
fSO5IW75jpkToVDrONBqGdDZYFFOacZJpgO+MvTmSQjsqsWZ1JXrumnZVLRsBDF4xFwz2gtPFxyS
vqr1h6lYPoz4p+N8KqNHGaZR5LM1THfIm4PWKLsFM4HQ7mc9dppKfTCS6jkucqhmwUH//ZDC2G1b
2Q66nWImnhSwFC85LaHkqwNI/E5nDsecj6A1yR/KmzJk3hwjL+KuEEEaExi2E1tvaHpbC2FqEPdD
rcKS+FzPC2bZ74bPVAM+V9PdWmwHyk0p4XTkR6McnXtGWa73c1quB2Ebwc9UxXPDtXUj9yVKtLL0
LaUfsyXSVeAVG3sdh/ee0MQqDJ7xgdhTIrslM3ZUnnRj4Z17pnqOSKDXj1ijmrURDXDrjmaQqIzr
B70qHqLCBLaoa9YmX9NYOcjLWsEZFmCnzcZmJyazDCFbHCoD8cJQQT86uQrDtPMcGnB507FWsmnm
bAzhZxqM57FrD3LT2UN2kArRy6EXQm18jVRp1fCk0IjihtdAOtRRx4gIGrN8sbQu8mL4qv4gyMna
6vp1pzbbII5dLZE9XVguYKeVGRs8ukJbF2tPC4eDYMUryxw0Ty4LSi5kz+hOc61f8yH2hmngy5k6
wVh6rYEA0xVvCTx0lb4bgu5nHaseyGhg3zVCOG+qM1VxOQeJfNDxvdIzrsNtTkIK64E4NCh7VVCu
YvyklC+iMK5xQxfSNs28trrMwBcJhQ806hTWqgy3eoEtLt4PqYRTjBV4pGWVzK+qY0vGJGIJTqSg
Z4SKP7SJK4/JSsmu48yQFwJo8kOcf8ehuunFFmegttKCC3mUvP/EJ552P6YyOWVU+f24DI5oHbVa
XkXpKWb2tuR117WraUbdMiHdsvelPzX9RqToXm93mrjKUaC0lxa/eqlgtlDz41TPl0QWnEZwpOYl
NY7dMG4NzPfpuKmE6agMkWfBJUuqo/WXVswcYaJHv37QUoT8dZSCTxYP46NntLjzqQzLwpsisLBm
LPXnCvpcFLay/lhUu0zBaxN80gqxLvJ8NQ1QOJShzIPqJFrw3OMbEQxSM8mkOJne+mWLnyjKimfe
0imVbnFsvQ+smDYEHD+DnLnN3dZBKoX3PoU8117FGV2uTfMBp8z0oCfKinXW9jDeTYuXxphd2Si5
Wcv92CYgPVpUswV/T+7liCoBbGoOOseC1CWXbCA9LsabCduBLssr/kuoLPgDmcU/nYEPAmaqMrRd
aMI3NNqm68cHbr45fizKdat/hrwly7DF75CWxGtm86lP3uSq3SvN5Akto0BJgI3P2BDDfZtwCLXP
xB79SDbXeT2RNa08K8bp3qIqK8lWsbqDDgFIliGppl0/xxgidXBtPncEK+ozH8WLRJAQ4Em2QhTW
klLxPtahK1X9e6ylRABQTwyVb9B4M3WKi2IF4wXULZRj2j7FQpO4pP9GJ+0zu5cIWGPPMbTMUSY2
15S56fclxK2Ed7UMGCFwNk26ydw1PAqCssrxkk7XdhBgXpQ4vXWVrKKZaAtmx4RPaDOXYqas2oqM
9bZJypD7JWkCnOWjhX7ejLn8/3Hg/6FXiHH83i6EJVDEqaz+R8Oh855/NIQh/mSo/rfX+BUJir8w
1Ev3ZdIqlQbgLRm496uHAy8ixVf8XRE0Z9IQQD7+98Ff/kVmGwSew3/kWOV7Vdy/Bn/5FwqJlDt+
xI+o08r0d6Ag1ANQ7/fBH6KD7Cydt/zm4j+2Jf5l8M91qgVFQ8LCPz4L+kfSbaeowvOWOMYM6RpR
N9GtGma/QvvElSAGnpLzNSPJMb91zSbUd1H7kmFhaLxKcnWehyyyzRnLc7cQsWWYdvepAImyZvuj
DessymHGB79H6Gfo6qbaoSnMLqc3qTrg6Iu1FxGa0U+HyfP0INnHccGJpGzmNtlhSkgNwyuk0uX5
bRYQ3MLz8pLiVbjAazC7d3ux/0qsmu8WdB7mjjKSbAX5Bf5zxp1oibW9ZNfmwKJgVhzAikcjAQbK
i2naq3JPlCrHGOHsSXzP26rGJVk5keJAMhjdJq6IM60L2v/WguWn+ZOJIY/alXJ5bNrzQHzxNEcX
VbfxbAXFSv0JllP5XLFNdfaFzCmmHSLc8tIiOVLh0Zd7I4ar/2C7iFqdpZiz+L366LNtHhxT/MV+
V24TgXqV4DgNtVsRa6ITzRKg+Hk6WsemPFVE4YT5Gqn36DwRmJ5mnbhyB8AtNXTe8FOh5czHMdpO
SImV4Sqryuu2PAqa2UXGkootkHzoOU5t9UuZ3YVrLkc1B7tvjNckcpX4kaVHSeMGLJr57ojCA1w+
tJ2x08CwDlL+HnnZC1aqQyy29gXh/pmLnrnNj4LiJGd+u6J+nc3hTu421qrKcKBgeag8VEjdeFF/
JvZGLcU67j+itrKXydNjl/zboLzJJvacrmXN4eCZGs73ckPR471P6ruho2CxEXZy63T3IQiV2wup
M+mhL7AerIwZLQgMUYj0gRWkPfCOCMhfqUsMtKrcqtwssT9lF4kwpIWJYwhWyfyQDbMjB/Ha5Mym
2iwSCs8QC+9zEQ6TcLCCmS3qiTMbt761e8sBZXnJC36KDHu3FLhVt5MER6XmTYIJiDf5DR9tQQPU
j/aDejHxVlwVcSMZt6LpjrUEtDAit1NghLlgU3/F2AAsdV7h+KyCo17f4hRP7gYBdZFfp58gT5w0
8mIYc3S0gZxiXHtKrfsiuq0yfFWKYcML8EDHPaBC5vH6a26g3K3fWT1nQuYhgNDEhcbilNhGFwth
23hIhH3RvWvFk1I8DY7QPeblba5fpvpjNE/yAwHGRX1ZtBHXjhOeq9lrBZRY49PgRo+AnkH/lKpv
pXqIOhfzPUi6pLtS9efZ6SNw1UlaNsMAf9/eiN9itpC3lvjOnZcZdmLYEc+udjUemnTc1chbPYYm
c6XhyMfaIYW4iIudshRYKJCSkNWQ2ZM+5SCyg/moMphEmj8Ez5pmW9Jr8o5IZH7wYisCvtOjGlGO
lMEQxcwEtCZWjzqmZvQjqdjgDpCVr1TYWrmXtutEOwyaf9dced2KIy24aBofc3WofipELSNsSWJj
uAOmTnV0ayHwGkGzsWN91D/RBrusjX+66ynItNtz/sVhqCK2ExWzu+3etNGdVV/Xr+h/HaE6d4G7
0/eD20ZsOnLlK5NkcOhJdroZdxkm4gU/QAmp5Uo1v/UjvYgmSTow8ApxStgbN7SfZtya3kL47Mzo
YRwDsoB+gf7Coj91x7lu5VvjnanVsBgUnOqNJTxUoBF8dOFjobwo1MOgFyunzlGVtz7QV7mK7nFO
W5eNdOW5OdZ+mR70/omuJZZMcaPp+47+jMDw049KdeniFg07R/35ipIdb9NibPAaONLXF5s87m3C
6Jr8Os7OXCmRZ+ZHZdmSgmzMff+hly63uopy2+8a1V1eCSvuWgKZpmtkdoSm2l3H0xKvxRuVPd/T
inUD3vCeIMkQxaOJkO2bi6f7CxbybJ3pPm846o3c7fIHPRZ87ETGi2WngpcNF1Feq5z3FnRzxinL
yBh9TzgaGocAuQ0WrVblQ3nqVkTg9gkswoYQcmK/B/arbk8RVffn+XNyOmbiS8UyzN7h3po83CpY
E7zhmsxOJpylkbfkrgKPrmnZWblrnrStwKvE3+xmk63eNUA+nRr1mEjnSjqoazX2Hx8Xb3qiQcDp
wYeneD+exYdnZHubqLKlk7DFCKC/pOdxX56lJ17grtpW2/aUbTFC8i4mjyRqp1X0XX5kiMerNQdt
6Y+jz+RvD8zosTNuCq95I8iNXGq6uIFQ4LSRAddJ1XW/i1Z9aGvyMf3StrPb2NisXb1cp+5wKLbS
QbzFTFuW01ynJy3ZZBg3UIqDA1w7AWRyCMFOI++6ty4jX6ELefpLwk/4nr+w5uN8gKYOm026nLPy
2PZOw77KH3MHbQRBg3v93hDklLgdFYegPOYQVFjIeP6WOvvK7AmVoyTrGU3ghMlGYHdi5+blWkpW
qbqxEk8Z6QTm8HL5jTSyR4HL/0PnM3egXHlDuOVfYm01COtaPaWLy0YbK/7Ml2uDYhzsouRpknZq
fMKkMrbRptP+2T/7386j0lZMVxBsKIkZNg78J9Vs9/2d/Qk7ayq47K9//zcWVUYXAzyzy0ChkAjk
+pv9WUH2ujujKfPB62xix/+XZKaQ8VHA2ndsTXvtnXr9HTlbpmkQqzGJI3LBv4WcqRP8E3ImpMR+
DV6VoeHP1rksk8MfSdSZNmNplkfFbr/xd7J9hWrm0okehNBOXM7tbbwlx5av7hTFiWoIkC8+u8Tn
Bj7zNdvTbyF6KiKuq+yEK+n4deInp4i9rZFbU21ROgZmL8MLNgs7ClfGB5Rct8LaZbIfK34Ue9z7
XvOQe/LTFNvZBjNoLm9nPBPmqsfh+pLdAGDh4jWaZ+Eza3zjKniClz4C0RzDU13xNL6YD9kOXSbb
ceC8xqvglq42ww7GIekomjuEEVhmXfH7SU4zEz7+VtqHkvB763TBDSylBK9JuJfmvWA49rJuTAgq
1wjZTuxiobESNI7Wlb/a0BXLA3CtKNbVLijPKCcD/hp5g6LS48YS6l2GF6S8LZuF+L1tkn+PgXHO
BocXLzBPVkt3lvnHojEEw7W81rAJVSsWNFAEMfsYuYTRglcJbUF67Etf5uke82Hko1vSezb58kXK
OBDub6F1Cq8kIDbNLV/j6notB48QRm+rLmxrsAYNh9KOXgjwR0EuX1tF5XqxHo1r94G7luWjGQ5S
N7+031CyBosH4lX9GZzyw7cJJeEkTE4XDYMLnu1T+6m7uisclR3AtX5kCNgRuMgcHlHO9DHsBIey
aDjS58S1jvR2KscQE97nwksz1jIPcJ/f+5tY+LV8gVvotrrixaGnsB6Aj8QeqlV9bM7886p9tDUl
AHZ9GHm88gpNmx9wyrBJcO3Sy/tDsIflDemsgaOl+CcHuOf491AC41XJMHJoN9aKqHi67+zP+31S
0slxt0R1cDMeouVN+8xukzs+ST5J8fT77tPjqrjZ7lMf9CQ/6V12u2O5ES0Mt2QkHaty1B6m346K
1RjhZParp2h5K2kZyb2KmW320/2M38s1Dnnv1Hue7dF2OJDMtSnj6PeSk58xxoSf2TrCge3i23qF
Tw+/sqv2094AUxggVyKdr4yCD5XXh9ep4s1ZI4GOZ/mhAc+1W3xFo4rtp9xXMF2tP0WH6YC7aEV/
fr9jOqmGdZtejFcAVEoZrq1LTglitrvHBptk6orPl7sH/W0YPSW9Gy0orxsluhipWGEX9+Qtnupn
6+FRwu40Yxf1BsTizs4Hv3hEK40uI+7V/Cb8sD8Ce/Cp2sYu1Qr6Wlgl7zjKmGacYaufzBcFfO13
P/3LJ7y+bXj0dNDoQfb1c/GGJ21VN652KTBKHZP18L48GDdicO2Oyce6GTfo7JaxjqPpQz8Or+xr
069szBlwfR+D67jDILibP0LXOA8MVVByrk5X6OCwACkdcNKzudddnti/OlyWR3kdeXzNRjs9877x
pJYunygf4p4GgQk49gax2+HX6t2MF2M8KU+64LD9FwbvFf6Zh7jpcu2gd6Z38FR8AlPhPcpwt2wy
D4vKl7YZmdR3yi3+MFub+MIH8YJ7lkKx1at8FW7lc7SdQSQK2NUV9roX7c3DCKRsUFbu++5FJ1lZ
a2FfWXa0H/zyNG/Uj+TtvhE4wQ83FzTg5Cjdm4ImDX0zyEcL+01G1CTfTOMqzjfpC97114mRcnBM
8PoBgFits5AyV88y913odDpme0f8EJ+/OGMwfqfJWqndBXPPOlX9uPeLz+5TXQ0+IY35x/qc8Oor
buEWPhOoojxa8WvPiBD/TBsSaMqwPeQ70doRG57HPTA+TCH5qaWDp7V+yrWlYzpkjF/nfNGG5EOf
rqoBxficB07NRoJB38cVqROcXlFqfw3KtKOOR84zv0Pl+K+XgKHe2FqlY4UhuQvzR1fwf4IuznvR
fTcffTP/UQX+txf5Fb9IvyCuqsAUgIYik+iFWfsVv0i/iHBud32Y4jrAz71P/V/wRfrl3rkP7BFl
Fir9ifjjjyiAoI/fAG0YtIr+HeLP+osGfCf+7rDlXiur4Umy7nanP8KXRZHQRWJtshGBevMFF06w
wgkbcr+eEySrdCOXq2kzPQyn9iKHDkF2vn6preynmzE4zVcIMsj94jSc4l1zHiDBfSiRieYwRzxA
EBFtac4dX641hVDyKuXau7vgFG0QDMf6mB+tl24j7RWXJWJu4ppMZomTPzZUSVOesAMF8YzS8f2o
dvQqtOtlL/n9E3pXsSLCr76TaUW5/WkxzODDyw6LMviC5MfNcwdjEQrO3bUH+NIxtBTuoDEMAflf
yV6h39BQAN+PjyL7TvjPCF6M2YtVOGSTx/hkdmdTfSO4tL9bKF08QhYxta9B9BQUIGktvk+cVOYW
cqvawBXNxUMcEgt21UPYHIMc5VVGb/tSj8Jtwtf+pZyVs3msyr1svmbClYGkR1IUtTfmEjyz2QFv
KRjzbjjEBv0q9sfQxU71WDYP2iuOyvbenJba43YAp2XfGmEWg4gVShnZOFjBDIQ0vsG6KLKjKyt6
V20Vk/IXJsgaGWK9MM7m/VfL4TJRSoST/jk7i47IM1E2nfknXpwQYmj6HGlA6uR775tQnpIp4ajV
6lcBA7rsslTSgjbwp0077CHMBGDa9/yYbwu/8uNdvCu+8tAe9qoTzDT40AWGIKXYxU7+Eje0xEiL
LR0rjNjlM2zvmD5M8l7T99XeMNak2mYaisj2lPkDRBWbsJRt/R4FtlSezO3smasUsqK2jXu6jzWa
LcrbmVp1+Wd8D02M8HbyGr3Wkxv8VM2NDFEVedpLt4+Pyqf02Xv5u7wNj+KW/M5LmLviVtxOZG7e
F798N6A3AdV74STn7vhetr74VLVu2vqduSElYcn7WSxQelx1fFRNJ/ua+Lky96dwoijsq8qdLndy
lhVugm28JiDW7eWZJLPLT51tkl3NPl8c4aR8KvJ+4LWBakgdxaSAt1yfqIahHrLnAXe0B35UjiRQ
pN5fOm5R6BW6mVD78MsafFX3KWbQg/ZGtXu6T/fjS9Bqtp6xsOmMZ95reRa3G+knApkJ7RnIrep7
toML+tYqj7K8pyWrd0EQlGc0IHvoa6aHd42QG1xJBeyeX5od7IBDe7sleWH0w9dSnrCD2ca014t3
K7enXcknoW5E2a9Hr4SUKB3d3JfT61RvC9Fl+227kqBZiax8jDIzD39JJgIhfUwfyYkqs+SUMsCE
TiI4EaUh4407mt+K6tcruY/zBJgUvdjw7qkQaDEGEAy5pKBhYZhw+sfCcM3UJ0Af76cLrsDyc7ny
Qw/W4qZbMDA1URIZKyJVJMPB3ZJbCfupOEuZy95SfPsj0bEn+/1dezPIV9k5LnEunz6MC+2YxN1i
+NvRtw75PnlSiIOlXqu5+aG9pNWlfamoWVjub0auADGBCemmfmmJIcS508t289RGeNdlgfwLp8vL
1DpnhgJx2KkkPu8Zug5XONvnnyJhL3YnpkiiVF/iqXWHnzxyETo2qMPkigCeM7xxDdwl2G/amGNa
xS8NxzAO2WtxZlRqw0v7HmwN4Pz6jjZSlBjiH63lTmW8pqcqNB8NzVY/8436Qh/K4o3Ddnmytgvp
O4KLx/klILdoSpBVTyEJ0R2Wx4usfkLM0MS7iUrcBtJK/STi2H6H2+FDa3fSqvdbfz4Zj8lT58mf
+R6Dnv3OW8hxWMmXvrSDE07D0LTnZ5GEh0BMQX8Rm03yLvraNis8uXtB+pHdnnMWxr51TApUng3y
tgOmkGdZfgxd4UsZb/XgZ+OlFLZG/2N2ZFPp4I05ot4bkl/zkVxU7MYnwYX4StxO2OhXZFmBtSDg
tTS7MYHkeyNZdx4fz02hFsituJ2NPcZW85gVV3H5gGMtO5uDNqSaG9Ao+S1Bl486suzt0Np8Dzti
DYZt5vtsJzz2xWk0YMltuHAILf7Xypj5vyBMN0QQ0Tpe7kHQcKNhKFrNX4y5rM/i53NgWyuFspud
eQruONhDy6Lo40Jlxz7fj/4ri6y2KXMyYvQhfYkY6hO2FVRkLQTXcrHCbKyvEP3CH+drvUtWdFWK
O+lx3LB34GEpvOyd+L4Nbi24fE0AgxbH4EFHalktxx7XgNIyLiGMqN2h/VDzvcYkKeKyYc3mLulh
VUHFkivUH2mzDjl1we2s6ba4Xlfs1HsOBQaPQeCp79HqbdGyJ+KNpLsIe+nABdOhYCkkWjqCo83r
XLpWqrp17cGKVu/W6PYs3Rg3sk13RgZrKj2J2WMRPI3P43M0rquRwFD0JjY+D4Jhv/j6KtswvzWo
gqXHfUKSSog9c9oF4jmTV5PxMvRX4aJsSZswzVVOSXtPdZygidHXmTy4x+ERB/HQ9KIzwI3y4BeW
s8DS1QwNihuC3gT68owCg83NvBI0aBcXb3+/5u1lAlwVK0qf6HjE5UFIAe5QGjypoDXSprGjp0wD
LwKkrzdYP8nKcBMsHlSxlh+kXQSsVqLlDjSsLmSR4TQjKXE1RrNdUu6JoauF5IQZxWj/9Yj9ThYa
931KwHbK5GVR/4+I/TT9lM3XH9H6v73AP9lG4Dp+K0A5c4BMB9H92v+kGzFfimzZA69TcoZhVP0D
3UgtmgUYB47j2vzVvP8vupE/Yp3ib9597W8VA0n3H/IHoR66Ea1ftHT2MbAbCOrxL3Qjxo9synQU
SDUbVwKgdMRGPS0NfsfebqtjMdEEpoVenyk9bX8M5VpT3MxQuN5dl7mcbIua7Dih8qixtpZFEa0g
PMZYk+vitZsg/NpYcUvluQh5/Hejb+Tqk1kdsvjOqg0r0xCPjSo41KW7iOfdcu5nagVFaTUFCnks
YkIT3F4rryU52TfFsDMJJCWK5OmDCleDdlBGy35sIlKDhKGpY39Igu6WRCksT/ptWe2BJtrloVax
D2XboDtlEYEwo9KQUPO9PqwLSm3j/k1Hgss4IqMsshsFWVoo14CPOJGejfSU9Y2f6d+JNazC7EOw
REcZP3oD9BDS17+0R1OhxncJu0tZKZc50B9UOfK7nDBiEd4saTKRzKJD2iR+bKrrFBRhmKUTlnhj
FdongDZaXt0mNV5XieGYZOf0eKFI7liGbAZVLrSxeCMR2b58sfRkKyXTt5Ym56YmGd8nJ6scJk5I
eaeUlyTYTMzumvVeYiksRnElN4vfVG9jTTWDUFzK4mwOBaaG71QankvELZ0gQTrthLB7GQJKNHI3
x3Dsm82rNeLFtAJWPqf/7KD+b1cuSNSwwJrvLQ2FFL7/5/G/+Yp/fv56mvyvK/zzNEGFYEyXKQa7
tzbePdu/nSbKLzS3iPfp39ToG7u3ef8+/LN05U5LiIz5bNZGS/n9MGElCzKIzglgUij/t4Z/+V5H
9Lvp5y5d4P+GlRC5pmYYf90os0RxLAxNePfdnDJtXbYfRTP4DW2qI9+2hmKwNFSpN3hUsfVkDLnj
cKbiyNahj7UNME6RdoN6mdNo0yuYKriNeb794f09//pq/lhgr9z7bf7Xq9SoXeM31nSFkNSfGYo0
pNFdqArmFLPSCIdcVfiJpHpPzHfC+EbzECnPPF1lfLWFG6YPWg3x+Y/Em9HSI0E4VP0S5KOuRDg2
Ko8Kr2D8qjBKs67D1tVjcR/6AWSCghUcvK+NBDOyb5NWYAksTP4n3+gsqq10ntaVeDSrErtx/FNE
OatSdIsOkKY6Rf1zwI7ysF92mSYJJzoZwL1ySP6uWQsxDGiwFfJul3S6r1mnjrIqEXBnhCgo1I6X
WFTL5LXuIDkUeRvL6lcUNo7VjJt0/swn1VWa5CwYylNKGwHFbfs0b1+VWPAGJV9l03M4ZnRl/GRa
t651TET/w955LbeOZdn2i5ABb17hCHqKpCRKLwjpSIIjvMfX38GszsquzO6KqOfbERknTh5JFA2w
915rzTmm2eqBNnxF0k/XaVtBpgUu0h2o9V2eT0FXK54lpE6T1raYYXMuAq1FGWS9CgAtRvU4UYQL
/a8UXUMn7kwLpzbuJW2V4h6KE8meka/nBmZreMNmcZkZWLTVqVdAiYsbtR9W9+IQde/1qHvLGG1a
2uhWLG/nrPcWSmjBeOoMayP3E1HK0lO/yE6oQRDXQSyOWnmKBuoFhgVtuQBu/hiWDtikCho8CSbk
ZFW/ZRPAhA77bl61VrEqJ+bWYW2nxTXRw63UQTjJ2LxoAJCRaRrP6Ew3cfrU69nOzB7iEkxkxCgL
qION60whiFRtpczK86xpKxkUXYHag4y6H1BwDx9mq8wntMqmyho/VM4omk5bawdrEbbjsO2GU6ED
xeNAN2IIMyp6W0b4ms5nMulQdKN7TTbN3Y1NdABGv4475TAt1me0TH5SrmsIa3mELUkJUUaE3T6G
7lURMg3f0u6gdYkLI51kACqB1b5okJwuZf9dmE85BqX5R39Yg+B49RyPTXP8MLX5pFeik4Edje8W
xtDSlifo3nnkNOqrnKLgbiiKDUvg9eVvedjtkBvS+5hp8Ot58f4wUikS5o+fmqO+mO+bLoRfDcFv
MLwWLbkR8VdOIRLC7X64UFFstDo6m7TxRSThKjMn2ESC8dqgfY8SrxIj5BjhUYk1orO/LAztwp3R
Z/SlLdVOtdbEdz/VIvb5qLhl/WXCSWvSnrCKHTHbpko+XBQ7pnoZmS6F8SUUdnF+v0bz1kqTrTJn
+7KldVhzIw0QlDRwES0x0yiWGGLey+KcIWJoKE9B0EviuC7h1YDPwyI9SLu7hl98nLkkhGtuZdZO
EJHaGsxDDIWHoXU2w12VrgV45Vj/qhUWFQ4/UfgUVoPfg6nRZvWG6v1UEhVptFzITX68z5BMBjxg
+t3XkOQaSnuuk/zQldL/GXHZ9kSNxrTMaduU2fXUf2vEvXzc/4dj/t8f4U9RgQoYjR3WUCFsPkQA
fxzz5d9gmClA1fT/slmxZ/+xMytYs/Bk6ZaMdoCAGLQIf+zMCry1fzV0/QeEY2qYv216vGQdhzBE
OYtE5L9Ys7pqTopqVOFqdIjwzKX8xPYo2aV8vy4p3kd91UpPYzbZHYbLtrw/mYP1JIwIJ2uN5qs1
iC+FJREnplPscoj9nLOHTtTU7mdhal7TIdzkkrzt73K6FXONeAxdWHfz4JNoHVS1kLi1ws1RpkCw
4mo/iJxpB1oQUYzIa+m79TI+VE7XoWiOfcZyxMhx0kN8JZFdIWQUYovUdXGHljiZLGSktEEfoXyR
coLQFOqEjunKi0G3pzEYMvYECXYzGI5zd5cci35z3X1PRuub8n4UIpY9xPqQmXIpYc2pb2zbZm8y
LIhfeOhNWRkfQpt5ch5ue4mTgr4EETavJql9rEUQ2ltMnmAywgiD1UdvNn7BUllOOfZ9A9iS3gVz
ixmZ2xX1ankuheyWzLgRRiuDTZLXF6kK3fzO2LylU/48K7GPIpS2Fjb7wg2xW9TdbXlIEdHoNUIJ
lAXABxCb+ljEftH5HAFX/ZJ/L/29AgaBT6cWfu4y7aWxrI6FET9JVXtLm+G1yawt4OZ0ZjZRws1/
9BfEmNbhotxfFTVdaYO5TQox0NltauE5LIqPrNcO9TSyoNdBkYZ7NXtOIbalc6Ke7nN57SWNmdbw
laFivRNwpXbGVk+pRObsuKi0LgdY/qHuqpEIAT9CRSaJ6+SBe0lVvxMsb+6KVzUTcIVB7SRUUYTe
oH+YCiqIuMBvB74mise1Mgn9WTLvK4NwA0dOafaVsdOnwjoHLzZnhZsi4DTBaOHJ0pUwSEVOZhJT
8EKRD7VZ3qT22UrhRHSYPAS0zC3i6sjUVyoy3youn+OO+T6eRS8a6004RNuhFGGoxHA/+00YR46B
hefe/iOq+v/3yocjNYurRGUIIlL9t20UJ/6+dyiYPvK/Fj9/e5B/rrEPV4UssghbEs0U5c/iB/OC
CvASijy9lge8gLX9jzVW+s2SGHlaMomt+BvU/+Z5kH4zH00WwO9MPyUkV//J6FOiyvrbIgtmmTQl
ZrNUXPgo+Pp/ox1MSqoPdcUp9oVWyBzts5eWbBMEtRP2uZfq13J3Hucz4hIURz6o5YtMV3FZxzOr
h9MZAZZrJE695mtH6wjDTorPROYkBIAiD3mW45tan+5vJhpyOSiDXCP1g9mom5RueXej2MegA8mw
Ny5lceg1W2g4hJ4XVAONj1rJ3E/Qss6N6aFkpDNeIX6HH5c6kNfoOKYbPEU06RHjHPsX63W45o3T
nqfL523bH4AdMY701Admr/VH0wFKa8CQE9eaz1g3axzQa6Ijf9Q2flPk9msJmdGyjX0gMK+x45/V
t2iD7WPK4PO46U3Lbf/TuOUHeOwoz239JT1VO3yxqP/JqPYH97islSNnzMu1PGQH6TYRvkybOXZV
2Cv0JvoDFdFT8dWtpzXnLZwYgHhsdXNTmRY//GqJpzMfPsSnuysF4cq6GPZx+F0wZ/yi/5p9YG56
iQ7Ssfaie2D4DH+RxzjihiklA7v8gOFLuqEYv+GyQOo73X2UbwVd+I89DTP9J1yFj22z2g3rBYGp
+PhT+DV+VF86E1M2SxiFjUs3pjhFrQ0uDcCWXz7pzhGpm0LObrfudvFpEjYLUn36S8uaHVrCLbPF
7NlcxgOoGcuhiZuypOc+PttC5fccxw4Qf8jcEuzfRfFh/1kUmbALVN5tqEXXLveZ21Sq05woWJP7
WkfthNx+xw41XSs4mUdTO4RjoPfuY/40eabiRxz2X8QPGGM8jNCvsA3qiL+dVnyMHqd+kzGLRhU/
YOT01NYXbsKtiFez+P3ADAvDe5H9VCDChm3Ejqp4I4iCwU1h+rPwm/q6/kW7rKmc+WjTRhzDjRm5
lkGN5jDCS1tn7Nzpd37eiK6Xn0DtDukC60HoRNXzKPkYESt1X2Dh1OzQ+BAv0DwAcPGBsLGUPmTM
yiOraMHXiAcl9qdthpp5275htBTRvOD7xhK4Fr71tUqB/wIX0qydaj2uAMitCsTutAw9xATsycVl
CG0LaYyH+aH6JNoKzTg6mLfj/VUtfJzA6jE+4jJ/OAueZdVRpOPcrfMeoCBDmdk6Q9MwgKgjqat9
yk2bXQ99HeP9HVJAfQ1MS14nqya4nxVH171iiwH3U9Ce9Jf+HCOWgNqDFEd3rWB88pO7m5o9up/F
OOaZXyn24LzWMbW5o9kxNwpKhzVjMXuLrWZLUssYvKLj6tBGe0QCLZ81I1UU4JN2jOp9ajCvFjfm
0+IzyT7PXoPNmeWkx1XpLCwkqTtYW5naWl4DiFyNvaea7tdne84Rl4K/RpQHmHEJS9zMsOcMtubW
BdxJD9c8YrV5fOJoVZ9l2c82HTWx4BwrEkaLgNHs66EU1oPlLruBwC3k7wigbNwlL2vBkU/Mp7ve
l9u13ubOCvZgx+FHsFd8pGn2NJDptXh3/qPW03ZMS2oFTauPL4ZHCOz1ee1j8zrQ2FlFXumsxNNb
tpZWuputPj8XpPlfeHc85WCd14K38JYhCVnsu49q0TwVNuamgNaJLe2az4hpOKraq7kWDhm+7S3f
2gXy77JHba/zCrekm62v1as6OgBZj8Y53zPOhn87CgED2hKV4zPz9eG1Ve3sOdkT2PP43uQ7vKpf
8lexFb9U1/BszRuQRb6Ikp2EgfDxwEhqLbSyoc/sUqKzLQXtValPCmoxX8Zxw9FEdov4Cf19knhh
+EwwluStVXyaJ65XU3Mmm1Zb99p9VsyBSsD5GyO352jDxH9CBbvK9+NI/cnUNXrKqcgFG+r6qVic
uUEgkzxlyMWORK6vbfWKTtAJ+Vdra8dusQ2JhuOhEzxfOEVdcd0E+K5V13J8amleHH37T4wWh9g/
XxlyXvRT93rmLKu6ibNi4Lk6VdvH5f/GG0rM4SsyC6dmyF0RX3xm2XrLn/S1+JbsRV7PVb/mGJRP
NFmYp2f00949Y9UdcnQ9+7xwxlOx5Qvh2nwrPvWv/q3jBfqP6/7+qXn6jh9zQfAeKTFc1kg7c7Dx
+nb6ogX5Mwpg5V381dnCOXayQ8JFJIp+9wpS7Rg9o35IvougX9duve59HEkoFdUvlhjprJPUeO7f
hMHGxOIkH3QGQpyEwCsc/cs6079SFYRMtvEcf8iNl61QvtAf28pH9dZgauH0ienqieuqCpAmZU/d
LttorFxvagVdmVE0v2Thsb9o5azDS23ZDyExgiVbfONWMr+wIxIaRzoYepvCEQ4IEpsXaVOc0w1O
jM38K6lsJ/pSflRh05Fs4phI+ATGGvsWWWxEcImneBsEPB07awh8eHKTnDwsO0FGCNUSnWaELvjl
TfFSCkS7kdYqLssGg5xTdkh2Hig51Vyn8uotN4PU2OYEEfJYbWCiU7KRbeJyeQyuRVjzAToIxwDI
lG/CWyEgDLZj0+0Wj0y2BnVNtEpUh15wBQ4IbfmBN+HHQAljumq/ieq3E02T9a56wa5FN+TGN09e
+oEDEH0seDNG5ogEwscXjafwFr01oqcj9fIlB+r8bpH2s8EWDJEvgpYNjudn3P3+HKPcwZmlZruK
8XJFjtRMsqSTvMU07vk4BGYgbYBuFcH6fDWDKPNHciad8dg99cccHAbDKoyd99UAtERw6VNZmXej
YtjcIQWkxrpOQ57er3SkQGJr5h/H+w8Cz1lcWajUOH8lHYQDET8Ka7zioP9NAAd8q4icKJIzb3zF
F/aUNiCBsZOxLbPNm8/LD3QphDY2KluD26QNmAFXyhNvIePq4addp8H0Tpu0cKZVsOnwBfUXvFsS
aEHRbo/P0Cq+Y9gILo23gEw0H0Jha78g6OBECV/DbKDWkSZ0jKSAQGiIHo0ft3gA0Y5uDE6PNv9X
ixCpXJUN+vEkFpKBWAcHTyZgD7IG82kCMuCYoAZOHjLheisfIoiMEgcphGaYDfwlOZWfHEVnFvod
sRgil3YwHff6asFHC16LZNFVw2OfaHNqhW89eMBel2yzV/71qaEI79cV8I+DcsIyFmho/jR33pLm
UYxrYblR9SpvIkdkfTONDu1ETquf2hfmRdytS4tgzq20c5+3iOcvKVO38mREHwKexM0tejG37RU3
bXYbUYwhcnvGxYUSGzQF0t3Y9BD5ocBGj57XT9a7jI4iDeJ3pHf6K7KD77sML/dFBRWv02+Exsy5
yrYgekkbUbPLdpdwYMu2FfnsgjPXXpvhRovuDpegagbSC58IXdhj9c6nn274TTXLl8uAhUsLnmnx
bdFNBbUw3Z2aMR3Q7UfYhrN0q17b5o3PrIByw+BpPQRgdoeqqBdOw7QdwIohyRtFmNd+Vr7hf5x3
0w+6bXIdwaiB+NX3dKAj9JTYdQENQl2ZAfGXT0RaErCXojnxqx0Dg9J0MAIvklOv7n5+zlUf4SDY
RD7h0O90PNzbBJPzfB5eItEec3+MV9YPc1s09/lXtlZ37Za1ARDIArCQH8XE6/IpFc27QJqEM7xN
RwuXpOTygmqsmpccVvgGXG205R0k1aVX4QUFIhBvsLGRO38W7wh5cCCuxCuL91t15gYuzkjdR5jU
bYBXYEWOE2+kwiqCty2YyFuxtTfchmQJYOGkD8UB2puOQH8ekndkkJ/d8GR6Q7ItDRrXCEcQb7sS
jPPCpemP6dxCb1/Qo3F+10ruxWIDM7MOoFPOiG5o10KxxPv7LI12Ob5wz/QQj1qCYxxcl6EHSpdx
Tk4tcqzRqGNaTFfojUp61uy9uM4i0vzOU7nrYUlGHyIBugfIu+jzjeREQnwofSAOWQRbaY7/p/mg
GwxCS8dZBuOQUv5h6PrfQV00K1pk2n/pVPz9Ef7ZqUDM8TtMAaEGomydRsA/PWaWgTRcpD2HNhpv
G7/3j04FI1xZp78hiTwnusL0cP/sBksMKtFWK49Hxp72H3UqsKX9tVOBSpvehyZDFKMbrvylU9FX
QhKaMqFnguhOx65eG8NlwFPVBFQB/hJuCu6MzNfq9VRe9X09uxnxl0+LZOebPoLpHjU7bA4K9wvW
oJfoxQoY4ClgvFgjGht30Pytcaqif6lwTGbGhR0txEL5EGpvVPXW+e1+fC5IDo7Ounpr2f3eo/EY
S2dNcsCRI/e8YK18tkw/ek+Qb5VBeOLeWsyVNW4bRbbVVbusk/dpG3nkH9yhzQNPEGqAd3hqQNgR
6OvVpZNeUlF19BFvmx8/JNFg7VrQRF7B1thtJ2HLkrkcs5izK4ZjJJCobX2No1a50+RnS+AAUgJw
HWHnbC19A0/QMle0ZRTaFph14fa5d8nHCY2xYsHVs7AdIa3j5MT7cxUZ+KGrQURokRDAdkrMMqHB
yLt+mI/OlX8/ksK5hI6yY8He5ACe4R+gGvweSRIUmIfifuN7XpUg+TZoldu1g5fFkT1l63OOtNpt
8g47AdfYihfJ7uuP9Abcln3xUK5o+Kw4qzdspn7+nkwOgzMayKhoqXd5146JR6x2iKNoW37IXvKU
PFGqWK0jP59x7bkRgsrfP8V18p2tugAeAE/3/tCqPFxZ2iG/zV+c6LVD8TP+Mt6Hn4S3mE61HuQ3
TCzu+/2iArZAcHNAoc48u3SGxG9eOUuTAYIO7jGfRgVpfN6XQ6Rc6/umEvZzxoh120okOZFAzPjT
VQRnROhHwu+kr+R43SiutfgEc+fS+q7uyn6X3DdM2aBVAiaaX4XpYpVvfoOtQNg86GN3f6mOk7qj
PcIAOumLR24YlKB3cd4000ucA48/6Smp3IkTE1rc/bTQzdhQ0JX3B6HypvSYjF5PRPflanA1UsZ3
71xmGadTNOZbSfKyMyN1CkkqLQD4cxTEHMK/rbMEVuNc8eLHa1Z+CN93CyXztskaj7tDLxxk1HPp
K8QKsjXozt20UT+bp7g7LNQuCLwFX2TLIxgYPhKy7/Xc8w8uHJLlV4GLCurApHJh/UIqH61ALYFw
AGXMyQb9PRdph5SwADYcIJMGwf3R/0yJD2VJjDbQ2nhhFXtv8Puuzv7lTdyv2TvZF8WxR5jMhEKv
d3FlT9deXs3tL2TtxXyWc+4K5ZXWi0wlDF2AmhPYZ77cpis9AbGGCEG4SsCkhpcgV5yM6CpN9qgH
TYW2yaWIIT4kgYLyZO1hUrbdyuzos60yy142JBOIb721odlRhF5EqcfBiGi2u4eQVCb2C7oXLkUO
N3sIlTnHssZrOSKYbMhw/mxKsb490mVQafHU3Rss/AQi5+/ePUSkJ/KtGNIvlYOfHLpayZzcTqE+
wwKPTkK6Ts91t5GxvBJ08JN1Ht5xHmLYIBPPGlwH3oOHQbr2T9tSsID+IkzHFr9obFUv2Y6vL6Gn
9vbod6yIAAPCTdZ66pXwgLV5MS+o5SWCzxBj+A0A691orBMSKcp9TSmnrPAbJo9B0HwBvDAgnv0i
jPeBuMhdqVxRluEE/ahPJdf7u1XwXOz8CjfAPMJdX+ONu0MPYPwv+6KbbpHF7sAJDKh3Kz42RLLa
h2YBXmWhfGiZNZNDn6tKmFzdiDG9TKScTRXd+IJ5KLHA3tIP1SD33KW6M0S+jVZbuJvO0rmeVuGu
CsYT7IZN7YLssQ1HpRFD/w5pSM2px7OAhxJGkH6yJhkHuhPGQXwrXqstGhQurSs2vv053P2629Rx
/rBCYktT0kXOjmuhC4YgpLcV2Z/hJnao2b9nJoPGU66dzMKfh2s5rRbDpk04w2hj/RM/Bdj2qm2H
vqx6ebNu2ZVgDXnh5PeSb70Lz3dsdZKbEq697JPoTATJCtNrveMDzkageG5uPXwBY3ltMJLi4Fxo
kIMkNAncABy4BHV8rme/5DA5XZABaZyqux9lzaUwWx9iuuv0Le9bcb8sINMox2b5ZSFQWbDrcB9P
9uRYCKj56C1arvoVf2r0AMtRH9CCqJDo0fVLcJK2iZ+hmTaEh+GS9gkRyJ851svW4K0R1opMa4n8
kfrxBWjxKC1KFzGmfN/nJDzdS9iEMfpr7EnSSMN+Pz5Oz+1yUcpPy/Qs5DP4RDcJ7ZrwcTNw7U5I
Sn4szpTDTHSAuouGYj3pbg5jonO7fN1z/FVekw6eDHDDS5IeDOlDb82jMY80YwYIyQZ05+WqdDTH
cGnn93dIGrnbPIg3AURJinINcmdlS0DpInt6591hXwCQIjzJ+jp/CPunQxjQljm+ipn/JYX0pxPK
s8nwlmVi3+CqYFIrfVA1Rv1P+doGKgO+ENs2phYTWVnIzBd71Cgptha/tIZd3N3l/Rnnw2lDQp6w
Gg4plvoZnLk9D/YdiKdtkHtDLXMSNpi8sMIY76sHDx5iP9kJU5DLuOCd5bmKzg39n8aVjqZP0CVu
oMsi+1pFEvxGixOPGsQsg5HcimUhiotFLiN/Y+EssVWlT028yVXjKul7Xb2UFsE4NC2md2N8NfPv
LIFBJ6EoJ6AQamjE3J2kDISj92idvi+SXxhYmG8mGECafvlAotGnBN8RkjsrK7SOaIuCvcXuLtoa
zBPukPh4H0gK3CnzrV3eTUKL5JfCJLLeIyNkZ6leONLRNVxCB6jfU5LTGvs2JackZOtwY8hWhpdb
BzhNDYzPmQ68fR/sbyg1xo2/dP1KTNd9udUJp1iO+XIkCivPXgH7jURYyPT4iEfLAj33pmY905Qr
ttRIoYGvNn1WX601aZGUtHevvDSwO3G8Y6UzdxOnBOradhXW/pDRdthkWO2v92I3op3jUhg3g3Qp
Jr8Ur6q6LWhQop9n2SsffyqSrSQ7As9q7gvDLs2DQVdrno6DHijW5jGoz1dlAwjxhfyiK3U4p0+W
YsPOsJPrARDW8WmOLBR8XjScxNapMcuriPVcUfYaHEDKNjJW981jBV11+HpIoaOQa52ssLl9ZwQP
tDYO9941uRyKeZVS7QoD76TfN6tHOFnA+YOf1gM9WBYq1QYvElJ/kSbcXh39qqZZT3qizZ9Wsufg
YJvSQYNH8wFgBSP1vUcnsHiVsaWJNvSfKfgUOgWJWx75jZSSxbPBTOU5fe7Ta4PvPwr6cgPGP36G
dzXTuB2uGklK2BT0XbllDlhXqx5AGxF0PTekC/uQhgKENZYMwh7inbCdjqGyoh6GaM78XW4cYVwN
gs1CssYOCX06OpIdy/disRe3tLFIiKlW96flG+EnHx4no1f9viIqMv+HpvP/52n67w5gYho1zLTo
chkn/1u5klPef/29Rv0fH+QfNar4G8WvwsScNZGaU9EfbuF/1KiP5GHjoSTWTNWCdEIx+meNyjSd
yfsDNK0p1M06M/g/alSm6aqMZAlxsqop+H//oxr1d6Pwn2Li343EBo8i88xQxRFW8K/DdKEcrcEo
FhheHb1ipXo3GF9pqnxT8gJeXuXoWhJ0EFLbKWIEnXGTCl7RBNOjIRSCZcWTmhEZhlewG4y9kOJO
BGjS4ORTkSUjJZwvwFPtnMNeYyk3ZQAPtXAMzkBZAD5bZVF+KLR0K8NAldLmOjTFrYShZw7Vh95B
YBO69H2AeFaHst8N00/ajq+ipR0LurhWW7wWfevGbb25302AXskuKTgZ0ZeMe8qQEsSd9rko5c2U
rADfYk8Pu6cpPNbFCxrLN3Pgrhq4Q61QxETOlM7EIzlfEI3manguZQHGC13EOIiFbh8tmZekmW+F
1SHRZycpe+boI11RYupUnITuZHGq6GMBUWfrp+pwq7TpXFjaJrdUp4q0D8EgfCbmwFpNp1Avb5Ge
HEpl2g943RYJ6opmUWCKzJ0eQL+xTlZx+tggQ/OaSeWLYFGR45iOFkSdmraPw28Y07E5rxot3qfq
01gPR/lOT12LBxDhobZqhs+KU7MMVs6AV1NksjMUot9GeyKizNHtDAy7XbPPW2IZ6UtGhenV1Wlm
MmqVRPvQe5g5quXZZWHnz8pfkY6/jgJ5HvAVk6yF1zCuL0KOLS8ZNp2hwunnUDSJ/lII9iQJJ+hz
x4Xhxt2IMarKI3rSs1zjrhOm1//rotGTwp2EJkelJYXnQWMR+d+7aG5ffH1//2sT7X94gD+baKw8
rDS0vBTRAHj6xwIlYIMwiBVBbvlYp8id/XN90n/TwBs8WmUIPUGP/rcemv6bitOJ5pn8Ow+f5/of
KCoJRflLCw1qgsgip0siz1I3/8pp6hWRFSZsIiCe+bfaFf5Y3ZefYSjxMin6qbK4n+us+g4LDqDw
FGlBBjom/nvGT1D+gYFvqNTK0ZM0Ktns4fcrHvOVwsm461UZv3Xu6bqTZQBQmUxpEkf7st5E8tvA
GWYIF2caGpzQJsNfoXkcwV8SZMLRFBMsXtSOLMVPUJI0mAfK7MQ0M0SK8QfVbAJqOn01yzvRrQl1
Y2He0YPC9YFhd7hXZO2Kj6UNPbbRWts2ST4FfArjvMJuRZE+M09uCZyQOSHWQVpWUEzgbIt6MKAr
KpIPoVfWo7Zu9XHbj9N2lEvEJakHfJYiIxi4f2fWUlBC9FUiCKBmfJnak4zx1UJ9IZrvMXe/hXOg
ss76sMEjtte73hMIEWkzK0ikJ0tqL92EI5x3M+P7dOYXWMAyWAAm1qeU5pr5ERNeBJkGwVICXklC
NNHBVxE5ZhsjGkWj3RSIueOSY1GNM31gLgbF+27m3v1BUZgPOVbTWgSEoASQGX2DzNWOE5DR7tC0
32ozccflZR4N4I5Ah4yaeco9GJG+iMubAi4JJ0hUNiRwbzJFD1SKfANGJr2vhJZVZTphTfqYRDOM
vCq2rKTPn5OeCaaAYIvRPwvVwRJplWYckafPWpqCpXm9W68ypQVmHj8dFzSLr0Z9ydL3iMN5pi+r
eLQuKi6BsVzP6q9eauzKjBwh2kVxszYnJsuEbEVHxcQREAz6RwGCOoZMJDCd6omGQYgSb5Wcgaiv
tRToE9IHxF81mMeco2CkzodBa9jRKkY/BJ3kb71BMt0Ii2Ehp3nxjcWXp5apiPkqG++hbG2qQfHm
IgtmXXUskKmy1SAxfZPqmuHrm14U2wbyTGslL02cBg1prnN/3+Xlkyj+QEvbDIZ1Gek9ziHhWYMx
EnTyokQ1LBsL+/yhmwMzdyyFJNwSfifBLBqRs4vFyFa6e4rWrrroNjDHKWLqYO1NGaEQxNO7CQ0s
Fz/v2iPTDlmttSgvbWUCr+UysrDLta+5BSX1ak3MpzjRRjlMgySIVEhd85sZR1+VdMwHIxAeMiSZ
5zUl3Laaq6l3Unh9ozowocpw6qHwN+FJWQnHazOyfEU2boIEI9akLHi4RPoaYkO1klogHq9d9yLL
NEqGN3leV0XmLyC/+mXZjjiIawnQhyEF/7c9sUJr+GfB0MiKzIHWEP/99tT8XY369wf4r+2JVBU2
IQ7QqohVF87PPzk8gvSbLhL0xRn5j3HNn/uT+htQbty7EMHZNfSHCeGP87P6G/Zb/AnY6DT+tIz/
ZH+SZIsX9xefGwRBIl9wCmq6RqjXvx6ga7HTlXtIAU4m50sSNKgaztMvVKOVqz6lsJH93ptXlIOP
XsNLh/IAkFntjD+i6sur2rMkO/okghCMmz/1AZGKYrO967s0esjFQPTW5+GqvGKKA3wMqKM9MBOi
f7oG233kmzQ3idkUVz0Rhb2nXecn5SLu8w24h+EThZKOe/95uY4sLdSYoJKJ8bLBmsQn7otseKbt
Frmy9ChIRcMRlT2mZEN/Jh1cJ772FfThEnvdAxFCt482vaqfoJhIDdJ6T5d8I3vKs9Mkng2mFdv7
CT3DDLmlFI9yv6sUmOI0fBwVNB+ypL0YnlcjsYuDx4bMl4YvFJ6zV1yzw+JrvwySb1E+hnvxoXxL
N9N8EosXnSSGNwPUQbxtZ6p32BtuHJ5VeIBdIrvSXXTpUcWx7Cg9oQUtE6fklzz9CvufCHMXUwFW
DIQjtrrF+bYWcSBtLPLhEV/kDqnLIHEfLQV+doaQq7rdaE9vLGGK4qkDbTSXY4DBdIXlbtWZK127
Fev2pbjm5wQ5qzytx3wjGtsaUx9h0+FxcUUPCYlHmA19T1r+sYWe4pDQkk5Xjfxc0voCqAJxuqjZ
sbYKTNn6KXwxfLr/4B2KKzLWmnkEZ+6PKnbzF7pC7U/HBdSjx1PzVWV8ikvQxe67aiAFdDF5oUOV
yEE1ts2FbtHDZokakXeedGAsU0p7IL8W0VxBx2myK8GZ6A+hUUNpFD777AQK6Q/dujVvo0RmtCcc
KTUuZKC5RG/NtJtxokmQ2gIDbGBATBfdzcfrmkqueIBDcOtAia9ECit4iIr58ZiwM6zf0JU7sQv7
6TeYNzOym302+JVjvmYXBTDOsZ/Xmk3bCdcZYAc+qZQZiuXfQcMZzoBklJ9JehuWmtp938HH37j4
xXZXmM9sxNrR3Ot79YmrBmmA6YFgMoisQYDlN6rX/rQeA5roQ+FitavOLW7KJbfdwc9f1D1TfxnR
Xr2ZIViVDhmVcuowTWxuhLrekh8ITF3H3xqZd8rhcoJZJ9WuouDocEYQLQfhgmADKbnC7yB2KfPJ
fyH1LpUQciBPgJ47v9TNhzrtY/VzBDzIlpwEyHAuaBeUmpEDw13usrIneOIMiupxDLDbZ8RBT9zm
qGT73dJ5jN/wfyzGWZzXUXFQFPyd4A+f3W0h+HpxEAnpNJ7J6czgf5jIcxG+dM8asuDJn/OVdonF
B66rX41MORG+AxG1HOGzENz5A1j0uVlriBEXRy9WxYW5KIc1YkaaYyxgbOQs7JjfpN2jpQYZVCPE
QT9elG40bwYBIYXd/8jZpl04pdIf1cxnkTgoCNIMcNiILeQ+Ni1QyQUEWsAvr6xPsuFBRMUoVF5q
5UlnYTrwBCbxJKAkThxMj6Cd0npV1tyUHGevxlkWvoALEU9zxqzbfZY4WuZzttzyaIOp8t4dkCQr
6P4+mbbylJjx/D/2zmNJdvPK1u/S4wsFvBncSQKZifS+3ARRFt57PP39QKnFQ1GXERp3hxhSkDqs
Sgvsf+21voVjtyuX4TcLKmupxReuhHV3KT6AMKHc4gxNEzt4npQNH1d2hrj6OmoKcLhq52ulb3uK
pPkGx2xsMQqqG1ZdmbFAtg3wG1bjp87+kswUr24Eyx/TZZs/aJg21LXnf5nG0mjO3XjVyOcyyNJ4
sCCaZA+4m1pOxCb95x+jekzXbczOc2txCEkcD6VB3mrtWnmlVjjqb3UBOaZis+cKVCuYR/UwdyXg
DpfhL2cCjnXeDHUBhinX6Gx0OLjk+XVea7IVHdf6E2lWumoUebGa0B425rSsk00aHQx2YaON8TrC
NWDciPgANG11t9lSucwbSltB4cjxjoX3hJugo5/J5QUSgEEIrvl6HTBSApTrzv5msLWLNm/vBJgL
jpXt8g1hYvWFmu1uru4WgMlRnZodScTipGRKZv+Dxg2r+5P1YgO3xbJZSXeu6bmcBviL7eT4Fd0U
WrSqpXaQLiXuMbxa9ZYayWEbUiEMB/onhLNNfmF+r5PnwjU3DPXrijLx3v78jEyY2MsRu9xjuMhf
0Q/LzlS+qa88vblKYDEBE+/XbKP48zeo2PoLiXl6byjKxT1e1Dc8AwH98BTqUsaYbWmdVkBpDpQH
7tnI63eDjnpm6pkn9D0Oq5qRXX8VEhIkX7iv93CtWJeq16iiv7VeKmTc87baZkcNwN6UPOtMyFG7
HxZTzIa1OYO4wKx6GVrZsdS3bnEVz/O+b/5BQbylLJtdSeUtW/UaJyuz34mf6+TJl59qdp6Vq7PT
475rrYoHJR8L7u+L0ZFXyrZbAviZ1u1L7fiNY/I4y4N3stamthzLkx98VM0qG3loCwnn3G93SlYD
4N3b7kwTRZptMhspTU8ussLe9SPsYTmdapOEjbXXyRVMW6QrDC4md6gWAZ1x3DWVz1B4Y1vLcg9X
QtpsPWMuesAMS8QW+HtubWf66LjInrKn5KliBIj2CEo9rmOuFkfMsnV+6vDLy/dxeBYxPrfvnJ8T
da22y+HCc2IbU1NWqq1iKHsnpXyENz3llaTV5KEJT5rqmNpB/GjDj+HNf1ELV2x3Zb9+6PWaRjSl
2LexXaVuLFNP0SG/T/UKfCAwIUqI/eRl8N0mu5YJ9nO7YcFngDPhrZfINyzp9PFKN+UUzrHIStZ8
QOTcwaPpcL2yXqEEGilrqueQK5V2HrrD7JUEAJctXLm1o+Zaw000bQFP9ULETWq1B8GxG4Q0blJp
tMqWfeEkmOWqR/Eo841fbsx6OxYHVuiBCVBxDQzhGQhZ9qPe0nKTU3H/Ht8zjLFX/VlkXjtWC1gp
rghLNzqy4ExrtwXoCH2JCfKk8t7f03ivAQ9sMeWp++rtwXKNXuLVDJWNHsOr/4PDSH6z3OmsN+dy
+tCyfQR6iTRB53LjxFdKLwD92uPf9w9vVefoqxFpdSWJFA2gKDjSMaxP4xeqwD56ipkRINU1eN7p
KoEnG9DvrfNYOX6/sZBhFR5s++f6Y96cLGgiMKsdxr0KKZfRkStvh4OGfQyC46oXr6wv6xOfOTHg
fV6SUye1+DJs+5VaOsmO7TIl47Di1jFNN3t9PBuj23IzPKkEVolnqg5X8dBOX3gpPmvuOulsSB7o
SkhPGm6ZnWerx5lTS7eC980dmh1Z5rMP5fY623BnUam3G5UGFls6p+AgKb8OV6zYysJli+SPKy5R
y/FFjYnbYJFalCth29/MZx73gGN0Y/bPykU8Tceu+Z7hXR24iqV2GZb1/h1fzyLmIuhi/TYWjoAc
DFCXOt6V4JQfUfWG+uMtKZGqhi2cTJq7pfBMsbg8Oyht4r80AmQQAy5sgIW18EPnF9bwRHc0bsj8
TBaKoH7hruXmwr/9OP6t0s78igltdsLNn80BYho26IqgPk894p7EJ5lTVmPxf6E9Yxz1P4UJhi1d
NrZ5Yw/m7uGTFf2+oSYwXNcQ/8Qmxz2yI4lx9vaggGqsWshjhqOb6wARI+NPEV5dGMp2dvxSIhHt
WPqpojOaCw+TenmiWnGsN1kOixm00T7qH3H0iO/5l/dcPejXtbP+nqjHUjshGhTs5ZewzSiZSDc7
7GKzocBzk/p/bZpzaF+fkTcKmyZdIVT6lyf4W/D98xN+J/9K5/rzz/jnIR6ErgRMVyJrz0ZL/t2o
ySFenytMUbU54svq7Mb83aj5W6EqwJx5NzXXpv7zEK8A9VJpUuUAT9WWIv9HjaqqNsfyf1+CzUSd
mQyAS5XgPk7VOfL6a6J0HNu+RIWG+1qvMit3vMHukeuEdAWly+9kuxqhgzJpxnTEh4RjJNB8NUWN
Ttq+z3BpMvEpZVevo7StezJSYPENDvmZN6wbLPy9Vx/aWX1mym5U62kUSJsGirEaG/PmleFKQZON
MZpRb40hhotErTsME6vG21jBG63S3KE44ESKtRg5c8RW/ghRBCpgsANyMXRSxcN2HTw3M9S/A/zO
PUSaLWUh2jfp+AarpRSU53BiP4N2GNAFWR8la1yk9XhoZPUpZ2RswOsIXSDacGRYUqHGQbBVmTvq
bD2NKAqqUR8G/yZgLxnTg9WpP3WYrRrrSRL4xobfZk5wsg4djxwb9RwgdRb+ULL8ky5jhvcKf7Zv
cYadsd6egVnN0zagfWFgv8YqXC9xdJXhTiEy4h9JoLY4+83wkk3ntNI5fjybkdv2DDE0OjavGDt0
HSzJoG8bn6BqCMWTV0uknSsXGI35uV3BNSEqbMtP5yo0SGYNVsdePkWJtsozkb+l2cTHbIotV8Fm
mKX+wU+p25nWBbjkSb/mEvxgoG2UhQ+YWeVU3VRSdwo0XhW1eY76moQCZQdh/l4FOw0akYCvse+z
jVGhtxpuEEEn6jJCcT2tDxKSFcflc4tjkwudySelKE17RH4xaBDLOV7mevPeJOo9CJOPRie7TH5V
5yCGIaaVQPpq0o4qynUqCXtLJPbH7D56D7q2H/LIJbzstF2r4Spu6EzKwqOJq8qXOJyyDvRYZNAU
f0+DGugT6VjJek68epMGOu9tSbv4dz3UbtdDOxaLz47jh1FkRGfvvQ9+KNGcyDBU2HQ0wuLJzSU3
iQTAaKRNE7Yhiy4f73I5Q801t+dm4ffZT9SiEIfeu66yJEFKydhcjmSDyqR5poK4j6Zj3AX9Nque
S+VJBIXKKChToZQR7OPeOKDrmuTc5G0fgPo3w3VEwmcwce2yYPHb13Eqd34MY1hxk7bb6Lm09ZLM
6a1NYoBoH/dhUzOZDZ+WtcEstes6J+jnSmMOL/G9at9j6ydOP8dBduNG2Kd94OpsffIE68+Q3VQh
O8ZJux1b8lZsuPELqVgvSBLlwrUqFKwqzoC+Un1NeCarmnFwbt30BTptntiYI3G/l8wQjdVt09x8
hNpVbZEMJI/Bw9c2MWeBzpJfPb53ftju2hAzDZUPg/Q2+f1a8wkoWIRu/BWuTDkJHDh7TobEn6J7
i8pToqerQi1fOthPYj3wgr5bHOz64VyKhisROWzypwqfM2/VNzCKRShJPl/WfTZ+dUA6KpgZXbSS
C0D2BVQocsdx/1HAHc6E8Sv0OP9iUUChUbplFemrBtdJx0p8Hlg9YB39k8dqKBCvda25Iyao+NR4
EWGhyfYyBK0QvN/TUN9rnHeRdFZAc8bWV0R+S1YAKRsEQ1R8dCVbulEUbi1R+5SXP0A4kKi28AZa
B5jOypyjxMDnXUlP9aB/Spp08ZVAvsIEJSQFpvDFDIWDYWaHxO/RHVrtIwjKdk/TGkYuzMENkO8x
pP5Z5ThS8AEl7CcUxXkKx1PNUF6Zxd7EwmdiONX0Y5tFNHTp66hjqdCmoV33Ur9QA2nJlYYRqTFD
JkKZoFY+rX30hgpLuEU4qi+shSwHTjE1zJeRdql1XqrqkiKzNWzz2hLrtldj1TN6J+kAgJXRvHyq
FxI2X8snb2v4ruknS8Gcg6L9MUFqGCIuAROnVE1GNAPoFuG94rpPH2qTxgejueqxt5dYeXpW7WZo
MRUJ8QT5ro8QN8KHVHME/l9Q6X9pKp1Eoo6eT4knpCGsQX+1z1hS6weExQ/+uHH/Nz/jH9PQvFY3
sBuZhszaxITg8cvGXYGeMdMFDYAZ80Lh92lI/xsTCGgOXWflwejzyzSk/W3mGtG1pGgKD1j5j2Ir
LNX/dRpi0WthMQJkhPvIUPEl/ToNwVGyvCFXBRTX+BF3CeW/nY3Gp7IjroN+l1m43LPuWeUWamib
smlOZZyteUkx4wd2H33E0XMx7TSPgERaPFUahyZODRkO65h2DRmMe1v+FEpzUId8HQ8tHfLoI7kb
ioTnIjIV0qrId3KG+s/HGEN3dNfqLTi+laT1dq/dMgt9jjw8Jhpb7d9a/S2KtI0swCHifzLrEgdu
LV2CDnAgp8Gm4wYwgyPkdJ3K9TLHPdBOzDsYbD3D/5nyCotktVCrNWy1pwylHhHI3zC72gl7xfhi
effIs+yymsUrtQbacdWpdgQVplAVvPCnwFvkRcXRrbY2mMnjsCbfw0LHCax+44fxl5Fsmwo8CDf+
HNd9WFqfYlRcU263Hno/T+zJl5iaKqqgkx6//LjRy1OISbjlCizJpxQZnlF46VHsYLl5FD+seRpI
J8fHWZObmMl9zc0sAbMDepy1lLpzCx3J49LF/o1lx1WRBqKppyTHPUqiutlp9BbPTZIFJOSIwdXM
JHf0V15PrPZotFSkNDehIrOHbVUy/V2EgAN8b19i/53kp8IDF7vzUoP8Usyg3Fy98a6TQLW4ZjZd
AJ683Pfz0l9/iGSdhJgAHrNjw/VMMl9US/iMrNQ2dOApBkgl7cIHYaPlj7aK5h6GVcxaw+Dnqbmx
Q7wIgLLoPsnQOMBMQfAnjh+JkB1qv96NsrRKcvBVBhXvVXENk+KzKfayQZBmeEmsEZdw4prhfWqv
osi2ZqsNL5IUrjwu4X52gK630mKR/q2G5lD227pO0/mm0Bvw/IgD3FmTUVzK2BqEqDu2Aq7daVbs
yfnE1mUYtxavqdYJl5ISl4Guz1IjbeG/hN5PCfk2BlrBjiOq1mLdbCvh3ecOWJuOBMzFg7iRHhL1
pyRV0vfwoWh2oAKvalA4ZY94l5HssN0QAiufxjnzC2TQSgQ3mfRTSM1VZN4TkX2BwIQ74L0uCAYI
fD7r/lwGDxC/Z3EwTtKQgjxER2viLw9pylzTCqXBTzSLY4lCM9a9ExRAKapqLwXSQU7De+kXEoFt
ZRkrqa0PxWdYcRyyQO8cFSTtnJKriGlaXBYUXE+gs1SaCmWaHdnTQ0FQF3rLjU5jK6PrrggTK8rd
hDzD4N0VwPYdJU3F3Du5jPMnK9pZBFOGNrhqADd0/MqScey75sPSoQUrAkKBBCZS0d5qRZXBeULB
9941+IQGrvJM1lCIAruBqGWR2e/JRw8GXVAYauvYvBQ1b1CGhT9uiYmoHpEMjeB7OexqHTp7KU4Q
VeqnQiaAVU10koSQLBTR6cd7VDxbUXfK5rnYKqYFHj3UjTYgMRHkxxBiWtbSd8bTIsRWWnQYYFwU
Cah1AyK8WUdwTLHAeBjq9U3fkJUuwSGG5HTlt5BLSjbEz6oa04V2aKhpM6efnslQbFhnatkz/Wyt
T8+Gj7QVty/ysCp70W2Kxk5gGmhFexjR/hWdqtKPMTfX+FkMJomINLRilg/MSVMC812VCLKRQPS9
EUGmXCY60azE7JeTQl7JqJ68TiF3MJ07emUzLmBZ3R/EWtmVIrj2untNdaJOfCeapr75IyusKFth
roIB028NyJIpdJkc9KdMkaTRZmshGY6K1l5pW3EZfg4G5siFIhP+tuLTyJQ/TrB9mOOEgQycUB+4
v7HZjgFVpNeaI7FMLKkZg2OD3ydOj3L23VqCx/KhPMhd+apTBr8Q9fDgs2RpmHANVgpSQAKMCW+S
WgrKrjUX0LnUPe2upYd5OnhV49w1NCIsujNhY9f0j7SlVIrXwkwkJ465WZW1aQc63ZR9XzteqLm1
X9ysXl4LGvlsGrbLPli2I+AX6xwa9KmllxhXaEhYQNTXZqs+coMLX9JRDQf/J6bngg/6yJlQyM+y
iloot8q2Hc4BwEoz0hUcRcBg4gasd9h5mzCQbwZ9LYbKIM/9GJ5tvfU07aPLTjWpi5JpWqTtS/vw
qvQHcKbdKclKyXxClDhr/a+qVnVKAYKrIVKGMd+H60sYx7vaCLc5NrG64DOYtsKql4ER+vPKVYKE
MdwDLoa5/xYgXgPhci1SNSatPdJHE6BrS+AHy4vXyPzx16a65bRgMItjkCNYg045crqYDBPNAx0B
hlGf77Pu3VM3k7QvK+Og6pyjW3VZBPvUhDHHtlVldyYP0bc4ENbxmfF/mcXOf9dwfuUQ/6t9ENwY
OV/TUvCQIO+Y/wJkbGPfgGbGPTG1bjlrxZH9nxCfNY79f/2LpD9RyebfpKJGWTJ5Z1n7FyN10Xfe
YA38ppBvRU0pnkR7aT29ZCJAjpZW74iyiu0kDrbefofpY0Be0af/JYrO4iQoOt5Buj81MtQ6r/z/
3/16eM/+jUX/3/6Qf8zjM9UOPqiIfAn3jnH493lc/psi4c6HNwpwT1JUgzf1d3VSU7H20/Yl457/
g0UfdVKDncf4LjNGm8iN/4kF9rfP6B/VSZ46ZWKSgsFKhPv3x3k8S7y2mjpAR1oDXYfNSi4YR6ts
3UkVHA01EnO/K07sLTUK461BX7TAFKHaCUwBJla+VERRMEiARpRBlhjWcxKc0Dmka8juraEY1FC/
/daHadeT40tWLQWhKYfWCmuqb1Dnwj1dDPV9H/jPMWKkWOrrAsWsDWICjWh5Zs3IrOtOnWhbU8vX
iSCC1MiyzyF9Nbovva8Vmqvk4wg8rcM+YYXcAi3qOTuu//mhY6mkJTtNNa8GSIkEtx6phNnUKoHb
JmBO8GbmkY7Ta9Y5DXCzrD319FCNWynFLaWsrOTd0heejGGEMG8urs1B23KN/JQm9SqwY4XE8SVa
zQPV8SNmla9zj+sISZky+TSjo/81xoQx6VBKyN2yFgxFd56Io0A+p2isJdH6ANW2ni6qUSDUsBhv
sr1K7/QQdB8tBvusVZ5l4mut5bFkOagk6BKPSJYPnqiK1307kKFecZwP2NFPFpdwd0rCtZQl6CqP
XJPJKmKIrC9te8eIYwH8CycKwUbWwi5AP6manTKvHdAu0Ad2JoYkrvqbNEkAfuILE9whZPDKqDys
37Xh08fb6uM/LTVaaaJVp5Nq1U8tEXd5i+AKFUbMdx7NXxBe1LlfiluFSs9ytJYN1CHyjLnULqHk
ieNpkBkUI8cAraVPq2jaQndficUuNHHE1LR5tSRpYfAQipc0uqJgrZtUsNSEtSxAf3CfZsdEpgNA
wWB5bgPf6ciZVTKFuAiiY8XKV1kbtEoFhrTkS4DjiOGBJXIzjSTK3qeBU8V48EU6GXWJtLzFbV4q
LxkoE9GPd53K/FXsJvVEHnGmwOmOwRk0AFnLqfI7LChVZcKye9SpcFf4h0rOn6NQYbISHEnAvZuO
bJiaWx5N3NBKbAM8GcODr0gtXr4XBRLYI/dovXE8faMk6HRvo/IRDeWyIh7YpWhdclA+dTor1dxn
6ENWr1YVQFzcqr/dtaNrCy13hJqLWg83h+ZyXXlK4R8m43oKpHM9s3bZEwQze7f+6JkrJ6gBOWRe
jSNTD6l3bFg8Qu5tIfjGwl2QWb7RGNYn85K0j9jgUYpZF9khRWFaBJXmSBF5D+uYeq8DgNsotQ5S
jb/I80lxg4PV8IDUX4139o2DOXSPUkynjVim1aK12OO207tOUl2KPlpfdjS0/aK/crxw0rRyR7nc
yOG4lxG3Ed8YM5GXs/qRo/mPA8tlJThJrNZ9wu+1XBw8X/9UOcpqQQ2U01wavnwSva9W30bBwUfN
FdS7WVXLSIdhznc5ILMjF/eY4ZXMNs9qPfURTbDNI2zwtZXGoTPSVe6pS1UfsVLUtym3dtxMjkIV
qBsw9FfVy5eJWbhNXX8W1ZeKmlghlZFnyeiJ679hOVmkGoPcsvvkLvYG7p9gFdCCBtnjI0/itaWT
eH0K4mclxyJT0H+agS7GpAHjvOwha9HYVw3JmlDEoswkx+Kc3gFgiDPy1ZB2OdVMfrVSVHIFMunF
3+5u/5NDedys8dkaKvhsg5Ug7RF/mXdZDt9/hsb8+Qf8U31j28gcyH/mhSRK1y/qG3OGCCjcUlUs
w2wCf7/bk9ZjPNBNEdGON3JeU/63oVj8m84/ZApn+qMT9D/E26Iw/kl+E1lFEvKxNJmXYX6Av8pv
cSKM6SRy6ta5Qba55xQnxemPSA84cOCEYoFfkfTtf2oArvkC32y71rfBF8J9KLnCJ1WP1glS3o91
S3CMWCf9ggPyU18jUenxpgUuIDsF5tTU9f1VQ8nZApk5a9ykWJDwI7hh0w5BGyYFkaNlF6/W8/id
cZUjHcH9kgGXPDw4W0R06jpxS7BlAqQnYE61w03r5Pt47lAr3rkOrqR344mrVXUd9yNiP0rTj/UQ
3i0gcdBhFmq/oCFBw9jKZayx24H6CA6ANlM6kgEIghEVEimDVT6yAWvNgdubTTVhxssD5GJaVGd5
WXxxbAzLYzg4El2QdAuWtvrgh0GoqWc4pO5d62E9ExC8TeCEF7rYAdxhhSHus0Kst82tuY7u4Gb8
d0NySFCLtr72r2QY7cAm1f6cH+JD9cyj4eA4h3Ogm63pTQHgUR9k9ma8U/FC/q7X+ndIHuIdE2Ok
LasOh2CFN0VymCyMcTPQSnhWARMgezx8DqgQhI1H2d863GIPEDQ3g9PddzSrfCv/wutNWrDuXQx+
c5N5uRyPPHKwb1zS02VGYztLVEm6l8JTi/ixEqVDEF05SoEQMdNsFZSnSfvJJ/yJ4inWV11xsug8
H5f4yr3+vU0rtMR11iwRafzyCPaWHm84dfJc307NU4IUUh7VxK0aLvQ2f6U5EROnS/e+QbvTySpe
FIPFDR9VYQ7dkM+CO9GfpDtAGY7qDdbl3HuJyefjeO7YwZDLXHrhgeu2PHCt3JkJshAtmCvO+DJn
2vDQJ64mO/IXiItXNmw7DzONsWTnK6NC7UGacCv3988wCkKyObisXONqASzALfpGMPK7PKgN8sJu
9LeRsLMADQl0Ta+IdpYweJyYQPemfDegGwPITB8oAaoNeReMgCt/N2e+AtzFn4102dZL1D5glIm0
Hl+FJx1x7VK+sM0Mtgp8c7yE5Tq1+RxP6MzA6GC63YYlHsZvs3jTizfz7LnQXmFyeAyf3xlP9atF
3i64sy3bV/mLAVPideErnQNgJH2FDMJA7lg4Eln9yRu+CkvvPJtWs5lzyhG+OEXKI+0vfCFiUnGz
4mLn65yn0ZCcYe5i1gdLqp6jyanKZ5C419+QRswRInbAObC0yiYHJA5kfPu723nk4hU38JxpcQeB
sTg/61BvU1sBCJsDfXNwyPoP7Rh2S2y/nrgrXOVY7IxnbLFsm8y7KaxLKEPhmv3cUVC3YeMIx2+c
grTdm/Oq4EzOh/rru3jWHfOrBWsnrrhkyGfsuDKXnaXXwqTl1whLwj3oNwIw0U5e4qAw73jYlasF
ggIR2QYByrPDIzpsg1t+SG71geCxbC1YTS6lNVawNem0A3di2HuQFQRbcukUuHgRuv9O+ihIY4EE
eFDEUMzs6w1eaFKoG/ii/rDtirW4weHHTj4Od2W463AReW7/muz6Myy+o2e9Nz8dk5EjrpJj8x6f
PXyX1aXly7GgIh30HczRS/HknRCTL2Kzbn0+snzxaT5FRFah5tVb3zqRsYaio2TnnK0nrBvl0hBC
vEkk/xYQnwcccHb7ilWthbVPbyG5BN5Nz/HO8bf6at7lU4HzYjH9ZO/1Rl2RhNujjSLJiZorPQj+
iYVT0q+2TlcCblnxcwSJ/IIWqsE1nV2GYGlgIQJAsuVXELwAqZobjajrYo+cuYt5dwnB7fhEgZIB
aItTUaGimCF5UX/yRPBeWu2jS9dYG6RwU0yHkv0M8/JB/BRfqPVdkf2CmRCmb2KwDK7+GRdw7p26
6QTKL7GTJ5yMGtYGqnGkRf2izfROmInQADe0c0Ks5mDqtYuguRreMkqhMhfMXWu+jqPJ08FTOrA7
Le3ofWztGX6qr5SH9h5jzr5GLujTI9bA6Wf44QqqbohawHrlUwE2VtXsvtsAuwbvALMJGiZ9dPpC
SR29WQoDxxJIgCvpYbrYpTfaj/dZPc2p7MxV+TYC/1xW6TqoVkAog95h47WcGTZnDsWrPXdA61A6
5mwRhhRzsFCwP2NhgxFDgejgmrQ0tNCNVKJmF8/13Bmji9xPWpqwA5TOGayyUtHObN1zOW/xLcmj
pd5vQcmepI6czoJIPu8INr3R4UJTv+LrhdNtFVgmkAphOK8a6LS2/EzEgn/y3SCNgvdYsq8YG5g3
2FaPenNTqmWGPhUfBmGDixEiJUzRCviJ6pAzQTBo3Ys+F6ECqcBT+Q6kF2LntnhiLlgPP8Y3jCTv
MzkOR+7r3md+FvfiSn8pnoYnaZktW9vY7xJbwUJvc3KqmbC/8x3OW4YFnAgPfgdmUm5eNd5P6K7L
gGXIGVJN/sqNmsIpakl++6vYC2dMjgRRyHYsjI07uslWIfr33b1Nj3BlbPABJvghUxHTJ8ORv+rd
kIulwO8FdH7kRQjZYMQLO72lN/E5MTE8wgQBgHn2ziGv/BIC9BZAVrvqV8GRDRdr+Yg3H9WW+Qki
iocbjO0DDGEQbNH8j+pbV60KLjgThembVNg1cH9zRy8hwDlggsUXVXH41qgbLkjPWDCKD9q0xS8N
vBAtBW729tNidY0/xKN/wrTZ7vqFto0eP0BOuYRo0EdJiSHtz1iT8aNfXOIFW6AD3oZ1O9NjG0fB
MAs92b5B7rKtc3xi6XFG1vQdt9/c8FbbAHX3xuaHO9gxWASUkHNtXbhLLg7ok6wcFsYXjHdbdIuH
hNHzkqzxkD+P22TtUtZhhovs2cfLtiu2tes78S0/je54Tw7e4iacqVXP7BADLbASgMARb6Ibn0JH
eRcXyDPkIpBclt11vOM7kN6rNYQJ3kAIrotm85XYMEcXtn7EI+Th+H5/iGDY3aywJZtFqkOdOl+o
u+qmp/Czeh/v48a60AyLlgD/FXuUHW+6d305nNl/2NMSFu5nc8w37Ou23g0gqTOsxWdxh78teur3
9cZaK2syrbb8hdGmwG9ObGqmURlXDevJ3p8v0DwHeT+mdn46jnzzlohPRb9F+nHLnbZJ1v6MTYXm
qhWrmUdjex8k+iwoRpR6nm7YyuG71NDWkLbOyjn/EAkAr8I7fJdl+2xwZcrJYThxRK8AkrsjF9tq
2tan/sbqpLlkkHn4jr22O/1KNdciNFcTllkoTGC5RTtVNl3wNMKYC2HqCBXWMXHZs0b1XMi8SvBJ
cE3K9rm0HBricFifQPWRcXpFqOq1N3YeeQcTwndx+UdspDn2C1z8tXV8UvkwMMKmhwELtrUq5WVX
7Nlcm5OjyatJOw4luFN5N8RPPPU6Pcgk9hDZFjRqVMZeOjeeq/HlF5fNKxZ2/k5m0f/BS9G1GwwB
VrDXYfMba03fTPkheLBwnnfOn8MG6QOm0bSSFGIGy0CmOL55JeI8aquJb86JYBT7pLH/AtcGHvgW
XEhQg+n9Bj34ar1iq4++MeqjrcNRGniUvMrCgkfEt6hfszP5xqsw+7eRQnBYVitgWk/qZfoEtdQR
v2RKfhCLNL56wn/mindIaSCKr5vknX/f54rsUC6Hs2frZ64lrni1Z0iy534Z8ASb34BOxN3IFvG6
Z/acHORkYCwisgmJDW6TdWTAvptj2osvbghi89p51apLVmQNuSrG2TKjl4cpjXU9mA2HsKWZ8fvt
IDwGWNyuzavylc2mJP740frSR6fF+L0u4o/QfB1etS/tPp3FIwt27PqFI6yCde0am+hh5PvxOdgm
b9mlvdEB1V24vOLR87nobrBTEp4IwKO1a4v57kYXH18lJjWUY31xAfZ1tPa5qznUwL+Il8oxbkXn
8omENiWd4+fhrDJKDDRvLBv6Dj6tm09/3Qxdzvb1sls1K4vLT5y5hoE5dK32+9izxasSrnmRhH4L
R8z6Cr4JrDwyip4WKmYJLm0VQVqKwNcWfdniLr3Ju5y1tV26pl04lRNsAKq86Eu6n7no++yfq+dW
pBHqa4p2JTm+QyktpeZ1wD4YxlCxsbDWx8j/oty1l+/RPRXOg3fwgpXUsWlbtfhOrTvWffIH0Ke4
JlZrjRk6dkroYOGMBfQ/B1By0KioXEl2hEuTS/Xd0DX5XeEx5SRaPnx5meS2ZT1hTlE62NhHXAxE
er0rX/P/UXLP+1ca4nWomyr8bH41TEn4lv7SdL7M/OQ9+/o3/87fhR36mg2apTGSKwboXnYy/9R1
IJJIJvao2TrFGsdUfnFVYZ2ae5Rokp0JJ3Ma/L91HdX6m6krummprHdEg//+T7Y48h9j4jNnCcQT
+pCo6/wWoMB/VHVqqWl0q8EiJVKIPjjUILD9SIq1ZUvryTbJ3qTP2lnmOyK/x/3TfIvgu/zLJuzf
LEPleVP0+ybpHw9C0dX59+PrshC4fpWWVL9X86rgQVSOuZZtvi8yjTzMP81ydBpGB+FOuAfO4YDn
1LjIxsWHue3oy79+HP+yK/3z42Dj9uvjSEJr6KSYx9EuCb44+XoE/sSMhZ2RlIsokYdG7CKAIh//
+jfPP/jPLwBV4HABkAh/o2F9vl9DJPL/+1/S/zGxU4WZgBmqCxxBU92Jbchf/wbtj68xWQJNZY9o
0ZM1rwZxHPzxufmFGJRK5PWsg7DpY0OtWfoIuVHcOzEet3Fexye/qa1nICLZVTCIWvpjiqlYynxU
lGJiJKoqf1yHVRE6RiR+llIrbr3S9E9GQwxIqBWGn0h5UwcAjbk05MueXdrKFxJlaXYp8lnV1NNC
LyXU5zFu2LVlGPVO5TjCaFSU2hlziyuaPJboGoMVUKdkYk9J2zLblf+PsPParV3JsuwXEaBnsB+1
vZd3L4R0dERPRpAMuq+vwdtodGVVIestE7g4kvYmI5aZc8w5GjnU3CH5CJBV7bNI65euqPVDFjik
6hRtdUgDQ++tPCOBJbU6DJ1O4s+rUNVIstJgmm4mm0eWTcR82/933P1n/D/x3/p/eIT/2z6fdDwm
tC6R7gAh/jGq/OcnZ7B1n1sKN77UzTkX3Ld9eSR+eDsCtv/33+S/Pit8kfyoRTQAR8JETPwPmeg/
PSuGa7WJWRj4VhPzJTBEQTXpp//b4/IvD+T/+yFw4dCEeiyY/8ubMBeVz4mZYPjCsWRkEx5I68UV
+s+//1v+m6RzGVGzk7Y4yQSLi/8CqUCO10jDnGgFCGfs5wp6Ztbe5pSmlzNI5POl18Xh3//M//5V
BZy2vs9OHTkEx/K/vgiOUap+TCsHkjJtLUX3nLETRtVTZdP/ovL4ZwX+/9/r5WNELcsKH7kqQ338
PP/6s8oCsY4/JoTsItKcFEzIe4sJEO7KqX8jt4cFXlSeLUYf//5v5J//H/5MOCPLS++FNt/if/lo
B1c26Gcacq8k1mBp7BEugZZiUkp5F8d6lyIy0oCLS+U9RHZ06aHQuv5HTx9sEoxc2uF+nEYgPwxB
Md7GOBenEeM7qQ7GLWTu0zfNczNmjzGfpRIQePRfyfC7cGi8iK9zXbwOzi0Fj5762brFNa7pYkwi
SgrKoMlmmCK/Cvx+rv71q6fUmtZSRB9twGh0BlHetQA/SJkIzY+5C35U9hRbjxWKsoL0irzE+jfD
xyR5aijDE1JBxPRY2kn9EN6rEcx7L8DzMJVinfTDIrvaFf4tSLubb7wt/YptkNXjuHtIYhvWsmSB
/akrfjSG2KhF5gfrrxDhtp3lWkhrLxvv4oYzeZ5gKzQDSJ1ue8d57zzUU8kLGuhdgc6K7fedw/at
7bptQUZyGQEedJAd5em9SWRE5oFx9i2DdBVz7RoeiwZnOqGhfRgyazMQDF6FI/YoUHbooSTGE4J6
5pySbvr2m5Zgk4rg72kTA0LXRosT/Nef2aUsyTtR+VEABHD4cmuI2yNCzGGwdi5lfhm/28zwYgUF
PZSbIsWmm76F8X0PI4YE9nLvks2at4tvGoN0LQC+TPuBiYOtuALw6tcFKr+uvaQdLR5eAFPCFSnN
b7tMdlXlHpKeIU+U3Zus/VlKbz0rvU4E64zgUoXHdT2jPECWynSNNRsKRoReMdlCMQnjOdkZQ8yg
wPdf4rpaj9jZyJ3pUAHHLd/d9NrzjnreazDMjJEHdei8bguAkRRZoLlwEhy3vsYlgu8xIL3NZqth
9DUDRT38mA4dWp28+8lsMglGXefScPhevRXgDmVs4gx7SY3FrkO71BJ01OKBgwwyNX9bGbyO0/DR
8Mi3hvMWM/aIy34dF+M2lvQ0qCa8bPnW888yHF/zVry2GQviIdqpxsfcrvZGE26KvN6OA93s1AeX
qQ/3cdgRIY0UJqvuy+rN7D50PWxL0kTASH63vCcRQUqGfUal4o5qpXtvlQoKfjbaNgVIg4irB082
5DMbnt8S5kv2NuCfaXy9yxrw/rjuI18cpunZS78a7Kfx/NCXeKsm0qpdaOcN85/62ggXGF0+rdLg
NTB4WKSGq0/X3McHzRjWCgRaueKnm9lQW16/nvIPrCCfRVSdxPjWw9XxEppEEREsG6/s0T3a6MLz
2dy3+KiV8A4TXP1ymA8509kk2A3JfGiwuXeOde6U8SKxCHeuuUXDfnDmkDOI9zN5quQ9586+YNmG
M2wncSOVqP8qf7hUxUdssqBp7sZk+IpMoJVENLopE0nVXace53hGOFXR4pfpQry/1iVswGkMr82I
52xxr7RFeqn7DG9NQF0ZYAX04hOC2jYoEFAC4XXXmpqmdNoPaGCkXZGbO+hX8nt/I0oWuyKqp7Kg
SydMpQd317f2LvHNAUwfI1YzOAo6WzW4TxNyOthlhL8UzFUa8xXpDZsVRjJ2e5ortXZHZuq2hmBn
+GJbpNWnnhgBt/VjEo+viu85WuqldrCX2GOWm75732tKY1vu8ya/9Z0JDAj7mNvCdrKm19yJT5M7
byrT2aYVBXtoSXZaSKcnEjq1+5E3zFzHSAGZZ7U6pqQlYc+LYIIOpb8t8uQ5dJuL5WKPyyPSJoh8
TkJzXQUe+8HiItPi19Bi65optga8dNgK7SbeDBGqdrTdXikOfsir6eiTU5nHgWVe3tiXdgpvMWYG
sn8J/5rbo1Ng8GN4nE3uuofBLZv81SXTN6+8raPyTThDUppUD3sp3xoBSzrcoVJ1D5Kbi0NtZ6G/
6KuPuOIQhZ8YasouREl87UAXH6ruIzczEjskV7xGWOHEAaOPeTOkHx57ERstlINlnQoE+vXTYBPF
mTSvcQ9AcMyMfWgEZ38mcyR9Dvx6Fds1Bj8yiQe9j2cME4pNQntxYSuakfrtCtYwTnR24X7EEBJR
6EFbR1Q9f8yTd6c4CFqzPzVWiF0g6uKtqcBFBBlIBXaEgrRjSODe36FhRJ80xn2qxVpq71KHxAEQ
cCXHfC0n89QAJCyUuPVuQkIsn5YKaw24jx0tHNghx+c5mphZJnKaMWxI0rqr25D492lhfLqtca7V
TNxUYZk8hM1FjQBdkX+7LUQDFvfk0K9Vn68CB1NANEVnu0Wsp/xpqzEl3Zn2RDfU6LWe0buELCkK
9VoTAaobgr5sI4XwzizR6it8eN1jF1kNBQT3z9gLCy9IdT/I7uiZFpAl0gv4DX4dSnTVY0/L8ug0
Mk5yKFC2JZ6ZvlcXQzeXJSSt7Bzmlt6tD1DS5ayyVa/YeYTZvsibvcUIMi2SXTCyqXN6UjxwR8wd
mBatkONH/p+u7msWJON8rSJ4TrnAolZk+i6q8xdVOTxjln4bjZRTNrD+GGxdZqe5Tr53EgoJXSvq
l7BlrmPWpE6letiUzrCpK0lKS6s3hcE4TVZXa+YxG6zsw8VSh5DrXjSsCRsjapCOFX+GObmVkMFh
M6/igGdEkHZHNZZGahcyy7QM1W1607rGGUYXCwKRUbIosMed2wafdqdvSVn+jSDzDDkLZbLQfNu6
t4MB6TNxbfN8TTLzEM5Ff/Aw17rERpUZa5+sJyeutj9tHopVJNBLhtFfHNko/71klwfwJ9j3scuw
f6wk23h2djHmEZp8+iFacYqQZSZO+rpIFNvG/Jur8eY4kqWJw4jTNp7sgLm0CyaIYM4ore9dyYxY
p89aUnIk5P3mzUSYoY+tVnebMY/vER9XayfvHcapHfuLyg35dSecK4qAHgOuAg6wliZwoBcPEFiI
ILrO2oJ+SgGQYDpHNj6S9FqQGP/QpL27MrqFoLHo90JcA56Xf9pt9NvH3Vsd1id8xbO5Gh57h9D7
rcleNai2mZVV7xgC4vvaqcZf0ZTMs6POOhgF33CK/vBoKbpQ0eLNAv3GWDTFzuVpzz14mbWzy6CH
0ew+TP2w8x3jqguOca0o4Myco9TR6o/ZlDgrs5D45cnH6VT3YqtDS9yVpU5Jp0MjUUzo6HWpQMvV
OBRkRNKrSYz6dZjwNEyF/TJkQX4wJDIPYU0h3KIkdo618MM737Knx9jIvWc3Mp296xA6jBRwfpOR
QaJ0k7HIZEe5GOLMJzOzqo0trXA3ZEDayrF6z2WXoiMY2+hYOwOws4S6adNNKTkNwkufmj684I0D
jF9Hza32c6h9fmLdzU6KlaZZom1GQqSyDO9vYpbFxp9Feu67YT71pReW5BN64oY5tT54cSB/5wwT
3ISEdB97mbGcbihGChGRkzxYhOMVFspNrNiQxAofAzwiEkfiBiiSU1AmCP5se3gZwoUDYNZR8lW0
C79Pyfxt1jMWoTCIe5hCDs8tPlfVrjvXc36rTi3+U46wjdkEAv1IG6iLqhP7GEU+oUhRQyTuLOOt
Cs2fwbW5QSYdgVXDfGVNc7u29cTev0SOURvtR9lq3ugxg0XowzcTc8TcTLJOm2fzw+5oqvKBYMta
MY33FfSAO8dlHzcLUqGVxqcTDEb30aWquikV9tXGj0fkREPoZQGfr6vYuZS8vX0z9vdRHsSY7yG5
s0xUDSslkbv7ONI14KeonT6ToQSBqMw0G88F7qqevfLifuhaXMO7GnC5R9XgGDb4g7p5CIzWujND
H42H4gLZSzfx38OZZARFzFZdVukuYBBEg+IWm7Du2JaVLQNutw2fjLKBjyhwVbp6Nt9VYccPFXDt
nRVH26JMADWiI0EtbqmNznK0sZ2TBJs2Dp7yIYse+C/K3WSDV2eepG9T3k6EDXrxcBmLgBHfVI1k
UYRpUazDGC6PFKO9LSHXksUxdYdQmu3Rt7sQyz3An9G3B77rtluxpy+esRk6m6RemqVSc0kwY0rD
ATYVR/pK6IpKlPrk0iudfHUmNvo9IGYIY7IQxWaMopboqKxASz3ZqS/ZpowBxW3XFw9i7v13nrLo
R056Pk+yCra66+nyDIPtXOc0KbgI02HJVJmZs4vpAPkPJpMXb+ZHtobsr00Si33jW9B8zY79dxG9
mQkhmWXgon5uaoAPAUgpVWbgDDUq5Hzn1unYr4umCsq9BnRs/sSlgxS3iWR79QuD07vSkRlCp/WC
+WiIVm06N6WEteP5JN0i3pS+2ag74eYx+yq/SzBNpQSXptne12QTmlxmtJbuDAEXhCJv8DW3hkvh
hMiH0pdyXmIr/SaChTMFnM+JIw4uMDAvaFa1SYqxqR991Z/sun2XgTNvhEre7LB6QrK/4kwjFgM/
fTVX6zLOIzozsmTirPN/B9zoKzMo7iXRM52PJnjUfbQuZJscxRiwBLMkYuvEV/u+9gFKNXIkhaQy
D1nKEJNKFWZCqnadjZldNp25ETM55hZq/leLNl4onyDKvt3NMiwm7HDdHXOm8j3KaNdIA7AAL6US
5KZFfG5bPhQA87tqWT/187SCbHzoJZFYcn6oKmSHdi+gdYzg6awYaUVjRq/Cl8+8Vf42rcMHk22r
FaJnG/uYFKm6a+JHoJjrRggColL0OjWNbBIixikGYBdt05UvttOEB0ncdR7VgFlylXjnuh15RWMw
hSQPwUiz5vHox8vp2hJkZ6Wlg6WTJXTkNOO+bXnZPcPxfq1ek2GQW9lLL9vywHHSHQzDCu+K6G/J
bnhy6uvY+u7Ntb8C7yeN7fzR9bBPNCo5DwbIzxTkJs2l006btH7yHbZX7q0iTsbjgtDOh5FRp07C
fhbOsAuDcVtKCAEWNT5qwJBiTDmg78YoOCC8ewqRFfRBtLPs37ogDNjRm2E2kFamRxedwtTvJOP8
mODPxL3J5HGgyBKwnpKkfRupQ6R4rSzrPBW0ABkZSxBlPorinLbXQewNXhOuDMJP7E3JqGAKoN6h
5rAneSjGYTMU6taEv6YgWNClI96K6L2Zio3HMS0k3sJx/nTspNwp8WabX355bBFw2k6wEYvwzS4h
6ASbqc0YarTrwk4fihTDXdBQcIXdvZwg4dBIoRDxxjeNDCd4dxw43/khIVMnJJDVBRLRRPNhiob1
YJo/c/qhXdKVjIlJSOxDtvZRBVbJo1bG2TS9vwk9j9L9NS9/tQhWtkPbRw7LjG/WkTnL7WkHaduQ
xIA5+bomt7Auy5dBoVeJeKEj2zkMVf0ds6D16QWC5ZlViGknC3y0Z/tPmY3syrPWPYI9P8g+mmo+
kApokboopsd6PgagNFT11sziMU5/YgJdGh6HLKSndftL7dc/PI/es5pahEoOpvVIpMTKFMSzMQyc
MMmhkSuY9ROU5n1bIofqEhXhNo/7tYU5AI/Opl+s2WLnpN7ZnXc2MpIswFeddF9l3r1OY+YeBp1Z
z8Taov41jChD+Gtau4Cp/zxW5XPKDjoNjW1IhyMZyiHq58ZC0oQEteG5jLyOJwIwqhyP1ZTdDMWj
7eYoQX1bn9uJXGu7ghza9uaij2QvOlo9KVijggjWD3QSqJXsVpvoHWF7ddXJnYDYxjrqd0Dlv8MR
ERQzTkApaHrC+Wwh5e0D292BzCfFfBrGZ9dAatMhVujZXfAdDHs9gxMUkP3bMT2X3qJ8GDnwypTA
IzROMDwUUYXBuon1mxlBvSQWgZaV/jvoMHP6HSSVaUbfN4btnwz5RBh8CgLvIAgh7GAJ0EEaJhyj
S5KCqDnpA3JO/pQBUkcsNkPnfPlKY6ZSBNCy0VqAP/wdDpZcyIL2T5MS5CTmFiMDViaLobugqJ8n
qk6+/wyccuzDAR3LzkO7iqvbq9J9moS7kliPKQ0evDyBc5yltNYzaoG6QXqEC4t7O963UiPCSMy1
KNt2243dYsNNBP37oP40ESlIemShb/ga+oEF3l7heZobj6lg35KOhAnZ0sbDbCGr1egYO89YJcO9
xMNfCdaFsbvxPNS6y5wF09xnWSO4irDtYfSQu7bLQxJK8EWYPM9l+02aw7EitGUQ6dMsXyKH60VB
MUU21bWopR1HPfR0c6H7RAUI8JWEmOwxMZqHRE+bZbSNXGWdFMGfpiCVIP21oB9CrdqaWKRbCzFE
gpiWSsIWzz2fytR2G7c6QiE7FotRDHN3GsTPekjWVqg+y57Nmnp0/PHbmhjKuaAAAqKN/cr5KAx5
L+3qGqQJGKGPcKaWFLfM+pPP8SoLcdHxwsLQG3HMNNn8UpnP45yvwqgBuBUeGS1niG6b955xix01
K1P9LWqYFQyo0+iNAdPGajl+BexPs3kIPZTO8pguImoe9r5H5o4EPkYgU0V703sMeuPdiyb+BD5B
jEWmRoVhtY9Niran6qarRZUak0pQ5xC4inTbduPeaQrmWhM5ZC78b4Q9Aghw0LpXmeWHChxhWY1n
bAcPwxSsmrlZl3SoQjz5IuWeLB4cxb/p8aG4YbON8nfdwhAm3GFU3cXHuCNne2X08LoJsG/D6TgP
FBbx2un4aGbE8yGa4BBhRAaSqirhA2cI3ndJ7JPNyYCNFucuLv42dozLxu7J85S8cwUrRnLo3emS
hURrtvMfj7Q7YGkJaiBjXDiS2AewHUi4ubMnH8YYBXY8V5cEoBjwP5+y6qvzh8cRaMOKsu/FV9yN
Q+u9TwGD4HmpKEGzobkR3t+UrLw05sHq6vmut7gwUndHM7NqiL12zeohUeW57Khn6876aw3WuR5I
gnPifz5xP4m2UeH8eG1NrD2TTdu9Bu6Qb7Om/loqDdXOnNL6WVrpxim5FiARneHZ3wuem9j4KPP8
kUyIt9lMHhs33fhpCC/LnF4n3zz0OfVK81B55i1IrBczajHMS7Jyo1PgFfsuRkyj+Nw4SBnD8sHy
7xtGsy9cBFILn4gwhAnJVWUchRYv05zBs5BLuEcPDT1X6JeEvlfG/ML2f89qZScAwRthuPENPzqY
dE3MDjHnDZb8TnChyfCxTNlLEd9WT5e8IHsue+rBTUDAvLrDsMlSG5CLcQwIuYuYMjM3u7IijeQf
UuBeBynfSmyOy51AookCMsaBxW1xpr86VnN3RS1xPwfOay3sg+Pki83cfek79TajIfQwfHAJHso6
3RlziRSgsUmgAorB1uI2tdVxjPUhiBBZ+/3GdWhNc2/DlufsjrSty0yt6lD0SSUX3+nMjEaKZx11
9xj6Xm3f4mp0NyM/OgiqWy2nj5k0QGw3D669UCizX28yb5aHgjw1t56H0hJ1Wz/3O2+Krqw6t7Ju
VwJpbQSj32GhN9CxViVmSHd0F3gLdrRk9E85XZZZgOoKg48moQNwi+NocazybwKY0dXWMkCKssRC
EldIzXdlDys8QUcd8OpHrLJQocbYMgz7yejeg9nCXVGuxJjeRhOzhR54X42EMF3YdAZxILlyv0nH
WrUiPPdRsQNylMLlNT98bR0o2m+MW+mkU6amNjweNR+lH+3akQNSucmHjpf8RV8/hJ2BULArv6N8
eE4E0PAOFiJguBM3DQyxJWHDsfObOZPrTOhXLOFPeQ86Y8CZONFJeo9dBeLWr09zYb6MIdR/AGAG
WysG1xS0zDVMJbH3MJWGZ9MPy/DDsvL1SMlmJodBtawMWpqTyGR+GBIFreyt5zoPSbSLoWh7RO72
dFU6Ak5fJkz9Y/ZONL2Y/Met9HHqFeNIhHa6HQySJlsNy94752HENRgDKhDAFf1x7SXNl3TJSZ2H
RbZOCZW5ki0raZ30fWwhzuSVfZbB/URoTilPVmkd7YZfNmG5SfuF+cfaOLxOg1Y7J4tPZlnv5Vzc
itzZlnl17pg7OWWHQNK+SFjgZhrtkyC7G6kQwuhizQGIYL1jAPUls/Gz7JDZzsNORNVHEvBJ9uYK
rcXK4pootOB+IZWIVVWL7ryv5+dOsctd8I7+dO8EGEzq5a2NktchqHdVJF87NT6XFps628ciZV5N
z7BISPM//BwivBbhX0MPF0sgcLZTQ2IMUtsJBbhHc1YXSIBnM8yeSRcildpJBaHfZrwPxt6+dcGC
kzOxAkWAE1EED8ypet8Byp6RZa6W/R+pbKlVP0SxMezMBPeO0yv7EJIup8bFaduSeeF9VnFSbdKO
rcdAxnndEEmxIBExgPd4cwRJFMI8JMinmc5gs1DGgZw2D3Wpr0+VW7Yw3GHpT7r/TIr8SaYUERB7
PvldRhIF8IPPE+MgqySbkX2z73eXMP8bjRBu7w0R7zAnH+l+gWl23srNIcIE6H/zlE6aNuNgmCzk
NPP75zFv1N6VnASATnYibi9G510a11hB4jhho6/xKSWOdQeZCOvuoZghrsP0dGmQLC6svtJE3cKy
5E/vqMBCqpyg+U0YFQXoCf2C1kaRkBNt/Hx+BTTEzR2cZ60uFhihgpV4lq1VAOYW2XInTtrp/85M
JIJnI69XXfbd2H+dutvEjnPwKGxFR4MUnu2RQCKHlS7uh04Vp5HMkEALihTsK0m8RbWzTsb3IJD3
Ax6LHkx2Nv7IFOJh/SFznFgto6QKdzoO7QGvoYZRiuahoMip+wcUFtWIwwVkuNLpuor7TYo5QS5H
2HDnjNPGzvTRD6o7h/+fuc0xKzk/h/Yc2mxvCj6yGZ2N8a30x9i/2ZFDCeajHv0uzfL9H8So50AY
rxhTz8CMhlwg71wyXFvsRebBqVDMzwPlkNhFLX6s2pluFTiUMeEID1C5JuH7iDupAVkselQhGOgm
wqhrP77IzGZY/2Pqb9s8u+UpYqY0FHoXlf69xW6tz9LTOMafQ8kew7C93yb1dqKi4M0JMcJ3qHLY
XGP3EmShsZtqfzvUxFFk9dEi8RS07Yr4K6aOoiz933hmHlHywb5EZT1Q/zopqXgSEQ73BmEbhnyq
8oWO5YS8n4KdEAqlixFzn8whQg28rTQ0DUKrwDMAjha76Z85l/qEGvoqeDLXvpi2XQLvKnTgG7Ja
jnu4jwNbRSIQGf8UyVtold8B4g7LJ/gCXuZuEsGhByGYDBhsNKiaSfi/PpfPqqmwQ0dB+p04bnPW
DcB5Nk7b1AkOdcqRKm1uZuFyPFGSjk0j9uwo+2c9+Udj8LGRLNWiMb+7czHeEcjzmFf1xI64AkYd
58o7Z+Y07qO0k9jz643SKOGSrnqQZdBxEUn30TSSOAUUPtQtf46Z4+PKptS/UeKGw3ZwBWt3NXav
QVC3WKw8bQwbz01NOF2hj86vKNw42lW+ei1sfIVGb0X8+lF6M7JGfaLV7M1TXTcGVNwOZNM26ANN
E1SptDZ2mtePst8gS+7qR0Xpfkw6FNvAStu7fqrx4qcS1jzszg9swzjDbNvYWplHWCbF7os28bUU
MlXr3LLJTptlcR1CohFqwyqTK8DQBcARMIpnwR0SkGGFq5ip3J1KWiWQEATA6QFhocqItBcXZykR
hbe2+SY63T60c2ODNMgKEgaCKFg5DVsuPgeXPXuadcd2gD0qGqu6xkZVYJFkbvCcpnX21TRpsEtK
YXzNE5mWkYHnjT2CDVPB6LGr5BnxIZNE6eN1lvuYGnOMxyUQn00s5ycYyRz5c2a9GjLCHpLNDKN9
Xx5HxtrXmV6eiYaTk2HCnchYZBpfMvJQDpaR2eWGvi8gdELk176akoOpMf73A64Gjr5FDpK9JPZI
wIryHdC9rknuZ0nSFyZhcx43CUNUyAelQww5qtGRsuokwpkMuMSwYrxwExLhTR1bKYhZ0zKK5dJi
TORB2iTaBHZHNcbyRAVNlairpVnSNLzfomvyS6Ji5jAMWUsabSks0kMT0Zg0M5nhXhqnc4BlpXVE
qVUg0czS2jOhs/u83m3mx9eW++FR8L/wU9g9Ri/XIZ2jSK6GY9arKZn3fTvvqC/U1WFKeFJWX66d
xHtoldrMZUulnZP8q+7jxm8vYziAyk9Dp3TQ/0cvMrcwjgqKTZcQVa98tioCKyyJgtYZCEPDUhjD
29q7LGOeutDEwB1VbB76NmngL/nBj9lFuCZdGX3mE8OFChoaQWeNt0fIGqwQL5cInryR+tACxqAz
Fz1RarVYFrrkISqkfc6KsnsQlk5+LJZoa+JTA+RmRLoHfejvGo43ZhkWDhXuQYFTMCnty5QCfTSc
rWZZv7MFlDnHMpPvPl5wgpkFHMKtJh9juZDepnCz99lyLl7RlXtO0JLPwry0bco0swwZO02d9e1P
7aInytncbcoM6MkIkho1nLz2A1wxDgHn6Ezur4ycm2/5P6nvNTS4DEySukwJg2GFUEltu2QDzsvu
jjr13stMkf4ZYslg2c68aCukE5/BE3G72xyB9F6qqVg8Bgmp21Vkk081YCrsOllEpKg6yb6gON/K
1kAA1wb6JVtm1KlbAkyJ9buHmOjiIxQCZhc9mj03psNu7KWV8gWOxYlX+imo1Skse9Jh+ns7gVu2
hBQWOVHZjd6nwgMHbB/rqnuucNJYXb3vEu9ktUUBU3wZ3yZAiy1zYsdhkn0U1t7VoAt4zRIj+xIq
Y1IWpGN17l3mRgCr6IbN8DBlbbQbhwabK8IrZjhtwXyc46TsNh2i38Zy4fXTcoe5d61YXg2cVWVA
+K/ynrSaD12n8FSVztNQ2J+GLGi5xUGNpI6nbZPz3jLb1M5p8CW6hSZ7y/hExHQTI3Dlne3mj5mz
VuI5JEwqfFwggb2E1Idrm7DbcCHY+PrJsc0fZ+L3x2dTVnuHsbBbftZhsOqCLx0zScEAKMiWH1Ck
MMi9uoQiOMcBOSCRSBOd6C1mwi6zm2clC/hZzBfDm/Fe4kjcJkgeCN/J3kfrgS1FMJwF8ewMGB33
ruMpNcVawJQuUOpKfc3QOhZ/vRLtI9TFquDqKB5T7FtN53MJ7kof4//ixfNRVX6Y7AhLisiYUK6n
uPyTyZ+SVx9SYEqc/CgsRtCCCCcCmhhyhcghU64fif4Ewd04Ux+PWObL8VAP00Z10YfZ7UV9cRjd
5ul7WLEAdxtcm0ixHK9Y9SxXZm7msdpr8b1Az9L4kpGfbhhIT7ioMfEomJqN9zi3zZ012LuCwa1R
Mqt+EEh+Sgdz7R84ESUMgvSxXBpBbzfQKBcnM6dE+urKXxvbJ0ZYK4lZ4YJhAKYjE4KkntNBYmTb
ZirYQYyitvCcL0igbEK/POjfQ/YcyoeMTDN2atOuFSA5D974q+OL0bCeIEX5zbR41F/tjLhNvfXb
dxfppFE9C/z1gtUn6cyF+cDOFslUsVn0jTCj8oSrod7b3ikcztRy9fSWVQ9t8BV5T0xDCrSfM61N
eB3RhpR/DGJBwSJsfPmQD9zJSXs3eOipGtYGktK5VnwRB402xdXnALJ4b30t5Ww1Hgvxsez3Xf9e
9S8hu6s+e4kSBTFKoYxoMLjZ6VWW9qcbN6RxBPu5Uau4+TvHJFW66HYzsjWE/ckxD5awyXDJTtjS
guw3Cont6NruwgWDHPTR9d/Y0GLr3oUmT7ydkI+TyA0nkU2je6kDhvTWq+6+PaRtTvvLILfI3sYc
Os6NtGbhrZt/Rv8n094bSzbYALZd24zgTuMSx+M9yzQ6DbNPFB83E4FJ6WnZPqGyJqrNO/rWj9S/
isDSlhlBRsBrTG50rF/G/JMEg01pvYbsZmnnx5EDodacFgi4zF1NxFa4KdNbQ+BMVZ90/zw7R18j
c5+bq/L3uXcbmAJjHssUqd1Aza3xBUroocVS2h9cteqw7FXAvtJyyVU5d+Nv5L42ESk9v4YJwPUK
kZewF/UfFJ3XcuQ4FkS/iBF0oHlVeV/y5oWhkVo0oHcA+fVz+LQROz27alWRuMibeZIYnemRlJ3d
jW+c0/BjnrK94VI3Yz4ahFAjkoZB9B5QfppMzSnp2fNH0CDdLdLNunAS+kUgygPY8in1aYIj7w/U
4YuVfUSwD1hiH20Gh9bFUOOWG0vp9ZSHK7v56kB02AmBw/iSljgq2PIuzlGsxQ/cqHJnD5KxGz6z
+FuNn34UQ+zAkbFzgxH3xC//Nwjb3KqM7nF0boUmOm6+Vvkud16mcjuRBJp88AUWOAlicdjuAgeJ
pv02ciw8luK5/ZfjgQyMi8EbJ0PQUN2XtN9NJNSCSTSeLJpuv0po97aC6sJKa6SrDg0Twku77Zx4
1xj/urTaCZQybxqvxoQfQsbeSYUO3b65+QNpHnHnGvbfvMy3dfZuNNV+DAEa7K0ObiQun5AOIXu4
haNcIqR8DRvOFG/HnuGGYYHGGDiUFsNikq+r+sspPkz3KWk+4ensRu+rDDGxidscfXBPp9Ut5+Po
7zi96mAA1SUxjDsw058JuY9pR8ESh37lU2BY1vx+WXttdANGxAg12f225DKbeoRwYZNJnR8aUeAP
9/N1rZyrM7bFlnv+s6Sct8g/av4C3CFPwjSpY/o1MrTsKGrOYWHAX8/PeRxttPls+TRNBQ4KOWwt
E1MbJiMIFtWA862uxpfO8d8d30L/rVj+0d+s3HQ3lPruTh6ueeB52gmuGbD4lc55f9n5sVpA8RgU
Vg3O6STmXC+MQ9SQLmUuDfC345bYhg44Ojz38PHRXeuHsYMqOTMeWdlzM9nnmq0GxgceTTviRR4Q
Vs59+aicD0WryoNPpjGJfpKm5249whvN5ZPSDh2E/lcKKprWD9jE08Akho18rp4ajO2hkT8mGc9k
wAq9cLcNMfx+7K9AQlcJTXKpw5qUOfc6zv0uxKecsnDLGFkQhQOIKDVfCXRU1LX1POAWgBLUye7c
RuYqxMPTpA0p9gLVjFk040ZgubdhdBX0t8SG4Z38+BMFkH4jGiJRJBKEwgBTRSGmm975HfTAnNA+
WUrcpccBUGLi99XI5dyggClhIZxfuqB1waMCxRY2Rb6V4OVldSUbZqPdUTHw1c71tXP4MvpzdBZx
a+zaBKREJikGETK4Whgt+zmmuTiO1/jR+JSjGgJegGeSNb/BjCY0K+6+efaiZPGZgk6OrqDaSCjT
KxcWlGlA01XdNdHyt/P7EzYn+DotxrTXxlNUbXYDwJfBTC9hMs1328vbJy8nkF3Y2EaiWa5N1FCc
B1rAO3NyGMzZDbuVx0E3Xt1kxp0XngeCVpSp9NWjjM27G2E+6jLrSXTzS9K3ezcwnsMWsOQ6qw13
h9xOA3rUuavMQuGFu4e7TQ7w8ohgjzM3B8C3mqC5sm8dGZRt59cuYw/7gPWS7jk7jvlfUY0XW9wF
RJeK8SscmB+j5V1bwXfNI0niue2/Layjjfk1g/2m6wT2Ka8u9yfEaDpgeQu4/PvOk5aXXvpbAhG8
iSiv3gUpibkCZOxAytn9r+0uJqQWOC06vesZpgXVLU2D7vKUeo82VD9ZsFTOob4AXn3QjnglBPHR
L+YmMWBEVv9KRGCVMPBBJ+A/TfMeRZL6sb8GfYXvC40g76OVbGy8jDCtTVRTU4RQdqwTuGlUR+gA
2bmx/xGaZBwDikNwweeX0rctD/YfQYAmOy1bKHIhsVj7PgMt5kwNDf+um0cNnTKmj3HYh3SvizDd
zvzUtMZjQ93yVTGUucG+lc6XNL/WFUvFYjcHr4nzLQyKT6oRF8c2A4w/5+gIO4Prqqr+kpSaspwI
A/wNkWD+UKxvhhO9JQZGX1+dgBlTntltJa5YHHTLxE8ewusB+kb84APLcI6c2Xyaq42oKEQ8Z8xv
jbqxcMRu/BjHF4ccWtyc+AUqfJKNegz8EyUoQf4zs6edZ0DjXHvxm/YDJGUO0PsYX03v0bdogT8S
C5j0f6raePmuav6m/D8HW3dBDCeYvyFm9/W+sDZz+QF8JAlponsW6upgCKHMiDAnVy0aUW0MQoHH
hYPiShrltO+gyQHG+UlZTtKzRwq/JyvAbXeHDs5G/27TClxBO87cvTVYPGz/dZgD2vmtgtrgAo73
8y9n2lBTO80H8pL7qoOtDJ8y/UqJpI8mxlzWuiXB0zT4y2imGXqqFOWxQPlsP+B7P1TyYAFXqPi5
mMw7727Cn25rGBnuXQU7hXKbTRBRG4W4LYtjM6qNX3755t5OICw+J4RoWusedmTuh41lIMXgipOH
DoF1tq+tWzhs6YsD2/JN07SsLrY+RXmLwpe7LAgThhauhB3ZdUx/5zzvTyhP28G0V3bu7bU9rxhi
YkS+KHlho1GrFPjBcfZTMI/5eTR3Y3+ZmJhG+y+196a/HWGTKgIOjcKRLs8yqVc9lQfefwCm+oD9
HwG0LV69vTvU7DMId/RudotE+BQsRSbjSRIk8Rzx4EuedFd/IYu+ZF5zCcMT6sxF1d99E16r9JTb
VzSZxyhtd11Os8GSj/tXccbKFMG4jKkdOLQhW3vPR4jiq4nKEyanQnQHD2BnFJ0K/YrnjwyNuc7N
ed2NL8l0NYIfO9fELW4lbJwgI5nm/oxZucl5Iif+lwdACzRTTwfFUECtbWntjHKfIQQ0/qXg6tN7
z9WyLA/kf0NYUlqaBPoyWiF7U+heac6Krk8/4tDZoy7jIYqeQsxJm9z3z5PIDo3MvmVgQ9cIuSib
8LULQ+jDNJqP9ug9pmF+AMr61LlchEbiWhoIeyxeRdj+YsrELIJng083PXhZjXV6+OyDcOJgpUrB
xR9H4MubzH2w6IBp3TxPbb8rc/PdqyU2K1YapRPfOOT2tufSq8m3um1PVZuejILtVvo9BzQhJjoi
Bxb/OlB6mWBOhkr5bar1vDyHJE+KOVsPEKPcwYRgpo2em1106DGUNiI5REW/zyhNKHS6bRHCHwQG
j1NfxfleJ/LJm5JxhUsU2YFfQOZtHJIacWQVK7uHsO+MRDhwTDlz8W8CdTFInPMjtL88eR5H/U9Z
w5M/lZtEOcvYvtP8eWKWm0yI9YJCbTwWaY59HWR2tKiJTTpvzwB+0JkHujXGnKhpMEo2SFBr5XeQ
OKt1MCyyIbWmFBW6BdmmMnkUho07Y953Zc9Plg23qB83RJQ2wogeRaD/sHMhrHJqCx93nF7NLU7G
3vlsPfnVev2KiMVVQYqLVPgRKVqqgJjF+LLjDotRXKtz3kdPAzm1ouVawl17bhPwwNkuYc8Sebyx
h+KQ97GxLY3gqTKxi8WI87lTrviGniwQKSmdUSr10Iqd4sFIo7s16t1My8JYWr9yEEc/ye8sBaDf
VNjwLAPMom581h0cHToPr6JzrjXt3XVqnhBY4Hrk3Q6N6VOWVFy6AIt8KkgDVdx6aIuKdCRjCKOl
Apff6k3sAeFJQxYZeKMqzi2hLzRvcMP1IWQt5oNQhp+BwVsrMWbyMzhf0iG6+iz0psg/RkP4GE8l
LhYuen5EnBP91hqxtrrCArZovccifvRHGo/j9seUZvngUpIyGyTYQaOBy78YXvrYTDVmM7GxgpyL
pbOeMeoYiYMQbgLwyKpPe+nXZJge40ZzEstb1YDjzygKbetn4hpbHRnnpiEPmXZHJaq/PBFiH5f4
y6OwojGGxeyYimft++Nj08VPRcvAmFFh3Yc/Bs0CvHKrQ51QbgHuHXUVVWwta3jOtl3DEYu8FX8I
uYmkTsF3E2l9I5WA0eyM29CsaOV0N73A7KrdF8defG/BuekNbF4mpgySEHIdl/JtxggnZ/skjJAh
jEzFNk356nuT859j8ijM+k8Py8fQQ7sU5iar4r0ru9skaDoOrUtHD2mY1ARP423VAeYLMaYD/Wev
8RTg7vHtVgI5S3+oe+OgGt0llMeOZHDZxIvJex4pu9EiIv2pjmM2DO8saNRz3r3WBtw6yslugzC7
x8wou7M7sIVBj8Ua0lPHB7Ywo1NPFd06zJLX3pVY/Nl6DBWDlvAURBdDYNuZ6zNPyKMfqFtSw1l0
w2PjlW8x+T93TLdVykcRQJ5TeHtL/5uNxcZrydm29VnCz3P6jHh/ukZIfYe5vekba115gEwhTWYe
1RMBDgAChiDIs+LYsm2IvCpGdOjuRhlmq2VdooYcV3fM60DaHG+GvttFSsDPx7UzMqtbqfuD5YEa
l5Inwpicc27X97GltbZwAIDahbsKpIM+PWcVHDVx6iLwT56OGM+5d0/ZcBnD4B2nzs2YMLkRWYYK
hfAZJUChK+KvD94gcVMF2ASzDEVCWem0a2MqVajDQPhvwLeV8kcyiipDextAA49ZgnyeC/Ne9IGx
jiXITj1AiCimiF1Z5h/NivFDusm5bi0qPgKW73lZIT2U09aYuEGQ5IDe48nv1GrSDc5U4IJw9AwN
l2JgVId6I9ptWXU4R8vmOMiBWDbPA2+WpZmBbQCh6Zqhd0r3gpXi1nbVBln2kcUQ0DVr+A/T+0w5
j8IBCDXC4FW3TkL5RC/HM8/LSheY+GlZ9DUncV/fAk/yw9a0D+Ecr0piC03LaO6Y1ovfy6dZYJUx
EEK5LvHV6riRe40Ns0KhlVoKS4SHfY2A03kU3lPRs6gEZ/LT82biwhUlBLVxN8QM8sloua8sT+ZV
WuKUDebq1Uki5zz1+OJZj5QnkAhM9aN+wyrJB1XSxWKMpbELW6H3WRccXYNrQj/hWyzZS0LlYNdX
G/lDMsXvSVbZD8qzfiazxB8HjgIrdAX9Xv/2pbEcvNahmwMcT8r7GbX5mzfJfZSwHsMxh+ELYquG
qKs9Ugfs0mhsGoxvwsjtmXBzgtbrV8fKD98ySfCOaG9O9JGaDH6SzTDwvSIk/DFQfLSyCjxDJOlx
zbXFP01tFynW9iVI5uHU9kvml0Jt3XVM4rlbXkRPLXzfkmgnSYFhOviSSfVtleAHPI1dlzOQKbjG
T8OIwK9N876VHA6FpLBDpdMxHTrjSocGtZ6pxj6Qcuia1n9TTKu3R4T0WNdTcCHEQ6KLi1Dh6t/Y
lDTVe31+CHr5PCfd3TPagnQB/YBxXbPAD5P4q3W6V2UrAsn+c+RjDvAybZ2KvH4mK/CRWCb473K8
u2P5lzo95GHnppsE9oG7hV+CVAH1X7bB00S0LApyULXBL9tOKlOD/se0x1tULbBHrhQudtmH2mu+
Ej9duVifKXRmN97EASAWs5ccHkxyocbx2WRm8RKUTb0tCSnw7tRi2Wcjr4/Ykejiknv+QYFfZdZr
OWHlF4OeV4MVuad6wO5FInMOVv3gx88xS37cQ0Tm2okASDgNHqt7uLHu1C4lqRZZplQxB6Q2tMPc
aQ5DWPxVimXzNLkApnwLbWT0DMpjUiPFq8LHJNtVOJvml19avHpoNvvU1XKUkFs5htBvVn7RxxDJ
y26mjSya3VU5OsV5rBsWKVnLjx4L7sQ6MbaCQBZZh4dW+s4ttCmyDzM0uXS02EGF43YCxV6UwTWV
TPqiishSNfGpdeSGFp59aKdwiCuWfwmUMBtrzrJWXPvegN9qfh86kI488jZ0W58ImK0JRbtFeeoH
BMZKvcz28jHQbJMkVMBEovkIlTxF7JZWqSFQEONlQWRekzHAU4yvDFp+fsa1j9zsdXrDgz/speps
WiDag/IMYmKY8oYPsxMv7rC4JVJr69UxdjycR2Y/3yoBGXIsS3QqmjaDKDBXTj7kWxL067mKcRND
PuxYiGPpjWPvvfB5O6Y485XQ4lT3E4bECFf53EygWXUoV1EakJ1Hu1kPdXskaXFzi2Blx7h1TFaU
xiwS1OHysbL6o405Gp3daFaNXn4xVfg0q/rfLCbn1HuYkAbVz8+w585qiKOVbzjoz7nLaDfGTz43
ugcsDPpokytgWEfITppXIwBjYNlYCllgFOZG4mKrF36nnt/8YSQikDJLOrY4eMIV+zaREkaznf2Z
bHA2qQqzY5G3wWls538wBT6dssKuTK4Vo3+gaPMc60+WAD9k+h+c9oewx6BYJfKy36bSDff4us+1
kW6NVvJV+dLABenCwb7Qrrvs1crvcVxvrPnb9g2yRvO3CxLnQEaB5qIxhWsYFP94vXCVfRo5qQJ2
6qZwt5OGXIJGH5Bb77duGbFwHT0A2RTbZ8N/Uwsq0wKxn5MGMXE7EdXb5fOlR+dQ+HOeC9uNt6LF
cIlzmeRL1kzj1qdPl30Z36XGueMlhQDLSLLLfBymQ0mXHFhKPOiEmK6p5bLWttcmerEHQVWkbNKE
/Wh1tCoFzjrz6j0Bn/cqU7d5NHYJK+meVpDcw0oXCnyiTiEexxAfUDU/a+fHpO7XD/ud6citK8xr
iUA9lT8xHadzazxVUboaBJYkKoSi8SNt1dlpmjMGub0HrRYLz3WW4Y7l8CFtxI9TButeVYcoI2it
iz22Rc489oa4FozlUTMBobrpOqfIrCi6neZ5ruW4qricULlXLB1p+NGbyh2QsOd1zwK5nINdDciQ
hNut09RRTQ3ZG71OsVkx7x8q0DItzWlR7RPAjbKVpLqYB5vWvDYW/4wuJVaNO4SLiedVl74KiqOR
g3o0UB5d0gnApj0wNVrnl8oM3nA4rBl/yKP2cEhL7OyJgKkg8BpGWRgS3oBWXCkObC5rm9q+9Nbf
BFyxrua7O0TrNPoShXWyFEewR1h5GvJr0jeviiF1Dt68DnssuziCwCvHW6ql4wOwLFqqgoMMQbby
V8tTJHfcSIoNEAafHd5N9JjgZJOTMrrslysHgzlBoiomGMgq4dqwe2Q6okjHPnYdmPeg4JdGCQcV
9zg5njyNQcx9x57OM0cmra5hUeCXW2BAyWPadKe2Uy81PEdzjJ6w76xkXsfUvXIuENDzinHbMPfX
lnufTDDL5ph9BSFyFxikVaEJemUdr1OP3pF1PDeCuzcqi+P8zIb7ExXlIfDTU5AFm2ZGG3Ib51JG
OMwkYfgHwifpYp/+j5HvpokgBWox4vZcfIj59jgjVnZ77JH3Ug8VM6go+Yx+O0Y7+oSaTxn0fxYD
A4hcEq5evDVsGpgZ0GfrO68r7HnVW8QIPSjcN41yPgWiB2HpndfUX7XygDJa7S62aP01jKMauEjP
4cHE4b4x/FzugxniL6VetGSG2UnYFGwv3kin23CxcDbKqIqLVXo/1sDtVeO8DVl5GyMYUZ+pxsN9
qUoef6AA9joX0Vfdx4gE0fLmHeyzYS5O0QLX5JwL2OMFOsto9RtF3g840cxjw+I/T51/xfA3RLBM
E4UBNebKvXF9hdDo/Cu7Xw//oaiS+W7U7X+qxp6U+Mo9lGm+77jtO2XCLpt84cZ3fjNSMUMqHmeM
PL6Ua47xdVd0e1OxTm49pPDpLRP5R5X0f+kEEHWpcKy/hH4RQIYeZpvJMXHBuuP2jtn/o5ROhVtw
9yWZpLAlOn1ydYNOnpRjnNK+Oc4c16ZFoWT9MYbpjq/+dkBzK5lbUtQfDX3jPPnmJwsQtr50mnbJ
CwoUv8l4R6DlovQIMhVxTyjFvSNjqafelqRXoOXZbisTjFQEFRsrLozTka+ouyG5WmzHASDOMFzL
PjqGHnjZboaY4j/mlqa52oGfGWAx34kiuYdWfGySKNjkU/QVu/UGgiOs5vZChGlvd96VDO59Trhy
Gt64j6V7Jxz+0tm/OMu2qOdXzT127RR1w/TPy4GwWr7xe158rk+JzEyWKXmYsSv4xDRMzL6VGW2G
wlybCm+m1resoRWdIyPFOvPgdIzhTY/VngmAQHSIZbks202trAiJRPvr2qkixuBik05GuvIjchdO
L99SvzwqN4eDUwzbMhkviRyo5wjn9eTwAuMm3Zn21ovLx8mK945G5yHMRur56LV3XaZnvwkI1BfZ
UXb0eTnmjf1lupQJatYC2JoIoP/qlEy9nsPv2fVvcTk0qzxOd+E8fra5PtaKL1gFeD5nsygH7CPt
jJXEKXnZE0ZbtS1QmyRHemkW8NZ4GGj+6YaBxsQUc6Cpwum9ARHA1qMUoDbGwF7PpnsYrfbsZ1jS
Qlsp/MtozvXfOA2/Rsq2N8PlUjfVXdfMnEOafXNj/BE6yHjNTT+0t7NfRRiqiVgmwbQpbIh9drfX
bX/2h9mimQJHQRpKEpNG773mLMPWvivptKjOHaChKoDEOpE6Ghr3s0wT/1xihr2lCHVZKj1k8vpN
KUlfB5b4Vcdwt+lG/znw6+0M0G8fSh7bpM4FZwpEsGFqIZll2FLNX22j/Jajj0GYNJ0f4WxOMrl2
8kluZt4N3LQD7A8xDVwW7n07mHG7Jhuucld4dw+aBjK6jBZ0zbphTvBsyHJGjVu37GK+guo5taGy
ZAS41YgJCOYCraoj/gxLuT9SO6hREh1bVa5LBpXVV2wDExk6r/vyRU3AM1UZBfNw7TBEGh1lR/mk
ueWFGrljKgD5JzkXydSs85V2R/o6hi4J5mMLKY8wtMM1hJnc1nvupd0jVw+owukwP/dODAhA67Hf
cgsB7B867ZtZ9+1rZ8XcLMLJGF8E3Lw1ifSAd54HYr+0cP/MOvhu+zrbTJoAa9e7X02PCyzSdNey
j453A0ruXuNoAnDh9HtpRu1RWq1/xilZPC1l7gZtn8NspCebtqodwVh2Kd6cf3hzKo+Tz3et80rz
kxBTectJn9XrXljlm9kutjW30sU6aAMgQyRDvAcXdf5lCktr1Rdtt+kyzR7GqYzkzZhwgeXMHBSd
ljAoUq/y+ZuOajwP2hxfA8JtRxO+3jPSwExmGZHQM4T45oxXeCcCo962U9j947WrdvOI4510gwGZ
oy1gW6UYU+JenmeZBYd8GpqjYQPzkfXU3FLBysgr87/J9ibucz4kH6cDprVkGSa/5nxjt7GyhrE7
9G48b2JLhFsstZorNLhiRbrgAUdxdYwmhx2S6PXGqdVSfNyyX5669nH0AmeXutYrjZ/pwYr74Bzp
An6+ns2t3bV/FS7aP+zV9Y/Bvfddu0BxlkvrxmLpzuEHc8NoStSo1rabo86qaa07C0tck03mk920
/5TWnoAUTf7GN6S/62qvwgFrJM+18Jq/ZNQzib3R4cRuxWGoe/XuzVyNK59/bZAie4rZ44FHwSyi
zNaJ1o5XzH92WRK3DSOiLVlfy8fEUMM9M1rvNNG+tXeyPHyfWrNApCqm8NChXbsPnTFaYi3HUtI9
Texi+W6DDcOq8mINmuplhd57BIjTvCh21deiLgecAdrZz9rptlZpvGY4ezaiLYNXsIIFjxbrVQpW
jP8A+cBWEW3+3HPtOjseKmIyFtGfbrR3bNjuQLjm+vnSJnNyQlJJ9tIf49ciFjSGId7iXOIm1j3w
bzpI8rOkEI0R204MsQ3MuTiKKFZ/laHqjTml7cYfDM15IsNftiDV01yIstzOC/DPYTW0BqenrjOp
xVtjTtkh0D1erQqqGA8sHnkkZ3vvyzl5sqs6PDOtOqe2VeAXoGdtaKVNN6FynIZlTJhcxmj2iFFG
JIyp6k1AGKCMzMvog78br7dUzSYLHZM5FUJfLxEUJkMikGOJvhfYT7fOIPLPxpfJ2zD22a3KovpA
6yUnTBQPNFCQtFpXbTke+yXvUdTC2Q8MWe/aRFyoSjwOOCbQ5OB3PNc1AvsgSGmyfw5AytURERAM
Y1OKRvoQO41/Cmj82zoJze09/+gcJkTEx4KdcjUvfcSmOzOtLPLYJGZsbWU7WaQdWrWw9iLon+jR
du9/9iJL6v0syhpDhIuss+YzqdaYhex6Y3S8eUijhptKxmzfQvx3FYEmw8Pk59vn3q3dK9cT/R/A
o/y5ccj2oYXF84+HXeFF9kX1Ug+BkCsvHicc6dw3WMT0fRadKtuFIODHHfoBwIJ9WDey3rIs9N85
GdDKExMeS1vj0QVNIBvSVn1HrKTv6n3XNvWP3fTDsWHRVV2KunVv5jD0v2Huiu/Or8DcQPbNUL8G
PoHZGGnia4sEBlDS5VwDzIiukazWz55AgmMVaEKBybr21lXwFgohaY1XfnhPZi13kH2du3TjfNW0
BXe8smHx6uT2IUlr52sq/fc5x6CGqVp9ysG/E7po3seKxpXcIwZe96dGL5eqqMWUQCq7ug/mErXA
GQOpqymN+WkUBUqhKCmZip1QrZJh4BXhMG7c26I0vlm5VWehCpzKZDcJPVh40vQwL4CrTxZLED07
K991LacpIXaTTDDQgWA/eG57aoMQ52rUcRloG1Vfcdij6WGbXfdzbbErNMp3lUlki8CY9iVaHj45
tBrWb48Os8jRTsnD+VHkbs2yJ5U0N+GOv7a37VlAPEyVxQbGstm9SnUAmrL2exBLQVPdIog0DdN7
iSRuB5x9aUuhAk75g0lOdubO7jXd2YjEzokE3y8WKyg2J9pZcUulZEc7gEaiOhYzZtyguqfEM3l/
tGDAs5H433QUEDfjnKavqHzxyupLRt6xsgmSFwpOIjbKojQ1wpV8DoX4navlxMqPaRBxjkSPQbdG
qlxzR9yPlHikAVSFEfOECKtHIy2SNfRr/ArZAnrGGcjdAFcZDKgApCSjKR8TuZnFORVP4rXx9aLA
l//VhrdKMjweASnybH5R8PlyMZ/aiS5HmuIQ/A6lgZu+ErhQc/mmVXX1LYZNp2hQISnbW6dp+tpH
6a7C1djUI/FGa8ttBdsKfD3GwZVjDDfDooQmM4e13bE5Gazw5ivvELfW0ZEgfDQ8E7CGTyXLagQO
fnRwFEV3n0I8D3bZMDNW1NulVD/kxrbI42Vru7cduLkTYEngZwKyeUC7rSYfV2PQJKl+rqpiXSfO
FnzMU5ZbcOfkR8bCJHXKl5IjTbcL46rHOM3hzmq5XuaARdky4vCUmzXnQ7qJR4a+waUYlIW6aRUL
gySnnjM6Gj2eIZXQOFoZL2aeH+OuPylCAzdf1+5O++IROwnQKqL6Xmx/Y6Y6kjtD2WID3TvFAWfh
qc9csTU7XELYv7iI006AG3pIvbszwx+M4q+5xLWXQUYsHJrw6u4VduqRl+sb0edX2XX43Re7Zobz
246La5lgnyYwzY0aF03yPI/1GjLrWVcjVNGcRCWjan6LQfRunTT6cGX6zY18XCkx/jdYyNVa14e+
GbbsumHc5hc1gUmtm7WghGyUzueUWKfMsF/qIiMdZLTHQHExyRpEjjiItxZXzwfAnMUu6EFj5lGd
QzZb3CT2PZ/Rz9JqaS/0P0ufTQTMK2DK5Ts7EO5Lw3cPpjL3BxKP5TaM5H3i1hzF+jRF7iXhv2ed
9Nrjdqsmfze7xr+ev0IBNTGXzHnm9MWBxD6yopo7i6O1HoiHTN2yvhtPc1C/1sBnV6nCl4tvUxX+
Y233IyHI4FCk8S0c6tNQzfE5EVP/QWH7sCoj+V2L8iMUNP9FlU000jUCmvXadyw6PhoqK32iJPva
6/CMNfs25WZXNfZ7r8LPErO10M3eoqldO8YuK5JjTEUV/vZLa0xo0fE9R71KW41BZsSG3qxJkTG9
TPbF8ejmGswlgmSq19EYP+Ju/PSc4VU03cVNnJ0ZE1euyNNZsv9MIvddmsGqMRbJw6L1tDlNcXVO
IuuRXeElok5QJ83Rn6x7q6pnd6qwCVk3q6ZsaV4ulGa954J4GTQhxtz4C/Ehmu50T0L+4OifWxh0
8WJxtTkmHTh36KVqFt/NRB1lpRt11cPkEn3s8/DJCf1+x7El9qPFISQii843c5wfMzum9Bfo/ToN
UBSs1ji4IC3rJGUw8p9GldPzMbP86hw6snzz0ZAJ+egYDqsfwLOjrThdKGHHrkcfMGXzpEuWW1qL
T6mLrzTEPEq4GKHNzndu3N9JaL15Q0zLNosuGmg5EdP06E3tNQeuEEX2IQd69xC0OdNN5b8m3FC5
PKL6NFtLjmfO5Xej/jMU5Vd84BYw8tEZtmMYHtuS5biH7jDqdRarAwyGsyABTzdu/2WM3jH3DS47
Ur8xeV/aVlyDQu7iOPwK0/TWFPkFfsCRZ/pUVGCVnN4FTQo90Ay+zax8STq9xU/CtOSTzEdtfWxS
mG+p/Bmc/NvpvX3XN/8sY1rYmXhfKMeKzKtR1a/dZL+mhf8l2uBiGeqWJ93Ox2AQ5ylIp27RPbA6
EhQdFFnitJUWCY+CEXKang0ufaweijeKVkPqBJNuE0/G91DJhXNFuLNhr9oVIFmlOMdW++dikVhX
lZv8ytjFw2VDMmXzvUs6bAB29uC2Pb7MzPgp/2fvzJbjtrJt+ysVfocP+ibiVD0kmuyYyZ4U+YKg
SAp93+Pr74DscolJHvL6vN2I67LKpCjlBjY2drPWmmMStlsIEHk1ef2gngtYa1KZs9KwK6gpakmC
u8TfGDO7dQ5YWfMjMQKvUZFITjix9U8jIYMcSUjHWKLkeMc2ifkamAD4n1FRv8Nas0tUCUH5TUxF
MmvHTLjyWfyovcX06XaCb8jJHPLFc6VvgTLlXbE2yToCSFjJhOMppkim72WFumBxV4Oizx6fWLfA
HEIwAJyT4J+XhrYcUnOyRLgdosgce6JcIWXXiUB65KotkU4o0WEcKPNiax2Tns2TQ188mMZhxnej
Un5AO4NHFq9xm64DauIAQqrTvkajE7JgD/oVTGO2QUQrFTKEGKLVGnAx0bGUyzQUt6pGYI85XkAv
MnDTQUnRjzqwO6jpkNcQRY5QefDH01rBGSBfY4rulC2pNt6dnloKFTylRDrdjEhHUhxUJT/KQrvq
Ev+iR94EDCdIGiqlMrslY5NIia0JLxPluhglFhYzf0gVCOqavL2Visot5wmy7Y8oMLCtJ6lTWX/b
ssEwTUNVFcBNoiIrJ9a5wABM1WxB59YS5oUWJlKq9oWrweIkcOI0YKmSqKqGhc0HNsH8/BdXiHwW
hwaLdNCHrYEk41poXsfhtkR7Lv8tr5KfngaWKhuUDxiGKarmSUtzVsYk9VPOwEFrm8p0DJEEfW5f
8N7iYrFY1rghXTNN2TzpL6Wt8zJNaCIID4Jx3TT7zz//vTcCFy7yj6ngBcGdvO2sNIOthh0KETyy
TzWDzF8iL5SwAPT5+y1pKk+EOnRJMqQTHw1D783CjJaXlpyIiN0B6IauX4eGtv68offPHyshWdYV
RdI0w7RO7B46+BNBH+BSHLSd3ffUlUu7sN1Tp4Vo/uXztrR3Y82CJ6lYsm6J6jIO3nafULAbD4Cn
rbTpmtN1XOpr3Yi+cCBRlA9a0bknU9dVefFPetvKaAiA/iM4Jmi17MZFl+OgqFmBSV5hEm2Hju9g
R8mvyultBCkOEwgmfWRnMfoTnGHlu7zPTvfFu/zRzeuEaZfTuIiLyMnYHJF9m4nOZUGnhgsyB4cm
PXzev4r80a3LmqrrmoRpyKkfkpAG4gB/Z1hV7nLrnIccSqlt9r6rGZ/Zf9+6YUfc+Iib3+D8ceOJ
sxgtkpfHlfJPi6//0eJGfvfW4GSiqKomi/jCaPg0vX0gvRj3hY8seoWm3YeXSPm9nW8fz+F7ECmx
yd9FW98rN89sZ1egmlbHafWDvb8df/EIpKWP30x2J1eyXOkvk51EWss3M67EnLYkLiWEEtYKx2X9
mtDa0d8I2V7HDFeyb8PV9ctXI+Ddq2aYkqJokqGZ9IR1+nQaYjPGWOs4dU6I1BIZ6RzLHdKYWx3L
zCg2vhgO70xyDFOFAKHQIE45fHlyt0VmyaE1GxTYN0dkR9REt1dEuhHu1+ZRpsBYbLMvJnnpg5tk
krdMUVPMxZrsZJjrKRjxJkQhl4v6ToIvLJTJISm17zF2ukOfbqdc5kxUHw0RbHOuySqb7aUAE2kW
FVZ5hQe4QJVdPH+xNkjvjKyW7jAVWZUUTdONU/+eupkmUjZLd/TfB3/YEk3eRQD0SsOCepFta7iH
iZSfKxxvG4yAvhh8797/pXnyOQwBUVFU42RaMuSWOOIIhqhFsB+2mLp28mVlfjX9fdXMycIhZjCD
xp5mVF2CrELWUxAJlcjW9vO55sPB9cvtnAwuODx13OW0o/nrSIZ2Kt4MxvdRvZaoPKyyv21eRe/x
2KDEmKIuq/pJc8kwp6aeQvxZYL9Nz0ooid7nd/Su50xZVUUN5yqTzZB5+oDM3BBUsvDI1vJjVN/N
LQGE/u7zNt5NhT/bMKF6sR/i62UC/2UC6vNsJmlqsKGbjn30UFp7I72n+PHzVt49G5M1gC2jJpks
N6Z68g72rTKZEucRDlAwbkg0TQ4lk+yyp0770c+RcSYb8DmyYZi+2CBJyyh+M8Py5oMR0RUWOEuS
lZMZtrJmWClE2pEPS/h/yn1xxrnecqjLo4Bqlm/rqqMEtLHIePfodA1AEbgXWdjjCAnUdwwmvhio
7x6rxfWIuso+evEKk066PItzMmKiyEQ0vsKOcItqB0hk83mPv9t4njRy8nIPilFXE5seAOJXQ/cg
tY+ff/67cXPy+SdvdW+RnQuQrGJOcTmM9y2J3NinrFtafd7Oz944eX6StFjRmYpoWhhMvh2gMqlZ
UbYYOtUSbR6/TfXz5N9pI3O3cVVZD4mPAGGdQFEATPn32yYIzbCxZIph2JG+bTs3+iKtlFaD0E80
90rSvyMYFUXMC4zQRSfgWMMtvn5eWxxj7eLzxt+9MtwwMzNTDCPEFMWTw8lCegvVmHGrI6/sqPmM
0jPDCuxZuE5ECnvD88/b+7npOenoNw2eDEtBL3Rz7GmQilZA5w4EplXZ3kjSZWDedcqhNjGODClg
wG6q3EdUPGGtFt5lE5FE4r1zQQb9SsQkjPJywLYgdE3VVnFSSiFMNcTnfrSqYvfRAT+IiSCDkO7k
8EYqsL6gBAlKn7JutENIQT10JhmNnvw0GNdVCMtUuf78Xj8YvG9u9fS5ZlkvBgO3OkSEmlQ2vlCh
ZhkmGhn7z5t6t/s4eYwn70mSqP4AhpIYNxVGCwMZefpMwW1Ivp6yIOfz1j6YWt7c2MmixMYrQU7T
M2Ch4VVSuaqI6ljEGj5vRl7Gwvuxohvs4jjUvNtT+dPk6wlOXmD0S3uoj6K8r/1rVbwb1Auwo7Kw
kQvWeRJLpUg2HFeppaaeY8CgobEOHik6QcR+mZtez4ZTEEr3iwv8YPqjI/66wFPPQD8LCM1IdLtG
nKdJ96r6rdS3JAYpcBNWVnFXot6AqfxTphySm1frY2HdxyhrO6AvU+GQOHNAO69G/aLkXA1VA/8T
O5GDp88v9f0ucBkhqigjYtBFlTXh7STTYD+BfoC+zHjpogkjKMrudTFDz5GsItSA8fzc52sBKZiv
G/bnrX84YH5p/GSWkTs9Sn2LxuUY32qrcIyFXPLj80aW1f3daPmlkZOZRTSLLk59Kj+SLjevKUKS
z9VJhuRqAYpm34ZSRYk4CSdBvs5lnPc+b/7De9QNQhbsPyTdPDnkS1M8qVINRbVCedtkSx1GtEsh
33/ejPzhmPulnWVG/2UrpbSSiZGLyIxNoQByzVyVIIi/xIbkGUyJar9PgTyP7TaI9rhomP3eQqam
j4+TgTf9NjHhzVxGCO9Nda1HGvIDgRz8F8ehrzrjZCeWyVECDJjO6MB85mQGF6SIOjZfdMZHyzaz
jcmwJquPT+9JO3pRawVAKW2FdcOPWX+SlMkxEuE6LbOJQ8AAKbe8j5LiiXK8tbHQeUf8vD9/ItLy
6rwbeP+5iNNQkjZ2qpgRAUKcT2CH5IjR/ajCfY6Ofyg6Jyp2DeIvJf3ipfr4lSbioyoicQbrdLs7
mngjaSLZ+Blp52KH1Go/Su1pqTSNccajcCMgc2v1Gbjxrw4N8rJ4vbvp/zR+6kSL3cpMwRWNT9QI
KzuZeYPK770p78IIy3fYcLN6ZcK+8gkuhboTK+BV8D0cMCkObzD1sy1snzJghll1H8mEyVGHNt0X
c8L/0EeczE3LMIj1nazBc0uVsDFMlEHBo5y1rZmdhUT/BabnGP5uiqlKB0cGUFoIIPfzgfHVS3Cy
pwzMXi/6iJdACMnew6+h9EPoX9TFfPFvt6Rpoiox++gi28iT+bWu4QwHGQ+D8m5knMLB76nbyruz
z5v5qDdpx9AlOpKZ1jqZYoUm0TW0tkDgI0wb4oldFBi/BD9UU0S74z+Qihf3RjdEdixAZy8rbBQA
4H61nnz0ymH8jRm7xqnLAFzydhJsCzKgLfodkivk8ntYMpckvqnqO1NVsBmaSEr9Rqhuv7j/D+be
N82ePNFU8ac4zBhNed08aQ3sFfQ1booWsW10tDuYfJAWTCRrl4uN7Sf9jeBnMCMjT+uTL6bYr67l
ZL3J467NhIhroWRvY6oQZ1R1/fn9ftiETFBgmWA4H5zMro1UlWms0sshJVYKZXDR3ecNfLBkc/D4
qwHlZFOCPVo8ZyYNNHgLq6O4LsUdlKU6Qi8NoNMxWN8+b/HjkfNLkyevSi5rSjPmdFs93S+2sUhq
8Phq5rOQmrnhJe2uCBh+3uYH8wARHImwvMVwhW73drCmcZZKbcr6kOLEok7WValbm1yov9iAfHxr
v7RzMjqVIqlaq2S+SXB8aK19Drkvfk5DXIaqpyB7HVDZK+n/Zoz80ujJMKyNJDPVif4cTWMjZQma
mf6LIMNX/Xey45mH0p/UlPuCdNi058F4r/ZfDMSla05WszeP6GSkpzo7YkpP2MgjwFG772p3CQSB
VPAXx98vbuX0wIAMVI25G040wOrKlnxgUu808DKfj7gPX9z/PBTjZJCXDZXw+bjcDrNhFpTIYe4/
b+GDuIGmi5jR64oBTEA/aQFgg5ARTuDNraEp4jynFgcQqGIKNHsn6OIXr+0Hz8cwSdP9DJGQiTxZ
xomPGJTBMQTCaqJCTF/Ks5Wg3EABAJ7Vwlf7/PakDxvUTYnjEgFFYqNv39kukHVfY7JAMsPG+WFx
STA760Do324n3anSQz4YtpRTkB6sF3eP1uvxyPWn/Wh8tep+sL8kHc4OlYXOEmFtvb0WVZY1TMG5
FgGiS6mdRXHtTfUlLzVstxiUVPI9NrzPO+CD5/umw5cR9sspI4CYYEgmHT7AbhGybxX8IgGLZugc
K4PAWNp9MWSXDj15A980eHKTWMTkyBtoUBjSeY9HH7i+sf0umFQwi34bf8erh0ju53f5c5/wWavL
MPjlNjW/xoUtptVWf1EpGczbzcABQRwfQut8qYWfiIVh3Iaq5EyEStNpVxaVoESTmu4oKi+D+dz3
Wz/H01iiRgj2KXavYWAbWA59fqkf9s8vg+DkSo2kRNkhSBCa9MUBeimu7xB536jWdxkc2OeNfRTO
Nky8UH+GBWXcJt72i560lCX2vN7zeN0ND0GT4j0cUqV3M+f7AFs4ad52wkYpkU+OzAFfhdM/HPK/
tH8yvSASUXJ9pH1tYI+1i1MTlxbPPKbGOWd4ommjclXrwvbz217G2LvRoKv6z3iTSML+7V33vmwA
haTVPIbZPu0IGNt5/Px5Iz9LGD5p5TQSowA/xoGLVnygeeOIX01DUbC5Ekcqg4aXZLhWTEwuF8mZ
eAAhxnEShWD+9PllfLD14gn/da+n9S9GV0A3CBlPUyYVbhAYhVOEOnzAOpjIDgNBHc2xtI1SImKT
Nl+NsA+H8y/z68lwxlUBD6iJ5sP4MZNxFcANY/LE6SUF//z5nX60L3ozf57M5W3J+byNmT+N+hts
m6Xu0FNxoED+YiSuCMOeWvEYIMEX7X6wCr9p93TfApBnEmra7ed6Ywhos7tVKHlz/dABfFHVo9hu
oxZANjhNOoAKuKsiLP53d08WiE28bL07AUcidcN5q7D7LCi9Ny9a2GpGdTvLu7kj+66f6Z1gN/HN
z5v/rzfVD82//pvvn/FVqqMgbE++/dd5+Zr/4yJ9en5t/nv5i3/9wX+9/Za/9+fnOk/t05tviExE
7XTZvdbT1WvTpe3PFoPXYvmT/7c//Mfrz0+5mcrXf/5GsR9FQ+3025+/u33552+aylqGEYklsZmR
qKJa5sP/+rWpP//w8SnjI7ynNHutv/yA16em/edvgvi7qLBq849pGDJnVlz1fvvH8PrnDyUisury
U0q3NKI4DM68gMLPVYm/m+w8dIOT/VLUtQS/mgKg5R8/ArVFORH5/D9+9O+rvfhjqvnjWdBRf37/
j7zLLooob5t//qYY70YqYkdiaIrCdVA4YZ28jZaYyYNpQiGL9H3H5i02vpt4F2LSXm8pTJAogAbx
nq2FXl6L2rcaM8FGoLh/Gm3U7L6KdxIwFpNf+bRPhCP7MUF7XewD2gbroV3gwwJ9seQzmSoH7Ifm
mZ9gBboI+c1V4gJhXLVbycu3Bqc+UE59iGdQsVYpyPNk5XlC7NNcqC/6i6xeNLFbxa7FO6xT2n9V
MjmG53PoBtVFbm2zdFN1Z2Z3Js5EQByuBHZJgJgA/8Pc0zxEfA4MJaewfWzJoF44EchPbS3d64EN
B+bFK44NYsnmmxlvJhqJNw0xhlDhBBw9UiQGpwzZjmfxFlm45MmYAKcbyZHODC/8NhwA3Vwnl9Fj
fD7u/Qf/wrrykcZYDrAmu66uh35TVsi4HxuAInbdreYtgSn4L3W/m7QbpTyPgbxG63T6zr9tc7Sa
iwB1PPsv7FQAbYNXxrAQQME2hsA4etGEg555FNC4EZfRXA0ESLLW+8amKRzJST4RZXuUpPVMnaus
McVQcH0FXQ5Fsb3gOGY42olyL8OirtGJlGbk5sCD/Spdoys/kDWPepAJzFt7WJ4l1t5Yp2JGQx2b
a8WX3E5IuhJ7oAKkOn4AHqYZBaZ6MgaTuOFiPe30gttY31MT1D8RWLdCaVIdYvR6yU6dLyhO7dpv
tVVi3XpRQgqerrnOvIZjZCGZ2gQQxolu2QP2tQP4tC7Bug1v3eQYoiAuX+MRQakjKZct1coPLR5S
2aaPLrPisrMe2SXpG/Is1/1Vc1FfDTfSXQpBPe8cNcFLMxwcF7Ub3sz7Kr9VlEcTQzfmC/JG8CRQ
q9lCDQ5Ruk6Ux4ht3gglGkg7AgpIS+fAvTHrFXd5AcLeFi/LZ7xEKLmLnLI5N26y+wBXYNBAMMlw
hxM7j0wPC6sCZ/DeqtNtK+7DaB99z/bStttZGwpjYOQ41NUO/sVsXZravZEdQAU9FhBOBfivGio7
K7obY7SsrSsmGOhtNM2eY6ByWKjFJcZFu2hOYPNKq4ZHwwklGZ8BfSQX4wR9SzpgVmvHm9zNHCwu
0CFYlxHbSZPsNtI2uOe9h6HRqi+eNiuMBAuEulb6HGZHIyQlfGYZF9Krdu3x8UY8bQRimYNq7RPE
qQCV4hTfgj7/PmAzOloVQpBgneXf/v7acoie66IpfrRvl5K3C9L/SyuQbi2lWZouUfBMWfKSiP+f
V6B1+tQExfB2CfrgE/5cgtTfRZY2XRSJDGNETSHmXwuQ+jtNqepSXqRQJMYS+J/1R/udP4+xvSlS
ScfZ+5f1R/udoKBJUbAOj5QaE/W3v7P+yO+2+5Q9UD+j4i1kGrqlnZw2E0M18BxDS1JCeeYdbzhZ
oCYr8UhH5aZabp4YLspReSV3j3qwpLNuZ6BHEL/AnGEWHiVreacX9xpoRMrSj4MhrTv4c3MhbHWc
UZJB2oIcylYaYNe2UneTfAm+G/jarhqB3iOzxZfcZFmrnq2QEDZvcaAhYL3LAEKo1VobOeYoi3lc
5iw2IT4GqOJZMGHfkfar2jIc5poAa6gqj4FfWWtQBJddTRZOvIrqJdtKJHxo4XHPjqxVx7ppNhko
o3y4gWyPmhozFEuEuNLeTgDMjfM0clXxQdOOMpBVGKow/zcR9QPVIOwKM7nooXZIlBRi0LdKfKbX
AVHsJTcjyKmH3NuJ2VnW2Fzkvb/R+ukiGKh1lqxvOroAEGSuPMVUlCS3uoCqvoORpwg72CZXEKiw
bakue/BKZR0f2YWYACCKPWpdCNjw/MJmK8ICxTrrJk/aQ5up26gwAfb2Z/F4wMYpsYJDketssOXd
YISI86jIi8vbKH6NBNhBUE4St6+Cpwb87UoJQf2kZDd2SubK9b0GkyzTCI2F50V9UHzM5OvLxfpA
QleSk6OWqacd8ouodwbZtGG8r8YhvRUarBOtix7my8RoScxi16NJy5w5YN4TwSD1yU6oMqwg4IwB
Wmy0x8rcNsp9qARuCggj1FM3n1Tg3nCVZrgEaL8QwJhz9X1Euz9AOsB4JEUG1EPH7eGSqRRPkseX
Zlz+0vWMdkJlxdXppC7O0KVfKXFP5Z439TXCpg4+i176lyMocJjVyJiNeQT8FmPSge1O9aDU+RVa
L7g+eOuWQnGlpqnTSsnapGCk12SvxeKriMVDDzILBBhxB3IdF6BXbOwpobReiog8BqNGdMcRfbS2
wIxdkULfFh5xW61UEGsiqIWSq25U01MDnK68vDa9HEg7+Cm8WSt78C9jDJgkKtXadVXleEVRHtNo
tt5AxMWrrY2xVQfqKEEWKKvbEGMpVU1YpHv1JoLshGGuKjuqMsLPxT19js5riNgZIpnChJKJl0sV
sV7Lnlq8knY4lPgqqxhMaGjcanNRjKPTZGlv5DM/3ZXWK4AKqX2FiS2UD6pyPQyHDphfWab4a+wg
4bE9KnYJYbGhuGwE3h2828ZjOt2b/Q3KTUN/jAiJBwZFP0sRtB95qSQ6hPiey/KQWKg+efUVfboO
LTQ4YELT7hbLKbtc1EudW1JvZsIewE47M/AMi9BuBZdpviHruBnm6uqXufyD/bj6syL6TYiAbCWQ
FUr5qdkluspx5NewVK6qg5akPdo6Mei9PrZuK3XmlEPBC343ZjFtOhDUCm48lvBt7J4k3JNCH9PE
fLwMCMYCTG9jE2tMtw+LXUxxSmnUz4p4jKMLBUxSJF1HtSSuoq6wZQM3XUXwFAok5j53Kx78qD5H
+TOWEms/eEnMaiWNCfCG5hi0Z0NACTmskKR1RhMxdXszQ0OtkVtp02WN+xueytJUut0o7OEgrcO6
wRVv/GbBsKiTrYU5rW9dpP4W/oXFdvanoTAMJ8PcjQmSW1zJdMtLe+ysEsEG7TOvkuJosjvPiJko
0C2HOVhPzONNPHlmUtxXM9ZLYZofWmFEHP9kKfcS7ppl/j3GQarIal75zJPNfTRg76II15qBN3o0
b0AMuUS51rzvr36DbUX13DTJpkVCFkwiPik+mS9rreP7rs6NZ5E8iVpzNVTs3GbVMSycaDFVCroG
S3MXrPuZ2n7X8QzntGRhTIy227BKpx8ZoOyTLEzkhQRrC1QgVGoU/fdKDh+kmR4ePYmq5RF4RDde
VMGzNvDyWZsYg83gQWfTPFc+jodgkKA/5HCGVmVwroAYU3nBeoNDl5RsNXCDEw9KndjF1Tt10p/j
BMC69jrOFHkosvEkhRfkVAEKKXYVvUwhTpMjRwTYLa0BubjeQzw7n0rkXr16EPJtWEe2mNwRCfQM
1NIWYEhDBlhOxKhSQaEQJ+vnh2oCNwe2DreCMN+ruXxjoIgPH+F87ComuySGkgIgB9mwMRyXpxBS
9p75PXaqjyKjh9kTqB9O5lH9zcAm0BrQJ+OkVgU+Kr3STjgVdllll5p2WwTGRqT0y4ggFwNND8RH
OWn2ASY/C2hOE+q9DkVAmnq05oIbdzrZ/XQVC3sl2QR9hRnjxeLDqLXXRjispVhyqTFjOgxg2d0N
wl2Z/Ihl86JvL0ZxC6uHTDgX9xLEd0Ydv7KCIBJyuM/ljJOGK9wWKdsKj1GHu0ujn/sdZiytxckO
F4w+gzWJEznygI1KFEgPzsVE5a8iMsqeUwyL8CoNiAaNCcfqJHP0OvQK7WxULwcF+HYIVuy7MOEY
EdhqeNRQKC4mR9WVMrYbOGAq4slE3s8ActUI+SEzxnAe4F6LpnPW1mq1kYEbF8Y2kDx5jFwZO5c0
9hKttLuOg0pdHUBrXOoBFVKzdFOX0kZVfoQsVrgvz8k3fERcKls8CwugRdQ9SMe2mUA6yGul9rez
itSfQACJIJApORpLumuRM1N6r6jzMU/QS7aw5Bvie0Wlnld5fyxHZo5g4NQKfMSKPQGXiiHot22C
cwgiyi5RnVL9MSOHHLXyTix8FfoOvCvZcOEcbLJ0eLEsTjvYvRXp7VQTtpDqewUU1gSwXBzSnT9w
PJZHzHhS1Z0rOiPBozXImw3hMFcJkIg2EkDnyGlVhfPmS91gqqkeO14VOfAGFVwYw86PHpph34C8
TcztPLc8BcPjrcOJisc/Y6qWHRWWCOaFQCjvJp8VltNXszE4dcY5EkyCDpYtdmAWk01Szg/zeFnD
yVShgAo8OgNDj/4a3zst2QUWuIfpogQGY2q3gvIS1Tdz9Nz4uGRUXE923gELsGK38C/yTsXdS3yV
I0+ZhgeMRV1dX1klqGYDB5XWSL4JTH1m3G7wW74QOK3CHPWicS/qMfXv2BcE4+WIRcMcyFhl/JBr
8LH9DF7nTNe4dvG8hTBXKFntYbRDOamAf15UIPas0gYJYMEklwWsKPKthnlBRVigaokv9LXy0lvT
0dSIVWgBUCEAZ5ECmS3zxE6/CogQhAVAzbEWHIsqTctAOPuqAJqass7uNNEx6smVwLc4YeWT5Kh3
kQUmvEIBS9xDjNWburss2a1jTOcVKGYQJtqlLD9XOE1N7HN9WB287Vx9JDn//+BJ6JOjnA6xHCks
x8OlOuGTg2cXpS8/KCd8e/T84DP+in5qom5R3E4bMqlLtJZ/nT3F3+GpIZewlgwy5amUoP/n8Cn9
vtTzLcllVaVuVf/l8MmPJK6VqhSku4jrpL9z+IT2suym3uy2dIQvHDE5ABsGioiTtE/l640/hQpW
bPKPPPVkzHVwmWEVx3zuGdsulv+Nf0jP/EO4nez9t2/ptjwDorLLz8RdvPU8yclcyVGc3MnunHjr
HzKqrnc//7P8PXl9jguU4z+Mm8JOvWQXexgjrngzvNhr1tIm5fvUq9agTzeR++/vqvXy1R9/4o+v
m3XF/3Cj4/9zL3dwElv+y5/CH42v/viVuARU14mbe5XtJa4nrgkBrTRkoehCOxu+lwttxalRerLG
b6Rrr9l1+VEz1nss/yr4GpNbmNcJJ8IIgvLqcOjBiGauOG9kopUaxdRXVcUWmEL2u/TZgo7en1kq
RqJeYXh4EEUTqWI72uugnGC5sR1dYq+2AoxvlfyQU1eR7Zmd2Dcptf1H/RJ1e0aANnTa1oWlC5Sc
Il5kOqsBB8Da7QNXCm8p1sNPKG4oMzuL83O2gnW9Ec3rPGqI1bHKlAd+7o+upG8WcWPqBSyWhoPD
OCANbMZTTnNu57uq76Z0IZSi2lOFMyyNOEQ/VEfA4DhoiuJ5Ze6RHj+BZm45vtd2/gLlATCiAjyP
RRHA5JoVqcShpnHUp22KfZKJl9S6xAPqEUgax28m58QWMUcpt1H0w5/WRrH1FjPNO1K1vkxXbU3k
YlL62igDpHwgxU4KfKE+T8Q9h1hNd6LGRcSPgaPf2voZS+N0UWGODpiaaN9ROaSh3TS74AByklPu
DdMd12RddokzclRlE6jbMZSAeQ0Sk51Skm0qaryJCa4BxGSX3aHYmU+UJaL5N5MtdybOnOjd/oLT
cTusUWD4d+Ydtgk1jjDyCrvpK02xlefc3Ar1xqo3kH7iimOwV91Gt420v5qMM+MqhuPHQ7NLEbrz
q1K6wa68Dh6FI3QPAwA9JHPsDNgTubE3bzLokyz27WpENsme09VbJ79vBnvgLAzp1eZkCkx23bar
JIbdv6kkDw+hcRMZNj67OyrmjU1z6fd2Zgs2vgLJnqNPV+J35WQDcLib5JKtZbbGNYsVxApWluTq
w+WyaXdN4NrYkW5h2/qMxsxRcd/O3DFbc4KypB2uonyB8W9XO1StcsaoB6evAbATJXBVwYP/Bc8X
LJ+IJ8U35XF4UF+kei/Vdngf3pMmMAn78tNr+ca8Ua7Uh/Ze4Kwfu3p/Y2ZXsnLE31d/1p+70DFs
4vQWuW687CNqDJx5cIBQTcamFg8Fb+vgxEwqksORn/+2a4AqWf6Qzhs6NmWvt8LQeLyqmMTYLMKv
hFiIzQnDBUmTbpNUFe4w3mI/NXnqQ3YwezcJbCDfPdCfvfYIvfSAjsNRLvXr/IeGpetK3c8Vm9/V
Jv8xBC5N3/v78Qii/8y6DTCgFJ3wOycbs3N5Nir4npkw0nrxtfIwCuBiAAGJ1wkWFR4bLVlx/Mit
J27ASVo34oxNQOzMDB3KZoobMD0aUW9H+pEem5vpYZC4d5fYUdO7fDGAPiu8/LuhHhgPHPj17sDv
8W8pubgsTpKH8bwm3RLryITNqDOeYyIfRNNd3pFt6Jl0MZKq4JZuYVThyibmtorHdueK3aWIjsRX
LqjN45soduWtfI778eQmhCLFQ6CcwfPDjNGNjyEIXdnhumGMY89JNKUK1hgXMXqSi/hq3p0tLnBr
vfuG1gm3d85h+LauJrb2DpEFJXPIVxhry4VdF7vB2rgKtqA+Lac815jAsPjaTCvNOuMdijZFS3zL
tiAGu7zbDtznWPf0xGPMqs22ry602U4eOj4e24FgDSlsUJWVTlhGZ7pzQvw7z4L0UOausaj9oe2t
RhvjHOcZ7S/2bV6K7WrrhgBAwayv8Klzd/DG5zWMsgptOtjKRwGHl9ptrQvEWcaKa86K29olV3DO
MRT67TIXro0dlkdEjOpVfPR5bAxf0okT7purVyqHQg/0pwaDJnND1Fvs5WxA3TwK5olJuc+a7dBs
JQ0v1+0oYJj9FIFTgxSPBbgC/v1cKPZLd08I2L05XxOmqMk4zWSiOjyYqbjHSzTfyhisqSxmzS4v
n03pbjBmTPp2IvGPlOQleUcX6SXzb21roysb60l6zQSvE7yiuy6Mc92Hk88r/kTPqzCP6PbXXHf6
dN3PKzargeUVvG36ZuBxcCK1lafh2njF5W9E+0N0FNMwNs/EpWV/VXnCa+7dEPODvLNSHXkL1kz1
H0XlShcu78PgftLXeXnZEY6pV/oIdtlVgN8saOg8Ihbg1d8gYt52yTV/r4MjjK8am+EL2TiG2OB1
6Jwa4tjnnL5F/WYg26Y4GIDgn9xMm370NqshO+AdoftYLmBj7/qDVyyorysZ+pO+iXUH7LdeJKt+
cdXjEKoJl+boTuLlgH1f3K4TLIZ22rWgXI3FDaIgA4YxV3cX3RXaHncJ6U69RPUlbOrnGo+gZD7U
0pnKdF5nDxkCDCuBur/2D+OzfBncFb4bYEtPyBKLu5Kyf5h7qyJ15EfipuU3zlsDEYYX4yVogWQ7
WQvfFAwIpJmVv6LIcDWthr3yUG18uxfwyIQLbgsv4W26Jrt6Ua+vWVoZ3w/pSrwO78dLlD8M9tmG
i2aDKXLJdq3jXX4wHsJX4cy4kR/1g38w10j2bxrT6dnHmDY0xMluebQmFAbLQVlmj4+JU9rTJvBM
l47TLvJDfKk8JKUL+Aw4juGK6HxLt9rPhEiPyhaWIrnP7J6SDpE194AT/FkJZAJ60Yp3EOBEesCC
bQ1Ec1vdQBnchRtywXbhZdcdQDzd5pyV3sJ4dBPPcnQ+Drk5t9yu9HWMefAZpHftweAjx4fiXnnA
t5qVDYVbvIqup33khLfCYMdrawN2Yr7uHwi89LGLIMTgCpgXDXDz/AVXrtZWiz0bMCkqfVbQUIu9
fjtemHa3IfFS3cvH6B5/PKKgsTNhLsbv7UtHfLTOtJdlG5meNTiOn5uDExxjvGBW/bf6m7ApXPUo
H5D89DwupmxqaqlI9tIztptAqVZs6TIJQe1q2LXfyJwy0KwEgJEHsP7/sHdmW81j2ZZ+lXoBxVDf
3KqXcW+MgRsP8A/qLFtWLz19fSIz4mRGjDw14rJOFRgDbiV5a++15pprTuOQLRFDex47NgzPSwb5
neCVJe3yCB9PWIwtUtwdCOdqj/IPWa4DPmIsBV8I6aY+xWx0G97eHxuTkmnUh8rWeO7QjITsgn/u
ngV8k0WAFPH64dWLykf6NqzxNtqaXhI0Pk6ly2Y5+RaP0g76O7u/N56T1fiZboRnDaffLpre2qfz
Pjs+wnoxbIylus9WVqSGtwU+XYGF2rv9/zPPOfOkL12Fg2zS+QyM9N9lnuEHkvlf178mnn9+iT8S
T7JDbWbW0NOtKZQ9Zw7vH7QbGW0QpEjmJ89ZL4yc31k30m8mdVJqm7JqiTL6Lf/FupF+M0g35wIt
T1RlZFb+RtUTHvFMq/lT4gm7h74kKEfQb35oOf/CPrVuSmqUszROecf20uaiVXi6kHcs0ltAfiU6
rr4TDndAsG2WuHi3ZM+03OIjlUuA5yHQF2IjCQjr8vqMlvz5a9h27mv5rNxtUo/av9HgEOQhtify
In9CcxfNZgyWPCWULsroS5d4TfXT7j/0F9juqeOqx31x7CI/2ZL1SoKfBT8nLO7T4rvg0zLKGjAp
6EQimumSJifbMy6XawF6dBCH0jMQtcU0NVC0Q7AVoBfXIf+2VXA/feGRqt4xiRwT9fssbFFYlKrV
Fw5595tHJU9eVIQK5N1xoI7eULtkXQnYr9ck7oNmIqySzpz1LrZL5+/uV7ltcbykaX2tVzaz9/RK
nqoWGLu5LZzl+IqVWtS/DJInZ16duSbhf8KO5ysiP3R+ZfGJkHUyfEMJJn1HMMv9akDPuMVaKmMv
QuvoZ0NkNdedqzDJ8YaBWYQenTuLW/vCkfsq482gv1z05GJJUW8YQ6K4oII5azi69Ms4Dqjla476
PIm4m0aNtpDlU9rttpupQnHNMZwKPb9vgXhwQHzAr4qnJo2s9+vooc2zu31TiBhEB5s98PeOOiA+
c7fvDuXbJZLY36K1mNbJJw7dw+hUXt26ox6WyPmgckn2gdmVhs8SpU+sydDQd9Bwhb58iuGwIJHJ
pqY/+Wcw56BGQF6KWk1335IsoeMr3dfN3FGtvZ50Cjmz4+o2NwOkeMfEkxFmNUJSl5vgxYg5xx8C
tra4mj4ZolewKFLxk/yEZRt5eMk7/yI0n7JnyQJ2nigWdD60IlqzJ6rP9abqfLMp6Ql0yWcwkL99
IljD51QnstOSCOzvGHBOexmVKongfQWBEenuUNACGbAl0d9VAeHgFUy0HNVSLTC3CdZZLHKSV7Su
3j+rODgj1HksEWmm5Oe1pER35VBbL13pFbBktO5XJn+M5PKJH5eCHalELxjodD1EGX1NnE/3zLAk
eW3jA3UzI/VL6lTDV1WsznjKzKpCroRCON46xlJX1jC/XDwjViUqw/QslB8Yhlj3EOflNt+iKK3G
4fgm3/16DwNtYv/VdZ57ZuNi5/Ns+QDhD7/CuKCwq2fAESrZFPByaqjJDmyCKhuQr0Bti5yDldS4
rWrAmtLYiJJ3PaaYRQyBCYigeIPqyUqEn6BjevK68me7JGdl2e/Pd+fupF9nyHBXf/OwX3XVvy2T
ebTDjHJoEkecoXIfnvQWf6eF9/gkBCEwveV+w7WPutYzhttASr3zotgvZNXoaSULAtYzARS8usQz
NtTbuB/S3FZz1T0xRg6dwu18ku+DvBAu6RrZf2KJMaCYz/IaZAGRopvtiHIImlb6WtomQUlM1vi4
PSzTh3M/oX5LvRLPoFrw0p2BALbX8qatbbnadiRUvH8+cOKxOUFdejTmTN1hOPYD/tv+iIDds/A+
K+qszqqLqUwsP/WmV4QNx1u1oweeObYlguHbU+3EXyNzU+ZmB3zB2ty7HlAXYpZ7BHyWzROCmgvV
iRcDYasLoiFUlC1RdTpAMXQ/tScT21gwmo3q9N+P1fb8q7O7s8NcUSjr6hbi4tJVTzdlowpRNn1e
3+J3PnMH0D3TXoddCQXr9Ry73eicD9lLHOyVXX/byDR1Vf558CvTIaehTKWnLukrAJFm+Ln5DRpL
bQEQ6HFHyH4tTpQrVGxJkIQYn9MzTIWzbMOjvLSID3xCA+GX+Zz2ZOKrVBY9kRcaLgilQpMMGPmc
R1+U1a6ly5x4oLSCUVSAe6JcuSL1LbuIKKBR6WL+APnotyhdkKW7pH1W6aX5tuCUivPgDO7QhyZ+
61ewqAKgDLFYwWHZ6Pf9+rHXOZnfxo+2OJVElPXqkeyqZ/07eUveuqgIS/+xEx6L1DhVFHTGbvNI
mbRZxkTwDmvJh9mmi/HuJa+Jg0poDt1hBZQ1Rbe388O5vZlf6rHFRDFdwClsDsJpfB/fLZ8a//jw
OyCn7a1ZF6Qnh1TdnlNXjIZ9IbnyjKs0H9L1u75tqFgs5MN5esJtwQ7Keq3IkYkdrN7PxE1qFamN
WWMlrXAPKD+wEK1R7TSjIQ+tHSlwsaxgTowONUlmWVpIdRljzigrAu09YeRaNnq+tQfmc3sZJjRe
I/lwtfWlWS1O7WsqL9vLtTsqTA+onjrptB5GplHHtJCLwd/ZkRZ5hLNE1C00j2VIVzwD9sSaBQZq
1TZfovb2orxzD8Aig4sb64u2qqlTql5d7qZd/dZhTPX6eEVYIBtncCutQlswHAAoCIFS4eFI+44D
UoaKHv5/9SIp3OrbWOE0KUp2e5E302J8Jef+Ts4etzxIU1HsZY46Ku/xTFzFKM69W7ZwFMGRcE2M
poCQh+O2y9aAYFipq3EwMOE52kJ4lxYUwJsP2DxdRUbXeBQryVfhyzPfjE93porvbLfogsKVQ1Ld
lzl9oma4VraPT2s7nprj3drptYN61i7eVEfuBxLIwFOeMHjTtZWo0PYTkkRdW1A1O5F9YRsmCOIB
oXgV/rzIyNjW4u4fxFCDh+Xmbr25R3y2sEnxqPTlzoayLiOmqCyEnUS+2dNOevWrD8m7Ld7Whbzt
Ps6Xhwzma19s/ISk/ui2tgdLiipXxHngSXCgd/0GHBKX9HkIoc0OzOk3TmUb30PQHfXTY2Mhwgkb
xRfd6SPd5ord+51XP9P++6y/aovrvlljYb0uWWH3pa2/MvhArMbO1r6Hco2aZt/ZAC146CT74aN/
rtbKC0X+XnY7L/sQfSCVaAjQ00kRkThKx/5X8/IBd7nbE0O0sLw4arkTKx5aLF8DyIf8hHvxDSXe
2OEk5NCmVBIDyFgJh7NwJRl3k8w7PMiJrnEMrp8RwEj4kITW4TFuBPPjdjyPF1NbwWS23npa3ByR
9Df2WQPeAUeaBDGg/W0EwLHBprIAVyqrf87i72L4hWl1bxONmZvFovoy4ABA0irM3SzUK8sM2BYz
gwXepejUSKyhzNuusY0llMhfWawCWVp27Qbn+SQH23dh2LIBkCW4yCCL4px6D1RghYhw9ptJWVmN
G6a5ZD1k2zh3eEVzD8vXXJNdD7O3EvXugEr8RvTVCwxem6T2A1zuQ/bPFzVxh+82Cr2bs8uILJyB
YIi29QDCrowfKMprT8KWLWArIYukgiM+6eEHsPAyT1xUkMCjl8bC9LUz1jQfFNRvt30W6JjgXR87
SaVw6uUJ7tD3p2x4MqcxDPuMkAqe+ZUIuiWhbjSkGJ7qx0K+PvOhp2/mKQHHGDDKXAlPSeNiP3Mj
mElds4Mz47NYZxmA93bMDgjE3cqVNvii0tmCuVH60w16cF5/GueGFP9AToA7DjSzJXpvvob7oPhk
3twrGc5FP5bdQSWkASMOkRofE/9KcJdPn+f+UqXbanzNUEhuqNjsivzZ0La4TYji3jw7I2iJOo88
7Zeqr6ZkMa9redDPx6p2EOi+BlLnPdptGSOiCPz9sA3gQRkqeC3imzu8puMnTfnoXmKK7Ir74sl4
zoBbGtv0TG/astsx0elcNw5hjWrmSwwuIP+ajOi67Ol40zBe4FNcZ8oXxtqIJerxspwWZ+FJMMiQ
JslWnnXgA3zJwu9qdffahUTEEzv656OB5r49Y7xi2rdiL9497NDlurZBwpJ2VaZPBep+XoI6dxIq
IEhUSeDQbxhZJdF8mE6Xtj5gxIoXRZOvSwTFARjuS8y1CJDK6ZXx1rb+ZH0jc3+7Lx9YnsC9foH/
qLSE8SDnjGgXJOdz2GJnT2d9TBUM8ghWEsbtOUVV65phw+BxbKDCpa3ffiZHRqb23C6yJQY2q3hd
Lm8RgbCMt+UF2w04fivCKlJV46hhbmgGwyt1eIpys5i6rWwYT61mp991tZyJRHYnfVXWKsZ5pF6A
oXRv8amKXeEJk4Xpl1xjCLsbNpTyjJsDiAOTpPXpwwSDmrDrPnVvoEEdpU7I5slzhhHZFwgbamlP
VNHST4ZSSfOC3xARVrbyZkUSo3LR76g38gm3i3p04lNmASVRGNCPSnR/otyL4WC1CLELZ351H59d
x4Fxgbh6gC4sDbiobk6VK8N5wI3BPpmWAnOv74VnELHhho0fkaj1LCm85+MW6XSAvimR0MIbthNg
vzMW0ciiQHVB/ZYckArC83kNyokwOcggOCfyUNIvMFC14w38e4ixL29bItwSJN0zVXEHcfWu2I/Z
A63OgE9o3DXSS6pAvLd/V7L5W01b/+OI9YZoyMZMM5AV2AfKLGLxn/kNT+ktrpv77X8dS67C9nr9
E9Hhry/2B94EhGXQ50WrloIAM/0V/wI3qTIMfPSzRbj0Im2XUBB+x5uU32DWQ6anmUsyNU0Fpfq9
y0v5zZDowRUV1Dl/GPh/C2+SeaV/h5voFUMVU9EQCVehQfyJVTrEKNa3GZg/HgOYuI5jFZyvpQy9
t2h2NeYGfl/X6kK6a6Qbce7nNGja7QitZ8zEi1hRedaTqxYmjMSiDM4zr8cqwh5DArWk/YhGH2ip
joKVVY9Ls5ZrrnQflzUJK6vQamqshXUjyU3vlP+I40a4twoE6NuDOu/7HRsSWhXdB1wAPFi9hOjY
fHw2RuKYRv+uKcOLCO3YiGCS2FiHHkSphqmFhwVVovoR/xKJWIzRPDT3Mg6avjtdOyIwZKOwQyiM
p9l6jSK3RbJkwU6UXKzN4hRagJX9KqQ2MKflwyy2ohHkpegZNJ7BQ7aNq4I7SLrJz8d0ZhPo01ve
fReJ5GqJYffK8V680yNxgU1XbpJp1euT06HE7UkDwv795It3OTg3bzHVVj2FjqiKW73C1F27r0Sz
3eZxh/Eors0F9oYirul2WhNL6rp3O491hPcaJILHt3pvw4mVuU6X+QQvThhgNMrKsjZ1X2b1McVq
Kd/oIebjsWSakli1yXtma8Ns0VXCCzJEZYB3du39fWD6/6Y+T9g98Hw0lJoV1MJnvbD/PBksP26X
j7r5S6vnX1/jn3OA/Jsx68njyG4hxSSjNPzHFCD/BpeJ1hawaMBj2N1gwb/PALTnQJGSDNqhOT0N
nbt+nwG4i74cyUKyT+Uhpvl3ZgBZ0v5CdWIbjLm7CFMF1PXNuQP+XxDnOpYNPEGkuamBc1x+oQwy
+Zxa9FMwNOHRuSDQ2RYQNt23NfzMakHfY/skE3ZeH5RnCJyNO36ZzgxVPkLbgDWyLvtly5p+dS1P
cuobtXaBNddJZ/wkXeCzXAK95U1gHasiuH6XhXfNnWQDiekwnWZ/plWnv7Rvw22h1TRPFhTDoAeT
P5jBPQ87V11kWytb9qqf0NFgoxFB8/ZG8XGVv0adK+6AAI3lI8SWhCg2UfaSfrSothFR1duCTUa4
Ih8dCavRYquLnqm/qUjhf0nnqH+fIgA4nF+xHen24su18NN2Wd88oC+DSl22pN0IG68uvN2eTZQg
DMyUQijyroVitlfJkH8dcFTVHddj/1nbCR5pOPi19goNNH2KrE3ynEoeS35y9zF7Aba0JfvzXSQH
9Kcl9WHyaARuKwdRUyOUvfvaujxe6q/Ra6iLRrIH/54IwBMuAOZZthxegedyHHbXZvD4sOjgnAPw
kbTZPBZqfqK4t1PKZw5YqmPW2djnHbg6H5QAKQLXTfKwcV/39vU08NDS/kKDTeye8yGoAeFzlaYN
u8lfzRrCDMG1U9y8UsW4k6LbfnC75vXxka6Zm3ezNbVL5OfqwBZXW/4WXsXUOYNrOJ8CLbxeioFV
WEXnQPyW6nCm9IaE49IrPp+dtdHrpXqelhJEnYxCRvOMRVOm0KG41hdm0Mg0Dbg8HCPZ0XSs82bQ
YGrQbwC7ZtzKFJBpNSyDEkgcKtSOQgOULMV4F26v8WOfoVhVa+u2f9N7DOecu3q6qRFaFeoQmnTp
Prx8eB4wlwELVKOxR+PEvq+mJ/w0Hw9b5NPsyPTt+MvyxjaaVzNjrV0DDZ+gu1thAaV4ysOPfy3F
KLa+6IuBJXHnNa5YUTHIdZx8KJc4Sf06IU/rNJvpScI0a6NLPi5TxRJQGiA77eJAZuBnz12IyS8N
wsG9izQvgMxj1otHDNgBzgvUB83Gvr4oO1JPxAoS04krl9Zmu37llhPFUHtYdAvPhguk2tz085w0
GpxT+oMGpdG0UHbFsvVr96Tby+WwCE6Bbv/zyw/mPyJ7b9v7PQX8aL/nYtuCsw/2wVdnB53TOfvO
af3lSYGdhpNCN+/o9mprq3P4cCHw+9pKW81YTreIl9oKS0On9AIpoPjscCNP6By2zu7sk2M7jrNw
XDMMHefDubumb/qL2KGhwjN2wuq+XLLni/uy93X7VHkD+3W1qbFjXfFwL2zQBda381WGclQ+ZSfD
4/8vfi6ADzatDPYlDr62qssf2wuX3LlcuHsb2EHEjlKW/2QP7GC7/Zpvny9bw/u6fAFPczuP/Npu
ufFrvuIUWl7mXd1uUxw0MJHwlf1ejX7ezHLmJzS8+5dtBxfeYD6Ue/tru1cdxGDDr+3X3t5vg+jU
+ojzcgRU+wIKxIU/eHH++PkrZSe3/N/Qxn3Z2nzPj0kdkGbek2oUmx/Mz04dtuVymo8qt3FGAfc9
3FMNe2tYtL4U9PykEdSrNOLXz4dOeofzReVVnsqnP28i2xkFUTQbZNydzI3tqFjlkHWasIOn98Ux
HhgM+/nvmb4KdBEOYWw/D6E3LGAsebg48TMPON76tGQUOqfTgztaHwn2uRrFZtR+DBQ5BXH0j09v
vq79KZivGYz+/HnOAyNlZ87hFJw4FBMvPB8n6Gjv53B+dO3TeeY27Ok5PIdwxVbiZtpJQXDaBtJ6
ueXjd+IIZ1ZHCqDZzHfKhymQD/fXjuPXOScO4us55CUZgNt5s6627XEM5nHVLLR3hqlmJy9xFORL
addf5hOFvQJvnI94HM3XNduA/NGqc7bs83YZeAHkNt6RR/KBeIwu3f06VplzHFbNu9OtZmsV2lc2
+eZwxVoFscuJYtLiDN62XN6yxv42D+dm3QDicwZ/U09MsGfKvs5eyvz35P2y6s809fOIxRz4zKkt
v9RcXkrSnV7a3xWvPvvFzO+BwJaRzHrZwhXtbwBjaiC7A9+775AfN7w6p7el97Zc/lzr9pq/vOXk
zNf/uO3NW6+90vbW/OEsPXsZONvldnk6QYMEcRWcL4bDHz+xzdSw/xkiP1f/vC8IvnjI1z5xuWHL
H19fAd/c1tmmS1kgdziztltOyNvTz2CfB/zpEsxfdjDfD1zhWIx3w9Nob3WC4HLiEOOUR2nBuWyX
872c0z8nKVcW/86TgbTmvLB+Jqb5TGoWvPqF0yflJS+cSfzDEN2egm3HawbedjmfC/DkbGbWPPLm
kTA7sczf7PY8nnmwFyzXHCLvEd3Wb4+otN84hhyxJc8/2do74BNDgcfOJ1rv20tebml7PMkZXY7m
x8cHM91iMbN/GArOdw60lvoUTO35FueQ2MCdsn08Lo7rDx7/xpfHB7L0vCUn1YlT/DLvdsBedLYY
zTNVYwfMp/O4nqfheWh2Dr+uNjsxsF5Q8WTH5pWDSM/GhnJxjwq+7xGtvFsAR/bCsddrh+/Fmol4
sQgPXGAezt9zFY/kAfbT7ns3D6LwO1wwUTsL72x7fDHy2cvt9nILg+2F1uwQRuEtHPbz0f7HZs2z
FHOMF5yWrAMcMZ71c/3G0eR7/mKgsatr7uOQrjloPCDweMIpmHed7/li2z+/T5zr6jxUmPBOfJzz
ns67PA9UXpz9cbyfRcVx2JHvQ29/f3/HLlffqX9zwJV+9u07DDkjvnfzHkJ4dEPUwvm1c1yHPZx3
ct5B+822ncD2tuznz3vOO8bMMW+AagdsEz8OR4EVl4u95v15+wWHKHQOvIx7COeLFc010avzvQvD
8OA47pE3mMcD6x9bPHMxWYN5kzW7wBHgi4PiOd563hfHWYe8pr2Yb+A/b7Fg03gVpd4AfMnJLLZH
05TTPy2OCxqVtjkFU3jS2Fju63KACyA7Y4sh6lYnUgKdtr5hhdImmLW0LX9O2wrTzbClDMSd1tK8
X2Lk9cZyMfYMTvkLVSqgVuadWHAEOsjuAP1hDgdl37tadF21T/Tv0SXoPUIIfN/l8uxkUfH5OI2h
pDlYylFSqU/TFkYcke8OMp/2JZLeqniqu9c9pQjl2/quUObo1lcIEAGXb1BNFYmUxq7DB8A6sVZh
nycgw+LsYXrfDOtJfirzl2pc1LI35k75wBMgrPpNt8ugHshb6eY2kORI4ukk9GrZgc0aW/Rp27fc
A9Yv44UG4ju5fbM2zvtROd6UxXVwBWMm9fYEu2MdXieP+g4zs27ZaPZTMFGxB9Xt/Ff9y3qhMpNf
tGPGplHTSdG49nLOK6RCdBtCsxXkhVe+3qWFGFg6ilMQe3cTOTyVbEoEwOQ2Ta7NEQIwLD7TI+ok
/X/vStusOVS5PVfQaZkQKGStQSJrsAawzMJ+fS8WFUV5BZurEQ9eUM/yFcSVyn3+TbOWS0dKak8b
yG6nmZepNIFxkC7m6uGZjiBCsol/0Mc1+RNoAf4ouzZqnxGhvEaqFRolzRW0pkrptrOWsEWFfoU/
Ndbaq/rJcNW1Qssoblk4Zr0J+NaCrtIDYJ+PpeTOaLCPurOfHefJIyxXyn2JJyT8RSP/pCxgrqUO
GgKrYHzIhy8921hxmGFfOz5jYm7OgPkYJIu/D1D8z8M0Ya2hM48mFFAiIpzoafxnGGN9bxpgzeSj
+BOW+dcX+SeOIf2GY4w2G9no8mx68l96VdJvyIj8uDKiiynKaGb9F4yh/Aa6CcSIJhWI14//3O8w
BugHzLl/0av6WzDGj7jov/HmwHPBWTQLPynMS/4sQ10JD7VuKggEgoJQjXKRjVvYGQs14+SaOW7X
9QNJtWR60dGzqXPT19HqNKl41NdIkQ+3GA5PelsKmnQwaNUWm48hYbDrBfoCkNTEtl9Pydm/3x4v
HHwaGWdf1ID+Xt9KWzxCzdNNv7/jqrLBCsorhyrsC+1QiMKTdhV2SWVQTaLpoX18qffpqafFQBWm
dXOdK7y98iTG1EmQUCqF4XBtSdwHGkfZaLVOnThOXcs4wlD0zLY8SfFefEC+QnOhiRdtLESCJjSO
zMSim9eD1TRPVWbhjIIPR/yAw54uyvMjmCSkTm4ilO7+9nHO4EadabLK737Wa+tbtb/HYpRndJ9S
dQpx9X4qld4v0c2/NwW553kxd6InkNhBtVdjg/4KHSc3SBp6el9KNCX8HOpc9BLogDjdY7OrO9P5
+la0pP+a0nidADhMb09L1p7QJpHR6KvKJWjvcN41KhVAQdmKlnlRR4RLaNe9mWpYFNmRZsD3G/qI
lOcHyusN/RAP5atLxOUZaBWJbT/FiKfVspXS3+h1+hpG43lAokQqNBRQWFaM2dPzHgkQ0EzQj3xs
KQPnU6hDeE5K3elaGstHLSiUye+aMqra6zoxzuBISD9lyq4cFjjbAx3BiETaqzn3bglPgb7X70xP
I5l6tHGFcqz3U6QUSD9dU3Wn5upbfF2a+eBUNFsUxkvXCouMUlKvEGIOXYTr48eUX0PxfmVkacFY
q7x+6cmd8mHeYXkliUQJGLiiaXB5FqUoi/VAKW942FLripk/rXc6GlhKjYWFLsnD1C6wonXjTU7R
2IeDVmuXKkuclqJjn3mzcFVf0f8zZY/XLE1K+ywUnkGr2fle0irV0tyT2dXjnZpd37+rWrMzCrrB
BAUCnulWtLcNFD7xEN+ZVx3Zjoc3TOZHPHwI5/wpp4Pv3qCIUVFXx2lrMaAolheCxnRk5raI+XEy
0s7QotIb522kDNejEVeeWRThDS1xKhQHBZGPskGxZtUn6ceVAxILozeBTd3Fe1DMnd01bV5Xye3q
fI8SfIg/WaJLz4DrXp/rpl/U5H3D+R+g9r9pF/6rIJ7810oJRRrkMdEjop6jaX/qCD0ngoScfAWu
DlUiyatfWq25jShESQp14moeJzrt05u5lfCnTdJ4g/b+ShZomu9LEfjoPlyam0DpsJHe8xHaxtgu
7023KSGlmh2cO7nys9bcVPHt85yyBEJA/Eev8n/cB2Pexj9PkuyELmqyhvTgn6FeQ5SKVq+h38jq
1R0z0gFRPU6TssgnOG1TDaFEl8OE+Ann0NUkQO+oqj7qJU9LRQaE/JYJwqugPVaicPaBjZdyI21v
sUjLmLjo5PI4Zu1iqLXXscNfPfONYe4Am6qvimJ3XzLHmS0KaSZ9O2C+1S8socOq6IM67T+zFsmI
imDsjvxljEJdfpD0bS3kQQUBM7e6Y1cfhzk0W05ZixYErWRFKMdSIGkXSRQYpZUvNzEKarfVTW2f
SnR69Qe1cfhTKX4j6Pk8F73f0rdgaOvzPXmij36b1Pi86nkw0v7wSJNQT5orlJW7m0y0cLYwNwv1
/6DebP1F24rFCh1HjBEwTpgrcP8OuRtycjaQn6JdND8Hg75HjJPIvVxMN2WfwTS+ynLw6DiqLXoh
GVWxwZvSaZOYbW+3g7mpMZvPe+rZ981joJ30RRwKGC+0eoghYGEn/jK7Q2NcbiCeSQJHeHi5xyuj
PbU01KsjKo3DcUzXYm0PwNS8S59/l6aMiswvifJzqkSiFNbl+/j4xgLLpWzkqsUY1AmLEa0oaYFM
QdKdWu18GlrdZvE1EXOq9mPXnUqFc1W6skG3VvHPo3Ay2ptjCdZ7SYA/SemObnwXLRsgS01wU6ZT
yxLCXGPuUYRtq0Ga6Sr9pUYOokoUrOr8eniCCD2Vy5HOxs+xipTs6WGthT6q+48moz+ASOj/9Yr3
XEmi3GTNhqtomv530eHy6+tX/afAUPzL8/8IDBWG8eywyJxIzUr518iQPotZ5xQzDmqqPyKnvxe4
KHFbCAvMtS/R+Omb+KPApfzGDMuZwZZqGCSI+t+JDNmCv0x6vI8hKbwVUun/aPX/l/qW2KNypd0G
Vn5ZdKWUHtqijEbl6miisGmms0KxJSYyeeR4AyO/Np2rr6yvxUBSIZtX6TsmwuuHMEHPQDNSXPXi
2Tu3cpDW2VOTaL5inZ8yRVtOMoGnHmkqjqrXZ7zUZRi2yW6Unx8TyWdHlbnKjBOdJic5iwvyYJzn
bmmQTtS8i0eYpPUGv9jjdYK6nFOVFQ2sS6B86TcdgZIJxkxclPS0WvubjP5Xfn/TcYq/ahYCRlLU
tblzv1IDUscY9k2BlJNIKEPv77RQY+IfwfKNukE5mt4xE/iaqFgSnx9S+1qr20cCq7OB1d5AxC0P
qlKFyjj6eXXdFMg6CroaIsRDoUO4CPLNaXQZgcvT0OwRM4avS7+F1e91C9jHfO8ygJV+WAjSh9AL
9KAWi1GswvR+DRohdpLsUPY9IkA1bZEAuoRiscWMTQevJJ7iJrGHdH9WwKARA4qtKwSCV/lOciy0
H/L17MrXa2iKo6tIsCAb1ZdKzB/u8kIedAhQ6UtsCFHekUNn5lES6o1WPg6YitC5LB07XXUm/bt+
jPRo63toCZ7VRHeEYIs69zvzFFvLFEaWpdELLEHR74VfhXyoVT1opmaVyEu93Jvjopk1xmIwcTHe
ZUPtI5gdFjExSfxoKRslr2ZRIxeDnsINGrsifep9cjhX20E7u7oKA0qEgp6JoL+/2lJ0zfsuzV9u
+qx0kjqVPNEpoXwkZ1rhqqiW8ufyMRxGC9Jih50MYm6eMSJEJTy22XjfIawCUZTQAkvV59ZKyD5U
mP51lI7ly7mEtdaxuxO9rQLaAT0exJY6ecPdXKePeCln66aAlk7jfm3m9OJnZOMIo10Rn4ag1BdF
lOpYoXAuJPd2McUoRiOIJWY9AW6JTlNHnK9XxiFBIk4YHOyAkFNCXq6xovi2eGgXg+bpOwKrVoUQ
Arw/5gOGZVrRAlK4bZxRYlZdouZlhmlNKVJfNGyLLTWqm9ONyjq+0ok3k0jMelVY8H+T22vTa2BQ
rV+1ekQC9mbeitC47xVxJcKK7K0Pqv2Hfhw3XR0HDzIaKWkcnBhGOazQqeiyV4ka9LkollZRRb3x
jnmFS9bynkJWbxPxu253BYrE7ZhsqKMG2Si75MAfrUK9oxJ9LRF8DJV+meLTdKYpYJQdjWGftvqz
leuOGF8SVQkssYyGGkjr9lCjWr8dy6YJ8JpZ0o8eK+niDvdOvg+rCes1Jac0eI89UU+iK/y3KTKz
F+LNHx0k5L1sXQRzu8O1R9AopT8Jc/XSvg/mh3VHZKuXum1r8KRrCVTz64aUWd/R/FvHv3pl+b/Z
O48lx9Eziz4ROuDNlgABepdMu0GkK3jv8fRzUD1qK2lC61GXWl1RJpMESfyfuffcATawlSTLLl3L
o5emqtyp0R/a7MEwAL1OFGRS3b03iF6jQsRYILxrMOykdNdIMhg4zKlVjgkqmB702uQ2SvXPzAgG
ZSDX3mQhhW4C1L5yOuzTgKSzwmkQ6STaVsv3KQ6cnmmhn1xVFG2tFG1LzN5Z81AbW+LmkLueAqXc
5sHZ0irHzHVvwpA9JaWnYEFQw+dSuliA0Vu5Y5Ofw/2LaE9IckvTdWlUdsY6HhTYWRlfVS2Fibbq
uJBwkd0kCtwxewtH2lJlQM7eoRvmmocY3qLQm3vL6S2Zj1S1UxQ2WmzTTbPgE4g7VaMM1JdgkbNv
VF6DGzslpbBG9SBEFzVCDquVx4BMCsPS14mBhlHM0rVUvsPv8xSIywJ8IhkXhOqCM1c0wNC9/EyL
d5IgDRuj6cUzVDZLrteFMfPxeffxqoPRom9TIFTK2wjJQzJ+agC0RwSAlYCRAOM+dfuEu6eAetKq
xn6QC5Ozqb81Y7yBgOooORYv039WM21btSj4QYwW0RuWdT7zGLT6i5jXh7C9iSX7F4Aq6iS7WpxB
y1Dz0xCGmyJ80gTpWlgjL15EMmp0TXAzJFO07dLmGlB+E7aF8FjGnqgpz30w4yRorqOM+DW8jzoW
lj51zZlGInoZSmFLl8PTQk02+1spQAEplAYDZtGWGm0Xlo9Fn51ClaF8Yn5yC2UG4Som/r1Jyeyp
UK4NMcVtpNN1Y9EalmYQTX4n4vY2OrCZhn/KtWA/tZE7lb5jNC86WEurKs5Jw65weimMI1KRoHFi
9QIxFecJuZvbUcTu9jlNH4K0NfxP3qBKdW2HtRnv+BR04VnPT333mkohJNMJ/qe5aZOPfATVEGz6
ZiMhcxdr1ohwE7LvzLgOQr9vgqsm3OJmk2DnFt4SqAncihhsqjd9dizxSZEuQXytUaMPAcVztzLo
b+pmIw+HqtIcs7r6cMPVfazSP4HdBG2bUDT3Tt7zgA7o+61oOPn02CF/uhvdfjrqLR+F6SplgSNR
W3RVDii18AyxfjUj9UNC1aBr0boF8jeIwRu6aLkFeS1+5C2ednC1SrKuAy9XEcSKmxjNmYBHTYzO
HaakCmW0SAHuAx2In/slYDKq0ZWomymR1hUJuiZi7QwN0JA96dK7GJiuktdul1RPc1Wt9YnB/ay8
dHxr2+yK3h5rjjuVOXWBWvyrUikY8ksHN7tuyv2I/zCUm7UuJY6EcXvcx7wl/Ow7LUa7tKjAwrc0
24oIj7ow2gn4weu4vLTWq8QHgPFK1zKaIPDSp5fxY832i9mZp3UPzzSfLKQ+T7NhsO7HbIlJ04CO
l0jveJ/sqXwu6jsu1Sw/BgC608fuh7XRxyedz44vECO5iWDq/b/vNwxErbDDELZaJBhoS/H/7/qN
U1EP0Wf4x47jn36FXzsO6RdNlWFiW6qiSyaQLtzYv3q4gYDRMRAxJaHuhSyGGfs3QZ38i874iL+E
wI/fUZHh/T6JXiS2BNosyQqqikDuP7BwEzz1p36Dh8PEm35I1Ugn5mnIy+//od8QMnOe9TbHyjaf
JWyc7dCuC2ROhEluIgRUIYsbrodrQByKWa0pOrr4BAxUaIB8gTyRGp9hLCyDwHOSRq9hwqkz1l43
Qk7yq+ukdV5eQNGahBY7NEgMTKZ+Hb/X/ewowqtf4FMR69MY1fsgzHa5YkHsRSswR9Y+1LSdyE6L
C2nXc8/WUH3VKOEntbuYgm4XMZYVpgaCoDMU0mzcxV6m1q/RwpAUcrw9uQgH9onL/NBgZpPA+CR1
66oNFV/YsC9CwA7JI2S9I0SlVyPPb/0W1EuwJ3fzGvqkdweZWwYoMeQvLVJ4ztCkdA08DFt51WKW
C+LDCgKWbvouY9wQNOpZbM2zGCkuH/iHKs12Uip9pOIHF3td9fq9hTOTopkDArgvJs2NJPVzjNHT
N8ypFI1Srwr7XZ52r7lYHaRmnuzYhLRkSN1jXby2GVbuqrvGSN+sOvFCsPVdUWAAyt8rNqESM9kx
Nx8bgsN9eTvjh6BJEgL+Vq7afX0oqLqmkvjLnoFFE2/VSHYQR4ICyl6M+lMo0GNkwnrWx0ssILql
DRB11wyfLLRyDI3hhnGzVvaK+KTxyoqMfpVm5iAN7T41biE3oTjyKk1ezwl+LLXxVE6p8JToChMZ
CR82M+BBNXouUKBu1BTdgRr+mHPcqGWoHybN2jUUnmtDtWqSqWX2Cy8FImnZ6r8lyKlDllPuVNRS
IKhz+ZwY804aJ1dJmqOsJVuj52St60ehYi8BiP27h5/L2uNcNKIdNQnwNR62SbOsvKSIRIWscWQp
8wZoILL4JQrwtvrSlYAQGMH3WDUrtYVCIM12SNXScRaaanmoYMz0OcRa3jF5fR7pD6px8e1razLo
x+IxhxmdG5OtZVgvtJLnjOe57CovaJGaLTTsKHCgzXyGUuFGAH8rc+H88HSbW8z3xyqk0HeOUb6J
FBoQrvXITDvHPmEq68m/TlnijaO61+fvyny1lF3TG9g0o0PT4+pScbxjWVczEAfaeKGEydr3OUrw
IWEqIXgegvNa1nACh7vIfE3loxpRdUoG2K/8oSNniJqZDS0GeDaes0VWC7p6w98J2Wh3PXmTPkA5
pGqS4c34QgVRsqU6etSMfq0V2tYvUSa2yC9VMDbFvTfgMYdOo5zi4uiDXg2Q7hb5Pp5lj677JYkH
4DXzWp6BeoJbReqOpRIseJazj4ie+uBTHmXAxqL8VPnzsU/yrxayqW/M64kpeigBptHmfbsYX9m0
qNhBYQJdey10a9hIBuhT00oj9OmSp8nD1jI6T2/wr8g4o6XZidlcVwaOJXBpGlipcJ7eyrTeh5ns
1tJ3L5gbfaYlgZylYkM0FQV1e7kSB/QJA+4uEoHNuLlP3BGm6cnULczspsQbmFeaXaWGXQkSdH1u
/ZJOOUG1XLjqhA+/lw4DjAEthHSDnzpR0o2QUw1ksIp6M2HVjKMTtkDmiydzHDcJNMAZFHC+zxMS
30rxMqfaWyqRUQK6TQVxTC6pSFB0ivUInl6EMDNuzQ9RmbYKSGrZyB4NgXguv3Q1QXvsIhyseIB8
vo+fOsmoHOpGcOiP3WEytvPUrbNIdf/fFxKcyxK0z2XnrC8mGmqJf1dIHL6jz+9/os7/+9f4bXiJ
9wbsi7WkXVAV/MGgQzEhY7XhADeXlQ8b7D8VE+TBsb2GESpqLMb/VEwYJFLCNmUPjxlL+0+KCVbX
fyomQNHw9bH5EKgh49KxxGUr9Ydiovb9aCmYRUgcyLTDh9g/1imSW+veyz8aXGpSbdwERnmWkZ/V
LnaHIHXnEhPg9NlIrlUdFeWJw3u1TCpDkdtI2Dy2bfbY1TCuJ8uWxW1HoxrI/kmYp0vd0gGrxVqg
1faZTlV0wVHHuUF3JXArTkQdp8nMgdN4Uzdj9YfUB1uwaLqzovWPeR/YilWtaiM++LRRldl6dQNx
DLy200QPnUUJPz0GlfnUjcbGUJDhi4XwhhwpUEXIJG96JD7oormXkUVaJRW/Mdxz7MVWcG16/D8D
K3eNFYPV3wsQXSmAzKzDOAttNGRaMgoYw6d+cBoUKjNcuAlYfF0LxFNsAoMMqpEtfJw8Jd1Xinap
x6tZI2Nh/Q9le8wMCPJrc1bcUWM0yKQsf5PiwtFhlqTWqx41W0V6bFqTroNo8km3aSieE9UWYSXr
Oone+lWC2mgIB4nEB4VDgzEluRs1OC3NbXuPKQyyKXJJUs5GDu9c3sywornLQ55xxtwX4PMnXgZN
y1BEFnSPZgtrXx1eKkF48M3DJD2IoEvqzRiGz7nCXbPiHCfDzhWtoxC+ZhYNL+B/z+y8YaRy4lka
gvjOc1vmHE5nfgts+XnrwhoY36dsOrVkrQnOrC0beI/FcpCb2EfR7rGoCWvFadkWto3wYKZA7pIi
eOmF4tGcPAVcY5Br7pCd63aXtQqEvP3Sm3ZWddLhvUS69jrI6rHTBTfRv+X2JDOu6s9J51b12ci2
ae9UBXyN9qSVX0xjbAuqXgRjsmJfHIaw/ay1QTnRoV+rBojV3EjxPa4MEkC1ZrSl7qPVNOJsvUYk
rC8jJUKZBOgPwFAtCpOUUBTcISKAuPFeRQdoqMDSMwl1cR1sM8ly1Dz4mge2jnp8Sqzu0o9M33B3
CtQUMjaGyryZ424IgqM4zTZr0O1QjytNvcndRQ/eYD8oQfaQQyGasoCUk56ckuGhkcaj1AcQOdci
64KaQEFdktaREV4zvbqLVc4Us7qF9bwXJly3yoPI2rxJcLOoJlK3xepyi/w0d8NuYrw4zG8Zkwc5
5oOMwM0s3B53zjzsMv9hkmQ8rRM7NRAwo2Zty543xSA4dfwZN1BD0os/WitVTVc5Y3RNDFyeVALn
NTA5IoUDkzOdQVToH3LtJQUAYN2YsPbIZSI590YLFpT5o9FvcgguoQEZwnRrF8sj8IenQar2o+Km
LctK8l9LRo5Sorkyo9lBF4ltAApQpnTt0jGoZTvPou+aZUSO/GPQmfEMxV1SPLMy8AKlro+iwbK+
qD9WKdwCYIRZ+t9DkkNSXKxrLLk0BWy3aPz77V7Uf9dlUfzNxvq3r/G/hyQWNoOTif0ZXbUm8Y3+
0XALyi8S/2gckjqWNEISOb9+3/BpGu34/wq/8Kz+fkgqv5ATgoaMdSRJJqbxHx2SP7Vnf5Y1mBJB
yDxGFXSaijP2z4ekZlVaHCgNCdqGfC2MlM9U8CqJaXvtJugkVcZoV8oDdWc2GgYx3AmtKzbBrk+b
gz6lx6rpIYFtaxGmYPC0HHOyCIDVFJzluPO1yBXnai0IHH+WfuipMFfayF0gjweSCUd85gJpgzpV
ojmmrAmqfYILSgIsZJnjUTdOvUEg3yg/sPWGKdU8BKJI1hHEaejgvrWeKaFLzuy6HZ20LCCmxGgu
9FUINLmwzJ1BySvhVzcKtgvmY8wsxUjojtqNkc9OAvclGq61tSUXT0peYkIP8vSKHMCO6T5CNmPD
JsCHVAJMlJTtwPiOIdYSagdzSyh3Zurqtcit9zEaPSYGS7MkLzAUWAkCVXSTgbcNMPMqeKhwuUqd
foankwyZ3S4oGwyDJYqAtDlqbYXFXYnVVRy8FdZTQQEtNPpeHHYJ4texeFXA0nXiVVGNYzdFB0nq
n3Wle5AjbXQkhFhqlLiN6W/GXnWYAdgdRfpQxqcohRyUfDaifInaNwmu9DxBbAE+ZrR4p8JHK763
o+nIePwqlhSVep3iLa/8qihOo2o9z9GjnsiOTvxBUIqnKWUIA7hVpq/tOUQ7YhOElF6KCaUS+Jwa
deAmRfPJpXJy6y4Ij4Yo3Mr0LPq3soVirq5N3gfstkbiqeMzopmTFQ6b1Gi4C1PKQJNT6Dhis90l
LKcK2c30+YVDcjWF5UGI/Pe23lfckEmm+pLCgzmnHzECmTD+INHBThcOXQieLsUTg9x4zvHmAQWR
aECann1U8VTNdI1xDbw5Fu+qEuxB6+8qa+ebM7w8ECjtPRoNJ1VFzwAI0YNHkLAaDlEIN4o8G816
JbVnpTGjSjO+01RsfUt7lvGgkQMmxDOYMvzRpTguMPBYt6tentx+HsC6JjqfInk8FFP6JAawspO0
UjaBiDxL4vltZZnox4oDKvett7Zhdlqys9iI7Swg4KMRDnh3MU22ZkZDKZlrwZ7N44/JmPL/Q/Sk
/s3fukgMuM9oFkMtBFx/EW6VsSBnU4DvsYplGkCKFAN+oR8/1FNl6+W3pB0tlE/W0O0ng3zM4ocf
BWtdU1ieTI+mgSzAn+qTFgiOGfOek3AXWhWVZjvYxAZfklS2m/a1iZpvHxs4IeDTMB26uNzkAJYm
LCjgwyL92xDfG23eaHqBTgAmVxiZTiJU905R2GpF5UpuxOLX2fK/VHypf1N88eRlnL2SifYBJe5f
+ge51XPZMiqcoVoA76+PyoPalwlEj3ZT6zogiYbISBEULQtOWMkwr6DjFhdTjWj15ZU+tm5sWfsg
gnPcMOFv9QeLwJyYJ9/meE1Q0PYEf9Sl6LK5hPQevU7c3VJUPCII4UqNHakeUB0oa6sGNQMGQ9PZ
5+L+HWWFGIF2HacDrcktH2+yErtVY1CK9iPedQakTIKmJ2lKwan8txBYumUUN1i4FZl+UTQkPgv/
WgR+KPKvIv/j1P2ffoFfqwDxFwVIBGZ1xu7M3xly/14FiL9oImHSIm8wjnRFpVL4vQyQUPPQKi+p
14vOZ9G6/WPwTotNmtkyL5dkdEK6/J/0yqr4t/e6biqgWHGy6wveY1HA/7FX1nwlm6qaIw/J3acR
B3QRzbAD26rvQzU+G2r9noQWG10tJLZ+oD8bBj52GdnCKpop7meqV/vKSzmFMpmNxqkoxEOss2/O
pUMThEdLTEEpSaBGdeaqQWK9+nPEmGwSTbD0DX6UmAVzzOe6kwY3UDQRtU54yC30FF1XxQzY1L2k
9OykY6hidUdmVpH2yP9KNDBDc0KldIngapjB+CBlUnNU5JZkY5OZWKwBjKkpr/1qfIzT8SsN50su
YhzOFfBriRXeE2jMekGPlSdO3VfbWJST1Rj6IJfjjN0ciFiRPt1JEtMZF9F2U3+FS8qdblYP9AMp
+qHG1Tv9h9mBVBrGTarOd7XzgZfPBgmTdbE2ZvEjaMZXOSF9ShjNJ4FUgVIM9+IcbQbUS6Ewflt1
fBxm68YgGGhdT51QR8qlyKXtzCAGTbV4MNocfbI1hnTMxSZXDeSyLDnr4itTtGtA+2VHkfbRh6y1
E+kqsesbkuITubzHLmQjTvJj0pvaKm3NHxahgHZFdBzLEFTtKVcbWTkrZmHASyqNB9OH/tMxjmOK
wSQR6moYicc0aG6SFlEUWgTkzl+m3MnOaJQGm3WRUXSzb9QBz/pQJ69muwwXkcRGkvQimvKSBQNX
wFSxWs+nvvddMVeI/ESsiUMDIq0G+pXChuWIkQqXTAjwIvraSQxoyCwfyYWejPDX2oX0pUzRXo2I
UlGnuUaDDwXfypDiKFMroq4fyS4XDoH/iZL9pUZHEfQWbWUI8N7qM3PTCIvmqEyxRhbA6/QCwuqM
3UibdmYYnf1kggLuN9QuMNDJ7grD8iLpkHOjPmJ1rfShIw5DtjXi/CqqEE+ygj4bZffsx+I2q/FX
jYa5SMYtoEZR+NKVsegqtLKFUsJlKimJJi+x4kutEvZCVOLTJJI0lcjbQYlMnD4ze+q+VoVdS1Vz
7rWMSULvrxEBRlCO5tTzBVCLjSA++jBLohJxd1dUkPgpVDQ1fTMs8rDHcvyR4IjQyBCUWwNn/bDR
p2LTWto+rNpD14ubMYqARsb1IzMDbAYF5w/rjhmxDiGhDPeFUN7HGZk1MZW13msciwrilJnoBG2Q
933X8RGTzrIRHhhT08IHEOslbSToWqHsi0vTlWqcGr0R8MbKYoKdRfB+IqE1QaXi1S/95sHipmDH
AbeXAkUDUrlcdyu1P1sigNKsnVq7aFWmPJ2QsVDWTUi5HM1q3DwpdfFZ+uE5VITvsumYH0USmuie
vbilADOd2DcNIqptvV6EWQCnhrZapmLfOjxXg5hvJ44yks66pzSOTiGKu30x9hc1MT5ENPKk5QTf
WTDyzi2qxxEKss/0MI2n5zjuu1Vj4j1Jon1QFzs5lB8SXa9RmiCgrudxJfYzeruE3UWWGhTJ5VDY
wqIxMBXhJRlJ2+jHCNCaX+8HRXs2uWhCqV1m31fZKiZv3NOYOtVAdzqG7W2VoM+GHZhB0iHqtnCJ
hSoczQdZL+XCD11QiJwVm9ecpaWv5Id2KN8QubAMjE6tOk+7TKx/QGbiQ2qVYACHS2w1hGNYupcM
sONHIf82re4wAsEMJ/Y4jGEkngK7CH+f6tVbXpBbGcVg5Cop3OUWgAQ/rYa1lpKQQUviSzEY0mLG
JKkK6M9FQX0LiLw1pzg+DSXt2SDSs4kqJEDCfSkMa6ZajMgcwEa502kqoE1Lp/QLYpJSMY7ESyZk
WkIsbZuZSJeluOcz1wEU9tHbk/7GMDTDpuE0CFa3UQdEWGNyI05IT/z18nrhu3mttI5TIzgPysRl
YvEo+vJm7OpTYbZvfZnRx2jXMQvuhTTVdmL2G18xuAf6pyyd/dN/dw5UURB3MKfB65LwSvwf45Si
C8IP3uj856+11N++zG9rB0LVGH783DuorB+QR/wqYRCoifi2MOp11gg/jXW/l1IMYtAviFRK/2DN
/1ZK8VuKYlL7LXsCikDjPymlJIZH1Ep/dYow0wFftojFf621/rB3YARqxaqCecVnV4woT+KI4ZDN
ABsalbXA1MnZXIw69HNgAc3Kw5GxYQQzeaK6tzYjzIcX/82HkkxQ67U8SNbKelCvs+SobE0JQS3X
FrjNdfWNslq6+yCyAN3dDRYVGKrjg5itdd7zn/CzEzd94RNdm96Ew4bw5noje1CfEQ+ap6Z7R9OU
z5cZbCySMhJmKOXal/bF151c/9Dfhl2zzgiE0PZ82yZj6DFC3k7t7EfAyFVlkQhW1S7Zlm5SweXc
+oGIK/lBdRA8+W9mvBE5faidJGyy8nQ2QXEz+liBu/dxv8Wsrrkpr4RLuKsfH+Y3djJj8K5fNTjT
xhczd3i3u0K6loo9st1+8Y9L2ljnMUV9mANKkWOIZ5rF5cAhJK2M0eXBR4+kXixIfwxUU/FFpqtx
acYNubActSOG/YnEL+Eekp2hLAgb0lsxx62ynbLpH8TvAZ54ehHHc6yAUrOV8KbNF9JmeSEiROTE
bn6CS2pfeEDcSNnJ19ZZy88zwZj8ih2xCc2cyIxRBT8zVq9+cGUn6a6djTNfiMfFySrV27JA+u0y
vGpYTkFZZJgQTWcUz9z6Bn8NKg2dpWEt0Xf+G88tSnb4CAMo9iTGxNt8wkLk1PV28VMKb3L9kUKg
Jf+OCPPmKO0LZZ9cq2NqsgVZFSgE4r0GWCZAC+HowW7LgiFVj/m+GlYajjgO4trOnwfV8S+kgb1V
30PnMN5qSIVGBOAOR/173Fout2Te1wgzu1PyNsEETpz83HEnT7z7CsUly4D2K1kbeyRvDLnTM0fl
XjhlnvoK5FaA7lHWKzxC6PlPqF+YzWUHBZAx2+RD/lQd4pN8qfflPjhCetkvIWTmFiR4ux9XQFPM
re/QO6xHECvzatxA9+G/876wIQvx64U3r7b3iDxA9vIr5WcOYLSL+PWfYPbduEKIx5+7b8f9vLrf
4bUvf9G9USHx47Z83eUXwnOw48fK5Z/j0XWOx/3LZL8A6NxNu/RANDhBN3BvYTY5ukcA2+oFyCj/
+fkTfl78/KHu9B12yO3y77RW3OVfQODr8LU7gYRSwGfGh/QAIdApdpx6R2JU0c1wvcMVb6gVNYOw
+oC7tPrgbcLjqpZnuzwDfiz/T0odwS9Ery0XSrChpZPbBmdmYXhctrqTcrk3MlXyHp6P7iT25duy
t96NGAjH3NYfzbjTWT8Cq7ndt/BHfr0Mwvr2ndkAae1vYY2I1rbW38Fx+Uli3z4vvnvxPi/PUG+A
dCzcjtXhlEPFWBAL8BrCFQSOaVN65M/sSu9hgwSF0JhpBSTiYVo9PDw0D/LqYff4DrBhwTOAqViv
nsGCwBDxYF+AGeIpmDyXnw/gm0e73d4Wrs72jLFtna1zxz3f7+52y2POjjzqJRPLnZ81LnywmQA3
7bNjcI3exunAzGgjLfGJaKKkA5F9zJj36UPxuLzgE9J235ZiGyoVwENWNHW5Lp/1rf6FRdnA+7Wn
uhS5Q4UosGPIhjbI9nkTuvplkvYCE8oFyLZEvpFbzLvn0XfaZ24vTexp6UvEh8Af9i2d5evyKlmE
6u5Vm1f751sFy8a5dAQXjg0VEv3vKnonf4D2Q/4yHimBu8/E9PDaehocHq/cJ/byVjcv/V69JNWq
+I7WyTV1wpeP7pFl16e+q95H11iF2/CgOc0m95pn0w490+ZmU9bE960kF8rbCqc3nIuT/MjHZJ15
wbeUb0oQEWzG4F0AjAYlbKzSPeYNmEIhCHkMLtl5wPuIEaDxqL4Rpa886a17DbzgqF6Mk3kZeEhX
dT3ezdztsne9Lm35UsbIj1cBxGNYRNULKYtit76YByPf0eVNX8qRZLz4B3QryErIqIwroJ4YRfKJ
mCoGDOOPghPqnZL/2TqFZH1GV/bXyLvBHIEKor3yIE1n59YjzBEkD0rrAXL7eSbhzedjuNWgsB0m
68wtJjlo4mu+IYCMF0QteBEt3t9EtW0qycE0SdLGWt0K9nJI2WO2mm+BFz4tnKhkSysUp5sCxE3n
Ln8u8YR1diS2YhrW3IY8Ql427aYt4DUf+j0KfRGlsc2LCGiYfYLTcMkBC2GK2KYbJHx2cEbYG64X
VA0ZLoKXbVvSwVy6roXLI3n6SnThnr8wJ5d2/Y+uOnJ1mgM8wPhGOnVFYEi7i08MHTAWWp7gqe57
A996xZfHkbRePOLKzgBc9MJOfYT4lpDNZ3eH+t0n/iU/1/hIMSXdrOhKv280K3CkXfAZwNYoWqft
3DbfKNE94HCNueCx6CGuskg3Y2PdLWtnp4lXeCpJGo5XCLvavYpm4sbIB8VFgp+yekwf8ocB3kl2
bb7nj4j44qjZ8amJWvYx0iuJCsRCNlgfSs3VK45bEiJlpwLv74KF4tGsk22H8mE1RTe2IaOwnoCD
2JxpP4qDDvBuLboyQ0/HRCX6ZbpECkqpB70kII/LDrMVL4IMxDQ6QhQR7625VmenLw84NfimAEX5
H8SS90RZ928wUN6yjuAIVyW2q94S6R1sixdIbB8zRxIOmTUdP9gkbnuGdzpYO8Wub+KhcJSn/oYg
fCRlK19DWeR/heJE8KuLB0kH+3qKNxr6TC7J12OP+iwlu3AdZms1cf3ojc+XEj2L2L8Tl5BHy2nG
FxI4m1ek9cKKEqRRtsawG3FzqN5MFGRJOemZMsw8XNEnhJTYlKzjc0y8wZZxllW7xFxySbOQYoHM
kCVqM7ujYhcd9bAo1bBeAWbxmKWL++EjV5+z+YZXziRVE4/svtsMz1Jlw18xSZK9RF/l8N5z+VPc
yS4ZjCGbtx7Fxs1gxHHnTcQfa7aasMbRACRnIIDd6bGBOeUO54KVgIWxy52EA4dVDKTH2FHJMKs8
VI+wTFTTNeo3UfN8IPwFDiMw3xxv2YcMGoh70SN/RbuYC5eeayH4G02zGYywY6vglwF0iXG8UG/s
eXxK9aQCkYjporeC/GB1x4CogfCQiR5iCDP1DEiSWAGfxcodq43+KGKTgbQJEEZ+L6kjFRCSA+ao
nTl/XMWMZBTScBUOdgqDwKm21oVAAC9mnb8qHvxPLCmO5RXbE6LE5/AEriY/yque0VMKi4yHyCIJ
CUv4vRyAbfKEA0ltHlgB8BHy120Nx52Ej40IfxJi9lq8EuvLBZCSk9/9t9lcdvf4cmk40Z4tM/Kl
E/vXI/tzjQ8R289fGs2/f4nfVvdEaJN2BksamdpCmv6t0ZR/wZmr0IKaIA34LYvB/B9W9z+D0v6J
WF5BfW+g6GfUbkoiP/9PGk2saX/tM5fHJWn6T/0dAWxo+f84s7faws/j2tJWATkKDQjL8mtM3lrj
w6rgEmHSreV7KT8rBJP06Q0lkEUIgXxmsap84eOvfcDr+q16rj50iob5ZRZ2Fvc95Ukj+ocFcMpC
lMiL6+j61+opuVUnBOagBcg81jaMxxdby7a7jXfg+wMqAGIPOZrjFeamZPXCOSLa04/9U88v3gqU
RTF8I30+k70kznYL0JCkDlKmlG087efo9IGTVDmUr8jJutNLeD9KA0h2GsVo1QHL11BC7RDExzBs
r5m4amibEfVTsGFdRT0jMpmCLYuM61JVD1PJmYuWJ0S1DjRrJtuzQ3H6GupfqvGSS5dY+z5mp9Gh
fzTIVJNcShpHWT3NGKec/VPyrGzny9P+eIzvusdtcPWSg8ad7BwArX+NTh0gK69b6x53jJ8/0m23
lnflQbSP7plZGQYF+4kigtBJwGHcTkdn5vSSnfhLQetvQ9FaBxuGq1vZdnFPkyKHidGJvHq/dD54
bR3fU3e+Z+4UF1X+hvQmr9xop/SDA1fhRaSzpqtmswEmzOGfF5LqyK1eUSbjq6I3UT6PhNpN09qM
9kW/oaqeSExdS9Opm840sdGTcha96eo/ZjTe+xsQwQXZxy12rR+Uo+9aNtsOGgT3o6Jkxdfntc7x
I7Q/6DyWJoJz1iagaXWfV7eF2amTF7qczy0gwE8MyHQpqDNc5qskqsvrt+M+WX197V+Ob9HqVtCs
nKUVsFn7fN9S8wOh+4RmSPOx/EATCP+YliOzbzRrZ5HvxF/b3r4/aT74o58XWrb7uVndOW+5nKQt
8JD4Mvw9Oh2OiB1jjW2wjq60jGiOl1kj1Xvl8YNO6v7N3/+GfgfU1bLrPSWdzRXgVymyaZZ8usRx
c7svvVe1+qDfWFqSX3tIhpGb+tzYwDvJEXEEwn/rzUJaBCI6Qke01jQvS3OauhkNKC+sG1znTewk
12g9r76/lytNLVlwptOu8YJiONgI7xFdyv3DeDkvMfTdGi/vWaYdy/c4HJ4FmHnSWrGBLDrf9y09
5exmkIMZS6yWxxAcL/OVC7ZNNmd6WS6n+AkhVrDvZ3/HaGCkb9DWl+Hlf9g7r+bGrbRb/yJ0IYdb
EoFJFEVS8QaliJwzfv154HHqbnu+8rkdz7jsqWk3qZbAvd+w1rPePTBO9CEv2jvVEQJ/++nh4W7Y
fzwsrSt/1pm+ZY3jDQINbmY6Je90eCak+RcEIvVPv7q13nlCCbPi53sy9uBOneB+W6323S5bkffq
DM5sk0lNFJq/XQio/wH+scR+eIQdulANKY95iFCDuBFJYXxzPaC2q+X/CVa3PCoI9FYvt1t6T36W
17eX4PxyS6dH8Q6D4Tw/LoXkJ6FwHyOt/Et8fdt+snZcz7gbvNTm6ub1+YDwJd41XipJp5ZtkwZf
WvOClyxhheL6A9rgA7Nk2uDgkw8U6GaSCslkrjfaWTvDyXC4+Z1ol+xQ56/HbbsdrU2Gpnc6hdOx
II2sPpDiKHoM0mLobo8Sp0kqvLaHmHk79Gl+ONaBYUo2XYMIB/jBcEs3YSQR7BY0LN2Wfl2eqqWL
bdYlcbXyusV7zKMu7f0TEoD6zcTEXQonQ7727Rkyvh1dVe3dEtmBrZQZ6zXF5qno7F7CmPmyNKqS
gzaHsc/8Jr1lmh1iWrrt3ufUlgySqZ3euJYYs1X/oywfsyxbNVNwDDuec+tLJ25D3iSEDJIIfKVh
khzLqY1lQERygSk0K62hvMESY62GZ5pbHt6KsOGohmfLfREMvjezyhtMm5DDoboX6sc6TuyqcVpO
IrzFmcedFeI9SR4lk/3GAzZKdnaruJfJ3yrs2X8cKqqkF1nihvlK25NqbtSn+oGPC0legFOOwTqz
qcN24mbakG+NSITUxAUSUdFfkhW+RqjWzuvgg9I0j27G8rHHVUBDZAFF1jfZbXmTN+d2BMndQQ1a
N7fSKxHqo0D7GJ3rJHHl8VHGL1bd9aiAcM3kGgc+d558nuR3oz4K0U6EynKa1Uu6iZ3YidxhM7BN
W+VeuFLuL8ltiKcb7RqWChKBiSdrg4uY3lF1V8IuJwwMDHcTX8mV8ZFVsz4nvrFHvHuNWvZ+Il7/
mMMm2oOlwU4ZSns9eZKwhyngE5I3Cc2zsOWvmS59rr05P4ySa8SOYth5uJXSlEZhOzH9gE2Wp/N/
MDz/46AXYkaoyzS0mCoZItZ/VYCc0ikruvbHvcXPL/FrOUn0gGSqSExkrA06u4Y/ykkV76VKZC1A
I94YJAyV3G/lpPhNRTRCvaia7DQoSP+QgCyyEmRZBBooKmJg+Z+FGbDm+GFtgSwLt8YvXBmNTJNF
C/antcXUF9mgdyabToG+hERS3++9SC1uIolEpFq8JP1yWSlOYV0EMcVTHzFsA6NOnDebWH/0VyNN
PDEa6wTXmEW2txnXt7VMkBlCiUiZbHZo2xQvTzk+pOXOYOCOnzlG17QualosIlF4I+Lra6pIP1Tf
GmM4zVN8k6SaU6D00kGnDt1GjgiUTcFnogDINFI6azV2Cy3ZozfYpVTN67Crd1WfriadxPTgNpYs
z0KQ3yo7PceYoD1XnYrI+mJiPTDk4qZt9W28aMGrsXnWA9+dQn1j5iSm0TYL6sgf8mVW4OUFT23Q
nRrCv4yqOIiBbutpyjZ2dqqo3yXVtIZd45bYUlV5wJaWrZu5J82BQDQBlaTVe90ECpCoMhGp99gR
dvgYyw8D33bWmC7bbXgxeBmWlc/IWWfmYHb6beUzzhH1bZC+aR0Xs0nlXje3aTm59XxbR1i55km6
LdCnYrDAtVfbQQXhAs0LmhuM8yQG8uVRotfiTecjSMkNlqAkNVbdY94Vb2JLk+Bv1MxanA2bkIDW
EWJA9TYkgpNi7xZA6CcEJeTkuliYLBIxAwNrMgHtHXhc+BlQmUDr6Jp5JQrDbZWLRI2HGVsZP3nV
w/qm00A/6Au5obR1YVhPFuYO1AMibEVfqbZdL9hW/ZmD2RLMpmO8ARzeePC7r0YJ3IAnzSw6Rnjp
gTiX11G4E/C0KtWzafLDgB2XhtGGBbrMIRoE9AetrSPgb5yQ0YqU0OIjZy4tNAXkcpDUZlCVGxZ4
29LLRYctO4+TXRO9AMZzh3uS7IP+dlYEkt8mJxUehOao4vmZ5Vdpdo1yInEPHT4LnDo6I4DtVR+d
oLQPzMjhSZT41gyAHBUuAf7sYHXM+q7lXkxFiW/rVyp8Rcrb3EB1ET714QkrYk8aXefvOiNZnrpd
UEteQGplRzTCPEuHMiSLLFTsomM0G97LMZEEfBzETvUKdgkWIt8Ox07Jszo8auMdzJYq3iFVzPjz
5BOE2YHRjQS10LqJpssk5K5qVJv5Mw0+WnmnE/+alnd8piOCw5WDiKcwtQa7wzGCwCeEG1/zDIIi
YtOlVOouVJ67MuDCe+j1AU1j4DIcZPZbbUY/dCeL3MC2K+wMQUWH27gRn2FM7YPs9k89/Ok/a9U/
swWl7y3juLyWY2txpf9i9IJh+v2xNae5nkU5+7JEnUgzXIwsfADmQ55SeAa3HRiSCihQDevk/3jn
n/a8v7wzqC0FcbBo/YJV/dOBKahSE4opfZQpjbdhfC5zNFrHDpW2JXJsaPRHzU7ByRMk1yky7yTr
GMPOU8ZTN/N0/vLV/I9fyEhvVbyLy39QUC4K3b+f75yKum3+6kr++UV+lxKIeARhrBmKJuugD34f
8EjfpMUSwYSHFT6azeWd/7iRYfkaiDEXlQPaRsYyv4kyxW94wBnw8DdJWv6VfzLg4Yb/6UaG88Z0
SZagQCBqWH79Tw9YIqPsD2UMiM3QTesaUqCdl03NiqausUeB8WiNT6mQnyq9egrL8UbxiYQvwhvR
5zQKqq82T+00rM8aKn1jjLy2mQ6tT5tlSYepb++kXjt0iO8qVQdDkiO1orOWyodJCeDest8UwpvS
KG/q8hpWIIGv7TzsVSaU5nQn168jOSplYnEkZY7UEeA+5ZEjKXG0RuG2apTcq4Xnnq9fFz5DPFM5
u2MNi3GEUNQPiCRoDLdFt1+GlN6SuskIlh+K+mBBluPuIGFWUOaLboJmqH0IqiU9Da1ARIypqrtt
fW5F/VODCS6IB9k4T9m+4PNf1xu9Uw+aP9mBiaWwfJ97eF7gEVZ5SOpDfB7UT64oGFHbLHpP1d2c
mlgt3lKpgwuQuFLbX02L1kMtjopxrf3BTdlqKMBXk20CSEfVezsiNycQDuo8PEaQ4QTlChTtYuCR
rqtgMxIJaYzlWpvKTVYDS1bmo1kje5IiGz8eaLTmEE9PWT9+LUayiGmwpNV7hZVHwJSuUieSbd4E
o2AyLERHmRjs1gepZiYRszm/PWXDMZvowC2DHQ8Jj+OnFutw9SwD+0vRqcdY7nI7jtO9FRb7P32s
/uLIVZYj9TuBy2LpRbUMDQRWh/FjpUihUgxVxEC+tDHJMwPr7dEmeXXFSIl+ObR9JjDLFGaJImls
Em5tae0T5ksbuxZsmm7HsFl7/h8HsvLTQHT5uqCzLhIfkzr2h6tASANxECAOEoq7fF1EXNoygyGG
awyi/vi6DOYoS3jL5BK4/MtXhYoBwjpXpM2u9N+Dmcm1xG2rIppChIdmSuQ7/fcH8/nz9QNg+g9z
959f4ddTWYRuCakaRTyHsoqDXObVf1d44ThH787bYlezxOXR/O1clr5BcNdMU1SxbPDvcJr/di7z
S7hYFB6PheFpmeo/OZdl9S+eM9k0+ATAm9Q09gDfn8t+r47KFHNCJLhY62Fmsg7bWyP9vRTfpzFi
VdbfhSVR9AxuZp0g6Ep5mvCSjgZOpvBkWqyKG3OvoQ7vxQHpEu5O2gUxnzfBEBMgln7UubgDEoMb
LC9ekFsHOG/5J3iM2F9HMbPGCERbh3xhkNezCkltjk5Sld1FqbyL1Znd2ab2tczz1ekSjeTPipdC
4exSCbiY5jNAE7iGULIN/kYEom4QlYym3iecBuGPv1h003ErNNPdgIs1iAANm9nG7y+lBgBElDnk
y4oQsfkYJOpOsOSv0vgopk3sk9bFPJbppfFiNHRcND7d/KKP16GOON9n0HnJvqgCe4zZZcokh66U
QXBrhYC7NHfyfN+LoCHImFZq3W3CV8GQnmZ9uPELIJAN5Lr2mLOSr3TYx899kh454yPhQc6fkxbA
RVvDuWxuYWR5Ft+ooq1sP7oWwErNtFuJEoFEZoOvDsONRRw4+8UQlZrB1nGYgku3XEjSNRAimgdj
rVubcto0AULq11K6WBWRCuGw02oO8hFy/CjBhEcBEOto7uBiBCuheBACQnWZ6AFY8ePKzn2YLSyy
bnQ46Lm8ZGGbqelSP2IwthytRBoAU0gzJS9BrCcV2TFVeg3ATHxKR3Hb9NqSEm6uNTH2JOZ+oV7u
unh4rnH4yUTjBXjjheg1gQYtlu8Tbw12DolGAmC/d4qCrNy0YQddYT4KiJDDbaw3FwONQ8kGxgKq
FJifJmEnKqKX0srWhSivAjryrDR54B6UgPOdh5RnHVpB6o7NfZBqXm0O96rP1yBZZNYLMFGtgLi1
7CE3E0iCxt5ikhmZvKTynnTHTi5WvnmtBw2rwClNL2F+XrRrgzNN72M+OAWrcI1Fv6GHG8HUb3rA
bhLMPGA6tqQ0gOMmx2+ifV4DRtQuTEW2MVYzqji7gsc0WoVryCTK+Q+YIK5ybjn/1tjLUU66BHtM
1pzLf/9rjX1ZJl6vWdn+hffpx1f5vchehlQckhpWOlzGS2Dw76c5DBCNKntZhmp4nziyfzvNxW8L
FBnTtCxSYjCX+uM054LAtI31TmInC+DjH1bZy5r0u2qGmR/eKqTELFOXXuD707wThUAMjWWZOUry
PgqsUwzOouutrakPJ6vtdtaYrPOkeRU08zDm8mtd9utCf44NqXRxEV0auaBd/7Jmggkr677D1IQn
Aaklk/F4CwkSwecum/SrmMlrbj3Xl0I0oYKjoM9coBr4Cx/M0WKuXvJOrW4rvXrI8+zUZ4Ybl/Vb
JYleZvJVWbkjpkCq6mojlZtGzSenJGTcMErUfvdAPdbsyyvsL4njt8Jz16QQBJeoAzbCRsVE3m2z
7EyahDtkh3JRpQgd43EwQ02xtjrUJUUOCQzNvr6RCBVOe4UodE6tIXetwPIWDIjSfMrjVh0uU4aE
ttgblbYru4CCXH/S0uhFTV/HRbkKMANgxNgEr4UwesKI5rlm5aJQAUs4qfG4iqSuBcKDKeBo0Xt8
3SOcoEa3p7D5VEBBNQVzw6B3I+PG8jVnmB4zSK8B294FDNQ8E9SCM/vTghg2BSQwWSWEBdLnYsGb
U9TK8vykI8WpYWXWJCZjcXLxDr2ANUFkN5bHgvE6gQr7CkiHKJUfURhvholJSmyyUtflKfSCLDkY
zPv5LShWqzspUAECa2BDM1Teq38PGEQaqoS2HmI5IxJNl+hi/75WvHT5x2edvuYfP5SLP7/IH+eL
qi4MdSbolIZLU/D78QJBgTE+hxs1ISwFfum340X9xr9P8DASj2WE/mcKkUq0MHQi2m1OIH5F+ifF
oiIuxeD3x4spykg+IDaAYTLEZYr0pyZeMOWhx6vA8lxB5BnsuT8RUCNFin0Le1ePlkhaJZj5RC4+
C2s0HLPeDPaDnu6j6FrD5mmMZ1FqX6uptE3GeqXcHkeZzaZIioFirkyj9+ShfBzHBxNlVKLDyatV
goUNNNcKNqYsWo9xcSjz/BVHth0SZlLI93DQtZI4YQF3N/1lWIk7dQiPhnpp9QEKA4IIs12li4XN
OuZhy1cFFSaZXbN+I3LH7s117H+RLB5r4aXtPJEUAhNs4ZyFrjA+hWgegL56mrENKicQHtWIgLOK
ANIEFgx9cUlTjiTLTzQnj8g0xuIU5aqdwpxRcpaooIOKBsgziULgHAkuYw9LNRY3JlnC2V0m60fZ
kg+DfzLhyhbUAApxNwUAwmM8fzamuOrK0p3xWKrgEhA+KKehMZzFM8W/uZoYUGo5AvRK8Wb9nBbm
Rgwl1wRKGEqISzU0doNl4xpyTTak84jcvif+r7i08UbWBvDRuidWLAzFp8YfDkLQH/W+u2+xbZrD
eY7JtYxd0wCUGGBB5efVsiltx3sRpZxvXuJ+N8mgUeHo9zcJV0WGbq95ENbPbb4r0s3cvfb6WatH
vgtsDzBv8hNy1Do8xepw7trXAVUxVkG9IicMaMH0pgoWSKf3toOlNxqr0QLmzKmK0y2EjKkvE+Bh
ozXTFj7TxpzJS650F6qPFT8JYc4ow/AkbTiVXXpmkOSkevQu4MIvIQ6Yub+ezfQrGZ8FeXpPEswn
NSNyBXaFFjMIGKNLgiOt9qePMpo/oOiHBYEXRTSQToOkpo7Js57XHaLgvD8WgnRjhohKh+EmMA5j
mN5APrgrknmrV4wIpNnJhLOIWSbI520IkWjotZsG0IYYmxtjHPDAHqQRZV1Zr+qpYQZi3UaqtTNE
6udYRsgYKKY75Wg6fPko1NI57pKrNDmTOtW0AGD3ZjoNlfdSml3e4NDUyk3cIfCuSAyK6N3QYycD
imgiToYSVUKAL451tU40qeavx/61ttKz1BIzpd4KgQ+WtFi+F0CIe0vAp+LbPXrIKBhP6oiCGlm/
Zn0JbEhi+TNEgapBedSaek998xTGHxJAq9isgXBblzrMkbRY9ZtVqnzc5gnmj8F43WeFbeIHUdTN
rCfcWsU+5jo1lPtcgDESp8eyOBriPpd4/+egeB8GNMLUHKmfO0Mrs7yhbywEfm7YWtsW1tXp3wuM
CpmeijUrwy7wCpKFQf+/XGDDa958vv5we/38Cr/eXkR54EpTLfKE2P2K+MV+v77Ub1yazC0MTWIE
zBiYi/O360tasEK44EymXfKCDfijOgbxy31HUAnExwUq8I+uL2bsP15fEAYYkXN/KSyogRB8f32R
mNNqXUfqVRkBMptOCfrZSdxk5aMRkLTIpyMQN6KO1rrCztrfB/lDa4Aela5x0+3NWHzM/CuWTUvE
oCL2LqzTAxVwU0Z2pnl6xl2Q3yfkypXI/YIYI5SRrJTJ34XMTYoJLb2oo4ZYkgs4kgq3VJ7FuISB
8dpysjdWtFJZ5pWEK0hvUn6vt4Mt6M0+4JPV4bfK69nL84hD2nAlaXQVNUYnoq3F7Cg3IODRiPTz
W4rumznrWolNIi1R6CCFmavpkA13ySis6hxHQDuQGW4yP0D5Q46uChovshLMawLj3h5vRoHlAc+o
gF1AuTOQ4I/xsBWUSz9czGqXdcj0G3TC8AjCksBQTwt24pRvwlLZKIZgp4on9CIOQIbJPR4x38i2
Y204koCspTdu44l9kg9d2w40kdyohyoxd2WesjCWNa9X4dTzbQ5jXhvJ9eRbT0bQHQZkmAKsY7i/
TiCjVKIWccUpERCzYDYqo+AYAPrpW4yzPaRyTCiTf6O0WD06EvvEdUZnwTZ0E7Kp10PVW9JXImUX
agaHvu9pfkSWH14fH26CrhPmUBGSdMbK62Zp9qSrrMfauTr54bQFfHMF3quN3bmVquvMMcbFD0VF
4WRlNDAat32CZhCkohjXmGvE/tPKwl1aZdc5i06KBS2gcRj9Ommre6nV2XGhrxnDeAPOqhzcYVSt
Aoi2o6awSn3Mc1csodPoz3KB2aLG/wZadH6GRrdKgK4Eyxdtou9rjWNSqZum0el/2rssjNw4dSMC
7gJyV0mpA0p47pYMxA4akSHaVuivu0S9zF1+VgAdd0FvNwJlmAImSWfLW6sHP+q2RG+Qo5A4IcMn
hfRXIceDg0hKSb6gFrOUf9BI/+sgBEw5Fo6iPUdKCu50/JoRiVbDGK9nJXjQpg8teJaZJhK+500m
j5CC2xOfWDN3UOGD4zg8ZZoIfnJcy1lerlS8pojULeVeD69mS2xfivMA4M1KGzKc7rhSaf76DPSx
7093hfA1h4FbNtqTViAq7cV9U+8CIDYALYFZnzL0SGNsukWpovWt9uQtshSx3vwFzjCJhxLWtShg
xsg01y/OWqldUl1ysqrYEtCxGqrM7dvaNZL2rpyjvRl1wPSekn4+50HrBVri9QDi/V72Mh+BMXeV
ZZzyNHiUjZdJIXBA++yy4qAVFVmKvE15VRqZ78Al7sq1Hz4GJSK69qmMyVoG4bnOis9Wp//sw5sY
AHVadRtSfewsn7B3ClGKykLmI/dUdqLbpLcNJ1c4RrYwlDZFgzZHbqYFpAGmNIMZf7YGLYERlfcR
ZgIpxblK8iJS4VY/ZFaynTtiUMbDgKQwYChIefPUQiuPEcwNoAM7/yZIPMjb6rCTetYPoeiFMv1q
QW0KJFSPMDi27/4YeiPKEt+/b3SAGxXGUNb5pAyw/PH3y48/qYa9aSmOWpWXvlRfLYU8kBZhr0i6
bv5QS09Je0wRF0r3FqzmDAKKqI28AQ29dBw1XjEhaDg+RT7DhjzbZWhbDAF5oozWLBlJgugBO8XC
vjcYtqoYN60+RNjR3CcBBEPZdOe4Pcw9mDeh3UtCudYnYoQyjK/Zq2qx1DqR9LHWux7WiO+W/UNW
Xgc9JwLosZMqGp5nNQNLljOPCCmN62FXGzsdYmoA/ruODql5U4szS8YQrWK2DTpih2cW+5SxIpux
Bjt5b90XYp5QpSHuQ6WiDJRvZrWug4sWfekKCsIGATUs73kp3Kn6hiB34KpMrcaou17pDUkwIJWn
KkGoEDLIvQnN6iGP3gNi3ZSkY4Af2Eo1sDSdnKSKnHg0D4GgOFGC46kRTnoBfYMhCreCJ3akLy4/
p6LcW9kh0T9mqly9fuwhFpe95fjahE0XSjTaR0E/RF2IeQbJfLwoNkBm67XbGDsqRFfF5AM2zE0H
LEiZumVkg5iTD6TvX3+5B/JpO5fkT3HqT+m50rRNQ7TyYN2E7WNc9Y+FWq96mpqeViPoS0cP3+UC
f60v2cM4bavytsbip02cK42Ccac01+P4GjP+FpfJ72S4gFLw3TU2V/JalB8S+WwIjzNTYz4xk63O
sTNimyEej7WxTLuTFlini+w5AHDS6ZydVrPNxJx9qk+/FL4MSbcLJZT9tbIplWCd5xdp8bf65TkL
oXAUxqbAol7fSSFhF3il/1R8/cWu0lymd9+139Qvqmiq4CwopBg0fl+/jIGedELAE6L2BdkkAydD
7rYtsq+52ndK/1LF4sXUeldIMtUORCpvAUgwgVerEpMvs7M0wZJXN+D0BgfowbHDzz8lEOAZE82Y
Kes9TA/0rI89SDnROsnEkKFBGnM2xB3hfMlTgmkqYy1JFhogirXBzsDP3SC8xjV2VGZ2Qr4zCfFO
SQk3i5z9NNCKUulOhrBkZ0jnENEohwbX5F3eRMUK8JiwLnipCLp6EYuggxFrBXgsDL/eRmH2OflI
7rQx+TIqDOCj0qQEjca3AbY9zWweOyPz5Np3em1ap0rkpfpjhnVLDuH/Kp+Nz5PecfHq6It0TsXK
9JSKmpey+H9dsEKZjH6UNmFZVC6Kkr9vFR5fl+iOH/1I0k+v8PugC0KpTDHOcAqB6ndZgehJ6U8Y
pCtQxMjq+KNTkL8pIuMvg0EY69HvEGLyNxmdJ4tWfoPM1f/PsgJN3uT7T5ohq0h0eBu2r8u7ff9J
E1QgYlrOkGvI8IZiZIXZPENXLk5zrzpVQ4m2i0N7xvNOvq4p3VV4Dn2Wfea2YiJyk7+3HyFzn1NH
FxDLi/LhMs0OOvIJDzyNhtGvIR4znT43YLlaXmmlqDaVHQn3hGWh+1+L52q5oewEe4GyuH74K74P
LiYjbzyhvMy6ejNYh/lrbEnI0yJUi5IjkT4GgbFZi7hcTvpZxeo/HtgRYjEe3GLXrBdVvuiyCB2v
izvRx5xPnP3azD0RTtbBSF38KRWWnpghv738BVfjaYRUeGM6k0IQHcRhxvB2zSHT7CcS2bT13hQR
8CM9kNbFo1LcDz5tBl8A9KzKI+TrjTK2Vpk2e+JjZE/7iNEdoCqXK6hdGc+mv4fzjTo2cufRa/ZZ
s0f6Ey9/CLqBu8XViAkJ8DObVMpE6UlS1pipWM9R8koOFELrw7oaB2k7ec1Os2MPl+WVwmDgYmJ7
+SZsWhfz143sKbfCBkIF85KHApOpb0eEJ97CJCxv3+L3+kRAyVb/QsajZzYlsIblpzlTPXK5SuYm
oTPMARWju1zNJ765fHkBZloDOPN6jjwCCbsHGZ1pvyZDOpvxE6zU12pXX0DFdeFm1G8SqEmE3bFO
x9B5RHC4aIb9aNXKt3p26DjBYJI2RDAixFz7u/zDAvxzQxuHA2MtvM7WPiY6ge8phPJuMxEW/qZI
7Bwc/xnzwISGFREqbs1iXakrQqQeEqILAHEj3t/n40dc4twh1a86T/cA7rBpyIhudhG/XF+am2ag
SLHZ3TTr3L7K93W3egFP0hDEQcUOdNRhwZHgkg2cetqwdn1jNFvtOrzst1nqucQY47XJdlfjaIJ/
2HdQGW4SJ3f7jX4tHUAAeKI7R7lLV9lWQHZqT+58ZHFfvllM4Y5NZSNIVUDMFU7QO4LGSIsAWKAh
q2RXfPo4rHEd3CE86kxbOUSkMxD+teL3isKqa5FXrSWYsyuhtwMUTquVsYcQAEokcpBrqYmTusZb
Qi21LakgYUits3OauemzwQ86d8HZoxtz+U54YGeFM+3S2yK30Y5Yx61ztivO87a5MYVV4ogP+hdA
vX3n4XUCT3WaCPm4jy/J/i2/klPyfp0f060m2c1gu12wjvbCk/kF3uCioi/Kt3nknlXlYp0T/D8W
oPGVf8J5LKyoa6CWt8aKss3S7nTFJidevvITYGyWfMQv9cuwHR9iQuxX3Op882QN84mHZ18J3TLd
ocvWo5Mf7amzMfCbH13saGcQtjNkADZgErYnBaFEiCTZ0ZqjiS2QWfLggXNNiISePdU+UGedEYul
yopVudKvP3m6GVo8lnuW8D1uYdp3T0CwfE58YoiRw22ze5TvF+AKQ3xIcJ3kzz4h0nFwo3iRgT4p
fvSXPlW0Nl1bPOky5w2A365DqR3d+2FnawKhBsrHvNON7cJ+F5lAV1eyyUfNZeaK/d98999FPizi
Bvf/+6Q5wOdnJ2ps9NCj7ioP7bk7Tdf+ztxL0QbcaJ+ybF8PF5VKzbE+hw9y32hHImWVMcuG938e
ruQWzq98BCNm85iVHuqjsm6uQBesL3qairw98AbaYgpvZjacd0Q5LbGBs9ObT0vCDVNhnRJyRViK
+QvrAQ5CyUyy8PDvNx/DFcM8fxksL5ASG+sWJP3agMW/QaGBpbzubdTlOSqvF21c42oXplcT3WFP
XG0NbybYz8pzyuB5KkSnEW7qftuMMaNoMnLAZ0Tp0+IMjYw7LYeYxACYVsYeNfAPAHoEHp/pLfRY
q7D4G7Td6G9MeUu7omcbXfF06LSjQ5o60D3eud4lVuARakhhy0QK91GiLIQ5qC1DYmfV5d/aiTGr
gtVaWoDsVE+qQiX/X2on2J6f9d9IEX56nV8rKPmbqCILxLWNQJdtv85E9dddIbUQGgSEg+z9ZP6H
QvXy27CV+DOFYs7g9xJz/J3gV8bRjTB5CTpZzDvGP6KwMrj9uYSiiKK6W5aZ/OMHCquR+EUpdAAw
/Kk5hhW5Epn0kELoGMvXwUSM4F87inxofyurhS2Syi7ZP04nBaTofvHQ7iViI4eKLmcGdueXN2wR
GWoE676DvhcO8P1w7s1cPaGJPw/4lWrKtLykDTIYE0hPuJTjXh9LFi8YyGQUpz4NRmlrcNDThJtS
lW8sQ3XnJHoNfPOpkjb1SLoRTL4cJREXq1I9GqZXWdews2yJa82S3pRu6leqMdynzPes4DQVryVD
EijI8qULpG0ZvVg6QWTHkWXWRK01iwAWdBX6nrgVfN0puFFDRpmwPkA2xMJt14Hr2SRUWxQzuLet
QCYU7iUdLVfzO7Zqhkc1vQ/10a0Ui7zVJHxMdf1SYquVCb0gImTG8pIJ85oILwhZ8RkpWwi8Pr5T
GwkrE7KqLC5WYym4gyEfxnQC3gXsSvZ3BUOatJop5GosPF+5fysngNnifDeA6yKU2RbzjvMSm43f
22o9sRFk16shLjknsnkboR8OtPeQQacyFeA8xPRxrkq70Pt7q+uu1PFeXwuJTT+wLrIns6o3fWjd
9Y3/VJcASszQCxcxdAzoS4CRMV8VOsQUzEimPpnFrWHtiSKepOBt7NQnoXgX+11j3KcGhbLMli4O
8GcuSXcFwg42wYFy6kr9GJRnKJx2OoJyw9jSRncS5UrbvRtq4EAEgXsbyzcieBLrLROeGxUEdjJ5
Eo8Ep7yS9DeqhDg8M1vyAEwbR9hjbBJukRD9y0U57NTeK9tPX5M3Cr9XDjDnmBSzUX1JOE2Fxo37
6tAI8g78LFPyHuWN4fX9fi5f8/gwZsx+GIiUYnSYl0hvPzxXiuqlLWpiyc3L4U6Rt3lmPGfwR2NW
quSzdjwQ0q5KNcbJAoqy4K6Rvvr+bUo56cd662uD0+klwNncjcbMCxv+AGqHgvArpBuBbb8ucD81
GKzLpcqD6sfcmV7H7nlcRmM6WGBYFKDIEPKlJGMk1QYegFUWupnxYlFOAyImL5AH3+BLphbzA/Fd
iBi1D/5ubnIeRmgC3YNhPRbA4FNYIYTHjRrDMgg7efacEmKj8c349w7h7qCfJfQJkjUkbxKg/tsd
8lz8DAP56bf/3nwTjLlswH496KU/q9gk8irhhCAWWQ5tiYvrt6tD+bZIldFHc7MQOaTy9fymSeaX
OOdZ0f3/dN+SurzUD+23CnMeQjJrREMx9R/uDguDX5gXPogJZV0MEJ72pCSX1c1gkjgLLMIJa8pq
XEmIlTlUvAIig7ZSKjtudnK884uPwr/omWOggN0E0g6tVJ9TGEsP5OStepitJP3NoAGHAUkG22Ya
Flph2N7M/VhMswhMVkZ8mxZbs2S6n+h7KU22rSS5bXcsw3yrx6dZodYNaG8EIXLEQWSxvWkQlmBf
uyu12/5N+3/knddW5Ni2bX/l/oBOkzevIYWPAALIwLyoJU7ee3397aJqnw0BRbSs10OSWVRSxZKW
lpaZc44+ONk/+TfeJqJ2mBidw8Fv8rEKFgHlEgDAf5OFya/cN/E3Ej2ZIMCUALRRLC6KvZjt3PqS
Y0Zfz/p2UQq21GytrenZWkluBG224iRz3+53BjVyerxqDs0j0dWAity+42RTXUCEquRkRrEfZ11v
XLVl4fiU4EzFOnqyrXbdjvjxapIxeJcyDoNutDGwFutn3baLbtXlUO1cgS2huKQaZi4+dlNKCp0E
VSsBNouX3l2zmYKCN2NcOWA2R+k4DCDbAgLNR3WpyTuY0k36BoRZePauOa8Xb/c5ZIWRCSPlEDJQ
c4ia0VQcjjj+neYSUCYmMacSA0CXm3uI4GBCtBjzklOjitgMoS/UjyNR1/gtCOBr31cycII5vM4B
YmW69l/uq/mxsesFJ0oAJu7SmG2PzUy55H6AkyqXJoBNvd03oeoU0TzcycuSlMJInyw7JEfL4Bgy
ZVlstY9iCuJkYg9gyRVHdlndBHUDN+/6PVnqOeZejB0L0dyjdKnceNr95Kt0SVXGRJwmhdWDhQp3
0uVwHdwlUPiAc+4KQNT1kpo/PtVl6s3r++JN59JLJ/gtbtzH4PdQLmTpoRpmxmVh2jH4zFvzwE/1
cYp5Cwg9uL/ph5oEb3vPX4/GU/AbwuZkaxFPFCbrMoZoctVRnGVri0xf6OKKQVItk41uy3MEVFW4
AjUXdjdidszTh0xVlpI3h9ipXAYdt6X2jwoC4oEHpkc3RLK7knjTNW9emc3gEy+DX8HefDGUS5gt
+RMh+Mx9c29jaS6qVzingdXWro2GHd0V9fSgRlg5Z2QiTd/AAG2ZYCM/4yxpRQcOrl6H1vVRAKXa
LjwhnCfqReNtxgQ26juNrfA2EnWhHO9b7lKc95hEcQFS+wqrDlqCZHu6bRiztntpt+1KpqxnFe31
K/SJOyRg62Kt2MOOgyFZa2OrJXdiaydw6jBZOVLs4gq/rY00B6uywj4e0uEMml0YzX7BR3X8lWo+
TflveROUBwSnz/oAKCvNlu0xquftPLjt6SUUr8UVrqNHCGIRZpWX3SLa5b9x1Mlu4fZtGqJUO/hi
G1Jba9wsh112m/72C1tQSav8GuGgEmW6V0GIls1vouLVcyYs5Aq2XIyYdmlQvO85g7Bonr2dtxPX
RAVAIWwp6jGW7ovvMEswa02oUPRK8y4FdAnlbNX8krDcHpbDhbYrNuG9sZVh+D31/iL4JSszgBk7
dG/yMxCLCaz2mpoXA/QeeYd+VyJyiS3rdTvHpf7QmevhGdNeRFALbUndBFkVpzxOFEGzBuPS2yO/
+jn7dfUq21PhgJvZOlUR3r1MgEGsdHIEE7MYbPkblqYNQQKQdp0xz7fEIhb5bbAi2jakN3m0R1Cx
lAAiNUwMN956hKYSAyok2NSumOI20opJ2rnGPPehXAk2nrL5Omv3NY5oSELManAyS1sa1m2eSeQI
Dmj0q1eN03ekT+zL27S7SplsBWRp8UHCYSfKF76GvB+cvj9z852pXRSEJyPKJV6wJwrNi3rci+Kx
Z8I1HGGf9pO8Pp9T8j0LH4V+Q9FfK+w6on4GobemolIAzgit0znNswasZKnfjCgcSNqT89i47daV
GRSxjY5FGDAK3lnDCt/yfFz31S6zLhP5OG4q9Ii2JG1i64Itty7qc1m9ZsA0wa/EwC6XwuglLEVl
me3aeZ4uo2aZ7DDCy6UlnzK0SAjKxlMrLa3hMpTxblhr2YWfLouCPKAdMTZxbSKdQ/kv0nXdmB2I
wOIUaCprUvGzPL2ePGPbFYHlnDlT32TBwuo3uAoSyiNg281LPPMIWx8oeRxfx1cV70CgHXhCUJq2
K+7zOTthJo8HoItDucbQwmNIwQvEWoe5z7etAb6kLQMxFBtplmnXlRat8y05ITt7RcDTeEtDslsA
CFN5NhN0Y2drAkCAool1b1V1nhsOmTcFIV73CLuQHHEor7FHzurKGX/zNxuDOOiLSkU75lWPuQ64
Z3Aqwmk21l65suz35ko5+itjY5ZOe7QosFRt6yjewuivoRWJl8SYOBmGzc6YEpjgEpmtfaJx7eyC
HxdZy6haG5g1LlGbCyhfiATFCwFFyX3BlW5awpzPobTENdYV7U7dl1RygFZ18ZmaGVcE8al19ffu
3Fuky3yKkN+g/1DAGmJeX9LoPluFNsluSLSb37hUEaYNwHw6GuZ/++4WVz2fXUxAnN4uj0NjV9o1
5eC59eqpjzLCS0Xl9ZvJj8w5LAUtbw9nrByjBO9eWHbUujCLXKokcjUNtcCsuhWNa0PZJMF8Pm5M
0KP1b894RsFEdKxYe6Q1fqHZH7OtN1BhuGB+TO331VWaoTFyMOPemtdVuzBGdiJ3RWVH7cK99n+R
IJDWesbqgJOnv9PnUKQ5etq56gBFs0C6tutm1dYuXsQz5SFcKp0trPM9hUCIG4WlNOdYC38wJ2Da
cFiE9/ur967DAH8mO9Euc8pFlF0Tvxkra9DnIPmb8AFNlrollQN9YqYJmU1NFloGuyFhu42eBtE2
58pVuH+RHljA6wsRj0y0OxavVLBM+00GsSEd/VXtXpcAkTTMpLOV1u7dgPjmi6+8dByGpQOHrHC4
8NXrQLotq80QrNU9KUg1vKHaNnLnGaUF7Y1g7sd2axoXejxHy4VlWbgZ3qp0yTG5oLriTcdVQrEL
aSndJ7+rI8Uj3RGnGU2bu8VViTbKWsN90qtFd0RZVc9ra5lE61KekjQJm4i9KW8AbGQX7hLrpDmi
5MXxmMyOgDIh2fHF9n47Adb4uN9uldm2s7dbSghWBBoX/WW9KBeQ4wS+g2vx67C0VsKq2lj87g7j
Ddne6V9yJ+fSxxs2hvb0K5p+Pmf++fSN3KkXW2e73R6PR1r5qzX/FeDl4b3Z9z/2039x//7lNpn9
54oc5+js//rL7eLv/5jr48c703/k77bH+y0b/dmeW5rupl4Ya+e+KBd58jSCoegJoOA9IT5l4aUG
EZlUP9KyEWlG7hgaBwlG5Lw+Zmv9OT+OmMMS9j4Mz5x0S8R2MGGLhYakYpHde90NrMEeZxmKcDvK
xjZitNARkuCGNlwq5k0/7plom3v10tgLDL+lZbAPdgCimgUlHrdy4cjYhT/DBBa7u/iYjpcie9mr
/ujXC3VhQkq7ASsCyolcfIJUBs3KelQvAtcxpSl9BuZCQNLBIgPT6zq706/5Otw3K/e6W1lXKb7Y
up0o84gckP5mMdoHpztwJtLh2uZkyYiJHDgPPZL6uleX1iU5+tvwSrg3/K2aCDaSOhBQK12c6+lG
imwoiCBfUn3Fj3BfxVWawWW5bvuF+asb1nmxTu/xu0/mZouf9i9VfKACT39EiNM/lwDj04fYeCqG
ifnO7tc8MJo9qvELSqoWVMnjYA+yP0kOUGHIA5ao1K9Sc25QOGg9NIC9lmM7Z+GR+mWAv1hMJ0pB
YDfqpasBVs5/1XgMaFfNk/XgA3Jnp2RC+Fr8n4oj/H6BDuIg0S+D5/pj1a6sGFMQ+J9D0BfwJvzX
Mv1/6/L1VLDy9//8d/BA+x8kychJEIJoaHn1qYL477izCWgCXIRlUGQ8qWRUKgb+EzzQcPqUiSpg
Q0CoGBzFf4MHwKRw2CYYTWCB877+R3FnEv0noQPE0hTJ4EWqEY8ANMX3P0hUYrkvkwwHR3t7P00R
kOBny+c7+OyHM+SAbxqS8eZAk6MqaPTftTIfG3IFozYL17flEauZqluJxbQX433WAtX58DC+qfz5
Eg+haFo3VNAeqqTg7zp9/0NbmtcbrYS1F+FwqJhDIAoLXNgMG+dKyoczyMRpWOR/KUT/0TNQ+lou
/bnVE2SHrylYVaW0ygnZ2S8Wy+UOwcDMduyf7+4dLvO5rulzQyfVFp0i99EQ0JXTlD5xGEp+h7Y+
54TiKDzF6Te1i7Pt/b2zt+b7y8VsDfBytlxePQPvZ3fnaPN8rs2fZ1e4hszI4M7ulvMbe3UA0RnN
zlzv1yHG0zCBoii43VnqSRnW6Elq2kpcrhCba88b2TG5m9DTKHEqH35uinqXk8ZkyaJk/h2yiz6U
epTPj36Man/EswwsY24G7BOlJIf0EborSazIVUh+acd9pB/UwO+QTNS+NxlA4fwZyEaydYdwvMh8
gramH2Lm6VPd7fRj5i4lI70zynFAJEJdXOs20p44ZLwudArnCkFH60n92EEsMWfDti0KlolgGUu/
9ZDxMy9cebHfrCKKTJeU24dIRuJgEUti+DoIAcqMajBsL+xRl4wYlNUic/kwibnj0WDli2kkaVE8
FRhzzUHh9AvNj1qY2LURI0yX0gWukGh/UskjroZJB3rIqcI0ABFeiK0IBpvDSqJSGQMmhFp4zK98
TOcXviL2q0jqyyXum+V8xNPuEHR4yxhu0W78ATxKRtZs7ZmptutC4OjdULAZHptyOCYelQCaGgzr
tIC0XhtqbTqjUYl3YZcr2ybDVizO1WqGyR89XBb1QycY46GUegFmU19RGihli3DA5xxmk+/IrsI2
2XQ7p1UJ2xUB6asxoWojbsQL10rAulQiu+dODOwyDtimeql60/peCvwQfzVqF600Cx1oW+TIRqPv
XafxPGPbGam3NLNBfhHkVL/o66r6bfRV96soJISkspBizdBVzbXmsrfwrXwq+pOxE0jc5EJCGL1P
5GiibfXLdNSPkU+615elexPkmd/iP6q77VHOxsuYfMIgI8/vObz3eEp4nM0xia7gjBIVa800WA/F
hIF3+2gG/4jtX67toqrdG6VLPkgnRc8rI11ZwVT4UmK042t3hhTKoGKGaOtJ/nNRpKvBzyvbqg1t
AfGsX6AeLmAFoTU0I8Ctbk0cRB6dahRvxyp4TI30nmmeHYWEimmwyIxkZUs1Qb7sGvdepB6Xslvb
N9LfnoxdW9DVd8pIUUXCgcCsPepyFDmnWDfbZnX6QkF5ssaZMUBV3BYLJVdvqhqVRws7byO3mKpb
VoSfhVZOLE5KZhR2ilmBYW2GQKBRfyOR29YF1FXZzK4U2V3DUAtsDQApOC8KH3qdumTl/XWAN1/B
BK2MmnJu4hGoESM5vsA/2tqpclpuutjr5m2SYKiRleBeFHKVbakRpdWMq27I1yFCsqGOt6YSP4iR
DhJOjyAhaNqLi+6bfOnwWoUk5ELyokEsAIyVt35dXKmxmM9KmULn1AwlQt416q1SQaoS/GpVwsVm
5F/2UZ5jPYDVcKFh8R6q4L8qw8CLCAMbC9iGZT5UfbnTdVRkQkEgL3JxtM/di7YCYB3VKOWq+RDA
jq/IVaJxS7z0SRdUkRqdkF2g2YuOm/kMjSkB1oweQjWJ4FSaOD3zli4Wczke15HXXxcDpyRlwGhG
FYtZpgortTqo7U5JRAp80gl5SqmZOlDlUDaYUbvipVYl4B4863dmittQpDq1qskVpHOoAbacNnOr
Sxa9jqVKSc1d4Wk9RgpsF3whNuxRikhryfklsZnNGCDgCeM5vTaJC9BJch4gT6b3CloNIl7hBNvN
lCXcFwQSRH4bb2dZ1GggL6K8tXYsjeOF3ywHlJ8ddcih0q0mgEWZmeQZdJh04U4YIEgE3k3ja8tB
V36n1I9YrQE2MLxR9drWxm7FEOeEgNlkK6MRCsgaVxV13USORKO7bJtknfjVs6BwMh0RnhPBMXNK
tavwIGXm1vLURaoJG3dsHqFRXURD82jg+FQLORgqaR4m7dbS4+seTxW/JGTUMzHmVkh2moDMUMsL
oSQmDDt2sLA0KZR1wL8XQ/cUF+3cLLp1CNCqFzH+Gnyi63g0GP6iA6sVMyEiD8QgBVqUUSwktdv1
nphf+XFU74vYTxadXLxUcbZ3zQKjFZVlvkSrIWe3JP7B4A2WU8OmFORm26chOn3RKQOiAvXwkObu
LmJ9sJPahZ5uXvICOaJXQov3ansQnrQofYyjARqKLKPaIvBWEFxKZJCJDXGkRE0oHOrcaxJlTEu6
Y1DpHgAV08f4tQzUVWj4KsFukxo1FmGHXffcQ1i1RHFvzvNO9a9xGhTR0SQWlQG5P1bLQktIIcW1
T07c09ZJCGa+5MTE0Fb06kkLFHCeo9E8jZZ3SFA0UlcULHO2d+ARRwlEZkB6m4BeqZsbXBSXWUbx
e1qDHmkwqZ8rYWo6sWduc10KHSWSLqEV6w5GoJxbi1BYmVJz7PPkzZKI3QdiBsC8BSYgGXjbWkNG
ukvGJRATVLFEjNPGL74w+GBAM4OQfQBzsiKoZ7XlVesZPO8xjBFwmcG6LCLFrnvrN0+jJpHsssfS
Q7IbgVBx8lWV6LpmbbpQIhH7s3SAk2qx8BwHBDIzucTK0B/z8Dql3hgAQobHhSCJ+IH1GjxlWWJS
UYoL1+8kTp2jf+yMhJK+vFbap0bVPNFBKNCvjSTDIcjV9BteU3PtQ1BayyPY0iGmcL3vOWnrRUJU
LiPEyjamPoRS4l8WYjZIc6+Sm0UraOlt7ffNlaCkxV1VuMWqSet2URR5deVRp7C2QplqPepWkmc3
6JSZVirmbdJo5YUeIJ3FQjs/tGpNIZqS1JixdGqwFzq+7QeWuO5VxFxjnCXbIW3JEeg9VFE3p6Sx
FAJUR0avLMKix/M3Q8iX9yPqraw0X0gC1yulIW+nMHPDXPbSGsayQlYjyhFRNJEQPwkdZfgd8jLE
MGbLjSoRlSCVIgs7oZWshVqR8y/8eNLW+O2ww/EVsV/os5qkrZpv+kHFT0swFFCifnlvDnI572s1
OsquoV7KWR9nK7ZVoWjrUqLcD6IWXWUJla+GF1KGnItYBRW4Hc+S4T2GZXgHBULkvEuiZB4HgLlr
0TAICwfhuqL+YK9XYCzztKqoYVEJ2YYMMXsoTeTBUmXIThSqMi+iqQSL2nM9KqoTEp+UrDhGg6GO
aWT0f50nB0PMsmURjiKBShTky7qtsl1XZfGrhL/6rDNLNn5D1WyyiAk8CDsENEOA4Kew/Hk5Gmxu
cFBNnLwKxEUJ9u61S33hLqh19SYWC2PWtMZU26pa5bGKp3jLIEqvblnqe6X3HuOa/XdRRmRpEKKt
SnSHW8lD0V3kRTuLZR+iUKuTXVB8czuynCyzLkhvKwUmVt+r6TT4tLk5xJT2Io25VLpKWvtycRm0
ceykiuAvG5crVdO4m3clAyfLSmCrVhvjfYVi+6LPsnCPyfzkEqyT+hWKll0Z1Z+xAS6rkT2MVmL1
0VBITA0hNc21UEdXiT4UK3doCqrUA/dXiMvsPHLVblH6mXIlU531KI1NtYqrEY/nFF0ieW/PJ9Os
GXtVLiCSo4fbMm4og2YH+ayEvmrabtNQ05OY6UMVtZQdgpbBrU6togchwowRONWdH/QRm7H2TVZ7
ee1lA9ktOacMucKBMfBx/FNgPbKIiJaTQKyidt16wF52JBGgYktr5fmGBwN2P+c9TawWzq7gaTcl
k45dRVP2pTUQrfaZOxOsOqbIsy+e08yjsNigetFIu44WQ3k5dh6JkED2CHPz4lSGFT+orfcW+NIy
w5DboXpNvC91lmyMj6cHlAEYyyEKpOPoYPmI+WSiZcsordGux20I9SKLsOdpcBbpFDjKlhky8WAn
jF2rJJCTlgPGrquayF6Feh2pTesYQsFSVtYRhHuk0JSWy28maplZXgxEp1EZzw0Iko9llRSPYWUg
Mm0IHIfGcCdhAM5OuSMALMQd7y/DvM0TnH+kXLySKn18qnOXQmg9pw7ZGCjI7ysWUjyRo6u6CLN1
lWj5Rs17lI1KG+5MyNPFTNfS+0aIybgPQ/gSSK74omMY/ssvekpwDctv3vJUcy910dUWuZzXG0lO
ELyOYrAMctKjPx90vwQbOOdO4FlosiguRHGi8H0McVCVgiuvkPn2/QJ7iter5/nFjUeQ+UwzU8zi
Y6hhasakoIRAlQYlaqqa/NiMJ+RK4zPQ7aM2I6Qxm+0IIszs+epMdGiqoTltCPKKDllQ1ZGqyCeo
lKSoNdXNkFVAb7TxXgzs94+Vf6bj5FNmMHekEDszZapMCQ7pJ7EhscuYfgfuaIq0L5zFbDmbz/5F
tymiLhHDk2RZpDTnc7eVipUkbPWZ4mbE9bfO/nGxvCP0cjc/129TPOPkAX1s6bRslJiDxFRIS9jV
zNY8mTO3Yp3G7d7767+3Ip0EVGRXjjPZy+mvPUGt+/1fH5hjLvYzxgOffMz//s0XS66CTyJOf39v
Np/P5il2kbazOhxWb4eVsz0cD8eX4+rnwfoeSDrtC0nhXYDlZeLle3KpUptkfpThIr5/fHzC4hOx
zuyWuNfkm/nuForvy2yJ56S9unnL7Zu3m242/XobZpThTP84/HxF347qj1c06aY+BCKDzMrCKuCK
tqRp7vcLmqcf7NWZeKc8hdC+3jl2xCDRJvvhk0FNdEOkaBCnO4Y0b+nieskzsVcrZ+Wca+q7FxUu
8v82dTIjlDAyUr+ampoGwPpyzaCbYpy0ZttnGvsS6ZwGn6SybSOSR1X0O43zQ/+JAMSA8FTTfe2n
l5Vbm4bXNOBolFad6fPMQ5seypfO/NDoydTK0lZKYkD1C65Ki/VydnHutibs3Y8tqJ+HhWexIlfF
1AIKnhl/TNlAco08PaTN9uvybnm1u8Jf9dx4/GY6/9SfJ6FYw5PYVbzfmrM3Zha9ebXkdfh17g6l
bwfkhz48mc6bopV9MeIOmTQyzHRvlw/2xbm5/PsXXiefwICkpP9UdhgpbpKMxO/sqRvxHWvs+2MF
/xeDARsd4rx1HIOXYcaaNYW5KbvgSzyMeruew7ebTZ5VKYPXOTMTTXqFrw/4vxemnRRkKiEV8dHw
1wPeEnedVfNm7iwIv+fzZ97NafCuppfmr8Lef8xBWN+tbnTEf3pEO5kCzdTvRlmdGp6m6+nX//4x
eRnjaEwPTK8Pf7zP2izo0wTNBXFJfDjTrPHzC0VG6ufeOJkFBY6NDWyTDxf1fmkL569lYnqfp2vh
k+Vr+jh3Bcr0Qp2+0qScRADAFkw65WTcZ5kVa2pJPffUMEvX+wcz1/Xsjru/wLyY2cs5LM5ta96X
nE8Ny+T9wPSIpKKgXE4pvo8LQB2mQuhzYLO3eLOhq8TjKrHb2Stf4RrKn1jpsgGZvJC5lOXuCguv
6+V6Ptts7Le3wwuXul5MyfzjYbs6OIfjcXtYNbM3z+lmL+c2lV966eRiT56T4St1VZr0UhLiq6GF
yaYUq+ufB8PXjStiG528nKbLCmGK97nxw5SuRV2SkipC5TYmFLrEKABIrMiUOmlye5Ww22wJImQl
1WQu1UWRKAMbKdqXKJUpxIsT3POEMN5oQ6CdsZP4MmfJIAIkmeuSeX/001SoGIejIIqYJxW+zlEJ
TCWepdGZl+HrUk0rlqHjBmRQM87S9nlECDFZjN7HL571EytrPqbFmhGIQza73dXfQ/D/itb+H3P0
nBZ+LvG/ec7q09z83//T37l58X8IZbJqoJ3nucsWCNwPyXldJYs8cb/eGbQaK9jfyXkdCO20IdYR
DFjiJAv7mJzHjOl988mZCWKW9ScAydP3UTIm/1FymaoK00s0TjYiHsdh4hKUH/t+dq8pXXQZi0Z2
/PmFPN3f0wigMSiU9IRpwvr6PB6z2pPberQwiZCO1HmKxZTzuTdyzf65nWlcf5wJp3ZAF0y0XQum
2ulMGI8JAOLCI+834rQHLmflxS4S4w73KA7sVbP/F+3J6sSRp4gCmcbn+woCk4CqNLHZNXXv5Td6
fQkne6eIwbzxjeXPjZ1OHe83B3+ecaFhR/v+0n+Y1PJEKYRaQ7GLtmcpUctbps1d4yV/Gfn+4/L+
5VmhXoSMPFWLwJfgsX2+J4sUTIxgwQUQkz20hbBnUDgkxa7ltD5zsPwy9kwd+hyYZVmb1s33nfmH
O/KiXCeLIAozYrlTebNBpXyPZ9Uf9htmKtDqCGAY1Lp86bc2rQk+w0xEuE0g1EQwrVEmoGS3Pzfz
ZexNzeg6kQwNHoxhnGzHojxVKHUjQhjX6ZuM0V8iFvdta3g25BkXqVh5ZgP49UFNU/u04yAAAGb2
ZNkHDTa0gkT+NpePyljauE05fmDYEhbpP9/al5EHqdZSNJPSGnbAinYyR+SNDOKuwQe+7oFVi4Rz
9QFOlCJd/dzONLd+fn/xo0GaO02TfMW89HnsJXk5DHFBWZqU+Qu98NG9v/bFZV08KiMOH3JvZ6Az
pW5n9Rc6xto1AH0Bv6o+orqN+t3YE87c+tdO/nxF0/c/DNEgFFSvL1XfdtMLYVj4xA17/2Zszwye
08Ma5SSUrShIywzuGynY52Z0cahSq+4Du2i1S19QLvtSfIa3clBr0+4s7Ang8CqG+KdDCCU0Swv+
P6KuqLwdn5tF4x+j6lJBrGV5PR/NtLuRqzJ3WspTnCBTyuPPD/jLQJraQ+tssNYwv5zuS/pObeoQ
tpWdisATKHCA+wO1z5FUfNB/burLg6Mp7gjwMfOmzo78860h3zMrQvqI+4vqkvTNIR/wUVbI1QpZ
m8z+uDHifJh/vEPuv6Bp8K9r8b8oQ2DiyNNiVziU0G0PXpjH2IPC8PoXzU3ybUYMdXWnR1LsQ02r
IbdoBwZSsRDAC5RW1MxhcmYj/c3zmuzP2UpSWAjr8+R9tFxyUkBjQ9sj1QcH6FIookOSd2eG4XfN
oCvEC11WJpn+ybPyYhTfWifBDOsfVYrzO5KYZnP/550GhYhDAfRS7ubkXgwl6lMvkEOyGU96umtB
ifZXeZ6eGQrf3Ys2HTw4i7Gina5pYVxThOgiV3BDS0ZdIU+6koISlTRKrTPbj2/GuAJJYPI/oNMY
EJ/HOED/sBhMalpaslhGdTPBEkF+2Un8h6cW9lKfGjqZniyNrKA50BAJMtvXo/lIFZFnJfOfH9F7
IPnT/m1qB7t52eT4LHNTn2/IUgs5H1VAqZygzBe51CpwKCKZyyby1mj9tXtVmmqxxRK49diM0G+8
RF38fBXqaXxjuluTctkp+6Fp5mm4Oxy0IjOCiJHid+Kxa72JwVdIV4ZEuriQa0g0FgVialJar6lm
4CwZVeJj1fboRrRRphZqNHdqoetbMUVDohW+v7XCfIDoWWASXgSWNDqYf1WHSk+LfVwn0ANdSV3X
1M7NvGrEGD2ijNQRMMJClTr2jqQ0qt3m4iSKzXJjrggwSkx1VG0Jcrqjd7J6IWuef6kPsrWw6Bug
iIn+bPat9PRz93xZo9/TQcQadIxOp9PL52dUWaFS9jHqwrZHYzOST9uC9nxSddgnCpVpc17z9MxA
/+algjCmTGWXGNyyuf/cpjLqlt+qZmi7xvQ6lfsBIFaoaWea+bIf5dY+NHMaUUNrayR+aoWYORTL
OiyXcXBuiH/zyn5q4uSVxWtVTI2QJuruJjfhqyILbPUbI/3LP/kfd/Hf9ZiJJcAEaVaBpU3f/7Bv
iXxRSwvRhUGJTZ3q02sZFWZldGbm/q7HONrivSBRefxl5lZahmnYVJgghXedjlxDufl5tH1zH5wN
IJ9Qow5A5fREx1yOXWzWRKC96htLhvlUB3NL8A4/N6NOM8vJzMOEM3HqEPWL7KQ+99dYDh2EXuoF
PN7O313ZoSOpFb07BqZSLEy90l7DrO3vy1SVR4rBknyBBkncBHEjvEYuFbqzWmaFmcViKDhZJmsU
VIEcM+QCWz0lr9Jpn96JlW0WIsi5vvfbXWqa+aIPop44VCEfWoMCBRii8IpVA6iaE7RBD5+5xyO2
8y1Eh+mQrNu8QaOa+p4LoE2h3M7XIv85acTgVyxWNdo/ysUsVyDVnj0VaiFdxGHy2AZ+/Phzn333
aCzef5Y6DtsEMj53mez6VtnVWNeUCuzcm4TCNNjPP7fxzfgCW44FKuCDd4755zaGVBrHKEWXlqDL
S0TXxpHhzBD+5jZw7gBtYHLghVJ4suZUQzdaecFtWFFw9H1wvbp04Vb9mbPud81wdKKb2IxOO/3P
d8KT6UJTBsuWNoZTIfoOn5AQOD9317lGptnnw1tPEKaifpNGpqoiI6mQqd6KiGN/buWbFQCvlQl1
RFUA27aTHlNK2VXr2o/t0hVRDeWirclIsa3UhP4ygkoR7Z8b/Pa2ME7itMvOgNT659uqXWwfPIMG
LSgGhXFH2seeMKV/3gr0SxYAQtRTgO1zK7mYSJCvJwaYHq2psJ9gtAu3Ds5s3r+7GY7GAGjYhzLi
TlaAvmxLIlhRbMutsMmNat1qiPeG4l81w1qDIY4EI+Tk7TSTKmHaTtAyIzRIKejvIGzoSfIvXlAT
HimiHmaCLyf2omYXqOmwnNrGCxFZjxMHP87KX3/8bIBmsS2jeGMiWJ3cjaCosJB0L0LpXW8zeB7F
gLS39tf/ohkSfZysCPzSdZ+HQKm5+HukEflRn7BhQhW22QMzr/58pE25ZoBfdJhOx31upieQBy0Y
eMXYD3YlgskDzkuF5pn39H3qOl3UONQzAhRITjiWfm5Hr3pLS0pI1rJK9bd1nbu/SvTzrKCFu1E8
GE9HSFSluCySEDFKe+Y2v9vOs38WiSeyd5tctD+33/QFKNcKbGX+HKq2CgQVseUuPXZP/UP853u3
j22dzhF61BZa0NGW5S9Bb82k7l9EFCCxcfLALZmz3ekp1RqLvogzWjBRKWvxTo5Dp08d2Ox/PghR
F7HbVYhfECX53GueQRV/YBWseaK3SfQeMCkBZj/58wWJTCXFHDwYFQuQk8ExemqlmD3NUOVshy0Y
qdaYCe71H9+M/nF+OFmRpKjLPWWaHzQ1fIyr+ogwag7K6Mw0NP2Yk5FOM5xHKAwkhHAaofQH+hEb
udg2OwGDh/2oLvzoVqjjMyvRd/uRj+1M3/+wwLpiNfQozWI7KhuUwMmCkoEzZ+1zTZw8l0FDzpW7
NIHUtgUfFvR2KvnZmQn1uzWc8wH752nBo4Ts843ISs/Q6PPY9qhDbIBNGHATwixZleb4IJlCcqbj
3mMRX57QtNFSLKqHvngnq1LuiaJfxDZm2ouIgl3rRgt/KcnOM2EZAFUZA0Cvf5wzwbDZ/NDqyfPS
2q6I/IBWW4ryZ7y+9ihrr6JnzH8e5tPe4Ke7+/LQpKrTp7vTy2prVb8j9cXFNUa9ivMRUce/2LJ+
vKuTl0p3hYS8D60JkfSOrr5ludknPaXZP9/Wt6/Vh+47mYrUSMxlA0mV3Zf3HjwsqyidWF9k0Znj
13crxafndLL30hNTbMyChsYMwG8MGksXsdBCSJI/DPjkmKSjIDacub3pqXx5avgsE9kkzSqero9l
JedaLcB7cSVsVdRNWueL5P+Tdh1LjiNL8otghkzoKyQ1i8VSXZe0Ug2NhFZfv45+a29YKBqx0zs2
p+lpBlJFRkZ4uOcLizVdcreMzBaLdjkgp+DHtxI1eqkTQTSTkN6jtfZBVfiq9V9afp9y+/bCXR8Z
WD4leEQk02b7ftClIPEZTyy5jYoVMvzoN1Hqz4zJX39hSJ80pDRAAn9cii0ltdbk8LNR1X30w7Am
Aaig8V0L1/vVAV3YmW2QCGFhphqYxUiHokUOJl/euRUaUm4P55rzNYB0hsY7vOOfbvlL/+4XBQUo
u8E9IgzoZqvErwAarLdtXBsKMoygiAXfKx4cs6jIR0dsPqI1Fz3C/Znp5KGFwFAGiru/MEMRx6K4
A+LYeRgRJkosQxUJHj7vXJ1lFpDloNBawsddu0iAPYJkO65dRGDTaC9uRC1vhYCgEcqKIzV7QCEr
Wce1NO404pN7VfPRBJXGz/9uaBPcmUiTMYRiBhLg323qDMj9UUZWgNBRRFwJiI/EGN0m46j+y1n8
Y2p6sU8P95/wiFzkCYlGZAci4y3TvoyE4U2wsLd/xOl/jOB5i9e0hqrVPMlVMD02ShFGKJooMm1X
gvenf9T1c2qASm9ElPmMFlJhPOrSoRj/ZjIvjNPvk1mNQp4MaPa34qlMrQSCTeUG7LX8179cNIDu
EWdO/MaA2qr6bNG4orKBFyRBn5PXRId6Io56+RsTsINmcSAX5q/EpPEr7kcUbZSjcFRZ8R4h30ZL
shCg/wSeTkPBDgSCC80RP8piQapCixXCSlblZC/Uy45B6yKxZ/u17T8YNiQSkHjl70uNEvPbeFK3
vjQ7u0nyKEcxuoNZBUTEze9QM0PDk/qH25M4d4H/sYI0KIA0eB3MI8O2rCudxFMv6nDHybFHef22
gbn/mxuYbzg5baCZAwO0uq8hR9BDE4wWC0auz9U/o5jtNtAadEPbwkgDgilGn3twmcXoGMukhdBl
aTSzm5Z1aEHyURCxGjIgVQDCYNBkZEte9upwJvQxyE0AMJ3nWkU/6STSwJkTbR3WTzI45+LXIvyb
I/qPlT/A3wtf3vltkWoDxlKCeCB+AQlrIywc0au768LE7N3hFwmLOoA8rB5sjzzbBf7C9l2YKWO2
u4qoTvwet5AVQmUkaO9q9SXsPcLfbm/i+bX3ZxODdVqdsl7ovZn+/GKqkL1H2gMoM6vWoPSgixC1
KCh4xEPDZjV5juTu8bbBq/vswuAsABIaSCLnPgy2SLNp+hnSw1LS/M2puTAyC02GRE4qPYORPhbW
DQTg4f7AswY1C2EpifyzR2ryZv+1RcRZUjevcxEqYrClatYQWPkOKoZrEFRCDwbcrhaI+Z5R5GUb
7BOoY7pQi1g4uT/QRt/XkMzRL3I+SGMg4QvEdKu57YvoQKYMyihgC7iDNvwd5EPPjf02mPrSY3he
Yf6PZSQaAVNECvgPtP9i9xTQNUYLIizr2e8Icn8pkEXxQ8DvQhUU4rqZiWudO/9+Aymgc0InF1AW
KHbMdmwOadKg0hI0SOYAcn3QSalQXegN+ANUunztTCO7tDI7fpkS+joPYMU/xE6PnmmTueHj6DVu
/AkqGRTV/3+jmvl5hfosqwMdeOr2MR8+iPaStKvbJhbHNHPxKvdF6LZhTNEOZPxrtmm3IM0BR+v4
WzQp9Nzc2wav+cjLOZxcwcXuGEDREMS1mliBv5t6YIdOXpi1a04SwhITX5hGkB+eea8uYCP4fDBr
dHTi9lSAki8YHiLI1vzFSC7szJxWV6g6r1rY6aAyDhWecCGHeXWmLn5/5q9QYBXarMDvQ54TnDQP
dAkRsDBRf5zYxVLQMWmUBM3xVty/9s1WhRgh0Ff2RIZ5e6amL/1xbibMsgoxNUSPs5EAgw0Zhwbv
aJFJIIsOymwjpgP0fMAGsgfsUjzmFehhodnXREqwcGqv3S24yPD2AE8bilKz7aBEpd5UJd5wDbrN
U0j2jfW7Li7cmNem8tLIbC/UHR8bf3ooptDqQAM4uD2yzQDinZqThfEsmZpNpkEbORA5TOmtYGaA
N/oqM0X+nA/e7VW7OnET+RsKU9Pzd+Z9GEpFwMb22N+TDPFAXJAkVYKwcIp+trPAqSLK+K+ZmQOS
pCZKZAEZA4jS2yUDs6mbPLUOcLhtB3ZeU1uDWvIMpth/P7oJlKoDm42LY14NK4JGhga3lEDHVAOy
Cey62kPdL2WGp8013/mXVmY3RqkDXRtEcmLxeMUHTwCJTraOCGieo3LhkF1zF5emZsvVhyr4zSCY
C2a+V6P5jPqFm+LadkDtAXovSIghRzFz3EAgK33A4bhbvTbTyh0hca2p5cKyXB3F9ICeNBABAZ2N
ohSaSskorKSSm5LfBvhSb6/7koHZdlOybCwqgPGtAWFYBE6gl9u/f3Wapl4QoMcAl5/HXY2v+104
PZ8l6OUy/7EJ3gbpX1ZRpjgEmd3/2pjtKrAktLQSMUkTbJ2i26uQF2ZpaRSzZQBtZp7mBSx08jmF
QLnmsvHx9kRduxQuBzFbiAYMN6DpgIkYChtKC3IqaVO2v3uAOtqvZnC7ol8YFJ3m5cdpNECPgEo7
oT+oOmVuNKVRTCmUxhxd7WyYoQm6I7Ca3O3M5+fRMtHa7qjmSlqKFa6G4+jf+a/p+ZLppRqMAhJE
UG44+wf+ROwcDPrnL+G1uiOnDQh6zHKvOrfnmF7d7RdmZ+sYpR04w3qMWDqCUap/gDLCQbAg/LfX
nMIu4Fods3f8M1RJHuWdby89Bq7uowv7s0UG9roAEw3sV+MqB8Mw2OV81K9vj3K6XG8t6/QRF3GM
XJQyqwzMrZzHEJ+z8/yukTacu0X0qAR/4wYvRjRdzxfGBkiAp5KPEbUQJ5rk1tEO1fGFO35p2mYx
SyeDIjGJMaKW7MoE7Jhf8ni+PWnXbiadojNDh/TtTyg3hyj6GEw+pIqHY6OBnxLPF6VQzQgs9V1Q
3N02d+20w6nLIA0B2lGZoyVKoe0iLUGs2QLXrEXvOfROfG1Vp3sxfDeG1MmXXjZXB/iPxTlmQo5C
LrAGFik0UuAozYrudOLS8ZDpxl/sQCgRAVw1XVuoFX3fFOjMI0VaG/BliC8DA5KmjxMLHXivarmD
3nVs3Z7Na8caPlhHJ9YE1lBn9qJApRMQH3mgHISGOtDTzUL+4NoOvLQwO7iN2iljLAo4U0YBPrgX
rf2QIZZ2exjXQlngQBTgrdFYBuKN79NGs3GoUxZAbl5wfGNXDYe4PYiBe9vK1aFcWJlNViYZlZ74
/qSiXlgNWOZSLbVZXi904l1dkwszsxnjRt+VkggzFILwWiGZIJ27PZA/W3bu6C7na+boEh28figU
IkcO1ImXAtzvANQFJVEhbECKleRmlWGRQEqVuGrq4zk3SspKgdzf0Gq1SavBd3xNByK3SEVLI5Ac
ZiAYs8cMTIZNHUP6VIZcaOGjhTUQwi+QPyqbEZRUJs/Vws6EXNvmGRhlAf8vzF7MC7NtunhhmFfX
SwYqFp2gqFvPm3ZjraajBHA6NCVeKrIF26RJ28/bU3ktQYe6OJrDgPME4m7uj1I1KVuxKFIwXYwu
aFAtf+N/lavg2T/l70iASPc65Cs+0VEDvrExs3i2Xir0XXGJOkGRlIhQxwSKbObk1UHq1RF+w+JG
YXEFvsI4DYZipwpofIUHkmmOAXHd2wO/sku/GZ3u0ovra0R3CWOT0RGq06BSzUV/wTf9gDtgPr+Z
mD1QIdIXh4JfplYCVSt1o0EqFsTa/busPSTQQEDClefPt0f1kybou019lm+d+AQJiWFTLJ9K6Myk
3aMWPEtQQ2KCHSKhEWSuIb/IaWZVgdMUChzzOegeRf/XUDxkbftHq/D2R13Zx5fzMM9Jii2NYnX6
piB4FCGYkzWmL73ftnF1D6koFlP8A2jnzLdJYQyWLBDQW03+VBufYTaJxex6SJpy9s7QOOfT0r5t
8lqBEP30KKpSqLai2XG2vlKo8CTQsYWGjfgl/yrgBFagQ7fiB8VqtlC/cjroPDoLVq9c5xM2TQOW
Be1tujI7LUEk1JlAQYjZu4ND39grdcYPAw1Drv+VHVQ3PeIUSevotJSEvRa6wzI6NABqBoHSvDU9
gQtBlbSa/JELoZPud+VFrm4bVrMWz+Ea+qVr6ADWLuvNpcTZteSIPjUN6hJAk1Bbmnn8Rq18pRAw
alI0dNUUqb8aQ3RvgGOxc9QGop2DCEl1XzIyb4wUcHjCsXVexwOow8VZ4CQySF31JlIXTvkfHpzv
dxFaV9ATip0A/IA2h/yPotgI+cT1MQEtPQUNqw5kc6nXggt1jW5AZmlBi16PEHLcQVqXd4Zcjfve
b1JPTOr6EBgKAftvDgFeUKPaU9vcXk1ExeqSOFuJNNYtUvbVOdLAwk7kETTmEUjoQchbnTiqu1YW
g/MVvkybmNWTNZrWmBUJKrtHv2X/Gus08RSeggxdZoU9+kn2LpcxO8YBEPy+IkCsZOwqKJ/JEA2R
fDlwwaKqebLMmEuFGFxHRhRAMq9QD4aWk/scjRQvuYoeFD0o/Q3ayZceaz9dM84xEB8ANGF7A3Ly
3TX7YSiqLEAAUfvoQRecEVfC7UP00yN9tzDbTZBygPAumgqtIvNdA5WSrHurycIN8wMMCcDtt3FM
Ud/FFROJYauEBkJH5QPZ3prhkQ39Yhv83OgrbN7Vhbjryhn5bm/mGQQhkRKZwl75Eq2zdajb7TME
GrgJieTfmVXfx+7CG5D8fHF+Nzm7RYMwCVrQ3MK1r5s9BwmWzXZQsEdWYZOZ5CR4w3ODwt6T9FD/
ur2ES5tk5nw5CthVO2CwGrRvsiNacf/t70PHW57a2BFD0h+dPEVS9iBlQPBVN4Xbk/5kjNpCfHfF
k38zMdsfsS7yIi+j1EKQ8CQ1wmgKTQOByMLS1caraL2wWj+nTIYPRUwC6XIEWtJssXSwGEtJ1SD+
hxpitK/1pZzlz2P13cBsTbIgQ090BgOJYIvNCq64Tu5vL8uVObscw5+u3oszVUfRUOaA5luxIK2a
2K7lPU1ciD2AA37B1MJ0zfFaXaRwmocw1VJHGE8SqO5vj+WKAQP9LgBugkgM0fdsuggYqpRWxs0x
sgQl6Xc5X982MP3A96sJ8MN/DMw7Xdu6QdhfwwCRU3vAxc1EpEi3TWUVbJUrwN4y375t8lqQgCwK
muKliVrmB18p9AmQO0f3tFVXyi+Qc4HvlkDr1CzUHcnTtRhH5likDgEDO2SSN776SCHMl0Sly0CS
FYzqnVhHC57xp5dCLuKfb/oTqF9smpL5o1T0+CZft8TBhDykuvZ3ujnoCys6ndj5hF8amlXf5UYV
M1LBUBOfa+Z2BIqGdr2ETFuyQr/fKz2aIBrewkpRcavsPtQMAgcpSLT/V5Tr/9xePD0IL4czC6oH
gSe1AGosdDCda/1XZxxH9vv2frn2/pywNaDvQFCJPrnZpYV4g+XVAMhv50MiIkwgi0IDmZ4CjUEf
MWYGVBZGyc6JWG61nMemUaqjS/qAoHSUQPkyR50MzeS6SQxohPqCMFqQUkm+jLSGBm/FIS8A2sCF
k/Xz6CL2Rl8XarkoP/ygOOmSIoVAe4iFlh46bZ0lzu1p+elJ8ftgdUMfBZCHgJB8X+K0zcOSRfj9
CrXaqERXMTTwDPHltpVrEQOeEATscTrydQAQfzfT+TKuIAVdiqX0ZAiW3Ltd+UTGj4odldH2zVY7
tL1jUbMHduC27WsjVNGzPvU/6cAIzY5KbbSZ1pBphDo9aDVI2qVuIyiVd9vMFX+E9io0sgIBMTme
+RDrJCNFUhcoPEIm5EH0Wlt8Sjdsp+2V0qpNbZ9+Zla6TTZL0KefTue74dltWzRposoTTwdidKgy
JaGCly+0X/IIcTbkvcBUNbS5NYjjv69ZwTLeIlPjF1rZ5hVdaEyNStPiSDXGATAGAloSRhbq/H8A
ot9d3XcjMydEWGIAzDBB9df0lb1BL2wnoIxjWPKa2fylRRVn1XXgRN2kR/kQfC3BZ67tH+DdUYAA
zBipo+nPL3y6ihdhotAWUIqovzOKfuf32VZl0QLDwrWDDpwxSL41xIB47H8304RFa6gNhil0qmWU
0P+MX2/v0J/eHI955MtxUYPuDTHldwtqCNWRYep5KCG45atbFnotexb1hYMwHeX5el2Ymd+BbQpF
9DyEL2/ZlhGggGLQ5W+0du83T7cHdHVl/hnQnK8mFLSmF4Lp1qACxGhiK9EPKDbcNnLtdE00gCJm
TPuJrdOKIM91EWCJQtyX2amNtsPgxMYuodwc06X8/NUhXVibdsnFZmu0JO1UAmtp8JJlq0ZfDfq/
rjNgG1yYmO3nvubM4BJMQCyjbh3wJ7bt/e05o0uTNm3Fi2GgoQwAF3matEN1EntTeDSswem8z2Sv
2HtI6QS25j2TlemvIUQFKT+4JzOzwE3mAGW71Jd1dUdejHj684uvqaGC0fcjvgZtgX577GpLhHqx
gtT7wmV97SGOuYX71xGTAlo9u2t6AHjkLASAR1bsWNmL4wuNVmkmQH7bEbRfudCZIeVWDh2u2zN+
zXugxA783Z/U2NwTSyJaFJJpUQna8xkNzMUuhasW8OtIfSJjos7zYuKY5zGFbpJlCKkpTEXEpdvk
2jJNtIoQ9sT9Cb2D78sUi1A+6loRGxOyKNCBlt7bfpeR1zB9uT1ZS4Zmh6xlXU+LCIZoKpjqeCxI
YIbVQ68nZtdFfxF+XI5qdtwoBPsITWCs03Qvglq0ItQeBAEWzPx8gaFb+WLyZieuHpkKmR+YKbpH
g5y7xBPivV87iEqhmhJVj7en8OpuuDA3O1JxX0u9NsKcqD0rUKrrft/+/St+EDetQpERAbPeD0xP
KDcV6DtwkBSE2WYVi87QUzccoSZ329C1I/vNEv2+60jfgO5Awb4GacF67GuHRJmHMNErB2nTBpVt
yMxSaxpYfUDv8XRYuPenhZldlyjFYpgA0E6kRPNbGfGyEOpIL3WKKyS+1aASmPOttJQkvDKjl3bm
17JqxNVgEFR+hXzfRkdclbL4fnsuF4Yyv4+HMS9YlCJHF/XnDu29UvdaSwcfAtu37VzZfN+GMluy
gY8spTWGUvr3MhS4gqX0EtgIr/oIxPJgCqIUGrAzZ1T6UcuhUIFwrEJ+81QI51qsLbQw8OTkVx91
ZNitcSTjtvB9M0qBZaxtPr6EdMNV7iKpbKYqN5tcRD0o8ti4FtRsFeKRDimw5zQI1jJBeTgAn7+a
4DfR54MOBWZYXeaARw4idQAsdneJAqU10epVuyAb0rlNeU8B1eS5qbenXnssZY8N61hYgU5U1rym
t1Q1dsVysCdtVl2xufFGJllujtddL0K0W45qW89jSDAmZhC+xMIdM1ZxtdUbw+oB3jGgh+ka2WNk
PGqQIIWqdyu6YeAESM13wZ0O7bssg/6UagsRik4d1L+SHgJkTh58xPxTU72Q3QnEgHTirivPUb3p
Vagl73qA9/MWTctAUBAvYGshxwkzTNQqIYFi5ug9yTW7g354nB96fzM2z3p1zzpHFuHDDgqHwivH
G8bKpQxv1Psq+93iDW+DBmkFXq21L5I7NZJ3IHZaGVK4Bndd1AcvkVaYso8Yo3J9su9RAOnDV0lw
pAaSkPuIO9kA3H1v5rXhNpKtRaJDWWrp5WOWQOJCBQVuxE2KBiy/5uh+Pk5P5IBCNJCLPijjhFWq
1l4k6E7Vxg4N3UE9heg+wYSB249vg8jUiJ2QJ180s1adut27xsK24uFrWm8Q6qQ4jvEmpuCj7Sov
ye6T+Ky2waaugDNRttGwHou9AExLR+/03KOxdArBckC9znjIpN4ysvArjX+Dz86sdcPOKoij9Yfa
0CDAGUEQ8D6QDrG00Qv0w0hP0Vgd+3ob5yFEM9Fj5CMImnTWnxWht2R+0CrVkoPe7KVpb2eQVx2D
xmSR/xwpd4OPBcu1bt02zTaHxHxfKKYyqB7y49u+yS2VHtEL7ebsHiy30KbdN03qqOyYoFUDRWAG
0dbILfJzWmB/ZmadH5ruQ5N3olCAMMIDJ/CdFnkDex7SlZH35qhKboySapT3dim+02Tb6pUrZegy
qPCNTLJ7CJm2Q7lqDNXuss40svQFhcFMeGVy5cai2+qanbNnjX4MXWqD1MVMkSkcule/+4ywIKx/
AnespcqTvGMOOU/J0qpjXUGAjRWWMSpQ8DzH9JEnOxQozCp5qfv31oc+Bl9FKIuqGeQsA6vhqpcx
1TXYPm1XqmLn1UbIN0X1rtcgGvOkFvCOnZp6hvImdTtZ3LPupAVPehmaOSTRwPhq5UwFJou4Mppn
hbx3gJvRGcRjY9sQN7Fii+KKg+I/6tI9iem7lldvWZoGppgLhyidhHCR8RyYp8kvRcVaK9ZEa2op
65Q9B7ErEw5DGZt9tc1AhCALdyMgLFXYWULgMv0xMVY1KgTQ/wrFvaLFa+BD+/ZZUHpbAi9jg8Rq
hRSj9gHBIqcV9v2wFqH9yjoIEX7REBIHHJUtfHKq/6pp+ygNBF5McgiiBPA4JSZklwXR5uJ9h32J
xsD7vuIvOucrIn7KLPHKRGPI1hr3QumfoJV35gO3IO6HRIbEd0Twv4JRV6DGGr2rIxUhssaJWRj8
0Gn0kMj1FlJ6qSkqkKwteoInRb8zfLrJfPVzVFMrhAheQ4wN63hvteB7LITgfRLgJYnv+SiFZEIL
Lyc/GkbxXFMJGsO6pw6DWxGQbwupClqyRHuiTe6juaVeVbSFWGq803yOfaVlVpmODskUcDDy4Dz4
0AIOM2eU+HsMhLXVZqqb86ckh0y3vif1Rk5XPAatu8v7DU9/NenvAEe0jHbgB1QVUOQasZ0UNuV7
YMwtwdjKgFGFj3n8CG74LLBFch5R6OPIpHEshk3jyspoDLne2iyaFlXAzgxUdBA4gr/v630VPYq5
E2TEqYyNLFV2Wn6W8AQaxEnhkPs1BylGoSSmwkCHBUXImFrDCHrALcuOfb4JyGYwTprgRASMpI9R
o1lx+7tl7UZu97galXQAvfZrHT1z6sqluDXST1US/gBQjXE1xgdthGtqH2RpR1i4g/Cf0B9jBgwa
sTrqqN2Z1BYyzLhAcjgJ6rQtBN8huTcIr52/yqkIvjGbkV1UrzFB4OQ3pWhTG+surKxY32paYkNM
GzrU4FcsbWZAsPgFdS/8rXE9ghQxEuIVTahTAWdUM9+DDrebAJBV4N4h51LvbDF/rcbegsDuBNaK
IKMuvinlAI+wzeUOGqQAL8erMiS2WO+MtHNb7T4Am1I1HFU8WGScv+5Vg7J9+NzQ8wivRpCZ6toH
lBBNeIoYLKP5Bp0P8YAEjEl70zCs4K1BlwfgY5GZvpQbidvCu9BiKGZSeBrSKGeIGGetqXdWmm0V
0WKCScnOr2xCnD451+8I80d1k9NNK7tj/tTkZkJMkR8J9apyJ8uuLnsNquiCHTX3eboqqlXEnDrZ
B9kqyTfwglruQcK7A2/EeAyNff8KfVoF/cdgoQS+F4ny6giWXg2ii8+Kj/Q/iPk2AdIHoyPS3wrA
CPhaVbKw9QSww9VHf9j1w0aJnBSNevG5iqwxG80EIt9AByPDG+XbdDwMw50vC3aMdJreWkR/G8Zj
lrlx/lZBRDTRzyGg4o1Q3mVQac4tY9+meynaGduUuH20GuGE6YMW2AhNoCseQnRTRgyNPt0ooRAV
NYvioIPlBXW1Dwk3YPnM6qOUrzMdh8vKB0cqtwBDSNEzhMcJcyLugcpsRHBF442s4i7YyfV7yA8U
G4ZgG8RQi0bnT1WbpaCaTfJbol8NCIyZb2n6czi8+lpkEUDZMgXfcIdLL6KuKnstPUNlW+27nVK9
xNmvGgdBZrnJ7kiL/epBP/gYRJaq/yZ8o4RuC5JfxeTtKdadMXVTtMwPFPrH91rqxvRXQdYsdQpo
qzZOO31aBLChJ1YriT6UvR08x3fQbgyiA9gfcI7RyobMt1VnFktsmnmZdG905X03QKjGAs+/jPMX
B/u63iCTljETevf7gnhGYLINfCle4diDWNgAMDl3UJhlDIf0PQTpOQlEpxitPrnvjipgUEqO9L7Z
dHYsmJ1mRyfeMBslFU3+kPVdBTZpRdzo6S4S15xKU6PDmK/FHJ6CuxDdHgM36gFfEDJzSJGlHNxU
Pmgi7jQzbR3yEQBKD+5+R5TcrF4xiMw/gDtZkfB2d0FkDJce8FX2i3xo9wUivKy1AExIAlzQuF3C
af+SNz9HtnCQLK599Hglq/wgJi9GhQQ9cUtR2nQxcUDeg2KUWWgAn2yoAeyGduaq22gPvFWsFNhM
wt0o5qAnvVP9/dQKomfvUXxS4tXQrwWwXiWSOQDsoSehNTYnob0Ls7u20fa5bHE9dEn31Olnzp4U
/phJb3rzpVB0M350WDdUUc1IuZeq1lEaT5eOsnQm7Eso9iN70FFJD0oVveG7MoJ+PI4HWLML5QPg
ldrowWq7gpqU1ZWnGrn4nh5w10gCmj2kYVMFdhG4Qo9XDKJ6WZDB6qk7AVSoDb90mkR/51GIIOTU
0VWVbfDgkKSVXG4FyWqiJ5DrW7TDLXCWyk0LtfvmqfIhT22mJy6Y+WBCqtUvcGPBFZntUdorCPvB
bQetdX2do4Qmu31n+0gGngvfHfnWqJ3guYhfFTTT7EfBge70Cb9RjytBcsN2H5frjrjBk/EORwQg
H5yOuM/xXnoakSwcNm31ixuorKLLq7WNT4Ga9bPiJdRqqif5rhwctCRkYLPKHVwUcrZGoOiDWpqB
dar0SmbHAUArwoBQALvLjLnVUw94/HBXe0aNa3NTSm+tHB66wZS5XZWm2O5Iaea5Letr5L70c1Q8
G/EJuKgGN612r5dW+lSIR8CyfEQ8W02yFH8HBu7gA2FzdcpEU38Bp3fcYfLA6OEAuICEHQVvQQOM
vh29AUsmG5sYDnYtrXxQOD6KhilBSZbYGe47ENk/wlehpC2bovAqE4SnEKZ/zLmrFm6cOCDv1Quv
LUyASUoos5/Aa0Rw7F8r7BgIYGjgAbbCfic2gBfzNbS0Bf2O5lb+JcqOlNrqO2P4v4VsF7b3HFQ7
pGM4LRs4u7x7o0D89WaiW7EDHeNc80r4Qf9UtTY4/NeGj4PrjPeSvy/HtYTrEZ3vbA118vJjKM94
eYYZKjfsUAdOFzraAxEQJdiEg57LkjAlePNO4gpOtY3uuMYRiHoCHsFS4sXkUFeugnORVrYkmGVq
c2VLnurUU3Qb01Ke1QD6y6tOq8xoi2BbcBoFCDOLvFTbAg6IwHGLqyg0UaPCAxPRSskdqLYg3VKP
E0WO2Q+mIT/gmTfeG9yU12CW7BU33deow4SPYmZpopefc8UcHxrjGD9CiBi0u69N7KLGT19CxCbP
OS5+YRN9NGQLmDarPLBk+o/1uE5OErLalVuQ9/BXISBShEc2s9/onakDS43fY9khW3RLM3Vd9Fsi
rBHVVQJQaZvq6CsTogtT8pZSs5Vf2uoevDpJcPTle1/65J+4h8sMiUt0c2p7fpCgnG0C3QMJpkTZ
Bq0XTJeyaeTYcmgDWY3UgS4O3KpQ4r+AKtRWfneKhS+WBqv7qg1blR28CSu0gp4mfNWzdCrE7VDb
suiKwFIUZ2xnQ0eQtSOQZ06cNLK1YkshlXzQJSc8caQatuAiB600uCw4NYPn1PfgGZA4yHW3FzZ1
bbWhqeVOKR157XHB0X+xR5w5nAf1E1raWNMIOWBTOqPSTsptOdq88WJmZch/2FA63leKQxNHuNdf
tS1e0XQDWIJWmlFh+jshOrQKhmGxM1HuFNn0G0vS3RRhS+OGD/UzQhUJkHwBgi+mJq1ESG7H5zLd
CmiU0dyxs1GCo5INQFvTOilCSGxmFfyCIKyz2thGM4NBH/pXXQMmbAuG2j7eCIj32CHoBZMXAVA8
gAmlazymie6l2h18L30WcTcehcpkZ0bcEQC9xFZWhJghjn1hJdopepEjO4XfFs2h9tTQYd1jHHlF
t46eCgR9hRnhNuR4wZp5Y0FhpR5MvIO1U3rKCqtT3dBY08bsC28AGAaxsu7QzkR+SjLska/0ZKuV
q1rEuxvvBkt8Uj8bzyB4DKPqbrPCDISN2Nhign9NvHW5vgtzCxnX1F93UzjQrLsnyAigfMOCV6ba
8IJ4IyMJh0iMw8X5K1y4wWh3MbwreEAtaKN3Ha4RC+jvnplq79TRQxitfM0WGnRRI+6zcRfpEhhP
VlJp8WCfnbviToPgOHJXwyb7rAQP8CF/XCXPygpC5YJvDsTrZBuNw4jT4TKFwMICBp+F4GKfQyUh
No4Nquwlzhn2jhWOYDdHxGzWZwTPDW5XhKdIcKzzcxQ+xI2F488RRA42OpfA1x3iwQ7vPZrabxJA
VI/bg2/n2BBIKTgVWhOeQoYcCTqk/V9CZXdrPV1r2EpPxipsPeSywhVbib4X78JVgdXHuO8lpEFK
u79Li9PoqIaTkge+Rf6lxQs2PwG0FEP/yDext/XypcWkwGjgEMlO8CbNtrjE1G3ee41kDVtV9NLW
y4jLoxU0xcfa1jaIvsr+ILI9nntIO8Kn410TcXSXYVpr/PoZDi5pz0rmwliDlJMAdXcvdHGG9AGZ
omMebrG5DbaOViLu29QLIrvYIXDHqyolDv6WmK5Tl1e7+JjxJ0QXYbYa/oe0M9uNm0m29RMR4Dzc
1qhSlWZZkn1DSJbMeZ759OejN87+q1hEEfJG90XDbiuUycjIyIgVaz2ZgI5lnkorN19RZsvax2bn
2deatul5mAICc1a99MD4cicvIvhgg1dNXtr9StGWScMbbWkQ+vs1KXVfLZN6KLQv0t/9l/1Ec3cR
fgzRXV8YvwKS8nTNG0LPbqorqkqudMO36A59cs+0Slddp+Qn4kIKr1yLZ/g2Ia6RmjL8+Ok3y7TY
dNEijNdGszRSntgUbK7TL89/DL37sDr0X1HBd1xwGlzuCH/HvzXbBRPxlXhLAVaOFgYNynYbhZty
C+zcQhz1Sguf0vZGt2/kfpN+hRSashdugqDj2Q8rMnOKK4VFcNRCirmLmiGJl4bnwJcWH4xfXb5v
22tLX9fWDXyK1o5LvKLVsDGcVfwFdlfJ1/FL9OQ1q9zZGNW6khYUb7OcKgUlGVDWi5xvaa+MO61Z
eu/cJtpT8ZEenOSqfRPTVawsy1tgIdVT/eY+wJJQdavytnNuHHurUSUGrHELz4AsUCld2O1drG2y
ekkcppBA/TZYOC+kYdlSFfmXV622NB/tN9lY1i/8hsnefuNhICiL/KV5iG9za6Fyy6BN2+50n6r1
ygMMXHE6r2NmeT6lnXxQb4yX4pqNVG+6Zx4TkAV3XG7SCg9QnivY4hhU6TdxswzuGPO098oTZQTK
f/kyNg8ZJaZoDdRzmAA1lxR2+zd9X13jH72wCa/an8k9ky4g4Zx1SRh7cB/L39ZOe69/utQJglvO
OTlIjbJ2vG2Tz8xfNf4BkXDzJd+rv+UfOoO6/Z0i3vG89JUHQSQbW6j3EeUucaV0a7h8cEcbc3zp
u/jFEF65uEueGdq6aJZauw7KlbxvFW62paJtguiqvzVR0yl2vXWr7mgvdv6h/1CgDUuufWVRMMHx
0D/wnhfeit/w9JCTBkiHFjfcP07NyVw4CZf3tpIO1a1Eos/XWyXXTbEuCW3aoqD3cUNQSOlWEYhz
hhQW8VUiH9p66QSH7j5qUfvaxq9KvnD4VaNV+wHHW2b8CPbGTXHTRmvZ3EG6rxQLKnjxHzd+6oQh
JVSrrXfXySsy2ZajTjH5ln325QW5h/NuPTs/pR0mMw4VpeTaeleCV9lei4fwTedmu/HuE3Lld1Gk
NrzI/iAh0a1JvfjDnBnedK3cBc/9Halqwgistvee1GLR92v5sXnrvE1COQsa4ReDYkL6qN3HzyZE
hUu65hTjqUjo2kLlDiQfIl8gI1hYn669kIKNeRtFK+memVoVPcNmWVASaq7kX1RGh9K/TwmcSbrr
jmdEvxBfqAZL8SIhg6s33h/GJsRoQ5kweVXVQ2Vt3Pw3iZuq78it1XutF1c+d1Ev/qSpoixb9W3I
GmvYH15Tqjz5Rn6kFQIAjCSk4CmEAAePxlXNFMR19OlXG9FbxHufu61+ocDDMLqdr7Nn6yePJLMn
4VikX3xvh5s3XtIgJgUyyUxFCH/dlQlTR7bNgg13vpEsCvvTeZRxut+6edM1Kx59ypVWr6RibXvr
8kWPN25KNkQFAkfZy0Aqh3+GdkNdI0a7ST8pYjFS7UKumtP5WEZfAaMCv8gBB7+nrwsoA2EScRtc
13/C1/yT+r0Ky7u4oHmhKlzzawR6Gi6kn9UThS+OinCbZQ/Ki7oLxSs7WVverstXIGTselVqG5Je
1q/f58F1hdp1uVbhvaF15tNRWHQ3pbT1t4a+cim4f0jpSnyj9qP+dgSSt611Xys/hXYw51BT+yNG
h8q4Trxds+ftpngPsbBGjo2HkOMd8niN0p+u3Av5Jm8X/guvdF7z1oKdZ2aA5ybTKOkiTmgYDM8Z
/6M/pOGqoWRkLOqDxVPKujLFh4baxQtniqIyLU3no2H7aGM46wxaxhSFmm1HFDC3ySsnig6CwqcA
U78iZ6g0GP9XsfiDGy0ELkHDDQQIcKF1fCcKyZJsjZSUk9FbJeV/XjRbq37X8yV1W3coNq/L9JmS
eWZcmawvBc1xnfHAzZFMdMidC05l9hoBW+CnrWx1YPjZucGNa7wlFnGHc7xi0HzjZb/6slzE6VWs
dVuze/PIYTWJG7NGtm7oMHZLWSUnLO9T4Uor30PnQdCudfUQC1eZQDcKyj7ty7ahL0M/pkfI2NKv
a3E7oA1zmSqP/wr14rZFRVRvX7t84+jrxl57yU+jvbV7aaWnrxYRV24/8o6Xm31lqJsuua68HxqZ
asczR1sV5pVKm8N59IcWm7VWGnlpJtnPPsu2cFOzbJ/XSLCsvN+iFG1MigEajxtqdMIapHDh7mKF
N1tmkhUf+vQmpmsaB+umi9eJQv/Qu7WrJwcOwtgxfwhyvuy5xppiKeSHmCRfZkqG6SKbeqG0k6yn
WDi0+Zaidy3tVPmz0Ffa0P5TriJz5w5P7Ibk2vjlWjXcTU+N8Bi3P+TmPrCHsvxVImzVRhtKDeFQ
NHNWZfTiRJA0Z38Um1ZmJaLhk+x80bzOjYNRrNtSvwpL6yBp6ZVs7/SyW1fEN2qCi6aLtnGnrmpq
dY3c73OivqLk3+UJMKFsh0JdHJjuIYAZYZZqpbQDq6dkoMeUMirlBo9ditmuMSk7K7y2RN6Mc3il
s/b6YHTgCgNDYpyLz/qi6Fulx1y1oup7TdfXTr6p42LpMPhet9L2MmDgDPuANRMlOPh90VQ9g37H
paCEWhRRFdG/whoWGt5ELm70fSsWCCzIvxV4dMzhtziCmSlx2gW9Nkyf+t4Pw3HuciV9Fk1xBjBy
hn4YRHIkFSgWfLHQm4zM5JLUShUNfSjqrI+wqne51c7g2KZMwBHC/KUCMJ+q+elKWrsVZDnqcAOV
em8owk/R046+vF1naBHWwdgdqm8DcbUypijLPSNJNY3yqhQidNeqSz1878MrpinX3zc0fBWQROhi
nw1Y5eC6kjRUo6WWPujRY0tFvb8vo4/LVoY9OcHxsBxIPVTA3/CRQl1+umed1jRoCGk0G+zuvnOT
ZWFb+6BpZka5Js0gJ4SELoB2uLROzWTMTkaxgZmcFMMQi0VWqxTj5vhup8wwLgSB2yDkfQaaZ8ss
X6yZ3U6oTwoClUJHXpjUPy9v2pSjge5CrBYEDidztBot1pQg7TCTWjrJcXWrSs3Tv5hgXNjSUONT
x8dFTsTcVeGgWmYdYNMCfJ9Xp78v25hyZVTVVYCfg0LSGLmoGegNIGEJJ3r+YaeH1PipO+9qOrdb
Ux8F2XdsoPGunp2YwKobzfZzPorW7novP/ia+pnT3r28mqmPcmRmrF3HNErsBBpmcqO58RRt5VA8
u2xiciWyJUJXOoydjO8cq7PNWqowQdcp7D+Rcl+a9hzv2OA84xMJzcT/GpFPj0roFmqm1cM6apdO
xUMo3GfWV5M+h3qwaLzHdk6+fW5VoxCgma3UdCYGw9heRnTnWpvCqtnObN6Etw0a3QQ0hiAVrtHT
dcWt7ZVtGcRLot3SISNBEXhhKy92O3PTTKznxNBosET3oOJXOgyh35w8apVn77Q0avdqKHczazoD
jBMEoB6Bido0ZRY22rpMyYosNAgEeld9gcxYt5nywyi7K40qmWrZh5Du0bd9EC9HhZx5CCaSxnwk
YZxERepWkMhSIWsredGFUI9UX5etTH0sGdAT+kvACM/mq3IDdU5ZIzSEFlUvD7aTJN56TBEkZTbz
uSbO7UCAJ4IhlRjJGfM1BEpjo8jJgtqsWyrSY1K568uLmThRJxZGDtHaLtpgERbc0qCzisAyBYCG
j5VS0jD3bf4YpnOskXOrGl0R6HMklu7SS4dLZwttObRF/xCNUIpmz3Sgxud0E75haZ4pYaIVabqG
/ZWcG6DQvBkfnzpOx2YGVznKD1vB1ippgMKF9EZ7W/tIJP/ZquwZJrOJ1NqCEACnI+c1mEc7NVMI
teugujSAD9y1H2UUt+/77leDuAmw8xmPmPw6JAgKw1FQC46nAhxb6uTKYE0Fs7W9VD5mpr+77HRz
JkbblimJ2nv1sG1+fF8k0UZSndU/mEBtZNDLGEQoR08gz7dQ1ZGQziUirLIw2qpdOZOGTB0dtlci
O9B5howfB4mH4SjR6Ma29mNo/TYANinlZ+TDCbQUXYghonLm1TMVegg7hNVBSxGxm1NHiNUis7Wu
wxHMu5D+oKT86oSfxtxg7ZS/MVk5EFAwtHF2lzti6jmSS5/Zy5p7zUxXSh5sKlPfAMtdBPB/XP5W
f4Hqo2vdUv7aYi/PVTmCMOEFrrCThFWa9BLKpK1zx4zg3gmSfex0u9au7rJU3PapM/NWlgZPGBs3
uDbkgfXcPEPrR1aqoYXKFS8GMeMIxnVbWa9WHtLxCK5Qq97l0Uua5neGpK5CUNIzZ2HqmuQW0YaH
M1zv40dG2Ddx3KgoH+pibecLCEW0XVDb0nVq1fmVGmrZUssBBmRh+nZ526csI1gjomNKAnp2j1VZ
laeuSxqtivFKcvoFI6HA3AHXCPRW/6jK8rK9qWCJoCWKcgxtQ48x/P1RsEwNocx6ZmqpajdAWnua
WYYnNrcJmuAzp3/SlIlmnWwg1CqJI1OWFTlxYLG01q1u3EBZ2R0VxX5OCGXqOCLPaVJhkVGUGQcZ
Pp0oRB3gck9+kOjF9yCg9fKtpGfx/a37G5F1EXZizsrp1tW+6BRxQhFHowkvyN1K864sW/qHD3Rs
ZZQLODCZe3ruDCcBCGVNMXUTUcD5h6VwJTO8LcEndlaIoEJRdhZGavtXQ/26r+Rl7c4cqqnvP9z7
/9/I6IIJ2gwK4cYlgFXeUm2YkGFMTxfnSPKn7jESQGoDpJxkusrpZ+kMJgo8JLmXVfwpN89y+vMf
9uro5w/2j05M3atMqTr8fLeii6n8yOv3ppqpPkz68JGN0VGR1FaU3QYbuftYJwewxksNbI2cz9iZ
ulOO92r0SQrU2fusxk6fPNjujQH4SwCSSHM+u/q/7drosOhCgQZX4MdLqBkXjDwAPuuFOUKzqU8/
XBoSx59B8nFmrjph7XsRDynPFndMHezMLpvJ+qa+zP8w7svUH85KdoLmSnISYMKkYFPYt5X9WAPH
Bcnw/f06tjP6Mp6fyFFusF/k/OsqpYZfgPk3Hv7BCpHSGupPVKCGbOrIl0nHJCMdijaC8imXtMdM
Xuzt1//JyJi0JnYKyQ1s3pxx0D7lario3fQh06rfl81MfhmqQ3BfiNQFx3e2F9S5ZgWYKVUYmU16
sJrw1ojSq2ibMzfZ1CWNhM7/mhqFgKatzcpsMSXThG26B9jpgEA8R/bGbRC2U2cKReeBk9wSaTSd
ZISa1LjsBVk54kFORnR2w5UrlmDW85WaCjOXwLlgCsQhx3ZGyzIdSMSFHDstXeKq/KWkr4773gDD
QPea5vS1DgTEMFYug7XMWl/+fJOLVCBkoOJOzje+TU098PzGAz3d6zVDXuG2FJUdo6nfjkOsEdoE
CJqoh501D+ym1tOwp/HreJLyEMkBMx+pp19TgRdmvOTcISU6CJqqiqbMgKMxuohyaCAa2xHYzhpd
SnknuA8NuOuKfvnlrZs0xLVKYRTWibOYZHpo50Eri0iu9NXnDxpzNbYGsGROyG6IBqdJOY8cOiID
cwZqwNIohidBLPhtmCW0deGuAYuVMB9pfrnMVFU+YtT6q+3OvULOHwLD99IpWvPUlin8nkYoW2rD
CPpTnoxgfiya50DxgqG3DFruVwYyTH1kAiOX5grzg6+P1npid3QWhDpFFKXlLPQ5nHtWCGTI/HYi
wdKYeaZ8YKFUOS7Kt5kX57FS8MhAJqBywK2h6A0V1Ix3TB6svwKV8JNTnx99NT3sbc8JMdNGBu3v
6kX1IM2y9G9H+WE1Bv7xP2ZGeSpUF8yV6ZhxgMjXL44GZ/32sp9PfpMjE6Pbit+58aOIEOG7ew1M
foyU4mULEx5+vAh9RLYLDSsKvDEW2pR2DHDunjkDnRkZEGgy8NSaP1Vm3roz32dMKRFlQUXcxWYR
feVFAAO2CB/1zNeZ2jqJFxEvPBLws2KVG+Se5Q5FWMkxrj1VuYs8ZXV576ai0LGJkQNoQiZ7kYmJ
AmSnG9113m1cextfnSGKmShMEIWIRChdoLvENP9pSJDiok87G0Mx2YpUPEtSuQrLg2g8uGCWqgwg
3KHt15dXN7mBR0aHvz/KlKI2rNVKxGgWNVslDa4LeY4FbsoRjtc1/P2RCalMHd2KKMA1qfikC9F7
EuUrGYzu5ZVMmjEhFjFggqMaNjpFQaqKhTMU4YxWvK5zH4ZbMOuzl9Lkhv1nZixS4KRekLoyZjzP
tDd+JmrXvP+0zeXFnGditOgtlgLqAPXWcdagWYbX2inQz5qxvlCvmFT7oym3IjNt1rb0Z5xAmfJx
Cr60MQA4qCA5Tj9RkzWpJ5p8IqOuC5SPQG0WrpZtYq3/mWTMW7QNk8Qqw7TrqEEjwRbE/jlNSnqV
Yv8YZG75p48sHaBqDODdkWK45uOsBUGNBp6gS+sk9/x1ahZPRZkCXrLNbmmqSbH2bJMinABJC9Jp
QOULBrpiSCajToLIoGSuJOrkeJ36rfqrMtR6DxIluiP9mWt+DLfF+F483oHROQiyOJIjkap35DFY
aQDUHZQXD3UFWlD+cfnjTnmqLA3lCFXUyAtHuy0IltilLRXPSECoB2Em1W/WXlvN+NBU0JdhRqR3
JMMMNu7zGYGV5b0n46ni1k5uBeeg+M+S/jMrGa66ivOZVU360JG5UZy0fLBJSoi5ynyqsr3uf7gJ
WM365fLmTZyMocqmgC8xwJaMCQeFPufOH1bFoCa4LnAfVVlcW0qypWq1kHTxvmTO9LLNqQ9GYU/R
KLwpcCiOUo3AV9K+6ckBYqnfyFUP+0J7ZQMJvGxmagchLoIKj84rvaRRG6FHdjv1bHLCOGfgUlN6
YysklEfstmJsz4iTp8v2JqrRp1Fm9MkglFCFVmd2LUT5KgZAKsubmlqJoz0KyQ+92ivVQz4MBXz/
G6KUPkim86gl9Rj2++hG8KpSq7I2hhPUAqjfAETv3aUVNutA0n/XQbETwnh1ea1Tn5DmDNmoDnPY
mUBuJRiGiLYqY3oWRY4OArMFXaEvKRH+XDYkzVkabaoQm5IOx9UQutNgmylqtpJiZghrveCVlEVV
fqV4DI/Guul8REGXrMIidHauXuRPaR96TPDG8Y6yZXOXyqWWLGd+vyHXG0U6+kc8umXLkqHiGjmz
r8KC3YlJwoBCca3EYObbGu4ZRAFKU2Z4LFsLzLPmHehYLft52fhElD2xPd6btlOYdsa2rnhPfRR9
VEXtwDkj7Wo7XOuZPVNtmjhROrBE2gAinQBu7VNHq/RSq3WbIUE9AbD8Kzaf3XzAgV9dXtbwa4+2
lDMLooIre4JZn9s6SQMBM419X9WPIul0I7/o2kMsoyc+J5M04WA6SkIij2JoJcUx41Nf6Llidiqn
J9RWnsMUZQ+RDgN2lxc1dX2QfyADgJVzQJpZOWEaBwZ900Za9FK+bcJ4kadvinmfqne6vnW0uUb6
hHsMb2KKJGDTeI+PAqBeplJj1DpFSOPNbe7NSFzlxW2jffnSXJd7sigE5G7o2dOfl8bHQM/hgNIi
igslkrmus8ubfVU/lMq6KW7l7D4H5S16G926oVF3eWPPwy4xXmKVmB/elWOwSul7nZbYsLR4gY0Y
fLdJrU0b3wbtymxf+2IfpodIJCw4M0WHs9MwsjvKcSyvINGssVsyE2Qnh7xl/MLdiMyYXF7hmYcO
hpDJkQeUKc2+kaGsg43ZNiVkJNpsabs7nfmQOn/5ByNIgdKlokkFIfPp2ZbS3gj1TA6WLdDsPHsy
GKDoPi/b+PubnpzsYSXWoLfGdYVsiHxqJHNlaJtVkUF0Likq/JRcNXtPz9YvbxhQUMKdUL4L4o1u
3HgaxKgz8WtyI4/MjzJFtADzLpJ7PMUslqGy0kJm1uYaP5NugcSGgjqlMUAMTteolJIQODlrHGQd
G1D5RfLs24duVsD17086383/LI3CfybAu1IJWGI+rH+z/xQL5ar/CD+cHYj2R77iNngGqv6hzYSy
6W38z+7oaYj4g96WTCAsVf9JlRlePITxTC41Y0IeVVisJsjqeNhExf5lZ/e+to/UP5ed8Sw6/vXF
/13FODrKYuXKcs6pEtxfunffmu+VvkEXhKLXzH02t5iR19dSnut+jSUZlhkm9dvoywx+XF7NnI2R
a+sasmZ1xIb1DAn3ENnVRboR65miyhBpLnjcX7XNo0zTT1I7N2NWojvVoxtKa6L9+vJCpkwAbABT
MYAdedCNjk9i2FmfWAGVd6Z9s01SdzPhdOqAHlsYHRuSwLbRMyxEofKs9CozHx4RwX+TlH+IN8eW
RgdFaIKkLWosGfDUGC7gPCNYdLY989A5y5fwZBjOAUwghgiaYfCNo6+SGb5uq67A+Gb6WcbPlsds
DGXPdAlhnddsL3+fKUc7Njbs7pExu43lKG0xVpXIKaSPCp9J/HZbc7SikRNIQPLamji6dBhTymDw
8yE2zOuPy0uRh4M3dmcgWarCSMsgwT36Pm7u2n2uD4OGxYDdp+UjXmlardzm8KN0nmut5Ka1r3WE
IK+c2HKeIqv1NnFcofJkZRJTWLG/lFMI5QNFREWPMY2F06A/ZgM2+tkpvbfKQD0D9Ur8a0tMis3l
BUx+i/9+/zE0PNPc2hNS7uyQ2f9cZhqXgdi5/tR5ajd8jCMro8zA9eJIbEqsmNyaLZrkcCIJtbHs
zU2eyahBPflWfVXla9hFw/L35SVOhQNDIaskEgw4s1Fcs6ygF3lSh8uwf7XMW+nbWossju4bsHeL
UQHKOqfunIp2LBcRLOwubAV+9ObAGODq363dD0YAGv7FqFGBHB3QyjLDohjkQeIsvzYQA6y9dC+L
cxJxU+5wbGZ0NHvTzdSsYS0ilH5uc6vLn/occHIqeB7bGO1XWKhVUkLBv4RXKVskQYtz5zzKzH1t
Cd8FUfzdNsviwYeqgTmu4DuR1xWKiC3ynK8K8gMpSWFiz++bXv0uWHswpaHHg6tZzIuNvlAYy5JQ
DSz5GXRTodmsIn2mOz/lyHTVJOTjiTRnop5pKimZYLCYLHeqTeobf8JU+zZn97AMxtF4I3Bg5DFQ
o8qIzXSuAgiMBukJVBG7Z600VwrDj/W3EXSDMTaLNalgUMaNSVhRq6zvUfKwmhqdu97fuVFVLj2o
MqAdXn0/DgCl0EGa8hDiDXF6Tm2xSbKu40bodca2zds6nDmjU9/H4ieDC0JlURv310yr1oQwZDUa
xbtA2Gnm2+UVTJ2cYcKBGxoObSZhTldgOX7rWKoL4Vn9pFrBqxUy+Ox4L6YdzFzR00vh0/DuH5rw
o+RZ6AyrRREX5nah+oLu8sHtupnPMZVygCT4XxOjOwE+SNd1fZ/h+qbctTW4I+VNVaVVKx16EZIN
eeamm968/+yNUmjVlBvaJdgLNd6+Iax3/hUHFhb3z3/5Sv8ZGvlZnTrw14Yo41A8ftcrJpptyAH1
az/8h9yQsjRAFo4Q7dZRIE0Lt2R0BGK9Ug8/RSvzIPKDebZJkufLK5q6FdDkZp6HBpis/y2fHCVs
NTJKTVljKKGLt4wLPlLUfxCqHi7bGfx3nEz9FUWiAoQs97iToOpSLdoJfAuuqC91++APoFoImKxw
V4kvan+r+DN+PukUBFPK0LQSgM+cnijVSzqK4qyMBti9kYFJc669auvD7XB5aZNbCLiEACRT7v4r
BXq0hb5oxGioYygLhdukeBeV+NmAGeqylclje2RltJxErV2DAB4uU0ktlkoCcZEzqz03uRQgoyoL
URRgXKd7pqD7RCjlIFVSTybnV1eyRaMHddeZjzO5GovhDZXkyqKJfGrIrv0uDDMOkgSHGZQHmdet
L+/X5Oc/sjDaL81QhMgTWIoR2TLUGf1rYoa7WPfSReBk348LFBeZJgYAyWNrnIuIfV+2aRwPTByw
Mus/3eLZFiF5hoDn8qomPtCJoWFfj3ytyGVk8my8wOgQLQFsWeQKGPVuxtkmzdCkAevBXQQe7NSM
7jEdXTcVE//wPWiQk+jySwYT1D8sBtwSWc+QWI2dgBCQmEkELQwP0iUN8UXSAbyEM+2ymSFWjkIP
aE6QX+TwBLrxO44ZONHqbUJPbPzQi2gnr3eGBae+O5MlTtohtWLKE7/maj3dNFEAYS+mZIlKpbjQ
USkvoS4swkpiijnvbnV1rvI7cYhgZQAXOAx0cWJHh6h3ktYOBJLG1lXuxbwaIsLMJ/pb5zrbPN0y
6QGblH3H3yiztKqkH0u24Pf+PvDKfi85BVLCvvSClHF2zTGDNzpUH+TAKR4KgM1bwwldEE/I6mQi
RNMGRY6lkleQERsWPESxagsQoDjKzmhEaF7KbmDJg/j08mc/h/igASURYpgVgRvhrPChMbwFME4h
YspfSXaAVhTtXUjOfobJ18CdbZbXmrC7bHQi8zmxOUSlo/PZMMUUKQ5cPYWufjQoahVVvPe6dtVJ
/bUQyJCwzEGmJt3uaJnD3x+ZrE0/Bk6EyQji9Ni4CSEsLrKNlyaL2vn+m+tkecPyj2wVqkHiaEq4
OPSOjVatAhy7orOhtn8ub+RE+MaSbgE6GKYjxwM4tZa4jZViqeG2s4pVAmRYNXYiLESXDf3NPM48
/MiSfLomK7DdXCixlCp19FS6gX4rebq+LPyyvjEVeO1p0ea7DikFCSr7hJ6AHl/rGhxrlp6na2aF
7e3l32nqkw4jobw4AaycYVaMQm1rJ4HYyW/ajaGle9Xf+sXGFIItiPEZY1MdMiac4MLgwiecjMNI
4LR2LXg4EJIzULUZ6IwJHbyYdmxEizp1Pws5idfQMoioZDjun660IevRlXzmFzkXIuPAgvigyQRg
wUCO+PRLZKyvEWQ7hIp5hQYCfDza73qjr8uN+oD6JIxs5tJdwtB3n0BW9CSoGx/6JhAUz8Yv5Rpm
zWfhhtLGzK81FWWPf6vhYx35fOsUXoDIPP5Rhet4uN+rmVM1Z2F0qmxX1HpOFqdKSZ3rsuphsCol
/8f3nep4HaMXptr2hdi4WHF8GHgZotu4rb5NPHVlujDGe87cvTu1LIpaHGMEgMSzcePW781et+Hp
lOrmVZDCdSPCoHV5UVM28BrSewpBwzD96cfR4G2JI52TElKp90FUxuHcU2z4vuP4wKQ+4C6TJjLH
5NSEWpWBTFocQjfgkeL/rqsfanMTUT6RdW91eTlTUU9WNEDIA8b6bGQ0b72g1TJikee6yxzqNUuB
Li5Bw61o1pdNTaV4LMlUKdMAgx2neFZe6RVgQdy6eLD857B65IUx83Umtw7NUTiDZAYYxmmxmSg5
wh98nUhR7wGO7LPGuDdMdx3K7m2nzoEoJpdEpZZHmAoZ0RhlEGWaT51WIwt3m2VdQWpssXtwDV/e
uYmn7KAtOQAYgUKfVQPbSBb9ItbJwRvnKRSRAa/tu6rvV23vrHNB3FQpqgfG12Wrk55+ZHUUHMXS
acrIYnGA46q9JAnWhrnRH5eNTPkf2DuqhDTXQBSMjlOdCdDMAwld0upXbiu5g9DZYjWZZ6kr2ynn
+CImc7TjoDR80qPgCuuBFaThEPpkSNW7feT90tXnlE3MzVXv/pDVL9WfqbVak6sc5Ft5BHKljRP1
rpF80Rqq+gUYyoWtWu1bpfvudVqY/UDJH6ULBY10UOepvemVmFaOW7vrwEuLtSUzMqULVcbrK8/W
nuWUN1lV2Js4cOFPN9AqpAJV1oeemLjtwOUuAsVuV/B9SDIzUZG/9EP3tpEjA9iXzgveNux+0Rlq
kO1FE6WTOrSyldjK9oE6lIWsQtsh+uLDu1jpNPNBCS1sL/wwJJ5noggcA+W9eIuc5IuuQpepGpK9
Ucqg2CZBIwEv7vpbEtJ4YRko1gfSgHevZQeC+0xrpH1b1kmzEFL0c1KrUFaqi4ZQkUlesFC1QL4p
CohJjKKpboNeSJdaYJjLJGoRiEHm9yBEMkI3rpTuHEmCGo7xaEdsYMRuMt6MpVIumyiq75UGISU5
TPcsVV8ypSUvhFCFBpkA9MwIS7jSZfS3gibRYaIsm4e6yvJdntT93k/hhs5kKTgoSQaHpq1b7VMc
ivqhzkXIJpOyYYzf03hCSFa5syUVDGemxtqepzg6SJfPx6S/MvE1PLaoK0HsdeqviNAbcdXw0PdF
+2eJ0k0NpbzYwg9pJ0vL6+5sC8ay2mLq3pspCU7maWhiD6iRAV03bkZpsdV5hoTt2qi8RQFVZYfW
nOE2+17vfvthtTart8wzN0qbrNtubi521v4oTTFVoXTyocgRscXosjrQc1fCVY84RvzHNN8zdGJw
xzh/v7zpU7eIcnRch8h4FCME26rSpOi44+nFNgkaTE/QUKkkfunsAOFUlKWZRLN8oIVjxuXUVsEc
q0O3lygb1Q841CP6ZTM+NLUcwOhMazGnwQjhKOQVol/3isvFq6a/rQReSiD+ZbwrnHcTNtjLWzf8
rHHuMkD7EIsnddHGI/lWYImZZ2PLMst1aKaLgSeynau0zlkZXU2FlQRVXfOAqPOHyNtLxp7h78sL
mdy0o4UMf3/kAwEITF0eTBA7ffs9EQm1xbIEOvgvNVDGBP7bs5Gbt4IvV3WAKS0Y1D7u8uLR+DaL
ATnr8VEeuZlmN76TOvStrbzdOP2vPrNXstTOeNqUMx9ZGQ+iKane6HA2wv7alyqDbjXyA6H9dfnL
TF2mx0ZGRSjdgoLHGKKChmBzlr03vMngUIUPP55ZzrDxY2cGWywpukRl+qw4zVPcDVQFS640qBKg
a5HYB9l/ooPp6x9+vbq8sCmvPjY38mqHXqlgwQMxkMO9tjIUnm5/7ZuIjVy2M/mVhlxkeMcolEJP
XZtxFL1WC6SOIhQya3ub5uk/HJ4BeKsMAqkGb+xTC67XJ5XqYSGLnvJAXSTqo+zHC1j5W/0faqAm
Y6giZFbgGcbvMdG31br2M8o26Gyh9Kn5m7TalNmLqz1c3rapz0PyZtIypet7NoMdBH2mRlJOpNZ+
COaz7v8Q9Dks2JTHHdsYuUBvpmAKaPgti3hVJFdZ+x4Kh8hiYLDZd9n68oKm/GCotQ9dYEU8G1Im
40od18BY3AXI/NmafmOo8b+8kQbeW6agZX3oaJ/6glSA8058fEErNHhCe+on9drPHi+vZSpcH1uR
T63kep2lboyVXvlKlMeSZp8kPVsA9BV0Xy7bmnSEoxWNvDvQtU5EZJfbB58W4IAPxTvEDi8bmfw4
wEw4PoBASBBOF0SEc6q4o7YfIUzkmFehO1euntyyIwujLetIGqs2w0JeClCTV8Y+a/MDQphoM8h3
IZT5l1c0+O4omsI++Bf6zyP2jLPJHUDevklhP7L6d8YU+4WWiwcHiuIkn9M7n/hE2BoANAbFhjOY
VtaKQe0OtkQbXa3aXyo1757vcwfLUCVQbBhor2QS5ZEneL7W9b4p0r1UkEJJEGQMAmlhduahS7O5
NE75W4Ie7yBpApUaRYRDelyiDuJWVnuFLyZueZwNOmLiOggXq/3qZp+v9vu9vPV3kOov9hF/+Lbn
v6u31f5m/8b/4Yb/ebNHWOCwShY3K/7z/0g7r+VIlW1dPxERkEACt9jyTqqSuSFk8SSQ+KffP30i
zpIoRVWsvefsXnOFuqVRCWlGDvN/z//+Iv6qreIL9vQl/Gu7+BP71d5u8f9c/GO6Jn4tzenXv9/4
jzP9cl4sc2eZlrnBP+n0Bfxr4ZfpeI7n4e8c8Hv6mxv8a0qeuflwvP/3lX//MfFlx9ngz6fvnH7h
y9P37/79EHPjWfiKNX2HtwGA10p3xrmxZfAhvs/3gix/TRmE3HDLwVEPAbbZgusQc5WDAlOmLN+T
5KkXz4V4z6H4Y1FPYb3/b2O25HAXbyHCg/xjowANVDeLFvCH26vs3jBmUxLqHaxORJjwxVUvlhYD
laAq7twM7xmZxvnDOc45T4cKSwpViq+5uOHSd3uvVvl6t5AQ6ILIOGR+8DLmTZlCJHL0RSL6VPS7
NH2l/vdoPPB7GdTrgfy2MnO9qdikg5HDimAAwlOvdW2pV3eiP9f77GQDushTpSW5uhKhQKxDQyhs
SCnoWAGgdRoogWIIgoaTDHfcoT+qYyUIPGlQEYM8t37VZKUFqsZ7o4Fe/3BWC9HtaHCMeW8btH3p
cYPRBh+8smKXBLQ3y/EpAojs9gyUsP39sdXjnWEZYa9CD/T02H/MD4T6lFKucIHuobUiCzUoqh5i
LsOkGDIBqIQT7Tbgj/Xghk3UaR9o+rA8svKL5dmSAvaU1+DdjIMHKDijz4Hu5GCvaxPIMP+OwMrV
QRONtdCB/BvQZoOt5CD8Oi204iX0DMsI3qCqNdFNSTnoCTBuIKRq9aNoXEJyGPpkoWZoEfWV2hVi
oB7UzQiIRZAH0Evh1oQZnbL3TD/oZKGDPtQcoUSdDR6vJK8fvhqQfFBW54nDgHDMYwrEHWDjlX/G
qM0oaBe4xOlKDq4FWLsQY5GK1vETIGMLYamk8UaU2S4UwV9CyxFSFnAoN8Wk045gVla/qfBgmA8+
yLMkjnYVgiWlKguks50WJCYj3tXkGAa4VevPonGgKUJhFQGphgNschCVtxy0VsCkQDhHHSz4WorZ
oYhYbhdGL6FIegP1drNIIQHWQRwJROjAUing4wma8b51rlkyyF0EPjuEKeItIoYod4Wbw9eJ+ozS
QLE/sWIn+a/9pIfcLvVxj3plM+FrccRLwiP60PSt0GyH4qhUHiq1PTUsbX86JIHqbPDu2vgAuktM
FyzeE+IBECwPPTjl1DLaNUdKmQKR/joGDxXbNYLukQEzRAJiTOvsqAFJEpjKEChKus+aL03gFmkS
0KIf8M7A5zqX+OsJXoQate4IbFLa9q4OOo9C1grK94NqU+LlSng3Odmo0hrODwGEJEuXffpSQPOA
CJaB6KMg2wK5pGiGLIFiJqhJMfQHPXnMDfA+oVmQmJCcBfvqPQi3pDkIwrpTnoduWUSHHAISPVBV
QEkWeO4E1BfBDbLE5oUHXHjVlGahXER118bneOJCjzspP1dgOfpKgQYgYsvhW9h7uQJZ/fjYVk9F
mFlFIm2FHElhlMgY8oGJmxLrWHhmseEZyYlkX3lIphLEdJqmfeBF1RHTG0mJFyn71Mihwe4GYBk7
Vh34dbrqSn7hFFiUcnjkCGvKMohH0AUD5sdAfX1nPFCCYCPfFP47MxrEj9CNComcRPiOOx3p663v
rzXIpzOdYC5BsFJ8ZTXAND6xOYX8A0qf0Gic6qOdS28dKuJi38vRBgZWM3lvWfZe8xdoeVrowrN1
8VmNn1rtcUDYthLftfIosYuiHBtwoJOPdNw2wyqMj+jBiVDOOwbvCfBE/gjQcVmuyuq9A6s1B+8u
CgDGSqjpF5HTdi/DuC3jxtPKyMzw3tve0wZ6aoYlA0+mMV67cTtKjQnxfFvSHKQqAPLuPBWp1xhc
KMBN63qfYu9RMStKQLq5TaJliWg2RfUD0Cs68GQZWMqMe0FbL6eehARbRuKhh2EjNA6kWPH6R1fT
H1MZOxEw5gLiB/5b3K4kARz1FYUmR9A7vmgH4j4Gu15AEj6MF0RcaEF/1MDeQoGu2eE7uQTaSggQ
0CZO2mOm2LJ4QDgfnR87NuwHhIH78iUj1GHtg1wsuuojR3E3klMq2KkdYD88OCk93aZ8w8AqVKAy
XC4GGTSnCXYegnUpOUb8qlbqqkXycQQgugfnvN5iXQSZ2xfbBriyfBO0ZxY8x/FOG3ZKfBCA1Yl2
RPJ47HWQZ2mtMNhK6l7k74EK7Niyqzwd4pwiouYFGJFVrVu6ugqND3/Y5tk6SzYZ5lPhIoxvamh/
koBzVWTfNaoVBdFMP+QlJDFxdDKUJWSLRnLADQawGrqvtFWfjeRcCB4dF+jLNxLgl/sQRCWPBqgw
mCCnBNQlYXTl7FvH7MXLHA8DcyWS2WEMKjXo4WL2zQ0gvM9diGh+X0FQ8tzIpyFtVg3KRaPYU8Y9
qZ59gAI7yYbGnCJsFGGpx4HLJl3hSwMIb8Wf1fEhhu6tP7xmjR1q7zGUsZI8MGm4LqpFrLud9Fpk
KO4YzKL0CBi2tX6u800N4Xz48k2nr3JWgYcJYRicjF18GGR0NAULqGyNCKRqMoQuczPubFB31HEP
1pIZUS8knl88qqADC91RFloLyvxWW9hddiJs3UJorBew7SuLjru5vJQkAOzwjUFgijgCNMcH0XPM
XT1Z4SAcwi0tjoK8iMujP9gpCMa83BmDxXtIxZyrBnBncM3BWANpqek1s5NLp1fN+nNEEEYMIWDK
sN2CDJ07RnPJ+iOKIfNukwpWMu4oKNVAodsiGxZZBRYXiEp+shx0uggC8Jtcv3+Nc5chq9MHGw4g
LGDTowq+OLDK4IobQH+lgC6z6sNIt3kVWIKmOz6qwBK89eG7YsyMhxOp3aZ9ysNdVC37EUhigXkE
C71CV7aOVJzBykVOGyTYUe1hRKsWTMgA49FD8phoojNgecvlUyw+EXTMEZSMKYBFAmTqM7DwaIfW
DLhSBGdNsQ2iAfiuV+5D6CX/EFLAYy1N/VTqPTJFS7VyDZB8Ga6gqBcQikWCR4YSbPAuj5WwQkWD
2WYroX4p440vnHxwGwGYrJUJoR4vSjq85Vn7KZXZgdPwoQv1I2/i7x4F/HBvNEAAPdEAyazN7NGI
cCidW2mCeuLQRA4vNuKlBHnvFgKMGjJbeQO/IwEhL8K3AGMqpIKdTsk68G8BI8BRoDiDFNsI3lql
HNtq1pkketAF30IKHeVBjtF9Q1Z7aTQPqfo55ujQBghzqLdd/cEEoFS71JT0vURB68YNNQFnUfmW
2zfQbruGr9XksYjCfSHaPZAeQ7OXhmETdZ3Tj09lu+zIC4KFcfetjSPAenYXrWW+6Mtnmq5LilZS
KQcX0wff5I3mxI7C5x6s2M7/YumSSA9auyb6cybvEuZUxRMJvsumsnO6iqrALCFqONBzhQypn+zC
rHOkcquRN668CCVae7XPwl9JqEoRgO4N6EskiR4FewSpOfii8BllGRBzaFvXELMfhPcSLoDgAyw8
7np6pEpgZYOMB6hhJ5LsdCw38aCgQQTCK81CEC+Fcvajjd69pVATHXoP7EWj3QF/BUhuaqa+MxY2
z3cdRInK4UCh4A2JlUUBmGyvCC4klMzA36CHEvcVEyBYnx4IkIDVsglXCU/Ghzyi088tCkAI4ZKV
A33p/OYQ+ilga+ILzcgbGBoR3hDAy2OpPug6+n853PDEOGQjBxK1c2kki7DbOcbQO1KRmswQ7JgE
tqjkuwZs4xSyJ/BU9gIDDSGAW5WJLwFt3JEmT9koYqfQgfLrgDJuHbRnHdgoAyefg4PZpTZPqhXp
DRTOQKQuyoEwVpckFS98CBaCDn4ncs0tweuLuQMn1Krb5JzHo12O31mhnJLIX7fJsgzgNw/qfjoV
i4bYYv2cNVtCP8nkcFWFHQrHMKVmLjwWhh0rj1rvVdkX/MK8AIYCDFl1ATkhT1NWRTV19pP6eciX
pbCEFKCZRi+detLH1ahMnOuFwQazKx1V8URcKGpw0fsE9bWtXcKtNkAwHGOOZFp76PL+jQgGSPRB
0pgcGSQzFcYtz4t9Ldi5cUhw/guKtBeJOwTiRsUC0MuvWtAsoaS7iEhO3oFRHsqQjdBVkBmwjHMI
uKCRxajiZZNoLnKIUI2TXquBr8nYInwfI1keeIKhb4NKW6aY+HjQbidTFy2hWKx7WlerUS5AMwRv
hslrtTbemz6ozCHYVLr/GGfMAXDOjLCDN/S9Lb0a5XByEy2irnAT1MX5Ce4RQr2AfM0jFXI7TbT1
oIC9LUgg+0FLSBjFwer75CUdGrNJ6Jr1YWFXVH9U9MFVB/CN67SHgq7+0pEWIPgh+0olptpobkKN
btFvGhGHXKI5aZRI+yoXPEPul0C+LONBdtHDtM7bdkFJUJpMUC6hz1AD0djRMNqhXj/F0Tdr1EWE
PSyrY3CW9GVda49ygnoJpbfLHNpDOCN03z8OOB2iEsIEWY56vnpRt8UbjgSbVqEbwd2IhNT2VQCY
lQL7QOslDAi1BJBFcfq4Sn2EHvyyjqZb0VuT4jLbj28hBCxtcA5Wo5FDQa11E9SGpcMYmn2YbqMq
f0ONACZWXVg1bl5E7KwY1SZJSteRbFxE/mikgEWq4rJhpdt272jMctDUvDJyOIN5uBEr+MgadmBJ
3ImBDHdRRBWo6oqS+G5I/ink+hGbq5VxYckTCKrVrLFqCTeclC2qUQcluQCnWcETgHNMOPqirIiJ
6wC6LxWTXtUiBVo+dwgZLbHUTzXNz0GMK4YQIY6eXXgb72kA0LaUrvvhUwGpURjHvaaN6Bci0ULP
a6fKobhb4jhIB06doc8AVgfJHcUZdsbYqg2qs54CyUirZYCPSJJ+wWPhOy/A+GSyFODOBde5SC7x
EC8DnEQDJcQZ/HHdgSVAgSJGScoCHc9mmUrbMFRsdFV4Y9dbbT2uagOrPpqc6GgXVMqu5r1b5fVe
VYWVL9CPolfdGghryBUvldA4d3CxG7i2pR5+h+KYmLwdPaKxTdOgIrUOlw1k/82wrt008K2Sy/Bc
kAsuK6tQqp1iVMtcBSg90LMtKf1jVYWexvRjRNoF2s8e9SxY1CCUh6Ra+EDH52puQ23PDRQgeMt4
O31UXkU2x9U4a8JdyIipSBUEpCQdtSzqF1gEICwLoetz3HwzkOUsvWvNPlLQvU960OqjlyTs7Yb0
+xhniV/yXSur8SEUJnqnkMD5jGW+HWvRZG1RmpUafDACZ7FRW492DFVCagTuLljUZVctDaP6Kimu
wSSbioZQtm5QxUXhPepOesEGFE3ESkPr+FC7kY99qMpVdOnI+zGiDVIt/ZMWnrUpzJRvoYTl/CO/
yyayWah/10xdhgcXmzgjX/XcQz1epXYnmRsbVvvHMmzfBzW4dOIp10O3jr8Y6hKocg4Euogx2LQt
3XII7VDmOOpLk4Af27bDgtFxPyaej2hH3Lw2Lfcgsr6IU1C++9FkanlMtBBalO9REtuI72JFs9Ai
gG13wWOJPhYeRmfQVdDGID3quYarVm0noAK3tHZ1clTkwwD/DCDYoqSmMbZLuTz1HH2SSWsJyWfW
vjR8VbHGDIv1wJEfVm2Sb5RxzRF1xd06Vxuzl/a9Tm0mNZ6Y4doNCcUiPVSgLzeLAn45h1dRpE+c
iUB7P4OjYvGCPAwJPcRl+1YIIbjgcbuP0KmC+qJjJrQXHkM9sQgPcoGACh56y9CSU1V75AbWNIxx
nremiMbEbAg9Xn62RwoFbF9aBMZjJo9mCT+Z4WreV88oI2txvaDSPvHlhZbpXgefUBm3PTw5vTrJ
9T6PkkOv5OdQk178gIdWx/UOZQr6uYG2jh0BoYcmpGjbJ49ccEdVBIl8mSNQlIa2pjxr9GkML7G4
behSbglmeBg/I6ah1icKvV1ooan9JaLhCuArMuiO2sAr6rJlle+4th30S03XtYwjEzlDuEvvHPh4
dgqklV8seLFVuIficFNPXltui+kLq9djfZCq7yE9qeyLGswGY6ZNL404fHEBKqvQETJcTTtWeW8y
v1uLCKXRHgEeED+12DczRGHG4RQ2myhcJNK3lK2adJ0mT1L9RGTQrIfQjPv9YJy58IoEfY56ihbH
lQTPWzIV/aR1uJ9I2zb+kOLODIbDNEH66s0PALPbF/kyaHEVhNIntCd7O4ciDoRG809wWXS9dzqc
Gjlidhp4FinbyLwGwO0xhgvqZ/sOWh1D9WBQqHN+KtoK7OaGv7bwI6bjFegFp4bkFQq0rCFcxvkX
lR643zpS+gXEphcmmpVWXylY77GMMiAWmYmyq0SH63vojWHbMcti2MQNJsNZDb5UY7BbPBVOt4ow
WmmTuzwQPQbepyr2lmH0i7ztdmU+bUMyol/FDt0oZjJ5HbhoJWi+RgehhZokW28Mq6T6pi7g8FPu
9a1sdjzeMiX09BgZThZydxQrV4U4MpPZuQGNfKjgGacrTTm1waeUMFODhw0JEfmCEga3ltZVEZmx
oMB9FpyKnnHTDiMOMbh1qSzDYRcGx0TypCxH9PExG0scnztsMxqOYX26ssi90xT7pFsR4N3EHoKm
vAJSnGyl8CusHnsdY8nlk6wBDJ5cVP48isQcAwSh0lXYxYs4bJZdfwlQ+9ahyUj+ABwmSR9EhCFF
f58W0KtOS/werUpYRPpiFC+gl9OixE0CMfnVGB27+o4iznUBwaR0DgYQ0ljyBJv8HXkfwCir2hji
ozqLHHkoga/bCOCqJ2XvlrjH92Ay3A73X6VQpnY6cPIgnglJ8KtmNzEnWm/UiGTVgIhnwaeA0Gsq
3wP+XGXOJivorJ1SGiqUDWf1SyJkYhvgxKC+Ql54huhD8Hl7GP8knH4lV39bmCv/+qFSlyyGPhb1
xo9okS7dcYFDcimsiktkvbcmVIZMaFxbtRveyRD99QgnBTJk+g1QjeZ1lrqWjo0cQZkeGnEFYqVa
gavzx+3xXU0MDO+njVmmq2Vci8BQFEylhlhlveNscrRMKJICMe7E8C1u27s3ptkLi4ss08QQ9uD5
m37gxuAZNcLLbSN3BkVnygJjVcqdIKPnEXUnpiK6qfqhB27BNxHo8Qj13bb21xykqNST6aQxcVUO
5qP+WY3Z9AjLT1/3hnrxf/v5s+KfQYu1PpteUS8cmf6QokzztoHrnCoUK1QUEssozoS27qymkQ89
miAldEc0uM/jGlN12RQSTNV7/O6rl4+6iJ+GZpNNVzukCwYYIvl3mHS4pIMmX//3eoe/jMxmWC6V
viZMo5laPhGNLuMPTToWkBa5/dSuJtm/waDTGg0/eHbz8lkpUSGtGKL7gvUgz4PKXhCz5pcB2RFh
j6jdbWvSNGd/7UMzc7NZUHAUtPUU6eJwDO1W3mPWmbW/DhEpbqHf66+mcLD/fMfqX02JqAMDGpJA
PuW6oVwFrqITpDazjGyMba1HIECKMzsq61ObZxfWS5grRiRCXRJBfNzz3+UkegqI2KJ1IHlGfu6L
KFwy47j9FBt4mKiF/2TiuCI8zz+xu636VDsNglDbtG0WZVMGjoTuI5MUDBttgFhHpAXsLOUt4s5Q
VrVx9p5zjb5DUx65rzpCclbs32Od7TUENnEhiI6+ml5KuRlsgIeg/tXRp1jxP3qdoD+0DpEz1Tcp
IMjNIG67Il9Jfb2gvb5MuQEnt2Zr3oVvSjg+tPro232gvfZMwI2PhUdBbd7jdFikilJty6E5NhLK
v6tcEtE4og6mmPdbkkKqnaNby2JNCy3Telhptf466NKnrgvPVdGcG0lZ6qlyiqj00sQ1tJx49gjd
c9WmDSOIRsbdttDFfaD2xIS9p36Evxn7fr+VA9zbo6rvDm3B91mO2snS2CTBuKpItM5J6K/afqg8
odWRMawPfV1tJVT0WRzyB0veabioKekH5UqFXR5pPwT2lnKTL3ojfdUBBM79CMF3WW2d23Ppj10G
Rw3cAXR5oX97XqVUV7jm11KdWWNaNWaptV4Uj0slQGhIqcbLbWN/LE4Yg7sDiT74sPOqHU3qGDR7
YcyXon3e9yteNks0CILrgtAewksLKZe82zavzgF0/aGKB7UcOAiutQpChB4bWUSJRdYLxbEoVW0Z
5ihz/y+t/Duw/3PazDZr0F+zDkQ4wWyQvCrpWTSW/zcDs02aSINCmno6bojuBLgFaZzcOXCuzoF/
Y0ABHgHeB6IL05//qAPxe0JbiK8KSGKjRIA5Sf9M6On2MK67RCYjqJtWgAhBCeHcNYQ/k4ToXoGR
ILG1VAKRxI7VFc2QPEhMvXsOhcpk1Unjr3csX83035bnLmOJ671IkL82W1d6kJ7bZ2KdEstHhviw
6TZko9ko1LPvGJXn58PM6LxOjaKWgLYwSs/Ee27t5JIuu86TvGSZe3xxj4An/T1IyIyIBKKEUNb6
/Q4rpRGA8YK9FP2Hgf0aHcdNu0BztBV+5+vUpG7mFufyToXZ1Rr7N8r/WJ1NzqLpRYlNvlCC6Lte
KU4e3DvX75mY+Q9SLShBXU1vD+F79ujLd/yT6ftnB/lEWkbx2vTsIOr4+8H51M8jBWsY7XfxqUwy
p60kqI4I4i4Uki+jjJe+1j0Uiv55e4b8aRcSBjjHIQCPCqzfduNg5HXY9jjJta5ZCgN5VQU5ceBA
PKYsOqipN5YJQnN9833b8NUDnfZF3F7Q5Ej+Naz9NlyFKsmFVETpGW/eej9bGnr0cNvE1YYCE7gm
QfgGws2TyOhvE3LlM1ks4KU0yks7piZXP6ct8raRP30hNKUiBQstLAirzN4clzoo2ulDhjDBQxi7
LHqKypNaPAw9olGrUH0NZOTN5X0fr6h4D3w1raff0wbX6UmRb2K1T73Sv4do8EbCcisBgu0TEbra
o49SCWOVFijpitkmqsbz7eH+aVCB4gok57HqtNkzjQMBKvp1hfMatS0FEutyL6GMLi++cj68GfG9
5q2rDQUepvrDHvk9wKiTNQVxmszqa2TgcOyMCNExS6F3tud7dqaN9OfhEwSohGSwg2SaKYjvhYCs
NxRYwuTOfLmelBiQioYQ+DyTdOd8uvC26iQNPgjr91H5ySCqL8R3FvUf14LfRqbR/hhNWndEHCiM
GPJoi9ImCh40ApYnwrwVimUyQJ5Fl957hn/MDVwIIIqCGvdpdc/2SNS9Q1VeAXewy77jymt7w1Op
1fBNjSKH29Pwj6eIkhBUjU6S8kSbN0JKWimNalMAk1ZJkO05ioVqhfy/jlaBzIPAGGTnEGeRrq7A
Ra4aldahJjPUTgbitbyXkBy71yHy19v6ZWa2iMOwAwu3hZkk3LIWLd5PA3NIBnWTfD0CCeij3u7r
9vObfuRs38CGNemSKnh8Vz3matpWqGkFXqZV3yE+Y0ragFTsRxxJdtjm9oDs922Df76wHwan4+DH
jPRVpSsUCdicAm3oKUXpS/eZ1ZJ728ofq/jXsKZP8cNKL3TgY024QZ1TO/Q9CJ8twvEVySv7tqHr
YxMz48dwZgtM9KOyBDMF1fLZi5ghQwLGZoaqtLSOcFENrEJ9jto7Ip9/La+f0drZ1otkTwzGHaK1
dc9QHa2ZqMQ1IzBjSHDJBXZnhPeszTZeVW2ivNNE7E5S4fH+TchQ46lTN4ISuJD2d3z/O44jLmi/
31zkG9HYdzidDVx0T8fsW7RQgglc1bp7eRrsbHk2UNN1Z1JOk+7XKvjlN6J387dRnyWhEUx+Y4pu
9T5YAwV0b1xXAZrJxEQDpzieob43m5GlwdEI6ONFDaqJujJ2qc0aksO+I3jk6Z4WkHQ1LWfWZtMS
8D7A2Cb3ezTMcqV+EG/w9G35XduPB3QiD/sQt4zArsz4LK6pc3tN/JOauXqcBnpFwaKZokKzsbIs
ktg4Pc54U36XF2JlVrqmS5QXn9hzv6pMtMus4abcQzpcrfrJESGoLobWMjou5w0EspZEXTbgGccQ
8Ckqp0Uxj/oaBe+3xzd9/PnwQGpBymRyXK8gI6RXER4i08OtnIBshyk9qR9v2/hrRv60MVt1lJd1
2YqwUaNgnsYMKhiL2xb+TF38NDHzdATN94mvTMPA6zDJqnCVQ22aKJ4MbGrq5pkvcu8oL9XD/2qC
/DQ9jf7H9swTv20KAaazzEGts4N0Yenla/WUmt1mcHXXOHaL3oude+IQf7w6SDjijgPtIgmibdNm
98MwAWBcHatJjp+fJeboqCc0Lref6x9vDiYAXEbRN2JLc7+OjkVZK+UomJqADD+KcXOxvbOZ/GVi
yidAuhpPUZ/fNAjFTQOJaMEswGELHmr18c4Qpv3u1wzHDQLJOaTndIKGwvlCQuGvykOWhdYa+CEr
WBh72dQ99Ku4AIK50Tpx6nV2VKzA6a3aGi8HlL7vKHJduYly0z02tbXvKLvd6OUWWwInYJ/T//YZ
zD7ifIerUpYUeYrCDO2Qy0eU+N1+BlczBT8f4iU6+B0QZqRXHeISxMKVNg+thLtdvoGGS3FPKeVP
E+hwpvCVdbCtpj//MRkDw8dtMkCDImGj2fkrqOigK/TO0Xa1J07j+GFk9pyUqpYyv0UBS0Ne+uqp
q1dd6Gbjnad1rYkHM/D3AaLRoNB8tbDSEc19MmtCC4H6C/QbnGKTOPLutbA1nN6BV29QK21lS1RB
7JR9+WgsURNqhZ7wyBx1+V+/OrQ/QyQael44Dub9tTlSEKMYdKE1glGfLYNir6Zvt01cH7CK+MvG
bAdD7zMzshw2QK3NHJU7/NvYR6cI7RFrlB3v2+9uw15Giz8Prt9Y1L1t/4+3CvFWEAXUSVAVQdLf
U0euG0GVa5hnNEB5rJuU+044V/Gd13q10Uyj/GFmNsoGdzuW9jAToCUeRUutcsfA9SEEC0jRgwyG
TkestdkaaHLelh2VURS6yC6qtihQrcZM3ytPj4fB/irNgzBYyNZVqgsNLLro7nyAv0b40/5seXQC
Zq1awz7az6ThiYM4cPtNXdPCZiOcHTm1MBJE+1CO3axyYVtAn8P6MqzeEp+jzEJOSMpswR68O1an
CTDbwX8919lVMjB6LqU9rFaoAb8IhqnAbr4ONiUcMOVDRd+Mfcfk5JLcMjm79Rs5xBXZv7pzV0Nj
FzeJ49uFgzLjATpaOEfGz9sW5T8sItIGl2/aP0Vdn62C1K+KuOEqBKwf1aWMEgxcGb59T790b9Xh
RLHxoCp5lZuRJXuRhRLJTblsFoHlW5EtDCY6by7o1brXS3vle08SghCThFg0BI8hlfJ7bepVxtWa
aaE1WLGlmkZoo3yztseNYoXvtQMJNhMEPGajMNdEJbB/p5bnj1Pll/nZmqU68fXap9iJywJ5jMAq
4xPj9+Ror5t1Z6OcLVxZoGOb9zCDivYdqrFNfaXts1OPh9258Te1AxMYRTPZ5Ltv8BPNHTLupr7L
zDdUt73fngj/donZ1Ps15tkqjhNGSj7iwwyObGYm36Fcz0kfmZWd6gWa37xzayluasqOYtc7lAqu
mkVuGXfe/J9PXjYQ8cLNAA0YswWg653BtMIIQQTeUMPyUSVJ7q3rP/YrSORMDdJT2OHqGmkMJe+K
EU12+rZaIj+9Q7cWMr6oYeNmo1hRgFIj9FndcSKu+bV42z/Nzh6wLEQlKafePu4wUNmele/GQwsv
tHksdSu8lhse4Ti/d0+4N9jZ1jlCzYIFEqxGlcuyA6V3NpDri+psWLNdskIhghjVMFB/cNVsDTNd
RuvA0Zfh+7gT96qH0sHQcYyldMdF+WP5AB0pobAY/0uufb/IoJnsa+CoZKbsQpwuMqWN/l1vnj91
d1j1drBGZ983cRQT4oD5OnlET29siatdPVqlb9bWvRDn9bP+/YFmbziCjLXM0VFkAbOSrOLAKNYp
hDvd2yv1aolMSlUoJIJGA65IuCH93hvZoIxJPkJQgLMPvUXJObp7+T0a+PRDfu0GMyOzaWOIgRG3
A4xIdDV2D2l7MXhqjojp3x7MVex0Zmc2e3zS0wIIMY7e0KOCdoZoant65HRRa5dRveOo/Pnk8MR0
Fc8P0lWz/ZajhL8ivoFSdvRwGpcKATh6RwRkei5Xz+2HidnLyVSGUh0ZJnIZLWroL6zCz7D4ULRX
yPPd2VH+tIVELTGg1EEQv/89EUitYV3X6MJPapCQ0sGkxgvqvtGJJXT3rsvkam5PLwqhIWCRIZWI
5/fb2BjjnjuMQW1hG9mVnr8MXtFAxFXcR5z0olq5RXfr8VN+0OzuGW4CVlq1wfX69nS59ymmP/9x
3ctbccj06VOMI7h8sexlee7830zMJkmlZUbWFTCRqkvFmLKN1Z05/+c0nNDIFPdfaHPNIqUKQWQg
NUJYKLY9ztjGRSX47UFce8z/Xtd/bJDfD0ou5ZEGRVTD77cJ9kJo7b6gH32BKvsN6rnRHfwoFP+r
l/Mfm7MpojYhEDw+xhWgRk89td3i9qDuPbfZy88ioxMUHT+f6jtBXdbZd1j8t+7Hv8cGPW4CeS5I
mc/dD5rK0MeHiZp35v+Qdl07kuNA8osEyJtX2fLtqu2L0NMzI++9vv6Cg7tdFUtXRM8C+7DAAB1F
MplMpYkwkrcGtCa1zKg9rK1DBIE5iMxBwQ86s8uzEZNOGmMxBqeAPJg5Ch4G+E146S9OY4lCeVaw
+GRakgElb3ZgbpiH5++fBnI6MuQEkEe7+nyOIPM0GQ3uScdjqAoxeoJxE1anyOpWLUCoI58E0Der
PFzcLDymw8+yPoRggri9kLWnbrkQ8hsWPoUL81T2KywEWvOYOoUeAf+caceeZ92P9cWgWq2CW06G
Ot8lUCoN2iRDVx4EMbw15q2lRwjnoW5/ez0sGOrqz51oqC24qqGF8pMr7U6DAGD47R45XBSozKpo
nJdBkE4/B4jGyrkSktaSUow2KGdOZHyCrXl6fAESFnQRYTNdlI4MY44qn28shMzgr6nv2zL5GwhV
NYjoK0YbrvywrhYNx4E2RMDwZe03B4zpvN4+izXbwjAI6UGC2MZVaiaOeq5PIfgN+pDdpGBQKTIs
LtiJxWjfBlo79CUQFXf0TQ5ZsgJx1Bw2G31E8DEopdOVM4vGffVc8GUG4iyiv0h/mYMh3UfzMDZN
4vOtrES7ANO531+LLKB/VZLQ7HnFmhz1ohHpJS49cq4YL+yeFa03Z3H8cRtmLXxawlBbpoGDUW5z
wPDKAOaRDg28ImpurjBK73H/OobV223Ata2Du4fIC2EcviJWQymlGiTwz1nyWHgZyr+oeTN82ZoZ
4D6ScSBUSa+qd+rkQ4NKhb11jQzyBSfEZD9YXm6vY3Xj8P1hgNQaY0e0ckCA9vgcLTONBWJJyQz1
cLDlJhBtse6lI0TKBjeXQSJ/G/TPbaQjaxUKQTzcJ/qz6FczKjJJ9FvMNWMq/eQfQb1xD16NjXbC
lOA7Z/e78qiaqddb4DY55E7rM6KPtau8xKfeU27q/cAQgJ+BqQuUDWF8HkrgRqyH+/q7Fr51iUQF
IXxTYpC2AVK4NTbtm3iUbORzx7fhhBZX0Hx86dvBBZuL+YyJ37vpfrp7r7FqY6OZEr5qC+f2zq+Z
7eLn0KM+spQZBV/i5/AgLCPUIZnOmMK6btr5s2Kipqag3wkX4fJljFPD4JuhB4TEv3Epmnem3M5m
aQMB1W2aqZuwytCR16sbYUC67/b61u4M6kfowVPxVYjvqEvw1BfQVdAgVI6TbidWnFeBR2DSZe+/
wVDP8ggawDYVAZOp4DOrdg0GtDEE/BcgGJghd580FFIbqQZ6iVkMBH0ceKyys67+mMOftyHWbj8S
c9ANkQ3UaOnbn6NXPUpmEr2q8Q+/kTbyVG3VWHpCEeK+H1hwxNjpa48eAXx0ygLiDDrQ4JMOhEwh
Ag0MCHUulExSfOoa3FsaceoxgwxgCVKJOvsaZSXei1qtMHqJRXIu9A/QVewl6pik4k09Ez2P6kbC
Da3Vu6loii/VDgMrW33b2P5TcRYGJAslpGUVO/hMrT0mPphppTUDXf4CciKLALVNfa4tdPwCXtgF
syOH923KMM61O65hi+GwEQddhUIc9Oo5bk6xSLDP9UoPDi/GHV9zn0sEyvwRy0V6lyDoBcOTWVUC
qIdF9LwObxAdZBzZ6n6hrC//mbS7CrowKd+CYrOA/4w/Ythk9kvkH79/CYhYLxpXoDd4pR2hxJCc
HUX4REJc2Gzj+F0I3vv2R8d/3QZa/ZDHLUNfMhYCcXrqRo9JInF83+DwZffnaD1wm6Z29Y9H7kWv
nahx6hfG/V67cEtAYioLa0sEMAaFA8axFf+z613Iwdaa1wcCOGRqs+7OGUsLbs0yloDkOBeAc13E
Q+cDkK9UTzmIAerbhXo0AsW5vZerdqFAQxNTzMI1Hawk1zInCZiNrxJweoAGdvBBPZv8uI1y3cOO
x0xfwFAOIxg1CXNwgAE1i/IobHoTLmsnPbRIl9nVfeVbrF4T1sIoB5Fi6FOPCOKs/BDmU8l/CtnT
7VWtHtJiUVT0o8ycwJVk7yBbh+mr1zx9E6NHzmDcq+sqFNm8hbelzH1StHZSR/g67QmCdY7wxd2B
7Q5dMiewsE+DDXYvO/L4rd6BKsKU3wJv3ulf/Ff4orusvtTr0gb1Y6irMDda0cvFiLfHUy1hI5xd
NMuji+dO+AieMOfmVfellQ/m/H57s1fPc7EJ5N8XN0KaOb7Tc+COoXI2Os6FNsAbPvHsv4GBqUKf
BB009EueRn3SgFsMy4u2huiI6rYIGPm0/+f1/AdDoVpRW0yWqnMIX8x7ilt4vrfFkAq6zF3hVEF2
0wxQTWwO0i9hCyK23Is99VllfDmQU7p6wDWkESSERRiKpG7HoGhpDR4kBMacgumV2S6lwfyLnVxA
ULcjb1K1rytAqEMLlsJjD77PoFEZKOSvXC8EH3XoWcGro1NmITeZ7/d8hbyRpDld0jiQ5Rz6yZqr
Dchlpe58e1HXhNbE/DEU8H94lCMD8R7YG32sKirj977jnL6UDqOmgO85B40qKEJAV9lEKbitkqOk
jtsxSBi/YXXJ6J+DbhxO70rCIs71AmEJ3oZkPhoYZ+3eZxA0880baK1bbXRvr3jVyS3QxMt713RG
y4UN0KL2M1HcjhvNLuZB1vo3lRvo7v2zLMrLyXOW9qBBbq0pEyq3lUDYh05VJDnScbbFgjA+QlyZ
UZpirY7ck4VXGdQSg2c+IolUVaEH+iTy3IYboWLGODPyd67MdLE4ykzxDhUpphOwi8p4l2TqU4wq
0e2DWnWQhoriCVpDYJ/U/qlpH+kFekShID6iExzkPyA6Hxkx8ZrtGfgQJ18d+NShxy+BOg9ahnWA
/dLkUwzq/opSV6+8WnhPVUZNYO1w0PWA+RG01V5zuRh+LTYtD7C6aMCoLUM1EAyQbSMGYB5jJT5X
i3kLNI3yynWeqFPGI3zlNh36akB1fWy3smNY4h1oGi20FaIPVXBmb6ffhY/PsfWM8p5z+wwZK6aH
32aIPhgDSJasWMQWy4bZ5HdRepBBanYbaM1YloulbjVXYWanigAESj2rMV7yQDWl8vk2CHlEaKNf
glAWWftV3uc1QAKQxsmDrTd3w+TIaDoXvy30Bre8hKLusT5AAqJsAaVB+nuYC3cAP0JXZfbtFV23
Z/7BQXIc3zmEuYR6N/OqKjX0mOPdxBzwby0wszfJ5h+kVyUzg95EHMi9TDa/EU9wYa5/DJ5u/4D1
c/sXn3pUyyRTGrUlUa10KOWjHnxyrBbU9VP7F4LKtEW6KLZcj7zTyL+0xbjhBdVEF3RRayibML5K
19yigU5zJGWgW4NsxqX7HbO+07sRWAroDQc0UmTN6+0NYyFQhh5MashBzw71pSKyx+4XF7BU5laP
REczK4bR0Z9M+90WPcFJM8NvDOhwUPnAVJB+mYav2+tYdbwLFMrAZ7Xg6wipXoxIxZY8HcQuM5PE
45rfNeHuBG32bTzWqsi/Lx7GvlLkAOqMLaimn8X5LWiQ/mdkP66pEshlWqyJeMMFhg9u3LTgYMxD
ZljN9EY4cMevSP6ZVwc52xvKfky3hcJ48ldWJqCLG3kDWLKM6e1LVMhjGEYjYGUSOuoCBaSeBmFr
Yo5KsXBoy0tScdByfLVhptN4EhDIbKLj7HFH+b6uTbSPW9MeUgiMN3Pl9iKgh4oaBOTxUNMVga4H
Yj0iEynO7zooUNXaJjTYzeCDVN/5to1cYFHOKESPNZcmwJoyL2+eRmWvzG+3IdYSBxcYlDfidJRt
dZJZ9YV3oz21gRcX4dZPnnn9oe73Sn7fRHdTBQ2M11F7uQ2+4juATcbrQIMGqWTq/YraXuUTg+yl
JoF49Dz2jG/alef+AoC61KVYR4GmII/b+3tu3OvdVsBcT9SxtM5YC6Eus1Y2UxNVwIl0u6g+6uDX
7Y1a+6K9WAh1k4WGV7h5AEBpByfproPBF5+y9Rgd+gMGZB87N+NMf0OadlVzFz43rPkr1k5S73Kr
6ZM/JfgBtbLxwaXrv3TzCSxF1n9cKGXydcVHaUROTArsKt7wihmY8s/Q/ZUcvmI3fi0EO9oG92hh
OXRmdC49dCXf/gnE4KmgStDQK4GZcQ1j43Q3joLWBRA1ICttiD8F+VBJ7pzvp9GWpVPYR2AxkBmA
fzoAKURM2ysCyRSgvZJ2mGHQQJ0TZWFLE36pbWjyFcg5vbrephgwVeDeRLNIHdBkmigCBoa6ycp9
0B9H0FG2jxx4KYZXdXiQp2NWeFMCre92y0Mrqc2dgd9n4WmuRXOSt7Hu79VYNuMqcQresKQBj8L4
0oelUzeaiYqXlYErt2v3WnYvdJkbomM46Nzb27vitTGXpWBfMaeGlAJ1VVKh4qSJVxDgZTuh/R2E
JzE834ZYsdULCOqyyJJa4AMeEBD86apnUIGBi/uArh77Ns5KyAA6KBFysSivy1fB1SCEYocZEViK
jtl7qATEEYSC1FduOGCE0RZbVhvE6sIWgNSL1zVQ1NIFACbcC69VtiSee6F3+dK7vbCVK3CxMMov
V9zcyqi1AyfZdYUr1/i0EL9K3UFtwpXiaQfOb8ZernhQ9F0YKKWR6UWQNVwGDVOVNXNW6Z0FGkkr
QkQcjoxoaMXwLhAoqygFSF00vAatMc4d02MqnCNW//IqBFS9SdqIDHlSkU8oZ+PY81gEp/zwc6+O
N13CYDlhQVAm0Kt9XvEQfLOEyO7FzRSUlpL/RaaDDH//sw7q/EXenzCwDZA2zz05xcsihmBmerht
ZatHvkAh/76ITmsB0iGRjN1S2r0/CVY2fJtbR1cu1kEZVSSCa13tMMXH9wokdu+GZo80ETzPA2ew
dG9XnMEFFmVeapRCG6XGnqmT8dXnyrs+D7qp5vG9wsVu6vPuDKbx2zu4liy9AKVe5dQvxR48bFBE
CcKHkeN2uRygB6vzBp2HsFJii0PsJJDPqpGFjorZK5L+9fZvWPFJFz+BerArJWurIMdP0MfJHfP3
qcmdGYISffcfzYUKVCsDmhfoE4flg0RILT7yjPUOXz/8y5X86RdZ2KOPakXcxACoS/9dTnl7ltvH
25tFzoN66S8gKAeR5Vo1GwEgWh0sEuO+jSszL2IzVDGqzPgMYxzMH9tZLKeSYz7PfVyv3PjiiGBZ
8NjFbtJP/3HbKGdRcaPuQ5qys3qtux95TMHorKwQa9soTxGhva3Ds4G7ZTiVqm6a4ldPtOnSbDvr
zu0jWnn7QGYmoZEYmd7rCfop6oZKCKGG5GeIb6HQhygKBgfpHCVtTOEolgzAtXOCKjuvQOSXUNJQ
NmF0M1RvKgAq2vOgv4hSY0r8C9czYNbanaAU+i8O9XKUmpgGDcpvFj4dnOE3lLWUI3jToaFolqzI
aK2IeQFGGUU/oaLPoxHVUo8SPi0/BLPdRzuoYoCT3Hgo3ubdeJ/YUGgQPZ1ReVt1isuFUtYytOCD
rRJgR/u+tiEElRzKT+3oPz2Lj/VXwehLXPuAvlgq9chMOrTduhZw3Ab0k179Fp/zg2Dn++JNfoqR
2mOk9Mjfo33IcnnUQzNn4IzWydZmZbOX225f1TEk+3rv9j1Yu3NLGPLvC/fRT9MwjH7YWwnEyjJF
glYN/y6OqdPNga1M77fRyJncWhT1inRCWEsZ2UQ+kiHVlpiayjon1oKo90NHr0ufjIBo8pfgE/TB
H60NfSYnQvdmC6n6X+Ue4XQN80xfbi+OZZFX9WiDU8ORXPEUpD6QebuTLfT5o8BTBM47jwq0xqiA
M2xEoXxKJFdhHZK1DgmY0YXI6ua9KG0Zy2J4LoXyKLoPcVuBCMf1X/wpetGektP0qzLMcq9NluTY
yvZFeQhYMQ8pE12aCiYZSHs+OgjQP08H2WiXy0PwjjVWyWu2mJzEDAr28dNUHXN/03VeqDnTt2mH
8Ukig0cZTwJEUa9IMuZxDow0RxN1NOaQ6kCAz6GPjDtVEIIaJydjvQlIM6yu8l9E6kIUeoDmGg0C
OHr1oooYzdbvRxEyd/usONTVW+hvJ+FTLL6awurz5yb4iaF2s5uLUwnxyca3G9Cntd2TKgXuLFV2
Gz1XPaSAX2qo3WpT4sg9anwhbynRi49hoKbxcgj2dN19DNGzqiisMIUwFrSawjC0wRjvKJPbQllZ
6U95XHqS+Cuevwz+uYmOdf+UjFCQfBXkrzKHbGrxAA68IIugFeYYWWEb830a3+XJJ7RZ8WQb8cHI
jnqPhMSTr9lT5OX6Vs6hM/ygTjF673H7hcTW603ZQre6tkvkuMpd2T2qxSFPXqv5Jz8+t72PQuwp
yY4SuNT4n9zwMkKBzW8GlNugxAWpSzX6amRLlI/Qbu410Sni98r/KCGk2WegtwFvRH/O4yeu+JTw
PatNozVpml3q4K2o5B1kp4jGhRUXn/x04otdZHhl0Z7EPt6UVePExbNfbarGS9AebQyPo2YX407k
zsn8JoMZPawOYAQ0K/UrgNKVkTjq6MpSuS376iAFE7SL7jCcA+2+wcuHM+iIXCPZZ5BAu31Lrzwr
pmLg25BklVH/QfvgpR9PqxLT/n09YNDoZ9ju0/br9t+/dm4AQDIc1LNI4KJplvI1UwAVbFQhByv5
Dc0uw24LW2vM4nCKQQNV7Vue4civfBvB07EYFOEJqyP1MBlZ76tTiWOW0saetEMpZZaQMLL8K3VI
UAihCskrYA+HMCL1qmdK4NdK2KGFqLSErbat3dbuHMhtHhqz5U3+Xjpqz7VT1PYTKlKsmHqlcnMJ
Tz3yyaBFUQCueUsuulcx6yG1DTXUGLp4XX6exLeOmypQYQnWJCBjF2uM5YvXrh3MLoqAEoeMnuur
OTvDSMXSIGVYhDQPuE6Sm29jOzn59o/EG+35EV7IRBLWbFzdxDPjosZk7+BBnhjWdXXaoPJe/hDK
fDNMexitjh+SvVRmuM3dSjZrR7Ub+7M9nlJPsVjEMsKK672ApI4+7JuiDQZAilZnFRZvQS3Qw2M9
uMXbc24iQrC1Q2K+GT9vr5W1VOrMQ6MdjV5DBTIrQrNVvQbKnnr2dhtEJJE39XxerI66PmoxqVqN
gJXEIo3viLvKnF+hs5ghS2I9ao52BPPLYdqEW7hCO/bQjgShavv59s9Yu18XP4N636pUKboaXTtW
fMCssAXvYeV3NW/65uuTegAZxu4Lzf6vELn/rvugDIoKA1OpTvOGAGvGTlI8fzxJ3IaxOMZJiiSE
WcTOfJINlaagApqZ2Um2pH3oQjTCquzeA43Mvtl0YLK5jXkFCa8I6l6kHZF4BPUb+fcFZJXwTegL
fo/ecN4xlMTpg3PTMyyUXLYL2wEIGoXA08ijFfCKTVeoq9SHXtpgpQW4ePwvTmMcznXjOYVAmYXY
S+hGa4AAbUToRhMSTLOIvXyDsYetZBENN9R+WLNlrHVRNgEf2nN8GQ8QOzkk8usgOd8/HAXZBBVV
Y+Tn6cPRwsrwlTkdLFHdQy+FQ8ZHK1llpGsC1j979y8K5T9mWeyjcsIqjE2CnuXRVT0Mfb5zhhUc
9Kf8sdwrx2SLRKjGyABdpxYIMqRkMASIsWz8/6XxccoEolkI/1iV4o42IlJTBM2yDuae3GJT2lx5
MAqNWmcXVF1Ud0BTjyCny8zCMyzlQfsY3NELd/qJ+YVPjO7K7BfLo1xmB1XVfuIBONrCne71X6iL
NZMjWiSrMXvqXYO4ALRNnw0Urjesm32dYKDWS92JQJuNwYgAn27x8m4xyfJam70jeRgBcdDW0/2F
K1GQ7AQTKxzK1TjXJBRFLs4ZRGvLEPrsjmZAQFNh9RWvmytIdAgbK9iC6cF0tdW10oDhwPd3ICXi
0evHHapd+cO/15y6slBevg/cdmCs7rqUTrYT/+FCknEyugFd6/xUzTjg6h/BBPbSPnJzl4NGoqva
wmQ2d5OtedwWffab36OlfZQ77hAzalGrQfPiR9AZAYWDmFAYFgPEXdG2gsZtUFxZkQdNS3vgzQ6S
3Kw7unpr/l02nRLo9LkLVB3LRgL9S37ASIPr2+kP8TxbilXddT9uu7w/I0JXl2aBRyUHQkwQNHwH
T16MEdTl9S+/eelHKT/pUfDgx/ImiJGfy9GUkTTHIsKXWCns+A5fmX6AYNLPUXUK1ZeyqTdNl0I9
FzoWtbI1AnUfdBEpYO/QivOh5sGjJHBnwRd3Blfvu6o+QvZiU+kVtKlmhxP19zbW3VHxj7kuIRsZ
gSkkNBFfn5W+8/Te+FU0/SEreQjZBtsyyM5DmMZmNke/Y1RS0kE2W12yBzU0aw6CnWPwUmTVc8on
XhZNVjeJVtwb57loTBBTHIMutvWgO8hV6VRo+sxVBS+Z/lpE8k7UhwfwPtjJBEX3YYJCp7RN+yRi
nPXqcwZiPYGHjaNnm3rOalGcGk4kD0G5lYXfOpMKft3h/4tAK+EAdMiCFofbVCGURH0wPYD3474M
5Relz7y+kO0xmyGqq/TILnMR6/vo6vOE3OEFPvXNKXHyWKckEAl4zuS6Bz2ypuqtGwTGTl5HyxQQ
ZcV9oicVT7aSU7fqx/AJmWG0sT+Vm0fM0W70r8zFCDq/kXYjOKtsJBDsJ1bnzeppQmQFQ8Lomrj6
Em36lterCu4/QGNiL/pHWWN17K1D4NMdIzkQ3KTpFbTRn4a6Jw+cnp2Sqr2rK5/l8VaPjKQH/heD
/IZFgDrmWhtMJEaYOxOcFNmpO7nKXsrM6R1jK2dl13o1+OLc2r3tiNYCY2WBS8Um/ajMKHwAN/Nf
hdmOo60gMSDIfaJdHfiioUiFHh4dacLLpfFo/8qFsELQmvueoMWmMT5OjRtNbiOoVoGCjhYxXrG1
VS0hqZhA1rWk5BNADskGcuDq8KqwpuLWjGIJQXmRJgKny0QgQAoARcLXeLJvn8zqI7hMTZEna2ES
xShpYH5H5ojXCt/TatLam3K+nffGaztDcG2KP3s5fEFX7kkwxr0mFsdAYvWRXq0TrSxLQj/q9BC4
BoEUR6klQSEc+n1+xGqn+PO9d2EgFAR1WvzUqzE3gzMwPkh2vM2cwTEccItyaG6TvPh3cAbzj25N
pmaPXyCeYREaXd094EO6jlBngOThioJOkaYsbRo/saZWQ0I5Mjuxccvhs4sfbh/pVaQMIAxAI8sI
sjbxii4jqTCjHMoA0ovOeAikPN4rShA/SLkiW3mV9Kgezb5ZofuZ4anXThF8vfgyBX8WPrSoU+SM
Qu85DafYwYv4GqjGuG8/q2RxAvmMI/TqV3wRQVypaa7GUDk19PukjF7rNGF4ktVVEAUxsBuhIVal
3rVsNMBh0kF5LYMku7GtdRYb1Kop4u//g0A9aGk6l0nXAyGUrMGB++VSMH+Th02328ypzcmNzZfk
DK2JwPrJQ0CacVArjKTYRhGNXmDa/1NUubz1SZbPGLEgazTLM7/jLRkccbH5S7+LLJJTzH7kDGd5
nVUgJ7eApO4fWiFSkGAAUnlKD1pqzSY0u8t9hLHQV/FLdHXDZH21Xb0JFCTlPWV95BJNAWQfgUKY
EOrKd6RtleW9iF3TrkUReAk8ibyM/lFy9Rc+NAMjFjig8tQSoJwhz0427FPRKloUFlgdBGvGiZQw
OgNJr6pMF974Kp9bMlFghcYx5u1mfLrtPK5zgtgzRHXovFVRY7uqJOhqPQqR3qZWsok7c3zKXcMK
YaXg/MEcFdJnxq9ZteZj4I6z2exZ373XTQsUPnU3orGPO/QIYoGFGW8jM9lpb1xh/kis6mvED7FD
Z3T81/LICvFW78Ry5dRLiE6JUpJHrByJwQdtq9YYPtft2Sq82X2crSG0Beu/7jY57oXlaG3FlT2P
1aof4x3RKfF6FyoRqNx5GhqD7dlxBpswamY2azju+nKgYwdkywgFSZOhRl2ONs9mpZqCxOIwSemj
AA+ZMR2009x93yV2hh6RQGPFn9cX5QJTp3KyeSz4fKQCM9xyd8ZTABnN6gUljYN+ngJn3mjQ+7Cq
s3iCAMhtu76K1Qj91r+rpRMdtR8NcTMAOerDN8xW/uDkdz1WWU7u+pG/hKGsdxTCJPElwPBef+DR
Om/FdvRrwpTeYIp3g43a5B76LLZ0/m/Lo2wXRCVJxoshNrZUzFz+pc253cbb2yDXSTBqEylrbSNR
8PMZqysP0s/and+ynbyVjjWI2h3ZjZAF29xGXHkpL/eT+nCI2wbPBk/2E/Xgj2Iz2vHddAwe+w3k
94743kPeJH/g3egZWSNtx+rBXrUaouCALyZBlGmr6atI9RMJ2zokW665N9pDz5q1v3boWOECgrIY
sQpAFCgDIhMCMJuhtB4QSeXb+8haB2UeZTsKbUTMMlH5bSf+BGchxhi+2xNFrAN6Nxg2A0EkCreX
viyMZ2MSfKykUrjJVfpJNlOx0h0Bs4/27fVc5z4oLOrF1UIFg5bkYGTu4INHYvwhx9BoMDqXr44N
5pfLL5F7uw26uomL9VHRLdamJEhAIYCvvqLopOvPTE2bVWNYQFAx0hSnYi8GEYyhTaAGitevZRR3
WAiU1894Px+1IsbGVae+/+xYVAOrrwqhN0Z8gvIU3YhAZBLjLk4SNAZkuYlKEkIgwwzRroYuGGvm
9IdESDcy95cW8S8wdY/Q/hCVAjqtoHXHi2ex5SHbOqHxOp6L3sr5UrDFNPK9IeraHdRC0+PIxRxj
c1fNEjwjUBdAMIgsEWUiWlpGgh7jnoE7RvAUH501wVyKJ/A//hKDQbLQz4C4V+N0SwiRHEV7i8Do
Glg5YGjkaahvkbIBws7LW1jwQYRECH6CoO3UeDYzgyVVQozwMtolInEkgwQiW5CjUc6kTsHbJPW4
B2KbN9tOKyQbMq3BU5AkuSUOLR4hozjO2cjqolm1Lcj/8USkFzR0lO0WIvYsH2C7TQTVp9qRMFKU
POb+HkpGlq96FRqKbl/51XjlX0SDilcKZEPkQgEi3lMrVlAfCO80cCEaEB6XWXnOlZNDNeKf5RnU
yQ2FMRdqBbBafplL5OvR4nJ7OSsnB2oFUB2izZKoO1Hm2cxdrOQ+EDi5i/DRaTj8wGnmqMV2xQs2
10i7sGbY41pEhK493HvydQS6+kt7HJUizlpERVZmBJ5RKVtuNCxhqt1UYbF8Xeey8CossOiCTpCK
YZdiQNJqg84OfHOaPrjwMzF+6pAal71sqp0B/Ry+AoLZ2b69t2unB+9GOBPA8HxFyV9FvjIJIvZ2
LPLTMEofBeoPtyFW3Qv4GAw0BEG8BJ2Xl3sphGmG64j1EV4Sf7T6bhNrX1zrTrnDlbWt5b/HYHMb
dHVdGCBXIOMGDkY6G1IhK4cGrQKXOpjQdSjYHRr5bkOsPaykpUEBKTpk4eg2r0bMO67WKjSfoMe/
KZys2pbzd0e2iGmA3B1ZRsLCS383hxHnD3lZw3dU+q4KAxtzbhjaYgmwrrko5PbQloGWqGt6mj7l
wJxcQ+M1aTInrbUHaWgR1LVIPpfbcPBtoYkdrpAZfmodVgM5A+YXQPJNuQ4l8n3U11IYPhpWTaiO
7UOtekCGzsnFMHRTQzc1JUBjLmtQY+3oMKABvSZQgguAvrRINVeN2BhgHTw/ebWk2f4QxKavJc73
TWSBQ9e6BA50PyLBSdIAfZ4RWjdeSpbKwJq3X4JQu5hxk65KHEAyFHmqyjGGpyYobV9UnXpgpeDW
/OISjIpXyt5Ip2kGWBnPlVk0g10E9cs4osn3+yLEMP4lFvVil8aADD8a+kE/8QFBYnMQD75hQ5px
ZHF9rtuDjoZNsE7oYGa4tId4KKOkV4GkziJSiz4q3apxUgz96bY9/DlwKggBBpygBLpPEDtSS0r9
TkX5HvdZ9qJXpLWtl/xQHCVo4+45Z7L8rXHAtDiyqtkREk+mf36rLHk77qKz/1b9lP/CSYK+CbfA
gIIjXMzlssdMqYWahwdLq3nTVC0o7ZjzC6tbi0SNAUeGuitdHyxIvgbTTyCCfpAfBbfYBU5voNop
uhBachO7HEyLJRMqrnl/nddIqxkI9JAlulxYUSJdUzQI6fywkZ/4LCqsqKvHzzgL5MScY934qMMp
czJSTeeHXP8xzIr0HNQav8PXTLvjW98F72t7LsKkcjVodlqFnKLGmHDvZdg/ZnMooqDKf85xnIOw
vH0Es0ezvW0ta1uHyi3KghgcwFWgVlGXyGa1GDyxsukuAIOv8SkV7l9ASKT0iBAAPS2UBQT+NMWa
MsARak95+hGEzxz3+jcQKHvIaC2EMgblazVtLIbQH/H96Y93A1FcjHOXD1g5j7W3BME9EKDvIV8F
MmE26nk9Tok1lw9D9TmFXibuVd2L+pOoHsbu/S9WtYAjMesiAxoH0RxkA1ZVBEPxpnB+ZZVhJrlj
MWqMW7pqBqjf430kLoMOn/w2i3op50l4+KjOd/64MzpWi8/aG6IvMKjERCpO2px2MwmxOQsfMV7W
GYdijp4jhL+zwYroWUuiLNufRrlSAyyJSws3AQe/L1ta8m3yJ7wfy0VRZxSOQhcOIRaVpLmbFbzb
JJlV8xHjmq7tnQFPA4E+xYDsLnWHqjnjpSRWsJgw3HQc2O/79hTV466Vs4M8DX+RFFvCEd+3sDxt
HKW+EwA3V1t5+IwEKD6VjCWRnaGfqSUGOb8FRjflYYNSW2Ipcmj2UGeIgo2IfhX+eVDc6Nt8yjin
JRplfFM1CLPakQ2sSqSOMqgWH7h0H2jfFpuggCiz03l5Jo8UbhL/G8GmCl2pglWfWHl6oD0AkicS
Rl+PmKW1Emi6ilB6lH5LmIVKWWJMKxVJzBgLsDR8DEN/gBaaqUNFFXojR67qyRBMDAOZoJN8Ryfr
CQTD8UtzMGyZMRe7Yg9LSJp+MZgrv1WCEt5O3UvazyF/LsYnSX2rjDOvnr/tWdGGjqIHFAHw0Ug3
BBtciIbRFsuDit+cHf3ouQ4ZHnX1jBYQlMGpRm5EYo5wr+XdQQrNqWFkD9ZKDgh1SFpExsahunp5
gYo8kbs8QNTDe5oZbQJHfPcPnWt4oancGzYre7biTy/gqKhcVQK5NSSElUP33OgHafyQJcaerUNA
PwHpUXwq0tLodTAEYjIDIqkOtXin1p7GovS6np7ByyJJ/2D8SSQs3E7sh5rQjIhHQQhg889jZPam
bPcQ8UWp5KDf8agpcvvWTT0WcdOKD8f0A+Sh8KSjuYDO/+I7e0ok3Y8to1VsBWIN8QffbwSM9akG
YyOv56PIKqETBcYJBCpQiri0DUlOx3pIOCITjIKUW7+127vBCXRL9eJ71dYwPmkOb+1ONTE0+Du3
Sst4RtZuM5iR4Ny+a6v32kBsCU4h6CnT3z1FMNe1pCAnKrSxm2nTrgV2kcItxqqdDcopGCv7NuTq
3VtAUnev7vKwEEg5gmu8bsTHVs1SK1zLN6kyryjIOEGy8EqJq4kbqRHiPxssWmlvQvYx34B/HVyn
d9GP28tZS94twWjXWNRx0hcZwP6HtOtajhxJkl8EM2ggXxOydLGKqvkCI9nd0DKhv/4cc3s7RRBX
sJ55WrPmbAUiRURkCHfAvUtu9TPdIu1qyJ+8GVm9kz2tiFvaMWSSCRCwgHT9bYxG5svS9zjkycWH
Cg1hyeaEEY0DEjUpOJjFs2ezTZYb+tE/rbG4TsdyFhNA0b8lT192czlJNQY+GKaR503sYpP89vf8
J6i0V+fP1zScXY+SoRIDOBpcxTQy1dJVWrvBPLAv7+KYp3laGPeX9K+7fUcxeZYtz0gcelUAxWRw
Al7zZ3t0QvBJAzuOqj/Tg3IBL7BRHTEtoR7Fl9XOkck2fxMvIrZX4MtRCJoFJSEncVmQQd/yGaxe
vnsSgKf23JmYHXBCe1Xc4vLeiJtto0KCnATTea1fdYWeuJEKjmpKGgU3LzyhXdHQZLvwI3LaDNOr
99d6oU1GhIn9W9nZ5jKNq0S5gPRDfqlP+nkEooFdGpJn4Bgb0Vt+HnbdRiVm+nJf8pL7klHmlZEU
kKVvgynovwt0PkOem0jPXWM15WO6hmmwJmKyfDcXpPH9oSqmKigLHprqVfI32hqS8ne2CSzerRrT
N9zIGHJBZADUwiW082cCMI1PbGKa79p9+O6j46mlMZrvYAkq2qi0O5PB8IcXsEnnaNJRP4vU1F/f
15znmuIzk+6VWlyKUwVd91+FdJOXp7J0/sn2wZ4jKpze97NzUwWMi8YQJQQefT6S6w823vV/LmKi
8gA62cRHNw9woqRvUaOACKEy0+zStI63Bqu0tFA3IubxTcw4Tc5aHEImdPuuUI+tr1t5uIoAsWRS
buXMos+4FpR0aukBLFpqcXFMK68ypDjZtqQyhCLa+fiGdBQOpY8pVgnPPD3581cqKFZBWQ02RB7d
w7NHccgCkNKKeAYR8SJxhh9dFLZSG1mKJKa64NRQC2KCecxGvAzdgBUeJW3whHI1baoVHb5PcOC2
3UqYhdWhIAa+qkBCOVDUGS+dhRnyhEZm7Uq7xMyPmls+sV+eXZ6rS7cPWjPpMYuVPPyDk3mj6Gwt
wYwo1IKM50oQOL7cUaY8p+NKHLN4NG9kzIxXJegNKzqoWqmA8pCvev4WamvDnmtCpr/fWC85KnVO
A2mtwbiXWLny5cPIPf+7tZrZooqEzaBGEJHVmzo5lK3Td/9yO2YOm1eGMup6iGj0axg7fHVq1+oR
a0d75qSB9Ma0Tp92nPuI81M4rKzSYg4BGUXULXXgx6Db/utOxAl6JiekKwxQCoRm59E9tzuZxmfJ
eSImv19zEYsP4luBs31pwbqLdDoEqg/pe3n0j6PLGarZ2F2LIdTinXf/wTmY+rqmUdSpJfirglzU
9mHh47kaaE5QqrSHgdCqldaxaafnoRuKy/8VMrs0Yc/E0ishpOrO/XBQ2sM4HOSWhllF76uz+KZB
c5gmY7hWnFLBX/WJklRR2xSivIfopAkW3jTtFpjRoiX99C4rwpZixFthM7un6nE1eOGk12uykez0
F8DDBasAqP1epaIdnjS0iJ9LC+DiH9pKiLhoI24UnW3cwDfxwE8nMxW2ce8W6W/eW+l3WrxdU0Vq
yqOp6Mr5upYV12QgZkfZOUt/dMA8ltmKgEUdbgTMdADi4EDSAM6PFcewOdXdk6itGKFFHVDvAFrD
1Ic5hwVISOkB3ARZMnSKlOLvOP8H90dFTRDzKIi6MA36dY1yjAYEfodyShCgP7ZHxFVRL11prF5S
Avly9PRgchChwmydxjGUtVHFXvNVTVXd9MbSuH+UJ7Myv6G3EmY3lBcqL25ESGACcE0xGx5uJmLW
irzel7OoCfLHEio06E+YB4+YT0wy0k83Rrh0xSleO7KLj1Qc1f8TMA8d6zTiOcwno+4edEiMcbY4
PlV1aKHqZupqZ7Rtue281gpi75gW+SaU0DTU+PjPFYckEporQlNWQ4MpOSX5SDmupuHw6/4qLNmN
24+cGSk0TOF5GSLrGUiMhqFGY+ln3phjuBFz1w/WnMri5t6syeweM4Vn3sCwJikm4gyuyyi4BnSg
iN3XamHCQlRRGtWnaQOUB+YvdDTgy4xXISd+Jnv5oTeJ7aF/vPsB7GEbQfVlgDW8L3PJgtyKnFb6
JlJK/FyquQgFbG7gDoF4Fpl84quW/jsps1cV0uC6UE2nlqWdw6HnOSOaJYVrnZcryszHJzxeCDXC
pmR4iedH/VhX+xwji/9Kl3nPe9nGlSx40AVzOMjgPnnKR9kN/1LI7MQJAwuagse2FLojSC7nKTSU
/ng+F6+Om72f1+SzmhWqIENIBJokNBxQuX+R13Duv0NozKTMLOOg5nIvRtiUBhl9I0DR7ZjZvqVZ
pamemg1nZr/Dx+a6hrC6bCj/e5fmxWwpSVItmioVYn7xBltqV/ziUkh2u3izOJMIndcUOdSqpcj2
ZUcoX4T+rY4Oo7Dy/FysVtyKmr0DvM6r44BAlWQz7qWdZJYGORKjsMINA8GnSDVAYSnA4br8S+ug
z6xD3ebN2Ez3lnjvhZRQtN3SHKCM92/U4iPhVsGZeWhHLeCKyZyjoz881meRo/02oj/5vWhymCor
gPB2X+T0i9/cNezsBJepT52IX82e0KhhryQNan/gji+NeB+fxy3ATV7ui1n0U6Amhi3HaCe6Hr+K
kUIhSnsZYmrBLKLALdvrEO+G8eoFb8qgryi1eOQJyMCnrnMwkM+8YpmFowJGCVSEU9+QwpLqjXNf
nzUJM7MU1kEFJi1IkMuYFkVlxGsoD4uu9kaH2YqB4REDYiFWzOcPyggMdQzeE/zPmpw1Taa/3/i9
Vs4GTp0MbMqeC0wwi/WKY13MQKN++d/dmB2xNtJiJQBOqMGsxhqvCh3tcFu8ZIXlq0a1GzblNXri
OopmtZWXzbLJxckWcLiBNz9PYkpi2NdqiWYr9YBEreab5ATgICd8yF6UgxYYnANSQcEKbc28fz7W
JM87zD1PaXrF79GDZR08k3yGu2rTU3JQN9FRopypZnS7Rpe4vJX/1XYOGpSjNUfNU2jblFmDLKQm
72MtKFaytktSkNEHJYwqaZgKn22nR9SqK0UcmCAs3ABUr23MrdyuyY7PjRJGUgBtAkYI9MlNf785
k4BPYZFeY/HyPNowuTu2w7hL0arvleVxFIh1f7MWNZpG62CbYDLm5eF8zOpGbCBO10qa8Aem/pM0
nPa3hHlXcpcj3JMKvO30AGF6pdNBQnYz5e37ikxL/23dbsTM7N6QVTXhBSiisZcEfrCpHntwif87
ITPTx1UsqP0MumT5ozii7nHS2Ioei2lgvFIx4Q3saNBEzA5A6hERmwJFeKNzwktiKihZja76DHZt
YrQH9TW0AzhG3Wb7J6CAuSs6fkd0Rax2+wEzfy+rvsLAjYg8tGaOexkQpume+6Vsu8dmtwYKsHz8
AG6GluDpis4ulBaqY++nPBJNvRGBAb6L1gaGls/F3xJmIRrPjUKTT1umdbtadoN4648rIyff3ZXC
E7hacYL6RR/RTImiUKqqrBugASR8jlIRIpeh4piVMgwoMTngzPun8LuJ+CpvppIMkkmOZy2m/8ez
JO/74JQLNC43VffjvqDvuwPABswsTOPvOsYXZkfR04uAIREIHBG9bM2orhtbH1DDvS/l+w4paC9Q
J6ot9DAhQvpq8aIgH2rSTG8C71xEF+YBcoxfWbI1GZOmN1Y14iO1TkUgiGRivMn4wWz1a1649xVZ
XC6MQU8t1Aqe77PlivU+H/VcSQzfS0xdP8RsbR5iITmAHbkRMbubhexFBMN2wOcBk45V2Jmb76XI
KHae64vo4IHhyxzh6r/c1+yvvvmv1hWTkhKaWwh6J+H8Znuk8Vpbl4GcGDxj7JCWUQ6QrzQzdQGw
7ZVYihR0tEDHCqVg5xUaADwr5tshkPVcNAIJNNQqhnpgjVarWiMfldzxbhslzJAieDtKNGCAeI3H
bTuRpS7OnEB5VqUGKbnKqrUitljhB5YEFk+bRUN/BNv7q9IhW6iKqq3HXHkUk1xfed4tnBrgEAGi
CtjSU6PWTGu/4eU2BQIMSs1D4LZiqH2EQ9q4aH/rV5L7S2dngl4gOpz+1IL/9YByqSfHHcCsDS0/
9FpAMT1l3N/DNQmzKwAKyzZDyikxGNv72ZZl+co9Xqi6oEXoRoeZHQzTAtCrkwTxoXkmNMV20cDk
N+M2t/OW8o/sH1w4dPARfZq6mKDdvy6anPOc5PF+auhDZ1dasUlL+fmPV01Cs4wIjjQEl99MYJa2
KL/FXWooXmuCJhu0vuYfS8AUNPrhMDaofh9Z8ZAzlUkJJdSuM6URuH3CWo/awtYj542bix4uYQJb
/LpOHumEPvFg/TzhLS4ORb3W6rzwzoENv5Ewc0lt15V9NHiJMThALEkogH0u2i45eefQqH+D6AHQ
kSKwkzhzDSX7O0oqAFJxQyUZ7AF4Yc8vqSzFtRfHUE64Kld5K1ucFX3IDx8K+h0A+B5v9AlyY0ip
EQKXeXAjp1vLXXxPJHz1YLP1VQDHCQJceLASHkwoDU/c1eNBrB7CbMOTd7+37x+ZRXmYYkTuQhdw
4WbyGl0MfZlB5ZL4RpoqtlRd2nHPtKd0YLTKC0riP0dmg44YqkVxEw0r3/IKOQPvYZvjmKapRDE7
b4PADa/yjpbN2nIuGZKJLwUtakhioKI66X/rrTkpAtW4DsAfR7Nbt7d9SqtdbzSv5bXcrVHQLN2O
G2nz+fXWx5RWJgBsC1NCIFJH6/GKYZy2Y+Y8b9WZz6xj1BYbNgkA9x0c90+ZbYf+5/0jsRQZfBEy
e5rUSqBWQwjjW5m96W2KDzS7xSUlBjq0TopRHPhLz9G1ZPtCWhKNr39v1bzynfdNUXsBxI6nNyBx
HDDZZwRXYv0SN8z2aOUUJW12u34lMl289bdyp029OSICV/ZjKWJNGfVB84B5VwOV6iOsDABeHQ+5
nFcfrADB5SptKyOJzK4y2mhlY5dPzkTBC7Mqq/O+BoWv9RIUlFC+2XntRpaTFQH/z67+LWFmVxsp
0vzBg4TG6D9rKJRSzca2UvEabkajeOiNtXLy/3P7/pY586rdKEwVeWxpbbem4jbH1ODe031nerR1
Onf9uk9P8+/342+Bs6C2qQQiMmGKGxwBWM9O/+iDeK0fAVQLyjdi3r8pi7cR3gJlbBWdmfPehkTj
Y2B2wHgqYJf395WwVbnHfyIC0zJAd8ED/ltSpauiLsS71pBT0BLhjJJLIvxxNRsXD2+M/8j4llbB
cMEQoexvBAjk4nDPr/WjLa/T3wJmCZUq55SAH6CEF7uJLFGpefOzlQBuUQaGVkTEcAtcupgHQLKj
jVKjLU+p59Oq2dfp2vtyobKApZoGrTH0jwHXeWytZyLo233sOGiNfse7zgJgnZPvk2O5QZO+rWz+
vLDwVeDMOKHZyasT9HwY0d5zQFD1wsx2SrSu5B0Wzc+NXtPq3thA1ip6MEgQ4/WuqjmKvPLqm+7d
t3t58/sz4xNlwSBI5bRun6MJKPS9mCOAW2tkXmg2+rpaM3vToProRz3EAOsd3r7eVRZQSV4xdrPy
nFsKm27PwczOJEpdqVoLQbzjX9InMGhseqsw+Mv927+2bLPoRSnCQO0qiGFW6DYA67AVnLJ2xQMu
KAOHwyMxg9E8tKPOVi0tw6EiQ4gRU+lScNuUaVbbXDzlQNASpvEg8Hq6r9bCXYVAabqmYFv8hlwG
iilPnQqqhlpINFDcCICTJbciZOFIQwhKcpisBlHXHDapxdAFp4cYnAWhbRq6OaDs72sxLcvsTH8R
MLuaQtIkDI3CeDKmFZB2ZGQcQzseAkDmj/XeH+OP+/IWV216nqLraGLanlnRUeT00o/T1Ig6xUzi
bVC8FP7jv5MhfrUDrYT6bK1jZ5Bop8LwQVqJ9uT3fSGLO3OjyCxBUQfgI6gIhIzSU5zsRfLHXWxo
rb75/dnGhBFL6nj6fTIERh591jzarP+JjIn/TQWSDrZjthkxJ7URB84j1EYzBxgVPxNJOcmttmIA
liIogH/9LWe2ISNDQqoQJ12Q21J6RmPhV1S4orrhU1sp3nrFHLIdC0+DfvI7en+jJqv87YTfCJ9t
FMGIG/AKIFxsnmJ5lyiHXvgxop3yvpiFKp+O2iLQ6+AhAPo4D3LqLFADNmqRMfqeEQ1b4sEs6KPT
CglVASIVpu8yEMI5YcKUV7THLB0owQN8EExlDR/huzEEqTIRZSSQMYL3bQC2rry8HkcVRe8eMHK/
gXaWNxfQFRudtOFrJxr++MbpKpnwG4FlBeqZ+QO8bIOmQZoTdUDIKBKATwex2Rd//r74KmbmgPs4
aEqtghgd3Wadd4mDlZP6/VJPAhAVIb2FHPy8WUBuZJHwvY7GbA7coL1ghPpKhLcQfH0VMbsLINyu
AWECESOoFH7rhZH+nnhXmUTrimpv3EG9xuZaP+n3OwChAJoB66KEeZA5bO9YtPXQhR4aJFtDFF2h
ctqypu3wev8OLLxCv8iZ95qVde0HYQk5pZU9tjaQwm1QgAFWJ9kwleZG5krZs+YUxgPIpPeRQ/bK
5v4nLGiK4upfngXPUDwIvtr+kjCJtHWImGZ0K9FtA+CbndNo5bwvWDTkmqY5bEVB4uXbkGvDj1UK
7CyEmm+gxOh4NCe2O4ESSzk0vS38jgCHfl+xhafvF5HzUdcyGUVGEHAYzXa0JxIg+YdwHGyRJk/6
4afmvP9cEbhgRG511GbegWciKdMkxcOQppf4WWipb0WCgaFwGm5DBxxEFOic0aG1fDu9oh9lRf73
0ESH2SYA58OtU4V5KiXiB65S+unQmtw1OgN69BppproHjF1LR4e8CUZsoqQtKash64Id0JC+RXOS
DvGYcPp6inL8ifdaDvYs7Xey3Dc09bQ/7p3AnBtaJv5CovoO+wm4W1WIPR8pYq34VeqZ5khISf/5
dYA9nvq7RbyNMT/8VZEIRGDok8ChkQeO5gCO0J9qZstriAsLR0VHLKfzAHxBZXTu+3qhr3ONoOLb
4Y8mIFPlXUeK0pE4TjsLfqQD0UtRDTjI7NQJgC1bOSpL8tGBAihAHl1lGKz5qmYgVDrJpQ5HNaAc
ikVOeGTTAX3pSrMB6uE+tVra+Wb0zKN3Tu320RpU+ILdwTgP3MZUH1uYIyYhl4oxjxUowVwvHyQG
GWf255hh/zt4PuH4i0COnO0nSbNa9SJU4PwAPd2Im8iY2vcXc+Hs/3X0/yNinkhBdr1IkOvAY13c
k3LLyMf9319AYPiigzSzKyI/Zn5IIECNqerUm/aqvBCjMTUrNwQzd+pdYWmA5/YNdgqcAdx9uwoT
4NxZ+3H/Sxb3TMWbEYUggE/M4R17QfPb2ENaPe89s1ZDs+o/wpQ3ilSz/p2kmdPvcx5YZxyys1HV
O62yGUCAnIbv1RoY4aJGMCkqgC3471O0bUT0PJuqpkrOU10592qBMlpAdbZivFYEzQcimBDLQ8ZB
0JB6NGxNIr1mutmu4dctnUV9Au3Fmx79JPOEcjpWYxkPaLhgAFrf1+gqseD61wYnFqQAEuOvMj5s
GPB7vlqPwUOvRy0NUAYD22m6J5jYvr//S1HfFxGzA+AnfAZyVogAusAPtImqPS0+0qd9+8z91l35
UsfWGhP0AimH/kXm7OETaujDkflJLQfdEYhKPsgO9PKHcJNvyAFc8T/jX3s0KpwKU7/c13ehaeur
7GnJb1JxUlnprS5A9sQJklD57Q29lj8+la1+QkWEqg/g/3xLH/LH+jh+qBO+hCFY3vv9r/iea/j6
EdPfbz5CwBBVFVcjnJ/X0aQB/fdgSWtX7nt2C71UeKkjjaov5J06tanVoIWaVe2w8bXvKwqmsqw1
Br8w+nCt7LgkDpybCG15uHQMSH/VKUQnVMCVOWoD6WjI4PgZ/MYhGBHTYsGJBHaMuLVy3QKeI4jE
JYDfTS9bzLvNDlKblsC+nfq5uGuLfpr9aw5oazApyI+P/rHdhYZ6VY4xRheac/oRWDqifhH0WCt3
aOGW6qi4YmIWfo//lrVuFUbAx4GFLusEMNQgAE3+uIQAPW8kzA6tFtdaAvQ4OFekDMVuG0rP9w/k
Uo7gi4TZ7kmd1+d6DQnEs5WGiofB+EDGUqPimWSm9FBuQrCzk81aCnZt7SZzfnMT1ARE9G0CuZyA
pIS/0esVzZYE3AZgM8WUUE8jjUMANsqpWfAPorr2HFjyOLcSZip4UUHUuurx/FH7Z7FSwJRUmn7p
Uz8IVtJiC0VcvP1v3M5MVkuUKugKuB1AlViaS66/0MrwiTNfoYYMoCGHd7sdcYvXDoC4K8f8L76z
r/kqCAfpm6orgMP7NmtctVwfhQqE1zbSQ+lVN3igpAJejvaXHNQVZ143NiG4qax0E7jhBrnuRxEn
6iHeYIBT19yIrpF2Trt375Nm3qsmQ5OTDgYgFB/04Bz2V2GN0WTpeftF7ZmRicpUF7jpCRG+A9bu
mKp03KsmSI78Pajtj2FL9aNurwFILbwxv0idXflwkMuEJVhsSfrsyp9eLtOSNwmAhqKVgSWM7i4u
40QHyk8QOIC2+HoLg5FLSeCD8asBMmGb2ZGIGetLn9iSFNE2fy4AMI4EXVaC7xagWXCLmZebdWvX
xduQ20Lwlue7Xv8VJYe8POb8Too7pOnPfbTjEzsINBo0YLb9jIR9Il/FKDOSFEamUs1acRoxoDx4
mb0LfFPsbzNv24fMUpJDJzyOWUMlz6oG4DXsOk00Kj/ZJrxqCIwGwznD874+4cI4nthYJRxO5xSV
3Qo7pegdXj1L8TUTj6L8KoahgaGAbcid4743Ru1HH8hUTjmqkNzkgcqpPhLFAbCUF9pRZISDOWD6
OEFflG4FgSWSSzbIlgxM9yDbtH5y8LlPvX3kWq6hjZ8bXvdZ6Y7WHEutsYLqBRCmVOThlbQPhYGM
ILDabh9Xhq4MtPKzQxSjkJobTdId5QgLGu273BGKrZSekhGJRHhLnVxBokqreJ/VImZrNgR1PUUw
ZD2hRD6MquZWMkDF3vn8cdB7qheoX3FHH6XgcPAx7XNU/QYciWaVOmNGI6KaXLltyMHLjyHbqv5L
2BiiZvKRk6q7UHfwZOPIuSqtmD/4wWczGq36QIrR1Gpc68SuSodHJSYcD1Wl0hK1GWytBHPn+dee
eIjmS5qil6ur9q3wO9W2fSPQyLfH9Ief1S4DknW9lVOXawxJvJbDqSmPIeD8+HrP85aGkiUxNfmi
9HspP2ZeQ0Nun/PqRiMazcrHorrW46bOtzyaG9RpKX6XQmhKklFogCO9aFxJR8w+12YlPOhg/cJQ
czg4AhiXJZ96ntn75qCgLgZQd7X+GLGoVeEKmWT0/mej2GPuSgnYdzaEbUu81jX/WApmgN3v/NeB
nBXth6wmyCJYYHb2VCuTMUvtqrIdSG+86HDhI9oIzCE0pPZTwlmIDkzcBrpka+x9+tfgVLWOKF+0
/jngAzMWZIo0Hk24d5+zo7JDKhKprIhm7FR5B/1dr7ZqfpaUXanxRss7Hbx/AZ8cFQUNu7cQTND8
o5j+IqOtcHsimkGIEevTGJ4EZvHSxY93pEZDp0QLOaQMLWi8v+87R6pPSn/UQP8buRzi2/4hlxCL
frapZLTSM5jxNO8key96ZGoFKAYwwiA5fnMRa0cY0E724ntW8iOWjnJzIWiD5A0EPWSXpKbKHwRw
V+tPuCY6vyXiXsVcW+b2V3Ew2YhmJx9ol8UDq02JubH60VewKpuOs6TYyuptjGeUtol7w09xKs2y
BEB3aym/RmXHxy+glmSRSCMGNBoqA3mAsY/sBKoPqJuCkay7amhF8ajUmuN47mKLD8Gr1WWg/u6p
jEiwbQw+tltxH3n4N4tldguONi5xsmoTtI6c/WxBpFpTgZzgUFnsUTWhibKL+mvFO33jsBwpPzRM
FYeqfCgbN5cf+BQ/bbeJ24FBsBFQeI8OGhldTzIY7wioYRVSvPHFXcw0OrJrk78EzBHT2qjDfdHa
THoTZEdim4IpZubvYCNJ44T8E9rXT57a2Vz6JLe/Wi7ALBPn8opZ6ZwdEN3sMsuvkVNie7320Jih
ULlpKae5HF8ZuegknG/246FrD312JvpjwLotym2GLLWGID4EwY/cOzb9nqDuArLr8aCDMAX7WcH0
JOWlzyI8FR4bLzNI+KHUL3V98crnUT4R7VedY5IaGnboHCMZVZgTga5G4u0yepbj7Th8qP4hBGav
PpxjYLkwpKD7ix+8Mz+kkQbjXelmlTyUKMvkKq7CczXaEl5DOApV9NinTqBva+2HVl19Yd/2oyXi
q7y+pf0QWWgQsELhsWdAIM4cJVAsvX5CFcnkBJ/2uTJliIDgWwWfeSWBXAHmdXjJOIdJD7p/6VTc
JsEaqkvR2DXuTrcvxGeB7bg8o9JopHyPuuOlDABtETHKo9NQeZUqu0Jbl/jcq4opZLsmOYhdg7OD
kpLE03E4cqLbwX0WSWRExYsfllQKe7dWRFpne+RxtOKBsJ0wRK4UmoL86nnnkh0lsF6OxI0jlaal
ZCFzdvLyX1XhyAD6V0U8U0M3RhWSbLPUVmGm/IMkovcietXqrU4OmWgq8iHNT21G6ya3VOkMUrRq
HHYMJj9p3ESP3cB/4DGYlmvQKNn0wUXMHsEDQXmhBBvr51A+q/GxZoDAV7cS7Byzygzz5SwxtT7b
yp63RXcJEMmGU94fi8Tl0KAXxSI4M20RNPb8RtYcdPfnMW/iHURVmMbA4oUMqlFRx6jaa6Q9VAzD
wSEQsJ/7dqcQW+3f0nDH9cdh3HaRS3grzUMEsg+c/s6Rx1x7QiU2hUkb+tboWxAb85swskodfEKc
EWH4OBlrqietgWmhItoOCPBFTqRt/RoKuEaZWYS2D4hItbLLYTTl5ip7o+uDWk/U3QBtv94p8g88
0GoCHf6gpa34Tlp48yY+T26ig83qCViNi9ZIS9CuagCe7ZxqPGrhMVIu/VtWHAYdP4z3rgHQaDB1
yYgp8iOnPnfCg6Js4U4C71R4RhWYEr8tPEq8M6c7IkkoPEIe7UGUzlMFNNWyhmEkltASG+ptkbzK
NFeTzYrIhpQ/sQJckqEJyniec5WQpx37QNoXdVp4T9Xth2PPm5ncOHW3lyQRR8wB2gfPLlpyCJWd
x+8ifzeSHvSYH0VSngIvp1UbOUU/UFmvqNCWz7GMDONoxzi5YKCP4KfQUyidWAbjLjuj5lGmGV12
lhpbwOgPN14BGmn76kg73IRWsmWUkNPATPv9MBpcjwVsaa5tx+AZLiaSrUbdjK3RBKfUhwMDsUX0
MAx7fJ4snzLtPQRuIQ5k6dlFeBxSUxt4RypdHfwTsWBGuUUE2I7E6sEsGqgDsE1QqxxOrdfYaEmw
Bv2xLZFRxG/nyX6Uj2piAROwjF9DcecHP5JaMwHu7Jbds6yVW1BIeynsoKsj3BkPfPzWMaDslvJW
U14BrEOr6qccvwa4FX3zEJAN59cUOVgeirHqg8W5WfYgRJNPSfxTnZhyPSMDmVakWWr54MMBZvwu
aXNnSGMn00xSnYLkZxtcxuxSt87IXeL+FGsAuvqVMVfpeRrjHZE7cYf/JzlhdInm0jkI3sVaNlP/
d9gg0tN/cUK9Ez1kown/VgenEgQ5UfrkC7vaf+/SkydsPe2kB9tW2IbxUalL2sF+ekAJQQg1YAzc
I7Ap+9rf5Ni0VHCS+l1koVGwC4stT3jsRNiEsaJS5hbVpvHclm2T7AibwJrI4LidAMxIrtsrgLrA
oEXiCr3VCU7cO4Fs1WihaHEoIni+FBeq+OyLE+kxRipvhfGcDMYUjaj6FU60wp0YJJI7ediprzJh
9X4Etdahytt8x4mi5lS5mll9OwhUUhHFKjXi/9JjhdXXHHeUU01hO0lgz8kILjrCeYWbkUhFYQC+
pAuHeKuKcQcQLoxqkBreVfLQmz7uG5I+NDjRVf0h1pIpi7/i7Nqh+xPIhBan9DCL6SkrPUeUnByr
4SeymXCvXfwytI9R6wBbkAZwDhw/WnL3VHMZMDS9i8Z7DslBrhOEji+hOoe1h/9wevUtShleHHav
9eYofoj5G6APe7UzG+6T5zJHJ69qLlq6H1MFWAB4z15ir6RK7I79a6OcwvhaiwP6U3nKJ4hzktj0
8qcoGGGE8Z/pCIYQqvAInnCtXSV+AHmLEQf4524TBYUBeFCnhGHovV8B/5tjmpkWamT3iRqYvUha
J/fk4qANMoZXpU89tgJY2zhDYSoC4WGXIvZWqdQPtocvkMWYgiyy9zErxp2H5DImj/g1o1Nzd9D2
Y+ub/0PaeTXHjSxR+hchAt68wrRvNr1EviBISoL3Hr9+P9yN2Eu2etkxc99mRhPKrkJVVubJzHM6
hSOkyk4k9U/DHG6owW0syffa6WHmCOax4DWtBJn0jdG9SaLbDrNdWquGyE/czJZb4px1k8NlNrk9
VuW2iFdmtSqKl6HJvbl5z8rBFrV1KKz6GS0oFFskSKpLZX6QZtEt67WU3xThOs63jblt+8MQ3gbq
QUt/xzgp0M94btdldKzhtmv2DaW5vrzX6lMZbOEitKf2wRdWBfnuvImIKwP6dsP+VKMyKocj03DC
qrTKbZUi1EPyEkrqbRQ9K0XyNheg5+2dMPAL5J75VSZMKvZpMvaROL2JSuZVmezoWXPsFWitcjub
jkatQUG3FvofEVmWFh8D8Zj6btcVLvQNa9X/08NFpt2Y+B81LtY1Fe54X6uhY8b7SbkLqvA+T5Oj
ihplY86GXeutJ46UErNmnQ89rIqBI6RHJZm8KXsuVJFE+V6hqcMPaqcLPgoi6GZEfCeabG1W3Vnd
lsJDAetu1z8VTOEo7VFQOoLB6CWJ61Vc49jSF5XQpQu0u1H2yE0q/adcHHzdJIIL7aa8zf1Hn8p8
ouyq9K6p0MiRTl28qeRtmNwpqqcQfjIAVNKWk/2aCUtztn6gOiRKIQ6Q8AMdP6ntNprs9l3p9RXJ
tbpqx3TbkrVbFTza2bbk0VeoI/X+cWpOPMq9DkWzdEz8TaV50rwaR2ttTt7c3hrw4pZB6eVFTdVG
eFDNt5ierjCanvJ4r7SlqzB71AnGse86R+CPVPw0LMwoCj5pynuQZ9vJ8EICOiAFgYs6hXctEuzB
XTIcO8mt5HXDU6rNm7j2qsYi4ZYddb4ZUMxseTuEbYYr6wPlcUpwVVq98nPSxSR2u5lXLdPXMkNB
fimQKioPWsaT/ZAquyIueJZad+hTTxQaW+qeMjLGmnat8rbM9kHEp92V6gkA18vnt7GlZpj+aXRt
LWsPyG85ApHD3BEfxoYtFV4CNcxYHGsBWungvgpIsRwzcov+PfCfND85toNFIxMxhnyYtWPZhysh
WAUpOXYRwxtM0N2hRGUd8QSxP9m5sMrr2FbQBIkqmAPMdRVP6z6qvTmq+P93eUl8+TFYp0k/CCqx
7sE0QI2Gm5bYIVNJCwwqII1nNHuxfJTmmYe0svP5PizoNJ/gzmm9IMvsoe68WBdsISd2Cx3f7++6
sbD1AmAxm708vzHluxnIURGVdW5tlOa3aXqxRUO3398AnKCW93uS6kclS3ZVr57g0nID5S4U6Y2x
+/S31t4iKLtOyo6g9CbR1lNwZxEcFqjr1dHsTAAQzIzXGmm64fhi7qBDdqN1vC/WSg1vjP6kxjsh
ll7HLD6EPho5qpMpwkM6wF/dnMwC6ndftWWioPi1bPttUj51nHc49WyJL+grbl7aIxUbLRYOo3xo
hD9ygvbUnWzuk9hc0etgR37nSvIPuT3k0srUnTwUPJx2KWzn+TDT9zM+p8OPcfitweNBAllFCZMo
lgvdDCHuqpUete7QNVDTK+uGepv5pxQTb5iNzdT+rLT+NgD/AtN+TAV9bYnv8E66ca/bNcIrmfUg
+K4SFG4sp6jw7cPOy0KAo62hvebSLstz14+XEr2/DnNjG7bvyfAziJeHOyS9IDwZwxudwLAuX0Qm
oTVSVtnc6oO0Cstp1/nNoePji6a5Q4HMTnhG9HBbUSdEihcV2MbOstCWJc9Qf2fxjVD/RKfPVstV
1/hubjwmY+nm3V2Hz9MRLdQ5YRNppdT4nMSDlj0UjEALw97XdkbuTv66m7fR/F6195byo55Wan9j
KB85PJo6rcZpBfuglTsix2wS/4gh5UrhKE3rwbhVjHepl70ZupQlX3+Za/V+6Nt1J8Ep2IPwOFZ6
L+pHH2rgms45ckNt8EbpIS/XSSefkoZ+5upJKCenpEepybap9N6n70P1pEXrVnDN8lWpwGE2erQZ
rOcWDMeXt0L0NnbLW7qa2lNv/hL4z3X4HAFWwtbcza6QPMnjtNGH92ZU3WKaVlbPeFmWew3WAAy6
iA4HHlo8VC7Rr2WYuzQJ9pFugtzkvDG/83lLhNxlKgxwzV4N80OpeaIJ+kXrspV5Rv06l4+p8tBr
gqtmv1Sdd+s5Fj58rV0JtNcwyLpClbUGYTrNwWnoQztDqa/QmXmreHs0p+EVzdUPCfxpnkQPETU7
rp+UbjNrvaeTG8Uas+lkjELiBngebjUz6nYfw3MsGriC2rGY//PTH4XfbetAsH1KD1n+O82fROit
i6l/GCfNNdHtloM/Up+fmLqzp+7dZExGmEM3tXo2X4pvLX02PGsUhgddHTQI74R5U/jGzhcp5ojJ
kG9LP27dVM+Mk6zmYJyaVIpeKkB82Y78kzHW/p2mdvLNaM3x4M2i7DVFh4tjOtJJ/LQ7DVn4nPZm
jtgvixpjOBkdtdfS7aTmtQvEmoC5aslaaCXBKaUpJO7RgL3JEU39I+yCXVLqqDmkSKQNH32UvWZJ
ua7HYDcqiidrSeL2OdBnKO+qWn6YDcvuM53zg5S9pb52aX4bNpZXqeYhIZ9rSn8X55OLjCjeTPQo
FO+mot7VY7gJauupyf1N3NRbtSUCMzTB0wFwerk1GNCrTqLYe6Uqg6CY95MqHnPNICoLbamdvaTt
uG0gyu0IlaROWpDkcGhNwx6v9lhaBvxCsGG3bbuuh/4mzpTHlBvZ4YBzVXkrq+olmSZw2OwBLZSP
MBqfW6R160jFxxNo56BszbzAqtMd4VFtj1FR81bo7wnxmFnPrtlGEs9+/1Gq5lZA3TxOhB9K0L4Z
YfxsVYC5UuAl/rgfTOQFwNFUq7zX1S7b9T60I6OxryucmNoysdumv3udUt4sZm9GJNGqrY2rYq72
aaTBkEChN/aLH1GaryNT98yMApwpoAcskR0oVbcqAgvl48gCoqxEnBJsm4q0nFMTZEwPPCkVD1od
HbogWcNllLK0HIC5NbdlKoOqAPk0+a4W5FVfIK5Rlac+QRm+JAUfh4bSCBlxb8ybQc3dKPijiDdh
DUVfKtgg6wGM9T5eerTu1fBFD/YGpQdtccM5Y6aGbDiLGCLPZ3hvSaisCUqyTorfsbnzA5luXMuW
M7wDwWfKfuT8uMjY5Jm2jhb8WaxXGmd1GoNtXmovSdZziYdVJBY3WfQCg70thmvZfJwyASKDjU5c
W7kyEK41PDKmv0Z0wc54UdIGiFmZ3KBhZrKKXSt40sLUHaL9VN6GEwG1/6TKm2yEtCLuVmErUWc/
LTlZO//wOZ7VVHhSSV+tKR8R30MVcdjllD9klSZMM9sGRnPbK826rw1iqGDrz+29UAGjgkVMosRN
pcZl/aojYIBylxD7DaYA9j8dqljdjEb1q1JyV9ZLdzTU5wRkRmQGxZ/uwgTgTxN2M6G0LIt2VcTv
TbTmhOTaRmvGlRK+ETPKKjVa42dPLiVo+LXacgPLTXPdGcq9GXkqOmrM642qMzWdMzNjl0PQobag
9tIj4g1iAnGHxo5nmznNbJMWi0VL21+M16tx+Z4z0zF9fAozyVmeN1qTIrvsTLDvn0Hw1luiXYYS
Oyu7CErzCnF0wz/Muze8f1IYeaP+M2+1XRsvWCM1KWQ+BH5lcZyEbBsNsj2pr3K3DrPOCSLNDZKX
MQ1coybWkOnB7X41CXiJsZVjQlr8gUgBiuJKGAbeEIfssGjrxrBuSVbih0C+n6PXARSmuBXaYzHc
+lzCOHuPrK0hpDi9I7W0XP6ZB54ouhJv7lQfNcVrdZwVEFqlMugWgxGEsV2MhOfygzaBTDU/dJpi
01R26Dj1qFnmQetIw9qHmG5YKDnTn7LwqJSvWbhPZcDAU5c+1gRBbT3YiXDTcqwFXwb8MmxjFJmf
GU6zb6e6o2UvRgCe3AvcWi+N44023IoBmigysXq7Gy2isB4M6U/Qv5nDcwkMUlAIA0l0Y8twtYnj
oaXFsxwAUAtluS3zU1imfECTMtZS1ql8V30G4xfeJf2nYDjRaFfjg1ZT2XYFnpjMG5NjycsVrrry
aPZ3dXGTvLbafpY4UiutuFEVj1RiJrIaXhc05qWlEIquWPRDIwKZutwrAQz96Vk0V3mxl0mOh8Gm
9U+jAR7HEO995SDpG8p6yPZOj53l1nBCEHgRKBNeDi51Uy1yKykBUzKhCgZspAea9DWdgtuWTeNl
GUeXTH+wNhIHmMwcQJe/JPZUNFNNakXVxoqfCx6/17K874AZk19xulHhmzfEjZBsTHUty0uZMK8J
tltcWuvqcqcyMCKfIg1YBe3iSAu3fXPfp3Fow3PCa83DPBBGuSVRoFkqjq6zopJidoJqrrwm5ZAH
hO5zxkiHkodLpJgSurW/1nIu6J1qpS7S4E+t8huA6XZWyCpBU9RVXz+I1v2oThAB1L87f5cXxuOo
9htq0T/NVtsUcbSrm2gjKT9b/bbpeujfftTcU3bBTGxrQkoQxpOnfqRbwjGyU9RTgNoZVLJNJyxX
c76ntJ/OWzF+Ha1dxf5Oq3IsNzGuTEwb2xyeDPlPBTjXofPQl3dK8BTGpNkMgeht/GpKL9QOVOoc
xVM33YRkiUKn7OIA0NGGAE8RVhTehx8diLKE1OVufE9EivGnuOm8lLX594Vuo7dphk9W5HTtjcIq
CRzj+7B8zvq9GBDdQvKzVopHBTCUIhJVrnp8RFaw8gO30F6NCQ/Roan+MLUZ5TekdN20doP2pqkc
4U/LxKNO9xCYbSIcln8LXRkRBm6IirtKCyduPJ23gHYHAbBzuqcxHARPwq0+tf1+CjR7GqlOWKM9
PdexZ3RuU6+McTNEj1JVudTMNOFjEh+nSXR13oJYc7qet0gC6AaKjm0Vb/ORZ+ClEkd0nWmUzkAq
vd7iBA8/ZvV3gSG9IdvAmUKsRpaV22YVOqn/rHfBL61707tjnf+a5Od6mu3AP4rivMqW0aW424lm
dZuVgP+NJ6ixw/2reVZi8Q6MpxjQuJ2dAdTw3XhTzFXf8NZuzWYz5r/0d+oCZDTmqHuJUTlLjVcz
HuLZrYbK6a2TYDk+2GUgOUHtRpDykfgPcKXwLMvU3tdGa3e6OzYPbXLQ5A0tOa2g8RwQTm9bCvjT
jRHuKWuCzhr18yxSLdkm4ZsOuMLpijnlsBc2KzNwIZsJ/bdC/j2qXgHar9KGEIakl9wsqlP0RChe
BqpbLxiEjfAA6vYduDY+ShnJ0wtPEe90HkcltOzRfNFrfLMCHLfRx/Ws3acK6eDGMlZCvEp7SLBK
WwperY+s+JiOOK2y+yG9qs3HgF45ijieYr7p6g0jGLbaU2UzFS9vbppJ96QO6ASAfeRCTAHvwUf7
kCDoNobS2g8onqt0d4yFNwGD9upS+JMyN5pdJdyGPhUqj4/p1wQDmR1ruMTwhk6TQZh5YY4lyXyY
rcA166gD24NSSr5pzAWN8jLlgMg50XoCnNtDlqR5BSVDNUYhgzy6a7ed4ilq59E06oePUVcBkdJ3
P+6EZCulIRRY/PanNr4pqaIYXrRUUYLRs8ybVnBSvKESA3aUv1rxdcj2luWTw2510tSBDcxXKnBW
DsP7QTDeCr3hKNz7yZMiHQIkugLISaVgZ7Z4PdkafUTYuV6Tvu398aHttU2u+7ZMbx/K6Zssz27G
nopAYm385mfg/5bi/Ty5JsWmcNVYRJap4U1V6zTGxk8pTGTkEW7rezHJmBb+GqubGOkMK/iV6htO
ZCU/VdE2fVtIAdp6ci3rfh4BKFUbaXZBKZ2ZhDytXov6PbBW5RtUaKm89v3DmHt6/cPUfrXEQ8ZG
rQ+atMk/NCBSMzCPYklFhfPcCyUlOsNtyL4sGmf7ecHAaW7Bi8p07Gjy4Cjp3Wzhchl3Vgm2upgm
JMIiR5spWFHnipPZHSdppZbkpC+D/zr1a8EMiIU4QzKe1qDG+jvUb6WFoU3K7QamPgmHnXtqv6pA
VYPggOyKaKzEcS8WXjStZrD+9tg0+UEKjqX0kGQnKI5wDR95oL12wsEMj1Bo7qbZ64miW6ISFaX6
YmhvhD5/l7XKEbtiE2r1nZCajqkmdyKFpfo9TinQyG4FPsooaiN5pr4xpy3eoSo5T8Z6ig9R9qtT
jHUGpq5aJyteh6inhPuQ+E6abkpCIipjus2stD3Gx3zymvTn2MGMBgCzCeW7vNuCDMqVxxELhNtg
WI3VNg2ORv9QA1LqLjfARwdViG75+3V1rYf3tfrQ+fOqjG9ELp1E7OYFU2WX42gvB8Kko8GIf2r9
nUUwECRvFV8kto5xd09RRUwfBWU/iSsldxL1N56c3MNsbnPeq+I0yMiNvxT0S5V7K9xYAlLdB6FQ
15re2eh/EhX0tvJbCR+r3knJH2k2oZnCcuTR60tHe5KUgkL8OuyeOm2tWI3TDjtZvi3wNWGuOr25
khs62DgsdJiRYS8hQ/XUpbtovk+aG1VfF/m6UbeNtRcJGKq12q6p/sfTW1jQI2QdcvLNIDpVOcea
WqfeEIosBQ3z3awPYr/y69Ju0gfmvojU/Jhk4meWE58bz1L5nFtHGKdGCprKmylTVKEhbbqt25VZ
PpcJQf2APpviTllBIPUg4VgYKLInGkiExBtV2qqUdRI5Bk0rwKKlD4mPclCIvsLRUWG5tRJ5i7TJ
tov2xrQCiO9IVUzjEcpJaq+W2ePUHYuSQHikjZS6f+WF3SE312320JuniJpj6QnRIW7vp3CVya6a
76HF6qSWv/5Oln8TNOUAJTFi1vtRW/lSTIZyopUHeKkVaAbYWOBbFfDbIVbdRPdwWUF50ihR5z4v
Qnw7+LeB5mniXsvXFZdM7W+HWiYXdb9vZ77YPIlyKX3vC6uLdDZ1pTV+Mw8tvjus7jI+RnMXE8oW
+rY2rrQXX7KEVKsFJ6oM+Y1+1l4sV/KgGAPglKkwwToPxU5QblsL7GCYOUldWF6hH/zPbz9vebV0
8T+CmzozZWdr07tWbapEI2wHbnBMf1ywLtCRjLLkbSMp6lZLDO0Up7HijiWvZDTkrwUH42HwrdgL
x8ykm2Is0PyI5+AtL/VpF8U0XH7/CS70XTMgKXFEmeH/ew5Vmzp2ZSLkpXfG6CwHJOlaP/KFrtXP
Js7nTvVuDMJM4TGgVDh56pGgcqs7/mFaQerpzo7pUt50GC50hsLN1+7bzjG9a1pwFw7Alx9xNqKj
RJGYCzPrLFJXOlU2sCYhoG2cHim2fIh2+Ed//AEaZDm1l60rl+yFx7qjX1i/6fZXp/0u7QnUOQym
atAt/jU5lk8Rg41LN98g7VNrbTVvcM9f2fi/Jz0sUTJVSYQ6QVb+4hfxpyTw4QOizJIAHU5D7jtq
0whbNfdrYpKxd2vS6H04l+Hd94fqr9VpUM2xLFOBMJ9Ji7Om6LILQD3HBb6mKN3SwqLka2D77438
dXIxwupMxRKhCf5r6Ipbkctyh0NOjP1AsTi3fn1v4NIqTO4EvsmClcE6u8FtNgAsy4y+FsCBibQ1
rftGvaZOc8GIDr0CtAcaMot/CUG1cZzQ00MqVNMnGTDtM86vZb/9fiUXtkpn5kWWRCZMNTQRv/aN
C01B4GKQteWhctdSeS2E6sonv3C/TMtQUTeFuoIpn7PWdCuUwiEoQHyE3qfU73d3fqg8qGoHMiQh
bhwb/3zWBr4xxYLNkJFZiDO+rgn56DzRB4jc9EGHgPipbKPV97v216cByZVECbZm5rgNjthXCwKE
U6baLYRAYUtlzWLaVEITHhwa2OB7U399oMUUI9Y6gmCwd53rT+lpalLY4KrCVr/ujHUiXRMVXfb/
63Mkw0Fu/j9e8LPtGtBHGkyiccdQfxnRiiyxJ+jP8hct2bbhSs2vTCtIy0jHdwYX7/RpYigZI1ma
KgzKO17cxyZ25V8kARDe2aT0UuzW//hzfV3h2QmUlFiF2xiDbZt7fpB5Na2FMI3840/1xcz5a6bl
cpF1FfTnbXBfC04SP31/FC5vnCrLTMwxvMN3+bpxg5ANci2B2JlKpzxWBYiCLkLlNiTS8D4KFLTR
oM28sqvNt6aWmjUqeaSsdRTe1ul8VV7774vNej/9nLNt9YdMlzreEgdaMek4hQmxfTIVti9G+cq3
SsGN4Ttpl2JFsBmVWKKhsa13o0bGL4y0pg7BFK9A5UiNWp5Uc9BJYZknA57nWfIVuQQ4SQU3iil3
0FiWu+kk0ZQIDcdOlugAF0T9SbIG3fl+o/9+HpeFaYSdCq+jfD683cOPxKidhJKI8ZA2NGXrq16n
B6KF5VNxxD66cnD+Px/WItbiLcENn+1kHseC1I1Q8yfK2k89niwr/1Cmg2qt63gHAazY/hYaKmZX
WO3+9mPLQv+f3fMT2yZTlM/1IgkAYVAGex5NosKP7zdzGWj767Z/snEWXulWlVMYYjOjyAdxfs3j
lQSUWgc/v7dzcS0GLAmIGsJsf84TpAx6b0azispzG9Q7odNq5g+MxEvNLHP/N1PLkj85sKFRm6Qu
MNXSMgzQK480W15Tir22njO3HMdNbwY1RnrrTddWjFvbrXzFMf79uPD9P+3ZmUMx5GComkUmWugf
8vm9vaZ4cm0NZ+e6GMNSMZeNyqClFuVVnTw01177i+frv2s4V8DRylhRhgQbYwXy1EF0FNDoMiWr
dBav3NMry9HOj3KaKOZssl20vxomLu6oz1eO1oUx3i+fRFsez89nq6Z1QDawcZ9atnaSPf+F4fJ8
w0TeXebWnny/EMNe0x27uInE5JRokFOgHeir1SAQtUosYzYxP2n9HwFubcsb5M339+bScTMhRteZ
hZZJt5f9/bQ2XxdoHPXRV9aK8S2irq+3wRUTy4k99zbLGLcqmqIo/xX6UwQfQhTwUHQBgtbS0sNV
0KyxN7KXyT+2/vP3K7qQyzOayDshMcGOVsR5JpCrSThHBTKkwx39Y+vinsYTsLxt6x0m19Ds0j7Q
odk4whXPfentRbyAJE5HJ/0vDYMkraZplBGKM8TMjavjiHBR/F7FItyx79+v8T+8Vn/tKXq6sqij
r6WKZzmCkgRthbwK2ohxqzJ40g13mSEVj6o867ZujI3nN2K3ESbYyutcm1aCiS7poNNIVsYT7dtN
37qG0gGsaM39LChQZ6ozdUl55mGLnkazr2CtaxQvSmRrXXYtgCP9Jqtm7IK92RZ/aPA1vXGeS5pm
pwEYDcIFCy48hlJH36l6Q3OGKBoJ9rPuxaIG5JlaHVxxlpduv6kR97PnIijM2ek14jI2comJBYNC
tvynFlfoL1y5/hc/6ycbyz39dEOEkiCyRH2QcRSufCw4YTdtpn6iaC+5SRFcCXQuLgkNbbKyhdLl
nJOuUKqG1gd0AE3B8hp/3lahuE7n4srOXbyUqFubEDlZC+/V11UlpZGFvkbcWqjBXRzPx2qiMaCm
0Ajb9/3ENKAoXqN0uGbzbCcTcYqCoUZZqaAPP8yesulnPZ1eNKom6+/vx8VNNLkfkBQi2nJOO5pA
FtBWBpba+NCNu774JYVXtO0umrDYBFlehI+0s1hgDGcljxQibRHsW1ZoeR1U+rWmf3P6PplZ9vTT
6YtMX+9K+vsdq6sc5u0s5onF+3qsV5Z8JUdftv8vn/LJ1NmD0xny6P8n8owoCzWIl+jZqg/uk+7K
k33Fji5+XZJUSEPfmaR+vkiJb2QktHytwMNhDPsXpwBlDNQamM7n6flqKApEOSlqHoLCuo31Vya6
TOEKd8SlU4D7AYyFTV2H1u2riaFp07nLcEAjVccosKXxVE1XbFx6oj/bOLs2k9qXaSAgoriMyynl
Olev8RVds3B2ljVxjEMxx4IVivei72/a0bjy0S9uFCxmDJVrisEr+XWjrLSP/q90nDSPlHgyR+mW
Jol//sGtT0bkr0bkOAv0UuXajzQQ+DR1+9SvI/XKPbm2lLO3VxC6UY8X5zJAHJBSAo2gv4mS6sqO
XfKWnxezfLRPN7/XC8uoB8xUyxzQHLkGU5c+NYlIcQsGnQf4Gv637Ts7zJncyEHtY1EyN5P/2mk0
er/8bybOznJcdJOozZgQjSpai5Ai2pbB9FVCTPK9pQtn2sA7qxBJ6hKSUmcHLp5IQRqLB04d4p3Y
02vQDNvvTVz4Qga1MJBghcoRx/rrF/K1YoCfYTFhhMeBc93gAQyGNuTQcKo5XmXptRjzwtnDpLEQ
nmo6lYKzsxdOKjuo4zv1wFr77XiakOay82y8snsXfPQXO2eHT+87KYtk7IhMBJs64eOPUHylg/77
Hbxm5uzEFXqk+GGHmajQ12IyejSij4Z1rLtrhI3Ltzh73Az0JDWCAUBb8PWv30qIKGzpC6yS69oP
VS6o0v6xhmkVdndTrj1/v6xrxs78kKAKg1a1MgqwzLla1YNtK0zLx+2VquXFw0ClQNIW/S/A4q9r
0qaeoQ7eOEq9mzI7SvreVDbfr+SKifNMXmiF1jBGTGiDsebsbeHdXM2h6X5v5uI5AL+DdEyBwlo5
O9ZJpicp5U6euA51pYjpoocReGK6Ju5y0SlYsqEtMYFILe/rjkm5n6bIqREXzjmD07QDtlcuzsUN
W+hrRX1Rzjv3CW3SJVKsm1wc2o59naGux0798893a4k5CGoMXaGq9nUVQTBC29BBVytN+Z/B0BIb
fuJNEFEqsqJ/ziUtG5CPigSGItKL5wsi7fJzJcWYDLdEA1sS84dOZgb7Xi0ev1/Xpa9DJgIOsdSm
FPHMG8SDTuJeBhSJumyA8W4a3cmEhuJ7K8s3PvcEaCxwACjnws10dtZEIa7VrCWiDpu2PKBq2G6T
FkKkcqo/aEXIn7u+U9cCgP22U2kY/t76pfPx2fqyB59fdeZbUisBei1pTWxqc4XUhOs38pWn6dJW
yrokSYZiUXE9f/3aqKtp4sJMLCYnaaJdu1f+xUn/bOLMyYVCNvvTiAkmFeeRbnZ65/rg97/Yrk/r
OPtYFU0OaRGBJAYjtFFMtsJIEa/+jQ1ohJdUAaaus2dcgJwN8i7gPUU5MFkgCR6sXP+bibMsrhAQ
7KoVTKRMW8e3bfEsCVecwqUvzpWBYZpCO8zIZ5dnmKzGoINlCd62Yv1Me8WVk3vNwOLDP53ctLJm
rYkxQG90C2uqH185UPLyN5zfzM9LOPsQ5dhnibhYYGDYSX+Vh+h+2j3Sw7kfN6Dt+2hr7JKDeWJU
+CZYCfs70aVE8uP7T3XxR0DmQY6ysPGdUy6PqZyMcLoBKcliZI/0F9pi1O17QUHtNbzWbnPRGtdT
BanE4nn+qNZGrPgQKjh+aTJiIodU+wc92upJQGtVncRXcslLkYmi0l4CBTJtDOfOr0eWIyhF7lNa
5Ig0Co48ZB8iJeWwQ+7MyK6ED5eX919zZ95OK1ACawO+aCnPMHPvY0L9kkGyJn38/qtdcquf13V2
+utRShUVDVkntDYzM5GwE4sAkt8buSDVRHyiEhhToeNwnHtVlK1nikwsxxC7GzHRnV6Qd6I83yYU
zRPGjTRmPLRg2mhS/i8coQJ3tba8xoZ1HrnwR5HfNAaRSx8f1VlhNkFe673ufb/Eix/sv2bOq49a
UbWxXhMgWXL2NPXKY0yrsqIwXAyZ4PemLogqsJufbJ2FMRl5lTpHLKlqDGaOFOOV2ZKDpAUreaLZ
QfP34zQ5QqQcdWV05Vjc1Cb8iZXx8P0PuXh2Pv2Os4cMptsoTfUl+BzNnZVUTgoHA+JfV+7CRTMo
/OhEbqJCxP7Vf2YxTAJFxuERBsNVQ9kxGWsLevWKF73opj+ZObty0YiiSd5hpmkUpqPuDBrS/8V+
fbKwLPTTQzAYjOdLIftldk9ohuaMMen9x/9mYzmnn2yU5pgy98QqxjH6MXTFo5Srm7iqr0A51zbr
7MUR0qjTmpSlzMg6CvW91jZXPsfFC/Vps85efkXMxGhcPkcNaaM4/RTHmwBhXJrHv9+wS1Gt8snO
8uefNoym0zSLR+xM4XRvSYznQHHVG+1GSoWbufLve6ikDLSVr9i9vD5QFmTMVZ6xs0tM3+CgiT6X
2O+tbdyHewkuwrQavUa+lolcvkD/NXV2TwWxS8a0ZImzIY3rQZyZ+ZFEEYakSXa/382Lq6LdZOG/
pgPvvK4UqobaqDVZnLzAH4VhT1pjD8rGMK5BrxcX9cnS2UFvjKHq4MAhwdbnlSDeBxHDPzCXfr+e
i+f8k5Wzc24wDqxZCVY6BoxbOd0kkex9b+LiAfxk4uyg+0Xgj11iEVlAdgaN6v8h7DyWG8aWJPpF
iIA3WxIACTrRiZS0QcjCe4+vn4PVxPR7Mb3rRXeLBry3KqvypI+zDFiJH10V4ZrKdlS8/f9/8N++
o3888YXScqBOvCd1CmCLTl5uimspN4mD1P/l41te+38Upv/73v6pgiDAC20c8t4ETFyW9cSRbfqb
atkBHV2MYP//G/vvX5ZB3BB0d7Z0/nFRAEpIBrXgr5EZuq2qzjN95V8WrP/rn2BblhgFDTHxn8rR
wCWVpgpNfRVle4F2Nxv6fxGnSCBbBjn/8bEhYS8AZFOnifq/Z1Ibj+x8RAJDf9bBhmXdBLG8V34K
+cZ43A9eymKXAhkeISS4bbxRAqfoj0CNYRwIwwZK6KwAk6hX2PIwoag4qXQ8EmeQvrJ6qpq91e2M
yAKfcrYET5Q2Baw18ch6W4RXL98CfspGT8MCWVlrbDRltjZi6LhrI/jBFw8Mr4FZrB7b6cDcupBc
0P477KlhP9ut6VbdKikPpuDJeL583MA1GLlP2Hld48rCJi93TehJutd2ti+8GZDwo00v2RPxSM1O
S45ZdMsST9cORmXrgpPNb6BT4vY4Tkd4WmZ2UPAdYmnkXzC/CoyN0EUHa28VLmsmCgysIoTlxs6E
Ym1i1id6SEmZowCJw22JDSflA/VXLaCGMj+FKYTWKd7EkCKVPloHADM7WGntdBVqAiE+TXEfDDFq
OKY/8VtUdrDnYtYDO1AOWHyBUs0xVhT/HvUNnfCC+3GmYDf1B1U9ycWPpoEqYEEwKMIDG2qrcfn0
TrBTi+ajHr5l8eGTchJBxIK/W3wvdRSaZKXc++qtk1HabiUvJ8OfMtXqJoffWe2Wv9/4N7nNXREu
4wh0+BSWB1kHcrWLZei6wmBHvKM07LxZOVtkS6SBk2EvxMkHQDIAKOmPMcb1/Qi8vVmxXYK32hL2
SnyY0q8QfEK+V7pHx8ebh83ahDEaxkzSoBPIWw00tfnbv4T9z4xNudpMwjOAg5jwtInQIzGdribY
3Fp8q4uX0nj3Dac1X61sLw0/grVqAk8xPOnDxIyt7wRxBxuiNDcAYqBjyo8CkzWfAiNo4wDpXG1p
6bLdNNzIFAQkUlDj7meAwVFylHl9iEETLqJ5lbfCzoTYqmeUodjN3s0Os7sbjDtZOA/tUcFlqdpC
AWLJBhI2a87UXDHXGpEjTOxj5uueFsgIMWFmG10NHQs7a2m+NhUOK3XX12+d6QaEsQ/aJTcvBZDr
6ahm52Gwe5LErUuvEVEw2FP8kpIRbNiputLYp5tTN+v53brB/EZ7CrOpAbiW3iwdTK8rfjbdayo5
lX9Toxg+2ibJmtVixoUwU4CJCrZStXwdeNdJOl6pYErZy2l17NfY6CjBeCqcSN9N0nudbwXM6iDN
ze4k57jcPCxQaXyJrJMJPDFh0gqmTtzJHMGTS2w2xv1icFLf8Qc7Ab3bbRRlk2JeCT9A7il4ctWt
xfmS2LoGzdKGOgKnduI2LG8T7NL8noInK/kx/5ndJ+gdUTrAkIlUuB8Y/l9icxPXe0yNax+uNza5
Ylu1B3N66zDkRT+9ZUNnq4RvFXisyHfg1u+thUa6FcN1N15T7QH8d0oOGDvHFmucXcAp8PeiXroh
DHbfnvmUWs1mA3qQHNZZDevKHwNcgJ98cBQavkeV3FV6zDcMr1O+7SB8XIvbCH29dwG2sXSMfTvl
1ytieYWsgxeZvEnuxDv+tLhYW7WbQ0uD1ezDElCu5gCRF9FhdEEnW+Kuj15jabXwofzC9dv3up7W
U7et8Y+O8JdYdXVT8aqFy0MWsG2n34X0krMntLBpZteocTk6A/NJuNpxdolnNzTwO0L+3Qs1tHfG
VC9m+oeduiDOzTqO4QvzMiz2SZau+h5siytAOxQ2vWHHpR0xMim69xikjIJhcmeGp7S6NNHe1FaU
6SK7sc1EJrMjhWheLwzgURk4+Tkuj5FpZzAhBvBNPCoxpziYK6H/bkg7Fx2FVFJ8pubakNBBstU0
2YAs0shtNLedvKJ2eRdStpelHREvIayvCU47r1E/mOqbxj/l6hkCh9zZKXVhji7Fj73k8WlxhlN6
802kdhXvAYGawpvl/8qVW6euLL71C74nfMw173A3lR99D+VtLxd3iN6h4XUYkSGSlt3vbGEpxB/b
piQCQE9s3iehB8EBhkO9TuozAvAiDrdEfXZzh2Z0MYjgSLGDldBQDP1q8VtJQNWesJwzaZ3KH0l+
7YUXybwXZBHoE79TbgYACcZKBygH/c3Mzvl88Gve5EdmOoNwAHNbSg8ju6qaLbTvARAEFbDTru/E
Vae9RdO1sQ76fAzqjRqs1RD2FM9XsMr6Vyl8L42HBcSl0M6GcBx8HLAhgN8XwwBZTzLPLDhW+zQN
Xr18943QbszuqE7bIfyTQmMTwzCQi71e3hSOx3jrt7Y0yy7kwyKHw94ndsJNM+rqFlpiODRgdE+j
DOoDB3gKc+0EgqwY/kp1cXQT4jH9mOZlLD8E/5hJ+2qCYR475OsAHM1dzL62kaD0xRUEqrckxH+u
ncUO4ypP9qwrTidf+FW0xbOEnAdbyCc0CsykiDFN+CvzH8PgiCm/m+YDp9VBH71WXJvzx6Cd9fS9
BxIZy5cgm3Z9sJEUT6/3CW/fvBj5SfTha3731j6wQHSJTgcWx4D6rbzqzbc/w58Hpa9kmIn5dnPp
rY3hjszbZRev+hLqO/i3lSX+WcFl+Rck9cby42oqgciWbh1sMkqFlGiIeJ/kTjo/rHCPK3vsnSTb
delSC9FzRHZnFk5XPLTSq4tDNXzKpROpICfAtC2OoCJ0dSBsuM7Viz7FwAJHXKin1jzA9mSp09Ek
d2bhQqCsinfFdGWqoYp3K3nqyktOEAGPI9zj6FUczzm0tAD5o/IKP8NmAJXn2FCjCNmqms+iiDtB
vBcUO7VtdNs42xTDoa9eq+ollUHyDG7PvZLmh3ShucwFsKQPnAvrlHu9GTZqvU9JwQjvQgz/rjpo
OJ/NI681ynwXPLGmmfB2j1Q4q7A9yrmbDPchPgpd6gyF44MMat4iSkjNf5HaU5241rIOtxUNJ26U
tT8dFe1YVQ9WMzeZJOzL7i7Acg958rRu22jGVS4vQ0b4BYTu9M2smMC8KfpWBxmljwP74hqszMYp
4w9sKfYATb4x8WID9O9YTcVHLwEieAO0HPUSQRkcYqXJgsGFuqIft5H06Aw3NqRV0N9H89bhwm6a
dzg3I7b2/i+RPmRImf3Wn7+s0VHS7ykH3qUdMJ1L8s3kctS2JdS0yMDDJlFfnMP4SzV4RtLXcvqB
Ygc7cgC3+Y4KCfvhM2jJJsEnXRf3SvLIALHq7VQmJzN8wlxL29FmX2hi21X71JvI1mDdkcqR6wsV
8aAbDvZ6S/Zy/cvgUotg8QRgCokzGNt3vfuuyxGQXO7W/Y5HTALjsTAX81eiMibrrVO3XQ7wQzsX
OpunUB8LWslnNl9m9QkfsO238LzNHiA5TQLFsLFwFKgJJFaYBneYvTA7xsW5giBZWytL+jVwsjC+
JrkdMkGfrCAaUsWd8gwmJCj6fWbxbi1Ap4Dq+Y/DFWxzSXTamn81g3rttu2+n7wRwNQEFmjkc4G8
Ub/3tQlNyENEr4cHiCVlPAzCqRqwbtfeqG8a4kLgGZqHsN6TPCKJ36N0nJNrB+U29upqoe5OCeb7
fJXnbgdfoap+2xqWj869fQiUkyjhQ/8x/T9dMjclFdkUbE3/oIDLJPmMYTZPS/+bkfYwcvrRf2+M
8jtRuLteLH5SZvqum3tq6IohGurT3D85b8zyUtQ/UvcTlN9DcQiKcmXw6xRGd4xVl+cbz5nF9e9a
Hc83//v6BCWI2bbkwOl3gr7ZwxVqle5QETJXb7sa+7lEs9XvWjb6FAizSXUzK8HV8hdVhR6Lu7Q/
FaDrY4emcaVLzli88x9TfJRwWjtt4Su0qymB5tLvEuUplV4kQByZAtgbL6O2xKDNK8n8TDNiYBZY
1fItjcpKSMBG+l8WjU+T5hSSOiH3jKqh5gDjW+dpvdbLp9hZYPdLMCxHvrJYfbAdZKnnYKk6trrp
Jjw9/HxZGdz6WsxY5qeb7klmrTnSwUsVpW0Mz6najOMeHAKRucATz3gBV4RkgMwKuIxZMklhEs79
LVPh7JMkAlEWelJGTkpWbHOKUdoCunNbqoGw30uAZqpgV+Emak4hm6RFu63J6aCdnNOdAE5YrVyJ
gBpaqlZ1q1CDYu+V1bMNX/Px0fH05NE+qU5WOK11paSReB/qEpfgTq1+Cj+AGAKrJ6XaK4DCV/z6
+BaaN1HEwaJsaplkBxAMahlsRMJEsM8OPeibYe0bYMnFY2OOm9iwOP9AmxBsQtkmOILyIUXO4H/r
5SdEhHn4EY2zmrpkjyfC7PXidzmCmOGpDFLqZEivsCiXbJahPPBqDXNr9U89+qpyp9V7OpSYhsVi
keHUThbnxN+IGTnO32g511IEcgQ6bIrba5ZGABgXX7rE5g1Eim94o78xCTfJtNG2ur0+U+Bl3FDd
TZAONa27mf9GnYqM9xWM87rmmh8Sdypf/YXGo50kSHGStkBYawRaCscyhP116WMIopKymganE1n8
DnjS0hs7ZIkV8+XRc/a/Zh/Qbj4yH/TEsIos1dGS2dGIt5AAbHVTvwqBgUUI5AlBSjPRH+pUrs3x
NkafJH4EQH5UFusL84XWnVBEtg7edG6vkAJNGjigwBFFbpH/JqpXKJwRVymBlQ8Usu9OaTut5ZjX
HPwY40mvchDVm3Y+x8C10tnROQpLoyB3/K4Lf8ESAdC0qxZqW2c+yvxvym1WoFLxKPiw7hmvbMz4
0Lag8o55UeE99+TEmVV3nKjDYM/M4cuQnEUVJ9wrmJig2c1wqxLjWnXvECtVwivC8CB14IonQI48
hdWl4MQobiE+aUn9nmsqZPBbanztxB0JY+gDn7rpKJzMUZesJnJLRv7ja9ttEuhX0Ws3Hk35c+Ls
NcSTAYaA05HzM1KEfTzs2AYIYY2Q9kQvM0NQUmEo6yONxm2YrnNjT9N1SHdl/8wB5Qr1Thr35MKu
gvIcy5+8Or09TQvzY9yl4w+z1pUkfSX+uZjtoboGqCva8DePaC3KVg2P8uSJ2WGoHqr6XJh2qQoR
1bZoXRp5g0HWHD0IvRmXrXJXe7BJ/raoziYXeNC6M/ScNn2drF9tONbTNqzs0ijdJCh3ksxy3T0K
CQrY5KMdGyZM1MAdrRfFYKU431fA5wzztSISZ5Z/A/UOJcAtIXJJr6K2L8a/tNL4YH9N6dJN30r0
NcB+N6mhbYWHsujJL0qh0+4y6dMgJqYQt93ww8czJtDSxPoktW5nvmvmC4rqDjoO6skVm7ElgavZ
8AGm4Y9lnerOE2Vq2Vs8ML34mAJkKd6blpCRkx38/q7qlznY1NJeBFXIuIEbFf6hFHqaNdyG+a6p
AMIrnx/vXs2ttcZoLy3uueZhRV/xjRJyuZLAWeHhauhkpF9wASu//xXKHSEMKKVoXuDxzJdK/Rzz
d7neabybeSnWfgC2LQwmqcvW4cBR3HtteWzVG9Z36qQf3d9J+bURCcpC3+jZzcSSRiVTZry/wm70
q8JVrBfoD7cqheJmrSqiLMR3Tf6qkIImdQfJbeo6aCtfA7WXEf6QNdAGO2Hca/MbvaFTmJUdmkBc
+L5FT2t9L/NPy69N7NlSqAQ74eClrhbSNxWon+CTowanFQhyihK3LzpkcsbWLXEin02oUxoXXhyL
dhIN65hVoZShoSEItgwlrhp/KuuW8ovvBHsGDTOItHx7UJGNDjlRdYBTbZJgU1Hj1uWxDO+DcTGN
86j8wgwDIf5jgRxXZsnFsAOS7RpbxC51t065xcUlH66m34IC4hkFdzMW5L9Ma5GElfpQNVSy6akK
//L+Jxbku25h+P1LKOKblDETB0zwUDifNGOPOjj1p6YtOIBPSfBitgOYm0MVlLSe2Vb2YWyipSvd
WQ2uLOly5fLnTD5dAIBV8937azEmz7iu3HA+GKTbyIDSribhZtZTli91eNZja1XLrypSVu/bZcKh
TK8NFysczsgxBvgqcKcWJ5heD3Y5WNxAmTfU2UGGTpXRMdF+aXZmeNiJi5GLI70kWr6dMvSJP7P4
Ru/LERAKYG1DuwlH/IXjir0/+NSoNSqZajHY7oz7EwCJdBRR6IBsCseMle1cXnf9swIeBoDASjxD
8xf5L6AhTcmR4RafIwySX4O5TSjsQPoYJZ0Pqmzq5b6jVLwailNx6+cvvf5JkwZx5eS3AjqKV1ns
GRj7fIEwEdukNbSGdBeB8DGKqGbteC4Q7MzpM4I0VZlvhfVpwYwSyOepTlLxp8TDhok6rNojZm27
KqJNWOyKKLXViI8h3FXWcVqqfnnLwsgllTS307/TRWvGfWByORnSRWz2uTwBICUCQN4K2W20zkrq
+WD5zM6w5Sg+Z/NTK6QP0iQ5RqVN1FETEBpVZ5C/jlVofCntZ0gyVDjGOyUhBBJKuTE1J6v7sabK
CeTb1J38/kMj90lX3A6PjRCAbmPI2Jmdp5rPknj5pu/3c/AwlXin8vtXcwiWZfdWBAOHWfg5RJeF
59jdjAnwLWpVEyd2a2z64jfht1hOTzP97GTZHiavT72Uaq5nfFXHG/CvVV0hRV17k+/hwX06Ggwm
yMNSYjf26QJezPktLc809RI/FxHQLa9PVs81IEER/RyMpEgKSkBzDIZ9XVDWAD/sK68j4aE6zuX7
AqhouclYg05BV812CTQqPiIoFTM3AOVGUUMVjgfgcoS2GO5ceyju5JFh7Tv2NcmKwtFKqLppkOq3
2HqdaidqjnO2N2dH0OdDkcP0EBGWJSesvrPUS0jLKY9auy35PRcu8TdrJXcrqMNDcBv0/ZxchIyT
sIYzH3PeMHYgsH08yZqthXeVQjCdny0I3lqckIXDVRLPuyY4AkqPArdCbItnyzVpMKWqW2eySRze
Qw/3QzZ7jUxIW3KE0l3lORdGu2krt2w/xcoR0l+AKuC3l/ypLpJ/8ClvQpKTSHBMlozh0EMUg17+
EGmKYSFx/wwwgjjVY0q7ePjDtmDynCvRsyl3KrVh4g6ghdFsIO3mjcmb8JH2nhNFeF6VbiaWGyPI
NnXuUVJWy9/QLg2DGQmNQDARSihM+yo+qUV7yBCEK5BzpB7Fgy0lnV2Z6HzRLifBJY3vmNsIMbIu
MlzzAX+4QbRVpRPRV5L8MO6aCebXeFFmvvRnUkUUReSgJdRN+hVt1Wq2Fd0nvLGJOkcAaDzW2rbv
fdyXl0LYixUQpnkn8spHy5t62nhYkYQ86PkySCubYK0hK2XbrLg3/pWUtLq5dtzRCSz7UTuUjElF
hiQISdErgMRVOmxbBLa29cpWt0Wr/rXgoZojIqZgvPoDD7gonnxw1Q1c4qlKKU46UL06hdgFyxDF
emBHiOcmScOxlW0YDa0w4KAnukk8uFI1/ASRxeom1/0I771uIIWmZ4lwjNBIXca06XATDPJEuzfW
39ZC8aIqntXSyRKGamKcRd6UwhY5Vj5IFIdxcZLm/rOPQKppJF8NA1fgbOwCtmlSqqWi/wyGyilk
0cvavzmevQA1dJjVDeyyW0f0hJHFnl/nmxSAopzGLoufdCTMQSUg43R5pLavApLCyujOo7HKwXFO
xl0FzqsxCIyE4E0mUSA9d6rGwOKoIqHrTNgI7dVSW+jBu39Jw772r3N5YUAZl5cQPB24nfUgpHYi
Ltp6vW4FWlbYckZ5CGrNY1lvA/YaRPvZVymLpLtBt6786TVbDne1Hda6ylAM8QWoYNTYBrVzz8QS
Q4GeifiB4pWf19s2/1TTF2nIXgOyUYh7k8jvPo8ZBGviuQJmJSmK+UZFVyeSKUiY4Ym2Zn120y5Q
1DOZYjrYuKggqNLwQKwTGgRIOo09DnOyFu6EWfnpYwTh2w+eoHDprCvzVLRfPHYl2GZJfZRSvVXF
rRWNn2wlO31MyjtRA5iUt6FBmpa4VQTxArGfQu5UDg+sTbtROkBhzxMXibNl2BYk4SaZXmflWgMO
FNNNKr6mM6Eg6CLgIzk6ckoj9SOeZ+T3Qya9i8vHydXTnWvaZF+4RgbDKp9ITPnQNtTBhr3IwE1/
TgBTRj4zPres46PfnqOURDou5nw+NUumzIvvn1Tq5QHOt2W8TkS85LJn9beYSAU/u5WSMwB4hf2R
Tncm2LHwbKVbg9pVR5dSPfcqcb0OEwjS5QT/JMWom+gTVfCS5afGugRC5kwLcwOu87hKEviy0DQ5
/0kQMT8JdQB5yIHVwynMQxbgZkbIvPKFqU+mmnTUoUWzM7qaCuj2vS1XVOV3hSUyEFFCpayk9FXK
qNlpu41HhOupAWw/ZnetPM7FTiL0LeAVCYfAcCqkZrV+5ku45vAZzhmtkHFROaS4v9NkK6onPri0
KraynK8m6ZFpnGTfsNWD6ZPxtlFfKuUaFU6vKiuFH6uK88lXU44EkOPWq14zrM1hlOs3mKGoxb8S
BFed9JDoa8kCUgXo7PIqoUAsx+5TLz8kJhwAlWtTBXj4OoWwwSOVLN9kp0SHTN4TiDYH9JfcgmnD
LC/zydhaskgFRy7/2oxAYOtehMecYqJJXCTOKdK8ElmhMl+V/keAobTMvxNOGIG5w0TvKFeDR0+5
uE0UciAG5Tie5fcl/I/6i3uuD9ye27Oeqm2qRZ453Eou0mD6I1NgbVjkhukWh33kFBx8hr7T+HJk
arSpjew2RJln7Jl2w1bT8zXkeyj0e798jYCUBDpRj3J7iztOeUoAZBxgXxT8j2BSbYud3JwaUfiV
yVWR64ulPdFCgYdb8MAe0yLIS3s5/mgI5qyIbwq171k8yOTHTV8t1YvZmXuGu4FRrgPSfWZ4qwp9
RLkEI0sb7PS02tuErlcxGpfD001w4/psDhhY2pfYUxYyEApRvBEbLHRQgKNrYyCI9YP0LkO2RTQj
5CCmzCKbmTlTUH5hLB/UiDkOgZpis5bNUyQScoeUEdKGrmThJCdu3XhIF/TBHOrWNh1sbXwir0/d
Kw28QnBkcitaR+chZQoHIRRQgbTW7u25pUjF6USWpIwR0pYMcNqrrL1GljNanDLMEJB2Q21tsas9
EeSEJugKPaOrDZG3mkLPhyy/Dss7sX3hcFs2C8Se63DNAZcqtkQ2Q835QYtIWIyt7km2lfPHxKZ0
yKsGR038M0cNv5i8dAvlLxRfUslGz1yI4iQttUdI1cSb6M2BC8xX3gyiBPp91JJi/zp166g9SYmr
9Dxx2orXA7+WfM11JBJ4iBF/U38Yii1gpwCOX3tEOVDWMxWQJVckZeyLKPGBq8tYQgsMuiKRbnAz
F+B3T/OfTKzoZ/RFU8I+CoRt7odqGTQ9TTZRql1IugPBKt0KPIqJFB7ZerXB244uyM6ra9xBN/uk
2FqniVQh66S27sTYhREiV5fklFdGx+HkJQ2E7TW5AI20jt4nEouanpRK7XtImdAZfFwb/Z0Nirp8
8cujZWxltmEGh1K1iMmSXNM+6b4j8L8g6ZyPiIJUdar0SRcWNW4un43cG/DmFJVrpE7LA68kBz59
5RCb65LhkvDBXDcOl2++Ln8i+EjM13/Hx4wS1K2CX8Gwx6/FKQsLOTG8Id5Y9FLGSjK2qEAld1Ln
Cs8sYGZJ08Kgfj2lBCRvmvCYor9R6Eog4ZfdNXL5kEMORBOWqKKyXQ97daYj4Xu1wSZNryxwEO6T
s49I6NvZbxz5Zw6I6N7wuKKEdqajY2XqjzNhFgRigKxlrFwgxwdU48M1Qg46Wn674ncn1YeIdhi4
bYpQ15Usl9uw5keOIfHm/3TSBgauyT5viKqIaGGrcD3mahvWn6wtWCwRvTW/db4O5hW7QxwY7KNn
bPtldsjuADUCNEGWVCSynjpHbQ6Tv2+SrVEfI/nCNQ6UOCMwkUqX9XWBbDS2AswrwVY1fZS40a1X
mhBR9PoOTZbbLN8UBpfcKXxS+jMkVYe9Mj07gma7gGmHXVMOi24nP6Z0w6RdkNaZsFUmb2aiyB6S
yf6UtbSlo52w5IMB2BYXMpQdZn9wdgVYuDSigbU1ZNB3H4T3RfWbICCGMBdNpk1Uc6gzllVdUcO5
kFdryXKF5i02PpvEI4VQ19krUoiUebMo6RiF9oZbKtvAeukpecLsNx3+ll4I4YkfXUla3Z2fUTl9
FPE7d14c7ef4xIRZWXCfjH6ZcT+zBo3n2689vzgO+XsCxS3QDyL46Wa4azwk0holNc+3CrO4eh8w
eTWdhHsrIrqbvYq8O7dnJdsPvVNxRqbGPqN4MctNYzEccZLCU8mVEPQDydgp6x5Nck7Zpk3JhZvo
YCO3xN6X6daqU28Dv47pEKrzTolf9P7OocqZW3WbcjjkyovPOToJnjXCdmeVtKMhlbS9NjxKmf02
Ya3z2k2GliqreVF4a5H2orNf8V1XM9mG9K0jT1tKhgbRtlWQHgApgJJZUupKB8kDlTVkFY+Mwch3
WFQkR/kigwFPE4J6gNtlojMQ/gEm1+7Kuz9BLeJipyshMrTp76ThhMHfLP6qDf2ScQqSc8a241R+
dm3PTwqofPoydJMdz3Kw1qPMsTB2RNV88xeTip78BqOnk8Wlxpcs3TZET1jdLwF/5LGQ1jb27iSx
0aEa6yLJvNyauaM0ztGfyrzlrReNhzJ+JcbICQwJEnXgVGHMJf9i6JWNrXNVSx9G8hU0ByPcqQRh
a1+S5XUxVVnJpMT6XJJ3eQUqAHXfLInQBWNkQ9Wzua5ba9fIF3NsvMgczn38MPjZW+pNIelJalie
GxnrXGcincd0X8S3pD32pO3wxLHLmAwPPfvL2ltVngRfs5e2IWtdVdsKNcl92VHjyImVp5KcpuY6
ZeuEqmX092RRZ1TuWXIXCbAmi5HAHzlLVvKoeJjUjzk5XjP92iQ4aUgADkNB86QjWDdVbYf1Nh74
aiCdnwnhzv3dXE72SJnIFHDWDsuuQ/E2R98+ySps8OT+n5kffeHAWu+oxStGLnW8z7Vr0J0U7Uds
vWo4tKJiazSq9bANGjpButSBE3tEQoUeyCyZRQ5eYC+xyoBOlTb7KZNXtfpihP0qS26zdFUo0kw+
A/kA7V9QaZ3BAEdPnP5EtXISmgQ8aODySYrcsUBCKKuusQwmEa5LSLc306VGZ7lESlZJWkaZbNgl
Cpgi3/0Woaw6BFwzFHlaRrqDdlYRBCE8M/LJr1bD/4jQ0dT85jdkG83d8vfZ9DFzpPbq1fIPc3qo
2vcm38hcCrTYZUcSZ+smbH6U7xM/0kI+yDIbERlz9bdSBU1PCBQHTbZVSBKIyVirO7QZpj6K+Bn6
nmXcNetFDs8m5zmLhqbmSs1vEf2Uw7eenHXKnthlTUPttoXIGPyVkIaWLdKIxUeY08LPiE6tpUcp
8kptq4SXhCKeca491KiODXDqaj8YbIuil6jy3ygSRUWvNCLdGeKFEB3WFDRHbjYGBU6jPMb6Okaj
M7EaK5ah3UrHUdxpykWs61UzNJsgYuy95KTJSCLjPebCLUynr2M7QxxLymeP2DrzOfrSoxK2BHtt
G46jsSOdAlCCgkaT6mCoYsLeWRJrVEcav4sKvn+6kv2/iXWFibAZMyDOVyTwYWSplF6iSpmWBcjI
naul7dakh6pZYVPiawlk3ywbsjb6x8BQk8CnzhA20fCSA2iwCnSnIdpGQbgZ5OyFcHtCuX9H4iSR
OYBs2JCX+Uq46xTzLGuk26GnSXVjc3Qx4VXYVkV7V22mUiORFnpwjLp3ZXxW032p7IXMOikNmM14
iRQo74ryJ+n2siY+8sSPTHrB6fikxrLWVbFs0cZXYiqr/HcERC9pkP91b8mpSqe9VDNtrUY3orxO
CLDTBdTrZXj3JUnPpjolCSmhiFDsk5gdE5z0sIgQVY90pNHtZGHbEpNbXFKEBZ/1sgQifsGClsIv
KTcMdhayc9uHp9kvHhm1BBEDYuP25TNaKsevcOkv5H1kqNy0qmvVZ19AdQN53Pe7fthJ/jFIfrRY
WivN18Audca5q9Rf1tCSfFtuR114lWrFUTtgdeK+aneslpMfgESc3QZZ3w3RvBIHnRns4Kgaf7kh
qxonVAPQPmvuAnlcmrkyGR7PAiqFHjJ+IeC5VGgwTtX42nY0FAwY5F1ToTbKgxtr3wlTlRKR+53x
GanUL1obr1qx31nNnxIyonULIljEvVGy4Epy+xcJJFfmD2zs8QANv9V0nALJnYJ+P9Jk6MzHZ7as
WI1u8uJ/ODqP7VaRLQw/EWuRw1QClJNlW7YmLKdDhiKHp++PntzUfU9bMlTt/UdvGAS/I/qyNG3d
IibX+bUyvkTlh2HGbt/SAqMlm2yiAMrSuPVfpQoQn3t2TqEal1pRTZCNCuUvIt/mEhj0U0G1XKO/
tU22McEDGlP3hrx2TQBmJzkr1RZfN+Pw0ewnlhimmRD9QCRWbYTkRf1oOLuS4KPU8i9HQgWXvtZ2
6I3tm9L7CVfWEB8zyqsttJszMPogdGQh/NGqzhpE73Jgg4hR3A7yMUutb0xu1C4bHq+ZEJanqPEB
mi12aK2JcrcCsCsjpDzLvmy82LPbC+qB8oeTf8Mo2MrXbHAP0mMX22K76DF6DrY65PJWeCOXHz9B
NMtyWC06Sw4JSdF3WQnT3TSXNLyN+ldA3aqJ2haVFgt97cvlP5uJWMJ9aPlm9GcgWoysp2NU52Lp
SzKj9TjRMCvOdX2PMngiZLfj2P7mcZCslIGGk6gbSE43E4TRwaT5DVO9mGO05LPHIUU98H4GtzX1
WxpGnH+USpGoN/AwQqobSecObLtVK/st42ytfAXTZxFdrOwW9PIinnIQw8nG35iDdjvq6xQZxzKx
d8sBmgl6UaD9WdSM116ikZ4tpqT7JdcbCmMxBWif1aCOqy4KEOXJ4XdcJbuRRy4ZrwkerR7rsYTQ
XNGec8OUNJf6S1TxHI6moDSoy9FfWGRauTLR0KWo97CLL2YiViQtrouQh9+MPJ3K31aygVYrPysd
n/5LotcpkKg+JHhVZzPO144aRrNECqBdZyAdnURzxBaRSJG2kGej4yVHzVuE35r6z6ZgXvHD6p1a
mqC4pvo9EY9KuyODLWj71sMSXURwKJ3wYEehm6dPJ3/p2SX6lgrw4jXlMQrQA9MqMkH3OfrOlEr+
tn2KPnGijTgur0nymieGl/TOIilOw+k9adhEzb/UvJFcj1hzbQVeBo4FOhsm//KM0u8kJN5NPtRh
5RUZmzqhTzoBVpn8q9JwW2YbZbmD4avHdWMY7BsdwEW3ru19HYpVJzNCb3sGmpqi5HOi7zSdphSm
r24nzUDaCdjmNEfrWrznEZ2R7XmQnknmz+yCkxZvdOm3xRwRlL9apjwUG5qNAVtQx9VOyneL87li
H+nQ9aro3VUiYSL7nehguXC5+8bfmR4igvNBY7nc9NdZir3JuEcUd6dI8FTbcctaiZFPGzm1ZnGh
vfV2SatsmLzMThJcMHqykUqoTCIrRBTeBCOXuujuo6YiLI1poq0Fe0/lAIJKlv0R6MujR26z24w2
GicnYHeZoVzKQbzZI6K2stDZcBtt8tqK+idUlrwStT6uBXTsZkDoyhdDdSM1HSc1Dr4lGWrG0Prg
GGj4X4qepnEn71+kstNduRyBME3Aa5lE+7UcVe1L2g4RwVZtSbeurG8nCjBfjSQO+OnbxB3pI93m
Yx76VkrzWp4prE6h1f2obcDMN/YMHqKmcNIBk0zHTmZSjONdnqjvvUS4qKPNJMslWuWT2difp6Vl
e0zq3LVBK7bFQEGE2hp/c0d8ta3Dkoclnrieni51EryhRD55UjtDESFTWLWS9VfgpHKjaSpfUCq3
eAtM4OAqACkmwsiktQeZUptG8SEsmRU1G8anZuuDiO5GFGrVX5/26kst4ngfWNm8Tm1TXldyU5J/
SneXksu/ud7+izKj84N+CvAhlMOXkzb8rUk43myBlBdXcfjZO+Zf0dSgLqKpKmVfZ0J9loE8weXJ
9jbp8tEVM+YHgl1NTEfaswrYg8PBpFO+iPZSJnraXHWueSPLL4MQkVcHsbMZpuGlMaVhrzVV5Pfd
DGnVyuJmxqrpRzErbGImuFD410ckLNo667G9pRMugSBSOLZ7dcS7EyvTrxyjT4m6BdOPQ66DTpGb
W95ooE51SEm5KinjvrUVzRsUCnOcICbTvi/+zIy+RLVlSuYTyrsgUzjopqnwNV0geIx6BzZvcTTk
unmH0ni3B2XwA6l4Sjh6AKwC3vrGIYM0sagFVydKDnXhNUkptv2ggItnGtBRakkUHg6Ix+ag8ipV
6c4pGabwT32zse3xCxEa2jkhv5eJPt51Mc6IfDm6C1mA/eUoku4J369akJrLI1B3gA26DIarLfpF
Jc1ug1zRzrpsZVpCJV2f6gDUMQX1uUH1Kz9s6Le9mDl3aV1S8vEniNHEdmOrHvXUlk4tVp3YOiwe
nom6zpm6S0Vw/S9V8cp+kEZG2vJQ9hVl808NtYUWQYIY9OINMaCRNuOEHOmoK9BasFojrTYaVKhE
90gSc5JXMhQ3/U5oiuwrUhK7OcrvQTJIsHy2hNabAv4bkbbQCnSd6G7EDS4ikQCDwQXEyIRWPQo1
usAalf2i6KAjRn3XpUPGehlhwtFKStoSa91OT4GEQqXHvjDEmsh/3xlfZOeWlhS6aBcyuJayNrAY
+vYCqvgK8NiceqXU/rSqtxSRdmonu4GG1NZJD+3YuWV3UCi/HFTUPaEaocubt1pNERcGMDm9Cu7u
WIGcoiutks6RfA1QKjSQpkmfeLPV3mOpXwWt5kmjch7NFxVn4Wj/NQypJAPBJFJXzXYtVb8Dpm27
QRQ31esBr6emPxz9x0r4gxXy+4mkmTEyjft8OYE7qGgycLT6r+IGgvPAKsTEaFteM4uNbSZeRROc
aalXuahYzh88ffxaKP0LU9cIe+TFM/Rb7s7KXxDA9uP3Uev4bJeBqzSWK1exr6jmqrKWFdg8hSCx
ktx6c/xdl3gj+9qfLHsT4aJSFF9zSkgHZ1EttusKpHnkzp57CiZpeok4MgVbRTnnGyuu13DDfsLv
I8t1d6qPY2puZ+DluLt2RuBOCmRz7raFhHj3YeQvdT94kTCwXMz0TndezNQxEuSpUiOISofAj6NR
SOuxe9OJCpMHgHiVyj2UmXEGzoU5JlosabNt+5AuYp0PiFcTsZvs+S3BA5djYlJAKpn62b608F0K
o4fUldRZNj4D1yptokdVlltB8fbk+F0iefpQuRhmwUe0raHnXp/Pd4cZt+XJrFSwhvjQF5ulmlut
+o1lU7NnnG1mLYOFNUOoK9J7jURdEdGjjGrcQkA5crMNkH8bFBqr8XQU2fSpdYAPIXeihZ6byAC1
Yz0F6rCKpUgs8iK52sZgkQ390/2Hmr4GyGxsgHZBVWWCfQ2YVUJZnKvjobfvvfaZtxZTFg1m6YfR
M6yQ6hdO+TYc6AkENirBiBCh3Abj2SIZaykgdi5U42IfWOmL/2JvVM6xmcmyCxuoD2gWetrU0VWY
XaZY2XR81koErtar7kK8aXpzVTCSTSQp6SrbVA798FOj8zf6nTI+S+NdHn9jFMuTUvpG+6KrD04Y
26Spfh91wp8qfHnoyEPnqdrfSfpvwE4yL6255W+pdBsT3Vo9XkOIiDZpaAYE76bCj2d2o7MLz7y7
GpXVlEK6LaL+VlYPaUIbW3RBm7adxk/J/mZF3OnzUy/aF5yS7ig3wAlIaQpXR1sd6i8Dc13PcTPf
R7leV78SPz84tFKwmdIYXMJXj8NJafcG2KBBhQnx1IHuVsq/JKBxvD0lUGBmduTSxO+ymSfEZV/W
EKHWueU6Bjs+g7ONReqr8CKd9eg1lj2ORY75SP4uBDHwJtrerzmls658dbQjg2CD40zKXjrp3HXG
WgeHYsKs8U3kAHjzzuEGFO21grUsWki+3ovqH5LX10l/nGmbL9tNnlAwu3AqwEP8xzJ7tjHmSXbg
KLwBx7TYBdHDJS23XMUvVEYLUP408kUSdwPlvFHde/MljX/b4acEnwtSz9BOU73X26syf8miXkUQ
a0U/ueUkVml2lnnTgw7XKn2werNGYFPjJ5mAhwzYGzX4qS2grek9QDY/t2jv4Yvi5CnoJof+7tKX
viA9nBezyldhPXoZiiknHLetzeP2acl/dRcganivs3OJAHwRTxJdY+zh/iW8mWmhbFK9dsE9hwG4
Xg8QBqOdxbW9EIDDhDnzM0HeaRalr6nyscSRagK6tFSdhsmmhk5RezoDYxp/u8APoP7K9BLBquV8
OVV4zjHdaTWhUjS/B4Z8zJqK/k9lzcXnS7h/uner2UjVqaekuWFcwUI0Obwn45usntXmXoDhRrA0
/H6xJlrarjK+M0SqwjmYAFnUgamSa1OEbhO50vTfJOp7c/LaUQ06B289U3cFeOlEIU8nbZBMw/0C
rFf+PKePsv2c6KKU+HJFXezzdNryP7sGBdmO8ZJoP1m1laV2TXt7Ml1icxNU2HQXCuM9oVUVhHGO
kF0ycPamq4f/Bpstcngbu/FIFg0k8bjKMyjiSD6Vyndspl4s9kWA0PUyxgl0gLnLc4VHrl0l3YUp
Zl3aKpKeYKMN3jC12wY6qxrAUUsJbTxWJ0YTq2hdDQwA77ctfqzh3WhvVof8HbB9wrtdRXRkMox0
40+INdau7yZH5DR9Z9Zb1ZkrGz10Zzp7GchdkX9qqd/UaByS6o4BQOinHreok3cgWner/xx5ASVD
IOMiNljcdedN7SFA2bHhrowB2BIYPEdRLcFYPGYiO1RsPwwbE/IdLT8XPJ9l6Rr9W93viJlcxdEF
31JhHjWr3irqgdB73O79dKOmyl1iYORtpp8MGP3O/pcwufQBtjAHRhCSd/pFp0TTGIj2PWN36KKP
JnhXk2id8gbpGgcr+nlz5qRysEm/D+CzTYUB7JmKNws1B1CKH1h3iwOUPTEKA08dbzl+QplqXvW+
1Bx2EHEBcIAATZ8/UM0DeGxozw3V51IcCesoATyxmvKb08OPLCP4SrtW0Gu5BAnEOzHhKt8pxWtd
9l6Ouj5QPo0QIxl5GURtuhoSnKltV1bJetXK/0hvYPN/cQy65//ApkRYsehyZHaHQfxO1VtbvuYM
Bnz7jb5K8AiDWDd4VPk8Ou4AjVpTCl1hJGEphufgeJpZEjBGR5awtzOx8gqz4Yy8YIj2SgMab1Al
XodegYJOMg958y1sF/EEJ91d4lGQBr8raIAu6fYRrsPvAOo307YOXD7ihES8JRqSE4NdlU5k9VcB
+JMoCW4rlHTxPpM3beOazac53kT5G+cvibEbxb+czvn8o2j/UoY32vWM4m/uL7EqIXrhZKbHGJMz
LZ8xWw0DRJWgwt9IA5AlHdaAfrV5aIVvNl96txnmiViISxMXKwWzqmP4OkEGCtXyVvhmh2cLeZyi
P1TZA2tx+i1d2SY7RAjd0yNI3av4ecqJcw3yX9aIb6Ww222zL7qBVh3QeZU8rezTSq6jVXlN/zf2
HIdI5+vi7DSHXMachTS/GGmSvShoA/pUIFn501j7WgQOWX8RxbtSXRmmDPGe5b7IXDjZSNpIyt5h
VobSRA0YG4mnDO8pIgz6ctOWzIh6bVQMRC1ewquCFaP5CgziJWZPKLR2bNriPE8/kQ4mT1KDTb1L
8VlNb2Hy3sKvR3BU9j5LMWGT99BcTPTwWrOUQ3Dh+B0OsCogkHmbsoDp+t00iIIovrrkaYY/GGIG
/kOBlwXTm03IQYg0K4ZSOrQptCrrznTPi1074tehYbkpXQldYlnxAFrczpGfUpTIBJfKaL1wPW+X
u4IODqSDa5ohjBYv2MqEAgUCQpq3mU8OzAzCcpyLHMDYYYcVPqD6p1HeCn0FYSkPhw7JQdVTeBkf
Gv2cDzusNROEdk1c7TpONqY4xViYHLqU1zhUSfboFY9vh7SG5q3sd6NxkvNvoMf5O5hQaZYu+QKM
qbDD7HSaoa4tY6do77W1B/J0GreyPOSjQ7VDh1vrbzmAnpYL+B+y8ukmN/EXykjauKKCS8zAN8Od
Tduy8JbZU37awysmVMX6VueNpPmyeLclLFL3Mb0Vza03n8iMJ1XxcJU0yQ8oSSafJU4T/oBKQQx8
M2ADij16eHzakXHS7E2xREGgBG4PFqKoAT7PGKOjAfdCKCKzzLc8XSFeZ+du92g7yEtpT06LmrD7
FiA4MAqCBxWQyJl/IJ5W5fiqJKcBj8EYoH/0bfstYzbSLBAU+92kw1iiXWOyPdneUIkBQIOTcjom
HSuQzoJL2ok5qX4HpGliuZDVo+YoBIQ9mjFfy2haJMSOGa1DGjrbkc2m1V6XImMNaLmbBCIa6SxT
BY9QridLAz+XZxGrkds9Hy5iW0WkzyoY5ijooLw046MODnF5M4s3mS72kq2zUQ7U+ZqNzIEqv2sa
Xi2m9aj6Bua055YPjNAX8L+Y103a7atJ48aZuFGeEXEPtnlrkuYrL/x4CQaT+BuhPSwMIvzXHMga
M0Rlfv+fH7JlA10UYw7yr8WsNsCA8UOifF/p0aZE3SWMR4wDRCzAtLMPUsYnat1v03Iv4HcrS/TL
LvWi+6BLYOeIuPWFpBxiyj4VElz/V7PyNZoLLYA93O2B1w21ggU5Otm+T2Xs0IitzXWDWjioHwnb
aPQahV/Mnar8ZQWbPmJr50RORe+1TrxBK+3F6G5y86tPAbS5sZvwQEP6KqUwKfk20WPX8bZnYFjM
h+OwH8xTrv0lSN1hNFNr8GVlicAcCYwsMXe320E7d8O9i7yEBnHNVxy0nIA7iPZISZG0ex7Fu0z9
kMrfPLfZNHRooGMPUITjJI+9vB5QW32pxkEzzlPLko7EcXmhwLzbU1u81MmvVT37CPFLxgtnn3My
BuYziFyp7edpF8hMxHjZaoUNEHFjj+vV8TMSANAW6bFrFzbqbcgOzpwgfm2L37o/dZxLlnyKK94Y
vA3OhBV3eA8ISaga3rMj0YpT3a1bAG+NfxyvjINrqygPmcljx0WMJL1gth5rkOCV0cI75pcqLdYJ
HvVJ4BPWaPEs39F/OM51Krej8mkp7A0mnADkS3NWLddBdRmx0w7dluo+NXqj0l5HXDA6rzEsbDTi
1V9kLjI/Xcs/k+m0D65Rj3xsO5DxYenvgYMDb2BGQB1SnPKo4+V8tYprxNLkvDuNb2sfU/YBwoka
DPNLDPkxcP7r7pC8zVG3K/XZL5Pas5llIY2cgfPqt422JfxVxApuJA6qooRt0As1XFq8x3WGMC26
9t3GxiwZnoL+E1TcI2/YDnhnjFM57wN1V+GMLP2mPFRcmg5Hh6xtxYxvpWUP2OXSkRBX5qdrGCKl
04Ad1GPdXSQN+XktwbFuteHVktiijHXN70VYPxM8iB0w5yifJYbGKHlU8H5p5gcI8IfyJw90Dnpe
/GqjMtdG8TOD1U/ZaSfwBSFFvlO8YnG1+bxGuJOc00wjgCrvM5Vh9FjJWGv9mo0cPwrYj4Cs6SSo
wtLNQrSeHYqyU1f+sEqH0kfBHZGVxxSbUPfe/cp9iff6J4RFgxxXu0PL1d+QG9sO22kJmzE8PUY7
yBfOF4bQ4WbMjDpa7nYQ1JP91cUvrbQJcl/rJMy59KViPO5gJrs/hUvL6glCxiNAzIx8BkQCIjg2
GG87Ek/ZgdSebWY4SvnGJoskYUzQx0PLalAVl8l8NYxDWm47gKyk3ITtF6VY2Bv4PnB2TB85/8+U
z2ww4dhsnSBC54FMp1nDzGG/h847ak6R3Rz9I5b+UvyzE/XomPbcSOqIuTFRzSOgwSujm8dO+ZZj
4NptZt6m2JuVX9X4cLCaCIWsBsdtG9Tdx4ZBXUNTN+RQv7o7ooFIYFTi9s+Ub4SeTXwex/i2Fx+F
cxZin/ULodVkmU9Iox+Nxy7dEmDQpUy+SCmU3YzkC6FMJXMisV9hNS7yDirQXqshmhFjFWrxusay
bmvQGeZHZCKP5gQFTCdsiHcXTTwjF3fouhy3OdjN4pbNpPZqBj89rG2eAXTNw6aQKp8qAddxLvmQ
r3vb9qK8JwSHRcmu99X4NJXkHhqfxDEleLl5TpjmE1ZpypZXOqPE1Bok/h2YKHqz2GgzUER+wVGI
HU5bxXDfTLo6NDL2GHv8aYu1E+5DMoQWBvhgBirMNcraU9G5ojim6pa4pLnzxp7jzyOIBGC/v5H4
Ucjkx6i/aXkgVYlYLz3ioXAbRiFEswsflh6qZIN602CA0edNXe8sa8N4Eq2t4pWZkY09aRmmjmrz
kshnxVhbWMJYP9Mbdgve985h3l0FH86w02xCvNAFX2xnw+Qdw7YQLHWy2stw0ZG9M1QaJ73EGbG2
60sb70LAuNDXJYBIiOrC59OUxGM5zUVDnt26xOcjvxNeV7/ExVZN9gMC24I/+xxx56JWNb+cGXv8
0yLihLAioG+UZuphVvdRghn5qAg0hG4JJyV/KRPyVSQyyB1mvEoAeedx3BcvXeWSzxEc4KChdvXQ
5S61271MRBBGp9ehfIwIOKb0dZKPOeCrV8gHMySr7CvjH418i0gC3bm0DN/lBvB2ghS0NpO5JwRB
I/KI9808ZM+49Wo8g80WP0EXexmafifazuhupS1L7fComVI4PoXLIEV58dDtwtfgYRPI1rpy89DL
zwD5b73TMoIrDsUXR5pM6gkG9dyNIfBYnL9wstk/8z3by6NHmWdn4HIaP+TkmfXMCUQNjM6vKHRX
V4aNhL8ebSFumWC01plTQvoVrA2HJiCuzdUHmLjyUhdveHRFP7gSuuDOuBdsJ/Q6IlH/MHgJ+/OY
iS08uIh97bVAE9INbvgHSTui5TK6zaxwchzjidznFTzIqKwJh8M3E345v3m6tVG60VngxwN3Mb+c
PdJjvlSUid1MwhFG4FW9Vlo3/SYUiq+4dRvC3S4xODsa5b/uLBQkUH4zbZMlGXkNagUk1GGqba48
28aeQJrWwba/xljT9Nv5iAEHyhfAF1QFwJfBqMPlmAApO+cA6TZc6x8hO5TI2W6Eb7XQXpau2Zmj
jaCzrkNX3z+kHFTffhjDIcZPiuaoQIjvqEcRfplDh/rvvZa/Qw6gcNpESsLgcYyrnyneD9NTycn0
snecMBh4gdWq9M6c5uzjckPMjZJw0fJ64zJh6mK9UAKvJodqOFQEG/LiztxV+olHEowzMXxE1hE0
ku025TqHOhTdtQx3BiapYWdElwzlYwZ2g2RXnfaRNpG+2LpzfFS9yNwDBECSofNs2UD9EnfTD0qF
OTvFsGbpzm6ZnPzwmdQn5ap7zRaxuGG+AP875ar8mzqPxyq4xSUhJButOdjlOq6fkb0z3xSevN6D
Fj4AcePQEM7K/sdeLAFqJB6hEx2KgZEGMxeBkaKfQK5yAKpwW0GE02aMa2GEC2CmH5+W9W7qRMC4
eu9a1Y9N5tEV4XlSeFz9zk/0N7HbnhZ5dth6QJYiPpj38t71V4z50tLrvM4fxbl42Bfz3Ou+pa0K
lACYv/+ah+w5v85tqA8c/HbvgjIr3aum3g2HVupNED1Mzq0UDmzumdCwyO5Q22qoslY8XDFEO1FV
gJ06r/6mMfakOmPwLbfICFu2JAtCzrc/nGzTfrU0+S05VseJw35vyEjvP6bf1rmjwwaA5lvUk+OM
JwJ3sH0h29IBswUocnnBFecujS6Mfamti9v40j0gF/JvSESEhEQsKgzpM/6ETWOfA2PvDK858B4T
w3YQGC5caN9VbyEuXzXprU2vI9pD6ZNqRiuETdRZELcDT2s6uC13WIrKqsTk2G5SaNK5IZcyfgYV
QlhuYpfMprjapF8VKJ7FDnaE5jA9HViDl2KCm9aCZw9/lsjDxkgfQQrUnjmIMNFrav221pgI5HIT
C5Ln4OhKNX5R1FeLPsAife+4ZhDW5mb1oaUTkvpvo9EOVs0YNiWLZlL/DvVTbAFu1iACnJamwgEv
1r1h+Gpd7cZyWeQgA8h32Ma6+pFN+V6v7dPYfo3cH/lcrUcUpYUjcay2fG0Gai5AV21ANsKeNwuP
2Gkk/CFMiYoLj8xGMBsd7tpKQfiKY5lr5NMJ31IhzUX+2uO9BDENyulENwDN0NOqSr0Ei7MNLKJq
qh/pxn6UjKeQpL1W2wQx2OsIBX+of0kFP+8crp302kfjCjrJ10L7rPKsZdk2TI9Vcg1AObqcdRT8
P7Svk4Pkmy9OOkTibKE6qp0HC5maYCPGwlxjmom/EkusjAkrUWWu8E9nhDXBGZoyw+GLIp569DaN
KTvgpg28nINfJy1QATSZmVlriAYn+NXbr1zfDS1GkE0Hb5pFhHcat0A7auCd8MGttu+AWnTl2qAB
MxSye4x9ku+lyibLgzy/77TdO86x739MJgP0zogLovk8KR4k5CrGxS5yPnrkJinunJ4V052KYt0o
mEck3OI2iYYSPz+DnlR+9nLvm0AdagXecnPCrT5/irkDQiNsk5yD2o6gCjeRiaHhEZKkVKLXJ2O9
Y4cRjS8AbWYipt4i4SeIFhTrZMefnbotglPZP9ViLy9UWu4nsu4TomZk72157tDoLTK5BWB4n9G0
wHua2o4PRmidMzzj/lcxMUlfxNywxF6t+rtsHgGYDwso6QfNeDUL9qrmXxe5ekr6010dCkyRfsy2
ghcnJ8QWJQsafMKGcGLNLXjY2PqquOf9Y2AAa5aIscvINhw7Lz0znl0rOIhg7uNXQBiswF7ag0vY
DalE7WppVsOeASCz0WtcR65sfZvDQHDH0gX7jlBMkd8l65BOTGJ0O4oPa/oQ80ZDJNicZzp3UGHx
W1JMkipbdr1Zx15gkkP3GOurXRN2eSvExSBfxRAHm69AEIXWvvUmeNZm7N+S9JpUJ0Lf+FG+DfTX
C8MQjueFsi1PQvYU8TbYJwsKrDbZOI51dV1SpbTgYarbSuViuYYw6hM/JH+1QOOrVRGRt8cm3jX9
vwbM2hq3TfWjx5cEnL91IFaIRsvBenOqygx8E4Z80AntNTdK92E0n5b6DxfXEKNvPIbGU5+wSYid
CLYC0VxzFu1xiF4DTlor2hbOV0UqvP47NvTEzes53DMisDxm61G8GF2yTrK9mX5IU+xH4jkWV5Rc
KwcMVzWQU6FDmQOZ/SCA8cNq6Hg6Yyjc9Nx8hbKzdWiPxUY28yDZeCq17mXsdhPHgKbcs+5KnQmy
39pNsxfD2iLAWVn67KaLkgnqGyzD7jxE7fDH67QBCh6g2oOVKg4xQTuSdkzLo6rsY4nB6ssOP9Il
dTh/KiR46dOzso6BfYjas7UIgPaItVPrvrDQGeR1qmHT6t5SYvgKZ5NaRyfeLVLH2EcNttKAO2z5
I4rPISprkGtbIQmUvzDyb5x1Q/lFZFWpfsDn5P1RQTCq3MiNJBdWcw5ySlvuj1CuecDbbnhAdOwy
BBwgj9At0JpHQAFyXCBVxrFX4hLpyp1oPCnH8zdi5V8SegcEFc8EiTtRgMknv9Uq/qcvzk1wYXgI
rOvPjGROyTplaKEprKgczIPCC5xjTGBTb2wlNrFQxWJo9H5bpTiiYfKRPQd2d02gQGxEHNL4arFz
djb5j7fC/Bjbn5b7yyDMRrtjixXpCWVQPp5n252MfdgwZ0E/sMIj/JTB84xr1rM5yYghwmOK46Mu
36z4kTr7wXjJxpsRvZTwmNnRGB4IAgJANt0gv+iqhFvCXHNydvEo6vkGXBJVFIPeS4pbQunsFZuF
waxQRTdG3Bk339QwfD+U4iCC92R6GuPGajcq6K641qZvqGcxq+sy9scGj/KXEuxJtjTxa1rkb0BO
GrqyXvKtqQxayWVDVNkzI4WQ6Inu4gDCOvGnYs3sC/sFkGyIGGZy7gFTi3pdcytJwStS9OpMhgFb
UfSbA3Sw5/cOzq9WG/AsjSTbkqOKjbXYRkknbSaFyNIhFqVbDRL+oDkwvV5jU6GbLfblWXRbBTfK
xgyN3m3sabjnmbOTs7+w/aNSmsRxm/3h1wQ5Hh3NswlhwyJj1LHXcwmVZvVmzc1u1BUP59LAIpmq
AQ0BzlkNPiLZXEd24kXKtZr2ShcyoPzayDNtHRKJ+1GkOK4ojIGawFEyG6HLSqAOHF+D7dmQxwp3
v1I/Y034/JAfgTLcQpQPzZKkRsSxxaaALuooy28aSczQnjOrfYC3aI6ba4sgv2IWHPOEfE4oNPag
1EZbPgMsB146+VaXbbDkbyqwXIy/MgrAxFGuyogmRyEQpUM11JeIJ+pLR9aFnYLpJMRNDNc5B+kU
DzWXUfES/FfPdxUNUIZibFgQ3tba5oAgE8wNPXiubKZYotLo7KiETKksqQXYeKCCkdTRK7FqwMXx
tsu1V8PqPd3JDkGYP4nbIMACnyL3DBbiHh0N7pqBxLsSkzLgi/qp9I8xISUAl8h80XtYBWXdZ9I2
yZhHYwnDqSztxcTjAQM8NNclUrDt36MMBrRRNlGPFeDInWEXRDm+ERd3URX4yARTchug8uKMw37H
rmgm37O2j4qDElheMF4XEsRi7islnlBkEW2pQSc9pd7ex87spS3cPgtX0NwiIjgws2j/kXYey5Hj
SBh+IkbQg7yWURmppJJX68KQ6ab3nk+/H+ewI7EZVdE9e9lDxygLIJAAMn8joQSYZtxqnyuw1iS7
2KVTFUZLg4ToFe+q1C1S5PuqFoXz6NAir9gAI6jiYd8XdKuf2uGq6o+RFq/96lljlzki2CYREkUm
qSpFD9GGGMgDTuV1rboDj4F4XY9fCEBAkA/LGKxqpCHLSTkDW7hjPgDYibeKc+y64cqqd4Ibi+MU
GyUdKUnpWoPnHJVHpG+XFi0UlYe33r+l9NUr81OBsRrRums4blWkblWfYi3wABVCrUyj3nCTWwWG
eIG0fdzCFnVs1PMcPmVE9afqwCbX6i7uKOArxbpB3LtOpOve4EyRjlL2UtBH0zsfgTiUaZDdEBVL
NnyzEMRhM9pWhERAw6MdgDzgrcB9Y2etgjba2IWNzFm3ilTaA420LRhqG4urJgtoqDkXHbro4E6p
KHtbSCoN12HL2hW9Q1P8I/IeG+5+1KADTqVcxdRXty9Kno1S+0NPgQvKGSrrP5LKuFUSdjoNIERq
bn3eDIX1MkriDuoADIP3cdQAj6ETItCVR9OM57an7Rv4g5ESbJLoWmF5WemFiIGbA5HIkYr3IGxa
ESh968LwMmSpDkgKtTlvTdm+ADTWcQTpnwmSAKxZMHe80kDNxYe+2aviXRf0/5yjXyD5c4zoSoit
4l1kzouotIWFoklj3KrFtusQXYBu32W0XF60pAVife11Dgo2VHkg3tXBlRvfdNnn0D1Zo17oo5//
8PVdpx5CE5b4paNxoxDr1vos9PtIPIXmDe6J/gipxXgBqN21cO87ZYXrAjxCp5ahucJSNJ8Ej3LE
hQqyrnWJCG9mKIvM2RdUcoI85TpOhWCddHDVUZP4lcGAD55s+SKEtZofNAdQ68YZdkjigEM39RUp
iSoOsEYPsGZw90+xYbjsuJpo+i7orqlWVtU+ci7K+JcYPnU0F8KdQfMtdSC2Wv0G0Qc9o8imfyjc
ddJr6qQ29+/I4oaBiH3DnX2nhY9+hCrxHm566Tx34lYp0F885O3BRiQ0ys21HTsw4Eau+SiAQw8D
DkncPSCRDveXmy7v3yq+MtzHHpyCHm0kQRXagsGbUSa1yPyIFEgm1kAZaWmTQjeTwI9FgL7phCzo
cYVjo8HYdhUn/CavX2w0xXmyNHQykJXT4o3XwWF6dQPWUbZPYZDRt246KlE3kn/syRe6DpFagstV
X9cKxQcn3IBLv+hcllBKFarPF5107EUMdw2ZvC67ICcqQ7xWrCspMXndwC76GXAPTGsbwNItwgg0
SXMcXga4oBbPA3mDoBKqiRX0ycJ8llGJztKHwoPs3mLCQJPde5XpWRsFMhGUK4sdgN1lHr2MsyL3
vzyyhquDFm6W5rgK6JvrS3uI9y1gU4MKToviA2rYKNqy80zzPQIJmsPC5jLmetcoVWfyrnIgwy+T
7k0FolXx6o0pUPRHufK37nAwKIbTth0pwcGFA2VfAvQDH6DIXyLutVpBJZEsXj9r8Z2ENLDXIu7h
PQ3Jj0Z6k9+QlDXc6zZ4CX0ON0DXtvdQVRy5aKGlUOPoGcBFK4tr/Hc1ABQurTq497zABuo+LRyX
A9oiUXzHMxltitgAO3IvGSuwPJnx4NaHRn2rgg+14z8FNzskDVozXPvcdXxXIptplzuIyUwuRb+w
2iZ1/J6wBQLKA3qMmZg9vvFksfewJ2pGHZfyww5+BXSDzSzZ4MhOW5p8mbjIdm5Ql+2cZ1F8NNWn
Zdzp+TMkPc0ClpGgn6nyZJQOtWXdeUDDhacdDFe7iJnqjhJ9hty+rLBEB6rgVF8woV0HtJSFl20G
NMlj+qn+Y4SYFqV5KbiV6YW38ZXpWCsX+UWbpj6qJluuLJDjxtNRj+5E8tPIOcJd+TrlAeQ75l7g
xdIguNdQKLeovQ8gIINRl0KxVxzcFPGb4BmAW8IJDQlVgCkJy3tY8DlWXnCLkMdxEUyzNpGl7br4
XXgK+n1XEpgEKhjGrSHz9gwvy3pnYrPiouniU+clAQhA2woVzPqnYT6D9RAIg7jG1jIfNA+3kHqt
dQ9mf49wv0mtK0P43zsUfE2mpxhVQTAlceC2KIsCHh5t71p9Ns27Af63tnMhZ6CNEu17OCWac7SU
S1j5gM45Au6H/Do2Xgczo0b+rFc7m4q5gbqKiZhfgdSEty+NuwY6EDwmzBNpkNWU+VwyLOgaEPci
vqm7X0gbVfCrxNaxLoR1gxCzRhUbiGJVCTDsj8C3YA749k0IAN3KqTFwyW44mjMfIRV7h11Ipj+g
dnVl+d1SQQJ4aEq0GeRVC6c/CN21iSiJQJM+RbRJ28rdvYfgQXbZJle++6ii2xc+Cyqb9bvJJLjN
j8F88K07Wf3ZNvBBLUC81jVilLnYOfWLRD+xGjGulFUk67IG2ItsPMwXXpgHINs1L9PkbTQH9IaK
lmoMhPZYS2861ChIFbX0GjZUl59q42eAl5EO1IAE0jag1pKtAP0ca3fQhqgyIvdEik3QFgKZ0L6F
4LxHLJos8SPJU7Lwl4l+J0urotpn1hrRMil5rq2HKvwleviVAFg9D/GlPUmk8PYNaSzDQBplugD+
AqCVUH3OaHl7xl7urzinuFyw6WsaVSq6QcfWfHALlCG2fniR1k+Gcsho3xvQTXHSkTN943vAG8tb
ZDF2mnIo+59gUEvpNgGUYXfvur5j7t3hXQaGRc3LARiqGths0RyE0JeHgAvEBx0oD+pXkz7zPgzo
W5v6fV5fsiGT4LaLXoZq6wbvucCW+qkMEcz2t+DH/fit1Dlp+2UzKLs2wePG3yvtqww8Xb1PeHeB
5Op+AUqXuyt0NFSVRyd1Z7QrQf4o7m1OH3CQDwbnDdgNtb0fL9VcmIMn/CN5lV4iP3TtAaFD78sN
b3x0+KLb2L0L7YfCvk9DKG45BAHE8A2AGmn8mmjp0nGvm3zbhlcJxRMbgOS1jypYBvviohJXknVA
6LAOW/rt+BDo6DVfpm69yOEhtN2NJ8LLniZGTZVRyQ8WVXzvVvGoDbr3iuvAIAR9AfK7eK/lOxOi
t+HdZuKNtab6zwla6vLGl6mzkFBaP2djeZsBdRIVOxmE7jlOGvXWBGHsLKzw0fRHm+ilPByzwgRj
+tphiSguM//RxuunRD9hS1Za+Dy2bfGCyFdnXSWwE2UPSd/7rgQrBmxukTjXqXaXhBliaUjdaugB
oM9boXoK+oladwlJpuLvQF5bhjXVWOnZkHYJT6hKpqsATeFRsa+Vetu5/UL371p0Ttv7nH5gdQMY
TJjLLsEs6xJalS9uHX8dir0KoEZHl/VALkzhINLTypJjQg9fLYyDA+NNde9dsQMXBs3RQKtJ26X1
xquoIBufQXII7Y3VbnyxQXrWpZ4nK/ehtJQROujie3x6nIY6Az2WdFOMKmbivjKPFmXa/CW0Ljpl
1+Pj4oJNhpCNwDT2S9ZNT/HT3pT5c+vemcqyMinBSeCV6fBs+dhciJGjvW1RClU2VfiA9EVv/RoF
oetsNYqxGFxyabRTHF7T6Khx5cLkcZHn2jaltNRxk0fEcBHXOTAe+rSU8tUftnI5oOREAgjQuH5G
PUUY4NLddOGXPSf0Ua9eFOkOubek36QDj696KWhgJhTkZIlHUnKbesfIujKQbesg9nXdrjeNo61S
sneQNtCbiyhA6aU7gixZe0CGkvA5hvOS/ByrSpl8iPsnHToPckArtUP3AAefiN+1HdIDvUDAYnp6
LKljehJQlDcneoCubqCOUV8U3m1hA33ZIgyE8rYS3tQmy8Ph8KkPQb+N/X7tJncJshsQvqzyRU+e
wvzZAdjtHHvUkByDeriPlhZuY4HxoHMpbSiy10MLZBMQfrsuBgBn7PKqYoT7UoLnJt84PmBj2gis
QAc9W4tGYaKhwFVqD2G+65nEKMUhg5/SRo8jlBjdV2iTK9uDRuF46w6kUCi/u8rR69q12aKalyES
myK9s4mMO0rhI+EtCy7r4KYLUa9+T6R9DoQ5lj/cNgX0VQEV1Na9bwLQ5HJDhyO+C+PbmC6tvISG
tgYghhA/bHcERJsfOlddanrISIrmoYkuQ66dtBiYuSbZpuanZB5rsI0yL2jsVHIEjEtvbyh3g3aN
pULT3PbSMYqItaEVbOvIcRi0WOjq6xT9VNK3dOV4e9Dcpv3D8NdG9ur0rw4OIdYOpR9VvintY9Q/
mx5SgAiw0flu6P9GY5dIeUhGFPROSq55mMf2jzz5lFHtlIDgIack6lVT3gwQh0W9y8KftEb7cAfn
dpnzGM/8TWU8pNKL2l90FIExr6GHd0iK25IVHDv3nbut2jfebQpX067C/gRMlfsoa7ukRI113aGB
yJHV6CNvH6ZM+0vx4d+APnd5MHRvHqbNlf1hcnyaQJjT+zz55cjewRPGs+lEPe9arhh5XiwquMWv
vG4BoxnpZ5JuiGQDsmTp4JIlr2oUxWI0iTYZbV/EmrMNIrg9umwwmbgaKLtS34bdRzTcpBWurz/N
X43YOE+A6SQ0YFzoCCtMbZCq8rQPBPY21DUHCcWqJ8PNUSOFLbEy0jteD4q0a9HuAMPtPLbP4xXZ
WwgF8NKmsA+gfFsaDXB16NA+VQU9QEr92A/KUIBXVnnZ6rR+LmwHOJAKO7qn0nCRcMK1yyr71DqJ
6g8UAhQf1gOa7dqtXT06cKydpZXeDC6p+A71f+2nh6mXsw7SO7TXDEpVFpXUutpJ2HAB0IqeW2AK
QKHLAIQr3bB9P4pplWhG7vnVgrZIu0cMvjcO/AKn+YT9XoudBwjIW3KkOeZlC67Le68FW+LGoAtd
I3t6P+gPZroGmNvIPCRuEO9AlWeg0tL/6JA2+8wpdPn+vdaybYH0cyNeDT0ySBu127YO7g6ori1r
oJrZmsoB/et8uIBXRRlSjx4k3j6x2Cv5rRVnIETpo2C/czGq5zoIuHG9uStKIJ6CTMXdSNo7wR3G
KgZVs4j0pFyYXJIBRA9Hmw2f559V/BDYh95CnOY217fJcIEkbFRfJu0nHFKSOApThs/V4yBbDw0K
JvgG1XiaHFTE18k8I7npOUff1DwMDToy72Z21dUb4LwB6YneKHAw6GJYdvX2FSIMpreFuFOPlfwt
ks4JfKsUwy/oDDERNgbKcnp63bSbKLiG5BA6iFotk+AaU2WqdEugI65GBe+i7e589qPTbQF7Je/C
3aTxEf0iQ8McAbOZI9IyCcxG0YVLBRlyNQyXciZ2AqMRpYNk5f1qol3VJ8Bf8OQpDr3Ez8qXhXFt
eKP6mI2/l+lA0gDolC1VOPkN6ANvqT77PzljIbsp/k8rhux6aSC4pl6k0CfQYaL82dIUfzEzfq2D
q98yMJ4HZSXah7zedzqo1QVfx07X5ScUI4wy0VTLtMsGGC1wF2uZv/NkBkEpsh9c16PySTeVTWuh
bL2BXmH8A5tzN27fL5TsvgX3h5Auh2mwbtK3DCFN45lcmBeHToxvNe6DVLU+He0nrHOJlZvWj5ou
c/u5+HPTVENowlZkxVIsa+IGy4NPNyQ9RWg7BlTgVMg5ZhHyVqejzJncYvuuCsuSLcvSJo6mkPut
UjaIIrq8eKh6cPuizXsMASumDVRJZ9XpKknp0MVmZmxOR59zbTVlXSi6sFShyhOvZTxou8SvUBrI
C1olMOAKJXk6HeJ3p1v87S2bg1gWhm5Op7EK3Ea1NCCgin9nJW9Zc0tXwVOLpd/sPXiKp6P9PiCi
2apgLLqtycbElriRPVctR32m1KTD89lE76f//u/myt///sSTeEiKKowcRtP2PEPRoDR3MjXD00F+
9yH+HmSy8iQorR7tCxycqVTYjQ5RnN7zVcDT7XSg+dGYqmzJqqbo6vjvXyy+c99LK5o5VDiiew91
c+ct18+ssPmx/Bti/PcvIaqhdZN+DIEkKxd/NO266r3Qrk8PZO6zW4hVCNsWsqWYk3Wsmr7Q8prM
KOXSMlGRWcntu78IYVEd1DQdhRR7slEHyIe15tAny7KbNHgNyzMezXPfggRgC1tTTKFNh5BrQu2U
UkVBznnUaFrWzk1AE/n0IOa+xtcg6vevoXaJasst/AyMdZGTWUTybRJey9TAT8dRfk9rmm7LtmED
vKYaaE6WcNdD94xNDTjChfOqvCAu09KRWZi3Ofe0Vbau0OiFhnszQCXol+lDtr89/Qu0mfk0ZF1W
TFUxDf43+V6mJDK5Q9pxyca5MHevvNXEKl/z7t1AzF7Ii6eDutcujLWzg2jzjF/RZ7N3V8D0KTMu
qPi9OWsUnw79JjqzJWYyokFmYhnJ7HNtupIK2Q6SPsF1XqusuyaMj6kPy1EadRIs7Nk05G2k7ExK
0cfE9905G9YXs2GotmZYlj75IGkahWEr+PJm5SBJGtAN6n0YSI5XP0qKi1FTVgK+FV6HoReALlFR
+q87TuFc1RFfK0xtAd/FXdci8PZxF/Cm8+i9Fg59wKREkzqzeNs54GBdNRtrgYhCDIIbaxqNDIYC
uSMOAu8SDv+Wx5YGMcS33hQLOdEqlbEHi33ewBoIWvrWw7pQM9hXcHR3ipNBA08VDSswS6bCiI/E
urF9OICR7T4EtVw/5JJGm8OM6+b+9DKa2TAG7DEbzj5fzJ6uopiGf1YbArFQ8H9cDvuNZgZbe6xW
S7J8ZtfMLQyVm4aG5KQh/3ZUakGBZowBn1ZIwcsACKREyV7EBWDJnAuIh61wdmabzCROVoSuq7rK
/wlrcgIk6FsMsQPiwHDfW6SuVRQRTs+g8rtnu2ZoisI1Q7axcpgeMrZZS7JUUE2VUYtdu4/au/yj
X6nmARhdf2ZrzQ3na6zJaVMKDXqXO8ZKLz0FE6bH04M59/fHXfblNLNEmJUZTi7LPLm3gwcLTO/p
AIo6s0813bBRhdQEJ9rkg5TF4A9FCYkmMboLtRvltWsFEVAJXCDIl9E3FRsjW6py/AerADgWKnyt
4oqHpkJx4vSvmVuQum5wc5O5H9piMtygMfW2htCNMIK3TMSD17yZw1OKBXVMP/LH6WDjyKYZSjdU
rm+yypmhTBJ2jfQjemT0vjSaumLkfmPuEOGc8TdhSIKyzSmr/54I86BPe7icBRBOFGL87JWe9F/E
MLnTm+wp3VIm89Y2YLSCKmcoqQUVDbtv8pYCBvm/hZlcRistGISSE6ZIYPhSRo/Ese3vTgeZW/I6
DsMcGuNhPs2Aqhd2rrBJ5k6G416SFMcWlYgz97e5b8/5ZGmGsHQh65P7m4Jyblqm9LxT2sKaYhwz
kKRlUV+cHst8LmJxyUJoqoY33/f9qzUlKhtjhtVs0DCYGOHf1Wn20UE5ZumlkAgylA/2lk/JO/Eb
WEqD/Ov0b5g7UbQvP2Hy0Yo6ckqhcqLkKEMmvnuj4dSDM6TmuQ+nI83tXs3WZVMwpUKfvoW6ISyl
eiAZClRhFCve4p0Bai+9kuh9G92oPeMeT4cU44eabmKNCx83GxIHb8rvE+wYltdRi41QX/QoCliY
6iBWZwJaES7cCNyxsYOojAQGGWklKQxlhcZdsQYkHyHlIdnSvs7ifFN0nPCoP3UKZZbUvNRD3NFT
0QZA+GIHCc82Mn5oGap6feTC9KaEBH4NDmpA8Ur3YN4UFnLQOiwxxU7cC1cA7lckkCmeka+zEk0s
gxvsVpEQLhyMAf0oINof7VBpW7NxvXfEcmPaGXF+h+2Mvg51GsieVdAeQ1drTb+8W1McMNdhZ8aP
g4M8RdwLDoVucKGBC8Q0ctj+4Wgz0+egM1y//6UKUCc58uEQjwXwOadUV3XZAonoKup/bhzeMLiI
Im0MMsoUYG9tD4RzSs5ch045gP1SYT52IB9Pf7e5RakrCslX02xbtSe3Q4xRhlgam1txEB0R0rhu
KUX18Wh1UpzZg7OhSPEsSo3MaE7SfFBVddGOZZWUa6GfdzCU9jCJF+i5nh7TXE6hBiAUWSjcfNXJ
mBwpT/omITsGJXpaA44F5VUKXvR0lLn0aCi6po6PDJnZ+77g7arKq9omSlq4aG7jIRLq29Mh5vbx
lxD6eMH6cunIpFIqsEbhNAGi5qo3Lv1OG5+8Ja4rTX8maczNGoewyf4VpqFPM3HvJnHQ8VpYNgr0
M0O7qHxgjJ20/osxfQkzXoO+jMkN+nwovPFm0V3DRs0QqaW97NLcMYJPj3796XDnRjVZdKUsNSIY
RxU09wKlddokFSjJ00Fml4JBaUBXFd1W1Mkh1msOHawG57I+QWiufQyRszodYW7vjJcxm1MSlJ2Y
DKNT80QdJC6HEN+aDiOIR+oRkvNxOsqYo6c53FQ026QWYWqyPFnSyFJqpeMQhefbwg+2PeQMA6yM
XL803tPpWHOFAuNLsH9O7C8LQclpABQawXK6ERmVZmyn5AKWkHcHXbAEv5Yi5nSjyYh7XYF2HPJ8
G2f36DNiQWP3YLxl90yGOvubJh8SplOpeAa/qQCTmfiAwa+Tmo5VCI18WNEyyUB7GDka7EDLUnFX
WrdR/uFEV6J4LaE4CGD2zc/TEzW3uLiFUX1STEuzpvsyzwMktkeQLyqKqK9DOzTOpJm5PfI1wmRL
5jnoML8nQgxtjAcn7IccBMTpYZwLMlnBYZlxGocE0Q0ksAeMuwGMf56OMbdLuEFpVJ00FWmjSYy+
bsA4paTkpIrWuv+RY+umK2+e/+cTRuXe1imey1wCpqV707dlxx6v39XoP5mvI/havfF4ejAzyf9b
kHFdfNkfbaC6kdQRJAx2ORr0NoA/C3ovNKsQOAtdm9PxZtbZt3jjB/wSz5EkJw1b4mkBChgoIfXq
3ekIM5/nW4Tx379EEI6Ot4NOhAFdOVc6tuFaC15qTHNOx5lJY6asqtZYSVHprkx2seOWFDbGYxMv
R0Q8gA3iQSu9UqVau/65lDFz7/0WTP0+qLxyTd7R47RR89RsBGCMgkbc0TAONShxtb4PXOD3EnD6
9sw4x3Q8SdffQk+Wu8A7VbWHcT4xBw3hSgDKMOhOd9Zz49nAAiDcIY53enLV8a+eijpZly4VM1XF
wRP2/YttHhA+k5N0qcgrBCR8uE1B/TRSuEyE5KNt4WKZ6KOSByETBUNzG8oIn8h7tSxBOF+k3g1c
gdM/cCbR8AtMlYqTYQre1t8/SJZ6jmZ5/L4wuw7xgWyGTVSfK9idCSImN7NO77FUHDeLIx861rC/
9os/bwt8Hcc/D64vu0VSkIPp4jFEfkRcR+U9gXf0ma85l2SoOamKTZeOhDlupS9BciXPgFNTBXTk
H5GzM8RtjQW1WYNGeYCoffrLzGUYweObnqBuGNbvl5gmZTf20RKCUG/f+OLPCzwoHv/79ycrM1Nb
QxYZf99JrxFLBFQvJWe2+9x354RRVQqb3Pamh/GQqbmTSC2XfjRwoneBA6z++hezpMmmycOFx8X0
EtY0bmBXFqPIk+MIP0l+nv77c6UQ2kz/DzC9eKG6C5K9HKdJPgSgvo0LAFYSuFdOMe6WERYFKjyv
01FnJ45uvC1Uc7zGThaaoTqisWWs4zoVUY/suVY+/P7jv8UYF/uXxdxq9hAEKTF8LAaT68hHPuLu
v4WYJBeK6a0toQG1RBcN3UK7O7TZ+j+FsCappfJj4Ss1IQL/Nc7RG39q6v82CmtyQCoiLxwFLT2U
kl4bDQ3bX2m1Oz0KZe5cFKZicAobgsb8JIYZSpViVayyEscaxzGRDSovqPisw7LbmF1/yE2xwdzk
oHr+XlKbv1lvX8Kr39dChshL2Yy7qBO/ZP9DHrBMFz9Oj3HmniFkmcKorQLOA3bwPQZ6c8ANFQMn
TQhZcXeVg7uFuQNTEUbbmdw29zQZG9wKG5fXM5TT78FELPWFk5pc0hflU/2GueS7tvI+aQEgV7wD
deR+eov0uTpYl/2ZQ2ImbxPaYowGmc+aLhc/yS3LKQQGlIjioW7s3J+ex5ncIChByXTYLZuRTXJD
4Giot6NjDd56GIUoNPs5bc/UmefG8DXGJDc0sutaemxjXYkMKJQtE5rF6VHM3G6/jWKyGmzONqNp
GUVtvIDQhWiyG+orOX45HWZu0X0ZiDlJD1kssi73YfYX6AqZ+Hs5Nz3wWau+xtH8dKjZERn0JEcA
j/LbeW2VrqeYEUvORjYo9M1lVeb7NhhuFdf486QnuH78P9Tk6Eb8XnMlmSUWqYBn6bcCAbbVM1M3
u86+BJlsIc+y67xNCNIB19Zoq1UhKnB9eGa7/B5GpxOJ4wgXUG4508zXyLatJDRy8crjGow5CSjW
Ntme/jazQVQD3RVT1ozf9ozjuZLWtC4SUt6bQwpAYC9W3k7HUH5fAIxEswRlQZsmkDbJ4XKvuG1r
EgR3vXSBT8PSXlfvGF0d+xXAPDwdFuWltBWr03HVcTN+f2J8jztJ3raXpxYeAv8gODbg3R/STb8v
duXa2sGmeUQn8Ma9Qvr4WnoFiLXONsHVin23KNfu6swt/Pft9v2naN/TriZMkaQBPwWtzEUEw0tF
l6aP3hRsuZRzVT5tHNipgU+2gVImgUIBjofkzSvtsJdyfR/s/E29fviwF8OLf/eBzjJgzCVlqAzz
9RWqvwushe/di2GNNtIR59316Y9xbg1MNo0adrILDxC3ynJdJNvG3o9K2OHt6Siz00z1FHzKeL22
J0eAIXpPEoofwrd4cgNEjOPLwFqZ9VNnnFlcs2vrS6Tx379cEnujjVVhjpFGxmRzrJ1sbaVbLf7R
6MjoPpwe1+w2/RJtcigUuHNWqk60VH7wuicJzTeUps6cPP/01n5bNv+PQuH2+5joq2dQGMZlo2D6
bVIOWElOE+/CYHAvagNdf1ONxWJINdQGQg0pAhcpgdzC0KOoO0iyCco5ajcol10Br7UxITVFdf7A
ZD3907hLI2wt2xSdFeGlYHyHAPVO2G7Q3SFK+x0q8DXORn+eSHnG24YOJoZ3nTUuzS+fqjJsT2B+
xJldXJUu7iFIrp/5PjPr7luIybrLtTI2Go0QvOf6Fu5I8Kpg7KrhbOvc/fFS+BZqsvCs3I5tWYzN
nOwhxIzYKD6D4PgXMagV088zZhoRVW5SFc1A9dodMr+oN1YvtnbmtjZzsyclUtNSafRSYjEnGUHv
AmtoItZ0j47vW0mVvvscmSfqG0zUJn3s4I7pZ3bt/D76N+ZkKZT9YJgSQsDLlqygwWvYxcP7H8/d
t2FNloJXloGpjSHQgxSGD0LkujkLwxz3++879d9xTBaBIkmZqD0PHkB/bXSXSopTDHqPKHGNukkD
T+86PPy3cU1SUAnX1cjGzyVrl5l2E6ornV7638SANy4DbdRphn7fqbIv5KYf03eDQ6HUOouue3UQ
qf+LKONdxATcgCby5DoCZqCSXJsoyYAVFS+tDkUvq/x1Osrsgfclivp9LAmuf1kviJKP9i3Sh5sf
UO2R1fXpMDMrmucpj0duV4I73GTKJKeO7EG4XEaLH0FyNLq3Pnj5ixDAd8gFJANlWtwLPM1trNDn
CY7XY3HM9btEP3M9UvXfF7QJtvT/MSYLusstRU5HkFDxEr7p4JEWSEo8UXK/cK+0axh/SyS53/bY
C9yUOMwvfv2SX6Mz59/MF/v2GyYrXNRW0Jot0BPffSiaxyRHyXkHPurPl5+pcDvhDLVN8dtzyDfC
Th0aoEqxdDQhN6JnJ6Iz8zk7lC8xxun+cuQ1qMoNvcV0jhgJq36Xyus+O1RQnf5iaXyJM8nhkd7j
bxswFq37iYhvzceSzwxl/PKTVPdtusahfhmK3jCFmclQ4uzDtH8JrltKujdxsw4OrnOuvajM7qcv
I5qk794ybAyyGZGioFC30DfWXn7Lo0X4lG6sK47EYd/9Qh9P/ZuZtDRqI5oyg5SskiAIdYTHlyrA
mcF7lh3Ezi5Of63ZTfYlxmSThXZR12ZJjFp/0Ab4wJvTf39u7qhl65rJqjbUaS6KJNOKbZs58qt3
I/yFrkN6DoA3t7BVw2KfCl0FlDZJd1aU5lYRxuSJ7MFF+RDp/gVaTIvy3PeYm6uvgSY7SLOo/Ikh
YmVjpGU30d0Az/gvpuvLWCabp7X0yOwTxmJplza6DXl7VPDz+W9BJtunljIlwNZ6bGZ8ON1DWm5j
6ea/hZhsmSLIscPzCYFso54eDAxS46u/CAGaCDS5LWvWtJkRFW4Z6hnQ3rLwV7m0rYEXJEiPnI4y
+83/jfJbR0PLZENSAflYCJmEAzoUu/8WYHLzAHPY5E5PgNxX0cq6ReX3dIDZ7fFlBOr3ZImxZ6u3
NjC8IHtIu0cj+hXmB68/s3Bn54k9KOsGXCZ5ik4ONVQ15JqvIVurFgU3oTyfHsZsIvnyYpvujAYh
GH/sSNfdK26vsnRrRmcqBbNj+PLEmcyU4tV+qYzExTRQF26JNKL6N4OwbYBW0L0AcU+uE3KmRoHf
MEuZhoiyuyislYRR41/M1L9B7MmT3UfNyJAdVlSBYrP8mEvoN25Ph5hbUyNlbaTFUZme9qiDXLit
14JKU4cON7YWHww0r6pRGhX86plc8g9If3rcawbVQth4M9ixINF8YY0mbek1ZkYbMIorhNrAj220
buHgYbjozoRUxzk6EXK67Sl21HlQElLdJDv/7iHBn2GhPONeuAyRm11lG+9auVVetSViPCi5f56e
37nFDlvPHLluYuzMfN+zomo6M0vHB732keI8gnKKSP8if2om00qDXjEhFExjBFQNxpNZrx4T+wd2
bVJ1ZhrnNtTXEJMNBa01NrGCIvW4KzV7bZXqzFKfuwh+DTCZJzuN+6QdA4QpEaxDGr7o+c5pj1py
gyjx6Y8y090GwgrfWLMtbmS0H7/PmIeImeoPrPquNbkvWcsovLbzCzfEjhrZElhpaKL+Ofvoe9DJ
Yc11ugytjKBOoS8sfVfKj6eHNbuXIaLpMBd08zeCWCclkdpFBKDdukysvZu8OWhIjwIMpwPNrga6
cHCQ9H9at9+nb0iTyOlyWsOldVmBZLUuTv99ZXY12KqpgARQyU6T74OdOLBtk5GYKT7QTTkqMlpZ
uxo6zNwbB4M3F+kLTNoHjNrwgMmrtOV9YuKJlGB2VIWht43k0r5CPxm7QsfGvL7BOkimn30mgc7N
BemT38MGlCFlfZ8LT6gQGkOZnSHusGAJhjPH8dxH/fr3J5u7R7pJTeyejZF8IoHh1tGqFAfHOnNi
jufVNE1+DTPZ4PAUMs3zCeP1x0KrVpn+GjlHN7mQTWel9tcINJz+xrPj0jQL6Lo8g1iVPIyIbJt5
M6P7FNNSXHEM557K/5l3/1wC1mFH82jB9FqdXi7j3q/VwOiodmLoEwU3VoJnjHJmwc4uAkORNZQa
oDNPM3BDz1jRCxVjtASr584Ef1mtT8/XDPVPByT4b4zJF6LEDcPAUTjICuOyxpxBM4tlF2sYbaAo
nODJICnN3jL0q4DSvolGid54Z664sxtz3PcAqDhs6MF8X+2p2zpu4tBYRtIf2m38S7rxL7vL7CK5
VLWlf4VW61G5RUn9Gimjc8HHpT5do7ZqKDb1ZFhg05oywrallZdAz1LIwvYifVKuRnXU+3CHIO+m
Pod1nVuhEAGhbUBuM34jqTuyEsuJQjgjvBV4GMkqMp0Pwn8//WHHB9Rvo/o3zDSBGKGmKy6AHlQW
gJPHnzH13Sz9SLJj/udoQah6X0JNcomhVlGpGoxIGaT/kXZdy3HrwPKLWEWA+ZVpg1bSSrKSX1gO
x8w58+tvw/feIwrLWpR9yo8qbxPAYDAYzHSj5OaVSmg9fL8+nK2tgFqXf103m9VVRifR5AJSxCML
RmK/RXdImMQiQ2BWxk/ZGoO7kxqSnEtTgvNn8sFK9gRhyMgdXPVY7yoIfyHB4hhHJ3yX38CP4Yo6
lLbWaw3Ozq7VAOVc6QfL6nHNg5IweN13kQpiUbyGOJksg45s/nZ9QrfMcI3HJmOFp6K1PMtYUVwF
DZdKrb/0MQSXILo2FpMgkNwOlj8WT+EOs6YwazVbsHjLPZT9wkfwwrLs2B2kHe5AiX4Iv4CAD0yp
7uhGHgqZDqIMncB6+GKCLKwlGhJ8QA5uQDMsQDTgXp/ObQQdFVnoZiCg0/g8nXleJYoOnmxHTX71
SgeVhV/XAbYOHOR+/wVgH7BaLyWt625hwVGeg3a1fk/Ne4inCk41yrz95RawkLKHKwRxA7eVGzos
sAcWTFYtFMaMke7KMIRaaa9IO7TuQDqILiUyt4pxgz5ydFjiPf1UgoX/HVqxeLkkeCSLWv0lNxn5
fgLVkSa8I5NVgJ/VJLsSBaAoWaPR3hhH0YPA9hR9fDx3lBE5bhaFnck1+IxzzYLk20lSRKn47RNT
puD7QWOMCSKDzysRR1JSUrABOtIeWjjfQLM8PaqNl57ALnI2IVOfCFZla1zqByC/ffTUnGMlZ9tH
G6DwN3o1DiVKX64b2JYDQtsuLtCwX0T5nPcrZa3A4y5CNc34xrTiZdC8QdYkbx6KUBB8bkIRnPbY
LRoAuc1iLi16jVglcx8eZHpntqe238/6vbBkdvNGpq6QuF0j5xqETzuYREEasOJJt7oKGs28ld1y
gYg5rjx2CQZMqWzculner8/o75wWv5tW0S/fDpCTeRmhPoCc14P+QA6gpqcP7T85lMn3yYtJXOkZ
xQ6Lg4oJV1Q6czlyMIiYOB50FIjigqhw54k5RYNapAmo20LISHSQUNHodyXrnqsw9OKiPMRo6IFu
qvpkyqHAlC4dPgNHgRi6e5HSv8i4F5Wcy1mKe4VxD7Y5UNkd0t18rt9UX3/S7W/VL2iHeqBu80zo
EtjK4fq8X/hiDp1bdDCrRLNegbUO8vIykuMhHhX+BgEFDQoK6qyL1LKsgsJsKovKCcBXU0yPmfT6
nwD49JIsBXJngGXemcBUOLeWmytfryOw9f9km78n6d8h/K60WJ0nlTaUejwCoYC8i3HIwRMMrRjs
WYcYzxBsuY524cIYmoESfEhp4Gzhy5WzMKZyNFeVYyZtB9ra2JcaCHqDi0Sw9ttAeNc2LRXFSHya
OQeLz6D1JSZu6pedIYegWIpk1ZNoIupfufBibEyWCTFhUG6g74h9ymoGJ80a50jDDitBlWtl9yoS
ta36QwIDgC4KsbdMGhckPNaDuR5df5xJg2S+S3QdG2pIn5GAtiNRZc3WvK0BuMFUaCGOAwqAKi19
vUr9GUKgCGoEdrA1Z2sY/fOczarW0jmB1UUjec3M/E4KEpDsWl5VJod+KB7+3OzWcOxzVksU6WqJ
skaMatZ9K3kAO62uCkpcRCvD+Vk5yprOYiyiEXoJS/WH2gnesi9fl2Fn60Fw8Yaa1nI8t0BoXAic
DHh52Fuv6C9JHCih+ZDtiN+zyU5uyc/rk7c5MqrpCkrvN5rZLKtDIiXFVtKt+AQpnBsC4dTrEJvm
8AHBX1IjJN96lQIijG+n6fvyGGaneXAX8nQd5/IkZnO4AuLi2kzO2kJVANQfpXvraX4YXGhdMVlD
29rJh2A/u4WXPJuvpuCkuIwWOWQuKEXTfzpXI1Zv7KF/3bReERE3aJQvTLBvHEAJ0A2ekeWQrIor
PwNfa1OLXisEK8k/gOukmJfSwK4rqx061yGOJupJFC0k+4LVRstiBXXKKhDk3IUkW4lkgwm6AzJ7
US94M9j0VKul5DyVMaGctO2wlGVg3UpxcWOY8kNWEgEM80T8+bi2GM5TaXVQxTmzmDZ8oMPDoqCW
qDl0teAYFlom56KW1FrCkOFo9/lddt/5tZ2558KfOpTkQcjDTs/t9+EWeThNsa/vCtEQOddlDgpt
4XMr3Ct+BgT6TK8WlPN69Hr/DQ4q9JDuwv2VrwVrkEaf6wBDNGgeHDozsBy1ydAePdb1qUXaXXC9
2DB3ZM5RqoduTx2EL9yUZl0cIwDtsOWU0k4qnP2CwH4jdgKAiWJDExEK4enSsnpMLB1M/citEYgI
dztV625jSEkE3ehNRHpGa6Wos2Njh33C5Oyx0KsgniSwKSf1Q9K7oJgPfDDYl5BM+uPVojIiGzxi
gYgF0/d5K+uT2mokxuB0y8n009xC1CE7xKK39I1t/AmG8xjFQvtQNQCTmPdMbLt8MRLByblpB6uR
cJ5iMIMIzHywg3zRUUEOoc7MEEyWaBTcqqRolguLkkHIkPyAoIDy0KIq5/qKsAOec0VoUEO6AX3S
JoyaG0eWSwMoWhfYM/ItYKV3oGfv9SdqB6LDamvGCCNEY6RCaLvjjkmjtCo5kmSo95wiNLZUp8iP
b82T7Ie7Zaftml0n2ElbxyNdI9LP1obOLj0rIwJVm9v5GD7Od/Fu/iEdwkOO8fV/YRB4zmbk2jLu
xRpnc0ZaNBHI63AxhJqunH0zy8P1ldoezgqBWypTWowxgOyEMz8s7nyXFbb+EzxjfvAafZV8yb0O
t7lcKzTe+mhsTaQHmiyd0T1dNgJHumXdFNdlihgQD7/8ZSrJG6tqWhwQcTwauxwXnF09x5ov9XG5
vz6ULfe2huLOongIoCYX1bADCQ8x002W+H36tZwgq/vPdSTRoNhuW4UqUxYpkTTgKlpXP8hwLpJX
Kf0LO6Nog9CR+5DRvchbQW80eVozqaauDd05J51nLKYmcAvbA/lA4VYf5cLI1iqYshQEh05UM+KL
EnJqYYj05/U5Yz/FeyA0waD/F69kps53yc593mYW86S9OrsT3EGU+pmqQqR59K4jbQ2KFbRY2KGM
IZzzQA3kw+ehQ7hcFOVxNKx/mqTbKyo0g6/jbI1ojcP5HSPvwxasY8BRh/sEDz1aF+yaHO9Xc/J4
HWorWsBAwK5rwRgumK26AcdsZ7LYeK5Qc1pCbQGSBh0ujOdwgAJV+OM63tZWWuHxuaOO9soYshRI
PUFVCfmjqHlV1R+Mq7gXneJb07jG4para8aKSpSFkOUtUyCEnIoe3bQQGb0+pm0cHH44/fAWzneg
RzKq7JMUto4+MHtRvo0QwVzi2wL50+tA25P3AcQ+ZOUdWmKV0hSwRBWUtWn6Uqm3UQEhmb0VvVxH
uuxl0tDQzg70/xsT+5QVlIUoMlsgDuRYY/cW4aEfymmaU6bzCW3WngLZqrEPjynUa6OqvzMYpc71
L9jaayYY41A4B/d+UUQWleqgtVC5ggoHiqMK7S6skaEuVUEr9+aUskwZuBhQ1cjn/soun0uDYpxz
B57NMD30Y+6pvQppbQOS1JIsSsxtj+tfQI17buyDQJpHCe63NJ+S+akHf5tu/s3cwcdTglolzCG3
eHVLYrThwiOC1teW0QRtGYkTQ0Lp+hJtzh2Si0BBnw7oHj/bCGSRl7LvESV3YSTbNYX6KKoxoDB4
lxjk3oRa8nW8rYiCJTP/H48zf1BiqnNvYljpfOiGZzoIjJ79f/4gWf8+N21GkIa9ZOD3R4hV5awY
IZtv47h2F0tUcCyC4iKKiMSo1JMwdc1CTvokQ38t3KfR4veJyBi2tzLeAVhwyZoxuDsTkrMZHTNg
QaSM+KEHbR6wJJ61wMs86QTlnr9YpRUcF8eiPx2dOukArwvv3i4TYtk/z2oig/4xIM7upBL8tnEC
hKCnTm/el7rgkNrcoysAztCQWxxozASDyXQHirSsfUxCQTC+ZcvIlaPIBvwelxQp1TQOaltgDElF
nBjcIZGoulSAwDuaJAJRFkS1K0cZ/2nqky7/xW4EbTS4FxFJonKeO11HlO7QPJKx+02Kokho4oqk
ObZikzUC/exfkCfJUmMCgtbveihehZEBErkECrVoyk6eTLxVXjfdjXX/PRKQo4GN90KGAmwuahoO
8M1F0Ly2EXQMSbT8SBYUhl8H2lgbMGHgbcZCPyX6NjlPkyeBOpYjPA2UM6EoYdfxl+sAmyNZAXD+
pY/VcspCACSTclP0kSMl7Q26tAR7XQTDXVeoZMVR3iPvE4N/OVQ0O9FyyJ+nApiNg2Y1XXi6/WwI
EWpBS2PCaMLwNhneIoizRMbNAMlRaIpfn7jrK6PxIX6JeqY5rAHV0tzT5GEPfv4/v4B9Gg1v1kY/
jkPLpMcS85ibeEKV+vN/G4XCTRj0shUIGSEAQKuGnoBUUhYgbOzNT4Ng87iKD3u16+aRYhBhkn5L
xhIqt+F+SnUv0YdjkranBZqK1we1cWYCEvkRdPCz0JQZ4wqygFA1rXJ4Za3GVYWEtj48qHkJzgZR
29S2vX0gcf4/1IqWGCyFOllHkKFn0n7GAwxYFgZBDmPb2j6AOD+gTHHa1izPqOuVDa3zBIn865O2
vUM/EDhHQK2ubbBFoRG3fM2U3OmhLL9kAhAiGgfnB+JGn/Jeh71NIahoYk+ubLIvbqDaO9oqJMXv
pS+TBvLZ/2YR/AtdAaX0cjQxuCFYHMn0Vfm2kjTQfL5dn8RtY/93Ei8YJ5W6HIMIRynV3LzHC/Q5
bM4dwaNL/0NISyCYS4NzD9FcF2WrYVBl9suge2UWvB2Jfp/zDV1OUH3W4veruXShNhdFg2BZBDZn
sC9YbdS8m9I2+b0skCwNo5dR+aWLKkREGJwz0NoRxVILRkH0R6LeJMFTbHy5vuoiCM4LkHoAxccE
CEi9fMOlDRIvxWtXaf51mEveWFQhrfwazwCZgc2+mNhdQPOV/ejMnupMdnEjPd/J9+M7GtAd+gW0
XLfVLvAgd59+z3+louT6plFQgj41KB9aF43OuhqigL5nG1j5RUFpRZH7uT5MEQJnFPISV11NgaA0
NahnyYFATPM6xOaCrQbB24SqL0PAoqq5funKVy1E28z+OsTmybCC4Gwi05tRCijWahpeQUhlo24D
Cki2ZT0Zyct1qO0JQ/mOAdkQ1NZw8TWooNWs7uB08uLXNN1rothteygfv8/5GW0pArVgTi2lqh03
iZ0m383pSZ+ehvGvZu0DinM5ZhOnKOgdccyBK6yrjlr6BKbTIT0Wk4jiWjRrnJlpEFQPWgWjKkCJ
Zjx0taBcfPMogCjI/68KZ2Mk65NWGjGUoHtuqrdWOpv6ieLeDvlAc1IF0ei2RX+gceZGpNGo9Rpo
UfOlD39SMGuUQuLqrQQBmng+ULgoJMRFoVUnoIDRzE4IozM8toObDIkNscCh653BfJGi1+7vNuwH
MJvs1UGhpGU3Gi2ADdyBmsaT5tIxocd7fSOx4INL6yDpAS4WCzc6cNJzwyvMpDOkCns2qVNngUyv
TBaXDuWhkaFmZMZ+BiUUNC8JMouba7eC5QZHOpoMeQHYASyUOu5G0fS1Kh+vj23T3FcgXOAVVWEU
JexmlJYvVguK1UFwOglGwSutRDOeXSIVo7CaV00+ktQl1j//aQx8IkGJOi1HrQcepOTjUB+JiEWV
bZIr669yjq4ZcZtQLPx+P6P/dK/i0gKdZVKIOtcv+xPYQf6xGCrn5ohh1lm6YDGggm7tx9zW7r/S
M9rvzuSudpNX+dC6EA5R3fb0HHZ2AYKMG0mwXsKP4BxgFJQFSX4nZX1yIn4A7hWfeuMvaFSPrn6A
dNIpuGm84kX2H8Lv7fHl+mKK7IX9fbWlx0Tv+oLBt+mT3t5PwRnPpP8Ngq33CoLMlTSbLLu9KJGt
hO8a6LnVUHSQbDr61WJyXmPsUYa+MMNHXy7SW54GGc8++NqUpzQ+DVT0XioyUs5bdENbFDWzHTJq
boGLmpW44+z1y+t/mzzOYXTNospdxSZP3ZftfTY9tNXuP0Hwicd0HCS1lwCh02NFnoPgmPe/rkNc
Ejt+3moaFxzNilGVFgv/k1PrlDvyGIOFdTrjgblZ3PB29k3NqV6pHzwmr/qrbI97etc7lvus7FAD
KIqeBUavcR6m68AGvDAPZhT9XQtSObTjaajKgzjV9XGLgDgPI9M4a0NmJcnwGsveMJ704G+uhwqk
INH7AtYovnyMzmM1KmD5cKw036M28ylIFdEb2Pap9YHB7eAUHenEZE5CBVlsYOz05sv1eWKb88Ll
g90Nr1KmiRJLzsrrRmtoriCwaFvUvakP81igLewQJQdZpDi5ORYN7NwGau5QLMRZYhbnaUOLGRuq
PUSocphFjWMiAM64ZkjIZsTAWCT5lzofK1kUH12yGbPNtBoCZ1WgiyjMscQQpL35MHvybXxUSjd7
rb42Njkku+SYnjVH9Jq3HXauYNnAV34814s2n3LA5o/tC9oGCjyEnOozEjj5Wb1DMHPdJraajuDP
mdAODmm8HnEenZq0RmE/KtUG9N0rNAKrug7p9ZvB+ILq51ByQ3Q8E01giptbdoXKOfa07vFa1QI1
prejel7qc9gJcrHbM7nC4Mw9KY281U2GkTQ7PbobSj+Vdnns9eEPvTwO7aOMNi5FBCtv7bIP2N+N
VqsFTHUzNa0AsJqEwNCj5mtr3LThrh++hMV9Xb6P9HB9DTf3wgqR22xNT6VUkWAyWZ0rp0gx6lOR
VaJAbtN7gD0BlXgG1Go1bj/kYNjsppBVrhWhneffzY7Yk/UYzP4gqgLdtI4VFLcHRjWJ1FHHE5dR
v1nzSVluhff8zchiBcE+YbVKTRQHWhoAYiIvRfw+zF/L/BDm/vWVuWRJYE4EVaDsyFBwneSWBlST
8RgZMAYwt/5aftBfheoobuyhs/GozI75A6didqc58j65jQQRx6ZZrLA5Fwk1C62EhihSmgrqYgpv
qRvn+vC21gkShoSi0FXT0Lf4eRIrGoGjr5xw7dffDONBSl6b8tt1CPYT/JnFuDpgcfBPqMb6DIHa
NikyQ/j5dMmTXTs2s1svNPUgpdEeI7WNb3IparzBmN+7iYqCti0fgu4tlNCxpmgUVXLwaSZ3BFoD
udOggddXEv2J4HnCh25D7SyV1XlRatS+lerTW1MPTznpddAFSZJgojeWkgltQnndQo2v+tvMVtYa
BUvTF1UCRpFEt9sWBB/Byx/PMxCgdswU6i4LlvsxS+O2TnMnTA3UcZrVXq7BujTnL6Cy/BLl412R
LQeNvl2H3bAg0NiBVgNWhByEztnoHJedmTdd7kR56/RF8pzKo6OYi8BDbh3mn3A45yUvbdCUM3Cq
aNeiEkfxRvk4pi4UhMPMRXuDX+YnvUI9V/M2j4chfJPqPcm+//FoFYWiYRsv3Cx9yZ21o6FXZhYq
rPh3dGVwRNSjAep1ET3K1qQyAjDUUJgoo+C7HBc5n7JCh9DMBC2wNilvE2l8kHR5f300W0ZJoPet
okwSxFk8f0IL9RcpNgHTSVBIN0ZUAaMML3UFKBvnjo7cMqJulH9fqid2lmyVBVMGaqACd9IXZ35S
DoRGhtNk/byf9F2i17Kn68NylCEIU3ltWN0MijHsitKUdhLofrywu+38o3pyh8lry750Bgh1HrQu
z/3JQmlDg+78bo5uAjMc8LI5vE9FWR4UNZ4fGpDn+OPUFigIJjX6sXTiQrs6f2jMSTvI8iQf0Sdb
2OYc9p6ejdC5gF7WDaqj9FfU11FfT8reKZeOCGaGxUica0SCjCB4QzAPxXXOpscQuT2J6a8lUUOo
PbVW5IWLGe0jWs9eTtLADRaqHeEbI0EL1NbSr9eE/X3lj+Js6tRmMtAlbxmebEyvXWkJHP/mlgXj
F/6B2kAGj8FnDEi2ank8mbDi7KQbR4O4sUweMutpmf6plq9B+LWinqa8N1PpoCW+b9+zyKt1wVv0
1l5C1wFI+1BtCdfLHXHDQOt2qCNkHtB/YICHxE2XSsV7fis4rTcOOvD9g18IbhBCtzyNR6ZoUkvV
PHcMHepQ0V5pI+DZyWDYcXlXKXepiEdqc2grRM73yiUK+AsZiCMIouLmkKg1hKj+nLjcYtqnaEuC
SzIvqeishCRFggnM+mEGhSiEXKMKtZ3NMP3xBVoFaSwIiRGiokIW1HefLQbX5rlcCmyIfomJv4Bu
7KkdQLoicEj8tgOKirp6RbNgExcvUH0LjxtWQ+4Mhuq0evuoL6L3tIvtxUFwKxNSvTaKFBBTR71W
KR7ifHm8PooL5/EbAq128ODgQ+Bfo5NKkcoxa7H4Rd/cxGpXHI04DlHoHs12ZrbpD8jjVQeSVkRw
QdpABt8OUhCIpqhywSuA+MbK+qaDPCW5n4fBDufUQfBoVGd0qIB1SLCvNuYSJDcQq0Q1rozuP7YL
Vq6qTyJ0SJVD4RTQiSqpXzWi9NPv8/STI0bf4hqCS9zAf9VhbACie6vvIOkKUVc73ZeqLT1mfrfX
7WYP7sUDOsFaO7+XEhudtnfN7fLUen+cc0PVHJTlICcFjovLwu1opMHUSMjrYFM6eYRa6glGJMyN
XNxxP8PwycxWQ3Wjpk6FEzzLx+ppId4P6temDUlzQVnYBlEsRsQUxiFlDu4Ovo+lzAdN7yZI40oF
BJvk2W4dw1GfipvEPRsP7VPoXt8Yl1U7bGwrQGa/K4MhZT3TkQCw9KIv8q60WztyIejkKLfRXWcf
zT9PwXCI3BkT58Ms6QMQu243eqEtfbMG95XahSNSM7okJvgMxcvBSTKZhqSHNqzR28sP+SUNnc6e
D5hV1/KCJzCXHfuDSKBLiMod5dKSgj6qwQALEPnc5bfmz8jX3d6nPr13Iju6lb/Lggjl4n7PDZRz
oWiyqifrt9ks50W66SdX6XJbNXvBzWwTx9B1GAwkzy5IxIKwZg0jMpSbh97RQEkQVfYUvpVU1Ex8
4ceYMCYcJzo9QSmGKOGzWUZm3Yy9HIOAyZDtIHwcRVV3F3E2dyJwjjLTBktvhx5XpPQUyY9ScGOG
z3V1GBaR2OblrZpBWSCbViwkRy6y6UGllvLS4XyTp9KOohm5x8VeqrtR+mdBNoG03pg1npyGKAH2
BdubLTznrIGNDh4LYQKEorh57GNLGsNszp249pvi0UxvkvQlpFDCdi3ynUbnWXaH5L4dRERtv987
eGT0ncBMQBWuglbn8wpqWd7PsWxBtHCWM7+JtfxQ9ehGtHtTQQ13q8WjZ1mjBv0OOb8baKjsKMg8
F1syqniXE5qeBqnLfDol0zGjiXlIqkGP7JRx2EG9xfJms5i/TWC53hWgtjt2Zaf4MYJb8OPK6jnp
jexeItkCisJag+ptMx6CSpaXHTGq4AH8S6Vt4ubqIBxXd204Ky9odZK/TEUrnSSjDn42uTHjzqr/
SIa+gOAiMgVzmH0fglCDAlixDN6A53aoO+l67aRaF4KqVqf7jIy/Zi3uqE2qNB3taNZKQVBxGcuy
GwK6UWV094OhjO2eldNuDDmQjJjRkxnlGSTfu7KR3KH888oTwPxv6ALSUdzePsMYAWiVxwXcZMRI
T1QuoEpL7boJ99eNdGs0YDZF5bkGZfILptp5kajeaLhZz1WKoOGAdiybxoKD7iIOg949bhzYCbi+
o4Gcm7KyGKIUBEWgE4b2ZFuFe6mm3oJinTxSHyckKIZJ8q6P68LFcJCci1HUIFEpU4bt89CeZ8R+
Qedmw3sQnlFtY/8xGIRDcDW2dKQOLjoxhrGSW3MCL2Jo5H7eoKRTXtyCZvtRSe+lNBYcBL9TuRfb
G9cPJHopY4DmbEPvNCONAhUXuCept0t7OpkHL92lO8QPsz371oN0KA+jvfT2s7T7i8APt1OwTiNP
siG+CkHlqZ1Yn4EMJSCpdAtoBWREEIzRjdMOKArEStGeIVP+Tr5UWtlpNVBAm2X3RwhOdokNdj4E
E72d2/eDS3fWXbVX7oJ9M6PoOXcQ3Gt26IR+LdgkFwcivmD9LdwJb1A82g8VvkUqb5XOi5V/rtvP
ViAIAAMjBVs0OuA4f63Gw6znRAenuHaTjq5lF/5gTw/xrfrUgvNY8r/RvWhQlw8GbFTYJkjoWCyo
4KwIWe6mylqMSuttYuH6D8aI0IX27Dnxd7UrvxmPsRMGdhI7dz8FA75wOxw2F/n2tZpUDVvd0rOe
lLfBrhHzajsclc7kSbcP9KES9Kxd1uVwkNwcoysyJmkByOEt/TUfXRJ6ta2e+/cf5s9lN+1bp9vj
Od+wkwdjV5Y2cSqBG7x8AMV1yUJLC0IrSBReUM/gBDbHsMF2Id1ujlBo3N4WN/N923rpeRKMd2OG
WXcTmFqQ4EFCnwuEKynr9LCpcgTC79X8XSqdxRLJe27sC/BXIWvGbvaXhX2mVtZxZYIKX5sJUrNO
Gop8zZaRomMSijAAwoHL7wwKyvbCzA0kD5x2F+6JbRZOs2/fq1fjlu7pPVJljR/d5jekcHKBD9pQ
NkcRBjLbJhSgmewAd4gYFkLEIDdzp3ODXX2bHCBvoNrTd3oOnemheIld7RC/p6/xUyLmPtlYwE/g
zEGu4owgKKK2wMOy0961u+gVylTBifa2/HRO35B9TfZgE24FB9kGJsuUoCAU5Ii4VnMDViu8QEVB
VDj6cD8GX3GFiQYRX+2G0eABWbNwxTYUZCA5t5MbcSlpeVowssK4eStFogKbv8/UZRiTJOpPOMMv
2r6bQTYGcyBQJfGzWdR1fRHNIKZn2Sw8YOEl4uIeRrNA1cehLpxF/yc3d0Ec2wbYE5rxfu7v4vHH
dVe5ORx4aTyW4UHnIllbLIoUUYZGQEhHg8geSyJYdREEd7xp0aD0dAFEGBK/7To/7v+4V5XN2WoU
3FUoKdtQwb2yQBHGQzL8CuaX67O05d0/AbAxrnbLFHf92FYAGJ3ii3Vf7idXI26f2bGNduv01HmB
n57CnelqrOv6l/la7ESMaVvzCKZ7lCz8VpPjH5Db2IggyINvyJbGLvrnOPauj3LLGzIu/X8ROJ8g
ZQY4faKmcMyH7AySQqiuvGs39Bw7kJX0Mjv3rRfyMtxarvDsYivExZyfoLltO3RNVnQSBld7ePxI
zvkzmJ8OoBwgR2sX4bplL6Ik+++CoGuYXJQQ4vkYvgKYzcl4iqBBYauO9qi6OgY6uq07OOa9cSwc
WVA5LlpILlSA4llRqwFwpcTw28J8ALnql+tLuRHe4sgEsQZuuCiK549nEMdmOeiTCifSfsYS8yDf
tclNEYpdx2Gf+mkKkXdAlAcCD83Q8AzMLVsUKH3QM3bwMah3kvIN7YeZ+ZSmL4Q8zM0XtRdM3cUJ
AjxopYPMFxehS1IoUE2Pcd7AMFsIS8gFiqyRrOq7p+ujupg9hgJFDiifgHcIpIGfdzst0mypS6BU
iXQwy/DUNn1rJ2m5C4bCv451YQzAQj8WBGNUXLguHmFUNAOO2oCbZG6Q6C1VF/UsxaqoQ2drRChr
QgYPzHqA49ZppGZLAoorcm62jkxucfjYvfqPTAQuZBMHdZnoeocjuSjMrAJc8OGJ8ZJOjW+xrrpx
bB6IUaNxVPt5feIEUDzTEFkGnFsdoIxSD6GGrN1kOqRPq+Rcj5FgWJuL9DGs32nAlfuXetKOdYqE
V5RRPzXPQ58cro/m8nWA2QHSobjjI/1zERuFed+kiQSIKaK+kZVHs7sLdNaw5/Xk1E05yCRfM7yj
ElDxhO3ky6gzuf4NW5tr/QlsxlejLMrZMsspANV/XPoqXja7QfN0Iur234JRWCmShiAHLL7s7ysY
MgVKOiYzckL0loyLM0LJqimer4/lIorCdKLAGRzwYOLGXuZBpFo2egnqRUH6VJuVHcl42f+igRPP
mrW3JBIY4yYcIxhiEefl2zCZux6tdshz6cVsDxCHl1Gi3itIXuyVad6H0fv14W0ZJJDgpVA3gbQX
t58Lo4hbqUe2tLTK70WOaFfYSbDl2mGJzNGCD+3iNikpWS4rEvQDULV2kxcd9MlIWjtyqbXnVL5b
poepB1EDmhgFZ8rWxl4Dc8dykZBBz0yoaM3zraIiyfVUGnsQdlyfQTZD/Mm1RmHDX1mhGSQRUrpA
kZMjpYEvz0cLGRIjnOxKJG69ZfEodcN1maW1VIPbWKUBEnja4jyZe/LQj/PXsYMqvdkKLpSbQ4K2
nIlHYtwo+UNfj/BUoP22+TyxCQjR+uZXsKQOUVAJ1Dxen7/NVVqBcVF9FvRWieOYyZFWiM90+ZQq
zUmNZi8tRE1Pl5kN7GacKJA3RvkKGME5c++zaimySIUtFiGO+9Q2pntVS30JGbtmoE45EruN70nh
XR/k5XsfA4YmCSsmRHzKcytRUEVYcwNgEtRWjGryonoGdVEM4pgY5X0h2mpDLAZeG4r5q66gEMRq
oA2lodpnLxdp7k4KqSM7D+rhGQWCIoLvLcPSELDDz4EIzDK5eQk6RQlaDWdgBr1W3K863OFo6uhK
416fiE0gxJMoPQAHo8Hfeo16ANtdAqBhQPEBDpHItrr8aFIc7deRttwOq3BAvR+ShjgPP+9Ly0pn
rAfOwQqZBBtFMLcLyhDtOrPOo2q99PPgxxk6gIri7Trw5hAhqINjHndvvPp/Bm7VxlKnCTJwQdu9
DzIeQNPu3IWB/zcwumKiVgXFPXytYUrSkvY9YLqG2BAWc8pmxOhEZ/nl5QaWi2pD3VBU5EIuaUBL
CfovC6qVFFo3qPrNY+3FGqThxYrUBG3GSj11XpJDbENLCutbJCtg9s+1CMUsCWg2o2o0vaVbQB4B
RaWvpVkuD7lVJzdm34hq8LYOTzwjIqqH3hxFBeDnmW+USZKLAIdnoS7+IuXPqALcRzLxs7SDMg/a
8+Jm/+erAGEanUCeG9PEn59RvYBoykLUbeS1r1ba3qSBXZiaoJVxy5hVVsaCxzaYFr/Y0GSt07hn
2wad3VW1j3XLDoovZCltRTrUwZOwYXjzDLDQGkVVrD4irM9zmfVmlAca3HJs3SXSXotUO+xe1ABp
bxFrylYMAtv6F4o7AawW4uPYo1i2UL01weJYSqrA7WwdMmv/xllGqEkkoRmcAcLSARq25k8QVxrO
ICEpFk+iwsWtuVujccd0aA0mCskQ/2bG8JhUemOX+rxLAsWjS/YOz2QIIp2tGUThq8r8jYVnWM59
a3HVmxZS0A6k8EZ7VDM84ssiWqUtG8TvswwZ5M9h7p8tItFIlJk1TL3W23NudY9TlfmyGrwNjHpt
CRJUrCtOnsiC6sLLtUOVKfLacOUoMryIRjRl1EaoGBRORXTbigp7Dko37DS7KAShyKXnBpJpoUgM
N3aUQnDX9WoJ+ymzWO5If5vzb0p5VlVBEY4Igq3kKloE0zpq+1mqKKI/SftQzxMUMwQ+6dL8Pg+D
M3ZT6RNEG8DI9INqeDqeJMevZefUkAb9U+9H0IeCPB/jQET2hnMSsTk08hSiti6tGlfPhn1uZL4i
iXTYL82bIA7FezUYBKHyygcNyM9rRkJQohVMAerSq0NvdAIHu2FknyA4HxRrNVidCE7RIZQOKF/0
c1XeGYFR2uD4/OMCagwHWX/Q00N14UJJogxm1MqnOmrZiqG1ZbM07f8h7cua48Z5rn+RqiRR6y21
9L64vftGZceJqH0XRf369yj1fU86cpdVM3M1U5PUoEEBIAAC5xgm0Cz6irx//32+XogKYBdtCy1n
/PMLGx4BnpeupDZm2zgKrOZzRLpQsU3Fzpgkd+p+aYDihuUBOnSq9LDfCs64Wc5lRA2LgwjyKmDE
jF1zCsrQr2VpVVT8s2HmwkHeEmdhx8oGBuoEkDkz9EFqrbEaogIU1xdk/E5WY+3KdDEsTBt1aXji
a/hD8nMlbBbUmVCGMKshLO4dUPtIGPQRh5j7hvocmZYnW0uolje1QxGG/itWSvDm/neoqItSLgNj
EqgQ185A+akFNGpfbPnJWsR2uWX/6Of9f2Hz8VWkFXGKGfHCCUzZ78lHXgbrgUe+0Ln/vU0uSZrF
DI1EsZ42SYGGVEMFu9OL2gHFZboUzG8EjYnFFLwM4B/Xv5Q0STc1Zit4dCptoxhsZsPP7xW5JQCz
NFgRBq4p3lJm34e0o2hECDdWgW3pWYHRUymTxUIwvyUFr7sT2QNuP5RMf1uBTqxUSlUzRxOjpGRa
0Fl4gL9RE2OnG/MrGNckaKLNh/C6Wk6SOoDTsqDugVY/vmix1W+bgm/HuKtdKeXboh7UFZE07oQy
WYKO+WIRmNKZWtY2aOKxHTO/RaQ0sfVBizHYwHejYF5dello+l23ROHzxaN+C0K1BMCCCe969sW0
VqhdKiBIrj9yE0+U+jOGyqjVPetL1vcl8k6i0H41VAPhF5O3f382oQVJUEzVmKXviuIDsG2ulaTU
1PySH9rK9r63xSnS/dWE+i0Osw2gQcciwXwUtmmHOO6avHHSUqEGdvfCWKNJHv3TmcJJDMEjDW5h
fWqM/q0VFhOFbg9h4ygMy/fBW198mo28+he6XAmZPOIqRQp7UBImwSTE3iRhDPibY82WZodvHtiV
kOnPr4Tk5YTqq0KICKTWj5F/+nYIg0uDPnO/1+em1Wmg0IAD33hCiwysqUoSROUd3hd40pwbJXtn
0eCNYGrIwJG5UA0sCZzlMk0fhgkZWYNtQALyDuESkbwgGXnE+soDMAY23+t38yjBnQ4ceYKG4byn
ZiaILaMOrzLFsyjezdakbbsETv4lDE6Wh9XAackI5Alz9IwazIE9t6BTLB1qzH722UKqdFMLEFMa
6DXe2MEJUFwoRRY1jm10Z0VkbhBHz4i8S9F2ut6+eOofOfOLNm6tOm05Tiua5qsEo0WRXESRHjMe
IAJbgHDTFcwbMw/jTCcpsJfodhYUnSPiYCZAdGqAH8DlDdPf8vIpt4cFC1ySMbPAIatGG3TaCEdG
uKvUldqX67L8+b3d3TRzjDjLMAqwrPxuXF25cF+NfW10+GKiw+h1xJM3kqPZlgGvKCUu6fSlKvu2
VoB5wBoR9qbsaQXoSqBUVZVtVknjZP0JVQ/Vshc7WFqdmu6gL/YBJEeoBYqQL7VOUmGORqrwJFeI
jkrDDyA9WLykoBEK801VlECwGv9pRjb51jSGD8IEKDfvHoBeQEkGq0CAKpgHuutVXK4Me9suUWjc
vOdBx4U+BT7Zl+3oxGTTQw/kVEAvBi4rBoIx8JwT3ckksXSOS8JmtwjQVDpLZxDWofFYDZQA4MdI
7pK0/ac18O/T+6PVZDVXVlGQQO2HEldvkgR72Y5WdtbvwpItRNklfaY/vxJjtWpqYiStcXqlRWBX
aB1v0woQBP/qZrz6SpPbXQnKLK024xEGCCSj2BUFPlPc2iXo88Jq4Wa86VBXoqYk6koUAFJR2lU4
OqyV+iTvP8IqvpAU3vwvIsWVnFnelwPLx06nTyRhUrCIytNYY3g5zGlom9j2rP+NOLSP8NqJCVq8
T/+tllbWspYKiLPkFbrCnfRpjjmWeR6T5p9OsUy2dyVpFmdJPtaVyacDBG2vCubmtqkdhmLh+/O7
+Z0wEIznGOwPgFNvphBI7tuoh+211eA3HXd5xvYhXuq+F3Pzjr8SMzu3JpbyXG2hjRbady1eiinQ
NxZO7GZ4vZIxOzEDCDCGCMvG0eWjJP/UWzy+cSAVZA8qO6H1XNn/xsavBM5S5qjuUdtVOLuxjV6q
IoHgYRMR4+f3Z7f0iWbhLkFpMxYJxGhVS3m6kSrsEgZLg303qxowauK6BVjHlxZwF40xwW3UOEY0
Og1AIqzuEaASJAFOqrzH+taCJ319fPpt4H8EziJEHGYgJ1GgVmTZn0kIpgXF2Oei2iAXdBOR7HPd
2PFq3LV17xVdsG3Uj2ywH7p4dAFV7GkBP6aAuPr+sL9u6+FnYcLqN7fM9K/T17gKXHLQ5mMqV8hG
+Xkw9lVDaBcfB/WhiVRH1Icm22TaT6sPFs7jVspzLXd2CRRWRjCxA7ljsInzE4kPuNV4aNFObv+F
3V6Lml0DHMPJA88gKrPtz1gYCeWxBIiYf1M9XMuZfeEOI4tWm9dIFU3AibPc8IhRrdsqXXD8Ww6C
cW5Mctu/K5WZHyIb6fvOgj49SIhN/RJKYB6VFrL7W5f0tZCZF0ZWHjJLwD+U/A5vS36o7UVmU5Ev
Nd5vOeK1oJkB2iExwGkEbdA2oY22i1BwqdLdKJ2V5CmQF2qjW0HzWtrM7MB1HMUl5gsB9djbFLep
tYuYGjpBZOa+JSwZbBFx4lRK/mD2LF6wxOnQ5hkx3n5M9Hnx8oSHhr+drcvSlkgBLKTkgzsYxa7O
9MuCQ0832HcyZtcCBy2kaQ8tHIs8ceU9GL2SZFQedax0rpr2aBU/2iVc9ZsWqWLBwEZfDxMRM71E
WAMhoYdeulWs4w4cirqyA4vsQsy4eXxXYmaqKWVYkKiAqZRmtyJG/qpY493C8S2pMnMuDWt+cthA
FUX31PzJsI7ZBQTCGcDA9AMDily/MRQveVBJTIvumCQv3/+Am353pePM7+wOo2WKgPzWwpgtGKUB
JyFhj7JKF7Lwm353JWjmd3oZwEg4BIWqRTF86GSpV1YJlZB7jcCsH6On7zX7Os453S9XEme+hzUU
S8njBt0VZfTRkacSUbG/CVXLdTIM1Op9IzvZxaWq13L3NP5j/rHf8oFTMw3hfuX9RHZLOivpkDsr
9lZvi4Qy7GN/r+TNU512iIF8jXHfeQcpYzzMTQHvy9Q7bJ93APvX+K5E709u13iP+F7azWh2JW36
NVeXN4mDRKQZpKmWZxRnzFA4rSY7OYjV+pbRSvcsfelJ9qaDkGk+BEhGX5k/B8LSNGZ947Ck9jRJ
XaHFBb4Gc8E8l8TMjCUSdas1JlRLVBTWUe1FskGTYAkx4LYY7NLh5RVkuvNhtri2sKA46LVTSPvI
3hfiaPJ/pckfETOPzpSAS+kkQo9lWieFy+Uj6V+/t4TpOL5EfQ0YlJgP0zS8CPxtCUGclonGIYTV
w1Yam5VlJQMFLN5qDJbC8M0zu5I1C8MBS21JBtwwpszjh6DtfgHUdmMP3f33Kt10pSsxs0gsh0oa
SdZ0bob+2sbyY6132DtO16OW3EVVChge/o+RoKcQcSVz9q3CLq9A7wmZFWaWSwayICB+fK/W183j
3zIM/GogMX5F8ekwAWW3o1E7aTGsc7U7A3X6oEnaCl33A08Vn2i1mw/JHU8AKdRmzYeGbMFqglVh
LL1gfn0xm34M2OXAaYh1T0Stv+0mN9pRFq2JbwmUv14hlAOEOEm3TW1RDI20pocpORpi1eP7U7h5
lV/JnUWuvsz1dGQWDrraB/1zai11LpYETKHzKjRqQyQwOwIBeFZfyZJ8SfhSiJr+F1987o8Ocyxg
bqVob8o4O6s20Jh7VrNVJ4UgyPpk7QcpVm34+Z8ObT48ArAkWUkmy1GHBxlPzvZie2Th1H7v/F2f
GuJkjc4JPsuYr9soWcVsaZT9ZvS4OrWZW7csw8USQERqPyjk0IWrVlqqKW7L+A0uiHwDryx/f3wr
65OANDioCrV1nfdeKzIaAWbv++9xM+jqf8TM7igMQteSJSBGwSZ/Cm6LHMP/UfOCV3T3e0lLCs3c
VMFlKBU1JPXGJRteynbfZ0sdipvx9kqbuUumuSqYARlc1qg+Miq6uza9b4qcqualBZrcf9Np5qFD
xcxBz2AITWmsilj3clk7G9LSONRtk/7fR5o/dYx1lo1RD7UGyfJ41G0ssRQIbvYydAB1TqiB2CeY
mXTEMMOLDsvkl+i/RYcEjzc627RVjrrc/zen9kfWpO6Vh1p1wLWugKxKnIJwK2L0tKOlxvmSQjP/
aVJsUmBsBoZNun0KCtVQCmM37M21XACMVYVi32t125P+aDXzpLaS9aQzEa3zZFhnAbnjerJRNLYB
Fut/FDVzJUw5S1g3gSg9eiTGg5y4GjA5h2EJB+vm7QCOcCwHYOvqy1K8HfZ5xRTIYQ1zpQpDa+M6
CH9YOcErn2/qfhwsYc3dNPUrkerftpGHYyUAiYk7D4ixKY+B97iwTnM7X7gSMTN1zL3kmEKH+YXt
GwgnqBZtBsbc1jCdoTtlws8N4RhKuSD3pn1ciZ1ZvZC7SpdMxIpAx/NNfQjGblVaYBFfsvylI5xZ
voGAPpod9Iu0blOM/Alt4tX3tr5kGDNbz6pe55WACN14FADJa37W2Opo8MmM4dIm21BaOLybl8fV
4c0sXjeirpEBke3YBQYOAAhQPJhMXYjmN0PGlZDZ7QH2G9ZyDiGS9l5oZ1IcmbGd1hh19EK/P8Db
oiZwEF0zsXM5uzgaQgANX036qLRNLyMxqVlyp9V9PVpiqrxtD/+TNb89crTG+0hAVq4pjKa9jSvE
XOgZ3P4+f2TMardYJSNe2SRECsCncbOmfYQVqnppZEyZ3P9Lvgp48v93bvYsPAySkRpjBl30nrg8
T2gfppJnDWCCE8j2ajyVZ8Ou7AO/taXXQavOIpPthY+3dKCzAAIYlLiMTSgLUotVaaqOqS4CJ9xs
gV4pOosWABQfxWBNH41cJNCAxR8JB9RSduIdo4P8ELN1XnTe91a5pNgscsQG44FGoJhm8rOSxaHT
mHhq+F7IkqnMYociAR5BjiEEY8sUg3nYca32tSkWEtvbIeqPpcwiBrNieUwmi8zFc9vvdOuOGYEr
gl9D/ShHdKha/3u9brs0YAwm0KGvOLAEBGdljSLQSbKGFkBxVyoaocKRxq1uLS1b3/xSQIFVTCB/
Y7Z7pl0qx3aZRwjAJOpcJLw0rX59r870Gb542pWEWTBM+1Edoh4SxsSiQfLU8MKVxSeT2L+xhytB
s1CIJZpGNRsIKuM3rXgc7OPYb77X5aYt/BExfzHvZAzV8AQigNXgD/VzY536ejOyUzv6aaZ4VbrQ
gr9p41cCZ+GQ2V1gxRUEWqATVNlTW2PiWXr5XqubNoA2MFAFALGvz7Vq7NhISwIhfQLiC737VDp1
YQbgph5XImZ6iDGKOuCFTVMM29J8Ncptt8QIfdNtrkTMInpm61hJrBHoOKAkGyAVDaYL/gNqhkBt
Ma31fzuzWei2c8z09f0UfAxpn9ggWQIQw/cils5sFrlVITVNN0KhODBOTc5+jKo4GKJe8M8lMdOf
XxVRaaeI1NAgxiY/ArKTewW8M0uPYjeDADAM8awwYcrP56aTJpC0osCwbJXHQFgADPuRG4LyMV4I
AlM0+RJtrgTNok1STBcehyDUg1rzUwL6c6Hc41rV28eeqe73n2hJrVnIqasGMHc2zi7TdwCwH5Ta
ZeVez5ZgdL6XgwGkv78R8Aqxk1BCq7gdd2He0EEaD3FiOmxUXr9X6XZV878TBHr637JaU0u1aIBl
jxYgWa07sA+p9pMRvJFgl4hnG/NOzFgw9dv6AX4A1SFQZ+eDF8CVjUcyQr/eGGmXuX2l0kw8dfYS
5vlNQdgUwLwAsD0xE/y3cixjopAUCKr1j0RdVWbsJea6yZa21G861ZWcme9adq+2cQY5WZudZFFc
sB14MoT18P3HWlJn5ruVLWU5qFswkmbIvqRFXpV4dngA/9v3cm561ZU60++4ihFNZQxZp2FMu2MG
DaszyRSnj59l/WAXIAuptQUvvq2XZkyQCurUkP9bXjCovZznU85V3dlTX3TTEJv2SbKg1+3P9EfO
7M4wy6zohimKc+looLeHecVQW+olLgmZ2xzYTkJ5SiCz4S1vdwUS4W4J7+W2DAsbUROzCpnzkzHe
SBVpYG+sqaluhY4sBAXD4sJ3uSXmN8MEVmCALD6HidIzO1d5CFWSRHMFezL7UxlV3vfG9hVmDu8w
11JmMTxo1KbLp3UUOZXv6rqXwBHadDSXg8rlYftR9cHomNr42ATjRsg9p6HFT1GtMKeu09gr05zT
Xo9+5L1mUy4KYCPZwRJT2VfantnPnAX/Mu2TLDHxM8E6kRz0izgbD81RPQMrBui1NRWAHtmEv8Yl
nL+FjzCn5LaH1OiNqbjKqkeLXBpplwyX7z/B79eT+TV69QnmQyxRbiR9q0+fYGXT0DMBKQXwu5Ea
52ybrcqdPdJnmaaPlQ/IXlBaB460kDFiz3gKkt/9iJl3Ys6b2ZWM6BYm2nqwEyp3r62x0UsvNNd1
7Mfk1AZ70b4GxZPR1D7W2GTth51viX4Y2U5gFMwC/HuVGo6mAJwFde9gf6bglgt/VjK8UD2h8C+M
fTzcieI5t9bZmFANbMHNa/uulcyR2hOAk6harZQcI1jeqFVuqoLILKJ9WePN9aDUp0T28uFoKo4t
+Vl7VkzAzmtUjGvSZL5BnKQ9gli0Mh9kBcTAE2anwHbhWOc0JbITYfZDNn02hdGcKtVa09bl8GKy
VVu9sWITi5do2PS1K/S3Mu+osLxceSxVNxK2Q6RLbX/KyUMhr4LwJ7KQItyq5mog71gOAjn2j5L3
D7q8G9kqSj/U6sCNipZ8m38a0Q+e7CrsiIQmTYq9bg0OOiIYeGypkl4ENhUyNyo9tfeqzFU6oBHi
lixNtOQ8HQtOsl26avUiYYazp8X4oih3JnZlq+opsTy8A02Tk0xbCZX2nW+DSDbiNJI57T6tvPUa
e1ip4dZij1KdvI4AIw52mrnSxcUOtlysDHw3nYw0eNInCKbsVEr3rPSVyi1xKSgrFa/e0mWoN6X6
GIl1JH2qKk0UnTIE2MxrRO+I3MPtuM+l0k1szVMalcYBRhGhjZ3+jNX3pgJmtxbSsX8lwwWT3VQX
Tms4JN7WaKOF6brimyF9ja2PxPbw06TuRQy5X0sN1YsHG7NB+rBWrF/hkLgyxs2rsPQwFkzDGIu9
xibvhdcrv6z2ZzW6Sep38mOibnGwKQp6A+ZAHB0s1Vbq9W3qmtkJmFa0ycJdYxPfLnQaxRtdeYS9
jdah0V2DnAys4WPGHdjRpeSI9pHL6wBtnEZ7aazgd9YkYYUZvPKTUeWZi79bSi8G8+TxxejWve5b
zFdq2SkjmQq5wBqZwytv4JLH1NoRmcfyQ5GCLFB9M0Xn4gzH6Cg3rtr+YuY5wXqgEn0YfG1Xm7bI
XU15GOWK6vkOHBRu1WqOwBSEjDKvchi0DLW1okZU772oe+ovJZjai9yX2oOdrFLpk8m/Gukc2S5H
5KzXw/BadvHkRnXnYxVClB6QqpP4SY9WYEDrwzVPBR16LxmdttnBa5L0Pg9/GS1+QvAr1FWnUXe6
4fWW33abslljYwmwGaofl4ei7LxwqOkoTinZDChD+sx2yvBVi1Ta9PcmqIuiUxOcmSpA5uCRCB+y
ecNKtseUi6m858YeU2Gy7Mn9Mc/3rL4j4z7qnzTmACwI6I+KI+Mm4OkH6VeFtuLhXikPodh3GYYV
OsDYPU/lqF4AF+0c844a5B4UILH0ziVgbTyTznYU1SPZWsYbliTWgUwRAri9zYWEl7Se8lJ3QmUl
B5cqX3Fs9hoZPl+yjdgaXynC+tzQX/rgV1N/aADrIY6a7Ua8wur6Ki3YVq1oanpAnBswY41Nc35v
a7uq9zPxMTK3S15U5HJl+1ak9s4Emoq+rdV9L7/L5VGKFFoGW8P0Aql3Gi1ybMtVUVjLusdkrNoW
ay10M/PB7F5lSYGTB+xByV5j44DFKmoY+854sKr7HlqoduDm5lOOv2W7gebG8ZuKv5KuqsKxs32T
eCIAyjX/OYyfbf7alL49PI/JTiguNuf0zhswogdntNxu+GFEjwP7EXcevo6pYGZv02vodFqehkQ1
weSeon1aWketAfi7dbVOKzeuO0fNL4baepUJXr0sP2VyiMhLa5in3J+tkqNRv02TY6JITt5smsCY
rgzeHoxKw6DBKpB9XSmQYsCUMRoSG05krEbrqczBXYfvlLqatJbaVRwDpgiv4F2HmcXmmGiOimvH
zAd0tQHuyqlcviW57ccYKwnqdRV2Tl4+xAieNQBEjMKt4FimR4YjYqpkb0ODewoWuuUD1sV1lTtx
hjgXKq4tIXKAaQigqmQTCrEycS1ZH5q+FVayTjECJwD5FupvkVlvWuOXJdxIibdaCyile12sefVU
Fk96uY3ISQ6eQTlJM3wUZJp+3joxaiXM7sUge6hasq4lHMLTILCQEK/CeEPwuGa8N123UzEJlwL6
2qjK1xhwx9VbCmT2mnhFs5PYfiSrQBrAugOfvouGAQCPqzQ6aqAJJe0pLO9KQD4o3V5B2z8u71nx
XuRHo3OTeHS07NDiWdJuDgRX1lh5fdFjroufmsHGvI7l2IPsBbHqGuyxrQ+ZiVOVjwxIByhOJqzR
YW3CrArA9/G0W1nATCnNx0h6EuIMphg0V+968tkpvY8XeJojVSiBolyBR7UNEXwe0/Zn3WyL0rdA
Hm42sL0Xw3JTvCCZ2l4BsJ25J0D0T55I7jcXzs5MdmsGQyrvlFDB0/eml1wGvEk9cFX4hrQmPYLm
3Sh7Wr4xbVRWgCzCPrSiC6rFnj4cBcKz+txjESJ2k+Bgqm4sPloCLHptIxAVCm0DV3XwaDvqlzw6
lkFKk3Cd4X9gZT8LpL9GSRNCbXuXpVs194sIHw4Uwlazahsa2J8A/h3zHReNm3PDBYc4LRpXHi+V
/WkA6D4G2EY7nuruQSOIlNsCPM4d2cf4YSHuTYmDGcNaFUizuPrQgj6BY5IU689sxKlLrqmBDiSh
qeqMoFoC7oTiFPoOXQUPdEtaEjtgnR2RyA2rUviSfta0X321GuELRfIw1n4UOzkyzuyTtKBPwbX+
KxuQd8mYhz1GzUefnkfZcgaM6ZbDdsK3S+snEHR3DMDb8h3J3iOAayjJPrXdzqCVZtGsRx7btI45
+Hbk1Mq+H9dgRsIuphSqblitS45tSS5ROdWRs3CcNKc1csK8+dVEPujiw3Dcm9pOkUKU3Jss2SLl
yeI3DvCQxrhoIyarSoD94aUvXUdJ5ZnVB6rmgDxoii+Cc8BXduQH/CVh6LiHr639nKUvOZAfk/ol
yy54idTyvSnd6R86bucIw6Th1gBKIBIXvacKwRSC7Nv8h0BWGoV7zt9kWLJ4U8w96KlpgOqcFNSO
HQnkk4Rmih+OoJ3HFXCnCD8gxxHcYGSIceOVHhMXgLnH0m4Qrjk6nWW6qoID2pnYARCXPtvJyeBY
7KCYfvk5aj6XnIJkhyCW8O58J+uODcIZxCQ2PGNryC3J2sgMP5JbmNmeAWMsuatyL0f4NMm6CfHj
CqDT3BcEUuE/WO0pnwxkJyOOOApX6N9TGUjerLmLTFBl1RceORWCQ+TnwIeaiN5lNB4i2xfkLaoH
WgDkOTPOMn6Z5U1IMYEKj5Nf+bhOhwCZ/J09ush7MJFUF89S4/U27hss60fH1vZZAMU/a/6M2JAM
p7Dy5PJeN7ZFvquQlxdPA/9FVAD5i6cS6TnLESVgJrZYYe++z3d1dQzFk5l6eOyiFnFM+Fob7Vi6
0cTgWdm6AMmk/SzIySSD24i9Nhw73k2VwKjnNCPP0Y82KxxLcYSmOqwYsUwGJkxEauTKugLsmVOL
zx+63NwKHXdDA0TA8FNt9k3ngssyneixFd+KNp32mirvBrAh+L0VYjT/gSn4eEcmrbGibQGmVwlO
QloLybeKXZOmlEWnLAUV9EVYq1A/J9nO7J5Y76Sxi6ORpDse3QPHCLf+Rak3CVxdNdxWLfyctysd
eCEkOKA5E4SnEKjXqo91mDJ51WR/tNc2Rr5IljhpgwfVtdREF6SKhvQJls0qPkZxQANxYsaBoajR
VkP6w9IOUQvrVRBvBjdNxTbTvFL2CCl8Rd5meC2o3RrYeAmGustiX0JxO/zM472Sv2vtHl9+QF2T
F34v66u+Ek5Wbnh53wT3cb9JgrMueXKxVbv3rv2pS9sgJLCkX4NY2dpHi+gvAo+00SYyXCt+EcKL
x9jVklVtPQCcz9OrwY3ZyUYR1Rm7nhGkYARxFvjL4EVQtgq8M0vggw9gKqbpACjwsPAakLoZ3O3I
adS80UCx0EnAoZj2QUaa8QKh+VmKwt2QYJu0Alc3bbUYeuxkGFseGp4UH6vyTpcsRzIfMslnsqNK
G1V4peK1JRp9WDqMHgbbz6TnJmqphORRfiq7VYTn8qK+CAPFxt5KjnF3SFLmGDhXjJb2VuVLHFAL
mE+RL8y82FiJyTA8UiEYyu+SueK6G9oHq8TMDGrDuKM2NhG0k6nci/IcA820Gh6k9E2KUwT3Xzzf
CFV2EI7D4ZOU50L5YNE5aPyw3JL8xMk6b7aCuQX/0QSvaZOuQjxlyVssi3cm8aTeT3CtjDSUkMXu
cmsVjS95iV07sKSvk/CgIvUOfB1Jkyo/jMYhRXrEcFka6olF25Q9jfWThXveKl2kLXp3QN2j25ew
BJJi5PbtL97tga+KTDCjNqKJAlABlM6hurUxEGkF56pAeo2QTUYXSDVRd+qma6XclhY2B1SvTc0N
yQtHBetnW61H9b4NmDOgHkkvsYpGsk3tfkIL0r0SCC25vQtxzQyNi4QsBTE10rO8f5Lz80RPDjqT
MempjIddaZUHhzE/9sGhrO+HEGUGrufwlakRsk3kp5s2AlNPSGPspCCbzXECmer0U+WHaR/9Lq4w
dN6hxgIycQjCPIQmACEW+7rfgb7ZU5EiQLw4iPiYJRJtkQwMJzhyGZRumH0YqauHxC3jjzqtUPo5
UXcg5iHH5cAUzDRJiVOEQKVk/adinwui094w3LJxB/WkAoqLkZ/JYG5HNQT9nMAMhU7L5sLYOrM2
DHlypcE3di3Zqpaf6jKNIiBerxVU5MpGUd5BwaxyFD0bdK1FdkJ9SNSdzEE7PuyabqMnqMMLoKiB
3Gdv4mJgoew08qkyTZ8nxwHvBFEOXkDlTuefaImtpfFo2tss2IEd0GoD1LRHqd+hWOQVbrsBJ3sy
w5WB1miiAGurBMR95Mr8boD1DwEyhB2LfjC85+pn3gL2aS/HJ6mBl46HDMwIpYtfqPV3hXw3jRrE
mPFqK6+MDfR+RjC2TvZB1oqk0yAgrt4VXpjhbdhvAuTd4Qq3fGBuhv4uHj2j3uYlFsfllw4dKzPd
yNGuKsAywd/4wB0L2J/aLuQIMhI1tJ+JfRnQkxp108lb7lTDusphycaO6KnbppvSWA8/lVF2CQwr
zrHwjA2p0e+GU87ZZii2sfIa89C1ypL2/WdKHkt4iDAeVFRW0aWtzkxsSyVzZSROivxUtS2URko6
OipzMyz/6tKPqtsHTMMk9LbJH6vxbI9nYEZiaUlB6/yHonzU+qfQcDSokrYK2vXVIZFLWhofRblj
9kUBIl4dvPPwV5KtwLyn2DmNebZSuovVbONg1/PHHhdfwl/txtM1XxkFzBXQWGYH5qhn3plo/pwS
vi2jkgrUGV12SjUkBajmGJbsIht1IfdyIlEGVINAJqB+QADL17ZOZcwaKHnn4jBqvFqMSBXjg57f
aVXqRRlH6SToWOCyes76e+ASmdZzrG0i+xwGxzoIMb+qgymaI0teq8NbL/20pt4P+izKeBTijmsl
RgAZVdvdYBMYSoerr6dsqJwe3fEqS49N3aIBt8nN9M5E3RmkZ1tKdjrsK29cgv9ajXjZx8OpPxKk
1hl3DZO5DGERLB1Af2IUSIYPharKlCjvSE2hpYTjxSt3le01TTob0VuIwCiPW2j6iJd+j6Sj22Qf
w/+Rdl7NcSuxtv5FrGIOr5NnlCVLtvXCcmQmmzn8+vvRVed4xOEdlvd53dplDNjdaDSwsJZT3nRy
8BjAGFQr6Z2X2YdW+cUUQ+k/Qv37VkfD3ja6vVc/xH2xC42NTtaaPQYDTw8PuQQ1zla53dL9s74V
CsgK/8Urvkj9CQ23Gy+/G/L3oX6OooegPZlx8uinN2p/U3r2OvQe5Ko9qpQIyueSWo5UrWsJXgiq
ycFKBDd1RKHnEKm/kMYekqOR7HWN6HAq/DfHOxgB5X1qPeaNq94nJbw2ggf6m1d9jYpjIqA10a3s
1CqZtULQ5JS5XOsojdVN+jDwRtcpeoR+/2b4+a3cKt267b0DA5s/vLR679pqVwt9BSs6zwV/HVI0
1s1ob3g1L+joR+kML55knpw+PAyRc5e71ckiLcjs5qh7qb6KFbhzYSymrNkhfu1Fj2pOWSNATc1+
gly98rZp+6lxboPkPeQFDo6ty49u81N3XmvKQ90qzL6mVMd0ANLFStO2BZXbhkIOCWbvbbQBQcWY
ZHs/KD8BiK/r9laPna8Zo2aRp9wXubuWfbF3KF40Xbp1vYQEhm9YibWsHrXO35YipCL+jVr3Vz2B
Ormxv+fcgp7+Re6/d5a6M0hHBivfNZDQdVxmdV+uclXZGuKboFbl5M+h/+qRJfD/tf3PRty1GvkU
K/fu9Bu4/91S2blORx31EIakPGwidVUk91l36w73uX2qeNKoMXFlpXb+XiZOMmzMpn8wJf1ky/4T
Aitb1RKbKuhP1HT6AtG/+IuWfhrKFyu/c/QjQ1V+eu+J5854FZzkjkqvi9KSlFLnZdG7tTF88frv
rfVkF59zZ9+Wj6H+olP2N6TfYf1uw6OMCp377FLB6MKlfsxsxxwmchTF4MhEvWzSHVXkuLJQX2dq
O9qW5S1AWVOiJBR/KcNXOTsY+VFxf11v0Px/mk9/bU5xW9CbyQyRMrttNVsryY5myS2Tt2tBGid3
zF/o4W9Z7n/FKDh6XXMsuFEikP+eF2/g5L0L02wJTT7fr/n7myZ9O5H0eq5kfAek1w4WZLtFF/wz
WRMMdY5tQ7+HjAaCKGNz7KwT3RYN/c/Iz9aUXu7Ntns2BcRGnrXQALtwBcIJlpPhWHD49gWffQ4/
S1z1EtS0EJyn3muRFPvrK3jRxZtYmDS3kjjJE9HzIPZJ1Abb3Bfl9zo9XjfyB7r1oYU2WkF2xB5V
PWdI62N9CFUH/s9uR7Hy/nu3Sb5xE2/sdV6u9v2P4vPzqGKV3txGD2D/3l6kT/5JvFubfsHdsRl6
+UOA/usUDS9p7eswTxUtwl0to8KvZ+3KqrrDkPOuK+gzuMVzJZphFUv+Qot/diUhaoTowEAIZcra
E8kMtVKt4jvDXgZ/bHdr1fEClfWSjcla6hIKjmU9Fjcc1K31/l7NuwWC6QsEBguJeowFHTj0hs50
NjcSqUM1moVU8++6e9+kXwIqe+2tU3/zuqXZibnFOjc2+nt2yNDRtNUhCPGnOKT1QW12nbJpxLEQ
PxrtKcsO13fp5RTo6Bwc+FCdj8CjKSVu1AgeZkXM3TBWze0neYufX6ECNzf6Jjk2++jHz+sm507f
mcUpXZ/B+KxSSqOHjXKn8qzOAv/WkZT1v5vRFMASxBI41qcUbC6TpjZq6Hhjl7Q12mNe8H5SmqVe
+bjBpqeLU2UgfgJj8gU1VQWzZmd3GSKrD/5tt2uOjIqvlffsVv/BsP0CIPoSO89ynVubbHd4eV2l
T7FW7aqNdDD3wV65KW6G+5hKLArJ17/hjMYK5hw0UGUQJ5d4aMsSRi0ndIcoG8bH6gv1ZNK8VbUy
lQ1C8adh/Y1S4z/rhI5OnlmdXGaJMKCwUbGa0CqMQ546/3xdYgE1eggB4V1iVG6CC6pF6TquWWZj
I1eNv5eL6zQXM5jfRlUIgY9LtI7LTJJbdG22To/hg333yfypHgFFn+SXaLO2V+VmDfe6tEQWfpma
jH6NqiKImBgYn1zRfepZfiEaTvNDBsRzm/6kxvkJ7dhob91RnngzD/mNcxwWjvSlXO7E7iQNM6XQ
9GSzZlvygjxYL6AJbyhYbFVUNDblrts6G/2Q3wYP0WcwGQu7dC6gnDs9yce6VMvklGc/lOzm1h77
OPoXmpPXj8IfJuPpOT+3MtmUhpDaVCRYUffvNBE3w0N62xIwd2hgraJf4jZf+RuqTxXSxOEq/yyd
tuNj9Fu/6VfGMV+I27M+w96PyLMGXfYFSEiGksJJ2V9G/hUqHNocr1m4RLAwrtrEZXJqGzY85IVQ
JZicktK0Qs+JeNP41BCTut9UvEwRWKLf9+/BGoUZBCLAdTGmOFUfTmLZ58R3GV34+knRktc8qIpV
ORib66s43p5TjwxkB2CRtlDHnt52qaYI1w9o7/DEMk4AIHOYR43uP3gz8tEivj2ew+l3K/KhqpJ4
7CGaG3NY98G94S/w9M9FZvKqvzZGT8/yhDws+rzOsQHw4nfyVtzGj9oNkAub4+agHbLWABu9yp+v
f7+ZbQeZOMTECn4BdZwctdA3NbcFx7u2ZGrCwVvintwlsae5lOSDkclJE1HkVEJgRLox99Wtcmvd
DDfOVvpVbsbe+Uq+KRdO01z8+mBygicMfcszE9CKa/PVfrduqw255Np9dILVztx063oznGjPZbfh
AYrL6590/GTTLcmMGJoVKnnfheSiFWaDVo54IOaBDgUFAFnx9jrwvyKA/0tyF4b85k4AVx9ob5Xb
j8zo476p2kL3LUflYhoc6trDnUiX2IDmNokFjwe86ajcXgBiI6NrujzV2ZruIJ3UPm9OjWG9RZpY
iMnjRph+OvirSVsNlOAubru0chvEsAxuO4f+oP4W042rnwUF7xjlZ3XpOTPr15m5ySWnQHxQlRnm
ygawVlWtm0bfFMHSJT4XdXn4jjImkPUwFPRxhXpH7oPOYUNUXQUllb1WwLgpwUOeLUHL5xw6tzRx
yCgYDfITJaNUWoMH7LZhOuzMyvh0fYfPmYEgkJXiDWijJvbRoThS8rBGYWjtFcmD2YXfQyt5KQpv
ITYpIzJ9sh1s9LwAsyI5RPVg8uEYnTeTpMZOmCmfWznYRoZ8yBPvMbE8EGuItYJVERWld1BlZqDu
r7s583L7YH7yNeXQVQTk4twtrXLnubz6U/XGpTNY0NjW4mjdl9ov38sW3J7ZLuyVsR4j83y74PJz
m8pNpcqjuZbRyf2WZC+Da6xU7/t179SZVeSbwixhwVaKkNMYx84uHC8XnayUgVhLL4Bl1cfsXXuO
Tsld8bkPVzrIix/DQ7hPdsVOurFg8n6Iu7W6E3uPTuVruXD9zUSxDz9mckUMplf0Ce2IdVJSdwb3
FS6x2i65O9m0hptFseP6gjBMpyPYd4FO4z1eCP4LVqZ48iIH7cowMFLC9gloZAt4VX25vnDzJiwZ
lk4yn4v7pYxsU2QFn8qMT43yGsS3Sf/8fzMx2fm2MoRW7mKCuvzKLt6j4LV3dtdtzG5zFCQgZ2a3
X1A7xlGUlpnGlwrT/tbs9dMQDVTTEu3eGJR/D1g2yr2wsDG4KiOj93Gra0Kz0y5Jxbr3Jcrs0bNX
ipWUl2/XXZrbxAocnMgsUbxGMf2jGa7izrFT2uKt3N52vbT3ht/XLcx8NIhgoGdFxmTUIZ04wmhK
rSLhiASRIuLN0FP+VwsVVG1X248doppP1+1d7jWSCnQFlfFNghjQJLmAt53hT4M0akjvWvVFUu7g
cV84MmOc+RjlsUEdE2EMJEwvqtCBCxdMmZHAiPqLkh4CoIIe8BnyxPr4H7w5szR+3bOIl0ZZIit0
uNZR+CIBfDW+J0vzNpcZjErUpqRoUigmX5osUFG1+uBWJnCzlhYZXCygzGwvWrnBOyPnarhEenV5
R320N3EJobHO9Ud7anTo272g6Od/LjzQ9jepf7DKr//+BUlikJgby85knR+/YB0lmdxZNjWIJD6A
/n/u23If0Hm6bubyICFIayIAhz6afkkF6UQ+52uM1X1yI8RDClzvuoG5fU3MMTUZOk0MTfY1bTqR
mk1EDNW+AqgupMes//EfTEAEwGgkM3dk5h8/VTFYDhgPTLTqSW6OLdBYGn/XbVyGA74DuhSjtCp7
bSrW5JqmOfD8FWsjeyirB4OWriUfI1CM/yc7fzojZwenE0kjiTzkFdr9gmS8rh9l+1hU8oI7c6tC
AGDFodC/rLH5guk+2eeTZRnCU8FbKz5VzJtd92XWCDWWUTAOUrLpe8kvMkNK5VgwGvGkN/EqkW8k
6z95cmZk3OBnH8w1oJ1IIQJYV/JbJY62V620aqGLMesI7yQZkQmwCtMs3HSNvK7bjDzRPrrqZ8XY
iSVm3QUT08p+5oRuXbrcmzLJ0mAA+I1gBauLhe21ZGZybzZ6WpVhhieW/9q2R8X+LLULGcDsSSEm
U4oapbvt8SecLYikF4XlxQnZhvu9Mk5ZyLTfrWL/ur635uKWdWZlEo1TIUorClj2slDrY5kGb5Lc
Kwu1jdmvBUEuPUjIZUncP7pS6k6dG+PXCgt/6zbfw9jbmd7jdU+WjEw2MIVCt8k9jMj9XRoxWHFb
ZEvyM/Nf668jkzXJNfTY+hgbcdKdYFB+k0x5e92N+WX/a2KyIIUTt2WuY0KpzRevtUK0xVyxLRt7
q7T1v9JhGWPW99fY5EFFKdJLtRpjjfdsBA9Geh/8M+PWxMTkmWT3bZY5ESbS9nPaPMIHs6rr39e/
2dLST+74MGp0M1dHN4o7hr8MlXGH4//JhDmhYFDsMvbosGGCaoiX3uqM3njagpG5vBJ1KJJkzbQQ
x55ElbxIQ1PvMCLLp1zcwzQITuq1cLcZA33X/Zkp3rL0Z7bUj2fSV9qgsxpsqXtlV5+C++w+e6VN
chjnV1fggaPH+mAtxLS5XHNMjtCOAy5Dq/KjUakuOzPMBJh+VDwM/y1Xv0bho4XQiFszmrVEN71g
bspYZvmDJQ8uPgrGqtKnOH8J+nWs7zKzWtnGQj1gpvYzftH/dc6ZrB7l/LJKcpxDEVIJVupXZgRW
1p20DzbOfqkWcok6Gs/VmbXJ+kmG1Sj5CGjufZD6GxEj3cgMnrir6Y4YzUGXGsSJFnbNbHA6MzoJ
5DLSw1YQY9SIm5X9DaRh4P+XkHRmYhLG3SLKI9niKwbGl8FgwOy9XgIczIaLMxOTKD5Q0CwTHRNS
82IYd6a1D4f99eM1e1GcmZhEcb1rdc9TMWFV91n2SdWHhZVY8mESuZXIFJCMYEB3u1dVsr7TTNoP
/RK0YOkETaK3hy50MESYaaPwa56on0Q7bC2rP0ESc/KN4EY2l2rPSyYnMQKyOs8MG0zaXfU29NJz
2BQrCWlwL+63UO4fG/B+11drPu7+z8m94NexGinOWp1tXUjaamRCkxgnA1xomkcpWFJRvO7fBcFO
SSUsdQKMmc6L2dSA+p9q/y3MbfS3shX32MJO+XNrTKsVfyMFbHgfg25UdaVR+hhExTjZMtr0Rhlx
a903p+IQHZ1XaeVsoYU+SXttXzwHjAQs/ILrh8GRp1Fj+J8jPWj9ShLxcyxZC8/v68cBjqmPPjqQ
jzOZyaYRzqtVu+DCb4XzfH2XzAc/qtu0bQ0V0YePNlK3Tmqt4jaJJPGpVmVkGLqd1Y8lb30BYzPv
zl9Tk2Pn665otQRTLXOHXhJshzh9SYxic92jWTP2CBkCg2JfNNd9xBNEPm7FpGFyNgerwQxKAtb4
/2Zmsjh6bRdOyPNy3endxmv7TSNF99DVLKzPkjfj388eTIPSARBn9piZivRRwNTsjB2rajj8F2+o
yVFk5MU/RRTqRjiUqlSKNbQjItyJ+lUTC4Cu2Xhk/zUxObFWrbhRk2PC7I9xfSrsr05H2hy9uP+O
UCOLOLM0OZpo3UhZMsIrQhSSzMcoei2zhaR29ticmZisvpUJVc59TNDuQsIhWpfOdgi7Eeu5EGfG
m+Ei0J1ZmmwAlxEpJUixlHh3svelNGAQus3S2049VUxxtAvbegbp9PHjTS55MllGqhPsue/4Erwn
T+YxvysOHiXuI9H0hJcM3xyXoAJzX9SWbUdXZCjTEOz7uNEd2dWTKKfGoanxz5DR4qqVGLSGvYXG
xEKImNuKZ7asybun151B0htsDaa4CRSbIS5rpXjJo6JnT0OmLwGpluxNkmgFsUiQVES+To32vreh
DL+hWLluh+fAX8DtLtmaHLOE91ai+vhmy18T+0aqf3vOM12ezRCW2+tBY3bJlPHdI6vgBKagOF9u
QavUhMCm6JH2g55FtJsi36mL1HNLliabUveZRhDa+AGlO95WVfZDd2+S5td1f8ZDOz1qENT+rz/j
pz2LtcYgh5pG8Ygui1jF3ld1WLgBZ9835xYmV2DdGR7c6ljwTHtl6UfHbVea86m3Hzpx34lXkXir
3NIXtvsYIi78+tMJsREPArf70S87SGrPzLlD0rg4KYKR0FS75TmyEBNnP9+ZmfHv55/PcH1CIkqb
IRz/WRBtLVssPEdnTegAZmUAeoo6rbWGTt+XmcMdIkElFI7MB5CEXN8Es1vtr4lprdV2DDWzKuKf
3cWfYEI7ar2+DvP4Tm6WxiXmvRmvW5BzAJwn+y0FvWG7JesS9e+F86gv8WTPu/L335/stlixJAMq
ZAFbmH2CI/de7Zmr0qsSzahud/2zzfqCPI2lWoCGaL1+XHxEN91CN/AlgK4xigaG135ftzDrzZmF
8e9n24sQ4DWhjAWZ3BHyh/hLUQbQj0iH2lh6Xszg1lRya2aG0PxwxvmEj8aaGExZA+J33T8Z/sp9
2nQ/spPJ7OUuOaafvX13Svf9JjqSlJ+WIKjzjv61PTlHqVRWva3haC8Ke9X5wMJdHfYkyXhozSUk
+kxsoL9Hf9IcCUQvqth9V8N1ZFt0fc0to8CNtHUW57rG63QSfxRV0UfEJlj+i4w86tMUDg0APDpM
R3qf7DVTMKaX7J3COvQ8FTUXPCJy0DXDjdc3zZx7LBWyaTbdhos+sDnIbdpCkbbW67zeZKEX3ThS
EBxkH53166bmio9jfx7cuyKryChPjkAzGKWZ1LTNcl29i6lb2V1zp4v8ZCkaGtS2zAR4ErkbvW+b
PUyU8EegMb9SakXeqoymQxfCYHLoLXyCmYRAGQ+kDNpYpwA72cqSGUih0tDE1dz3Wjzb7UmPd2X7
KWmXTs1MqvrB0mTjFkmjD144ImJI7Jv+ux6GhIHPFFkiNOSQNPJ/Xv/kc6sLRgtpP52NxWPv4ykV
ftDI4WhQQnByiM2bsDe2tMx3183MHEgFujPo3jSmeZi7+mjGjSLDJ5LSIOkLJrCh8rXajSa+9bBs
XLc0E0XZQrqpG2MHg9jz0ZKa1mnvKlgyPfFaGczP9/RKrtuYK+l+MDJZpiFLdCPQx30aMpcf2sZG
DA1pafNoxsEmUt3PCqXkniuikaRPFpxO13/AkpOTc2LKqdugrkrnt3B2VWVvy0pdWLG5jXH+HccV
Pbsr6kwrZGFiIkXqYB8zKxxmEGO0dbMk2DB3uqBdJh+RmeVRp/MCfUh1rRQ0NJlOv1c1NE/FybZ6
aHySteQtvNLnv9xfY+pHt4JK6Q25pq9pQRyXaztRLfGzz7lj2GBZDHAlI4Lmo4Wqi4K07pg39zQr
WwUFpCJl5VQ7nyGN1dAiCTAMXb2QFs/FDeoCwCd4+IzX0EejmamWVKBwq0m9tWQH26aHovRnbZ6Y
gU35pumS0N7c/oBRGDFNBhYcNL0/WjRrzwtLicChROKlL8RDKTnr3HC313f6mGBNLz6g50x4AdG1
AB1/NFOUtuxJMicthQOkbj/JydEaHiN4/C0bldylXT8bp/6amz5rh4GJixCP1o32o2sfXdAOcfi5
TJeIwOfsmLTvgfDBzaxP89ZCyE1Ve6yXW8G/GCnwmiuoU6T2qnCahRrokq1JDhsUEY+W6M+W75jE
e67jk2f8aMTu31dqRCHRvlPpUk6blGA4yibUMGO77eYu3WTsRCd/lKKdrS5silmPzkxNDnFiOJ5s
DJjy02Yt21+UIKJI/r6oRT5vRwOZYsukcNPLcXA6oAIGhQBGPm7T8imVnWOVnrolQO9cyDCJbsy6
MjDAAMTHTY5gV2IoY39Xlxtrn7jVHmSRvpK6Ulo1WRlBmhYuYS/mAiHPjHEMApGXi7Sua9zKCFpS
5LrSoZgiTny9vh9mP96ZgfHvZxdIGKWaC3HPiB/O5JVTlrsiExmMa8NWk6zNdWNzYQL4GJBYhmqZ
bZ98Qb8aCjXu2BG1n6XbXiubT3oW7G1vyHZBHPX7rGhgXSjqpaWbD4P/G5+sSRgctCJutBEbF+ZP
jnrQ3Edb/Q9XFvPP42iTDM7vAt0uV54tHEzESgCDSPlZTaSFz3eZ0NgKgsjAr4i1f9S/Py5WZSey
CFrmPoOCAarsm6ncleEPv3yOoWLtmk0O/ZMlodn0zxi2ieFpfBdNHfYlhm0v2MrOL1u/7Qp7f313
XNyOf4zoDg8oZoto0Xz0btD1NmUgLYUFw3PfUrvOXv0aDuFSKoeXWnWlXwpyToeUfOhL0yji+br5
i6M2MT/ZnIndZq2FWuza6bs7AbaV8tXCAo7/xIdrcmJiEuPDVmFmysLDojNgjnm07Z2KglnlnzTo
rK+7c7HlJ7YmSzayzDeAwdJ1Fn+Wonwd1V9ySNGvG5lfMlszZICNAOsnCU2sKmZWyzJ8LkO6MfR4
lTu/usZiTmdfl8+Z+wAL3HWL8279tTiu4lm88iWtr/oei3HR7TTT2/ZgGeIlEfLLKfnx6yEibTMr
T61+2iYKGluqYwUzKUihwgF7em8w+exsk/yYZjCYw7pnv7bDj0UI5OweObM8uTX9Si1kTWDZh8PX
7V/bGuJb6ZhU4aY0F17MF8F/4uVk+aKsEx5g4hTFy3u3utWDeNUNTznUW9cXbfZojVkHF/QoUD85
WkoZ9pGT6PDmZ8WrN/SPeh8tuDK7L8h0eaJQeLkQSi6hkYJiGBOhAns5EkihXOxMKJCvezL3xRwF
Uohx+v8SAJ3XcdqkKjTOhRckPP+hyK1kSFTNxHqmV7bwXpixRlZDd3ccIqFeP/luet77eiGYvjDz
N6t6qfMWDtt3zcoX4tLcdv9gaBKYnMypeuEwDG5Gh8DYd0yrtOK5aYJVErzb/m1ZPvJ8tSCa/ude
+SRMjZ/g7DzrXRSVCaqNFALqHTf0Xq3yF2VYSnvndqADhwyVDXJExks+mtGEGnuaByWQLyXFJtKg
J2kipVn4jnOb0PmTq8HkcYmQbnJXLx3P41GpcIYCNAJ6FBobPd5f34WzicCZoWntPi4y1W0y3EnQ
aS7Vd1WHX1j6GrqfA/mz27zk2lGFJU76dN3u7Ff8658xSaOisOS1L2O2MvVdYcE97C7N189seYDy
Y7r75xMak/CnFshCdhYmJCdaJc5tCS2cpH8daIVc94X5kZnbmKeqQSmTgHEB0a7GoVLJCSEBD1yV
iRmO4Y1iduIF2lgHTnoH8mz7l+tG3z3dKfd6kUAwV0RQgyfe+2AV8VOKNsXPuhrCrSys6KWOg2GL
UixPkTTQh5OFuusL1DjNJ1lvXGuV+bb3Th0PVTOt9495VlebsvbdPbW4CI5AV3+HiaE5Nu0ARaGZ
BNKqpmQ0rLLMypIjPzb/bLVKtcoYPvsSJXn9i1tKwFfqttVbHmv6c5+3kF3qoXSopCS7yatA7MwE
3nbJ8CBfawpUQOzA2tcpfPa623cwT9ipfDBKFCTi0HKeqGXW21xT+zcnbmK4s0apEFvJPtlJKu36
BK5++Gj733mT6ztux+jkhIq88qqoObRSYjxnwSDd544tvUi4/hwLq2Ui3S2eYLkK9nqew5WY5g7U
c7qhP0pWCkbGVtxbXwh5lSSmeBFogZwctVW2dKigtoIB7TDEQ/ugZXV8gBYFYkVbJLety5BglAcj
12Dh8h/zAJbEpKm3kgJfpln3MJK7AlYsTfc/WUojNm0HwafMdPkjvzV/FcKPIGsc7FvJNMJDLSpr
raENgkJ4eKNJIDK9aqSf9Ep7N3Rxe98jMuOsck1JYByN2vu4tvyb0k/cLSXpJ6gqnTerDuzPZmcE
wapMZflHEYXBAQVFFaK+REEFzuiVblVFAdi0oUOkoEhFBdU82gdu2TT3Mh3oYynJw1YUkGZ7iS7B
r6fCCau6t6YKH59X11C9mnEpQ+Xep198y/IegqhE6b7RHNSMXDV/MoQNEaUyqAzWck/tXcdvN1lX
+Zs4tfp9ocGt2JpN8znv4DADUdluBr1p4WEt5JOs18qTKzokN0rcrFYQLn7mhUidxa/kJyVTnBNk
bu0D1F3NIfWjcB92cngUUQ+ju+FVzTapui9+4XT3djzka830lZ1RGi4ctv5b1hrumzWkcNsyXbA2
ocNbVT78uG7fFttEVotdrQ/qCdiiuvMqAcO6W3abPohQydA8JtzAct2DM/SPTg4jslJU2c7tGm9f
yi48pJ7ub6OSEd/1oEnys6FVYON6kgIeHdUqNfPfcWTxADXRgu+F0dyA3YNCVQLnWUkw4g+p0fEz
Sm8X61Z5I1xFRmKjb9dNFXYbdaijTdFE0GLyPNkliuXuTJieEbqCF/N6lLpspNNFP08BJml8GamV
4lrczEIBfeXE+8ST4bg1X2TXhjQ2XdUw3XvusKPztZBqz2Si56an+GvV7UO9q8g+aB/+KGPxuxb+
Vmj1i+TZcLovwdlmIv8Hc5PLJfdsye8FnvapepI8eC2L4M4M3bemH96vf9WZe5qSB3R2IxSQTs40
G1DUMqnGqdbUhSr9XnX3ASy0123MunNmY7xLzxIbI4gY/zCw4VjFJi6eY2KYiwjAyz+boarLWD3C
i/ZlZygLKZbEMnxNRazuVbV8dpAUqyJ7JcnWQjtj5quNPU1ya8YLrQvonNv1yHEMkHfyzx+s2NpU
iXuwS7GQ3Mx8uA9mJhlA29hFbmuYQYvm1FbRToLShHv5OBTVAoRoxtT4ckVLkhlqhgAn+bUUxGZZ
2SQbcpVXm6YBomygwpAC91lbTdwsbLuZA3W+VtMD5VlF7mkVa9UP29DbBuK5gps4TU8uegfXt8XM
WplglUD4QNdJLjUJG4bdq0lSQAES5ndVjGIVpLqwzF83MpMOnhuZTmkGEmmBJTAy2N9txCZkZVhI
0hbc0CYxgZmdXK01LJjBS5r8VP19hrjXdS9mbdCNofBEae2i6ZnmvcNtwJC2nN9r9rDyxc9QpJv/
YkSHMBC0BQ2g8UecRYNG1orBGf5Mgt+powiN9wID/XUbM8tBLx6yUOgAjEsoRypq008Sn3idIa9W
QDqJBBEY1+tWZj4XZF48semZIe45rYJXGfNsjcYmTpViJaCxtx0u5cxYWPlLeCYXHzb4ZKTmMyCD
zEz7JGfpS7+yIFVX9lSgVlnlbLnxdilCe3oUnBQFVoJQRhws/RwhReC0+i52op3sRZA9i+2/+w6n
ziiCbHC4rMkqmjKJSylYxaosN2b5HvnfzGEJmDoTJQyWz4Gjgo4dG/LjVvGUYpCtAfIjxXvLHJJP
596rb7z4c1Iule/m1vLM1PQZqShV7Vs1phIxrFFDXoUDVFXD0rN4LsyOdGng1OG/423y0SNDQGkc
yXAGGN7eQ6kPtbXNEH22mVX79/UB+EdvFYFTdujUUGWKThovw0zeStZrigrcqOty3cicN+dGJrUS
4ZaVqfzJU+xmjWqHwYBY8Zz2n66bmc/8mLMmKI0kbdPLqUfvrtADnBHDixg1GMFk6N66Qa+kz58L
24VF/9ZPF4LIrHdnJafJFs/CKtHqjrQlz74r8PBH6ncvuw+9X9e9m9t552nt+DPO4iFlQq9SDZK9
JrZXQ5l8KoYMFv9yAYo/Y4Z9pyrj5Q7l0LQvHce+F7fNuMHjblVwRQWNfrJ4E1/35k/5aFLYx45h
wimiQ5Ez3XhwcUVGHmHHkNq121CRLk9W023QlJL9u6b5lYpgpakuslHHSN6nkBlf/wUztYzxgFGC
h+6afvVk2ezSpyJk8wOC+puuPTX6nZ99QTvdNQ9G9SOy1YXwPCPvOpKS/jU4WcDSU3keelCZMemi
HAJhO/vKV4pnr+o79Ngkh7jVpk9WoPer0kJHjze4tqLR97XRo0+S1Qd7WYkg+xn08ETzHaa6mDqq
CD1jPegFOoAFLypdltFOq3zko3P9tyjq8tgrmbjVcxdVprwiIq8Cwzd3aJArD62q9GuzRron8jGb
N6rPwzPkAd+GXXjq4KK9lQfpu9rR2SzM8JWHItj0FlkqU0ZPMkVR/FYSA2NVfVU+oG9PvVVGZ43E
0NkMCYRgUqMnXyBKl9ZWMfgHpbQaFAsNa2FDzdwBJsdD5xIY74EpPEoYXVfWvUVWz4sSOG4QPhUd
CpC4lrpLQwLjUl1s3nHvOgaAvguOH8+sRQOPACTbSHF2br2qYI0xylvg9QtZ0Kwl+OhA50GgeYFq
hhQhq7XRLQdU2BdX12ka+eGNiP3mISqMpcfzTEI0sggCVIThg+bUJFIniVVL/QA4Sg/Ek537t0ay
xIw+45GlWMoI98Shy4WSPORrGLFc1+HPGj0fWxz85qntfl4/3jP7ASMQtAHasCGE1z6GS2EpEtPl
gK88S6wM5ysqdoa9icp8Xzf5Qidl7uIZPQJNASn1JVo7SxtP1cZ5fEV3Mbbr8xfNOlaWuo4QslUQ
uIq9b17/ct3FRbOT1RKa3MN3h1lVzVaiYdaw2Bjyt9Aq11pxQIPRkh9C9JcXzM5tEvigHOAI9shM
N4mctQd2qhwnLnyjupGqreM89uKnkoWrQj8h0WUgR0fjKrwL5YfA+4rmzfUf8Cf1nxy/kdhQlzVn
ZP+bPtX8WMuDMIR+z6OM96qFqv5Sd015oGRNmclR/VuraDoIyKN4naiJQAcGBZa49b09sKVRKbDT
N05nKCe1ksJtPRQM3eZddhdL6rukGygB6VQCYc9BTLZlfCvr5McyH+WCI4pvrqGAUy5T1GGLBplI
T0P/LRpFj7vyza4KY+UBkNoIZ3C2LeWYbRyF1SFMDWTzymJQVgEF2XVf68VB1IW/dga5ZqQAnVAz
17/7gx2ejKRAmVFI8Cm2bXcSSCVTQx/cx7JvlY0wy/6ha8LfwvG7Q5n24Q7ZZ2edmBrSxbJj7DO1
SNBJc7ObxmlN6rqoYPSWjRSP5gXPpdYXC5WOcatNl2SkbRsfzyMufpJH6mEWB5VXA0yXD5r2nGZH
1fmmN8dMfTNQ8b6+ATT10ho8ZDCkw1zMPpiiAqnbR/XAQNa6swz5FCtmcOf+P86uY0luXVl+ESPo
zZa27fRYjdkwRo6g9/brX2JO3HO60XyNkEILLaToIlyhUJWVaQqo5ijRtLP60NiEA5SnNBKqTteX
0bdRq0+NNioQZpqjxxq8ysdFiJRAVZfBnpcw9kmuhl6dWVQCcB6e564jmy4Xre/amDXHyCTyozSO
4qHLBNFLhDHfCmpcythuRbohEtEfofwLMTYAeO8za+o498DKmYPDRGAGICnEQFhWuTGm9X0ToAQy
TbqN66JCXhGvt9sTu+Kbka1CnwbK+PgNFuoWZ9FgQcEX0AeCvEGrebWZeFFl3XU9L85cG9C5KbrE
Z+Es5NG1OW5hirT5BpXnoBjEv5gzDaWxL0QCsn3MszAkgljrCiCO6EMD6MyQcaQ6MfFuz9laZRGI
fFAJIpyV5aulUZRsSOUSKM5UhxhjNvjZpG6Fpt8oyeiTBUWjWIFuauGTCQqVS7W5bX/l5Fng4kKw
DnwYoOjMycvVSBpzEwWDqrR8C/qjpSFv59r0+xB/69DQzJKRcKb2aqPg5pZx0YHVG5oBqD1erl48
zPKgidDfy9PCz7XSb9/DMfGmROBcNvJKgwhgEArStTK6s9H5eGlJ1Uq9ascod4ynN7SFbwc3/YB4
6OkgOffL5j60c2Krh9hXvMi/PbFXDwSM8dwys0Mr8PpHVg3Li0pQv3rqLRx5pFj9yrRH45jx6vor
HNyXBtmQJV8MPacG9QfQRkl72TPdwemhD+xDu/Iu9ET39+0hKlevPWaM9JSencJlTgZN6WFS8TG2
cCu5aIexJ++H5EYeaHIeIk/ZAbKOVjrZtJNdsgXNvpdv8FzbTvvZK4Le7r0n+VA/FQ7PzV+5CObj
mDjDaE09QU0A89E+ghmFG0es/z4I6UGtDh/BPnXlFsqGYU8weDOxteKei4/7f1b0Xwss6lpbrKat
ZYyg/w0R3Lfh9B0N0oFpa7t7yAI6KY+u5soX0BmDFxANSaWcc8wOSlARFNJGyADMB+OytlWFn6L6
oxI/RO1FR0779u5ZPSAIBHHpS4jE2P6GaqxUMDZhdDVt8G1L5ArSIuiK0hXkKXLQ0IQOrsTXBXJ/
2/DqrqVkBBZ68IAaYRw72EvmKamxcOLwOSK4FsPP7i/6h1AhAiE4Uja4RNgLt0DrEGnTBEreYy9B
utcwfTSWRpSbVoBi5O0Bre5EFTlicFFSYTXGh+tlNwMcAWO5+YTATYoajgFpdWdQBDHV90Kymzno
kpQQlMVTuNHIJc8m1O2Jnf2evdo7yYL9ilf7k4S0w9YClMJOOPz3a7cFil+AdsOBA8jMDG+IWrR/
aTm05dWfpvktg2C2GD5E3BYpnh06CWfeDDGSok8i7BgFRA6rEqKAZSCIrZMVJqcOtroFaZgEOlx0
RrJoRyGaB5D8opFHlWVAE0BbAmkl9LRV4dRygrJVU/BRQIuCo/QqUWVA5FBTCQ71AIhFULRRA/bd
WZx/423JqyF85a8v4nh4EMD0JGRS0JEJIZ3LKdTDKClbOq4G6BQPJfr51QwH6xjG+fSZjpO8SawF
ZfW8bndwbn0gQjlrV/aQLJ76ePBEgK03Zlaa6BityVYxoQQ5N4J6WiLFdPMszZ+GMTJctVR7Bxmb
5piHISQvZ4BpRkUvgpgo0cGco/oE2I6yTZZO9bpOR6jeDdnWlCOIbaB5praNxiw8EDKU8K6T3B/E
lmheGM9yZJPQBMWqqSFhFtXWexWRYZNllnIfjboQ2ktSS16aj6MjGRNEpXN18LJ5KYIwhOL77ZN9
/UbHhGoqSsASCOBQWGQOXlMbRIAKOqII632BvPRMHgbzg9RP+AcHWEixBhlsyrG6dhDOjTI3Z1kr
aBdAmdtpSA/H7BrYMo2m2k31eXt4a44LDwVKEURVA9kQO27zaRBNGMrN3LHyh07iAcDXdj+NMw30
fxlwXYzvGC3MXlECOWq1ta8JMcrnxENd2//zgYCmgtIZo7vyqs8C8g9qB1hvjjpIYY/mpzJ6tw18
+fCrk4X3KlJE1pfXuDxZeS1oSAhUORZ916tHpXKbKWi7jyg7yq2vLD/icKsJb7XsZGNvy60bxkGt
bYeOR6y8tjnUsw9h4loI5RhqLeBDRHB+lTtt/m1CWEYRfnEGTION6wEb/5Cg4wJlVs4qWtrICjtW
FKRAnYkf5Yw2GTHotDu9OU0q+NS2MWIgMgTlH9dcqR/DRQeUAo7eVcN1KVcdAbEZrhzlF/S53KmX
0exkcRZ1bfufW6FTfXbhSGEuNIpEpduHabDreIJ4rSXwurSvC7t0MLRJBmhwdGCyTnlMszLKrA6x
iNDnfpKqhp+1ZrTpFwDiurnVt5GC/ioyICugFGNnR0qi2vO4EFcVawDfpDbzli4G/FLRw8Ock+KV
s9hrzzTwqmro50EIc8XWraSJ0ORo93KEDciBIDv7fdJdDboUvlDYyl/EfwZlBldMyCFdhbnEzFEE
nLG4Q4Fq20YG9LPg6dx8kX+z2/fcCOO4DV0vSBIN0Ilv8OQx7KGzc3t4fysDIAxt/WcZGAYqME7m
CIfF2UEPfCNtb8/qmu87/wT672fby6rLqIfKOeIZdWMpH7VkmyAF+AsbgHdj6dAudxVLG2h3JdmC
uUSiIpeB8SZoVeLkx1fH8Z+NrzvybBwR0LSI/zCOegQXfYVOtm1OamzTXBU5fpw6latVOzPFxC9Q
EDGEqBhzJ3tuyzu9O03LEcr28dPtWVt7+qBESZWW0N59RY2hQoBajoYJF+wb1C5NaKG/J7vwcY5s
Xp/wmovBO4cqMyLhchU7F1IulKIES/MMPXAweL7cHsnq2pz9PhMzAxy9LG2NCZvLb/3w3i531bi5
bUJeuwnOx8C816SwFxp1xBiETeu1Np5PeID0vQ1KizLxBuiMLYF6it0WuuZ340PoWFsjUEZbGByd
V/bljJflNa5B+IFuOuxF1Zh+6gdUB7y8jzkPnnXn8d+sss+DSNOHdgQWGRGmjE2hxypkbJZ8En5P
U9ceJAWPZaMRkZuL+99qBMmTLIvRm/APdNySdm1Hsk84+fxgxX3oTamYBAOeV3aUOOpgfmZ4lhrw
f0CzgfE9J7x889U0YVeLwEUhUgFgDdqWl66nNHs1LCjwDqIVZvi7tF4UVHVv74vrRyljhIkQoDYK
De2uRvNHnUDyTYPGEUL5xjObaHFBzdii0tF1m1jVuk1H6l+NkIhbrRYF11QKKARZ0ktmiLKto+Zt
j6SIt2mOoB91Yl7b19d4Wb9yfgUzQZNhhRFpdLjJ1svccqMGyEX6kpsdBtkeNpr/NtqSb5yg03gn
2C1qjHZhl8478RQnh/botMeLY1vcgfO0tDfd24yM5fBtCUL7oXLDI/G+3Z7aNa+BSBPcJ0jmo7uT
Lu+Zx+3Ttp00FadaF7eQ6rDH/tdfGEDiF6Bg0GmCk+TSQBubZQ8izdzBzsxtIdV2odxzro01Xw5d
MZTXEVQAREbdytkgunQm1qDSsGfaCyHkindG1Tk5QOWy/Bc37bkp5rLPwSSx6D01lRwW9VQLx8nw
bs/YdfMM8xJkrqY0ieIombCF0m8QUVrc5nvt1hCN/NUHqWwLWxTb74lnev1Gv5s55bm1/YAUJxYM
FVO8P5j9UBV5N8S6lAN58UuTgBsaOBO4ll+yZKSuKJYMtxVzlK0JJE+trON8zB8ziJlReM/x9pTR
ajMaLyr4H27P5treOLfHXFs47KaWaLAnjOgLLg4dUmbdsI+kp1wN/tiUCSEHGRJYKG4a7Bu3QWpu
TnILb1z5eRAhepj/Qv7RJtK7VrzcNrWWMIYtKrWFWvU1YYJehilQPLBVHMxAd4rnyEuP4cYWjmSv
7OIn8ZFjcOVqvjDIzOMy5qEypGHujE4Hgho7daZd4t+DymBXgCk/dTn2VjbihT0mFAAZbl2VCezF
um1uY0inRg/dxsDQpm+hk22r4Odti2sFpDOL6M299CKkH0czr2Gxc7uDclgGx7JTu7SLE4o5n+Vd
ZL/qjXsHNUsCAVJEcpyIlLOmgAtdfgDaPkqoXn99QHtsZX9Ubd3/Ee1eUVFBixuSob3NE6FYUQ5E
hxmSrXiSIZl3xYIBaoioR4cXwjpHdYYn2ATDwVzb47d4320VP4eMePGIQU/oQL+3thb622zL1e3E
U9FwxYmHaLRweXsiSYQsEWhAKByHVV1TarMKC0gFAGc92KH4jCAmn3Wn5BZAvirUtywx97QWZX1h
DJT9QwPfoB66aSmDx4r2uz2ayM+O2luFRLcVEQc8sumcA/O2ASD/wYpow/+dLn6L6hLqZoWHXjx3
4nVDX38gijM0IYhiJiXXYNtqdTXOC6uWMkcWBsmf2/pDMKI6AJPk4JSyiPstadO7yIybN61VAKYo
xA7yXfPwYUz66xKDrDxKi9EVWoRM5aK3o91FRXdndgOqz2YxbvXck0eef79OX9HvBrCcMnUAYsde
xiWgFV0Va5kjFadeKmyzljQAFlu3U1JfVaZDTfxKcudAj59xiYaKLxp2cl+5UsLxx1cuhH4J7UzW
NST0r/wxnkmVXsRm5ky1mW6TKf2ZGpbKebNc3S/UCLpAUExDcIPM++WhXdqwjkE+hWUqI79ewBJ9
UJRAyHRbRbvcbRe1OiDA9tHlICGWYqs/rSVgGYmOqQWExAelxgD+HyN2/tTKZUTPhABT1c+9piKi
V7r4Pga8KNIkzsrQn7g4fEghIFOFPjEDA8H1dTlpk1CrbU3ZKUfL8jrtFOvfkZPizBb9kSsjEDqk
OXWgv1iwf2Y0ZVnqMGJFhz6+S/qdbn5TxsaX+3tZhqQB4c3cmkXKv6NReBMoDOheOYtD8zkEVxLl
DM+sl2R4wP9w2vZUyQ+huThZFZT16+2l4hlkLmU0qjeQPkX/dhNuha61S3EzAymp5x9W/VJUDy23
cra2cudDZFYuNdAHoxuwmIbFQ611dpfNNpENTuLuuhpCUTJnMDEmpK9xUy+dhKm0IDxRQXw1expw
AaILH13ldlq8aDhhhllw9v71ab40S0/g2QpW6FNbJhFmJek3cJKAae6H5ZROO/hZzvZcn0m6U/4B
wjHHDErOTVJlAMLluFsmsAv19bPa8AhFeVaY57m8AA3WUStqd9Cz74nwGss8wskVG0iggxxMpQxN
+HM5aSb6grVcXii7/Cu6XmwBA1o6XnXz2vmh1QCRAUIVhAbXUL5FkSpklIHljM33MGpA2/LHCmNw
q7i3wECGYAg5EsaXo8kLHl4YAJPVe68Z7sPs3Zh6J+PdkVdRDrWD1DdACUjVX/XSLKBEJF07YcKU
ycmLg1A3TjIcBKHl7LHrmJZaQsUNzU4AHaM/6HJppEHUwyGTQPaoFuQFzOHiRw78lRtKbWSbyRxu
iFy13iLU/V09A5bYG4h9QHYIecsS/ffA7YehkxCV7LRMq+9AtgvttakX7CU1jbuoBE/CJBn5nxbN
4bbR70F7YVEiwE13+dm1VGZynaMBjvZf7nUBrAHI32gvzVDlnNzByuZFylTFiw0xJ22OvTSFerks
D7NYI0WGYl46Eb9bJIR/ROHh73iWGN8SZxB4SSFN5Zhx9DbMHUhMwNZg5O+374SVzYV4EQBDE0h/
DSyclwMyUGsqC0tGwkATHHmcfpi9uSnnYpP24fa2qbURmcBW4yWP/mi8Hy5NmVOuRBHucaftkQWB
tmTzJM5ltVnU6C/aG5CQwFamt7l45WNiqP+piwZTGTHu51p2VUMFkHF6GMBMcHtUqzhNVOExIGAo
ENzRYZ9dAuFcCn0/aLXT1ckRdCEtaA3K/YIDFDbGDs0e+7augiabwPqhkA3ql3/eWgWqaQClDNyB
EKFm5nWeKzNF4FrDaVcgnJ6L/NRC0cw1gLJwbw92dQnPTMmXYy3MZoYGjYEnTSS8leCamIj8gIAt
5FysK94bKBERfadoGgHQlplTee5MBUwftYOUkFfqzTsZzB+3h3LNnQ2vARAvekfBAQs4DWMjEsKW
9Ckiu1zcgOkLtBKbwrJssT1kBaQPyS6W9tpsPegjsfNlMw67KgrK8RfnM9YO4PlnMFcuGOGjJunh
c3NtDnJd8Np68OIx3uTymNmDNd2PE2gGhdgf0ylAKdbtstEBPMYNjfYpiqptao2cPX29zOBigDg7
KndwDsiRXi4zkjc5GEfAVQvlHzzwJ7vvLHuWOStwPXJYwXaFCZyaK+6HyULzckOlhcssRIuJ4EwZ
uimUnVronO20Op4zS4wvxSrHyZc46wRlsLl8CRVkiQCAvb2U15sWeE8N2C1coCI9kZezhsYPdTRD
dCCJ8gRvs5iSM1PY7Z9bsTQVNRS0Zl67NipUMXQh3ilCb9lt3u76qOUs/9pAoIfz5afRis/2UFZW
a3R9jqhdUh2ifiwFj8Ry3YAJBQoTyPYrFAV6yStlzBE55fp9sQC1ly/uX8wSutX/Z4E5VUC1ywW0
FUE4PtTebJG9GfJMXAf/FHGDfYtNvELDXdbaPCndCIYpdQsaljFyiGL6sQ7EXq1ythZ9mV0+Ti9t
MX5Xy0MRjHoIAZPBPOCh6NZpY+vN6MnLcg+tFVcsUx4Md+V40v1M42cUvq95/HpBaxuqN9VPY7EH
8Y5wr06yjO708bXO65yTy1vZE+h7BBU3oKTAU7Iuf24yIFhnhWq2ggkrex17HqHZyisRFiheVEc6
AdIMzEVp6WnXdrRxI60/h7R0F9GVw9q1QkRWCziJOvOV9N0JbSwW59BeQ23MS9PMAlqNFM1jD9Mt
AEMRCI8oI1KYu1UtOdVsPoPM5SkrfqZj7abhA5IGP4q52oj9vVRn0CT98zeYrAJggMCPlkqvGnLk
KVFJUk415WZ8qXVjdpHCof2Mg+bdPojXJWsAi8CXDHgwHDBohahvPguPoD1UmKPRNSg9yB/QaHFj
78d74iKe9VKH+I0n2wVqUy+jrdkPPCWzlVIwelsl9Hhg1S3tildGBZORJo+QLW+BQga+9a64X2DW
1bzoODjKN5TPp4Dc5c8bqJ34t4e+wuUog9QGbhqYV+CT2cdCNOqToJQQGZGP1UGxzZ25TZ1XdINv
U5+H51h5u1FjeJ+jngT8EptNKqCFMkol5tl8yDfERSnQnR1ysGxfQTLa7TzVnwIUjkW/CL791UD/
s80klkhmRItuYaC1BwL9nWCTU+YSlLSO7+q+SDi+fSVyuxwqc9FKKl7exoChdm+9N38a+8EedmWB
DpPKjp66oHl5yDmFzjXfcT69LL7DsLJakqjN+aFxK4Dy7Mk2MheStzYv+F3hMLgYHxvQ61JiGFYP
W+Ou975P+zQAY/CbbovYotOJJ5b9/2zTf1dPZ3zTpIS9GncwJzy1ThkATo0ekny7eGAs3vBKNnRt
mJuMtlciv46ugZXi+zhbuVDDWO9UPvpjvj9qgSjy53Dldr6wQ6+bM7ejxT1EEOgcqkcht08j8HQJ
9kvtRMES2fJpcUo3OyYOD5S0vnhnA2T83ZhZQjs3MCz9sH6mn354lB2U4nxc3suu3HI3y/pAqRwI
EKOoIzMDzSS5IpI1wMPt5KD/lR8Vl7iCDXis03jDZ7z9JLt+jxwb58yv3NeY4P/sMuO0QP6dqMnY
AKqWfuopsIvhofneeJIzeWWMk/iz51yiK+25OBeg/f9i/EUhgDE5LMj0FTGcOS0+gpDUO0nb2Tk9
voUu2gTcyDbu5O0xfvml2/P76BI78gOyj131znp+MTlfQ41dbeSzj2EiTLBtJ1JB13kY4GXlyo9k
VATF2bs9z6vTDEo0E90TAJCzZQkEsqZBFHQxxOPHoIAd9PH2769EeTiIFqiUKKzsCge/5GFfFKnW
OFXeulax6ZMS5KQvY8chUF6LgGifCfqJQZqAZmNm8YQykcq0UBvgN5x5F28WYBtVW3vQiV2OduvW
B9E23OW+FzkLtTrCL/IqQwSKhE3TxmIeS/kk0ssJxJ5AVdoFN7yjxX52MyAriJffPzYYF0rUuq/b
GTYgYGRuqnvAKxxPP0GyngdEXR2NjrZVEEIAs8224klTs8hdhvWS4hdhyWxT2dTxNtH829tibXdL
BuApFh60qIZSr3PmPq2BWLNFm2di8UEvHrV8n/NKoasRy5ekImhUUZ9ks82pmattaOi4xn9M7ugY
dhoYHkCNWxP6HfYCJW1i3412uQmP7Ubk7Me1c4X2D40ym6ETj0UugdDMnEuCeWzKLkdpaP7Zmpyj
tTqHZyboUp7NIVk08KLK2PHo90cDk+aHTbHvycgJTdbn8cwOs1b5IoF/eIKdeSdDKExxKsC+HCko
MvtxDMDSZtm66mEiPQIPBVEFT3a5xPIrAATc6Gg0RLQNCrirnFFfxERKS0yofmw/zccod/VDjE7j
+YfhNxvyqSy28tF40bO4yZzqR+xbA+egr883UnlIgyLP/PWFZ/Pdo/WrrWZ8wbgcE+l7iHGDEolz
7/GMMCc9TjUlMXsYEYQktfXZ8Lu4f7aM19vnbzXeRHrh38Eol5unrdpc0+k5b9IPYfoulp8tyIc7
2THl7WI63aQ7usIBJ6ytITCsqNeAHHOFpCtR6llArgE+erYLc9uDuWlxAKb2BrcMqn19QLPAofc1
4gDBMPodqLlttMj/cZ1ABr2GAYQmnulogWT2swC2jFmzhMYh9XFW7rL8N8k/b0/vyulH2lekrV/I
Ml/hFi2BLBCaI61TIQUwvpraw+3fX1u+CwPM2Qc6u7faIm7/wfU68v14b7VIo9rtpuHR4K1UIDBh
Z6NhJgy5Wr1vLIyGbLUTcXsvcYXMG92nOTB+3h7Yyva/MMW89GpAY0KZjkuJRTsFRXfm6mDDu21k
LYa+sMI88Co5Av68h5U8A/y5Oqnb0NeO4s/OGzzQAx1ly+VYXLnADWS5VA1N2fAc7FN9ydtMbMqk
RdSOZUK9MrdxC4GpLtCPyzvH2OruQwaXOkrkYVg2rCkaax1J1RZvIJCmeend98EXHSghueJT+RP7
/tdtg6uLdmaPmc5aiipZyIvW6SoN3HeHpkClNuWc2rVUC80Z/29UKgOITEO1WBQZo4IoxvigBgRC
j5AmoMQELlxx5ykP9ElS2eUh/q093x7i2iP2wjqT25tiQHciLWsBLrVOorfsQ99yqsZOPhM7CRCZ
3bbHWUKVuQYqAtajocCUTrlPKlzxxp9DMdAiAS4ziC8oIIFhk/BQ/IjGCjyM6Jj2tO4+lH93Ia9i
sbYxzm0wpxlJfgL9Ktgw2tpWarft3HHhDYT+CBMbXwyE3X1pJIMiq2od9aM4kFO3EY7CQ8u5ulZ9
4NlQ2N23NI0hdxaGUj5AgMMGm9YpDQbvd2/YPLHka8Q97V75b2nYPLIsyPUiyLClHxPBHnd6oHmn
+5NY2dVmsqMgs3eyLfbo2eJyma/tO6hf6LQ9DHlFlg+rzptenOe6Rdt3Zw/6g1pysBSrvvfcArMn
GsgQRtMIC23xMyvukvQwlz/G1OvGH6r6Y2nv1NDtET4K7SGtvdunajUAOTfO7JXO6ORYSmEcVScf
/ipCzku1U2/aNpt34pdv1lF+Jo/zPkG6I/3OJaqS1zfr/+YXydTLsAtcaP1kifQDjsl2ftADaW8G
017fij/z7WA3HvEH8NiEvrRrEPoYAXRsgulk2d+Mrc6ZDXptXx0cIAPBAmUiga5fXet5Bxg2vgVM
ygXautX7Ud11GrKA5V94M7wo/7XErDnJkJArJViCQkcb3ck8qbC1xz/Qm/8ZYNY109Uu0jqAQxef
bBE97gokGcGdBxIHKJpD6dAeN/Kr+nh7O61eCmdmWZ6cQkBBop2o2cxZtiIyAKKz2LFjOLiQYnSI
BxyDnCVj1Q3TJq6XWITBAfkohC/o6e3vCOKXiCBVrG5it98s92LAc0mrjvy/+TWY60isI0nPM9g1
yx8kJa4MBcl04uBMrjsOqN87s8K8ScC3kiRDCSsf0Q4Xxq/ClnE6F4dgFUV0G5i8q2M1jD63SN3h
2ZNOm0Cpp0mwmBxEp/8VPmd74SOx9Tvlz6Gcl2OjM3xuSRC7QjRwBBLFbYSNGu8S0CWA5yWdv9/e
JLy1Yp4GNQRUNNRpsDssr5UOwxxwValWbwl05yl4F0DlmOUxrGRDsDRCt4N+lykPEa9t8brz9msn
/GeAXZc6Szudzpb1pO+MvfJqIeHc2vcD8jeqLfqV8wo36WTIBosb0ZXeebW11RGiqAc+WTAtg2L8
crmUsGqEosMHhNMHcIH2pHM2+/oQ0VZCEV1AeLI8zm0N0oQmxByWnhh6utd7IFVxJlvddq8ztiAl
iLsP739Uj5HXId2dHhQwX9i398p6WHP2Fcxm6RMzCQkIcRztq9FmtF/fZbt9mjflZuTZosf36r45
s8XcNwT8uWJvwpYeoI7nJD8JKO/v4nvBzbwsGLeRe3twK3ct8qWg79dpBVplYf1p2oRZLc81RDg2
gpptigikXoCX6guyweo82K3CU7ZZ8c/I0SIHjZ4IA8R/zLZRjXTpEktFFahuXEEPlO4ezBfLkNut
+nJ7dCs7FBAgEB9YEgAUoIK73KEAA7Z5mAAql0TRqa4tEEVO/m0Ta+4RMnooC1DBGXoSLm3Umaov
DQFMTtKro9RCDGksppPY4zGid/VLnWfoSjOn7+EsBEmXPt42vzJCNHBbCnJUwCcjcXRp3UQUWJBy
aSB69DTWm2Tybv/+WtRwYYDZkFNIpGypYACaWUH+e/G7/fcFqU3D0x7Vp+i+CtQIL/TbVlfc84VR
JhZKciOcofTWOKnx1izfheouGZ9vm6ATwxw09BnBfwAQYYF6gRkXGHqXVuwVVCTQXZrlpzr1Z+gE
iTyR+7VC+YUhZixRYSyhlMLQcipNR/Ty4xhMiLogdaPDYY24tS0Xt3bNSUmv7QxNQ8RKHynWVTNa
SOKirjrYTQgmUWs97OD323O4ZgKYCvAe0XsOdC2Xm6+spDgWVKBoemGUdkqoGUD1pDyhJfor7EoB
UEGzGoCYA1h1aQWsDlJSDARZ2FwmvqHWoqdkC6avGqJHoVbyp6TUxu3toa1tD6SvwUCDgBnAEcZJ
dQMJexPimE6qBL11r4BpbO4hKvnrtpnVsUHWBT0SyINelXjUiHZ5qjATaaOrSfepUKFHs7aL6EGC
S/lzYyAJRAM3NHyvee0UICJlmUzIzWdBiIbYJLHspd5LJSh2wo5jbG1vnBuTL1ctJHIzhgZK4jM6
72PxsZ44nm9thc4NMIGwkWVaRTqMpqkkux4TR1EeVFBd/QUQE+hCqqNLAROoz14ORJ1I16saauxG
GCzxcxLyMq1re+DcAOMgKr2B7qQIA1WjGMdGaLcyJRoc9KI7lGUNyEnR8bD5PAfLnKmiKeQhS+Fg
8+rXEJ+U8TPhUd6umTj3P3SDnAXz/YA2EatFRUwfoHRR1YHco2SS8cjd1rbBuRlmJFAyATu4CjNV
GMiJCtXGtxHaENAs9v/89Gg6cPfgTEEqgK2IFEPSTlACQHl5ejIGAv2U1h5Prfi9bjll0dWZM9Aw
gTYNKEuxUcsACTu5pTXZMb2Ly5ciu6u4ZARrmw6w2X9tMMdTqcFnPxSwYcjOtK930qPgxJ6+HRN7
eei3wy73s2B6l36GnMGt+QUNEuJQv6Y9PCwEQSNakcgFptEYjSBUFzTRDSrn3bAatGCpwHOJdUYX
MXNmp6akkg4z7r4D2FwetU20yZDsUDsn3KhP+bbYERUZ6f4vCpNoI/jPLnOUgXFHIybgnE4ZHSVh
LyeHvORcTGvzd26CuZgsNNOMUQUTGYKISjw1yuvtfb723DkbBKCTlwc3LhVIjaGg5AxTelqM0CXJ
/BEu0h0xIUwqtakfQekwsvJ9HUICVu85B21t+/83QnTTXNqv084glQbf1CQvM2iDZOWbPP68Pcg1
r3Fug9n+TQ4cSUttWBEoscO9KZSuWm3Cmpc9ocvBBi9AplPxGrS6XFUQepCYpk0GQ1P0CW5UKGDv
8Lyz8/CoZDvZfI5zHj/o2vSdW2T2oFlm5pDQ5dO1t1aIbKE75DoHJ74a1AKZQvvA0ax/1TygAs0T
z4uENXINBBHuqQ1iw8NSedUx9CAbaI22+sgrsq7tfXAeAboIPDPePIyvN/OlUuMFk9nOwdA85kZh
394Wq3N3ZoBum7M7Kx8WZVbou0OJMg/9KpARrTdDIfy+bWYtJ0rJm/4dCOOfhAbUDiI9xMLcgWUJ
fT2T8k0qIPisJG6u9RNKu79aHVnmcfaUBTyvmuLd/oa1E3D+Ccw2ydD7Icz0E4bBsqGA4USksMMJ
oMHh+baltZTlxWgZl2XqU2eGGTaL8uSqu8w33hTLDZ9af3HmLQqRfvvnLXLw+RAPQZMBVTL9qq+c
reNEmjhEzwiAp6L2q7TiZwiCOKNgupyRrd2i53bohj2zUy6SmFoCJlEM2kfTGcF3J6FOUdjqJjyA
3t8VXXFvbOW/CH3PzTLnQJCNchFTDC+esseo7beZmL4uVegRveT02q6lNzCVBoQKkVxQr7I1SiSZ
SwG9TmBtxCMdKsgLvEJIPTLMm6gIHbkzXSP9Npq8Tujr046kBo451aOlvNXMKEOry2LIP3bOQqbP
bFy8epx4fuwacnBpgznwQw+Id9HCRqf+io3GLhQB+tubcrqbIQ0ulqfJOuZL4d/eN9fb5tIqc/wl
kqcq3Fjn9P3LFOP1IgW16ibtd63hNS2tuJpLW8w5F9ArKkk1bA3xaNP+bL10QvMVhGtqnzhRGTkR
2omMz6o/yFrIOyDX6cxL68zR7yM9mvsJ1jPLclJ534OIqtAfQ9NyO/3NTJ9VBdCAFOCfvRTf5YRz
UFaqxLAPRht00oGZ4gqpKQ852HN72E9HpHhAvy9OzbGaM3CPAxdBdC8qYvSeKkHWz9vCmjyjSHez
kjlEKLe5CH0Xom/UqoCyvL7Pu5lX8bgOD/BR4N6hqj8GkgDM/IzD0k6z1HdOK57kCIQ6kaPmG023
xziAtqsm8RrKrm+4C4Nfx/3MYwF5E6GBZegcMLXaVoFKOdkTiwflWdng8LsgVUFGGTqnbPydposq
ChFgKNAyskEivSnDFxN8GU10ilLOGV4Z0YUtZoPPeos1WlLUCAQQTajGHnXU3WRIHDPX9yUiOPSU
Yg+hg+mqNU6HhmKRtsAbjFnpdYblakb20C4WSKgKzvNldUSIcIDiQeM1luPyVlE0eJypB64l0RY/
zZGAGogHOnbO4aQTcxmaYkRnZpjLKzOTHDltLNJc4drP9RicWaRW/UYZ4BSg7OEkfSbbIw8msmYX
+nJoxkMaCkQOzPCg2xshyEKJQ1nQji+LfZAR0L4vZbBMoZP3YmAKLScZurZ6oKcAtRSSONcqwqY4
9kKtwWZDDL+WoUo6i76pDI9jAfz2be++cm9dzCtzb5F5VKCDiHktJOG1KZrStzq54d3LPCvMzQW6
LnkZNGySRtvIYAYR5tcWl7T+kCfbSnoJywdVcNvoswR3TGltRV4hevWIn+0e5g5LQyUqewH283J5
7eb4VIMYRdArP9WTeytutn8zqUgcWIqsgeGeeRS2oxb+H2lftiS3rQX5RYjgCpKvXGrvfVFLL4hu
qRsEuIAbSIJfP1mOmatWqaYrrq8dfpLtUwCBg7NlZukOuH7EXdK5KVe+uNSXOndG0C3CpYOe9/HV
+PPaASZ+BKHCBKfNpi3nZKJZ1dhJD+Kurxdz7gZ8snQ6EoFxCK2IwDTWEBkgXfOVbA+TVe3ZZGLH
2U9kTr42eCZfO971/6ztdCZiioLKDwFUhzJhbaWT4yb5YuFRpqls+Cp328ceyh9gwnyptX7QcbF7
oxPdNi19vPBLzkRcESokCMrhSf/GtUdjM42RQNPYzpGcerK4razmOlLhdYQnd2R5RpjYFFEV+519
CX181rN+Mn7yVoSFS7whxMZTeLiphB5OtWqC5wtLdM45VvB5o6OK1txfyTEbMZc4AYsC7amfNNdr
h88mHs30FOZhSkPIyjLVv3Boy0zArFMXsNCObb7+EedWCmolqOVisNoFhPzPwxyBRD8oTY8PzoEk
HD1QL+kdehDZ12bO3plPSz3++adwQo7orZURNtSMWdRtTNdvPP9mttWFG3PJzom3GYZadHic+kS4
+yUKU0YQIrnROkdF6usVnfWrn1Z0ckRIwSWaaViRaE268JXXXVK0P78W0Du5x48Arqc/90xV6CH/
owGai+89H+C5wS5tN3EwX+qcnTsE8Jj/sXRc66evw0K7gIQWDoETfVOSPjdFEee5ufAUnd+x31ZO
jlo35b2wNay4QXRrNdM+ZxfC+EsWTk6ZOwtHFeo4aGKTTFjXufXf04jBP37aqZPzRWW4CFeAAE0s
TTxUeF78VaSeRgQjXx+vc58EjSQL1Qd0uP+S+1h8py3qCo/MAmhCbC9QWerRboghGy4umDq3a59N
Hd3U56/fMMkx3HHUmvXdBA1cuZo6oEK/XtAlKyen2ehmdubjHK7b+dezayNYvYTyPFORRh/k06Yd
f8OnlUAvt1QBfGbi28CJhS5qYlW9GhE1MkqznIkUQeUqEEtaLXNiiUs/4NyN/Wz/5IQ3Pmqq0oP9
Nu/WMy7RMtqJI3jaRGb19XaeNwXCpSPlkofy6p9LDeQQVPNx4jwSGKDHxEpZqIcidw7Cbv5FSAW8
KcCFIM5CjnZy5h2EQDZnOB8IjAH+jOo2zfUyZl8v6OyB//QQndxde2JDgXYmUkFD07butgKveh7U
/+awfzJzspihKOvBHIcvO4g+iHIGZb398vVKzp501zuSSCCxBWbxz0+jfWoM9+Aj3LDedWN0gy29
/drEmWrbkc/ut42Tk+7WHHjSoy+V5aHrXjypwWj2Xo6/DNuN7RM4mippX7jB57/Qb5snp7vtJfGi
9riuYIIeRLSaoiH1G/EvstoIub6LMPQYYJ9E8AAsDaCA0mhsGxGloz1Et8Xis31JJSaIvt7H49c+
TW0/2zpxfSpXrVMqLGmgmYUJ+UIE8aKeG/4x0PlCanl++36v6+RYdLzovVLCFrOvXEiaKHIX6cev
13PJxsmxcIoxMsbDsdD2SwOuJlY+kv5S5HM2SYjQW0HR1UJ6fsqdtfj2WNV66pPi1QOHiJN5IYa8
mgwCtfctBrXBi7+29pdi8nM1uuiT2eik38j9qGVWD7MDEHMJz8QG4AZ6nPKM/fUruTJpf7NkFVQs
yeHSeP/Zjf295OjkUM790owA7qJ4ZEO26D0qvrHxUh37TDcal/qTkZPTyCdM44TNcV+fVVaCGGLD
Mu9qevbeq3W9MSWSsqT7kH3sX3Anx1j1r2vwyfDJ0Qy8UjRNhdXlSqZWvcQjWwPJqfqHsvmwvAvv
yaW9PDmk0CDteKOwzHx01n4pV8yRm668xNh81gwIJY+s85giOKWuHWv09fsjNsYMtKPxQlw7Q5nR
2wRW0xYXHMnxN/+1g+jnA5QI5aDwn+r6p8jDiEAvc43LvRhRxHP/OjX89V/c7U8mTj6SHHw5Nz5M
5HPEMMg0f2sskah2/jcvJNBKYN1CIewv4g4fgN4OtSk8LfSDej+dSySKZ7/Lp///yUNv3KVvXIb/
vw6uWVHGBhy1UPn5erPOP5CfrJy880VVDECYwwqBzhiKTiRKu7pKu0bHUfODhCsJ7ormkmLS2WPw
yepJUjj2RQdLsEr1BIaTaVxHmv2LNOrI+fv/vs9J5OchfC0VvE+yhAMH6GFaN0X99vX2XVjHaeFp
blijyxrrsDHPaGPE8NK4w9lDEGDoFGO1iJhPAZNqDIPeLSxUyYtdZw6kvy8vObWzb3vo+0eyV9g5
TZ9FXxe18vEWCsgQNMUmH6APBe5jKptMUv9C1HJ2xz5ZO/75JwdQd10ZQbUB4WvTpQyjADG4Ei/p
ll1a0nFXPxkx5eDjUMPIAP4XZrpraDz9bPxiU9I+9SX973m58SB9WtTJVc3R7eX2sRpuucsBIw/N
yqm6PP0XZw01R/DZoMuOgbk/F4V6ozAYssFNtYB4tkO14sa/cJ7PPnCfbJy8rJMRYvE7+E7ewqc9
+HKD6jBk7nj53blILXq8gH+9BZ+MnThqohdTzgbGmikCq/131h88/ji4CFMCFWt56zs8+XoPz16n
32/DaTaoG4xEi/H4Nuh9wJrbVqPsRf0LnufsLv62ctoTXFyvthDAwvMIaETKpECCNqchw1hBUhaX
tLLO3qhP1k7ORV5beT4e42WMH2bRoJ9HgwGX/2nf/plI+XSheAOS64kfbTTzemE8Hf0ytapLlLZn
k/VPSzm5t/kwTto5huWYG83m7rFqrZXB1HgsZy+/sKSzPuKTrdM7W3i8KY5ZmoWZAf8JWt4xniQM
JXcQgb40knz+mf1k7eSZdcqFL20PayjoGnNV+ldLfhu4H6LClMuwj6Jv1fT89Te7tJknbyyYgDBV
Bo79REX0ac7tNa3tvTXNu6JVm39jCnxDoKIKj/zHf7omGyyuthkQF4sghHLwvgLYqet/QJNu/b8Z
OlmTnbdlVfvHANwf4kB/dMjdevNrAGPN/2boJHhouoospkPwMDePOcgf6zsXdNnQzrmwoP/PwfjP
1oUnyZoV1qRvOVaEws560vR6toHCC8SWLW26QA2ajsMO/eS0sqZ/5aZ+mz5xHB1rxogds5km2PXm
vnBDTK/7caTuRVNA9Wm4cOPOO6rf9k4eFxUK25t67KmevD0tKgAM8gu1gzOVTcDbjxAkUMthRu6U
fmvKiUXIgoCsVdeDIqtC7qbRgh76R1RlHa8yk2dKg0dUXBImOp7xP18zWIaCAv4GISxofv68Ay1p
w3E4fkjCipQOU7rYKQFRc0yjjYPH4MJmnkmCj/aghISpBhAMnzak+Nj83yTYbqcYcrFsenEVFLGA
exnHDyKvah8DKdwkFF0dO1PeRkYFpANuRtT8v74sZyoOf/6WE1/al43n1yHW7jfy3uv9e6uot3Nt
/Zx74EiBNO0ddABC8kDnaGV8vW+D6icYEVZtA5HX0kuDzhtiO+9/iVwlTc3vv/6Bf5+8P3/fybfx
8jrnYYFTcRQJ2Y/UfC8XNl64ymcPAGDJLuC14Og+rceFbG4C7S+oNBc2KB5gzXdEG3eRnRE33PsE
43BfL+vvaAbL8tFYB/8fzvppDx/daUB1PBdh7rwvvQ1vH+vxwpTO36EMTABbaoN9F0f7NGBqjQLL
CUXAHHlQ1kXz1XyTYPF6EJGnDlFB6h8Lg5q7D+zYhTT+7+cLlo+aOihNBICNncQCRoRchxMs5360
tnyVqRL6mHIaXov+kic8t5EANlBQR2MEG3Psf95dOk55Xh43MrR3BTyDCDZ5cwnLcO4QfjJyWpYz
tWBH0SyUhemVMNcC41v//XH4bODEn7t55S2MwYBpn5z6yRuvzfjzaxPnPspnE86fGwWRozx3RpiY
wOxtP7n1Pgd/2qXqrHPeDAVS0AelLo74n2Z4IJDXH80MnW09lrnlp74Q7W6oS36vPJvd8GWyQE0v
yrR2iJeEZKh3BMPe21YIlsx9mGd2Fd025Zi1npX1xI5ivtTDDqKamEXV/vPcTO+lgiJgTTHtw+mk
oRZjAPkfWn3BP57/8tA3QJJNgSw+OcozjbjDuYeHjyem/056deHLXzJw4n8hS9T4poQBgplUka8r
KK9+/eHP35DfSzj5IkyY0FgFLFTWD6aAIWkfu4uztWeXAeQ3BpLQDoJe8p+fvZbeZCkPRsqWJ24v
EnkJhXrWAgiaLUDlPcyHnlhw1FL3GOKHa+ZNpsePWVzaqL+T2j+VA08i1HAeeQmxE5Vo14LEno5L
YuNtBqkSc3ZmId9Lf/glJ4Dz/9sPhNmfI2odHACQzDytDtB5VLNC4pnMEvNx0FAjfZOq4BJF2N83
E2ZQ7HQdaoOD/vSRG2lVmMAENTjy/PXkvAStG88LYMr1y9frOWsI8FAK/48GyqlLtrRpo0X7YOse
2aonoPEn+6JDOi0uDY+fs+Q5xxcUf2Ek/8RtUiXLwuEUcjRywonjqYp2TXgTthfig7/PHvrCwFDg
nYZE918PWl8JZ7AXyPUxFUCXdLDf5FJesIHA758n+c9AFFzSLiSYHUi5A9NzclV9IsxclgNPmnDR
Gxy5HxGoIa+6vq23OatCYDm1FiwuMFNloQnFlYyb2smzzsrHN28x0GtGB9GdEhtMamle+/sWMwi3
0RzeEiirrFhB9VoeB8q8soZiS+AC3tM2GWAP7g5tyPnguy5uMN5vA3xbF7FlHdnFckdU5MTLrAh8
+Bxedz63r2YqPLj50aw0RhLfmDPyZlcLDyRjgcNMbBWzj/e49a5CFkzfIQFlffRQD0sYhfRn2ARD
Vs1tkTAmzcrpe57aOYMorZypvGPvyi+HN10Qc1Nb/M11Ie+OkcR1J6a7AnFFqw1K3Sodw3lfhd9t
5+BUeo6r2btuPSLTac5vUISIVa22ZVf5Cfaljx1Toko+dXun5IdFeisStM9FRfRzo3jzrdHFdKCy
Kq+7prS3dd6DiWO2UuNxkI46hVriblb2mtDOAm1BrjZ0BsefPYWgeGOyTgOP+yl1RhW3llhiKxRi
VTVOs3VmVmWz5+MXuvTXIjSy4EYweet2RqwVJInu+tCVa6+YO+gPIj50IdKuOhBOhi3b0zryD13r
0g+4SMwuynAcM4QM06099N4BA6f8O7KYD7DMg+ZmpmynFwlxockj+h7Ev/SqaTDhXlVkpWa5E53m
Q0KWlhOUuJwy3FDBnIMbyWLj1EP9SttF3qJiAPhaW07ek24aXsdSqOWRMhBQCJfWz/UIOluPNuSB
O6MDxYPCeatmYqVKle8eIpoc/S+M3sWL5eoMLK/BK2RvgrtplsBAj1GA893lJfCbfGaI4PKZeXGX
F2B7HfvAykY1kdUYVR9up5ut5ZkyFXPd7DnxdeKbzo5nq22zgVFv3ZvAiVVBgjiqTB7rpWgegkGB
mhYyKxBoZ7gLVM9L0mPmLLaNhxFPMVcbkI0DFuv5FY113U2PrbKntAp5uWI579KZyDx1CZMpIpsE
nPfus2wQZmDqrmE/it6ILvZH5b0a4/obIS3oFAhr3uES663vtk2PE1k6u4VLRMDC0d88NeNpYYPb
PlgNiqU+XEkSiC5/KwDfLiCOTHMwwFhEJ0Fp2VcYKuI7CCA3MgEoI896cNwfNA8RJea6SYGzPErx
QR5WNE7+VM3Ue+ISYtBlJL7pUdNnCL2JF0k0Wc9y4NvZrd0HmyhfxEvTY7BmpH0T6z5iq9Hr3Uxw
P8yY506bhopKpYGqBBihCNSPS19kvpqadWBXNFu00ut8YdE6LKNwXS4BvVOMOgzeeHzX2gl3ZhhF
Dn1V107szrerBG0ca5tjNHrXkCm6XUKPbWfwttwU0ImP84nrTEVHObEqcvZl1U4PoUOKu9BD8zbu
JtBddJNtnsTsLJAfs6b3QQHn7jZ1mYC2wYkHT8G5UYeX6Rj48s63SvKDQTXocaGk2Hi41ZmUXlvG
/tznAAFp7d7ITujEEAZItFtN8r7qRX6Fs9ckYVmRezyZY9o6qlyDU/pDuRZZOWjT7wx/H4vrQgyx
C/2jWkN0McTF3fagQmb90l3NGDP+NVkuoOPg932uHMvaoD8ADhda1SldEOvEg7bt+zD3+euMrdpQ
QLCuZza7710bIuwFosOKw57TW9Jp+quRM9v5DYS8gmVi2yCP8jUo9K3nsaxok/FWQPtxacv2WgA5
mdIqh0hwPTbAVeVh+NQNXh8TT7CdwsDTwQkAW2M9J7EI+wg8dJVDwbAwhuKaLfUUj95RU9ynZLWU
kzqMZenegDzFfaIGN6qbFozVWyzhpvlh88DH3OtorT0fzHKD+1DUdYvVlUNmqhswVHbiTvDh2c/r
8IphiOyQkxE4LwlQcDIo395JYqOOG2jJ0wEPZNLjPyZx20jvPsKD8MGm0M+axjhtXAYtBGRY5f7C
KOyjv5h2O5DBC1aEtHZW0XwBNdYC+JoLT4+uhO4P/sjHlV8M3apYxug9r3AEZvBzYsraim5se6iT
DpS0MepP+rGIbGtHpoCkZCR0I9tI7aemm7fIR4afgwPVRGZV1cElUnxDdrOo2JUaEhDKMg4k8niE
C7XAdybj1PtljBd2J6l085QxMMmPkD/fTp6PwRJeellVKn6oQ1NkVdXGaBtyzJx3Pz0LyKuGA1M4
xRyNlRoxe1R/z826aIayyZopeOvHwtuMAW3ttG/z5iaaJzivoC1/CelPK15UjzkNASaxJNk6hll+
bPIcJY4GgUZWtkFopQAvCGzUIq5NP4BDrLV7FtOS5WtpuSxt87o51LkIHqMIssW2CjaI+awHpH91
PEcgyzBlsLNpR9K81cVTBBXAtKjCOesbCkgLRjkdket4MeH43Xiy3OqAN2tor5OVxZy5S6G+Jq6H
qnrs8iWMqxpvbEM9vVV9g7ZLfyxrTiCCLR3vxgrlHZE9GP56v3hawPWU2bIDOiFCMtBzPa6KoOiR
MuoxHSC+sNEQ+LyZ2tJGdCiXdAHEz0F+aRSD0hakzvERGUNzNvDUssGwoYWh11AcBhO2+3lEv6cl
wd3YMKgHFaN1qMte3/CaOlsgbdXO4WDmK0Tv7Zn1UosS0DXd3xdW6aZTOMMvDvmtlJgCDpwhaem0
d6G1/l13QZdWGp0YON1nKyg2UUtjKBuKGPRF8ybU7INOBG+E9poV6IRASYP9iKeWuE+WDJDwWrED
tsg2h+jPQIfUMF+vbJcXK6jj4sF26RYBSw0W+AJIQwnaV+LfV7xw46kOvxHprwUht/jED7UZ1mGE
OVG15Du5hBsZ8ie5iBffmNdhqp/xgG4QEW/rTphdD3E3Yg6DO/mAR5tXKWFRTagoWCkAI2movIw1
czxWOMyoOmV4xTZ6wSFmVhtA9q7cmchfgzd5xQJ7W+IewVclKL8e+HDfKncjAPoDY88WCgLWcVZ3
DcowK146+yo0rYkDhE+FJrtWW8cxYWtfeN+6EGeQCQd6wM5VbrU6sXI4L8h853FPVR43vd71FchW
tNavw7hkY4OgtppSbaKMVf0qYOVBofEM8oNoV7Z73jKZFWYBK5BtbwdFV9zWB2RuKm5se903TyML
rnATttIr9lMBDg1oryRVMM2xC2YkoOLqu44sm2hoXyW/tnwCplab+VuoW/C0GCydzvk1K4tkCowb
R7kKYi+QiWxymRl4Ul55XkwiVWW5aa8pVBwTsMBWcS7cLQAOydjmh0537woq3AiEqtex+W56Kwn9
yYNWcoTuf4e5jB4xKxExYbf50r5M9vVIATbXfOtFd1BAy2MPMRFbkcU6VJxlQSv3BeHrjtyMVMB5
jUis2BwruUAbTmVhla/duvbTqZ30TaDNjE0nVr4p3Nm6moMl3EFUs0qlh3KpCxr7ioFku1KHaewP
jk3rdMk7uu5t7cRu5BbJ0OeA+Wt3Ey7cvWowuQDOLO0+LkjF4Kg6lkZa/gi7+bkrECSFYMxJKlAd
76a8VUmtrVUuJjSTfOdGN9UBKpSPQCbeY+Sn2BV6chJEkVdEgZ7Wc0sRtwA3p1PQFUlRybXftsG9
VNoFyNmPEKgu3wHf0hC3C8J7NZkqrbV/aCyXJvBQkDrO8wMcpL233QLfMNhGhB9cJh7tCOTs9jTe
DZV6OGpfxO5iv43z2O5HyYs7+BZ5N4lyOyGSz4q8XodjexOKZucHuV8ACKqjxPEmitZDuRHU6eKB
Vxup51cUAdYYmdvLUXxw5EP7wUHLR7q3dRFsRqdfFW20EY2ssr5Dq2TmZjVXzhuzl4eolivHEQ/2
6D9EIIu4mhobC5d6issJObmxlgNnUYddCebEqx2TAUEXPvPF2QuLvUDvZTsbthU5YnxE3avFLaf7
vJwhaWZrmpYCMrRRF5GY+3K7KHlvzebNBbLHAbZ5CKZpI5xxpwu6mr1hFYXjU6TL52UZ7+FFu9hB
WBkbPt+XygN7ZRhAr6k0CgKAI4KORuegjuVRrFz17KigjTHb8M49c4f6yTpyQpnqAfwJzMpxBuAC
qeyfQ0fdNl1Yrbx6KOFt+p9ysgSIOEwZ42z3O2YhLvH5Y+mwLUE9Mmmset3X415xsne9UsXe5Nx7
XbvrMN7GvHw/jG630p69wbjQd6kixBUtXk6e+ys3YN+bwn7wC4qeuja3rQ3txKIYHyJF+TqcWxF7
2kdDdZ6epW88EYMFlW+FOqI8WTUeVDHR/ZKX/K6cIukkuveGG4/KInFRsY9dEBoCkxbyZTMo27ty
ZYNkLRjFRjrDNRkjcCg68tYGLqP16RSjz6/SdrLWjsdefNs0GS3VnTLFE5tZcYVo/X0pW/rDMP0r
F+Zhmb05ng2CLkxBPYSjQYVztN1M6saNXZtvCK6tNTbbSShQA0bkzY6KaIsibBmXob2Z8uVnWPLb
Yqx2XPDbPl++NXO/bYapT10Ht64eKKo+bY0fwZ6640ejENpGls6TsCdlilWiVKCXtMPrjynrHXQT
N7VVoORQltfebNLRwwi7I5UF0ZiOJYyMeTJG5aor9DeXsimepm4F9sK1FNGPNir9xDL1/VBXHTip
yjurQyLQefYtwOVvUNpEsdjl98ZfPiawifsRLbPK9n9wC7GqzPMqWYpozPKgIgkJKkwehva8oU0o
9lClqjYg4u429eRdcYdMcXAMpBbPyxdwTxzz6lbQq46yN7ybV4oMEdT4wvAIOZH+tWOP3gs8PiRm
uyDICPxVEXthBwCc6fzyHmlCgFRrGueVN3L9zXFJ96E5sls8/QY0pJ06KG2AErQwvz0FYfW6FCh8
eXM93eoefJpCGQM0BpnrV2U8fYAnByCss/Dp3Uo6a3tUZkMXM+w7+OSdvagq9XyO4gjtyXsws2G9
QB0ihUOvE+1z/4CcbF20FRK2vvDSuejmV01Zsep1Nd11zNa7gbAxBamBnRrfkxmDwP1GGyvEDaT9
I0F3atsVBSZs4ZxkKNiKq7E6OKwyIZgEut5HNQeTRNsmwvWf0PGMEtXzaguI6y2rcXpngpJYXNk2
r9PR5OGVbl0MX7QVpAcC3FosA5MRxSjZIzptxo6L3Ab9XWgNILLsmU45wVRkTySeL0f2GOTx63Vu
nDCWQ0tSp653Xo83ceTvtTfuwA9k6Txmdg5mM4yX6ymL2nHdizBPm5phNHlQN10F2nfgNZeyuEJN
JfHd6lBPy4KiWZ05Vn0la3kNn44H/AOSKxvjFQGKPtFNOQRwAf2VDZHPSljgUCgzz3ltC4wZuZAG
VgLRsND0uz8inIPKdRsgbiZTJiiOElQsqmZKlRxX3nGfigWETS90mZ3V0oM3xmVxSKsNqAV+AA7w
2DLk3LR90SXrVyqCC1ZuWG2rMnyhbL4fQojQu6p6wZWrE2NRxM+e/VLa0Fzk/s5RiMInH5Qt0S9i
SfwbGj5AoNyRtEu7rQKD8DF8iFp35df6RrASfB2kj1sPUYWTO1sJSougrV8a7KoLaYDSt7bDkd/C
jbZ+EV6HA0TCdHVzhGJSC8iHzrXwMjFIL1YtQZMC5HP3YW1cOKVFfRQGnKSByjk64ZLdUF75K1wm
Ar+O2HxoH8ocBI4S7UGUUoqnoiwjRPyWWBEUfhKtBL+mvRzSGklCCiFseGtvWG4W0pq1RXOxMgwn
Ug+QRRXBuEFTBqxoCCBA6WC/LRi1SHxBZdrywrtaEC51o445kh0FWXTmvIdmV+X7Y+5vbVGDiukk
1yPNwvpQB8Oqqsodp8s2z6ekbtV6kvJDV85rh/OQj/c4CvEEEVjX6lYTSedeJ7x4a/2slPtFfRM2
AnxkUgNV3Y74U4aGpw8i0wE0yLNq4l64JPa8MeucadUiroq7sV4FffNLU/mzqtKp+SFtsnL7dl9T
ktbRujFTUrnh1tfwk2PvXVWgBGIllEPFk/JRaPvZuuZO5yArtMJ1hYfBwSvhqHnV1SiblYh/yjEu
Ufi1gJaahw/TvrDmDjFAJ/Fc+P0uQF/PQvzt8fcWAn5FMK8bv0q8aPiHW0mQWxpiXjBUG6sdUQph
K6fTyZyjrlbWu0rjtqK0zSRGp4mzlqgoQyKGlLdlt6rHX1SylQ4hyWbALkTvHTMmM/3RHUNVlA4Z
xke4Fw/Eibtlw8TKnmWC/KDRUBIkq6m8xjVT9ZBMFfKwyk4GHxMOHV51P12qYTtjcNpyIbrjZVHZ
3NB2PcgtWtrraSbrvNd7ifh16fZ999zNy6MXpAhfV6AWwDg2CpJrEW0LBwlS7SfUXh3JXljRJov3
kw0YJemVUGCxnA+W1TwbD75utnF5121gx03zTK3nhd7xabt40MRxne2AlxMTdYCmb3Qhf9T5dN1r
8HqrxVn5YIxuxtir6Dp6Q8HosSyDbW7TQ0urV5sPRYzS+h74euA4y/ngVfK+cV5LyjOQwayVfg2D
+rtLyE9q4sZB9jIb8ZO5ajdEPXZeHUo/G8cCUo/tIQzSYbxVpZsoQzLEImtRW0idvFSY/t5dUNyo
/Qn1r/JmROmWLyYWDl4qDAh3amu1/WZwxZqSNo4WgX/uO3LvIufyuwIMcNsyLNIIhT7rbq7ddY7K
Tx0ixUhIgTaSQXFxtYSvvgvcgUGGQ2rEDm3mEJ4Z5x60NErC3zOCbHROomrl+LcuTu2EbI0RKAIg
uGXyR+FmYe+lwzyuHH3gY9bnelf2PlJ4SCEvm549D90G1ZwnYtgzJs93RjXfQJjcxzk8sR/qpBeg
A4/shNZIv+V158GGTLtQrK2+vQ9AU1NW3/EY190LyiWvUT3gK45YosjrzEY70bibAh9JlS8WTp/P
3V/BDEff6hcdNCIhDt1bznQ3IwaJkVVtKqibIE7bjJ085twAyZjiMKOJB7qy1AkQJQm+9wa2Qn/c
U2wzK/mtWqxbXPHt2ALqSqJNZfEtcbtNUwVvfmFf5VSaVJBWvQUoGz6q0VK7KnA63FNgR1G6MjX/
Sb0GnSI942pJIE+AmR/E3hpn9ph3HDdt9FF8dr0RsSIy4+mZCDVdqQWpvfBaP8Fc9aIS01XvHOSg
aDXMPEVRMYmatXQfLbIlzS872oM2b1VJK6sXs1ngAYJWbI6RY98Ue1K+tzg80ZR25bvVv/wfjs5j
uXUrCKJfhCrgIm8RmUnlsEEpPeSc8fU+9M52yRQF3DDT3dMtjUFtblcce3ZNXOyUOPfiYZ8MaZCM
p1k3bn07f8ur0VFXgcBQkNi+0GqOiSbl2srtSxdVudvHBN/iMjWIqxaRcrUVj7I9PfaSfSDK0gOi
+VlXtlbipFgi1beNZcD+SONTlJzk9iOpfxSNXiblulEdhQS8yQrkfH3UyseZ1GJnrh/WBthhi7kv
bL8BYkkXaxflvwvHuwbapm9t0MePYwTaQaZeA8AF7FH3x7l+0gBw7v9pLS9lMf8bu+I26Tna1tEr
q9NsHACgnWh7wm5ndsU4dr4k/VqsMEO/yv1yjOrv1vgpSZ6dicCwylOR9Xu4yFMm1Q9llV+6yTpP
Mldy3syfWrfc8Av2x7l7IcrV0kFckw3gOasCu8ie11H6a9bVtaL2J04vcc0uteyDvEp/aZ8o7DV2
2aZxdTZeRqFhZc2LEc+z20v1UR3avTFEXp/3+wiG5zDIwFiDxX3XGXbQGRlefvVxFDnsH6a1dvG9
cHmiCnFH+UvUJz1xNpLZbyzSFFueCuOknBtDroEUc1Jay1OurF4B9qJR7XqaHXtpNFGfqgG9KI7f
D6Vk3TDGc8yqOg6SwSOcvDjKb8qiyK5eLgdK6tdUUa46BV0xPOscPJr1HvXWk2JL5zYx+Y68sVYT
XkR4mjeniq/rlXxolSjfyUr1OSTbQ1bInAclTy83GbzyjBSwEMwlzOvEDEtRmbul6zmp62m5pRo3
etnD82+N8bos3MH3FBM4XxPGQYhcdtqaPknZVugXkZn9C9WRzU6IheGmK8Lgk0GtyXFdQ2rZOqBQ
By4IoJ0uHLeJGU9/5BUgwtDHon9ajLg+W2Y9CS+RxuU49OCa/RZdpW3pHbmwGiedDF5MJR+7uusg
b+3Uieb8dap1MPRlvuBvtdz0QeoBbqyNu1FJl2Bc7mPohryNb8Acr2VRAVCTEvbaCOOvbuzTtM0A
zQl/a+bHA8J2TfDqraj8HUhTdFZFS117652tVy9JqwRrnDzqPQzV0F0GZdwLTdovwMKT9ZT18odU
ZH7VNKxD7DXjye49EjaJnS0Os2GsrO8c831hcy/xkalqutnCSaubFIBVlYYzrlHuqmlSSCw95xed
l2xLFJXZc0uZ6XRUonnVUZ4n0uC0q3xLi/yjafXWaaTKggqwcQrnAF66sLKWkLLNVaskMFrDUwzd
6+AkEuRBmSb8DR85fTgjuG8ocQFQJtbQrIDSHOEcTkh0W/OhYESi0t6S4xKrzjbutXRflvt6BmDH
WjAqQhUqJIF1NcCHotZ0moKJ2q8422l0M0lVQkArnDb7aAzGaF9ne0l3I9UpCmccj2p7k1Gxzo54
0ItdNl/V8iDbAYtQ2B+qcUrUR8sMYj2smbDKBsymmNftBVBZHh/FoYfoZ01br0Xx2dBXzuv7Zoby
+NtZmi9PDphHrSjOqv3yPTTyRyr7dUScrrCBti3dQzxSdCiesAIh+42FVQUlBkDSzuZkqc+kz2o2
Ruhh8gR7UivvdU9DTf7gkzq4WnRUqgBTI7v2M8m3jgBoY71rtJt4rcVBzXfq+i4O8rSLk7MKFWJ+
m7Cbks+TiHi3pra6hOmya3/i/DO9j6kZbp/Uv21OFVVLv40B5kDLY6Q8dvNL7nfLAFHba+AJj2Mz
+ZWyNyZOE9kO8z53x0H4qI8K967OkcHmQLPbYfIsa/bN2jcJOOIPjeE07pSOuBmJ4Vib3wPJav3k
pcV1yLXHeAtlGfbKDu4v2MwIO9gqCsJDudigm1b0NyUlwYRmowMoUeN1S/w0LvZ+HJPbBL09Vs+N
tLlg2AHThUFplE40YVdW3SzxNaetp5a3WX6b7NEpAQc37cPIz5G0Xat7oZ3Fqmca0nnZNJaVGiJI
qp2iqT8BSfMkGO0a98VaDYzyXxUrXgLHXk3/svxDF89G8h6ll7r+Vvv7MMKp0Taw65p5CFxUSoiq
cfGk8becv8oYLFvuuaJM1mND22GGjdR4Jcx8ZF234pwUj1r9UKgBFoNFjugNWXmeXTN0CuoQtIns
J4u5y4yPiRyFJFAktIMsi3WvL+j88nOnz7u5X3b0Oqc62jyGLd+tbdvnE2+e0ryFDqyKxN0Wy7N1
Xi3vX1K2UMtMqIt/ChkkRbq4S2v4FcKuYkhZH1kWTPzHOOvCdBS4zSVOTglgTxZ0LJRK0tJFaiDd
pr+tuidvBo3esW4HpnrxTVpML7M3MBjyH/rcGZj6rWvVn+Es5Nn2ZaNagnYmcZl0FyWevWZIji2A
eDyv3oivlhBE2ujGAenkv2KKHhJGN52pji8T5EXcVkdpq72m2XfJFWImAlUSeB9YSXZs01PNgSfp
B7N7b1XpUKHO7zuCSoe4u5id2AupOfSJfpO4uFO1OWFf7eligEm/bncoDc2QRfpMIYtdVEZO149P
mmSFXGNj3tAK5dcKnKweLU9rEQX0w798/OI3rw2Zu3qDeOOkdntFjW5L1Z22pXUX6jtkYX7dwsEo
VpE4KLjDaK12xip7U/w7cV5ONu1wuZ5rG+Q0iKRbkwfq5hrNrdRCRCJS8rqOL5J6VTvZVXoCpIsR
Wu0aT6cxCSr1dZX2hfaDjGmpf+pSc3vMWJs+8UG9affCOvqzrPZ9SSF/GmznLkDFWf5CUTPFt7rs
j3Ki8dyZYPNJ+NUoEai65GHxRDkHlh2/bKJ162XaA0w+mHL23Ondc0riXT+Kf/W6yQdLahe3FHPl
YbjR3Xpp+1smNXGMZNmcKlVdtEuHrJaudpy9wNSE95J1THL4uvEnXXM8IGfVk0eNl5h8wlD5y9gG
MBiXRNA3R/3g4Fh0Har5MV/K2JmmImxRcJjS+tjX+pGUdwBNO99lBc0ZHKCTVsv+njHM4IL6JjVr
7HfMAcpD/V0qyYKzcs05iiyj6EHsSzp609WX8rUuMOOWrBKUqr/o6qY4w5aDtymuHi3unRJ3NAXC
sewXsDHCuiNUFIP1p7btQ51WJ3ui6M6JVVGtBGbNDupJ+WSi4lvXSMxxBMRFm8b+JhrD0Tp586xy
wFVUkTjhio98gnZbyhXkUYmcqDcvlYIINpXwnJbHEeKbZ6rYNNfQrZ+JPHmj6Lx4qhwrzT7A4z3U
GKZLyYVRjPSUTErvFIDOhjFPDrrLMDeEW4hZBfMYHvls+yhxfjgV3L5nEPeUJtGuBnNzklX91BNj
cvu2qIE0C7B0UF5nlupXNeHPk9qHvmz1U91tittVsoKjeBxO5mfMpQHe99lN9DNjDjlvHyOtUJ3V
Sp5sAyMlQ3vu+dqRjXIBXm2js9Cp6ydgmJkmqKrtGPtC+TklxHijCsbVh3+PHL1e/WnJvEyJ/NJW
3k3R83rMhZqDYwkfEfJReD5dLrzFTF6Far/NUfTH7wzTqfDwmPMb+VeVgCZLZBEIYvhhK3L6hN8z
Mi+sZNkS2MixnYUaox05Wwr7zn4P75Y6e8X2x6SH10fyQ9OYD6k633VSbonspcIAwFHlijRd3RUb
OdIDRFpR13tEqGERq25sE2lVUx2wSxWte5y3Ohgqi7gaA3HWuu/GqnEp95yhG54KnRhGeww6oINy
0q+lYl+3RIP4Mi9NfLU7+aXKYfsmjt/0uIlXeRm8/N5b256QHoz2/7H3svBwXcTw3VsGcnEsNCqg
EtZzpHzo1KdLsFLDlZOfTV+J8Tikn9J2EaaNbYKXwdXN7+MWUr7vFs3NecJq8aFosKBcEcqCGuy4
JlcKP0UrMTw6jJK7qD+peB4BDmfuTEVxt+2x6YKOCyRRaLgkRwL3klC26KFeTW4iVteWTzl8ZGkB
opGZwZPVdqv9lKyv0QRhR8yTFWwtNUxk7HJcnnRkOzUuIB1JkYIiqgma5hkvBm+I7UseH8z0U0uP
Q13//3Bs0BFzEKFhM/3fCDJfgfEUAzCjuOjm8xgjgXlPqTyQPzp1+1nk0o66wFmQ02ipJ/A+z5ZT
nO/z/iAb71t1UfslHLPXlK9j6RetPlTKqzZZTCSe6wnhUkJHO3pShG0I6C8XBbseqOU2dXZQ5c9W
BPAKXDnH+76+leZbhnxFh4iM0hyd82kAB7UjbaeiflszGw8mrxzCVqmcdYx91P0okb7SatfF6N4a
hJ2brw6hLP3Z24O9wRNJ/hA/xl113Vq/lB96lDK1etDoEcs4tLun3PpScHY34r9lPg5jQE7DfijP
yhIug59sFJz5MRP/4uxgzk+LgleD7OjNx2yzJwgMjOQAa5TjbBGUodRIEFsfkwrftJwmuXbppzo/
lMqOuj5esfT1V/3uXR8maeNm06skt641HzprvzRvGXDP5imDZe7m+InJR1M6bA2RbPXBhLq1n7Fv
4MGiEHrIqpvRfJUIxWqcPObmRetvmf1i3meSTW/CXn06ts2l/dCq38UW7ib9TttpoJYCFOvg8+gM
Y/iHFlwZQ4Dqaq+JS3mQkfwZQ+iL8hEZziRF4HfILXOW4mw4PShTE+3s2MR6v3TW7VwKM7gPU6JB
cwjtdrBRwSX72hkP8/CCcfS8BEnjavN5lk5qj11t6gz1bzzvZM7q5U25y9lBgyv5AZXH2u765gd9
mcT7y8I8f+eTTYHwBT6nHjjYFMWf0tEzoRAESi9ZS3yToTyNup3obrWhM0NyMdiwP/s7OIW1CsOd
sThKXCuF+qUQfVPVP0Z81rLNseTKGedQSu0LqOqmX+P6VyQ/jRXzG99mlEMloStl+a9ZX434V+po
wkJjSN0efAR8gT7SYzqQizJYjGPRelL1WijsgLMSfU0Za/M8dwgFdHxYKeL0x8wMx2in19dx4UiM
d3g10revTrWeGumQxGeRnPviUUgTUsj3QgN+4jl+t+MDK2HZPsa44OjClfdNgh5vhne5eEw1dI3l
s839PsWbLxe+LAfRFhTd0VrfGMN3rPVHUlOgqx1ut3L0KmxwyQz/7uuc8dmrO0QhgAgZStV6mDpA
1/U7pgpsunDLn9TkcCenVaXGp4TjUXPE5OdNGoIP0TInEiTjJeOiaBEXMIjJXC2j0Md8Pk7Ywrf7
evN1rYSQoiqmQOao4q4B1M98oFMSP/3h2qeAsIan155eetZ01rvLYj0MGsom5cP8Hq0rrES7XqJx
l0RXa27dbrsYrFs1eZSFuK3WfuTmWH1ruVnZBdgM8LUp8aTcz5QekD0zObaSX3VBcS9P3cVy8gI+
AT78KAmvRWEL8qf5WxqkA+x7UIHaKwFlu6xecubF1K8azY/+KLDrSYJCeLLg0f7W03MyoZMPZHGB
ollw20v9Obvk0//WCu1p4+9ZQmnbx+1jC0+bvirLY6Lvs1SFVYS9yVLcOCiv0BLr3VlVfrKSgkIc
jBEBhx+bflTHDlixs1SVP+CIhE28lxRAcOmuEz24ckWVpMNcpMjqvi193dn9k+iJrl9sR4tdXf9U
GLOwuHP62C16eZdq2WEdCfyBV6ovVu3KszfoblGxMz/IZKwpTyF76iysucCTMVQLr33ps/1ge5mc
BYwPtNFbJ25icAyl9ZUyqNKXtHLsFZLfIyhp4qPXyK0gCcDTptpHD+/0+Y5ydgTAtveiDXX1n0hP
i33lcDWSj0w6l7k3IN64ky48FBinNDBMF1RAlV2D+jaJnkRDtoKzoE3Ohj0CrKV80uNTwhNG3J3t
MWRb+l0zobpH9/9iZ3A3P7w9g8RJGVTm0KJDllAZoGgbzzbgREMfKHe7oj8K+VkW9Znx9qLiht6l
dRh1hxrcYV0+82TxJ7Tn1cc4H8q6dg0GqsczAznOmO8JJmlVeZ9HXh3HL0l3TPOnzB7RvR3N7lOt
n+P+WhuePPOshNutBCZwSvclIjLAkelomHeV7D6RbzWXjar9q7l54COqL/TcSXo0dbB7Hot1q8yX
TX4u7afGvhXJrex4eZPLLVx0racZJw1eJlud7oObmltxJ5vPVsv3CCbra7G/4z71u9Vr24taHgft
UfCyo2PDxGIm2NxXAVrNqWTCFiK+D5Qc0EMx0Lc/9x1K4O81eeGmg485gKop+nHkZ7NkV26gde2v
pXjq5KoTKtYn9t9YXTrpPK0HKwGPITPIeq3r45IEkQHsoRyFebTTnW1/Jfpnkr5QBqnVV2EBqr6Y
81GM11679uoxZrq589PhZrdneX7QrLPSPJjNoePY79kbBd9huLQk96A86L43tOQVC2YUH830ozBM
wPls9ru0a1xRhYSbeJSGs/6tAD5JjwZlrl4AzlovU3ceiidBWbEp/qwjddun7d+ovEZW6Vrqr4pe
xH4yq0uqhFV/ikrAK8S6FIHmuhfbvk9e+xoPwuXYzM/SLMJc6o6m+ptugdbyknVf7ZawRX8kW/Fb
lWW3SFyL9iBQFCjUohqCWTXaqywfyr3qkXNJUxFAVE6qjrCTaEBHO5iWExShG6fB3A7IkUlmEI6C
LES1Ptbi37AFCEn9tvyOaFeHzhujx03518y/faW5cvOV9rWLJ+wJBiqLf/NV4m4/y/WxmCdWL0Q8
H6BBJYHLJ5oWCH5Abh46maX3HI2q07ARM+XWZ7dYa5hYeMzNzFP75IMDzOwNt4pDdToXOMbXB7X3
dSuASiyqMxOazqxe4uZWGJ+LuOUoGBWGshoYXT+qghpAE5/5pD33edj3hwJ0TTzk6meSn0Qamlnl
JLz0/sHsWydtfylrDJgW0KS1ipwV8nicuRuBEVXqK+aAqhURpbQrllcDGidP/mQbdUycHztQxdrK
fFpW5InkS5kmK3akhjMvRl0GyfaIhqSu/Q2FtTGmbjF8aea3PR0YN+gThu+PU3S1geUyKPtA7k+x
WoU1gVVIxhyxOL1C+DGNipqH3XCpGw8NpS7tRHKTi7OSP/QtIMyDElPhp681nSbS8Hnct8MDNVjY
SsfefFWimxjPALKLXPOHn4hdBOc9VLXl21m4aVQhKEGZBjoWoMUzurDpqRAhHJNNl7albt59RvaZ
GCgnxxIQsjxfgHMVRxgnTAJEdULY2lSvHfxdAwMxuASZHQc9wBwU+7soTEUQWbyITwFKL9OgjtYO
UxWnGkp/RDgkccnptwbitPiOjJd5e9SNykF+YImn2jxkDSfgg1QesBmbm9ZT+u9JciO+8QBke+qS
XQ/kHn8PKJCZPtAFIsIoWFvuZQGl/qAkb0BhE/rDpvqTtjvqxtqnTlxO8wBe/KBSg2c6rjXgXD3H
MCMC51b6kmNfb/1i0r7zyEqQ3SOBGqaXTP1cLa/VH81uAhBsDpv9PYHvVMhxG0bRjE7DbfCq6H5V
r06rU+U/2wYCk49F5yr+ZkJHnTPH4j6NSfsr91mi8HNt/DBknOUz0odUqyD1jOEkjXlo9j1rabqh
TQ1WWVOPhcXR0A+A3n22+tm8hsOW7IGTcJgv531boS0rqmvedgdIhJFhtJmR4vqgjzTwhvhn5msI
8+33c3KahtktFBb5wqCPMr/E1gCUzDGoDkjQOJ/XdQpUfLHYCvkBEiZU7rY+6AqSYuJQSJZAAunQ
5fFxQleVa9UeGc7XNGZ/fTSfOluc535+IPQSlYSy0RVnBiDDAN9pJNNDdsdk0/5abJKDZNWx5e1L
o+bRspUC2Jb3pqL95vn4b+2gGCu5e88BWWK714NxgnnY6uR3QNXJ4aH96RDeXcfKaYroc2zNEEaN
RZGDifb6io52cOsI4DpXKZSt8SfBpdtptEH12hHufLw7LyTxfKnUwTPHbgWRFZ8CqM+JTfUr59pJ
tWRXSB1ltfwiF72fGyaiphnVEYIiXJwOihJhGqKSCpUrnq2yejb7bZzLF42x+zCNZxj99TTaydeK
eGZo8+/FgEp7SoBUEE7hdsb9Ia3zwcxaVIwN12ZG1dL2CC/WoKnbxGFRPZCWdlW3OaSSCTJz3I9I
l3qRgtMAtAH6KQvlmEBRJcmnyc6u5pK9r4a2n2VjZy/ZZUkzX0rjyRnRl6mD9WrXgF+2Jf7ZhRJI
BRojPUNtB+dT6QL5efVeydvqZfP2zODOD9ryo92WmG+tpxkJgjFzxLRfDNEgHlHhHqOG1ixB9g4H
sDXKU1vN7NkFwTMrvSuOKiEuK38qjtxhpswhmg2yAWCZs2m+yHlJUc9hEjcvsHe7fuqfxaT9LQtM
qdmfLYYjnWH5K6PxAXbkPGIR6LSb4fcoUw2zD7I0DrR53lPO+8yUOJQho5z4WbT6q/aA2PvWD5+d
FhPY0ZxWo5YdmZpvm4ZTbKHrkfCDTNT1hwELb0ElEnOYQQe0SOtQ990RdzDeaaJC3ELYUjTdBIDU
TeuU0LNlygRbXYVrnkNIZxfmFRYQRZjpsQs1StqkGM+DlZ0iIBTq73M5Zn4WSyB1yr+tWDyu3Ktc
glVNGpNrbfEl8AoZFnU/mRqaYT7NSPMjcCRi0/pBrvrvfi42RvnmD5SEqNQiV11bDtdc4wlS3VpZ
d2Dcz40HkCHyF9lk2aHSVgsofnLLCvh9lR8nPX2ajESHmm1/7Hbb6UPuFQZZCcK8Fcp7lZFVn6fe
GFNA5f1rjRFkismosJeD3eq0N8WZYURP3AVESRaAmfpLDQOVGvRMyPji5SUaFLc1tU89ng+RZO3q
prpYKtboeEUhrGC6o1E7wye1G4K9i2Ea7DyCAO7PyRgFqVle1cI+2tWKZ48KSdZ7s616XQ0vtUh1
mC3zHi1IAys5PDXrX4KzzQbmtyJV2WY/WkYvbeIng9u8M+OwUTfSfSYnikde4RasoLymAW+b0vJh
7rDiENGnIKrKMTPmYLFWT4HoK03braT2TZFjTijJEZ0BuKmF3ULrgqxrnRUoHi4bTvOjnZUhuv9w
BKEv5c7viM62JHixxQo7WcCR6WHU2qBkuD5swinz7qatkVeCSzBBSXhY8SzTuEny4PXUdYq0Utc1
J+ZmP7sE25hWR7rYgYoxcUy5rtpPVRbtFBSiHU6WCliRgpGFKbZnszKuo1bscTxw0bg+9h1khG7d
ZoESJR+Ar9fkZleql88olDsp3WOHczBznfIoh+q8PzyGgEz5E16bvk4DEUh8zlJE2GDNKGFHMRw2
pmpzxDALzfDUKTtss7+nqgjaMaXRtjRvtHgakQXMse2tRGI2UzrqJZ4dIj1rSrVvI/sSmcMh62nX
ejAgS3Wmtv2zbNm37eQTAj9Y7cxXl8Zf6O+EhprRnJk0bvw5Z8coPaSteUhjA3hxPPddfraauxpP
2Q15FQAZ7/RJPBPjR8kvfHkrXowG6nqqdwMKMyxCEGDbvrTSjtnWvhAIw0qk5fHgdRKt1nbG2s5N
g8EVFDLz7a6m1a1otymN1yrtI7ayD3FvPp3+DcD24Sr9KOJBbcOsfBrl46h+KNlVl7+k+k7V+Otg
QgKVzlL8mFX0AAS1sRXUYM4+m/yzAdJp2o8s30ILEiz+GcS/XtrnJGEN25FPz8cHpfjF1t2J1lcJ
yGfwxumQzxHP7bOMjuuyy9KfBucFi4ybicpIE98VoEpU5uGUHdDEBP0EwuE3CUqGvHpSFqwowmkE
JhXzbWXqttmtekaybncolVdbDpTozYbeHVXA2onys1Fdwf8cAYXU0JjV8panR2m6zDzVtn0Zq5c0
35tivAcHELRG807xbMuXJop9s3hNBJTufTDqXRfmqamOTZ66UwShqf5OPX5muQupuGUgoMX7tqIP
EXslPSf2RzeeNPDE+E6lgxYKyUbb4y0sNL2yKUV3da4cF8jAaW92e8lUHqa2COY57JpTX92ztlBk
bNw/h3nY9XeNjGY7jQnNxkTzCNMUO4rmKyyubPwqLU+PTmhXoZ61tXzZxoAPy9cTPBZDNrMbM9dR
NonfRKd2/Fflv22FivJUKSSM9CcDbC0p/Sx9pjDxtx7FV7InytdqXlprHysqdg8n7KIdqThbOHVB
cdKDRwyUXPIO7opJtxQb6/Kxh0SKc5nMoL9W/9VbnkxLnz37A6eBMvyU0kKZ64n6RRUwkevuDg7d
9fVboJN8e8c2SgwRiAWfwxJgj5npbnlEF+daQNARkPdIBOvGTCPJjxozBGIad0UDAab8yxrEIdTH
VnOtuY9AVgZamtneKTNd7QZrEDfMoTza1tPGUVHNT/FkPsTMRZTTGYWWZxS3GcHLqr8p8HSL4JXP
ACGZs+TfVvNZRBcIdF9Z9mvnj8v9e/zrpHecAnvO1+gNPlK2D8awz8jFFCVVwDSUxwqZoYpqDqN7
QKdsF0f96C8CkcYifU6LdbQ7y+vyZp90jATT4G6YRM3mtcZ7wua3oGrOLwUDYINloER47NXlqgD7
E3WzLgikyqRD/XuWc/MFu7IahRU4DTh5bLa3bu4xyADuE9icqGQFLAAYIjDtICsOE8vWWtzJmN0p
d1ScM+wzDa4mUz9G+zU6JuuDQsOedRWwCJ3rVDAXKt1XkydgyXPmQeyaOYL0rtg923EdYAxyB/qN
bPSLuxYJSXUuIdQVB21LZwyNoAtkRPsG3S+Vf7WJzEGIxdwAQmCRnyYF6cpuQG6xLoRDxoyicM02
jU60r3wa8/es+h6a+FelEckYkVMnI2zVq1xfCK11EgbP0ZbqNSXtxDF/EslrwknRlHup9PIxsPV3
QjaBGpClxR7DDik4+yi9SMMT6k3XXI9Vh1RGxo5J09DYFK4sgb/IHhPVx3EEBSnNAPTxmq2flvqm
WVd51j4SSfcKbtoiOUzyi961YccoW65dS/FPGF/pDI2zPRIMoaNcw/vgraZaMpaPuCxulrFdJZgi
A1mImGy3Vxi9RH9jYASfguwbuxiDrXnejqv1yDQz/YA4muXeZlp24Bvr83vLjhJYOCTy+mzBzLZp
58fK8yCeNSPxpeonwmCCaTiqwgZ4AvVut2pXS8Sn1LL+wJisenKW5TmbCqjTnxb5NDtnRldbyPhn
jEhdV9OrtgwRep85a77tdeCHEdWNvMEH0J130XYSRrUXjdjXifTAHEZt5vtFpMGkAK1iENIu+OG2
y05Py2Ao0wNTNHr+VtOhMtRas9+ZiXTrZnvbaugOY4BQY1iFmmaYIdhrRLgFRkDKxV4m2HjBFC2Z
0qsIhbpdljEKp7JxFkFnSQFcLysvDgiIH4GikdvfqqI1j+9uzSk6xJBJLi/HWAhJy66A4kdxTVtI
HwWIqiAWGpS3tCcJFbvg9T1Pfcl+S9NbZI6npPyrOk/hIQq5dtvx/shEYFU/Mf8Yxdc1B+JgnGSF
b87RrM3U6hmGtua87iOOWgZ5CKoxobhQKMAeDYxkz+01RQARKaANqChEirSyijmMuEZjyH90/CNV
KhTZAOVG5+sDoe0t+6ntb10d/Us6uJEe1VQyUoDOe4kxgW5iVjM2uBTq8tUwn+cY6vQO7zO5wo6o
p29z+c0jzc8ZvDGyUP2Po/NYctwIgugXdQQaQMNcSYLeDsdfELNj4L3H1+tRJx0UWi1JoLsqK/OV
jbF7+PPp/lqDdNVPl41YZ9BP6x0VN/KSWg76iy+eJ/AAqMh9jLsOX3k1tBufxJqiFY/qbYeIEjte
mUyeZdXrSDgsdNM3/aB4Gu8u0/nMR6rn7cPNWvPo2OZDhIuXVfZuai8N1UzYuw8gxK5teA0bkqfu
Al/+0u2fybfZitirZmHKoBZ8GWPwF1SQp1m+NvW8LLHrWxTbvEQG5mztpQ9ufnMxsSrobyFGtKb+
EO0Hgmfzk3PTq/qnI7hmgivgo+hlt/UNY9Wyjo2Ld9VJWoPqItuziSdyGLxappw6V5m8hHa6teJ/
s/ksinohxpPm/6rilRcOV/fjm1Z8zV4WuCvJ0MMew23tHH1+koaiXdNuxm8ExEOWav9odkI/wjr3
muMPGfOfzH2VVeKp9K6wl4o2I19K9zl/ls09GYmoY4Qw36V2aSOMUvq2SA89O5/bDKH0mLpy82DD
mPVP2VdrTBwoGcP0ZE2nxD2Y4Vn168Zq9gpuzsM4HDPKE+9+TagxfMOztAjSV6AL9PQPwhBPt/2j
KKna90gUTyzJXQ54+9Aq+0dCnBkGTlsKyrPj4H3TsNKO9xqtP7Kh08ybJDq7SbPS7KNhvmeMECX2
47zZW7LHaPINn2eT2NpKlz8PkRSBmVWRptOye5ZSjbIST2zY/QNPsS6NfEF5tkmma+uLBSeHbK6D
qZOwC9dg+L0obBdO/VAoSwJ32aqdat7D+lQ1AQLQuh0O4JvWXXsJo69A0Lhkp8TfRv6141iDwDtx
NA/K4TK4G+aupBD1HawNNSnTZDczbsy0c+PuQ5oYvmUAFcusdTamfg7Rkt3kl+GoLt9ya2On/rZF
V2/o3FTIaCX1BE7vR3gZq+4s4p3FFGuqUzziHw6TUuVbIAg0ZCZrp3XYE/ib10ybHO2zzE6Z8YaK
B+Fm2SFZQObk3/0ooAD9z5jsteGjz36n9rNDF2BbyMhe4Ln80mJy9qBvjZtqLE7Dfqmn0cYIsAh+
ls6z7XxVlkmqM/Ks8dbgz6WOFXmxzBijEoNAomFyZMLU8trOwCvjAIpgklT8PQz7NiJ9EBAMtPuV
DkRjnhgwmYei2erYNIJHcZweY3WS+q9qcnoFqMMvoX5z+w+Uv62Mi5VMLyP0oTj/GIy3cj5P9i4d
GIO5F+AgI/NgI3ifcsbp8EcNT2Q3oV2a+IgvXhYetXAApaTLCFsTL4/3HUOh7s/tP2nv+vpgavQx
oFsK8oKEYquE7ckIyu4APcotcN3iP5p3XbVrrGmpq2/Zndl9EgxrmjsDR7X9NOqPAu+eGvsSXbE1
pafpZIt+JsRMdbGjG0isgoYUV5CWwN16s+Qt9z/cOvESwbRu/BTy0Ibp1oHXMWJ7jEAS6/YXif2Z
2G1KEZq2MbX7vMiICSMcAkAFXfBckMrMYHUtIIqthXrjUOY0RCL8ttTMy/MWpZ9K/4NdVlr87+Fs
pfNlAORQbHpUayeniApoiRkfRvse0XgACZn4J7OmN8PJkr9Y5pM5f4xuyWNyRF9WGIWQi7CQG/Tv
vNzmMhNfcw/bADzF1u1ehvK9CK8O0JY6XRphi1xR7GRI+CgOUQb15YiOAtXGv+EnipLqJQhwCpX9
XpeOx1zEkbyIybTsqSW08IM/lGOdoJox3MJ2rfqAernCD8pOgzUqVKAdIubObs2823mtoQl0nESN
MS1ClOywi2C0kImGo1PNGTseaFzIQ4zrQv9O+wzaEmCIWaG0jWeR/+VFvTbIn4yYTFIm5u0/nMVL
v3QO1LlFF3lB85vlF6FOBTCBnikneDczurrpr4VhLVD/8vAjIjJvPq4H/OQ66ytiuUHTBGzgbplM
yfmUFPEyTYd1VzvLWnv2S6+YztL60PtdT4M+0vwSfxryRd7tMWq2RD07nDCyDkhyd8eCb8iipRus
nwi3cts6WDv/iXhcuWWvmEkP54TxjWHzkz/yEQnmE555B6wMbUuT7BVxfOxsfXKM8GYE5WGwAAgk
zkJGf2Z7dtxuRf4Cl8+Xq5dby27/LNHsBiP3NOAgiVNvEyaqMWdOwouTpsGhKSosXf65lzxZkfMh
5n+yfSmccWXmqyk6l81pHJozXV1c/GDQMqv33Ly4RIlrchv6KIjyPG4AaAbhaJK6JPRA8GGwX93M
Rx8Nt3aCGX5gRTErtTEmgvXRXgEn73L7LEPjZDm+p1m8CWWbHS16/sT97vUCqmkKoIgOObFIWFer
ep7eJP2bytRmVPm6hVtVT/E6n92lNPJbVn63lr4wQxBsiWdlT73Qr92M6tSFXhsjCgcMe5hsMMpy
jPRQpw4HMA1UOlSLJmOCczCMa0eBgQPInbhvfQYp/N6Bc1UMInXKPZuOU3G5kHvfRvARyOseu5ab
Eq2jeRIRw3dO30fQ2KiajbD/bP/HSf4iqzgnbbQK8mTRYSiqEC8fSHhZqUWd/ps0Y0eK5pZlyGTh
OikwOcABKh+Zzmej/TONnzl8LtB4Wj9ZOH37ElD36863nSoUL92bxvdEYi3Fld7Kf2FGNLos1jC+
jm5srweq3xy37UwPP7cfQVdtfevVaF2iBi+yNa2l3e1H67kJ6k0cvGr6PSr+pP9s11vG3UO2sUDe
hB8i+YT7l/LLmOJnmMyVO/62zXXGNdCaf517FD5IgmeD7MzkHPMchgaamTNduvg7hb0XM2XTx0+n
p33A0xV+lmm89OsMZw+2Eyc5BPrMlOAyZzOu3g8N9Pc0m9BZuJZmbSvwFdsvzL0696s1T3EQH6tQ
bNr/Q1f9NW2GbRxfiiADGTNiWkeAmd4tfLH57hF+LimQxr01vqHFRXwRVYhp4qt2N2r+sNNm7afO
MuS09uUx9Jlkk3PZdtWqycFBbYro5Gt/iKrGcFTNrtINzjgfYzLcKlZB5hAUgo5mgSECDitUBSxm
Bj/IpK9N/cPMoE3mMea1ddj/lA2glopIFLGZeZ1F39rsBfmlSgjAvlf+E4ZglzccNQ3848o0fw1M
eqXczG0KIf6GZwE58h/sHMYM19LYFriRqvA9Q0Rq7W0TnyPqjZIQ1OO1GvYhgoORJdkCWMASTZx6
UFg3Lbi3JIGzMN4nU7dKtH7Tmj/K6pbSB7PJWr5p0/snwyBnyEDkWDNIoLOazilKQXNpulNlvrNS
dGGOGMYqAcvneWIqZHEtR5exObXYpU1jb8w7fzj5Oj/PE03EQ9ax2ktqf2gwGuvm6WGUBECF+a14
g/9jEWCJqnUgvvt2R6UwiKuB9xYmT8JXbpBcYcwL88AgOE0IeqsFpOLo+zwOdhVy0cUe5nWXiWZt
e0X7KUzG6C11lvXmWls2sK8cqi7XaZel6l+hmvEYbMFD+JxL5GsNZvlV/eHMyFbMZLvZmwb7juV8
rQuNKJ/v9Sa3B5TF+tMZTG6e7WwupyGhGt8yU5M96n137FhAo4xDB/+JvA2YrWXWv2skT8KH4xBj
0awOEwMNDRPdyUJj0fFd0HT0l5YQjzDvkjTb/1UVYmJzq1siy/feL8AIrXywXN1LGYDPyTei/zCN
jMvk83Gn1MGPhGueyqOuLg4W6OYFgPdCqmfD8NLurddJ1iCeuVgcDEAQ4q9FKivVR+DOa7T/weap
06hk5nZrOtWz3pAdgbAWEnX1WfKeB+mt7a62drMhOMXNuqEO1+rc8x/KDeNKAsR6dFHZX5M8z3a5
tmZB07vuorNDbH4cj632gQ4VD4nX6LRxe7P/ZDRZq9cBG2TgnyfqNRriCQZDZrdLp/+EE7dQ6ZcI
drFrP6ftZ4DhoeF6b8N6Y5f4iOytaM9dka/JnFd0Jonh7oM0PESPLqX9i2FxJm7y142nrHyJ5uyl
mAcAP4p4LzZZfAlMzb70oEcI0VazcHaFwqb0lCXGCqNdOX5P7XYMA1Rzpm7N84gYJfk7+uHnxD8s
k1DgINeOWS4tfRNY/3Sa4yLEfjhVxwk3PWgTr4Z/1FnJLjQ47iGbYjLpY+AfVEtuRscY7wCkrsF2
rFP67lnb1XwD1vwaym7R+NGtM88wUj+7KFtaD3NEQ6n5MFfW7uqhtKZ+yygBbh3pFakpL5YAWBGM
bQuNIVwI6iv1UEqSY4ioJANnnzn5LiWGQtPPQ28tY+RHVZJeB2uotdpZahTzTLIL3UdZznbmgMQY
By/Z/PxwdUKv9VpdbGcUWgcu0sOoK+3nIici0e3NOt5N2CH7YDMQBCszRL06Yzq0fIQsA8E1STAG
CafB+4Ktn1IBIlfIxon3aGDA8lirUAmcQh8SnUEdSroUcGwEPtO1Za3r9K8yqxU5sWX6UEuY7ek6
nk51wPeJySjGUOGTle7i4ZAgbgWOtrDt86jtiMNIGq6op5ot6ieX7a3MqMlrLOZ8o/vYHLXkwzCZ
B0GMm8S4HgfzaHOMJhaVdMt/XO2F5AfP8ycT96Phe+HAiwRmbMgOYTni+DgbtrvSMK2L6ly4WNAu
j24DLELKvQS7gAvY9WbeqCZONiBsF00/fRFfuludjzor1zU9fO1GWMLwYk+UFTmpnpF1Qm7BAVgf
H64gfFbLGO2jEt2qG8kzQPvSt1DKyKrB1/WS3gBdSbDQ7r90GicQNIRN33TlbnP3rQUTq8SVMafp
LhUmfKhUzjwcfXkosnuLtIo9Stxz7blFrhu6td2d9ZHim3bGvMTAIqd432LCtK1NFn/O4iLH89je
OytcJUa27NWTQ92fwlT020PBIRHSvZbMf6Bkji9O5PWxjjZIro2rZuhWqTp26ioVHvHu5Kh14P9M
xiFLp5Udr0ei6714OC23krWcTgRrI9lkIqdYm9dN+hogBHOqU08NW2ITyzZSng32YkahV82IZZ5A
nvPG9iyeeGxtXmR8t/YlMX4yk1iCuX4AT4PgqZ5eSVmVRH3LeC3NQ4KPqaT/bW0OSMST5sBMCzd1
JHcmpg2XKOOM2ThmGhJo20Z8WjynQY16He5ltJube15cKvOt6p5LKs44/XUIlrrTDqwDzUmqfaT8
6WbxDIUFC6nv/mCQnAJGS/YhbzZT5wViREQwFx3OsKY32SaBb9hhGBxYwJlir/3J9F/W7K47h4M4
ZJLQPDwHRytrtlDQ0ure0DfUYOZwwafQtNe2hRt99KQMb2MkkOYRck4ldh6CNx3kQK8lkIho91fy
pyHSrJvHmvIg8NfhGHvsLsCv+lbXM0nf3sAb/U/oKB+jWDl4Rno4Bob2Zvn52cdGWVtiWWCR77Ry
6XJgiHI3DTWTcrRbJ8ELAXwmknxVLlw9RFFtlTiOF7aOl0ry0ZN21qNy6zgWg2eQ3RM4ROqELiUM
3JgleWESHuBKTBsOY1Hcw4Y6p588HSXQaUYm8YgOPe/HjCHTZPupuR3o5ArWL3Dg4jMSOysU11aj
HxwBQ3Zq24Edqf8/HHide2AeVZlttax58w08DC78m01Gb+7UxXqmKpY2RX3u0qgZy66unwxdwfGj
ewXDQD61fplnzmtMJKvAdIZDFNDU6QVszyov1kmibxMCKDL4Vo+gjvhhucYpdvtlH8JZtEoeMmqN
Ck4dxSX8h4Uf6lRf6SasHI/l4IeR+6rGvNDkALOjlKxNApjzM8XB30wxMQltyZqJl7gmjwjwTP9/
3IgzEsUgm0MUZobh8BeYrpPep5utmIboFRUHVaxWtjvgrBkOZ1WTjA2hY8s3jbRZM0aHmsocVsa1
LNp1Pby0nPUVsZ8H2MWtiOiRRWRnIkSGPgbOhns1wolAdxvY81shxnvYQikueQ5EOr8XmlyTDl7G
hli7bG43pOZFhFZs8VxhZCJI4NVj4gl7BNAWHcl37Zr5Xg75SxxxBSoHmxVR0Ik0VqLookNqdEza
iU5KbHT3khqjKHBH0KFVuf8H//VNl+7zaMLk1GaEA+ZzU73N+LQMVPscno3DFFHnuYkHfVuzNbeI
2R7RdDZ88eTJFPOigzHLPY/FTv1B/HuFiqKwtPvfBskGZ8xfzSL0nCl7NptsOznaOZ1wgjW1fYKm
XILAGFZ2IoFIkuHWy7TYuHblNYm4lGWFMwi7fvUjKE0UEqiTz8MdktS1GXAd6fq4mqT7S0jwWgZY
xvQ5u9V18gUcgCWLmD4L6xxqPwnLiwoVfjmjfpTlQ+KOtvnMW1M3mzDRXlv2BjS45xalFn1nbbYe
GFrawUMEtMiXjOs8TF5VD+OE3CFgFOvip9aTAIbDwAOdBpdLzWAm7VBZKHNLvJS17LdDae4N6gUh
SdzZJgbReqM7MzVVd2t9m3v5M+mwucKs6vBJNmZ7avEDjG6ztdlu3sw43DXtNZbhNmdyETH2DRr3
pjM6Nsjw9HXMAymqZTlhmaUAUCPZ3VxtRAzanOe0pZKooMSOMGcjLHYx+rQRctlS+s5MaWBo7yOs
vYZ+qHQtwjXdENwF6qjMrSMe24pdVrIAQxvIqZivMfVFG6OWVYzSkWJ6Exs5fgYjxbMcN14N2yFH
cZ2yAaMc2kNNRFqS2IrDZB0+NLRZLdhhwNaw+tq3ahuU+SWcO0n2j/wIynaH8SXo1WF0pBdVuN6r
UfFDEAwrDLkJsTZH1uN6uz+YDPpkt4u+tJ6gafwzQxRSG2jKlIMgYj+oF0mi5kmZ7hNt3gvR8/2h
/WkcrHaQghjEHkSKW6+sdZIP390IwMBOcNMY8ubPw7bvzBfgoUum1afUyPBfq5096d8qGsg0BMuC
ZKUDyoznhv5KI9Y7DcFXWhdfrV6gnjrfUME8NUenurOPc5X91dkrm2k2EpNixvGtJ8iyE94JqMq4
Nuutno3babCuuTM/u0l1iY3pkCXd0zR2h44aQ2A2mgxKiDFb5ihx1TB6uqq3Yz/Q/ne3oj7XEeq0
EyQbMrb7uI9hNBMnnSte09IjG/JmtMXen+SR9SzroUC0luZ46nKMFUrnUsAnR8Y7zf4ZSfoKP/jD
SA0GwROyfQeosMeDbNvBOor0pzF/rx5DPrM7CNt4rhJBIc6SKTx+PR9Wus1OgWCqtRJ48k89xpuH
/TOoAYjx9QciXw4I8ZmWPeW6xHIBkjmnVIkSGnksW2oQjxjpgqUTLM4GR8rQRdd2jsamiwr4WCu3
/IR31NjXHtxCHtaebbAqgGwkugk4p9GLSMAFTK+0gTGuLam86fqRBquKmzj7yqVYZEp6uWN4Y3nV
+JsEdXWYUN/R9e8TcmWR+pAP0aU6GlGd5bCBrJ/MUffGHkmlxuQwEZCuCn/T5TX7ByDBuAz8FI9Z
4+z6JHktG7UULq+cIlKfAbHKdYMGscBFg4Kngu0csKk5Nn9DmpQOXGM1ppu2513to/kpBjW24BTY
jFIRX4jWsW7skqD+DHWSqowERSA2gLrOhs6W9tZ5wO9XwlZr2sW3IIAaYUw8/tVKHxD70BTXlApr
LZ1IOqanohO4Zok1mDCZ4p4eu4Tm0IPYxngxYDLOlG2sdHdeuYN1NuFlG5lEqDZW42ic85TzTrY4
shkWqanc2mG+TshlGinj2Kk82gJtTnJQZ1SO2tB90jFBLgfElKb9ER/rWWnha6XV+7AqyTo6MYYu
F4tTXfyz9JAUevYoZQP0hQz6UU0oLNXaF5TTP7MqLrqpfTDcOGSFsRRtxewkPPXBeHG77JUnfeMk
6TZAO84eCUjmsowX+5NqOckCRo6qn/7iFikf1ZNWfZQbG+0xISgj0uY09cZWEaBgGQCvE9m8xgm/
JD3ZFOXXombuOFW/CRY3IiHOL68QC++mryilTR2NjttIHYYIwytIHrLw1SZP83flNgRD5neRRC8p
snrpZv1KueMOiuPViOcz2xovMCIXueiQTdzs3UoekbB+PKmc6iGBQWmRViujtREbtxZLLNJ591qh
cgFYfbas0lpaPe7i1Om+Rl9uCO6/2YKlIDZtk5b8WgO1vDQuVME/XUWZSUBdayxARg357Mrv2Bkw
UXxlDjkxm7Gcn1LBxTVGDKfDQB11hflk52BTYhAbnL5khWIXeWqMEYiqoLkbdZ0flDGdwgp9HyFP
cgKEBTEJ/DK10Cl6WYQRpHD0JANYNNF1RPMPiJOn089fwPhvRmIDQcPkaDYNuRpVQMtvkS2lzqdu
7Uv5+zBtRk7rkibwt8EgcFMo51Ujb16RABSO8S0ytL0S8G6dtHcc/DsLY/+QshbOiihowlj7FWF8
qwtoHhmWQYEVKDfmdztOvmZprjI3OFl68CFrsp48k+dwyt5ZMFRQLIx/lTBHetWE1SAUaHnAdMwu
jwp7/oJVyetKVjfTwDvKVx9kL4Ew0Rsc8dwp+ypYt7JoDfPa9eG+1tEPp+7XErS4IUhEZYENsimV
Au2DNc47QH8Mr/XjbDNFLQOXLJQ4tSAw+BVpxto2BbcT/0D2Jx5k+qfOqpyljZ+ut5AcuF/dFkqM
6DdWIY+OH2zHR6Ub6oheqnK+k2FEP8lCLxWP2G3IIWSKJ5mzZy2MMMONJeQW92rlGd+bS/xTgOkp
HzKvfE80BhRBXlzzFmBiiSEc+U4vJOuFrE3s2MewQ/rlYiFPmqznMTpNBL9CpMHEchdal2OULPZW
7W8b5RP5x3/DhPSk2dNfX6hN3LcE2pMr5uNHb3sir7M1RziY6EOjqNY2g1Ir0DdT3W3LgRBjj3KK
c35hNBzOdfZccpLbRHL1JDgmtlpFNawi6ex80l6+3zPoIiNGJaJhFKjc5Lnp8iUf+tZO1qmD0ZON
XKRWVcLXY9uE5eJnGLwpDpaaW14DNP9+pKfNmmuP8YRNdvdYsy8Nu1l0JnI8Zbz8VYM5cFYRAxxh
b8YyWs2k4+tgghARhHuNs0tY4w5H3H2eZsYqBoJnVu6Qsn9cAlxu8TBJ4sisrvrEwgbQwrzJIe6w
yRN+uS/G+gnnzcrOwauJ9B5V8J0sFqdQkxjsPADStnam5gzFaw89lxCzPt+nRHizRdgEL9EJpsXz
VGb7RvefSsJJfDFMZiGsxXF+1ICBuFp4xtTLp+3azci6AivTd8wEd+6YkZTAs15rzlZjU2HlmP9M
o9vo04uS7WuVO0+YpdD/k28o7G+JweyPzImWNhu2PIHdSiQNY3Rw0VNEzZUYQ6V/8KCaiqkOPkys
gMFFGMOH2wN7oGBMAPhD9MSIh2zeEG8gvIeRYiot9CT/aLpou9ZYHfFTfU4u/z0Dd6MInnwqKwE7
HajIxgaWlgrxANIsQBV4SibUuxmE1epeBLhh/JYA/CyifQYG0IQ4suzH5qnE6R43E9ORYTXM2aFr
+3tX1hfDz2hccZJX+lOrT5dhJDYBqGGVkM+ODeW5WfceJrOHROOBqV6OmF4tAxCSHuuQTvWlVYUg
IhT5svrqduWih506pzNJlJGev6/+Ajm8+jqaT9BpGxvKsqKGSET2ReXpLFmjgckgvVgyPYSIlJgi
x3BZyPIpw/2rFD5LO9sGVrapAchonDBT+JokRNLd6KMwmQHV6bibBfKmnsMbcE2xHcD39aDkTNO4
Oum4fUAFHEbLSamta/p+lcOBkyEVjzxiDVypBz2FRDcoZM+QpDF1a1VDbkvzf3UVeVUxr/uaCnmq
3WPMyzLnD8I5nUJfTc85IYbeGq+ocwdd74F72GfuaEIy/t0i1KMGCK7Zg8kaEs+ZTIJvU852DQgN
U/fJCUDsQ3d/i3GE0Vi+66w/0rJuJwf3uwSe3ArQVtmcPUWTsST3x69H9koGtyKJ164GZmju0qe5
w80ig9PgkEKNp2Ws116ZVxsnIxIVNPuWq8LFlFZMwZ/Up5MQWG/zVDtnZr2a2Wa9yGA/BSF6hss1
lZDTz/T55gfJUZrmJ1qEkv1XoyfLfCjeZiNfNb11KWq5GgjhGTZTlzz/cWe8qhVqIOzIT7AqHIiG
vasesW+DFQFT+sWht9GJgkcqQ1+04G8VoO/6WxYU52FsiRdHh9wnckrqKZA8MwVDyEEfYLmF4uCM
wdktEn5X8wWuztHEJAgaHHSljS0mwoyahLDFh+bXbG0vGpyfSOc88xU5HTyGdYimnOco2cOHLIzP
mWJci7L9OHLET9jETfcNdPbCtXOaZWePDsc02EUsbr+VHrw6BjP9gZuUIfnUNf9au7g6vbVttHKT
yrsT1juQyy8ZvIRiyElN9aT1qEWjythD1fEsad8fY3mTXV2qNDY5TgdBgJ+csjf6QKV1eajLf0ag
LVsHZIre3gNC+UqnbY2jC98bBQ86K2vbvLKdNgOzqUw3d1Qob0KYsAsKd1X5/wYEKSlg+ZnCOBkq
ZHgHQiQc791jDzLjlWqObjM89jh0Ptg3sjft4kVhGIyhQQQjzrQue69m0F2EoNGOmHwlFDkzeI1H
+DKVGAzMn3GiUEA/orUoxl8L5uqS9WrE6ozxbW61nYyH66jKcUWTQcAE4T90jGntFhZoWhIFJr88
oUjrAZmewoR5Mk7/dmi8nLATHsD/3RVPONX2VGSsd2QOBgziNmhc9HNuvkcSMFgEuHl2EYxm+Mqh
w0Ci14bXqGveWVXmNQySK0teDexnjouqW0Xq7pLxli7rQHS4cf7HZGmfiOnoDVCzh+EUVdnRGTDB
TMVnrHQmXoqJzGeDybAM4nvL8aeRL031x3QneMFyc7Oxd5ETWYmMnZdF/gIpHZsXs2dz+Ne1xSHA
3Olq2E0IGRdteHZNPFNC38sY8hffqI5iAGpzAeznMNrDUQdlpNpPQ84aeQrCZ10AV2RgUYs+DHuN
KfUA/jzo65vVhitBVCFmUmmwu0DwkloK2MRk1Bj8+mVrYTJynZPpWO9Ac16CLt/TwyxnKT+GnGM4
tpZUZAOGj4D/j4m/qRoqczlb/cZ0A++BznQ1h9iK4RWh/utjoay1VC7kGHxQ+L0PKtv1JpeZ6Qpc
a12ydCKDEEBQ/YWClP3gT5xAUf5RusSLUu2zgHQU5P216QPSgM1NI4+5yipmx1TPAQ776RBFaE2I
mWB4cm+ApkOcadVoRJzCKwja36qfTrm4AovaIyfhAva3pY/ZzLeDUz+yNDDD1J00a0wsS0kuJyn9
s92zCmpgHZtdJ2z3y+HPGvZb1lMVYZ6PsvZSgLoXosCaihxpjKwpdBrol9EnuDBvCPhgwLgKO0R7
blZN6h7HGcMKJiyfQHQvWG1lFuNp5PTT+4k9bgmz0HJL8U9ZDbiy+EhBYs8phKnpbCdPuja8mOG0
kBP2jO47m7t3BoKP25TsK7dF7huv2dweCBV5GQGaKj24jvHspAR7wP5VQ4Gu4B/6NNpKBPW5M3ZZ
nBx8XkOhuEVZ/sCnBKiQ4OWlE1on7Zb6AFijDSIqnTEqNOBkNwEIZULZwByHIQvBVBJwi1KBajVt
XBODdlaclMR2ZQMwYuPLNtdZPKbpv3OBSJzinujg/+d6dI4rczfOiBVBmCeeDAgy8ITgriNdUebd
UynGb1WTlxTxcBMKeFfLggXwrO6Yfto9n7sw9LvW2r9A50jh+oFx7E2HKGsA2dPHEuH6cIjQU5PU
eVFl921waHEWQCIdxF8wjxt/eC919T65zlmL5bg3ApZcEOvu027DAdivRsTRpeo/W4fccvvMDsiF
6IdjbI43PhcZDauCqVCYzyR/Es9u+5QxBeiwzmLdGkKXtPHbEUbIH2tkHN3iEjVbXDMdo23pklQU
NIrx8O1o0bPM87uVWg2HlLN1SeDPlfZrOdVvmit+hvo3MdPbHCPLqIQzrRP+jWNsSWblkg7NRxTb
i3ros/9HO7kOYMYaYMkBS2QAMG8yGXmN7yc7R8hTD/5AgfwJptE8+oyDWjYpNtSn1O7QhqIF+pQX
18wJGkkcZuikALhc3gKrfB8g+OBBkCcNtK/hFmfLDC+q7c6KTEMzGesMj05hQoZ1SSehc1sO8aIu
GVePdZh5DQi7BlnnmosmTbaR7UJrcTEtK6RLm5VYse/wJPaer7PVPHZ2umYfpiF7jQBOjsTE2AW7
tbgyVRWtxz7fhyLdWLW2Cq3gucPDkLQ1slI272wnupjchw2h3qdAh+u31CI2kWYSZ0hNvPqZXxXR
yaeBcE3rOlSSuZhfkNP3qy+20j3ONhi9hOxZCzS+6InJHJUEJcu6yYiW819WcvI2PWPUuhZ7NyVp
p8kdkVI2Izh4Ztjb3aIaaOJZc7TX2kj3QOm3faPekQ9ZOhj0m4k3ZCq6Bri7A4wRz1Eh2cxVPccZ
MoDsBmpCEEt+wZo7q7oagmna2NyHlKco5qrIGIz9x9F5LMWOREH0ixQhVzLb9oYGmsZvFMADqeRL
pmS+fo5mORNjHo26VDdv5slIB68O8efRnk5LnQvWZ1JOxbHLh8euX3ybabAVqXMamuopAAK7NqyE
Xgv4jThq2i7eqd5It3TxGZRBZDDiZtS6zLarTdw3/ZMV63pvdBGTuo3bLGrI34W91yzzXHmZQre4
JrqPnnGVoi4h9hSfYbvskQxdel9GZ9WvZdpQCZhTxLZnLPXWQ5xk25GzbBfBv9uhxHECTNV3rfV0
G6uWFakg0yO9uT5HKp7OU9t4J0po6x1m5HRbWSNTSzxn5PmbKtiVYeZ/IVVjWG1aQDGGtHyybh5u
rswvOuBJjCl+nuLPaNh7VG0042xtjW1oj6zy5iRcIbbRpjs72N8zenQkJII0PTkjE8JPBAWG132U
f4ZGfvKt5mqb3VPjjAdIwW8FwqIeei6Ovbx4XIGT1phAPv7yUszMYc8d7miXEN99uPdVo+HRLMeG
KML33gtOWZQ+8HgelVdDUibCwXpTsj+UZvMoYwgOIqIsgNKmF6cYSOj563jRaGt1k553TpdVeFhj
L813OhEn/iuHGTFzzEn8Q3O3MTVRLrPvphjM6OKqnugr41hCTR8ENbJjSOCgJuU2/XTldNaq29Ef
CJeJVsOS90291ITVeEoz86chuWGT+PPx3lIhu1Iw+3NZXCaoim6SrpRP0rO0r5aEgzGEx5imM5qr
cCpAm0+w9JBEl1nyoMz6s6Q1RzWo71rcZxlie3tXS8golPbGdBL7SIVdSt1GZLyVhmtx+fOgpwzq
cyzdatsLctHAkwvvX2MTAJgtGey9WYa7YcL23UfQ5TzX3NlRLEECyvFsGHn+4HZCHYYhwmemp5AV
7QR9QCWU1wXWtIsKAithVwSruSdZNZQY0WO+/gzRAR0c/hJIcUG0mn7lbmYTnGGiueCAICgvQ9/2
v2kz2i+idwBVBIYbPfg8pgjEI75OV32ia/WnesSIZ2m+3PkU/Yie3C+TfoSEHL8E2uw+rUobpBHQ
xhuDi6JuLbJMyjOuChL7EoucsCG5dN9AEGDR27WEmLJ001KvN8Y24J/2WkNlqbP8zCVj5+Px5YG+
n1jzd7lxtpMKP9rVm+ftkJuneby3lvojTMOj0cLa9m59BBOs4REZvfo58JJjgz2mIc+3FyYSElxT
NJCT2CfX/CoIcbouO8G4SHeG1aLjhZ/SmBPuERihA/pQsC0sW7byzadnxswgRJjUWUzwTqWmzHXg
9hkHHvkmwnJG/h60L4C43j1KermiugQX219ozRhJJnlADXgq6bXljQQ2uq+7w9TlH3oet7RuV2uS
34+K+PjMA5KyMUKSZy8u7iY7PaqalsExJnOHvLVv1IyCTgSyrr4czR8B4RnlaH50pYtRHgcL4M8Q
yJczQ62KPDzBcsEC8sG36ClFb7PKvvT6GpQG/oLiNRmqx+VmkBHjIue4VOLO6O6poyhgmTBMmRJ+
TDXzW3X4YUoRs+r0zgbUKyPqHqJO7rGzYnYyire5gFkhjdpf6VR+9pjE1ijpFzFrm4/V//GVe2sC
Y68M9gRzMN+bZaa3LJEP3aiOQBYIOj33eAb8HDqWrPcjJR8DD8rFTlOmk0QCMbW7+o62xuSO1ln2
Nj6707CErQgroCOR7k17qUinyt4suR8LjWKmo1U5pfTXmTHNHGGprFXjeeJVDhFHAL2jbjPv5Ggd
zaTG7DZs2wn1ZqB7R92N7cMoikuLGuW6W3ybkTg3M2aTcR257XFMxUNkVWsBHRt/s8dDOtcvLDFN
fmbeqVFubX1zCdOBEnD6n0xchoJb1lXYr7J+owgAo1qBOw8vmjM9svvG9MkdiTS7gXkoOjazu1Og
66zCfLFT4Eccj73i6xiyYCyndw2oDrCpRaJGuygGYfwWu8OuExmdRf0zCWnuMcN2NAhbIA4WbbRl
gEGEIr7JYiO+VVxfB/olLVqE6BT+UEqdrOynnZ0N97qliiWn6t1djMHs5Ob40bC+yvgOvgAxtpGv
P/xnXoxh9taJ+2G6SG/fQQJduhd2mNc1+SJOeR3+tRCIDN6Cd7wqt7OZHR3ja4JCYEcpJXbfGXY0
aC17GznWx7IJaXATmDBTWLpU+9Es/wqisyE96Czly9G697uUwIvYmVZNfDcxDyQQnnmd7zPub3IA
vWc8us6rYRXQLB8ndxfiEiT8uyIaHaZfC7ZRGdGppoAuBjpNocA2cOxXlVLcpAbv3TNhTmG+rmhU
o64JxXPlU9FTRXehMfzprHi3nAT4scAt1+gfg9yTU0gsDmwIBuduxmiK32DTD2zwzPTQsHka+RlD
0jky2C15/LFkmZzEL6b1B2yXnFIIy8HdW+0TAbBgoJJ6xvAy8ODggq9htBrJmyCn0FbRyXdgK4z0
tyrnqZXdVlN3Fg3hB8GBYwEfZAoMolneA2L7th7gA8caX0K+t5t5Q2C4X3lY/ArLP1gO3waz++Kb
A/8O33cz0tFCZmP6M+1mjfpkJR68csgQ71W687COjIDJ7X2HBqZ5dxadex9Q9VSNf0mALmPz55X3
YIKPUVVSaUehWwE4JkFrr2GH62Ha8vD+RPzHq+HPyiiagfwFXmOXiezaOuhFzBIOJ5Gb3Pnecbaf
S3frFvQ9Her6xZ52gdp12b6aL1ziZ/2R1r8BTCdzCA4jsJYi5LWebCSnmGzNkyQWpskEosW6nv3o
BpA8+fhJ7RrZb1suzgKbQStloXyhmrZ2meagG7NKqDqTSMJzB8JvftTFfUjGXFjmcSndoksoEEer
dJ5cLdZuv3jFsAvT5BhlM6h9vvwRyFfIdiKBFJdymNmFPlguGZCwfrHK5qEQ5tZw6GGBMkw3I5tk
YoZtexixkZWYqKZY8qRkexsOpDnHa2sgr5pDOu7bfybxtaD8nZJp32pm6m3pLwhGXOoREGXGAQWp
S2T2O2yT10A9deRQ0ghfFsbXVtLuAofYrogjCGJgdyEj8EzyeIbV1LCtUt29w8WH29W+sve0C09+
eB9rdCbKTOhhpYQu2AW4zorY2PY+vu8BWMtoON+JFtgTUvPcotFi3+BUDmCuS0Bi+q5w2z1V87fG
KrFk0T9IhjWkjQ47wtWe2OBN1rvuyJf3B0sY2Wag+/ujNid2p+XoP6uBDQvEAEpKXNOD+tT7OHhw
n6wzaUKTiyr5KEpZX1Ps9S9N0RO9YCJMePBbuiGmmQGovSGjPsj56OGny7g8u+I1iI5D/6ioViwi
aDPJ3mdc6rHTt+S8KlpkFW4zKJaSNHT1WZXQay5L4XXJydZRWK5Yyzeu4PcC81X4oBX9jQvecea4
deenEbLx6KiNj6m7dL/zOT1QPMFFhbLkTO5NK9w37K96w9qlVsdYgajkUhqUr/ntrrscRn2GjIGJ
R4MxUG+DHSEeGfc+yWHDtt8q1kc1W3sIDAf6K8lN+EczpysjGD6mjpgZV1sLxZaNZoJfA6xGLvkd
ecOGGzUPsbkbTLVtgPQVRDU4gs0zaJuNWSOEdeExn45U6W6UOa3slgeIK39GeKXbpEl5HUfzw83S
s8NOOO+hkOJ6mySFJuTbJYOABy3MnU79QISdHEsPL6FWLxMdsbL77qCjmxhzIceswyQCDmRfZVCd
q6zfR0zeafE5oDsolnFGt6Hn+W+iaUrY1iodiK4hd0Ldhc2+6kj3Sec7LJ+D8t2fWmCSWLrky+Bf
e4wt86PgG/7/G6/aWvlMenUmYjcxjGfQaPUBIVUnz3z+jLEsWyGcwsCrAD6BFihAeS7Mt8V/W/T+
qV1+QmzJJTsu6U73XEc3gYvlb+SFJ5g8THYQpJQ9mD6uHb2V0r25+PRcBbC9lRe4LXsLeSIOXmMb
9xUFS+NDAkzKwxNdKglb+7u1XmsGLkRpAquKweu97HfFp0vrB67bxSgrAr3O6mezunohqUPYN3gK
+b2MgGY7XBAz5kyfBDwrumldDyRjshsNwgBNaEbgs1q15UMxlGuKgHZRCoyHBuh2qLkgAfvPCdlq
5zhiUDV79tQviGakvXaGxDqKCOavZorBOsG9kvLMcYIPFGIUkv55bL+HjE7wOx5XOLIZM01BoPSF
ACVruBXrLsU2l55dcSKxzwUmDLaVvUkrhgNv03HnwxcnBXFKfE/Rqg7UJq/vqu7bsn6D+VO6xy6m
a+5sOo/SP7B54Ucdv2ssnXW2XcJT052mKG8Umyp7ocQxEHC1lgLlNQJBLY62c+tIQ7mAftYsrt14
m9IhTDIcuYja7Z7Y9K9JWWN00NPRAPDvfBZLIzxN4FRdsDbjGovrpry3iq+gfopqFC6uVOKE6laa
5Nd6ja/u0lDZSW8h/WL7yvkQHFVu2x+yn0YfivbUByvXO6bWJW8OVrHxxbsJnYlKLTDLRfBA0zie
ueBB2SyLgnCVKvTV4K4JzF29vJmjkQzieKB8mKvgd9m4x779rUDilNljbtywJOFgPKXpRO7A2k0d
6GdiCsrGXhl8cd89mKr8J4dmo4FddZ0+zsGHSLxHo/OI1E5w4929rpKj00ry3AIOsNnSBN28E40P
XXhLjnrupvq74JWnXIm0EcBRLVvcO5Ne8NuZ8DAmIN6LVV8L6xWfHslihUbihWHIohMUStHHWMOi
VGwpycCXaft4ipo5fKAMfX6cB0Pj8+Pjq8vM/JbkcTa+8o07VbgPie1Pu9xk6ZAI3OT93ufcyUgi
1RFZYz+cMTCSKIVkbYIi7UqUJvBkoySyQSZmmtkm1W8sH9ZD8+2oYSO8e9wbmaJe8MWjYwCowsrF
xzZAaMUthTQw41VenAjzV9FedPHQ9KSkSU2rFJym/e1Q+JBQY5i6ZCwpUMEKNtaQMbyn3vpTJVt6
h3jBtWKl7FW/ORQOSrsQosG2mufEhhUPwK7uJQVDj3hNeUc4LN0ok7VAcIbjfpEwuf4VM+264qMn
mYflZJtkAlmGTlnY8Lxwg8uIr6SjBaX34/Nk0OhXGdeEdNNsd0/e4sw3a5wH3H/KZClIP3qk/O0o
IU3uHzPfYv9yl9jG/TgjX39PfXcrkh8MZ7sKvyUqNfkt3lPhtum6lyHJzq0gyOPZ2N6sonnEQ0EQ
AF0ZDrHLZY79sn8ZLTdgVs25uYUBVBUviAn4s7DFZEeaYBZDsMGONFGeyJuyz/RScM4CzMydetdN
EvxhzAmcKCjxnU2VEmc1Ny/m5TNOQXMvWqMlpi/cR5IxHfQfCMVp3yl2Qf74kLV5f6yHOQTm6Ipr
nECeiUda1EzDcdYtNsm97szqVREy2XmUez7xnEH9G+BdJDGqamqLHv90UHDe5VTlRTp1jywJiOj7
4g8HlvPgMsQTTDYp/jbyun/kTxTCCzY6veMHxhMZdIIa897BI2aTe3H6aNqp0rLPYZGAWQyp0a5z
m0iRl1IEshK1r5adDcxYpb1THLI0cEqmn2b00q+I9dU/w23/hbp6ldnE77zGCJjRbXScR/w3aKHX
LHUK7hcSgUHZwbaXOVihquTdm5bmNh9IZ9ahjW3Z6MvDMPrGIaIX4RmiWfY20jjy7Bhy2E0WWZO2
JZ7d21Z6pl3tJU8aEkReMF90o1hRKDgepLUXRoCwvYcRcwlD9kQGCo1oFVbG9KH5wq9hWaak5Vnz
hi7xIFrpWJInotmkGl0tKTzJs2kvxmx+vOeqT8qNmq3gFDv+N6v2P78eEcOs+NsFPUnVnmyPHSzy
DSMrYNEWs6+chg6rcRxszJTBu7eQugj0TdC/CN+M/4QBwclwoBLb2TSssVhanwkRt32bTemrKU1a
5Sode2edshs33Mbb9TYLpdbAFWVFwbyyfRNZxKJUzBc5/17cG/96bbv0jtD/O1rsDwwH1DFcARe7
70gqNc0kmMnRF863gvOxbXudHfqoYhYsFksPdaCUynScwfTeQwelUibJeS0UXAWR1V9GTky0ah/+
UH+HlfdAE26K6wmYtsqhP0bDW904FhZ82FUpg9OLWwOOozJw2OMH0B+OXXhvvUEaJy7t+JkXgrxJ
bjTemaHW/VfXJgt30+nu+C7OFNyn9N7VXKZSOyuslTPI8p5fp7/DFsANptYWI3aE1TSkAKUgOyAs
PkvMFZyUkjC1tgX73pROv4EW6wOux+HfnGOXiAX7+KiLrRcVdrAP82h+Bc7qYOopTHEdODNwP1HY
a40uxKPEwg7YWt5wy7UfH6uQHWudLcpF6/bjq2kFAZkG7jH2GCtsEFQusNQqqR9p4uC9ntzP1LCv
7RCDsPHcq6JBfdM52MW7uMVD0cqTWoSezorPNiYAbzTOZZLaBBz4okx82RdNwD11ucMcEOHggttU
UTLa3fBsLjBQuK5oP/cRC+IVKLaT1MZ9lhifUZvRPdyPJIOC6VCz/yO2trzSx5laiy667xL7e+Rb
3QywaBwCDOuhJsEY0PSNCRyjdcLaxnLfzMYyiTYZl4DHlSg1LjMVmMWuHZGIjMa75URnszYkblcz
CvDNRZEB0x/aVHAnI8oXEo85oXrCdQXDQgPNtsXYk/Fu8hEffeS0livqSrfuubPMnVFyHaPTjIQE
iCHeK5N0jL1dJ2QgmK7IpFBwlwJM82o6DMMFgVbo5EmbnKBLcysGon+Aj2ZSj5hs2wkfqqjo/crn
Nr6mTVuCnyqYSKOBPgbwvQCei1cnDE5C+ZTVOHdGYSikt+7kMXXt5zmie2jQz/VUvnmTdRzckKS0
XofOLF+SqS7p6J7v8LLQ/mt6jLmazbsfhc7aZ28cBpazMdphzSy0GRVwtoFhvExGRZQPXbBPGl5c
CX2EHCPRIREwfNwi+YdpDb/UlL8yZzHX4AsKUrfdTKnRfEjyWWMVPCyZoorGI0E1n3SyXz8Ve2W6
RGGLBqRE6eIsqHkoQyDk+fDdOrRS54xTbvwik+Q9sODvGNax8e0fVKF9q7C+1bY8TmkG7GVhZ5jt
Jra/XWp4pT1B8wOmwDHnSnKokLPwupO+7Dp/14N8XcEJuHrOw7LR4SS+5qkDsmbIjyM+sXq5gtjB
oTLyn2ggm8cQXevdJPTRSb81PG/Ycj5A90pyINxmisBKvH9ElM91MDKixfd2S9h5Hns4mhhT7gL0
HvrT+0vkD9+4OF68AZUm5hFmbUn3HgEUdIuFOA8daQ6za1OokAoPKo80rVk8ui0Rj2K6T82ItJRz
xxOP0U9sXDXwu2bczKuW+lunu7n9zWtwh7nnhrfFKPi7ioXW4lHXTOgYh73C39uSTWwkP3z6VcLm
NTPmk4SHjR3EeK4xp+BKH9HmU0p3cNfR5DGiR9qo/gORk+FBTfEXdzc+5bH6jLnwW0rthFmD3+ll
BYUP7aBGLxHCxH0a/UsE5lIbGyXGmaesI1HNN7ME/aDYZUdTeGSTubZr+u1g5GCc14m9DjsKT10P
XFC+sTqqRPA52q7Yslle175zzU3vrNxqnfvptrErvH4aAC1bapsIckdRchiz8scFX7PV5rQIzHFN
U+yO03Wd9g0Hj/tdxbA1DAXXL7T0IzbHRwreTwkIQ47M6TSS3a9gV+bF8C26An1eND5sqA4XZn8U
qX1UVXlibUPN3VTf+yXw6LZ89VGvcvooZdltHbyHbkwauy3Js+BeAMSTo/yoTOBRJ/yf7c2lyndq
yMuDqZqj6hCQg+z94Rqw+cnRfxzU1jiGipTg9tbyEuS/ITxA+M1+1J4tCN3ehLZEHB24xH7S4a5m
W8IchANgDJJPm8hJRY2pG5dvZu6yWyVOlVIa5ldgbop/oeBLD0kPBIvpZIjamHBz9GKZ8ATNlbez
dfFiDC3A5mpvEWTD0cmR1LHHQQiIWBFHBWcPJjZ4ySazQgUXOGJHqz5C6kk3Tqhvjhg2avijCslM
X0qzIIEKbj2b419H4KcUJg4ZdPsMs9ts3i92UT/38PTod56jvcBYEcEnBSq49seQhvTfkVbXsQea
F3zTY4pzLd33vPbnevxDTNvCC2aHj79/Elg3Z2tka5chFlugtVHj/UtYvvKGxwZEfWxq6o6CAYoB
F1ZQ9B1rl8pzy/3jje+pz8Hor9bodOue67mfRv/nf3pS6d3I1kzjseV2Nq5GjSAcf4Di2jH/4+7i
3g6aEAhUJH+MMaEfom3LLwN1NBReu/E6XHn5+Bglw2eEE0gl3yDDnuwov/CeeYkCfJZ9Z6uHuJ8P
eZhcohygcdoG9qMlG2PT+zz8ubpLwto/eqKw1hp7f1OVx2C0QJV1897P5FOnzUM14xQk+Fv01kcb
J7uh9BWVLzSLdG6+jZVztUF+OJV5PyyUOQ0cV+ZttG5EAGwRsK6L69Gu9LwuqZKiaPTsK4TZYtLc
ugqMhxXbBO+mhXMzuQG1UXuYcwGaYT448fjhWUsCkXVAmZhrf8krBGa4qtBj7aAa7pTNJOBI5ADd
QHiYgURzudPwuQrE8forEPoraHiNl/wjqRPdksR5n7NoP6esu2I4TMydGFrWGSSzIT+ZeOmBikRA
HBEv9x7E5alwPhKs7424j+NfjxWk2d+wgu+KhJpB8s04BMAtYzIEcBq0FZvw6cG2flvBfSEENZc0
+8TlthX8uI637QTjVyL/Cr0feAhD/oXc+APLXCaKbcL85AHpLpuXrnox2nxb9hh0liuBHX3wORyw
WrCL9bbFwkwaGFRcTb26iGzuvm2PYEQAI3fbc96isAtquUEoD4M6EmTehY13KYzXbKCnpZh6ILyo
bnz5x4uTk1apIgP7vegYXBgl7Dh7bmZ0Vl9hspn6gJqqmvZUu5W8QrAj5GN8iDXFY1yqGJ8rRsba
+gviuN2aJVwoB5oAYCpjJz3ruwbetAllV2/TLmBTPLNP7Q20yraAt75cG/va3vVIBR5rVkKYQXbI
OH/aqaTMrjMPptudep/YYlI5r2OxkKwMRf9Vh5jK/bdnNW9Y0OAzxnJ8KvuUeMmO4AXGGzwFymdA
jG2nOI46+JVgWhEKgMsoj+LQltOTgOGwTWKuQH2u34Yiv5gFLnuOQLHIMy9t+y9V5ChGtQdWdOPq
SslM8sEcfRIuTNwKcqyLBbWAyO9K9dhjp99odOZWBuyn4wfP/hJcVsIYmL1M8Jsx45U9ATCAMvg3
d+70WhBxbTnbgZeYaQgGxQU4R7slaF3oKYdBvxK51lysCwUpX3WEO+9MmpWbNtyx9llH47QrvScZ
0gzcJARUAYJALdL1jXsXu7gJWmUEAByGSanP1lj+MULuiuLfxGAGVDNpu09zpJQJEzwt5StvIb7A
d6bLQ9qaK9sPN0vqCyG/9Dir6Z+SQXy1i9cu97ZZ/GBFYCMFCVKaH/tuFbnTpjS+iubbHqbVQH/h
UD8GwbSDQI3QVbFQ8od77DzrYcBZNpIMcnuC7hSUDR+LE9F2+Uo1Wzy1G7q5LOspxOllY1EQcXvo
0U7YTCD21muksHVBwwGkSwVOVpsLbWfnijefcIIajrG1n+RHPD0JkdCkRb8Eq2aWSiwr15lwoDUR
araPC300GF4T7P81v+1P2TxCaiI4TEHjUrYq8QY+RNFrN1x9COcDHWQ2nNI4wmD7NJLy83Eg1Q56
Y7It+vxxhEwbop8UrAQtY6ejXSzfKG+budM7KUbNpdeSgGUJHwaobV/+ORp27giuGf9F3H+F+Wdb
2U94DnbTLA+8jzaFFcAeTj/r9Mupm1Ma0L8R99E7TecOg2E9QhDrMDUFPnttj2aQtv4tzGhjFgSG
yxmoi4bzx3amcyDbggvGxpAUz0BuVlTPLLXq3tPk33L+kbkAPkpMId2y+LKb24SDWCG4lcrbL9hO
PGeooi9i7vbN8thhYKbfY+2x+0hlhWG0eBjM8smzxGHWFmG8aNcsb6KOdjp/2iAP0Gjv3I1+fC0n
lunhcAa1doNLsBO+CW0PKgVjlZD+ncRax6fJTra566J2LYzfMuTe9BdBBMgiSg2VsZ34PHz/Nhlf
jjWdbS959YfoborkpiTYyYWEPeSLcsffge62Cd7FOH6YLXQyH3v+AmaEK065Bc7eGCA4pnxMTb11
LktQtDxA+E4d/RzaH1kVrEVqQBj5WwR5b4z2HVuIsUzvmv5LhNuUJWUmOCklOCtctAXyFgZj8b/+
xQxqvYpU7Ax0typ4zuabM2K/isv0UmJEUzyyzRSfusj8nCdvb5MG0gSTXCbhcfydPRIEFNHPt9iL
3sTkPzvJkW2o7aTsza5TjFeT7bSV4rmpdUSFQPkIyPNh0FzK5uBZQzlR8t63kHMoKBrzE5i1lefq
J4VFtDSGR3/hHrNb8mjyE6rfpdVMvoVSy+QxL86xem/sc0Matm7prqIAKbEA2WbNoUot+kB+xunW
BTcH3dcAoZ7Vh3R6d/XZ8U70Pc76rY7IUDdrCCNFzBWVoYBE3sbxaFotH1zf3jqFh8rKaURmBjcb
Tzs34JD3aa9aUB4QfvjaJJlxX7FInVW3maOnasoJ5zxYLmmE/GDO0SmKfawUinYB/S/Bq9TV/R62
41GGbOei5tlmkchqXqxMoCk5socOzGznYk8zRf1O6cKmYmQqSIfnokTvhodUDkS5JdXdqcXLxwG/
kFmAvxYhaJQyXHdl/WZE04/vsqtq7PAnqyhgT6sj9j8iGtyUnaIlG+J9z43z1ATRY8mXVzblqzAA
tOHFbzzad0yDyyERQj4E7K9FQ5x1nDcY2h6GKbqZEeWoGJNcnzFrhoZfTwbitj5kI/gjV+JyQcZw
nICwvoUxieBJwoCdWiGbStej+E8aa9P0/2Gg5DUMAaouADOZCDCTETwFNbdk5lJNvC8hWVCHAxIu
EgSrD9W4T3MLvDPDixLAd/E791E3cF09gIoJFv0idHjIigh3sPGRiuZNhRArXF39a0di6Q7/x7Km
QKR27uk8eQ/QKnlRWesYVLZtJ++YLD0uONW6nY2ftq3UK63q8PQxGW+W+mZI+I7eJYY8YPy68/zi
MQ/JX5pTyFs7fhKpwpSC3lh0s3HJavZHAQEG+re8Yyjg6eCUGMgNd321Hizx0WSI/53cAkV/yv2c
nuFIHFzwlYarP4iJvkzt0D02qclkV7rQoqqvMg+W0oXxq+jIEPEXB0smsMIH/Z6MBrBTrw6B4Ji3
gTZd4AW7KBYu+WzB3kOz0sbGsCdH9BA7XrCTZImGCo6JCxnS1RzB7MwTyo+5k3h26TLKegktXUV1
X/OaWrk1agFpdtqiWNpwYEa0Qjhc2qKZK7lPwphNogLQo6VfXsMUXSqFYLGbI/hxZlOB0C2HLtuV
2qTMokgjwhMNG94+FRGeM6u/ulHSP7sNKImySZNNFwKAMSzBxdfOkTsHRUBfZCnDRZrCVyrmtt6W
KPBgqoqBzRZHiJOJ7jEP+InMqLco8FXhfEHHn7ZJMlh7o8xINzvmPBHUN5hJJsPThzro51NceNOD
y+0XPbAkoVpmCL8V+vxxCrgmrSqv4V5CbhZtM1JvPmCLhojAxdAmhXJV2N9cC8/PFGSsdKNffHfy
yrmL1afDaBn+Y4HqJSitQQnFsKXOO4P6MBjYCj32Odiz4xPeH4p8mzJjf2xjOAxQO9e09X2FpEM+
ZFAUp8qL89uw7MtWVMrPBpeViq9uKnM8Q6k/q+/ecQRmtO46TuHw0wSpdXU8pU9zstSaJGizkibM
JBe0UZpS6101hC91GD/oJH8WMur+eV0Z8vJSwZ87R90RMH0NR5Hu2MqVxrlW9V87oUqbjfevzans
mHPlbtTEIjmYoMvW2C8A2Dne0cl6ypuSpnhfOt2ZtXM5fvi+U5ikhOE3enGVUwtMB8CkaTC0pJ98
Q+nKG5o2zeqCW7cNDgnL8BPLEkwKfd96l2Y2vWfTHqxtnAb5U1aHiCQOAVs5J9VNOeNANrrvp2Me
SSBirAK40Bs5AcJpTOeDCpJ+axVd+leUc3enmUOOccU7leHAp48HO2TkSsL8GJpeINVGWyRzRomY
FNRSshjBXFalSj4Ys9onswTVRtcyZIswhWcjANSsYaEsQVLQ6p9RNZcH2ueyL2AA6amJWVY2/3fm
VFCXPJX1m8qcxUdNK+eKT9A/jTouX3NH04MWYCGxjGI+D7MekA0LpnKVLqWAuDqZlsV0M6fYBUwS
EhVDkByOadbRdlIltPzFwUPkLNlKc6ImzwVOqHw7O1lVOMLICWx1zNLG+vOLHstvajoHh9c5nQkm
Y9baLOrxLPo2xEm4EDASJ4WB43vhhdQqIn4oc3lHOiPfxBKvAnYfekTLVr72WDtXofKcS2eU9BUk
iqNkpXOSq7xAvzWfxVmlds05S4JsSjHdQkrmJtC7iDSh/I3A1fG6ib7a2jXWRRMFG7ezsy+7FNRE
sDug1VDpQ9CGOevuxtzSKe5dcjJDl8gIut9AWQosygiE2ui9N82PD7DbKnE/xJ3uocvq9rsiQbPp
NevkkRwtIBz7H+mZ+VYSNTq5g6t2hah//Mxr7pyl9kv7dr6dvK4DV1703v0EvjCp0PK9ZZxp83nA
kdB/Gcq4miK+zhz2gm0czUc2l5MBcKO5ylwWyfdg81R1n3Y7gEVjdq/jp1pfKglgkNvmeaDps76C
oAvFNQh2ZnqDfQW0hYW1wkaRSndLIHKXC7zD5JdlZ7PMlzVllvauafWGepDH1L2JJHkyapyGmkwL
l2aCXv+Rdma9jSPpmv4rjb4eYrgEI8iDOXNhSZYsS973GyLTmcl93/nr52EDc8qpFCR0Nfqq2lX+
HGQw4lveJUmi60Jzv5U9iCazuUbp+5eDP6sh6QBahQMxz63X+Msx+zJQ1A3HYCkm6p0OtfXRS7TP
qONrmp2BzCSIb/2CrljRa80lACd4/b5T0PGhPnYixLnasN4GU3rblYI81PJriowaZ1hArSEC8Vno
vxrDMzXkVQdHVE4ZHDL/mcv8GedCxuv2Q1iggpnhXMTo8dbDUx73rJWoDcB1BWpY2lxetMu+GuNt
bSfo0qDzC/QOQQ5mRH0wXhvoH9PjpUHZWPojuARzM2TDbRPDHGkS6ioGsLxvUtTcvqnNvrtMYh8x
gpkiyC22moA+99DlUvmeSFw5cA1s4ieLvFZT2pLb6waHmIvZT8PC+VOLEH2kZc/I8HKCbezgDURt
tHASh2sqXFOt0SSj48HYK4U14JmoBLu0mmOvvfGNAv621ugrZj2zxZRxl031rrQ4UUEE9fT9Ati2
w2qssEDOJ+z5JsZwyKY6j2kx3eeBs9FCBs9ejPByiSWTJO/x9W7VG2AyXNR/6vyH3nPLauNFwZ0i
G2djYvmqJfSBNYM609kNff9hDeZN41s/I7a2Z5FYz+JKTXEjOrkvvOzVamGxJcrcSx3ImGlemTAT
ApfDysgVZt5kABTG2D9pcgGt4D2NzSstVbeFra1shL43MLE5RIN+r0exhRYWc9GS1C/S1nlZ7CNl
blRdAe6ERZ2DoUitao095ao0rH2EAL6mgls2xE5q/jNX4itAAWieYGKyFEijrrvgYQpeJ06Mqdf1
mxQLNj2Mdpnwb3qsCDUqd6tAFnyqf/b19LOPopdgcnl9nY6AQrbq8DrUSfuRUEw5MEhF4a/IhZWP
AwASbNMLxFIM84Mb4GOEdnyhwFZYaFKLuL6KJCORukSgpqBIgCWGRvNYBR+lwC+o2yJmtiqgHfTo
ftbZuEYFhDZyhsJ8CT2FP+dmbN3v9BJXvT5eBuiYdu24zAP7jtsQoET4DcOA6zDQUU6rdkY4okpp
Jlf6VOybZoS0LreFnjNToUGGnG9Rcd2TvqcB6rICZzGfQxxrSdghrotwIeL/kV+ihtstlQxu28TY
0Hdj1KthR2cYd3Wo1pEWyhdQEjkAt18iNzYMbD6Y1KGYDOmjiWaqQn0zhu1LoLCYoLe4r2X+AMJS
rccktBcuWn7LlGnBSpP69ybTqK3xfvMUqmSp3CRO/zNLYEoqztYrWyCYV02/tBgtQCkY7SD7w0Qx
ollH8YHKUnXhRaR8obZFPjzthm2TN699FqChEz8EqLfSJhS0N+E2uaNggtUZ73oG8xebvLscCH8q
XVpvYlZlwW8OZCkgtu8GjMdLVTUbJ2i46KfwpYtgPwID1YIZHqu6im4YSs5QGyDnsFC7tpbTWIFO
TFda1b05PbUJrnpkVfA6MQLKh03hDtuAAaihacC0cR8own43kJRATnbRW3HocZOOC0wCetC6JNZX
VWKtSU03ppu/29gOQO3kxMCSpVITw5/ongtvm47O7aCPb4OF2r4Tl+PGb/1nIOhbwyjvVKY/ACK4
Jgl7DpHg1ilZVmDc164pLdLX7r4boCUkSbZuOBtNF4wikJusrlaRGoZt56K5nVjIrkxRYeFNYt81
tvuah+Ob78wmUD1AFMN6GPRqB1musMMXBzTTBSQ7mggW2RCz2ceymK7jCRnLFpQ0LkY23gIWX5gT
I7yBMoAXQ2ee+0qmbUEPg+MU5sFHH2Wf3axiHIf9BjHkEeUfTj9szdFkt+Xet8d5Mg4faWzi4Ero
+tXoAtZB2uLe6YY7muIvvR2hgSEjLNLzp8ZEOC6gZy8aHTvlvLgXTnYvRUi3IMBVLXcw3BCChrGf
m3i5oYDelugTIIAmFVUQIJBi4Uj32vPpOKiqirCyK/m8O1xCJ1ngQu/Zt7EcQS5rCAMlUC/AgRgJ
wnjeuK3dwF+Q4fvLxOVXThWGmp6FQODUlJDgQu+qyJP+IR/kiDsKhEjEXRDhwBuSe2S4T6zmJgtD
pGqNpUjiWQfszQyjH6lBIesLOAiRZXzaWvID0t3KLKd33zDXBkoUXgpMP9R3xUjqgl/ASgUaaP8m
FwtV0XSI2ynBlK7BB6YLRXuT6g5LcVFRa4IS6RsGH2stoVVnhML99JKseYgBeNEXHH/0nt5cuJUz
XDRFcWNYfBtegSMiNFaYnH5FXT51N7KGeQdCGqb9iBdh67v5uhgm9Ft95IFSE2lh4cQkRbUD1A5A
E9yPAo6NQfNR8x67Pn8kawgWRuegaB1OL346PJcxGUgki8degkKDcL/tdBxgmRSRwzESrtE7GNG7
RTi6zxtOQJjGSsYfY5KsAOgWaD8aaPTSWKzTsbxta/QaIXjjoaJHSAn4PfKDFIGLok5fspmUl8Jd
cBQi/W7+q2dWte6BshRu/SR1VA5HPE9M51vczZ5s4D2Ae2pgUc2lD57XAUlgTSB2DLy56q6aqdMd
CHvnmcJyL21w6FnRsa9ls5eTB0BqMu41Az6IVhgv5ONoINjbVG/Wrsx3NdrBGQDKwrEzCiJQUzrI
oRrpNzhCT/RcHqcqfao8HV2/8jmng9qK8cPAZDHv+MiKAeRiu598CPgR2E6kNO/AOqF55eJYoyaL
3F4X2S5rShyB8ixF6AOhVRQAyjdBNUTlkO5hLUpMXZPuOm7MG6CbH7yu/JZt45LlAzwN8lRcOVXL
XdWhZ6yjjIIoj4EYIU8y2eZBZwEh8p7i3sYehBnSwFhzCG7xkrXCq5DSVww068BVIGq2FFSr6Gp/
c6jkchGsUSN7KSwdgDlfoj1usspAaLmgs2ZeJ6DZzYiMqjG3We/uZ3ePamCE4FTFxsq8fSpQsOjH
+1zR8bLxhMB0J4d4H/ZLWPjXeuVfp522S/P+woi6jaYFt1yDKyXpfJv3iXPnwXOtAFMI0v0xRrMx
QjeJhQ2wh7xgx6CMtL9q3sdSvy0S5z6Mn1qFlAQIrpwcqmM8PnggTDlXPTdkWuEuaUVdhNMvMKTL
nCx56NtbW0PVFRGXUNwiGM9X9hG23nVMQmUF8t5wsUeOtiM3ovCgJdJJ86nScqYyaVndJkG4Mupg
PUHITnL4rTOLLwWi3XavwWzYoyEmCoi8HrZGiz1Dg0cdc1emNMDtP+yWnhjJ7dBexopaNJ205CIe
J4SU2BxgEaRwVhRGFz10WsFQ3WwNzM3vUnMBy3CwPgEPk/Y3G8oJiMBkgBAZYLAPJiUTDkUxBauL
Y92+Ku+sfCUzHXQrrl6wSzTjNoBdGDA+BqPOKESshwaXqpp9M4G5L2YRSHQ0pUNjs/0ByvUq9/Tr
NEXEFR8QSCxNuwray4ETW9GyCdFSw9zmsYSoCy3MTXcNnPKw5MQCqQMsNZVbrXmAT5goxrl1fokc
HsXYsjQCEOXXHtlWCJw+4b+a6E6W4RpnZJCBhbeZhQ6ZNqfrGi8gb58BVwo2kUJIg8GfF31g+sgg
o3qxmmaZou9FgDC99ykG7H1nQhDdh973Kf8J8ppNBxEWBFi9Nfp+WYUvE/LcOWKSWDWihl/g6bcL
un2gr7zp3e7ERThQja5N7dqrMRdI403t3EzxhKIHlD3OL3dfw8nXlzmWsPNss22ybaSN6L6tI44o
CFztCmHdslyTmJbJXkMRB26fSXJGq9zYehUUsQgm8CvEjZorNNg6zLHEnT98+MM1rycC/ZFvvHno
hwKwgY1h9egwgo6K+jOs4RR/E7F/7TlPZrMaIsqZa3/aoZidiyu/X4z5xq+XIsB8KqSf37JJIB3B
9ELVpobHdZeB53W7fZZ+K627gqFXMgvX7TModl7+qvOhGE+ItxQKNCtUB1AYpntVhdh5u+uh3aiA
/Py1rDELovMnkEEOixcfrEe9LaJ1re3yCqFxOvsX2OchIbNnCBaitSp+pS2dWJvhBzIuuIdfFtl3
E8bWsEOS2bBXKXvZ2vbeU54vO2Q2zStkEgwHFwMgPovQ+xgqhsvwbTdWu05SjIqylWZ+ltSI3CbF
3p5BCQOgx50TakinMmbx7zz+aXpAWsJCAlU8Z9oVohTs9vCTCVQR3TnysxEaOhOo2Hjv8YycLK4t
9dSP197wlnH9J9EqFdtSY3gVLsSwCwII0cre1vLWQGwYbkfoQHigL6h9QApnCL1uasYBHDYmGkHz
uNgE/UiGL4d1PeXLGUEwc6esDkOIGOPF6bs+XCuwPrX9AzJdGL6a0a0CD1rUTxVWQq7N8AFRIhug
0mT+IPPTEAJIPfvS5utUtDhjFksnB1RD/xZ49rM3qyLKp8LfzN63MfxDlHEy0g89rxbZLBIk9gqe
qLOvjHudwrJXXHgz12ykGBqC9xqtQhlVCP1V/mVnDK8Uet8SZnbFpeLo7utfFqyC3v42yHZnWGQt
KAfIPURSZPwR9E6cmxIDgsvS5uzoYfpZyWVWpN7SGyB0OaMRIUqNhkFKKt5vc6h1ab7MGPUNMFNk
iW4g07rIfIusBzndVToAV4jzZa59L/xhH7baLrCfEAu6SORIczpazRJ7Rjm8aygwJ9ZediCWdsJ5
sYH56MGPzkcIysYn3iJdQ7q/vfdwRAuv6ia8j2iqRA1wsw7OYyU+A6e/Ixm6jGyG6S4Eh6H5Nfft
c/06onMGgTXPAGpJWtlLbikwmpASm9yMlg4sX0sYqF9xnQXqVZgpaNMARMxQMWO0KVda/FcSfUKc
1gP40zUTar50MKK4B/+NjmycvMVaCfZGNB+mjZp2N40rr0FTQNM/2kZdAaW8b7P5B/jZuyLDe0+U
a9UkN4EXQCjbC1F+SuFeKpBjiQ20oy0TWrOjN1KyKWb+zX1qWncB4ihxCTkM2pETd+g5hvCUgD2g
tcLpEyLna2JLOzlAP2VYP6FTKC/iEkqFW8aMvoVbLEs/eFSjxVwVxMCYf7p9w+WNn2Jf1w+e478P
FfbIxkS9EFckfP5qvj47GwBAOCwa3Oe6gQGxnZewwSdmRLWebUB8LB31I6BuqjBSqab0Aw0Ok+JJ
0RWKHSxKgdtf0OoGX8TfVDQ9skb9E1mzRpcOpYnkrmNUglfSpRfMEJdwO9XMd8vgAUbPoteDvUrr
lVEAu6ZrRgk1fDMTrvAU5UrRNqskAxsJZD8qxEYH05kxYrX9nFEPBhkY6231YUQCLWqfY+zGGDh1
t9BGvyGmfYcgydZMxp9Tg70bMjMIKiLv6vZ0yRLE1A3cXQdSXIAd7mts6S+unVI3FPW+zHqadjq9
IKt+cZthMY6h/RAP5p0LnRVle4E7fBC8luj2ZZX5UNr9ddAmN3HHnxLXXbm20c6xegtImAIrOTHp
XLWClWnDSgMZEueInGJLfjcaZNV4iersYa0iGalkcO1g2Ls2MwvJN0ij26rsmlUIuBidhX3qzey5
unprLHYyk/l4ie7gA6hUEM1SiqWXqFv00N5NjxusAaAQIjWyzozxQQgIHhQVP1ST/ZQuSaf4V28+
aq9MU63tXtzi9psiEJZd43+yj8tsj1LSt2lUmMqJN6zlQfen4NOwkAiZFylFamh4SnE6GQ7oeAT4
Sc4f8APc6YFa+YNBuwNZkSpZoxlqXI8BX1cOgZpvaW+OSPG1PZfPCNxFL0FwqRQ8eTLdjfCRFy5s
9UkftUXDEDYwfWS94hBJFlw5L3TVvqlJbOTU47Po3/tocy1N4KIYVl2PVS0hGOJRBUG8j93XwA5n
1Jfcpm1aXqIadm177l2oDXAg+axhg1r4/E3rEdULL89vDRQLYrdFRmDqLx0mScxnsSxsfftJKjDS
PCwjSu9q7RkRUliN4M8cBxkEiLRGQ18cVsQKIPhc/rZXzJTg8FeXRqLWbUF/ekKARxTWLjTFHi7z
Nq3zcXYi36r4Z9agDVS61Q7iyjbOdOxeMqyoHc/kSvIQtoIJ5kXBxnO0b32Kw1Ybb6ywfCiaVqGZ
noA9NsEAuKPEplLIl6QY9aXnWf5aQgHMGe/KnDMWmHloePDFnJUFt2OMisuWjrYPtuoCIa5VimUr
QjTMANiddobFcvhOARY8VRjfiKG+cgL8YmjEJ0wvuWoT/1dqjtEGy/hxTcvZv2uE32xQmdJ/uJWe
rZndO28Z7LaXyNPkSzFZuHGgvpx9H4ewXv3zH//7//6fz+G//J/5XU4/Ps/+AQjvLgeSW//3Pw39
n/+gazD/31c//vufDpxiw5CWZeqm1HVL2A4///z2EGb+/G//LydrEJ2pZ/NqCANMHpPypTMv63FD
zuTigZqBUH0/HXP+lX+EFHw0HOa2dE3395CukzJXnPOWBpkLCgsmvYILi/6kCectQ4bmdDz7SDzM
G6UrAdtitjH//MsSp7ACpex0OWVIGNwDqsdQzuLadKmctn8jlI37ioMXsAHM9PdQhlVlCeMTvGh1
Qdt0vA3hZTL0350OMz+hwyfook4HM9IRiFmo38O4QeIUsQlOwFys7Z2e4bSABatXXPSNtjSdYnk6
3JEHaEKh4dlJxXxPWb+H000lhyIHBRFrwYax4qLGCnpCded0GGP+PQfLYh8aQipMxlxdHDy9pKjR
hlUA33UvKH7E/SzRA8Lkoei9DHyS3r4PjUGaVE62xGkndxHOrOtrzYzSp7EHDS0bv707/UcdWzu6
ASbC7IYl/3jUCrdVr/McDCE1NGmCDAuj4Io+y9XpMMe+Q3P+HPgSLfAv5sEmtVtBCdeM+UJWerT2
dBRCtTE2HkTfQR+H6ffSJTXIIh/vZuhb01UHAujMez6yrfgsASgbpjQV6/39PRe+Z0+OMUtqI5A8
PdU1VmfACsW4m6hQOge48pllH3m6v0UUv0e0GCTYU4KGnqreapTGSRK4LcuL0w/3WBQFZ8RUpiWl
fvhVjkAAEAAkiiPEtzJFNyEJtrZKb0+Hmb+6P7avNKEvWqbrisOvkhkDZHqR8lVWxWXQzEVoTbty
urQkgmcmaiyn4x1ZFsz7v+IdHN0y7N0eYke+MHRr6XDzlvhm6qZ/eTqMPLosaVh8YVw9hztTGycb
hV38tUeHJLX29bsR/CfLhxks16djHV+SazMEVEoa7sEObJ3Uq3WbWJVTNCBf4P32Tr9PvOHvBMJN
RFembQhbHhw1k4FWnJHy7JR6dpHkwcXqQpusxenlGOaxZ+dYlmEbiiNEzuv9cvU4QzpkEPAIg9pA
lQDHonAwL/T+GneBxL/vARboazN4Kvszb+3ok3Q5tXmUuhT6wQKBjoSqK9GKkLNldP1SAaIStBxP
L/BclHn9X9bXWu4QaCPrs6luBrYeRDFy0b+xFhM1Ud2Qtm0zpv09ipeYI8A4gHeNBSqlppsfdXRx
3fLp9Grm0+bwA7bY56YtTJIh8+CZuQJzxSwGt4l8L303f525wfXpEMb8O07FOHhiFLNWMAqkwQLm
11ggXcBXjOmJW/HWrq8VHZLuNcUvsoRIejr0kdOdvT7ney4pwx97MR0N1UUtkXOb2jtBnKJPwxV4
FYYR2RqbM/QH3ZJpYXNmkxxds20LHU4D5nZ/nL9KDFyYDs9VG8dFj+V9/BZ5F/N0orOeRqUja+o+
dwazmfBc7GOvVM45BWgDFJusgwOl5lGH8UTqIn3LXqAgNfuOIMJy+tEe+wzATAibs8Ticz/IxwxV
l8yOSFwiYcJxo+Xb49LVOX/j0FJMhmxi2KRhB2GgXoEjqVJmjgFdBf/zJ9zcMysxj9QDpqN4US7A
SWEdJssZxXvURLQtW8el3Os6iAwqUt4W2nCyGwO8X8cZteg7/id4ZGq1MrgBUMlAKjFexiH97JxR
vUrXx39nDB6G3qgvs4QudV+K/raRpv/99MM/cj+Jr7f7wReFuKBJI2q+3RH565B910iMIfQsdOfj
dKT5+R5+u65hWA5y4Ypi4mAz5VphQg1F4cT2n/N8xWFUTJ+opFw05ZkE/1ykg7yoEMy+9I5IjvZo
lxUwn+uBeZDrP0f+z9OLOrZ3vy5q/vmXI9wRfVMw32RR5i/Xsi4S98ZEeuB0kKPb6muU+SV+iRJG
uByomAVhV7asXv0L7eE7wO94B+7vGv3Ii7tt8FO7axcAUs4cueee5cFX03Ga2kHBAs2sxe6KeVOC
8BAFZ6YhgmiFy9NLPRrOljq3iKls4/AjraqmKfq04MqH+27RC9CvW4ViNjKrTnjmZD0SCz8O3VW0
OKg2Dy/5QSiv16JZsS3B4c+jty7A7McaDkYJtJ+s+zy9Nk6ZPz8By3CZP+uU07rjHjxMaImRyizS
Cn+iSYIyFqBC33d/+lokqOKxO4jpcYNubq0NeqjZIxIfxaIPGmfnkSaBSOpNOvydrG+NUS/eq8Q2
SIQA/zqe9hzZRXVZ08G8GHS6pEFrMT4JXIE6HeM5O4yh95ghFm1FZd7pw+RvssmpaNQXUfWhwLne
N0ljMShRNGt0X/sJnLS/7uJJ+csYlcW7RKagW3osp+8Nxkb41EgJRRBN3+gigiCH7GaDKLwwLfQ8
Iq2/h4WC/WZKR2uMNfgMrdSLlSaK6nvTeUjeIfM6C5749NmCURkrg3Nj0XIwLn3XxdtgFHjugHE2
489MjcPNpGQBwSSkqxsX9gacVHlFY14tmxLOIsx/JD1rRIEuOjvGcZmP5gZsMlxk38VYLzQSkgWv
XRcaEruyV5+ZFnpbNCVpxlfegCgD1BRP9CjcV0m6BdyS/aj0sfqG+Kl1A4ASdEeAiR+6l1r5FDOM
X1phC6wnn7XyhiBlNOug6LG52jFqSzSXlkJWu6tRi9MbpHMkgy6nv4x7HdU8a7C+6+VskZ4j4syo
tlnGCc0Vxw8gi/hMoGQvGQ7R2ZueAMq/aUiRXsCdDNapiVYufQsE7YsJtRpXZt0SnZVhlWsQcUzQ
KtAOoF2NYQkCxChwiVVG0WOYzAJFBNC/T1rkHtJ0uHGsDEtWOyjNrakXzS2Y0f4y4E/eVo5VQ9hm
xDUOHG0RzgTrKcFDNbTR24KHmiKFNqU7CGDN0jIZQIL0HLaj5yEQQP9hQ5czvmwmhJedcfCeDM6x
K/Cv0XKI6+xXQOa711QJY51uKfmcFsXjJWI6KRA2TT4aQ1V+08NG3yp/Cj5li+5EOo71VnG2Pw8G
6NjAB6wT5xNMbQ3SqN8hvXGh+zZiZPgjPvuuOV4hc0+vEStM+9aC0nDfZxNSLEnCwLr3nttRi75r
CoJkX5C2jgoKCdoyb0EA02X0NXAunkbvOYmBaJdpWu5sgOTL0ZTlBl4ESIYqdPkwGq7pCVROMKiC
tnbu7OA8uygORpidDwwUOheYyYUbV+namZLsJvajCIsrl1ykkbZYRalFCep5WMY1aDMB2Cm3LXr7
jxSQsNdEjO5cV6XYj+sMdANHYxTT678ixhyXhUnT7KLLZmBSkaufcVNjEiVwIMVZpP7QghSbFacD
6JSbLcPHBOtSNzSd5Vhp6TL0AHsHVvVGOxUFM1X9mNocAo724EY4LuajjpqfQQ8H1wjvUkOJ8Wfl
uuq68sNdk9ofg5vPJnB9tBG49zDatvcjSCqolRZ+I83gfKvHycLyCS1mS4+0jXKls/GqgJrRiYCR
AkxdhOno7hy9QGsPwsMqH0ALUzDDtSogCaEM7gQXXe/Er1UQhNtuUuB6R33TM3FsFrjOONoscZWt
7B6ThXjEnibTESGRtZ+yhwLsm2Or2HsThGwLetDNRKP5l6Ibh3hv673mTmdvfbOMtlHVNSgG60jF
sGlfOquj8osnXBUGMOG9aNsHZo0KCzdNb5lDO9atFU+II6UQbVAkTNVwpXU5s9ap93hAgQVR1mKS
ks6HjhqMTy1oyxWEnu7Sy0t9qScobmNigcOrbecbE5HOX/6IVaAcG3UL4wmGs4nP1P3UFkh9aZI7
3ip0mI2Wz0PwZ/nvyHqE5O1trFhTe6lNztoGI4HEPuR4rOMSb4fwGZJ8up2vdTbLtymzrrIMPSIA
cQqiCZJP25xKHhS/Fd7GOjYZOvwghvGIqORj6t90NYaqbinuK/Q+0PwB+eCy7VEI9IPPPjM/UOVm
JsDYcDnJON0XPJ+HQstD2PICLeoanI1eIxl4+k49kn9Zlu7S80BGWP3R9NRsIymLRqM4Sm6xmOFy
eMBH5kyicKQMQprVcdDRsiUP6eDatmLwx13jF8wpYZR46Ee37ePpdRjHYpCHS2q8uUY/7N1Ajqt1
vyBGBaz6KUc19Vr30uAKRgXNfRejSA7BmQldui/MhHXIwkW2lIioXBoaQp3Aj/MbjF7lmVz6yN8l
1Nz8I3M3XPswa1c+ys1dhKzl0PbcRWCyrTNLP5KG/RZh/gu+JLdj5dixPhKhcAUuj7X5g+f9iJ0c
PKVmpxnG/elHfWzLKIsOI40rEx/Agz4FN0oqnaAoQCKky7K6iwKxGN3n00GsI/0Ciw1D519YivHJ
QWEw0vO3UJBlz+Dq8ppkvjeDHQLIY7MmX1cY1UZv4IMtld7zVBOz66NZWh0OQh05cHPadriBDIBZ
lw85uhOSVjKkH4T5oUhyrHqA+Yt0jRRLu+h9xKmjmDvN1qY3D/Gi1WTkiK+lnKVj23c/O/ShGFtm
CDF3rV98DDyey8pnjASJMlgyj4NQppc4UphOtPZ1SJmB7L19bAE0Pv1ojiXBFDPU4XSKDHH4/GUP
uMSJmLjEkIvbaG/3OyGwVpr+/Yay9TXOQWWLf1pvVi1xAqyGENuL8PswdXspMzCQVb08vapj3wkT
QFfA6zFN6Rx02czGtJt4ovKPYOXNQlyNkT/9RyHcufnw5UMp0FhEUo8QkuPwYvSC+zFybk7HOPJx
CIqvudHl0Nk9nC5Wpa6YlDQcQ5H+AK/hXaudreuNZ8Ic++a/hLEOlhK44DkcRZh83AfAcgU2KcO9
1b1W8ZlIR3YbC3J1XTfMeTJz8B2mJaanqQ08uScN1WN5k5rYIpIsKs88cxcdmcwK3QGqqVzDRYPp
YAuUHYSoaKRUnhJEeqoLV9/2AbLg+wJfUigwf+NN/RXtXyOxr7vBD8ZcTERLinTj4mjt2f5jQC/0
dJhjb4ri2KX3yar+OC1FHJpwW0Hqd8EH/h3MgJdUFsuy/TGAV/33Y1EbUxpzLjNIO7hnoXI7GZ5I
0J0VaLG2SsERIpOdTj1inq65HeHVnQl5bL9L9gXDEsMm4kHINBhyN1dwMvEYRYgQ52XfXpt9HPyt
OIIOvOmQA4mDbZhA6XQAm3GNph8TX28l3sfEPRPkWKv4X8iA/x9l/hi+7ImwRWisGxhBGtj09A72
SDT1QG7cKguyTwk2JZK4FoU1mgvqrkCf8PQLPPY0aRVz5ekk8ebhIdggBz/EI/ghv0L7CsOUGL2T
Lvx1Osqx7+xLlMNzEGnJtpt6NHGC2rwynP5Rk3IXZhT8KrlUPlLLsDpPhzx2inwNeZAzBFGJgtkc
EvmX8UKFyQ15HFhkao9YnkFBHPvivsYyf3+JeTeMRu8SS4Cqw7AFWfN1Je7t8FPaq9PLOhfK+j3U
BEI1DuIuo3v5Mw9j4M3rUt4G6eMsOnk61NGtAcQHEQTE1KzD/LZFRFhhZoSFESN4gb5aUPx0vZfT
QY4kXUJ9CTJf0l/2v8r1wWkNHp05wmQWw2eBhjk6+pCRhg8XYLVZB5dJdu6OObe2+edfwtq5DbBi
ImydgGKqAci6MVr5zZlHeCzF+Lq6g687QpJfD+e3hYbekDz51fvpp3d8GfOQyVUCgMzBJh/92klM
RSI+yQaPhIwT5AG7izPF1NEoDMOlBC9gMJX8/WF1FM+xWRHFpTcYhuaVhMfF0ORMmKNb+0uYg68I
TZe2TWzC6DQ8ndepfGptiHK+eTHUw38Y6+AzgouLO7xJrBEimY12RmztsEhfxDEiLWdOomOFolBf
Fnawx/0A2TLVEqxEanLq7pwSO6NLHAZLrKWh8w/jRSevB+sjFrejxFDhXKl67gUe7HbC0xbK+AP6
5DHRX0TAWOLsyOPo61MIpZBKK8BTB7mUxgTed9CHYwCvveRMPjxX7vwwWaC9DXK4ya9O7/1jCCIx
985sIYGtUxv+vi1jKfrC8gDQBHV/ZQGn1aFz1TB8NUHnKfW+lVGxdhi/2tWZDPVoaObKhLeo+53D
9kJutZ1MHNZqeKgjaVhESfrhGZ1BKFhb7ALeILivPNnsUIvJzhwqf75N02UWypoViEJhH2TikRWm
AVUaok2VfMQQc0PduC+a8sy2PRfm4KvHfEBk0rGqRWd+1iVMAWcfNOdy1T8PyN/XcvDNR4iK+pUk
SIionnoUzZnE488s4Pfff/Cde9hkD2HF78ffm656cWHDX54yiF/707vx6ELYg/QNDJoUh3mUhciY
mzRDtWjNvW5cq+Tz9O83jr6OvwIcplDjxEeXzgHEfnqDLWl9hxOp3YTb5lVeNfcF7gYXxk9teTrs
0eenDAXhlf9RUPz+jWXFPBnLeX5x9GvAlaEfqfdotp4b7B1bHUeGTbXi0lM7TOqnBNnVoGBPT/qv
3roWoJPMc6jO+W/9fZptzli//4lxAB8D8F0qabOWCi5quK1+1cm3DpXAZBmUP3Tv7d9/cl+jHTy5
HECyPfmsCKKuN2yLYZfGuxxvpP8ojHNwGIyoL8d6NT84uRntd5E9uBNq58jn/2dxDk6D1BcTWvDE
aepgZebhIg3ROBrcy9Q9h7/7s1jgPbHVwHCx72xx8OTmdDHKM0JZVvIDPPXlCOsPrvTa7NrHrtR3
IezO06s7uv2AhZNBCcqxQyCoW4OE8uYjVYStwBypVos6rGBF9LX8tzOPeXV/hTpIBvoK0YdJYQgN
F69lJhJC08fssFwF57q0x77dr5HmRX/JcafUgLduEyllZMuwJK7f/HrtRnf/2bOb/4wvYVSJHWsg
CZPDcrIhLWNM14dntt+fyQVPjZxsbtMA1D1EqpXRhK6XlByvjnzuNMyXWwvmAP7uVpq/jXV65tw7
uiG+xDu4l/zcqIQFn4OOp34V4XaElcuiGM9csUffEDAxk9LbsMXhpWG6E6MYRN8WVhMsjeoxRO+8
Mrd68H76FR2NA7x5BmUyFTlM4HWtLvB/5+nV8WtobjJUFax8raq/k5lwDf1PnIOnlkyN0kegSQuo
hn7zrow9vlSnl2IcPcXZBlLx6VOZHpwOlRn2aix4M/3evSGlNV4xBdmE+2qbPENL0y78K7ikK+8n
6jrx93PDqyP9GjbiX+EPe3hWHdQ6It1kRZf5zUxcRar4O069a8aomyA/c1j8+eIsnceJnCbDnD+x
NWaKAkITRvUCdfdarWRw42tMsq9OP9M/N7tF+27uILvKcf9o75uJaDsxJui4Rt+wREBjTsMp5N+P
AYqM9j7bHTTZQSI2MC8qU9uqF1n+ZMl9Y96jXX06xL+A2b9f8MyGvsQ4OFplpzuNFgsIc/fNDmLm
lfP/SDuv5caRbcF+ESLgzSsJQy+SokRJLwhZeO/x9bN4ImZutVpRinPntbuqQACJzNw7917LVbx+
0XjRsl11buDRzu4kXr7gGNuOHW0teqaj7uXz33/H7TJ/+xnf5l3DIgoCvdJQ+nBJy2MX/PI1/7AV
pExRFg1NNFgn/1WWB5lbrpoZd8JjuTb38DVPAI3Fhb+7Uuhx3+6l/envd/RDNds/r/jtyY60wcbd
xBXjdQ1Bd9cnS8kFkn3hyTrFenK71QPWi0XgpQsfiucvn8Gvd/ztkaoTpCcSRc0yeKzfdQe++Xyn
exTVfRpOvoqv2l7aTL8co8r/3of886a/LWwBrEMV20yzHBx/Ge7UA57758xhx70dz/0KLvsCQKIn
rqP14Ws6SyfE1U705h+m1X9/nP3Pn3JbHv9YYwtDa3Wh56c0sE+kr5r+77+/4f/scL4P2j/H1PfN
MYq1SL7dbPtOi75tLOZVvQMUtG5c4aXmlv5+vZ+mnD8v920WH60OaMptCPsTmDAvUJ1Icf5+id8G
rf5ta1yIOYKBlmsEj52j2OEOAdBX7gKE3cVvzVP5KHjx4T7c4xDxil/u7/b7//I4/5WYw4/m+ynX
Nu6VK/hYGwXHJfeMX8ao9O990T8Ghi7/c2BY2oRT5vZhThvd8T0KIq3t5EgrafG5Q93zLr3C5F9Z
//XuiNOCW4+YQrpHlb93yARKTC3iZLKH7Wj8UeQtFTHLqst/Sav/NJH+eZnvH2BiZG0ncRkBS2UF
4GeA0P/3QfLTAmtQv04yB7aPpH8bh4aStiDT2IGN/vCmtAMlx406HAeCN8TCGAz+frmfXpehcuRo
sQuj5ezbKhgMrQqOlTjDolx7mjFJBo6KvWzYmkH5y/j/8daoaCeeph9A+R5S+5UGS7tnXw44bNVr
5UFrMmcGupRRXPbL9CH/drFv04dMQqpNImJrwKbmc58hNlBTjgXxwrbUoBgShV29hnZlTBUH2oYI
csV6M26N/aABUyqvKPGbu6oHQOxXa4rBDXTGqrEY0PMsJnavi1wHPDpo3atojR01GZQOxQV4gRFc
z6JFEfD3V/XDDIUhT+FcnvZMOiG/BbyVGEfKYBoNggYVuxlqgnTAbN9r4dv/34W+fcL0oo8mmiFM
SHyq1iMgOk18+vslflw/jT/Gwrdh3ohVVcNM4PV0dObrwi7Vu/euA0wf8JypR6SkJ6VqTDjpRXMw
LFRPRrP2p3onNJNdJsH57z/oh4fL9uX/jc3vWQsVSFE75vwevMCOj8EJHuGKtOYvE8hPs/Cfl/n2
DuuKDmkys2zWq9GLRAyGWnHRW+U1GtOHcfDPnUgVbiFf/353P37ltMdwBq8S63/PJkw6OE6snkTE
4h4zEHnHkLj1o8GrCf/kf3Etqr2MW9KdPfztt/yxM5BAH5iRzy1mqojqiR7CakB9dxLNk17/12VA
TPt/XOvbRz4FctPpNW8NiNJC7qnBaj7HXFrJ0H/+flc/vrg/rvRtvA4hlDm/40p6BZmgbN2geboZ
0vHyQnOVr/P8yxfy44D8nwv+Zy/xx2OsIuDX/4mQzfyeN4os5bEUwl9m/x8nyT8u8m046sC7Cj1j
XFBXgAhDccdZdys5eNZgHf79Af64dP5xqW+TihzWhTVXXAo8NsWtBrKn8ZfR8PMj0yjSMTki1szb
///zkZHi0oySpbNsEwA1GlQzS4ypMk9U45f9xs938z+Xuj3YPy4VKdAke+R2S6qNqRv395NW/pK/
/+1uvn1HSBUoMWy5RJ9DvTSequ4gYyf737wVDlFNarWogP22/GsYXyyg3DUfjrUSKEqv1P+++Ydv
lH/dVOmRocD22xir9FFSfJ23Qj03vJizUl3HFocE01AFvfnv93P74L/vcslxUy2p0aD3r0qtXJl1
UwtJT4TzCNF0A6jIB2E2027RP9XqL6duP70ik9JMuhplHt/3875cJQKNc9IURYDDpq8D+c6K1GCb
BnF7+fuN/RQOsfpTc6qwW0MK9G0CyuMKlxfHmUvlbnRhxVUL4yAeK1t/r1xr3a3G8pdH+cMQl1iq
eIbUoOpUHf1ziGuUo5pjgUvHKi9T7KXCf//waMVhLWK3e2MufPuEqMxK5UTmhphWFzGHv1b5UWvD
f38XZOx5cDorkax+X43KrjZ7oQzIwJTSNoHRY2Ga/vur+WEU0N5v0T5rEvqQGfvng5oofC6xCtMe
4b/kSOspyKfQTf1lxvlhCYebAiZGZ2xb/6p9aWBZk9hmZFfoCrUkeoxhREf4lwylkLBwRfd/v6sf
Fjzq+SUDEAbLC5yYf95VI4owtxLGdpPKZ3irNv0Q65TetqZjDzaLXhBDsdSDXyakH1YkynplUdVv
PBxqFP552VQSUjMfuaw4N5uhr+2uBLnXdskjB9/Xv9/iD4fmyj8udvsE/pjFBQHPgYGpallNEh01
zbmUPm6oJDWZ9mPeb0ZZevaxRweRf/r7pX/6uDhyAbFw6wj4V5RXkmHNJx2cbzkXdzFOqTrXfmmV
/WEqvHGF/u8ljG/JhravR02m32xZFYqTCZFHAmBRg7cyLnIO3PqXuPWn8UkGkEmQYwPtXytJgvvT
j5umWXba5Eai8kg7wCr0y+NgVg9T9mudpyqZt7HwbbK/JRtVaC0KS8u/Sj1RwE9acuOWqu9Ve4y6
Zhe1oyOHmy7/0DIcoXzuUBGKwnCsqgWfTX/f6C8zaT3TKAifYVGoBxMhtFnshIrWwtRpOdSrHsR4
lQucXqfvZgWcu/kosPa21kfdKKsssuDETW4jZdumHnbKfK3lR1rSaOJnP0/8GOavNbbOeDtWz3p1
z6cLL2Z2I7q/ZtISdfWgNm7bPvvjpeUjFvNjZ2zDjKGGC9N47iUvxH9azBv20QSZ8ULEeEdjDCzH
JXgq6ORYmtmAHvIGmr91FOJLiRB53lcDx63OhCEWSfYILrNQPanbBIjbWvVxsh7zEM7rvp1cvam8
KXNukGhZ2k/j5ChY4iGsxv6rRW9Bo0uQaSG2FStU43r10VBAElH/GayrybF6b9Ih5vt4fqWVVl0t
dQcQGq0txtIc9vm9oKzQfPDj9751F+A1KOdjj9vRj8Bu5V5YrmZppxSrIjhp/VEQjyZmz4wS3aT7
ypRTPmxaXGs3x6/T+uNC/WzGHUa12f/szbOorEeVItgMOjLw1Z0qfIY0FPcBpLp2hxSBBwB3tqL5
d3wqqKYHYFmp6y68mzPXxJyu4GuZl6XwXnYbvYBc2a6NIFrwQKLirIcQ2Dw82oG2aKb1IK6lYCnd
GjvBdDY4l6RPBaWVv9ODq5kfLQR0VbNSoadWmrKspE0FZ7yN3ZBcgWV6ufia+F8In+Vu1euYp6yF
Hh5LypKr/M5qDwNge3jDuYJ2Sl7ozeuMq5HPFGUXpSFks6tlBMdTAHRnjTC439XeEWBMJd1Rj06J
SIp7fExDTzfuNencdfu0fhsh/rPrGXuAfbaGMvk5gLhNmc6yrPhRyqpAV9JI99HHVKooxo9NvA7M
l7jAJ2EuLd57Wp7y6OgjaB08w7KBSrZD7jaZN/anKrNV6RXF2FzbOuhbFQo7IEuaylW0hXV3X7Xn
rNwxCtp0N5Sg+t0wgS+kKvuqlXd8WwGUgExYIgwH44ZnQ8PZRalgYt35iZ3EHq7TmqsO4zqdz4P/
0r80+soX1mgR4+zWbUffDTLIDgm3vIv7i18cfXmtmHfmYzKdQdPnDZYe0AkPUeuZykqVHigWWIC+
s82S9iDxADo66QD7RQdo6qMV8qkvg+EkqG/z4OiGb6fDuhEfoPxGdBRnO1k4C9Y+H9aRcqdGi2F8
Uhvc9MZ+sHQ7FRAavrfJm6xf4obmxSv1vK1V2DF1WIZ6brh2gBydsvekUJbmeGzwAtdMB4V6VcND
j7NapfkyNTapjgwsnvGuPUIGaaQ3Qz5U/uWGRjax9oxOWYPinFP8p9myrE9q1aLwwtBFt/G46IDx
JmvVOFg9jOuCfSgGhf5dof/ZT04g4AV9MUmvrKwpPYxT5onT5tZsN9VvfXaG7YitYwF0VozUJc2D
nXzbtEtO7t/pt8cnjKgVzoDYE2Fl6lsJHrhCWWzsqcxY+QqhhuInDo5RKWKyW43zm9DdN2O3bYnG
ik2dMu3c+dlnWkrLVl1aoWtJtjRwXolUKWTeDLx6cPUQVCdNm3q5q+JrEXwVkm2YCJBowE1sfHVW
spOykyKmy5JuDHQs0PBpHW8Xw7yKdWVBJWMX8/NqhPbICSrpISzwm9SeIHhW+arLqzpddoHrp5+j
vCyzMwiNPnwW+22TPE7pWZO9zD9joxVqnuBJvrUqdkCX44OS70QsQ9MZq1fsb0zVRhpBT6xbNHh9
jxP4cvWu5Logp0e6KCz/3Y/X2fCSJccg35r9oy48qN2XzuPtH0TI57DsOYbcYAZ5HphBcuU+6z76
dsBfCJLBOutwrKlJz+7S5BRiIppUh1NLVxc020gewviuwdFUo9WOXgW9XocCkfxVyB/w+urdfrRw
66Ays44Tdknrgx9TJF9J6YXUuEPTFmcnRmwfU4UmVg95hMkBE7HFx3lGWNrz0Oc7I18rzTP7PGjz
RQmjXIEYDJR3csT+IsWuDmM21xAeKU6dbGPGbySNUJaeaR0LSZ5CvC/G936AmGstE+x1vb8ZmOSt
E+CHZTlIdoZulczGbZVokWrfeqYR1Ye5tYhwGSolIucSBWsDxo/MNBhMAKUmbmVjacl38fxoMSAL
h+Y1sAHJuJLzezRWdebG+NZon3X8CgNqECOae5nB2s4OzHgdpHcUEna8CS110IDB7U7mV+Ma2mBP
ZOKuoYdjlXUmeK60TA5U6gvrESZ7Z4DWfgjIvkZbBTh46dtNihpbv8F8FmWn0XP/3qhMVoA1WDPM
6U00PWmAHBzQMAv3PaGJXzfKrVF6OrnkKtxTj0Hn7qm+0dr3uGYWcrUVlYbJ41WW6aSPjG3Eq1Df
ZB7SZAkOdLplbK5D7UDQDrkI0vGTBSnSjz3B3Mf5y2SiIOLg1fIm2OsWefBY3kgtasdqcCAaL4eq
41NF+85EKpzz/EVWrsmwLVDv0GmUUObcP9YDi9r8LEOfLZhJhT7gs0xFnCTBItAcDV5RaaxoeF1o
IdNtmMk21NFFB8qhazeIJDYDYtLUejZ1O9PDVZq8tfqdbx6KbpuRj89tpTjHxcVPHpPA0cIHKXua
8q3RZsvbyzPldhGW1mrO8X8M7wlFtPl0pABjeSMzNxD6JZn6yegwCBstGdcmuHfzqOOUtxiRsu5o
1Y6QCSbAhfk+9zWbFBT47kM5ZoigAZo3vpO2Jvf0KOR3nBgsKkNZFLLklOy4cP5N/rPBbghBzULT
d1LjKbWKY++gYr/NghKC3Us73AMmXrbSjvx0wjQYm56s7ePh6gegG6KNVTtyVNldiwlhpCsSw08I
sAIBbhs+yP4hB++Tsg0EzAwWYzcPzzP99Y18akv83s/y/OEnUACxyE0wWov8SZOuQH54yrthcjWW
3sBoXUyiM7z/yID2HO9KKk/GHslNDXP3pGkvOh7KZgXluzXD9c1oGiR7RQKYL1zC7qscjlm/HtG4
qls6Iw6zIm/qXEJbVyKFgtzgZIAE2s+RB4xlqT/r2kmORVpGu90swTXunopi50+nSbeL+DCUh1FF
Y4t1U0DDQRbNzapHc6ZEvz8YLK4JlO6bfLpo8FOy8M+0wHQPfoZ94EvTEOWx/Y4+ZklbSMGDyrSk
qB8Bg4qpI8zVpcy8lU4XCW2c2Zzb4GjmW4VHC5g7UV2toQe23eJt0wTfG3BqJre2HnXZxu9hDbPs
ORHjO+gznAxt0R2hFHaFFLULnEUBiFLfPOP7Ri0fuiSYgHqcYggaEXDxpjGXwiAsepgM2kciP0jN
g2VdJfOY+KMt6tjMbj85p9PmiLBaHz/qaVz4ECFusDFlK/noq5iPbuZA8VAr9O0G/WYQjkr7NTF3
1NN2yDSno1atEBwMX06Gj2aK3kvDE8WLzLanhVE9hKuJf2ZWpmXOd2BojS3WqyS5VHGPp+OodrfT
IXxI4NBZKrmaiP1ciXeRshYjuu+Og7QuYPsCt1zmjEdTvpNbXFpByBK5ieUHzd8rhlsYS20obJlp
mpJvpGpEH9P6Np3kFV6Fzp2klZoGdNU9wX1e6tJTFRXsQ2jPqfIXEjqqde0gWAPZAAlwjNEb9NZH
om9j/FuzTAJD3pTswxGQquxQMr135ujim25XPve1eo/WrstddT6F0qugbaMsYHbh3CKnOu3Gq7S2
t2DLspxRTQCLX8XwRWnuo8zLha1cuTd6uSw6upotk3BV5qtSOILxYNsY2kJl8a3F9n9CnJqph+Ga
sAvU6SbtxhdYOftyeI79lZ9eVPHZohut6N4kNnEDBhGY9GNmrnttVwgfEgxhrfmaYjZiQ2NX4WeU
ECvCiC7D2zKORUMVUVBVG4A6+zLJd3r6hgDxP67K4VFPxIVJbDdZTkP5tDnH1FSh0QbC3wyrwtrL
gt0HMSDGzzLIV1HI/BPUEKxZO7Fy+RIfhxHRq0QxYLhN+j2uJDU6pvKlafdWWHsG9eWZH66iVAvR
OWzMkP4Hf0BrV3HW5WVWZfu4i4WpX8voGobgyzDWCdsz1kat0+yk9hLpNIwsbfFOkVyznJeRYS7T
RrgTfcmVxxm5wGvZX9X63poLt6MkjC2GJR1K1UckLy3NaKSI0DXrswH6JxjuCqKfCLCNjx1mNk7B
xNOHAQRA3x5UjdaT2Z0ppvQDSHERZuQEjTkskOSdgjTqvs8TgTKEGPD4m5rdls90YtTElsc2LhZz
iwT6VJW9IwX7NF9NM8bDZuHzuitdXBgmDgH55sZ7boWvkYk84q9HNFplza4XbSt/NCihM4cT2KqF
qsao1mK4StXSFJ/IwC1TJr0gx+QS4YoiQp1aW7S6fWQZ8yIJ9+DV3kZMiM38ZnGCmQ/NkiFIGKms
yxiJHMt5XU12r531aBPxmnTuYWXVV60xoMy+SEGD2BlPSgwyB1t6hMcmh9DC1+ROfAVmTnC+Bdfg
9M1KU2cvndws2WpT7aiIUmi6Xyp5REqEQOSmOLQofprHtT+/DRJuJktbRyj30ihbQGVYolUxmjtd
FryQqauVey9mU9DlBBiSdMEouxTCY3F7VXPzn2xBnL351FNNZeOmCh+R0Nmc4j8kef5U4m2U/ctY
aiyudsJ2r0pm97athcSclux//AtKFCUSbbUmIkqrhcT80qf1ugwB0miT9K4IJvZh2dPU9lDWzQuw
uw/0sysUn4dcjn13sK493MRy3uet6unSld8OBGveTkCRu+DU3vbW7VYa2DjX9TaL633dDRscRa9a
o7sjYpIAOyMn98WCpcaVtC9V7mnsJrCXPwTqKwqsJ8oZ3bVeD0uVuuso67ymYMfP64zDbl0r7zjX
Uk1f+PK9NpERRW9nQjJLBgJS6SNMrL2fEzGUerGx9LRCYXLbGMUeFpp2epqn4xy8Gc3t7sxLVO4C
Adm9dfH1U13vRfneEO787qKHNuR75m7ZMSkiBQGLOTGzO+O1NL70BBIEHriiX/YGbs+A7lywkm2H
SI3efrGiWTx/UW4pjKL3+rq+p2rBC6OMFG50D95rmWvSJlO6/QTqfOR9y122FNCBWDzAfLhK1sUI
SDl8AqYER/PY+5iyfNfy80MkvkKTXPrQQKfhxshRlz6mYn3aS832xuUr0eI9Ff2DnxOfEQ4arAV5
eCTZ7N1kIxZoogCfSMpXbInXnoV9nlwr1EBLBXT7PmiBtJMbAGfm1TA6ql40p5QGFj2mSbY7JQun
FodO3Pt3Y6y/yVb4UQXIEVppXVpEsK3EESA4qcl6S+ZLPbzH+ofg07FP2o3HaWetxKrbn4rhlYJ+
V1MwFh0yfcDBMS1mPOJky3xh2zalfw7YMi7ztl8ow/AhzgShZZ+iTxW7hVzYVX7TCDf6tQ5Ut+HG
NT+/EyiqWY7AXgHrME+1hkMvi5304lIEy8TsJvJf2Xo+N/gnV7MFkZOqvq8ghsU/VbGE8IgHlkQT
P5JklsQmTIqZ+CpdOIbGjJo2+Eha5eY8QXSvx4jhbqftSukJ4hUalCsbfWPLLe03RUNarRemV10F
DUZNPAnGSsXAlJLZKJEibCyLxhal89NlhWCwEy23IDeAx5blwQL8ROLAZJc4nLqhcDNRuw8yAVQa
ZnR4Urmr3ZCwYrZocw73rOqWyaRdEMJkdjso952AxgizY/jq4mRcukpi6WzkHQZxfOasLKL62SWh
1+bqtJAM+EyTEX1qc/OhGZqdxvj3cr4NgiK9wEaKUWlb1EgJrNmVCJ3rwbAjGC84tHDY9PF9kwjb
wscyOVfFIvZTxyxNN54igtWkSHYID8OFJYSbZMqUx6KRsAQB1IrIMHQIAYDEiSdsFtCkOmUJG+GL
X57ZBlK+pjd3bLzeO7NZ+WJ0aSzhoBm9G+DcDm6L9Sjnq1mRUMwXm0Ie9mjjXYG0QMWWeGgiN4xn
t5BEOx/G2zybX61ploGuadsSH1RklKew1BwqilZpnztz0XxhpMGROYZOPbbLoTcdNDE0hYL80yrC
kQCxszLd0bp0Ddk9BWEwY66obRnpLf0BylNmYnPo/YYgidQDFguhYzMyGeFp9oUN4r9DXsVHP5Cf
mLH3dYyapBbdqgxdTJ5OIQm2NSl3pTCONgeq4Gbymm4rf7rIMhQoKV5BjbPbOd53gvbakQxPRaJ4
Pp9NjXo31ZqrqLfnXDLuQMDpC62NHT8gi2tRoCdF5GQoVCXxJSXqp5UqT3mXQ6JrquOsWceqj99g
CX6O4zQ7eVLsyLahihp3HLF6k+F701iu51h/7XuN/HydnOUkI5UdlTbAnm0o88cBsm1A6l38XiRC
8j3EGE9ZSb60HdBphhrpg3ZACz8TodaF3VjWS92zBVaH+hAYGHj92CDnrKjkdKM7wLqQxJHkcQZL
HMciU5orFWdiKFabtunVRdfEMz6F2+fOoBOLgP4ZMSV+wBhhIt+TWnqUhBkLX1NVdi761yEF76oV
aDcHv2wWhpH7lHmQDr81TBVtv/Y5Y1gqcWdHqbqvI/6RpuhOaV4cRZ2DxiFPsLCmSGilx0IV7fJ2
ZhEbrQN5eGMGZCUDWsnEpr82UiksRiP/ZHbficOUu8i9qV1jc6Co703Y2gW+5ZvfOI70ra5ieptr
N2OpsGTfUVLpEoVFhW6JFccQ10lVnRO1vLZispbLaEuX9CGrxzvMmytDqOel2TZv82TljigQQPSY
vKvAa6WBVHFrejGLhM4GiN44yqa76lNUSa9IVWG+VBXYTt9k1leZsRYyOXbVtz6MaLzH+wzzT7Kt
JD6VJnKeXJ3v9aFcqn4XOonJZxVNB7mJH4Kp/lR6DCWyuZN8+S6qCa4E0I9GS6opQwKvqzWQDqBY
hnDrkBUbCHXTem5HN82M14LCkS6NH/xa3g65QfuBfy900VOIoilif8qZ3qoahaU+BLZmDF5JZ21X
ZPclO7pMErx27nCDEx5HrHCQid2xy/BppSeprdcTfOJ0yp+MpHyidjDltfefet3grTKJ4sx21VrC
pa6JXgpto8QckNcktZu5twN2T72meKPINs2vL2U7beAg3QvNRzjPTh2qK6kyVu1sPBry7Cl4yPIu
fQ1l81HNmQ9rBNyK4KJ0OVSGT6OKoCkszOU6GrRrHEiHFNOK2fB5z0Urk0uqACEiVCHvxpqYJOqX
LHMEVAbYqkmQtG3+1JQ6sU30NFjyabTS2C6psVwYU7NqElRxwFAyG2jyNYsyw82N6H4gj+EDod4m
gqwxckXVHcbYLUJj34wQnKK63SjmdMJ1Puw7vv65VQgRKyoDRy3yolJ/MMN+VaF9kQILN5e1h6bx
hBjJFjM+7lK2vny/+9DVHn0D+8++7t2x8h+IlFZBQmmYCHFbNC9i2l/LUHD6khklYB0WYhKbtVuN
eBbG5G5WoY5M3RYbzam42S6xGfW5aFeSH/MPaK+6rx5hlXiREd3BcyNvGW0LfbpKJAVxjVJokC3R
Fz7WdYMQL6xOZVyuxzT2lFhiHsgPc5W84U/3aqM9zsLEZI9uN8wTr8iTlYXwqhpCp83Zl5PkJheg
Nteu/oCZ6sSKsgw7eakkjSNE2laOIhut2B1kuO00R25HuzdlkpdUEKD9SXD+xnYdxbIdmqnjIz/P
c3In1K4shi7ai7P8Nckhpxr9VLoZ+jbbQj9ajL5O/op4I+gbp/B1een3xgPhD6YDld1Bz+Dp5qc6
p77P8AEFGqTgDdASchBs4IV+hX24DlD7qGZ3r4vpW3lD4jCDb/pQP81jcbKMwrd7VdsKGqzHcazO
eJ/PVRe8CTOVBh02OrnWqHIoV5RdlI6RJAdhkkKvTOuj7k/EbiijF4y0TZsEkJqzexlca9bRjQz5
k9lG5IFozUcwy9e4Cne9nt9No3yNYvU81qAIQ/bO/UqNONPRDVWmh5R4k51AVrSnhHCt1Lipqes2
I/O6H82nMvFv3FpPqtDRZ9lRG31PlIR1L3Yk8/CkmsAOK7nzCuzkE7hDqcTI2URb5LVO0IgOTW9r
tRKvU0+zvhz6p27uF2oR2RWhC3nUY4W9OiNfF9RYW2X5fZC1gx4qmxDulMBs0BUUJhc3KoPp+4eW
VGbtd/YYF44vp9saF5c6GA+Cqb4ILGMLy+COhtZr0PSNo+T5UrltJY6vS2NNLaqNKdQNJ2k5CZWL
3m4tcQjcpOE5DfDsjaWw7qZ8lRgGSNGBo+UbDlP31BaLAvZGvc+2fpytyzH3aLRinqfdj+rq8Xmm
KTtqzXsa9A+NLLzOabBUY8PNIlNcxCJ5rHJI2Q21OytUT+1MxNqAoa4E2qwl/gqV2wvFj4+Glj1E
6NwS/IWq3hCnBAPE2IyNluF2eXKMYyqvdNPpB3ltjsTk8s1rzO7fpz93ivCbmvVrK1XborDeVD7u
VNDfguSj6fGP1pXTCYOTUOfri5xIdDEsvMbuJX1pFvIiE+PTeLNVmwJlx6aXNe1qKDiuCZBjRdMW
wifnFIbdoNvNBt0e89pRgn4nJ1SBx0X/FtbKcjaqx6KPiHkRgTUoobX+To0VTLDGQuKEKJ5HN/JD
8r8Dsu3CgdN5VwTZMeSkPyBxzgnKqm71+7S7ReE4TINho5HVJOu8nvXUm1REn03s5bHqzn6x73rB
6SL6OyzmInw2C0UcmwVwLjtLrUdFajY5wXYdzx7OYE44g12jkYstxemiZb3TtLEtd+WLnjZkqsVq
PwI0tbSYrMKIEHawBSu3wzR8IkI7jzM9ZaPsjdq0z5Jur/i0HKJOV5PoGusMssH8TIPmRc9JBgjj
Ad7wQytnu8g0bFFStqkerbqxqOw5wzvfDAeT5IAg0QmncCiSfOR57WUzUVsZbcpJILRMZFi94anw
oxMWH2TjfeLijNgFRfnVZNphMuRkExpGaZOPJXqJZvLc0bVKozttVGzs4vflFNqpZC1FK91KqH/D
jnN/zgb1wjpncKEpVi63qjlyID/mZ6Mj8yHpFDFwktZVZbBUinrD90eFOOHdaCmLubfuLYH9Q2gc
Y9WclvypcymqXtDCQuS1VhozfEJ5wqx/KBEU5Eo4WWp/UtPqa65rYj3BHXWL6bMQtoZJIFf1zMHQ
DZN66/tEhOT0fWUky50+90AYrVxYJsZwMhFHdgjlShGtLIkLnWWykTjViyBF1n1+jAKffrQi2gRQ
H9taBqrcU+lRVP5TEuRP4KSBQ4MRXrJSr4tYu+/yifjN4ADOqNLNUGqXuEf/W/3HUYqjdgatTj7n
tt8NhcPcNHaXjuuKhOJsPpN7sIHuImQFmSzl9iTqNslN29TI/un3kyw/Yo97SOVsa5aBazHpq9Tj
BGPmZDU2XclYhugqM4oVDIR4k07ucwBlEmRgJoPlJJL/YSObYy2ui9mO1GwzwWWOrMaJc3OfYmmb
AV9b/UieKLDnboM8fFFaLyxlS0OJV12CEjnb9JSg9EZ27rXqQOWInfvrUFQWFnTSrr/3a56Ari2E
Qdy0WYUwvF7oyaeOxxfAC+nXi8/KGNeXBgJga10SpuJm7EkeG+wnObphqtI7fO+4taPhEiXxUSPS
oFjU1urmjrjPNZgXVClZ45JyTGpFOlDLE2ndit0oDdicrrZnkbONGQNxbxi3gJeEJTly8gFhF3nm
LSNskBjkfLGWnlVpTQsF+WeJTT7E7qBGrPfSBKPddSRcOSyClmD3BLUDTh9rFOzxBhrS4Yk/UWaU
mc8F9HTKkUoOMjkActvgswbQp0vRUoMc7YfvfUDGjlomFn3YcBt2u3L8FoxkyWisGWI20ZRFKSQK
9Tz16ABYpNTJ/x/SzmvJbSWLsl+ECHjzSgL0LO+kF0SppIL3Hl8/C5qZFgtikNHq7re+t+swE5l5
3D57l9qnVZHYlMMyov4X0uHiVbPbSfa6BmsFw5XQfi/dD1QVJOJMP37KmmAV4oIsveWFQ0OeBuLY
+jupNB+JjwicZEo0LEDuKWC6NO7dQ4kCPerDHhcl0Qo79+/RDl0h8rzRrYMA+i2P7yFIXgCVs4My
IBsrHEn5zLV4PwooKg/Nsyn+YgpjbbWU18GrFCiwpyBhKndpSKlDLoJPkOysRaC7FXf4GWreiAIj
CTm0j6DNKaUzAaQGdpk3mxRZtJjSrcET4kmIv8rNYRD3Xflj1Jrb1Nz5seyoIu7Tp51RFVsrox8/
3EXip1s4OnSMeoiIZ8PKZWmtTNKz5HJ+0PH53EXNGXGDD4QQDfYupjKlV/suoqapmZsxN+y0sKXQ
2tcgW7y8gEsKXWh1F1ofRK0L33hWU6Y+UG8Vpe3QU5n3mSgy+5ULh3rqPdUjSJZX2r2LXn3xAH8N
LirYebfRq1cTWFo5HBuattRLKW3TefbXGhGPDhG/RtxUok2c1Uj3DB8jCCHdmwTZ4a8IPaiHX93s
waPhXxvfzex71b41kbAwte+l8Shlz1oGB4CgOgnwF68jHWq6o2dFdynd4HzSlwYeNSDQbOSPFj2o
vAmXNS7Ky+plIfZUIvy3sYaxnFaemoqLtAZOQZMVvUpyP+p2nc+/nTDxolc8qMYDMi+2SfmqjHo7
BhNljGsL0gs36pe90fJMPGQW2JIxflA6GNmkVybflxL7BvftAop0LvBDIt27hHFC1RHG0Hnro6Vm
bcLxVonHVcyRJLXRfZVECB7sCDZXHJ362CDMEopUqjz5EBOmo5MMZe648ts3Hl7wimH3w+xUptKm
hm70mAP+trsaSJ2Xb2KamaRh/SJSZWfssh8BZX3kC9q1IL+JWfYdnn06sm796sXlz2Tg9aX06Q85
grWu9yLyRqoupBvMSXaV2oMDEB2tpOgbNkCgBMlmdo84jlgapFtFKdT1j6OUb1JAWa0o8qeFbTES
00rq95rJX4QjSMnJinVAGWZb3EhAxstgAPFgPuYRftiQboocWMEwfPOmVlbqQzxbK1NxZ5/QqJPB
uVCZ3oUShOFkoYMnriKkA6Jezxd9LPxKQvFFr1/FqnNqj4MXkJr1AD0LoUB7dUKjmQclpYHPv1+0
rsOs5EM0xk5DOVtknooKzMoaqQLFyaYTJIfIdqWCHIuz5tVUrV8RKuNdbeyzHBGM3DXR70gLpyf+
tvqRSlmyGninXTV4T0sERMlMfxVSacceotZxNzpF21PaH2xXTu5h5QaZmdleidKXnrf3vVGgJxr8
6ikqlGX+kITJqlGDncF19soCpdl32CMO/UAXuqs2k6Sga0VboaHuUrsgMSNt21Ee0TxzNbTy1u/U
mzwLP4o+3whJBNRW5x6ADcusJYMY3KcY4XPTdmEp7EqhW5gRL68oMtI5oPzaEsQnItinp1Kz7Non
KTBKJvVrgDmitXGbxh5ahSZI9Qjb8zLN6xdllFaUSHZ69JLiJryoWbbUrMSuvMt1nvU0M/duLj0Y
SB2PtEj1VFxSu1wNVfDNteqtn3e0EAQ7MQEtBO0OdtZFVWZb0eyRoCeJpIUr+K7dVLIjmHVEFVA/
Vrn4gCDyvhwhvmlau0X/w8pjO4NuwshJWUKQWT1604G1GwycXGYeXYraqI9sAishH0s3NbrLPg0c
cIn7Wmd6UA0dOha2rAobacBfJsC/3H4ZqzyIjbdt2aC6r6G/E+w01VcJ9Pr8DX5UfKtXLiC/nDH3
ojEfBd6nIQUaZxCCpiqxaAEGTUiQjsdjB0myrbzqSYzMDzQr15mUvqpJdEQvY+cnpRMLwWEI0+ek
lHbGmDmwPRMF+E5Cr7CEP78joXblKUXKaIi67VJtGMFsNOKVfmOY2tJ1XaephZLEsnYSQlLY2e4G
Jbj3EdjtNVZSdfYQkgSnDSeq3nuygKPy9j6hLbrL0iaR5XXFS1cUnyKNrEBJb7Kx3iKTs0hMEh1y
DZGzU4/uzmvCTYU/9XLT7kZ/5erdmp6NI+IUAbY8U9ZciIAcIvC+FQ0mQ495QK0XwS9UW/EoZ8hE
5TU9U/k+Cett1qc83ukPvUw+BcrOFMHD+9IvCb0G9J5BYdHI7dz6qGr03y3tOfarFcEO+W4EYi5q
XsxY3WtZswyBq3hlf3D98tC0wYoHz/FRY6jDaBvw3VVQA2KeeYukzdZVkDpWra0Dr3eahsBd1V8C
E3SeVb6H0J/7KvLhOjK/UxU3pNYhKxRnfWVTJ9G61/ujn4v3ckG/WAKCQgGMDTaB/Ha2hKp7o4o3
Yq85cm+t3SR24KJfR5q2ymUfn+zx3Cc7ssuNqWbwVRLqaPoR2O8tItQg9LIbUDS3U3nehEdIKX+h
l+OklWbnUI4FrmoTUv5oBnHlFbm5EEXxKJTaqqTRCviQ2lK+zsxom1Jb7st+VzcNybm/7XrLtc2+
+inXBCb0d2+FkkNNMJa7yo3mIXY/lRxqKohdpB90oE1JXR6bqnoCOzlhxg6TWLbrSccWhGcpCA9q
ar1NLt419BUAIBLSLHwI9JoLzciGMRbv2jTCq8YUA3+IGkfaDZfaWK5TE8KDtHkeJvrgOkdEPV15
5bhpTfnF96q30vI2LWBzN9JQmCXLN3sgYPLSIHNA4GOpVNWNoEeruNBXkRnCxmnskRVfSkbhlE34
3kv8PU1exFm9ryr0u2u4mPrO7gAe51luN6X2mJTtrdFRfysI6AugI6rR3sdtcpTk8Qnx5mPvB/s+
0JeugPqR2a8jNtMHolABvFHMu6FsVhpaJU3X0PjnVY29aOlKeDxJOWp+stLwPaklrCsCDLeONoFQ
URSLbcvtwIchS2dUDxleZYrqcIKrMCtuWz1xaAhES1MiNC8V7T5Np6ngzp6qrwWBoZrmXImMXh5I
83x4KLj3tGGnCfNhK1iJ4hij9eANMCXHAf0tV0hBYwIMEiS+TxEA/5TxNGB9xhi0gDo4QR4aNOTS
xoZ57I0gFJhg6TDEp+/HoF1DZ02VRKeHIUu3jZQaTC+QWFF2o3X/jWQsQSWJvoSe235X7sht9oER
7xhTBGmBZKMPoCcTRIDopkODdAd5GY0iypU0Tn8OrU82b70PrfCZGfw/Y+Gp6UGlB9CDI+109NPq
e2VVmw6dcjmrHcEYDkw2hwvNZai3DKWPMJygZ3iinDd1FOT7oPcGu0k6MKFPvNB8GAT6NPricRFs
88bdNCBr8jH62ZKmWgTkiB5QfiBRDYNpZKMTPuPMu9WZ5EX9Z1VIiU1XB3WbErcQ3IWZSLoZQyUW
LRNyPUllK+v6ZqS/2cT8jCxe+lQnUytzJGtj5NZd5bk3BotSymRRupmj5Z85AUiht+9em/wicHmo
FD2y44wAvBZUUCREYsDVVKrQlcq+WZz7AHweQbxpAY/LCscUEMChJd1TyzeIY2Vt4ytTGMI0D7hU
dfSYAfHoL4HcRyNnrY85NdQALLtRP8ouKUdR2hJSNyVtKUMpjn4kfK/U3CmZcSFt9XJCTlPQlorQ
8roZAwDKoAf3apjxtujNN8lqlG2BtsjCTUaLp1aCecdnkkaQQIIyGyfsXZ0Hyh/zfiN6TBlpQ8YA
GaTAuzhv230ToWdcpGXodKmp2JaVi6hNCc0aCkZvgTgIX8QbYO8pmQ+O+oBJjpYMotOo2ZdCoE83
aDyYI8V+RY2to5CQeOYl2DXBqqV3REA6mBNJmZPGQXbdZwIiZkSBqQbak3UKdjbqRws9HEmC3jOz
bgsBrLwZg5oIyzsrNI6llE1egiK5btk9KdHRCGXrzY3AMlbUNJdCacHOEgrNQhus3JYsOVy2EbND
XReHhyjJP0ohLj/6IWUap3qUNJJv2uvmITel+N7vsnVu6tuySm89aOJCT94UykimUsjPhsrfC0uH
ZIeKdLIIhnpfFPzp2OpuuoEOURn3ILTS6jbMXHkv9b3llJTTQFy7w7sp1vE96luEiF5AC66oGtuC
LXAzyAK4FCWdRi9UhW4ebash4XebnlU/Kvp4n9CKN6N7w73xuo9RXo/dfUw1yus/PFqfaWCsvFo5
hCJzMCPjU+lNqL4ojblWxV1eKSCiPFTZ2o0BBjS7F0Kwl61j0ldSipzfPKWxL4nO+6suutBAWlxB
tYiUPb0pAe0aNwX4sDBCE0A59q5phwiEUsWo3aPABtLPMqnBx/Ev03oWXY4JlSDmRiERIVrNj5m4
zgZ+/a+QVEsp7EG9kdJsl6akiO17Xo6LCbcTePcwvsMOs8ON40G2gfyqejc0fRwVYaMitMPoRtPR
rUtBL1QLQeA6o1CQ6ZQZA7vTVmmNOKpL+qMuy5Zm7HcOx7IXvjfAvMcWBYrhvvCJjuN7jwII6kh4
Ma1jummfFe2yzEX6YGRNkP+6lEQ6z4I+DaAUZ4hhC1cDiSHvQ4LPLP/mMpIkAxUypz43RVf1tiPe
LlGWdjdVJcNjspNa9KbNA81asXWZ6HmwSu9B8k2UIiS7mB59MaWxFjEIhupx4O5V5U0dWnusXwxu
WacbB5GJizz9NvbfeHXlWlq1Vrwwa/VH0nkwIIFRlQ65+6MMBWg3yMrpt7lLughUeDYe7Cca4BCC
3aRemQjhVQ+El2q9tXJk/CgA1IOykoeaysIzfNYF2SQVmFUPSqBEtowJL2p5UQ4aBPRzUXnL0k8c
ygGrknGUlGInyE9RuDMz40Gn4eWm3iYR7EJDnKneFcAJ/H4/8hSa7301ychx1Zv7EFSSHkhr3fxW
d/lKVG+VHtdv3CslrQZ3K7jWKkqNrWWN60x1V6akrVwxW3b6eoiF1RiI9xCvbHqq+kND2lCFT6YY
7E0icbnVV3X17KqgJ+rGbgfgl4PyWo7DRupTMswMmAjAFGRhDBHryRpK3uNAMhjRHBb6bQOWvQ9T
O2bqIE+zPVPIaXynD92uk8j463Ua7a0G/Tc67P0Eb17h1KWycUIXMaz6tqPhWWfvYnEriZ9Fw2mP
nFQKtlnQPnUgIz0RMO0UkRWM/kVt8eChhTtKt7LxjDkCKRFgEe3A3/j9plCVBeqZdOYWoXCgFGEA
V8uqDUAax3Lv0u6YCVvSv9j19ypYrgEUEc3VWKLCqeLTLFplA5w3CVESEyROrHg7PfGWIyp3LqjP
kFDUcze5kR9ThExKQoUI5Jwl9w9m84QuO3jLW9Yim8Q88ZH2qsGDQNV+74v1phfqNefhRuvBshq0
6UrYIkoFmB8EO+pN4K6L9hXQHuBMIqLHRttOeWlV0eN6zIxd0u/SaKei+KmK+ziWGC+LnGlwLiD8
BJZOCcfFN8g5cweAGgXTFoWjnB2z1hY0CoVPkfEi+48BTLyyvm3So5QBjaFRxkSC5ZjgWrsnX2sY
5+ipo0FGkyIL+RL23wvFWurJbTa+FMiHZaLvdEBkgkReuWXXLgvPYDLKdawA3pC+AJf1kRSbMXuJ
zb0nDQsgHe9+HO5i5jMV2hBJm/wwonijGt5tLT4jQEO8Uol0pSIuPhAEVVsnwB5gy7mVFKpjsag5
ekjVDReVcTgpBZp3qXpjyB8hSbsEW6jXkrMIUOLxd8ro1WWKrBQO6fjud+AEwCmLx5Z+RyzSKwTE
uE+Zt/LDNd1qSwTlvQrqrSjca0QjSkU5x2jWXjYwZ3BL3ZOKgLSMilslBfr+mEX7fNyaxSHuD2O8
j2UG2+KD1j9Q/ZGslVTdyf1nb33G3hPQ9UB6sUb/YezjBxMBzqraBBJNAGlX+R8qQ1yeh6pj+Rbz
DRhTCLOpIOFUJG8wyS9G3wez6gmkAzXSjrFStneREufPwSBYH4WoCruqbiDpEwA2dV3PyJjcKu4j
RBELrX8fGSBMPyOAg8Z02sHffzQ0GkdJWvnE4BqfuiS+cYGBWgzzidJLasSLRgYPb3rLGOHDXhnv
VE+zi2E/Fj+A+d7JdIIz8DfFU49jSLKS1Psz0Te8OnX4UpnPXXTr6pu+eBa0N9W8z/U3P38qXGGh
AexRfIg4moAqJS6LxGjkrFgr0kRAbEvK1GW69ylrGuZw01Opj9dWQGWXKsJIzjrWlkP/2WTiuGVq
P7COoOV6usAsggp2TwQ8YZ5pd+hMZ+5Ff1Wb9D0Y4/DQ+QNorICIaqchPDOzuya3BXXte/six0mD
JEBjsKTOUrbFukMOsPTWerTsIhQqG6poKVjOAIXYlwg8fCnblfhZpm+t9KkG5aaha5kwGmkNjS3K
B4TqbKZbksx0ovi7L3OS8yn5olYXbK3KttSCZ+GFs5b24jqkrSY9MwlUGYeq+dmNtd3h27LqqFOe
zepN5Ic4duaoanph4AEpaS1T9Rb4jUSpuO1/SfRCAiZxCu9BZrZH718V/VCM1r6QxYPZgrT3ny5P
+Z9jhkCtxFBhXoJebc5y63sC5WPyafQ8AiDGqNzK/lKJf1y2Ip2bg1dgcIE1wUClSp0RUBBwZr0v
DyTg+lZfyw71/HWobONyIferfjfhrO/GdHXZ6rm1nRqVv3InEG3KALYwKg84Q6to1DvNEMRVk4jD
FQ6Ps6Y0WdbQFkBVZE6wq0tRUgkqreZReSi7F4kyQvQPfAzwxfx/E3MS3aINUvicMSFCxQ+9re0P
V5i/rixCmn2ksTLEqJGnfnn4arabxni2pP+e/2ii5oX+CIo99Bamn3BCZ9GkY9aMkgwRCUX+iapD
8EdHlK4ct3NED6dWZrwtyihoQxRJENEgibrotXarDuJtKjOu6w+PrkoP8PJJk6ajNOd5UAyWpMpQ
U//FLktHBuprwNvL/C21Jz93W77ihZ1km/1k/lnYXrZ37kupogGnjzjRg8xpJXq0kkejRO5WLj/E
4rss3gD3/+9NaKKiKpZsmdpf+jU05CEuI3CiXV3exGF9LHR11avqf00iPwmS/TEzbezJgUjFtO1L
BItB1X0MjD4VysHgFbq8lnNUJromSchMGJBx/CatPTHSC2UHGp9T1wfxQa/8wxDJm8smzn0Rupei
Brkw/9Vn6xhaUYWMhgMgNNQJ5A5ugB6auWWK2O4VU7/ZeuaHDR04mIImFhNz/pgOllwIWmLB6eT0
bwYjYYmzr9eFoy7Hfb5iuOY+3RiO8azc0I7MFuUuvcL79ZuS6NIvmK3W6pD1jkZ+gbAhmSqcY+LU
P6BJWjM/v80+3Kfqrnstv18TOzrrRlB9NOF7UhRVnj+zuLGmTCeEWVUuvo8bWgHBd19aettHoiB5
w8zIVe7yc2/Jicn5s6t449hFLkuFMWkrbYAW6nctCAUHhOQ3faPciXv5RrgTN6Zz+USdPbR/1jp/
jTurjIhkMNyCC9C7t/iait3vn/73V5xoaUzeEm1OdqrqfdC2Br1Q5YMAMjmO4lImzHqrnrzRVq4E
Guf38Y+xiQvo5A5KZIe6P2CsYupqjAqGt58b6yFMALJc8ZTS+a37Y2tGDFWabm5IzBUsa5sUbUFB
z3ljYl3cuo/i6p3A/fXypzr7/KOz8P93ck7NSSeugngVgwlIqZv6LYU2WUDde6WtrV29jq7Yu7I+
c+aoCyPwEtOndO+ZzqiR+kNwcmVF50iuTlc0u+EyZXyf5i7I2HV/kJ8ZkQztYO1ugC+vZdBhC0a0
1t3+5bLZc4xep1Zn1FqjiShg6LGw8sB0arsPP9OXYIW7ln5eNnT27CPBqSGFKZvwgM62EAFiKTQK
LA2xXb9Va/kbtOhH81bbaddMndtK+LNoVOgG4eGc360Kq2LSrKiXQI0flMfWjhnwOIRvcCM8qKrT
7M1V/R6urStuQrpmd3bjUIpUIi/CrvQROf4LQWO/CEBBPRi6rS3lG/V7iJr82j9eo1M85wsNRYGQ
DeklnYfl61XPvTJllhRfCB534cvxZkrRXRr+l7/h9Pvnz5ehTGo3mmSp2Plqph4zWhrMiwFKB3qq
uBsqDytLZ2JU0391bXovuOoVwrLze3pic9rzk1fM1+XGHGIDevtdfpB+VotohysSAfwvvF8H4Ti+
x58iGKEr1/H8jv5Z6mxHB0E0/Uk6HYrAm7p4LYRdMnxc3s1zb8rpbs5Oi9RA3TV0mKD9YFtAV4S8
vxK1njXxW3ZZtRT5L+13PXGFNhzYvIhqvJlvi2tBmDK9Sn8dCZ00lqdYwcBsn3RyZ4a2WEQURvK2
qhlShpfIZP6RcZukN9dC2chggfIMdF8a2mMem0tJTXQAX6PCdIGp/KjjoHsDZSQCCGz7nTck+i7z
q3XOgCO9JAazYj/ifzfV8LHzW8nx00ZaoQNegHZnOhsYwCH0GILvu85njXH2XFeC8U3XjPBKHHb2
WJwsd/bN9NZAkPG3nzM3gXEohKPq/0N8jgwx3KuyIumgar8eeEmKDJg8eESiFIjUITK2SrS+fPLO
ruLExHRsvtwpQxHklqc4hkgsjSzYyQDPxuMV9r+zp+/EzOy5kKnsZvkU7dS+AEfJwTSuCc9cW8js
cfCGSpANl4Uozbptf5XCo5g/Xt6rsxEwjIwKTKGipv1VSJHoTEp66YPz3kF7dgstjt3vAZrUx9pB
zfRbs7li8Py2/TE4CwQEBgDVrpgMvgOQoA3b75i3UdaMGdqMNEBDAPIpXSrfrtg9671MDc5aSWO1
8+BUKaXOEJugXlofg7qwXv1HsIzHyFuAgWHWdBkx13AU9xngvSuP7fnY4MT0/FrRBvIgHamXhvGh
5a+N+wh1TERLW8y2dXifAGquY/vKes8+XSdGZzGrKjZ6r1SsN5QOwajRbsVxlwfwxkPyJADQgy6o
eIR2D7Tsr8u2p1fxr1fzj+l59OpVhdtEacREuFpzdl/6hhGm2yzL7Kun6ewVsWRRlyQRx/37eJ/c
dTH0q65kfH0Jk0R1FHeM+PW70RnujHW+MR/jo5Ivklv54fICz55hghFUHRAm4C37+sLAJqGIac4Z
7qy7ulv17fvlv/87F/trB08MzC6JkqVFpI0YqG0mWZftwn30tjfVHmKoK2UZaTp8l0zNHuSwMy3P
HdnB/K1x9HVxo/2IfmXH4bYvF8MKbqG7aCV+9775i6up8PSnL5metvnk4ylDp1C9Y5WtDanNIlnH
e+Mm3Xx7dpfZ/vo1PPsCnGzq7MGWWvrT5e9NXVkLaXPXLoNjuzCWygM4/6VxiI/Jj3/QDJIMtMqU
SRRLk+eUwsyhWqJusbu9KtDVlhYl00mXD8v5w/gfE9qM9FZhyNpk4IIrELoMcBz65POygbPVGVPi
iskWD6f4l0Je2YdeIGMBRtAtJCLFRlv0uAlmL8o9LSHwYXth0y3S+/7K6Tx3vU8sW7O1MZ2iMYPE
S5L1Tup9E/110v68vLprJmZ3GZRHbpY5Jhq2L1a9VVB+S4YrD8Y1I7P7HKft4AKqrKmv/sjoM43u
nWld83Dnnt3TzZrd5Jxh5LQp+EzqWvuQGYFajHbkWI5Kp3Jp3asrQBrb0QGwdy2dOHezTJm6LsJv
lNLmmRNxbZKYHssT4cfKXHUriXQnaWqiLnKlpzC5rfmbgfIfICOENggiZ26t70cv/h2iWprjwaUP
xBYS3WwRgeEB+JiEO+OaWOi51Z2YVGaHMJQicvupdDEA5RgeRXhyGigPg6a8cpPPnRJLlhEulkSd
bHeWbXjwZyZ5T2w81rtOeYX0MtD++wgfZ6lQIWdUcCoGfn1yi4BPGMuYqJSc7jw44Y5BWndYXr5U
Z7bsi5npn5+87GUrgBKviVy1cpebPwfp0RwfgXtctnLm5ftiZbZfopIYeqVgJSqyfdcxsxOl9mUT
Zz7JFxOz0C0BNipkIyaksTyE2bhvVRkKnGu12TNOGDM6HPeiaBh/MYlDF+emdY6bGEyws8z+ik2z
NVvvpjbCdRKZO6OJrmgRnIv8v9icdvfkG3VjMtD/w2bIAIy0A7/WRWAWN0bLjJMKK+a6Vh512u3D
nSk7/7Ktf9Y7O4ZuVhSWWuH5M6GB4CU59oCsurT/71O0L0ucH8N8gKF9wIzs3snyynOfLy/jzIv7
5e/PDuBoxX4cTTG2lB1L9efE+B4p/lKubnrhyo6dPSGGqBiTmJGuzBUXmJHQPCvl4sre0YrfIXfx
ss8+39VWZ2vNj8vrOpexyIjL/cfazF8pYQ6DicvGaUNBs0491q62G4EYx4L3pjT1vQWwo4+ybRk8
XjZ99k6fWJ45MaGsWlmY3kDmru7MsrBjv1tdNjEdrpkL+bK42cGPyrbTpIjFVR7esIme0jrYmME1
VbtrZqZ/fnK/ssQULCnicLSQgTmqVgYPoQEqLw9x0ZdXdH7TFNyGpWkkJDOnCOI96EURU/XwyHBN
H68v//1zDRC27D8G5nGYJPud3OMEUTikI+EepVV1REtrLd8Bwdd26ia+D6/YPOtCTkzO4jK5b7uk
71lTr0HDFrfLMT1E7brof15Z25mIgrUhlEIL1AKxPbvERWR2NJNYm3YbL1+iPRSTCfOGtQ2AeZEv
h817ZENoITylz8r2mjiafP7T/bE+czAW3BNSG2C9fgL4aDONtYEqHFKjYEk/0lHWkMk4ySpf+Dv9
hn9w8BfdXgFtfyX2OL/df37H7AhJnaAXJpw3S6F9q91lCuc3oui9eMWMdP5W/MeOPgumsr6MrC6b
1ruCCNMe1m9Vv2w3oQ3086F2ABsPa/fK9Tj7diL1aMoW8AZ1Hp6ioiHVsRjXS1OO7vJcOQRwEClu
eXRhevYzxhlq90qYev4FPbE5cz1FWauMK2IzHx4TAQAs9C/Cyu13lnETDybjlpDH9VfuzNnNPTE6
O8otTHJq4hKHj3TxCwiW20KFoP6agObZs3JiZnZmzSYrvQHtWIqrz67L3Ck1FkB2fvJw+WpeszM7
k2ZupIOE9jYkeEa8bcLom8v05evQ1cUiCzTBvmzujKo5+Jc/65oH+oHJ7K6EfN9S3aWHI32Y9i68
qzf6E1ku/AgLZQnP0E/Bvg/Reb1s+/yXU4GU0Dy0DGvm9jStqNQS+q/lRB4k1DcqQzKiceVQnt/P
P0amt+jEI2lQanjUQPBIGjQNlrUohciRxdpRzPT+X9Zj4I1MTZyS0q+mejGtRCtK2UqmHWvrzopf
PPn5f7MxC1ISaMytyE047eIv5hAttH3Lj//NxOyzdLAJm4qJiXi4CwOo63eF9y9JjMWMtGjigrR5
QqsZlWn5Aw9i7PkKHOXTUAh0Ff9yvv5Y+etoo/fR5jFXNkAWIWGORYayWr6mTXnWmaFdj4rVVAuY
J7Cj2vhQDHDAlKKj8kBxdhVW1njlnp69KydWZs+PXnq5UbSspWpxknADeMZHV16Lqc46jRMrs8dH
hpYOXjSslMbDGOSLUXSYBtZIjDzb969JnZ1bk4SKo2VSUCa+nx00sJ6KEQfcl9QyD2IE1jw0DmMV
bS6f58kBzENfCcisotLu4T+za8kgA9RyBedZym798tGTtl7yw0fPEYLjKyfuXFh1amp2O8Mgz2uz
wZTbF06kIeS4qkdGlzaucqd1z2P0cnlp5x63U3uzHWxzeB7jGHteDQNGdJPX77lyVODVuWzn/Jcy
JTSxLVBjc7Hq1GyhMZkYOGrmImPPZuby6rNzNjeXeDf/nxFjFiWlmtAlSY4Rj7n5RoMfxldRxOEp
HUNInpVN1UFEHXm3ScuQQFHZHuMmzVWkyWTmr+MiSTqlCaAmdPO/vuJi7/p6IHMqmflYVsKrVMCi
AJXjRxntUIn2pqHmKz7q7PaC4OQNUSUN+b+vJul5RmhMMtuZy+rS7HJmBd1FL2nby1/x3EuFs1UZ
8KUdyIX4aqbSjCARK05LI8m2krV7VctX/5uJmbdVKpWnfcREnN6K3bZMHi///fM79WcJs50KoAT4
v09Glv/yGRKZuF6Y67hs5No+TbfuJGSIq5yYKOEECJC1gEle14xCXTZxNuw6/RazU9ZBniGHAxtV
IN1hR5tq3XwGG2GZHMpNuoGT6E5+NBdWt0DCaPMPlXn51PjMmWRKLbrilBvo0r0erlvrZgj+x4Mw
8yR9mlsxnIU1fNXdou/vx+bKYT77qssaVV1NV8S/UKxQ5yaSOkUpipe+5znyQlJwL6By1BrR/TD6
68sf7OyZ+GPud+pzciYCExyMJmKu0ZjkLKp1mGhXtuzs2T4xMfNTeQp1ZExJdBnAVFQxoQcv71pg
GOvySs75eGYGwHCpog72YXbyoo5hWFWhMY5cYMM0XQMPubEre//G7+Fe8ZSj3idXdm+6MX+9qSc2
ZweuSGCqt2QeOH3YRuKth45B9tOtr0SVZ/PP06XNDx1cH4qp4UHU6kEGvA0DJ1T0iPoE0jGBMEQc
J4q+K1f5yn7OBbyjVotjF761ZYwAZkZJFwTOAxSFjtZnzmhCdh3/wwCIfLLOeV0U2FbZlZNJT3uV
oL1XIKRtrizr7IE3FUOfXoopSP/6CKoNXLdZQoQZWls9fXe7z8vH8OxpNw0J2DRQBpDoX/++1lV9
pQ6cdlfyUK1xB3ndVQj+yObgXqn6n/1CJ6ampZ7c3bwNi6HV2a5chkYnei1oSbsiU2MDdK+wKHlX
3Pk5gCM60X/WNtu7NjFGsfem7yPIT2mTrBN9WBdVsUo6Y5lZaE6ZbzkTx9QwGZfOtuT8tkLnUFQh
0GilQ+mm/3IBT37RdEFPtmAkZfXF6cSY460p35QlQ8a/YvMfmnlfFj57W/y8dT2TGJihypcoW0fR
D1+7kmTLMj91/pYoUH0hpisRw8yrBjl8VCVUeMzU3L4Jjrer1tExu49flWO+RzThFbZUB73MhXan
bAWbgc5eW14+ur/P5qWfMDtQiTEwp+rXFC3gMlyKO32nAxPQh0WwCRbtItpqx251E+6+3bm2tWze
Hqt9Y8d7bV2s0kW3QOJmeQ0ufLZarTA8o5sGw0DWPESPyjxVEquhYetTyoE83PZtJOPaJXq4i+hO
WciAlC/vw9lzfmJzHrF3loI4ddpic5dt1DXMxBBAroVlt+ru/g9p57XbSpJt2y9KIL15TUNPyput
l8SWS+99fv0ZrIt7WqIIEV0HaFSja3fVYpiMWLHMHNoSUbtdekAs7sL0nw0ffzV7clG2UzWIk8JQ
lStpMduPBqT011s0UBa6K23Ea/EKibQlHDU7ebrrFoON/uiFkR9vkh874D+zbRw36ZfvKSC04ZcJ
IxdWs4uIilNsEsC9TvO2q+7VK9MWXISfXBB6y2p1wfa54+zr8E9Ozj5v60H3Gb6M5C2r3Hq3gEQX
gvPP1kPy/7lcGhvFs9zfDf9zk/026JNtP6V+X+tQPpxXGBTSbnwSr6dr8bly/0DpYg6ojHHDjbpl
h68uvV3OOsyKIdMWSpxFNk7fSGOvTk3QM+OGHWMLeJINZ+xZWUBXo12r3EJNQACvcrIF8hWXMgXH
of0Y+hfrJ+dn0KRWZZhYz+tnzV+aqvwvrluVl5+io59Ne+/JopZCSmwyH6nfTWPwdBNd2d7vy3d2
BlWJllGZ3aPQX/d9z0p5OsQRGtHHvi/EQ1aoY7WvfDHbt/yxtD+CdXBPnmXTOemjeWn+zt32X22f
fC+NL+tZbmE7xOpU7CT9KFdyfWGE562wRXAnmMXTlOBASjDTx+MIJ1t7G5+TfYy6eOkEoG5t00n+
Kjynsqv3C2bPHQb40f/f7GmiUO/rOqlmzCpgLt4QECKrlv0FceQgM2ED846c3in+wMIC/LO89GUc
79TTrWmAySGCzogpEfq+rHHbx341KHRwSI/oFaCQM6YWeQnfRrz595HKx134m62TZZwGaR6zHlvT
RrAjT+avzVLa0iO5QbcADtGyUWxxQWdTuDHWaKE3zhbF+wt+/lkX4OuQTz4WI1LoGYj5GUjUJTf9
CsrbVe7m23KdrAYUSmkxOGgJdx/qyXfjY+wF3NMPyLP+Ph1nDuJjFyW1XxL9+D+2G7RFAdF3CgRy
5Q3MYibsAG+iI9khhlBf8GHPbG2TNTZoy6BXgf7476ssy5OZ61JVO3k8NcB4UTqbpE4kbF4ni9+H
ddaUzhkhi5JmSKflUnnU80bUEN3r6ttwANEG9ZQO2P+bkZMDNS8QEglFjFDCBDUmd81OPiiJesFb
PPNpopdAvYqi0ahG39j3aZsraUAAvK+d1kLmzOpAyjWiGX20GaKOoj7MDjgPFE1mg2Xzk+Huvx+l
qciKIam0GtPI9d28XnXA2EtGWYr0MwuhV6mPmf/ndyPHqTr5KE1ToW2aKLpOterJ15D1XSY0XQv5
V9gXOkAr6dpvtmX4+buZM+cMZhiGoqoE7U/rvw1fTCYr7mpHIJF21L/TXkBUI9pKEtT472uYvtk6
OWdCv+kHqcMWfYwAfct1Y8T/YpdzTeNMHO8lCg+/L00vzUEb+APDUd50ctWQh6Z/UXhomqQ2iLaa
fLmnoRYE+rQsa9l9o75UlCXR1vFfhMG+mTieUV8cUaEQAqLzmBDHFz8GD2f+nXMvU17T4cKndK4+
36Scm2yNQv//DxdFMKJ09EX2GSINu2gKktXER2ub5sRR0Vv1SklROwsLsdzIE80lgZ9nnu6jUvj7
Rjyz32lnoRwWJxBP8PSlM4eghJN0rh16+ZCpWg2IGw0BUCPF+d3QmcMDQ4QYj3WjiHuevGazvhLa
qR7ZIuWwDgIEesbuj9BWAHarraJUaMxCbTPTC4fGuUZo7LJjKIyka/7U1c3SDgA34qWO2DfbYsxQ
OCMXF9b5ixoBr52FObZ1KgEKhHtyFJ8l2K2KLq9/H/25awBpBP5DPOmnM+VPYq1VJjtryNpdKtXL
PqWKo9EvXGxnPGvS/6Kkk5wjynT6nDenzEwtn8EakbhAFwRBH2m8sHXPHF2opZCitWTd1H6Uaoc+
RSmxyEKCSKSEGZHQ4gAkK6rv5fGSXs7Z3fnF1vHPv3yQqh/yUpmwhSZp3G0LS6MLGxdQyLz/en04
64mAEGc69mqeHGBxj+DIHLA+9JaZt1pYSjR2zcrDrGv5w++mzqwR7jQpMQwaBkyM72OCH0PNZ8iY
Jn2+HquPrikvhBLObDYskAFDYAQ7p9HAPIvUSoj5pnP5QwZJWYmHIX3+N6P4j43jKL+sTE9xkjVZ
7DTQxp42B4tKry7cW+ci0N/GcTJTI3lmMTqufj7daSLywslzLq4l6UFJl5oJOFxGoPBS1O3c8gBL
ojVAP87haalXheJ+248Y1STfToZxPwXhhcPgvAmiwarGxfwj6BbIM5rACevTZPptL2a3SipeOAjO
hReODQ7/a+NkfaLZzDvt+JVa4IcOPlwLLxKDyu3lEPaPXIhundY9yrERWtj1IC2nCtFlVLUltxTR
i6H8JrlNRGsZ9+mfgL4IwHMlQbrAeirH4cIldGlCTha69AOBFmkmJB6bZSsXaAeJ/33XMGXPgAk4
hBXqI058V+IdyWwcKeg0SnptY3pF1W0suAG/fxZnXjHUreAFHd+Px4jq988iLUTqggteFlUG2mVI
3qKRiH+U905pBl4WlasgutStfG72vto8WeqULHg5aGXtFGq5U7LmTqzn5e/DOld0yeUlI2xgyGQZ
Tl1/2RKaPDWwQfDG2OG71gcKI7p1klbFYxMN0q6b2szl/8eO67rZFUvzqHBZo1gbtOJRSg+CoxSl
izGe+gtre861MHWawRF4UJj8k+0zjDLZD+IGTh+KgBrlNxWoQmgCFlatv1QDkHoW1yqC0b9Pyrlj
9th8p0lYpezu5M6QU20I1Zq1zsR1RhakbBVAKpeqiM5dgV+snMZDIjFshK5g5hXoFihTC4VTZk3A
N2xGO0G2okvRpZ9bGL2wYzLT0ETaU08NNrAzrN5nHYuUuom0pQrrrtA+ovCqPoqqZhf8wvOzSLjn
GPLhuD31C7t4zIye8VGS1cFeFfoFlRXWtRT35YVj5pwpC0V2RTr6oMbpJa8XAx0JCfuk1l8llBk7
lL0u+dM/Zw+Vh//YOC2TI74B+D1jU0hBSeT02WquW5gQDage02ml4MLsndsdX82dHmtjRSU0EuWO
jASErRcTYZw8JQ4p9bAhonC8cL5dsnfylhTVrPQL/7gbpc8CXXJ1uFNMT/43IeJv03hyjpbpJMdz
y7hmKvazUQVtUl84NS4N5eTYtMpaUrpjEKhSeltOD3J0CGEJZ/m/uO2/LtHJ6ZQPcd+JxymT2Qdp
juKNfsHfO3cBfLVwHOkXX6yVzEqmMZmR5BltjNe9mVzYZme/HLp3eVfQ58Cx8N1Ch+a5IjfMldKG
LlSmDMHcWr2Q6b1k5PhpfRlGAWOUcncmKsur3JZ0pHoao4IXbwA+/P3oPndjQNYkViHLKImcesjI
AVXHyCvbi5x5Aqd22Gnia91+CEfyCpQqqCq/Wzy7Rl8snuw2Paoms5axqJj1FQ/kD1EPL/jLZzf0
FxMnG01qI8624zWY1AjHzB6vYtfSnuvgUkv6uRfg19k72W8EK6pS1jEEqYwU++iFpubSbbMyJvTJ
jUvdVpfGdbL56iLPSsXAHL0I3tyFDjzLGz3V/kwlCrG/L9MlWyd7MFX6UYDjzLOGOQTNbssDRfwW
oLLH3w1dmsMT5yEZu86IDfZDmydveqBattYX0GhGiD2owpsXHu0XxqWK37+tNOdKnSzM+UVLfcha
72/UGd3g6u5fDEsm0k1IyeSkOLmPBOCGljUSa8y7cDdkohv1hiuAIdLzyjGbCx/V2cv2i7WT22gs
dX2aelZLJz9tLIrkSSs38I4BZOYILjWLfzM4TeRVjTghOaLvk4hyfNWLCgeUr5AXL9WNHjXbTNL2
VN38mVPr7+/mzp6HxMuISFjHRO3JHajLiVGFFXNp9T1gGwX8DsqaAPj+b2ZOTqaRa7wJjqHoXmsp
ZJXWPCaAgfyr053ILRJBhIl/yASZPEPrIMNMFyETHuUA9dbNxcrCn3P23Xk92X96oEdhD5/SkaKH
lsxZMB9q+BO/z9iZUo3vVk72nY9+b5QAK4PtPf0ZReOpCy27jFJXErPt3Pigr9QnHdxZwlRW4/Cu
CP1jZ843+mAtIP4c+hmh0N9/1M8vHB0zKp5FWRF1PryTkys39BZubYQO3GxX8BfkTaMMjmDE3u92
fl6dRzsErE2Z9BkVgN8/glGVBgRgk8aJ+6ek2IK+awBS9sHSRLisHVexlV6wSPL37O15VO4jtskT
9FR6qTIolpDVgmMZds2oj8sh3chwLeJo1WjIoFqQtrLYmWL53speJpgpaU3DRaMvBD/FLQJfiEI8
7So3WhPRQLcTpwKRZ2kphcm6rUuXRvmgA+cjA4ahHtBNJLDihmzrsWIrk7onQs9clsthKJ3IEp1i
yN4UAFTSUG7qZlilBVlxTbNVwBOiTs8nVDtQU04pCa5vjF4Zw0NrO0fMor9JbK7KHkL8NNlSMdml
sfNRlycg5CpxCPqg93LgipH1KeWU/cC1AzPu0l4JgZ4yJDV87NB6RWBT0D4M+lvhoxT2CFJGTrlO
As1OkwdLbm6kyl/nnQraNN8Z8xMt2UsheogT3DhBnjaSdW9G2trygbb77TqRJcePjSc/u4klJjrD
bKvZWsWBoIlQZilIUZ/94Xou/KuWRoLZ/BD9hKx06GRD/SGMqgMLkPj5QeoY/AwesH7qhNFroKgU
/RIcpoCEZqBrywJIfEHwO1Dek7FnSIZj6ktdplI3M2+q2qfMM3IKybDFnqh8TJheGuG666jhv2vN
vEr0DLiotZEMCm59auO04hDSpThrSDvCNckixe3B048QGudcc+AwFFbvVvSo6GLBBZjbqhyR1+ex
GR6As696JbZlubhXZ8sWkptZ3GszuAnyL3Yj3beKYvt96cVh7mnJuiFulLaRYwzFbcHrQYgzz/eZ
fbWSlyrFsgU17jPAvahRVpXEP99/Eh4BoWHJnlQVa2mWHKnfVEx0FK1SK1wLEHGM7DZrLJuf4grh
iwq6gmgS5ArD68KB/2bOo2ti7znqL8NG0OFkVzdJeKM0n6H+Lk3xljn4MzeT0w2fozk7KebrGMoA
vPtSLmxuSy/NjX3gd+R6BLeZryPewU0huGVRXCMa8BnppCU0Ny5eR81wSwU6n/SAFBjiOW6Z9ocw
EL20XbctsDD9JQCzZ04UZnXqUhzFgyyOtKu+95m/7tNmEQKkMQDKVUrmNmnuyqHvqaXsZVJ6NQIA
0wXdzWZI7YLmpTLc0fzRl7bw3NYQlFrZWCIt5VbhnRy2V7HWLpq6tUNyNUEAUztNVn2E/lq4Fuc/
xwkWja0urltepX1wLYvwRAdtZEpuTGm+F4xgJaVPllmx+bObfJjclqrw0eSQHkv5btDmpzaiQytq
Hsw68dLUk/ifTfcyGqrXAuBs845im3lT5vXK6FKYJpGrmK8tTuI4VMgtpoAMZeJOuScZb+M48i+w
nBDoTx0BeRwsuB6aM4DGU2CqWzhD5IA34Xggh7IgWGHrRvOeT8+tTpNOoe4TOSSRmrx3Vu7kxt+o
nuxpbB7bgu5tlf7qAmb3TNfzbDlq95cSWeBPh6z4S60nR1v3xE24MQnXtOlfLXidAOFFo0QNtb6w
6voK5hwozwG1e9UWy9tWfW7aaSdq6W4IaFkFZKo04MfHVa8/6Dn5fKHbq00NK9QYIAyFOzOv9xpX
XAkLyG+Sq1gcNhGAXz96hwMH7onWnj70pJw2QbBlOmygTB+u9PBuhAFl1bCFJ8kdil2QUMQkyQfZ
nHeW0h5Ci6Iz/6j4CX8xod+B0yfPgpVcgE3vIdln0ZMERcZqHrKBN4cse1r6pGshFLObVjMXWQXW
dySf/jTUHDsT2B8fgA2F8tjtZlsdWQ62vTIVLhNq6fMuUR6ExlinLFZfAleNNgqYDkNaV3pxX6X6
AdFe8sCoiumxJ8zRoVZDRwpTL+rguhqwYeSmWlrGQzP3y67Y9p20Uct9TR+8ekQzR7XuTAIwbY0j
rYNFaIAS703IV5O49LXBM7NXAJy2Xr9W/eCmTWV300buJ28KCMjr1B9OT305L2U0DRy4j+7c7SII
vVoLDkt4rcVoHUzBTc2GGIB60jcEseTVAngYROOhSAPbgPNr+RF8EcnJqOLVB90tUvDEULOLJCCw
G23TpLMhUxAN+YBa5Oppsu5l2a7nxygbHblJvGZQAeUmzzWcI2UsFmKqQQOO74ISLFzopNy8UwQP
VJM4/z7C9CVBdv6YYs16MOvTe5mKtLwBXKLkxgwBiArDXeIzQVK/qMdiz55Y937hJPqrGl0FJGgn
cF2zGDkxnKsRWCIdCbha+aa3HvuoWxdzdR8JnRvNwd8xbd7DWHbTigNXX8Ss9xEC3Q2VVyQx0lwE
rWEnWdneQKR9CldqHbmpWuxAPA6o1wCNdwVhHytP4jwt85yxJJ8tCoSlki8sLla1mgBwps4wtS4d
do4WtMCxt1DNXZm7Ma4XjQTvfqpXYc+pW8ersnyZgdQOYunm5LeT8bat5EUp6nab73OWw5LztZYs
JX261kRqPYWbGJBGiURxF0dbXa/cZnioBDwRiuurBIXL/D0dum0UDcviCMke4YFNHTVqZHgU+jGC
SX1XYINlgemaWsDhZwLhY19bdMNpGstUuZbS32RTcH28KpBT9UQdUroOFnwQXuIgX9dVtVCs7LFJ
hR2w0VeOEa8tIZH1khtAggqtzi6Suy78FLMkxEfID7Myu1nz0AQJJLPGNUTZJt2ySedgn0/v2Qx6
W0i9Gc4gAgO2hltAld1SLQzA8orXC8WqLm7UY56pCjy0EQElhgsj/xMKoNvGKyQZlhonHpfnStKO
2OVuUQqvA+pgFaA2sey8tEj3U3MzZ8c0RAJ9SNz1WnkvSqVDnsz20ewepMkr9RbiT7jM0VIINqlJ
oSuuoQ6VesDP6EJlOSAfSjtBszhe8wbT0vYLWbkV4/WkHcgc2sl0lQSr2n+pqr9ZJHELrMs+2MWz
6CYTtQXwjtOYukXjCDYHyBReTdJy1vYj+bNSV1elVa2s4XlK3pQ+3QGxFKlm1PVry9yX6tNMV6ga
P47KTi52Srjn8Kyy13leT7h5Wfjgd4iila4mqK5V3IT5oheAB4mTGyUPcflUtW/i1C+qOXEm7So0
0ILu8EmpeQiC27HcpuWbCDdLpTtCM8DNWdq6Vl5mtdzWQvCSRfki13yXH1yra6WXFplJKWZ7HyWv
ljrwzW8j/7bMrzvE4SoJ/zAeFnqWgW/Hj+rClSy8pObL3PA+fqt6CKWWNwxP8kgfVuumHN+pme5L
MPNNe3v0z6FNdw3sJYodg8mwO3IAueDvTGCrsfxOp+zOsO5zYVO2+fNIn4fBh1h4w1Qv9Vi664x7
pbxpIJ7KmUBkdXpt5mVWRwtB5TEy9U6jNQsU7WB93kwDt7EFjeo696+0YpkeHQX11pDzZQpId2y3
RagtQKVOzU4t/o7jVkQLVAVdAZsNbjUek3Ij80v6bNn75tKo1C1aCMvWzB19VnhdcDdFKykUoQNT
s65LADFJ+VlbMX0r4rsQ/0V8oHLOMYI/A+znon0tE4Pf8RxGNDgJ+dbQqTOlxU+oN/H8VABzBUxj
Z/NyxrdRFdHuOxDTNWK3kC7n/FqfoYqqhzA+GBBk6a0Mql1G5WgZrE0wZMHHDJq+0Le4AKLvGjV6
sVrBobaHu5uCphinhdB9WvDmAO2pvXAroKoflW9lvhfCbZQd+vyP7+Mcmn8h1eTDNq+XmnFQpcZV
osA9ykUGw01m3engd0PzrSfd11f+rVIFrtEgAjZvJDzXKo5dwwfnDEDw8diizqmmsMmCYZ3VUNAX
pBbXMoIjYfzaQEWIcGlM/wrkllPLsdtqpa0EqIemhmeJGy1+NPyAEO2yUp9aig7T4UEexGU0HUIq
K7vp0HYffgSsMl1H+MhJvMLP0oyrOrn/JykD4D5KVoCV7UJamcFbqnxkmgvHsEa7sSr3YbrVh7sG
9MtQwcgGkXlEQOet6o7Vu8GR72f3AxHPPn7kwTB0h6pKDqP8pyqy1SgFriJo8MTgEx4dF8FRsqs2
XhTSQ5AvAyB2xXtdbgRObCN+boWNr803qYJjaD7WxbteOHL5Iuee2fyN0mUWvB9fIFa904UECYnc
7dMbDQ+llF7VWEd7r9oFomqXvQUmS7FNHcU/Y3LiPNqJgKVT8bNLrsj0r4cgcXshcX08aly6uvhb
js9dBdhOwSfzNFIGefog5SshpNF+GVt7NYF96M98I2t5PC5+6l91MqspXOOb9MqtUPyJ22qpJEgO
TW+meadxRc78OE1+DbLbQnaF8bkB/ZmJV7PiheNbL1HHPaxH1riW0L7NroweajteWigK9xOE4jLb
dgVTp0h2XiiIDBwGMVhMieX46l2W3ZrTHiWAf4iR2iLs91ZxrTZbs37GadXM17G5hq028Gif4k1t
LWjHA6l4ZcXcK5npRIN3hDCGxAYyHX8EsKGaPhpmtJiFT3W6Jvpv5RvqTD8jSHEt7zTjT+vblX7j
a246PubtbTOWdgrD2frQhk8h/xtVsp1zKknsC1nYSemebDTYZelaNmFvFgeZw1gOP2lL5zli2FPt
ZmTqROMO1DyKodrCGF7MYDULNz6EuKC8kec3318o03uolzddXK91YCgqffJuUE6ulmeulW8D3R2s
z4kIT5M1uwKk3KsMXTW2fS5gtVr1021luIb5EUkbqIj0FtkDsOXsahrfiv6BLDIXzlaSCZQV5jIj
dppfTxohRtAgnUrxq+eHpRcZIvr+izl88Wu3Uvdyfi+BXtZeKwEgoqfCeddfC5CweZ7vsmkpZFcE
uvBWQzRx5fXE7T5qmeP/kxjfijht2m2sMFlAmweQ8WMxOnUWLSP1ai7W3bxXekeG49obKyPEUTMt
pzI2eRA5GbQ6vIC6tpts7eu22V2XDD4OeFnIuJTGfBTCd9IyW9S8+3NjE1sPRNOB+sEvxu/r30dh
k04feZTskoDnJpRErPeBdDfVTxY4xh5xU9408bgO0O3i7AlUEZGgwovVZ608IG3lCPFTqOG9QEHl
1cQyHmXfksCNJe7He4Nsa+Hfx1ViAwJt8mWIih8vPX+RJzdpeaVJzTqYn5uDOiwJjSQtN2i48etN
KGxy09bDrQLxkM+nj8h+yU53M4L6VgBYYkgXbLVdKlNC1hrt4WoTGF6PAKd22/rXU+e1o8DxueIq
tvvk3gweBW3bRH+7YTmh7ydAg+iTZZLum+FNQAotbt162PrzalRvg2IzPAbVBnZwrDlz+dZcyXwl
UfcRaUDkjXWROzAcwQbHPT/O1WoEHJzRsolM0fSYW7dN8gyI0EoAWwqlV/GAmwAY18EetwldV2cm
yiXqvQdeV0ifI23Zja4fXxmRuR6GvTY24AXxmYJk0Y3dQqx2PU9E9DjgXKNYLd4KNchVmX6aUrf1
HjixDvb2LrNCz2j3k8bjYNwm5Q49A6fIGqfS950GazeSyEyra13aJMN9AhoyNOZVy7867Ccy196I
yxxYvWMq0QbpSMArFBYLjqxOoR33o2+rTbqUp6e02cYhLyTxJVWIJmrmmt7S5cAFEgmHBC3cKviL
Ti3V93xHw4ukOlV7LcgPNHB6sYmfrlt2XuOwysNGA4pKlSjPMe1VNIhHiuqhrPwrn/De3NcLapzX
IWFxaOBeEPS7suLBWsZOV73EXbOSZmOZN/6DVlDIWht49YargAudHvvJcrSk4X2uuqovQOSgcUPZ
zBWtfGa6iVt0aLhRhhafL9qEcrmfunSdapE3FQPAVjo924iXNAL6f3LeWlrxJg0Ry7bSBtP2i4RL
WLqq1acOl9ZPVC+bhLXWSksjgjWBDmKRNKwA7gVfUN4LmxgvwTeq18oCbWvOlDZbbl1yNAlWZA9i
Wtqm2jmGNK1MkcdsFq5BDH9UiBu7IvvLMpJP0azWkwhZvi1nba3PlfkwJkxkGEsf8qjk0LCbp2FS
rtKpu9Oy8FArRe2l5bFdpTJutVlEbJrwDI54QbTeVAo3UGhvU8v7otW4U+Vlrhk72be2wyQQytCv
AnX2Mi3dZBUZOYU200xfU+z46ZtEaFV9m/j9i4Bfa/YJIgmcd6L+pzeKWzEtFgEZp2qS+fqDjwlX
SOmjN9RD2a7GNg8Rp5PSZjcKHWGdKKiPNci8yNGdVcsU/Pv7nJRvicTWCIaX1sfRRpHFyptNIIb7
vELprlOIrhLRNHk8h9w5fTsusql7LFrlU1NDOoaUaZ2DK7ayeVUqhYdretNVw66QlQcjFWnYSiSw
pKpbCtyEsgzLc/LCebzu9f45GMCUV6YW2YEZtg+zxUdXHHMWmsllkL+g4sFh1y1bRl4KREktiaCY
vIisnk6t2YRMHbpJQkuaL0sDp0Gz7pLYNYm5qkQLpxZIUw8VtylxOLQlVdg8QFidcow/CdnwQmXf
25UmvqWtvJM69cbKi/ecAEes4R5Fxr7tjfukGlbgz4gIcfTKXPRZXtz5KC4a+psKIyYaiFcUs8Ov
I8M0U4K3q4Z+kZo7M3qJVXkdDSByaGTiEm8l2Q669UB4TtbTZY4Wj6R0XA/yjV/hjpb4XLPl848I
QKyJbqbhplKKh0zXnChP/kh9+5KptR2pNCUgNGMOzWKSA8DG8qae/fsR9neS7kSZa58G9YrzyBoo
rayOgf4AHyXFqe+8WQy3FLYtxca/bUq+vE7bm9WmogZBkku4veP9LNO5MQleX7/1bbAkYOkqcn+L
yMXSGtSHRCcIUlZO4TfphbTSmfr57/meY97pS1WGn4WZVHTke+YueQ8z5V3QUARsgp01HNpGw6/o
Uo0lx5HLCvFtxGvLq/jz96TTubTe16TTSQmAOFmQiht+xCBCpZ0A2ltWfTMY5oUSlLNZeY26eXBA
yNSftuWw1XNZMeljKee7QLjVrX2o3jWqJxr3vw/okqGTDKIl98QaZwwZpeAa2t6aaLeNF2rFyyiZ
L6zh2ezZl1GdJJIbeUhRIMdYT0IHjUA3FaoLdRNna7WRjv3fmTvJImeVllM1SAF9gcMn9W+9vxin
vTAtMmEZk3qoQWXr0fL3WfyZ86TY7ovRk1ykmQ+NwAuCUvpKWfghL6Vpyq8U+VqwLkk7XjJ18hmk
VamlhsL4FPm9tlYN17F0TOFdqOG5tC+Of/7la0tKgQIfgxGNjbid43wtNMKtkoW3Uh4/5qL/+PsE
/kzmHifwuNctlH9/wiXqNPx/fVtNbhh21TXjXjLCyTVHHde98dEalkLenykHuk+3wYX1O3O4YJ8+
OwCoNH9a5smsJmpZIMF3bHmK1ln0KLYPCoHT2FwCtWnj1WTctMZ92t5mKIz/PvKfJ8p3yycT3QqS
ICYpE92muyLrvDLZTkr9b4ygIEHDDzl5Kqe/r2Zu4RvFHXXtbXlPVpkXNnc0KbPfh3L8tE5aFi3r
i5WTs4SWzdAPcqyEFd2DNcoJ0iU1/ksmTk6QVBlicj2sU5JslHr0KgLgvw/i58ZXUROk7Fg+ym38
6IqRh6AV/unuE+LOzeJHqfnr1+up31j+x++Wfo7lu6WTPVdK4ySlFl8yHubVaFlenEUXBvNzcx1N
qMfqCG6RHw04somg7ajSfIEMHd5faLehBEf4UqvK8Zd+X/ijGUM1aIZVEaA62V6panZ4A5TU1Op0
05fCDm3kP6JU3woqtQy/z9rZIcnoHJjwl49di9+3Mv2KgZIofC+zbPaekQiWM41Waxu+dUmS5Lwp
2tfoMKbK5LTXYGxywZBikWy6URxSM7MHY7zzpUsN52d3HD3+QLKP/XKnNaC9MRZGfewuEoDLC61o
2WOd9TuUVONl0ud3qkEe4/dJPLdgEu3mdJrRjPJDNCJppdqIJ7zFapoWmrA34psoLHbI6l4wdLZC
ibZOw2QSNf56crx1TYH8aKZTdEyG53kh3o22fEPnwFaHNWhTTfIcOB1F8Bd2ydkBfjF7UoQU+UI1
WyFm+66yax46Qu/pxAeN9s/vM6n8vLnY718sHf/8y0UpNVFiTrqGA2Xfm5t0N1833nzVL24kJ+Xv
kUVYdvxtOpks+17zCCc8NUvBQ3/VQ65pxQHj6LaIoFCxKxB9GZ6U999/4YWpOJUpn8Wq6bqRH0gE
ThQ+LVI8PCWm4fF3Mxfm4bSvibypmtczZiR1T7FGIPBkNxeWujDH25rwA3GY3w2e0Yv4NvP66XVT
FHVHXQgzfxUuw/vyyfBCh0pjj5ndlt7gtva8MW35Nrc34ZK8yCXFqHMzSwsX3y1dTyZ6+9+XPo8M
AiKGcawT923Zeh/ItsTlvrg0tWc0XjjCvxg6/pAvewxcXGjpo8lHpCeffkGNW2sSxK9rIsNROt3T
Ivs8BON7UlZE3XNecmpF8cbYWc+1+Cc3hkOkKLmdCiiojBn1Rp0mdY6Szt3972tybkZUUf6nN55W
Z/nkcC7yvqyMxj+2xqN1Y3RO1WzE5sbob363ozLg0wvnq53jn3+ZEOIdcjCW2CmT+7R74JS7sLnO
Hf1fDZwsrdD4ZWkaFuVnYeJKPOWN1nBQBblg5tzR/9XMycJWaZPKNWUYtDBXj6VGVJlK20PxP6Rd
2Y7kOJL8IgESqfNVV5wZkRlReb4Ieeqgbur++jXVYjsjldoQpgcYdA1QPeNByul0upubSWTnZ8RB
q/Ht+r4tLWsSjbsyEORhwL4l6aGSN2H0Jisv100sLWkSeSEwpSRGiiWpjeH45KviL5G2psMTIAfX
Lf0GXY/g129nm0RezJgj182wGK7HQKwkOtBo1Z6GgpVR5VZhAIaVbMHm/Ab+M5M2HbXjOfW8YVyd
wbp1Vhn7nnD05JeYMv5ySEwdnOq6Dq5iVD1+vYf0jkvZIKNUqARF8T6ImbzuAQm1mAfAY8D1yiYZ
qEqjCqqfpE6lO6nPnkW5jV2/V1DVUcLycWjkAr5r1PtGlkLXryPNvf4F5nbjshoy+dZ6nmpMJqiG
KBgGlFAm12lwrJIlFq25qHJpZvKh06bRaqhJgQBKbAD1Su8j1XtraXceUYnXVzTnvUgrwfwDjK8I
zPvPwEJJGTIqIKQDMtuhcG0AzNsU6krP/7BqYTR67sa8tDUJYl3eCQGL4b9hd+zFTdq+g/aiNj7i
whW1Z13e/OdLuzwukyRd9roB/Bow5wkpGl29RdDI4JrvlKIVic2Ca8wt7tIa+bmRWdE1eluN1irF
5TJxRTQKVNT+GWWu5vtODABc2sULs3Rz308G9zxUzwEa+cUJYRgykMvJWGI3fAtdvxQFdvHJLwIn
A5fT9Q2d8/5LW5PgTWO1DrUy4FbSyHYDEuEcgFgpXJgVnSFQR5i7WNIkZhvACteVhiUBYKKNmWx6
5AAhKBkaJpIPxvYKYBUQ+h85cUpjy/qFLzl3+i7tTw65Ela+CGk68JbwUyrsBi/apLmlRer6+nbO
3ukX65yc8owbmVbFWKdcAISUv2bJkmLP7IXxbWE6ElvmHisrBSthxU6IMHRU2k19h05TzuwOZfDr
61nYNzo5bwNGf3sP6ugAt3hma3yCPsRM0CLMF5X95ncOZFiKPBIATslWUq5zzEJg4iJXw1MgevGD
IWf1+/XlzKbbYAv5x8okXMU+QJBcgpXS1szUBSb488U4hKb3AbJKkDSiK4o/VXRbLd9VNsIaAIWF
nzAOh01vxcufMJ7Iy7Qv4ADPjz9BX73VSOjXwRnw1eEuNcnz4OhOdAe5bW2vHb2DNv6gpdvh/zmL
33swOfJ9VALpXOEHGMVGKjFvIFZmCe0wjB7oPjeb7oTxALl5LoDj559Ft/QN5sPbt/1JLJBZX+ct
gX3teFSfeytYlXa04WYpmrJV7XIF30DcZNY7wH/mVymAtY/ZghuDNXR4XvgYo/9e+xiTuCAPkLBm
In4LuQlPtVm/RPYt23r2e2qGK3LEy8R+bHfapncRs5ZcYcnlJ8FCF9NI7n0Yr6MHzLHmi2wAdLyg
/v/lQWLkp69lalNEaEpzS1zxxKnXZBWa6uYNqJk3xaQfveU7+aMnmLodboAncQCAtdpnenoHcM3N
NsDm2sxeou+ejWDj5QbCIyQo0/Szj1Ow4flIuAiA+XjPCUeuYLw/A5+IGcjCDs9EoPraJlu46mZj
mYE2lD4WEX9x0fhDxOXOB6KhLZO9J3SrID/L/isBSuy6V806+IWhyQEDPVVXsR6pXi0Q8AbIkBbz
QmEjJoBAVdpZyZai9NwljtIoCnwEqoCyNnGkshGzNNURpTXgnqX7vjlX3tf1Nc1GjQsbUxF5pfQ8
qUDwtAQwoUtUWundSvccoKigRNJZA4BUxQuXMAcSmGIPiftq4WpdWOS0m4hxEtb6A3y5Rb8NzBmm
kZ48aanJMOckl8ucpHw0JQVGDrFMMXokIcFw6uAOGLaJloirxm8yPZqXhujPo6koeZ4Am4T7rr1l
wXvnPartSuNA0D+RuDBJtcT+Nbt/0sg6g6E/8ZcqhRREglaoQFKHSLYM9lR1LzQ9XfeSWRuoJCLV
QuMBEN6fi8oA7yTxmGZFxppFtyx8bYWn6yb+8or83jioMY9V5t+KNAEpGR1GRHjheMzE1X3fPekQ
1g7cGOMgEjjzAaC0PFvdd9sBvXWTvjiY+NhjQuCpx3jJajiTw9JFMu823z9qcuSbWoCqDcGP0rOH
Othoxq4qHgzl36TRF04z7RuUiOW4ssZ4Dkrk6K3Xe6s3PMcL3XGIAkNBoGLqgodBXGE0VulF5/re
z11Yl+Yn2ZMqIEWLe5gvkB30t7ReIi+f95/vQDb+/UVu1DI5Ev1gNNAfi/CBkc8cJdjri5iLztr3
Ofjbe7+wMaRhB3l5fKqo6Fw4MUDpogVJBHMAggSIMPe6udklXZibZNACpgUrNcGSwCIH3LS4L4Ge
19olTMfSqiZxKwsatdIarErgpRkpW6W5ifTnxLsTMD/x361ocsjBbCXEvQRThnZsqkcafyXen+sm
llYzcbSYdIM8jDlyPgy2xzZxC7xev5EwIkO1heXMOjUZeQ8w7a3+4rsS8qL3FYKIr8YQTFC8XScI
53+xnAsTk+ggo50MkCRM1PlHCyBfQb6S5DUUTy2Gzq6bWlrNuLMX3o1ZnyCp9HHnDOqK9D7CQNp1
C7PdMMwB/rNhk5zZk2XGjBCrUc43BkadHr19GzkkQp7eg26j3nkncgBYzH+7bnj2JF3YnWQ5YV2m
nURhV5I+B+1OQg+ILRExzlCzyeLF4pRJxgzGkA58YOOnwiiTnbSWcup2fAVF3LfiHcPBDssd4Ook
5/ra6FxSfGl3EibIwEKxgUCjhdkz1/uj3kaPmPtygPaz+hXQ8PIdwH+2bJUb5VTYwgseqZsVfwJG
B5rIfI2BecPWrWizps+lK94Ju3Cp8PAXX/Hr4v3ef2USYnIdsTgs4VrxBtMcZJvEZr6vdoYTm+EN
lCVNDM2fevc+XjXb1lTMJZqh8ZRcsz+JO0pfhnXTYYsKfScMGCmLNxhZBRNttBARFhxNmUQfUhei
APwr0mnM+0TvETt3AJJf/+CzEe5iM8ffcHFOK4zLSkkBG2Hy5keAgu4SQ7FVRm0ZqPTrtv6yVVzb
uUn84SnvCp3BGLClargTnyN5VQhA/dm1YmE+0owczCxKt6EHpo9bWlmZoy6xyywEpmkPPS5TWWTj
12u85yIAkje3r69ytrZzeYQmccnPE0Oox0DeW4UFAJZsaU/4I8ht7YDp/8p5Ft+gKv6n2KWr6l6O
rPhO2Per679iaZmTIFVrWtEPBgqAQ2Bsa0hUgZ/guoWlczjthacygSTH+DX1G7AIrod1ZlWb5CbH
IBvGBCw1MzFKvwFP4w1Q7YkZ34BSbqHq/7cHesWjpo3yqgYBZMkQC5r3I/VN/8Ew9Y+nP0RB7xq0
qJay0qzB6h91By3a7aBAXlxe+A0Lp3TaOUerfiA0xU+Quh3a9aXgqEvNjSUTk4gj9r6B3cZOJ+M8
Azcw/PkVev6C4y4dT3X0qYtYEKekV/kYC6LM1AUT9CO7ak0+vA+UBwGkAWusWbzFG3rMI5Nicn5B
s2LR/iQW6Xrjk0aAz2JU7GZAXfQsRmbnm+P07WN17512GDmKrdB+xXufLrjz/B6PsFMRUxogk/y5
eD+IsjSgyCbFdBf3Jxa9FADlXz8ySzYmGwzu4SqXDNjg/pfcHdrQyZN/U9UCr4SI/yjAOUzLE5jB
LhNtPBGxD1IDDBjV3B56m3UgdNbOoZ87/2ZN3/bIz33TY0x+VBnWhHKTGQATHBUYlxgWkr0xXP0+
599WJl+Hl4AqMo5VtY3TKjJ0iTtT9h+ofzNk94KI+VxtweJ8AP22OPlW+ZCkqNShOtgMg+WR+2aJ
K24+jfg2MPX2TDCyVsWS+txzMjHcSgOuAh8zq4S9Xf9GS2uZ3Lt9REUpVrEWA9mYj6FQtnQZzKcR
34uZpPtE4R6EzhA6FB99dQMALU/9JAXIecCTENF4AdE/m6VSZSR1hzjiL4HOmGli4vdYEMf4oJya
TMKQfw5Y9VvQnj2y4OJL1qYXeiv5rdHCWonRVu0N6F9bbnZCs6HszIDOvf6xZl39Ym3j319EYXlI
Y+JjzsaqyrVRHzrllI+M/+B0at974zjoS9xfs97xbfAv6fiFwVgL0QqjMCgIzyEFzwCzr69oZowA
jxkwokMVW4Po45RdLEizsFUFVLxlpQYNxUrgp1y+p0MFacdbKt14AySzl4pEs8H2wujE6XMjYkpN
U2S2mCMSGRiH3omxvr6yWbe/sDFx+7oIE66X43BiAw6qDu0CL7zBy/cAivtbsQhP183NhQwA6lHS
BFmb9AtOjWghN2j5o2ORZHdipro9zzZ6JdjQaFhAHs3tHti3wZgvUsCRpzhaIUgVTFihd0DrDuRY
5xwBNxeWkvHZBV1YmQRZrdSNASO6IKDPPqMWzF1PmNrDEGqwcIKluf6aDqlyiFD9r3zwz0NVxYYY
BkYOcbrwhahPCXEYUPsVyHswRCqLYAQNc8vo0YDMl2Bps2sEOz00xTV0e6bAZ6XN+pS2JfJDAKtV
tgOS2KyZCBqCZOGczR1k0N7+Y2lyFXelEiR9ATqSytdNIArxpru/7oBLFibXcN12Qy+DBcFqQbKQ
NvJB9gP3uolZx4PaiU4hCwS1hkkBout9MJSHGQpHuvdG42ZLgGdOMIn+35mZ7JWaD0JaC4gOUOGG
sFaESi8YLJqP61bmv/33Yqb75aNILbawArw6Rss1R/BR3vsU0bb6F4aQ8YGfFUpe6En89G9d56FS
h3Aylb1zpbBT/YypXdtPlnqKsyu6MDS5C0HlZYRhBEMDxiDL9CgFoNvyAels4gVvnnMEMIoSlWqQ
O/kl5xZqBuVEgq/VVRcjgBOwXRnNSy3Hd9f3bsHQtNRWRwF4O+uRxSe6N+ovUm0DvhBN53btYi3K
xKkjMVIyhcNEZhw8hmtP2krhTRS//YuVgMeWKuq4a1OSf69Oc82TRtVXkq98kARFneKkS9nkXIJi
UKD6pJH0FbffT19rRFyqTQ2hzxD0RBFX0Sw3wBupgRopcVPQn4BOZByEvb62udBjAByuKBIgXL90
4mgwyHIhw2rkDSshbVZeHr5eNzH7lSCOAB0S0Rhl0H8uLMczBoKBMAEINICwQnQnpIYPlppslXTd
womdSSolUScYrQQISMGc3E9jegaOJmOkd48ljIqsjzWGe1R1HS1K38zVSH5YGpd9kd8ZdFCH8K9Y
oSOhiWFyUzhAZdROH3sQw21AOUFX0Q2S6Jt3+ZgWJnjdeGQlmoln/vUNnjlp+CVwTaQVBjWmgFDQ
AwDxo4KvWqz4phPSZw28ia2fna+bmd1ag2L+ELz20IKcZNBpoKoxDypMTxSbXN4E+kYwdrHRujQF
sIc3C19ydlXf5qanjlVV2TUCzIXN0QfFIeBpgZ8tVJkW1mRMIkiV4rjjbgeGfuTyEj2A+kRouMo3
Ubqv9l2Xna7v4cxxw+zoP3tokJ9OU6GyJlajkl0K5kAGIlm+pEgyXkmTJ/0PC5MwIicV6YBhxYqK
bGXk3XmMjy3IAsS2Ppe6ulQYmVuRJIoY24Q6gAZquZ8rEmpN6KmGCcEevD1pagcNXV/fs7kVXVqY
HDRIEQ19S2pME6PrhPe2E7N3v/lI9I0PQOt1W3NOd2lr/C0Xhzqv5CiXB9jqE3CXbuLiVuH/OfwX
m4WpNgVjxBqa4T9NFNBTaMJxAjUEC02oPObRuRvcHqRDQdv+55f9D1sTd6uTrJa1Brb0ojJHJpWQ
vShL2KGZ+P7DyMTjvNb3dK2AEQ4eaJE9Jv1gBwhyRakuBLpZX7vYuvHvL74OH0LGuwaTtWEA+kz/
uVoCkM5+fkVCoRLaqeRXs7ivy7iVchA9JaCfLvKXNkhNTdhc97G5mINpvH+MTPxZlETfyGqwGaf6
Vo9PleH6HHzRFTiNVZtglPO6ubnJLOnS3sSnK5pkRMEMD1iNP7sGF1ELcWLxBoTNjbgLCoyP72Ow
3IUQ1KS37cgytI80uwofFPbF6oMaLByA2U3G6keID0ZH/s6VXHxFVde8GEOr8JeIl7YhcsHNlVwy
Qc+61PyfNzVqloALHS/F8e8vTbFKrPMGS/eGTUgfB3YWUfS5vr901ivVbyOT7xlHRQA2FxgBoZtd
OJ2tIBfoLWayA/g9N2CYd1on3NYgVf0q170b7qPHz9xJjuQQ2gDameIjWEL34nqpZTb3w6DOB9Gt
UUoANPc/V5+QZujTAT+sVDHpJjyFS4WTOU++NDAJLxkPKCjJYUCoVh4pwAW+jWSwH29zD42Ghafl
XzD69Ga7tDaJM60sgYob0y9W+Z7sQJYJqW3h2Kzb53pVvLetqYEz+xkgsWGFy+7k32Zr8DrfpCvj
j3oDxmA7ssE+xd+WBF5mdxnlHGjTQv/r94RlK4N6QsTPyrhrFOeWn6/7199C4a91g0kFnBOQEfgl
beHJgSIGEYUBs9iCaHWFxi5/D1ePvQ2aLBOicZZnoo6E1BJIAUdY2Pe58E4uzE+CroAZLuCBsL4Q
Yh4BVDX6astBXz0s2Jk7q6Mcgy7hn4osTtJLXQVdDQ+xzL47NtJbEb30wfP1rQTiZ3TJX5v5bWUK
D5PklHoSwyA7iPNBJE6PqeIXplHkx6ppHyEWa1OMtJlKh7kjEAI3qnaUY4idt2VhJYVQm2DoikY+
2ZMfD+nKC4btMHAXooUfheLllhzobqTKN/GgHqqY2wIGfDIj24GK0KK+utHqYlMwfxMOw9EHKsQc
Mkxkq+22K4pjWQIOX5Dwjg29Q3sjXpVUC0DY0pvASu7DNo5NWvuAB6r3ehe6isGP4Hr6EgEx4Kpy
RyVv6xHQJ6h+eCMUoMxS+Jp1ouUpybZqb0Hj6VQMjHsZzio3rFwwu/VIxd57qwrjVZBbTEySpHY/
gKevPdT8VKpOL4p2JXe7LtJALJkATKe4WfdOAHUyY15ukI6u1TTdgCbi0HL/T0vJFpwK58hPzkUp
OblY2wrq0HKRHoMBbc5O+GJ6cwMI+SaOE6sY/72BHjqpObUqJmokz99FRQ4WlRS84mJ40KQYChr+
3u96J+oedDROMWJhGbqr8sqs9JsWJGNMGw5QtLylwUNAbjVQO4rGewca4Nj4qMPBKYXKSlH0QhnU
VBqz67aCbKxyUPPGkEcVyR0BdWDT7tWw2yS9FYeAz+NOTtLeVMobKq/SpDEzFbIU4D5MfDOssBO7
Lg5X8YD5W+1d8E8JqKTrVchfxPI1anGJNpuhec2V3gzYi8i/NH2jaoVNKLkJtNzlUDH36CPHtHMW
7QDhMDNNuitrk6Vr2Thk3len3sfKSwtqQR8F44Z+1PWXOKwjUKOAojyvjpluaxqzS+2t0FwK5QWI
AmKSB4KTCsQeAtBC3oBVWMPcHnkAP5ZSwEX7Y2qAz1nHRrs1BK9076Ep1wq7KQsFGeKDARICRcjt
qDuHyk0tPfkGePjLTTekL3h1b1PtlBsCWPrkVaxoVm1sPC+zM4zqZdjJIkNzlNxVIjG58KiTVx2k
pBrY/NWSHqACaXZ6ZZEhNJX+wNERHr5IAtr/+F0EP2XSPQYNGuHcYSVkL8qbug5rqwJqhd0TbEAp
foHHjcsHnkLMxAVpNhNspt+WXEZx5JaI/h4phxXEDbhtgb+zwDSnxXd68dbHhsnKt745iZRB5kOz
eQNixeKrbUG5J0L4FxSkVYfmriS1Jm3ZoSjBoCYJzyBZ2THwWnY+iNr8wm2Ibub5oZUaS9ReeTAg
fVrnmHrzQPsqepA8ActZdZsFnwpa3VQGbyrAG5p3Wwsn8AFYkEmIepDs0V2dbwv5jwxpbzHf6L7d
pRgNflTYk5oftOAl52uaMQtirCbzt30OahQdGWLUgAwQAMCvwYPcJBjxTh6+asUeU5DG8soWxQfC
z1q7oyAhB42x3NxmrATlvS2BNQgnQIUYib9XyH0dOAM4g7XsFqTCkF9pHoUQZzqS7Tq+jxKQVsKD
BO2o0wL0v/sCGXcCimBpC3ZoWVVtX9sbUmTWkStJjyyRQBDbm17Rb4dun9f3qnJbgXlSNWxxqEDJ
djLanQ5WuagDP+ptWJRmxmuLdO96/NwOrpTeJlgq4qpZS2u5XxvVrogKcGa6rUhXVQlevH58JTWW
BJZswTc52yTBc9uVoCHvLD0e0Cftt5pQH0BaYyrGiuOWYpTbImq3cbBOhxtJBkMBolwjN69DXNoh
aGLV6oWlzI044IDaPfA38H6Q26uFKQ71A7QZOGiYQcaO6waahDvELLMH/DIGe18MWQxJdsEALOBn
S/6+wzypXacPWnoXgHJU6aXnCg5ZaSBJVBFbQWIfayuNbOTBDcT7xpPWvv6aYVgy9D40wZIzMLoa
UGQd2DYTZKdXdzn4IFl1bHs3JeCuDQpTguc28ks8cBDKQf8FOa2k3OrJPQG1KzFUq/XuCHhbm6yz
RfqsgEqzUsR9Ts2AimZEgSji21heMeMMfcKRYT3FcU+LYIexnI8YTBFqMlhJ/6iBss7LjzkwQALD
CGJiBclXJLyGORjSVXDpB/e4uyxMpBhddPCNc1fSYx2jFIZ3RqO+alKz6VGzNIxnEfDbkHzitlJB
HR+B8hKUicJwaJG9kKceJxqdgkw59OGbF7sJBvMSJiDVuVF4B5UAm+JiAEkpmDH3ZQJZB3ru2QFh
v4H4iJ5yU0ueSbdtyw8WauBuc0ASaNEieNTjNQQCLDlkjpIdG787esmuBc9ixKELUh6DwLB73Mk9
gFWaL9k8R1UGsYcLcW3G9BXMfaXfW2is2A28dUjcLgttMbWhJAwdARBc83UeF1YHzWcP+iB1AC0f
fR8nz7qIgaduG5aNRVloycZnlbuhh24VPD8vRLdVHiTMoCTGtvefjeZRBdW6DAJ+/6OFEIBud5gY
S8GN7Q2nsKF2Bk0Pr31oUDuNhptOfpRRjY63qrEu6WNEMPNkGWC0pXywIG0B9llEFCLokLIWbIGR
XdnLZ71f6ZjNpY8Idp2wqXCJ9JJTpuu62SpoHAcwGQB5W2YuFe/iASEO8UvLHgaZOt2wLYRVVmFf
H3m16nMoN3x6fezIDYqs7SEHS3pcVdALeQEZURFqZtn5dgjO+/6IspoaZi4RX33ptpIPDd5/yeDG
+T1NNj5EzirVxiHRsncdn16OntWycD2xwcBTsNKToxQfYoYQDEWEE/i7EKTWg7w2IJbns53U3Sfs
ppf3oXaXVGMqg2rUvdc4XqGsQ91uMgbZh1E9xykSumYZ0jg5cGrDcEX/NOh/uK9sfMhKkRQ04sMp
Rb7RQ/UC0wM9QFuC6EOKxnBD8Lg03RPmQLCfsRmVrUOK2krAJZ6xdcAwhOdtpHCvVU6IPBmxxM8D
YCkicNQjLoqvCcoJXdXagUgtlt5TABX1YcOVE2kr6ItsPd5YQa/vejh4Ctp2Dj36LNrGcPs2u62C
o1I8EChDRPSOJyfmbbr2PZd2dYtUoTDD2gEdbMP2er7KNFcva4uXCshd9yg0qtKzgQta4ydQFXMj
huLIczYcGPQTCvlMoeQlqZA0sQYeun0Akv/SJPKONBCWWuet0xjj9tayDuLRAmDwl7x362jVAAjV
CB8VaUza/PH5MQGFc+X2xh1ajBgABO8t+DUszTiDhLbpdxEYPSGKnkQnvf5UpFVCjxrfF/JGxocE
XYwTdztB3JFi40EWm+SZm2ls3wRPPbovXAxA/P7SGbqdZGAsrj5kDbdVENijpEJ35NCwDiGmA7Wc
goAh78QAvGgfWe1Eynpg63bYj1lm6ybtJzg5kRrtjP44tH+EZKcYSO+Bsiqaw1Aem/gch0BZcrpV
sgyaF3A77E2g71P/NWIPZepDIOVUcQ2HDKjeyuEIBFV+oNohrkUrNg4cg3NR/CQpO3TXzLqKHCaB
/jlGK7w+keHUSmRteKBDz6ij+75ZC6olp09YmF3Wr5QfqgG3BB5D4qfWfKn6W+nva/+U8R5E8fFa
yqBvxQnURFDLYfiS5YrU4kpLkd8Xpko+2lpH2mG4MkiGQd27EfKvVpdW4nDWCn8dJnsASqxS3yEf
T8DP3IATDZJgpRDYYlbcQObMoLWVcuh3xEcP2EEf3KrGJyGqVWvbUNx5qJV7BL8pPip0FdA/PDx2
0EswAOsqRoixzMFzqziqjssAaiwVXWvDps7BH0VER4GYS8pWOiBZyShYKwTCTmqrHEIQIEjKKgHA
Wv+rFbloKfUQWHIsOKNQXcnaOw6gpmGED4HHXqpIWld+uiZe9yQW4trvsyPJkGD70UoS8ATAPPhK
LgiGF3LfJYRRC7fxA2u0F8LxPyX92Qizz76trRiTT3hchbssS6ErkHUuqovlQGRk2rqT6AZ62Vng
pLoC1mjckJFSOpB3P0CvaqtV/2Leh4BNSQIahRBd1ie1jr7PaJWP+uhsQCAHI7/a2j4EL/r+XTCS
hQK7NFPCgDVZUcaxPohiTp7eja9ksgbfxOgFGMAEEMhDr8F6h9bGGgRoz22CdwmEXBYKk3RcxOQt
fml22iEmZUMNlcPsQ+J0QNBBx2mVYULC2yA73A9rw212sQnxKsd4QXadmK/G5pWvQWiLZ47L3w44
LAg2ludcLxPMtfbww9AVHSkJFTKtUFKxVUCJjR+GhNqma9kJD9kheuL3oeWdFfR/Tf8sP6GBY+pv
sr2FVJH59V/+hLH0dlG5THKm+PHY32jst9oJP0GEb2f3t8nN+3N+o6zaR8/Cfgg2ECl2v1tiFZwD
of/YgYlHGMT3AenFDgjrm+6YfOlWtlbUtb55f8pWgA9DE1B4QTpxNlbaXW9+XF/93w3+7Rn/fIAp
dq4rMWwph1i9cjzqlrpq3iS7A3Lav8PoOt46DrXKzlwASs+fgm+jk3Kp58eCNIxr1nBrquq9JG4W
ljVTSrvc1b/FqYuP6mPIOao8WPDuUfPe+3b1Duo/3fb2voPbYZz2QVa0WeoPz5RpQe8k64C3gRDX
UCYVPCNQSCYWMNtDMEiA5A5UQ3HbWR1dg3LNlsGef32hSwYnZXeD5WGeDAzIHxFyMnj7JgUe4g8t
RJK8c7cEnJj9biD6RVcVnNO/+tJxZagB6PkRK3EtpyUybfZ0fT0zpUkUQP+xMG1Ft4DaES7CHSWm
r1vROAqCP+ANRRZKoHOzdzCE3tBIHIrQM2nVlBHXWl8Yl4Kik91A2w7thMhFjQyIfQtVS2I2K9Ed
ttqCa5KZJusPy5N4E6RBJSnjiTOOnlXZwQpKkE686f7of6QVXTe77iTcpF9n5aOwfRevdpfbIOqz
+ONS7BlDy/TsQzxzxG5gbECZohlAOCsGkhxVVizKrqLxVQjh9LZDjUjtFMhmQW1RDF2Cx/r1jzzn
RipGvAGQI6AFmeJvOpb0pd7BaVsRZcnPZHi7/v8/d/hVIIggeqYRFLknITVRK6E02vEU6uo6hUhS
Wwp2OWAMELSH103Nfk1VBauuSlGHwaJ+3h5ir4A7f7xZhTwfpe/wdkbGi/Q60sHcGmE4S1EZ0lJJ
Dt/TWEUCFXfQM0KBE832ADhYvMXpAE6gXpA7O4CEs2lg8BRPenY7Dmminwyitz7toLVhhAyFLDXf
eMkAjVA5hceKASRwtODP9WXNHUMgsGQd9VER4WwSVqoq0lqvx/vToJ0dQ+4XwsBrPa1X183MOqCO
BgTEP4FZmk7hZ5qqt41fVMCBqHsvKxwG3Yl8gFguCyCxo68NSIMiWb5udWZxY+Pj/9ofU4AmPD7U
OEH7Q4RGbjSceCWB/nrhilsyMmnYDbTt4ziFkaR88EsFClK3Evp211cyh0vH+VFUUTPAt/xrA1sS
11qTAX7cQHEm0kED+MiGY4nudsAkh5NjEqEKtaR8PffZQCINlB7wXyCBmZyvyFdbDlAwwID5g6KO
2kefWX4v1OhoxG8x/qjkdmGlcyYlQ5V0cDzj4pnmiVxLWYkuBpBtiYpwdQhAtwQdULcZT/ngtnip
9pK6cBnNxSkii0hN0dbFJk/SlDBCjbdH3myFil+bUq+4Xbh00uZiFcGSFMRhzG1NHwTlQGk+dAFi
YSvbScr3FfDbTB/7DGzBJedyhQtT00eA2EoqKxuYUgK8WKmrFxJq5aB/DR3eoZCuu9e9E9Fi9PLp
DXP5uJrsYM0rqjcjzUZSPGRkx6ovVdopaHpE/a5v7gTg1nuy4tljNypKV42Zo/AGyO94ItUAxJVo
PYCiXNzkxilVVtxz6uahwHRddJcwZ5A+Su5tgBW1IOfG1W1Wvvn+1vCPfXQb6Scm7yEGJOi2H0Um
GH14fiLRnQTlNPEVdb9YCfAaB1coJGqEMLPlEGpbDs3QBoycvF9DOazT3FpYMweKAyzbs2AtQEdv
N9SoDZtVvZH2YW2z1iqz2KXJXi7d8VEd/omjo4iXZBe7xtgqgGwQSSFchVJnfBo1wdgdxIUzFdoy
KNkYwcFoS5MKqIxumg+v38rhhyqsa4g3Gy4DH8twyiQXLcq431M446mIjkHmFq1dlme8I6HZHkNn
GuX74VQ+Y/6q6LYqWKlaM0/BvY4W10ZpuYlrPMdFhDuH3RWtKw5vKP+h9BUCsOkltpJvpW6F34XO
a527WnmmoPJgKLc+VtqdBpHUyhQyJ9c3CVup0mMIJbQMJKvVUSpBmrLq33mKCtyKRtsg3Yj4NSju
q3sZ7nYvqn+aZu23dpK7BgrL+FEFWYeoAmX8y5N3qdabiCN6ulfrPxK9Ed4wSUaTz5oclPBYIa+l
B5a7celqaK1IULB2A8nCf+8Cqw5vBwFmtrSBHjkUcxwCVU/vwKJNm+9LiKSMzQBUZnCJrmO2Uqit
V7ejhFvjVs16oLcFfH8nPYu9pUSHNHKM7KaqtpgLAEk5CjacPlMgL31HRsuNI8CBAszbppCig0yP
blK8JkY59+bBa6wkgtSYKUZOQT+KagXloUx50rdy+j8cnddu61YWhp+IAHu5ZVOvtuVyQ8j2MXvv
fPp8DDDATBJMjmxxb671Vx9esX3yoEpj74bzXae0CFiq23cvSuKAWRPglVwL6qQH8K6futwnyc+Q
0lh8GuLzJPgiC0vt9aQD6FRI+uniqMnByDZtBKw97kkmtadiO6WpQxgLjVOau0gvpXwsWNoF24AM
mY6Z+JrQrAixQ5nFt5JsabyKZ1pL7fw0T36gQtgdsTpBNmxk6zmY56nyBBqAChP+jdazHT8FTcJG
Tl6ALRtb+O6+pWzajge/7B+1dRIBltKTgNPM2uhvCxInaV9OKTSw10Q+3Rlp788qPY6Aiq5CCIRC
I7TxiIpLIO01itpqW42PSqA6Ugsi4jP897odV4k3RjS8870rF7H0LXp5u+dUveTTWe42hI27/cdC
w2Eo6fBnfp+7lemLCpmw710QbmrFgfmlOXkwPE2VafId7dQ3AbChieTMF+Z7CS4cbov2ryzf9L53
zQSCLHUX3V0ibErUjpzn/LOQKD81zwF9hFDNMfwl5Y2Z+iX1126+txlD2tOa0E1SWbiL641U0zj6
UDNHfgfbYeqD0RTKaxZQbL3vcB4wIJSfVYliuab4nCZO29IcmLPqbule3B6GyGnS03o1rYWFDtVr
IUbLH4low3L2RM0X1YMk7PjflK8rqic/+N1Eix988kHQKLeHYNxRxzfMhOsDS5uVzbNlOsKN7uPo
GfyWlVNlziAfrXZjiqeAsj7TyQO+LrdqtmrxiOEqxp0qetxoWnoRhX9d8F4OL5Hx2cHWldap7lxz
J9/y0l1LnBdX0ujBOzSfdOmt/bShY9LTTPzGINIsSDcDRYKt8I9WwUn5kqCixdDtcWufqtYTzNdm
+qPpsJDOse5UwYEKwjZ052TLtyvl9iTuuWxDrIulq83HQX6OwUPId2pyBlEc40dF0rxKP5LdWu5k
Per0poV0NdrZ7Jviniu8oMs9u/U1fAu1WLt6+Q6SU5h7RmLTHh7NexiGRHEq4n4aou1iJ6K0Fbp4
3jZ/9XW9x37E8qZJr+kl5RkTbSwxokIpsSeP51D2gvbFrDcRJb2r2mEBTq+z07IyGNNR7a/h+BCn
P2Ha9w31WujXG79tAmds/3TlI+zdVnNCfu2mF+27vWz9Ezq/U17q+FOikDXcjn+htgngaivlR5mv
OnVdmp1bvauSoEtlYi3RX+rlexQD0QsSLendjDftM0cXkQk8YSGF70cNMtfTonOdwuaJhzTOzn3k
C+FemD8ocKuXE/Xl+ryNhJ1SHKtx30jHIYav3XN75+UBpqaVt1BGrbItp+Ni7VvMaNMjTr4k7iLt
aDRboeTOf+FNC882DidDBLZXL7r5qIW/Qt3oVDRm4puhbOs74aETghcoGCH5UPrez6Ofqjd2Iwjz
Nuc/+YliLwGZCe9l3s7BZeLGTUdPUd9g63K4A8Evgm2t+khZDLrmqTXu3br35W/C2iuKaJctXxS+
lcngIXdoPpNk35o/0J5PEO9RfE7VXU0XLl9feoJubSSfOwouIYfR1A0/06+m6OGY5R9X423urnN8
KfXCFsV9JdtqvjOGdTA9zNpeNSh+tNdfL830kfaTxF+cVkpdC9kdvk3dW610qyjZpmleSjz+SROf
l8xRGlpF1ZdeXCgA33Ql1WUjnKpa+sNaNwLLV5Wwt6156PJ7VhIqMAde11ZOpu0MLYf7IPiz7vw8
qH1hCX0RH4siehbVy/EkejNkIQ2BBq2ZnnRYBjcyKH19VNamvOtXrXBbOuq/E9PuHyOEa+Sp0yZE
JiDyMu/4G+ObYHl9csiDf0mP2mKXCnz71C/SbrfX6m/910QCwkswPhT0eyaeti30rY78A5fNCJqz
kcw/ugvFytMrvizKCk4wqaG6GwLew05AgV9/HaAHb510HJdtIcKxnULVLrqtFboL/komMK6zxf2/
HG+bMUW9Lt0nL3daQ7jQF7saGTaRzCDy2uC73jRD7QRF6vRj4+fGqe90u+3/UZfnzLS6L9plTjmJ
75O5NZNrmVuMaZdZEbbq5AjEaAbyfmR6QAJi6R/j4tLHh3SAAWI2z/maL89bIrUWO+j+2uYFuUUG
GxSLVB6Pt0yIcILilbLuXcHlH7+XwiWaB2R9DJz5JaautuTcVE3FK/U4CntZoVWzRl5xj1RHi78j
TqGItqJ/DuWuxF+qzMJ1rFUn5U8IMC4tws5qvVb8tpgVBHMjiM9WOGLKsZumpvD4UUj/AiqtO2UT
oD2QoYdEephD88xrywwjR+OXngwHi2e4ZUgW8c00ag5B+ExpaJ7a78VIMJ+cC7agsTwOzR0oyaGE
147WLs9HxtxcNr8GHVWLbBMAcBPRLlrdiyQzqyK4bbV/iTX5JVsptv02usXkxRS0ViIsyYV/+XyS
rXuifykCqBO/lyL5rMRrQIY13408HptRsgNmHOLvOf6iqy6zr4YfXPFrgqXevAR8S1oV+SrSEg4u
je2dSr83Krg2pq5Xe4jye6Rv9FLxpfTUEnAYHwv5IeW3rNuYfUdV+Gsi63bX7TRQWhy0I025Mb2n
lOLQ8fNou2fTnvryrScB3kTxUb5muZ+Xw6ZBIKWDERp0kT4K0pPiPnZg1GrrmlGVCntmrNqpA7Xt
OQnraRNCagnOYA7uGLwUK7Kvf0bju6VtUkwwC08zisBRvJX1Y5gKV0t7V1k+8SxQpuJMQWBPMhRh
6QiBys/M4FnxNGdbZXi0YmhjDKCUHaXC6M3dXWjPQfI+VxkTrxDZecOoshDtMumeOb5LMsW4FVnX
jCxBkDkmse9Cg8Ks/ZqWr6p5GYKXqvIr+bNQP2quQjn/lLLvCoPXQO6aUVwQca3voKRngRI7Dip8
8/wYg0spPdICqU+0rToSFakjHrKKPYbrW/0o8t9Z/tf2FzV5nybVCfJso0K/zwQlx1S7/6YJhLml
MnMeZJjFzDJsYaxp6/FEiMK5zR2t/g1M89Sbn6mwnzgxs7i4k/JkYaar8B7oGoPLNV6uBtW6OJqk
GjlMQ+ixdbWkV4bYCA7sL2bBor9Zdwby7q33JbimvHBoAY5fzcnDw91JfsB+3D51s0CY+c/ENkLv
dsnCFVh7s90sFkICvnw0ot5Y+L10zN4LfzLo22QGpoghf1ZcHaJ6VSPRnaYvNTnG81Upr3XoDfJW
l2Q7F2yOZNhsI4ZJ1W3kfUG9++QPW2akoEDbsivjLzG6lsPNKFA4kBaudL8Tz3z4pSFwp+6q8hEd
qcM2FexcOgTkB9U7TaDr2s2vjWqjCSshyGd/3Y+oTqVIXtxpxVWZXdE40r9uC+pG7k54fIeUY7ur
k01LMO0h65DVuigXYsVJWA7nLRlho8yb0hafXeTHgj/GGwEpJYrDNWR/zD81/bWi6SjyJ+tdpUEy
8snRlM2TTKzdyEqzJSHSmrex9C8O/lpR9nNezjEHJVHJ/y8OMTNKl+x7EFP1LQ/37XKtmsNSXAUY
92xTwsyZF1UEunCRoK0M9Kvut6Jtrf0Mds0Z49Xab7XIITEG4UoXv4qKpz8Y99Gs9xzI5KQpu2ne
slfTqT5RRl64ws8o+Ojd8vyvjF/jfBMZR01yLcr+un0+HrrEMTKXMbD4Tj7V/lUN3+qv1LKVrfZj
WHvUPWZ+5jWYBb7FjBtOPf2uhSNSOWmi/kmCZ22yI62pzAKfWn5T+MhpOSOt4fphYNUpne2LqzR6
iDDtOr9a+lahD5fGV5NdC8KqZiaIhWFTik6tHcrh12SfCZVtpHUnq0EzV2b8i3eC+lUFTMTqhvdX
p9LmUAlOQ9ulVDqiMK6xS0MXubK6ywuEvvN7oi12VF5WQZKVXkxuvaH2JE4CaYfqyDiRP0v9ZxhO
sLR2bN0E+oMLhkmz8wxxv2Y/98whAwtOuDTbKrybsAcGq88YujpyoORWClf0AfYUTB6BnaxFV0Fw
CsNyyUZH6yKFdEDo/5oCoUP02s1H7B1b3ToqqBqiejshGdUXQpOC1JEzVjh0wgNH0CiUjUV7eAjK
HqV0bE1um0rOIi/OYnLN5vK26Q+Vvi3h0xU2xqD7CcuHGLyVReUnhMT1u6m/95bszuoXKpoKTCwr
N626S2Ikn9GL1qOpS9xGZ6R7ilPp5yrVu4giGNRiZgGE3ZnBz5Md5oDUOd+SDy3x82PwOnZvCqm5
/dsU8QB+GfGvVChY8zdUoi/8KpgUd5bKrGvBfx6SGIUhqlWzPc7VscYbtDBMFp+mbnkUu9c5O7Vq
1/riknSHMe+vBLbhakRH3KAJstLjSLphdZvz0g4yiUiIetupYFwmt03jl+AqvbzYeXKmEp62v89O
hl0IqV6rXtixw/5S6AmF8vuWExTGj6SutwEjacxpYQ2WyubFQAdnBI8+kTxhZMVcuKJHr6RoXLdQ
8LyH4rOXBAcxOVbjVSkT0Y0ce4rpieMPJZS2IEXbEEXo/NUux9rSXXE+Dy3RedqlF/dLNO0qscIT
/ZeGxmZUyLRQO7/WD2q4G/vnmsjbULpeNW6A0U0Kn4DEt6JC2ZV9NdNeS8bdJF1TnVWNUQMY+Sa3
cJOyh7bEVuLC7hmGYtOj/9CrgwPF5LnUe5L+bSq3OfiVhTPkzBSQUQP/ha5KDb7M9GaIW/S3bcGi
jfpInDeM8m1+yq2RZqFX0h948ArXWDrmtY+c24mmHUk+iLyt6B5ml1wQwANTIqndBd06+O3qwqtV
3qrSQQlg/noCyjRvll+M8aNhz0hH2ZXN1yB7ytklLn+EgFF03DTTJ04Kty93FS/HZHDn8iehvbwQ
JLdJrnO2F4DMgIxNbUWpN+H0Rc2KzZKql1vyHavOS/Tanbu3GUn1+qKPByyDqm0y7BjKe9GYTstU
plEBqtUfAuiiHDtxN7/Owq1gr5i0Y2Pc1oTfYKwdXboVrF/wGtBiXm2GjtrOXoFyU6CwNONzDNZD
Rq4T/QsUDom0lzmRQ4u6hsNL7QUHbuD2yvuzmLnTfJSFY0Gr/VjF7hxZNulfUOek3YWBi0BKm14H
bBHIcZYk5KScYmkbxeBQ7PRjtUuar3l4t/Rjk+x0Fhf5r01uTPNGS4qI5i39tp03Y/1R4LtYRfrM
SJgR7LRCk0uPfABoR6n5nvof26SvQNAYiQQ3VpHnK2TwZbqTpEdACjvhyGb1F9uvET4ILttb2TNZ
e+WngW2R8ofxV4xTl23GKndaNm1NnJMqWUF6cgjTndVHP52EvKw8W8Oj4aE00Ub3qacbo2uKW1EA
Yh7BGKE2PkMVvAlfTNfWPCWjHWoY3sqLEn22/T0yo00i6k4EYqQEplfEgktWvVZL7rBe/NY5y5+z
xGIwvqaR7gbgwwniQ7n7rlaoTjvnMJWy+h70uHDopecP0nle2swb87teoDUeXtpc34gs02n3EQyg
I0CtU+AHsWqrpuoM0m6QFUczgaiBE7UiuCQLkJ0G+hfx715HhBIZrdwfjaB40cSXIQT2bfneTV8B
9DCZ1UwkZxaAYpScKmsNlzmkBjgtMvoi3kwWKrV5WysSUXN3a/nQxAtjblY9GhB7ESgdq5RtCu8R
umm1/sVazmtHtkU98vUiOo58bwlUrLltk2U7yqkvgWYXHRaZpySXTibPbsxCok3iLhmYe5f3OJBf
FBOYtq882nC9Vl1oGQhtvfy1UMOGyrwXeA30WvlPbLJ7XB+FZOE7ezWC0hsJYUnZNcp2K4bnxDoL
g2ZLheCIAdlouSvrR8t86dibkp9uuBVlcop58VfASwkfowIZbKefluxs62rGl76tfhUQEwVxsbxs
at4PxXCOdMUrORkJ6FFbQVUgl5rYU1DGd1zVxXKM1+mZ70f8o0zpuBaS51XsCe1Hb7WvlgA8WY/g
/2unMmObsslpUoCttlXaPtf3bnKIiqvavLVV6InCZMfAo9oMLlPiF6lsEIhSy/xhqlwTgXzfyxuN
ryNNWDzGnZApTqyA1VWrUnMn16YbSZd5oC9euKjBb6xT9QSPIF5HE4g+mxwDN0XReCPQaBczT01A
Iu28m9dXj6AzsYCbrhKoElngKHgyp6kHlgvDwY94v3ALmeVPC62a8zCM1q+Vf7Tl62gVWB3gkc7Q
ESlkU196dTviQ/oRpU0Vmn6d0NVxj8aF2f1ZM8l1y81AqjwA6MjFZ4lMoDXME5b+kq/X2kda7Bgt
subxV2lvEWSIgq0kKqYNSZkyV1rGaaijwS0BYefgZTE2+ij5+JbE4X0StgqzcNi81Ja5yaqrkB7k
SfCQMm40gX/8p5evWJRCDANz9R43potYf9DKozDxh+R3jePUsN/l3CJK7PRIrCvyi0OgscjOlntv
/jPqRxizMofCto7QzM3UgJ+nVOF5WuwF7AdRbi4qp6F/mlzEBWiCmu0zlF0YNUbeQ1pV74f4LqEa
ncurRk6W3t2brHDWQMQY6LWQj/QiJRLj8b2dvqZ8F8/uEOnk3Vb2GLHy6NhxLpYAsZE8Y9TxDUJd
K7BucfLQM8oFZVfRXy3pJnANo4Pqcj48P06W0trA7TS+VOhw0j/RqrC5gKp2V1Go7UnF8nTVIbu6
eAJ3fxuEu1Vo9Mu9LRpRFaa7ymsnNqxEPMvc4nny2q3EkraZBHlT8QH7z2k8FLhX+Imsv0TatSiM
m+BUaeek85ibHEKJ8WUn7Ydu3gaGOnqEWSY+S3kfh4zZIFBjfMtQeVtiswm4oaTlXKxTmeyPeGTk
PnCbdZ5eJifNsX0Vr5H65CSFGBI69M+htIUZ0rlPW6nm+PJI1qcYgkxavLS/5iDrFVaObJCYXgbU
zG4mIennxy/bDHH27OTTKY34OTUGGPyS4HucWin2sqLYKKa/yAOBoq9jIjG3bURYu0x4oU8adupD
NkBF5BYXiTssAu8whtr6DVt6Wb2zgQ0CFoIJ3fx9wkmSrVwhOoyaGsOPrr5Z0jOz3np4jmh4y8vc
5gWZ15OnSspGWt6zmSwPwJO2/zSzvRzxawHP10aiFl5R5+C0OaU8CrTXqUNKBPSXaIApsrotGBiW
ZZemZzP7t8SSq9RMb/VXjAsFcLuNruJ075bTDDRexfmu5Ro1U7TivilftAQxTI4bb1dl32YHxQDR
GtIpfIn4euRzKLiWeuljLFN+aBZOsY6ggl9SaJEOW5bbpLgmvLLDBZD1HfGvPVJmhskkK7EfWMuu
Q409qzj+VKcU/tBAnPJoryfvYv2lA2fH0Y5Fw2U1M81docu7EcGPoFv+JP3JFPeKn6VwT7t/YvBv
ob0sh78sI9YQdlyTd1OGmDZNjS/w57LchTqvQ5CXdMDPlm6t4jkyt2gcicpIHYL27WK2HFn6G9Me
qIRbEu+YonN2fkzVDVave3RJEsDe9xGnZi3vFRbghdAG/iJAIs5v2uJPLqtXEVlSc0itUylwVv/J
wz6DjkEfx6PmYYdyWQhDLKUF67fc/sn82mRsQhrjEmJ/69qDVUziU9EHT8TqtfQSvl7NGTXpZDw1
zlEYwxgHpaNZvl7ecuEajb6m0P8lHRssGIIi2a0KuquODrW4fTeemNmHYRdNhxjWEHdHwCddWTXw
UHX+EGbZ7xgN+8JP27tu3VvrIAvexE7DoDTym4u1AIQFlEW5o3ls/x9A3H7F5atfvds16Xczf9fa
BqJnqG9DPXqJucMdqcuOVB6hDqOhd0XssRJhdioAn45/TYreZf6/WryphNo3WHdCHf/fRRf8JMde
h4WsDTex/CyCe1jexeFnyF2lP5XsYxE7YLbwysP2mMaXeTnEybUb3nTK+TRqMvp9VGJeuBUYQ0xr
XwwgFfeq43I6drWyLXIoMA8BpkfTAfDmPyn8HFXolmirIILUwWfj8HsA5AO6wnioSe/CyDTzCryi
N5uQLWJJdkq+HPVA3szRQeo/q+yl1o+1RgIsN07/m9TbJvuL4Flqkl6M3o6amSgKPJ9xd4mzxlOZ
0krNcCvloIz7dnwfYrAv9avL93oAALoAUvbYqA5hxyeDoRWYt7vArrQvKzjnlrwr2yZdL0lRHv6Z
oLdZurhF5teGBw0Xmp7WGziaGvA8ll/2isr0ltJT44tqAgEjOubEa54Qv+qNZAvKXmJrmbiAWGpT
pvfBOusrMMBosVQ+FDOYnwJ0mpn8UsN9ArmzMEsYIYstVtKZKb6xhk0W7Ssz8kw+m7lig9hy81+2
/Xy9kJtvHDurgVYApuEKzNRt1XZwA5ijAVEKcZNxFYCCFNZfsVza8afQgVslLzVOooLPzvBM0qmG
m9YegzUoLXSScDuDlQjN6OTKb4dUSUMNQBh0lewtwBUBcmWcLzJYUQGb3OhoEt7H7m+kYkyI2VHc
iP8apAfZlb5g1difN9MSMQ4+Rwg20cclJxZv5nJcfwX6LR2Ysy+h+TlU56k/tfKmJzl04LQweIQo
CdrGXjhcVbMbxgoq+LIet4DpQzpY8r4jNz+YMBaiUphwsB4BvH2mKElzJUDzak72KpXk5ovE5y7H
Zx3g0sVHEJGCdein65Rq/hpIGQ8A1dYzFj4sCxOONTFl8TyRqntusDfP1aFWzoJ0XIAOMwoP+HyJ
/NunmwDkTfJmNmtAP8NEmPs0mFbAzGLrGcJ1Y0NflccVmz2AOOxaQKuJqZzL8KkNTlt/dO1Bk11S
3blKCUzlmVSwkRvTxBjbPVL9vO65CEiypLBD2LJE+V0oKDe2YrwBv5JMv+9aHnW/kPyBrRZ1hFTt
F9iNvMcZgvlYepMkE2FneAg1wVU1X5CeAcNZ176MgGjmcqIX2lcHDwq9xB0nKaM7Aw6I+V0tD5Jy
idpTARs0A8YYlrZL+YYs5S/TngO4DJhMBK9QvsUMg0uD4bfpvHB8y6EyaxAwKB/kMjUklsDrysBH
x9jQKbNjGgaTRkJWxLsCxGQufgLYNgfBkVdBGV/oNkL9EcQ/Tf+o0rOQ7Dpe5qrykUzeEseOzn02
/FmsIZX0HTO5Ndy5RigAlX5zRwkAlt30Lq4LgCA5kxojnGS2EU46iG3IeMeswq/Bb5SHoR0x0Hbc
pWGyDlhtipVPd/JK2ilmeJB0b4pFV8Y23OmcX7l21jeMGUG2VX7TRF7IE0MEQQNPQ1RwvwR+SC+t
wYGxjBrcS2MEtt7K4K0mUZGflipUTH+juZXFfzpO4X51DZsyzYvQb3srPsVgGEbeHNSl3RXToTEf
c/pV15ZbWxuS6fErq+ALwWUJtlK3Ql69V6gHWozdWMne6tqtxdcMdrop9k2LpEcc3MB8MYSf2Hqp
cLta+ICz6SXJVR4DbieWf1nYhhKuVrjNnIGuf6ShtYmXj7469Cz8evQRVdsgP87ld8ZrpQxaVxvW
4Y3Lu0m8IfwxmY/jQDjU1WJ3EZz18jlmgd20J7nMODQq0ivBLdgNFH5mwiNSps8w38a8mSPr2wCp
yfISiP69kiqvAH7V20eRE0ehUR4teilajdXXVgneKL+oxSVZsbV+n2T0tNHT0giOkB3luAM8QO+m
BY62XhETFHptj0JzKUs/Fd5lRWOHyLZl/Kabf3DUUEgI2kB8CHWClRHz4K0laoDXa6KtGesAH4gt
YsbcMv75H/7XAMOFu16ecw77WEAk/ltEJCkakq1nS/DkdQi7c1Ubr5m2HPqmPQu0TWK253jHLTq+
dGHsL+l9NBJWlHliWE3CDoCy0FjnOtlJTfjzYMTfOckkArAhxYzkmrp85D0qLkNs3XZ6qP0vZhxn
YdlfZUnZkkAB8ImaW6NeQxE7DKEYungMBe3Z81SIo+iFZbGPzBxHfbplwl3AMwyr9GKIncp8msOt
0ftLReoDi3YSli4ixZzM0WWlnzeClnphuNF7v7EOA6MnC21fcrHs2loniFKArV0kpiqILfU0pi8a
WNmmVzaTclLzTSKz2Q88NzJjIGPUAyhy4jh0GD6HNzXYNpM7NR52cinbl+jthLdwuC6TfB6oqOSR
ZSuta20rR88y9vNQBqbcdzrZl4qwGYeryYLSRcfOgOCXBC/kLydNtqceJpYciPIsq7U9x7TU642z
iG8TkFsriW7THhQ2tKTCT6QAXhGLYk9S6ynEpSid4ZCw2bD46UPqGUjMhfRvxqW7LC8Ft8wgfkss
AKZw1Mvj0r1Bqa+kqMqZnkxO2WPktiv0zSz9q6IfeC5DGQCbNCcatxWZIihhIl7ltVOwMsbNy5wc
tRDkTrwP3NIJzxUSU1n40Qa/Yu2S65cq+Sg56nOP8IcdtrJFfGcmY6Gu1z5fuV0LXyEIuB4i+cMG
a43Xgrcc12lXMa+cc03Y9eh1ihidPjwPnXFW+p1KGOnNzOsB9FPWRF5tSematTOGMgMqE6VM4kDW
7BLDeKYRpAI5hdYmDNAN6Xqae0O3sJuwL2IYx0RUjTPkQl1BW1TyTy4j8TbaYNoOHVi9uEzxjzHx
DBpWm/5kJS792ggWtyy4VMYgARnSlPYvq7Lkc2lHbY8hOznqnIvXITf77VCl0b4ZmeUEvjZkUUlz
76NVV27mwOw9H2owrOJopK14N6Z+2oxpiZRmSCUQ+nEb9W9hLL0IPFWNUoGm+Tn3R7m6qYmlDkh/
UeavbnplKrYtUN9cTTez9qXg/g2RZ0oqYSqHOXmoJi5DM3HDEWs/yUTDmyyXftU2nm4VBbdruree
LTZ3oOBF1utdYYnLDbQucSyUHsdwNs29kSJIS+aB6ILCzF3RbBO8tXHmZI2Q+qqUCDxYeIelYfiV
ugRPYZ6Txqp13akPIb2tIUPDkWEmXxpuFiO1pv3UR3SxECjDRmAL1iNIZLsB4Re73Ivg0hs1PTaz
gBaz6jcS1IaAAjevpYQhcDiVPKON0Fw18j5U6xQqeGxHuB1MMLYkkU1YB/wCkpuZ3HlYT+nKLyQD
Fn5eX7PlBWpGHlTXfuUN1HGnsIM35A1vjaCqD0Zv/kTle19IjphfxkTwpZiHNb7lGfMf8o5WiV5i
him1+8iiB/IPuxxaFqeHMQ52FF4xJI8AAFb+NyEGn0wyAbRrBGW0NINblEeL1VpTz7N6LfsPQiFt
MTw05Akhs13qggNboARrbZm3kFCFbsm4NpbPqHkIlGhg07fY9JZDWz71JCfYgzd4Hh9lK3fb5EOP
jtgMVtO2kyKVjBA88HXZwzQfUg0lL3hGgcs9ajgPpvLISENJAQQH5UtR903yPS2nHsI5Nf96tD8t
iLjBczemb33Fw9/dylncCMgbp+UeLH6rWzadaxtDuvds0I3+U1t/Xfa7cItSpmurxVnWqk0erHiw
siPb3e1IaDDorDHD3UwAgSEXpzQZSHuXfclk1GheM+vP6HVXIh2kj0s7xTpcFje0QW4xeRJyz5UI
Ip2D13W6z0aBObNgkNEwI/ENN+NPUIYbIy08I8odIyRLCEE5WgVDPUqThdSotkXMhAavvTS7ZYha
wpItFisEcv4tJfNbSWydlGwQLAbODLZQxR/rwiC3VFtm75b5B+9oKS9CLHgtnGjLQtQthyYlxAlZ
es0iTVgCsJoElTNO16Gl9BI1wELwgiB+iXz9aiQQt6KigQc0IZrBaBVfRpKhxfIuRovZAJYOlX6u
e9h+Q0ELkW8CA2mr1vpL8tvLsZt0Nep6lWNq3ssa5ZIOalurnklasSylICl8nzIcb3uK9GnbwstY
MWgXKth6IgZs8cSi84f0faTLO2srqv++I2QgM2HKDZN4ppAspSekiQa7zDJ3U8b2lBSIRYWttQx7
BeBJqqmi41trBq5McOvYKt9gxaFR5o4FN78GXf8WxXDQzMY5A7b2H2PnteU6kl3bX+lRz0ILPhAa
Kj3QgJ7JNEz3gpGGCe89vv5OlFr3Vh1pqG/16ew6nYZMEoiIvfZca9vhnkjUZUMVarbvEFe0YxoY
OG8dKWy2o/+oOe3eALklg2Nb1snD1ERuYD0FsOOUU1kzbqdxvBWhTTkay6vVhzthc4yuaZSyYMht
XibYF0KuXAW5Z3itNUGEmTyRynvGarHIOb/I8nU8sFegLPXttC9OSXaMrVPPVDUW6/qO/KCcZQeN
g6Ork+1as0LGDZYSUNPnZ3D6c7kL4ubMu07+JZ1iMgd6GgxZ8T7SVg978FxKYns85cToiA87bFbN
GNGQc9V8G3IwKcKrw80QNGs4PHtky9tA3GV4IRJ0orB7KQ81bEm6G9MPNny62vGt5DStmhEZNOsp
eCoN2IYOV+prrfBk0VyBgpOeUxPXXriVDOsdkHKkZawZcLRHqQiza82y0sN9DfKtqOJ90KGDs+p4
3F+SaBivpPfBiSAZQWp2/tzcTBTvmKmTzpgdsqBbriaOgxhN8vlN9tWcM4Yp6Lza0ZtqlshhjOBL
CpBt1ARL08DPPPbweNpMfQ96G7iR86WrNAkmz7hosnKVQKibLNbHhe4bmzjw1hbrY96Wd1pcb6Im
R4MkLSdrn4I++sjZD8vOWlVo3o4DFBUxK0StC82dlOpqJYAzSQjeYjIBUqnsTeWnxpowH7sVJ1O3
79h8vOrQGit/IgM6Ji6lb9aMjEG5cZbyPTVXQr3rh5qpO5/sdACYuTt4r4NVcgSgnLtGKjVFqLl0
WDbjsU1/Gk08DTqo/d4gW2t2Pwy3IkW6/kOfLLdmy4k5Q6S65jWFoPXdaQSXfXMKhebuQGlIoGYy
cEW0FeA3W1gKwkwtP6Y3bAmTgzP4vrK2fXnuTPqiNIcEkXxpb0D7zBWtdyx8EtQG1p5Z5veOnBr4
nVqai4axT6KVzkvi3Hn08FNgXTMUx0mtrhFrUsAADE954QqsADGzu0bAeWBm6g/lfUkmxtxHY4Rm
U63wS5oj2hV0GoRaOeEP+7G+a4oq07pNCJnJCSHVyDt6tF+hD5qIsGAXhwRGl/tC0hvDEdEsg+pO
lbB5D2Z48fRlYJOYw4W7j9qT0B8C8a4q37l6QE2ekh09OWqbmKwRrBjhkjadSU1nXUSzL7pDZmhu
RrcktrfEgXGK0bK9dasYncefePYTsXZ0wVoO5zq4kWyYWi+JUVEmHIDCS3k1KbszXDRZs1LEjrgz
sneeR3+vt2u/dYDLjdWQgIu85028HZiCY5GEblbfVvAaVVezG9ZRbmwg3CLlwRdIhLbHzN5TXMC4
zqYS28/XVvrqyWE7KYem2DJGbGjPXgW6uIkM/A/3kefsApL+PMfDzd4f7LElc+go6Nmzsy6s/q1m
rcjoKPUoSvAI6q3+qXCieChENIdxoqwEyMYA1ry1anTbpWQMQ7k02OqOEK5+sm3oERMzE9qL8hLI
Z99/K9NNXHNUIlIpcAu4T/KYCrYnqbi8yd6EJ4emUSD3MZN66XaTz9ivknQtxbZQ7oXx3pSYB5BI
BhAaS9wbDcYTgpHezI4Ze+qdxqWm5JsheezahEYeR8xjXqcr33myubC16N0Iz6Z58L19bV6k9Wqq
kAZH3dlyr5re20h60SHgGRrilQwtHjw+WClnGrQqbYS2+RQEjeFLCaaTrxF7EM6Kpyc3U0DzAq9r
YD2qJtT4brRgsXYWOGp+8KKn0HSJEvSxgnX+tPZQrZpTL1eyPlJ6cVGhDIdas1P6wgUmLmAv5E1T
Edz6jAJiE/bNl6HCohtHI1liLU6VF4OGeWsfHPU+0APw80X33FPO9N5BpyqMLkPibWx17XCkjinE
DBbtKN1b3tYmuI9zunMmsUqH06Bdp8HWATkYp5R2csdX6q2rUun4+xlOrenj3QmO7RqYB+ppwFjF
lq4GIXMemhwr7gqDQnU2so9KcePyJoon33y12WSYKUalZGOYsw4aLBWk8txkThL6Cl8B7iRv3YFc
kqM5rq0OKTM9jChhVP7Vx8i3EpK5iOLPTj8DYHFqhPvghDtdRmbxxdbRETAKaEIWC10xbBrGcwRj
Sm9dO1WMhaHYI3Hq22uRsbpDCi/ovXc+0tdRmnt9NkKT60AtPN/d7VPOiZaAwmg+CysbasaZ6Tbs
z8IbQWzf8uLijwo6xAUptWrvZXvf9fgi7r2OQu0okovm37IP+klEU6u0k0tee8S4ddkzX+OkJmdV
c5VyM1IEs80TtJOtOY6Q8hMYOx0ote0fQRPBfUH98UB8NuMuqh8agzQi7xSaz3wJUg9tEnkXlN8R
IxNmp+5QozsKt7LeQ8JGw+Abq41gA6gmXHLQrZJQt7r/VuiE+obAnX4QGZTdphaUdtzs9psPooqC
t/TJA1NptNKnd85ZaYGPRAt8IsZPYC+1RwR9TBe2y7oeJzdiM7sK+eDUqNc2O2rNWWm+9Tluimks
A63SrsTdsnGc57DbBj3ONPqcarmlsY31QUC9BPgEdmyFSvtMHBJyHK7Aatr6pP595ZLDgikOpUSs
SzcUrFnCNLX0JEb9kAInhgo/EUi4Jn6hVLCOFmS22Ril8VUmmnanDnDChrWZGMmrYFhDvKbJe64T
/TEVb7FzDSmzcIwsGVyALlO6dnmvpLj3fCoYTsiu1ojHzpmveaROgYtRS3HcWRy2BFmOebPys+em
OBICSA+cUoAGDDuCCOWZAW2r8Z7jojxb5db59rn6DfHBr0BOFVXD9D1y2BgvrQUns1AroCKJp2DR
XjTkSFR3b6t/FhC9P8NdkX/UiJfwDdF3F24s7TY3UJwoXgpOhN70oTyxbdss6N+l8TFXYOXwhXWQ
p2RFq3bES71ugmv6ElyHZ4OD81lD6VrZUbMaOjK3dkq24PcSqmvMb0gHeRy+8DLUI82hhR5ssfWY
xgsLUSI3Mb7mW5UuIk6JRFJKddMUa686ipYOISd8cqquIYfy07yVGPd8Mgrc/GpdMmgJwvG6F0yA
ofk4ggdQdrY/3GxZe+CsL/zH1N43GaipdpXBJe6emSpAt33naPdltO9b1/EfbOuIR1P3FsnHnP4O
8JqhdgVf+fTqs00puJL3nuciIZfVuihuNdBOvu9Qn3y2+2VBVBmtsf6UV2TN0UrFGothJ95ZlMWQ
fRmJvRqiWI9/mJDMuAYB3/iQkjMydmPdHMpXGd8HT+EVgyxqiuUvsDc1i/ahewUIJcPsohOsh8+1
99ZFAELFvl4dOSA23VqbHUSSxvQCR5t4VF/LQ/FVYj8Z7vyUErc+5Lx7ib8zqa1ZkEsWNA7EDyNc
1Yvcq+/NkSV+NkM5C+duuKOalB+tsrQf/c9mGJ5i0C2yMhC7v+viy8OJlUVXM9d2FKSFCpbxXjya
pN3Vi4quAnxgtRvP4TV/thGD3NCh3lrQXMHKnP/otFVQ1wCotqDc9UA06KKCnvwhMJE3axPwqo5g
TivSAYh/bI6s6sZKhPz0V86bdkWt6JoR3lKQZ5jGZUvGY43OrR4oADL7QoldR7sE+ANX7/vwPimL
gaS3dU/iWbBsxhUyQTBgqNyjQ0R4q46zCe8ywhrbGLcW9b3QFsyg9rb+GcNhhqVmm1EpcUC/GFBi
DHAGWU2W1YPwtomyUUJeTaway/i1+JnUXRdsJ6iubt2Eyx4BoVC3tXKIlHZrlGjO+ZnMyKbV7wLj
VDJnVrk4Ufum1teyAtFPD13jbDKNPomzU0WpsU46mDOxQ3E9N/26wMfaQdXbm39BRi5K6w8qLpLr
Rn9sLLrMUEBss7Ri4+IzLS+hdfQRa9A7umnpoDSNnMtaxIYyvBiljztbgRn5LlILGwG+ibLEN6lM
yIbJsiF8ssEqgL+3F9sElrp8tOsTqGRoN8t/QQHTiELXOGhx1J9rLjNxR4TNYJDlPpBTvy9E//y/
xwUY80T4/y0s4JfIjMAxu8qTdEn7PZe72y85MmGjW8QrpNkNMWlcZOtPxiIvsLMuOUouuddXX+Tk
Ho0lOh3z2v94Rv/6Nfybf8sv//nY9X/8O3//ygumnvuIaH/963/cFbfsb5fk4+tW//v8jf/3C3/5
uhOts7zOf5pfv+ov38RP/8ejrz6aj7/8ZZ01ILX37a0aHzDAJM0fD8DznL/y//eTf7v98VOexuL2
+28f32mYrcK6qcKv5rd/fGr3/ftvTNeaB3j9658f4R+fPn+kfOfLR3Kr/4fvuH3Uze+/KfrfbdNh
8pM0bJJbmHbAO9Xf/viU9XfbZrSWtMm+taXmSHJRsrxqgt9/s4y/MynK4DtUzVHJyuEp1Hn7x6e0
v5OaRaSIzTc6UrX13/7ruf3lXfp/79rfsja95CGZrL//9mukhiZId9FMEl4I5RHm/Dh/DnTTujxq
aAlpi0CbVqaBszf7njyPwM3xn6SS/PdHksRHEWCkk/ZlqeYcu/enlDFO73gyKpScsNMfqnI45wXp
CVpKgrlU1H/yYL8mymhwRlIy18uZXz3116QQxSCSOYts2M1O6sfSjpNV3/cQgo26+tOb/Y8X9M8v
4K9BITySTkSVYTmSSETr12wsYygjrahwXlXjs6q+a2A7ennsgGA6840sjf+8zf5yl/354f6HX0zX
eSxhIusw4/KX96st0zT2VR4uj8xlCKAxaRkGmn8WlvNr7ha/laMJS+iaQHY1f339+rpM5CBQ9SLd
7DelPbIVT7rx3YuSLsxICoZltOo/yVyBifplVZsflrtBFyqRj6SXzb/9n66RMkVdNsrIXqxWq8Nq
dVodTvybO/9x3YW72y0W/M/JdV3+bbFbbJrFbrNZPGz48F//2KDLn7vNYsOnd4sH/vPH167nz/Nh
Of9Z8s9q/rBcLlbL+/vt6n61PWx5rNX8gf8u+bPls3zF/O+r78Pz/fPh+1CsCv52OPDn+zB/B0/z
8E8uKd7Q//76c6fYzPRjHo/Jh1/e5qjV9Fh3Rtph5sDMNvWRZo31WJjVg1bb+V1i6LdMryluetr1
hsVWbY32PlCcdKmTUrgCMXgvC4pYn9gyPHORgv3EeakG+1LZQDWR6T3hvj1lMxNth+zcWt28m3Ez
HSOjOzAi+OKZ4i0ACpRBCzXpAQVEAb3TnoNr8lbiOZHW2G+VYfzJ8Re1UIB9F+ObbCskYHkUEzBx
4MPgKY2D2mgp6V4fqIkVKm5RwQxSRZtetwmVbC2LfqUgSmsOIhJ6YKRBMnnV5xTU9UehV8VdpoMn
zq0RKfL3IWMWZdBN5WGoWsoc3Tik0YBcVQSVDsTHMTvT6owCOUtXvUX4Rt4jXkzVbO8jeR6jeNqi
EjnFcdDgQgZiAeLWWqt8chQof1m9dULvxZzstejIsleJDCZpNUjaTTfBG+Fl0XAkyUqejNQ6t4bx
Uuap4fpm2r4EZl2su26ytzWJu+HY71j7vwalo/FQLvwO0IqOOKH5TOwwDXgSsvpfvDEUZyPpqdDl
Ngxzjk0VMeOcwwj9nnCWBR4ZuA2px9S2dfEjsVMsA/8p1K3XwuyeI/ocYw+sr4X3ZWmfCjishS2+
fPTJIqk2jUFbLQ39AxrLQQ3i9SjKq47S5GFNDEogf+n1m8nPL0AEySq0AI0qixTgSqIV+Jm4jzDX
etBKYx0LjkAEITutfPGm9qmO0V9stBtSCZ7HbFxXZCiXTrAzA01b2bJ5CuDjryYqNozbq5PjesBR
GeV4l5qcsyRYj/A/HEowGwSMgUtA2fg1icKtVGjIkMwhA9eyl5Mir/Uu7YSGEyy0qF3iw9bLr8C6
dK2k5qeOsMt15uRIR9iY9Mwlxx110fTLp0id/TI4keQi5ICu1wQbOExESeltkHJMw41JKQuvlRjI
uGfqfW4Zh0ZvV3STF1HwbZpzy+jZ0oZT15RYM1e1P+INRJbfJFzQhtQRpi239B+sqhLrkqZOJGu3
6s2tbtBURgzTyEdYgxASguzRJ7OWUnuFpaqZzzRc46SHKc6hwFyjfBU9wlbw0OYnK7zU1d7KHkLt
Xvj2kkz411wGZGCPJNwQ0TR4d3AVT2Z8i/1703vutWvrP1agl6Z2ioIMO/DGU36MgQRweJyEKICR
xgf53JA/dvpsqhvdylDIOtgocsIa2tD6e9Iw8SN8subqGN9OgCkiKy+K1dyb4P+JvWaDXaYBtf3k
b8y+fm8Yt9ERdpMG9i3p4aXv8+7oAZtrJ0W4WA8Q5SC6tQKvJkex7xEk3BqvY7hXppPZnYrRWAeU
bh2Qi8CjKTtjoVCcGRg1OpXSZFvl0TNKvsVQA4x4z1x8NGVo8CAZaQ9qgQGlVoGMT3Vp7ifx3ib7
Nuvdiut7pVWEwZugDzWSpoUj09qU8d5xXKYSH6qWng+GUfhGExwgHJ9tKmgxNNh1nqW/l6rhNv6P
Wrqlw/NLCXb5mcIzKelzlZFRRweoZQrKgjIcdPtS609asR2Gwc1qUgkj6ukSEQNJZjIit8i3SVDd
99g/vORi0mArYvyuNccGuAXF1KjHABvGtSGexpHg6aPDEFTUlcT6bosnE6eKHA8CzAfVLCw8yjCu
c1zRWcDrYvz0ukxWio6J3PY9BM2s+la7FimrxvHXcvuusqJ4VOK2XZuds5d6enGCGG3fcbXW/44l
qQEWdiZKRdZ5Is0ZMrZopw8r6jADMjpscgDo9WOHmaBE84opmVlT11qJ8ZwjiTk5Gy2QZB0Z9boa
tZcqy06BUq2thjqln6FY+kFRLO/tyWEIkLUzk3an9/iv+/5sELLTTRDv0gdCs1w/AjKNBKJTbmt3
jTlgQPk2Y++sz6HXxlScGkcciwhKpgnsxzDs3ovUhFuh2xM15Ol0o1vmNDGCKb2HnN+IOrhLYnjB
HC8+CS84Fvx4liwGY5EJ9oo8LXeqlj2W+uSzCEQvOc4GjAYhU660Xiw14d2RMUjnLnyn0UIkm07n
qTzwijJWvKpwARBUGVdIJ3Y7gsSaYJGWDXJFVNNEGH47Wj+hUfyEg8nCG00tEDj1qGwIdzKZMdKN
N6Mw9lpBO0wM/q4waMtkZn2uumEngvrQSLobaS9JG4C6VeqNGVYoAs5w3xg+pnRsZh0+nlB5aSb7
bvLHE0AtkU3DG2uauWyt6pCMxBhVBIVh02BnwEWs2jm2jshtGdfBJTVhTlWsixZZj14bh65f5jQt
u42tE7Ij6dMIZBTHK+goOdOFcQLqujAYcFOG417NhjvVU5/SMDnoNTdso92VYbKRfnB1xvLcKD13
uwSGaFKGthqnaepfJw/cwrGcHrNQjHLYkMyha8zm8OLvSMX25PWDhakX5CzxjO1Ik7Uf4yNF07is
azSqfDioKoSI79kvHG8/NWPuv2XtS9hZP7nlX4J4ci3gEwSAlVE4JzsvYeC4IKeJdmoLPyxMoNi4
uPSiLZF1SVXKhv7G1hijiGNqNDUlWtWcjFEENCA3W4H/zUL/PAgHXGRIMFpwqaWxZt2b8/QaX0+7
XTIq4cpuprUsHZL4Cu5wXO0PYdpnm6qY/EXlNMZCVz1esHn78rwvTyQ2TpW03owq8X9J2KylUkMY
S6AH23kMov7DT1FoK8fAGqkywWB02EcTL9plVkOCUa2u1dn7F/vGixL58Z4lVT9LUgPw35AkUdTK
FvqFJReAOzWGhIY6aJwWEWzgYKdO1Bc/U/c6SAiIHt5+RYlX9K0wnDu0isXw5pRhtVI1a4P3g56/
kgZMp2HSUdR/ghuO92JmRMxiFSOYhgQmGXOPFfs2gN/8+s/pVmjK3tC9KkyPSMto19X5g6XHEi6/
fsaIcTAi/2QrNIIL+cmI0vc0LN/7Jn+LVBrnTXhVEkC3RsjxxLHqR5TRh6r3r21XfBQY+WItOhhN
UEFAK1fdZv/We4cxDGL4zjM87N7YbdKiaBh/HIJ/q+s0BrmbJpQdwkYcFl5LIQpJC/PHPKOXDfde
zbEwTk1TNRIFH/r27ODqbie6NfZU16u+0N7buPkSXv3EHhXwf3j+Km4qQA/W4JDaGEitvzbheC9T
7YdqmJ2jtEj+YDahIQGgAjjmSXC36cxNiIq3ybECbmb/0kDYgXXEeNrBc1aKxU7g285G1goUdiML
zlUpIcixtyG4dVgUI3BWXFli4ZsNp+sQjtyuMVZMcyRO5z/WMLTccvneVotigWlrM+U2miw4v2k8
V1r7VilZsQ1972ZGiXyx8Xsu6s5+0uLsPUwaOPJBsHk4F9MTYmWkMdk5Fm7OSgk+fL9yGCjnLDQd
A1TXi/GljJi9QODJm0WfZJ1oEdhLyQk49j0CGj3FJ0+Q8V5tGdHmq22w/oCMLq80MQb04U/sWFdT
85aBhknB8rurnVkF+jrE3pCfJsayTYTfhYG8FCQX6hFd1M7urkESQ2uq0X1SDj+l8Nulp5k31qOe
7Yv1S2sw9sWSJ9M0bOONadOqDNh3O/KKUvGpZvlLPkF8KDEBkWYF8mNo5Ao7N22cTjhRHmUz0xO2
XCpB7LLtkQUBB8g5PT6E3fgzBJmbBHaztjO4nwReOWrudN18HUplZ2KE8lgWhkZUK8cjUQrzsRar
1c8wTZzbIpsw/Xg8Vnb5UTPUTHAkaOqx4L6F+J1wH9aIzg2iaG3Bo+pDs00wigcTs9njcm2K6aMY
B/rHnER6LzGIG+m/gCzslVIwF4ap2YFSfscD0RQaJkampPT4B2P7gEyvuE3tcPRTuzeO2x9tYN2N
nnItU2ddJeHeMeqHYRzvGTXKiTawPplQQF+3rn5ClVJPqOWzZZPhhE+ARoWjMTNIqLE79eOZ1xTf
czreYYJgJmBzkHLa6oVGQqGYR5YRyJOqp36A7fLiR6dtR/jY5ivMbMaUiFs7JcPCi7CZ6lr7YQW8
bJUTXxi1Ote2FLF9fwjCVW0C5Yc98xCJSx0y5VUpOcpAoripUV+cmDBX3PAWPFDVtw+9wlCeejL3
gc0KpwC597p654OCCLV/IKmEcpxXd/Rs7LYhvWvV9E+Dxa4w5yF1xBmM6j4NQfALyNHc0BcGZ14c
SccmKM5VHz4EMchPDn2mzbsTCDDrvgo8PY9GMtd2z4FmyNUPfSaRjeqnaqp9A3iZSHJuFU+Qo8is
Ky8G/vDr8tXGo5GbeCorpaasmU8ZYzrv54+5LjZMAmHaOr7poImPjTKERGmO+kotq73ehzfR1djF
cfrAmFYPdmS8sTQQmKTth4nypy0MxhiBkvbOXdkQpNcb5kIm2RnsoFRNdZnFyU5HGqhNufPDgSPp
JGhBy6x2y7jM17lvhyuzE2fP5GBn1MhVk95vc61/rhMaN8Kz1maC5bQrrE1LWovpGWdGKGnLUVia
a1veg66OVIMRKWk54/+MkqOoFCBOA8rHMiR7nXTIjDicuOgxkTRX1DkMHs7wObYpq3ZlY2GcvM++
8F+6tL5WfsZJILli63YVVucwzFh0s9l8yVXDsNy7cIbtdfFckq5t9+HB02sVCM7bCQVI2jYMDpGx
IoCqQBMqeEuZU9FjMKygYSy+godYGABdstZfJJ19DWNyyyTLIeovU616tCMUzqwjtlNmUOG4oEMa
jmDUmU2yKWvwSyWdbdcqd/qgPaoMspmKJHwCz/6OMhL5GnIHwlA+MI0JL5IDgQI8UzQq92mcn2je
FkQiahkeqAKkL5ZFfsep5UfWgXmZhFYdDdzxeysV01udTYSK9tSu3qSHOAUnQh8Kjtp+1Lx2rJhN
luu0pjMCXO105YQajppmIyL6Vm1hrXXLuHRM4AoNAD07CB/b0P8YzBbm22nPVtLoXH3EhChkfHlV
uwXnYnHX3aAvuJVwExEXsPQre9djo9IROULLuptgJHUicxvH3qMfwQZRIjpOf7azdhnr4d43MAUx
GQvbFIfWUT32Ma9sx5IxDvKTQhCTj9S2zqB9EmbDKInsIZLTS0v4aqCb3Lbkq7pZGT7kUfnazSzD
EEdbp2BwWWvvdQDRxJOMeSP9xx+2vkFd5cnTUGcvhWQJqTpGzhVj+pkSlIB+8ZMMdrLCfn7v0/kC
Q6a4NvKNVXoMuBJdSwSveA+R0nUytbg6wKeTdp/EzYmBCnvCd3rmW+kYoofoUBjWfpJG9TxyPGPF
J7An6DydfTp4GELPwNYYP/Y5cl7Tkr+EtflJMoptYZmR3PRSJfOR4aFBEbIHFBMmEik4J2v6eSQ9
aV8b7TBtO7slFQoX7UszjqR++qZwh7rgftfLfqIZyixZTsK+tB+HoUQIKXEHdswWJGEil9umiD6U
3nowwmInJwC3YeBDa+OjKLEOj+Z3pDi0FMGDY2KlYuXHmx7B6F1h8m718YZT5lmdPro02JpT44Za
vo56DLI0Llv73Eb3ZgOuGHnnHK2efF1SM4v2Qwv0VZDeOgLCFCSPOeI45QAbk3jd59fIjNa+CqBS
3OdWBinwwN7i1jJeIg4uFUt71j34jiDxn8qSDmzstEcdmjuVyV4qrwGsu9kFpJnQ7IShYAH0fbes
yZsr8BC6qlpDSDKojXAAHw9oykBL780JEZmo6DlxO7hgycxEq8hMVh1C5/CeNypJrmmSfVaAzDRe
XLPWT+iXy1KHWsyURyH2LavNNBA/B1bVxIQQJsDmAWMviXYBy+N+7l8bm5QPqe9G+dMyMYypgBsl
9Y55QwxVbb2Og3KVwG5JV+565jcMTG5VCZ4OGD7lcJG0EUeMh9JiSpPjLaWPESxadhz1qOOaaLzo
E71Or0d3KeyGSYKpeFA9VCC1NaVriTk3V1Omd8s0ifAkzxsOKLPxK5BIg+iKKtNSYJiNc6wNW90Y
jKlHZGD6I2rQOpoJGZ2amHgyU7/ICY6tGsPlxH3Zqp9GiVzrdK/kLiHaWGscExzd1Kq6Q7XL0G2I
XW4Zf+n1Fv1pzdiBhW9lpO/aYItdQSdWW1nqHICT6qwaiasm2posr2ObAx8NQuEyctzemh50Zkb2
XC5Wnjzbdvg81cN4X8RAjm0jHusCNXwcWMuqUN8Y5Czao7pVyIL2vM9CbuNk3HfBh0T4lNkd45RH
5UUAbCkRjkBlDvl18C3360FRH6caF1ZUJ1cdwKFCESR/ZMfWRkt96k9Mb1xAuwATUYYowXrgN6Sw
X/qzQ9tLG1fVYIi7kOjWMGG02xibN10olzYmFPWa55ZbDWh+efM0RMMmI6m9wgtr4y8XPi+n1cRY
XrozA8UqLOvZhB6Qh7S9Ut9ZsdCs47i65S1DAlNjWud94IqIqzN75OJe1tNzkV9l/67bNLm7cBWr
9WIkmqqJswMH06eqOgbtU2nN8Vvw3FijIuonn2Ag7t1zp8OOce+1w7DOS7Epk4ehsr9r8Vj0Z+ln
O89Kv33yduTYviR6vS0dxWUDx6AJTDoZ8Q9qxMorqnOeTs/6wIlXzYIHUydbffaw+gHoj3nLx2fN
SvblUO7NQHLGZgeL9d6dmF2oFuJmSox+DW71ai7BS23fAPsHtTwWNdlTjAwQsvhuK2QhvEvOJNwA
9igtAvjmwowxXCNYmsqLNUTMGitPGecWiVRF/jKRHWSejZtpxHIzu7O6EMxMdFtmzYVPSmPHe8JN
xVaR1bCjoYpdM/DXTm0ihNk4D1O/ZZasiZNTax+bEH5tZD4nZwlXlZ2LS2/bTpLACwlxXvTGRkM6
xE7S3+fg2lGJx0qw54LMyYIZcBGXAkYP3BNP1tDjKSKFz4M79mMS/SY8JoiipD0W4XIYMMaHArKw
tB678CdPwO16Z2axPAyBQU0iQKtiyh4mv6boIe+yNbnfysFSV1ZjpJuxZgXi5o4xoxc0ZXKA7KFs
reeqVJtqmXWg3Qw+QSVHa9S3jiASDGvJTxJ0BRh5Sd2O26TfqjL3jLWHwHnlHEIXSXdI10kznXo1
MhQ28N5POlfGMKU5IuO1Mr3hErNrvZayZ1KzXfh41zqTxbubwk1nRNpXWreYhxg3sxsjmimeriZu
4vdMqRzwMnkEga4ioXDYzBiM+VBUUXhwpK+7GEN8V6srZ4u/MduMIwSbP2Z0AAYnUW65GnfEagyj
s1ZSvd0pudOtA6WbVqEa2Ee7EmQP9iwC3KLTsW5JWVXDeYR0E5n+Sipheu8BfeZoQSrZ56R86fj4
+GmRQdXrxxxR0bg1DhmFrhMfTZzAdx1bL1OpH2nh7LM6xwzka4d0JB2ShtmDo4+m2ye+fqeRQkRO
nS6XSRfmG60xTnZV302OQvKzdtCFI49hwuACxFjgfUz+y8ljwiCTE3LjCV3UulPjijR9YwyIMCQe
vcUjRC2yk2F6Rx26DJhtVEvk9lEcx3Bivlld7op5o48j+islzQOL3VHX25vBAk2iL2+eWRB6ic80
UaJwLbSMJ9u9lbaakcNOjAjWqokQ26QjZSH9wnb0Xkw9w37EMugyEO0YyshXXlIf2+sCI8b/4e5M
m9rGui38V/IHVKV5+PJWXTCYMUAISae/uAwYS7bmWf719zmAwRhbAlKl9/p2V3W6EofjrbN1zh7W
WntCmJoe6kya2/ctxHj3KXxw+lb6paKhlJRHpTLwpvXQlipKHZRyA/KXqgiQOagbZ1zNyH8yL3YP
ZFIYS54BWkrl6ixJFigtaSeAeU8Dx4JN2gAwoz+UHoyC4qwp65MpPKxE8w8ybTFYxO5JkriDZm6f
T/Pwn8i3Tl2qBxI3bUknC6qICbWrPJ95xe1IhRwsp6gvI8twkGjVMQ8G9vWccqdSaH9qm0pYPkok
ZEDQD6/Diqsg0PQB8MYZoQPCoQGgBUZcs5OO8X3u2f+Ucwv6iJ7BjfI8ODEj0z4JGgMZSHcUcWlP
XUkfLJzIZvJ1yOhk1UXE2tQo3Q6sHF2KuRuZ+7XK3YJqjQPBtRnV55nPGYp4pX9ZBF5xvrDmAZco
bZRiPmNKbmkE1bkTQ9Zp9Py4loz4hku5+blIccqRY9VjSuDIp6OTqNPEFZVY8meKYz5DJOoii65V
bcRUTo/qTV3OGFXQzA+IIi4sOfAGhJrcccGj2mFzlcaUnhkynnDENCD5kI27RSRFxIqwt0FBMDM+
S1DEGFVk6E4dQcQuUbsIQ0LmMryuRTjrFdP0BCnFiUFef5mnHFC2vEDVxriC5cKwVsQWQ8pWs0wu
BlEM+cUI5vKBUomKV6J7aOQugl+zHDbyIg3+8S1mTqcIHKLPnzf76dSiaxmp5qCOuLx18CrMUbY5
ohX/h2XW+mEUzGEZyCHsgcY+z6zcOwy1aDyNc0KE0HGv5wneaqOsu6erxEXsErGlNqOsFGiXNOD9
Wy1W5z8W9YhxK5p9qqZ1dtDM4wjKIJJ0cjUHY9pwIMdoEQ5Td6Ee2wsbaXdFy0/TfEQBaJbFP/Np
hLy6TcO9LGGuV9HcAtPfaNRybBBgtm4e6jrYTVVNbivHIJAcucjne8nPIFaDIUQXJqVXiAYjvhMb
we/5zE5PVVl/MAwEL9PY0k6SSIYsZsMtqzyb6WduWBzqRZSAPKunsP4hTS/QwCTQDOMDNc+ZxQYe
ZqAn6oQUyzuoilwaWhWPyjYCghBZoZKpZn+aGu2+aQb6ObQZK2B5krrnmoQgGmclMgLVH82fkg4l
qXmRzFLKqQoCe/PGML4v7KD8XtiZe+YtpsxRKVx1v9LdB9OEVjFaBPZR7Qp+elhCC5UUmt1moCsX
c6vErZw8OXLV3Bjq6tQdgET2rmiGEXgnsnmRO655EaYj+aQJ4X5UYQAZgAxxfkz4mR06yB8iVqEG
AwVdoUOLm25QoRNwXM6pH6quWQwcvi/JKbmCVaMEJ2shGgRGymCUILpico9NYW8qh8eaCQHTbWi5
LZqiOvYtbG082ttGlpY3XgVpWXVdfw/JVMaMlpJE7mGrRNoybU2IcrB7vXoMqxZyWpmr9V5YAYKp
ZCs6sHTmo1qBql4Zs1z6p4i06amRInc8i8p/SaqroyT0ykFSkU7rEWkZs4VmyB1X8qFfgz7VLNlE
q8+VTkB6A9TWKVM1tfkAUQ6R3FIxSdU5c7wIgYhcF/IwjYYChh+4l7O8BG2gwnzwXJpgTJkE+q3V
DSWBiqqJ0cglEoLAMpQZ47h9jzNGKVyZ2RGIIxkGMp2RojY/DJNe62yazcca0IVjPXRhBuW1PD9j
CJ8iYqZQPvRyw9kPOfOGJC1DIBclhXboNUy2pkNNFzJwRibMqpKbtzFmU1EBHyGuKEN71uUY4eZ5
tF8VKCB6qnbnxqW5V1n2bY6y71EU5hosSfiWkoOWuepm5XWVJs71VM7/zHN4RAtKx0jtyPb3DDwD
5LpGq78btPA1Z64Pp6lBAp/E7rUM4u9iLkMcbuL5fTElCUZNib2l1+ypiAAvKsI1LawVWDmw2oiN
4l8uHaR91YnhmOUNKgGVpMnDQE/QGkM36BwN8/rMqhf6jRGXyunMiFXzQIUINhvW97QKQOlIQuxk
bEs2cHHjR8K5VTsG6HeFHjFaAA3qSvtR2CiAdZWzJkELYzpanCmlf6HFYrN0RilDzKfgd+1Ibj3w
ovTcy8pzNDi8gRdOkV+15gqcJwa5FBEbamqiyZKDItDL6KiYkzVX3IPUBPxzH2G3U7oUPpX1RUo6
HJcUVa2zWSldKYU0P84KkPdaMzqpZQX0SnlsuM1BDaq9hqaTMYRHR/g1KYuDWrFnTFKQEADPpxKi
37J74qK+flzo7LXMLCWJaW8Ck5LslTMygDRGH6EMF/9EqJrZUn4BTAn4cXAYSuT9ZkO477kLtIG9
K9fRrqZhqg1TqUG4xgoyRq/G8ZCJCCCFJBlqgxUP/DkMfU1OrlKXgq0izfN/Ob/OzdzDfkkffV9k
ZDQpOtE+DM/GmR2Dezo0hWarlyEdOgXp9m+qLi5H8XyYSCUTa6oKxXRU+odpAKgg00XMEp6oHhWa
2gsd1AFGyrmtQY8MaI1XBqoUihPB/jAhTTNfQIJ6a14oswj6TlxJ9CvRM6flf206xd0cx6ZSJAmU
8iiDKA5fk9dOsA2yi5mpHlk+bURwpyiR59KN75v5T29EQDQibx+4WnNZzbyfFqAoqcknVoVGdjuW
8h1E1OaVg0hk2xa4Vk1eg//phVuEda6Ye+iS7Gkoekw5WeX0amH9+vxCmmlpummYpgWO8i3OUJ9O
o9TKkItLqVDKMqIxnnHqwDWvgYK3L/UesKnplPNNw9JNrFoH2LoKwpLazLX2FqWengY+TaKUI+is
loLy4NNLEROZmqE7qq5g3Fur5EyzRslCxrsoSmo2tISb1Iw7BkKuz/lTgLo6TDPUdMvRNMVe26PM
zEvTh7mD8np9haLMvYLq4Kft0A1V4B41MXFVWUMKh7GnR4lNWTmknwJc+sSSFmPCvI6xtutjErFE
Nx1LlWXZMGRsevu4QmaapExptxhRALXTvVdnHEVQSuWS0g4xcWXfIbTebtoGXKdhsZ4M0hoQpbk2
DdLLzKlugMDZCyyYre58/jsoAkYoeAlzNIoynp1Spveu2hfd4IKGZZtgxsELg2dfW7Rmbh/YggIX
hNECcb6hfFcvTtoX2fDuGniECmhYBg61/u4G/mjk6mUJps4NIDJzlaBwjXBt+kumTNO+1iaDVh19
zQe10nUlRcbRQ3nG3c+QGAofIwL/9mU2bZajK7IAXOOM66NxY+QKqFVgUjO35Ku4sADBWjmCKwF8
LhV9h0Nbn5Y/2xfd8H6Zsso0WYYMM69mHflboZOOorxiodaLJlao+pCfaBC1L6Ks00fw/TerqG99
3/LIN/OUJ9gsLCCeJDbejcMvlP5RwaV8T3PLK8aAUdoX3vDOsS4Va8URlIj1R8r8ZG/kKaybzK9R
QoMpPEOUq8ouJfuHFFncmDftCyqbn+fLio9EmhVI+ayYNnlWgSlmxVy9VGldEnSgwHI5Hx3XKI7T
3Q3gAJ2NqpNmNEy6mDob12e0surYhqJDgHj7pJXS1BgrwPpxCssiqJI/UqActhu5wVFNRbfgVUDl
UFV57QWP1KnihNOakyyzfqkpavcOarfp4rzkZDN9a/jp5ezHidSWwvnPXr41KZklcZF6cLrmjn6Z
oQQZ+vGprJQ/KuQFqIbpHd76/mjRmTmuQjfQFFNW1kdgN6W7iMl/LUTLyzO3DkAhMe6PQJtQ4nu7
ae9PFrGUSakKag1jbNdMkyo1IcllqUKThkli32lz9QQFvT+fXgbNDl4BHX+DOrJ2gNHY8CUyPCbM
CA00OHdzqumpHHS8be99T1dUqt6yCoMAVNiaXzD3wEpz2jN7pkyJVAtvkyj81W6J8nhNrjLRFMBd
umJRWydqs2GMvPUGR5eyJC75/rXPRLAFM4yYlAUqdVADMzjU5iGQQOqeZK9I3yrZNEZhIs3VHwhP
1seOOQovyXeNXz69qAOI5QhGs73MH59FMBSBAlD4IF+MEHk15sk/qWLYJ2EsdIFMP6xR2z+WDChi
IbzNIJs4Mz0Y1NUMfcI4S4Z5rkcnteL7A6rz9mFsj+Y/I4MmWQgY7N6skKtJIsRRvVkZn06dqAbV
Y01/FGgy7E9z2AxmNQPrmtY2wzoU92YxJY0JYvp5iRdpw6ksl0exRkMLv6V4XTnePiX87DSJsx+q
LsXghMkbvSCLjzLbkslG5vPpH5AysMFtYzSMayU6VuxQpYJJEjWQJNf9lyZgRchD31yvzOLYT6kc
jShUo8xS6OdZNNNuU7mEO25Edo1ShG0DmLSmZyXlh0tPkuSjaS65g0Ugj377RmROKhWNAh1K0lWt
MKwxlxvrRFJG8l4xdWzyujj9Pc1Rf4zViLkEMcAWCko8shGlHDP0rFvPmQE39fgeACHQColDfxhm
qXRclYW+10SlB5EEyiNoXFs/mhqgt8oYFjzwqPDA012UctW6uqg1F1zjLD+2cxVgXlmBmWv3xg0n
hWLJGj5hybammmvvVeEy4sfJMcpS7qPgVAL7DREL4FDHOpteLEICEW2buP76+xs3IKs0AMx7TgLF
9qhKf7bb8f5A1xUoXpytMP+4M8Sfr1xaVTLVUJeHBG7A2S8t6XCEoINS39KvH/oMNWlfbdNTW11N
sLJWVosWnEWqz2qWz0hNxG6pYe575UnNcd6+0uMXXzssiLdV2Yb/B3bXXjssSsMNkQ2AhGHsRXv/
KnuwVPe1i3xAIHKAstIQkYo9dxDsT6pDRvvRMLpmvOOwOq32ir1f8UDee7i39+kGDZgv0fEUNuyp
qnG8wbcEuky89/YpLDwpnVkZU5rdWohGIDrJ/7eb/57eBsdlZQn17RL5oqwqML80ToPIoRTBkDLH
QPCYQ8elt4WWWeJAuVcWlB/bV1bEt1978JoIZE0djyUZXfMomJckABZoqQgA8ahWbzyn2KP9dlJX
6mm40O98ODWanJ0A4zqppK64b92hVVI5g6hWd2xZ4QmsLY8Qkl0lkk12gDAXYBzTzGAr3yzKH1H0
lIh8ioi8lWD8hpTcQlf+CyLyCmf5HRP5iTANM5c5uP794x97k2yFx9z5gSXV9/0PWOEsq/orJ/jx
g4Lj/PSjXznP/3lDeX6kWq/84ZJ6vfrXny17v/TGL7X8zSNvko7TO6p0j3TrN9xp5N/9cXi/yp4m
3bLIVl6/yjtu9gsVu+0nU1fLXSahfTtOJ+tLqJqlEQr97RLXd7BG1r49XGoF3/7bH72VU76dsc5T
2bQ/m393xeM6P/DikpfjFLsOxFfY4rRbP7H0hQ0feH5WgmovcZM6lsY4TR7hyy4/Ltg8f+yJcn8t
mPDf/kTpPHO9dNLyvDlhX37QyuLLHydWfXa41+e38rm3drZY8VaFYMNP2GAmF+DKt9tg5jCdjPNJ
+u0sCuEj7KyVZLwve7DByt+IIfw/2EtCzTYrfzbh5Nv/hPfffk/G6a5upbP6Om3bynPvXpyK2Y4a
SUbevpPLt/J8HN65+O5kV7dTF/IKbT57PkmzSZN597t2wlL71RxAqe3mDf1xhvzvNzGd8e+c9fnW
7+8KeTLQIE5q2z9h2LeLh28HaL/eFqDLd9NKsqg2Kxn2ez+Z7O4uWh1v4f/cTlIMDHfYQoLtth3c
H6f33sPDX3rni07Tcxi8IQjrjNI6P7ASxj29g6KC0WbbdTUOs8l4N23rOkARvpjcv2RvG4S0VuOF
lf1YDb9f9bV62zdFNm214+wUycXfbVrveQXNHwwTpZU2h1xeCqcgc7I8Cr/dxPznqPD9nTRX9DTa
zN0bkymKuPuxIPDtAFG2b9cRGprZJN9Jg50Ox13u716KmF20i5sKSqbDxp/u030vghvsRIkQFxab
fBSVuxer0u52RLW5zY2Xu3pJWQt0KOWPHXRezFy9EDYkkEszHws84yBmX3fTzo6bkwkTaTjZ4X3s
OHWX+3g28dAC3b0Umbtbpjz3wav00geSvIuvpDCyKxD6MRmTPk537jV8tO2Dbvo9ynNsdMfB7pkp
miVtN8dai2VDkL7y97fE6KKfJBbpLUI3BEy21aoijeK1q/4OJL4XTkLiupe/usUgzQEg0KtJrNhh
0tEkzR+i9H4XWxr0zAXg8+Wxb7jazyiXjnfTNg2J5XbbltfcLtr33A1t27ttzdRdOEyWZ9eTwvIG
x7wJvXxy/03kw2CC3l4Ad1ER5kJjfOqJSPTlGW05VhCKeT64ejopAfd15UoX9a4eKq9V9a17t96C
3wWH1JBc77gKrvPxw87u2ksdduuuvUE37MSWGXZXr+z3GP2uu53EI7wGQ1t37O2pGNPfFdUzjsOe
zjnNQSNw5fzdcIwfZNmkfvs93wCcVq/wrcf3I/SoX7MAY75cKxvMOp2IeJb/0Mvb8Kr8X7QKMLjS
EQwSUKA1smsFdl1VOpFJRZpOml3bMBXKYLsbHnoPa9nWZ1+u19u8pzMDqK3Af7e9XIzEKp7qU7sY
uOsWavftBu6L+LX5NijS3attGDooZUelU6dD1HUMw+gAkj0BAd6+e350N0YbmTfyxQ+2Hv4CM2I8
gQ16clFMZF6cAW/LVOADWZqAZb980Q23wRIL8HdGPiMO+jTS0kH9O4rgW3ejO8eMKhLtnHRSraHI
Pr6dvP3PZ1pvZpowQjQArJYt+AOq4I617eXexH+gG/nVrbQgpmrO07Hdn4kOpHkLWhwMXwWV1w4T
nxFWXzXxDYyrRxsZGQWbUmNulGqpZscruQVc9XFPfYPl6s1Ki7liGlbqpKO2bQitgDZnvUiDbO6t
QyI+YeRLgbBHC6HywJ5CMMrkdewCCnyfVNQnc3/yBIgQeN2v+u0Sx452weNT7dFkXdwlYpocFFYo
n+2bei2Qc+kqheEpw/j4tv43LYUpoBoqkgMwmro296n4/K4P+XFDXwvcPW4mJGTeTUelE+k4XX2e
TTHex+17jSX7tM+0RAir2YQ+j5MH206g67EvSmJ/+04u4d29monSASRv2YDIaXYkWttQ5R/fyuU7
+V+wFBq5hfyMqZqwHLsc9tqdPDx4E/+vt3QZUPa4pSabaTGek+PW6IQJvIcSfnwznzB9zz36Xg0k
PCD9wmu1R7Zm26t5Npms0z0+buHSXTX1Kb3r0UgkJWTb4XwVuaWQImkzsgsv+XGL3+A0ezTX5qpE
TcnhSiHm7DB3bxyigfXV0/YZG91zdoLwEMGAIXRCNN7QrmT6zCsnaRytYyQ/vpFL110SaXrcS4fp
oEIf61H/omsv9zfRlD5uJqN0GVxMjuDoiDsxQuU5s+3PXIV80xDlGSGJpIgxyW1v6kbI/cfNffbd
p9S2RxtVZJEMEdAS8en2amF/QyFoI2XiszZaT2dAnzYiM+EwGk9WdYNxKe37eFBP/iJip+JkgIZ/
XKJHC0WIx9Rp4iBy66605CXnlG5EJiadNcGXk87XtnKv1trorFgKCSenUUel5HQy8b9snoG81aZn
26exjmZTTkDdjtJXl/P+jnxuF6ru7zHMH39NlxcMSlF9+7GOTAuSvgZVWxEktb+pzMsNNuEnd8NS
5IJ0oSsmlEe7KprPbf6vxkVkgb3XhHBZBUFQ6kI6MnRdnNFtUNiPb+UTdvo5nO7x9dQtEy1P5CPY
y0d9m7YY4SxCXvk2SsUvX91MoaHY+3tpoOxqEiog8C3Slvb3cgv8/jN7+UhO6T1OoB0m5ORopsg2
gkHtVm5kOn3ORgqIvcKBxW1mspNC0VA0/9D57rARGtuX/fSRF/h8hvf4QpqqTWlPSB9TDNI7XJUc
xc8n4bs29cf38bXf36ONQPlsEedZXJSPuptth85W1s/HjRS1A6Ei/egtvdpJVEtZj/HL/NvhrFvZ
W5+2s/fj1dJs4juCd4Sn5S74yBO09quv5St2t899pBVGj1qIdYr+cfuhs5H685k9XOEX9Wkjh45O
R1N0TqgbtNt4NM7/qgitvBA7+rTQob6FJjVdG1KvDguHBVJzf9M6eYW99WqiTW0dCU+VQp7QnG07
WDcJZH3cT1+yrGeIaY9W2lR6bFX8Q9dE7zhWt3F/P27p8+3Re2kL6WEEIIUsPCeCEEtt28wlofur
5+qzkb3Hcxhp0sykIktbqMtjD8c+GgRfNVGEj5ueaX+eq6PGzdQEDEVhmvZm+5ZuJsh+xm/FTfJc
X+rLSLOrgbk/Dm5T73462UXwKEMobJseLfUdukEIGXcG6Etrv+y0ywfa0wY+WqjrpI+OSaaMgHwH
xglQOhSOL6dZr7D3/gwkE6DMDUaNcTmiNdL+Gu5H/kbFuo+/iK88jD5ttEiVLVojeOmyfLaVqbI/
DmkaoHbWfNVPhY1PntKXjSudiq12DSblzmlhrEJUtxq2EQb7WXLBK4e1pz3b1hPdaqbowQqtWvQ/
USASWjUbu7KfNfwzIlNdjwahX/GROx+F0v/8LwAAAP//</cx:binary>
              </cx:geoCache>
            </cx:geography>
          </cx:layoutPr>
          <cx:valueColors>
            <cx:minColor>
              <a:srgbClr val="F2008C"/>
            </cx:minColor>
            <cx:maxColor>
              <a:srgbClr val="F2008C"/>
            </cx:maxColor>
          </cx:valueColors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entityId">
        <cx:lvl ptCount="115">
          <cx:pt idx="1">12</cx:pt>
          <cx:pt idx="2">14</cx:pt>
          <cx:pt idx="3">21</cx:pt>
          <cx:pt idx="8">32</cx:pt>
          <cx:pt idx="10">39</cx:pt>
          <cx:pt idx="11">108</cx:pt>
          <cx:pt idx="12">61</cx:pt>
          <cx:pt idx="15">176</cx:pt>
          <cx:pt idx="17">77</cx:pt>
          <cx:pt idx="19">84</cx:pt>
          <cx:pt idx="20">94</cx:pt>
          <cx:pt idx="23">118</cx:pt>
          <cx:pt idx="26">177</cx:pt>
          <cx:pt idx="27">191</cx:pt>
          <cx:pt idx="28">193</cx:pt>
          <cx:pt idx="29">143</cx:pt>
          <cx:pt idx="30">217</cx:pt>
          <cx:pt idx="34">221</cx:pt>
          <cx:pt idx="35">223</cx:pt>
          <cx:pt idx="38">242</cx:pt>
          <cx:pt idx="40">147</cx:pt>
          <cx:pt idx="61">4</cx:pt>
          <cx:pt idx="62">9</cx:pt>
          <cx:pt idx="63">28</cx:pt>
          <cx:pt idx="64">19</cx:pt>
          <cx:pt idx="65">245</cx:pt>
          <cx:pt idx="66">38</cx:pt>
          <cx:pt idx="67">57</cx:pt>
          <cx:pt idx="68">49</cx:pt>
          <cx:pt idx="69">55</cx:pt>
          <cx:pt idx="70">41</cx:pt>
          <cx:pt idx="71">50</cx:pt>
          <cx:pt idx="72">44</cx:pt>
          <cx:pt idx="73">43</cx:pt>
          <cx:pt idx="74">119</cx:pt>
          <cx:pt idx="75">62</cx:pt>
          <cx:pt idx="76">67</cx:pt>
          <cx:pt idx="77">69</cx:pt>
          <cx:pt idx="78">71</cx:pt>
          <cx:pt idx="79">260</cx:pt>
          <cx:pt idx="80">73</cx:pt>
          <cx:pt idx="81">87</cx:pt>
          <cx:pt idx="82">86</cx:pt>
          <cx:pt idx="83">89</cx:pt>
          <cx:pt idx="84">100</cx:pt>
          <cx:pt idx="85">196</cx:pt>
          <cx:pt idx="86">129</cx:pt>
          <cx:pt idx="87">146</cx:pt>
          <cx:pt idx="88">142</cx:pt>
          <cx:pt idx="89">148</cx:pt>
          <cx:pt idx="90">149</cx:pt>
          <cx:pt idx="91">156</cx:pt>
          <cx:pt idx="92">157</cx:pt>
          <cx:pt idx="93">162</cx:pt>
          <cx:pt idx="94">160</cx:pt>
          <cx:pt idx="95">159</cx:pt>
          <cx:pt idx="96">168</cx:pt>
          <cx:pt idx="97">254</cx:pt>
          <cx:pt idx="98">173</cx:pt>
          <cx:pt idx="99">175</cx:pt>
          <cx:pt idx="100">204</cx:pt>
          <cx:pt idx="101">233</cx:pt>
          <cx:pt idx="102">210</cx:pt>
          <cx:pt idx="103">208</cx:pt>
          <cx:pt idx="104">213</cx:pt>
          <cx:pt idx="105">216</cx:pt>
          <cx:pt idx="106">209</cx:pt>
          <cx:pt idx="107">276</cx:pt>
          <cx:pt idx="108">219</cx:pt>
          <cx:pt idx="109">239</cx:pt>
          <cx:pt idx="110">232</cx:pt>
          <cx:pt idx="111">234</cx:pt>
          <cx:pt idx="112">240</cx:pt>
          <cx:pt idx="113">263</cx:pt>
          <cx:pt idx="114">264</cx:pt>
        </cx:lvl>
      </cx:strDim>
      <cx:strDim type="cat">
        <cx:f>'[UKRN Contacts.xlsx]International RN contacts'!$H$1:$H$115</cx:f>
        <cx:lvl ptCount="115">
          <cx:pt idx="0">Country</cx:pt>
          <cx:pt idx="1">Australia</cx:pt>
          <cx:pt idx="2">Austria</cx:pt>
          <cx:pt idx="3">Belgium</cx:pt>
          <cx:pt idx="8">Brazil</cx:pt>
          <cx:pt idx="10">Canada</cx:pt>
          <cx:pt idx="11">Croatia</cx:pt>
          <cx:pt idx="12">Denmark</cx:pt>
          <cx:pt idx="15">Netherlands</cx:pt>
          <cx:pt idx="17">Finland</cx:pt>
          <cx:pt idx="19">France</cx:pt>
          <cx:pt idx="20">Germany</cx:pt>
          <cx:pt idx="23">Italy</cx:pt>
          <cx:pt idx="26">Norway</cx:pt>
          <cx:pt idx="27">Poland</cx:pt>
          <cx:pt idx="28">Portugal</cx:pt>
          <cx:pt idx="29">Slovakia</cx:pt>
          <cx:pt idx="30">Spain</cx:pt>
          <cx:pt idx="34">Sweden</cx:pt>
          <cx:pt idx="35">Switzerland</cx:pt>
          <cx:pt idx="38">United Kingdom</cx:pt>
          <cx:pt idx="40">Luxembourg</cx:pt>
          <cx:pt idx="61">Algeria</cx:pt>
          <cx:pt idx="62">Angola</cx:pt>
          <cx:pt idx="63">Benin</cx:pt>
          <cx:pt idx="64">Botswana</cx:pt>
          <cx:pt idx="65">Burkina Faso</cx:pt>
          <cx:pt idx="66">Burundi</cx:pt>
          <cx:pt idx="67">Cape Verde</cx:pt>
          <cx:pt idx="68">Cameroon</cx:pt>
          <cx:pt idx="69">Central African Republic</cx:pt>
          <cx:pt idx="70">Chad</cx:pt>
          <cx:pt idx="71">Comoros</cx:pt>
          <cx:pt idx="72">Democratic Republic of the Congo</cx:pt>
          <cx:pt idx="73">Republic of the Congo</cx:pt>
          <cx:pt idx="74">Ivory Coast</cx:pt>
          <cx:pt idx="75">Djibouti</cx:pt>
          <cx:pt idx="76">Egypt</cx:pt>
          <cx:pt idx="77">Equatorial Guinea</cx:pt>
          <cx:pt idx="78">Eritrea</cx:pt>
          <cx:pt idx="79">Eswatini</cx:pt>
          <cx:pt idx="80">Ethiopia</cx:pt>
          <cx:pt idx="81">Gabon</cx:pt>
          <cx:pt idx="82">The Gambia</cx:pt>
          <cx:pt idx="83">Ghana</cx:pt>
          <cx:pt idx="84">Guinea</cx:pt>
          <cx:pt idx="85">Guinea-Bissau</cx:pt>
          <cx:pt idx="86">Kenya</cx:pt>
          <cx:pt idx="87">Lesotho</cx:pt>
          <cx:pt idx="88">Liberia</cx:pt>
          <cx:pt idx="89">Libya</cx:pt>
          <cx:pt idx="90">Madagascar</cx:pt>
          <cx:pt idx="91">Malawi</cx:pt>
          <cx:pt idx="92">Mali</cx:pt>
          <cx:pt idx="93">Mauritania</cx:pt>
          <cx:pt idx="94">Mauritius</cx:pt>
          <cx:pt idx="95">Morocco</cx:pt>
          <cx:pt idx="96">Mozambique</cx:pt>
          <cx:pt idx="97">Namibia</cx:pt>
          <cx:pt idx="98">Niger</cx:pt>
          <cx:pt idx="99">Nigeria</cx:pt>
          <cx:pt idx="100">Rwanda</cx:pt>
          <cx:pt idx="101">São Tomé and Príncipe</cx:pt>
          <cx:pt idx="102">Senegal</cx:pt>
          <cx:pt idx="103">Seychelles</cx:pt>
          <cx:pt idx="104">Sierra Leone</cx:pt>
          <cx:pt idx="105">Somalia</cx:pt>
          <cx:pt idx="106">South Africa</cx:pt>
          <cx:pt idx="107">South Sudan</cx:pt>
          <cx:pt idx="108">Sudan</cx:pt>
          <cx:pt idx="109">Tanzania</cx:pt>
          <cx:pt idx="110">Togo</cx:pt>
          <cx:pt idx="111">Tunisia</cx:pt>
          <cx:pt idx="112">Uganda</cx:pt>
          <cx:pt idx="113">Zambia</cx:pt>
          <cx:pt idx="114">Zimbabwe</cx:pt>
        </cx:lvl>
      </cx:strDim>
      <cx:numDim type="colorVal">
        <cx:f>'[UKRN Contacts.xlsx]International RN contacts'!$I$1:$I$115</cx:f>
        <cx:lvl ptCount="115" formatCode="General">
          <cx:pt idx="1">1</cx:pt>
          <cx:pt idx="2">1</cx:pt>
          <cx:pt idx="3">1</cx:pt>
          <cx:pt idx="8">1</cx:pt>
          <cx:pt idx="10">1</cx:pt>
          <cx:pt idx="11">1</cx:pt>
          <cx:pt idx="12">1</cx:pt>
          <cx:pt idx="15">1</cx:pt>
          <cx:pt idx="17">1</cx:pt>
          <cx:pt idx="19">1</cx:pt>
          <cx:pt idx="20">1</cx:pt>
          <cx:pt idx="23">1</cx:pt>
          <cx:pt idx="26">1</cx:pt>
          <cx:pt idx="27">1</cx:pt>
          <cx:pt idx="28">1</cx:pt>
          <cx:pt idx="29">1</cx:pt>
          <cx:pt idx="30">1</cx:pt>
          <cx:pt idx="34">1</cx:pt>
          <cx:pt idx="35">1</cx:pt>
          <cx:pt idx="38">1</cx:pt>
          <cx:pt idx="40">1</cx:pt>
          <cx:pt idx="61">1</cx:pt>
          <cx:pt idx="62">1</cx:pt>
          <cx:pt idx="63">1</cx:pt>
          <cx:pt idx="64">1</cx:pt>
          <cx:pt idx="65">1</cx:pt>
          <cx:pt idx="66">1</cx:pt>
          <cx:pt idx="67">1</cx:pt>
          <cx:pt idx="68">1</cx:pt>
          <cx:pt idx="69">1</cx:pt>
          <cx:pt idx="70">1</cx:pt>
          <cx:pt idx="71">1</cx:pt>
          <cx:pt idx="72">1</cx:pt>
          <cx:pt idx="73">1</cx:pt>
          <cx:pt idx="74">1</cx:pt>
          <cx:pt idx="75">1</cx:pt>
          <cx:pt idx="76">1</cx:pt>
          <cx:pt idx="77">1</cx:pt>
          <cx:pt idx="78">1</cx:pt>
          <cx:pt idx="79">1</cx:pt>
          <cx:pt idx="80">1</cx:pt>
          <cx:pt idx="81">1</cx:pt>
          <cx:pt idx="82">1</cx:pt>
          <cx:pt idx="83">1</cx:pt>
          <cx:pt idx="84">1</cx:pt>
          <cx:pt idx="85">1</cx:pt>
          <cx:pt idx="86">1</cx:pt>
          <cx:pt idx="87">1</cx:pt>
          <cx:pt idx="88">1</cx:pt>
          <cx:pt idx="89">1</cx:pt>
          <cx:pt idx="90">1</cx:pt>
          <cx:pt idx="91">1</cx:pt>
          <cx:pt idx="92">1</cx:pt>
          <cx:pt idx="93">1</cx:pt>
          <cx:pt idx="94">1</cx:pt>
          <cx:pt idx="95">1</cx:pt>
          <cx:pt idx="96">1</cx:pt>
          <cx:pt idx="97">1</cx:pt>
          <cx:pt idx="98">1</cx:pt>
          <cx:pt idx="99">1</cx:pt>
          <cx:pt idx="100">1</cx:pt>
          <cx:pt idx="101">1</cx:pt>
          <cx:pt idx="102">1</cx:pt>
          <cx:pt idx="103">1</cx:pt>
          <cx:pt idx="104">1</cx:pt>
          <cx:pt idx="105">1</cx:pt>
          <cx:pt idx="106">1</cx:pt>
          <cx:pt idx="107">1</cx:pt>
          <cx:pt idx="108">1</cx:pt>
          <cx:pt idx="109">1</cx:pt>
          <cx:pt idx="110">1</cx:pt>
          <cx:pt idx="111">1</cx:pt>
          <cx:pt idx="112">1</cx:pt>
          <cx:pt idx="113">1</cx:pt>
          <cx:pt idx="114">1</cx:pt>
        </cx:lvl>
      </cx:numDim>
    </cx:data>
  </cx:chartData>
  <cx:chart>
    <cx:plotArea>
      <cx:plotAreaRegion>
        <cx:series layoutId="regionMap" uniqueId="{166708A8-4D60-49C5-B7D7-324D1543552D}">
          <cx:dataId val="0"/>
          <cx:layoutPr>
            <cx:geography cultureLanguage="en-US" cultureRegion="GB" attribution="Powered by Bing">
              <cx:geoCache provider="{E9337A44-BEBE-4D9F-B70C-5C5E7DAFC167}">
                <cx:binary>hHrZkttIku2vlOl50IV9aZu+ZuMRgZ37mnyBJZkk9n3H149T3TamVvWVrExSZYIAAx7ux885Hv/9
mP7+yJ6fzR9TnhXt3x/TP75FXVf9/c8/20f0zD/bv+Xxoynb8tX97VHmf5avV/x4/vnVfI5xEf4p
8oL85yP6bLrn9O3//Tc+LXyW9LP7ZEUXd/Oufzbz/tn2Wdf+8ur/5+Ifz++POc7V8x/fHmVfdO/H
hXFZfPvXJefrH98E8dsff/74hH9dW3/meNv/9G3XfGbx58+3PD/bDm9WjL8JvCGKoiyI+D+S/u2P
8fn9iiD+zRAFQTBU3TBkQRa+/VGUTRf94xuH98gi3iqrgqEpvKFp3/5oy/77NVn6mybzMv5eN/Bu
SdT/LzLbMpvDsvi/WPzr5z+KPt+WcdG1//gmqt/+qP75sfe7qYqgC7xoqCLPG4qkq4qC1x+fe4w+
flr4r1riI/xmnj/xu66xjY32mFuTu0YVSHZOKk+wuIx2bjzYYsN6s/QDCAsiF9CteB6SE78XF/gh
gP9hTbLxmzW91/zDmoYoGntZGflTcqzMeM0zcdcynhRHxWyZEdHE6czMr/wceFexlYdkSxfhlngy
1ezczU+ltUDHJKuwhzP+zg3AsCSS5JDpNLE7cmpAvrTbessdf71yQfoPK5dkDTdIUXFHBdztH1cu
aLkyz/3Mn8Zd+imTUqF6AmJiqSHlczL0tEyI8SXuf/21ImbkXzZRUgRBUxVJEWWD//evVQdOqAt9
4U/pZ/zJCbSviQbVV7gLti3UlkCLTWzlJREaIuikYHXrcD3tJpJW7NdLeefzX5eC767LsqJqmir/
+1L4QhIKLUuFUw4NTe2aJNuBZtt8p7Lka7Q6pyQcU5gfewEdiMQqVoBGpjMmltdD5EWwcxO7sVo7
3HRW8Jvl6e90/jndpR+W91O6G4NSC4uEkdJCqnHmMplDyzqJcAEkoynFZhy5YrIOnT6hEUe0dctB
X4NEiwFkUqew2Frr1SnFVPxsNYq3xutV3BB1ImILgQRxTzjZlAO3AX2jRpRzj7zmyM4CmqldVuXI
2gUG2SpTEz83jbTlaTWykqNNyoRxhaVHxsZcRJp7ccOGyBY7LxG9piDSNWD9pg9AOtf3rCTKB+co
T97OL1MFrYA/8wH59X4iRP0mYj8V4zSH2SjIuKGLeYxW/YuzCyehJWDkrsqjc3rGM+PBYZopkMLM
YmjXmGk0MhVzJs0xP6e2RgunJT2biWJm5q2jAp2gJUZPCgejCnQpMTodnYkBGmi2spFJyASaUIME
tgq8OZHxcbCH3GpGalj9kb92Myj6uiYxaSm7xGQiipv7CxFBIdV+UGHJoKpIZxUT/oXRfSq0dVrb
i6zJLO8DvkLifqWQe7+OmPQfi/GHFEPs/hED0lrguXpGDOhdddccg7NQQJOSRgC5p5o3xFTECjDD
nbpVj3UM6XEUaXCNE9Ay6GnulyXMIplTkkoQNpa4TjWok99srPguxF9Vwk9QNeV8VGZBJZz0FLRD
V4JulfvWErxUBimEebL4bWHQoYFupPKm9XU7T0lsGgURPqbCbFX668AhRvy0JFXC9OMl7ESCICq8
gh3xx8gpeTa3RiwWJ86Lzxq05xKyr03qbSQR00rwb/F+hZhPVgNmVqCRHCqnhHu/3wwR3BWfg3xf
4m3YxSByhh5KDZaDJ1qrgZqrgpohTLa2fmaSYxBtP1RM5CBeCSFEkz9zIHdUdbbcp9SC0cK82TLG
RHDt126EaiQZyawXSdiahNulgZYaKs2gAMVlCQirUwTz/TB6M4QH3o4gAdzS9Xpgue+PdO2WJg+v
6HbgqP0yRuBotJuhsQ4FCQvIiCCY7Z3qPPFCaotexHYF+QqYuNd/s/O/DfM7gX9or31YFAWnyfPJ
sCMn8xfzdq9MAepTRg1TZL21HFuYcK8heUcMMBHxP+45b7db39eskYqm4UrYRgkfm80qcfXLYB1m
eAVEq4Azf50Xxs+Y/c+0wNYm8LoqST93N56XgrxShOLktW8E6QlPNoa5kewFF7jAuNpIl31JjBw4
kibWBNOlJJO9T0nUwQBPfrB1qlewzbztpQBZIr4v0w54CV9N9X3BKuBDB4H029OhPIiXCCKX9ypS
kIiN9gzG9tVDrZsZ4Qqy06hXMu+aOTmIGTNEIgkwWz3Z9Tbu/iECm3Pss/qbzvWdOvxYr9+jIEgy
1gf+JfxM1DRVCPlQVaVTChMVYLrj/rEBLpo7bjDbMishpAfD/nXw9Z9h4uev/Qn+cz2Vy1mSCuzn
kXMt4RbamxZiqDYRaWF1063VVejJytTM+/h0okMIIeyl/QDTfjuaH0oDHxlscX9iUGy89Nz6IF57
EQIgJ7LLQdtIQF9uSDLb+EhOHP3y2hBoaNoNcSsIHmsRTgXp7S9x9euX+wtv+v5yiqwiZUMCrHyv
lB8qYVrKVhDi7zHNYdXRm7mJHkcHMg9GUzu7h5B+BeQ3DeIv9Paf36rzGq+iHjCEn9gaXyqzJM9K
ehoeTQw65wudFfVW/rnETI1c9Sx0CDfngAY9iwQSVKAhUiGcOLyM5E0ubf6Y52ahQpCR/ip+paGt
fvEhywdQB4hzIvpzBwGPoDTb+T18lSXlb3XrtwpM2/aSRiB9/TqUgvAfqlSQNSxGXjMURfs5lvXA
TaE+V+Epc6LthLWC5MisrqObOYWDbZ8GtD3zrEYoic4D9BbHsHaZyGqrlbEQR7M6N8xpQX1hqlk5
1JCyEB4tjahgP1Xa2fWK21feuG2vGZa6jJx2IjOVSIn4KkK6KWRA1nTkKZYt1HZPVGtBSRAzjoWs
BfkVrHqYL/o6WUUp1nsHsZXBTGuzsQyakJ5IqCy0TeWopDjMLAWDIgu9pcfsUzQj0PcpXc45zaxf
B080lJ/L7C3DJE3QDFHSdFFVf+rGfTLLSTZjN66ukwBqC+UMggHBTPoZ1IgoyBNuCGdCDsU9fIZ7
A/QMhoP+iUqtu/KfwqU6xrtiGx2mGIqIla/CiUizGY6xasYxEbs9T6i+rz/0vbQpvszE4RbaHNWR
zvU6DIH3IowhBvYQuxM+vwDu2Jy4D3/2lS9+J766CPjP+axscIPd/FyelY4pEgkXQBpoAJeaVQLG
V8tDh2SruQa3fBc9KjNw032xnddBSUQWWEZm8gXTrllOGr+LQVzstrCMR7aYfH8f44hMEV2u0rXe
p2uhd/lz2Kz1V77mMpKfsxjikRb+4C8O/5RP5a6SYMgJN3lRjCxTXylUSwAzIXu2XsNhNxp3ynHZ
xOfoWJ5l1rPgK77FdvQ1xHDQDr2bruN1uE7XWIvTNTomx8At1+M53C8YyG21TbaSp4akKaDKV5xZ
gkBVKtEQOiDzBDVmDLLhGPrX2AA+ZMzAkNl8zhfA57xeJQt2JZPMxVMtzlQwr2eXZ7mlDp+d8sVd
lQF/hQqJt9MWJKxfnlS8yXVQhpC7CtLi5UNzGmocvnqmQOOne9WV6ERlZmxqcHCVzuDLZ82WUytM
AWvNSazExdsq0trCh4cqdH/VycjeCa4c1FNkhbQish2x8KDa2kdjaY5GZytinJ/dNPpO9VNMJZih
Qv0TUE/cZauQcs46WFeUtwuGvROvc851drHvmimV1xFLMPoj4SsmW7EpIakxfNJ7vWvWtnaY/BJi
ZrDQ3Rv7fFVb/AgPfaOEcD+qdCEJDPbAylW9wh8HpzBTcrwlZoX8v7M7N6Aog7Z3AZFkoqi0thME
Bakt3JdeJblbocCkcwoDze2IPnszti7xarK3SLqRDbQrXQYjNgVfdDk/XCsmT+6Q2wN+OKMFTck9
oQMSioHkRKK40HVxnzfBprzyJGXxrgcRozTQmgm4GQGmzCq/4cKctobKjtciC3cCzQ4NKtzFm5zG
GRy5JHxJUm9mjR/cJAMymQmH3OtIWYAdEAXk9bIZ2YCi+GMOobjGWO3eIcHdyHxPJ7O7oIwq3uIR
NWj/CtlojYyLYSaxi9XvZgcBM3HzjBHfoo0i2ss6tMKdchGZmgFCLwZrdA1zj6BCMetNjWGK1CRw
1RdKWuMQOTGdNotpUA0LCXMgcSqCO8uDjmSrc0a26VliYctwo126ic0eVV7hNOZkTrR3C6wwP1lx
X6Kpm7aO6ityRxIQCVRrOmLOEQ4w+Z26Q+ANrwIrSGLHpgol1RySmgkJaW0XbkJmOyMqk83Y5BG1
Ua/Rnszeckp6iiV9mBoEhZqpVn5eKKqVW2E+Yj+xOdYSyURox68c3QW3RkDSKm87lu/frzMTLGOd
KNv3ultG6wzKmHAHTrWjiAkxBLvKRMW6ysmd38pVBUNEeOxe5Dj5AtpOM5Ou0YdIclazfF3gIwUz
huigWAm2tGImsoMbsBFR3rYvXjGnnkxYj6lrrNEuyNlAb9GBewvVlV9AXcNVb3CrcNus2r9YPUpc
wR0IsA80rPYDWZi9rljsRJ7hzkcZEo5wpGHLDKVEhBn4kMrIRilaXA6iTZ1TpKKVGa5lklsZ9TD6
bLZQ+NAQ6aGO244XmLqrIV/pH4anPUJvJvhWtmDW7ts6k1BNlTykpo7MNXM6R4PJ6bCMEK9s3XoD
ORRHVIlgXBdbtiKy2M+WNuiwxf49XAuHxdS8BBFwLWzqXefrVsIm3FrdCkFFIV+hlG9ZusdgK5i5
BWlRmpvJUWbIIjeqlbLS0tG3W9C3e/RUxsa1mEgyXaS3z5pkINORSlYFD8Ga2EE9GtYpYoazuDJt
H+N1eIkbAz/mrrvXCb2GiUZrnV4E8tRh38Fp/URiBJ9IIWAzHbnWVgqYvNmsLTR1QDQTU1kXkLq6
z2MRb/NT5YSs37WADJ+1pwAJjBRQmWbmrNmYyCWs+xgzuLFFs0EMnE2F8PeM4WZBRXhLYoWl7Cqi
7TTWU4ld3l+fkoTCI3eUXWL7aGtsRKoi9xgsNFTpjM+ZYXhDKBgraZdc8gHRvXzX2rbZaPvOkR6T
I7o1tG+M3zrIp3yB4nbgiqstQjAMiG2Zia4KC7BB5fvUzbF+Y2y5y0XZfaRMpQIREVVjVtm5XXuB
ldsr0VrMGnF5iwBMVbfbOPnZQG+moYOP4MtyZPmTqVsSLa0OEIdYQcXVajeTyJlZvVJYcRa8ED1G
tA3s9hRaOerI4MidUUSO7Kuj2penwGLGu5SU1qNdafuQ8Vtl19jo/aw0uJcowqqD6oTYFmdSOYMX
MvSaaXmdCL+NHZ0WmMWps0e4ozxRvN5K7dFFRMQeI5Ng1xJECCw1JL4rgSJqkrvojmvRjYjODNxD
tAOwPPEPOgrBKrEOPbF5T4MELQREyENNSnvE3+jsKu5FF5GYdwOMv0KxwzLBHHJTiCBO8YXqHTpX
2MuVVcxqiqrzIlyyi7rN6GP/Jqqhtd5OmM8t0dhEdKcv4R1CfRd6Ex02NZHJvgbBQ6mKeG8iEbjl
lkwEO/BrM6KKVdnhkSOlW3zgBj4NVp0D29g9Ui+jC6pxunjydqQVplrCKsTbi47NKsEe1q4mVLvd
vTe1lYM4020LekcXBcuQA7zZD7AjlSTDLjfZ+DjMBFzuStwWsGWKtSAF11nG0emi2P1TJOq68sXz
ZAYTzK/JnC1jk+8rH9MMTZdpkxz10+zG6ziDcB2cEic6hijQe2twJg93BDtuOhF0knos6R7dE+TX
V9QmKiZ7VqFFN2Nrj8zBjWw0wWInsXsnQ85PFaJvopYgPT+F6PrVE6m2b0Mx2ajYnhu7PnXwkZiP
4e3r39rUzBEF/R71UQrqV7tDkkbmR2EvPKhb5a5uEx1kJ/lMrRYaW94Ung4L6lGNSOTy5L8MIlkp
6dfxrjvEt8rmdhjFlOg0cENXheoSfCHd8GNwNKZvB0RjGU2RxvPRHmY6xIRnianSCZu08Tazbxn+
1EK6wq/YLxAc/Zp0dkTQhfgaBhF4lfRolBpslt/tQK9OYmlOLZrLW6QSIjYEXM0ERUWrQ9SwLKRi
5XEH/YZ6AAFpFzwnE+kEGpwV7RdLfy5+zPCvN1iFSE7fUgdbs9Wvc9Zakh8yDV2Sxv7QUcK0TmNF
Ng8LaaBwOwzB3houSUe2/Sm1J7skxxpfvXtLo8ARnRSLvvOUkiLoROkGNUAkMXFChkvyXe3itAGx
AyUW8tQIG42HRja8RR5CA2SmgV6A4Ockt68KrmHxketx3zkumsaLvdDUvb7NhH59nRyeRFi50bXq
bC3zx4UZPXqf4b4wg5WCY6DSrZw+JjWpV6p1X3CpaL3gFAGfS7ONRt4doPdx30H8UHYI6hr5lNzO
Tg4CsgR8TPms3x/EPWrQZ52v6rE3pfWC0whj1UCI5Tw76NaF5OELLDwq94jmu8lD6xYGptvppqeq
WTrVTgcc5nSQ+wl9DIQ3cbIDGnbygnWQ4cN5qNiESHaJgd8a6wRbB6oplyMRmkmxw61CS/2YE5ia
S5YSQyCVyMbnwFHDRym2Gy0V+WK9qnpo8l2c0nLX73Aal0KaWlgO9Y0/ZW/Y3uE4CxVAsO1XSwQp
j0Of0ktnxMSQqY60KkzZlcl0lxDJl4BwZ4lWdovrUkl2DNe1tXj9Cr1OA+aRYquw0W9vMYHbD3HT
bTCHQN0tZr5W0bZPNsnHDmdHzh03YD1henAYspkl2Kp1nDMJqDtk1CIGQzvtghVmP9HLdm6dN9lo
tlqRKXgBQhpm+ECjkdRsKqFxFifdhW6vsTYjIoqqGEKkkDO8W2pjSdvYPMUOqoOWqCMRWoJjI6fx
Ql9CA3gz+8VZw+0e36EmbQwMu8/xIl/1Q7PnzcotGaeA3oOw0wyWIaJ/1hnhHbECUcFJmJmprsiB
PkKkuQL6fyPLeBpmVqyAgAOhmI04e+DeTFpCoXtACYDtCec7sOJJgtj9TuHSkszBSwYSh5B6cgb4
LxJwM2X/nHW1yJdCTAzsMZKppyyYLRnho7OFErDDHBS0HiVSoSJDVUH0neZxrDq00H6uIqtyaijJ
rfIV7NbI+GxsZLqbmMZ7HLrZxn7tLGTrfwYIdchcIXR0eKLTecmpggMoOwnB4BgXkRSZDvrXw6lB
WwY969gyVgFOVZQ91gA+cNz2JsIernOAwRXexih2mOzc7URkDQuroI/o3BPF4m75eAnQRh2tubaV
lYGGTojbrawiFFGKZT06eErrUEaIHEJwJEwW/gvRdsIKDZ03JR0qIiEbeK9iwH7QMB2p0ACbELmQ
tJ8gufDfy3fCujpqbLAZU310u3C6o+Ifg8ymQXL0cIPN+ymhM7HkM0dHxNdwHFTTeFVfFwTn2Xz6
fUYC3hzw7aTNso+dUoSycRpEANSnDfZmrPoNt2/QcksItw5XKlYSZ8oSk7+0dVKzwWuQJFy62Owu
ogRRBmoFuVN4ybrYa9Yn2myhQriS5BzN5gE4q/Vz9Kid8KbYlcQmkFkbknwCtcTGEG3mCpwAxzzt
x0J0EepNv53NxRIdLiGSjd+oI6beDB6a9qBhLrn5rfGCjX4lxi46Y6PG0cQWZxbpLXSLwk7QxWGx
n3/EOpyzlM6Kk6pWXBBlgtfYkW418jA6Pa0TqB+jyVnoIqbONiZFgnY58ure12oionOGM2KV4SIv
o7pa0Euo7QA3K7YXJBM1wr9VkKIyZQxVCvyR96N9+DHsm9ocVjjqmFbNqlj1nrjHaaSyVXAk6Ikr
uTH5mQyYpw2bRqt5iLxlHObXu0mgm+ksjwQ93vOEA6+RFV/GAPNZ3ZUKoDUkk8wMRkgVOtzRJkD6
M3jZZj7FdiH7RbNa0BRBUyi1A9nMF9uIfXSggn0egTYCDquaFYd2hEIMepUbMI4qypH37HWLU4r+
jm81J2a/mY89jCCx7KaQYI2R8tD6GKzP7JnZrY3mM7cN9iNawThXJF+piTz9lO14UD4+OZwBRDKU
y6PrN5HoDYlXPYcnR1uvdTsabXHCicJVd5sWWzWrMyfA8sapZ06CxU4CWBRWDaRvgUOXoaPoMIhE
U/ysowHPeNlKVddAKR2QokauwDgOpk9kB7SBx2y6MUV6zXkZm9aZpe1wlEwZ4hRONkdCe3aXkAcM
Zomz4QECLz1I50klzU07j351kk3Rifaq+e6G6QbjtkH1IdLIMiv8C4kuqkQN3YOvCgdfxiHkYbZl
u0W/NkAurppvzGq92EysHKVMhHlfm+GZg8Ti3FdnxZQ7JnBZdpmH2wb8pqUzLSz0kYi+ai8Hdc+7
omzOuTVUIGxT3cR3DSY/lD5540MZjzMSQJWki9+InoY+Yzys8+AjSSG5le1liZ56fk0mntQhFtco
gog1ZSqv0Wk38r04JSXmt5d3a71winSdKS3NFMxjVHvpYwnR2IpsZdppkT2VTKbHR+hU8MIszuBU
WehsksQgPM0+F5R1SH/MzsStN9cxDY+6OTCeHgY3x3sQWSdrvkruydhNjL8uLFq/xdz0WpBpxE4D
ore4Ekv2OXLcAOHvs9nxtMdWjD10FwC3q9x1bdYOongCeHQAPxQfUI9vRE9CnfwW3APqG5FcNaqU
BEmxH6LF8qVe2Oxnq4INKz6A4KACIiPWs2oj4YXaXAhniTZik3/A+aSFLIaMTuXiRCazg7VqVRRH
jypO1BnGoklpM4HyRHoYvsdcB3LgKjPHMQjahtlmuZUSjUpWd7say0Wxh31WsgzdzK9yO/Yu98pC
CAJLzLHVEHGwKles3SZjw2JVPMk7Mh/09pheVU/EY0MTUxCosU7Pvd83NN8G93rbfPIixDGtCqqc
0pp2t2Q3zS5WGzbIGPkVUnyK2mwqSbNTUTZXeK5H3Dag2vMxCs3ecHAmUiKCtHZWekOGMztbR1e3
he626IS7pThQziBaC8hWeYcPrWw8tceOcFuNjpeDhO5XSLTEEi8l8g+RGi5vQMyZRWMGPfDXdJvZ
RYpULvtMkAudF3GX1ESpCLdLv4Z92+Ab43kfHd6nOXCP0B9KPV0g+Yfx0rEyc7LkrGtMFIWNuFN7
kuwDPIaQOeJykQdrkNy8XQ0LqAUEHMFAV7qHx5ZyJB7ILx5hRyIU8SlrcdTM07hyctnWEMJHWAqi
5tC3RO7WvPAO7bjBO8fIEhczjClGdmjNogXhs0RadxE7GO/ivvC5R8sqJEUuDvHwuMKjKAHdtYjf
ShvO71IrFdmEnK1CSz8fXwlrrNHW1+FmdOQrSpCc8mhq4XL2QgW/norIf50o8Xg2TpJEWeZ5Wf5+
1OiH6ZyeqVUZ1XV2yvBAxIwWVP1K99Xw9tixOYw5LV84KDSOnB2ivRkdBXSplUNox6fAnB/pdv4Q
D0WGhglKmYykNPZRcr6kgDWvcTanF2ZK74ievMbIzb8b6bznov8+rsXFGzye7pNkHadlP51l6OO5
aCtBlU+Rf74GKzzfAiscnDrPEafol9L3JbImtk3OvzvYof98Bk3FAxQ/fvNP4/25iZsxT/CbUS+g
AlRQNK6uNZ6q2YyRvblvuOstIndUcjUpdHQiY9F8O9Z9ypDAPQMqJEeO8R+GZm5HlLs42EE0ueBx
mzeXhomdJOZi75RK8tI1eKGUJ9WO2KGJkLvb2RSH5skuwJaloIt76C8GHQXGHb++EqJIFPGbSDg8
gPOvswXHZb+J+Pv6D+nCTYOqKfWSnfJX/CmiFdFRHMXkGg0yqjV21NqT7uBBo3fipA6PHcBZfM2b
0UztaWvhBEfPaL3SN0lCqk0jkXQ3r/Iaepyq71S7sqV7de9ykBNQRxC/lsIpbzOKuw/8hI5nyfB8
IYI9GmExUgb+qOQUQ5fsxStyyQXqI543RAvqmrxaEWaJoI04+qUpYnJfODzBgqflcBgnYUbWHtrt
/TZayPLiEN8QytFl2Ov37iz6eQHRUztUV+zDGGV9gu7B3/TV8KFtfx1S8eeh5HtQLYp4NvQ9kcSj
oT+dZAomQ63ksJEwh3Wr+KjXElqgEeqHAcVXg30RaQw18N+1gNObhLX37zb/r1chvSvl3ysJz30I
kqYYOB3VZPF9QO2HfS2lSphkrZJO+km2RKSMvBs5/FrOASFn2vY4YL52mwXV6IRTYcGgEp4pWFBb
FAKbv4oz9jsckd4CZPHJb6pc0f9a5u/FaYKhaBgh/fsJgx8WF/dBqpZ9pZwG83qNtjmeQ/Obgcgn
xUZdn23Q8NikdgmrFU5z7N7mKHaY+H8JO7MdxZWtWz8RErgBcxsR7jHGpkmSG5R0Nj3GgIGnP59z
S+evnbtUqZJqZWXncETMbswx5qK/dla7qN2fTOA+wHhbNobnk60dlRFcAXIMd3J1kqTrX6I8eIl7
CLGmZw6pgP0O2eqbj3LfBKS8a8lNmfHkHkwOcjW8ukELnEbktkq6nkkaaARdCr9AI9deOKd41Jbx
y4ZEdVWh7ieVx821V/dgO3lJ7QW8ma9IxLfyDcwlnkdJiSqiUIUHVyVHcGCIaPZkk8V4Y3la68CO
680WBtMhWq0mRlSA3578pzqMZvt3jQPRgLqI7CUPSxz2eBfnQ5A8MTJpG3iziPglpu3x0cQnmDp/
TXBVjmWpQpxTcKK5MB9ycYnvhhjRStuKw3JhBQ3RDc/J6L6GaQhfcFawh0kRrnQROtHF8TNhDc4u
NsgCWP/yzJrVpBLefS83ySqMpocRwNTNaZi2MTneHGqOt58B5C+OScvT1tY+pFt2lq+LAyh6Hx/i
UQ0RAPYCiz3K8HYAYaTQk8vlbfN21+6pWVvCoIgMOWssu7Rz43hvv0NMZTFXa7Mpt5DLhFaodksM
lhRiLlXuWzjsJ3V8bxo/xXHtm7VBpy3DPcoUOs0sUlPzBkIdaTJajEZ8dr0lHZEwnNaNDERvfc34
pyHaQwxQelQpi5cIyGHttyynhS4Gc3h6n9Xg3FKPY417TSCiVVC4C8cLKkGjnG0J5FzYH6+Go9el
eO9pf+aZqNSn2Jb2x6eWuZdLn1SyowxNfRlcLnGa3dbD4OGS527Boq+mY/EDXbf0g9ewNT7Yn+ZB
9G/ysc5tWJp7+zreO8E9ntfczAqGlFHYRTwPya2DEz/JwjafZ7/ff/ER2fwwt4+q37fAKT6KKZSt
Pi9VtoTl2NaUjPso835biLdL6ywdiM+q95WHxacmDkEuhl0/3NOrxRzn4izoPdSGlCfDCscp9tDU
KlGS/YjqRhG4cydkYd+cu+u68XK1cBfMHw5rJveBiAtZRVhe333FYBmt/kevJT8DTUnIbrDCyrPy
4DsMy/hGrXCy+XDrZM7GhIEgdwkFtzMXn5rl519ko42rsBvB1y3xNjvIfQnlaCWeO0FmOfu3z/wr
scnSDZxmW689048cYHc3W8/D03yNp9FskQEhNWgO3ry9hOpmjy8sn03wchdE799PNurf/D/eGg5L
q9UmDYEN9N/eutVuXZ/au2OMaUROazQ4iq9NB9BwBOixHryBm4N9zxA9SaVlCWhfgdxsHdiQ4hpx
tcDBNh1VhGGn9++V6X+LZrDSySiJZJrV/JGRlZfducqvd31sROYpNg7qtYEwmkFcxppD2lOuHl1e
YIRmuourZwS1JBcUl9pJdr+qyp0P39THzzw4XXotoKZngB8/rdvpL+v837SXkPLHOn+c3faF3MXY
wrircLlXpeHB5+7s7S/ARjnJ0ej2kUJlLGEqgJ4JDOdpf1nOWFbhibKwMdL9X1ZUn9n/nGm7BfnS
0NpG2/ixc9axoXfeV+sNo3kvpqD6s9E9ugxpJvlrsRS9A6Za+IF9sKWX6HTak38voPUd4/+1gh97
Ut6M/HRuvo3xZHryZ851GMeHUaQuS0tO2+4M1GEJGfEsSO8gBOvwI+HOmDUzohkRNpxMjOKOJRa+
8xSpNYKG2ILu0RLnIMcjZcSkXew/SqgfaXreqYHoXb8+e0/58ZZ0evFKti0yQ5otwL22qJaGsM/+
56BULh2g/vj8GXhedydWpZdsjkMP1jYo0fpGkT87UV2CwGVqnm4mT0LVZDemgu6IRG32arPpquHk
Nw669tc71LY6uql3kBbp9df/SEuKzlE7Xgr262xH0Sx2dnRJqoKQ47tQeAtc7U16Q/x/pn5hN2p/
Tdf+ePQPwmjW3l/M96Mwx6Gih1+Kke+mH8KmiYJvVl74S95v/faqP5LUjtE5v5v1q05uUxI/cqlZ
y4mbpVjA2ShFvEAbJBZHj5XAvy/k4nipU5Bz5e/rGLyGXukODDX4eMOCuPr7Xs+29wNL7MF2+nMB
kC1pF4hdCP1NYPFbUitlDhIPEPQlvK7y9AHevCxxqkdLbDIH5LMSq5YuVkVJRXR1/m0Nvx7uD66g
sX28z4b1qgu8KCpSeLi09H2/+bmeOwNCv2j2xp5n7SSs5d/4wO3/rbLwTuThFjlvE93aj+2uqva+
yN9HY1zB7blNJ43w+QkPLDxk9I5pXE21JKvTuFkp/V2crjXfpdloYzEf0F96t0x8bP3egJLp0BHL
TJQRxph17K0cZA/Rs68iCA40tofeapXcf4lOf9+6P1b/Y+uOl5e2NZsnY3x1ohASERchVyn7lvVq
Ck7gDTdex59YkIl+ObS/mEWr2Wy3OoauddrN7339wyJNo3W931+mPlbTqOssqE+Eu7R7lvi88a5w
wVa/GOLf4l2r2TZMy7QszdJ/atEakLYP7VInEk/rVwVEHOxI9wvodsQRV6SGEL0GzcyqJ2+yvZdH
tQXcpgupkjtJyW/AxN8Y7K0mxGBIz01DN35CItX70bzp85M+vqpiUta8oB35SNiM7z3461AHzZGH
XOPfG9+uL+SP0PFfT/0ROgztpO8vtajEFCqCzfaIZ/Gjt8ils7XzCxIjHVat0NXi5mvyDXGWFvre
Hr2BrdNv/cBxnba8kZs+hGtfhIUf0MIm3HQLJeF5ZX7RZymGx3hD+0fm43n/BZPqNBtmTqJ+I1n/
xfh4F0vXUIRaUIZ/lMKHfH++NLfsYCVrDUALxmRHDt421XcVXtS/d67z1yv7f0/TfqRyhp7ti20D
dnxhHx6w/40ZD1V1i7cmAsUUJKXzeewt4Uj0n3KJ0oJWKU156Giwoza7Xg4D5XASUF1HZ1mcAQvS
G1IMZJlUU/DSqAZ2W/DsupfSFP3jKIdwnWzVTe759yHafhRh8+MQ3YUpLvB6/v1+32nL/9wMi6ym
0+52O83Wj/e73tsHKyua2bgVG0iKmgHwglvCXHtA34C8S6PxGu4tSGo68dutlg84eOw0UAcdfvpz
nrbaTQwH4HYNfozK7VLUgf3SCq2rfEH2tex/L7n118v8x5LrI/vDizSf59P8XBT6+NTLTvbWm/u3
sNO/CczoHRQ+9LPx/CNzcvffz0VT/Bcj+uO5P4zome0uuyxv1iEnjF6bmSah09ujg+Onh9C9bD4+
j6N+MMYGEk+/iF9u4q+Pr+3ij9e+P473y7XDa5vi/FXrTi4xnD2a7xAJF9uE3iDUgK5d95hhHtiF
86Ippqlsua0I2jlUlOkvG/JTFQk0Rhz8v7tTFxt/rKjdbWn7w4GsIwqb0imEMS4BDUegUKRYc6c5
vAA6BbAUX2hztAUlhJ/Aw/73Kr6VTz9vcMtsGpapaRaC8B+51vxevovT6bYb76/CjK8Hp4I+HOWy
4Tx9y84mdD0N2c1Fa1m8ZYv2enKF3iCytGgLFAVPSAh0S87udYh1HoaPWPuylhXQBkw3urK9B8S9
s61BGzkr8iSCdzbeR42zsmjrN9Y3JK6I7GAMVCpPTX72Ks9x151nAjjn5Jb3up3WmhwHNBhSiuKW
DyN4wT/d3KXb1Ozde3sNAqbhaR9dsqYbW9UdPCj2w2P8qzj7b5f4z936kbqUt/fjnht4zweaAMvW
KRW+Db29gnT3QR8OqO23uN/6G4gK/P9/Z/Qj5ZiXz21+zcwTXhTyInWLA1tHjNb6t1DqLMsIHuys
hqoa8Uu2KWKmb7UbPBXn6PjnyE/3clB+fqMg8hTI/mdbLZvztNG01/PPkU9X3H3iUUf+McIpWdD7
5g4bCdeJwqVvBi8VjF+CFFV1m+GzkpMyuEDhpPEwl/O0pvXfoS3Jxiqht7aqvIQCpvI2MoAT27sC
AXXdvhzXn6vICsxV+6T01b8v8nfW+PMia8hiWqDNOGPrxyaV5mHe0B+aToUZoupEFYLQ4QDpC/J2
BFca83JJJ+Gd9ZuGOsJQy1wTfuXd6V2+7r1PU26nbec5uU1soCIaFNnnUQUbtf/o9n4pOIy/VMMt
DbkONkcSwxSG/zb92/yxO80vzVqIZw6PMDsjU+jxdBo5LeGkRzfNc+H6Vs/tNWB8f4FxBN5FbuAh
eNKz7F+W0/ob1vPner6dxB+uqHl9Pu/oBlskBS/3pvYnuxHTH6NlDsMoe44bV9V+S0DYLPdLrr3l
rPM9CHW1lWcwXTg7tClVlZ5WQL4rcx/jCy5hUYn25wXZZwOK67kQ56d7jJ4PB3D9WEn6guPn4l75
j4eTrTvp/mHrINrObWjScv0yw/1eQSU9NeTd6COKfz97l7lsHb1jC4yxG71uAfLsPQQrxC+5jf94
7r0uJLwtLBSlUWqdEk1LGVJgmW5VBBYmS9JRCavjXJ5BQb9Bczqf5iCLG+olOus94h+igIGM6dHt
NZsCwsQF4Xcxzi27ZcryI9+jW9kr2gDvwUmX6JusZ9p8qO7VzrtifxNXjK76Je3X/xaw/7gs3R8B
+9wlOd9v77V8sgqwbfD3jD7b+gp7nERCO3Lbdb+xn7bOKr/314YusF2fIr3/5Xm3c++Za5I8jIaR
f9GGl4c9l+ewSv5tf606fv+0P71LUWdypWm2/rjTjdx63ZvmszV+JQiowQqP0lAtsro+fNzfGrvm
39JYg7YJiSxNE1SD/21BB+1dnrWDqY1VFF1XBT2GG9ogh66k7+8c31lcV5Bp07VLbgHgKsFg8+Q6
Hg718fgqAKtPXk989oNhkqEzZCbCL6f2V3f05wJ/uKN369BtdrKuNm66kwjRaxx3L8qvuznpdgzP
QcG+CtKjXMNo29lLVN5wcS4SH9t6eAkKYloimyEibvG9wrqa+veB/X2FWotSFkSVNOQHwHN4WY15
69HNx9nea2BRRFpS6lm+apZo5veX8NXf3bwH/Y+7u63GxXF4/TyOG+JquPOHLCs85xlgDJHhK8py
pd3F4xkjIc2P6l56p6bfXhZHeXxIc1w2VLYTr4bEOlqf732/+/C28IMfDsydf7+Wzhv8repg+M3/
f7MfOY3x2j1bZm7VMO0kIgqeuBCFQblcJD6Gc/O6XQIAvohUax/QViJONqsYJd4xaIVQ4EuJ4Lv9
8H0AZwcpSeU2ailbRbcMncD8DGUVCdssCmczapgknp370M7D0Y7vpjjukhYcxRznLmrWWLk50GnD
zaPlEdOLz1UATdyBI5J6p/7BGb396GXP2vIRd8PrSVA5+umSVOkh9u7Dg7YmZtG1N23cJDepifxI
THa9ad0liuKTiu9jfHWp4itpGofIizJdw93O6kZZBSPnwx89hWv1Bmvfd2aoeLaShVtb2NIjKID2
tvKPUEMLfg38gjiaviT9j2a6unth+Obf7YDa3/RGDuXXmnUtubig3hEzYkDGMLoZMNniaEO59Nf4
6ieVD6+JUOkCF4TuJKY5OyxROM26y+n01NuLsxcmdTYAkxRy2HWnaCMB4g89pWhWzZCnkeIchluO
hMrvGRay2+G4kNdd0CTt3RQ8lpep6k5kR4S3DFpAc0fD8iWPX2dxn0St3iKup63sHOurTOkXFvIt
WugF3LTduwkh0GAhjznDEheOIUexHvo7GjxKe9hkQQ25fuxkfUV8NgUtreay6oMCA4Box37oyhlh
wgCi6+eRhaWPcKSNL7GPagAWs0PzsOXpPS5FSv61Ri7EFsu8JU53vv5k+TNDOoo8asqpzva244Md
z7fuuoUShSePEBX600lzNtm27Jr0cFoyM4DeLoJ5uMGjtEkPF2kzjg4llli8uCYzJKkR2OV4MXv2
WDdzKWrVEKoApLqjufLda606Xa9p+81Q/NXL4FC7MkWvNMJ/Ik49od6amOJ+kZNmAO7jLEphLka+
NVhfyRINpBP9Xu8WLFMflaIHqtGRH2R5dtMfpGugDHqtqfuEZSXSs8ESRgsuKpfKMKc3RXJ2gJAp
piayfTIBobfElD6u48Sjx0ed0aLerFUEfvwYjCgOF2QKbnuAz0TDUaPQCyLg7Klx9yHDzAHunW3w
Fq81oD0jc3z0QK8AIBbB0MzBOjD59EZY2NKiXTSwSSpAO5zMGQfgeRsKDTpYqHjQlog5V3FHAS5o
gyTPndogzEKOtamYUrVJnqZcWX366Fy1Ex+bqxWd8l7IDczSejHxfoZeZmZsMs8Knopjejh7ceXU
Xkc1o40InssPAU8kYci4Aw6NGJUyJUX4o9lpMKvBbqeF/OAJdFS4I6ctaZUgleF+zDrO4qnovE8R
xB/F7dnPe+0ZA3MOYlqi4LtxLd1V4U3oRobbPv+MyeelGG3FCAtKU8gl65G/6IYOUu1Z5QJc8nSQ
a0R4PbHkRvjxlmkUzmK27+NhTmDhpBukpAiX4mdvduvNVH1gpvLArhhSsUl0MVH1m/MMjJTTW+y9
uMAZdnkBHrqXvh/NmnLaagmlOOItin3Hgr8gjrMsobnyfeO2fX5xewxnFQQPygEgm+nM4t0UNwBr
tRY3dEqsF+qIXPBFVhZO8KYfE4X+PIrUZL4GVqhQL7wY7UGNFIHV169Hf9flahklYxnkK4q53kek
44LfALuHvzE9PAbXnWvJlYTGRT9oelGhxxVYGf3EygQgOE+b4qPj/CC5SObCz50RBsNl1FUhEDg8
VdZGLNsMThhoM8FV2B012ZifTADRwEQPFFDbeLhhSgt84p0YMj5gs7l/hHxrc3aXRkfeAx2DoIBj
uhFSeJN3nNTsiqNYqWY/DA+9qZbzihpNvR35Jh6hwnzE5MUnppps9Sydqt2Q+aWODOx6VElvRTUW
Jyc3YTbWdKqzAU077oScl58aIyw04oUqF09Ko/WK940cA95v+J/RLT5UpRTCqIhn0+nDCU9L+k9Q
05NwOoub8Bhxobhb+CZJeHW8SeYwnCaL4Q7SHF6FbfzWVaHvmtY+E+CU496nLEFGyhpPpwTn2YLL
UxTYPTISJz4fA0ZRyFe/lKMLPUFXMzAS3+3YeBaIGbrHhew6EfiRmt4lIxfK0CtuNE3UQ8Nsz5bY
mar9cMikVqavvdSNTsrmFW6GRniNEgkhNpxaOf4hNnu55HLO8N5OeJcJR74fIogLA0jrnJd3iBKj
Tyh8JbWLrk61JnaJhpU/0CB7bcmViMJnzOV4Om8nosnaOMdcv+vWduiYoTdUsOSpojcf1JopV3Er
Zg1eu3VlolmGqM+NmiQfMqJEFX4DoUM+TF3DJ8D6PhPFyElICPaEMeHfkxEtyTVRPRzVMRc6YJj3
bnVq2D2hlUXw7eJbjFIOKcplEr7cCU6n0eJ4Whx+FGVe1HI6S165pWbNoyLw3SPCxzFK0/Q4vcH+
RVKJIxjtULwIVpD6PmB3FE1LexoepghymULlvOnciDyaVLRX+LWxjjaJP7POFCc+6oROzGc1hNP1
qR+9mBFe3sgvcOmmE8ewKRnV1WZflgewYPhxFIdvcUKGIfzunBf3j7WniqNbL5pa0XTyjJNwD6TB
Ja6SSXi/IlNAQbjr8ogjchkUUzCLRfvYv0uEQee6FeLlwZBNWK0eNExDHWqZ19oJ86YyxqWJIcTa
FzObyD4SnH8YesMAYKT/FciT6xERQJAYnXV3NGziepDmtz1mG0CfZHhUXsBsmRUwCJcJKdkMbibp
GJGn5jfNspAYYuOUuWOEKMdSKQmo2NdQxOP10RUn+M0SqlY7IC6jB0ET8W1JdcWNq6ddTDgvSPpg
1FKB1/Y1beRiUtuocxrEbOsZi6vrCnIIho1EeDJWM0U8NyUg7sSiYpMP8KBxzbXH97C8t096QJUU
YZYK85hDPaG8gIWwG1fQTtS5ZuYYDwfpsaGGXQbXNO3DlMvNL9dH/Pe9DMPJ0PA2TNZjDhVxkRI/
XVk0ggP7afeHjKc6RBVQEA38S+3TDYe6wupIE99YtNyDzy5Fb79OmpuZLJ5km9FjSkiz2xDCRsha
mYen2luPZJIQiPRbdG5idL+rtE4N/BtYLA0Xk94PEinizf2Ku67jFWZJgzy62+9phxC/0+V20iQB
nzElpLF8TeZBLmN/1CBYCyeO9n0Ski4sOPPpHGm74pL2pdN2MZirswo7gJ+eIvxlKb6Cw6uZE7vh
yIeKR0jGYHm5tgofipkiTRnmvnZQgCP2yY/gOk8agnPjx9m5wk4SNDVwiEjlGs5KBTXXNWz2V97N
hUJVCUJAYU9VI44WeMATXaXnwgcJUpFCz7XHvjEnxzkNC1lPKavj6VUlyYbT296k5u1AHeEENgae
7NsfEAtsWx6dYQanWlQesHHyShPvRbwOs81kiuuEZlYBNO+Iw3s7rvpMN+OcH7DFVd2b9vjNZRwc
vKYKTvb4GnmdL7AnALxwdf7gG+qRVjDCRfDsk0Thgb164qKw62yp8bnxCs/IuAU0XCZTAkUDvh6n
CEiJk2QSw9m+8GIrYkQLR0JI3InNy8OumuI8eLrBcMiQs3EeBpq4IrNGPxqNg07bCa7B0GsMtso7
2AHFwrjzFGPIw3TM6xWI8f0kzk4rghnbG28LCEFQjGFflXJ8doLNRv/0hvzkVx88khcr422mgls0
fIUBT1ZfdsP9Qj8wDRr7wUUGR75Kdz7sehPyVqqYLxhhvdD0k8012njoUFbNM71OU2kplGRh1PGT
ETl1DVVMGLxjVOqtswNUQeRSAOihGnpojqstDEw7gEY/1rxbVtOfcQ8G1E481ah26DUNZ0VYqzMt
b1WEOzLTSqAtEt7F3RzcxoUPeDUZtJ1xfc6vj2Ncn/hJIskdEu+Gt3WONY5X+XqzuSS0nxBQiFPG
XwfUSbUzXCWn9WalN8h7V/NrndzehaozHcijIT5xg3PkzqiclAZf7pBU+f4+ooiM4206M3tkGfo0
IkC+LyJMZJPlQOIZ4h8S1XTDaZaS7SsvqSfZoZKVbGadYkMcFSQzx6+pAkJmLB5rCXmZ4XmABAQn
PcaR7GZ7PnOtJQzPiGC8B6arPriYu4B3Drpa8NkfMwLsJoJrEgwvET+Tyb68TiBdaGJ4cGusoTYv
fBUufpG78GsYHgLDAke3j9nF4c5dQTBH5tgXve5DucxN/PjUgwun85Vr3llVowuS7yDYBXsnga43
1Lj5ST5OWIh1UQF6p4U3JDrVFU1HFBOwL+SF5FgO/qtknAMFy224YJxgMXmoR84MC5xcjz5oBM+B
fIKErAtHjL/yARMUIUGK+Dag4hSM6JniTJqU1o3FfFLHg/2EJJ8KFIbS8aAORIkF4wgS/nlY4nbk
bEpGzHY/YUsiN6OBrH8yLHC4bwnO/PTkQrgbr05pm54R4vIbDTJREFwc/9PESdF+q7wVrJ7VZrMp
Hs7mvhjWn32ym5fxybXIsOHpn03YSTRa55ISoOsBuYdGV91F5iiOIfjKVi/19XTHQ5VwNdCewB1C
CS5ejOVxDjq8D2aB9PYf8BafNl6JQW0u2dfqvFgxGQ/yB1F90um4hU39yS4AvkxWfP3lolBpUf7M
7vYMoh3SQrwsGTuWVtnk9AC5wsjlNJxqMwzv1qsADgieuFAY0kuirg1OUeL3rAnoR13+5gwGsB5p
5u0ezGXhhGYL1OjUGkyio7a9I/6DGhMvnBmASz0VlwiCElc4eyrbb05tt+zT2c9EoyPSxhUx6yMT
AwZ2+AyzA/C7DhswABmb07UZxEIcg0tZIwtU++Ldh0JRE4634voJHsFH1ico9GKUpuvHEZZvxtdp
X8QLkMNXxzYagoL+BjwBqs4j7fMz4NH1izRPFFzROtu5ZnNM4vlqATHNdzxua++TOh0YIcFW9NFl
MTYXB6UxXqBBUnbRBcLtB8nI8yH0rdBLT8/Yi87LgVJ+9Rcwm0tx/3oQn41776k6JCClSaqjW+5B
E6etmD7U/OowGWfbJlswxYMpVzQUxaMlLid5Q1pkA/Z4mw3ZKZgPMc8iRzh+zG2OfBJS9YWeGm+n
uKxv7kjS8MI6eaTqJbkibEypyHYCqhzzKrB6BIZcWXRmCT5vdR1XoEmT7KPlhwlzaFZXZ0LorxLc
T2c4jcwaYKgDhHxGwUVuhxeXaoAnoelZUPjz5+aQY237HTGfMdpmU9dC/qxIy1NgrWNjUopmFNc5
AHBK6ozgMHgLIJidcwbMRZGs91MfRrmfXiAt1VVOrYrnP3VJUFc97D1YY0EKwbcfI3d0QfYtfcrl
xYjRMlyY9Qtit3D55KBB0bq+UUFTmZUkLWsBZNPrH/o0hC6e8On3cQmKSqzTmn9mKffETBn3GSzf
fXfAVIBb2KqBGMNQddLUqdk6TETBF4E11pUDyEgU+z7Aw7qGBL/rdy6B47jzHhn/SKfhjNbauV0g
PQLmRSiITdbb3nFp25DC7yf5WhPSASiofmt8r3MH6GP+K0TTbQqFrm6/EfrbhYzbgPJAQaiW0q2b
8k5tcEnEyQtjHPOFbN3s2DQzHmKpR/QbzRxBNtN9bJFS8efwjPwtM8pYZzdkNss2hDk6Oq9JAake
AvS49Vs2yAdTk7kpWOzVGyyBony/Hl7NiYQlU8JADSUTPWrWfOHGcPkkg1R8+KfpYOtCHxNpueeM
gofHcbxT7W7DL3N7vXmXLnzfcr6YZr6R+VXo2ECvLz/LHNK5bZ3hjjN5rLy7Hfdo+Z2XTcMz03rv
ud2JyobDQInpR96vvr/v8ZaXL4oWx/4o0cA805swd0kW3byGfJ5VYSCFw65NxrpYTqff3jFC7PJw
0oK3MxqezzmCgvojn2mOlFO4EMs+y6qukPcX5z+g0TNkiB+Yrn3OhnD6rhc1gpv0cXKKKIfxQLV9
f0ZFAn5JBMuHr4jRDL1GGV229gGQ28lOw3uWoDe+MWFvr7nItLTvivc/dT7pPAMFbZJipjYzFOAE
6PtJwdHeDmG89OrSmHoa903ye+vt6zA3J+Xj03tE53bbqgucKeMWdjV2VSfegJgjtNpX8AV171A0
vFoBN4qURlIx8CCEe4A09kzvxcDH/7FQEnMEWBIouW54Y+VzpzSQHWP4L1Q6OEl8zNzexxkhDKAk
wR9QtMLdly8ZUTShstCIDO0gAtYwkilTE77BdPRbswNGGjvobfSRETHBjseAYr1Jd3inLX/FT2B+
kMba1TEEXDAPjmvSHTfi2T6dlV3JDIeXfRq9HWPHKnEmMbtN3v7imMVOA3uqGByAlcyxkpsyEp5B
4Vh9kTnge5windXQ9hSrQttB1EFxUgNVivy5yzYvyMTq8se5OPFsxjBoDdFQgWG9a5dBOZHUV8Zn
dkhal9hxdHySM/BovwZGo7iKCA36B0Fn4Mwuj3p/N7lpT+euYcdF9KAJ0vZJu0X3yyWmpNWO0JVj
ZzsVx3Wfl3NsUPEa9GDhOp3FowdAiGthwkjtcp5NmCHi8UG5ZJfMGqwL1+kVNE/OI8amIwuvLwSZ
kDmnenezg1r4ZxdRyukj9UevWQYahmM9ywczDJnQByS8r+cCDdFtngRHw5HPwY9yiCZg+Lf6OGBE
u83xGwSfSeqicakpeLt4z69xENjW46oQ+rQBshaPmEGSl8o5EjUX/p32T2ww8WKXS4Dw9ePjKN02
M33auNun7PUZUuyRnFCrkDfK4PPdsJG7lKViEA98s6NT8hfxqFoFZukYTg68IxlTVG4ZrZuUqhMV
qszUR6FE2UPueui/1Hn01ZmMYaglw6zrzHd1cZUNT+utYpzzUT2S/CofF6zetL9oc1viykwdYbtv
dznQEIFfRPvuWoI5pZnANbWXkDsYYvSUh37xdt5tcRXVcBhodLnXB4mWmS4nubDnDZF/w6LZo+aH
ch58zjk/u63jcsu7zK6qx7SxilkaB0uSuKn+dhV8NTKpTxD9dN3Orae9nE/U0aWmdmh6ilx9um+G
EH5PvBBM+z5bGyZtQXs74p9yJ3f8F4eDW68B3K0hUDq1Tp6GdaqiGjVQG6TfDRS3vm6D3mv6wUfP
TFzA/d+Pyc0zz0F78KYBFC8iK3gzfENzDwP9Ep9u3stSh4ecMd+7CA50bA4fhrpgV1jAsgJ5cwdt
5nSnHYZMiNx0zRNSfXX92LsshLaHfg4a9uGtzMOUoLzTv9rAQ3BHaBERM5BagyQAOQIN87MENXK/
dQapb86Alc5ccsWf3ujakKV7j8jF5xMagbde2Jzb02h3lBG9VAmGVUu0pk8MvAMs1GA2PZ2zo4Jo
dbevV79pfgPXOLr6G7IjHlCvp1Tv/MkkCVGb6TRPsvTYxkqPE4OBB/TixOMgS5shjwxJPHIf0fDt
SZuZ+AiUcij9bSlmplOjPcUEL0WTAEfTcignjnY82gYjunlQYXayjpch+UtTDox8Zny3gpi0AyhH
vwTonf/ZCYgL/xMN5G19dopZkpokH4VS4DnRBDC4CzjdupHS608HJK4e5lkPGT3RPvbN+FKCtlun
EJSFkU78YWKDGd9U+wR2sv96O43hPJrQI8maNch+tm8O692xql7kkKfbdU8q2lt0Pp4UW/UU2+s9
uBjyxRwzFXWuFNx4zjD7wsM/W+LmtDsSKSK5nMV8Kp3ElV6cT4KAw0yBkeurOViaUdNBe4Zp6UEP
Eppr2/2dx6T1mq7UAhqhcVBUZP5FxbWsEPP11gz0WnEX1kj4UuexIJ9jrhIz5mQ5Hr3GeOK3AuDL
vPfbKTNn/wIHuPkVFWHxBVb7CnSGMSkgOzDjmPGgjNhlfyHg6jaDrUb5SRDS8xaAzAjQQjVswTAe
t3R6JES93v8j6byWFVeSNfxERAgvblXyDkl4bgishBcg7NP3l6vjzNkzuw1LqKqyMvM36fxKlWRZ
90aUzOoHtV1fAnKIE70E4+8shpMWotrviMfYo0vu8SAS8am3ZNfRk1zRO6obGmZH1q2J9ZKOY4u6
yq769EYVhrm6tzhb+sK67a4Xqen7V+sanBRNkyPueZMdPQqIXqve5ml0L3RHOWc3vEynj6495rud
pXFWvLyT2mmICKkhfzXIC8iQgx/mKDgvaLQzjui5+xoOKga9mm8jwxOE3gXe3JMNbh+qju/L0603
TerCo9H0XuBsP5wvFP0JLR6/aZRjK6cEIZ+bTxcNOO0sCIKFKUHgmoIuXSPGD+RWDqwvyPnHOAqp
DXWlQIC3nC11Bfun9Dnwlvcll0O93b+CvzZ1wDISyv3RYjns4QuJIVaB5WA49IgX+49azLiiuCpg
PL4NnIcYb8PtFNUD+qwnk4Z5cyVXDbowjNP6j1H/fTSGYMrD67w2QSP03d6BJ8zDAIuL0baRJD/N
YjN9nnaWEUlA63PVH2Ze0lWJ9dnNnO9fDho/hnVFJI+t8MRuhO/s1AVxfl+RUuecVKAgm14MKY4/
t7frydNeb1GvTljxZmV0g579WVC52Acs+rGlBk6okUA2WuaH4uF5wNbx1qZsxa9nRMwujMzTN9ss
t+jL06m9QZSgrDmrduzU42eT1ffzl1WPWxoGMBQa3pCK5OnQyfgD1vLxFPBpDtSBC4DQF4baFuQ9
IKZgz4v7Vj6qURLi6dXagGb8jOcWOOYvabosjMauc3Sf1Qq+Q2P+blPAup3epInHUlquBd7/PTnw
D6sVBS9hExaj9sFyd6WiI3Pufz6GukS7ow3GWhviFrP7HTH9+MzZd7QtoKlhxUJfia4Pxd9BHdhf
ZIf5ALTgQyNtR7e0N5R/boJA8zmqNjnWfYB9CXUbhfb1D4WqWZcJlVNGPUUqlgc9gy6zsP+hziDR
pRdrfMJTQiuHl6N91GFwi6C7GU0qFdGVs31QoGKaAOJtZR6iSs0LEbl8dBVOxMipp4TkgPcvoiGu
pN+EOoevwX4magy3sEZWWC1FbDgwyGrA3fEwP03r6oOn+KwvlQLtiXoDisc1+5n7TLihnHSh9xKW
a7aGZhZrpGsMpPhrqrLmv/GprixNV59mSLr463m6UehuBONnQbbGegSnyjnQC4waft/+DBoZV9Vb
NbCqwaxv/p1zu9RPtgzUyHlkzKWxdF0TjAYvjcNxE/9rTteHgIyJmzphp4vP4AMH5TKhP+/0KJ94
QYLh4sFt3L60VCEJDBrS8LnhYn33Tk/nNtE0tYC9jkvrGDcEHce+uGkV6PMHjypA9lPPyXBOmvKR
ENfFTO+a+De7UgsoiwH9wt0zoHE1FiNtsB08oqA85hMIATk4bfNpHnE3aa56B74DVUTTijsNYwmQ
MrxgrPpTMdvkOOgCimLlprQJHEWFUiotLDpqFIjX/sh/jXXj3DDjG2Y9iBvabUNHP10oy+rRKF8E
o/u8UsvFE0nbB5c0KBkKI5yvcKWq+dms6K5hQXXuvwd+kz+jXREWNQpj2fVRANO69nPNrLVotqMg
qzAqx4uQ7j3im0tHYQNgVPQjTbGETniymlmOBp3ViKRPM6Tr19/9au7ufjMK/go/LH4tRR59ZnQI
FgyjM06dCBVVlcobK81HW0Y9sW8IAwqN7dHwd8ANOGfXQdvSM8anZH/qlHtpB1REt3fFiMYeaQBJ
+vL8dTm8VC9/+0Srws7XYjE7cpR1DUQV0+Nxu1i+wl6T8pGC8q+21MloGgvr5B2XNeytn+Q4d9ld
CPPIpyJA/NuvXwwvT6cMbwfvXajqEL7MQ8PEdpjL9kkjtRdRh76wojmrr5CmjtRJ5aYDWk6OwKgg
nx4WnUEYLw+XlIWs5GYdscXGNOu5bT3tBebjtbfT80APb6vD9hLleG5/tierdjMulf36WO9T2FoY
5wPNKEqk3Hs8A9rfgn8d4Qm9LfbYEVCl7tXpjlAXTwm09ZNL8We231al7qiXf8tlT7Jtegu8hO0d
CyjqAj5u9ob+R0v/bCwryejr/IWBLID5wor3B1qCsxJqkv6oi58sAl5WrhV2Ft7pHna35bzZUY/S
xV2uBKqbgO/hB6rw1k95XtAQ5hXUDADycYPTdpKoeiWFxAeYnWf8QRaQgLDVPtetwmmdnAvcWc2C
+VLrWL9r1EHmTgNQWZ+9smb6SU2Krvm7JO2b3ZRr7cjJ4hf5jb2UFYU16eCFPrtfrNnlpiynOU9m
+4SMa0L9cDJmuGD9lLO/ihi4vtNwB8OfiAe1cH5c5gtjuQjyafwIZ/4rreIPPX7OoV0qnMfaYkNl
AhTM0t3ePKWv6AQKsbCqrozAAa51H5Od+3KUi042YJaEkWJE5uZm2gIYO6TPgGyFwSsNQ83IC5cd
0pQdmcsbLwHBwvLp4GEqC5MaH4ctKh9DoIy0vgEvwbztFLkIDvEvM9PPrGbXEe47yBhmsEtBjjf8
I73zt2eTzgA+fNy5GssRFu17+809DAuk4z6StvLdC+54WkC7HWMNYOrdZwSrwR0vPpLYIotxNWPk
34ZtNTjqxkD5dRW3OZCHdOA/E+Vyqo2N/wIcGfl8N1eVXcUn2F3PHXBF7gdu02IKypnfR6KKzSyA
nW7HWsOIW66afXZEusCPu2LKcO8YqlvZanYLSzxpCKgDXLtsvorCM9hfnjc+LcCKhn97xgv204eU
yAPFILHFnaQRo3+MNxHht83lgCB1sFRcUqiqO0gAAFj48M7ewzwQVboGGZqWnKfO5GtP6JtzNg3H
+alZrJlLt4x8zgbl9GzZXfrGLLyumdVh4NOY4IRNmWvGUJFoKCt/RM5U8tkYQmDkGfuvubLafuyf
7V/UMCzNDouVg15SeyqrcJcihQgecAkCd2RZP79kSBiuEb7bnLFrlLJO46Yft8K7YjBPkPr3DEYu
RnbU0Ww9hbIXSUWALtnSKSrU4OKYsHCEyzE2A/mFtDtLjwMQPP6+Oxic7YJVDCJw3iaZsBYw/9B4
bPzvZEd+uka2+jY5N6y2kU0gJzc7xsgFdgL8mE6fY9pqwThNsQVzoOJ2WPiW6xvYvIe+dLWxCRLL
DLoKYFRQiZ0C6g1ByCUctgdjgfoHQKtxzQk73DY7p44ZZIfOwn7W7ghydooVwQH/FwjSzTEHjxVf
7U7bwYO/2TO5L2surLKoPKspj+J+JwP3NxrsAA9p8adyQVh3JB+HWDGoKj6xgOwRFqcV8KBHxF34
fI2sGCG89ergW658sMDzZGM2gtKB+m9cK+/SdD5OB4sb4wKMFT+9V81aYjWSPvGJUorNqfcrCwfO
njMbndyRi10kTH1VRp+bGEk9KiM9U2cMgAlifdpUDbO7xBOEUNg9mh3NfM1b7i9qK+zu3v2CC42G
q2emUEboG6bvQJb2aANLm6Fol6xQGCHAj2fzF/kkAnJ4MXTg1BmP4R0oYrAf8Np86ycVJD5+uK/T
7cJ4r8DCXQsuc+ocLl2gV3Ua5XBYPhRDyaUiXMHsLjHXrNHIoZDb00rhv2b55mdRmepmTvTGZy/u
yeKKfyrWJJg5sZC661+yL8N9HE4qT7JDJb7jB9NP296REn7B6joTcIBsVFffgo+72eorzoWDvG5w
mMmPuFQaNvqcet3ZD28vg0OvVdz6gP4GBnUjPow/65+fxhdp7wNLwAZu39z9+AQadSyLdeO0JFmi
jkVz7YszdMNNcXUjJ2dg0Apu24DPkaTBkbXE2I6uzA34pfEjXNe8Xe3l0vgaXHGO9ON9EgtqOyDi
MR7r5mrxEVNJo6XHUxond6xzuJQePiUmTAFAAduPn/TfOK1uEaWkbzCwaDnjGSRSgMOwId2Vk/dp
qtaXi9mkT/vde/Sae3zjwfmPIIKr1+VhMQ3C1rAas+bSRgSTeI48SpWtdpBGJrja6hcyP+MKfZhm
xRfFOvlFtlheCyY9qvHp7j4xwnTud5eL9ElK2HDZ6JK9/fEvJk+CU3N2XdWTJsG9axych24DhZFt
8qrL+cBtexv+nvkjk4Aq8/WZUFO1VXvYafQbj2TRtE98p3V9AErLhLd32Cjs14V2HnQPpA2/L8aN
RK54tIOegSHU1aIXI43jFsQS4YCdnLLFA+3pURLoJnWHWBv7atPdQMGA7oS1ZD6LdVegbXeMTRQg
GPbFHjWuOfhsB293v5I5eEkAvWwQq4/lj7gAPULkTFuHNTx38Xxld7rmn3KfaZ0N6Qnb3LOIwGb6
mmjqpsE4mNb6pkY2H6Q7H7HuMh746QJm1qaCAQATJNrca8Zz8pYaDcreg3EgNMdeYHOEd8yw4jhX
z75LFw9vq86IjuXCamEHn43PqyNzrlSwuHCwbrAej0d1IuElo4UrYFMT0Igozdfoqxuf0iaBerY8
rU6GXIPZ4vvWy0K7D5XjKvPYhFtJxCGHLUY7cX0auJtPXzuZ+W5zQO72Xe3GNzffMeRkP6FVsuEH
vg0oJaq9m8ElaQQD4bWw2mlBshylY5jj14BHq5k4IL4cilJrsDk+VLH9zTa/Ad3qHfzgyqmKrEnv
5uKUUu8Jibnl4ysnrE3pGYFKXx5/TNs9ZRSdHED/r9WeXscd59alsX7hnVThr46zIY32TvqCQ45z
n92nz0GZ8UAQGNHqiXTNf+uTEvAD2lSzj+ttc7PYciwu/S5Gtj1QH1UAGLLZ336+pFSa4hDWg/lG
g3KmXJy2XvRqjArg42Hp0Tm4BkVE+GVjcv1coi97W70ZeEKVhE4T+MCn4rjo5En3yIfb8wEMw/MF
oQgRjh47kYGKhVbTbsALv/UJ6AP27TtwIcSwIvgQMbqCXsqRbw5MEclu7Ey+UDn2NoS1w6iFSaBX
WAPdZf6zz/RJg8/gd8mlesmmyX8aCqoS4abnf4poKXt4oEaX2If7ByPuINkiF8eSXKi8KaJa5WC9
OTi4S0wWQgDK7D7picnDkaNUkvUtrcsSLyTJ5N79AR2GDUkodNDfk/6YqdxYCz+cDpJXSUY48hvs
Ja+WSfLGl6dwdUGnKJPYPJye9ssq5qU6+B+QgdKnlrzTXKDzUy33yaL/U0dSGwhXwjgSBsVinsfM
RzWnqb8I0AsdWgb3jB7EMc4y3zURnaSQwUvREfIZ72k9uG9JXPSHFzf92f1uiHfEghiPznGXjisb
Pi08qooLApodzT7qQ/4egZ0LA9AC6FJS9586Ud4ehxavWJwaKUH4gUCa6xDHdOyFFwbpel4aJbd8
mHdAS4qfUduN5Kzv7moZN8k8FT92UG4x+8K+iqEVJ8Na72vGWiZdWjhb5knY6jOf554bC6BJo9xh
pI6zgryOjlG/qfhi+fRxdgCt5uad3qzW16UvKXQ5VoM0mlL+MC+d1L0GKXjRdQw9q+QLXlIOaENV
GYUVLdj+AMvrwkpvWFcEOKPCUahbJ9XKSo4TlwqNRcok1Z2e4bW/gQ7hpI5IyQChujY9L/Iriorp
NS49pC3Q6EgpIaPXvVSqAp/6/owHzB/5CjtXdSpt0huOpNnJoEyj+ezBtYb8ClHTtnsQSet2k91z
2G4e4G2wwAC6qSdv7t1upOAKw67uwWvoWIE5kFSAxaGjIK4b3cR14f3BzZ4u3uYUzm7bGPdCScwH
j6ehiEmPCWyl5zeDLRzirnP0xc5POi54P4wXVhHVmYdDzBy1/xihMKAU8x4Mn9uGrX0Fp+caxrGF
f6G3VjlvvOmJew75N1xgQTRB9riw6b3DUB2LMK+3jqaHMJWDZy1WLqmcCmBs9plHw9fVHY3EJHwg
SWJgG4TMnSiGxvsJtVjNo3baHvhwNi91cET5QceXrkLao6fNADeAC1YA8mIweEUtty1GENXoTrlF
DEqFEctogTyaL3bzJi3iT0vpyzkW4VD55Me8fYStow4EzdNo1yCH6nmbNtw0pdM9JpKxXxfwVkTw
ke/OwAlTKE6VoavHzUm/rvvHEOvnQiOBxC/I8x9VEGy3vhahzh14BBwHxHVuv/rIxODJ2NziTlow
HnD0Dagx6aozr5Kbmu8l6Dk5HNnDtGevsFzddYBtIES9u0b9bXyExMybJipyT9dcSKs+vPXxkxr9
4uYTJqSEAjNBlsptcmJumTiuf+GDdgLN0OhLOOPxzWquo/GVm5VJzzpLT67ok9T9rBkS7b3t4uQS
H1tKLZsfY9lclka+uVCzl7GwLyH4XkYsAz8Wz2WDCS5R0PgZ4/9nTlvVZrmtX2XkJXNzdDZEQLNm
IcfvbgfMkOT94Vp52Z62jS7vGdoOVn3GV7onO9lBgR5h9Y7tOewjnJaT4umfY5buucwvjBTxtHEX
9vzbApjrc3rSO1LuSQfjpjWOO5s3TDdzUCu85vI7GF052QrmJKcB/2u9su0vMLQZ/AZjEv0yqrZH
80YcSJklUwA3rIFcqZludqumSHs1jAuwOpc4mI5FcjPvFmZ3rcMesdpBlz68sYIGif4ZY+/LhbJP
gHA0JAwho185IQ3G8gDOmsFDqVEuIf6QfgNMHIZTmFLawTvemC95aoZd9uKLyCFXBx2EcKGoYVhC
h2rsYIQL5Gr6BXQnjLkmXWDir9FLUCn1wsDdUWMoHehPaRe3bXJnI9vjMoElCfLkPZ/qMa37p7jx
sY9PxQViudiM1J7WdfLwcfeEUfdizEr/TZFK/p2r0Rc78uUSLbTfOxH4XfOdvtUTf8t4ukhJSTSc
Y3rYzTcRQFxM7CEZhBmsjgHbewEBiBwChYycBzAbYihE8JTrkmxaaeHyRy0FI9Hc3AhONKMDkiqY
V8INkWQHMA/9RJtBhD7davAa+sjzPJtGBNXKDjAdHwcR3vcEF6fCPcUhUC7Yyx36LW7V8+t0uDmM
afr3RjZ4oI7zJYkcMYYfo5VIfaaYBGFCMGsIFXUBBnANyrZKN65fH3Ecab0CDrwNQnRtSBI3oqR1
sPSzrCUZ7pvdgKP/3qus/XB2GUPlgfNqQ64+9gtrR1qPQuENNIsOaRctbmpO25Iep9qkAImg37q1
OzH+Sfp6DWoETpdCsT7yRWRG4KaTTqwbT2m35auOKEgF46UjCtHxY6NLaqN46eDVv4j3F5TqKFZs
vFmNZx/nc3PZHtMefoRFbOEt5IP/kMRYPDbfh8bPZHwjeLcQTfR6hPwuzXskSq6GkSf3pn13uJha
Atwxfbj0O+6A2bWduLjajDtLeF3dGaI5rtdacDs7RZ6B9k7vId14Xhmr9hDyJevPAbW/MVAsRwfa
p31Mwe5fgCGcDixs215uL7IC59hdelwxx5pmUVowe7hN5Y3Kkt0QQSXxIJ2gU/SAmzVlZ14NRAQy
gQ11bU+ohAgjos0cPVkbfBscae9DZJMIygew1C8zmNYZdqgCfhJZXagInZ1Y6KpjgiqQKAy9w1TP
vSc99AQJ15SAshEnC/pajb29uzFDkHTmYKYMgpUvbQV8XRuknwn01y3OBO/tw4HXIDRcW+AVafZy
9bfNza44/l0cBZ5Ud9s84OAN2B/elgv/nYHRAFTWafXAE2EmFKZwkFZWryGDDv/mkeME3APbPL1V
Z4QL9ZTFp+aEpRjo8DCJvG//841v6EGKn90k+Se8muPWyRo/sWtxwJjncy4QSoQUPc2pTub/h4li
/NhffS+mNvrwrj/eA1wO2g1250DN9WDvrNvMAXl3PQBEpgoB+R2dBXILMCdwOvc46gEVJhd3Up0Z
r9YxocrB3iB3EasrhohhqAGxLWwxnoKRKhPnHuCLFr7XE7LmOtUH87Pp8e4XNAzIprELA3TE6cbr
ypA2VVlWkXF1LmPLcpL7qg2r9ueE1gx04hdZk22mS0n+m8CjbMy2zp7NfVla4c3U6sgooQp1oM8W
dn2SZYCgFoWq41vETqMNKbhNu9J81IBNL8ETIxrjSAbAVOkXVYKwPHImgMK9Y5ggB9U91a3ulVlA
W+F3CsLG/juqCpoms7tyt4EZLxMtI2/YA+bMeA97MjcL6uUW+ThDsBaQ9KBp2D9k0MgQt80I5jMz
xECcxSQ9Y+2z0Ji1vwZKWp4puQoYW034r/uKuV4M0gQhfE2GECBZH2tBVGNysFBQqrq1H4n+WjBu
pigM6lSFooCFuohPcEL3UHha0MPx+Zf9JWBlzqcNy4YaoqMs+jzAkVliZp33gqf93UoqP9mCcXfp
sdzm99VrYg+b5lz3qe687pqYhAWkkXWtpNGXUdzoaHCD38Mn8KAkgRdj5rXK3Q9AI0NohZkhbvEM
azS3ZWFvUbHjEg+ECdVQY1ygjBFVr+Q+4N0GL8bPNZ/2doj4jwwbtuhJZrL/goPNQgO7/h6gdvAh
eMktCM+3S9ah8tTUj0jIC78Ha23QYksp3Vah08M12sN1ZnwxHHgbCTce5cbDrI276vriQ5LrtOEB
uk+6ELrUeZQlSdNJHvb2Jzt08TDb8fbIdl+BtR7sYfZy75MWKkiWn99vpzjPgtlndIawdm4iFC8h
FDyvIX8GclG5qimGyupvaJr6jCZe9Ji9FLXWuhMmNZUJSXM4hAkX94I+dk+QzKXh2yAuMbmSz6do
ho9sJnphrHvWloMnoU1U9k3zVbmrz6bFAzBrntl0uStMUMiKR3f++PNjInCKXemFTXeOyI6BU6G2
3g4Wz8vbY6OSMNWM76zqCiUmG877Jj4+uDZ4IoGCc2ifLdoc6dXZig/Qd+MUJuEJcR9NBmMFFaKT
bJOFzTm+DYWPAGV4EbLrhWV+E/x7LcTcm4NCNuM8sGgVI87g7z7iApvJYdbx3kAHIGZ9pupt2ell
0I45L1qLOQtIGh5G4+Ss6iFCwegN7YJfYA6QATWAgE39zwN8CAPCAiYEQBNGZ8FFIPg46PJ/ciBF
BO6RUB8J7YwuellwnVBSybvsvLgyzjwwVMUhSh2IoHNEyyjyOVJUV3MEi1cMB/gTp6uPKZIcsBvC
8xtEC/mGTku4UeIbcXY1C9nGj7wStmyHTLVxdJnYA/XmFjf2AOkmEr7ptM+UItO+ctNDpfoYzPPL
HZjHQ1xKPJTjjx3qrqsSxmkknuxTaG4ryLSBMCJLN0moj/EBykUL4DFWdQgn/j3mT4iZiO7l0FyG
K7iYF2euLcma8Q4vOPc3tU/Po8PgCW0VgBppgoLUdCCMHswhh5UMmw4C5jtwtlAsOHCrKwaFlrbN
vVdYq9b2AVP2zYEToy+WXyNZ/Uz316RrwLvEIwADnD9fyJqxD8rkHsKZvttliL2+WugQwxfYWQtl
6xO887SZO60GdVvuVkBoauFoZxOGLEMlXxDrCSXuPt2nJ6YO3nwpG0tvPjUZTXA3W8JZlcyitWuK
OwEYL3SFsrAQpLeFmyw/cNpJ96gAn0sUkL3B09rH0YK5DV+rt55D94ZWNYdJhisCqevHzpf7JSZ9
7OgeM05UnpF3+aStDFcG4uC6rUImjN/Piq9/EXpsdB03zhY0vLndZ+m4IyAT9ec8ZIv8ruvxkTQl
JDe+QK7/HEYdLjI+Xqh/VzGjoiUM5+/3dHgPdfu9bMF/sD70Szbl8Lm8xo8lE9bnMC1WOlTdprNg
wjD0MVIrtv5s/lwSGZeQPERn22Q5Wku7kqnfL0+WiGzmMBN6MlA3rsawIRHs2ysvKzRjy6V4xB6M
eU7AXWQyKGPkC8XIiZZ0w2EONcZ9+E791fyQiMaL4zXiGoM2VyhMTl68POO4Q8klLiUX7Eq4ergH
31DsW+qRnZnnKvfL0elZWZ8m/H4ZRfrSnjPZk5/EGrACFrzdv3ReUh02rpd1jAScjzBxTL2ztbJZ
OAjlUs1HIhtgFyPynBcmFOI+LYopZWYwxQbFJiZv9Y1nr/pTeI1d4/Oju3kxPZiZXt+jCqFeyAsl
VDsiFiykLDsJASzjG0Z5RgPFCM7y/7SEEFICrJaOGsWavQTXpXJdkKGoFCIJ6e/mMh2LgqS3BoJT
zC0YuIEYI3AYek3FburaKzu3OF7c1mQ0We3DZF3PW82fZ5MElUuEyEsYJkA6HuILRETBHoKUqElu
iiPIRGpaJpUfiV6cPwM1kIme/sv8k91V5p5OBZiiWXupjWjafgkYHJsQsbjHPdKf05yow3zO0KxS
QIvHjOZPj4UKAjEQfrJ2TYZ0Sn+GDvuNWgkSnk0uLJl8E0/ONo36qQ7RxqADGDB3zKXr41IbtXkX
aMcOYIgo/j/WBdr+pp2g9qoYsE2fobuWbtCC4v4YzyVG14jP7J6+fXTlq/Rshi/0uxP752b7KIPe
6JEboXD/GdvOJhNbgdXqr7qh7oFd0AJnxu0YrwLkPybxCA68WHjAj8qyvY8bj1jLDPs9A+Fgaz7u
MjaWF4iGF6Mu+/o1JVcmlsnx7R65QJ7MLfaGNH3GvG2RQL3ohbNBaBhNpdCgqzKF8xHQLFJwLtyv
/baZCkCLFcyV8oHvKOX9l7faALM1P2sxs/l90dCXXnG2zz011/mcH61+BR3++VPT6AVLTQ4+HuMJ
13CfycfEsxevpmLalM3TE6O5ZcVgHNKfxyUxZ84AIQxh2ZKOuh0o9YloxezMsfTUaHeg3P+ZHCI0
hQtTbEGYQS22HA/myp/Tg91fXRKOono6Q/IC5PwdbCdMmYK8TxFrUpzRE0yRzfpfCkEctINg3q9P
hp5IVSPsN3AWTJlITwvgvApcJsmDwiA73bRhsfQMZkcQQ7a5hfk5JiE8dp/bStuJul03O8OMr3Ig
BvRbeIXTwkg26QLo4+E2EJG72iTdPQIQdMEDpbq+RJvXfvxGQDiAchFDX3fV19gU0ROEu8F2qiD2
GsRD9v204hg3ODb2/FVZ9wSao3nwphu3V4Mngb4YxfcU4jB93XKOALWplnwWjfvlI/GB5L/GaBH4
6BClv8255ViCFPKZEYKFqajqA1aZX2U3DHQH36A2a07raRi9OK6oLIdky1JOdJ3QkSvYRl3AgOIh
kYWSyeD8zym5ppCcpnMxfci8CpLwHpksfkcYuBDr5C0Ls+YJoagDmbVL5c//fbF7lRNU2W8o84aO
ToYTRQJCBgb72v2Q1/TfDrGEu4W3bsKM5P4SwShdBbnoLybB+A0fFqr0aiXyBjLmkOVufYkMjWVN
vJ64LpCQ3vtDSTRz5E9MGQEI5cFybtxOchx5iT5EOzY5hudDOPudTQs5gAnrD9a7+fOtJc38+zIk
7z2sJkZsoZBGMNsxu/TlT8YE2jT+BTdjtCyFVFJZR2yJTjh1M3yWa6RyeQXwBW1Pn5GFOuizwrCL
SsOoIbkNZ11/JvwSevlEYazQSM1GhPLvkSPC2EuyUauw/xyZTiX8iAe8P0rFJA8dfIGHdmM8ZMaw
0zKdWnQok+7RjYsgdkQJ1jGpFFiyA/OtPRL5lkeC7yJxaE2NcG3gNdjPPi4Z8vaBJiJzXivCiyxq
WRorholnK+6ejAqjnq2Tda+rDLgNqMUHSoX008Qdk5kjluAnMmRnpPhXwNQfUwxAZiGIgG3QMdVW
kE0gFoVhh0KF6iQ7wLHdrh9Nqj+QW7hI8KHwBV7Yh19EUVCT9NYZ5h9DSKNb7hS6BChhpByi5OJ5
Dae0OOuBB0F8v4e+Xt+Ri1+wP3QSauom0kAg3zG/5C7srTBF+3tiTaZtkoyLQ1zDdNKsJwY2PSQC
9FQMzL08whLJIcoI9tHene/hFUNqnVYiHOA6JgosELGghXljaDWk74GkaIitj3dYfantnXJsOVk7
O5K46pt1+2ckZ1QgZzJUbjuKGEiy7h7Wq5E1LvxGtqAgPpUcmeQSZB7XhUF8Ib9yfmSrEk9Ug0x2
+AlgvLeoO9Z5WFoJij0W9cPfmDBzMqSk8bacO7tu/AphvlIJLMxufJnsb4ZDb+Fuvb7KcUTH0D8G
Nucgw5HCaqd00J40GEq4sIZQNi0MUPYH53c1vQK83Dit56S+GOrwEG9ekXeCpM+QSCiC5l7tQ3yb
KP9tD/0lT+SzhZAONDWHJiukH45C0VOYZVmUv1vvldgevnkm1+DQgXcTJm2r23TWzuvHMAVQURAt
xgwj5ouTnkXKcD04SA34A5O36ayfM0fyfAqJDMGnt6eLwDf1tu2IVwVniuG2/UnIe6/J5UqHY/3x
k9o4EYGDjDae1uYzq2H7HfvpxeBz0Elou4PJslN5mCt1cjnW7CejfSDcxLfhAlAKztTk44MSgs9a
1LE8oIq/Xn3k187m7PJTYbGc6PyIlr1s0Wo8LGfnpDRmX3q5zASqj2E0nJgXe5NP33VAIupXJ1fQ
gy6ZDwuR42GCHQJfclgODV4ccWGG3omS62E91mhib0e7dg7K0pl8QB4Flv0oKkX7yL5F48wQvnDS
jLKe9YO2CaNEC/ILVdE7d/PtffLhskWhIfzp+s0B/j5jGV6Hld6LdUhAB1NPqhevWnkfl63Y8kRN
yjB2wioQ85xAac7tOe7FfbJ60ngl+bE3bFBOsUNYEImtC78D0kW8qFEmejVEhZjAoSLLGKbw6Bl7
xk0djfV+VEinp0UrQxpZuJZZRBspmV/9HCfBu9fpmvO/Bgj9NgL6nEwFeApkqMIhBbn75SCWXXh6
kcXoDk/S93pXM+OfNrpDhCU+2UfDIAWiiOHW3hvPiLugoZNV8xjGl9TsZ9ondIlPqwtJjxro3gK8
P4T5F/ChidXXHxh48MrpuWUfdEcMCLgoqA68OYJIkE9pEyBqpvPqUbACPkcwC8hGpH8vaQ8+tlyu
XDuYKja4d+hRiVkLVUb09oMo8i4EEhF1F8Pp+LL+M8f8Wv2r7yFnJ7QxXIw773m1y9X2M/HKyXDV
tVfYE09Ev8GisDiXWX+IJPDVJxj+CNcsAm9B3Ja20sniRDKqkEBgOEnb4YbaYqX3mK9ITfdRm9BR
SK7do8nEAurmYlYFognjxRYHFTadEH4Zu+xOx1UskE91P2whbf7aTxOfYJDquvNOth3vNdlL3+O4
rS8IZuwwmwLUOtzBjTsOldiH+pMXz1y+OuRwKWnOfD8EshSHtPRxk7Q+a8CCr3qneIi8w+LjtM0K
OOsoeEUjLej1Uh/ouJHLJE2y7sWBKeMs1fdl4gdNqgWIKdDg+5eB5mXtC10xYwwIRCq1yJA2tC4+
YEcSjKHTX9t8QbJd0v/d20DiQwH/9mk48DyB+OPXMGa88e9BJF4UdXOqf91X3ZTa4K2DF3QHYvxV
PtyoSbcbIcCP7j9ZOEO16XVirSCSWo6JFAMZ/iBkLyT5VtbZbG2xj6MvYRCTJfP3+b34MCNmV2SR
7+Wfspfu49lajJ4d6A2nEHfQ9Z/9w7TdtAKcLpMiET8osRLkJa64f/Yy2Yzkea7/rD0pt5TJLQpu
XnXN+D2804I9iVzhLN/2Gmw2EFR6Ju8rHQG9+BX2MQ2jhKpZv6r21scmeKS75CINF7L9JcsVrCFt
BT3kkBG0BrCAjqsU05CCvW5tNh8ROE1gBKXA52cq5IosDRbF19Hu6pOMpbK8q8fgb1rWhJ8KeMxa
8b+oxOAMvLw+zyWMhQWNAz4srSUkgrBv/mTFXK4zjrEZVBcoAUXd7ETyGg4MTpBRclyMnK/2GUoP
TTg0JJyfFcYjHE06WV+FdAWvLe78t+GJ+UNWDDiHHMQ/lHIqOUBE2WSQ0HvcGmRrf+xTms7UZSjn
iG03ZDx0ojClZsy6VS7jk0trno+7pQ9kbyXniMb916ZxydkabW0i2Svp14MHlCPsk4d3r/RejICe
973sby67GLFiRvrtOx6DTVEhZ3fXeXXVlsuZdgNJR6Q7RMG6uYp+wnsilNk2XgULexK2oaw4eC3Q
dCantIeM6SHV9Q/SjYKFxA6n3zD3ONyIpNbMeTdC6epqG+ANvrnYE5DmC+N/+hjP+eHDzsxDzKiP
z5aHmpNwgKfdO7qYJBJaVJtgyepR5J02qFvyk6VFK4QR0nKi99JQ93DeSTEiaTLmF9jrzzUz1eMT
iDxlmxAAgNr5eHxC01W/j/xy+vlH0nktqa0tYfiJVIUklG5RFoichhvVMDNWBAUQEjz9+dY+tau8
bY89BrFC9596NReHw0iP3/+HlYhekX5W3dE4BeRDsO/+E3FxtK4vMMrJ5RwnEXUZrbMo2XGaAUkL
vJisg5+C6ju3/xoum9SVrwDuRxZB96QwHgOO5cfGmmPzUCnnPL4RznjZ4REBVKkgGPeMzrRZE/Aq
Xiu/SXgNrKw1cc4oJm/Y2uPL6z+uNToTLz8F5xFRsxxjHeAUYZQS8CeMyn7l/Zl7H99ZPfv5gbPr
qOEoXNeT8PRyqU224t4RmD/36nV/vQXXu2dd9yhMg6sw4IWgmIAnPWh+IgIbMD6VJQa1tUcxXHii
XHt44IcUyH8Cip80AmZoYwEwp2Da9yC3tQu1EtC9APwX75Xq9x5acvaEdird1AXOXvgjwLpIgKCu
vjCC3Jdcavyt9ZjdNQIwK3JRWSbW/EqZy7rQFup8z7Ur+lEcZ8cL6Z4YD0EVmFuy3WY3uoltA2S/
vUEdeSsw8vO5Yxl02G4vbD320RjcbFVEXyDThpN4Ay+YdA0frMgM/hIt5fuXMI0/ACO6fKJdL2Rc
iChUplIroSjevhAWM9pou6Uy4XXbnKVbMl9JMNNBAY9gr8S+itcE4PKawbL9kQFDqOci27rCAZ2E
f/vWB3qHJ7VjwUZzdrJvRZZusn+BdX+CPSmWlDbQy0JLMkc0cwb09bx+s2rZ15EwytNFea8rb9xw
GQ4QTeGBjJt4ZWtlvU2+RDM5vH0VWUT0iGWMNAxyGYhN+Qb6mOKN+w/faDs2oOA4WY9iRKbFH3db
hcx7m0+X8u8WCr5OLHSaBXq23Cf34yrD+wKFN+42E1bZFRJ6EfozH5kTAkSkHEkAPSpL7jARkOpl
Z/ycISOiCPhG/BTQl+Ucibz2mX/i2E9tahd2MkUBncnM93EJ8DSYMj4jZzYOvQm1i8hfIo3h2M6u
ONU4cVdQjLa/GDx3C9em+YJyG08ERO/Z18oGbEFgerzy7pQfTCwLrLRgy7Rkj6zaC5hNiqGNvp40
ds61njIzPirb4xFNLPgGDLSAWArWZ1XYPyxqyhSHN1t29odEhBXNIHA/nKfQis8WDRENkCb805oo
uC5kx4YhW+3PhB0hjeaPD4zsHU8NRJDCjKe7yP11yOANeGu+0Y/M086Wi5nm/pnkxO417LMoxIl0
EK+V75V4Pyc14qkYYltscwgP3oGQRrNJrlzn3BzX/Sxcq7FBRf6yP7Q5W45ZEglFVN0Uc9+l+X2G
qPpzx4xo7gR/8wlvfCdUZ4Jc1KOJLeHl7ET0qCLCla0Abc7miAJu9fx5I0+5vAh4Bcv8l6/uYJrz
6ebRgciZG/DiPCDQ6VsleQJQlAzH6IPzhVQ2hZBc8frO+YlnAyD8mFnijEY4Qo4TbZNIolEarNyR
v+BxMvaFfFHOIPVhKxAz6H5yrrwnpOJymcxpfSgkXdhsnoOI523j1BVXXQ+kqOXeDcMh++lJt8EB
RJ/+YxwIkyCDxmTL/u25aC9Sb18McSR3J+bd6Dsu0ZXChfKZ0VPSDrxp2zjhncoUHVw6o8NgDYxv
h5XUse2gr1gOyVdPGjLPr7ZcWblq88pRHQycL5sIlleoIagj8EqJjG6TBmWgBsVKWj6DggPygKgp
lmX78QcRpcm2pq0+qDzfi2Zl2YYg++NqV/RzNAntIdGWpm6/uV8FaJX5CJxCwxvYLYZ9ar5fdrbr
43z+2Har1nQTkmZg0yamOyHq4et9rL9B0bSeEIn/egpqDOJiRnzRdM7Q/F8LX8L2i8fVRti0vglr
bFDsCqIMXIY7cFQ8uZ0mHCHX1fSfDJH9Cp6wYQ9b9e7sJcTNhBsArjFq6REhscBkTDqoXbsTu43K
ebtB0lG//RfSEaoNSgViIuYlsQYyUQdJUHLkMXOayShkg//i36d4lVl/2Gc/nD36b33QloB4yZ6J
vKSoC3GCHDXLNjQ2RmPrpAtlpFfkRz4umbGPglTFLTh1lQo+cpz1GOcv1YrWcq5jfwnZyIgTpKXl
MigKzalTPCEEG2BBGRP0e02XMXiIJlqncU1xew+Fc0u2L9Ip7k6yNtlc9BOpM5oz8rSJa+CecJhl
G+XbfKkh/Oo8+ZyCJ4IFAhw446oZ7Im6khscE/j5VnzNqqhiRqdaZIvx7kl3ru/X+pFHpe5Yr2U6
LylEIpWpMRD3GCEJNGYYO60ew384Q4SYQHFZDfQleqDiCflXrcHZY6oC9p/pvzdGSK8znf2rg8/5
tqWN/Ay7aXRls2UgWPSrdRq/3szcdgeCKTQchCwK1kvrc6ex9ZrdGAAYkW7rsHIGcqhJp7CufLTx
uKF/fnOu0UijsTmmN79clnOUG7IepYf7XIvJsifUBjGqM13rvzf7qnpAoKZp5yn5p2R7XJt5GhZo
AKA4mR9mOeqytq8CvJ/4n9+Jj2XCufHZmSG5tFST1EPbMUEeUHgplcs93n/2KncWQRS/Sng7tD6M
QtBv6XbSJ7EM5374huw80lU6dG+mn8/F/OZknayRP3DWVEWks1fZrST1LKs1+iuHCVPoybRQP7wm
R/0iYx+rI9OZ0hfO+D63470i2o6tkvotlQ7V2lSbKWKZwyA/gwSW6AHtvi1Ay3k4F8V/QpyCl0er
O6vyPs94w/9/AAY+AmYW8JwH+/bGbey2W47yuwhBkPFk3J9+/Y9KHSFoODyo8gonwZ647Qiao+F3
SPUVGUM4SnUa3uw/oJBlzWK+7zjyOP3davl0ae1aZJvP8L1UAxVkCV8BXV3hclPK3n9jEmUewr7a
P00/XbLrmnBUHBCQi8QUALvCxApJL+NaGFcZI2LppT9ePs8QpctkTRPeMUZvmkzkGNlO5Y8xJW7P
ufdwJn/tAYlD3+K3cstl1jnlkqHlyBndjg8yRU2T3fzuPUta5yY7pzv+J/xgWwYsW95r08rLlm5/
k2kOYT6u/os2hYO+cEoBDk93H/DZEgQIb7N0YT0+eJYY9Qmi0ZG7/yqTeY9MvOept6faOhY0EjzA
AmtCFZflWkfEzKg90meMKFlbHcctuP1nTqwXjQdPWYMKZ/VXyBj75b0O2ywK65Ghim5LDZv5/Uam
cqxDxCXoGAiKkMitarzJ37DMgN09AgY5WnYT5OUCJ0ZcVcD1eJ+Gs3HzSbx2gnTodsgk8jVf/q2l
6ZZXiBSqh9OWYfaIn+VhqH3YBQ1+Sz0+7j4icjJLu3Yv/9TI281DXUZABVrmwN7jrlk0Zliadtmh
QaN//O1oXgzVTlG8E0tT/1NX3U+SI0rlUWWxESZbo1hbYBxhV7gD5zW3EPNOAB2BFhw9sae1o0/9
X8x4I4zm2yEQ/kVAyk+Xuf1RhGo+dbcdr4V1eaHqobQ2Q5lrjhIp5dNa3IjqDGX2q+1ZT5+XYUhR
uWTK3fBPlSnhLflYMYZQT9YYbQpmlNDLfIIh+uyIJkm5DyYz4ogW6t0bOdanbtJ6RifwFjMe0NXp
c7Oh52OIwVpsbarFPAD+AIWgEtfJdfqq/ew0Bt0vN2w7cSXbXNS0ZB7dzbx7sS3KbbNgB7PPaaVI
CtnW/i14H1UOWSIYQLE070FCIq/C3CJ45zgt/J7IrOm3xdFAclJ2bk4iwIXj5fvyoRto5h1b2uCS
y8BEiNzmP7CHFObqdC6Q344Ow2cBqVXs1IxtC0zJLTHtEgeBdmwEO5vE1W9+jzjhAV/v8eNCoX9q
Tml0d16hGRkreI5zhpsUKfwv329dLXLCrhn80KwUuGWPLl35xN1DnhHtw6n+rBbvScBP8O0jWex3
8IAPN1uTF3bmtHws1Tkne7XruYJxaFA4vYLPxOagJ0ijYCL1Wp7fr2NA+rlQFxNmwZ/1J27DoaHL
PuxrsZ9idTpKRGx93OczUL1sTd7uRpMdrEiXpg1v87b37j9ZF9Tfj6NiOtaZW0eJi8LRn4ear+VH
ow8TLTKNL1ld3k41yc1CiI3y9l9nzRJzyeqY+PUcS9b3jSRV0LJViyZkgZ6Yz4L1/oXLCq8Ucmi8
pO5nV5ses3tUiTxkZZue8qM+OKL6nd/3am9LorSWmNKKEB5K+R/2fcZI0IjJJ6oQ8lVJ65xTJhn2
YGEzw/St7uSfrOI8JRfPRq09l4xFf5V+x0KAdOn37bvhtF5wP4Sl+6bf/gQZGXoExBYz00VNSw4R
ZQZzmD6IkdmoLfjKEcnEsHlwYVA3dQG/ev0YdwKXkKsWnT1dlKuBwelqxXB1r0fLtzDxHdWuRGVJ
gsZMxRWRLar9g4X1xkrpmJVrPH0wTqUKQEV60NFV3hPB6UyUDXmiD0KNzmWs7NgKHNzvNZ92mERp
v3ju1UW3KnZ6TUmeR0bw8bIFe19Euw/+eM1WlH0nC6IDqRh4F4I2WSgtCrL2MduTGGmSa+O0lluU
Is6a/YDdK0h8zCedWODxgNxUwOKPdDbdcsKwwrwP+QV4I3pcfKRjkI7z9Qgg+SF4QGHv3HrfJHqP
jCI+c1NafIlfEgprwv8Pc9TwuHsz1+IvmY2vV2572kgOUuxigybbvZ3K8vxZoX6nosxcTUMV9uGP
ViFkvTFncJcEIxo8rwOozOr5OlpudbUsUj2iBwK/3i+3b9qmYUuYWb80fhTi+43ghpHihmdoz/nD
mWSRI4XDVfpBcSb0du3lMy/nuvKVTW39u0LsAf6D5BIDZLpo9dNdcnRCy+b5x1URuO+bfvai1u2d
JHzVjkHYzBKIMNkrexXemUKosIs6aKHG89HvGj+NATnMNXE1TGwf94gXlEgWIJqTcqVktKGgUS3z
xarlw6/R/L9m1g4ugSgN+ZfCXDE9zte8Y1aUd/vOsHY7wwFZMYIgrkLDciRwkkJE/SH7R75Uu2Mf
68Tk/JNWLG8X8FPM1w1FhCGDqmpmbVAdrLUwgUofV0UoMpTz+SeZtUuVb4p0fsNwp+CxGZ10qZHd
ZcswIU9yc88pBOrZWBk/ecALjIe1ol/LPbMn1aj+0uevDa3cEpwpMKHp2phCk41ezQ7V0tjohIA9
BnBYsLYq98iPstyR2tPAXu18luXTeXbbz7CYhskCYMrYsqW7fo0otJPte7kZTQ9ZaLaidCQZp8bZ
C9HFHS0eF3r/336eA+bjkPn3WU2jd6wFfEatfzW5XymBGIaXE+uZ7aCw0njqvM/QlukMafsVozl+
ehPQU1+j+aXjd9kK7ZS+iZTQnV6xGSiE1cVz4jS78iLQXtktrhKzBiG/Wg8+eiJRjw82xAJamsnG
2FlTl/AytPocQFdtK4qg9e2A+DS/Lcnutzi2kq8uINfFvdFQ0fBrQiM5njjdKRmpSZMdKVFwir7p
mAPsgzP4YuIFlR/Kh57anPp5v0UmK6NKkrPD7V/vNqEamGuq2oBospzGw9tP1zx1KGA+uS4/YI5u
73627rhaXO54jWaYuJLJ4vWrRDrVInK9b3D4DwP6JO/N2v6ETeqrKAd/JShdokotG4zCjEymvlJe
tseb4vcjlp1+0Y3z8eH27m0poddnG/sIxZ4eq11mSFXmDBkXq+ko7O7UF9IKpjE0hs/S01BM0NQh
MnJTkqiD+u6338OWhUe8O71q7yr4QsrlK7QQwIQ9Sx6ZEn6tZ/io/afi8CLkPhoJtlvmrgqUMPjA
ZnvlY98wed4XCpkAnrpAFk3Lj2aRg9mc03FQpQDucwJqIrQ5+0q7mSReyZTBx24aJGjQyfAiBpoI
Ly2xn7t0+6jYrnZ+d8R1fHNURI+pn+LmGnjiNJHKgVqA1iozZ/RYZXRPKRFdiw9lY8GdXtWPA5Mq
5NNgQcjmafqJXyK+HnXFa/VgrvXUoep/r9XNRJndjx0gwhjdfM6+T8CMWEZmD+vnLc7wbA42AAcY
PakxxIJREIkg26t8JRUszs21GugQcxkxBCv07wjtIHWfc5NfAW0ptE2EUzHthYghv6Bh8jm4+uKY
Q2ORX9z5tM6IiQdj3W4s3R+4SGtg7Ap78WUMb7TL2/6v+XoyDaGKEh+pKu1MtXgSTHJOD7Qk5Dvb
VQLqjVCiPzCcDQCDeksgJ0OsQFR5w7IM6r9p+PiSRizlCGds2S+4gE7dnG2mnnRNiMTNwlHWKXpl
LZb9NAluT6JygvJzfvdh6ncniknaX8uxCo6TOeNy1a2xLHb5nBaWyRSYbsWItlRMvFf9nJslAhYS
9iFaklc1U/aK+25tahxDJFJDUSo9k4zZiZhobiRPEEO80OkRY2Xf0MNykER8ZuOvMjojqUt8WJEu
yKBvipKSL1KNRdy5sxyAeZ8iKjxTj4AR8+MiRgv4jojJjnU5hI0qVilub6/i+rMr702DD2aR2cVv
cZbnCgqPTlvIQFjcdBzqeoBMZ07maO4Ax6+WPxBZPohZNJ3a6VdyzrbmLl/kml3fGUZjbP/C22i3
W5SWQBZPpIO8mqnDmftYAB1gzW3CcvvgrP5DKm3Eyn1Vo6lZym6tArVPzk83hbCpHPP8egtTsomm
CLTmyejXZ8S1M6ylC60d44kZfvslamqkEt8JJRUc+UxCI3kelpWzXSPMsF/fb29KKYK3wTWdh5dQ
/8Cs7wuEV2chvfFZ92K6oI/qhd0nLG2FgleuukrHogy0tzshac1hZHH2XYbU7lwUekhSe3dlf3Jo
q417e0f5Zn3v/Nvb7+pwUrplNWcy1yfZVLCLBOXZz8TvLPpR03kyH5rVptoaoUVK5MX0F/pl0PdW
QFiEkbuPt9Nw6/i6+6ZZIQJy9RTR7Ix0frxD/VLAqW86bLB4eA0n036tz7KgFNtRJMBRBTXOAMgP
Dh8RURH0c6CjaWSR68psyJmBBs57OhNMC26250jWSDZG2YUaAyiM+Bf+TrP4eNq5mtoduCoCLvcl
lM0L9PyUIrT+znBkgCQZXPz2G7/W24fCnlwGO9+qc2mpLYFS4WfGCHVx6/cX4ocbEVRPICidR5Qe
mdLDMy6/U7oZjs0fyJXCJidzh9a2IuQvhx2kN3LvsE4TkF1QwwxeHMRICOViXHamGt9D4Ez4dAlg
bQwAm+zi7uchOj/Oe2HyAXQD9nfePkf3EwD6xt1Uxnx88jYltVblnktoYW4kbHFvFmuKuTxAqBmw
ZSW7Rq0QXsiSjq6v2coMtaCf2EQr+MKLkMc3+z6v5s9/CQEyX/TqIMDhY1+vGEDhfZBVM3Zg/gAx
nbc+mrbdRAWx5eJeMsQ8c8p5tjP3Dd2UPe1n1ubzvXhhq5quqavKCPh0cVecbqUtH2fNJQ2X0MgH
2hD0L6Tvkv29S69EfN1/dJ9+QjP5WHRf6EG8d/eTzlXnE/xMfurJunMNatMpVRlF/v0Rgv890SGR
Q/n12QxnyFmiZCAroJ855FpH9qer7gPECy6DmAJBEgVaGzF/MwmMuPlnwNeGbxAgV50DoH7WEiAr
71SDIHt7SIia7w7g1eS99IJfIMqvJQLh4YGmqSD63PW2hPh8NrtJfvYRIi9NowYSsNR93jLKvAss
/8MxmbqtFPXOC0RgcNSK2PTg7Ug+KgzP+DOQ0vXnwUt+iM4qavfGfNBoPCpsLAW5Ey9wgpQqXySe
sR0B/5879v9W8BsSaPYAcjzTfDN8eIQ/m8zgtHMFGaAyM7cEGI2bPJT/6TMAb26EoAAm9srF6Hak
VJquvuKuyOxs2d3c3nkuN2NMUDI1t11c0UmeuIDBAlNXhVhhcSnQgZb/WDPw5jf1Dm/Hgpy75HYZ
SpuXXc6tM1IYpjCqUDvpOiPPAfXKTIEQrH5obBzp+02HrCB05qh+zjj/3d6KF+3iAWdqxIL/pkG4
2cbhxm8MfN1ecHczJpwLjSW1k/l0Ij7nnxfr730xHRo3CdIRJGYQwss2fFPIhBbUBx8/f9ZkXyIN
lcMaeCqPdYJPKM+I6YEB2j2sWcu+3FV5+FALNAF9MOn3ihQWaLGhLvp/pkp1/JfUh7qY35+z3lgo
g72/yzYjOssC4SpaQooniPFscr0Xq+GJs8Bk9ukbO1btjSfpMedMTZykWCJx2Cbow0ADryK7OTCy
L8pViDzKkrvlFYznvVcbfXghJj8ycKov19r4+2bDD4F84uT5M0rK81T4NRtyHipuQwl8zqH8TKKP
ADJp6+mTGXJlhLS9xdp4QJAnR6oQ4Gh/GN0Xh6UxZ6yV6kByfN1/aFe/qOW4TvYM8BNBP9TfYRnQ
DLUcMQKffoh5Gs9FF0on+iADjcIdw5F+UMDHzqNjzSd/D7qIECHXmrcCf/OC4YBWQbKJ3rzGeX9r
XCkw0FQM0CGYmOn21plNPikCSJuwdSROs/F6m3LBo70h62WhH+vYECTZutFmD5CQNa9QC2SH4Hhw
6RcJ9XTZAr3PDyNqD+XldEzTK1aTJJAsZ6Q+KlFkwrQgY8QOeAEmk38mzCj86ya+la7ycPxOw1SF
AzIsuyOHoEc77PUPN7WQC9JvsW9DIciX/QbRxtLKBMCZ0OQGeEaK3f81clO3+c23SBfkJgZk0RRH
Bu9iuhLBHqxNdGEAb3QDlLnaZM01FEI3FlJkPhZWEhVhFnaOpLo4eOgVoP1dyqb/xB82bKSgLy7E
4k4d2OdriTtfZECB2tIbVl73sLHRoeMmWbhhitPM2j5i5YtCd/Fl/iBRnBW7lYjGmUbn291BwP3+
rrkg4rVXPx15UXj3hKLQWJYAK7/7JAK7n9I0qGh9SESyu638nTrmVl3n19pVfGVDaEDzBRJuOsLN
Gz3FEBmwwztHveXiFLsNFILT0tN3shxld982CHNOVhaq4F9Q6kIHi6YNmBFdP6UgSPw+PBTbisP5
WCl+xv/dylx22vw+IZj9/CbKZ8AJh9CxJKWSqv1c2yp3SvxAAUjd7zcETwT5sgc1hro0ltRrd0ea
eQMaMugUH50GenOGHc7gUitPc6vvJpDUUMfRwWLTXSLe5zIRJH570G3Qo9dvsWpOr2v14AsM0eEO
DMfNrL+QaTlvqP1g4iZhHidITMRVqOxkbsf/+ALF6TdqAGKuza/YHRgeb0tB+40bsmRibDR16wNS
P+j7OrT+QVic9IUclRiWp+AgIuAFMxoL683UMFAjNK8ayI33ePldRIbZlAlod6LEp3arIHDXWd6e
ssd5noHIs4y9ofDvV95vn1CUhDmwHtv2jfBvtZ2mP72+oHO0ikjZjZMvjpFS9pA5r/TLHaYEVMgu
1AuFgra1wKjQqbQ4ED62xs+6CpoeVeykXNQhUAT3hNt9AnJ46tBEH8jeQ4W+Ii5Wa4hCJpZFWpNd
yiRMcumvRVxsLAJLkzuhn96UnMLONtq1nrl1t3lNQmujRmxv1L8kS9+4qPLFi88V5GaLvH9rrpNf
YGfxov7eyd/kq+PSsZlNg3Ir4HdJjP6bEMFgEOjtYV3tvZFE24jcgXoBTksUQbnuF+nvAzdzMntT
dJwRA4fEM3bfNfD9z+uYrzFBd0dp8/mXUEqTMh2R6nvbjxXXE1W8I4IJyDMkt1KZT+dAsWT63ZyO
mJKnfydpkNTB+IYovzuUq9tqQgLOYzfGNbFPhTshpVCVAO7IwPWZpsJUP4SWy+lSX/Y4UpJluuMJ
HZhAJwauVegSPX1LBI4h8hKKeMSTRJoaJydyVMVrSqfhXx+8ajqfTpyUkKxumUJQ+BhM7exfHtbI
Nnjj6CFxZ2gu76FYcuNNHq7ewyh4NSwsncuX8lvNkaCDiprkQKzkDVxNh6Uef9+FSiObVXOg64G2
SwmVUFvmrPIGVP7NUbFnxFR6MFHG5nFzNZb90xkpn0GEF/ISRqr/YhlO90qIknmhrNSNFUsH7SIx
38+e7qifELsTyrB+L9jilNEEfJoUFsW3tWGzuS8mE6ADY7HJrnbUPUGSMcURhffTrp2nDzocymHD
aL/Kz3n4zaZyb169KvkaqoPzsPrEybWKXvEzzjb3+B5P5tPTjZi/TzxdvJby9+1rqSx0773ow8/3
Y59+kZKcnM3znbgo/LGs922+TtdpH/3XWCUrnuDrXy5+SHYKzaooHvKFqGVJRpnDmJ9EVh82DZwH
trV8ngCJaag1VBSIqEacEIYtL+E0EFevUUh1QXUtTsovejPdYfsH0x3x4sBpE5ZV45OwGVP++kQr
OaQGLKx/kq/9y9fiZT2PvJyQE6I4fpA4xEg5HEZUbJO9trwHwg1DJxgC9HnZ/EkTOiy0yNpMzqp/
W/Se6qcAU5sSxz295FEs/jrMlsmK6DraebwugYqDibwxeA2W983r4pzFECcILyRSmdprH7RX9Uv7
rRnQpx/kXfPT/Ewv8k4KmnP305wbBsSZzEsQdNKEpfZvPGs7Y6fu3hvkvyNA1tPmR/1iXjh8zvqh
DT5f8HPyF/wgReFjbm4VHErsB7fytWH2oCwUgwXT3RuQkdInlggBmzGqBDoyHk7SOqMKBWv+60/V
IVkaoQKa43xoM+WwO+dHM2Yk8pEgxmYho3W67/V/sDxcINRMlKNolGpsv/cddEP8iN9I/6LuPrvv
YGzLC8jLQQ2EdU/EbMhiPlFgnKGcmhCBzzc1x5pmZBqR6fuTLunWPz8EpuxSZiJPLvpjdhzX90GM
J3wyhYzrkUN5XeMCSBhzx/rdSesq5m1+tUwiY5bjFDlAYfMkJKfy30HuZcAhq3oFT1BtytXdr9Cq
uib5vj35nnQIgfGVr/gmfkt5GhQ+NCf17kJeS555mF6SA7ihoF3+SWAa9/ldDwrIbEDA34FxtZwu
qC9Cni6f7vPlapO5xGHvfPg3DE9pd2nrV4WrEuwObc3cOuo8yZ/gIXZl1T2+RKB7eZR3mZ/YNULE
2jNhDWijcbTR894Xma/+mqrPgA7g8l9DRZRhV/E/UmgU2eVzouQBFbAcNDzu+/oc3K53bjTiNGjD
TGJrLKXCJeqLpszuXmEHKvN2eIdpab8OnIW5pyKcHkMiPhmnntjqYcrLoFlDAvFpvcdtMX04L23z
bNmBcddcWxArZiUETbekG2vk+EbmuX9DBrHm7OxBWMkrcobWgS1S/ermTMe5RZ3ywQHnaqpn0MZR
rSzfnhaJG8V5hM+P+3a65Tt3yJjW0VayON1UZQCZ29OhEhHShpOF4twjRk7x9mFCGWw4nJopfaM9
VWCP5v00eJe2lAUWXeIf74F88zdJGW5/3UXDqZSv/Un6nCVmN6gsSy7cxlEVb/oh2KjhYC3n9XQm
n0hCQfD+zgJZtvPBTcEubtyyELm+gq0IOcQXLXcdqzWYYcbYH7C7uHoIKhl151OPMcds0AgY3Ke1
88YYmTtKyAtG5c4tti1M4WbD3oQIFjXkoAmnF9//doGJLdrVk6fr5iV6cdY7gqNb7T3n8OW7auKU
IAa6UzCRRUxGsgRiHf695nX8lgCOvGpXf6DcI1Nz5H45zrsro8g0l67WT37K3n0d1Q11uLwEB9FD
c/1nLaV70NQB7wVFodb60vhDRZpNDu/KpuluWV7J7v4J+jOHXq8HNz5ZcKYJaRtvcmaeM57/80tb
YlVtpsRglBmh7bE0XenApiChamyqSwU6n1JanrdTUgN3We6ZXy1KUTq3bWm5PO1mNe40Bd8Y/Rg9
F8E8SuGgoQIszZlgISaTLbNryzDngQCy2U3o/cqnm0ix6ppB0zPowK0wo39sEAfLb0ZqtjPYoQ5l
Jc0np5szHjjvoDT5tPxn/EqOj12/vrMEcRFBPMb1EPBw1aBpXZSitMrqm5jroHf+yz7fP2SoOzuB
Ht81QTPPrgZCr1K1E0TLPU6XnHwzD9gQHTedEial4P5cKkyLTGygzsThBw5DosqQ5ELa3EOJkuVB
z8jfyaCTG6Tx99MNzbTIXGEK4RiUcfLLv/RvtAkJBv7Ck1nuzB2Mn4TODC2A/5r66LIq5FyiYS5j
kIbWTpGUfjVYIXpywQxXD1W+WtEr09JbSCy2ufLXOq/KmZhxQqGIKLt8+rm5khnpe+6NEFEzDREI
1eDfXjuAfVpu55V7j3rBYgC+v7NejFmoFG7Y0KfSRzBMBfmLgiNrrewnP9RNzS36mPZTcm/TI0nd
0NVec3MzDTjHKc2ATcQp4YC8ohYWckIlQChndKKHTLkj7+vPJq84uAOzFwH0heE8CPklkmhwCiLX
ehFHn30X+lzz9ZUVl4sk+Pjc43sBuQOO/+pr84uNAUtXXgDJH2CKwGXAWkwvueLIe55YYYkDsies
gM/gs33TlmCxQxY96dz84QLQt3Bikjt+16rDWTRBzMHcLUoPaPNONEQgIEkwrFsQhS8+Cemo8zcX
JgN6ZMI+xNgwqkFvjLTLgK4QWADdYe7QKsLqydvin7Lqz5/NK3oxe8v5MNeoOqVxHo+NC0Kg1g5U
DzIjdE8MKGLKQzTC6CInEQFHbQx9Uf/JTYR4xiX1gYHuqMPqJVMZsDreIjVo/TQiquhgrouVBaK9
ZU+CLTCjCE4iauNqJczP5WVAvX9II6Al92eKcu7ns3lGzyhZUELb0uF2zmH8f1FL+aZiv6hbJc/C
uaQ7PcnfgONRTUPWn4GbAOWgJ0jzDyUM2EhdZQYqft4z7oOMsddutmy5cJd85eHwG1RUkeLhLjxL
uDgN+iTpgD8wykg27ReqfTjsRCw4VczS3FLCUJc8nexgbiWDWO5hXu6qzTRglCixYr7qgih5Mqo9
2FQyEGkdBWKeX39fg82lyUXdnoyQO3BKw8uiXaqGa6yzQ7Jtr1lc/In/99cqfgeFCBlnoFH/QmNp
T+El6Mvemze2oz0Zu8nLkQiIawGsQL5GN3+7RucOkUL5T0t2vCFSgMzTbBCbBK7U1bfUB9l0NlzB
q1N7Amf5ctNbrD4uEuytOavKeaPb1eAOEmrXk6V46hDUhcdQgHTVz8ursU9chRuKHGR6xNebE47Q
4063p2xNQjRr8qrTYVZtJ4yuI/BvIEdj02HK1xAjJbN8mNWSox0yiunMndzsSS4mV1SpbWp+eY8b
O5dnm9ZjzE6TRdRJ7+ep1L8/3feIWATVAKJrwVMlZ8Wj0Wz+JSq9knm6kw4zm66kSUzq/o2kAGZ0
7CbBcDVocbQoXeERjWgYSYAndXQmbeonm9zTmAh5NjP387oWgYYQANLLeXsPQutozHXgFjRNexoJ
QGjC3NfTNfk/2jTUqGwbrwSB5tYZMX6iSfRHTgzf+n5yXPffxmEacuPCBMi+9Any9W1dkW3LIHgx
ShIGso0mdTDS8XpMd3g61heCToqCqKAiAg8n6skKRwSMDkx8PrOOg8n7dqp4igEJL83VZP/4CkIx
/38kndmyougShZ/ICEARuGWexHm8MbaWMiooKODTn48+0REdXdVVW0XIP3PlGr42fJqA6KIZXaTf
bBunsCahvOsQsS2AaBgqv7gGK7527xmgq6cltybMHJNyvQQFiR6LWg7l+5syaTAaZLxDuNPzbIsv
aY0D6tfK6OPwXCRijc1sazyv1ZiqDoO4Ry8ysM2KPuinOlY8EHXNuHA7rt7LUClPf2kAee2zlHLz
reo9CbYQTop2Dw9Oc5mIR+jYPjxRhgwZjBltR54B4sbsjLs0lc38rFiKOd31SzO++CgbRQjeMP/M
mqIkretLv+864zvlaB+IOOfBgru90ORakUC8y6yWXeEbVWyW2e1+lk96XCg8Fhy/RnOEKZscJDk5
3gFYYsU8JFHfm7T4UHHeBX8EDhwMAbhb7CGh1LCtUk/9PV+xZgJB4Mg/FH/99TGx0HFamZ/F+Gmf
YjU1HmvuaSmfVzAR/A9bwvV3+Vh05+iDzf+E+eds437fGFt/gqSnXTXfcGIzo3JisYnoD58j0BgF
V4DrTAeeDTvZufKMQHKQk25fjfWAAgg91SQrMRTvkqS/J8tEdAt3RJKZVjuYzJrdTOX7IloxlS0W
FT0DCm7SscUF792XzESiUrvnxSybVTiAwIqFhsw5kYetNWLEQihwnQIXJxjeI53wRDQEIfZt0Mly
zBtJqBftes99STWQVjTvFILyZ/aZAUVnDFHCfGVuoTqjs937lTav6Ro4rCQfwkAJQCgRb+71d/nw
DXugmD/8NuEonXNfAXqCZPmDvX+2qpDFYLzSpi4MUSSrypzQn9rKRb/esWkfa7AvPTL8PuwJ2Bgl
1uNHjBS0ojx6b+qoS6Lekj/YqFqjt0dcFRSe03j+yV2Y7j0StIcpKSZSZ0rOCu3I+MAbgEIx5UK8
Qacn/HirR23T2edbesm9esK8TcN2ZufB45idV7XLc5Orutb58RDglMBhoH1q9buyW/rDpFfNRHqe
3I7R7CxAppTMVWtQM4812zQQvxZ+mAtEGVvyQETZkBdcwPheTVgbwxWrrZdKVYFvJ6GtcOg5z3Oy
crgTaEnSTZ1YytPp/pply6yxLZr5l21uex0vVCvbPp0p8ywZuXlQVz5fuHAmHECXXs4T1HX+Yi3Y
/WU0HCQMpOus9wXOpJfTujSpPYQ2jiSyoRzfL3ZxzCfnZAMHEizFeEquUjmfep7OnNE7oI2kAZNQ
+D9WLEQhg8sC3oNQlvatqL/4RHSzU/P8j86wc2F7DPY9qaMYvwgdBF0Jqy5mtIRcpW4v87ThxQ0O
NRzUBanG0gbQRsUfCATMfuFWRb9GCz6eHEXBHf+sD8Hd3Njl5azoa56zsbXml/C3s94rCuuzxyWm
nHhNuxxxMbiFa4gtNDGsaNA+4ygw+27zw+PrK394qj6d7Mbg269eD0+KOL69zxXQiw5kFZ9X/bF9
2oBwTUVsDK0GEE6Kf+l05FUfG58APnqkGe2xkNwK0y4uxjnIyy0nQl2sJpsECoeJn97EGVXOGNEO
AgKCBcrd8/78UfZVclUXieCyA+TO/uOa42/v9dq8GFnjJkywI9QMeWS9lSBesEGLsctiEuLexS8Y
0uSw3LQyYSnPGJbQLppcs5FsZ8rhTRRCBlrEUxjSSI1n8dfjX2ODlHC+M+UcSIs3C2vaTjhhHGAR
XXB7lUSzhyxgnxtDE/zygI3CV91LU1dY8xEnGxrmGoBQv8mlKR0nJIxMbBHn4WYYKNBfDwYxA63S
UeTtmCWv92KTg455iyElU1+Tzh9CgLdjPmOO/ELd3lRcEskVaQWWGYEkFhdZ1ROKO984a0siWFej
3nl9rHUD0AVicNKUMMeO+jNvtk/O5Alpj/t0LmdmkgdjCMjdUl4IL/sj+yW5QvRiNEIZcp3KPLOy
+3pncjAmEffGN18M/QcbcVy4ovbS0pAeiXh4z4YslOnI6L3fNgOmHGlhdvtI7nAW8TKq9dw2OCiB
MI9vj7cvgMPjOGdQ7bGozXB+xOgHIBgmEzp1okQy7/mePUnJk/xxfspBe2rGvuObLjyHzlFgVayd
Z7hSrTW6MQdirfpw5addsfYz+8T+jOeyh7cz7QqH9oMBhfvA/OwfTy+mCk2IXM8tGPpU5Xz94Uqz
ZlWHsLfvrXJU4FaYOUDbz8qm04IgwpqLjgD12k4FbR8v89jqOIxsrvlvlx8wFUE4g2zqC7pTncjV
oYyk7JS6xU8kQHlwtY4jib5gYPdqLjxZETYWgP7XzWJ/OjmlxayJCaw99T3lPEyyoG8W2kZrnfMZ
8npOaK4IJkWfpgCqWcIYrqiDjRsbRGEGbzWnsENIoUg647c/3T4C6cBATOvoMdvR1iR/gD5TSVew
tMAE68GQZJes8FIjWxEvV+vj3B0tJfgt8axkV0fEj5mVUdFbtG3teBWTV3FitCtxMPkPtwYVkuzM
BYly2YpgnnBZq7TDAZQJWR8vJ+uYeUrcfx8AY1bFoSPiB2D279lIcFlYX4s/kS8T3HeyADTo+TRr
jbczTIfvoBy5UwbjCm4bLI0DZ/sZd4WWeXSIsqDti49JeiA2EHCUo0WD5gS4ho2zOs/xczqoJ80l
U+4fNG5vxBbjcf1NbYZDIt3ykUGrDwD5CWKWFd0Pu3X5NwBayWkKCVGzvjNyCpaPN+l0JJKBM197
TY83+FkqARfx+7AqccNcyT4l/RrtHGjru1Ldz6YRaESsqIpqD9LD3++eCJ4K/Tm2O+NI0tm49TnE
Ohi8o83QZLaBGmXMQAKEEB/UeKIF32f46cJz5cA8F0ckQT2vMCO7o/Kvdpdlao+OD8mqz+a/2Hxn
wesChDxdQeoEl6aokXqU016wTWEqfTm//xBZjcGkA0I0P0xfAYiKhVZm8XGlgZONC79c6fhYgCKx
hlxDhIGyyVgtmS/V+6JQ6E/v3xwpIlKG+LdWfgaJ2ZlbHtnT+TzAsKNgencwhdCYdSmvSftu5vsU
dx6+3FH4e5n44r2ZvyGSs3Flyv0Hsin+m3zZ1QYvxBMUFpY7U7dfPgL+YLx/WeWdgOYklGZSVO5F
PCa49d+t337sdHIA6O0Br02murxctCpACTsxHgTlF03i2eBu2JOo173czItHVvUxWn8C+8jCdBwG
oz501QwPTz9tyMsN+mw+Jo2B/JbPPceeiLo0O0Mb6BypX6kw+CfuZOLFFJqLYkqOwpxqMkiS8e5P
ZtLLlk0t/KGvOTJ5VLem3nKyMqPSoo7d+oKv9RNF+ch7NBFJgDPOVurQ0NcrZvpytKfdpAukEZN8
FoN+ExIL25lc1TpSoSiMDazVzTfXrbmJx08AbqwdCZ1L7R/U4OPZwIAQkY0g+LVF5HtBQNIj+B01
jOWy5bjD+D/DkxBHNsVUOlvRWFRMt0/KlPPEma8x4e+L6vZ1L8ZwZvPGxg5TvpDsi+4Ou0qnm3dH
XhuuFVYgsVm6cNWet5H33ycoDiUuIn/xBO6PNT0hcSgfJuabnQ1/XlEcQEiW7j9ANIvfkBx1qIM7
AYbcyM73CRuaNV+9aiTeYPxHDCzQfuCWe4Y+2STOMqcn0qzm8M7CVDXa92rM2WoDXG2Q1zjTBjNR
CHZ8+6/ee1kEdZNCqczRvSONQLl2lQhDaWnxzBomRLeotFntPw+vfoXyZ4Qy9KryJY+ILrLE7/rc
zT+EjrCQ7e0i1LjE2QwggCm5d0seOYS04KOVpwrhCKrwvymi7anJFvYMtUI1gSnxpIGEIpi0dj9u
0+3kiFmSLNMqogSLOOibAKwUEwI4VfJJVbys46Swx/h9h9TBERi7bOREXCC2tSU29wPhLROdM3RL
LBvMtzs1yTEuD51RhwJsiz/pMF5C73mZe+UBre2nmc9LWdpPKJYfL0s9kB9a0taUbCY60hQjlTiG
B66nRj91ZeidoDgnZQZZSUap2JrYa0Ft+K0+6cAEp/v60K7grj05lG/3l69j1SsTcwHaP+H63h8J
3vxci0367ww8BLGsPDwoZwt8h1kB0sOuXxHs5oU0yBxBUnuTHzjmrXZzidUYhQEClXoN38qBcqp0
lvRyHyEoan8dlO4PVsDsE+lteW9tF+HvlCMciC1h3k97fTQ1hRY1AgRUrMJNWE5jbfEm/qnV1bDx
QbqAKd4Y024h5qrdoW8defBoUdOxDjciz3b1FyaxqQnGhxGPe4EOfLTMJwSgG8pSpsyXt/g9m8LZ
Tk3taSmT5QSOqWK2YdYbsTE9VE9nfP/Q5uKGbQB2I+6B/v5XP4zErYdcnvU4dTO3/seKEtzbPPOG
HnCjua/p2fhiUj1dTJRLV+3iLigZeNbspKHJcfCMvNR730G0KyJZD53zeOqf1GZPEbyNsfWXb5Ld
+GsOe05jcmBtw+v1b38EveA5GOMJnC/oURRd2n8j7tFmhaaFWmZOAsrCqAQQAKravoBm7N/uMz+f
yW4qL/lrPQqrG3P445izy43tRHDeqxbMsDA7q9KJxDXH9DAmyMF3lllQHch52taQeGG+PPcZXe3Z
OTfuBPbGx1FG3CNfn4a6tTGLfLJHOJV9+Mae7/JcPq3H8VmYLZO/bKCKKmB+HBvY/ZxOlVcA5ARV
BE3J+z3hzQ/cxgYKPUzQIujRP6KfBCQRfmQ2QYDYsN4WjfEuCQrrucwlC4ZCsySsAQJf8Tc6dQa5
oAMDef+DXehB2tTgg0B9G1hOZ7M/TvGi4nY2k2StRWPY6APhH6LLGR7N2eZoczHrKY7otD6d+Xnv
0Pk9kUF+rKlDXp3IbhRw53yXz/p0alQ0JpVblkYHLrbPOV0BUXGB4fdyJzMnqoWKbGRU77XQ+VP2
XdkcR1HhllA9H37GCpXjdJPJ8O880AC0u8L7+kEXl0C4Bfgo5rjM91vtkpldo6++AfBxOWtn2fGD
yEInfAAuomQBHOMW8jJWZeLGp87lU583POTa05+kEQ8qowTyKAacwVUYZ4UAhYkzqgfhK+SfYUab
YtnGpfhiacDqYynBt5qzUZtC4K2Im5j+CbfSfz39Bz10h3QhM5HXpihqStvpZL9pw1Hq8oBye3/o
WkRfAHz/l0J8eLPqUZBwLt47WDu8VI3df7UFSSzW5KfbzUK9A9cqI/v/alhJPcgHxCYCwzcWn4cc
qrCKuAleEg/PsLhBlgTaJg2+ntYoEoPfhpztL8MxRGSrcXFP8n93GDnDgIqBLTq8xfdHvALr4TaM
b49Ziogc0TPbAJvd+B8cAR63N21DdiLxpv3X4DauGvISducZee71FY7KRfzVYceyZ4H6wjMm9GGW
W8pt3bqvPXQlUGXo7+766wgbyPcT2aqoFhvlee8oBiFL1MFHgK6NvmFKsYN4xVA6qz/GT2KR9vbQ
GDQ75WFWeEz859knL9kU0eLgGfrWq6VgWts3dY7cRSifZ3ZvvU2GMUBFRamg0+Hpyk3hMqpo4/VW
Y0Zi704HqgG1Rb3sxFCcOJr2Kv6fDba9IvegJy+UI0lqDVk3lpDatJQwfEbPkC06NKGORMWRdGi6
WYU7VeKLI5eR8U1d+aylzH4l0ROvxP17iw75aXxvyq6TnPQAW4VcBtYfQNun7wrKC4cID8zYGFC7
8UaZBhykU4hS/81XAL4CMw+KM75DnEV6XQhfC0z5oT0PPkXHHCM26yj6L1PbXkdLxS9+6L8JezIo
EG1i9pjGm1C7+mbQzRndqiEAlZ0cJpcJhteDYflKhtGNenhq6piBaE/3jWURtkXpDFblqvgbz7TL
WISMyH64nzFsm83Eedyy9cPRAGg4R6V+IT/+9XP4xOfa4a5y8D04T61b6uRZ8MB5jusPgTbVV4p7
GQtIkmOqToJf3xKNDEzRWDM+K5asEqeeIzPtw6CZDMzU3JrcxoPTcD+nxW7sraX5Yx9QRUE6lhIC
Ahl7PMMrgE01zin3SnD4MF9LClXAILP0JmthXux/q26pgmG7rw7zgFFvRVxQifL8MGF2aydGlImI
37mX/IHalPrRyji3ftZ5zpNSh7LxwfNzR6SIp8z2Hx48KLnWRzK7++egnGIxfF1T0ZQ2o59+DjGI
lCE/2vWBamp9aruHOSDOXqsCz/5A/c7lEf2w6X3IEvLxGcpnX2oxZQVZ+LGaP/zJ8Q0PB7+IVTJ2
e1ZAHzsRrQdrIQ+28Qtf0z0rv6Aj9T7BiESESgGH+uy8+GqAMJnp/VHls4SgokoE0lZs0tBPPu0v
lKMjKiuRqh/DxuU4wxplUZiDyqKfs1UQUKCb311em0w68QR/fZAUYwQmWRjjhIft5yosK410ZP+i
fk4aIvwm3iKVa4AAOSF7VyUz+VVz1QXZgHFAlZcV//nCvqXXEwg88wLbcXegUsEF9aQX+bL65ABf
FIJhXHnnx6xBA3MjLWsMx5oP9OO4YPKrZgIZxwru6WVqRhObb4G/WeI/de4GyE2bldPL+UsyM00c
00fn56j4bFwwTQ1pKErY9YQnOFIXnxJhtfnbgzRqqT3YxiqVJcpOw20OjD3YskA1VE6j2XlOvzP+
XOT4IIQxb/m5pdEYt5fC5dmsQ/waSK6Jb6CWSM35nD/YugttljwteJVf/jvr4I59A2n7e9jiBiMq
Bc/YQSFCy1fMu4Dlrnh5rgEnPHC/GZI5iHLFzwIswBaZI/bhf+t/kyLkpHi09uN6xlE2mT022Hzp
e5CBJuG+znbtIW/8BAU2T3nmKhjTqHMd6QMVU5vFQzs9WH2Q3on48VLj5eZ+bNgEEeRWttBsxsXS
lYP2pQ+GyJycSDU7Nq9sCYku48TqTJ7TNOAou5fRmcOZRhVeVbkUA5azLICmcEQDUZ7Rqhe9kc5Q
RGYOsgErxW2JRwWmKRthihtGft0grlZRgotGdWGZIaXBl03k04Ce8srNjqZ8FkMkge9kfNdZ7YwU
fzxQ1Z9zFU4R1oLwpXCS1Nzv2HqKerlsWTFWnihvO+iDCdE9Qaa5iKGLa6ki3TaKxlPIOkKDMIGU
rq20QQ0GwUUEFi36edtHn7cLlChd4YeCWSzZCRZV1P0MtQ8S2FQEXblv81nNPhUzm7CaRgQE/2s3
JApTkAihLmhVVWwxgeeQlUCJpgLz+9CNwGH7A2iJ/DfdF7y8gWjDjg2o0vniCaXBQy8yPFREGsGH
VN1Wvk3ss6S3m97jbhNn3+U5DkmLjo0aDXEk8KX/Za6EyIrTLQ8HFvExY8tm7Tk1fhlUGK7dEu4z
fiLa9tnjZQ1pAA+giQkIfGhoaRX7PwZFgW8zVemMYie5aBw0KSLattwOXk6eqOgai/p6i5h5T3fx
LglSJuSY627T4JQzKkzwgu+GbImH7C3ony2VTMH1LoesySooGLMSJnkJMiwfdd6fZjb+s9ogwR8f
2N6gpDdEgpnfmx8tck/WC8alBca1mXyCciSqm1crUCC5Vb5TigbeTDRx8E4haXKC4C2FLRRGr/jO
QQlJTXFT03/JwQQiDcaHwsRv/mULER8tmNTUehn3YpaZngwB9pKjuzQYbjAYJzRomfrq8YzO6Jcb
Ak6U9gPRoXwvXqZkzdPCE56mytKb5vl1G7sTC2PCULFlt6Xns/6LrqIiu/ntnO5iSg6rXPN3AcRu
BqzV8OJBggrv5RmOaClvzaaovfZnKX3w/ceh0Q76UvWYtt7va5Mas4eII5XG6GVRp7FLQU6cNeTz
oMlugttvOYnhhg9tP3wCuAmgHbnXFWuBQWcn2e+V5k8Le5oAF5KZzOqz1x+L5u/4/AuPCKI4JJGW
6185AD+fzo9koLKIx/UpwSxwsXoYzpVceNXedhbKoOt3aLVyaRjf4PjjOFebKo9ClDY4UdmCDdfq
+bP+ziBkRkIbbv6NHyQoHycMg/qPdJSMhmyfpvp1IMBCp3mbx5+xj8LjeweXDg1GjyyJHU/3tvnR
up1hpYKhhDn0MDWFGRr77jvk4ZItyTngrOFiG4vV1IPGpERDIwQjiM+jRhP1D5AWkKhmmPkMJKRX
S1sHwVmFlex9Rh7zE9RoHOGvSh3+XDrrQSCnrflsItDN12areWVZoun06whJPMK3a5Io0Ga/YZXE
q+4qzwW/o2MjkqIxz8DOvYEerEd188ttHLEyF1yssDBUVmcvqydvONXb2hbuQ5pgQOKDy9RGgLxq
LIPxGguH9O/w2gmDocErGhyKPfYlwvH8b9HoztgJ2VeHOgbsC3yHMYzcYL1A69Sb8xK+Ku+ORbj4
dbR62J3UqxxzA5UGACtMQfSSjwW/45a8B/32s7UFFmsVDwv/ezArxIhsMMunH6Cloc3yVk6/WEzT
YHHltYEncknfi871bK/ewXmDyHhIC/vh2tRvMZmD/YAUkjXZ/vYrrcUC1zOezWB6jHUHHAI5GdQ/
Zk0uFUKE4RW9TR78MCt5f43TjA98eOwG+6/TBf3vZoPv3UA7vA0Osh7khj0AgVVvN3MELbiOFja5
PacN+k7+oMMU7AzpZd5q7p13NpyshYYOlkUt7cAy32G0AeBumCDivf/avXYKSkYaS+OyKTEx0Vnj
bKEv6dWlEGBfIZ0DANrD6Rp43Hh+kx+A6PGGjZopQuV1NmfaHTAXVDkQhxlwwWz2GL2jTtLnU8wW
PcxE6ZuHNzzG/noxxlFk0aE8PZgkmZyGlMUHAWczzAYwRFhtfm42XNabsJhQazHTsX73o+aIJEHm
7PX1x78BQ9GP8GA3YUoeGIQ6xVg8MJwd99YRI/7PtUYjNyqcPR0xNpOm9YKUQGAX89jHjIpdZ+Bi
TnAsEwMsW4EMjcpdrTCJMyompECL6pjsqTrb4ZwiItjkLObCgBUDQ3OJPGhoNw09JhxsZlzW2l8H
H3f64nAPO7I+XvfaTJozoA/iscmpOeC8LdrArLqIlyWeZjp9wYZrx89EJc4hsnmcCDQFEKixz45j
vkkOj8EegldD9T9YjnqQyXL4jkZ5GgdAZ+sa+0J7/olO9W7WHYBHyVzmFQ/SNCC1XIK2MVC8hSF9
Yt1DeyDLmhOrezubWgtF2IoX2B3oUEw18yQObwXFOY7BC2xcsMIpzP6GfnX4Mimz3CA/44Th2voy
dGswAo0hzSleqcDhg4PkqRzIIdlxpNNJ1/rD595w5+8NsKc5ubfWtFjnEXf0j5g/zEuKDVcH4OkP
qDmAo5B4eHr56QXrmqW6aoN1w62T2b1+H6JWO8X6DcmqmGSXFJDe5+kAa59iqoPK7DKaoOWRHP6r
nJr4Jvc4+aqsBPUXCw4u+QazhKFXM35DChLc3Ck2TZ1xmWjYVoMnVLXZWxyzM/pgiY9KrlTfhGDW
7CJwzt5oeFqcAmz/OuvAewbz462fKWDwG8m4fQW4GGX6v3YPjwztgvvRl3wNs8/uNAKX/tndw+Al
7AsZNKnVbWgWgbcbLgy0mqnA1w1LeSEeflcVzzN+BiqYDsT6p3pYjkd4+SQheJSjmdO9skC2peMP
ryekAnH7Or/1sGVY0/aFXHYsSj437qdL+0dgFaLiNJpgLLjJTPRCSH4WQ2FDMZg90Du+3kbfEoOl
cyDDoEbweJ8Ycca1gqVhFvacfgE7nFOD2AMpaWpgliL4hVdBGOe7D+LVZIZ0FIASMcZBIAvjh2sH
ou/mOs5C28Q0oMdnvd5Bfa5P4gULwRXjkA4vj+USAQeU4DGOGuiKlwBJif0GpjovKLhikJgxCM6U
BIoYjdzg4p4rZHlCy0PhrsJ0GBtk0EsgVboE+nHv4RMxiATo9w6osulsYM787F+oXAWwH26We4Jh
XaYT4HagwuLsUP4NUcd8RTwr0GFQCar+YAddDW4f5Z2DDxM1VrP0rFB4iXI6GwFtdjasB6DsGxK8
Mtl/XwuOaIiWTo+iHLgeUn8dcraND9jdvIFIIZ3wsAHo+wz5U7r0G0xtUtWfD+srs8uceDeCFbWV
8xYNUDUMtD8RFN6tfIlLY+VgysFABuyuOI9xdFZ28iToR4MqDDJv8zO7PUaHnp31oY1HMO7+38uG
BEk4oxd+VUmWRo9IRmEfkYZ1Ha+++6oJxi4Wb7sOGqwWwR0jcw63nw0cJgyD7k9OfZB41rpcjTqS
sA/LdzGcK+dbe1PZ7r7wFbh8hXcwzwl/pVxJVu4CDuKW1JnJIQ6E++fnYkFmaYdmMIWDLGkMZcq8
AMuBNtrMeT8uCZxERLN0GhHyUmzGFyMLbdsGj72R7GDRN61w9uRwkgyKEGZ5xHONbVkb+ss6NzMQ
cYsj+0w41QJJKnxarsZDX2BdMnvupmeMElJ3dJXo0mHU4GkatFvot9x5HJtM/C5Ai4o3IcazlArr
4ZCbwrvpVq1IrR2OcPSXg64/hxf8jOTZo/XD+nCGdmWARsQUsp6taCizhUX1io0gVdpgviTiQ9Wc
b2O/d+KyIopkYvfpiUWHqNjnkCfxMaPN7skrcXELOiUXPJ1RB9GwAyAbIH0sKtRrmlriw0TNtOxB
n0xpn5pJBwGNkWcIc3KlPdnWPrA8nI523uwgYTJQWBO4e/g//PEA3MfOVMfSgzucHYAIsbkABhGW
bwvGS1tzMybbvPWTOtIe7jOfPd15P6J/wO9ks9EuxDVickALLtPFAyB80ZrjEwmzcz3akSx062An
95klPwc9Yk//kzl6yvqB8M1mTlNVDs7cAwZdnt4LrbCfmzY6+7ip8jAyhtBFbCqv/6OSJ7jokpJs
zSjSMb546k0mBxYzyZ66s5n4Pza7ODowPwQ/GosOpvQzN/jSKfLay8LEaIEUFGyeYYm6g9GMHJSG
x/eeW+XSyw4cWxk2NvwJBN/LJLcfg1EQHgZ43RB25N6whdQY2FjM5WJYwMqHbI5NOwKSzHiPhnH/
gvhbyB1FZQGGVXlmzAHYwGtgXFgqzhe0eTm2/Fi045KF/89bJ0/RoScaEsLKaL6ahrkPJP+hl0J0
TuVbwmrnEFgLh5A5dcRIjNM6HHLWERHgDa4ub6ufTxegRSuFnzhDfiivAII1c7WCxI8TEO7c2ABx
ITaMQbQrNYdlbagp4aeAmSd02BGhO64Socv7KrqOBuaHxErRYVVxjw/JeV/KLZNZspYWENVkh7YL
NxynZyOAeTdOLZhP4NMNLdN0mBQGyhMLHhOHLo4PWl06FdA4fn6yRhHYAkKYQBFQ7teY69Fg28Dp
8gVfkBtGSasJB/rTxdfTSbl/Jp6wBm0YQmuGzaTfYw6jvQId+jliYx5GBODM47D069qdJLh8oVEF
6vxF7Uh3VriC0EoX+waSm3Lnh6gT6xGOsKTFJ/brejRQwzx+XtToQo/qgacMhlQKCKXNOoOtom6w
MiMMU9dOaI7vP2MBACIN5jCjkwFyrnY2PLYYLvKSsFcGw2viMsKl/w18Z4KLWEEJ6+ngwsZEBXwg
Hd736ZV1KE0qdGFY3JJZHjFvgMT9JhdthIunedT8NgQMsz7z4Ylev2GzOb9TPtpWkcijj4L47WzZ
Y6Gnqksv87/bVjIqwL8baHp36wMZG4PWg6U08I9ZD/r3Fkp3mAQJXnwQwz/BEDAPDzPxds2xAx6E
RIefAQTlkVu89F3ah+jrvsyuflIa/Gd288+ZYcBt8KeV5fMnt9A0n9s1//azF4H0nsGy0XBR6iK7
M/v9k8gvjuTgmQeIdGIbjbVuQL5J1wxy0MmDERFoAGStm/hJZUOK/Exn/j1v7Tfeqeh3OMZxfZsS
bcQjHwpmQsbBBqV3K8M9xYGkhhdNk77At+gN35cOUSI0yshVB74NvzDPayXzXlnYqIQLiM4YKrdO
KhK2IeO7hHGJ8ZNt9aD8CSzeWreFYME+8fa45OxlYKFfMLtJCQiB9FVa51Ptvy59DJPDi+8itadw
lE3h/Fdqi9vAF8/nnwv8oFli5TbMwGbGzgMrQ+0ILMFq1Vwqnf9xRyMHA72P+35B5vHrhni84HNB
ysAa3H2A+aM4oQkmqhjQY5XcYIkXJyF4zFGdniZBfK1mJSVmWc3uykh/fy34H7H9vvH1FcaaN9QZ
Ymc0yzI2JTNPzUdq9o3xsrkZKFaL+KIaYBPDwDPcGcDqFCnuDaSG/0kbJLoC47waBJMvFJfL8v7+
Brv68uldmYXtvxdBfiqMTIhozHRns9kLUKrHKGYACzhM4gUWK5otYUO0/FarFC7Wy010X1D9Ak4C
CldHqJ0PQBjMkcbKICAQwwq8xMlPdVp9+DHEXP2s/F9e6SUKEFRfMNUEGFLj6s65KeUhC5xhtxVV
2MKB4T2hN+E3hv4ofm9i7ZJq3vg+/s0f8r8seoiVJahe//0gUzGzkSW8PTT7DH2g9cwbuMx9nDIR
jH1YyZSXs+Ll3lM8TsQdlMZ+qIJnm8YIKjks0xxgLwexG7xRqWUbDghpGHDRGg1lT+a+KaZLlHP8
/6ay8CK/JaKRo1jGgwH7Fsq7EjbKktQx6Sg2dxwB/8O4yGB2NiS3ozSqMKVjzr5tiN6gxUv9Tbf2
dE/fOwyxIaXqFpc24nCNud/M8KRiUZTPqHWof+jOu3ViJEwEqbPpt2RSAVHcbiieyL/+IY1SvRvs
hRxBmUNkX3VZsRgm9IUEjn0Z8jgJMw3JewNA2ko3KBehI/ybmi/cfvWn2ykGqRB0Rzp7dUrwRH/+
ZilY7PcO4pGW+p6g9QWYC6+ysb/rjfe4rVKHNznmw+fcUhneXCz6j2wVbsV+cKMRxiZ+NxeIoK0O
VsJGxyHCaUiPPnOsEBjyaZx68CMbG+FDlvRoLHgS5RqaCjK/Aafd14duGOS1paNNzQVDrNHPh/wV
EK2fAeyAQyBI3bEh95D2Ads7yOtbRI5J0K1uHIsxwJYxnVp0OR1bLwDhFyoJAxyHv8JeFLnCIG3q
rbPIQZxAwoJrz5e+5t5D9qsrREQOv5N7R+6sHhgVUFqlv7L0qAwLabmH54DR4+y1iI5PfQ8A8B+t
eK85KvmWxoP1Lu+yN1vU9hBM9fBooRzkPLyV16uhD0kZ9xfJp0MaXEuYHxu847HcRI2xJlNhMEb+
J4/NNtZ34AWggNx6sJYHFNPn0VtqHgHneLnDBf7qC2W7B1vkXff6EGAiDsx30jj8wt+2/3BRRYOF
Env5NNb+1ufT7XkrC77Q1CAk8QptcnAJ2pfeY4On0Ff3K3+LTEI7rn3DYrmzOAo2P07Q3WWMkntA
m3RwsY8dHodXSXzDCL9+aL13UTSF9s/uqdTDfbILo8eG3bS7nKyWrXuvDD9zI+74PQWdS4LkzECc
HwLTsBdgDUcsXf8wIpbAUeQ3Bl+Wk1hwUiqSG/v5Hhdq/xiROcofot++gvqSQl9YPlXFG172T9LX
fMqn8Y8OHmhE8GeEld6NqR3hJSIafwkQ3CHK9JZ/4MS57vbIedjzAn8+yaWJjqr636BHQ0XD0t8Q
rYJK95rzcytoji1tOiDnYVYXZBpZrOsZ3v/xTq1nVD7s12Z4A3CtXH7GkeBL6foxrZYjzHyu/joH
cTP1/1+Gpcbxa42XFtZUPn6l/ORB0j28qX9xAyIyMl0jikLgrCKo7ck8jCT9jhBIXLju4JIQpZuj
4buwKbF2/h9hZ9akOpBd67/S0c+XuMyDw74PmSkpNYIQEogXgkIl5knM/Hp/We0HPzh844Td3XXq
VIHI3MNaa6+Ne/VByoSHyKQeZnw1B0OKIJLPnsojI65gGfYeqeAl9KLTcpnyOk54cDBUj6JUay96
Y5NrWfyKyLx2ccEtXLAiMxIb8JYBWwQvIqpir0SsnaQH/XCbwVpWMt2T4JGxVrJpILEEMcFvmVB0
+J5BRPBsYjeeNV/rOZpK3on7tLE6Zi9td/pBksDRwv/E5YV6JbtINWXJwIlYIivjT7yTBQcm0U0u
CguUhc9Dx0v8bWfG6eBYRytYtNyBOtseksVRy0p1zIZlPGgyzcwQCOIpeql8N+bkrCe0QicRNcLk
7ymz7+SqZx+Jm1P9ziam94xdtYXWfArRLqJIOwovygdG/TWIzSXOX0HkHSzN8+649Mn4HLDQGCml
CH2dNpakaBnzpRfI9tnYn1PZYkUvuuG+Etsp+MGLKSPc0uT1Lkrwot3vJd1e+EiSdUPUqLclKfJL
XMNuxz4e5dQQmBj3w9GQ129mysPszmT2rkcjRy87CToNb9pd5UsTfPI2035LPhLR+03zE5xwJdIT
a9QYwOFIU1dwIx7TR9+O2fZSLmTSU2XN1Unf9q6ud7JMMIKRG4z2W5u3gtdFhoYVnQN/uD8xbzJc
Wn2OQrTs8HSntKz5C4oCv5gkGYxiyGFqBxdfYq1jjoDkronpZkoz8xqIKd+7vEtZLizNpbujvB/H
tQ7nPUaUyiATD1WXg5csgaWUF+TMCDusYYqShLETzr3Ovnyvlgl3nNI0QWuS3E7Cu9opQ76eNSCn
sNwJCxs4YHaWagyBqLpWWFUQOL7SKNa6IHNGB8nWTHFlt9xH6+cvu4miac85EL/vH32zzYXkQaZ7
pUvWM0t+gxfrXQhFOzdbaPkl034SkAryd4boU6TH1d3U+en2IM9qU8l9vtzmBPH9Ve3Ecv/E/EDu
BpIduQerA77le8cERVCTITBx21O2mc+m5jbrRABjbVFTyGJe0xv9085hsp8rjkwRUXZ5PgkzcaSP
w1Kztc7HP0SAw5KxnaPIOPiq4EklR5tgxHExzaTIAc1TjyvEqnIfm8HIr1RW+C8WN3FjPYv1iicj
qiH89W0pOeDmGoGj3qL7yW6GN2QlowHfnDLjaXdFWoJfM7vAnC4e7bzABsuIMLtmy4w5lVbkyZLk
ZQHcAVi6L8l/ydpj8yP7aFvgfBUh5hs2g/qkGi8jct+0FZPBO56FHvM8MkQd7cTN7QsxfT0EIf/9
EcRBZKJBx+k40yMfM+Rxk8z1UuwUlEmyHd5BYeuEaKdkxPEodFG78NyMHQdrHjtJ38R0xE5lFVJ5
a9LFlVCDYhHURFYp81r8yc1vpoDsxZxrz+vriM2tTPwueQkV6Xs74qtIWofak9Qt5lXq3bLn5NbG
X+akySHvYzeG0ju6PNSmsKgJcssY/gTX4OieXfyVOBpbGdHleGaNMSgOcbBvWyYntodTsuxihkS3
JUkX6aMwmacO8X3iXzYpbjOkjdaTiVReqNMKp/lxEj2jVra0uGEQikx3wzSiC6bhfCmixLcjnPye
XQRWN2lSau5bbyPil5B1sbRugSWJPVKtVbmbf7hhbNID9oaLJ709ZKYoMziiMrIomsjdItGaE8TR
MxDoTFH5kg0LIjbzHJwSvsODy+UfVBQpep34umsxh13EW0UpIU8RhcTXNNk4ZqDXkuuCp/u0gkM5
DVjcyxWSfIhESI6gVXd8syfe8oIjquUxSkWT6GmhCXBeI+Te0C/tzOdJxVPxI/eB4KLzm5M47k0K
jYuV5JFM1+iAR43xUzoi96JlQjlUMg+cXbHSl+247rGHIFsrNDrmpN0oBpBiyZpDauZsJfrpSEJM
zqPydKweMpwhZpahCn2WCyjEcQg26sIjf1p0r91hgGzKkzqOi5qtCDNhugBW3RKdAkoPzhBVmEVo
NBwSX9iJd1rqxVgn5HwLohMS2luvPJmnnmQi1fz+J5oGL6AqaoRIV+XO02tb64RT6t1ITkxvU89a
3HYONZ9YGe/Sl0gSy5wSq+bkPccK1uzEyy2yXEmIKRmdp3+nxDK6uWBqssDFgdGYesQowrfF6mdH
JgQekxfZb5excJgSsJJUhpoATnNaxL7fjOtO1lHb4WXctN/xXVhcDXr5TZTjlNxnOuhCEq6WPFR9
HvFIFz9tyoclrHyDhIb3BCLl19B7EnM1fq9mPzx8g0k9s+zlQU64sb6HicWcVbSsPJ0UFMUkA8Yd
BBvnKc/OVEuqFygqvzrWcRavvWfst3iU+UcRz+98PSkfFBKgp/gcon7cCg8hcrJPKOlC1oknBAPP
QybME022tmbtaMaW0Qcvg57dbNu9Wn4GHagSzQQRSJoqTVTBGYqvVmkZs1qUC/GmKgArn/uzWCVH
zg8/ymdfHXM8hYrJxAk5p0UIIMsNehzrnF3OHCyOrMo+DiVT2GXby2AYZiwjoI7y2xeHQHYxt/bx
E3/++oaEUnQI2ruMwJyMnZglzYFID1bXhpEfLTWHID6EVBgV7/1GlfFQ6fNgrWfSWnOOKq4zA9gl
6YLVqQ5rD/syyglYfxvSN7oaU36+pWXxeCWDRqTfzssZTLpRoRdYt2E/ROV4HXLX6j9mHau/5fW+
7epgX4LZF9cwsaO0qhi9h94HVjQju30suZBWMn6dEBtKBpVqdRtYO2aAK2uJLCPcxHV/bZOD/F0A
57eb3AOgiGVNhBBC4ZWdS+XJZadDe3wIrla1ejbYodsaMgIiZvWP9DGgynqqkZPimC7qoT72Ysp5
ZG13hRFVT+3rYuegusawKOq1VF8OJsw4vMhNzYYF8tJ4O+A2i8/YoCIDhhbfYmOdfssuI1HUtLJg
iF4niqJnTWlyM1L8O9uPKFYbKIKYyFEnh0+H1nHUStOo11MmbJRbpRWSB1jCx8mBAW2sWaVGvt6F
5dZu/lxk2g5uwCze0d6Y6bC1inEJO/7EyGzrPwki3qRr37mGI7h5xCgzEyNSCBB793ZZMBwvZPZN
so/ZHXwUH9xbLEB4K451ycAKNYaj4+w2UMBfBadoPzRNCvHJ7879uJfrLTYcLdaaMOS7sdKutjY6
9RhsozGR7R+egCwVm2FDlmCzOJMcsfhtuTe9BhWsqaTrd22r0VNPa1m91ZKqUBOd497or2WAtjFl
3XnymCy/YWpYU++NJJbA5+GSiH+9n0Z4eBLYZZMDxZg8Qh6xn615j32dkE88i9zKa+Ke1KcemvFo
eXtKJuwWInrG1E6yZMaz3PGG6cd0Jx9QXNcJVIcw7lrHnfQ7w2rmm420zYzJr/iT/rzGdsiS1vew
0CW3H0DyLju//H4CutYMa23Cmv2K2yHkGPnopjmmVD6eT+rA14vbOAX4JgPSzkUxIZW+7mz9a4My
/JYuio/ZbCy1D1E/o0Qm48y63vwH6fzdZYckUsDZgdk2U6jcfK4FXTEgKiUGBSLxhNLpac/YnyFM
+CAAoY1pQzT3EIo8B067NJs457VhT3DfZq1ZF9+BeBE3MArjS0hi0DLBbyKdn78y/GDQaZg/Ccyx
6oCuN3WL8TjDrr8ZmoLP3HELiqzek6ZnecAXgBr0XEKOacOsmykTvbrykHHTVLxF8kxLwlbNzkJi
1pw9gaFP0WA6Kx66SkgveifSyxh/mISvLhyODntdeOKDgNAJ072+mfY1KnceI4ckNmLZLaDHp+um
hEB8LJAbarbszHoJT3bGq4xpTZgk56nAnDOv1g95P1v+agkz+YTBX6OXZpBePW9WLamx3oF/sAnu
K5xems6efkp+k6PfcTme3Q8Tuor1T71JqyPfLAwrPq0hWxswRWGQNHq0dLPFDFj3MOtQ8u6UGSM9
UC++aj7/izEWoFXGhQkJmJnVWWkhUsLolZbDkA3M/7HEEGsXVpbJC7NPAomZWbo6BWoDHejOrHqA
yeNvQoKaYLATGVIkb0nvlaR580y71VR4tiHyUHo79s0PYURmGc84uL6v4tooVgWD+oTYU5g8yMtx
iMszA3iCpa02UIYG2Ke/ICgdQmwX5iVJL41qsVm7Tk1D52daCWPTzgGbdRi/05RU1J358ojsWVSY
MkhyAKn5rLMYEISbfHNpcMgLbEhRceZnM8jwjF0bKgSvhg0VqKWXZrXyIuZTQodmsenuYNeGs33G
uIXN0MZJFG+EjSN6dr++kNcfRvLNte9OQZh0TBQ354N3d2Iyj3RfKl2ROLtskpL0ubwgojEBFV2Z
5Dds3C7Z+eqT48E5iLgpxjli2QFkKClufWZJfbIQY0yMcSdvoI5lIwM0XAtatr8eLnoEluYdsUmE
qiI2bYLBhSJiuflgvG9o0AmgNP87xLLCas7yKAKSl0lR2DxASkgKhOKJB7IuttPY1GF5f4gPhkXB
HZ+tz5iouXFDKHhW+WBxZOrbONHAZ+asL6HYbYcadepQy5vPOSKbU0TSsLEgZT+dAaf4hZbSolDm
c9N6O81eBE95nOK3WibSG3jUZ0RtQs/RR5ZwUXhzzPpoNVZY0sORStseyN/xxCWTzlh5rS4rf2bk
Z2HrY4fNGH0Lv2Uz4I6osC5ZBEuEEE36t67Zm75xwQSOosbonVzE++gYYZTlcuIOk517s04v3iGb
RGc+bgQsh894JrhZ4/AyNCIl2uUNe1n4kb4mz+N2QRHnUaCB4a1MXVywoh1LRJdThMyEp/Qnw+FR
HYGF6XJ9WhLt64TilzaE9AbPyPeapd1GrnjzfFLaxiJflOjLbmM21y/CF7PxMwbcc5b6bPKBWZQH
BS7vCIBct6/G7nCIUosjiyhtPBBzXjO/ppFcVhCRpFLSiYqBCemjm+bYbTzKE3MiCQvUBvcHl4+w
YDpcP9sFfi2hkjEit9kTM7VgxtvNNk5cQNrVXI4g+nzN8+nUsCbfYF/bJZizLOfeCsJm+WbNGusM
oiGv0wu/xL3FL+agKn74n+khxOWKAuNGwsH3Tq7ZqnEb+qhvKoXRFUopdnV+BgzN8gH6s4VxFj+a
ZNWNCOM7eKvzRX/T682BtGESvPMWads/g4TcQaSstH0SaeU8kQCpbXL/pcJdMdpdljFF0vbnm6PT
WvP+BUaedDZETHHcyKxNatpe5c36srlNNVYfxLpEa6xPHTTYq3aYIaEpBq7vZ+xhyxa/PCfkPTM0
pRifK9bI36wQ9Wn4DRaMDZthjP6StZfIdua3HrohJPbqGYD9Ha+SrardeMYCDbUtsUBHetTiN/cM
DDLjITa9hxVuipA0wZGhFBoqTFtj6nNCSXa22Ow+DwlzWBOxlC0j1BFEMsWK8QhpG2nWuSiGkRlz
4RKvbdCo5DE81el6VITOzwpyYPGYDHy4eeQXTshHXhgukrfSdAmHpmJrB59l8Fb28ItwE/EB23ad
+xTTPbMDZiuGR2s4R5EK2caiITPbhxMpy1H+bIWaJZPDNWRilwIalcvFy+SlHpySoTOMR3B8Ep+J
Gb+g0TtOemA3Xy+gyzJdb1N5Hh8bw8ofhC9geRTdE/+ewwDDX8jvzLyw/fjL+pnP30IiJAEJrxdf
oV2F6tFZYIRKkQE7wifTGFZ2zWeknaaszYfeDpqCYGSiHz8uq89bxcd5cPK4aWC8TKdIO6xzT4nN
WCKs0+1HzNiGiLWxkUKRAgj5/ODhy1sMJLAoS6smRVaR81c4qQEPhSyZ3hBy1Lzt3O/OjBx3ghFo
CZv7iW8Go1zyuHyxgJBy5qgGOAxiSHSU10V0b6JLvASDobHWIBIcO5SP4HxL0Lw1KQBzNvhvWd6Q
nJGVL3bvpXeE+GTj1fL1MG6NCir70lsDiltJZcpgkwHqpJFkm2AKzwct4MEPa0ElbjrFsUfxw7tl
bpHNImDmmxRXKTYJ877OJ923cNfnA3juLJ+h/cdaAIMw9Kj6c/RflVCcvk7RwbCxJYqDw1ry95C/
wB7kmBFA232w6bt39B/wIJYH4tpkiPVxUd6gK5M9nwD9Z2MtjzZ9s0XiAkORU0THAcdMAjPAghpY
6R2lBkD9g8Souv13H0sBYA7GfruMxjAaeLS3lfeqB1jl/XyOQSVfBsnf9Eg/54VDz05vWQlwegmw
9s0J2LS0QBX0VO2j21N4qzBJ3bBU7WyXdb1V0rig1Fiho9pElRfFrHm6L/3RDO2G1xcJeD0Q2tuC
mZRscZVbpv0FsHi9peOeW4AjfxzK+zqA8bi7NY3qY5RG6wLWB2aJwYyDPFn3OcWhaPziG2rYk7Zf
hYaLAOT+oZWL+0DVin2jaCAnFBe9J8UC3sLiYKXG4Zx5FHsznNQRjardkKFmNkUjLYHEnLYI+tK5
MCvJNASm8X1Vg4t91qFTOwhBf3Gr4UOB6WVu5jHpYgIiEAXDozKz1EOXjKj4+pJQs9vf8QlbfTam
vtHVSThahZAH4YwZ/6uSiWFw0YzfSfpbD91ffJZt7CFObsUYplHumu87xl8x6fg3lgn+zHcd5J6U
9Cx32LQlcs6v3UN4iWTRhKGmx+6+n0lvakTzT5/ROT0C/mYu6lL+GR7d7MFbrOoPfdv9nI/j5062
tz6vM0UjytCadzYer+i7D8MOU1k7Egw+W/QOoqNPdmNr/Zzjs1kIierrjkW1mRQ7Ou4xRuJ9RJQ+
bPhvvsqkyniN+4g8TFdYY15t5P7IdKxRJ0I2pPmW2HU7Ftzfa9Y1Lky7rALGIFWFU9xVOMf1sCp7
2EUy9jV/EWYxf4AblM+vZsixsrfu4uruPoBdzH0kKNw+FEy8S2yxpsG0cbZgSafT9QbZOrbY4RTm
h3PqWDIF5wSkvak7ttBsbY/R//B/jb5MUw+ojBaTOY7NeHoB+EJatJgZA7kgrzlQa6BgwDN92L6m
E5KKvklx/UEkQ+vbnAIne8vlKYrgXIGmEzZs7MUUpO2s4OepVf4AAfxYUuhG5b9kRolLPr5+lcYW
EygEFQnB62XNt/58TkVTEfxexJZK/zV7C6QQZMn+Tnc7AnuNa59kg9PPEeCDbv9LUQVeS0VZsvXP
eppSpBdspybzb+yMrhVUilzlf8ZZDC9HPbxNgHrbNwwDC10MsOh8qNdP8+I9WSlvXu+zLZK3gcrn
G5EiUIpO8GtbE+BKQ0PsbbjhtiII0EBtG1hco7MpHzXJP63zP9P7r4mNA7egTCBPrBnNw8tvhQkG
Zds38cHjCRtjsrLhJWjsWBAYhnPqXHFgIbLomIww2zHvTD/XWVHEXWZYmsO+FUbiwhphbDmIPUiY
JMtTRUt3nR650nTjGeIX3mVnR98DPEOvxsdU40xC3jf9O+vtbHxtTuJ6BIzbvF3jBQQP9/CbXadP
03B+6DTdN8SjpS49u8WORxyDnEsll7dDCk2Hy8TDw+Jn+UDHgh1J+GHfMoF70p49at4uunPkK9D3
xmVUw3UCmR7zsqDlL3YNtBqT+iXuseiAwfOOP926Zi/aF3dIyQYc1B7s/cBvENNZ0X9ap7ZGKDJ+
m3lkNIqj3nE0Whtia2DhNA0D3kKHJ5nB36CI3SmXkQJGKj7zH7MuBTETtRNTDJsEl36GU1A+8nVF
1EPMRbghKuFreo+2jH0yrfFA3DIhcryJ/YheNjxc53e7Z9k5f9HmeyXSFxPn+nX7/bCN5wm07+Sq
CAYVOqFOLxrV5lxbnpBx7Xie/EHYYIsBu8/eFsOZqy7jOubKP81t77Vnn9b466y+YJ2sVcybJ/n7
2Wa3mhEzjHo9Oe3FZlYKeZXNHnFIH7yopq/VivnaUZObP81B1HfRAdQSxP1y9tsr5OWIW7CS8HYM
C6K/69qde0Awr4xJqEChx9D+vs29fS4raAgWS1o3d4kmacdeMOM40ThYKKKNvGCdRw3qUXeJpAyT
0f2I2mGMQPqmv1QHkASsRq4FvN+HXb9i9uJMXzOmyAybQXfWkUtEGN03jE6fvRpAJ88tAVfkjNEa
Fgf17h8zGNWQDN7EGw01kBoaE1Zl5YuhmVoxfJpBz9Em3ASZ+Nqx8jpzBQItCoxJ16ghmnZeN47T
7JTpOczaMrhGbLOne8yi2Thv1Jztgk/npK8nPILPj/jdVau2mHZiuMH1BK3yl5/YgVZBE3JTcAH7
UV6L0RYYGcXuN4Ywqqiz8VGj+SweUw3IRUntFy9gWoSJyYMJhaJ+NNAo9bLWpu5c0KFcddZPHx73
/mbNBjSAVG9EpNqEZipp+5pvKUzk61ufh01/MjLQeII2AfRdUWKZsoY2PWUqUlDH4H+fPB9QTHRf
+ynR4/HzIsToolcQRd/I8taojfB7FiXSvoQhObIMBbExCYa1gxJoeTLStDNYz/MP61OEHl/kFsBu
P9AYs9ksG4CHgaTswphmyg/BsaHDeF8A+4aUmIFyw3IbgtPgscAv9Nfv1SCZbSZP1QODNgGoOS9u
D9tPBjngxY3i2zRrCC2eFh5CrbUeqLjlnune6vyumh3fQJ8iMArklC/BQgeJapPO8uMRb98832+I
/eydM7UPULgzlAdhrhvxYG4MILGQcaLmjAl85HXp9aro/yG2ifL0jLqp4UGDjHdQq9Gv4oCRF0XC
L4IG7VOrDqPokgUYdbqwSUoVzYjnOlAllhDEd4NBb37NQ07wvLrMEdHjMiXIWN6WbTcF7GFuNGMU
h3DDwFbBaB+sqo8LzcbKFuMkDSlfdxASV9TuQBrL6JPgwAhsu6SZ6At+OW/FMzgZamjDhEnAJ1Qp
d/tOFa/1Wz69RrwHvAICbknwGabvQX8ArQARwoc1awkF1Ox10Dp4Jd0ciBd6BV9xuAxbAPzwHaoY
9azzJht6cx8kVmPiASCGgeEb3NgMHJEQWaOgqg5gyvuuCnY7HCR+cglmO5c5fH3XJypTua54vLAm
5yHuuAA8C2aH7ByFXX2Y5+jRkMkYDhGXSLfUAJoRyM5lmXsVzPpAFfXIn6lwsJrNcCHLZmHbKEig
U6GajLrm4CT6/Ifkk7FaYEYxGGVc8d6xSb0OEygGvYeNLGIgO8OZ0Lzyk/O9O31aOewqKBPdKQCd
TsoCZY+SAOaJLr3vXnjLyxKhTVwCqno7K4rgrdnkR0dXGoCvozJeC9jPA+WUpjlgYJsKq24H0858
GrBMhfh5dL1E55J8xb/EniowLq/eOwIK92SAYEN8iSoY//HlHKF1kCaac4i2BwbkzewdoCd+JjN0
gC80j4RrlIA74ndz6Fh53xC3DYf43ZwFDmPQVZlf3YhOwfC7tdDy0nfIqclzT/t3bi7vDZAsylGh
jWq/UH20Ddbb6Sy9pIv60APi2IgH4WP5cHOCXc4sLFEFA9bgHhFQma41uhFqRWZzLdh3wNbIqPGm
mFu073KEMCFozwCoDA3hp1KBjnNDjMSCGHVxeFIQvK0C0Nv3IWf/eHaETfFA+R80GdTmwsdS0DZk
yDNMYmbZDCEsU6hlAMU056HQulewRZ4yorOS+2tdJ7dhRCg1mj2iBVOQeC0GUq5Xpmm6mbNZ8BoU
nSG6nTBBcQbkZRTH9O1MHgIMJyCHEbIgI39ZApa1wFlREdM70r3FKMyyuOR7UEhZxES9+ApNj8ux
K2J6/c5DAe4a+L25VamMiScUV8JgtDu5/ymotzBUtSp1z7Mz0KNO4Y7JoHDzb3TuDeejDJNvHAhl
iYmMQRCR/fROvEiOm9cC1nxpPhzAcQh1vzm/WjDIFG0Hk0OAotC3jSxyUFL6RXZkNHneUfDs/EjP
A/zshYPwaV2ynHhQlkbtJalPk5przPQM2epn8TYpu+PbNC4vSOMrh4nNmPqbOh7GO40QZeY7duEI
dl8ZUAc8MQOgoIwTC0IEVeqgohh927MmTTklOa9Qx+QbjjKaAtQQFs6naXTPDEoL5EpiAivhPbxH
WDQWD9lPkaHopUXoDriECNq05t/GD13yiGlajnLUkwIFxtL01rGJXTykgca0k9gGHgUECj6iCsgR
frN5/tsvp+TqM/4Xc8cr2FkuEOQ+3T8dPH27VSHicgEzauJJgS3vhEmFzC38qYkh0OYZy3EHZmge
ngq6PZthB86poUcQeZVwVaBIFpkSxYvksmzGcOd8tggqATuAoeL4ela81ERXkivAXcjg4pmHfB14
7iEEgP12h8Y/HL0DyxDnTUnx0A7J8lnNV/78dRCIJ9wse4gSSANOEu4otIdsO/y5ChS0vCCAbjOI
Nrvg0C/mQGRwZRvIhNm5vFmtq4vlubxxKdUecRq5GNlVnKAghKGwMiDTHg3Ee/W8O1iT4w+rmSGA
zqpqaNMa7CRTjZ154Unl9KevhJoUseQT72vpUfXhg4paYHwr+ve4uxB79v3AYJH1Lg7c9Fp9fkiH
zxA3B4d9mvaTv2rz6K+TE1IO+kU+DywF2mjMLZSNLGmmvDO8z0VYxNIjF5lx/z8tLbkZXbkCNOGD
XFcW9uSMjaBQkw/+a4YU1214bWR2HxtDPEwFg2jhe0g5AKIx9gPN6LIwRyRXG7swinI+fgzhwOjF
AlCBP0QNN4ragXFMj9KziWHkZDrUX4RYb5CdSc9qTkYBNIb5GTC/NG0GI+FYWSzPcmS+BP/i9oN2
az6sVFpT2GdC9nIqvkwH5RZFMpGR6+URKbykPb0QpczPgk8mSqH2etCl4g6fYVM9JTHrGI4W0QaH
k+tRonRO+UKa5t49Jocshlbbzp22GLMQY8yotuXsR3/dZ3kifPkN+C4pHyNzobpRrL1Gqs3leehD
aM4kNHFlVoKh4rkOOMOW1eFEVzGHWSK4zWVKbQig91cjfOmJL4r64cKOgZfuuGwwDGJ1VBZiyi6l
4tYuObgF1qQ1SsAmePb2S0dqQFkA8LJMkt1TEVJRPv3s4i3hA9yDwRorYXbmJc5dr+deMedkqQHR
b+tkkO/kLey0GI5h5EanEagBq3vg/bqrgMLmai//uLUm57PuwwIbJSaFs6HlXvzbGBbLxPs/gWe8
tn3Ad3/WdaBB9BBOEANNMACiFbfqxhAsU5QsqALAWQv2rU6YzscbbcPlwrCBt2SyGXdnr7xPwiWP
/YGe+SfXnveeYs5YNRMLfcsdco9BjJvypzHhOpqYMaOu5TeHs6a0e/pdwBXNnrYBGcL1eFe07EU5
+NoPlmjS9Mj5GV4DBy/5PdgLJiWv0m8e1AWjRriQmPEb2GC25IwouwYuprzlgI8Cl/w6kLrcvSkI
YygH5EEF0V2aumtmhJlJo2/hGmYP4GSRe3CgBqpp/kn2dJh5Qg6L3B8J2Ik9Az/4tjWtrTrM36wI
hq/d9NE4m/p/z5w79fnGKXs0FXX+eTfCTlVUaBZIpHGbt/pTFEwRxSU4Byp6DDCoEZ+NP1ill5xY
pMaEdnN+tx9HtvPw+IHPk+78Jf2iAyQpYMh38ghPabXWlG5nizeyg70snsjWwUJoSCSFEVUw15yC
wut56NWpygGnpCTE3OFk7DqNNt6MH1oWF6J/XMKvo+TojPzmGFEmMK5sDU+sBTAE/5HJjSu4UAeL
1aPC37UZdJ1NCxs9da7Bxn45KtQLnH0pWeCSY2N3/lPvUfjn1DUH9MzNEOQIcHHLRoAD4PsTkcFs
xj7XsyDEDmch1WaJTN3IYKEsWelE3rA6e51bSOFYhxLzqQ40w+wG0unBqViQbGh6jjJEuXDlQOwj
iCIb9mQjWTxxAMmBmtsEz6ffTzP9wOpYZ3Re9aZnzEkW4ZsGxnwI2Fdi6QVphSkf4wVRBV30BmAF
rkZpZ2T3020Fy44Avs/f0l1Dvde/yKLXLbH83ByKQqpUA02olsXQ7W3g9h5BemFOJ+6208beohvl
V9FJfRxu/M6dmZYEEAsIi0P5i4JmgLiEY2cVGBwfpxmuriSgRk5MZk1L+tw7CHrt89mtuawRODEp
h0YO7WvLZHqkBpy91tOl26uMzncAREVu2oWDotkO1w0IBP/hZRw+i/vCLgesFDBCZ+dW9Ig6AdDO
2N7UnPkHdMra3dSAed+jhEc7ZpSdH8HmYwbvh332PNBl0uvG5ym1+GJsfvsVOcvD47s4At/kBXBt
ts757OIWMFOD1Vnwi1mfjGcwlloUfVXdh1hsuSVbTDh65l3z/aZfNo8m7OHmsfDask55URL6rCqA
zaGIYnSlsXVYSyLfw30J9sJNAyvonv5+6msz3Bn830xcpIRxJiBl0tgL7sNrCnnycjENTB5fkiQA
VZOJOI7hWRWNtcf9eZnJxrJOtpnukWzgOriQlzPf0u2JeG9YhQeami6zy6wq4GHT2F2NyIYES3fc
QIaS87Iqy395t0f6x11/h0h0mmOmTsGOkYTRtEEqhCeHsrl+k1u1a/qn343pvBYRn9kkY46OZ/CD
hmUtyoTIT+5GSkiWg8nkF2n4QI17Lfo7nnUDmhg6hJ56ShmxXf1X97n/8kQbOERKMg7NmRlDWT+4
QQcS2rsrlvIbDn7XtDuO1/k1qCwdvUE1jYcidnJotj7/Cn890jqBimDKgippCgxKe0bmVb8H7Daq
m91FJghSNfwJOyBEQEI3GGLXOxxWHIVY8OBpJhyTklmOi6P7PpWVT9Tyqe5QEiH9JYLRWjJQUlkJ
BEzqgdecfhOPvRsWrZxRiTJ+sLdBVS+GSqvofaiUrWB1Y8Tt8PPLZPUUVHNSDScbnHxwTqqidDvz
rGoZUQehtEDAOWUIXK8sFsgsDQXkwe8g5UjiTUh5nTWdl0R/3EX7s4WONAQ9usaJmQuzaF5iblcj
J4gBvbPDdgUiXGBozjwzxRW1hqRyYrKeoCE8Ix/OhSNGdz2quwJqImDZyIonaadm6nPNn1ZOxegR
lyOvrWk5Qfpz2q8nbUX7DojAQDdjNB0vD3AFMMMBl2jDECHTaOw1NZNH9JVomYzxPI/DqLnfBhLZ
FxHSXkIwHbhu4eKtk9T08wEyIQtRKBBQAtkoWgeqOcbboKABP3gKcGmOHJTLZpByPpC6K6gNmrm0
LEEAsAshZGGlNMAK6DChcqZYRo3apr7vAdkIzAQRFwNvtoyOBFFQ/0JuRNmaRF7uXKxPgTjobeU5
z+Lq5iA8AZUgLSkBkfSafT46M31fyyyh5bL+lMBUaBFJtlyZF+pGF2OTP6PQntsaHZ7WDXdZl/zq
GyYb6WLAdj5aDJrxSGr6ZS72WhQAPXtDv3J/HoLAwAgQe3jQB6lv1zCz1FdGj5j2/Qi/UEBTHswS
yEVrrh9FZ5rsGNJhFMJ/G+78azcxo1IndwAh7Xys21a+1T1YjylfBg0jgPlENo0WMmOJYC3mzlKZ
3Sk0jFIoVn8BsYleBKKZ53mhc6dnBc+iada+j9wnRK8ShventAfGLWVYE5PHW1A4se+QOfSvZvxz
GPa9ptPBnbKH/REj8EM2gV3YE12lm7SBR390mHV9lrymjx9pjQcWHtsejtRuDdYXb+QrsabLCuXF
79VnlygLwHjMZrNyq2HIErQ1fg303zCVLEgcb1NSPDYqGJ462ymo+Jjf8bo6nx41zkWtp5twy9Zm
3mt/vE2QS6n0G8Gq+fgFDj166D1bSDDokXHBrPDnaQ/uQzRksD7lLr4xVEyKBYOUB2620ZkjnuUP
RWptwGUkSb9FdtPQL/4Jy3QS0RXOfE4P2VcWSm36Fj4vsC4a4ofomLqvperQkXRnfLUHUKnif/7j
//6/f1+9/239ex6dD5/1+fSP0+M4Om9P99t//LPX+ec/Lv/6slv8xz+7nW6r0Wi3ms1Wp95vtXr1
Ln+/Wo63pzXf3fg/9e659v52z6eU4DVvy5+rbLHsfENRjJ/E2mu1h9tUGBe/LjtL4Gps/vOCpvTm
H523qNeK/abY0Xqf9Q2jMFaHbAp8LhH0vOEN1FuMLr4DeM69j+D8UGb/wJXvnMs5qDYF/5803/z+
bDu4DQbko+0LD9x/wSnnBSf/UANlffG4WF+nNzBxxNf//Ql0ev+fJ2D+/r89gXa/Or4bu/0p/YLj
Izu9kOGbR7+7ddHOXY8W2gNjEbY3gCSF3pYGvmEP1/C6PYynzLzxtwlRjN3Hg/Zip8xGHihXB1cG
A+I1yoasriNmqa3a3lu+UC0YvUgNGc8QjUXJOGQHu6f//U31W/3/6V31661Wv9fo1Qf/Sdp5NSfO
ZWv4F6lKOdwqInISxr5RGQcJASIJIfTrz7M9VWfc2GUuZnpCz9dBae+1V3iDIv/7VOm+3uTt/rhJ
SLrBeeIFBbelhJto9A5KWJw6e3JufF2QFkFJCHJv4xlnrz13zDY2kfRTukX/5NCj7uW3SGXEKgUW
Z38a1M8qbPgL1Y9Qu7lOdujCOq6CEB4KlSquY/hjMfY8lp2r01PKvkZG8XZ7Va5jDUXIjrqQwQlI
Xv6u6W+WM7ohcsPYPBXFCduuctW0R/5xgZ9883LWnDRWUE5gPIRGVFF7ZOw72zfKZ8aKFzxI1v5p
08c6zpAwBY1vV68G+cUkHsckNEJzmIb+WRm1aN+sA9vmM5GGpYFDRJcHm56idq6o1GZAzdA9dqaH
IryUfnMLuRI6kbBANlFOpwKR4uOwoHed+zJthHbmICR8JXHRoYIzu5BI2aup0VPrSftUVJ4mu4UT
atgZ5Z86rVTGKZWrHOITVDDGj29137AjBSUP9zLEC9D+vGw6KLWgPFUzHdLdG43YpFieloCOduSz
uq+trsPd2rsl5icz9isJmNBVsRHEnfDW65VJCz9u+jKT1CeNwuFTzV07ziv4VtkZMSYh6rCdZihJ
BDrWy5gB4i2NtEcRyYMDidkY1cqh+dwWocWo9eZbOmZ0nnHzL7RdMneN6EckPsKNFmzbrXiaro06
AMZ3nWZyav3y3DtjJnkZFDu/pZJhhd/imxQekK5fbpEDT3CPQRSywYvjc4tFA0CBvVftew44BRwR
KqjlLIypQ0vs7B9n+r5DUXcBzd8/rYVAKmoydh+di1v/KkG6cOsz8s+BfIydNj7j6HscpFuUVTrc
JDi+uWpMma5qzCKqPkLE2IK1J4puT1fG+5EhsBWyJKhrF8OrdoF69c5fBB3bgzwnEdgBFwwLLb7i
MJaCGNleQmPvb1fMF/F8KT+Pb2bmawYCo7aHHgtv6IZ7Wx2c5GkJhogyAroNT4VLBTxTwHxVeNuM
mgVysaYVX5HiFjqyR5+fNMHWAsr1crqEh7XDWwGFwaHkGihJgYLZLXVsMGnOo5W6bcaqSQi0wnIz
v+2nihKwxvb6k1Ii6o0z+zQnxqa+Pk+Z0R9cJI1Vduqmv6MR4bXO2D7G/OPq1DOK7omy6tZR8Iyn
ENkzIuzW6cyoE7Ah1wZNmYFe9pmfHziFgPhgQTM7jNAgvUjuGp8+byN96eqeZ/nRZwWeM6/OXAQn
5Gqg1iDDXcLJ9eLLayFNZVyGjjHQ9bGp+Wft3XJ6awGtGe2xZwOAh3lQzBzmfIqcm3gbN9oI1H7O
5Ka49pjFeiC1QXp4cLL9W1y97hTAbZGItbxrELK0EWf7jOk12HMgZ8vTBtzz5LI4LJs56js65RDt
R+oWoHWfh2Hxoh3czTMIhG3XRm8TcaQbI+7Le9m7ztVjcLD6TcY1u/o0718/pT5cVJ2x3drD+bfs
AhypeP63cyvskjCSY6aPujq4S7AxcCPc+kVYafEMi2y5Rk7ExcpmN+L6arVUUQtJB4ZHpYdc9AlZ
InBOetHP116do+KkZn4t2mWFHFR4y0jjdJk/0STVov28eQbLf+xh8r1DtuNJ1TuH4e1NSeR9kH9I
nRPD6IbQjgD4sKZG2iPc1XbkZiqNK9R535VXxo5sjxRMaLgBzUibFBl1QPMGxyvaApFpecUcK0P0
xCwwUCQo8eZlPzXo2rbubdWOGVOUiOm2cLr2K3zuVJCezG0kVx2wVUmj9uw2mpqjgsqJsTxZHfsL
62uyWGSAAcy9Q22+0VR3vnThOGA4IdMPXJtO19hIcfAeOAgfKGHnfJ5lJI6zphgfdNzYmUW5qh45
pB/02S49vQ7XFb4FPvxH/BBLYHJoxlJOqBfvGFNCXE6+fBsawAvfbm8XIB746IzSJW1gsth2H5I2
X9jlpif3DWA4YAdWCpL6mzEFLocWcBrlOse49BJf0xEglerz4kR4cCJ3vj0O5WWKKDleQqPDisvD
XyYvpv2nIyvPq9jS+KGpAyINf+CO80x4U64+T4ZjStWv8Kr0s/5lYA21TVfoRuNWiQFoj/oX2LMT
7Y2gIHBiwI0q97itX/dj7bnYhqejf4ZrhcJpNlAAqcgsKoWmDqel1qETluaBee7WxPgnnAzhPhRd
+/J6+zB5OoFpquigsfbglt6Col9DEp3Z75yS7anDglSAbIM2QBfEWtW0iGkDSCEK3q3mOUq/5Hdf
cCXtaPTNNp0dIn356xoVp/GJbqGBZhzreHABAHILgR5XF2R0AzyETtZii1IfxzVG9HSmwP3pXm49
odtzuX4cD8E2t4DJPDV8YOQ1Ngjc7kc4CI1L2hwT5JkAMOdn/wJtiw7ze4FT2jm2eFh1/35qKIlC
eT2XrL4yNmbGDJcIAxP51DerT1QyqZF2BH2Oj02fAwjH5TN+1rZH18l6r5Z64dHtd8p+VXp/Z2Cm
/iABU/5NwJQ8bZTTeZ8lyLp6Lzm0xeMQgK6frXaWewkaf3Se3gYk270SccfN4LTa+qc4jTARwKUA
b+KY7KB+AjHJ6vehh4IrS4Nj0C6hKWM7Rz8EWzEPy2pmGdcQps7s3HcYp29mqJ3ccCD0sH7uHPwH
z/VruvwtsVT/fS7Z2K2tm5yDjYSHdu4ob0Ca0w8VK28DYcngumjnNTr+aKK/blqXDjc+9KoxNLDl
CuyjZ/RrwPjI1BIN6R+Co+EsHhqLFols5tAN+E7dzbHjwbWbFFIfkq2gOdE2aNe6HBrSi9nfYlDu
I8BOLDsNrMqncYNURHrrK3Df80gN6W1S/ZYvKkr6UBbrAQZjucK84O93ofyWZBuqreuifLIcR/z6
t9JBbRWnzetaxUIARxP06ZAcrZ7suQmxej03BBeo6BWUdpdOM/r72qZYP/eFm6EptmVrqm5q1t13
2BlGne131ywRJA700nv1zHzVelqnmW9Hl0m60BOjXyyVTh6qz3psk1NoQuQOVBfqTlksY680y2H2
SJ9NtPatMQcX83OC6wU0NDgOn9hBRZBQEgg8RUemY48Y7JHOJ01eek3t87mbD/5+rN9fqWE4mqzo
iu5oYlt9e6XrtCrby8bUEjlC1TtsYx2tXvjKAH8+jKFFOnudCYCijXKH9O7M/7686vz2Vrm6aSqK
oWn3ZdNB2Ra1otRlQpN3m1P21cslxR4IQTQHh5HZR2ehP7TAhBXD4Ssl/GdPerSqlF9uQtVtixUl
G4pq6qJm//YOdF0ui21x2iYt6c/LkZ5NtUwn69c8xnJhjoPbbpH3LVSC61MsqIxjKpp6mY1kuNDm
oHrOhmUoDbfQi5nb9feLYrxJsJtZ7IabyS6waatEeoAVyegKH3oz3nRRSPeQ5UPDIuOf77BdAkgB
QaHGy7UK6GZ0drEWGRNpqJOFx1iMjCQI5PQq0bDdYeRoRai0hFbCgJH5DPaTWnQcwJoACY/3q+Zl
hC5lwrHMX1aDPtvM8d7qOKAo5BAVWJAaxjgfbJmMOkI8+MFH1X58VE23TL6qpotK2BHv+9v7bCtb
bq+b4ppooHgQiHbD3J9rnTh2dbTs5RCMMjNs2mp/X1cTW/DfLUpYMHWbHoumslHveitOa9blVimU
pPLRYmNIuOXdKvSj1gFjC7eeo4c5sOmtIlLuAAxRfcEmKWijFpPr6uBREFNQx3/f1S9LXDM1w7Rs
R3UMQzHuAod5PEnluVHaRPBTABWAkubmss51Ot8IxxhA/lbwxiy+DhD5ELI5nLHuzH/Ud/kZwLgP
k96EpdKhUM27VZ7e7CqTGq1IGMo4szUMSerjPt4ukeM6ENfaPqKoHs6tvKyGKIb5mpdFtWuON6y7
t92XE9nNTzjxfGGWgU9zpx5uWWECtIwIIN3QT+qVB1/1l8D7733ffdUmNR0lk5SC9yeofCf6/xLV
Fj9tw9qHJXeGliV+KD7Czh62ef4qljwgrvSF6OuOP4DOm+iRmPz/6Lh8FnDWL8kPprKAX8UMfkYr
M0GLwsGG6tEJrv88wXkAy9IJLppt/Dg52nS7q86N3CYwnUUnHGSKtXypU3dl0tOhjsv7Cn5saIUT
dLEbQv4/RoMtYloY2CzQNZY0OHp6r6VJnsF4PGkSOtdkb71P/0EwNH72J/+9WbG3v+3dbNMcd1ZD
H0vQC0j5gTqT05iBmOTXvh6dmCvWIYWHq4Ws4qkcAGQG2otXVY5E/xQp1/GYuYXQxUHNT/dPAU3H
yTom79iAI7HBhgp8UosEBxzvcnmb/r3ftJ9PQAy3VFNVTM3WDf1uv0nrbK/KitQk1gy8fiihRfjG
+lZhkKjBRzoDMh4EngzRh5n0aDr+eLMialoX4Q9gRUCMaS9Br3hwVz8XgaLaqqyZNqtA1+93X2Fq
+/y6PymJQJ4te0uDwSZK7/VYyJ23ogXsTwG0v5E3jPURQRKpEhYnztUHbzMChcD8bvH3PX29iX/j
5b/3dLezykJfVwbKlMnCcME9KW4cS8E0C+aj1YsB3Gm0iuNpHB192C1MdIbtAijgjNmoQJSAn35/
uFV++3bf39Jdb7goteP1Vh6UZIGLKiS15UADIGZ1RqDrR2ncHgJ7n1yKXuqn8zHqLiDmabN1XiFF
JwkToQLRmE6XLgGAGTG/3oNhLrwH701RH33MuzyUNFRTlUvaJGUffV4fP1EYEJVfhhYsppUEdAAp
BfqNuCrGra+xcRiPcL7T6eM0gmvvak/86oS5YUWqQy8AcAxR16VF1lmZgdzNptIbHguh6p1m65cG
DkX63PAbBe2HPIGcd+RMMzykLFKJo4/RI1hmGh8hY6WOwMdSktA6KZgB3HoCiWih2pOB0kDKIgRD
dYQWuA4v6H82aNeYIbQxGHwQQJhoWtF1dkiKyPDoi9hTKYTvgICYUJ3APneKaSNq4Fn492L8yvR+
LkbNlnVSMZVj6t/A4+S57LSpWkyOiAHll2h9YF84OIcgwH61fBkAHkiM9EG8s379lKbBxlQs8k/7
7lQsVV3eWoe0TZSZPoGWqndVz8Y1mDnlDWqxBM3wAsaqBqc0whHMG6mLJp6H58EcphqtKLQxPVu4
1I6RimiDZyxxyNPsAvtLcGnMFJlpxEEf6xg3YpbLoNYUcCrmZl+6a/hauZ/KWHtwaGo/D3u29rfH
utva5ummbmppd04uWCBYLqR0EBjkO571hLFnxcQooIuKSTI2M97lecdLZlUeY70j2yFsSozYSRSf
UR1goPb3l9Z/S7eZkjiyragkh8rdK1eqSt2b+vWU1Md4UM/Nj32UV3TTNwPLHKC4/lm+899J6685
tadfKvXHaJ/koxObpUcSjH9B7TVFB4ldjW4mh6KD3fgCvpQDdK96KRNUc3ZX8oIjaLoTpSzkS5Q1
HtWjD5/k7i0rta7s95rTJihFfTnmnIc0uSbz/cu8eZribMTRaD9/RHHDfILdv5kw+XAjaLGUNBBK
juAIihZV0XICmkUgqi9sViH5AUf30XtXxN382GGWwekjO7qtGnelnr0/1ZJlOMVEOdMDAvCEoWZm
9s5bx1MAB5johFjwzp2jv0FvHAg1Wk+b4p0Fcjis/l4D6s8SgfVpq5zRsq4a8ldJ9i3NKM5tWyr6
TU4Gg9VtOAdgOV0zghdid6iscrxIwnDl/f3vy/5SIfxzWfVuSpe166K+nuwqIZl53/RWGNQJu/GW
VIa8ka9l+iJvFK7Jx3lBqQUzjGD6CjoJRk0v80F9PrilXwOQ42iO4SiKaWt3t2SsT/rtuN9VpLd6
ZEdppEGg+WziHYaxwIh8Wml4xxHog1Pv0MGHWdC/COvAhV+ENqodgH33T32OZZgkQtjn7xu0xA3c
LRvKOY3chVxK18y7wGzX17Q16lJP7GTpv+D2JMkcY3GsjqcuFcxcGk5dDqEndAWhfENDdq9jJ7G8
aBp7LuxFADmICL0zAhAwBUQ+BlgzvfiDjtDwQweQmgH2ZfDZW/x9418p1R83/vVg39bY9aRo1+2F
YfG2GVrL7OS13C4cfR9YXtrPve1Ywfnw+tqoYiqIhVbaN/u15e3fzj6B0QD4DcNQ5fvLsZVicXwa
ZYHKw7hMXnbMDiRh/gm0KwMYrPcliP5rtOpOQwOup79527wdw3pgTxH4et4ZtP+99WIDUCHqIWq7
VcK/H1f7ZUuJsttkJSmmatp330k+HnaVqt/UZM9aNrvKszw89Kv43LpIF1wmTKRkH1dRSCYJbSfO
BDwzB/krnnRYbkC/DcQEhd4nuQNAjJxBdvgov/uqde8/CZgHW3csU9M0Wf33kFftsy21dSpTCsGm
BYp58Tav61f7hXnU+5GmXbY4f+qT64SyNAHt8nnG/2SChRe92dJ2uXlmqLcxgAgTJp6FibGLb4ZC
b/O9ne771Bjaya1P7jOgpg/LdE+My7E5I8XRcDIgCRs8WGSKLaLmj0dSZNU2LM1iA/+Iqu3+Wp+0
W5L3ATNcF84bsA6yLVbIIaz76EeEnMCOq08azmJQns5IZvCE5X0RX6rpenh8VbtqGxcoEosCEfEj
Y1mRWYTnYRsbNLPtSO0WMXZpgSi9BPQbqNkIIDu/9fyZDnS4dzhS+HjMBjR7Vepbv4nr0X6Av31/
07kMYGKu5LHkNb31Sz5SOsCFGdTGKYd7aIXm621g9DKC3zOqcXbpVb2ignjbTJkLbsArDU6BMZGt
uAJe9YZFPZXLFZtnZyKHeog3ZvV67Wsw79hNTMg08H/L9Tibw1xqPncAzwBXd193IPqaxt2/28s6
Krv7EQwCIFvA2q4dQn5nj77TKwp8fXW27q/nsLeKqXb0+EsNQGrV5DK7gKhKz6SpGcZSJKCiWG/A
rgDzYnroMcAE/KuGG6F7DdCUI3/7oIr7Oh9+fGzbob+kiGgo3w0Z9rKhlbZdagmkkeBISwmTNRDt
QAa0KS94YQ2kyW6O6vIKBC24pcuDG1DEBvnrBu420Faj/e0cNDk5BqNb1pEg4gdlr/XS3ifyeGn+
oOut/lKQaXSu/v+BRdD5FkMNtTTsRuV668WKRuZAY4Weu1eAl4JhekYxIss6GCGrVxAbcd8MJQIO
hfR+1ax72+uDs0j9Ja3VLEe1dNFWVI37drF1wP9gvxaPz8zTGW6SY7LpYEyzdVdYTsWEgzKFbGz3
kFeE38pAqkbaPP470uq/3IWuibRFd1TejHN3ZLdyWTbtYWckQJWEjpsKbwlXyjAcrSQby8S9N3WG
GGuhOoHdJQTqvpN7yOMKXXfaZfQ/wM4JIq7mSo9OgV/Cka7rhmHrNJtU4/4U2MiGs3PMpiXDeZmL
ehPYClpZQrsBnz/KPXf8BvAhqN2q89F/EoQ/Okmlt8VI5Nwj53rwrn5Jb77fz/272iiZI+31m6iv
zIE9AOkx+qql5lPRnisWDvQ5SlD6i9wauBe3xNu1iXOPe40+UK4oXLOHd4cQXKVDB+c2NuJj50EZ
qP6yr/65zbuNbVon5Xx0vl6bYItxG9iZgechm6FX+JxB9JihmggyDnz836/ot0X9z7Xv9rR2uco3
y843dBM2K2BKFI64OINb0MLIZNRIbM8G2kLrpnBSA7a5s3Ce20flgWb+DC3/3MbdVt9IqW6qGl8q
j41Z2b+gq3b8gtttEix4cR/+sIL8yQguz+cQhnKEt0MXrKDol+XRO8NqgO0wAjvK+BG67pcWuvLP
rd2dsdK2MrJyza1RoANhCFGG4fPso/0gxXZr5wGCpVG2CU/oaQgsqHAvkKimJH/y97f6qk3v4i+b
yzA0g4GZzBjy33hY2a2+SzdHjSRL6++0MJvkT2heNRw5CTHnkGyZCT2CTP66Or9fVXy6b1H4kBtK
s22MG9V85Q8GozI8R5giuyTeLE6A5DEMpMnDdtxvKaVuWKZigFnVaczcpZRXy7gWqkEGfQxUKEQ7
YMv0pmSIHHJH9bIeAqx0f3un3ilw2k7Z2bxYQupwuJnb/YaMrQN867bz8q0PccHbrf7+GF+zyR8f
47+3Z9zFYSnLpMNulxvJnvuyhIJYCHRiG+NovXYPs8zFyYY31IPtPdl+wk/dzLFhQO+YtyUSiDz5
+4Z+q2p5X45Bd0OxbPtri337TuvygN+UrNzoB4AwinN0CF8YZvIjqrD1092MSR7msd0ZeBf6S39f
/tdz6fvlRSz+dnlVSousqlU9oc7a34JFlQmouFCDe2GO7KbE23fwjSfPCkdnb4r5G7l0JGzqb2j8
AW7IpIHog78CxZ9dN+htR/7ft6h8fZMf34wql5zBUawf/TZrrUrtreYVFX08TI2RMWtnzcjeuPKk
IH3ulst2pGIsWsY2w5npOSgYqRZ98wUvsaLvzJols38UhoyRNaN9Pz4Ep88tab/hAuci/28hahpM
PC0PFB4jK3WmRZVQTypfEXipUJPhVG67+eK8zBe0k5m5pn5BRAEn2VeD87SKge52UF/B2HxP/GXx
wKQK7SijRlIZMNk0yjD+mkiTY18KNoHDZrxEubfaDS9BOoFziEA8qKJhvWyW6Uv7JjEeQTkCZ5/S
8vf9VPGhbOevV0TERpiFveXsl3JKCbYf18hTgMf0EDM5TOyQvmPjzhzfDqw5mEoCbApvZw+S/u/P
oovY/tdXuQswt9t2bZ0PCszqJoA7PcK82afVFky/9MYgbNKKQLtH8mDIvKF+PCTbRvCe4SkOWsLc
R7g19NpxenYXD25NxJi/bu1uUV9zmdnajluTo4GYJtN9LVRPtNpXJZaCOIGK7vrxZTvLZ6AWuEda
D8zO9FBJ2taVwB4Ny2nXIQ8aAeGBDg1HSAjDfOpPuxma5IgK/33L1i8wFd2UZVVWHVMGU3B3SDiZ
drGLZr1LpBGOthP8yANa7tr83N1AVkSweXl7RaSk/Lx9qpwdqQv6OU8j/Jf5d00O28eF3kSWbBs0
MOqOg3XjHTPv3Lja6rK4DtJ5MVewwMr68tgIczC/7mUJxwfrnM96eovB4ig3oSaAjSfXkZiS1FMD
YBSw/jVSK2fkXRkB6N51th2YE0otCJfgZs/+7q2hehyouwdp4G+F0z+v5G6B1eurds027S0BDUg9
DJkj0MJROB33VQKixgCum5AS//0hvnpn92vn+4e4WztK29IJ1UssxUmCxazm5g0Yc41Ig3vxRzaw
zu4YBxaYJn5X7+cudSQSDw82l/pzOagO56dpyyoNb+vr3XwLy43e5Llmg0xjxia2UubyP4378QHB
K3axgMTJQVD4stHswaV/2ddcGsyBoSqGY+lfs/Vvl1btXbbelutronev3VNU9neLzSv6nikpWzHW
u8XY6LQ9/FEn2YSkYlD6HwibehB26V/08ymqVvk0HzAXWF7j/Tjt7cekwP26f6TQPz9AKCg/6yqV
2k6xFUUl3dDukRLbUjqUem2fxlbVPdTdGzR1GR7mMeuo58l1H+fl6lyAbzHXwd8LRVF+BkCVHqzu
GLri6LTI7zKdgy5t2vSYKmJ9vl1RgC05G7fuy4oUh0okhy0EV9w97f1pHoaso6WWofZc+2G4Ujpi
gostrHBDFRWD/Y61t3fJfBHyMQMbovmUecMKMRi01LvdZ6Eq9iRcgrB5QZ7L+3zvLQZlLAojVFPC
xTtTf/ibl/dXTAnRSwi7PlLyYhGbEOZcRCvw+kCLBmztDJXhB3mEKrbFv9tGk0W2RzeDptZ/zvBv
q+ZmGvamzQ+3BABbbIx60MKxkA+nKZrQDQMYerzdLNq6/eEevYEiOnf//hw/Qz7Xp4FpQKXRFUb5
/+Yx2sZsT2lZtkkRV9Bi/XN06DQUzdP8wXf/JWHjSpZhs0tUWnv2XYA4VZubam0cJemd+gj/GZ0j
E5rptH844jjGGddFXxi6LtJbfz/hL/M5cWEHFI7sGD+7/s3ttN1kV0VJ7JfL57pTkmJbwT7r0tPZ
Zd1Ts3E/JBVALyJxQ00Pc7PHjrz0ix5Kr7z07dQ6+pIZ3PQejRgHbYUdwF+cmWgsP2q6KMbPngI3
C0JQtpnWyerXDPXbetBTabtrJMucn8Ir/WvI1dY2hNUndav5LR2e3ptz5zDGxP7qZ4tcG2pz6IDr
kWMG9JCLQT3IQiTAV9yZBftaPYHhQV6hStKp1U8HNatMo6w/vF0wKISbzEh04zt9J25GZ9ib9SY0
P7WO/bzr2obX9tTXqs/h2ChegzzQqtE9400NDrOLwxAdaIpPdqiFmC1H8MXB+SDkoODhDEy+hiGR
eTLhhLTl6jmvJ/pYEzgX29VxUIG9hBkguYcOvWVlWqQBSeVuifsZDSV9un+zQR0VSCffsm6De4fw
/gVyN7M78rIaOuO90LwHOmtXUL886aP1sAxg/tcrX/WO1JWY0OyfK9tXPs3DJEX+YNtBw3c/rwbb
ra/3riu9Y8MR6lkfa6b+XWm8Tx+sOv33D2lSSzsCJmffdRoaW7IPhYhyrJT+conaMqgp2g0QgNDw
dEkIpqvbh7aaps8fZMw94SMpfDSG9KmftdJHhMktpydSiO61FORyRju0jJwHB8EvXUdNZtJkyuCm
dIsl928AKK36cjGvbTqXlDUoX2jC1yZMVdmv85VWf66FNCPN1+s+0DdgpgiKZ5rMe6xexuY5DxTo
O9t2YkCiMgycfcykaoYH+zW3Frd29fdO/gVAy73qxEtV022DAcy/91op2/P6YBtycpuggRpuJsV2
IrWu/K6QhDbw9ReG5CYgfcFZ7h59Uc0SueR9rKbmVPmXYhGs7y5/LiTjvK8OaqKM1gvaIyLFmF+m
FMDF6OhdByMEEUCgnMKlH65IBeMY0Te4MK8lSkYcaOMjBwrMk8Z/4T2j5QsE0DvT3VbeLMSTwlXb
yX2ONe9FQmBlZC0dpkv64gUKYu7D9X1+AYW3BuGSv++tXujc+I+NALetdAC0rVr3iAG2W890rz4P
6rEexHOxeVKmaFXVm2tPe4/ueXwDDK3TbbI4cPXk6M0PoUTAm6zOL3vvivALxLe3erZ25w2y6IiM
zuMNAtKKB9HmqXVjxIYZhqDyZKguaudxDKjS44iCLgbItnZxm++0aHAKuAMjOjetsRwbGhECmQwL
JkjxIPinhyp+n2jGYn0RNt6zEw2dLohtfF3U/pBJBMKG5zEiTMe1D0uFv6K7fsNa83Cjekb/CsPQ
V6awM2TogmqxTnF75I8iabnFGm6SCAU5ZcDYY3ilRyJ49uYKSZV60rx2u+j+wYmnEzv4xHJmBsBy
J9Sg4N0DosWooEfHovlAFAF6RVJPKb/AqPkzehnzLomzvyxjoRCJ67VQGEOgfXjrD7Vg1oWff35C
G3gLZR3JD7SYhCiosN9C5A5pFPqJs66MMhOZCuJ4H1BkMyQsjDEx4k2g/pY6gifX18FCFwq3ebRj
VHr1FjA4epDlO9sXmI6dbsrYcN7BEmHx9/76mTxrMqBV1VANDkrFuVvfplrLxnHbyMkW5nzTd4ji
sHBQ1/nfLnOXCDTOUT5cj3TYbsFB0FbwAy9wXYsfHvzGz3H6vw8kHvjbYVoR9LJMruXkmnub0jdv
kc4hASlzJL+up20Zpl0LVi6s7R6yuV0AXzMVYi5oZmkGbsO7dk6DbhXg5cn8APeoqY5Jc3QYIAvV
BqfxdlQbkbMqYy0uPuThaWQvkH7qHBP5SP/kPN2/IOYLaqm8uLtXS7hG4JHyth238wvyauSkNgrZ
N2wcOg6Mc3OhGpBfcaQ+flhAPT9A3l5tDyIg6HOXro0CTHSS4yba5cA14UBCZ68QARuAKl5JM5UI
3QTWm+Y3yDi6JuILMB4mh6NvqiHh+TxtdwNTx/8Cx66+wfyzDq9JMSuKUasAHrVnIEsXoGc0zAY7
62TT3wx02CfX4D80RDnvbLSwWsPc9OBKmnWnlTxpHYJn0gNb7VxQDFrk82ru7DzZdJ0exEZ7GxOT
ymM3w9tN+FQPTqoHnbLluzNIpokNBnsqGYNyVNbeZXB7L30JkV0XTVemApK3QzcDuy89AvFKiiAX
fQ6f9WG+lfoXRugH5JM7l6NfX98QulXsJ2nX22VBA9m9HErNyGRy2JcA9EZXdCM+oRl+7t6Nj80I
zlkCi8gxPGi+1UclQzb1nP6FksAKnPHu7Qi8gkwHCSnIIoZ/PLMTUGbkVJ4Jnmlnq4YyahJGH2qh
utpp6CD7CoZTLsrSku6rUk8r3qR1DzULzNYRQ1kPtgFcOXoiMEwl76q+Jhrm7CRi4X6cvwAJSNLO
Pj69MNPNX/ZPzUspzN8UbF9pcH0WiPWul5XppaV/Qegt0id1WKOWEWqfKVo4S5oPW+Sgqmcd47fO
aXF8R4mo8rIYjwTJR1dnPULFFXBzvg2OxO6kkTowyM7HCLn8dQjDdF4zRM+69dUtNgGKMhbC0cBP
sB1Bh0/3EbP30Iiokq6ZceR7SGpxfpwZkNf7V+cd4aAJZMl8vEZJx3nEc/itTBFYekcFG6OY+l1o
yqTjoUlBmSTUi7cI743rwYVunc1hID+i6fzSQNHAy8F5cnSLGZ5xdzH10OwJkXmbLM4BwkBCwniw
hPftooiGJtqmg4+P0Lf7ml7h7uGOMaHsmTGi/UdvtCIriPtPLmkBR3I4Hx2jKKI5vhqtxEgwFvOu
dTDdw5ggTEDSwK03Gc/QJHcPXTFaRyNOGCx1hO2wkM1D4YmjhE3nvgkVXaGABjGgW6F1zGmAGaPH
H0bFreMbMZyzB4nsrxWqrSKkYZDLAhi9G9fV17JKFZ0g2r7lz6TcU2e0meix+bp5Ye5gIY8Up891
DOpBY7NlpaeNKw2368vGS5c4Qmwj5f3vA0T5rWj+fkt3OWtxzlQtu+zlpDcIV6xPf0qB3M18Xt7s
0bjyF8YSq+Hb84t2xrdDZL21SrMydrIYiAl/58FgHsfjceuh/IFLJUfz30/3a0b+/YKisvh2wctJ
3jbmkaerfH8winOW0NmdT6cR09Huzs/QR50IsZ+/L0vr55f09vt171qpaydbq+aFc5lnxLxbwUoQ
WmOEkHpwdFeKO2ddT10o9+7miKIXNY1HIYA+mSFILSB0g1Xrj0b7iPYMd3ymnRNvR/MRzjvhC3/S
CqJ4WoR4YUyPqNWRLPbN903EKXMAjb9fRtOPmDQSMC/D6HOY9Wt3Si46HStRw0j6GQhbEESNG0Vg
VqoA8XecZbCnxwBnKCQfVXYJUlwIMnV3c1SjATjya0nDwJJf6oCAyQOkYqdnDKhukY3MF+DqUUnF
XEQtulFjKzZ8tJqLCE9vNMwQMRPNoQmYObwshRUgEJ0Hb/2Xtum/q+su1pBwXfLmzMemH/WCzSX5
J/438QA8QRw9o2rFgzw/oXpPXwsTib+/+S/tUq5uMFp1VBoOcDj+XWq7Zr25Ee1uiY7o7MmXMKlA
sY/8RxBOYoG8M30dr/ZTYDMKHzx7Ygy9jd4fvQbFFM95X1s59IYEl4TC7r620pyLfgPm3zJ2RQjg
RidqUMT8TAlXLDIcngSFY+S6h2A6MkZ+OI0rPJs7dAeR5XsXN72NQ0GmMse44fSmIbqUBOx4g4zT
KOr3u0wGFdf9EKJ1Yfw2R+MQdINrY9BW+St6A4N1xA8P+GECkvwVcV8WVX8o1LESLFuFoLI9AzcL
UdJVvKKnoEieZPF2Yc8MZAWBEMxQG0Yr0gNt4i0Gce3GeJz2mvDzBozMFwiUCarPgTf7xJAZ07lP
oaIn0CzLjuw+CpEiSPx8n47l2AAUid1381qj2B3smuMtyecyCa/iMi/+P8LerElZbOva/kVEKKDA
KYtObLBP9YTQtEdFQKT59d+18j3Zu76K/cQdVZV3VjY0a80155hjjjHvLz/kW75Wy1RBThvcT/97
Qf0L6Ze50h5zN3AO6Tn+/f//iF3ZE2irfhTqqnqDWXmvQTJ8L7rLal2di7AcMsp88SA/X3su6hWh
zgD80kSu4aI6KE5ce6h3Z4ZtLe7TyjWchtzc6T3/LyBSng7/eDT/dY3/COimmbY9q85lpz21JvXF
t2jUvH5uu4+k/H5CfaFxnu/vhfcAW0BaDl019E9EM0uH9+z/CAD/Fu3/62r+Ee3zS2km3zxTV+8R
lQeeLNcrDvCAwTGajkgKzF4Mg5cOWXY+NFZteNtez8bsCwUQDrWrfxCP1Cf/+y12/2XxdDsUgD0m
NeSw8j8qNKWvKpal8IT6Hf+11Y59xt9FkYruJIUA3Yi8P1wZaDb8H6nGvyG1//V7/xGOYqsuiq/K
78U9osR5KzCw1pygE9QOHovvQCqb9hBmHrQb3X1ETVQH1g+eR1NLGaWFU11cTCKRJ7FoWZvO7be3
Jfv+34/mbz75/7d4/uPR/LN5UdXfpnfhEqX2VPT+wNzpGE7PGBSVc6UNjnrhtm3QNOkxmz95/FqW
R6WXZlL8SF8AcOZ7jdIotzkCrVW1ee1v4JygNigDXMNykWmjGwq6R6VeNt+JGTuMrr/8uJVeZM8f
lNn+9/1o/5JY/+cj/2ecuGVVlllMDtC2+4v7ThIUk2cAuDaPQ7TP/qhZH4bAMFd1VRrwWhAP+g73
YUMshSQWqkOVZcofxa/X12GJNOLw/L+vsv8vCd9/XeU/ctB7r3hWcr4BMJWkW8B/oQ+N3IinujGQ
PmwBprsvYTbuBX008B6o4tEaImdOvXqHlaooISrAO3CSkAHP4BPIWUnkJ8XLx8/ZwcZ9DpVhkozr
gAIosAQ2FljHfETiFYf7iv1oSI+xhoEecV39X02gf+mIoVSnGiqkZnqHHfOfwTptK602el1ah70y
BD2/VS6AOwYFYTHtksS8b0HZG/zvh/pvie1//dZ/PNTyVXbiquG3Qm++3UTG0HvqGJMUwfQNzcgO
mGD0mFmIKS/6Lrgj4XJ43f3vi9A7fYht/xKQ//P2ZcD+j0OjrGD6ZndGe9RxvmnC/j34eh0c0Yu3
WPcW8mSHU9NxMUycjjeYaiLtOnMy91lJv8nW2407450hmfgb0NcZeu2o3uL/+P9ssgz8tSrU58Ff
txHzZuHOGXZ8TGom0tAGAgb6jc/Ck46nx/OflvjiiLZv7smzuevBOkY1G2RGjqtdp+O1CfKJh9bs
b7g4h6InHbjMMc6Iid2iLMufK3q0tmngAiovj7wO0viYVMZJ5xgmai/qSEAlXdBZQfsef0p0zBHw
gNs3KLmnLsaE2+cPeSdSyvgjrGXvExBYQ/13LB3X5fA0q7bEx7KG4Ho+G47ZAEwd8XD2/yBEK2cC
crP5u2yZUOriGWRsHeuXeRDaSaTyAD3Lh5f5skeuzCXdJGUsA/8j+zleSlsui8qX+XmbZDQOgZKQ
OkHRe4+e16iHKgplsQ4XFxkHmLmiB1Ydh8huMMvBcY5SmZBOBg6Xz33IxjLyUY/VLEZhg5+KC8AZ
nfNg2JmAeYVDnB7Hn2X/JrgkLi1YPpyDN0Z0OhhKEsHy7i0ZB8QoFTR9sulJrlUDECwfjGRbXYZE
BQyN6OqO18ysk7St6drCxeLzE5UyRU6Cy5tBOFN/MMUjrxnHS8NG4mINzPKAXxMP9+C4Id5sgK7Q
K+kjzNYoC+L06nIT79MiwJQcdGSMenYoJjr6+ggXO851BBaADRA/FHHvIEyd/QVZ/HoHDeBM1yZ2
2z+tenSY8YmQw9gBkjdi0rruYiGn0PodcewSbOQCsvmOxUeaIv05eVYh5DW8yIfDWZjj+8FSOZqi
42egctyDTJrojcN9w2lTjuzT3uvZw7ecj+AxIzhJhXbQxTJ6RIckOFCL6TD5+cNMPMagll+uOyJn
Ksc1c6/vwzjnFY2Offe+ui3QwgSMuEqJ+PTnWFkkscoxkFbEW+amQdv5v8FQ24J/Cpjq/OZ0zeSt
EspZLymHjqjKpkSHGlXFwQz/DGsFfQaPtImLd6OgQ48YfXcx3HQwvUMHC0xlLOfDOuv79gD1bHdz
y5S2Q+eEmajHTirW4DCN/LkdqXmN+OjHz2nSdxfaEUuIM5g7ksA44Ur9B006Ut8Hw7WDZ8UGqATl
Wm5gyE8I+QdZNLIs6Yp3B9Wn6lu3C/jl96D2WFh8e+ZcGIpcf/KAn7+O1UhaD6Dmhf8FJmne4ntH
C/c6yxYPWE43B07oHYgegdTQvUxdNKoRw8Msa+agKYXsNhJdOyswUfx1Ge5eBQ2hCilRtNqBengZ
CIgCYRzxCTsesc1k3TzEUC4tdtyVd7y2uPpY6Ojlvn5x4DWBk6WSlwiefGsf3Ii9hy4uuaONKMl5
bWIKiBgxc9F9ih65+nE9oKCdPJfYeIt8vMB5CDuZz5pGzGpvnFdU0lxVq8A05uQULo5iCCOE79lK
Oi3Jhoc0UngVdrhCyOF8ntHASJ0vBk5Yb9cMgsOf4wrncuLoQY+ETTIy/DsLZbL/zqjOE5qYjGow
SHIw0c43V5UYXuYtyrUAxprgPpWFbIUlk7/BKkv0POwAiN6Rhm6DNrxJyoCynoKeMRic2YhSbAzU
4FgOGB8I1F7EZ6FhEOIs7zTpocV63k4PDdTUhymFooX6Jjr867HpE98OmnOzn7Nb+D1QO9qeY66+
HlYmy4ZYeTjATfSYO2kmBy1YZmNpVEJ4KwSD3LcT0zUroLzdjsaubO69pop9KexDNVd1e4kMy46/
gZsKIGC7RrOPtOSAotjhs4hYyHguUfnNhix3C/XPoHay/asY0Bm8H6MsJ3he3Z3sL1oTGK124Q+o
J4vtNBmnYjl40UMGXsmk3/tVc/vXQLb9EmmLzH+b1W1X+MtqYjD1apup/97eHg5tgZHCuBMp60fl
eVVnpPKK0Ssbo73WQQr24+tNdC99JQ+Yc2oHpatbi08Pkzpvc/04JD51KF1skOkmbGNNQXwfDuVZ
iZgZbm4vubmwlWVzMgCduXgF4fxxNEBc5L48neH0X/2eA1O283CgmHLeqTyI+OlKYK3Yt84h314k
w1Df3+QEIRKsq+UAoiGtSBVtwK31GH0HO4Uvx7P1HZVIBIrXoDqnXT/XhPoWMDWkz4Jc5WGzZMWS
Cay5vPczWiPlLx+2V8546buI84RYiCGcwA4d54yH083Qqs3Zq38a1jOkzb/jAPMhKvpYpG/3PKMl
GKqjxZnxuVbx++pg2KARd3di2gf82s2f5QJBED0FB7SwXzljfZY29sb0d10nejhL2DUDLxo37yM5
iX4hHEt5D9wZ3kwF94CbXR29I+cVR2Z6rLAfe7qG4unxtP1AVjUXr5zQ1EAM1zR6x1XhvVXMzK7u
h9+GwKQHz8B/6h4SeG3GXen0yb9Oc87roZ57bC98Bc6NeFzdThKYPmcmVM05AMt+U+eBggMbi/k2
kWuXLSCXN43YGf8C+ITfiFLwE0FdBEpwhH8IdYaM7dKQSnofpxNio5lOYMFxJb3fjxK2HpN3BCDD
wRQA1YU3glPK4gObSQkxW+pwXvPaJyRazVx6lcpUyWwk8bdD4N7Eq/Emy7DVbgSqfBu8oPcbzCJo
JEn60Fj5IRuqeBJ0Y5P9TuESH5R+dj7YxWswdvrXh793nO6/o+gZyBwidk7qFptdqQFy0DDE5hpU
5Di8EmGb3U753XlPNFbkBgf6WnZ/bm7XJl3622rsHcPu80At4FHsvGFLeA8mRpiNuIQnFAPdVLwO
NOrnF4iH3qFeQtgfoAfer/hhFVMet4mSuhrMl699W5ko3PHm7KW+ot3FZbcOrTOU3mDxO5VboH6I
EuGli7n6g+rqbNmfQdQZs2g5ucgpO+6ut8ns9/H99cekZ9s+ZiHorEDDxdv+QNQb40T2K/Fqjwzq
g4U8fJqlucczlH7f3XujVYeO3kki+PbTci9MWND7c7o8nBjYxY6nKRIGy0w+qy90hcIY6p+RrrjZ
/jr9FsEDycjG01gH8iSufx9GcL+xvtTKYTkygflGQpKPHT687eNZW/qqZMF01mgaa3gLk1B29p/p
oE9Cmq0M6And4AFhNJ4iZwqo5sSVWPIqpY0pjwsZRdktJhomfhs7xVg7pDUYIBJqWiFbkjQ50S2x
e/0QJCDe0pt8o0iDl/IVztYUJpWU82BGMqxHXWUMnVkX9fLQ/bgg1cx7VEFrHxiJWrcOCthJwTvR
Lr7KqL6tmmK3e3lSOAgidNQGdy85xWg7JOId/F5GvR0GVhxQeEcjjGv7dN7ScP79+QaPBek1ZYBd
rHD+rQaoK/gvRSzjwek9jEftXH5r9xngXgQ5N8+EVLYV9dNRvRDGAFOgP5jW4CawT6aA/yFwQJBF
ZeRKnTaDdARyVijN9FbGfgVfQZbixr75ignH9O2I4+h0+7y66m+fGg/Z8jEqx6UBcR9X6OLlvakb
fjronMhVKs1kNciVTPIFnt2dtJMPuSHwc2w/JiFQOpeDBbh0r4gPGE9BTlqqNg7Ie22VbE1gGnf0
wkDw4fVyjJAh5eANAPXBwqmlGKwmRfRwTUw7riGpzQwpPmqCxcudSG8rvuPFI9BmeveUdUdN7tbV
qJ0klT1VI/S7Z8Xv9H6NVM2dUqrUh7mBhAG6f86oE90Q7GUJ2PerKDZ8UuYszaI+kaq4GAY44We+
yMc8uTyzQz3gk4iASxdCOCtgkcmPeVuppuThWujDKVMNx6xHedhjYiux3ucS6ssZuV+aHIaw+o6C
Vj9RzimYgxL6i9V5Oz1FPpxW02nhQDY17VH3/GckkS1k3pMX0Fn0DYyYiGqRtNsucHVnUsWqRor0
4KDWcEyUStDCvhAsHrGTrObX6DY+9dyujx7QViXH4/ULGK6jj93i5efrmivz6YRaT7SNjf+tnRP3
BcMOz8Z7Vj/8pj9CTvORNySNyo7gTthy2u85vVs+HjDEi5ypm0kNZWvckvB+6qh9k6mjKSCTrAj7
D6A4DrUzzXEAcyyfiNpibr86NGuYAmFI2Stk/761Nc4DVITlz8S5AlOgp8brR0i3K9Ll7UZZhCHH
YNvjcviju8+ro1JsSZXk0afnsf7dS+NNH8Npn/YuGdaFBK5rv7b10pLTaA/EIjrT5x4hCdwmZdCR
J5Nl4281wAf5TUpCsU6uZ656VEkWtUlE5qu7m9ri2JAuAOcM9U7qcfcxUIrwjnP3VRo0YPFzfihe
pXtW4pUpecVno9lVLobkN70trAwclyhmhniPEllVd1n5B1lTczZqHPWMEZx5MFLfgHkt2Q/jlxBv
UFEWH6b+P/679NN4cY1t5VcVPb6Mmvk61X5foysvqx1nuXeXooxQPgz7u3meKQjpP1/JSUhomPrT
vsFRIxbo+JRifnW3j3HpmRPTfXZdrRxcOlKKWSMPGd7ROspdKsHcwcaQSR93J0t+5KbIIVhozq0O
84xaP/W/P506rIn3CLd0QdBAAuBBYO7jSdqY+1y1PwBrdrflWJAm1XandJYlRRthuB2+OVQqSGb8
hchNw1tfHVR5DEXjHjbHNpiNfEFGQ57OmBGFGnZAP2etsq0jJroJDoEcUu/RDhlb8uOB5LFFig0a
wJc24boxuIVkXXucMAUMcZL0Adkt/JDdTiPrboWi076pvR7NFbQeAOn6E3CK8boJN2PumCYa+TAA
AXn0/DLzNCciGcALxx6ckhMBWehcrvucRd/FYRfBQlfFuEFR5jkbAIbdZR9zJ4uRlyrzK25oY+bc
0dCImDSZ9YxADxt3Z3nwi0IOG0x36PBzglU2kR51Lwu7XTzaWuoJ6HmnBKG2rtsziHLeZ5iQxUMG
4QWrwKzZqkRZTyiZz9NOVk9R6/6cXRAtzRPdQNg6SGReWHLIYqZ7RrVKwdlL5oqBwdNlaMvvu0eL
WZuZKafxS7qXDxHPpbvPRVI/ECGHXvDE5AQuy09AGD8rFdje4gKLxHlUbss4ioAQ3JtWdm/ZAMCR
ML+LgBuk0rljI4fZXFE7hy5l08W9enz2GRyyCYyc+e7vqcpahUX2pEq5uQdriO4vbyHvoFEe1IhS
fqb0sedNNB9ow0xE1jDD1VoochdtbmuZCh+MoIP145FqKngsSRyZMlRozEYS0NEGJcyX8idxGk7F
P9ma+53KBK/flDyXTp8RHFg7+BUhpeCRtnWErLl0lwd4sU/GHPVHf1RyRoyqX5g19s/SU+w/KEQ6
TY6vD09j7BI8pR//1c6588gGV04XpA96DlZSfQAxcV5B33NhvyLatC+k06yCHbO9wKyQoentup6u
N60JmIJENCqK5Ku7lKcEkqb7Q4ZeiCz0wbCAXOH4usW2sIl+/gSrJuWxnD495BVO2IZRVklkpaFS
nGjMKmRux5z8mUqlqGRLPliVhqBHZBgYWE8ujrGFCRKgdGSTLOxD+CNMihUhQFiHZhLRm75Kz3a8
aDB/UlH2xe45j6oJ7a+VAYieL6lRB2/G6mOH5cdpyCoWyySQ6SmH3y8FCjiq8WWX9ENJVRyn5x5C
5b/XfCCBwp3uUuTANi2AEbO/mheOzsWuEVol8DUeQkgB1bR0yGH6Kjgh5fWTDFAaAdmQFpXTN+qs
P5rvf8JTX14klIPk5J/MrzgxKgMNzvHb+WhabvpyivLd2CRfFwX3hL5T8pYMG6LNhYzvjZIbH6VC
Rx946htjHdpAKg4ZzkiMQhkTDKmGv7RWmMQkg8hdKJqcL+tOxICjsqpRmCAbmLxR9YD07PJMciNs
EZa72SZg1J94XzP9uXDtL/hAhQu/CiUUfhbH3++Pvpxe4bY+8JYxK/Yw2fT8Q1rp3tx7x8nqwU0f
RlGPctT6NexxrwCiAAJVyD/JF+sDFQQpAGOkg5uLbB0ejg3JMc+I4phavl6AZN+nvAobc5JdxEak
gy1O2hxefvTTm9FxuvhbJKVC+THUMGl4/PPGmhl96QVi0ziCdBG3ZfgRCVtb7Qlt0uX2GN9VVoVj
EjmLUd24KNxuGeYUk73L5NoEoAfnYZ4hvnb+Hc9lDUNpeLdUq3Z8ca2Or81M7r+znV+dwZLrY0sy
QS3nPNCLmGa/t1I0DY115MRcuqz5d5/lg+y1xciujh5N1IZ9mP8UpMaAbzMFKLqsf9ZPvUPqwZHf
uBSqmEkqXadMhx0hmYHiBkdFADR++kwuYm/wIgMilqT7ZL77DijDuhgyiZwTjwONNHegOTtNcgvu
0MeYX7WNCMPE57rvF0nQtUgs/jBGjh/AQlQHM44Y5kP7K+vl5Xd2opwNlyebhKZfNnq7cj1LUEia
C/Ur+KRkLg5lRTs6lF8+QHIQk8lgZ66LWcR7Jfea/HUklsXKO0Tj+3LDUVOtkLNA04kwc8RlgS34
PdQgVC/nQFkNJvJE9KMUd6SQY3g3aQFFB42Hm209vFalZP8sy0nfEh3E7rE4tjt7QqnTyx3qaHrr
qg2hooPUEt0td0MYH/TI9rvoZnsE4ByokXwIGFs/tp7BCeICsQKidoEVtAjHgXs45Imr/ua+zPFL
whPn/5X+PXSVZaF+m0dxGLXLaClryKvltcNnX3TRR4qH5rZmH5yuzkX1UoFIeqJ6oPxd+9BDJkri
ZKQN1YmzE17o9st2s9n8CRkg9d542fC07sdiLp8Uhf5Nih0TVS/yhPnT82S/dgR7FniMRIY5+NaJ
nSu8V7eVenCwUPFOGXRxZvJfU3whrcNbxSFMvw9ia0F9VspWAoXLL1Ut57xUJXxBY/9jo+RUfTGJ
pEq/s7b84uXesommIfjU83Lu4PJwb4ao/DdTADfbgA7/FcoVPwVWWD5QWE90r7Mxz4imAxXbo15c
0iN9/hcWE6CMNr+48xqSCwKIeD3vTZNVP2UJl3yPFGZN+Y+MPV2s2F0wQRKxx8L7LJREQPanCZpM
S7+LLaBJ0D1cwPAFWZiKRhGVce5XKQaN/KzI8Hafwa122F7ZhLsAQAIjpo2jzrqJR2ukcJVXhIOH
nYMbfJBqnd4lXO0SaCXvVSp1jfI1NHim7HALFPBHwYsNDjOOI5xSj6gFvoB8SJEliMm5Pl4PnUC6
G2ImQpfFlWqhFmpB17E+n12Q30yKiVGQaihXuyPri0aAB16Z80FTxn/JAYk3fUiTisY20NTOA/Qy
rPHHq3GKJSWDMuUlbhcnBH85J9wrJKuU23yClA/8C2LO9nVQLCcZW1dP06KyDj8jECPsJBfBK6TX
M7sxms6yfgXZD/aRaHIOelPovxjSwv0thn/m248TUD/jzPgn2igwQXT8M5DX+0HhFBpzCXfD8dWo
1TfAAD/oqL8Jms+CwsdKgqr0qQix2fjpm1GCLzln5fBkHlXFPiWiv1ROJZVYMOIscpl6t99+Y3lB
dbg5jLNUUjOmonJGM5tF/EHJbRjGuUO+8fXV4DtbGYD+OJF6i8UVg8j7iQ4FlaAfZpyoLu34V5gs
1AMesorsLeE0wn3jnCcMueH55+vc6avWF7feqLLxYWD2NsFE6QKoiRS+I9WOaNzRHsF0EbBioQHe
bYqUtAXAzt6mS/e13lKYqk+xN7Cundx+H9fBghcevtGEtDXLNZjrtMspjQL7szftr9v5peLv29L9
1izFVv3t/DJHvsEYd7rqjm+bGpERyNLAr2bXvX63velMnfecbsf7VDZ4LJMRZZCYs5k5KWi1nAtD
jprzwE5Iml4Ucd+xVxMHX1+o9uMcEpujYVGx60Othd6lX/weBBOVDjtqrupWq5w7IyXV6G98G9Xt
Tub2FXpwJ5Mh99qeKLAPnyRhIsbhrOdSzgMNea2o1TAGuGH49Ez6UmP+9BqliMGH5qIVauONrDFu
DcEXtAINOKGPaIZ0NqP+4n1lr9iQ1frMsVL0yyIq9enDTuMgww8Y4WxJMbuIVRWlkRykR17tXHZs
EtNCHK3pe1WRX1IMSs9YNiFHcv/ARKNDgTLdb8urlBRF/vR8wRu1HKJYQvLHSIF4Y25OETEqRZ8K
zFDszx24Y3w50AftVj5tvubKtxyzrjj2J+TdiT2+TbokK7poB56MH5tNL1J3az1Fbo8909GCLlxl
HNfshWhwH5fb40ct7RFS/hOaptfwCdnCHO7ftrrBGIwMdRR+Jk9+E7y5Br4z32o55vzv/o4VpOaH
P8MRkrfHAhaLby3EjD5kvkKe+QwRnaJYW8wQarhP6NX65+qHsQzniN1OUM02zvgqBvN4QAlAOdD1
6BrK7CEfSdyf+tGvGWSSyOBlhkbw+JAXvgrbXRSyGuTvzS7q9TDd/Tp1vOdQhNzeDR+930u5r6nY
yUPQJwIHTefE2ZXFIaRIQDJxO6dypzlXkePdphMA0duUBevNsCMqzWfjkIxUCLAxCiHaAzTaEMwq
FxR2UikEgXIYizNkHsGDYs3xEayn5GUIgmTF1pDW51DfxUxCNpzrXfKKT/Sd7qDpfP3nBQHjN0Cz
26Rwk8EjH4vaHFiLTfI6tZub4qZrCol42gHFB+1gMcRe361xXDm2WOQe2EbXGj/CWYyJIQVg8fT6
m+8aEY2FGaUDUBxeHnAf41nVKFTJBGmD5iecllJQUKEGiROreLyLDgJSdv+HzrOjhHK5S/wn3hAh
JMJH3Cz4gIn3dVEKEDxzQOfecMj/SQqxHqUJAjRP78fpgTqxA/KN/qcoj5G7yQADoo+ohG73SCJJ
3zVGqr5kOdDjh3t07cKLWFxXxxT9PvAGmBlX0YVG1/3CoydjKe8DsBiEAuOw3lQAmMkC2LrTXfJZ
DftbjHh6IA8FunoK1Th4mIJNhLlvOkzMPSP9vqjrSTNLUAwtEAjs94ZkdzJZsH4lvtQCPqA0fRcp
81qa3e2JDJ8ayjDauQu5ixu7PBCltk09Omp4696XAPkfgvANp4DP1SGj8rSomq0LaW06kzK1TCFT
0/cZAqr9GLNS3p5sXEMtDXQYIMN1NTvSEYjeUoLp6GgRnZSFpKTQwraH5+CVcEjDYg3KH2AsOtcy
wCvBHQMqfhB8493uAopgMxS/2dxHzozOL9bgxWAfYBO6rgTl4weYmWtjRpeG/VE5SjKrPuYMXhfh
Wr3YzL5Apq3E2NuVk4PK0Qwtpj8b8/RJJJzLa7gusVAaA2jJfra2YX6qd7MdeOVGsGyYb+YDL6od
BcUyst/XhG/CzfDpdtxIdmmlmu836CNkGTzJCTP/QZd2IhknYxpptcfPJCFIwssEqEhCglUmnvpS
PZv94U5WSoXdpStrBBWt+Fy8P7MusqEu32CTYBF5dTtbkY/SvH051S2kwLnbukuP4HCHnwcMyTVU
lG8v6Cjp2z+Qc+sB3eb++ALmI0j2ZwVNQv8NL3GFgAjRZPXtiqJ0jDc5SRJ27bdnFU50YGgCNm7D
Td0pdYgw9IDuFydrw+fu7shpBnJrt0bqQJppUG+SxEeoljwIKQDxxSxDidltwfS1ZZccFnnm9zZG
vYF4pVXQ4pLBnZGhW4GP0Gd+tVZlZyy7SfLBk+OWNJR6VlRec/mOKJvU++DCVJeOUM4Tw2wpgyKI
lfLLn+nwC3JgtkGm80ovY0t3We3FndIbcFkNlThE1fj5mbeWXJRyKIYZu9Ttr7A6xLF2X+ayNQh+
vLE2PS5ZfFQnwSvKAEnIaRgw9YgZqbnjOmqHqLbDN4+RchBV6jOycPJU5vOc1lF4pxJ5/jibhNkz
kszxmFZfNYlurb2r/KiTOPrpHZH9i5rauZZoG//yGZ/Idn1zhNNeEiKn+0Z/CB1O0ETQPuU+qpkl
cjW6WSwSy4tv5PHKgYb9wwOOaw8M0CpzWjXT0lNmGD3vL9s6xaULdbj3y70bnGbXwms2VuwqZOjt
GO/DLw3aTZdEXyaJ/V/ryZyUOlKeBDbm64h9BnzCq3it4X9d90japjD9GnoZ30S1tTZ6MEf/WZfF
IN+bOFIWXovvZDzJyhD34ydOheCxQmMCa57oVMaiC6mmYrqcEa74vvrALG06iUAlDJdUX6eyUS/O
5wszNRPqRs8HdDwaL/74H8L0e1wag7wRrHtsXO3HzxVlteCHZKUXwm7ieUlWTRCuCLpbyTkm5T9O
26d9+v5QibC06WSR9yDCarnzt7TF1Qe0N6bd0Pcfw3l/cHoM0eYgGdpsp9/wK6bT/vHUYzvfUQXQ
O17Xd0cNScsKttQK1+yP4m6zUbU6UCc/vpIkxx16cc+rJf8NPrmXsdV0Vxe7Tfv7p7gVRR7KdNNq
SwWOElkWpnNcuEI/c5A6lPlV7Cw5RJfYdUngmm57OweZca5OfQCJ5I0tkDW6CFoNhKT8619am1mv
5ZVNiqh4HM8VF8+IOVuZWgwNKmN4oGTeUz82rEoAUgk2vokRPTglEU2zEUtfYmUM7rTDwXLH5LZB
UJaEkDsdPjJPOZcAN9hLwSejzinagTOzQRmq6e9yz6RaBsU74A5MkdUhcltI/TVAioTp6/RxZIr1
/gmQV6gdvbaXr47zpLpKPKKLykyNW+HtOSh9WDAZySz6jw5o7JMw2w6oJW/hfMDIlHS0TqcWycRa
jpdN8rnqZMjoS3GiVRaR7P5cpR16XQ8+vlnI0SNajT/FBq9a2ee8UaIrPEmtK67RiRXwCvUB5qsg
cqMvXfvRr/FwaUr4bgneQ8ywO9O/V5T5IIuOlXlS3jAP5hIuiqLPCMrLYID9u7X7nfK5eUL8a23/
t6Chm7P0TjSlaYu5skP8tacJUYHvJyR3l+paaos/7YQKxRr34YKQ7o1fU17MowsQI4P8CVytJbyC
EHxQ0rsDfhnu/P6TCAADTFkJ+UWkb6svr7k2gN1c7e0X35mCOPk0fwUXbdK85W20c3Vqw3gYqzuI
MKDWtCGYbKLEMX5UYJ8LEX9OZMk+hxzHQ2ibBZe/2RA8+/hDcJCqs9iSDoLDr4Vlq9ggA8ZglDHR
jzmVqzhJ6BNoG4BEcyQ6M95YgfM8MPDGsC2iJXZwPstUAH5iM2d1DI5FcHwOu1H9a1VDi9glsx/t
l599v7qm3CYpA6XwQELN67SuN8DqilfnfXk02fjC+Qp0exg78Ev5UvtSHmAa7FugRfQC4A0+0H71
lortzR8LqE/LfCsbPmz/6fxlel8b7GvBJ1Jfw62N8CiFi+x6ubtO+74E2MBTvuwVuSXe28Mu70wa
l2irktOiOrNO9x3h0LfDhgRjtJ3+YJOgWL3bZfO/Rk8+ytadcFzT0mJCnwdHUaJEcEyjt/cModhH
vVGUYt75tscyuMcVOu21945pIWibnSUTADuF+qNxmPC3/XPfbvB5VEiXuqQOcMxgURhD2W+kF0TX
gAT7ZsNWgfTh1zLZK3NbyV11hp8QcWQK0mEt4cqd41gS2qRFfXDFQJkcy3mBd9zgw8OoFq+ZifO5
zuxeAFH3aMUe/ZZDd3tMO3Y5hAMZwP0nRQTgpHcFIsJ7o96AFIWlNMe/BH7NxqddQuIS4/jq9lAx
e/EkTdIf2QyyUwys7Th2N5zonWr1zekjcm4PcZf+OC3Fjz4zJE/3iYtz32HJKMHrGb3v9kX3UQJH
6YVuImoIHeyFZbmlTGkjZQdV92fVzxnoZhFCVczYvn7WyMvb07FLLIgRPbDA3QezKMTF7SMeZ5LT
6GyQvaJJptJwAEuSQkt/eCo/AKwFskHU3wHRbjI1lOtSJr/0X4luNKwsmJT0oICVjvhv248R2hjU
CALZm9ufRcvy+xWvYgke6pF3gXNVfneEMzdNSRK8Z7AzVHtX0hmEQQg7tiJ3kjFf9jP6R0gP2phD
LCGfDW+yEX9j6w9ydKf85RPjyn5o+ii3efR3Amswo2SG1UpHWHwwRHm47QLqFwTYtGuHC1mMW4ye
26bIwSJegeRlMkVXbxIVpIq5fZuWMnahCXI9osv/W3dZXL/1BlYPByYJjui0nB5ZOWeE/+Lf5goS
IiVfQjuHgwbirFQuTu/CFEWfAWx9d1lvMsAwO0F/ojQ8ABmKOjTNDTq9PK4UlwngkkpU6GHb63gF
SRgVIFjrudA7YnaFCc0qVpwh7UHEpIY0la/3YQGgMGt7DHifs0IWb3/St7yG2dEaJTC2HY45qvjL
oL6e7tX4Q3QhtcGaRqJi9BYpAlnE1DjnuoJ7Z5IG9Jz7rrETKnuMCNgW7vV2xtf3Sq8s7HjNxf/T
6ngu+/ZtCaCEz6fzXO414AP4EiJdLFYpwx4hac7k5QoIsDZ8bHzP/IX5k/v9QqBRLra3qZuMUoTt
KvouoyfmovZ7ctvukz4WNuI7+yBdA76Frvn+sxf7dtf3JveaSjbsWmJfDkioLk/vNXnoW8RUwVdR
6JHVqIRf+DhfS0zICr9+6izqzAZmQOt8ej7rjMG4GWAMoOI3oKFNAcuK45WV7p0CxsWEIF7xrLMk
TA0nB7DOR+yT98QkAYSSp7iAm7c5aXMLykCFJcWaPAXi5Bl/eoBhZC2BPSnlPzCWKke/ilaHHpi0
RB9kEYLLg87+ZQ+wwYim7mmxJDMg89nvkgI71LdFsjBqeoYvxUO0CjYwYPDyOazLoGMsY8vp0xDG
HOHStY1tQZVGfo3QBVpquFpbbu/pIe+gx1jaQM8FZo2WN9eT7fo0GHqI1DhSC0Z3vZ3pR4flHXbK
7kaQHe82MYyzckajisYqmHQYg/YxA/AKONluRAr49NTFIDjxSCfufvPoWR0e5SZBLILJI/RbdVn5
fbB2+eiDXF3h1G5BZe6QbKzfuNoaVCCTpIzyJLpBvUxfYY/pIxgeaO5bE6awepmj0YANSLV05oG6
3v9H0pktKYptYfiJiABk8pYZxFnT4cZIM01EUGQWnr4/qqNOn+rqzDIV2Huv9U9LRzKjOfqRvr66
IRqjuYOYVFBcMqngSyHf62Nm13Re1UsdudGFdA6/y91RYdP7ebOevEKYsgwWoW7gSVu3uPsvIhRk
5/NYEnmVdL4I3N7YzLunkPd6Wrf14x7FLMPKvBNtMer90k8otg4vPRCuAums6+5HYW7iBT4GNZC6
+mg72Ap2P6bF666EUBM1DzVmxE1qdtLLe4tBQRxY6oIio7/5vMK+8S+NT0TIQyfzA83RL6F5aDMQ
QOa0pjrXbJzZAMl3S8QZpqi3ueGtgJQ3i1xDBvicc2iCNL58ug7ILFrrJa6vN6OJ9ylCJybbo/Qg
cIOFbN7xAHXOHdaU4qRTzIpLmdKxDuV2QETy6L6406lFewCA9c7tz9NcJVPTG6n2SjYXCo9IZSN0
8MXW4mKYyUpjb6UU1czs719NSdZHRr2QQr9sBu/V+5M+MLTgQYRGaYq152nLQ/K0ZFeytKn3fflp
rR8Gibydrvbot9C6RQe99xE+yQzBkxvLwHHjnRgYZR2G0r0sJ2HPJ7IiHOg/tydTXxCvjHTBhRxW
fTOSbur9tOE6TRnfwE6Lp/gSMIPdmsJF3eSV+Nzw+VKLWyaWVLetyfX9NK4MTgC/hXhjR5lEvUMb
/Q+CGgU4LoMSUY6PWhpFsd3ddemOxWoyFoNaeB4FnMuA93DiJnYmVDHFYLy/abYRRVHb/5uzQU8G
lu5QWrS3O9PDCDLyLksGhnWrHyj5EyVxTVn9AfmEJv8Rl57j8FF17wSzPniMliTh0fsxI4ZkHWKw
tt51mBK6uSFG/eXdcyXgzNMQaMPFyU863oIZOetm9B5UTMbjaAMHrlGRTyIeseeeol3gnEeDPaqx
yog+GkHXePLCZe64KCS8WDxVQYCUtHOI4By8yiaC9I7339h6F8rGO00Ypp+d9zMs9HOUrACtk5PD
UKAXlLKdRvr8eeRamMESoaxVeCPpjREUwcj5TSCtac/hr3nbZnYEQus4mr3u7/mNNuicMC8Y9+xy
emV7yi3kK+f0Pn9BIFLB07/AAnrseUeYL9hRaLrpLM/tfNaIYXv6uljN4Y+8pXTktinQppTfYmnd
537q7nmW8fFsNNz5/6BQAVJ1TVWIyePtcKzmnNxYZgwC3o9ALgaPLi7sQLKZREolVs+yyivO0gH5
OAPLzd3ynlHmFdakNsdli2jgwkSceTlwefJ5k9L1VCy/fwU2Pq0CqRZtwqae3Uc21Wtu5ake59eB
k52ZaXlCZaMXwMeb96xfDesoYeIRVS5pe8X025jO1SToJBsCQrNF2NYJC1YBf3Rr+PS3+UqWTW0T
kjjdTJTGjJPo/jdl+qjJH94ddzAWQmALY/khp3SKaMpYasv+2NhVBGowsQpKtE38y4ie8mlPejDf
zx+USR99f5Bm8Cv7Ji56sq7Dn3hOFwuszUZq6aV1E7fSGjiNB9b6htXaj6olVrpkasg0VEZGVQgA
zEj58SxOD/O7BPY4gUfp63IIooLJk0/7pPz0x4+VPCL9rIq7BKSjNIcwZ5PBH4AeDaWi7F8imfWY
2eK8/dW+AOvjK+20pf88v3KCWT+0ddXo7cBuDGRSAmJ6qW6nAvL8S0bFe0RCf99lYCa7KWlZkO8r
yRQBjffP+XRxWU0gsoUgE02RRGtb19bEIDLthf7tKgA8jNXfvMeOT3sBhEDLwrpRCquNcDbIXyjK
ds0cBbqp+iBS4P7ZLwNkTJj81jYq9A5AbQSVag6dBGJAgGWkZqwML7mM5jebV2cwb1hu350r0oX8
E8Sw1rAS4E2M2tbdlJwH3vN4gG4ayaZFelosPn/wYXPYT+bfsLVtCowkt13CQ8WzsyG/cQccxjij
rF4MbJyLnwm8pDn9rtj95jw0w8NqffQ/fOcTbSyzGrWA1PphnHg+AXiWOA4EIkNoIqxBnbOnPuAr
KRq3nxzAE8guTu1d1TnjDDdVoTkJ7oX9wtxWmVoTXYtwFw/sRTLuwEm+nM8xKID4vpweKtmUv6Bu
AIeQ+nYu+u/ExD8m+eqIqkowuq50fchYx2l5Efltr/VunCKSdQtVdiZ+ZS2F4xW9CpqCc3q+pLMX
ZOzWuPuGgbh/jMKWwJqBOVtsXuEbEN4IlcIxYDasVPO2f2D/xyN2Swck6bXW0aPOYNA70xfNDqNf
t/Dr/XYdQ5IwZJxqjaLRSi6uke0GDR1s+MbMgdE+wFFNMGU4zLvfb4mZm59RflNmoVb5khgID4rl
FxsQmqpwr38NOI1s/cZM2PRfdB0Y2T5OTn8xjHVh/hZXMsta5+5N6yzQytnFeU22U2WVtfMpr2FN
d/Cpir5ruDX6yx2Ns+OvMwnFO+q8ETkZ5Yjoq/Sn38Is2P2TnSd2gFaUcFS3jXwEm+igg08xdndy
nA+MOJ6X6CEoNABSXJI67kAZgBU8vmMmteD+/o6RR/12qx22ozX0V8NyYOWqNzpukAw0h+0WIaLg
97Ps1pklkPytll1a7HQpVzCBW5GxhelueiJYXL218xqRuqDaEySV297sZxCFzN1GQEiEi7+u5xNl
pNL/sj38obCbBPLixaCEkdIeRT5yWMJYjRksmB1ALc500Y3zilAaw5jVMaaXhHL+vRVRH9uYWaZb
OsxxT+V4N/6GC5Irs8WMyqwnCeSvphvFKnwYCoznFaW2e0d2PyWjjY1epXam0tNfwWNJ/tq7ONSi
2YpRg7JJI8QRu0XxVWykPpLhFNX1JSeHzOIMnYrYog3n0ZCxZLe48XsodXVfiptpg8TYh0q5fIhd
DS6apYAcyvsna7+2cpyNsWXEoTRctRWSskYOgBCfg/NCl1xFE+D9NWl8eu4Lr0BLF/Uvg1FatO3p
Km5JGLO0iWforqEspXbXLdlxs2H5ultTvB81VeUWMXJRA0n3hh8DOl7hx1LwTLLvmNUx9OEkDtV0
0SvLS+l9BtJh2WRjRNDQHIqpwz+gkm2AkeiyhXG+3iT3aDPfE7fFFD9YCoj1sSkdJKuf1leAakip
7JDTBDrh2n1UP1e5aJfYy9LFJ48UydIVm6e+pDp4+M/ptnh6nWbLs35iZ2stt5Ns3h0yH/25Gso+
5Cfv/uUl1/yJBesgxZBQNl10Sd33Zu+boxjBAyY1c1FyXqotk1oLrqJEInF2eYrgggWqHGkXRgEh
pG7j5Eul3IofZxrktlijWPNoSdUbWoRSWUC3uLHsJCy/fJdfHNDA9EpUFhYXshVk7127g36UFStL
EVd5OotPXbwz5wH7wWFNaCQlDTXxZ6ulW2abIWMHj8zIOAzKwu6ms5qtdVBWUOmy7GfJV0ZXKoa4
wJ5YNDo51Gmpi9mU4JXSmrSr19s36IcoA8dSVJ8GmhQg9MQhMyDkuMMVbMtI7E3pDX4SdpAUUDSI
9EmXK2cpNQFriLL6EuiyA24G7jBsuV79AQBho9CldrahuC0pPnTVlT3B7AkXmWnXWtLMSncnpDER
HUz3YE4bJ1HOoFKxvG+7dXn3tfsJFCGjBj3REQnv1Vvd9pATfFxhVU0XNFFcjkI5y8NVxdoSvD47
FAPFxGZiWqba997WuyCZOMohzgNu/luxH4Jb4oe8+G9umKpa/OE9DTEQAjEO6FvXok5A66iCgWB8
uw3SQEepaNgYn1H+vbP9S9twGchhbgE1ptpV0+wXM9kmUaPbL+kLBT7a5EzwL/cT2B5yXlncZKwD
xVYmAenDYCYQu/iD10L0KzPVbYd5/xURA1C668JfF9fftS16s2MLZUdrHz5+VGpFnNYOmJK64plr
rpMdd6NdkTIybVc9GJpT/VHJ1iqo1ZV0Q+GUoiy/vo7FkxOYMEe7hrsFWJmY1KhEJjcHaQkq3Z8l
Ihce+wwm2O9CjtgheocoxVkUi9QGKtRPioZHe2DzN+9UNMiJv2nOKLO23fbC1o2SiQTqztJpUzxx
lDthkbzQNJukKN73QIxjdbyRNw8qADsP+qn5WKABgakiZXGGjlhXLbDJYnanlT7o7Jb0rYH09ygt
clEItfVe84/XRG1oAIlUobF8/vYz6bc5vM+TVReib4CQxewMPMROtuq9qWQ+UAtSd0VPOvIQFFoN
pUB4uS+u5ZgvkfG0YLxszPtOHsagTmU1eAqfYPZYPXsrZi1vYYPZaOYDDYKXIfrjy49lvhj56XXi
S355ZSgbu/O6jdqfp25+juC2YT0jSgrb7VhaTA/oVjX8WF+0GxJN4NO2Pz+PKF88uTor8Y/YB2U9
RT3ZUQpvP6shd7nkU05C3FzHbkNB9V6C7yQbYBpOAbdk5tqsoGotEZHU0Z3xWSuFXRJNFQHXaBJQ
hlGrv5Z3wUwvY8I3gPSBw9VwqFifYBo2+8+i+zi8apH5/UI6PGVXNRiYUf8UGxiS8koK5A8gFTTo
hh7EwwRnwI4Bofsv2t7tfeJnIAGiKVwRpeI+RkbQoPfM7cEgQpLHwaGPga702h/cVb4swLFxgeuw
2ou/GJsZs3EWE4skdpAxogx4j8ISwSa6PQX5iwn7s1C30AduojEzRjqKzv3tqJPgXj/tClFItnje
/buA+AbA005qm9BQlYHed4C81MVNpTFgUbLeWNA4bN8+satpdmX+gIUFL8HyKIYy5rEpTWoopuH0
PR9oZzP/8XR7yct6QnAMaNMh4ipApqArUBzhPS/1vb5sd1SV8hf7Hvga+L+vb2GlHfQ6wrWNqlFu
U0igycOuQuYzhqHKt0ozp5XT3/H/WK9oMntzicU/zqepQNk1qW1lrh4nNpBKsUZvtX3OhJN0E9mZ
vXuUE4rQq7aggDEzXmlBDWpU9Gauvkv+JjwWqFCpLlChxhthpv/KZxgB6MEWCF2Vovr0eMy0wlNP
oogtpKPz5LPOe4GAZ8Rn/XufzPUPKfJfsky6etAzAU3lVqKrU4CgGZLmSxvjlL2OH2LjoVeB92Q7
30xIUnc+6a6WObcDzK1U2ZTJKKvx5pQn9Tk3Yosd/4FQ8uVI07387lE+rDLZ1tba+nPUU7etvZij
pdmJANxSTcAUjtGSyakIiyE0Y2mHVEedjIHZaj8DYQPhTAb/UxwfwOBs336NawaVT0QNNwSGB/Te
4m0BLpFsCDd0zj0zIj8WG4voSP6Hcjm3nx2Xy1QGInqRS9tFWCzQBzxOzVfqaORdPRDdu8+bOsDL
W/15Ujsyx17lY+lCTUVGRP60G4CDCz28mXxglyRwkCKIF8XHngwL5mlPvBba0euJ1HgH3SarrWbT
fQHqptDZbNOQc+pVCOLYJp31QIQUG+8jEn41SNNxWI2yBqdn4xF+ssqWw26NMtWhcigQ2zjtig/K
psS4W8BmkYXNATWuT5khMy9CXmk9K/OjeaxLjkdd8Lq3xwAA6iJadHFODRt3+2Hq8VHYfafbGP6D
0UyxA5aaAIOXQdpsVNl+Tk4tIm3QSqyJ6OgRF3APmG2FWkai1WMNot1MAGd4VKobx//zS++2pOqo
y7bzZFiKyi3vdune16QCvByu8CwGsRkfApQt0t2LJV/ApwVzlwlLmYqAexO71QfCaydom4wdWbTl
JKSJ4Ae9d2wKS3Ttpa2iVefwkyzhKrkVqhp28RWVOECKrNjSxfxMbAp66MbH7i4v5Imr/DUQOSJk
mFUf9BlA0SRKw5J88i3VzF2xZMhf/MtbJfXaiSN/1a0Zlz/UhTXFwcuqDg0K7yF8nAm6iAaZoZTS
iVYGWMrt1nRYcLxz5UBt1ZDwwGkJpYJzoPS5209a1cPTMKurFEwxBwjo9b6TBWQw1N6Glo/ybvrL
UUa823fbubzNeC6d9YXOnPs/Ym9ZdTFk2O65TqEEPyHNc7lkHcI/XxvM1SztP1CLAW1nyCLNYLbD
NsjD+pBebi/4ilNC93AtiQ/ZSROGDdavULxsONKAMzFzatw2aDFoBGAnBWVlPdNaxkagfKVkb4NL
Fz4+wJEGcOfi8kazdw9JDfqQj7fTi5mBmKrX9gAs4AA6zKrkSDJkjBWnDgrJN/nMqzvJSxfrrXhA
3O/uRwYEK+3XN+qWSkLQ/m2AG5SetJegPOtmlebjqZMVS6P4vTP5ULTvy/fsgRVoVWlUytYEIfSu
f9mtgNXIGtiGJIddLY1/MzS2Oru87gDBdJgbaZaSGy7xTD9j307s4gjQJIKMVOvXjjggKr0EQEKw
XxAHIctRnKcUOPsaxh6VmCNPI6rApmb3eyx7BVuFOTm09Pad1SiLbAmtUHn8OU29KT0mtAULboBl
7AsKW5T+ips+LTp46auaOGLtTAxLroJKcxrYAMlXQOIYM2v4texN6p/L3Xl/M96KemsuGoFmeDpO
rpVCNgSBzw/AnztiG0AXsKr1E7WNtizJBoImMr6Fpw2s3k2XJYdA6aSdJZ5AlnOuph49anRdmzt5
lf3voASw5x0uOH0tX/zulEdEWRfU8msVxggUGnvoifSRRrU80OhxlKh0cZLgh5+eWFMHhU8634wT
AsxNj127fppeq5qHJ2ZM9J7R6Q71bhURfl/0l0fvABrY82WyQqwOPtS8bXY798iSG3V7xeaKyzB1
AhDfhk7Yh55CoIPoQ+FbE+/+sLxTb8c8rejJT1XEejcfDAOecPxB6dhd560APu/LD1QG2heAag+i
imMOeZMRrTxJHSOIEMdtNdQCK6poFCFg1Et1VlMTktxyp7YmfQWO/co8ZwtdCmizuhzzKSh/yWhh
e1xIx+O1QxgwmiwQpPRentpk9Y7ypxaw8vDz+jt4unPzGNvLsoJmBnqj7MDhWZu7ZIZ6dwqHPz8X
X3D388t5jvJBYhQeyO+mRuAOEcEhtdmUF6sXgk96nDo3dqZZbu3E/ctma+cXH+3ubpTglrz24+V5
H274LLP7yGescDu+ZkXqEkggCqDxOpCeqZjARgsn/KtvpEg7SGad9u9w+bioweLdIUJjOxiIgcrF
d20N5478S42A3S5aPIOo59wN0CMVtncwGvPHeJle5DgDI5f2yB/W6+SKUwBelLoPig98x5gthm+4
FMPq7f0kxZlvmEK3hwwaelDHylZH/BATQGZFDBj0vGC3G31xMhNnMHFyO1xwArJwY8888BYTBgxi
nv6JyF+H2+C8wPe/IKsTfP25YQZ4FhYZzsQnGVcXVK2X9yoFsCpgA2YAeAM8ANvRMPGpvJHbisw2
Ruw3oMFMwvTWdNBlgkWGijZG28OFk5JgfbZ9bC3PWjglcoykLDRaSe9Q+M2+IM0BYUXvjvwVXDbl
J1NvcHj1DlMVn7DHzhPnJxW2irEErBK2dyd+IRiHH9kk1irCvv/6SmFxdGv1AWAYNVLybtUCw0OC
YcqToDedFWh95GlRsLrwGPM032I9ooyFpIDcrkyU9ozp0fmeA/eYrJMlc8m5vEA+1hW4+4pmlkGZ
qZWEFI+ZHWygeBdQV4XLrIFLtEL7RKTCyonEifV5OhcBb4PYIMIuv9U93R/uYjUorcJFHPFmuIp5
auiTe+fw4JPiaKiX9fICcogzr5vdkVgdyVcaTaUpszkZBr8tLCAplnvjAJVBZqxEDoWASzm/GrdR
1666YLlH+Orj/CgsmUGjWwWVIEh7Wzl5vmDsKNhrkCJFyDj4n39yT4lik3b2wldJuk3qGk6LW7Cz
JqaqL5NyNkmod0YZybi3aMRZomxy5M1v3Czue86umbp7QutazNag/OSBMEXRFgiVMUWEd7S40DBW
ozG+YZZnaEGIBIMCIP8mzLoZyOHiqfHCDBflB/4OyWr9183I2q+sv9ROkBuxDNHJ2Ph2Yq6RaGrX
TvEHPM9mcueHPZGZ7KFPwj4AmCznMqSb2x1wr4yAvk9XsZUeNiLw4mKP44pqFBax/Sj47XFnEnsx
YNi2lAPBOt18W4h2/TG3vAJajXHINHxU4UvBPVkgJz/8+XfnZYUysyTNdLVgyHLuvtbwW5159wDp
dJCX/BEKvujlf7QoKKpHa5o6dqHQndSjGg4OsAkABBtbZOtCoh2fJoKx38tgfv2La/ynKEfBzcrC
VoZ9/ChCCY0vMNRzqFirf6zTQ3zBGTOWtdI2n6lxWN76LZdBv2W0ee0cyCq/o4wJqOWmOs3CL/o0
eVaA5JN0MPHju083JcloHAl8NuOw4tlhbfGMf/zEuWHs/hkPgNwqwfJpUzA5AsAChx2o0uNwJC5R
et8eZCT8gJ9ZwkGHJI7w0jlA9gmF9XTWrurV09e+ckTHIR1wlMwEXiqgMlBbU3fpCb+oFapNATNC
2eB/AiCvkWVE47kbXOAUZ0KizyMhReziIUKEqKMt6sgzr8PWFBZPkmDc+iD33n2IHl5+1Tu6Vqtn
Kuzhvf5tZkTo8+ARDUmEm1X5moMLGMJTQSrtnmWMHq391bogJk+e497rRmBIxsOHUs0cxrs6TpQB
bUfuzNAy4ibKALkV6lSU/wzUiuCchOOb9wr2wde1ECl5viCUiX4VuyXKvI1wjAcwPr5Z/gN74NW/
ks1ozH+pToFddnDFP/0Yb97yaBGIAX/JFdM83gZtiOK1LoJ99N6jcDsmUJ61/5PRnhEfNLpVsae+
oJkH90V3NCaSSS5r0KKtRqvFO6ojXj/khbXQ3SWktwZn1fz9vSxG/8+/2IfM+iCv+ta3FbIyEBM0
HpjARhf+c0blbTgYEw/9GEXCiiDBjC+odmc2/sOjpB3DOuOvy/e4iRjrLuyJhV+zXC19JwUkUwbV
y9dtmb+HOUqPlPkdUp9NZ2J14WUvrqf+Z8RXVFu3gaqUBSIXiIvYJU4kIL0ayxnpesYS2+24oIWA
pBeqlp7hl4kt+6Fob33/DzXMOGmG9Q7a430R6ceviim4eHLQAv4Tf40OPMFWV9Mgsev5yOug6TX4
aZll87nJ3NODMburcWr3iPuR8zNFOvha6ldkz+Q7zbSbOiMXN0B3L+jcifNmat3dZR4KZFqM2AHX
GITGebEycg8Q446sw4Vy3hn7R5guyc2Hs+HKyrM3zu+S7eN7TI+5b8gXaoI9yYXjLRkDB8HfI+Rs
6CchEtajADCKF1iEVRIyPxyNODt4bLlvJB+yi7yj6o87+DNly9dSHwAGEIu/VXGM/n3cFkj0HfVh
DRRgIt/p8B56wqw+yYsevgUYk3OSXhl0EbRzJ7zN4srwFMw0gsk3KIuHV8wQ7NtAeagx+H9t3vyp
5rAkviaiW/M4rIw1QBBv5ieL8j+64f7idIx1AXRpJfsRyd6wRZHHEIAxxVE6KnxJ7n3jjBxUXHdr
2HjA/2PNF9AKCkVgzPlyNw5RbpDmwcg4Sc/5i8oUhEdC+FyG758SFDZxJsgXx+yWpDaFHY8aoI7D
Xqw5pc57MNU3maDG4rJ57RE72dmcqX5IAqd+4RvO6LvFeDUbxXHwZJ2v49flL41rgNv1QslHm4tC
j0pmPDue1HJe5ukBjdqAucMXjZMqzVRq4zi8TAIOHCi1Dzp2w4TDUT9rWXZUQqrf3yqgXBN1zJyn
6AoLzcEfWV1bw+kHu+zW93Z3J2VFD5+ChRyWg6+24t/y/FSXoO1SH76mUeyKTMuYi9SEnITS9ULJ
oSrEDFuaEJK0frnmbxvUXlAt6fLVHyYPW2nAyBHnFOkaLusND+k219pj/qLamcrFHinvmjk+zrSl
0aO5WbFZvFDHljvRkeHc7sTKc6RYKQ6WDXrsKaxlzmgh8nizFYS+5KoRc4nK32wHV8C0NiPzeuYq
VeHb2MfThdBQ5LEvG/ME+ll1DdKtcDJ8o0xmylEdAMSLjraS7juhMo1qSWoD3FqczegLND1i/Rgg
ZzPCcJpbpvjp2Iv/e0P1qpoTMDMgBMEyVlgAHBmbx+ANfqdHE1AjjNgfNseMhTW1QCFjzQXNSCeM
M1wLjQdLYVQYfZ0e94k2699fHRVjnn/FCwEJ6k8BycH1pTJiPmJhg53y5AN/3irrNd3/A7wv2aGt
7PIkYHERMIk48D28O7Wag4P3jZ3C79s5Ld6woKaTO7v6bnfyxBM5Zc/GqZo3BKxo7lP2OKihx4Bv
9Z+6Y2gZlVF9ojqieCUPz/C6edx73EcRlxVbR7zgSNH9XDEvBZTTyN4TdYgkssEVwYPwhVdHvr1+
1RelrVUM3uSHQgvuuXCofB9MeJSsEeIhKB88/WnYbBp66XMzZAjJxio2uCsJvMN1iaCCe5UylPey
gnwi6Qn90qzswZr36mehZU6M8HYqrBO2j54FIKvrTxO0mLCoTOyBjPAGWQPivIDKkbtPw8GWAKMg
8ADyD1XFL/E7n51+bXcfLiAJHE8uBelAAHNN7vS4zHy0vpoFmggenSrmu54JkyA+030gTAJl0YhD
OBsrjPr9J7izrBdlzME5HGPmcH4LQKl0nvzvWIhBhuz+4edfr18F3Ekj8Cu48CNur1k8sZ6CCVQ+
AfW7DnnAvyJgSLFCqF552T2ZAU/WA4cn+dpEINgx4+glV2dfpfIQyOgJXrmfv91P4hq/9FpG5Qn7
N7qlkmx6yxC8130pShxVv+/SRT2t8Xi+Rxlgx5y+h+7d74v7qhmzOUb4sFoTL4h2Qzh2HVY79fOj
PtHj+QZ6h9jmzQrg7gRogv/H+4lo1SKpVVb9DOAVxN+XghfLNugcudGz7lwTSQh8hUqtCyXd5b3m
rV+mcy3fX17u9JtgkVazD9MN87sVKLaTAc7zad2u2KsosnLLRYiWPGxBDd//bHmPPBCNSMXoha9u
1cZ7EhG1NRJN+I5Cs6YWGvERecvP2ne+fvCX4W0LBzGgHr142HXzDY43hUQ1X4pPa5mmtswRKzvP
kPx/LicuPjYAHNdnghHJwrjYgvW+ygEulM+MB4y61T2eOTDB69zJkZSuO7g/QDbLbsx56p0ljB6q
ItKz3tFYTZVHTqSf9if+Ri4sLO9E2exGAZ27PD927twEaRhDCSvdyWozBb+++PKqntVXrJPBmMAU
hw0MDpJOwBrDXnm1461Ab9A3cu6DdOTQUcuSFpIchTCnWy4sIq72zYZ5eXSQiwrslbgXXII6zqsu
rN3LXF7PiLBmk7Rr68+ffVZHmyGWsbMJXLxK5HO6wY7gFeuyS72NizDVbbdPBJuJXS2Y6TDKS6nN
KTkIIOAPTBEi8xWHNNodcBtremRDB9EWnfK3Xi2XkysXzsL5vMsXpCMs6uWTqe340lZoSz3KHTBP
0lAO0owpeamT3zJ78+bAWel3d0pn4T22KT8Ihe0MPNQ4Ye1TTndoR+BrkoKY0GI6KzrvOACoyoPP
3/17VETpDvDiupgL73C3qa+C82NEF3dAzhJO5vmPsmPLrpHk8dwwXdz7EBOKOuY35+yw1Q25n/1K
DGKg1XCy7n6E/RgZ8ETGA+7nqd79qzuCu5FLZ3cu4g3/ZzNcdzeTuFjPTD1SArJDPH/zeAsOwMUH
cyif1YF+AyIffPRT7RV9FnJLeZXMX5KDUO7hCN/CxyFHCbZuIvGZCU406qVkuBvsReCqHzNgWB9v
ENixZ/wB2MPtn3p4Ksw2XLvxKqEMvIH9vVgQq/fhY7DWuYOjN2mMWQImYbGB7COHt5UHo+SA3ch1
6lVLWRn26A7b8WhB4SD3ugQb73FVSB2ST5uVsvO8dIxwpB0FkIoqWxTcy3YMT6yiU1mZGA61H4c4
AlIBmyqUa5S/EbZJ+ZhlIRdu+7GMbXRSQTzR/mPD/FJMgdtvsnMdfgbvE5zPCInR71GIjQrPUaKK
P3m9ROmOs9RcinvUdVesKuFuh6Y794IMNMTsKcgBnSRbwI3pnqFbTYmq+gjw/j+SMMTeuf+64m0O
sXximiHwLGNLNWvUDCjNjE+4+4j0giXBcLZxamdV7LPdgry7yIPL7rZhGY5ZMW9oppjfCXh6uIwM
2fHf2atIK0uIsn6GjEN/2OaG4UP5vyCJBLesE3/4iUoc7IDFSLx1SNGieNzDtjg3mZlCY09MngRI
I1lT0vWBljid3xBkQ1ssxqlOiOwGwnnMf2/9c73FnvD0fyRlhoz4smOgLsCdzXa3UWBrzPrAX3kh
5VLfNpYngzW6+8xizdqsJsil32xgzCaY32QCF2zES3TJpGVtMToez8RU9UTmecVYas1HM+/Tx80E
H2AW5CfQiBsdzxcCa7ImM7IRlnXjjBG3Dvuiuj0zTuzKfNn9+OzyZpAKbHiLXZhaN8TFDM9TF93L
um2gq/mQhOyCoZnxvv1EP/8+b3mtkP8RJM37Qq3ZeQmTNon721FxjSJ2CGHJDDbMjPptTdWpGLpe
+zegOK+xHYsENRCTkrh7fa0didBapLvIUZZRSeec2RE6Zh5b9REehK8BsFVJPPEElz1ef1QXbEM7
EgfP5+qbSJ9/e/Nm07KeRtH5x9+k5yDwfn7YCNgabpvg4xMZiKh3c8uuAHuGfatJrOoezobOV7py
dXRjlFU/0WOay/fqym+bALDdIiH0CDAvghfc9xi8kKsBlq/IkLNuN2O3Yan70tXcaHahWoCO6voQ
jflo0w2NNjrflZdHnsfjc8u9HHOJh2cVzP0HywdMjg+SLJ8KgQssBkm/Wm3Kt8NTdiAcriEWnZGI
Q8QywRC+Jl2OWRXnc7N52fSZCJxCdkxiFonyIIyJp1y/PlwuexCUB3PDMyuGKQWQ/VI8BmbMPLSk
TIZjoqcpB6up87zxmAJ5czxA8JsqMlv4HrSeshcbdqGZ2E8II0FEah4pAhnJjE6A/DoeA+VEYzfC
3rcHBa71Mdx4reY+PK13K2fEkYmqhQdZlBcZpjMJMNOPBYJ5EO1yI3lH/vRbtw7PSD7iUbiYPTmy
VrsBPsuDJxO7+UWJoJjyZ4HdBMbMPDR0mS4FkzBP+IaX9/o6HPgOpNPlDESKR+DfVpjcKGM9b2pF
jdvYvYuYLvq+ICl3ThGlURKcXmaofn/3toGBag5N4VDXVRgoGV9C1YtDh7NvSo9t9OCP4h8gDzJ2
/GUMqJ8BCWGEpaf/yhdu/buszhXhuPbo5ETh1XjZzyRiRikbYEfqvHkl/BqhBzLmBI7frquAlTcC
3dakPD6C3LCSxQCCVY/uTWjg3rmDWyJCxEf5GqgjZdVV0gNQfeU+8XSS2B/cEcOMhzp8HITTSwng
YtjAHIq1J5i1/fT0xq0/kUy6BaO3SDqbJmumz0biiVO2MG+oaea30WZBj5jOm9ZBUG3Lk61CUQeP
k4Cl3ahfxtDfqvY+BN+bgNatlVBny2xA4jqdWPQ2PRFDwyM4pI2F7DJsxsARkpqK/j+SzmxLUWQL
w0/kWigoeAsEsygOONy4zDRFcUYU9en729WrTvfpqjIVIWLHHv4h7WEdqJ04OOa1Snh66GyjY+LN
3xHPtffLiOkxRQ7H0bveOWxHh6QzRdQr72whDYO6p7lIbx1NEAaAIu3/7ThPZjFT4dFC7UKPirLJ
fhQIWyHrRr1ZqoNv278PGnOXmGTbVJ0lzT7QjLz01CfQCyoZbTBqW5EfEHQJsAO2X0yw0nlQTY/J
1JnzCMoUUmD+y+3+DpCB6L5jBgzAw+FluDrFvv2cAdv1QoC3lzaJF26somI4ZSTOI4HMzAltgUjk
xR7HvQDCDxFJFU1K6ah2E+BFzD/VMJTvNnxPoCK58MEgW1tB20XShsvc816veain5Bl+CO8F8VbY
5QbL3LltRfq1ChuhqBHBIb7c2Rr2MaOJrpqVTpeWNxi/gO5aSqTJw3HTHYVj1sPR6fSSLyu/p/os
jr91TdZ8mBUDOdb2E7AbtE4ZzNswFf6AJfFbGfGjrcMvytrv2+to0vFnHEQ8QE7CHlYjbo/bnzOr
i4RyQTKO7y2ki2b8QEWOVhXR47U4Gr7l1P3IegnVMntJhwoQMPUj4niiWK7dUiPqVdx+eHpv7/Ky
B9aZaSDDlknpXRH4RjZArkV+VR1MVsyOy9kIAehGDxStudO0TipRqWezFXEH3yq0tvpks8we/8mC
qB9+W3Ttn/Df+cTZ9UlXZ0yR4eRMpxjjIF04XO8om5P/M2cJKmv212FQXzl4OEY/FJiScCGejhzD
2XlR8CEyBpuj6/xa7vgtsR2CDlGB3Xv4Ku3qIat9BB4C/Tj5GwPbFo3PdrIaAATp9+1By24bznPX
mvQZ4Hjrc8zwg8wXpAlQHP6OTjS3pQ942ojbEjR2a6j9IjnKlJ+hDv7A9uCTUwzhhsuaFlD57RoU
gPynTHcDDg8EdqG7mYEpjWQRZ5SR0G0pSsDCH68Ps4cCvKpFJaIuHzXQcvYQJ/5AagFkmKEdDTtY
DkCtBHLAnBb5VZwBOFWA26UHmEzFmO/xw0BKAeKCO40IiDMsEd69+msGt/XPmUSE7MKF6dtQobFP
9m49hyJuiqYt/x20oNpcfQSjUfwntq3DM/Ii++GaBGl6yFjU3nElfw+bhXNHnhYU/sljVqj1Eqbd
jH+DjPMes7uP8BM1x6Ad32eACRlYUyawro+84Zk/kYSo/W8dlejSag6HfzjFZKAOKKUGxpK+Djyt
lTTWh1PcaH+PoY9Q2Ri9+7/ekhLWYgo999/OAw67qshsDNcn/xubLIyttmRSHN8COeY+ywtZxtGH
UjeCyIZGLv2wwAiJPWmloGg5NUIL/l9nIlQ32Yv1/I9JMruL7oJDpbRmkH/khKU08blXdNlSapFX
UAxgkGCLTN2ryCcjGXi051f/kEnNivYo9/bA57FEYy4L6QRmOMgGn5mYfFnxgLWUKZtWIcLMMhiQ
YjMv/HqP/ATIitmAg9cUo2IlVTbqO2Q5shHOTjhkYyr9t8cIBOSKOxjo7iKYRJtlQDsb4TNo3YQB
p3GYvcv7MJxwyU1hA4nihGwjUcD9Qw3Q7bmnmzrNTVUFl59b/B1/tkX4u/Z+DW7sneTpxUHz9X+f
LkzEx6I/QM5m8nKS5ZtJOvPCUPttDRB42W8+nulDw9i8dvCTvN7vPgVl69A5n8BNTPjNH10rBPMR
Z6ELOni40CJFn5ZMHrbUm5qnVq+P3Y6uAv94utZQ9yEfuBH6dyXq7vdwuSEtFYel7x5Rd067WvVE
VhdtLfOs5pyFiGrtnZc6aeju0crt/L7JIBBBpwrrkdRcWf+EPY56T8E0xNR6+vS1gekBindoDbv0
5sGPdhfNjrOZkRFdqVuCD2L4SkBNpEBYs86uRquhE70BMB5JgsOv1xqClyA9Q/Cc2ivvMSWHOzEx
kCIqE3ppxNs9swLU45HZBsuWfT1G6Z0IeJh0znwkWCeYIqpyCuBqodN6IKpYMBPlHV4LJgrpPe8P
7xafds+/Xndxmr6gADcKCbdEQ0QKPiLlkPea045lYTEEE+WB2tPp7zLllgUR4b7mMLoBz9XJKjff
7mjIwtTJGDyI1KjN3pXtj0aT//PzgRW56PIVTHvYshcN/kPTEZBUKGdtMnJxKKI8O3kkowwEiUMw
E6GQYLUnWuU3F7q3z2iG2ESPmekV+qpIaE35C81hXmGiar2lhZ+gpgAmgTY/TsXOxemM4QkywJq3
Ruv0CRwcyREgl6P+8jToUcqPMRBd89NrBobdkaVEyQ1SMLOvyrsxNb+r7hBXH8azIFOZiueH9LqR
IHvnICynkkgMG3/vrPoorNrxnhPxKQJgJNdUppyi5AoZOnmO8c+0h08cfIeNI053b5f5PeN8JiUO
c+clfKOkp9aMfZEjwB6sIpXDr6rPrLPLBKLldadAopEmREFDVMoZlFNu0Ulyt59g19ixblN170cL
LgSARWLN+oHORJuxSYAGLsPk+3zvI3/NcKcVG0jTr06N3d4iLEImQHfchk2gjVuM45gOQdT5QXJ7
0omZwIWAo2Y83sKDdeA19iN+xPfAGMP+hHIfyz/bVsJPdbcwNVJj/AxkZIi5G3reLgQVJn6WAmT+
Hb80rlFkKrcMgnROQxo/UPnWUH/kWFeNxlM3Xb0lHAOjpC2tGN3MtgzwmMgUPNxeev3Z+8f5lQnv
x78t6uU+4d/eM9onXYIX2KAB5jsgRk2eEKdjlRjRmnUnqmfUXM46siIRsKBhoKwNSvRQ2fARAc9E
746jDv+ajOkFXlpwzlFuiIADTj6pzKe7bHlyoGOgJzoBENyr8yMojYdfTXjG8tY7es8o2kynkIPJ
EanC1DcQHeyOeoVa/smFJ1zD/UWwgDzqkHrFWCSRDogTdRk8i1ykaK+IHPiDkrjtAvvzzBhCBXmz
NElR/Y8O/7qNUm62RaFrdsT67RAV0Rg9M3h0CCBLXYecNQEyw9kH5u/4hzSUgpLzPaO+YHIi039p
Ilocj8RvTll6H8HeAzsZHnw6Bz33txf2U9Iht6IzCmANjWASU44gMmMuUeBmF44qTnV3yjwf+2Ks
wkyqqTYpohHxaMnC+GDg/A63ElVMlGOjU3gJYQZ4PboWGB3BiaNUcjGc0kiA6ev+gPMm9+B6Pfxl
CKUWkIIHmTqfKtcrx2FKWjSRK/8Cdzsq8vD4gYOAlFHw8MacymRN8XdO5SNeQ0gEXQfjw+wPPfs9
KzASUVVws64BNIjDnSSF9PlIUmDQJGIcgWIS92NI+4DOAmDCEdq48rUppQ7Rm34rjNMCcS3m/faf
Ed7m1GLqRcrD0dxz18ktELqodIZ77uumQBL5Y8lX+D25ghV2lrQP6TXODxjjFMoiJ73+0SeiY379
Vxthk0S5RBJPDLkPrvRS27Es1R/0K8W09RqduUmaOrJ80NOidywxB+iFJ5AGa4bqBcudVNTu0+Hl
qZH6q1d89m8/cpMoSiQJ5JlIctfGc4qw/0qE0ivvJFo5Ql7nMJqYyKcwbPahRmVwBhzmUR7HmU/w
tbd9dzeRzUmCPiyIow1bH7Yn4SbbtkIi4gMaAaCiq9onp0TnxwCrPCMdCILhM7eu3XwfIltOR6L2
rkQrPo04rmUlzV8PSxJjTOLBUANIIUcoyk7YHFNSxILNIE4yawlbDGgWZLIUIPkF2ZBOxIyG0fop
fEmCy55qe/q/zPjLyyQGgCWfCkYFdLt3ZApDVpTTdktZoQQMTmccGughkBdfpqxYlAlGr1BnXUtz
AJhrk/ahOEmr8Ez+BNiuz/OldLRGrZSO1DqRTFcGGNK+/QOXaQ9FCTJfMNQHIoRuPUnWE7SWhKR/
lpzBZfThjJBXPWIKMgT7fqasPpbM0bf4IHHfkN5r++cNRmXtEyuOTD0Gpo0mYPbyRJpY+re9SNT+
KjjKCfdByJpgWX3cWvG/4DgAceK0hzWnWz8AxI/6iv+MIKdJ21dylPYDxEGHcMlwnpt+2FXee7Te
ALnlMGp52hhYEgfmfvYI9C6aONv38hG0R3jBZH1KskmRy2OQD22DscBRA8NtSwFgdh/Qk/xq0fHv
u9cCEfFhf6gjS/5/6nrbDn9kd1NiS4ViEBFL8PoCJT0E8oXkXYENR0z6OXSOXC/oGOA2pDBUnj2/
NdSRIFQ4yaJ2jmqKEuQE5Fohz3ZJIMBS+fBQ/UMOo4SYw42nyroS1n8It/FNWhDQzKVtFh0VRGzC
PaAeR5A2NAbQEcE208MnheESvoOoAG+7yTekY81IG+QeMzanG1xX+0kXPXWKGvYv0ejkSXrQUWDX
WVcsLuyBuDjwFi64I6SGGAqRkElejrGhc52hAe8zevoniH+n6KIvGD/oDjEhgnhC+HjTjDgMZLV1
YZGh2U4ZDXiF6RN9P0ZWiq6odLyFM0tUG9A+lCnFVOT2MBf5f1R0DlDqpFDwOUzI4J+SwvzzfeUl
dLDf+IoVLH8z+AHZfyAmy7EoCS24KE9uGI+K24yOZ9slPFNgMztlgSJo07efyAHwbdhbbhsqEMz8
ks8eDtjAH54cBa7415CsyCqXgkKMaHu+KNXTkZxKdKKKVOPhgmMdqUUfbKScmCY/zvPld0hP2qsz
ztuo2fB+bO2fn7s/5Og4jeR1iwpojaRhSGx4jw0PiH4l9DEuynlD5CLI/Uynj4FoJn6lP8rw2GMt
ka4DngHfYviksDdvnbd5bv1/+4q2BvmG5G7wKEiESyd7BPfYdFmcqNr27S5MLzoEktTtw9cCTxQS
cS5JTjJ1miAvOeThOOg3sC54FkauKcun44+hCPFhqHvlSIorFIlZ62WIpT3eTPknaw/bQ1nEHciN
gClZjlxcn3snbZdiLHcNpA8LHeQvkg056DJy1UNajA9jlixvJjuhDOXn4L8g29UfXqkJgYKKyDUB
d1OMa8y+0+KLwBs4t7sNA2vUdrVND4PQanJx9wuQsYxXgSuAYbGtXE8Q80m6AEKAntFCwUoGIXrn
RpdgVRQs5afPgJX2s/fz9H+Al6iv29lN6aP4w5XuWdGbzrc0VN/hZUTSd4eeivaUoOcIxM/x5zZq
URZLjpyvSYbIlyHUaYfG6TND7cAUgzRebSl1AU51mTl9eHxgz8MVn7X5JhKnrbyX35aPbDWgRHAX
H1WzmVnQJIIrLa9CxrOfvO21fsutQeZxIAE7YN/TWtyJSpyHXwdIBg4+3LAFEmkg2aVNd06r0Iia
nS4HibWjb6e6QAwXTHVBdcpNRqJs0/uw1QXzV7K4idGsymtOZ2R8TotA3gDFPSDPWWvYw/wOlDTe
Mr2o3IL6A0847pMI5Sg1mL+tYZsY86E0k2DEg6326jB+u8/8tVeIZCWt32d+5gx75MDFIBt49V44
uILgLcayIvneIMzYomRR64gUc8qq52CTv9Fy9GBfyYpyb4wi6Z+0DZn/GOpJGnf+9+N1QlEph+AK
eEv63OicpQKmxHSRTwTTIROE/dCrkw4Z0SH4MqgGV8JPsyNO2150Tju7dVZzqY+NCRKIr8R3xkOZ
LH0jlykXKPeYFzokrjeKaxAyNLgj0I7uYUzbgqfyC2W/YJCd0FInqFCfolJKYOK0oDu90RPRuiAi
jnHTYnOQKayg7B/HqJFwvkvQkAjoeQPXjXc5Pg09e7lpK0yi41i+CUf7XZIM3Y6leH65uJfZcU4p
N8CUYULD4eOdZM691Fxw3nbauI4TuGytOIgi+oJeipp2x3VGZG4kWA+Eaab+H1D1i71EGzYS16NZ
ZgGp1O1dy9UCQWZqKUztJ6cY9fj1z+TOvBOkyCuUfFAo0FKEJNEr7+Y6jLJzBP3zgXayFV+p0jfG
5mhEBcojZ68+Q/x3uhhBaAH2QTcOM8B5V98kKNEkiAZDQOxDsX1/twasq9v0TLKDlBK3rLB/+yQq
qO7b0AfkW0tN+uQ6pW5cLCT3pmWE00bFI2ZksShHPIsmb/2ykWmRIBJFFXMYoxYEZ9Fi1S6OOAGS
ubJau4RoySil5yELmujZGlSwl5CxFP8vt9oaSg4nEIurPm0u1Lbnl4kp7V60CauvdzgFLBUWAra/
MjYDiqvkWNfISFmGAr+l84E4YHTIX0SV1i9JX0NEP24EPYvWMy0TSVy5GioN6bLKdBtStqQ5UIAz
gG/aDhLY/x6rWoS+CPY2Ep8ko/r0U35DfKDL0IGr18kOOCGGd+4EE8RvKG89IBpH71/yrSJHUpWJ
UJ/vQ5OFu0GvlriMOHQL1z857ugAkU7UlHTflV65t0f43FjgN/eD5wY0FJR/bXcLi0BMujjtOg7H
1Op/xy6TxGJzmRZELg3rnfAQgDjTIA7lJg0w7vEteI144i055U7TDvirrtIXVnTOD6foxaCekHTN
v78cFt/fPfXJ5CvGdy8vF+VxCVVHmlFa5aHgb2TSsenzz+u3YUtPKreJOIEtqO+wS0N8i7kXu2px
W/RWnYyTkVTmkvSg2FMvR091zq0BHO+PKvhEmNZiBbAW3UYI9Di2UJYwq4mB8JC6yH4uK5+iNLJg
V8WvecUj/4MJBwSLVId2sgKTZCITRLf07tO2ZZgIiKN0OScO/oFZ2XpqMBFbu7qUbQXlXP0DJEqn
c/WDSC3yPL1pj9LRHGuG+5oLZXpm0Mvm5fsh5/JfK/3rguGXFGg/MRXkIboEgn7ncIzW0pymAh7f
aWtDhq3nkq6CU6fDe/f7EGShXMWUu3eAehTaXB7FXvPPPVdQHjJxJxFrw/FHqPbLVhss4gwTBpJk
jvfRTno78cLDuJ2Sk47/sHQr2pSDF766iAJiQCv+VvRZTa6JS/bKYY0Oh2R9jNjcIgIrR+ddxhsU
oshQNsGanhw8HSvsdmZ8A4oRGMfdMb2Jq6PPzwMAYeF5wLSrHayXwOzG0l74V+Bz/2gKlJP1Esrq
ecDIn8a0pMeisw7HjtEwNOhDth7halh6zYCOwlyfA9ADU/QFqeeR8ghMo/VzGqKlsiZnA686ui2Z
uUF4bmbI/7bvEf+7oPDInzUeP3lFw6nd97ptp6LfD6irg9EfQL/Hm+Y1tGXV/JX36HYT/UDmfUx/
2i/oz4T5QlPP8ZGtDlnsMmL8i1LkOrslvazZ7QsfyCkodxgSH5rl9OHFX89asjRAt1pTfdXFK/2f
sveeVCosf2rbGJqrfYsGpalQJVB9zvYZo28IYs01a51UpyZfVMjtvT9Of4UolO6f2lEXT1u2KkYH
iEyW1L7onsdo69X/IICPRRG2wUXQskhKpq344QCP/Nh79imEWXK1k9NCwDGEiskfM2a/t92bAqA3
fSKDK2DvSF/VrQQmGQN4jXZPCczv7dGUZm7xDa+cmSBEv6NLO9P9dmXT2j4/IWw5GnBPGqeIZsJJ
oYBLcSzD9eJ3PeRVYGkePQdJlP6wx76WMkXm47IepfvcKImHqG+BvSNWVolwFAR237Xbww4Sth9C
sRy5Zzo8MmoFPANBBdNHsVVAEhYeEbHDeQlJv42tMXaiPf9CHWVEbTIUKdKlqWutSGjz77Djc5kk
pyW9NErJCAaTZjrHXW913VHeMVbDQ5vfIBNnOgfpRADbbYPC3TtxXlJjwPK49e0XuEmQn7AertMb
AasKRKdmUBDBsUyg42DiXcRPRdiRMhNPoHJzFDdlgGoL1n/iRniJYTC9FjoY8kpS7wlTwoUOV4ln
3o8MsBdADqEDldGJQA3I3YifplN8ENp2vu1/Ev/8N/7n8KtsNFjgWWRPQOiD9d+hnGjU23TRa49e
GI1g2po/dFER7kRRNUBwB17V2UWRbWF5MOIQcUTgiIOSqTytK9o9TFt5dtE9NP3LJv2ErcjwqoPz
yvFa1Hcdr2aCpPA8UFWG8s70OVxr9ntgADf3zaN/c6rslBkx0g9uMfnE+JIY6JFjALQ60ss5+b2x
mAmpB1Ms9+Ch5IrTHV3YDwSN2SmI/jkvBYchKY1U5QApeoGVcbKxeHIeHuFs7ZSDLSaUdG7Xare7
IoFbYstcOOBqlrXDyNO9+RXDbg+Xj9Ez+OqAAKAOcFO9DuXTBXgFAPLGNX+PkiEyDqY+kymCTCRQ
JAxF2QbEiHh7HjfHzbodvZ9IuXG8XmF9HDwdCjnWS5f8XYYGU00AFfZdd76sZdqS4kiUv6hiyN+E
qPd0e78aO8RuFQPdl3FVV33HqGt4nbAHlQkWEicTAfEN2ozIRU4CAcc/R1cyZxDuAcBzMDmkBykf
rBmgn0Rp98Vs663AG7vFBx2z1hK533pV/12Zp6qm8a6orx3R8cRgzO53vFPH68BtIwzCC2WwCxhi
7a5Ts7GFcsDxVvomQ6CfYgL4n5540C1Hn0e8f7rZXsF8Kwf90eWDjSkWKKcmaH66lIFzWG7+adCF
B4zsqyekn2JyPmXr9ITSmXus7Rg1PIx3nR7B4K5a4RFdDbrac0giXUYxM3gVDEs+YKJL+99CgKXX
2p7+EEy542EDw86i2XPF5gWolFsiTNZdcqVh6a/H3RBNsRI2BT39hmmK6ulhBeL26oK81+DVbO/z
48vrmsqimv1B0gYZqJ87M1RU11yTP8Z8a9Zvx5cB+smtj39RyFLFqHJjk7Sen9k1CYDrg6Pv2pg+
V/mpJ4M6rS8CjPtNQ6tlCMaFeA18tFYAX8zsydOvVZny8HePBEPKouM2a+CgfhGCjERxsfJYO21C
Q45oYxM/YXka4BcxYvwoPXssAE2E5oC15RQhFVeY4OrY9fWoN2RswUiTeWWtyHbpXiwa95T2fcO7
jHUo6zbqSjUHJcqYSEI5VvAYVQ7uUyXq1jY+VNlu5wiblK9FgULXLghmdfqm1jESvB9Kypa1vel5
1fh19TUXv6jaeWBfDjTUmQUMO4kSx5fTSS6PXKMwoKY3t62e182LpYkOR0ipQu7kfdwbAj9nsJv+
nmYLRNSv4k/6Hd9qDR/4yRnO+aB4QUXl9Xa/+fUsRGINT4jNHX7bXhkA7bnnHQ/wVcdd3wdAgB4d
ZCxtRE4gPe3HCGhpe9U2Y9SqsTi6jF8UB6oftaJHuKb5FBoAahVGcZhflbbhQUyKbhdX7/iXscQ6
J9pl2+2O7Bti34vxHvsUHTCmcrDE3PLp7o/uHtrnrlTBZPcM+ss+NrB0PGs6o6rlsSEYKb3gb6L2
hlUUo1vuk+6AKEB2oMPMG/EBdq9MNMh9+oAiHb+vDm//70+Q32Rco3nqRJkJ1y3Y2+mveH3LrIBX
o2GptAFkdjgUr4BU6xU0DbxN8HSt9DAwRob7uwQe5EFeQyKTLMGOsyBKuAXOnDbQCGvd5EIfcLqH
YVrBbCu8ddon/vPt4C8t2fVmeCLogimGbAtZda+O7o6vG4lbFHfs6L78enD2bn9Ibd+cyFkCxfan
P0yXaAuSq5UUf6RT5YKB0r951Ds+f/yDJI577yxgP9p5KA+qFhK/8yTdB+1cz/exSQNkeVyjmwxh
/coy5cG1tGFJPx+/I1TmOskNFcxL+gjL8Xl0uNmvrygv3tc2HKWqpU5oPjFxf6t0xsB9A1HNfp3d
bgQfumgNbqnJ6NBwWGZIQi9PY4uqMLSoWBXrxD+NC0qa8bWI2/l92tIz7pKGnAol8HSzj5dV/lZm
9HF7iyUUKKf8Olir3pN+BkwAhMA1vIfIFhym/YygyqZ8K9YoSRCdFVdbsN2f3J6wDRx62Ro07lJZ
XpocwnMo0Ro09Zu3aDM1fdnlGD5+G/QmA50cGh/BRE5hQ37ejGrcfRBxxWXGqSjzpiWp5yhVJ5u3
ISy6/D0eO1wsr/9AboQYVrAzPd5gsR+fUn33YnpFprb70GllUOjdp6jg+efwrbTWAPd3sLTrxT5o
krXNrvF5WywM2/kGzRmW8S0tllXaRjCWn9rxEDpnhw5F8phWY7QwL2nL152a7Zt+VZP0vLcIxWpE
kZZfpV0H5Zttnfa8+2gfPEGvMNZc3qf834GVxRvv405y3T4B7ubdmcUd8PdxGfdzw4qubpehnndH
MRUjsZbff0Ng8Y7uZJIxO1/otFronCBCghayX70D4YmTeww4QXjehTMz33bKreQqypgbsDGMXL3b
0Jhu6UO06XtepBI5QM9hGVw6CJT5+q6lhXitXU7h4aAiLMm2JaI93kWR1pCRHG0nQGT4MFVpB8Jb
CMk1EGHMwqXWivO8SysVrrYMAQzGLLhoDHVsunFIp6nq5nHwsT/s8ablTAK42i0vO/nZtnTc4OB+
7ChKGjd1bmCc0c/XPMdxal+1HefqqafbdpQTtJa7ydmLIoVNTyEgknmqRypC63+XuZ9xwI5gbdWJ
ZQaJ7ifLVPKOztOZX5Nk3s5Otv/xfAhOfbvt92gd4QOUvKO50ee/5ybGzKgdHGAmOaPHcjS3gGfY
XX9uIHHXGu3Xk6Ug/G8Y/8YsFv91Qg34ukZJIiR6n6HusEVZO1/82DhKELVCYUJHM/g9ex1JzlgN
KnrnSw0NZjSf7c1tvFnWDHpZx7JqUKpExzk4rH1srgJjDQmdk9duD9ICPE0XL1Y73XRe6PMmTdjd
XFGTtK25E6Fr00Nbzu9zajWGk1YoPskiDWdvqCOysdrr9ONCa5y1DhMDZU9S0q6DEOGD/YLpUTEt
egFFJMy3cM+xOeNSCki1nEVpDcx6BPQUOKuoJqMw5K37PoqWlvPVAoKSRCEww+8zAK/PL7ZOGGGA
2fpdMxWo2OdYLN+b+QPwEY0UVgZ5wRyVQ7JsuoboO0QvR305jXG8nFXZy5+dRz1PJybS9HOxOHXw
cSSnZ9m0ws7Pxe+HkxmKD7VSeiQR5uv4cw6U3qhGAZgkOzSZB/dG9Cwc2K40FRvgSRJ3jmz8jvcG
+GtzDLMhmul11HWaKSbKHNeHRYG+PcRGIElXutfgkU4b0wdfHRKpp33E/vD/oz1ZBjyOZRMivTne
j8uxjm6O90ygirCPCuekmvCkNuLRiQzJbYYGA1AYSQTNEE8Lye9Z9QeYsBWGmt+cfIdUHbWH4Dqp
nNtKC07qPuwBDdHcjmw6p4kLT1/eAwbCKD7h8H7FRAKcFH6rNAQID5xXMiPekcB+0Iqg9HAmF5/Y
YKltENFbpWogbL+iGyCx+XLJc+ScuGwaF1WgaHNmbdIP4D3K6Ir4g2BRtswhuVzpmpycrIBzTeVu
P4Znj/6QjyeGh/ZRoCWb5bJxOXs67CUuVQbVwgBeM2UKAbVc0C9UIFtEugKKVpw7HFXfXRdPP1k1
Pa4Lq47YnyfFSHI4GE4Ycteqv3p4nSmgPllA3kuRfW6eCefQeINE8tharH/7/nI91P5p6C85pzt2
qW4zLeAX90dWjRRVTYyzHhWYeB6WuF7HumhMcNTz60CT+AiF/epdyYrYD8ElfeefBF0k/op48/Gu
SW2xHDRWzYkd9FWUiLDmJR8sgz0pF22Inca+XO5l4ysputL0ig4QGXKVI6FGE9xp7wRbh9gKb3QP
H8lhKgnSPSSqcMhr9oz17uzHkBCh4fPBnDxjAtfhwTZ+EgfppY/+ftkxabDLeiojiorZSTFhXxQO
OgHvf5XAnfLWpSj3LgMEQWesGnp3pDWXAdWG2+DUZsHvmpNJRcbwCbIfZBhjgO0fcyH7p01upsje
xPbedLoDYisznwUhZ2YEh4UR3/BiJEKxY06qXbDIWC5w799+DYRiW43vy1nl99imcldZ5f+MWSYs
hqDyT2wGuJXLjgd7YT+uOedLkhk2zuK9q8nqn96cI6uC1BBNIs6Uy9G9ZPxMn03wPTizW3SiIp4g
dMLyQqKE/dugBKGxNY37wGI9bz4T3eE8JoKi7OQSXLo0hXRSwf6ZqqQB5IjMP+HcZMW9UZeBLXPF
Evf9SJ4LQJVQ7Icv5IIgrMABocwXuD+wlWBc+JiJbU76ipV62n1OKE/ZZ+y4kYpzlqfNS6XWYskO
SAy+/KTDdjSXhcvcfika/FHXvaNoDaSUhdfErMNqNukf2SPanA1CXHCsp3dmruPOuy8QM+YAgCUr
iImH4UWQWWcbTuSNNk0J4BuOcrLVg5vtrjBH4YfxcafVrM5OtG7tST2YtWdH9w1EmA3tPKRmUTcA
WGRGHNmTCWUnejBCHiF2yC8xxjkcqYCsOFIpTas+bacPGjvkBxKWzsOJxMcovYea1/lQiDTAJE/s
SbIpmAnvfNMMowkse1oxo2BCEl+4lJkXZyKL4WYftjxZy5O/RyWWTHsll1Zy0Kn3OlVG4jhUINKV
yAV9uR7A0F3kxmBbQV4akSSYQ6Sx1x1QCshEO2jkUEkjJ2rRIP1piZKk2wE38YF34reswXtIApnu
YXr4znWIkDW8HeLbBBOnwgVTc/4EDFoREIDE4hS3aI3bCCWMlDLHvfcBiKYBHaDHtH9ECD+CqFF6
J306W6oijBmBXIhi+ro/xaDVDVA5iEHf5FpGewrx9fdwUaTrjFLkwETzmA4AJPQY6naWwH8/9n3X
LVQbPV4G+/7tnqEVsncWZ82/KxSGngJfQel5iyBCnPXWMQIhpR1MahHpKVz8lfGz5ZHbRelV5Hm3
rIJQjox0TUYz3DdqL8ZHR7fKqmjjLDuL5GSxknZqcx5Fs8/FnjnWL+sgwqpVTqUMiOKRbkEm2L8J
uVbl7wK65ZkxRvkP6ytmRNwxFHMQ4nY5GGQZFNvN7MpxMSmz1lJOscsKV8Z+aFy5lUYKkP4HBOvH
foKyFM2fbWOvU5RPRSiowXtMs6nMA3Zy1m7sLbhKNKRPKt9ea163o/4i3yHvRFeKiR+vl8Isy+Sp
onANEeo370+3dGx0dhf/xZqhmr45i55Pb9W0GerHnXWya352EolYbr42/8x3d4vT6TWIJummhQZL
RGDiNZMtVS/wnRbIoNKgBVl5R/onjtZ3t8+2ottp6JTFmTnibh2GE2MeNXQ6OJdJwwhPHQddUucR
pm+gI2rz3WgueXXlbgxvQ02/EQczPj7Y/duQpU0Flt477jJKX/6EtP5ytmeTh/gGWwERxE3Nv0hR
C6WnYCYnCm7V3C9ImeK3TZpt2ZPDUDTKMZl+xtSu5G8ihcStcFFnWjt1qbiRQbbPXnw05mlhtj3+
yMyRvmjDUWFhnxJst/S+eKfTipblRB4iMQDdvZ+JpCAzAjEBFfg1B5HFKdhcYYOlUQD8LCMJ0dFf
cTKdAGDro4yp/Ltm/X6woWAyjHCJbrd56O+XygAGNNFdmZO8i4COhygv2pZsat0+/5z14HkjxyhJ
EME505m/2YBdn1DVnGK+bU235Z/gb/NLlz/M72sQAGCUqUjV4ecC434tRnGPAJQt7j921g274bZE
XKamJQrO/oIIxx+v0ExuUf+8edAJIwlhuXUFbsXBOL3Db3GznmnvXj3H4kbP2KGkV13onHa0iz4W
rdyy554hmqwohqgYvTmzUhGJ0/3nl96WSWuzTitOwCUr++YHAdUMwlQNEhpN9IjezBDoXHPl7zsD
Xy2tWfQVLU/nc5uD9e1FzMSfaH4BJA4rSAZssr/bAIkdLa5nnXm5avFg/6mi+Lcub0OTcHya0T0G
Ciw6TXp4DcAXk6jxCJH7scb0Gh/xyb84wc2nkotOwX2IrhjTXL8gjyVxC0pF94N8Y0a+OatmhyG4
QttaXf+1c/pbM2TvsAKv4TKKWi6i2bvZV80kyYy60SdB5MZ3cD4jpG55lEw2b2GNDhWBl+MDJIHT
5AI8E+7dBT4JgqzwrgF9MUq9bEH3AbWkN+u2xgJdkuE3qjxw0F0UMV4eI9tFz3TOZx8ND11XKIcY
X9tM7rE+QpsoDiZHz4jff9YcYeTg87M2+eLnCQrm5eqLOvDkFrUx6V31mtF9oqGAgNhx8IFHQpIL
I3t2QlfZu+GnA6q75z8YRNeMt0Ui6Lh5MCedinA3sAQms1mFf1iRdyfFBmQ9Vp/0pjGcAjctjsyX
UTXqJvWwH6Mk3TCm+WOsztkyM+N6bz9Wz9n7ruBQy4ANk1Z4vyA4iuCZg4VAagr8mLHEWMf5QeHk
Hb6G9agePo+2t19UIzABqUA/+IdICPsA8sI1BxZDQnRW/QmiQL2Pg4YQ/ysBOk6Q338o+RoCXULd
gq9DDgAdX7C7yJDagDuaHRP0gyXd/NaE2dEFIeIAetSqTEqIlllujixnAfLnNREQl6Ct0P8Wq8k7
ilYHwsg/Oatsx0wqH/QygcIyx9rmKM6By1pnax/c2SVhiARWEBhyFxGi9+KcX8I2A/M2ECz5L0Fi
VrA+i6BOetif70PmQ/IhH5aAwAKqqRD7WCeC9EeXmYck8Ml+0A9QhyPeI+wBzE9gZUiEjfYEwU1n
h2gYTM8CxIHz2OyXXyBUdYivHYgfHRDcJ9d2ogEFtgGE5D4suV3ZJ7u03QZ1yDJqTAepI1D6Lc6k
vESbnMMMaY3kM65R+jN8sCPQPyJBPtL5XJ2p0VfWfzSd15Li2BJFv4gIPOJV3juEMC8EppCEFx6+
flbS90aPaVNNyZ6TuXMbgigR3w2j6RVSy5X9pzVF7Hfxm9SJQNkkBMGEhGsrpMboGL5gxK+ESV0Y
x+BpD0JqTLRKaX+2iEXZxTLh7cfD8IDQSLt4T3xegx3GEIi8MMKAm7jwIThbw5C5/N7qgLQ65eio
rZvOwrxCj6YHt/cBfxLiW7ujD2akr+1ytJYYstbrghYcPY5b61309xCSYqFoX43CeTBWQNHTXpfL
vX/nUeXrrkZFJfoy9w7qIlG57y3VOoF7ALlZhV9Byv27UGBNnqsCTiRQCN9Z2RRttM3n4DAqC394
doaTx7g57sC7VhxsQbi4OjajPJpdo/93A9994E0NTQpHN19JkMhQGQltqetefF5DKCdME3g7EVud
nOFIVksyFCypNC66zLGEQyE1143X4h997wIBDObJHZisyYZXM+tssAgEtLJINHpM2l7UqPhZRp8E
TqSDCgwqNzT4ZdSGCYbllvYRCquY+DEvYzAPaup9AogJFmj2UXQH6otEoxuSc5Jn0IXjyKLKyfDe
Mr6CjilcQ6H2AGITNPazCIjmvLec35BviUSVfyx1shjddAu6KWXh6jvBa/b/35KPLICMMdpAG7dj
uxKOOxcw2Wm5Rzq9d9PSlDuQBnmSA6RtZap4Y5YBedIZ2m30H52sDBSjM2vFSjiYHcYvex/tzT4Y
ysGiD+7d9Rt0iXGl95lSUgRbsMEtdlPZPGSPx3n1D9q4MfDbQWs0gJrZtoRPqx8cuEo0CBb09TXG
422+I/pvyEAt/WFBkQUFwdjkpn2zym5MFxapKesyO+e3Dz75YqgmbEoAD1baj9ke6Kz+9fIfp7gP
v2wRCIvnBQXynXXMq4MCc8jtWCTIvWD2DdZVKvxWnKop97BAyiv6zfVhygGzEbIN6swkkC8xwGTz
x+lCQyM6j/BuEIUqXPjR0BSCJRZ/y10MI915hX2CaqB4qc3xZdQGrUv6ilExrY1aGLiJQrcyrtHN
6iAsbq2gNEc1P39RKfzd5IzFPAmKSjnaWwuIwHgDfaEOoHvAzyL8i2OQR+yvmQKIvU31Vm+BKFAw
3zcvMb6N7HdGx1sU7jC8rJ5eOdrxfTv2Z3xDw/3me9baiyBtlCnB4qUW85Z3ZSKEQyR5VpBZRhdz
t+40WAEfsPwW8LUHUy4xl+vHNljwOBZp3xLBKouUedMyyD4cQHLmmIZMKBppCW0Gu3ENVhkrHbVa
6XtMmw/+frtgLyzgJMA31eF//ggL5xzxTNc4MtkQPnbHgzXgnDaP8BQPpyWMT+iie/frYYCDtVYZ
AczpN5OLoe0D1jhcc9rGwr1kZdyDxwrj0ReKPh6Ae7eef85ab/KMqJ3sW/p0Wj6eUsi1QdljNmiG
KnvReP4V6EBAJzkBArRtWQF5U//kauHpy9YJvqgWHjxJZEXsuE2iQypx024zdUOcwW1irYU0hPyb
D1iJNTOEI85mgE96cIc2hexmh2lryiiaOY/I9eB/8fnfCSzPEvYlBDT8JzF4u1Pr4P0zb45ROZGN
4RXe01cshnr63cH/wFASdubwCdaCFvACi4TDYH1pGA5MpVZU5UIf3sNKK6G8VUs5dpwi+L2nv4PC
i3wEJh8xSxEebQdCwXAlgMreBYGPceqtxk8bqhHJotzX4Ot1Jrj/1siVeHPMnn3Sr6OeTd9iFCih
PnjeH0NIq2E5G5hkmTiH2VdfuIOpkP+E5If20P9YzVBeoQ7Fv2h5CqerNzdS+VIAAnCHbYAdmbgM
pDS2zjGxpKANX2NnK+rsafhv0DIALrXr3eeoWGSQRgnmUk6egsJsDIxBXI43qAhERiNqgK85zxCt
QziHG4NKVBfLTElGenj0Yxf9y3QBeSALBexd1pQuVEJZpjHjRQX6YV10Z4ewDZ0sLhh4EbPbZDRS
sbT9NHIkGAvwB04qUprjZI98PKexzeGyC4f4Y9R4QOE85+1aPOmP9JXWLrvU8kP4GDzIOaIub8j0
PXx67Ls6tmas0TDQ6j+eoM9P6b7qELuBcDcxWw65ojSHYCzzS1DCBLlaGNyeAgLRwVIrvTHDI3Em
bS8FrJ7UICSjz6QE5jqbpdH0tIt1jti2+AwaMgBwxkElXyk6QQSAtDJT+NuYyq4gE7EpwDjQt3iW
8R0BmqRb1Lcs62MGmqAt0FTt2+gdFNrQdR8OyK/ZYzNneCrTBwi0XbstvNkDYCGkEQAb+tqIUSic
BLtM/kk7G/pWcLxRf3W3zpBmFt4zFNYJGCtunFsiw/HDlRGrcfaEoUDo2cXa1jQo+EPDEzRPdDuX
Sp1+sKm8A438y7h+IplF+CSWriKTIMbG/4KdXJ1HDu8UhRqMxadqTmEK44SHjJP7uUiZ4qKoLK1G
1opreuGXWuMlxgHTNFKpdozuXEhTbHLGNyLyQm8Bgun5ICrhSTZRvVFcmF2a/w3JAux1pBQEpzXK
Hb/0++wrR3XDiCPuxK0Yb1aXlnJK/+kq8zxxL8DSzWhhY9i+lEsB+t3MZj4+tLrquwAdNKZDHSxj
ibcHTu+6RVKq0baZH4fWKzZmXCWdnVyhE6XXOupbfrHTbBEiDMXf197bQ7NBQfGi0KV5p/IWPDcB
0Hcncd9BdYd3js+c8f3XVse183DkTo41O+9aD4NkXEMx2qHCtdhovlVZbediQ060/GVpwzegW9w2
YhIhNSWsVz29GYIjhFLH9y3xfBXvT3sMfWPBIG5TWV2nRZ2Vkp9CtUSAqpY9rLQBSNoYr1UHwYr6
x9P0MXmemB6ppasZPqhp2NcVf92OBwbKwHAzJFiYxOohOOTMX9MxhkOD9kbHK0UW9Jy/QclzZ6g3
/vZ52DkGMXEWicWupXeyF+ulR/UXeFdT0tmFGgdblsplEC+0gv006DjPWTMEG7zCTFgYrRGEsgiI
yeTT3UZhfuI+3n1sGZiSjQ9gArNu3MTYb8lW6bGRqI8HLvLAuYKeUE8sedFA/UjUcWyAUAygKSFv
k9EWzL+Hbn3B69kDr//m1Uym3Yy9n9sHVbX4YAlX6WOGY4LevEbMywmVIL26DBxA9pVpwVaknzNm
7k39yHDqH1nQGiRHbqZYYgst7cJMgtGSvlsuyEVy29OB9d2iwd8OrBeuHjR0WX9axLBuKNZrn7Lc
f+hv8PGQcWmSU+0ifL7gt3r1AIrqyQ6KHX5Fy53/Ng/OGRJ3EfIqUhZDl0ddmcIvkrEBNeM7gHIG
mYABH3P56OzLsIZSFg4t/For7qtM6E6GK38843D8sL7p97B7028bmW/0mRdIj947YyR++Tte9K53
sj7qwWVAFA424DFggHvGSvbrZDey60t7M5xBpehUEWwdd+FB260mFSMj7IWfxq6wLy/tuOrEPEn1
iuAHYDqe1aZFgyhVy5VenrhjoaEHPB3TbqlBYOsHiLT7LAqfVBlDc4BO+ebNl8Z/5/fgQxJhyb0G
QsHHVl6Zl30NgETsob9hML3txQyyAElZHcXRFtqYJqACDwOA9jCW1W97CARGG7H6bNtgUgvjMemn
XTQ/+qOlPbzbhCaZVjHuObKCySHgYwTk5zZGZSyvfcOW1rlHO71hRWBkqEFoA1XfyoEpWsJQ3Dea
srEC8yYbtq4Ng3eE+durmiToB2lnlKBrcUbo4FlkX1qxfJq/ZkZTrP3ybeZsq0S9GT39NJXlhthL
Li2cyJdqq3ittJ0OM+tJQTQPc/Avc3KCuZa1/zTuBny+u9FdQ5LAIs+f1FgDntfrO68MwVb6z8Lq
4OH8Bso4hQUWXIzdZKBZOLiSohBR2SH8XWSl/vdn8XnEpl0NxpDKTydsOXOEbSKAm7cgXkOwZiwo
6dFqBEgCbWYdzlqu7/DQ0VYZAetwvun/NLiB855Urph6yLT3YcIVi5lpWrV/QkFShnyPpvmBF+QC
b/oyzmrigr0efu3hFapI07zzjoaWNZnI2Bcg0rq7LOpFxo2dd0cXo03VQ7scNQ/aekD5/rcwB+OF
/Yv4uLt1oX/Tgzccf5OFjQqaNoDD/5HIuxLj3veJqXKYH9U6FedJvw9ZGQjzUi8Gjo12TS9OWrHQ
Wxq4ceAp/JyfoXjgrWyJm8AVDA02oHE1WyMwGtkuNFipNHjiQnCYHr0NWn+sBuh7pLEd+Ap6zhmm
AUYZnBkftMNq4h0V8/uCAt8QjPE0vuxhnZ6slz1EQsq2J8skQhRUvPLaAMF2U2SlsxPTAJDg5dkJ
B7XqMqIPf1j8xgOvofhgvTB24xfN5NX6eP3VY3S1gFGbIORETB719/xgl/Z+BgetlQuVqfTgNMFu
iGdwmPQh8IO4ulRcjL3fC5qRjADPDtGDWsc4GM+AjW11mh8wTg6uwcl9z7E0ZboLYGnBZ6M6qqgv
mjbl3R9MRqhZ/dWAqU9ylJQD1lvafDBhdurZJwXFGYCAae9ZA8SAuJVAQWxNz3rxqyWegYAKiuF1
nIFzw8CClQJwlWlPjXjJxj3F1XZJRbXBGy/10VYzMDqxm947EB5A27wxZbwaByAsvYCHreG/gusg
49HwnMkQf2doYZU1rNI+b/rM9OFcfZgvwy3O3gzBzR1EZA77BnVlfI52Bkc/K11A4GJU/gk7lO5T
Z+BKRuW86z2puhfwb2OISl9tAO2iZcGfL7H9hl2BdxhHt7xzOXYqw/YXY2ZYhIMWzBeGop0SRAcd
W3gxyCY36Rzg1Q4h4sqvsGmp1AsT6yaOnUx76gj824W5TBELi404h4WB9TtTONbWebYaYuOOI8OB
du+jfdE9fzfK2agpp7M9RQV5kqDd7xNPVDvNlXFndFlfpiV6PPj3OBQM/OdMADeTZcmCs4u2HmMq
lyQu6F54k8COJ946EG47lmmzIdC6R8mrgA9h5A5ULJ75MF5x4qak2BlbMA9k65RqLBAFRF5VeK0g
QLfJyWpwV9kBrN6mlFTqMuixdbRGDVqAir9uKyaOJjZjBHv0I1JzorKmuxVbK/3MzNa2Gw89fR9c
sABhAFoqHaKtmdvYHeQlRtIO+2QuTGr7Y1FSYnXOjJdqpfa2HKH+sU/BAyCKbRbHkQlTSyZr5i/y
QtZ3fhg8w0/WjEkdQV9NngFKQzohtFhFqCdCkhkGuzAUriK/fzZsqgMYi+nNPq7qCWwNg1FWXFD3
yG7GJdhp27pFmSSvee7BGVPwyp2jyySFbwqFLX5lFwoYGFSz5npCjlRaBLjd0deIuMezriBPuJvZ
QI9n/bS62tgzUoFhRTU6zgGnjLcKroGznTGZuXeLUfUCkgLcnpfZHS3Mvm75X/zsXuRrsgfyavdN
CEq6wYyb0tUdyUDhFfVySIn9iueZ5F+3rnim3e3AKRnM1Vy+LrzoDU7tBN0X08FfAxLg5hs08aqt
4rfRMm6RpK53XAh9jGVa6RtcyME2dEhFabGBnaEI1JAO8pv5xVYPwPXJSv1kBX7SyiG+gbM+6ToV
rbaGlS54CI4bego9nah4b7eqrEGI8RafhvgLblPLGlA9Xr1qvBshbHuDaPzFlt+QAfmxEUDbXL+1
QdAcNTetsOtQW975PryeuOoWTrvmapFnc0Mwseyz5h3xepoNx5+rQYGC3JN9AuY0fIiv1Up6vJfM
vNkCAT0ACRdm1+k7ffL8VDywBxobU0v9hrurit2hX4OSJsO3+sb3YT/6MnTye0kZ4qTUNG9OJ7/F
XV/hDihqdcQpVUeZcgRbxSI7uMMPhOgfXMDn/P7oNiV9bTC/6Re0rVEXcgpXnU3Mx31QVC1dXAKu
etmH9dSfSpsP75gp+2L12twifPaQIpE5jc5ZfwtzlhaUHQdCY8foL1Q4c/vNM2eVaSSzMSM3G6l3
h0h5KkNpi+Q1fbjFpAMC2XDK8Yvn/b3Xz9HTev/RUUG/08ndnS9GRQaVxACghurXXcPGYBVmkT7B
J+ioXVnU2e+0RKf0Qm2yp5O1PvRZdANhO/Rq0kz6sC9A7rXeCDj/Z8CVs7uybUK1ItqbkorB/Bwk
VdUT3csLigXqoKl8sdvDJUk2XoDT+ZZn+R7cWZibukHdPXqwV14tdzYRB+XrtpVQPwnn7UbJ8XCE
aySEoAIKjjDUsHZwvy43YcGyzZNJK9VXF3B0UMWs+QVcN5qMATA8hCMXY+uN7PdAvTF9DzXHGJ9O
pB74x2vL2eRiTCCw1c6Foih7TQ9bI9RgRzNu1Rrel0F6y1EQbJcZQn5ik7Aw4WODL/wUVk5hasGx
028IVYe+dNVDR1Djr4GL6MscBB8CIIPiKRHT7SmJZ8DAFHEPnZGglvTggRZU+UcTBtyF8/Jjtvr5
E/v2UZmfAdGWUpHpJ1eBSAKRWZVdH+DCnS0AEF3Jc+NcKWfhjY86BGOIoZMUPL3o4FdYowxGQPl3
Kn1TcAAccd1QOGIzYzSSmW2yyQ8HbIzVJ7Ozfz5ajBU5K0H9r38MMA8GDyDnQrnFASi0KEvYpoXz
4oB+m7Z6MOT+yHti+BY8Qt5uIspIRyqBfiFCdoyndR6d3LGws3rbt/HdSoX8xHpt76vGUhuV7s7o
23SLPKhUzaxKk3jvFNnLvEIRddlypVJAu9wLxCDt6Dz8IZTKKwxY9gcMQBob+EWzq8mFEBJfx7nD
dpC+Q96Vs0cClM1YVHaabsh8/HTXvxccRORr2Aer6N9GvTBO426LTaQyKYkQP9T6wYZhxh6vCptK
mLdJsdeg7I1vVD83UCX7bn2cJXw6Nj0I4qofjiEW20BGh5CEW+f+ocq4Te/kCNJDOyQHjavkTTwB
IIeSKRnxDFqaieQUJ0DLmvHs4Vk8U3iYLeOfImm07EB5LTRYDb2T1oqHGQMAmifIQu64lV+RIrlw
vPtqJ6kwEj7RwMEY9zoGmev0H6xALEdwkRB9CF3wpXfc+9aPFZ8IO51F/cpcDccRpmP4rKNZl/8o
GCm24UVbJxvNEQM/fTcRDz2kr52T3YVkgqVeGzpcDw5cd/RAFvgyYZHxCMudgVkGX1tEWjM0DSmT
yA2VBwjXR9VCIfV9jfNPuE7hN8LsxOcVaVPok09HMabQ5pPpJDxfkz9woBrfpmTWs9NBHuOhZZ4K
bZNhPZwSdjQYiDsqjresBcsjnbcfaqqhufqLB9lGDOf2vZonA10KbgX6kN/mr4+EK0v0p3sY25sz
+J2Dh5uupBRNm3p1nBwnH8venCzAPH4X+MT/tQyxYCbviNnnzW2NGLmjzetiQdu3PcADlkYmu8dc
auTv5h3nBcALugKjdL4R/7fbqUIKMUiNkCr2dMS4C6g7nI/Qflr3NXpm/mI8tK9mkU8FdSu1GmV8
ALIK1KdYuMVY7TkDfuUm6z74QzlGivS2tjJrLpO9eQk4qfmdvQTNAI5YSZcndjrMT5gCng7662lB
2p8KH/urzRhKijxE5i1P5PBBrff9TliyKXitcAEJlm7t82QUyors9+b7lq5wxvhKgm4ziftMJyHF
LljmwoBtYFF4MzIMNzWGa57uibWPFGryRoEAXMcvXPjM+59gBLr0WxSIXADwxhvIUw9QOL3IPTuv
diDeu+Q8gtxrXYLPqogWaRl0w15c3NUEPUpfot9ymWiywzCLJ0ycKT3DN0acSYchNeyddviOapul
3xjGDVocbr55wCqIMhJmhGJwl8Tqa9plczMe4svDGIxC6uzd3CGwQLUVgzyMK0006Fq5eeqVKE3N
p/N2ujnjNnMBZIrh1QVYnVG8edGbaTUhAz0QhLCbAiTt1LyFdw8mUeTw6cTC51OsP74MNWWdbY0A
XhjUYXcqrmJi1Iirq9cQp7Kzhl+YxTw0HVBKVX8MzGSCgdaH7LRioJLw8vbLDVQSnO6nQ5wB8Zfi
BxCsBKf3nD5wrsc692C3eq5vLgLVliPUBcrdhNkwti3m0Hxh+0zkYYnkFX19MgD6xcwKVJXfSY52
cWT+xz7EKAfhloms1MUuQ8czkNQGEwYfxlHiTdgPvPacHfOTHFo+IbcxCzK7o4v6Fc/AgZ7IJYc1
dtWHo58RmB7hOWX0KRZeCSgWPXhY6FgI6yjzmMniewM+1UGqqxgjah4XMj2UKhsMCpZUANWC4PTs
Ox0AR1HbdzYNs/Eb4p4NaHgwahPJtDA9gaHiQ0CiE2OEetUSeKDj6F49geBU20IG4oGgM4ZRublN
evFF9/i1zQNUOgHcDlzQjWq+q40+me5hAaCHQdvVRnNV4yf5ZLj1CLCxqzB/pT/HTkdxrqsT2iYZ
Z4rxUoV7CUb2OsFakCHgRAzWX1T8kN8RLDDlPTgIhZ8Duw+m1VIhPbIGvBljcSuJ7WOlOVotJLsb
VMT3B/EgJizEAdhx+gDQnbRwx0DPuDmA5Z75rgGvIAhac0XX/2eEs/a6kdBOwLS+AAEAkwQMhy4w
ngbUKuBPYAT8UNs3gMl3gNyEtRFN12tSGpffbASqIhWlyGJHY8UjWZ6FY3lF3idKQOA0CSZciNcM
B4I7YsJUBPrZUM2TgzAkxxdWfUifcikHZiT2KmhbOsDNQpSHRDcARACklKUTv2EkLnySrAEiui3y
HGgGLjBzKOcAf1Rgip019IfZ0B9Qc3VYjaG2crNInSxC+LAmtpQ7Ms1B5JpMI17IbBTt1AXVfZM6
BnkO6h2t3tl7iYtbDYO0xbOGNRLPPG5DvAWtKWYZry1mn2UmthG1keelBa7EcTSybsfhPwWvVzuF
UonD2VB/467P6MqpmipksnoCIlwyjfzq5yZ3Sjve1evOaM5N88bDINSJwu6QZgaX3CI+GkgJOQca
9CK9+nTw7H3bPpO6N9KwLdLhIp1ObzSxiI1Z/qmo45Z46wWSHoMZNO5ribCO+hA4hBXGH+4xBV1Y
ylbcaNjPHWZwUKqwbn56aZv5o3HxFB1ffWzj1fhJ0i3jYRYarFAVJuHBXF73AVzdEXDIjR7Gpc3n
Feddk0jPB8rwN8MuIuVY3Fldw2HMGQ8gJWLg5jdd+Lusk+gAQG42HK1eMfTLVvsQ1gou+C2CKPDN
gpGkSatwnoBVmDsHVhbwumoiSxzilMVklQhBzCkdwvC8B3QD3L7TFZmMGwbfeVtrYX4SfvJrVqFa
7rnn+MujKWXo0EXzJgBhae9s954e12+LFRLW6SH9boduiaYsa9JFAMqW0OFHk71z/hF3lFHtG7fs
Fj/wGKVl0Sl+T0afSqrhEtmJ1OzD31D5p+Ges+XY3dHFL3chcg4EdoXjz07U9l9EMzIuvG4f00bQ
jb7uHvwpukAv6POdj86RgUPt1KSCdBneZd21gkO2to/RITKegETYQwrfkX6g90GH14QGOW184NgK
1X2GeEl7IST8NQd3QI5Zwz3OZJiFoU9BQLXrL8MltNZo5564bZa8xjhe8MG1f8h7lsgvGEcXWt8+
82m1A+coaa93YR+09yqCu3fIR3IBvjkV4PTkvjYnGgTI0/CDV6hA4WDNIF5WF/0SdFeUGVdGw38j
0Hm6yfGDOUb1Uq9uPXqNzuZ7/KI7m4wpURXKtMtbLUn1ZmAMudI8/yasTHbIpm0z/B63zhpEYy0c
V2xi6g1oqaeduR+1+RoVGpPzdNk2q6yIzxnYJ1XiJb2GnSVMzzU2M9ylNyIjINTxy++56J2yE1rE
J8Uo2gTGUTJ6lxzcS6Kg/TuODohXUQSUCZPcIVp0exfAFGaOAOERlGtH5QyUKRqRhYEjLzHvC7gr
/CGY81pwZ8IBVOUrYYWbG099221viVXg4Za9q6f3ZDajpBQcznV8xayTrmLn3X9yxrsmuFl3RWHE
N2MVQwQtsk2geIQwF/THIoK8wGHjSWwkO6nhuwgtBuMa5tnA6tITrcGdJsRrFGMibFrY6c74hYLf
EF/HD+cCIEJ+HOE7ghr3GRxKdFHHReeJXIy34u8dcvpgd/TEZkVIYdsm8PZkyQuNcPnlDaChMJj7
AxyOqYgL9cFiYj9cqtl5j/6JZiO5wk9kIcIrC35i37piGt1Zi+2iODe9Ud0x2EE80FjY5xXDQK8h
vbmo9LnAjRgxxQ43N7vBsOrvAUi5+tBw4jAAGDkAy6WohYHr9r96c3L/+0yKUXPVcHb4kqJHoBKk
sTcorujNCI8DgBZ/e/EwlLKqSjFn+tXNQh8RtuF0jinbzte85ILxlTjOgX9h5nwhOlG2jAP+Kk5H
9rJnD7VywhlfGS4Z3fQ96znNh7lfEZjbim9ntxN3jukwo8xhEPdiqoZP9Mnup7fJb6dg8R9uPieH
bpH53fWNkpPuja1twlk9IBoOUEa8Jo0N2gtYDYc/0hgfOL15pQuq2V79GN7Ds/kEHvs7iisGxzi+
s0efOM8dAwmgfa03FjhvLJot3ksuGkVw39i8XxrVwMbrj7HlswpsJvN2MJVL8mXSZbTdItznXymT
h6Pv+tVTYRoAJq1O62qST3U9oCoNPNCPj7vf1gb2gfMXFv/EAfNzbjZTQlBr9bi86t2gNi6sUTAA
sd+ql10s1gbrFtwYbLd22RudvTDUvmaEKV6ro52Xuyf7ABsXDNS/LhiUs8fhH9cV45Dt0y4GvGV2
Qq5HEkFTDJ6YR+O10hp5aO6l0OA0JFVNfDhbEZmyMud52TnVPNEaJrwWSg2sahiQ9eEssNFCdqSk
jWgUFvOrDkYFqIANC0VbjsM1Fc/P/tiEaSe18fRBX9cOOupppzeHUCcbfhuXrvTI3NXrxRDJZbOT
XlBqFjG2xQwRuymQZyg3ccPf/2ywHwj6EoajjKEoNc5MSuUI5dHE8Gs0nQcRKQGmWc7kEL/mgNGK
GCM+TQKS6Dyo+3DZpnukfEq8qciEhR1lRkreNWrxGfxsh9Gp1D+uEMBbo7c0jS+aqR7Mn0oxc148
BthPeQeFNkHVyJLKbJQFi/JlNsApdSPMjyPwSMOELQ4TgKWMgQ8lfd7scVqk2CqQO7lEFGb4dvOy
eA9GDje1fZYSq+U8MWApJP+UOe+Dk9sZvAi9DQ26XI0E1P6JxlKMEjQMNCjFxB1d3jxBCzGfgy2F
kijjMHKPR4R5GsUZcI3cU5ne4ebkyBniwGMKL/E9o83c6ZcGunLqEBlCcVIenX6ha4m9SUrpNXLk
UELEynUKPdgIOrhQ3g1rG1RyO+JW4KiOBkBhsgtrz9a1EX+lo071PM8Pwo7Q3xFgEmfyvzssNQ/g
OnPtBQNv0UuABP2L/tWlZbG3+QZbIdvTtxoQB6IGS1gWcGlp/P9xaoUHsUkEhsOqHMNyJEKUwJuF
cZvIXWACIrcGu43fkpTLiAfbc06vQy6szCSEcoCzDIyODaV1YivY9cCahMZzV99IG3B8ZZsbt4Fj
B/wfASw1adyjQh5mnbiRHUGIq0nL+SQLkuGy7+i6bhDYNu5cjXe0ONA4v+HVPyi7+8F5205QhzFX
RzH5Ufm6xRLUISB+Ybu4aDuc8KhOeXMgb2GkTNaQL/AGRqdXtcrzq5kL013G803QCnGwxzMDWvGH
OT6EG4Zf5FbDlsQqhxDMn9Vna0rxqiRdopz7gfgPCWOLTyKk3OONF19RqvOS7/FKWqM84YJhiuQt
/iBBkFEAcZAuXboM/hGgpIzrpdhjst7Rcx1DymnpvfjBywR+tLG3WC/qNPBCri61yMR1GjfpJkZz
U/ovPOeSTwoySgsvTz9MnwRn4q51M5T5dy3LBkTPB3X7DuNM8fZ6T3v0ILsM/Z1zynbxBVPV0+yb
vbOF23fbJIl2zD4mul//klVpHQ6nO1LLAF6YCErk6MJdkIHSdc1Ldlty2I9lYb99gAL8Mglr4E+O
yzLDswpOltgpVyGcfuK3Tz7PurhU4VuFJy1VeNPqw9poD3h9BiDD3bSnF5Pvg8TrviF58VcsnvDA
gtNBBgAX/DR9uTtolPCGH/kJM0ZsWjCBRIxgii3WAJAAXqjYpPoSC+u/oT1SjXJFFnC0ZQpJuw4P
uQjn/7iwwlY7+Y1Rm8VcPgHbLgmp5q0lrUNW5SBJ/omlMSCZBgEO+DijC2PbceiPnEzRHZYVWIUD
7+iifLJqgLBb0vOFMN4CBDmZxAoHwtEU/1+W0iwiuBRhLrmIkMfglI1GGpD1DNkzNDcqocbfhWSU
YYiFPARbIGwae+L6sHlDfXKPoF4TJXLV+lCQsMUnZF18rRfWY3kEesTv8qvt8FQqDdwO8SCjDwPT
Z7jBpoLrFWk1hwwYB3f8W/IWNcuLmhbHfOHANwxFXxPT1tGAZ+/qWv6Nr6gTJKAGh3XrjEtgaeLL
y2DD4wf5kBJlUltiOd+C14qYhX9BEbgibeCflwVvEitOka+QAlapGUQQjTRN+2g3g+74E74JCXhu
YP/q4gwPTTMX0/BDTA/2s2Ik/3gXP5AdHcMjyR+cI8oeCN4VKhKTTGktoE2X6TLWT/bq7cBjXg5M
cf/fbRYkITd4p4jM6UCYeZoHmjXhg6JQce44k1+5GOflLS/jty4KhQKStWIp1gXFgown2Ayg9QqF
VaINMHzHpq2LYe4Rq+uTCTBECZdv4O+xd7hyBkgF2GeR1hgvzFt3vD4XhDGQHX+cZXmB5TnoavuT
LhdHfqDFZAf759Le5akDFuEIhSPf1QhL56hkutt18fyGJXPBN7dvPXiS8WR29pSN/4y/JYpI4e29
Osr2lp7iBk2r9dVx7ROTW4lV+RjHsEr/cZeLUGC1rnvHKPziQwtG5Yfd6FvvIef5OdKm/zIV6OYs
3kzkD6sHy5+YYC6SLmBDB3ddofcSVKCmJnZ1ChsZCBG2ybw0wZxPJ4ONv1nnAAeLhK6/t6ZkonMW
Z/AqpG5rQzyXnIIVcY04Yn/50QEP6JiVJ/7Xt1QKo6H6we/5Sx1FNcZ6DoQgDfhvpWUdE3vSNx0/
scUN2B1ISSkRoRgAlBgnVgrWH4pmuMhzXjtCJ+AigXjwNPIQpMgE1PmKdVhqsR5l2hSTvrt/iO/+
I+fmhaAaQ5bKm9FGFAR6oSRgG4ncXhxUfyRXVhROWGHVPBJxsYMrNntiobx8j37Yp5K3smf8Ansj
LXmB3k1OmXk/xHpgm/irkyvGhlCFRIgtn37HPGQXSb7pTIv0woYleQ8Q43hEyH/IeMx5wrhSGKgX
FHcmhuRQx9/OgCHkprvlnflicG7CWZ/hIzxFRtXHVZbthDL2CFFMLj51Ks89U3GpTpksc43L+LwM
Vl/WT7D6ef+sDaBLWnf4JFGV4DPZY217WARlC7LazvkeLd5ucisYJ2R7jNYbE7xWTW77fL6KVkIj
xNr2R3TFj8W85VcSER5bCsqXxmb60eqcmwVAKkzFFyTvpyMxTLJg7kaStVF/3O/qyGrjFH8HwoZZ
fsS7M2P9yJwUbYzjZLL4IB2wWLywBsXeV72O7iMk2eNXgJIOVeJNWwntWK5Y22CzEoo8UfPoGwp7
4d5wqz7E2IzLunVAOrH6ebnz9aF8CSIIjVPVVyxaHNjvU2pMqOV2U1LwcEkCyTzK0jXOC28MLdYW
ZFxmT7DlROM1MNQ0QtczDfKOQ7WLi83NzX9Tl1/qDUOTNjeDWIh/brUrdAZcsoEtKSbRaiW35k0S
ZRN51AfontdU/kZ20MV0FpySBUCfkyWpA5BtOv7LIuzcfYxPHLzg8zB4WHLnWK6ZbTGh5kwjKFs2
4bnkoRCMMUDXGv1ijrUVxnHmB+t2/gR7+8e4+plF3zT0CD02NQaLuJnjRk8K3cMyHbB+0zGjlWjx
ns4jbWBFxvW6sb61/sWlQLW4260zDAcUKMRS7yIkI1ivit0+EV2yTYjaCiEJ/rCkA749dtaF/kfC
HCG2RJTTFrFFVhYxHwQHDlbX0YkRNobmoyMxgoRxmzz2TDg65mAqnvlcvg7n+DFElYHkgNe8y70W
/2/ZfP4tZ3LrYKqzHAjdyJ2b+PV/eaZkR84KMEjiAqEql2aa/rHHp3ibkQQgDA3hiQjzhPhSOU4J
qZDfTOW54CMwPNdWUVZrmTioczlZWbiHGR9KfcAyyeG12B/2jCV1LhX7B4fM0k04nP5LE+VpI+3l
REiJLOhfhEvMbtDQVTZKK5WnQVbLaBU1mcmYUSSiEn4NAZOba0q/JithGbMSszTOp1Nefh5PKTFJ
bCS6u8UGSFCGPDniCz4fcCn4QlnFJf+EZ5/9OYJhywvMc8KbpcnbRpWSygtQGZxKhYgNOZFkJ6h4
6mYRyUomOTmcZ6U6mB4a2UquQcYHyB9mkh4Mv0yubZbtDSeLyJHjF4VK/PbNctjjVcfpeGkmzxN5
3jyf/E7kICDemfJdGV/wVVzACkGSHNaR5HN46ZnjOBHfgqQ/GfvwuXwFMyjWB+BmoWvy+BAHQaoI
FQvu7GxTwNAcx58cEOk2Kcf8SxTAvXcnuRNynClfFv07QjFDTvmAr8pvDkOFD3Vgxv/JT46a9Yft
N5MvzgtzdMfMruwvPEeyXEjxs+LT5dl6MwvDEFg/IzJsGGjIcCPmiecCSjKJ4N0FCRUF1ZU89Wcx
P5ePwIeaJyvrIQaUpCQ58To56VJ1cPnkS+XQowxO9IF0Q7aBBxEDJ1NeVXkL0QN5Aiws3Kt8jTz9
PAtNA6kipr9o7lJ03W00GAtrzoYjz5L8+/VXAvrLyyO6yX9VGxBAEEURyzvtMDlmCm2spwsOEBC3
LA8aGIHgMPysCAe/DU2eLdF+vH7uAGAhizEMV2B4aaaF+wD/X3g8IA5U40uFrkRKJEJqJPWJWHgC
PYL9eJFdJ72wJqMRG2uR1SpgXySpf+mxmGUErQEC2NuLTFclO6w64Wki0OHNfMVYkKYYFAtpoPCP
BzKFP1FXbzt3iG8lc39wYu/KvGM1TC83jcxzA4J0L+2FXdDs9OotngkwJXX0RHGwg27IeELylMlG
l+ufmaeNrJVn674ahJ0UXyz9DMj59O4rFHjVuNX6j6XzWlIcaaLwExGBN7fyBiEhYXVDNN57//T7
HWZjfrPb002DpKrKPHkMlqJGExMdhLTTVb52Sh6B8egjCSyCS+w9hz1/sTEXRyhob8Op2k8Ec5xI
WcFe9Y+cHhMIRisItDO4JzOD1XGgvQO7QUY2CpWvQlxLgGkZ+ABkWIno1XyLMLRUR6oNgULWp3LT
+tl5h3TifgbTIlmWe+usx0hbNdp9tp2qyhJTheq6p8AYgQ4npCYyAWDG8bILGf0S54/KFW1FRHKx
uba0IcXxNGIMYvFIq6mJYxf2oA31Br4TPDboMI/xxHsH20EjakRKdEK97DVJeyR2JeAeJ80EzXTI
EU8TIpvxz/iAx2JzfEcszfoI2AvYJVlzstJedYkrxacf0f6F2Jd3yGm2jw/de1K13/6j8+UTX0h/
ZGuoUR9926sU4zo+571A0kwrvCLuv6RS4dTClnPPXv0aqS66CDvKAwqpNTw0e53Isl/nvAruf1z7
Hb4qP+LZwyBGCcKlukkujc5ppr162Pm6vODxx+8OCCigMcXXneZU0h1pBSmPpS4v0iS/KNzwRnT3
xLrWhiW8+yUeR/7XvXEWq8komtSIlx3QAMX5BECh3ZrRy5UVojH70k+jcsDIF9Y2YiGnEdfih72G
/wSkzFo/znX0YRXNIIE4w8uAZBOaOGZjjXg32FDYZhVASXpjCnyOBmyLkNxArYJcxecC/YNHb4Me
ADEwhQe/44HTklYZ8jtUOMUwAGyNVE8fbKK3f5va/kJOi45ItKe0k2Ra0qAmd7YzFI3WHZ1uxAwJ
cYEc3TZRcdz0Gxy6ygJ7b3kw9sPmvA41klTea7iHt/kA1W7PdtGTUUHNfjZYyhDp+JGfzMgspSv4
rKuo6t/Dp7eo8Bfa4Cdj3Dp1QDcTRYOh7+OM7BdSFiX5nR7bcSTJLkd7/171L6i93wapE+JEGcsu
ag9clPAdMxHaufpaEJjjse2SjOvp0FLk24melahfBLJEteScxOpm2EEhwnDi1hwFhrCVHzkuFSB7
tD50h1x3KrpNR8tTV18DmD2hTFc6sTdHNPNFAmxAukVdZPXprCaOG0gjR/FLpWxFQB2FOc/D92VG
RXWoePjfjGhkIRgXNdoMf0iFj5aMADaEyto8HJTX/Kjj+6nvQs2/WG03/VU4PrNZjrH/6zaOKw4k
a8EOu2UonP7TNT8WfJNOlng9jlE1u0dK7r3D+euDaJwIdHdn8iRANJLcPZVHv9rOqHg3puQe5cB2
VCXMZs/0/mnuWKFI5eNLxMNPySkARaeiqogbCltqEy2sXXQu/u4lNX4gl5GYJHu2zMS98eb5zQBh
kPI1hzfmg3pnbo2ojKYv2+mp8mBfoqR8hw7NYclh4ShOeaYJtOTulWz1JQHtKvMWcKgu/J8+7M8K
et0SlBIeIgf88LF8wu6iWWR6BFmpam8Lzp3OoIutO/mdu0E9P89A6aFWFVk+XSDFJgVhXI/AGv1J
8Ok/kScybe+2hucYabgKX6IFutuMOMGQ0HuLA8Wst69IRip8LkQo9j28D59DxNU8q2xxHoF9SQsz
+xfMFuPUrmE78Brj5jmr9lhb62EpvXvQ4p7/ONvPgLXGixBuwDUlFOG3Up4qQ3WffX+RVI0k1dXT
tvak48WGxEUQDJr8YfyIlBemBBgvbToVJHJvtNJORUcGM08qDzYlA9Tv8PMxeblTQRHrHlfpypSB
GELd3c/g29ZoI6/SukOAQQIOPMfQAEDBHNG13Ayn1BMowaxlPYcBwUIBzysuN5ALNHeRkJqU1dGd
dTE6gyLWXUBXtxUL2MS2JcaO4wkcSFw7rvAFD2gnqLol4HBwUIgX7XLaaKNWZYwnvjnOHlEzhxjA
nvX1vlybScIxHKJK9K7T65Sa0b5OyUcMv9P7hghXWDRlhGk85zUPG5jVB4X8jWEGgil8Oo0NWBvJ
h3/yDOGXPOgorNwgQ8LBwgE8ZdVBqSXQFeQAudao3N3yCSmKBtBjXqB3fUQVEE4yoNoVJ3hWiiHq
lqOT1+gVO3W7ktWyJg5FS36sGQFtf7NXF23FqJBJC4cjBmNv8pP26qw5V1YDomWBVNjMm4Cwwvco
HqMHJzP9e9GolMxTnc6rDE2+RB1a6zQ3YSWtzj/wmpKWuZ9W55PeOawmfDHhagQs8hjA8ZS3pjRj
D051rlUI/4KNniTFBe0ef4RIQwkCqKcB56Eg9DNWf8hLKup13g15t1RpKfeSM09HB40tsGx1SX4S
x5N8V8gN/JfW2yLvZp0AZR397wigvQNaQB449/yyLLtNsGIWW8EjRcYOC78Scj5HOJoNhJSzfAm6
i9btgf5qjfENVOemWU/PREACTSIrnDNfIS3DxsEMDzgNxnTrkNLO+RqtCqKi5Jvd8Hf6ZyWFj+EK
5uKcfFxq2PBf877HDUazNJLGRCTfiD3+CSbR1lcIoPId6tEjeAWbSaL9WziRgLVrr+bsx/j+cPVK
1F4wHgFNgU/tXaAD5eul2BRYx0wmACrMFAq2BuQDFDzQXsZqwHs+mfQSE7SJt/jRIGHGIt6EkP2w
gCBAe/kza0GZeWobAIS4hok7JDzanA1lF9O0dLoSjxi9MUdo2VscX1O2jyIWk3D7hyvKap59vlJg
teNRHzVWuHJfw8YEz8TmuNVR8yKJZS1j92VrV9ZLk4wUGln3WHQnNxfRQ8MM3uau7nVapulTKMrm
g+2AtobqcCZ5+n5jIobFMbrOtia+ADHWFAZEGXkrt2bPqvwFL8G5TzAMYly8TUcXPCyM7XLji08O
jIa2bgMn5htsl8flyr8hkkJMQe0gv8svHIKqwesQP8t7ULfsGzjd2G0IopfZl1PwCzFdhYQQm0N0
5yzTh9YWVzJqzvTCawnqHspuoTB8AlXX2pX2wb4m90QNVsgx7iqmQyQwK1qbnFCubbtVqwH9gVhX
5I/QYemS9ICeDA5MagKO7uw8m4YcV5GgceZG/CPvT42k2l+H0pXv4truKKb4Cp3rwVXLuUKkwidC
jY76AFd+4U6SwrxtswS7ncgkvJXLnMM1YjpVaaiul23Ov7J0N2DuAyr6YsdnmkGHzUfm4eO3Enoo
XIP+aryR9IV8Vs6VGqdHMttQrr2OZrJYpByrwBVKIALNoV5f2ewR/7pODOwBoxp4UtCSChIB6TFb
HUoIBKhIJ/+19F9jcRsXs3e3SoXYo7wxC14BvjudImsHGkoPk3p4LKLWqZBhP50CRoDhxVhIUCVA
dtRAc8KE08tg/8DDgUsMa7Aw/jCaRJhGU8kGyszt44q91zTXbgU7ujBkmyhzu3QvIHgyWaLgRYX2
RDr4ovJS5sqVN0EO4Uy1mf6oJ1KFLFCfXJaueCOF+IeYwyTQ5JmfbEv0tm0PPmmlxwCYAXQlK3Yf
v3Ew01q9Oq/aPtlfqDknJqpMVcM6Nm+K+ZTo6580QB6UGqZCIYS7g5weQqNmrd2BaIgfDCsZ4oc7
xqOHocRm0AwissPgArXo+ooemRUh4UUp8SG8MsNs5Sx+x2q4lWKK0QGlT5FTpAy3EC9HdtL70alt
rCdxyBZOCOCRJJIUPHEM9dF2fw/iZqEb1OLK79yt77lYa5a8LbGGo/DosxyyzHesCXUBxustCDmW
zTswGzZrJNkoR5WeAjNNUly4IdAUucz8tay/GOUZ7Ml6i3UbFjIz5QGLipKtiPJwxLIZRINCuG3z
ysSx9iQLZPJNw8vTMdCnQkPC9PY3f+X2/rtpDHzpaOQ/okUFbkGICfc9tEYcDHMoqNJVYxnBEmi6
LMF8lNNAcVxz3Ki9wfuIxeqAlbBUqWIog342RVdGJgLQJy56SzY1AWfTqlA2ZfhohKTZhzV6mL8K
4G6VMa/SO/nQW6uNlu2Vjuf1/OrXmSZV5J7WfvZ4BTZHdgEuh2U5PhsIomgBgRfGaXAxQd/oDoEQ
wLlKAP8b/EHiaUUnAjWze8SUSXsUvlUAQKg0jnFj+lwbva2wo4er/kNIX5nOY0MbNap/mAvwb+ED
VAk7H5oa4cgxd47ukarSWhDlwG6I01GfUCoLWMg4kLlMkovHNh1NfOzBgEp3fXq4hOKatU7/bv7A
tzfn2CrQL2YHTVThcupYT4/zw691ziFJzlaLDVKAKgUFkzW2/sf4CF0ZvNhewBcrk1fPmQX18W4k
R6TrV+817nEEchnWVgt5MXHRHoN4JC8cfpKtiCXajJNhMQGjE5qwwPH9i6GZDpWnckRJ3Ab/Bg3U
tx9Ghb/7wZgR+mU/w92CfR9/nb3z6VfoXno0bf1ayFS3e3GfQ+Jg3VVwzFqhjgbqIaqqM1j9xT1E
q+6POe1iD8acEYzuEm26hxz1jPcMG+nGRWaUbay+qWOGWOJfaW4t8BOR66zcCeAjrswMGkg2TAp0
CIzEgBx1RdlKp6X2KeBeUiew+Ve5HsMzyTy8WA0pS//t9iVnaRHUQEEAqXsHus6Im66Z9fXCELAY
QDPiQaq0RXWT8EPru0SHWnO2Y8phbi3ZsyFs2O7aodfo7I2F9u8C0sWbU4UiOj4vH9QZdBG5jkh0
GnDLOZo9hbQfue0Fu4hEo+ZKaNVf4zG5Mg2QYJ4ZcyY+IHmwGgUqD1fjPBZ/0GiX/JPd8sRKY3Ok
7MK5A5TDeY/RMowlgpee+8s6Y8V98E1UXf0JNn90A25pJqE32wFh1draFJ69QTVzx83yw0AWVg7b
HwoNxAIDGX00xtt+LWkQqINJEbIkmFEoQcTmx1QzUsaPWp5DWMZqAVa/+wXFhWO0m6p7gL+if4RW
BSdIRwG1rBkGrYGYohmiXR3uNDHOCLtZeAswczhIIWN1jrNmv9ht5myqwRlN4uwbV7I7gmjZxU3g
KRTtBpPwExONCu6Z97iqxFcTvQCslGa05eyCAp/cpooR+tFx+FDi9lCTapChHg2ghyurM0p4XYOt
RKjDq78JBI4zEB8USJV/4pejUS4DEzZXhCLd2o+dAXbVm18hMs5P3uCCijzY4yACyogUT5y8J4gx
fe6Hw05OTRfbYnLFjqtu8dr/kLOE+zX6ICdbQXnHdRlx0sR+v4AiUcplWQuB3gs3ptZP+VvnrVf+
7wMZT/J+GR2btYR7l4ufv48gIQ4rLwGa/jrKkAKAue1iPc7U5V6rV06pydfQXxvJEY4hBujeVmoe
qPdUD/wyNNFFVOf1zlMaihrvmYchhRVrc2xAYeLNh9s+DrwbyPofPFP56PPQ46NwgMwJXVih8ESH
gYmTTJ3Afzzek4fdOV8v+FixIlBE15avgwfbj1ucNocSucnB6YUl6WQIjiCvg+CXHWViaQUCCU0I
ci60/r37CCfp0cSLZQtl7wbXbN1u2vWOCG2sT1rHqlsmcRvvvQcnR5EOCZqHtx7hoGb2LgHBWd0j
gPEpbTADO5DU+qW9IE/YhuvQcHbhi2qpvaH8d1Yhtl/+Ja3+UEoYOn6lzeERnuk8tFc1vB1+ZpUn
Ts3UqRXMOR/dV6qpcs2j9GT6UOM7j1nJe0XPrBgBAjFVbTjHpDE6/TG/+kQyvfxnnChPM1j3rCKe
T5hrquhOg8+y+sHgDzTxx7+FgPkcPQugl/THlRaEwsfg0inDaHxyPm1CDEJpmqFblWHp0k8OkJro
MObs/CsgNtkYvBzsj1QPz9upwRFi7EVOEpBkxvV6jrYkw9EYA6xBsjyC3pZpnhlM8JroTBn90ool
E3eXag5SkhyB0xeft4O5T4iStp6whhg4OOu2NBmV7Dq763O9k3Ub2YBfySZ5AyJAtVuBa8Hjz+Z0
STcrWFFXvOvtas15sBOSe10JikuoTUBMxyowh1dr+q2rdcCVDwuQunM+8xut3YNzpkJs8MqNqg1r
fSMzekv8MSXbzr2WTeBUOpAD3Pi7V4Wv3m09B3fIa00o23Fx24EVVNvEeDitKebX1i4qMxehfm+k
x+GBfv8eoiuff1F/jctJcfwqkB3rArgCt//avXVGlxrdhxP8VsA+vCMo1SeqeBx9nFaceHe0zX3m
V+Zm4cSOgfAXE9JZKqh/Z86AQDBc4lTjbGDswbmwi64eDKkqLE5GVEyR1ni+vAmouDPEYRrG8aYG
kqP8Yi7Sqv9dO2umL3eYjmGho2avmmlUI2c6Go99uCmGnzlAl2qMBJ9wTwEgpQ4nEH2ijkP89TEA
M9ptfFxwH0HxWdu7M4y07A0GLcibmhCkAUPXDq6bvG2iUBwaE51NDGdUtuwWtabD2Aay1dfTBPJN
ebBYI7PLvsNjvIPnCoWoNbyiIHRqHh0PzY2Lx3GwAiFiVLVosO92UAyA9erzHZHBRg37hdPQ38YF
4eZtIZfFUBMO9MsaVrNCdCJ+5UJYxng7eAYNHFNAvH/I6bRhbtqrdqloPh7GN23BHOFdNhOuKl2l
mcxS7nA1qbOF+Mi8mvRW62xtkUJHt+6WF6/+hYu8AhDhtqCZtalzjA/EerT+/mw4G68OrC6LxI2/
8aXtwvF6m0NUazg88KkoNNVnChBmIP02SkBAvNybJ475JeA7st01HfgGzsMXg3bAfXzz+PTX4Xl6
H56BLrG5pIIiKxQeGPOF3tU7Y+I4WRsAEC1iwpim8kmb6v/W/M/dw/oWaJ9rgIVaCSUvRghwpA2q
nV6DWz0bEkODYvmIQrne3rlQ1JDfJ1go9FbtCcZYNT7i5YVHuXlfvqlCDqhkZID7mddwK6JI5e0n
fhvtaNkvQj7vldLFMay3XRPDt4tv+4bmonArQEaO0xbVDBVOtHFb9huBIZe5TFVVYZK8o9bFHdwu
DFp/96DiPs1KShWGUojHb1z6GGcYudgfUKDd7ePgbic13FcK0RvvBywZBNEo2gTscHlxi0sxocpm
gSMfGhaUoNG2t6MSoxdyCQJV2KeGA9G/kZuamVOnyJShRGuiZjtO/bNDgc8gHvPWCJa6+exp9ntj
Ky8ySv6N4s8O8OV1wpSKnGZsHRE9rBg/QM+kDoTgTxDxDe0Yg6nC22lGxNmZYgwyRmO7pbttRnsf
faxVhxWHxSU4ljCsFn5NaloA0XlleftCiWkLjr/PkCD2KyhlHzabOOQVqGw6G6qQx97OBlptzaCI
UtvYXYMMeSW/DnhW/HrQuyAvRHwSqlJAM5UHI/A8cdehof/8o3j2SSTmMzNqfKSw0Gg1WCD3UNV3
uQrEAhnx690izcppmgDbT+4+a7A2FqXwG2ox0weo6GWCaFLeR7suFM3+pVteqLg/ALloRHoKitGj
WzfP8+aAuY61Cm+g1icMTtm9Uu0ejwJbku9fTMdH+9qpsQya1tn7JLM7PQUACivW5d0OXdK42u0k
oWJPAFRaqfbOpzHDuYSHWzYRmETYp7b7j3a5cmeYlGBX14iuZEIkxMUEN+uBU5ykRAQqfe0/yYP6
++BxxLkdaMz84D2BTZE/piI58Jh1qg7RKUEFEdaBjPK39+j8sLc0TWio0JSxmjqgcKgkB0Xn1ebZ
rXQxL2nZqOt+3b8Dje4TfIBpwZD6lw7MAzY4y2j2Zo3+xhwObfsPKA1YSqMYEQE0NWxGPLnhwJvY
XRJpS1k0oOb86D8a6ojlWHcPHYI3bQ5sgw7W6fku1yP9R//qpf4CX4ahLBt+KT1L/dON+DBlJQZb
KsqOPea3JoxEQKlc92wb3FB+f4Ss3QgZUcc00OyJjsO5HlVGb0vtumiYTbcC2ANRWQbmvz4ebzXO
9jZrrAajhncoXow+BiLp2R4F8upvJMAeARlIsZjImo4y3mVhMj0JNEGVgkCT8jk8fUzb5stlJm1w
94GsqoXwdFBog3vw3iRh+QT/wKeQKn4NeCMFcR0fZloGil/1KdKwUlVY57eJDcDeprsg8ORgZRsn
K5OfAzimIAikr0yj59AxwnqXvi5uGBIMfZ0S5T0SFRjmwideHZgZmEjQsIyOoG1wNfBZo2VgiJz/
NhHKq9/EmQ6RNLfCTHQ8afeLLvm6jIio+ukbIRLbeaSZf83JWaOgQlyuo48aPBI89uMEcGG0pwh5
Z3m3xVFgdgwxV5B37H81B5zCRoGwq4s9CnXxJDYRPRMXZ7DItXUPmzDH5NhQhzwwwfuhyVHRSPmv
vZixerSmOTbg9oiW90ohNLCJAuLUg5w7zsoGR2XGUOYDwQEDAeXNYV3EoYglF6DL6ma8cMEZied6
0k4UMrb/dx9Rgb2MLq0eaOGDFpq2EU4FHaqFlBsQfgAgBSQVFjvgSFz/ownoC3/+S1CCNC+KJz/7
+OMQJw8Y7Dx5l72pyIRUs6AovIcF0OgOpk4PWBezWRYlkZe2S2vPJ07YV3rnuLfCHDpdaI9Y3I3U
5cKI7iOi4hpk9xLI5Vpb5BWum6g6U44B7WgIf5m5M8lGU9dWCteb87AO1kIVtMEQaZJ8sbg+dCve
Lj9nl/wWlSCXibLMPeUf7BdlGatAtsSlds5iCBlu6dEs9NbqxNrzarqGGYrMZFBNG9YdIzvab1o+
HnQuXTcMf1NmkcYZvvuxHgAH0pdwHWE2z0aqkXbF0QgQxtjv9minfxIbUPw7JmfY3zwKMHGSht02
MRFCc9L1sBqxXb4yc23XtNd8mQ6e3+mZ7782FUFKPQdZpAD5Z+XLi4kcD4tthGZO+8UsXUDPdm5R
D8IIw5ZerA8nHS9Pw7aHRIlHchLQU/BETMjT/jen5JD9RJsfBo//fv9HZevB3IOGCG1WD7Fomfpn
DknCDOyIR1y0L642t3Lt9HggL8YZc25ROTmyGUxvmfBIXs0wgJVwb+f3JH+xHW681oabUKAqQm5F
MTKx/B/LOqKK5njlFzl1yMd0O7flnkVW52GI3w4bLiduhNsl0eTsJ8J2R0UMZ7ysSojjxnqEqzWW
ZE3GcESIyaisQXoMKCy9GOdxK1uRZFuiPKgHExhDhVgU+N0fXxqtk1+LhmcuQIDDoEvOQuplrw7r
gDAKPCdERRQIUUBjADX5YPd6k8RnfqEndhNAt+AkTBLi6XCfaS9eWz2mnUI6GUPz4ej2z2uM2y/5
A/NzCm6jR1cEuZggDhlMAJA6kt3hlW3eBoxQWDFfiofvHC3PqI4XLvP/ssnuK8En+zByuSrGlezY
5Uj7NesbDq4T9eLvlKL2Rxo2SMsUTY7r3+ImbqDWaxQuiB9kZlRm6MumhCUEP83K+DpXXAZY4Q3u
F9JX6ycrOI7fvYMHH/bfFPTsvNztSDTPB5bkf2UWEBsBtQQUziviPOM8LjFE/6eYgCv4b70S7MCa
1YOVAtpYpd4BFKddhb/86pT7Uh2U7UeR9n07roALXToFtrR8E0452z5CnuNbV7NETRAJmoBWCyeE
2mTjiv3ye2AB9x2+Pa8vpTHFZA/LaxQ5MgXZDDT9EBdFyJBu9lPuLbomk+6m88RFCjXP29rPeTxZ
uGILvZ0DOUqBajUrHHTZBQmlY17B4CUEvf46kQ+r9gBNlibTTMUUNXLYgbq0GyhZe11R1h2SIRiy
LNkG62QlnikVvbtaVJPFOUwO/PQE+9EDADHhwGpByIphF2P/pxuhvmKmF1OKcktPUMI0MKUm7XNh
2Qbt3iFwWGdHA99+1t3iEO03Dh3TdUjIBvglqlbztnPK8WnU6CcvXGNmMxZsyoCwEZwHt/Z1sCZe
EZfkFWXVJ7sG56BsoPFdfnC5+tpNarZkVmUam9CcQLJ374Oz0Gg1UUOAWBq1p5ls/G/woHrrUK7h
FUS0JDPPD0NMYtf9erZhp9q0b069Xd9YtFKwmH42oqvkaa+SJhPM0vLQ0/83aoZNXjDtyngsCsin
xe+h+Jni2luzV9SWNJlQBh/kdvIHR78KjQvpEjNYVMz8OVXBhtVQbw8+Sh+6vm9nHw5xxzESFzY9
ZUENlOUMHNQoQ3W4Hwg/uaMPz1fh77zGfgb2ZzWdg4p6c4ZSREf/rFJCiAwxiCkjxU+Aw0kpkaAc
eHT0K9lFG7gN9r17wz4xWLoBodytnK1BYD5GTsnDcaHMc17oLLyhUFrBx4sm3ReIrgxzLQgvXLU6
HtsiOEoLzcZD7MO9NwozD1dSMpWA4SadLLskj6S/JmLLnpP8htpEFuN7pxi12IUPPMA45KAP0arf
Yngz4b7c8U3/mid23m4za2Id+8HOHqN03HwQNNpMqR/xunvuN8alilHsIMho78IqDrpVY9ff2fku
VC6DiOTNxBmQjMXR8GG99ji0d6bWdc+xeN8Y3ruyg4KJfzIwED9Z2Xw0CTiFBsuy0T9DCOZrWIRC
jh1cTzKijM4Ol16uuGgLIzJ4Is2oxGfE+gXIWes2ymWdkfqTdsqkkgk32SEmLVREYMhgMLIgRtNv
Y0xiLvyYCg7AXNWamkgtpYINx8rPQe1U2ETTnnKFNvx1rkmQrcwg0TpAX8LrtJmwnt2bw1MEs8BM
3BeNBk7ChuETecDRplny3vH1fXWrdjPSyZxV2oO0DuvnZ4vMUA4PJByQ5nMrKiIy0Op9uAzNPl29
A2pGvtjrpenMHX5GdWNW9tkLGHKx1WEmnIlJmf/UDJLwPAZQRXoFMpNVQoyYFDLw8J50oPvRaLDj
uKA4nBYgmxX4qCsDKtMuZLwDDQPhDGKQNcxP0aApDWujElpP6vql+DSaW7L3547o5CcXAY+rbfbV
OVo6ouGJftvU2+gmhtNdTfx8DQCO/qRmRLwr2jZvyvCIHpm/ItuAeSGFWnwFj7wSgYJCrzbSXL4c
IF1s3xCrwCH4xgPE62CayHvXEWpqIpf8N28ihlbgDmduuuj1cpEJVGfTqXejkRj1s9kT+0oc211X
xC7pWGaK3bm2G7Ndp7wbgrF3o7xi/eqNF6cATgxIy864j1wpZtZf9J7qyCjNlg0aBTQF0eHvoVSq
Az27Wp4oP1r6zRqlitFTolXhWq8GawHqGkMAFgw4j2jhXLdA1iXHpt6ohNIN/OgHW36CxdciybGA
xLYJecYfsWXA5dGuIFbehF7l2Kay0LVAwo1/AKPyIeycAafHDneAsgv4yTidhqkNF+i2xzsJOhRt
u1HJBqhK2cSYbLc8zDBwWIjiqYi8dAQwQDuEt2zxPtLMVIcEEAfHxSl/9XtTTsdDB1E+5jpW07l2
AgLmDMbI3rFPAXU0yC19UT5N0u0CerVmEfOdnyS439s42+FZYgdsQhwQBCbgawbp273nwTEtWowC
BngNHaOsjBtw0Gm49l/dK0U1s49rWPCKy+QxO7hH0uISX8yRcyuTSPdi+jnmzKk7uI2xJ1AFjzg4
W0bEHjvfRo8h7hTLDK+QIMP9IdTvLHJa/fWzgn8pIurfOGd3bfQnTaOPnxzRnOwxH84usj0/vCuO
kh2OdSBXZ6PJw+vUeGNUaBpkfIi/3JMOFzxiHEZg4Ryxp+NvKNTI88zeZSZtsjCfdDbWISZqcFnA
kPOK1a/LVeAPMK7ErViubemYOQH45iWWnXj1fHzZYl98HYnXLhwdOO42+dvmGevC5Tp4DQk0Mjz1
Xya3I5o+UhUvP1f3G6UtD751JulBkSY8buKtMhWnioeyTbnemUrcefVVrp2+KpaoPQh7+0No5Zxh
2eZoXqzRR15alsZHQOsuqXmwZ1ZHE9O3XEySogZWMkSGz9DyCXf4BuMOF07uhPWPgzUh1oFli3fM
vYm4FPiYQkKhtsYcbE+npN4RkzZaFAaGkBcmcH8/RByWU8T6kBfmK2ftfqhYYSfK9NPG2OXs4i7p
/FFc3PHdvFkX6zZr9etZrfv6hbmfb86YE4uEbmuCg6x5DerOCmONrXdLDhTlTHwo0OscmfIgpQoZ
zupWQrv0yYptxOEMmvG7NwtbGz8TxqR8BTtIRQqQR4n1to5R8zPU+BSrzRCMgdMxU/ESEB+N36te
wH3xDfjQhOHkb0BPTNk451xq0HaE7xgSiQG3HJs19B5nWjQMQLAvaFiNOzPXvfsKrzsiUHYOeSbu
1usoebG5d9583jEkNR6GMY8jrpysVHwQwbgw0LZ4ivINFJe9u13QeuICg5fS4iFXMLl/8UHc58ks
EX0MSZQ5AwDKsfp78ujhNbINKxx3OHL+hA207tSsVKzgOoDy56DqcQm/g0fvb1yhwuoUrb9J+PfB
bb5TsZlm7+DWAOjwc4JvwhZ5WSClOUZ1ZBu8wgNUAKIfgtvNaoZXtoGK+bY7WgXsT8k+rTpsAvia
4VzgHqy6V6bAKBP0/Yy4CCsTTxmsx5wllntzOD4eRE/4S30cHRgjf7zHkIrTo7XWJsvTi7KLuBSv
T2q1CehMyK65XGqzKvPrCJjhgeSyQYfyliBH/N0tXMqm99+jvoqbbOFyXA9LC1Z6k7kt1us4UoMz
bZyl3AaxGw1b81CTeeEfWwJpD+yJ4igU5YNbHx3TMhelf2XCZn95ZN8ukymsRwGsykrWxKyInW0C
SnV15mRUx3wMr3jn4YGxxa3fOFdM3tmUeKdUPUnVgTUgtMvM9FAyZWEcTeqsiFD1aaCLFWTEw+vp
3XbPkbLMuaIs2+zoBv0gwynxE/JFTWj7Jh60AZp62zQx1ePfDNPcEjg0oMK4cihwMmg75VgS+nZi
po87xxvzCtk/WBFKFnjhTgtzQIbV/NFMec/glxu1trfd5hTvY+uePuJr97sym1AdAh6SCfnNzRvP
E4FI8b1meVdu9s7ad69mdo4yzGztgMwJtjiacBDVodzX8dvJthg8EdryCuffsdCmT4XNt55O0tq4
BHcK+CXCEIFhkrH8MGcPGos15wglrrYcVgZ7UCM5M73GpVgpTZukEqyYLK2IO+hgWqvnF+46vwOf
ELBGSK/0bPxGJb4f2AXkWCe23W5a7JSSAuaCqybPkLJ0mYDzcHpPzpGruw4K/gP3LiJcq9j3YEWJ
gwfUrrDLA4YP14vDJDeffOxn1G86HGRBoBD2d7QmRmoN8JmYHd3bFW4eoO/csgORn5xgikiim3gp
n+Q2vUxfoJtanHu7GmIKZp7IeGD+vl0UQ8Vq41fCbMxYEvlJ53l2nxHDeqiAHvaLN+829D7ha7oF
x+J688gdeKhED/klAmMDQ/bvgePM7i7xAUTjwC6Fad6NCMpih6X3TggVYB3KcRG1Wh9CXFjy5Vbx
HA02ywfVBeyHT4D6hqbWacH2kxvOJwghptH0QKwXxnufiWgMdPZlB6qBjjjV6IUqyOtiJIiV4wOy
nlfD5tgrjBu+IsXDRptQhzWezy/i4IVrbJbPUZVfZvHYeDhGqeajKMVXA0FbcN2APjXix4dtIcqd
Ee/wANH6y8joMXig9m/MwNo5RVXJo5lHuQe/AH4yTA7m0MzLgbBhb2d1SXteP+qjyjCkP66oIZDh
tgBk9B17QC6mAW+nlaHb/hV1J8o6Mr1pX65+Ps0PfyMW1qQjTyu9djWgEIZz0qbNx6NJPwIyk2DI
xa0QUP4e48XD5uLOl8RQsae3EqotLYQuHSbLEvVZwWn0LmGhDfzH4+vhsLok4QvrrLqNLebafY7D
IvzyCWxQQpSwzMGgwPx5MlwdrE0V4OJ1gSRUwD7hHVI+bVL1PjSaK7pnuE1MFEGERBGEpykCKhI7
UcIvEJMGMoYRK7QlT6RaDLpREDdxFDPqNqjJN2A3juJoVqwpSLxwlS6GJWajG+FlAIMwXggGNWjg
DYcuBDCDNuz3I5bjKCJWgheBib+Oph6I4/Q/Tb6FfnIU8sltTNnGXBX9agjC/Grfp6gtGC+CTwH2
H3jB3Kmdrw4ArOR/G6CYJtgsAwjNQyKow70cRDzPQdrjrxNGKNlexrkqA8xyB14mshcIAjirKMCz
4eQ5fX/xw9sq0VehZf7YEepaxD4AmqjvDHAOgyvIazop12JBiw8AwZzfYDsfArZgvmVCD+5dk3jl
5RPAL9Q7KySIR5Qd/rrHwwfBmj9yNQo5qDBhp/10wFMMf6ouZUNvC0cM84VazPdOcosxKKwNfG0B
pTmFcS5SshF7AVuaOEUig8pObeXxuIUweuSRBdhAKgXJMmWX6cWP28kxqmAg+iyGmlLijb4WbYeu
9WvYpeXANkdwp4YgHwZLzBOuPP9VN6RtRfgawXqeRoiNbqYFvJhzRySv4nLzCDg9wfVwPVsjlDN5
06VHxNLBl4PFKMTkaa6mSSTkl2I2MWqPfTinELoTZmg8f/BDcxYzbTwDOrKm0G4xks1z5NZHi9du
uDMfVCMS7Mp8I42Z8gPmuNieG26qwYfkZ5OgZEkqAPSG84G+N/904oqGDsDkvMGcT8y4InRyxkVl
eKCMTOmxC/TUR+xhdh06PQ7IETIzcnW5UdB0jxRN7EMkB/Iklhw6az37N8+SLw5z0WjvAK/y+yuY
3zB7DYwhQGRitIkiMglfTJOJBciGk4SPnnWPfBAMdA0I5COXFubbAivotRyE4g5jrAj+K7td1CNI
OUZt9wP2uFRrXCk0LIzXVmIYY7s/g2TKy6nt9MH5oGDENU+g/RtjW/7GgffBtSLSHb0KYy5z1XUY
U7At9XgNwBkd8NYINRtpDA7TAj8FllxnUvdSYQVZYLsw8HsIMJChMrm9e4tFFW2CYbAU7lx3XqXM
xgMao8+BmuNJ5mTBThjeIESAssK/AAN9LX4FwLbFAP/TF6bCzcg1rY7reOIAT+Cd4TM2sFIRZYBE
4zhCUWDjEs52RUAb0yHGRj8mAK53RxMhdsRdTFNjbMxsu+qR6NU2eD56xhcsIAU47U98BPTSxp+w
jsp5CCnu+fAxvyipt9s2pYDJhzHNNuR6RChG0ibywUWYydQNBs3J+tAtACdrK6sC7TBi8p9kh9QT
qLoA+N6BlroyZKjif6IdtF8Be62whwoIogKHAc8zkqBh+w83BVQvZIoSt2pNNwakNYeRuSNhtGaD
m3A7PqX5xxyFuDiG81Esg4qjkzMkEfqSRxZmWBewc4/FYvFEZiL+94VHckdbuApUhswH+ah0+MGB
S4ihRJogdfTpEIt2zv/yOMTKTEWZNhPXf8B5aHXnXkAOkjdgCTOn04kVDkqJ113KOvOs30OpWUi6
IR4nQNoOVFToqRbom6MdMDXapo0ZBDQsPjtnMUhelnE4WfFPol/iR1xU0YYjpufEYhJWNVYuIK6x
6DlThs8suDNBLjnnqrZCnohDv5HlrDI8Fm204qxmuOwDITFkG79cn3suRoLGaHCWWDPg8Sxq2LgL
t2PA29tA54ESZs6SL8sQngIwIBKKOF3BaYbra6VMPQATX7YMxtYG28/bCUeat9E+WAMmQpE1iLZW
Wmd1RRhWYDbAUxyFGwclOpiklIHcRvY7DjBwuxL0aGjEYCuP6NDt+bxs8ZewMQr5Pla6y9MJVYAt
FJAx8OFWQcsCJtWJwkO/+Y1G69y9U1QL/Ty/8p6s3JmynPGl0PIFMzb5Kf3hB1gj7H1/PN+3CAMK
1j6rCE1ibxNoJWouwjMA88Ivkd2sIUTUc0Rvgq7GXAqnY7C+Qe4M2P2Vhc4NxYgGkgSMhGSB3Bfo
off2/h3ZjKnrtsXF55tQ5VkMX/kgSQpvo8O7SNpyhCAWF+oBhRb+b6zPrvaZ2El/ezQ3MGVLMW26
E1c35D+WzmtLcSQIol/EOQ3C6VVegBAIzwsH0TTeCSPg6/eGZnd2ZnragFSqShMZGXmJCAuwgkMa
vp88QUzYhIs7ekPRZaja2P7KL9vWmgnbDTC8mDs/8+pkgECoEFIDVEUDIg+CCz6HF20DiBAXstqq
L538HgAPBsX1c1qIGMNrce0xgplTPQ9cOjeHUUGAIrkGIXSiooEJMMjgmcB5h/MR4NrwdLTwcq2I
YSRUYC1qVsxPC4dFI+eHG6bAu/Y7rIDKdzQWd1ZDoaZA0zv/cbJ6hoq3bwwAtggXgSLFMLF8gCIc
vqczcvPpK2JT2KmCEE46oXs/cBDen0YSoCgiDcBNJs8LmSXkJcDQSNliY3H/xJnwt0K6Y6Hc8JpF
+ynZshpHsBkyL26EE3YixIKGkPJ5ANaQpfxJGFwuxkgIV+KFf6dmiZP05gQdlDyiKGXjyLXZmGgk
YtZ+eBCryGYjI8SIMl8LIiA7SpZch2w/WCcr0R2P7QX1oDbWx6N1kW4bTmjDcWh6NAni2DIm4x/e
IFRUDTj7ZA9ipXz4je9z8NsOf0t6g22eElmwcemMg3LDxj0Royp0a5NuuHMOvccOYbmrDu7di9jK
kccEawKJNfaPH5h+ijg3AFbG2nhpxHZB2hNgmZ44y7dHFhb2xPcQCtGapp0Z4sS1OcHQQ74E+acX
JneIZTA90cjAM/k4S9+dMFnTDSz063glQjhyYGYa8sJaL64g9BdsrA2z1uluRPiMYzqMzbYiFUHj
umnFGHQGO9ANftluQdtmM2Pibay79l/Tb/cxzUMC5ugGFI8twBnYwFMkfTRYezYhLT8Cu4wH5k3H
nkFzRozP5oZ++wVCxSnhiePlgIMdBfK4nVebZjWg4Bj6LCV5QvShqEzRUIECX8KBOWLzOAGbDUvE
JRydMPVUc2GXWx23IwZYqlMn74aZwalxr8Q4Hcw9F8yTZkkqjn3yHn1N8SVpd+2WxQJ13K6L+8Az
AOv5iszU0uMhPwSDg4Vncbj5KbySf0epqFu+LJwxjpcIYYJcemRCw75ZtWAxRsLrK10y9o3Edjj8
vL2kRkg1Rhuu7caRxBXxxjxtjdGaNWyudQ9Rbj4Xl2h6ZCVgY/b4UoeA8jQK4/20KBzByuOYE90W
fohh8fGtpTiMGEijfbagLK5AdS+lW5EF5ukJvo0QK5JZTyz+t1xrBOTIL7D3TV9XMkkkfbOY+XIB
WwKQGoxeHnAdSg8MCY8OrfmcVpIhEZxL+YaTpr4eXBx9jgos4bMhbmavT765t+HMrPmYahe3DjtX
Wg9N7vBcsssP3rHUJYCiJg+Fng349OPKWIUZKvoOWyWidfvKtcvYThGXnQbOwF4CIwXkFU4qZ48p
oKqgAjY1uZRHIX6a62fuap1seHLROcQMcQzoWe3JCceRAQ2feH3h037m2DYOJCIOxBLR+QlHQ8EY
ZErKOho6QbpVRRBPyVbIqcTgPbBle7IfDzv0deCM8HnySWIrlnaVeBA/6EAl1xQ/L8JfVmzdUooJ
LeEPHCKI+RBGDc87TAhdONY8iJ2No0wN7EhQsN9J9NlpY1zcj41FRcdML0wARk8WfEsiXPIy6J7U
gOiuGLd/lenLCKuUwiMWZ0VRk/APKzliOpRTkVkk5MOs5jmk4wRqAQQOJMtULpVbxQIrOqeQrwIt
jLUIjMOJqCXqZfWLvi3iyqSXeMN0F9AdE8M3c1CWHRftnNy0XuPQwnQHpZCzymJiq7HEYTx1EEBI
Eli8LCYGkLT33v5Fe6hNVhcwyps92g9afaJ/WgPZ9nhgpRs4XyhLieQu1+uONepQPeSBMqmnP2gR
qlCQPNkYYqYvm+413UUIlKAdDK+YTVjnuRHwY/TMJFFBNIHkXgkTbTsSY4TUFMHUMX3ZL7+HBokP
8lz1PxWOaUeAoPZiuoIE5ljOdkQ8iFgwxUCZbdYzAKtoE5N+rF9UfCmVRV56HqSq+DqCcBkv6ZX4
iG/CI/4qX00rxJouS7EdaE+94CZQFHCLoJbsZV3S7VCvAXbXlDMLWCOBZcHmS3wffoDp9iyX8bT0
nVOsr3Noex1yfboMen6Zf/hEN62qs8YbNNn5ykfhVifSDLlRMIaFjijIetWb9PJpIQxvNzvn4Oqi
5VElbqjTtWS/JjxtIvd9yT5CeKAf8Y7PxrGeY/LBS99o11IW0F3Q+Y2QDIfkMYxTdTzK5qZR/GK0
uAQpb600xh1Sl9A5KEHFS9+dNPdvSpelS4Eg5pt+mQo1+hSzSe24hJV6o4ORu2UvpieL8ts/SSzU
J5mBU1qJSVDBERfOZEzOpfM/f73Ilg/JvkdXxwJ+1qn7AoHSb2TYcur00fwK+ZmvIdLWmo55hgsA
hHGbvF9OxfkDcGe/ihmmF3R4gg87cJxxAJLJd5r0oG/F+Au4JewDM9h+c+YSy9ONx1xEDBDgTEnC
iV4DqBD9NnAXabtOpkRhz703qyKRATyi9gSxlMIi6QvN8WMsHD2hrsfB4+iBqzQGkDa8Q0TAAhoQ
Ix74xp/865rm5Je94jMY5orL04iRbfOT3mrSmXXdPHRxGFhwUnVaI6S/EjPZHaZCDlcPb0HsZQ60
naW9J8RSxII914CUG6mI3yDsZuMNh2SpxXeofI8DLiwXe43AmXF5BCuCQuhdIoOUU8RSsDowvERa
ZjYTUOxD2uoLUjVF35Iejqbip4KAcR0cCFNEK4dQOpyTucBXIh7BmbZ561R8RTHlMdJjR8UGank8
ErwDySqIhwJE7owU1jbaX1w+VxB6KZ6BiHuym/PAhjf/zW4WtJe+CVzABYinsJiiryj8VNCMl4+J
cdtcIcdUKgHUMg1WAwVOQBUavGBiQpMpJPIKy9G6YFQ4Tcndwxi9CbS/KRxnIpKbIj7MenzxyRCJ
HiR48OYI4TkQBaKSzmoriSKiiImtyaWl1Ku+gQieB/1WBaTLBBsuMnKiDOIuFprlQeIKbwbqxxF5
OzEeDbs+x0gOMSUxi0ewIGdHQPF0CGNIs4vHIYowOBH4oxgU4r3yqOZ3/w6fXscQcPgY3hpOvW+s
8r8P8fwTLRrIAeHCLzu1jpIEtmYq8tDbypGqgE3ATV3oRTYffID+UiFvI4IFZAXcnZEiEuZtCZVF
gFrjjjH+iEfCEyu2CQQA5Ze4GcKRBdCG+MPhekJq/A7o2HHy7o3FFyFEvkeGvFe3/EuUoef5JvCi
Q0qSxywdWBcbARS1TYCisI8OONv3z9aIgdMLQhheDpetX+92CRUFenHe1hU+G3HvoQXrF4WKg13Z
Q8RiBiHqz0RPLeJ62qn4hSjQBvRKW2GOWyPq/cJKIzH0wQAIFtG3aOvn1SBDE7SzjYl6yoznq1DP
Ge3PLM/NPsdX5lm49bq1aS9axsMtwzgBVKWRAZs23kGyrlhnOtAWkL66DxRzmYxAbWjVhGBTin/+
LstzaEzpBOH/F+b0D00kRvZ2zHg7vIxLA3rpps0+3NOn+10x5MCjYb91ZqrOHhngHbO6ftwT9pxL
liRfRquy9I2+eJ9q3LB3sJ3BkRzTrSPJ1+jW8QOP9k/VKTPGc31n0pbVoIPw5d73q/2rl02es3xV
WZX/mEVruJQXqRQI+imCaYqfB6Z0aipIqae6fZNB15TLqIz9WDQMdP1O4+9Vco+V/vYQbpkcsyDD
vVIrOwwvYY0C4demB8K5g1R+ac9i5mU/c2nS4bl/CTFXILS2ZqZ/4fSpIV2Q3icWuMcQWXCxunPl
ifRWkgjlWZhsh6ZDPploI4a4U4lr6Jf66TMUBU++qN9iJGkR/n0t4cyy8fQnlEfIvyVbGi3sFcXH
7Bka5RzJFH3ZviBvB3+HiqVwRjXW8wmAlBHUb6BLvrHUlV4hHhWchHOH+lj69L/hN6y1af3EUixI
/YiO24vZBTIQIyTZx7vWkDyGVjc0GNnY+pif5syBooCWMPFc0Mkbq/1P6y/RucRqytSZhEz4E/5X
1xEgJrfHzieSwDDN5buYu2z3NZhVzPq/Fi0slE37fXHqBfOoRgXnFg5PQ+R9OEpjGWJpZstTj6BM
Z9ag3v5xTr/d8t9itev9TGn0MnhWT09NNEQfS4qOy8Fg8Pu39anyN7uqmlpUjUgki0gbU6F6iwJR
3hcJCeR9+oFLGtE72Eee6IQ4aDkaLRlZkol/WEUap51F8AEpxkOzoVS/8e6Qkpj3xwZEdIQBxltX
w52qwcW74MLPTDGXMIkG1qgpWDNitmu0OtbqAGao4sZ7tg04J0X3P7VugjapgFAbE79UZfv7hLr9
M9DsZ7gw1DqkDfJB8weKJH5EEin8SVGb0jSvQgWEQjW6GOGBuhgFrELyRN31pfa2k63eOPiPt322
alunefZflFfr7m3bh27c+jQRVJBxFcPtiLqrBDiPiEHgvqDkQxieU8pQzxfGrq0OflUJvqATZ/zE
RXI2/+KXsdpm3gh1y/lSc5mn6q+g8kKAwjqL5EIJljZ7KCiAO9SBoYTwd3Sg206MDsbn/LSZBw0U
KdRVs4w2BUUnQI+vvmFwGfUemvdN55cHKuUEsTjguaspRsuxoP+GBaTSnbOKffYWxTxquC68BgZ8
urx50fv/DPqQPsSH2UBv0ALSbgupXbQdaMyit2UwyM1AkojNCH0YtAZQEIP7LPUxST1t0ekTnQS6
OJM/7kzPoEWeMurNrfSZKbHh941/IApDNKaL0ARIJjLQaNRA2gKhKI0dqPcpA8Gk1rrpF3y/Ti2u
MOkgh+WEunnr4Wk25TasAB9JkkU1Soq1xHlVSu/AU4xpVLgLigmtiI2gauhCNWouWORuVXbpZuKX
bqvu/4uEQiAFMGCplzQIHeiPglEleQh9uxoInrzE7x91V6o+IDJF0ZeEGDQs4nATZSiGI8ILbIWf
pCG5TbjWwINX8ORMmfS4MPrAYKD829q/qk5LBZMoF/IQrwMbnm8Wnx3JW7L1InIQbinjsu6taPns
9ZI1WsF1O/dxhgpqKfyD2KqQJ7kVXTkVtq3yqZayqjc4LzjfELlQJRNOFTN7pFmRn1Z2+SHZZjOW
CLymU8weObAgDH6jX4btArP8JzBCGGspiiTlWhLx4TJc4hGiZsqWQcmaIjtBfMMchoDcduwEdcrz
Do0h7eBUQV1GchAVBEVPbmWk9A7LmMHAs08RRRM7bJBc16w6UQGjphWsm8r9+HrVpkkNEAdK4xj+
VcvWzKQlBA/np80QaIdR6Zx3kaDVkPXAqEKBYRN8lCUI3H4Vlo05gSwOQxBMIsHWIbjb1Kqt8NTi
0SHNSWAwA/+L0KlhsHxxqSaBDb3eA3osq5SXuQ7ZedAlAKO5MDoqooDxWpBiu7VzCvI6aYxdYbvl
RHA5CdWWCtqaOeZF34GHrr54oZgSbTWJ+hN8HupWiVuAZDsmggr+HtE5useXgfOLOVYeUvNSQm1F
jDWQGEXm935Mfo7WtEPdkH+S8j39ygEYgSrgkb4IqkRuDSFxmsKAiNhPB/4ymlbRCd26xi+B4i4P
oRYwcc9/AdwzCYzUi/zJDuCaibVDJD6PcyBq36OsCxV65z4GbwTlgRPUZQoGxRYaSrCSQiJXAFxN
t6HiVBi1rZuL19VoBzGRdeRRreDv3CVJRwgD03AgKPLC9dp9AXPQ06pcbEs9kDA6BYADWneZlqkk
ip4ObVgmxNqO/deXanKD3l+Ev5P12ge2GAMYE/iDLAwZVTOO0qaT8mTIgQjY+39KfQwnXIFWITkU
e4gbCw2hfg1a8OwbnWaLBhVuAiU6Jxseh9oKTBwagXf/QhYatP8Vfxq8zVMUajIHIlGyzEHrLyD/
VbLDJ0m8SI3AtEROAWjgnUhruATwrbJVgqIJLm9yi0dKeEwX4ASSO24SUh49aQ3H2LT3Q6VmSFio
z0ZvpSf4437Gi5v9s5TgjkqDKCMj7Jx8IX0yAkQpM3iRXA2pIpoG+Cg+5BtJetAjrnCSmD+BmkM+
NqAE7JCE2C3Vxkg7qMjOC+rxCmqbiO7zlKTQNY6m/0TSZJr/UUEOtMfAj6a5ahtWo7IIFVLiotdq
3hwhQ0h1fQ6NmZHxfGXHfAXY43Z7zMQirIyM7omQ2QCF9BBzjBg/U/RUMmbeGm87jCJcwZ3G1Ld2
f7zAwGDAGR1WGlb7IEWlvr+1H161X+lXYFzrih7TBbKRyJV21QWx7dyUOe3Dc4d0iwYeWqBQFP6y
JyXmvsX+bO1U5dgMlXSJOODlffJVySVLvOAoLjR2F3gFOaO7nS7GVB1RQi4vaFmreZdEJ/qEQM1x
9RO9SAKBzyk0qsfpn+qxmtKOitXQSR7SbDnetOnbRpf/ENQYSEDb9MK6NLFF4sCjSUzafcdg6+mC
14BNlL2TBovie/6+FxRAaYho0h8s4Q4E+vtT8T3E5K2tAFwyoD6kuMiKgQ+33inKkGxw9jGZGXni
qrdDm4IkBeuD6G+bQIYw9zi4k0o82BfbpmyAROolEf11HsimqEVLF11sOPdWZ+HUSkovnPsAKH0z
kKNq57CKwHENKgARI3SuCDK/nUMimR5J8xdDa/gxk9WhQEaH/IeGLvJ+2EgQoLQVs17epSEUfpu9
vdIJcPxls1+HvBh/n7r1v0NStMl652E2fDvbHsuyg7bOMBgmTrzpWeZbT2cW+0WfSswfPGtceXyi
3GGiRpcTj4EfgmAt+rexxnrIN6Z4K3XHS/eqwFFlZA6tnDKF2c67PImhFoECspVeBwhbmBhe3TvP
x933Lt1zDybFhW7TL6MIkKu2aFCsa0vJzgk2zoZq1kGLgHejeEReHKdbu7lO/3V2znfB+ReI02Ny
3h2i2L5Xb1UQ6fLvXOM83VNMxsTd1ZaLk5lj+cKoiiqjI81E1pKnc2g32DgYANnbT1ddQ6aXJ3nC
lW6FJavnF7ui2inpiLBovt+Lzckn2jTQQWi0IZVsgQUomqhDf50kiO/SQayanexF+qTP5tLar6oj
HLYmE3B/RcZktlWjUsrMuvqKODAbTrOlRYOrxfOmJF51X1QSTAApDhkMmIAfx0fMmyhLDs7OayCg
pcCXQDkP9jldn9Bywbn+r0FA1fA6kJJqaWJ0hhh+nkDFNbj1L31EZ56CpB408+U7lJcmbuPUohvc
VUaoAr8qs4WDZbGEatLVMtPgC4VGWvP7En6ZOhdpXVLzABg/8Js26r/eF1aP0Ar3TXWYPknUJynZ
bdB1uwYkmTTO2GtquIh00ESMAKxNSg9QQZ7kzu4h6EXnEB46vc8vupSbkMdggRlb1IK24/3fauEd
J9IgEXlEeaqJSQQGud/EHHArlLO3Vg3WjEmTUJXQTZgFjslsp+/f+vjOGrPyUMxLK7XpYIG6GhFU
/6NH5chJarZK9M2iIsDxJAroH0v2jc5DWp4S5dyUluLXw0KnDrvXnFHC9Oq9LEXfY1SF3wKVp0EK
XwnPplPG+NuVgTG/uhswndWFVob40arTJePuP8zBKs/PwaHkLTxz9Gj9xOfAMJCfqXe+3dKy5i46
lfCJBFp9KNHVJzAt+Aa6dyEC90jlkZDbiaxTLaqE0so23Sww3XXTgSO03v7lvf2k0lvtfFa80QUV
cRhCQOFlLQihV2j5SD4Tvwu+qCAuEWhQLaTT1fB9iQ5ulSiWshG0HlR4iNsKmeOeShA8NdTOX6hQ
JYvOgTjp4hAECi1AUsbFep6iUrc6ewR5yap1PzNqGRnpWqeOQPsjQI26XSOeIZ7eeY2G9WW2dlqh
J5kKR6l7YrDFvmnRZfkqU0FNH70nbSbk3E1/zGBE1zDIILHtGZ2kN3rygOpUFjgOKKK+nQdMj6UK
hEcSkoSd1Tu2j223GT/cEyH01SpRDeweK+7iGT1LVgZvDvs9OiILjEXvLjbuxIc/Achg2k/DunvN
TuX3GhhUF/0GJqdsD1/wrO0hRDSk83uH9WZ+oviHmG0z05y9XUTgH30OgUMowBQHALhqXOYc5Zj0
xUyxMyFp9wnich/VlMG89u6h7p32GmOX7BjeU85oLeaWCEajmOges+ApAco8df1t3eNoRwi4J0ZS
JYzIHCYfLCDM6SssZkyzXdkY7lpi01fUBaNvyA1jcBhrieQEU8M14FHdJBKMqHSV2kldhZrFEE11
jhPN6Qgkmog4to3uD52gUhHkXxhu5L0qVrOJuBV2dn5AnVU6UWGE6AsMR7W+wRAux++bQ3zzIQ6J
zQG9DXyam8IH+8otf/zy4A5OrHiXkE5fFTSgfJlhHkgHefTSUA3eIYYRHCZNhDzr/RekBFUh2JGl
Lu56veiVgwrDsitw1UljaAm5LRch+mbaL7gslCcAgFjiB82HGZTW76oRkyDfYDM3yb3JkokbcZnK
ZtOGp/F3RHmO0Zkjexm8Q+JyYg7ArsG3LadXz9El2mBC6CZBw+w0L6+IC31iacImx3y4FH9qKzUG
1Yi9oAlTM7p3G9hFZoHDiI0aJ+b3/fBAEcmmVrSjOvBH3A3m/eJAjLLD0VtoVFJ2q3AwGbPWhiHF
Vy0m9NLA/QYbHV5NZw0oF3pkpEhnEaB08hnTa9D6pVEvH2d0uiO+bloMPrsvbMzaYvgcZ8f54nZy
qN850+9WRU0vt/hg9+mUYaRXg0OT6QwXmK+14Y9f3TzomnOIheE+NHawWm8EIPfK3d5pZfFFwwpr
4Rrzs7Uf725RKawDExjujbtWGAg2XZ9tPWicFNvIgb/Q77kQ5JW7bHpBlFtkLSFUeiU+YrvVHEBt
FWJC+ofB39B3Aqg8jVDOUl0kTLhnupLXIRwvGXzh2TSoRghCzBVmKwNDAJGyGTaNM6FGWH0ums7J
k9g3NEbylDXo6OhRWQCa7WTAtFv0bzCjq/XqZHdWLn5Ubn/H0e3aodFVPab3TVQ1eBPRHkn86uxx
uQlxB2rt6ugI1tN/9k/MEUIIA1EfjdlDG4X06sTpEPhPAKn8n31AYoaxRToDrHRP7/6x5JxaZluj
QhTAmtbnaN2XzAU9u9UMrTMb6Xr+RGWV3Obr7AIN1ToTz2jTkhxV1xnzZbzr77tTtxt7EAM89DBG
FoDP3seCGBrBFRGMH053Y1qnpYdg8z5GvI5gkO42GYwcLPQ7oRm1CbzLsQLjEMweNh0cTczAAC46
SeQ6sHk9tDF8xMy23D5gLdGHGBOIX7epvrIBnG8XMHv2id8wiugjGryOTm9yB1Dd0R1YR4Xniv7O
LawXnb5HawLYLQVYEO4mcnV2ljYoPaAX23wxyOgCigOSsAXcINbE0gykaS6NUEUtGqJz8jPoKATp
QLrGwzrNbyOFpTuGev1EVIrmd0Ye3GyVyW92XkV8LoNZjsuWwzNI1th/zMZMHk3PoE+qt2FGJqwd
SHMFO2sx2zIu7mugVP4lh/A3c8pPYdickffc4ZzJ5Qk8tyusjV4SPKQn4yRU+9A/bqlTfdu7ltAY
fI+gcOVMUmADlJJ0QM8n9KESQMsa7WrM0TiSpnEI1glOJvHxyUQMnTVVb97s1f433gTVpZafwON7
E0Ol2p7rurNa9xQh7JiEzrjPJyMzfDi3XQ3QSJLhrl/j/Z0nnp10BQyIiBgxDOfxq6b2lwacok1c
V1j9qwK14THke2VSpKUQvjKtOid/VUPBQ3MAUb853As1RGHqgs/uY+n8KPmVh3kyMkFCLx+fvof2
1t+l4/ro+6veEeTsfaq2MCQXIFv9Xz40BvqJagJhRE0qTFYY8UGjYwbf3ju+OmcGArvl0LBuwWNv
9dHjV5OVPeZnpRAKwfQHin27QIfmcQpbWxaZA0oDLZAIITWmHJIWoMsdcoiHh1e0fmDIVYPyhQTG
oRSRBwLwtKBlgZRqtLU4ZJvxERWyE1gILBIRCuhY4JUvfbG5UvIFacv0KLuV/UnZZ5NLTp1oYlS1
KGSGHpRwENEUWSO1kQopOnWZ+IDlzToaQrlAgKVwUyTqU/T/8Zhaoqo/nU83QUFQU+mEXU9GwMgX
tvQOaeYfwh7Dydf6CgXM5jZ4b4HmlEmxzyjl3ZzcuznHv8y9F6oUX4pluffxynRUqFuPGgPNWjV7
JgGwN3Womlt1TMpJTJgdZIM8ekZmm1TD4oBTrzLqzv7v6pqKZjv50d4RTIGxE6QiWUdrFwL/9mnw
iq7zd1ShYfTIsKY7ROg5B3x5cDJf78VAdKTqdmEturo9ETf8SY//YHz0tuMDWmVwDUVKDPWgJI+P
PxhQjIZv+0SJvzLgXb8MUVlRuovN0Y7nhdNhUhYRGauiOjcHgbOFQapbB9QxvVpm7ZcIZ65e7s/0
0SxO2ew8XsSvv86T3DdCEJo3bCQHf006wsQgSQ/WEBq4VZ2VP6Hj7T78ce5h99LLT55d9W4v+0gX
ttlaxEeV+cqH4IgyKwv7mNCKsrCYq0qH/zInpvkgA0y2auJzfmse+NNnKQIJ0+eX114GrMF8S/hh
ykdBBw3niRzfIyTFZTA8zfxMQ8gYC9CkkzwLa96ttZ9KOK7AZgDUS3QrndV52G4Q5RjEQDX41nQa
lcGfVCzXpGT1HElaq5BfEDhMtgZmlRPuSSPogQRfJkU9atgEiJS+K8VhuTHp9gUrQ+qw5YCpDBRq
jsMmn6UMy1Bb5iSPEfvGs4sQuCcGVGKPZSHRLuRmyCwNT6DGN3z0Tt0Ufo2zSUrBlYus0wsDK/xp
/9bC24SSTHsf1UKzQ0Obqjqc9RpdWc1ug6zHYUK7CyDmVLtPW5NT6cCh/arSMlEoM1e38WWp30yh
AuJCA/3M7KP87z5u9rdDCRO8PQafkkFTQfUfnf1Qc6sWvtCsG1RUpb+XEfCuzIT4PYC5RfhAygjW
4eFL+qcRk0tktvmc0UnxOvwgbI1AA0Of6NVmAzR45P8DzYpWiimMiSQFvB/hB4YtsWYB84OhDJBk
FPCG6mOX0Wl0R1QZDcG+JNOf6xrIdkSC5RqgTRd8hvpZpJr9E5ruoenuyIgBgUcUae1mbpWgs0Gv
vz7s3RfU44gAwsfJn/4Q74LlVz3/7piRfK5GPDRoNCkhf4PsJFn4bqSPTJJLqW+YzH3Y4YJfhRKq
SfhDQR+/Uacz45GqWtzkt9CBLIUU3XQyNDiZzoTJqDsNats5egOn0MACMh4GW2P4J6gm4IUiaxDS
snzcCt8s1yo4ncUF3iC1lkAISYfQBxRWiUDUZkO9Bb+8QT9c8aGWROQLrgmegsZ9cQewzswECITc
FFKBtaTTupV9XKAE0lU0NkUKoHMct7qcYPYPAk0Qm9f4xgXsgN2oHpo2wynsDdxYlBN9Vst7evK2
d++d6HMLPqvwZK2c6MQyQXVzSSA9IhUCOlRmradXXA4XKLGwjgFz823vwrvzwQ+w6Jk7c2f7yptt
fQvvnS7aB5hMyAu0EO/oMizRpXuHx2XStA/TboeEdM6RQGLL43AEEv9uOH31nV5HamA9OUvUZ+k2
/cF8w0Zwr5R7r/ZrdBqcPPVCn8Db9xY0UHU+w2ZGhuHtnt2LY7j3+MNTMv0PT+qIVTwx5iNblu2L
c6TCXHEqiE2fBnv3iwnXS31oV7mjvHjGev8wMWWHogDiRbSiXJwl7yxNSOxewxfloeY/vTdrhyIp
DNayPfN76hsgdnXhRqLvT7MPC16FCfr1b867lbml6MDYGUQp3UPn6Z2Dn3CbVoAICkCni4wg2w1f
1r74taC+VC1oj7Turo8GZ2tXQMzkeEL41QfAfBsm9t1wCaTLBniyCc9FDVaS1N1ZwMDMWCBHTsNc
xSMi8vDQ/mEozjW+DmjOIpVCCphJLvX4zCb+q/VL83PuNPzXuOyydmHFa/hlhtDU/LrortRAjhP+
R5cXJW6hIoSdWMJGSg6H+AnjrFqlwQs3b3hl4c68FaJ9ITw56CEI564BJLlCDz37U5h7VSfvoUz0
V5nuwlKUe7NjV5sJIdvuJlqA7ZSTWvcQNRIoQAypA3eBUdQUJ4l1Ji0p0aQncco3qJyaLlVDNwcZ
0opowmheiMZjIjXgqT5IXQdIVmw8A2U3E/INZq9BaIKaTAURFItEAbZo1T9OjWGDAZDs1R0JI2rs
OBBVBukHJtRzKIwHAYSF/bzkbOKj30zM3iJBvMPfxH98v2ZzlMKaAR9oESMOtMSlW2BIqiKI6l1k
RthRDegk7SIjHGIzmPAFc6qY47uPmfcbL2j1k7XmEHsZ9TKsCZifvV89rjznM74GgVZmxisrSJPv
RCajHJCjnNCmrocANZotIVuq0Fu1Cgp4FrnjdBuaiHo9/HuLWQGVSKNDpFdAbEOCMyhYGunGU6G/
FIoGi5B4YvR2zEwyndOk3Pv4NxTb5x/kUvqv1U9L07xzm0rknrDRpCMUsVtI8Jo7sMjJoev8Wmia
m3NdPZkhdgOzp0Ebxc+Pv9BAljOK/kWDtLAJReYMQ+w/BW/iIyQnne69EwJlgLyjjC5yGq+UBsEy
hn94gXJTmhxpQ6yiXZwe1iThLNyCJ4HNNrtwbtgxWxyARxICiCCfRPyTMBcZZczeC8kP90vixvEh
CfkJv/0GwOJmRM2lt/0BajgySRSS8uRO8QFC0JZMjB/+zBKaD0f+jQlnGvSE3CZw8i3C1JKanezP
jDxpwyOoDjWM8zWB4xR+zjY9LQRZSnwu4cebuI0WLzB2ae2T8lk9bg52Q7Fx7p7R9wELruQYVyrK
G+reugv0sZFlky3GwhO6kxWD6mwwVhTMyN++56B0xmnUuvTHOZXhDQ0UZojGd2dTUY9YZ7skjFs2
/Af6jqigeaX5N3cgt2XWZPZwkeRCTe2yt1Zl/9V6t6rxcyod6NLBWq3I3CyG47V2+BmcDr0NNgJq
7goJXnhcrJ6SAXqHWpUB6dxzNimN6p0Sw4oqdDqtNig4+RMtMeK5d9xErY/v5ec14rTQ7iyUS1Uz
HxLn+vAsK+RZEQqQuLLambLCMX41ifYVgj2ZfU0fBRcMtQxt9Kf3yKyOhRrAsrvct1uLSQtplCum
GWlge9uddZfdbbviICSCs3jY0vpYVpxj0PQOC9+1337rtSw30fTpto4ByjReq1BQ2UJksfgkYjd2
y3ZPUCqOtKVMZl2Uhbozf/JOJAsuGXLcVGZ30eHpXzo5aQq8N1QXVtZuaMDuPnTercbWfk5zw379
PbkKKo18yKSDzDP7B+YluiV/YblnispeAz/efe/sH6fq5QuuiYADmV7CI/LeNah5LwELULsVLTli
cWOMyeJ13mug1UEW4IwfbmfSW8EoZTCts6Fwr+SX0u1LPY5g1nBhO3C1ume3a2YWF7fv5ggbVadg
cW53xhuuMdcnKvXLh+guOnVWj/CC0Sm6GApBC9DMrkhtfq/sb0Lk+iak9G4HbZXujLXiHx+vcrFm
WjYFHgDSGkrKePdg54NHN4dI1Z6Jw6D2QcNjWw+HXprybuStp4gj7Frw4BOBIMCgfogdspRFkTcl
EOdiIDFE9cGryKqkpIaY+WTyctljVUoOa59jynJJoI/SGmzTW1HvSslAQIOUYKpWRYJL1QkeRg54
AYKhEXIU7H7wriqZzjWn1VNwyvB1n7qIwkgCKlKn1QSNdciNiMRaL1Qy+HCCIiJfEdKBIqGKKAWd
caYRvNC6P2siBF4KPmEqLJiXl3tSSkymIphS2thisYLONBL+eKskoScvlEjRpHyvfhc9v3RLwcJA
miydgwADk9H2YPKq6Zykn7oWbuG2PlJgFJq0YY2l66/RsdDF6UsBdKFbB/09WkbYWweCTLYODGlR
omEqx7T1JYi/Hkayq8kdsjZmhuAQUqZPw6KvDjLXwpa++42RolWATKoAT+8ynUxowedptGQeXgjq
5qY1IfhWOGsDlVWYZYQiMZmKUyXz4a+GqyclXj0UcVR8EUxwiKqH6aXF3TFX/EIzrdrKBUwQTPvv
tmAl5i6wceiD0sI1OQSUhUTxJHEgRl1/avRPaN+sqjiFHbkAmQCvrAcZorQAPD3JzixPGIOmEmOg
tHykmru1X4P6hjMATMQD0sjuKSoXNPAgiAozhaq7kFiiAqAZGF+kmICwUkcY04WHlgkgkQ0881nL
ZHFIyRZBV02gh6bj9yrQwXcs1xGraNqb0OogJy7NoyX4wgjNqIEQi9bfANLIAJIekTCDUq2Kh7QZ
mQe6M6g4hvxCqPhN5P8TL7wXRacnDgPQwSDofNmrHwYNYJ+PFj3I6Fq2yR14e4JWrzljLjeSEWos
pCjJkSKiBb74kaRlYefQ/fXBKOhPsagB8ziQDcXO8DoWu4JtGg45DWxK/+LfSdL2RRmHGhbgLhWY
n9GBgSvK/Ng5/OWv6YKCY6VNzvHlx73FGE09Wr6kxRDTd7xljBL4lVLGRC0mVZJUNPv/cpcK9w4V
WyHdJLgVq9akDLHf4f8yJq9V0bvr3YIGUgQlqkb/GIlS8NgDuZnOht5zVKD+SSO5Wlep4+AESDD2
7v6fIpbDBCNf9ZhqV6UiFEb5GKohEighiFsb+AHGYCOGenL7BIalyXeIhsFDGTehiz431u94+oJv
ckOL8A3R8VQgFGTtcd2vTXVTkCX48yuOncHkmLN3cl9Es3e/DrjWaA+vA8rpYHlzer+1dkfHCMJv
mwGq4HYf6vQTCt2U1qvu4uAOC1YprccEfTIHHJtJPvqmDazRDaHUWWZJqc57HdV8xESFzgzRuq9t
fqxapVXasvUMULwXffNGnGm+c3wcZvE83WIesFWECJDpFq1dUh03uNJduwwpygjyg1Nr1zd2ub0F
C/RXsoMTAgIQYHJYhxkgxwH4DtvF8n0DTbzRwhpl/WuSx8iR3WZlzlv0xf2hlPOHr6y6J8O+gct+
nOziVDCK3FGfPz5QavleoCLSfjjUjIpe5FH+tu/cosZ7L/ZwqeBEH6zbcjtE1W56x2tK++Racco4
3aU5OHyopTV+6faSho2ieI1PEAsJFR33F8jFmJ1guk3QrCFaZrpjkzHQtI2BUoIBM/HCpfmJp6Fn
AVHhPKveADjpiuwtiJC7d/9CsLhR2nVnIznP0cn9zO/J4dTKx80aWgmnG1BQA6TqXXUPH+sNQxTO
aufBDqJE5r+mT5kMKFY5zII3tUHp39RHjCUHhj2is5K3aG2+wlnOSY0pCUvBz7vwFKESCqci8+kq
E4TiBYViOM9dGGfUhtGKOSTGkarcJvmHfR1EgRELNHep3tYpTeau8fGM6YkSjLhIX554BUkXOKJl
QKt6Hw2jB+EQF0Y5nxHCL0nPso1dMXWeI3wGGD3mA6eBXDhlD8r63WNKXgvpL3cOYcZzZOLcX69K
nJcF5CVw85NkTZxC5Rs/DA2RHSO8ofUaoEoAI0i0VjmzGBdGMypws/aWT/RBl8ykJzDIOaam+9MD
9aGJmhRLo0ibAxBpRYQLTy2tGbPjEqAaUup/KJAIFAAZKd2FwChF6UJpWSkVRLVrS3nbS1R4o1OK
WeWzCbLoxDNYZUrwXhlxR0TpXBTElBuKS8pU84U1U+TOOLkXEbDBaHZJIj1p5cQVGDElYT1FqIVw
aoYJZt5P1CbADCgeHN5Bvn9OQDZENkRRzTCMwPnkXsbKN/kbJX1KmGILa2Yi8xgK1caQil7HHSEE
SaBFLE4D2Kp3d+4sB3nD4GzN6rje1WpC9BBFyo3VTYqGaQRhl1iuL7uRkEwQAKWERtS2s6HY6JoG
p+medLqxU5SRiaWEfgCcRWZg1FvH4WXZ7Jfia/iCLvX5EzK5H76RWiURAa+8IvX/oTcIYQWppAm4
wbnDVN+ApoCMY3YRJUaPrNQL/hpOefbiy8NbwLCxf9M7NdsTYbmeTHmpLbagQR6OpFv3P5bOrElR
LQjCv8gIUBB5ZV/ccNcXwqUFcUdF8dffr5wbMxMx02PbAufUqcrKygQaGsLep9g+Dg6DM8rs9e+9
Dac5usbXgC317fxdic0SuPcStpFaG2n9Rpf4zKlgONroe7GBnlL7wXCAZvDOmSdijchdTd5yt0V2
Usd8jnTXrSEF8lEwXjMcPt+RJxymjFTENcc/kwi7M9DNtPhLM9r2Jx+70OEOEgBUc6G1vzDswxpg
9Fr/htOEDgCkI60XySWlPceNh331y/9owEAhTfZ0cOTzcQlsc4kHUL4HSlQt7rLh8WUby+4Xjrk0
n/ImUp76VnBXoYeznPgtbWGgjq7IGdMh/4ANCe9AMl5tX59/j7WCEZjBDZQEBtj2wQ95Oo6yysS/
TlRkwU4CVCjh7dfuAaYbz7oNdT8Pa78eGd16hDUHjuGvvViLy1Ln5PMRTnORSasWbfrSgkZLP/Yb
QjVjh0sa8BUGH+f7j8UATgOZf4BXQMTsFHD307tsT4sGZF9UqX7gBH51aH62XW4oBGGdcNhONJ/P
LB04cQc/hZjqUATIVcPjwjXz3KM3EokJ1VXMaUBaBCnB0MY/kcFSIvVlMohShLKFVs+R0+vnC9W/
xJIUU8gSwTKfrdoD6QXxJXMFxn0PO2AB7UlGx/IIYyvv14CBL4pjKZBLKtGh3m9SVkmOXlHm4rLF
PBpBoU09vtUTs4ef0vAGLtU1ep9o2O5eFznNYEwl6D/fOdVh2QAayhSNkRj+1zWje/jq0sihgwxU
iXLkaSSDV5d+g3G2bJLDqnHH+/FUpc9kUj8AQVfuNzp3W8mxqwyM1Q3W4yL72TpnYYpPWKv3SV5L
c709ds0jGeORqyldAYD5/wA0RAcZl/yYQbmoMXuBD5NYUtxBuip/uba0fDnboamupGXwD+V+oj9u
ANY9Yx4yVdyB3y7TUwLgkKc/yNq/QYacABB3JCA3FIlE/iXHBz+QXwAkTjPkeJCEXtJ2eX7EJtkq
wv4TyFz+PpJ6quNQ/DWs506DW1sx1C71Lxj9HCSGzkEZtzFNJVkFvdZCbalCUsONqgS7xJ1zJL0C
hSEh9Az+TLrFTIsxEb0kH5WmdeE0RgWVAcasUzrb/E3QN5Urk/KacTNAJyQhgpGktoL3PONfT4C6
RgxXv1T9Lfs8TBmz+/5+3YcXt0M38Dk6SQ6veJWr2lhNEwqPHnN3voDRH0RCkbYI1tOnDY7AQB6w
toKguWh3itjn8TcX1QS/yAORTOh+kaoyohq59RvfWaHlyRfqxc1tDsTa/INjlob76CV44AurUTiX
cymOdIo/KiaMR0UFhE1BYSvWFSuhbcrDok7s0YzhRdIBOXJUyqgnVdjBGrEsRqMNL+W1jL7+OOQf
sQkSB5nBZkLZCh3wYF8CKfl0NtPNPYR0W925FBR/QnmQCpSehp/upOIX6BuER55xAftCHrwp/dc3
f4YfCyCpy9mqISM2teZp0OpVkU5XAkdlAZPmvO0RiwDDx+OIbagLlvcnXRs54E13Sx3zjYYgomUg
n+ZPQGtECc4+CCyDChKOWGHygIVsKPL5Jtxf8axeQREYtuBia/TKJHjCyyYUErrw8JEZcLpcRE9J
poQsfgwY9RVaFd8HsV7YKrUtZscUKVQ3tEYJz8wY4e1oY4YqZyPjfExfyXHTdl+WPqThhySNDBx9
vA4xUYIc8PbvFyGa0kInWZD34l4LF1yoW1KOya0TKx+Z4ZGJCOkPyPOTAd0fMIQAhBB9JSUfyTIW
6IAZ8YX4mUqWK+8pFa5cjhC4oRiReAjJVZ6wHFDMM9yR8yRhRqr0MD5hmI1ZNvLBB88MZQhNhIQZ
Svvx2WhowoCY/fQtyFaa9gvWDaPZzmQjMAbcSwH4NrLc+BvaL4dEqJYyofwPpLj7pwFdFMKLKM4d
3cGGUwQIS3IR4YjLqcK5BjW810B1KkfkvY5A24FIyEp5cNwEli5x+8CG/TibTsjSAzNgQn47JKmU
KC1vL1zhCtaZ3ALJ0q4Ixwt3CmsYtIFqX/xQO24rPGxazAtIwU9DHgLzcQTHmDNX5B2Fn87ROpLm
QifSONNlPlJWisafDBSBmapuU5S1DXxB+XGgSQp/RLsfLAPaI0tQnpsckpMNzxDYXwZH5fPdIETL
yVUQ/OTJcr/8CS4DbFS+m0fMI2UzUk1KuZhbT/g3UEqYlh5j30GqIZNAE/E1zFbk2Rw2bA3uO1xO
mlPi78guZEREtneKMMDxT7VCUxAemrLBZtNDpZbCiUWocT5BIKEgw0yEn/Tqdd5WdYNKcgaypUqr
aAYBt40EJuNCzoA0X54zgG2iUMn5l8Frqs7FPwlSjn/m8nDM5okZQZOEMyD2wmdg//H1sZYxPAEd
hwLly1TaSYXqWYWvtYwpQQnx9A0XxHdCkBpcxsVAjgxhcIq7NvRUICuD8AOFlUsEjSMyP7DBqNzS
FWDwEmRd+X8A1t8otZApBN+klAnEB0/KWO7ryEVf6+UQbRfMOhNzRPgDiuuQyfb5MgWpubgGD9tv
Yf4or+ibkUAzfVXOAODI4ZZXh3+MvntSh/C2KPXdKc5kA3I4BkrbPqxAHWEfJ3yFA1Humv+jl/B+
DzIH6mq6yOQqYo3JxwQ6Rf6IoY3zCuBKmsfQ4TnpOJWlzzxRGDmBvckMNEnLrwfOMd/qGSyK8BAW
6zNN2Wr2QU6bhirw8pf0gloBmkv48uYV0ZfTETfqwmm/+bzHv7PGaSGFgigqKGxQ9CdRfN2Q1379
m8zIf/FglgmPA6bdV/84fcGowz4VmYEf/kZc7akZx3yTW0EOQTCOP2TX3c4Et8oRGceUWY1l3aKP
DcRJd5c27yD36MQf/B9W/Bv4/nBWSM9Fzn/2C7+kODTtOc4t2HLNLx08c15oW91Y9wpVJWgvnUgP
amxFTGgxTIxQHp1+90Fo4LYlvChfyHdIwpaxVAmhf0VhXUefJlTGExS7QxTKTNRE7UqqcxVNPOLq
CpFC8E9uOcdlrFH2D8gKMIut4k9wjtpiF5PR2BuYinWHXjcoqRdX517zzRE4lBOI0NzTN4cVqlJA
dz/XVBwHNgfG0ckyOLtwbsPF8/EGl3vDK6f74wnc/Q9XgR7EMqPsQ2+WY6ftMzRwEVP45RlLcUj5
0LHUlXiGmu4bAg5opyRabHpYSIzjk/AsMYQLS5oBgbakzcpaeXjC3Sa5BQJrcXpfattcCzlA9pGG
x20b8Zptfg0+X9SmZLVK8MF9jUyqw739J1tSjculJPiX5bfEjSGlraF4+eztiXGParMzMEd/RqrA
RrTCXdDYGqqFChKyLGNWA1SSeecHL5Nb0XMj+MxTKJ+/tkZ8fzN6KeqZKAEd+U+LGCTSVJs0rKt/
ydkKZN4d0gLrmTzWP4hNxIIbN5M99PdeaiTm0oy7baogTJdkfuEfURGkniaiXE+LxS6mW9lU4zuG
y/PwTbsOAAJeClILrFBojtX8itxC521DdgywxHgTAkmSWP2SdQj2/8GqmrRh9RwPyG+yCCoLyhKZ
e+/VU7o09OdGNRqvJNZbicHPzRfTV3lKYvMGHPvH1+hUjv6G6F54GWcPmfkTLL/cIOjEEY/a0tU3
8FKP+fkp/qoszIjNeu49kEQVpNlU7L/2RAsvtAf7dFkucXPCsISCZStRl0KNqJSnRMc77BWpcrSQ
9OkSf03nKZXAsWEVqa1Qil7sirET4cylQebzEAxWRUU3K4UZ5WhP28Bbir6pIM5SCj2WLL7c2r7x
TCYffJMQXhfXxeNqbeVJaNZ7QT9QSo+vrW0B9H78uXb3QQeAWDC4n2xt/EzdB31IwEE9ScfzDmiC
14oOWK5gitpwtW0r+tJKBBIqEId/wbDgOnr17o3pL0j2MVS2+VrFm+jRLddFX154DBur0155WVfS
r78cHkPhXuLSsNri8HxRXQY3Pi0qCIRBuqpPB6sD3v6FAtFYqaBE/g1Zglk+wlUqTAdCArrs3x7N
O5hxYlR7mpkreqUn+Pm4wU4rzkbT+txsdaWW3ZrzHKJ8T00oveDy8ZK3ZyR04/uns/PZv/jSjCtq
b7MJHxTeH0IaT6ztOd4Zc2VXDUrGmdHswP5vdaTindYAHDOdnDhHapx9BScLbyyuHxrMT9ihto58
NxRLZI3Xyyu8PNr9SGsazrs5u9beoWkVd5u3b6RDHU84Rjpgvdb2gbrnZd3eTvl2uPAKTLPhKdQJ
J5t2K5yYu1Nonla6FbPK6PajDZx7+sfNAWTujjm9bjkbOGtxpYA4M52mAxeiDt2Ehj2iorUwW4K0
R6Yl0KfImgEE8osIdbB5+Gf4r1v97uloDzTtktoOcgJbvyWurvfFFxNvh5mix4IRKUqBm01FXTJX
E7Vq+9axv1G7DOiuZhj9MYD7sj8GHmI32t5K2qtZeN1r99aMqo7QI19+/bI1HPgW58p6cLfeTiOp
aTEDJ3yo6bovSi1oTLSeAdUbSTGiP6pH6qzp6ZGcpZW7vE4euntHmhvmGXBhTWO5/5zpUcP/rs3o
Niro9x3sfIRNrK1GesdOF9LslffOSGWv1voVEga3pk/bF1GVT9tKF/qXl9VdzcvRF7eNPYg7PKTP
ESTg1s8QyXjar46lxagf2A1u9bDZzQlgeKh3dTuPaSSX/cvoNqodF3APPcnr5OtKz7vtwersrjP8
T8rR6eI0vXyE+MeQmQDgU8gAb+fOWtxX+xP7RgpayEq0mm40h9gU819LwUzgVEkZBv3Ip+MKywsY
dk6Tz1OjY6j6evIhzAvX5+U0B/maZCaCaKSmVIQ3gsd7IUt4xZJmmbFpzJXRO1zxoISLdMD9HVRs
pSeqX+zVhBc1znELXiDTMvvKvjGgn7RWzZZ7ZOksmmQUzKAhgYKsGwZuyAr4Xw4M07HOVAsPpINA
JwjKrCEZDMt6l/iyaTtq33AvGyyrgytTfyF8D4IdR9HwEqfdu4Tcg45hd71UQv0EUYGPR8C7cznt
QWP6lu3CXNN0KITDYwjLYgFb9xs1t2dkVdLBF2mVDlFCkk7dNxhvGJT7NtNl3SH22y+CNMxhD3pw
cgzZ/s434rZ3xgaOsbNz7nC7uV+sXv5y7bLoLjPdv1/llq+r/efN61/kx4ytngghFzEtXr4yX9yx
sxc3/ttMLusufA6Ac5J6Hu3cx5+lQT16pAf7xW6I8qC0jmspa5jkF6fpBVPWUteg2SHKJTnS641t
5ahbMbeE5LuHN4VIEQEOXmuB5gVz9ODa7tlGo0Y8CpQRRRNFMYfeBiRboQTeMBnNqLkSiRHuacKE
RwvLB1OYa+ZWixBMmglP6IIkBD8Y8dRdA8VRSl6a4gtNbBrO6woo0kR7/02VhYhFJJ0Lym2R/ODb
UKJnoAq/rVP3PMMgUQRHHi7SWPZhRg+la451S4OwTfKPSta4piHTm4HN52G16PQM8r5DWG3L7W1L
I/EzPJEzIZjSz3v3oI3gATI4Zlcd6kP+YGZxdcVT6z5vIUSz2QFIT/APKdxWG8eT6u1j8AodirsT
SulE5+YNGA69/4ZX1zt6RQy869ivjIsuELHdPlop1RqdxHaPno6gqsdZTikKHhwp9BLTXic5Y5wg
8iln67kVEJSpet5MY6q+mWTrnNKt1wQXPc9uXR5fdN/nGC/TYnKECQz2AL0jc0ykL0JuZh1V6KSU
uDXwvyIaVnOvOhg8idrKw2X+AdlUpEoXjNH/kNZnl+0GLIEbgJ0UTNCVzuLjMV8ENP9hAvnM4D7z
/X7JDxTAmMYcerHIGIig36NjS3PpDNbchKxc8rTMsSDe1Nz9ckJ+vtfolKGoRQVtAgxA0u4N4KbM
u20eslMRvDCaGPZZ5V+3duDvwxZ0rgCwoKOckLeZFFtI56p79si121gNAY6ok/kJL1HXejrNRFak
AOKycHIb0bd4tktdUBd+ycB6yIzVZAIXg/NInDmBPtgQLyQnrtSkqJDY6I3QSA5msuLT6DbRIhk/
/MgUyatf3CAgwq77dH/tUup0AjFKmwi4gKLQ1EZGhClx8EKWDIgAVT1wBqWtjIqfbtZl2GSxf5D7
693t8B+BAyEMuOcKGQ4nx/IQA6Ts6dIorkbfYHbuM7Inl8i+TKTBM9BjoCfVOw2Z7vXVrfTUTX4J
8XjD4NNvulUgqlMo91654Md67rcWxZA5jQnXwcSVsT2MOvAKLKbzmcziScgRrRAOaldlrfCFf//c
8I7cLNmKQKuYv0prvsQbTOCQdsRmv6A5cMOrL/U15tBk9NtgYeXDvBOcJkL2V1lAN2zEG3zSZ5eo
khqOWO7dQbI4s8H11gbJxr+/tumhM8Gl1dwj/R2/gQGsCg2Z1lbdvkrrWrvfJ3r0L/Asggot1xlD
AARdlIBanBgMzxI2BzkilEkjt9hdl22W2h8qTqDvMm4EfJVwT7Mf5R8yYkbxCa/bo+ZfCDApzlSj
RmeA3t6BAQdKeAi+uvdErviefEsHMjovzxhRbUTNc0ZfddFKo3s7lgbFDU0ha/FCgmRdVOILi5QU
/udCS83T3hUpBYadwd2YflMi4U2yUxeHE3AUn9kkREHjd95AI5WXl8GicfRag/sZZIpgYvd6BpHt
KQY6b/taitY2w5VwZiYQdIU3xJhbJdoN3yeYQTq8+rdX/wOUfRoABuGtAzp5tZM9XXA0XO13vIcY
AY3Jv6cOqSN+RKCUbwIglmcvvBLMgFjT+QzuJR2o1ocBMkcff+Dyjast8UG0QPir2n1CNK0VPF/G
1/0HVGYPw9Kc6+Pin4VOQUc5dc9rscilUy86FgMDDo9K1YzAgi91V3OiGX6Z2+6FANI1FX9OjqZG
c+jC1CnggpxAssKVvUimeMA1lRV+kuVpjYg2JzI0ZUAJwQJXiPSGgCig9DhrCtAnHc7CFsLIFSsR
AfZKDox0ymaj381kP2U+tU5TkuZv/yATCgzKjawuhMmxAcMR/GMA+GRxwM2u1i7v4jH0pHEqvfsm
URqbOlSxdm1qsADeEr3TwQbbihTIDTbuZpj3uWeuAM7UefbfM/gDq3mF2zds4/4QRqQ1N3skA4+F
pnbrA5NCwydjVdP7tgTef/P/ncFSrKpIdMAMCFIGl8WGOM9YEYiucO5MqZw9Hhf9OG8R9n4kH+lO
Xxeg5BTh2za8psNeLd3Wuauyr7i96Aqp9OIYZvPdphUFe0TA4uvPrf3MAuSGd1bZug0TIBfKbxWy
8+PeK+lh2g59Wug5OJlwC5h5WX3QC+Zj7VsDDU9P7Okrm55JRYNFcRfIst8ZHZSGKFqQ6G3Huxoq
R+Ux26NwHhWC6RJ6VoJ5E5BRTgRhkSqcBpMAaQBlUoKfuQMGd4ZeBRJA/HcfmV7Wti6mouQ3ny7z
KqAyhnfNPAWImbJZqCSADGBGKdwVza5nCiH1YBepBelF9W6HAWlRwehyZRGLrlBVOvZV6bEhOUlz
LCUT7hQfCj9NBJxIohKYJqwFVDkW6Tc0TYt4lvXf+2Kib5F9vCBsBDqbWiYLv7b43aH22zehXDJa
XnPVt25B5pL1D33a6C2ylhOBD7bXn3oPVKTfpgWqabBkX5a6/Sx4lZzc5pjVyo+/79MVOpLtFWFD
JCTPtSQ7FQQWEXPlxCIHYnRKIe3xMMz5Qum+ETFISUSAjc0ohCVZurIrGoHBeYrH1RULWHW4b2IN
h5IZzdfxbXHcNGlSsPV5qcr2Eak8c8I0x468eaz0zxv6Apbh0Cg/YwUUwKViCwixCoE6cXaEZu79
/PXEiS6191TibsuaJWRR4o7ztvBOJEBH71gEKgOq02BNTyFJ3gihMf2IWh4HspuMn71oWvaMId5X
bh6Ns4GYsEEpnD97RdQMxlhj2qcoLez90z96J0bY6dhb+wtgAYtkKNJ4hH/NoG/fQBkAPbyYEM1H
v/R+3nkYrx0HaV9sxnaYdN8ZT9ntVIgACN5B/Ue7CzYZrn/8/OSC6jMjd5SJ7jLSbcQPqYLlsu3L
X7CnTQIUNMeLmRt+RWUQQgdDBOPGkhl0FMYhw8s+O87vMTKLB2z69onctfDEeEwd7/e19WUEe2N2
oQWgiTUgWItbnWJpQXtOvBY/PFtnV23GlD/xpZdPpb20H5c2ygDJe5Nf7XdgDvNMfNsk1iubHVJH
oq1g3Xp8tF5KY4qPjPsmmSafmzuNG2XRS7GcZh6NS+gA5dMsgul4jVlObIsnAxSseY5Zon02c7KO
zSnKeEAQJ+bwBEki7SeF3x5xsIp8ofSGdlpfDSFjTFN3l8NGGImwHz+som8zvCxmMEjWiJsRWKU7
g2AAyRdujUmCHMYLpW7GB0VrdwbJ4hpXYjbbWsR2gOhzPJMjUIY1oOPxoNE3p5lDRcLQ3T1+BJTc
wuezKSwxcIibicp7yGLdJ2Zw5tnDIuQFEbPaRNcHRMrrgnIXB0AB/lX/W9N+pAqu+XMZcdoPb3B/
4AM1F1AwODkzRSYpuD+Y0G14nAMZ00VAkn8p9BU3qSseW2BD7AQDW1TuVvAZPj2unhOc43Sm9fHo
m5Ng9I6qrcSFW/oVI+GYBs6gv4TKvBHuXnhqyb61OFpetP3jJ+PX/ZtvT13w/JqbDPXRTbGgROkR
hciLf0CY6otI49sS48c3Dx2dSx9dzujkAh+QVCFT3+l9tofZYaZP3sGTZDE4vcO9aSA3KVJ5RxT7
yUFIvhZk9RFpClPdEDFaRqDXXkaST9ZM6cOMzAUyRrNEylYflIsXiNngO8hyT0nY5i1ukBAyr8CR
4bdl5b20L6wZLgadzV179CCeXPGm43JfinVKpKOYusfBqdcpuBIylcccTBCSDf6P4lsm3zfj7rLA
x29uGJa9bKcCldCjhvMlViFv0mP3hoL+1b1sZzvON6zo2O6MWRaWdnVewXXz4MmxLfGBeWyoCBxG
YlxjKcHCZggG4/RPtzFBShQiSse9zo0w/3sEp7+zXIY2ooPr3/k+RoSpzuedUcdVgavZRELfueGd
mvuPWN+BqvOjddTmME10KUlpp0JD6h+wD3367aDFlvOaTj3+9N+4zZbRM3kx4dael9M8gifgaHCz
/749iGjr74pmhlVae3vp9kk73fsYKU/mb3awA/EWkhiW9xpYcDZHXDIPsDUooKgaDjGBPgOcJR6x
X1trBkCYjiuQC22E+3hRUTScYUpaxE/C7xtqpccgRdQnkBQ4eGJcy3CcDAldsItnXI47uoexxEpj
lrivIJ+PRzGVKj/2YmubmwbzExLzOyRCupx5glFIhkkIs0um7oTV0JR/bxDn5IG/Qgmrl94vEnFL
vTaUrLb9hqrhMGY1lBvBwGBw6Z2mxtAYnnxGCL3LNP9YrInb39HDKTVGnMN7Q+OPzoObJLBBTquL
umb45lSghAzGSd5Fu5ENL8wpke0UrVFhYCEZmHDK3vdPwE6flvu4hU5EdMLHUAOASMEqvl2h6hhe
NWnT1Twm6kZkke6+vrn6T3B3NPdx6RHtDGEaIMbA6D0+GlfaS0KCuv5l0WmMsBqkRQ+hhyN9lOLX
90MBhyl7ug98Dd3/nFlTukgTFfpCB2JQa9Tqo1HTR+DIrZf54CBiaM4HA87dkT7TjDfsXL3y65Q7
BhhYHzljZfLp+2nvvdf+XiTFnO+cWQy/8sDR0grh9kZpQjQ/9x8QSnwSChGlNRYpYioy2O2SsmR9
YBqQYY/TkhD9ch8zgr9Udiru6PWeNImqS9ikl/C4BlgSB4Z/nBCDNEgkUzetnHBuINwm7So0cfqS
9B+CDGB0WA5r9znRvXypOseYoprMa9iwzlAu6rXyE3EzBKDKgjadJeGWM94gXIveATmcx+zDXxVR
SvK06Mywc3PWwf7h0D9JJvZPm12zgTukpCUxE2aGeBpTPh0ocDORKJulPrAUqR2GlUCfnkA8szba
QU+EHf+FhBrtQdlEqGpDxv2CBD29wx44Z6qGDzyU/ZIwwxJi77dIu7AW2jPehlwbhSSF6RYVEp6/
NLx/ksCbhy80h8KrNmZfoR8zosWFSlSFLdzZv4ETw/1B8GvDOKcokjO4Rt77DND/6MBdQJb67wuT
JvfUTY4c291//9EQWhnzHMb8ipk4hyFtRJLeUyN4++ms6Yo4XU+ckw7x6jZ5zO4AEyI9LARjbiAo
CDql/WP/sc53rQNAw2mIeAO/hLUOhoHqOegN0xpRc3/kfMZ/sOkiswcCO7rQKE9QSfQ1t3zZ5Asm
++25gtEUp7HytOtJa3bd1d3L18JEvQIV3nXggcbPJGNDqnbJxJABms441P4MA8w1fG3x6CreeXIc
Ko5uHxdnL0MENrMfufU42krQjHENV2KTwYuf261iJdAwORcboenkkSQ1OlrnS3PXWZEENM8w+a+c
MGlf6KJp/7rBITjkaRL8TGSiOSrpoxUM/ZZERg4IVJrjOyITMLQKsPa71wlUZoDz0YM+QIccHyAb
gpzDnOfqBcuulQDsUnT7lGvWGsiiB+egl3U7XezjRPVcYFyjB1EAZYfKbsxg2MHBG6s3m16ZUQf6
yj4BbtOyODYZG6On9IRq7j9yp724h+k2D7gTe4bGDjZezzSryN8Ua/3uVjiMq+578ukXpMz3YcZY
Q5OegckZrzPtfN0VMfvXVd1GdOs3oqtmT6fvIEUIK7BhOqYT4OImLEM62RwqAP59gjozYKa9fPEQ
SITIi8I1nTjAljDbtexyhj0xxxWJkGhcdKzP2VFgpz288hTkMLBM8Os408P/c2HyTOtMfkom6TZ+
eikZuW+bgSHnsRlPcVaW50CQd43hCxPiV0BlBTXXGJKFcpbwoPlwCNcfOFkR3Q0Ln4O49122Qn24
a7vPZcm2LgGY5ayX1A4OMsUJbzk+j8mVGaQRT1csbG4ncoLGhGSEwgdWtKRTe/wJ8Zr26w0O1VbH
4yfuSZ9NZzpl3pyDuuMiUyoWWbozXi+/LNq+3GHh6RUU4iUu6ArZl+kUPh8+7vDDfSaDXYjCkqe0
3c9gV3N3OWoH8tQUq78uEQi5cgvvIf1LxtVkGO61lHWibQ8T1W5261DqGCX42YjzeckunQP+6Dfr
vLnzVX3Jn915LrbAzmLx0yasPFRXux1OYdTKKU0raF5P7ycfzmuFjW4IwieHXWuCHB/5KGUDqYAV
wNji23byT2Y2AFxBK+3zALLi0RGL6cLiyrcy5CUEP8xojKRC7J3JDs51aAf0iEmcvxGdmNeWrt11
8V6ULr3hGp4HrdVmSB+j+3EBdptOtmhyRq1K+7A1js7FsL+9MqKJ5SjIibKKQ5Uap5he6NqRBTME
OnmEn77cZnlUUESsW1KSi5TkMpl332hF0lqmfUax+fglW/bMlH/TaZCmSwtmLrxL0WC6QwVqDqD+
7KAT+rdZuqXZx+9mJ3h1VUDD2noh13SbadZyLQNXS5MUKeMmyD9ObLUifpFcrAhESsC6uUVHNOov
iRJTvPGpfMnUL74SEIT4KEgIwM28o3QgFS6NyN09aHSv8d10WuF9Q7q4PDj7qEzstiejBPla6J3M
YUIZRV7Kq1B3RuefqnQsyWB7rk7bG5E9ePpSvr1J5Bok0yRP5BLOa3D2rp58ivOAZV+gFQ0R9eq0
Y7V3JoiNZRE22HqKxZsGsdSRsq24+EGVfMC6t3Wo/6WoZStWMx7rf0//s7oP2LpaUFjTsaR8+IbW
AcaepH6ITwqXlWQ0hd5x45Ore+mZN71G1PaImQj6l1E9hgIbk9MSfIiggdBYUU3wFGitb+Ky1keo
nz0m2MFuPxa9HvJAXpDytsKsogMLSh7BgbaolalqWQbk51gJkN01hgfKf5JeWIjo05OCKhT1r5ii
DHqlFEQUXZ6U4bnfhtV3D4RuLkMFHXJACj9WPVU0xYCcA/Id4mvPY7qS11NT8Sgl55Q7bTp77uAe
h4xfiZUk5L+ynWWiwcRyteg1umJGLlbp+pDzB938EMCD7YSpghHuGiHfIuMHlPhQV6YmuvuMHhCm
/pkSiFBhSfIgEoV0ZshOf9rAIdL55C+r50T4mRVmypKNMQAm5MzFTOpeMrPeDM14/k2UkzmGnXi9
S7C7MpSB6LEvHjHS3hMwGdSJgMnsF5mQkBsBg7lR+LjLJ5FkG2dxgSMoFvwW2X/vFctFicaVkFTv
jCGVnmRDCphveI0/EhqbPYO8WkeH4e4aYykGZX5BZhPukFrpWlFDCYtUWi+FrUofi+sUAQGBXghI
AhTkPYEZRLOfH0KTS+YQmj6NOwH4T+DlRHq/BmKUTtOvxQF38oLXplBiUPoC6RY2I9RAT6iOohQh
d0l6Eb18SFuiK4KFqBgOoAA4Oq2s72/oCioj2MJnWHJxkD+Z+rsSOO+0RKXZQfLIvRMswxOeqEFR
Jc0PE46Z+GK/mY6QAVCREZbeE+0i6ZBKdxReDh8KAq4M02ADgbLsC03ajNxVkmR4DxiGgPUCaZP/
BuXwECguSvtIN+LgzS3yamrkndhHM6BoMuIoCzR1x1qQxtX001tnHBOXXjoCFtoUKyChMukw2X4d
nNyq/x5ogRZ8/NfuQh1J8RVGcAieq3PhteNbpM11nALbdhG9A0rrnciYIWvBMnzEUH5DvjYxQhPQ
COfBjE0Z3XpgXGtOvvHBS2Cc2vv9e0MhK0NR3ouxnwdY3Ts4eK+5wE4FVXGuWSoVNZ89PE0fwDEG
Bz0JiAAMAcW9vtyRmCGcYQ47rNlG+Apay2JKjZ5BPgAD44yF3U20yQlLEtb0ace7jZ5QIo4MYuVR
6UOEiJV52baz8XN6ABHkoM3s27Qzpxjme2TsCO7y4EzyGD/xI6n8W3ThtG/sUcJzO5vCMvcP6PS1
g71NOXvuqYXiNrMYry0d+FZun/pQzJjMKPrtAV1734i0hUxj3Lv0JP1Ht7U/TtIt7KS6dBoIQPOB
T4GI03Dy8QGYf6IYvfiMtOw5/u2u1Y04wzNAvpM9zl1tDvQSCZd0Oi2AoiJmNm+IKIajrair/Yio
1lpDLAgumbAgTYYbRjQ+LARuM75CASFL/qcj2QuRLZQpdOG7MaeOtazr7u1H+Eb+DKoJQJYch7AE
yPYukD+6TBG/IGRVUeoNK5gbktoyAhpB6nhDzxKG2HDOOL8ke22+ZU4icLK6iBNwSjIXtySFsZZ2
350bIGbQQuSFT66B//HnfXscYO5wmhbJ0+6qyWckhLPunJkCtxutXahWVQRrj4cTYn5ItwId2SFa
rLsthLo0oMxAd3EuDV+oEx68WDoJCCLY7lZ8hr4MmrZ0uiKkrtPC7ZN1RhmTEvnoHHboZqDPoIPt
NRIVyo/IQoACwL+ZsKIFtui73XV/mm0fFzIHUQLSmNQQYEVOwSN/A4gmxzss0hg8o2VPn/7Va/Ka
qleShMhx03CM4RWmrwCogruxn3jiY7G7uQFniJCKAKwZfPn9JZOnbhURZ7Z7828AHns5XQQynIHy
3um5GAThW+9Agh7Ze01mPzOvMyo0i/MnAUcF7fZLlVONSmXZcPSlYL7sJDSU5CSlsvnbj6MgaXS1
foyjAQh9aoNZyafa7+VQJO+FYNCBOcDEHphubZMKy+Qz826EYI55ceshRRdYUU76qZQHFAZkjDvD
mfECYwIrB93CGwFbJQnxAeMM5y7GO9hiML7CZDvnx78DRe7LweMcjS++GbLH4xq7mtpK+xzpXDXA
LcGfEWsAcnCsTYPkgGzcvQ9EsSNDk2OJZTwV2Jpte4kkBSLFw6PqlAiOXkv9INveoXQgI3M4YeVO
5BzEhqNPwLs9PCpmiUNcihuEOTmDBAOSn3idX+NOv8MwzSfitWdOnljX7aIx0uVwzVt2e5oxMHLw
9UHvS18p8xnI4HJfRdRGlv8C5lW8HBUQKmo6fZdJwb7JPlhOkQ5B/ZGTjbzaIBd40jWQTIUKI+Mm
A9kpo9Krti/7tFCYHDx1BSg9x5lgXvs9opG6o1PkXHxuUxt4MfdLg5mE7xi6PNeRF6Q033G1NLpU
RYATpXfY6MQ6/7z5DPRdJjwVZ/cpXBDMEc5e/dOUzgwmSADNYy0u/8zwi9gdy1Cclm5+q3LN8EXD
WKDltH+xv38yfdYMbBYAwiUjoiqLgGeG7yRH/YXup1jf7kxgVU4AkgmR92EZJmhm9WpSuRuVL1uL
5VNb3AyajbzI6DJaf3IlKBohP9qrBMGT9L6AWK/PjJniKBUkNilv3euQquE2UpmKs9ndGBqlNvWK
mB4jDZDRngzR218qnPKwSDqRySdmcLUJZiESzPTfDui9+QdUqi4ThYP1HWFB1PBA+TqGrb6kN0C3
Vnd2lFLk53NukOHUCH3biB+1+1zaGJSR59YDZjAAgNilT+tJ04GuEHLNUxwpKDwWbXxvGS53H8Fj
zrqSzoOrL6lpecNYjNXkqLww2vSXvSjujBdgxcVmzUaaNx2/AzFoIjP0sc+imVQ7lz4ykhMNoNbw
jxPor6IsU4I9CMkzRzOr9lDwmVGtnfqd7b2bkVyjo0VovsOnHTbwZWSiao5Eh9/0qFgp03mKum36
VJjU/DfrsNT3+sm67/K4/yIZgYs9IXNgRt/CM2f7XeUAf8P3w7F5iUEp8+UBKJt982nRQSAZl97w
GVTF12HJk9rJ6X6iOlnbY5qANDjG7R6Cp//C09ykhgfDGX8/cpITZMCi0eggUHZG1DKOEgAbk4G6
OetUd1SEHWl9tgbwlySjrJxOAta3beNAgqciskKkXPShgHATYHigaGpCaingCa9oW8jbaC8IrM7H
lYHKXeVPKV6ILYMamErCJsh8/AG2TorpY8NTC9rsEZ02FbkqXQQ+LCAKtx0MCLYwIcygzNSXJjPF
33FroI+bK3pkMZ2CJiblmJ2QCJ6hPjCr6+x+eZOcj01PtftYrwEXCBH+zdTeWvIC/mk/exwBYAk1
ly2B9xEzC4YUXseVDplk5jSU+EZYpTLfyfeDpYPjL3PKoCJpLIukWOWrEydeAjamIc35d+OkrXra
phk058qc7Enj/f8j6cy6FMWCIPyLPEfBBV7ZNxdEQX3xuJS4Ie6gv76/tE/P9ExXVymy3JsZERmR
HQP5JZTClRpaOKZpnuij23rv1kOdWSqpsTvDkgqf6jpoE991Ryx2iW5pF4tNPhLbRGvG8wMRVeya
4OCcJor44KqDnQKgVnf0KG4jqTen9Eq97x4l40vgHfR3lhYy+yaaRfxbqS2Yl0G3h+h38k2LkYba
u2NnuOSxZ5dYxBUYKOOsMyQjwN2nH110y41+rqYtoEJ6TLraN6QvHxetbRXxrGZvuu0bvoDn+BzU
/ZpCiXXnr7m+gBxdrSYFhnPaG3nTUmjaFsfFdYqXqdfMDsPPWsnK5AT/WmXAN6THgfrThUxetuIq
/Qaea8mDInDWSj7uY0d440Ld7P3rrLtAaMkcIHPwNTA1sSXVyTsNiBkBVkfiRThJb9aZNXeirxSh
Yz4oU4l57AwFfzr7+4k+fO1Ez/cdYgkaiJ5veuUc8eKnFEaUhSmRCejltIqbsTo8rN5Mh+9QA9Lp
IfxhAk71qTDoxuoRtDaGGKe7cdhV5oxIHtB9lcNDFi1SJFkykelh5PBEvSm/ZFR99gD42FQ7dG90
mUClNuK3I7Onk2eE8usdDXEvGk6GSL7QCVnmfGBOCyexgSRRZ04UNNXU1w8H46seQmxqSnG/mpf+
QxFtPOMqB0OPudh3kjVFJB1Ng6tpWp6Few6/k85DE7sVvOSRTKXZHwRcGTNYtcxpEHhsFGaRPdhL
dwke2wSFHgfoY567/SDK7ujJe6Quv6yDv0+ZzVaRDY+UpHK60Jd9caRY4lrJFIuhwSpTzKLsAYqN
GRBIMT1z9F1r1Y6+i28fwJrHU78beWFe00d0HL9tZOL56BVpGxVYOEYhTuE8pNhsDxv9Y/rmocU7
XDV/Av77CnRrVkWVv/fKyct/+ZB5Ey3UnPNY1NgVX9l7vWAf1m7dX4YF9KJ3X3QzDa1ODKQiyIqg
GgISsBBxF8pZgRtkGd27jUjnSqcPrvy8AP92OuxDz7k0z4hQrSdAGbQYS+cLvlmd39ZLqnh6DPov
3GVHPf+xzimUBB8rnB7uVoHmVZRX5Xza3hstVmpmjwNBXncJnVe8I9479igKeHQDafde2W5HxYYW
hXp2q5khmzee1kwcjFS/OS7trQAYbKZGCLwsnLcwLSWfAlHSYadN1aQepq8gbflpe0FZNCGPod+x
Dusj9zF7JVUFtarUgXhA8POyI6hENu/2wX5x/2uvIUKh8+AIKaFzh6c4T3iGpVSRUybJjZICjxhK
sAGMp++TB3MzPrYIxOnNtnJwMTv7CBFACmCK9ujgSVxyyPOH48kt3QMazETluZ8rPD//nxg4d8oN
KeIIUgt5rd/cL2JSYXPW64kEMzkWtgkWNBKFYTe+TB+73HYWgCzd+P5x+HqPR0+AF/SBDJsyD9yH
YXOgxxJ5DMUViXjARdclIVAEm8tApl2ZPUOEOT3OKpLlbHRv7nCN9PLGgyyHxl1BPCWMK+V8c1yh
zPDp3L2uzkn/jt5zVoaEXbk1JDiRb08B2mkCuFY848hQuJjnoLsuh4oHTtlvC6fC3NY0IMuczttC
hc8ACfKHYJRdvBGP9NWgUcRilfYLFNyJNmJxQG+YiQUezw0oaWDP37vu5sqzu5oWG83pOr2VlOrX
xQcg0z6Ggv7tx+Ccw3kxOUwyHuELlT1eJnjpAZ9ECN/Z6Ri+KPAGldEClBh0hz9XqugRRUE5Z3gh
Vv84blQ1dGyak8+ecS89Go+hYj3H9/HL76zKkWy20vDBjAByVgnLCmMYS64cep+RQK1MhmBO56O1
Y/jkAFNTB7ge6ka1uQquzSdG6MGHRkrvI/vAeBfk1AzwfygVqgpILcgrqXAZBOFz2fyFjVOsYKFL
TFhZiCc9+BVxAczceTT4gdLHcdvhTLEBG6wBvRWrJ60m4/xT8R0MguBrT5EhW7zVAbWRlDWQ7lPK
cukcEoid4HqjL1va8a5M7n9goA54bwFQvTTeyJ4jez/ouPbobo+6w2xz2xRM6zJyp3Io0XLIGY+4
xvjarlBUX43gaXazfbBEcvHsFxsRL7GwmYESPnlrpCQQ7SC1FCaIYktPolnoF6w0fQF+tUl/K2iS
fGShcXvAruYA2MEPn6MD2kQIRlBWFq0WN/o9mrWGRK75sneV9C93Bxf4Hl6jja0O/pPSGdMxQMJw
Gyw3KPmoukilvdiYV8GqsajLHcjwGSDGQA3O6YgbZ97ibnym+4HisBEBTti5bCJBEgh/hZkGI2Ya
l3LACI0jdgq7F1oFaI4X3Cqd/NMESlpNpUJZX/sCoeeQM1cu7JmXEQYCweQ1pKgOLjuVu/+OacYL
0pNpE14ayk5nyiu4F9ZvCqg2QRcqCzz7M2kyjYMYoTWttrg/tICFqi0eDwngQKJO+RsqNKnuUOdc
XSW8u970aWIxRBlMp3idihFE10l28mB9wobVBrxa0iUJ4M9x/H1CHIzzzXP8djHEoUsP7I47N4Pd
1gwSz54PhDtoYvBKy0SAuie97pKNRYIEGG+gebwKKxaypLFIpnfnGCHcuVv18Gymxe7psHzIlECH
FkcCGUuh+lVKxLQNWSRx9Gz+4Jj42xoOUwpwSF0btTrCW6zRnRvf/WQoLUbaSf6hKJSZFJl9N2GY
WCx3DbwG2GUI/yTB7GfIjvGQF8TUBESz+4a/8CcLHUuoa8QfGYgU+/ia9+pgVdVluoTygVf9Oco5
JLnRHlC6XADciNPO0xZ6oCinA6Pow0DH2m7jfhON5BtkmjACV6DdfihB9zFJrHF/5iAKGMrsSU5N
wneCoW3e1ozAU8tCyL0HImbxbadrDJb5y2r3RbxJrbe3+M2aSTiO5A79B9bvzsNT5SFl16V2qdin
z+i79rTcgH5cANnoBYIIBdfG8SuYyQhAnNMqmz1pbd7UjBKUx1OEU778F5s2TKIWpIyxRNmksBIU
YfHnNfEMRNZh7yR5z3f/G+HQxHEAWU8onsIHK3/Y8XsiQ6IXw/0sN1oc0UgUYfoWidzgsUYcePyD
S/lDQpqdHOVkPoaalyNslPDuJrSOju2WCr9cNo3v8HUKrpsb7MJV2ubtVnr55OQkuLDOhcuidcVG
Ukx95Q4BZ4YdF+eBTTsRH/GbNQKVNGliAjtQnL0H22nMm44e1DYJCxwDs7acX7rttERGy9OF812k
0/6why2e6AY+1sp82o+I0UxDFlC78HnnfAsKy/hVkHVcvV9Gg/3q5NNRWPtB9o1fLCGyqMu2dCdo
DcwXMAa88Bg+OWLZrz4+vZQxvboJX77LvwMsYisL3vzuJh2KX9ox+HCAicz2PAsxKgtWxx2AHD72
ho5Lgl3hONCk4xbY4zrNGUs+cXqOUxRaGkDHMaAROSXFUKwJzblpetsjpVebcksg7uCUnOk2f7yV
7ZVD0zQikwqHaBHRukLf3/9OVMPoV7mXGj40aMj3nEmOo1oGmjE9wFnTjIWKZuAW6GHPUDxLABI2
2J67BRlM4bY9WUkKS2Oe1kK5IIPvKwENPRskbpgN6iDxzBOlPXf9r+Bp0PJ7fTJ9zeGsDzzFewl/
QznjrGd0wPwwT4rI4KnBnBYWV9IuIgHH+OBiOX0ekIClADQkToXkkkKmySjDmgyBgPWgzzPAf1QC
Jk/eOoc9wYu0b6UzlogDryDpmX0fxT9eGTy7VE4Sp8p0/LplHef3yXuS037R0FyiNjLoB3MSqKC0
6Qt8GKgPmTvikrPdQ9pRhO3+kSxOIr7M54vG1XigH/HugJc28wtL3WTdqHpOPcyZB8P+4BJoutm8
k/zkHtY14AltLZ9he2VibL28m6/S6m1bbFluGw4Rc3RUDQ4Xp88mEx2NZLdNwPUHRmQHXBp0wcaN
fkboUzt6Ml/ABaPQT2EkqMNKuPfXmsEMi5RYDw1zI7pMqYqh5uZcR4xk/Fj3Q/bfoFqpjMbRTEaQ
c6LZBIBBBkmoBJyajkUlPCJ414eLIt4k8jzKuF5qAT55MSYfxoIrtcaSgIqWlY0hPBZgTqyKN8j6
YXA9pEblRth1++1FSCorFz3cJgK1ivwv5tXQlutJOot7/CDtoiMXDZT4RqVthdeItTFcLJweX+6H
W20gamgJfmlin+KA7W1aScsvmODJqWpZEmcL3OosHi3u54qI2UF7wC2bGzQLOag8UtBedFqfsv+X
YYmpyoDfGN/RJ2mI8gHdsMDcetS+k/HV4FFks5az8QaIf3mtUXvciOr56WpvWRvfUEwIwjm3l57d
JSkA+3/JRyGozK4AvcKaXEIfeZEKCu7qNInEEizD9sVvlU4jOiOH4ekFFuVZPPFMc/UIve8rYRfu
LaeEoq5GQYGol7T2T/IEnKmnWnhgqjk6envvC7D9TumVl+Bn/eYwd//8CRviopWVYAZnZ5O5kOsB
c+Ea+kQwRnIXZCZZNCSUDQDkMhXMiaF7xMHUBazcxw30lEimkmYIK4hmU0TwXp94X26qj8EKc4el
Lyd7DwzducJVw0aA7R7dyjCn2g+xbVgsXshE2Dr4YCf0CGiEdtbph+4fp9oAzrjIvii4seWhA/tr
gJYhaxVlvowm64Ji8t4gvGu6DvagbcXwDXQoygFMj67IHHwBSXs+5270nCqEPci3f+DO2rqor6Ac
H8A4P0f6IwfTwDrrzrlEypjJavmEU7rEp6b1ro2zHn1B/wFxEW1NWWYXMBj6yb7X/ECBCrWxawTv
+Il8hzNZWrenoUBic3ePKD/93gjxq1CZgkOyRJPrZ+yoTX2qbSYHWLIhZfhLYDS7iRpWZgDeHHJX
ZBS830+awqzwUNQTHPjfaXgMygTMjea6NBUYlea6ye/HxcWtOPqDVQyfNYWnAAKi4Ph4T2q6F8Ey
aIXYTCnzYFl/NC0tAjlGEJ0eZSP/aGtWDoRaTePdV2kXjl3rvagHy7C0gt6qs2IuHLoQkhcNhrkU
rVXbY2z8C/5b+cjErtBgt8mHVsGrV0J8vqJnyrg7TYnoOVbHMZvyuMM0vdVhfz5si4m6g0ED5Pju
pBjoufWOXZnReX9PTc7me/Kf/N7dgFUz8xgVbMw99xYx9E4z37JqwAenq3EnNwFoV3Q35HyYcJ9w
adzGaNRqO/vKNzE+jukAoKn0lP+L5DMHn5vl6GurO92VA6PnfMEIosPb5H5rIOksd+9O7CdQPyo8
tgCqcN3tzmgL/C8G53qc4d2OFxuPC5Zpdjuc8kBsGc61YNx6I+4DcBePHioARPNocH/FyX5AQQ4b
LcLqWHTUPC0IUJgksMQ6irUPo0KGSj5syrRrPIPHGICZW0J4qcKBKIyhm0GmzzG8X4w2JwgGjPrb
YMBToRhBw5Bai5qmRRzJii1C5hCiSJkBG9MQIKHk+lCiUEycEpmIgXTRTBQuoDN9EV4fwTEPFr2g
qXjBtOtQ2vCbtCGSvqEGA24HuSmDQfQ2o/lK4ZWQrQH47OSuUrzSQV+Tg65ZXcQ7uUlferpyIzQf
VsuWL+7pJmhqWObk/Z5TXOsWNVg7OwBEaSFsBvcjX5CaEfoFt/2WjWKsOXvbT5qSk8+gGez4r/wC
TZfOWEhnO5iC4hEv8OaCi95HkHDWSo5kxR+cAAkXNhQwT3ycJtKhVdvBveA5vrDAYBLByeGjuDsm
XxCum93waYrVMEvi7DutXcVY5bNqK+UdwAB1nOZUOCE0KM7EskB1taHeL+DzK4cqF3wPt2Q+7wCu
m+qxY1zAMXTcGjhj7AbgzeegHV7jR/JSoFEE20cmN6rh7YNgeuHrnI8TbbpcmLvbKznHhYOQ9ClX
7+Mzd8Dcz15MZBNiyfg2tnLoJRHqs8P5WxEZp6JNPKKPYb9m1kIEKx/z6+hDPDsDtkjzSKBGjwFJ
6755BA2nnl9/pf6NCXg0LZvKPk7Afb9M5DJne/QV9xjprBnxtgehoo72/Uf4gVpArBh/wdxEigQp
LMdQooBC2EVFzPJnBQNqVT63rAgYknM/C8d35jlInu5Og/+zoI4xVQ6KVTgT5pLHiHETgQDZz3EF
vaP2PLophRWmy5RaqHx8ZSAYHLSfKEBuGWuwLP08GXbhMF4Xap6wu4zV0DRBFUNK7mgqYegCnKoh
G+7OuQPShwDJ1xa1o+FWgPEsuV/5WCaQlySg11aXlWPcGN4ZNa7SYoyJaQvRzeGLcl3CwvWZeJpW
KHYqPAUo2ClUz77CLAIMDhky5FY37YO3vjpiN/drTvejV3oeieEbdn+SeiUCIr7NZNCQf3Ivp1pF
1rNYrId3vJokwkLnK9+IugqHTzw+KZoJlLXucxFVS1PUCdeURIr903VFvCqD5EeLylZGrysG0MEH
+X9s3OgANVRgFHo3XpWrzLW9RGVKdy3Rej0u+jvaM/4tSjF+miqvNI4Tzc3HUFK7ZT8fyKwDtqw7
OUlEa9oKDgy4DpHZg6C/KR9d7PUkP5t6mOF28b5Can6Q+q/k9H3scvCxq/RLEV7giwgdIDYAWsxY
My+p80meNKw3grNRl28r+07cmgSCETOGREpGC7AMRitAYcO7I2WTo1vGtNJMez4tECQUYQgRZMxc
zh289EjFgZ/G9uUORaF+9S+ThZj/SUL3goldPPi4ggzlYzmLYTfR6DKwriHTwMQCsReht87RbyQy
uFA7jKudaYtFPSdBNQXpaExW9oWhVBZ3i7FqKPi7tVxpDEZhUE4nIwHpB7IGxUzxTyw0ZW53IrIy
OiGstcXA4JZ+nXvUAppokOVLZ46cXhg0Mx+3nIV43sqvFqL6r3+ccSdG4nLdtE9jEmy5JA1JcBdB
vmoNZXB+gVkjxqNOTfdzc5sg9WKeh0ZMEhDLoG1LKGpr0vE6IbPqNrfLB+lb21xXfd1Zt9P3UMXB
TK6G6ugzwu84KY4E23dmcp9IouWHu0DHGoepe/FW7DkPxlDEFxS/xYfchbwRgWlo15jK/ltaLQzD
xGYOcy6zA3KBu9vX6DCnZd1i4uLIInqYhfcw3lu5BVTnOG9hg2vnP9d4iTAVj73auKyJmZCBaqlr
C/Pw155jqUV0yWkhyWkXq/tzTyBLtM/3GFfygH/h794+EetIlH32lQcE16thOZWXXP/gjok80A2W
BBRHvoyvHCfcrAQjHLhGOj4i3DL+gpzY/0HvZSzHgzJacQ8pzCnrnkR1CgMgtwfZRR8ePbky/4V9
jw93VhexAQA8dJkS31isfHwHHnYr/8khfyT1E8PqdPafQhNCeo8yptNz95jbo24AJVGg3ZxXoHs0
nGCoIDL7CKcPpa9OzrOr1aLpdWhY2bxoR7bNcZ7RgMLcjVo+K17HgtyDifgTDWXDwaaEDooLNERz
iQKH4bLxe36u4ADquTI4iA8n8h+ubM+4ME+T0aXSrR7WYs+pYmqpjJsftCU3OO+9q4xbGJ3jWIRu
jWxCBaWJ/FL99gA2oT2+hfq2zIBN16qvzhmRY8ptxBq+RfkJLDGVYbjWvMhEr9+IHqHCGPy4hpkY
dBD1NcCHVJ9RVVQhD683amxFRpRbMlu6xZx/C4qw3cJg0nmgtc8EpRLdxdjCDhqX51Dmkx8s1jI8
Q88FsqixpmAoEom5PQ+Z2Hh8eXQeK80VZaWYhcoi3kUYJD4kqSr0Zw8GRuvj64AZCLNAss4QIbmD
9uYqgH2kpHRHh5SkB+bFvKcjgeUwMrLFfSB/2WLOEQYyYAo3poMwbeE6sDPBqvJRxMm149NmnhHf
M2pF/40WCssu7FtQ50xCIWGu7Nz4rYClntYyKiTiiW6fZxRXCHphWfDPmKk8+asus9Gy7R8n/QOD
OS+a5U9AaaDZFKcX2m2RpwqhK9z8FVyd3Ehen0nY4As1rQ6fgHOEbx14ZRBRPDSSZsBy12FsdqYP
yVxlfElGmtBjxYx4q9CMYmIgRt41Q5ySCItm2G2OlcFPFUthDkt2BruvoY+ZyOe903rInYowQEAg
EU4r6IwxYh91rAIO/TtE1AS50OcEo43gdCG6ZiKSwQUO/8jc+5stktXWxTSc/deFSsfbHKE24IUt
ZVFuwWRmr7A3f4VIb84okZfQgnlyZKobQZMIvkVGjpSayZ+PERMDGMfUVbv9X0UdiRqP15ABZChL
ESLQz4kwdSt36u6QxNy/NvegyEhF1vSffCXZg/8H3kG8Jy4YRxe5lujJOyMOCj5ElHwi9NvH6F6t
HQ1Bpjyo8Gk3ryZd45Tmhh7YoBQX4Sn6nqDyZS7nTOlLISu+cphlobnE1mmOf01tLhNgzF1tNnGA
+4kv4Wp6bmT+ah8RlJSeeNKiaJu0kFyDhZTMLlPGSXAJKInQpuI+JJO/0sMyS2zueLDQeUTZ/NeN
U+ZTn97Njz9tpeLPuLKZb7jQiiWUdAcrkYey6QkaKhU8w1s0kICsIhxqM3P0tYMkQdsLM2FO95Ap
kMW8WxUeACHalLMBZm/0jnQdOyBcoIIKcRjr1N5zu8C9gUTZ7ICIYk4NjdhHmgRwjCXKTag1NVXR
qOJJanWY+GCQqU6L7XKG8pb+FFrrQs/ERBS0YMWkSQfLMGEpQXyBMe7jE4tmv0T++9IdrgCQR2IG
p7mIbxVPRANVNFg1jddWC6erjyKjqPf4xW/9I2wKEhD+LqPt/jBDg0qBH0M6nUkhelwgMAaPEEqG
u8TlXvRY0QSnkucP6oQaDnD+4i9Qi7eB7E8PNh4J0pDHQgMEoyWAQJaHGo3j02iRO0MjiRf0LYTn
B+aLGZXn/Xtz7uuqBcz3ejt50qvM88nGsaAhY7ZsnA5/PCRguY2RTrGBVGr4vAF2Y0LGPufmeJ9g
/eeKXyJ3Tz9jEC1GoYDp+A4usufaNMY9pLyFn0mH3Fg8rAOGdlg8cRkIp3yCQRsuymG4lr0l1Q46
xhC/Nk44dhmS4AHh+wyxzbHHYqjaFeO07/ieE27HF817Rn5xb0FnFYhSWDhV7N19xpft0WbpYHeJ
5wkOqvH7ielm7eE23H3beFe64/FoBMW2oS5oDB4lwcxV/wboQpLQxXlq1KIMz4rXMfGyFEM4aRKX
zAwuTsgBNZJKalMrO1ArVdPqD8ONpNk1xQzzFyWo2M+k+lMYIl9M8ODFQA9w82fB+3Bx/VtjT1zZ
j+mFIcZicUcx/qdhu0CJ/keKAAb2NYgM+werNB6iGPIy7DTBuH6sj9/eXjMK7KDwqp72CFPjpHA2
xIvy50OXu11s9vXVi0pn01g9yKfONrp54GPicusa88EUHFWmlPGuaQ8vu17b6VFr6MZn0026tFJW
j5XgARldgKhJWB+Up+me0158XmGEXptw5fOMKHWh1MUYniS3ypHBPTjeKHIH8+bmnAr1K/M5+ZZT
if+eEMCgYAbP1HHQPjO41dxoTEYAhH8MXCffTIda5eyFf+sT2dnDiuYPZJwX7pnKOUQfZrxx9+sO
Nxlch2raRvbk1oOpt0t/kHGbfd3IvjBjfkzVuDtEtS0+lTU8KaIapLH6TjVfUVVArlQTnkvSgfY2
iyRTDe5phpsh3IDFsmTSytMx8zgGrCYsX8w+mSZYQWfXtO5jHca8dp9jlI0T7Q3RX0UIv70mEgNP
lqweI0eVr+8UYArhhEv4neSOvQd0i0ebeXI8FjUAs324ujlNiJ232472Ydt5Aq2+WcZrl0kJRN/m
JZjCNTPxJp6dpDCQ1XUYCcfD+YfHole+y9Ac4MSqTj+RHhQToDJTweI0YkiAx7CDNLPaoDHA97jH
8IdbsuFICCuuA8P9APvPJlL0Z9x1ul7BxvGGkHqvNMUogL2KCbq4g3FMRxuGSrMDSvmvS2KjlR14
H8FV0PHboupH+Il/PnAxKeNW9A047UE2j7KIJfcyLiYIADCjHc1xWRMVB/HgdlkgSkRoAf7mfgk0
zqJ8Mp/Pg5UImo9Qc4CQABdJ0FoNkvtCT0k/B3ikpneR3Av2s/4YLXStzC0+/OO4lmvMyPlEpmQR
7hvRxYswfHVdhBIkYG5YbcBDiS2wQYdgzO1BNzSD5azywcE8k1tDlK5RVEwGQMjmIAoEubS7Iv8R
RNC6Biaa3Bj3CySR3HKBia5TRiW3IVZIM5nrFI8Fnf37EyJWRXSLILDdYGJP40XKhM25cGq3xxcv
3F2SBHYM9970NboGKhr/6c3p/XXYyhVryv6RgAK7QWKiCpgCjTCYaTyn76lgl7yi80r24RXh4Ijg
xtsIwTjA+kr0yk/iJ5sOG2hNhBA6XdZ27D9/BGk2gNdUd8exIJ0apdnwjUKcq4XdCCthhPkVwoL7
TktO0ZdQj0I3vujKmf0YN8DaMTKa0AH9T4Dc05hJAMOGsPlNc44t0h9LbdFvAKxheX7CIH3Us0m/
I7uia7Wt0alvkBG3IeqC7zBHOrEMXYsl3pTwEJHJ1QHnH6tTDl1IqsL5iiL4aU7JQuIaAW+7CQOK
Lqpl72zzbOIJYVio86dUEk3vE3roCyx4gAQS8n9CACCTtzsHCTNAaRInAQJ3dRR/PKbrvA/oZOHw
H6mW+BKveVkgljd3YYsmhTLb2AreeYRxpbCjEqIXmooiVSrSTiIzad/5dotcNqMopL5kHpKwSpda
oByeaJStaviEDQGdtLhlwfJB5JYogOx92AEPZvwxeD8MzTtRCR+s7tdpF86FlhSDX3hH8F0cYieH
bdMS+LAY3USWjcmrjJasvj8hIZh5jkCfAffJfXVCcMOK+wb7/LAWE8JaJTJY03E77mtvPXT3uppr
Q1GyPFOsjSfiFsoichp1GLuZR92kZtvlRpDpFx33q7DAHVAlsuTQV8WS7AnUPXJ5ednJs/HJ/WPM
ZzAQI5HbSA90UsLRFwesatHgd59qzh0gumxayISFupCBlOYnoqxmFHH0WmsDyg504dgJMMTFRcyE
i6Yddan1kusCIqlpaJnMRJ/7CAKBA31UizyvrNNy/aUQTC7Bu39L3gvuDDgl9oG+AhKMpQhkFfCn
Q0Lra0Jt54paDDEWqxxD4951fBsdoVzNw1xxVo3g5WtOII5KlX+FOsY2f84sqP2K9B3zujJ51Z6t
VkrEmlyy4Mjn1oN8i+hbhcKevO3lBsY+sFlokFPx+jx5rWA+YJc8TXBsnbAJ4h3NcH0Ezs1y3nAr
RvtFSiQ6owhdQMsGQ5ejLLnUGGVt37HCJOeO5UNsBrYhIwiCJYF80swj00UvqFMOSiv6GlwwtlCj
4geqSUOqWoBW9vC1wkYD7PEwQCZuzK4zaOlUhCXd6SPQal6JyUhHplO2MBMd/iwzNuCeP7JcICt0
H/SwYpCq4muBbOexuvq8NdIsY9alKcer4QvAP0JDsoTKcZfus2M/SYoqLhSlMvmJhJ52ECvon2vF
8oObmGDMEtrU3uXeYr0UiQvQXXv1wkgfNKlDzXV2hgwyLnhH4fRF0Ag1BIZo9LT+8o9imJTEPcc5
6X7pABVAg5sMaqBKpfAd9JipvXnNgQbcIiMtugVIIDO38llrMI7TGoDjUvH5mVB0ZIrkmwCPLKdp
SAMnvPY3OWQPBFGYvy8+9LIaf9sRnLtc3SM4f9KgIEQpyntG40YeGVHgdm/2Jb2im5LlAqj4xOTe
WOgbzb3+fE1BqJlM8DuM+oIua11r2T8BaZ+VH98NR/5NuBjMidGqQxd61O5dIHIRqRaZ6j9K61I6
xfrO1AxAeZ8PekKH18Trjehmu8HnBhRu8yFzZz/twqNWxvcYnqf5xeg1UK8erBz/+LX0mjxyH/5V
Szo3QsVwJBfBH/U+g4yNETPI68PwlWF0c35ZH6KUcdOn8/Ka6z1wIEPPPI8+/eocOeyhwSK4Xyg8
vMCKSGK75hMusGXWUByKzVa4JHonLhKIXyR/fAOmPuyeLnOZdE2UV6ONbbOlstGu2TuP8BXH+Axp
qbEdwMrWOH77dW52eNW1WsvOf40VbIzQedJe7o1vzUrbmq4qv/JLC22x5p0Vf0n3MHgVzosmlpyr
XSdgKAJDeip+Vx5ZicbejFwJoJIKRo0PvlRPtCUG4YEjGw2MwhKzHHsUwOxrI3cz2pBV/LXtEeXn
xfviZ0GZLflVG7c2xqDXMaGUDkEHwASY6IBqkikoW12Pre7gU+veou+ORSPQNtSS3oAlfCTuzV0j
exGKwJAPv6JIpOZLj125jF5OiwTtC4OFhxEr/KbDZt9wa0SCX9dmHwLI+vYvcWGJ7vXqygJlFYhL
IFzp8/+g/xetPwhflpZG/hMcqfaVVZYzp1jCZz1dLfuw/HVYBlsnHxtvOmrqKc6p07E31JBsIkxN
YI2Zw7gyII+ofUbxSRwspWCPJLBfoaGjf2zPnvT5UnRfMDNjIgIl1NtW7el1lW+hckv/OlBTxaAO
PIz2nkxWtJ3l7DAv38yv1v3c1FPoPese16xNQsXi2oR4Y3h1P2umTOj7ySyza4p3DApMSiDmJmOm
WhbvRTt65+aNqL67eQyYT7kwN1nMNQhRUblKPbmDAjKvf1e+SyW31HkkXb4q9lLd7MAgh0AoFyxe
oKR4We5ChE9AMtjjoV58eLc13nUNr7sQBL8zIYHP1ydgizskEQs8h4aw05N3/714DV9sRl9ws+DN
E2F/1tcpEkv2o9Vh+00bwcc6jvdjVMc0yczQZmAQPCpMy4p09xvgwz5/ONllRcYafc9KZdyA3YNb
hRiCu0iW6d44zzDbMxTF6L90xrX27ObdWdvhxNec3xtrj39PaRNoUyS0C5bVWaL5FN1AbvXm/GuV
D/OzblgFmyvGZnfiapAMauMDCHe0lS2XdECwVoZFxSvx4Jz/wMDQgQnUKONpFT+sZJwzYhUVIK7c
odBl5Rox6Rq10jsWRDsM6StLmV1S4mDdtvN4IIyAZgcoQly6rpLbcMqFYdpcHBlFfExEKpYKGYOB
bEVCFNKxBio5Z4rVVrDNNXrc++lhexq1kSoiaOWO08zmyy0V2tefQzxXl7NacxcSc0bpjEmz88QW
pjJuAKFblKjj34ysf3DK5JaUFo8LywVKP7srygB1twew6nmqZn7aewN9QXfDI3FeNWDCdgpDXrsO
FNlQRVhnv3cV3trIENAgQBJHz91FRjW6bfu56x6j6u7T8JIXgJNwrMd35kjOKcpzhXl++ZE7URG3
SIzZyZ5oOErL6sUKkugNibnB7WFf0pzQIL/TMQ4oZdFwQwDG5/Qzk3VBprWbG2UoKRRllOV+NZN4
UJ5aIojIT2gn3yAv6ZZ/WepZY3rwb7TrdEYSI76hjBMUZLRh4j2+WWKpoi/UPlBNn6DxsboA+HKV
4RtmiLgNye4Q9fwjapNldA0leA2m/W22iWspo8eMWe4YVx7WJvnLfSrOQ4foaksw4QMR5peBBG6G
rNPPfVns1IH/tVDXXT1iMPDpHz3tjAkKgowu/IvEwiYZhNgS3VYIFrRX2V/948SW0ZE8DXJoLl7P
lHyTQ4TzL0QPKILkCYNfZde1xvY4VYgFefboZGQV7lq0wCWg27CFV86kO1HHZIQQHwhmQjNiqAw5
mOqABKG2XzZEcd21Lpk6uGQNG6tjmXf/Y8yd4yXcBZaqNWisiNWO9uurByBFhcwgrdtGc2p9xy80
HOFLlUyAtqVsLy8SWI7ZMrpgY320PhD5LgfWZGNZOiSwSEMlieYn/ks41vjv/pslOplj9hDJh7yE
2uRO9CFuw4N7RgiifV5Lktw9ZIfhnT2QoEy3SR/sH/6eGQ0ohN6EEoo+7eCq42V0DbnF5zU1EhHt
R87zNaxaDk5fRCrePY5b5+U0Sx8f/nqoNgm6WUpauqRYPr0lnrjs9TjOlWZtdDhT/caY9ZfLR9AG
UJfbWueLUwB65ZF4Jsk2sLZDLUA9PPmG7+TgyVyXAkt3HnFuBwev4MwwCwozXWC3JpRjEaMMnEic
0gOnrwbCa2E+lSl0CC8HZxhK0NeZfCi+39JWcN3kp1st7zY9DjlAgDgwtevwmnTWF6ckPgoHbWKu
CFEMl+yczCV4TSaXrP2wcBuDd/gETvTgnQkkq0NSnzMSk9xflD32vZjkEdsHkc4xUqoihlgQgoyN
tgEDBL0q/PjXhPmD9+mv+X6OV74sHCyefNaD9LAbn6sLgY1XRDiEPxRivsuvcgxb+oNtTytM7OlN
hMCGWS9usESQ6LCBvQ1s0gHy9rai0IcNh2XiV9P+QDOCQVJprlHtPYd7Xg7tes5NtLTksosVib7+
HQNn62RXwI6cGzYp0iUlwY+cCqfwJPQY5We/5utoCvix5SgPGOKl0wjL/hJ4ak0j+JfHBzZh9xue
Fsek7H8lJvtH1weNAW/l5b9wuSWOg18cUchzW/CjmB5jR3jjbB6dJZpVkrryaS3vB5hAMLFx4l46
O+S8YS+P2DbpYMvNMYStsOAz2NxC3Eb/byX4cPuwkHsNgpbYqi+5cF8QXa4OL9RH0vswhsafIeiE
s3c4PLmfxiNBlgsJy/Jqajpk0TwqPE02ZnZEbT4lv20qz9ATY7y9o41ObTKRuJn5f4uEJZ8kP96R
eA/uOwny4pYwxnzHhKUmIfzRL8zaY1GqCVPmSZXPJk/H+GzxR77MGyzn8hLEvbE0GNiGcx75bPDc
wndjxtjnTBO6x7DBzcRW+mhNxvJqvMiBzPtCAgwnEhr35iwLS/310APwV5LuqxJKN6lcAjNPsPSS
68fj/sHFEAbaQvnmijviGXaaXF1PsbWUGS/4dy1Yyy1NkxjRIiKwYPpMhCs9mGuCDKDuRRFRDsQ+
BmWD5vYXeMwT2nyjg6SREYW2QxyqwxDaQkt7yHnJasNsW5bgg/17mPjMJB5yvGt5T9VZnLyhTGgo
pG7TIJnrQy5iX/GhQavvD5XVCfkv65Ih92XVn/Q4YJonidvlsWGRGNyM1zgPP4OakN+OJ4/lm0ex
5w3bJmIYGo3RnsN+8xiK7njBXSHTIpKVOGwRltCyHmMED+vntrBr/7P4x9J5LSmOBUH0i4jACdCr
vEHIAAL0QmAljHACYb5+T/VszM5OTw+Nke6tW5WVmXVbMCvkbHH9zhj6iDUOWL8nE7rhAQDm6yr1
kEFU4t/ElLDCMPNshHUkBXf4R0hh49VCBe8yYlvmIhz840J8d1RLcT6kDeYRGgZkTqPxYNv3aUVs
yo9Z6RcKTHwTW5OX/YbZcByfmNJdEFIK/n+xTt5EJXjR4Wsa179XPWiFMTnFHXlHFWz4HteCZ2Rp
MDyM1YBSDyazPWFj8/NHmT8GOCfNFyqZg97Xf6BvdFXM9vxtYV8SKObFeb05fS6zqM2ji6bWo8k+
6kbMrTUONvukby6ZICU8x4Pe2/a2/dENdX9z0Vxc1g8OGxxDgx8na1/jvOR82DaJrhycB7vqGj2U
KMNdvhMexxlipcxVu7To37Qoljmi6WxgIdMw2zAIbualomlT6l2IA9ibqqPn7EFda3ffuvoZsicH
0ZJ5fICHbXYI3Y8Pe8c88szQGLDC4wsQQkNdEtiuICgo/tlRt7CKKwwgCi3s6TcqIq7Txeo7pfOZ
XBb15FoxXKOdvtMnLX4m2CtE3GJSU8hX+woTqbcOp1tkDPDW0raNK7wBdnKHCYl9qyi0e1P68kwh
aYXNmAY0LHI4U+KB3giBCsRTXpRM4A1YIYsrBziD0VH/FNHLuJgIs0BIUJW2Lr0btTv3v6d/ubsH
s7L7sw4GTX24B18YBz223zIt5ixLKPiwD6CWCeVAqFryCEaBOB3jbZ+YXCwnJeMdGSr8wC22tAmy
cnUkNtWEzbOh+G9bGa6fTLkc/PTH9rhomzfWrarR92dUDawH0A2VzNMtGsyJKOhDcmNR2Z2Yc94D
tNT9NCCu/pYkCaqZM++4k1ygPvNlAs9m2osucv8OARnEYhCVu2OhncMyxssZZJSNLSyreoi3ycBu
hGIN9vZQZWMy4oCkg/a8YCgwysOsuCohrS7vhAk89w9uGDywayLjSU+eVZrya81jmgwzkThbGF3G
DUom1XSLJ6tRZR33hspJ+8WbvklS1wSYHkxuTmNFUtwCdYZyGjM6GBaFRqMtQnpKCiqb50ke2zNs
YfZeaKGvpMyCw6KDpgt0cOf3kN71AEbr2xkk9O+l2IOT64CsoLKDto0BS3yF1WhTPOHF+KLYQVJM
vaq/JsCxPE/JqDgeoNFYojXBNL6NNLraG5khyr9z+sNJXt3dtlW5CIgcSiW81AGtEaI9DT8Va3wI
jm9pEacxkLW1524j+YbqjinRNRIzziZs3gFyC1tQ4D9DiNEFLAQh5kihcbqqeBRNDbpOHYw7//zy
KP+ZTMcMsTY02TJqmdMBXHkIvdKWAySxCSiizKXEEtozwLYYH/Ew5wVeJXPYsBIRTBPbqgoR5RMX
EQZCxs2wRcNnoXigxQcDABYlXBzTfxrhjYTrH/DuSJpbHoIFXu9Lf422DXwB3mHUhQd+xSgKUXn6
SMEQwMjhHdL2o4dZ7+HSzkSeKZjDd94IDq7IJ++UJeTjVAlt9282YX8kQepgXxxyXSYJkof7IDkM
vuhR91C7mK2+ng8PFAXtCZ1p8uEpC6HLkX5+aJsGRz45hR5t5OF2xGD3aMacOZs0mDLCfeyF4Mt9
tTYvql0T76peiLK5pnP5M1esJWjWyG8QcMU0Ho4xnS3Wx8X2dCaJUDr0jI062tnV4hvRWKlZojWl
bCMWFodMaEdYKjdxuFStG25E/eHbV9DVY+e+x5iWlhS9Dp3W3J9QVW4iujeE/mIuQnnNIFccjBAE
aOlhNtBTGJBMIQkIXyJq7+MQKJWx40GHhcHiz3HkcIWRySMEJC7ucKaAJC+651XuwmsFDx0ODC5C
RDywTAGOhfqUZWnqbynpaXwAOMR7CAn5KE2hewjfH6kpwAn25HAVkLpDpYRWiREdijD4RaioNDjy
HQ3/MrE7H4MAIGYEGxDnKbRMMq3HgtMQ1fWfr1s1w04F1g7wrvO9MCVaWfRyZBY48/57s5i8Ihjh
2MUqqL/g4WRj1r3SMfymZ2fDasHdEjwTM011sbyynzB2H+/z8dd/z94Uulw8SPkiNHn7wt/BBzw7
YQcAGR7xC/u+iGtGcwNU8ceNORBXozu8R1V02JTG9BrVyUDQfRV+OS2dFNc39mULZfHI9PbONqbB
RY9v3IY5shqxxXQvfnHy4CI+BYVZn5MLFBekuH+We2g/hPqPfQjHU4EllUSbA+Zf0rhGh2ZLH4UT
HXLzAOwH3scC127LRDnYYcvr0koCFNOwQIdrv3oN28ORNH0h4fC+vjjM/bU+vOsEGRONxMUKSgwa
Zd5yUWnELZojKvYZdFeB/mhppNLVLUalCwFxBLe9GPX+XC/gh3idOHfZShspwFU9wW4tUUY1KXPC
rFmDJGQzMPocG5Jnu4a1m2j2VY8EcKU7+BfU6T1zQYgWZsIPc7IFkr9f9URG3PAwf5eQsUgev9v1
ZaYwKQ9PCDrRNxmlR2/3DVcIqwACHtpJR4/9QDTIiIEhLe0Bs8dAhtxEBM1LTR+Nx3zf4bLWgbAl
WGkYso30EZCp/IJVhJ7Ju0cC4y08B7kgkmeSA8HVIb5rznZ/C6Rp+9ThOImh2d2Cjuic0caxkvZI
1fyHkW7FikSNmjP4nYLH7y8ZZjI4FyxnWCLZZwfTXkgTU8QRdeIVTge9RuUy2cWmBTi8wMYQx4KF
GBUA3wSMJwR6QsghwzBrjjWk6N6d0Nsj4KB8EL3LAFIO945Mj4G5nBMa3UnQWBr/8uSesJdKaVVL
H4wFqesrVp2+QlW0r6AcvnW2Y5xiakqDBBkLeOkjYOiA0NboWEKL67j+uBb3MPqnbG0yH/arrEZQ
2QcNTZFcvI37cGHe6EOKOaCcIKwmG9aXxYYAXjKbV2KX14SvJifvC8xezBFKl9hHWDNrjcOKY3lX
GHAcFmhRoAqwr3k3HDr6+IyS1oTCRUsBrTfyT18HL0YMxQFWaKLweHBw48oHHcXD2MqjwT7lkDW5
Vuw8DxU7Z6CQ51Z4weYIcNkGOOhzIQnAOtQGCCViGXFlubctnsUW0BujytEtGHOuvtlGHnedy4TT
jOHopoxC9jQtsVnHnLveovC9vY7bHkUCHc09plzy3g5hvOfaxTpbTc7vFavCgTIjahAaJQ0GuHK3
HL89uhlyTOpOqhhixkywZP1dTaGRSgaFXrJvwNaT2RzijSINU0lNkBQdTTiEobgDS3AWWYuoLZie
EiMNxuYINwJSaF6Q1+F8YnYbNlSyH4RLJxJPgjpL/mWSrgkfDQBCWM8I4cFEKCMF1Pjjp8GTrTQD
ySzc+Q80Z1hfxn1FvxKSuidU2OOQM0FoqXczFVZ0iw+NA6m868JuRS+okpwB+HOmMjEDwmuiDvc4
xNJH1zs4dy+TvtvN2W8DnfeEwRaN+wJCqLB/X+L99vZI1uHfA5viwSp0f4wB0lRgYDRUroDYaF25
NGfa1BqiZZQZmMo61fq4K3YY1zmomTkpEM0k5ylnScJf6LK9ZmebrypGtLoDGABrpYHbD003cWAE
WOdwoC3GmBwChY+WljNE7H4TDl5cRgsmwRkIqyNR9MkQizykwcbZEzXXbCInH0O0u7FicSujE7Vr
AE5jIcYqDwHoSRd8TpxX2zyi8YEVUZ/sHvrIsL0Wyd7vhmbvGSAKajvogESFhwpUWmg1XpV/FEOs
WMVsUiH3tD7BLasDOi5PBExP+/6kuSIOlKJyIhczuSrYXpVYrVl13CO/C64wtvT+6jA/O5i9GwcS
D6Ol6q/tiTXds1BxQUrBG/49aZFKkv8x3XaCQxpN9GHLfNrI9dsWCS/EFrHjP1PAe6ct822pOFBF
sU9+nhIf8UEqAJVlwLOk4eSagCeaGZ2ogwxb99ipYLK2bZom4bhHaMJMHowbEHnGqNhG8CRStCHG
4HH9tcTeC/2gCSdT0GsJoC931aar/yZKvo2X9ErkqCNHo9klEVUx2fKQ1AmLPSxbrzI8xPitOivE
QBVOJudEGK2F85Ufxa9+lC9+pqKPzFvanosDIeELK4qNGvdUnklIbTOhKFZzyBm4ij44mE7Mff4A
u58I2bRvGcym/rSHv3mUUn5IE0dCNRpL7MrZpUvtEPW9S1JNWvBV/7ofvD7JN70LJPR8PmHDLvFj
4Vsc2F+8/Dt7/sRiXFxjBtqsQwCCZSPkK4ZY6y+uy9daTIUhAeVfJykYf4mmVGtsewIR4bOpp9uj
7ct5WbF7IQVBNBVDFcgwsTLJMYSHtW92ok5UvyF4t0GGm5rYUiP2gpqPB8j6OlOZjIT9hNg7D5Ie
/klEG/HAJqg8SetoshmNCVxtuKn4UCE1FN/OvZwrdPEVRjwtE/IbWtbiRoCgzSKPbVIGc+iwp5ok
aGN63nEbI4lqrKdEKzpG8jGZXf+vgONwe/CRJBJurxB85EsY1ZrTo8DoOj85AVhKzsBXUBtCROKQ
pYs3pafkMlKCsH2dUP1J+605f8KcMovVkLKB9gmH0Awv29zYMMzJq6wcff1peKAtYs9a3hF2sfvx
pMTsU2TkTCRuJRFj9z46ZEXochhH0JUmoJEikAs78fTH4pX+7kxklHJ0CYDQwCRLH5Gawkwy9t3Z
dIRVrTucwotuEAmuJ53e+zlzHFFPPdy295U7x3Gd+t+1jBsgbSXSQd3wUVDA8KjQ18NhIPOKjrjk
Z70AVz23YYm1J8ooGBENK1+3YV9gzXczFEoDJHfDZoJw/jQrWtYS6OpqdejYkWAQLfNxgyIYqs8l
Hpk7cyTdW6eEr/PQRiCEH6ryDwDWboEjJPvYrzlBiPJ0a0h63pDGCJgYXqGmwLfqZfrj0lBWHsk+
iZQ8F14UujNn8IuGp9fPuq/OjFh8WlBimOENXf3icpb4MhwRlAYPMmIznAb4eLjAyikBs4IiIYIO
AkWiv4AodgwqZ5vShfmrP0qnGShW1gk5uHLzVoBVJ20EFTT5mTkP0fwj/JdtvMXDC8Uu2UVTZthp
GeDbbZZAqgk47giWWhfRRG7F1EMNBlpxeMF6pnwawD7JOTcHsQxBWXdApQ/2DZ6iUJ5FtGpLeizY
ehbMkY995mdXrF56duZqEZZYbaKHElSWi75sDigDztT2oILj490ZNtNjBKIKNhrCxuFw5lQ8gxTI
2YjHgVDXzsDhowyodnwOO36fbgVj2rmeomc4IDKIsedoU8odcZ1Fw4Xa0FKtywTB4fw8ZGIR7/rN
4D8eIR8w3PsGl4IpQG7oHsP+kwtWgdv8cMqcz1mleh2ATZCgtM2uaVFY+sxw/CIJq9K2Pinjn0/4
5xeFrJtm1E349QSTMxYzyOmC0AIFF6EWRE9QzgRzFzoaFvjfTwsFqRYvTlGlMlM9wJoMWp7QdPAR
muerts1cHOgW+yOyTVQptfV+WK0Wy7rGhb371WvISD14TbW1zPgaghIZCahSqo5PaW0d0tbmt2FY
2XwZoMR6GMXZes4/myWDkKEDkb58EN2JxRrzjbkGMk+y4LYwu8lWwPg+1pKBxYdVz2Z1eW17no9w
0rNkHNcRBiHOFghexInnh6QRXSgFrtvtWq8HmhaoRtl1LwIaDJCWmYJ6hsiKX8pnc0SfK7qgXjzg
+8BkIfKZuToWNUsgWp5T2sX0ES1NwRviY7bt+0MriNt0d5GuMl4K0nqHN13P2/abRcnPiEHty7zv
H/gZ8fj9V39u6o2CxMPttLQahSegYdi2v0KPakAIYRBRwxlkaG2QM4YHSIN0+O0BeGh/zKtiUtmM
mSr5wQtoj97moTKGx7marZAhzpwC/EvOjMd23OfZ58zNDU8p/pcbzCh5pXPXvO6VE7eF+dp7npy7
omg5HvvuU9VuOUOnC1d1Gg4KJLYTycFDO+0ZKIdjgv4knUMjQWKJF9EYZ7DgwYrOKu/6NwMgN1Sn
FRpnnsT+xmIC8vJaT/0XXjYH1NXzT9SgIp6WfjODBccneaOf67JIh8sOkxKOqnZERxI/74iLm8z+
FO1c827xCJ5nO2Dm5/ayufa1F0GT8m/R6SDEQ9nlN/ugxv0DbmU10uugRtJJesHBQyLW4hvlvhgO
prwHUBLsCxt+A1ZTeFHFDZpx20GJ3ZmOXKkbP60W6hwuY1GZzVgdy5TU5ZTPTbx4bs7DZcDAzlPa
CT/zJyU7bb273mYJtLXOZhl35ocLfcUHXsfDNi6hLbbiADUr++3F4c0ZStzCOtqjeHCmphejTcIm
W6ZUifSExto1COepyskrj3wYNBvmYuSNlxqZt8MW/6CFdYNUSuEvPjSOkPaI6eyReTl6DLOKJg5h
lBuFS3vA7Gt8segICm+YBtpmUzsoG4CbCVgtLUi/OnJDGStTmVmft4Ds9G5f7fDktDRQYVrSQMB0
jahD7rAe6d0ZO9dlMuw8BRIFPcKRBsELYnDQfTlSKOgxmNwj15GCzFxh6QXzLoZFhG4r8ExVn1JL
cN/EKKTEZWyrGkjmeGoQJYv/WUHgM+YAQjIQzXxOS0m1MhxgtnicxDxXU79EdagIaA+V1OjPaqAP
vTUBlvfo43EOtmh10fUyeqDeylgJ5aytUQ6L1l5EeF27Au7cH4c4s6pjtgVzNCBFQbAMCBBNndAF
Rs4gppDBxGn/pTXZIKvW5s36Gf82bTxxlyRL3nXPg8qW/fZ6MQj7pg+iWej5SpV910F8NmygwUKV
zC7DTQxsHq33k1+Eik0hAyCxm0XV3IKJw49iu0fXN8R9hyXWh9D5C+f1nCj7YRNz+pEWgt7x0WBI
XeZtCE/uXwRBbYeocf/coC9i6jtLu958vf4YM767KPXyn5Ov+HRv/TGXWfXdrOA3ymiQNdzTVJw1
vA4USO0v9hCPZMYHOVzQ4r2I/xmgI7gLVW9/PJgy237fFk0lUQ8hW/y1O3eDDg2Hw5Os5+XdjJ5J
MsB25/aRZiCGFW4qJ4eW3igSU3EZp8pDTyg8cAwHgid26YX7dyPEUDxNAU6lJFXpV4gE8o2zqBTD
SrgM/gYzZ+lRJyKRi4zfKG9/Idsd+yjDp7xHb7DCQQwTDhL21XRPoS0c0tsQQMUfk+dQiI8M0h4H
mYcuZXgHqMpHxgaSwDfU6E0uATbrON7+r0clrF3ZnohUJ2FYh5yif28TuWE8fjBHFnmuSQrQ1PFH
4gcNprkQhI1g/UpKJPeKf8PWqhi7XfMd3KyTI1Z1LGMGqzc565seI39hYG4UhqXLYsDu1yONkcmT
jgFs78AWY+JVQ6NyxtkdVANkQR+Mit1exk6oDNxsJymjNXCQzElgnfdasEvo9xedypthkMY8FW2o
lOJkIYaRGfMYA0LZwKkvblx048OA+8TK9xh1D8ydGi8P8ZyWgniLzSv7byygJjRwA+RZJ9FFK7em
YziZBIhhJScBZ+Bab4lelOWkMBQ1gc/MD4AX/pJxEULE610zUwkfcR+TK64zbDkDh6mQfQ9iiJNp
7G8fOFZZZCw8wRMLquwRLT3xrRI68IO2jA7dr+vvx7H/sEhpsyvelOSpc0aWGwHOfl+dW+R2qG1r
He94etbys1jD+vGYV+ODYs4XoIt/hCEvzHsPuCpUPmhOeWVLSCTfSrMMXKsc46Z7mBqKyTJ6cHFy
DZvT90jB6YpZPIKs4/cKLCrDy7G5qi0xMeuainMww3D+1nH0C13kHRWRlW4Ho20miUataoPRXqHU
Q1uAP2se7IimT8QTwYCodbuEFUtR3tZdTgVIFsnOpkQHwuOborq3gjRwe0OXaeSBFfgynUbTbEpk
mwad5mqhxZ+2DahGIQ8V4o+vAZfBFXKaFtV+h45bsnRhPFgYSuDsxdXOXCux35FJ7bWbvKbN4D26
gM5hRbH0wJdG/Xl/XkuWK0tY/CWQ4fMV+jY46djc6uK3OBazClCzo22wHLg8MHqCIPVjLAX9P/k3
myUGwHWQ91Qmjh0YRQIpyeegJnBtc4RRnBtOMvyr8S+TzkLKm1M0Ljn+jfwUfwq89BQzR0Emkcwa
2FKA+3IQGVAv8dC1ZYnH6TwjY/8gc+Z2EYIcRCe3QAykdNzSOH/AqEVPzHjnuaFi3hCw/gMDCgiE
J3duTcQaD9I6xpSTYM52i+c8UxC47q7puvg1Im3jzWBC3NRZUNWU98iqiS+8vOLKZ7Lcp8NMc3fH
U1oAeXPeXsrRHFh9BlbS9uJpQjbGGjYT/BRWo4pf3zESETXRTeMbf86WfF5KDna/AVZMcHJYmkZm
hUJjwc87SJ2tM6YfMcbpeW6wVMPwbLmcpkx0YH1k2L/RiRLWE++PSlhiVsDu4h1OKruEWOL2/Ruk
H+5X7UJvyujb86knr5FqUTY01m0WdY+GfibteK441wR+kCWOfmxS+WpOHPXlQ09YoNkgZkUxLp6P
zYfg5vBhDhpnQGDAMOuzTa62xdORWrPdAyyYZHOKA2jJ9Q2yOdUQdjScFvwAJZqFN+CaT8qrIJw3
jDyxLK4/PqRJGLIYyFIQUfBSzLAPxFMpIH2Yy9IiWsFiamkkLpwkYptWJhxOQcAAe66C3CR2Rihy
CO4mGMuqxgXlh0M0zyGl0n1KnMj8y3CezTE8A6YRbwJCsq74IS4hWT7iClMvmvIc8gs7dOZE5PiR
iss0l8GaJMmJUpdjQBwNCDJBwPnis5wy6HSwAa31Y/zi0wgFIWBl41DN3xgbpGkztjQXeJ1lASYG
mYXIlTdEcUw0CmFvccy0NPhmSUlYgRPIQ1rGn8rDks+7bgk3SqhVCrWem8dHVjj3OSRtoiYYT/DO
lo8yKSCBhYisADmMgBOE8hIzWG7cPCCzcmFSuSBdpk0hzWhvw+qwe3H/Noju0OUq28qIwKwZSGzZ
373hL4Xhapo3hFQF0cp1a98NWVl9kizMJaEa5JBwOrwt2GG6fdB3ycQNucfzORIV4oFF45JbgLEI
b56VVGqZZqFqtvmUrATu3cuGmmC1YH0llg1qqS0IeTyLy6P6oJpT6WP96ERC4IRnCth5NJRZx3et
nLM4tH5a6VUazCSORVZa+EcrhB5HPO0abgLGaruTZcQN4DkTtHjCPWMrcwO5OYrpalCDuKy0yeCE
yj6Q5kxgweD0kkSLYJplHHyuRlznNuyI5MMIjTQRJbO4kjBDXWtOZ86mbzOzbS6UkA17bBz2LbGD
l7WBrGyeiBQR40KdYCJXQt6A2zC5Sgh0h9LaI3Ddvckdi5n3tPSEa3mBs1IFnDnMkXLZPwTueaGz
vghR260YLLI6WQpCKKP0h0NqTZQZH5agfSVaZbjesAZa1CKS/Nd6Qp+w4v7iC0x/17KIvBDACcI0
/oJQrpLCvqRiYMXDuNhoJs0fzi/BXkICQzIJOYE584USWdqsY/YChyFotNw2ediEBAkGHORUnXvM
UaKL6yjnKHFC/TuXMy5Xbg9nf3eaq9IaQgHzxWd4qJmckRaei1jXRHgS+1t2NCAPoYLVQnyTE5ur
5hLcwULIU1nekm3wsLkvsn9rDf1ljeGxd3OfBHX479B2DklGHKEu1HlgbUnO8yGLZ1rEF+yGOjpf
iZEy4QcAIR/JwdDjHiGMIpHGWI4M+DL8YkZAq07QJxJ+FyMZ+7fp2m2P1xFUSfxWiUxXwC2BF/KU
mcMFeMggrswTuTOeKUNBPQTuEMwJw1fz+WfE3csEyJDBKoPsiePwmUkrb3E6aQLWfG3sRAmRb+9D
VcOkd8AW6vsm/s+U8YPRcXjfk4ZSl7h5igqsE1L3H13qAnm6LxBL82wwtcLrZTUwD4aLGRVITiH8
o/xE2EpmhODqQ7YOwnB0X199MC3cFsUXqAR5ZLl/eeI1KlYrp5R57+O2N2f20VZG8w2yW8N64zkM
hRY/qv0HWTUmdNS8/fE3Pg5xjhn2ggZgtShEpmT7RuUBfZtgQvgfyxhIuZQ9JvdQkgFWTPg2+/PI
BBaGSoo1ftsYvzFtdmq7RafuHDyRniCFtY6BU4Z7rjalEhdVRhVwxDL5AmEsHq8NRaObwwwSk34S
4PZbctIMmjGb/Cdn70c6cFbDDAF+eQE4cGCStJxpxkjTe8oP61PAD+qR3ghiA8/PlBIaTQhjyGu2
Zw8Wwt1hoonUag+LZJ0DhJPB93GESZWNyBCrUT2ERzc5OR0OTqjXvL6wRn5C0vUPUKyl4hWTJ3h6
I7f6R5OdsKMtElAaDPBTLIRs0YGWvwXrwer2NdqNDMcmg0aLBxJ6T3GU4pREnMK6F65nj/ONKdAE
jDP+MJxZQfjEnoyzH1D6OsMfhh0lNtkq+DZpMDn2SrFK7xWc4pPZgYCwY0cjbtCTDwnu1aZRmTtP
mKuHUUNj03Q4ofjHA4A+lCDJctrIHgWgFQIRXTsECvYOki7JRChFxl/RKvsOJaae7CrOhHWHuwYq
kk2uO8g3SARgCzHkLkAxPXEnu4NNeisbcU6Ro3ejlxWpI/oJt33L3uQACB8NLTuHpjibabvZzyv2
CKmBWqfF+E5yCylfEJCDxofgPXFADfjXNUZy4DqTG+A0YbsH2GGRwlgT5tlxPLQy4eu1FzApvc5M
mcEQJxNOZGZk0xtkd3P/1RZx2mF3sSdTwjvdcXw8IoIkB/dVtwLAFxI2/DCWRqU98FsjnnCziIMh
3GqaXjaEeu46BxgniMthIpcIcDcEIsdxa8dZc9BU+OgqhGix9yBRNJ9Rm8LzZ8QVwuo+oz7e8AFJ
4JmcmU2SAWfeCw0GH8DhYvSM4SWNCsOGtGLOmGt84rPXs9K+67fxj2fnjmEMyGyZDuvPKyLUpo8I
6ixlbzUqSXMuxtKT6e+QhJlpHuOcx33OvfM4N3n2LqqAXo9XI0u0LPzgfxaEdYi5WPnzyHsApy03
kzX+X4RKTJ/ZMNK/YjCdw6h25wWuOm8BGMsMnj7vQMr82qISDNagt09I2j0W2Y9bAvhiKhbVCiC3
2Aq2dc50OWnW8t12eiJCB32nL9CRIXTnD8zP0pyUNiR5KGmFnmIMQ9uZJAPpvSv5Sij3wt19yCFI
o0SG8HMT6ioKvysYWmEJYl9AOCt5gpvPWAMyMGi6H+27u8AzfQ4PCV0GAOCUk8QijryBbDCg4X+C
OASvWMjYnT9Gd8sQjYFIUa785hanGJYR0v5ODPO8bZHBHcnoSucxuUVrdSb08b72HHasYvEhc/pI
4VkYCS5s1sdHWQDpHkopH1WYztIEaIwkKyxxSLna/YSiJFtPcs9tcJXcEuKs+yLAFNC3c5PVCdDx
4qw7xY3kDitomNuVxYBoUKeW+7TmFjxkzliFufYZTP7ZLpHmyYWWUg0m/nDXUuxcIS2RU4IxoqwA
tvMKS8QSH6ealsEbMxCuxJn7R5VKykbmsEsSWUFUtt9FqZ/Q7aCu8Tbd6EQykHNpGqOrrib5FPKK
bQ3YJxWSn4bei04oqnqLYiy9DnwAoproQh5IBMk9XhHhEx4uxgAd0nnAWyjg8Yq0o2a/tOjASCun
xl3xOkIvQvb/5cBZxiR1rIAktxNZFx/STTGCIdt0eH5iHsH6aCxdBDcTGNi7CdbK8MjlLaDCsBW0
NYSVk87d6Tin4B7kU96QhU5oVE5bM6QLrNZcK6ds8EnQkKNnwhPoJRran41aqanfZnCDUXU9SvhY
0sl/7vvwWOi2o5kkf98uzQZjCOXcTZnEMB5jIbx4jo5+rn9WD03mqjx/cA4+nNxjBpkkX/c7vi9+
qwbn5J1WYuGcojYc05/3njMsZv82njI+ACMWo3Srl64GD7PaoEsN0b15NRb+pzbatJtJdFaDe8u4
b477xrQNnPzWctBP70L6s2FGy7g9RqcGMSVWp4o5eJidoD25fI2l0xs+gcWiA5zP91trMtgVdTi3
tfbJ8n/okSh4tG8gHotQY/7QHAvOOUfhRIIwpmMszF+t57l2xuAF1v9zfLfv9md9HGhH4iPqJM4n
AvTL/C4O0+8fNxnlWCtpL/pmTox/Wx/9MOnORYMrTArp8YtDN7QN5JMFEVN8nL4OU3ZQzTZluu1l
yun6hD5/1QfrD8zzAj5hG5OEmrbyoG2q0EXwEO/6nevfWOvH7pLhOssUN7yvSZ/vYSv45fqBqbm8
9gY/Ro+5mPCau0PGgsz7MKQs0RPT09AhPcJngkepRD1zuZKZTbAAcEpjKCfY/9UXVjwexlBoLgGg
YSgOVcpEuiVP5kyoQIqweLymfXRVhpAhkWf9pA9pV9Lo0TAr3CqMRWxYv7f2w2vSZc4Q0bKl3+Gs
YBbw1jpdA5IA84VlrGZzqcPYkZkmuLmF9CkgZl92j7sYtfAJ6MNiItJcMwB9oMl036//2TEMFOZF
gUfyPfzTrXcIucAyOUvugsdDP8XBuHJx4Ofbz1F+MPpEUBxOEZ0eiXOTB8sWv3WiAzwMcUxv6X3v
sG3YndKAuYEDMiwOpkcM5r35qy0TYzFswfDLa+1vkPZYyZcVimpWeoeBM6dJj5GLile6t9WZ7wnp
EgcJE8wKyA3muD2EQQwrQVXgv5Rul+bRqu6zCX5v41wavZDvvMH6EcXB42KKLZLSksFmUFNwg4tr
POE6SE6bpOVxOTxhmMRQ3t74nF72tadmH7p/DrR0xvYe9/QlC/6KPmR8cVCdbvirbJKXxQ4hT9w0
gY1EaUXrY9gJOLABSXJNHZ0I3H3z4t+N3f92MQUKREQDaF8SGz6GaZMVVtSeB70ZJkuU8xJxDoH8
xtKTqP1zOtjaHDWSBbQOcWGdCD84aVFbSpkuYqunv3QfGKPp3bd2n2Ji5uXxBRuSgVZl1+wNbtZa
H7Rjm3byxXpPq93JU2dNaFdhyynjNl+M714XyRPGCTPFae7e9hF7+aamzBpd5x1UdmOGAWn8zX5v
5Dqthq5gS68rSI25DtaROpX+ndvbIRsatQx1VmbH8DGWZAmX0XAZkT1gPNAYKRzWo77ZJ7GpncpC
pTnpRhwQnBzEfVP8xnJzTUIvIqMOvXmqSHJIBSFHIyFkc0WgGu0I1vF5fBknD78wCCNaVM6ROKDs
BEDFKmLNuYfutdvWq8XNub6R8XQKC51OPqVUv2G8F6nYVa6XbCYYJ1Bhx+cT6c1rB9zmFPg3ceX7
6PPu09cO47Jxh4QYY7lZ9dEb3AwWPLkBGjv0V1GxGeyaUNQ4gQlbk6f7WjU2z2ERdftG+6sdkq7X
mdec6DKq51YYD8a1jWiAN+jmjqT3AltCoP3fpvml0SPt3TeNG2mDV4RKeEhwoRB04PbImMQvzf+G
/8RJFLC+mNI/iA4GlnqtPz37P9JQGcIQ6q3LAs4RJBVDDChKpvfSs/Tvs/5R6zMvF4wgt+RJaOdI
PnddtaA+XFftvTrPLwb/dUEWQRg5M1W/hUvJwam31eiHiO7qlVkFKIWCxX5louA6eJ8ZQPZiGX6+
wv+H6tV0j7MP926ENNl9cAHZDyW3t4yvbACF1HAG9qMfwwGZBAE2O2Sd2W38IJ5jWv0RW+CYy0zw
dgcTTLl2oFQ+/WysTCQVpwdtP8IL7u3BLWysO7M3Jq0cA/wsvuAXhIPVAGERbx6TlseQJB1CpiS+
TRaWLCtxv0UqS541MMiFnhOGo2zJZx1/C4pzMcgPKhG34QY+v69+xjftWOct3s4jQVtybQCKSgeQ
kv+LpegBeAGP7ljBl7vhCDxA+6xr09Gkq92ha0KNTD2vjLt2LzBwv+jTgFW1A/6yQY9VDx8PtYnw
oGgi732GKIGcwg5tgzrQJfVoBEFLOg8/Gxy64S0xIdljBVWmIAKbXgA9wblAK6UYo1eoQFWQ+XU4
2coAu5sgBVBAmCUKI+C5+EItVbeIDgQAyNeKwUyLKSfSkP7xVCY79yNsZKTzyirpmekWEhqUqF/E
vxgV41HxDZW5YkzBWJRIsqFPQ1nyId1vrzdtet9eaAvBo8WE3VIjBl8gCqRSB30N4S4yoMQ5oc9o
QObf9Rfl0lAUvd/HkbTx8TgtOaUwQWfyN+NCZcC8tNakXn7YpZVjiFXsCjIE+LGfrqFET6pn5ssP
89knZJAJvjZRPltWjJSwD+vjny1vC3OQRGYjQxOFFysMvs62D0MQLqvq5nhGRfTn1lBU4+bS4Djl
LS0TFQ9qR1kMRi8uKZubzwDnSoxRL3C0wUYjCGj5QIbJMFO+HPMhD0ISQFrBiQ/anSq8ZBu9XAlJ
K5fyYAPM1KVvk1O+XIzHGDSQ9clHaWifO40mtsi7gQPV0lVHbQaleTdMKY46nUoqBDLhQ5wTCByq
YMLVMaymrOFQkfPjPO6sldklpM75oHlT15exQI/qrD19MfVq3ULFNO6xZfvUWd1cf7w0tasvUfPD
/lw05rVrqDwcKoX/TWkrWYr1w8e32C4xbGdMEUgU6P6lpFZFfU2Bitk4zCh6bz9ScZol4nD0YpCo
sgC6kUJcigk2idFbTGROHSJCGZ5JHkhThj4I3pfmDujwu2eZ07bjAkOMNLYCzOUjmGU85zX5AJ3c
s4KdWliI8xcHG5mliI5f9C2AJNMBV/OMc7Y9iG/GXLqBTf2FsnfpdfDFLr0a7F50uJQrVompdelN
jiRqFEHId9FqE23uiCcZaeVO0KtSKnAcw3+KPrTxfhQmz/ACatowQeWvHrWwXe14JvuxTvq+FBMd
agLqZ+M7Jaohnz/5fb/jU3kyuPJCZrtMb9Erpv+cDLySpEkX2/wb3soUghqNiODENQSMrofK/Etn
9OZ+S8IU8l8amq/ki/E8+mZzznRJLl0IXCyoKV+qlERgE13ku9a6adJd4mp3pXSjjGKZVDaHEocW
9yGQtDykmDMGUQ5Q85kdzDuV8FiaSx/nRbwcH7Lr7kRkHoApYz3AMdjC0mI8gPA8rZGjzj5r6Gto
uTHkLMZHoTbipIAy7Kqj+x23/J//8T/YJghgcQnbrBB7/bZL5+q9p4cY+WUbZy4kn54YdRFZDiug
rdmaJSkeU9JSpW61r4GI5CUraTm3kAwEfb3VWcOd4z0/QhKUlnO1a/9kqvyGEAOc89SU9e3GxTjZ
DxIh5OXhMTxk9boIUd4eQBHtK3Xczy/lFj3W3QbR+0pB+yERoMtzWReYnv/+o+m8thRVtyj8RIwh
YoBbchYR4w2jzJjF7NOfb9n77D6nurq0FEn/WnPNMKYeWN7HJfxOsQI488H6iNf7b/8tnWe/HbE3
T7Zm17x4Y9Xh8mLTsIm/9/Bi4ZUF/rm4bbZr566q1a60L/49auB9HtQRsswsr7zOBUNE6/wsNsOK
3afCnXo64GD5wrCa09240WsWxnAfS6GKsO71iyF/Tb7eBbGYy3JaWVSc/q42W0AO0KATvXcZocAA
giuE3Yz/SWBg3odimWzeWLevTMdq6wTh2jowUco/O0/HaaLLUbyr1kasYt8Ez8xV/zvGvWBwhpd4
Dtj/0asFLnKeNbjbsMquLqQjmCptnjG+uAbxdTOGNPTicgSZ5eHHAMKWFzRz/j5Sxp/0vmwevCZc
qpt5TSu+cJS742MfBTq0haWYTfRUe14z4FDjUwawQgH7V4Y66axH1On7vrhfCAbRybpUij83XI0z
lgQL1gWYPZrVnWU4tqjmliyYjl+6Da44um2n9J9IoiFdT9pg4Q5CxtviBAReggG1kxMPuPULResL
atzBeuPTw9rp4og12DBeOMBlRpZoNno0VRH5xvGuFNqq3M5sGWHRkXK7Ptz5AaddYuSdoEqoPp0n
1r3yUD3v0htQD/qcbVjajsVwQQE6oEfY8Im4T1Otour+fbcfMuabvf3z8JzITUTuVeL58BvDOefk
Pb8N92Av/ODgfsd7sZlgMKnOb4k6bgKCAau88YbQItW878Gj6wE1PF5SJ251txVtgznHeoAXeDBY
Eo3/nj38md0s7lJHp6QBoOA5LF6e5j+8JgS47By2Y8hfF2xqoSf/vSumPwyixPPjll/zw/TQcKsN
2BEJFOGb+MQ360Dlz4/5BYRGuAgtcjCeBWzZ4pw3HDmoOiRvgiEbow4x1stu00aVntYBBCdz4zeI
vkBS88eq5ElABgsQxVqbmZFqv8B4Q5XWnWLuNXr93Sq++Ti4qbz+PiNjcn7b8Lq/8CDyKr8UPPz4
6268uhw+1KSjWzvuvxj0MnYADXnbu9JkzfgANFJ5s03QIxASgJ+kz6CKHqCp4PgoQlw8kL23rzJ8
0trBK/lwNjLmCerilDVHOoXy9hC3EOItMDeZ7DIykU+ZZPylt9FjxKxck8m3NqnJi2x0J631mxyL
xpplwJ/vHRccH6wYYBeRBtfRbnpm25+xHnbh7xbXfIdNTQG546vFO7A1/CmMCR/G+AJ5tZGwwdID
pS3ejCRl9DeDYD1/AOTLBUkMOgdBzFMoeGm/S1PD+3BywAgh6MJmeOF6obq/yRpdC7GhQoWDkpED
dmLMEovy4YGpBNW+1QmPuaDGosB/xpfiXjQlwYWhAbl4HL0JdLoPRQLBs7AawUMZUm+YlcMX5o+M
3sXVBrIzd5ZAZtwGXKzrH0EyVBgs2WzXdXQb7fM3OGp8WOKseCrNK66DmxNmAEz1JzXRJMK6aDrl
GmhbdlyJK7d8WPwxXnjCPFiPHA5eOlcFLuRGOTvOmvAY/Y6l09Zd9ybC+e5YxrWCIcNOdAL0xnm+
Y7nBNCc8J91TcCBZAoBQf/p6cI+4WysSiMk1y72LeSIY4gEdYoL7TnEEphRcct+Sk+VOstKGlQI4
ljHqqpsbKSAZzfkYiItVtANBlJ73PKTcqyjNht28HtMO04zSFW0Hcukfeur4y8hIB8Q9DYQC8uyV
pDHh2HSiDzsVb9y0uSC6mB27n9Gl+MquUE1iZUk33UMG0r3rqMoJIJBckl1xHRmGSc3xAMWpYNAG
rf3YYD7wPbjnq3X/pu2Pa7Sc98NrqF6NmVcz7LxIwli30I2CrF6LLVD5w2tTux5cGlgNm5Lw1Ym0
BSNYlVzVgsa27EO4PW2d/TlqUrcypqRjq93OKap58BTdOZlotLr+191wx13f9r5i9C560IQmRkEM
bLiLD2DZp2iDaVrt60Bee7/i+ryHZx2aSBk+PqZm9PSPdWsWfN3eww6wywEd2rRxdPRb/DlFcEBp
l5olWgEGr6doP4IAD0FxH9abP2JxP8w7IUTidMEzhbS+gwGOuRInFhlYOK/FfPku4JdqbO7iOen2
GF4S8hBv/ijfP5RX7nNSziC/b7i92NXoFV4J/2F0e2AyDO8etifXAlTw54Tf5ALgsmD8yY/i+4Sn
W5A5y1k54y0/8CjJzsULON6Mqo9zwoyadvBl8z3zZZrHA4YGoKpQXQ/mnmEJBIKPxaMN/BQmfOFl
+QpHdPuw9h95Fq/GEyFK79f8DV1dfieUf3/kFfiGX+B5vCYP8s9/r/bBmzTkcebI8lLATHwA1YZk
DpAWyxemPdQjAGw3h9+9T3hdaJH8WDYA9OT3IPNofs4/24N/P+Od5HG/3jhNPMtGMNUhhqLxYfaK
Tp59TRPC1b01j8iMPogODkyyvdbTvlJv1SaxLnxfrZvJixQm/Jn+DpN3r13ZTzwANcd4WvpJvm+k
fFEwcMvu0yMf7Wmpy/tUXb57V2b2MDpxQO19s4/XwW2Vn26IWeFbHQSB9JVTeEPnVMn/EPp8vN8L
fj7JZv7OGmRzaAGbwquc/XfWzN89IlqEuetCyJWXO/vqkoDLAx0cTz/sAH+14oVBilbsx82U6Jfs
O1VcNGMYUKZG/M7axXsqARzgt9eoSf4Hv94GtHoy+z3OXxiPpFcodr/8rkjsCFW0Zh1iXjopxsyI
33iILjwqnfNYKd7QMNETF3sAFlvL2tnNv0Xt7DjeJniipg+A5ytPu46bzOPyF+M6pTCW3eA27kpU
GU8W8RCju2g3vI2VZZk3zoSmCTzUzgAFkoffDh4IvpWilaNeShESpZ2cxxIFSLob0B/7Ah8oy19X
/iAN9yqZlYIQbIcGSWQvn+CFpI1EDl1bKkolwmgSMfH4AI5Lbu426RDTxmvlD5+PxuuJRg7aL1lq
Gu+0g5fFL7OXxLRBd5Tfx70I/i0P32khQWDmzZT9CvmgC5edYBWmPb+kE9SSeO9EejN4Z598S+Xg
vXuSnfawLgvI16hSSvjcpFrDRScTmZJGRmycg0QiWlv6qt89XcXThdqQ/nlPiyLNJfEHUHnEnu1n
UzSsZlCeZuIFp813bnEmj5Sb/qFHK4FPG5CusPfpoFyWDDzDMupBUFt5UI0U5KUJ1R84qJIquZiU
sV6Y1IUsSIpzj/bJP7Ot/fApncr0SM2oYB10pPoEUx6+UT6YBssOT8Qw4B7p0J+ePtWJg43fSqZ1
qx0FP/MWeYun9K18ynkxF980bSzVIX0QelPcH/EwL7G3V3Hf0+0m+FunEPewPZWtQbqCeIsxw6MY
xkjJcHQcCMV8ppVRBDMLEsc1nLoCxSl6ivgelPKZHLYcYgRvC+hGm5DrwdNfcSf5LaslUCBTOHOO
k8FmJalVrGtM484MIqX/PzOEvPvFaSB955NlmY8pH4+y+ohv3RXkWFK6pLrlVwLZh/thGVypaNvY
hp05LOJnpdl4X/2mwTS5NO90PazpYuclZmyrLe8jFnhNSlnYtL8HQJitgokrIAAPUw9Kl6oSiMHv
+N/ox+hiMm3gQyQ/FZqxeMDtbGlngWP4GDKAFKsnJd/2ZGbGONG73NnVHObxM6IFU3IOCQerm1dJ
PebZlvikCa1t29sP90MQItz7aNX49CvdbqcG+yWvHAoOcAwKlkDPVvT7KaunLXZVHAqd9+VRKxcK
RPCDOuf7ROewyD5Df8h+xDZLniZ7X/ntaTndaEcVusdVzs5gjLrKMZjATibrcGq0ca4EqsOGUbCY
mmPCwXV4vrwiTe5vDrLHQ4vyG8/Gz/Qwlr8rHjVIDu0iCPkK7dJIAe/lDLr4p6j58nhxNa/r6IaX
AlUdCoOpAMapnGgKG3omvjOvfWbQvHjCu9NuVUmTwBDmJF2zSr7kGE+rpBO0gvvDVTDJlh/ImQqY
Z9cQLi7+l93Dq2MZjf4G5s1KZcPBlQAB8KIU5OPfa2GAyT/ljfHHTPDB+Z3dATNdDporzjidgJev
Ixp8U8uvhFpjlpKpeSNjy6yFd8BpEtvM0u3E5sL71nLG/j7IbysILfl6dPMkx7pHGciKA3Pplu63
rzFJ5jN+U21G7Kr3YUYQtMlQ/VgXefM6UtOvtx3dcBu3cMDQZouKkoJZJ7wy6XH3RlK6B2p46G2Y
6sr27Wh71uqMDeL0CelttZk662IAhPp9a/37Rt6vvljNu3VpmyqWk2CgOIFBhxECz23xrC01LXk5
HusCjNESMtrE2t3nmcqoVdk8wNOby9LVZjoKFoACQk45irJrxeiTLfz02E2lqxdtJMFfXu+w/vT4
hfyTXXw2RPnrxGIDxPEkyLmnJdcF3bg2Y7fMPr1v/7dPBaVTOLtg7qZMrt9hCZHLZDd1mF7TkBec
YJ58twnwfB18W+6ZKTHNHSATZApkN5PtaDfajpDeU0iOGO25GG2T7RzwOO/XMnlZ/q5wGyG+Qt7f
aw3EyOkNttIya6d2WrzXO1Q9FeCvxy69LuQZuzUa5zV/f/i1Ro9N9rQZT5XPwJFEKR18+wSA4Hbb
k+PbGuzWN5eNVXmDr8crMZonH+LA3VRLGAnAJ4SpBqdrcN1jYnvxN57O4EklC8WWQzRRZ8qKHcc7
pez9VtB2LgebH3A0ODpc3hy3r6n8MVAvOblhKaSNrM3VSLiJtSjZkd/039M5nsofZw0cEa7NDWsG
AzHM1OTiAZYJmhBg8jZiy2TvuV7BRegF0AHqMW3S86eWEOqHjHS416wQtXnQlMA4fG7ysCVYqSKd
4Iy8GrIWW2c6qG0PEAquhiwEcqPairguqBBtu4+0B6RZel9baICjERAO9iBgeYSmMn7DFeRjMnsR
hlvTYrAD05rFS/6qmKcerYDFi9XPEMYuTJIAtfLvtmrmudzG5Zb8W79tAWnd+dGRO30eNKduDtjC
3E/kAQENGamNXsEiDDOJm2G+6Xvb3k50urIGSFcoa8ducE2QdDkF8LAJYwgE1JM289A7DHaDvOrn
RQ4Ll1XB5esj6e3DEyvbFf4ODNq5NJZQlPhaYA8KEbworp576uEKKpsF9ClTVliyiALE7vAyCG68
PrSfAFGz2PxVDutTce5fBudQXueTCG5NVhPPF72Thr8jqZMGk7xZ75YbkfDA5l0fQC76xgK7tAFZ
KpIJ3vYzeMadEKc+unS4HB/niJSnEyLY0L2Gk6Bi0FDezMEOoEcB4yJYmHRCUU+0GUY9rKdNSAj6
AIp43reAxAzXhs6bUSwV1ct7eEWP9VSW/SsbN9/ZIHwcFnYa5KoZwIBQ6FswHT9AF+gdkuQ2QomU
2LMIn1ja9LOFhWOXeworNqj8FSs8vEQhYfsnuMRilytnghwt3mOPEruASM4IPMiFSCazO4HVsL8M
Yanj1WpjAEkJ48UwTfA4c0KHMBfWT4vTLOwgzLFWQR5kkO2RmEAuzP6GFx6qzSEVPT4UOukX44zg
lNRajOGLQ/N5YAKAXQnGWAMMLbAb6oZTfH8AAsxweg12ecO9Y9mDFQcGOZsMX6kz6SK44OMGNCaw
pxxAYCR8u0mwyTts9g5rDK4dvI5a8AW+/doxho0AB6gOhQC0aT4acD0fjUpV5fiLcSzloDnHwz9M
HVkSPKwTHu7VvuAYcl1UsRhEY0LN/2s/G3d/qzfXqnxIcJENc45v8MG3UKho2R4+6Oq84IYgFcVg
RzWXcalymfAfdSC+sV5zyi+vOsECFJTVjkqASlFopBgXyRPEpYlwLjF4h/HJ3y0+oBO/QVrJNEsx
t4dBSQS2EztjnoOf9xXvpy0+Q7HlObXJN1u/aQ7Y98M0bNhNiR1nb4eKZ/55ePhMsax4BOJ6Ialy
V2z8uGVojsZDHf9Pfg7594gUruFD1Tklvk+DgS0boTt12oSgJc89+B0X5TDeJ8RfmR2fRCs4P9iE
kMRUW5hqYZtRRn/4P+BO+NclGo9UA7xHmgxt/3AgcwlKIRI+fDtYCYrZENSgJidDBRMIS7WBiutR
U7jI1sfEGg5dJPoxJ07N9OkQLYZ7B5/3y0e+xn9xqvTRin3c1Eu1UE6V01/8wEMSmxWlXxXspI9b
j/CJ4qSV/Sb/jfldjAl/u1J8wDijLiPMT4hTKPh5nN7iziLmB7c4VvqceGVvCrumT0xLxyT1vevF
mB0aNY6DPIgfFDvGS8WAii28jKYxBya9O/jKxNe4Hl35hSlPZZPJCpQ3cGLc0C7ytxb+/uk4U/J2
5Oh2PfLQcJHiET4wKTy8H1tSDs6Bg9ekM5UPEE+n4vTPK0jwNwGKKpkx03MwRWlnOvzwYcN24yVO
PIvPzBahLmAjLfnHfzsgJauPf8hj8qPU+/ls8drEN7DbHPYYJlaMV9ipem/3l5a9fSDPjvkkRl9c
VORSjLEbI9XGwH4ep/s2/mLbv23aWNzXXJnbtAUpIr6Dlwk5bWthiCKu9mpfQ3XUa/aYPuiDMbkW
LZMK6pt3pudX0Ggx9rY1qirCUjW7ORUeyjd/VaNW17kR+U7R+k7LJlOe2sfd7UsIBxe6hyGp2R1S
Cd5RL0jd7t/n3NM23O2YuzDWY0UKpK5GvSY1v9nKmicmDNTQcieAt8hivGEl60w7lNDUNS/zzsX9
G47RlZYwIRn/MBlgxjyrwjuHgOHgj8FpdVM6BCRD2NkVLsbq3ZT2hJ/I0EzMoHkTad5oJ+GBiEs6
sCaYNsbkjyGqHZnc8U9u6j22TXqt5vAz6wK0nwbcsOmM8M5u8I1In0SCxxLAgDNAtAS7wkYihlat
v0QJNHGZZADuCvKa3BkOujSMsP1FQyKipBloeZsZBa26tIx0XL+2Mtmw//JqhfkIxu9ZVsWZKOCi
F9JapH9g36I3QwXEvdHGurLZ426Mos+JS39MiIfi7YQMTogBVpfh9LwkhM1/k3zXHnVHbeuKeV3+
xq2tw3RuITFRGnZzhxQnHqIJsgDxAIAkUwBjIRqa2TaThRedi1QwMzenLEeHJMZ1O8IsTnBGyW1y
zFh0OSjK4IJg22Fvi7dL7Kw9Ud370UImGxR8qp/bT4xF5lTURgU0L2oZwJdfbrc48iIYHqGLPoG3
IGEW9acegvgz3GcOzJr+WtcbMt3LsMvUvktBBboJIIhhh3dbCzsJJx532T/gGKnnTbyuhdaAqJT5
P+C/rLSUOsxHZRwqy2MP6JlPhT8K34tvjOIi8EbB2bDQry2Z9Iuye3ASafYR2U9RBogizaBj59Kt
v6N8hfHLGHcp9kG2Wjkoxxtm6FiYRmHsGcv4n1JWKjbWdc593MfNyp9As99OEHXbaLiu5gG7Ydj6
1PMhmzHTEK7ljMtRlCazGSQ1TiJGu5y6FE5G1I5bFub8+pEoY6RIqgitHmu+Q7I0gbJN1PnXrfJN
zrhe4cESGaXY2QOTymmHooMyBVWDCAFFoyF8hxlOMqI659yCfJ0AkyMvQji95OQWXRN4k/cvSg8x
BHtFhBv/gtwxJucwGBgD3CeGgda+5IoDNyy5b6BI2dOAuZdbD+QQctXySi5wJulPLyIeHP1jn8/h
zrts/F2yXYGsDY2TtUvOY93ZkDfGsJJpBrw++/Qywb7xhGYgh3L0EotWCWO9YNlxmrV1JUXOWB68
NvAi+l6KvMSvbJ8oY7/78hQXHLSQiFZKs2NEXgnegwbHeWtaohdlROzObFxJRojK6JYDgU+AGkx2
KApbhAVJtOzjL2n1OSk5HzCYRPErx5nZreM0UNQHw8HPMANsLUFIgYDvxB60McwprjiPkl3QJr3g
OyayvKfdTWRmyLEB7qg4iUTgjiC3sQCiYb4Bl+HuyH2ftVZEBi4sigIDbiX/hR8Auz2jrsYdVVAa
iXOohtRWJJFWnlT93mrRgY9H3GHaAVZRrC6QlpZioPwCePSPLRvMqkms+go0D0AIaSwbfMHjccKQ
LFfPeMzr3jbDGFAGmEhdKalnXc68rXNNsUwByA4ZqwUqwzZEyzMt5twNCDUhJmgz1ah+hiyX5JIO
/0jIbMra+R2R9NZwqTowPTEvedNVrU9FSQXlM37RAnAOQvRZKG0WXh0Ept/hEu9zC5O7En86wcZr
Ft0hflxiGIaZKSteVvoxNsOx5l3ZaOKQKNLcFvglrFlx1UUDJcYs0N65e9lRx4m4P4llAucwV7qP
9QunfhQR3nbDKxzYmwcmkyv6D9TNE7x4jmvx1oq4I/lOGjcXX4zChLFeoyVy1F2I2xMQr58tBPO5
m81B1mHbviFsd/dpfVRTuA1upkAXYrNxD+od4biZxzi7ODeURNbCxH3MogMva6eChTgmbS4DitqJ
XMbAS0r0B6Aah511ihTWLucGnzllaZiXRZa17MUC464hRxRBgq+DcJEW08sWBADqceUdGuy7LMMX
4OIv6o057oIOfCV/GfSNRsTMOYERqUJTYo7I/QvBVQasx/5BZoBFt4SSEMwwZKFKjRtLaiU2aYPX
4nshimv/sA6MjT2VnOsDIKyaNqVh9bKxx289zSbK1G6qox84U4rzjryrQII8YeyYgTtH280yPBR0
lwo98Nrpqg0U1LKPeNfSLykWFuE5xG4dhJVxNmuMnOp3uDLnoXRN4JHmYnEgaqadIP7kpunQ61pU
FtT3pjkWlwTPYyJlsU6dorajpdvxa6qChgnVgda6V/JyubdYUI9ITbF/sBZrEQgt2Dkn1JD2D7Mx
MFuruQJohYNhQRLK2yL5ZjmJYG7R/qpUBHCIjLt5hSN1S3q7yRzTCUhSeIVx+/xCtOwkhJHSQ/cE
m0jrqAFJlENLi/6MKHMEyt6NIY9i1knLFjSm0spzQLyVAiWYyyAqhZcDROqaq4xJMIj8G7yLBYTW
mrn8tf8NHinaQkGOAaNhkG05B9HUfZLW3yaqb/Y9eDnNUMqi3Vhw89XFgX0MoPYVrNQimRhuaZcN
zOWyY4UsCeKA3QobmsIO6FdiPdrzLuQqrPE3GJudlhufATh0hlvHPBX6WlSvIseiZmunW9XJMqIK
nEtE1I3veZkJ0OERN+v9/m4NSp8sJa/tjF8TqhGd64fqy33TyxKwFDjkhF+8B5z8y5yzpxDxBkQ3
lwmF5fYUk4Va/AcQcxTMMHrEvIQA6KiNoHjjG8GlzwSfJyW7hWYrXP2iwtmx2rr8SuJS0tgEEIhd
EeUlq69H8jS9n2gAxWZyoeOEC4r6okikamOn6Kz9aJ0sgClmFxU6QQmFyzlTyd/EvxYnVj+01j5+
xljmDVJcajcFomyRB6H74+CoSOW561J5dCxuSHbvRiVEFWSwjk4aVDZsNIuxbHsZ8kVCGhFb9nGj
6Ee4dOG/c3+YTCPF9U8cbsRdC3UbzW7M/etfZSTOZyID/nC7o4gRoTc3imSTgIw1AuBkPmjXkhFJ
3AmoSXK0WV7F6pED1IMmZG+wLDBvimU92DxYKFibpCJ/EsSzRQClT7lmgYyOlGmgQIAl+GcTv6NV
znzG2rG15piRhwllyj5X3c0bFVSNX9622BW1LDanQq1MCdW4FLyqf140Bkh8unT4u3HlfagDNFRv
W6yzUG9SXEfzr11FkCrYQyPbx37XjiYJRD3MEOrs6L+4QgtuGaRWkKWHcSHjJTwLQPlXnDoNFosr
ZHZOLYDu+DCvmAm0sgbJqXrxzU/RuMI9WBoSwSk6tswB4IH7KxK4kOUAENJcMKgSd/nLHHEaFytd
BDMb2F5pZyrh6K1pkRcFk5S8i7KCE8ZXcsiIZObMLy3/3JfJlWq2Y4BDFxjwIfM3c45JQf7INXfe
dT9/n792E1aJBvNmhrCCe9hY6vjKXHS59XYCauh7lAc37Bjmq3yDDimnQKAgLTjC1I4dypVVDtIW
P/BS+LkIzAS8guaW4NHD+U5FJmcLvYmG40mLqlpB5TfrATV2HZmaEQQ0A1ThTN/9TnoIRgyGntwa
5wBuM7Apdzb5GcJL5qmUgRjbUB9KudBLsAphngl7Fj8lkDGAP9HNuzzFtsGZMC/FSnuNd/0SRgGH
VrKZH9T50RFznT5cVxcHn+V+3sdNaexMyXY2pw87tkKsCpmlWm27P/B9qOuEfxwhLLN6b1zxa5GP
9YBXKuRMsSyQtWGDa44QTRk5DnKWxDezTtFfEA/wNDdDVBwUXuIdIOcJYzv2+Je+bw66uklYngwI
YGSJEDPf9bmzby2FEadVQ9JVY+iCfy3hov3uLhCt0HcecxhSJ2pGGItuUnyGL4KnwDvPKxiaTEmt
VUtgbqY1wQrlolhEoCnepUb65rMFz/kFeA+p7j49qlZ7qu0YIIv7yGQyS4DKumOSWEYabV+/kdwH
R/zKuO0F3Gq9cc4NTZRs4tNynSFcv6LwscVd/jQ7hAdHZXfZ1+kZf2EGJ9GePd17+RWzJIvRO8Px
27y07B2RAtLMQvObK8STQRzCjoJDiDERtmrrUKVbFavieY1DDnOSuR4ZEJanbYxOD/0mzqo6sPd5
cHR3kR6d8atVpvsrinmDafka+2S8ksUV68O6Z+E9Ne3arZRGIMXweS7is4FY5Yw284d1Qmj2XtDT
Dcgc8TRxTOgZQkARP4JbeAtr932CRbH1znNtKlP3L6SllX5k6v+b10fw23+JBA0MIwfn3snzh/5g
kPrWCV5UuHV2P/vNQ7LGgjlZIz8jh3ZQe1D3EwzV14OzO0AA9/P+fvFKS4y+uMpYJ/zDkkwwvDc8
57tuuhQ8AeeKBrJMJ5sCPn+lp5I44GT2+TMmX1fj4TrY5G8X5Qxlp/jrECzGlbjoEDNJ04Y9xdHp
sfNbIUQ5vC82DnpThrmrVeakppQ0LDtYdVToRKG/MW+twm901lFna5wY9zuXPjdoRKdChmzH+w13
10M2n985fk3uYqm2MAzocoei5Paro2GmO5wpvddaGUj/KTzIrnnFRZZvn3ZHhPIzGIDWHTeEvuii
hdNGF2l3kS4f4hP2Cv9JWfGlhKeEETbLT+9fG/4Iib3FGhB+IYcOIxqPCI/c7LHi7gI8O3/ul60Z
fg3q4L5o9h/4RgIyJZ3kgCabVq3GAnM/EjM3YaScsZS8hS3iaRmyvIHWwUBWOd4rLk2UWJlgxfTJ
Ffe0EPECv4mK5YqF1HXccfqvsQ5zGQqJArBZJ5fkcsUg9uzu6UiwiMRK6j4b9CeYy40EYOEVOdvP
/oh20SWVREpjsSmBArJenqOHuRb0HMQNWPTTADbfhWSeSvA3/vZ9tLK22huNlufx1qNzgDvkvdB7
DnCSt8UJqnRYrydIzMElaNC5Q00Ik3Ain+CR6dZPVcBCRKNOnC1OrIT51gVkAAwkD+JspsMQNIJ4
EPggOKYM9PkQh/i+wR7bjE8QRH9pzjgiYUEEvpA11yABvoGaMcIr1kaaFp64B2Ivy3BGsa7DG3jf
fuuj21Bo5DkTG0B64XPewEN027Q28BEvww9t/d2+Pqm9T93i+OhTIipYN7QT85YmUTXnqLpaI7/j
qU5TZ4zq2itZIg+F0enVZfD6a2+y88WrRbh2anvlLuoAIeP5p9jPKwWdosJv6EEH1aw9kFtlqZVd
GuQ4p6fb+AjAVzuYpiUn4r1YJp1e4ekmcRcULgzHNF9IImIhBk+29HbZOW/LZzfgF/4xR5q1aPWf
Fo0rpQcgzwivQzq/ftQwnRtw0tK6rdU6uBrpUxs/JsxAbg8z/bjmA2vCSVckywy2slNXZM5NWlYw
7fFtUA0UoqubOVbCWw9vQ6evZPfhpa/PDbZf814w2nB1eR6ZkRvurRvq38WO9UsNolnn6/TasYLn
DCWHQJ7VME+oiOLeAf1OZU3gBd7m9F/mCzKBZt446NrOe9yiHSHQ4RYGudUBUWzb7xmKoN3WN3BY
NDXNvNC/mB2oqYpDctAXswDu9O0s0oo25iF/8LZOmLRM4PpuaavPi8kREGm39a5ECI+Q6D/3MUTl
I1xpAjCejt+YG6wT9hMJw/TOmHQbot69vHwNRJZlOGUqgQBRtXj/JdS0d9s6Q9qCcP+uos1Yacf1
pBWqiC/ozah2Tjt3f3Hpds4bf6WM6N3jinnW4kfwQZYn7POmKL0I/z7eUmb0lMCb2uSgk4kYujr+
LtS5mLteQZ184xSv33uneSaKwN9A1isGh+GdCcjFoiklDolQkV3LJFG+ocXEOAZnGnMYsKsmhONx
/9Uw91+bz2MBi3LISWgZd+bd0ZVcp8pp3IIXoRsoAvyOMTz9vXG8Xpe9Mys4Pp/c4lGoMH1BruUS
ajRCJPy8WqAZRN4eTs7r5tew64v6Knm/FCUM/+MuwRnv9YvwjHYiHcbj477Jz8IVSaQRag2nX2P4
1Qb3b7hX7DPqr//o+pvCwDMf8/qFbpj39fnhYRBP1LXEujSIXRLwdU8FLBghrn0yogNYeFrxlNXJ
EZkeNytL0qEZR2MFJuhSycl1+NtkKaaVH8Y8lNMsvSUmdZZjjbd/V1tadJeKTxyyApeX+GOmAeYS
W86QlbQPauJbIdehsymqAkIgo1exGJxqQNPfvoRUe3QM9BYU0WThMrRkaMEc0gqJ6ZBUlDcgz2sh
YbPdobBuKouKNtOY9slK941OeJPBjrK2c3JYaYXxT3FXpgd2nOc0+7RjXr6zVx423U3YCbUzHk+n
Fks7GN/OBxPvd4jghpZ3i1r0QTTnGCLYH9WqkBq4zy1B6U805BsXeiwlChaVDk7p63WHYg/xmnVI
BsQ5VO66TxNvL+kC3f5gqLuW/yL8g6KBS6O37uQ7JAEX4iT2A4lH76+JprubS7KKHBHSDxogkQ9r
tB0iKRvrOZr3KT7x4uRO3hFWm6pKCXvF9l7IkucWmvv1WbXgN5JEQXU7RUS4N3lRcenfDHbDB3AB
n2OLCwtB8egbS2e7OlgnUng6V8iIW9yDNowVnx5SmtWtgZhRp9qCpQjvB+a3D88V8/71+uhe+Ona
CHiZ8Waw7cvlYg4M4qelot6w/ELpQZXP/uL9v9lyXTGJDQZNc71WNPPgKZmsRjarL8UjUd0So4E6
giLw4YOE+36LyzSDYCrJVWzJA9i3f0NuSEaVz1K67BOLxktLiMjoFvbxvFsu6SsAUKOX+Z6qAUso
3W529hvex9Op18MdTrwM7fus+hjsSW2wN1s0O/QNbPQubuIxZV5wW8bgtSeOskBKlCePkCCEAPay
2WCRVvxGfxs34WXgXIvBFnAy/F57iWffhNodYEahG+bC2XMSj8dZzNILlAQ5xOMsZ6aX0UjgdQMW
43LV3GpU0R/adLIL+hBPnePc9xmLdOmkoRM5jt/H6x/8B9cTvDSWXcGbI57Zv/r+baxxjG8R3rHz
7UyRUoFkt51vhId86zO4oZS/4uSwvhmkfiPqHIgTlMGcxBv4p/4n8jkQHFBxe3hFa4xbk40wWdmD
B6uCh/V0GIlgI28/EFYVZ0RFhKN/s6gv2/nNAAjYHpSz1CYa/iuK+4TN6r14WV6HPxzUAB0shw1T
Sp834Oz/kC7E+TYnpQQjC9li89S/unQInGFSFL35wpMkkWkXEiXxuzYO3kuVwh/PZ/q5bWIEXcwu
Cb7x8J71l5wXW0aHdC0rOe1KTpPhgRwWkBSsSHY0AnLicFX3B2tYxxFoyxGcv8sJfLH4jC+S1koJ
7uGTcYJxKlHH1wnX3xLUXuKGBmCtOYxlZxmdnVH/wTgAOF+CwwYNc933R9G6Ef0C0RoebrzbxB9w
guvcS0Lfx/6TtZC3o6TzfQUT7FEjLy22gnnACDY65rkmZ6NWSIoGdppDcvL89a8KBI0WzokYIQPH
0GTdaJd//Rpud7bNiY5btcvMxgW9ugE4ugKjPG29TxXKf5yV8F/BBT5YLkFmNwZyjUx4Ja4DknSW
y8GfDaF4KbMrMO6XA6MfOzDsNY8RfuwU6zIJOppU1CJvVbGylTdmL4IS8Q1XLNfj6A5kLp6ZDQ+x
N9iROCbLXI0LhOLpFL+s9wK/8jbe9hfs5Gh19PCQCZDTQgUnpBaNsZ6wV9sMR8+ITQ+9GxCu4Qo4
2qfclYGfpN62UHWdxciBAShhxz7xxjTLN0+lgQc8ajJn6IQ6anikHC3h/pnPro/YQaJjDQAz8e8+
uZ9h66cbetpXoCYRDyXHDy0Cep6JlF8LiRaiPQk/uND9H/6QoyAGe0q0DRS/2ccJu4eUABW6fnXP
602qEEiLJGWfogK1pGjkysZKaHJDlDZCe+QiS2FC9/haLd06BQ1sBDwkGHzdp2KUBwon4N7+jyoZ
ET0yk9taW7Dz5ThIJ/VrrBAcXf+odxqsj6Y7B8BiwjfD8UjsFzh2EiZwgKXkkkQwIepX7NWIBbZc
RjWMl3S6cgpvieh9eUXLcq+MapRFYkwUdg16O4RzDPYayJLOfy8+1as2OccEmUkxG3uMkjoGcxTW
Wk1/w8QvcGHJQSajL7kXMhpkU5BSpwlmAIx1KxOrX1ThjzUSajZ9V7A/jikegiUfVixSpe5OoMK5
rVD2EkgrvAKaug741fpyIxIBVJJg0V3WWPNy15H4bImmGhmG/+2BUny4P3IvZ6mjXYJH9SwJI6UL
fRxtcqruYkvR9CSdoWu+UWiS8bq+B6XHjgBrd5EvYn4AMYxj1QiJkKAFZoCV8qFxjnN28WmyX18m
hv8dlGhOCR4kpAlzoIKLGjE8UDr3IkuJuFgH4o3FIS0xlbPtyWES3QmlAUNmLKk632ndogX7EOZA
vKjK8kKszkg89o/cY5eksaSgHXousFUXAwvBJtrk9SIuQ7jPLXG2DfU7tJp70oouoRI6KSlHo/vI
/MJEqU2i1tDtjxzNon57W5vKxJa0NncRTB5dqEcv6kPkSDalnLgKYUQIeap28B0sx8ao8z+WzqxL
UWyJwr/ItRBB5ZV5UBRnfWFpOuKEoCL++v7C6lu3u7qyMhXhnDgRO3bs7Va2RQtujNMdDmrQgI7m
OI1Pg7PLYezn3l6OVR83KUIG9gGiMtunlhOdOGVVuBFn+I3PhNlBtKXHRRFt2rlH3Edym2Mg0aHo
8wUAvfcUCzkTSgyOqPaS4M8QhJ/GW781JEhe3fOfSDDUfmF9PMrkMU465CY+0RT3AIKRTbmOtGUg
TVPesAshg3h8ty0fuSHU4DktmJEg8xEblMG4mOYrqFU0178WqjyQzJBDnYcxfDVyXA6ioxlyAnL0
cNBDmQLp4p8jJlnheC8HisVJ7O9v3pcQg547tDmh+zSZITMvMBpiqqs1YzrcQPF5gx7FoBa0uC6M
IPys/HHcEwetnorBVgy3ivI7c2KInusxl0jhMd7/Up+9HDrbvfC4ppxtoPdUoc7ZFVQO6XHJCLd8
CfLX4EvWwlVKJpWQ+5CIgHZy+Gxnex/iAWeKHG8VadyWv9imvM9tV8+P2MU9Pep1foUJ94xntB+/
FLsbTZe6tVwu5zhxOU7s9OZACuH06rLKYGhRbAurjDRjKndJBOFPtMOzHe1tTkBeBhrZw12HY8yV
wQSl4635xqxpxdb4GIobJ0csUK4wq+JwemYhFKKDzSI330kV1MGBIhRqCv5heDVhOlnhmMvBbs25
pBjbwjgmiQd8H3p/XGBv+YIjtY7DsXxIBq7si1OABh+dsOVgvIkJJD6gLF9M3Hi8GY+BBAVHCyFv
0mK12HbksQ3WlTzuA2Jl6IX/1sI42pIW4qfkICAeJIjT+2PKg/F+iy5sAiRJou+mjjY6TjvsZ+4A
2RCmtzLsQwOLY1UyK/IqBC8d0c/mh2HF2Zmfitfm18IJeFAWdsauxLAQOmVF2iFotDEoKzs72hgf
EUWQvEMeFHOZEoTmBWsInjuipEJC/Q4yNOIOeE7Ost1P1ROzDvZeo3dlXgVbpS3QY2OSkHkcd00A
z4wMKkOKv2Z1kANDfJ0VuH1gYUQGIoqmIOplZlEHb0tE0qX/+MLCQi+QVhHR/l9Ov+sEPuwsdr1z
xnWIA0h4ryDogkwyfntBNF8AfFgpoNRUWzLfQksN0mvHfNdulyMc3dqPe1ijlJigASZmN/j6YFyV
KuHDwXGCRUD2IE11gjUHpkzWPoeG2/HfQ4A/W6UFJhYjnDNykXThf8mHnI8G7/VKiqEwWORoOcQL
FDN/gv5o2e5zxaRLjW3bxWQegX6pqCn8esz91uZHp/rB+lcZ44ARfuVPu7t1TaCQvWVCFjaafDSO
3Cv0ZpQGxOabxIPZfKuKu3fRUsxd+bhyO6hhuCS4ME0+hJgv0O1QwuZfg7mBXzIiuhZgtcBEU2QK
vnMBZ1HyesH8EFoaLUR9dMamz6czhdQVA0OoEF0QbWpbl2U+hEoBRYj5drnVqD9wp5mXN0+QqYWa
zcty/dKcyn0RBjyYBuVhXzIrNFSQ4PrOm778ABRmBmDoLbRiRkroSNmMnktXC75AvWR0B8pX6tLp
4sV2KVqv0tCXeZvusM0xHJ12xeYD6RZhDC702qcZL7Q0d9eJAyaCaAAy9b/7boIHZPNr8vKMuahv
0/FAn1PyEKSb+7DaAN1okhRvE9qRCMKqkK/uSOzA+5OOrVpzN7Nhn1VHphdIAyolEk5gNWWsOmZM
HpYWkuag0xbeQwW5y6b9nOi9o7U6kBrzjGCQH92LW7DdhWpuZlgbMjVEI9YZeRyJZUDQDhOEo/gd
uq05h92mTpB5HFHX0cQUCUXUO4Lgb1QC5H99oHNmpJAG78itYcTapP05Co4DLA5Q6eDm+SNRDBkJ
M3HyOsDbQfCcjNXk49e0SNjjA6HeUyLi5MBxyiJpoTvOtbLgxN0BKjp0P/rIfGJEVLkDJx/GuI3T
SX8x2JA6m5MfcVt6StJCsDHgIZHPAr6LZrFhktMCfQOFM9zOmwUb8pq2hxSA2NJIKQtRkBF0VAn2
/JyI60Y0wFlo9LC4AjoBFAc2TCcsOsh0Zq1xv43dCpqBATZuDifg3iTfANPCU88cU6d1qBploMGn
wmihg0u//eQPbD6tTcDpCARIadQrXdAlJyRQHihRi4+53+o2eIUnVoFdiiEABRSrNhMoBYKnM/rA
nUEUGIFu3HygYcn8vXCxeOiwB0B2HOrsTgLn2hsir0trc/UOGKT3dKqQwBbBZntGLvZucRKAgBD1
G4HCwc4pBGCw9Pc0ujBL7jnm/NAzzXVMzkHF+EMIvKhDvIH8YzAATNz53T1EoVvBHmfhLsnS1bV9
zAgwGxOrldOopTvFBEmIDrQWBieYBZDpyh9xkGXDGm7xeV4fE30jhDjN6+6ODt1jdU4+MJpEgoge
yNMWnJxOHrkTom7lDvaqc/1RA1yWxWXw8eF57XYYJlptWrZV1H5BoTemr1gMKVTv4+a0+NHEXqVT
mipft089aLvRUwIsObtbx7SnTFaA+PU8gHoF/MBnIWCCbKSzQ7BAgANyQCEN4YuTNXhO0K6grfXp
fTAWDYphvqWneGVKgdVC/VkAAQ5c08Ov13KqiSeru2V/oFlAY7XvgO4FCmSCPJE/hBrdkF01Pzqs
g5bDMV6g56j472mjDV8uOiY5+VQ7uiXl4CLE8zE5hDd+8RsppPedYqQ656cqSvFy7L+GOUc9cBNP
khF4Yan6Yc5IxFCgBpQkz6xKsLGwwETVfoKFkJICn0ckkguod5AoNA12AjxeSu3Oon+O897s4XBL
IF2iLchSQ4UbCxG8gmzyDo9gAXxG3qDeRP30SH4WPpO1BWudVJrMw4HCz5UcsHq/mEgwOnoIFZyc
EYp4M0wH8av3nKWLeNkK0T2lp+bSTah6RpiH73hqnZqmsmnPcf3zbfASkkluyCALSavTkQ8cx4d5
zcmwvL0PbFLCykeZiOvBsxyEUkH5spiKuBhNS5vr8RMKD2OyRVPP9kFr+BQHEoBLUBBTxD+FGXaX
Zn0EOOnB2UzI8rsewjJ9bSWskStoVJfEBI4pA+yLjGoQGYt1B0X5DhUqVCHvFYogBkc7S3eBuZrb
wfkOghzz9WLeReKBiKsvtvIQUfaN6NMyGQtPNAqffWjF3pBgLB1/YIaoudVV6gd6bBKqoFJqcYqf
cAt1ZsFMupBtcXSBlkPBheGL5DP69pOZ5BFaLPUZMUmesHBxvxSs+KZosQ3Uo2+vm278hUYK/jaz
EzBeWZR0z8HUkvsc/yPSOaDPAlk05+ORZpIzbqWR4qOfasLtvDJBEXIT+l1fnxkzPNsjsmqBsqYq
dvGVHZN1g5G9yP7a/p6fTvYQVpMKyxQqqotHtKHM2UNEFYFDBRFStfdwj8jeRwUKrmATbhtEOaHl
GBneGhsZTlMEXqffVXNaTdAE8NAVcB0ZJAE6ksah9Cjf3hOP6Y9D8XKzoELV5pMUWKU8C6c42orO
Lhj+8UDAPpDXgWSjS5azouHZBi36GMTFFIRb4nBzSa1K8mAfdx275luWHQxz54Jlk1njVzBXgIZf
XZN4H/6mVqbri3NzGHfxKiDCFjaUAGcFDewFci5A4ri3+Tp8DybZiYlRpoOiwtFoik69WEWpMUxg
YHRKmmMgTzSzkgiTUHGVuYPGvoFhhpe+gvjswc1IbLf6RGcrAi8Cqt3nrwg6VXs+puogroNPkReH
NcgU0BeigyyUj20IZUHC+T+cSlbSXZAc1On9x7wiBQV7J89dDZpgJABHpCYIwfwpM7K54CJ515Vk
KZX8jhCNnYSYIYkhiuE2ybawlgiCCdpP+bZeKU6L6Lr6CtpwjbuhsRA/GxY/XHfuyLpycizZagvn
AkykVvjeMN5ElL+4LkMG0OjgV9EG4/isf9uGO7na8Ma4VDzQNrjzSrbaV7x0/eYMnhi9Zi5VOrsa
NKHacLRFW/CKu88GZ+qYTQ3WJFaTJKV9mvpAIohNgqoAHPYbgy5vJImr5LpQGBECkxHzckpO6cO5
8j7zdIlYmlmg+FRAJWZUlZH/cyiyV/iA0IrFUgm9PlfG8oDEkEwGoZIsFTsVedEJbRozZWxWJOrQ
ISKnlGl4yWCbcxY4nD8RhuJQ5CrK2ZdnVopih3hCvkI1ESp5DUUgod/9CVtkGgXdqo81byao2XqV
WxNBqVUx4qb1goU3IT6bUk7jOnz0gIClSrt5py6FUi3sId+fhrCMRd234CjJEtUf7+/4ZETa/ORu
qVA9PSg3oLF9MEfhUfThUMrzRh4dQFJzXqNfnbNYYOmGRqQLvXt6RmCZt6LGTB2ahsAtDttROjLt
UTQeEzxQgOT7qKelMF5DM+BI/GHx17Gi4tf8f14ys6EWgy4lyb4AQsc3voMX8tVO510KSnqE1jLm
DviiW0xRM2yE90mTyai3Mx+yDsXJpTcH9yGtuQdzWMXfpLGG03fWpEoQRhDz7dBbUwTVNQofWb4e
rMslqiCBPi3HXf/icLns5wY+uxkb6cfzYAtV1NJbKQ4FbBhLc4a2Cg9Iei2PiEyrHWdT6DWINjtp
TFh+L5sEexRAvnwnJp6OmhTkli/8KHi2BXAtXO8KF2H3hGlGain87OLRMV8dq04OKO28TBVE82k3
AdjBYhEGyRwD6EyN0cfbP2l7i1+IYR4nBSHtvLnSrkMI6uO1+e5JSck4v8LSTa1Gj8tDzXH48qt5
C8XYzLzSp6fPl7NptI55fNmP1/DR8lXD/gzPzKejgcMQzOoaQT2bG707g+SDYwDnW/VO+6dL/FA8
TjP6+1z89W7rAZuwM/lqw2fTLRqj1zE3P1lk7+XVd7aaWQrjxvcQLc8zIec7wKNWcv+w2Q6VNoyv
c+qf0WdDUoxGeCi6Sger23UKRpceTspoG3fTz0vrq5gfpHA5YMOWur1Wdk0ohaG0uFact4rYsl7Z
9FdGsGwD9oI+acB+h16OOuof++uCtaXmwFI99SrXQKCbOer3lYEQCnbg/7NPFuTeQMYqqzvR3pMW
V9J1Pgo9f6uNOFsv16xXkuX2CVvMMlJ0+3SNDge0y1bt8IJaAdaV4Oqt8TXDmdbWEOtp+orhlLTh
c/fVtvLBcwsOXBydK/aYV6uYXJFimFD0dRnxYc+gDjV4WSygDt7J7fDEtHSP5n7yYkpn16RJ8Emu
BevCenMfvJN5hMrbcbrPSfvhX4vKfLRQjkCDF31HZInjouumQ9SQsR2DSvvYMbT8sqGlPqZMXpzY
0wyWvYltKBx+D8uqmqTtXs7bErnYAZ+Ok3lNzdauZv7xDPxU8Uc//nXsFMT4E3bj08PRsNFFRx0J
U2kfv/R+E4LfsPQvb8fopeu2nJno1aa1T+ehhZfvNN2x2F9gZtAtON1wBmxa+/fD3J8opq6odn3M
UvdO7lj1HwrePzicd32j6ddPX+mh315hu61GhdcCrvCmxsUk5KVOOqp/7L0O3hInj2xC3Zxplb+D
w8m9PpHrYRqGBDBL4QyYXxjlVpsRurt9XBEJc8Y/D9CD+IX6LeGsHEDqIMOG5+9mrUnWGOqps3w6
b1xaaD/Wpf1uzB+GhxvmuunotPOsG1kOILY+bPR4fJ+G15k0h+QQ9Bh5O30JLDW9eY0ljt7aoCSJ
tKOMqC49RTKS5vDQdGZqP8fTc99iuLHp5TQlYf8wPV+F3zS6fjxEX0pGM5CDP/gIWdRDY/VA6mt4
S3KP9jUg+pAFu+neHWrP83nQVf7q9/A66Fz+LgDhj3tyPsbGrq3YN8O6MjVDVpBCf/Tzq22c/d4T
y2IYqn/f2WWtX+wPElaPvv5pmCcwF/eCtKJdXUDsI72yr8O3B3km+CrQdzASsLr8Gw4mxMTv5MH+
99rUWA/XeNkUy82zlzFLeZl+mWfXbd3oFXp8exAOUfr/2mNIBbePw78JTZ13cM/Jtdg8PMCqX2hc
uV+DDNWBzGkLqs6hdTF65+bf1W2iqHyOLmp0yAMj0OKTwg3GrNh66FEj+mZORQJLhnWaYV5ZD15l
L2WUeQF/p/l2Gnf3UXh17p9JtBW/eK+vMg17866TDD3F1Ky6m7eTjTh+cDGjxeCoKGziWoB/p/s4
mnQpLjQrcqYAXE4R24qnkotSjiDGr/VkVhkN6H9wO5ZIZpyCpHe8Flr4y39H1xll0IJR7hcj3ahc
AJqSrMoR7ckvqQl1S+k115zzJxJYsAlpxUvXXwa7kHNy1Y5QYZkSg8MwPK5IRqlJ+ml8GLPyXbFj
xFiUZdcZZv3MozbcV5ERNOjTFp4a3d0uKbzk4OQXVFJ8Rq5B3o46IOahGvav6SPIN6WnnO9QEgw5
y6xfU4IKY8ixgkOCywclmWY/XVanQR3dphyjI5xwllthXHDmg0bQT4FXi9wUElfoVCM9XUc046Mc
DkTqiF71cconggYxIgCxcfC878Z6gO+CBVMlbgWP6Nh/iZY1zWyhqSYwQ6zSP07Ro+LGSPtyBsjc
HLAHuDOYIHeCDkixhugWuIuj9fVxGULlJGr4nWE5N5bVnPQRfZXdBTmnsbohotVzKhX69MUUgN2l
eIwUpLPgtQ0PRN6IU1aO+34+ve2oDuqIh4MBA6y0PokYhvQIXvcbQ1CXza1Psx7uAI28JnmYrAnh
gGSOEjFM3qUc0iLV51nML8m7XzKg/h6VDLn02m5zLU0Whc12HaZAdeXgNdb87kaNpvv3DjoNRN3w
Biqj+hqV855+PvnSlQ4BD9I602OLKGK2GtX5d9V18/Dj3TnszdOiCD8xzS84LwGb9com3tL60Nyv
81wzqdire184VIrhtfZ4P7Bgu8x9GJ6yMBKE/1yiAcSkn8BNlxllgWBhzE06AKbDNlIHevKx4C6h
5IYCAvc0eIcI79jAhztwVvQzdk2SbxJq8YfZDUlmDRCtL+tfG8iwO8U96Z5GuvuHOKTbJfuDwIQm
rgU08pvXR/ObzhqEnDGl34eJJOJg3UsZpoEhu9VOJlt2lMdOenRUlz9mI8NrsK31sFZNw6ObRX5I
7djaf+D/Tm6lCzutQ6OrdJ6OnujeARHeuWaXNmINy1h1if4nNGMkAW+TNs6ZbXVINocyWIhtwR+s
+R76M7axBk4acdK49x2iUMz/ML6cQY2WSYPvkZxTSPZ8nyV3SxmCQdNXhr9sMdeRTk5ex0knX5Fv
0TER4k+t0REJHAbTYJCj8vATffnx4+waaQTn2tO9pcN+LeixkJ3m3sNtEe3vdNNoMMLaprd4Jw5I
8i2cXmqG9ZXW3pmFIs1AJQrHHB70kgprqtg67cIpPch9ApJAbSpYjzmu2ODawUzobbHeftSoE3QR
DTSwkL+n8rDECwefNRuLuvD9xw8Lh6s7ukxpHVMY5P3jqi4tCT41YE237glmw+Y5JhckNpJ6g7tB
n7hkaRsWMFUFOPLw9mH969aaQ4Q9Q/R6xmlk3d18VY6rQTmIgQqa62L0ZirdvW/1hxQNCFRAK1Ls
PDbosal02GTxaov37CscPILvPaDZ90Z2QfdY3R6kwn1HdHoIvIw2oWHkaKSJGhrP20v0DjvQ8V62
WexxC/kr7UZfliIsXRNCH+EaTVZCJgXOmN9CGphjGXNmQUNXXubmukIWATuAOFzfnGn8dX5qBeMn
kgk0IMfsYysEWQZAYxzUQofEpXdY2Ut6Ztx82m1AYSQlGO0dLHqtVIC9mKkPSEHhujA5YcSjV9pd
FzhU2CpDUqRIwXkCK2D+e9mT7iE6JtSHW2hrYpy8tanfiPAOUZtOPf85y4BPBTsSCBdzqkFNncy0
uwLhRro9UijTF0rtAW2fu8nioAriGir6sg/Hx9Nbmgkcf9LPpZkM2Ohst6ywfWIv6JX82kSQBmyu
E7IUin12VCdCNfnZE4iSLAW5uHwzpAxkW8JlsYUJJuAjVSxvxBGwBV6ajpOZTLpshejN2S4dPLAC
O+EHX4742W+B0CqH44lpZ7pu1P+r0pHh1Zpvf5ibAmkc+moqTTxBhxdpXyzWu0zjPF3K4bgzkeI5
503HHfvocZq4OPmB+Ymb56qPLwqvooDa1bBmhAqxakhvTAZDVjnC76xZGaZDNLTbFzfL2quTc2ZR
7XWdS8e5R4eNjq09GcGo1kMqxSyzt2cO4SKC26uMKASNnlrbZIfPJ/eAavfm17X9XW7tD513W1Gs
xIbwd51/lsfTMHsn7+OfHtRPtmj28S5UgsMXdleIWphk240J3dJGj4qKLuNrQkpa3m315SpAKkFK
P4VsuMDTaakxVwUx7u20EGMVyvRj/mRkrMc0OpgYX+dv+UIGuye1Hrnz8ltAaqS26E9WPpUw/BC6
TQy+mLxsRWIxh+J9KiNq0TJ60LKFWItdOlhbLMw+aG67NilCauGmjlyloaPgbVOiMg0F38Qrpclb
RSlU6suOL9uc0iRBXaBGnIBIQSiyTfodh9lRqlMNX2eEYYXVJLwvUN1+azxjCcgyFhllaGPFUIhk
b1YKLCFZPMceZIuvC1pr9LoCcnsXPFbO4z2nK+S1Pp/wC3c8s+G3GA2PKHiCdLeR9IH/aGECCD6X
91OmytlgneA6L32+GzTv4jWXPIA3OSjdvbs8sO1h/m/ITLrusjDd1WazeSXYlTF88OVM7ZqIyNPR
FIWtPtpeBkoWj7/m6m3pTnsCnAEL3C/pC08FaPrO2+Id+4D/Jm1br8KNjaYu4o3SCv36I6SSRMaL
BNViBlR1UAEwozJk1cuOXLGzrQ1yVtwT/GAx6ZWUCY4mnYWZTEYiwXW1EDpkaozhuSGEEujOdKLk
VbjNMmMGjRAiIQQaNqjPjBtsI8N0JQ5x5MAKAgqyZzwPYQpJaMJdmxDw5GsYXSfklHsBj9gYZGSE
pyjdAZ3DurJTNu0lgDvGbmK3cqMUPqZ8ULrVtF5lBlDUSkDiuI1u/yNhg/GRiDgB51YEggmH0gIj
bpB/EXcIE/wfc3JAJmFqQp8UuqIsyQ81v3V4IrIBeqrSMPwnFiGdMAETxTXwl73aZyBza/viTzL8
vifpPbt19JyOoW4Qo30hZOzh0TRgFoq57kwWI5Hn7aa4U8orE3EM6TXA80OuC81vaR/wLkIqNMYy
/MeyJrbkXHzB55AOApQyQQmZW1qJkgWD+9ySBT+mEzPvviDLfEa5Shndx+b2RfzMGV2SUCXxyBjn
PQYjEm68rLx/v1aDjdDqQF1l+BI1Z+wwpUEG4sV0ElzKIOVxMpjdQpT66wJx2HJ5bxgVMHUJYHcn
IQ837C7dCmmbki3sC2/MI207d6cBW62CCKElYiN5CZpw884xJpknLkmFBddN0qS2SthI/L1ESygD
zivklukE9dpSQi189ipIehUfR4Bhle4Lr6JA9OQ3uuS623E3SJL/MzRm/68E7V3Aup4tuM10RUP5
NEXvNYNWSQwQfZNOJKcY6NlSyJkbbsFlwEQk7cHBivkmoV415OjhXaQdQ4/oO0Ya0s8RgYolrYFy
5UrZIseSKNlmlC+YPgM79a4RzHB0mIUo2ojaU8O/0T1CLflMcsEQLg0hBKt5MvJQ0cNBJ4ipvRag
uFwvJ8gGKR8SYzDXlaCtTQThpeEt60DA/Y7dmQhQC5J4x25O68sSqTjYeLpeSgfrR4LFqxh26qDN
30rAiVAk2cua5nHgasTNIV+ju9Twr9wpeoJyd2WZsLD4vFB9KLAKvp8YOeuz4H633KlnLAchadI6
02GGc/JJ4OBByBV2E14LjRS5FNbgTLZeIktS7qPI0gtJ5RDL2QhxkN+lN3+OtZBnwSDWTycOBgTP
S5fQ+HtV2fr9XC4D3irMYJcVi/w8J3DOuP5tgn+kJZr3L6sfaWGfHUPoYLxbFOcUrFIlV5FNIHYy
sCbQ7bc3GzF9gkzAU3exj/3xdmg+YwwFdUA+TTmTndOiifyWaWOh0/Ic+CVqRU0fSH4vnVV2PoU+
cwQO7bBlm8y6iwoYR6VNyfQGTBnFAAJdF/yKbmySIEcuNxo1Nrfmngs876vwHBNCoRJeKX88GEck
Bjai/6HMFWbM/WGvEjah/DgRTMRZxAMCj+cz8aHJsSPIoCQ64hf8tC/4f5LFjHGOhePL9mFz2fRz
eTo8UagNlWwaeYJskKfbBEYYSL5e7mVfytc57FmfsoIe60ObtIPRdEIP7SgOfEDuymKSi0APvbuG
g0f8u9p7Y8hEFrRxlSUPjOtJVc6/++3afoO0OfejqyJ7dJpe8ZJF3Y7hvwMJLpuo5IiuOUh1iM6o
kk3PqdtGHo7bojpt/zlqrhW7ZVGQYtNBdqyER4OKV2XanZHVBoAHdbJhPy+WErNjJyodHDJ32aCk
HceaVGlinJw3e7TyVdow/SwpK09zmVDCZwUHQ4wPL77VQaEvt+/0kmUM5LHRNq/NEUOMZ/+5QNf+
exi9MTZoUcC7V5xPe6xfktb92wZnPjKiy4gNqC/s+cUN0jPUmwfzq869698pzrLZq+EWNYPzBcTV
DsuTOq77ttBiQbpE4SZg+m2WlfXpuifUBNJIb7L9zxSKmXtSo5zSG4QVoUmmZfkx+A+7xqjNYkP5
0Co6SUEqRt99OuqwTTuOfg/Fa1VlrJoVQoZqIY2RU2J2zZoWHHYio0z3S1xjV3ecP7t2d4LU6Bsm
Z4VtF9kKVnufETqjnVFrRDI2VYPWiIJUDW5zZC+OiOOhXaIFw/ZWRZmT0SQ0ePkQT3SrstmcqasF
ullhK4QLbUtR75wD7oF77rXHordy7qE3oE6O8x1EKxHW0OzjzFjj+ueIrgYfD4LpUodWgZbbMIuX
DHnAkafTqm0QLtpXc4iGh0HRLwe5ReolE0nFTvWfFIfv5OndHNiVjH/dLiKrl/4BBDhNeUAN7ztL
zXUGG+GzJ5mm3oozdjQapDZ6fzQ5g49I7jUfVtu90Jc6uO2DSb539K7wdgnx3oUarxGccBtVgbfG
oJS0x89/9YT6W5UC+27DeIBefB/SMXCteG0hktE2Dwx98eu4PoGEVMNTZTGvdfMRh42h6CGo6wHm
ciPmciNTYFGEwKhb9ZBo8p1BGmWk7TC8tEEuwChIQu8mUafNfvVzv2y6BpwZ/8vkm0Z1yERZzqYw
h4ceuj+kfx4tMFvJ0RxGuiDII1xtnXPffPracIcy/6BEPE8wXjHJ+fOOmw4+O+rfG4ACfaQNktVQ
fhuYYjNnhhxF1AHdIIAGKC8xgD2cSzOyGR4mnQTFtTd1Mqs8vMTL26hGrMZ0WKH7Nw0i+HTV32Oh
DU49o48q5gIExUGwcbr+oNP35J95z2zSf3LavXp4idKeEPVoXpHjEa+jdBncpz8aEFZO5nnXDpiV
fEZ63DyIk6009dBPvoAUARth/uwgoyIZdI8b8legr4IwqLMWcDWOgU3Mz/5MB+hjtRh+XNxP5m12
Y4CwcqsFSsLj+k+8SAWMUgAJzkjcCfRT8d+nSYXoYndheADmNWzXMhDNOFbTFO51DHcXZnHK36Rm
zDo8TxT3jdTJB05MK5RVVk46rMBmyPJ8gUxcRlYIz8IJAZQYQJwwRuU5vXXNBGVpn3CCclre/B7c
J471nRXrLsmT147g2sxuDvz1/c9H1clFFHHdnBHzwsMwG12HxTrlZy3DW4oaZ+zMP461FqChzTkF
CNL70Cet7DNAl+FdWfut8BPWLnjXB7ROHV4ha6JZjgcq+5J/nsgJva3hkB/+146tchAzNNzQnpFq
owGbEs0cAatopYvcsEHL9T1nesUuNumwG+jEZcSTnr66PGN7+p6L5oTMXesoCyLyjn63ti2XO2+3
g/xleTveTjQhRMR4V/hoevM2SFEMWBUHpMMAzkZQEES7paBrh6BxTguBK+JL6JL0cWBxA5FU/0RZ
w+ou0yWK60ga3+ajZ6S1TMSDDIdIZ1hGaaL1g1L2Ay1lw6qH34P5l8N9Qus7nVRQ0Puo/IxGAnoy
dDka/nnDsoF5lqkzOf5Fm4UNTafH0/t/2YxdGM55eL1eOsDZGVyVJbKOL6N1vOyacwLBqP1H/C/t
I4KVqsSemMDD/K2jLM6TZTxtWcs1vDI8IphtMFnAHv0CWHoyX+CHqJ8BLH3BtGKhk4nFcdNpu+Qd
YEl+7CxjxQ5FqxSQ2dSg2zRZj4BVU9+XEiihXoPec3M+UrKowENouw5HQ2ZQwZyIZKYzbFg7c9nx
mK8AS2RYsRMkoeZe/IpVyUoPZTwSXMa6AjOuWWNCK5gq0BGipdXrKa6onIl8YmoWsejmglIdf67C
GD1Y+ejGhdFiQLUCDPG2KlYQ4YQMJ/k0c2WCTDYmF0/xP9PrGFZPWIFX1YGlh/DjxwLFS7Ht+yof
Lh9VE9hIIbwcCEYwq5h2CBHSGIfcRtXOIcszU+JMv31kYGXmY7zXGOyNX665tCyoEMqGVg7F4BiD
ZIQI7hGDEE+PuTtkLg6A6TnTm0fHt7cU8jKjyVhdDdLvQXKqfjCqn01pcTCWL6gR06ZUYpIbA01A
8yHLKxmLmVMmS2IkHZKZCHyAgYUCY6AEalP3uAvK46kFVRDyRkGCKBUjMwdQN6G0Gn5roFCOlbPb
RNhFM33IeE3mKSuZdhWGIdy86TTlLvjUKjN/Cwh3cu+DwxiW0o8e1PiRRISh9aRV9IpOg9cc7tz4
BmcKdt0NVpMZ+lMGbDHBFA7JmNQk+i7RlcD5e7W6wnrjGinOhRSrydgBhV8CQertjQ1sTLaYciRd
JJjE0nUwoA5D6xnwye1yW2jMmDasLGGp/TQktdAVly4QONJXrEeQbPo3BKAiUMGfIEOBMNyCDOOx
N4kXk380mS0YohvUdBCIKqCVfpi/asFNEErjYIOJA8Fi0rSpBSGrVCvc69DHNKhQmBn7UL4iH2a5
+XbzHMIdR+tyk3pYm6GXhfADKXX/49qwHg1qRtHGrrF4zHsLevqMwOG+2seFzNqmlLov6lDhEX1c
AG8gQ3ub2Hv2pVDhQqaPfxobwI8rfEaaJjUTFZhh/zZf5ZDjC5whYwUrhNJAW59z8CFkz7VZFTd7
3x4lajhqiJT2Bh4OLHYgHhonEKgBCzai8cnNfYu8k1X0FmkC2RXeZgmr4m7ehtoeaR6YWF1PRirf
wnTsrhTmiADuehqTvfr4SH3lwW5U+wyUkVC4L+tUkCxX4ARvMVkx8Ij5Mk7Rdd64ZwCetEfb67wd
N3qG3YTQC5uEMU6PMSbzS5PkN00rhOitcLE60JDoNnovahMjKEUPAccYrwXESp3QAFwtkafURlkf
xh2dyx20FaoL7oFi0kp8sYtB/8o5c7lBM7NfG+bC4wygMHXaeM7gLBNU7dBYgjIeBo+NT29z2R1x
HQ2m1Wx4cZD0IWXQm53SrBN+HjC1D13UoB/J3kZCNajn6Sjn9zOniyviO6x7GKa0H6Y00+0jQE5G
pv6Bnij6PYQr+SNmja7mLo+jzCeiOrFOyqVDjSQZu4zI+kuguMmZAaMuoyuObl1oQDyG7MvNNTPL
H3GW2AvNgVi4y70L0Sw3X8iIa+4vIsKIoOnbtxrgyY5/H/M/1fwinMGY8x8GAieJbb/jW3EPW1zX
8WafQgSmc4OetdSey29NyF5K/4CsjVlKq5FUiEajgMcJs5y2HJl8z2gQ8oQYum+zmn/wGAl+qFFT
mZ/BZyALYsa6kXkWxG0FkOr0RFiIHnqiI1oj5b4o2QpyynanuJaKnW/u9m+UR6KL2aEZhD5b+AYs
HOiDnB3496HXMKo9qiqnGTAy38IO6TrnbKGOFb4iVS18d0aUt9SrM32crvI/HNF+5HABBLqeSli4
R53tnvOADQXXkXCb3P0HND9gRwLEwJXvh7MUgHNLq9oI1JFQNBNZmy8Gm8bvPu0k6ZmIMA+LiApU
GugvoiY0zi2wXhmxTDxpd90HTJHZzIe9vXefJ50jZHfHD7lGIPXgkv6HNR7INDyYDLuAeNJ13ycM
hMPYfRHDaBFbe2AhjJlZefTnqF34k0z1y7Q7PQKLWvpt3ybwJ6mCbaY+9Cgb47yzM4sxeqeWOv3g
3k24WDRhl99QMUJnF8WyQTekMO3BbV+tJgPE1VAARMfGcHMRV+aXw9QMyjZucTM3TFWBryA6J2DI
GXkMZGwbA2CUfr/zJwOjmPf9gMXUg7+KZ/k/KcAP1ydgiiA2/ZdjMyLbcjvmDZ8w/DW8fmsAGjQW
gE1eAZh0LJpnID6hqA9bzPgmgHphO2mD20kIJfIc9rMUSYJtQzjSoBi82NtWUQAFcKysxyzt97uw
hGDPQtqN4W+CZlQhmC3womBZDI25fcROTtzWE8LHmcZs1mv1tZWz/0Qnkp0GS4ua+YpvJg3XTRst
LP+0ug3a6Boldczw7qhgLvZOD4/3hhR+GmXohuyvIMCH/j11nl3vjdh+MXqdAkXxDkA2nfX7abdv
YSf1U9rtRzfU7fsGGskFmBfXrBucHE+npWgyn2dm4EXT2m9WiF845bw+uQjeOOd5S7VyVBq36TU4
aQPIwfA+OmNwblSISjODcs7slyIOzodRQfYEFlNbCMmRDyBQhdejzPjCVsvBgABdNDclg7pG+la7
hwUsOmqnaZqFACVU0g8rCyqie9tvIjTTeNhH1W41XNhmj3VLY166cXS+pf1QgufT6VwwpWy5CtEl
C/SjDQSnL7KJzNCc4kYZNgYq5Pfr/gFvfttqSZBv/Kl1//n3eXolBvEv4CudKZiO3eip8P1awH8X
fP301TOj9ivHaQqTaECnpOlcKqeh2flrkDGEGjbPzgeyQF+9MYnyXucseUwsNEe0a4vZGn02yqZ0
8KydlLV7dbnDRwc62oGUgPGcHmoPT7ry0Xlx3r6GhXdvWBU16DoDycOB2oVNgHNiap4mT6cpDIws
oe3tqbid8pIwjUIdgoqtIKmTJm2gSmRpLLEIbLhHQ06/KhHaf9H7j6Uz61JUW4LwL3ItEAV9ZQZF
HMsqX1xqWaKIAjKov/58aZ9bt+t01+AAe+/MjIyMeJ1ctDwVlRHt84ORkGz3miPfgWYTWRxTBHG2
u2QkDrcxw3q4X9vKPp+RO0YFlH7KR7cTP7CsQF/oOi7gnnv868Z1BhPrba2K/pLIV2IEeMfX7hbS
cuuSLBT0OcGZjg0Y80hndTEnqTATdihbBIWs7s1/47MED5/eJpvsAfqFHd715Sl0UdPodrg8nPzw
/jkjnIf9CCxDqFiTZ+MsuoY50KJTjGdeO9s2JLsj46fe2oRThxajSEEMDZIakfLpwiiBT+Bmi1vr
oFtXrprZawyFLNfNLmYQrF56bnT0LxXnonoUserfwaq9+EZ/fHcemBEya8XvmyRsefRAuDF/ujj6
CRtIhzf49PrgdKlD15BzEWmCTY/k5OUYNMVReOqY9T00gEbfdqJbVXfUYEPOPF7iq3XcUUfVGYTz
7t7u1jvf8Xg2D3V9WpkCMSk5CkqOsdwExfaB/cZGJfU05AJQUfAYVOxdneYwXCj3aaMhYpg4Og1n
v/xJnaDoT/Q2yjjV/AcA9nVyPTD7M/zOdkkR5WOy0GfioK2l433ZYQCkyaMah2Ga4KOm4ARzuEnF
m/P+7/S2Z9qvylRV3YtaotUUxtAFx26EnUbPySBxCihgx3rdp9uYzTNuEjkm1+vlDLvm+WnfMhd+
6GVZ2ZruF49JgymKkOunAxlO7YXo/G3U1gFa1eiyFkF/iTIy+M99VQ/cwdaCrYmADiMh5GyMxuhj
MNK68OCyZcXiV22WvV70vFk90u8w+6PmUM0KB+9BIKazl3TFSXzyWopJShqP0S116NbpKIXOt8eq
vg85cVUVDiTVdweyS+qXGBx5ate6HJpFtVAIYGusiiMlei713V48dlYpE2cQ4kX782HWk/e4RdqW
ENigAUqvZpIvX19nLGubYK+KOIbEsDwYeAQf4PLWARYnv1bxi3nw85Lydg60l8j0EcVAlwJVA40Z
YumOQKUmsRfNA5FtqBkc7C/yoXku6c9rbLxknH/LHPJ2w6o0v54xJVeQ6OP+UpR4/tCeCa4e5obL
Ci2xKbi2rjgVVwtqLYIgk/eCPU5DrDOmh9g/ixrP/W4/iIXLK6zQX3WKvjvrGOW7FQ2iL1oqeXCZ
XqYi5FF8tX9EAG0bvr/vBdkA769/gE48mJ0n6Hb0h2ZJ3xPWT2In5NOHLfR0fp4GVhdbU4UuFQ4p
Me6xQFkW74rU/k7EgFYYvuMaioWKbthqsCK96216ESxzbfGuYUwzMTLr+DU9OLptn8ZtDP7EIEbH
8nrTOb4FjBgjrhEONpyRMtAsaoao7KLYTAUh6VMu/NbRl0xvN1ga6OHl96WbzfI80sZKVHsVqaeF
3skhC1svoYeC/vtCbJIMpiXVhiqOruN067UFxcwwPs3Pkwqz10F0/7twcHBkqUGXKUm4jqB7K/1D
9xuxSQr/X8NTWsvKX+0MPGkHNcHjbepf3V3z22WElzzogmcAHZAhPkgGB7zGUS50j2SckPZUCGeU
n8FBef/CEdgPqQUVB/1mWK9vNPfoMg2IgUNaJSQ2My6fPyKOM2pDrX4l79tmom3DnCYUk65zAf/X
aBv+32FnRVfB/hW1kWazW2Z0sGJGWkcj+xebTAOSAw0EB5RZYoiMfFygqgpLkUR46JdImv92J5Wr
EFuJ5mHl0kwLnzR+k0Bq7Ta88T6SsbrgONypC8W7l65wThgh+vRxrsuceVrssJlFCXUr8+88Dd6U
2DStcMxi3zgfXtqNGe2zsxTTew0qJMDceVas7h+DZbhsQFrrfsNX2ZxdpkGgP//bkLSkdxmKwfTh
hp+N9fg6756uKMoMdPteku5J/1p6t9KU5ijZehTwPfqufbcIGXcXRd6ZspIdj8DskJZc9+s1yaek
afzaAE+LXii1hdyqxh6CgwxNamCvDNhEMtqkWEib4IslGtb8LRSRk8/Q/jJYSucOejDi5wzkUKpw
4SJNRpBpp0/6bsms/Z7MecnNYcgeNy2agszySN79seDYZ7P75oG/1P0IyUJcqkJ5oYpD6nwN6NnK
G+OTPGAcL4kNHwszBnWR/7bl2bvWfk8h366Wm5iTq7RJ5Pj8IjkrnEIGsIRx8cs4sDXiZZNZc9AJ
hsF8OOoxNV3c+5+2yL8Vdu6Tr8iFlD9SDkl+LkmiJSuCImwCiwpsQC6cQt7IinbSj923XDrZ5agR
I0haSQMfCRE8yMd9lhlsabZ1SS2ksDPkeOwjsSNPwJuTS8ww2xiAZvSa050fgF3Rhaaal6a/tP5P
fIYE4CC2Rk0pRRfVvJCTIXX8XMgFXpTgogR1gxyLZNrnjwxrviDX3iLhAyIlwdeF4yycEdG0gGxL
7TZktlH+8BgghlS5ovnVRWIEziC6vegAh40HLRyC4YfALHJVPMfx5EJFWMF8lar9M/UEPIl9IwxY
SHP8fwXS+deaYAlgZzJ7wKN3aQ8Ji+3fwyWOTBNC7ef9SdEmJ4+0/v/xKIVeKUReXjRvTfiV5GTy
qww18pQ/23gAl7WiMwBtipJgJ4inDDbtEPjArGkH3kbLUci78tpzoDH5LK+ji7iKTNIyv0hJL8Ty
F1OWHU94qx8uIwNgY6GPDq1ThPsAWPmAE1vcuaaGJT2kvlfBMvznsHfnvb0+7HHSOerQ2hdcJ/GG
Y1Rqxy2KYcKbLtYn97cm4xuISrCIpv3JsJOCDAzeFCrdq9NSC98friP1zed6n7mjjFUCBQv+KEwf
xlaofEkJ0Ozr26d1BtUPOAmpC2BVDRY3bVpXWHMlctuVe/4T/Sla4aEaC3VUJLWoWKSTTVufLWou
GY+j/4Mb64jSFjwP008O6ecnmhMmZa1vOSIojhgv/J8zAsdGZ+1LPBMGiHw2OJskRF3GwrUQJoQg
rCIpjxosPw1DgIeVn8Y722LDUmBxHl4XZ0fsjPgg0cjlvBQZjKErToNoZCBuUQV9amLmw5eDP42c
vgz6DIAKWiEfzB+xWZ+uKP9CTIGlBERJ0xQxR1Gal0ArvnU0ckfSGOE2YmOA6e/6jEuwMLnE0jVx
ex2sLPAZRvj4n6F9wi9KgyPjz3P05MAWYnGCtjdDe/C1EmjZ88Tu0dDHjgfpcsxlU4yGxRNRfI3F
5lCIVHz+2BkjY0Kjk18TrBEsgSM/os02EpFJGucLcaKTr2UrCQ0k2T42vOimczACVvKLLqoYMiDJ
Q87kyZndF1WMUF4g/0IfHqlxfkxmPOk681bu1gACETcXX+NA//m80YV0k45HuG+rDBYcvZtphqmU
zCiJS8ARl2AeQ15ascLcroBZveR/sSsaE4wpfXApBimhp8nR2Q2hSzC1KuOMBdOY8hti9ogSiFDs
OpDbeI38M+HtnUPeFtaN+EEvhRM1T9wB7+70eY0wcfgmQzE8Bv0l/JyQwUKE6xvNFwERCPdAsDDm
SCDEu+NAR2U6B7GVtcvlZvXsgaUhf+TBjaxqDyIDHU+CFsvoHi5RZgG6EvIVoA7BRbBcEHR5YNBi
0QOBvJhNdLQ/9FA4Qhi30Msh9AivRqIj+TmBQI5+0BrgFGKhgWT2t4hXS/q8FKrY6ItJF9aifMxo
oACDAbYJ80yO+Z5XwAUO0d0QMW+xgPhGivEbdFnensylCwepcivwwcHqzvyjTH1DxCR76Qjnb4TI
Riw+nrEPaxYul1DImc6yrmRLQHe1pYBKy8NQ5NiveQcEj3wyULySWXy2Jwwz+ChopsmL/fptaRss
Zjywi0jQLdTXpSUgm3wQOKzFglFRujRy9i4WYTjZ/YCHyuQ6oqByHpGcSXAVbWzS3PAfdU3yERhy
Eb0w+I6/6ItHeHDJzhFKJckR2kUfU+03lh6M6zpBKtmDdAnimCsPqK/hD409NquZ30OygsWM/QY7
S4icBftKdpBYhH8GhGWd8m8cxl0wunRDxYMPiVC8lvI1+StDeajeLEQTB6kd1gsrlqWIdbmoBPIa
pEV6n4l2IExRJGWomfw0fJCK3QD9QPpYYHJGodczMjgrU/xJ4XbmLDDN7jna+B3Uc3VMn9PPubd9
f8gIpmQoe4BH1uJHvIf2CNnRZ8HIuC9fVliinHL7/QsjbcGMRHxQ/gw5g/+dwizNf2y6p32ewymF
SCV1GfXY19mXmq2iyyPqJPJZgYH6BEyUkxYETmSDxIBLtgaaGRQD3b8BXyYDcjHFoJUktDT5ENaY
/B06k5zs0uAQRp8eqi4gDsS3IeJ+n6NeflpzB55842kn1FiQGS0hmElAkMQoJ7psZ8iCyCPJFy9L
ZuV5UokAOU4cw1imsSUDEkyaMXaxRiEo3ca04CSLZZk+3Tf0+NNEluxpMlw8EeGXqMJ3visRY7rR
QJJK5jZWwvOuh2I72Adfp06CYCqgHtiPMLxAyCUxu1KG6CiZSCkmjHZ2c4jtPA+fBJKBCV5MouZD
ul+8iL+MlRGz0cOgR0n/hIEpJqiI4J8gnIDDGfYDTrakbvAFsYUk5kvSNmDb3tcFcqUG8w1zyeJE
agLpU/kFmaKizP0llYvk4WhVetLfEd8A0dQV0vYwSI4Jfsp0QylgmL8UqVv5kBRHhk6YM5+8aEAw
+7DbVXA8dvpnPED6fwOflCxnyKQ0Ge/mU9ij33vlM5JzLnIWH1cBZpt4gy3tUklORF0HgcTPzcNR
i9oebLumuExxBBNVf3YFa1+ondTJ4evY95c5Lh4pFkSSLsiClcVqcKdPcyZruW9yrv67GWosFaGQ
KBENiKHH0vkgR+ZGvSg78NIlQiUYj8OhYlq2QRwJJ2Uvi2AhXNDrkQCJ+tFP4mbimoErfLZKUF1P
UGiWg0ACM6QF4pYEZsE7CNY+ygdoHxBWOSQ4Y2awEQHsPdnqj5UUIHwxxBIXvmHhoVwzU0eYCvN2
2e7sX93S2PTy0wKe3DA1+mehotNGFOe6HtWVBgMSgjG6XKnfdbr8Xb4nwqM3Fz6LPI4nwliM2I6V
r+RXNuLZP/s6vUUESzkhMqedi4DmHgMG8DJOC3lekTtI2K7PpbQsykByJ4HuMxNrG+ljvhzGlT8U
TLQmeVCp36gqpCZTUAwaQEtMv8TOYeAxLME++5Kdy3790GbZ5dj4PXhhMoqiQNrtybkkGR6i+UA4
clS0X/lSTqrBn4K5bSLvitVxG3cA07uehBTu4EHojPTSIaEyzM5IuwyMlDa9pV8C07eLX9Od1oBE
eP7LbVr+ywVwjqNvMHqOxEbiEuNFI7eIuWT8Xvr7m8swNe9TTmDOZ4dBUV+1+xy0ezlDTlxBueo9
rpS4H8uRycfk+oBL2aLEL40u7OX4pqQD9GrtbVgu/10zjcOz716n8hMcPVDhUO2Xk5P0Ri6yhC6J
91IDy8Ma5Bty7eR8erO8Gy6z3A4h1H4ouRRwH6yLNFQeQX5Wvp4REAUfkGOOG+BeABEk/v57BEmf
JQOXw+/fWUQaFYGfvKGVKuF1DGYq7W/BXCTJlZ+Rtp8UwQ/4+PMjrLYhfkPMZhEo92jREvHqGWGI
UCRBhx08EuhO9i3kIWKdTBjlU147AUKWrywxliY6uXKt/mVDQuHV6RIJ//jJVdDg53Jh5A0rfwLv
qWTi98nJF6G03melS/GAoR8LqZ6nPj0i3roQkoWSLBl/YpGekQIm3ClZWzqM8xcPrLmq2U5kb/F9
SAfytyIsPn7f8gLR2iemyjyFbimrd0CuRQ3AEvi3YvtwTc/uAiWAv76fHWHXL64I9jOnwAqgKp69
aHIiLiCswXpdWn3yGOZMYjRKPgYg8D1R7t3SCdmBIDjL5JDQOVo8f9lviUf74FRaj/kFMTvGBXHL
YcZgNAOGUWgKfb2+NBtzqJeDdclXT9QHSnqFOZ11BwQutx+ra0z3jYkVKX8TRj6cctfjNXI6X5E5
OL5kFPw2udwdnTxPNdcQMlHwP74WJUoSZ2uVfivLB8zGjb5mXJ9yfvaY0pyuZtJ3n+kzZQKt5Jma
/D8/3sIT+KWpRjJjLIUomRuqVCn/vdJslznkigJeil3xeaZHJU7OlkSDM7pl15UwAR7067fIw9cM
BhO4pp3fS0RqBxUA7gjC9IAECHFT+seM86JsdIrRA4KeLzpboahmZvYN4VQFpmfHS6dGmBIXgq6b
BQZlNVxT4eUFmtUJr0IpCqtNHZez26zn66Pz4ZJjPV3OdJ92zlpdoesdFtgF1Qv1ab1XLYcF8iH5
jJnvkb7OZ8/VG/ons9U9f9vBUqhZ5aR3sHGgAJwUm2bXu6bvxZVPZukCY4wT3FYmeZEmZ3aKd9H6
zBkvZIobqQVkwkb3uPKuTs9XcruKFPTCxJdni4B219Xg7CEgCtaAtJK8Sa4ZgAqsCAWO6nAKvAJM
EbcjsoW4XZ8XCkLqr/VrfTsi0b/gYv1cVvgL7bfzYaDPGeEyAqFgaNBFVrXfD5Cnjxggj+BSDH+u
OqpI1xVMC9KCvfEjjw9csDotbhEiohfdGoKgpBbsi870tQa5gYqAT4b50UdBXOnH4Ihc1Gte5BoR
/wF8WhGk7XzWhiAtYDL/bnwH0gYj6FRsMZPUwEKCLHGf0YPn9fEa+z9iZ2RMk4hOmWQrZCionXbG
HO7kWhKQINxLnJdjaS9pOcXlQGo40oTYILyRMnP8SGymRrUo++D9R6J+KjkVxQdXUUYcyUPsP+he
hj0TtAhqmCAafRA0IJQlZDCdKWkSIITYEDlGYoiUcM6ZxbnCSZmO6tS5YHN/C074lNvt03rUUvhP
3yP5c8dETMiTZ6uLrdogqNbP9TUWEUySm5WmOhXxnqsCV45r2zOrtT5VWrNcD36qfZcYx2wFdHee
YJ93nba2rwO0E+ilWXxON3yB+eNI3d9zio2WjtMAwSM+IcBXjVS/zO0bp9DqlXqPk1WvAIhhDBDn
yMBI8tb8w6BT9LRucUsyf0NLhy+1xxeZOIZLDDEfsd964q1FI2gzxMhglS+ulWXsiw1deHHkotpY
I6CiHKvFcE0DoFzc4jpqV8pxuG5XdaQQxdY3vNRX5cJY3zcvYu2mje6z1wrJlMV9po1umHplfu09
SFyE2YCzJDEl+1Q/lOz8133M6BCONMw++vxgf5S7Lc/8CdOLbEadRSRXKNRGaWjs6xXqpq5EJEmU
NLCl5Bs7XmiRcd831mUsQeqJk6vhD0f3sEubnWorR5eUiL+QV0FaFtVHLNBCWlCSRpmkZ4SDk68S
wSX1ehEeqsAgGejyPDrv3vBfk5T6jHDkGb7hk1xF6G9A2Sgwohy6SlSEW8SA/XSEXuHm3xcNP/Pl
G4ZfhL1VPRvKO/NSHAVbL3OIL7xCKQHL+MQAGUKH8oUqJoXjB3GUIX/iwvDLyQE73WXrddZdaruG
nzD4fuYMuQ45aujlzzvo+4OdPKHYRUq0PmOOlEs646hol7/d93WVnWcJPK1OSpJ24insHJ4qij27
9DF9pvOk4xEHz+fZ5lWMhtjtnJ1q2m32rebBu8AvZ4m64hPJGjUoi7hpwlL/K8+OzgLePyZqtjmN
8AzZNjjArNqrf85CtCUfA/tFyB/YJQR6VAoas9yar+pwqxgBob809Lpq1EEohrlBcNi323+NmhMa
lgz1NP3KqjKERujsT2rd7Ff4sSxu05Of0iHSPAWjWVxcCTzFz1X6EzQ9/duZcpNGFxTExHpY9yMW
Mv62795Ok672k6kBBInLafRG+zIweqTF2jibFEp8z8Jn19bziQjXGz4v7EXoCTKMg8wTEHbQeyF/
6tQTYwS9Z2v3fTIcKIRYzQ0c5lmGv3T9MQpYiBsZrwlayNl/eMmNlYWjI2I6oE04bTN3usU/XT9y
ceqbU39tkdR4aNY5la7ECfnzAvroWzWb8puxszyz6IvRBHqOy1+abc6bmNwhl3q6XUZSTjbmYmR8
5KZc2cxNmBZAXD6QNg+dBu+dUxE97euv8U3KieV2l/0OIJZ6GNmipwK7/05yTIUwSfkL26jOpxfC
EFRHYRaptTdktJDnu8Ig1DAWGMIIdV4Tdn7mb+FLQmfVgl6ERYnXU73nN07d9hazqPFjp9rqwBzs
TiBQD/q+TrZd3N+xXs2LL7H5viyHVXjrO2es7qAbK9O2tcsLxfc22vaoNxmIul+Q4GoIQscK0y6y
nKfVRBfKDcrdwlcmQmjLp4BoJ7sEVcsRe1Q5NNMjcwUPStIgi97QLSnvAa6+c1rIDJ6P1ECPTsPF
hky0PBNuBoypLPrI+QHOYreaoBqsTh7Qc609pWesqeYdqk6c/5TB5ReGi3/FeLqxH4yggfj4nJyd
veEq8Gja0BgbSx1C7GoAsWP/bj9tmy1sYdJX97GrAkCcOVXSF9lwrC0ez7hGr4CR8eCCoh5jeIXN
UPlFHacJiwsI/mUs+2cAdrrK1aExdsNmpGxaUIbxa7btj0q8Yq6itM1LvAPmtV5+srtZafd6DJTC
Sg5gOLyI0+2i7oyR3lKgpCDg3dwoqHCx+kyitlvHWFzAtRmmZmSSPHmkfRvfVDCzbZR8cA8Yh7QY
ZrXwd7cX5tW6Bl0ptDUDdYs/gnhTlLYhJpYtjTbCsgME1YxPc3gPjHgj0MGSpY2mWT1eAAjbXPhR
5x30parGmvtizM/FVMWvlFZe7+dEA/U8oT4JS/vamIbG+oMES4MAcgJgKoPscM0LxrDMs84L8rWa
ofHTXixSEOUCmx4rk+4sx8EXom+2Z4pfH9rEecWjhUBd8OQop9O2QSdUqqZm0ccfmZEzxDpWCvsn
/d7+FDN91/sCzgLKMRKcOpAVVmYyCXwnhxEJA8YMb0jC2boxLbyBnY8ebocRTGZ32LlutUyp+t/U
xfur2+kAKWyDusVzddiij/F1mr0I+YtzuA2KzUtf9JlxBOGCq9llO1WUfNCpA9XtC3QQXwon062i
R8gCnACM3ro5lcmu93a6jBSxk6EnTb8FbCLP4k1BMrBeCMlPm3uYLOpj1jrFkcKEMUOffEA1QlKA
F62AdHUKaQ5s9K/6K92p2OvMiz+Iancg33dw2vcA/4c84JNwZNZ9l75l74+h5ATvuS2B7ZlZ/dI+
Kf4QeG/LMAZlWBkvCZNc/Vm5AMSZ9byH+UKaMF4eXrU13XOay0jnDeUxm/yo7YG0YCi6JXd1K9VK
ZwXni7fN5i1J3BNhMzc7hezoEr+c33e1W1+Qyc/MIVn20yIRetNoOFbmehAPGL3Q/TtiOalVx+my
d7JVnEzek2YibcnX/A6TrAWszi7+q0agsy7QmEXkAGlpeo++GIvuBszRQIDxxbfihOAoxPVxNh1c
LQi6Qxh0k07UE1upBz2/8UA/XM9WroVt5hpe/V3RckNV59BLkazyk90J7StGS4yehaAo0OF9pzVk
tt2dKueNnstsJw3wgw7J5QwwQ1S+NoLGoF3h7dD72dztzmw6WKjhA3M5LSpzRrwSTsMRPL3C7j/M
AVpAR10nTR466PiME9hHvEoR4+lEeG6YyngLpfhJ61F0BjKwdRlx10EBTv6D5xJwV9iinPNMYJGM
9D5laPql/Z4weEf95coY6WsGb+9Ru7IZQCom19+cUdTRubiZSR6ew04/omvvc/z3fY3Xd+iBvROX
YDuwfJbG4R3A2acRM70A4Wj0bt4+aIILrZpJjv4PNYcyZwnA78jd+ypZD3lpIBfe9oYWiXNOQe2e
87evkeEeOTG9O2nz6AEAGvSYcgPCiL/PI+JlMT/N8ylHVY8eu3OH1XwZ+BoOC8uWOXtgE/AoEaiX
EQNQY6oKzlw0U7mAQEdmGZf47lVu8m0wvYYx9j/bed+42xUOsTqmivalsnordXxmrNhwNZgFncXW
M4yDwFy3mjmEW6CWuXlOovOOYCMYNBvnDb+cKU/EnvkLUmS4Bd2nysss4KDvHtni9dXEt6F7igxL
CYyn8/bW21/wmFkH7xL2hz4iB0ON/jLNl8RQTsIXbZ3M3F8R6x+EZJWjdg5aT3L6ZIDCMDsLAaQF
36ITxoecHnyAV2L9s9Q4ukrmGAHFHylj/Pd6xSm6fuTOX0nfRkQzuCdg0PmRbZLbDXAqdJXEu0UX
1H4Z0lmSZEdUHqjSTQrdarmZgKlUPZVfHDnYr1azTMmav5S/F8IJNL/t/stt30FeRF0VolwJx/2X
UYj4MoN94CQoWcJQMyGgDOF3G/g+2MUafoP0CmBMfe5on2jz3dv8PtYXoth5coca1+fcl/EdWJYz
BRgRhYMLnT4o0Vcr74ASG2OOxRfWacYSPB5xXBeYrvklHh/hPaVghfkPlcM683sbKQIHOw1Z8bIl
9evQtzk5YMT7R/QmM0mdVzN+TFAKT4DVlM23OiomPVx+aBMgfWYxXxcpkAz80zl493nmPcrp9AfZ
99wRf4b8qv+gKiV7qViwibtE/14Q6/NRSPnAe2CzsD5GgmUrMyL4ffL6AyV3SjA5eov5QfvO/sho
nf6Y6zuHpLkw9qf7+N51FW4MpFTGU7vOm+iERKf5JoZ0nRvpUmpSRzyFVQRdEocGdzDrIITgXR62
CleeA4CLBL7WTNO5gIzKLA/IXQgx5BNUeqkvFuhoilZbs8dqSxbd4AhIfR8NcQj8oqwYi8b16Il2
C5wVCDc5nRItllpeG4EAf9/GjEIbhw7zaEs434X4RGGJoFv3wq0jSuArjpIQvj2DbLsN9ToiMSEa
sB4VZHlhm0HLpJHICe9UFK0dsbI3EAHoiDBvdN9oMBIW6r7fsbRRH+io8zugCE986mK4pgrzkns2
cjFwuDD95qghX4PGj3dZnN5MhsbXG8lr900Qe1Ei8Fofu1vitUpQ4nmMzjObtwsadnduU2g7WIS8
Fvp1oW3jm8H2gheH1uiTtp+KFnGjYjVrvmJm5IEfun63YXqv1j316hS/NTDWoLZO8AVQ4WRvBJ0I
naudQlfXEzMSt5xU1qrCzfH9AIhjrPSMewAz7x42kmBXvphnPEMmRhgnWQsuoRy5Vw9riBsO2oj0
OmYZ49Acao6BAte+s6azwXw8BV3qMi85eU2bnnsa1z9bCuDxba162zh3EvrAAGeM393CpPCa3Muq
uBu85/ltWmAoAPCmOa/9aXHfg9rY19lwckqdeWHD+AUCRFxBRmCDdKSjORep2JpMtmPsQI/DqBjD
z2U0C3nREDhX0jQcANIv9YCwCOqn8B7OF+8BBf1tV3tlevJSgGeUuL0+0oDeMxxGj7HCwnQK5OCu
du+QL5Ea0dBBMtN55/s+J+2Z3neiCtVewm8wK3MQ3PnPrDftUhRWnH8GTeJzl9pmCoQEkHV2C+zQ
90rKGdlofu/uviJ4FujLiKQs46HtlzEaXBzRlCVSoR69yZw387IhKUtZeOpdFt87C/qM8CL89pf+
3JzT9zWmzyW+Ld2fJ3dnaHlb/6CbMurc8Ef1EBZbOAyEiHQHh4ctfLCGzxXDem24j40crUvQD2zn
OoAEyaLF2bOe6j89MkmboQgDXiQUFCEOPUHLvuMYswahacBzEOKYIPsunaq3r67RBNb8W/rVIVFv
kHOgAQl4CCWEVjTKVRXVQ/xsTZXmEpJ1SGgAN1BPTLLLhBZZAaBy3oiwOJmafXouE3767AIqqaN6
pZerVENCJrVV2F1gx0OU0jusH7vh0OJOkueuciZnRhiM/ap0eaIBDIQOrQ4MVszTpkOLEOk8zlq8
XwoYQQk4Ut+PazJ8+/5Tzq5hnoRgqs3Frmj2k9ZCWncuqq3gc9eG5aGDeJD6M5hgNBBuW1ctJ6VV
rhYUiicTxSxEtV50H6adhuFGBbvzEhmSCNuad/DYXb7VjsWRolcx/tE95FkuIM3Toc94C+gZyXex
OucuCgzEvfxulX2bN8ng68Ash84bWS+c66ENLHhR2TrnQCphVTyhL+NTMjD7o2ZBKLYr0qR0DwMV
eaFrZLTm9TIl0ipDhJiRLID0b5jYekMk6CP9YNLXRaAIKzOVplfSOg2iQityHL47OPv8wPXiwOBl
fa54jwoGR32rgxUvjcvC7sKNmqB+ayMYlmx9lDz6He9Mvp6ZQLcGKSEinw04NrwQXhVrqGf+JXSm
aDs/QmPxpCYS7l8C5etBw/oSYBgCif23t4JeumHMJCrBL7p2135QmpgrAPKu6T2kVQorj1gJ50Lo
Du08ndMU40az1zjrcLWx7/OtFycMiPsvL1sjzg357vnVnrybBplS/UHL+gEXr8tgDjYEUmeRHkm5
0adM/Q3r2sGUltO+tUYw8mFhs71L9KInHHLp5nXsXr3qPjALRJipJzUAu+E9uGFjGCa5X3Vad0DH
GLRPf5v9dNYFR+m25nDSlVCpmtn5cG1/38A12tDOqeaVkd4lpWqW/Xtl1UxzcKgH3cZp9WR0b9CJ
33JjO4lbUKH01ur12+hTGdaTbYcJyq8TjaNmert9t69lU1kogaQcDqrHW0oaCl9iSx+wmAyVrK70
jcX2HSjV+ARpSRPu0sOqiDN0y7hgyRKwaPN9MfwBiZQ6zhuyO4m0zyETfC+OkSe5YDXebLZfbFVP
Y9DGBsnmiclrpeV8c7XRsvkV/pXqL0ECDRru/QC3L+s1YaCCCvM6iiksX1mY4iFPp7hB+dQ2Fonk
BSdK8uLrfg0NaUd2r+YGpWuF8TQR9YGck/cciplYMNW2z1zb8jFh2PVKHsDiEa4EiB5KXx/loE1/
vKfITOFdYSBE9TFkBjYuIekAdhHKj81jgp6ASSFxAjpH0SOYL3t3a7k8vlSYcydoX3fppFOtKMjp
WvkW4hJolMox2lnUzsmwX7MCDh7BkzywoRcK+EHn8fYLKWYOctQ1gfcIGAFOXJeMUW5Upq4maaF0
EtNR79jEXCvyEzqo8ArxyXRyroXMBEVkSoUDXEfKx6i1+ogZvkaB7KF63xRSjdmizWxGxtnEvPJ7
sBlF1fhpDzrObesx9iFd041yDTeavS9B+T28GG4/nC9uUEBxa/a64SzjmKiGW5d7Nl+oxD1mFAn4
8CTusauZc4huyzxeCgPu2FcsmHeQEf3HzTroW5GZSa3LXlOcA9ovvR8dPZieXRxOY5yyz7B33D2/
9+SaekntevPhhCA2TzR/0PHQQaWNzoXfn2cESloHPo9vDC2kSl7W9H7hoZHugKco2IExx77rBI7Y
GVrHoTMXwiEBy++P9kwS2FG5pPdLW5XrCLbmBgTcYLmnPYp8F6+8gItiqxfrYFjj69czPAzGwrNU
VedpDtjXzgnw4siG4gmjgOjzHpG2aeB8NVAxxEIHsVa4kdqa3j4IQ3zBeh0e0dvd1/N/bWD0ISza
LghH0ayO04GtvzmY9+B8OtZEREfC/v7BV5Z3TCSUHk+F+MTQWY9z+LI7B4kFcNurjb7HeeyZAdoU
+320+d5uZOiDvhNDLRBNK9iDwRkqGrjzfV4F9WzfJfhxo3Wr/Fl+zKHedkatBvplmjkrOt4rVIub
1yYuHqbMnC/Fnnl8mYzH3jGYg8+QprM14AsfC+BM8/IypyihPvChs8iWF2ph3iDrR9spWYphTcdb
SuMndVZNU3F8yHNv2oOg2W2i+dMsmy9K2Yutt5S5AKQSbu0nZdoFShmiybZGSvP2kDA6WRkmQxYH
4lvZg6VZJOGdm69zINEgi265c7qg+dGnia0vh041AooBv4vIR0eEElaDw4JzDARZb36JRG4DmNNx
jAkSNNHQ6QYGV+AcVSPjZHJrIZVOCJ/Cv/Oe/nsPs0MYNJKTuxdWItNgMyHfcIBByUzsfGAi7M/J
Af5K+4QGIYcV9ATOeUTlhFNSQ3qAyA8Ab3G1YWhmfh96DEf6SKgdeK71XZEKE8JaLKQgWbNCFjyz
TMSc7sFNzT/9KmBMoHRPuMKwcaiMVGDjOqKVhDkdw5o82GUq9A/ImiQn4TwDwqJtCNrOdiV7SLEQ
BtZZuRs6UzQsjyk0XCEmLBlVYHXEUAsYJDTHJEnm+nA4nqPpcWihJhkcztbxzH5U59PxeIzukmEd
RIecLp6LS2BqKdN81Ji95cl7wv52e8GTwYul0GPlLUFpikWg4EzjK6VpliJPBXNoRKojFOB0NRAf
eqGunmk8pSNp0JF5XeFOPiwGxVppKfYVM3vSXKNbNnpE95B+Yk5Xbi80am7Ypr8uPPaM0B1TtlKN
V0EWQrPkXxe7jV4r6YPIPek6mW/QkDI4WZd03iAzC6HpYstlgvXo7XuwnEqSZqHoSPNLxjWEvyvt
X1p4Uzk0IRJim9bl8bgTH0dBGesg2FEawhKGOw2VmjhnM7ghzI90NDjSB+I36Ubw3NAqeDquibnc
7y9MADA7u9dskYpjdogGFqvGXAqNuPhYxMCW/pDTBDvhNfHMvHOwpil0bdYKYYg3LSRlVtpmw8gf
oUzl1S+lcbn8OMoQf/mNkwCa8uKEb/pkd8mHzg3g8w+aOtj8WQfUW2Bdr4RBzrbyqVY4aAVOfnvT
cj0vczTLzC4tPBD25yiD5Ly5RyicLoQzKvwcWXQUJHvR7sG8BjKa4BadSRpRFwgnOzvyKxaMcvu0
wbARvwyyHDYrTezCRi0ofMgqfKNXgKY3VUrP7tmXtTI9e0PZxbByjvPpHH0fdC14U+Yclu0gmLMS
uAlLnSvNMRbEMZ/3hDiKEtc0NU616SG1pod1D/Ec+aNFtfuw1wPRJELbSUSXkNBHdzkNHlSP4x/0
mP9IPCEmigB/yCgGvSQTIxmYh6R5WE+dP9QDJvyFcYhsPSP6OXyUigEM+CBeHy0rHGxBbwFqASND
lHKZghAVZ1T+sGq47dTw9vUfS2e2pKq2RNEvMkIEAV/pGxFFVPTFKC0bbBGx/fozsvaJHffc3VRZ
Cou1MmfO5tbvH8MdtRXDyFEvKcMOwEIfXeuIpgpjpcrVnFN8iXv23dO4UrrTGRoDYhy+YE2xOuAC
WQ2OUIeBGDTV7s1RFhrPIhZeqvMgUWLHl/Xs6/oS7BgRqIOnNRuSaRxy+mWbZa6Hr5bgt6YKS8A9
+iAWHLmQ8pEXSIHPvZKrvoJFLtyo/6sja8bzv8blCFL7nvXRs7uDlk2fzZ+a2OcGZZuzPZzdOCFF
K8ATBFPBPyNa2BjYz+0mcjP9dYarksn3Y6BG9utc5oFm/7DScsCXDjAWO04Z1hheIzQXx+2oAw3n
PARK5iN/8Rt7smx0PpXZ38+qwMw/XVuhkwuJBbPW4rWts4hmGBdL1XDCUV6z1hpeZqXPkE0Bzzon
4BKoiV88Sc0X4cFu9I1vk8fkQZ+9YbamBGCfdXobnday55zA6y7IGt6xOTziEgZh/ySptfweOYkZ
CZ+PqUOanoVc6pYjdrsTm7Uaw18wH84DJ05Ut1e7w9lZhU26pLZHsTBt0IlAbqdwioFI2HSdA/At
GFbJxOmNT15eDRssDN64ZHwYbOseg48rMDPHbTtorSWoHGk6FGZ5CuB8ju7We4xYMoNywFlWz3Tn
xnXEk3+tr42R5FGqXMdy2HYm17ANpekYllwj4i1GJO6xbl/Ux7mBJMgcwzuCKPTTxjoeIxNxhcKN
asBvFBQ+mOZxB7nZmNtzH8WmvI8FPa+FiNHtFIrtDkyPRwHbsu2Dx6sLLaoLhxfvKmf2xfpN0lGO
w3323V6wPHu6M3n6h62fZXBbYy+XvjxxwKM7qmqrDFsL0EKf08l0WHK/2GzJT+Lp3NlVJA/ZfE4L
7j9t9Q7C5uz6DcvZa1F1ACKVfsXzoLKvQZyjXM+UzCDGtHu3riUIyaW2DE72HWZybbiKhAm87Q+2
VF00TG/72GcANhIXfjZOf7c429aRD9MvWaZ0vbmWy5HYGV5iXtFth9Qi/HuP2tUr++qiiXhH9EJc
ecPuTfZbw1YoYu5eN2mi1rQdHlbLoHJ5+vF6oWfFYu8Df3WtwLyk2MAVgQSLtJWoUbvglhVK9EDx
erKbLf987HfbONfplAU2rny78JO+HrgIOu1w51cBAxvzl1L6DCv5S3kbiLfFwXtMWN6wgzlTweYZ
lzFRVIOzW4PITffzKkcel8A+ihhqOdAEnAcOThU+Xnu33rTxLyb+BCpjfBgd0z3+CL3hfXaPafuV
Ia179GbSw2j+FdEp291xszYXYiOLlREfZnRlJg1jEObBGxLvJcQis49aBSs/8HyrEGb7w2VmcZ3S
fUKi79cMYw7IUMDqOGWFWI3bHCP0FvOh7nB0B1B+D7GlpYj09TmMAoi8AK18dJdMPagKuq8xvN0z
8GqKlgoEhFybMrntMxpA2XzBYAXwC2IQy6COaN0Axvvf4XuIHvpjV2sFBwsjNSdPJv48HT+MGvu4
yCAdbM/0HSTGXkN5jE+AJXFYurPj8GdiTfWLjUbjl6tqrSc9LrEkWb9gg/Lx+5L9BFqD0mU7xphv
NBVvr+eaeL1mnJJjV+/cmkE5qgfGW5jJ/4kw4UGMQJ4cE+0fdBNeo6agnCoFXNAeAZIwiLC2NrvM
sflGCYoWuxVpk8Ht8VA2rBJsBFa1r1KLvn5AeIB3re6aYci6g/VKJ7qET3CB8Lr9pmbSoYjKd4ML
Kn4YHVXe4IRyGtKX1pzE7FHbbooTUER1hJYnHj3EjKsop0ADXarN/rN4ReQUUrSKl68JfzYUXfIN
99MFw/M3eoE+F0NbYOfsNx2+6ontxcee8kxzKINioycUgh/QXMoV5XGvcQi9MGRkU/Ve3gtnTtOr
OJzHH/x7rvEvEqBxBHrw5QCfbLHLLZLD72F4gT2gja4E51X9N5I7fNEyNlRikk37Mux6nR90z09r
ud3DvM4RPvOsV+ED+i9A6Q/U87zMBFBihZAIepaJZQvp/B2VKgSejxiytKuBaq5aTQRk9NmiDXnP
PhnriA199p0/ET4xX8uQ9Wtixvad77EVEVVUF0rlA1sYU7xF4DLgUQSqCe0VrBEx1UJSFEhXgJ03
Y5GTuQiXEBcmM9nzpPANjDyEuE6CAqRNlKcxuMzRmt6DzkB3gSfxBekMVNg2zKManJjNRE8g67od
tqmVnu39TvIdagNcPgiQwbYLvuQQQS3qkuCOQdHOI5bDf1nkSDJs4Qa/yPLDzY2UnKXNor38KZNr
Tw2V0ARkhY6Kp8f9Aj309GI4+lVAQgjW5Tp9tv9WHkjTAPt9luy4Bd2NeSSEJ5A9aO1Ru0IPtu8D
k10DLp2Bql/jk/Jg4Rnj3gJxA2vDrCe36Gad/OPTM0CKrXsAF1UWALkDIo6Xp238TpWwIbQJlsah
j1weh+tHhGXVkMh7xCLtGSYNzPOHL8LrZfl0GX4PUbd+IZPe+YXhyAsl74YHewdEg0n5fsKSwHKE
zQjSOw/K2xNjgGPwzKtcvCK4tUCHX4cbFycXZ/GYiiwabzomDc/+40ePHlOm08sXXkT7XF23a+/E
ssK6geW/h2V2YcgKN7vrdYX+feYJBSv+ZdJHJWbEbwe0naDJAFCCrZz9Dt3tCo/Ml/2Nv3A2rlHz
+xjAJ5SHCQp/Wv7AmtjKJOxp9fWenMYM5MEP5xiinjfAHb2MGVd3wIwZBSmSTeocBaLe8/cIN/F+
4zEQQZU4TO+maF4soe+c+qBrGdMq5pXCfsRfzpVGANAfPqKEdcqsF4F6IL4c3O+MDQoy1J4+VobV
rSed7pmWVqEvYntgs0BzZGs7sEGommuICAPgxL42ZZ7IUEckbPDyE8LGkRh7gBSwRj3gf412jMlo
Iu2fCFUZ/OzHoNkB4NVtImDwHVlMiTj1GZS0LhFgv39cPFgxCGVyiW9mfIaoba52nBsXrgMREiWL
LzjRDErTMdRQnRH7ovivxn942viw/Y7wafLav13XvOBB/GR3paTdbZbA4AEoRo8RCTJagAYUqn9v
60TzNGZ2dpUZKdXvHw9XvoahNfeuwa60fbENl3FXjJHtzlcHpV8H3QzBNued6H6PE+YifrMCQaFz
C/Zjhfk77azPRAhRUcvtZg0Gv6eVaI/EM7Ujs0lcVltsZfq8BwgPvpIc+J6bT6cE1QTeKVBEqgar
e0aHSfnAQo++2NeNdxG6lpRoeOczyflYVosmd4lBDJKmY1KthIAM9UW3ZmzBU+mTGpcYJ6nO+Kg0
gfcJKmFxaBZ/2NK+BAB5o10odRy1+c6nj1hhNcTkSewNmPnaBiAy06iozb4olLBDX0kBrv5eZkev
evR7tJQgaaGSCeh3ivH3xtgRJ1Idt1mBf1jatAxHqjLL4kBCvzEtB4DTEBaFxlWRdNx1FCRQsjGx
+xI5j3ryBJ8XI4sAcrHM2NrOw9egymA3g/UlPjPL6JxhLiMHIO8C+oMWvdxp0RlMZfYP7M6zDBvy
p8Xb1XHnZKjepicXGpWcwBiHe22sZB4/TV/1HtNTbqLSNxjiI6dZi78jILZ8af3nu+GjOUOnSH5M
ylzqySerXD8XMZQIzxG0rbrFFMErXS6CG7coKJcsopllfCfCNGHFieYHaGh1Q4wlcjaG91Acj+gK
2XQ/kC/6JeXAWywzvxjgKWvGLYgLMWz78wGDh0WhcukzJr+KlFUcUS79u7tAYi94C1uQhSjdzqTb
P4NapYzSrPiSvHgregbPQaLa5AxDXovXqHhWmLbkU1ATnQq8AQ0PuyYOr7iVLtn7rj9VuFiFO8YF
0BOYokYSbdFiETyoGqHxeMIGZdo2UuGj2FM+vxSJ0D75cvkl7yyXlvXkvYGOQUhYzQQ9AGideboy
EAMwMp5R/kGNSzLeIeMXRctayecRfbsATY+J4GYybo0Oxcuna5Nl0YVfL0+N6HWBXCyo386+AOex
zwsIeH+SPlxBAJt4ryrHCCROT4I9YJER6OH9iqAZG3xRUf8LxRAi1J1Pc7CnnO8e6OHtjwREeR7n
3PkpJ62JxtP+PQvQKxf8DAbPiubrAc7+pGc8oOwmcZngdezT2fRcM6QTT1sZ6nlXxS0e/SU2sIQC
Zs8AMUCOiSmc8Z6Xoi57hqte/GT3sl5VX+JhmDOXb7bMfAmzf/TE6kQWjhkt/W7x2d6Juh083X1p
k3P4/FGJVvMiMo9Eu4EbxwdFgWWygpGvIJOyHuNjIVnaxs2OGjuigcD5dXRdITfNz9eIi49B7PBE
0hi6kO7whsn/UmoLjk5cTrnOuag1EXrdElA7fFIWAqCluLm8PRHaJqxqEeDKlQFcGM7Yf2g+mTqE
mSDrdwx2XiwUBouIOkiMQBCODgMFiI8tWpJAaJETRWY5XNaUf5WojNcf8oPvLAxwH2uQ4Jc5gXsP
RBUulaDcPnneH3ztVbEVzLriVp8kpaBJXjEzbe4p0dvG3w0/phXuJiQVnSFBQPflLM6puDqZPbfw
1Ijx+92OtxBIMyrWEXELXjI1XWX4HQaDAKW5uLzg4YZCxErCEugsA49n1CC6S6KrSFVIRKZKWYCU
TA5ojGoK0g7jBMMcD686ci9i3glZF8o7puQw1sefx1bp8SEuD//5IeGHqvLSN9I7LESGSC5ULAzR
GeBTUEJgTA+hKI9FyC/KeyEKkJiSXFmYzm2C0cWIGQRChAOTYvuR3bJblO4C0bYhx2Ooz8ksd4K/
YO+SNBcoNygbFqrnpdkZPDpNaQ/FxUjcLgjFvf2ILK/tippPhHJAWZlOkK7KBLHmuL/hLyQKWDHV
uGUillw08M26HtAJXhoiMcSeDEnuK6IqhGgILcW9bmX/lz5TeA7CSUOrx3MuuNZtIGrQp6yvN6xI
DXctCK1/Ykv3mSIIgJEolg0wGlAGtXm9JzFbhI5coEpRQYC+ilr8K5TSSQ9QBHirZo9J34zdKoyG
ybm+LOie4xsKJwJUSHkVJZCscxiGgijPvzjLgSSTJp7frKQQrwM1pHwvoDA5R+I8ittfDAx2Su5u
1QYaGlS46SNBcDc5oxzhcezwgLoGsjUs2NFkj1szCwTr4VYx0N/cEZ48h/oUeSz+e1N8jDOMRih1
RPW3G6AGdUj0mC6z/eCYX/Me1NWiR9/gaSybaZOYaMOus47U8wYNxoMiXCWYE/DTok/jc7s/TNMn
dypM7PQfHtm3di9RR41LeeYZMEUkaSrcAEHC20YedUJMGAzmD2cuInCiOXhVeMUw+6W9CChHbc0z
PYxtpm2nTa2CkgSnWkBTgiEgs3wxETegyXYjSEeW2OkgvCJWs5qMT67xQxgvanJ0iIBNnoo7joLQ
rUluaWP/tJ0Oy9Y7js/AdzC6yGSFJCLmQpX9nojmEBNtp5awzmRJ42M4lxHOOX3dWXezzlxwy3Un
XQ97dqbRjFLNUTvDvCWFoLSH9/ALbvnxPgUxADmZFPkj1PpXBIUlex1B30Nezx7ccyRxwXOh9atB
9fPeEiTZjZqBOlWw9H3juTUvh2bauL3k8nMvLX7rY0QJoFx6gybqpPsfoKDSmvU+EDDg/SkRf+IP
evrwwLIqt5qFUC3hNzMw9YG8mbRhWBS4gKtVvF9VMe/7D+Uy02p63rtiASQgfDaUKXjYN/x51HPG
Edkc+6w1ekL5xRHY5sYHDs33zZm5c9VV7cHHYpPEqhYojsW/4Yt+gpE9b5kAfTv7p+P1fJzo8Xq+
A8fGOgsy2Y/GAINifNrzIVxwr3twjF0zVQ+BAPacXztLaYdku/gPa3uwIkDEcqh5utfOn7DTxKNI
nzU4QQWTm3eIO47xdgRZxEX+DKZpfLj3B8wBeVv8AJhhpFxSzbGjnyYsXzwOltJjV7z8Q6w4MWsS
QwI8ncSUG49edt6JSfSeo/zCDsXMgIImLNNW2Bt+MEkOHytiRTpBSQJQwMAAYs6YWEqS3lhQkkYZ
bcfB8xXeV3L+YMJAJlwrfmHQgNiQBNy8RRzidG8FD1bkM6mSsXjvfwKROR7TVovaofbrpJ7oq85q
2XOeWAHSUuDV8ArQrA4RY7LgkTTAjpWPgGEkowgSCCv7On76b5+s1sbes2Wh1j16301DBsTJffEB
xSlK45kQh32xU23NT371kNclja68IpHthpBheAJDXELBBObLK113V7p56hWUI/y0O4pP5JhoVC8L
lJYMa3klAEPqPT3+Z4F1jx/BFu0qf2IGcpOH+YfXo0oQhlFDyOhYLFc+oCxwMN3g9llv21TL0NtX
MOJhWrJJ1BQINPn2lev4hGHB0zn6EL/WCqkpfh4d4KA3vSWqKU/hyLD08f4YtQ7kDogVnweSvUz7
DHLBwGAVDfQ1I5cXwTyccpQwEImtnxtpm0yeVP9MzohiY+PIQiEfTWIKCSwKJgDLN4CoPhkFVAls
4/mDS33xtybnOnWZY2x07+MY0QdvkOieXljXvOqPGHsxDLotrStUuVArzsPD3XrRlocg52dnGbNi
moPk/C1/YE69CJq/Y7JVzi5IPtCHH1wj5AJc2Tg2yiFuqWAxOOASZc2d8yir3v7kPR24ZT67AY1I
pNA+M4vBI/zerZ+3LmOrmxdpqy3J6QRRY4eJRSG7z1iXTXdf2e777QyePnF8VMtOO67f3K79YtxR
gyXkZoo6hLZva2wGMsHiJbAQ78+qF0Lc0Nw5bp80XDfCeI21U4rYde+Oe4zV4KlbJUAgbqU2GeYQ
Tzg/dNJfbbIXJnur9sdn1Yp4bsDtKCz57920trLvPii2bvHvF2JLAsZqvQBMpLlClYKJIVs5/3cD
G+ExynmGT5PSI1/Bj4svHmHQkQxOVroWrcvJ3xNekgrHtbauCvQyONmgynjxYjujw2xJMsajWSh2
NJS3Cf41mYkHU4h/Bof74ozVF6RouOTMiMR8bH1zQZUel+kTgH0en1lGx9WRmpZCbbsd4/zN83Xh
gGYjVf1XWtvRhbKTDwVOfQtwUOPbvuPOx9ldAfAuRp8Qy98lwxqCbgV04jnUl04z0ZHIsNOjS/eO
IN7sK+2Yx1qetcPR3R7TbW8uU0r09IROLu3qBb0rwMTotTIVe0zhO/jF5XzatR41xDpn1Btuif2L
3/cIE6hFotvM9QAJIQjRj7FBAWDxpxF8ir6WUZIulLSgI8UiveN6uTo7jPHMKhx2emI0xPeU+huS
V76Ch2JYgNBFjxgEDHKezmFp4c3UulPjALwuLXCwq8vuj5fbNCmzPy/LoE4IZNX4J8Rg9OCvzEso
MPEJnD8A8qaEbhMjeByAC2Ew2hvoqnX1Q6boLRprGy+t55zG6OYWuk/fl9D1QKkRd46MQso6rLGL
HWH1lSamvyinhkVFPJUmkWi42jNrqvmS6+LGEh6HmdMF8hCwhlWr8G8y2sdVy91Us430BtWYMnAl
9kVFUfUsp1gpDp/9xowB15NF4kx1pk1cEUDXZCXkIn+/2kgyIA37jYuMbxQf7faBqyctu3iSpBcn
DFtuiBkc7B1+pJeWAWvPyULeM30/5p+Lz3aR5Hysp0U1F6aPLIS/EmZpi9jBTSekzCI1Bsv6GGRk
CcAjVmjcLZpneCYLYJvwvAlDb5UmmMWjWc7FEgpJxGj1dahysSRWYPkvhy8QhJgxBQtDrJRSLzyk
wENJjVZdbNuLeFw64suHQPLtKQVlurcCKOKXztgFAs93BmdsAcONhjslHNTRGPwUCw9LsDA7J5sL
CM7OwsWscZJW25l+Iq6DBMixMrYxGI0HUpHzUiE8nQyaQsztYGoFFevAb6De5Cv5TK8prUtlrd5O
faY3XTwGUNTuSX6lw9eksw+5sAvM0DtTMeYUskcIIpYx/GMmWaHpiT6/69qwNk0Q0jbOgeMI3ZZL
92ctB6mGwxjSzuqDsYf0ed+yH7O+m/BuFdQHEu0rlfs0OXVd7m8a+tySMG1PW3+Cbm7+3sNVUQ8z
K+d5KW57SUhMDC/fuVnOrQD7BAquxdc6TcJ8w3sOF5KOWLvqM74YdFfYwXFtNXkllnYCaKDRcwCG
JDy26d3Pk2K63HAFybRgl+LvuNXEtWb7MWPJrDUdQvFuh2sf/v2kO2AeD1rQhKxarjBvA1ILsKB1
fVl+yENNu/Gw0HZw43gVRvRWlnox7qEvsAyc4UYd0CvrkB+G8JFGEHuuE2CPKAybeA1L3Q954LAv
fTt3nXdzhjydhLyQ33OZvWcZABEcs11mWO/iSCPG5YAjlYdZvRIKYcoGQpuEFY9Yx0xrRrFafOZ3
+zC+/fNkSK4/PeucQSOCdBimK5x9pCEzxDmhYE/n0QrPcYeHGkQhBEkFj2fX9hZtNnRpjmWo9Vac
ovZ2bWukT8Aca/YwSJuzaS8Aa2QnZfBSJNKdipUa0EJSYIwMH/5GRC2dqcYQbt+AtDlKOCWYoUra
seyDBUeOBobMWmPZCmP0PslzIldAw9ZFrArEIVnFAFZtH7wwosd52HBGhEbye/BH37F8SAM8AQYw
z0SZLeC/wn3cDcCEaKAnrCk2I/KlWFK0y7HRsI0mVZhUQ3pf8Lrl4sAUiFXGSshZHvuC7UnySdG6
rTTovnOmVBgS8zx/sVtmCiA8WTVOWzN2A1ag+EE+gwOic2zZ7Qx4WkA9CnCsNF5hCG8PAG22ZyjA
/cIZwGv2vnb3vnz5J9ZBClE+3L2l6NLf9D1sE0Q0oOfkHBxBAqfBx77nw32ZLnXAXrzKKJl4et1k
cSU7T2YMQl5qWGBwcaHH7YHwVPurcPh218zbxHLtZoUe6O/fNZCYEc73AhBV267eeSJnyO5H5pzy
TMCzFPiUNRU+DPmBUOUQ/x0itu9DC8Lasl9/UMySYwf0vk+Zx2FtfifgPKjRhAJI059f8F5FH7h/
U1hTRGtHe4xBbG9OemWwPacf66JZ4wmxUJpnB7dVAMwZtR07kIpRIqB4paOjYg+7h7G/t87rnd3l
GaEw6tKI2fecpgal1iuQwxonEuBRplYc1QkzyXKQyJhFzdvc/BwJ5A5l90cs3K4pFUZNz9uBnDQ4
PnhrNlI5QbqUi32fvazTaPz5OuO91d1E4jV7erlj3HGccaCdLcJkkCIFSJURZdDvUPb9doBMCT6g
iTBlKikTPmqCGGq6s1+ckt/vXKQT2xG2bwxJ/NYvUVoMzpzR+IHumZWbf8cN/uakIttajY7G5qxf
DrqYPHypKoQbzVPS7nov004WXjXOs86LbY+j/THVI3H7k5WuWGGJ27XHKJlHHbooR6dh/ZLGhbPC
3Agl74loEYbvrAWQP5td8jCGVAwGVMTT51JMuOCgsVao+ZiQbfIwZau8I78D4WESdV3kRsxDUsOj
DXmwVscAQvKXheIwICTxRWarfuIdozA/bkLOlo7LGJ7tv8GMr8B+k40BlxbrWbCLqXJ8Sdov1EAc
lXg0DGy9hI/Z2bJbyZolrfeDTEAgw/sUMyc+IvhQ4uXMUgZVGy71X4ZwAeK+d3pwd/9MvcCXIWV7
ILM5vDn7BRt5AlXPDlMke/DqhDlFixxiSMPx2sPh9Phwso0CBdNhMuNrCDUqOnFxKhWGIKpztb9C
DEmYOc0PabJazR5gX7c69VeDYSerbEkZKS3PRxYDC+BnGh+SEY8sFSGfhPke4CsfSmNZtsDtiVF9
WOrc4EDExsAQ9nv597WmD5TGTeJW/gv84fz6+I0G6iWQD+tyS9p1LKAi1aK2pZpT1roPHeRd7CX6
eqoJFEvKxZrKLmfLOU4ySgex32XSzakk7ydZKJYHpYfCaSWU+L/6a0QSm+ym7Fe8I+5cJ0pulgcL
hnLM46fpZNUcQk5ODocqXxi30R1mkEd0Sr/qK2v4Y4ii/1BKUxKzCmWtfcU11ZSCV0zLEo5a4WA7
jP9NX+Y6x6CMsdVmkSiwKRochdUHKyyHUxoVqChlskWpLQRNEgguISUQ42YptsoBVXIB6Nx3Rne2
jZhMXfg3F85Gue0MMBlSrDQ3oWbypqOPFfz+yiHCPfO4Mk8KxdqpmAhDtOH4VrzbgOhnGTXT/dyo
lOhwvuGKEr7HkIMTmlmIh68ejJMIz7tIAOMK2gMO6kzDOPa+s/fqbDNge7rieVTDhmCOclW8uvI7
D0tZHPumCpwHWeo7GFKo7Z1Whi6C0mlzuFOmQh4MMTMAkH/H2YYvEOr7arWQ3Rmv80saksZJwlCe
63MKPQ5LHIVovxhufes/IlfPp3UmANClbwfO74Ma7u5RxrD6l5JKzbJTz/G7GYRk0QFUS4d6YMdv
A0II8I+zQxxu8mzJE8MEgNIQdPY05BnHVYKVS4XBcuOx9vjpG2hc1sorQOG7OQneBgfxH2Pmxjd6
VDerzMOKJ60a0rV4FJXVmY6x0zCQy0LS46VzoNSVM1EuAEZRutPaeU/Ya/ZmB4m6hwPp2dp0zn11
0Dy80+yAX4eNiAfpgH07QGACOuBGtzLhSqsxN2G+amgOWkWZGWuK+KZ/GOrQa6kGF/J530gksWXm
E1K3Cl+cC5jsx1z1J9mIyDsW18GXJF9oAiHlbTaE8Lpea47vLyms+SG8170T5vQWvQ8OyDQh1FS8
MkGY+BqAw8w25py3Dv36RGQxEP6gwmKyJsLD3r8HZ8hTt8B8h8syOmuxoU+hnF0ArvG8js+Umyp3
prXPLx/SZGhO5qcv8NvxjytI6uLt98pIYaIFV2gkp8EhKmn1BJ4rORQZ6wxADU7ujvHhHZKki097
UgPInXgryuBAO02C2qfnK4gEGKJ4GjUMYxqxXgd1somYuY7B3azXuLf9+YLYoXXaO0YXzjqsuBmF
v0acrTlEvxhWJxQm4ruhgKh//VaNL1Jr9mi7iUG6r/tiPy5/yi9b5fkUfYkS6ptg4TAyzCnT1DeX
kgyEEJWSqGq9RQfNzTV99hEtIZWurAZuO7aHSw8+hAwzWmxD90GDWc+sS2ujsgYGG2PQHl6C6gzH
Vzix7bdPvYXcwlHgVQyWi/hU9CDhk5BBSiE2EZ22X9JD1tFZzF1NDmRIZhz8kjV3XguMTazYdtTq
6+5zbk56NQ796NjJJXp82A6XI9MvdkE1XOnoOnaDspMyltG3LzVZ1V9So3/1G6qIe17hHfyl9uRu
H8FQuByPHp/99Nutkxav8LjF2rQNlxIt9n4AnvVzJxmUqBukMfZXUkie1IC1ZBhCrJt+7KIcHHLs
JMdLBPJ4n8Bh7dk33VtGK55W2jccgCH10gMes0XaBrImkXfnaJuWyaNYt/G5FidRqoF78F2ym3Wk
p6KfjpND47KrXn9gx9P5EXPGbFmKcAtyA8cymnwkQeisiisYwNJvu4sX87MSczIrV5cM/0wKiYS/
4mSDMUdRyi1bMEMpYCsxe/nayvpf2BmxHuy0XbqN2kP9KEVNb1zInH6BnJ7Dfxd0tk9emX9oKRKf
DlxbSFg6ZtHaBpVPnYtDWN7hWfPIv/FSROy29sM5A7YFXkIai6twlFA2XKeHDpNTmEWG1UoVxo8Q
30aQBFLZvNv4Dpz3aGDhe41GBuaX9Kld+450032NpuJN1Eo5Ib55ahRdj9bTOk9ov+9sUstwUyOV
+cDmDzcfEeQcnCz9NrSId74mZD86rTIagSObHYPhTDRFKWJuHETYaN4zIfrvrF7l5CjBT1KkdLCF
gUMBJrFEASIABu0wpw/36Fk4/FfiMTU7SQohRpw4b7m+LB7VWU4RflokYEFAAjlYYkSAcDLVqMF3
lGwPiMy9L8skRaikH9GGgP+IEZn4RJ8HhFgyFvO6F+9UqHKPPy6P2dlFJ/UOVDilUl+xFvJzhCIs
XcBhKq1Dxzn9CZ7pME3kXoBc13ZAVdfnXdE/2NzS4okDfIkkw0sMigEO8OkbyLsvkXSKt0gxuo3T
K801vTZpqtbGyHoue3mSHzHQsrIGAK+KFNIVqbUCvSUuAmX0xtqlmrDeaKC5YMhbpIteif3pm+yb
Y9CyXjoETr9lhpiGUOJwxqNZgMvsmBuhGmABQp32Z6BvhaYcUyqbyXGBasjuHK30PML7ZsUkE9Qt
fO+QKNNt45SEYN2C0rhQTn3Rw5xdrMJRoK4u6IWY3yoWBnJdpGzc1qyLGuSNVqhFcAB0oSdbE0qQ
oUG4WOmvKwrr5KJ5pT1sqxa71/C1hq59MSyfKR/Mn7UPtGC48KGZLd1bHkqO2hpqD/RFyPTWuuFX
JandDUNHq1t7Opzu4ewLX3i+3kuEdMttfZzS6Ku7uakxh/o75p+inS8f8G8t1LPaC+xiWV2s5SPH
8o3zg5Jk3vJJqnQHri/3XIHnADTX/lmtvlwh0YeV/vBN/lJl3xr//BkgnXg5T3kD2vo5Pf6eh5Uo
3jiLvhgw2MZWp7ivEyTz7AD4yvqK5lU9pA/3i9cDIq98OOM6nR1zzb62npUQ6KuYVhraF2D+Swwf
sF330IOV4Ok8PWQ0OrTw0Oy4h06ObetklTB81xdFgoIwz4bti2egvaFuH+8dH4JUxc4mxqrv23Q+
+JrkemC7KuY6OO0wUUX19zm5KuNwpnsSnaz87FSHAxNsneRDADsn6trR/PJzxizVfnY99+U1Z79z
c5BSMo09ag49Awr/JWNCKMCmtQL7OCfZZrP01ESzNEga7ObusX9qMM4qCuxkeEYMe6pWMvN7rd4k
yEtXysCWgRkd4t7/rdbNLdzzemN9pK4fEGx5sHsWXidtt9bdFmoFSAuHGpJyryZpkO3BX7ExEirI
MQjUl9Ns3GoUyP4K7op/9j4YTrIn8IuAbWjZJpMJAzGSI9GwXXprGAusc84j5jpU/0pKDwpB9umi
ZV/abwnCY5zVy4GuX1a3ZY2EEnuOp7sXGHXLSDXD7gq7Q3glKJ1BHECxMSvb+TCjTEIccGN7PoSd
3BP9OHl/d86TA6VCBClUW3SrF8eC7nJS35YQaNvKRG2u1m8XxLeLqB6/cQZmv8J36vjEB3DOvDIa
V2wAcK6ao+EUFk7Kk763E/zwvs6dY+jbEZxYmsb8HSDCQ3PSdWdGZc/8+3x4mfXYvc1hiGqSH4u/
yuoYL3ZBAkGtAOohTEllNs0JYi4hd3Bhjh+k0AkfjjDF76DBzsJeKHl+8dpHumadvlXjXWAcwAoO
AYJwwWrTa4YdKDAOZwc62Px19CEBdg7sd/9oc6gT4DxZz1/wZaEp/e1LkHfyfJ9mmXJmuaNQEEYd
BPBFztEn9qOCTOpzY4mWAo7hOPsi9LtFSp+zjIqKPVH2N6oyamKUWRHpcC5nLJQPCgfo68IPf8OT
gNzHFvKHIyMyYHWo4T2iCxUHQa8ZspyBwfhh2ebNNh3mOfXqLw3Rm9aY/Ra46e6gwiPuScim3/4Z
gQCHkcRJUZewk/TkYYXdv49odojxuPJjmPTLa+LPeubwSomCCvhoCDrkM5AJITvq4+vf3/wNNBXG
OhK1LFb9xGNyKjtpmwtJh0TLoMF4GJL0htQXmJb+abhZnyz/HPYt/oo+hve8xM9/pQ/FSn5o8E0V
fOzRmfvBHsMCmJeTd/BknOdkZn99W/vokTTQgufsbPtk1PvURHlL4egIs/tLEHZetPLCPHzGdM/d
fopEmIopAxoYwtmY9DNolhabue/vf2YzwXiH1lwvXAYOu3BI66cDP/TczpA3Y5JVJPdIoTBoM5nk
YoHRZnAPQMyfQwoyMrYx1EjfBNHBRnnw6L+mV4uYg6LuL5K/gAlaH/yNoJ2G4epm7QLEkE5am4RR
WjlTH2qSN5C9OeeC1cH5ZUN95Vh/cUNlWCcdmEdTbhQL6sR8Byea8+K6yVSD/WQ5zCEI4zkQZifY
hX/NCufK2eL3NzsnYQtMB35jiMMX9/os6h4rD0HHxhT7aQ4WxI6Ib9oLDmFnjqgNCNHumkDptJ+4
nxCZyybztlPCwTR7p+Dm/shWIaUQR6f/YmBhAdZII1CW4iShPZfOQ2UWjcTn7Twa76omZdywMpYX
X4dqjXbMgLrg6u2FgaBstzq1JtfW4FrFTJMY2n3G13aKZGG5Tx5flw4E89Irp0N4wr+6h3XCimKA
JUiVDx1NygROH4ex9RQ3K+ATMpJLwIy2aR90oFvoZnWibRWzcdF0dFtRralRzwxrbbNfLvmwP1oL
/8ovEd11+H3PjBJvJ+fLtDXUli5GYvs6uCjovcC5txg2RXsoxbhOqTzwt0X74eQrbUJr2jBx+Ivs
NVKD0T6P6+VwtepTdqzj5QZ79YgFUUGqOs0FBlb2bkme0F9sk2SsmyMo52IDAYtXJru1A80SiBkZ
TY6/B54EfBYuD5YVIq6GlfH/L0HhuHAABeywRBI/RN4rnHMwbuuAfcjoO6N8hwGIA74fZoIbeFX6
XUlDWzVWE/+RmS1GZ+xzEkK3i/EijNBnn4a7jDSpEfaf6YfW7OOVAH1vqN3BhdULbYEH4jySFh43
XxEWSzgKo07xvVtUDLJQPmDbjh0WBOM9Np9sPh+XYVMJYESpg4udqPxcrFXhiHlv8kd7Bf0T5gb4
gNH1COaUaBcfLJIa272PRJeuH2fQqEi4YjiHKrODkN25LC3vRoIzfonBB7EUsCt2uG6ZadHDhfb2
gXjd9Fvpi1zQFyYUgD5Ql9HM4HIkX/9yC5qbBGRz8IUIjI9QjkkroSlVKBlD6IC6uGuocgvx9Ycd
R/DJv9hESaC784sZM/87MAUXK+xP22YcLYxCSSwR20gMQ0ceWgHUk5qrQ/7rMOsV/QJ2nBuAMGkY
VhSXHkpyjgOGDf+xdGbbiiJLGH4i11JAhltmUFSc9cbliLOIiuDT9xe7evWpPtVVe3BjZmTkH/9A
jha2ugglVF7on/kSt0VECWcNWnseKTjfkKkXcVp/Hcg24vmeArNZ3c4UaZZEdjAaQO0hUWNgjlOG
MIxPNxsumjagX9V3YRXwU2PNPU8A5vWUK6HBCxbjO2uktxk58Dy/bkJpF4ok7AM0msU70p+cBf6X
OVn0plTZVKh+RMh2ByWDa81LOMtoOrzTlMkbmjN9+SEqHV6N4bing+hyVJQ1jS5saZ+Xzj1zblis
AJY0bw4jWJWdYDCzB1YX/ZyAn/PmIbnvZEjKqwDzAAJlNv4aopZAci9D8fHYpG2q3fJm2/tAsizM
qJUuZt0uJw5zZGWc1+5r+27b3XaqBrPn3HDqvuZuEYMTGUfDwQmFqBuKNYPAu4OxghlR/zi1gMQ4
agV9x2fUE8l/a8zxuoZNGRh9/9RbskBpakglyUftcAnq1tGGhUu75ftMDElQBL3SGODgHcVFTEF+
T/XgzaeET0kY+vRwEvN4oSCKmyWtVwRbMYEEEmLPhiMWM0bEsvLptGcuniyPGE8BnBC51rDpYdvu
bwfXZ5n7XDNXU7YfwfFp+g7O3j1WwgNsW0ijAKewcFj+n6FKK8DVnHFANrytE/++w66xjdEoh8vQ
9+vl0wFUQ77h6Ih3QzV4dZXu2hObE54OBnkv520yDT/2c9r5N2JSs4+SLcxjD4+NBy3bezT+JCr2
GWiVknIjja8Yk2KEQNchISO3lN6DJ9EOue2A90WXtOToCZHbDLA3oLLiX7DP4bkOGWcGWvTjVGuu
oDFcN4po9fd8oWeC9TjtTXP95Pg52yoILIXQDDaUTQgKzDUFMs9dy/bl3vjnTMF1ANZaC8CfVNH0
s2EG6krvdpvgJ6j4aE36igbPHOY/7gx4mEH3ZbjAT47PT6hKa5PhnifhNV9E0w+C3W4Qdz+gYFyG
WtQgRrp9ABdJ5OXeOylNjujiyMEbBYU3pHCeQX0A4WkIp2CiuN0tsNzEPVL8Hm4e7uGfZT5q4Ba4
5DGzCB6y7k4kyelfxqVI0KFigkgz2edOwwCEJ/twUADNKkTeageA4bGESEwrB247jNCNejhPUH/Y
xbKX/3ALjACHUpF9HtmDAaQEsbJqjpSRXQqHXCZROBc5tFIMYdLzCOpDJ/zM4ANJNeDSw9AChN9O
zgMNwD0BeEakREdW2TQHNieMjGhkd2YYkqJe2EItZSVcOCp43tnyN/vuT2JvT3cRHXdQjcHup3T3
qOyYv9gd+CekG1xsnn/CRAbJLEtYBmrScdDpAiCI7cS5j2XcbYkPv7wJ9Acd0UwZnQ+kY8Bjwlz5
cH4eIC6pyEwZgOx5XcGdUCLY0gFaniXLEA9htnuAO8oRXAobCHb9C+XV6e/MNeZkcg2PnFlmoKdc
qTCCvhwQq87LLRHXX/IT8ar2CNiacor9pfYM8R31H5JPV0RmrB2I4Zpb/XvXGv05e6fVfD5PUyH2
ph+YeeBqHOBUQUZ38ngRHuymOtAY/J4xY7UhrfMgMtj2UI2hR4NGCc+JZkcCwDgfeLn4R155Ugwq
+i1OnBe8edoAhi0nD28LaZQZFv0YlbR9aQaoeo4GWQf1k3tKTthvQDdZKp5MlmgNB6jf9w2aZXxU
KmeW28ewCtYgAlkE9qF3tegDw2+wWqyiggAGfbAPAnSttswu+aSf0/RbDgYIL38gKnnu+z/nOq39
Z9fikAKQ4L9a3PBfvrVuJ79e7uHtGYMod7W5VYNYWEHTv0Q9L4SRybC05b1K5zY4DeTPf9hq0IJm
0al77ZjdkgIPZ546hHhu5Yj9xi/QudiIIUsR/obaTsERYmdSd97AhFjBOpYDLanNLQ7Pg8uXj/oL
pgKDqblkaIvTXudn0l0cGBbtHkqUjQ4Z67LnjECrRorjaoe/WidLCm5A4/1jriY1Sr/afswt5EpP
fi4FWhMiruNBXf7S86wa5h78cepE+kvZD3u8NbmY8sZjpLMkjuYkSjQ8CmvMOifVLDuGDGCuD8R3
tPXmAOeUQN08lrjH5COisdjRgYmtiYFjBO9Rm0xUaKMlo4leheZmqrHhmbJy4sRfH1PQSZWW8ew8
5BniVeRD5u4+olZt1/wleuPBd/CO8Rv2G3u929iXzkMV1b2CdDRoB7/DLcJtPmoHel+zlT5s91E2
Xny66mFFM+Ni3osBQhsD2OHNFS73d3aMb31AFGZs4bNfs8WIwoGL6782H7Zi5V/H9+iKwFaHHtDY
ISPqQDHWNvCDP3DU21x1fAUXk5X9cT+ulVQwnWoiZJ+R5lvxCVecnRGv+k9I8xqkbRwJuv+Ee3Bl
+18XvilrsB18XajSvUZcHuR3mt9g9TSpM5Bge9d1jjiXYZyo+CSDlCI16Ho5RAQ8AkjkcSbfSITZ
RKzPu+t1lZwhft9tmPF8BgsMnprWL+N7iD3Cjh3GuIhyeoHi1HCEO7bBwIYGD9yRkg34JJm0arAQ
cxYFU+1RETDpQFrWWQ3VBV4DNR6grxmZMGNi6wbtyEQWIZqr++SGF1nyTqEcMwnAUvvVL3uXQdN/
RcIAN6amXy5hffOxrzANna7YzKCaYkTGz0ByDmm7pg04yQqwnKDYFEybEvSQnJtytIleCGycinAj
FuQ7OXNhbKPKQe3dX/mDQTuoHB4y8nTcLOp55RzXRmIkuv2Ag4xjdlLgF0jjh4ahMdFbdgMLfU8U
BEq0CpujjAEKhLI8LDp6pMGf2K0+oVi/UEleixVdgMVH3sM3/H8VH/vRBRpedOu+TefD78bIHVrA
l89FGbxJ82nCLkHePDR7BPeQj3e01wzUPMIM3snZU2ZNQrcGV+LJTY90Py5U0/kquXYvFNQWnbzV
RyUff3AuLnzU0h1oH/17cuE6FMvnt50T303svitRAWR4gLCsnRlRCVjdrGyo+jBgmnB+C9hOx1Rk
5JzNXXN4nkAW93JYMWe7tf5nJSImG94M/ylwJi78F0fWWgaKKLOKN0uXooaHf7/e4mTydVmQF9oq
r/QwHR/+2e3ghZjyW9Zv7YokBFIyLBybYbL+t3gtVoRtJVr/Mdfs2eLZLYHx0FfEv3Wzy7yBVVHL
roIXz9XIXUAiwnILH4T1LfoeXZM/LewGEwb/1M98YSljLErvBE3w4+ugHXenvVu9bNIQlOEz1Hqt
6MgNJuQDWqQjIKwPs1kz0OHy4dVTeGSwR+rO2JFMFYBmfkNkBbfcVTbayVc6eYLlJ6lX8heo3DXC
H6HJE3HUOcBhpjAVTvr0zIkYADRGybQOplc8F72aqTn8P8ju1FgN95MzKii3lnYQ8ewjrjarBRE0
++GWvl5kOhw4ovvAQIj+NnfeqGkBPGNMUxQQrRDDtXsHjFNMSGDH45A5b/ar9Dds9do98BCvxKmc
XcJcdbDfDwatWAPBmvF+8U8Btu8qdFCgDn9YiRhkvUTnVdn6TmEcizrAq2Bnfny+ZcK72sK+5ZBD
mz0j/vh0MenmzStMKhTCXuouRlE4vEBAvwErYrp0+DkITSrvy++n7ViNccOlDoth761rjrT+rauj
omn6atxbINhzsoFCtebM/eJqwtvMGYrdOaIkYpNgSeFlGt+90+KB3838hQgGEYKt9RuTE1YuHHO4
HJkRT5I9a/JfMFAafwN90214DON9SU6WPzn67BPYAWhG6e/gQaWwHWMJPJAY1k8iw2fBUHERxDz6
B/Rw9p/EpmJbCUcXpJOuXYRzGt2L3PwkoR5brxMu2ANCnv/Uqlc3hylFT/dMzqMjExGBpxKmMCck
swjWS6qJXAeYdlCAZnW/xViBjz66VDh6FXX58VcjE+MfDsAWFkuviGMYulUuvi5ci65IDJ7+Y6ey
2RuHV2QFj+iLi5VIJa7M1b+++PFYS6lhJ3YsqwSRkHgvwWYNntyWUMtjT4McW06YdpChhxLDKgRP
njmPWxM0WQG2pM4nMuLH4Da4DxFL+cewybTj7pXBlcPx7KGEoaA90F8QlfCdcTqOroQnmESTki0P
eY5TkUqHekYC4ImCr8NmqHSg8ZVp2TND09e6r4HOzycZ6a+ojXe1Ffy8RiA/E4EUvLhjqPuab8TI
t6Z0BlMrbgRygmr8ae024mOImXukIOPSwzoyw5bXdOuufIW6e+89x8ic+NhXdAyphiI4YyDjaejX
FMRH797PK3rUZq+BT1HL0/2nfw3FM8wMm/xYnOEo0+DcBJz+S3RenZsLoIQWIvMtPHNJ1phRcXrk
/RwnT/HZIfaNiDPCxgyXfBQHES356QhJnnBNeSCSxnoOyGzfrVCxmD2zh7CIgDxKSp/UuZBcC9+c
/RKMS/z78DoskdTBke7VPha904+LH+BscbcXayccIetwdimWKjQaGKKdhwha5In9nI/bDQayDfCR
AOKwgF9OzDDt5ZgRIzcrZnU4LLoyMwYJ55eED7dCAHNCWIlo30g+KeMOVMyMNXEXl6Rx9ghXyyy+
7bFLYIeIJYXR02gSDWc1PmGJcGL7WTSWRcfo0aYGZQcoQnrUMnyHVKQQrSzbT871BprDIvzX/LXS
O9AkRnEtapDgf/9I/K9A/rkDV8ogQHJOobz4r8SYXZugd+SJAW+HxG7FotB8BbelvHaVULAXzr64
J3Wgy5AtS9D5CfvFSyr2X2pH3YgFBmAuM2A2M9Jx4ckwcI354fFf4t/pM8AszAeplf97ISiQ6igu
XllIdgWxNxKrWf1FbraR6EKhnVdb8eY3YW0fI3NJPA8kssJF0v9CI187S5+79x8q3feXLboV/gnk
vRCQRn5x4+T5/v2E/JSiZb8ykgFsELfDTgkTWIYbmPsd+UAxcGNJ8YFiEiVRsCA1YCvyUgF8gLV4
6TRD0hBZf/8W10j5taeTu27u/2sMsWnsSvtdOlIQKpRKbySScKI4kbFT4HOhTeHecELzSUOmjX/0
VDJEfrpg99iEYaNMafngL6bbC5F14kdG83qLOL/4p5J8lEZQu01fluXP4WP+DPsefyGOBY03m5W/
lYovld+0i6k2h6vMF2oH4nT2poQ1JvIdT9yL2l6JF5XBL+mVsdUCS+E2dO/IzyD2hFuRoIo3kUrp
oiygrETGlMHr82WXkABBD/1eS2/9iKQxl+578O9twB2WFYHEXZ4fwIFMlliMvE0yHcuYvpjRYPBy
g/2QUQTItHCIxAFUsBkxdehzpozHwroXJbNM3eSNkAM3nzEkJF3QpnfOaH54XXiR2+JoSCvGKyQK
oFPuT+7pr0iK3OpETWii2KOVh01V2FcmyRVdkeRJAB1TxpBz8dBE0vrDW0MoXbndY6rJO1MzQReP
vtz+YZOGVRu/5D0reEskX1L+lmJCK8V5o8tze86ZjlsjSW3S05J+c5Wo2zvUF+xk4h8pXiXTVhLE
HEFymRADYt/HP4KJJTh18yLilcchwLekdYM3kYTMLuNYxcZ1f4rlGJVFzvyLOwrf+Ni7RSBv/t0e
zNAmf/zZYIBpieiHqXScYVjWcVA90BXLIqCruHWNlBeLNRXtJo3R4Y3dlHjTGVyJjKCR3m17EYxx
z8dwUmATSRr/8ZpFNK9CF2rGGqjnvVv556jm95fpvaundwyP9PQ3b8YfAjQqzLPZ2vPP4Uu/yhcQ
JbgQzMQtFLc7pDNSRsRFhWpIDTy65NL0TxPZbNsXe+g7hybO0sTHgV+yn8Q3st7Koxfvuif7K4uq
uBCbmg/t85bsuoDNCXQrV4osOM+unS3rnYiEa0f8FOWDKx7LLRJTPXlArZj5Hu8kyIRcimi38ymM
CW7JKXEIvpXKcV6KJeOBhKDuop2epw2uO9ANaLnkGnqf/m11VoGsE7mcShOiprOtMBDY+dtZ1n26
qxBBJkQO6fPpt9xByWDUcn7D40xjNxqe9X+B+ddtWWJUyqdfeJtN4DQcTsm4+oelPYF5AILka4vj
pNwjxO5I7lh8MB0bLkcyOAQwzZLPIgN55pjhEJOEIh3xzntW4pGHTRC1Ds8mhhEGcwGGNH+/xzRg
rXgqKZCQf7EKkdkx1GrS7htsRwGbRDP4D4HntsZ5I0YTEmt8wmDkyQsFDBLIZSAh0WcfOAocFoTO
R2RHQeb0FNXKj35PWLsCmHJo9VR8CHDwBvn6sfTPgxoOlMyD2qR9iV8tVmZskcrVDwUscjMoLhO4
RGYgzDH+b/68e38UxvNOoeZ25YNkbIL5GXHRonbiuEEjojAOkrVcwcdjvcZt1UmYsPzaALW8ALqY
MaEUhSujQi6rLNv5FHj9JF3jmbxZCIlcF53PlzJ4MYISJW387GPN9mPXIuq/uSOuMQg+navnOOt1
CwGF1HOE5biKSFfhrbYLD1BsrXoXivriHkigL20f8mREtw6BsvoQiQZgp/R+9D/c25Eih5DL5Z/d
rjwjpcD4g56oQ2803BmDqvSKBlNQkVhYBMWIjjqkuzIi+WQSdNE6nJPjpKKgLu6l56JnMFDiGnDW
hbVez9SF0tsh3IKw/XGmLpJL5p2eRgQW3XrQHJ653rXHOm5GSPAjHVABdxwPkrFU9GwJJl10MNbd
QAIWx1BcmTDPBh/r/WncViDIjaHJCJoOnnoucOqPwL97XxyukOq0O+PPhC6FeAOcGumSQCZT1AN2
sRFANnnszyZZtP8uEXiZ7BiWYmFOsLxfkjrCnWQoRAYxRqSu0K5EP8Y5cr5vMAPB+1hhkE1EwpDX
BzYtMoM7UjO5vXw1vGa8+6g9+yE1D+hWnpiaXl3fyF2/Pbv7m6ZTX5hO0NvlPtFLbBdfwRiTQSOD
y6fdxoovwo4MOqHHZPPWe0fHRRMLCi0+9RhsCYp+dOCNYj3kp7sHY7mpBXaM+4mTjmLE2ThM2zM1
IO2HU7d769oLI1j/pifNuesAdKUudTlYcWJNVQBsM/2bFydOb0UpuCHLeQ+bY5xH12b4GmAXgEOp
V9AnTcxORRYj15bJpx2QnKjlLJyUsf9vhlDDI/lKYhNXMT+CbDcVPALQHZ0vy4ttCq8ftEAYyFrX
Qv1GU/1wH7s7Yxf/Gjc3yIQ2l5H8Iuki35+XdPIt0jpdjRs8ZgO4aX7dydErEmV2GR2AALVIgJEa
tTC+QaCZgcSjySNi+j2nzXcU4AaoTK4xIOYZY4Makf0VrywZuDK+ekz5F/P9bH2ZfgskFWhPyE2w
P4dVehzn3RctV0S3WG5FzWyBCUXHaLV8TPNIY3KPEdP6Az7GeWzML8PvGvPZHYyE8+IHPWR94aEM
IR0814h9m4W9YU0lOTB1Wh2aEH4PvymX62JqtO28tkuwrjkQzgqc54jW2a7x0mKLLpqjH5LMX48k
wU4RSkXX2LKRAk7+pjJWHY673L2y4up9m5sCoaKx4glFNLK2RRa8po1+E5hyi28NF9ZISfXkclCx
9oMM9oWy4+GluM/6H0AYJEh3vi1Lv9OicfnaGPoRxgJB7IHZv81U4vTcVIvWwhiUC2vMZzf8Gpjc
sHHwZDx75SqXuTUmG5kHm4vnNj0BhlKUmYsX0PhuAf+dG5HFeW+RiV54Z37k5K46PF0+CR6YOv9F
P8Be6bDbqIk65pjTF1xmrAwqGFIJDi3Qe8gUYwUCZY8Q/2CRsAQdfUy0RYEW/CtGLsbHV4fNtoPv
7cvH9Ni9Tb+xYvgCQYGZY57K0LEMdWhVMlbsZZwzhbOiR2IlqPY9C9XBpeW00YoD2DDqgQy3eDNT
Vz1eublE6N6i7Znj8bd84dDpHKMbHAEmEtDXyDmiOez+OQAmPM/VJKOPZlhfh6+VV4DNcWNXeLPJ
F2UBNnvm8BHqEN5QbfHWDz/xuctCfFti82hg3vwnHLocSl8YdZxveUQtuCJI+aRPbh644cklMH4O
CWn9zVucP6mxPY6bhssSv48/09p0dNbqzb/1VjfvotsroBywHSZkubsaPrg/fYPzyOjAFib5BeJb
e1TNJeMyezrlgzE+jpXMBm+BNUSWgWmffgbF0Xe55fLADQy02WGVZEMBYH0HrN3Hmcuo2XYuNEWA
Ek/vYjjH7Us23fNgps0D+2uVXpoRr+33Cd4Wugr7ATaI3zNfJkt+FS1J1Jc5PRyby/A6QET8DYSl
Nht+hf9JLyK0QEGNvnDJtAzl9vsoPT4aENzaCV+0TfwZHIsRJTIkhC0p/O8+Ey48Lbn+13Y2wgTH
3Ew+/ZDzEJ/BcK5DvT9qDjW41cVpHm982vVpnZa4tqQVyiiSWLfHqNk7d1fIr9avtUjBLZ+g7oCY
hwXjnGafW0z3gaBGifl5+RpP7gLIpioXV45vDFM7eMPuPke43rlEOwzoZEOVO0xr2xoow/cC94Un
oGQKcfJ7uAyteTUjuWBk0nNAo1Qk4w3kiNGfvMFoqVbBjQdU9gsavYv7wbowrrp8COrSX//WMXbs
aOLs0EN8+F8uKtqaNQpyt371oCUcSWrlbIRGx1D9Fn+ndOcQj0bniFeCKPQFx/zAJNqHm62DMuEW
jFYVtMy0GRDq3HcZ16gdff+M9QGqqPPmSlbjnvSmI2zR7glvAKjzAHJcadAeFmETAK6cvRytZ+yU
o39C56GSxGhb/Jt2peGc/CbEkkErymafDXW8pGNsgvowqrh6VaJsbn7FHOhkoilyjnvTuc4/GBgt
L70KmqzhME+F2I1ZcXPJ7lOubsm+W+ogwe3oilcRbydqvFdm3zEXYgmP8aZATZjL9seImYqmOuwS
lYs4g1AunNvP8MSzg41Akce6DzEDMkh/BbMA3ZNCF9fCgPDjKlrYMMkCds/7yybHv7YYKqWL5zGm
rPm2yU2OgmcgQYGb0fDPqkNdLF9UWNmsytflTYHW+YmNBUxeBhDEbv6SywKaNefGQ7EbS/Hfplem
EeAU2/HQzvszE7TMpqY3Y3XLm2XAMYCq8HV+O97tNtckurP75IlBL8jEy4OyC8FQU4LzjhaVPFgy
YCa8qyseP3cEKA0d3tEVAEtaL7G7ZvJbr4vBdaDOXzfMusoIy7m4DHOK7/61vOSO2tUBXu/uDTPR
tUkeOFuZMQBZShBRXxIv/SEenE2FSVYBnTmtaeRX9nVXLHS+o6RO2flOQx60NdNn5zZr9emhYA9x
/4Sxw6APVA734Ui/MX6B/xcYYTkzNs1EWdeTJx0fK/iSgkC9+9ZGYWQXH2FDYiX9TamqWvpCKeJW
6FzSrHPcvabwtZzv8LP+cs7j5G45FJ+MWwTMwRqmbJvZ0/rBy2m5FR5pIEqU7BMaxnOU3Ts84gYu
3CuPBXSR5XnK4+eMqgE0/nJM5huZTY4LI39tAodAHWr9DyFkh6qLQkjXbPQ650Xxcn+aQyT49+6x
V6H9nYngg5cAHsAUrjFgCX5NxxphEk3xp4s44S3tUo/hNI0aHYPwG9KScQR3ofjib1QLlxuZvrD+
sqF5gKbB9nuPqqP9HpD8KVq15765v24/SZ2cwnz8eSLOfII50lmua4+mdE+iUMwCNKc/xTE6L/gD
TzuHvzChmB9XLvv6wdSKBuTstWBM7470WMNsCSqZPpPvpB1CbpVvvG0m5Y74qjbwFqkVdOHTVsTr
Cs+LskuKyEjdAI4Bx9/d8+6K6+0bSvsuj1hftzUZmwjLwG3zSY5WGm4jxJn5E/YGx282xe40Mjlm
24zJzox8etziABMeh2ZM0gusl+oC+GOCC0O5yH1ca0OopzwLviMplizrPbzpAyQnjsNTL8NDS7dx
Sbh2WXHkPU5XHH1wLvFMZ2T7DVtRq8/jR2kHC0pD7qukHNzVvMF8PsLKmESEMxOGppdD5XHYR1Bv
zV3jxUzOwNH+CrXljFs+HV4FfZCTOKSPyTeW8+VQGbV6UJ9MW91owEFNV+Pqj3tZwoP79PS1JE6B
1NAJ4NyWcIeiI8hXiN6x4lr8Fk0M6croPqKwUrrZSjCXFA/KIqxZVlQjCwpAT0RzpkN/havBwQJu
F7kXhw2BoPknYJXrtdfm2t2jVyyfyeXGOeoSOlojs725bbTaFENo+1+XrqE1V1KFGJnazSGUb66Y
P2IFJ/h6xOgf+7Z7fGWlLUHgb7O32CjE7L/eJ6a34pkq8Q/cwBiRY90Hlp1msbKAIg0+BLZVSMtj
oQ9sha0bGRWoWaCwr7gp0VNS3GhH/ki5p/AUvztZd0WYwINLJ/y/0FyABcAudVpErxIFFLR6b2T2
gzfYOZ6HkMHM+DLUDhXMrTcX918XOwXYYASBBMy1oJZd9r+QTUJhQ3sSI1DJGD8JmluAAhBe1GtB
H8tnFEm1wzqHjPxZnjxrSFLTu/Pe0InmI53CAC2+MadCsyWMTmbYiBrgu+cfCcCBvLzggkAmmeVW
6Weub+/TxsQiq96vYNF7DRj5K6fcnKlfnHoGQCXXEArucxk9E3j0aI2IvySj65Q55S19LC9VJLmp
acH1YNN/Jc/9URB+OmSFOwJzR7X3WegN7r/ZBKw4enQVRvtV8Fu3Y6gzy+/HM7tXRK3UeIP7BVdR
t6Lr/Rc/xbXWCJ/LX/ibvfYlmTPfUH0DwhzvMGg1eg2GNDYPzcrDmtkSpv4qzdCPSMGXq99H7yhH
J0fOA20fu1EUn6XDI+FEzd/4T/c+Ld75NhTma4jz5rfY3h6d76HVHlL5quYAAKcYo2hR0Mo/mD0i
yWDCWYQwZkmhJK+gfAfc3uaVuyx2OS0iUhAKOfRDGNMUxhuvh8Yvg/F4/fksaTo4ccioMDxAOCZG
S69QhT0iidaGTXrychzt/wwDUOoNeAveHZxgMEhiGmLAWNem992vi1QatvDvsTj12EhSOSJ2V/4b
qKOd6UCR5ULO9xY+L/b5SYYKVyr77Ucis0x98B4x/A2cKiZJKwjF2CWTIORulEkppiT1muE5qfEG
EIlQvF6v7ptDW2pcDt/pcJq+MPVb/vkCoOtYJlPm2Wnm7qCyrvAjOeEeofE1UEeDSnFGLuG89i+d
fvbju2/uLXuzvA3JIeAKysjGxtHaAo9AFjToc0zfS0doqOLwINZD/e8wQXjkY4n7J1EJEclBN0Fc
uARFq/mKiAledOAsFLteNzhPo++N318XIElcMyC+BsQTU46oQjwA9p9bGuExolXTAjZ9h1O+bb+h
BuNkFS7xvTIn6PG4J4uLL2esm6D8lDet5c8xpn7gEiW+V89pMlVHnWTOmyFUV7hovLVj/cBVwQg3
OA5f2L2nDq9TaMdXsIGDEtC2awFQAVuR5nz4WLfnMP1+LE8ZHh8HBkcVfGuOP5xN3Kdn2Cwavn/f
4EQgPvHB5AQ3kd60OHsfLsF8mJCIT2v4BfJziDr+Zt9fXoImUr4NS4cML6uzQQWz+3t4PKyT99m3
2CqknUTLBOdS4ehTA0V+ZD84MXB2nqtzHBHMuBwrrXAJHGkBDN3WPBpOHk75OvzG7Wc0pRdw0bWm
MLZRTh3o8ZQAXKg+GDYZn6BYnA5jbkc5FyRIgSc0xUDn1ubpQP0a85eYxA+ZxCO7X7NR3bYBPQ9N
o8jUA250j4A7AtmKE4F6ELn/iU7Pczba/ddpekbb47Qp8FJ0v4hbnLxEPQSGxQ6mZIEOVNb6d+7K
BtMYDF2p/e8s4D/n5PPgzJPc7Gce0K4jdiDG8h2/rX7erOwL931MmJ3zcQglDjcyqpDPEUAyO9a1
K4+AAjgtjAXhr7vNz7rCztMFslH7wI8+nLCN4ZrDJ0wGHOQeWBKJS9umHF+JuGhzJ4Sv/IRPr7VZ
sTEPEc/hITe93KL93rVAtNxp4iMu4627gVkT640ux553UBIAaUELF0UpQyYYoPP8DFVdrX0KdpeF
pqOTY/0qDvtoOW8GnQ6yEmGpCXXo6/HpaIngFaP1fR2QmCCT82lWnE171odMLR4aqKFllUT9zQby
uts5mYi516yHlsuNCpnkNyCW6ukskYPxXkKdbdgJ+Y3yauiSEvH05Zv7XFaWRQTZvegCWP3m30tI
VSBCUwoTyBmwmc/FGjeN1mbYmvH4wmsfqdwLewPJJ+gjy73G4lM04u5JpRU/O06DCWfM6LZcYdRi
tDAajsYExGHmW3vHXQHp0ftcqQFZZ6mg8LRpCduIal89fDfYi0Rr2PxueelEYwaoJEjxcq7jBD3J
5gWvX06Fzwm4/8RQlcOOGaqLRHRDcUF5RTsDyv7C2JZNW/Y3PwwJ6ZgBTJcvYfMuC4V+dnnCZaaF
IQo/aIfAj5XHtsbShK5VihaDMm7H7m0oZwX+M9VWbIQwx3p4vz4IFfO062DTXIuTHoia6haLE5kk
+DtbfkaUMXWMlHS+kV0pvD+M89E5MOGS+obOcp5hiZhnAXVn/e8NfmPRuETis8FbgB4EY4nSbYwe
3Db4gPOYeSU6FXFZFtMp0dzgI5PMCaM3XAwKWXjWCAgMbroU3yzcNFb2hnvVnT1ErDanEd+9GbMT
NJ9NALDYXb26LSM6trffks/U0BWh11ykjSjt/EYptkYjMZoMaztVgk5SM2w4um5nuoLKcANtjfmL
Xe525hbWgq3QR29A7+fKalz2IWFnIt1FyQBG41OBawz13GKLicGcVr+D1dQyKxw8OR3q7KPpVaB1
D3YMlyT8BwNgdj06buA+VZsVASu7psow0hrC/rF/m4eD3FINiYYcwUR+xFxCx8/lg2HGXoUCOjr3
rRaFQRJIVaxbmYgjFWBDZcUQCZXV9pRP9/Xj4nbN+5zqvHJa1yaPjWPwz9UARJMXnnXYHggoaGay
AiFptyIwGS3Ry84XHMSyPFBAlIPx9ylA04yxE/ecDNgJlri54Db0ovPvFOe0KreKykTAXESXJcvl
GTc2ZcEojJOFmDGDzXxZRpdJNFDGMzWl/Y4tsF67YKP4f0JjRiHq8rwxLCoS07rm4jY/MViFKESw
hhWYcEwxTZ28335vjcNqF/t2hp8NMQXgCCkVETDhUM3wmDBM3v85gU0q9Pq8CmDcfZDIgP/cvl0r
nGLixAYElLUyZgisFv1KCeUqjKMYY1JC7ML+j9A+ghqBF9zvBER5IcGtNblg4CGOtq/5Ufd3me41
FBc1Xa5NT5+ujnyKJuOGuaCKlMFusrrbrBtrlaAy5iAl9YF+jckDRDTnjN2THGnsZXvD/YNbZws/
JOS5XAE4bPvGFitDUo/hkFTO6xIwuOa9H1cyeslRcracfWN4g+XnNPLgWICRI47HcGgwPNlMdEbs
os5HdwiV4/P8k0JBqMYgGcBuxfjfvsdhXWeiGq0O72iT+yweGSVQ1UHTQSOxCFdDiiBZCyKZ9MYi
3ByWQpuPLBYoibSwuCFMkg7G+CoeY1BDyCmnH4C8ET5iBAHEe7I2GaR66iwnc5uPw6qp+itq3+Db
o/tCHLyT0c8mj7IQmFDeCd6hecftvMKPk4oNs0lPME8SrKxgvp43tz8HiQQGES8I6iehId39kPMc
Ai5qumaihmzSPrgkT7f26B6WtKDXwa336H2mWUjj2fSYXPwRJooRug0bxQYs5oChXUKdz3q3Xt6d
6+CVJpe/o/P1qGdsaybzv/nHW9JAq/O34MhYxd4FlP56vMmaZE8X3cv9z6oKl7LG6B59D8cx90q2
qqNuOagZttAx3yPu0W3LPgEGRdxxf1RNqaJy3OC8HyFd4oByISB3pniPLenrxPIRiVgiehtccKlO
ydh3ZcxI6Urw8U+mc/o96AF94+jSXnFi0lHy3Gym2uhIcJuUU9frLEm8kLioOUoqtFqiZRArkybN
c3/DMxUT0QBeyREDAeBklpSPjM9HAACkgX7CAQzFBAjLoBNXGIhBAcCPEHIhVLx5jwO9SxP1mJNP
+ceQIP7lBEm7/8PYPzhOn9zDgyxCDzXHEjB8c1AwfEfgBAt1n01ETcmg0x1qZ/fEja1FXJDMIatw
hfki83QQRrec8YY3ERUYUJxP3ee8tWzsuRBv98VMA4Qnf6/F10zvNCtjpIFqR6IBXnRyBlmynMlj
ICC4ZuKphLEoMCfMs/gBSYRx/h7kCpOekb6nTUd+ptkInuExZp4JXeqSMvBLXnucPP5BzthksNie
6RGI90yfCBCxohsksjVx57Kh7vgW4kziuwecpMRaJImyFHFEhFwocd909r5tOUHE97BVagZS1MpF
80bNprsYBjz0e8hEp7koOpY0qxqupI/kssRhpGi42r5YgNGGtMulwwQ/1xyDwnZzNWj+zOVubAsD
GH14mZxgiyIFcSzYAJqbae4+J9aGebX/pkgW7mz2xBcKXhhLGeEtfxrNSR7Zb28QoknYPsMid3U6
+aezMI3QCH4393fAVZpBqI1AK278q+z25x08GypMjTtFHR5GWwnhWtxIHtJ2+/2QYnGDMQ8vLrhN
hA272mm4hUCfqu3FLBss1kr3GzW765wA1EUPmCFlagFxn+l+I3rhmzKr7djs9OpuDVNLNVwD4jWs
Et3OuCdayXvlZV1Vd6F0EAf2IR67TM/3EK3KTZZxePQr0Ys8HIu+TyNA1fkmOMGeNOgfpA7Byge0
RX80ze0HhEFivCynvHu6OPef1bhYN1LIWh/VWcA0L6aLutuIK4jmC0a8yKuco5BY6v7lRUkYzKw3
masgDerQJINpr0fK4trJvYEasE9g2gCGEYB5dmsxNGk4dYLpZCVO84cGvAMDpWdejrmxg8N1Cyiz
tzX4Jyx0wH5HHenvtczOiPxjcPHb5rjQkOUDYI6FBDeR2n80I52csFPmMwl7PnsNwZwfEGTU+Drg
dknFJf+Q2TETjZ6J2Rkn+762nUkTphuc/f9YOrMlRZUtDD+REQgoeEsyiziPN4RaCoqAEyI+/f6y
z4kd0bu7utpSSDLX+tc/hGH4piuDJmNjd0nTNMq4wD7mGW3KOEV0FoMImkN+CUxw8SdHjE1iEdU9
73Mh9bCwlzRm0x4DCg+fHiEdkNOd2uAnt7gmyDsxX2Q0795NX8WLkOkMBS5Gp7KbpLjzVndqDkJh
vg2Uis5V5qXIsKD3G6xuX4saNp7hJWC5xBEe8a1C+dpjH6eAP2C7aM1eBHyOf2Qz4A893g3BURk6
OCrc3Xnd2O93+MMMi8s82LekJsqB4/frFg8+MNAz7cuBcgsVxT6HHMccxv/BA8+hm5AFAaNQTvSb
YS2paZiJkdFA94vrFMhPiTJeDTUzeBD3mTnlwNO7ns7Uis+b2QzI+fpLnV6S+XXxjMyehGGS14Fb
xuzN0OVgGLRXHio5RuO5GvJlFU4RPPJCwuEQIsqA1q8ZzA0rrYbYaW2aX8lEsOvqybp5ugo9qJRW
f+xSXak/edQUr0Oajjp9/6qetVdYDvYPAGE6xQo59YuOqu9feps8Dx/G21Ufid3icWXi2N7FkPZ+
sXufucGj3clI0jOWyvSlUrR9AaWxwPzUbKDpTC2GOozXj8r8I+GIML7O+xuXyS4l6+YSVEyn2qn5
ARcsJt83LMocEhSxmT8QBvOp40oyLlRqqM/xvX0NeGvl8lkHveTYywzn24EpqMZqgwXQUcl/ntaH
yFkQ1VeYTlkjsdNKD+NWu7l7j2uoYa5nQOSYFMU36mc/95W5mtW+JjkSlhsNGcSOgf3obLJq+UUx
02Lc003dQVQwUtUuHsBzQ3WPyALn4PY+f6g+zB/iia5XslLn7/e2zI4XaRxtfr2OgjHxbCD7gzvm
ia+4AiNJBsNuB0uhmZFNeh1Pg43T+96tD/M3OIp1wDlyDfn0ZYeCjNLxqlpga3XPheoo1wTWvIZ0
1gb2wpKRVgqLWvoFPrOA8UXJaLzxVsbGGjVMoBGSQfTuB0bbatvAhr07x9OsEuPPBHqV6sloF8qs
R2y47apXwEu7bhaMxsN/kAjft5Dcyde+f6Z36Ytk1SO7mcahxxnZvbiXFmow4d6XXQI5zYQrwcEP
ISjhg5OcRDXW/1Bb/Ez21/IbddmYUCw92o3JleQeqfDHrocfBrsFPghM17742zGUbb6cF755OeYk
oPotr1NdvdyI7hqgHlpUUrA0aPBoMrMVY9YnMEP68Y2sax+VSd4JDHVcEYWgBsVr/Lz2eUSCtsMR
hlJQWTzK5a8InqC+SGwUY5UlQs8Ylw4rWHW63RD2m63VgELEhNSCp524dx3DWHSEdvdAiZk7psCo
wJ3nG9sFqhDdzWFdFR7GTwO2OUzPX4cqajbdxLm3Y9Qxv/Kv4LKkxhJDRtrS6xRzq25vahp7VTnR
3SjuRYs/SB/KPVHqqSQWOM3HLyu//hCcPdD8N20iGpVEVDqApuqmrVd5lxGgFYIylKdx9kkt8zJp
P86pV7vIaBIsDiVTkVfoIiwgP9ru0P46yaRb+Xepn6Zg+Vk6qbc0ojU09eAt8W4Pd5Yqd3qo+NeS
iyYNKvcZ5EUNDKoN2YQ89YzfdKCLw33M3v3xFWYPJfUeiimWvm5/Z4Mf/44tXWX2Wtn9P+2JJLYr
z9nC47iXplHQUjurtdQfPnukTI4Z40rFUIe4lKcz6VtRZxrvn5agP5/2NAhU/nwfR8YIDdrDndxb
a30zrCMOSIat9n1P+YMy935bJ8ii3gv/xn+O+pQuG56gznhEDzDzHm9Pt9rNE8FRV5FyF3HvuShT
2PCkQOUnImREL+raWWwSVNi11j1ZwkiCrP7g8UHdCKtcPeFyk60nJ2pwLlOARaYSRF4228ZPEaLA
8GUGiJAKyu3XUaGMr192HkX82MalCPJP5BoNnNmbmOnotUEoxTfu44crkF9RYl9Os4FzlCzU6GrY
nV0EM8f05Zu+ne/4cXWt6ytKg8cjSCmeK+eI6ijyyNJxLM94Rjq79q6L07XGm113dolvkjelEPge
KcRSMowzhKcED5YO9RPiDhuhsdQnqYuP8IiZX2sja4JucTlAnY2cMTj1XtYML+1ZcRMDSuLg2PXQ
5Fix5ghKPS5kC8+9jJvJBPt25uSn8W40zKKhhAEB8WbDhln11E6W5hKF6nF1vYmNbU7zs1T0M+XE
II3CG/YrC6smthTocSURKsZgzHlCDB128DvsTco6vEhi1OpaQ6WTTk40Q99AUtrhVS2xnGu7lqTB
BwSJcYURM/V4CO0j95KylWtqGTGPASl4a+a2N9M9lcP8Jk4ndZswdpY9NGM0ZtDUgKU4oW6Y4r5Q
4qU3+pKm2It6v+1V8cq+DPH8wguET7ZyPudn6RUpmTJvJ8PRprAv9D1kyUf5M7hXk0cPPZ2+adgh
+tXixy2M+o9Amz4bym7VqilrHtPBz89Tb4B6jmEVmzDJ7MQS5GEG3oulqZ8W2+IRXK4HeEUDBbuz
iaoM+Twiin6O43hHlqM0cm0Gp2PpK8GtkAXlRxFHpR6lRpTmh+trWLFRxioMF0bpV08frHr6OCMM
fZnZuo5Jo4nEgDMJK4bL1vicP0ArtOkgB+wTEGo+2+y5ZnwHq2yW0YS2HkyJFhnEDv8uHvqH8/1F
VxsvCA3htMnrJB0L8yroLtCUGNylPbus48RWUPkBqVbuqfuEX14CDo6pG96otKFgohlDA4CPudUA
YUipsIr6ogpUV9bV15WHIx3i8oH4QI+raClyjxecqVcv5Z6BhlXL293+/nsLF0dyWJn3I4DmAqWF
b/aZT8POeL1dE2XmTv9aWmIZTK1pyTlsJFTVfYZMCFQgn0U1YvJ/yr8h5xJTbfpdF/2SVDUTu+p9
Z5O0jZ/dMPkCYEHn4hFWJ6cLNsof/qgc9fFRG+mLd8gjC/i2idTNZZJP9p3z/hn6OWa1gibOtGoE
Z2FxfKNo64ps9sBV5XYmpt3wUa5+WzjwKYMqND3SVJCu7WfhupiPCGiQeg4oC2FXkW6GJ4iBExbz
sXr6fQiJ7s39SbO6IXbOJ41+/uBCSl59t6+QU9fhGWN3PSWcAeD1FtYJZzOxzw0CaWRh4vm25eO6
ujzdC4q8cSeFZo1ZQ78VIPg/FxMgOJ6G24uIM8aw1mX3Waf03LKhQ7C8lnwZTFAkt2KV73nogTCA
2irighhJGseWd/HAxLHwOsU4//nm6Ol2Epe4K1GssaxgHlXZ369H8qOGiJgCaUhnDDIhPUq7cixH
LSukN91BouRXDIhgn3cBO2/+rvdYlIsLud6gNhBfSqcgNZ35mkZV/sjBypkBAM4NSBLn2WWgQplt
P1aNI6knOItSAQG6TTsAnCx+UNtuLmBVmHdGz8wbfsPHKT/1Erlt/HtmJEx4v/u8kS+wF59S4HxC
JAlXBFIaAq+anFDsJLaQCYK6XSjc5cMi2XJw0VrIjCzJ0/0b9ibQ4tMune5b1JCvRuFcP7BGbJxk
GzyLycLBG3WnOwyiGCw+QdfaXQpVLHoHnwK6AO2APRwO51drCT9mNgDbs4ojzxWDQNtkpO49hSgr
D7x6EYYXWyG4iZbTJ+2ptVBCnu673H0gHnH1zhDxO0021BFCGlZF+89NQEEfHqr2K9hycJtW1Rl9
HUMr7SdNDoJlpIF3K+dJwLI9czDJTCzUtBgE1Ha66PFeVPv+creD81JDtbF8MM+pxJOoAWiUoi/F
4CEJeIOwW80vuDV/7B408r5TJx7l/VN8CDFELi6DCZo1VB8MG2km7s60sXoT0/lTZuUR7lsjNB5D
CchpaNVkjyUNkOQE7tKZ3J8BK/Bhayw7FF9wL8CeMMKBq+OcP7DTvWvj+1csMvqqo3eFP9gObP6a
54J6Z10xjsntkkC0L60fMwIb4N5a+aHp4z2w45GWEuysDTOqNdtMhn0YRXfnLbtWY0LqAwlwF7v/
j39pqweVqwNEiq8OtE9QLzzIP4HS2+W/2bMz03AjeREfJRJ9xMc0asxv5BSthk7YzrTngCldF12+
HCu/4ke5guN2OeMap7xmADVQIaqXrWaYf+gO9o437NNbKHA1wEH0PNJZGdgiGa3VLcflM7jAqcqy
WcLNe/x8nWy33H9it9KTyPUVxJgxPbPk4bVrDx84Zd2IPXuQTfvtyuQZpWZfZzsnkrnkfXV2WRJe
MMQ1UvuzgSRQO0Cd98yBwCtd7n8fVCqbkSSlAi5RfGLpQ6mz1kJ0UxaoWMcCBcNK32UUgmQUWyJp
vys9/+op0HObO9DXpQzx0oJrwrNQLE5IoL/Tb8YrmXMU4UHUay1nrZN76Jjokpy1R7E6GYwaNyJY
LdLH0RbNckg1s153Vkcp+QGH9E8An3dAYea+qBoW/FBUktaF95iCXEOHwA+X349mwQ/nxdnHP808
bXQEK5Lo2FdcdISBW/iK2+0TCXOzoeqgjtTHFLuKd7uKY9S/RNi1QPCg/O3P25fzk2a3nxD1n0eh
6HlvawIjChOu2ftwQsl67Jw8J6o/1jZa5xXOBKgbmZTN2tTrCqNDS4y8Lq6YjVA5kOMoWRdI5JCf
0rRQZuG/dlYY4LSwgBlOVAw4bvMPji7Q0h5syVWHWf/rnLSCG86kuoaKZnUu0WZ3mX2Yj3w5DSRm
rRs2y+3NcS42MlOV3FM0buDGQ5Mx6+ixB+CZqvDBkTQCB1HUqWLEfWdgucEmdaXMcFOG00Zpbq4O
KDwwBa94X1ijwEcAZki8DlzhbAHkwbyv7o76L1eKGk2G5izivgcyyVqQftiS1MDH4/23okEwhrYx
szewzbEAbmwd4Y/3QqMmqQNmy7/YFJxCau7LGXPaZU7Eo3+dr/QZn+nIiv6DFbt6+NPbcviXro3g
b3C1jcotLq7/7IuUssGa9gJ1Rq86fdow3ofNdDjsx34CtI+92ENGBw8Cv6dbjJ6GfETspHc0UeM8
lukdXDVpb6ifN5snPIYddwWEg6eBS8BGTPD2pstrwwlBoMLgc9rZnv/+Nzjn9CKgAJhMqv7/2fGj
u7UW2Eoh05JA2WjDsNIXoQhZFnFY2EwNhozD4ahU0tPRptxQrZvfvoVMKoxv8bZxLYEfEIMVY865
O522QxkDGV8vwom8tQdSyejm7jbewvOOwsFZeODRszlOGLIFDwLG+vrsyna7ZWO7e2euT2tl0/B3
ajBjIQfn5v1pbHodm9hKvxlO9fhuQ5yyVFz9r6KPlJTNDAyoge+IzTF1Pd74SJrbkBneG8DDIFER
Pt6kp8YNerEw/QV9hdLh4z4pc3aNQLWRfiPEQIguXHWaxqBdVBav2fvY/rbIfOZSBA3f22AzYRN7
uXL0IxhYy0G10WWwzPIdJ6GctveGh2TF0L7Vwl05AVvJJgyWXybLqzPuGzYkrV815hEpM0dRp8p9
cikhx/Lq4F76lOeHhxk5iwNfUopT+VENTxXTHfmmAD93jAfpyi7W4MisqG3spkCwsiRDmRKUOgTD
zO5jlLXrRF2oOhSgasz92+20j3VoceK6zRcU00z4ehUUwAsu+59pH527MBM/F8FJmk1j4iAdtQdc
1jc+xe6MDqkjvOPvY5/4LS5McFpACAhlRpVIWQOHRGerkxasBiOKDMtEHaMYwcP7KuZJ62DY/3W5
Cq/zv+klavJtV7OmcM9p8HgsBn8rlUjqEUuaGToUSzhrfdgFUBW+EQy2dFpBnIABpT6ETvH6tRPP
qL1R9+fiV/aewjPvMQnvr6oWcNLBzv0ePMf3sXZHgX6XMgc2+uKEi7oJam+fzM8iX+qwAtOQ+RB8
CAScHsFuvWR4GamGNAcv6q1p6xoNLr7kDbYUEs4BfKgvXsF3v+kd+nYDbRS1752SQwDAGPg3iNNg
JptHz5FiZafLUEBOMBd4yoKvTDp4DmNTI3q9sN/xnpdFnzbDho1+ZDDyFUWEcxTdzwzBQbDVWzCA
+IlzTTHZ8/TByJ2cP0v5iC3vM2klkznAiw4nXroAmUExHUc0BGiJcROBcaStCPftnUXfjRGiiXbg
nu/Leq0k4o3VJpCq03nb52vjZA51IzY+VvO2KEP8+pCI4vA3IO9y9SYjO1J2ihwV3K92j4+uDP86
JbVLc7jYzxO1CCUneiI/dB4LhuuyQGuJMt0/PmJpQGsaz+87dCLGifRNyqLDnHhYJXHfVHDfJR5Z
sy7+cW6VefsSafN+L0tAcX9ZcV9O7UvcWUtIpo5iVxMojLRi7rb4i7uygOwf8VHCHB3gYg399rdT
bm4EjM9J2rQAKOrpmofrdPFju2kRMHdA3Z729pJHa9MIuoXT9UyefAHc5qkL79RjJKghrisZHtLw
g6ngqoteh62y8IJFJm2i5ey5ZTuHDUU2EhMSNCq3BVF23nBaLhswp8yr/Ce4xea1ovKwGPTXFQPx
kp4G+OtfPwlewUyZea600tu5hUPzg4kEHsMwConvYy8o+MWQzBSqOLgXuvgEkrtEzyydlBlmWqeL
V/peFDshNw0tg/8bxcTM0txT0nCk01ZcUTdBeYUVwtSdHQpSCFO8fiSHcUBChY4hQd2NutOCjYq1
B0tZCajNqS60kRllhxaCMbIlWo1KdIfg2RwfA6ReSOQLWpUutEYcKoFEXm+kzS9s0+2v5IK6fTkk
lEY2MgCDdh835dOCvVTKaeuhsU3JVGAAM4i6mv2ddEo3EdP+3WEACtmdEng0L5cqq3F5a+3lPHXn
8+WWKDXUu04yLIhw0WVrMa1BiT7Qm2W+Dom2G9RFYWdcLirqFXYNitWkDYyv25rxm9RcuIGkhmxW
HP0yrMMd4HvABlGNTgEYx0vHe68S9Ol8CeuOmvj2b2bdMJLqyhmwipD1B7sK9ibVQ8kWDZuHjeRn
KSs0+nvp1/5qCdCAz5phQPiBtQWhl+hFeycnSjnzscKrKZB4EJh6QbGOGemhnSIDTSNxdcBJCGWJ
/XAoO15Dqp7gGLT7X2KNLwYXX8MqggaWdlHtrRUICPlQ8xuusHP5BunFB7x9hmN9hZ7ChaX7pZsE
8sfFq8f/nh95Qn7n4Bi1LT83OkTaPwvKxWMqp6nftWzAGXazTikpSG/+Iw4MrZx2sSFgTn5uZ7wZ
fxc0zTlCMeISZpjbDdGTS6eT8gHZV+1DagZTAHWoCMlAJ+9IIjjcr0NS27L3TIdjyil0Yo0jzz9p
N51d7EOledgzLvBbVAJ2jfPmellCzfrAl2L2/rOkT8usH1DwvkPP4kGF3bfblBFcPxlt4N4g+4jB
YVFDZiK/Aniv5wM0F8tF0MRjcj/ZqDC6kD7y7gwCSAc7WZ8H7iWUJe64JHLitUgsHC1DwE/ib6Qm
dMGe90NAX7REHsJVQZalraFRkvrK8+jCrSV7gEuF3eMB/jgwOySbsb6nY+4yk9QkRRhJPpAG2SAL
NA4yOnCs7vt7AKPUAFpqYa7BzdbP7jhZQccjWZDdyqJsguxy4SrzDgse/07PaeLrFocK6O42B+DF
tJnTo2aswddRDOMjBpUV5jH3GiHlUB0xZVJ2K32KU8ARVHUhQ2FbOR/CehhukNy5Pna/P2SWwpO5
QsuVgbz+Iy7zyjuWC+A9/5k4f0KoSWOmjipeEYHx9mDIofZ7qzjZ8tWBQbyi/P7VjvcvyyW9FQYU
QowMaJNFZ8BHuk0AamdsYClSXWsRHKhgxzBEXA56Fl2QUKtgjQ/xmMWDNHvKISYZZ0BRUBjLxu3j
zcJchJSbLWVGRMNwSeKvTaVRxWxJkJI9bHfeY/6CCh2EXuD/jVq08IhybokN+jccq5139LU7MPPY
XJl+Q9shggy1Eu9aRYYRYp3M+6A1gzNto6CgMKEpeNu1wzBcLewdgWel/AvZU6ATSCZgdrhWWZs2
wdMA9EDmzvWOO9a2jCTFpFSyZPEcxgnxjFxhhSMxCbPFbCepi//qS3v4tFGeFdT28i7RdHBA5JhC
coDgSitob2RqF0x+BD4bEi4b9pn5ClYawLNm9Zer3e6fHZLXQ1xy+E5Qvj6PGktzM3J/8HCu6IM2
8h9B3R0ZyMHw9gElBT2HUvvvHKPB4U0AhkyxfrU3eSw90NXd9Aso9NMc9Mo4aGP4Qdpow/Cc/qaE
5cWBB210+FcPp/wKGX3IK6g+OzaiZ5pq63OX0UFTZTi1WUYg79wd5PDeQxo2UNIYuC0QB6nr3nXp
S7u+BsjXBS8qwy8m3yZ0E9t0l/s7bcWVY9K+cSr0O6IeYyR5mWw527HiaemW1Rr8VxrCAAmvm9SB
dGMOmBJZFeAZmKqMOYnWFSiXE5X7OH7GuETk8+lVpxqFINZ8MTl63kQmgZF7YykgN1DuSLn2zwmO
qOPcnr+ncbLZ3ktnX7nijBfqhTmfnQFRu+WoJBRTs3nlfOH8GwQBpU8YSTmTZ2pNnnTodEDbuHRC
H5jUrpzV6N+oI1xl0cP3p9cpV5e5bm3N5w6fJOYK+dDl+dRvDKjtxnqt7968GpPNeY9DMVeAmnDP
ibc/qkA4naVDl2Xix9POZaWlDKnSLLCh1mJ6yF2j0SRx/UF9V369v+voNsK/8E/lKa/dP258Blns
4ZScj+tVx5dO+6/zv4DUKvdvASgyXG8AL7rTJ+CASGsXrDXghjfWZUw5DKnaAQqWJoxYLFR8msYy
SEKZEtved3S8HQFnpe6JL//1tlDLoWVw+bx6CE/lPppTBMA+wvaHcHZ8xfCCPMsql/XmnXt/MOyS
2WX8HGVWPd/rbqy1lnlE2xljkOB3JvPclR+Y2jbgfS0KeHDsjK7mjljCdWj7CEL5wJkz97lo1JkL
HBw5fP96bG94n3obJADsATb+kal1zqiraIhE/FkJMT+//HODgcIFBkfm1KUlgM22QPpc+Fb2zA83
PE+x+Oaq9AKszFgtPSHMzT787PZwD6jYkXrlwm9KEMvMeZ7ky0NA4FdgQyBDPQpNyv843b73/c3l
7XxAmUJs2/w7u0DP5mbfw3gQxpUbzlN7qk2wfQYmJ/l2+EN9DXujxY6NmHjAxVIY0nAEXBMmg7Hg
9g6CecvNeXgqMa5dN1/3EGNMkT1i1yNMxdF4Rlkb7BC4hUVXba1IndoE9BmIcoBZE/7/l+AWsalz
LoPW5DOcqYFY2ckG5GLUcYuKEd9Hh9P+AchVx5wMdKGWQQgdlBw2NYmjMCEfq14WQGzo3i3SJhnX
JRMOls0dHwT0DDiiNFex+vsgj6K1X9Hsw3rbYBBA3tyDlnkj0fYaBF+THCW8BfzDC/I3GlTJJc85
NxzUD+BNMlycbDPJNOd49F47JrrlBBYNYA/JexS9akiZU8UP1on0RYJLD041QsPHYcA8DZ78Texu
i2s75HMguG8ciEhQWyo28SJWKLRKjVdvL/jU9EMOeL0PbR90SXppEayzkEIH6KSyErAfM13A8Rvw
o3421PfUP9xKRAnjAf59pdPrOfwQVVvQ4yJ77zwDQA3DLhoZcHZbyL8zbC4KQw7rFvG1BsJTtBk2
YujDsILlDPoCc4h0whD45CxjPzU0n0NSkEaHIEjIY5Gg0ocUZ2/TQ+jwsS8xQNdm1Ajfvk59fyif
gBGlap8bxdHVyvoGCRMSsY60PuBSovVVHIZXc1JoRj+OOjzq6TUo9Ti5X8ugWTa1TWlK6525+Y5h
B84rklwQMBRkECQbqHp5dQMN+ym4LfbVfv4zn3j64CU4F8BkYzIHLCrD02eLF+UZw4ofzOCf988H
b4GupLg5/LhGUsslTZcim8rjsXI3/y5Nd/5xb1BgOTZJgaJy4uEGj9aOZN+leDgAvfgEEb5GeQ8D
rLpx3g+Hku/nc41kXk6vicyFga5Huzu/En+BI+Pco/l36sYwTGfF8iAxxd9WZepXu3C8CvA6iZNK
Nhxt3cSf30eg/M79ZGz/OguqB6mU8wHjh0YdlLoNsJ9/2D57ARRqVoZVP1GMm30xxnYeJhwolFWb
1ASc+ch7qZEnHNC4ZUi5FmWn9AQz0cRNdKTHFznRuh9OMkQhJTiX2bT0uMXYi5o4IOl1NsOcdbZQ
0KV8JVPwRH7OmDkYycUVyOWgBItpffZP+hJ/DkPubk1lMwJCubKZBbpMxcmwp4Deje721GY0Lelz
3e2wvAyNBbvtxOiJv79BVFsZ3n9iQLu0+Ke1gR15O8oOw7twtsm2g6obmkDCG8xHZH4n9unUbunm
EkazDGeRDSb2s0taGV3njJsxM7cMKKUJqoNTsCAqGqwVfsCUdGB0oxjriAGHG19ctVKEBO3ZHY0Z
CsDLdJCYRHxSCOTB7Hsgpo9hNetvdDiMOJKYnUnTqGKcOVAwOJXsP3w92ZBVuTfPr5wA5yczF1pV
v0psn4PDPt8YXlvspLmb2yj9cx44PC8FU53LmK7uUyKefNDw6zDuSXsjxVBjX2FzHk45fKxHx15W
W+yKrJCM0jlbO6Oyl6Dva6zqHpbiT7N+c81qQnwZyK+RoMv0+bYr0/1NVmyaVPQMVRgN7ylLOaKh
D7EmJDcSPbXVwxgUZpfUSr5kYM9j3543NYg6WYYy+YZeaweyCJS8YSOvk8mdXbCxO7kLxojljfjl
ESb2A6Gf09taq/gKz/3/i2WoZdI2AjeWVtxyV4k1zTaFgvmw4dw6PufekJkS7qisjeAhlXibOxNu
fK+eELlb/uBx8jy6TvdtI8p+MqH9jD6fEZ6qSQIWqFDxLNm95ul4+teJ/upwsyni0ajjc+2257C3
ElQbg4iMtURCYll4RonTwCrDnGvKWxlB3d/tZEoX4eCN9UxBJls2w+RtLb9e2BP32R4er0Si6NC5
sQSAS044h3P28wiMLdwP0QRWLceoZuE+EfBDEyZRQ3HvD+HssyElqn6QPsqwHecdDlwQuXyj2o+/
e+U9EdAibWJpY/uHXHcLslWHXTE4Y/f88Wo6aEKV4B5j0OB+eEglJcYIL+kwNqDtePuuQ3lInaKs
sa1lDNtERCQ622IR81ZSi6oH10mZHCvW0vlw4nnBi04e5W1kOdfhM9TEPl8UKX29s+f3YT1eOoMp
BfBvGjnw+cK9OQxVN8bw6usCGJZ5YOK0VwQcUMDJuGJg1iBt6HGPaOy1JFhx62aniTqhv5tTQsPV
wdz32Z3W6hlv8eRhbx+p1+gnGImreJ8KJobf5ScPWFUZ9sr8sJb+1YOJj2eC1cW0CcI3KKGzhdtC
nuLNmUvjNWkyS+FCISUEVbszYXpVERQInkoAaC0i6CqT02eI17sDUgWrf6XirAjzBbaa0M74bVqm
G3Z04EinM/1xt95e2LFXaSv9PaaofGFOYKESxnHDhqRF8TbfStRRseNrjaUwV8O6yU/emUJpcTCr
RbXYWct3KKid5uFbXP19M2ZbUO72b8kfrT3O5M76zqTQcsQ5nfu6f9vNGZPgT54vtslGv1jLcArB
i9m3Iw3MgdswF3P2gjN3yhR5NfXnGkiowL6da91QcGF5a1rzgpHeiPIvdDxjRzsYxPd9jGem6Ex8
hRerAiEK2wGqY66CG2fKP0rG+OPbDm9MzKkDZf0qHCc6QsHy0E5sX1EsxzuKv7wO470VvXGw7Afo
LaLI6Rj2dq2O1+riiFaACmnU3+bAKcB3oCmYw82guDArvVqLw+tLdXPdZOKABGU24ADMV3IbQoiI
tzhaPEjaeLtx4luBOukvisZaX1BtXBkIeD1WMa53e8+JM+nj+N7HqWbtFVTHmVfOsC++cg+VLGYp
Qg+hk7cZZ/Aw2C3w7XOPddaC0WfKl74r6n/JUk0/TDW5rXvMJmrLcXB6x0gSts2YiZZpKdqqCqKo
2qwZgC7W6w/8QVa/4Gluh8+l/1eLIVHuG2ZdxYER3hSfUmF5A/Rns8jDCm4b32dh3xfnlvmarMDg
Gcv2mrkZmwc/Sd0ARrOpZ47t09YMfQmJ0+9Rr/MXN8vJF61Nn8qhbdpwSoQP8leO8EtWrXDrbL1j
Eh3b8bo/XrP4+H6HfcunofiRg/nn+6H0mHccabXaYLciKQU2y2BJK7MmYoC66W9W+k63ZzlkSeAD
zRiuPnp0nVAqqIoD7r0MO/j3fuSgfC1dME3oe3jdxRm0CNtZ+vJk8+efj71EGbFnF4uxso3233gP
G+OhyvmE9PERXNSPNt0SH8pDg9OVU33nkYKtWULABTSs3swEnbGYaEQ6SoFR4rMIZggXK6Exw3Az
Wh+WmDrxDOHV7jZ6RdJONxWXG40Vzx4e95P9duI4cTExN0zi2S/eXAEuDz6RqMbwUJ2wNRBxjTaJ
dHfH4R9KKJUln6VcqciSK9u7CHZGwSPLI8FVRvr3GwbBLDswp+d3k258/PCIXK3Q5wTWJrT7vkpL
6UTQG6GLsvGloy+AMGXLlNcjxUGwr7A/TSimAEx9lwqlh9TdOk249iIW8+uUrYIrs3asfnRFYleG
GGpkJububYNApI87ZzG6kDBm66WQO+sk8R1WS1fc9p12HOFdynR0wWwOMwpu3yTQMHpHwEnYO9ft
gDqPgZtUz/Et0SC3vEl/UpDr5/Iuvqkl476xZrE01GIUWhfvl+KQAcsh+BxMI3ro8fPAyN90sYui
/mEoxeP+JvHAfgNVMImSw5Xt+ht+sBu3TeoQSz2CpCBBsMyxPlarBccc8ePWGy9/j2//nbfd6swh
Fn/ORfTBDC7hiOFJzG4hd41HcODF73gPv5sH5X2zto/HCHlm9R22G3nKvFFVOuuo+5YSGMxUgcm5
mjLm4Q3gimfXqrQ0tOl2ld3F+tPg9Ro9ujYH0oMjqWEJMd55Orq5x74lTNnZBjjw2ad3OGk2vPXN
w1bmCoX1RLLgToYsiVGFQV2EZ5VZwUIS0VOowsQ/4j2lOQl55FY7sLBH4jDh0O2D0fXcG/qe7V0L
mUAp7fzysvehWPa+bALXsBwpCNVEn6kjTgmUEZotQ0uMn9hfNuV02Yw5MPaPRZNRSQBCkH3Ic1Bb
S9Nf3hDX9Ck4VDvELpn0ihfPidehe0gceF5P1qZFzfXwPx2JwHQ6dm+hx3/alS5/gB25y/juMi9P
ChRh36jt5R1Ry75LEfBa/HDXRdfrIrb6OtQxL5Pjngt7Rq31nU7Y7QeilAKrf+naKq2eLRclqFPM
/oCySyOs7cVt6sYzK7jZ6N5Y+16gQmHOAydmM9HIIcKu0Wcp6Pif4dMn0xxq/F6DXsN4/On/pmse
BZID4BMOYvoQ7h1ntSm06UujVodZK7iT7Q1gpzPhie+KficsWMhTLXw7N6xa4LquTXSuXZukAVce
1+wO++xmh7io/6nSHcYWt8rLLzYLrasETzW15RnO/px1A6QTRCElMBk+FZEG9gtlOi1w4raKnXeJ
EOmO9rye6YfdLLxLpdiV7ZBze2mEPNXKEGhNgk6xs0yG53l28n2B/X64RJfQHc3nRvAYEiJDlkwY
G2cWyPXnfJ3Hz92WVCMWw1vKkedozmp5fq2ltgfBI3BA6QjVF4CcORNOJ4T15S4LWaiAIAg/V+xa
mWGWVtNphJIOcWZohFyylsAYo9jP1e7cl1fwJlkQP5jiWc0QRh62fDKtY/Ty/4YrQBNAWsuM2V7j
vwIHnXpKLubgzmwYsOvB0I5xoejerWH/4d51hxU2JJpZ2splHmgg6DSnHqbTdnWYytbVh7+Bh+Pq
ORiTAbwBa0l0d/NwaAbgW+ozivdVTn4ijhCKtFuFwl0eBxHEDLwrKU95NUmNuPPvDPHqyQWto3Cn
UU4P/Ztz02Hm+lXhbOCqBdMuZx4n3zsNmV8zmrN4cy/cHj/H1RvIAow0Ra3Jy/UE3XW+5tgcN1jZ
v8mJrHEhrqB9G//cSai4/kzZRqRzLlgx5i7bUwgs+LdhWkwX9OJ/RMd2x2nxj27KhAMXWV5puPr9
rciAV4QJq1UDumb8H9zU/1g6syVVsSUMPxERzsMt84wCjjeGE6LijII+fX9Zu+NE9OldXbsKYZEr
15//AEcYZjC8oHzUc7+STXDre0VHA1l5KOJP1mZic1MZnlV0XhysUIP3+A8C8zeMqNg+XDQy75rJ
GYoSaLlDtJ8PsjWf9wXNzQAjcjwnhmIMwi4j1lkY767CPDdktIAxJvSmcZEyp1gt21vAGxxW8Pnc
Ik3CBQfjtuP6ixEjcMl4ytcr4jGv2+mHkciDsssRMnc6F6ZA9ZA/eTf7y1yQcxwEJ0hVuHsJDxiR
U9m3XkDRuVmxlxwBGn9f2OlrrWb093cCP1kYp1g6GZ2gMMTGkRk3RLGKg3FhNPoAxhQw1Np9SDlT
wSWv2mPWCy8bju2XjMc+o5ydgiYUbSiO2q7EIebjHbJpgcJGzffMFbg3SPo9WSe59+0nT/Nz9Fk4
X8AqIqb558rM+86nWN8FeQbXfOGe7zRu7vducOwcF3utOzAk44bMivHwBOVKnForRJTh7j3LQBOQ
5KH3oJRm1zHNHsh/own/tbdBDsvxgOHVFyBW+cThHRKU9JZ+7Y7ed3WmGgvpzo8mZnyQiDjPchRo
qPYHusa6/hkdLC1oCM8O8gzqgXZiEJDn7h/nswh2t428bfruZbfmNURLExlUi0OyeCozm1VxagUv
g05yA4gxYlrTobE/ThwLHWm+XjD3uNCe+RibW7HVU9R9c1VrDXwQv+8ACVbYBCQgibIB7OI4Yv1Q
Q83lR/1suDGPiQAjTe28HAK98KNhzelBG2dPKTi76ZRVD9XyjGnqeb+vOvqpmCM74W4kjFpv4/Ql
UJwSPmf3OxgeLch29uPKHgPolMWFzRoRDMzB9LdKFjXnvxf8Pufbt7EIZWfCv/bmwZmBS4jrLMRE
6SyhQMpfq6/Ww6lfdJXftyWn5aaxrpIEgm0bq20otwXNHc7Gb3tMGRjw1+wWcmwYsTjPrmLFeXs8
zLed9WCME3Mj6AS9t7prgm2voPMzhh932vauwIkN75oSJ/24Jr4W9JyLcyGa5cftkM2jHT4/9ski
SukzhmDe/dhDp8Sw9/bZUxGJiX8vioNblhyoL+u20zuNe/HxGL286ubeZhQ0cilodrTzT/8d7IrJ
/ZF8V04gpdpGFKEX1rgGyILrhis5qzCDS3yGsYw6FHSkDEHFr2VEje7gZfdOL79Nh5oAhEJNVGz0
j9S0y9dPXj/gEMY7Gi8ML9qL1diwvhYqbUG1wjA8ST8Gasl+4w736L5OvDZqt6cqb//wcf+gBv4R
LjhZS9tdIhZ9TNuNIFcM3z/7dzoC8tNcuLFE10T+dYpq+eT7LMLDKAxze3L9Ok/mPHfSnBGAeD27
hQL2nYgB6etkNtQK71YjacwUJ9sN2DNuBoapOOMR2/AyALnYHViu2o7Op9DYoJgw6c9JclJxXyMK
wGDNS+zh0Khv+utk7VcpoeHGrDTwdU9AkSp7OLKLg309Toe6QoyYbiNKHsTsIyf8efT32xwYbVxH
ZAv1bz33RkJlj7usF5OrRIep9b5n08WALRvMDwD4PiRdybCmXavAPM3pgWy6B2PclnbGrISn9dnT
yr3enE40t3DvdITlPke3igspECGrWm1Pel7yDDIebF8/Yn74sHYMD3n+glYN09P+iyUAZmf+NbeL
lvl862d2crkYWLPjg1bAb3TAmhiPI/q27w0X8judE55msy+lSyazOyjv2pQZRWM87FutYNfXPaGZ
w5NFjfRz/qSfQVRANcpJZICD2+5o5Anjzs9eJtvkqSWOX/gBvpmEsZdfRnDwERKT0HOjz5Qncp+x
lnx9fnW+QoCAHrAa44IBQKhB/R/3DAJklDdGaMEUrR1fZvVB8zs5SvKEwVK6bKJwuM9Umg84tPxp
3sfh5JQ2sVrmyxA1ABTmh77+BBoiVQVCyWTnNaOP2bMELORhlgwcubDG8qL4SNdh3nS+hpgRsU9h
SXUKDsysuwmTUzZ6dcqU/LgBnoWtf8S0/8sOQIFPDtIxMQOcouyF7Rz1BRyFltWlBDZ+KryQB0N3
vlrgvSH8DUgbjFG6eL6lCgRUPSrRfdxRVamIo9lSWcVwddIlo7k2PwMsjqFPOXlFh6EaIhmngeSc
DeDb351wkxq3Hah1xCohqTna+su2gW1gTTjolV41un/YU2o7HGrKun0z3hQhD7rh5DH/uf4CiOmV
rn9D7bLoauUYNOEcsWBg6xDWRCc0aGhXbo1+shAvv7xHGR7eB5WicunTAvUh3rOZ66fTtvXZ51B3
y1NY4UdyUjP27l0HNtsKfYnT7rBhxqu40IqAS8fXE2VNpTVByxBcQSAJaQH0DPHPDUHI64iK4QDp
c0yiU/UhAOZUcxmM0In8Wt7pdoGV6d1/xuGiKdD+6QG3A+a4h5EAFRz/yMMcuuturbpfgDCwz252
jXNIgZyOkFcMZhlPDdEJAAjHrDVyl0ZKHY4EyTX+oGFw9aM5noSKBYpEa64As2OlOeQfiENLbf2G
MjCBZ5BwNlgxOgPq5z88vJs3feLjRlKPPQ968ihxvfvRc33RvtB5wbulZ+VfH8YvmfL9DUB6a2cn
OWFikgk4sSlqv0p9wLKg/TjPuF25y4ks54qysU4LSRe4rJ1N1y5hs7SMqCSHpivvHNHUmIo1yGuv
Jfzlq9EAn6ePvt6DOLWW+S4GiX0uWCOUXBy5XtNgAzkNSyVcw12MeSVSHRdYXkpUxtj00cLOfyZW
h9KBzxlS0UoySeKhkASjdiPxWjuHAvtP/vrL33Z+M2gUUYx8uKBOyYDQpA3irn0OWdZnKiTpFAgv
JLPKgfx44oVYUgVQa12meBGanmdnAJPQMp7Z7Obc1XXP7GrDaRXlKu8tPIQfLXiIDUPGrPcGLya7
dcA39XuAO3bpDR+T340LMs76B9cqCM+HCoAQlTtHP33gAa+3jeY0PI5CCfyx8DtvYtQhB9DZkYy0
sNSeGoN6ZZQfECNNVqhN3VbbQIXdgpCClAWO5MjJE8saoZPFeiM8loASP3f0i7vGttaKKV8H+yo1
IVY+CSfiKM5EwtRR1EP7G41fdsXhrDGjJIcLRlDyyyU+KnQnWOtAsJjYHe/OTto0AA+r+QKw9qkm
TCswQV9kaH4XRThrlHRHAHTpLeUvfjjCXY1Qa2YhyW4FyacQBaCoRBpMgru6gNeL+x8b3wL222Xi
9MP9BXJy2xwxJYO/yrvDjA3iyIpwe7W/xETkws+H2zlcGX5VmKf17IrHXJPA3hoA0Pjqa46knQ3z
LjV8YZgO/UUieUyuSxB6TqN+461aLSQCF+KvnlpY+UYbPAdEaNbACMEAq+mSOngO7ps+Yh7x9iEM
oQPq1Lzp+1FHb1pWHnbHSlCxh4C6g/mZEnL5SsFzj6pBcGlTtRrznJk4MbB3sF7eIW7UGLNKKakq
xneMPKd1JJNKIlgaOpgQyJ+2CC8tcD4O3Dp5mI/IXV/j9cPpP/kMH6YM0IBAxiqOEZjqqoUn0hiG
0Uwxe3txUztgO6WE3MUh9yWrtl3mDIw2Ds/gR/ojg3eae/qB7Oi0l58LRRec5Cwes2+wmCczMlEx
v6sZvQ+0P0AqHFte5n6gI6Ula3mIlxGeLGrcQLlz8cmdpLB1vTMQ9mF0V906DMupMJZm30KzFsxK
PsZBJMCgsjmLkcXE8GnRRKv72HZU68o39wNue/jY8TUf2Tzc59ZN1R5gFk/duBfOuvIrnedYoDDG
bghT19iyFJC1ny2rk1vuhzcd5cSBCQE4R8tUxrNjrs+eXeCU2nBbvss6wwr8aS5O4bmkOEr6WDOg
q4uhiFjFtMyume/z7EGxViSiHUgUVd3VTQUlHrpG+OKYuqKQL965wV7Hlwyf3gwgV2et0UzTrHiN
dE0kD0X0qbe+5qot4BrrzfKVKSh9C5jqVhr8OIbhTJen3Un46DIvMtoaYYZIhtXkTF7bTSPjgvkB
tr9q3xhw2cBIvGohv+uzH2yYfj2BcivmKYXH3N6qbY45CuDTqK/NBKg+hV/khyBN3Azma4zbexYn
i6f2CyD+rA8la43RnX+CDg6iRIGizGv3G9Sxp9WQNJYF1PWVehz5JMjQunV0Ssii7X594xT6GAQU
sxHznEU5FfA9t4cZoxWLMS+DXiohPhLmrvJyQ4AIgDyIQ9Q+gnTPqovact3M1jwUto4sH2f1gYoD
X057bBRnFVOJgWAuHkd3qCEZsfG5P21zqIFCwxl+vDKyhJHpxAYVXMUZqjsvuyXJkf3Yxuzkh56I
Kga55i32duACV2RMF0iNNdo5UXWhKBE6Q3CBZYnXld0fSFcUXKFVrZCSgih009P4elahfJHvi7XK
QLNpbWj1bTvJxnjN9pZvbWjvngLZfMddMSGfeneabruAa3oJxTFQ2SL98PHlrrQP99i5feMfASSA
dCadO1RDeIafoO6E1cZOsObA2CZsKnYy/rWTVWv92lQP6/z12b6zFX4/llJzIOwvlBHW8nlXV6q0
/1nchqZC8GcTv+Vq3DwDN5jPm3YdGAgrnCNRn/L/tINHcitv2DgBfehDxO7FuPta8jzga3GoqHFm
+Po8BJQlXu4eP6MetxGAnfMBwQXkDuRj5WQpenEAY+h3EgoZfclV7fdGsEG0X8srv+67716SHgkH
dxTGAI3Q2DrOsbUZCHT7ISCTv8ID0trTNdOWPofeNqXpMGI2nLRaBg3HXbuPq93ELZgtscbY1hjf
jUONk889cAeIlFAd6w2VTZOmpAfuOGaDtvCsuGOCYTSzhYs3Vt/lOG3NZkf43E5tsN1J3ydYy2tj
X7s6jbfscnD7BuodW9bSzPGBXECA6mhN7fmSkpEtVgfqBdg8I1kqbhdwvuePDtQyJj8LWIxrOqOj
DjoNYkrQNu5HDMuo/NSJ55Rq1vlAolshN80kiBdnRx/m2y844nNxsEhgfATGAki5AznTOMDoWn76
muWXBLPI8AGyJ1A23Ox3/MTbaOAcfwQ1MTZoU04L0hQu1Mo2RGC1WEMRn49Kuum9gpsA+1TC5PwG
OBJfZ+RqG1QEmiOzxB6o4TRMv+6q1qI4amxyoghleN7wG7jVxAsZRrzNj4veEpEQCxlcm5H8YxUs
Bmzni8uobbRk5NQ0vj6iOtXV2Nd45w8m+Tf0UF0EIZpwP6J7UNxYK3YHSVsM2iq0TAZ/N90NO/O9
dGCiDXprGIEwihqtzBn7tsHusR4cVXLx/Jmy92XsDuPwSKPNj0xaM8iG8JuG9hqGASM8arnB4/iF
gvUzVKsu2l+z3cMaaVprXQt6g6pVKWeJofUh6ZQ5atgyCyAaHdsB9+n+PcTcGA+dvnNrGhAQmGoC
WdJg0IEYTO+MSc82XG72uPBGTgEIZDMys9S9j8cFm7KPC1vHL9Bow8RoawaJiVvfZ9lBqLDtY1IG
rvsYfX7qmp2UKE9rP6SFGOxYHvZHm711amjIMXqdA8wAwYmKsLLHY045uwOn0jNfFY3Q15EiDf2V
m9C9afJdR/NNeJ6+Oqi7lydFAmYEEnFWXgObrWdwVdgGlKbVKOe9+WF3IX8z52gEINHSw/dKdT/x
hHcg6U7ASFy5pT3QzEyBq9Cxf97FSJv+yoWAg6Fs46UeITnCXsfdAnBOl0X9c47dFgieQcA9Z3rc
xS0MGjp9pxVdmjq5ShBstDab5zN++18e9tm+VoSCRPmTmRamM40UHzxxlcbkFQNNXHRJjylzFRfq
h1Wj1x0o6gsgSCcze8S9MrQPe9XJgwyy8PvLEQ3BTOhVoDGTg8HsUd07Shxb1cjyjTDRoP66p4eZ
lJy1akNh12QPTJ4dNYGGsv4ZrPhFr+90niRYXm+jI/mdYzqdldO6+fgHKdqraf4A2JmUMtrF4xBH
DcAaXmcTy0GyH0e15tP80QIuDrl+JwJJ7Vr3n82I8A8ZbMIUkQkwtW4gL1xXGB48hdcQ5z1NxGQY
l5GAOgMaq9QetpjqWeGFQkd4ChoPKxMGbUMBL3nJDk3B2VCN7YJtGjYGJI3BdkB3/iWdWbbnpiYn
w8k7cTMF9wTwAT18OaRZqV1IuM2pIuYHK29yNsuJZBrD9ZgQSbzu2WXQoVVQF+hQGNJzu05YNFCs
X5y9eOGzrCJXne1kQ9UHr+qZJEAv/J4/o/FFL9td2MnkKPwGNHl0k5Ovg8ovZMeC9ARyxaEYfvLQ
kW1eyCQujKPx4cpQCWhZahG8oObeHZgM3T7cKbjHh44GbyMZDZjJCkNggv0RTSrSKLjxb9SzqusP
MMMdbBliiXSbG8grdOBf3I4EQ2fCn+Oc/24aYAETdIINu53bPTqryScAznrCWlZvmx0cGC0cbKWN
xIfkPKeZgxQLS51gebauZIBxD/+jc5q6a9vmXQNfKS02wa9N3+P2zNyzeSBZfiYDj8DEVW4ORzDp
KFdj165mmP9DbXjPxkmx7BISygi169Bq7WHgYXDRys2uft4QYoLjhpGgELalS6IK9mQH1CZJhpX/
FOB6jhE+tFgKKTQgITfdMzrSPo+8C/qjVZEMf77q27N/hKieMC3pp7A28CXQ0CLzTe+Ut0G8IjjN
xbfNQ0L7YPecIRIpOtFnp4eajenhwBgLjS91qDZ0ILYCvPRyga5Q0nwzEYhgjz4FhnkLH36Yb4nX
K4wPMYRTLPgwVCD1q6v2oNRLZk8Fg0Z7EdPLAtFWexoscWH5mY2+juvIUF2uoDd+cLauxr2/zKVj
Q834EJfkKNhuy7trQCA8CzGHsbOCi0zuLo8z2T02fN9fk8tuBNuRq77NBjRnnh4c4yXEHpIn4AP3
6dNQanDwsXjcIDVJ3mV06ZfaTdeSsd2JrzezqLRGzFmfqVjDFdAC+AvNCx4jnRn3lQWIzI8pEkRw
EE1gi7GdL5Or8KCG8P0xFUesc75ZHUYWJ1iJpfOO//RBV+wdL/bQQ6WFXTnGqtCrl8F5vRqL9y0K
OohG8hP7/UiBufv0Bsr89LF5PPeTVR6n+XB6+cUfkjp4A8AoM7Zasse1VRkOP04Ctg6nptv3MxrU
/kKertKnBWzeJ5mdJRjeJ0guQJdwcNM6vxgUYThKDi2j8w7vwXGAFZHTYIKS3HssaQZwvaCjeM+z
da/V+/IJU77dJTyGqX9+1ddQ+co9NZSme4Iy5FdYE94WOkWW8zXohSBmCRak6z637M0hAqoY5mWc
KXSMTejyjFfKxDlhTMUoGDOfjjq5cuRCH8zO7w6nbpccMUiFfovGUcUK5AvnE4cuRjZvhMcmlLec
Yd/4Te+lOEyaZnd+7AvmwA/o2Wm+1B6WLF5zKj+Tl8P3FaAUpufyBybhHPbFkKym0J04nWqjgdqm
9IUHzb0aMFiDpIYn89IXtQYHpG+RXQ+VLv/xxm1dgwTfBQ1Q2+LEARwyccPV1niYnAMBO5D6TJ7a
ugvKsf5Yd60Y03qbdU8r3AErNzcYi2QuZpL0HeKm3lZYUzgrMPgNgqa/XOqVptsF0p3mApCRvoJh
2k6OT59JcrV0QPB5gDxhf3NhsCI9mo57f4rzSUGigBDiPU/PJh32DG4hkM14/GIn0car81geurg1
PuxD0wAkdbKjPkbSyxu93JD8zFZ70lPSNjzGqbyuoPcGatb2CNi5FfNGAjC3DcanwBTAYa8CE9/K
AAkG6QswJQMzd8m4qE42DYbEmkCcA6RGbMDc9EGuYLOU2Dg8Lj1sHN4IF6kc+KpiyqtPu+iDWNoq
VuTgIyRAIBO8aWp857hGG+psoGhjDr5e4h9hknNPZ8AEn7xLJ0XgWBGq4n7O5qFaltvSrLdi7Fki
1SApddnTTgQecN7zas7cEPr6kTf9wLb2vpq+3GyEBBihsYCOG4j7eGRWE46CiEwfatCZ4HvKDJdz
S0PdMQJgFjctz6Yk5TIHeKJTQKfCrzPb2wqvS7MmhyOF2IsPyPJiRE7MfLK24//9UdKPh1hBi2iT
R+8QSfRyBXaJ60VTD0CjwjmCa+yrHfOB/4HqwIUaIfosNwf11KC1uQUpIhTRBVwdkKPjBmwKg1fm
xiMpTHTZfBgV0inLjM3QzxLaARci3hicLyfbVvHm+rz1VeEfq/pOz9gJOHmf9n3aX8ZwD/uuoyZs
4wQUAa9G0XATTD84QAPZBkteVgSrMO8/qC4ik1CW2xC5F/0kEw2gX4b+DovooBaRYFBp14aJz+H9
eYJ2QYQhl9ZBTziwlu/YfFn4m4iw9GKnKf20Qg93s9K0ZZjLlgU1/1upmEsD8olrEXOLTWpaV2Rp
nBw1FZEcvbBHHPAEFcEIQubPrr24G8eOSTiDx5Rave1rG6kiNZWMIpnpFjA3mzTvQq07ZdsBHt6Q
gS4YeSMgMIsUq/cUQv3+XbnKFNbRW+txSDXiEc1pbPb2iKoPamzd2cJStB9pdDfnwQuYDKTYRP6J
ARnD4pPeRKGDfOO0PSIcOY7Feb0ziSDnDY1BwyzazgFh9iuAJKa+2Rh+EpQADpPNUcyb5nJ+crwl
YsYHmsI1dHeeNnceihNvamM8F223vBtOdLaj9578K9y6kQq/NPpmoaeKi/1bG+/sI53adFWr3nwZ
RKlzcJ3NMQ7MDSMydKm0yT2HtCEVMprlM/RO4WmYJZRmxhYWOUQlSAZWKdbLgDo58BL2HFIn2LtV
TC22EFfTQPe8DBgDVeRK30ELGRI2V5p/LjAYLUm4O1gnaJiKRzr3X8iRKwdEEZ3sXyOdVtyyJyq2
vjp8RYO7BXWmZsz31OfLZ7QJAE9uJ/dAErQxBfqRNuY0EWYLeoXTuHA5cSkWR5wKhgDtgEoxBVqx
k4Rur61ORQskBiPEsGH5pKFW724lYfywxvydqbKKj6Oz3GDl4sT70hYlSBGhKt3UOktuzTxB+oA5
7lkyO6kXY3BaTqNmxgr4Mela7Lo5fBAp8WIiNoZ1gcwKzAfeza5HobhTO5oHY96zlkGTJ2maXiP2
PAKA1stv9s4CMqnNwFOYzqz68H0AulAQqG9CULUfSigJ2Yh479h5M16BvukgQMn1eI8Za2ySQb7h
scpB3Xq1VeQwjwlh2BcxUc2PzqgfxyDq5t3EC4ZXFEMVRpeM8C64M5Q+aq2KGIBwOGP9rHS+DS8d
roUnjF6EmTGAG5tJnzXQP/IWBt7XgligvWZZlnE8IepwU2hsEDuoMKwJjnowJlBVLX/mMigdceXB
LI7KSqpKCs8aX3hGfhu0ZIhfHNoh1sAehv2dK3d+JG2f0e+AY65A2bvhcL1tcZIG+4RNZEKU5Bjp
j/YxW1SdqxTZjeTBx6OeLrMAv21t+fyUTDoDBKH6cuWiZVpz72renidxYrVOegRTS72DHuCgS+0N
8MHmnMHUQRuK4ov0H/6UVkwLdFPZbND0vqYt4UP3XPA8tY3mhtizFJk0yj0zt8a3D4LgTEGRvMES
GfNnDLbUYGAhAeeVpEbErwpCIVlxm2iOOQABBJchV/jlwkgRwrnTuMXfkJsX3AyvvWB0z0Qanwv7
zxHwH08JiTX2UUtuI8nyyzledvbkOKejqzxv3LDYQP4cd0TYysD/r2Dw6Si0jKFUMQa9s0cqahdU
G+IKkCf6RRxtjvJ4Us7bm9f+fKcB+NgDvRmLZWihp58GAmsyFsnOmDLZVrQNuyg7aq2m8R78Rmi9
bS0H9IKkiwDOJFSicBAtSsVeWe81WntJ530EJkvgFZ5tE/uw9L08j09ssE2CiqQK3QILljAgSJ/H
29iqI8tkqVAwbuEyak3ujK9UccscO1HDWN59EsiWAS8NHsRQfgpUVhWIKuQgUSC0AfD3FyuNSC1z
alZUc0YJxtJEP8RvoxqGWBYd9G7Prkg7oS70zSjFBCFw0s2QF6MzvjpBW38Rp6flTBHnT9OT2fB0
yuHBQKZuRIRDygo50vxqx7OalvSjZCM01dY+x3aQofofxowgM61lD0ItKKuFByjosmg9550nAsWL
tulzGKhA4CyajsFS4iiIaipMAvwm5zMcZ1w8lkv2B84fCer9nzl8Cinhwe3dlKONRNEfiPqA7rAs
HTwD5925uezjBgPzAUE9hFM+Es6mmM1qkxcw2NOy5RhZym7Muzyff2/ekj0sfQTo/ViUS3KEgjbW
n2IlBn8vQKlXw2ycy0EG8d6XpUMpIFGXcCTRX5rc5JSwJeEVHOILRxCpy8DG1Gdx6NIDLCC6B+vM
6avhQnyx2ibKUvAyrpA7vsVXcmhuAiUSL5EvQ92AbbSeOfuGc9ZUGFhNMFbMl1eL5mbT9gmx3Gyw
TndfVOr4RGoybqlMY/Tsur9ryXBBYNoM0AzW1IAAKhz/GCwkyNnH0O3wzJ0Hq6wCkKL0fUaUqqeM
otGGejATDloImAfcB2IBb8Ib2nRIwW3NwYwUFCyBqo0+Fb4JC4chM1t+B+oCD+PU0fBVIMuCbu2C
1adCV8Hs09tgpsKNmk9z/iF7cstIAc96NFIYIfJ2TgDDBdJLxrteSGtGdBs2oojYTM6X06xw7WsA
n+NzMtqL4YKzUKbrZD7N775QF6m5Ordb/AanPervLTsyHDJ/B6N9Nn846vLxx1hl9IycYUdPv29l
Us6OfrVuYhRDu0FVYS3OP5gh5cJqwY5RlMrsFeQL7JTRzrsg72Mv7uONb955labzqK1vDoQ8OREG
pfKtxGRipfkyYIcETVEnc4febid82FPShh7Ghw7ma+AV3mLkkhfLF1Gi6KyHfIR5ly7imi7zBYua
SRckyg6QAvYU3MMyBVmknJBCiCL2N6AmsWOP48OEvW9bjXz/4kDsWFjdnzrbsj0IFn4B+cyB7Q0m
mMoa60JgY4OLheTdAWakh6bVA4bgdT3j154nBeTDle7wfzyYKN8RnYWk+4/mArmbQCtXSoOEczVc
SV9LGc397RGkT2HAOOekxMkb6AdiqXwHFeVvQ/nYNTPVg8+OJ9MYihiOwmZ69Np+ffbPQ4xoOFQZ
rSl0m9eV2tI1TXGTx85IwjfovBExe/+4DKwxeA79uVCaNhuUpkQGHZcPLcKgnj8B6qv7cpbr+DgR
hPPqw7d9Rt3NYZmjSjlF6ZczfMSF36z9k+aAT4Bf5JID2xfU4cncP/qGYskXiRuUk9IH4HWtdrfk
Ch2wa43TKBKeb+NLgRjRSCnwbNDy1jjsCb2jBff2Zo6vQYZQZQ0xHDSSVQ2MW2lSD8AcsmmX3nUe
0J3Sr6gMJswoeExxWMFppdhFYMsclVg7UhtpUI/ymD5etIl6bgsBtoofP6YiVYZJGlPwtyWxfZ90
Sc/+1VoUlieuDZAxL9ah6fIGvAwMUFhbxxiqk0FgTItqTeXEDED2wFpHDDpEQY+cXVheQE8c5dA3
8yG1ORQYACu41RCk3MbE5LJexjCRN1iyGuecZwPOlEtOlvgyCZv8YcAN5ruAO7TH9K/jLaGsdHGd
5F7jRqzy7U0kUtKwic0K2UYJLxFXxKc7lHwYRPA8kbkc6ARv6iEDQyUPZmSY2NvhvBM9ae71oGOR
g8TgktaQ/4YjGN2SE7VNgotObFwROUfLKGp7EaLY5VzuASVuGgTDhNiPm7oh+HNwNfofdbB/1Wp0
w6NAw93mCa/BxO3msebvE2mtpvzWK1v6T6/4ysCSnv9IinhTJcyN5vXoRW0OV0D2pOUif3KcnsYN
ayOkQcakmowlJCusybaipQ93E+BdRRd7A0DsMXHjqmD44HbjbPhcaXz19jc2obRsCs0icfZ3T3Wc
5xOTLnHUptCwIW2wyZ6yNnihNsDxpI+q6aCDgxSyW1ItFZbO5SvpqssNh1R6S2rEz+0lMyB9Uexh
7V8nEYdAzofyU3BJt04yYocbwa94URZugWMd/aex59sJfmhIi3JgL0ZVFN60+C2XIn5J38Uef7Ar
7/pfF3PT9iLmPrsc88wbACZd+sX9TvK3x7wZN/mWeSSVkJ6PoEjSSmGaV2MY9xxVN3wIB1OAvoGH
9/6Aj9nZOPGqP4assoKbRi7VdEhPnmM1hksZ8AWUxBoTW+4hUWCuR+4W3x4uN317Q0nDdggR+kGV
i+sYHaPF41hWht6yvOZIYabOMmjrEeXpzcdmniELse/JS8/6wf9QXkViU5dIzoV8KFYurBIalCUN
CYQq3odVATnVKbm0R5ddA9CBUhJ+uQ6sX393nRcXbpba3NFlBHyYPuJlKIuQx04TXYiJ8I4mYNgv
eFGhNAr1qNXXWmMMnL7GXzn86dHDParnn/sig4K7Tkf6bFLOP2S8xy8pwbW9Jx+POREO/ERJukAC
ZwjsuCkyz4AbsWiPEcmVcCeIzaL48YQDSRJUOP0fLUtY3AxPQ4MJp6JCRLl/Vb5iC/vbUOLVDgUf
op8uGroik6QmcuU4t1KYuGuTeITqc6lcdn00atCfx6Oe2oJhdWceKLD8QEHCKySWMJw8Fq6B6+4R
yNFfN9LwvIOrYieI5Jm9/Q11UmYe2mzbcSzn6F6Wci76xfKrjm5MnMHQOiwWYd3lR85m4nFnLMgw
QSFXzOL4Z6vODP7I2l8XYdizhxAAmGDSoLsAoWssTX/aSjErc2X2jRXtVe9AyJM89OcArIJjeRpR
DLROD89pjVdBTmnFjNw42yFzm83+w/5SbEaInLaMmIccEO72dtRL8HfP1S3SprDH2NuI2UNZdPit
KWE8SFupP+t2VZ/y8KEPZUYLFe6obp8XdfvmkcGfSuLRlxMdbzJPlzPYfttddo2/L5jLujSWkCDU
aklbwGzwOOZSYwIjalYDJaKj8CY60SfCjhVjtD0PeW3tU85/oKCgHYqYHMbka6vCkbHOQfzabhsK
pw12Qu2paOgOUnrPYYShIV0o+zC15y57qHI3hJtatVWqCLchDaQBQEEju1OAAHHE8HobU3ELHYcW
4DqOsRaUIiZw1owNcI2jDck0UYis0Ngq4aiTMpzmvzcD9FKlnNTzvw0gn9N+vwZUGGz4Jhvnx+0+
s/0TnBo5KjcH5lkkUwMnJUUSZ+MtW4fpDPQKA0NHzEkv2tPOE8xKfBTNjjLd90bx6ODHbLNHIybg
6cuqofl/iXiYD98A0G1ogB2ydpChx08ezl2LqVibiGSmKGoEuMnhBMbp9UD2IxrKoYaA8tWEp0BW
yzaWBmfT9dFMqEg1XrV1tvZ/Ck3eETw6rDaelPOnUbo9H5/RNhWWHBc+IH/P5uSb0XiblD1q7Qgy
Jj8jLlXVYD4o9nccxvsbLp7fInCR4QwqVe2Go4YzKtl/tBgDswejE4K7l481oIUpaNgZEpTtOHz+
wePP53nkW1aa60M2hoMbD3YXTX5C23o2LTQoL317poFQ7zbvGCvGpNnCcQYnYcPJI7a9qDKiJc6Y
Ucq/99zlhkuF+3Z+2m8ga31odBZ/yXs42fHrDcfimYrWV+XG1+qbvj+gVtRspFTtgHqjfZs89YjY
3WjDagaE7C32vAqlOntVKJYhlTh/7iVn+70WT597ggS35FWsVQSze0MyU6ZIc9zyqU3WvuVYP6bj
/F4DlgkmYuvHyCAgzvdVmU8woqkDF7rDqPAMMZfExal7tiAweSs4fSqlYoG42qpVgZaBXuPR7IKo
uc7eusUq+cy6Mfvi5mpLUKH4GsCGwYybs1PPGzxSJrTn57iBRDCxiwCm9wDD4YgxQ8NLehjXIt9f
9BlqsTrv4TFtwOmutrPyq/V6E2gV5xOsj3b4WXk1gtKLtW98jC40t7q4Ya3Z+RiUKSZNKvfwnquP
4NANH/VYzBJPZnlzbmf9YbVLlc4wqPZ3NGaV8bK+b/13GZM+X30istNucIUbE3qw6CGse5o3JoEh
NHbiw+SoD52GQ310vqgb0aT14XPd6HMbL5P5ygkymxit/G00zy45PfwibAVHTf8H3jwduJtLliNB
NRRcYmmkbzRsK7tquC+aURm7NuL7tpxztGeh3v1S/7pkVeXDgO+6kpCGh98VjvIlm/6iLy+Jetfh
NJ+cniXgSQ+qZDC0GdxYuyEu0udkOFrhr4GSsYade3Xv+rNv7A4ZtVoxwTO6EYc5iMri9aUTW91G
qgC+zL5tzclX66sAHk1FXITOfFYAoBO3hGzLZ1PvJ9j4teTuVBI5P4S0JiK8lQoCLMgtpzIOHpPo
tjyzIQt7e7hlXsRGldJm0Snkeps+Jn9Tni58RxQtJTC9D7dcx937ixwHeyl4xEulDco9b7ZRRwo/
u+mgVOn+R9KZNSmKBVH4FxmhAoqv7IgIIm68GGVpA+IG7vz6+bImOmamp7tUhHvzZp4856SpmzOM
sK7e7G3oV0tM+ipxarozkjVSJr7PsPGzWxCeqzFB6RUTF+bk+eilsVf0ny59IbpeazhcA284uazp
gUzWOGnB6DsVLlJE0v4w0iubORVruAxxhsNynWgy/NxhtZTGdrnLvX4dZ1dRI4Yv8vnv11sS7VEp
/uue6akBAWBOQQrD5ONIi4Lbr4KBHwjpd2jsn4YKoCI4qXOkkhX7RPSAfSqCbPedcs5yvn7ecTPK
zl/rU1oV4VNiKJGNZc4Jl/TIfPukpzJ0uPxySd9D+tl9sBF48SNHKyIik2zheUjc5HyQdHVHDiS+
2fhoRmkqBJUOggyLESe0b+ya3MGWg11hlI2k0HlO6UWOTL1JosjlVTapad8GRG0nSunU7iUiElLT
CidSsQiSKGQOQ1RzIIRAG+LZqeIZjBkqz11wLtAiJyOfJn3ccnRSg5CRcv9nagJVgT9mF58XVCh7
SIIkzaBsGdhzBEnH8Y27E4+yFQGdbCq9c/lDIs59040QgXB25vZnBu8Sl3Dj+fPq82Ae4Li62x0/
pWQTG7IvsRmFjWxmtBakyzdaUvk/0AonS4+UFUQ6hzt3SZl7hVVtcp9qE241tYQcR50Vvz/NyT5I
GawWbQTvW/8g0AHn7RnRk9YNaUAwwKyLFMSiYKaRdJkqETVn46C34cft+1jcAKG97WejFCAf11tq
STClPbDTYDGjFY7A6mZKAw7/Pjopl6yycEUMqn8gxSPqYKAk7sj7gGloRH+Audvh1w4ZHcCLTFoK
a7C/7DMJrSVEDPAwGbF4Q8X9b5AbXtBKGEHeQwwC660SJ3vIGPgszJM1GPSQpaZY5OxgOJSmbP4p
Xz95sxUxhe/PAITotyDogwEHDwBl1mjDit4PC2OJmIEmKYv+RTumy51hd6w1Gh4wSW7jc/TvNDBn
Q9SESx5DyFovTHAEfkKGfSP42+3ZF2vQw88k65vWUvoHe6gz/5707lb/EGDitmWurdBRJt0FfQIj
44uDvBUL6Vl/X3RPcEd0bzgjHkcQt84Qmt6BJ/DYmrZNmMqATJlrBhel+t+XEXoUJKl//9QEtkcx
AXAV988Az5gnL4IRwhqF4BtcFjOuzpJhmNvSzLK1ZY38WQWL2ufKRXW9R3h5A1GrgUv3vANKOLij
8u4nMB/61TivQzMBKzDFYYXZ8livUQGJgWuwZtwHz4XOBK24wg3Umy1cvk7cDMzhxqNuk6emjsFt
S66icQh/b/Eo8YBVieXsnpK9uWMopxWwDLwnFguNyaFe2P0VfqJ2OUcqxrRImcUuW6Mk6ih2xHRJ
R4zrMLryBxPqhYshfG2GwfkVVS2HJIYPlc3pxunJ3LzE0OzJSDNWleQDoHrhhUSITJQWTe9DekYG
SsjY/fn3EtHOwPhX8gYUivwV+actweASI/ohSSekHYYX6yAOHk4aOuuPlKlg6g5tqufVST5BFPYa
i3MRSBszVqkZVXAMtuIrIAAM0u/+8b/agjqdfk3PWVsS0FuHGcxJRW8nllFHNd2dVgZtEGW73MtB
9qqt5WlCq/MYEyU59l9i7gw8u/3fEBco9CaGg6B5++zOVuiO6df3ac4WQC7nRlo3BUeYQbNuOwPs
J0/lGLIfTvtx8tJ/lyiTPseMviaDY7Ce/ppbUJGcXA4pPlM+jQsERKTqoFhYCf+2TpXQTK2Nx8jN
xAjR7vzifsi5aOn/ANel/8J6WbSGzFJ/Zyye0824xfnJ19r5ZaMuCrOJLl1rOBzXs7P9evACOWCP
cxoWF9WtzIMvTN/jGkdoEBjSts5PPKAPSI6Kc9Lm7MKHtOnFM9Gwnn324BItBo1/DWtMIal3/HJW
6EZy+P3ejKQC/OPA+PuARXLi+DkvJHEWMxE/BaYXw8ls16OzzWHM3w7AdkZiiV0S498cL3TPOLOI
gAlfzI12/ICMaYVF0UujDq8UBA4wScUTczhfLwMPs/zCOGXQp2ZgzexLQW/kzry5Dn0ZUXiRT/VA
7tttxLjYTx/04rqMSAd8o+b8dA8VuFHhHB4BH1pBijmxmtDA0NoVxHO3Y0D32w63yFbJFHYYimO8
x+rEPDBlmo6gGTy5Ec+9z7ldxPRprR1e9DjiPJhBA0+Z8dDmAV5AGj1n3LSQGYcJPv9GFyteayCO
3KrpdKHEEVuXbJN/xaaPUfZzxms6zC4ELsUxXkwL74erapDV0D28uvCmaPFQ0dy+WLeY8R+wcLLo
JLGjunZrFS8TKC7SVqCk0rDvIBme0zXfJM3RbKV0eMDlMkp/00d6M72nFPqQln41e2jTT+UWhJmK
TgXH7yAFCanFLrg045JSOe6njW3YYszBgKlyczMeywoUgsHjm1ihIoBKyxkJcA55CiXPicZ+duag
B4tgp8BuUiQek5tDMXj3zH+NO+6hpeEAWW5Wyuwz+83/hCsUDyIhOz9dlJL/TjCJsS3mZmgYUOJs
CmuDWeZwOnDLVGivffaMCRBCBWMQJeWDecOSIjIo09/XwIorl6dMYqHanOtPlPN2RA/7zh/dF0cL
IBxAklXo6xuYIeHH45WOsAC557QuyRiFSvS7KpCvAPXEANHnMG3oFbIJQCn4KMLbYBlhUpD0oexS
hxYCkbS7gvbB88JwxAKooltZQrQ47h2Q2QKNLC6pTJBHjoVOZHhY0P6a7fkT4mU6DI4PEPnqZF3H
auWmRxJXtg4eCBrQ4ygBbGETF9AQ0S5RAj0MBPYWUzFzd4KanXu8wChNXH+YbGEP4g54iXzLhc8W
Y2I0M+EGhrocelugUNL1Ndb9xCDSM9pEIffU7wXMrGFIR/zxQJIR/QEXusw0WVvLLWObTQx0K1Q6
AbStkM03ODzeMQUPTIKPocYHGDATe/FKjvgBmKgH4pgWq19ofvqRYGLmlXXSjbxPu1UJUqUwdtdE
0sP18hPLIddMnJDuxt8CdjIrvI/BINmSjgyVFwgZI3w8O+hTBqRMpD/rsNKt7EHpTZPl4jCVopIT
In0ybpNp25R5BoYRT81KEWh2oAf9WbD3F7Lv2WBSsqPlgYfwNdcFbT4kPqxoqFE2fQZul8mROvfm
COvmxJ1/S7TcnKFk70hXa2bY776MQGhKegEjxEEZYwmitF19WAKP3ZlnBiehNbFppjNCeu+p9p0A
m8uIFkIxh8fyzkcitGGyMMceJyU4VSrNXez1sfkb2piu9TEVAGNjMQfgMybQEJOFiMlnjzlOnA67
npdiDop+ThQMCGZs3PMMP/HPHJhP8ljQ7+DK4SG1wp0+N2ub68HmVUKKC+exJGyLaFFBcE9AvfLb
AUwduycDA/wXjGr4/3gP8hnM9ttdYiwjg6gX8B7oNpL+JleNRJhWPzjqyQJMkvQmpDwXGJV1ynsY
tN4ZbswQTBxtW4bQ/MbcmamtLWGcTVGh0or3r7PTHEJUhxYBMI+Ic1D+oQKP6f1zXT1htfQs2cLs
wi6t4SW9qgMgF+fZZDOduLGf3BcJUhbwHbAYWC8RA52Pq1+gFcOh7YrFvsed9A3KmybtNBYa5MiX
VStXzhxWv6K5VAPQmhk9WDphyUE6gbzEz8LCh7Rbdr2uFKmcN/o4IhlhwUjhJUdKSlMvu8tMRWoi
1xeNrUxmcV2oNbuM8y0L6VG2hDICFow33m3ARmLBX83oaZOEG074/reOGioFCG6Fo+65lzhqMriN
85C5SySmMB6wCpDPgApTm5SFEapcMZ5BD91zKLgZrdiBiwZUc/g7lkPXP2Lj9l7/ijPJ+WVHO/CO
HeNcdwgCxQOOZI78lSA0dHbpiQEQuhUbz5tBBuVEt5R6Sa465VK+U55swT+vLef91qLlBxmIfhGX
IS0BaBZY+KnRd/1VzBhfIyCzT8NZnHsZ9deYW4BjJrcrxknrAuLOmelrNTjnL9Ikw6cCJ2yxBhnV
ceH05eZKHFe8AQcYv6Vc5Rx1CEk9f7afqSG2CBbUI1oXnAVJYfakLIMQbPu8ywGrRe4+QdWrIBl9
l9kWRvVbSBMVi7bHn704SNa9+dqi4cK2PsJ8Nbvo7bo8FIeLpT4xA9rulPQhOYdMtwR0yNj/RJpd
4URORMXlO0TnXRJdx3S3KEbEmxeqABTeGZw1cz0kKSVxuNEmkSYJuQvFHHcMZPSQDG0M+Cb26ccG
A2erj6kzqVVoZGnAoA28MyUQX+arzG7dWvqGgXb8fM+eMhFm08H47/dvA/eYgdQJAJvPH3L2hs1E
N5EIXy4hVfwjSBWW0w1Da5QuA53EGqLIX/J6hwGUZUM8P2A1imqFu2PjBoJNGkmpzkKYlGMZGMhl
CcMsH0gMHHrkSNfwrFndgXnPIXgkuIytEkIJaHMzB87YXGc0Dfoq0yLx1FsztxqJ3vdl/KBmm0w7
vBeGBg8aFFsnf/n+YRunrSf9F44JDJev63gyNTtsYZojyHhQpNirHu6LONQ9ruOPMTgyu3nhJtcF
hyOM10cUcZ/YsTD03C9TcvPw+cZECjsgsQzCFh2KJRzSAwCc8zE3d3zQAN4/5p2uTj/txkqIuUuK
8eM03+uQwB9LOGUtoLbRWfxiioecGdFaFXbLoFYtRmfBvYKT44+G3LOj9drl4yG1Er7fHLzDCy0u
xJE6K+lkabv3B9pjjzHhxhmEJIFsWr/sB1iB1CrAWzT3eLTULK3cQ4N1yEX3HWEOkfqw7hkczHqh
pmIaDCgNc1l6msvsG5i0ZLBEwiHfvDLfuq09p+QweeGdq+Dbd95gs8PxaBAyTmTQdzQ4XXdGEIcA
QFpEExxEp0tHrAYt5aMaddE/nI8gGQjvdEM/I2Kt3C0TXWqH2mIEGeEUdD+I7EH+xu/F7qHYSj+h
ivro4QDEI75gWGcx9km/Oz1YokbFXM1y3uV8M/F/H9jtC0cbRk4udd1qm7Fq6uBpD1v/uVHjDr1i
6wwqK60H1p2w0zdfzAkb1+3mpSeDd1Rt14Pm0Hmt30zPrJwBZFfFrRuz/tjHX/Zkh74Hi7ans/q7
57jXBhWCuIo+i9t/J48G2PRj3V+T8j157a8Xq5s75XUOda1rn0qr28S4uzPmmEu61dFQs7uvpKtb
3VtwbAPlxYGd9/zs3LVJpoobNdqwgb5an63+JXh85vc+FSGMNBKO83RtKXO4T5RPPO/4tOPhmZKK
EAZpfKasWCA5B3Y+EWEckOkA0qXkXrAixYVFEpI0Raqt7mmy0f0lkwRvQ/1AJfxdvF0JDgLDChOh
tnGpA2sI+hngbReMZ0eUBitjZ7D8UooqDm+CwK+Icj6EbPVtMQFw/QCFChsmwnDuERw4RLwqgip0
FQwWxFQogfDV/kr2mow5UZKG8N3NLUyRJWWRLpm2g2zdtcoA/sWAXzTqomj3banrYNUxA1H645Fq
txgv6OENAyeIsy939Bw/dJKg+z6HbK3Z24sNkacgc6kvWMW6x5EHC4tJnLnb/5epDRNXossLbpiW
7y4FtgxmnWzx+2UGzoNz22nS7sDIBvXyBI3tVHCM5uu2zwypay9U22wwQCFQ+UDWHzFNtr4MDx8E
z2us6T/rIYwNVeM+qgOLCr8Ssg7om8XsxzW88nV3VmJV/MBPD2wd3tespDHLbMv5yC/QRz9XAttg
orbHNoXahfyR+BY9XYrTbAjUiMzh/u/1C4bOYc0oEEx0x5C0GLxMxxAjGOxEBWiDFdwHnWd8A+Mu
0ddU3qs0YBdrQsjljHLkIPsj/5DVp+9kNwJ3j4RHcA8Z44XDKUQl5Ky0FnwQy57nP2d50MXByvna
2690MqIL7OCRnVDLgwRwjCMzhezUZ2ox2RoQK4UrLsc7DmIKGoKNTsw+1wxf45fHQQaTK4ERq0x4
dBl/liUXfAOZ/Nq/LjSpwzpEMGFVAgXbaseTLtYI49ZUB6ZOi/kWo1UswYHurDJLmVNI0/AGczei
VdODCIZ+Z5WOOtY7I/7UmkXDE0KMhkEC9zQDhaOmOw/oJWQV07+IEewwci+oqxzSkf5zsRTWYwLt
MwEDFxTc7y+0VUTVo//jVXAPmnnTMXsA/kworIMzVpiU05r3BCMoZykUL1of+ydVOogjtL1ceN6C
dp/mx3mavhcwoaQJ+neM9ww+TppMgs9QveByYN5yROn1lIYHWWa/5z6XfHjGi24R3fR8BhJCR1rM
+dl4DSohp9i6+WtS34LLN3i3DHfwMUuEZcbCkNVnXp+J3omv9RJEyR1WRPHxwxnO82kJx+cGrneG
ZpN2El+CChMrOF5QDeE2Y57WRxOMEj/5bs3ASMTC1rdnzryOt4TvAev2wxSKpbp8+ecEmJHp8/Bt
nKMMWjhNFJhvxhJrBPAVoCTjtoY2icSTOTVY8zN/LlguAe6Y4cG/KWy3h+4NVv4I6+sT7jrEENKF
+u5Io2etEGsAUqGNSs4IhYopHvmKn2lPhMEWxmiJsbxPr4kngfvfQU1FbEA4mCp0nmKo2ZSLFya9
Qi0ZC6sseLDZII7Q+C5tpyRZC7fCDunPGOaBPmvvLYWaGITdfwzBkam7kFr4BxbeEqcwWC43hpk3
RsvGvI8rTNLf6M5Mb9lxglDlI5zvVPN2JEjal0vmeVMiEhDtG5ZX6xAckK2tu0VMPoWxJhXCxRfO
EwqLm3OHqy0DuK70ugQ6kP30uEiP5Mo5D3ux9MhHoQ4m4l7TsUsX3GUSQwOnsohkRseTQ2av3uLb
mb5w2FHM65XLck+TWmYLvBxUQP+EHw60QXt6Tmq8Y7VyJPVNFtcr3r0ZHgL09v1j4Po7J7SeZCqT
u33BJmnd+FRUaQnPmhhC22BAgYoeU5HHJjTkTOHvubFtTc/pzFan0Qx6AmGL7U5Sd4YO8Aw5YgZ+
Qqb3N7ItnyG0Ii1Ij082A9QDv2F0hpv2OIH0ryu18+DfiCwcFPFBQYj4h5SVLSoWzbyLgc06p94q
hWpxT0YddiIiBK6FykdiKs16QVwOIufq/PJG3CpKEirn5EYNc51Ih0toQKOVSGxQ+jDzdHQ3hArG
OTzkI0mh0KhF8IJOhovT1sSOGa8BNrmh6t3xLZFV0U3vYnB9c74tkjCmLIMw07BgBQWw6rKMXmCf
sk21uSzBfzGU6s6ku/G1AQKouVG334DGHZZAb51lNIoVp6xpZWOeFz6nHWY2TlHFQ4xsHQ2Nkzr+
zHenCMCCIpnCC9xRQw3nMh+mZz5Ul8RXtWj3zru6u9n8vIQ/Oa3W6F0ddYftxRSDg7hApaiN5Xwu
lgpSPlQS5pdJoB+p9eMXsVx6s6TXIEcC2LIUv4sdK6IwEnJQn3WAzMTxWWOR86T/1mwkiyhDMT3m
mfo+hg+4iaPStCcwfDinzV/ODEggnDaC3ZDeMD6OVIOPcYiKAjyoPDVfIFg/kXL9MRYZlmC/HGYg
72v6WQ5pD4Gxx0YOiRWM7YPeOfRYxO8f4nV0nlFowJGnNIHqwrDNy9FMYNbdIIPYMLI5yZI/QhJJ
LDo4OD5LEa+0Ee506yOAyA3EfbJqzckBZI19CJDnIzobzDgBwPC2WIVZDgURBr5rp6S4qEI3Hi4o
SXcddC9Z9AFUT8J1qMzX4S4FBE8An13ISI2HCC1aS9sVaRtIFNm5jPBDHURTOaNbSFS0g4DeXCTJ
PDRZwX1aCzItiRfdAQpKWvJECQBfYeOR52UXlrefuL+TjXo1GIxgb6YN1dIHR3CQJe5dNW4B0cAO
T34YvuK7CeQ/LuaUA2/20juO8R4yL5RMvRkKNaAvo5oMak9oVYcCotb2zYVeZ/eQ1IEbnXQS8VPn
f5DwOFSN62A5Qz78WtCBXK5BqaicpQi8ulSIHDKZwDRYr9joYV8zG/IbpuK0JqLnx2Q4I3gVLWIY
MXC8g605W8KGhyuMk6Tx2bM2LBHGxcxvtSenKdQwNXJjFS5/znsUzqOketfupsaK3bUpYRf4RDj4
qmRI6h3EEnYtR1SPe/6+HvgfEQ68RuzEv5FN0r7Z9W2VuX8UJhnPVRGsz2Gp8ch6CTYUK0SDtLd/
6Kd8Q5jjxM4mZqU2sMMzkK0hCr42IUpluQd6xM6ge+27ypTFSwYlOZIgW6wQsmQRHRK+3CsiHh6O
D4L3YV+lOGPQOqOkzwZfeb50YPAps2L/udl6NwzHBdraEWUb9Pxn+x4OxW9Jhnny1UkBWw9rSmdI
uH0yXuvhKxaYivvyy6niY/7rlCRXV/fmMQoXScgdp2YZzSyI9iM4zp+u5lXBltdp6zz5/ivSLQzf
k/npG5f9KYY9coqbSfmjh/jqrepAnbabmonsPWgaLtwOt5hUOy2qaUl2vMGYN48eztM4+8xwcPFU
9JE8EcjI0MlNf1W38RlsYL4YurWFbQ0NkS1MG5Mt/pgMXNEw0VNkMit64gpbOaZCdeZg4WSf+EiS
+qOIFKEwJSlstDdZwCdg0qNgv2ATV/cL6XXEmoYA4vSd3yNrBFKVh0SWuZhfG39FT4NvcYS+I++D
14/ZcJzhFUju+++ncbkqlCMng8fc+isGQaBc5sPxYnDLQF08wzOsGgVuzQDpB6Zu4yYqohGTMJpw
w+Tt8R3/LJGKnvluCnxrVg04MrlbOow453mKoE62bnuaYjD+7xPn/2qv7z6HVjU9WVjB0w5U4LOU
yxuD7k/r72z99EfUEV8PlpFThy9vYB2ZwvqZVAngz4IkGgr7E8c8tCqIB4/czDbQVh/me3VtZ0Am
QgClruaeI0QmVdVYENXkI3kA7EfD/tDKQDvEcXJ1EV1QCo5Q1shS6tsnpwJsYWED5NBmHc63rsbv
yVtA3K0tk+Wmuj/we6ZmVrgZQoS1Kt6mY2/JzWp+/wp06zjnm/Hj5AAQy12Wgw0ln4xkxP3gSdKK
ZJCsDROHNrV4D1Fe0bIunI6tsnToDBDP7pZ0YAEkfk+GgrWSuBDJaLQGTQZ1ubThuHLgA75JTUpT
2ijBuJ0Q9K0Of9qamEVBQNQBdLBUQe0NPdYtXYYumG/nEVwoMeTx8XfMm0MOCD/EhrFBtd16L68J
3g5OP1QQH+jwDOmhpMdghdX6tOBk8Gi06DbBB53eztZiwq9Xuy8PByCMHwgx1mVeYmNHM7C2Sm4P
q+01oU6aDsb1VCMUmp+xarVjnAVM3JIoI3oI6K5rPeo6x6nmKuPG3kZnX0bwADssjQsmKLW//S0t
GkYmLiUMM7SYsIk8y7r6JwR1XQtPtPHRvZEy8pZYFTU4tGhmN2qxFtoyDgLjNuevjTelc4NrVHT0
910LX/lx496DBlXmFevo3GzskTl54gRXc7exfyNY544OV7DB76LHx3cdbKMtqgGus+u8bD36jEeh
GiluNXk7o1D+m/s99wFTC4ZzTsvgkHBYcCKh1SbPkJDE89OtrzMWVw15KBW/xpsVBOS7RVHKA3yw
6XNf5rgACtHM+pg3ruwY4ZHBo8dfCprEkAjxRxFlicWKd3dPIFaFFTNoRGrZHilH4fzekGh1jZUQ
5Hv0MZiex4OUVYG9KMFGZtLrPNYF9MePqVqpvHfLX0GZZZfwfRlwDDzANSE4FH2euakwt5KlULKy
W5MgMXCpBAhFHzPeGvMHtG1mejDSgysSxoycJicWi2ocasSNQL49AiXjXP9WMXif9cEsC+3gl1op
BcYw70vySO4TGS0Biafy4SUkF7DEudrKnPT5hKOx6jCxXLWeOO0VQsUiYxHuvdyaBwuTHchnL94U
B3fIfDQwtOiE5o/GD0GSOhCoiowSzRNQ8oCLOEjewUanehVW04gAdYXTg0cdj50/CL5c+9fM7hSh
NWGR+enOlu4qnka26tc4N2mzD8wvNkuGpowrZotTpB2dDoFHbnkZ0rNGpWWflsel+IuBcDr9MQWg
GdMkw9urNUAc+DeJJneVxIlgkLYmtx7vJPsn5nwgWxKGbIdAcmeZ4kSwGdAcHrHhG2Nx5KUd3kC2
J0eIgTi0JMFDBcANZY4SdGvE/x+e3qpivjmld/u3bnAqZoXDlf/djfhc0vkSvg8hVtS+LDEesLnY
WjdjDv7B/zFM0SSExV0eW0kio5oHXnikViDeUmVIEJD36/H/uvW0MMrlAMKXQZWwxF/hrc6vN/f/
V+RVlCMyKVNGnEtv+uZ/LEID59cbUU+H20QBbi5fkpQJeve3IsGrk60rgnk2mCxYPD54KuJzqv4t
0P/D7scbwhVFZsyFo64hN/oaP6Vl/nvz9sj4AGJ7XgdjNGZHwsvhlCQ/Jqe5muyYAW/0Jla+sE1o
7CHBBkTmL/YC9rOmf7EBJSBs8Sl9UUSIeO4Bcw0f4tmWfcSRw8Cwt8GBaA6xPvswjKbrX4JekoeX
Fblnf3NZNcFt10MQtmIUEAwpPAmCR8BxF/YCR1n1gnt4iqTnrwRa8FzcF/Q0ynFv1fZtSoHZcNVE
9WzovUOYL6z5iyPRQAvuLhp2Pw8e/gNJch5c4nPy8KukiM9TZQ05f/pAq1CHnxWLeIFhq74pw+E0
X2hJE3Q3eXgLFK6yckGmpjTeiAsMCGP2jzHllHWuYQVaLkRueaJHh/Mv/mWRc97ImYTWmBuOqQw3
5M4+IqQMcKxhkcr5RX+VFUjw4x5+zb1ISBt6hJLgPDieIUPDxxjanCsAyBIbFGwmWA0iWL6zwqn9
rJ+CB3G0+iQsknUtuXPsz4egV2x5ndqOeMMRQvi+SwlGkGI77hh5SxA5EwYO5GQEyBtmUS/7B/nB
4o15V8NrOJhN8kRSUQkWdDAN8twueFhHtrS9AH/h8JVJ8XcjUcwpq8/YxcKQvBiblG/AWqzkECG+
AytyVrLPsoo1mEPeomFIvASa5FYOjJ+byFnoA7FWODNf3ASScL4QUK814lXm74454exIaVK3vIpQ
Su0Xp/IuLEDCBn9EeBY80ZE4qxsQhFYUy3xB2FosaIox6WdzFTVvsMKLcVNC6IecOm6tBxHn7nI8
cFtfqN3AN3hjl/jNooVfz1GOfR+VjNV3OFpsnVvWj3XCBrxSUx0/f872hfSJi0eQ8LbiFRCur5gl
CVUPxJ854ZZYzH6jNwkorZ3BZLQoVg+v8XC4JX0qx19GNfJ5juadSDDOLKczy2u4ulhv+E3F4sk3
oFJFXYaFAuc/6bHzITzwhSjY+YzWWnb8hiOixFrg5B7Z03xr92UNdw92eE0mQsgItAiRObfLJxLb
ZxPTfrTES4WsOh9H2I3R2ZQjsYfYR+42TUSuW57mOZQJWqBNPk2is7kizJnoH2rWQ4zHFqtzYLaB
ahGRCaQMU+OgZR3v+rwc2gh5L3OIs6unTkHynRFhRaI9hxlu2xSZnO60WZzhFCK/n08q3nZ3txXo
VQOGHFMFW+20xF1ySHhj6gQLb+vr+1Fyhj7CDebu1uMR2wweP2ltpOzuiyFT4SL+dcG9ijLhypkA
hRGMQzWIHzCZaVhxRvEKab9+utY14zb09Ulp43BQ0QP7qN578UDz82AsCjk7L7/Jqj91uPP5zWQ4
7aPDLeizWfApek0HmjW89miTZoNhvL1yI883+oyX2hrlk8fdVZ+IrP0bc1yqLz8VKs858vi2u/rQ
63oqbj50rid/tCWE6ZqllofTzS9yqz+YDrez4win4uf8GzJYunXBxfXcv2d8ZN7Oivc0HQ7DLYKJ
7eT8sbt/TbmP5r0u6Xt6o3zdXc/ee2Q+r4hZ3XORKsx5ulPs6wndly6obJ6Wj2WPcVDNPj97W3j2
yvg5cHqnyRHu6mv8efi5tjntc+jjfT583O9GpW7BU4R38/CPW/fzDTqUqWzFrXH6w63fpblrNiMp
2vFXR2ssXWbCUPD8wG/H6YBKkWEyTMxj6olJz6cs1pfThF4blcDJu6QlLIg3Hvhdf6ge9Nv0+lKM
uuUrbI1jJ9LP7APGFfs3nJn9L2Z+N90rXm7bzhGA0wS6U38AzBc3JBpFvTkOk96XkcNjzNTedVxA
cySFeXjfk6cXQHNbzJcKTg8qu5f55eu/wUm+i6cy/ljNPc0uqlm2xMAHCohY0w69E4nEgOTuSox7
0wDKZ6+nxpg5Oiyd8ajGrSrsMIr2lm5bv9ef0O+/BMXXqa7xi8HEGIoMUbQc1300AYpfgKAjfC6M
NmfX4SPMfzsFxIGrdYJDOnB+6ife/W9GEntznLZmgmTD8BYwPQTCtv68DakfPZJ/ylk8UMezf9cV
PitIAGBs0LG/xDyezNGljokwHCGnezmoCtvFnIHFwGwMXzZVLE6k65UvjxhcIlCXqUiQHdfrHIX/
crAQzsJlL6RtkArPwxqwsOGdv2d7zYdlHYbAztJ0ZD7F2gl7cIBolSogQtB5b3MftMyPyiB1hPqR
AkO/SiOMID2NHUSbVEjj4RVHMfz7bZ6gg7WBuHC9zeUMJvuMr0MPTjHBXwtkBeZ+O53tb0BfiJ6F
1v9ar19W2MDguhrIQoCt9sLF/mJ1IUNVrvZSYZDPUl9wU8DJsVP987vxkXEhmnOe4HPLNALOiUG0
JrCOOPOBB1PCG336BDiZ2Z8hWC92KGJDQJpoUKnElD+TkSl4D0mIODzcpPVTBoxtl1CU2wmsOF/k
LsTRw5CAB0af5Mh3gS4B3zJkS4L2yfjrwT/mx7NmHxMmatK6MP/Ntj/CFWHmNW4hY2g0FiqhLxR6
1PE//R/aSYI7LxuHn8GTWkQVl9SJKhuPIg3tJXphGrHEeeNJOdZaoDdiLyHDkzXa0m9bui/g6iN+
gjfnrb6zJSx0FAWAvR28W+o3gR5c/IKrah52unbMVy3mqQpAudMwmEGZzB1FpLE92gfge6YxQRMD
NRUkEHgXX5L2KcfwyKALxIF8TTLfyWdpFQDJscIjJAxawOevra5rWUylToHmU26pq2R+DI0JbgiZ
QmcG0tihYoONLpbixqTz0ya/EzVabTADnoClnQ34p/F24tpjptXaK8b9TqcYb84XY7BqZTaZMC5h
8XJPGa645hgkOBmZCe+E1W9vwfzLi31ZwpKKY70bFD0TpZlgu7Re8L6qsUIx71dHx62RhOgE8Cbs
wpTOqdCTfKXmNpFC0KkSVotJMyIH5zc71QwwhJMzlfIGWJiM/22MuFM1lhQ1+Q+FzQ3kkHBNYSIt
01nnTEvIGLwBcslyfI5ueKBhUg7goFL0QVyqnySbokNveHYm59NlPtxal8blw0n19AlFLhQgjVmb
CJSwYMipAVJS17cNOPsYUhhcwttcr4LLvHtz6nrSROBI0bCD3BUobSQnnspZBmHb/paEI2F+hIPc
zEFg6SXUdv+wAze9lMAfavvT7/n3nv/xsXtQRySS5/GWitZQxMCyj1uFHnR/Bj/Pj/2Iuz/3MnTe
SvgEzt6+dvT6Xubw5nGwNvsqkJ4us2S2rprPint67cGkyBV3OPK1szNQxr3JqTeFoIFeQrcug31f
X+OieaOHzUAvah5Q+to4fTjesSFhas1Xp1Lqi0cPHP7byChgoxjvp7N/UuhdPuIDBpd0D+tB9Gat
4Mc0cTBH2JXB9U7Tieb88sPEHd6f9iRPFk2zv8sD8cnwd8RX9V9f44hjAL0AzOugLCjpkXXdJiHG
PDtn60I9qsiliRJkyyS1pJtETMIlDidhtAMhyxxtoogRSNjD984c6Q5NLnKsP1oYYnC9MOJkEJ/N
dktf6QYaSqsEVB9RoUk2w/oQGDlNOnhxDTDn96txEfU/qf72esbzFCtAQZdZvx2fMLSIKkAgPTtD
VeNB3682nXZ6lSXyBA+bh5vGaIP0qiB/zc6PPd1sUp2auMGkl8fy+PSLwXKrbXJkEsfOrsHlo6QC
yeM6j0glRqgCsCV9Jf3O/HK3hnnQN1tSAM2+cL52GGasQt784WhtAc7qSB8rzkvBvDQPvp2pCgrR
Ce/K7AWNpOvlt+Ded18ksVYHIfWzi5HFY93j+N26TTMLo8g5psK1yGmV0SwYLZrn2whbOsQ0Zruz
12/LRHcCJX2Vk0NPlUae8+3Yo21IR7odud9hoNMkJwoOc8Bo5Bo94BdMcAKV0oxQ+dzaTAS8L7tm
k74kkzmm9FuOgkUFp3Ubb3/U8HELz22oodo/WRCJaUVggAPNA+3ZAD3C6+k2bIkxcIGNS9vuj5SO
Uu4M3+k7Fc+xh7/VzfpJ7/0+HZjho7AzKbIILChZUf1NkTOqNgGXY5FlyFkH7C4kQ+sSWth/Ebr7
Osfg+bhCK8OIqy9ulCYJHkvsJt3nTLoe4hDJUfTHN+q7iElRdEH/aakpWNZHhBEeLHeaeLKD+oxy
hCLO7+mUeT7zf72EPoV+gAJPP0NIiIR3UDVi07ZHk0bDVtV4zR3p0GaoV6IMlceCsnfWh6lG1OYt
aYQ6a+7NCDuVY1pNz2BqPxrnxwNCtvVEbkamiFLEwN6UJFqaZMe4x8MByyZXZoATDVxmfTHxS9qj
kOy8nkcm30FQhksurFnoX9BB8hmOJzyJ7r+PU/jLocz5sf4I3ugeObGksx0o8z9lEbKgKfeLdATp
mmZ03fObnC1YkwaG6zueVOIEl1DKQ8EVozb4NEOPR8FpP4KHtLs8aZx3ItIl5oXxDf8j6cyWFMW2
MPxERIAi4K3Mg/OUmTeEmqaIKMoMT9/fro7TcU6d6qoUgb33Wv+0CFM576AFwMt4W36qu9DutAoj
OD8TB1fznFGQnNdzMVELAchS+uIncUw+aMD5iOaX2qK9CskKCh7U8/fZWJ5tbp/ZBjmXx4sESn7m
donTYobjlcOB7UVVUWzK8xFGTJiU/mA8PBLjhH5M2FyERqeHcH7Ch6smoizxkJIvcH+hiXxveVsj
NkceuLBSvLY7Gj0UO48r84lN/Uzds2w4/dY/j41AN3LEPKLSOE9Cn1yxDwWE0Jr/lKfzNFQIwohI
fsp+78+gmzDFU3GK0QzCad6g1AjjKzoLG81EumJ7rVYKxT5nEycfQylQUliX0Q5PiEHWrYAUpAXq
nlkNRyux41Fj4a3sHFJjhZK2D3iUnA88FojmgoEGPHyFO7H8qQ+UtTuHquWKFXyJlFehvb/S1dEc
Aiy0aN3gBblXAw0Bs1h5QYRTdOJUK3oB1e4418w76d/bHoKKgg7vAjQ9Wz6HAkVnfiAPFlqPE4CJ
iqAaptMiCp7JB4VG9bkmkgDmCOmBCKBNeC8pDGEXnvyXAHXY37FMfFOjyZgxKKeEiCuFmrCYAgRY
iqdpncHbsaG8G86Kxt8hg4H4GCF14Sxh3NXgiWA3CRYH3R1LVTWLf2ls6p6AFkp+4m85ohA85BDi
b3EzrzA6ophAE8V98pBrcMGxSx9KjIPIcsGdWPJ2Cs8b4pSfn4o3chLhGSaNaZdcqHcAwCglZ+8t
3SpB86BDj6vGUAeQ2huMJUXEudvSAmomzgRVvGnd9mVNBLV5Y8KtCLIypSmHKTlV4n7fQp4raviA
kcVuJ3TrDzYNBClLTeNB5aiqQdd4BAPDC4TK58OXb86U0c2xFleiiUbeOLF90HcCZX6VsnkeiQ9G
VXo6o6bjTuCYxlGM+E3/AlPD7Y8VJ5kGZ7JwDJfDYYdwKgZzFdILZMzXnthJSrYiwW1dccvu0MGx
bguYF4GyI6FSw3OGSZiKgLGz5MVNZXZ6QjHrk35zMZTzlOEHFW4J6M0QYTOqoS6ZuQF8wbQCppfz
Uu/kvbCEULPNhLzstmELJ+BvhJoV5vcB8CsIgx88AwDF1OB8eknAgFCE45zNeyBbIQn8+dEOZ4Ah
kkAeIokF+ybNDAt4ENWse8SCAHAdrF4h7AVRjzM316MrVSZE145KcZZkUBRXeQ/KzL5vOtLlK55D
H3zwswtDAfgyj4GqtiOij1vEtyu1GQXSz1yclk9x1KGJEO81hWtOlJhV3vBsgHnMNDwpOvimxFGg
IxjAOqpvVGvGBCQw1cY+TuYXnUJ7I7IxLpHSMxThGCvRZH5zC2YjzPvUVWFOmAJ8eNzAnd1Wj6aL
O7s+CvUG5Kuj/GF+K0FJ6hE0D1WfkOJRhry9lqACPdhhjWTZvEA/OpDuqhKv6YM3kipMdxJyNDfw
8riHHIO0JInFFFNf8xX5wYgXoTC7NT6s+494ReqFSENiKFvr8f61AIB7ObmKXZh5H/m1Ol/l71X5
DdtH0rjukhP0J6Z6E5Epw98MfwzCARKI2oqujMWuAfTQFt7JCQZfVkSw5qrBHzN4TxQnvxrZQdYT
Pp9rtSbiDUDynp1BxgrzBiIWHcWTPaanRJsxkOP+dOpIT/1IXlIrTu3dYy2MR9heLDwyY4jvrLdx
0sNmpDYN0xs8bDbK2BhJXbbi3hwuz1nx1Zo31XmK0OjnOdkznbSg86QfJ9CiPc3RLNk+tyKNrcTp
MjBCIl3IoaT/8bqjwTenzyG6QHjUxjyf4P5DAIlNg4K4atZrKx4RZxr2tQfj7SqE9Jxj8zbxakOA
3eOQ0xPP2ET1qrfXUyMgd0hYTiEraqA7kYUMCBE9j/RhayJz9EYPOyvAZZAegZ0fkCkePiUDMalL
OX8JwOLkm84mVcDEzZf91uxUnN2fxRne4/pkBLs1PROEd2xCHCkI+seE743hMfw8eLEnCNK8JkrK
pAIsGTyLqIENS1tpqzELdJXQ/H+Awzvv4epUWTuWao5W1FMPoPhbwdzoTvx39wAGPDbu+NvwP7nT
HYWpIifn0u5Pd2QSIsDkB+WM1zCQ1OoEz1AQK0NVdNau44gNDtF833FIPzwJ3AzPMaXV2JPZzif7
qR68tmhS9u8Civ6JxjrQFRP3c2fV6/TtP1ryetRu1g7retgZ2oIwaPZeXnkFUpSB6ISVNMrqpixZ
20TvUBbvpljKLGPPGjhgi+U20nnd6Rmbcy2H8sQcwcaGE7u589NnT2aRWkTjcsFkTQfly3p/TxGm
sIttOW6zi4TbhO2loQJGwgt3u2TJxKtxiPoPLh6B8HM+XTCijkZJZj0P7uV600wwBSLPXA5UhTg2
QVzd0MQIdsPuzjebveDKE+o8JXzYYDkLsQmBHoM/2/cp70RrTy5oQTxmeSFduTEPXmyb4nSZ4xgW
JYXgc0QeJ08DNguTFMQoEc8SelvRqserxNFWU5t4HhgzKk8Nyvk5HzyCubfVsttiBmGM1+CM/0lB
B8oJdBg6dS1lA1vldTg/ftgseK8BlhGGTjxU/JezAQfqnO9wNj8sRWRihouKA7iH4ohIP8GDrjAp
ceXRi6W2Wo1dynN0DHy7s+AN9eUPbm7BIDMMhC8smDhyV646SmwRG4upAJ+0oFrPIJh2DClKpoH4
JGEQgLAUG6/4PZGnRhcKAF86pEETJcJKPQuptODXhXG/pHwUQ26F6lSPmH8J+EoC6e6+GYOJwFXC
lsDqC26qY+A8jL0zMpEHCV6aWc+z64VU7NlZg7U6J47h70ZwMFQv5nViT2wUBNhfdO8uzLqxK3gf
8W2OE36fEnVegLuDAV1VgGOrYQwQkqeX895Sc2jfOayGao38l6czQwR81byPTYY/Fjb7CXusjFAh
OcVbNoQo9Zo1r+1oNhxSghJErGokU3Dz1QKV/+WeL4gi64LRVv95Ri+mw/ez7HD3S8Y4SofWkoKU
+WrJ/o1wQihrJDNiQTPkisxSR1+rghwt+aZk1AoRNB264AELDnKCosaUmGhEXlZUHSbuhYqfE2Yg
JlFzkZYgSBmRJXnm0JnF2xu2xBfcyuCWeEsj6EY+rSavsnFaWsmny+tiNs7jJGJXs8yUnDKAOPmh
mH2eartzyHid8DcpIqZLdvb7gk5w8pWfuqhBtg/gBKBlQKDrTOWzVCRnU7hY1iA7+2evhLWbXBCp
/O8Iuq9hpuYYaYL8irP4V/ONyqLLEqQ5rmdEGvSJgcH7ZFjjRexxM6F3VoNbQSFPxfmMrqaylCXB
HqQoceCL9DyC8bRlduLIv61SZAsrxguNvqbz5HTbTV09oNl1R46B7kSdETmRYAFDr8Au41I3Aski
NtdRt5fGP+2EEhX+5BLPhXbZcIk0RsnkSV+I4nHLUKtlY4RPHCTtnliEK8wvQPLyFnRcX2VPAv3v
zZAnzcsCGW0MWBQu2uyfo1GwXNisuVWoHOL5fQFioPIwLq2jz1e5gJ8d1dU4UDKHApsylrez8Ua+
zjs9QUDVpaxHcgI5MkWOHsHNLCjESTbbCwfEBWXjVEgIqOVCGYdqeegEsAtpYEzNxB8cxUlLi2IF
QXVMgH5u9we8LqBdclQW5iMs0KLvJ5L5IN/iY+u4/5dNbI313Y0TB64pFrOpgDMx436uiMEB8YrK
NxKWGvopEnPYVNBVMDtLXxCTfITLt2Umiwvol9rcNbCDogNbPa7wagrKqjEdBf8hnPsz7/cD8liy
aG8/D74XjYWVoNwgolCy2UV5mQUdnFPMjZYcPWId7QH82HmQQgTy6g4bWiDBerouC2J2ntrHKCe2
1zmyqJcfbvylgm3X+HGiehQCKxRAbAyDO6AzYGIr6w+NFGyr7nY2S3Z0IaBMCJ/jbYPsKo4aWnh6
BT5kuuHFYTsSO5VhCX0NpYQ7hCuhTwIg5buiL4LJnPFgNUsxL6pF5MEHJQey3mBwIYegkFurWjys
bxpCNGEsJvvcgJjjmcUYQ9U7NY8XTIsIXARZexNbbupnfgdwQ30CEP6KlKXkGJvncowaAHzALhc1
xEVMUytofRiXDmDVoDYHEWH14CYUw1PZQ1g+6GYY/l6FkOQlEAHn1jp3pxTViFPExdy9bKcimtJn
Gc3Cyx8u/+YqK8s+EM6BF0rM3JYXvcuusEmtyebf5mvWzJk0X8cSCQOmrjsav3xPPjCxRKktkVPW
h8biRnm0k914PuUUw0faOe1COXchCPamBwVlklvvEOdVXViZs6dDQA6ELq8tKJpq4nsCxOMrqXbr
ygg9cAKBIAjzAf2Yed1NMe6Ks1voa2jrRa/IGQqWiUKzdHHtciwp9IN0X3wxBH0SSh60fQYabf5g
ddZtglEJ4NPNt8foxAnlviguIB9dPaxWOluKQM84he7e04MZi9q/d8QoThgo8tP/0kjhSPgxbGND
vO5Zxrob24wgnqVBav59lsggWvMvDcFSrY+P0txkIof3cmUS2O6Wbn283Evd25appvP1k1vAtoAw
5uM8KAXCMpSs0QZ7iz+sxqvRBlKKWYd2602sNqxcKfj7TuzMNI+SrzIAqHEMm8Bsl7XPK86HzcZo
NmRHUIXU+lYcvpA27fto5AzByeDXbyYmaQyYoN/hb7xsIVpolwr5G2KRSEHB6OCg3ZKrxiTWFJqR
QU5WgdawjKYucwC/iADFVhDzmIwZZCIT1jjm2IQRJLMZ536PbGMcNO7LZY90JCe2GYLrAdQuZZ4y
VVWgua8oB3ebAnLzHhs24PnzD3Kcr6P95NwDcOPEVZFpczeSvU6KVPyc3bfk5QS9d19Ov6dMmNGt
0kvmhs2vCS5/MCOSOTXyWfbuVP/oHZia5aS27L2udwuXlCuHZF3xAO7OiD/C1OtmL5+ZCUYcyqWY
8wEligGi7OUCF8bTLrYl6RX5uv4ZXdtNvWn8iadE/aLxX6tbWGDtARUMmqg9lCeQwM+BPgKHGwFR
KvKKwXr/qqf3Gw0xrS21KNik0Mx0hE8xrSx6enPtUHxX209QrcqFSqBcsSKKmtIIO/D3BDwbAgw2
3VUBk9tDe+IAZ2x8OPJGPHeEVMGDpzuKPs6fPGv9NJSZEEm3u2g2nyUjXcP8jXrRS73HV7kqgmqT
edNrzQyo8VWlw3dUhhp/dnL0/N2n9j4Nn2ySLzE53GEkX+OOwuDEQvxa0WWil6L4JfuHPTwYe/3S
YFhiYY/N7ESKSx5VH/OxSsOeu8zULKJbyu1r3fzEx3fwYA9+uNXoS2FlfuxKwZfrdghNMheN6Toh
lGtk3mSruuo3P0ZLCiiU+OqZYTOxvm6Alm7m62cLjFSadydWzDHv+LpUveJa7T/Lcitps/tqsKd/
xpcYJ6qd3zdTpUcWBI/5Wb7WfRiPPWIPOyYCIn5bFIQVLhjL5peswtor3Mle6VAZOcmsZGX27ngp
LQtrDAvBeKzKiX8a4PKxMDzkAejyhx8LisH5h3hkj9xidKUpU7AFTI+GYd8Gd3ImTaTksDZmI2ze
9KIcRj/PsSN3/lTd3/Vj3n9reBmTSE6ZkTy2H8aqxOGZ70GS5L2Rm/VPeqlW2aXG1gL3rV1TdskF
JBlawaUKggifw60LQY9SgrsO5dppZOupCwQUBo5p89kFmQuzmBhhg0qXKdLgmagH37OcmdyaJeMM
BqJKLu1PcinQsYh5HGXmth9kRvz16i0mDzCyYzSrRf4BP4SwROwT+xZm+YYNz5qGTRFIqcMPn4b8
eA2DbQgUuqghJBDQ5DZNY4rFtrQgf4D3u218ePz7kyf1UG9A41WgUz6p3vCChar9+n5/v/i/YB1e
vYAdBIPjUhKXH9T40EM6sf7owAlp4NtgcECrTZQNmuABoF/xCtq6wWfkxRypGFpYbaWu5G0/pgoH
Wpo8bfwjhf0OBckOQfCYG9/UeM85EzojfT9x3UuGzjwUdSxlF6J9yjCqkBuVFiVKQaHy2CPA8rJV
jM3gvLsKTRlSgGTDoQ51LPAKDiZbC0oilylBYI0xrf/T0YIQgWDPmhBRLfgJf3B/u7aiZiyOMKrH
0Xcsyn8fHd9Foba4YjYrvAdaSCFvincon7yNZt3NezSxqWz4hyAp0tERJ19obMDtbu6RO2ca+GQU
xPLaskRZ+7GOK1ov6GlWNfabNwDEpvAkNEMM06WiIQeIGjS2JosXPorKmxFU9W1Q6wGso8+DQD3i
ewJxDVGK8VewDOOKA5cmZgJri7gCUBUqEColO983ZxT/jA+g7REwLVpNyHAhygWqQ9km6j30bcf7
lbwVG5yY+jHkqaJrVLlmPEzVH4Kv0p646SJeFodkg4jmsYOt3PXsr4fi9AD6Ro9n25XJOaQ5CLR8
sbHzjUyVMEHmAs6Rt1ecY4qZ++pFmucRkVGvwcypl7xmYn0c5PEDB57q9RyvjPflUcX3iIEPgz2y
ns62hCvQbW3BTE40Gk5GW85xUc1f69dPBUzpvANG+zFFN4YYOWict6OIH+1qXr5Nxb6VEpLbuYqd
W2PkvVNmLYtrligOj5y6HJDIKqkPuJAHpNWXgorU7v5uO21p3NgTkUJP5/ym0TmlEnUbrfb6dDZB
FspqY+AQL++AwAdcH/d+ovryzXtww5SwwdNTnAVOsiegHkz17oxDRGMFmtLcAtDViO1Be3qEGfu4
AL3GbyaFXfubLp/zgmwIxTQUp71578kPmlstdccUKt8oe/0c8bg1hBto0rij567BfPBuwwaVblpV
JpsdW0qD6jC9ZhpeRKvfT8J7KH1N0/17N3pDVhJOi56buh4UktK1cqosyj8L/P7l6CebeobmjKTF
BBUlRfa/BACYpMGf9qE22GwGuJ/x1lZLXqosD27uLaqnjNdmmP0bQ9KW7pAMC1SxY3gtpjj4Bcqe
L5VSA2Mtyfn/MnhSt5fADQOSsqUyfGXrB8z721ERGa9GGNFp1gpCh0P9R8vMagIZ4IjBnsZR9j50
1uf2PAHBuHnEzeqr7DpGpc4DgJfwJaEj//xO/sbBowtlQJMRYLPNmxerTC92k0U/FUOyn9b77yku
71LXs46NNAA7CF55+IlyaJqfYf2s19NT/nAyVJOX6Xz4A7ljsMQNS7v/CjgzpzT925I4xrA6GYVl
cBizBOHNyPN2X1LQHoiOQxR5d7H1XZALzO4tRBE1ioyKxVTQp3ysGLXXI8DpWc7xgHmkRrSnsRBk
prQt0xk5hPL6ho0AQO1DZdZhCpvOSELmu1sDOtruOfskK3lVp3aeIn1mQyGC7G2nE/e2N+gAFXuQ
SVJPqai6ZV0GUmZVg58YvGOWnDEQz++gTzm2riWz7MELIHbYG3UtYMgBCKuB7KEZaIeRfUmkluwR
JIA9VBabHPHb8GAHFf3Irrib743kDrRe72XbhcVBh0wCs2SqbSkF78F+jmYRMHtsqzC9sq2X1zH2
Kui3BVoJ8IOYg3VkQ4kR6MxIkFpxu7GZlp6Cu2y0m2YO/TY5C5+XC6D1WcUIBHDLTWfyw5cypz0p
kRgu5HHeAcVX2zExLYXXf+tTk7M+5lcP1p3kY9CVt1Ua6L3fMuOcKInCio7P3klIu/uAvwfRaASS
I29VMI3iMI0F/E71QQdY9sQAD05/sB6bdzRZjj9Wgny+h2lUHJWyezclLXjJSI9JDYc9WivjTSpi
jAc84y2DTrynOlfGVoNPLHPjTX9+GAxXqubdvF0+qVRPfeMm3GEaA0p2/JYNRWEdSVrYSoFaerfd
B4odzji649SIF8y5Lj87bq4yf4Ps4apoZ8qqQDOTkknBix1MukX5dEH4avuJdIrjwvDLAWfZ+DMv
SwoysJbFFLcDJ+PIrFYSR23OF2kDI7P16J3aMfO4I6xIMJLCAces46fz2RZkDLjeRPIYLxtoHxuJ
Z6wFzOJ9MmjaHIGVTvFNBc1XVQXvsfl8uWPFMlDRF5snf+UevlseOWVcYX9kt2W20jlXzOJ65xhY
1F4O6ZEzq8SWKKjJZ2Xa99fzaWnFjAkzQC9TF2Xc42XnC+oj7TAB5b2vb3buwgvcrkVzGHL0RL9i
iPjUIVsEtjZvNtPCag1zAg5Xz96qPfX0ZPEMp5EixqjW4TR3JEAvdVYTz0GDuNQZW+2oBqiMo6Vm
sn+iSXjzJUdv++Mpv+PVQICv25HYy5C80i7YObDPMYV2B5neRE8bqByNOdRef7NlEomZHrjRF8ie
6XPojaGEmddzxZc2cqYfN8UfzHmc0aagAwUFK9c6o1CFRUSne8qCx43rn32294mfoUHncFgovjrX
fhJfYbjlXzMGtqTp1qRDTebP2PGV1nkGZEyFY2jwZMlQFi9vfU4lKggsM0xxTejcuXE/0Ki33pUa
x+ds4/TqkDCxRD1K95DScDDrQwpg8Ti0k1D9QR9RBxOAB4BM2UchdcO4sGldWG5yfc7GboPlfLQb
gJHUbc5cucPnkl/Yp1oROn3H0CVoAAn5VUPZz7Tgo3pMeWFTl1uafZVAb9zGEdqeNGqUmTZHkNL+
OYUjRWMWUoJ4cL9/fCV0r78VJHXtZiftkteMhsV4VFoVkPYPFdhF0i1qFdFmZ/YofF1vPD9IHCaG
SzQoP3REKS6aiZvBL/VBChDUOgO4aG0ZrSOLNmw2zLsFdcWRFdbSHRwJnt0wR50Xc5EFL3gU/vNm
d+DhonoQxlZtc6PHNUfhk3ldVDzYEY8tjzP9voOMObGYDsZgxtsCsuWDVSxCPIVYiFU6vkfoe6VQ
JdlwV4e00++HJRn28CMz4oGiIyUY2NWezqv3me1lLu7Zpk/O7e/A6KJilfCgnGLxRsVJwWVXi/w7
AVbjKgiXgRaL3ReEJ7Ld6PFbjdxWjWrUk+9QqwNmDjzYOnUGEgWP1/zecHZZGV9ZMW/NYqQuW8Ph
yK1YkEYXxWYr7A53JkshCOdtbpz6rKeLx4cell7YZfhvAiP3jnqKNf6AsTC0tYapjPJVIwYPLB63
3WpYZfVawhIJoEPEznevW29pnjJAod1Q9pFi9lyVLGLwxQIUsY+epIuC42yoOPXwzehRKI2n/Rib
+UU3ezlUV1hH639lWRVem8lPESqPtQyijVgLGqXz2cFrO8HDA0iF3sNqJvNnAg+vc1SmO+ozOKwB
m6BiSi9PIviB8kd1+fWUzOd11WAoLvAn/7AkSIzhLJ4s8zLi/byRwPy+PPNfaZtCuXCv7tadunqV
8GZPrRajpDWC7hk2fRel844XmfRwimgAIBskzJdiW+OoYcuQrG5hsJQoP+Gi3k7K+0Z0FAjf1Mq+
1LUKNvZz2wBSIgt5cMnKbJQEaNpByDZkhhQCN2Yk3TqDJcIcdUeKz0QAQmPeic00iw0hXjKKHHDB
kfDsMyPtMXEm25K4JU5VxDPM5SpP6l9vA63YxvqVWCo1SDAKxMCuizq/ZQiEPrgJray0WZ5imhSv
7+5+ZJLq86isjMW7NT/MmQc9wmkOs/A1cm+H8W9sF/PX/kO0x7X3xqlVV3A1tacDs1MsA79D4lvZ
/o8k4mU2v2+x1FrtmUPhmKJ1WyloRoi/21AWv2cPKpX3rI85PSaWFL6+kuh1GbYl+l23cfhM56/B
SvM7hmQz3MPHg4xAxYHWBcvex+M4YOxnbP8SoyLIvZsFdvSY8dGZy6VbOiCgYRZuitcl3f9WDgE7
WHyULeImPw9bgXO5+mqkEGxP8Ym5B69uC9JoILWZI4mAhjzrPlu32buGKY7PMuSD/I48oRsA8BRX
51b5IuoKyLn9K083D+B3LW0h+XFf1n8kSl2g2uaIsbGC/zEEFTsQxbI7Wr3DCJeLeXrSfyUblw7+
vWp+B7wO2DgafxAfsUF0GU4AFAwa4icA2uhQ+M0q/WWwwUI+jE5YYKxPB8/KM88sHVs1/AzOrIGR
iqxq6kwM+wtwBY9L3vU2gksheiwikotIW6iiHP9dHIAoO3wgbe7YGdkUEBRDFfo95oqTAMm9sSrY
mge3+1DTtJGu7TBTctsz6H2MeUsxWz9qghsPHncimqxZsr4777lmo8SInU+0KIL3mnN4lnmSW23Y
BYdTfEk9NdIDtnfZyR1CeU1qnQTEUvOqRRuNGFIiHNivwHCeq/uu3T0ACVZvO48msFZXlFrwICTd
WZcONzHE4miWAOVmm5WAqVcktWIgMovoRig9jJH58atDwlCHVTF/XwErebod27Hz4L2RN8o3E8RZ
0lNMc7hIp3MMpua+oBmuFtO/xMOxFCa26owDqhE7Do0wXUNHer0Fn0mBZNWctCtDMcsl1pLDYKvH
V6Ac6m3hPkqzR7fFxgvxcEAlkcv2FP6SQWkNxFL6RWrNIyw37YZnT1bWZtKYoDjtZgpkD3dBQA8b
w41xn/in/YLAIvq4MdpTZAIqLwFRAOwRPq0h9Fv2rZqIPDcju/BvIKz0iw0xrPcwRtb/W59uIl5P
Pgw7Cm2E5RRW0Ia7OChIKgA3Sr7LRRPxwhEDiXT4DjvAGTerdhnvXH96rYyg85HR5RuVf4G91epP
jBBdPbzXL5zU93slfTU+A575HQwXG+mLRng3MLc0DvAnhtkvCrqdhCCODCqbfunmMQXQEQJNroMr
47JVcw5AhEeKD5b4YmMiodhdGNpjv3eYP8QYwbFTI4SEfiRMQZDrzCvV/iCdyIbobTDgKPsdIjbX
/tSR6NHb7JAMK4SkR94itBjTrwcG387Kdj/6BZ+W+TnBZuKhKPi4VkP99cTEWvgxpPF9w9g9qOMJ
AflYWyMIk2VvV2IIhhho34BjRDfMr/qlgKmaC55ZDRon3Qmpamm/I6LtTWOeUuqNGdRq4eg5jL8P
vUmo0Q8pNS98kAgm/xE0/0bEIVhrFzoTUeoTwWZ4ccnqN2mwqC47yRwUc1C9mn68ddBY5espcbNB
D2prT6Jp5Q04QSEwwcgg8nHdqMoyN9hR2FNwZz2D6hfIgMGLr2LZ8A8cVOZ1O42Av5Gb8AMZG5yA
I0iL968e79+kUAx2Do/n1KwnTJ7o4Z/oEv1XAywtJiY+/mGV/H4Liq88SMNBTTkY3icLWs56GZqh
Oyn0LuVt3Yq0NUcrL83IguLNRy6q7JotgIoRfvH2JV3KwX48YPJqu6HGXxbRdNn/KQ63mQsYfw3y
gt3po82qhneo88FUK9Izsog86rfOAmIt6EBFq3aBBRCxbgwh4D/17aiJ1GeQjWcZB1Juk3PZ+ECk
BsVWOQM2eXLHM+TlXpqEd2Wp9ielXFMDCBg3RtdkK4lbVF4KZZe7dxJDBkdKrBonBsfAfHpzJxM7
SdwxVe/wnM3TbP8/fPsEaiX2Am7nwmnNz2Exa4cxTAuPM2zh3PGnnuNfBE1NjkyA4GIhOxbZAddu
U2qetgXTmN7m09G3fptX8bazk8wbqYoZGz4FYF3ZxekJjtjbE1SIKCc0wSn8MSNqOh8xDf4NFntm
0LLVBp1Tz/KwUULlm6quDGs0CvSydJzu3ZFWb3WW/GiQ150j/YG9dMCOjWtcPv4L87NVg6TzL5NZ
FlAWVi6A2Ev1wXsIOawRqzbh5Rg7w0aTw+5GFqMnr9oa6T5UJ0cpRx/uGWUMH5JSy7llO7vNFcWe
9FZyHM8r0EQgYs5GJMhoUdfvMDtWJDmlDkzBOOz3twKBosXOl/5ikJTRGzw2HLwToGHRtCEQFoum
pJA/otA6G4RlPSHPkbHlQwBIGNCw6iIsi7cEsPSnWgI59As8/34VPSfO88TmQCvi6IZTI/YOoDQ9
Oovqw4wUZPzk8sSotsYYFEZsMRgaMchDA7QziJfMFTXFNMqZ0WjVXtr6nyqsj+XxTvwNRy6Don4S
1F1/wAuG4pa2DDH11FEJsU2ht8bXJhyHiV0DmOlWU7PSWE1O8aC39DQazYYalNeLoFwTl2PHVZEA
tFcm56S0M7JHZmMckDz6k2qYbJS7elGhOM3dmPT9xHAqYmSQTki5d+vmHeailkLTfe7TajYpzL5e
U5MYTv8yS0C4LaDJh550TJ4xh+Fod0d01hxpQ4GrW5zvBMBJqLYapEDCbHW3bwfZRfW0+mXOrOLL
BCgFEwq35tL3Ir1P5ObMaRi/x95rSRAazSppDEQ3MteKqsR4m8o2tvXXhgEz9PMfL73CXGaHGs6P
90QRR6i2h14vxIAv2eVWlkFLJbnI5gOsEdKwz8w4dvsBW8CKl9ThMJe+729PucJgunlsCWwD8YxJ
ES91bk1lvjZ4exCGzCd24WWKXUO2cEyWjppYqafMQUVeLtCBHIcD4DH1z4RtkHqIhBYGb7CPaKHG
qgGdwJ6Od64L2WySU9cf81M5cWrJRg5nf0hk0i1Kemr4Sr/kpwIxU9S6OvHX69G++204tDie1u8o
YUdhuwdtMA2E6epaRN9kDmzKg1RlVO/97N7baAtQ+SmMKkA7h9DvMAI9GBuIWtDFqdhOINujxyE1
/Fyy2WZB4gryPvC95KhNMGG/OAupHIXRjWFzIuUkoxxMazv7zZHJ8jcsNlvlCxykirhq8LP3L2o4
t3DkTUxX+UYWJRR+L79aIdmkB3AUK1f8cWIR0WSsGynguTMNjTktMbOCqQJW9WaKfRK6SPhtxMUg
Zw2lRd1Sw3GEeO9fNsznO+Q7cCgkeT67Z95DDx9soOMARxGrHdiaGphopb+eToKw0veEz/1c5eJX
7k6cW1nsf8AyOPd0Yj2Tco7mcno738H+tJcLks6d4xlhqWOTzmEn+xmeqQrhF4hsfO5kbulr6k3w
Yr2YkEMd1jW48axyQwDyBGMj9WEScghIWKNJMkbtvSu5q5y70IQNPnBXnI2VN5n6jJmhe5syhJf8
UMXrT1Nl9RjNH0CaxYGtRB4HuuENxQ4LFtVOaVha6YAl6KX3eIejh8/NeIyD9OmwRXwyD8c1+lTM
FOwSJSO2DS+mzJc93N8cpHrtvkcWD4DvmdVBN45ehteXTlX6Lc+yNo2CwTmMb7Uz1cwBE7FJIOGv
glL2+6dFZC92LTC5kohMOgYQF557cirGUVLMeZ5SvhxKr+FZgTFeSC9lRl9K43k38xPvNkhqw94t
zGMBpzzedUO3RlReDOr44xUSh3y1YUVIMFKDOfliG6X7xrjF36nAMdXBezOkkkOMQjJeZuj5iM7C
4fi0ppxRjOwBkd5MaJNEVVUTcL9PeRes25FwZWLSXIChhjFcVrkUA+8zc+JrbCjgOToL9+4EsPom
bMEqF3N729l7PvZB5rDOyWbnFOgaHhYgCMekyqw+AijsyXKudeRIAVKjsuhRAzIKRmhiiL4AdUdx
s8bnQIot4runyhGXIk/Ai0DcNUu0sLrlx8MrOJuMub7BEX8Q8mi0EgE7wLf4NOoTrDGA9JRjRXva
48x8HAA3Qc7o2Mkn9hvGhmzlnxfYN1rbRU6cbIZwYv4S2Mf2RcHLHZos20Ay5vnf5MLdTn4/izhg
hBdUOjX6jfGfndm6KAHYG4RnhFwsXtIueGE/od8LVClqrJ8dQWZeQ2yXiH4ajmNPJGgRner+UNAi
ham9MQPNjD+18wkE3xFw9DLzeT1HeQ2M24rB8vG6vjnl+j0ixI21/Uug1PX8CIWrzZVre+SPvjfo
YwNgVTs5Sja3sz8J69FVAx86EE+GLmwzxugG7OGiscBOJ5w/IMc3D/cT4WYZcBbdHd9tBnMKIUXl
wlVXgTCOQM5iOp5cAdrqqOct+eqXGh7rEWFZ+hq9pNPu8lXuyxRFwArHlUzGnaUsKk85ipgSVOcA
Hch4ScmBmCY3fvFNzNbdJuKKOyWM6vibQDiI6Hixb8y+h/l/LJ3XsqvGEoafiCpEErolgwCB8tIN
pQwoIRTR059vtk+57LK3VxAwzHT/qaGN+EMh4RuQTsN+ZhPBk5Ko1jrpZ8J5Mn+7nUPhMknfVHTU
U/StdHp24bGv8L/hBIACtViG5zS5JvEVgLkc24QQvpEJmUGLYBYqLwbBczvv4V1A6AWLWdkLMVy0
l0D9OKf45+/B6vhbCR9H520/YhXxjpTJ17Cxv8lbTs5zbULoX4b0GkoZQw4SS88R+S0c60TEoACE
RX2P32lDz9+fFuk1uUb1+DiV9hTcQClvouctjayyFzzYVkgMUZ8GCMfsPeNE6uELurg5/M5OS43u
PBfbOGWOJnAvKxr16bSBUB9YMDeDleypa3qF0v54CAx8UCx2KcZ9m7E6Pm8+HwI0GTIdiogSoRzM
PsRgiUizrWbpuTSDxeYpgFn5WyYLGzD1xeiEGNOBZ/lwJb80WwhoAr2OzYf9gYc+XHi0382Vbi5U
2eeLnq/SFtI3HkCsvph4NOsZrdNWmndunCv2RoQY7PcPEXz4DnSQByGG7JGUc/TK1japiLgmgn1a
+5WdVLQ/TG8yodxuSU0EIWONv1S1ZEpD3lkd2sb9O9W8Hvw89F52m5r0tTTMn5ksRc818MmOCa2U
FtgF2VJKR2o9tBcyiQjARqUja2MNPS17a+l2zG++uqpJ7eQg2+FgmD7HT7sMaldLB6TYATrICOfG
INtez0NakJiIOcSjAkUCIQBijIwEn++2IISDA9tTEshk2NVVsxV2VRn5IO0w8vEAvHWHVB7RJ/OA
Or8MG8dwTew4zM1j60JagRXKmudpkAfkwLOzUjg9k8EX6RJnuP0a3bNn/lyhRLICedMCGlVCd3yZ
tvNbht2ZebbssYQiO8VSJlNP9X/RhZWkdlbLdspdRyM+v6YScP4g6uKWgT3IcjMp4p9hGXxCvO/A
MjdKZevuofL764JuWPHesV9k3/n38Ik/oRYjZfV0nzTISEcL9gjrcZvew0d8TYutiTDPWNbpy9PR
9L3i8/jnXtPnw9NxruKEL11k6xwASxCrO6cgnNahI+KZE2AyAJY/25fWqcK2c5Gojz7bN1FLI9Zh
pOYNpwXSVUQWAyvbF9Mi7kA7eOkuOaFi7Fw+4ZFAS/AqqEfUMeJVVIGnWFrF+kFbpjPWG+BpjEyP
Nq0kK8Km3XDkVd/hIRvpQIUh4A+JrrQma1IVPHPER6pi2O/s4ym77g/+3r8OmyGMMzHNDWGMxdSc
XgN5JIQjv4/zdddUpch7+XbnlLHsubG63Y5B+7J6LXtVhqUwd8vx+WdfyT3mbXSPs5O96JyeCzq3
Y3uN1ei6vkwH0SOE2FAc/aCwxj8OEhSyY0kpQyCiLf9UW2VjI+Amq0g/DVBDJdVy9uL7eu4VgK3a
oQ0f86rZk4ZAln9jHj3ugXXzVFeKSgwG7+Q1YUiXN5i345qtNbsl6ga3zRTvjoDGxKQ64HCoXaFj
PyGP2aJBF+F0KCxlr2f/AXg4ZWAOT14ZNUk1kv5qgMRFg50Nc90PljBAUErqkMbSenpYGd52yTwX
fD+73voIe8dJM74DS94K6/jXE5WKGLWsUGAp/hM0Q4p6z5gWqiwm5ugUqrmenJmsNTKQ1r4sFs4g
//D6hqzxY3ZOH3GdXiVXPyZ33OxAKcdE9w1cnFCkmsuqa0wmyoEJ0mYSv4uDfsl2+jz0T9HnZbdU
W9t6zfdJCfsekbGJvJSo01viulmijyKCXOsn8kiZlgs5/GJznSpPu7/6diRoWPg6kGS3njLZ9gxi
M/W3c0FaS0TX9knYAiedf57z+9h3gRiOeAeAkzuvx3LXrQqJEVMN2WbZ9vsBeAXMPKmBc/4NWcXr
NmoQLucSIh1jeJZDZlB7RKKRv4kvBT39/B7+eNGvrjvoMVNG2OwIHk6lvPOeHXMcwDP6VBMg0jnp
nTA3SDSAotYS5WZn9SIQEPfpGiNeSj4SRSSfi/MZ2cio7/PycvDMuVvzds4CZHOVj4Aa2vJUWByS
0QOVwim4hUXn8bUvdnn944CmqHAFvPsM4VZZwo+AZ1FMuLdIntbsBFzu9+Oc1/zSl/NZArfc0DDY
MgNAXfkz/EYvD854VTxFThlqu4slYeEfY63En4Zy65Jg3tM3mN8eYpiNGPSEkVMJT4i6dRvVSQct
dA81HPe+qlvHKUjzNS2DJm0Gds89B5+JFBVL/oCKgf/DBYxwWeTnQ32AqvbfXdCwlVpk3IpWEQQm
OUYiwgL7G0WIEJiNKVxzzAbUtIJd+zcazHn2N8iQJD5Nb8gEcFOZ9zl2sU2Als8GcIRC6I9b+UY3
yV97DkkTaybqBbxFWIwjPcA3hH/ulUOhR89Rq9iYi6EbMgFzUtyIiNzH7DxRhzrg/PXvF1932J+Y
pnQi4An3AxOPMM+LKGgyON5DPkrWLhBXHRH1CZUd94mCu58isDolCLUCRKI/yVZOlOYEoGgVIXu3
MS0pJAjidNSPVCMEA7I7s60qo2twIx7X/lCv50YshIJ97gdeF3SWACjCHSXcuBi3EnN3JG1nsRB2
G2qr0yxsZKY+lpAcDqaTytd406TcQILXIsQTksE6/doqFdSsxWaG0rvApcK+q4QE9W+AMT6Yq4FC
xRW+h4z1C0go6m2uGBgwStjvTUWPAXu6p/vzRSka3+Nf1Kx7cvjiTEBT5J3nkuwD0egJ7yx1kBhp
RWgw11A7IMRoMpkZh08U5ljYesdaNVRI76Hmfp6mvU1ZewSMhojXkDF8Az2tKbJRIwoNKAgwotkp
sEI7vaWwFaoHbPncDYaEQI4emnXbX2b8VK6i2VRMI3wiu9OWd7K+L/H2GVXxdainmE0WcLEscJYL
qOxvcfUgo9A10GiTWj34iunnbxzBYkzYDRvgdUNYZXAl3IANHWMQPCHwVnZ0mUrGfn5aX9jI3BcZ
IdiRnqqNFmswwZbUNdnjYEAe44djrJLoD25RFZxuw9IYy8gJqKDy305pQSkcUM9A/wPRkUIKRaR/
+Hp84x6hKcd9ismtsoltceu8SB8bKb5RCzgfgDVgFqQiszKBMxxd+nz9bXJHb5O/02/aqXSOh928
D38wX0Eswe7iUideMB9klfexyv1rWGpigjEzaTiW8DHc3B+pTBvh86oISi5wwoQ48kQMDnlP760k
kNkd3ypYLSs4ev0Q6QSL8xoyUQP79Og0evoVGRWsFbeN3mkdFAvdfu0QhBBUCFsZmCoyEOeE2/lQ
PgKTlMmj/wMDd0itIOQEJphuvDbGoAaG8nd7ePd5qWCiM9BIvWmIL8OqsNWwv+Oj9P5oslEllXBr
mEVgl10DegOsGlKAkTcJCVQ8jB7pn+9QDSAS+TewsrW+PGcwU8/wukNS2B3uc9xywkZ3jZoxBydQ
PeWYHPQU/wvtgqMnKIH4XH5VzjRTpJw03zBciDRyEhM2P9JH2XpzyB9uD+wcIvZuSOeeYfblXiSk
xWEgbGj6FSEOIpa5zj8T0e9BmkHZFBEsm8pPYeD87h2Dy19oyy/ub8DNAlewmWsUgifz34M6Bjxr
Q0lhPpMRAeT3l9y1KxRRQYMrxMsq6GHHHEWNhpUciCFBqKDmLyZ5X5EkuSoXcHZZXWAkUF6pNAHs
8j9D/I6YCfXsjg06M9A8Oe/VB7K1iwTIWEcoajjqPs4aB7kvOdKfENJDVJEPve2PmKL9xP8JpIM1
yK5oD0FeH66WtwwCEbGXjfCacbWV84bP1gq4cnza68vHuQuaX4lg+38cNTCgH67dGmRnbCHf/Wco
xWDVpDplxhxdfC8Arqyg+vmmgmahdX4jBbNNEKUvZ4tKw0o7+IMG/VVO3vpGJ4qf2P/+T6Sa0hIw
CJpXFowW92DE77WfIwArNhpQZ3Ros5OPehB/KeUC6cMGfJyALr6kwhIrhJfxjS4TsYSWL0U+Zh2W
cbtE+FWsnlQCIwVx0d0lc9cemi45/h9Xia7EBguvYOcr/go/Lv08DJwDBkO0nggAHoswdlgzax7U
CRzccXyBCNQidTvCj5Vw1oREu5OuBqlmlxifmKUxSsSIVCuv83622534WXd3jvPNrkZFeg92iAas
PGEloS2MVMKQevAICDsIG4UlCWiUOFdq+7yHmfDesbQEDGe85Ioxh6CRHeQlmzSologDBFz7EYsl
gqem09W8JBJAGLQu1u5q/9yo8YGkeRrIhGJ4Sd5TI1EgEx4u2yEABkLPDYPPOGX+BbM7TXDbDiBT
Uj1BJXo+tERM1BH5zHAlkxe4+0pMVLlucfqD8sgRZiIRANiEzpK3OTwuqgXJG8/4BRMnUCBSLvks
Qx29BS/j14KKFTGjzI9YCgMak3/gFrfyoUUR5WL9vvO5VkxinYSkI3GkLI4WI4XBxI4jobsS8YEr
rhbjoLcCPtmMiUTjgoUwFGqPi2Du7v4biFwF6owB948vhV/uU9hr/nNbE+wvbNVEvaLcRxx8nX+W
8lLPdf+6Nim9x3TkzJRGOqBGqv9a0kcjOM0xFszaiCYr437ZUx9NwXlsLu3ZwElNvMzviLrzvC7X
fI+H25kOjjrux7TYaydipY8zIC1SVEMKJG2qs3XrdBfUSbr9ABd7irnPKGAJvxPGS20nmiw1B5Op
EF4sB0dHwXQWN+zzJMeZ/7Jn2bRd7Kf/Hi7qc14XSEqBHD7/mu0jurvq5ObeAmQu6Ifnn0gdHefM
Se9NLhYicgYuSfCXjK/2brjtPt2/FT9ihE5+s1Y9ZrMvhxPUqVbw4VFf4zq8HwqgPZHmeE/PGWIq
ML0Vb8TgvwUo1m/PeXLm0/DM+qk2eX4cpHoeljVcA1TXdA409LPKmaTkyuIk54988UfvuR7RLj/w
iyPTYFoooWnXRX9MqZZU6FzRwyMUvPuEfPwWBs4KJlMSMOJW6ZE4OxJeoOip3ErQQD1B22zzHRQq
9xUOFU7e/Ny65xp1Byxuywggg9nV3nnX1GOyGpHI4aaQoemhPj5UTMhhEIm0udxkvcGG+LPjY9/2
/Xp5qgTEycCMvIcm4a+So83AGJFdW6pug6nd17GFJfC05Su8AOHhq2zdk57DM1MVoXFDuBBUucA/
L2N0FF9jzCvcLYxeUmZvR+JZPKMnGDkqR2UweRcjqBUUceu314jNTijJbcB5Za7GXNM10TSrL6Gt
nmigGWe3paxQmdeGEjgUbFE7URenzmcSBFsoqU4M8GJeyooMEJFuI/K3SSaKTnmfgAH+QMCxDBMh
B3X91V3O+Cq9oLZ1uEfPGF3ZGQhDxTvF0nauMWB4LnsFk8ERgFuD+Q8UEVg1pxArUVjY9ZjTGjNg
Hd1agPbFs4xuIyUg26/BPU4oshoa6bmlFpZ4z6GNvkjCrpgTONs26IA1xOZLc/ZdGuDqVHAucrXR
o8g6cgBeFmSaU7PNsNrDzw01jjKuZ68FIzZL6xUd7vElJEIAf4g6a1NeZzlGE5lSPXwvYAX1GNnd
NaWzE6aV80rG4ndx7pnpnbZyzFfdphcH5+OqxVBpBr01eh483pyOPOD4PcdlBu+EQveCdBPtYzs7
J4Np6dcQTFPTVTWnWkjUbGdynMbfYo4Tr0nOkb7/7CoMYtSbmQSUSumk+BKJHmSUsX9jnlzef15D
FH/WnGi3eS2e8wGB5Nho4BvXqJHYsx7E61ot8Eo5pj2lRUGw6rPpxI9Yyi/kExx92bPfYy1GJY7K
CCKOoodfsaQbVCQbxr5BdMw0HYfqbwom5ohLQ09Foeo9RghtUabC3feAofVI8R4xpQVHyd86ECRJ
wQAX5sQ43HUCymfwvR1yW8QkIHmPELTS1Zl9VVtr9Ia03pIPmpo9wjYt1LjHeQNxd3S6EDjkBWhf
/HsEp1EfdTim0t8fdDX6jgAvKW7SBiMQ9Q9nhxjK2EUyf2GViD+5vBqQZBEPAlJk5XG12ZmpFBvM
zqhjfVKGpKMMjcRMPhF/5bfAmJ1Ql3Omwh3B9ErOaSSO43NyOPPrFOIJHv+IV0KTHepgTkhqB5RO
Ezglr5qX4Xcr5wigWV1H5Aw2Cy2EdMawjT1ZtTDPIuCV/adDAThrvV4mArwPSP/YSTiMCS2OYaVE
yi875E7M5jH8B/SNcA203ivCA7MThQ8BO85vYiRAqLa+64WvqI613Ey0BKZVAFSA351NDDcz7Tq7
WhswwJDhp7XB7u/rEyDXa8yRjM2TfHdQ2Yoq5rRuYw0khzcXHoNOF6v5ZS6ItyVFeIPM8DHvOkrt
18HMscN7ZSwILRQdk9P6SmDPdctAXcraJ6olgztzPxxTzTcZgcO0lim0IRJZNBPM0GMmxJfAbv++
P+WiP3/NiCaLfoG6uU5IZh81yAwJk8eWT5b7/pJ8UVyLr2LnPE/4F848ItGQOeKb3r9W7wzr0Sd9
g9UgA8PiSPThcECkmz78zMRvnDCI7uK+Rx0lww1p4yXAkakgiGe9GwKKR3Nzzvh9JG9YNJUBabxC
VOc/vSULaadE5BIJiWuRK7xo0Frk/ECEFZGAA8XIvYas4o68mpf7oZF8On32SdG+1LHCM2FOmFtO
Zb5VIZ+tPyJyq/V0ohThREt0d+fp9egbpW3U4dxwNTyMZ2F8z0UdJ0dFbvrFih+J+nL73Ro5wvAl
VN5p/eWHUDTORaVyRAytpqdEHZbeY4bqU9z1WIzo0fZ01SS2NIxX6VkrCFOi4QAJ8TmN25gLEpGK
Io8sp9yk/MFmhAgaBRyaLXJ+QAwCXiLn5sv8IJG5xqQk2pbBtkT4/9yajMf8ev0lSlCPaE4W8hCj
cPJkFhWeemgB2myKjx4qFn06CH6jal7I/unAkTUmj97txkL/nak7aWgivITfrBONRIq55N2G/ZiX
SQ1J72Yis03Zcnf1CX9TeaO3BxD7RbIK4MockbMvxqbUIXeGlIBoJeEX8tSW2asihe8LMmfanJRQ
3lQiHhEdPDpaR+QVRn6N1dF5QHrWw0XlZpOWPb2GrcPwszevo8Tigl8l0SkeCCaUPqwnKgIapdta
XBuDcGFMWSGJQmuS9CZ43+PWu7MYGEMkzPQ1gTtEQwQbICqoTSpX74g1tvHeI3QAnMjRr3EkQWpO
lfkNH+0aZeEVUbo0KWlGniwsg7FVl/Q6ZRnWoUz1BcPa8TUdVneuZPtydzkKG9Bs0IDc8JETMwte
hGb2llMxBWwstgYMkKHE/sxlQ43wUd7WApUFkKaScWAzaWN05ONxyeySBYviYU1Lh0in6S3BgGot
RNiGlBL7QKeqIJz88R6IcZqbaT1BieKAZX3p0JkoQzVL5oegMAF7BBTBNBaJP0NP6jAp/oYelSeF
+og3hsBR0fYZYE5U8hV0PMwsuUwKuI5jEnB9SkUA1c2CfOHSjWjz30SKKZV5eI1NEUpowcfzMAx/
KsaMXXzD1g48k38juBS/s8/IUUmdJ1GKcEgR/8ca5i66Gs+Q9x8tiZiggeKA9Sp6TPTzDvmYQ+5R
9l9C+HKeLzeCh6fBRar0ptDTXPKc0AyzeTOzi25zuYtk5yAQP4FDjQjDo6LEGYuYf3yJ+iw8YnoI
Jh4d2Zjo4S6zKRUb0yQd0YFMBfW+4TIbejbc7bQl6NL/az63N9Y90jokMg0oFQm3Ps9KeHy5C3w1
8Q0ilbE7zANoI5QILWPVfkiyL2xRQnIthqm9LPajOQHlDD1m3SLW5waCWfKMgPlEiJNoYslsp5k6
LLnv1jmhH2DnK/w6EwpoURM2IfrSgTWv/QkiZ39ZseE3vEOiyUS4QyCkOgZfzMYc49Erf/gDbyom
kBI61MRXvhm9AO1aZw3+np7oDkH76WnNaYzlxgrF1IejNQZgHDH3dci45Q9PCPw7FHNVFJFUMxwA
adLsoqaYgFYgWVY9YD/rtnhzdGpQ69CHXz4EjwqzUkHP0LhSWtkxqLuPWulr7RfEEUCSGWCUlDa2
31juJfwzLL+XXvx70ngrEfyL7S28c6xCS5D2BQtk8b5xX/qEdPJ9b8vaYtTGZM6ZwY4tUILXAWYB
nATZyD9FxTGnSEA3AFoiwER0Ou6ASdIEcMwY4MEhLo5NjPRDZggSu/TJ+kI3xv725d1Wg2NExC8K
ztoGc/Ak0tfQWXLIMEI9PM3JKgNzuiTyH3k7grumsxgpYRX2fVL6VszWm9/Hfdh05Y98XVmYuMys
YjthxwJUhgTFA114RPsgGWaDAJNkdMbbKbEmYFZk9hbOKTgE1GIOIipb867pfXMhsKYAE8QY3nmQ
exDsv+gdoR6KvpBizNhhlBssvotnZ4ajZP7CGM9BizMcLSiyJ/Rff8gTwZpJGSxQH1w59PlsWIfp
3GjCCChDzw3ELaQjRWZO92IW2TtCcEbG4KiyB7POgy4Szy66MD+wQC2CxgtRquAMYKfv0Ysr0dMj
c73E+iRkJiB4BjkEKnJGDRFAweKApCdTtc9zWxBHZz84JdFjIKPpEMkJBKDcIDq92Fcxabm3MDO+
6xkUU7omAHxo2ZdTjO67Y6baj0mfTlgJbl6T1uNnIsitGxwHLRE+hw5CsqK0Ax0J/5QhsCFueAa/
JWRXBkLRAR9WjIzl3ekNmVA3IX3AVbxnSiHfs5t04B/NsF6ryZGFBiouBvsZw4pYrTczVDvnwfsR
9JmQ1UD5IEPlTN8+vD5RAUUmYQ1dMFp3aIYd8B1hCyhfbYTWbiVmqyrhL0eHzB+CYdm35cd7ZZ1j
YjTFpOCfeAPW+qpeCxoIyGLzhv/hOA3fQ3kJCs7gN9Iv7H4Ei3dhHugpa+eoH7sAi33Uywkom+jR
v4tgPtz0Mq2Ha2gv9uDpKTZhdj4Wyxl8sfMa18xQf34DEoNtzMQG7g81+rDwIFLSAjCh8dhsSdnj
M4PciY7+laIY886jL0zACHeMPR034DqQKeKyj4JOqh1vJXw8FzFrWmzYjE2MLrzaIoXPoEKdi+3u
ScILqtsrXTAvPS1UwGGQDY/eXGw5FJT/KgYM0CRo9XlTiYO1szKN786Wj+wQ142SlyODUjPGtgUv
BXNpJfk/WF6gFRAyLFVrNP7a2fTjjliqJBcKim5PSpYK4QObzRfsSViAURkgQ3pGLanIKyHXFCoh
SKsH3wCXm5J5g8oflfLPmY4zX1sy747MKTHfUsyYHxM3EYqJrIiZIqLawj1dHccnwCedjM6G9uUn
IsSi2K0n8IZVtL8uth/SsZAswuJnmTV7+gCwjk7WHMGlR4vXEdab9THnUtnARhQGfdQ9sNvLPkXJ
kPeqGRLFpRDYeKJmRL9tD4A3CNdlEomoLAmE3F/nmG1IC+PyTPQ0iB4Eu8/+i6SY6faU0aLeuYYa
AGxLdj+XSTXo5LRJg5FyWAJWcSkM3mGR/wDn4CBpE3zN2fc5aUs2c97OHepuOL23HSORGtFEclkv
r+DIczRvEF2mCik7NCLWWuXlgQylbGKYS2SKWYTAdwtuptVaqT9G1Bfc7LFmMSpXIQ4KnYQ1I7Ts
IECBi1ehcqftF01oYR8mtLPYjzzCZ7YLKiyWMaTblmnwQqrF30B8GP/dd4ZymetAIiSsUA9QKR6s
z1BNhgMSqRFi/3GwYTP2lE0Tr1rwcGi4KWtMQp9QOM3PtPWpQfNLiVVhqX38iYja6EB2jongBmhB
Zb2y1c/QOGKg+hv455S0RHABr3VZaxWf7bGvGeRJ9Nk2Y7xwXIWqz1O3EacJbrKf8OZZsL9WOzY8
LY5QVyGAxM9uUeKQJ4XbFF5SXpZrIjsIRQTetB/b8vDBzIUUfqeEGpIA0tTYSK7IMsqA/W6sMa2S
dcyu8Dk6AoczSmuwRkQRHGfEvIjhcgTK2OoKXduqlzOm8vF/hZSU9/Ny/J4f7WJJCgGk1D3Dqhqy
y/hCOK58oFGJJa0ivJqNCWhNLzdEQUy9j+kP1aglAhs/9KVvYc1BXU6WLZJbtwBo5Oqj55zFiF9g
y/5FUnB84p5+4nYuYBNo+Z5AMfTI4ChH4UaCjJD8zDXvnZYdVjbVvmfsee5t2mfbes6lnHgfz9jq
QsGAXAGHBXoYG9CGaoyMDPiMHrkfodgEIMwx8RUZ2i+0fv2ZHPbyRpDKL6djdwAgHemolzhvmRgW
Pt24WxJxyY6ACGCxVUbY4ZwjIA6ve7b9+T42h8ObXd98+C8hHCB1BW4IizEIziCCaRy/HKljgtc7
HzekesKuD9GMPlb3vTQmItK5DovgznQwEobruTTjxxLnSV0mpJOF/1x+t8e1NCozoRb2WzLxGtSC
OdFyt8NTcwkA8NVMS7+ZEtXTd1xmOp00Ijg6VjHVR47oyeiN5jBijLPFukCUf4+cItzXyNaJ4o+x
7vTuzgXYiLlHogX7MMdgI/4V1Ryxs5BRXu9htyxR8F+TEQJYj5/OjXBY5gdhGicwcfVlgtGbhEh0
3lsOSAQzTBXgGSZC8+G/Oo97gKKJB1IfvuMPHeXLYxEqfwohSGSdTZg7a33mBPOnBvspX4ACAt0L
Dl/WNVnqIXzeBdeWB9wziKVYJkyy59HZsJHl1aGaI1s/x2WoIpUjvQFj22mo+fcNWQF4oXvZLXhR
wSwMt3LqPaDgErtSgfpwiQnsACRg5uh2BSf1m8j4Ijqno4GQrV+NwfS26e+UVG2Y2wS2upNpOKDt
FnfYJ9Q67HUHMykRVWOdGRXM9eTBUb5iGNNFGU5LimuT+ebzYwrSRzIiFqJEiG7icmHu7m+3T/7l
c3NE4Qvxvz/tnxDbFGizelRkNSJh0hr+MP5EyqpdKgnnXHJOCvfUs2v/tsED+UM+Njboy/4IS6gm
SF5mMj41Y/zTbfXv9w6K8fFKnfDYmLTjUblCIPWcGZv7SKdrhBd2e+sG5B6UJnymhPUIOIFxxY/0
xogxuGJysyN40Qes9NMnJ/GO08KWU0TbCVlp1eSzKWe9bHC1GrSh0Tls42coJ/fZc0gi5Ry5Zkna
+Nu9a7hjo3cDNI79yekxaPpjfd5uI8QSRY+QB/YVuQZYIT+l/REFzw2hc4P/Aqh0kJRcElae1EMB
6jx4lxl2d0M676nU7VhSKEul4Zvm0ETB5V45E/hO2erhyYLPi4g9+Jzcrgz6tDidmHiTn+NLehIx
AF/OusORIHdgKI4pJI70t2AcYB0NzWbf+zd6W1geAbjAwt1x6bC9VzSxpIMNicuY1uvngUDhM67S
vgOZ+Ib5p5KqlwbXwH+K+j16I3y3VQpt8k9nF/vMMb66HdCWR2AhlHgV8nU4UnCV27q/FImjv6if
o41FL45f0wdUAiPKEEg7Kfrd6OUMVuxZy2/0JdOb4LzsH2IiyJcXcHGfyGisG+iwCQSjkvxn11Hc
AQOzq5hZAAOoTvF/X95xxsFd0T63iz11zITTk9K9CNHqxMd9L31T0WPG0+NizgBNCndMIGsucbAF
tIQlMWkHnd9W3Ef/sTAFCLAaiDY0MwgCxWOHU3QzkujQseS7cHED2DT0fD4xxWI6jxiPUvliI8Sc
VFKP8/EvqM6tCvyAHD7vsxTsXTs8ztgvjqDmrA/KY6Yz6aOa1+X5mNwar4PWJ1PiOSF/qcObi0vW
RB6jzT4w/HRp1QlP5YhdiwFRBlhTpmTnoZr/ohob4VLN6wMKIzxEHCuoyCADIsRy1P6ufujJwcB/
HH31ILOl0kB/vN7qxdHqyhmE0I18QEynUFESav0qkOcNmHmKbwcnBJAkfI2GDo/ShhJAgJsyoMAg
0MAD3P5EnJO3VFuLZcbNJLVAGxsuLDiDDq6x8KWy/pEeQYOyEiq3JMQbayhi9rvTNAFY74XEuG/M
qwr0MVTAZEAlT2lJhU7KdNRfVugCCEgJKup1+lZuBwUJ1QEAH3GyPAN+FhIaNFiuhhxupuyZBfCD
m5AawZ1B2M77oKRyeEqphpGkc0x36ZMZCAiYGCQAmcO1TTG/4QtigOSi9p7MaVf9O9oPD1iGZoHm
VnZeTL4hnp1BryOVyHtC1cRLjn8pu0VoXYjhGX4nPST9v+Dlf6DCkN3jc9F5g0SHxzjnmkamnKC9
CR/VkO5p0RDkxxji0WXchJW4Zpx+MSNVdiJq8+WyO4fXLTjh8MYAnqGWGrQhLfbm0v4u6ymEowpX
CQxv5r8rvQ0wDTOgsGyNkXjJjnB3nUN9chmCMxCchXVQVNwP4BQFPVwJoTaqgv62yfogIDS6Y0b2
6uBvx+AFEzH9jnu52WOe3occX8LJmKGJgaJP10mlQT4K7eAZ56CwTDJ54BjK4RNCDjMF/SZSW9Ls
MJMSHdH6x9V30Wmp9qeOC48M5KWBPFLzbqh9AQRQCFi8HwljwlSyNCbfKqTkM6ZHpONouW7JY3Zm
tDZTVark9vWR3M8vAHrJKayJzwXSUefaFq2meGBLhQO0YU+7HX3EwhzeeMemZCyHrXj432b0IiJ+
/J3yMH7oQiboBP9NLACcJEGabMH9QETtEMLACOH3gr375jM+Eq0kI5NFn3nFJmsV5MMCuiOfiYpA
JCgPRG0A70gU1QNWG/sTZiemUprzctnNzl4b6AAtRM5ePTyrWojjVv7rpV3r4orI+D26UzFrlDEJ
w3Zq+l8EFkMt6VcOch7AWA7B1ibC+q44MwadkFkBRaMl98Zvtlr+VXYDIzgdij3imtPi+7Hui3Lf
46Ti7Po5fc1R3zgPyC5CU8wh2+nhCXnYwGEIrY8d1Ddydn+QoslxXkoeJUEXAfTMH4vzzK4TaVfW
Q5Vih3cqxHVYBkrhtIkyJM4p/5KroN74x9u/Q8zCAsJpHTk2WRl0/vRwbkmImaOHFHyTYnWbn8iF
gEMYM1yJrYAdoIernMmnmnUFubuFHHfaa6RXfygCPx0MDnsI/XVUc4AAtZax8bXvA9f8F1p36hA8
ed2ewalIPZX6IASf+BF4Wt2+5a3q2xXlW+FJZiSRUvGnMr+sf3PNCrn5kQc+If1S7oVvqnrOPCUz
KFSaYTGXq4DFMTNCdSxn8l9/tkAA+dWmryksffSGsPxjjgivuIgLe0I2nHMcu1KGanjxyB5v+2dQ
Vdh1a3+xhM416NVT+OiPO/BYdmjT/l0cDT16a707C4WDSXTyCnyMkMi+i71aCkpKn0SGUJctdXFL
cM5Yanomcg7fSsQW/5RRhuOJuXIAkR3PqiJ9nrPi7zOtg+/c3JYoSmrO3dEx/oGVkhUZfjfmH/BU
jUkDpe/N+1ztAg3n114jJtTXTXpOtVFLFfoitZdT1b3HnCfo1dfddjBTkxLsW/a+SH3vbXBk7ncx
1Rldh7DKp9QGPvqrEo4t7IxunL7+I4eJpuA1KQv3R/nBDu1gICGSOG9M+wjJfLaFkUnbjbVIR2Om
S/CF1xDtBHTMTyjqBTbNv/51LFVahClJqQJowIKJAwb5mUDuSlIXRyo723X4Y3/sO2/mh+PairES
z6SYg90dYvnv7AJy7PVAC+w+GCNjivEhQIIEqVCgEB03GAghlERE0iNQMVx4ffQpEv+c338h2qWi
4PdgpH62AUFTjwNKhi56eqc6kgBCJ1csyMBnRAk2LvXtNyOUSVudiXwD/GY6EQMQCEgdvws+gP/k
SUJ8oKsS5bKJ2sf67DkZL2Jqz9xMH8NO95sE3CD9fqLB1Bi/qO5Qx8MN8sO7nFQ/JRf82G2jM7yS
WB0ahzk2za+U/L5DFUvgbfjTx9izz1QACH8sk/KRYp95Akw5ymhK5m/NpZFKEGb0ni4vZ5Fdl+pU
r63L6NraT2FYvO4lsAK/OtSf4VK1JjqqjMOZfZbDhAcSDrwNU2NuhB7zwkIS46MUExT/ReB3gJ84
uzG5MYnSIlBkezQJU4C8nf4GALqn9Qf1FkoUPMmAu6jPNFoUl2okpEiDRc0oi9dmAjg3JEnKnJFA
R8SWCNKUlICJihvMmbV96gWaCS1zY3AblhdbJ+v7EWH3LPJnz0HmgWkFdSwZHwdqGH1iULQ+RiJ9
C4foXaTFoYDc4h/Eka2vMMMxX1sPNNckQeM3YTKGK0JEOC8oct+IhC7Re7Pv25dlsWOa7C8CSLel
Ps59FTqFhm/OFDyAd/J4MQKTYKMQI+EiGmcUtkAiyMEsDnwUXrQYf/iI139bWAYfnTxwVplH3CWu
zjbHzcrV6Z5K0UKKMTgxEnfm0wXkyOjZK2pisjTRwpTWe/Sj3Hq4qHSJ2ms9Hs4BfV/FDDSRu8sU
qFN+mam4AHzz6n2yW/xenabkqxEpiWwypM5kNsv+vm83cCvJt/GNXfFHGtzXZl7PfYYrbHyiwGQI
JbZO9Rg/0IhTS/aIv3NuM2ZX3f3BYyF/6TPIumC6WViUCeOjVQeREXCuGI9yezkN7lKcvKF2J5Eb
spF7QugGbzLyLYr4Yf+R9tTwiaWt7356HnOQjvC8tBgEuh4jY3f0n/CPS1Hyr81AWZT0xMRP0hxf
JmRhh8bIPT6CK6HhRbT48DpHvOIyey2C2REl3zM2o9f/SDqzZTW1LQw/EVWIKHhLD/aIy+bG0rUU
EQRRWp9+fzO7kpPsyklsYDLnGP/4m5CKlCHC5LkqB1aC96JQviB2WE9YQ6VuUiX6dxw4RIfarrvf
FOoLwjUxkWd7ePwbH+HvYKZXsqk6r9XtfIJ1zaUot5Sho5FXpyCtLFGS9OLw/ie+ZYa1khgR+3DN
HvgrU45wBK/GrPiX1WWLHLby+DkvGQ/r9oO5p6thGgr5jYxAhxF1aza1URIkz6jol0hE51kzci/n
QFlPbh7+3nQlMD+5Dfi3ptAFvAnWOZnAWsPBaU4RXQZ0lDDAwYQHe7Y1wBCDeBuyf4mMYE8jjBMi
fgYiFF4m/0xlmtlEMTiHYzsHDXEZAK04Lk3pVwefMdkf+x/VJkkETr4onfDLGESJ1zLwpaB4/kBE
iPJNR0oKM8jymE7sHGnJtmLO/JzGm+Gq+T2ttf3IwYAK1pjisFScQY5E4fzSA/JJviSIUhYnr4vE
5IxOHnsgUJr1yNMwK0VExGQ5s6uhhc01qZv/7Kyl11I59++FXCKbAw8QA0wuWrzgcbv/3X9L5kuQ
io4sOvbfwf3SIwsdxauR/ouTih7I/RYZ9fsvq3gWsRB/3E38jXiDuhNJDnh+w7rJ/clvfW7q/VdF
qQIuS6A5RfqYZzweQ43osuNrOEtRX7DBNDP8tOjBO3C63qg1xol1+Na9HPlTQkipK3bfvTKaMqD9
4tBtYMz01cVB8GU4O/AwFmgxdiIFFFJ7D33LhpXSYOxFe6GRj27iyE2V088rtKNfsLxEzIqjUQJC
4fbAZo1fMqnlJWQfHT32mgSGOzVqcsalv+jQA43hXTGNTwv+A8MjPBiE0UzlVVzUFoM6jWl6BacU
/ByzGeDoHOsS/TeNna4O5OeGPmQoY8HAM4P9P9CwAkM9+nAavNfN6dzdQ9FDwh9QrAkuXybGwC9v
zER2aJO2OwGXbNwjgzltOuk2GiUBpywLD/ThCU0ncxj6ALmMc6egSXn6j2pRN/TUjeL5Q3jAhROm
tBcFIJunIogXC4ehkBbibfNMrR7SAGwDhUwakRb0opAjIQYt3BIm6Kjw8GC+q15y9yrwIwDdzgNs
Qab2DXL5J6WjUrGHIQfnZKXbE4Nk6X9PcX2lSz5eDSmDR9yUGXTevQLQOPZGoR4pGA9qfoyvSu3K
bEEQ78Ecez9lEMzgHcErTqv3ryeVwOT465kN33GFtBGD7Ux3+OQj1R2Ai7nxVXms0jkyo5HZwxrX
sLWpMaiC97tF7YfDYRcWvx2jRjpbuxpNUbRqt9Ovdjsg7hXKaDZsKBWwRTi7YmSGzO8ZThvlvAvh
RhGVwT0nsxFCL8UFSM7mB+K5oCh9BkdVMKS6qUrCTOGNUIvSBmJze3gDyVENSk78sdvUeaFaelj6
gyCtz0GTXRpHattH+J1rJBFfTyC2zDgnfGDsJZCMz+4/VYBMlEQCsz95w/H6w2SNsMlkdSIDqXDU
vwkW6Xfs/NCnj72vTn6wl0yAONRpBpJL8SmnFyVZ+XN2eWEOQdMEKKov+vwnxVa9xwMZgBhoD35c
+76MVbpAfWydMPHtsCMooqydjrcPYpiW1e+TkxWk4/YU7jANlBtIxYS8PhySsifoW5mrgDV0Rr2t
3QqPfX4I6gbsFqYV9w6FRlnPeMSG6XYgBXEo6Aj97QR89cTGj/0RACf8AixhVQkSqT8RDfSTRZzb
HWlMEZAuLhhvgZhAX9xPPrYez59K8CS4deC+IKg62GjIb4fygyhjJhZDM67CQbuzEiVQ0LGeAZql
BLkihzNOwS/OS6hSfdDNXjgWRvnE/dcB30uACs1XuqP+2Iw6JyegLvEfA3B8+B+4DnMq6ejKvcx9
qeA/UylqGluVptBRT/aLtCR0WolT7vCFmFi9my4+0MxU14K1WuYexHAwpZjvZT2iD0hy5d4RzvrS
x6VjbW/PLxLyZQOc8/CLc84yzKyJoJa8nELajDIH2B+MW54X6Ew4+HEHxjWOcl2hsWJ9O0koUUI9
Oblq809GRPvaPl+kGRgFVMjN4YEFwtt4/j6t0+V5mKwHC2UFLxmw1bi3lhCqNjBhNm+85s2a7BAU
LXRgmpPW4BXCYbByX25dr+JlTqOdoyUP7h1lMAaDBbuVC9z88ZFvDhiL6Z7+XTDrkcGPMnZSJueQ
crPnLoXQKyMDpxGPD6PBPJOwOLdf2lSeXCaIYLAom73OXRYoewXBKWJ6bJ0QR3dGymhU2aoxhGxc
ZtVdhftDE9AED4fOiJk9ZPyHiy1oQcA5O1J5lhhc4klHl6wFpRSNtaNaun08GxMdfhe2mO2lUZEt
2vQSY0YOmMFn63pgKtn+juNLS1YK83fsv5hOfgIQUUu5DZjbks/bMe9x3mMyYbdP0tAma8DobKnI
jCLp5GDw331qy6y2e5hOeFXo8BkHfi6tpc+8rX5SxPQ86I35eLCp6GEVcZ5+8k07inL9900v+pnH
Cd4O0VM96Ipbv26Ytz7+KtqQ3E6Y7r/HofRej4az/nvUkhCM8uPIJ8DnlXzrZU8TXDx93q/vLp/e
Lj/0iN1ysPzWwqHpZSvHh39aZ6t0OiKQ0v9WAblaNJmCmffBPQX+tJsEEXkxIqUFOXxLAOI8/TjM
PJSggv5ADs8bG83YG0MFPYvw5ccKRuYR7VmHZEmZ0WvyBOD4aj3xnw5JfcLf2KyYZOlcRaFtLY75
kjK5BktnkhgZoTOO+sP78rnK88oXpHRQvIL6PeemK6IbrfYqa0tZU/ITNo71S0zgBjwF5KGidWHY
Q6e5nPDmDmtiRqWnQeTFzx2y/AqGJXNhcC9HjPGzLV2p6jZRTWQO0Rfg+9B2/AnVxUpndi6uA7Hs
SGWo1l7OuBWZN5CUGNJlEZo1KzsyqYVKBrfhvdFb8R0YV5PRuMj3U5o4ynvRqZU/csBnFTuN9YEh
gzRvPJXhX+fuad3AZ2m16Sn1EhrZmFR2q7+9a5dWVEdSm1/b1w96q254PXGfKJqwFFJeq8fohssS
36Z8rSjfkRASwIjcT6YAfZ711Evfv1SDOrPRMxenvvPoVsFXmWmI0cr1ETaGfgFCJvmJHp6t7yt3
oMBzzsATNbM9Xqs0Kqgk/NHHTs717ct1oEfAXivFCQOvFn9Uey20FSA6ZnwU53/ojDFTdpPTKiXC
Kpl+NZw6rCadxku0bi9gaAPsOyxfZnlDbG3r08ztSivfdhzD3uNhN9fSG0YFY1t+ZEgEh1gYb5hu
UnBC85A5qhk1Bc8FkXGXp8dMOkrPR+YeKe45983Ti/FTbc9PwBnIcGOzAnPBYBj+HopNZ7JD0buT
mf0MqUKwI58zRXWohxhEPT2sIwdoKxcPpjMv4lrhtfnS9WsOfg7EL3YGht/PdUs6LIEr+KnNipjK
z4Hx/OG6rUqYtXvyF4MTVHDrDT+H6fvbwfGG+T+c6GgAsTKlkkGvTdGrCmcJzS1nSoT2nLTNHUNT
kTXSbWhbQJfja0g0ywbobvnqQ7bRDVsxWS+IKYCseBkZUtkvHKU7FnZis7Z1Z4wZce9rAWp5G4M2
R5WOg2RX/JanI4DKh1l+F74e5jAc9YjNzDs7PNtPzm8PVyjssFp59L9yAYsdKzmkYH0Ax5LkE6Kd
hvXq2zjaBeoOo/gVHn/ChShIj3hegKvDsoQaQeprbFOsEi+8VZmFM8BTIAcUdLT4p1Nv7tJrQ3zT
dlS6YwyTsvVoEp2q5TChnIsepPdBMMmW2ts9Zb863V3FY8v4+IsPGAmD4wBi7/1wIvRaqAEZLSSd
zecsK1w4lkxR2lCTrPfDGTQOTTdBDYeHZJ4OTPR2xLEMSlerjIaxmHfiDF8Rprw6jGDM2rMPYA1S
nqFxHU4s2v3J+dubPYP7p/VBsdCbULhoDFXQnKlUO2NMYN3xXHbXiP9QdYwXUm0XvdWNL4VORAe0
P21z6n2o1w09MqDsfjT7bFmHPYck4UVYZ9/HR0ourhzUueZGJ1/HQU2pxVgbvd/Don97xrdKLD0V
xIPpLsFuqvd+Mi+h5Pj+CAYnqSXQPcH5GcX9VMcOBlQn/PbeLjQdgyDa43NdHrWP2XA8H8sAV7SB
bpByBP7LtZAoC7E1aRwGrqCoz84DoQJo+NQEDaOlnxAzxoRiiW4dYqNqQJ1APlbihaNQShlP+Iz0
K5vqFzcvZYET3wAViW4PJA+578iUoPHB8JHAtTYFZDyQZwZfVOWF877KlcFjjp0ZxsKywbvB+EYC
AdGfZq1ffMGLMkI/kmumByK9XvrpcJ0Zw0eAsp+vS+FxyNiyw2wRaBejqx/46nemgmU4IX8XLHLc
QrtUKgfi6ETYyxFUJjRYJ3oIhS4U/0twn4HGc2CL7es7Crjyn2KWI4C7ZqKkZXNXttlzrhRnLP1R
tw0/ER49nAe8jv5XCIG45o5nMK93dBsk3fIEJYRdG6QO1OlCaWz9kBFNiXsCo/V1g/BBm63J4AKd
YVtgdBveHXwm1G3uQJrk+q/eXoLqawe4PcG3ZEne6wTCDFQ+kifeR93nNdnVVFTE9wPNVBr7MAu2
UjZnzcRrZiTNc/9sD31L8QJGVn3iaVP49elnQvBUM68g73TrWplmMNiy9YepVGGWbOBdpA3E4H2g
BczYGTZAmkU1rmJJxouCRfLMEFPNhtCKkQ9jQLyumTz0oDUPhzXUjzFZWTd056Wyj5Nb+fydcO5/
VmyU/Oyw3XRGjxCTvrLf5tX8Ea/u6J3QAMc+PdMA11SMIW1AoQU0PM3I0n11mt4Zz4D0faYpNH3g
QapXe3hHTYmZw3MlJ3a2wDsa0xJnAHOEig6PLQgHidvJ5uRMJtbtzQCQBpkIJx+Bl5/Cm2QSdZp1
RwnfI+E45SGW+ii8IMfl5s30FGRW0GuAuWle6s6aQF6FdoELC6g489JUJB7TeUO6/hUaHxUTEMr1
L7PEbC8jaEgWyQXWyJ7Giju+x6SMTybq82dnvZB5YNNY7e+RjvEpHBvWEY/n2GwB/zFT+CKaunvj
Zvnm7YCg+y2j+VVTbpiPP68thVkAq5ddxwcupDxBhIzMDyLAG8oplNa/DoPSkcwHdzVy9GJCsE0Y
vw9Wsw7v9/d30f6N6DUssn6H2ZUR5ZuMmI7yDdEVNx6Y6XvJSdcNsOxBO2/kuHIwHNWMWl0k8284
PFZsXaX/olGE4pafOetsW3MpZMYgyTI8ti/BkZvJ+URP8y4YsLnKeDbB9bcVzCAq1x38YCksAVlP
IJezeE49DRNEX2VwhNg26KQ/064yYqYIOkPhZTJeMeJPjjyb9mcrhcUDxvbpYTHxr7f5h/ngjnjW
JFtkLadUP2+PoDP40BKHZJRr2K3kRw0XY5yXo8clif/uuS83vt54zWUM7ZTq7XnhZP/SuSFopdjo
btl43n02BF33gdK7AJinO0efDh1H9eseOJeyAfS3f2J0/P1LRvTEEtMfdsftS55lJ4f8BCrlFqZJ
emg2ypAUECNW/PK9irVNweu8DwrIFQrEQqEmhzmjNTiZwk3kt/s7qilvKX3O6napXYBTubjwtA7Y
vQCINEH5rzd7PXbqMrsV+08z/d4jrezsmPpHBmqMyw+IzdjJtLWubNTkR2I5wE6PD4zjO1fNw3K0
+iJXLDt3uFD+3v+McJi0lEBEUNF6YFEez8fPoKY71Dm8wmSdtl43Or5Uv9oN4UuVG27nMFlSVX3y
UAaHmqRrxsSF2zNeRVqir5PHSlXBow7fV4DxCRQP7nC6vTvscbyeKOyAZrFMHdiEE7PxsOjAQ0+Q
oDrzJYQPW9AF0hpfYbaE/JMtXyl5JM5yCIrHLWHAbWgfiwEV+52E6iqowXoOX7+CF/myT/882gPp
veG+NamJw7Z6rXYIxa98BAYG6RoKLw8gcqKvVzLFFlB9YrPqGHIIOxaCfF0+1xNKi2r1QAuLwUJe
6TMwZIs/gNQNo1zwEYeoGZh2q0hxBnANNRe59So51FEZqSfyZcYeuBVVb/2dYVuCXTMmoz+IVaPX
4g5h8yd+R49impZzyqDXCUs07iHeVti/oZ49UflBJWDMySEzZfOcvrYaezLCpOUoSk62Anlnxyxv
msPpURd5Kf6mBhQ358ztd3K6jLPl6UXSU/Sp1s/xdYCXIcUaJudsdthkjZQgFV5ibyrTIXVMb/TV
viCizFb2sC9HlEQgSZgXyRFYnLzqV+VM67AapOISlYN/hSkQTjhqM9ktu332WUzyoHoxvIRsABwm
n0sUjmy2tX+nHAWu/CL8TS6q5OMPU3l3euxkxV7TTKFZDBWvYp+QxdYGqWLK0TMREpcBATTNDTRV
WscMg+e9aKoMRhn5GT2uTvaObKJ/Tgn2wM3Iu+PW+zZbdDVsxq2JMCiB1ldrvL1VX6C5tVM4AMkl
24PwkOXF3CiDfpdjyASLF7EDmpPVc8/TxlcAF2VX+k7jIxGG7Og+tTyejvLhvovXjGBksARk79DU
mQmkVL4clnC2OofIlSFUez7FcoIu6/5bd/v65I3Hs2rKtJknrmJu86BERQa9UNVVVS+Ez0XPE/Vs
/XQwrUbMsR8wFX5PbybeyIdQae0oWdiiUaB0MzbXtjlAu6O1uS9fCgPbh9UTh0Em0SuopRAMd9Rh
DEtWNFebgIX56eQxOsoEImrrG/ghk7WyR2Xc4GfBiDOj06UcMe8g/iNOWlLIcvQM7chuAMqBZZZv
nncQHy4R/r8PWIG5t8NEcF/RFsQm8ErBkZOtvq9ZTOrOx5VSC0JtipXKYQCAmC47A88jeTilPirW
J+irbhxgwwohe4D4dBKOFs2FSmYERajy4JT2h6JwNMVTB07VzUZPI7+wVPJdproF0VLAb6fpm8bT
6Ckm7lFJbk3t6++lbjE9i6m1d5iUmv2PjguXk0BBwB2SjhxYAWEDBIoIfPMdYY0E3UmGmkEFP5UP
JO1xet50uH6/XShXFlAWgAP0fbhaKyT58C7puzGyR+sJcwYTg2PnjQtTP3+UNfG32+zwPJ/w0t4z
HKrIMoNqFU/765LyaXih5RtOGT6RhwC7bd2CB45dFc+UT5iw02845DKY64f8wvvmlyG8PtCHRcP2
tGmFqJc9a05uJc34gq/J2ktcPusTD9bCgoRJbUqBIEMmosMJv4YDbrjHPiT5QSpLVBgwUHKOFwpg
ihA2LLW/4cNOIabh76Xx5UT+9cOEdDrxvY2o7SHre1BVQ4J7dxxvv9P2O1eBcnfKPJb2qKYZoQ/t
wfLBRH7Z7Idg6nDQDZ0EhmbG6AWBWmLAiXCciPabrpbXt4Y5tslmM4AVjNcDtE/YoZHINWSTpntn
LDA3liJF62l+6JseBhCcucMY7uC+vGu3K/iHT9STD8JPQ6aLx+i1jDhMXOa/zKCssJnipbukFiXI
AhmuMH/B8EP4y3PaWnQM9PK24kKTmSMJR8ROKI1k/NVT7WVAEn5ZtDmyC9niyN82pOWxP19Y/GuM
2xjU4m3N50wY11oNhxbooLP0Kx9kDAB1iJbjHiFpc475n/pzaUkeHsLy0az1TZ5uBqqhXjj6W8Pb
tLveAHsx7h2Qnz30e3bC3Jn+rJHug6oTlo0IkbhSs67w+5lgjwAJypS9W24+J5EXeK1MUgpHBdO2
Xcv6dQfIPxhEkIeHa9F2U7MLBLk5vZEd/COAlrm1XGpTx5njsyaUIjmiKljjZgxd39rESDRkNFkA
SD20xtwIqi1ARmkErUf3hoeS3biLc4c5KoYhRtCEQ9VQjCCg3HNsHOOdgK5MwsRSY7qLmCTori/T
bCMqaePNPsHB5egfjA7ESw1RpVxOGmw+2N18dZ3lqB6b33ymLZPFG8FnYtCZ+UwEK2k5mril7I+G
wm+pN/afk41xdIYkkiFoG8jYG9Weh/cA1GlBlJoqyCO2d7t4ETRdaAE4/Tu1YYNh88ZMmVKSFDNa
GBEbQCJzD1srAQl6u98GPy663nM/mufyHnJBy2PmVPH13ZJgpCBC4GdvjRjvdL9PengYY433RSsx
9Cc0b3AXPQKXoBNjIufWrOb3NJmsJu9AXTDBnpDeRBITOmL3y57dhx91iRkayOlJNl9YDeD/z0da
sE7S5SlsH+sx5DTOIuwK6jmc7YdqZ3wPGdIb1M0wAfQ6OUV2G7fUWO1vMdhK99kL03RCBCuohZ9V
qjsj5J4f++l9RFjDZDA21LlOslobFLcarrmllVYLAjO6L5jR4HAm5PFbZTt0enisnAEzRpCa5PQD
V+2XDSTvtlgxnRGWRKO3Jy11Vyfb0wRhBPRsIVoR5CXZ/Y88RKsYx2KElKKtwoDTVGimIJ6xRgDP
cvsue2QPyav3iNm27uPIWdlt75wqgqAEuyjHxZBGGTUMvGi2cAX23ZdJsOTUpf/UecLHtLze8LQ/
VfNaZ/rUPoBAGWLF8NFG5Wb4xti1soDAxp07ElAZhdQReufpD6vA8iimlrFXSl7LHJE1h3TRp4tp
hqTHzu/fMKV8PyW/jPuaD2GeIh+0l64T+5v7dQOfDmGsTDhhUF2kxQQMYRIVzRyuZqsuGhkfBw53
gIsMisR32iROsQ2bSxRqo/kY+OUtTYur7+souDnPHBjlZrym1VGQ44h9TcHv2OPFosLs2yhqpdvd
4gCiznDehecvQ86AqNlFkOm/0FbZPDfQgOa+EynNgRI5BHTwI59/MDDCrv2JIOvGhs/e+jD59XSI
7ht2Xd2IfFx84NpE9yWfooPJLfZY8Xpsy3YUB36cuj7UFfZ3D8SVvgmBr1dihrNMjycUCoAaEHi1
DBKikO7B8jUTQIOEbwJ6x2ZDYGLEXo9fHWfcElVhilXLLMEOc4BsF8pFMS8zCjF7cAG81Y1Jtk6O
BVUJwCRhTNYHNUJsM1ABxRCtqoNzr1HOlwAbtQqe2qPTWCYYFEHbDUqudjmP12mA/2HBfMjhZOWL
nKwP/J3yCgLDd6TU55zgjzuP/5uwvSWmQ6URJeKn+BalSWjrCAqnyS/tlb9MFY2pWTmvr9wSBYoJ
9EqPXgOVv3gBtP78Y6goHBD0NEhqIErr/y7mcCds3x9WRr7jZz7A1iDbgMUjz3m+HHgzw8sL0K/D
65z35n8PXgLNDm0MqwLG54ka447cE05nCZiNCDySbVCL5XB2gapACCF3qjQvZUDwDlpmbmWEh+XJ
8qOvuJ/Ci22B91pIhCWI7rJYABOK6yjgXEaqzLiPrcvAi54GjBtBJFcgiKLRbMBVml7TwgEdPFmR
nx2iFIyLcz1UVlR4v3QqaAu+00gEsxuciJ7vDkZBwqD+SoDoVl9FkHKmNRbcV0SRFH5OyFIUPRi3
Ds0pcXnlmVtp+rDH8LwNcWY2hAr+QiPNAfs0ry/vuyA7svSRuPDkZjuA/vEKdYmEsAESrlhoOG8I
EevgEg0V3PCdHvpNyjqOjbDe4uwZRT5p3ia/XnyuJlzinOebJZfoNoOAK6wG0ZTSCPJw3Df8Q+7m
0+Vy1auouTg8uqXJ4yrxl/jX4aufieeU1xJPCTcMG1fa2QPsrC5I2ojW5IrXQwQ5aAtp/we1gg3m
kJhHFcCy3HKxHd4x8qWQl0M2SurNEmc+XxTLFq/Jaq7nAKRIaKn0Wfc1VQ9v6PhsYxyoF/qPF6T0
bs1sBTwphFE9BBv6g3xD+YSnkqmVbmk+MQAQj3Q3xVSjNPhvSpiomfI8Ujfdl9S/PNHpEV75kfXt
0SbT6HHXsRv5iB4C3DA9fraCoszz1e14EBi3okS+/uq5MbNnZ4ZOZvlHFhL7+qHSzUqMKoBrD/Dn
+e7GRLNQvr6R6sfzu0aM4xYSSNuWJjN4U5rYDxnAweg+q0RGLZjDNJpY98fmo/0Ad7wnU00NpHPB
+EipvZQGkX4y06JiVFqlsiFXnJ9jZfPePbVZ5amHD0MHNEn/jHLpVQvrMSGdHkXSt9zRuZ9CGpjH
AHpf2ayLeq7UUTJgPQwX+nBxnxwg6JnlYwXSigNvi2fiwK6EJUfEcgmXnXd3xMbBc1rOsfxgU8ST
QjjxcoUdVra4RCg8UI7vChdIqTS5cvCxUx5QqvJlOIT2ZU7sleyvhOBTduwFsKSYe7/W9bInqJ1N
prSA2Z5isoSME9YIf+3UTQ/Qr/xmDbN2s8mOOI5bngfpVVtRQzCnZHo9Ft4VYyLIRI2301Njenfx
7uyNeCOgCKIUT+bo72SuoWnphbVZKyOS2GdfyZP+aszmwZTwX7mbx3RxxBwWQ8lrC1lt5X4whl+R
CfD1yBoXnsXC4KMUVhUF7mEzUVOKcnqA/d6FsTP2m19rk1gbXaUKe/PEXV4uc1Nrcvhbd4cHoiMP
fuTbXOemZ5pYeFo01u1hWNi/jF6oBD6zg3nuFu8jrmPwuoyJZGva9POx7rh2Ys9EpZHOPtFZMO4x
uOKCmGtKfaP/gS+JRsBZaJoFCuRsn5SglIZTMgS5YAJN4QqpqOjDcYFdEeiBPLFeDZ9+Motv2Gzm
GEgUBpxgmBm8GTZPvqBfi1QG708FEFs/J5aOreffLQiMnfLXrk585oxXSkjb8iqVNDI8VrnLcnX4
ZW27SH4tgfQI93b4DbPBGrs5cyVNqFaXJ8lPm/ld9UdkptrvXatayoEJYm8lLu+WXsNf8BS0QJcU
sz68I+crw4dIvMc88Cbu2JEyY7astwJUay5f5uudgS3UqbWFmZQrNmXfD3FqJsDaaR/0SgMmK5bv
P4+Rz/bDHKRiLmAKUwcvOvnkw/Mbk56TiUQDUc9z25PPx85lRENvODCjD6NYLDQ4oB+bwfSx/JcO
IhaH4fuUGa6P05+db4begGvPvmdyqsMtIg/GESlWOE9436nEgoDdn+HML6KU4XBieogZVQiTTDhM
x95gOSVxFkhF2H7B1GhgrOO/blQRHKefOMTvssdk/ReeD4ZigtAl4a6yfP3BoiMPyBCC+iA/BVOu
0dt/v4zjXIwwbR0eNDhQaQ2XXMThnkH5SDHmWGpB2KYUmgzEc8y3oWTBzKV25xj3YWQ2P17YNDnz
pqGao4edp+2aqjAHehsJy4cLB6+ongCZyytaHe7DtYuNKxAGpRl7flRgNbzEb1h4dfP3eMJ4ytj+
U1B49xHPcOKYOOxO91+g5qcH5QOZkmKSLAaUnDrCLUeDAETZSjQlLg8DTne2a2Qkfih9xEdjb6Is
FVUOZyLnRrZ5bEIfRxrXF7UCgizVk/i34kzSsNItzw0+AlhdvZHB0V91FoV7voFESGc+/mGzCw2+
Ax7enfskFyXEc2ur1Q6QMHRXZGHRSrV2C5rA3sDM4o0h3xPJz15KvVGAhB2uMtRWDUGg3RAxQTyE
6kgM8jHtq9ySlibdAIMKrcWos7XvYfLdqk+Y8LY0PMYuWFx+YXSNXuxhhX5IEQbwgaO1n7MP+5ds
RVf+MLg9Og4+P/Jxup9fHAoCQGhYLeKIs8JPA+XWZFGBQ/9bg68lXx+2FxYzbF+TjbSct+cLhmhG
S4UEDMMwj5cQsIp+EM8Nk2ZOXgyxsSXGbFN6Q71TI7Biagy6c5HG8IYVqAHHs7tzYynll6p9ib/c
vksRUH362sR0n2aI2hGQmYx0ig9omVQnkB06TEQ2eGDN08W+R5p2zP3jAAUED5wvzBqI6iOpgGLo
Ob9qNqFtiYVzwljkAczetrycbCVSR6AxM4nGzkDytQUQGscWVR8Vzv/HFWTEKf0d2zb6EcjUK7xX
KTadqNpdr6oYVTKPJUzexG1g1gW4TkA9tSFnLbqfBfylV6gbpHTAz2cQpzpyMmvE8S3mLbM+d4CB
P/J0+IFsFs/Vldqsh7idgfZWS2be2ns6XMhDZrFOfRilt/oEnW/e96uic5hKPNZJsf2W8CXohXfJ
A5qOXZGirkhe9O/EZdnBU0aej4uJT6Xp6yiPDP28JI2Ifc9QA+G3gQHYGgbfMAKyC4V9q+yii6fU
wIhjwupn6DD3r8R2e78nB7L/wMB30rzvvi7kCXiYm9yw1T3mFpW5VUgoBowJJB80nPzdV3DuZ+rd
mrhfc/wRA8oRmRrtnuFV6uiDWazaNXGB5zJxlb8U6b16lEbBt9zkyhkmLjBbY1+LeTTYwQIR+zej
H2w7RDVN41BsKXyB+cwrqx3DA11yP1D659W0YF+nHb7zndM1u88l23DbFBsvlQpq92yOue/HjZJ1
VKxFlxJyaKsWZ/A+iQp/Eb+MQ2vtkCcaM92wzWA83TCZrLGcTCxErhsAxPlNAhBqL0JKYJjaeUvK
Gd7bxt0jJ/7hnT/Rgf4MsVbztJ4aG55xkPdkTmhraEvxXNHhNTqzLg1KCGPI8SlfoHS5wreiks0V
pxd3vuF4NgcItzf3n9Z5KdHwTT4oq/yNsy0Xcmg+UhZd7CulNb5vO4o8S/7YI4YeqAw349gG/k/z
pU5XzBA4n6qtC9wZhqz7xw5fg7TxpXT+RmRpDdGLhPzRVfQo0F+ppoxU91uiufol5hIwPR4BMah+
dudApPMYr1hg9KvWe1lRbDjKWWjDaQFG1rJaLeG5KhZmc/PlyPMjfcVjTnxV6goGskff5NpcrW77
gcjhIrlngRkatit4/LBxz8YbMHVe74ALiWrxQHND7UsE9hoeRzOO1IcYk6VbLFkOEbsae67oKnC4
EPfyvswcB07OHN1UyBWQTbi+w8I4YmmF3bhkrhqGJyuGlAMLs2QyD6Akjwm9AFL0CJ4RmDjxXRkT
7495uXAaUzIQn23Mx+aSJ4owPeOzhU5P/wm39wu1GUXinQ6UKo/oZC+C+ci5RdPHx3PYBMeY66Tz
1H3tKHLwmvZrLCGMDK6xnyC2bOxB6M7sM7Zdwe00sAECg5n9GzIXuko/mPzja4LFehBg67keUgaa
XmDabl/bu2+wk52DmSCFMcxntBBuqfBRLBgvZgtSF8MUWN28arvpjoHn5ea6nHqe13o9Jqtnu0N6
jj/Z17QhmNtMJYQB9XSTH2+sF3PLkY0C5+rVuz9YaxIEHySlqTO+bDatB/R6dzOygk1OG6s18jVG
8LJlBt2cPKUr4zVOt63ijG52Wxg7ES6CL9hjvsLfBbEmFcSa50tze8tm/OfJxqZOTU863ACW2UlU
Aqxv+XYNY7i8fIlV3zx5AhdfGx+dGVlBeGezswaH84c6PMD2CosZqDCXu3Ffg85aksWDugGgFIX+
KMcaAjEMTr3me2j8FVM+r5u5MKwxTsOn1tk8HbKI7AUtGW4YM+lrklMSm4F2gw2vYr8Fx3ezqbb5
EdgUGN7xWu7D2guGMIcfRpAA3PD+bALz5E5ulJHZwdC0AeIXW8+6/ZyYVw6pjXPo7sD5MNRsKJlj
G605146dBOyUjmJkQYcKLM7Xr3W6Hb+OMA3MZj85nufq4k954DopsFluADdjwFfJMb8NPDBdEyuj
vVimYAOOqCcNlm6jsHqxVT6K3MAWjk6LBJLmg54KHd58GUVADIbDcW4/4TujPJoYg5E9wQIDawUG
It1eP8putmcyWfGAEOvO2z5sxh/cpjfUoAdhrE4HDM8eIsifzPuNetpe+l0+Bzzu4QWGCisLZvLm
xcrIjyLulPqTr/ww1y+E50b+WznPG/A0Bp9OIrtSYv0hohoR5UVwVDll+Ghqh1uC9+8DYMSokbNg
7aF437H54gfRWSYrvpondFRbsssmsHEsCFXHbYleuMbxoyI5qztjGCwy1yXNAn0nDYuknprzKJte
Y/wioAGICl5EWkXXl/3ZQ+5SsIqbYWFxw9qFB0R0WfdpYLZ8Izvd5G7w5ll9l+aBhBtTNgLCzrib
rfGVeDpO5nelIUrHDFhH6QD5vPSmrMpNUDhbEnAO+DmfjC0rTTEWjTY94/1kZbiUUN3Qjt+NzWbz
colGNta1gZMpdxjWKjMq/Fz/I+nMllRFtjD8REaIgMgtM4iIOKDeGOXEoKiIA/j0/eXuOH06dteu
KlGSzLXWP/H4vaFr40JiViJ3PvjBCcRUqY5eFAXMhoHui4k4kvove8QsFHOqaNd4TBieA1fPJwiK
f7xkhNPDC3nWgMHDw/jDgHqU23SLIlLr1ke8mM8+z+OHgM1WRCB9MVKmNmWAAmUYA7qHxmGk6Wm6
CaGkY3SlMypjipNbp4z298QAiKlRMH1gIshEqAABFNPUmD9CHqA0VNiNFdn65Chx4dTP7+t66FH6
jRYjq9+jprymjDfiBmenw4njAxc/DsvQ7jsMutnE+sYL5p7x2kIibM35GyuUZc6zcV2OqzESWosF
wH9mN2NecY5fnD5739XdJbrVe1kez+p7zBJ6uS+TaBJj6LR/f0UMOzs30yEIl2nY4DYeAgYERuaA
wn6jFXaWjmdXnLlwy0M8vzOiAtVMzDqofXO5DArr/B0f63QXncst65U7KeO0ZYATF4sb+Va4d6nm
oe+nYRgxzpgPvJEXbOjAh4efGVJcHdTMiG/jlCmSydKaP8HduO4TKMuZZUajsJvuDLN2lkE2Pb5N
2NcX4zh7j9kMbu4ZTOTK4OdL5ybe/DSflKfzALUd8WGvCefDCk9KaVZh48U+jGQJohev9VzZ4hTp
W1GxDrwH2R+WZs3mfcOMpLOwLluWrG9hsHlssLvf5LwMF8ZJYOhUfR37tl6yn5H7a12cYMkvkgN+
L9QNkApisYgzi4KBwcl0luP3+EzWImfWcuTkxvKss4HwXEaArGTXiK25FKcLYP7A0xYYqV3mcz5K
VJJbBVyksFnvRJnZZULmEKhns3a7o0DeNwdt8gs2vVmkB7XwgZ89JjyW4xrZrPFw595ncn9z7P2x
KUgP0vTa+vhrnM/FL3rT5mUPhjCMLsshWbT6nn8zFmm8h9HhpJdPeLyoEG/JwCkTGa+9j0uBq3JO
/l3i10VQ6X7v/UtGRWS2jVP7L20sSRN0p+vGL1vrybwRTPD1l9PRyPnkL/r9zFfWWiznq7fL3CpW
88mAB1ZlplMz2AHUw0eXRDv53PjNooe93FviXghnRfKuOVwfK9Xd0Hf0ncsOeRhRgC8ecRUGa1Ki
y2t82KmjN3y8I8KTSz/aIFXHtEtZPYdCk6I4jx9D3Uj49KnBLeosmOxkIRt9cmb5wHDRRG37Dlme
WVz82KFV4nLhNjRe77UvCLTBIf0afOTNTj1eoT62nKElrsvOFzU27k8s/CFGAi33Ak4/jXb/zScY
memXEHlwDrBxXPh93mmO3t7of4ylvmIlUDdTwqajaX0BPnoefjfdvCzeRfIkxKQwHsi/LxW8z3qh
9WJ5N88e003LDy7vm2BjpzfK+D4k6ug6RIl4CfUv5fVVMV/85+sV3tACZK6i/KwnR7KdQau/GWmo
qMnF75fLTy/+YWkNl7cPSEWaztMBacnxxCQBfhzMIR8bnmraoeSWFB5TqA+v9fCy7V2CdwlhkA/I
5kPA0+4ISDw3h7qDZ4916Va3k8egcSsMVy7wqbDyNbSRsac/sdZCg92IQ2LZzQnxJlePTQhIM/wr
hnaTuzoEE+r/V6CM9nIvrsj5ZNFOWpQsMDq4tHqBvf+fer6QE9uCH3dzwY6qnYraAwNWMqRBYCCx
cG6eiC3iJpqjnXUHaBFHGuuYHaMpncFtMjCWHSt/QEkp3q3GTE9yeqWNPz4gOSzW3BCP7Kx/t149
Y/WbCy9MIhJuBEuyYAnAGo7lgRjErHHLxioJ080VSnv8k3aTL4cn7egFYgmOv1Xh0+9kNgPYEnqL
MSAvTB1LNwINLmmVduD63lebfYmIMHdDbJLq+beJmrczutG99hAzU6uM3In0b2AEbEGXu4XI8itD
ki1gl/wweq6u+M4+SRV5YBGgAOzq+FnpH3dgw//J+iRCWTc1JBibkQTmh+ZHCR+YYzTWk4H3BNfW
M4b81DcQYswvqKVIxzo+LWsN7C7rBhOhUY6h8AeCbPPXaM4D43N5Q514W57nt9kF1oA182iw8fjd
4sc8MPP4Y00uHoMSq8Zh0YL3WWHzNl/1xhSCxF3mTo1QA0ZJH+FyNLg6LfyFL/OQ6sSUrHNYYUJh
xqR4Tv48MV/YdMeMkY/6YoZt4JMlSv0gaugZo1zbTLUlQ/SQ+FBaioZ1Bc3eonwL2C0RTHAKrARm
dCqWwAaMf2CuJcZinxkTfTrZ0g0hMGgNoAFmmtUkgX4kBl2jowsH7UOAqLthg9FhFG+H5hahMW6k
i90GES0kXczeMjFUMw5KPoag/6966Nl2eacDvKyXNcdMrzCplvsCgR8+w+wWQTBirMp3P+HZ1Z5m
3nvOcD7kfTdOdvzLMHUD44WoYBVViNL76+ZPaMnE39iXdcQDoDeOztbE35P4tjN+N4IysLoIaS9H
+Var0Qv8BoWpUg0d7oI9U2f2QcBnrYYMfgMsDcA30IM2iUeF4Gi9jPjdw+wyfSMmLMM6c3nysGLQ
jc2u5+BwVEb1xyDcndDDqp/+3RfMAIZkMA6NnmZWkGXp2F8iAZimOi41CNVu4f6ge/KivNb95aaf
JyOWR/oxYM7VIhAQBoEwUoZSFn/k7QVqLph8cQK3EhMuYS38pk7GIIYRKuUURH7NThSVImqwOCj3
RUMKL8Wa+rVCo3sbaeF/SLLcaCPhNxm17p+0+vuQv92zzUa1N81C/U1r5AzY8vyoQPYwQXM09qMl
/jwHnuSb21pa4392aNTYvRomTZU5rUnAKKxth5BfM8qFRiY9FCZv3WeHHPnMK2VTCSY9Y/reXnAW
Znhw61noE0yGtq1FjDuzaoa1B5oTlpCR4c2HqhQCh68QIwjhbk4QnG4MVsjiIciYDWDslC4NhwtB
oTWmjHuxhR2gJsXEatJEu9VuxYhyCfoM24HN6bPg6WGijN7jOr3PwGz3zsT6zurLhKAzQ9lZgB6z
GUGJ0JOc9TOcOEwlxVgb9gRT/nS6YAIlOeuBC86AywP9xiazhIEPPzefa5tZb/FG9rE7fU0uZUv/
taVmZQcykJ/uanP7lRfI5W+KuQd35bNNEwauWGDFrL640VkepHY+ofKF/SZgojOgF2OrmqDXZkph
FKCEmF6x12SJ9P5Ley+0GkN6gFfAqPiCb8vObjsExQE/2Ecx26xbZFE+RTpicTsb+WGhu2UNUBHp
P6i/wX3ka4yMOuAxSnLl6Vf3TaFD+4FPWnfOs9vWZfi7ndrK7nM/etvB4PhCvrKrPY5UQIjsJ1lD
tSXJJcl5E60UKNP3l8A6DTU8hMmHtLl3UfWYkVZrDXbBVz4+L/P7dzz4N1byMGytER9Xxml3ZOyc
fGChWjtlX1G4Eb4kW4e6+ocKqSTrMejAnusPuFZy8j2DG50xCr9HL/yYuFr3JvsMk8Q+1dBBGd0S
NGK2v1pgCjaOp5z0DaIXqy8GwUxWmBAr8WkI0aW0+h9bVybCZsECo3iMof/2bR5jwPIddLxGFS5G
JGhxmSArzMnxJRSBlCcVmnicPDAKA7oVBvOHwkzD/jpM+/MDD/3VcK9jFQiM8TKvh8vgzZP4NLz4
5ak7M0nkSdqw+XJNOfvvYBEjf8M48q2a9cfLdsmu75TpL08xKvcGtDbCOAY7qmQEF4/QUctF4J/1
vMLtA6ztPAYsMIM0XyFIAAPs2v/S0WbL3i4sBx6CKQDy3TVBAwifvZHT3UJ7mk9dOFQ2TEPs75Cy
Ezev+/KrIS/ML8YJdm/CpjR8L/IXQ0kOK6blSmlDBNLhXUwy9BoQfxcHjRkPniw2Axn4ZZ43Ay88
7hLvYgWiCDRsjNDM67dy+T1EXow2vZv3RbmebQYfNJXjm/xXDRzJ8CXF/5EAi92CdYHexGQRiNrg
Qfb3jbGXM9fZamMefiFkg9kwyIASaTJI9rtbwIK1nCq8xGnnuJFJ/wZs2q/d4yMTqC2mmgsZJd7L
OM/PsNrIy4HQ5nieHarb+M0sKWM9AKGc+qgh2Vl6iVJGQFcXSA4CrpLGC835t21Np3S7C4hJNKsl
uqa7+YbwqLoa9CXWhtGD7wf7jigIxq1lfG3GWj0vP+eeefLZkD7Ai5pdZwEAfD8/PoeAbxavgp6J
kSeZCGDlr+lLDCVG16TBPdZoDtCvk3/DnclXKNqnF9uB6UGX1cAluvisI0rjysUvD5cwvPIvz1nT
m+AxSVl99f6N1gJbDTi50tYczKG2Q+r+RenX2cBljvCu9syb6x2Lu3WEe9kfi04SxuZ4KbcW7cpK
HgS7zN5UH2OjjpD6ub8VBbzm5kaflKaeVWbBjA3RoALu+IivI2xo9Wrf4jEtguXNJhZr4W5EtYyx
OxIK9v+smUXDA8TtUjIvSTV0Pi+vyxxRjcFeQGL4htzCjsl3IwVFbvGzfGYIIh+xCjAVANvjoaT7
ISVUJyEHp9GPv59+BuZ3KbKa2fXBeG/ewWUbVYjmMRKsEszy44DgsFv4e+xGbUbGAlYCH0ZGPKkw
f2aEnGEKP7DGuy3pk8tVzeSLqfV90Q0pPS8rAjAuHkP6m5Aa40AM+boM+7do9aPixJzOqsmLD/YX
1VgIEtNUsqaY5tKOeIVmMZieTOEflQ5KQ0GWWUwn1nDZJ0ARyqMMC53x5fnC8Ox0ZmI7Np88Rlpt
Mqrw8tls9rDGIsmR8XYFQFmYObpPt9/OVBqvxXNONMGI1RDo/cMCbh6mXXh79/HJamGP34Dy4MuP
wf6qpXFqnEETkMWSU/3zUCN4aUH7rZ7YT09XgPaf2CMlyT51G/lHkagYIcqH9M1mpyvB8BngwJi+
N9QrcTH07mS09QMXLQu/fnJSjjDc8YyeVJJ1Hb88IMHKSMB90ri35Wyi96UOLfCxYM5pwJPhOFDt
Ych84TZmbHBp4DmAq/OJm+ykp0RQxxhcCnrbEHtrYVYubFeH7nqqjgXZynVBMPDPEyQbSDm+GdyC
eY+5hWQzSZg3orsypT+72IEI1gcQlee60yebBsjBptpmE82fe6n0eJTkPn1X9Pn5zXf8vI3vSoKX
OUbVAoFXkmvlKllyb4LmMdNRNDzDHYK8wm+EDrJPF6BlulFKlESQE4b68dbt3zeqzxWWJVeZgYHV
KfGX3Qq9Ayj5D1aKZvMYtJLNFnH6JaQkWP5LYqNPkN2AJiRuwn9CRRDsKiBbiaj2As8Rh+Ws4IAL
ub0RRJ72DgZj7fxMOMEKuAYaGZwyOV20IOj4pZgkBOGAINBvYwr/8ToXkLu5EESuHAQekhMkc7AV
2Oi4RXHm1S6IB9/9j/VQLXmqPIdpM/fjHwlh4qC8vE9GXDAsCv6BqTnmS8z8VFj3il9N4IaWaI48
dr3b3cMhBkYo5CrIbwZaR16E7ym2iPkeQQkJgtfnmk9co4QFe1sJvqAnj/UXzz3Eix4f6xyDIWKQ
dJsvZvY0gUVaYt4vIKF6AtvQvk55vJ6l80QdNSQu4PYJtlUCT9C9Q6Ci3+MRhGCBOIV6OgFJha5F
bwwfdXkaynMoGhU8jQUp4r4jqCLUCNARhqBTASZ8DgA/bv8unwEMSsBwvCVLB5o9d4bXtm50Qd1E
We4pSBEwkDPUUd3uZrrxWGTeFp+C24jgLzGdF876a52JJWzhgpbVmWoQ9gQlYoQt4N/p6TVl9AYA
NxVIOZp9Gn38hM+y4q7kDu+bySRzs6lGwqghwXJs7X3rbwnl2oIK/MP2i4kbo58ehgfaGXNUJTn0
XQyDRLV0EM8qH4M4eqgzLlrI41/g0L3n/rUw3P79Hxtb5K82TFa2umnWO/el8RO1chlBBv7e/uoB
3B+EgGUkc/ahYeBasfj5YimGCTQHKL8fZjW/YPFh1/v3eiKH4h9X4IKVXC/i4IwS5uBCPMCyRJYj
oGhoeewHfGnBjYbzoQMfOZwJO7zUW0Yn4fjlSC9TmqLdxkrlf/CD7iSSIXmMX6KxH/5j9N1PCFkc
OBB9DHKI4EPYj3E0emcqT2D+7RfxIZs3ClYNk3/szugjuRcos0D/iYCiIxss0t4yvXkfQ+VCF2CG
vs9H/wh4P7uYS3eTxomfZ3EmI5ftHLn0QcBftLrsgPTZELen1cB6rlqyXqnb+ee9Vq8W5azanym1
h2vetjUlxq2idWMTeyUvnDA7xVY0vzU3IwOBnBdVLzj6foXlCZM7EI4z0w2FupwwTWdQo9zxyNHo
bKVzmpw+1N58QHq8DV4Lg8U/4hBqEsGz5UA86SabuabjURzUa1GRNuE3BKeNBk7/R/tnPY2/Aas8
kr/8Kvm8CS+L4Voj8OU7CIeIZz+/6TVqb5h5JWj0IOLZ4f1q5qv8sdIUhyQatndaXma0WNmnHAK4
wed9A8BnpkbUQBwe7jBMoTvSgLxsfK9JmyyO1yvT1wC9nwBXUmbYDD2WOV/baNd5i/EJw/CQLMrN
ZrRGthyNxibqhc4rA0ZdwW5gmOZZwGyANWDVI3PTnv+xQB6dN5hzVcNpPqK3EnAQMxUj6juYYXXO
EF5SmuZMRDBgMG7n4mmFirAoFiWekUcK1EHUAEzsb395a9m2iz8mY/sh6OS1m+rttO2838NMdxe2
ZSsMS7BLwILRoe/UIebWs+/hiXsmj2rA+UNXaNQjjq3eBBvut/AWIt86uPJY9piudIeeLFqX4fz2
ZAZhMfe13U8577W2+jBx6E4ZLBt6IE1GXuU8tneL3My/x2ojuQcMhBV6GrqnB6wSqBway6zJkt6S
gQQOWwOLEAhyOrB8EHgAFwAPn1AJltlGlJMx+QRdzJoHBXt26HUNtMwkn9QeaU2PNw8pTCXJSLF4
lvDvQJCBUSG4BzJjsIHS1G8r/cq6/VNRYee0W0Q82/mevGcIIOa125/QFmBFwb7G2Dd2T+XNGy2Q
TaILc4bh20lDc9NR1hoCPsGuyPjGmHYIRjV1L8Gj5KtSmo6gRYSjFxYhFQ+cW13NOPzHTZlfQAjN
KIs38Y4FfNfpFOAYcj4jk9xgFzkk+6XeSzOZj/89MOzWxKHzlC0TyBDGn+nNvKFteXPz7c9vkxyJ
vOnRVdhRGDJRGxqbIt6IjvJq2KAvHVC8ZXrnYXTZM+Nf9LfY53irtwG187WdAxQC3sfxYFof+KR8
VqdnHQsJ8Y3heU93vql8QTyZe+OLzFy0hVCqx5JsI5Afz4iDYu5K2Pz5nM2vkzcIFuWMfDcDMTKX
g8oPK7aIqR1x1cSEjiofjuvYm6un2rlb0Z9EqgrNpPmmeOsg0wItPdzKiaJU3YYp+9WmXAHM8+Pn
95gpsZtZXpT2GRkCexra4ni+TIFvGk+N556niG8xz0cpngUBNvd33w5oMcbHdgpZhXLcIJJqedkw
rzHmDFdQytlL2azidlUcC8X8CIjkr14MwuwIzEGWDKQ2cm8MndBQCEZGGt+EGTo+zyIr5xtGqqtM
2YIP6UGuvEPmGxjJ3l03ORwYlIR/KsWxwZoXoTY2cN91Oe+4xmtgzjp3xh3AiTbCfNyw/6BI8Mla
6gZa6iains1CtnPdSg6Dufl35mPWNvMgsA3SmDQ7fuAcr8P1cl1IQSA1dDuC94BHdWYc6XUEDWK+
NGFTuDY7HFoo1QztyINhXIP9gh96Z4/GOHqHYUrLr7rqzOben2eMzz0vCACXAxNmBWhh9QZy24RV
yC8gD5c+av5FqsULZOx+2KwJVHMwATo34UUEYFMFLN9NXs130HANk91loGNjCnzyxrdVxb/hsaer
pMdHXP81qpf1fmF1+M/IxEjihLwp9jR8WKHa5rkzCg+7xZC7IFMDQlopXN38xqARs5aNsuaqruIy
rxNz/jTp61n5STLy8b6ZYBZrn6g/GcxRLyYQEvlZG2HcNLA3IcRlxpekNlkQnaD1+f5eCh0nKSsf
mAnWuy3ivuC+3wtxO5+rILrw4D3NOUDhNPBWdEezOxM+aBQSGSWaP/PAVgdkto2MMMWYlkthTLbY
xB0drJGyOtUFK7jnBnOme/iMXGWztqU5SKm5IRiQDdK0ztxDT7dmMwRj+cQD1jWNARChzeIcWMFc
t/QjSNMst/vesrP+GKwzOgV3BhthqIq2b1pkts3bc2zmIG74texA5RGGZf1N6d2wtQ46sNnMNO3R
9GZETDSNoJo+2EoEgWH+4hVtVxwf3fHtcP/sP28+y40o6pwU6J4rMi3mjQPSOkT8L1SLyZnjLbLt
9BuHLMml5+1szRd2UiNwMhjy7pODQ2jqzVVjr38F+lasAdYFLCqjJKoXEeb4aeky9lOz7xjnOgVa
71gfODfggif9PIQN2EilzTSD8oH8Ja6U3Y03MwRFZ1FCinndzTOo9ExS6VabccOI2BolO9uTVfNc
zCVXteNuc9DNRzUWMnYVYM6wJSC3m4tPE7Nqs08qabJ7u3+dhSoCf11SJnR3wDl2VMnsCzFdHGBn
uKnJZ6E9C2HvuzcJzh4GS+QOASrecmTb1KJ/O3kFhaHnDqzHz9DPisNgXwskAZpt4IdvsmM9THa9
oLgsG+Wsy4sHkCwYw7NdSjXEJFsj+wVO0pBkwcYHms3wFDcGI3+45iR5+xn3HKqQmPieya1y0J2O
AFORDb6BQtCuf8NSsQjkbgVUhWB1CU+muQfXnod602g3q8ziy1B/wfhKgm1AvPWeO7Th7j1NXAps
qC4+S5Pdi2mshZ7eZZsWC4aBJDTWfI9LFY/tO74rFpmS969R7uXKp7fs0ZSaJ+YaJ45rvR8AzvAP
ZEL9L26pMNgXtSD4uHNOLy2em4EtsXjt6B2bYs+ncQGs86EYy67Yetk/TECOey/oPY5XUOGMjlaw
leNNFofsFgXHVAcYCeE10Hl0VzRTDxOfUhHiUHRR9vRxSEwFHcXaKNOM2AmAUskKzZdNlVPZyn36
IPf+um1IXdSxv2W1X+XNU95cIQBYrI7derTWVHxCMVUlehI30AE9qP9Z5XU06onMLP03fY889dxz
v4xz2KWeE5D3LgS2fwJZB/+oLBL8NmtzqfBkn7xeHExYQz4XP1h5l7BHALORoz3JrWtUSDH1wa0w
W20sJlRvzEKg6Ly7sVzNJfxhAJIJFB9Rq4H36v7wEiq9gCkY5MXFxe9NsM+vJw3aAyghIFc2Wen4
7nMa/S6p9DzoTHGwTLFwzcKqfl/3JgILr/2oiaOHwfit7/BYdPVipC8F9P7bSh+saO607q0GP7IH
MKE4kl1voluEPSWgv3w/3WGVMzx7rR9/fIxP0t4FwYni6xJG/BZmQF1aLa7auEY5qpyz4weA+K4A
xz02OZAvT1XWm7zlcABJYIQN4PCgP45A37VyFoEBOwysefofURoVL5sLpTKNel8oCwKgFrkE2KXB
XBADP1rgYtfx1fJKgsxdDnlNAPMnxeg3ZCzV8GCvOZZ6E3plfmtr96HXgUzhlvWLnivGkhAsRDke
RnJD85CtX6uM3yqpDmcD642HufH4qEZGprsYLnROzmrqbBICXkyxdlOVl7/O06xIwoi/YuU0YXnD
UveLACOkztZcoI1QJWSTWtDPhujTGWaymAuIzAwT8Nh8U/neajN8wsUfmZrLgnzhvepUUEp/Xhpe
sjePR3p9xE/BgMIpSTr3ZjCd31Yd9uWVnk2eq9CWn8atsvTZ++3yk9C6GNSaWunf/vAMo51DZXZz
RVI9kOeLPDEksrbLQhjMisajzcDO0FHypCH0kQar7SONuk+xHTFszvIAcsjbJUETuOjwAtmoJ6On
DzZUYkRxDm/3MTlkA4LOqOr/wIDq3OJcKf+UAz82enoShnwFBACbZEAeMeO9g9yyln+EXc9AiJQS
3nW3VW9jGtfWzKOH5FZq8oJVsRn84hxbRAFXcaNCBYolmV8ihol5vX8P2eL5WgsuWiylEuOuXASt
wPhkB0DDxRgNQ1sSBmozTR+3cUnW1gO+NO7cyQhDzOnFJ5IFGvMDkoDaJJv2NqbwwB/+Ho0GNHqj
OW+qVB1FstQmpDHr1j+TdwX0hZH7AyPJF/sijxxX8PS6NoXMLFpxxPLJFwpcfvFkVy9T+lZarlHO
EUxhsJJ4Obndcn19CHgK4NV75DYlE8rB4V9Bog8tWhvMaBpLp0H6TdAmVbLZrH9l+rqNe7f4xpuo
7LjtJlSRLbXo8MAGEOwOfyMHBtfOPHZEmgC2Z4QGJJ/O0oGzUO9lzbRHDCsSGcUmfgbDKK0ad5ml
VJsriJrxzmyGB6BJvTL4fSn/nPrpscm+pZUMfMwlvIpUusUlDBJ05h/8q50n9ooStl52o/nUQlfF
wXGWr9CT8kX1YzGoJD1nhL3X//9+QQk0mQ5de+EOE1Csti7O/XBhrpqTYkHXaL/oaKNKTiQtKnr+
6+G+OgshxHsjkVnSNyWY0uMHLccQn5mAca3wtuksTQ2+VJwl+i6rwRiYPzNvKXl6UbrMSlwFesIS
C2nIVRxvOWLXnjEkN6bylRjhDMgZpQFsQOz0zQvZsUJfmyF0/dif5O70ISJMiJ7AA5Ghn+p+7g5J
LfcxUQKw5mr3AQkRznaqLeANjRviLcw6Zfur9jLZ8Uokx7+4lreyaMIufONu3DIUmXT0cruomDNL
6LPZrL9T9XTFQmzxPhbU/YV5Q5pCJXZ6bYnbTXM7g7eWB6Okc4sU2aQtCnQVH6Ld8nfogv5MXpSS
1Y9K/DLTkQkXCJDE/INx7NhDJwKPtP8644iTtqizGJqZkk/ojvGCNiJqSQLbVPACVM9kRSmIwHJH
Zf5LjPqYI83O9sVeRvqUvjba4jff0YJAnfN63gXH7W33wNiZkiPgfd/WbVzbQ+jFAOXuMLqPS3j5
KPAlsHCKoS45Vmmxf4BoLdtNHmrwcLI51J/7foDcx32eytPr7tS7cbUzX5sXT7+ET8irEK6UHbyz
R4zLKhgi+Se9ebvujWuvLUE2c4f7UH8cGVhzWk3H/T2/9Hod9xf3mHM1JO7YbcCt1/XiDY1lQLZH
HvcZDBI6sAMashQKOoytro4KjTVEYNAH/ThI664jhFOZdcE30HKjA3+z7kRfgT7esWY0ruvv+JOZ
r2XPbzzJxze7YhaLOxAGvvqT89bAHRN7rQeRQaoljHUdRNp+Nq4j4Bt9+iZV64fJa2GhnPvePI2o
QW5iz/x9/Rs7vur2Fpqlh+82UbEowKYLjQgtRbEi1DHnAcNrvENNOOZwme6OpewTlsGg44mXxQYN
HEIK1I4YbuyflNpuH6ozTlcGTiJvej5kNdC2UdCP6OYZa+VbiET3lKSkkT2KvmOkrQyuDxSrVEL3
GJmh7wJ1KYuRtWtdbBJHi1yZILFE5bHDkIJu5W1hdchr6RGPncK75W+YqlH6JG//Nxnsn/31YP9g
KExmE+u/sgZjQOJTMefIllm34TBzw938ZasEnZcWBB+MPMV894VjMS6jKhCMbr5oAiHrtwyX8gjm
XnhNoCazgaNdocY6X+npOFz0CaZJTfibdcI7CWxaqIEkAo1gscNDml0uhFffpmqK15v9TiSrt+5W
vxAJ0ROnmcZF4wS9GH4YxPSjPKE03X3HctDwdHyYDq4pgBYy1HyMQJANEM+5I5OSKDCCoBGEi83V
wj0iaJm13TywbkxmLeE0LzdGN9W2D2JbnZ1Dq8HA8pPm0/qEWg3HHv7FWDrJMFuAIQNfyh36WqIK
YWG36R4o74cLZOfKQjPLlJCmieSOaM8o8tA5mRHTQIhnZi0CzPXgR8ovoI8Nfg1jwJeYR3erNnxH
BPnWSJyNRywWLHqlk0JnX0Z0nRoDCZHoXNNUV27itshmDyPgATWB2UiXZcYJ+ASdAYQBTPZfxLXh
8craQy3D56sw/UJou/4ICZs1tAqsWrDZj9GSlaaUdBuJZwfKmUWqm9vbXsKdJ2Z6KMD2nKqlwRut
AUBLhCwYgiDKgoS3Bb136RsqX+LzjNFpLjMURKccE6WxXvKBnV4BFrfr7eJU5yRBCn1iydNn5hAw
p2LAnk1u5IoztKe/URZXeA/c1NnPHfgYjAlcnglm5pKmhIr8glEv7493CJxb8JeFywwRvAqjgYt9
RaArhKPPqfCTwPIiJRV8fLX2ziMczuge+N8ePZn9AEYXgJF4HNnigImEsBV75AiBP6hXEWQzzHyE
x0fwSUWyI7mOHql1vJTwHyAKjwWQuPHJX3T2lB8xn/Mi4PS1Foh9ySsXgqB9S9CJTHiQgesGQj3+
AONz3Tqrt6ka2E6UUzwZhJfFND88p8ry4bwIhw0fG8WUFiSUJtjOMR1bwCuihMaTHN8QZ4vqEbIx
SIlIHc5OQ/+ZDjbZUos4a4kl9MXHI6brzFjpHW2YTKNYESiXeEBwJyZEHMDlI+xaW947jFpgKx5d
bokFOwhW1djQUTYBQ/kQuTClEIQtgbLA5vQF6opXHKs/uVpIsmJp/JgD6ICZaJwKawfQckCi401k
4WjGFpLkPxilmIilK3IxsYLnLuEbC5TFi0Cj4cW34gNriDAYmLLTM/bkD0GlUh2m5QKBRESNiRXp
59xewhUvARaY4mbKlvhUBXzz0pG43A34IuIHUMMSU2slk+0WeH+xyGxfXOOCtWdhvoaxiXG4Gqdk
8ZzuC2+6SHQ7EUDVVjduPiwLX1yX8DpgqgWbS8YHPY8ReZhC2l1zowH6wCLETVZsXzhziQvl5LU5
tbEg4YANr/7X/ljF3yXaS8ZeCHJUnmvuXd8ufYTV00ToHFi63AVHJmP6e8FC/YbZEve6SjR80tDs
MnlhUmdtW9BDhTc45vjlDW+HK+hKXOzArBNhM7DuwSXW+AN+nzyZJVc7RRcJecguN4+YSb6DZxvJ
sIop3h3UpINmPuwTn4GD1xSuUfjX8qvFQttiHo4t1nk5R95v1XZlYPQVqIh1de7RxYbzDA1RbDNi
pxK6+lNMxAgcwC+XzMUtWGfcBRzYbbTp4R5+mrmi1AEMMvgwWG4Br8+2y+pr02b5GMGy4bSck4/p
6Sis8zmeFHu+R0yBGK4CsdmF3TONpZg2PHBWZf8ZECtUYZNToLueNmxG+wsmJpCiwI/3zIxbntsc
T4pRDDtHBvcqjNPImmrcK2SB1PbCIgU0B8wl32cTLHC4uXe21hE2cdyZOkyFMxsTFe4vzw6S8cKM
C/ZRNbpgaoEtIhY3PFFvtIKy059I2F/0oGhOt7DzTQ56m+ue/AibFZcVHuDlW7E8kZMDpo3olHvL
Heu3H3QQidmHcvbuho8PsRjBqVhggx7vOSEd3DQjcsTDbvNKX8L4LgsPC7ycCXODotw6mHfwwwKG
ZGK9LFe3FYdfs6jD/AxuUkwYAUsPl1l3vyVH6IgVXPn+wP3Sc7I0VsomAbZlQy2jR9rHsKbPRQuU
F2cozUZQ/hNxEV6PKvhexlqSY19tYwUO0kPvg2VccsgfNpOp/gVHKOcy+que3k4KIekRs3mlsHrj
68tUfHpX95fPHLNIPsZsy/6p/2noPgkvseH+y0wB+hcnDB/Q4piTkEOOgTFm8WVLtLpmHtIQPUnr
LrM309QeExkmVL0JczubyUvNpPybzm6YsO4pJucVsRGtna2FBg0pTWZC+ToP7/BrpqgZmQpSugZU
ze3XfTntobG1kBBUgGsm9/PRw4bHpsHlsjqehX1OShfVtNsL3zQWV+zmiun56SLTCcrHoeUmPTAR
J9mUs/SL6PNJSdGf0ns1jd0GzDXi6j+SzmtLUSwKw0/EWgQVuCVnc7xxGUoEDKgo4tPPd3qm1nT3
1HSpwAn77D+xfIvH01Mz44jDSc9H/VzvKerPUwSt+hJkjvtuhfsS9g67KudCEpfPbEzYE4kpVo1n
sw6rB0hi1gUeu42wGTRXGMEysOW/IWpvYYbw3DKIzjZsOWHpo3vfZPPPBxbx6ozwp/EQn/8XNgYa
+VYs7KHMYg01gtfk9PLhnEmcQ7MuoR3AMUBSTYWHbvqkDFsOpv5KW2HgrHl9IskJMnC/OHSuf3gF
NAl2it6Rc/jm1P4zNh+2BkqhzkK1Bnyirc0R3QB0uCwpRxrzuE5Aj2IUp3sTfuyLnCvARUuotC/O
DKIKKDtm4pSECG51isFH1HL5V9Medhqhb8Qk1uuhKdgt/ztyjP4xBmCh4ByQIigHleD6gkeKR+S/
chuWzHL2Hr9Yx8oeSxnbWLBnJ4uoyD+YI3+W4j63rNG4pLOEI1dgI04USmwWvdu0EV5ebAnnCCqx
IIRemLD/SDOOsv8F5DNj1/WyOzrC7J1ARPQBrRk+HqbB+LD7T5+HLNJMv3cKPiWoIoV2iKDp/Gk/
0vwEK8LVQJIiSIcPnvtrYCOuE3tL9cOR6o5tFAUWz3tm9CyTT0uNwofb8JcqV2WlulmMmM09g8Kg
ceyy6jUDCdG4ZXYJVpD7we6L92Qv0tlTxCpTce6wc5ItRJoQME0kHWTsO2GwnUFGDr0/M26zgrsT
3g3nx0xzvo4EOXsgByrBYuDC1taAy410Wqbsmj2sIY4lBNJ6suHCIWJZolQn0Bg3r7NFdNxvqewv
Tg8s5VCjV67tGe7nQre/DWuZBSHk7/wV6WB9noY8Nodaf8ol3tNBSVOOC/kGE/IMpNDEwQ1vFWAj
9v+tSGxhMLGvcNegUYpF2/Oeo8/oZfNw/+gyTKBabuAxUXFc5yznkfnh6eVjjR0IDUwqC7+tUAyB
ygbFwsXM229M8BJ2OOESJ4YFA/QccyIHtWDbwh0rGnTsA6TTsM9ANMd+jhAVUl08aFWieuSdIph5
7CC4EuFXVriPr/2Yi0w+uDuVpe3pb89fLLHxZ69jor38w7qd/i57GGYHh5//jYxh8cEyLabfVvOA
n+5A+Rv0DhgCmmN6fHQUryoEOpdoDWMqzl0C1VD7LllC3/fkrMfSZWpw7IIN4sKte6F8PdObBDk0
L9Oc7DXd+ZbhpZ1vOXCzDHYIuNe9w/lhb3sUUxEc8VJsiOZQ1veymlQX7w2kG/JC8gGrEllx7rAn
TMsHu7riSdJZkDP6ePiQf8N+msjP4Nz3vjDzujv4j3raQimvpgO0EqiO69tRfazU85xG1NZI7/nk
yeb1a3aD/+kGz4k8mFcv6H7XwFTDHrLf3ghz++t93hUxZulpf9LjNIut0G8wzr9RvTQ09silPrl8
vHoP3wyzN/1DPvj7pLI842lKscpwgEzNzqYMIpZXotM+fzCLcwaTBrlN+U1ItnR/eyiHXxjn2FcV
f19iAFlceLaMqX/GQaKu9EpR/5OtQZmrsxMU6K8oEB8s2F0P/5mnZD/FyH35uOFdvyk2dXlnv8bf
o+aIEm7QseX3UCBgd7d4gYNbPZ+/FDUO0TPQkrCMQZ/9cQYRtjaTvfbvRUBBIAJBC3eqv3oP0Vj5
JoZTMsq+/vbmie3ySWKV5KEu4RAM2LMDszFWneoUR8W+TN6q05dBXWoa/oWguPwCWfu7DFavAh82
SG3zX+eesxLBvf2DGAS5kP7gAQs6xCsYz97Qq8D2QCOJJ/7NPojz2PNDDZK7/CaR28MpBF8YSsMC
4Pc7ISiRtzEsaQxYskP9czJHR4Tlv3syRY4fZRqAhyxFxJlUIWoUlpeN2QXK1U9kD5rIqrY+ov18
D7kGwR3wfqdrKG0gonx6XoefkkWetxItzwxgT7Rikfvx15MHHW+VtyYPHEcR+hjGlO7vTxnn5wnz
drENOO5m8pryaf7VAo6uDosWYFpwOCxJ8+L8zid+Ar7KMerhHkKXh3UqEclZzyiK6iwDTaCX8gBo
duAyLS8xxaOEFzNSJsWHDXReHPrk8iDdsq4rsDK4oktEDNhOUzTAxM90fhKw4wDQolTB/ewy+SAM
wVl5UzrUV+uAdx100dmHit1MASCAN4E44Va4c5qH5ZklcgoOMmB31cnzIeAkOOsoYOzfwJMijNKu
lzkpDzV+2S2WErzDD0JZjwfNLkvyKLC/6kjtXOMer+FgPcEGB5MbQlGLDDOoZu5Tm/Xv8ZNsvjN9
0JlQeIJvRArF2+Ifsw0M9d5b5Nj2batNHxEk8nsoYCp0BRTnoHs05xWnOT3VCOiPj3D7JObXyddo
Dg0RYxuoCkg/mna7o7OAa57iSkK1zeQe8NC+p9sOnMwvsxJYb1FOkGaC17EX2eW89qFDb11xV5Ni
ppwGBAIytUi0DcudutKb5AuIyxnNRgYHY+yJ642LntI2PnYRvh0VT8wRclQoCFiqjwQYplo+ovcX
9uYOHx1HVmDhju4ecv2BitASi2CkBQn5DfZv8gNttukQrF5PR7hU/LJemXB7WEphjh3eZ3gCHnM8
3dqKFGLsIFNb2nCJaTzdR1y3gW+f9yZn9RecJ58qAGfhpTB+bXlGcnghG45+loJCFwKVKx9yoEnV
gTb2RrULP+8Z3kNuukanqVn8FqDmaKrRnaFxR2CPTWIjFmbdVyCfsaWdhf8N9334w8+iKewrzpyI
g4hNOuFR46/hf/OmHHfpN2JHQzcXsqLajWTdf5Jr0fjQo4ttZJaBUoTb61AaOIDBnT6nq3bSu/BR
z5DdlTvtZ585xiJB9d9RtVPHiub0h7kcvhd3uvOcbfXKGhSholjF2aYcv8rUwbE66U0MF0YVz4sq
g/4rza4ivAJXWSxv/NondaP1HgkjEZ6TXGNHTuPVhykFiJgUkyK7e2+evWHhX+PcNjdrVM1zH4TO
TGkN+yZXpZMXcrHO1BcXDJymgH+QN/vp46Cz5vZcBNLJt46rGUYJvaRYfQZZ+fAaPWte1g355sak
6+f+Rkr4I+wx0SwymHhYB3Ck76hxbpqzjTBWl+iaELgco26H8Dt5BWAOGtZDUAa8hlUGEyosfeEQ
7kw/41TTGbiJ/BD6Vsl3bCSQkfFi3Aa67nFcM9GMjmkQ/Pg5UlwQAiMvIoF6w6S31cWn7yofn/TD
d4ebF4q1yoEiEm03nUTPgXhiuiUnomZ39515oJlOqUflf395dPIJOD9jKz5Br4AfRKjjPXqD8vyi
n3Zz1DvVy3n19pVY/fuhI3YhOYDD7DGUXOf4BUXXpD0UIb5K4HkfxW8v3ou2zNsHVgW5FgHKgut/
P1BKcBqvom2d/PY07MhuqJxm/890744T2T16mJGWPok4cktk76bD4VT4qNHnM0WatjCmmuolXpd+
BuooRC9yKvPe3+jtvZn0hj/KMHXyribrPzjkOYM0SqUksRybWf8GIs0DFgUK8CY/ugIt1Fg8BTKj
ekjFi/sQPPZMy7TxYYDKOFc5Jgnnr8njMdY6KoJpueDqLtwn4slBlV8u28nHQtdlptQ6yTc79HGN
R4kJdJqwOYAwG1zWmMkS0Fe2id6ght2dO0vDoZTf3g/nl9V9y2pQ99HicXU6AWACpnVQhy/v5egp
iz9ykLQg1bQb3gIiwWkWCuZZ/odHMchiTk7qkwYKcefcKnVmTmhM0VTtZ/lGk4X1/4s9CQlFH9tg
18xUOd52qz5W0NBahHX+k/4voOUQgpnTx5aiPxFdCv/WuSwTMB7hAAjcVXgMsGSu2JMOT8l9E7K4
hi2BYUDPY0V/h9qicy74AV02Ot6FHOBw6ME/3ekFHN27gY8hw1BjRx52sTnibAiGwsRYYnITa+tz
esGCCRLfm3yPx0hOqnU9qSdwCHeQeSXDZuvKj21SjQYrDFU0G5oIZiQ3+HmsV7mwCvidvieuAosb
KKYrvlHD80x6K8bBfUberHvmDb2Lex1e7KNQa2reprOPU3MhDqcDDkZC09oXKrHWTtmj4k9IggPH
xW+i02vk7wRfSByiKGjmxZCFlez54zlFYbvuJrdDsSfqYYpc/rU33Dl+f5AolmAv2xn9GA7HeGJq
aS5KhE/U32gQcFtPSrnDtGwyaYyd6UFdQaUo4T/qYyXi/8geLgtBGQtrIqPBD6fAJr8gghQ3I1KB
vKuEr3s1pSmBqtwC5bJwxfduc/mFNRSrgXN1NPc+MryrQ+ZgBFWNFanFwOiKmGJ4Ol38AU8/vfzV
8/Pmibn4sJOt955YUPFoDF2c4c11udH7I3ZArHhyOoUPqCAQ1oWAFErKdyE2q38TSQ9+0XYIa0Yi
swJAjKoeuJCP8QPaYrc6/Gh5Ph1UECf+dKE+A+VMFcby+BNzEizYVpFEflwZqHhJm5mSVpzziYjl
hFdOP/Ftiowq42hBO/42JECCuq2hOr8M8wiljDj3X8coRtDLxHhDw3k/O8IiECkK1tRs95s8wvw6
Ej07IYeIXvPzkEyc8XlIJ8Bq10Bq7Jei3QjZWoZ0eplefSF+xKWmiZQu0GlOYXth55P3YhDVSf9t
VaeOs/Vgs0VKJprlhIWqN5rAt4QIvWFDg7XAg8PjxDQWFsI0IGl19YaimqVkY2uCGkHgz6KYsTlv
p5+TAc0QLn+BFpKRASVqpx6k8Q9/MGarbzowDFUILniSiDGtLWqYhhc3e4U4kPCCrun3wGexCegC
YgCOEtMQSnCJ98N9+PGxEqBwdCgXb0DSCJBOUONg0Q7ibgX3JPf1v7ykVHMozkotYq71Vo2+gqqv
2bCQ6nuM8hgGmArFnSJYPUAtVyIKL9gvPT3o9IBCaECg7pX68gADxBxrtxgei/O8j6hLShZyI2vu
C+gHEFdpDFtq7tZIH8C3c2i1I4xDAZ5QmiC1faHIG139JyZnhffmvvWt9/BDZ1eyajztjg11Q5Wa
wcW0CjMjlMYt5BRR+gD2CwL1J/gFTiftpuisZrBvoWTSX80zzrUn+OCvQIXXJfiiRDRjAMcwdd4L
om4XGkQlAOiOHyBBzSpAbjtDmAteMEEobPLJt8pQRvR/oxW/jXLkpLttpCTGwvTeY0Z1wBGSyo4z
WRNJLmv1ATAfC8IHXSZ1oSUvH2Bt8UDVcs3ei2JSNq7svvifcFXGsr/9u2K3l4/vfzfDmtXgTG+x
BT+4G5xLnT7GxGVIVMrMOKEnIIvtlkjTfFftrtmZdefI2OdsNMeDOyI8I6jJCRgW1BvwoHxzqg+l
YTH5OfS5HCPakMcRv3wqxECWiX/9HJ4aoWhWTeo0Kx8NWpwMJiYyE1s+vXYlhsMjbaUysbN7ppyZ
0FR7O7jGQ+VQJ4+rI0cXoLcnzSYo0W/7hUVVSKo8oSPkwWalYGBbDx23XAAjleAXQn7tat8P8ylw
eO6Vf+b6RaTpmZpqC5JQQRhycwSJC4GJccIY1gQKNonh3xLYPOJjIodHetQEt7jD0nNjAg8Alzlq
1LOF2TgjjRau4d4DZfR26R751YZODKbzw9+yIt9ULDH5Rlh4X/YaMVcUIbr9k+0br4iyQmy6wA95
wlGP09kXBxTay6f3SpqXp28ZYDD4q20UEpVmK8iXaptWNoMVy8e+JQ9xt+prPi38hn14RkI58yvR
M3XdxOiCMVbCg/RKvBtjwiYzz/vMrgGAvUfvMhBQpkAtqz/UddwGdKsC7FVDZaJPij9Yq+vLkHpR
LC2Se1FsYwQuCrwY0MYHCczRH8wBL1x0HUxBCzyi4uT5HRf/KO+mq2P+/Wck7RozospjfdvdlirX
m21p+4OjJICvz9jMqEJh5PTWiBevKYmc3D80WjLJuwnJ55TTDlFmW9sUuMJzaz/eAXym+zOU5oWJ
VWSAHvchefg4H3uhOhIoukAeFVZONGygolvF+/b8QTF6iOTVhC7NVjqoI4INb0voQy8yUqBou1CK
JC2tSRRX4l7p92mWhB25MDoNuhrIeovEf8tJn+4PEiR4Ci6IzWV/PkG7Rc2Po5k8NaDF84MN0SsM
mzwiRzKTPl45rXw4XiX11IS3Jw+zz17LfqrQCfrG2zX7RYv4izYfqwHIM4MVsBVwc4Htg0J9BC3z
7D5Vi1zjWhUuOf0VEsSoZXRdSNTjxK7A4f2jayfrYbdN3yv8FT4OJgR9Dan4036sME4t2FAV0BdX
7U0SPf0+wX4IEhOuIktGF71iatZu9LnFcjdaJu1K2bqDN+qlTvlrSsotW9V3GolW4NjC1B4DAqOd
qdgfNA5dSwPKLjgs8sctK8XeODamcGcgUsDfBufFy2v6FpnYVI1Z7wjv8DiAvcDdYs+kIWlvpy3e
KLVbB/Rk0X1SerJDXlNC1UZwJ+JcGGsimPxaPOOsty7mRWowcu/gZiTQgktLGcG/k2J+pdcrwFUB
lNPCRk/AD/ESIFH8y0a7TZ4BPgooeAxw+jN0KMy8+QiwnA0gVBHhMAibGL9dB7fxaY5mTkqNYT6i
T4TllWI3WRdenXZYxveRRgNMcDG2lulHKrURPP3njhK250FPd37c3mM/Ip981IZdInyacdOFbIGl
2VhKhTwPB6MxJmCU2RxNPOEeC1d5dQ35UkUzyJhq4/cKakpvqI3v7Dw1tBc6N1NzU4SNC5d6ikYM
euqheNtoMBagima6xXKbltFrhQD6fYDV13Jw1OzfmFUG5o00f4C/ev2NOeckoPifSGaFIxmOY6DQ
WQvlmgF+vkFZ8Ti8mMBnlCc4RJiOtLjFPMaGZ8ckq+NbLx0cYfL0M3ShPufgwDi+S6eDPcRs5ByG
+ruJr36R9vB3Y57RDj1PkXe7NKsJsU6vLjYgtMX5APFr3KUkqH9sueEUWq+fxxwMGrqm3YeJ63VZ
Fbf+lWUZbxbOkcsSwew9pdW++S7hETX7as5JBcCEnAl6/wTjCWP1Iq2XFR7SMh8AbQPnF3L8AKNo
If+JHEK6MUCk/RELHsbVtHV5AYMT+RynNdw56AeTNAxBRCx6NXwE5KMqyDXaR+DkAPsP8NAXoCUU
nXP8nRjEUx6heGEa19rUGHfVI7YFXWyzHJBwrONJAKYEH4IwE547hR/J9eOEx03jTymjGjkB+9jP
hYXLiaQcCPNeui6stSU5RmeOQdR0ZQZdvXeAAsXWYfeU0/VF3/iWlSfU9b1ZYxkJpErEJRLDn44w
Rvt0hGET407i5zjY3l1WY1qhwRtWLMeep5uHGBxkVek/u5D0SSHAqzkBjmDQWksMhemHnsEi9shr
1Q6PcgVzEk/ZPzZqz/L4ZpeDZdASf5Bgh8Mn5a7i/rClpdlt0REXHd0X/rc1KPM36f2dVzcR8w5X
C1pLzzH4SyyXeVJ9x6oELUbHIpT1Yrz8LMqFlF5XBVa4RR4anD5Zt4B+tnnwR3/phz0E5QI0vMpu
KUu2sQmHlGnrInDBpwh/RluCmNPYhUKMl0pCAKmTz7gPx0/xtmi7nZZIyS/CFlqzrSUt4BLS74Jr
/x0gCcLzhK2R97Z5NQPpTi+g6otLF4dFAPQlFs8OJvL2BAeXHlqonL7Xc3562ipNyJt1YM8Er+2n
//yfRIFt0B0JkT/k5nxbz3jAHyKIfml+WwNzqD2hy2wPFyFkS6rn6oOPw2Awhz2Fk5Q+gY0u1f63
l/4xpBipCruSlzfej8SY7kzXmYOK8EtXMpB1+Hm5HBeMKwIfaBizfui2zADpPJnk5Kt7TVgvrD4I
ofdwkFcMKy3pb5cQ7D5YBdKuZ2/TxiwNZtq4LEc9JJB3wpD923tfPdPeQV65JUz2wwCkBmTuPXyR
ixW80H4B8i0q4GVI989FcfVeyUs0402/WRjw0sP6fvpJo9sOu2sakGoTXX5DXSFPfiH3Jxy5t5gI
iRWXzvF3YdCGbbhyqBENxcP8kXSoBnIQwaLlyXLOxio3ukpRh7KBZbb7xs8qUKKPymAS3jLgpgmo
wYG7LfwB+z73efsb4bqHYvD58uoqgPg/UBe3m8/HKXefDlVtSKvz8WYD0GG30zDIyqyY9Q60n9ue
aGW0K2Yr5xYmJA3Bnpr0erjtOTfGa3dgswVTwB4D0SsdHtbkwVDmOoaEJY7eyUPOpCapd3Sg5eB8
cznyahc8nDBJ82kyke7CYZ28UBQaF68UCpZJfc/4WHf2d1A4zFLxwlLCcsIq0SKPwHuHM/1Ci2iT
oV9ggHHX6EUiHkBlUYyY5OglEBNjOdo7WLzki7YZV89hiaw+Wuq0g+lGVcg6eJqptiH1i/LB4RrB
ddBA776+7LyT7bA5mSmjVNk8KT6PSsYKAnEX5CFhsFJvXzZH6NFHKRikV91RTMoQB16vCljMmenQ
hxl69ipkzyPMBhY6bsZDnG71B3RdV5p2ETl1qTYdzGnTJNsvJyb7s67wDw1gGUve9ZWdyRnWnCcr
+t2h3aDRf2Shr52HMZbAyyFCtx7/WbIoLKWJBrJ2RiaT3ue3JgalpaZs2AGoApFA3c0/dsGG97cL
rHw3zIatZ87FDSDWfYF/3M9/JTCtSXKn3IXtNSIdyaJDWLsoiX8U9XdX+sMXieFCg7k5XcBcgFsZ
IKxcczlENlnHFOhsgzSr5nmk7dv0Of0eVXQwdJlWPdSG1G/+OTFYroGJCRFKKWOpMfmYRfyjo0Lu
JJhGSWaAjnqWAfBG8Qgcy4igU8mv0oYJykDrbSMpbdE5MJngLQi/crZ/hh+LP33EocF5+URBx1IK
06wD3nLbA5REXlnJcpYqmBjwgASHoLIPLBuNWy8qio0G8zu0aBHqrBaBObgxnXqM9S5EiAuVgXyA
hg0sEr1W9Cg57iCFpOC4Jg+Q3wUVz9VlXILs0uHEb4zJcTtxIRh5SbTDZZs4XdqEc67bFPE9+Tj8
J11r324d65M6KNEIUvin/U17YLp1TUSbnXfv0y3UwS8CkAeeJEem2wnmUA8+E0B+0nefvKLdxKKO
VIKQGNw+fdMq/WB9Vcds4qhv0ByFZMuceuhVTKctfNjalIB94F3BqoOWAOf7X+YYVGyC91pLZ1jZ
bcsBgWfErimCdTEcdNkkOA8J+Ha2p0aItyO4XUs6ScDy9JiGmArBUhP80s/+u5QJxxMFKMVwH6nc
nKp28lxOiN0ghQ6XQcEfRgOKalwaP2iW+rRmUWlST32CJnjGSsYVy2G7/k3gN4ltn9uLoddAc34T
DnQ+yn/rIOpLCFBBTnSsUHDXv/B5YngC9TC3GRaNe539aF2fbcYQlqVK7yMOpXRUVCU5s7RgLjEg
FJtXNgkZB6jCbIfthCyRx0HFmuwqBXpWB9xrF9deY6oOERNuZ1AojLUqcZ4yXS4F7pm8ap0fYucf
xMFPQCgfbknr+h7J68EIXQfBs8W8o2xUvOfyM4h+UlxtdGo2GKt4t9BKBYmQLRp1snXd6MveZ0j5
8a6cPnGTop/iFrX3SHuq10KG2Drvu80RIns+p599Oxjlqgc9VRiDPOac54jkugvub4oHGso3CDZI
OEeUIqJz9wYnYDb2UIkSjdpRaysYPgMKr9QDkBruFaCC6AncL2OTXI9jxZgiIC8i0A7CdcRhE9rr
S5ATvzEfIdZJEIHMRe1mrP7JFlSHmaD7P9QPWoLpa/OZyEkz0QvqTkeSst+uzmSW4pN82TT08kyK
5SZh6FfGHkiMvYvMx1eA2up3mTbdZmDMZcPPZ/kZ13279djg6amDwqMTG8CBBp5QxpcG9ttLD+5v
Xz304WLehhwYLsJaH81ZEZJyprPxc4pUohKnjbHZjzU/D5WMM91AF37bnB7ag7lhAEE0oCPHf0I/
SYozBgjwwnMwhvNuO2SvvcjDFvdf9jM2FvZMqlx6kNWMbPkJon3+TPXAB+T7Z3yucODqexeTbPk5
2iQEz6gjiLHpeYD4kKuLuV5N1UN7wIyLKqYzdyw3Axp9nQVHhNORZGSSMuOhqApGWktcP7tBQNp0
dx0+L067VibiKV1TkS4IGYzsN//JKuRBgriaSW5BfkfWuafv3QteUEH8knAd5kUPD2EYkkBrgLDI
pH5ApN6TDc/ktzIEo+L20rU0fXgtxI4D/HC94uH20bciUaAa6oxAQuCynbNX50f2bHnFI8ASRTm1
jsQzHb1m393Aq3F5vw+bP4NdYPzb3IDw5D6aV4v79atHuCSz1+rEOPjXl1NOmMRAy3pcYehyCZCi
cig8bk3oBpcs37I/sq6433+SvW3uvIo5qswq+J9p0K5Y0qEznHf5DLT655VZtx3KoFLiR/sKzVJH
KkPCQ1WEGa/VGYsTtJj5UVdmfTp+4wdaDvyTofAJGIuihzNmxIrDnBTBLdB7hD0IO0W5aNwLmwhb
UH+MmI/j/gnPABiyUyBhWfKgeFKKDqafqMBKgHMn/FTqkuHFKhA4NZE8vcPeB0lyqT3j85IG0mUp
j6iI3Send4hWJro4cyLWxQ+zTdDbRBfgzJfmKR5NwUgwpzlrCGrsGJ4dVHC44w66MBpb4gB3PIju
Aw2DoKJ5JEK0aJY5d9qwmXip0iPumvMqeZz8yOGFZpHqlcNRJwjC7iORNk8X4UdKBKoA03x1NLnF
fNwlL65ldVz4HLkc7GuygnPqFNJURfP1On7QVxTmSOfpl2SSO3YmZPyxPEIcop+h1S4l/dUnlDkl
BYxDL5oEESFKt0Kwh16poJBjNRrd0+1oG1YQegCr6cYUqQ7Tmc7IHFcrruXtd/P91VVJllTgIUII
hAoNRxAgQ/z1e0pUNDIiKav+GszWnnGpcE9lYrDmFTbDLG8+2FDMS04+gI//N0ng3Xo8qz/uPe6E
B7aagmYgPWqBSsBiPQzCbXKJzd3H/kSjEX13MlhgxnD6gCdDkyADxKToEPb8wjtobfraAg9pOr6B
uscs4ZnW/s3Pp2fMGLv9zb/Nc++Siuof+wUQQTZfp6GXEOE6MC5d6CDYEJojoX8iyMsbBL/0Ob46
HKA94eKfOzl6tottuLDIk7P/QtO+zXhZlIDGsj2CU8goLdZS9E46B9vn+ANOFPRBgGeJ5C7raC04
QXM0XbzO004wogHlVOObD3YHAEj2qk3sX069ln0xh4WioVvVvoXa27f1GTrLUzu+0KWaG6Xwpw7U
uF1eNvlQDm5/uCbCDq72MoigX2HRrOweCNg1uFgWPRpxg3D1CHqcVUEPh9XwhbEdjYTgOuK+nQyi
IpJH+Fw0O46u8GvK2IjRSW+XZfweliTBwLxxILjRUiGgag6fTJ0rhYO+5Aec1NLSLlMdvxSb1csF
5/0GVKM7SJH9VR4Y/jO89V1tRZWALoimHsPvPpYH9gvj5oGvDbeyXzv9ENxVGqky4CG2s+iRc2oK
5skWCgV7w9kq7+Sy7JrTVjw67mQ5/s7bsEI2S9oEyvfxwHqeZMHDBju9n77esLOfDpgSFAyPhAQd
1zkIYcTYOaJff3eP7PwY6zZII7c4Y4z72CI5L2itGH2UJC7A4zu10XP1dr+JgobnfmpW2w0ki4oT
/K6ctYuNGuEVscr3GnErI9BWGuNswRilcJwZsErITgFbXHJacEk6QdMTgNEbpmF8DpB8A5EJDbMo
tsDlotuCAgcvhs7JSoI6bJiMDtsJ/j5YSdldTP/X1kd8MD4e9xyluFMS8tFaR4Z07eOQcbam84gc
gk7kfu7mmMqcyLWmN42zjwax+uE2IBEYvkGihZkwat3W/f5DTTAN9T4O/twL8T06wE6f59kQ0UXp
F2m8GRR6IFva6bHhEk8/QiLpG5PceWNlIiFgJaTKF3ndMO+YREwnmGHCbISPRj4XWVaAf7eocu5D
8afLPwKbjdjVIrUKMJznS/g4RzYf/R39ch/Lf3BBbAbjh0c1Y7+HHA34nSrchtjn4MNgC5LW4F/T
tAxUR/z3zRWZRKKNqsIBEL/m+CgN2ATpCHQO/WMyJ/7/047bdeLmCcp9KyIlGDjknAQDkMyQKAjb
/KeL5NqY+BfQzpZII3GNhXd2RYjHv5tOcAXhLFzp1evbZcDZGdOFn1txVscA4zXTaPMyCtY7MyL6
gNGcKTRwwUQ5Gy9pHiM9sd8YRyk8ekbEcrTMsojnKb5QTttqXDmVI24GWyiXS/jX6bn7LLD6d2oW
N8m7cwx1Fgz6kIlKnDoXgbyHYQ7tG/Po8ZZZlN6Daok9jFjHxIO6+OWctqKbe9Cgh+1eEA/wjueS
9ZH4O6QVYawk8fAqDzgJWJYFTkwkh5KLLxWChHjEzHxuVO1oeORIASgDfyJ/HJsS8R2wNAtUmvt7
YSBIzNqGYS1uHkNT3LOzi1mvgHx7AZ2vqS2oBM6UgSwIAeKnsDXhPXDQHY2PrL6M+IV4w/HpJBJL
T5hQO2QfZYz2sxWccvF5MSiymRNvBnwcfz3YgnwtYFIHmlihXPErM5v/LUbuxc89XI6imnXzyfgR
txheIuAV/0Kew7Nn97VHDWYhGR+MsCx3t96J+WmfxkfSBuJ4cQQi9AqPhyZccZaNbQSaSztrhjIE
hsLvhNtTkuyyaJ7NxZjjczJ72UkYYJPCK6Mv94W4RQay4sKXzRSXWJdBDCWRB9/zcJInPKu3wkzL
2kFj4Rv9SNBC35jTrH/u0scnHh8me3wcV9ZisVroFh17vmT/4z15DHj5ZqXP1xyeRfYK7ss33zGE
u0+1ZzeLGf3LMmo2qG9VXMFew/fQ8J4TOCoQN1h7AvnnBJjz/EMtYKlBTJCZxUCP/4YAlqU3WiwD
l3xZRhHqV65GJAX8k/L6bLR4Y2GIB7QuBhMCljptgxZXGogkbK81TNgI0g1KfMyzsOJ2v/6jse/e
N72ImXXZzOlZikkVEsGLviSWkx8y1i8hxNyLSyZaJ+pBzCn8DzrrPMFawu5H1REFsOw0mcYy0Tk3
UkfQPvBMmKrMLkT0XulroZlA9rbZ4f0TPSbWkSc+WFhBVTgm0RxjuenhcoczETLy3p6la+D90mi9
Hlg+OCoOydh03imXJkINO5sRp6Wg4ftaI3dNoE4y8gWIdDgIlxHheCwgn69/p7iohbkb89AeZBpa
aasYIr6+pfhHc7PFzDhbOyLL3OWX8bi2o2g6ZbUi6um6FIL/I5FgwvyND3+iFmGTwBHHE3ULYg43
m5P1JFbPdvpNB8FryF6SUs6IEing0mCtPv+mj+HTJhgHIoejETeC8DvkbiKbsJc+jAG0VuC39ujJ
0RbJIl5t660lLoEZDMfHPonK482YjqId5gIcwbHtgR7CWjEnKAKzhmA6nd/Dp4VNc/zmibfQa5jl
clC6TarGLyguuLZV7HQXZi7bcOysVnI0GC/iFqeyQCw3Yhdspx//NhZGUTL82Wp4ZaeH1cXSFO3w
uPOpBvkli8SovP218XbS7nOY1MMT81aGZ/Lkrsr/VjXTKYm/M1ycrY6sUKxSKN0hu3+cjYmIsUPT
dg636QN+KMZFuc3gg7Ni2WOHz5ZSBX1DVIowF5limAQDGEay30ZlIpKIF98hmSN/i3O4UFMTXqaw
Xli0EXYBzEOxk5a2mvZSKVCg6bvnELDNJdQYgsMdpWUxUTyo4p45vIToIhJzCp3Bat1beJn10DHC
qhihlap22/FqhUpSC3/oqJ3zH97sTOTxke8tFiTlpcbmcRqM66TIan72Fl4zVAhbX/HgK0TeJqSO
Afay7GzKfRebTI0336ldSqFYzQpHXVYOT5lIOpmhsbX0SLNJOBJPibahWL0ZT8byhSecAEsgfvFE
BKsHT3PavlhPYkfycUnjhDo0BgDAF/wgFPHXUJx/iIkITdKgrjCYgcIhebBvc577RDptcLBLtPLD
1nt/IwWmDZhIfKOliqiH1/7ZOzzfM5d0syA+jYPjOFZS7F+zFTtiNCUMB/+yIPYobVaEmYkVKaMT
Y/FP5AQpyy8bHp+/dKOL+Cbf5Z+XGGxXiqwcux0k8AYLWMNCgSGcGJ6iqDkd8SJUSfsd9fGCY3UI
8KKlnCN8CqO2XXFg+lGvib0NZsWelYjaQI35Cr7zwf43/5B4feX0QYPBgz3/c1mm7DMTgHAt1ZET
4jFshDLLCzL7j520JHsvE8oEmj3MTbGEieXLsHa7mgfC4i9Sx8XwvLNQC46d8F0UezWDXtSLPKdU
/C42dT2EVuqTchf2nTHD5OGKnWHBDWqtKa6F7jflRokK0oDvt3YjYf/0o8cnBgmqYJ/CxuYNRdEi
fPcbdzvlaZJYBxh1ymf0evHp/NpWZLPF5Z4oNZj8KPosPm3n2Gyb0zOVqrhnLLCZkFoSJOInVYKO
Ew7WqIle3s8vcBt4YgzGIGi9Ptzrtc9h0Xdd9kXXXuObykegRYRgYQT2CEuC7gqHVgBcY03nlC70
fzSdV3fqWBKFfxFrkUR4Vc4ghAj3hWWMSQaT46+fb4ue8XT3vTYG6eicCrt27erNu7AoT+bkbj/d
qgWUS5tWnaCXENep9J50klFzhIF8EXJu3jwOMf9lcqGzUWt34g4DGuy/Vd16cdtEZgiDovPY+y9m
OzJrUVHr8V/VDL9SfMEaqB88o529oIYjcRpf4LpAEZh/02/r/Sg/h0ENjcmjpcf6oUwDJWvlfffv
1GKFJsP4pkOljP71DHmCmmqOMAxmvZAHugKisiO1Hfe4pDqPHUYMJ01R58p6BF9il76JPeTf6uzZ
JvtTx/VBfAc1Y3CJLjDx2v120O4T/vTpkbIf0SOSocwvF+K/TqpIUDaTqNPRBt64Cusf6EDSOcsj
RQc02lfpqKwM11510I07BB5LeU58y6+L2pxOyoOYgjiS8GCRsRuoixOcdfkB77x10Bwh8OSSSBzt
JjomFdcIWs6MkA9qDXPdsNurns7tby76rgwOyZDydIQvCdt4oREc5ozU4U3+n2xoWXbODmNE3CH/
gkGr2LO0iyrpqnea6xhUgr+fTa+LmLnLp3Ea9uOTv+XWGMzAB20zRSQvEmyWxe8G7aCTdlIj2Hqo
7XjMVcCcH5y6x+hI8CksdCdreVUIXn8oMfwOVv4Zqu4ZmQIKE0F7cmSuh3sZyQC/nE54R54MMOlt
q5W0YV8XUgXY+HD21DqrTOxJo1ULzCk58con1DJUF0Yr/69/D34RNoCYl9bYtxUAqVlIx2OqdsmV
XyVpmylBD2ew5/716nzKLGRuDs7spWGd8jwaudxyur7yuQMNx2ryVlZ4d/dEbCR8DPWDjjAg02G7
CD1R+N0ImEZtPyyK87iptvlvfvuBY0SPb5Ov+ghEle/e+ag3eFmHj09snslS/oGgAAWPAMHMUDGB
cpiTazzNUPmOjMjYowLIAAnz6D/6mrb4SyEEW88/FYaz6ZdqDpQYR6kbP7pCR6XqEEs2+OrIEM1M
MqtqfFigjGd1yBT1+JGO0rRCKtjYV0IbIpZnoiQaF4VBzn+BTbCK5HJsp2DTq/TPRKD0eJAJEGE4
REe0+bN7FCz9EqGTHEAaJ4VXHlva91/zWRC4OLMxAS1faK2ees9fMzzY90xeQ7e7ss4cSPpHiK/I
K1zlo8TNhEhbf02ueCJFONJ6BmErrru0gTBaYEITDaW4G9Smi1vtQcWnKt+lmPU3bqeiL/0mqhC0
IR+vvMroE6O1giNtXzOfQaIqMbh31ubFssE6CQGBKZ4ovWwiWfxGV+4dinFwA3bAxqKP+Bs0KTCw
8CO1yDlhnpFlEdiRcHWcituAtllF0InBj3E9qQVn14BvTrrn3l2KehbwkVP1PpHNjGNp9JEGJbO6
RduklZJQp/TsDFqpZpQa09O43cfM8ApSVzzQnQrmLdSg2A9Gcba1I8nOyNUuod7/5MhTrYP9spNs
g9a/bbwO1kHzaDV6rX/0KcY7vvG7NBBiNusekRhb/moj/uW8aay/LLU3Fay9Fd5V0aC4290eDcfh
E1BHL1XsxzwNcet1XKrhKtVuVvI4iSaEiBkeUiYrWGLKoB8ISHyMb2PARJ9BxDi1M9Nmc2XpHRee
k0IA5c1kuhAwS3tYIouleaT8TI6sr5s0VG1cMkaQzDsgkSTB1bBjhmtao2xxKRU/AXzsLj+T7BP/
jhe8wAD24l1IilEG7SIFxvtgoDIOsP5vTC/RKWr0KzFPkrci4lGqDmbDM6Sijz3rMA4YxQ/WXS2f
L0uxJC+iQYj/nt2Kf3WpAvEFT966uiB0bADeW8YX824u0Yh1SDKsLIsmNN8DQWBNjJ4siuJgrf/N
MTCSD6q5y82oldRY9YovQ3LlIRt5K7mFJ8grSTV952/eu2G++43g4FyFblUHzFS1wdaGtcVIV95y
UC6NV+PGUFe+tVgLf0X6yi61DnNYYkNgHBwVSC+2q91HBtKiQkMG+OofHQ7YyR21jXlt869b39Au
RVYcsf9WdgN4DHb3v1qv86/uIZPi0NbLJN1fREkoxZBCnxwF8Gd7HTD/r+4pel8Hj1DBu/57dT8L
dSdvqHuthK729Mn+aXpbKgidbJMiJCaATTtNne/akA/MZstro1pDx9ONJfkLWMinPXGRSovrYZsM
4Oa8XvxiBZb0YfRuWDfnxBCY54T9zhK8lhKf6c2Hwx7yOG9+7/drF+yCFjzsbq/pNb2L0+LRtrxd
AAYSRVnHc5NkFxxpCBAx+hXughPyx2yeTlB/Ofd48jcpUEH/+UWGCkGKqwUbgxa5V1IHStjGHc7b
MW56da+dvyvuhTIJLQc3ejBCAy07DwEaelfRy4FFTBcEpMq36EZP9EHmc10ezTpfZzyozuiDc9Db
BgZYCNJ1rEXNbSWrr81XK6t9r1JGXNkrHzCSiW7BlsQsZqvmB0yJwlb6yWhMznaQk/L7N5ttCSvM
31Kr723jLcd6PdRiv7zn9OA8T3Yzubtw6LtsbyOHfH4LhSatiwo7mymYUTfmHEm9XEKl1u8S/RlF
Xwoz6P0H8K/1mYaZdBQACO8mRCD2MJjXtzfrSuBPzMU+OPfvz5DyE1ZvlxhBd9ji5joJwpjZJ7nT
A4GK3mL6NF15TcZDMS83Wd8IiKpKj8eAI6X7IMN5cGG36LBxjWkXgWNlZoC5mAFjigG4RA0O3JS+
PnLdWwqFhZjmg/G7DwoJBoiPgS+nGQgR9Y179q7ZqQfElh+THH9V5EirEz9Z6hwShqfzj/EguBJA
iByhTp3BC9rkC0mUXCRQBN+dk33irmQoKrGBARNIB8R2ckgmsGBRBABJ6d2t0+IgEF64Mz+SQ4H1
GBHypYrgZLkAVgmy+AeN7XeOnYXiQT4Lgu7WxwcCAcM+AxpCf2aMMtcrUHzjdpkdRoI1uEVEo2Mp
QBOocRHCG8v34Nv8cSRjpLjmpqHWKuAIBRNyvWULyYbwbMpfW5OoCwgojxXWq+ld7dUXvGhH57iV
wQpxV+lh1O2tWqbx3e1V8hq5hc7wBEFE5ECQUmOlyLK4ET1zfbQWVe/IZ9DNsFgQafIZspNcGVFZ
gljR/OH9IbIxh+7gbOB/oHYiFY5h718yAW8QJo3rUSgMdLgildtmWwHERKjjFUPBS2tHgIxGdIEH
Kr7CNAdpx0Zv8uVCzisDLFV0jj4haYXgy3RMryCcH/sN3/dKao26M+rvISLgC4nDp2jzS0EmHo/5
brEFVNmagE+LDCOPq2CRiRW5AdTybULVExkTaATfrwz1YFUo8zOuV0eIGimZMhhKw7FME1hsQFpF
mZZ3BqIyGVQ8eCFGJ5Zzk5romL4nEiNecmR8W9sSOkAGOKWqQQyopI8RhXwxM6Ev/vP3twT7xx/0
HIhNKvfa8xRiAsBk4dWEYYRjaREul3lYhOUW4rjRAYyv0MlgZxRd3PF+zu47sz0QJqHmV6bFecaI
xhKJJj1RgiInQ0kR7w7QRAgJeMx5Jc09mtM4LEDoyB66DJymu2+00IGYWZnv576dLWfO4jK++WVG
Ia+FPqT2iGIeJC1JTd/uOaa56DelY7WEolSoUUmmRcmeNZbClUxl+79ApunphTVX+UOdylbNnuth
KL9lQ1nz+cVMJkmEqn0OHQiMjyhUYQohC5iGoxj3g0DK4y50dNIZIRvoNNruV+KM/o46B5N9zSMV
VEojel0tJyLAl9EgFCJ74sJXdGqIB9JER6pzp8S0oQlH/uIAjNOfFWQcPTqerkj0jKgrAiuAZafn
jfV1tY7hObn/gDNBaTTzC803M4diNFEf+hnxavDiT4Bo3Pn6Tu8oLplaZHLgNdRJt0isYghQ2I5A
A+12+DuEodiG3OSClAuzIcULVbxpIAY/VcmWScLHH5WpaEFUvCdPDcAEelYTEkuN9Xe+oK0mXpHg
wT5M2hgh4t36gHCr0r/NBaMcH1Z9cIoebXMZOggv1gOUz897OFWNRJTYM3Rs4Cu4CdBhOwRMjDfm
TKrlsczmV8pvaHwH2hfP9OGu0wa/Qu4++ybFB0a5hpJlIFqHP9Hp0fNm9u+0JKBL2+pXKRBDlSU9
xwYy8YhWlxZ9LK0+nYQtuk7ov4E4zUsgOJyj2fAsSQigi31w/qpqcveTtKge7+noJAcJeAgAxPOD
+xieLWztYz5L0bbd311AgjGqtlSNL+PudGWvoWODaHBCebGv11xg0phs9jl1jJUF0L87cprwNN5W
m+tHVqtQ4UL7Tbk7MrkoQGBzVZ9oeZsv5Q/1Qac8WNA8/+VLot501aPhUzWgxZ2GsenWY/DzqWqi
iYXjq8AW9jina49q+vcF/bLFi8avSM3w9dTPAPJ8YCJ0LpTVSIteBYunBXA0bnaxM5rXEcPDFqBj
xl6/HzPUwJlygIW0qVI/ZXQRM5yCL0pLLZf+Q8ExS0yxzIUQFZUBhUuEOfipjo0Mw9LnXDGEkD+C
egAXynovsoZw7Nxf5phWTOxs0A0ukczLC/tz83G4HYejp8QAPJ3qUIRRV7/+A+DlVpIPVJIDU8O4
wJXV7mUzQV9I6MHkI8Etl3w2ti1fO5QJQmoCGGN96W1J53koSxkvUDn+iG0sC4E7CAwlzBKJAKEi
oHL/RlCJ8WLOOrn4F2wpT2veDXYJMBFeWEii3kUIgbwOeY+gRpWqcT9XqzSvgoG4FQD2Ef8Tvi43
SB8CgAuq1KxLFD2siZIT5Ss6jPgWnIvC79Xo7s6KqicfSuyJLaAGTR5Y9a7fNZw6vvOChSIKAs5A
45OyNEu4suXbdcv6qImOtiH4T076ReBMHgIMSGAympCcuFf3l4oVxH97B0SMQ767o1HXxyTYjE7I
/Mz2EQKl5FFO+AjGGmuCDhyiA2Z/jJtSZ80YmDYGLFXNA5at+RUyR2Uqbj/7iNJPPAXI5OB+aw4J
k0jQ39tbrSmaoj998D+Grf14Xv/XAmdcBd44XgX4276wT96Y3RmPYzZtHNd7ICVODFYCxcFhdgKv
dVLctTaYnpjyaeY7sJjC4i7yPAuKgQLlch6Dgir5MOoe3mG+YIOZFArbZsSz6WBIeQLsFu0ToqQb
z1uOgN2swO8DBW1sck4ls0pq5T9xeya7GV+bdRx+TwEJL2AHpty7DhtnyAr5fD/LFkRIHwCJyNDm
K1pUYg4Am4iilGBi/Gtaxt8cDepbzLJEPwTwkASZmGexePfJPaMsX+k6iGfYq+x0tZkXYUH7FJeR
E7hYFCtmpgN0TU2Iiq2P4yWGsomzSORHC9lfuWP2SnKZb4ttIhMjpgIHmYfH0qrBquoKjKUOby3Z
/id/MWJbAPqb0tTUf5XCsX18Mmt2nq5S78h656xrFvFUVi7rP+KTE7K+qw26MEn0HhWfNWf9BYxm
HSta3nxS/ZYCZyrJnJSM/+kW+bHiKJ1BlakAWDPbjkbEELx1GX/pEig+82rOfua7ds91k8k2INjG
RTbMxUi1Qo56v2SGFHL/RQ53hmCwgM2NQRYkxpfHgyOCSa2QgsoyUxqkTUNZT9ugA3xzIXBll3Cz
jOLiyX1IHuJKfaKID5zbJeQi8Z7KrHQDwH8QwKKQ5WNp9KsM2qDqrnfXXpVp1J90qQa3v1wIoJXZ
pAq43HpsZJlESAtLtldOEIoT3cuyYC8okspI8kizTHSNj63j7cCvVQtVbLZxedxbJQxssJV7YStm
UVSJiL05HjzaEt62URpgS/fYctwZpW7wGj6VhxAtDHLDrvYc14CK5YN7mKXbhEhCywE+wdaIEpoZ
sRq2ny1V+AFNfr2+2VhsL7zdsOOcog39qdQX8dtEDW+8Nqt483Fo2vzLV/SHUAWyTp974pNWuN6Z
cxBlQwwF5WELjiJOB/ezzFmfddEd4t1dPRVIYc4i4kqEegFQgLeYow/m1TuZFPpOViApVCbCDi8e
JOEyYD9vylyu6oEL8Dl2FB01sUd++ZMZ8c5dm0lB8Xd8dCDiUQL6V3KVmPflfOXsEEREgjLT4Mhb
VVzBLFKKwcbyfLYCjqyyuIKsnK3azT8gzC6Lws3gtnQA6B9zuwi0WS8oN312/AysvePIlm/WZgel
VNQlnZKAYL7GFbuGtCG/PnN4ii/v7Hbw+da7L6Syax/Glbhc2QsU6rpvUDZdrGf+mV4LbI+/z6/J
dh1QOXbp70C3omo3x2dGPP6b/QV36kBUQOwLBMw1G6fbbyC5gaBiZVqfURdVMzgyG/veyvDvbEJE
0XuEnSTZFbsFR66G+gncERiMNXdD9R/nXKBtANV2Ndn+Ops/E6e577J1eW8q6sk56fapgUdnNnWX
PABuYrffnj6ZNbdmMzb6d9QIgDagihXHjflHQXWDQyMQu+UthlFmXa9mFfcMVgIs+T//TN290bHW
X9VOUYeV/UpRF2ogg0OTX/xaIMcCIA3pj84uh+XBT5M07P0mrXzII5q3oga0Nl6FSLhvkgatxKla
IJ17f0dwbV/VxuycEC6HnI5mtM/FEfQ3KN0XyNk35lLBCGZ9tSfPT9Qz6LhFOeHJiJJoxjRm84fA
FGWua4SQz3MOILRfhUbDp5nxUBy4pFUGqZVhnXwQv1sBF5u+aOq4Oxf2GF6T7t5EXFfa5BEbrdFg
DuXibnp9MybSj+P++GT3P7QU+UiKiSHMBRwuInAogNCIBvOQYltcR0+4QWMc7btdKKRvBLBu0weC
NDBm0jrtBhBYx010Cuj//aH9yWvJUatQ17V+KmSb/K1p0veCMqKU0MVa3dDi79G5Ef6h0I5i+so0
B0TIjmcyq/I2aSe03dP12h/8DPgZSnwJSpCDH/z8eOwoP4Bn/6QKSrV7QmcParR1WDLj1mJFal5L
a9CBb3rKnbgT90naUXADL3Ql2kJ1nZxTqfx/tw2tdoUKkr7e6QngDQmdX6tFH+IVqWAUeewVAIPU
q/+mq8gMgv7xZX+PaVQg7m2ECJ64+4BNhyaI4mDVXpl6QeMF06hqywbyeOfRIWC4lQgBbwdXr3qM
qgkvCsHERMhTT1DDQC2Is0qshNLxRnr0NsTmQHk9SByNHjvKx5/Y/EOKEdGJZkrkH1Ho2zMhRhL5
v4i63+xGiCSbiOXITkEMf0IdkJ4gDbSeeYZEC2vF3fFX+i4MhoaQ2wK/u82ocnBTZxDQbEu7r4Tg
A4/VY+qziwT9O6CPiNOx0qiSe9U7UgDbe9UeoIJqtsfoHEHa+aaPiUs1aGk7O3eoAgx0tJ4Detuc
Ntgwd/P2zk5f0+XZidC+yGmLvCgUl+whkOFrIU9wnn811gPgWJwYXERyDk/D6tAAjzGsCr2dkhCm
8p823RcDp6DLg4eI58BCG8sWxC/IBSkzXV7BE3YFonP+03vSUY4aceiTQ2zhbZSx/mJE5Jr7IqqJ
RuDRX9SiTZ/TMR4faGUUeKIZlpXsBlcHvSuTGPWtCX7jqbg9bcyKyBuEAyBFa/+Lx2yEJEabIXks
D00VavJVSkd0R24sb8q682Mntag1vS3PAeFh4zuNkPd2hLVAWcK9cdtb1UnEoynEqApP+b2gsRrb
px8pgSndLyELzjuiDsv8u3OhEgolaFrD8YlEOsQn2N9jUsagcpiqU3/4iQo2MZ5iZUR3iCtUSKCa
As7wA5ad0h5OXFk4PrQHT0SxDQ4OPgT1qDKKOir8IEIqL3tJ3qXRh1U5F/xjhmYR1es811ss19wZ
7DcwLhE0mXHWxU2U779cO8sMJ81DIAkWEyPMKdmrHMrEP8Jz4u+lYhkAiiqBnk8IQ74SrdKI/21x
kMQnRHgEK5EP6BolyV/8ntSXh2Uiny6kjeQmVBEBJIS5AsROCZEjcU1wCUd2An3K4iVkPwoEKeOE
a+/Zu05vVjQBxUSYDZkURD8BjvRWxApXKjYPK3pRjAPNJvF6gMUSXdIdzzswQSrmo5/2wUwifuFM
uHO1+SHXC4apkJj34P8KHMikRobNNiQNZQemnOOYnSPOTot/rnQ86FSr+AjGGHN4oLxixJzQyUVl
YDulXwWDCDkCU+o3zhQ6ZPo3SHcpck7JmMYnEWAguPaR4iBgjyFB7mgxSR3T8sxgMAyIeUCq/3Gv
SdILJLNrDjzPuzO7EOIIQKGo1zoJgl7YpQ+YOwXjIvWXaZpW2TlhKI6uU1tqt5N88aqmO4XgQQ1a
tVUhNbcALbnh9Mmwaa/qYp7qglbuzp4D3AiZAXZBGJe/dXqieD9cLKXmiJEXTlNnSgMYBvZmb0fV
bxLGl7sZHkc1SIzYJ75k+46IBAq4QN7WhAHY8OLplBgdzDcXDS5NGQEZ0xxBEIN2k3otdaTBfzzM
hS78xC2lTjoVO6WFdylvG0lNk4W90TnRTpqUa9AUgoJ1cymzjN4hGhFJpaBlYHlW7xp+TjnneW3V
e/IqyJVmrZhR1CvaXRuDs/o6qEgju0EHiBoVnxR7rlEHsauKhIoR6oeMM+wlXbOH9P6JjhjRc54I
Z6F0AmfnF6dKL0dCbwzGt4OuijwqxrdOnqyeUuSfvN8C4IneHBoLBj8m01QLuGg8H7h5EJPiKVAO
VFtWg4yZZxULyhF3gA4HjIMsMEQxdqRlpQzt+saN770fOu/7n2c+5Wm8S+enp/4qGYxiLEAxXb6Z
yqkivThwMLdj2Nx0eFQ8epbYEl/6JuLv0By+2DzyzpqOiTUTPgwbkzxSO63f50P33Cozr/UiTYFB
vg8WBCPpGNBSpdH97wuF0PWgwV9e9DMwrQdEE9QX18ieFPFARnnrMH1YPHdxc9UsAdElbM4xb6TD
eBn94cNYEHmtzu/xA+rRzFNy6Wbhv2egOSQfoePqT6VlROlUPCF+G008IVsr9yVWkNshK8+AbIjJ
VVkV+KXCNjBeSboRjoRxJKtThUKYEukipRiyIwX/Sm5ID5IN314ozyPLzfgD9SaKPJSS4yfTowBe
6WdYLMByTQChTkFWPYoAzEhFSYMhLAEcCdOR1Snr1LxFm3K52EPKH5HsI6PEousOdg6WmRy5GwiA
54KgeGBwqSeR7UIlcimOrEEsBKfxyw4JO2pariHrJWq58ClmbdqPsZJRfhumqHjxK+wAjIZlxlVB
TVVtsYs1FjgPuCCCAMkoDkreQRAJzuhLk1t5eA2rmH5hDpeC+5RYL/FTAgOZVEuM6A+88ZiqBxAk
mA7uZblk9aD0srKgEyubXLXEHxBh9lRCFuXhQlle16A6gObKHNKHc6RgitKUdQ7o/w8brv4m/Otl
oUeCzT5TwDeoTrHGLP6aujnlbyETVUuMovnRvZgb/4ShV+fb3X7zsy5ZBx1+Q3EoJiPhcHoSdMqU
nw25js+beeqVe9pVaxcwJyuo9OrMcXfJL6trS4U0EQxURhMdoI1v0a8rVcVxjaLFcpYCEOzoZGEX
rL0SKzKAWuTBRFIUV6BdTpu44bcejlryjkEzvMZv97EUacPgPT8EEi0UEJ+cVVdkPsgeekqwObpU
jDv/tgGXNEuM3oEOdkBpmkkRrIBdIjhQPI9ybvJyQYlyZoEzLhb+ssAbUTGL8VR4gu/YJNSz8rJw
+l810Vo0zO5wxtLQJMO0X3VkwG1ZA8XAXKHp/j+6QKesotN+06OkDzrqngiyKfv/BUcYYyrhiJ9C
SX4kJTURUJAfTq6TXQyek9fgFav8ozLRJq2HLU8eWexFccXa381wNdAGaXqV/DC6UTOCl+ayGgwE
GYIAUFEUXYCpC4jFc+Mmo6340C10tW2/FT7rUldb+XULoe9UccbN2Y+ek98RfIfssBTNxsg/HDCt
q544yKpzjrUHDJekCaXWvYNqKwpcNIZBcBOhUp+x7pevXeqS2U+TTvZYbqnMocztbr4q+SZteRCc
IS7cqPp8Hif1WGIcLp+as25UPQ3aw/r3pMu4FTTgLO2mK1iX1gVqGi/WZTA4gVJYEy7nM971Kwji
Pe3Oq6yYsahiAdVDGNbfBxrvqs6/Fye4yTfo6CIvoQLrImNHGBOJicP/sWZEN7UeV9NmpcWz+FCK
JhRBsy2dTzJzS+rvx0TWkdgTPph4sqshIhu02x4BictwhgYEwhdmaRqeIiDimzS1CGwUIWgatWjR
sRcTTxM+p2yzXzcPv0I5FGGeITYFEi3Ro5yLzJ1cQkHFEpv/McFAvh+aG9/CqCvepnwMplr2+kCJ
76ksSjMZxbGcUoZ3TERvUwx+cI0T7Q8MtzesoqCRBmYrE59jzxSMpw/ZOX98nakkYsF2pEAkOjmt
BwL/6T6GAyUADBsL155sp+RNcxm06fABexqUxf3f0uAB9iGmnHq5INISjsB1xm/zZwqoROjczFIs
4WMmut3TO9LngLy0s44qYc25BJdAbGQjPASnYNbTJPh98BsobPqkjZLCki/HLSsEF6YiwwzkbKOk
C8hXsv+ofBevMeAODhOTnWtJuWmDXohj2IEuhIQZ+VnTbZMPwbvlsdIbbQMys+gFo2kZlU1Dl9ot
bnQ4EASog5ofr0ii9PxfeHLFvekXULQeDB9C5E8tmmK6FToUmQg4vwjkuHmWmoAOPnqaFsyR1xB2
Aaz/JSpiwMpHM2CenUwYANWV3EZldUIQUSbhURM6p7ylPpwr1l2T0vAOzDgGpRYhFy8dyAPyA0pZ
kBtJWzYua5M1ed9tKF4/28UBvSK4gHwphvqHslizqKBrb7EBKR+WVXVRj9c+wQrFslW5QMw+F0O9
ZnEAdv4roD2DYhSVWgads5VTilPpfmjx3Y2rihWCaGy9o+UvF22gf4rn2S7c9EIqCWp38XMcJTuC
vItDwN6v2qzWmBCcmL3xw6WsrClP4+TqkFB4pxyp+GPZnsojK2xRBV6k9+iRrcY1ytqji79YgJhm
+H6xPpSv6BvtgMM+yqIMOiKsoAx+D/WGFuWCsuTGXv9/YHABuHWJjAhy0ORvB0tCIKDZ08XqDAy1
BpRdMWPAK7s97QbbHxpSeJjn4uXnR/4FtwVitiABdoPwRB4HGSUBE3sQbovsDoUt/wRbKVu07Ups
LwxexL1AvJhZ0ajlVNNmcnJwoJ2ilTT/qf2kAivfncE+g673DYJ4gp2yg1/FSEyxHW/oiqrVBC4n
DM6tdxkz15GCLBCpEWw6FPHqZYdjG+h+550IgIDC892Pqr6YtRqQwc+fZYg6fSbLWBiLGkcF9pFa
p+0qoQitw1CJgHXtWdH1K+5nMOhUjSmXMfaxDZdKzcvHBEl0WEZvVggC0WpZy18DCo5eY9ohNY32
UU0ExjkCC9HWoDzSSqn81voH/9lrUbBq90VZOrvVzMhn/zqJoGCUxiED/TI5FB1nAtR/awcYyN9l
IgRX2cwaLTmb3znOkAOIq13RA17zA+LtPsVmsGbB2QaVJhFQm7gAOYKGmnLOgeEyGK+/H9ShuIOg
rlBQlTYJCKODUhDxKM3tmv7SjpgJR4UaLdCOxxDCPs+MrJq4I4QvBP0xF0n75TStfbi2DqlCIhVs
GFpxwyt1CcCYlJvsR3cFLOrUrRHB7QKl5i0e/c+z1ynOdj27T45k/r1G70YsxeXQKgTDgjdp9Lp5
J6N9aLjud5ZdxaejVcoPLswVfSpAuTiqiSp0YACiAF0k7SGO1An0XuH1Zm3ekuFCkwHewehUJu8r
ZRBZdQybVRk6CU386p3AQVsktyCHlmTwCfqcQ7xNu97jbjKzoQHVmNGX/yoFhXcazUOJSz/DN1Qf
2mUCrAozCdSHRz/qz21e6YsdABDOzkg6gz9vnXU5xL8dE6QI74Ptnb6+HzbGDoUI1PYi0CFwoHx1
cihHQgGp+tcEcW+7jgj4dsBFdOGE3zMGOaBc3PYkZi0E68iH7pymf4XAffaO4HY7EqLlFSS6bjXn
WGn/+POXsOOLXQhFvHj4BjVWcOPBjH5bcoaNTigV0LS4BOuoVrA4oew0laF+M624+/EBHkt3SJtF
0CUroGpEnlKWa0ouEemUyhikVV6bLCSaUKCc93obRTAEFYp7DxQK697V/ZuIti9EBjoAzFnRX/7j
6i+IVjEHVY3ULXMPfH8xw2YfqYqSpqgkpvzhYwT1kWQUXCWMAyU9KsF1A1VvVQgr8xYMETmhwgt5
sU9nidjq58ErrsaG9QV+iQsgFpErww+xBiGMszzP1De8xLPArldBsvQxckBKxdTngYXo2ouZQ4mm
EqskpitR7Vpm+hI1eCSganSfKmYp7mS8ZRItQ7qAhgLZsULatyjzNHXsA0uRjIjDeXYPZA4K2EVs
puLGJDVVhnSPMhaiPYt4PiPqIEmU91S32tnyuVK5CK0QzofqOI+onsol7OGDkirx29RFYCtC0bTW
hUqXuFCIkRh+Flf0BJjBPBVRCwz+LhgN3kHv6Yq9BXkQDd1n3IV6XifcPwfiZCkkVlLCragGyqQr
rujTEiWfrZXleyTm8v4cDvyx2lABj1lNxZoEcymZ4U83EElNhTdFgXW2vRZN9TiyYUJT3ZlerTRW
qbzS7rV3itaelgWqzJs7RW4eC9WNK+5zyg6HuEiuzhqhNrDvASUIMADGuP4Trl4Acgi4n4KkSRIP
dVNw6v9TbGJ2jPoeCHYFEXcYW1PGOoR3QE4ERur53/CmBBk4U5VlVVj9hGUq4tXT2dezDxs3VDIm
PmpJnQQkFYyjR6eb065io2tFkAZMaIwCD9HzFB6iteA0l6CwWJD6COEHeqhMmQ1w+jolJVsPLM8Q
cgT4rPekqErGp2eoE8gv8I9OSQktfGIpvT8R14GAjxgwokFOPSoFAS2Xo+bxlfUF8iaiIk3pX0B9
4jWCOKYFcWjoc+FYLGIoGos3rtAUqTqQPaBVomVY3LhjDicbM9f5ekQbQhDdg5jAnBNYxYcrtyMn
q6v73Jb40ErrcZDjRh88WTVUnTgFIFropYg9OoYid8Cd5uRcYeeJ2/9JqF7sX6XKzHQMd8NDih1k
l36+mvQoqTlJ3XN6lZI4EnKINHpKOl86YZxezDd74jCBr0lv9iVQ+03dFr+T4UoLxYV7poO1qGL8
OR1Mv8Ttp7dghUUIBbf9ETtidULai93fIXaH0LBun3j9rYdOy8NfZ4ROiFRz5C/hCcN8TnbZPamP
4beGkEmIjfXno7rJ1cYlLgkcgKhdMW/IyxPD/yDHcSdNoXj7y7yKJk2uu3D//Yh3LRdBJAaeFc05
wcC6aLJcab0ToppnnX9e0ZrZ0GvzQuv49H21T3/BrREwMOa4ic4r2ziHbft3vKTBGPd46L/RWKRo
RS9FhTbFPfJDQH1cJyV9qOezL0a/0+5Q9d6o78Kid/YMyjQJpugyK+pHZ1MhGmy+Y+Qdmbxg/8Ff
hxDTwYwNq1Mkby6mta2TB3V/9jmqKauZ3RqcK77RtGHJVdoxqhEz6/1nHdioTIbzZ8jtAuVMf913
02xFD7rhm9aaUXs0ScH+aA12nFzGbfaQeG0kZKKoaDxRzUIKs4kLiZjHmRsE/mTsbEqWpxJoL3aK
GTZ8iWuOvnYUCDvg0Ab+lYiXxmAk8k7B30jjUxGYC34t6pVomXtYdir5/XWBT735RrB8enVcTF6B
QbNymzWAup0DLxig3zmblN0AwFlgcqh78kUF0vpuBjH+iYI3lo8azA8SOGCPRAw47hpDF1Qabtor
6FSM8qL6hfLcd1uDQ54hcuODaqCaKOpIyBMNGY1O01p/vXFprlpUHCrN1ncj3UkMHF2n/pCRyijt
8X4NDwXDOsO3wW/zymiFRBUSZA8XkdzTLKSMiFg2MnY5Q6Ae37fv1zdLh55aEzWxs29kl0k3OdNQ
TqA/On1vKuaL7NTfo/pDWFxcGJ7X+AfWTgUSxevJOxN59Jcki7K2up631B5ONoNthAi7dRdZMcyu
zRwgq7aEPqr+2UPAVARoixMa4tzVEP3UIepiwzs4/8NteMimvSZUHVo9qKloa9XOVJIbnpEZlEaq
bile2urdqQSjb00UiAxGB2Yv1nOE1NfGfJL/MkOKSsGGYTe6NcaH1IiqGkhB360Ddegb/uA8EsJx
dw4MAwLiTrd+J9ru7LtHvowPOE1rIwo31E7oE86RrqPg+bCdI89TngSbTKMtWqDM9BnXGZT0D122
i42G3hPgnIo3VxAeqTiDoCM+q07hy5R6QawqJr9cEu6YOZ8bDs2FN7feu8EPh0XX4DLLOsy36i68
cB9IMKK0ziS5ujbgd+y1gAVh719EtQfo6f3KEikXXaRKUuitEv+KKeVTD4SSlVGgE/Y0guaOPzr0
jxtVqxFpQ05T03kqiVam+89ILmgUtZML2pi3732wGrLu5cHYcDlUb0a3+DnCGCpcZYQ8PZKdFWWG
P9wpLX10y7e5svqEipDf/tflZjbxliKNmuuZLEdL5DqtE2lw2eXpuRCJt8NToHIG9rTP/J/Ri5lS
mu00g9P6wko/nbW/G6z9FsOqWi6K8vRawnf1b/zpvexmFUZ7tMmw/6hP00ooyAWbfgl2TMqyC/At
FFNeMWJNwWe0C0WR5OlpOs0Gl9WjwK20IGMCTLR3O+ibqNjb8RkPVryQc5AYiMXBZykJwFtIVdwz
RB7o2xVGdKdj8/7Dn1gRWjrD88/9HxCTc0yuRcnRmr8gCiP0kN4TuXxAoxwTTUjd75DjKsZsBKeo
FpA8Ehauf1r0E1YIlRvwWytuewhhmHYixD/mEElTonX+TYcdjXOVobJUEdla9C22A/qT43YfWox7
ggO776mX4ZnS/h2ei0rwmMMLx/24f2QvDLpT63C0oX+ZsIudXHSnJcuWHyqVQJuWbhZZ0NO4ihGa
U/AuyFinDzIgwTP8KKFL2Tv+EGXilxWJqE3hgFNXQeCAxxW60aB1oFW8aPFpDRb4D9isbmvA7RYG
rZUtQj1EEunaJnux23Et6PZhpFFrOfn0yjg3EM0FLTfTS8gEsfzq1ghGiV6N3i6Guw9Mq8YEI29m
3ZvJlOLnJn0YYe3SezG1eXJj87ecdw6MkJy5yqi5wpjDZazBuKOXRy1NasgTfRjZzDFtpDFLTAxC
p9WCIAZiMagE5r87NOx37/xN7+aLVBhFQzxMsY7X8bNXHbxzVWSaPARco1cftBwoUdV/FWJY1Kjg
+3bYAGckFBog8iTsNsg65Ezu++zuJs8jGPIxvk7+aKfr9up0u7V7tyU9E9kqbXqbtN0rJYQbyrXV
D1gdqKKOEvkAMQmr+jIn27hVbMYGyQ1FMfs+2W74+N8xBCKH5gCY7E4lBLkyNwPgD7h6o21w/96j
8ZyRmkDuYAn7DXLC+qCeXpm4iDxS3B7ys/jgM5Kni0TPBnGQWQHI7oGHd87uVS1tBq2tfMCLZsIX
bYY0w0YvCh19osDkj9kU7j5XNoIgGFt7+fAjdV0ZxB4s6rNXCxRGH+11XE+7Pth9QNihmj4zgMJ6
touhib6/z/gsYuawlaDpNYDNv5q3CWMZX8e2Aysh4hnxTFCkUaedQUgZ0BOJiOa/Ex3waDATWwrz
1UU0gvbwaMPQdtu9xzZof+L3ANRGmhPPfhcVjJXdeJgEIqeIyT0kTmWPXnhyDpFWRC2WFXdboMWK
8CxqXLd8x1m/jdvTG+1CZdFIT/HpouLkw4tlWFcr5QR1Bq1BZUFLzZTzRqPbDYz74VfR1DjjfCTT
Ra+EXx+Mzt/Ue+oZqAxtmr8jRtG56/iRHfw73QhYAyCoi/lQjeHMc+8C+oFqO6hJu8jwHdirRtDo
N6aniEyJl7PfTYLxdXIYn6JmWjuyfdTqfJiTSUpkY7GnOZUc9fI/ls5rOXEsiqJfRBWI/CqhLJDI
4YUyGAshRM5fP2vTUz3d027bGITuvefsdMwWU66HfIHR01IUKGSwUI1B1c9Xhxqda4OOstXLKtZ2
w+IfNUeCBtSztb43vhrYJftQwfiEgYGg4et+o3RTVhAIXGNwZhu5e9tN8ek0KO89bSEnwu6w3bio
by4bzesS9o8HY2eyHQ8Ns/Iz/n05DMSF+yAmwTQoTYFWSsgHOChISuJcRi7FwcrcX7RJOhvEC9gI
1iWKm5LIYRE/JO3uzg37ISgG/A7RA2W748wQxAZbZMYf6kyZ3/WoMnDRCx4gPAyyNZgmbOYRfw5z
dCI3DnUp2RDb2VD0oEvI4LGluYk7oDZDFiBVGZwRvxiCq/+9RKh/XDtChiEZ1WnAK/gxgMcVu6Lm
WWFBQq1uHFVUzA1zrDAkMRNkQ7JVc2dpLxFvfQQ2oOkXLAJQ8Y8GvnNdaRzUpDUldXXVgCsYgh2b
36nD/kZORV+dlqpQtr9EvdxX00SvJ27kQsyRWkylY2CFI1RArS99Pv2qES6FmYjEh+Fw94FSs/KK
qTxXQlzHRGC5nICKvRPtb/AWSFKG2KRTnxzs4JroH4HTRvAy9ArKwGOOHDFZakhrBJHpG5ncZnLo
2nvvZ4yMzmZgHoB9kei8L3d+xB9IaIBm0+fzNLEKKqAVsyQyeGEWtXq6YJLVqcgR+XDjeR7BVwUP
iGjSC6S25SWrwVUzK1AY1TenZnQMJ4K/tu4Rv4XacZ1hbzbba/D9FxBXWfzLLpuBiG3+f+KN4AQb
qSMmLpszhrOG8+nSYVMKsFzPHlCTy26lbb4LG355VrSs16zRrwGN1vqV9bLb6H/a5vXvECmnY+e/
g4fDTtbEbhLV8R0zsEkOdXnpruxFoqnbhGZIHC1WXQmIAppkXZHAifPgy7TH/9TTYqKr62XdbPVb
/eWiHCzx+PJDILzTHp7qMltVCryrf77zY7RxlYMyk5TF6upPGHIGIQmNdUgdgNTGXfC3xKL9tvKf
u93qywb+L6BAFLdIc1z2D9hfunR+yNeiyhG291+zr9cbKRx4xaL25g89I2Iq2fYrxAcM95FoARTo
jrISvlste9sWJ9+b8IXOYdZgPz9vQQXuQY0hZjmIPA7psXz/TDLgrNaJJ8U2iBjjTykwvqINQXkc
FqOUECT2yfqI+EyOOhpKcvp5P5gwyM3bYf+EeCHMYRd9cJFF96DgDNAmWe5RRiQ3EMgUEqKYZleL
iZv8lAqRMG9XeEyrCwrvpN7XDQ5NrNSGxviD6OvBrnLrH1VXjpR/JAPTa4epmjOBLTJh8W5aA9zB
PXi+lZKt4FYOm90GFcvQIHM2bs+XTYI+iOy8bAxklhw0iulEtnmDGbyMMSBTwoEWvMFAGAs0RKVf
BmN6aQoz8u/TpiWcrpQ8cvKWXT4lfxy5amATbzcnmujM3oHBoPZB9vklh/9lRAakzuaKHElPyqGF
fWnQrHeeJGOOgThwwHBWVqGuif1hquxjs2S409W6dc9oGmshRCw7BftYsAzvSQptMHv77clQxyQF
DDvGu5ONmkhpKxbdIKX+AQVThXL/SQ5C/pv+Sr/GJkwrqdkaoOUkp/QMZzd42c+oTt1fR6XXZNzx
bXL4Kc+MtcB7pXcRFrLec61nOd09QV3W7uc92092PwZ/h/Mjo4cr3cF1CZwh9ik3PeowFL2Ma8H/
JEn4KXyZUnSXbChYgpMef8uhiFtapplCXiowB0wKjhXydPZriOqSbWcNgaCUJWa/M5M7Sx6TF50S
//8BcLGfPlkvk1bIBghL+Fm0nELb7BfYY2TiGn5ypmTGBr0GMWc93ljrGp/nzdSqgXr3WyEIfhNR
ym6UDpqz/W/eK8VvBN29J+VTfkZKQa3YrVIlB5X4yVy5dLIcL8eH9WndGu/QKMxTkm2pbk4WiyCb
phSJpYhlYPR+PzEjLaCEsPUG594DnU7XAEZ4m5XZnYy2+x8bxiWqrC/r6ohKYs4tqzGfX0d+4EmA
97LGpTlHiVvGipcyOLTtg0hhAeQun+7G1Xll3hj0Kbfg08h2qpHoTdWhBQgpV01odqY8lQNxvNTU
N6c0vFO74W6Fs+lMbo7hUuXfOQQaMSOiHuZ3Avj5bs0DMg78ypw6Fk/Diuiq73ydpUPsIhGshEUb
8y1j358Wg11P0/J8OWJU7rzFecJxQl/cO6wIlB5km0f4mm6H6VvUWW4d6eaHGFebvf3qFDJqE1E2
ceOkv/9w2yLcG0DZfHSeBY1Zs1/tn9eDN5sEET9ka5O0n5qPJqnSuG7LQ+a5ZW0T4IoheOf1O64v
QAkK/4HYFC3mjHh1FNSNGerLdF52JOVD+AySXdX0E+5hH7E4J/Cne3OPHNCV7mvcCI0WUUU1Utta
q9bqNUayQPxWIzz082HRqWz2geGdQXFZ2VO48+mNlDUIly0U2K5fA+jtw6bDZmy5q8iE44hvs0Ep
1cA+Dn8xvhOeN1ZLIQczc1DxTCv0RlzC0dYkYZoLC/xES4pKgOyDE57aBoYReEu8jENoJ7tqX/rY
Uahz0O6wVfz+cvpGEgxmTnl6cT/jy6IFwCmRNYLBxRPcjApiceDJX0DoHosLJdT4RSode0xjCkHa
ohZ4WRVtggzqgQLOh7t+EedD7rb3qjXdBqXkOT2NEfWBooIoMkNX9WQe78cSU5Twi9/5WG0sMTnz
KiO92PV1E+KyAOhYRrtVY8SUdqoI1aOUqSgE0+F2A8LLtx3oG0XRUO5y/8M7Q86kIP8UqCl743dd
8JVTOuJErLt+7cZ34h6lv0ZqjhynCaGdXKdXmt8DHWJpJD8rdw/VHgQOfBRk9C+dxmA5wFvF04C3
Q9EIlMAPUtpO6lzD+6rVO1m/MGR8i/IxXs6bgEuH5qZz6V2Zy3bqGdEY8bh/93CNhe+w1QOJH6rz
TR227TiDWS5RGc6x0qMHy5DA/IFfEIIMOuIdELEfeObHKcrD6G4NDygFUXa6oMiM1n2Hw4xKU9GM
2G672ZArxb3ypuLKh/CSIe8JTUIVW/Y+qEUkzrLzAhTvAu7N8LGRxgWKL6DCoExqdfvcSFGVU9OI
Xj9HYkAoSm3wY6Kp2gh6iCLnTsKNhCxnOTXwS+02W85XcbU36L59/9LHtxPrTjPCW/cdouL3d4BF
MOreZby3xi9qSgjCbCYNKgoRkJ9aVAsbxI3e3IrNAAvGFBidFgtpGTINuCMc6BkTLuAfAbkLMMJ/
GtUaz0wMW42CCt58vQXp2KL7Pnkv6JQX87CZtWyAWRmk4NVWYlEQNmGZI9YTOAnkplNPWgNpM2CS
e9uNLIzSd3APU+fB01KPp3Fr0J7TUVGnYseu0WFhyuPjO9jEqwIjaZ/SgKDH5MWGzXTvMP8Qv9Tc
2VjZQDBX1xUqzQF3JQpVlu2dyeb3yQSFFiinjRyZHAKXNC2QKd5a2jcLS9zf330lMgcdB/8teyRC
DACI4KzQ0MLUsLFjOMXJhmYLlhWuVfF/lAYsDVgcTPe7DZs+7UYf06kGV+PoInKkf+YQIJ9hoHAV
EcutAfc4ew5fidOXyvnsEbOXiHaFttFGM5v8tmnLFVsjNojng2rmK9/thBVS20gKxGevR6v+M+w/
dnZ7BDmFJWIg+ahC88pN1gtr5Z83QutWjl81QhAZTVz62zGZFzyOulmtNZaqCVaE+ISsG93RrAFM
uOpZ+YFae0iDaRWAusbbjbozPHn3FVyB4CtpRujGxBl+ZVEhhRv12R9l02EsYS4vvXdf/UiMBMun
Boh7UfkjlGRvD4Z/ONwGhjouejHuG5O1+GIzr02HrDbJck7WLvjwdVKsobK3rQMsyfchSIoHfSxY
dUf1cq0rQwa05lihTmPVgoSheMspQqVe03YgSc23V2QroX8QD4eng5CcyfvLXapghdJVDrcMg0LH
6oAwnV/dIUub92aqN1QfHfUIYnJ5BN77EHL7btJT9fUe65ciS8TwCwhBArXdkBuULyF/lRYsc/KH
4IjvbicojfdL87ZFv2yjXxo3k7ae3bHfBz/l6mfOHgAPrJLNTXk5f9/9F+OrmFvC9Ol/NV4B4uVb
V5fD7UL6w21fhwPnURctR9KudQ4ULRQrNFRsFPhocAdfp/vxfgMjx/0aP8NtsONE3S7egDZw1mLy
/3r4lU42/IYVsFSR+YAw8tR4s5bcXnrFnLscclAGbyhHdllRzsM+L8gc5gxHl769jC1n3HAOQQs0
+oGdhB6YgRjA4EUi8LvhlBgnd/YfrE8FJ9EOUR+LvU00daDJJ99slwxzoMzc9Y7RYQLdA4dyji6T
ZUysnoPA0exNaTb4VtR/IibhbcHtH9aSmUZQUD68DPyI2AQpOxvRx23EpS4HrIvTglLryuic8vo9
e8+eX9MXjseOgYHvjQWEiVgil27MrIKfI6SvFTddCnmwkxbv2HciuxlsbaaJ9DJMkqwqh1FWjmGv
IGsg3XAJwhjlUB8ne/tTWrSGpa5iE2+YHTRvgFcJZ6AZJDd7ztFma8jcHYxGhBDZgJA416hJK4B2
56vyO/OR/Ap8FGpgC5ez+Vck5WjrHUmWaQHg770n7O4Oip/SqM6IiQfoy6WPa9WreYf+m2sV38Ys
tGl5BddHw8Q7/72pcA84Tf5m4P16h/uGYka2AWcyuAEdpAf1WmANcTIqd4c9EPQRnJC8+mUvG3L+
LtkUvtUBuxCk+r4LN2Ai/zq4fHHWOSLMTgRZTvFjkXAtIzCOXMJ7zqZBB04txq0EuHy1AMhowejx
hCfS8rElEwip6RT5EFgeV+TD/vFI0DQnjP0b0uWVvSGyy4CEeWIKnisBb8PTpgw42N8yVS4eIvGd
j7mbiRz64iM6fkrJkW3iboa8XA582sz/V7H2PcHmu00ak7zRac9Z0WKyS3OIfJH4Z6+YwlbYtY95
WCucEeB1dv5Le+Xg+exUr/ayX/kW9w8CCYEFMuvmM/i3s+ouqoDhF/Tmj4gUXF9poQI+1KXh92I7
+evgblDI22OGx8AxFlv3cTKzrYW4sLxIgWXZo5kROQMeRlDJrsMrAvYFGGeHImPjBj7bNhddCegA
wjNFi1LeEoWN+H9o9C+z25rcuNaCmL/ODnC+0ZfOaeenvWdho2HjkT5rHqdjuMpN459tzAB7M+SY
6hzxqgGLY5BcF+BAyBAmhxF9RpyRF5f33naJ7KSzGTe9Gg4IScCfXY2sOfeLfrHIUegdSeHd4Vfe
DTE2ewWDtf2MbtRNF7sS+NLRZGLwdshoG3QebsVrO4eE9ZSa2H9zyz+6uV0Pt1ZHcfhDtuFZlewl
xdwd+3dmpn+Y0tlTMOp7siQd6dwr/5xGR0KYjEkr+Ca9Hlso00l8fdv7hKHiraDuvPxDUjtb+aDa
KZMSewfoRHB48Vdni2F2qRkb1iMKf8HSUe3FLVepr+gEfcntC6byVDFtkCn797QvftW5/7ztChr1
58feJruE9x97BpnzH1Ka6o6TQvxEZZ7dddIILv7zp0VObMUc5a7jgDN1uiAsGRfxCPI3a6FVmYiL
YPDr8BrAJkRITKSEaw121mxxi6+UmTQP5LEPC/ZQpuG8uqV/QbxnR/jlG4KAreEBPw0ZhriH7i+3
3qvTm6Ocq8ypoIHo1DFkAWy76MPgB5p0zdURN942ujktQmAWeCrqwzL36USkTb1tluK8lw3KZy7N
sVee1Bi6WrYKWp0UVzq/7LRuknZwG74X+7VxNS9J2a52LqNKdOCq3CLCEzFJ7CMa4RMpu8hZltAE
yp1qD5HIQJ7JbqFkzJ3VaKPuKCCdqHdejC1WH1FyRMtRQnFCtn/Rr5WxyNO3DGiMUO3QD7Xn+6P1
pkwAM6ICoctByNsGlaBERdjDOASXxL/uBTKekLuu8Q13SIeZQyGB1+gKmgoygRCdceEvlrAkFsjG
9mbxm187Z+Z+bcMaIyYPV/MK8EL5x30q+YmMwWrqcMEGMACMBBtTX65ormrsOxrVIq6y/bRo6r6M
gK+RJpexMhIMqIFd31hBGlTviL+Y8WEZ/TLxhqzSWcvdjQpQzQ/mylenGIDJNcx0UEb0hvAN5gxv
EluOux+V4hO4K+YX/Kf0p4giKQYpxAWTw80oZJk4J2jMm0ueBYi5F9AcoASCZT9bp16enKActrw0
mOl3RBrwWscOs+0OiNzfoxYnC4IZ+zG+y4PbWhXD0wK917A8pTxjBtSGIovMQ96BsM1YYkIXlHPC
AURhWIuy3CEsmAisC5VkmaT7V1elG7U02yGQ5byufMX8yrgbo3eCoWQgwEIQ0Mcps7rJYA5YTQ+s
JRf/5n+YKISTZfK22hTwNqOKcfWIOSsvaldTJKbm5TynUriU5ntU1DRQnkgJ7pW4Mf2MDwtU94CV
y8FuIyEj80+TE2w5C6A+BHYCUNpZeLgAXr9qehdOTNY2dBFjNVAiWO5q7wqTQcFsogMUInYzeEsE
+7za+fg5YTOaPLBUJtefCnUM2+TrN/eu1ik+9xuT2PdHjLAwB5XenpNoegmZfEeD4V8YKHkjsbwJ
5qLIhqxP0EH3iae+y5bywtG5c7LcZiR258V0Lr72hU8fE/+ssS47R5QMCnyDA+oCvPTPzuErPBq1
XSF9mFAtEhkuXqUgdAHEiK1hbvgKXmgPLtTUEBcEiYbsu/00aDz567lb8bL+1cX3FDy7FfOG0H2R
B9VV0S+B6dqVK6kS502VLyoWBbkS/fvm7l7HJ8adHZwLDSRFSL+9yplo9hnlYHXey/9EdaQaZhoy
eii6+a0/crnDZXDzKwUZ14qKz7zTyMAoV4Blm1yppV+HiHM/A+z/1m6CsoiOr8AXiWu3BbFKg1rq
I4JBCQO3dZ09ZyUoWVsD6yhs/h6kLrbtrNvu6TiqeNXVi9RU4hOsAnC54RoYRGNmtg2PZLodnYI3
a8WYti4eW4dxbkNGoj8tfUuTQi9mFDMVX3wGztmCtNg4uUqzc69tmLXJh9dTd96TuvN0686ebTD3
qk7RawS738x7kifOeYF2yTcw9VO8/t4XN8yO8We1G57rncrq+GKqakZ1mT1tcjo+U/PIGO2nlS7a
yPiWHf4zIIkxP5wI7miAWnKOAPiwa2G8IzsOuQSmX7eJEjxHk7UDPQGOjp6/j0WJwd6bgiNsM1zi
kcI8xrFLlver4RiG2f479JZ7B9FNNmKAhLFu9pswIf0rpM96/3cLGFXOvHu3/fOcP5rmjbRSkvA+
1FUl88ZIAPDK1TZ+eccNw+3ODdzE0IUkNgxixtN53AE54xzD6vRZY458mfCVTRE83cfWHKWguP12
WNuc5tf+iNomyPvFZkns9hu4Kyn75biImn0wS9DKLMl+q0R3TNh9TwNwu8nx95hk8/ZfxWYBtmav
yZthCUdYVOg1kDqEndaYr6OURIMKQaeZPiRO7UyIupSDBTqV9xFY74JfnFvInmbWYECSB6X/jiuK
eJ417tWcZ3RMpKxkvhsI7e8virmG/PbyK9Ef1SLFUjYnyLcp0EGA+EnCdD7M0sFXz5By+8TX4pxB
zSNLtQZK4EpLrb+xGqC2e0G2isj77I9BKZ0/1nIEkC/12fyHlqzo8IybgUZT9KTUHJZDmn+aaFsy
csVjttFO7IM/a9tnX5Xc+g/H0RDF5oIu7sreyw/X1gug1SETwmWqwodevnCGZKRDbWdQGeq2jsTI
15hO85jUZoX/+gPMCsozRkMeJgXWd6bQuw+GfzatBGcdw8pnDF0HMzLi0vhi1+58mq/VpGpEagEA
cXL5QzuHKqziNoYNqdsSwke3k+ai7oKdD4ma34tw5pV+ghPTPO/mtDFECze5/HEnLxDUdQ4M5SAx
ZbZ0muPt37nTykj8IHRl+3c88L17ONnVkbmAq+py2G6XUZTACKEnB3p+fTlXg4lddN6iS0EG36u3
d2G2bQwsEu5R/VNyTxnMhB6ZypU+hbhC70Av4FUn1TFXszAtnsU7sRm8fihMmNp+KVJO6s8RKRrh
cUvnDWGxrvQLOPxeD+Idtp3pylHvZ9cfj+dzAnAqLt70Y5camAK3gaBQFvU0Qpe4nSDx4wq4TK/j
Zr3Z7e7bWQ6/GfxRj0gCBHeIGsx5jZdE4RH92JlV7+MICQqfpAbp7OinkeaVZ2tusxYp8+dIz6tO
toCk5LJF2m+GV6ntZNgW0FnLnDYt+nnUjlhFGLEUReUZcDjuo28SbO4f0e5VA4GNvKZELkpm5xEh
oTBHO7ACQT+2Fbm8A0kNY+U0cu35vTOdk3TPOnFe8C7Q3Tx5c9cUdXAprDZjEmkzWn2Jg4ygq8TA
l4OgYbb3Z21q7gVOUXmNiQLlT3IFSdxedPejpkmeNgE+ziESS3tDHq1PqAcqmU73OuGLZ05qrrrd
ye836aMbx92tzxeR0nHwCdRefdWDLYsfFf6GIT0NFHQMrogEGy6WLzKCYtJsM9CEv0h2nXaQKjQp
gXED8zyUdCjHQY6NFnsXP3o166Kj4ln+i10oaGsgfb3wENUwCVHEHHwYbg6Gxt8tEvN88HcjDh27
6qwuND975zK8mpQ6rX7TjGsTGXlvUQMINrmNHjEnbv+yNc8ukQzTT3jMbZ1PDKfeU15xhTbUyLCk
8cPbDjNU8fxn5rC04zw4DM/jo8Gg8sy+E+yApSm5mnUnvkIMXrvpgnHMBW3XtVuZXt2TzqFTblWn
/ChwOIQG1HMN677h1CsWDDGNUzogpja65XG+OC4q3j63+MQm6/O9WLJInKiGV6i+Gs+Wn2zpNm/b
iGisPDhvPt6e0ct3PQ59OqauQYa+dToYXE0uUttsWKNdXNTMI4FOsKclhk8zwLTXSiC+TgiIMwYp
zfSGdc8mpwSTYzvZIjUTF+XKJqXXZJY3U1UzW4axNHisChK0dKFYb96xRfAVbSYJF+N0cXSz/n5I
aWNTr+OhHlVCnU7TnFJnT+7V2X0Rq8GQcGxCZdrcPUXDjlZSeueEN2LHV5AiR6/Lzwm3fIez6naQ
hoFKdIlveVtdxvaSz87FJQOuZr/8/fzkNL2Cbyq8R3J3c7rKVvCJypi4CRKuOnVH3S0ieApeyR5K
ZtMhbd5PTT+pmT0pPTxsuZYdrZXbkUwJfrQjyMo3lK0GBOW+lqdmrh34f5W0JHagpgsgxrQ/MHKS
p0xWJ0YRGSlkJlF6yrOTonufcQ4JgJPNRIJc4f5tdw9J8sQ5BqPn/LxszgZXxWYBmb394Um5HPBh
nVm5BRNu6yAABwb9HLA0VB3c6n/tuDo79h6RXtnFl5EbM/h31m8jODEiq/aXYsB7s17eLCTl4tDZ
4HJPvQbSjQPLlqX5YX2FvwVvu779wx2FA/8rUNuOWHtt1CNkvKMFkZkGb5H0wfohL4x8aEAAJRYK
5VfswtlcIJ9anM2VchdafclUvuTygCYKR7xi97UxHSdAOrwXFZa7cE51WpoZUGN96lGwZ9DGK50d
EAgthzQrbf1m3AK1qzab04ixpwRBHMGLNMuAxoypYhX2tRJWfaAS9CHa9PTwGtQjW4o4fE1syEFX
GE5D/4PL/uMLNLqQbi7rENEEfPTGICKUpAXH3/K543nJYFvkLvsVv0Dud6Mnol3nBfzzPuknnaLv
S8RxckGg+S9SQmEWcTz6EAqTExbGTeXzcNz+POCjo71NadiPTrcTAliXMeB71g9FijRHXvhLRIW2
YV3xlmsEpSE5zr1lPx3UgutkO1LQQC0oejlT1E6gYEpeqB7NXXIHEGFSD0OeeyAvozIH1eCSHIOM
1LkK9/2hc+4fVKizArQWQZTcanjv3run4Zlsnum1e2W0LCspuBJTd2YJ172qh3dAibEo2V7sgJYf
677CZBFVwzzAmjFeJg+vREBbRmHPFqijNhnl/Swouo25Yp3J0qHqP03fmMZ6pxV19ZKZA5ylzIBp
+a/pI3yES3+JLA4ZOX+y1bPHNTkqpwjtfgLbBQ+xMu9qrphHyxJFtqwpJdjFgCmgkikx4apsFGUI
YQTc3AgWhK5jijOeS4VrySN+cw9AzcLeZfbBOR6+uo9BqeEoxoxBq1HLq9g31jEyQYRmYBb82xaU
yy8F23AHKvyxD4O7fxjwLXIU9i7Un9KST69ckhI91eW3FggNq2BiiAhRZN1K9iPLXDV69jTmiE92
DLvp6KOa1XRo3qqdptNgLHHOWTW5996Ab+Xu0/1QdkwxqaJpK7ljET6VLvlsvNgXaVLUdFOIP+/q
MI3cP4/eUUpetBq715C3rNHhAmsq+CeseI/hIMLOlM/LURvNDV5iLE1I6Bi31ULdrkSC42+5QKC3
895RzaFxgcwEyXCPIzG6BOfZ1PpXnz4coFz1t/68k2Gg2IC61cRNrzlrH8xSTyZmZERwKITjxUXg
fhy8oiUSzSOYn3C/fUJXOqrcOKmPXIWGdQyaDnZjv/zVXSoB/hM9fMP+RPS0zqgOH8A/cgHrJLTz
kfW2AYM9JWRoozICsEMADMNSIMjj+zd9hvAODkROdOfu1mw6bSakGbbxA4jmLN3LyNAx5VTCvQN4
wPeCkRZMhVpVeM6XmMdC5aZKSYfGmZv7OwckZ1dmkrnNO8wv5n+3GYrGOblz8OQkg1HMPqjT5RLS
OQ4GBgMRPt/Dsvaw8yN2nHaTemEw0KExdwd8+RIz2mKxqoZKlfqYeaDD1r9TgChqCmszKVhd4IOx
PyIHdWVwsh1gSbR89fX8v3vk7By+ppyjHl09+5cSJ3Nq4IgVRCf/Ww9MUwNW2KXrjpBWueFItrGv
38f4aNvDyBg8vKNVuDzP0sB/UCUMWIeDPQnpiWzibW6rBsqnVqeMPsOtJbn7QfjrU6SMud2M+QGn
EoEYXSO5hOV5zpOo+Q0iKTO3aR+md+aKdNY5GZYNnhy+HwS4azoS6mIDcOXJGM8xcRBa0hKpEsb8
zXUYlzvzeeFjwNZYKEVP4clRlW4Xs324rtvrtmQ0dmVAvZ9b9/mHGMxGh7RMG397lLqarYd/qdfm
pLXp7Uu02LyACt12mHb5dzvZ4GhJeCjSrRp+6rbtlEn3aibIW+QJUprTigUU+jEn4OLmc4LGzmjb
2WR8nfK/6D/okke1zm5FUmmSuicmP0BcYS7qaj4YwWAMIG1Sz0PDO2eyJNf13gP707nTpD3JfCMG
R8KOX/tVSvfSIf2yfyFEOtxPNbh06ZSZ9eMXO7veW47AJaqDek9+r5tXH6Tjy/QyvU2pVZ3C5f3j
ppprby0NWsgXp0e3lWAWKzbbmJKC+6NEXfnwQG547jmBm8y96RQRzKAxK8/S0ZSroU+0dQGdfVjz
b97Ny921rsxA8WfH7mPa8gseNx9TDYaUsO7RLcYZuJDjl+xtrF88E5eL6L54tGZPEWskoLK1E2k6
aA+on1m4V2rLire1RPrdSH0C07haV4vTkykbFKvmlBnww1q85h2lrm3QcYEe00AhtsMe9473YbVr
DM3d39Jbbk3y4OJzZx8+uMq4AFly3C+MCAsyv40tsO4WNG/KqoN+CSpmI9iOmohcDTQmMo7c/07b
Tov8dkSpUs6WXZRlonGuxCC9XUH5sEElr0ZgskYp1bVp6MVzyVM74+As2NsrEfE91mUkL0dkTKrO
lXyCj7nhKuBystH8sV9iFuXUor/vX52Dp7y6phVRcJoJG8yG1YiPz72FR+vMTEggQTYlhqxo0ZMG
WizOIJdVT2wQP358W+kEBnTsrutX3Ywy/AEn4f/zl/N8nLus0OTk1ZK2XR+Q9BDy2KtHeJka3O7U
9bZwuOcG1JEts+KBwuX9M03M2T2oSdqqpWklLQJReUPHD4/MBVd30BaqCWyNpwFkaW22TkYv8PKu
m8oqBU/dde50SWfqWEBXuzodvbyzBZLJjbAd4qgLa2BltE0vj40PaLPM/gSce2Pzf/lXan1aph0Y
4pV/B0B98YKp+tnorr1rt+g/4gN1Fc/B3XVWZWsZ7Nf3TSWsYU/r5kGrc3U0i/MQloe136xbYS9X
AEd1eHHaWwpFg8q6xMFq84wokY7BvrMf8qrc53xL7wBwTXQ2m/8l3kNTPbvXxcF5julyoKNW964x
PgefEWEZyujtEdpCqXrhyC9YhnSyVHmGtSfpIToOgDA7rUDsTRpWOOseo2vvScdDNqFQMWWKUU0e
ievIvAob9Ik4i4d/SR4RpUQWfjqrzFvsY76duz8DjcBGinsB5Jqa9HOkUKS3ph6mujQYgcW8clK0
NEG96Zx7BZUTaP/gDlyu4gLMEFc/XZP3+n0OnhjhvM+o9qM+A+bp5T9dykMN+hzIxPCiJWQxhjNE
Nig/GOL222eSSdl+owKFoNqt83A7OwZVrMVkh7R+OGh7BCNbKZ5KnNQAB7Ts7oUIMCjezuzA0UGN
cuS94FplYbmbg1gj7WC2KbMhzQKS9+MV3DYZtwZtZNgKfhWhlMFptblLOMB678mDs5AaNlg1zdEm
sxcTXNEccFdKqrZzHaSAhs578fLPQXlc93jr7T3ZxpXRiSRdtusne162uU2rzCAktJmOokGiN+Hd
9EBl6xNtrebqEt+4S8ZFUA0r4Xtzdc/uKa6G64+pD7bDDzUGdw1BZHqmT5drFh/i27BGnKZFEHXH
SK6zpbnZchwrlFxJC/sI7pqyBlF7WPW43Q/x68J6uFpVT3DEy9SPePMxNz19f9G/oC5m9VQHo0Zw
JKD5ucGyTSsaxqPCPcEDUJm0OnWbRjpQtfW+s5+mAWhBCbUZiUos7xoN9s5p240kJeVy6UMbs7HQ
8SiJR1b6r3IMTdWkLu++YgNmyPDAUIqAlz/dxfv4CGweVlbi4PN+JTy7RF7SU2AT5zd1v8eTqlCN
fNgzAAC6DKHB6pJZ5IFA93JvPCEyD86eUrewq2Fmq8VQv7WDerU2XMQvHUwtuNIJkaT26m1TzEWV
jhY5Ygq+U1wPFIDXDD/+kcpRRd0BJhxWpzvqTkrAPT77MMtJbgOqHX4s3l6fjmf+GH0ijRmtO1l4
ZngptxwHDVscS+/h3O1sUGX1PaJX9AZLpQBVJt0iZkwXB7VOyOTI/t3q0F3qnQSM4sJhu0LEIJ7s
gQYBtbLWY0cl3dMueur11AgoMWNJsyyY5W1vuatTc8k2yWHNftolv0mSpTdjH5EZ8HWKpqs4hLrR
8rNeB/vR0+Zecz7wHG3QZOpkCDA8F5xRP6W1Pkn6HQxe/dv0s4p0AK265ECZtO5CAhWlJzzgTjDf
gw1sfYsWZCXaTlfRfFc8JEvcGlnvErXjSwQ5fYrU56shX8hdwlNzZhjLSMZD5vBSaZwH7DcuO+k2
OteZMvSJs78SHGvNxbMhpTgbU8VpMAz22HuByCyD1h53Cl4tLu7LbwPZVKMP240S9z6c3d65X/X2
zikWxnaK91S5RT+3D87VvbM/V727yynQ14LMud+VYcTBsUr7UHpFtwTSXtKp2c3G7ZRWk0Oxd4Ha
8lKED5uTPXhxg7LBcemXfkqW+/S2gpzLN1QtAsVU8OZdsmApoXT4tihsC7dEB/HvY2MHLnALRWDd
Vqp+2oOHdwJox3BPQxDewsuKT/N9zDcVf9Nimd10SHKiUUBdPOrjPSUyzIanc7htCyEo2eX5xdvx
7/MPaAeOAo5ZfnOis4MYSe13GTXt1kgl7ZuimvCA/TRnoioMY2f9/q2pquX3B99KUk6Yk8QH+id2
OBr3L8/Ru6AAOofeHwD6XHIvmcWZMq1BvNwGqV1LCs7QnfNis1nyugmqZ9NBaNKhU8mor6n7vWUE
bcQPaFr7sNJrRI2oQMVIblasMa+f/gkKQyTGyVaCuwowicNICuyTm2CfyVVP/dpQfxfRyD4lKewE
J/btp0guvT2R4DJ6/ZRpMPHDMgFX459zZ8x8FMUq413vNGZYQaB0FG27H2SJRvO+GHOV8bk20q7H
RHaQMr8l8zr9kOR09ZROK7EYFgV7Op1ffuSPl2/+icUkTcqcG9ERc3o22v3oSfP0gjqxADkx7rV1
BVsHAF1mthe1WGq0f2XFhTKRCnRJ7SYTIOINxoffqTn1/c2+8pIVJ1BxjeGnXxteHWr//gPuroiW
6J+g0v7qfTgbkQxPCtu7Y5BUwePciZaOyOdnINy/lMUXb2OyLth9PhBEvfmFYeags7gLH5aus1gF
YGZYJhpw5we/DCELSgFWvm8J4kmDesdACMGcIJufH+S9xPbd8SrM0ZnuSQg0zB9xeXdECj+MWPlG
xNg9ZTLrvVIDpLB1gZsjqhOQOnD9lRYTQwCmgBG9uVKcBd4QpqxO8dsrqgcFS+ss8cwMNjWzHE/h
MNaJynrBOw8LpwYmB/V0SohQJ6SSRrN35KJM1jRgslS+AgNwhQtbG/IGKgVBV+kFIvsKXrxT+wkj
27kgD5N+TffW22nyRcpgoFyi4RRNdtFsd95vwFzoG4Up6E7kMdncwVF4q+TbHKwWMe2Oejo9nS+z
dPM26++jq8lTU6Pe9Zv2TNim1ezm3+Ei/yb9wenmEe82zw5+8U1QG/e4nSa7wdGvM3xAJClD6LH9
LJE13Mk2ULrBG5Lzm8koTfnXt9jL0UfCkCpfskZyFfg/GA8JCKyEJxkI+qzYVSTsFebekFWm9ydN
YHPpUwVE3zuJlFewi45gdqrz9Trhld+BaKBRR1pDioE0Or25Sy0q/J19lBd+7vDwPz+EZUFDw8pm
YGYItb8xTBCihP6g/0GTMtfo3gRbLmYRGgS8JmgOecalAGkqz/Tfim3/bb2SmydKzklHB9OdqjHn
3ujKD9uAzaoSVS4+jHkgiEkcJOTEFJNGGN+niIjIpWfmoDKEFK/25Pk0wnKnTXJRBcvUhX3i8jWV
skloqMPOoROgDLYE6bSdk6OKMQ0ffgNsZ88WRxsB7bH0b1PkIM1eqQcgeVsButC96dhsgaIu3act
8LXFbMIlkzOxF/WuZBn+x9KZdSmqBEH4F3mOO/oKsoqIKO3y4nHf991fP1/g3L4zY9uNQFGVlRkZ
GUmFra26ev1E7r0SDUL12NiUXiD70CSzhJOE5eweBBWlFwBW8BS7htelTWO1IC63URp3Nh3CYZIo
a0cOnsIuQiVyOjf8py9xNN6vc3FfKakTvvjJSDTAEsEyGRA61W6dLDbTNnhyifxZmAj4bR0cqyzd
8sVzxyOTG0TpltpCC/qfEpihaY7TtArUCGXT2QW74LEgE8V72m1PoGGkx/hZj4QtuYOL6bMLENXj
RqIJhCupj8Y9xTNTkKaRJoAiODsEF+hxrRtBEm7dlxzOgSsTdkCQCI2Fk7JRsl1G1fjJVqlbVzsP
nZrOLFgKwS7rLmAw2/GT4/7vkVgVfRZIQ0Do6FwUQHLMG8c7e5+YGIRj1VFgq/V5BSrGQV3wfInN
gEeaMDruSLbzGQw4RBCbAcd/BQMABssYMVN9ByjG3FFprGbRqI3T8CPwPPvjeBzDWfGv+cxdqDWO
ffVXqUS13kbS7/Q6JHVTxefF0852329Up+sKbgB+RG2o28vZ1xObKzsv97y2PlHdMXDx5EFrZEFF
WIdExLj1X6/Q3JgtMbHgjTA/8paTHNwERGplooLJXg3yCGTQx30xa1Q4IDQPGI+IM0OwcaGSbFxz
369bHxqYCKhSQxnS1oBxcTWUBatHeEmo3GsomV/MPj1YFkgzF8kLwG/C8XVk9t4mac11+1LF01fQ
z/R0V5rAFklDIl6mA4EAt9CjFw4+DB6Y3KxcxIznAd/0N5EWlojBV8scAVUGSDwzAmYUyIEwgOnN
IkpLcnYZ1qhuAzOBaSKeBlGdCnbAuwtEN2ISA1LquvhQxpKAisf/48Vq/JgvTPAVt7S2ej1Y18Qr
2pkIa6NvU5DsF9SK+edsAlKojt4hn9k6tnE3eRoHgmTBq4fWqXUA7eKMLCVFP0fgZPmsTo8iBUbi
21QcU37jc08PHgwzkw1OW55KRZ8eUk4evj4PlF/1mMBcskaZUQv4AH6nziDTm4cQrfEgiAT34iPY
3ynSaNA9gpGb0qECEqe/mRQDcALQAO5YiMKJZM/K+9jGQO76Gk++brZWQAh3EoGGM3qHuRlBxx+Z
NhY/sYwADDj2eLVvkjZfElLNFVjSA97t0bylcKPkUx9ILXcq/VK/0hflrNAkd4RJWQOWY7Q6+Npg
O0+v6tcAXy4LDAkJuk6dBif2sQ1fDf8dn50XJKWDO4JEUXlYBkfpM+EINYeabUUNJSmGtcfGJQ8L
XgPCRsZou7zMCqM8Nu5MEcLKPy7PH8gsUD5gn33pcLPxt5Pt5EROcUlxwrNijnF94kJEj9Ah0+4L
knXtVpr7di6698dIauG300xhvnm2jMhgarkvBqJfAWElbO7fYZ0k76S8aRRYrmU0+JvAySn6VqdZ
vnualUb0l+Ast5m0oaStVEL9+jJ40fFQnvmqxVRtyfFnZUVnpg4We+tgJWDXkfVCL8WGPzYO31fu
h25Eyx2OYqHzDcoURdAot3fwKy6aSr1vBG7cz0O8gElI3sE9dU4Baf5T50UyVETAL0ZImG+Niio4
hfRUIKXwAsnQjNulRqLOE2eVR1h51XngbhGDszHxtlpJyYKDKFoPLnHHA9BGIqXzXYd1/PMS3l4N
00wMA76n5aIMAGuYvKABaXxKrndwQpqGmPXecNrYM7TVNq4aPak3kiKOPOg/Q5HwCU3gYRBoz4B1
wsVi25n8bHNaTdoXDOsEeq/pv2nVGpvWeap4iRSBeyVCwvayXO2z95EnKKOqe/iavhZ1Hnv4Zs/9
EjJpHWVmhEVbBmSrO6WQNQLhr7GGwaGmUUrA6guqJ2ZSgR3GsjGT1UaRJCz6x6YYopUkI93RpoPt
NPOJsDV4rwqwChEOv641B5otY57Zau1v7HMKnH5wuixNZpq1B8iKnQkWRaEgV4OBA4mS3L2SxEoD
13kNgMjr2pq4/+oTkqnAnCM47Q9cmmLCYIJiQN79bK+/wLrYNnpvHyLFCsG3eiSje2kJUsEUys54
T/KqkE1zjLksX21e9ksAGUTCGt7fpepWDgyI8DewjhshtmgyqOeQr3/i5UuKX36O0BdmCnljnhyp
pwp1YhhKwWrKcEFhQXkWIFgXIJeDQNLrKdHMblCHH7uBs1XB377jCYdK4JBsIe+iLitMCeA5UKJn
JqCBLAYgZo40lbwL/AlQSfFJpmTwuLQSufeCUwMjGbvAQxAINIAcDCqjCy41vv7ZWUMYECQiiGSA
twYkcTBHBbjIf1BdfmjNHfh+BxcK0EhEJGQ2+JNnJybV3ITubk1P/AV+4epHgL5sJZnHJgeouxeM
yCjzrPjDkAQQYnByNrgT8F+ZpPLhFEVPDwyQPJwHoJ6SjCQ4zHqTbY5nxifrh5qqAtIYLY2xHkfJ
EVNlHLRairZIE8rjA0ynIAA3s8zUP/stZSZJqgOwIcgMcikEiluwqTOpAGlKUNNo/LUA5XF4TEDp
5h/UBGWqtTQIw8C6ZRTGzLmC+WnJEWFFAQqU7SnAbczeA60J+6lU/VxwMOEbrgVBFqE9O9zF4nqO
zlQpMfg2L5tPHwkAU/eNw+QDlQHehnR/eaqjqWBB0BPyEIJUFAe6pERALJQRrLOoVjYkaY2IfUmP
3RIopdbBtbkg+dk+MFGU0iXvFj4AwSHiLGY7eNakNxb60Eok83FlZ5O7U/ZnK7fsnz2iZ3T2fCq2
vbgMtkIz20sDUzlb4PyAwIhQq0ixPyNBx/pmW5Q9xQ4ih4CdUBefHBehVX0Aytm4+pdNnZSEUh8X
QEeOkJYAscSb2h5GFt8frFVegLImv/X2NnvtQaOJpIFqlV4WTSD+Iy57KCglX3ILalVDwZRKYHl4
V+fdPkCoo8i13vsOpfp2oTsnlegl8vswGSg+oXZXmC0FLRxI9axPDapfQ2tpbFfIzaOrcLKLiJRI
iyHXpAym91ohk3tB/AnuC7P/geLPw5vnnI8L4SWHnNkW+eCLzb2Ai8J8KVNwCTcF4gAsBDTkEWJ7
UTOsSlc8uAVaKCwqNe44Mw2++LUlMl/ybdwDNmljT6fMbHnewr3keMp6/vLUigvwx5j+X1L67Gm4
u2dYTVcYOkCoLNBTpvb9hurTInTpVXHPUU8BK5WCslqUSE7r3BjUYDdB2UazhTknbH4VoUOu4A3D
8qMaXbjcreqaaQEhCaM64tY1Pqdm3QISCIglMxYvevfwL1JwiDWfwHmloEsEalABxi/N66wrDaWo
lFRMRAbX+W7sOBn3r5I0rh+HPTBASilhgnlV4O/Tn2FSlsQqgAbk1JsFUgsdOGyYurKwYbvMZ4Bu
k4UZlsIyFlfYXP5PdVP3UN1JilBM8L6B+QUuvxDd+BLbx6hliY9l5drloE5tDTTTP32vDix3KJKy
DSKavCJtPNBBDxJtppzD/JD0FKlOrKQPnIgiyddCQ1miaYl/hI7jQ1gXkmNTudc7AibsFFdMoscp
TMVT0Du4Ed6x8YnI7Ewv5p5mLADpyYovmFn0C2MHuforz4AJo6haX0iSMC6jEvQ2UfNe0Zo2n5Sd
UQL2h/Gx3j75oWss0l4dyyWHQfGoHJYz2QkspDYDssUsXXhXTwBsSGQT7QVvUTDKpBCP81HRGnGh
DLIM2xTc2CNiJkrFlCt21NyrWtfuhoA4S3VAWoJsCREqR5phdCRdoQehvYQMXKl5dMgWVrxzG8LU
ynpDNS46l5Hh3TgLl1nBrN86tUltkU9LjRKPj+RFsVFdHgEve0wPatIYzr9NQmmaSUUdWW/KUNZd
gtU5SHIfxgjlKsXYSGohL3ar4EF5WYXw59EqYchqeCRrBO+JE7eosuLSYqkeL5yME2btivtVZ/uH
BmNfB/DsGiXvS8SEYfRXYX6eP5uHbeMOwnqz3pTyEHGn8LH6tbmg6pheZiQtW9BTNp1S3jyv5aih
m9ktNO/tTfMFZ451vbO+/uXufH0IqdBh+a1Tq+bT+2wEa4xZVmq8SIWRxTqaJM+cOiSe/rNdnJTT
gvlkY2kdnXtcTtcvk5A7PzkCtwB5WrfkGD9gq1WXl4T0ZXJI7v6NjKS2JQbRWUXwHCt2geJ1Imz2
tXg9No3BZUKd3zreJZfoHp4mj1PztTdvh8a5aL5orrBu1L5eady6fiMDfayP+dp5T950d0mFiQyW
83WMwYpEqKJvYkacoFy7MKAJUXDuPSb3XvGPNYnizdgtM7IneAvg4FiwXLIh83SPbxFXMt9DBvPH
wWPymnwbd38a16gnqLuqPH6FN38XU11Abtf+IFuxi992eZBrHXz0idyx9xps/IfzGeQ6ZfSJKh2U
axGtKaEjSYeAjXn9mELNx9hdCvBIDFNQuxW//uQUrNOgij8Kw8djHsKP2Ucv6qDZESH3kuYyBndK
NujRANkprCJyRfvkoJAnN/7Fv8dbb1321jcpww+A32OTNGAIJqQRjtNVOqYTTAKCla468JFxJ5tv
Yr9SHxTg2MUtI/RskrUiWqIDGy1e7A87mtyns1NO65CQoJ3w8M54gB0m1pfMyIZ84JXNE8IISw8e
gVxRunoirRS+7fvfKh63qT4qz6ozSB6TD8VH1z8KZ6qzcVuEecpn3kskcGg2W6sjJ3wKeacEHY4H
i/LaoF4xC2Bja+tImqlbNcs0rT2Fz+X2r69uNkoB7Dl69ELI6VyzngCJ7eeSCGxMNcoF+P+9vBGV
E4xt6MNDBYrwbqPzI50A8T6g2h3Nk18CI8J971S77wAN4Vp346969Q5975aiCRds7ZJIwFqQ69DN
uflGAIEPvSsULARjwpHjrRIxb8mFbkyFqEfsHa56VOfXOx/nxpwpIvJjuPQFqnDCmhmu+3la5pYB
4g2A63z3MqD+Hm7RrUEBGlYMFwNUp2KfZggsO0j0wnso+jdncfYM+9PehLIN787KPfZJRcEWkgcD
U8m/EsWP5+fm7ElywUjHDgExH1fu5Uvm4toHqVQFQgbfCdaXXjPulpC0bfcLRleLgWZAuFCCVnAk
jYAb6RSwfcOCswOn2k0McGnL68yXlmdR5mCHLgEAsoyhK6RjRgdIkT6B7+SbYvzVjiug/mBO+/ar
63WRTmDT6mySNsCj/ArY3w41ZezDCDxDAXBOwQm6CtOVC1VeWvgaaBK0S9zoMy51xnBmkePVyn08
N6tvnB/I6aKH24VwDAURtmKoPYd90lX6fiWYo3mQQ3+BsCj+NH+sz942qIHpkqrsUmIGi5D1pCC8
KpocpCyWTn5YgWOzxwtJysRg8KzpAsy06BQI4HajdY50v0LbbVtY5JdLxJp0v5RDQ0j0sPFsd2L3
ANXgQOUSmAcO7B+AndPfk6IyRqlgJnVCfSQa3HFvQxGfyG5Ffzu9j61yvFqM42v/DHOos28/kam3
VZZdary7QAk4m0SsY79I9BC9CYHx1x51YuoMw2u9p7i0o0eLw2izDOtB0VwuYW+IVqnYQ0Jhqanr
lJrYf0oECIGfHp4v6EIzw9Za2y7FCFv2SXYDwCAkOdrPulPpE55zGmk7UBcJaaFqFtvvZAVNbqZY
VJEFLjcAaPYIoVEVQrFjN3yLiwJDG09Ku7lY5HBjGiJDQtvJ8Fy2H57OcX6NL0hIvFIDPtEeJKhI
SPcHEYSU/5nqPnKFT6ip4w+0dUaUopAGa4z8tjrKiFP/Dov2IcFvwFrCnvJPrR0pe3HoMp+BGKQA
G2HjHXBZAeG+oVyRTYIIqQv3Jxm7q6RolaHi31Fe34BIgOOkt5bhbZGkwT7GQr7AAxiUKwUTv/zM
u7kXCfu2YKyn/EgJ7XUbDlbnkW4bGG2GcpSrmTcy5DuIDx8UFL9c7BNE7MyexwK8e0WIENNdB84f
T/bzpK3PeUpD8xKAEKu+6gP85iZV0O05TEVUrRQIAuzkTXACJSDuXWgtgIMCb4rDc3PdN9CEtQFv
wMuADtFLqw7H8XdqGCbTZo0/Qj3hGEyA22yBQK+B+piz1K3aoH7jk7Nu77v7LuwxPAlFtl/vxlCA
rLJ2YGplruOtVcF6YFhbXON8PSWPZgsoP3uwPMMVdAfqqEafGKpOsxiPnWyDgsgGhXCDERC9nIs6
ImnRVB4FpJ3IVqgrd0tTI4PDxr0HoFqCl9cGWAFcETOaiFY5iBaQeRPYkDkXQGsB7h3DwFNgSP4c
0qBgi7MtBinOFfYN0VFy1KRNCSrZ7jRZKbiNV15psO0hQ8DJyzDiGREPcn5YorvTw5YuwrmbAezN
DUSu7/RIsaK36xTPzhnGFsYGYIyVSJ3OyapBxa1atZiniPA/2fYCnNonLSjnV+BkaHwPsmwR6OK1
D1KfAHOrBqcay6bXGkW/8AZeBBqtUpRQhTBOE18iiEek7fjale8LQh9VklyEmYNoiJWC55CMUShk
IMY+M0J5lOILf/A8rQ4Pac0fx+z/gAIj0I1AHjlwlBhBJUEgzA+SUQ2juWvK7or5t+FprgHvheqf
LNn5Cp13DQ4TaEJhFnxoHEcARqy2ommYFUZyRGNL2RVdhhHW4kPK8Zy3R0bpwnqEU5qC1KdM2J0L
leJKxXYVLHdGStHK/fENXAyBfQ9oQUVsnhw3BQuKiA4mxRXsJPcGrjk9oxL+X/TjZN3w24ocoHz/
rj3D/Rpo/PX2UFEOQYFRX+QsEz9mNWKkmOSaoLRZgNarPG8hUDqevQcgAiSsPWoR7a2SE4qI6xi6
8PNJyNRLFjJ5sw0zZqqgZFqncEXRIJeItWfzp/PWixKnjScilyAaHDLb74mwDoxU4I1sKIVBiov9
xNoSDYyEqRBmswMq0XLAHsLRktWFBFYh2jVPo1Mw1Q6ip68aDZYbeT8OYFyzBaDlzwZ1S0U+45kG
73kFgr0Cx2xv8k/RkbLrHNppIG7SJ8Eqm5Xpo2weOiKqGZRhv3v5iTDDp0MkTb5UMfTWrWJbDaJl
bqxsjwwEnRC8IwpVMhLmIYAnZH78/QNFLvAK3ZNdoO+5h5ZNfZgbnhdnjO3aRAJiBXCJ3GCeSiwa
IEp34izpemTF8h4Kf93rAqW25nH0at87SCR9wnNEPwSqEiY3/4owKFwO5y5hKESoaBkJBiCZuQOy
H+cWujzrAJEFfGugFws5j6RCSStaih+AjhrcLHi/hXahfUEGOz96WfuQusL2c3AfoBDzABKknIm2
beALbsmX4NTZzZtv9B3QpSMrLQeTaldv9SJrTcEKcnSfJpqINsRDNP1Rkt1bb1o1BMfwTAfal33v
Xelpqkj2MaLEuPWKyAGDF5J6qkDXfCQrFtvbp52bZQAjvcMtstFkrjSxrkpPldOXC9WOFITDfo53
sG4U2LexNAHYW3wHm55ijq2DVydCg7LJdAHlrZDrqTRBKl08LJQYLLWWH7McUWS70E4QvQYIAIjG
RdXoMC3NLxSsN+b4OFRMd5DDbagHU0OIEFVgFm39QBSb27DUlrTw60DJ1NMxum88GBdV43Cc4oXB
cjCfg736SZUATZS8FxR7b6zIjiwfQd0rtREA9itQCkKR2Z6U1bTPQ60clQUVGte4XaU6ahO18ij3
99AiLXeqbmlA0Vdvl8B4owruAgBGYxNWnDyIESDKZA3QAJ1UpYJfvxTSLaZHCE++peK9GGjV0m+o
RdQSwTu1z+0ioc0DHzQ0IK99w7I0Cl5/NSQX1Xi1SHOUmRCXWmeDsMvKqzOCPzrlncI7RCMyzZs2
T5eULogE+MSOyJVwFCf0hY93CJS5hCaAA9TjUZn3HObWF/kYBIZKFdEf66RuhIsqGSl/WCb72Sct
IpuBCY9kZuhtR4n7AT3aeqvgxl8s8AamPwXeGTcFWq47KyWlOhUa4Bjz6jwvqplfhK+ckM8mQaBU
dh08tNogC0MNCHvTbtQD82zh92FL5IiLYnb2rtSoQqMhiFvF5LQukEzKJradzKkFr+1ikGWbXT/A
vDsr6Q3QpH9ZpXalC2mwcyN+mxntI3CfXC6cXTLGXxCKPskFSvaeiEyfCbi7NGU267MiqR/oMn97
zPz8UAcWAyQIcGQc8t/IU0q2q4zHSq+MO9pffZY0jS2oCul/ao6BaMmW2nHrOTy+kAI4DtaY6MH6
gXZ12X28gAtYe1XILHM5avMTis9/t5tZnVTC9VCSE/zsxjQ6k2gVkAfLWEnWRo5iYyqyYDhBJqpR
WXzo5EHCZlQsoQK0bh1o2om0TFBq0xrAGSfr1sUrzKuIAn3882C1rFJwhNp3Ht3v9a+n8IApXCXn
CNRBjhvJa4oSbpBM0J/uMRwvezOhEDLcQZ/h3QG3T/L9PPwCfYtRuLPrSH/A0br26rMDmlIo8bBJ
QHVFzEYgZwYZoyYt/dFMEGxRpDU6Koff4bZuMiwHyAmAENTHDtb+ffCw6IAJZZsmsVxMpX3GLQtQ
tEKriysF6BwcKcab1Gf41WUAU7f4d43fIEbr2X62HRTTxw7St3zXi8UgbVD1GT2pTILuBa4nhxH6
hjLp5+6bbG6LyqQOzbwzuSvKHeAKVKIDHNQm+dn1uGFEOEj4pehkgPrDmoTIkDviDByIxdj62gZx
OH7GpyVq/wGC3eLcPgRwmI8s3AeGEZJNB7Y1U5kt/t4uE0iUVFhBPpWCpWJvj7RJeVhCwzi9exLz
E7VxQzLg2TxTaKNLULLy6p29ol+Jyhx07pcSZBRwwa7eul8Ly37uD2d1gz9NXhemGXiOalZOs6+L
qkF77Kyp7SFrkMIn48HJDSK5wPkyh2guDgFmB/eJtY+lJonkqBiMXV4po55Y+YUm0RjXzMNdwSDg
2esLx/dM6K5Lv1ObdQXuucO6AT1swK3Bkxv7iTkL3dhVQpCMJ/kKgjfOu5DfX21AFRMpbgadTl8z
9ASxKXWLEiaKpDlRMm4sFgflPUhUgvUrBFDyT+QgCCGiK+nSDy5XSX7Q72WAj8s2lAXo4hi0oGsA
wnKsQ+wjL6UjuE8Yr2rhAAPaU7luYukc7Gl2w3hEUJwUHpK+SVxf7zLCnBrTCIarMnp9p6wMWcMF
KTuSbBvTTES7SOQ/fTOHVOngHfwLJYSVfeOaibmZPAtRnVw/wTncpWu8vITIl51wwfykTDXOClU9
UYtF3dCY/jKforkAa0HwqCdEJHF1mItOLX9H8Y6SzfCLpyKvUJc1VOJr3CgZjE5WpBXBp4AOJrYT
PIVVqrqsOjlagyI3hKgJKFZgOcomx5htv+DulyKc9isQR6/2UxS62Tuotx6OqtOhp9Kn6wzdVnVF
IjeqxxRK0tSQUW+3KMYgxjXADZBf/9oH+LUfKHjgvFIfBqGyT9ILLgHlA1GW/kI3AAWfjG+l6YkP
Sw0BFCMceUAbyJ3znF2F0bb4PcxNJ/P3dWOwTBigBdUWQEEAjKJOEx7qGfBQfzsXExJaybpBqIOH
rUwZWtpNZlYyE+lelw8kRTEH04536Kmx4J/Zwm+3mtRndf7+GoPBaIryE5ONqS8yhlLxSswVQCDJ
bYrFzTamh3Nwr7o5PH6RbcS301WoKOF3PcIlE7cQxYSPUKC0ljIakhhVXLpWVRUxqSqBEoQW34cu
km1qs2pvBVONhQSdSqm+UovFM+OOWJiZ9SLGAgnTl6YN4QSUrKNXaj2QovWF4WxUpggVS8xEDRvq
5BF0BKUTdcQYO8dwEhFxMH+Jh6qXMvZV6rJExBGxTVOSWRv96q6JfakdrHI820J2ZqT9+z/2qhZz
kaBamVfdpvAX8ZS4tkSDDjgD0btO5Lun3R2MLk3E/LDOL9UhaFXJJuju+GxlWinsjGdUfvf7sTu7
c9JZzHRdYClWgeaJAL7kbfo9hKd6vGALo20ulqZKfmKTxmR/mSMAFSLxyiixCN0+eihD9BWAuaBc
M/+JuZlO/N+f3ajfiyG+WbBtmSSKzJGGyRq0qeS1YG2RBR2b0cqKJuG4PW7zUVEUBTBjJB/aF2nO
6tNu3IAbLmGeMS3GVEdOe7q/GhRbtUvL059dXHnRzGtwlcYDeLFR8LWzqtqeGMZDuNTiXvOvKOog
NKHemnxp6DIsgPJKTwLW9XFSCW6h2OpjMx9OIpSNWOtWADN/C2kWedV9YgRcjYjtCMkM+9K7GQ4n
UUqfsgAurbqxcwPe0utaFrJG0lBV8GkjvjSZfGC/c1gQSKm5202tiLGYIKwGlxupbfi5QPXw6YOJ
qP8q16ZXuxv3ufRQcjNH4p51a77sBKllDfuYl681FJm65BZcaI1UKweTLtkzpwtJF22aapv7Blbn
Zm1o3boSNOn5OEHkTATi3H4IvB1FXbSQaCqz5RzLbpczB1xPdzm2Op4HKv9o2NEwGhruRTcsBRx4
+2jhUPzObHDp0GMHFhEjvxxxm0UHwr9dh+FOTS6fH/dnRP9yVkXGDof2kOHjwSNThWSunh4V7LmA
fhLWpGDxLIpOFLqUZicuujyhHUVrxn8f8B+6Mi4+SaynK1x+mKpAvmSngafGpxunGyCNe/PJ63yc
IcpDyEjFcUjb+2zUl0E34GKZiHaUMlSIJUsFdU/pxbLTRUeSR6euwnrikL3VsEYtVYPucklf+YhP
CXh2NJFEUV3qFfVGhYjSnNOKmK7zoOTs1jyxcEg7uw+V90dbmvgKJruMJ97b1qR/KEegcYCker2h
A7nvSZQ9F1piN6SV+2R8dG4UJ4KyVyRI1cVKfGK5RL94azXpZsdYa9ZSeQBnXmT7XCub5UfzAKms
FPRdrboya3ImKynjujIdMq/8j35I67ePQ94BaGAjb7eyxHMZndQawkQncyB+LUlQyGTESH8DeDgD
YiKn1fbbvaS3bpynPq/a7ZGQGTFcTmZrMKiYzQEdZFotx/HJIm3YiXRiqGbYFFlKXrd74lih8SLP
ifqVBbXYT3EqVbSP34brUmMbF1YInYAKqMR3/VC2K+OAyJb0ZSIeFILssUIuW0uCzaF6lw/A7Vjs
3IUZx++AnxodCuzwRWKOCnn4NmJPeyaPSfpIX2Pz0mNtayJieP6GvEbVTMT4Eyoxshhpeg7erXRC
JUYB1UOtsQ8rZe+iqo20dpeFbJtUV3BW1oLOYVkBeSQebZBGgRXkTXSKzJTj+VxSRZKGUMm50m1g
qdZsZbrJjGUUeEqlLJuBJf2I0JyxCDRqWFSmVT+MrIgu2C+U2+aYGFZXqLvPWW7icgUW83RP6J/T
mSdar8RLXLKmhapf3lhp2W83Sfxeu+cnPv2vKLxtfKgOugdjb1amhINRtocWKnEpZvnMoay/YdQf
9jchfw2HtCTA9h5IxmHsMH4opBlucYBJ1ZRVWQENvASqaP6SJGMOY+3o0dT1WEOTaKxK/XW2DVRY
jG484864WRZzdI7UJeqMwFaKJCM9PTGNLEDWfx7zqIbgd0wb2BDIjSfzKePxO8DrdgM1GPBQUbZO
7SfFRcWY0HYD+E4EXXzaKyV1wGJb5yYDSrHFwYpFh5zFib8L2PMWrmsOGVD2Vzw7Jgn2UWU1NAxB
WlljqPEZe3ChwJ0PSF4bVr79pHBdtSR5kqEbijuqRNnA0Fp872RGLZOmWJlx4B4prXDZcE9uSTkU
PVmc+DHgtWr5pd7wqyqTcyT2ozblGIuyYxFpz83eWqXiBssxzVjLMNz2pPnw1LsgzRkbVL4E/p61
kBcO5PCJqNaHHEI1PdycV0Lg7BS4HTCWHGnx6rI9wktXhKB6gwWlvdYCchY8dOvJ+IgiuViwpqyY
IQMPPhIPaE5ycfGs7860qsWiTmJtBzNuEF+TqxXPVUnGCh7KrwCuzofNWMSUdVFOpWGiZQ8FmIG2
kSwAQAKZkpjMcXo3E9wz6n0SaV5cGAO+LcJtE2WMS9pY+CQbFzdNsD+n3lhy1OTc4fXhjcv7eZMU
1+DhmxIvWmg2KcXC/Z3tWN8KpDVs1NDhw8ojxmcmsoEFKsriu7FKxHRE2RWHWOGXChB9olrl5hSM
5eTyznCs5enhodmMAlALAQv4HIGzqJ/k5fGq4FvtHQdpHhAwp80v6epKiXxBuMSEUlPDmaqmg+lh
HQVec5XMDtgMJDqU5lwISsfFI5FDYSOTZeXiZm7SDRNC+V65ifriWG54pvviI/5nfzWx7pnJ0ePk
A8m7QOdN5cjuWnlwH5Iy+iW5p2NiOB6qQ5LlZj0BSWGSM/o8Wtlf2UkJaakm7bcoPyxPantoz8oa
0WbEtk+OGit9QJqLnLPOCUUhu2ecU/xawVacmxlNFZfop3AMxU9WPKuP//4V/tIAGApRXfEXZEDX
6lcuH2kLgY+9Xs1H6LxA1n6DdDvNziG+Ue1o1ZLlElTEUp8F/UyuVTc7XAcj0NtSM+cNvQRWHLei
ZYRy/shHal9G0j2RP/BXMudkt8Xz29P0Qr3H6cTo0e/+BYme7gR7tx5XKNm8c5C2c/UBlzMhK5Vt
1TQX6T9o3qd9HtX5IYLIfFHNDfw8tv5EUfuDsqZ+Z1s+mw40fOq8c3X+8EhoF6KWPTD7/lCGtqvQ
4tQ7CT4hyiGgKf4qu6304ojKgLWUxKNkhtd4bnJf5NxoSPYjWN2O2nip6V+ed9U6Qc0L7u67RdW+
c3f1+yu0hdIimbMiStqWdjgZ2j043balHie5npo86AY3DsqRDBsNGnCBPvxmyi6oFiIqOUOM3lY7
GT0wevyhWzpAZRPvlR6eCE3zXspuIAS/c4GeSLc9UME1Ba9QpngKuDi/60fOFdd1Ra8a+h5YdBDl
NrPWf4BhtMtJ5AutudwD2lFrGrlI9L7LOMhDzLrAx/iSk6G29Rpz8kO758kwSvGECx15sTLoKk98
oe2GSOPOx9Fk52LK6drVaELPzYjp3AhgCQxHkwvdrVRHdR0aGy6ge8/GmuYU2uElU/chJpGjf6Xw
L4dJakyGrr1YQMqYye0gFcUWl6c1RMmm8SHTF7VmPl+jRmM3uCl6dr+avhWJEDrLpPA46TpDpga3
80bjmDWQIN2PmKvLYlNzno5EdBF5p/qQzCulSymNOkE1pYXKpIMdOhY+SEcj3NV6SBePCAVou4LU
85nyePjV/naxp1nUx7t9mc+gf41zmqfGjy5gUvJmKmU+6J2rVNsSPW0WD09cJ2RKaqXuR/yOaoKZ
DHU6WeqHoP0kmNT4ZWzD7gZsz5pQST0uo20y+U9N+ubQgklLimajbs7/aN0wLkcSQVp4YsHuTJIY
rHTmicHfKjPUQJ2clOfwW8msfsSvNSWtIB0iBhR43eWDi8BcZAfq0Gw9cv0yHjxNVosem/TCglTj
znCy0rQoGSrNSF1AjTtgfjJ6nY7RmOODLQkeOn90aOXnauP5MLmL+Xwu08PMsLtdmUccMoN5JMui
tpWqjvxdjXp2vZp7VtLZpQ/Mmn5LhAhFajPzmoQa72VqT6yQ/qj4k6ltM2ujMLADfs/qRpMJ96ZR
6Cy7Sw3ZPGvakjmHunJ9UezJ87haVS+98IK+Y1xR9hxPzi/DleJOaRg/zN67+6VpKWfHt/qtLqz6
d5QuiXfopFMv4Xaq1FPZQZneNY4xnrIVhj6VjpQfAeoL48CD1z4lnKfaILMfSpFGth6iBtvor7JK
ICHFXOx+OkpH48JrEwUL7BSo8gLPymAJjskSxkIz2TVBhRCbEcCqwgOJU/z84zjB7cBx21kUr+Ko
wIlK+EhB6ry7AKFAHs/Fi04WiU+wQzUDmqvIkYg/DVVM5Q0fq3lnNYj2/bEk94L8VIPoxwDMl1bL
x2q1iH6IRpxRi2SIOWrjN0lZRCfJMGHq8gCHwHbY0ylKlESmcJWNK89JiCh+SwJaHGwzTA1ZaxoV
4s2l+r3FInZ7GgHRtRQwf92V7y7kVbErykGeBMMQCbNECG0i9I2DVFeyYnfdsPULAVdBeuYO/bDg
oo8CmrC1BeeXf6doDCAffG+DtyEvdEZpW5LoNdwMOVl4DxpMXTIDiquBW6Ot+m0S3+K+ySm+/ims
KBPQ40GXMWvKKGXn5dHjY6FkhAsqiFHllboAhigrZFTZrNyBO8QY3cHvZ9JMkqJU5hAhdqCIVfXO
eoICM+WdJHpzUZTzJxE1uUi87IN70MIFhiOtpfpaONqOTIXVxHDEdgoSwEog80nWm/RXHjD24bxJ
trn9CPxJFlkqwC/a4aC+rKL6lf8MnlSuX+3rst4q4csKn1W6TZAneTakQMtmDG6aPRwcnTyYxwW9
PUnxCbyhop/iZ1WKQ0SmmFyQiTYb5IMn7FOyonsa0KcBV1l3pW1guKew0lGhQ18R0QPioPYLRAnw
b1dUxaOMK6hqOBHWJTdMARBJZQvERGoJ2whqoiLifqz9LrKsDlKVUOuxneTz+KMSnLejIhQYmgTs
1CKKWw4TH2I/uU7C9wqcfZHnVbgga43gCa1SMYEyulQe4LuoP8yLRmO4TY66KlAI3ghclpu82uTn
2mrqKz2SJRNMfG096GdGB2HCwIH8qShItxWiLT1Eq0STQ4umZjRdZWZ9nH4YJ6bt9hWBoALgSLWC
oYcyqnuk/ZFDlgaBghQ1DVY3+tuam1oVCvBRC2j0sziStm80JxyzIaPKyKyQAZUfR12ENe9QNJFi
dg8zCVFiePkhCndYQaJLwZMTIWFyCEHs2C1IYKrDsprNZb6USbOceXfZTXmHfa8EZYHkZaeYPZYJ
8ukoXu7xXvOm+nghcNlRN2MJXlbpmUjXIg7Snv1hB9Nes+Z3U6ZHsOz+9inOrl0O56CJ28W+sPy1
A8uzlR+txrzZwD5znJkSl9O2QpoBUZRRY7n4VICXfBFeoSsJjmlj8elfdXXp8knMrItWlz76WAMy
dc9uEGiMQCHDPjmWnjLZWFpKS0l3U8sGPRmyj1RIhczLwGKLscd8D4ORbCI5c4wp3YgpfVKpUnv6
NZF0UvLmNz9EalXEKO6xahbQD27h9rKJWV6D1z0SPc81JP4KuUZMEmmCbHvIKujXDaD0GG79s3lI
0c6LN9TqZ9GSzK8SCbIWC4If4Gjiargv4SyeUWcUs31aUFwfWWHPX0e+eBYYSGBBEEIGzh6lJfhy
ADMmL9pb47yBUCRJj6J7amaoDIMTJDKhKgMYDe1mbFCEWWJKK4L1e9Peuc3YEPQhsMc938ATVth7
vmcMZXfbGQJnEGCy/ISwtUcIcWP5JWDJ3VNCxZd0lKdtth9gtXahV2jwJrXHWd6MtBgHTPMtSJOA
bydzNJIgAPV+G457oSD2JO6HdsEIg/MkvVeKsVedF1idiPqU8EiS+M2HUg02YvOrQ5UUqeOMBO+z
YZgDtroCxR+C9vRTjqbiDKxPuqE1ujp87DPFMiqX+TrFAMNB3xYqW6ASqe5HpqapIpb5TyeX2g8M
zoixg7FEvt5qA/5h70mIaEsS0CeGGjQYOBUdyPvwBpmtkG9hMtZoQkF4H3z7mmxkF1ORoTIAheet
om0xYOVcUP3IZ4yH+lQVWqqUndnDa4XWght7SnCQDu2hVfWJ2iCH+nKmbebriPe1mUtqSClX9hzM
Fs6LrRRKZuhjaZfcQZB/e99MFan6ynJ4GGocDbZB4Rp0waGe7YsYDQqH0oEpNxIHQa+ym6eqRzb2
SkUkgk1GxrSiSRWlkip9pGEVAspSdla/myos62rnTvmMmpeXzEPzzOsVjbmPNNmuAtWKwCLWE9XX
8DUOmO+XNchTpKl6w2rr2jiG+/CC770zmx3SGRmAj0KNasWERR+tW1M9Y0gA4Gsr0CX6zRgIuMG4
wETC2gseUJ9oDSOhAzgDoBuiu6ElYUz1KLIJqVEGRmLEBaFQi6IyX1gP0MqsnZi/sGfI9nOkaqck
uCWVGmR14abpHSlPbdACOSGdfEWErbx8c75B0+s0mi3JvQqWuUQbCpXEG79CSLtMNAs1PXUiUtHO
OhZxp8wp8lRL/T7o2dhMDOCcj72BIvKBcyhB+hw0H7U/H3dybQlff+ipA7fcK3JsmTKuzCnUE/nQ
oNkwt5SxvWl5pdOVEPqSWNjbkXK3tCioS4FpopPqtGc/N0NHUHMOIqISqnAZqhZyDDiwYuOqzJgd
l34p+jgypFoyNPrScnemynlr7X6xGbmEvPZBkJ+VB/ACuiHriY3DL5RfEM/kcMsq6Au1NP6WU6y/
ERFrgLLLsCgl38MmCMpqo3Ut2QVJaeyaUznRWi+/pwYN8ec2a9kw4PQzwc3WfSDtKPa+sDhWlmyz
PMIfuFYHuDFJe8iv2dqvnVUklCUh0keoRjk4qR9hVFeE82jW8Go/KXTk/EGBAJjUpNDl6zZ65Abg
dmm2ZDaXd9l/tPBPCzEPpCqvElMVmf7cCygnSOUr04mlxYzAtsI3JDFrJNTh43uSu2UtGwhd49xq
tcahGbHR/qPpvLYUx5Yg+kWsJbx4lReSEAjPC6uh8N6br787xJ2p6e4ylJA5J01kZCS4fdxWbeqH
jD2b87mGUwg7LeClhFyufKpWw1VyRepEIfDvvnGOmDJlBrJ3mF8vtUIVjH3Qf7w+4LugsDcG4clB
Sj3zaTOsQ+X9ciY9khwm1CbhMOjUZjRbEN8jNtQau/FwLjmQuVSXCAPrvutbxFaitusKcRDaf71M
WYLWhSl+dVs6F7KiOuiGm4R5zRRZZ7xezFZ1c8riisYB1I2/0ldV2gLL0HBZuYNJOhk9mP2GM8Aq
vTAeWF66hFnbrHTskkdwSK/yCH1d00/S3AqoM8ya0YSgf/jNpOazhkWa9chz1kCR0H5c+BKuMpSp
t5FerwaTDBt5+M1S0IdKCS0XbsQvts4Xy5WuqVv7FZJkKv5RAi+EbamJVnu3X3RVYmhRJ0HqAdZg
Hh9CpMBiE6TD1Jj2stjnrhKKR6pFKMb/oA+h0rG0tRCp8kTOqDhzgkbJrebFfYkbrJkqM4S8rGp7
r6cNsPbadMW4LbTOY19FNRbRHrNe9CmxLbR5tFt4ml7C9d+QK6x3X/Aj1bqg5gXU8P0LnbCbfzIg
0yutkAxPlDf9op8507YXoVIxE4waOjq156qMTVBng9oYyjCRK/a5fbE2AU2jOUcyR5l52pg7fhM5
SFpN1Z4j80WbFRZWTvoc5vKE9Kmqy1VN90kSDaIoGfG8ZA3VDK6+/d+KVje9VqXXU37tebA4Oo6T
eNCEeujNo3dJGYEuoBmGJBEZThm0emq/2MbHQIdR+ynrgt7JGReT22Z4bQO1ydN3weWgFY4xJ6qE
k6SG8bw+QdhHSMW6lVFRuhimM3UbPwY6xDdU8PF2CunEm8larLAAWsL8Aqk/u4EX6yOPeoi/NFCK
qqA/z6h65ma1x4m/1Cj7e4tFxjdoAiC51YcUGvQMZVtkdzP9Pg2tEDoPeCfZ/Gto+uoXlleS/oF0
1uS95XX1/NT1MlFypbdDHcSt0EjLXppOXs2SLw1H7SS9MoUOk/l++44BIl9hWhRZbI5JCmGPKcsr
4aTAwqURe6DDpd6BTOY//ydbOz0YcQSOJ2uV8bQUNaoSS+CWeiHwAL/YkzfAMcNYfSRSTprpRqZk
fCyAp5c4YRhC6JjPlXPLW0BbxjYgKrCQq+ilvxujm4zw0jfIFtgMxUoq9iqUnKU7l2ehJafBhyon
KTjW1ct84M4SFop8+2dSpheoyqyPCXMiHbwwPUNarJrWoBKLAoEqUzAnE2jJhD2vX/apVXrhfVSs
hkwr9lje5clDD7U+6c3B6XHqJ1Qo1VbM/di1TKbZqhGJ1FXh1UnOlsfOmlVycemoaD16iQBtjyLe
Ke5H5GYrt7Burj70xZAr0hxTgVNYa91Ge6rITJ4jVy88nYVJOWOOwZCHFaWOqHOI3hIeXv6TjruZ
oJ0yQ3jwHHKOVAvo2pOHkT/Ji1VDeb6cbYS3QT+JSg4yfFSf0FrWs5Dcw0/BSWw6RbS7/k/kl0Y2
PVG6PmRapz0BbW9ag9UyJ8UtKvlcY+9Gg8CRqSuYd/I3RUM8Ji32MjmVUpBPS03huDG5WJjobrHH
DRLJCt8OM1Db8799oqK8HKIAJqRy5BehGsJboqraFutNwTEvIEC544mlBYEF5RJExZOaEvRDD6RN
hABk3MnR6wiuD6+YYNyAbqePiF/Zb6P9IDqLoA2xO5gWrCK4QJCxS/WYrN0GpKnRfwMAM+T/u6AS
wCf0z6FtvpsVhIduTg0FQhW66/ROPq1SSMWwgaSWaoLzeVViTRYJkHawpyJ4ztDiOc2PVNA+40W4
msg9ZqhGcskrH6I2W7ThGu0fkCUtrnxLcr28jtMXi++GZxO6x1WHKg7mEYSrwpxunqAscehyP0ES
p/BJiwdpJpl67I72LxJO/CsXrcdAyMjfnwVzBNjAYaoc+v/um+emx7NXwZBiIT0F8gD8jdWX0BdN
lMzOo6NuE1XsVQQLPg/Fi9YDi8tzJvviiL4FtixsbCyKkEg7fCpQL64nta6ERTKdQY+bSDFXI3YU
0cCdMfWyeofn83K+YFfQkACshqIatOBKgGUAg3eWfxTHIhWuTAoNDGXPARc6NpgNuqQ4FwkUETii
ytTT37vvCR25oCry7mciSdQNQc78S96iKxRNEE4eYAKS91Vf4gsHesDR7TMDLa/D0DoPjl3iJzAJ
hLbVOTsTutKU/H7s1pM2Gf7bFYdhbDiQxBR6IO1EeDoUM+EI0qQCpCpDwtLeFKrfTP56jUjl8sXH
WDHBq23YkjkjjqEBOXenXbFo4mVvnEG8RewXACW6VSXVZ7p9MWtWtI8pcqAKSS8IWkriUj/VT9gR
eVXcTNHMJDqaM7bPH8+H4LOlseY63LxC/zHfcXgNOhr/ewPoCPc7hHpsQMOAF0Mu/BZKKpR/YzFW
uDQ5lTtmTGnrbwQfDA5WJSZUS1HL7kCcIfOtdIRlJbxG5n+Bu8EpkJcTyTFqQBRjKuy0WooICf4K
CROWDyYJ143PkFnBDCvF0hxLhRQKNjofxmyvAc8AeQRidf8GSQJm0fsBPApaCZwGfw8b0GDwshPl
7R78oSxMvEH0p/KLBDEQ93iIZkYUpkhx6OYIJ2DeEkyrC1uN0fVVi1gl6s0SvZySJcS0QcqJeWka
RY0gGnngMCbmU/zvI7qD1YwxpFvoA1BDgnImw1Z195Eo5fXJA+BldBkRJrILYApgBcpZniNQkpdp
BAIu+sKaqqQRRyYxIC/oS3cNRT8IpHUshOjmKt7nkDU1dnDRBIBj0/9VSrAnObi+wLSScMhRnF2e
GesGFAFJW7i1N2jFaAHgieIVSk1CSF/OtvWCU6gnXUQwRaxFg/HyTJ1jYnrBB8PSrjHhTKqUijip
c+YXFG6LjoI6Tysex0PeaB5r4Vv/TqgYnJmOe/GgKpVG2tCAidpncB7FiBIc/YbRjJHlM4mUlplQ
U/E+SJq+nEJH5kGKrBJq/ZmLm8P8SgRNf5tHxYK2VMTEIwlT5Qvk1oMDgYJnhRByVUi4sy0fcavG
wBHG9GKadP7sV1iEyt3mQPkm3+M7//pHOD9UXTWYVmgnSF5e9acQbdVDFSjBS8VO2Ltr4ag5lLq0
EVBnvBH6NCOBPpNjrEhB39tCeHS5tUNysbwUmLdSrQWHXiF98hYIujon58YgFOYmU9ADKxZam9Mn
w+WS5IQvCT/ysvNQuSB1vv3iNaRBC7bAtn9OsE/SlxU959Lfdmnuj1cLpBOHNGQXpvYXy4aCiCBE
iYDiYuRX62olReacvEa4+m5BE87iTTstOKB0t7HTGGuA1wgMJxLjupwL+eCecLLwbXjuYmSie9Ex
RiZcWz2rYvPhFD/WjdDb3fWK+ZSgq/Xqfalk1P3afLyybYv/FIgr2/05cR+C0ydXa77S/ltOEPd7
zI9LI13RDxYXktJonTU+VnlvVU2GLPPv4e/j3HGQhLT7YEsz7j/a/uofq3R13hBK5o0rgEAt3Q44
IQY7sZ4hy79GlF4AX7x1y5ivB5v4SONKt9hazz70GB8Q69M8TfSJ0TDvbAfMH970zPQ8eLJzqMGA
djfPySdSeZcJqc4pXEdViAQV1sQUQkXVqVMb9WifC9U1d7b/3S0xlQz0ol/eqn3TXNJ/mz+0QXwV
VsRANugrZpRTWHYvHrFid908eBfvxnylD7lppXUZStSpPIb2ka47l7VVXNSgZAOvVVqnqPNEWPri
GOqTHhLq1WhTGlbrVpneS3QFh1Mmp979bee+OByt0tAInhhQmGyP8Pvv8FdffpHdfmNORM/ZdyU3
R3tAsI++7DftR2OEbCFzSp9LxgAnpb19rjuXBwyh2ri0th+0vu3tasN6oQMChoZaG5xRtAKM9nkI
h2hBN21jKDF/yUgyBVgajAW3DMrMeAskjf/VIPbQ3NXWxLN9XOuY/m1j02/6DZ/dT3JOafOHmkeZ
CQ141WgZugi4Dum9QlN/iG+c7AiG1vY2M/glm/bnA9O26VaOqwkTjnnkkpouAHuCym2Y7PLJCsHF
rXUeTNDeWGfCPiaD3+lYaxPhlxDQWLuMvvxXq1rrngbNl5Yo9DUa1hTByc6hhaIPEvblYSGD/d5l
xExGOZLAaMugc2+3cz+oNbWLGRNHO1UCT0Dd84wKqV9aXNtTZG7uf1+eYLxvO4cWg65611Q98rja
7it5xo9sPZZEPlCgV/GrzmVY8A6RiVg/U+Zwf6CN9sBgc9kkXFdnyt8IQhBYrtzFHXy4XUAp6FcR
pW+bCE4dxaqMgl7kCbDAnrvImEV224sPrc9jROkMfLkxqSY4HPSWlJhqwsqCETpiFaoG0C7azGMq
w0JWiGCOys1TvB7saCnDbYqmX4uLrDi6GrY0o2/D29IkrxjuR4b/HF1M+75h5pUJX3BHGKpsrz6n
SS2bLj9ECV9ywwvK+jxeykI4rTcWSmWCOzMRqqhYkaYt5+0nATgtrd6BzEDnbbQ/sNqZh3Sd0ZxN
USJbTcqVdAthjejzr1zFiCAfemU3z1mr6/Cb1tw1jBfajCGFJJepUx2Xx2sw3hd0DJCoQ5Wp56Wv
ZbC3LoFE0Th9RMjOMRkuE/v6eK1mAHoxYOjpJ1eRuCI0NkBcS6QUwlK7EUcRzaxNhgH21OYi8DCc
jCKN/YPpQGvtnq29dZcdWM0qxHiKiBYeyEfJP7AedbCO6og4MQHFhQe3AdAnJbV0AmpMnSiKQNPo
XrwiJeekXDhkvxSK9NMZSR9TVjUalQmKgq6ajiGsEDcT6AC9q0gp3L4yEaiv4wvTvyCLVLW2cb27
y0G5ErOP3qQ0AqIF3L3sQQ24n9EXtm7Hk0R4axfahN7Ony6bY68cZ6ABGXJ5UMw4wwh4TWSfLRI4
D+4ML4KdBXlFyL/O4pv+InkKwO4jEhXEzLb+jxPTVRX4Twwffm1rv9uNWFJ5F7hKtVY1LMQkAPxw
5dVVOYbqBnMoXQELk1iFx0RVB95Gam4/KGVWpp+sYD1aFdYbAlSMp7j2hIBVAQ2+LLNzqPV5bh/b
mta3HRvgXNLZFfxPf6hPP2ZYoVeznr5pjjwy0qXW2eFp6HC+5bocqnmDc82IbOGZ0Gakxsc8SSPb
Vgd+kSxJw+jqZFc/kofiZIAEGpqtHjk+6dskAbY/UV6/uOo5NUD4CkzX0I0/kfmI0wdNKlx3ziCz
3N+pHXWCbgCaBpyGir1AXUkQqpqFKu9EZdY9Iq6qNpYdWhGR+qaPF7tQsK49YXqSeN246exXgwTF
QByTm1t3mKAAjcvI4HhFembFUN+duiJVUa6HW0gP+GiUTHQ/n+CHZIlNCbHqfmKqiNcoZbyxZA/u
j+4OY1aol6i6dxpI0Vid0YA5oFv8HMjvg4wA645Kk0aPiGIgRmPVGnzyqaMn6x5i8rRi3x595bbw
FvAgkBtCFoKVb89IEFOgD77ovMN3bxU1vA8jlxoM50L0hRNUVYD6XM8DU/sQoeGvH+BnqpLVgVi3
YW2ysz7+O1WgLyIlcQ+lNmv/90WlVQDVCTVm6TEfw1VWSFeZ4DtmnzDyVCUbE33SdVvy8Q26m2Ug
tiyVEjZEz5PhYXGZvTcQfW01/ADgGv6jyWgqlJrFmyu2dcF67AUPbK9p+OWuuBZXh5vQYA7ZiWMU
00E5PLmP5tm5ep/sPDfBAtx3+slO7n70TcvdyuSdqhr4IMLzSpNTgNqpi6CBC98SjQb2y2zagguK
RSKYvSZHynMYBhQk26KllVoILMaNYB3LV6LNyvtrAVKP3dCcPaXJvsZVmwiMaQ7rOayPpr68E2YP
6yMh/XcJF8IPyP1MX/NpUXdDbADVwk0m7hNANdKFBF9NZA6bzM/kviFziCxEgZ+eY2kTKp7QchVA
h4AcpAJXjfuvf6jEsX8oc8vOgStLrA80FygYpablXc39liax9qZofKR1lLt7GdCoYM9FCPrswH+V
CTTATyULW0rq8dX7G4i9KDKemveBG6DY0R0NfZFYPae2TQ5QOCGpwR4W55cWc4i4L6vaXsJmFCHv
TxqajaCU/Yn+eIkKcRWLBw0yeUTThyfTJ6u00tYK1/7aL6DQVg4bwbs9/XdApLOUyIKi2YbSsozz
ga3xAWOXloE2k4bSlfxiWgiK3dWykmyu1o7iPB+MqUUvr5qWMBhAxJMHvo/1fcZ/sQ7sYvsSral0
NOBhMmqxWZptUiUxB6cWFdlmAaNVgxPEoh/5dw+XVzMiSgSnJULInMIqzohgEDFNIKYyxhzeh8CT
E9+AH7XyXrM67fpOmRER8nS6n1xpu+6YrUsAXOPfgjJfFeLry660uFn+1jZaA5WEdSPxFIk4sTJy
8hYy/eJW6D4wXEj7XjiwgDZt1w8bt47Fff2T3pfM11SjkAQWMxaNhYlkKJuyOmqAHagSIg4CDfVu
LVF9+09aq7yd7UQRgPqeUiybTOtizRxi4mjc46tJ9OAcokLwYC+aifbCDUeJ2dF7Y5BwzOf4ttTw
dJH7katC9jLnRHBG6opIs9Ai/YtpL7aA5npAH8qwMoGjVAYseH85ouFBVAkGrKE/02bp3eBxktyJ
rCqODkDlUqV0GfxGT6Rp3TBRnk0+L/TAI/4GXAXmUU4In4J0E+Ye89/dIIh/ynnxiptgEcJrQKaW
TmUAQ2noYzipSehlxSHSk8SIB6j8RYhdABhCkVHXjVYVC3xB9QyNICQWT05IwFNH1QhwZkxqXhYF
rDZNP14lL5Bm87nycmpeYDuICZOT5B0IwqZ1XGmIm+qjGd8ZSagkFCIOdBvV9gRCc7Y5zY+j+mCF
BiInaomSki/vBAVRVEdpy6qAkbdb0xMPdk7AeklymRt8H1QjxqyDokstjCuEJulo6MWx+0h+GJWR
1FQswCvLL6ciJKkMRG26B91RU4q5IUKctw5KbVRWRW352R5FWpBaSnaya51jLbNnnDRGMJRkoFRW
EBhGazpHANciy4JXidKx+J2yT6qKi3KC0AhvqGGaKgEoKPhxKW8U2ylVFJ2JKmqaQK2PE4H0lwlb
h1Zp+cbR3nlnImUEY/WVrDBjwW5SXWWqMYpkNdM+tEhdwkqTIiHa1k3NkNZAbu0aBDdcFQWf7Zdv
UNJBYcE7jtckNEzRg0VBrWo9knaq1gnRBVM4ijBTIMeImcttAq07LA7M/jgkP4YqqD1gTA4zmM5C
GL6KY9Jn0l28EAZx6b3ZbCab3UCzlPunK5jMqChQFkWJG2xA4LPKlDmtoQoCXQ+oNvG/8pqD+2VY
JPGGNZFyNfeG2o8g65Tj6glxNJV/qPX1jmPJVFdy6oZmjZpNKn78Ej6Cl4lexGhtX8bk7aie4Gc3
jyrZPLaoZdG9JcCVFGeYEaWvWME5KQApCNW+iSMYs6LCHLE5y0Iji3WJ0r7Db1EUz+g3dccAqG6L
pjfq7lnGOqKWJlaA4nZaqEBaTj6K2/RMUSLVrcJRaewvi5dKizB6looENLMDO4JJMqyZeuZ76cQh
DSl0yW3K80L3MHigD3wYvDEEAyxZbqW0ViezB9B7XrwEds8rIvTg/YBcKKCoVTJK/F8hAeoFKwOJ
ptKnQBIsKT0h64cmLBUDCSxA6uDJawWLciKZrsMCQTuU/yZohDLqhWmGFSYXszZSbg7mKBpNaE5i
Y7LdZO++RH1lMlwYAclggKByXI/PzgduM3FHgZBS2kgnVxb4788O6I4NAuJ/IjEKd8ii63oiQigj
K4eX4ATqcomqzoZMuUAqILeBRVzRVjMoovT+16H5lkZBrCOPKYmg1iOmgnD0BU+EHMv4Mvviwck/
xLdfOUG3/00OsKxbRq+YBGIJDRDDhzJV7d5wrEj4DBp7UiIBy4hu01ITbMD1A6rvxFS4QHlC2Wuq
CcB2JefD7OzduARWpvvd8JF8HX28Te8MfO6aabGTy4iN3dbdBkqEtagAMYISIbF7BZeN9LU0eaoq
+0/hRiGXQyDIVGVoWHcMEBAGSrUqfGIqtFGk01xxn130g7Ivk3wo3F1TwXn3o9WYOsUhOCAcOZhv
yQacvbnuquoN8Jc+h5uFJjc3XDrhNrY/VPsow5hWOGSccXSLHsF+IVbpxrucHSClc3+X7ug1qESH
gsOQ8U6/D8nVpYLSFyisQg4laYB+yWAAlDRQLaXvnUEWbSlLMpa4hBtr7Q1LM6XPOeO9fADD2iDI
kPugaW87O0avca1XvlJ9+4z3w3NU+jvdnVrPaD+obkJDbhnt24sRFDWnjtNY0c7HD8xeuSWNFnkS
iJztdVeShBMt2nwSDFXQUx/1Gc0/0VgY+ErU/RfA7xRVVJNx78sXw4PXrR0lwBNGOy50xjaxEBGh
uzHpu96kO9YutOUCKedmZ5OUGUWbfuzgSOI3+USb7mf2InxNzsmxv+oWwnNSGKu1ZkN+e/avdDC9
J6s54oJuJQB1hqAC0AuynT7mw5hCJTUg1XH093yD09OE6PnczwouNVoY/ejBsVUXYjop0aMGR4EF
AhKlBVvz+Crdh9fY4cdVLUaQJqiCoYB4U3CxOeCPil8LufUqR6I/rTK0nKiiE3yUCjZh1lalE0Hp
ZI7d4g7VnPaQsheM8MGKr/ITjH1Adnpd5/LNKrq2GpTKxvCmVaCSNE7Iu+bqManGrWFF6O703Zbu
KIumaD+BywT2qz4Wc7Cve2pTfQCoVy1KxxFHex+hjcirVMmCgMtIZ5DoXy3hH3TlsUpfMeXwijOl
DKZpamURlOECF9iu+2RF2InIPkzzF+xdGuylLqFpAg0ayqdldAjByMHD5diwtxaWShYMX0BXLwYb
q//GDarwTWncmyiVfEIKkN6dqAG8VhZbRXV58t6MbKRuOfgauXJc19HBzxUsiqg5A+cneybazgQm
cDqZ9EQlPfAIRABCwG9TxxHiAHiypK6KKeBI8DX3T3/JrDIyuamcXh+wCME5lBHxfntHHkpWcwKH
o5fhkDKQBrw4p6bKvpg1ytbvMaydN04RWoNcjny9J09aaz7hNTLU+ueZcOv4IOq3WZsnu+FJGJTA
s4zLpfqCBiK4zyhxvBBeoZobxGuao7jQaip1WNlNGt+bTXcszquYUzjWdsaWk72BmSbliyuMPhU8
KBh9Xb7Om9yZVycaOoQrl5bCSqwXyKB+B42mQanoC8L/Zsj2OlMdkxp+e9FeSAhJEqjmX93lPRbY
ITByzbhRBURtrlXQU52kTlO0PtHdfhQVukDasU9dTGU6bZ+HN1R9Q4udYm2WYdEUd7K2BaJW+DvX
G9DdkfdcZASqvKlPtb7WbkuydU4bhUq8/BQ5Fzyxv2B9TETIxmOPPGn7IoUDZ4DgltusALiggzw1
xgRURmnrgBENmkF7cgugAYPOH3mDR6Vr4YV8VsXfJtEob7JgWA9FG4nfJURJqUOQxRtBdUo8QhUW
m1YIlDs9asUVLGz+SxMPIA8EsktTAJYOgT9pDgQ8kn+iIdIb1+10QAPBhPb231/QCUiY6evogEwt
SJ8pzZKOegaOTG5coGFO82NzRAPyY8E6kuOs4NtGkYhsg1F0YpCEXJmYt4wR6SmbE39MLB6zqaLe
jJj64KbsRi5i1KHpLgpYa1y7iG09tXXQ9g9PhBhaV/Lwrym/ohhTcaA4DAqmiBiVCkqjzyOgYEot
GdgMzoY/92mD0XiRGszJzO/xy5PJNZx4OVEIkIGd8UMZNHWXk3i4YF9EjGxFNCuwaCmUbxWre8Dl
KQpZPWG65JrRx1ck8pgRiHRo0KPArMqgEnxQVyIM4hbwAsGmgoIKgeFXrY5SPDQWye3VYTNihShr
HYj7Rx484FvgMWXudx04+qHM9U9Nhr+UecQAnB+JrAC5W7VIgCaOzxgFZl/kpG+m5wjSQfmDt6Ld
0bB4vH0aZv7TJVD3uxZ+of9swijwaN7wvNF0ArIApdPzMgyQH5donsEMU/Idqs1Bm4N9/LWrHW4m
39L2oWLLECw0i9Gn0tFdNwgUoKpCeoLFIYwv/5M+gZpGsqZQzZu6FUghpdQYQLt3ojTfncF1JMS9
2i0EX641b+I8AHNdESD9NPdATgqctNRZ49AB4HBjPuv5SoKt9QMKhBII5VUniQQVHzQm4O8M1EqV
FIiOR2an3GBKNXlwsP4OUREmwZW4S2EoT119awzI7aH95kojQDHzSYxiIm1SzD6PP38z1q6oa0Sf
MHpFgtgwcP4MTsumy9M9OHIRS6h3RNwBbRMmccE3IekidUIfTDLbymoxShojx9S6HycrX2e9xU+V
SzoB4ktVM6Y8HDBvKv7DCOCU1GuATBSp2hRDr7wLoQbOgmZHX8eH0oxWGbEf8Z9HPk+uyo/sXBPs
siA68onr90iTYxl6kDXzzcZ+g73d7OWvDooEksp2uGqcFtOaqSBRpdPAeQaEJDe+UQ0uk0uHlE/T
lQxNB1cyK/uzticYpzx2FaPo0vyGhuag8zResJqUEOpz8ZhqfH6z1cKj1pMferKBhvjwz13dDkTg
cIZKv7hOlBEkapoPMdHV6o9ye6Uu4qMxKiEQYpy/j26I3kG/eeIPUgUz+QFQEy5TbBQpxwi2UXKm
n3CDCRHoxgG0V+7+0zfTk4dYx5Su/85D8AquEdAhP64iKgXb3D0A/zVno0BBoYISf31wTj/3+/uS
TlX9VIeFVsphSBU5QTVcaty0nI1qevJDDbdNR7iwEChiLAb6TWgYgp3OJEw+aZCHK4VF2w6/iE+R
/h8yEKKwiwrKV3xHwA/TM6XrxrEAYhBPA5rhBQyyBMZpk5kSS9MyxYy3EGHmnJVXaJUYJoImOEtp
BmACXY1A/zmUgLwQDhUjbn0GsTH/SmGHmmqk/qe7kl8Qk2pFSdTl6UnqeSis+T0Rsdr001PeDSzM
RN+Bo5mwddEpkc/+aVxkB8qDmW5HLtHH9noHfEldEIoqMB8Yt+g7ODdVS7QFdXPZs3Y+tzXHKcBh
uIHCa/TUGXgoKvDPqTDsi5dkKP0dfF04O4jbSQcDe27Xl4Sp7oDwAV2ynqk+BJIBfeQNB2wgHrCe
v5RUtbD1IbKyvtKi0U0QsNLTpLED54DahsnxOCplTz1nolT6wirEVzmshiSlpjLy7nm0oGX6Hy2Q
1fRbRbgjYWBkxVxYpngCqy4kgeUiBTgSF2ToVCaWHZHoh/4sFpJ9PBMriafFsFFna/CXyJg1Svlc
uw0ElydMLB4kDAVNIHfCnVGIpbP9dWtq02jL8Eb0FnCoQANIFzJNrDPZKBFWwfFA8ug8yLuknkNd
L9XqPFTTw1An26qzmSj01pBc8VY1L0FGgj9s/t/2173nd3kWOhP0DJkEqIvVRcx15UYoSj/jyuGJ
KqGoWWWmeqwYyCJfJWaUkifmQEOPW4Mx8WKZ+ANzV94dUezURy1V2586is7+d+PkLJVeoVbfuUFr
42A4PkZkkI82aNg+ohZT5zW6WqTzpF4GjaHAfRLgiQ4gq4kz5l7mOzoX5+yFGp0HO2ug1gD1fA3L
iUJunauadY7wbMrNbctgQKWGQZ/CS7zqfbyqr4niO4aUKFFat+g65qP0yCmBN1Su4CBCFNS/ctdS
ltv06j4DV/ilYhN6gJNHAqRhcK1uovOY+PcXgtoSuENRbHkQM9YaGt6Bftuct9mpMMSl7ksd48WH
OELKzfTZDWbohwHdejN9XQcJgSf0hWcmKheNznT16AIo/Yf6MXNy0iIyfZKFqkJE0FmdYmhGgzI9
RsxoX/+r+oVEvCMdT6zLMrp9dZjvSjPb6sGAVzaUrBKjxFOTjTYSO1IsuBtTe9UK/0mftskp+aVu
Kb0SnuiZ8YQJV/In3Te6kByjd9b4922dgxOITg9JexBuhf16gnXXjNWcDqGyvZ7BR6jbn3YlfKAZ
kz9S8cu002A3owcEM6GnLEOC9lIp0IbcLcBN1ynfwCBi2lCfLuaCQVJin9UorgqTna2Ct7PNx2xV
5x972mHwF1EMvRd2ET34XxbI3CLyyguDpjYtWiOh6uPR31hURSV7Cr+UgIEohZaWBqq43eiboGST
Y6ezS1P5o/y2/I3OBQui8QVyWWphhJuImidURHaGrmjLJpW50WhY4J0+ZjIwx5s+r/bYqHkf7565
QeKPPOAkw01EM1TkcjkTWRc1UYm6gVnha56aFDcZvuxoNrsmrMsu1JneipxSMKW3RlRAdW0XfS3+
d1Pj2m+euqDq9nYoJ4dLo5uNG+1pBqBuNxRBhu58QBWeIEj3JruoqdB2x07DboXSdNOJoOPU2iQr
AjvtvzXttW/mcqHiT+O7xB42+dpct5iv5PnayEMNFYILp4asubbZ235AqcFegEFxJi67XJtXCM58
IZ20hY5JY/kqp+SgFEVtpYKB/2lLaeIq5hBwuTSWmf11h/0Mev45dILcU9JUkW1xoIDjCL2rC+cK
+I+mMYM8uAEEFz3QG1lEqv4A/g0irU8f2jfx1rtXRguZvkm3HL8ywh7cKsuj+Z7RAwseRju21ZjR
yOc9qa7U8WoXxiqIoiCBXjnLbyRykOS5EKFYURSiPHTlpJGokHVMhMFpchSWF2sPNzWkheJB/dvg
IHq4RopqczzH3rNtKvSayZfyXgihQduCVAXL3i6l9Qmfr5Amv0N0hJo05eJQy6ID78qMEqw6nyHd
xdqAAwRQJ46+kbansRl/xju/moEkbrHxwzcHQXhjuFrskveQiwzo7QjECmAnaDiJX3aeNH2lt8zo
a+AuZIZNYCxQXPeLlA7W9hWok0mU5zZz+UIYInGFFzx71Th3rceuJohA31jcGRWHHFwR+i/briv4
vAD7lzUdMfEt+vJ9dQKXylaFmLd/YvPS87+yHyv7K6aV8WSgZd3FxKc3WEeoMtlcxJPOkS2S9Bsk
6ldUWsrZN1jAkGS+E0lIFzachKjZExWrjU8dlt14vkpwR26Zgq7J6ruMyjXnZCwrTCUhVHPosqhx
eLe2BoU+D65r4E6IkeY1KE+g+TaN4M0EWAeW1Qv6+zmR7mQ/6FPjXZNHVpJo1WYAQrhJ9/2p/ab3
0r91yxDmpSqO4Eyzv++Xt6AHEE8ltbmv2c0zKKR3XRTCbWfjVBE/qgWvCEWuK0SSeu+PFs+g0iqM
p66UtJ5jtHCu/dew0L6vm8+kCbJj1cfXPoWCV1QaNsalg2WfyVj1nvXxznv7O6SVtk1kg/bJOjl2
PtHdv9M6sPzMgGXXzcvLMzfec4Hc+TE5RJC+HrM1ieXd2p49kFrnVUvg8KXHyYoNlYy//xpNc7S5
9koUds9taXHUjPbzmx7/HREbfC8N4IrB/ejvbwiMMxlBqgHd6pcGpINdNO1VZbFn2MRpbX0L7ccU
agGyPkZ43uHdLuG+dThs7dq9+V0WS+MP1VG5x/dxeUeJYFymcndzp6kxup+iKxibx8PZFmigKDnD
TXlpbrB6l861ygw5HzddhbT6sc+rpPyx97RFl2JeuLu/LNRVCY0brUvslxBELXY+ZbJ0pkMyf6Po
V7fhdRd8P2mJkXBT9w379TIvfGyT96aQ1TTOzBG4MGKu6pmw6oLqh8lox6PPiHIpiTDLGp/JXfSN
FiWXOiwII3qkL5R3a0V4nU4BJaLtaApxamXa67DEUDmvuHLKZXe7sV7LCV1bpEE0xzLm7EOHZGdd
d15l+2T6/D68dJjRxcV5WYWkMV8DyrMVTDbHO2Ym0R1m/M3+PMYM2SJSTOt1a2/2brC17laZ6saH
0vO6iJz3ilCcEWrULJnfoRwblWuKlQtESk9V55jeiKNyPufuJU2cm3dBuWnOuDlcDLEy6u4Mit4K
CubNsvC5wsW3FlAUrWfdahMRrCn3pJ926Q8Q/YHxhoD1ctfdL+RMKk0IcJ3sOpsTzTtSlt2EvB/9
RwYxvazNx688QxN9mWSPeCA+iVivzg4CKTy7J4Tfii6M2fdwnwIKXGfHe6vWg2PPsLmn7a7GxX+F
o1/C0VzsXdsED32EPO7NxjK6taO9Nb0Xoi30d6DfvOlfyZ0RuQgWmESju4enxJzgc3cPqRtXBi17
f/aqzA5xmo3BuXU1gm+p00gqPSopr7qPoai7VUaBvWfomfe4dCP8Ei2WvHq5+f3371/D35X08O5X
fKWRlpMG3bjOI95nO8gw8ObNZgHm4+0IIaRTLVg2ck+vmb0/ofI73C4+wQqb0Ky928V++RJfCk6J
MTPhkdk65CD+lYfPyCWK2QZiKfWavedRHi/SGQHxSPfYp+T4DjuG1TlPykjXfJol8K2Gty17Rwoe
R0TQ+qeVU2gym/HqrNpqWCiioR6PbwQBqIademvTPl2dDRsHqtTNhUD+KjHYwXGfBff+Tdf3mDmF
pYddovhJ701jeHaPVUpV99n6i7gs9AXUeBCIlYgw5fPJhaiYh/l6WKVx498UWZRhsUWwuf63ahuI
QiPPbm4cZj1VyURhRPCT4IUYKE5a2Daj3M/U7KoAN95rfg6Os2KLYGKA+BBaMY2ne10YSMbcO/13
q+SsSSrvtGawOJvfj+U3rfhEbAPi1y4F+wl9BdAwTIuq1RXofXF+QAIy6FWior2EqXyoDOjv+U5e
taz66m8R8QhPf3vEaZqFlwXpPauNvrVoJc3JSWO+hxnkwvggPxqWxqvw+A1qNAFggr5Ns6JU4QEX
fxsemIM6X1/n2KlLTI358W1hdb7clCeEQi7u/HevRVOTWQ1R/TK/GsnnGp6myfEef7ZkMe/nv1rR
ed6zz/xzc/cGLWIfe7V2n6fWyUQt0gxvjfT20OzM42VemzYbaxoQGt1SIzW+7RIcY1zaSk2BGD4P
g1ntMCiy2DzC0D/452XpNWwkpnW4dF53AiTTr57nR8Yv0+lR8Yy50UCTqTChJP5xb9+3da48reKt
br0h0BE2H7jGQvyiR3fFZFGEOa7X2b44VuSyubK5N/3zec4yqR7OSggZ9XNs7Q7jsuHvKvPTm8De
apzmm93WKScnM50ee9c3uUy7ykjznWd0p8GRys/ULkGMbJ/me4ALHuejc2YmWFjrFTPW9csuZuSQ
hFNIG8xKfLsOmfIFOwAdUoggkPmNlwRFwYEEEZBeEsszj4OuPbX2gbQ508EZkYkareGv5IFWDnyl
eKwKLmj/Gu7bWv8gWUSLFX3zNXp/ju6/dWDAFlNrnkhh+uHaosomXhzjLyE495sFn966QH02cPXz
bhAa/VTfo1biDqkVIjJleKaN7nQTCmtzrBeiQaf3HY/jZnfl2YiTtTmZfr+Ldl23A+BPl3mHWh4N
F3lJWoOgKEc7+w63DCE6TSSibQs5pSFbDxEp6dPxetoDJYWIX1UjkjSvGn5lpCGkdbqanlSPlDoe
nuSSpLkODR/Fpjm/xSLKlz/WprdtbXpjhPPW2ZOYiIT5Awm+QPxBYwv+nla71q5toEaVlWK7FB9X
9Lycv3xZfjvVjX1gYw5q9+D0sJ4N90NW/XLf1BtPwQeeEDnv2anMOHWUht8X64XhelNARtx7C/mU
qhwdXAg7n4LG2doU7S8QMWzCF6+vEOC+2dTWmwW4OBONp7zmPf5k0EJrDHu16g/7/LT2VXcH7HR1
Xigqd0rNGw8HYLpqVZIK1YiHtXo5lck0geOAKClVISYb0VdBssoRdt5lG6z4TsdkSurVWteDa65z
t5xUrlZ0ZKotHCHGubjF1rf5ta3H2i3WgRaGF2I5cLQ6TjmmrWE0pbi18jXP0lnVdOyHaVemLt0C
VWv1yL67uEBNrsVpfCFhP9EfuGJNH8wbw28m+NRyJalmh0XdSwuUu5Hci1+dYrs2tYvj3bDauyIZ
VKE3vAEYxHym8sO+DT6dh0W491eI35eAzhnr1q55+6AyRJySyjTsDrfRq12jIjDdza6T324havtm
0SWihB5S/qv2iuH94vyPpPNaUlXbwvATWYWY4JYcRAyYuLF0mRETEvTp9zd61zqn9grdtsJkzjH+
8YcSngc1CxNlFo5x5FgyHwwhoxwkd4UJ4m1+jk6kdnatB3fFDVq+Qo1Lyfp22gx27g+DvBxkLtEZ
MURUIrmglg5WnZv52D51SMTMOkLq5HrXXt9WZI+10NceN+kZyhemj2gnFq2316ccoj4ABjvZHB35
vA/jEYH7sVSDD6s10YclfAoqjClUDfZ4+jS4xIO4j+MFVbtxmbH5UCe3mNApRpuSu6IEgWN/sr5f
U2F9wAjaPqbdeT4Blegi4sd/ILeqTfCDAUxqtyD3J4+E65qgnYzXt0tI1u9EyM83WIOL58mugRdi
R6293tP6hb6THfrjzZ7OhzhtSrAYr2MI30UAD5bDfZwpLllgMv97AR3HktIJ6+2B6ABN1MmEsUx4
amMEvas7oiT4KgaXF/6mec1sYUV2pwg4LpZWkJ5loIwrvQuiOg7mqQbptQ6eAFPjzagMJ/w4/UMK
/MnJZphyBDyStCnGMyUOLo97OD8HVRbeD2b5YWsnjy64Hz6ZrYQB5cXFeUBG6Bqql1sDdmTNzud3
vs+FW4KPFBirM2BMi83b1fg9rWvM+KSbEb0KLImTx2ZNU57ZHRIaWHbcnUWeOb8mPi/6/8rh13r/
jC5LBD7ZkPaid7PYe853TAMImVrUsIeOL5q6Y+9rcMIK7LaZlV1b3UQ/hUE18+m4FSFhP3bSpydd
b6S97RyVRvLGJnf8qswSGO46ygmmdp89auwGk9vKUIBq/12Sc20tt8/g3nBBKlgEgHGUJZr1tfqM
OfZV4ajiZ5fHF6cLHZuT0ynbRnNQjJfKdk6n4XaXHXwd5h2KarpZQ0GNMQ42kGX9K9MzWHL1tBpu
sAdwtfnZ3TANeljsV13UjWQ3RqTCddqETDG+PI/pQDEsGb5b5LQx1JsowbNtKRhQuX1AShJ3zVsi
diOd4d1pdt35Z2Oox3yrpXUehudhf74Z8emAQxyeSG1g/Engvp7FfbUGH2tDsOkIkVLQdcqh5rAP
e6SMO2dpCTWeXztHNTMrnha3+0THqqQfHUJbdrdVs7/AWMol0f1nvhPeZ5S9sDDtLoNqUvubsBve
ybH6o4pjTgQzwMvJRmM8uPyipnpaJTY+ICDAxV8yQjbkkUGV0v6Vl3m5eiILnXQ6LoYxEG5zolvo
KchVe7ltoJXwzl6GIAg5QQaXtIX5+D3cOMNfoE+W1ckAMpCkhmegLq8heaUwDwdfu8RDGNZaBxhO
599fwx9HgbGJ3ySlT0r8iNHhWJCwmty4MCymuD+P76pHp3A64G2wWbeXnbb9xESh5fUgr0z5km/t
dq6BskfsXNKA1cSW0gsBNqAuUbet1dsfgLb7rZWGxxJJwRFrZIMEBqpnSjF8/3r9j9tvHD09QRK/
WfzbBVExALHIzGroVv6PfHAu8M9/ama/Y15JfFT8sWmOOWL6velzq/ecfJxfrA02/aSlAyH1naoc
UvZujKBR2VFs5Tq9olKeVDSXRp+SGMH4z+aw/sc9rqbVNv+nKeJ//T7QdDzN3sG0W8f7qNNzCjh7
Z7uMyyX7/WbUzPmLDPtnpfCuU9XS6O4yo3U3KUYUfHHviLfCN6bJ2dm4xNIlGzdGLgmcFZMP914U
TKX8vPA+A6BNrTI7ATyW9BN15v0HTzkIeOfqb4qAGjnDMvsHcE0dQnXOG25HGPpOutQweA5CNJx1
d8eBpTIKhD/nY8b8dK6a/bfp65w61cmsMBoQx+nH8rXk481a64oa92re5nk86dFbuh+0fD+DwxEO
m9leXaZVApCICAVEhcms/VtTauNkOQzuhTEagOa8rWCbPQ2PTzxgmHaDUpXdjZleWqfaGG1Hzy33
f3tmcbUokkRzvW3btCYkL3BbHTwhlxyTFfUKT4G4K0BrfRjr12X73A5q65QNH6X7sZsPBC/dsGle
36BxEoCg6Uw62se2qTqlv/2lD2vGaYb+opfshUaxiVbapLB//7Kf303bLCsGO3bn7lT8lKvLhXkT
SsqIu3KQ4EGZ/1jQNHXBqGoaCeOjOq1r+FBtTXMmk5Z1BMchEbSLYOY2nwwovI0vgKwC574O3y8K
3dfdUEIySuH14cYsUBeUvtaaWxR0NaOJ1N+wH/ZblveJzrbH9T6wlRsPCjwE8B+zctGOK0vwQsAp
Y3ayjtZC91YQS+CL+Q5zQ1vw23iVCu0jDDEFzZzgZg8O2z6jNcJSfVYGcnzcybFpMjYK76l7cVjV
X6OaY2+//HJ04omO+6oDWSWCG9QxMFsWduqJN1BaN/uXITQH3nMoM2WLboWqSyUGgyfs+Y8dtE+4
D0BtJY3P+tMzfyIV0hiis01W1Ptaz/U200kPqu0d+xuKxoFxGq3yn3n12zF9Q+OKBwbLuI/ugjag
dlRGLrew8wNPUNYqb9zK5yfj24XNBvg9xcyMw5npNYQ3qBFDJ4GS+jEKCgvDXV/PEc36D2RT0s+W
z69Z/nsQU4jw8k0IWmM+LgYszfdiMLC6jn5s28We5v9tXkrjl+YdFC35yap9Mx9vjMc7+dH2ziUT
BEVmCjeHnoMlhY56qicUnVfz3ji4KlLNoLBBLVyQZGEMsPajlEvQbbT94g41Hzq+CynnC0XnN0Oy
soOFrCPf+3ys/WN35CLeqXJ5GHl6Z15r3GjgclRlchnV3XmCMbrLvYMWSvVgZT+xYaeZSmfcANTf
A5p9IA+0KdY15YFDvoogpNwhvgxbzqJyPjBmdCTIlGWwpnIco7wkybgnDNxLV82M3WOa/pgGjBEI
sLPyPq8+ZeSFkMeCXFKY2pUVpt3gcTG/Wx2C3ctMqwuKwZ58tbBhKjwfqfxvw7CDKNB9/6OGhYlE
q2zoM9g6VKSqJVqbeoGLFBAUNaIZC8lMxL6naVs32v8aeGsQsqBRfcy4GfJNMLt+KMSGn9K9tqIL
LQFFbijpugjRJsWuNjKF3zdjaqmLAU/sM0zLUVJH7SW8C7Q6FgKFwnx4xNAWIbqrJg6pI/tUGp1Z
+2NyB67mBWb1K1aMY+0VYe+y+F0Rb7EqeErYhmZIwSM2sliuasCTFXTDGYDx8VxadKY6CkW/9Hp7
YqygtJK38i1ZyMM8YevSaB0vybLjyk5Nzo+Kk4j3dUM10JHrYnaH4AK5/EhB9OZ87DYHl2a8/G2x
fyVktGuiqRZG1Mv6BH9Nunr9IxeotXH7GNOHacTQ2NhufKv5JyKlVTdgWAcLgYnT+bikbtsz54m5
kilDNh+q7udryVAxogzFF/AiznKBxurvGa6a1OuNAynrLBTJtnt9M/KuyUFmLGMOf8e1/Wus6meP
ztO34pdM3O07HsoYTkxurmd6W3OdJWvcrWfPg6jAwNTW+gR+4zDDSFL17WHv+F4Msc5rRRjcWFly
BdMsrLatqZQ4SoKjjq16D+Z+NOuK0Wmw1hADF4ln1q2KSTZigOhimZuL08ffWB7bL83Vm9CrbPUd
1vDoCZ+xgB+4TTDt2aiv9k+2Y/J7KHVaMNUbPAY4r+13VyKKvwZvh9vVXXU/WPR0brh4k6zgHY+s
MNZNm+HfiTgbhqnx9x8AJig4IBKIBuxSRbUuUm9/y+DRs0fNVmESzlDlPt3OG67I8X+Z2+kSnx9D
zhE28mf6NegrcUOeb8I3vOZHwjmIQZIB4/995KUDFfF8Y4Pv6TnyACR8/2b5DIgCVHRjs9n2Rxxa
z1oamUlOrDaHpNnumX/6wFw8cdO0GCl2Wh95XlpxsZA9t5Q85ZwdvkcQtb6egfcx5rgbmWp/gXKd
PI8oSGouvXVnm8Rt5LKC79c6KoCcIw1WJ8t/eeW4pW73zpPTTCTxV/fMAi8AWxZvJtpPVx+2ff08
VKZYXeOKa050Zi4zzduikimhRFGpMkHGWpP9e2O5DJs4hwFWCG9gJqrVwQsLJmxrsbC4WrpOEcWs
0j+lDcwXhmxktcKIAUEFce4xfhafKj0X9KpPaCG+LZBjcRcgAsTsyej3vNBT5V8J/gd68zq5LNvs
e7Y+mOeAmZArZPVazGDcFr4FPNlb5k2U7wZo0sk5dvB8MCcTHmuWKau89CkRZ5/MuKXPDCQJaFk6
+OwlFV1bDT9AMoaObJEAEnSSVNc6PSI+MfXZ7XCqX1V3VPE6GIvtJ08L7JEhMToWERnzS0y1F914
eUNzfaQM7t5gPG/XLx/HqTL+RQrlIyhVWCCuYP49Fs/Q5JBHUwaby2UvYLe4NdZl/Kmm29bAaqND
dh74BqsWCHBwC+qZamxb7uAoOTqYWfCACvTl4iXQp4NjG0TQikpi+WArvNkYXdIFNItTYW1KU+kM
WQhsZ/WWZS8OQPfC0chIpjzb/Nj3wPE0i1C9ahI8ZrPqwdoH43RASgDjyIq4RxCAdWu/Jzc87iJP
NkTkOd1XZNOsO2OAlSvFJY8kVOH7vxAwY/F1S2Pejlj6HhLQd/ilaydYXJZw/xH8Wh77blg87QnV
/xsOKF2WgmJ0YM04rRndSHHyNDlSab3JK7V/p1kJvi2bxmvdwxe4tHsmJT9wehFrywu1WLdF8guV
54QGeifK1N+6iXnlXogPiN+s9Bh4ly5pwaG3vnnB2aM3XfH46hkEFDaJf1fGOkgdtT2cIgwXjJYk
LT3PRtKj6AOXyDj2AKvsBMFLLlAslRzLGPqiEPcuAcxCI6nC9x2WePVB2IUFIeBCVO1Ve3Ms73Y0
UA3nvcZckU01Ep1AWzXSjuV0vATMBHZCZfQUm7HMbVlBtPshdHmzQZwY6z5LB/wXK5ubcSV2bhPp
k1b0oO8yzggD7G1FMVZYY6BAaBWEBNOswVf0zuvCEOayk/zxt1B+fujPrecfvQNas7gqrfoTK63d
hDEYiul1uxc06Dkh2vAE+20hjxofob7pj0AfGOSYgpWPfiNjqE/WIHjCIH2QEgv3ctYgkaE04fR+
mL1lAq8z3D0rUzeeyakTwEkvxE84diDjdoMOdlDQjfFl0QbWh5Z12AHExl8Ifriwt8UhPDdeR2GP
gxum35GfOHwqeH3yY0DjJIxQlLip88khvNSuuCEMduW8nBdz0n+Ncg7MABIOaMasluj1XTuJtcxv
BH5UzM7XgT/BhiPAhKAPtd0Nvnb6msa1W42hGLM8EIUXlo7AvS+4457JVJjUCAeg56TpFTWHVY+g
ZPiJFLbGLtbcFSUXuJ0tCow+smIIGneh/eUmtk28k6tVzxs6SQa9YG35SHxW+UpA+4TtFTrdZs8W
S+re2Up4juUrcdS3H40pS/Fm+dN+jyElWhXIf0IzbOVQicTU8vrvT/ua/tFfwQdjCB6zzcNUK8pF
xqEvsyW82xyV7AcWprYVWSNp6xUfLbuh3vuBzAb3PSJNzepvv9zVoCrcMppSMWwgznwK0499WelQ
S2D7T3D8eZh1I8jFJhOmHtt6FQJe8leQG6fv+BJit32mMgT4Q0cI/3LKx3yZFQIFsNwHHzVIO6VL
SZWKYQmANcjgUgNUwgaBvfY5bFa3s71BKfsw0nqrMBUHl7f4zhc0iWQTZLxP49mxnmMMhjb0OYSS
3+1UlKR1muNfr4DLcOHvMzoyHmhfaxlgNdCVOJexeaKW5HrLrdmsb6JohGT9bVy5xFVhTombsdHF
NNO2++824AeY/O/SI8nEf+/4PCOx3fwekts/Cmfu8CnITRUlR9tBbYqHZGEBzdEaNvgV9nfXlCMn
GqkVpoIOYVJusW6/4SE2PPEm6NDA/seTzntC/0ak7nXncjW1S3iA6bsxp7Ffoct322HJMIFoBo59
aKZZiA/pnYbY5Ebgs85auWKtFwDTwpn/7Jshy7Rlp2A2wZcdCzrZNu0y65Q7P+iaJe7OPbvydz16
33k1hlm/5nF9BapoDl+0F+mm7aowvGPF1g66odyMSFjXvaU8gsqcJRoDg/6462pn1nRg19IBCrG6
/KM1ixGSfCXPqIpYY9NHjISW9HFAqmhkOiR0n8i6w+CG/zVZLycDlt8SKzJF819va3gdfRYjwuoN
faHzWMGaXX4/5kPcH+92WwdwUGHK8RjPrp4yfI4aW2OyI+ahS3MbMGY5WV0oBmxOUv4zY5mYfTqZ
C7mymhcUKJoY2u3IRgP1vHnZan4Sf4gnsVVdHgnqrIw2kLbuTCgT2HL4wiaykHnOE8s8su2sbLUd
gBtLE3DaQx3RpMa03gWFicmUGTqLOtRPZqBTqSrOBWdEcIVhjjvKpJh1vVKjnOU9HGm5J4N9vtSB
sZlJCIKgAEifjU1o6j8puUdz5UKhcn6bZWGphnxoH/KMma/v095plRGw0Fl8rXUP7Ymhfp3rKEvu
uPUxF97qT5NxLhrroEVMzdu+fu3ehI5+eyIeGvhQJFAFc8OTtcy6U4bHXPo70cZ5kp/d7VwdzkBL
J+bHnXG0P11mcAi0NBDO3/E1bAcMbC8vXu9N9Xu2umeLTDZOCIg93DlxxLtANhtnCYDQb2D1fj41
CI6awWXdPsLC+Qxp878SgFDYRGSCXmGQBqJQj9+6xfPW5d0hac519zJ+Cnr2F/rGIM34pPPvi7E5
gk2LukUkgKBngwQc7wqEpLr3t4dDecd+YDCDEpBK19O9bJntNm8TcGZx9VffY3msrChqD/8XHnVN
+i7E/wBo/3qYLQXv7ai92H7ML/X02/Ukz4yaBnxETftpuLr7nFCcJ6uwPZvsgy6T1dsErpNKTyKV
6W9b7iWnjilAD84V9KyT6THrBifRGRSQiXgzsSj8mHken1H4cCxt6Uva8D9vBmt/ZlJKfa1ygOFT
vuus/7pnDe+eLyotddIix2Y7DGhTAQPF5UOS6VjtmN54T+/ftELTCJINVcvgBEZwyK6CodxUWcP9
zit7XI8LZ9hKl7S7QCzrLwWEeVuwakbusHP8C11erx/DB4q/h48Jl9OiHC1wg8k86ld8JCtze+pS
LEM3WGwhQ9UVic1nC8CQKh6OwBIPt+ZpLnuTi3+C3WaUq0H0ETZOz+4VhkT+/gwu4JfUC+KyOC2m
/2AIUhSJRzCMG9mPN2vKmiC+XiG+O/60wPkOjppxIpBPdbb50xBxaidYL+uTLYhzZ2DZY3pwo2JK
4TUTYnHtgLKRQpMpwawLq+ljlskHBMvZVmmTml96fauOg9FdfAm3THe3l/UFw47pmYLCR/5yss4h
j/KMAcQPekrGpo6yka+k0dgPgu15VFoAy9gVEypIhoFuzjOH/qs4Uw4YuWbAlHshA3vaun+8ZxZt
bMOsveEKSKFyxmPQ7YQQeGL1ZSTnHqXNx6d2zcFZPjT0mJx3nFh3BoiPOf45TkixYhP+UUW8L7aC
k8zDrfzHdBOUfTbvVIl2STHvoGCa+gpGHscGkjwwA1ccrY/TYp+w03s2v2le96jeAn315FnV8Dy5
fWdZ5ndrS0WABdTYfzslNqJFgIc5ojtUgGcs5aQhQDTPVJMTy7xPJIIxW2ln99b2NFATgFgswDif
7MkpPm7sCdYwHYOS/Jww9iViKxBcUTFPSEF0M21O4vbC0aSYd59uyhWP9JNHqWZU4z+5yBQBb4LW
RKREBM+Aku7R45VGy7PiH14evWGc3jHuxqIFOm+PkRk05ioaTM9AM3RMinOvoVh2Rj9l21fCf3oD
D40l2po8jYBZAMU0UT4H/PeSzjKZQvB1TTppHmRGAnZgkmuMn/S4m4wH0wNlMkfXALjF0LfFFZ2F
/t0BxkieYG6NgrUJ1zODNaytD8q+dIaKY8+v4BRleMQFgdqAkd2AoiNDE+QnsEg9BjbTs+Mk6Z3B
AsUzpUzpEsD8MYbBBlr8cly/CGIeP78U/fpckgUGUELGra0o+Qjnhlho3hNlcUtWYQldAttyJs5d
F9IAfkNMunErG6kw+3xmHVRZiyh944sGsrftoY5jZjJMN9TfsRiH/IzPm7qUIreZ7eCY3jiAjeeH
YVkpYUePxqAWeeB5jEAqbmap6DL1VblNS3tgWahNPbrAkJJ4I34l4vm/g50uVW18a5lF9KIlBwc2
mplqZxxrsKyd13sYv3STZV1TpVgolVs2dIeUolGouX/RMEY5SXknVB3+7jFhnwyVA7c/xacFIzsL
4JGMgTsGS7AiJkDJJxZs5XAOQFYDKIdLv5mUuXVPNl9aDOaSBnBHzxxAiO0OhfFSe8fuSCVGtQk0
+8XV85pY3wjREbz0Y61OmxFsB9V8bwz+e5oWaIbQmSb94Hadbgah+KBqrF4Uhy+bbnIZ0lhbsxmd
sRl2jGhVCEw6ONkKnRCNYHKf0TOJtTIYkA7HTqe76LrhmV5xUfLJ49K+Efdzpv1kdiRGio8puUTf
A7Non0e8cIEMv6O0o3nn8XX82urUccyP93erpNLCHMgFPRbGnQVMU002+/rBhI+6koT2J3q3GwLy
vybuPENGpQ07UNsRBpxakJc/XnvDmABS4aEcwFRu4U5J5sHL1KBh0RZ+xLPyFQ28zsd+3DxGn8MV
D2R4cWbeNQyqi7klLNY7hm0szHBWgLBbM5jFg+r6M+zL+Hfk4TOPXvhldznDQEDbOrk4E6SkUSsW
WWG1p4RE70Ch6Sc9SYGUdgOb+gqxMD9tEOM/x3qoybDuhagrafzohK3BMkt/2FNg29I2fhwKHtxY
C54Fuyv51NaHMVkZ08+wsA40+Mj0u3OuJGP/4AKtU5T5sMgLU6+d3T05/WjYdHakNPdAFG6jHk4G
13UDLRwcALScDfuFhAhHKrpAXKtgPvAb8W8UFL9tcVfocSHayV/sbpxlKFQPwAaw/nfs1xErw0bI
Fvf/otOecVyOROtaRzx+vyH+kw5u+obPk45hIbMxRzGZE3QMK1rxdBUijYX2lSAGsPKgcPMgwfkI
71/KbMbVV6cNz180Y9L0IFhHEUb96P4lbtLyUBewXaGDxB1GLoktzyrKDzSBH8QAjK8mMoGY/SDc
U6A6fDOvAO1BdJXS2rHxfvzdrnbZMmjEzSSWO7cThIABIoLStndJWWq8B8gUuObUEWY5IbISdnIw
E5G39fhmWucY9Qx6bT8B+HYxeOPYYKbBR7JL2gcWKwqDA4B6B87cn9xfpBvKKh+KbLk9cu7DqLZX
5MywfGiUeT3avFDGC/SCSZ2KTKYaSmMjj+lHHmzGPcaqWOCoBFWGIUifJzjCZCHjOnBxMSDTeWqh
BoBR5KMUX0JAFMTEFjcMRQbOZLDy+cXdc9LTVAQSYm2W8rDySwZM6W0scll+zIrJcrQA+kVFHAGL
YBkgcAetlcj6znFrikrU95FjSPED5Zn7kABoGNphh7RdZDtT11WwNhJchCPGR1qHtJcBG/KRwnWc
9Iu0HrOyKEVizaAFjTeqbH4kP4VBlZeml6mOn6OEVjWry/Y+vL6tN5+MUTaWp3CKcqtAWH48J7is
/RO3qXx0Hovjmqi5V6FVGnhUsslCOmEtDmZnca+BrY4FuaHINdryyg5epzpGOwWFoo3FOwYDnRmK
9/g5zDFuk6eWRxdyyIdv1lKxZTsd2zMSycBGvO/kdIRAAn8K38PaeFNHc0ZpnPk1ZxbPNos5YprY
YvAIbPdmeiIWFSL30dZkClHo5KnoiCuELh0CxEQW0w4JxbOfKDdlKX6Wn453qv0WyqTaLg5FY7SX
T6fhk3RdbAyROrVJk+uuL1iiNcv2Ul9WyXt/FUOtO6XfEyOCb8Tq59bjzVlEvaGg5YAnrh5ewswb
eIpdQ84EFolOaX54HUT82pBepdoAIg8oWfnkHQ88rK3+fL9k4bT/sXB2qcJXwjvnzUM4JWLoPo4Z
6XEMSE3ElmZwqk0wQmrh6HJgW2icnvVxKKJ7vJK4BWB+66TNTLp1VLxjDbaLYuvio4daCHYfMqcN
BVEDT52Kg0ef53F5myEvixg1AVxxhX9LxFyYqYiE+BGBSnZ9ZLMdj4v3QGaMSCbAnPdsTUlwREzu
Ph0R8qj7wejf23us1Djzn1tITDBdDSRfw82wCjUfJgrxnvs3tUj6XhA2bqi0ddMfOBX7Ia5ITjl6
BfSkbjPuMC2DjOZ1MHZrlr2w8du7U/qaDwRetoqBXa5fwqbvgbG1zf6QSfJEeNsMyhBG3eIvLNiL
zW4Pse23owHCZnisJuSU/EYEeqwb73B7zTRIrWMVjegV5ettp3JzbVGRKpIgyuKCd2sUhxMqy5+V
EbCOOipHC1VgcjgqOqaefrAB0K37xqTaw+wbxvguP5wZjOHuukSKSJ25uCu8z+vD7yP+W14YuTFx
pwHr/uuvBrjqaFYN/XDbpCXo37o5voAb49akCvKo2l3mj+F7WvjVFqXmsI1BFdtzUgyrI90xCgNI
/uowHzMwvx2bIEv68cC+7uox9KEjUz/lbK+xZ/knUs/1BwszqK4GmbNw6wkG0N2vxagBa/U/fzTG
TL5oQ8mwUMfX3WG4vC8g+I4gjYJvXI0ZnuaxcHKrw2t2s4vZbKvS9tdEaSnOCNhjbdfWEkL8ktSA
xl73xXofmqn32IuBT7BugAVkxEL8exMFQvR9Yp2EY6Vk3jK1JdvjPb0aJsRhAl4UHDTZKrEZ5cmU
Y0/2bjHFGhBeI1CoSMfRTNiFeacK9QvM4Tosc0mtIrky3f3vprVxJWCS6esA3aS4gVQYLEvtwIYm
JhyS0xdxkjIg9sjJTKQyjndZgDaZ4+1/n0EIVpL3RAdSgBRsXHE6EL8DAaux8EDb5VRON/rAg8bD
4wFnQBwqCRccPdFH9ykExLtOqvsOZ1M2uiWa2yYT6+6/SeFitA5hbtXmIYbsjSsr8ARWtrX5sr/u
efh1xT7kG4htKNeDs4WjrS15SdQk8geKpT/DQOKMuhjYiRtHCKHWbHm1ySbNZ5T8MCoJaihKAz6r
Fogxi24w2YeLR4XTULHLMQHfixpGLoyCd7QOLRBDX7n24JtDLcDcYUjBxPmOKQMnk48LETg9xwt1
jpyUYp1U2LieCT2AYh2TJOk3df46G13HHe6knI9gipzAYnf49iUkFGoK71NOncuo4KoISv7/38nX
yoBA/vyhOlx8TbFQCWUAJQ40ciPJIYNDwTGXyzFHbCnkcg+quOdhMcfXphZuLWLqhoMcyBHTLV1o
QzN84QLM4aBOLaBfMSrkeyT5/W5+aQgo3nHD1vfQQ03CdMOaqr6BowGM54TniGxf/MMXe/nOPe4v
OIOzlEO+kBQSXnpPwLwXwFl5wy+ekTuBHs4CmJrAhZCgkrnJW5oATcgvbzLwbzCdNAx46J8xkcHi
bvEbn919h3RNrF1ZUhrDs44vFsOYyy1hEy3El8eCOBL9ed2+PO68J4Z7N3ffXkM+BhzrjCel96uZ
RsP02r+w52YIzMk6sCZHuUSTc7TBew9LYT7k4s4BHS5usIPkGpBMz3WAkeRyTQg0eJv64o86SnaC
IKTOE19TXlWy7pmMescvTa7YvGCw7chbEsPweqJ7H4dSq3HO0NDxQGLByVAopfrhHgeLu8ltsopp
VwYbLBR4oyn1VFueR+y0BquvTWIdTyVU2tV7KNWUxHOy4HhkZBX/LAqelWZi587z4RDnglK1gVu6
ouSLqXmi1Y9n688Wcrg8wUOa8iRQY1NuuYd/UnaJqbf+tz+wrZhtz9mlMFKoua3JY0cU9GRfT7g0
fwUb9u2oJEbcZFzRWUbMa9eqg6UcbISZbUtwlTs0zSOTd3YD7uPKSmXk47u09fBJKB13DruQ4F48
TH7b2Cx2EtWxy+w8oCLGyLvHAyZNLgMWrB7xMpJiMGeggiXVeGyP7myVekBoCypEfHtQXPB7iaOo
rYZIC/klUnoMK42lL8g8JeVu47uonXN/SYI5f0ExBPEQ4I0wIOI8MPzjshjjNRSEgNUf2DYccFTi
Q7cLYMczvwluY3YYRIe+pKxGmcd+bMBdgm4Qn30tLQjuwFRb7isPJ8b4UYi1FPnXcEGCwNuzYAfc
YOqsRU5HTh1d2pfFY/F/J0dxB8Kwk30lw23jcLUOFHvQ48U3QywwADUDzjlL/l0aNmTUuMHCqIWW
rdVInU8TPEoQv+FbgdwaQxzxX2u4siyDxsLDia35KXSS2ihDIV49XR43EqYnV3Myw+TexU4byiS7
yZ5/kK+qOaRq1CckFAlB8OpKYhU8Oj8EOglDTK88MsRFO0MWAMwwvmZjC58E6glc4pOj+y96Sawp
dYrnMGQXLg4PHDnPsWQ/08vjgxH92RpaQgOiUEEQufHfSzH0wS0IRxbxKZFajGLlcKXT5SyT7kI2
UN1g0dA8EAarjd/QtHF9QdLNx5chLceXg3iZfoKfiNSJcRzFs2TJsJCwB2Bk6l6YcktzJjM8aj2c
crKJOAVhsMgkUhxbGlahxMjhISq+JyWR3lxzj4YZPbQY62aovlsU4WS9im793+Ed6vZYwAMFzSLM
baSGGAVMxReNr8RAgJKcd01kiNnFuZ/B5LC/3QFWG0R94ruBjK4S1DLqwjsRE8IS1T98/7kEVf2T
7KMB/7xxtKEYseWmm+xi3xiatj0eQ9bAJYf2EDH1G3jt7ZHgJPlNmEiOT0R4ipo9o4md+hyEOMUa
Q9u0XcRVPBxuRaErZsTyVtWxRC4d5FER8wcOcpdPyZrCt2WNq878/wxZzJqQg0v6A0NnXpfJaPTB
ro43gZfOgXw5e3qJLhGyV3gvOBQipQeR0THGxJGZ26yNJS8qN7m2u1Ss18U2l8Od28xBP8UQzV0H
cEfQrmL5w4+qkI+jhNUR9ffH76Xm6yNtLK7Lct/Fx1csH+jhuXfgoqRnhWyQ7H47YyofVfY7CACS
sC2ZvTLzFytE/jwTG6TkOmuWtPusBGYHePrQyEcv1PYUW9HPe7MTi/MSVlc8iGLcwk/CZAL7NIor
IA3QmDwgX9BSoq7dxfsWwT3lmtzqejpg5xfDi79yhLcGKYdADzmlpcWUfFTh20l50AJFYfsG3PEE
kniZfBqmurQwlH4Wun4Im3KxKkvM1Uvoj29OQ4mteHCM7nucsjJhlr2oE6sTBR5PtJEtQL5ITLbZ
gQUIiPjtX5nANZIKBvxO8jjPPtMjvNgbXNulellxyGO9F4XiGub4AjSsuAi+MT7QgNuDJVGYEfaS
ctkBG7iV4t8ocPWOJx5ruaRhlyKAkXsqtSAHV8P7//PM5xPTDHdAyuRdi3P5nr2Tw23jrlgEsbOK
ery7mHuTOGzI7nLo+vwIbfEZv7hUUv1xwqQItEfiM8fxyWAbGoGR4DEkBBbx0WEM5IDzclUxgZRb
LmFb/6+UC5vCVEx1mK5AsrvhCPf4A3iydDOuvCmUEs4JXkBWDr8VWgOLgP9nqVBT5cyUzpp0Hzk9
xZ9NIHwpKynIbQ65P4+UsNoB47DH4PgEwiLfceFfpmJVJujG32pkE5Le+4cbkmw7l7SYc/9xzSJT
xroQWMl7T8RvSKA6QBo+gvwCaWKRifG1+GiyMPG6gJv6/z4pxfjZ3wBcVNwQVhdr5xTGqRg2cQ5y
s3Y7ADHp4OVnSZEsP0uMVWSXAsHCmVPibc/mTjV3X+5svGO/krUvqBlFLiMZ3NpZ3dVYgsvFBe3n
n2tjwBnqiVeLlDAYwUBEEZimAUEGzuDi2e8Lh2ZDfbKgikLyYN7MzvjtiJt9LKG1Z4b+cvrDCTgk
CQWOQFdKUPMa8gTwmrylWMABImT+otOkWuYwvRg8PzsfT0Uy3YxpwaiQfR1uCO9P3jWHJ3VPWzYZ
+SjyuV9ckJ0U7g7QmZhgTROfxSsnSSzgItxjYkFp9uEP6byQA7ci6SGmhs1u9VAS8XCFXMSktboh
Ux03wycI4Ls0eht4MP3tnQ7gB4mU0JUejEcVQJ6wGj7p6djx70xD1iBxzfBT0T/k2DPZgAubNWDt
w4WVCIWQqPEgn9/C+7Em2ftx+MpQAOSj0zL5Kt4+o1b/u3irVjHBlviEIpYGnrR38YGaFeszllkL
Rt75zekiGOsg8mf3/mvQ8TXmyc55cICTHs59qSb4Cx0/AVvtvXL0t6m0sO16OGdoGMEZS+ZRPxgg
7bNJXklPE+eU2X3wLOsUtWBBDhxwPLIvnpj91Pb3SOBMy7kmGcQhljyGWF02Yfe2rJHSsYw457c/
zUgeyIHtc4wIRyRnFoNTa/kjUakENoAyfnWTzeLjq42Vkyoxz1Lg/Kv1xF+X82BjAodAL0YIk9w7
caWYl5ZzYc7L6L0NrwCuw5dZLPF0+BpDI32R7AnTbqHdOG7dLtPLqIuVymOh/LMR0L+y4Q3NCx24
CoV4rh8ubShy3hWbJdw2MBNFsYpqjCknjIWul8UXq8zMa8hctgMdV03UlnsaLltuEb9d2KpPdzN9
w4citILZodNKNi/cvvUhmv/0P5bOa0lxK4qiX0QVGfGqnBEi80I1Oef89V6bcU3ZbndPg5DuPfeE
HXad+uCR4d33V1tC8H/MwT72UZYNHyy5/MguRGvjMiz0bsNVNlrTvDOZ3a5PNC9OVetdCuh1SOHq
+Hcvdy/D9zWuwSsDtiati/NRqh1nCJIN+8M7tplWM5ZfrOCBjKpTpvxlACQfF7ABeIka0aKYbbqT
vXWtRztEbUBeX4PJuQsB/lBZVCfh6Ztu+wWPpstl7z6LF+e8BXJxir+r5NTwAVJU4OlVmLlvg8ul
3WQKUbz66wZVdGlUlq7IN3hfN/bh4RnHVrkMmuJZaj9BFu0718ngsUWiwD6SIByj2i0u35xLBTSk
19z6R2AaTPcA/ZyXl2Zrz5ZbrfNHxXrg2xs86Q5dg2dteF4xptv0DGADH3RWAFMTl36UedpNVzPe
xb9bK+dI+lPjN8KgFZwqIQUP661mMuns0Kwuhdg1ohDyRgACiQUyMGVh+qrRlgBXvYUdKS6oN/zS
660iZVhIg8q7Lmtto1Nr74IyprvXD98u4eG7CQrJgVe92TKJVH4HbxaESqvWfocPdxfUeJFmIqu/
HTS4b7gJtn0JPkm1uwmApeKVZ4NbYWeXoB2jKNaEU3WdNgtMEVh/X7S0mKu8jtaBUH/gsveH5cNu
gi5jGbo7uAvBuo+2Dj0yXuNodLYT50C7uRrtr9PbZLy9/115YMC2URE+PR0c0Ej+7iGTzmNWLrQr
B5++4da689FRNhNMk2bfpQqSHdEVJPTgIFVNg5KE+t2t2zPEZc4pgPmbSH180E59dgmuUnqDJVfy
brNT3d+B48Wk8HYEAeyVL8OaMSD2vNNLKS6iN1GbXj7ZCpjb+75ofnv7StG6hx9Mt77J3uicS91S
1a15F1qEpD4fF9WFSYeHfT9GNwbyveMmOH7srJGa+In6g8WK7bGK160HnaEFCgpbQIBY2bQQSbkv
UajYFzIsAlGEO70HD3jOYDVOmbFCOCN7XmYTgMm09G/O4d2pgtsxONAaLDm3inElXUWn+U2arDFS
Dbil3+xZMwv7hfgJ71pU3qJ1ebdpWbJGm+OHC9vn/EFCYLQ3X0Nj59Y7iMbIEJfnzKaneB31lrcI
4JFlyXQB4Qm6jCi+NU00Glh3h+BUseKYy3U8nDXonIUN6quHs+szED98zOgGFIjDckaXawqcLiVt
4KQE9ofO2GO2iU+Qf8ysMcakckKVIPm/jTWQjh4V8AWgFxXxyCAfQlIvuBMQzTOCh5KhELUAr93h
oNCvJSUPo0mqkXK3yBCbj3Rz6Xnzok9r1UBOwqCHsgeT0nzzs1L7HiIB4RT6mXdlqCGhiAVd6W+7
xDYAO1hunQDFtGZo0m3Qr9sPPA+OyMW+2Z9ZTIcbgTN0serz41SyjBS9p94q5KRwTwsaz5LIefrl
k7sar5Fzuw4a2PjQu0eRGCijzZHD8bAj7QPhunUoFyd2BajMtIoTtlIwWvpG9h5UOFPAHT4lR/Ha
eDTFA00Asrd5BOA2/XLyZDuiYy1qXqJZGTUJSAOop1W8sw9q+ZWhebPyKjiiAZ0kDeQdAEd6cTNZ
i8gKa6IWjk7BiwHZsbWnSTIkKt+GhyFhIcTqk1BUI0g8aGIYJoWIylg03AL03QKCg3ex1aV+Umuh
NRYzo/cmnUJyieHmkEluSGjedjUk+yZr4lPzWJlsoypO2xsQnUgDL/8Mw1OeSDWrXEZs5RZjcdta
dR+cdkPpIbFpk2av2Pq2mz3pka37gEaGLO3t8pvy0QCAMHOYXz82X70oc5kI21eOkuTeYSTSBoZ6
ad/ad7wvb+1PUolX0SkFE/74K6xR8uau4PiAi7eDJvi2SdB2jl1aFDCAPjX1U8nox6RlfBxOa9gz
Nvikj71CBK9qfQz/QzZgP/8ME5Dg86+C+D4phHPP9xhlH9xjeG0/Wu9kMzyjuvXtndt3q7IoGwDo
38m1fR3Dxnl0VrM6cDVcRPnmG/PZAzcHUaxNwDKGuxpv0NKEq5wUesUSym08lmGpXUnuYeFPNu5v
9PkBE5FDvJ1j+uAGrrIaXgFIV0L5vbgfzFDXUTF+dYtMMDZn85IBDUwvnPKPoBivoxderCA47U93
HV3cO0bfj44RHWFsY0Sxwj4qVCu2gUa4TL7W8cE+XR1j0jbSKjG3BYGwiegK5H7rEb5RMULwwv77
Gw3Y1RPQRZgE05WBSmm4EETlGPAx00sQLm28QIgTVIofhiEGDGVkUkRqvSbX3rl379WBc0ZFf9++
JuA/p/Bo6AC0dq1D6+ztWjQ/k3IkwwyEOnABo1Hk+70b2AKHpilHvfh95j1vLMTcKPt8kmev7O/c
fZs38ZE1gbkAf2ozuwAuvP9smJ/OX4em6xx6ic83w9DqtGkyniA66h5V/nZD9A0e2cpyRtL6LLoy
YGaczieke+yHsTmYVdCmbND52FkegxxpacJZdkoO4UzkZZht2LCDe1k2g3n/6t5Hle6Dc8y6YXK7
hbx4RBTACk0HXXz2sRQ+V2j4/4UwT9odx4qxAKEDgZ8CHp1ZxtE/hATFBAqxxI85eFozKTPCZPn1
HWu8/dvhDVeQU/4Obthj79mGf3Fr/Q0O6zC0GAYxSA0+dpk50SVAlmWUpg2P3xHpWD7EejFJNj7Q
LVcbaEUu8IOt4qJOpYr654wcbzDAsbroEqtZvbj8PEhJJCP4tUYp4LTQibf9bNQBCAQVpR2mFi1a
znYNOg3bdEx0l1KGZFCbOaoLZ9KdU7zv39l2kmFiIggaTJJMDLXqXITABtI7PZu9P5k93xedXplt
BEmsQcKkK4sJdiM0cHTjzzKcv8QpqVjUCSnFwG5LQGfwDmPuQN0Nd7aV8tpc98ATi5B3YqBGZIIt
ZxfpqpvAqphHELVe/mPQxL5a3XkAyZJ779BoZBW+oASrcFQL8uODJk7W4bH3mjaz5d4z0gpTIrlm
wIuV9aNGCRhBsrlug4e/BWyb8MMOdoKDSVoAUYuKF38JnZX0nYlf94GxUwoKPnYx9FFeYZVuOCSK
pJoUQaRG/XLOSw7m/T5jo2Ux3KRb9BQ0kJFpYr+PMQ8EWPz46g6ufWAIXS7WZxixVMOVZd8uBEjq
L1T80v3gIMflkK81h+gA+Lb2edHtgaH/+0u5z3UXsicCQTTct54uVR6PhsN96YlFf4sQB9kumqPm
6IwRHZypI4u8DFtWDn4rtCwQCnQ1kmE/uwQZz29CJH1N4Ax7m1YR7U+7o79AqYJO2bP3TnDGaUHZ
LZohmnUMQwtIRAATFo9aatRyZsRGCG7dv1d/TD8oGu06ByqfdXhmWMLLeLcMhz6C7NurR681wF2Q
pEhtQPJmI/fSv3NatHuir4qCVYi5GVwNljN0hJzzojyF91rEivUocQL7DcyhhaTKtW6tOAY62zFW
RTDS4ef7Rf6AaWd8GDFkd4j6/GDr7NtAUrft7Qqoe8F+AMv6UA5zj44e9NiN/awzrDq4Ogt4z224
dqjwlqgS9NDesOrTBpJP3rV3T24F6wrMHpkb42Q/BpevLQEQhHdqoyptGa9EZErm614tqGUsN++D
ylOKe6DkdM69bfsMS2RU2noszxEKSRuXtXxNYDO2Qfm/tu6hs7Hnm+l3tE1eADKKrISrW5vv6R01
zCtuEnqTV4QSDDOzKz4CYF3WMYpKexkSBqcI/ZhK8NYA5upuBjWOkAMiGKKoQhKW/+M+aWIjw+IZ
rVry4gNosppiyzljQoGNw9Grr8ybX/zYzxFVYiV4Ncz5zWkXurz1zV/3YFR69VTOfXwoxGl414ff
YO9hL1AJsGo4OXMtXyZrbM7fOcaduPiY6OKUwE+YuMl3o5E1oKbldYiYc8yygs3gwwZzavNqrjHf
IWqgA2Q4vFW3A+tY00SGuppuadY6ny8//rIm4weHIdXGRcigh7DDx2QMoSXNUUL8MtkqO2QC7pb/
iR4fOBhHQO2AoplAwkzw185y12EroHzA12AXovuYHNKqOGHJGg2crclc//XLxuozpCMJlPcl2h2m
Cj8RCW4kZE9ngLEfMRjauQ45SLbket5Zw/6ns/bf8AiAyL58GSJDRF7C5QQxzzNy1gnWXdblIBmm
K/DvfIWHCjiVu2Tff62vjSeZ8buPU8KL3wgW52gxoRHJV3QccJaqxw3khbMMh5pRbC5yzTzyBQ39
e4RUFZq0tDcnAaghaDy4Lc7VEi04oD6Qc5EyL/jCMAfyQv9W/Rl1HgM1wz49QKZqiJXM8TkAfkwD
1RqD7iNHG+8iwGDjHSAeAAc1HK7roUbX6jnigY7PV6LpuzBe15hpP3NjhEGS4ZMfgzKSVcrEU7df
ff6dD31O8CSMb9WL240PTLY2bWRu6UGKroQPxJS8nTN4kQXcGGSoPUH9F0D6zujG3txPi1rFYVj3
NM3BAPgl9NW5zwAX77WHP7flMMwcSrOoYH4ZbBMjbS9tJsY2Bst7a8kkExInqhECJNKLpluq8VaM
fQ6V+9EUO1iZNwn429LERDUDsyVNmVwPSKMu1MV4xvZ/YzMfVC1DZEn1wySlMT1OunqydDIpVehG
vhlngCbNzxcmSGgIz8sBeuz6hyTmGHmwPhJkof2HOhWsMQ5obib3fByY0k6XrHcNxSQaMUaLxnVA
x/zBsUOLXmV8HUnvanCO3ipYJvG6iFiFJL6dOAWlTHHJ4ifX4uxN/2IQUR7n8QsQN5ugaLJ3LKst
s4HGKDK4lw6Vo8lcl3SPqWoTdTQX+UsN3WEGF/wCQwSoLK4mGAIZMNOIohqW3C/Ol9dwF8QpUnnp
PiW14XNx0tcZE2eCrqlI3tGnxfpniDbew9nG66A/94eRVk/CAxm+XU0r1LtusexzrxyoQlKxejYh
IpooLTuwoyCeOUyZadgyaHD5CRr31Mg3e0B2xJwYC06ZPLngPlpFAIgPtctzpAJHDpMhHnJKKvxM
ewe3h+ILh9ZyCRuHMemaE9puE3Rw0yOe+McF3PKWyihAAtAkWsQQsiud174ch9ofTqfOleN1jXIV
2TXgioNNgGFC7J/DP+eXgDGMBDyHoBIrh5xywPnHyXe09qQD0KpW5rx9wZV9uex1lsuKSSZDwhJt
k9tg4kCzX7WIYSnHO0c+o3hCeKttpdCJyLHSNEU+MPzjfjCqM5+AJIGj8KdxwPvBc0JOWU5RAT1g
Pid4+hi5Fipqvs5D+h//kHRFoCkgKpZ3zvrfsXsijh7s3siZqTUAeI6YIbiml58sBn9MC2n/WqAK
vOLooHkob6+Z4Z29yzQjVKc3DzSxwG7FplXuX5JKVKPK/b0KMdpEFNxGFQpkoxFUM9MBJv0vG4qA
SMUolAJgyJTePx3gXDCy2qusSlyetNTGg6qg1HiPvpBEoVHOtz4tUQ/xOogrnpaMkuu789tO1BM8
cYm7VJy6C1GBu0HyQ0FgIbfoWyMV0IzTNdrU6FioCdaM5MhVuwYw+RqWyHzovDBHqUz1KbDs4gqO
6FlvqL212KX7f6OZTcOmT0fTbXpNBG8kZlYdNkLx9v/IgTRAZ5205d/8O6o98oAyddCHT47Ch+Px
/DAztFYl0391eCbknmBsTkGKssTW751Ihq9ep02DLmJATdDWiGi6dxlNfm3GvejiRyIRFyHpyr/n
3KFpp6iVZzW2yixImLUxxtO0TN/GrArsgLBMG8G7t115lArA9AoBNOWCDfcxKZ1gJVUOK7Oqh7gM
OHh5QgEVcpv+CpLmy9rBK+s04e60gMSuA0jqZfRRtiAUwDthM45jfc2dEuKT7xc7GrGezrC4dxaX
3F2DuezC9Hwkxw4zKHBozGzRWFisO1yg52p+W8KtBUz1Gs7tlilBmHt024+986KDfgdFI+s0Tntk
IhTErQ7gI25qyEpjobXzlZNLfKX2Q9kFFHYoP/LppShP/0Qjv2mJBQn/kU30HdAQx2TvkCw8dhHF
qooQEE6wZSyIf1avxyoVLBBi1CPu+ehbLf0UON+Ag527ytSZ4bc1GFAYle0wHqjRo4YfxZtHUFqT
3YAfFkhYXnjTxYzub+iZzGEPKaOqf0h1wCAQaBiOumdmWgcrNwcfN1vkdeaQgFNl1QEzHisAqlmj
BfYxy/K1i8YJngUnS9ARmbodTYovKt5gz+e7mUkFzAqMZ/ADKy8HhdvK8cf7DF/DY5/kZuYZFMfO
CVSUKi6lk5I/QedUYBvojPFGSGRiqWqER7aO9g6QRr8eQQlUGcoNA7NpkhmhqOtWAGC+At/G8rsP
qAwTNJ9KcXSxB6LcEUMhtqmerSDWenF5j7RXn1LvcYCg7QLCLCGCcwPsJZgsQD1BDmPI+Rs1POJ+
kFz+REqvAvNrMRdUZlZGTQN9Ok6MFY94kzU86kzgo25ad28BWV7Igbj0GYeTQAonMIgHacGzLEy/
aQR0wDbNHKfHU+6duCKLE/Jkk174fNED3pmGThAIu9BiRUKk7roJPSyG44zJ6bz+CBRjWOfgkTmg
F9z9eMQV1E2OLYM/ZXeVlV3kwookk1R5LIgvbpK3mL6FRZ9XmFK607ATacIi38JhHRhQ5Lh8Wkoo
sJD7Uo9LhWblNgKCSWVkpIU5pwXFx4Mz4+U3sjoMVerQnHMd53eVyqqm+AQncmT1UoghHc54+L8O
/7uCGgyKhxvzAuinao9aYnrzQfNZ5RNL4BZFlcBnP/nLQpcy2uKt/CX7QufKDx9HZs7/U4uRuYLq
hB7XxhHXIkNoR6rueeUJ3FLARP12nbIXHF4fqTX8bDSRByQizAybh7sK6oLTi5F1kOfkgRB84ACQ
szY5ffC7ZCuAyfH5HugN01sMHIOjUI0Wa3SmyjlMGd+MGiztAlBUcb5AoAXdBa9Afsy2dNjxQH/+
hxGJYMBuCHY9OUYdpwY/gVbIbrt4uJi112vCBPgQjjHgsR3AW2TTB+ylACth7EDanRu2Xph1QdIB
Dk1nIK1MevHgukDVeCwoFh33yWXBkbdugNiIdcLUYQAohcx8hQ+XnKI0sT5z3Uzf0kkI79evWiuS
yMwImXt4l78L7thCBn4OStId+WM/43OwAinS4PeMZbLxV/ySUMEax9fcIshi9wYQrYRrJkNVa5sR
4+cwD4N9JncVWWqOp7LPPvgNAjQ1O5bjFeAAm3ZL2MQfpnYNUrDLAJ5puyb1mcfn4leDIFPrbe8j
ZoiCCYL85H9ECVZuTFKQyf6cXlJ8IhKM4OV4wKdGccp0HO1lhHYCtMP+RgV2AUVVb0fvCP2wPvY4
AK6vfbXBEJv/GXMwuaCbVCX5FxZwVrWZJzr7lP5XSLRZp2pJ0ZwzQGKnB2ILJAbPComMdXvAa9Oa
gpQ3aga81Qw5HttDrkZ1EB8LQFOSZZCAR555J3STwjigxgBeo1QN4GIXPjhVMY4rIYsAqA2QGMHV
KyizYw3iNP31AWe9YzyxF9kMnwEXgD1Xiiw4s0Naet26yY0AY0ARpAxXOa5KJjWPQOv0wd+SEyfl
UPSSBysnWCCK7azQD246a8Syi52Z2B/ytQEwX2QZy7GFxLrYyTC/yjdkPnuTlt+CL7OMERMrM6Nx
uDBzzrZ84S3iWP03D6UeMhd4xwEKEE3nKa9WVhjVoD5MFwZKwUz6L6uvFCFXhcKBMpJtTp6Rz5ok
QapsSLIdh+eIPyrtPh7Dkc3Mp6TogIje5rGWAbwT348wtw8uivLcfz+10nS06ppYq2rkZZqALWrk
MPnMG1DaDAC2MZxapzpGKHrNjHrJRr2/rXkIS+dXVpFKR0DYEXjhpOZiZAbGgbIL6mSJirFckM6T
NI5zRZMWy3aC1AOLV7iSHTh2lRwcK9S4CShw+X7SjnsgsLRxSZLrOS3qJXU8hqHzISeQHlQZyUbY
VKESn6e9zqYCbD6xDgNZCMaEC9qyVKbaTkCQQLsvDznG8JTXRC3B9xazcgdWmW4fV4VdS47wWbpL
FMXk5FgAqsMXUzIjfetfHEGMg8+Ap4wvRxsBFvN8sfIWAXAo99RXlUi41F0gO8ehGMSsY9G5pYik
SKBNkTqY6IkibQ6oCEPFfccikZcyAQuG/eWTPJe73H6DIMouVS2xoE6pAMejksIgj2QX1dWN5QUa
UWHrxjmLA5ZBHSn0bckKazxLDyKOVgY0f/rzfE4ytmkXFCBhfQCHDcQVei3M+xYL0E1CFfG6TorI
lTgVv6YzVHZY6B16af8SLv5N4kVHWU7dcTyg5G+5yBIIykMBKAPiC142b24WoDE9XPUiisooa+7Y
8CDuFpXynOhKtO3QsvDyxcN52V97N3+OQh9Pqw4ILxHQWrhs7mfFnSrEAcVLEqYezML4p0eXKFTb
kKLPx7YW/tJYjvGqn17hEB75OX4BCn7KxJaAKcDWIvOYLzzsGLII9psQIMBaU7Zz8d2cTbcg0Zwq
ECQ38P6RzxB9wkH216O4ZCX26HR2OksK7peVTMdDWhWwmqM2RQso9L1FoZrYvMQ4saGkJkM7Ik1J
eeIwAqgY+iDkxAAhtsO4JeS06HaIK6wPSVMd2BGwKJxmtzbnBveIJMsFAPXvsxOAcvaiGJxBotEU
+qS4/kLlzrv/Bo5v/roLx7fF8clR3RpGV1uoeNreAAuH8P3cXBpLWuw7h8XpxX/plkySQiyG7g2W
NP8XeBQNh4nPwOgFdBiqN0NNkU7kDAxIhlyCTqP/QyAzL4LXXbYSyBBnojvR3jDJ2py05sFBD3Gr
FTRQu/uNA2vktzvkHbyODwn3xS2DrgBTbyjC4I2ehSCV53j45LHA5ng57rjqJOiXbmysankRvZSg
7G5Xqx4iGJ95aMs9GJW5iIj9sQqonrb0HIASAxO9ed1pomdGg3sJZprMBymv3+NQGCmCjmu4q2h6
sYh5G4sMnMKThADlL+CyG4v7kgeJBNlo0BZcSnXvFBVTkQOR8pjAaHkCh+vyXErpBGYbSY2qP2QD
EIdigKe9qyDKs5MfZEb+WWiTX3vE00C+T8T+nGYgCcuKN0WSCR9s4fF4xjAq1P744US53+2y2W63
4e1KMeTiRHMmaG19aJYhrc32nGbJfO2phl2brL6W6n4AhuQ1IdT2vB4QA8gfcAAXeYZlTwLmwZsi
r7WIK6QixAGlSZNRntPFGaWc1nEQ7NrcwzYdFouLoSGEAsmwj4I9+SoKopqYzCUxSwbJq2LsifO4
bMWIni+cosdDGlk8z6YZwA+38jye3WzMphZczQ9dC96Pc4wK5gPoP14EXbCPWE7DYoejoUDAvobL
vrXWyYsPjVIhmxwyTTtKoFmYgR5zzee+bdIPnCq5NQtaqpgtH8cF2DieRIusEJxikaCg/UZ45yGd
3Ts0WLVct52gS5y5w+cSyLwCNXED5o+KDwPONZhEiMw4qNHi4vTmjCRQPf5I6IBrAs/UOhNceUu2
DPK0G9AlGRlDDRovTPiZ7LqkPFWm1g3OVZqGCtSHQJMlKVncOqoFaKu8nVXmUCcRhTkYVvTTZZTd
o+hIw4NtMVyU3yEVH/Wl2WMt/wQeaHhDuZjNJkhpZlRjV9Off7w+6oQWCEwdDhzEoLl1x7Rs+33G
3FYHWRgOC3IQyCnonv02qQu9u9WVaqBOo0UeYN2LUrk5JHpIfUy9GJaQHOvB0tjVdAhZehcusqv8
MT1Udun5eFLfpZtBwdBoDygnuWQ+EdSOGIw900qKBG8Q+lsa/6YT0kixqH2WdO+cv3gUk8nOBtSu
KdWtGWSwTVsNJbtaJRwyJXcF/2xK2BPuGQD7yhz/g3ETMqe09HTQnUC6g36xyp1sBnUbkZ93LgtM
zXYbwAU0mGYNzjTf5dTVJW7z0Wh0/KssGx6Zc8h5iiynO9ozFwZ/4pDjTjpQG5mBY5nyFDythVBN
L/T7bEEirAzW7YgGSMLZy7ZbuxQ29PweQ92C1BmZTAc4I0U7Gbe6ZkD+pxPeUEuXDh40JSufcUKF
vZ5KuIbd7Orp04bC7kicqCtGae/eh0q8Vx9cWhe0ZZw4O7F693YtCsQen7KGhYZGD05tPs6RFqjk
6OHdWKZsLJVZC5of+/SjxhjHLzf1R2zwq5hwD5WQsjtBDmGXhzGsCBM/5p2OIfWmSAL3kX5F/pdV
YCuIZ1qDHHoBESwe/NVgmI1iuuOVFF8i/iwo21gKcsdcMS5BQoTAcs63fjqCstQATlMleObEgrEO
MhYI3zE3cbkrGgZ3DonG/Gt5A6+F8B1IFa3Tu1sqmdsYgSXOt/6ys6exuuwrKA+JM4K4Jz8Iu86L
n/O5ZptRRGqp42gdXJz5nG5forKYORewDI7nxJ02IyCL8LFlqw5jDeVuayjK+dsteyjvw2GzYJVh
R4ZIDSfOnAK7aIIQYffiMaNn1l5GdNB5sadteMoJdahBd7c/nrpzTyBCP1ok3kmOMT9PVTRjSp0g
0IjNsDQ8hhx7AliTQdRsVSPihHXHiQzMkyodwPusONZH1YdrEsrGhCRBJABRQ3u0znAbXzhokF0z
OSoSjSBZbDs6lz4w8DVRhx/HVY05uLWxfhoOPowe4c+FROfgoq6S1g9L9V96Mh0nd87AOx+7xskE
vrXFlc4n3DkNICYIhHOoo5LcJtUpe1c0RQQuRzm8XyNbQL/b+6kR6IQewmgokPBoIMVpTXAnRxu2
pqVYXNGcIzgYu309FKhcNEb5jTHMghZ8Q3gQ4o0+ULogqfv6UxUC+5hcgdtQdQqDYkIR1aCIQpfg
BMGSluiHN+LX15gdC2/G8I7++NmptGuJcJHAJf4cAIGlMRn3l+kj2UvsqT2JQb1wqCBGKaCppamU
XvYfo3J68qSgH/sCUJSEHbshFFQtp9F+0/BI6XiGHmkDjBxvRsMbFB2GFu3ifGbgVlfgQlAnZNa2
bU1G9wFUe8qLhKL4SnpwZh6lSCCD8GtkUAjTb6QzYIvUCttQq5dpCE03uORyY6JhCgxfz4jUT1XV
LnXZiGjduFjC4brmzBjsEJkeIYhvUi6VVrdQ+Ra39+EUOq+I/JTeD2vvFpY9QHsALngXdLrRYIoQ
L4YOTHNUD0P50jWouKWDVSmz8lrBImtShQTT1iRcU1t1KcXZ7b8sk2XEko7Qhe9SyvGcbMppaeFP
GHAlyU2+oLB6rtY3aKAF5Y9Jn5fLkDrx06nGCO7e00+ACmX6/dv7tAlF3G7PSQNRIunPlwd368zB
gxBM37AFOHAU92n4HGB++C2uFTKrViJrqKUWFbd18HB/+VxryqrT5u4jY2COyb0tHObMWS2JF3mX
RfV1WY+iOCt4KBubOP0rm5EWPCv5Gh/jojWEBEP2yBuvGVYgRhB1W+AEWO2gBrgsligiClyVFiSJ
HSuUPiStbNVkHDwapG3oSZObkFCMCzxBzXHFUmr4Y+jLSBtDQlTE/rWuoMApfuMCujiRcRDlVKkw
K/5X0E6IosT2Ga9Mytqdjq8BqdMK8kLQuuEWnC/Qk0IGn1aX2Hyc1m+MpoVsqnk6sxcyWgXzEBBm
SsMVBPOvezEDSa/MsvgAFvVMG+XBTJSDotYmo0iqeOfFdyYTk3ZpWA6RsWBwhhww2bEEOtjVCXKs
R7eC7sqXaZQm5ZhJZrmmt9O1tZ/drOkJSliBLhx7bUD2xxmpP6C+5Gc4mx2jEuJQ2O4Cfg1GcSFR
7nQmb7nheAP0gkZy1a279cigHavmNsi+wIhAxY1ZLu0ikZTsR7i1B8C/El7VNEfW5oHqhiksIyiq
8i8HNpfB4tHwBhkHZh+Q4/KaYKs0DxM57dKHkhaDqgr1OzVPAI8SGdgSN3jGiMRooqh/66VkaP+E
jnePmoKLuurRl7w7PlUArkg4Tnxc5YA05ZkI0s73erhwG5qW0gf40AYcC46uLtyIgcXVJPYAV+eT
AFO90zCDZcgJ/btXal6gG+ex1Cgmjv4qLuP/Vubw/z2sWtIco8PYx7GVoQfTbPDxtLurwC3ROwm+
ISBVq9qpeBI/RO10xUtUCVkvctW3Q9tCM2OJNFzxAL+BzXxhaayc6NKVI+LW366ARlVjdZQ0o4Cg
bZ3pooIzqvRenT16VykNfYCD7GLV7ofOeqyuR7yoBkaXKIVsHtQIbZTt4BgZ8YzmxBqRvSZp7TFf
kSBfqWl2LSA83jNBeZAHLUk+bvGgQLoA7u3vhRL2hJisUYMQcxX8JauzknXlLa9g2sq07TH/ED15
xMJCS01m5Muy4NgyH2E+gdw62bpM29T1/7grZBQR+gumdRB1gTZH3TPa+wDsrMROFW3PoBHS19/E
Q5CnjGYKfd6AqVVUc43wworlww3380//3G0ohN4gz3FGX8ansOxMRVbTQY3qQfhB4T6stY4b4Bvq
Q6oGx1JzoGEUckzKvVSGsNpYVlqpyFRxcCgj21KcINNStGhN0gHb0XrTE9sysUm12XL2lzWjCVpI
VDzgq6Gl3wv5YczmPvSe/qYnqp5eVM0XjR9Jg4IavDIutl1ic9BbC+oojRR4SAXU0KmNqSVhj6G5
h/SbdaMiWJnFtI4eWz2f5A0wooBZC8CPgGWdpg3bsICrWetYIfmGhZPSgQRS97wUb/x7YIToLUBt
KrlSbyuKkM02CyfAaOoBFYDU0wxEKp7IzWyQEb5zLMLLWxx88XjRvUF5DRCDWbP3AMsY4EbPBLQr
k90C39EBtAVaOFlcoCNH9d4JTGE1bcZrr+l/M+kXrJGuIFuTJ0XREnmqSC/i5tRaP0m7t7vr3z7I
FzVap34DOj1U0RbgiPDOSVIOldRBhURHJn+kIp8pqfvSbl2bNxzWOPO1ThvMxHHR+gVdnAxtzxXX
jh4oXSGSpSG9IRIhnGap7zntGdAC1rkTSd9IYTwczRc0FD6Pqrz9sAomqGgdgy947bTEFJynFyKd
G35QHGI9ntIyQ3C+76I//YIEJ4kRZqpFXqjBPZaGGMVcl5wLiudh/PBeqFtjodPC6WSxtu4ZAWP8
I0zaTQbvFfqonNm075qDB5pDRxd9LKaVdK55SMDzvTWQqIZDOtAlFTkgNyJU0lhvkM+aFgCBUQxY
O9ynN8KcxzavOaokXjTk733KILvRNlrnfrwLNI1jnA6jC/n/QIjer/N1qjFAbeeZ3gnbL8xXg79R
dfawn8Qvo4MPxeFXs+G9gD3ngFxNGPFfiLUPGWSlWMowVsVi6sgpIz6nNQmLCepEHMiccuuBgWIQ
qC6bZwO6398Qq3fg/9UlXYF12fA1nfrwC54BHhBe5XUbbI+aIP1XqKqi6Ck3PsZAvZebv7td6HzI
fcvexSl1sHuCeHYmz6JkoXxmKOshAk+ri70jPmYDHepfkm3X+UGhowf8W4/IvbMwgD761f6BJq59
zY5zlIH8Z/D6E8+TzjnZ/sSDSZyqn3We67uk7zRRFHH9zvxGD3NLQ++H1w2qOT24l0XS5/cfYcGV
cszL+s5elqorEVaP4AW+TT6MLveb1XvaQM1AgF+VTPK/4HfRKvBXLYEK6ZAa9EEL3RrCrUBoajay
Cza90TbWE2APPTuS6I0yVRYHJA0YteFBPU7Wf9ISFK5tjEiEhv1GARzn/lcDgxrLKy9qt1tEDsZ/
sQ8koyTUzDdMX7k4oA6GRjWonHG7Ci2j/XXxfQygPbCPcQ0gXhDEeFtFj5cjmb83ytE8Nn37N7qj
prvbojFvhFD+jsiMG0znCtyKgqisQCIMezvYeLV0AdNkofY25eU1qC51LvwEJYyPVW9/PrzPxzE8
yac+47dtfJALeTkr0jQsqX/h7RlfSQgpYZqsiKuLDJlFWv7gT9EbqjxqmEde1MDvwr7HJRVJUvuR
KCMqZRYHBaomN+ciuRswIXFhuObj3nmzLQ5cn+U/+Us6Jl9GiUa/4a+iHaUKWbLNK3cVSPp1EnpN
H9HSRXaMiwlJ9fG1g0lPRJhyeL0ZqMA1dZThCirI9xEQ89jJqqEWlEdv8z5YwT4n5UWDiGKQt9Cp
pVa27qs+yNhNukf3itQ9MYGszyAMMkZpSXkgb2ENMOYXdeCpOhy7Aa2hmjegpMqJ7uX+lX+X7Hd8
7T7Snc8lKAP+Dh49IlaIhiR6pmMx3+n5UPXJBvmp1oHFZK6cGfOGU8zqHJjkk9EGGvHWRahfMo3C
QGm4WxowItp33BzARjVYeXw8YpWat3t6mDfrBEHS3lab1pcYe8QU0Ji497t/js7I3ZXRMockd86O
2b17yY9Zgaag5rsN/qgpyKyJW3Fj9QkQJNr5P7zH9EfRp26jSpKzIyfFBfyIxPRQlPrXZeGSSTdp
Y3lyGji1r50rDL7pI3kDpGihic+pp4plemeK164MDmPQXFGTJYsqU3zubrOyAyiFA5y8A2VT3iA7
s0gqw3330S+51bC8xHUVpb1Xv0Lt2G9y2tz+jt1dvs9W/i19xnBZbn8sXE6WCSqn0pFECdQREKvp
Pt5ggNBRDJlMw6kHxjM9c2ygcM5tg77l4QjMr3yDa+fcEd/7x1ZnQeEKGXP2cPfWI3RUtVAYDDzt
24HXv6V3Zuq6FJHZX8i2E5kZo7Ogcv66vd7YxvLjHAz7lBP48ueaSNlsldcQUSX0U+Yk1hpURQ02
B7zaHqKfu+qqarjEbwqENdkdzEOSb5dUV6gGWP8rZ9fbJAUuxVwYQYW2cXc7WHjeFr8QgOFo35xQ
Hd6qZspwmyd5fONCjS573PzjpPiC8zxG5aySI+aGiop9nwLzpXbogfor0EaDsknMUAbHbmDOFh4Z
YnVWDvorNmkvFHBjKzMbDZMBB5cbDiO6RFd2qtO9/9KMY2TNZV7o0eDBUDLXTwumu3IUeuGkYZDX
ux8aI0xFEez6giffen0pT6B0UzdX+ZVhlwBkzdbEK/FY2EtsZTUQ+Lb9oMglFlHf4g5NSEi6QXBF
F6GcbRiCrpljv9yMExNJz3sLTZUnPEigGWWrNgMp9uRu3h1mJ3RbiRvTlYn18WDLBNrjx4iW47qB
rSO0c6mTzPLppc/fKVgZPeNKiqu5Pa63x/J35ZYPJmZWn++jEtRd1RsSUXv9skU66wCpmaWQm/fg
Z9SYmhNGFqQV3AzGptg48At19v8mYcLAfmnDKUJ5xfIEZ8Lh2Kc2Bpxgv7qo968ynYx/9MZbKij/
ehDRIquHOxRpLt9gifz4yiMcf15T9NitM28LmoeCQopxvKQTM0IVHtkAcMwUlboFKliPOuiAXJ0g
PhRBAKpEKKy3zphOobOPg7SsNU9Bdfj9AIA8OL9Fenea44vNJ4m+6D0rZvmX3tusAyTeWKWcJdRk
jHuDfwiCQ58GDjCKMcjqEIUnAZXOfyyd17aq6BKFn8gxEIy35KiAed0wjIBZUVGfvr9y9+mL07v3
Cip/qJo1Q0w+DN6p19V11f+hi+YZNgJxdBvhOL9hdgaw7ASMghMHCtBg0tUzAW95DA7KWPK0hgBi
rvQYj5UEfsdrZv9fYwbeQINBH/g1LmOZQmPllNnxIiS0TKBPiSyAX3CxR4X/iBCo+JNfTvaXpgh8
eHHwEKd3fvJuvV6/fBTQN/NqvUqvsgugLlt9ui+0J6TRmGy3J8is9HV4exv9NDsbKEi7gvT3zAK3
vTaTui2JGNBXbzhuKsAlCs0QFPaJ4CPCwWeWeQxuuCywND50q4/pxzyNC7fCeN0uNzXj38GL0vBW
WF1hSYcHOhLI66ewN3xQ4xEcWrOAvkTSv/3G5OXjxJg0HXgyWLv76FiYXO/paYVkAQEPgbB5guVa
IygWPh5l4520AqLVdVSn58EAIiyqaFpogVqobJHcSnp44ZZx319ORMtEWaRYh/RF3TcXQPdnbydl
zQ/hlumXFGBCmB9h61aAhk3uLKQvD7T09IV+GJ88mAb+ZrqBv0Id4Vc7WCyQz0RkN/HLdXdr+HR9
IpDbD7QdceSLwWLRJQUS0XHPhh/IlIk5R4cJEgQ55vIT44gH49JyIWZLe4wi2spR3O56QPJNowgI
u3vQYVchiAriQp1C/AxVVjHZo7PGpBs9+3r7anT/DiH/Ba0mw3em71zx5fgF7IL2NRZ89BDSklPA
ZyPoRGAl3OQADaz3qyUyvJhJSZuxRIfxqaOD3oIWOQsLSh50l701ehMcUQ9fkBUt3WL4dDajx4ao
GhtITAdZxU30X9uMgOPqXi3Ob+p3MF3aEGYhvGSmDMsyFtpaBpYB6rDsrVtzfM6mn9Dy4QqGvDWU
qSaUpH1am758aR1++ZUsifLEfE+mRrhk3kgpDBelBFAwp+HkpK5HDeNXgJ2sRJoTHyK+OhcBC+eL
EKsIfFP4rW7hkDEVQCUkIhnutWmK+0/iGr7QkI8dIBCRXUIdFdM3vPtMF6N/vrynPyiWUQV19SJ5
znIbPvNe79Z6bvNdhx7iK42qTF8uH6UB/fltPUPNV0nO4AqBLZuTl8HES27FM6hKxZmQuXUMBgQt
V1/D5Ie3k0I056/WuiFnplRZDOMg+kxAmEFgQh7HRxaQHInKcAabxZpR9f0BS8vI/o+h84pgl48l
XALM8S40tkLagPDTxhgJIHMsuF9Mo9gyq8XrJGHCZUP/UDsYX9JXpScbrEWV3kzAo3h+mJZevAOd
HSFmrbD2VMhNe8Ch5gF9q+UPSg7em9eF+1zpeypwpESn8bJDR2wo4T7gOUOYItOhAcwE+FiDy4lh
fwmAguRMNoKgQAQH10B1BVs4019fg1SvtL3l6FKBrciihnexOttQhjug2X8CTQgZVWyIyJeHv+jd
VT1HQO/g274H26e3amFyWVPuH+i65lmCJAdAoQ+gKyVQ267J58sZWZtCJ1ROZlMKJvF/YgAQVThA
WM8lvw3XA0Y+mvv8O9ueJ6IcymZBwL0t44/ZDPwf/vKvOREEAZqn6BUhGzMHw/l77MHs0CNmplKm
St1+9oAZTMyxwHJraDtdPV9+aU/nEqROnf7H0AgMwbodCdt+4LP4MTho6A/ftnhIyS95240hIZsy
dJu6EMpckwTseYB/Ff+jY6IZA+HAFYy6mkkDFAVObgyFoQZQfGFBQ3hXw+Cd8uVwuMQtvhhhyyeM
Kua/TsjRTqUPZwej7o8RwTtB0sa4Di2oY5o7RJtCDoe8Y9Ixc6aK0/3bi39+QtiEAc3SwAOgUfJt
8WN2hXeFZInhuwFexsnVtHjVOWM8GE9yojlUELmFGS8IPg0Lz0A6KGbkciHRCAKli3BrRasCvO/x
2nA5H/OFw2KkezDklEUKI4evdb8Bm+iB5sLDMk2wuyqHwYkF+xZtoXFKh3d8r78qgM11fFsiZJ2K
N1l/+IY7R355k/KOcbV9DLMrSNXZ6zjttbSzPZ8WWqJ+MxgQ4hVK701JCKLE5iJImD6JuZ7JNIDG
FJeKZRPsiGL52QPtv6NSofFTjGvJNtXWvaSXlIMvyRn5oJMQaTdUyOXIB19Gl4RzsHJbDjhlyETU
h4eyKwfzaCNXDh+2bac2zK0vuiHp/y7TFoEC6y/Txt1lqvqVzG5pMxPYz2dj05nI+ldAzmRMeg6f
2J33HMZc0i8I1VdPdUjlL0iJZGRgvivgkxYOlekeb3Obnh8GlAklcusRMycIYZ/ItccYayZgWCZU
9iE94f563EjDFTWxp5YWRjyvATcAaldRpAzaesBBJN8btW1I5LissQJbGxW5Cw99fLLoYbqrT4Rh
5tPpPCUvTXo0ViPTf/h7DBLQI1H+CEUOORSb8GJIgW/jZgdVWiz2r/GKivsi9uu45+q3KfFztEnM
CApTvOtZ7XPwII4GzGk9vohjmHssHTII3W86PkkT5h5ABl1Qj4iGypo23AutDDNpVGA9xinWC/Xy
b84peCmfiGeb/KbLrsGcHI9MqSLgwzH4MysCWSkjECJzlwj9C+V3F0mlYtfMGZbUucBEP0BnKnPi
wsuXgtvUtFVhfwUKPeq1TFw7xr1NP2VbQBLAA2tLM4NE0/lSFzDWgTOdiTXfvuSzl50ICpk+vHv8
RcRzHH92+zFzduuUXuOOsZLNEOvxTNj4g+dYMZVQkk+xYmYK8MEGCouFcM31IESevnWixMM/FQAD
MpPnzFDh6yEdVmvR444AnJYSFpQBvQVHBUcMcM8fhsFwiVNSTkRiQloBMxzzvWJWGlwxjpTcBpuf
TpntcO7Tq/D0bQbxFWwo3rSNSwneJoCDQn1QGVtk4ZU5CdRlGeQJW/JlwAPFjvud9rGqUDEroHwX
tJ4Wj5qUjnLLvSLG5LaM0r64VTnxcdWFN5yj1noHKfyQlIjYVUmD/2ORQnLH8B1pMgNpfdtIZYy/
3dLhcPvyfZwvMNQezHUcfgnn/6z03rCBCBPhkqO+4TImihBWnoL/FHfmJXzvHjspQx5WGyQJWENf
zPrAIUuhkLb/Wqa0DNt1DEN+SUCNwynHYGgmYgip8NqQxkN+19HURLXKkewgrJIROajQO9iydUzI
zl3+mEM6ZQpuQHXWqZSZRlgLDHusZXJxg8wSHbzhY0TgU8f1ydzyCnxuvtjREGB65yYWCkoZSdmP
ekZuNi4L+up/gzRkMZyqKV7hzPYGTYb2d4e6RBx6pIZpXo3PUw9fd9jSiHK4qUWYw8cLMQkSvzBK
aaPd87D8++IPCD+Ox9modIiy+n5JL0BglJbiPi+SV072hzl9cEqS+wFVT4H/DmNFjv005T5iAdAr
4Dri4xOAmBXT1oy8X3o0cfcpTFQIwua2YdRZZ99fQoykbnVH8KGQzIxhbF0x9qmpnlr2hVGX9JXV
PIY5iAaBtndt6RMmKQb6KBY+BwMXVZxyXEdQoGyZt/OxgKTTCRi98c38kVxlDoYy+mCWQ8NHicWj
QKtS6KOf6cCI663lihpbasvcJFneoaP2v/jVYCkyqBitrCH+w4KhJJ99CRjnmTaWLS/biD6Dg5Gt
IUkXOPfoqRr3jQ8D27dPdhf2F/TSTavD6WHm8T29Qf7/cdA+9mcuVfzTbicPa9YBiSiM806EqE90
tY3t2f1siGKTPl38INuATfhnmM/1efcqDMK96qb46bHfitosQ97qJadH6Bq3PXZWPEJ2H27/38JW
vXS9VTDfotUCVSxAI8oXbKUmi7nFJyWD1E/OUuvdXBrFh9N0vknuaW0aNX7PbQ5XydjPlFjdUI7a
9Ls3upQu1W7Xwpto84m/8Mn0y/xuvZFBXS1+6mWO8dXlbcfNk9sxb5pO0ZpVZrHqmDWaMOOC9JcO
G7eStvgyXZGoGu/k1uEU+dQs0qIFi6AHkeCJvJM++PAws8wjrrXa67dzeL6Y/U7STLvGM19fEZdX
tU4zXEYfUH3reqFcf/fNzvgKb6TlsYvp2DdXlxFfz0vxt3WAnjxwhO4dxlXPy7etRTu9kyrV6Bvd
r656lwYQwXmWjdtpJ9bwJIvzLb7GtN485KDaVpOj/TjrKyideYqdJwJeJ2xzDTp6zL6Hml3oHfSx
ur0icda+RGMZMkHWZQ2/Ay7pmgH5i+gQ2jGU0nEPz34eXN8Ap7jP5B82qLhloS9KnbgNey5Fb3dg
/A5izsBWzi0sJVDl9j3xdg45nzilSYiYyT7Rj0FMheVJKorHIuWncWRANpoziNgBTUxMN4iElsB9
P4z4uxIvTF5aA9L/y9Uf4s5CaFF8D7IQdCrnoO+M7iywHK7oX5WbHbgAYiQsFNc6QhcgZ3un1u+K
3rxAGeD/W21IAe0Uy8SG0R2o8QsoZqlSToBuHFo8VkvVdFwdef9FRqYP3j1cFVdKUaKPlFrHr9hq
Uo8t+IcZKl8L7NG3eGhiD8yf5eiXFcw6XdY2vVChd29gKGsotOYDWsvggSyTeS3m3SiDKx4IhEpp
pcU+7wHgodiX8QcvETrU9RWo41JYxBSHzR52Gjrp4kQgUqntuhhfvWhar4MGoa4+UM8YFgW8nBxf
lB6OIjROrTk9ZG94KUxBVjWjCS/Ab63fsD2Z+g6vRC9hvTNRxKYITAwjIiKgYZ0z098QjXnm6NcM
cpbtZ0wfL6RwCvrIpGyXhkQG4VT2bnJMCoAMcQyq3cJveJzu1C0nU8Fd8rush7U38Q/EzW4vdgPv
zWAy8Pt0b1Y5V2EdfDAtE1I66YfCd0deTv18MVqBNNTGZSjuSA/nYGLKB8jyNJrDKQr8bHCMsLaw
UV9xtLfC5rJxRMpUbgp32TZuZJ7f8a4SegFeSaSm9ChTju6ttJSwBW0rVsMKLkEXnBAMiMi+jo2u
wnhE8l4waDGgMQTQfhtmLqQJPqnhd5uBAzA0xngKK5VrVH/N6mtio7PIjIamM0jHuKb4Q40J18Ll
pkl4P+Fef2/VUOV0v+oNZ3kyWyt+D0S2XKMPvhrtp6kghD9HChMNyJSAkhoyv+3r78Uv0sv19W90
j3gBXBizR1RylfJdV+690Ts6waZpT5uwYuVND6Fy3OBqwe40YKVMPl6LUZp+wFPqZKL3+5h3GBZl
XIW873J8a1uHWJXH3Pjgp8lEFqjlGXZ3n7Bf2XXYppsOakrxqXgycfFwt1HrywBGqfQ7QWyoQfxb
qhrU9P01szYmFJmv2VGZdnZtkBWiao4bFU04ig2whXucEY5ER51Iws+Lzlm0dQxFwGWI7JIYG09U
qSBc1g1vB0jL9PDGa4V4lyqR75jTYlVWD0xCBq5IMTDT4LCAP0aPB3DB9J0xCjqfKYmCX5sOuqIt
kL89YYxxhWmROqDnQ04d2n/yBa3hyZLxzo2xGeUh13buRh/rMOjzU2lePM5QkC9h5lQmWrsK81A8
n5Z8bB+z3NyXTSPflBv9PW0JVWUBoIyQjvqd8SquBpR5AJlIjXujEiMRYfl+zf1mhTwJet2VVDa5
qqXD+IPTRes6gBZJrvxwLlFSwAZeHDYTx+FfxVefN824907Xng+yRAaEt4RJ5x9MQRUuAt8kk1Te
9Yf4YVN4EgW1C2OhY9y1axyDjNayMMR6mz8cyTW5GX2qe0oEad2Fbslwrw0NbYb3WC842fdJxQQL
e5xsNlkaC0RLdC60/2gfcYTXmNs1XWZIiNiBjfr6ZwcVFOhC1PGqgQyEEpRe4A1+c59qCZGtsvIn
HFKMUahBNKA2ro1j2rEpbZyLeVpDLaTm9GFbCTKMZxa5rVZ/n5xvhsUi1IyPV1MK5XLWLbKAHE4A
aHwKMMZiEB71bM3CJVGvxvX4a10H11Q1s4DDjuSgtMj1Chc6xex/OdUusFBCJdP7EH8NkFrhqy1P
sfjU1eFrWXkUJW9jEML7l+dYxrzIaZMH/OCK33SCB/3xTX9E1z8lqACasUDigOCgUJALQ4FAQXmn
7EV9TC13TDgARUfAd30aRmem6F9yP4diTfDFjSlvQshRA34SNxzEtegwVGZFcho+EQbO+njbQtEc
vSZytEKt9L+wZ25YM7SC7xv61OdmvaJ7xPHlNycqV0N3ez77Z9QO+o0VACGPtrZjPge9knRZwvE0
CMIETutnFhWTJCYICVPC2Z4/QkFFLzvpzvorjNpdanHZHmdIdzLeaiKsuxfs1Bth6qBb3HW5UQEO
JQf5CcygblETr/fzqJ48RpDcnKZbR6yQCskflBQJbSMCzuwShyXrj+J7eEn4OpmdigV4iQkZ3RVc
ebgsGA0bT/72bF5HQmmpJ0czg03BsTb9mhwx9/Edh0RGg6E4OMimynYaTXkXsnT8XKq7jl8yXgNv
gdn9tOaAtntjLoiCYvHtJNR1uMug7aS5W3BXhFdIt4QrwhMSPs49xpSKUpr0INTFtHvGaoU+TLVg
xvITlOg7PiigHm+25/thHM985wlb8E+O5EWJamf/1Itaf8RDDdNMZndf8zomWlWFrjP0zgE7b4tm
lFoKUBBE8Oyy1bGbaPmcPwqBreK2AM/HKIYVGtqSWIac6SMdKY2dA1bPqbzQfLDdCZRK/4rQCkGj
5vvnRAn44weRSmfQXNQ6F/5A0Pf2QBtIkwwNRH9Hwo7/uJMFlDycBD4Yp4wUvRc8HFYWF+LPz652
R5MuLonPFj9bzHF+twGDGbNz0ZcynAS9BGHCEw6zNW5GJk5i7yLmUkDrg4+YA1H+wC6wtvL6C5sz
AX8o5HujEcKAHVh4OarRgN2CXT2rVlcq4W3aoieS7onRbPAlveLtrmmtZBdxB1s4ekwIaKD+TKC+
AdWk4ld6DVo0DXiEPuAA0eDlDEfXmKmu+f0xIhd/ZPTjEdZxWIjSxQCO3+Zfn7kgjoQ0X8yMu2Tz
uqORMbH4n8OA7R+Z8oxJJDMCBhDzDJN03cARsp6N/EHXbyHVph3nbgRUSuGxk2JkFSt5IU2mIhj7
CnOTg1Nw064O9sYtuGijF2dCPwGh5BFTXqLH6NAppuUfvQfPBcME2DGXAcwUUaz/yIxYhUtEFKSB
MoVCdvtaZUpO5hE5PwQT8JZdyU03OKQ95xyK60hXBLKeFPhQZYVwzH/rOOVA9SVl4QPXjyn0n7iS
tJmKUtFx/XzNzxJUHyKZ3EVU6BGwb9s9WIfk4o/rrRA0imHHS+kcYNFk/mvTFewu+lyCt1kpbscH
Jb2ejA6LuLVTDHFD4dYwhyKcl0uNlpkqtyNkreSbxGwA0KVmEj/ASKQvkIb8DAWE24NYG2fgTxwB
ULyDf4OKZM+DRgDMy/0/v/lsDRNPHDp5pzs4zvYz/Jn17a+94Of2MLcA3okwiQfKw8m/rtMrKPff
8GySNYRoIjBFOwUMCKIdcDZkMJiSzYgiC809u4TTfzBibRwOhMEeHXfilvY92iW7ysWuLYJf1TSE
bwWjGugXBYtCfIPC8F0RtHws+1fGs+igwDaAiPnnBqW06cm/Qc12iHD4/oMYX7iByX8TjtLjxwiI
johF5InYKO4gnPyBcgKtw53/GRAFIOE17PeNO0U0gk5DdB3c//Mvbw7dXWFyvMDrbiAfbExpbLEa
nomAp7NhK8EKbFhtptNYVA4yU61pRB+z1l5m/71x2hk3pEWrKBTM4oh1xi0QzYfs94CYq4apZrhe
7LH1wzisiL57KGeap4F13pnv2RDYphX+lDPmCAyQalB5IUTJOOOkOTy+l5m7nRsw8G1QbEhnogZh
m9xx8UBErb8zVDB3MJ36A4OC7/XRy/aMZhxc3C/JHUJgh5CnUix9IFlEEWUqIQQV8JHEsY1JgWOI
IDQo3sM23+aTjlegNKP5G4hDsAqy14D7wYdqUX0aK15BxGIY8YBdfL3eIBYM+X7aTlGQqpbmMmuJ
OpZJx8xEPyfFRNrlKhIVN0xRm8EN/LduLHKOjxGtSlpXmwmIKeaSSCMwuszAcrBgtB+TwxAnpQQ+
LA6XKDNbjrnpGUHCb4CW9beC37uBRvLk0xpzfxRrDDlkMIGFGwROgM922HZtwX1545JI0TKIM8DF
SN2KRghZ2aozrVMNw2lOY0NCtNSpwuqaoiThm+QxYO/jCH4OG8fBqLwxwJ/Ba+ypHFmtnNErnIPe
BLwCH0Nx2Y/uLzuj8IKKA/HEUDzM0L3jnnltjWbkAQuAaJ5jABkTCkEDxkrYhoBJs+Cc0UGuqzU2
yXd2lJWDzyvgPO8rGcbAR/hY4wJqVw/xCFdwxNW/zFN50foXmIaE+PaflrSAlYCc9lQ/LesGDH/X
+U8NAhjSogrrkqk+P3e/e8D+LDWje8C+u0YNzdqG6DvuIQAL8VZvbNtHC47/zcxsBqhmY7pnPg5r
g4n2XEvqucoUBiRXlBu36L16u8AH2x7YFcRtbdAeXGciGujyb63FHX7LYR+kICCxluv13lQXPU1P
Adr5PHMOKygQkMdq3kkgWhHMCSwVl6AI5AqCQU3r34prXEi8Q5RySXErA1cxuMW2ARgPf6accHZx
XODBCb8ggDC094QFyhPkeDmaOGlgvDTIiR3iJd4E7cBRYCLTLJFAEAsm9gIaLB7Cn4JiRJLFF7kH
J+mEeKwFjdUEcIecld95cKsBdQEyLOKLwJUaFmIUyBu1kfJ+CY4HEmkLLMbH+TKKL1ITHpUQAYqZ
6hUrDQWXCj74EMP8rvVORRgCI4bg178negaUdlhu40svuQpgmDm/FaYquwDxpOAfyQGiAY++AGAA
OnPyCAQNdMXihWUvEhJIheZRdcZQR1pjJn8OiOe4dQYWUvHRwXqhzzvNvA+2ZtCPZGdeuK/OZ1TI
endFpOmKp+DydGCBVTC93jPctVbgTEnfPsHKiKhkT9Yh6E0lsUaSUeQ++oF13E5xSD1wYfDcp/jx
DZTyMNI5pXo/6u4HbsDVmGQBluLaru3vB2/Y6om8sZdfzN4pqU8doASqF/Mh0zMLiwZi5sHouaCB
5Q4/0qscZPTTcudz8PjNtcAszK8B7G7OE9X6foi5CFsUM7UAKgC5Vx/7sYOOzTSP3/ZO1kK1XONa
HPEBZ/QNMDPnN804cAH91Wsex5vnAsGHPUbfRjIfEdZGY5J7l/mjhSglU43yQkSc1f47cTways19
6BeW9AV9TAlK2sU2lKj7r0wBiCwFchdH9JcPK4G8EKsxybCdpH7z1VGb4dNai9pAMBaWK4G64dl9
B3lYQSRRN2jqLBGT1jGwLtQj0hwR6IjpUMvbM3s5NfTn2SDrxAaki29nowZyY28+ePNPHuP46oJR
Xt3SOQdbGFdYvA4Q9Ixbm2cDm4A29wwm9SDvlb3mLmBTpDT6k+uKNPNAXWhP+zoD8fsQqa5AawJW
7XM3ZGP2Z984ZkbdNl6AdmmfdwqlFvaVeFJmY/Y7NQeR4mZrzN+h9LQ6uKikxMSQEcPgh99crL5U
Z6xXZaQwruTD8qF2VfZl3Z2wlL+Avqf52UUstM5ceHJ8lqDhZ2BWcsvdD3hIByCIZr3f4FIrmW/4
GM8BTS06S6VP0kxrmgfPwXt8Ir/Az7llCLgZXDcS+C7zPFycPJ0rw1jktMg9Vf9O0eEAdKX3tBrv
3Z7dnN5ibUkf6b4GWeG8MaB06+HZr4e9jnP0tUk1bAW9IJs1J3djgn/rbfgWUKoQkFHgMucOqndN
3g6WxYyDWGtmMxKk7+VkwSMtSPnb0/QvqaNceFEQ8xr+JIFAZhTk6UGWGuCmhbrxYXLCYamYlP/C
8thbNf6Q0juDudHpPoAikRyiK9oDo9yS3LnfdofZnUERN3DDonFiJH1CTzObCfmH0BG/M5SUkS76
qg7HFatfGIuPwuCyYBhYEkXCsn/7Gjq7lqky1Ia6gn0ogdehpAGL2wQ0S+54fKtoueQo2+YIzaio
xg0qmeF4C+FYX4PusxHPgXgMAf4CFXWQXkv4QWlwnnZwnuuB+HpHmNAiF0Q+J0aN+HajuGo7/tsB
tzvZ+GCe7N3T7Q1Ke7ThOGOAjAiSWS8f6ywz0C8zoUAUN4DyI1wgnDvzyMnCrUaxCgaPmFvGXTIa
B2oG1JjFMpdbrZ4WllRSB22dcD/YL+XjECEXOw7+oKip8L/A+k6mpCJCPBCowJTPrRZXq5lyJzE/
lb9rjcSSVHCZt3XCdl5MfU82Q+ojjMIFYnWKS64Eo83xOEDIdACgmNACPoDA4CnWZqjJKgK+JF+x
Y2EZNNnVLt6DIL58ZcvGWRmvCKajbafph+RwGwxJTEZYj5XkTq0rm4QJ2ctCaWViqUDiYv5sPFFv
JUV6HAjNrjeUESPe7W/gzQpvSQmy9MXXU5JJNzeK5p/fKC8DSiQ2bIHIKyrrX/HdgbYtGp2aP4vo
ArEo61TUDf+ES4VF++lPOjhk4ZwMOENIs0QV7/3RecIjwm6dUlzUGyUlMIefe1oVTtuU0DmBzCmL
qQBMYOBQHOeZzKEYbcFiObtcfCW3qdyi0COYJMM9pwb4BoKXcClSxL3DfQwy0NTxCdrSwHY4PuWz
yJkyl96JpyY2Exgbn7ggci4aDJei1C6BTCCMwiiVRLWXG9MxS3WPkdcPmoNPCH6MP6MwbOh48Xpk
mPfUYwYuaboO8YDV/H7ClJgB2WW+ZybIZBfn9dP49mIxwMQ0ZtzjRGMZxhlHhsO4j6IQpu5YnObq
kgH3LdQEbAfTm3HiyWzeEQulBaj8clGkgA8jWURQO6FptoZNp5mQubPGxmoiLgTdtAvZUrwnuNvk
DD4yOZZ7Qn3zpjKziQrHZVCMoDb4UtoC60y+q/2wGRxpnv7+eskfDQN+Jw0u+DbMsDPNtuREC+r8
1rNYtKXChZjLntscI7qbUB7gTyksIgHAGJ6Bah0wjFtRjf9ai5zeARqU/tj9T9JlEl+4rLiYOU0e
n5fZ8IjRIz1c76dtzQSIwUuVlN9f+2SokWh1hLdcsj5VPE3lCMQt55f9O8is3kBsweXAvDu4tVsg
p2AzNw/DkidTaRY/+Aq1Lxt/9E/IyhOhnBC3BjjsFDBbuaSLaXycCqGR4pS2VkYzOaMYUCGhjrbF
9bHy9mmbQRJnrI6MflTauS3OhgiHcC6XaIxeSmawdXRIRkWEQ/S0P8cG56D/LL/YVa57cWE3/RCh
adKXN4J14dnwVQiUgrAQ+WW5QcMVl4YI1T+pd6BxCb7zmCoaI6p02JG13ow/1NPBLbjNGArh1r9v
AU2hY0KCLhPx1ow0EBcFYdByW7PjH2MRk5ME4T+GvKXd8ABeJ/eIqUbEbhVr/v7uPtDIH+ESBEPd
J3cmBYYAtKJ/VeCSvwF2e2Key+CEokzn09uPwJFZMbxO8PFFz56QC5AceTPCIQD74RgTWM1IdpA6
4ACYPo6modx2HBEwMqCBkj/M7QWJbYmbuos1l8hdxeAc95DMGLnA7rrDV5KS7KtyRYLHMYzDfQn0
ASzNOI0OfCxk0eofd0dcBP/3G3nxb7m5awV4vY8mvYD3wVlEnkiRlJxp/4yL257mVcjfWinG8V7h
XHF6CJoLPtu2h1Zr0o9vCgqxwwOfmh7lfswjEzxBG2t6PhUPChDTp5UvtfVp2h/hWR0W8NIQUDXt
U/pZitqxDGQU2ASlaK4/iOmQNhgFgjMN+j7HXnP0WHO8mk84KZyhT5hlV0dxP1zqKsWBaj43LDZs
pV3J+3gv70sNR/fz+GPdBkwQjotLet/07UNwS2QeLA09CUdmDC/I70+Qt/P5UWylyq9zMb6Dddfh
PC4XPX46D0KGfBoe+QpCRJEUF8uP/abpvCO3ne2XF9TWFRghPaejYkwcn7FXFquOi4NtQOY9Vv2U
mv2+us4IzaQl4txZSRis3PdSZ8JcMWQ6DIiCf5T7npVJtf0wzYKv2dPzv4tMqUrymy8oiUAEOJ3e
+urOcJuTZ/WjoOFVyxl/gfVEwy22lkB4/g1McESWKn2clMPAFLz7n9MLokLOLDHYhARiEP9Z4uMA
j9iq6Q60YHWCltJ0V4BEYoAWrbgsLgAEqgXqmgOkpwWUK/ipCt8LPERl4/EfxEimjlKksNw5kGEC
04YSjEHJ2RtSWsBZCdfCxUqH0Bo5E+GO/YAtqIsXh1fwCsbiULcOMStr4SCjEluSdgw+RIhBRA7y
1RQnMksZtBjyAYKCZDUpiEDAuZ/465/VFoEycCdSvHJKHR4VzBtGw3HHtKgmJgvKC2oe0MI7BjYL
HwfWszHhRqFsBq4N1zE/BHrqWLhWpdBUhWAeOhT+VEE6WCw/mxsNsAuAmWeITRtKtBSe2QxvKPMC
3/M+RCSsGCRI0mJpMHia9NciEIZe6H98wLm0DI5IB7iGOygaHzRO7nv4sIX918SMRkiZyke/TBnL
UXOh4SFZi6urPcg2ZP5C1aGQggBGWlnpYUAszqlVNJaLZSVzFp4Nm8qVoHKm/SBfojd+2Tc4XMPg
Nu0PtbWyq/A15at4sOkv2UcuI1kcoteqGP4MRQh9RiNm3KakS8KNTkswYWADsS4XNqWQoMEmscwa
t6xidDRTYe7R+AOl0jTy1E4TMGOQCDiyVMJel1IMN0bsWRwSwmztj3Z4Kw6wlJw6vXHu1bScd0vl
jTEmXTcT2PZ3K/fy8YEigFQ5g8MxsyvC+DjgHfQYdxpC8YFdIxw6gyPBO4qAY5Th+w7D/WVkIyoG
sgi1lr2fYm26e6MY6jr9iJbRayfdhJ07pQ7p+ur8xb3pLbBOnlHUoFyNoCEyW1q9TVY5SQ7UThQD
NFliMYrtM940sNxpJOWLDaCYevGJK/2FTRTnnx7dw5fXogwU+m6Egk767oPYekAJP2FF1NAjucFs
iqo4lU37JqJC9bpUWXL1qtZ5mCdHbGKu9v9yIc39xyfFjPMUHUcv9zq7Sk+ZLViS4C8ksDmn7fa6
yrySwdpYBgTARYuKbglQjhHeH/X3oPvHXQ43i8KvP1FHooC+eNS4c+RQhH59KLElTY3LbJ1vmrv6
ED6hBe76zlXq8kbUW5+njYSKTFwYXvi9o53xu5R2sBP8owwMD+Zp9HAGmr+EzgBzPzeeHmgbLh5i
6wDNEr6YtsOpYX4fLBc9Km965R0aLswYFh08oOHv2+ROwlW7+4Mve+93bn0JiD/H9/iEwe4JCnUH
TVimDx/DVde+QCqWKOm9ncXQFPcj+705L9gKQuXlMAZ+Q2f0ZvPC56GledOSPdxf/ZdeInaZ8Qo6
bPbSwZ371/tAKMR22KN83KJawBgfwZulMdBq+7ewuRPOGyRGEge2Y34DMDA8yrhPqhm5FhQMSD6C
CZlMy9P4XzFLXRztA8JvZGLmi800MzNeeZez6+asVIupJKuJi1CcnTC3tE6oJakxOZKBngJYWRlK
OWzeI+j4kKlFVis2CknFXtRsNApR7qLkpNA/j8arrydM3HqqYqsPrC1iTkx2yV3myMKpGeMeaS36
rtk3pyxGvsT4o/eYzgmRDkAyqG18FFB7koGk25KO5Gt3sdZ62B8MGHrc011y6ZAEngZ8ygQOOEdC
U0bfWek/t/w/tr6cAG6TnW29Vts2t8prldqHqEUHWyZAk2wrj1GXeXbI7An6Y/cY1WwPyXW2G4MU
kE0C3UEheazrYhDPXkyByB1vM6AAm9H5IkSVZJ2zLx4EsfctpWmnYJZldL4PT0EljoKPl9XwlFVN
cZWlAOkSHNQY980nBRIqmqvziOoZBQyW20xnpD7NBher4OsaYcOmYNpgcNVkNsL4JWLf2Wi3A4UP
AvQ3bcaXGYWJBtQv0T3lisL/NGQgWvNfsgkfPB9ZbWwkRgqHoWvYfvIpqszWJCkOdw0XlsBiT9l7
J7+NIgKy6zNkejBVMFOd7vKRGZ10yD2Fo0JZgXFoPWx8GoNyCstNZbKNpoyL94wXmTvZCXEERKDy
brCaFLzTIBhyFokoJFKNexwFyTPe9Qx6BxF8ADAZ6gQ/AT3aMwNv6vNNG0MBjlHFfnqDnRHGdBt3
Z7OnhK6ZtwTuxNwcmKfw0nMX36ELqyJ5+pRlBt5lB/jYBy4SWDXj8Z85GSWokcXKIqBERmeGvJI8
owAhOZYB3Ez+/OLjNdjXg6TjJpCZ7GiFrdrH2GCaQ4ErRmPl4Ew6gshgC0zQgdOMDjM3Xnn814E/
8A6Ow26XZDluGXZxmpmYg3uPi/mB072l7QuvdwEeIfy+LBXk4SchBbf42ISNPvT0PqOdRU0TLqkI
enqMeKSMMpMIFWnMrsOW1Zk+PA14YJ4HrcmHW75EI/B0NPPO4j3hDl7jWGT114jZOWhOkAiEvAKx
zSXia5fcKFhv1sh/T33c41DmoLtmXy9W/dkVGASmxqhj7GFJcqtW1ss8cWuLz4nr42dE5QnlitjF
h0NQ2Ih1EYmcH41Fbt6BXfGCseGkPDMdAhYEPlNskVQXGgiV/+gstvHWJ2G9UTja5aD2c5AqpzHK
onp3jEUqXCH27tpzQqFYKn14aOL4Nn2E1/DvZ5AAdYFpEJcfhl4WbRf+WNiDcareOOZJ6fJUm1dp
XNM7zVlp743vUGM+iRdG6FutIW3lfmodv8NnqS+yUU37iCsmcqsrOhWKM2ZLydP9dOknCkfBZvFi
dkmuopVgrQ/2zjMo2ZpvR5WNe2VxRwL7ZZYWf9DBuUGPxVCwI1sGfeSN7J3KTSSIizYO0OsutIIu
RWyBc4J8qL07K9Vc8U2RhjFebrH8RH0hlquYdNCTXoLK39R60MEPFba0gAm4ugEd3QMnG+LM70zw
HGIh0h3gCxjDw3eIHW2tUX6uVTbOBwZ+38+G8HdGQE1y6KRkB2CmAUoENECSmJAgCosMykUVTOnv
ZCerHPeMD6DmlENeekC4D/K+XxvLx3IJtJiBb9CbHLkbsHiB/3aY5jvFOYbNNXIe8w8cE+s0nD7i
jtX0+q6SoLm3Th8iRY1smU+ZvSUYQeCLOZ5zCC2ODs+bzKYnpMt9dODkol87h5V1fjJ/fpu0Z5aQ
BlhrADt0lECphCCAn+tdFnKNE5hCCB9M59FdVq6MmDZH/lZU1KBktIeE/525Klovu0Di+B9NZ9al
qLYE4V/kWk6ovMosioizL67StnAWwfnX3y+sc1ef7tNdkwh7586MjIiEj8TjZmCjW7ZBdGzqNArp
Dvemd189pwK+DPsfyWpAXLw4tFIn/gskQZse/THOUCSnnEwghvaBYWKAGR3Z/zzDdAjywXkFmAxX
syro4c0kNxaWzKoGE81GayV7Zg0uf0wibcmnye4VmGNhTF7AIbNKQ7N//707TSx/WgN8PPS27ywH
EIhhWmIMiXcvMwcoPbfNUts35/x7tSQnf1rXd5ehccwqBBySs8o5WOI4p9x69IV4OI6UoLfZThzu
1Ls9bCTeP2n4gb1Y/YV47Jro5hpvgoaAwx1syCO1ARoaZrdCM7rjPlXvMNwleCDRUtu7BebBjqan
zdMFZxS76AAXCn9NSIUbirgp5z0ZONzpkXJ6Krk+26CLDwfuKU9i9T4QMUBUR0n2Rv1kGsewCNnd
L3rVBiFMThWHzt5thmlHboV4oB+nEpSXaD+KZZHxLwyU6RtirUDcpxUHaUJ2VWofH3BfUUr2CUnC
ahT3unQqxlXwCkcL2FRQFeh5EApXNNsZA4NBJtFbVYir/dlgsYZ/Xr5wITqYIpMtVwezOiv/6TDH
VizHJ6gSCxa3XhYfu8cyhnzXi5V+YtNfoai+iUU8ckTyzj9gqMZ4+XObF8QZrhMXGmv/tNLp22sy
uc4Oczd3WwXHUHWxgwocLLn7wjButoog+TTpJZUBGbK4Zujexf5nxIitxs152mdK3nGMHVW8XewH
b/9L+/2uQOBiTHR2w/IKOgNr98QAzpxABg23N8TTAshmC46mAVcHqCGCNzqQRKzOT+d3SbgbUDLM
9t1Gr+Q3YeCDQS1e/YweYVACYDR4X+QHn/huvQdlhGAnaJwswBmZw7HbHOayNdXGZD5JiSjIsUHU
AJU5gQoHh6g5y4Odv/2E71J7dB/Uf/J/7rKTj3b+7gSdTeRQUj94I7mP0ewVqBzG1IFBDcytKK0w
lBq8gSewviLmI6NrbKrjjLKcvvV4C/BFhoZzYYj8yadaUSGsElXm2VTZ4AeyQuCoBUklwzWrbbfR
kSZL7IIARlbJdG+XwAzhCgN5jDh9SVUv0XYOM6hz+gGzhcTA42CyJ0+TXzLUxo31htYuZAZwxblQ
Ulz+7cM6NaSDCwkeBhmZBTjpjYFk6Ei30PKM1YpL9prTD2zUk/OOtjCvnQqqyoyheSAQsIZwAyfl
vk5Yb7W1yUrD4ge2MGbFEdrOPur8Q/zDnECvgcsUg6q/9Pytqz58tsInsO414mZy6gHO95gf0XvR
7/mC0repGe022GfEB2oN+a+RIKPAxrStFd8q1mVcirhxLklzi+at7t+3E2kzlGk7vGLSJTMZjWpK
B2nnMzWBL0Dt1byG79c5dYqeqBpgkVQKkqK+ndKa/I1Z0MrBK1PjBkXnaK+kU9wTfmfcXEghNLR4
VRXoTScF3Tr7dKKs+NI1BmBg/3XH0qA+pEMPBCbAfR1/6JfFZ/8zyPzC/euBMUyD0b9nvwl/hFPN
uwEf0m+j7TXNQL531o2VGlYSOYzUg3X1X71m39GxgJBl/n7FryUvIC8xjRF5IIjDkIWmbYs+RTWu
RKJfZE5jKGk79XlQ7gPt/eQ+Rhr8RLwgpvR83waiz8z36sM7bQ+mtSOw0Q995HxFHKvrtQYHjBoB
HdjNWlgekzwgtAgGJ4KTqNF7TXlyiA9hFb8wKZAB9dk/h0u3TOH+OjGkDSuZGe8XLkOTeLdvfxgP
C+GxC68hoHv/j2jp1ZiojAE9/o4iUN3CAwkn9aM0XnAwMImJIGgGj/CAc99BbquuSc4H/TxfoR5h
TrIeNr/FyAD9YKYA36xSia6v4rbDVRNK2XEfX80JbITUNWSUAFpUsCQ64xkKGJlemc4Z2EH/ZjAJ
gZwXT1hs3r6PQ9L3DCkBOyaJ1XkyJA7xW4SNO/ATv5hQL+MVUDqoYp7IysNnewhiKuOHG3KUHY38
DEoPVArunmI7oBo9OaN3d68sJBOLy5a9/nhlpg7iaciXpd66RbNzLQ5JPdDDqMcpvU+MZSL0CuAx
Lxbsgb3CFPmAJS40juf3xUZ5+3qTtHSsjQp+8MA6MiSNaYfSw8qBvYWlG4LOuqbIQeDJfJlsmt8r
Wbq48mz0kNBcetuKsJ8d8CZfzqiXQI0vZEq0vtI6rTBiFmWXXoP9A4kdAggFtLqz4KoQnbEK9dlb
gAIlrZwwR7TbBHGQ82+y0SVWMR1Dt8JP0L2R06WOTk7QRPjtlp+gj0OfwWpQFJIDLT1+Gk8HKmLa
OYJK8ZhgVGM5VAsPnS/HF1nueZ6GO7+JsU+9a7jlyfuDHSA5RKdI3Qfk7CroL2aHU6O9ZBuAOZbC
wq9hPjZLkRSMjuHS3r2Cd8spPBywuma1+4Z53j6vq4MrBLDHzbq+oIEDT8NSMmEkgOqBG6u3WCZh
vCMv2FtnPuu9kzM+h2Io4mlXBdEeH3qU8WCJ3Tr+S5Wte1zlsGRW5Aro3om1NQIMrQSURxeOxeGf
czjOAaNHfB5e8fo7eLfVC8YEAP6rfRaEtacFCOL0gOrVxs0dgDdHJw8ABgeWrm1E5ccKHhfI74Fi
+XtB5DIHJ2KIUhamWtU3oOftemyCkdXa6OFw2iwl5qr1Q13GOJFxkciTzRlxGvjLeSOAk0sBWYuO
4ctyTE4PKM2wxJwaWY1/GV+tB6lp/zk2S3YZW7nCLqFrmBiYdHF00UcFPWW6HgvRwHu2Pm+OWeF2
gvi4WLDCLHQ1WzAvArB77twYc3631zHUEABN3Cyy5FBr/3wm2A2xfbjOLfAIvDs2dXuOkoHGNOWC
vYt1S9SaP/6gTTh0i9SpLJCloWqk0bKo5CHB6YTzWOOFXfCJLVC42QRANYCfN9j2y0AAriEvkTFj
3OJ31fqpuq3+yWxDs/uUnTO0Y7AXPDeYiI7+cX7HYQ+EDgsEyWJhQgDyU+9vrazSyXdBpey98VBh
VvXSTzfQA3GR/diccqPj0AhZIKLrcgcZeINNTAo3pYpSd73vw4cDbfdam+tYGyqbw1kDiP+ga8Ns
5u6uuYyCU6XeLj/bydqUhiublPv7rfVquuX5EseQVdM6Pu0lY5yHhXsLy/PbblQjjjcC5JHAAooF
S19+kKKicYKhDEUKSK+YQEOqi6xcIQzaRkLaMlqgjJWFDziit+nGmILnoqjMNVgP5yToD5YoxGxz
CZzLNKzCtLfrtUA+MZESTYKu02ZTnjdQIlZhAYreofFk5EZEEfaz2gsJ5K5W+xI0PUTdHebVuuew
TieFnyFXLLS0KeNtc/6EL8cvoWCakUZSQRwl9DIok8/2qnNl7RKSQ4foNnsfTz+LRi9qJqlMUa4C
ExNUdmx5OhlEKAboyoGYG1DiuJYVsUkfOKV1xtVzd2KGBODJ2wUN1UB5yDKjK9ZHT5aMfnaTI0YH
CkRH/wDdZYkaVQbaRGt5GAdJwsXrZzBGGU3VVBrVr9RenQByFwAZ6UGF54uFU+vgzSIf45Stp4eT
+RcYYEk14MStY9jW6ooMtoZ25t86SyI7G4Pg3BXVRmGT84C0heYO6v64FVTp9PVMAimkhlf4WH3w
wi9Id9QsQ8XVORPe8gDRCtYfkG4uHmOIdYxKYk2ixMirD4ff3cWFFH5H/Eo+EdlK4x88Gj1GnU1k
uo8Q9X5kSGWr41qoGD+up94RczaomLYMrDsxLwWOBooWMjiCAlOjmYWG1pXjBMybP0l4+RMPkiF8
Sy9d4JhLpYBxrqidfGCgb/xw1OskIlHBnVqMD5+QQBeQbxQ/WSNijhAZxCWVMKbCdCsJbfh/mAG3
CiTX1+iE5gnDF9HZp0sQp0GsBogj1G9P5nGpELs42ABv6WdpIrFGPYlKLZbhAowMQEmIEa/F8aTX
Z0VxDvIQwNIrTBUjyJCoaViHlN1kT91aRPh18inpPlkWvQylRd//63bqxqhV+HcuCpajpJQ9cAmu
dg3BToOzp/a1X/z/C0KU1Gmpmzs62yvVxXo/nM7c2r9zm5OXyKnfJ7q/JXKhPNT3kO5SrMhHgNJZ
DI3/lj2bjae/08CK+U+uXuKUJUx7q0ESRbZCV1FvVE9NbQhdLHQS/qZSiNJF91As6zLl+suWuk1j
NIHdub/SD+463y9U7fz3m1BA6Y67DZWMao23lXXVeDO/H63yg8jreFA89M264pVhjDFQo02vTXmy
bm7BULxSE2czKGYbkYPldFuQQIuI1rC3U+NDLIJnq0yMLIjAwabvfpIzEamuEbzMUeDx0LIm9YVF
i+7HgFsEKzLZecsR0SdU7W8ky3/LkdIbAiqpzgFSMs3RqMFheQvP1D7ZVMHWjBCC1+OWXadLXp5j
KuCwgzGR4Iofncqg3L/MPpFyNbGYRGgSzW4t97VqfzsRQWk7aQybveMvgnJIZZoe3qB9JPURXcMP
JApaWWBLV4y/YKZ53vyF5o+UFGSI/hdtfM2D+f58JieQ6xCtEOf3P18GH8txXLjVoUZ8019stT2C
vJQvD8IrueqI4O2bEWfxLaRIAApxNg37OJVN8DdvFd1ZiWI6JjHiSDYczgBcVDn0WWGk8qNySdIc
M6LbxIS/x/QzPY1PtBUk6KbJ7il336zBbbTvmYLorbAn8V6gwqJKQOKtoWyjkPPYlj57FPA2FI75
mi7ZAASKwc7JsOTUt2r3fn+hyC88tHAsLHYCu3xksE1VY0s9ypLX+cAZwFB74pSSzoOH3C+jMsj8
CnE27dX2Fhl3LOHYecqIeLYL5wwdF1U2OY6ptNImZO/H6TsmYe4+OowSwHcv5WqBsPCF+ECTZ6KO
PAbvPFANGPgTRpXdjME03731nFeiLDyugnogBqzJCaT+OguTYkLs32qw57TQUhWnm3DOuQaBiyxf
1cOazTi6UODG7/lxii0i2Qzz/lhJGB6wvZuEGZ1EunYNATPZ7AcvHbOaqcDAr1D4o3YnYGkalAJP
vjp5lH29w5gz7GllFybLQ4GMETbR+KaMj8y3LcFL9GKeVBWyLTUGLK8y7P+V6mztcFx68T6vYOgE
+2V0xyBQQFj/7rlsYWszJamDAogzQn+RDzX/k8xhQneJ7Yp7XmB0tn6LourtMkobpPPEFGAoV00I
jjVOoR03g3SKQiBInALMjoMSfzMb2wfILE2QuDoPN2u55M6UzX/oAkGZd0pxMa2AUmyYy9lRqNK0
TVGdY1Y9mRjNgZiAcYHtDf+cLBd6WO7DDuSeJmXqF9NK8azRDb7W2G91LqrBxixcnseIsjelFavz
R3KsqlOavYIRpqvR1Y0iEqV2/YmEw1FhK7CStW5yiEirI/0T3R/bTcgWFtJDafYv5qHMmQXrJ4kT
QV08COYuQr8p7PLwzIhOWowwIAisKzh3vwtIETYlLdq/o333qpMGBwcIEkuexIPEKKgsZP8A5TEd
c1B4MYZ2qjLF/gA18NF+VOnykiMtOSYSCrNtP1/B0gmZC91trAu3ggHEswxKUR4eWYy0IN8k/Njn
I+4weB0QMCAbstwT/3WqB5uRtrTqDHDnfAbEjBLoRH8WYg1JJiR0YASob0lZQkQai/6NauhivSOV
M4ATDo4ma476q6OJG6feq85E8qK3qk4euJHdqQa9XadfB5qZn3CSOVCEPmD/cLiPjVVlagLr8jhe
1iG1Toz667Tm0IrpDOugOY4aDLAeVZ3NNtHpzFlHJFsyh2hMMNlgxYxNRwtSMbn20/mUGQ5edx7B
wujXMDLPus01bHGhLRos3ng4/d5Cs4xsGOTdeYrDIzQdCHFHxN94kXXpuRPzWY4q45fzo92wIMWM
gCcK7Q9oG6TRP5mrJhQ+57inEqJJwoleylYo7J+W+BFfJ3550DNQhLHPPwUXDsukQjwhH2U047Pt
GB4OcHQORNy6u6zS3jpm5/eSkd74qh/w5OfzAz3+gl2n9HHXA72jbmRSyKqPDYCLiP/DQFElDS0s
aBAfkx/2yaRbLG+lVakj8Rl74dbRcfAkSSIALylea3YWB0h6LWYbdwQG1p8Wu65MnHxBh4AHIDrZ
nZNILDJ4sXNpWHDh7HEMd8sB0gRgpyx8lK09o+2JtvjG7KdLF/GAXKiwTUxkgSRhQdpjAdKt6qog
UMZECGWdZ4AlPBZyH7S/iZIUcig0wfJKwjPCShRhqS+gzBQzyj7PgKXNneKAI3Hk4IHPRNICEeyF
VxCbjuvg0tHks3m4W1yfcCrZ0BlfTfaWKov1r1m6StfFdxOUhWEXEmxKfiKLCoHYa0GZfNpNBrZV
EfBTYRLoLmBEsrkyrWL+SbJQ5w8/niKCnBqDFmC0bxgnlY6R4gSlpDEnlNw4Si8cpZ8Qcm9EL1hg
DYwYkGX0hyyrEnnnHXYypMH2DymDAYkenfNXUYfuGYMQaNh4SL4mZ3jhkDohmx7cKqmGJ9apaDF6
70u6WE9fbbPfbfvUf2EikkK7vId75nbe4VTil7+p02qJMtuwqTXscRlSzBNRsRg3d/fchG9tettE
hqwcfBI1dcWByZoIXtB1XNd15rvQqSXAlXpNnoVukMYbUw5hZJR2v+Xqtm0sFJJTDi94L8KQWD4f
q0rrI77Ma4xpMy1AouPwIh44c5Xtmv0I0I0L2oU+oXpakhTG2hsUvt42uneXnNBwpDh5l+51BsQx
kFPzm7XJrLa/tGw7VJ0gIJaHD1GNk/32bmeT++w9y092Y1Yy2vVZ7fcyWs6av59KzyhNTUiFURQx
XADXyG20TebAuDR7ZOOjuRkf3hbULxSA4CmcbteAhnaj2t6GWMtknWp43HaOG7ir3Ml3d5u385+S
V+7ymxzot4h3s1sxPvNmFsL4IawU0/NrtHsMmtgk+KnZlcmafAR2zm14TzGJw8GAeRdpkxyIfj25
kCai1CiJatoejHo89wsoinwe4h6q0B/OdKuVBp/g7Vx/GPxiEkoTRnjk0PgK6iAkrs/fNxsF0lwJ
WQij2auD44jmHKUKVA16+xB2mFiAEDsocKvoirS47I5QfuL4SSPr8HvuXn+yrVOhZ4OhOUVPZDBY
Do//ff/BclwlFOq4bh9/leQnL423xvPdbXmqJqiKNJDXoMNjDsUovLklZik0R1UYKhAM5k85QRxa
bTOoUx3W2rdau0QHITD7Jv3PrGYx4yCNcD7JkXO1eRtvag47d5t26e6/KLmBYshGKEmOVvq09xea
ZlUUJk9rRoto8nQmd//qZMTLwtn9oFSIXraqFU7dwpO5FJ0LWPMauq6eJFNaGs7VL0f4xZ0Q59JK
5uMiohbf0hc5IlWIWVDN0Mc0iGfCvE/g3GBE9J/u5LQSNaj8+9A7ZcJAk0Z0zlyrB68r1mqLjBHp
GGmWGosr7g+3nuCH3Gf1UXxqUbVnIV5cTacS7VeVRMUo/6zG0nChC7z5VT5J9k6dKAQexaZcyZck
nrewRl8iFmhO7UPRCMQTiMpbE1kz7SkwGmjJ6jXp/5pRhf4zhfttdVupyKSQAN2GuLha/rshPMIF
b66sk4QKIp/mUj1Wj+ky5mNYxavMV7mqQeiadcCsP+b2XoB9/xIaDisVyFSciDRhDlL/Hzi0SWiv
IIsQ35TvOnvmZMWPqU4iBiNQp0Nq1G2VxgioQqM0VTVLP6Z7XHhgImwN3WEOStwr2CU4T3Aq70dP
FvTLfdN8K3fSSL1R3XdVqEC9DnAuFF1sNdSxpociEBt5kOFB6rx037M9aSy9n7Ve6sIggy8FT55w
aIAEwEtesgUSTB7fSg+jXiI35dvPnTiqI15PgEZOo69aBI0q9QYGOy0CKrUt0bbMbJgXQkrNBZOP
9BtUmWGt4El/JoQwgVfUN1SRGt6KmQQ5s0rmCtnXA5v9f7WoHNN96C1HqLeiXCb/6t/Rlulth2hz
daC/OGaVV+PJCLNUSACg/RfKU0quGgU0pY3fgDgMthEYNgfHALW79/XrtDT8FiINyxgGCPCKRpiI
CKQNopbdhUbravHX2za593ydQ4RaCRsAlqEa0wmtDohyiAf2QvM3x7eMAmnTf1NZsVc4yFlw+Y14
v2NZimcqNE4bCV6rk0ENVItfnagSybpaGNq1ErfQT2TjSbxMQhgcOYM08fAAEofBJcRP2KFwqgwM
wGmraKeSn5jIrgQaCimgvuIKYaGzsEpgjdIc6W+8NkkAbAhtWYgNLp1VbhW5yKfdnm+jU3Bg+CL1
PzGSPcEhod4NOAF3mXYVAJGKbQFyerPrteq2P4iIxNMgCGpalDgHmooC9cfBN4ItEB/wpOOncHTJ
z1M1qIy66Wdx73Ywe1GqDXe7drUPHE4WUrdri0dHrp6qcigQyWNENaQoJLPQttTShiAK6fNAa/9i
10iOsIjD74coOnyguMEemr+zevCj3vtGhxWIhfYMXa35ttDcHidK/2BDs/V6G52s6/yXqhmx+uT4
K1hkO91OSQi4dVR8eB1i3EGiuhwW3Gv8vwZmr+ZtJ+a4mFMOg6CRvGbhBaskGl7P+Mrgw7NfmtDd
uD/xUCz/a9ysDxw+60bVRTRPAUYD3hF5xIu/Egy66HCHBxODVvy5bbNJU8VpoIqT2f0lqHUeTgXL
/PsMYXAG1aZp579V2iNIAofGoPa2tj94NfEJNBZ7cMGDa6A7TW2DiMEm+Ulp+b1QHmMMj8f+vleJ
SpN7a3PLvDsEqYDtR3Q9tW/7wQ36pMFiOtAcgC7BaZZbRm4V6KxgCjHqNKkl1Gh8qOnQan2WgjUW
eqTXTYsOLeMLKCSGy7Bxbl9d6lFbU9WZRLxHJmraH0oZO+ttO1U/x3FhC4HoxQTer/50ZxUj3DoD
6s2DlgXQkenx5klXKHGiU/ckM8xZgRK3OsqNNu1o4I8zblQSi4CGvxlIAlmaTOaDE5Zfr1tn5x18
Fs9/GDmGr/FjU0bAcnKPTgZjbd/ZLmQRBzWEJDs6OrqIPDnM9feT25iehsdDO1ucF8iSvGzx2bSm
R/x6xHXDuXNuzo9WA4kOiY5f+H/yQRlbXCewPOBT/dt3GOKNOAgzvKL/6Y2tCkq9dzf91/ytQWgG
ioE+QhgsLar0X2Z34tagiBhfUncp93ZR+IA3NKlDrHlbHPA4Cog6JWEBVmO4xJh9OojKb3LiO/F/
YcJJPsaS9vTJUloIH+iaYPGMpHinzsnJU/7vrQnVzB1gR1LI7Ij/t3ZpEuOu4DPbg2YDmryEIgpX
JwIBNRnHWqfgSBs8N4V3GpTK7eem9HD3GL3WMITazvCjOPmGv2pYD4iji7cDTZMx8zRF/4YfaVqZ
5o8z+DoZIU1xEbsmcYDNDVe6GB1tdPS4R69wpB7tHDBgweNA5f73U0Iy+qC5waiSEb8gpfBW2ibM
0IPfvEH2N79wHe8ffq5ISgjesdlmkBveUfYCFgsmO8z+LGRb+XZomzLVS4DwCq7R+0vMguxThX4G
c6/Rq8HgUWKE+Xk+K5FcTU7tMzQukbmyrqzmNZ9KTN4/ZBgE/ry+dZnDisYTP9pgPcXqgx8gGiTM
R0zmN24PYhA+PbB9giB2MfVpthNI34bbX2H7wftm7A93iJAtAtcREMahp9BXVyHt8CwkJKoQ9xZ9
mLx01cvkae8SqZFOI1w+qSt7PKt624BNSuvu+gIr2HVKUbbrI4U6WcfCyleUh2CMjfkdF9pVSmVd
fQxIk1qQH5vd21Uo6qYxB1i2jytOXHoxEFS4XSmzF/fQArHAgkU5ulytG5I8e8WqnR8GEhBRqSH5
Dquchy9kIOD1LYQkDUZaoKhkP+t8VESv/yv/20+NiARP9IndGHDWUA/35TOuh+YQ7UhGz397Yhzn
Q5Bgqs3DJqecg6kHKRGMVIjA4VBtlyveniTjd2fYr/KKz+wWlyPddaB+rA9qO+bAlZ07/QpXTukw
sIJyJ0eZshalLCx1q9Mz2wx99tH7/Rdi4k9CHQ6M4HxxlxZKz0EYFg5AzQp/Q9gW6H5PqJgqQPfJ
Rmd3ifv6X7eCHhVWqn2QaVv0n+AImR28j3p7N3itigZYResyrK3260cL3xnMVdzTvuqat/a1RLeC
J0xtRHcH1ZIefz433RU4VcLIgD6WUGH4Dz0nRYYmcbPgGA3dr0pa6TUvJbsJ2Nplg6a0Vdp0PLfs
Z4sWmKvDeq3pr1z3Ou2C1Qpu5t5LbHrzj+U2FiEb6A9cwZE4UW5k7hY8ok5v2Tx9OHlJPueLzN11
tn2Sv6K/a9FWKqD0X1t2rfHyn4fgCYwxSCO4jXersYe9erlvDkyGYKH9glXvn97t0s235eC+5VYj
tv4YsWn/W1rvltVLTbLM3xsBeNlajpgXUoKa0qR8DVlXJCeD55oDs34Ff1sbH79rDp5utb/rclLh
O2OebTLE9OWV4+QG657so72hO8mSRhhD6iDUfEM4I2ecivghKwiAESLfdz5rG4h7039Rx4yUC4uc
0hqR/fSoYTinxgRDer+9rFAlwh48c0s0uKc1Ly3BsmDiREhO0fARXrMWUevbQywT63KkdkTCl90z
kJ14GuS8Ur9TLmrYEElHSJafdu5jVgqLXOJFQYTbYYkWrtSMSq5ammSVh7U7TxLWEHvga5oyV54J
jqbsVSGe+Eeo5xjoKp7y02Mv/g7aYFQO2xL/hh8NYAXUiLvrJb0gZVZX+wOoURngsPBeN4blIf3d
gra+WxqYndovXIhDfIgbM6bvSJaU/ZzY/diSP4l9XdKb5GsGBryDttyiefAkC8OS2pE4Ts5u6uBo
BcLdoOuvJUj7hs4MFdGmAQJBQ532Z4cID6+R6a6wHSFyuJBwqJxKdNI/0X5S+lGjTN8e35GTfe2l
d/wMhqhwFWf6XrzbUbI+BFzG0kUDR7Peaw0ZclyLlqMHzt+01Qp47dDW2AoJ3AZSV/EF9LD5Jt4c
g1BkPNCd0j6y1jUmRpHzLZok9znVkuKW2lNTTe1VM09QI/2X6frViRE5YtzjqZspx/tvM5InJ/9T
sYyKnhrDcLy8BGQ/2I0fqxPqxA+HF+O0NVSJ8A2Qh+wNkISTz+SEUP0vju7+n7leMK96b3uYBcrL
gaqphZ1rwlF5jHsu+JTBx6HosSRFkFgEgUOfpJ9htGi142V/6kJw31nB4xuDke3/NHxAOHQAUxp5
NFaFOallTjzlYlyY2FD7RxqNqBEXqtrFQ0TjA5hYt7sM+trZzDsywRDhIWQTWd6rfKSJqQJSqsPu
ekMfEpDFzlcUifF0Or93Hy3rQrftHEDLYeABMZV22Ldfy9rZwxtpV8TkeoUyOAI+em/UOE5xrqSv
A04Oy7d/p9QY7py7hwKmxwIi9vqXXgWLu6InaAnZyBXLgCzobf+97OVg2eMwxkPpa9vMMOwA3JpO
w/MvTEAh4zvr0K415BbBJmNhnieb0Y9/mQrrinDVxyqVe0kVnkGB0bF04OGu19MYa6IkWd9YPDF3
X3b8cLisglbxotyvDm8Z8Br4HTpXjb1CsmHvoRvfcTCG30NnVFOeSx43UeME1HgBo0OV/g4YGWWi
m7lgNEFZLcEzEGDcQMKhFqvnMCySDYf4ZvmvyVkLHcpi6jD4bdue3Jl6CaV5H1YY7Fpl4nLZzSEc
t6dxG1NvSDNg3T9MXHK9drG+MV2m8xrQAoGXDzSYxvV+YcdK/taUCNVRrWivrzU8zNvfDh9xGLso
wAo6+igCoNCwNijK6k+aHlg5gNrRJ+SW4NrCaHMajl18ac/aZHgWNWBJHn9xHMMMLIdMJ42QNiJ3
iNRKVlF1WsachvxBvGhBBVXhWf/X5Iuo9td/XAAFZP1tib+sRtGtZaZCVcxf2Zv2O4YYxibOwgrz
4WD80HojEJf5WRuuH+6IvOrPS/nLIyI/SplazQNKqlaFFgVl7d3iXMEvqcsP2v+++/zrugZPwi3p
bNq4yTdGzYx6W7SWMgINnMXMzNtV3Oo8HdNCpblQgqDArDV4e7z849I5MxmFkwQrwrkRIgmkg1kP
juByvQPAwJbylf7+Kw+ppbDaL8dr6prP4I3k84USBpJsasc8/7tVXRezQ9CifSE/glcE6QooX3IZ
TYKYjyu9MRMTfI3GEmhOWQ2Oo9EBnS2+CT7+vA7uuNTe1C0AC935nMX481PpQckeDkh89tbv7/uG
WUFmXYe5p+/ixJbnRYD3yxCbPaRResX5nJMEa87Oxf5s8BTqgAznZ+camN41OI0O/wwYROgwmUDe
KboGAcN8Y2UNdMxkO1jeaKU0JqXmIBKmaj8nn9+7TX1bgubT9CJmTzT8n3m3GxPGG/CMxDSCXlW4
xoIFpvCqA5JVseOcq/AZXog4eJlhf4KPDkU8IR1IG86I7CsyqzQ/9lL7yks+2xfUkVSiUgIdLRwQ
gYiCgk5CyQZRtw5DvCxWQ+wbjlyEfi/De18jsH4qDnw8bigHAk4nYs5yNtMH4uQEp+iyKPx0jB4T
9jRXWR+dMGHvNrpleqeNYWuoi1pfmJaAqTQn1IfYXV3rQXAE64NAL/SRD+BAlCWzR9NurG+TA5Zh
az3NKxk3o/MuXY2wV19Cs9DUysI44egIpd/Z+425/3Ns0Fjk8I6VLDNF2tms7OUoSC/+1TeC63S/
2Xu/esetJncCvQ5vHOCA6V6gd3ISqfKUjs5rXJ+CBtABoJlydOrhwb1tzta5p+9I+0tr3zOCo/WY
V6MaqalUGhh9pxwehF8PooxATOgR/ALjIufhf0CpOAob4dlFO/tM4X+9gqpjUAgJnUaYyvEnA5+v
0sN/ATCnqDp3qz3mGMvoukKHZtUTJhmjp9QT43LkC/KyaFUsth1J8LD7sLSCT/a+LRNp1Bs+PGl/
0HK0iC2yRd4tZuzAlATIfbSNsFeCIqv98g00NL3ZGzBOGtzeqj0eyw2r7urXNa7a+QAp1Nfe/tFD
9TREoCZzpPAd7jdaQ2/8ncEMPMIEUt4xxKVLUHQr1pShDmgiu9O5xhiaUakvOHc2m6EUwRp09kZm
RBHLMXUCEFS3qOIzrJ6qgUKQ01TFRoA62eie5zXaSrv2CfXRCbdniJvcQ7w3HIwkVl+SVmfp5cF9
wg3kVES/q+cjH1Aeu0WpA6AgoO5ElMDdtd9vUjSOT4uRDkRmY/DahUcDGkCVjotDHTgsPGN1WgCC
ozaWFV5GQn0LKR2TxCCLEMcB3iFTGkTxXf+9z4j4Uncx19PquWF0vYcmm+Ob4utZ/j0/GegIkWGC
aCDa0F/DbxtBX/W+u91wnnM83/ERAyqFdbMCUO28GxYyTiMELe8b04JZvjXYDktv0SehTEYpNGKb
AxzU88v9U9lzXHFkOK8MHiFlMrFEeKP+H3PEfBenYGalbSdmG6Kh6rjiJ9ZsA4ChuVZqdJi8gRQ0
s2v3XeUNZtQrWUojiYt7jypAPHBD6i/KFgV/AXWvdLXfnTKZfw/UFf+77oFcrFPDzW/2Zrr5ufsx
+bc+IeJ2c/juUO7pa+gK3QARnlbJrXBXYvpGiKVoHPk1NOQMBWfuubYdzm5RNWLgCviES2eHDkvQ
cHKQIyEQEMxZFBXc96C4ari8JguTaNPpUPV6wJCJaPh9evwL0wsKWYKRUm0ZLaf0BMh5eua3RGF4
asXXjziDDJ34wd8e28SYHaJdpNlmdOI6u8k2QB1KS0hvBnva8W29DfQWuQFvi7d27pa4fATS6zR6
YsTIVV4YtZb65ckx5saxVlFVzrCcdVaKDifekgtRHkzXF7qV+sh++ZBef8Ey1sRePk1SaTKLuwHv
Bzf7vYs78C1YLBSNTKwdqg4IBg4PNj7f4zNtMYg3qtBBtHUfKBwTRpXJIQ6pdI83oeeRRne6KvXf
1De/nEB6XEDdC4o77icZYYHs70oo97eZeNXQtea3FVBLcrL2BTzb5QisNx2TDoNzvIFUL27rHyj2
IzAwHIVChUKGmo4X58/nnlYbbLAaHycX0NwZ+3aCfVX+ZwCVQj7fn+BdydOjgKsiXQ/47LvRBWTG
2xA8EE5VxvFIjQVJ90VGT0GE68lOnB5YaYiGb8LgGmhWSGn7lAzlXxBC6G/khupCE/7W38SLfdsu
Xjgd3pkvg7jqA+rlUEd9IhVmnyqMJPPcKT879GiYtcKJgIeoh+UFHMVAHTUkMzbA07cx14rre+f9
gqEIWQxRIz71Dwg7Xn6PHtRcPF7ITQ8c9oPljtzuxsKjL8TChG9By4GOYXCmlpBPKM3z6eFKirmk
FTN+Q1uygarELmPYDtkQFT7s/qiZSOYCCNBMKPmDxlwwDTcDZo3lkYvFG1q6cGSizhvvm8BdcSs4
sNCeUGmKVlqnWYO6IFEDrzqXhkTdSOjTtAz+PmvSWOGFmQ8BBTNOTqTA2+FePgoEZnhV8A/phQDE
f1fUqNLuN34QtlNUMZtNa1t1oKp+fnlY8nurFaMw8kAMNjWoNFhQf9OaZEQfbIoz9tpHtq/0LorL
+kVv9rt4K5HRgwEIrFFaqNmyVjeIC2XMElesdpE29FoUtT/ivaRCkmKROsH5NCGMwOUrz3kSCD3+
iWbG99H4GfGgv4msKtq/3wdGCF2AVbiB6uSohTcVg03kPkAlwAXvIILlJkXDOBWlkin3ByyRbVBM
zhWxnjlZ+mqQ0pqd3njkFeQfj1WKV4bIv6exyNl83SAd8Cc3SXxr+NfQBDgBaKKJakVtLa4zKKVo
g7Cy9JBxJtoBwxKHgUPBGGnQl6msga+YGkeTjGe2o14zk6zMZ1PY4w/QBnQo4oPy+nB21EzUT6bn
3ETrh5Kwwis8Qn1xtmrMNUe8QRNZ+EwG0TYP308qIS0w/YaBq54yU5Y5TQK9ITp+vOkLzSsCBDdB
uHrnsSIm5xTQrXalgqrV4p+tPR1peJFoGRnklBCWK8l9HsOk5wNgHgrUa4rqhOYcwBQqZ2G1rGt7
k7ByYWCzTp1NIq3UzY81SE0XudloRyRcyXm10WfgUPN/cD9ckqH1mFGz2d5AJCOn9TabhHl5m0Rh
MYXbzvpEQSAqvRhMivx1uATkGSxjUcFZtSCktBuE9TN9RaABBFSEnYo5ImkxCI83zZPj14v/sxf0
BcKvsL8HRS93cEhuwLiF5UHDlRY5fLQfpTGpzxaYqU9LYU16KG9dVLQoqbtMRoXNp/216Pe1PSRS
VYf2+qXQ7/vMidwkqhwVUeoUkMym+f4VEo1+MexWrUj1YeZIamxoy2Aj/PdkILE4zlNhPWttJWgL
GxVzEjYk0piMtCpHoKLweeiyeoHWxBffYj1NhQxrGUtaoqsBuueriAzuA2omuXDE3ec/eOqQTGQw
egW8HwEWYxEJ82VB8CBxm+j+gB0i/OcQAtS2iS48ElY/EoYSXDLgvhxqTNm5YFujQ5Fv3IlDr7sL
3oholhYM1HjSGUQM0HBZ1wSqkwfoq3SS66QiVc+f+R9wNTQNVGkUAejn0t7GPFYuontNRM0fHfsn
JomIVSDumqAr9a5ZSDxqruqvFZw6rESAMGvRw79UnQu9VCysBB8kqDSMUrPZvfK4Jz2zEpGoTr1A
C29Nt1XjwWSRCdX/exbgnAMTWfJEAtjUmbdwpXzA9h6N6JasXj420adBDTxzUarIFmrM+HVQbdAR
os1YbtQgE/kfQ2TXq8/rKBhiGspTNncDikjm3Pb9tNV9TQsqpEOY4vqGX3TvnHVaF/dDxcgYdBIo
ZH01qKRCyrYr06ngoL6XmgWe12FRZF2wIlZnQeg3p0GJ6LmjAKdTDIC9VSsXPAEMBAf02mCfu1WM
zUHyKRxO7XxPJXmpuHkTuAN5QEFSmIfoxq57u87huncegAVQFvjv4Dy42o4J+DZktkPnumAq6hnZ
qJooJLzfNspnRSfigNYczU2J7BlObZ2uSymXZRa+4CXrChEBEUEVlx5k/xQ3FVeqlgc++6R+jDF/
OKcAj+n/kXRmy6pqSxD9IiPsm1d6UBCxQX0x1OUW+17Erz8jPbHj3LsblyLMWbMqKzOrMRe9o0ym
c0BuSftF+ugONQSmYLnJzYQ0+42y9H+LZ8AbEsa/WgI+xN1/d+G9wBXYsOUxdMVbtA9SEbWb/uOG
EAJO81ciPnCfLD2mIoRLPPTLGO4XOIe8rmTkaOhhuaD7x7meniaLDvuDtLqnBGlcLBLT5uzYcM+P
7m7TajtE54VInzeCKnreTpINlTRcwgtMFNYii269BlaZvpnbyGjMB/6CpbA5TH9UgCwz3qsf6wJG
QgugF3io/QPhWu5nUkHWcc3NKgMjh3HLq0xfZXd13nu3Xlp5jtu0nILxHfpJ0UeaxDnQYyLgXxMA
q1mDmi02f3ogRywbb84Tzq3tnPE92l9V+pf5sskQgEPQQXMQou0fiwlUxoeq0qV0BmMT4YnMrlQ2
c7ItyJliJinAKhngDDsR+U/ufliK5EOhECTqB0sddA2Fmgz4dGTo5yQOhq+ZLGas5vADSrbCMWA7
PzBrihxLsQ3lFQdofaxBQGesDj9GAz8PVFXcIrpxK300Mf5Ay+1zphcxvg/pIbHzRdnQHTzSNKA4
7rs10gREBFcjB4W3YAmQywIU88um/8TTdNcusfluM6Vc2WGCzyDJ0krTDyoW07lvkEo0CHsaEt8O
njL0+ZeR2I1pBdBAcU5XwhgMMldAaHYV9twkyeNGWLmaqUa13jO24Q48VxyQ8ro1WGDnsi5TpbIM
nv/AU+it+V84NgDJaFBgQApPcTQVKk8ZxcRpS06gjndwHIr3SZfmx/FZeNd/72DXkzP4oDXH5Z7k
HeA0S0UPhsYEhkrpWv+DGbIlpvsoAafZpOaCTaLDJgd7Ged/rRAtEaciZFG6D5+gQEx/BuHEPX2E
BMOA/XOKH3+f6Gxj9IIHCm0g64g1ZRu094xSPvRbFwvp+koUH+Ki//57Jar9qe7Ja0n2OXDQeeH0
Q6OCWNImSdH4gT3Rl6q7okmT7fgSyt2AuYIo0S+D3G0un395wtSVTio6ADD9iXktL5bX3zXdjdt4
NFmsSVQaH4ZF3jbnITA+r3ps7mBT/fKmlaqXr7SRpOwU1RxCKKnvbdBIGTzFYWVL7bvR+fRNKysd
lDq6Os473nZlsSINR8X5WIeM+W5EblMSG+UkGdtZxwdLal5VLSAX46/JOPnSHad/WjXRHRUvtOlJ
ATeXQ77d396tPVLCsRBCWSDQXTIf1DhYfsOykhagiKv4oHPu0OQ0aSdRHeNqsO09gyrZA0dTX27k
PHScD84G25S+W6NfdltGe9Ay/udr3M9YgOeDp4NtUM7CdVSrt2nq1MPK8BO/cJCiWYyQrzrPA1E5
tLyPFLfRYVmZXv3pFR122zxEpZpZY6g4c7+ZdeYwO2bdoqK/2biSjb5xqdeMygnAbHeH8diwCqyK
Dw+IufPq3fwWLjVvZgReRpkHCFqGKAW06dxhMgWdeDcs+fzH4MeW7MtAuoPj4D64Bo2P8ZB5PLxX
HL8vGXuAgWb2njGfgNz9TryQk9IjvaXtqGW1/srRc4/0vGPVsVwYt+LC+4d9OGxgcbKa+PbuvSWE
4ruxWGlWZTY4A6mELVJG1O382MPjXeJdxeyMWjsooeZndlpR/94ZQdPxSt1OZmS9Vo8R20HVfeKk
kpn7ndGcZ0y5ldXU3fnEWyqjl8yXkm36PJvNFsAIYsn552VUB3lmfqZ70DNYuv0it5rQAxaDyvQJ
U4TRf73qoD44k0s+Ga++9yHh7paIIBoVakdmgr8pvwY3rn7+nj6vjK9ZYAeDIQwOMH9tu55kYcsH
8Ds5W3A4az9nMzKIMmOgFv40bguzundudF/YwU0aYB/hdE7EqhihZQ2OrgXEvDeGuPd6TxBq72ji
NQXMiYkdlipFwuUnt25pxJgVcDtcT20pP2UDN5+Thfv3FS1VAjOgGGZCodVtWQdazEnRMhrx37+g
2QXhxOkPg4ir2WLHsAZ4zvOddaxj07xg7TAn0+r4L48H8Nnb39zA9XyTjbcEhSgb55hhwdBnie5t
MPOF3bIu3YZfamDsxGsv3ReYLt5abbtKNz7q5FjxnOvGlq9FKjjAiAr3qoN1DuppufvHivd2wxdn
QskszoDwZrlsVb98/qV7qzs86RtdIvCsFmBXp2HW8EcM97Ssxp/ZjrNza5V5JE8OU7fqgpG9Mc+u
wtM+Ra+KC+58YV5NQ8hZxo549LbQu/GKvNunfxe7ET+JIS+X4Bc81jmL52p23tZjumDHd+xGxQYw
PC6sx9um139Cvg2tOK4zEW+sULgbnOY6UkF4nukb45gmYrcLfqiJAgUpGukajXqSqBPwKIUP3J2D
pobsNu0ZI2OZwVVjrtzbL6Fu9WFgIhn81Ssk4sA2TzZLh/MaygF/5qsSyjfbwWG8bxvESHIGputd
ZU5K/WU5KyRKPYaYcvCTv6K0oqReMVJr0EIE91lJVrWzVW+v5tgXFtCamu58NaJfD+cGQk8FkacD
iQqOFsHQwJCq1K9PXskdT1mEIm6fNbpC6URZIXUSZUTNyqPr7EwBqJxj75C2yPX4k1LoknEmpPdC
CVTTSPdFPsChITElIFwTApp41ImEP6t3r/+levqVQQjvVBu0NLVEomSKVfBtro/apyRz8qMMMsK+
v5v/5NdnB0tiaFIdvvHXg9wervRSzjJXm0o2JRTXTJPHvYAjQobIKnBwR8ihTaLlqpiMhulvGxbm
reRPVC12kynotJ/5ZjLuGY36h24RPaKS8fzroDk5wlnTTKoMSmZ4C95xEWHBzI3pGEf4GcEbt8/V
Siy2zpQBg7+Wxwh9FNuTLo4UyBRQsOIFIPOr7r7ga3BikODoe+ry+x3o8bkt7B/M0wG9Zoqao/kh
qmb10yL4NQkdFLrQ8ruHrnIg8Cox0cT+rqBk0FG58268X83hjwXnfpmS+ZQ0nDeepMWyBpeoTI+g
bOeTiiOfs99jD3ZR22XuNCeVXf7Xpu7DdpiTR50J5DNwo+UYVpLNHfCqjmMV3Fl8W0ouyIu4gj3c
zNFl0nS3UQsMWAxItChsUgiasIzJKf3Hr8X+os0uE6fmYLdkdMjkQc0v3hBjUIO3mj865I7grm0M
026Te69GqU+ex7HXxLt8m0jooTgqaEzgmOAxjV3DZoQkIf/dBb4s7MM7g/WEGhBR+PXCYpAle+3T
g+bWqynFWlwB0n/5uTN1s2CHE4xwnOFIP0hBKJ31JBqr8lh/y4Aa6/nXnzvP3pzRb78KG2iLapwV
gwExhmrkMnpidXNe4wnokX8sSPnR1bk6JLNaHR/rsnxT0evR8EoGB6mJw/xN7xT8anYuDBQADx0k
D2Q3Ik32V59ewao5wRIcjdr0f5yHOWJZzfWREDNlPqD8V1+CJ448pO5CEtMfR0q9BEWMRmxpByi8
A1iy4y9BJwyjz1BBXsS2bTLmEDAHnhff/2b6YZ/VBi+ReEP4O1D041kwXM15PoRYTiOMxoVrUhey
F1NHP0AXSQCPpAwoLtiAiJ36fVaWVozeTQhIsklgjKQpw+Ikt1boEj7BD9q+L3fcCXdTVeyHcduC
Fbi4e9fgSeXmD2oBaDiuWHBSXW7wq/X7FCK6ZQCSIyYbIlvkdWIfLf6EhbUFLvzATGgFfr+P8BD8
As2IUvg2KT1wBTQT+m0SRYjkRt1kAvYgxdecSU1Lg1cgrJTaAuWfBJrKPAVFKm0Vb1/fW8YLuhL5
voustXD26Q8l4ZOA6OhYdygiQNVEoOPquGB0ifxJMhD4BT+KAJ/MP+IGBOmdUrrOJ/PPwDYnfpZA
aYpQYcSQ1NNNGqeRV+D7ry72wIOnJC1Gqu58+9fKdNdSBohAX0sYPx+1sb2XN9MdOtLTo0CFrmLR
liwssQia0NzvmqpWN9Ktj81ItCwbEcM6e43w0EMTN5eM72WlTbgXXMEHQhmcg4ppw8NiQkiO78EH
tkuBn7j0nmqyPUCGxfdPNR/MyCaoS5l1sgN5yyb3AqAdoF9O/ngOQPc4MOCn3q8NUN4Nrgy9QK1l
V6czADm9Ru+3XgP+cuFrvKuuKGdo0ZqIs82xDUVGUvXLWpL0BEoW61h2+yC9lJ/2xa/gYx5BDGf2
RuduzECSjl0+Ejk91RO3eEP908LvFoMPiXBExzwQT7WVMeDotQMBOyViwp5WLCcVZR4dghJL/Vct
cyTt7IRSCBH/FhhcRVsq7oZg9TKIsR4/2KFAaH6LlEmwNXbeQPoQwcLE3HdTUdlQjcEB5gOuHrdV
9C5avmoHA5hBZdRGQV0MbA5MPdsPdT8wSODN495imAYnK7JZopjLsGAyjpHcvbI84adFHUmZnWXZ
yZj0El2QlOzMWMSJe5qoVtUIOIDwCGSdQ5x7wiLUoueGI7cBWEbv02FpAwH8BMB6ECALoKgHCJWA
Kuw2vsHZGlHQc+1lJxKjDn0rCQgIANXvEZlDAmKjm0akg/qFfPhjYkvXY+WQoP4b2zM4EtLflmMS
LHQVCEuhpqlTwE0g4uySeQ24Ut7rawnxN3orBS7uGokZO43HWAJLemODKZMFfIHoc4Q91pHIDVuz
ZgZBybobtp2uibFuy3zNjBvwZAl7zU2COxVYp8DyPoT7OdPE48XfV+AUK+prbGCfcGtG51QSSqIY
VE6OZWfkb56atj5+ymXcfgcLlNPALeF2oNTCDYbMIMp+bACG5xiwxhIFRIHEunNo44ndcvkPNfRJ
762bBicPrrqD7P8K8Y/kKFFk4ItjA+ZW4AM2+K/K/DGCGC3PPVzDD2BDLaLYh2CJa0YnijGxArLC
o23DQAh7iy5mYRBa4QzK/jDhok8+AxtKgVxiv8zkjngIDdaoYs66gG2rvSWnllIi/B4UzaVfGIOq
s0YSfQEWuU/Lr429DreBcCKGoBhr4JTGJVbbv9pb4u/slsInSA8LmKXr0d9RKdPXQHeTJVb2hUqm
thTKPC8CghBhFtgvwjA8CwgLWqN9Zytfef+XdfNTQCkQM4OHRRtZxxddHEyZEr7sjOKT4ocRBi6P
C7Kozr2zc6KBYazdJm1EoNEdF16fdWyYxCJBqpFXMv9/vIRc8A5F64xCK17jj2+u6d+MwnDqAMbT
spIfHBGBRjo9hvZwMfwQfrOkFyegLLjosFblJf+/k5FuKQ3SXrYCIdy5uFSVoMgmpPFwG3SgsfF5
ckLKueHYgPBybgjGC9QTus/a71Aqm4z2YIuOEMZSCCK6gTz1sQ3ctelZRjRYm2YLz3OS+5I2JJRK
ZqQYAFs3rKNF1I2gogguBjmExVePBb+uFc+IshLdRG5ML+IzrLCcNhw6GkAE+RTuPKvnaOO3z4/j
CsBT9Dds9rtxDqBb5dYHtiH+YPjThTwqrvOg/hFdlNn4Yl2cZXsa8TQ+ZnnaAM4/9PSrEaIAjNSj
4Zy59FpQvFH1gxqz4wiGfsJcMJuHY2HGTfno33jub3QIS44VvX3Fow4lnQfajDT/goWJrLrmyg+x
PuJmtTUPuO2IugYXUkhjjbnNlyl9ZQnwJGjTp3PdzLthNovW8wb5VkJu0YEzQXrFCXww06/pctNi
Fz8iGcejn1Ew3+QxqCPhkcIqZdf9L9xba8AjUn1MRRgZLsqaYKtX2OAr0YMjFDL52EiXENRQqzed
ssYF2WVj3KYFwtEMUr5RBiP+jdQfuh2JmxC1EIQpB0i1iRNCLn9L3OO3Dk/a8DkwCGBMEGRWV8/u
YQz5soDesQB3Zrk1Y9o2W5TjSaPoZigJuSUMUbBjxIRn/DTgHriVyGXp0d7hFNH/6gp4e4i3DGrw
q3zrD00U3FTZbStM8/sjXs5OlSsIw/oYHNcZbEct+PH6uy27ho2r26x7JPeaX8fedhj2otwaVVAC
5Sqqci2/r8ahRMxa6xbRSlCvl0nU4WSiRX32K87cYRifC4PUbho9ltgmRoPgpTSK1PBs2dgDgcMn
rj8iTaUxAknEwkyWL8FFYiVouS6Xg7LYM1wORfjyLixcRZ2rMUsL+kuKrXWnTUAEWwMfM5Y6Ohow
K198w5p7IiTBgdaj0KISs1bNRHExlQm9LC1vBuDCFDSOHSsBEAdKrIVbjfzSzFRlSADvZEf/U8zJ
bsp9qBwjNj8WF/QRCAM3CwwdM4ffMlKvXkRU2KjfqAzPvbPkDn0jzm5aKHKAEn7OjYDUdMbVBDyT
7EvX8ui1MK7BCYg3VP6lG1QXlVen6727pe+ygL2oNPeOsyrMVeiy5MOcraQoQyENIApw90g7kCSp
pijHIPotsYdgmlhlf+HQukJ++qEAocdNwa6YxxFDHma1YO+opn+QPyFuZpynAio9i6Q5Ix1oyiKM
7BmVBq0OSPK4uMnGTiqIzDmTiSn92BQcZDertHnfyUPIRexNZ+kmrEWlVGDfnLJCv/Wfchi9pQwI
1N70XTtiOAOjXst6lBWClJYmAZsDjD4sVwXUAbM+nQVgpRApAfFse5Yq0TsRVqR7JTiyRjMohIEm
yupuNa3HbM3NF8lC7b6flQjoMscuvBWgBRIdUaq+A7xOONDkXYsWE0I90f5nEqjSQOcN3AQ8BhDc
JmKR/jQ6Gu9NgEKJLptZqCvIvOjPHeXi5XcwYgLPl/w9xvQEt6lLSH+QNg5+H6a0ZDqWFOIvIjqR
CUJ3J7VV70LqZLVvSX6ofMC7PDlC3LuM8OA262f4H4LxmutRqaOt++MYKHOvIvVwXdsOhkP2xTBY
9tIeChse9sj13ZQbzb9gpP1vCAUd/8f+zzTJdmN35MOvIlxtDHwnXM6aRDkgGU/dFQngw+wqPyGl
Ik1mLuhMHchoORwK3SZv0vAWKhJGDpvjJWxoykYIgg8HoTBUIfpG2i/qqciURbm21q4YYXIy/9BB
b1N2CzXTWK0KyZTRWy4j3imn0l9e+TPZN8gXIY5vI+oRPM1oxpcpQKp/GOrTtFMyZoyIOd9IxdHv
cF+U2cdMu/fMwd/AM4lIa6bhGP6G7lIbjJo9eEQaUvZvDVrfojJu2MBEbCxjkKBQK3RPMHz8b1LE
BZbNtCC4xWxOFgqLhUGa8a/qo/SqDsv9BzWpIkItlDO0MgOVPPB66KwLQMNxQfwL2umpcj0bix4e
I6k9t0VLT0uN8P2zLybJpzPYzDEf7M/hK5J8CuwpYRGyUkL9K78B95C+MGpSB/whs9biSj6BGs//
0NhRMrHOZFIg6AmABRSE5bw2qMjEQ1LQkYKGgkZG5M2/8+q+YiZTmbHbaKW7mIJgc2BuatGDWurA
rgGlxKT02nDfnZEaTgeLiWsL60xbcdBZZdMSz1R8vndPipGTWSXz/hqt1RvKxscoxjWoy+tb0nLA
SHRN4XH0Al6rujf70y+Sp3OuwN+cvIAahErQydQ6qZoatKWRJ5MmU2NKvZpBwwkzBaAXYKfk8q8c
TUHeOWGZ0cY9QiqjSQ0i0QId8aAYpUXZS0dPz+3HnaKkFE6gahSj4GRL0i+O3VpVY31UGhM9yI+x
VTFRH5WB+9etK6LnVrBnEb3NnLhi3Se0JBz0ibjXU6lj0eJuSakzJjKgf2R7PVAZ9S4jfHrxImyw
LIjFPWIz5yZeZGKUkNNg8itXA7FkVMcKe6aQUDIs3Oh/hqSG+5DsIcwVnOsoxBIdSY/HhGilvwRW
TlC5u7UhSnU4iYgRnOvCRkjSOaS15bAZMrhJNJbZF5zMWCrbIxIHnGntzC1ZO6eZdDWLDgQL+ShK
KkIRRwkVU2Wwn0hVb/fGM5jw+OhqJGOZL8s9miz6HNGclbxx4q7T/z2nOOxZZnFKzUuyQNFNPhAE
AybtYLzPI34Bu1r/xtXe3rtYeAEceSuVmGfvDhw7kq2BIvVmk7LCie3Dv05PthHL8YcPp03P1Mic
x9QIZXEqAwyMBzyolSVs7fQcS3x40+Cs190CuBcOwNeX54Jb7VMtkBOigcdKiqi0h1aS0dkGhwUK
BCqEMgX7V4tOEwSwhBEAAD4+1wzHChUNfjE/hpTDcf9Dkfh57b+Uzqa7x5djDXj5xalwxW3ckGeT
f5MZC545GpGxRFFkU+BWXAQDzvkfw7uo/VSVRUEOizhza4YXMJiYs8m1h15gk47rZKSdAs+LRQhn
kDsDyY8/tTDtW1jflKGEm1j/+KbHAHMX438Htq7Ax3IgZBOHy3o/n9a4LRu/ScRdnA363I3Blobg
5E0monGmQUDB/+8vMyjmoMcH+gg5MP2OGw5FJlas+86GhS3ggT2uj8ji+gDBFnGeooY0BRkbJhJl
pweOR3r+v/p4w15jZ3MXfdJWtQgU1Um39MU0jIjyYrTqj6D8psxfu/g4PHFAuy7xy3HdtnYxiynO
Z+cVFstKrMjhV3W8g4XYoe5ZAR2StAgs1ugEdAveKOGZBDGedZRaMtj6kmWAgc3Kf7LUV8WhYkVX
lhFWRirGK0jDCgcNEyXbF1waITxuZV9QGzUAdnCaO1MiccLd5t70ZRrgSvjJCfzCwIvxIdR4RGmr
T91KkaekMkcYcjvxxr00Ho1WD2P/12ayRIN+AtMZJWzge7aDOaji01vLwORjkygDnGLmhnGL5YJu
J3FtkPbQuGEwx5AFPZRn0LSIx0hgCQTDhzFvTL9EzuV98Qsc8lxR895PyPolvMG+2xgiN+KKVxVr
lBEVQctDpe99v1fvY1kcrjFJwZgeGyunM7gemNlqMCOJpCsjIWCgSNIMVljv8NwFgO8mb0nOyeI7
YZ1A+rb3yxYMeef/OYcCfY90KUqwaTp0DPB7HJWIxlx6SmnDqcfnywhPwn2wIl66Ahpf3f0KB9iG
ikqQmJvQC/pxSEcuuiLRZVnqAdQ19gIFE15kEIZ4rWApTInYswtXDGr5u7p18idvVZs6FJb09cXB
L+wVsWCTqHgKp7k5bUkQLJbvnB/jXOz6/aOvDOhJTGA4hIo+ABuVBYJcsUgh8MWJHxZmqOgaU9iy
2ymIClBK0LY1Jx0+THxkzFVw+HjVeA1GpGi4Zr2Zid2jsubc0QMi88AklTJuw2JmtabxuoqIDjTh
EjS8Otf1dRh101tAaHhataFOxT7kBymUdpx04GK/bhay6Sor6uMR+nZmAnuQTF4DKRUbAEX6rB5n
+kL38MDcIfYvRveP9OJmsJZg5YH8M1L1l3BRMqgxQfYh3s+J5x3O6chbwDmaSlI1mU9GfigBxNUa
Ei2nDKUh8fBL3gv+xbzudmkMjj5ejOyw4cofb4vC6mT2AgGTmJY4LJs67SC9jTPn3NFdrvFI89li
ZyPnJP7h27Zh/pgvjwpONcBMnxdthJq47Ic1VpvDsq9MRiBnrOrNh/dqJDyIMCSB4hoAlQSaYg4A
r8n8JNq29Iz5BZ+cg4qMiGiV9gD/1i6af0QIyiWMOR4RLirNGJEqxmIjPgSolTGHamPyjMMpN1Jk
V9QRIqqfuZt4euhSRPB0wrZ7R8bjJPwgf6dymduJIuXuk7TUXWXZ/TlvBO1dkOfCWYvRCZDuE4c0
urtnmow/82xXjqIfRKkRdnymTaQkleH4h0I+65nMbv0XRYxxI3YR2qaXC/ktOSnE2i2TQQqZOBEf
kyvcJYrR+DA+jEWYxMSWGThhG/86DwQcxJXNf/9XWdiNwty3VTSTqEO6kAgTUeYd+QEcFs4tsaFI
jZTzIjtIoAteYS5uihnmU1LArS9+jg1cpLNQTQYNHhf76wuAVvUfgpA1hIRgp2NFBiewwewjykr9
IjsdytVHx3fLBgBbMxE6YrsxB3UKDDKoDSruZ1CbYwLJ82Ma1787Jiz4djHmL9jhegsfwToxbG6N
8PCNhX3Z/SRbciGsWuEXgZJk2AHBhWP2aihTSbyvBrJbXu8EBDAL9MVn8eX5KGC84/KLDBdzXmFW
ygHrHPO/V6rmxlOBBuibJlxpiDmkXentmIiuuT87vIgvTfNZMUnma2QSSX2Wc3UQz2pGq2NVTsQr
ATmQDPBZE40T4peM05rWdUH7Q9KqA/00al1zOy6eANw7dAIjvBSYbIWVcE4/7bpiXGrok8ZAGXym
7RjcNP62pG9JHtzu2RsLBlT3KL9//9ikb4wTrP9+UmEDG+BnwgGCyArZJKoKdIkrzJln5xQ3YNBv
l+vKSl1QhoNROYYw1HLjgxsbbEk+7+u9qGvtWpWDMvv2dnZ+Tao6MVup6rnr7EMmpEb4Y9IMzvG3
B26esx5wvjKahXmtmRk0sBOjHDO/HX6nTebJt91zlex3DgUb4y9oDj+F0Io5zu4tHIWQeLbWoHAn
xT86zgFc67g/Ukbvj659EjWA3Iad3qzTlNoEqi7QTfYP7e7TSFEku4nWnI49IQNpA4gphhGoqhy8
EsfoMyY9aPanjf6U6A27QbAIA1CNaTO0+iGVch3CG/kp75KZcTsP2jvW6gs1aDHtcGwi5VmtGAs4
PzGPksglw/s3QgboynRzmn/r+iguwRL49EG5SUTbMx+jGXE7yR8eszhZxF+jlnLr2fLGtWS+Nsen
KdtbqjMaCeBDTIF6mPl4d3OKOt/lkHuADFApgCbAf3kq3VorGGXDJ781rje7PUtgs7CGDL236oE9
J12bZ3ZkLnjjTdNrdHhb8CmgAXr919c+qavD7Ikvpd6JvyVbgyb4sXY0WyvudBFOa8OJxqXAbfIm
hfsyYfnoCMBq590yiNjh0ccgyZ2GDxezUu5JGN6tUsmavGFUKQjSxqamoeakrKFfg8CAc+Dy73cW
9UegRSb2svgLv4k3JC+7ke0yrGZvpqUQXJFYWrdfkePwlyCOcuS6TjAz8OFFc/xNQAHT5pZsC6Mb
TmughBmlSk9gHqT0C+UKQHh1SGikqsutRmFsZ9FuVAniDuQpwtm1W8xaZlpek3ijeQaFrkTxxk9O
gOHcSLdzUp8Y8qzKSUolNc4P82TBEbnKb5zob/W0scehKwrSkP3gwp3p+I+xr2NkSRWWjG4DlXdJ
hnE5mpbby1JRl4CcvGxUcgWZMcJfaALKEmvpte/crxwxbEVSm8/ARaJ8vJlpzY0fsx24KSkKOFPt
winCG115NzqIT76qOkp72D4HE3HWL+YixzwM+AoqB4HR0SzRDroZzzqrEWv1k73gKGGajQ8Jf0vo
50z0d11ZNVGFGFTnUpKQkuETsIEbjMDkeQLJcepj34+BH9dAY9SetDx2TmVhvQo2702UUm4NC61R
MUeioVIzIClhu3RktLnDI7jkPPH/hO1n5INsb01Cp78jrZocCoNT8947RVJzDfnsFnmFmsMJ3m1j
BJ6aIkBOuizM3XLv7/1K/wHrd8iM3MsEugMdlDVMFRLASr8NntYjhsDpc7tW2G94oxMXh+jDA+rb
cRgVR9NwmIc4JdPW2e2eqUBnMZ34Ya+6foHAGo0TU7sKjikKnmS9ODtxZ3nnMqwj4qNWdKU1gySC
Yv732DjnKyuS+K9/H5KE7XAph3d7nCEo4TGPKFaUTz8yDhPuBESeu4yvSKXyOTkG8QyUnWSMcBrl
MtvAA9kcdHJzfzO8Uq+bwX4MK9PpUTl5C7ZQGK648MOLQUrz8xCjWyWIUB39Gk3NBDs/JM8mZgWm
bdBj5h4qpa+VuNj5dO9PVx2HH38bL619MvVEaQ00s+HoPiyobvnTSfFNgA5ZzXQ36aLA1LprwyLS
2eBv2tgPeAUMG62RC7gH1J0etbX1XE8GtVm3W5nSNHD8pExbgKXCoqYsBr/Y6N1p7bqdpVA76jBK
gnO/4+y6SqqBKSbzm0K/L3zIukKh0+LI0Hf6k1YGwsD9HfzVRleCmvmu6B/nNVqatN24J+MPrqYd
s1MLO3nvCRJjtOY0XvDQ4Vm2UOWdejCgbTKOJ75xL64obY2FaeNyeqDklVH4aKV6cR/LVLEBG+r2
T+kcxB3dgg028x6MmjK2eUj8rnZxNYrZHRUFhQikfY/bEG4TeFW9R2EiMW+7F4bdlsEXaKZri0iu
xA7SsQBpkDsUt+nBOBgXs8eEHtGdjDdHjlBvjWzsDV5svkhahWso0HNeQ5c4MEljU59tfBb4wWNg
9KXAWC0PuB1k6I5zQwwUTj/9LmXoCqoErEFmWxqkP3GWIq+6X0EmRfghoiGBSMDDE8gO2N/UvMx8
3c1V+98cvdekGaFKEdnzbgHE8d1owu7Vh+c89WG3MDdD73oDrImrJGaaTEDY3PNFLrl900nXzJUm
sWkaqwOd0vZkdUnm5YI0msqa5QBiEd5C3g+zmfkJCNbsXxly9zbnPHaewvT4d14okoTv3Q+9uXAi
/WO09NkA2arXcVpYIGCLJkcfui5kqcqeCdWQmw6TcMoM5WICBLRKENF7u7ctsOKLYfyKucz9J9NG
UEaf30bIONZ68nexD3xTmKx1N6TOlB2ccSh5cFWB5HAQYoiniQADP1H/7KMoz81JrrqTLQpDcYp/
3WVv1kZcINIHiqa2O69/zbk1bdoIsJ/WH0fqlNKFJWF/GdA7BAW2v/HuYTKAuj3ea8xnOXrD1fa6
3YKZl9A7qk9ruyeS7+FIAfXiudJNOOshajLCBRlPw6TDJh5PL36m1Vl8wYNBJKpNR+bp16MVGzCx
9jPI0Gd3wfB0fWsiQYNI2Z3OYTmOnISeCy0JN4/Lw1tNk6R4cmUQFIQVxI/+LfhZjuZ3Y1ohfbr7
MLt+PxMfiAJ0FJ+CjkkMTyDVrBH1y37wgDkn6ohx6Dij9h+NRg4QdeGyqK7GsYS8/+sXnfDytQHF
v8OD0YVvTAFj5C1u7BQO4Plh9Vue7yQIrSst3vkS+v05M72b9qQg//aAj0P8/VhN7qYjp5x8lgKS
Vp2SuzQZ/ba1vDHgfH1YKXyAXngW+S5aP5xsQud9a7BAHCBXyMBsAmkCa1aJjXSKwunj5L4xg5xX
qLAhvSWPvXTZNFZ7NbfNqII0uZlOeJv0nZhmIt58fiMlMRw5bEmb8QccqCg9qeRz2lJqZdrHaHYg
SusGncLNNXV3WyYUshcByQAcsI/kWEp38FgAJyfxTrPMiFiFUzh04NP31kgv/PkNYxdhg+X2jzNq
0k6Ek6ystCqQMDnDXKpDwzVtOEoMaB2cVn+MW+4OvaUtxc0Mh/jhHv+OvYEtrKyLYI84vRZSCXAe
u4bJUcF09Qx5ApoGNO3GltYUL0kbIShrMSM7LV3thDw0ossd7b2h1yYa0vQLLk5gNqdL/l+tnFfa
Zlae6d35xPEDoGy0hC9HWY5ui4bL34MG8LpnLk0z99DE2H+dszGgC9zEIkdDh8mIMrPrMUt6fHuY
/7zjvOqdaBIx177g+sbvAfanpAcN51kb7eFaEext2G5rGcWSipGJYqXJ764Uo3gRwW0QNchq1Ix/
uZEBiuJQwhzyu3GpmxeIOTSlSVYKgxKDhi7OZU+7SalsVKeN4I77Dd/2HMGA66UbiM1QIsbJRygy
a7sN1nL14odlw3x61c3gMPqa93+ULQltzdGoarfQTRNS6JxfbRdwq23wlrPq9IZYirsS3JPi6Z/+
ZtyijFxFLvhFvM6eSorGbmTDXtjbQ1oSSck9b6etY9pxy59uWl/jGQ1cu0STHjdH1EntoRCpfUsE
jN59cvOjaPzcBIyot2tBSoDAiQ0Y5jmhteghgUBCMta4gAUt9hdj7jR/JdqapodqZXgNxhE8PpRK
N7MH0yzgeX9CmSC5xBdcsgqxXP1s6LvGDhsONphfVjVVbblGtMQQKUAxE8xYRNmygu9QGy5Gg3m6
H9p+tRu3bRtyRgEYnjwqhKRZM+qENapl27BNPGPH2Okvn6aHzMbzgirMrygIrljDPtWd+VjZzvwW
YA3tfrZ8Ta//2sCDmYmTsAOwkb6OZpZbW1SaFeN5jvOm92VcwsluFQxTa767L6T8SLbwsXkZFxh/
oArsjSr5bDtCIbbGEunmF2AjA5D1A7W5B9Tw2lrlm7coizMAVHF5p0ccbnd+3gm+TJycfMp2venz
5b40i5A8dQRYvFCWUPw84srJI3J+7+a2V6/ZhF2IAh2jcbTZgg8KYbQvjHIfyq2br1IY8lA+4ly7
X9JAzZKX/5Wnb/9QsW5T0BGqVKDPjnGc7KMrvRuKoxeVL1Yqgy0dwwna0nxrZf9K4/O/2w6yIJ/Z
w/t3eHAO/XbL2I+bZA4wIBDiVcxscB+/YJ+XGBrVCEmCgzvF1KvXcEXpe/QePG3C3zc4s65+jkgV
HkjVQQW1j75Hyq6FEVWxI66qgRyOG7TSxkOCTVDulojFD2Qt+/G2f2V2egtLI4wWMWl7u3Xv7ZJp
jHfD3Du7Gn9+YpB01aiEB+sdFdYS9SCubXd3iX0QQmK4FnJ7WwKTswzO0S7eRy0OQ7GAeExQTv39
soFvnwyK1fgr88JzKFnVK0WKte2/KLfTK7xxWt2bO0iMsRseyb/b+KTk0gj0my7YbNgOD0ab04n4
aEJK+dDqPZtFivTFeruv/tN9mk/31C+8Y7inyYNBCPVHx8LqlNHuHSKGUApYdW5zWHNL8+0IghCG
aEBSobotYAgaOtJyKXRHW74i4z6tqoG4C5ttc5CbgiMLDsO2mbkLu+gW+CofAz42Ov11mPLM0KD3
/wHs++8C4Eufdt3swIhpk3bU6dozeGJaWKT78C5DjLkRr6UkE7VBediY36EFvwOWUX0IcVTSSIZv
0C4B7ZlfpnebgY+dEGCQbviVZfbHtJW9+eQcpgyF2CA7OrxsxiR6JeSOXzldMx4JsR9hcxkgfDub
dg9wlaMVrHREbsCXZTWDjzV5WNduA8dDblHQ7tXC2xpkEqSzc3caQZuxi9XpE69fvCgtGheUZ8t9
shs9/7Vovaihcxjdl9TK36BagQ5Xa9DwnaxxikgT5qQwetPCUXBT8XyGKIIT9ewXDbZx4bd25vic
RK1nj0DHKYJMeHywTu+I3Mtf8NxOCMmqR/JM9IN/ZZANBFVHF4nWpvAOUur9Y1BHNzPaDyuoqjnc
xIsZTyjzStNvQqCBx2VsBzW2Dyk/ZEuIU9xd4oMBCrs+5sR2ynS1OGtl5piKubiiJFg944eRL6tM
0WhhpkjTZGerp1bQgkeZ8DXDhz1pjif1BFtvOx8OB1qxqN/2rA+rixOQVHS48jrYYj9wxp7efbqE
mDAHlwh7IvoxVcIoqg2pOnJ69VeQ2oGkJTlpbWNa6lfafmW6rwLmlDNzMa9srfvRbD3NWr8YVN09
03Kr4QOp5ce5r5/rGyhN2EGld7fK7tNphhlFP2MXDdrCfzmp7n8kndmSotwShZ/ICEEGvWUG53m4
MUpLQVEREBGfvr+sjujTf5+uLkths3fmyjWImpimn0dK471jCPn3N6sOpe/TwQTAbQXo9WoaGPld
4CYmLYhXBHZnKGtKSNJAobUBVnW6uwKfYZHm4eH18f4DtB9vU4MiSJA91ANy8AYi4ZTHphW0/e5Q
GRNo3kTyTOOGhI13a/5x0pl5sfh1RxaSi2wFasQ7fC+UQTm6/cIRIdVMaO2pi8AISG2x2wHG0aZ9
YVgdRI4gViZUjf0eVayY9YtIQThQGVMbqi8p+ya0G0LZEILQwov9+2AwCxnD0FvLTWX7GUr9i7ID
kw8xjXrCHRIpDBYEU2Ery2sy7DGieJavtEiNFCrwrwgqVY6EkKHRAHqGTbOOKG2hLi9cAPi2iDz+
iFnxDqzwvuTJW4zHXz7z/u4cDuMHzCShF9ycNyxVJmsCkUqEkEaIcBF+Bsn2M+CnQfUuISFa1kAG
HTxREEZq5k53CJsGpzyEGBAmCGgLwnKfAanwsGRIUUe0l55eko8sN1MaYM2+0FniwutIemb3R94i
65OOSj4fTYb17KF85HmQN45OxS2wGWHuKVopLRLih5hjcN1opGlFhWQirwxH1pMr2UFBJ9YegkZw
hG8wUsSdDuNDzAidwm8H8w5l7Z5B+J6cDGA9sbCzSTRiP+X3penEXs3pJHtr0xdrO/mmNiZ8FydB
YUr60ZrtnY1BhKHKuIPSGJ7jFe2TGulHFh1IhIitZbkALUumCRxiLvMYDw8/wcatu4132TKVMOIb
zqqPOaYRzdBcd0iU0vvVDKM5ml9lUI3UVVe0gtXqNRATFnOsbNKf+OeyUn2md8cOdXJfmAqbobh+
xPiOYxfwXGsTA2ZpT7rwq2S/4C+MYxXJoyGUp+8sBlE1rVJHPyn/ZE8KkBoAYLCZt8jQq5nJFIyv
ws5MMmKERAvcRxOJBaeNXyZkcsbvBG+ZhZ0obi5unPoou5LNpS0Uph7AOo9HUOMUA8AQZCZOThdf
memNg+VG8ZoApj4Ud7+4DHs2JW2FBKTnQN6Dl/3l0QaXLfo5toYMB6C4lHal9G+cywdmKIAfxotM
TRZfijnYqMMkTiOis7m6FIr7397sJJkfaOsB0jl74YAsO+wPKE1POtsw3CTeDRlbQ2Nr0uWdHhxZ
mQ0uirMCnn85crRe/4LvuojdSs6mv0GsCCAEo5jNYLRfVzDuED1p0XNBqc2OEbZMmsVFh0XdonNn
HcpKZjTwgodQefDxIN6JmUPLpnGdwYEz/dZUuMHiQosj9FSMGNBf0NbpVM0YDdFN0FR1dswyTsX6
dDKc9URoIQ94fTS0vSVsN74AiRxiOnYbPHuSUiUESwanzPyBjP6oK7grcfpINB5PmjDMDqJXe7No
msjZVNHGGYLph/wrYeEzZCHBBCGpxIGeoMYRXoxdTzx5rIReINqg6wiqyv+p32fajIEZUXSFrVEy
T9levoGylgPsvquXBUAX7SHG2hNNxDskR/J1iSjTcflTDvpBXf7XdfIsb/YNB0KFXp8pwXAoNwAN
KkR5rhesCwBN8GmAt1l3wYJCmSEZtFBN7QUqhkTYYWA+7AMHqooZglTqC0/2BwOWowotf3gYH0Bl
IVlOBhPdp4D4nKFgi42pNn/beENKpMxgzdXFkWt2ElgXK3+8kWGT+voLTwGHMzwB32DYDF8XprRk
agOuu+s9JDB+LM0AskXevlxezf8AeCRIPtuubE0HltACcFJkDTO4iI+/PhRVkHTzwjxGIzVgew3B
YXhkGRZp9G/CB62cCZWX5NweTzNWHgCuFgEhi9pQlhr/XF5WykdCuBGwMBQVHvsfCkDpxKyWCmkU
2dMKCIDGCUta1x2t/eMEHa4wyQwHbzHBYNnPJyKvboeAA+AM7p+5OHwGfIyfItXhyvokwFBg+f/N
UAdrdSwk7AHl1Gg5Gm3XbsgggfuFLxO6yQXvd+8Px1xVgELPo71YfYlLYtHBO2Ui9vU704kgTGza
Mj0QjS4+fzxG2kOcJdn1NoyqqQcYpnN0gpWefKisA5pniB/AO/TQ0s5jM8gShUv1cpvjCItbAIYR
X75ALpGlwtknjGPgf1Mct3BD4m374iEFyA0ziDGgWAPj84W8CdOecGC5DbeEG+Axmqf/DLp2152e
7YhPO1m3eCR+6MKX1YL5cXdMP/VciTlyh9ZDYaJfe88zhAVCBoeTF8mMwjmX6EEBH9htEXV0EBJh
pqNZc3FlqKxzEMyRIhjehwtpipxLsRHNgTzQS0HXQoPRk6XLVNW67rA8gBU9/ZUbanfh6yo0+hHt
ALao82Bq4tn6ewbe4YxjBPA/O0kZHTXIA/VR3iSX7ToiWX4AqaKGdiUgLqQMbv2XZ6FrmdMvAT/S
7w/YwOAvLGaizGcgCQzJqIkUmPU64cMLA5++rPiTed0xGl7QokmPiDHyyKaHo+Oygz3sbshuLckV
NG9W1Du9l3a6iVoURf1usLy576Gxvk2jek7feOMzj6BWn7qI+6B+VLNq9kUcjiu4hw0p7lBFVLKp
gZXFfQYHKPh0vCkpuOeibiU74tU/sRBFJXYPvFs4TKlUsH3V/C9xLi2pTK/Uqk9HLWxj9N1OKxq+
3kIaq9QCs2UfQhv9pwIW/gptF2DQWRlLOdn4gg/XLEuNk1j+IRSq0YNQcwmbhetBHUOGB3CpUPDT
4Ot0o9tiaPAgyNh8wQ71XItuQB5Ymk0fO+qLD6KO45LUkjzRkseS9u8uObKxz+kLpwbT8z9+MgZD
HHxYLl557EXRyMcUCvCCGm1oRCKRIiqSjoxWg1+zNTNOlKWFZVvsL8ylOBt8lBYupDtHKPQodwaA
PaxPnnOeMArTMaQ8DkaM6SBCT4icdtGkikiC/QEQbX3l6abB+e31nE/GVFokvQlkA2FnkvksA2tM
GslgComqzC38ZiiDcv4JU9Dl1ctRg4PHpViwlcuP6ma7v5Abl8lhAqnxf9g5E4iRlKLFRO6sbKMN
LAMj6vrp6BF+PfEOyd0m0qZN9Dk+O7Y27c2vYQ+34uGNm8QACbKZYMi0I+S4TxvatRdeLC5Owv2A
4qkNu+Mt3nm+SYXB48Y5yWzH5M6IXuRN0hXTsavpAMNdV+YfcHvPrAu3hkaV0yNHlvIhH6ozhUu3
+xBHfOdIh00DCCXUEvF7NG3Y4uIv6HwOzLpwJ3KfxCMIoVRzKlTA0IrlJRX2jg8qXrigDS8MGR6C
hdvhhxauD5dNiA2zCbsSZQw3iVVyugst4CT089jFEgEUCFoq/m/oRsSNwmbjQz/hi7KJ/pPvyv2F
nKktW1i4e1hIOHNg4x7zgUByktF+3sWNHmslZKvsVqa/FTd5pMnyiMsAvWtdZyK9SalYUAM0RzDW
yvkjE70aK8mhWnHdiGhg6QlX92OhJnvSaIiFIRUU0Lw94+Bhps2ZaXNsHiec72w0vBqpBiu0zaMX
eDXY558boNDY/ScRIzj7D/wvx23IGENOPlqdAyUBM0U4BKUnL8jjAcoqa16GeHBQFz6aHFr+W5+q
aTDaIkKdn6Olao2iZGZyg/7YwpReQs8TKF6uJWuAworLRPPG5ZXHADuKqEzZhjrEFzEOlUV1p1vd
bMiqoYTiUJa3MgsnMPCFDyof7jtC2yJDVeY1PmSEHEvI10HEzoxSJAmv47R/FqFLktZPbMe2MrSB
Hpx5JKFqbYcT7EfOX8IK/kudyFRNJTeQ/4shuhwnE30I/dx3t4PIDn4RQgQjbuN6y9b7RGkrxtfh
8cQjTYGAUKflTrRFPekhIANvEWvSBy22N2AafpRDfPvzI99EmMhRrgaVqBDp1krUbD5kCRpjwF/O
WSlUJnAnoD23GANwxb8+7mtbMrhZ2dXVlSQXFqk8+7iw7P6aWqhTUqXJhJt5yP+WjaIMCRpss2Y8
mEn9gjMmb1nyUT+w4Dg1RJoXIfzJnXpyM61jbwl3A8AFnrM6ht/HjJRuBG3d3hN5F2xJ0Jqx4Fxv
nj3gJwUbNHFFiwfHAZdsMLCn9ghiJidaSF8W0+3ecRWyVw6wHo6YQ6bV1M94qh0uEfUn7ia/J23x
6OeOVGM8E+ykETMJDrE/1W2P55vxB9eSIknYRyd2UxaO5O7JhIsl5l0YgSBs4us8vdttFY4+7mWR
SRWBF4Bc42Z8B+31Wz869rGyN8gv/venHrH1to0BXWf0OMALo/o8ECEFGwXbvnh5EYMZkl8G+oy0
vtkFerHaks2WUmkhXXXGFi6E/WYr6Yhcis5wwpUglhdP/TYZBpLiJpD5+nl+nsmI5A7EYXvc4lIf
EVSTvTtsFN6huti/ERzDp3s5l3a/e3Gh2TGa2wdFz+Hv2rJqspb1gkVA9Quq0IfNVhuicaMq58Rg
KA+lG84GVMUTAhz72cCLlfkM7d+DfndL05Z25l30mnw7vDrdvuiTTnW+dhexto6LHR82y9kY0gMN
4O22YdiCxbHe3bYV7/te1e/QUKA+vszpA19KeLIQ1jMQGswnFE99hyxLwxzsJwlGpeHC+G6onmnf
slODvRS7KQdAKSwdNQ6gViRjuJR4xFaT954cLPQ++/4DZybw1hhOgn3NHProY1cfSALGenuZcMqa
t+Bt0DC7DR/QqlTntVI3hCOYTrNhV4t/R5/R1WolQVlEIrR45dbZZDJOAnORWioWM8ysnS9nwjhT
3TM6jF3B/WktwMf1kAbkYc07aD3cdmm31wWbZ+WcL+MrSecMxPKEwZWV7IK4suZl19q/vcfw98tJ
bNcm9k3978XnD127UYMnTGOcIEfF1QGku/mf2j6XX2BapfFnetd7sdBgF35MMYPc1377N3nOKQOV
PVUKzfX9HTTABa9Rl7BIbmfnAdhxH2rmABV2XEP/JJWD4+nOFppELTIhnZLFRScYzo54wm0bvFh8
oh/prNnSM+s60enYemMmxYk0bbtm2D7Vpz0ZAkNIqoHpwXsvH26SwDOPZ5vvjcILKszDMfvcSJVM
Q2w70XFXVXCMM+kOWsPHiinB3e3sPvd+TJ2z/VGBXv1UB/RwGovzC5jAyVAC1/K/npd6DaTtE9Zc
p/n5iS6lPjTWHOwaliGhGE69QUgxHl0/1ORfe83BxQ9YEbJyU4NWxz8RfcRiWWiLo8Y4Rx28MUDj
MNurA2wX2JEY5fLk8MC3VqdKt1Mg9a06gWSbHHpAIs/5VUhG2HPwgHe3sgchkq/BBF0DGzuOWzwV
yXctg4dBB/Jw6nE15s4LwhXDnlQxhRsGGbYHzDncy+8olwPjb/Z1ZcxOaBvz1pkJLGL1MKQgVObK
vbsM24/B+zN4/QVPTngjX2wcFR19lIGruff6GwwUdLrZZq1Ps0GWOCaL3f9Us7oMX2QWPXxtY0bq
IGaVo0Ag1eY7Os5M0zrps8lk8jpTWyTOVvY78bgvggl4TuLVXRzsVXh601fH/sD6u4bAfAr06bQ8
PsqQVjdZ3FdF6SqYi9DH9HuqnSF0wGfv/HKq8w2+I/U/bMQswB5NEqC7owfUsgu+mh332gK01yHQ
ujHWcDj1M1GDVWx13/hc8eJ4HAWHVAfCeQIegjeNvoNxMgFoBGWV2t6c65LgvPq9g1aBuSlhqY7j
85Wa/xrwA2o7L7xXERQgXkQK5U8/g6vk52uD0LpQn+TrvZ31W16BPHfenjaPUc8cw6hs7N3bM6Yb
g6Si1e5Qzw6PSbMCkbvYhz+I8xvyFKw7a1CTP3hY6RH3WPviZt6B24Bh1m7PAnbhclGx42HIQ7Qo
/Xqoo4RZ1jc3JRTAfk0evxj3bz6sU3ofA1ZLA0pJEoJtMvdD3sGEgMdp9ARmVqEs9ebVuTfmXzgJ
QRxm/4qFk2phiNxDlUd1C7PXLWAmgq7fuTKbGrUeqWtMCu03RifAaQMjpjUjvMlrVATB5TBl4NF1
38Iy7HFsN37ne7ynK8HJb+MEkvUpX9Ie5Euoj6Dk+AFPOwbkJrOFm22cOvw1/QLkRQVUDNwffLTf
KvuAqgdYak8tgN0INkNSVUxoRkZT0cDRYa0ORTyTu7i+CjkxtxMoDK5WjfkvAL3qwUpjx084JrLu
APAZ9d66wwAno3CDw1jXpCJ243m2zHXcMIN3jslcUVPUzXknV6/Kl0VL/P0JkStPVePfPKY4b/rQ
4CFD/aFezvmeG7gdfOrCr+GhC2DT+6yePIGXD2LgnOGL6jXppCGs/WTehzXDAEp2Rh34eOhhGsWX
4IV9HyQDyKmND7M3JUAeboBVfaxyqaxvWsB76KzTnSRFXF/2Qoef16Kth8124UcyhXqmcHidl+rG
7zG/t8kF49I8nToO4byWKQScF/4xmHvgSurWlZPt8uVHC/BnjhO2mjv8CuvdnaJs5iTH15pJOcMO
rWYfeeOzBdyKMx4jgXvGRunIPpK5D5xKkapLySrSvs6qnkcGD7318GPuhLMHzosDxrxpv3h6SuW0
oVgJkMGhyFQrC+YP//50Hkvz7fLrrrrJNH1YLRQGIMTM3dIJf/euA545MEFKS7yQoMk3ODe7WTV6
LO8IUHlZS2E2cOq4N649ORnOiwxyviJBxiV0WufS5U19clw2ehKRtI8nXcM3ns63WXx0R81xVMy7
1m16dTmj63Qb0x5LtDBJiCAvZhIx4/3YTK2RKCxfMYX8X/Dule3RuWNuikzcaWCPBG+KyCZKxxko
Km1YX4XQnFhR2xmld++7wj7a6axiuzLc7OIsO7fQoMzAsIigBct427wWFcIXZ8Kdergmwa1yepLz
iy1tY5Gd+6ehbwKOtPc77E0CYndxh2XbtHJ2W7s9aJhnnRldU6jcPa1fwFbE9M5tB2QYnefIMEqg
ZuSorVlL2gZuKI8y+ij1DZ919618mGIzHMmZB8QwNYr+0QTpWscL7eYNaJY1R7yuOiRRVavObMYO
PwtJnGCN9J/cBSAOE6gy9m/9CafZnyaRaQpNTlYMYcAYx7f7Ol+NPioViu1WYrs/uugyOpE01qQF
+yl52W83H1wmiCphCrymo2dpFUQGFRFEipcdXWAM8Oi8w3NrUgcKVLRt9+UmbfuHXR8wBM4CtHIM
HIRfzBwAYjNO1wjbShs2KwO89ZM6BHAm9cNL10W19jfAKBls3GkCKF7DeHdlWtAy8UU0gz0ovgXY
A+gDbegZdWj7h/roBRUU5SY0Y6dFyeHdJvfZrYRinT77pvVM2Dbfg91zy/cJL//QrFKk1TJaTDqO
QZ2/2J/VHMlJh5GqrbWRaARxb3TVZ5sNW7B4MccIix9+rk6xVc2Aywy23ZgGdhbGPsywPMfUlQdH
kKCZmP8Aqcx2OocllnocbGbQtru9Ufvu9KxL0IMwCg47E9XUurerPbhB9C904Mzy4iUgzxwtCX38
n5mfpeL7+wCrRfMtP/SzBuMX7tmeIoQ/FCy5F0109hbV74kpDrbFCGNU8bDAuJkGgZagdcfNOKIt
2AqkZb3BBx62PkRLprI4ehhKa/i50GgyZGDYw4S8/1dCLhSShbHwqzQ5UJCr4xXKo6/xR4q7QemX
vnoCBiThoaasl5V64ZPRWSsUiPuwLaYaxvbUyqB0Jk79dmH2z54HeFuId5njW5LvhxTxhEeyle+Y
HcRTtjd4rA87xIUdjRhZwNz26Qsw1zN+xg/iEpg9YXSJKtlg2lLMK9Rfxg1I/72AvL5UEisvbK/A
7dkup1/yYzlDVPG5z3ie2FazJV3Qh9GyVfHmSzwvkUVOjG+kiwBHwgKy6WPOV/0265+QPbu9xHvp
A6cYKib1SC7hBCX7/QJ/mCHznSnbsOLtR/Np1Z/2q+huoVrj34CjmofkaAL/Wd3Mfo65bqQV7GaC
filovpoJGJjYWlB5HD5zvuWPigAjdqXxxNukD0kQM7PyySGUw5ZJDB6NySSGL/i2h3Byp086eJ2Q
MLZWtrv5i3gx+Nf2e6RrcC2SoLWtaNK81PBTFOqcZoczrs1kjNstQssHUDo/W2XbC9Pxkxs81/oK
fspsv7Q4lAnucwf/D5QblhgETZ4mLWIGjtzAeLhlYde+yfZSRJd21Eg5whEKEFW4T9U+fF/cgNfk
znM3YqrspZSPK/HKxRQ43ZTzwr5NU6dhXuKAC2MUDVcWw07irK/dGZjkw4GpXhIWFCp371CqQE25
/L1bvx0N5jniIbsBfKxeR+MyzEdJL8hHnzchylzGhMHy7z3/1czNfVS7KcDSt6Q4cgrwJucB/9Dq
Hbv04e2wLDH6tHUCikf3zG8b3vvrxdxe1dG6dvyeabCpfk1jVpD+2Mcgdkhk5qRe7WFIDYxzEeq8
1Bix3/AxLAMl3JPTGQda9N0olU1NV34chRdk5P2Tsaou9nNRfL0U+Uox3Jde65g93MwAwMYvb3Cb
0JqGHwxKf1T0XbPn3WtTK5xvk2zG52oVTvdcrqAWcAq+rQc+UBMtysx+kS6fZZi2WRtvDEKZ5AuD
nAU1FA/VbpTOPgSANrdIKCqA9OIt2mNpfbwuR5qvbyhXxUjkPnrzXDKD8ZMJV20ELfyFwBSV3xTV
yM//Pz+hTD0nyiZJMD3FhQjCylgjbNKL704K2XmcnRWYZsgJjwli5yXc9mnA3KW3WD2dnIdloYT6
Iqs8HLap+KzfX8m6+73ZK0Cil8cq2UMJMp0udhU3ez5nfhMxb7mPnzZEIJzFQk7i3hbawTyKHu4T
Y2y4ZBUJejwN+NuwbBm/NU4UwWVlbgNCwGBnq3+sB46nhvVOwyiYYmdNaB6kZ5Plct3mjCk9oXeg
eHU46zGYLoNpQNmQe8sAJ+tl1LHb3g9kyIiEPaBApy86XlgBkApQtIO6CWLZX4mLqBkaI3ENn7I3
wEP8G5wq0Jps3XF0RwlNp23+2TisWJHYDDBWDZiI9Ke/Nc4Bl3HChIlarnLsCCLElW+7rLO+uWgN
0LJOyaZ8T/f9jw9ZFFJtwIfhvaBFkEUE7f+ntEW/bwYe5ifD1XPT8IDtl21fCD9DKNZMpGliOxh4
W5DhO1buOoyOgr7jOIhj2OTw8Zb5C9bhfCJHbDjtgIsNPI1JDfUMGzfhgpIv8MbXAyfRc7VRyXcB
lgbKxrPNjezz73TFDgXVaF5zW/fDPVFfjX0BBiQuDdLUd9MbX370ORR01Y/HEBCtW0f6vIrprlCQ
aGEYATU23Q8q6r7u9AXdHA3rFVSUzYsbwA2K6jbImXV2piuI6cygHAj9ASRouKvVAhi6AOm99pfL
tvUL038zRGf8Cc2AIwUAJYiDEo0Bm0kx4eTvM7IKlAWtj0NpB1ZCpeAZUQZTQRhbDFXF+rdwaPDe
DK5x5P1ARNvj4ctSgEDVgikF/wk2l42SR0WJIlQAgWSJ9uFZGuwu0MJkFy2pZzACxlh71HZhszCN
RTAmJ33L+gzk30j423iIBJGR+v+SYyn8JcVimAKVappOb+CYUP8dxlizmUZIEm7p4gBIbSL6FfhE
CwSC4vn2LO3n4S0KpSqjuPUW4IcOTRyzg3RJW/ElcAY9zg4pozDlzBEsgDS6eTOMFNGYSJlmt+ex
II7UbCIFx9kBqoXbwulG8D6OE/duw0t5A4oC7v7xljjPhR0FPEqd20Uz/eej6DL7HsehOldRGOEN
EFXI1OExu+0JTh8wFZmqEQRCpCzRThd+fPzxvw2SEgiQYbu2aYkMspz/TEd82kHaQn5d59SFjzl/
qk76Bb84Nnwz+t6HfGDSP8rapYxR4eLhQ8RgjKoxCXJqIi7aAwUiOwCdt2YfCrQHOIw/4EpuoVFB
Gz22jrXb2WSrOnrxLEMD8wz00INb6X6PIt2XsTkLkqYOYhd6Wy4HPrYTbu0PUmaMmcyDeIWJX9tz
8AwxLL86h8YlGUqFwLB6eVTr1oGmiQG5rLfOEZdjDY+HU3gQQwLQAqviyDUZoRsRPhM1JszXiWAS
1q7LefzxBMrg7p9O96z/7PnPLt6k2LxiSQbDB0fwDz+fnxcHC+qYdFbdWbnGT/unZY31Qqy+NZel
kjHl6atYnwKvrz+muFJifgmjYLyLZxTIQ4KoFwsZvaY2Ss5Bl8YO3vjFbn4NUuldk8rSf69jpmBu
6RuAaCzr7urrcKDpn34h4kYJ7TSDYk5lSp6st6iInFnoBwxzal5XjPde2DpALzt8g8WYrYwFL18e
X+7o5B4g7olX9GeYWA22WdjGK2Tg5gpZN+rmvoDts2fNakQo5T5CAGHO4tEAjsIEl6ht/FpknguK
f6JAJpAQvh6ABBIAMGlJMlbarsp/xDz9DcmGN8HTxuqhMyX4vpqNOY3/5n/Uoh4enwzblj6jL2vd
g9yJZ3GCiyeuYdDO6Dig+jB+c0cMnUZvJJ9YVBr4+0KfBtWDRSRIYxm7aFvMa1SZSyYwH+/Z2HUZ
ZT3GKZxZjCriT9STD6LsjsINz3rLPeyic49ZPzKL+RFuycX5y+UxlZ9LPTWYELyHBaB3QB8I2IIX
AxU4HQdtVUlUDzPkZQ32znB4+el6JC8Z0IlhYtfTD9r52mLkeWUIyUZn7Hiq2DHeWzqNtH8zo0x3
QIYezHEPhEl1MAP0Wl9IhOAaORWmq/R1Wr51QtaWzt5DU/AHZuTshAKGwP7kTox5HvB59VptMdTf
deEUO9RHl+AgbMQ3j68CiUn4ouPkCQBXO4+KdV4sdklt5QJC2+9xroaHgoLZev0WiNi2PU/2vmLO
o64ixJdqXhKshvsFk/+KQCc8/MOKshwN7xMzQDqhxp5Uz7+MRq5DgU6ew1DBvfUTINZ9zPmUbUZl
LALdiJRn9CZmEiE0lAioypgP2ocslqfyp6fZdBFtgCDMesjORr757r9kF+LBs+h4aRvhsf0e7i6G
kDVyjY7VFlAHUvJ2cZ+y+mN7/FdB84qKVRB7JTsm4AV9Ys2IUGTKDHARhcCByQfX0jPBLacaPneV
rzCt29TOZfL6kyzcorVIrlvLr//FH/syvJCJ2m1ZPmYJyeHYhrM/rni4VepTXPTZb+EuWutygwgH
YtBR41vvA8mcyULDq+eZoCqdE43BOQP0BFK6fJ3q7QV7AAD77QOZtJ0HrX46+FHa4/ptlcx2NwWj
zxUClGnbE56KyZ5oaYOuCoNl9PrJVAhT7Z5fakz5HtxSJ6LnAGE/TfUQ1WnHuhcUBIX3azqtLWqn
nlfY9DSfYTHNar+b2sur+0pBsjTFBq6Kn0SAqIisynH0o6lggUNevwygKTL4bUHl+jiqE4tL1Bva
GYPZVUtisDq6FS9ivO/g4DPQbQaInRDQtDL7vcSB+xxD+TZGVEkUxZegsiCxUG4SHN4exWsDxyO/
6+ZrsKCHnR2mq+tgBU+aWuBzrCGJt/2nbid+RdGLtsFG9lG83Q7MSvDVZvCwi5O2ZqRP7+2UudsG
aLDme2w2Ges5t13OAZZbywLzNj7nOSpOxK8Mz0XmBYizrm7rYi8NUnPWWr8FwUkNqH9b2yS1zsZa
P6WsbKl6ru45nZ97LeusrlFxgVA9Ia/0qWKplKeETRtko/cIuEGh0VjpGMK9AluKTGMK7/o3ARKw
6174oVc5Qznyr+hsdgkzm5d9Z6nat+hBYRc8lu1+Ps/xFdW8eFsN2s7LzuetCWUwOShd1+DwKuw7
x8Whnbk3BgaYIvScZoZ3XdttlfgihIwRcl44WpVUpp9JjgqAkR0SlXj9ITehdNt+GSS7eo04Y7jn
uJjfduS4zF/LO3An3IEd2OBzpwXdfjbvAZX7749VTFuGXXcjBcUyiDSIfGxzSdOH15TAWergQe21
SvovNJwXB5iLRdLzlyz3u9OxexGLtXGq8O7cx0Vsv05FlI+fkYHWmQOFidmpDjPvGjH0XbWtD/ch
YxitHlrh038TC12FScAPJKLozYrtrToCkik/6t3+iZKXx8+7oJI8twe9qPO1lRUPUrO3jLtXD5jL
TLpvK/8FUNQ4nG5B/bYL1hzn7MXhFQyvWtSa/cIIf/Xo0meywtwvtriYXtLwocT5OLzoZXuTLcxK
GqecvGadnx6S2bvHz80mNcO+EFFF60wO193OFwxdE3bOif6AxJ3QHA2yX6Xr5KwmXuzjPGcFSpjv
ijeuDp4g+PZrdrvhgKz1a4w22HeY3uhcu3rcYqiwYZGmW354b6URwb26BdeArYBeyumSHXGxf66g
3r/supCpa8Q9rKwlA1a7PkjiOCM2V0+dmiHrmiLCrn6vBbbgYFSCBMsw9rFMTvqk7qAkqdbpOE4s
ni+mrHsqcbDm3iCf79NxixaCrTxlQkjcWMU7aQdqz7//8llzXGX5gK0flTofuJMChdLpFnWMTbtj
PyAvMpoeZcX0Ovrk7FY1ha4B7y72WCncGp3hGT6cjoZ/iTFe54N0UfNez1xVPbd1WUXPWbaNLlvs
qbeQe9HG9PwfRYuuVryRFWobpQ8dhcrKbi+4Iy+7mBVWEjThT+98Ky3ugMseyfDFChDEwLW36jkr
g9txVQJEIV4Oj8mvg16YDGOPICw4I7Br7piaArMiiG39FAF5hoIHGzcbSgT6I8sYKCP8uCEfwOIA
KGYaSLNvBOj5LhqlBkPVAjEfyDUBPCrCmXGvNellp08a7PdRSWxAAdUSHWMVz/hMl0UngVLuDcq6
3yM/o4De+sU7x23joydsrdYwreyy8Trfoao41ztn0HVUXoRvE3fsAdcOMJLEI081w97wumJW48Fl
wMNnhhcCk/4192jRacJyC3OG2W08hKtQ3/DBcU46qoj+saBO2cjvsemWFeVXXHPQFw04mxEClEv5
SLUBywh6Fx5hF9vvDbkn75/RHaM3tFxMFC2GqkiqcC0T+9In9NHy3FED8jqg+VCxQnw8kf9Hrp79
AO5+/Ww7uPzjpcZCgHEk+8jE1KOcNDUGMyC13bkCga10zCFaL5NwghFdGcYWrwNiJYQ2vBnylckS
4m8fg9P1oDlN7Sd7mzk3nQpWMAyoKKQwr0ULd4UTyPdnS+xJmazYyMFC+lcE0WgxB9efDynnP9zM
6w8cMggwWujTcUA4xwhTCTFcAEx9Wgt9vaDKgymA65JopotLONnD5SlWauOBhiQ29/Y8QPD2R2Bt
z6Hy0GS0rN1nUK5K7p6KhNrXEHda+2GN5kiZx9WKNLfcwTeg3weFGlPQSXrxyRDbmRMFsRf376Ni
cBmJwuj+DXtkdRkgdtfg2ozSb/Ci5KdSL8yQae/HXF40gfunzC3ZDCCO44EA7cR5PKfkz8d8sbHv
q5xYT1giXqkAcbSvwRuG0h7tiOo/X/xNdoZ3xP5culdQ3Sj+2pv8rOPMMJQ3AZxV4QzXZbnavXln
zMyaRDbnOQD/R/uT8lFdifIBe+iyvhfXUEOBCSdVhUJw5uPD72qYp/EanxujX685k/1zAytIH+AW
wJAjLcOR9UpygA+w2MPkrAFSMJi+1z/lDOsWnNHQVd0EP9oIwDp8TkSF9vWGr561wahjjxjIFYAu
X1VnmCXQt2CE8cZX2tlorJgwaatDFZkGAHkMHUp3+CrJWx9k+7mmTr9oni+zZ7PGFQqc7n3zAO3a
j/4lDSqG/HZcDp5o5TCpsu79y6GFdenTun+daYG6E+r3O0BYztmMC+hEB4JH+QkqI5BHNxoeGhH/
ZcvXgeFTp0N4NEGqrKkR1lol7frr3LBNAulTbi3yavpGrBm0Vl/OclEHxwC27nNPTQQ+q3lp19de
/u0alvrxUoTlY6vEUCD0frMxC+/W7LIOx6F7uQ6+dzfBoOaONDVZwRTVu/MPHDIGPl8slVrOq3ER
ACq4518HD2VqlNG9KaxWwwml9z/KYr//uClbcws7lDLSm0CLZxf1nDSuDsxWUtXMW9kx3UdrWC5Q
9xSLN1Yiq5pmZfS+Bt/8cEnhXFXLez2/tHb7XtTkm4zboWI+oHOoA8NTBH/9uOXtTc0uj8q9n1N9
6sWMqZFZDLp3rgxGeadHdszu41j9xVH9bc7TaqqZPprmSzP5qOihg9b3R/m4CnuL0R227zc/US5O
0QRZy79XYT1Ry6t9pXvBcqddufp1qGtgSMlEMb2uoTvFh1p0osLj62IJ/WbT5P5eRknldaGnzRQ1
VD6zxNzee7Pqs2Fk1F7GwwT7amxL6+jCzOzRBrDqjPLeKZcyIYaPh/8dGqsexAba3vwOJeZz7DWH
phzHl2PrypCEpBJtV71d9uYavlmPLgT/51HRN9i8vgc9n5uXxROGF9Bs2b/lfvcfS2e2raiyRNEv
cgwFG3wl6UFBRFFfHPaiYo/d158Zu87DrVunynIrkJkRK1bzwvvuEZ+e2Gx1MBWt/Ec7altvGDw0
Pq5+Hf7OwbxOOkoH3kTemiWfOygpLkIX+orkkMIyeKlFFyrYVwUvlGcci/ebSQmJba4+pTRo1bwz
IyxcbWCAtTBurtN17OEtz692PT+A3rKnmB/NeSDHUZy2P17zUIwreEnTG3ZgXVNHH1rmsHToeGNE
6rDZP3GdJUG/DUelUkbJszfctRzGie9HdIieHb8+aDJJDOYv0N4vSPrxMDAeND4/8LBWoFVO7R0c
ibMkzE29oPp1iJ+8duxPzde4HKeDfftE9fR7hzznGFhFTe8W0YLdqJWd+W6DKh/gzTFmdiSeYvNU
Qg2/nIbcFjWorQXO/iS6/zurHRmYDac1X5OnyPU4ILS+IqWetlOdF2i9m0fhrV4v++E9seDId0zc
0rfZRDJzsQ7uejcsnFpSp3/eUJkRpTi31+Lyq8cPGymvyeoJPcKLgO2BoszRyBpWXH7IC+QmalxK
WG3DkhsKZMAe3R00DDpmLnr36sy5G4zuTC0/8rCoFrBdPBzCBIAIwEAL5wT01BgAv1xuHzIP1X3z
y3C+pD/aOev13Rljr8nGW/uEzDFk5DpDmKwvxZelsnmQ2b4mALe4fGwhFX1NHYYEnQGGArIDdr/J
u/DFGabistTgsXPgAv9flnvkGkrwXc4TdPcBr30pra8J16lOGuXB1mQJhp9qenBROHSc6pL/6k4F
jcKtzb0LBolveWX1gbrDh/c7yWVu1ZHIxfgFDOZgYyHDPDoueSDJsWRI+7T40chanv25aqa7hm0N
dhT+5vo0GqBMoWv0MLSRcQX/xJa5neRfEpXJg8R4/qSeb7UeDDWazCtTQC4Wo5W5dXK5ZlI8C5eB
cgKwx9t7Taf/TBcGIxuTOF7FXd521/IxuB2Er1K8agxS7SEKTegQRA6wflQfPw2kdu4iOFoQSXie
2NIYWCRU7+GBZfUGtDAPrswwyhBj16/CdQvwsgdvShRlzC1m1axpv/zZObtGBx8f03NSc6BI1ixM
E7jn9tTMxXL0aZv9mx8YznBI58dwoApuJzQ9jzONuT5dPx6qljwlD/Tjqv4hpXS59t9+M8IhOxzW
88Iybu7A6NMLHzZMZrQ+kD3DDgjn0AqOCkXwbDZruxgXjnVaBzPk+WD4gH44/kGSmvvQfje3t5mk
hEsjNSvtGIHianKOQh4GaOpsAEX/lEGXZDpBFO4FPdN6UJPC30YQJZoSxpY59betb4uMwUl4yMU9
k09qzidBwP1jvRZXe20N74xs0clyPT108LikjwCfcI9hI2biiSoiQlAnMAg3l0scBJo5oqXzeS8s
IBHTiOoNRVuNxQk5qH4xoxFiW6D1JQ/gO3zznAEz4I09jXgNpgkihlpogjVocwuOT8F1w/k2AzUD
3kJhmEHSN51rwpkfS1SZrdEA1yFmvydldKeamNzHBuers7BbjKauO7Xd8Qif1A1KAOcAXf/y3Nue
dmrYvHrD/YzM5x0Tr++ST2Wuw0887g6/W/gbT8YvGpCNYpwqRvX09/ZxotEU0T1+cRJYTHFr9UVj
9U5SiTICbzvE2WMfPHqGzMrhs31yWJxCPIEN08NvKZfqQKUIF3UrdrUsEQQOT6JGFDtwK4TlbeXY
G8QtPJKY+Qj2/ttZE9Ef7RPn5Zc788sRDJWLSljGCjRRNWrojZZsunjnUr9z/6SqTpNf+oTZmSWt
lGYlfHmow+HrArDC62+SNhdXqAst8gnREafYb0lcfJoeyAHNYubasG1ToMaDxcWXyl9mKmz8wwjT
CZrnctWfEyNFQQVO93XIJ8JbaKEKnqEbk2Hax9E50D+shKeAIKMbs/8TiscDyDr4l6ljKpZBaDs5
71F772XfXgOVOIFDDN5sTe43VXjqb9qE52jDP4mda9A5Vg5jm7zj2jxsdKIIuE82OoIoegYunxLg
nx6p2KCQxsKwbX2Y6XFQmPczYLuYAz7wNevkqJPcMsA79X+l2wqyrnDUG+BskIYA5x9Nq8apOO3W
1Zk3CNoxvSm6DyTQ3wT3lBXVDk75NgwaKGJQkDtue1KA+GPLggvHuIaJRY28pWpy9N8TDH0jUH6V
rIhzoSHLywgPwu5AjNy/Mf4mtG737dM2QH6mbTaaFkKjt9OFbgBZKsfW1VgDsYvI6NhD/3ylqRRp
RAUzS0OCYUwvhLIWDOq6oZP6kKp6nV6O/AhhAFiLs0uw4AeFSK7qkRST/rRfObCsaFOGSI5Dvu/R
TWs2yYn0egUXpqDoYAhRkmGAq6whsStQHnD4IzKlJAkWo2s7qSZNBhBQJHmoEEJE9LEkSMV9Edk2
uVhC86HfwPujBueI3N0ZLv3WJmW8szKGVHCpzrpJs5j9jWeY/cnlr+AmIV5RaD/Pnty6GvfllyKv
pIfXAyyJ+kO+RbjvaemaCTqj9kBI1+JbLmrNYIhKXPLi+AjIfO8594RFp8U3bHlRygN9U/I7DCR5
IOMmdYXMXdKmBeJ86uvsZ2YDymbD5Lwvh0852MyCuiH6jOpUFcJhOZjXtO0QAYCl1HaoWb/xCJI/
RVlLLabgreYpqGLwzWHw9t/xY6iF8MxZCgzmcqn0NELbAjnAni4uORY7BkchxG4Ua2e3cCgPz5sj
2y/4nrXo01+0XBpjRl3i2NVHWCAh45ycCxSkiINgpooiTzWJANjjC78YFVbN15O3bMeGeRZ1aekT
3v6BXSeCtUWRsEbZDl1RfJfWiM2dbxAECzt6keeFvaokgEIoE1EYIlHes8Eyb68eftAEoZ6Dn51S
ySQroihYtD2czsSgxeAnYbV83x7GMOZxToxQuHlJnp/M+RAkJ/nYgFVtB2MfhR72ttwCOWf6GK/n
UK7e3Vx0XNIqIxTThgndjw93xU2sbk2x6hwgBRJxJP4b8jgxWcM1Ap60eHn8o5OIBT5dsAVT2ueY
AvFxb9HX4ad7BSmOaMK5yXhxYeqTPMmw56Sy6R0kEsOgwtAcoTzkovtrBe9It3HqrgVCar2biG6l
At/Cj8CTQbVHutS1a/Et475xCyz0sPjLzFd4ATRYu6LcQsWeyBTjbeUrNFd7QETwmtf2BuKUIw4o
IL7j0V93Tlh/I74acjBT/cNDYgrA75CsT1GYVNGUD8aguOCTi885r7H2XkuNuDw8JcHiR5unuOTy
lebmb1wkCKOZCXAkC1iJNRNp13HdA6jGvojQXgvjITJPpgsbKPMLNnBQ7WVrD0Q2H+KSjZfZ4nMK
Sr69MhrjTpEf8WKZ2zgUKiNiwEJf0EVOhyXYCj1jxdnAiL7XpU/g1MWi3eZkgvMN8kIXvqmu5g/f
LACG53EILocMzVj1bfkUApgP9KMZtB2yMhasWyC/H+QkBzCPfXDweARvBCwWqo87bOqD1ZqrOeJT
ntCXt5mvO9Da+SuAta2oW1G50YzvT0ET3Uilpt1jkJ/GEYP+1atDOcpxotcDds6dTeumrfAiakHO
gceMk4PeP9zcCn8qcMvHNNEljo5F01AHSGSovVv2UwBjOFREJLb51w+rBrJ0J6Iu4oD/N7ilth5k
OBvHsLqq8bdFTYfn4AV+7Q3F1kU9c7Czl4ikotV+LClye0SmGjYYYns87e561/GJACY5E/4CChop
WkX+DaVPC7aItoA5uiCZfPe13i6mNUE299MHzOxMNN6fjqrREnkJ1vNoNLZsAaAvCO/5CtkVPusj
PZ9DqURqvfZKYfzWH7IWz6pchgw/ap/kTpvAsam2VX7d+d2XfbnRheyYKmw/BsXekWG3c2OTlhH1
caAh9wlumxZjsD0QYh3GNkedRB8DoyjovL+X1T472NpRiIhnC2gNE8hxTI78+LhousX4PbeNWvR5
AGUBHZEnjzWsWWPyYO6nmmpNul0Tp6GH3S7D7sNFkMDshiKfvmPkHeNg+B32jYJSo2HfmfJ4alvQ
F8It+g1bZFvgK0Twl9s8+FCbgUeOBvRbcKqXJV67LCssO38s54vTSlpJJSll983RaXoM8uCRmvNK
3eG60gKqIRwvek0hic1npblrMxS1IEsc/cbDr0PsSzSFpkGoFuK6Oa55LctQHet6cR75D4rJcWKo
WwdG1nl1t7RBqzP6PF2ALCajuKhhQYXY+WPTWUCjRobSlhFeC5UCX74cF/DnDnB6Af50TGQdLtPR
wzHoQu6C6ILFtIwj8bGcAxnDaKvmiu69BdForgYX+2JbdxiDb7vlY0JAbcawhLKXydm2jGuUydsy
X9dnVAOqHuw73ktHnwWSMHtGJKUCpww4pYs3Cq83oK9UoAzsCG8HhsQPh9xySjcKVrxBGbit970L
Y7L1C10OJCpjUPS1a3JG9jPB24xq2bnLt+YK1sXm6rYdH/dK610PjEOCyxIp09E25mHR6u17xtfq
FOFBQRbV/fNZ8c81F40+gi+YF19GE24JjNLqml9AY7Qt+Iys5oOKS6YFDC/7uxQolWoonQc/gk7C
0qtckSuXwSlGjzK7vP3bcYx1D7Sel8xyVfWDWPMZwoCY6BEYSlexbKjlV52eBDA8c7gE3asqBueb
d+naOvpy2fSoXSFe43u0VzsPWxDySNqB7uiEoc+BWyUpA46PWE1Jlj3Dbhy1dzQBcLpnu7YCCkfA
IhGu5hJrYmLgf84TNBiKDEALVzKZQ1K82OPBuYelDo/WuO6G4HiuGIbhQsDeQ+I5JvvcnUE1ehlm
KyxnQmooZsghUaKI9UDTh7TBNqEwY2RFZngKaOOlA6Zf9BJJM344K1bvK3A3pYvBqwwB9hCWsTv4
p9unvUA5ndztLpmzjNix4aIiYEvYXvwOiZi4SuBjiJy4BZKxaiP472u62iVHyMkkTn9j6mK8TgMG
W+jP8dTnUXpxpgWLG2dlx+W4Y/BlBxQ4qwRrIwTe6xXd5HdCQWFwky5Qd0T+/t3IBCVnhnP/IpI+
9En64DvFzJiBEcSOlrWIt2vHDHkWt4fZ9uyGHjMC0Xx9FYu/+5e2Av9NYf0VPON9w3z3IGgxoPG+
de/RF7XWmcXFAmDIBgR+9//yFh3kRTB7Ypb/BAXHSDKGURbDOLHPPAAwYRv8E6TGCRe7NorYjEUu
x9nCIrIfXGssvyBZgFZLhZqg89Z7FCM/V8IY7/YeZ70X8kFQa77we7MXCUHvHBPaGCL/7o8Y+nKO
U66y2VE9MbNgr3rZ0z5FMfuu//CsEdWGSCHgbKCJ1BysnCJjyAcA1rIZDaGw1B3IZXhl8IcrKnxq
fOlIcRDr4f4v3/w9+ptX8bCenTe+aUUqrETsbwI4JP2nc7PH47C7rvB0+3bYlMTB7eO03WuEZVmM
HNXSgsf2OMZdcS+SsiMhBBqy+O+Ix45hzpuqHkBMmFmdEJ+qqLY6JLKAmHqQaPk5m4/N3nlRw3uf
XCe2EvIL8+eeFBpDOPYcEpqiW5+USOqyzZNYGdxqcnlOipH0DrhqFDilQuAjC69xV8SNBLj8UC3k
OQ+aOJ8QoZjK4w1jXljJ0EPVx3k5ssk8HVgq/kGN270L6OLefcNIZZpCKeOzQHGd6wzxeKe06XpX
qxa1+13IGiJTFB9opgDocZizvnqlI9RgSMOI+MUH/mdpJIw0IMIxJ2CdS6+P4XKAAXFTZcUGD6sN
qeHkJCV4p2c6RkXYQ9RSKv1UnMWf4TOUAutCwmgXC7jH6AjyADeTeXwmV69y36OK0QjquAxNlcK2
ZCRCM3OzejHYA0WYZfjFw49kZyTsr8PCX7XYHlL+jJjLP98VwGYXHmdjeR7yFxI1wEQGMQ0dGjng
WQfhBFPMOIa5KXYiYvTGHoFYBOYTrlF/zxKbnMLF2ZnhXW72lrBF8dgLCd6khIC4NSR75GbrOdYq
HzhM1yGic/yXT9Z3Q4t2RAdXBMaUMYr0kXSbZBlWI4T7UhSxDW0QqeFBd3GL4BLcubHWffhBcmCn
GzpmfF3NuTzczWm6pylAENzzN6cl6do/b7k/mP7BSlNxO2MaKyktT0meI2j7HSWrNL0o52i/XcQd
CZYuH8mOMqf79MdjlabiAANXE+XzL/Q/8DKXG8zQEkwNhhQRw7352RwnwUKKOlwarEO+oq3BO5WN
oDMiTeL3663KSYGL0txcubr7ZJC2RxzWa9aYf4ICiBcY7r4UGfiFnlmGlP8FnhMd5Oav8RRM7ZjN
m3aZlBnz/DstWCt4jqm17TpGPbeE/3cawdQOaF6GwSP59EvrEmtg4YN1ZY6F9454Kj/3Dihs3hz1
pp54ath/ZI0xFj40Miir2ZZN19yk2BpEEMDMty8mPgWYsTZXRvrwbnkLqbul5a8Bfazn6XYzLLGA
Be80TCO9he20k+1ubs0Bv3Y662a/lgG4qxuinC6ajBo2DnKYndwqB9b37r2rq8G/sKjPGYhfGAwr
asuk9C8UwIOfov6+wbxEZ+ICV8e3+Bx8ZgdkfR+YN18ffoYHgQOq0cUBeS7owuPhO6+DNx56dzPC
awMlg/uDExaMYLDjz5R8/dHLpZ9qOoQTT+w+kZwRrAHQyCCo087XzQ7IgqlcU9xzcELE762r8HbA
Oe3LDZUbiB7L/CwJdObQFKvz9wimnKkRnHNN2jzOlL04YSAsK9UFSA2pahFch20sEsmrAjS2AO98
MnklOt5ISlGsUeVOn8KaRhgFPFJHBbPe9UAwNoJ0zQHz5hQGfbzwICXjxUNg+9HVpqA+pRzZzM9Z
nyzLZTwrUlmh2a13ge23rCAEopwSxyxRiRODi7cl237KJB+dLO9OgfJwxccVk4rUxQ2sNpC8UfbV
fS7OLi/7TNJiBsWH/G8aKVrYh78PmWea04rW1RYDbjvon7yHf0hhbxgOdhRgJtBR7I+92CVV1NhW
3Io5BxeQBlhwLFjLHn4ejCO/HR7M/pTvnj2H7xSG+UW1rvb+hT0AR2YLw30EepLhbqy5Tk9iDfny
vTYWYTSVrG+xQmGOTHDL6kaozxscrsz4iN6FyQroIYyfMa6wNNnT01gPUGgQO4y3NNQNTuCk9uNd
tES8jlDV+bjZTKc0vuCjoh5Q/5IAaDF2w/UxR6DwyNeXUCMfx+jNe1JfdEnww3K0YTlUzdyKC0zV
wm7h+HnrHe0zANRlVjEnTGSGfkxR8bwxHsAnK4NKMNYnWlD0d/2DBrv6FNVBQSwEWWKd0GFgfor0
E+ZHL0fmGfKzjgiR5q54YxKA4J+GUmI29uYDGdltJmfHXw5z9hmS2mDrVsdr/DGh90ktRppszxn6
X328/hGzYX7TmfwTAomn1dNHcH7Dh6vq0Xui5XlmN/O6FufRS7BcvrICTvD4g1cin0E8e6QUBl7d
WylmKFCEcQXALc6VswqCtuGzEyfsozh1N0B0cvyHHfGUwSnJlAdLZKDdwdexXdINdhiDQ4UmZlmq
LzHI/NqntUZxPXfRNQH2GMzBuKFk38wO/vtrniPyYWg54NSPQlw7kUlUOOOuTntoInKlJOHEhkmZ
cj72rvGfGB3mDfR3idkBI/8ErY5DfB2m3/GqmRBwQQk8HRlesPf60wgrnJL5qImP3htow9iHzezu
4QZBqxi1p3ICoYyAiSdhu3hPktp0vwTMji9Wq3KIl7hfLLwzD2K1R78h1sF6yLQA8LVUjKi7aTHC
DBiSMhd4lmViqYiuoVQcXyfLf+Z7nifmCyxOXk8Rx24gDQOSAv+TAxZ9SC7m5Gu37QRLj1U1Fbu6
6HuXsPJAjoWzDZfQOj4RMMNlhUxJBFthXQD1SusGfPZwpm1kK2aV3JWx9PCcrqzvv7E05EistDvJ
7UeD3aiZ7ycVzQtbt0cC7AlWiZUeBqSfNMk/CsLtwiBa858u/Mq6bo3AScNgxI6+92jWzUdyKrxd
Ewa5mE+1CHH68wVCHTxu0EHgWQMwj0/W1ybA9sqRYeNuH9h/kCbFNCeH90klp6BkI37aeBfBonoD
peWR2FO1OAumd3zNvcI95ThyqVWSS/g10wkZu4OTJhhG5FpYgpIBhXyhhEUJ0H6dlb9JOtCLtz8A
0+vCWIlC+ejn4sn0GzwmzSHYa1wnj7U1wMyL6gk8Cjsk1Kfs5sfRLTTSro9kXOnTMpe0kYN/AhO4
bdEqIt+4Tzo7C41a12wPcL6gxd4xhhs48USEjqKU0oFu1QP12iRktI/Qa0muAIlf4T8HYZYaAqK0
M3zw3rTTzm8Int9/IngS8ANp2bo9YIHAW8Jc4wLrBzMTQzVL6/Onbmq76BiDhjNbQnOng6d+PnJI
vCwWNJMh3v7b34WseajzAYD5pyeqwRuAfhhnuIG+kuLD04mjU4kJg8vDeXaeV3MJwMP/bgrJacE5
giJGLPoGunWNOQYphbMeO91bJCCXfozQKUFPS19AOpoce2KDgb+BdUKYb75ghu3UBYspKr9nzi8Q
SfPdrBrdwHh1j3BYGnEqSjyd02e2jOu9jDbWOKt0f7VXp9CE0VcC0Jjgl88O+n7/vp22ePCiR6mm
4LLMJ92r6IWTj7Knl+wMaQ0glYiaqOAJprgMXyG8sT3xJrQq7CiH7LZAH//xacji+Riq/C/EkQNq
lmill+3F8rBuQWhd8Qn3VAENikd8Lfwn1fNqFj9SQpxuBcm9Lkwf0pCWGRcPtOyOVmGPXXCbsS2n
N/Fxdvbu+dhbIP5A+XIvZEx866UQ8LpEYJqY9J+3TJ9YYDsK7Sz6BInOgYiq5Y60CSkCXirQ7dmR
32ksBiHoN2c0AnVLNGfy+BxTcBv1w8Lz5+ESINuMIHQAE2hLpLTnFO1ayChQuLeiLGvkAt+RtOUz
yqN56gZKosNEJpOVIgU7WV0ne4DbWVmF7DD3uY1YVIF3rGKdYmQX4GTr1HsAFNAUMc7CvorcW2ZI
bMpmna6YR+aDZJpTsuINh1lnyUOlbZ5gipBj2VUsXDcol+iUzTa+Rks+YpF1j707+n7iGtSZTbDW
R8bA9eTxw98DLBICTw8fHnrCzX5I4+I3QnZ+JD5/eYNznxntZlNb4GUhA6eupM/QnePnl6yw87JH
t0ok4xNGpo/VjSLHFte3LEby2DYnkAIvSKsOWHT3epnpJy8ApFVe98mWxXM0iNMWxWFwGhIC+MmI
JmS8zNTImTRlmWMoA5fPvSKRnHGANV0AsjfkvbuQE6DtZeCkfT0SKd8/rdQz4XbVWWHoQ3RvN8gy
bgjaqTo+QsTMaEn6CVNITQYsiTOmP8dO9Nb7L6jUHGWfpX+cYVfHGXFWwttsdFDBOZo2fIDeM7nN
Xw37vQsuNbBccl+YKs4Ii0KkA24EsdksxXEzRZDCb13upYYPkl97Q8wkHTTt7h3DeuxQsIg9Gd5D
+CTwFHUgjtKlMpNmYM0BD5EAG4KTV0PkhRFtdNor5pTTMzMms1pJ3/OI+g37mfan2ENcMtDX+cFR
nFGwjqVknK+Y8V3WDOYYX90/qnRO9gUM12xS6MNDgYUY7oZ64d0XfYbRaf9Nxace668lZNInP+5H
7wgPVh7zN12yvxukXbxtwMSQd32gpT4d93cbpqV7Xd6aDDgp/dh/Us4FAENiuY72k9B10Im/FnpJ
3g3hF6S6k2a7AzwFE1gcZComGpAv3Hj7c7bvD5OKk7N42tniYuONmiEeqYt6NGUw0bGaE4jAuqHo
wKpIBlT4x11OKoqObFaLxmLRdYlrAbqntG5sSVwg3WAIEwWnugeT0GE7Hw7hnR/cARg5Bl4WM6vR
3TylSNXEExZLwJoLjmZO6xqTZuK5IeWPOc/SJP3SJbN5vEKAet1dbTAA4w73Tg6AKJfnlQt6SFFM
u34wWFhZG5cTUrNozeGiQHHyTusvIaveO215f6uYuROev2iyyMnj0RJ3SsqTGloi/NSAuehpv2o+
948Hu0N5ukeKCU2S78YZDlhVrtGJPO52f4pLyKrWj7MGVdfgoeZHftgRbwc/e+Wsf2jK4gtkLbsh
C0v09RgxMFIB+OPk06MzXg5WVaWf7kg0rTPtZM6OT6fxkhcsjMFkojNFwQQdlLW6RxLAAekGv0fU
UrC03frUBdXjK8NYprgNZuzeIHvGhpwFshyST0F8lcVgoTe7J6/klzXABB8M4o4e+6scpoXHVht2
Q7RmGFVXuI7zB4AP8W0AsEA6t269nh4UzWXVQ3XpAmKVGox+iYFpmobYCdiPm89qbDqFz/GUM2kd
S4iQYhRMp4ta+5D2g7IyF2pK0jzx8GXDEXsQQratc+nmtVnUZNj1tf6eQbJTIGaLXzOb7ohvCbzL
RopnNWadeW3UslPhfWOA0aNkf5sp5qnqclara+mufn1cO5wue96xtNpzuwmy/QFu5Tw3i4XEL6h2
TxPTxcl7W2f8AaB2+zLBgBLUhzaJB1VxFaH/zJCNU2gu4ZshnA33mEuYaYzNXtgh/DG8azqYeW3y
bgbLnddgtntZvFCCfhWmADVYgtafaUDLvjex06eQ3DmYawUSzvGjfjYRPYOpTb7g0IPGk4AXwi/Y
VM9M+NSlv9zDdxKwHKllyKZZZ1dYHSg+X7WdEllkB3qQ9fnae3hI2hb4uawY3/iNl/Uk3ez48jcg
///MYG3GtlcGmzWmtT97eupMDIAYHfZ6nWFDvyiduaRXYZ7G4lD6opgeE4bzCykncTDdGHLbXcbA
1wRp6N66Yti7AheGFFSr26v5w61XkvsjmoXp/mFOiww8mV3qSQdEBh41kFnubepuXifskAREC3MT
VMfc91YwvfcXoEeiuusOTNzZeKAlLpKz40SuQNYgx1qnPyFT0KcBXuH6nLsJKBmuHy+sNKSYG8Rx
wRqb1R5AljKcu8GZSKRQZMX9oEo5x8HvT8OO1Und9E8OjjlSZ6AG1hQK2tvDPCc8Kh2rNOBWwbmj
IFxK93mYQxDbfFB54DEId333XpRkAZ7gzX+u2QnY6hzOfz6PG6K8iEqsa7YK81pYfGjkqAXPWMf8
rF41B6tgdcVFAsq6KhcyZLpJPJv0fgD7IswtVfNgbs7LhIBHE/Fut3c2YKuRwn4xE2wFC9haR2IM
uEJsV5sSAzqaqHYDArIqKcQoujT+Y3WrPCSt9s/oi11gp+Hu1h/Efo3F6I7+nGkGSEhkFrTcsYx5
hTWxD69EKphN+HTbWjKoRdpdrbvWgGNM4Vto2yM4JYjJ9ijgbND7v1nzMRNzWJY9iU/0ZdrcJHVt
SncNS9nixkHGbVM9iSd2x5sh0J50hoQi4mEXrq9WKH2vQ6ZeZiTpOdcBgPc6pC+AzjQTuhf/krht
UN7sOsxK+kqiRFekXSVUoczEBAKhvBxBz4H191Ii8og+Y13VtgjYmiAb1qMNC6GsCUW2wsQMKijR
Up4WjmghOawPt0SDvgmkWEU4IL4YPgHlldm534JXszgJvseGxJ8ZNFR3QxVZZaH/2KETwGlKRknS
TTJfd/88s+NjqEvYqwwmiBGrxbRGPlgxZXJb9TBmmOg+tFEj/YbzdLCucS0mRR9LRLbrn4+vi5gM
4RY0t/zzECre7Nafve3n3m4HV0RtAYbeF3PWivYqq3qUOB8TEsMLv/FywOS68DoSEjpbtkLQdpA8
jBTwLrbmg8ls58ngXwpdiXSZN/gN+R8Uta81Q0AQiz0/jOXik/lilxuKow1o25KDbAkMxxFJQpD8
8skBAuG44ERX2J3lKQbqo8Ky09OSU0vBzuLRxNSu9wtTf+788XjsvaemhNXBaCBxDQF96m6kiGVq
FJflX19GtyTx2gb8U97uGMazY/pzMAc0fzWnWHTQS1hNrvuC4epXjbu+1bbHzbqrd1zm0upGYYZJ
zh3+Etoja779G9I//cNUFCQlKPWJtUhTymEJX1NOyZkWdHEtXFagjqkBjHYDrkgbN95S0KACrS/f
kxnkPKGw+rYgl3s8dqAd4IBBSiD9E/Fjx+5WDlW9alHEkp6e8NA7vfvLXKKuP1jdOe+h552cwduo
vCqcfw66fRPY640/B/5+iMbxuvS+e7/L/GH2gXZEC3GVOSIeFrPdgKb9uOEDHUdAKvwIqtpPuI+L
QJwaOAcZd9NxMmv5uHthN7w3vHc/rjPyjVGRi3sapTAJM7rMqToSxkKV0x1VKwhV0yMAE5DxmzKP
0/rpYtKuJcWhf8hFlcQeI277tEzc+/2QBAPJnyxHxQy3AKlP/Q6UF53HophBy2KUcIsqzZy2+QhS
1drQBI34MBYT1GpyoNYhSA4f08pdzrpyMoNHvla0FjD/wd3s75aRe9WfdXSgwwmxNvBLexqKIIai
fB9xPJC0crMIiZ4QEobOQ0QO9uY7hVv5y/0U8ApxuN0hcwVOvqqRIweXnir6ARPBGM8BAE8rZqt1
nAv1JWg3x4LZZcJTdnhfCCt7i/5JThkGHPOYzdUYit8qpemBWg8995qJVOKnsHF6RDpkTMOaa/CJ
SAYSzPJ4RK4NgIcevS7SHGkmG+GZfvfqLBndk7EkgyK2R85A7oyUoS/duyIwR3To5t1BtwdmTvSF
2Nkx7cZd+kil89jIVcelwU+FrNLCWoIgFrf/fdoahYrJUBaxEAeFZLRcx1OKTJLuzdoAT0XYqY7N
pE8dBqcAumv/iwgdsrV3hUXsYOPa+NrR9F4KOWwisNFLkTOI4XWyl7jfV/7hscowinAzJgI+LVrb
ajLMJBURxBoqysWcNmA57Nb2N8OeR86I45AaO8AW6GpGl2jaXpGQNxq9h/3+F/vzC5hW8NqMjhAH
1KjfNDwmOlG1Io2RQnCFIXxeBxqZcMpgTmX+JWGQMli2PbwzxM7x1OfnvPds8GzQjI5zmIRm7TcS
XpI+yDskb+GgTxSJlm1IBfpOy5fdjrAM51OjuhQG4BQKledC1MKF/sMOUgHpafG1Fe5L1/giGwo6
cKupGe8YgtQc7To4lZs/Zurv6+2++Hv8PvEdvP2k7lf13VlG26tBFVLuY0qAxzms+0ga6R3OmpfQ
q1Gvv0j7xsxj0yVpDvjZLUDYGuZlgpEIkxAQF8IPuraPqUhnxTYPYgT+4vLNznzonANn1bmFK6mh
z4vGtqG+e9zAd2eFRaetGwzWUBpgZ7m9MVCqciwAhtDwOJi5QVfGUTvaJp9t26RvYo/HGSZOOWqR
nqu0VrL5gSgwg8K4vKHEAnw3YnFtGLwcm9Yb7qmGefYe2uRadoSPNE3+rvesKwy4oadp3qq9xlfx
o3LcvHFCp/jE+o9qtCvm4XmXCHKVSNygBk2a8xpqrxSDzxMPE5eBxA1yOKEZyBvc/fOYcpAT/GJi
vYBdQv6t3PsPd2oPaGGQyHuBWZt70DyTzhOXYDmF4QizPftu03SnxwwX+nufrrbjVvOgzXdrh7jN
Jxi0uKXPcs6JUb2An5NlGUU710/ZQYC73lNj/0c1ZXQjpihPWZwuyIlL5zSMCEuAQkyjmL9XEVgw
/i4Q8W6Mlxa0zeeBlpONgntXjDAKLRS0Iafy7ZMk1syPTg5V9k3wh3ld/PA8xayP0oiOG70bVGfx
FKAOh49DHcs+p3Hr7xwQ8lOozn9Mggd0oawA7W4BFrLMqV56EAsNVYfewcsWbccbnkbMCMIhivGm
rEaox9vDBgXKE+q42tZzHA5mw1FroavRKzU0c9HovbBNkHVboOZHcATBQgVvtBGmyCLMdTOlxnc1
yFp4dWNWKeHQSBmHFBhH867zy0E0K3CBqGbuCrkCdIFZl55nV8LDakUUJeR7eeLf9Le9C6vAmMm8
CiIMWUXU+7Dm++vGdNucKyIsySgYPCC/Ugi/k6PVxK8hOJ1cY4kNX294YOdS74svPhc/hqewoB8m
iruddDPtCqCiqYru8sTtZz79Abnobu+LDpQss776i3mg4Jc1YzhqOzCQWhyC2tTDTXX6Rj0hfHbm
K6zWB6528S+bXfr1xUwsiVVLWjTanReY6wSHInz37BketOYOOBNvAI6r/gdbGVXXiLruVm7X3J2l
8abWmpXpM4Ekd/XkELgc7TuPL1wQ2HR/ygJKspN1ACOFbIdfk4TJAS//uVkBeooemREquBStWRBJ
0f1aUNcvPnytuegAyHHCiAwy4DAYqeg9YV8NuDDMMdOpEXeabFusyje6NljzBXtRrc+y6RIViDEZ
TiP0Y27KCddSmxvdkw41EtzoIaXRJsZFrYGLGlQiVkUtFRT9Cusn05dgrw9K3jPAM0gtJUOdaQzn
XKZH1F3YfMLADmbURAXm2gx4GSlJ0YLAvmH/GrZ/4fim/M0+WeelEM44GFSG+G2xJjV+NlfKTU8O
gLqjjTpLNstfxkmEZMFmSArtHrAK0YdNaBF2LdH8GYhT0zdx07kPMkxNB/YMB4RoWZg42QsShhln
BH1hShfiEWetxf0MrKMMMkDpVAKAHYghSwe9TWj0uMvzAfcVfTcVg0dpJzNpDEmtks92DOKuE7/H
8kVrcK7AbUB7otnynsTZYei01ZKL4ROGnbtk6kZThkVTfavzWNpwwCHR/6gd/iPpvJYUR7Yo+kVE
IId5zZSXEAjhXwhM4REgCYT4+lnZE3ci7kx3FUWJNOfssw0nybJBq/LPD2b55VJ7q+AX7hMvANKS
7qrQbWVDRu8aiLHRlrDc4gvHGgalRHDHoy/fZHv5fPxlBK9qHoTtq97BdZufAy/ovgFzKdwHFnEM
VyAm0n8SVdMNGFinKlB9ZVAYAXo8SkiB1zH1Mmzn3YrZK7/IE96nsOJX2NmQrRGubjvlvmoowJ5A
NYFDKZ8rgrur6DzxEfj0oWVNHvgPSIOx/Tj/2X8vhCMg3jgUPskXCmno8EGldm4YpK5pighycZ/U
nZO+c1tHukEiA0yDl1cYjNCvqh6/eowhzZF2XEL5+VeHd5b/AHU+jfv0DveFUv22RS1zXNJIfyrW
dtXHtXNgvrgSLCvtyx6IlugUsKmqPd5qNyqpex3u5iybIeAlpQDYCg6TbLGC9+H8oMGoa4iDuKB6
5R5yenHX0bm9CA60mfC3pLdTwd7HgL68sstWsMsRK4sbIWfaCqI0JrICPnpfnrYXckG4EdAO0YjJ
outeicbgEvyy6Rjs9+xebHZn3+6yWgNiSbAtIyl8uGHVBYgLVgphTH3Z5hxHEHPV3TEMC8BvKFeG
TyvcEMAB+1mtb5ytWg65hcsW7iGwo764P4vOHopVIRk56tgnsVl2f8/tX2dyhXUyvhK96PMJ9dFr
EowNFgKyPj4PMNalzSkAphOY6AulC+JpwdAF50dp3JWcO3PioXYGYEug2I+A/9xqF5ed+i8Os8PZ
QOf1Ap1nj1YzEbeDvxEGGOI85RdgJk3r/yXsjkkNm5QTQAOiYnwGwqNIdSkVytn768vdFf905dqh
BxfNuSvNk2mf1z56HqI8SrEzz/YOnuglhZ5GoXqVc+9TKMI+VYXJNF7ELRIAc3u3+8XAnF2Ql1Vn
9lqVT/dSeCBD+P9NvnOWEyDtoFJFTu8zUVKdNV4RR0oe9D9VSSU1VoL+wGzRf3Q+zh9fP57Qdqgc
QqoGtEiy/IDNsrARjnt1jli7lYdQ/J5QP4ykhxNisIMkhrBrDI4JcRiLARhUoos7juid7W8dt+ji
z9DLGkbZVCQkPPRvnsfg8NWn1xBe8jsOPqROITRXYjeGzKoS0vPlhSR66rgephVx8gWt4SEnRkgW
w2xOXQ0V87NpeSH1ulRTh04GzaqRyzckEcGoo35wqpzvfLyQiG5kT6DSKoPGXsadnQJ8+MCV/12f
9dEaB8FoV5kuB1EZJIVCelEhqeQR1GYnX9Fq6AWKP6UXfp/dxodDVUWInf/JibLjSWBeuma1yctL
pHIqpfd05njDZZm+RYQJ30AaIySpUJYLKcN/EFSePobHHcVZsjn5G2xq2iennExP0Xs4NecHeUSy
1EtK6MasWKXWbM8poeTvj8LOt/CBwVjGRdZAbOCryaiPG6RS7DgmWzw/4omFGcEu6NrFUiV0dRn2
OleKJjjSwwLaye0af23z8O4wi/7qo0tNJzphjafB+a9zYTWznXfN3hshYpxQiETViDUDqMdNLnJ1
NFps7uhNZ3cZsmGj9icY3zEpBKIQk4L6HHd+RcWdcHaySBRYermrsfE/5Rz5tClLEcHp9mcb0PMh
8+An8o/5zu5BlUbPO4GR4RFNtFvDDurA9lWx0w5igTGUIrVJu/OJupY8rB7m+s4ibesdY4f0jsu4
30aBsVSpgfjJWVAUi1jjZtND5bEBvk1DwVPIR2hBS4WUr4i9DtQw+QOMfd8M1ooVhNsGJKI+5nQM
iDEtbla92lFPSVDbECRxVBRZCbUywNkYmOux6Yt6hl73AhUGYwklxDqg2L/Iz1IfXMUguudeKwPu
fxE6C4QqboXN2HuBhVzfI5FV5JazGgJ+MO1ZKWSpUbOWJhlW9AS8Itgst1wPkIFzVHzJ0JthXazG
BdURo1LkC5xtZGGAnAxJJoYxAXfptmdETsl2D3OX25zCQflYWicHe3QjNOU3A59+dN1tpWOeRaCB
fOPrv2KGSwZQH4YWnwU9l4EKCT9DtxupV+HuAsCB2N2NcKRFNg4zRJWFfFByCFtvSN383YPyCTVT
5/RTPDhcZHlnkxsEQ7vC9oUJPvNBesMR1WdxlziobkEfFSpz5zwhkq9YQnpKfkReOpj+oUkTd8OF
GMo/2yNOsn4/KgF9pQnvwv2wRFtXuD0dgPoBOMvW/PpYdM5VVXe+gkgxmQZ7+sMRENuKO2dgb8n4
lR/0tAL9CxsO5jPNijnUz6Mb6SO0AXxGUKS1qUUeO51fy+1/bHq2965de9hk/MbnAMkZTk6JOXzl
8gm3ZNBmO+Bjw9mDgtllqNHWDkafaqcbnkv/HuDIXpCthaAMqSp5Lroc3eE5uT1qYDzW8OmjxXKp
hE/8Ga8Sz0v3yh0pODXh5YB2UbEv7s/JTwv1m/x+piUe+tAwjMJdgzYWNKSl6XC9FbfwrBPRGCgm
5eYxAiMXSStF1GuCQavLtHQ7mZNQdG++XogIEw39wT+oU8aEO6/5hlyWBKtW4s8cjUdcU94XW+BY
WT/Rp5QB3jsbM8Ys8KBE/X273EIigmImmRdHmbFRMap/nhJJq1qTOZieqw6AgTj/7dGb/50lUjAs
12yaOWz+9AoNpvLCs5aHLjLi9Ck5Mc8BtcLlA17MvNChVr9lkINpQSi9PUg7X3ohzhwsiRiGUNRr
rB9AyG90dgrd4UvH4xc1oeyOWQGAjTDDfLoJCeGLhQ5IqqmRFzNNJH5KwLDSX4xV3sR7IYm/g6YK
8ysvCyxi7AconkW7h43wZR1UmOEDzoEIErPJ++TV1xCSXfcF3FWuDDT7PYTT1jO8/5V/bKKS24eJ
Qy8m3/o1fU2/yGWH79UN6sSFaI/s3SMc3MfeMu+5t9+/fGUMzni38F7fdaoxuvcBMWDwda6Uc98x
pLD8oYR8qFgj9CfMjHFkqJGZHD3L9F7kezGEYAxryWffJl7sGXUMBPhhMSedijL8l3QyplewvBRJ
5Rjm2XpEKqVOhofz+kyIrYJe1ahhizbm0+u+/96QBI8hyWFM0Nbm6G0kDOgpKKlrLmvnowe/hgg0
ylBIHb8T4jVnTQBcqhM9CbQAxxoLuUVJggOiFcRd1aLXZPS9dL/lz72RVprVLduw7M/qvDhjgLt8
DXGHixBVfcYfcJjaMfm0F8X4MWIKWCDbNRgsyc0J8tkFRgkqRfpS5wCTg5Zc4JBzaeAyeNXgw3NN
p0UXB5OSW72zRZC1PXSpGe33HK1WHSRo+sAqYD0CCHgVuIyLb4JyTsjJ6aOrMpz2OzseIUlrt8DI
eZM1yjT00Y++r1wVTR+LVjLI3FJ3bn7iLAHfauWSBvizznCKWmhSUyaKj30xRgrqJw8Kf0xQq3F8
+74lN1wBtzd3KCq5EneKA3ykSNbtOxEnQC4dqv+UbzCJwK3t5fEj3lyA3u8SIm1UZwPznB8TCu5i
oMMruhNvxyZzfoelhqpVNPzs9iR3uL6Yh5aE4jrgw/96BA7OxRyEybSpOTgfWSgqP3u0BqkyxSsf
rhnOgXbYD1jH+FFwmnxg/N2UETdFSMLrIBPqlqI14wxT4Yrzzs6C3VndghzfiJtjmMA5BcRYzBzb
Al7J5n7yaP9VxpuOlhCjcXoNh6hHn/EQ23R+TDkpZPfltdO3xF/SYLzvdKDxVS5j8LdD34upN7zN
UxuBV/PiBGebqUrnXoy4tZ/ZdVX00roju9tLJbtP+z1opqDZbS5HeKQT1qgaZZLRNrgoCKgMsaw0
u+7JKyHZXJy9tT8TZSpOUAwtDODZJO/lWQaTu3SprVaaOxjYcF/hFA3YqhAHzR6xI2hNXCIQ3Ql6
H/4YLiE5T0iCWrsvMwt7O6BQWG7f3DHr9PXzFFaSI+9lZkjyEGcYHT9opfycxNCccuZg+yebs6QM
uE2qNUw3eM1qWqYTlqGBaygdBTwu4AywqmH+kau1956dOwyfA5PCZtfSoA/gQc2QHo4UMJBL3eEy
1Hk/HPxOOkwnVXWnhD9n/xvo/6fGnd2JkrwJi4IXwYgmdLwxMJgAP2W0L3oqM+WdWozjSN4gEJJU
A8oWzmyIbYTg0XHAaQGGMhVzCSs8xIQwO+w8ew8eV1R6vOX/XxP6WaVYV4BHb69ZfbL7LVIuvHiG
gFGJXuiugS/hbWAkGlG7LX8dpyWeE6bR5/GLSNtm9p5BR2lx2/FVi6sR3n9i7V1GBX42zxGgXXfx
fo0KdJSvqBw/DfaVz3d3NtWkjWvspLq7uIJz2hMkdrfXM+ae2qSGOgqnlrBR8CuCjPwXhbNT3zzt
X6bUfXWDxNMjyoveTwKG3Y840B+j36Ts4UkXUV48wa75rJ+2In118A/mWPp7mBk1FbcCzFuKFJaB
5ffnxEO750G3sclmbD4pTNAtD4krwiSY72Frhg8nmTLjlza7nh4znWLnxKQF0RqE96P3w+SkJMOh
VtUALKDq8IC6aJlRf0Nf3J2CC+Nlgm3Jw79ZtNpX6E37Tjf+Gv7H73e5hcl4JA6KKLevss1B4MTn
fu3II8WTEVywB7zYUEB1tOLGsLimtMT5XGsjKZVkRJJMw316sYnb/CUFJ8rCeDj9h7Mu2cF6TXAe
Hky4Njr5xqI7+cnH/mHfAJw5Tb/yZZGDJwhixJfpyPukhx609eDKROwoZJeKA+tcOFhtv+OWQS+6
cho51ZT06ziPMH0etpBWAEXgJJa0pvUImuobDcxfaYzXSHtObr61mnFL94uX0iLxDOrGW496+6vP
tj5vLMTIjPCYQML8BKqWbwR2gHxIp6ZlyrzsEXNh9jvwLLmMpwADQR+kD/JG+NyeepP1Upuvl0OY
ef1uetdd6xEyIlu9+c1+nm7ZxxvkF5sjCAvxtk2p2W0zuSs/do7ZE2LBKZwuc1rtNfZm+9DcHW1h
HnohDNCO7Px1d2iTO1oIsZGVOumRRQc2X4c1W/qJxU01/PWhWjm9JvhyE8+bbyP6wY0oZ7ti25p4
N7JxoAz0dt+K0RyJiHe1gO4wQRz8SwLEr6/Zd6jjf4DgPXmw6N5ua1/jBI02s5iXWFZzJq3oZWup
LUuQoLs+RQjdwXpOclgiu1vLImz8H9XGF5+m0yDrjS+meMzLEJRJoAlm60BBuVOtK9jtuyUtVHs5
F5oV8DEG8T2neOAPaGsggPfVtee4p2EXq6VrUpC+JzggGuybe6KlO9XbuWGzzihD1NMrFADEZU+f
hEJ5a9mmsnVvrvbYJNnrFN6NqOT2bgPB1yrg58GJG3ZxBSfe88Gp1H36LRTEEHq4uui41TyaD+im
Nn1/zq5mMv2oHQ4vNdlW3arJyEQxNrJ+yugu7DE5//oPrlR5W/5ijqHL6IpdWr8K+ww4du2BakC+
ct3yCcfUA4olbBNxLX3Wf4+Tb3KKpuVRFsb0zeSfaCYzMObo9b6CH358gNX4287vicP/mxt9xdX+
+qMEG3KWbHF73/L/Q54gbu9DyxyijQCiHPLbGW2YSFwl30fQdEbG/FtmvGBpzQ2Lo4ZEQdY65u4/
/z1FV/JyuCUJZhryiwxhiyMr+dkfGr+UQTwYwmffzO4J+8Ts8WScu48cI+NbilcIYfPBFBHPD3k6
EjGDYVRHnl7oQ7ohTRknJEmIGLotG1q1RRunT/BHlh7cpB7MRm43iwSyPQzIlg294Npl+GG35m9M
AwkXnKp+UwBTmcRD8Lm4rbk+ZYdCMvtHhyJ8nEbPv6HOvAxvUd4MQclOqGNPm/7qh5HYop9HR93O
Z1/ucFR2+E6GOBw3WNVjhquCgRwG/n2MWseosfAClz1/PTQzHWRlh8sIkWkUWa/4PrmNQb/xqVvD
J9t8N4+z816LM3VSUlkuNRCul+w0NrlAboP4UZgAFV2bzmuFp7MGN1TDvcop8Gb3n32nNGyNq1d0
GTAsCFZMb4OTUt6dvGIDgAXjgG8JmSA+4h+BVu4ydz5/j6GFakJ/DfDz2DBhElT/BX/5mvDbbPA2
ZvO8Jr+f3/0NboWrItYrLrgNzMc5CowG+xQLHyPoQF0tzC33NqvuTtUALTOuTiyadc3nEw7W2REy
EUW9EdBT3EHkgWZe3nr5ifI1QoxP27aix+D6d5uftmci2zu7y0yfcPyjn3Hm9Tt8uC1D1P46OlK/
N3Paa3DAtfh3kNQie8/zL+AWz4oAhJqp1ufh4A7DmIwcZFkD2I9ZlEMrx1tSWMyYdvVbUvCa+ZD5
YbflQNZ4E7jeRgJR2zTRMLl4kmciSJha0y53Fg8GmRDHwE9fO+UHc13A8OMjZCRp4pUF7I9fS4td
UlC+DHAhxp4c9UDjJJ6aur1cnTo8ezCDRKozz8OKkDxdeXpQEuM4tW+h283OQTG7jgALE+bl7d3z
iYnZd51ctIH+z4t7LXB8y46urjmtGkARbR+Rhxydznp1CwoXlJGVpovDyz8yHn3Yj0zjDFp+Nywz
bKrrItCuWWk/3h4TQEL4ElgF52Vn0VPmNchnstd92B9w5WowQQuyNpmpFLg84Y62evq8dheFSmm/
T5RHcCXji+7lune/s0w/Xwa8+RgMEk/bEQ6uu2pxAYfyK3Qd9L0Y0974ugnXywffVtFJ+OUBUaf/
vEwMDIaSdQIzPOweeN9McMOfwz7QGXLy3HvSWFGz/FJCDerFKSk2ndJ/oxhDV42wByQu3jwyth4O
MwqrdW/jMycD1PMjWi6JvT7u/4is+7tF2ztcfh4pT7e0vyw1p8e8tCWy11wHxYNaxpBt81x0phQM
zbzi7t7lm4v/HnWio4s9f+5dHGQKQkvJLbB7Bb7mJzJtO+P19jcog9/hGN85x/Xa6wXcpy4F0cbM
mCfKwjvaDXKwxm5vi7QJgGKWr3nh9jVcAGdvhjD2b9g8pUGI0zmj/0vaAAPTHs66F+824GG1sDD/
1Exh7DMhuNHnL4XrWc7azJWzN++s43SpZHtMT5hqfci6xIdF1vNTLZ9fz6C9ZMhs4FGBaUl3f+pB
j/dPRFeiD4CdYGK2vDMfPilvp2/AuLmCLFrNtW9wXGiDO5KW3KHNfGr+erHe9Qc/zav3MJzOF+iD
EqEzQsi/i8/xAXrRy54z8F/XBAvY5msfY8oPYhT7SS4kCAczt0/4xKWHYDLo8jqwTQku6T5wTwB9
ruKK7rO0vze7EzN+RlCU6svutNg8x2vL/8yeRJ4RMM1MtKQe7ctLo/pJ/H4hpnNQ5ps57CoFQig9
/OaE/+rZvtqVd/IBwjJjEHTdN0gi18IxBLI4MafII7IsuyqsiMGPmvfnU93uDfXhO+4irOjhXcsj
Pwloi/gkpQYDLsx8xJO/w0XrhzD1A/VK3QZ5WHyZxd/Geem+3V/CAPm0zX3ctRb99DT+DFostya4
xpRIDKRXhdvDcAU2MxaxFYjsEVfqZkw2q1t5X8OzuLjgunqf8YmfwS2o7KBuM+ViZvxhf4Va7ICL
x3vxTa8qwubp979IjmGAMTLIACftW1Q4rY9927wW3/GtAMz6MRRmDPSI20PNezXu2pBvzb7Cf+1C
I8IJB91d2NtZsqZUcYoVfvGj/qT1nlym2LJSL9fdlDXzHFTTz4DVuGwy6++5wurKssvPqCEdmjp7
i4IvO6890mh6R0fjETORZThgjYs+LFsBwghZ9/YbwPDFnmr6YtTPQRJZW5D/kwsHUBtzFmGfN3hP
6WmJYHUuSXEw8JjTgSvie3CHqozvY47l53P2xrsRvc476CxJPcE7jqjdIiKSt5E1dmzEljaimeis
5jcWaX1SDb9D62WX4Xf4mNMRqMfM061cHXipIyyGOYtKMqeqJZMTUWdEAdxHede9jA2q4qkhMZbH
dE5MEVGmzAtG5cj00elzAftwEhhGM+ZrAU2eZrBlHCeBaRGinPfP4E5uunbSNFMCEArtUQLBODuo
YrtmuabXecrGTwkWyaF6Ih2pt1nmHzMf3nHKymv89EwD6H8NMSPVY+rbjPAHJ7gYp2CmD3oy6lwH
6Q0h8OABQoVbkBJwX12/ARjV/elUczb41r3iZKPNIMJ9277G6Gx+mSGjlkl7guAbJNaPWJEAwYPZ
m8XOKILKgtQBUmufBLyhVXBG7SH7oEKtoMn1YtNzubn8jP/zNyGBCAIGMfDOPRCIHubgv+P1yAuw
ae3ONs6ylfbRk8BYgJVnz45kjjHBcy38j6O7sI3FYvbuymiwOBO2WuPl0R7PanEyBe8AvO1QwmHm
8P23NxW/x7IUvualKZzq2f1gCIMj9i0iHxaQj88oQS1HMbtHhd3yDXGP0kOzzb9sJGzjNBRDtlTC
U/ULhFJnfNfyrqZMcHPoqQQCht/LeJkw0FNzRGSoz4PSwqjPGSe3C0fMEx9p4OpiIOu9j+OsbQil
bbhDr/CZefHKGLUSb48KiOnTSUyJvuAJaYdkasabzW1sSAsJ7oWlsuxB8MOnTv4cfqLSjvCI/E6S
HlLbmOxfEVcCvsCpRK/LBqDc4bpDoKVktq/Cj+GptyfJcskQUfCiWcm6sfoymx4O/mx2CqL05GTJ
5yc2AJuMA38DhpMwmPjxgIQsVmMaOh1xfUNTbhiAwh7lJ9Txpp5sznssGUKe2dmmc+IY5WBM8det
w3+mWMoWHtbXGhbAYqqgOYNQi5+Mj7qYO49Ak4/JpgleLhtHrUgMf/AafvLA26fEwbg1drCAU248
CYTp416T/LQNN/5mkzs3uFkZSYQpQZEpBouNSG2owxGhhyF8fphu30MMXYw8kWiZdA/rxT8vw5Ct
kmVTnNRqG7ON8BQe9DxIW6Msc/ieEYXvTmAlwfnABvshnMDwmzknWUGZCj0Frq7JN8y4Kv2Mv55O
jY1MjcD2lQmSzWLys8+AxoXAmUPYCvkXefFlpuifKW4XUz4hSBUJnzZ6sLubDt49Mf16iqwDv0VI
Oc0Oz2kWGht1P2Yw9X2U4MocEiPVRFn7mpSOwvcvU9+/7sLsxXnoHhgV14Jue+9nyBMcTfK7tf0b
v0ftpyqT8eXyS5ztLMNR5HsRaXqQvOPnWMr0MjhktzQ7vFmQficPDnw9RcjR/T2Iqr2pokPP/VzD
OoH/kHWUVX+8ju/LE/xb+ZrzkvwqhGtCIuZ5/f9DP5oLUY5hizsFklakQ6rgH4Cssm7kNw6dasYi
JVUahiUZkPiI//+/wwNhKNEkKbWacm3Awvm54orbhJggzudGG54q+4In6B+wfYakJf2ZEexTJue5
JG5pP4M41/KbPEEbBhTbBdZcDx4z5SgdQuuBktTFqqGFw4miXPMV6BB6aUG+HPUSsMIYicxsGzAJ
QnmwVZMlEhKxWQIqajiEzmepZN+ov/FmguT0QrsW9VYK8f2nyGYAa3rYP6RdgHXlOgfCK+4cG1yq
/se+Wi7c7sHqmtsrE88zLKl+TIG4x6DTONUSwhByWfaf/dJ9a+3/q1gr+4rvCyfFweJWQKfe0/2u
jQyxi4yOR8cfMl8cXQY1IwP4FvL3IRCVVYo724NrRiWqH/mbK8swZYHhdsT84im1OuBT054uJPgF
bEcbqiR5pozvBZ7UFxmZSZrJsItMgZXZRPk0nfqbLxgm6gsYQGEenj4sSm6VAgOqIZdFZ+tnh3Rv
WGq1eCmhqKE240widR1+wqDOPqs8vKX+GxHKNXrKvJN0Op7yXDqQSyPSh2/7m9NRbL4fTMMx93Sm
cTs28CsGPn3g1NrdbEy3y8zeol2VyzVvDS0waIxt+qYVSMPRHGxnOL3cEOYfOVkUm4bzcM3PvxdN
KFvPIuEEYDThIPzhFOc/4pgmFoNitkmWdTtcxqHSxLBy41iHGQXBJwmzk0gZwvMh+H5vW57i33uV
3fwr+VyYSIhN/4/LQgXcXyI6yclaPO5ufnStllP17IS+nSLlh6UmmZTwEsjOQWq0FqQ4gaMRpsQZ
tGnTpevs+B/n0zPMisodxfNkvVvWaFE/Jeoc5kjL5z9T65Lz/f5AHK+4wRsaSp2C+fiakJ9dZ7VL
85aLJYU1grfCcqGJo+h8BabtOXx/7GHa0R59hG7YDHq4KRyOTjwG+yPmV09xOGQYquNhOv9/ilK6
HgXYeOK6gy/GBPAGfxD7sRVuMc51qB9CTiLf/+LcLbhjKTGmmHAgTvMc/OKfnG1YLXFQ+TJ8jEKM
RCW6Ou4DZ27iW8R0ZkLJfKIwDLAS2c1jLRxhOUKEDgYsyipg9IdxND7WsRjVS8gb8WeWnKKMksyc
4w00o7xA0Cc0b5TPPBmeHKg8uLpIacZUTBg2HrdR9IxxaZj1nJN3FZQWH9tdGfFqZS9sTo4UhrLv
q1xevPq4Svbqs+aqpTQL8eVFh9mM/gzs19Yuc0nU0Z5gmu2EGUUWWcBpKHmuCf/tqwtaOf/a+wWp
tNH7iBPZwBD7KOUYDiECSbnfR31KAwJobY5AdT/zapxqN8c/pMyQ/RSXfKyJ/TpSh9o92qc2d6Mj
cV4ZoT9kBW+YPoj3iOeq+4rnXvp7IDEaaesimJ/7+/N27+cev5U6XhULvt4eMEab2TjXzygXscjl
Jflbfka0WONBseq6rr04zmc+4DiT0jD1H5Ev5ZI2WQgqEB7QW5T+jNm6HfLGfCruKS/AxbdBNOYk
3Mvn4SHVlmn0tDn7+kOe7WW6pwai83wuFoP3bGBH/H4Gu92fwqZSXri0eYsYNyzHx7+U6AnLnkXk
4wwW0fEwM8d8EsfsQOOmJA6kAs5uuD/MlT2aBYsTA5W5CKWqadKoPU7ffrqn8vU5+A4ch8nh+Qf/
1yEcklpqNwdXgk4Hd9zbJFN1UfIESSXYb+g/M66vw75r7wkUsNPKtQfR4BPbi8bbR3viHfjta5g2
jfycxWLRhBiK+3yqvlLPmYuYc4DnEq7lncHUKOWWPDmgVmHLY2tznNn2JV7geOMM9tRKGfr38LWk
cfbZZvNv6rGXE9yMsRPmgwl930JKDDgCD5nCCUayj4ABm2KHamRK9FkC/kXdokpC/zQ9+BeH07MM
KQM4g6OGVVwLNHWMEhfuqr1RZPNrQh264HcJZVLMlpxjDtJDFVaxIFmod6NiJnTb5prgK5z+ynMo
wMLqXxsDtT8EXEykH51i5dnT/WflKaMyjFjvjFv+Xfi882WMS8Afned4Hr+CjcNpqq5nCtX9KYaq
L+xBEQwW9oLgvuWG+4VMpUC5w78WFY2ew4ES5p6UMfKAR/CZhVO/mWfysZSqfk/Lrpjd5JsKw7/S
aHySkEUUkzA9nlOFO+F5x2l2D5DBHHvevBd7fwyTENpyli8ZBIUdwWKQDuaqUbWkeKPSpGEMlqEM
D2wgDgE9gQh9IhdcyP5skwB5LQ0m06LeFQzUFd45oyiAHTIm3lWchpOJK8acS2POL+hBDqPaYMxB
5lExOzJlb/LD1HulhtUXiQfIP4LHBB9qYvhBAG0a+loA++wyi6FwT0Ny0COavwxThOXSicdj9dUj
DxfOOKFc2lsUnQgV4Lv3XD888Cm32djEp0uoCxxOhB4kjipEXU4T9b9FJ0VdgMz2PKZgWfhgMDQE
XJOIA8i+AHXeb1A7M8Xsjqk5KSTYrtKcqwwbkj04LLA8ggB/oiY/l84ntJy1C6FvC4kXk+AJJDY4
bQP4Vj9MR+dw9TBB4kwfBxzWio+tT+bwIZ3kFeM9pK3mMayIpBBU00Ga1kdBq8RJ5XgahKLEUcIL
l8sBxx7IHogshMdO6KpmBD6Qo3Pg1IK+Q/l7WWLQNIKqrJbRT+NPncimL9h3DUrTzCK2SVAAsRUJ
CRSScpv71EGQv0xTVL2cLQ21criOKMMNyXtdjtTb42riDmabZWpSmP/RNv4rq+wo+tgDDCEZmveF
bePo01KzmeDwukrq+VfW8b9YFP2cDyIeaBZyyawAlheC8H9c0jk8hmNhg5+iPH2R9cajOUuqTeXe
8o+t6EKlhWKLnBF+7RlPHtaGCJzEUhuFRGA+uuQ6UrWCjAWyIx45WroPtPRRn3VI2+QlpD8sBe3M
mJXoefPnYf4IqBuSJjCjAgFM7tHVE/oDm0Wmdkj0JGimiIHo2Q2eIyme6ESmCc4YSi1XMUggBDRr
lDu+9mM70yYT/oIfehx7eLcpisUX3SqD6EITlRJCaHN4zEf+8gJeKWJqnA3uXExJnipkAlUGp3NN
Dx86MtbSuZL4EKqxpAyS3KFr7I9TPrBSdS6XFWAX7VsTJJwWNMEAXB5LQ32g+JPT7XJOJLRIjPH8
0Nfn+KlAkIf7tbe43QdmaDBMYcL6L5Tnu1vMmnFxmj24WjW1srWHm9Ysk6f9ooo5ZE+ii2Ux6GxP
osN0lbLwSouj3u5p2h3tOR9mxHzXshlHxOi8tv3RIcsqCViNCa5D8GefAMsnurpceHD8iACMAQeo
55DqIPijFFXCwGLAtqphyYs9nQ4tlWIc4TzCtBOs4kaSzwF+sOSK7VQO+nrv5lBEEdLKBYvBo7gN
iJ2iRkBlxbL4bTigVbcYWylimDxJQAJyQRDAVDZRmkYW5SsqKPym/Bf1yuGWwsCmXKA+P++xccSo
BBSGG869FgEEnRZDCWZbnK3gmpPlxppRCrVbXJfV+BRtqjT0b0B5LoFYRD/OadTuri6MaQW/5IZt
GPiugiU682m4XFJAMW6FXxh2U4IvVU974uS9iCt8K8AXh7vKwLHfyTW3oTUD2IAATcuNQ2X1R0cO
Kkfg57IYoz1mvsc+zs58Jof94TEHliqf8svBbFt7ZI4oROlLIfwdXeZCOu0HtRk9dAyk4IFrhbwu
SJpyQmPawc3KM5SH/gTLcHKzgC9wG3vzEVBSoaymf+OPufSJYOddHg489BWohzGicvKBC9usnOGl
F2tqNXe2suJmDhgiKpkE4xWeKhTxXRXOsY1Ywsaa6lwGdHMqLQvQwB4MIM80K4Q08HHswSwFPaR/
6iXfUYtoHUJwPVWPgtszJTG9LpMMP+rGBs8TNce/LNk2PKcv5z3zF5ALhTEB7JBYdeRbqChBI5Fk
jkvaxtmt63B78gfuzUszc0uaVknGDsm8XnpiDirKiGpSOZHq9pKCG8xSoTDhl233KD0Lrx75GDIZ
+P0BGsGn5TM+CWxEFTrQiKy3/UCyLwTTt0qWw2fKDW2SG+CHR3nGg0e+R9NCqq0L5XCoQYjg26HS
NWLKQzb5a2ayaDfbEY/2GWrOFCCKukMx2VAAknV6OXKPwkvXecZv0edLkYzw3Xf/e045JZgAYqxK
rqZ7s1TdZf7cI6Q4pyF1Y8B9wM4r5LpywvLJv+dhpvf9HIcSfHhO5BwreHfDEdXloIGyClrLfIMX
WHItwlOlPbsDMfGOGjsf1yaXKK6a4OtMkNgoDOKp1u79Kf9ucZvUmIWKHx0VMVsbein8LXBMFhq1
O0S78zeCu2uc5A0XIc1rTbERmptHOLenA9Jb6LtLnAc9zARMZc7vndcoYxAaIKX/oio5ZRhZT/DD
kHg7qcRPJpsj9GloWYQ5nGPzM3KuoxaRT1EGskNF7L/nfsY0iMSUSkHOFr55S9EdfPuUbOsOEA3L
tnE/zpVPP2ELU2vySXFeU3sqPLxHx2CnvxECyK5gw4AUYBy/eDmL94HrBK0QSPEDcwIOcL5RfBjB
zGEGOSXiSaCZZdbZHhcsL7AyXtoh44m91B+lDNZuntV1yCSskHtAJLOtTpxq/6z5QNO3Bice+4TQ
lYbJpJdbKvqLchzLAz7G3x/knc3DJFeVtrp/w98WDB8jkF/0yN1/h4ZBPrWvcWBFr5GpC51/rtN+
eEGSK9dqjbBAegAWite4eXzktEc3zlSVwExBsvWtj+9gu6RWMm7+Y3Rm/HAHF35vGYF+kS/ErBR+
XhVMX08RVl4PahGf/o2BGbNxkmO8MrjkdruNtzDNPjEStlW6RXsITPA9preHV5eBodLFCwoj1vf0
DL5RbRJiftUxOM02cBvbtKA90eMHTfhl9T5Qx71yuoccEYQjO1hSBv+xdGZNimpLFP5FRuCIvrLZ
jIoiisOLYYkoOM/Drz9f2ud03L7d1VWKkDuHlStXtk1v8tbsGrnROa/HDQRXWXbIbGHN3Q3O1Z7Z
Cm81m8QaTtqxHjCogrkHeEhWf7WnJrXQF+kPsl2G83bd29P6nPv3y6DyQmLb8C6jZaPefZOZQDX+
JJhXLsxNXUFjiit7dF81AGvDGOwvGenQol8p/Uon2jJfyUFgWyn/t4w81sh9Y2jsiI2YXvvY52jA
VnnYJpK46nrQE+LP4Pz1zd6uWz0r+kMTGvnHdLMj2svYzQQxMuav4WGzXcTfJiMmRyaVaOsssi+s
qQYiWUQnBA2qf/6wolYMRLXohao1ssCrZ9AA/2DOIYInP2hlPFqWH8M0aA/YD3aFM9ljrZQsUlIV
ohG/5AAO7iHs2jU7efgenB/ABW05yhzRrfZNhkhfLNERiLe02NEzYOQduvQKGmr3yfKWFDWtjkKQ
QZqSDFTRmesPudb1wq+2grU5ZMMjzccVn09WpGygVpI+XPl8R7W+w5FAEpDBwC3LHxHTUFA4qtHw
aUr3s8BF7HpDmRz9WizLRQ1H7dniUHIPnnChKkAoB/hp6DAwgenMd9FfxRo9GD9khOHAmha1nZym
zOsxR/5gDankpY+H5UKyP7gk9TCTjzJneoPGtBEyH0KDf3W4ZZ+0pv6Etnkjg2XMBhFBRDHWx7/h
cCSiVLiwAXoKgN44fOpkdshd9c22hBS8XozgErOcpS2zaF/EzFy/TIbM2ruytKCLGpoMCwwtWWrw
YELfvqAl05yIkJvIrRoIfkEevai+M3+j33t2nKHfHln/QFuRBRuJ9jqZNXwfWEhUWSwcE0HwEdsE
5jxXIf0K8bXPzXCG1vWAPiibkijVLRddFh+VmJHvDKoMMLGGwh/S3F10UWuh6BOh6M38jVIfM56Y
ToXVjtxsmce0Vo0RVQ8NBvDwiv2a5EmgLWtgDoe0sTHK3qrFggTGJyd0U5AoNCFYM5pEsQMmSZ4k
bZXEqx0I3b9eBXobKxHKXy/QR3TXrsCRJIsJMZMIT/FglNyS4ZAJP6D1LX25F63kOCbto2nI+LPo
j9nwHckqNuzJDGgJdc9EIW54GyYBozcY8RrRVWw30GP41OBGgUfdJ5WrUjUkM2iy8AFZrc7kOwt+
AIVlQL0EtfUOzgdIdONkdvYeNK32HFSEXgziSXwxF4yvz07GWUBVZ8emDc6M9MWT+iohAQ6zKn0o
T43vNCEvYLdRhwK0zda/3zabl7V1BY5J2t4SFv0NX0wfhSig4rZqgqPVk/QJ3OQlYxJgREqQZvqQ
8phIpAcUcdDw+qwHJwnrzkSAYyzICmPt1mEhxEMvThu9UPZST2Ob+EQtcvDfqPjhoeiddEbhQ31M
RdK8UOwAy5OxbGSKOggPgJp233pGdSStw12fK6Ii3fB9fBiteZRajQMpcgDiw/bbYprfzPI4BxKK
yBoAV/WkkjakCQL0x3qcUEpgSjOIaIP0pU55mDbgF2oPzUBKXpXHack+ZZRndxbDNcM911UfPejw
0PGhNovjOK0/dGUEENjzEooFYzRmQZV3P9oRCBdRI1IyfUAfNP/N92MNecGAnS0bVs+2EJKWbIs3
FgipB9eb9RI+1Xm4UaZ0hJC+1TcCTuVjfY/MZhMvUDHKEatxngrnsaq7tOxZvbQfwjqOWqu7brDk
YUUB39EQhS0K/xXGag2GC5j5XbSkfNJxWnazGVNGU1ZcDlimwAGVodN1O4PfNWNQHGCRRJ98m/xa
WXp1gx8gGJHm7lIoVrLs5WXenVQaW7U08yUT5GAwBM/O000OFKiCCH0Y8kceimXq9dNzBRCa4ajp
efBImFsiV9K09zp24tHVphqNxhQFPNKW5v5XOS47vC+jCGhl/DqIV1CIvHQTCFcbnuebzr7FsKgE
p7s2ZG3Ybiu41FPJpCJ8MgQQEzyHMxIKO7J+MEyHZV+U+9Sast0CxWRRYt6Z7VXpenQuMItuF+id
rBkVWYARYI8/rFRoH5I85eG5BFp9D2IbwE4abeyEY2IGF3T0VnrCEeOWAWjGecenN/lrYMT57g84
Cpk5CIvM2mPCATYbCu4LLNjdHJRmfyuNz+AzgVnt6oAhSD242AML3/oWucgNuAN+Byd3VSXfyj7k
oOFpzaDIGNBCNF2Hlkvzj4t9QP2mLGRmltpUDg6TN4weA/wPOxqWEvBX7BPG2XHvTxr86zVl1UfL
cAbcMDEE5p4PRPNFRoDG+7EV6x3gNWH1WsBCM6hmr77akS/RMsczTg7T1WBYj8hhFI+KfLbbrffO
hluwzureq99IFiOE58VdQ9bbjdE5jIug/k+v+Uosuv/WAPju+sgDIsEuArSQDoHPOLR/DQco5Xxl
uJhVqB5yEaTjdEZqvju42TjQOvji4SYXQmbNhjxJBxhGoxqLAUr3D3XT6Se+srWkmZArO3GYc/9n
k8p4gv4BJogRiNNLk0SpFmGx8a/+8rysrYH4FMrXaH/qctISmPWqYSTA4biz7M7adZ8BOChQxWpS
3hwyVGc2pgUdNQOK3qsr6/uSPa6B7KT7NJRLKLOGK2hA1qYrkFd3zeGQlZG070jm6NAK86bVRYe2
RR3TFT+1Ja4FYJJryg6fJZfQHjtjxJ5ao09mKv/X4Oz3UP4iI+OmLDzX8usUK0W8wXzWddKc88ce
gMLKHllSXUAcr0NHdxzARRIqhSZ7VjxcFsqwfkl+ikiF+XdcyaF1QJcES+bMpzEEDou1ZFf7ykHl
pv1ARCR3mgZpZHc7nGEKcI3ZB0G3b+wlhB/pVqigu0GTwCr8yXFJLIoVF6NpwwhYWVfVlIfAdmoA
d6ADkSknmqu4OagnP3eAr21SxNbCgHNPfHvHmBg4VhnSWAXBj9A1X+0U0Bz7nOyh+3UpoWdAKEq2
VLD/GOYKexyxixk32Z3sUElgsSdqyOxd5VZJkoUyBLh8xLIXURngI2FOpEqWrKnRBB/86jF0NdDS
V0WsicVJBnFqzOusj2UHQbXODQlVQuPgg0nLANVxwSbeqEV6QQy8Kx3to85WTbqSAne7NIK8sHWz
wpxeOh2jhTpKM2+HSqheDH8pQYAyLoKmbYsMiVvQmXE3KqOc0lAMmFC7D9mMKGPV1IjYOxgMoQjO
ncB0bB1FYwgNBMu91NVbrQ58LAv9g8gaXMO3RaZHZ9kyVqKbqqVlSMMlhhMhA6Y4qasVxHuXvrfv
dbm3Mp44oHoQF0cSlAsfTTyx4oM+rfpwRaOTnwJhGntxW6ekUmRhhNru5EGGLcGXNCNJiIBBIH8j
83Z9FMXcb7S6N2XNsdQZEt6lbAbUoSETpwj68JdghrDev4V8Hv7XiKZP1sPtENdkXttuGeo9O9N6
YqUwvyFGFGF1f3lN4LCdTdkJxseYHK13NcO1ByrDniPsiE21BxctJrouAkpx4OMOaA/JXHrRBk0J
vDlAF2QQUmMCEi746bUGgxOSr0gEDzX4LlxgVieT8o11M+A4vfEIEmjYx2iU4nJx5NY/nbSJjN9O
Zh23i0UcBOfkh5nRwFNQEC4siXL4aevm1HzZhyUKgDK3xRw+e3t8HgDZ/aTbNRyyUUDlyoAMlj/y
8GYTfIeLozrgs8HjXKYtRkN0LtYT/AphV4HBlZDNw/zjlQG4VdByolkn1tUmJgKpvMD5E2SC13rU
3iByfVAfkXfGUI6e5Q/fUDTZiO3SEGVKcNhHwx0RnDU7oiy0weBAmTFUdaZcEG9goaKsKue/CUh6
H2kdfDvcdZwkgYgPSWIQgM0+3eWZrjKIss/o4cIj1hjWenRANRAyyGTdtgcFWhPcfpo6JNjstLXw
DrJnGfpPg+dD8+hJH8xVFSki2N1QA/a3ljXnenPeNC9YJMLk92RTpfz5HAl6daQ8OgoZOYRsEFf0
cRkUnP6o+VcQVzDHdzhyrhnapAo5e/mQG80iGloPh2jKAnJUA28ydWwNud0U/UqTV/gb7RKesQ4q
LVpd0ZhK5JeG0u5DVIKHylQSPksobMHBId6UNI4pOsY6ancw+2Ys+m9MBMerYWe4yNYUO7oaInfY
QxOM+qapeb6SUdPRcXj4+2EUjG9S43l73g3KNSRd0ARMCB4wnEK6HhebWR6qQQgJcqSpL2XlBUGF
tBQI0MUf0uPf+O5jxtQnQg8oUUIW58zIZLFsBpNCHHog2yy5T9RD7vuqEFuZ6M/0qh/TGa2LGbgX
ZA08fbivwAuDNPb9YHJAOsDA1Ckg4ZWQhQ7OZkn19wgQOzJy02ITu5nQQarSD30uPJ7uBt8/xpS1
5ZYTRFaBEMWayE+WhT+T8E4rLk5DI6jJLhO66nXrvILvF4yBu3FhgnmSVUbw3HDZx2gGi6YkjvCU
Zvge0jlalJUxOgyrbnWO4PeDve0oQDNEgnOqKwVKm8fGMPRoSlDJTe2CZ34DkIZcRHf36thS5/Fh
3g6TKP30FsSJ1/LGOE6QuZB98+25ECaPK8g8Ma9CL14t1hQzhz9v36PBt0moEiQv/HFdhCNibKCC
d4EgXx06AQfmSJGz55A45hxOKJAuVC+yR3nId5fc+WVtAPYgHbEDA3TcPvaokl5Ece41vYYtk/tj
1gtxH0mLCkyrzRJ4yfHqAcGfUwkW7Iz1bEN7dtC9A7Zz9gyqBpee7mzJyeKN1uT5eQYUmD2U2Y09
aU53q/RCiTTUemGIe+Rhopphoe3K0FNf2twpNIPs8UfppJhngd9CdsWdfaw00RhSELkMdaSbxF+p
0DrUhEkpza4oktEYFIzc7QFbtyYE6Y67oKi443g2WpQuae5SPtCqpQnG51CHPt1j+CDECWnsyGmj
SzvK4qJPVahsxMtXJk3aKe02yhG2USf0svteUHrYKrRjjg6OWzG82KNarPqs8rWqkOQxKGj+paqE
xpyZwr0y4un0+6AMrLlhh9ViGAPDuOmXZPJOLIJCrjIae9LVr9HzbdyslJthn33UhcEwmEUf+Rzn
/l9NIRvy++H39JSfDjo8NlW9n550hkOowxPkybZpjg2yz5OO6hdyp8UcvRHeK24moC41xflt5XsY
gV7Fhl7PFOSdmLoPvj06QUIIaOPnKBhsuIj8wQC2WCebqhW8XXbADGodtyNo693w3poNAoKQMzDz
RPRBSCG77s9HdGHV/LpvltANeUa0fTp+VrLwjxUMqk6SQpH8K4NJM/AsuJnt1yNd5WkLU5AeOLJH
HPnX1aKJE5OPSK121WeZghTQRXPaIHfsp+mBKUbwNSprOBHMgnRYejil6Ru0KevJaeJ3Pwyrq/Ty
UXQAPwr1g16cc4oUl71NJ3om7DNpix69KlwAsmbjQW/1rfVSUoiQ4xoiivag1Z422SNrn4j2YJrd
9sZmmBVHJQwLcgmOLit3gylQio3F8w7Qu0vesDFvosJuMjM4x6wsk6pTNc5ql8sqRHZlUmBUpbTA
Ao6sr+VqIYWYdqkgPQNyQARldIVKgGA9ptEyhkAx20ezt2qRzsXFoIpM7YOVK7LOui7tx3O0bHm0
ySENVxFIkz2/xB7rkDNSAkhJtgkHBJ+CrbyUOajMeGV2xTiiZ0SeSFccGAFsbML0Cjz0kB4y7LYv
TfIXz9L4E+OAqprF6dW2f2PvyDdD5x3+FRYSMqNnVoRMxm+QKPKLpfAYQO1EUpDR1p8ADtLUD5Iq
pNOfyHz98POSvWRXRV6BhvAVK/iZYi1c/F0bIYw9xiOH7QK3J3NibTWrOfRtkx1ijyVSIDC4E0mD
4TwQFvxHVTMh86FltqtgeoPmyXl5SaXkY8F6oREKEfyLLusHvF2mAcaGRP0LfVW6eF651w3Wy02O
cb2tx9Wa815fVcE+Ws669TDs6lvB9m1dXYRS2mB3N3K2C2vs4QYtQS3EY0LC+58cdCc569FLGCTZ
vUGPGIPgsLc0yRN1wKRKUDfd6AJMfedGLJevPiNmHAdpCr5v1tLMIxI0HssWrhW3zMBQJwO23Q2a
slaEMRicHCfC6taciJBMVxCiFnmoxCB4qSkOOYBCQPOfhuAlXJbMr5w0kH+vvlF85OXrrm/QKRdA
Qus1bBjfQmRDsVOxEs/MwOp+Y2BPsTeANKyDU7d1P0Ifh3PEFQXFQGxua6G2kdSJNxG9ElgfdstZ
QHeiPb5HGWLWmU94G00AOKzw7wswF1wye99sqtKNzOENUYQZGgMXQg2xCt7QtrejBwfCg8lB84aj
wZk6wzXY2OyEa0RcAWxoGtkPADLa+MxGVPeTNgNFTLtRFn5EkZ8rmZIaMVBFKdYJlvSclmawj3A1
lP4uM51yeztIaVYC4I9zLLEg3z/sir1LTqQhVDU0aKy8doP8qvi9jXStJzMDNRrdRsMvg1I3dtAv
ZDvKmbSsM0jwx6jhgJQOOt2CwuypszuEQhZEU3s1T3pwcxDTMF3T/eBNuYCweXda3m6FAUKXR4Ys
/H2iKnGh7p73NKX4PvbUK0rS5NDHoTJK+AmLF0huYTOd8GwR6C9njy4HzN0KUOCX7WE1RZWAZ7GO
Q1qn545i1JUM0uAo2teqD7t1uTVkc4XxdY5Hm4n6yzoab6APIyaPLQaPM76XkIlWo8mCIIQG9ss6
ksJkPIILHV9j9je8gW3A8Aasb4Bj1Iw6etdbs7bLupU/GtBMqo1HH15it0ytKAdiPf1hpfiyQKxF
spUBUnEDofiSRdHYvpESdd5uTOc9OM0YQ4OWXgjt9lKj5yTwdimHAuq57WXnisVVHpxEWyDXqzvb
xQLTcMl3G1NG/pgZRUqbJcY7TgvSiAcizhHJEqREaCwBw9ODoThxCtVRQ7/QQ37S7Am6EpyHy3vq
ugODkRRaV/zDEa2MLZk7mKpNxsvX3pS0fD5OBrnTBACStAqyIJgLh/ULsjjZdDmr9HVojYClCIwB
ukH6nXhMDEgvdE85N+Y1GA9WLWY+uUz9DlaDqzQLkNGjKqMSvDl0WJiT3sGwo6/4UHqfdsENB1Jk
UYTAHAI+kzskrFZ4nckiBO6AwyCAb6HubHnvIEIIvW428kvu2LxqVa1yBTm4YHWG6C7SH6GUW03M
mDpNmKvnsObDGTaBZNY+rZDA91m92JvW+3avD9BGJ63k7dt2o07az8eCkiUYCS7J1cC3BEopuKgX
IDjkgvYsBfU/WhYijlRU9J+p0NjT4QoHrxoiHiD6cSMEnhESK86K4XOaDO5wfZ0MR4V3tOmgD6/h
6tyxB5fphD4LKplhm4fRUWJ9c56HVA9SIiYiIiXgPqU69xIRTSaB9Ji4vNBZVjlamS0ItSJ5hGkq
5VVQY3Nm1JiqyGPaJGvOYrpBNY8lr0tWHG2jmTRATRBWvkAaKQn4UwnXGmDYPozXV4DjjeXfIEJX
BKGg5IKght9KClDq5fKbasX6gB9PrDoCSobsBRiICizPX7w87IvNSkJ9EkJco9/1FHmaspvyObZ0
Mt4SLtnggu/SOpH8JG5ar8AmVfBQIIp0ux8tSXz6HnCS8O3KLhwqtGd6vRK/QFn6IhNBqKy/Yesa
QsjdMKdLj7k2FV5Z3AtdII9sElflJGFsRLwzlOofXq7AG2A6vsmR4w9pgP2AThX29iN5ySn1TAoX
F2iwaBOQSTXlqUvKTg8fTCq3xwbJEkzwIIjz7OTtrPQTpL2qn15CCDIMi017/fOIRFc+NLkFAVNR
5VfajB4YFhDVduwxQ5TW+ND7qn3RYciMJWQgellNP01tkj8Kb9mFh4yGYmOHVF98UuQYKL/eM1pQ
PhUQdViRlHOK2B6onjGdURluGeokpDVoJMGqrznjusZU3+xVDSidYZFP6H5orIxhOE4CSGkVyLro
Xqm2xAdIPQwf2O1u8wECbvgeFq0H7BHy4kZEaVqDRi5NuTisgfkhX9NFjeIPhw3kNyEgHF50Amoj
YuRvSDBr/WJs1Y/pycWooXdmMMmkOSV6kiHzMR2r/+r1L9bcTlEgwKcySAJHEopFTpB+nILsVEVT
C9bFcSyUUD7t+M7074bFvGYuhIABdDdk5s+6HkiWcXESphvDTmHDOxOGYTSbuO+Yxg+ANcaUMqcT
p7+CJWOYB66dN5YmQVUNugCFK875x0uYFkowj7pVVuR8tXkho/vypZnI5XupyVAvQ9Oxx6DHYvEj
6jAmxvCvrsYcRB1JkN/zi6nCqNLFrBMKv5vPsB0HOifdA4HKN8BR2aZPW/AG8knB0MaYIJNjqv96
QZQ0AXDi5OEMfv6AnyVvaNEup/aw7+TacGuRfF24to3ed7XOB7win0d/044hUhLjWJzyFvr2MouZ
2HjIm0hniY7VnWY3WT9l6JNe37FHZxftMAt0lsNHfoLWI4+AUU+ms1jdDJARHUYRfUTJRgFvXGYd
Dwd/h9P2785Nv4GHrFRqHi+m6pLeLDZdVZlQpvvJpQ+mMlPQ0onK8JoFVszzFKqOR5YLaEFjL9Be
BhOfe3FhwoCEpeJz8ubcKbvKxgyf1yVAkY4K4Z9iOqB4pc1MC7I2JJM6M3/JZalHP4kfJouj0JX7
PQVyGDSfPlKNdEbemV4zS0p5/4MDJLIkc6QpIAggUVG7sAZiaHms3AO0aDE+ZRnzEGw6Rs7daLkQ
QoWaBLNXam7Er3o1/sDJPiMtw/mDxhwxltCWcsyt9+jJS28h4MLo6rIRPMfQKVxOVFhNKH+bPnpB
hS0s1+TUR1aO/5W65qFHAGC/b/BuTMnte4LsmjYyFhWfH+R/QuSjWqjYtT9MkrlcRl/RXPuu8SQM
dDMqiMcOnqAdyO4Hggwp1A3TFnmeBdtPIGiSyJtP2BYiHjj1eYmEoUScF+P+1zVduN64eFkMG8+2
Q4yattBmvHK7PxpAzmnGiFz3hOo6CxdM5Uo9CdJE9g5mndVpabn/pmDbCsacn/MJgV10zcEcJ/U5
Y/6IQEIYgmv+q5i5xZyKhEa1NEIl/jGSOWv1MRrIA0RUHx4YRyYnO2HujN40rQ2HFgWxh1nVNqZB
AcNFIekP2AqHVGb2wNAlla1thewa6SZUbwCcJOeOkbdgWQtpP3gkHG/sCdRdDm0IP7K4cbrs8Hyk
+p1uB1MqTqSw7Pcs2447uHFxSIyD2ul5tT9ZqZASREGSnDDO+PTIaVEnZZkHZZVET+ZEmOebmqis
CbkzS4WFIEMQH1VS39JUxy1yn+CPbhzcC6bERJHMX94xLsx0BvKzJOECLec7mS65Cub943XhWIKc
D4lnDtgshQW/+FvKJLLgD1z2jlfOgBpo8coP88cUsA7FdaYMRyMmDS9sxqOwD+Hsop7JNF2bgyNE
jjgkGsJXZxdBMv6lI1glL0LhHNoMMsIenfb4Mc+LIGbLiCvOJM48EAeZWkkB//hGZpGonudoPcM6
5XfoBITHXi/08KHAbLGcBgJl/Ao7dg5DmivkPSiIec82tDp48kuaruDqAwhQZLvC82f5OPq4DFhg
3KSqS7KZ3YhUhecoVxGGYFBkIKQCMrxOQZbkAGBMvicKQuxGAcDAJyATBwteEs851Zxk+X3Mf5FB
ufKxiZ+UxNh14tHHA39iUCchboxFISeAqj7DNCdud0gO9yZ9XK+fCvyOdgIY3tKTZCMOQWxlEgsI
USVgcRjIKZRTkQFeFk6ew5KBRdCVnJpUDqY83Zk0jekQ6i5NZ2kmCmdrPRisJjURSeeYxV6WyR1j
eKh0UzjnWXbDYTMDxZvlfOCEg4zbKV2Je3U/zeVxpiBBPDKeRttlgpQbxPvgQLaaR41nmMoTfbGY
fuF+2KrAbhGWZtdXMnYkUw+yPFuiDHCu4JeyXpJHJe+d5RzwM3Zy/D/w8fUKwUCwYHR+USO+aaG8
yGtwQWwjbpG/xkzU7imAhBwcZultY5ldCNUQkLEbnhTdDh4a35cxIwcwJXOuleTrSG717xfPF4g7
odYCKAvrINBzJuNCSY9ibgrkY6bupr2O9dFvW/bNid1hmPh1jsdH9ZBf7I++1h9jaKTU8qymoQnh
iOuWY5lJ8KZvORM6ZMJN54AQ9bE3ah8P6Mhhcxw/ih6ABUubo554H04f1yyXPO3N505vzhUxP4/P
IlUbE92pF7EFvhSmNs0AMqC//tyZT20F1CEEkX+v/dHspLD/5j16Bbac7aV8VDlP06mkq1tBxuRx
IsGQmb5p37yWJj8E/eWJcAc4BT0usd9vKHaB8NnN3y8gRx6j4HoX7+Jt3S+E5agNlf3fz2KYOWCN
5L2YBjN3FwxrRwQipP5mpPFvgHJhyqMHDg3TaTrlxnnYLZKYiUQuMWFxI5o7+Hsz28M+yJjlorhP
ZFKYJ04q5l8PeATGyKiuOJ7GBsPK5HHKLyycE1TYZ6ABGYuXX0FOn4TX2GIcAVQDGXrPSTCh9zK1
xUuIafKYErX1mODn4I/HNMQofjjW8gJXNz8SQMSLJhEFCBlEJtV8xqclPePt5VhxiVtih3gWAdvE
FzDxJw4kY9BNTgFDRHzbFrMHYslJsLjf1P5ERYKbNZFmFSwimGdZ3PTF9ZILEcg1pgF/mfQtTbFs
ObW/w6TwhHJ5yVkVjvzhd5vkLnA+f9fLx+YGcrJO1Cwoh5AqmT5cNYhi8nHMgYSktpZUoelvexIn
F9ok7pv+Ec+F9+KyYS/JfSWd4i5lG0h+uko63ta1IRoqwdmuhHfnzJGVo4pqkPt23k519dASqzjM
K1TWfkdDjrZ8bd99aLGrr4PcivvvpBlIqTWCXbSLFjEbRyhkvrh+cf6o8NrzioWbka/eWCfkX7tv
+xAVQ0CZ4IXXaQTXbn3auoptS3hs954Ok+oMtsrbMYGO0uknkLDGEXtgkvLoxQsItw96HiIcIk8O
iE5gpkVumxY3+8YrPO2303IXcQN/JsGXR0BORli2qk4tb7vSnJCvv4KKh0ocmudN9tq9nWOXH5QZ
fJMJXl61puaGlvMkJwpdfHp7RMM2PhPVVHpB1t8cH/XC5Tg9/sgB7WHn8v5Uc48tfBxepMf4heis
y2si5+L8f39tTqW+QC8RLz2d85JyVf88nnjhVk/+ccOFowv/v0f9BOJpRVv2jGgRx7+l63g/5ip9
BvJ7OAOyAVQHUjtjrgVToUnF7aNHYctLciM58xm24mMe2NBCYzN2jSa6t6U3VCuxswepUfuA/TzC
jv8vTxGjEo+PaA9UT9xbvCXvFMOFqcHff9EhpTaX1ZU5PkFMmWwV60Xi2Zd5q0bUiLZuGyvld0p5
AE+vxB31HgrAk18tlsQ8na3/5P63e9QaFD7HrhE0GY6bIvnGDHGnXwuOfg3b2ftP7jHy8iuD3rVM
n0p1hPg6D6X/h4/tfZ3vtOWigT4yLbrYHXuBrLH/NyoTNntDDZOG79YGj2fxD/whxGfFaJk8laDD
n5Fn/yP3kH8kavCnv/4f7rtjEQNCfANDWQFEF3IMPDWDZrT2lqTQsF8jEBJSABlnJvn6ScSsam5v
WmVN085Qr+/YaAQb03oBaT127unCZoIvW4oQMC2dfR/NbyTHDm5luGuQaRxcWcc8RNkYVKujG4PC
ZSMJMqWQjzUCEiz42eiqx4ZlJG1h9ribYGtvEa6VX1UwKJbwBtvVy72hfttQ7Fotwpq+/ZT2/x5u
FcSq7zBvKB95BNYDTx7Y92p32GZuBJi8O78dvIZCXtbc2nWnDUDrn47uQ+/u3b3PqZDTZdAioqif
Nmg4GajA4XDqg4zdvM/ew+ucgZPtNBWPcmWARjVZkqE6JUISN2ztmyE6QqGYsJ2ixHKQ6SA9L+ne
vFuqTafnkiwmyEg4O2yvAOLlexL1EusDcrOpnfLsfBb3L3j2z/dRMjmIvxYk2LykmCJj819pYOKW
H079iWek+XAHXZHWMqo95KKkRU/O5g53D1Skb16ci3sOqj0KSUGGcmQxHk5WFE4DgrMcFphMQ77p
vm4VjoFuV5G0K+GWgqzTjEoUYM7BC4FRhHBox+w4ag9Edba9Z6krdYChr1VDmovWZ3qA9Mpq1Ldz
AqOzp80VDpbi1ZojDIwAC/r4G5eSQnCm++rplH6TaVlrMZZlDR+U/9VtEneefrluI1Pb1hSZXomq
pa4+e5JhwIXhS/njiTgTOkSveONU2egCm2hYusghUQjWKTShY7dVdXDy7hJiHuQMoAiInLOuAYlk
dlnj2K5t96LrXCgsNcvs7/3F1fmwKZR5EOLG3fSbCVvr99Pn7OKBU3xfVNxEL7aKmDF3njJsFxtt
Z6HO1bBedW54ocZQEhTQmnr//B0QB9jNG+xq7tVvMYzj4DUlOrRk0UXTmt8ewzpuvJduoCPz8anb
0utGPxFdZl6Wnm3MvJf4qo1j2se4Nami42oxDiSjXEyHXlW745QXxvuuUni/uUuvM8hEC1XFVp/b
1Lix2Vey251uLNjmrjMeumk/dtPrsfuwju9p+4KpvGhh6GmxJFoJaLmI5zXW4sKrcxZ0RciqU1JQ
NN+75YiO7EVu14f8gY7sCelQYtkRqsmdR8eEp/0EfmrCiqAP5JQFt77RsSUXo7qaGh8CB4uzSW7u
w/EYy7cgCx6Au19x++jlGHNz8GINp43eHgKCTEU+ZMwR30P3DjOBdHzp4414vSoy6rUr4WJLEAkv
kuOZtWjRmn0MvQV8LRaDxVuX3TPiivuXSp9wQD728dTdtVAe2LzScrOGJUA+TZglU6KfQy6D/3fr
9z7RhGVQVS3j02bDJg0UjRTQFJIn7ujr6r6xQ/5NGOQf8kfA23zPkh1N0bxxEshNElsyrp3wvqlp
+hPGA5kMJjtR4LC4YQYTlCq7lpzaAg2oBwIn1K2nM/EMLEQ0EikwYckT+UJSSyF1gEG+OOI3j0su
aBqVxLu6VUyIn9xdxnUfKoVXNE+knhHA5Xy36ZidAYBaf627xcfY1bThNYBnji7O5tduxhWtztI4
oZdVVGBLSwP7hDz0owvtRAo7QQk4Onx7fFxDuyZQdFi4x3NyPPxaxd6gpSfWR0JrEAzIwEmMuZev
8ILoLWemcnTqfg0m6Emn7acdvlRZ6zbQWSFT+pQeh6COIvzqhu23eu8qAOZpYqDRKg6vAhKChahT
8hDSyJsBF3rJDDfW1bVAHgvOwMEGOGGL0dVH0nAbMRt20E91/KjNRq/oORV1NXlCJBhNaPPMIiQt
pN976sMOd+i181HBorwCggBG7GFtjyPJycVLieqSUuEeNilZJwGf9dkW+O79hO4fIC9dezqG9LnC
3OCudshmGdMQDIODfiCqb7bT+e5NsEEFfbf3KtOLdX2q195/Re+kan3GrzHa8RXr6V/atvP20R7H
TYLdCCofVqUQedC8tToeGvpWY4j733CRpDkZT/dw1o2oU7ezO2viqaEYy0UGX76hCeGBnrxtAOhA
m4kJXB0b5+RnNfKvux1+H24x7DlMJ8GEGI/ofav5cVQhT9Tt9O/zDWrjI/t5bmCt6mubC4tWBqR9
FiaffXZ1MI3HdXbAYCAW/y6wP0X6mMSsAfGm5aKtWbOR/2i7rK5/kl2KuH2PlgX0mgf4Lxvi3qQ9
JjwCYgEJnZUuloTVtOMxn4BC0/aNQBoxzQVA5qR54Wtj6fEJhIAYtzMoSXYNf+/i1PKKqTmK9vWl
gH7JCFtH6gXKoisiY9IRhiLBw0QxSlCF51goV7QKX6zBpOegcmEzdHzi2Tr3ICvkv70qeHdmFCXA
Z9QZb67wAqfXrjC0b2O2RInmqhYUQ8nYHoWkGlGzS9YDQ+FimX/cU0P1/w76MjerasRa70MRV6w6
kxo5lUS9O4I9X1jPfpVpUkXecoSGQZ6GeH4JuXlvsxtl0j6pQ/xosNvpru5JQYdLRsXWHxmO8r/h
6O8+IAvK/l6M7KUNZTpUK0hXtD7aADlw6h8CjmnBdOk9tEx+XYbzfmdFjsYSCxZ+kY1/gh/ZR3LW
uoRIch9K25SdTUZeLXi8bEvu3qwPeK+Fjw9I6Rio/d7R8ij7tYc9Gm77rcFuTZKWSIrGpoz+6Na7
qNP6ohBCEl4Dv8ulH9ZDxgesvzvN8aA54dVkwwGfvAgLsgfqqh0aYSIIdt1iFuEupZQoog3lGEls
k882x15BZARsFzkGKYJkoPYkYqnZsdHh4RKF4hv+GYw5ue7cgjhJFDx5Fb/UT/yxDHKD7VdmnHUP
J77ezw9J+1kDS9rgLt8UxVdWTrQUPQNQPCd6jK7IVKnkLmuHy+B9UsCbrsmu8qTaAjlgAJx+DDOw
Z7dwfq66kMYIWPXZzVE55Oy2L0HnQsM/rKpahVGr6stGcokhLpfepwtbAogQFhfjQU24fLsdyD5/
X2xs+l4f0nlGddXi5tfVJWOc2/5u+tt7Wqup41uzZoZFnrcRfI1oVptOHmgEffMba+78vdFnKLYN
HnhuwdS7190LeXNVOo1Q7BEVjDrr6C7LzLYH8J0jPgPuKnwf4HOW2Bt28QnZE21Cnr7HTVWB9cQq
JuR7IH3UFBpfPIfKYAt8WNPec83YO4AD/njGamhzD2cR3Vn4m4gin7rVxQDW9VL6C+gtPmlcsQwF
SS1Ecifjc3ynerEi1MzqNOugKJUMrz1UM6i1IY+bX49i5xTOkDdG95Pu4BGyC+S2WsjZBXUAjDRO
4L+wRMh4pIZLkhbbpL54EPwHXVFAttYw3U+JOjeqLROzvvvzA+Qir45ZvZGNl3X3rCHpGx9V2VJf
M8Lesbcm7Tez4m6hMNyIqK9mr0aydxxiYYczRLfGEZbtcGSyyCFsD+BdwL2S1YRlG1vaxR39adDK
P0D8GhSQH7Ypzwj0tcOE/+WhUbg6IQR86xpTqBEJYUU2FO7UcSKsHDgBLF0SVjhiG5rAaDeweLC/
KS6DsCnVksvAKp0DyikD/vidQQce57IWFmdINGVQ9NZSRPFYgzJ5wpraejuakCyXx8vAGF7U5fK5
XnyKzA/teeXfFqfkPnhAbrjZSOMN6s67Zt+7stazD7zB2Nwr/DoFh7IYgoz8R9J5LSmqRWH4iaxS
QMRbNhkzJvqGMucECurTz7ecmjozdWbabsLee6U/YDMULesFdeljaLh9tOX/rAWyJhWwBdAdY8LZ
GB7seLxskpRRDlDRZ18OpM83uMkU4ag5ZMl1dSCS6JEVMUUecIccFSKMsm9TCL424iZKiwKCq7ME
qPAcfHpfpw6n9uP2lzVWJcgY3eEcbHOS7NM95nkUylJw6MjLjSzmZNsLQBPNuVyTv6qn4c40ea8v
+KNdVKNJy/KYliZ/6B7H05sf82dMDxd8ZuQQ5Gv+ukbl4KFQWyEMzfE2Og6+7E2UJpVVdsBL7O4K
S4ZF7dxpOE3vQ1S4mN59vDdUrjmVeyo4i2sJONM6COoX2v8u3ldFbaDB1MBix90F1xSIJSnBKeIV
1SBdnfzRgXtHkB0SLEc7Q9GTHS7Nk2OayjjFr7v31US694WXHJAViqcj78E0e/tV4xFhaPAEKeSd
k3uyx5iOEluaxuPaxQ6BtRyYIYjLqrylxwb5X0xq3W9woSpxGlhYLi+bGqe2f4PD/AQJxJxAqyIU
4Qt70AZ2CaLnrSBgp0/+0+thM4J60juQ3Q6y2KAFuXe1pp9lHJeSvnXZjSAD+7Rdnn0p3Vq1YIs8
Mg1LEP62Oh38puI84sDJaFzmU+bA7JmbmdlYpq8qEmel+zqIzrPX9GsXt26FaYF6z3HnofnSAzVx
SwLjHtVCbXbyju9Ak1JIiymXiqNXPNU1en/R7sZMxP7+Ya1AcAW30Way1mPE3dwnZ/eLVgLSjgLf
0c9Q05mpH0XcdsfQRaggYN3Oo06676EgKFbgP1yUvk3LLeNK8bcENnR1Bjr2FP5zZw+ewu8b6zOB
2m1MeHls6x1mQ7wFHry92RhruMhtQq7CHGXnnqAyOHsPxw+Mf75z6GvQt+Ur8WxD8v5uD2ovD2Qy
KBcVti2PFySOU+xlREZTNjMTl2cMT4+3g5NKqNNjPQLRwZJq81kLoECQs0DydCQaKvi578UCZ4Bz
sKj5acvvgNwn+JQwHdsHNckY4aUIM1krVEgXLPVYWtK9zmbsjdFyskMPFtAB3BHCCpZ9Wt9HODbN
sc7Z3H2KhlkCkpw8LfMtiEaqtmUsVffyBw83m1OVch0zSDM7f3ThDlmVoxFlr0hzWD/nGpIc2KBA
ZZAbqHEDRnjAMvVTo4FUoDoDHcR0NidmL3cQjSiYdwYVByBC/QxLX+vJB9uXry/T24WxB1Lyte/U
ioHe6KLyYGo2ipOZXcPNAPjRyzFWYEeth6MPmyJaeJ8i11RPfEa0cJA7OLU95NHkUxHNAOb7hMCE
vpNPGYv3BB2bpwpaJ9o84CRfiGnu7bWoONJp2VGyUMy2GDkzqilb7vBy8GgmvX2UMpSOAaVTk4rw
8UjoMhx8epx5GVCWImZodCkCODQlNonTZItgaj92w2cHOxBNynDaCP25JVBs8m3pytb6RLRWjDhr
NH+vKgoTW790XrHZ47DnfxFIHG6Pf4iacuRBXqb1BHaVZk8rpbUO2EWwlEC/+vVxo3snEItkUjGu
HECQ4HTHJvmXfQph6BwwOXoLvRO2+JfyD+sP/8UAph68cocR+Eeb4my2wxPhlYcwy4vIsItVe0Kj
CpT8wa8U0JES/zlSuuY1zfG0bvio631aTskSJ+0Cd6iPyeoeFHZ0M2mcIpZSqQz/d/DQABLPUbFo
owvlLdulvWzFHMi0EMPdDWH6kVUp0aQlitqX4biwT5T5dngbjkV1bXNe6lpwUHWgey8vveOF62EU
hwOJ3boAMklZAkgofBjp7z6xKNdAdsTmQ/MwfO744BwZmEDvvS6+x2GGrAmnIwGVgkydLc9ydtCz
TxPO13pt/UZhiX+EpWWV7mVDXAt0VIHEPJFTHcPws7cUm011OPuvOu3Mi0sxsLS2DDRPs8otFtn2
rzFevkirj4zYQZCq0bFaZ07z7o5QCOcbA4wyyIsds7JHmMhqr7BCs87x37Tb7ZJiQBn2ShtjJEL1
opotBMe6JgxIe0QZMa665XoPXd2+BJiIRWKlzoVRhJ7Iv4ihrD4iICsKG9eL/3TMd/8TyWv4zilw
eYpUqr8SiWEHgoPu48pQYkdGAMuEDISiJA81Zbgv3GlVe7mzszQcZeMBfooiFDi72tqjm4l7J7vs
IxY/DX92qWy8oTf6mdURtdXt6LZcMzx0f5jOd5wNxhh39UeW04K575z8Gn1m8g3QtJQsNLrFQ3rv
tYBIO0YZkEXsgf1RjuzuRMTywF9QZvE1mOgU3TEgyHH7yDH6kbN6F7Uy+ulfNJKSh3/2LsMv8mo2
OjDjw1+NFqBHamlbrU4JWT3jsWokfbQZlJ/v1eCNfgV+X2bLZQiOO9NzcL/iHwy/y0Nnw+i2sTeo
2W13V4YbLbWuarThCGzwlfjpZPFhwnHus5De69qRuktW8EOJY2aX11+IxxtCHbxWGuXPtne2uE2g
BcNre2zcuDD942xGXB8fQDiFz1KzmJywZnowepmjW7CVlqMDSa1vHt3NbrLDr4Ig8dDtgbUHyru3
7GZ3dicqMdMYv/bTLAsHbffRchu6GJdjNZPHqwtGGJ3N6Hbz5C97x9J7vnY2qgQkoyYuehhkzBt6
8MRR4DQ8HXtsCXWHb4zXOg3DoKZ7htN2dQ72o+ELp/WM0oeQui4hAN7jaH/zc7syqEiIaWeIlgSj
94MDmFQPMZlxxrXWxeIab/WVOc4Ofh58r8GpxEWnMAgXnLjRExurtFyOMTdnFkHBKSGW8wQss+Ve
Tj5Nzox2tipQ67Op3XHbhUi++TSdp+ayZEDwuCPsn6BH4Kqj6pW9YbmvB+TrhPu3yhs+JwTvKzxi
yrsHal+jh+y96EU4lxt7L2doepttBtfZ5n0N+fz+i3G92Yh55/JiWbGXCVB8XL+bAyvE2dzB8gvK
JwKfd+JfCTcDCmLuXpgseZy3rUZUvFR5cS1MZ0Ot75/t/R7DJ/VwvqaT72xtzKvCux0FpN5oPMKc
je9y6LdG1Tv66oHGkvXbj5kYCyGNxTwtIk2UGqFBmoJZ3mmTH7yLny8J/I4+2rR/drKi3o/5kijl
7S+ck8QBQP738YuI2aJ97CB/Bkso0923CRodC7odbMAHRuctNxu/RUNAl98y5wLGv+HeuncjuPnY
YO1gF9mV5uGzEfC8URUTO2tGSCL8Ux5SlIP808k9lzvq7OBRdqtdgFWxmTaZ0e2NUA7B/58aXyz3
TWbF595EGXd8OvmXv2u/AQIKzcmDZMTxtY/EpOjymEgadDeoF1lkpAP87hueeZ3ox25BRuvwNAnm
21m2I7XJ2naKxbhY7Vrsp1mTyUwQzFYrErrR6cHxa4b+yhemI/WXsfeNxgAqTPBe6CxfKnRCgvcY
NPkfDbwvbFfbAJBxdK8+YqfRfcJwB6YMdOQd2l6vGIjKRBTGj34rLALGLBSpBv4twNRo5cFqQTQZ
KF+iYzePnLXCZANUOUy5A50sLVBRjlRpgXzcX+uE9xC1jlgRnXTH8J6mtzCKoNA4D0CyP2QRixCH
eHZLKCSpFYKBxX/Qm/iPZoqDonxnJetoNROhA5b9Vlu9gdgXDpih1Wrg09biBIHrB4SA3FhInyVp
lHy1MOpXK1qybrUiY4BlXXDADxhctlFqQiikDQG3gAXz9Rti62av0DZRNQR8LHYKlWHFcthIWiyV
yP9fBHoON8Kh99g0lt9g/PCPv/kn40Isfjeb0WpgOiPw+8rk1WbsX+F/cxyDWcfxDjhW2A9RPhLb
bCm0TrglP2MjfQbIN8x2XYPzruUiVdjTxk9m/mHmFV6FRZlfeEAKO8+ItMX5qeWAl4AT54CNitcu
Ui2rUvmzFPlZGkNS3ICcIbUUAQp5yvJwGY4RjiWN4llDxOZikBUKR7D8AV4KBe7NoiMdlXfBC6Eh
BBkUHo38yUtCZ1IaKfn0wb9I6p3KP/+6SvJvAi5EUpVD6Efxle8jP/XtUqikKLk3mXry3eXvSPaB
zwLXRWw2RSYGyBB/RerLgQxvFEVyd7JA90F40DNQyzBbQYf0ekC8Bv4Axqe83t+CkWMZ2zX+47zn
/gvQpELwgxYkMH9IwSFsJrCRpSh+CDQlxQWNPw7kklDj3R74t8AFuP+MVjMWEDlYynPzDUcLKaUo
qIQOTJufLwOxMvBXKL7zNUAHWZ4zpNVpSlFWMtok++bZm3GdtpIS+wMRVpjcnKtrdGg2BFipiNUM
t8j91lGbz26CxIMIgNgaN5dyhXI3UEj+Ew3eqPjeXZEMFCkjJffBT4u2YPaiVPPQWwL+xFOCIsb9
pWgT/dSgfhIxkEAG4Zh3ywtD5UeIE3wjGDc8zdkgJ1iNcCN3gHqjCsOK3WzkxnggLCpIBsC4lG/7
Mx9mw4gsj7ABVWs2sxGW8cI++Qv/z1vkUlzfBlwoPHEXernoSsGfHYKEkhH/yauYbAkMCBiWFApz
wRiC2+LaFZw1WPiQLIglfwxYt3dfQOsQDzX7QVNCuHRZoUAqCXCw6SMzAQ7WgYjBcz4DcMfHKUlo
mMfTEhJmEax56ttS5ktX0dueUAqBJARZwEKjITbnAfdSumACvN1elke1LwFTxAh+yPj8HqGn24xA
Acuz7lHCRcmTs5HQA7A4UmmD0S4soShiIIWsInks3ouM23TDWcfffoyIMyAZSw35odAVszkcOmYx
fHzPMBbjTZwyHoCGgYLI/C6p05nkzreRJmRtmAE0KkQTlHmZNEZ/HCcA3peGuz5zhaytgPKNY5Bm
cBKAO9+2GK08mwoGMp2/pgItkFioLA7QSgx1Xgdji5w2f009Ne+5Dx6tiO506z3eM9SMrEKVhDLb
yJx7E+TUFXVXUQpCm4rykVYnEEW+kY3hwuCCxNepz2PfI1/i3Y4U2HV5Ko/0OSp5a6oe/3SRiiZY
dz4jFETYkyHwPNBrpQzpGPDFkJQQA+VWn7h/nNxL/0RTzuGn3P2LsFCroHnkgWotebSMx2J4nczh
hvj/GIWibYPJhGiWCmH53q3++9oYvUaIwZKeMIeZio52Y/71jKigZvabe6BHuLgyRAYUYPB+GANC
n/CA231uMpgig1ZNVJAUIIIm8w4Sjrfh0VHhmaaj86G/8XNaKmQaIafDibEf/DIcuek0A1qjEUVb
x/BaXebQ8ea+3E0ouPYJmjsHrwGrk9hxJOffsUEYAYq/irQrxEDIhB316JslXKnTnBVAwUGlWnk0
jvacsJFFaedQJ+e0dJik29pSN4nhd6K0+3lEx314wknV+1Re6+5FxzPJhp2/g/o9yBlTkA+p5Lu5
OZBpwHtAEDv+MTSIGkC1HSPGBwO4TR0uYSjqrKFm185h7cEXnuod04parLKHp2/wQecq6UCgixJT
u7OZACZOedyXrUA+QfF97AMPLxJSOB5Jh3Vu1y8kYhhygdfvT766X3sHpf/ktzfCNSfWU7qNmVBn
I5arjIdB5SpyeCZoxYHzlpYlEVoIXge/XrOJyjxbfkkYgv18dU8IgdApP0ASz9fF+AkTTJTn3sIt
hhV6bDI6iVDTpNtC8XxKSX5gwrBckey/ifMNHGeeDXQKyJJHwuw+3lX+DQgzVuPqDTDqEhUHpzG9
lX7eU/Vx6wtdxshkPT82uTWndQX8ox5+HAYKsIQFCw3kFSwEa3JYHp31cTIs4hs6ATfwZ7gK3IEG
tyhwUbmme3KmnU7bf/4nTecljeyloRqlD3zI8it3DtLYnIB8AoU+QQdO+C94nmxBwDadmMMzhRdo
907jD85s3Pop5RzcYaxLhUkLug9g8KEx/nyGjHWlsa7Pzgyb7dpohC4VOVXpojhFT63uXNaZzeAF
+kvlkFp3OjfLl8gIQYjQMumkM0bYBp+izB1lwvwbvSp6DiNzsPdOE1iI5KXSCjxtRvd4hPKWn540
3tWpM6hfOg9SlVlqzEX2hNKIKFMGm9tE4OgPfE5Q0YCDJFrLWA/suw8U/YA2i5zPAqnutp+24XAh
1nklVhLS52y4tKPTH2sOH/jlfcGtOYM8I8HRh4wJGOY6tE7geYtwa4NJzqNzxInijBLFa2UQ/84x
+eJ1CWjtuRxJ/ifXQCNWwW3YtnHO4tcWp7gohe3531TENcY+8Y89fWUjNw9EvnewGZE+uR3F8Alh
AvgEhIPaGHVlQVVB66RTVx9HTfSMSGhGYeaMx+hz0gS40VlWJ0RPf7Lv0BNxjXCir3Ts+DAzGLp2
ZNisUEF6vyBHKvYa1EsP3SmPSTgYBtwu4oMeono3bf40CoCJZXgyP9M1KxDlCskLdCELCrYaau0Q
1wQQ/mhSYHTE2hIdvmDSnnIUk7bTboZui5YQIW/W7naQFfBn9TWyU0ToiBDN90DrHCz/0FIXhC48
gQOsCWBI4DWYJuE5NtOHZUQa7tNQkCpKlHiuzQghj57avmJwfvkw2hJaAlEE6WAyB/EXgMcvxjBm
32boQq0aPXJYXjGfghohAogJ9MRtILjfKIj3rjCL0BJ5rt4DDZ0nIWlAZAJPDIMY5UbwL8QchpjO
QVUVZcNg4NI8dAlHEu+FitEKNZSC2J9i4PfhYMz9RCQ+2pTT9TnZQbSPcS1KyK3hMPDzGulR8Uk6
/B3UCnmYsIIE0NzcOdMcqFQ7WL85RzCn8RNnmxuOSGAUN+b7IHGu9haPVAn7DSrzL057YrO0OK1v
T/gUF6J0aypM4D8ktyHy0IdKO482iTCrchIhYg6DrT7iIHAShwFkb/GGSkkmAgUSxMttud7ihmTG
z+EiqnewPaw65Ve1YT7XhuoqpNGSybD3QsHVL5V0PSCrwouwyWjdHxB8/QJqDxvFFQU0jrgIMHU1
k3PZ2Nk4pyFvvsbeBUjD0YVNajI4TdDf5qBEb4VlTmvJmbTgnwJBe5CotTFiyBlmnQZmmzRA2vG0
dsFnzVrOvRy+ymmTYS1ohjE45DMZc9KYqLrsHgiapGP6k1lj7nw+NJbbNEbCdsM5P4Y0k483+wWK
GTSWBvjeckH3HAVwcqtPznMwzLlDHwjnnBtjVSzEZHoGwM3qxjcXvOCQsXh3+8ICEfKRmsbHDv+Y
dzh+QSkN9keIA2/Sn+DvGZZ0fs2oO8+6/4lGhDiNpG6N6dAcd5aHbZKslgiIA07RDozhmH219p3r
wT98KHX9FvifnbM8gKN1szOXYQKYpN3DNFBzG0T/LxpniAvtc9X4Iubp7qooH10f8fXuG3iZf2MG
I5VGHW9xMqD9JRVtBUd8VU9EzBC1YA9i2Yu3+wH9MHpPmaPzCYeX8l/bslPMObGJJ86MPw2vMDgg
SftxYPg4txIdr+IF1Sv/+pitUiA55h3mzU+LA1soaICnRIh0iGOxPbpZTuDUSImBCqOFgY9YKdrT
YuuJeTEJNexkhFWQraNJZKBLgnKtrRqs4I4+9MWeQpHYCtmlkONmK9k3kl4diAK0InZeO2xic5NE
5UhQeS9Ua6ChwNiE5wDap9F52MW062nuclxjRqMIb92/nNdH5/u3InJOSBYTTB7m6w2nBp5NzafC
6xRwF3JEdmMFG5rGcrO0r4O/LoPPbr/4y+kK9nVa95dAW+hYK/2mGlRkVCRy43CkH8mJC/8g6+yr
yJqn6GSl7m0tvYmCW3gDx0e9bTCgruBcPdgVGy1FCHA249BnRh76Zmflnzp8bdRDa4rzL1GlP3EX
FRkJayM6AVnZxeQQxZhM5KUp/eog2nE/zPUvJwSOn7yxxkDzkDAnB1ksLishzWhI9zLs0agItNn2
vtmqRGaFNIHQpyLotlTLPXAWN2Y0qhEw8+uhT+Uk/RG/01a+Se8EVxBCI7Orgf9rGtwp5CC6S9eE
9vin/46kVM94HEQyCMPU23USA7TBJxV47S1uXc60mUyhpSUJPSBEfJ6crC5MYio6LqJAtg2ZwX33
x4dVQ0DxlIYwKLFNQq2E0viwevuN7qJBvGIr9I6jY4+Tifr/5dUBQKiV3jU719ga6yNG0jRMYnri
fSpPekhMEyQl/EbMasH72n5YxpiZzFh3CagbKcWZLmoevYz7lu/aY4qI9qxN12M3eaNM5/sVDVOU
SpRQi5r/qUvC8J/5lag/kBkECSAtigJoTFjiBRz+GHYRln+0FE4cx+lDz2CVlmHbrqvuL7C2NxOm
ketIUPxDqWmFqkP9aY9u3T36dD45Enlsi9MefAzTJiilQyF9laR9U4hvRLBeByCHbFjhqYse0Nun
pA6ITZPEZDdhQCnOasEaWvUQJzBq6F7Ku4ulW9H2SWfizwjGm09ZCno+mU5fMbSX7MueoTiPqG4H
+C6Jc0GjJ3U77oE2hzCxkRYHWtgIpaI3STXPue5UMRnAuk1i4sJQhEHUyT/8HLIbrk4l6y1nOmlT
The3BgLzRyerjdnTcP4QW1r8GFrDvU/o7v4BcODJTWMRnkTLg2SLdHY3SBeLhJ+C9jTVft2xPDIP
vud6eIPPHwMRxh4S7JgwWK5CEip9kKPkTDwMqUIPK/6nKtQWuVvAAOZN3FTBR4JOTuicrk/La8nL
o8SdbJH52dC9RFvp4N36Jy/C/PTiaDUVtabsIITI7E62t1fHvfLZAMlsFw465twV0ZIiHegjsDE3
DxFW3lM5Cs5uxQzaQ2fo4JCx8N7BtQx4wWSGghjlKTKblXbIFNy+Mzxz1hInh3G2EE7ai+7dbUY2
RYf+L5gYVzq0W6mUBd7LZC0D/yMQ/yEVAWBtIY0LpnBKV6U75HySHOMndHSl3uKb8AiB5L6oL15o
xTEfIzgGPEqcynmdAtXPPvQs2sJGIa7xAcTPEZV+sgmpSCcoAlBLOFAhdxEyY7J4RZSWvAD4lxT/
c8z8DoWzKEeLw8GBpE9lLxo6ZzRhd+jNUICd1gQvu9mic4hjiPNY05xuqDuuV6+wtiWL6EUPMACf
TluelSFzeYFgOfRbAArDN+A0630QKOPxvRCxt5uQYkqmw4A50KFi+6GUSf4wqWw6Agb9FVdEsuF4
VjTw1boAdhm0U8gL/BPdXfipi7v9tUS7nLQBsneAUw0gARZQQHfnTODh8GKZi6OqHpIhzCnZ5vsT
cSbrFm5uuE8P+ZBajPlx3iRCVcADgPvT73eGzTSvhkBBE6DkIYHUlK5J+wQfmev6ZI6kmeaM1Qhs
0L7oDnBOFgVwvu4WkNhQjhNaPgmJ0p13/hJYL0sivu090pz12uyxgi15VQkp0zBrEUU/SxbHkHga
8tpwD7EDUsWkJbaiv/4JdcBWm9H3Irtb77u4KfF5Q9LVjomTA3CLkpq6QtjNNu425c3NZxhLdzuS
Eq/NeJYBG+0WLMgvSqo6rfGzLUpxLfouiotqncL29j7aAc4j8BR39GqBtrypAz0Yjc+YoHl2J3tG
+MhP1LavjB7nHQMy+kHHt5t838jBqrzbeI9rztdyb/1W5erS9vuMdTovjXBCSUufQgzkXAqEAOEy
Pc3cJ38cwBK03jARyfeBwPeTxsIirjCXSDgCRJc+A5MylAXAedWC4IUknAHYG1vDNUZOphfBBGfK
cKYZs9AwGX8lL0yVnByW+gd9PLDeEGE0KYxlmsLtptHDdDEnUb0WhQIRhTn9whKZXVFrP7tJa0EB
IAoDFScSYviCXqD7AOjxcKVnc5CXLY1E9Ebi64Ld8dymjXNissSJqY3uuXeBM9Ve1pG3oGLZE5rr
3qVJpwNJnbSXE+umtCHFscycP8aYojB3p+lAR+XkQNYg19aZxbwN2/qSQXQQFZsbHbAnkywmh5G1
wBOGvkE0uXaHMHk4qBEcf+TOfvHLG6Uz1XyoBe/y4Yllc9B+0dmYmIWzo3umCtn9bET82RZfFMSB
mY2QHjgLdOHz8k3YNpIDMa3bubPyrlb33ANZ6hZprY3QCY4eb2UlMzbRkMN+xy4ku0FmkCwQAZEr
Tm74+dwGcNdBRr2oAK3AKkkW90FKS/YiZ8Td3r9p/i5MpOMSkcKVE8DqCe9Blb3v1U93lD1oprHF
WmWnGguDFXIBZwHZhzXaJTWnzpNA9wFNPYxqQQjw82gRRdwiZ09BjxbTYnSweHetn82M5kxScy5N
iABfyzRC96PXe8lRCNd2l8CUYpUhV8YXUSGhu9kFxZ97MVqXXXLV+mSMmXCvlvA7AglMBCjKP/aF
eRkvYFtAdde6EMkr98/LIk3tRi0qdM3wLvaXfADKHmWI2W2BDaX1I+gcEWMQHUdb7gYoLLmafUme
b/6A+rvfbOkW0WsFQMNvxxhVd4vWhZv6pj2ohytzvQM/8hnsSFnLiBS98uqU6SBpSKRmnzW5Fxrw
IvOMdiyezkQFEmKOZYeSczvBvZqEFnmcSoSimcyY/dlHjMg+3uPMbEgMAWkvfT4oYclQj/SS31z3
u+3Mmsw+qg7icG6nOKucZhNuD5Sh7JgE+UJJ/Wb7KW0V4LYdXDxAb985nEF+XyajjUYKq5OocBxw
EgKCBXrqCEckOHZ3fYKYGB5IcsxfwVTbYt+pjkPOCFC47FLUH2DHach3cOYn0ZtIongB6rXnwbEn
+D5kSDzVGr/pR/ukM/+UgEDYPNKMkGzlAsgfThynhBZvrYwkeFsb1OPzH6jr4VAfQManrl0zdNhq
CBhNvn+9V9g7IbW2YDOHGKtgrbKCzaGOLXAHnYpSn5S7JzcVLVxjhY4XlTQ5FhlDhU6vWIaisYfF
lqJRc4COJ9MGS4nFGR1aXgrrEX49Rq3ITbjanKSNYP4JgwhKESESDQfUrjqiWO2SmQx3xE87uG/I
9VBFAc0ADfMiGxulISY3Q8wLxHUjQ7aGrD6YoO53GxMzqV3+JPII2wHaEIZ4tUFFXkMzl13ANSHG
0bHcI6TZ9bFL9GVQgmlIzSEd+SkVVDA/wOy0kevMfEgmhRsjXB63kkYRSbGfzyn5hlvzp7UnofHE
MQVhyAiYXeTg6XPLLbDAWDZOfu4/+pNmmxia84agArUcGASPu5pOv5XE/y9SU2siorzaC6ciGwXC
Oe3lzfCB6OtgjRnaVt2ZH20/cWLQthsGNW+6Y1bq0LlBI0GcN9v+glYzPRFxQ4yQA0dVLBDJk3XC
AsJ+g7656rFmEaXHX1kUj6gjJClAVlb6TcaSLcnqW9PUnNLEQnWamSbIpmEnLWlzkSJRgzAE1cEC
yh5DxIEUO1YLKn76tWsKiSTYwoanKYI1QUDqghYL/SUMFKXlhVkwnTkCPYKubP1I9MhRayKHYfYo
Dl5n6MgZ/DSd1J0nlMNxEipts/JFbUGmcTCzIVW/nf+MaWloCVVlWCwll8zffq1zLZGA6pUwNcT0
75DxsumVkuwlrBGeuz5eVy0xBqdovzESgAS/V/XogmQHkozRMcwRXDCAKDMV24M9djoEAFxK0JJO
me5etx1mtikNEbJvY97DCy3S+OnCOrvCnN6aS5EJ4rAX7RNjNH0jTzTnersN+jxd2MZkNur9cmFz
zzXnRfdzQXujWktgZpDIft9HrIqTK/IZ3BxTnYZC9PfcmFvHPqnKU1wBcwLNIXjegTfa6H2W765l
+h8GxkOjxhTm2Ib6SJc2J0GD61hzJpfKb06AQHwLW3dzYTBMJJ+EuOmbEDF+VA04UR7xyPIO6enR
p9UzicQhsrHHkGdC6iZjjEWOqqm3PVYI9DLhKviRtEq4vvVUbHygEy7m1JUQCRthATesBmHlj74w
TTWqNY4qeR3gPBPE97k+BjhEJfoqFDiNtzDnrtA71ZlTofpOJ5YBqImcBqFQ1eg+VQkdlW3GT2RR
0SCe4p1KH4JNHralkUKDDIgXGCHwVZg8eP1vB53X50boTbCWJt+uQBRlLiMqhqdQL2CQWFgdiNA3
Dc3ToAjxLoM38YSGwLF9xIPk5QD4Vd9cIo70RqDFkScOFqjhu4YEKcMx6h4VuH+gqzFG+jFmXs6s
7dMvVee8wHxkAA3JBl852bR6YhfG0YoFAxbPDXxd1YJ4TK/WhHDrBBztIjzJyx+i/UJVij4JDWuX
lHVixBFS8u7sABrTxpGCshfii6tRlCN+yuGLvg/aPTfIuewiRDsmODkMKA75hBiJcKhKzGdsyaZp
huuSsR6VHbo1glSQ4Qf72GX9JESlIIbW95NE1kSYBdtc9kqbYbkY6RL7OsLEwciCM0V0OdqdJwoh
PTbVh+1/hsPQfVwc2pYoElvcnmg/ocVKZOCLb/iFUjdzyt+4MHeQ5fSBaHrkNhY5lJ7kJLWCsWdL
hFFcd8Z00zCZ2yNC9ESmA5UCOumHG9WpYofDcc24LnGgoJ0HnGwG1AOJySBg952lB78lwRW1LLLU
Ff9ElSviOhV/yKSdlhKwAnCg3uLMwyS6UdYw5jsOYcmEASXvfL4bNeeW73A3uCW17XeHlu3fnxmx
nTWkjjibT95EcnPJO+Ka1wSWRpyw/MtXXccPdr73mYz7p+CvZqNIHM8tnhJtfYrdnMggHpS6wjOZ
BJOUjrL/rEitrwo89FCOKpqD3b/6F9GDOXIzBLwt9SAFBPvnMdtiSk5LrUOOQMXF0QttlEYhR+eH
1j+4DhoRqNmsY9IBZn4KtaMOEt6wDwlwiBHSEwI0TOvFdMEViFQ8NYQIgHJoB/G0lTRRsKg+kL1l
kIohOq4EDAbOAZp8JW4AUggxeEHiUCihah/G85tFBIVwnElnlEEimOSeyGhkDA33TBwA79baXqGM
RQGOm9KK0OcQparQ4Db2uici8hrb7C7KdJbNoPULXugtiLO3ugikBZ4B7ememjw8RTChbCEKis3k
D0EC6HLF/O4IBhjMP2eywiziGsx80TMWc3eMV3qIg7EjXFZ957bqsLxEzEEW5GfN/m0h2bTSEp+E
nnSsJzN8jvnWmtunWdYj1wjR4ZRkbEskc2qlmtLN2CJsLGChn8sgBwYZE0MzQnsiiUd7/aKoQm7e
sE9teyb6bVfwnPX+zGUfiTdH5jJXJKMS+yGOGqTwEARdD3cU/OR2kVqk7PneBNlh4fmLuh+tJA5V
dM3q6gntNH4QOzBc4/x/+phYkgMrG5FX16dBR0shIjwJXxua33/hlbZAyOGzRnNmZky+I+GmAcmL
ghwsqAomvBnCvi0dJsRTVw2IdsC83R5AOtZvzEufNvox3RqadShr9XqwUnlUw6Ah8mJC+05gASCo
d4Cw5O1jK8DWhjzF7X232RNVt8X/S+IcTK6YYdSoI9ps1l14vLgAPJODCin5w1DanPcrOJ8B7dXC
B6dQLjft3ogSgR0MBIY5epJ3Iwgr7HafpHUUPiaNJdjREPcWpMGSF+UFYv0KZFaJDRCoSZhq9hjv
RWlzusUYRqMcvnL2okzdAY5DBkNvT/J+i4qaWu/mMIVg9rCdrrvdKoq7XRhdCDzx/BD9ipi9LdpR
jwiZJPSW3QaIsbMruB5JVtA2cOZoWTlSTPKTmCAP58KERk6mXwMxYF/RbXuHf/ewueqSAHGiiJhl
sU5U8JDiY6skLmFpGHNL74KGysHbrmn78vSRjWfGsZ+6+HMvKAaPVFVUXc5wJ2wKrJroAXTAGLI3
YCr5Mii+bca+bYOlkxlwcvzfoBXzCHdhemg1okz+axNYlKJgKrFAmxJpL4Xt5Qnycl3JhIcsRhoL
Qc/cMzuQOekpQWwwVAm7IWKC8KK5wOWQaK9LJFBoI+GmR7mvYXfMCYemzxdGWR7+PQf9+RyUxs2b
LGpbXoCcrFz/UJRS/5avL6D7D+xI27u4oVjcAyPcAGgHxgqXmGlLl6lXOW/aDNkAHQFoq/pY7MAs
GVuKHxqljS3Hhk2zUyWZK8r4DImZmgVq4ZoQY2YD3xgDz3SpwiKNjcjm8tAdbaUOybOZMGcGjxVf
2sQng6FYeP9FRuZ9CNZOKRSCWDGzUgH5Jg3vO5pI6GhRCwyFZyLXNZxuyekEBtZFX4z3nRzsFi5N
z4d7dLCIRDmIPFGUzgBSHu31tLGOxY/NYnEzxOZSBtuYY54fNp/fd36L2vvayfiAWPpQ+VLxOx0w
eM2o3BYiwEj85fzP0KTYvtw5CSnlBVgWqLdy4tBLZK3TFXIoOV7KoRpNmmpRG3Z8rYWHlX+0QC3u
BvTuED8VBziiYxL0fgOagqq47PGozJiSQIqCAPxyOiQ2oEdsIWgnoz5FsCceM5Gnqf7sdOfoBUvT
RnbWD5nG46edCjCQlElMNbho6agzW0M9493HGj36RHP2mh5ixDJBWSwmvJw7MLD/us/xH5T7+dSS
QAdmIHbeA07Mfjz8kLqU3vwm7+WbxHg9SXAvNxFipT0ixjZxAp2XQxjPPmraJAOTrkWmTiQXCB+x
2fZ/oniKcA2RAllSCTl4j5y9lGYZCwHUg4gqoWuy/vhTZ15LrrzJtj19yzIv6If7jyUNaplmUGhS
U/xo8xXGKLwCshCGUxgm9PDlJYgGtcDp3hZcznuFHyYKwX/nQV93bqDrqEZ3oyPO8lu2DOvYFbpV
KvBA6q4Ea3G0LdlHf90ylMfBAyERpwMvrXeSPm8rHb/PeOIyMhDlQWF5nJ2QcwCRzh54pMUnJLei
kxbzTBwkqjQ1F+UBdBZ5PXJEtwc0LgHx954j/AipjFDSpiPFwomnBRnEi1SQ4MbyE29EgoYMZRIU
EtGRQQyZzY9CLeWYyNxNu3NvifeFyNJ9QcsA1GCwwa+CWWju1MQbXZTiJCEBhECbRUAYwCvkPqdn
FKc/zItYxTSpfgqHewRVQB9yqawdWpZsVqYv/LKImsHZP3bZ4g1QkTi3EJ8AQLj0GnAR8rFfYnKE
tJoF+OnlnoKCZGtOJ4tEav3LQmGfEdcJHPQvyH8Z+Sy40xhHmIpdbFUc/Q8XQM6XXkTNq3nfyhdd
xkzRdCT94ei9LcV2q96byu0ximwMLJdFoLPIzdEwP7lkfLuGTAkCLg/gt3X1VvhX7kIOHKD1CKYC
//swOruNP056JL7hRIqpVGkfOMatgZmW9nU5oO/0rv0j6cyaVcWWIPyLjHAEfGUeVURBfTH0uGVw
wgGnX99f2dEdfbv3PRsR1qpVlZWZFYa0pQRip90DDOD0ViQhtb5kxRNCIj4KlkSKQZy5p+VAMWiN
HjJUiQnjlLZveBNHbJE7XZytKVDo/n7MUp0+D54UT3dUZwnxoASQK9ZWxuPbEOeBQ2JcFOHLQF2W
FKyjJWrlvoZjpPwyS9KWdAEwlxwpbgUEzQF+qVgMzWuz+9WD01YsTJFFXagXurWDd2HUZPu2DHzB
OYUZ4cwodG7oGojHHLP0YwUJcpXgC4JpKFkCurkHY2BiGp8RowAQLyiYmL9GF6sEYMjACZflAPLG
Ogf75nwgjZZD2A3O/5j6Spg9ujIwtlXiFzD4sDcmGKNA65Ywli+JTOQNQxQa6CoBH5vF7zyA62Om
ORPGcTrDgNeOyW4IFR2DY7QAQsyOeyFrG4Q1yJDc2F58HqlZF2nL5uDGrdio8abn6YZYdGPm/0Su
zqUtiG+cgKYbtNiFVEwdAEvs9y1RAL3M9Xg08n8tqBdKUYfijwhQzVb4Eu2xYO1O08VbcJNBctLz
DNdOTL2ZQ0VSybCUFMqcTIk13ZTfyl1RsuGmt4Ay5IJgoAdF+Yk5Ku8Mex1xvmK9EAfoKuC0S9V4
JkeXRPhJPWjB+KdMQzA3Vy3IZtVG+bc0/D3jQu/Qs8mWmMkeB0P8SYwB1ae0FrkiznUqdfoAYsN9
tIqixcNO70Martg+HTaagwg8MIduis/delpK9UKpRTjY/CCnLvg9mSLTCmnSjcCzoM+keKB2KGcY
1Cq4C5y7USQ2MYuGuXpy7LHqWYj4MsS8+j3yW55Cl28KA/q4msNvgqnuw3ASTkiV8g5G1o1ZjMAA
+PnXH6QcggUvocCTKuNWjU1wit0T5qsPm0mYbwvTCBJF3opNkbEb9MyU7wvwoOo7NUwDTm2Q8v1R
zN+BEQ833owaDsPdXgM7Z8YOPDVaIysKQc4bi3qkO844QSl79ZIoQv0Gzypujzg8pJL4TfpcEuKk
Zuf7893FPPyi4zGAFvafaQcXJuucgmA4i40BcrSrswdk2ibuGlMYKUzIER1SgiczWubAgrRaaFb8
Dc0WiBYZEI2gJGnzHGQwAitHEKAXWXHcmwUpVhAY+TEU8excyTwZ5k2dRNlM8kJJctW7qXiWfGUV
CuMAo22kHsc7RA3Ffs3WNBu5UKBYAVUihwGX3BdEQx4BzaJ5e0apviAoB2TClEVULjJ+Camv2FTE
Jl96rwlRh4vII2yRHpjdPWPNfKzmJxhoY8m0Kxxu5aUZT/wFyQSOrIULT4PfYe6YRXRBliwANvw5
8i1agQnQB3vifEJBG/1GPGGZXfhUcHxtSGhzYDDeU8wptTh6UXDim3HOImr+Ymf6M1Hn4uBcJPgS
ae4Gducus4pqegCynXaBWkIBMuFp+D6gGw8Vltx+sATNODPPAqMroO6zrmok8Ps38rEDgxytan4K
Ll+3t6hK6x5VEzUZhvfs/cJGuRtgnlvrl1TDB5/7gX3QpdP9yoqOrWEuDukjxOWLQ/Vl1DhddG1F
s7uafcAF/u2A2rSSG34VKKt6iKWrED/GsDk5nZ74zaSDcSvANCn9UgHv6f+6yaHP6DvVBKk5hUxI
oD6NGXnx7/NyEC8/DS3EuGQ5/VsTcGiKiHyosLsVUiXRfEpL5xt//fJhKfjj0Jb5fr18clqWpVUc
3W9h9K+mpliFZiuTsraHA+edIRS95H4evTHEYoLj2Vu7B0yzSueIYK3nactzUAONpqrfHViqoneD
V0a3vT20m6GNgryKc6xPz94XAzwcJ7NyaNdvOOV2++xBgez33OLgsAcONOl7OBw5NHFbsixpxn7H
/Wkx1zCCgCSAC6tY2HXGl6A1qfxz7r1oYG3LhKE/fhsG12SoWGVy9xiI6iMjzU14UsdRL25PvnTo
3865755x1dk+++6xsk+1/WnM+8vS3s4R1kDQ++ICcx6paY6JRmnXRCfkuXSOOH679hNFZtd68Bs1
ml6n83EemtUtbRXxRtdquhZ/wH1EkAlutc3PL3331Xf7XCH+vo12tr6YddTBqr1r8PWbbcVRUNtc
acDl552DlS+YFcRFum4PPeG8/jj9YPCSy95eFn/o4UCro/fI+J4v4j2mJQxMbM3QR7QUTEJM5Wmr
XRt2WBe297aPcxLHWmXz5F6Qz+OqttsD5zQ+EcriQ0tWNh+qbRVNb7AaHfMmoqpxMNJToLHj6dkY
Pdwao1esoNCrjcH4ng76RrlRosPLBNemwZgbB7+ayatiPYZYxl15mU6LCSVK3EHmgrNRWLHVSZ8e
ujJ5+nX6+NDmXc9wTNCWt+CC3Q+2edHdYz7FbUU/LO3m1tN/xt8vcqQ1XwYjl+SbgF+gSLihVjlA
wZ31rxZgVfdqabV599oPY5jePdVfu+q0SvpA9bWN3+cJlwUdT0g4dBE9muiTEdugXDwH5vCvZHkQ
6jHHhVuAXAROKXOqVp15fbR4PKfa5bFhODc4WB9Aazzr51gOrAp4DAVgvYY3rXtI+lQa5Fis3RO8
DCbDY5aQMU4DvsOEzvXVvuLz8DSVljFAwaga9An6GH+Q+rAM8NREsnE0u3dJMVsvC9EO7En+rxwO
0tFqHcwKkt7LKt5WiU7naOXcInasQHrAxndzgLK8ZzZ3s24bLPd6aFWVf2z7vaHRGRqf0oIkOq8+
CDmQni6u1O+lcZ5c8Z5pW09sJtJ6BqBaTkv3NKpmF9jwRxtCbX1zMZ9sDn75sZinUuTWHQkDI9rc
eu1CnqF71KaAZVSOsZfApvNPksA9qUJpN65yBJVYgdWtS/ML7x8RO6QPtjMS+OY1w3ugXVmah8cB
ploPSEZmdzbAM5VWQm5qHOCqW+G7WbnHNJ/lk+6iUGzqpMqFdtl5mx+Mo4YgYcehjHB6ihGk1duf
xQzChA/5fbMreBQGw6v6NFUV+3222gOGt8Fqdfjni38WVq/t1gz2UuxzvlA79BDManRDCvSx73ev
03YV+8NQJf4XuQqCkZa1TpqGsXzGZ/FIuUoxbfr8rGY+xIDOLa3s9s07zAZfl399ft3nwX0SWxvn
e/A/mlMM7Fbf5j/RRR+ZDc1VK5fphqXmPPr2ucza18UHtJe/G6vdQ/xtnwt73bgHjpGWc396n7e/
7tgNxCbnjN5vhn7jBJWY+UWMH9PFf+1M+oJQetYJOtscrTgOEeI0cBZRxyHiHfzBj6TEErfnxcr2
9MnhJQRGikXGdNNl0fB7suhG+bB2Q2PuGzGjISk9feP6xBGsmXQsYXniLYHg1RNbX5Sh+nTNmcNM
o5MkyELcp6CAa1qalMi+Vc7oCZBL+wepJr/UvCH+grT7EdKH/1rpJBSCeN8mc7/phQukIXo6mtoH
QDB/fpmMhulcX0oKxP29VYSk5ID0W7/RhjqyFWVMkqP3fdOf0wer4hOSRI6gJDRmMRoUpPYZpkDW
P6wMwKXhKB3BfYf0unR1Pplqk8kAElNhzuyLP4NLFDHxy+tbIIHutF8hRIGWIEMh5m/BCSgJZM70
6DwlL+Q4TvaPP8oK2nBSxHa8J7WHhxMz42D6tPZpmsCzB4qGp0K/zoE6cgeXfYkZrqTUQMI4mXGy
nZ0w7CZIl1/wtWurcwr+Qb/yQGVUrIwSgHoaVxQyMHukmkKfivLVF7EqLG4HQ4fJW0Vu0ydJPsLK
pGc86tuAQzgVLHVHNf7ay8lLaFzAPMsv0ZjyHSnqbgDPLVqPBuTBQlvAtX4JlErFAHS5j98gPQZd
bDJG/2VWjApkONBM1Ls31G8nPGoYpaZfFyIZdRjwdjDU6S3DGaIZ4alsTbUd3s/YN13Q8s/E/gTP
PdZLPtfAHcwWYeGkO2hJmZ8lZGoLbSVjAtEc7Bi3BNz/AxQyQOe1Oc2jf20kukwU2QzIlakhyVQT
oeo6+t9p7kwzp0OZCXTOWCmyYQeYHaRPmkgRpBpEMSS5a6vJGCGQSbfFpcUPvAm5iVye+lKGXE9P
Ds5FQ5nDB7+Elh8dFtgloD57QY2pBlMKI4A8YLTSplsJcdkd6EWY7uL1NBaT9IF0msVc3La3uGLo
+QrJP/C7jn8uaq+jc+C2wYNQRjtJe0smwMKIYGxUJLLBiQxVdk9uQvkxU8p1ShP6u3R4QeREIMtn
c7oe0oZOV7RTlZCf3POf9MblmYAH8xClLvRpH1BhQxFklEULuBWRQ8BkRKkJae5Bic4A7oEBQUJ2
uLciRk2gKdwsaDjUdL5gpfGuX7FS/A0khzkw457JBvv4SeejppkFvhQpB5fuR4nbO612wKOUVhfp
t/v+2zOpTJub9Ca6tP90ZSs9C5VKfUArBnbKNDEesZ/whigR0qG+7YTjFQwyOikghzTTGLjBEQ0k
IP2b3pJmm5v2Znwmxc3Yqwp95imGCRUhJkpRkmF2iMw9oNe/uutbDPHsmWqPoxbQdJq+yP2lU5Kc
uAseBqyGI4YATo3L6493wHwVGl/UDLgoTHAi/VEipKuW/kYS94D1sNi0Ul4PXT+0KDzamLwf9gyl
Bg90lL0WUFdfsl6sAuoZzBI7/i7B3M8Alr5Oo1dQOwLPN4bNQ33nUnSsOfdkItQO/z8M0kI+Ls9Y
RWoSBe+JNP0Q8/T8XCBHwUAB2EYAVWxf4BoalIDP1Ki0xkdwxwGhgCj46Bebh45ET4I7EBG8NIN4
zOQUiw4c9Wt3umMRXhvwGKS8fzHOwwMvSD9v+B8vZhIfcDdj0fWdDyRV6/weNSgpSpPiRmUqSQ94
DqaHNg2SY23HkJAd4B7pOJ2pNnQcV9ihKHXtMwFuHcAUnHFki5ejhvVSdbcfBzd01KOZHTyhr282
goI/G2IiHuNvYoE0B1UHFfoS6duGNp7/gOrzoy3cZXoWZcBHmj6453P+YcRtADvJOrlKml0ATNHn
q01q6Vn7bTUfTmM7v9mnk8MEJWVoXfrOtWO1Gu+oYt9jFxd7wKzwk4e11Tt3qVn6CPjE8QKz8tPF
vVVB9+J3e95gcqX8wZ55zMf0kRl8nNvLG0A9w2MHLzHNfuJaM3CucDsufqdyhh277zIRGbvOoAkr
t+sqqJC1aEjlOMC7clYHrbjo4mhORbF4hkpM9UQD2pKy5gFRN2x8HHT9c3oclYkCxlRN1ngtMo+8
wOZvSbWTcS2caDnsJ/e7VUwP427c+NijR61EiTmRGvFWLuLuFT9ji0qYL6a4KnOsvvMnBqPotB+k
uC2D+77fnB7CnjEVzyP3MTEHBjzHx6NVYH0Wl0krJNagseos6r6RK3aLnyj2tTQPpSUvmSOeXNwH
o4H+iiVMtjxvIPb70N4FPhr+XTjUqRUpWUxBbHGx1H48MTh2rB6OyHNEPSX7mREeF1PIWUnyEYZW
RStqbdLxPWFqSmdZJphQQsFtoxISqK4l+AdD7lgnRrkgHdiQgdJvlU6SRNgGnQbosDL96fQqDl/b
XzOXHtoQ94bGHG3TRtimG//N5DbQCXHdpgE49gkcHPZxnGtEWMdHEyk/qv5kEvthC7JOTMWdr2ef
lnhRTLypttR/ylX2u7+n25XcjNG/9czhnLwRXiE7EHVbuziWcXQJ4ySTuY+0Fo5Ke/mHz2YGDbPi
Uq25xY9HsCPYpztCfUGHA6EakAsXoCt6nbjuffs7KaX3nYFflgZ8Kewy+BCw9hIMySWIgiczdJBH
RI/Qh7UGnEmLt8eI1zFmijcDTwyULHt4axKd8Z41RvpERbxgbOS4onHIAPudy1wPoUSsfSDDgKIv
QGNAA2ABHP+JAygoohwlPADjCMyYqkApkGugBOMzctxYtH861pV0SggxzIr+9dmGnKGcmoNfn45T
mf4N9t5MEQYMP02Isfo7YmkAM+7KzIyBUTdoV/Zx1QGQHpogk3SI5Us5oxxidwx1pP9lUtJuf8DA
Dcs4eB1JN0CrZs7RT9XTLhMzwegNlLGsHMiywG3n1X4vJIPYKHiQ0I5o9JKsWpsP7BKDpnL8XroB
bVVe5eZDmob5R1vYrVnHD0kQN+RUeyzAkVZAabxJG35PP5LXL6x9Dp32yjVlDBnedrknPnyZkEE/
UNcJDFfj7nUDXFHn4BintHTvaU6rPVXHZoGKfIIF6fOp33ZFafUWWrSGYGETu5qM8MMRwmdo2J23
IQopUTFb7+sClzqLNyUTWurcWh9skgJ6Mg0GskbjyVjpk/n4WLe06RsUV93FORhOT/PjwMEqq3d1
1MJmkGWoJVC3VQ4OBH/gMhostZtzUJzWAaNbvyN0reeKFwCHlq4BEavz9N4du36SYOF+HUD9FOoL
YZrhQe5Zhu/R2WZOKtOn0btaUmpsgOKEHOOBwVUWQgRmz1zG/r4cvwgdjr/p2tJ3YUpwtnwLvZKN
LKKmPNuhOuIwlgOClZWTcEuLiZNOZqRdrNebmVewhHja9N+tEQzC7OtzgsKQlM5TvHvA6kc3u98n
D8dg2JIM39oxSjR4AlwbGNcjnybvIozs4bWSRDR6JVkxKT4FCkKccM55BHZ7nA8JrFBjhUzX3SZK
1mWOE2oBzterfqWzYDxxdMJFNzvmbuftnLanQIk0dJcdZ3jRezkTo6zhvzdNdBwDr/j4LEpOLJwR
i7/GfXJkmY9cF1fDfKb6OCc/YF/3DZweMYkc4nCIBJHYnnvnl/XIvacDFx6ZL2+XCc7X0qpHh3Cw
ai8fDPdtGSBh6sXtohjMvdPLqpIBVVyRkhEcYznLgnYGj/Z7oHp17gkxHeCEFQBLsO1itSKt2dvf
MU6M23Q0ynfflAqd5glbVdRgO54afIY96Q/2I/TvbmwqX1xb4IORjFiQIMl3dwbbojdzfX4EEmww
PNahUwmY3rJ/c6CkTWRqLnKYkvqOmJEkQtTGSp2eI4naxYb6sDnACYTkoLgCkYA+EuMgKpKhzRAA
FTZpwv7bF873C1I+pxGYRcaUK6h34d3O3tO38UbdP2UTwEE0OIeGZgFPK7pKLKNPlBLg4YZDP2Ct
Li1oKAmpsFCZqz+6+IzTEHt7Nt+p5+acNyO8EEq0F9cTZ3/HU0bAohgNtCYtgMt2oEXfxTF3Suyh
5ioOjuB6nM9X+zg/W0PObXCYtJpo0ZOsV7XewmM4aWAQjkIegNOBGp2BWs9zdXz3CF9X77i5e5/C
AB/rB5zkJ1IJLeLKt+i+bUE0/qvCYdIAiCp948Uxb9/BKa6NcZg9cCAgHDydisSjB7fIuwFTxEMG
oVfx0L2mGKGk764OMNRk/EEF4QavX+/HpBun0WDMrY9hDR3v9pE0hWu4g3H5NfLklD6cxj/RL1Zi
BXpAeqG5GrbGas/49i0FRVz3YRUcd15/jF0tw+Jp9BduGa77llayo4ZLX40qN094DIPJF79Gj34o
944FDikIru5r+5wS/LLv0Kjd1viddReKfaN3SdqyjjS/dCuu+kRVEhTx3cPCJkfd9imZ9DAYrz9W
VO/oPIzAjZ6bvttlHimues55rk0vwaCjtwujtstpp2FOWBPmszXicnaZz5PmQ8JyfKYPReJ+oceQ
aFOeBR1h94rm9GUU5Fs0Xux3gge1O5gwhJ4RMcj8wmv6Scqk5MnLx1Thg8krgNclgyKCh3P3btE1
GCYPBo2BL4JydXCoC94+v8Abb4Xr7XDU9V5Zx+tsIEaEWvrwaruYcItoU4xrWs15QDlEbrpKjD+I
LjarxlXoI3Q2hzF5Z0hFdwn6MdaZ8vqasHDxMraPeAEoLDIQmCHoIM4LTcgSYx/djS/zALyjV00G
k6Hb2ZwZUdziOD3OIfj342KixE149yp/wL91PLDPO5/AE+x51Zx/16atEJE4yr6vBWztVL6KSerF
70OxplPMYcP7GNJ17ved+u3kVwcKM2OMky6thCHFpZlzbNK0uttDxvraz7t7heEKTmZ3H5OclPvp
NZR7Du2rF0vuDWWxMAe5w68pqr12++N80tpXiq3uW2zuD10PllCXwUhtPa+cw/yMDvtKd8AFbi5U
0+kiyRw659EFfxpwV/N9xgDltOw/DXwMPuDE4yMnO6+U7x0dcm84VcbD6ZlkYNxEw9rsBPeH+e5Y
65ZzbOyHP2D5ddd6F0kHZnnszoFDcj9gToNFXwErJDpGg9xFFnvFdJC/0RfdnE5tPy6GhoP2uMno
eHB4R/VQp0urjNTlkSSod9S7kPhjlsoHB6rWcn11Bm+H/oQgxbl5GKsTIpMiJUHQnhUuuPlDxw2I
pfhEtpIpYP43p44YYPTR7G/uPvo6bQKqGjJroAkQ6cPV5MoTfD3umcoUI0D/q4mlDsuM2o9WVhW/
32Rqp+STQdU7MFAKfdvkMGaORXyEdIPdO9WNguc1z35CXU07QCYEvfEzwlqG01Ly7KBi42x/eltS
eppHASr4es54QjyKGJOI8wGZA2GXKtNlZkzLu285kDEolB4qbF3yXP5oHR37emsJeMUvyQw19UX3
4PjHAhoXsMooTs3al0SrWB3G9R88BTozF/y2FLRx10TLnn88kPj9dzMYS5OBzTCCmKELEYcX5Hgx
ojqvThRzXP8w5qH8II0e05pvpvDMWnblMKNm9RGISWbMVqDRU7IEcckq8RMqbU4XLBlJ2KZDk7tu
Lbtb+j7d4JTkY6RazoHTSx6LuBzTD5nzzbF8oA6TJ3RcIaN1UPXzvfnDFMWwLBjNMT8ld42zV26Y
J8pfuDbfA9JrRsw5XIJfebk8RqAlarrCB2+S5w4KUazks9rB8w+LB7mV/ra/PfNDJWs4ueN39P3j
qUR1dBjfeGIt6DMBL/nscOMGtunYd/x9kHN/tjxmbuEPSU7ANDCrP+3N7r70gr42u1Lz7whPRRDX
EnvIx+obPWJMvkBuQH5zFHbpB0m1KTQQWQnSIR5MSJmgbMFQQS+ql/ZzrmVCjqwolAuLspnx7LXT
E3HGx73N6z8eDBevVpifgYYJ6vpbJOW4vz2YZKPomICvUAd9uHsQhfaWRoBBy1cEd3I9Vhev5ch4
ciZGH0jXwUWt+q+dSS7HF7a4wmnMZwg7puB9UKMebBbv+Gz0sy6CXP3xxwLz64i2WqKaFczsJxqX
M8NARCAgE4mlEjvG5T/ez0zc27GJSOV7SyH7QMf0U10rI2rksIjIdPmFQ/KOcLOaoLZCSM2EMyUn
qUQO4p59WZ+kmUd+8yYwC26KHRYcIg/SpRIeJ59IwvSjCHAptMOkQxdmdsyVjAXDH1DNVpibz7m8
b2ZWUKmc57hZZ62JlN7oRleyni/jNpu2Y73TGhwa9z3wNPRN3E4J2sLUJRLdpi1994aC9TzPbRYn
8vRpHd0clqnOT+BuucQW9Gfbl3vH6m3Ih/EW+O6ip7jOTiiafssYVBTHIhXCJwAHbs72LbxbLbcz
eZAKQim7m8MVc/sQ9PGy2PvvOQKRWYuvdvZZgZS7xYqXP+bJnP+KFbcyEBJTLQ28a9Lnu8lYx5rr
k9dTDsrARfY9kEARXMx78ljxoFcFZAWZ4rEeAR/rly10HLu1U6ncbsZ98sSjvo2OFqNY/lJ3mpFn
qINiWPg+L5uVa3Ci8/JYbPpp10mFzYSl4z9xaudG6fby8Ow74JEl99DQddQrghivqb+V+7mPCR/X
RKpXustZmSDLNwteiTyx24rGKD6tfapufluCz9qQ5cW3gMhSy5LC51UUEm+iaTujQEUZenZq5/H3
xIbf1raP39auGWsqaAw5AHPQM4rHSRcpgzcwn8uKVTtkxYLm6QNaAaLYOYLWH+EfM0FrokyHEwIs
yCNZJ4HzQVEk96dkl+TxR4vErUCP2XwHu5ux1bpsxQPj4Y6cEH2EkSe2D7EGw9mVKLVpAk57fGjL
fk9ksaJfZhR5l68rcRFwlgvSnqfa60SvhG4t35fhZniIsGJdtqMs4BurTZ7xk4x//uW7a2zzysAb
evYIGa4HyqAZpFmjnCKNnc8WvNBg4heI/5gY4baD1SOrgdA2LrlZUVXiOjNZjwicwI2MuZyeo9bs
tC3A9hkLyuwRGfmxpfeGBRfjBQfMPBX2hsqEJ35TtHHAGpXTn8KvvXFiQIBdlHfbxkKIdGyBqTzv
kRK64+DZ03IQHIiDW9YfV3ux6jkYE+y88Zx9ZsxIkTkK0QkTefG9E7/LltNynukdB9AHTDka0Mwn
04cYsOfInzRT7GxVyIYiI6BMym7RiSaVSOclsKFTpQ/QV0Had4hagGusN25fYGLsFXk1ENBAhP4e
Lma6wCLwniC0GXNEG55zYmz4P8iPvHKX40HgKANeP8orGO6TiTjQ+gK30GccGfRZ/oFKQ/IV1Fxw
ckYJ4ECv94WW+LQ7SdUxUTujahGCYO24/LGlmG06OCdiaSzK2BC2/dL3QR0oLEcjWonwMinj8Aea
Oz0HYu3GN/fUZg5+j+hnFCvFfOuIDZm17OudD8ikNepEvgVYj02yg9Ob69Eoy3BSskY//M+LWSLC
n73gVIiRDNgKqigcYKHgHi66syymIWREngbNFuTGVARzjAN2wPi/abTBl2AQ3AM4rBSqggc1aHPa
PoOiAxmAndyRezmwnWfUl2fhIb2kUVIhuefRUvV4O/hrJiVe26npwyEpKVGuWzIIw5IpTNk19Kk3
Gf0R4sgG5m0hwLJ49hS8MbYQorSBGwQF3BiFdOp61j+AQVjeSNPp6rwCKpNgKJaWAckbMzr1nUJR
grueDx2FWxFENjaDDvcB8kGTY0kXsrOidRvyqHnHDG2XEKkfKJdmn2DPFY7RJxDTIfxFqfWr6ZLG
+vI0w6iMti45I+mC4dM3o5lJGxkuJ1kN014wHOLl0dcwYtbgD0qB2iXjeCEmQygchiQYBi+bZtwD
yvq87QLj7q5wwI1feQ78Z3B3vBj8nVHHsSxAHtajIU5rwvulPcB29z5IWuMdra4N3VNiMdZ8sAkp
c4TGCrTEmudlsugQMFjgZeFwFeLkSg+Fj/X/p3DX7t+7sK8VPc+yZC+AXiSuRqOMPg94rhzhgCDI
xwJTBKhA3wbtv0i4pEt3J2PBaEql2DsuMRgV/AmbPLAzYCzAlGX/Zg6RuYoKAvI4varMxOnlJ6Mr
PXqS3LO4ggI2MlWd67/N1WMmLmanDSORL+4nHEGJGHE4k+eiXZCjKeHaxt8U9pnJrCJPd/4h5ddF
6SRxup6zz7Ytye1vUYLMBN3dqqCXord0m7eAiPAIWI4VCtk36w38DW4i+5ePwHJsCdbPMcNmog7h
7NXEdmE0En9ibL02w785zR2+inRrdlhsiF3BgorFkuvXtW6jLK7DxUrlhwtaczDJxfiDRwhjL873
8A9FvcyMQHHuu8gmbk1i4RR/bKgEIQOrHL/F+9cKk3DydqhNyeudHbEUnTWuuHiPbkESxTzgkTpf
f+K8arzCf1oU6WrihZKL1Q290v1uzcu8jLkKoOZ+J2t/T9aASydbSRp5OZFRKLbyftjaCcqiECax
67OeC1B11vEcpNPl3EL9gagxYfgPqQUzX/lOG5Bi9JbsSd4KlEYQd0T9FvKwTU0480FBaZmK2SMY
G0ynfYDMcUffIeZF8OiirjVeHFjNDELF34SIg1npngRH2L50/dy+2z7bk9Bhe8G6uvMlvmcT7BMJ
5+TvZDCKJutwHxB3eKI0UjAVZuPQgbf4ZolEZVA9QrjMXc0bG05jY6wDf3QQI+YNj7BLZ3HE8WT1
cLBMeUoM3xVKZqBwnrMb6TxuZCcSJYlLBknI84/XD3DXMk0w2TTIKyZQosNa9vZEgfC1wLQajyiU
R+SMecITV2hD0qsDJlCNATP3gl7yCkfh6QbsLgIDDbPyn+8YgC6oLcMS1zLjFer0z/sbOsLkzQgx
50/Z/buaPxXul8QewZugfx+XVK6CeaprwMMXSJs8WKXABIl+hjYFikaSFDa21qCzxWIy3sdEf7XQ
kR3AVCfpZ9Fwgpq8yxBHxH8nikwxgXohgZXGO18DfwSNbPGLCp0Chm7WVuoyPlLoHtwIjBR92mbI
oJFHjGyA8kxIZnw8zw8AEi48T/cBIXnfbMls2ALEsotk8bXO4XBm+jgU2HMogv/dpWOZrEQYxhC9
qZXnKeXkCDonTitMqMvehQQyRIg5r5hdgNfLfMMEu9HnaQyQEMh8yRf3x0RC/QS790h61KXS0Mt0
ETT+LiVcQxrJntbBC5et2PIHmlFfOUqg1/f1M5FMnNaXyDmkrRUjhCS7QTXpJ3yeFeYnoHcoFBwm
HEjS5Etc7mSDvlMc/EH052w37r3xe2PkZsjcyqMv08GFqEQKhWlAPJwAn3AyJqb0p17UaQaBwEDv
3VrR2QCIJz4DF7r74IlbEuA8LBcIMoxMlHvETmZ02BGPjjBoxEz1ZNJxQANiKdZtcTN/I8Mx3Ecg
646HfPezx0/vyF5Ro5CH7IXOIxZgnNkGzAg2JwI7zR1h4crGFVw6ET9MCm46SIDSnAoW7TzF7MNA
n/F4LBb5ZiR6RASpCLLe7Gf2GRYg6AD4kChCb7Ra0QdDxoyBBGHhajdem0Ctcfddm9yFo2ovOQP+
FHJ+wDj/wmVnifEXX0aO6FpHT48Ircd6RLy7ZJYsePWNmk5aUwwI91hfUOxHiL2QkoeS8lIDEcH9
+b6dSaY3Z6YUxCHWtmp0d+9pmHEHqO94ha9gsNQM0Pe0wPjqskEU/Z2ke2obJ6mCjUi0sC2Cbkkm
1bbDuRbM5aQnTP9b3yEn9cfygWSVnM7SfvlisoFyDva/EBFctpmGK+PHJ7rB6190PzwXhfhNkjpP
1BQVEia27xox9GkbvzJBhPAyEjR+e8+QjZN1lBNN7+GqpDvdsSTNKnMc/iZPA0LPz8DImjTLf9kS
MRXnvIh1eGpytF/EYMIaKbgQAAQkux3NCOICnUmh9QTEVilN4HFKi6G9TfglhMJfEsjH3cZ26CIs
Mbw6/FtKsqquVMWsrXfcN/9hsXjCy9i2+8ZKtAcLO2oiz4Pd5/29YL0iJaIic8P2v1rMq18m8nzi
/6+tRbYmr+HfX44h66QPW+84Qh4652zndGLP7NJ0AeXlY62+NtpFaZ5yCsAtEkUWjkH3lBVF/rZL
yOkt2CNOB64ZChbKI742m3I9Er0fdAhyNybAn6Qug/2YL0dzUGTp5asomHmgL/vX71zSkO7BF7TC
tSuRG+bUwPrzIB5OYVA5V1l9RH4uTtGAxWP/H9PqDPBl9nkipjrPKZqKCskbneh5z1iOroXZmJcb
6+NtPOkm6KTW1luGW0FfQ78k51GjnzKWeEItwsnJ8+Fp6+d0GZ5mFDSiFxqunOyzw7Z66Cxha/G6
JIteU/MdhMQB8+jBliOA72FGsQJrcq0FdQqjE1QpSjRzip71TTecWXgTxrkdkAJl+Bzx0DYQ+bBJ
kRPcX4qj6cDBl0T4jWKgwnNFJP/Pg+k2n3kafHADbiSCY30KNV5k7hL/CI3CA8IjAarl5DuayBmN
5oVIa8MPQP9HWoO9X8S3TNg2RI/fA1Wt7O2HE5lFIgy/f1/eYAbRCF2Uvya9a+v3K/VH8tn+zg/8
QIKoa4wxLYV1x0jF2XaME6rw1gLiBlnMz+fhPU6ZOrpL8y2Lw31lezQVaWQyRAtIJCZnhl0E00rR
I6w7wU1f42eMaWKMj1rs7jBGCMTU0oRThlMVWYBYoUnwx1MH9pK5+OyxoJZRyypsOFvZRKsmRVXZ
gbp1nc96ZhR17EjoedAzhEoWBxF/9Ebb+sLITf1urfF8QMriYr0zuBKVQIXJUd0nn8MRQh0enxBW
wUj+V6MAV5jA9jAJij2G6KLUoZRAbUa/CmJpP/ShTmljXiOaDqnBNQPxKGXDHvhKpFSuebNx/fel
50toYSuoJgeVdC4pWekwbMjpCBVrg3acOMUpdz0lMeRGeHaUK0yFzvd87cOIKZ4iuUE7VWFXdNeX
hxmtdfbOjzCpoN37Jzq2MnrjlcJKY3QGU0LIX382NCriVpxJGOrAviOyXPkvGccjU3wHGzRh3DMW
ysGOZJp1co4g1jCf2kRY/2L73E1R7T9k/AULCx7vE/OWt9NQNIx6e3qfyEfsPY9AUuMljArRVkq+
N96MBGyAzYk/yoMdqCSUivisjj6eL7pg0iH2FTUfSW+860waHZES4lR789wQveGalGaMzmkPw4md
h1YInEyYcSe8HcRBDbjQ38MU5wZI3cMRubuU6Yrecthb+yajIO5YJAMjSfATQFhuk3WBnzJ1OMPP
UcadpOLkj7aDON7teFVR1N0HUBzIjWVpY4AJNgCTrRWymocuhbsWyWEiHmnr+GkeUtIbZA0ExFTF
x45EIR8nREv/M+tC/Gl2nJ9IVUVgi4VhlpHWnYxD5M0Ya4JbCeNdxNUNUIgsgK0q3krgPhdchVDq
qfrOxXH0M4PX3yX9ZvKDRdi8D2XupmLido6DohxHwBc6qQnJMQYaLDNzR3g76N+EFIjHIB7aYLzg
hPh80B1GJcCEi2bLVkCwyPEDajj0SWUrWoYVsoaCcsLfhEQG4q5bz3+FGewhldjMSHICxSs0JHmA
hYczOEpCybag7CAzJvVgJQPWw/8Dagg4DucbuHcEcRniQ6sev2U6+jK9XQG+DsTRnEevejvELti1
/yAyqSTE/5X9BGMpnMBz8qYSR2fOBChG1m38Ugk0lFB7urCyBmFSoP+H/sld4J6B2yuOC2NqRPGr
x2/Quwnwy18VIfylVxAsYB2CMBjNNj6M5eNw/6DoUb01vExhbXTG6QM6R6+W1Aq2LMfZMdZIakqT
sSE18LzAeTVsN/7jGd2YgeQSGjLsBRw402QmHy85k0cgFuOTWM9k7bgx7sh4JB6Yn8yNsb3xUvc/
ls5sSVFsC8NPRASICNyymZ3HVG8MLVOcFRRBnv58K/tEd3RHV1elApu91/rXP1ANiTax9/Mic6cT
Ase08QjmmQSBNyIaihaM043rhjpV7cb42uIF06fPXQojBWQ65QcCtAofq4ZQS7/6wqUh241tFrO/
kKfTJ5/+47N8AQ+Fseoud+/RGm9ctKLANBiyplUyxbRIvHu4G6C0laIw60TAiTTTNFsOsNOUt5YD
6kTK/XiV/uf5wWdD0TD/+GQowXmVX/i7NJzebf+2/JGgpEatsN/iD/5wxs+p16gT2hlkqZgTj+Kf
YoTZ+miEq9lfax38NNHo12VTw/fzAUqpKXPw+8G/CUSNviujsWUFfbHt/hlP6Y45wfHQvcdt75T8
o1X7xfKA6pAzlXvGXA1Q/h5TH87puL3eCWm2Di1bsMS/uAFOjWMfmg8NsuU56/9b5ICvLJcGF09Z
vFiwT0LO49C+804BhPzt5mKbU+CXPD2kG9YGr/KBDYRFRwUFAffYo5ZXGO31qNol8MtW1DT0xwh+
4fojHbSSBWg2qt9OIF0hTxND3L/zRMSXgvqy32BHgDkjQ1hxxBB5PuIHmGMC7VCEBfD6/10JRqIo
4gTZ709HTh45+aG+AqisehFsIPKilTm5dhE8RwHqiZTGU6dQhiI5lRroMoJJJ1aTvZ52oVk1U+QX
qSpAh7aV0NYwHyGL5YwFkTi7Ifroz8IsDaFFh1LVkqSCe4JsA6R2+8MEvxbxy5rRCH0SgWj6yD+n
omq9z4QPLJLTBbvqwu6JHrbkW7S65DCxpbNvETij7KQ9WCz0NS4Dp8n6MVg7kbiuiO3IfFVsV1C9
aGURokP585fvHjJhWBMmLEsvxJ8JjrU+kG6mFTFRDQXfgv4mH82eTasucKB8HbEIzOIdQsvVztZI
ti7I0Ek0774f9qHKoQ01DKBWXMrQMg/5CO85nQ3X+C1JAd6ELuAW/ktDTmvIWbiA4GvCp9vTP+MF
B74u345ODIgFOKxbBTdzhsIKdBo4efF3wIcdNRvepzNJ2wB79TF1xD+b31OHUPMtPJtNJgx/nRk8
iT+AWy+4g3TobrzPEYl0i3BB0aKjdV231bAa4LKHSUebUVzeL48UcTeX63QLv6XCJ0PawEk1Ll2H
KtJzuQ57+PGPPBhmq1yD/KMaMFpOv8G5rWqiCjQYxRdixQG8w834S7ukyEi498qgJq4xKKhEvOP+
OrsnR7NXYGmHpg36Rmhr/drP+LsJMvgx7SJ82vEH5hipinmCKcgTKsvp6plaaLiQ1mtCT94bHBpN
Sm6VcxzalMh+eRw+KP/WeIHR2M0veE153AN8U3iWXruVQjPXFbyj26KqfNPw69P82fpt8XNO80fD
kJtt8IuXgWIHPCemiddf1xxerKWtrc/f0J7idwaJmE3y3nM2gTMutRHb5GOlYXuX8jPl/mSTm2Mp
89L7kqIrcbD3JK/mTVgBakq6O8nxstRbd4SV3PPixqeT8BPWTH1fqBtMbspBD/QXcOUn2eSKZ3DF
hkGh9g+LmTwRNo5lbXDprhYeeVw3cpD/Fq0dV8/RRU/Qud38/N1rIZdEdsDsB7MS/7NsjTv971jT
MDFgF/ae39BqY0rjPVvgug6ECVF/5Moe1stzAQen4BsfJ+SZip+R7XpV8DF7VZCJZjO+J9ebIs1q
TWA8X3XmkE40qAhc4BPTUyuy7bhuGELKJ5VGWnd2KBq03o1AaRvEBS7PZWEb/okG/z7koYb6JX0j
Q144/epBnZAjWNukzan3Dp2i19iR02bEWcFi2HUC5g2Nc6j1LqGzq+bdJ1FBZwJRtRLt0S/8S5NY
9aB99ZcU9/awCvT7oVOx9u/vwC58Wyp1cjabN0JXb00qxlrwYZcgypyVLHxSGZF9MToPoLaCqmP6
+GIVRyzv2n9c4wt+GcFp8FVPBHUsh3a0PDcD8zuoXe70MWF/5fX9x4BJHgwL/UH60QBG5okX4YGG
cGizurl2GnLDN4eoIP+DolqyiuBo8nSEpcl+bm7WDzSbV9bLsF1q3gscC+4Vqq3hB8jv3X+9Bucq
PefLqzO8tkdk8NxwjrdDmlDZD0wKiMs57ligocd7z4BYd1aN+J3gW1L1XigLBhur9Ep2OpsALabH
Xvub5MGzPWk9FtcsgMx3696O6oIIukpbeqpTXTi2Op972RY/zSN6PM8dtlP+6VnLmg/33aFR/7Tf
kyNRvstXp2tnwZGl5Cg3C1pnCArcT8tJXGuic5/Zd490VzT9QX30TYoPnxkG60x8hlGF8NoztJSI
7+7NSm3TvzCu7XL5f9/jq14HjmDbqw5IFV9QT5ugfiXsZQ9P3pgjlQQhJ0nuBvDDfnebJ9QzNXuP
Gj4Fypysf16i5p+z5obRIAf72w99l+eCB3KiA2FpCYr5h0A1h0slRrUUlM3EGcAnexhKVBpKrG1k
NxLmAC8+9k6a13wwwmuZEbe89GazV9tL3gS6J51Tt5ZqK5+amXckpTPzrlPiPxD1t7xH4zm88XFH
jxv/von4MVZghri3fXzuaNuIHltjqaunvLocUVSXPqnm7V5B0g7Fw6nwe8bXW+FeVGg/jiSbalF1
Exo2EyCvxaxp8MFRo/C3zWKbQTmijIROOuQ6s2FM0ZXv3m/HyxoYsmL3Pj7+YrvK1ZM9coXek3nO
Td3KgLREy/bp145bsnxe4e+IqynZaDykjIURTDLPPSt+t+Qw32G/eZ9dxj9R4p3C2UwSpml2kgRC
HBDGzpXMe3eDwpOobrCKJYOp1eDNDjq4U6NAhyR4Av9zDiof8cPbjDJLzV8vFNnPVrQ6gfsyjMa4
3NsMJQ0FI9Onx4RN7G6QfHre4JJEp5I7lPFSLkuy1coZNp36EMHj4af0EfYK9mmmdz2+fm90L1dk
3DywO/RoddaT7BhYY0iU3rkIR/Doks+hbaofySnNIFHwwSZoZaBL4s310X2ICeHXV/BLptVPQWBO
iQDikWqzYzWzIGGC9JrtAUC8EPmZCdnB+zw4Rx84Ec9ow0ZvDhpLaQ76/WZ3jmogcR3XTTznm7e/
Zz5F/uHdw49D2sOpUBFkYfL/jE8MVazstyaWb9B5Yr5O49ipA/qec49ptzvjQ4D2c/xkEAReIZ1B
xbrCG5J1wDzrlxHz49sTzOGPSMaHzL8I0bEkUPlqrvd08C10wgrW6LzUQ9j59RzuTs0XcGCHoC1V
wlbDD4sNPrwuizAPPv9k13tZvB+85s2J7eLzDhq8axfG0S9a/kuPP36JVpZuAniOrrpmEPGPcchb
VYWq76H+wt3l9Uj3dvLNI8fmsuEJHoUPU+1ublgx9QTbojV+tj2r1b0NsUeAmYKf7PT+7D1hsD1l
QNk5D2HIWYmkDR+zRPhqYkkvAhZ+yW/voDZrDEymWCMennMayLviN31f6lUvWi9K3Y9YDmEFbVVx
G4YTGSbi1J8ToK1KYbAgXSLGj+QesTHhpG9zks/KvsErUEic+tHBucE/wgLyqotHq8WJvyTI6est
y8CdWt4LWNkNICaM7ZGQ4KaQ4iGy/IFK8V6ElI1GW+vOzBkQEfiVzRJqT86cb94dOq9/bU+ez/FR
W3OOQCAZUgSlaFNfHnvtzGDv+6B+/B5sRl6Wd4FSfUm1oVH4nIUnZVGttdXO7t79Akkdvj0GkRcF
3gXepomzRukUzLctxWD/vN8hCTe847+W5VMftzib5l8jfu/fp8B++Xm6JsqonfJGLeFdvDiSTjsA
EVryX6Rt6jq/hOMrbsFM2U/Eiv8c2rzmaZaSeN34kyEwKZnF7JtkWrGHeB9s1mZvRuGmjOHNLcZV
b2WflPPyM3Uqg0cZFBBvFPbzZR7AFmj33MOqdCOg29So/JyiDckjfgOjQceCuvYZPCpiQhD719ti
CzkOiX01rw/ZDAW0gSho21w8OD2MkQatJabyFMGkPpxju8L/6/b74M4avv2EuwymZfW1RWvkBh2m
weoiwXNE1XMROZ9A9vpu0h79NpMR7qZBxpiz84D9I+gKfSNgYw3oW8FeJtHnrjhbXEkehQpHWwlO
MxkUeCK5Y+jhUNGuvrXB9r5O6cQA8RVeBoaXpoiOymMEy3pyeVOp4Czg5U6MCcGjTBtODQMYEgAe
CO5+STYeS2769cnOOBcj8LvGy7HB0NQDuapyhKynd7UEhExnj5qeYe/kcx3N4N8gZGNBQODl4Fx0
GPxkzPYgLtm97+flnRmjcpRoWmKfuo62PEa5DYjFAV6XsyLk9D6barO2BIB12wGOfp1+yXPDu94E
pA83MNrPAbsYRi5wZQP0QJDmPkyUui9nzAf19R++hbFZOIbqtIKmo+6EyGOmgkaG4SONWiMkOShU
+xpER4oesS7WI4a9zyL+pp1NYGQc2NZ38DJWrajlDPDa1vLkExZ28jyt324fAIrirG713vn4qzi0
eWUaisWnHn5P6nmMdiZvMPFPWd8pA1Ao0ieZfH95WF0nwUQN5quXA/WfJLD7kg5v8Xp9n/WRuqL6
wDFPe1Hsff69AntIB8/S9JomzF1F+/huSe9SBmKhZrtpY3jWiRg6vyChyg6en0RIa+5H8SMWztot
vWWTz6xNn6L/IRuJzBXrkA1Bt7p1SClKa1aMi2/XXmpfuJJ0ZjRIzlPVLsBlh2648k+b6d8HHy+g
s7MvAzK2tI0LOduHDaInp7ZyyshAWkKjMrwcfUyFBllyxC+rSRgB6qF7TtplpHOnsu5bC67blRl1
tLDtRJo74EzHLkOHRjYmnZv24BXkPu4Tz03wrxl8NeDqzr1n3hKcoLEj6PgCDf8w0+VVuQtg9lkz
BTufFOWAiOJ4FX+IHMkBpN8H/R8zDsoZ+BAggHkbbVmCjrvoF7y+eYi2Dj0IKNJNvFC2RBOiLsAe
FOuoLzvgK7hcYosH7T9bPb0dogsvCr8zXmow/zrJm3Vs+k+6QxBTdTZ6+nrPRg/8+6R63b8NfCdP
9AmnqEUV1BXK7RSrYwZPzgBWpmAKMt+zpzyH5RKVCvwsoBgbO072M/5yZHZ0VPrEufTL+FQmjhsD
2u+uw/PwBnEJ/6ObculhgETOd/wi8G9nesS8T096bddjeAR5eUo628qw4SM4lcJJ5bfEEaDeMWBq
dDVpnQMT3UMJy+4ctMrEPM5sqkoMAHwC+R4cRaHV9C2LMTtuMq1e+zR/v67e8Racm+RzIqfSdzIC
I643Rt231uHWK5rYvf0WNwps1YxfYW7t3Hf4thlwbfYXu1d0jSdqvnjC1k2VKw4t8xlnq6Fmj/4r
ujExJ07B8vO219yIIEVTgFGLV3aopNSpCvju4YzHj509h2aLTvMyrs/qxcV9xq396zjKl3cjNbBt
u7KWWwhSr1/ggQCKWhOdLLz5go3pYzHVhmfwCJ1kolv82eCKqY7/kVcuYM35GpRLq2+8unmWPqEJ
dJ/P9G8+l4TZeLOyObhWJ/Zc/joT/kH3yDeu45OX2BvFH+DREF2h8qjekbL8IRgVXyCzOzwvPy//
FDvb2dXn53Vr9oXOaoNTfN4341k1ONlh1pmRi1IGWstv/OuIw5Y3lVWSuaq6TU9kCAs88rimF7ub
lxOAlJPVRjoxfCZP+99zZoYlHQ8PzEg2DYImlaedKjC8txueQ3tnYg1h4pTDXMtOcQOlTh1lXEV9
oi43mNu9z8PZgxVm/DTdzYpT8xIYaMSq5Hv59/g9M5byZ1dGNz7MpVou8uLn8+dFISONDPaPkIMI
Tj/DISYOP81ftPRjPeOD9G8KNQZVkQKzwU+mOke/HN/UCElGmWorJ/e1dQ4A5ZvnpIQGixZrM3Wf
I6vyMbcRY88P4mpV/htZNGcsfpzFNk9PG7DToowH/33Ho3caWeP7gjfgKvlRI6QwUF2gwvnZ+JwH
JxKjcDHenBQm5FXH29VJQwg3bwpeQB0P/6prssGf1LN+WI8PMDqEICoBJDhHT1rGze+9mN7MKc//
94uvGs3SJ3kisfT0MjFcGp5vHX3iDz7/Xa7z96TFLY68DPULlJAyNFoM3VsrJ/kaRD5F2iP9lKMN
LFiZ3dY76Yja1azzSe5PHhy7sLqdB5q60nmYiRuYVa8scawC94NMFL/CszP91hdSrn4sKnZil45D
Xm7+dl7s+1wKziiXR9gwEsQPhV2CnITfzr5+DYrO+HoMLWtc220fW7UnY+PvrgMDqhO/c87HfAlp
99x/QDtZOe7eusWmPdUyBAgj6wxVdny2/Z8r2D+FqP8tlRXxH+f3xER/wRZk8+IbPMh6etng1ti5
qh8XKITNM3ieVAu6/2KzRBPVENDE8PUVZnt8lbCDg8kBNIJtUntRvRLDCtnPrbC8hlb0ZsZ2meIC
c1QtNz1iDUNv7n8O6LUyOEGkQjJGuPWur4Fl4jmAm1KQRZogGnf0pr5Nms7cwMWMw8QmRdqe/1Rh
Drpo3wfG9eCgrAcNFGpRswlOTLs4yIaVk2jnpJI0xNs7eBUzLPcu9DkjLf/3yfqMKzhdIXXX0+YN
MAn6rj8wA3rOcM5wvE/FiTn8WT0Xjrv9hi1rgtwNlddlbj9HVwq+Nk+ewG63nDAja88+euzUXXrP
6GgkKBXR2j51wA03OT6ixwfhGhs+TIQsQq/YfqdlPqtQo6ANgQ7cGn7SB9uFO6zshOOwajE4bHsm
IyeGuqRm3nqXMqKsNCL73i2+QeGonzZwjCSk8uVXwmjceNoBuqmVPnoa48SqezxDO3C/qsIK9nH0
73ecGkYmRTttbxlZRtq5D/Hv67j9ErD03tXO04pE3e/AMXouaJOBbQ9RYjW8gYqxwHbl2PFmCKWu
Ad01KZIjE79VJK83HmpU210GYlzpyh7zoDHYkmVlWx7tNb9pddlT5Ld7OgabIRvN0euQek5BMHh9
iK5V9lGtymURYPbWJoXkyMHq22PHxV+qFVaE1R5W33bQUOj1v/sOJx3G8m8/cudF8PI19p6G8oG4
zwUuGXPACuQikfNSBc3s99Dm/H0iTGY2fz+leLmx9V7QoeGAifaGS8lf0VPU5c4OnuowJupHYypT
+O2oOtT+ebRjx8YuC/O/a/jN1LCZMSIAJux9D9SSWF7fDpvfFnMIgt1W9M7Mtr87iUpg8DiuR2Jw
ANqzPqqhGCw+KCUvwS6UA0JXINaLegWLFEfK1ptg9rJ7/wTMWdwVTSoSKUrwsblqTQAFoAUCtKA8
6MbTfdGG5AJFixi+G7wIHBVozer/cGSgNu+6/GbemJH17dvTRofDg+0GRhyUYtjl7EIyI2Wqh10s
q4q6vBRu8X785muLLoQROtxQjown7Qz1OCKskZBN3dnGDF303a/0DnjteuaMpuCDks1S1Sdk1pTY
CQTYitcNM83ygfKCKh790ejZYTDt+ggGdKiaKAfEYE5AMdqYyWW0KSPetx8j+scIbfDrtKkW8oiw
QAZMHS2m9EBHxa518WYbv5Mc80DLPP2TGJk3KQCqkIY4Q+Mb32OLjjd29r/Hae1Zb2/IM2vXEEmS
dxdvObObTCrTi/A2Y/vlnnnUWWSo36S8P4EJpBxL57BC7ILq0NOewa/z9jez33c66hGc1+tMR52j
h7JB9mUQAp+jdnL5NTeKWu4T6Bo/8sZRHZpgi+gtJgKqVWQfMt5Ql3W2/p2dp/zBSRaNGN4FQhph
6tjZzbE3AIih/4TX1RXf/88L9O2ypgkZJSM2JsJCPVhIGJptP2MXYhNe4cHU6ihEVapIGVuoz7bK
ouf26X1721MFD/y9FbOzigEgvZ0I1mhIp8fxBxoGZI0/c/DbjLcT8Ef/QSqHTTz8vqsw1VbMF8YP
OkzJPUkDeZdvjK9tlSSP/kQLOB7Vk2LS7ptHSCDY0wGbbdmPtjiZEbEITgm5sKSofwf6sgrLsKBZ
eMKgMqBV34l79rmhFaUbOU0vvH3z53CAwNhz6f7QJfTY4IWstRo151ivQw61Eb33p0utpka/P6Me
WPgdMulXsmSCgQ5bl8k5pTsB4IA+Kt4i++IruGtjbFElXnhEUsElVsy6CvDhgSVlq3tMvlyO+TeT
urGNqTT1+Qsz7QLNvUNmeQDa8LEhzIDOEuKb/lQu6Ow/ykllcsR4bGLw4zKPR0RccAusEtHbYPTD
TlzQBH1p+/pt/ArVG9HCHPD5tRujT5JY4JM0UkxlJbtTfJphswTbnHEOZmAr9HY1adoyRRadFkye
+LyJNVxkoK4qEkl6AF+mepTcBNDNRr0PD5YIlyGm03/35rjoeJhVCzn0jaE4og0JC9oLCevuMuQW
Gxm+IpX3z8+q5ODRw5TUpxiONOxm3mz/3fNt9pMiHAtVULgimyW0I1h2uwN7LePlYwBDbgonBf8L
9hN17h9uQ7FwMYItDgjaGkPBEfyTO3KYVQ+ux+m34/fAZdJqKoIC3DBUs8KYmP/6yq+sIQgg34pZ
emjW5ZTZ8ixdn690ugWVev+NCtgQlYypYXhoCZxS5PXLFFQBKpAOzj9v+qwiddk/s2UJ2jlgXZMh
ePegJsHcQOqAJRDYBxN0Ioka4RxAxsXL7s7mNOsEr7TTdw0ZWxC8zBAUkOPaoyUkoXYjx5qVskAw
ESwUPvl7tl+LESuMQYzt35GWqt5p1gss9VlzpyFXngXqG4+LPjI0tTou/nKY58Q/fv1tBsFmXzAH
3lyZ3RhTgBUeFHFszL73uJYcYugPsEdBiSTURCDdBx0WFym7sz4j4+Xh8/6i3eR0gGrA78ejFlYW
zM0AQtvgNIJ0fBCjEgEpYAz7MXcYckdCTODJAf4RFfU1Bs563JTFK9A304pUTMq6AOAMR0a6AkQb
Etji9iFcDgZ8ICwUjdF+zBIVdSHs4QHkMug6rQzdx5HQYeoGr6Cm96GUFfTT75LYpDFwNZkW/dOw
ZoOUY2jDv959btS9zzoS9JVSNkLWX4SO6nL/nopXJB3k2HH6sFgG8E6PkksmAsIbleKFHwAMzTsE
HIkZmzkqEcycGGFHRLidffI8pymOGcp11FboJbAcpqh6sKAUKoS0KXjysCeiboygPsFNNpl1EbC+
4cKQTP59JSa2JVwD649cIBrHgzwC2TQzmHfVxnNPDDSmQvd/or3k9ZgLydeOzswhr+x89LT0OZQ1
K8lwxMYMktZ/pNPCEv7bAUkqHNhLzxi/Mf6h6uvpsKsx40gZrPOq+1DnSBduIaq5jztPdJtTMb1C
J93XAOhL9QrOpRIqFKarkHa01bTh7QTek6G6/GVP+Q5g3IcD4UOFMtnnBZlxx+wS3J8DyiSUwrD1
mCNd5/yDEzx+wGT7MpYSeti8/SPuhh2iYoi8Y0uTNTlFsWjxqU/oWcKlKYSAseH89UywL8QH+R8t
9GZ68vbgfMcmxaYFpyef/cWz14pZEdsKkxCAcfx4IFOzUuEq1701JAgxOO9Av4lxz4yhRzAL7eH5
dPYuYJ7WfItVeSrStW73bCl3tgCdXAizcwpvS8VAn7JE2ziZ8XWTHqJEMt8nDKpk6rPa5qOMBUT+
JoT3McoUoNsxc5R7JJRTUjrC3exE4RHmaej7MnglH5L1N4aeWHnuSNtT8fz88Z34H7ysuP3tIVoz
NH551dqMDa8VcCU+41CupYsAR9LjKHqRvCiYMHs0GETrPGS+TB23wKvRHbGO4hxtZoKOnHdj/CBA
t7OTiFIeJ/gYBQdUGb7H9PYP7Jl8euBaI+ABMtwk2aTEaRKSIL9VvFHBO0bsARvVAmZC2MVDMYSr
w6T+s1rIQ+YNw52eN7KjDsKbPXet7TZ49X7M6MeOyNDiW3DsQO+M4Bq7k4v6ZytjHHV6UgzNa2/U
SvArexN+gFfOJ4WqldgiBaEikJi30pbDR7ZUZkhs42lPgnzsA/RubgrSivVij3Zf7L1aY1g333QB
nNaF5DjmQPnGhzLGq0aGK8C5lN/wbxCO1JStjHb8OpprES/LNoW0x7bODIxxjlC+ukay7DPnEDlU
1NVVf1gOhgx0lvASefuyaTE/kD9MpuCdPQsrBrihDH0eg931H2X6B9YR82zME2Vhdn5O6JKIGO3G
CtXj4Drh9OZmIe4aLbCjX/YL4r19IWcJ/4sTSPVy0v/APjlt0ywkY1xsoTSTRzCVdFkGHczA+NGE
ySPG1ni6RAtj0AHVucsSXmTchBJVnew0DEyuk8EWx8Tyg8Vuge0+nvwwPKaEcQkPiTC7tQYbe2+A
TV52j+CNyBgeBXkpDWcUs3FyNyuyfQ97XiqIRGHfL9Ueawo5OkCzQ9gDURms8cXE0AZgRM0ucZ8N
QwiNuNCFi3B49XedLQk2VAa8G211sbzhsPNlgfPSEuzDLw6d7W4IRQuqJlK8sVgqPWXT3Y8rNiIA
Eu84g7TB91r6eOD+HXTjC0TTcRF2+0OapVMQhuCjcMZb/WMkwtiYNDwe331vL/vDC7lS2mQGK0vo
BsPOYt3vQq+TZLY9ugaoQ2m/rRJK8NGmh5k4yXKz+ogLKEj+L5CqtpvBr33vam8SDtsiuSSl6d+i
E7F7md4rlmBaLthmH2PeqqeQJHgxGeUSJTDrX2INOO0VIcugPzG88Dwc3v2dNHVSLeHGOoUG2134
/s7wZsIREGdbvEVLekZsZ0gltMPjcrjm+mARyp9as9r6Pqao6A852sV61o1fsJQakWsy+VvvzNDw
QQQndjDh1pAA3Sw/hey4fSdaSzbVDHDzEW/0gNnLFaU28gCM5Baff8CksHBoOFEDwk8TBtOaWVbM
N2qyAFTbqxx4VYwEkPvws//oYUWP4Y7Qzl5/oojKXD+6zW2Cx0IZ3A2IEfgmrE2ce7yKKSW355hA
97BEOkvZtL3yXxDbRQlJjQhnjwWvd4/0VKsyLu7b1sRxu5oW7Rusqmn8QYv6lRG02V1xcoS5Ti41
plZZXL66mPgY84sBthfhkDGHGX5oGar8SeP3HFr6DXCFyXZHpm3T8/ogDaixOuM7HlBZZr7YUkip
0MkD3B6ZCksN1XoGtzwqcQ+sGr92AnYYhsXceSlK8YjhbTxk5cD8UFNg83k9gwh6do1zgKyN568E
qyL6eLLhIECdalQjEp6OI+YpZMpbXWan8MCZfumsYziieMwEe87TMcPeOdI5obctaX51serDI5OR
i/oeQGwKTs1H0OY9HCBiueIZAK25xVsDlXhljTdaSDNV+Nqja9o+9JA20HpMd2F9g9UXMgXGXJQh
uFIE4BkSkSel0LLrDjFW4XBhkkyNZWoJflZ4z+ECnOFR5Hde/AN4hlk7jFeDmhrkgB2PEhlS6LtK
kLlq8tt5kyk6sXyR+g8qvo75BLQBfg0llWDLwj+nMsACY0KsDO8BBkX4FnLPqberrjPA+n8C8MFr
21xDMAvmyhDLLQSTzM77Hapq/9UBYckmUAmehQ86l3+Ze7BOCcw8bSj6parIOt3viW8ZGLCWPF2C
PLmdWIY5Y42SB1iBPsgYM2Utl59bwB2CS1Kq49awQN3yfoHXC+XYB9JIw+9HCs6ouw109YOLAlWb
7TNVhfK9LXRKzw4wVEBizJzTdTMxWD5sfsiEYMuDZoG5iqFJm2AEhEgUeuL9AF8aA5MDHuCsCvEc
oQYRKIWh5z7jNzTU6qq8JY8u9TJLHbGdlXNo4VxzVx9yd8nRpZvpPJAnA2e1WU42A5AB5cNfBMpL
aNxuwsLOFHDLU42hN/DoeMUwMTLp9aLvmWLIUbnt1WVwO4FHegZP25NMZaFMceeQSlGiq5bk2haM
l0i11ygyEVdtjt7oawoWoa4Hukw4AwhHlh/GM/K/O3kf3sye5t3oX/7dwga8HtoINoYkowIROzhM
+q2uUSXHmtcqo8R+9k5+A/YLOlARgcB3tihh23B98vS7o42rbReQys8cb1oROOVhJZykhOw8aChz
jUt0dtUeD8n+9AZ//xI5G0o1rpfLR224v+0KAaUohIX66/4Ln/tdVYO68Dv+JAYf3TtPGaH4hrdp
e5vF+jxyvfOMleObAAJfTibcrBSkuj0URXZ/Tkm6P9fTqVmfQWvW8aHw1fCQMbfqEUh73v4MmJpa
KUynCQUojxiPmseGNicCV1tDUuRVvMJ1Wm1FMtAcwEgWPVzQCXlaPm1gVlbeaptBpxjR9P73ehH+
jFPfKkcnIKiDWwc3HKgXoBx6SJkGFavFHT24yWPHGnhTZiA7gMJCM4vVjdUoWFV09iY4i7oOBgUi
wNj4bdFJXecoCNBhoKjrIlen/uHntNHgd6SQ1CAFcb2sOzkUmHniNjAod1MKWpKB0+CG3I8+DonU
lH0hGx66fzmRaulcKf5JhQIC2NsziipsVoPrL62dggHFKmXi/QleXV0nSH1FcfSllk+r4Xw6Zaff
dzt39By42mLOyK9wMSSELRYm4hGXyK7ORBACsZSpZaMh9IWX7v/0mU+HiPgLW7aGBQb/xkf2F2XP
TqQUEA7ncxqnLZK5avdXn3OygmFAR3PAq9RphAUIKtmK9mW/kJluO+Tw/3IxerRE0tvvQ9B9y/5C
8Ir/OobPf8J/X5/itSH47du/gHMLeRJM3QfvdgaNMBOImWOTbQ8EgeVdmr7lDaCO70ZJnjMuuqUn
hs5eFlyAiE6JbaRM4ZnB0I8STwBkt7oPbnvgM7AgtjFB4zPipEeMA+xHcIYFWIejDHXZx28RdSAi
cSPA3RIcY07u8gaPnyl2QwPjsFLzFreCIxFvSrIwvwm9mfH09jnLmboC1+SqKzAzfjsb8Rn4WFit
OZj9VrFLeg2cqQsoRrFO68HWwCqiQHzor2RhWn0p8U9vH8QWkKflwkj2/hm3uBBVJmDSACPchF6O
p+6goAhjvCi8AQMIdbITVIr4W1SZ93mKWl6Li3fE8aRNlxTse8nGPXpHmOO3LrB99u+ZYcj56ASi
cMYOienRhrDrzmoEdTEIKL8TUYjiylCNv1hQK21G9YaoXARQBmQWTmaZuQJ6imaLHhwoF+bF4h+j
Yx2V1Ui0S+P2DWf4SVEmNzDTMY4sbOOrN4bb3mV5Q1Tm/qZFzY+a6z1EdPguiFiI7hL4XtKgsayp
9unxlt5WwBUFAV6kuNSUE1RLl38ocd9bnGkO9Nyoo2HbRWJEhk2E4GV0jqTD4jC7Fw8WSS74JjF4
IPYrotdHwb+o4MzjPHDvIZmP07mleFJYR4gaBCUPVBGxejDpspxgX+4OT8B8zhACc3KEdP4BEzeQ
NbZm1N3I8kjDQYog213M1v7ng4JkhCIoRF/CBkj3zAggOINR471y3rWhMirceIzGG/UQIQL5IcOb
m3zDgFMzYiCpfkGqvysbiWvKQcnPEn4i/5YyAc1dzeR+g57SnLG7sMNoKGCg9txoz6XrvTF8cWek
g7G7cNAR9D1YRT93AZdJfZB09AFdFH4EmLHQtqNydbF3gEM251OoCasfuJoeYvRgYIo48E96a3k1
iSkeOyppgqLHAlLjzNtBMZy3kcwTkEpdwMvl6YDsNlrbqAdPDItC9tfOYC8FtG1HHQJHeH/e4DSb
Y8j6kj2I5SL7ij6plDmV1ITLDgMn+emnHVfES9U/PACD1IFJCxjl0bNlDX7YQ+k3nRe+DaagbsQ1
S47ykcVwGGXko9zaPqE3vwYpgwFeBILUUj9hb0TsMc6vCvUXnc475EM+FbyTza/BBAfvWRIb2G7O
3W+PPcIHoxysKHbAzv94Nu2lWFbdJ4iBpn+HcpeUte74JKK1F32a67Md4i4hgS0IDwMs9c0UNTLc
VIdVcxBsi9cKq0ApCg1xo0H4K/3XpWt4+fph+clR7aDb0/eRKo6uhTGDMofkIgJINezSLDdsVnit
ziIPy2O5a2TG0t+Es1NwnNIlGYTOIO9lOEfUhEAcB9xbrBQv4x+gBDjBBPoJ2MHCAQb1kHRZ6Kpe
WEYxIMNMha82NmCe+SAOHHDnX8ah9B+EMVFPcHoxaWC4IQNo1+q+fJv5IigzZuPkumP6lnuY3jbB
6u0QJ0n/j9bNRoSJ9v6iIjjMWOGF00D3BcseXXU0mqMArB4OoEjRQNyQjXkjpzd5/0STjMRr4OYM
PzF69zzhSZJKzDVLIX7aPr4Us4/4IX72JDWySBGSfjgG/gHJj8R2ZwWMDkQkMzkvd/0iBEJa3wbh
s4TEBjbWcdQSVvAjEHJSHbrSLNLnW1T5Y1/MR2iNfPwqWz+XobyEj08YQ7FFIUuxj714/3JG0zot
d0QeMCSSBmgz+R9LZ9alKLZE4V/kWogI8so8iSLOL640TRGccEZ/fX9h9bq3u6qrMk2Gc+JE7Nh7
B7Ri7PKZLmVF+zwPunbUjdT5iUYQsY9yAdjzb4sQdnIfEZDc76AI3CUFQsAJkAKgyjjx+AgQe7yZ
pX2AY4X3Sr0l4rEYOaLBmAYmbBCdxe+kGGDUsCHV/J0a+WnnHCls+owCxt55c3qw4EAzKNQ0v80g
MeEkkzBfGCf3dBGEo7TncOtNmKpD3s3mY6oHzFdILeObvWxDn0Sl3nUQEcbwimG9qhFhBytwXHqM
xWZTy0h2zCke1MeGnFWgIbhu3CF9k11vNhrIQOMwmA+1k/MCv2jRiQTDMsT1gxcyxYriwQ4iq+Gy
Krwzgm8qTEhC7bMmBvOceP/pfnEbqoxfcsh7/jFCbY5sMFDY/g+n6noMfmLMBakbGSW7UDBJaMMo
cFO73EzwywaYx7NtcZq6ZWntk107utNM5fxkadJj5OW1PYj6LQUPC+PkkLwbmJWhyZyVGDqFlTOm
lIKktfexoEk+ROnzgnf8pANB0UFmyMTh1gji894KabNKn4bVy7wN7guftpLuuJsjk1Ws3pp4hA1V
TdWoCPouVlU1234VXcMWeAPIAZzyOo04Hxrcf34m9yxnWjMonOBp82JKUxwQI3Y2BmQu+7zOZPhi
PqmZ4jQIeFyvRPNc2LLJTGvjltSNYA9OtBjTGNx/pWONtXTMxFHJVwXB6J+cMV3c8THqxoMmHHxl
QKZVElGIRvH2a+l375M8zyl894gjZvQVerygLYPM3Xn/NuVDxAhWQUgdba9/uCmymQNaSvw4GPli
1tb3Th1r2e/30OWSZEm0gG/Pu99ktQBotGC4Ir0f06Sao/naB5gYnLNw8HG4jGsyj5VMxKRBR6N9
AINUcSnSgP8AWmIgNWnhv6fYcyi4mUiQeGUZMgA5bYwCVMqdPgmJ8Xabr9iyIPHA+5zSB1YUK3o6
zfp6JFyDJffMiCGSkn6GeJLcDK0b+A8U3tBAp/MGBBIojoQfpJoQvizZooI1xsxxoU0s32OeAa4h
FfYZF7IerNHEoJ4di4c5t0hdrXkvW/OLVHDAZf+TDLgBgs/+CvTEBHU2LiAOGHbhNFiwbw9/bJE1
BBCrPcEdwt/CyOfhCtwV0LoDX6ZnnCghlnwnBMViBEL4olDZhfpSvFD1dE9LHMw9U2fi7UFbKELb
3pAqEj+3JuPE+QjoFCRizR8CAS+vo5RBD3a0pWlQi4UiZ6GFYrX7nTQl1K2TB9w4j9kAZCi8x+0J
wwaQE36KTDuWloCA75PWm6zMp7X2x/LfS+sBgTCgEaEJ6KG+hX0Q5Y1B7CCQ//wg2afx5SUf+4d0
D3L1NpD5Fcxe8QKaGTS87GhhYEVC+4SU7CRHlUL6mTFUFROp2xcUAMgF6qJHxnPgdifk5dERaEeG
CEgIhaaB9T3WBvJulxd0UoN7HrbjsW4PYlhhoE10EVmSFHCC2Gxht3zwH7va7WlEgMYVTrwUUWUO
zyMgX4loOIOBn184y+BlSyLmMs+JJg8VH2ljrKQs2iX7GPFyZ9gbUcsRV1lFWDA5dTiPuznwZn9p
ehhUyzKi6dEeSFmJ+D67/+U35k6AfnyVLXjZgUeQsCI8v/pYZ1EyZTQkMaszgEu7ybgDrInaV3YT
kRqXiNcMhMQiwtL7AsRSUnYJClXeKphv2tkwSQBnSRIcwrc0c6kgVV+M/Ho2CR0tEu6kX51hItro
w7pSom4DnmtF4iRGtvWkcB5rGoZEbwESDZ5/FMjKAWX1PqEZlnleZ1QEoNX0WPSkrN2A1rZxiV93
P5lheEOdw4iL94xMqS3hIV+1bPJu/PJWaw6PQU4qvu0ON6dJZuKjg+SGR2eDPpoCJ2U5Qr3+9rTs
CEcfA9S6gVPoSV+DI7VP0ELNI33TV1z/vde3C26SnD94/Gh0W5eEZKqJGs7AtU9Ftz0zQJLlytsH
HQWC+Z7P3Dx2fly4wXnGUqfnx6Aqzuvm7w34Qs3YsVnieP1tMICpeO5sjQAX3O+h2A0LPYpvBSuf
vAt3W+6RxWUuSMk+zm394Y72fbBLeVWoa/KMUZfO9JMTp53NhyS2Bh3JVyk4loG/P6ZnhlOj9PPN
YGXadA1zcXswx/zwdvTc4eVpHQwr8XGzJJdaLJI27WmS2zepOhX2CcTrRg3Fa2RKSH9yG6ek6xEF
kvKwcb+YvAZ4iDGcnCAaUnJQ/sq+IvegO6XmM4CSBLOpBV4j8J8YiuZK8p+LP9bJakc4a5Bzr07h
9johzUsRcCQ/HU5o1x3VcWkPwVropEb2nU4QXUOeFGnJV01BSIHLHsTXX3z6xP34QKkCoc6n5Z6z
fE5oTjB/xJm0nNsXOpPMxE1HwxkZKvWouQjsyRHnUkKkTB/fxWK8wgRs0tnDMi9+sQZ6LYYzam07
nRC4aAq2hxtcvwClwdC1ygZ6J40ZEkOwACD7xdbJP9ujM8yi+6yxemO4vONktvghrNBU9jdMb/cA
i6WZFXOiiGwlEoel1N7/YnHrswAC5tLTSgVFcRMNRpBrS2BMiFpwtocbvDeDvLXYTjo/US6G2Uhh
yF4JfjFHK76d4aIMZ9xglOl8EOZrlxwwLuCPTuTQAiivXGbU0PGC3mnlPymqHOHWMGBoAZMDnpjL
+2UHZBy/lcvpwX7mdvNjzndDoXGfW1Kbh/XzdhDP0LRmosCXaFBwdDaLg+0wz0MZiMUCxlxiEgOX
ACDx4Wx5v677XmDGVEA928Nfn42OURiicMStcZFqCeHdz4BOsMq483hyHFQCLCfKhAfBQSMHhzZC
NEelSEqz7Y3EH/ButX66YvIi889VunSFBbGekNVgbwAZA/SN/O4EkFHgsMcpEvMG8y2rB9YMB0mZ
+GKGl1v2zXN5pxmvgBzg6NnQd2ZDZcgcPqE1QGDUORQoMDSfziC0CYbAD3tj6GeeZQE8sMAhX7D5
syn9+Q0ebxmfFcC6cocFffGDjL/06UvnGy0NghPVP3XX8JeBzkJrKyyyTNeXuoSsH/KBx5Q3Ehrv
Lb3Ky4x3Df6bKg5mP0RNGrbS/5Hrebgov0kx+mOoeE/4ba0UhvZyLh1HfWS0iC/iXKhTyIiguO1Q
MQY0WnozzNcpWdgspEjf9NG0CDK4NDDSzB7TfCOxohMs/KTVGstPriE781Q5IxH/hLdAn8RAn4Hw
LY43XMIbUkbCaZFvY1qFkjv2fD0qRrjZBtcoPY75wdhrg92zjfkKThjuCvOm0tnggBuzt42pfe1v
haBzBbGpfCqmLHBRLCSMp+PrKI4IiCX8R4aRw9PLMeix4T5c2WSCeFL7TvFiIyGDYgByBT2FzUYx
awZTeK4DugR+ZshpQKEM6YTEYGdBvmHKieYxBJO5WOwUcFmqL2S25FFgB1Yi1BbeA1UJVYtiUxbK
HEmfUbv8VFoKcA1ybU24T0HZc9AgHhYFmjEkzqTq2XIxFWpvVpMqpMIRHSeHN1whEPfRDx5RacTi
3q8P+NswipZ8gA9iG4jf8vAgMA0WkuIlKygrsQe30e9Ku9G7pShr43tQ/z4iOK44z9coa2LjZDne
mN6sHPFqBikkfNv9DlBuITPUOEbQkX2dR2M+AiEmpK+vMzRXDSVtGzABlBpBZLrERuuwBp/Cu/Lr
W4lxijwOqb9gH8RYQZCX1E+sOsQbZCPWxfA3ort4VleRdHW217aH01dGlIpsXFRmiQ0UV/HP9/XV
I8I7t1ajpWMc2czJ1Ct1uThYRWzRL5ejNQT78t9DPfmF+UAwySFvcKbgq2Ig7CcTxhD+ZjM8EQsz
Upx/4rPGgQqMSdJWgMXJG5Ia/X+W3tUjs57KrXNc9QzWzoOXByeFWcWYuAnHEvKCXPJnQCu90hhR
+iVeyowul8hWMp4SxC0AfXW2V3p7Ien2zwWCwiZjzDOlRZ+0k0DmT8CbIYBQ3ZWUaR2ekqT0tbf8
1kRXkNl6h40bD92hoZUyU42VA5gGgCvQBKnJgIQcFsTBh2NSWLXhkkyxKLP8Hds4qyfQmtCaExpA
4mof7DDmHMaaia6igeDqPGM/PB3P6wS4y1AhXp23z61yv/wTH8iLODsp/DbmKyIt32Kk97EbGXn7
AEsazwhuLqgYcTfOorSi7QH0G2Hd6DqbHn379uK52NgIyz9TmJWRqIKn98WUBzsSFe7ZdbA/FJ+r
TXexERjh7j1co23ttxRhDRuJJ3Ej5txs+N/S3J5eBGWhdYCGmDOLVfIKGSwGqecLumCUKjnTNJ5+
fuenxhPekEwDoBto45KUYf0r6Ts3f/BJW7HEKeZiv4w1+AbQvEvzoQ4xDRGo9ATDK+QLQ6orKk8b
07OaRIjULZuKlRxdPArujOIYNkl28Lcca0xEx2kHv5823mw4iqY2vlxu1WekKqUrwOSMlAQOMKef
+KJ/CrbKNuOhT4nA1IFCuopAyisaVwlBLYDX8O1aC2LFYs0COSvTpmeLD2bq+tejNRSrTJeVx1Uw
iIysTqWi5iHSQFFsYdVYcE7mxRbyDsUtc8aDrfGXH5bk1EcWRgvC9Cc4Y4j4y7QggelSCIi2Ete+
AK2VTbSFI0KBlVdC42eje5arj4fCdOxhCcyKbw0xFobvh8iJ24IMWjqIzVmhkp7SxImoVNRoqduC
WIqB0XkCMHLsF24bPgRZzwbRCYlsm71dwcqLn7+0ggp/3iqczi/7oTu4uM2CHjo5ocsJwM+kqd9h
EQHRbRuMJjjBHAbGGvwqIDcECRobIOyaRc+GKWIzmU9dgYNHn6jr15+QogEXpw+EUe73butxg2k5
G2ebv8CAKHWYZ2kO6UfAhE9j+0vb5cDZUHfJrLEUkBgwx4blx1ahw+7dvTOkFTlc2IXkY1wA46Rj
w+FacHBWaE7lM0DVH1LbRx7VI9QhPGjT4f3jiaVFsFH/MOV1z7ka0BqSYqPwui+Ovu3WBsoJDn8B
BvDHEy5dU3Ow6rPUmFvDxWozcpmSw/hkH1ecF8QoaUJsi5wH4cyL0Zu1TF6w4ZPzYBPocb5zgymB
hAkOL0HYW2OKNtoTB+fArOCrU5HuZll7CJPjnMAbh44G8VAOmvwKpFBBKiUPIxl9eL8rD9TLx7ob
LiHkPpvWPazWiCO49GSsRM7YoaKvhcrdISX6EvT/cFN9QZxo3HNIuo+yd3pJQJo1b6JyE4wjdCmh
MlCNlwAe3EQAqJChNXp72LeyC/iqhwTTNG7luMMEkX7GmCxgeDRoC2ZD/ipDsPum0n56zGe55BOK
GAiVPQsABwIyuYIaMw2Gg5ZHwYQTx8FPe0dCyrdAysn6g5cvsPrRMoatAIEtEnyhyZ6E5AzJBokr
pRjVru6efq/Suyk8UGZHypWHpxRuSb+DFMhObbodCSTknNWVbWC1XTjzIb1R8mBJ/F7ZsAqY08Gz
jZK35//+tWQuxF/LHmIs5roLJlEStSD48/IIyB2L5IqEhi4HuAyzRqf6h1dPlo5SmGyTsxFw9vPy
W575GAvz7f5DolqTHqb4Vaa8QmyaH22KFHozKGBgrpE4M81kXjAKAF9Y1uSTXi8ROeag/rH13yR5
Y7jaoSQYPhZUbsIuntiVKyUBH3aLp0RDugeN96GMBPHYQj9x3iH6YTjUzy2mF5HywmoQd7jKrUkL
DxEzQOiTDc8nMrDF5iN8Xx6JgqOS1YPtb+D4y5hIEIjOYEpvW1osacvvQXK1LL+3uMZ8GhU+rcD7
jqHXG6bwAa8J27rUkQtLxKZwop1Eoo1rJSkSwJEMXAKuaL7+w60pFidM4iYbBPVm20TticK+IYXB
I5E7NtLhEAYAZMoI5JGKGuQmhhDDlgY0ImfBRPqSVEenm6H1ZuazHD8XmW/XpjwETUtmdws5MdLK
oRhMQ+Jm3uwqxm0da+WcKoSBBnRZmG4oTAACXyePWyQB9OKJqCOxXAf03eJqsuHkpgkCPLKZwvza
bgnU2InSZePcod6g2qHXE/z62O9J+68FUUT2KE66NJAGeEQ6tJbElZbqncMyz25MPPXBDn9JOHF2
nPw8EjeXXoLMP8kIVYf4FHDCC2NnsfqVcS2UR1n8bFs7jVqm/kXgyxgdGPjctU0Hnc4/posLV29b
hNuXR3zMu1xr7Z9ZJ29qE87zzsBhNApMRQhyGwdHtSUbL4bmxqKlNTWPX+AXGZTLRfUjcxty1mMC
zRWzYl7nQRQbUWoniWkPd94TEMmxGBUSSbc1ryaBOmJ6s/AJHdlx+JkDUAGI9aL+vBmyh+nJOo0g
WTT1aP6nVDxkEeW6lUi/jmOVkiIZUSrZo18h0P9QV0247QvBBtdfFvCD42/F6qd4BWHtuT1gE3K1
qbDkebDOBkYepEuOe4AX3id8SzRLdvwFYLhJQWppfDh9z+ModCunzLxwKeAxhogP+iOVj4EJCjJx
UCfRATkB5kEnRhbzQ+MB6Y1/h8DFoA8wGp4xPGR506mPlP2Lfqayx2lwrLNb7W6mkD3fUfxEiJh3
yWfAYsH34GMunZjwCWD21bjBqCKGlU0CiEYRdrVTwpjohm40cOBVhb1svsGbyMNLiMKXIIMyasEc
emmSMgJxEJMRCeZ444FOohS5Kp790lSJct6wzGlZYTom7SrmxbjdfoKgAax8wojdnde7EeLF4pso
CDPBwWkTdcuvNO0OuLSKVoCeHBWDDaT1JAlm70RKIjb+lS0UUjOAwJDjpWs79PaKswMOU0d2gMcG
aWx7sRF29nskVOCtBr2mh3qQVPQ6FzM8yMG1RSBu0bqCfEdHNqBexDYHXQHQbG0k5vAFlZLQKl2z
bxZGNkFYp13YiFs9yTEIAie9/fReW0BOXiVXFmf023iRQO7i8glygNt+x0YOI3GQ1uUwE3UKHR+k
lVRRDbIYKaCQUMy/002BcDP+3vDNvqzybZ4Z457NYBLVnj453s7pbghOq/mdXxKgt48YC6PoRQ57
m/KnJQ/7CZGcVu7B2s1muA7T1LEnIDffVm4AcpPM/KGYSY3oTx1LEhuAVP8B0MiTp5wIcrKgA6ec
AwtXEF9e5mZ3lpbyzgdELra09noj3F1hQtGhqckEoExLdTzzidWp7aDn2QRcAzkBNXHGNKErYLY5
AP3uOOOLHY5adgiWj5iHjiKlAVuomDLMWoIKk544Bo6dsKYQlca7Dpm6oFqXaVtiMp7wk1xXwjuL
ZnqB6D4FzGK/ckHTLdeDWkj2nPE17WHSjDYCPAE9rmA0cLcUk9BeSVkl2KHy2OKQ3YqdvoFx5JzE
vIvbG0sI1dFD+KkAQDzaGPP5rtTrPHX5bjqdBIme+8lrsic2wrhi3jz5IpWX2+r38tv8wSCWHFwG
SdC8lz09UvTeJK4PHnUeqxWm05Fbhr2abTobGBn8TOCgXOcdcdLL+5rJtG6qEUIn01rF7vLAgAnK
Wu5bOtoc2pzpqD63HdeY6hNySamzObqEmkWKGEdCeBG9WL7F+usyn6UB5DCWNkUHM69lLo8ENIMn
zkiixtZEe0cRw/ac4sQckPHhAWv/ADaGXCltd3xkhwvAwuFh/ZvYDELjMQgvQqFfhbJqQRbMDkJL
5QIrgwCSrYKqLtAwkk6y/0HgRbXUmlzkS/iD12zTgwCXgSqxF1/xZbbRaRBjasusAl43CnESvcrN
JuBnWGrMKLKoucfmkJfASJ0Swh5owIw6KXUYuhdxGDLN4bIG8aP2O64fkBtSsouZllMOMrbDBvbg
Ah+MZGBCls1hBi423hgLuA5Y0IKx/CobE91iYz3XZwg3Y2aDyLG7s4D9weNE+5tB7iKFoIMR2Myg
Mk/IwMRRHjSf19KF5OA0ww18U9pk/o+x/cntTXd4oZ9DM4KiA7MVZDqlRchyasIH+kfna0oTs2BA
XdLVHBtM8U2LyBMPI3xa2cTTowQ0BHAKY1owwoeE8wMC9Fqboem0qbPJ5Cq3HRJO6rD8WCt/N5zT
yZQc550wTJnsQoY6nLfxlISUDJi1Sz8VY2YSTjvVfzVGgTlgozsTAIpBhrCvPMYpvzhIqcN66anF
8Q8u4Lb+SD1qTqxNJ+yMORILvB5Z0ZuV9XWfWQSoHpxiNI/ZFzgXzjj1Yy3qszdJu0kZ21Q6Z/cz
2OQiy7xxzrPk153FzifeixZzCx7PqsTPmUcLgrrhRCWebDQ+ad6vCU4ICYi6lJDf9iAQJec9MZvG
CnlxjJbTBtDd5hBDaLWQxcOLQsZNJ0/cc+d6f/6ZoyQhoQEr3uywtQEqxv0zqJ2vo/oLF3zWDojx
7uzx2dMVO/E9etBLe6Gu3ux8sDnBGjivjhBJ3R+O5YwJPYQkHBLp2QjDzk7BubQx4BW5IOVHAACL
Fkm60JJGw2Em78bViUOb6EMwPM82spf+H7bTxdeN50cuznzHEUmrhjk4x+rKhdM17bFVdPkuFp3h
ZLSaGPH9bcPVImlha5qKt/N3vrThYPeDj0x4zqChV/+cT7o0iZ9m8pnolScgHVsnMxMCAkk6rwhV
GoaZVnP06bF24evRZAZgb/nRBNhNZeIX5bnyoF+fGq+oPSzRDmxKmC24Sr1/m3LKjqLJQzuM6EGT
bO+tSOCe4DhVJvg4+RlnDm3Pq62hm/4m9zXOGuCJQhBoA4k4xYxZM+GWnffosYrbfbxnhWrmntgS
YJw+RdcZH0aARjLoW/yYwWH9YxKSDYfS8C3cMFZta/g7wiEn8kM9wZIdre7XJq76I8MhC6MGRrk5
FV4Xr5JjnlMCdRhb3tbngI10jGwZd3dXbJ9oCCwc07yi5W64PTe+ReqyI72Xfdvtin87mZ4ORcvg
8OTa6Sf+E39CLNXJlJBN2Y81BiIzhm/NOwxmwNWz7T057p4iMIworKba28kwM0S2eZIxq9c/aOqk
YPJCYSmic/aqUOyUK1xIe6lMVWMTuTIAFTUDfUlBVFX+V34nbtKmoqxlqz/4EaAn47bXOLCbCP24
Ht9mjImFrVGjhN5Fb8TdOGCRELKYS+f6txOb7bX5IhBU2fnqM7UUbqdTzBtf5PDClQa9wI0RdYqO
2QE+GC2ks8yrukO9gNWxclmzKBZmVN20iMSkgI+SX1j7sOwMC8uoS8AKbhbEootMamIJEtFMlk05
kE/Hc4Y+eV60sSyxnggk4Q+wuRoylmqCBY2j+ppPNerhk9z2aPXWlm53PQUP2jaw4JXsa9/DBA+4
wiC80TtyuoPGUyPdVwFWQbA+6AScQ+vniMUyZjOc9I+kB1IUrtp95RAo04MxUlzYJiNDHzVO9fEq
NPf2C6i3k3BZhCJxxdkX9mFv4/LzCa6md+sfvFdjrXtT/s66/GDxvHOaOUmAcsh3qnPH/NDEb9Q+
V6EaYbzcJiDd8blFTT/QutDXVn11vc+fn7B9dPdvr7ERWaB6fwI1OV1fxeP5Gr7Pg88h/2DITMvW
5Yiu6GyVHsfBSfad6TGJ9eHgCoo0IoLly9mn2UCO3TcD7Z0F3FuGldfWTUh7b6csnSdTtWuahEW2
3+A4owArgzyJNLYtjL35AlH+o/DLHtPbWVcrZCY6TBLjYj0GsHjxc2P5THJK9dMEoQrnLQGWxQHm
V/21KzwqCNoTFgzr23QUavAMar2giXDfbJVF4h4JFkwzBVKipY7sGhpb6aEHkgHJMOocxA0MKnX3
vwyhUCnvRF1Nb5oGzAmHQw/7kcZGM4PFR8tB2YFmhlGnDJW/MLQXOav2D/JznyIlOjJ+3D56Xd7k
32eCnLWxsPr8pGrLr9ct/EQ7T09lRsFhetkP9b27Oq5v92VHdY1zsK+91w6phPdcX96+eh7pZxvd
g7L3zbXO/O4Zf6qQO74dJdTYjRf/XES3fsOJnFfw6wjDDdVI8Oz6xdKAx/MK2he/zNTK1yv/3P/g
lsk+/FOHeCik2gpailY7OjIIbH/gGKnuDneyS3TMW0N1hjfLgE79KXoC3TI3e4IQ7OIqinOIEIXc
/V32eP6hoyXi9lxjoaXqLS5gY/cZIvfSAsaVP/fT9h6nwbFRe2c4dedAb8VN16mfgy4m0TyI0xyJ
zEXFbNndNf2H6T3fprvb7/odxq09jOhlRIU2uby8A4sqNN+R9nE0xKFV1+l9fruQDPZtzX6ohJAV
8aUi4W8y9ZMopne9TM4t+96ETybIavmhCdtnaMB+y3BbreCpxr3Su9fetQirOrnqdo9oxlD2Q2zS
Y2zCCtNrqB/QOV4zBQsTZi8eM/5LOH78E7DGLgQB+Clz6Bq6JlB23rmSwlKboaBCisTX5jpM8yU3
gramu0/pOgRX4XL4eZ63OvnJx/dUJrMBHX3K4HOItbi3hizD4jy93Gp5P4PAgBpySoNxEDadQOOn
BR3c4PFrGzSadcUXjXY6uRjrcucejUjjzStU9Q3+C/1dBu2Is/k0mnTAWGC8MT5X/TjVkveGDr4I
78bw+adgVW4VGtnwta9dYJGvzPGpTcYMSYJNsPfar0A/h+9uiBXJGjckmOIyn+bdsl8K20UOXJry
bTXGsmd1Jl9etW0MYeUhnBqbn/u+x40+/Lz6HwzMbpNXkeCfWXEM1Hu/lkfzxkDiHqv64A7KvgtY
etxis3dvKCoYEzx5HaHSnFA96faZJx+fOEwuUXC9JJruP033VXEQ3/9q1eNb9f2gAWvtksGhNmRA
vcOLpl7g3INjA5kIP6F3rHQpdQW1238Ss0fBc2hcU7Zzqz2XA+voPf9ab98ua24IvttNLrq7nypM
1z4TJlqHYW0mOzN5Yx9tcZMQg4y9CyPtmRYvLmcLem30z6sxMXTA+ucYPA5Yhy/2+2MA9B7hCoCK
y3Sx7qGRwH98/GP++Wu35/tuWDV0QkCcACn5JmiDH+EsB0rLztXZYRddsZF8Dg8dj1DFcfZmO+39
Pa7yp+zTdTqq11uNT918Xy001SWCtXtJqU0Ou/z6HJiqZ+6n5XGsKlZnqGE5Pm3huM4pRELD0zzE
PWNYdPOym5t3LiK6wsQpkhZru+M3vf5q79ZX//hadAlqe8z8X26Nefhy9fZfKALV8NZz6tJ9ljjp
uW/+UnUvL/dRbrrlQnv7KxXH0Yt1NNJnN8EYrnvrVyzzHj6vnm4mhZEe69HphjFV1Os65xuF7t3G
Na5Sf0vD3n+ywyPAG/NSWO+yr9R0+qyy5xTBbtiCeqj6ptUgz+gSzu/uhQOd0Ucnl3/zt8vLB6tf
+96Las4ot75l+5t1x4BX/EDnuzvNFOTDCm3go30ggXphgP2wMZ/nyFT/TtoIguayTQJEIl3MPhsT
e30SavrEu4nS8ziQ2LUB1RzBCooawZQu1+LIGdlz9SeKAIKNIOiYMO2eC/PRp9LarxvA05e9R1H6
WXxKv6nWPZ5hdIQj+4Z0ioczLxiH0gPyR4unfnIKzJRoupnxWZ5Qy9dV5htYO+AA869leKtT0u1w
nnsdRtVZ5R5Xvib4BLgy4RSIfHBt4gRpX+qksPgz/WWdbrbBldidbtRJH6RTC8N+g+RsVyRtHdtc
Mi/lMgUEDigJ45bmFnALrw4VJAIF1bsendvVeTJq4ODdbuQYOfJDlMntHzzW2kemYPVM//yBq3/B
sBWff1UM6xAGYZNKjWUqYcvALnpg+iZ5Ex3xChtBq34mjyLFL+K1Ty7h/ec8hPc9xsIWU8ing8Cs
1SyORr/LuvdWzRR+/8PZHbCvUefay9OLBOafd4SuB6uothQzrDA0rHDQoIz7Ua2b/OGx/2F9Nla1
VDHFggmvOFr3YF2YnHNFKaF6quruO6QudGPcg2Jr3YQ919m7JY0mOCMw8pq/z23Z6sppqN3z7t65
vdLWLlfbo/PgYfQLfq2898trN/3rJzu1BxhoHTqLo7m+695ed5vl+RZ2i1/ausXFwV6XQ+GjWbee
9WhJwgEZ4FE7BHo1fqGGY/r6mh1+dIyzffX5EiW+1TAEoCDe8jMpKnmby2edvRI2PuY6enBuQ7Xi
78lGJK72n5nO1Lm9/cLbJieM40t1JzvBSGtwilSsHwnM5FKwBhB4qQqtQsc8UNg/wnuKIf39Y50X
XTjXqtXCQTPnh8G05RNnPAG5xkc37M34CMmxG/ncOtuzmCK+hvxZFY0VqUVfja/+KTrRQtrJVOqf
45CdBEzcxZen01C4YRA3wXjd+WZfh4fTklNQCPqi+uhivMTA6AsvA4IuMMiMYEpwJ5uy0e7gYhd3
z6Lxpg7kWH3+1T7p/35AQndCGc6hY+Eicx29ndX8StaJQzITAZCqWj1GReKula1md59Wt0/BWKg8
tg8uBLYKgBtfmErDuU3eSB95QPjlwHlOCkg2M74Yzud1UgOeCRMdbJx30rWvrGh23pRqynn6O5Fm
6oHWsxRRoh8dDXKf9eyXTKdQ7XsZcBRNEIMdIgOv5eio2vWS1Ux1tYtIDI4DbJehWtEEIBXY27eA
KOCq0FMrUBMZzOZ1tngOujXTScJrekKHkXR1LvhG2AvlualM1WVd3PIjPh8OP/fEXFpuo+l3eEAR
71SNOcOjHrXonfpQ85GBIc4ovB/Fk93IvmQzm1u9tD4/RzYx42S/z0gFqSNTObl1dudNkmEfuHZS
sUu+uvF79OV/rUVrsUoZ8JUi6NmH3Uwf9AblUPWaH9W5pirSdt4gh8Snj2kQ/MDHoD3hSlGus++p
H7hQeRsQcMR9kY3HU1QcagQpIdqMn0koPa3uH9/Kp+x/zemRG9ZpyvUxGPyqvOnlEREtGse49pRz
LWDhNP0KPMRerdF/UVlyPWwKcoFmght3RlDDD1NmttZMytSh4AWvED83qVgYrskowwPp00F2HzJ9
PBDYyxztb+wfDR9zrCcO6B/c0z2+9cPvX+EBAJpnXxYO60pn1hjbWbUvIOPeGbVJn6rkpXifGz08
1gqXf/TYTnCF730o3yoxCLop6i3efp0g37RMSC1mVqXHISALK6GDdHbRmaJYdjRP93CYG50XnZ8W
Z6LEB2x++Hmsh9p6+m+V2PHhCbDwWbH8dbPsuOz2dr8hs0d7UrLRqKDWRCWqLn2kpl3ZRhg6SgMi
xaV63EIPfbRXeHGUVrlpwex9DK4ZW+f7OlfxG18oEei/E1yY2j/3m6Wgc3MxQ3+m8CpXmo2EpfG/
5RgLtQ09QDYMfr19Hovi8OieEoRum3d+crnux8Pdxa+w8Qt6qAuRR5+AeS858YfErJ5U/apv4By6
7WwvrI6PfRmXT7tDiQ2LSifGEMOqmA3JomioW/GmcXpPLoFIio+D+7jTI3+WXMkFoeNBetexhhkm
m3paVBYPKP2+rB362JTr4Sbabselen2m3B1ZCNIFkgx4sGw+NeHrbkNjiot+Bx3w6umLOlXlEgB+
MIPiFfU8boXXX6ALNnXEtL2SldaZ6PHdPi64tnLBCuf/veD7ifyJlMr8nmnp7HS5/HtaXdnl/GBe
ZIe4xuJSHflyHrYxxeIciuvHroJH2HELbCvwjE16wWvz4Em+Qt4J9n7Awqw7cmjElz2BgeR98CZK
CBekpS5Pz6GUfIUPpHdDLbkNbxzP3L39TMGoOlMiXoshNfLSrlH7xzxxb7DKOD82uscv3MgPOqud
gu03RHirKfGEt183R11Z+8oqfwuKRHtPAfVw1PX1rxdgeJrrm9bflZLlyGJ0njDLTthe++ejd376
igpC6T872Rur4Fv2qgfFysfwtrxTYgUKQ2vGJuEOohH5IAOTTu7z5L7xBgYq2OigSEcv7SrhVRkc
VD7MMj9L8+Xg6E9S0lIjvNZvT/wOlXqAZyzhYdrbOfyOvrN5XzMHps3xhRUGA22S4h13j1Kh6uT8
jXUz/Z3+HvcUTCl/VtpmXwACr3521Jq4+zIhuK30dStZFKav3eY4EaUrOi4Hxg3ZH3VcPvwWFmsI
J69i5o4nO99xDC3SiEkP2of+huJUuJfzAC0O7tzWCW9nv96HkDvEH6Nm8gq75nmZfpjcuZ8pkLLe
UFv1K7vxefutL8x/6bNSHuEHVJRN/1mSu8uBTX139fUV9rLBu47MTk7Dc3O+QYdnCktYceho6Vn4
IF/dqIbrDOjyAySVOaSoJFBPgSC9Hcy6PsMOJvyOign36NAK92rQIPN0riYg9cfsm2ZUvLDcx1bk
Dp/wirfg4c+4OEwO2IWviBzh4jXHARxf5eBg5Ur90Bk+G+9h2KaaPqv1i74Nk0SwWNyWt3RXOav7
X1PCkvosDHK9s0N/SDEs4KNGczDb55JPQQNt0YKcAISL2mRyYQg9wkn+DECY/jluN4Ixt8Z0Y152
r0kwYAIQ+FKzu0OxvqH7Sw+CD90tv3Z/nPjvJD9I9e5/vTx32a72yD4mJJkxtJd6AoAIFp0/KuZY
Lt/0baRaFueMGuAUqtUKi4B+hn/OlWwVaSA9077ydmif0B7U/CeG3p2ZtLCxIW9A793NjgKcNigq
ySNm/PZxFm+NoQDm2W6yOXcG8GSKGjd9WxsBrPdGFYnbrOwijuvo7r1jVW1P2m802kn8MfrgPAFI
hrPC1MPsM+TVGl6bztAZiRdqoX/ko7tHM1mJUG3OzYszhfrItza3BUw6ZTtfKf5daicGqE0rPaBb
hLceDUlb6ze/GOdYV6oA/+YeOnZpMA7+vEd8w6CE9u8J+97o3PavjEobdAtk354ugyScHpSo+zXE
1AiD5qP/H0ln1qQqEgXhX2SEsoi8si8i7tsL0V5bQFxYFMRfP1/1xI2Yu0y3rVBUnZOZJ1NubBxn
SGCBMeo2WWZ/nZRc1so8Og88t41jEtwBDOkWzA7vebIpnPTr0ktFa57mAbLCkfcdIk/nMhNHdqrM
PPgzlO1olCykWDxP5rrflBPjNTHyRSaZ98wrqWqpaahb7DadjiAhnPem2azppHJUij3FbdxtHjiI
GM/bbFK4nW7r4S13mTH9kUyZDZSh1xF7i6FCJnij1pRwIPck8zrXRIzZBH8hLbOV7bFYqsChyBjf
NkRPcmGwldOTtLqcWSvKBtuPSMnd60ZMy8T0Ym53hH3yWd5HqjKOdgcMECtncjMaUm7M6784G5NN
ZupO/9PQFN4Bmo0jDXNm51lUssP/IPa8U/FVl557d4XganVXpSBTmAGNdWE0VuDfDj6Npp+OxcgG
5oBGiDaTC+LfVutug93Miv/XI+HEXchjlLXjbzPsyZfH8pBV1nBs8jrR6cnTwz5OiAAXI/sS1Ujm
1rDa0oAXPxlBWuVsyHaVkaN487Dmn1g43y+ZVWOGnWMUXARTLx2PQdf/s8w3enIusxVm9NyEXSP8
LmiLc2zA2cgjfNTfLDcyvxAj64n9ZfG87pQ9Z80s9TkyB9vzvgfkWiOneDCNQDv/CxNCDh9IFgyE
VNE43MeBivNOFwzWQnxK61L/CgjMHBR2QBkzeyxfP8WZM+fZmpwXCAgZjkEZnzNrTfHEuqgw6jeL
SSC/yXiYPh1KhvGb4YArswNiJ4CVQzoA6sf8NMi2j10Fx52lIibhnUBv05QjSLxCbBdzasvHJf06
HD4YCt+5U0ZLiS4Qdfd10Y8HjgNVNYRxJiWobXb+IYGMu0Nu2vf9v/py/RE6TVN64bGRTJ///jVW
3VmcR4pDngKqEwLCDm5liewGritiWSUY6Oa/Zz7/Sr5cur0yL+G/zCFGsro1uS971cQWoQCpxL0f
396Um0VYy/rxED7MA7tq7bs7vLr6jFaGR+cerVPErJsJl5Nn6EUUUc5Izx0RrgEknkHYoTXGDKj7
pS38XaakWmgGcQM8hC1tEXZY3yX/fbqNyBag20UE5KgQ43Z0JIhwxBPOyI5EaBMZWJbw/Uug1R7y
9uPIOobCRsVQGzM1VhJ9rlNZkYzuZjwf9sAYtYbs3DI36p/hUWV0kWiXWGNkR4iinkazJVPIeJRA
ULLTyQHhWu3b5as+G50ha4ASfHkt1MYfzW9szchnx+Pdi/3Ry1jjLWOXbyMmowY/JjP2ryvfEYml
A6TX2r/9MJi4EXO92eHk3G3lYcUqwRNGvX4VGB1+bo6MUBX94JubCVuIlxveWw067kDCMh+jE1MH
hjKvh2M7/XARHHUQPMSDdsKkxozf0Umenr7WkUeKJDwwLH4fxEL62qtGJD7lqEYt0lr5z3gcDmKy
N2sRssXh3NiKmxNfqRs33WVO957sWqv4kYU73r6pDYaLm+2NjzWGsMJ+B24qAGCLtlt0FMYnxrId
qgX/Nv5j9SabNmr5EOdQd1XFK1YUN1es8/eOjv/E8w02ZdRw7rVCYFf4OgA79rZK/jdk/QtBYXfR
V2Ou+3tLudkR7Mg49KWdAo2mXLLjmxxIficlZ81CSNwx0Kp1UhiYpmKj1DZvjn4iGSQ+pssjUczW
aEVAruahrqv5FLAO4ttpaNhU40HOn7O5EMmjGgqEeEtBVS5GY1FOo9TbhhozvsUWbbYYFwnD0EPn
LwoptPGGN15WnjChRx/QrbYdBDnOmFiSIU7mz8hvIBKtC+Om6Is0a8DByU4cALfxOWVmR4SyA82n
hWzorDRwsWJ4He2nPK92YlyHeSGs5M4U/QxoYfKIjBD572J4xBvlNv3LwhQ6KXX1xM1tCKSGSxhi
JPR+C8EzIG22V9qcVLo/g+gL7e2GVrBfozVl0A1KjpYiEM3FD25VPxP2K5o/yfqxiX63K5/Zf3bL
o7wRZNoA9G0iCkIsxnbUE3jfxeXUiuVpTPVvdO7xWIIMksGIk2Goh8KuifPm8/eMNtxhOGrEYviJ
ssIH8WNNPFLGNeX+jsUCSBncNrverqeAp5TzhDKRapm6naDCSaFVmD3Fssz81H5a/ZsseFb2z9xM
axzghNf8N5vlqfM6S8BflgNGPLyUhEW9TUzYbtwxSk3NaAgoUAQryKde0c0F/XRkwpviR2R/GU4H
T8Z7hJkuXIglzMFWrTbH7HDVnfA8wEpl4Kjt2MQ468vW/LK4GYMW6yeYfi13sWZREIHMi93TG7rs
Sk+Do3ZCNibP0ucfnjYKuwD5klbVxh9mhU/xa07xMGB/Ic9y3WOIl+OvYXYUWIs15UgBQEAh+vuQ
TJXrP7TkxkzmFRECxhrk9/T1Bk+rZXIJZIk0t1NFMBB0PFt0b7G9bmTPkTbjLex1ezcziiTQQT9x
c69xq18RJC17lfuBFwhvqzQYHl4B9bedzIljRMpnjbxk/jVOtzmHqyeMTl/O37MXaN4zwFtBJuzF
fFgDgxrGe+SWbMlOuryeNej2YiaZAwJknvDdyu9nVwSfkwoxe9CJJKSs0ug6wsFMJ+pwmkfaDCGs
1xjt/DU9gmK5j3Ds525K9ijkwYq2yx5TSuG9FRKzY0yCP2L9l1ZxA6ZsC6Lgag1mT7c96cuUWnC0
y/jqdPYhmO+NQjJxif3xm0slAoY5bfZii7mdYSPjYpYs0hktoik7BIQyMDmC+fbQR1x/nzyGuM/G
lAZic8AshWeIBBgzS1H/lhFT1M6Lqer6iPMiA25pLAgFDUOtoXudjuaSSx1kNrMkeFjXde3rp2tc
A/v6pafbr3BCsHxYbSp3uGkoZmWr/+G0Op3EX748G11QTyUipU8kRVkEr5rJQZ2ND21QWclUi3QA
M0KBKgsamr7Q6OdDn1aIxCEOeGarWzNxVA7mq5PMX2F/5Uge+4X7cAZsfokFmGFEKeXna5dyB5R1
wQWvjmvWz5UI8iLgbhA6+93r/8Zc8N5GNI1+4nEuD8/gO8Hd7x5VrupRWZOsx7Y85id9vNL7ujpV
QT6xdTLWsZ5i+DrK3ck53eSQouxMKJMQ3yRO7d25gy+vRE0zwBjUyCGpo9qTKDWIW4rSzYepXchb
J52iDsyGxr90+kH/mImn9LIDEaux9sZTDMQcTg8E6lCgp25csZSO48uxbshcpiogSlfBcGKbnpBw
tY51Q9pVba9r5+UPEmINzXUeyGFlnoRnNE0skm78so3oI6x95DeLprFTqBES26bUIATEZXZyTH8Q
abhdQCQlMkwYK3S7BAczjy0GbJmGRSyWx5c/HzF8B66R7ifYrjRIYYScjUbOYetnANWDEIS6cdFb
mRublh8kFYXbZettxcpjwnDlBTgyoeG0vau7WJkMUNAEGIjT8YkXDS7HEV/LgA+9OvIxpOTXaRii
mGEQizkAhnEED8MvoTGeCWt6pFpIrRBUWBfMJFaXFa8paFQUX4swZF+OjjFTviRBU5LiD80QRQM2
OXYftG2W8BH4OUwRfiKfOqTAtXReiMLwUVIMxq6S+OnfcF6jSKZOFzP/ustYtYeRsxjCZDCVAqPD
u1kcGaIYg/D8U9GDmNrbM5rGh4mbSbgXBybW3mgPM8CxzaXHq6F1OcAwGkGdD0NPnz0U4t9tFFKe
mJHFMb1YCRn5kDpECevfRgjKqEJ6jy/fZN5MgMDmRfLEhPF9BZ/Bn2DfMXo4h5bKe+GoBc74g+I/
c+zxXY26ZTF0Ue3GnCrBJKqdT/xyRvGQAkCeM3H4waec0zpE20wWoqMjqEVD9sGG4x3gmIHICN00
g0T/MIh25JVYLqEwZNOmT2Z1//TW70D3vry+GNmr/b+AbXzyxEKEoKP9uGJohSjvki1gZ9iMnqeG
cT59OnCYXmAOU8gk0VeLJSZkdD2XTPwi7eDLPYfnyNBxCUcEhOfAvcLQHzwsyJ3LguvK/0bLT+Hh
kO8a4BD5ZiBDEDUUC7xmxaQRbLZLdeptv3PEG6gQqejsyUa1xqAMPZOtHUWnZkhkYatO5uTsPu0L
B25yfI0WoTNK/swZ7XnRRzh5kOPp8Ejp0vQ9DjHpHt/tnpzURSebg2X3WubdpixxKHu8QpF5KdY0
PxIl5QCh9xPRMwrMs2Y9T5nL9BHvAZR3LrSfT/uJbO5Kx+uI+4gWFWKcAmlCY0ApHWj/NKR4HwbL
qHi3vEtDXz3oJe4/Ip+clHUe5u98i28MyJKYJb4EG6YngoQVyPAYA59/9wFnlgWWKvN890YqO8WN
j97KdBF+JrGNcvuSuQwrxldGeVbCJQEpCY9auH1MO0rOrSmEhS1WlMhZuauiZGOd01lOQGk3AWQa
aC8aX+wIDhiU/fwAHZMXUIPL6kFPdwgkh74LA2IxHTHmAZz9bITMWyhN2BK48eDRFmJXYb/IZAE8
bXsZ7guf0MJB9LKzGRIge5eTr9OINhEPoMLH3pepYZEKd+XtuQ9vt+NxvnPevK0dyXObtmYuRIq7
f2j4oucULopkqtautxOjxvzh5/NlM6jxCjg810/J6p2OEh7meSG2hPG/AqRkfl/T1bbbyT9ip4PB
MXm5wKQZMmAcLkQ4Qr0kL/6QhbBtbFvBZPeNHkxZ0y2HuYX+q+NQvm0GMMTYJzHnQuwRFlXJcsxU
waGj1xhgu2v2uweuU7cN/+AlsxRSHzEi+0C7WQlekEvj5AeEq0qIqTD/IHQy4HwwjfT24LW2ED6N
3avd3hhZayP2R4iGFsS9woBdAcIX9TEGwEMveHMD485v5p+fmfn4wejYZuNTL3AjWQg6HsEs4e1J
ahlUhmoVRNX9AkuUyi5JwmFiAl5qaww7zumlu3ryy81VR8QPM77IrMTDplC8HkQ/qb8Ji/XKyekj
T0GVHBL6us2Qgki1HnGK9PCum9SRD5SxE4EU3QGHaqu8U95c8fl3aj+Hywjyn5q6lJAEV0JlBpFL
yPXAG8k8zdsHtY31OSDTPKKVQ8NNNYO4tLHB7ZY0J9TSSxkjjb8JB2yZ9XW1e6FOJtD4/ATkon66
sl0AGYuuR15NNqNVmjnFpdw/GMLKfrPfHO0dMAojirh+flcEIxyqne5XO9wr1bnMDeRGjWxtfuNL
g8lJHEtb2o7Fm12JsdUEMrbjH2+bLxIN1K4emr3NLejvEeMPNaUEQYq7Ab7BJDKeLlhd3CcLDCEJ
8sCO8Woylr1URzhJgPG06xaf3JdxRmt6fVlPBDx0KoM56vh3ZmHuKobuAVeLk3VhqBF3q0YS7lLB
7W9Oq8UvCqttFkD9m1d2deNbsw9eMSysKZxqGaBGEB5ZCF0RHnZ47WJMVDHle8Wm8RPpcDGy2718
mDJy0fR2+iLerw2a+jCrcWFFkVQIVz/EQwltavyEdo8UB6lBsQ6KMx42SmJVMaMPzXwmCDEUKOrA
zpbjf4zLFhP3/l5cM7POzNwvt+0Wh7d3fLXz9+whr8CgmS2U1GAwtvO7P7odXp/ZRGLGEhuLXfVi
Qb3Xssz4cIOFXAcVlod8T1HaBZrawgYPRygzkX7a1n+13uDtPZR58QxGioX/Qvvg3VBrVuGk+e0K
djaihPsoAYvpH/Pn3VVyvyqCrt18x/+uI/TkD7dcV8vEnbg9KBpYx76cAoY8e6Oi/uhciXb14TWJ
2T8tRrYkODZSmSf4wPmd6l4ntjfJnJI9mioQwOBmvfIpVq3E9tJW6ju5GUH+mF+SDNk2qIAH/pfQ
b22qqWZLQgfFpiqY2slaa9cQBuProsrXw5rWd9/3PMNe/5jdaiJv8cmmG7whJnEyhgVXeW+n2+JK
TrOnKMgDsjlkBgcWXW8P8MsjSN3I03dYD2nnkgkrgytiABt1EHYwY7EEjT8Wo6svAOU4nw1QJGRQ
g6PgyyElyqOOq6DPgNZb+p0p2A4n3KABRR44iT5XotFKy2btIX8Z1mQmlxu19SayhxwGyUkRIy/7
C2g31KfDEeuBSiJzF9hOLwcFRUnn3hJXsYm2FI3rUeUcrcyaDpocG7iWgXs/XXE5/YsL0KxUBfgz
b60XpiMikc23Bhl+LBT3hQQsrVyJiQJ8ppZiagipH/63CKlWLOYqRg3i9mv7M2a+kbrthgbmzcp1
tOpYUmkxw04rxbQ78DSYod1SBZh9FddSVI/8fj3eDXAkwTr5xHZcWMqJ9qykC/xaCbvlc6pTWI8o
gZTleFPuSxkiw1Zr/zMRym5USR/Qpd5ukwj78WoU1PxfjAP4p+fXm9wvahdKEntjPoXGko53EpH+
KX9j8ckjfE38Sc+Co9u6vMHgCHXX4laxyT5OewSLRgvD0/KyNteneM/aNFBTcKAbJN04Qj6kpit2
J+kay53PnelDfS7PWYxDpGm1BQZAV419ovSwdE5E2K5YbRbg/Nk/2g60S5INzuWTbHlPfaUjmcD4
nFi4WPd2hq9IoYpsGNzRGg6W4quKoI+kjZrbRBkhh7MfyvSr2h8rEexDprvayBpgkrKoExR6f/Yz
/76Z3T/snGIDSXwPUEqr1NtD+KAPWk+TWXMcy+CPisWwWPSf6a1FGcUZUJx43O9XynUZPxQfIPbG
K5XnZuRuR9K0hH4erKjlOx7HnG2FnG5Dm0R55tzRtlEfUj7hScb8lBikQzt7TFkhKw5LJvggObFe
wHGRtvxqyevJJkN2YD810Z9my15MWJIb59K5fTLrxuFO8Dj8HdoBvEff26hFjsC6uLnOEgqFXk8J
kSB+B38kS4L6PDN8Z3Dqlkh1civ+IFWAzuCx5QrhzJFB1iJy6T1pQf64jiM/swJcUXFQI+Aagc7U
WJHSzWhiTbTuOLz+yLdVKQWKYvev4GNW+eYzmd2+PnI89H3p2xw9bffFfElyc4grHcdK4ci5f736
LWsxdaWbQ5TVkxCh7+9qhHwHze19+yHxY3j+MCgF0X623/9KprBla87k5vsFMFBGtT679w6xppPa
y5OYP7xHlhw14Iiws1TsHLsE8RVjc50Gg9Z5qf6o9BT+Cs2UBuslS4mbvFHIlgJbxxNUtiWcwDRz
rkctnh6Z2T50U7/bQ2lLwVj7RFt/Fy3QCNIo76tErxKVK8EOszRDV4GHysi+g0euFM2/PUJZNV7M
ENGVN06ehqlilg1yUUMqF9Nh7T22eK0WEiJamwK3MpXGeib+Z9avTMRBTIWs75KNyvmNEL6zLxgY
vIenK4coY49UfGT4MESg4AEY5HXwTpB6lMvmu7u+MAmxR9vrzW/QNVpj2dzBv8OeSKsWGJUcFPqT
AroJ8WQ4hoMowgyt33D5fpqgVU9OKguk7UO4w8DoqRgg/B5ewWoExGJIKDNRMC6m3PTH8wL3n5Tr
cRI1rLbeeWw/l0QUu6px142EvOFJ1FcWWEbeO20RPIaRluyycdhU0SCZ6xJ6cH2lsBM1aL+IrA14
q1z/914voCbIXzMrANTfFkc5WJPT5AoAEraJBQl636A2vcZp6vOXGi/51Bz/AM9dX/4dfgrhb3/k
5IGEgZKGP2Hkahw0sC96Er6GxhKqRmltx18/f/0yfi+4Ii2vcA9AJHObkKFYDu8REI8KaSD73aFI
qVBwHynI5zlN9N/nZPuB0k6szzjQ0AldbWC+36EvrfDMk/YwaUJOw3YgDdCTmPmVJFGPOpmiuqFh
kU0lzqeJI/mUG+rDk+A7yLZB/uciV/aflUgPTTc6//iEcR1spZVLHGWaLXXNHBGrXU+b4eW5H5Fe
RlvYQ2WtaDBIyR04tQaG42BnMshFE/S5ENuZUy7ONeJsY1MIuJyhZLPnqKO9Mlwik1plYySb6IDg
Dl3WzeOH2W0CKhv8tHVuRAQyJbdWqm103cyeFmSa3PzNJGc/2U+R/DRQLQv8FFMJ6Gj3bIIWPB0c
vdt/yPIGJWi90ayEGZjnNNjpoZOwOHrNB5i8TmzkZUbxqwEpmgCbCpo2eaW8LIUD4eErKC+wl2RC
+ShdOYuHEZ8s7dFku/IRkIzqDXNG+s6GKxG1I3v0ZOjH4Qg7L3n64dw+gJEYmFRH5VDeolESPiZO
Awuy3rWmjSbnNkODo5TxuJjeZoPefrQ5haNb6jPCFWCRqN1d8lsePXcMz/iusqT1A/6EFTEEEUcd
8R0P8KUE8leC5obSLCec2es+QQuKRPiWz36jsBepljQgMs56KFGVMA2OkpkFxOthqfxmeuwVc0mu
eFzwU+UhZc+W3Uklhnd8+t4Qg90vOs5gmN3D1CMRsrKTusyj9TfsNnWBitTHZ2H1YfYHWF6EkX8U
V0dRpYTz/EbUMuocNdDLOarnoebpyRzdIUxS4dWS+ynDAfKuKpa33y3i7dfQR/iMDQnkInKpn+8X
7QJ1YJDxh4oh5xG5ksA0lAmxPgz0aMrzO9kj1NPq+X1s15CuD/uqmywmhNYy4G4yn/AszT5bOImx
15VE6P0KR/XM7TRs5K1asUYjECWO1jn2Qp/a3ha7kWpOcIxDiJmS020GIly2HDMazBQLgCy3/xdz
Sn098rftvoVcCsMFYxT6PHOFA80eMoUJ8lmkSRaRWPvkGKk3TvthAMNp5YArlTfRTOg9hdIEB2vZ
7Atv39ty42eKiXNfOdeh6VrI2Y2zfqzYg7SZdvdvQyPpTB+lNI8sMKU0yz+23lgZ9WVuY6I21Cyl
dnB2ur+m+A0BlFEEX00Zo5DBHME5jbsQOEOqYTiW0XR7b8j85JeCd19tX9OkMsekFlkqY/Py+TNP
KLQ1QFdpqQ1Drsr94es5ykJjxf4i2UFniEr0jNVv5VL0on8BaCj3zw4NuXcfRpS4V1/HXjYzGRHI
BtEIVvTrV6RN1wYs20yy31wwgvEGXvREfWB8Y3V9vv1eXr+TsJyhvOqQMU612rgNbPnrt7yyHpcd
QGFuSA7+C4AUFRZjtPxoUhEjAaV9Dm2HR67ulf+6mwU6CPzYGxqq58317kpjrFqEDT2TVl9+So9s
zxpnSD8BWoa6ka+z5fcHmEl2WWtFF8p3V6+c67Yn03tEtEJiN3u7AytQnMEj1IjDADc3MF0NBHnp
6WegKzpWDqOfwUE6wdN+wI3QVT9+cdwpp6rAndslEEWIp8eF5EcEQ29PY1aPsVRA2THjpZcL4AfL
7+EySsREEvbjM/2yKYOgiEFpKt1JHSTf/anePCtbOT2/52IFAFIhzFS8+uMpOzTdyKb44NVPNXYT
neDL0VLLvMkOwGSAomD4q/WHYY7U8cucCMq3G5QTycWSId8Mk3neDvEPzll6/GbqUV+VI3fCqCil
enNifyopVobB9VKTTCFl1vS6FekKIwyRBJOCkWxrQve5sDpeeSSoZWvLZIuZyn5EDdxQ+lm7QcS8
c4FMB+RtYhquxuFl0SMZCNsZKRp7ZgY1SDMzGywO7IL4yLBbzuSthNp+5OWs7thk2OgIPC4sdFiZ
mBLhbAWttceE0cijpX9UY9DmyzC8Re0Am7PlC9ZL8Qig6lvGHMMySjirTabts4hRbaacPDBd1hd5
SMImRhamWdqhY8JyQmZurVqd51Ete96I8TLXozUCKSE+CBkzhhSuPUEvh+rW+h6zI8ORRDQ8bA+7
6HJg4PkV9ODqTCgpLbnjBkBFPvnNh0w2usnLzlGNS77+sdgBk8w6fJEp9buiXtdcOA2ExdcXlQ8L
rs7FYBVgKpRassyOT6eLg/sZk3oxYQCwNwjYB3/IaDFLPAtP+pluQIruT0T1CG11NArgw8fS/8Bo
bb9C/aRsjvclHTIiBPnfPv8zatTXODoxYbY6wxc46KC6LVKFVsC/WyaL8WT97kPrK4CrMPiRHFN5
YKJwSh2M6d5BhBAIV5yINaSZz8sN1rgJKPJMC6JsnUOTlv7VB35+HfTpuMC8cQGXlPkA3wwbTGvI
6sWX3w1sEqa3KZtHAfAHK7fftiC6Y06cxMJDfeSDSPSLD4InzNg5ZJsQkEtKSN0DsB7FSrRF26hc
KZQBeH1Gj+hrU508u3kpbP+Zd5OeXneCJipcSWNI6EbpdryOZ4w/fy08kOkzaZ9ojj0uhvciBrlU
sKdgcNZsF0BUOIOS2JNrEWMTh1skMosE3HZg1bHNMOuOTL6OuhrPDEGvpDEmD2fWwxmXTI+BwcWF
MD+KQCtbiB2D3YzB6cwJzxV3bUmewO4M0mPjPHYGAEwAETvYVgRFJ+ROFs55N14XG0SWJwJ9sldA
YhmpDyioiOY22eYXqq9ALKGJ4FMeP5h+GqXsgMYykMfOCWrl4IuUgAuCD/RA3dXq0VoYQ+DWSRPd
LQRVc252On7jYDPQM2/RWi4W6Qo0/XIlVhBfGOGRPWQBth+fAUKdEb+VV10hQ96l/x7i4zWDuOot
xEo8rQsg/m5Bi2ldQYxXiHxxZmH88NNGb94CuaGMQKLJQt0F3SIwxndYAEVtmhBEidGRE4g+95D5
onHErnfD1Rv/StQCHeIwLgWoIDkQjIhA5xJkwfbMlSG7ePviQmHFlEACkCNSu3jFcXotK8guQdfw
k8CMsRQBNs4687zoMNxdyWLy8cJgpbkQccRApVv6ZtxY2a1JGH5DbQPe3dgsvql3qd0GlY4YU13V
C8xViBWi4pXIBuID4Z22vMNFcO9AR8X4PQ07OlQMLYnIY2lBQPXTSziAG8cy3W/C52eamKqPcSYA
LHMBGDB2b5hx7bnpZP9cnXglGjNCJ8DNS1oYZ/Rc3o63hT42V3Bx/MhKja5uS+ozO6F55gFh42I6
xhuf2g82Dkx1wwAA+15Q2IA5f+ZjKX7hZKFECZphs9cMACpWEN3h+exhu3J9W3hsU1J8Gdg2cOU9
C+9UxBwqM+SODPSmQGll2RZ2H8YDeW0xNBpBkXU7Rn1DgFvs4v6+V/yJyEMh3Ot3KfJ32IUB+YPM
HDOkskJaIugztMga/kDyJ/h2JqNXF+Dfv1RIShNBmLWzzUG+YJO7KVR4g9da2242Cs8lGhsurEoZ
hFAQ3hjUTjwhtDEjZAd86hWP3wr9BBnPDPUYqbq5j3/eGH1uujZQdbMTZN91QfzE5W0g5Kbk0eCF
6YVxA48W8GQbHBccVhiuxAy14uPGMzGei4qgKdDcGBPVoyP7RiuOgAWi6IwH9uVS8xKOeTc37YJ5
rH5F0hYEO4qoqWR9yMMSXpFsPz2KIwyqsfwjD/JuTlREwg6oiDFcb1ZiYZ913pGwaPvyF9yIkJqL
kVl2Q4ZsdorYWRh0E3PVOVSZgh6JehhQ/+5gnIiqikk97obMvBpuFviBplwfvouby3IXjvp83vN5
qAbne4uV+pfBCyVS3+s3rBB1t2qygB8qkjpbXUszVNYASC/hRICr9w3rrAZS9UlmRSfFeMGuS2UO
0IxfBxtlamDQKNwG8PmAExRWsRn6FmsiTGpve+Achha5ZFdeU2O4isbzwZMjmAlWwxuGVXgUMFJG
Y2ATQE6OV55A04XpjjYWyY0TIihi/RKE7XkbrPTE3rIJbBoDDqvEgDrP0QGwf/EMA8NBUaooA6M7
RevIqHMcL8bd9JbP4UM/0yoEpxdfiyPsJw26HYsSM0VeQXAfbBPNl0/BY6KqOLd+xT41bM/IUpkK
UTB8G8/w2xrb5xuOA014vtQkdtpjyeseXqUf8Pe5LSdcBH19ZqEyz85oGA/Gw/jL3ON8MBru3QfZ
hU8JUwXD0lcUaPIqbM5DkZmMnpZ2xUrNGVQ+T6fI3RWJMpwXnJlUanthNjrDvdIY3UhXNDFhQviG
oPHNVRUbJw1wgGXmilMLZ4iapWYEo4/1M0E7bqdzMguIigR0co1DacxWbPETPjkkIbudOWptvAJt
tlSuRXNa4M5GUcbZ1GI8hLJ/lTojcEjiMWhG+JLLQvPPC8E9Mq+Zcv3hhW0euFLyJQFOyT/D4ifn
UJksH9SoyvTqCZJHGOgouz/1o8duhZkXBt7oi0Uq1j1l/vHuvEtRH27SAW7mbNx3cQoBbTOsVoq4
s8UZLvoTU8bD/P4LGVcYLygPzxNcK/IttCFqQ7Z/FoMGGY7/HvFybPr8Cp+9qeM7pPZz2hAscpYi
3JZ3cbU+f3nCgKFoc+z3A6mAWPj8tAsDtsI9YND55fFZHNhxEVmMd6ibOVa6W5wDk6T01yCJsPJL
ZHWh5rPDMzoSvhDOvq1yMZkAH5lK5r5Gca2bBUOT952imIOAUrEDg7ZqqNTHsaoA9pOwRZwm6o2I
nYqnp1fiySw/adiUePgCMcPZMEwEo+kziRMwBzM2xnudUIZxeCcFQD9MZs2J4qoeORLysiVyC0QQ
pUnZOJr4xey67vCDG6MQZw9sN0PM543nDK7NRzJeFMEXJVi6HC9A7O7W+w57ZyQqknXtX7q8L8t5
fSh0K6bjnBDHAxXhk0SEbBRStRmDUBjIbV+p2/xkjK894MRsCXlEZQ5WH/nvPdAa8r2FhwT+lVmj
varY6H3hjWini6vfPGcSrJf9RYSlzqTzaDmcg2V1Dwf9tXR+IVlYAcNAR9yh5VNkyvt0XW/xpQiT
8G/LvDMcmK65atPrSWbB7VBB1V53tfpDx+g3EBA4RwZGimvsuRLz4LXXotDoBPY3mDH/j1UNwTGp
p+67S//Ei5ERDBzIxktMeDD7iG7T94X3jCAqm6dl+D9H9RBngoiz1XQxpqHHzWWkeWqsxSUKQxC0
eOS17NkCa5GxEgTjo6AvohKtF2KqziQIg+0/M9TwCmuwGJ2MoWL56vK3ocxav4wxYOH+sZ2syq22
YJja6pCWIGD4BiB1ztt5eUAnoOqpO3LRuC/pTRzFSl286+d1yIZ2BN4icYOyig/HQj6imgT6X0pp
MEIvb9ZMvky2y6VI5cgDoQiOHwf8JsLvy34ue7tjG7l5Cj19a+zx76J1FepbDgxhRzR4iPUGCTnB
gwvOIc7VULhGQZSuySq9z/i58wE0oCXBdljlGB2gku/Lw+mLlpnOJIco+CJuCtGkYRNKYB4po86N
qlVWKYPgi0RkBaP1osrDWAz6DU6dpDJhb80PekzHyZzWgpcRWlow9IMDjJMwtGnAMkLxm3pmVbM4
fsXxOluxDmbuEghZdtvLdH5jMsyYfByM7ea6PTn/0k8M7DUocGpXGIKvvxwQKHu107r5HZFGVcxy
Mqsikbgu/OlJj76aW9640KeF+yPp7FG0H8Vol4RKh0slBEYvEZ7EaLiInblsh2xBeJCTG80TETyZ
orVKIUOXFjR7mMGfKA4UPrKk8YFxQ+lDtvaUuIDV5RFRxNNbfI0tET7piYNwyUXi2p9BKNCrjTdC
GgR1eAau2HKkXuj13sHCgrCnNLdQDegSyk+SkX72ECbulvMeLhKc2gRLfyAqgo7CU83R2SecW7cS
2jQh+z7GynZoD1AF5rkZ484fZ4hAKB4NSCQzX9wjf728k9Shg7aGmCLkc56+gSm/ZoTqITk37kdk
yyUKL1+0r6ceZfuYyThGFNAWxrS43NIMcVPxtLa08eNlSx/Jb+c+FblmOpayQ9pPBKtret/4vSzC
WNv5H8N34VzmTFK0Ox+0JQIqroylusT7gfdByJANSHo9/dOhPsLfwnXJlit4GcY//tUe0c47qrT5
cpmhG8ntd6Qzy3C1fIA8Ho8wdxk+ZeCjXCiWMnT+7Sb0tMZ9r1i6Obbc1vt7coyWWSXxWMGDWLFz
bLZHAhYat1z5Wou/bWXGhce80eQu1opa21ztu8vFzWeMcRzRqwPGkyrLGaa35t5i4ODYLI+JGOFY
7G/TjIkPXBPM2hoLanG0OtPS0PNw8HGpiEz9q5kPN/fFkyZ7cBSD2R0KNHsYXG4f4sggnW/5+Y+k
81pyFFui6BcRIYR/FR4Z5N2LolQGBELCG339LHrizh3TXVWN4HBO5s5tvIjn8MZwXrC71t72iIvA
GZsQTDgCY9+Dh/vR7Nms8M1ilsIQxOnnzBoi22dfGMylEI72pFwJC9aF2Eo2YbJ2prbi7TOGe+Y4
3R89vdgfewyO9/c9dOx9z8+uGcswiA271esHfv+HSI7+m9gF3ibRCnnJ/N9tJcy2LJa3K0JDV17+
Bw7uyKsvL3eWEGRM9GTO/FwFRCo8RBOjuLnFuW6f9ZHIvEZevx+VWA0mDYWNLo733pgtz3wNYYnn
Ja/sHOrJ6s6uMGunFtQMP2TEA9L+3c6Upw3vfcY16J1bevXN5P6Md6Vxb+psLyGn8zPvem2O6K9c
Viu+uJCTj6S0Vt5x7O2RYIIVwDtdcknOZ7HcZ5u9/3ib46NIec/M1K53DLQ7Mu8QNgPfcthy9nYa
Eo+lw+zxGeLisriBSfxAGEQf/DAf513/S/n0N68RY0zhomh2de8YDY8IcU8pBSyykVkP/JOyerTU
oBileUC1CgpAE8RxQyFxwAxwZyqU5T9wk/zL9EwQeCOZF6iwh8Oo+YLnRHlIXwnrLhh9AphVEB5z
YTSbI6Am7gQk+woHCzEvwy7cP3H7xrjvFzlt5IxYPU7TCE8/5Ke+T8gvQBMJlvimZcTxwRyjt3B3
2Fm43LFvEdfRoOF0lR+KFWK4Qb9xDwX+oDVGpD1nKgWfDx4h0oSCUQPJqXg5zUr4rMTxYnZBdc1N
AHb4k0YcoRaA0PsL+pNQ3NWFLz0WpTVnVx2t2OlM0jvd7YRVS/XoQFBtPAFbUroD2uENGya14rwa
rCOlJR1GZBEdPlaF9WzMLxntCTvQIBoGKk2E8zjxbZ687nzUp5s9CNZ6WJPT3+iQzOocy68dmMFj
PwbhjGmKo6hnQozyUYKu8Wd4jxOp2OAWFt09n3nse1ySwZIrP+KF2dceDl5wWD3WtJYHuKd/AAdI
YXDcEbSFCGrhjWDhfGdY5HjdtowOuac8YRqRB5AVlbtGZ8UxSjkczXajBy4YKDAHJCrypPMNPQNC
b/5MimEa3R02wytMRWnJiXMYKNh3X5gDg4V0gCE09s8x/EKenRrgC0ce1t33YkFC8KrxR4M8zbVP
E//B3EHhZTJPDNtP2JX/trDbmRT77Uzm/65m8u0PcpykY34gJoHrgQyD3xg2eGN0GeME8ALD+gNc
ypd0nciFR/9laDMjWmT/Q1mEmg9Jpc7yH9v1XZkDXmGO8k/cH7x/ABXqkU0+/0PLzZGfgzxdMHtl
pkmbzqYHrZGOebcjsE08knfBeBMghm4t+p7sV+kPAdgHVqABZqVyXlsjVMM6wCP8TgToTErXKUYb
d1YeuEya0xoj6LJQc/9iAIe3HJSxmSGv8kOLc/Ch5ZFxcq6TA90nlYwEDxgkiUpOmD+ZwzFaDsgB
GBHx11I9FbjYjC5+4rJ0b6tatpjt54fyWh9SB/SGQQO/gBUP7eWaMSZib/j4NlZBwKlQEiEbQiIk
EOFg7DU/d1mqq3ilbQDJmQO49BQLcQeM5U9O2uXBehn57nR6AFegb+SPg+d+xfbIl5/yHe31va43
03l0xtHSMdzB7xbJNt/m1Szbd4t6m3hpa+pnKApdE0AI05lKGqAB9xuy7zGWqVgnGt9ouOUX/TPi
aCzXvlH7A5M/v6bfemhsGggm5WwwZilmK5QHYc6QYdP+5UC5Ch9O+JWujcFYaPQKYIj8grHQkRsz
q9BsEs2iO4iECo6IuUKVXVtdbeV3lYoHEc5kVIKWaOsefpt4HQSLKigimI5uOXEbIygQ1GMRAuYs
U63WiCdep/4Ng4RjADmg85Q98f4Be1JcqkN+OYZPoAYUFgqOEes6MeUfZguwfxnu/fWefpHXRW01
l9xmCtIjTwBOQanOPHBnMKz7ilrTwGHSzpfJBtOT9pCGsd3syusHGd7oEDkZIe8COzfh0r8XERZ2
WETKPNZHWHkvxQRO8WHkOfkm58uBooQ56KjCXoSDAe0fYStrpZtJiNz+DU3ZVHsoi/noxfq5GD/q
iv8kLRj/S76GmnyZzeODzGbh61uG/mA4LoucPexNHQH7ZIbTFSCy5OMqOjqb9KuWIXC/+sjYBgEV
8+KkO+DJ5De7t2A/hjm5UkeWw0pNvP4VPmhOILxE9jCYY54QQsVh9gATK8fMD4V6k/l94haF26AC
SjfTtyWJDmhLVGHDSLbmIMOvxLc/GZwoWtJRQ/RAE9PPuoA0H5rcyu4490hhpnFgEM9UjGZgwE8D
9F2+AnvJo6ipdVQXGR0K9VmO68gWHaTyDYsCRiavzTiIeswn4DWnz7z5LXWaNVM8idS8LTa0macf
pzjuoCHPVu+vHuTxYRZfwllhJrbX7p+9zmDrUr2sycdsjrC+mDYjacsKM2f+ifj/fWwX+oY/tPZ7
X7jXoQjtgSPhEH8n54zD8fJkQAQzD+b3+rN3nj8aPrgatQ3erLAJV7TP03LGp6vg/kvhp0I8qm40
WOVcIrqCIyOX9K+DWPQtsDV9CYv41/iZbD+hflU30ZZxEHewpIjciLsYtR10q00y5ScroXSGQADZ
UTq3kvlqgQdS7+Wg+ldO2dN6b9uPI8DezDhurdTL1yK1wFoLNeR0m/4b6Zg+XgXAwRQV4xfUNv61
XDRf5b79qdweLrcpWdFj8UwCSiqMnkwYGl53uS3imyXxvl0ewTuo1wiEuUMZLGcDIBBJ6ox6zDb2
FUgg853Uee9ZvAhIS85LxgfTbcUaoDPoHbhoKx63a+wwxbzUF1pfzbwtblazpCln5M7NQ/1IP2zY
lYMtx8ixkkPhIPuqX94fkanwwdSAsJvVA2jXItaDgmGLGQaXkaHrUubSPIYvAMubE9oR4N0sRq+M
BgocdTDvL1umZWBsCdik/PB2Vc06x9i0Owq8kHjgXsHN9XmxxzCaHcBtGDlRafCLVFyUNmwqP3m/
oi65leZLnL+UdcO94SSJxh4bfSCN9+rTbThgqvtb8oatxNwD3iZa7uPnHB1JK+Md94GGT5glF6EQ
M+psD8O9wHfW1ojA/KgWe+kUSYfiNOebU89ltBnVSOIZOVw7Dorop7+ORxcxUZJbfcexcwk0GJrS
OLxTUkdvrdIBpE3v4mWSLW5MMTM3PrJ1s/vDusUcrRmLo8KwQCuVC+xkyg43K2CiWbc7FQhz71m0
loCh/LcFV9xX8yC/FpcsduXGvSAr0DXvJpnQk95CIFR3XcD8ZyHcTp+bre969DmiZYCHcJ40ACLw
ziD77ZPVrbDIUlo1cEewBJPcr4UWbNJ1cBL/oBG30z0niF7671tY60y9a36YvIv/GHnwcdRFOfhY
BNTwlAbUHZkrrrZAAVsZxUs9k04vqztqzrDEQaM5KIsS1Gh140WQ2CCKVWL9QlxcvZGz1B97GPku
SgBjAVaYgMup/4Ez0Y+2WPA6oHhDVcDhqZhYnPiSYj0Nu60OmMu2GwYLU9hm2Kez+zKjflv/7L/5
OgxMnwcmn2/RHHg9soW6QuE0L8IsZmb1cNqDhtLfwmyvv1JYGL3JwDCO9zJYif1ye5dKYFK7fHZu
W1KSIjXOB6ynVzFMpv001ycM4ewjRZql3ywYNW8JdqAVPbdyY1ZnZEzumNyanV9jGbVEeFTcf6Zb
YTG6R+PX6LGW+UtD5HG6ga1BET49A/Dg/kBopM9oB5zyT5tybV1QvS2rgyyW41pk9u/lOQ5a0saE
/SC7T1e9T/gY+E8UznCiGKe3WQz4BxBaVi0wITsM+w98o6mLsRAVBGUQNFF4dCVOK0cObDKR3EHz
ldGqbCW6PexsMPOec1BeakD80U9M1BZeUZhEcrITiEtt1jjpsnpty5MIgYu+fFmHkBFhT2KsXSGx
dqe9O6HO8lPNnviVwxybvCGWip9sP1d5gWUTE9z3HNXqiI0ZDDHZV13yrAOW32Cqu8w3gvRMUbku
7sMcA1yzWEiuPEWYwBCV8a1VM6bbsJBrO/Ee+9uO/377WlB+acEEg1Ek2dMWPc0oxSFT0GXFL764
+h8In3PlN2Z7aY/5EXoCxra48ZrKVaVAyV3qw9GwE141kh+qTJQxu5hLgrbjCxvuF7ld0xFm1TZS
NLvtn/2Iwr+Cxxmhhrjrz+mJ9k36xcz4DJKDP9dfen6Hj290GL6IakoJVLz0JCqYYX5QAt6YLeDq
YZJY9Z3pvwnxcdZ5wro5HaL1gYoYf7ecwVq6x12PGFJ1xfaFTAdp5YC7vbaeIGO+UM1cptga2tN5
71Ln0nEkc/oYOPZExdWMnfQt3QCFK61E3bPnzkRjdD8Un554HKzGEa/KsmdBYAXv1wxWXVy+asxX
WhjNI5OGylWhjQZfpvgkKCzg98AgIMYsaZ2XbywwOJbg/BKZBkFpDKbBG/FA0wo3bQypi86Sbbgq
iIADQYzcSIay7OHzbl/4cDsX4lXatDbXjdEds3PKtq/+7xOIG7Dpk2G/5ggfoIKjZzsgM5jFjLDQ
WULh8OKA6A6sTq7tNpnjL7ctflKowB/nPVlNKu+Tr8pnUN1CHV3SxNeVbXIjTjU0BlsfHNi90JTr
T/gwIGibQobtl9Mi6608qbPEybLCuvM9L9n9RFfhdwVbgHaZ2W/E8FOoig4fWvp4/FbLRG3RgtJD
KAB6pXgrrPjYWcNewIzmF5EfXq+ajaqJyrTyNbdyqu/OOcTIfWElB+j0oG/oua2sxR+G44nNvHqU
e5ofuH7MbbKFwiGPmblDpWxnRGGpW4ZbB+0iOKOEtJg3+GuOp4aI3OHlIsG0ecESnCkx1iKXIBun
1TvjODoCYtCmA+VA0PtR3A9iRnDe5Dj9Vr9hIb6xHdk/aZ/Z8jgCCgugn1bCLxa8aJjI9zZEq8yh
sk4t0X6sh8Z9TK2GW/WVfE3w1dTHm8mmQxND+wXF9LGgU2n/5HNOPgl/gk5e6CzaPwvzRXDiWPTO
jKsAtrnIvx777sHXcrB1sOoWD1/8gx0d4Zu4N1httTeCqQ9UlIiLfAhuXnYptwp1FcPhYT9Yz6Ph
RpikNveBc0EJ2BE5y754223ZqucRilQf9sP5sS5XCSjzIltjDzfuHQXcJi2oeA/h2nq/lcVJX8S2
9IeXopeGL14tXnjMfJhXcFzRol44ZvivSg5FFGF3GlTKmNtWfnn4pQk/pYh4H58Khzh3+vQe+QWs
IdjpWXdU6ULYOikQRDrJCWknMxCpGylkE0wYkhBDBPPplw4HUTgW4Jgw3LX1cG/wq18B+Wo/HB10
+021E//qY4b6klccJfUdSIlDxInMaA+mAzpEv4To/hfw89/mVvFz+siD/s6KwJgYkQ/wUJQHCHcO
XeGqGg5yNikSUxB65uaoaMBKmMFYfEjNf7kwhBmKvpZslGMESz6uHfBR95KT4IzUA+QRlgUsJWgW
KnqwxKQpQ4506QIxRDX4MmYZ1mC3QIWNYb6PuV/un2uVnnWlB6IVfWlhTYmrOIw/5L/mYSK1qPf5
ukMjxptIc7IHHYfOu0D2LJnU5Xq+jnm86ryzn8KS6jxvGYjXcOB593ZDkH7liyd+SbDpmNz9qdFI
YkXgM0n8vvTKM5q2BFowE/vIDY0QJHmN88yLkd/gNwlsHsyabUXDenx2wzQNtel3wtmZeNPBG7Vb
2CoyARLh7li3p4uwC6MP0LIqwB09djjFW8ZgibYA99MmjjpY78JNxLlBJcMWjyVwbalgUIZvvg4j
dYjxfNlgTWTLEKSymYmziI31MEC21d3hPPKk51MMYPttDekVFJCBOAtQBP6zGNMzFvlEQTBt1q8l
/IG2nS4yzPCo0h9hTjHactDJGqhSfn26gifs0JN3GGtOR4FUyRmBzS6kFktzybVYfrCqjT1ljsBB
pKoWfrMWS/xlUwFZxWv3MrW6+bx7+ZDKqufyrbhyyhREvXKYmgGtebzslCVdQJoTvhlIEXt8Yr0n
YMkAtB1UoPrtDI/980w3WlMZJ5hkQV9UINDUB21R0reLDjAVeCSDGJb8NNn3rc/dye5v2aW156RT
zDe1suxM5bl6fZWYeJkgmdMAjmpNv6a7oubqy+irxb6R4jELVBqMykKLAO7fG25Fv7V62LmDTjTI
oGaHaMwBnwdl3vG4Bafl0JSsYsJs4/TpXVg6In/XFlBbZUAR0WRjIBVCBhBhYNV71a7HPxTP4A1y
OmCL5+9oAjMSpNiUBWYfULYfLC4vLv2i+RJLL5pepmSRzbPUayBlbfpiw5sYVrr5mqzL+EvpUZxF
o0CwW8kgCzU3YvTaoreaYvQ+U+sQUcrTSkHlD+ODg1md6iNyk1Bo8LiDFldjj14SZUT4xm3/t5o6
4/zTbbplJM0/XtipJuMdFGFTtkgDCicBFlZL8UIPOkcJ8iQ74Ff/1XBQx7mLG/lCkrroJdMh+Fof
zCsKqBTFT7n4aHBN5GUCHAMRJ67ZDDY8qrbzoPuzoQ24EjbryT3amXAYwQiT2OuBKmirHkRGePSy
VWEDStbjRwiGj0V0CzEyWbf+KCs6onFluFpLGNCquH8Smv/IQnjInybMsSV8HNkGkObVZ0bSz5/k
J13JEK7/BHjAZ1wCs5Um/TpzjXKC7EIZl7MExvEb58cCR3BYU06nzrXQscZP1jtM4UCrVbye7WnO
Xohe52U/04VRwPUOLVaaFH0xsJfRYU5/oYuDEmhVoIgfa1QR8swgaNnv17pVvQKtIJ54UzRQ69f3
ELwQv6P+/CGzAPrMQU4CcpSSxNaZgzTiQci+hE/rKOsM07PKZP7XIWB8btk6JCT7NAbFFZntpJqX
74XSEtuB7siJrx/Of5yAclrLt2nOm+dSKq9tAm8nhdUJgpj23+PwHmJbta6NbTfF5xXeWLbtDObo
ixzLHhgBsOOsAcmzHQdQqSBbQiwbfONjx8b8VgTT7izrULoou6WP+wIK4QYPm0+x6GBGUqX2+yq5
ZMNfXyxS6qOWfqnMkbpKriGGOtxnzIxRPVOBuBCI6WimJ/YG5ZdHAkmkXdKqeeVVQ/pR2DpCPJzN
P0GK9tw4v9eQRXAffom+gmEmcUvQy8qlPlm1VIPG+fa6TsY2gOHDkk8aE65R7UAnOxseZxe2XwlR
MDdALEgpURiPwmpLiEwJ6K6J1gPnCjVJjCmPvCn10WU3oU0Tr7E+n1DfYPNQjj1oAUNnYqWpQzOJ
43kvY7KOgVa+YSlrPA6wZko7znbFe6j+AGjQhVMBHTxaohvOBzJZBxA5/Wk05rSgyOB+CsJRPYlL
/khMWQWzevvdfddgIcADuVn4b9yUZUB+bCeakzvoARlMzLXdU/5VXyHlQIGG/yRgF7Ckj8lJ/5ng
VwhVGN+ux8+wbw8KcTRTDhBGN+ijZs1O1UnAdnEpLjMvogjHu+8FnfDyrr2Ob8swYME4drDV1Gn0
r8Z5pAtKwQoPLL7nNswne+15FD9BXZodAC5+9CpZSHj7xOWXpHKKLcvYU0+fa/81pgFzP56DVf2k
P+9yWTPqvoU3hTJu18jqbDpVTTk9GAj/8vEqsh9mWu0kfNNCEl8YL0emy9SaUEUKdnNusFfiZM+Q
IGO6gJt7akvQbnkNED9x9CR2xT3TidBRrqC4LLWydw3VoCBbJPhnDli3T++AtEWYdnww0wtqlEmk
pZIz0Dq7hCrKWUUUiat6hcE+1ETIs9inH2wlODVYa7xnl0u65pz4Z0vB1V308DU7QRR9YjV4iHxt
yb/2WwMIQ91jMQ4nQQLig8jjV9apN2kNLKhL5axSYN1/wXzjfGEwx2uXErHWU88lGwie45Tt5Srx
zzhG67wPXJCRawJvT/Is5aKNHNuRLtw2WIJQd+twxcbClSkGjpxjRwvDydnBZPujK2OXnBAe8Edn
uIPm7xHmQof47tZPmvtJ5wAIEAIAb9AMMDQYc5F2CNpd4S+ZC7CRqhlneT5gC/e+zVbCc/bAaAo2
AI70L5tp6FBZWUUZwYsViIX5hc965sANs1kd//M6x1HTyAXlFxlowDlZSaKXD7525HtAVRibVegy
FbP6eU+caq3LtM6P0i5eXFt93bFvIEXBrgHO5yuHGYzXAAoHWGhzXNL/qLk3LTq6nmNe8J+R9xmB
yH0GJfKfTS0Hlra7/Wp7RoQzQl8RaodIRKnhca833k7UrpMh6P+p8xd5juBkF8vzTxwwXOZnxprd
ZNyBChpzSrUlW+305wXOykDjjW6CNoEj/+UzZmZmRx2dgkiVY1lp0OKVwQTehNgigd70yloBrcVZ
ctmdKMb1anT/yAFiW8+IvFJAHClgdrEtgGMG6rRoaj95nXSSewkbsjtmh/mX2F2IROo56HiOV1Iz
2GXYrOV6LjQWq+khWcbf5xgbFgTMYpoipQ0SfTGhcjHgrr3+UZE1ep/Hd6VtlNaXX74I2/NtRUn4
wfWYi7YVgei/KsBgLwHrfnqvvdDvsPArsp3RJXYHPyvS5p/Sqv4apgscfLYE4Ql/PkZfAWcxFpYk
hdw2GlhObCGrh5/4EVyOMvjcwu2X6V8hmp0wn3COq0viej4xzYr1UlYSJuTpkasuQBWN/aBe37Kf
yX4vzrWX0yIhOwm3MRhOl316bVWG4ZNvuKqycLcx7YQTW/nJheRW4/hE2yJO+AcJWb8c/6uR7AF6
y7BvtudTOEBXe7+f7+n3ZzINDAwQHV/SWaGSCFj97qmLNawP+tM+vb5/oUFgsdxgv/bx5A6SyAs9
GM1p7HX4BEM1mGNmR31WVdc9wjdZW+Sts81PKbCHYq7f8FnPkeCsT/GxNxnqTUdGb4JqFLxiUH46
q5KPhmYhix31hi87ysPs49y+PzotFEImtyuXcCApoDIAXlGdIz3605YtUTbmdzn3Z47mXGdbP4KO
CfamgdCxdS3WD3O2befbtWytiXWF5jAGJmMbaxsbCQoeUTOWtMWHTSOBis1kfoO0REaW4EVYB6JD
1BaYon0w4/ulfsrvGazZX35/zQGp2bUaoN58H8RHiMWbsNoKhcvEx8wifATWI7eGsLvPeMf7e435
0AyYfSQZ9TCPXYM+fFex+3uiVZXrCSaDD8Nuii9x9g6w7GB/YqQ7E+cxD0WQcQSW7uJYpKbBlp9J
+f77XhaHRzCkNrPPyJ6QQI8vpd2iN2U+itiTdKYh4AsYV9EkW7Wx92s4DFxBXNh5igu7VT6XSRI2
7RKW4uPA+mlWeNqSs0MWsS5b3JP4p1eWEDclT38tvkcRs2KnEAw0M+pO3+uy/R6YQY+YuQDOmHwt
TukiCffNEjvFWRymB8FsRipYnNu/W6VfbEmIuhvmdLpKCVXAWumzZWsd7XuZ76I4NWaN1eAVCF1y
MYgWscbposVvzwZxGtp55K+lzFsrOJIyx+nvzMkS7GYbd48/tZktgZRa6E04Ket2P9Mv7pY7//6N
Qz4yt2VDZTu7HWlQzMnoLZ1u5NRW7vVOU/yJPJN055fnd4gd7h3exSjDxvdlZInaaoLgfqX7Jd4f
xTWTVxXbn0B/gixLsp40esSQzdaljTc9Hk4Y9mGLMdjILWdOBFnN4wp5TTOOnpluIRo3RufgXvKY
UHV7maGSxRibpgaoEvFhSIIUQ4aHsw9f0F++Gml5b67DQZy1a17Fh8lI3ETH3obVTGNd0mI7E32N
cSSsbB0fQhGrwdnLuXN/HkxLj/gaOOEdwQKG4h8rRuxmvqJVKE98rKqhsZpabX8WyQ++Fzc3e54o
IFrsYbGtcjkPgPVt2WYL/7l3L1humW0wTUU4bbdFkE+shrQQZzJaUrJnpBCkbTUOEDUz+5AO+/fm
3wbCQgaY12cibTfbQzgu7duFYwLM77LfGmO80xbrxf32doHEBW1HHtdt69ysEl64mQtzLd284YNa
IzPrFd6jAY+rDeTSXuXihNg20CzTMc5gVeA4x5xIxfCMIdQM3g+0Ows1LbzhkTrkeVCV1AOaVvJX
rPN5NF7Dz5UZHD6qHG61O8EZBJInu3w9MAKP90xQ0XIxC+KPQXLg3wntsbELZ1eE63g3MA4HQKb5
PEakw3HwNHCkI4gFWXl94of3sUIyZngXd5xHsh/eLsOv3MPYY6BknPBwjSUsLkuCMD40AC5ATl+f
kQosEx8X8xS/GZzPkOZiqJQCANp5uX/JeJLG1aZ5c0fes5T3OMXcrrPiCoWWf8t2dHK1zPoo1+1P
YyBtmMXZZpo7hGZ16bxgIgWH4DOLz5iovq/vzVSavzpHJMuHXmFifVS3JsOnsTMSD/YlDqeL8mEP
aOV5Hn6JPD629KV6mKCqgeEkhMmF2/TqT/Fjq0i/0L516DaVY1D6Kd5UXQmdkyheorlJxTJz48ni
qXhbOfZa1X3i+flAfIo4njurFS4zuGo5wcyqc567u3Tv5xV0GnBSDE25fZi/sls1mA2QK2VyRMXY
CqU/Ioha7PZNkMtHFSL6bVb1y95HZnXpQTlWxUqZV7z+foO9NgYQslniMMNu6T5DTPAzYtJJmROs
5vDYKHeJ5FJsm3JGYrgTMRnRrbIIK8NUAJYg0LV476fMKCCOUA1GlnBSogWG+/3yhb1n+JRsRXWL
3n6RUsvTqp1yPUVD71ItpEeeWW+1e+M+DpYHGrwtUF+N9G2fM3l7uxoodQQmYJfIRdjAWrwh3MnT
laAy4RtDk4E6AOXQ10g7oHbJgTFnFS6Jz7ApyFOdi6AdEUkPfpOtRFSPFGZwHA20yfebhj/TGjsY
3uKhDTtKKgBFNsLf6kNa5bxxK8xySGf55UJAJJXMwVFNzZ1WIMt1Xyxv68dSOOJGMNnJjV9hSbfO
zkK5uMHrWajgXE8pHB4r3NP1lvJA5GTEu7cGoiEhjWNILa/kJgLR/IongJkseGM/29npJhRPMNVx
enjlgbC6QY5TKHbIAHNrZso3b7puIvj7PVttjpF+HzxbGP/Qcihb9cuzcbKaatUXsFV56K4CV/E5
/hbkVBwRdP8zYF7xFUnUe4n/7L4mNLYY9KVAUBw/CAxwi9EP+V92xqw1WiLzvaIfZ/ah4ek4rNNF
VPnSYEu3cV5Sdl+Zos6MzVN0b8Cq8FGw3UG9HpZsu6CfzK7AslctAMxv7HAdEwVFekD9ocQO0DLm
I8nbK8E+hoDBJHPGpxxGjQVCAH7xKwhz/ZcwFQhunR1zLvf3EKp1hf8IhbldKKtPtnzm+O+YVboS
72ymMdhE+JZh71JYGg5OSA9YiHwU/KIS9nR22DdVu8dQ26kBcTsQG5d8PappCvBLAxjIR8DJfC1A
ICNiBbMYfLtTsyCfK8SRkQmwA0sto1hqnZxzk3ID1SztJpnWZKyRcMsbQ+M13D9NmPXH7HWeAp1W
uxZ0gnRXChgaws584NRU7sBgcLExe9VkbH8iZw30AandDdslFCf4Erijzp1fiS637wkzo2PPgAsW
Q4N52ghrVLzVFLmDbZ7MTDpKTDLkyg5cfVY+d7UdQT1cLXjq2uv3BSTwCW7GEqOhkoFfr1r6w/5s
by/yMM85XDK8u2mufym1uD8axM3WUxMYybCpOZuJjXzH3hv3ah8O8e0vuaTzG+Pc03sTWw43ORnT
YE31QnFBKY2xGGj0D2y0aFl1s1QxNchETAm/C/VbfLkNczmWh1Ss1Rp0f1xQWT+/7ZgOUgSqDIHj
rw7o3foqzQ1Ka4GS7EC6Kj6QPpMsbgZnld7YfCVVUG2V5TjIV3np17C6qa+QNumOYn+nPi9nYsFO
M6MN8Tph4VLVTRBN2XxGHIc8mBwYUtDmQhjnnwN1AyOlzI+Ygwuu8HQHPRQQIhdWSRxcFYrC2WCG
pN48TV5O6cx/MGVhLUXUvXQoJ11exaD9pJ9jpizRuCxehav3Aas6kXFkWkCiI82X13b6+P7Uq/d7
oWvl6Nv9fPmSfpFenvqYpxh+KA2I/U/LNFLQ9gYokRoxaihUVtixQOPHChQJeZvyLi+iSKeHxhLr
4cfiZgq/8OGruzcJXmOjJm8bzWeaq2GN8PGe4kUOOWnIx0Jsj0MNr79ROrJkMjq9dNhGcYhCnSV7
ZIGg70DmTM8LYmB3+ve1ZhvNcBOQrbds3ZxqkeHew19wEEmHxtpT7efyuYKMNjA2ddhWYszNHcUc
LD3soZjgdDasQJlwrVCyuYz3NeQkOENQGPhFIiHR0dw7Jqe4yRLU1bv8ge2wvSHydp43S8lJX3P0
hBKHsQE+OJi7Q7Cc0cEWjDDwvENEX1N5y5rNu93eCw1/FcqLEWTlOzwezgvKCIXV4OaFPRL4MbRJ
GdeMEgoNQmA1Wq1Nqcep4/rR0CR6U0ZBrIT26r4pIfO7YBrbRPbjh1PWqGtAVgyDBHjUta7QEFph
fnSmFiyL0ci9vecngYVGREbk9huVi8sOGrQLYkFenhA7j3Y59G6fkKE1MnJ4qKzkimwOjkIId3BL
uwfDiaDrkAXQK5rNN+44q5vlU9Ev34Qn/188M1F8m7VqK8B8o/8E4xN0p3YCchgHN6vGtnHC8UJD
4d1wkNHIo6Ann70hGNQWuzILX91POneCoo1BDzeE0GrsNg9v/vdYFjBA4OoJbsxeXc9onJzPfSxK
r1FA+9Vzk9FbzYZD5jFL0HULNGKskXl3IzNNXaWe1cQ4+hmWStOxei8bXkKcLUEUrDLMqOYw/+Xs
qe+0dgU/nquQ17d1dpAhbPPdc8X+BPmfcr05ZKdig6SssP1R4coCX/8UfCaA2A2rzOjt+mbDmBUR
ey8/G3UhgQKMp1T7hwstTCuSD3HKFCtnAl4BSYcfo7sNyafgMBRO0P2J0OLKjmw3Eq8n04Mb4gVH
ZKKZHD7DbDE5PzWrOU++09Iaf3Dx3eMJDrVXGa+grrbsSI1w7SuNfFa3ZOtmCFFY6QDwh2vzQUw8
OcK1y6VvgrQjGGvtKrmDk8MbahhKRvgIoP68lmLA+zzpnQdJloidDzdo2OGEnPJZbpc2rKbKAlpE
LGriNWZXi/fiFj5+0ku27kl9qW11p2rujeg4f7hIK97Zb2AUnywWmB4IGK3Mf20bwB5s52DyYeIN
a9Nw+7/OAdrnozDu58R4gJSvmkW1h/ZxNJ6z14qz/zgJ1d3kzP6l4n2xJyebSAkdOgyiofeSkDUA
jyP2ShjqTk9M1TpIUgI5w5B0sUSaPdbUMWXldAuBvDr0wiem2a+DcpG3LTF6SMN+GKHiflGdxMvn
Iu1x39mh3nzAP1OcejcQATSH5Pg3+Us4CGFpEJaILPUvXutB5t1cOGCbkhvHiMczFp/pCSX4ZJuw
aVx1fVdzzV+iU+TzYRhDNoRdQS15Z23X4A/Vkm6e+RBUgG27iNet8yYpBOjMK5cTBoST2XQuwp7d
KReIYAsOgw0/4/M9GUwMjm5X3LyJ81ChNm/lpX59+XmyZdKUnwfU2QxKXZJcHuaLGNSPOSywhbIj
B7Iycbhkbl0IDxYbT9xJIXa9XMzftHRgupbY6I5s6NzNsA7RL+mpQxsDtwhT5F/IBMwFW09aP7g+
3AjDctkuFfPzB0w7MOu/mSAMDxc7Kvf027KLfX8JkOIxlIDDA3VbgRBGQtrVjYmjRHd7s7txFyLM
zpk6ULiWyvWj4UFF5ftpDi2UmLn8sP4j6byWVNW2MPxEVikG8JacQcSAN5apFSNKEHn6/c21T+06
tVJ3C0zmHOMff7jj+N+DMm4+8HFgxSAak+JJjIxMG1sMIw1oFqfxV2NcrNQmCOrvpzPcZmRaru6L
PHoxzZj95hgK7PLs50gejAdw7u1ZGBmUkGfSLiuR+QNXz149suVw8ICrAd79CZ5vX1p9Re3nC2d0
gi9t+HCQ3FAa6U1QBDA6oN9dSYthoowBApyZ2/wCpYC8USQypxy8+ecwv+oC1p8n2SO7tSb4yBIO
juuAek1GZj0vNuL+vlbXoAfsDvVGfZbqNxp5j+gKd3zPfGiLPkE4DhIKTY+ktVY+3L8a/MPUJpx4
n6AXbzEfodnYNwg1Wtb2XS1ZxgqSG/3REAT1nv+Q3kBTR5QQ3/QQhh6QOtGgD7TYFXS178OkXFIq
vKidkf+efxbffbmCkNF/uTLAlcUwkYH9q+flTKxn8q73x+sMgI9uAR8zdE1Ms+qYoYf0CQZLJDnz
CW6lClYy2Arjsj8j3Pz0IbWNIFiCLyWrRhPxM6Ck3tJqucUejQFjZdT+lvMWfz2V9o4WQr+cBhkL
/bxFHTk7o8EF3B+J+Sf/wYl/YFfbU5ctNHweGmy82p4YgwFGPAfirUD6b1Ex23oP1qcSUiT3ZchQ
1Wzexw8GxgtJuS+dDGoJySJdCtOu7FGoj7jTBlZ/Pp4Vy85ASN5CM+vr+Nk6Z2eQKMc2yTEjKjk+
6QL8544lwcSNArI17skPN3tJ0DZru40HzmVRNA53f3MlaH5GHa7AksdrDAxEwQ8wGPAf7Chp34KQ
2cJLQ1RsBvQoXKIE+e1lY4+UIG43hJt5+Nkp0Ycs5DIetjoOGi9mkNY1nFp99GXUbRW8AprCUrvK
EFWdAck0qw5VTDC8Yo2GaIu+gijcIaitEEgxMCddOMoQ5OBIzTh72WhX1qqc/n1cuK9fhqNozaMS
XIK2ZQsFB/4eKLHKESUTdduxosPSH7o8PzQVcJGxCWqS7ZpAy+sEix37V9qvdLDE3NMoyTvHiC+D
aKQz82yeerPD6GyIv0krzO/Ao2/Hi4f2gEcihLcoGRhzjPCWmWhwk/r75+bjCo/qCYzPm75luwEw
+K2bJfIlb5hJZ9UW6u7K+FxdlO1jZlYOO2ttU+PnECppb2ofesUM2b4qtF7wvj/jkIk1bBnGLtee
DaGJPQApCR3XVTL/qY5GqHcBCfdsG3yqFnsW9CnIE6ka+ZrCfM1r9BBwJS9QkhnUEvVKeAnXsb4o
hOngCGLX8X0sTAwmEgbuJXLwmNnn69gwGT+bGFX+GnoXs1uWKeMwEmeNr3cJBg7bH0xdvLk2tV1l
YxhV+EVsJiOtspjR9fjd1vhZ2N8OD+Noar84+cmYuW5wmS/g232NV1+nCSwFbULO4JcpTweZkvmK
pNWTgYP+iFge7G/oUAjxpu/+I3QTKyZMKugtFY9p91m2nrPPCRnNj43xPXaYBVcB3ejd3Xpjxt+D
E4y/F3Lj3JBgmKcKERlbg5cN6hFosjpn02XgDXl0RCP99B7+L6p1qPompiSd9lpP/m/O6dx/IssN
4hnMrlJjk4O6Bg837pIP5mrv9J1JHgzACyuG6RiZUmyC6knxv1BmYeYat0VhN+50xpDZHwgfXEZj
nUEspM2BaGfkAgSjlDgfaCp0PdnZuv6d/c6q9Wc4dGkABJhcgaDjCN8iKDee87E/9OsZSKwEYKAp
GXgDyn86/2ZVApBvysWPcl9hvOeOV99T6wmM/ryg4M5px4E/mLQzI3/6L1Hum0qh5ic8VUlIZB7x
xZIjUkbqBIsexrWbajUg7tADlbMKJlxkBUtqMFn+NufC+sQ5GyGsg7DEsQA2FUZ/FVwTsEi6wj3f
ioy7vNHH+3zznLcOKttP9KIJATZlpDtjdEIYr9GYtQsk5FVH+rfJTmqRAz/1gUc3Uu1HjTNY9faw
ePqIjL/me/Nym/Rn9F2ikoyvxZeApWHrAB434CYAXBdxHY6gBqgg5YxeEME8I+d8JiuTMRuEpnkD
2UlRwQDLVn1mX4LfGn9qfuaU9I9Tn3v0D0f5l970VQwly2eAh760BOP8AT2/1IEvizwgLvB3mnrt
XOKCNtV8uirmrZ2fuq1XrJiwiKwtxnoCwT1PxY2SOu3G/A3KU/om29qftOJOgcD5zbo93J1OxyXi
5TLCA82BBvWJoHj1DR4Fkh6oT/QWdyAa6wWgvScp060Xv7A4KnTNiCUiCVfYiKkm1h6YcwzhBh+Y
vRJjxGP0WGKzm3H2hibbxlIk+lysYUbh0fN/yXc2jhSrShWrW1eogMztEtw+Hd5QklcAT8hmrpSZ
PbLoXBiIw6EPyWxZHZ4+U1Ud0gMYM9Xl80L+0y0pkQ4aV1zlGZSrwIIIbxhRvEO8Zmeckk8YZGDM
5QYQ8x4BV9GvUoDyeNP7MbfHNkuYsxviHUy//db5EqeEQM5Tls/4jr+EMfDAFgerT4cZK1J1s4eg
TVGreb2ovDJ7rdljcWjl2FwA+zjSUv5wEymePUhmGIFHH/TdF2283v5JuHUc8ZejT+kbeYL1gTDJ
A0s8wuKorUtUdPpb4fzWcBiuYhghuT31SCF7zq9QVZ2tPSWK73p4z76nxwYzTQVu+3QNHY6R0R9Q
v01PPOQnNzG23FUssZuZdzwMmHl4+FcvbjOcn3cU3xFBZYUxuAc4ekRjr3M6/xVOQSzvjmw/ZmcX
bJV1yfKaTTRKHLXxG+eCN+28sxne7hlz8RYoqNwQsX2DelHD0tiM7c5Rhm4dMgyAKzs1x3j9jJ2G
u0UyA3imesHtAIWEDaMRmILhFL7B+ogUjcsREU14Tka80mMHaQjJkBKzrimTFiASIdwi5QtUfl9S
XsSKz9xODBUHXoUaIjdvN6OzS5Lg6lJt/Zuyfid08JQnrMFrpvzxGt2d5vBcs72sa6MnJGPBjYHT
08zdS8Svg24FphR+mN2aT/NsAP+bI4dsNRQ7PEnmGmKHgaizAFQzmFgscq/z5ReyNIDNJVxfMpfw
ZMCw96xBDKzJ39VvLnzWxrkFvQRBndH4qAU9vM9R/bzcWuh+LvMt1g+9Ev4t8AMY2U82QDwEMjDc
D232I4gAkN/D/g4WHRpEo6/tL1Fln61xMNz0CX0n2EthWtwx8hnY/xBgNuDNcMUc5jl/zG72VJ24
55AWSpldYqjD2m02WF2iaajoTw/nGu+u52DC0gnzDU5YBsxuHgzD3mmSAgacF7cgnwk/ig5Hybj1
v9g081Lz2OyOFUnSTfQxZOOBLI+QNeyHRRgpKkYdwxaI9fHWfTM15p3NHguWd7t6WHKyde7Rzfik
e2rHBVjT1iktHjge1AMmupB4MLzIeZ+PJROTzkPtpe1rRZ8s+wHD0hvWasZlJPgCFVtUa0s3SxmH
cqfLhSGoSgiK8UrTXz+rXrxCpma3ZGBCEmXDvs2IAfCY1EAwc8FTr+bUlJblrlyWKCqZg4whRPv9
nzo9TNdFLBFYo000DhyGLdvl03yQ3dc6jCIvH7cHwYzbaTDBUlr7Shg3lAWV8abT+gQZ3OjTyIzG
GD7MvbFd1a4cSbO+WziV84nbj9v1GZ+qnzmIG47Jwn3znFRODXvK7k/IrsNXSmVSIeaaLOeEWBq2
lbkCFlxCPlMvtQtVfT0k2HhzOdyYX9PEZX3iAYmrKzU2Ofk9YxstcNcC/0PA6HEuYOf/jNmpdsKx
SXJFahR+xMHjgQxUhk+3ef3lu9tuvIYB5AzSgf+eFXOxq+oNx0dQJterYN0TxnfbTdW0ws3OH1kD
FLo+Kk2CT//pPdv0ab4CXG6WBT5I/b+BWWqXCOXb2R2anM1vqFNuTWZiL2Qp0zkDHhHLV8XfTcPK
YB1TAJF3xRdAnDVIBDFf1kSTiH2VTZkJ+5dDi51KgGWACU8OjFt4T69HCRIZPSaKXAbBuvTH5tjO
+wbR0I2fA50t3+HkSfwaDyEe+8T7uDerJ465WWFKsl4uSsZiyWMnfz3cbaSB9UpGBvcTQPdJJmBl
864eq5iiETBdfugFMsaExBaEEC2W4IhDpgbHp/rWOzpLEIjjL2YM8uWmYRcVv3BTEi9NQ5+OJJpQ
KFHy4Urcs5ggznq7W0CQsD9y2BA4D8AuP6tiwoZNwgDKsHg62N3gGuVxD9y6GNr515Zkj7P9xl6L
4u6tcTem+ym1GDjlNco3Y++H7Ir7xyRJQzyI/4XTSzjMts5LexOVA+zaEhz9W0jGEzoBJ16fnZkg
GXy01fNJUL5tiB6UMNLnSFVEHVZkvf0zw+VaQZH5PnFTtdPDieFX8NDfAUgvdOrX4so9WY2B6RYy
3D2QcY2zQEw9sK5mQMfonr/BSXFDKVmeLtDZ5xx9mMMyGtnAAOqf8hlSXjYjKaWdefhvJ49vzt2T
N9CJQphrOkjPCPyCl439f6sXuAVh9aujrgXnX12P5aZIW5o3bfLXoZSh5ptdLhY1pVGw/N+UbZU9
SsFCrFv81XGwP1zxHkDbQJmzhJ4CSN5BkaKM/8ypxpkJT0h1IzyIGZz6vbAxnkbR1BqTzwUb1N6P
YQ6xG2TlIp/ojGhzY5QpMUOLLUf8I7jMv7RJM57b4qpTpwhPr8PYejsykA7jXnu0RtaWguaYpCGk
tOUYyxCmV+OifF+CyQ5aowCXYFLKvm12ilrP2In/7RTsys4NgRg4ONVgzX4qq5AM+EClxQHd02Ke
nTaJxYbPeHdsM3N+WVNjbHzBoJ67en0FJ0JohxRxmDwsfNdBFWGfZRdFOzvf9XAzOnYvyLsGrypt
MaZH7ACMnCufqskAftX6jvjpFxPC7JI+gdbwHHGZhGdRVswA+vGMhxz/sDt/iHAKntjdm0KcYecG
4YaQv3z7nx35Rp/kzbbmk+Dsl7pMsALRB6sXk3silpeDxfAP+J7Tjw6jeLnXPu2IIIc08ROLn2L/
tOWEWbs9WlBAzXnjjHEC1scBilsFDw59MlUbB6/Roksf6q1f7qr5Bw1udJvls4ZjaQDH5TPv1xSc
KPcgdoFwiJkgYG0vyP02af7NtIo9VJvJUQ6ZSlEyNR2ASkQly8IgWBU+VtIgHawxhb9RbJbkgW6U
DH1A+Bhr8F2/MD7hV3g93CLpVxF6GR393Z+USvF5wUzmGm3Rk6Nr34MgPr2nR0oDxbVoLSRRJxLm
k1FJvsiPb0YcvmS8atnDxK81fO7e+nM1DZu9HA7Dwhj27Tv4aMsqNkEIILfmuEU+QwAUu+8TH6Kg
JkWNqQP9RWOrCFlcOipExtcyV1x40PAjfq8oVgkijbLU/TKnQlPkhq3RfkwSIYaWAosH+9Sf3WLL
CVzPMJCiywVRwk3hrv8OT6Hs7vdMxmkDyn1kw723CSuZ0czo4V8pu55mMXZrXCTfm4ZZM1G3W52T
4/49VvurCddauB+B7MRyWHnQj56+pD2M3BUDjfv8Skl143lBXJSyhjRealUW/0WHfPSl+xFWeog/
IpHZOnKZFmr3yZIS2caEK2hnVJcEKHyZ/qgtXA7zHqOausZko7N1CbRpbB0oDzFZxRHqF8JnSJEw
zKgRqSeTYSBF/KNNDywMQ2uIW3jLQHDqa+3TRgE8OeYLnL2t1oHk400NuRTjIPhL6neBPcLNZeLj
8RodEV3J6u1Eoz02cX/4RAoPlkNNLY5ditObRrR9txu44MJPdLRcIAfPDDa4w/SMlZ4bvRC2wDCU
w2Ylh5KjpJ/VJL6AyKhlQOEi+GcwcrwqlslYDR8G5zuTDrSFvKFgsMbrZf3YSBw+wjN7WNSojff+
WTTK0wQphnffczht6YOL9EvKbc84iAPvDmmeafsaz/xVt5qwr8FgI2/lcNmfg0dwxTBDXDs6K3WC
JYA4IQdW4TH1QvOLqX6o+NPgaV9Wz2L1/mpDnGIFug3hC1ryka5QlJY2tQpuWzePlgKW6plnM/Q4
s6IXbX4VU+YBoWHrQbbo+rXEf8Hm4sAE2Qof7tngtiPA68jbYCyOFO3f6hBMvg+uf7QK0NmodkpL
tLqsAHhFRAJzFkx3l7n4Z8BjVk2GQf+vYeU945FWh9TFy+m600f0Q0zujM+egoZnAmTKKyZ+UuMi
1uHPckvR4bZsj5yuJI/xb7c6Az9V4dtSf/D9b66oN5hkuKIsIo0K5RUpKoJsQWUNKYzoHL4UNUfQ
0+A6cOpKC8o+fsXOi4abpBttctiqE1Nu2VSU6KuXesunYQCj3vcHRedrRTv8r2ghcUWbhjy/KQOv
SdSzmuU9+TC6+IJX9Ra5w8TWb5egSNRAjVHw5zLuucUORA+dDn8sLgMpN+ZI/IxaL4EYP+5wWev4
IdLqDbxOneB6ZI5d6mMLr1qePx0YcpGIZIsxu85Wu4yNAQWO9l2KW7CX19K/UvrMvdjfPHDLRUX/
Dcy/eLjlbC+CMnBA+2oMTlXk6Di380E4TqgvNOiaXC1KBG43t1FQLQQTF5oonn4iWpksDxoaiVcx
5/sDJEQFHDo6ZbPHS/b/Vbwdcf2/Sr8V/r7R8eDCpwNjevxSauPj7MlSue7BgDgLl3VYhiXCSn8y
8LAOJIDbsji7CCF9ZC/FPjuYWaE5LQzFBypoaJYHdg/WHWfm2XUSWcOXbBuphjUVNnEOJ6HxA0NC
bOYkVofJoDrCH8uKB8nWtHzZYngI+bdQuPtiv4mZj6BMHGg9LPDKymfDJtVySMZdz4HHfT2MQPbY
aW7aFt+7TTpAtTam8sUntqdhWJewe8TcJvpeiMqWCZc0sQrDwnoCjQYsGe7vLfUNa2zAZz394nj1
MXymt36rxZdOdPP77xsnQZvWbKpwksNTxJKJtd3TIDBA4GzoqIUxqJPyNNMI2ptzOk0K9TDRRzrf
LcPaGoU4oDH356FnvvKIeruYh0agCvQXXl9BKFSD224T7CNKVwjmuS7TRHzhRXt9EjV4T+FLL7iE
ADKYBDtLb0cOPFlO83/NJdUHlywsFJG0Ldhz6WVhwNLW88k+VMFXEnRGrIfbqWUH7d8P4ns5ML4P
shb7fkN6K9tFzFQc/vdAyxgjkJ6Mp1sVzM+aW+dG+TDfc4QVspiuzJ8aGnWck1QGA8wMSEqWKOgW
7XLxURcAw4L0NHcXvEgl9lwjp452rOda28HOUIDLw5K7scy2kQiFrsRel5YU9I6KNSY5Z+phNVFX
kzXEqEalclPUVWxBTqJx5iXQHcj6lMt+/2KFjWR9Qry1Qp7DRB8nCgwn4zSAXNQ6k12FcF19uww3
GSPpac2LwQbI3leMTqOv4UCvxK8QNu2Haq15qKcTotk6/Fr7qQpKGW2w8N3jWHk21MT6RcSsIYW/
LK2zdTgVK54xjTL2MBaEmBVumdfqdGn9jz3GqrMKi8KVeTzQJXSqSrp3va9o0XmKmxQDCasHwZdW
l4fY/2Z3EyzpwqzQGPBB6wSaOPfFmj60sV+qdcCrk56BsP8ReqfsSoa8Yrd06AlME4H1V8fP1WIW
YKblIuVxy9t1n3GwbH7qE4U+q/tC052+uYcYzQF/sBvT65Od3uXRKDsbYucsAyehimqtD3Gtg/kY
XduNlGNBJLwoZo5hEBR/Gqv+DaTIAbdq1RP93Acd16t1YUegyVVfwXTk9PGrxWxMNptqti+1qGT1
QqEpiMwiw7oJQKT52iRh+feMrUPirChmMTmKVVkz1N2VxJJbkFARpHyic7Ctsps1woM3Z+yP5jdI
IjMKgkpfEzzuJGPxyKJnWqWwNOi0nmqqphF3bJu9NF4UbGo1MBeVZbCHA6cGj1zDULOG2IuKXy/g
sJ4j9i33xoEcfZP9GVHfcNbpgsRNeK8NVVxhtGHT+Cf7zSeFusvhws0HGhv6L/cbRuXQBaL29uV0
DXyOzQwjDjV6h5ykI22cJ1McrXr/cOue3tsD0W3T3yICIhE60lqy6FqiB3uNCil8P2LdwGt5aAJ4
E23ubzPRIgjc0Vt19v8kDw56dPvMc+xrOQgdftKMN8YNaTsm3kuUabRJU3VrRX0EzcMSN4awz+xY
NPqbFzHWt3C9BpsBrgQSQvzTi9i5mYdojMM5qjou7x73c631p+qArePLj+74NX8jaPBIp9ci6mTZ
u2Dqu0bQU+nTWl33tfquBhWcO+P7TZ7HqIeFTlycrb624fuyfxeVQyztGAgzKkz+ZPMkwsPEShpJ
tPozfn3npTL+mDDlfup5ZW5o6gR7VR+R7/I1CFDEOJb7DoQr5AxnF/9V1hG6EbRuLvfS4gjJAKVp
gzHk+hk5T8blM18dDNr2FhPUvx6C2p8Kt6w2n0wbDcjuZxiLBKz095h5AF4JQ6hZ2E3UxcIVcROE
Quvzn4o/xO4Wd9MQGXSDTxbt6BryJPZLY8jk9xWMOO7cwPUnZ1Ks9BVcGJG2jSMnczXJ8s94Rr7U
1ZidUbFWWGCM8WP7gL4hg4BEVPqkIrkh+k9h3HmuNDITkrGFwqPBxcbfSTozYQO3qfiJ52fJhydV
LSnsw8RfUQrhGQEaYvlx1cejqIF0dEDqcxl7U4y9P2YHIvSyqFRoeL44uBijA2jr7LWW6ArhUuJg
wczsK4qSS/RhDNC6Q8xqevxhZ1GA7af/Gi56euZ3uEK9GNj2IzmBH/lZDRMxZZ5a90RUZchOBMaq
+J/VKP5SbhoUVGgeaE9RjlB/hZwKwq9UO7SUlIcnqeV4wFjVnuN1kr5k43oPfkdKZfASoHZ42tbT
/Ia8jWBnVVxFRXSZw/E6z8RRNwWJt/LT1sGIbdPyOYFJ4MXTqjMHugx/SIspaAcmkjSc4focXCnZ
pSDQdSfcI57pi1JuRxxQdWznY8lA9SIXZIPCy8OjzfotaExr6zvFF0gbnfpASBRlufk6XSG133SG
LDLslMZ47kdH6RJ2kEf2n9p8DZDWm10ixRisPyHGqwV1+U/DfgFnKfjXzZy2JmpsCqQ37NUHbJB7
OFp/WKAN3maeNKbTMu6rjkgmGdCq2f/rcy4HiobcuAGdFavfcUSDKHCwTsNsD9Ttd/j9TEAPRN4O
4cpzShD+FGQMNSTHJXmTc3kzXVTuw4fkOYTvNiZeGpNHFTfoI95E7tACq+N3W+gPN2e6aJOWUe3Y
oskyGQutBbNnsFH0R3DACZMueAy1Fph/bAxnrO0p02siZliL7vk4WN7i9k+qNdllOp7kdLw/PRd0
LaFHbF5GuxhS9lAXzx8H/pZhfgEN1x+B23zX75/Zo8sZQzhqja/zHunkyxcazvdXfHUgWQZcL+oi
up0NtfIZqzP/7StRZ9FxhbSmH0/xhxD6VXmqAecz55Ay6EgfbUiWPEYH5qBi38MjrzZeeONWev8S
b5nKQyOYwrNh3j67DmBATQWBtd16cDfh6EIwvES0sj3seX8WE0yQTjzYeW8hhKCXZS5qdW+jPmud
hKOj9aWg3mCUKX1pB1wQwt8pv+ufOdNIZqQIkSjOEToAioOpIsaRZkDt2dD8+NgQRt18hDLIJQGv
OShbfzxn4+4YIk3VHicMOkgXBHBL9y32UeKfl+8/OB34/UvaaCE/cHMevNa/jbRrnbv5ZiDSXxQo
8OO6o2aZMQFo5u2xuHjoV0bLIQZ1YsBRkAwHdVgfLV8f7ceX/oL3zUK9WMy/GyZxUwhTx2JrtgAc
2uhvfCAdez0K+yHGYXPs0P1BunWZDAFrYAFaeKwlWjxQ4mqvOMPwsvoRxbH1eNXpGPOX+Rnaozq4
jElDhXuI/nWsoRekTZ+GbF+9HcCUcgQ4+aJ3pvZBlcQaguE6DPni3xF7DI+5Tl6nJL6xI+AtT3Is
t1p7DyjA9MFmdAkfjMPZtZUl1X2/tUZZs+rBxU3O1utJligUZyUixgyjIz5n2bOv8wemudg3SCaP
l0aVFmMLIkGThYeMO2byNXKpFO/xlQFohz0qKXKiL2M8z/4jKya4Av+YL3yYTEdbAwufVvR7HZwT
0EGh8oIWcbl4+9+ic/qV+cSfEe+tHS3jDmj3axB1F8C5YA7xoMrADZRj+AXdWZO0DdUIP4+3xwAm
0Hl/faRBvKQLTGBhxDaVmuTMG6lFwBQoG6g3cc9+C+YsCyrIxYo9i3ZN0JHFmFmYn6PnwREPvy4x
i2KeJUgAICsp1yftRIVAQXuz+1rv48ilQRjKz6x/6PIxJJtQlODgdjHGQ5/xZ4amixjWk8NZvSko
yNwkngyNF1vAKoEDP91ybJ9PIKzE0Oodn5GfIyb3AFFXmpSchiBhb4kHzOYad6IEvRGeBrHq+3Wu
hpI5dLNVbzHhPV5M1MxtrB2qYZ3wVIf+ZOD3yl3xIwIQv00tPkjpTXuir9yybbVMny7zBPiFbD8A
n9cVYgvIEVvYmbuEU/6ej2SaAL1qWlvU30SaEBDFR7qaSsaE+61u6nAjaZQq+Zk3oIqHOo+fWfB0
n9KS4tXeXVQnvSCZvVmILLlc77bZjzRMEAzpDy+hC1VejkjAK0xmGTxX2pVSKPMY7qA/ZL50V69U
MqgUBYQGnqYmJa65SPhwoDfSVDbXssgVGf2YhTJ1fGHGwAeDRJveMRNWB+b5qT/AL9CLMdy6Dqnf
Jm509oIN5Z9kLSXwGQMfgb+/q/vEeFz4ds8KfSnP4SILb1ZxjDID7muB2RwlxFfUirvt2AzAxrgT
wumzc+4ZpbAE+cWs4YZh0sWLsGyO0ZhpM2uvPqWPWk+H/sN42HuBQploJ5KcB4txO5tzXNk0xAA/
jJdYEBfkfwR4QfxIh3vRqjysZORYvTdOny7dYhe+ybQaqegaeZe5M2QJbIDrqS3bFKcoHIqz55EZ
SPp2mctHvRX8gDOeduZjVgJdQfZy+i9fQifMlJogcO6nDELCisDAjK4fdSBbO82OgF2YcJ0XLJnF
6UFILCjV0ANwD1kRzOptll6HRFf06MkLPx6+O7DA+2Kj9EzF7sHIAtXgYagT0/5vpZDLwN5A4TtC
3M+cu6U3qXC4GBo/JKmFfQFobhni9QNT0oKG69jW/gYRTV/rF3EwNoWF6n4PmMv7YVlbm0wX38J2
QLSplMLRBvYKxXbJuGj/NJlqiiWbJF8cohwI3CPkZzUhD4ek4V0XDaH1jS0o4KrhS1A8tROIhgPy
yN9yMRZyEdXPUGNgl5ZlPbcxfD/mOK0z2jfSByHFQn2O9g8ai5SuWjudF0iQKMQL01EPvoQRBjV3
TAPIExUT8xaSPpis7USXL6phGtlfeF3nMqWOzdmJeA40gKOC6Nm70fTNPqDFT2dCjj0x5Eu4/BCj
+otO5o2U929kh3punFuHOANmdFgn0RO8AzRf2neRUqgxHOMNsh1VXfnTmeEKL29p3+FPLiKUipP8
w5We1FPEqF+QLf0tiC9OzrCsNZQ+SgDtcce1w18oJlXqgOIINPnh9SnehoA7yQj3md/0iD6q+unS
/MxEcAi0JSztQBaRZIBKi2XCmJsyfI9kdXO2zanHXsdMFpAGfgsnHWqSW60/FOMFnMzH/peFwNgZ
VqK6ia5HWoiPGqx/qME8IuYPP2392m3MTZGxXUyWNDxQKYM7fcucORCv2kjj6B9xSCylPxbEzU5/
IqqcY4IFxr/DIWXFUcX+3vY5Q+6wt/g8QkucjtmKczel3bX+oUpnNeE9qLPcUh02PNqwDcsfRZl5
ihOetcDWNfyjPDafNVGlcrTmn5nAAWycK1rWTUFsKQa89JvrDUwUQaX4LVgh55F6AjukXwivq7g+
HBiQnCzmwnR3jBOZdUeO40DIv7Lph6Fia7Re/luPHar9BGyW7dpMtimD7C9sK/F7KCkO8AJIH52X
tG4gCt7/Wrj0WjN2+xnQLG0FIhPw1IfA/Z7eOIhPQxkwFbSgAMQTKJyc8IaPDEJXxWsFhj8M+k5s
wVfSE8RDHFpp+rBTJ3FkQ4XmkQrf/hVuCgKOhlbBt3hZCUolBPzZZSXNc8fo/gw1rpC/jwMuG5Tl
pvF5B55jgXSqBjOG0DDUwzY9iesY2okTS9HZ90lKFmAj7wwq+QSMLjMOTBsS1TK+ukprpjoDu+RV
Blhlo1+AhXZeoqpYOFD2uxObKY4QJOoay9fIzlp4N1pvsOK62EI4o/BVVZ3kMLAyPgYPOh5o7nn9
yuh4CYOE4HbX7LnmumwTxlgTgbi0mY3GT2SxAKGxzi3awaealTpWrlkd/5BYge2kzhfzhbRzTP5V
ExH0EYgnJPNkxwy9uD7WD++7upmqJLGDAETpIziJg1/spXsIHVrjs5mZ6UmVDX81OvD2WbBDbxse
ATw9U174Vh4bXIcDuMPTAwR8WVyZtuo0dyiy4bhfcc6gRbX6a6gJb9+vVFpS8fWE2HBM8FXi69LK
O5UZRHEIHwI7dVIMJdgED77mzgUksPtKZIvtsvgkTECicsYW9/RWRBGpINiVzU4Fm5Q1USkCsDsh
duY6mMhVMaXcybFQxbJ5WMZOMV3DiBMrvZo5kTIe/8+PoqWTNesScnfZtxgGqaPs9K+3fzKeeKph
u6N2snfnLFupqQnTsb9M4owNKCShoa+HamyBIatW5ncz3ycCxNVsPIyghatgmK8gOYF2u89dGEqq
rXlDhwiISgvRAD0aFXr9RzX6h68eSrqGp45+xIRsNszGgV/6PiX1ChSCn3I1XH3WM22bmayTdQY/
xGsj3eZO79x6DgKcR58F1qXeM0CCyR/cjZKF2Oe7nnVtEWYrdIe7+q7FqsNbIvGpL5rDmrEMI+wD
+g6AUQykIbGRTV0+OR22wLsdxWG1mim3ioNE8K2SXLMs1l3odkGYZRVTORb90w3ZJriX+dUgtCZJ
BK84xN/EzzLrBA7KCivm6TYDBmeh+CGSDt39BH/naB66RrE0Fq1lKCpH64oPwUqDtk8zwrLc+o7z
IYkHZvUq4WsRRPlhthv5g5Nvndgy0dR1VItpb5/mzBuYmawmEcvjaw43VsLiPknHRvUNateRmYll
ezfTesY7pMNkYDLi7Nv5nvKc88Dg8tgXwouXWSpL9IruLXVidLrh0OB/Fp/MYdBvOqvveoJewejr
LCs1auemk1RqrLp1vMtInkPn5buaTu7KkUZmUegzW8NRGb9ONcQCrbEu5Lk8VOrAi7p46buxxpuz
VVXfShygtk0w0VKxR3SAqtwHOFPRVU9kI/n3hlSr06lNoGKQW62u2AflWabVR4PqwTLeKQfnPQmZ
JJBPZS9vqjeydH3eLdy/fP7nald7aFzUhwnstbBnS/BsKxiaUaltIkpS48/23kalBzONNGhacQy4
ICzqw8VV3W3XZFL4rj1XsP9e/Hmzdb1saWf0H0jdXP9Zy2DTUzfw4MI/IsIuJDV6HuWv3FDDDfTO
Nx3OXTPdmxNXGHnUCTQs3sXP/G19T+nN3jzU4BK/oFg8VP2XyPo9sFnPGG2r1aI6zXGsJ2D4D1XB
cyN2WHbMzxt/dyQ9hWqT18P16HI8SbCqVJKcIKDrS+Tx6H0Vbrob2trsvZq5rgEBRnWv4v50c08T
8UH3xL3b8/nsKHFa7kVAjid8NQKPLBUMvuZE8mq/Oc/KuKU8ebeObL4zI4qstBviU3jBeZ0t3Ge2
HDSxzz1z/377uyVEQ/w19H0beRNZEzPe2DDknVyJo6tY4QlgiXhfxCPHc6V6nKwhEZebj/X33Yvc
IUBFVfJ7JDLna/tmzq7B7Mq5cf6qO1xCMQ1ROlBhxdpsfruX+t4R9US0bhu4SCJ4bLZNoJpH3qq2
FjlVtvsfSWfWpCi2ReFfRASiIL4yz4M45ouhaSrghDgg/vr+TvXt6Btd3VmVJpyzh7XXXmsuR6Zp
LZQfLFXxAN7vc9LOkwcqYXHrDbJLY2P7acGzSRZKjFnqhN2f3DvzAYpikpnFKw3Qwi5w1hYVXlew
cyeODY9s8XGgF/mLt/DKwztow2wLe2jjlHED0We/WOMYxk00zpf1AeoPcRbLXcxG56xn8BbM5Esd
16+WQGIZt/fp6dbva72kClkf9+BOTKcgbTDEdZa8tqA4pvtJJKyMXoez/8GXrEWfLUfP28NadBuI
BvVrSjFdXmMue2cbeGxxjaadlyseODRrXNGSMHYYpeQvwGIbubNcYsUWdbLcNDvfw4tz89dxIBGN
QJSaTRqTh/n784mcHcPVwIcfB/40G2Au5owNvPY2P+E48izvaQYoN+M2auJNm1dLQEuYtyu+nKDK
LQ9Va3+08gUHbWzEZOU4Vq1QfO3JWMRxfLGdONTFUQSpupg4ZjOZ7b6pgtwnJEZUOiIoIcDZxn0h
m7jC5hyyA461rYUyKxYpdGlUYy/ku99j1yOPvLKgN/IR2Jm5YGPR2Ahv13gl2yvGvHyXzXbo73mz
NV8mJpL6EhTDECf2czJMHB7XhBqhHk+GRubw7OaLIUcvjpk61cWMKVE5u8CYCJHM71hp1PnWwxRJ
7Jm4S6Jg5Ud9mYIigWzMajV4xnQ0cGaiPU5RsvDThRyVqKZpnt3w7rUOVG6cSkSQor3+WM0M1DBp
/bKBYIGg6O9q8zOENTr2aekDzvP+FXJfRSvNVji/7/17Qr79jiQP7+ogBHdy/Lhzj0mvsRDGmuZK
/gnv4eEVHlg0hu6BIgiAsdUtsb9kuwT3+qCbcUOrWaSBN5lLKWb6wBiZ2gKNKWqAtzf9Y9DNVjwP
iFRF4xVToGVJUebmhTIQdcmLrYGP4RKAeYD+NuYsQ+O6QarOg9p7ToPe2zPddReQy1FJlkY21jHQ
bSfGYvyEnGh8M1WLdHu4ZojRidVLXIJpdwgl+g4FQRmZToSa0qCug3k9dKu1MqCsbI4reknGTxsI
DglwLyvEgZ3UeJjJaTYVtws6HYXTNcyGboSj6VK1Jeh9LC4NaGiY0Z5DEv6dpAtYs8X2zbTtb+La
EzfZDuZXu0eiv3I8cRcZ7Q+T3zcpiSkPCDAvkve4OPUiEYojdDSFdaRMveKglkclpEgWQ5bt7eKw
GbwdogpqilKk5OOp7nXgfk1lVcFAoVrzdNgJJiEieM+D2zoZu4LSZw6/xtJdU5B+ku1pD4bJoi4Z
AXf30Fvg58PJd+oKd0tYWoKTA4gksgtZsXVyEhQ/1Hx+uP7traER81+gdEIPWIgCvP25smNhPNLA
4+MPCo2j6l3/ZE/fVb+B7MlLUHH7LlzklGUwH2sGaXdomujjexxEOW8tJdfowQ54i4C7q2Y+BJUa
YlHR/B06Y//pUBZDweGxO/TCSAav5rzMr/GlQNAfq3ljcDOLwwSzYcox1mp51yPmZcfUkzE5euPA
pgoGQB0WX0ZoxniBDKjx3j7oj63T/pSt5dZKIA5tE+GJh2Ydu4notxrllIBcG+yzmqbuUGNeMCkR
EmlL+hteGX7g2CXHuI3DGO056cCmQc+q+jiObPKUvYRG++BYmzwYluHGpC3LChJj+fykkS1HSUR1
nwE+RtGau4xxcR/q07ww54EN/xD5bQuqCmFkS5j5ZyH68l5hbiohpQv7Yy66AG8ziuz1/GIFZrR+
Gn9a9je2M5a2DpGJ/Vzg7S8D+3A2C7Z9Se12NLZ/p5/w7+hmtokrIA/IJaEfiVSkT7v8ef59/xBf
NGyATJ0PgbWFslpvt20wHy2LmzOnF2Ook4ukBOtmK7k829MqWHeVwdkv+FmlmUJsFl54VarQ5WGe
MtFBZ80tm/yROcw8r0C1p3ij5GxQ0dn2uvJpZuZSdqAoIJ72y4Oph0myVlsjsBUMxJPLTDDulsv2
DNMHOqAlsizaglje2RE1tDulrbf/lnZ0hkZjfmLisU2cupoY5uHtnZqBwg8V2Vm9c21KeX5GyiNq
E28/yPbFOzcPzRzfk+LtrkmjqNtB0kmnNJKzhnEdqnJgH1PAI0rT+TUv5iSJc3Dolh1opdeFhwMq
uHxwLhYVJVqGBhUYXF5K2Mks7xjtoCATDxEMmlOf0ftip+P1xnlujUC3jf0bSdE9LHWZekDK9htm
Z3djzyRHGOjmZZBbNy+MUQe1nlFvx+yc9Ux5/iW96yp8ePwv+CD8ynori80gPcC0hu5Va+R/IAq+
TS5JTgqwVgqTZwfkBRYII3doGiTbkdtyNnufbe2hbeJWCLF9xrRCNUPv6gY3JyBsG58DhXmXBgp7
sznZF9wEZB0f4UBM7B93c7XQbHYoE+7aPBg52mpbSH5hb8upHRzYCEWyKuVDvEysQO9mrCzixmdG
z5/gDoWZLVYEKWGAK2tcVz1OEfB5WK5YIq5lHGHD4j1UexumexRAZ7D1f6VtExe6Z7cJ+9QJ5yJo
zdZFHy4kffswYgdW+F6HiMddLHvbbhNi8IaYBMRtHdDptvY4ViHHsPqpwjSuYVHU/pDaLD8U3H8T
AVkYWdPz9LugOxWvLrcG/LEUI2e+Nn7OWGvhHzrz6dzCfMO2t26fdmW85/AdWjMhBNsALQZ9r05f
IEceJQgPTgnoAYDP3Juh8zZvdBjU0CFRgB+0qDnNhRwexmpGFf/PA5E+Ax8/23CfR5hRlPJFidxy
fl4tMHZdCdKERhhHimaPzXOTD+2huR1vFWNE+sRUCqnn75HMQMViSL5+NA7/SFO2SW3IKyndfX+2
eH3eIXhPA0I1VDpz+5jR2xMUvWuc61Ntel3pePk8t/ozSB6zBBuLP2InM06o5QDnWopjSHwOjtQF
o5GronUP+5R9Fj6cQ4S4+D3TfcjoAMiEoneAhqR5wxSG1+tcXd2eeBK8Bp1Cj9ItlhyqK/QMmGtn
m2kfgpThyov7MBPdDsOb48X82kD7Eiv3YzIBy7hYWt6s3kPPIL+hP7nAfmRZuo/wFbLwCU/OVDAP
YHocs8YuTN116AWIgrC7dwLdwPvIOtvXmNlihFyah8Sme2Gg6mnuY9EHPOB/bouZZn+cYyI5tdt7
3f4VnQN1MbC50gmTOXosxk10pKwPARJCtDBuTuN2S2Wpsi25HPqjn4HDYgk0m49TR5+sdq/z9kX3
sBgFTwcfh7BDlAE1CaeleDqw4Y7LjxS3C927pK+09x90pkXzV+enNOkAqSbC46acCneRdo7CCgNr
Jnie7F3nwqQ0rIpLqoVsRaOy4t4KGHJ1ftSN8mg+EPyCc0VptFOWk5PN+jnq3ZRKbG9SZibR9G8C
LWKJgNvL+MSyN0FngJq2nvfGPWvdqhhbGloOmIvwf29XsZiDu3dPYw/MQiwgP2+ZfFOTOsO/9gdR
QefK0gDAUItP1D2UwuYXsYgxswYTBSYpgPcvW03wnJc/KoK9ONRSpzRMJ+G8sgvhnOcqelzFwweQ
aVhdyOtgsi4RWhDNY3j20XV1RHgdMoFAp5CRwVbDQ7uJRa5ACIp+5sPJbYhhklXHDb0H7JIV37bK
RrCOhDxACafyRwJvfbhv1erhzedjnigWDxZip4sjE+iNQf3wxoQGtigWmEEXUa3e1mOatw0EmH6G
3+bqNAOD20mLUzT6fS6k4JN0iCK7o1/osyBpzEfQ3wZdu7n3mEU9ps9vKk36NvIiCmcmZnOMv9QM
4oKH4yTlJeRbsCqJveqJNefeGa9dE29HKb/DokfI2dO/OInqzjfYZJIAmbOY52WzK9lfsitf550c
qI3n23FObWNL8VpYpGoMsZOruRzBP4VligkIEqwGZ7W2PzECLwCpmL+hfRIKvi1lLiIEutNQ3KD8
xDLiBIpHB1MERnOksCsqVqy4QR5f53QeGe3oSNZkhmyBBe968aHt0mw9ORbI6+MiOZOALcg3kWiF
T9Y3Hm6lwwsrOAI9Ahw+f0GURpAnq6m0YJLBGbl5kCi4MCWCFl/2uS5DjOl4oaaEoexkAQ+XEMJG
0naFklaIgdr0w36RT9K4UMGjqBBdk8GCruWUUu8hq0TL7AjxGqzlnLO/aCn50DL+bCcBQhq3lIhp
46QlnBQxi3yTswQmAIUnP7s3TtLF6akmcqF4wY4G1qqVtXjYHQKllfVKa5s+mSnlx1kI7FH3WEBb
1N6AxQdTWj/n4qaxi2HdIb6ARzL4wJT5tlQY+YcTsKSLUKDudnVwB8E34RbcxTh/kqBvOGPVo4ab
ZX0BDm7umRug2vW0QxBqy76WtkImCq+1Uwbbt/o6dDgAiJmyegCeSnmVEZQrRGt6A1ll5FBuNg1g
j9dsH4JjTF+zdjsg1rjsW7iy8H7t0NA4oKCCj9IVbG+mLkRhQOhk3BNJc/WHcd31oOYddynHGgQC
QARfz7xRym6/qE2gAEOfApd6NRpYkC9oFctEfOcZsIImwF5B+XEr2H0EtrSifc9roVXwQPOL6Q6U
NP9z5rShJW2fvSEseMYoqLNdkzvYpRA0ib7bZivTHvIjZ70DnQgtqY3xXNRbia0TdsXQRl0ebSal
3Juxhjg7sb4OJEQsjE1PGX5lH+ycbIohvXyHP1w101Id+V66A2TtkZhcnUoLltx1AUUt/7Ld+14q
WZ+N1t+wQ7yxY8O8ip9YNt1ISMjLCG8RzRuxSeTKPIdATodMqz/eBAVIY+STbKhOGK/F7lrzfo9s
amB2SBCrvd4XiBYaQCGWSgFYhD0Xl5TUX7rqDKzL0hKsxlypEGszCnGKk/8I3mu6jTE2TUpeA/ac
FndbmqH6dDcSKT9mN/GMhcHtaDqZtc7VfzuYdbEcVf4osJrGOfa21FybBIpZ9AKkeHZGQ1qcBFyh
dlFywomtn8VgcbOe7nMKnwoGHJWmhwnCi724leyIhPjMn8wxMY0xPRbwIIK9CKEHkTKOVjvnTUJ+
9lCgJJRt7Ba5N4ohzqArUImnszFlDytzjiOqsD9XXhCuQAeQ4IqsriUUK1gm0ptiUdyTZOpQ6PBg
4GTV/mnbB5sYAVFHNYQAjMZGlHtaY0dytILKVJinDClYJERN0XCzEx5kQdB7eNWy5pne6QHk4hq+
MafEfMiEf+bKjsSYVqQ3BOjE7A9u1F7dEjXMxj3H2hRf9EJb3R28BOOGgvYD0rUo87n2i3Iguppl
fiIQCjXCiQcT0046Rynw4eC7Hndnvus5aP8w1TTKJWKVOdxJdhYpcdwXwbYUSljulm7eblEY4Vg7
V5u+GN+e0mAt3Gh/CFLmcJYMWtIY7TDkNvwhVxjRs6tYHIvRGAMbMnumW88d7Gm+ybZywE47c/7g
0xLyGghA5EO4cRB9Awk1ICo8F2Kdi2tlIVnC7gmykzV0B4cvPS71cyTnsBXsKhSryIvj9MNOhzHI
js4FlMV4Hs4AFhBZaxLxxdnYgzV4B0w+Tvgn4XH4ZKqgD74FzA5iKkLYeBbtlPCVfckjrCtDY4FD
ePNbc2OfyZhO/TcEM6NERycWlVmwAtKWbrzzIxeUutLs8oetE50xXQBWurGUowJwfhZ4HVoKiRXH
KqcxQWIvxs8O0WH3Y6GhRv0sVk3Yk6FdGtpf+u7e/8RAfEsgpkhKsYvnLM5V5FJ1e4UU1DcrXVRA
zdJHV+3fZ78xEfg4eL74lFUtHTWOr2sOurlsPFKNNeF3gTzzrfLiQrFfA2SOATCyTTLmN14j+GMQ
Y9ziEcohC362lhJ/9gj2ucyGUJc3P1M5PS+GNLUuwj3cz3GEPCKQuDZFRwlK5Tvgrd5DdTaKiQ8i
v8Ls5qD6kBM5MzwOzC7Mfnri1MFpKl5L8F9wC1aWfgem5vSGzlnlGeC6vDFbq5xR6bIuOUdLIu2n
0EN4b0MX6WTu9YYvElviH9ImnTvblRSFNtkGJGtoYHE8v3sKu8H7j4T6nkOR63LTpzjeJRgneS+v
dyceWkLpO1KdatndPPVPveOw2ptPqFofSuEyfrD7yUh3zjtWvGOKaSpVfL8Tte+WRATF3BbtKgDW
7IFbN90XKE+7IGYi0aVabIwGg+gNZ506jUttNAiAzG6cPFyP7GILeOZwZZdDm10xkks0gqBeUHfX
0/HiglvRY3lbinf4yuYRRxzpnE/4DK/ewzpvH36iOUvqNwQajsEfVRZopXkrpAwhJvoRX5joQepu
o0UZvMC1Jyn5kw8hapaW64NaPLD8CQjh+utd7TEPlm7NvXmbuW5fIPp4lFKsHS4gmrH6fGRj6um1
HncV5TZRQt/Yc2XT3BlkpxSjjmwCAEN4gt4XtZBXHCU8NhbrHZf0jSbNx2A2s6/t8w/KfW5EbGHi
iESJO5yinMn+RinAQpcYT4WSsCzrQSw1r9H+Gl8DlbHxBxMkOFnuI90AM9qax42jAPHPBF7egQUP
j3IpgTmG3gA1jxTWkWajPM79onfmFfBF+WbX7ZspTRGOnHWgCK/GlSjeYBSyxODnOpG2S7Ee3F2K
oT2B/kKFhbAvd0oNVErcqrjyfEBPvN45zkRVPEELrUG5URSKSLDyXUaHfgst+zWtwgvNOunHGS4b
pwrfPk3sfachuow2gR4fkA5lw8UGJdaWbbyxx1aVvngpncddMM/Zh1rHnxQcqcdeZEW4PMno8Nqu
iFcpdwAC2y358PkXiMXZx2npTzKKVKjKt4xZjBpAYP7+NID8lIRM8WGiCapeG0FKxkK55D3tLtY1
ruNJ9LaOX2MFCa8RfeyOUMTnmGn4uwp7US3XXcEje9BgOs9cwzwgxrnG5/uCw1x5utxtCv+g+q3o
IrVE9a9mSwnTTjUhlGV2ZpUoB9U48OexiEyHO6WCCxDhC4kIcIstexgPGfbjDpI+aGYYEITn+RWA
4x+XZ2SumByuZV5GOGDHt4/KH8xmn+41aaYTa7hmLDNg3ZBLCmjGG6MpY8ptKGPj8AIFRaFqXTla
2PvaCqk1ltG+TFr5hGzscJJ+ZComwcA+/T5dgKshu+wvu7laHxh0+9eMpo8W9qlbFQXB175NdvUU
7LtkkZtBw+fwTPpwnFWg45yANXKJekKKwsaSdEsvUab6HkG1aDJXWGmJrstmqWFUJoPyePpsNDSe
aOkwz5uLXdq7JW1ZLaejcmFOi2VPGPZAKtCK3rMHG53iX2yhUNM3MGxDZZEAy3J8fDXDM9hZH45A
UCRgR2FoBCYoWkNWN8TMRBRF3GV7Sf1PiYldKM6eAFo3h/EEOwCmanmdE0GFZ73zDv7CT7AbE3uJ
sVmTDKnDeSMOuIgt2kVQsR+xGG7iSUQiLANssDbehcVsoXaQU2Urvw9hhYBSBuALZFPByB+affzO
oHfwo1bZkMoGeryt8RlZXCcF8gpZL2WvFbxV94CaanuhcctRnEfaC8lRjjODEspASCioFLtP5ONq
ev8zbtV3/0CH5Gogg0c+t7iQA5qy0fL6C+IAo/niPwAqb/jBcpEH5v7M3k7H2p7k7wmQ+FNy3tPa
fFqM+RyZegkOOvfxBb74cV52MRfRELSFjP2y6/2A3ZTssmiZrn9WXf7NyDc3duymXy4SuptUIUxU
7hQZvelduEyU3UEdnX0ZGId5o3s/rIT9OaTRSEMliV0YfkxYaoEcXKY3qhB7BLmZbSFYq7fFCCAW
+/qB0TcI9xslNimdW7PeCl93JHCNDWAMafqY6uEzZwDOw4Gz9xgYj0xhenegD3NOzqW400kf14P4
+nPCpgglR/LlJaQJq7aE1qPzQH4VgJi9E9Ap1qp/7gy5mQ6A1bbTlj8VlVZbCknRKTDZkdtzmx3J
vqjT0uJuQrQZFYt2KzibUFVdOYSIMJzY+u47//ywRlP6421ZxeqByrLyLzzFrVacGAxCyEtR0Z4h
wYuNZnsECzsV12BTIlZA2n358kr77dlbQQUZ9tBBX41W1ezLvggtuvr3zu8ZTfVotRlNtfQFP3Yk
lnsoqoqnOwYzDb92hYkcc77vQXM+Qg3+QxoYzKmVHSDXQFsSWI6vkD0MZAM3y+f0ayNYmb8htrLg
Yq7laACz5GpkpXOPP5492PLx7CNwHyUVw0Tt31+KozktRIZu31Fn30KKjt2Vaqb0VY4Uynb583ec
3raTX8w3xqjb+FpP83Gz5atHSHyOLLkWMow6B1k3LiwrFX3xYk9bSwf0LtAgxnTNtILMvVqqDQEJ
Qv0+jLdP9mRQbGF1iLgHDgh3Oy4/+ZA0/UQKGWAZHwQ0LHYDVp8BKAHB6jllofCYz9GTff99dPak
LIHP/TTQkMF4qG2IRUdhnDjJcB5E92EG7/sTnbMueeQa22Xs8zRe9XXHsNaJqnik8i8hrPkykkhy
yzUZWONdOjZO5M3oMv08PYCSxSRtjvaQLNoztqYOshBdsU5Fjddv46CR6NR09ERqMNvDJ95Qk6PD
bx3nz+XVeSx20w5WoPKrBvdMD5tcCwdY0B2zIaFBlfgUBigfqz7g2i3H7pSdp4T0N+J5mjcR5BiJ
RT7miJec+l/KmETZ/BExM6hUo2lcPcfWiCLdH8Y13XNbmTVjrMMtw0WZBuXkcwq135bz3+GrqeXM
+lUUbuhN9kVnfdAGQzj0FnX02Ri3M8Cn9ZjrsA872tJ2oZI9ZhzAZosh8+Lrar5cdPgUA7sRztC0
zsRD4dYd3qDfskU9zSFEktaoSNWdpyI2ana0lBsgMyJVBqx4dpPnouXbibEgLQh1OBqUKNChZ1kb
0FqYujpHmlvRbBImEmk2sagDNiTPy3rDjA8g2kUC9FhwODJ+Nx93wEEuFxeYMEzDmcSU+cYc+KxY
ZiR6kKVXelzD/SXlUAkP6K1AzELkMUNwWwtXcn1KmYZhButromkdsQ+5LANCCm2eBDhDP+VKewlT
0YZ1CTRGcSvtCdB1/GINzXnCYBqkzW+DI4RRoi76S7hE+cu7UnSKGv2UsnYrEZTPq2YFSb8lOnFk
VxiujeLnmmZNnXHhVkPqRVf3QHregTxkQmAoexp5CZ5FtXyy9/W2hshpeqd5S97kvW4w1pajF0vy
9OGFFiESs/5szGN+w+BKrLWLfC2nD+cSlcxSz/aIee1vGzz/WlIzleGTkTnqGMHYRXo0fgIa/Wmh
hN0YiRCcbBLwXj0GBFrSugrKC29k14M71TaYCt7manaeM25B291nwIdXFshqoZDIPsG6sriKvhZP
ihGf9GsCdyBObHURRfqQZcUO7jXuLZwgZkPmQWfqJwp/dcV2GfBxwqBoohFW1JHxWg7QnXha49kX
WGPdheef5+IYP71hwoAlBsQov6Y+4furwAP9Wp/JV8qYY3yMjhHjYF3heyrUBQrZVXS9pIT4yV2d
U1RMxd/0paR5im1DmSECYuDXBnusJZMi/krte08JkEzNAMLsAlcpUvdPFSGcTdVSx1hrL5nwUPh8
GVFfwLYIwQ4od+iL3QsNeIfnLiIYAtPhxz0zNhSlRDuvqdtH6Wvd4tMGRiZUKXAPdXoHqCIksY95
S4wtqhnrmna7PII3DgLs4Zrwza7CKykLlsGhdmt7gdo1bPYfBfTFnIihQ83MD8UHT+wUihsmaoqB
T5k65Y3Souak6NGUjhQeGu35kMHotKlhwMHkKudK3K4+qep3HibTPBtwNhovlNJRhjxRg8Pie+06
XG1MaWRJ+HC8HVoFjP9O3KQQjskbPGJ2KXqH88yWITL7BCoX1wjFuu2YGYGktzEp8We4OLIyYdF3
i3TSzD+gYQdA31PG3j7bQT0ED2SEGSHRmx4GBXI9vCg9FWwWH705kW9Ioni4qe7NZ1LMdB2n0MX9
98Is/kMtcKbjqiA6HWBzaCoCjCIZXnMyhuorCbPkQXZ2se6kOfju4XflmhSNUARN5PCe8vw/V4sp
ob7boGeWn1D8KbCMLZrexaqTyCx6zV1wDXT0rRsL094p/ogBWG3XO+sxSJUWnfwyOfmKU+N6Z95m
1V4FkRibzxDbVCzYji6JWXSNMuw2hGy+4T1HTBOjHiS9iJ4vn10Aa/u075YJuhVL6439zbRYj1FR
TbXkQRmsCZBas8UvUFPuve0DAoEOJ+DkD3IKlzc39GjdPVWz/wcP9KThXpy3I1B6d5jL6STGfwCP
N1Slr1NopoG8O0OD4Ki6mBu4ZXFhu6YKJvbRpfvuHLKm8Qovv2KW1oc14xVIk87YAvAk8UybmKB6
dYfZkGJz+cY5c1dBxDka3UBk/sF66MvTh8cAnHHi7pjKlQMv4IKloI5bkfNYlrhbMxrkoc8vS44n
zDppL08nEKyD68N/gzjTxtEXKR6+5aMbgtNe/cc7IZCplAeA5tkN0RchSLbx2SmCLD52lco4sjcp
zhNcAj4QKtVkLRycgByIhgJgHjB8uKJ6sGRxlT9gQBJgQ5y7hpJphaI1iInV/0MZrwiGP7zeZLfQ
vaLxsJYs0LRMALcP6rX5Fb6XCUPklNI0Tnw6A47qC942Pw6/8Zu1v2rxBikSsuVkVf+b6eBJdVRy
MpWfDpoE1XvAgJVBTot8/RXWoRLxhFYfoEY6IFbozX72Zsj/AYXkzVu0Kx5ybe4obIPkHQwZLb9D
zdfg00dkXB+YyE5EwXiaa9avTiySUU+fLDYees0Ai0KMWUbnnRD2sQcLWhj6qB5e39Fh1Xb9CGpU
G6/Rk059bB3QE2FvhryJa4EN6NnThG/+6FKgVdW5umXQZaGpW3wwWZhYNTgqNA+iiYWql7wi/xz+
/0F0PNCgfHiUF0Sy4YD6pbGPMZGvMeXVBvYZ10dcbjAOJYbGxkRx4I5tXHqYsVE3hgVsCXvO2AtA
aqY5lLNdkGNwBSQIJ3M1ps4fDw1GgDo+4pj/frebYrDVHeY8IzQSW3uTlpRfMamHvgKvUhk5XDgw
DLqy+g+smkZRTZodB0WiT0Hl3W+QiJx2iPAqqQ7T1xOzmHvEoIpXQ8WOK6b99IQvh3y3ju51d2Wf
aa1kZ6jqFZrZoqKEM0fJKHTgdP55/KOlzAsZ3wWqNXjSnr0mBtAhywwZIUny9JgfCxgFEZOqwqrj
uP4eWluLxvE4l3JRVOFklR5XssXkeJMOgnYxCY4U0QxAtxBHoNV4fQhgzHYIwv9o2dM502tcADRF
dSTmwb0v0z893feUQd/v8HDh5kwfPkXg4jUbMXx5w2TD+ClQ5/DqlAjTbrf36a42CoORK3dysQmf
cauZ1e/gIMNBjIaHHmeW6Y2sT53iVzOmy2gSaA5NvwO8i82FtR2Lexgx+wFuC75uZ6lbSrZg4t8J
sjvJuoFAu5yNBQpRhxMa5vJ6CKCSIuqWoKLK4eUSJPJsuEAOXUFIFeDyG4zjjXNxN36GoKmp/uG8
DUK0SbvVOG5ZJonPd3dw8T+4lyWlQ0HHBRUPFEnOecXWAOIiwuqsYw7Lbt3wn1ghEApkOTxRsj4i
MuNXTuBu7CVMcLZu4eMAZDgFOgGC9NBbQqL/atOuQ8xQ5w9qZSwpgSsboKCJf9sNzccQjI4P/YVe
PfiaF6TIEGRgjX+TjsW8jooJ7BUBGkdii16JZIKaqLaZuGDIgn2goDroD3jSXbQ982XwLaAPC1eA
zrh7d6gkQNMz1oO+FD3l/B4WL8TmcE3wn4GY98EJ514dSpt5AAV4GbdOZ949dAmMBxvqcoBEGyrU
mbRvKb7xXKcx6C1Ra5c/GvVUwSuiU4deqlGAwiF47Ti0hCRmmlFPWqD6mApG76AAfF/jJSBwv49D
HWB1QA9PnpP/gY1AZAB/XHDbmO+yu3SHdIJhRa7tnkx/wChQiENYnakXMwcm0Fh/LPkT/XHWMAJr
E4BsxrmwPpnIwD+i4XnQ5ZcEdXrxiLqE7FKrjOc+rhI1Uz4ax57MKUFU0uzTUqKCQDQRPIG6f+Rg
eG7VP4/0NbtnrFgzvSDTAp9VmAXR44oxw/lPtR5QD5o5sITPKNwts88KERRbM2VYxKC/PiNs0Ow7
s++Ny/gtPd2sUa5BtLhYIICKW22/cJ9uQJFhmXOG1PUl1OaXQ7uS8dkomHl3q89BdGQ+o+3XEOlW
U+3tMqkXtwneH8b9F8IGlaBILJX1ziX4r9Ic4qcjag168xXtDxMjqxkZCnDoBJDhlp47sw9l1Mgm
wmxBp7RL6g9+ClTkwxUeMISfM8NOxmOKx5iIU4IRnH2OzsDXw2ySDRhBgjeb36xmBSZlvBVWpSPn
m3iwejCrzdVfhTkWPOwUMY8P/+W6elqjoIIcMQVEciUPUAua1XNNJ7Y7Ib092I8hX8BIcm6YDEWf
5AD+Y8oBlO8zFLSNqQC6IXCNGiYDDfO+vNujXHE1t/HfURvJwTNqfPVhw3l/MPPsXtBCznCsoGlv
KHgE6ViHlfZeQYXyeJNU7617Q6mRgCbT6GzYFwIfX9aE/cFchsM4Vs0Tu1QhDFN2DSF5e+dcAA9C
ucC+rZkkvvbj4GWNfxDzo2WQPSAM3Vt+phcqPjEOvFOWNO4glg4qIyFM4SnWKfzDZj7O7svJbLw+
D53mLDRA0kdE9RAqziYVy6vZxNzMzqG8vnqbaAKsudUZZZTzzrvmCh3x2z05a4b4kPs6QW0BA4GQ
t5mWf50nEMWGVuFsbG8WN1+15qxMr15ovEKWP6Z3yG9nQW+dM+4mRUanKfMBVy1u9ncNOyrVlww8
5bDbjddj6xK+X0SSMr55r+BB55+qZDmDd22e5+OZDk2RL6Y1ZOjQaObmaw349ewcUD+3V2sz8ZJ7
hH+WHYwt6s/a5cA9501O0UtB5LDHgoz+6kymLu2zC7gH8IOXVnjUzUs4mT2W6JhtEk6K8wJnC3FR
h9ZTQbXCcg2R33kJ5JhfBvw2p0dX6oSBLiaQCEGY559yh5gLDn1gGSj2vYLyNVVwPN8Yb90qb1hm
WMrDHUHr5dGyb4DYO4qLRLVPzJyB4jLviRmQDBImdtCrkzs7BEzJDxPkP4wzOBdQMterEuSP+0zB
NQISSMahOuHJ8Kvy1FMGeCSkRwYDbXy1R6RzhrAzpLNqg4cwOCJ2YbUH5FL0zc91Ydfk0mJUKLMJ
vM0xawFjZxM07OJOkPATnWVrvyz9V3NemB0zG20SUZC/7dK7I98Wwg60WJzcZGLn5e4wR2LvUuBC
UEjoJKu/CZ0EhCRqu6Ol0jrksiHmC3AjJtFmip5OBcediQ91R0cDQbAr+RciUDMCsVoKxsrdwNRM
mLpNh5QdYJ4PfwBDCFYA5csHD+ftm0P473BF9Z+U0V1lFyaAjF6sLysj8BFwbbqQHEltGuD3k5MN
nOhdwDhARJmiDtZ3u/ZvW3754VRkqIbTxzDtWKhUP9PzHq2gBunvMppEL4Zyyg/dKDnY5udnbgOD
8Hy0gdjqmH7ziYiqS74gvs2rL6RErjlmW1eWgKeTPwyGdq8QThEXBbIgOBAmSw3Loiz/wLoGX6zB
KGlaANvBrSUfSELyGaVSwYnmqJo33pL9AfgM6LEDlcqHFgavEvPtpRkR2aVedVUmkRTzYsMEg7nd
NX7B7ARCBM40Kwbor6BigE4TLkaruFNF89pVEsm/YxjTLcXg9hq97KEwyFKz+uPSeg/mSPVwNjm3
c54AeZuMFyrJbXcnkTEHSQb4a0H7Cgcnt51ijqfh4Bh8DxMxrn5biOwKhNpWKarYm1hQubJQyMyI
u9xwUmFZvjKNrHSNueBcNbCs8R81Ak0djTgwwHv6TE4rnhCrgeEoQm+Sj1/HffgQSKKefLGCYLez
tpjpTGJKG7jGF6ebcXcb67GrY0JaSlUuIu9+lFCvpLJHYAwnnD78LLeCj37M5vWfulYpfnPImDY0
jn1JKMHZuCD9AkYJhuoGJKMl03J659XviPafhk8w90AtKGKRUjaO7huj2c2+IolcCpES6FWRFx6I
6hHhIsgNENaoM+w+lNaX4gyDcohLFwQ1/obG67FOO2ZM+WK++o6f2IbxmczHfySd17Kq2BaGn8gq
FAS5JSeVYFw3lhkDiogIPn1/c3ed6tPV3XvvpTDDGH8aaGo503BBcu2tpOgabpYvcS49LUInCre/
JKgzd2pOY65ojzlj4SbVffEnCmCZmo5Lu3R7AOgkhob7H9P21PCyZyrVHeGApyGu++WIrBO0Xc6A
AbZNWjiUUdUfMtXvjorGerM7GUXHEdWy2oimBHMTipoHNg19AYnHJ2QW+KpG0WLRZ+vEAM1fWcuu
BRjYUVuTyc21pHDiIVoIWULQ2mYJXA/lpUBH8Ch8SkSvTsCwkCS0xpdknC+bHkygwzsNXUdCAEzx
xYEyRffL+xN3Ha09bhAZdWZrQ6BjLPG4p1Bv8XvdYo/4epYHt+ndRUoxfu8ot30VY+AdRBDuN7yu
BO9couXZcGP3rHo+UZGOc096bFtIgTk0D/8aZRT5b+PX9uJ1469dbH9PaCngfRV49cnR81onQ04O
9YTqZwGHb1Zc8xco7p0OLkxzaNfRKEC98dehI/ssV88UbhlpXsQJ0saANnlnMKPeZrnYrF023t8g
bahbvkvmMT2S/riE2kbUYlFqsinp+6GophfOGmePSAmuhzMSawot3ul2QLeJRcDfoNisbaE69Cv7
JVI+7wtIXpDckdV3e4A9KRHc68tfz2bOqyfxHoHwuASN0aEjRJf+REQKfx1xvn85H7zBfjNtafE6
r+ffAzgCQa0xiBtZHZf2SgY4YZJUBj9zBFMmBoPvc5nyCGIONooc3sfT6a+f9/HnHWozoGyIkR8h
KH/tWgLJ4FtiIiU5f1oSZzs0Oczmg7AM3jMklYx+u6MS3BjrZvKz27sYQc24TLsvo68QuilBC+Pb
Ysvti/GTTHowQ0dih5V/zBpkuf+TR7du6QIH3Jx3LC+a9B5wqHNxJkIlPLSHS8YKswachuxmoc9t
2en6CTVePEI91Qs58k16UmkmBFVvlO43XCzZ0G1ZwBwX4hpybinCgg6JApAvfgYvE8IleTZwR0nJ
+Yd883ReqAxcGFqY4GfFdJSixsvH0gRDB5PaKFU06w7O/6dHVIef8LV8vvG0wVNAzg7jXyzBvP5W
z8mAp1AEv9kZ2CT7Bq+79SDHCthZM+qnM1ADdLUMvHG5wal+v+Fnx7Lk1q3dNzCtUDoDCH+XFRn9
D5rJclxiI9PWtF08eAK8ORNA8wHRJ4MVd7T/8dFeN674NRuo8x4olq9OIFKo/jkxXhkK3upYU6Mh
eUw4qs8IC3seno/fPud1ZZetmnyCImxj0ehw9vTAqRjd0YI6+BCf/yLPWqdLfqvXxSxnVTRKJFea
qMiT/KvOkKFdG6OOn7xmWWnJ0xcjTvDQcXJLk2eI5omyAzy2chpWG4IYk7tUP0nWaSX9X7lz6BJ3
bHcJ8qWNOTERReAawxUuwbc9aEfBqtLTKbMDVhiPz8Ne/DDldYJSq0VYsfynsiDTkl7ni0a0PSMf
EPhSlnGHAUJNwUEsEEYoUFJ36eNOzFfE/edRBhyGBzI/DAZ2yq1To/ZaIqvry/SUm/REri6uomBC
xQetgieE6hmRHrz07hNRsh99dOEzIkkISSaQ1yi86ewOtGCkRG/P3F9j3RcdiWs+8hSUByOvBBb8
1D7aAxad0UA56AYBGtM4rrz08fTT2ojiNTEEpcHAwTHApoOWGicbo2zxdQXqDlUhKQwfy133eVT3
IBhuMShPbjPB+BbR8kfuLp4vDIveobSwAq+85OShgdG/1sefZz3LS6ywPw1DLFEBwfvszRZPOkXx
7JqC0rUWG9sO0O8ZJ6Z4ig1jWtxHHsdyjoHnNzK3qLyyu/u/Y/wxG4fjcHFqVTzknN4B//S+Y4wO
W15CDzYn1ls3o1V44awwf0fOiAgD4UnY/ldodqzVIsGfhDxAPBNYoj7IOQUiH1y45fGzAVUjeB4g
0VDCDDXBnPJdeG7npA08Y3ATHuWWqZdYQ42sdQWsaA/5nVvxgW7GSnVD7u7E8+ZnM8DmQPdEPIbF
DbGoEaRNb9mEb7WmzcTEEDzS7fftMUqXitpf8zOoiFXz3xqr9uKi5WuVJnKuE5rkWsRzqZODvr5k
QaGYk6RyxuPGGq90frblmR8f9xBZHMLdBOlOuhsSjBVqygVV5nAUFcL4/lozX7c0SO6gQ7ph2iXV
AzGtsTxTej+Z9KvAEDtI7gieMozHFoJuMZkE4EgTvGCjNlw/UjbGk1jSZdCOtxvjciDHU9hk1znB
MMXHbK4eX+i+naznAwONY5Jgiccr5Sacu1nfbhIzSO7zftxxgxT+iK50w6bhKYIq0ksZ3GxcYXZg
ZkAAGdgtP2VCiUl4e9R/hjRxJ8Cr8TAdkHswzzz6ReycPOhqC3LxOiirEYn1exz7hn8J/ONwson4
ei7h1qyGUN6w47+GyYcmIOELVOEafMWOMfcmwR/wGixVd38PY2ndPZhaE+8j1Ie2+4FZp4FHxWVM
HhN+S3A6Z+wYmyW9ZmtFwq86uXpbO08D8KFTkkiTxKMGy+awC8ZWmHGKhYBvyPKyKoeXljH6MrAO
X+4IVjR2ceTEIf8vbOxg4D4rPjkkrANLm6opk0/Qy6Gw1I32A8p3h7qBtjaw6r5qZIIZaH8idNkl
ZnFhth3JUOVES1RBUP7dpjCoa0p3CG6TT92h18D3KtZoxlexvAO81Z3xyQy6HRkZjJQsmpbsJOJv
k5EdyrPV4rLY3IV8420vnnZ4gOPFwA0hP30YcnK9Mf4JBPFjLW2BU+i9fybNRwIdPNmSP2DbWBvW
9qQXbP8lK9DcyuZ3Fdn9E6/CqQDoxHCoYyoSz59PxJKpq86ORz0lqgmVFYZfaF5ikghWIdcHViIz
TyLTQo4PX16rSCNHAU3sD1ucsidaMkbb2Mc30yUlfzZlhoTInCHuhy44JVKJuBzSgIz5d2qadjy0
05RMrllKJpOHRqdhvOd0beNTJisMCghmAmuvfXRTsuO4wyY4ElA0YlevgzZoydaPgDSe3mvHfLdZ
RWd9j+Wb+xKZlG3wWNQL0UfQ3HSW9Pa4Y5DTqVOU6av7y6z1yWDksw+eUDZDpwNArBxds85x/2vd
R6aq8a/JpnyA3ai+oGBxc/TAnnTxxzDxliOfV1OZ+a47oEszauIAMbtio9mqq4r6sLJ6CYgd88H3
71U3/XF3bJ6EVGLLI3QRETghmohzGU+I9vjlMyzA//01FD3HKw7QZks3hsGmh1vQvc4/NWI4utpP
1qT8J9ogrNyTM9WUZsZ3Ym3l9OZurA9spMxlA9xBWUH5JNJo9jHcM7uFck3YcMA6wDMQwJ0aezCF
DWN+gY5RHPGiIbRnr810k10XGAiE8Pe2VijUf0KQ8jM/zLxhuIY+LzvrHvIjxxSutzEbvmb6CbIG
T/J781HGbww1EzcGb+ISMcZEmTGAZ7CWQf84xXE6MN7mM9/4/YnkM2O9m5KdS38zUVhOZ6Ne0uCt
NY0n1TDuihGD1lfklLkwhegU5UgMBaBYjHOrsIk9tFMyBwDO80kbDGaPpRS/11+27hdq/JhrEDq4
hlKFmqG1G3TagxXUlayQzEfETl+D3WaSyoXLHnTix4C3q3MGAIM2RigFtWdJPk1DbTg0IxuSygHD
esR/jfwSnxi/7AkLub6MtcmL4eX/HBWtjQj5TTafGikZxpqCMC/YGASrZtyzeWYjHHLMP+BZMKkV
oNsDBxaEHisSOUs8utr6pAyXKE9qN368zRfZdE9CrzYO7RibX5khZwZiVVGT0NLgiQcaceQsxxrT
MKeMLgX0UGhQWUqIcI3GBGqERHPOkIh4mwD5XuEXxT48oj5vOLeUCJnjvBd9ExwqfznM7F42ThNt
CIc4p6DKSYoSNwYcu9BTnacFoggRazHYlx2qkiubH5UGeKMg+uhn/N5BaOeFQzHa8POf1uGN3O7p
9Q+1c07ROPx9zGyrvwj6b5OzryOpoUTEaIbWPljWXr1ktCDAAT+3c3Aa0rUpUTU+T9vGQ31VmhPW
GHoHPkVFpTznG6RDJJtgBfnxkUImYO6vxpThClK10K7xSqANJwutYabR5W9EYnNlD4Qwfg+mhncD
khInF7ptPAAEkxRwvTjb3c7YFjPyAbqYcUjGVoe5gKg9KOCzlfkYA7NdCVPAzYciQJBCEHPIxB6p
MADXjuLqfateQdVpuVluz+biGtGvtH8t6PTH0w5nZNlZbywH6NqWEGVWwbYDayQCRXIH7nMxchF0
mPWFdB+FoXm6dyqFUhb8j3sPBSSA/m9FzLZVH8gUjvANmD9KkY630Sw4IhAf3ClWkFQBeSG7ArOS
CI/HgXB6n5hOwloR6IkCoqhA0aLediuOUTBJ8x1+z3wS4s25uqEoKcIgbmLofotVZPd+worJCfaw
mzHOLKQNQEeJMpHpNxcN+YTY0LKLR/P0wxOgM4rotWg4gQoaCYEie0IwD0HgQcWJPxqqq7NsLREt
E9oier0OCVgO+Apyzh3wV05QEbBwK8qD2uENsKQb+EZVtZdIhjm/NiTiQllfba5Wt+/T9lYITRBL
/lNtneFOKkvNEB6hv07PvpqxAqQVLTtHKma9wr9+zarJBpo5vDkHybmxV0sPKQqEGYQwE1imX51L
Fw6D/iUR53ANmXmeQcEnFVjlRBy2QllB75NmOFMpmG9L+eFkEROqXnzwVeU+Tg9EWpS+l6wiyxB4
AYHHZdZn/d4wFClpPpcm59Nwukk0a4B5CzuH/DcAjOEFxe+lyqxFMeGU+saVEoKo0TdHf/0VhhEm
aO4RcZma1awR8eT4xIfwPGsFyhDHEdZzPiVqFilTpsNEM7HRvp2Lr7n6SecUfSD92/JGOSIIt+JK
s4odfnNYGlYy0qrcek5kayikcXSigD5fFqoQjFJAP9CFK0CG9MVDK2PF02ZJHjQBcvXhTGfxafHQ
ktwy0uCRcv/JVhNyxA4IOJvftwPrd2pP3F4281m3AtaSEbR+lmDr4Ei3kLm6xjAr93dA42uM+HOM
MFTDkMYrNKktwzdlXRsjB1qpf/0zAmh1rvDTzm8yu3sXJiW0lXU9tI2J24Acn9zur4otE5lHCOPu
zqDC3iMVYs33IsG4mMD9OcSvbH/9AYcX5gDoUfaDC0E1wxQ1HbUG6/i2k9efZUkOOZjFh4fJUbm/
LbNPxDHsKumL700/6w3eKOIK0IWeKxQKU9Dn3WbPWczTrUDrMfeEteAoBBaBNAGE2Cdl4A0ifw8F
vvkIDu30UAEAM+jPoVnpXBDTqKJXvQUMqF7BnYGHCnvRkCCX+limRVbM4N1B3dBdcAtPmAAb9KYD
KEJmOAN9ASI+3AVDH4Vlh5EUzP8lQ9lqA/7yOCxZHcOxbjK7i7nRiqF5/YiLkksJi/dDnDkMsi2z
W9JkEtlvzZSw1SceP7g7twH8rygD/lq+5Ie4KRwlDkpLwbqOv+aGtA3EomdB9FzAcoeHZq3516Qi
d+xj9lCKaagQiXSDaG4ZMVsSK/zl2CWiKagyZd7yl7pQg9v2slUYeP6w7s5zTonV915i+vNz8nOu
vm4ofJy4iWSsuIFkVijjlRPDs5MhFzzBqwQMYAH3zySxPpgPvYHZgcZ4bltSM0hReE5/8LUCg/yc
gFeKr6Uxy26FjLTag2GwUsi14t6E6cihMC4LRk1XFrwv+x6i0npS0cQPILP4zSxQOl5gfniOSK/8
ZvXgE3fThu4422x5ayOmoZsDBvgJK7S02LT2dROQT3G3PwzEewlNaq+WDO98UjXzoRsY7TQJJwp0
A8tvzeLpb7wfjAM3lG6hUEZ0yVWAOAI3Uz0uSq863sVw+8tKceTCBpK7ujDs5JIAZJIEq22cLkVl
QiAB2FQ5x7ox2uGZKY/4UcYSds6jyqLGh/ebIvgZjLUDYGLx8AHCZLQd3DM9A01YCVh/swfAW2Mt
Rt4F5zqGcCEuAp6dKVuuJozuSM2OcP8PE4b8A+Z6t0Z4Eeicd0N/E6LWtX5TKBfd0s8WTIycfeFd
rkTS89aMQQq/xf96VodB4MDwQrYmSgXs8h8vx6d7W12RtFGhgV03bsOIivnAoe6z8zEli9mtiPQQ
h7TGScedsf3gJuBuD/sHddK5N0Ltp3dcrQX6ojs9pVUxdAGZqo/A/Muh7HFBXFB3sDRIzVdtcu9G
OTMe8aNbPRw1ruyXe9hzqEqs/TLmTqiCr3iySK+9JywJWgYF4BsNPQ6RIdfElLOgx+ADBpIYHXH5
cTVHQF5gMpjgS+BLiPut74ux9R0GpG8A50SKySCscCbQtQ8X7dPu3SyKXQVDxshS8PA3bn9b4q0E
Fubp6sSmMvSt8HPZv8tTjUx/80LQvoR0R55scA/4wtDMCUVPco71ApWCtH9yP3z2zKCzR4wywpi/
Ld+Q5Lf1yBmQm0HI7T8epGCWM1UU3cqR6VsE0z52pWTmlBoXoz1JHAKMpOPQALKGdudxnrh1a5JR
ko1Xhme3Dbj7cU9v1b4lMZWCOSvYFnFm66cnmQM6c5rN8vjZPXeNZisT3UNsYkn/ktfhdGeKO0Kv
SWghaCHV7tVs4DQUC208C0NClYFXxJPnqnM+yGQssJjdPsqFa1IGTF3iVqDjetrFostNLQP7PApV
rNUIa9JmdfVacqWk6Dl7E0YA2QUVFwKlwd79/gaN+Yx7p++Ude5+PDyfSFZm2iwfD+OHyzXPtAAF
DgRInoiJygKuKhc3nx6JSxgm74Fb7XpkD13AGSTEL78F/HaFbPYV/jJCbDr67i+SFuIjVOe17jEz
WkQ80m3SxENmu0/xNHPvjg8Yfo5rNR/PmaJoEd+vkUt8TyCZaA82Y6IBycfmMsSn+CShOcyjB5oL
zXknOghT2AKWtAL35iz8GbJmqMidPZGp3pnvDlvkw+9H3+3Nu9gN98PL/FmrvpDuAbboH6YY1Vjk
5q2Fl8/JoYg/lLFEFfoaCYDfQDMwANlTxJ995xY22WcsIwEjebg3zfEtYkvauDLpNw+rHylz/mLO
Afk4+w+K9oGVH+oZZqegREvmfRnG6svxffxithWuBWyhdTJawpcflOiGgRAWFfslXrZXloftohgw
hvD1z3aFexQ3iXU93rJ6zA2LQZUkjVkBg5Spuw/Zgyr27/6AoR0eKjhDXc+UQAbZ7k6//Xl7jRgE
jxMMwK1CgvSacn77cHcRhhI8JuuhoybXj6m4ZFG1NKzPv8J7YWokJx36CcH83WJadscGRmr286qo
9hnzUfto1HHUYlcXFlsQBvzrTdjrWe2DaxrY/NK366/5RaFFnwrPUxK5wn3lD8WBHzyu1oshrZeJ
mk87tAIwvLLHjdApY3Xg1Zr9fLlDzijBnOP94UCqauvV33KwDqgjmeMpG6WcfdRgKOBdjv8LafyM
mqWIPPLj4LWpvOmKpJ/3iJ5A3pTlwyBPb3GNrONmcsyPZB8aY3GFSuJ02FP6YXkq3TcAdf5E50pr
ZQ+BHFnohYk2PEbdKkIh0EmyPQPFQO8vZehJcHXDfeKDnwW16DAqd8L8gmIF8oP0Prd1qyb/IY+w
YZgCDLqmDwpGca106dWdqxhl8BHWHlCA9Yz1xWsqUpKY/MvNV7kVjh1m+tHT+YQuTRGx0FhT7jDD
EpSMKXpkKqLCBlpCPK3NsS+ml8ODK4U7iv2Ck2qL2YrOEFVTel7ri/oPCua2UphfiGZaCvUYUeTF
oqxkibCPabpIgqF2Dz4RNiNy/n4Dzh+eBCUvfaZb08aShTkpjjVzZPFOWddQdALP3eaYI3KqzSIG
UGIkprDgIYQ2L3P0g/xKgTRvMtBda8OFGG0AGtcFlxXRAijjoqE40lCFAKxdgZWF/egWDXGpMiAg
HKFlehjndY4tSewYOkOYlurI/T7GRWTLi5bhnmvthLzZ5qtxx6Kvnj/74oWF5BnOK1tPbjFmH5z+
LpI+a8tYJWfTsx7JgbJDfGcxvEp8qhG0eedpmHdvqy+KCBpVsi2USNn9xtfCGAFChByektHOKaSF
vJpC40/kbsBbOkgDkU7njCEW3f7VHoSwa6Isp3wkdqYdN3O8ZB968uNIWAopI8WF/0NoI2XEB6jY
hXAkpRBG9ViDDPy9nXfUDy5+z0ThJEbO6EyS5WlQ8nMURz1izQex5KO7Vbw80eLHUcHWhf9Pcjbw
kKhkONh1v9h9QjT7IYzCRAtuK4hRmrkxYXk3NH7uBR5ixDr6WuiXWltk+Qrxm25STj/nddibA8Re
Q+oAcWhVTFZBd/C01j2TgX+wwXvARvQ/r3WZEKwz6A4jm12IbAXY31bQiBzvCQK/6ohkCzFMRUED
Q0zSVu1WxvKKvWr5e5v9ZT2wGUHT4p/7WQxQb3fNjiYfdXRG9c2OCJTwwtods26RpyDtUMmoe9Ey
4JEZsCek2SNo52QQ4c4fJB8boY/3xQSxHChMlusx0QIpFVeXsL9i/6aLBCPg5wwcW2ERyOjDFYFr
dIaEeQCRTXY9Ijqj95FXpLt4xVGHTNRnCgQDAj/qfa+YfE4/3aD+ah0UTYMkfHq9w+FwPgmlkOyP
UuD3fZ4grFnzmZVltwPbnHEBEKLII9n3WY+ixsTEAG6NLkSLKYLIjFPxBNBeUoIJmQahBghaKHd4
zE7zB6CQ4xdQrAnqt73iYUJFEoziNVKjwuWJtjuAysqLeQP8/iI7M5PXQe8AYCE57wNNNlmmAhQT
O11gUFAr75AGEUEVEWIU85fcpHOk7lV2/eMQy6M3FBsZvzlHKsoMzNUXDAKdVafvjPDPAflGOPuX
wSOcNGM8sqgYH+ZcCPpJtybJCnwO0QbHSYiTHe1HaSCAXmK5IaqUEp+r+xo/qboOd0vMlhHDRF/Z
ZUXxsMHRQ8Gx07169cqKHYULdqCWpwa+fWIcPMWTdWc+N8L8w//iQw1DgB6d2AAmzJAr6pR8HDDg
HQ5fQTTTmg/sJtT82HSGAu/kkCc9wRwtyfES+Vrt7pExtTir0WFslvICn/X4QqFQZIDOubMHcbYb
U2NuCvKtBT6yfotFB0wFcfF7MUawQ52PK1aU/t5hk1Q+bz+4eBppIz+EzxlmIAYcKuJ7EoGUtVeL
Aivok2c4Vie9kLSrF+5WkS2Lzfh7OqPjtnCoIbU6qzCy9/Aso3Ua4P1kjjQkQSQBqw3C4XwP0GFq
T1N9EhiAhh9FxBYLm0O6KNHCL+Sm7B8KmmWLPqlyCaSwpCVaDfgaYa3ljsh66xxnF26i2QakgIMN
CExaIgqK3tltj/6txBxBdCwyRuziW44vWLonFxQSEI45wm2I2yuWw9mIMESOu8JYbji0uFmR5AC2
d8iIyf4puZuKKWU5CTU4KgkUOV8xTyzbaafS9ZDqHlxQ12OXNQeT0VzIodbXRYsEtgEURuXzwQJC
mhl8Mz8Fb4l4CY/kgYmYnCNnK2VIoXwCM0iTD5EHrj4cckK5gQTlgGZsGMtrZTKy52QmuZj185d5
XQgODAcfQruB0FBZe0ShMEjVnDYFXS+cSUjYDOgf0CPwYNSZRMTTm50Kpx5/r+ZrQcWCTb6YPXO7
4hZMhq42ZsNKztV7+szBy+FS8vAa0hpSq+DNJwOUbpQdDRaNHCHbbhyG0INRM1AYiX4eHtDLijFv
eI4nv6i1JAZM5dZoLdlqZ2vkuFzShuqvBtpabDhWgLlshlAGqDbTkdeM+zdrRO5MhmuDcBQ+XovW
8wzW8bSfkzJqVkUIGTGVuY2OZXJHCrLZwUShJi9CbXU/VIhurVBZkgjtjdgvnTNcIO7DfgPIe5/I
WzYkzME7oo0ikgBznINGFOz/K2b79dZCtZ77iquS9oiKzXtjTKlOQiv6XQ2iITIqvCvQg4s7DXwD
Yhsr2Auk5WV5IYZZYNj5H/1C9KbFa2jwiAZjr0BSADEqAWI5dMM2FS9TW8lt1A0yQdYPn9xItw8M
FGR4JAgnQfHoBC21SVbNNq6QiaAen/bw6Z5qHjso0HmHLMz69C3iyggKJl2DOzwP+UEmZ49iV/jB
wKyDZ/p2f+F7rDsvpilEtNsWBvajMFIJLVnfYxygTVgGc1Uv3giOl2GTjGl72qOxuJXuVj/lQ8YN
JAPiUvPN2D8xsZsxr8TrlbHM7I8L4x1K5zl5TUqRajYDj5zCEzvMT3lOJFNJNOO7Bc8AahyM631x
6sGlTXPF3oAkffzhx4YYkEXUDsJ/xm6l9fS6+oEfo86VlowB22kCQno97fOHKoHCXUTwWRvuhIa4
mAOydNgTUqO7iHaQLo4zp8/AmDuEDbCFsXqnMvFl19kAP06dUjPQjSP6sTMR+YSVkeMvF8smGwbo
IkernDAIclemDTJeezFwAF5FouNzXbIIZ+8ZwuY39re7Q3YODkYFGzgU9HxSv508JLlcDJjvrCq9
OKX/TnknjUtn+5x24LNRvdC4kQXr+C8lH9sF2t6v/ftj3ijzYEFr0e+Hr1mfMeVNCtkC0pQ2Lupq
aj8yfzbbh00M5J09V6dd9MM1xZUxuZXG6eUFv0WdJo11IeOJBDPg43/xTtFbyDU/ocSY4RUxm/4m
5SQ13u8Zvo/ly+exAS3xBX866kWKfYpVjtEZl7qzEuN/Q13UcSsdkxr/hiOTCEWKQpS7dN6xQOxA
fXfSjHr2pE81xCRm7nGBXgkbr4FIRP4vob2JDFD95DMxmpVNCJmEgj5UxkJ7iG3bpOxKQcKb9ddU
hsY5vUBNkCbmWd0Se0VPyJEFH3W3R6EuvKDlX5PICFm7qTw0Gq6KQ7WkLJNLa/o5XqcqrEoo7Iwi
Y6/FhYoiqEM/h8JgiWlUDHaFgf1TZoq1iRC/Iz7A0vnHaLAeH8Ij0HLGpM5qyfBNZhaQEU9XAVEx
lWq8adQj+x8kGAnqiqdtN7s62fLaY+I7TOaLVAZ0NFMW7Wb6ZW4aIpObPe071ZoJcz4TuKz0Zp9t
wN1IgQbTFm+iekfpGnU5w1q4m7kUVe5F0ufK9Qvx47JvgrQIpRZySCrjN6gSw3S7LVkyUP0mg2Bp
QViL6d1pDShCRszDteIMkuFXQczpAGnZxAV1wNgQiCw+dxBKjshIpG8sjoiZD5tQO17W7ULr6N8H
qztj6iAEjH46sJXg7Ml8Xvf4oT3swWH30TMUU4IFk56PXm/BbvCwm9lpXxwIux5WXhJ8za1Qhssw
TugSyUxH3eqQ4vcPH+9bBNEMhLtogEWgB71aupIIQMyYlP6O8Yj3wPyJj33ji+lbQ0cM8Kaew0Py
NWVMwl048FEXugoyD1x7a8lAgEI1GYRfmzGhZBnBIWBJE6uF/KKtMLR+ZyKuijOeGUp9FjQTIHCH
uRj1RObL21ZPyoJxYBnYcEAGF97It8Fl/1SBs5Qx2Pm8msM2gekMgjMBcQlpaUCrAyCOj9fg8tRj
WrmcSZBHjnGohd6Q8hYavWcoB21yw6o/HCOLCIUFWp2tMVn03HpCQDFmLfsSMCBzJhBD8muZE3l1
6hjw/UrEjmBDr+S4VSlLF3WxFNcBXyeqFiif+DICcG7DX8hRz4Jp7GEiLhN1hAViaNdUHUx0nmr2
1ym3RBb8GLs6Akq6SPYL2cv8mlVYbl4N6IDUmKL2/vpvrNcwsLT3ZEuC+43IU+zNPoTlfuMS4XgX
b3Bt1pMfKovvVCZL7IUXF0s1+2PjcVT6cHQV8Q9BQyqpLcYQ0LX4kn9OmJWqzkawng0xYI3Xrb/O
+kUfQa+OAGyhcMvTYOAJ9NQUjyY6+Q9tL9uUYQWkW1+QB67hsxmZmKOy9n7B0B6guXjHFAPpGQGP
FL5DInWY7Ax2HgpPbD3eTFRPqDjWOvvqx1q+uPRUoLiMNoE0f69iNuOCAui6BOwFuS3JlHrCFDUL
rhdxSHKZ0kYO+NOeZpW9GUmNfgkmhAddEEuLzRjZWw+8q1uQdfbjNCct06Nreu6E9Lg/hhpVZhcE
qV+MgExHY7oLjXMe1keU4Gwv72msrmZWc0C/kXqmnN84D7xqUtvCPcvpxjhCF1KbgnN9i/tbKF0X
KQCYZ8TQtg2KBqFbJ874+N09TDR6PxT/seoX4/5fi8phU/Af2SIMkMfYBdQcFGsYiXtyyVRP40dc
nWHEkXWzc2BIRqGpJD9hlGAL3GlDN2Nh3CF0C4c/9kEk/ng5uQ4hicWlfEu/AP3i3myJR6RFR7X8
8T6QUw+/nL23tU8hwPiLd4SbNYBb8klWB7sCrNwgM+VSIvsipGHjM/dsbiMqWn7yD3OgSDp4swOC
Wzb/ccNKRA6+uVxR+4kSGBDTHk77EVHQwh3gMEcSmA/6naL0F/y4wl9krgwp8H7rL/DmSAAMpsoS
upg/pKn8De33ALVARHDP6usoMxF/IeyglQuDOAqFSBrZmk/sGOSLyCKFVGP6WJBInpq7ZTLHKW/S
tnMkUnwIVfXLvm3P3i0ceiiz/c1JJ1pn5Co4JuAclODhHwoYFeKdqBzxg7gEM62pDEARa1Qfb48E
A7eA9LkfKyJsr8IuLyzNAjtDmXimCHAfs1lnJnSlxHrfXtyM56W0LQVnUT050YXl/+t0pA+feV6K
hyXVTlT0stAE3ImtfRsYo33OyCys6Rnp7a7Q6bMeyPERnf6VlG3pBTzOhRFzM16OZORABkYl+VTY
5pYFjHauI9t/R2eGuKTM6+BCqkx+BNkkpGxI1K8l8XOi1icZkB9LcDG7Rdh2LDwDQC78DqQAzFI1
ax4cGygusjdZhtdJjXeMK2WD6QJxk0f2IIeLiHyL+unZ0J2+Qf0NKsX5UG2pnrTkHeGxQ/klFNw3
ghSE916a9VhqVJvzD3QU0g2+3EtGIn4mPYHHjLdifh2fgfTz4Bt2HDhnbN/Aw/bDu8PZkqtub4us
mX9iEX/DVwwesQYDy0Lly3j11eDkfzlYmJj46LVTOkLKY3Xo3GO04tLix6w0kG8IltYauQi9pQBI
/wCfYvW4G/u0Za0FQ/ojYwRnt4dXClQamr2xigUwP9jmnJfyurAHYF6S+6TAjfNPZcT6oHPY8Od5
dE3ZZdotD53Z2dJ24wI4YREc2aN/F6DZW323Z6YSiFebPLHoAGR8mKfrAc6CYEzJ/0uaOcck/+iB
K1/AGnhxI7cfiS8LcUfmqCg32K0udplEBITVLiVZSX6//UD/tUBOa3+nox2ifOBKwtQAEM5M0PqZ
JRce1Yvbm8kUFSN6P4zOc8BiYOZIOOsQUrBhRMYq1/JrInuXPyylY/HUhNUVDcscsUw40kV4TB7U
LoFIqBMgPsePPSZSohG0hAAs858BBoKGvuxsjD9jpGdd0EJdsydInGRlhjkiaytEUjq/Ob8x3t/g
Me4diqUyLwlPya5ufaQ3Nx6Hx4HrmcLmuyvICcClZfHWY80ppzK9/bRI2p2Y5CoAz105G67OJ25M
UpsyVhxlAY8NWQHuJujryrnjV6tiDfe4BxcMKrtG2IX2527sf6LyF2FMOlFcFA7qmOOGIroUcgf4
9Ca6Aag2hEfiv7J4vviQsnaOGc893Dy0mg5jyBfXdQeaALiMg/Bs0MtJugmh9w8LtNq/6u+VicDM
Cqh1w7PuZSJFj9yUaGTCrBq3WZ8qfN8aOYWytQlVfM5kcvpo8sURyMqn2COpMNaZRxZWGM0lsEkN
ASutZTaaDOkpq5hJyYIJ795GvjpD58KPNSZzb63WuRnMQpDn38NresMRgtoOz8jdHWseZBnf7mUs
cnLdkEsFwkPA4QCxavx8/gAAKJYMeE5yT2BDIdAQQc0e/sa9pIw8IPKPc/BpC0iLzcREednCnPE7
QH3bFeMusD6Y2cACYcSNQifoETKP15BeOHD3KG5hyRyv5f2CRDFygyHm1ntkSVt6XTc33wsF6XgK
bUVG2ijox9ChWENBaImE4ib42vlaA1HT6K9V9wNDoc+ucyYdkBrN4gn7vDzq99/iTnLJQnHvcSdG
OIW//W2rumwIkI6fU/vkFgYEj0Cn0yUNaU+uC8rHS/xDl84Zb4uIMWGbOu+biRKN8C+Luoc5EqTe
5aHuE1RjQ7IMgy+z7TkYa/NADj1kwRsT2hkWtjN1VuQjeGHGRWiLo4EwCMQxUW6pfuNRfjndLMf6
w2QIwXuyCnG6EnmE4kQ2YMeLZV9QmRZiVBuwE+3OOf0/G5zoPHY/QUQLyRTUA8f700OCCz42wsgI
G8KhgR7DvITXGGMRaqw3bRH7/2uq0Fao8iLwUtJSAXdiUMTGac4W4WIUCZz1M21oDsgm/pq9GS4Z
NlSfbh8pZ8dGprPuG5u3W2kOni7NuDA9Y9engDr0kCmlZMzwtXXAQEu1cItRReIOa3k8tdkeRZzg
jyT6FxYCLW1NOKSCZJsRo7PwHU+vkzz9+ks9PdNCcg1y0kAXCeKiRqPYECS/FjN5gZzZPBQWKQFq
00ADnBPTDYDPWGwaNn6YiApbGDIHvDZbYT6T+QhlSuycz7vCGQPpA4Wzo/D16ZhtAadAeJLseHVz
aDDQsf9YOq8l5bEkCD8REXhzqyPvkBDIcEMAQnjvefr5qv+52N2Jne5GSDplsjKzgqdzAJgkAJLd
f9yKi0azsp2KpQLTcBhs1Fz2y2NDNK586GeHgvwFDDZgLnZHd5orVLSC/fQwZcDoFnOdh/k2uhBH
2YcCp1GnHpBhUnYJ9gRTikSG1PvwgYcHyCsMu10bhgZtmr4PpK3FHgbSeM1ZL5tkbixMMLTAs2HS
F9v1AUYud4xztIK/SnXbAFgV7QSMOosdIXqBazgmXq/wtLrIniiIA+wLoGM/WjUDu6K9alDp/TEz
reYI62KSxF1/F3t/N3+5qE9YMIxOwKMv1+5YQdJQQ5uF2WGd1Vj+Vd9G3bSjCmFfJD35xvx4EaiP
1QQdPzYxsOob8yZt9cFKOXqQAW8Q/LqGmPQyLXUmLJ4hw/MqLymtFDG9JgI6F8gIYImfMbCYHkRH
88NyjCfhfoAXxAWzKFyX0S9Dr1lg+E0GHkR02/AcqZx0DNuoGGXPEqmeUSMuwNwKGcFu9XZboVQD
KHrjanLhtcOAt6+RE747U3zrv9TTpGc4XYz8cFVW78XOSuvGgG3j6uoKpe9P9Q20guG8Bb6516lJ
cGHAlZLyT278ILqs1Bv1IPjYFvgMRxBh0SHXRYmJMohtKWcWprNV6bqoZzX/B58c3vG1YZSSoHA3
gk7PNJagB21meDW2Yc339B7i0pzxBibWN8tgxIHeYSiiI9QTit1kJ2i9GcokL2aPVBBM64aJTgRV
1Ik2hm0VbjLQCReyR5FyAmpO9iUhjHGZ5iRtt/hHsNNgDd7E0iboL9J2gMXjca2YT1Vtr8vtAxfI
MA21tvELWKjJTWUub4dGhqLGYN0ZVQofZTNptmCHCHGIzXAX4Sysub0d3AwuyLssY3XJXmy7NizD
TUSZUjUIa/fFG03PhNPhFn22emNFeNA0/2MU7ndMvqK4xYh65zGTdXLCFrqyAN2lzm4xIA4mXjow
11uDFxDrLkCEj97MwMuEZbN/u5UN+J58FRQukxkb1AwXQ0YdSVTN9ijV2FYFmp9jlazbTGEaAUeJ
jAU17drDDhNKEHyio/ZYzOyCQ8n1VDxoXlloFS8gi4QVg3yZmKky7wagJ+RUd4CwvIxhfPBc8OrQ
1vkZhQ0QDM9irZ8X6M9QtrE9TSOujEcW/xsarHRyMcjvWnUx+GA83HHuLjbwll4ymmP3o12BwoC7
PinmUAPpojJs25XoqfqqrOykaSc4Anl79ihAuQLmP75M3i144oqJHljKCL0Y4/YJpGDYkpAdTGS2
34vx4ZT1tJJhxNp/04/3NFyk7riC7LKuvrmrrcVGchwA/YgNdj8mY2B4DvqbJ4dZ0ao9VDRyfuzZ
cI4vh0xgNQwDkfBotI4156VldxNREeoHnS14XT0qmPFbXfFF9pcw6h9ob8ArIpY799mR4WLdqeNM
El+Rg89BSdgTyz9cnxrHqvnQbNSBLDVuhJoxp/dEc4azxW9vMQ3sgElMoNTYNCC8GS3o1ci6HhPs
Y1ZfPDD4TaSUic38ymZ48BqtlatizgcFR2clh7pit2jFaEwbrHgbbhgM2LjhQkSHeR9hbYbWJwR/
da/DX7CH7rAz0ecxwz9DxbCe0xtcbzh10r8nN5lf9ory6/F8DGSG7JUiWyDII8Z54i3xM2s2+1/H
k50nKiWXVVxLmT17JSf5pwd19uHyXvKiM4vDvYJ1wFckTcCYw1fI5pqq7WKWAqNjEr5SSFRjgYoa
AWvSKOOmUz5Dzn2ZJEq1Tvoa9qBydeYUeXBjFkEGZM0oxe7OmwBEuGJIoSavsDEfpMBr1xM59mGm
aVzR1Kb6lMpvKrVdALP4qdGwJMj+ELttebWPOm9eh+W8p51VzsKKdgo+PmmxZNdtwuSful2tgx6+
F5lAVrXRWFasd1/Gx+MFWU8sqCIRsh+cP3UAOFFfI7hmFtT80/Ug18aAdDmgPBB2CV19dSzXeLo4
dBAcDVepcMBbN2O8h+PE3VwXJ+MKcG9v3EpUieEbKgIYFyquDNUf28GZ7vOEmvo7OT9tlo4wrja2
+8l5jC0ZoxfbfcSThOaQWE+O4b9UuEcirow7wR7Ec0YhaQ0mLYsV9L9RlPk+FuWU2CqpKrZWb6zb
TvNsRpGVGxr4pOzRGxrwWxIQ0HJw+uO6HLyauglW9wWWEDbiW+Mc4t/KzqOm3qEXG+D1dNaAQ6ao
/+yrXVauzdpLvyMmqbuwuDrsCkClTW7Yxfzlt13G+Evicao9aiSCNGjoB+QzUnobucyMBkP8RwJY
wFtIg4IXt61cDC/YvtMnEzFyib9ZfQEgWj0XMVrv2E1aK+lkL1SxGvfMFYdpWGhnIfW80hMFwDr6
LndXJfKYVFYSac6adXlb1MIS1WrYRg0RyjHFZ4xUQ4v3CZmpfK3qzQAvvclYzkMxzevJ+dkSCyEP
20iy9WTOBnBqKdbr6Q90D3PZ4dHwhz8zZ4Qke4Nr0adN+rDLI9JDVtaIstcLeoTHPapbzgNnAjIo
vBUuBE9RTULkOUmqXlTtUCcPIHN37yhUKhA3Zh8NxkBoI8lf75rOMumalhyCGHYgxMGTn6bMvT14
uzIxQMtq6+3RM6kG4Hc3Mh0x555cwL8+dsdmCqLf0gumyXv8NndZxOpmxqRuRb2BbBrcmwyP/hvq
32FS00vWIn/dPLWRKLB0lDWdlZwhiUUgL2c9wQWNc6bgW4hymhosR7vKt2SCDFgGYo7Kd2bY9px/
jdkpdUISx+kpJwLotuuyhYvTQFXJLeDKQ/S+6FVJHiyqibl1FApHdo0YLlOQ4oCFNjNwlMoEx/JJ
jmRCrKUSjNBes4uH4hH1Ay+0qKl12bhFqIiBwWzQqhMJEaMMOJT6rGHYXYRWBIWSbdIp6tU6zAxn
ukCTrQ206bmrHUrcxbTzvMcXeZh8DG5P1iYeYBCPYNwWJabcBYr8BRWGq5KYWhmKMhCF7K2kEvcC
CBcBt4C36GYlKGwluOV9q0dj1s1s3jPQTDC6I79Xph/833jijGkgpGDSCi484eyIUhbHFyYdK75H
woSQzpYi0gWYt2M0/wkqAPhZuPYS0DtsJR843E08nJnMUw5sEwSnB0W5LuVTfcFyM4bjr6PeXhoW
MAARAzGXt512T8paW5bBYq6Cn+UG2g1ZIBTZHoFeUQr4Uc9oRm8oLhouFNxmzhgnidc8voulP1tL
eTCy1Jg/K9ZMGnOIhu4D2meMablkPQYP1tgu6nHbifM47nyBjXcjzBqcuGxctJIvSTgylB/VE80g
u6jYoxJAXOxVXBYH4QNvrqvxB1GSk5s1MCmBMbZYtG6yFutDDuFE2YQ74X8y21ZxnIhunl7ZLbIb
AzSGU0gz6yZuElfctBGJDoFLM770AEjiq7GxIE7f8UWnR7JhxLh3nC+o7QZ+T4/fGroiz9PzbciB
Rlyccni544/JbHT86ZVNuKUWGFh+xg1j1228XUrslrWZLGxIKqkLWeUCr2QCt5i+61rcRaTKAhdV
wczrD8wJiA+VA3aPxYVJ5/hntr8sHEdev17gHaFYNo4FEF6sZ63wra0TfWJ8Evoat4P5sDZBAMBG
c52TRvH9NaYXJ/divZKc9xeN6xuzjGOIpUayQS5ctcn4u3lXs7LlaK+iXUOt2s4o45bNb1oCHolV
gOvO+9r9pc1VwviSqk5MZnGlYKoLf3UPTWjCzIrNzvTMjQ1anicTKeccfDLHHC0vnuiXeYkocs7c
CUCaXkSJvdWpgjHdIXRZt6Xw/dkWn39V/kZq/lSPQqrGDan9oqecpFtT40A1g5R6V2wgEqLP0uW+
nlQ1M0gMEo1Y8Gj+og3jvrABhljzUmbUOTrw9NQzSkRqvBJVVc8quwTPrgZFHDe/OtRedpvr+WDJ
Vt0nktam2bM6q7rOFCekJrSaLY0RmJX5J9tC8b1qPEGLkb/Q6jJfqrEY09g3PJZ5d/XXTSFd7vvX
t6JMx12wN137o9tiFfWUZfkYPvCkMK/wCHV0LGzEW92yVbS0lDCqcSbx0TlbqKPiNW3sqhHydC0V
NvVJAhpg2/dM8Tx8665Hvh8+x5OiZ/kWLjuasxn2RoPQ938c2WdEVRCzEZnexXJ+mmPxCXCAXSMz
Io4vEfFrA4hDOGbbqE+zVS+OPnpkYxQ9i0grQB940n/vMxsuxzCjiBnk0avlUBnXLJCuG8M3lP20
cUhCEM5OExcG3UOztBFqZEUFzU0aRQ6jF5df0ubzCTwcee7eO04JjXtdpsL1AQtBWfDgGoqL5IfX
ynGIRlrIpPZ5s7hPZdkcpZwehH7ufGNPkgTHgt8qgc/WgyUE+q0309NMm05f4+EzvYZmzpF5uuz6
BSJFlccaga9GQ01KZ/RIeLowgKC82zH6bY4zixQ1NzDKcSu4mhwLTA443nneMIOfP91FzMrMICfl
BLxPZtA2pnlZXrNf8lY/MoTkOnIZEeswCsnbLlMhwoXyAF+mu5021AO9JHUhlHlq+BgkFBZGKLs4
EOcyUEAFWqbElWlTBQRHHV+Go4ZkcKDpbzlnWvKjZEX+RVTiXFPzDm/RlHI8wKmGDuzres0p9VdK
AEds66qqiveL3l/m5rcxCw8L/+NiDRY2KOSIxnqM1WX6rpi39x368zV7q8auvB/wu08jA1sGgfjv
DjaK/LjdDkvyCP/ADj0TGIqCx0v1OGFnyX1cMDz+asV2fGZu0sIMxG7SFtgtTQ9ODjB4XemsxNB1
Nr0TuR/qbz98SfEYJ3SwvFrd3CClolZib8sAEqEmfXX6JdqRYJU94cbOZ/mcRkdLqmQyf/oGWTem
6yYk4I5ypPlMWBJED6+nfePXpnvYeVCqmzDUUitiYrrERrrfF3Ohw6S6tYFK6MpgYq4nKNUxtMH2
eOPWEfQ+yAIMSr8sfAZdQ/4up/KymoWzjE//au4nVLZYxzC6vr25h5jjxLGe9jZaWsZKYb/g96bR
wDri5j0L38ZJ7lfA84x5HRmEYdqyqi4dnV75Eyi79PSrlusQDKrYG/jem/sQk2dimggjetOFGsqt
AADJ5JLZwaNLQCE8S+5QoJWt/OayAH5OeDgp78LOgc+m6zbpTaPOeGssLRE2O59Q5+0i0MWMXkXp
Ogvtm8X10ogQyPIMb82Ohu8VThXVDsucRhEjOOROgPLzlzhquFiIc1APO5y96bb2rFEfWDANfMwz
isnXmajku+CR8STgU3O2SY4xUEQcxydqmLJ1ob6O33bs2vcGyYSeh1ntGrjqz32HQDZQI0eDR3PM
d1iIOVtqwB6W0y1I7fgtUxQ9bZv2+s4u+coPJ/yinWDONtq0wEtobDox0gWDHhDp3kNX7HJQsoC9
oiBKbhOcS1gDNYmptIkqrSgmMwTMXd7GtKZxrP7+F/Xj2nzHX9jgvwTsR91hy7IkWyrV2YgbnhVh
aNu8nXcbH0kv+OBws03zfDPOgXFoYclwXsm9ZKNHPulmk84cUvN2zIrfSnpFaK7+duy3plYBnBMy
TJYsZkHch0bA7U0og9jwawi8wxghnkzwJhxYrsKREIWafmciEnx5F+yY6R0WFzH8hffaumKVhw8V
K4WREDhrllMBZKy1UTT7s9dKME7kWzPbGrK/iVun0IzLyyWlAAV4d1kooCkwPFRTKBmoP788/M9K
hoHrYUzsqYdUJnf3HTNCY+ib4CPnul3TNYrTwQVg5aBKt+m92Q02nE6/EMfStd5EUh8+iP178jOX
zVxCxVfeqROKwuSsq0JYTqHxF5nk5Qf2BwTxqLA4271hfgFO5ZgfGE9+Vb16GiwhG9jsMzBcl3jH
IIRmvG5+GJi8GEjCQaLr3Q5t8RkCneoxm2C6Z3vlgCKABgmsu0FZVFezDe5Keo8K2uHcb7Nrxnux
HV4UYkvWokwOBpQ5IHV3jecmKNBNY4U03+CrPXHzwwvnYjy9qtnmRtn9BR16BfrNsXjWUGjMUZoR
svr8Aj0AC60CWPj7xT6D/GGvUWhpD2l3t3NGfNUdC1xQjT9b/AE80C3JfgYhiK2t4W1WMsUve/qt
wU3H39P6rV00Q2SNN5jfNpGKep3WO1r/nHZk/+H3FN70oDbsurO0b0mGmgVwJdrk83mNJA1GrOx1
grcEUwcUlMylqhlexz6F+skSIyT9RUzXOzQfA6ptYCN2gNBGYbRjV/th8j5xE2yX+ccF16AJbbgF
8MGdGaweDB3pDZkNwLW/TTs8d7h9wlCkVeem8SZRrh0mjN45UFK2QYDl7n/QVEOw5MdWnG44YmHY
NEPqFMrVv+gF2xg7Q3o6205mi0aA/N+HDonhPk0p67wrHpeU8IcVhcVdVngrxmtVm6w/IQHiRjFx
Y66fpttJaM/pIbkxOPQzfyc8A0eINpQC9MBUpqMxmMo9dH8BdQULAs/6HOIGt65OPuQ2xNuHRkuz
uebbe4hC9LMVI9WLvlFftywr3iOioOBrG6Nink/jbIubH4WFTqY4G0RrLvmeVdVpUhHurwtyyQ1G
0SFa4PxoA7Y18ny6toOAtknwsaBl8n9TaMUoCSTtBU2l5/TY7PBMqR2H4GubMYCKQBIAdjofQdgM
GiVvxo/ISznyW5L11xV9re6ZYHJBQLUN5IoXdXohdyPezb0eiMylqU0bJr494GxH4zi5LbZTbAOa
yANgBPiNm9E7QPn96he6PeAUk/USXb/OFjT/aNbp+8F1ydx1HjvDnnBd3puarObLALBQYlXYdgBa
Ls9v77F13vnDqMU4uYMjUG4IJrKXqRdGjXgEB78AMGy6GzDlIfOA0n5Qt+mMpzS/CNU6T8LZTV8X
IRxUpPu/tICY21e/L/OE9/IOH8bpa+6cGLeJeRMMAgSmIjjDuVsTLjdWTf5L+dQw844Yl/5wmyZb
AD6RR/OTEwTDuxpv9LEZBEFao0lDhO/dzBQjbVAafrTykH6XpV1t9Wpb11FmrX7TB8xEAN+GEQJA
XLSQy8YrBSoYli+/kbXamBvdoejyHOejgbj7IWgnZUUlkIohUDSGX0ylSAjIzyd20nN0b78DOk+B
ZdK04Xi8geBjFY1icIqBU7AKZJtu5PO93T3FMpU2JcEGsCotxagPdN5LktMKwRS7SNQkGRBnvaqq
3H4meNi8d2U3Sv3jcStODxMMtigGG1VE/iZbgg2EDM8ZLE5Z50sR5M7XJW3nIM6asNKwvwxptK/k
Anp/rsSni+BKQNpn5kNz2E5Y42tulSU3XtYDXpjB1wpgDcWMBZsezfL/UhESEOqrThSvk4pycbwe
tk30jaz7NuiLN9NkIpcOHHfOwJo8GkUd9QEVrI2T5JgKGqsUplX22bjfNP3opTEZ2RYgCeC4a1Bl
Q3vnkBxKpm0sjQY/fpjgo8DU3m35teBNAThQVFAEkiTBOa5jEAzKDDoUarsaRkXcJTNUQoZ7a/rA
TvsBaUZ/qhRIBmBdL+lXTw5M/AEieM7Qt2agHW6M8/w3DPIW5yrn3GGqiez9b5J2XpRgU7xPgEIM
+hgCNWkfukYq1gFlTGB4IiPQm+GXYRhPjN4rWfPlBkOuP2D9sawEzW8wTljKAmLbgT77Yv7KBRxD
xlRNlBXaFdIX4gxyQQoR3/HiTiFiIPbEjGlOl5mfheHTcXuwTXfQinOaidmweJzQbfNQ3Q6zCXax
ZSTudcK5tsk+QFUswUJTpcJf3fld2S8NQYj+XhoVrP+IUzETH51ZIGXWPcXhkG7e646AUqgrtUlY
s+ZMG4DVQEnzfcgv1BB71P35s4nbADsB1wo1Ja9bGx233PFK9/gDVmDWjXUdITtqC/sScB3aegAf
jRYg8liYw8iU4Gsnr7gJkMM+c6TZpFWMM+hXSRot4XKKYgMkfaImJMWzU9wAmRh14SwqS0iSKk7T
ac8cUhkSZ+l2sJLrrGHr4qNsUKZaBKyzwwvNxwKVWHHZ82MGapQHtD+JwOAgkJ5HWc4805eYva4I
1SDcHSZmccvZIZz1Xb4XfUC8wV0PmFsw1h/4n13zegmULZrB9MZ4EyXeH8iIMgoD4gZGccguBxaW
ldQ9l49OnJ3w2oL4PT2g2brNn6DeKHWCZkxNz2anYXbH1yJaW1hAgehFB5yZn2aGZ5205tSBR91V
56Oa/wwoX6R1+uw1rUZ92iVD5p2cllNwLxvCEGAcCJGLqyOdPJUqloKEb9yuOCiVBGreZLudWH8O
pgJYck8SkgChwf9Zq1EtXLEfXF1sjnZmPP3wHrkFNagBNkJZy0o6Uy6toeheiWbMTEnm4jJD03fy
c055vYJxD6NcM4FWVSzzW85gdxKL5WmVdGGbT7AnZjDx1LfjlkQmwnGraqhZ3iLMbG7qb34NrjEy
9+74+9OGpmVp4fNnztYWc78TXFPgln1COeJiVatCfueMRQaC9wzgNb4zUcECuWJGYXlBw+yByb+g
wjH3Jmug6R+fWhoxSRoDkHTABVem2J49u1NV4cyAjkZwL1IN3SGkXwttO68h0BtIG3cSHz6m8IQa
jj3DWnmVHnga4Hl+hN+94ZUah5PeykVQTTTuEa0AHwBb94Q1gG0pmjlRTPyoUHf4V1r7cUa/xp1Q
xrztu4TUs7NJ777cdoI72tRoYIuzYz4cSMb7G+0+vQTaoRfT8n4hIrbrVgeLXsRYNyIgVwM3UYA7
mkuBQSZKWkrUa5nfofGpgRH5ilCa8FjolQH0CDtUaqzb4LfeKrUnbthwzwwA6B/siqd/Z/7ptAMO
XpeZJQDHhs+oq/VIqFxEW5T3SAU4RQJdbNWdTczzTTkdPuNhu42aYTjsbPSX34fblx+croXnS84O
WFyK0JsCs64VnRt4OdWUx0qMC54giG8S+wtx9YDgNGaR2QUyT7hq0EA132wWnakVagXU9xg9A6p1
gh2bKk4bGMUHcnVICJR5tysyU5ytccmtw8jd6L71PSj/Yexq3JQXi110DAHDuumLRDL6s6ld+ytk
KKMRfPfVanvVOBd1oLPRR2bV6xqAPsqX1yLaZJbm1FdSMGjRxSZgF5sR7Y/VHArIjmDfBf3TrNH4
GA/gRXAcWVU+F4oGM20HrHIUkYApm+C4F5MJeJjNAimle1eD/BXcaL0Ae0PXkJeqo5I/h93v1mBd
Axt0GF9RM9PstlNondxYxnQy9CeCJoqBL1UDU6G43CFt0plv+r4IwyE9hSGUUQzI/LkCo5kzi2ca
zwWtgIWpIFS4zqVuFyIpZ+MVnH3L+vFVnYVjrZYGzOwQhHPkjAUV9Lk237Ba04whZTPXVhEWev5y
U//jcbCXOfaLTsWp6aQh9pusE7EcZ1xrK6BomjrBcbNWDLNEGbOBhqknEcvFPg2Gh3zCsGffNYdh
8Agqsq+FoGEP7B4JvHiFqT6AUDcDRIShPZ8DPjB/innr8wBuLjQQZlv0/rA4AJkTAgWOonOgW9pR
tXEpmxoHo4sARDFvOuKsoG7seNCnQU52JKYezWSDRlnmmOISiol57L2Ksuww6XHrPieInKJgJNbs
fQguyeXTvOReI5EDMV339YcjlZDkGR4MIh3XppLgEE1/jjndjqTdPBB0JRsxpYG9fxzegfEkUXPp
crS/fz37mV655igihktfzalk5MRHdz2O9tGn/OG7NUet5GziYMrmbh/STtaIKe5pxJl/cBxe8Q3h
a3KiBQO7spVL8WQxC7CkBfCv6CJEBsoWdxjh6I/0DNymgEkUvsgPMxuQVqCJhDZVb1ElEkOgHytU
RYKPCOOCsaNY62KHEFeAdVSRB88CW2f0ziKFkm0QHvGGHoSPfhEUvaNncwQLXHumxL8WhhA9dF08
4NeU4MjPsh2AQitNe0P4Tgmh6TgXXO4IAQIv8NwTLFanVCDTFdST++TusXjgWC8Ylg1Z42qB9mdb
NmWQcdji9jUzYy7hvi6fa/hW5EBXG40GysoMLIFAflwK/ti780RdVLh+OKcQ8g4DUhwH0ShaVtbW
thwjim+EMX7RxufXAF/mxDEPY+sGFgM7C5Hpp+CLblz7AMSlwTiWoSuyLA1PX3ybkSqKl5D/ZSNZ
AV5jFJn/csU1m5YYnINVST0YwAoe3sWOfK7E33aMOeee4TB5e4ZX/Ei+uiqauZ89c/A+n3GrYXyM
EPa8L8AyQ2FW3rRiVDdWAfVAgX2R7UBp8+AqEyyZGPM075RGrOIJD2Go4iYDZ+CAquOkpCtFmYtc
F6LVhKYqZgDN/O51pR1kb7UCbAgZx+sZdEpV7MdkOiqNtVmJC7hvzfxI81supseUAo1hXvLgZUhG
MwF/ip7qpEFCjLiVYO8u760A9cy19oRjxiF8SdoECpo1v2F7m5om2QFPwrDp/6q2yf0iIg03ykH1
R9zOsjqvkLxZ9CsUYEU9NzgBoUFrcmcyFtuh8o3Ieh1lXDKB2CxdEi+3UjTG8YcR+qK8uwCuSD9G
bUsW9TIxHGicxwTagHCobGirXBT0m40j9uXXGtX7h/LiZaaYIcAYLsQcfgDmuKXAAsysM4xNmrnI
Rod+4fMvCdr1Ka8UW4l138C+kINV+H+4I68mx6bhfhRd3plNd9TbcPiEsQAsJHFkADoN8lsx86RZ
+Q3PLK1xKQQZ4TPTptJEe8HZfrm8+Tjg5uwLUXVrH/4EUAPAguD8opgRf+7GpE9te3cv0n0RhDhe
veTubtyz98VbglXgoesXDRAhKLQ19oABueNT8YlYn66XKQ5+HuMXwhziwIWEPYJmfYrin/6ntoRg
ca2288EQtfUTo7oecDkEn4aqgTcYd8oFiKOs0wIwb04Hpbon98XD+oO+2QQs7b+AQzZ9ETu++Jv9
ac3uOBcsT+YIIFXG+c46U1GY7nqEKlp7oU5XCd9PtWAYIvSDfC0F88Dph3/jyIQ2Y1788F3pUE1S
biPW05asZOEg4msSEtwEJJeamNi19X3sua2R9HNISExnbI3w96bGYMpn8CM/xQ9kAj1T35GOpBux
QKKo9NImzkiYzMt4kLbFpbrABx9XSlKvkF/+jKUpJpA+LWE+B6TfkEl1iEdZQbnNmKHwnwfCVh0X
jN4JNccxTWWaT1H+B0B7cVqP03XYITB9R6DayVN2GDO4OUCFjDc1Y313sPpsGVgScOLtfQaF7Ua/
CIInvWEBv12GjhSHShW1WN7aUpgrlXQOoUVEAYC+qZCqBXsBIBKuduzcNXM0WskbG7IqlNaO0Q2M
RsSuFPezIf4OM6IdHwTTLmHxFK2zFNWCsdV06GBsf/T/v4Muk0PyjtbdaJGk/+yDzCWHMBAMmEW3
EL1hY5fWvNKjoGE8ZzARnA3/XTL5ni0+a+at2HBQU/Hwq7V4LxEkhO6yT3MqbCz9gIEZi3yTOWXY
0YdUWh/P4Rb6XS2sw3/BdGFpbUzaL0iqM6pCahP2jTrfYPkU0WH2NcPwxZiWlCs5lyTB04uivhNF
RBwGApSoVS2SXEogIdyQI8X8oGGL/dESSkdWS0kZxLjuLEBShbIFjAzk0yD0aVCNQ/hL9Ek2E5cd
wwROMKymj4yH8HGZRDJyUFU8KDcv4HW9oudR1i57aFwf4pUMsB1r4eKBz8j1ElAgGf4Nyto8I6ty
0LjCkD9JFexCbJXOkjeNL6JX54XgHOnOmXFkwUlsKhohZVw0ECsffv4uaNpPD36xsufKasUZKbrQ
ouXf8HitOVG7tLIMMI1WCEu3BBYkoxEm4bAgqD8Mil+sxn+8cltTmjUqMEajerw1vbRu5Rcffhaz
Cwg5kEngD1Krnecy0MWHTnYR1oZrILmROZ4GCN8JiHT8077FD1AkaXR2wbChja1jRzmaOe3k07t2
uwC00n7Qk4DA9BLICRf1qKFBqs8HYMoSQGvJDuEMa3c62magAePHrI4k/KevBvgIkPzUFLGzto43
3FrDAURVQ3RAG70jcRJipH5bkeNovJhlgAm/kdZSsD/5j30Vz7PybKdBPn1b5nimOwJS0qMzPUXC
xwDYQ0wVx42oH9bDfjzQNuXwpA8R5d7VJZqiZolwydRbec8cn4ZDwqqOT4yHdA4whtUceVc5411C
3utxpS+fEXgHgQdrBVOKody8asPxDlOJpjHMg/KHdUl8oSvYONubBmB1M/FjvmmHccMX6AebXbmZ
g2TjsxuMd4XqTtAzmbILxjqdUsaeq6vRnQJAb/R1RZJo3JCmATnjv2BdqZzZgcXwGRxL5If7HrzC
/pTyrAu1aiOD7PuVH+AJ0pRSxbEoS5LGPjSfd236RPuJR9JgyR+vIe+smY0k9pL3Qma5uW4GiyHr
GIbDpgFC1zAFqCG2MxkwFw/wc/fQMX4vlGboeX8oB77qxeQdi9FtY8wNRzoxM55Psw9c1fDBWXrq
gnkzZ+txMkvkVDssT6BBd07IsGKILDuHm4mcZfWjeRN5W5PXESYz0i4YfdQ9cLufmQ0luuxeeKC1
rXf45mvMqMYDSWvADDKoOFbtg/50T5iOtIz08RQCGtpslmeQ7dagKGrgD574z/AxMgp+XwwYTtBc
DjnSaeZ8QkoocVbCP4f8Jw6HdTQesHCssj6F7dl0p9MBQpNuWxs/oo2afg1wTfeHm+YMwgzWDfKP
t7vBvAKKG9aKkCRmLCiB9bTc1b0bU9sdtV2LN6C2N0/0xVQwuwENBzxKuUX76rXmdtbdnPwtD2z9
0a8IrV/cdPgDHUr1oSCYD8YgX4perXZUQzikoPx6Px3ep3vvzRJj1IXVZkMuvPJoaNPNG8vbmgYK
VHyV+mxu6KjjAlM5RnkWZxUzvnp8oxVRV2Y9wZ5T+wY3bRxh7sBZ6FuMB/MZ9xi0/6lONYx8TamI
XhjE6j0fV1l0u5MUgIEOC6tkdEECLJ/AGw45BUdX5pS1YY2TPD/iYjtvrC3YFn/Dy/JNxyvN9yCK
y/cN5JjJGOUspNlTIPMgjwllKuCNRK24vHqUzuDhiVuDMyLMfiaKWAdWFwvmzUTm/H2jLS7rJbJq
89QaXZb39MTzGtYW7OEZrWHVbLVNy+A8n9sa84yD7uySH5RAPAUWHVygOcXTQymbWxfjO0QcXAFo
2NVi8Tiy90INtN2YJT4ojiG76NRSa307fHRVExOBDHJOr4B7mMFn4+WtMI07otBnuxIlYVqfgno+
iB3Y29yxB/qBx0D8/fe086ug8IRnJPPxp23sKA5lMkfpBgPnXT07JtYNDje2OJlbPDCokfYhwZG1
nfwivbRA+R+eOwCpUa9eLCLJcxzS/uVn3IxGG4x6sw0DcvFwr9+8Ts/gguFpJwxE3RoEQRIGNAWI
pUHTrfG6cX1YTnJ+97BBCFo3AZ7eeOEzW5Aumbd0sGUXePdgpESp/VHfYQvNF22w7Ms/AitPUELA
9zBAWd5Qes4oOq4G3kW7cTfAxzji8SnYK/2gyYAZ0R3DAGLMT9sjdUcLbp3W3FHIaZugC7zmkL+Y
flecxrjXxI3rfPI249byWDManKBl863foT2DV7CFA/7cIX+8tV/PiDuEQl6raevi00OLl71WguS9
MwiIXxmnyF4oRt5v4w4+NcFn2L6w2Uw7vYyeTLg1/k5HPy1/ONPKjixsMSfbm/fo+m986U69+eE0
+b3dWwvjJZcNrFqnBoeSsRQnfhtBIiXdd4NrGgzfYT2o04+6W0Qmh4SkXmP/RpMOWs1qbPv82ZgC
fdQXc3DtVtbFkMPGvOCBkmAy4X3nriDVNFGxlMKZ3vc5BKfpJT6BidD233D40H6rm/vrYgwCgAK/
Z7mZbhco+SEeLPo2WOofiQhisdkqBtQw6Bx5jZvULgAHNTqQI+L5z1N3Uc5OmzL09bNBAFREMdIC
MwLrM9yK20e/pSZ0voe5QY+mkksgy6+poaUAaEEEZletai6Y3hBfoQUb4LZf/HrgioK+GKK+aS6S
isNyYqbCtsJARjpz1XELmOgcdRJSp4yBJxXlaNunzPNPVeHPGbJJ/9gr8JeaIbL5oAiBGoB3+jW/
GTUfiyPY0E/4u6ytxg3g6YhY7yCr06CYiCB+z6v4tbDkxPGqFjVHIuxvBjWgz212yRv4J9Xd+ogZ
CG7LPnSlA0bJl0Acnk8TsGG/hl60x+AXraiNBTuOIT3na5+wmUT9KWeeGcvoTO+BH1zQBcpBP1xA
ldOPwUbRl10XmPs6+3jjwJD5UkqwCNjoBXfnFM6wAmXpAitXNn9bonc+SSNaD3dBK2lP63E/3oxf
1mHehsGxnDUVTPYIXM2E1Syuc4Ppy5sV7egXXvHpPpq9shb1Pfa3sNyxZ7U9bIWHvfKcdYrDaJZs
RptpO4RuDQoVdmWXwQHO6Mbn29E6UU3OhgeP7SN8/Sf+N/AZyBt1tO/lLECRXvwiziUdYnTyG34n
Yx6xnkO+aCXUk+uqDSOgwJKaPh92aW98W/bdT3HOvu51cvOvaTO++d3g7b7RcsMmTr4w/ZcXtoDg
m8eLNsRa5jycQXlC/u/VpmeHC2WmUh81CuDxz/BOBEqbo0uAh5T/H0nntawqukXhJ7LKAIK3JnJG
DDeUYQmiCEgwPH1/7K5TZ/c5u1dQ/MOcY46QXclmYGYzRe1IMgpMb9zikpDPfMMeLfU3dhNd9IqK
8Ia3XUum3tgZzIhCF70vLffijbjTuYUCTpFvY7jMzY+H47Q9cwfukwDjAh+XsXbfFw5xsNgY31UM
xnQCUqHzPg4DDC6K0xBTGYmkqJq71awZmx7BXshzDGmAh27sJJuPXpjPiIgRDGeaTYZpLeXiwGCk
rEk4zKRRa8pMnjFN5p3a42CKIH2I6i51ygZrQDnECTRx31Rrv4DJd0XMg2yVFt/jF+7Nea9nFh4F
Rp/cgNOpGSvlJmU+8zjgjgBQ9IBmOSMpGyiF7NwQArT/YoJN9mDvj4LrnlLpOZDr5y89SBchw0IE
38vDOJwGMtZpo+2DrPeNqCchhkXYHNzo2IzSzdXf6WZ9dzlk8lH0gG9WaEjv7Nvyo7wZzzburHcx
U55MzY8TesxbNO6PhNE8i94mGks4IeXfxGWdjG3JKZ3EeNsEAiBe76zJ5sf2+gWCNfQahCMjZaIM
MVEVUSJE3Lp4cVQnLgPng1o9UdkgK5bpLBz6hNevxhwD8Na+3B5nps/PS3YZ/dbTx9x5Xsqg2sj9
SU7Tf4Ve9eB6P4trZ0C5gZUdDta9h2RzQNNOp+j3FHHxiunR38j6ht90zrkgTub1CaZWTlUys15H
2afUH/riBWnfCzUitSdcKI0QD6B/pNi/eWVMvFKa497FTcbjQ3FFJYUjOuj/uRcCfI2XIWgdYWv4
5GIJZd6cKTfxYI7ekFk11421lMKxPzxMgvz0G8xvJ6Qy9bb0Mh8VcoaVCkdjr/nBukl5rWo2n/92
JXxKrGorYtCLRjZ2UjVxn9dS7+tAowjECyHuWJvfTzy8uzP0X155FHa3/cN60o4PPFatkxzKSF4L
p4n2VhFW0b9YBfmwkFN0cSXBxs5VyZDsGAvnVE8NcCE8cvFWxMB/arThQAZyyuGX8U7KzQzf7eDu
CEZ8nHAeYau1mWhTxmmpEsOYlQ8fMjQ/+5nKUBGXHIwFJf6bIQ1/g0kJW3RCi6lNDbT6nrLNz2n9
j0nQ5WpMtPI/q43hVlzKKoYdI9x4hsev9XR7028kv3oBbES8qE0rhYZVQPSPq5AOS7rGmlbijORO
2Bbb32VoC7yyh1kYDw1MzyEZzHzhwWTj1SmFnK83LHTk81N/Hqanh1f39JqHwmvGxlmAV9UHXI7t
Dv7e3b5fv/4oIEXDAdtDJy/NBT5itTJvgRSyOMolllOs4K+SqCXmkUPljb6FdgixRHUiwHlDsOzP
RayK+ebzj+lg+gdSzMmr8Q/Z5wPcvnYYEDnCVtSJe+e1OYMQVYYG/tMcuw3WW0rFfPMPqIdDfOwR
YevFek2bR2TdjsIGT5ZzgsmDrL589PfBjbcm9SnKl8+Gk/e2JFTeF8g6FbxKn0ASnWi1zVEOj4CN
NDwkUX7lfidCJRBhNHOXZICIt+P9xIGdocxtFG4Um5dhys5v9btOQKB65pB4LqJuP8ClZGBOD3Vf
BRfbp/c1X17idJyXsz2UyweWQg/3DiGMmF6/d6WECKh31nA59u5HhGjHt85DKjeCgUgQFZo1xExv
iLdHZbR2YkjLkVU7vbWThHsw9bVbuymWegqsSpzuY/+75fvaE+mqaMVy72k+IRLr3B9QHafbJ2Hm
ILFq6320XO0CGe+jGJNeeZvSQvFrs/4h1SgKAm6qWb9ZY+5x/F23WOyighX3mGmckJyQlxXyIdwD
lG7lHDc8W9Zbq6bkRhAMfobDqdrivdHHILMjtDEymq9JsqsvYIzKf5yJjxUjJ7olBTe71QVLsBin
T/bSZbqZQf347amh8XixsSAyCdA1cG/tSSJ4YTYWztkqxtN+pX59EoG2Dbj06Pj06q1wyh0+qrGF
SQW85MvwtgCsBpGntpYYllEoURtQX4vzLF2m43l9ba+ClfUxfAXxSEAGX1oykpPm7W7wXaRD1Mdz
zs/nqkHEypr8HGXiU+eUBUievaH38OVgcvj4HFxjIIAz14hZ8TBItNpmwfP03b+CxikD8STv33uC
j2cHSlB+aLyjZ4nPEkNTPzNkcNBd491LSHBNhEcSb6l22GfPv+6vj/Oenl7ex2aH3oOXN4lkg/Ry
77arndFq5r+2XKydJxtVACnCunuj7TRobIK5KSKmWkMq+hcNIUbrwS3sLfhmlD6diXsl+IhdRbGO
YTSWrZyWXvn3QNyKhdYmP+L6cWz11O1TQcDFYOdJ5mD9PlVBF42u1AlkhQe5gyHIUtpWGzz4N+Pt
9DTFFhdYnPRN7eU+AyJpWP+SWztjFvd9mew6u2Q633tE8ud4yxRu+2KB9A/EIMfc6qvRh4WIX2/M
FD0muzTznmwlCvLtIMQFCMfDDyY4dHRWbxF85oFy19n8hMzP95h+Ka/j4IofPxeZXzlYY0HSwUiE
Ei0So5HVgEKyZbo/bkFh+6SS2Um3+ctNeN885NsOLyqXgTA+MgwXIS2PjrEx2bx6perhq8knjtTw
Zn+ga+7xnpmsca/CKzN83WiOGpOfJaPYx2ICu6rWaT7zlk9weCox6HdLPsrhiaIGACgQw48reLPt
lylh7x57ldZjb3buwrdVXVMIh5hUoiF7LZJh31bSzxFQEA7Dzhb/3sGY0vev+evNF7rDff+zqkvq
x+fmyHSvCmcRlv++FBVBRTxJweYnEA1JIIc71Ulptc7v2F6eB9iOGK8+KNyCG4Eu4Sh4R6leX+67
3wGxxW/zg7THfU/kh9cd4q3EySSYz80rFKIZfaA7IPScukmX4Fr2SY3NbHF38J0Ksacj74Xbzsx9
ORqcflq2r614Q32HkhOLdlocJJOn2V50xtd4k26udV/wyD4HUvd3X0rag047+yt32UXaYSe/ayPi
vnnKjkSoDqZevyCHh+P9sFHyynAcZaw4yZiYzS7x62Nmvbx088PGMzFeASfwLBgfcqPZt3rnVvZg
R+6Q//ULDpvTnZMalgBGVWaVzPH6dafHxq28yh9hZd8adAvXbF9M4aGkl54TGLZffv2oXSQARdxR
GNOGyIm2rJ+lOlNfoUwDfGm98nL4nCUqJFhfOXwsa+Q0+wqMzE29qS9cJ/0zBCzGP7eOunP56OH8
dqxmFvxj7NxwHfhHxdpAyCXbKmycQn/sZUo19XMYn9iZXN8JEPi28X5/3y2EXAj/scWlH5UmVode
9/f76zVWA5XPq/CBDaDMrXkPUys+TbegN8BeD3xGQymg9uN2TfvPmRH7nkvPfptVWJ0k9w79Jhhy
n287TziN/Rpj1Q8sppkCvR5E1X+Z8em5EbyhL51n2uhvFrXO84/qUTq/j7zNScAb42pAAI9BPJXY
d5thnJrNR5sP8y7oml+fs5nHDwq1ra+z3WT30icRXRGWJ/dADHKbwSOmYzOGRdKlsRpvFPQW+RZV
e0jGEsL23Vfljj+NoMlSBlJ/s41uW7oxWvUxDg0beYsgYtuXjgreOTcc2aTdiLJG5DFE0p7qAeJq
cc2PArYRWJkL26k63bVh81dsGxP35aDRaJicFz2tFKQXma8oN81OUiWUa4VNRf7GCeoKgj5yMcHn
ugZvLlmY3O/q9/oMxXzxtWqfkl74ApfTbg4PVNeU4p89D0XJoZD1/WetM/GkjJ/Nk77Myfa5OjkU
G3YpwGf8F9OXwx10+Fzi49ATXW6/v6mBX/8+xgUGJWIw20gYiNHTXqs9xpFEG8QL1ERJzJSQb14g
pxAJTRSw91u968XsvRjGS+hwnYBj3hJJX1csxsRKJIu8XGJKgScLhvYsn1uz6D8uvpJ0VqbiINXV
uuE0HS0eAggS5hcjtKGcHAket/PqwgLtbww2CXMkBAmT3iIyoR8fz7GRwEfxRsDLnK0dI/3MwaLn
s+n6vqv4IrKZcIkUFkm7g37143I2UXPc4j66sMLp+lIwW7mDe/cvBgyMCv3LWHu0aEgWgSf7NMGv
Jzi1PXr4psVDFiHzeFEhE+U8JKWS7klgzL3M8LfEXQt7q64PT8vO3cPH/XK2eEJQI6iemw44sVnd
8kULXx3zo3wBU7p741W/YBwoB5TULVVEuniPlrTlQrX8tvMsW2TQjb4LJpb3/Xs4Z48RlOLUmKZc
OPk7qJ7oWukpBzzvJZN4pKcFqYWfOYA9Yw8x7nfnBOYSwzOGlqM5sXV8vs/RfIoq5TufDBc/KnLy
A2APQCs9gA8LTERZ8bSNf/K2F4pj8rQdAaFfxesvSi6sim9YO/D0J9HkMJ3Ms1MDbF/19PzVMF1+
jtMTdcUEyTWs224+RZYizkFVCgzYuOAmC65bPoes7v/+e5kd6QgfJEbN5j0SwxmCMmb/PRdEajvN
pqF9hq0+POGIxOnjxdtnJDDYvMm9AV5LyFRszA5nZLnRAr5W65Re7aQHTEBdZPvaBwgEFinQumzg
2gWglu8TJw1lCujW7TYPi0OHBmmMozyKZHqzocGVTCSnlum9K9sbJuPsIHk/W7S/ruQ9cVEQHBxv
/dwaREOquDK6uZlXoGwdYM7QLmeHkZfv3lA/RtDdK2Mv0HfSehELKGsTa0T2V6p2q5GRU3CNMR8r
UAOQ3qF3+swaeGX0pREeblO15N/IuwHNWo2P0GNZ2z+NQ9wXVpWSuLUWq3cXO3A8aY8f/4Yh/XMz
c8X9RrQHvhCQd8w8htikXdM3HAg0PcF42Kn9dhu6wRzjlsSVqPFeeh3Au0ZFTyXoFIFweh6alQR0
IXIMdYj7iuBDuQBDEi0fQOP24Vb+jAfdYWaGV4wxcacWaBwACMisNdnLB9EtaCWp9C3CkTnIcFQx
HwdAHbAYdLfLDVt2PovGfHy0CZF4/h4x0qaPAxVRaQ3NYpssMW/tfauXIIehvBXA8+gdn3/9h9Ri
ZQkRjRZksB/rHYb+N5ucIeNFEVphhhMIdh70sqYviM/LvPutTsCCM0TjdRydx/7jj+wcb4z+XHQw
68w5+EmA4S1PDeqLlMy/mdJF90DaF/QQpZW7eCUH3QGn0W3h4G24q9z4DIMMyJIDtDbq9dedIvkK
Re8Wlkd59+kxt0vmSxzh1JZ49LhJeL8UoXD+2OS+nZ92cyxxfwGr60NBVJIMrInxMSSMlVttuE70
lwq267y30FdbjcBXoO1MlXmmyYYA5s1IebtTl1BWrL3J/tjGa5EfPLIlO9FLZ4B1ofPxsugevnds
r2c0ZuOeG0YBZ/inX/f+9zNbYpNH1+9uakrARVZ9eDh3jtkNZ8rvVCulKu9lbRRVYR4+WeXN8aOT
AX3bpMhp/2JsMP86XuEtSDf4bCmiH19SuyCnowzeFmBe7A6AoLYNc0vSyIHwtBm6AtagUa0Zbzii
QeCW8zH4Pet7QOIGQcH4sQFmk3tE3AbgmzddPp3SSP2pOnAH699ZZn29rOdmqFLDmwOcbvFzCBF1
W2ACLgvHvxs14ZL9Zon1r9odWuKsCgfTc1s6dv7QJH7JwcVLfxuiS/2ODtqs7aE6NHCvtIdKeinD
h4vEwkmVLBTBhIsQXIBL/kH5CKK8HasT3Iycp5buqPGdHD5Qbr+Pbzo85bvhfb+VJKoMgPTCWQmY
+lEqOVTxQOmzXT/d97+EGsvf+dN9haAw8L0FlCiCCkuPzrk221A2Uo9p+DW382MbYXPZWzQRvoXF
DX1gE3W4+jDknJfHIrzvh0YSVqxPlryDkdYy0SfbeinTebBplEq9+5Vd+cMVNZZBR6e8o8GOsuqn
PcN8KR5vWU/8WX/NYdh44gYSPmdfZhFb4oMKOhwwy7dduoQKMb742G9Q1pd/D6pVbZcaZRxkhpkz
Md+0843ysbC3WDNFQnz4AuDmBnZql6ObPCZc3oLYn4WP8K62ymyNnRte01ie4CF8zUJpdzPeQF2T
v7jPE9qV/BJSAXYdcC6lX2ZR8WVYUKEK/pw+2/jC+vGrpeTfkZ9/aEK/28cmheMHp5L+RVAZiq0l
ZjO95L8EDQBoc8Zo/z7ByCTFwq2ix77SxS1FAZBcD55X9tN5aYznl7hAEmsH5Y53ImkvOwmqE7QL
joYN/ahwKtYv8hsSa6wJ53vItWP/wHlGUUlYAM3ne/u09Jkvuz1uNSCehGNfwQ53MVlNCQ9TsR7k
vTfey3sRWVI776Ak56Rb31hIhf/cv/g4KUG5dq3Y4OTGn3W6bOwxjn4DdXrttIxwRT5zvduNr2Rd
30Ef3DFyzu1sDQHEkLb133fzxaDzMGYEJDBu8ugI8uDx15lFMh+cvkzggziaAP0QaW3Nti1nOpPY
TBv2R+NWRm75IY+8T8q+qaWLQaLaZ3kymh8eRfNnjnnHA7dVu3C8wXJo27IPMgVnXLxbYT4w6Km8
6fHDZmKi7n40olvcbPfdPGhg/TScsumZojOj+THDXRPQhDvuhCAs+1cuJ3iQ3pwnduZwCimyJAjH
Q1zbi1VJw1jbAjumdnOXKpEri0FTX0KP9QbVUGbV2JFj+xVNowQ6I/c8ehwRK0wherl3wObJhn4N
dIzP/GvgyXBfDlYDBBLwFda47T4s2RJ32bpVUlIeZ+QirO/+yGzcV3BXK/u2uauJmlChOrdDbY0j
rHsDHvh54kwtLAY1WUdUuX7gSoudNC7XrCxlfBWZZ3eEZ/2ifP92RhvkoXRekCaMj8bn0fqPS6n9
rNq9nZNdfEJgEd64CUkmW5MW3juW6p+/sQ71iLW5eJCw88HSMXc7m9gRaPwM55MzF1OP/GZMQqpI
NOvDR71VC44P+kxYH3vRFP5+YUqDZn71p/cO+vY7txNUwpRel9nuQ5jOOyTOi3hhaY+X+vV9rLz2
0LdWaKfApHJ76INGBzmTI6DjwfJGaMKpIS6mh/sZPa6J4BT8kTtR5EsDiYpimHMwPTCvQMgBFwil
B37lRmsQlWt+mPZbzKg2CRqW/exCnUac0nD/86a7GQAzuDFQvlsYZI1phOpuki0G0VDLZh5X7hIf
8VO6Aburt+R/4z3Gdj0nV0bqX/8yUdIv4uI5BGu8rzZTexAkdmJfgXNu4ZMGP2N2K61kmok98QS0
jD9wl1KfhSUJ8tlqpoIva7f1Zw9QPcErf0tdppWnmf3G7ZR6YvHELQsuBMQdydW/DgOINEL44vOC
ADeMsZG4I314TjSRuf52uJ/Yj4iKE65tvYVHtGMBnkD+/YEJaYHjilAdZXhiLiXuwQOwfQ3aE9I9
9bXFruJwJ9d9P/JJiECK6k99fO78m8aR90f8B8rFfkS5zyEHJD2aYP0UQil6V7E90HufRc+QHsx0
NcLkKz0wgDLerojmRaR24syzHisQZc6a9wkoZdDnSFO10vyC2ywylBMt4j0SHa0EmIxYLk0KK766
wVRgakthYxeXEveFKqI3vR9rv7DZEkHDk7hMt8ARwYAacHguN7ioo/gqmbhv7pvk8Ns+DVqH2Hk7
U2ZADcVPu/1h4SMcfjtWsQu7xZhgbvw2SY7UZmfJAfdjo9eONCWXCcaDgt/zGlAntgcqenmyw+nS
ByZGpaeb01Ffka9pUY5ijxrbd9w30mjmU5qiQcFwdEFxpEjhFIf82GzPDyIkejx8OB9uG4voIYjh
wRitde4/LzfKpIjNTux7d5zpd4YBU6jO9Dsz/bZ7h/XlA7bwVWX9Fz7dxH/jSPO2GMksBucvWPwM
h/DvNQ3bCOo+NvQIkQsXe5JVGVZHHFd7BXqENpXPEJiERjbsIXr8203s+n0RN/BmUwWZBb6WcyFN
V7OdzHFYcrQyOhyQQDhvN5NtZf20Hx8zffR4+/rLmA6R24BfPHe/U10Ktw0+aG96T/QHGSG3gHEx
ehAJEd0T09cG23bY0FpPV+sddKnSu78nq4yALhcX41UZ1IfWQlzlThgzFbMFuUGdI6o/Umzfdus1
/YMqL9J4DqSZIQTbNSgS9oMtf/22UxdOTXUd7YQV7uIejX3nf2xGU6jjw16099SZfjvcPYLZWY3V
WanReT+GvCWBirHRnyYNlfoTw/ChQpwzxMROKdH3UT4RgNVt+uYg9QXnw5k+cAtwuO9yuF6YjZHr
d+2hPsDOSe/U3hpjIpWhsUooHat9wkpi6G6W5mz9rRbppTN/4GavINd/S0xQaLUwLuP5yHq8GC97
fxFGFguieal4XtpkWem1JRG0Wuvgs1RQT2ioQApcdNzCGsRCr9FSd7AbnCfrVJHWkgGa1h6lXauT
M2/f141Ht+div8SKaI8pPyTlo/nYNzB0qEwIivp4sAogAOSp1hst93Nd9OWlaHyCdHc3hn354H4c
KlNVOlV/k+1ve8MUsABJnZid29rDSDQwazdhY1rF6cEFzL52HofpiUoPuVfJqkAYZ4I2Pd36yJxI
/ygSkFy8BYH3MRWH0YcDfQDY4Nc2RSxvJfW4jNYVoVIpR/XHHuBVBl/Ev6mtfVcP3bo/K0rqwwk7
X4cAR0lM6wj0dfcBF1/UB6/laNN4n8PboRLWH+5nCfoC/pXi7xFQ2nRuE7x9mDbwDwHceY6VLTFk
5Amo902sZHg7AVNGH/MVDPyHU0QEYuroLKmeZs60WmD1zuwIAhbdrvJ03zZB2Dpk0mXmTVc3NQsm
7NvEznSJEggDKoiyH+MJbfZuY8996Khs23nuT8yPNo5onQjJ/E6WginSxxLfaX+P0Ah2M6Nzb0al
d2GsV94YFVQfJvk91l4ZZE63rXQJhfgT/sDQinE+h+g0AIzZ9Fdn4Tx5AXfyRIoVIz4UuLEyMyo7
tqTdz3xfP2eOQ+YpWJFYuS1EI1ZqE6a7dtMeSHoOp/9qRx5Z2HIyDM7PCxTESl6mYDp74fhygZab
sKyXgx2HDEfQJGD0MI3618xCFM9ZiLeleM7pds5vPYUafD/IjEAP5To1uRa+pwFs+94BsfQ+x8cx
PQJu9fE458xoDnCyEKl6/CsbNK4Iufklj95z4jEZa1g79/0ID0WkSUXYHAn/9mNk/t2mDkq/s/79
2GbT25fHSA1K//8YPDsNKWAqX7YSmn4c7pF/tlE+nZMkN2Js6BN21hNzcTN2WNBR02fSUTXy7nJs
tL5H2etphlFPeLAJPt3BMT5xocN5zeCUQiSkPOh/DpakJCky2qJGec8Zz965+8QFSCBar+X0AJNV
2nsydEaiqSh1nn0cONHP1DR8I39Z8QUwHohPzJQbbrr//p4vE/l4mX7i5A9wFy9+2RJuw79BeR+1
Ps6Q/kPd628cmG10SPzm0wtPocyFZgG9/nA/k9o0u1JpxQzDN/yTOQdzoGQ0H/2BroL3v2UYcMyY
5PnrgJdVd7hBL96inANgIE3h30UwhpmGRt8jmwVCxR+kQwBjUPD8R2lIIJD8XNw2hJIw+JTfy/in
8eeb8hFzP3lxuy0ELARoptoFy4Oc8T7Jo4afMD63kx6ifBFMKM6BWSdHXgEzL/5M9gV9JrCmCxuI
GxO0/3IDN7hUeQ/Icm9WWKfCTgX75uEwRoFZtb2F4/N3MH/xQGAB1oviD66gsBfCgh4YZLJkGg/X
6NwocACKJb/76wB2PX1SK3k7zF2x7Od/sfiMiTLd0ZNBHHXfO1YqK3EAtwfbu/ceVPO5ZlxXWz+j
UUnu0gQHuFOy8eHRbtp3n2hjN7VxMkaEIzgVE2nG+QRnNSgdoQ1aAuEME4zkyK2aE1GIOXS9lYAE
YihrUw9H/x0BYA5CKDmQQV92/wxqzXHvtN/7sdMAw7FbwlgkdXC8Hul99M8NeR1pVas+mZ4BJEXZ
gN8bhyA0IsrDoUoRs47XAw3OqCYt3ibsEI7bh96TDZSlGCKwHu1+jDe9e4Try1nsMYehwhT2KupD
+BYDYAbYqZTQb41aiGMUQADuxsCkH/Vxnzaw6rekVXqUoLRkuPz29dX9QB2KS8TLJniLTDaOzN5k
rTu2IV0YQ5Afw5Qp1XnPg0jWkKsxSc4iICytDlvtg8xjgs1cZkxguWM0+79pCDbjEaw6b4K9dLGW
VYFGkAE5DcxX55bxP9GPzOyKzqjUYdVvRz3EZTFmVX5MfkqdRnx18xP40gT7hLkLTlNfOp/h44H8
bPIbh+YkehPwWK5+euzIDobJNty+qOaLM/txnYbJn0iUHRRKC8DGfCoJasXZHsQtnB1glr3mbze+
ZBQBHeX8BPPwSpmQVUT4mjpcA+6omVqv39T2QlBsOjWxiBxUUvVj5CsR/4G3Vq0/TpCjsksAgRkT
0SMTib3jry3Zv9E/jkxYPDcI40/KvBsw2edIFQLcNyFhnHbOhNQFwe1NFDCorjtlhXQRPhVgbqmf
4f7wI41IVh5aZcskISROgkAVCpjTi3whidgCeojYSmwO0iEKkacFH2ZVr+8uWJMxWFc4BIKWsAjI
l1ALos3GOriPImEjNXPGYAJu7sfewLwzDn704/LyyPyFj94hpcAVr3UIMKoOdJiFEOnwKLLHq0Gf
2qffjU4DfvIbfKRn2NqUi42MdrDxWw11NJKdyh2qL/Phpvt3lPvEJymFm5P4Kej1cbYeKz/z5kvq
2x7q7SIAm4Qp9VEGV4hWxCCzb9YElqA5lGRt8F2Tx4RThT7YEyVkPyngGIb2FSIMVrOAW7xmJC1D
PMS1g4OQBI836qhbyDLj82elkCMDKDMXYSWQ/gjh4B+GBg7UBE/AXZhE3F66GMCE0fs75mbcjcla
okB4upn7Vn+QkvFRYb+vSd0wibHEkaaCJ9yX6wI27s0GBEYjXGNRnQBVgrsnLLjwBHrf50aGBhgr
8ubTkwoqe3ytjkgWNMgMJk4/+neL5SJRjA6twWNuLROfqsQFx6t4ygkNCjQjX1ZEI2PMiBRBpaYO
2suISWt9zX2RaCLoB9ZUbyhQGYcyCZ7qkgnqsBT7cfR6WRyBkRjpTs53TAz4nkwj9z3ioMYZZIrg
idpvl1xIjlDuas9Bxx6znxWvD4n/70VVhBZf/kejKu7dWh2Yzz8ObHbl7R8PlSNaXZBiM1SEFWyX
ZQLINdOkJUFkbPJFaWcc7dDSFNQ79EMZgkaw794JBKXYQ+ltur4Kzzt8QWli5QOtZCG0g/1Hu9Hg
UP+lJllx/uz6iUg14sW+ILORLu/HsOmG5ti4XTpFhu5PhF/00QhuO+Uret8DEXD21M4NPouh350L
+7N7wbwn0XvmxSwYjkccZqHtUlGWysiZKgNwlpkj4gD+tQp9tORQYivCrVuksGTgQmNdn3BLAnHx
n4zMiCdbImULC7svozEX9k71LzWAsNrlt/8+9b5nrmC8LPh91yqC+bl7hB+zMyFtuwwTP9e3+QGI
z11SbVDVFLj0zswnr7ZlLY4j2hJ+zBTqFzGJdDYv6OzU5MfEb4+NKegPbpL+GX81RqEuGUL/TgVZ
eZqD3QsuT+riHr5MXXyibMZ1oKgc/9LyDRUntwkVNdJVbM/o8YnaJSYk2X/I7pgGPG8ANhK4kPfA
6qaKfIYdePYvJ+Xyy0rhNKAhmXA5jVc1Hz9FE+TD2AKC1Vsfyjczrnw5OQ/6TxZLzj7rms2oANev
caa1SuBTGc8e2KjgeIk+8sZ0hwUs2vFyzFVTOSURiZQLRKxAesPH7AYx8qnRI+O/D/Sr8nJ6HyG1
gE/UU+NkI2fKxpUEso6ekdnPYMUkzq1g0Y/7sGXmGg9/yvnew3WTP+Yw2EUTln5s7dr7Hl6uwDXW
OhN4OoI5gRzw9BhWQpcoGZEh9JmciTsaXtlkaXj3ebFkFd78YjXd3Th1CYniscyW5ASsXuZrWWvQ
nWkGUE95KbNRF8NnA5P/69MvGZfERD8nlybKfC5bv4sqkpYylWRh/UfeUGpyXPupmdi5PThzUBo3
dxTF5+E5O1Ib0e07L6/h0oQjaj4uJNYBNPStXM807n8rzqTM7/p9ONJSC6NBPVfSQDansBldIYQV
bhOhsntzn/R+v4yrONH+OtKsyETViZlTRLKoYG9hiVtHIoDsWMfoGTIL/DwaGRJxONfVTWnfnfxf
8xNfi2OGYdTr+DsmiNMMeFeHj/45pf4HV7YxhPCHzaB3l4SdFdTqmNcpk95ckep++xtrP6TrZNEv
E2ZzJb7kTFoX+AogzG51lGmotIbLmdfLIZo12ssBxv0PHrOE6URHtgczizsRTJSTNKvsY8ZX4GYE
YURjpYcWM+soELPBnBodA6xr+2YyZ1AapiRlD0twh0/nsfbd9TMFyAv0jMMlExMbSvzqjtqB6bEG
Loz4kZMBTk3FSSh4zQIq4Oh6dzO14U6Cxq7Q4GEXxuRkrP/MTiv4EwW+sqAJGJpENa3jFTEJR5ZR
dcxpQ5kiXsTvPAmpaJPwd2Ua9IY7ALURRueS9swV3Z9TGQMM0amV8cjAC1uFxWS2+sMrQWygqH79
8WFov3bPnRi8rz+tXSF0Or4PmQmySOi5Qtq0M1jTCitEfsP4nOqt3axhptGVAQ/AzuUHA5ibqQIo
wRyKeMldc2BMTecsnFhpOqTidQOYCWIH+zVlPQj/oHnMfq2Y+i/mrJVCMcxPU+72KXI+8pfghQcg
OQuE9By46R/qpL/vSfZpnF59oVUxBIr9PtUGTpsXE218h1D7xcgMCwV6GqDQB4AJZC5thgXQTSCC
aYZPWL4iOAw8bHoan6iN1Bhri+emnymBsTqwCV8beqgpLD6aMHGfaQ2il7FRxL1B+ERa5SO0/r2K
MkcT6g14whjvXVN9QjdechO9tX6vviKJEhNnbKh86GJWLbV2shj1QDX69XqdaHxGQcXDqExOrAOE
IFRX4JGMsbHx24BUet/1AFpQCiO6Rc5bMNJ7b2f4mbEq3z3tkfvffej3EE46ST6/1eva6C9Ait6I
ccTsOCf0plLaDUGdJCm3iuzKZqmKMAkGAMLNdma0m9yCNUgAl7RgGpy4mGEjrDkXGA/d+xQQwFkG
WXqtNAYqQZQdMqupQ+2f2a3J3UEu+Q9IM2cwUhA/+QKnQM8QcUFRhX77/3dpw5geQcQWfWS2PtGV
amtSRzBUH/eJxxRn3C/AZz1Jvjfr51Ziks5mVQpgLWm5BHkERxtsW+XuidsW3vXMiPW7PdKEE3Ez
PvcmJfJwC0fDFndILvDqAAYmpJxj0Rizv+UFXeG6u4KbKiTzkL9cMExhVK9TyAY/JM2J/1lzQaEg
IPyXzoR2Ap2AyDpkerP6qhOmgChDIYd/OGDHPjOuuUwHwcmCKTn89HIlQ+gmGyWi5FBIwoNtggCK
w/WNlgiAEDS/UTJwSgr9bRH0HCMgNmgTOMmtcUyBBc5gDwwYhZ/BqAkjfPAThbWgpFAZ2L/Q8HJn
uIWCrr3AdO5kzsv4tMZgoS1UDb4WtKRbtkSgoj1SX9xp4gZOPV6lKaPfF7XfgMTpprcX4wLY51ax
IFnAuhHv/tx8DTI0qWtAmklO/pFtTucNVC7PZ77gjtFkCUaO9V2xhvoH8ox0Rpcov/vrkeA2CPuF
/lyDa1R4I/U3JjBD7cSA7s1f5pH1C5Vbwgb1toiZVE0h6U4h6lcBHI2g++vJvQ1zMOqx4GXkG+RR
8M8T64cN/kitlwLxXucRH2ZCtFNlFdZjTeel9C+nIJLtRT4TwiGcHGJnrA24grhCKcX+Y+nMllTV
sjX8REQoIMItvYKiInY3hqSK2CCCgvj09c21K+Kciqq91s5UmM0YfzcePsIcj2m67AoluM3z+SfR
yeAonPtcDhCsLJCJQBZf569YxVpDDUCldAf0Q8JCkS6NwOF91E3Mbb5Nnhg8vjACgkJGK2jfWcnQ
y7RHnI0+k7TB76Gc8T98aTD10IAflEelj/DLXuMTgtAIvkeElyT08w6EFSDQmRBIcYUzrYKAoq9A
+Mkngh1j+/TQ04CiqWvBygdEBiT0ZwwkQx/tfj3w/4mWXnfFiQcgTtJtGbDy5zz4Ptm1OV4KBUYI
zuwR9U8FMk9EyvpiGH7W8qJDTAbkF1UnOXwgbclW+bligAWkL9OOA7IUv5D/TKSYyESkIBTx8ach
lumRESoRdsNViP4m0P9QJ5yEjWPd86rljevtk5ZPC5fmhakkqTioYjrZ2S2AY5aTDO6wwzw3WF7G
lBFhEQ1SAmXz4HMwUgOMzVfcOu3Rku5+J0YoctgXT4uzTpvK8yzgngSNYwWf2jULb6J7D38QqKfX
yUjVCS0S0oa9Q/Bq0ltXbkX5clt0BwN32aoctXG1YPgJjg5O24KEmnY1kMEE5QNwZ3F8LjC4grjn
Rw0YlCtB9r4hjLZ3TbizhWv1ZVYRQ05JWGoABTpPPxvBJYbOewcAkgiLu+lvCYBNlytGYROlhwsm
+i1Bmuv55/QODOcS77c/bPrN8rr9TCl3IyXdb5m8EH+Dd9TMxDLNR4Yr5WCz123m9pM6elKsGS4g
tYfzfQE+OxrMGrdeVOAQg/A5ban47rHGn/P8w2zerhCVk5/pcUEiye8l74D9yYm+AI3e6TMFYuB6
RMmM34tgvW7V0Fd8BEEGDU0kxA61CkTMm+so+yuoc9i1/nfJeMpwMMoiypHBllfekWufTZtlGfLP
yJV4oX5hsZUJKPZ9zhDgJMP4dgu+4S0Gg5nUschpGB7Qf2pjdDYL3CNWhal73CQDuwxfKDQkpogw
Rtp7mQyt/LnlqGaRPPkq4kYQ6i10IfAMA8ZYauuamxemk1wInIS7HHGyEgLbk3j9C+HAfKTrYyUx
sD4Izytm2bUyekw1D+djw6wnY4RRhabj2poD/7PQPEF3ZMj2C7yBDzTWjdfn7KzAn5DXuNdlb1LF
ID+RKzu/sIx6CSPvKErQHwVcf+Nf+pm8xu1hEEB0rBlfGYLCtVwxHz7xY5WRIgVT/HfFyvInWvD3
SFhA/vkOZzL11p7sgYLJfFRQOFmRuOuLfYIEeYOstz97b/aYh+fERGxxLaP2PV/+qZg/h88ixS0G
aM5z/6yrBMXJPaFIyCEu32a/NfsDi5l6gM+A2D/+JxmpqLCxSXOq+Ecw7XytJ80G4XN+0AhqClFg
BOWunoHb8kLV9e+kbWBZd7dYpzauOZlAE/8ft9utNDIBhuZ+p8PH8yMrwFqOHMTFuy+lWsKiMiSz
LzF4wxqynQlmfOPqtwZHhbl/k+GKMdIIRmNOjY82RtnKH2M24heDamMh6UROFGLo97YmFyStkuTA
nG5hBiVL63v+UC+cawT0x4oLHGjLMBGeUsd86GboARc1UpGD4PVn1ewztBGnascrYwyx7k/vLrqE
1ffwjHlMOJf2NMzrfHPf8Yz6ODgZPYyiPbOa04fxEPfos6uTElRoDQbdECZ0ZXTQnZMeIdxgYSS/
jsFjAmJ4LfPwN209ai4Sqj8uequfLW+Hk8dSGmGvtY5Dr1gJN9pz3Y+UJWIZfLbCddtnJBHiywiI
fB9dV8j/QrEEmau1BPSeXRiEaiSfEPJj1CCPXdX2hRz0BRVrMU9wWgXv6SvmCpp/Oa2E71ejkQdd
WpKoMJOAjw1vcBbGIEZzQ+ZhbghbMjy/RHe8UNnIQAQk/2JkpehAJ9Db0lIDcVOUUjfdge3IgF9I
Yiuxdk/Y+3r4zjQiPmCkHive+nvLf/w2b9xQeFwZLAx3zSCBlVK5Q+QXh++5XFEwe7f0wv3zB3o1
iN6b26rc8KahoICnhQM3Lt0ibIcigucaapZKC9AGN4ofYLfxv00kxcpyCPDJ9CP9ZYPm319WidD9
YjVneSOenzDsIG+sN5eDGj1ChjcyaOoVVofrlD+WoxbmHplgLAX3vp2v7kuCJYQzi88A34V5fj/X
LKD7Wb4QI+Blx4jRnkCfJRLlijxFWJ8qcbPh70ubYiZgvy/Rzhr6MMmrw8sC/9S/EoUEA9tYXX30
XlG3GUzuq32shQINf497rh4BEs/zUI15t2iEO1uNh5Pv/MHH+9jlGmWqw/DbENUTb/0xKdIy0Biq
2J/dmN/02TzDbNn3MqhgZBqTAVpZVDjz8s9YkkLmILzHzztE189BGDwOA1s56onMftqUf7+ZcFhl
4NN48YWN4DHND3VwCQar26yaXxNtp036cT/Sk95cCm72a3b3B8v8oPNmfztGSk5vTL0mKp1R7Og9
AG4eYTtT5niFNvvwvmYgA+o4mZB71R2MS4KplLFw8vchFHozCWEAvQGjXo58WAT9PuJXfKXh4A9z
BmfcIkN28fK18Quy7zv7/sHtKRGHjBTA48GJMUz4N+G6Qq+HzwDMhSQv1PpHUlnKDbaH74ZT8jF9
4lAB7m0OyolJLi2qzGUdM9CFA+69uG2qHd6D3hIPAvuoBKKAaSFiIKc77ObdWD5/5j3MCZsLfCeE
HDzd6d43PySOqByXf93YfrDaOw/FEe6chg+whE4kC+D3IdMO6zWGFVI5SGKZv7GBPy11zXnI0c8n
oVLCrp8JK6w+DQKLx8ABrjhyZEA/FhaiqOHPRGLWZzAIWh/szi/T+JnSqRfXnHUxpNn7PMTJhoQF
cyFZstvPcZ9C9ynJg0P0CNHWzDuu/+PzmG0hYz+zasf9UKf9cbvdM+xmA2lTLX4HLHkrdDnEewte
bXhgxqhgcS/z/ZArHzVfYw6TiifA/WTgByEbPjuCXH5Xr2O3fB2HZ8xyeubxr0v4pM7Vy+I4BnbK
CL3DhPGwboTzkOSzq7ePjcHX3OECIPNqiAr+asujwVTjnjiWjObj5qZPJCobC4pi9uh5k2aFHCCF
Wk5aPg/cnCTuCsxEyH1uLn+CLP03K06vWE7VKQqoB/2FtMSpfN8B5Yqd+88phKIHbIP3fMyOOQUs
j214/h34NtX05/DI0naO4Gj73VI+YQl9nnXy4eA3aFvep3929ywWPteUlVhO5PU1qde6EIt3o9es
W2NwQrSrbfbx88hWgooLa6YFXyeDmOAzaL39/LrsOpMl3EKdcgLmJtVYhSdiwZXJx2ORlqc+gECH
CfjBD6O6OkCmjMGbAG7zlKgOMu4iZZtjWFEx1gotKkLgxWstxfhft0jo+Dy4cMpd1rpyytP027MG
LPVNSn46mWU33Cv/CrUPlp9m0a/NNjZWjDxXEh6Fssr/GpyjRXLf1Uus8l8KwnaNmITKomcq/+oI
RkbuMPjwWiDiyB9i//bo+G6RZl4AUtJ2JtIl9D98r8sOp5IIpxvMH1sJSVsbfjYflAGzGxc0SZVM
I+cSwzfD6+IGQWWHSwxIBn/eWt9qWF/zpE76Cy3OuCNiZWjqW3qQS49p2VhHtG3viK4c/qYevXdN
QhMwyf6EzrYaP7bPZbfkeeDdAujRUvEETjoyLgagotii7yCVCwYbe+Lh8XeBXARyw58CRXxC4Ttg
UNfEOHaLnMqFHo2xFSfIe6QaOE96NUPle0tO17dZE5g7YdG2H/O/lZ7DEp9bBmqs5b75gHh+og+w
hOn0Z7KziSugDuH/HrSl75VIMNnIG5yo9d/9AE8hJJEAZqhCjjUHy7aiBOPTdosvNh1UycSkzgvD
albNQg75X0qc0a2BCiT6HHXrpDvdZ/tdQZGlrD54LPMVRtFRvoQlnDbAHMq2mzd/8nyw6VAcYQwi
smc478/fZz5KOUVURgkqsDlktRtYJ19Coy7SfMqwdhBNkGAylZZDzlMOBdAp2lF4BmNSrbRFiWJn
yc2OCEiO678K0w/2egoEDhlQaeCY/Z+GfouicnEB0yYZM2l4vmLasxZdz8UKuQAcwwHbf6TibRgA
Ot3QolJ5DEFXOkhJcqcQSzBLhy1IcdvNqSmArfn3xmUiLwDpbusvCyvag5lOZcZltCnm1fAztLpU
nXBBbFD87H6R9PdMaAeX/ChxorO5UBkTMxy/0LbV82GkzJCUk8WPGInDLaZMRp2NZ3PK379v0IhQ
ECCKnfXS3vRLN60lFWq1F/O88UxU85Z6FWsq1nz878Q9Ja+hUJJcDbP8u3ys6o/iHv0CL7m34+5S
jgP8XFMtyVIMerT9k/sZTxg+ZenwkEzjcJPYAqwyY4edp2rt5iJqH3aSGpeAcpv3FKLuLc5gHBtc
aychqBlDSSyVyuSyUH228RuxDddtc6JE5xtUG/XM1MSdOBV2iFSMJRcRn1rIR24bCESiVhnBFDVe
Zyvjz+Z3RpPoAtS1/K0sYiQyZp5m8p0wVoFd95908l9uyIqygAE/HL7QA2JkE1JdV4X2Vy4W83kB
rdlscLhMWapNlfgbKsPxYN44UMuuHL2dfYT3f6YCZBH7R4Rvb6Qxe+Pxd/+ZdzwTwGxA6fzB/Ml4
Ynj9l6VtoBK+07fhwLkvy8IBqIR3QEKY0BdpC8Pm4Jyy90NlnoXy8ePWuD+1hiughXOEDil2UAbL
alwD/5xuhEV1o7cGDaYzOgi1LWxZa6Hj4AMgKjginxSlS4UKXp8i6HAIK/Y+1ncjMeZJnxbeGzoY
HpAAv9opQ9UjGZA7F4kH6Dd8mSfFb7Tcn0BOhaOoZUsdfyhOa6y46Ov4Lof9BRAMsQQ/lnmYAoWA
9xFThD8WdhQNKAO7TEG3qpBZkoEnf709j/86Vgm8DSD4cJpDtYMt9ckWVSNMaMCvvG0K/xnWRA4e
+GN+DLOJoyG660vfGjqaeSgtLrv75Dqv/rkuvCFTom/IgzF4+5yJREp8odKx8HauQiaOCMz6EU06
nNw7K+P59ly6Qu+GItWnfmbFgFBx8AmaBAuVMKUM0QmU4Wr+AIQl6Vtk57D+0waMPN074pGpFp/e
AtVycQgAQhHRQaKhWdjv6OoSmgaA2pu++GetTxFmFaQjDEzZwh5H9D/SAoH15bPhSvc5HXc/vH7Q
QjQ758tigCYTEJYstyq8bHMOZpt1PyHxbQTVuyVmpIO7bRkg1EVfSwh/+PsxgD2JyaCr11H3T5vx
GeMog68RVtaKaW5XfnBuw7GA5Iok5GxBQJxpkBwj5rN0K311dxlYa/fNYolMuuc9Vi8kqzLTov5+
yBIaMOOO1qzvlluJDyeoIJKVXRahhpYbf8RInv9iIkT7ERzj00EcAnCBMdclVN5luFGfH+Ux7Bz9
aMh4hFzkCTFGgyVL74DykfjFMhRVKvjc0DxS5jkvIs1KPnwdYt0E40beaeMa6OPKr5gpyPEErddz
buNh+o56vA/Eb1SshHyQQHaZALRbA5ebmdi91lHEGCxmVHAM0yhyPeIiaBGqWc9/Bt9KNXEB/Whx
BjZtP6kRCNFBB8jC3YdmY91GsP4ECMXoreLa5pJzeqM3bwkpDcIfItAY0mIOHZX5ak4efdbJWqZ6
spB+2ExXsowzpe3sj0gNGmheCisdym5M9h1jhwWiS1gekyophcgj4XHsMt4mm3CEaRRnxRyAnoVD
XDVLls2KL5ggOH30ZHqw31h4vBmGDUKe1CnF5RvR+VfUAlQEonrTBGh55cehrQRm4/6BtmPWBUlv
D7fPoJM9uXWZ/QYRY4LWuucfaTqnPFmT14c8ZgQQzRkxNHuOtP7GyDIIksTAOLqPOgf7ReeA9I85
SaHZDRwjWaDz13ObyVPijBHzv7D+3u2dyN+GNLPvpF6VaFV/9pFDO8r+qIEe6AF08wq9/PuawxPD
jgK8bmDsNYG+sAjAsBbCbKVno1t/m+0E+zCoFfGX96vdLbLUOLY+T7CyLoTy4wApmW2C+Tu/Ad/g
GM1ciiexe9EaCGE0Pw6xIhYvnbjgGXgPDATQdRuLUAlsKk5BCica9orcFcOtJ0AtQy5Otv6K5ADq
i9V9pJjH0gMEPz9oOLOoRcFD7xDQuAn9wWXV/jskC1gNzaVjXgPECheA6r2HjCRCWEBWN+hRpmIp
3cKdcziTuxIWY2pDesiKqQ5Q0ZM54qLZ82u/Q22uTUhaY9u0S+6/bvlELdYgB+hhFrrDEVVInAiQ
QBpVHxDrdNN2J04qhYAd3cvwbT+sPrfHXKOe5XGwhwDHG5sTTht4GQTNGbRXdWry8YGSCa+E9nX1
uTxGacWPcZ8rIx5gYpkPYjIDA8ofXBY4ElJGvoncnrgJi2NvhbQeZ496aDi98ohaxSWVlifeEo1D
tAiB6KVrMIXqiWa29ukCmWFjBkI7jxV4d2RijY2cf8JHGb+FfoyMRg7Sr4u6dPLzFRth1gjJyxwz
40LiMYrzrZzAU43VBUQ4nDopPcg+Oo/u7G7h1Dl8da604k+dnmF6LeQcJliAeWWiH5vHhiZcPu0j
CxuCBkUEGlpb27yZ7Au3xs05JOzXIvDfEaKCyssQYWPP7WGPVtwewiss+SEyF69zvjH9YPyNVLJ8
lBnkze4j2ioyNsVxyMTPh6sDZ+m1BXeAq8xWGQx/NlAusOWTlvr+ZoM2oHHTEUtdWGNnRTCwplxT
enDwrBA80b/kM9roDn2bOFGQOTBKoQPNPb9ygnbZ2SAMwNbM8Hovro68t68nYAXrg5XnKDFNtD97
+u/NFZocLRXiuoK8NlIEOBJ5Kqr7tDGq4afsQhm2ED3OB5UZ57IcdEtkPJSOvBCJQAKTLyKilgYo
XMgMcKQR1k4WfI8fMhjnqMiQy49o3JXC+iWNQ7vyJl/n7wAOi8hYwkTNNNUwP+WJSnC6xsaFqb7y
XKrzZXUbkW8e6KNsvp/JW9UOYU+CIbXOwLuIJh77+X6k25mjpBf20CM8FDuqYat0BPDfg8EC5/t5
2qhY70vzTzN5Qughkjr8u1mGg8Aa2Z2I/CgmycemTK5nrT3DAe91rclprbvoCIWPaiqEGe/Jdfzc
KtZJsk5rkeAlgvXxh1zNcDDtTwd86GLR2euFQijV02JSzghLIUe7SmA/0xphdqg1YJIErYxbke4N
KIFH0tp4jxhd2bPXrFL36pIq4ahEItiGdbEFMa7bpYMo+fNB7osDPrh9rUc72kMIfoN7dHFv0Hqi
xkQYE968u1vvutMJdxN5Fhb+zPXLe7Kf4+d8vyWaAasgY/UqtHThdUrmIAO7B97LJqtBQexFGEby
9cv01fIBapvNYgOzYr2V+ZiE7BIDC8JjNT7Q8/aKSyoL+TSjgcUpjRuF4v2EisHakk44NTB7P/+G
VGLS+Yn1l0eS/0tl5DRFAXFBOszsDOa1kYhc1xZdCfNLLy6ajugJcxx/HflvH69xu80+XKTrQ4HX
pqatN7b30+V0prxk53AcIqhgEIW9opb2qxPjUkO2OSupDSphmPDeH+Gc5UnDL1tivAnUAePHeBGP
EHU9+aZXoqPvFnmK14XEJEcmNdpf7nYEC37pVCuEx0gTcuceZc4f3qzx9DvX7f3swYswlxUh1l4+
Fy8ibJgvMNNnBmGgQ3QFkNpMbszcA2c9qwEHkW2MyJJ8bqgt7JvzmAv6Jndm2JzXCC5p5FrzeQJr
2I9UbKL0lN5wqo6+WHQ96WcWqT7TSOxnivuyc//guj3D+ZGGJZoR3jbLgPbcahx0Jxaimjj8r1RU
HKFfoUbSEdMeabl+EaqFKe1dbv+4+Tq3nAI2BEX687AksFJDqLeULBHK4zV7Pdi7+QihkBztfb61
QzCwBVJCrKAInECWJLPcFYunaVOW8Ou5/CnhwAYu84Nq56PGYXIe9mAFnVhJprfszR82/dXT5hxJ
SnYnjFszpd3xKHIsxCrWsRJBmZ5y7BjGKbyPNzMRdLeYgXujberCgTW9tRbIIciGar+dAeMYaDLu
UHeEKHDHkHBilp5u4WQC/LTQm7kAFtMvizi3OZU6YO6nKHbHua+eqyXRUXYT5E5hs5xAgU3p74cO
+jb9OJgGqQ0iDXZ+yLzJ9+ICLBoW1uo9+hKqNefglX1AqxxqyZpzD1D5Y+8hRhH5q3kUMyZR7IDv
7BfUHjQXpP5dwrfdd/G/ALxp1m0ufy1XCWoKFaTV/HbSv4M+8VuXJUgCF+B+/mPRFDZOWzxxo2y8
fIf1uabzp5hjihn6dy4vJE4EKN7By0pPCh9AHK0fKLbEZBdfnLpQqrXmtTQ0okwmLIbFgtWpnQ6p
kTIXd8dlt6rNO8YwPhSzWXN/SGbzWNwreOW+/HIeJqK7koimCnuxSoygAdd85/9J4uHeH7rBlVT9
JykC0OCx6olyUlSDqvOk0Y/5lfLFr1WBJwO04HJa94NqzfWwJEZWcglsDInoHd8plZGr0nPs5+Wo
mw78wtY9onY5Qh/W3c2dPs3V45BN1R0giij7hLyUPpYBOi/ntSJjj0XAyFi/wPHNR2R1kXFtoQl2
92OIfH40ZraY2x8dlxsBqvRdiHEPBTXyUto2Dtz9CIQeFfnPfU5vXJ8hHMz5usyEfxEadyWvUaEh
WxXVrkulzRALZsgAQtzHoqqwOhRJ5YgcNI+ruGcyz6ke00HyHdB38nR/o/TFOJbL+u0/vPb0Gu+9
fIqfhVtVYPB5rDtggubT65s7rEGo6OX1f8X1wyfWwXn7kpOuRGYnXKJJgNLo6ZVu5jytLwJYOiYb
uhHyg1xq9JABgoiO3LZyLiEa6sztAWvolFzGt+3u+ghb095O9jDVPP7ZkzxaGYj3y8k4Co32kf1H
bysRnme1rHgSaiAyp0IEDxTh3E+JTEFKTIGJLULl0KfqHXESNUNHmdF9JRwTE0aQyKiOSiIOHkKt
7xLdhAMp3tJseXkiLXLL4sgEiaG27qWyua7WhrUmppGlOgYGujgd1aJGIMeHA+FFUy06Wkon6zWt
eNHzi0O+G6VISfaT9f6jGSYLEkD7aVOdcpXgDQezk+BLarOICwZW20rr/xcT1deFbo9KbJlxG5+U
RBbZpRUk12Xc65kPInQV/4f8IrlOylNL0oyOlpbIdYd0Ijoi9DxvQuPAPmyuNePIt/5GLAl78rDS
jUrEG/gKf8/bA26QECOSawvGsDGUwxqsaVYZ7AOg0NhILL37Uv83KvTIxbvSoxbx8t1vY53M0R0Q
MN/cuSIN5XghW91UZnS3TBv1qpv4DkRXkVu6uG8udM8HUeQVFlQT8WMIwdWAqAuITJIGSEUnpt+8
RZcTxuwZs47lBWKHCSX+M8jTFzgKBxuF3z+xobwDJVI4wvYBUmwhA9wXPrmohE+LCvxtQ/PheteJ
Y5EWP1bk+69yH3jhAZtIkrYFHoKoInqa6StJ93B3TP6w8vEXVQA6FvwdKOGwb94nyoz9COpc4fBC
hSGZz0nu3Hyuxyfhg4+rnU0a/0X7oDLy3vyitT4RMGUCCF/wCu801v8gIiucyoQS9Trq24X7w+lw
dQmGY4IHuOU/6FycxpgTyOy5u2TNEDg2FPtTCPKKEOxAd67RfvnktaDQKUMukpYqHTsjBqScGolc
MXi+VLdFW/A642Uy0TBQAkkWla7HnAnXWApgBcRsIv7sOyqjX5qNUwBdTmS4N1Lx/Z+FtYqliv+T
6IOHU0QNt/B6dx2hsyDxzsVB/sKJ9KZBkhb7mWAl6O9JMqM/rxCZg7zLCwPp3HdLqCqoR875pXAg
bJ9cJfxeXcDUrFEd5I66fSZ6dq6T6IHlozdWkbgxCH6aLr++PiuDLxdxSpl6tcmjGYGX/LYaPmMM
7lzgA/vj9LiFXhM+pEh0k3d8BM5QHp14erv9ttjbncrSsS7u3d7IE8gC3qhzhQJ6BA2icE6fMyJF
Zm3waq3h4hsYi2i3T7ID5kFfE7i55H+Azp5cju+Id09JbLiPcUbd1PcbH77K2U9UZoOjvXE/dH3Z
9HOWEDb0nMEflmi2eMH9/3aZoxDLzFu5jxAkhbD9dfIpLMRIDRaE318+3UOwfqjRMkbJSAbKIJgw
prE7lwmjQFWkiSJBwQE43y9o4y0DuebN741ZqJN8jWjB5G1+mfUw5PJTXJD53TfqI5Fh1geiY4QG
1xPWzNqnlNlb+ppbMt0ffhFdsq+f69ySNpQqsNnk8YTX0PBLAu24MJw3zYSoFwR8sSLiLRGDKa9h
txDbCM3R0zyioOEsJeXfKljiV7u/BsujjkGBYMvegzQCsiP68TF38bHEFIG0FhUZ/njUbaAGgF3q
AKGeEQ9syL/SMGmcPsVWGL3A7lL8QVixXXXrrOG2YDQht7K5keyj7vVWjb0i5gPSnBrXoSGfvd36
rCMHBSK3u93ND2D/4DE43RRcWA4fuEzam/Dwk0veIbhHTgDVyITGHgDs9UQ0ZGu94weNVBl/PjZ3
EiJS5nA0uLyRck2aHZYZfubaGJUComIqCTPefqPXriMIXLLKWLFXbcD02Psu+9uvUSczpPJu8Vu4
Agj/k32Sj5IupUtvLVIbSY2mQmnclKlyaUfA11qhVANDCyZn0DR4XoAaggDix80qmN2yEBt2z53K
qWit6UafVNfEOqEEHI4EqgqCwpFRg1F+PB6CJU4EEQmG8b+gFOdf9CQEY/9gLKTCfrso459P7clB
VK+prnjhldcRtt8RLIJdgMsH8XY5qcB9NVDiko5HZb0ypoU77EexUrp3NJucPwOuYg4GE31pxnYk
FSe4JRrdMpOdhuZifUPWbC5IbVtyfM2/AUfbLDd3q+FRn4BD8z1RiwWcuvcT8SkzQsq4hEEmxe3K
YIwgFQEHvy0DeaxvINHc0jBBllOiuTlWGKzkKbGOE5nuSLFv4xsy4oLhVY7xDxDMGbGYxWfYsy00
Reuvdppm9VPOkAc1BK2QsubB13SEPESEZkPgRrGQFH6I+G63deZqaRYJFT4YwnC2ir4360lQcIc8
CnKJ8BeHqUWzfIxyx/75N1Q8pN9AkQAjGjxfns24omVYPAjz7536yHGvzAuciStBTJrhymZqmzzF
NoQTVzw89LO7Zj30b3OJLQIO5WVjHqd3iajfUrBz3rPMdVDTtSrbgd24u8eO458dZJDyvOOrsIuA
5ziDXyfJoWk0qD8FW/DB+LaDYKYRIveNI3n7dCoMuyDRbF6gcxbe/HaSkNDyl3Y8o35PNAXYdghD
oItm3rknasHG7tuyg9WQE1ygTQNAMQi6ETIpa3ILgC+L6DGBGKI1flI/c6m6enJhQmvpDtc3hyKZ
dJKM0I08JnubZKjNnkhvcAxHP0KY8Vnx8BIjbf1E3V5TSwOzZ8gxxJXA1k7BDvbbjKWHpMfdkQxo
AcQT+EYlXo+RoSjxBbsZAir3G3wm+hZ6uuCte9GAZmIAvny394DPUsDlQV1OPCPeLgZNTSSXfxVU
mhlXLXmQixuxY7eVuDe7AEu7MmqHhG2IC+8etjQEl6i/fny4i2ULhydFj2FTBnLX/7vqDIqZNIXy
DhDoQL3zqMybw91Frj/EBcPr2NiOKCNEYcsrm73SvTioOJn5VVZKxBIvi25DJJJ7A8iDGNAfwTaJ
qEjuje2Nh9v3yb9Lr/EAbt/j/gIF7VnQl+MHmCynrDECUNqxzaAqcNxZo71kLhleQffAq2BfzwUg
/ORyq9yWKq9ECEoJvxiM7riXwJixnHEkf03KlRvuQD68HXFdwtn2PIYKkTjK7tmz6llXf4zxRJ0i
vE8vxu3R+ToMSrRFi7x7WdJ0Apdhp0/vTqvUUnzJFolnVov4ISr+hGWWSnCE14knFb2SB+clAC7k
sUMWU4/SEQTB5eTi2mOgr9WmCHj/CTN6Uxy/6Seo6bGh3M3hkNVUs81Enq/MefRICnsoDAJM4hxC
dVCFIRpAdg4UQi8pVhuH2sWSGPg2CFj8UYpt0SPqfnxDKPDwtKHV74uMXwmrqVxb0DfFB8RO2l5b
qnFUOTi4wb4gGwDr+tweSNNEM2X1yT6hmbB/ts05hDbmMhmiU/UF9A7bB0JEhrpXYcZUgnt8iS42
hLoGsEGtSBUcgBZVzhanABEK/Bo+eu1nKAhI7VxgQOM25logUwn2hV0ieFDd2ryXD5OkAwJYov1C
kcQIF3VKTrrfY1QP5iXYR3Hq9P10RdwdvIR/wTAqpqQxFWW6O0JeS9tuMHkxquHltM6DeVnT51hJ
r670HLNcnduaY5pbob0Kke2FHCUSou2OmkMzJ3uLkRIZ/yLx9gBi4BdsA2oSShbYM8ZHpUrP3AEM
M9RIn9ZUmvwMbH6AoEdMgnwyHPmcYQCQERf6jCsQ7kwBt7YF2UaoNCIM0TOsEZHV7GnE47WlUlPB
UGJMKRasHbBvZ0MgGVJ9vhUjIVtByj0Vf7gEOJ8rtOXv5dD/nAZriYNz0t48Zf3Y3ZjDBMjGf3UU
NKLfSArvkP17DqKYF/9OFFL2+FYlHhSMXI5I5wdv4YM0VycrRggPAfxEIevXlPAZQMKdi6/I3ewl
Mh4aAT7Q6HuiuuWyKiyVMuQJftiy3QwCn+CogC/I6kkec6IZ8OUnfXYZpQqQRDnLwFagBsBGUdyr
fCKuxTQmduqNGoPGCdaMow/9LfNUS/c1AfZAcNY3Nxh814RVcaFz5dq3ROK24Ci88jZQ6tjU9GIt
9tgLLNhHoqE64cb3xe8m9UK44+FmCpenw84S3An5KFyWv4B+iu/E3/8FqvNbS1Md7Ct4TAYALrob
qR5SVftx0ilNZspCnPF9+zW/2mzTpkfaBp0Xc+KtG0+E4DuPLNHjgMaDLgg+eyyaC063Yt3n9F08
kmq9H3EFNMFg+g5yNP5izsbbLpfEumWUZC+GKgCoWIQB1rQNxmZnBD1WDwdex9EvTV/WDmDHbTYc
QM5eZIIFP1oO3oqNOrO3HVWj/gZK3K9QCnzNQTBkMl5jXpZQkFBCBrfTWPcu1ufUp1fUJupYISnE
VOnzDIE7cRzyKFKe/EJGuMnlr6T8HI1bnlTRrSJaBKQtPwbPCQosLZad5c+/pwzzFYpxPADAnn6e
PD0OLXTxYqdSajAPVbNVmw8SXzk5N0P8h+woumbWi3gNFRUCb0y3bxZQ7jajIqqnzOko9gwQ1MZk
mJAb07dFC5bV5hvMHzkeA1qQovGf+L6eAOpEyCK+nhksstajzPnd58bi7WvLZWGL2Z6/SNRjLTFb
+1k2Z9NBfxducQMjo766vK0XZkLrNu4v3/C2taM5Yt0ISs0Qry/nG1IWLzQumHbO+UUloZ94b3TM
o9cqo1YtuS9Az1Bd1dxQrDdugMuknVfsqbv9JaGBfUXq4NUFsnZQjLHPblPkQaBtPHqmioku+59a
39kvBFb2Y5wgYddeLmCuEY0Mrv+wgq0k+da5jlriqfg1qA++rsbAoTeYLMpI+HMuWKzAfUwbaava
mUpRRYbV7MomO9/3Zo+vDrR2t34K0yBh7kc5inwiDgjM1lkWl2M56xyRd0YeJBHHQ59ztF7xIgaI
WKCBgep/2KQH9PCEUjUjlqL/nEBUgbWVkZx0CcWYREOWsDUOD/60ZPDjqN4C6X9Z4GpiDBwpfZ6u
f/WiOCqVXdT2G3aL6C/JVN9RPbAaCiRKLPS1L7+h86mc59e9rCrGvAPhFrBcnOFw/aTIfBjFRD1S
EdIzhzHWWuu3t/JmNGS+4sdVeH8XV1ExltpXqDtkSh/3g964dPKv1+9IQ5/ouaND5QnNo4KwEYHW
3qwvtna3kMKVzrAbFeCfzBIRgIolPMVg6jpDwrmQ+45My08mH9NXVErnH6yTweTuhtCyDpK+wuyB
Hu3J6DRj1mD3a5wKD7NKQLb9ZLgJ7BRXILwgToYxQgokNQDUhEpZZLnCMxLkRZwQihLEJPRTYPL+
AL+jix5ghdSXate6hVvuNNR3wxlJKBZbB65ki917DDRKJCSjud4elhYGpbUjCVXyGAfyHtjSmJG1
6PQ2KkJN986kzgbqFOl/xdFmXRjHUzkt11mo2mBJL+i5Pxg2fkMBWI/9W5ASPZ+Uh0UdduQ2k79z
lO2LYSHjuiyypTA5k6Uxh9fyOFtLR7XbK75fVByd8wHlQb39IdmN7JRVh9MWvRjKzI7uGakwhvbb
RnOFAANrO25Jeku6PHTLmJjJIe/fMXZWjkaaj+jUs5gjWQyYPoDdidBeNmLLxLOrU/PGcJ5DwfCX
kPv45CLTKk4ffNr3Cvk/AeQXxxAeRsLp0heqj1PJviKltnEgkytJxPfKMNUyajfxOQ2MAbcZ//CH
+3jVMcmPoBrkAkfd/pyurmEB+OAUELnd3/OQxN5s0sNawcoYmINdLy45DNSRuuWiMRYNMow5wR42
izSAiJRPPQ4kChlLjpBwf2xCTmI2DmLs/TKnvSVpITUIa71bDYotqB40UwpSm4H1BBhVrfeBD01M
kP1PQkZyBF3nMMhYs7WzrTPvLjl8Exky6mX9j6W7WlJtS6IA+kVE4PKKF1a4vRCFu/vX99jndkT3
tVMCmyWZM6cQwgRamFSew1LsW/5M6iEUIUP9U/Ow+juxebr+hI7NCRi1nxLQXnyhbwXeSOHfXW7V
updfo/0g1dCwuJujuYd5cEVq54gd1COfauynV1cxjGiaKjxeCqnC080wyjTwgd/Tx8JhtSvcKe8y
63wsf8glCtdypB0pbZePdzF0KG8HKRDa1HO6TjcaQ3fuqQQ3+zWuMAteYRlP8jCJGk8XemXIDorH
VxpItBJRShApDlbjYKYbzwaa0nOycjZ7d4Or/hbrXXB5bgED5+5xfo9kt/PASjqAZ/f5VcuVxLMC
spMuhRznKr/nIC7qoH0xwJoqCvyQ6Km2zhQn5neIcqnKOVOMTb+h3KqwaaWbX1tiFLZ1egmsoClz
bfRny0PiMYn0pxAy8C3QVpgV+tACOLsMoEFga8Se2S8pz5y90KH9DrLegsLgVVrn4+h4k9xzeqrf
3tmv2g4mUJrwpcz7nGZ8v6iEuJa4CHL8pIlpVxUvp5TsfBhuBFE5tqTsAuaqr9lp+HIhBOcAi4AP
s0VnMPvyrzjmFhW7or8YO+n5kigpCQKN5764Z9uSUoAG5iOC+Sg+1j1QT1rDoM7KdCW3YUyS2/cP
DXqOPa5JYrb/uRbjbfLsWqyT+r3mn7MD9VbjERTBL0018FdNzLk1j+Ibp2uvTVyaF3RMHv/ZQO3y
yWsfR9vFB6uQlstk7VCNomMDN8/5yd8Lx045m9uOrV0elEjKg9dU75AsvFp4LghC+27K1CpZirau
AA4T7pqi3LNU5xSjDdeeQo0HAQOnH68qU/MXhq/BhRpALXqs1+LaSRVlAudvpW/5+XPrx7R0QWe6
qatIbkVFSUAwvOmyJ61Df02HfjQamvCseSDY3Ran0qbU3uZ3JJ5fgVHuSgKccDPT+LJqBm0a+sNi
Agg2Vd0/CltUFWYWko2X6XQubgS9z36WgqyRE/tXizI5DmaT3+x5CkLOnWqR0jOXKDlVKaxO6dKV
1N+j5TWmpZw9jkWUiXCHKUbreOF2wdtda593a4M75+r6T+UgScNsdAAK3+0KSVDF41WODExcyiec
gQYdazNmr9z4VZ02uWICaH2qv6ubVoB8iikTc/7MXxq8pr8/UWf8QFsVTmbvjNcwVXllaC5mGzuX
EtjPe5VO9Xv1AZqu3qcJs7AkFqRjbLnPtqc747y2gW7/PLp5j4xR1VcwEoqpStIgrfTsKuX5b7ID
SGZ/r+VFOq/E29agCPlYLVJ8qruQFJCrWmlmkI+i5j8y0lXx5OYJRNuEp2ABx0E9dKYoFqDo3iYf
WI6fjcH5pnB6Owy4QBiXPosRTdXXZDJotOO5aGX1l2xl3sW4YFQhPsdY4K9nGCP4fB0vTBanzY+4
oHlmXf0ea49zAfeSxhhVMGxwlPn5uOAWu6jSIeCy+euHq+1io3a75QKEjLr7OKRr9o5Vk1JLMD+T
f2e0y95HT1uyKC2btyPnN8PMigmZX02yEBFoFzaVX+XfYo6XgMp8eHgwVYmUvu6e1gFSH6Vj8ps0
5amfNKwBjASEIbjQ/7HKmqAlMc/9eqlknAO1SzM6PV+yqWfBPA2Y1vI3JYs8qngR/6Ce6drFRINQ
1jS0lbsDtOcwYG3Vk+CIwuwgjeQAlSs4vE627HmhcOX196+IOUs0nLul6E5LZn7QlYwz5Grc/4JW
BQaracW2zJjmTU54NWLyxLYxlL1NlEeJX9a370rymuunGMV8wUK1yXhtPCB6lgTKfDHgcnJ10Zli
0zbvKCDvfPiYR+SjAbzmzTc+f3YWcu3HVJkT60K/8/w9PgrPRyGYlEKLTUve+cB2asdotpKZocFx
WwxX1joZ7HAuKHsQYbqfIt36YnPmVdd8Lo3CtqP0X1w5EPca6A1LKme/DHP4KuXDSXyhpM2+Bb6M
MAKZXNbPZOeP+v7WypxH53DjFB5PopVMYr55510GDwRDgse5H+DxRB65G3P6az5y/dlf8+AoQgg5
8SYTdsjKaMeVZhCjEeZhE65M/kLVB9MIQtMKtq4hK6VxXDLwKXDD1NDvH/nkIPF3Mpk9TIkk4Di3
cIDBXKZ7Qc2Pabq+SWYfS96bTxa2x260gozED2Z2ap9Hq6oGQaKOwbjP0K9f9b+d/bbgchD3MY22
yY4tOUEdSipLNZONjneWnCJ+mHGie/mgD0gVagZXyZUVIRjp8jE8yD6p0ZaphxI8ewLIkelTi6LS
Y70YSyiccYdNAmd+WLJnGbybwb8SSEWC/KjtMDKdYNgNksuornzpQts3M3Be7jForPPTYkW9s2Sj
do0GXx++Zh+Q8/mEuGr0auEy6nu3Q+ciRV9CV1j3AbuT3cCDXXU/10SD55MvUj/W4fQiCMn2RyA9
DA2MMDTw/c8hH1/u55HZd3YYX399+Lqn2CAzBNpdxnq7VTs0fP+Q4fecsoAw9vydT985wFStrTd/
BXap//Imj81TKzxCdgqPtr8ezqmfMBW+9beBDSbloXfGt78ZQBRIdKND68TGlntDOIA6gDkJPJPq
u3ufZm7ewLMT7384Tz/x3x6LTeugh1nseqCX7UxkQZSF0b2T8DSBf703SGzutwi0acmwbD9a686D
l8ulvRp7msfE76sX7731JNPXwosO1x1UpiyRcXJ0qSOrRBfxPl9gkAKZCfhlGhnsu7c/nNZOYupX
7MbP7np+BFzgcZIgZbKXK2B8s7Spf179zODSivf9cXTJqMuWVu7UH6P4PCjWlPhOVYXzPxCfLi0+
f4F9p2FpR/oKjQc8G/3GEpvkIoNgiN3WrtXYWjwWn8XNHTy/tWQvRbr63c8fF14hc730SBdtSrcp
h/+uiiV9/SZne2eg3I1UUe0+3Q6e6AvTd1ASwpGcdBp6v3pb/PQmUEeJFc/5o/1g/vtqXHlBCzu7
Dw7DKF29Bt81ZSBvoRPZkDt31cyZ3muU6e2JsBNXGsBcera9Fd+2/cwFH+MBODv2r3IZyQaGF76e
p18QUuFa3Sy+JIi7v300EOPHYec2LB6ZIgrLMEBvcujtN7IbB2M650x5dh8W1/jTi/ukpompj1pR
iZ/gE/I/i/wT/AFXasLlXSGMhE/nng4etMG65RbS7Iz9Z7vA+gFKj5+d64j8diIEyOq7d6QkF7LB
oMj3wofb566t6cJKaz5ZI3iUvIgvOQ90deYFmwtMvKFSHggKEyLXIWBmn9cFV/p/B1savi9hLBFg
o6ul08LtlVBaKdGdHHCAcPGLN7AxxOZAYR1KQ0Dayq955KSyR2caWe7fdQpsAABSJfr3yVyHuv2D
AZwHNslh8YbV/Qo1XHhjnogaUIG0W+xtK2yd6X6w/idofMnkiVjhrdfw1fyMLHbnhNgAW62ygm+9
fy4L356YJvtb3HCD3eBweKc9tC1eZC++CP+lSLK4k19Hrx6+wm5sFaQaHuWtdfr3ZHsQvQSM11kB
Vl2No6Ozv9WAH9cp3NeH4DWmBkle0S6gaF8wiKTQDM0llKJ5qkQXp2suAO76z18/Kpi76PWCkL5r
TaxpN1MNYZqE1ZzEckgEfzEeZO0AFA8OgIhOMZp9+zPDnuF9ZJIAs6W888lBky593WNr5WKfR/6S
UbRrJL+TyOThZEBgEU/xH8ks0zNWUotXd1t9Tc8i925M/nadmAxdhdTy1N4O7y4pM7PZs+PIfHdu
RvdzWcgalKUqeDsH9lnAxzUmLkq8wz5+zp0SRSsakuXVWXH330fPtoZWAzDf9qKCAhqsfkzZ/1n7
CqXhK1IHMgY1dj84RN3go9T44IRfrgK96mceGsc7W3ExDghMkHncsdG9tK6/0f65mVLDUiFngits
fci50Ndzy9d/uCwhrKf+d+h6dIMQJfTv+TwGnJjKff3V5cYZz0Cpsutk9oZG3llp+jsfGNo8jOiv
1UNsXmrOQCY03oEQ0GpWM10mgXP1cx/c5FfWR8aH+5y1/kWdgbw78G3FtVogq6/CnsgIHnmV0tjF
KO2wb0TXVIHM+KKLIdYSPfS96Fyz22/Q/kMHyAxpEqPueWmix6XAu/cf38o1jOWSO5IXzL9j1R5h
3BiYlWw4XI7skFEyqJRCFTG7sVhOq6ioWX1zO1S9Py74h5wlouhOKNk/wW0XeuRILxJw4tjMPg5d
8t7K65OLQDdF2caLDwP/H29j8oW5ZJOfvDpPhKH6RLliHfkHptvqiWAU5guQeWB7GjkTkpeiITdZ
hDc/95GnfyFoP+ewgqwXi/f1zXkBTu/jPM18Yn4cveeO/efvA+fbpnOeODuCy0gZPr3EbX8fvW5/
2zE3cDOEF5NXIbx4tSNdoduz5y9vAW336AzV4lgSOBdF9OnIkc/sGbZsvxxy1sormd1ITLdcOV3H
c1Dt9cRmzb13NSczdN7+YsBZ0O4/btnkn8V/KTiCn4P71NjdZ3v8gcpfI7kM3vKUIcHLkwruGZiI
pRu6Sm7PAjWOt5wzYceBDoA639t088gYKmoRhz2bqZnFZvHGMVlnu1v6HQc4N6d39pTMpZ6ETFnl
nvz3ATapTtT9Bfn3WBybibD5ICFT/O94FgdxbrocV/baJGtvesdn8JqzAbgtimMZC44y1c1+FJBR
90iWLrN8H4dncWpIx3G9PskJhylgQ9Ol2IIzpBjyvpUhj7rCuxmu7xp17sOtTfnS4h6GuxCpXhiz
rFiXPX+4W8F7PlJ2uTJNKqz7Z0Cfby41Uw9fo9Lpcwqlh/Lzm3vQ+f1+SrEhbowLb1KPDWNVizE1
W7WPLGCJQMsq+UDlmdGToEFbysQrmm6E0E3Oh+M6cnNenD3uaigIkgxb3OUTF4hAxgh9/MEsUoTO
MtwRukTGh2W8sZqeZ6n5yV0z+6I0rIOvuLiuZmvYEpEGlDeS9zNsHcsgFMmfd7WgdWA6B6arRDnL
ijD65g6nwgWr9ZYnByNDCVUUilHKbZGE1/Kl/8nkJ2/hjKWgXL2U9xI1Ahr1TYTrvv2Y7QfpbrAM
jkugNsiPalQTGPz7hZWu14xOOVZ3yJTcQPrMgU3j1nlBmyvOFJu5MykDJ+YxQs27AV51xFA/iHA+
P19nWPeMVh9gjUqRv4wf0578nvsJYuzxGYezK8NudORaNYzqQHq3GSX9euCI9TJccGmG5xaSU3Rd
tE5D/VuMgY+/p8hhxPGdqrykluG513lHNXAHlPSxZyUQyT6CIcwGAAqpd6wqidQyEEyuMuqIj+hB
byKqYbIa08Fbf/psjf+cQPhaiOeZ4L84hRNsDJ2EDLzha7q2b25iWnML3Dm8xbXjX083fI+B5qvh
xyeMFjv+2hrXwkO8RS6mD38z7j9EspvZZpjBGhlHMA6wPvtfJ6uSXYlFS/KkC35ecru55DCui4H1
x45syVYbPhzfjyBbw9gOHfidRU6P8lUK2YZBT+boTk5yGprUPe/Mf/27fh14R4QPN1oqe38FDZCb
gtiPfu5q8Gb+Aehsf9qcHpqPqbYq2uBUVTdU+CW9dkdCuYhSjIZUHtQddiFO4CDuu7QPPQYLyYEA
k02BNGUkCA+XmK0pW9XJMF181XbMjs6VR1FAER8kZs9iN+l/OAGHxuvGoRvjehu4a6YCo0ZNb21d
3c0pxty685cb6Ahd7E8y7L2euPGAmDsf+qfQFH5u4qPei2Pr2YtOjTyGx6xAT/qjpcCm8mvgabgZ
7+aSQXURXJLoFqz3kG9D2XcocAtxdQ/Qsy6uzo6pMtoZu/mizMwWdybTevTwuoyRZWjoAI722Qm4
zh0Ds3ckq0WNkcRyMpU/XrOgjkHARHD/XBle8EKmDctHKJSP7bs28dejGlxfus6XtVINAJyfZNcs
4LA45Uo76plgBjJUajwCiaWXm6CwcUgUQbDqER0aYDnWvgR2/EFcy6NzTeZca34jxEQF6+TYmaQp
9TTVyNXaVishEYhXXJKOGC9XvO/6lFvJ9Al8K14GK41JlRSfSN6MomUTXl30y52f4I+9JvwHE/1J
zsURUyM9Cq+ZvbH+41uwAWDxQFagW08IIyMuUMvLMDUmWq8Yr2y6tlMsODZCvfjcDZXGqsSdoYIb
KaouQxYhtvcHZj51v8Ayf1/Ntk8qHlDgrlpDQkscbLEVaokXELuqYXLVQsrV449XztAgFVxaH7Wa
t22AsMp+zPT0nkiUsBiVwKgZ/iEMJe3RNKV9bA7jQ5ApQU1tfBfOpzof7M6hUkCHbOxlVwPHwd7d
sJc8XPcfagNoQjR7G22D83AzOs036LKUmEuJGA4zSoFuyDuhQFa8+NF/L34xpmROku/4TUk/TQ+c
Cdfxe6Ec2S+iagIf2/QNSB3s0lneJn9b+6y/H7/gfJfsfBJstGtg1mKG5quwwBcYNeaZgQOcRW3T
76angVkeY0eJhmwhE81gcq+tILnfTP9xzkXG1pDgynqgMolS9y5c81U9lZ+IFhcO3eDhMaSNd5tk
Xmt425fC1EoPNlRnzxzEE5wXrt06EjK1YFpOt8rggPOD4eCpWlbpbACIQkxnl2VsvlsirfZ2My/e
AXSaWpn47fwebTzvfDfVhwHvot9sAsdt8WrZB6gmNuC9/uieKxdQl1KmNensp8/BYbH7uUr3etdj
PB9M0MqXzuE3PSX+aq5bKcZGXytjyr4ykY13+YKdZj47tuVgt9an82zf5o9mGkrpc56taNqrK4or
AJ5BkPFZV5umcbWz/pVzk1F0rvFc/Xz7nF4yf6aY5IvBonV0dLazEEKAfB/UHe1SZzJ/TqWbqXY6
idZEPs6lE+mtmvGZbeR2inYYm7pIo44Z5boMlP3SfbVauCrj3fVy0rFDnAsJVBbyKh3sJZdYXpNZ
88qrSmJ+VyZBlf5S/fe/c57GYvvOrjZqSKSPsZXDLXFKU+AmGwKkYsNqXf2qvlFrpw+FNKMG86NV
fpXKr3843q9zGYNrDdc2h81DtcFExEj53vvOVR4Zwnq/mcsqJBjkR0Dgwgr8p7c9n+QF6fGUo09I
DyIsbhvErOFBcmzsIiko8btvKmd8Df/SojQ/6mtnRUsmWikRSOTWNQyQcWqgTIxN32W+q86SA9P4
U+sObxHHGJvda+H2dfbs3vp75hez1V8QAdQ9/37qiqx3Mzl12hei/eTftxYaxDm6UCl4U7YOm9u/
sAAsPQJEcDcN3odTFAiMy/nKAYLFfmeIkwhYEMFQV2uCKavxjvrATe7YPYyCMqR5V23/+S8CjhaU
Xc/xu+fbkJe+9clABOhCevC/t+adkne4V3t+eCJwQLjWzYv56dUf02TbfySG+Nav7ccv1HEl6ZS7
/K+zOoHFbmvcsEp4goj2ebauuB3KKMFy6MI5QRAtHy56yHHmnnCAMyPn7+RGCE9tlNDo1k1ORTS2
WLYVcaE7MMzdNDZyX7CF6Vrk7z9DdvdePdiXLo3fSO3V/7SBlO1E59E/z+9mokkmVLcg7IlWKGLy
98qGuud/3n9OoR90sioT8Za8iZQqUo0LUFcmqB20aWLKv+yPttkwUuS/YYCnvBtcgdLXenK65zVA
WODyPQZsbgfIZ0BTZLVF0ccTiwgPJ6KmoBy8dS38fXXTpcZmcX3D/jybrPnqjQkx0CTNF+TUSRYR
+GvPmbU0cpM5PN1h36ZRY3Cp8f9/LiLNwxIyn2QoG//79JXzWmDIj8s9OTCF2C2hSPfAui00jwPq
l3CBcGv1CSBmw6K3eyFYN3eV5evfaaZ0xQ8iGpWVri8Z8f9zTE1DcvwkOUJbUkFn+pxN/rbiBSSM
Ne7DcGAXoIkPmLdIlZGIy56JtxSYLZPT5zA0t3DMOGw/r+s49AFvOMEyXm5eqtFeCMduEZp+KV2C
0LN2Yhg9lJ67YjCS6H/6cWxkPlPX4kMbAcqBcEAzsFI/VCpA+9B/5/U/svJRgRNs5UI69vN+Fqw8
H1HGOCRS1R1HtnlHeAIXRZe3uBncpE1HMx22posjOncvkEVDfwfb4bf6KB0qkQC/KgHEdJPxF1Xt
bnzoEUQ1L5HgY5pw1wOamePd6ZYBcYHrFv9qP4oWGSCmMIGn2RIcNRyw6axl9bKTpi/uXIGtpVsA
8zAczm7SAKH8zaJXpahmU/9XeMXBF5396IDlgAYE5TEh1Llr4WAsm/aaQdF+k+MRqQzb5BxR48tI
SZoepFT/na0GOmDs7DoODAyXeqJC0/3rWhBFNzi/gr5LqfUFUnTPXaO0W+va9OMD1EEnd8kfHC20
wIBClZC+FE68zYMRnDOW4HuU6RJfBweOGi2nZjqzCUGVVrVt8jeoytdwLptEjWDFrLlrT4IzR8WQ
eeX1TWftDrnyBEwUuCWtxUSCCfVNwjLn8Qm4DCIUWj4gaMhYu+wB3XWcZl6kb5GQPTs3VkzpIst9
ewckbcTn4dG+IddpqZBehAeRxb0FZbt19/1zIdf4srx+TNUY4UhBPa+yIKXfAIwczot0WsHijtGI
8CD6Li/P3LEdlvN4BURy4bRfIy4WewkC/c+OSqWk0OHrpZ58tx90SePUONOKDv17IpFNz1x4vuDF
zlz2dfPUuQWF+aFzDVzmvIoLI2tbKyFtED+RFQTUEZfXULdKjeckcDHpXTzcqQPtvkgbTlSfQUja
FsEr6PDU9YX3eDNjVOjhCgA/kjsGxQEr8OGT55oO8LjM/PHtblzr1mO4ljnlhMJgQ32X9/q6laPE
6ZwDtasuK+8rsIOf41fnSyOwiLyzk2m4y3e0HOpF84GzNpFhRRmhfPx3aydcrXi06SDyzEfidegw
LwYAo0M33lEbFDa1wLf+jgqUGp9qT8Ztx7avgatZl5TirXjHjcjbqxD+lZxUoizV25xG7NRmt5mi
iANzK17jyWUoVmW8142hLCQvJTfyq6pk1KR9f9PtTMtLeHVQn+K/ADqtlcpenx3uvFXGAM5W4kcO
c/syuPeAYo+BSK/ZpmubusNuy6h2Y4BsZk9fMcnG8Vl8aqs6CZ356R56sstrNUg4Wv2jY3EbdFM+
Mb9+0ltDxUFWWH8aFNZGoHpmZ5oO10fQfS1YOjtYIgEu54zAof+xy8PK1yQYq/WaP9u2wWb0UXgL
Psj0Ppyqz+0E44dyphlYzvO/uLce84NLkO8gb8s0JCIwedywfbRHrHjGg/3YOPp7M/bwWcSHrvfw
7NuyNSe8HQa4wp9RRHBcshOrYArnb7VXOda80pRdBs7JmA83SgybEE8h03YpKo2oAv3U2Z6x7QJv
tvYlmkv96Uqr378EF+x1eYIxd2zHhNgkq71vjjBX+uOrHZueWtvRyQ3v41FRG/jdckn89tG7tWki
SIEz/O9zLG6X0d8gaifaWbcj/XfdM/0Mkr9YQaPLLEQMJS6ONcnjx0bjWOD4qEn16+vCIm3t12Zx
m90rryb3/kp8NGH3s6rfg2Lalz8rT38SxYBe3JmRx0eGEps636BGVA7MsXouS0YrrII2nWvW+g8j
ELk3XnoxpWANukbeMrVYDxgbrhtsw2uhhTNIp7hfXpcTUsjaOvuX+rn9hPka+CGlL2pQqL1ip7Ap
qI+/DV8e7ajOpeT5ch/KDJYdHr6X54aYMsZXh9qldiCtPxVC5XfBaf0thGntD/lU7tRL4eStG6qF
Q/dNtnviix1Eo3KQYY+VaEZyZ9//ZGV2qp6xiNgTs9VFmywTgLY40/2s8hnBpOiO+cRv5Jd2Ssba
q/YtZFg3+2mF1K+kotqbPMO8DbEkiEEI5TXkV0pgWgZiG6KDXJziI+EWDxMQQAgZK1h8+QjiZ9lm
HUQ6q/6+Ry/RfAyePW6MTcXoWZv9CWaTt0/u6cRStQTVxDGn+3O2KTLXZYD2nLVdUyBSOzxct1k1
9KA1q8HZBNjdHy1VHwjv8dZ7plJRPuBg2PFRA/GFjRob2YtBScQsovcePzoYzaucnxwzFXI8zl7z
S5OB4+jsA3u3dCiNw++/VB63jRXCQLlOHjpegWz1G4iatIyvPMTL6fSZhVqxXsmgt57qBZgBgFxP
/8neYgDBzDUg1t5elp/+P6weNlVV4UChq/dBQodlyD5K/uyrjzzHvFymRAr4Q4khHgfvSrvQjhaj
1fgAKbtiwXNiXXW0Gy5YXv7X3FsxO/qUxVNUQq2PfapDyIV6kdYzNzv3L800XeurGqrEB0hjvU8p
MuNi1f6Id3rPMr/KsNTcWX4tuXPEGiZyt+G2EQ+MAD1jPN0K/9ZSshLnmH2upelPYCrl9SjCkD/V
cWbth5pVhZrh/rrHor1z6hviGFKke7QhuApz8CH0axoU5/LqbjVrcHqZrgbL92+Sd7py2RfS7Cpw
eHxMYXbgpjGPwmt2W36IBtelFiftA8JuoNjUpeQf1WdgFt6+DULFdTPZfvM8FZU0kJ+NL/PKB64n
0YYIdiBS8VmZdCW3NJkd1WQUIclWwwLlsTZpuneyeq69NNoTQy8urig40piZ6udbpy60bbmp7xYT
g8gNY+pUPVVZFcPBAdO5YvzbizK3OMBVrj+CWdCM4dplbI9BgC9xfvuXaXMO7Mlbz7+kB/sO0hHK
R6Fw7lhKOtJVmvZLU0R5+QJah6P/7Ka0nbxkkpU3W7tYNV25z6ISbx6VyGxdCImqSv2g5xTFZwV5
HGSaJM51YeeVBJQXpFUL4bQGGZKpn8OAZVZZxBVrbq0YPzTeGAZI5deUwLqf+V03v7Nr6dC9STKX
BdWHkYwky/NGjxG6b3/WAsQ7J/EkZ/L4bS1A6wJHHmdvkZZ6lZ+3lvNAV3OuTQh4pKTlApkp3wpn
aCVTzExT5e/vjaHIWXF/rLHZrKzHmGGlUPkcILnGrFgbHXv2SqJ+HEWGt4+m+NDQ8iaml34kCCay
d2Gug+MsWo/MTn8ZpLfwOD2+g/5cFtt8wszxXAgh7AqcPeUBMgZ5dgdwz638VKIBovrC61hMt1zj
BL/G2yp9ZW01PoK1HZhOuCXGGUX4XEv21BHx6jNu5Rum/cdYC/zb9KJA6ifJlivaaIsr4m+UU8DK
QCIXiwffE7jAyQ8yt+8kqxykugBw0KEjwpl+6x57k2J8nigpCBVeXTncFWY/48Dm9VHz22/DWw12
O4V6/SEPlskOWtLKHRkJBfu/i9q+SP4mGqn6tRoWmy6hIDDE7L8cPGg09PTdzN91up0GxLx1IzpT
PK37xyxiUnn1e6quSy9b4pKfzQJcL+3YsK8q28rVnCMIzmJn1jy16Z/r6/qtn6llfkRH5hV2zoF7
LtH85E8/Is9LoUri5w3ItqG4bzWOVTzqAq+B8i6L9RlCs+bP7qu/1BmREt/zrA1R1OAX4/kSszr3
pHXbig5OxdjPczSRJLvT2r6mHJcGgVfZvnIILFeniK1tMEojXo0QfMldrdnThZuk2HMhuATdR8V4
Q6cNQwl19wzEj6f8ayjFFtP+8UPQXBYiW0saTlHcRWSLQOg85k9tUo5xM9sLZHGaPspOkEa8tuk4
NWLNVO04xD88LX3PcxTmmJooZErHchhb/dqP8c8/ABRcKaEuAq039+/VsmyXVCcJqsETqPceRRts
LfikBLmDeJ6yoQT+jOA+PLHn0YZTTVCfnDAWKrEyZ+FyukQn2N1242TcB9qoM5ItzzcarjiDU5d0
OTa8FG6Dcz3UXNcFvTfXP7vBWfC707uUbBhL59OzZCMDKLoPD5VQ48nQgPnxbN1MdFSzawmbp+Wq
Hx1fXJIguOJnCIEPfP4Cx6UgQbYlnqa0pfaVowQUGNyHIfrxwPszWr/O0hUrRCPT573Jrr54rbnC
j8Oz9PZXxf9z4ZbdDHD7ztLMaBLZnfaNEmGsIA6QAFcDdsGqkfh9MxpfDTbTyG+wP3ubsUExskfS
NFrVPYL7fZrv6ROVAo2mump/O/eh/h6sZX5oVrhehPHOBxkQM51FNbz0QuJjBsx1sr6fY5dVZ8Cv
DnQ+5/qnc2w9BjQjgdJ6oItKCgRy1myDM7MRqq6mr9Z5+FpiS/dO1ZtzMzRaj08unU03tsxcs0/Z
WdsFM1MikFOxJ+a7Hg8UZ4HbPq6qLjg+Ri+LZVDZnp3MdFONOeDwvQwmPCkQxHL1JzTb2x8pQzSV
unz9/aroL7dvfpIK5lOBFjRaiJCRBVjWuu30ePeDCZ+R/zg6+3SujUn5NPsMcRweP7CueP32YxxJ
5LlgE/Cnq0g0odfd8CDW22kADs19A4lkcMiPeLlV9tV3jl25zGWZyu/COxedAyJ+SkyH5oGjKO6U
8vVVTYzW2f8SOFasEpDaISYlHtKjD43KvSDnTDtOIS+Q49DZ70qszDK5lMowigGa/wzfhcfvffzJ
x9nrFrndBojtsb+pNXbFWG7f+FaO1YsxW5AFXAwClx4/l3tBW/bZFyVakuEaTF4L8VRpX40ooMhF
/zUBKqn4/IKZME+h7RP4lUqZ3LHsfbDaMUUTvgATG8KLTzVNP3OmcHnb08i9dFLrsURmQtpMF2JC
YO0mA7gfF/89+S3t6nH2obzLH0mehRWWg6WKvH/7l04Zbm3ZPJKh8ltC+rTQL+UDHPNWSaERO+9b
8RZCeT/di7fcWzO8zcf2Z9cIJOGPApV5YGA5kdUrv4xZU3rPAu3aMoJuo4ycJ413mAJXAqx5EZ/I
wC9s0uAE4gqrTiJkQ4Fet5zI36a7PFCx+CreJHN/g+CM7rtEyCPx0qIX7I6oIeS4timHfu9oFPYa
by1Kc0L2IFC48Glz+G8i6P+TWdO9UDocm6mygXgTQ+ytfF7i2j4UuUt8i2MXEeGqyCRH/CALrJaJ
zvLUCTEF6d2mt8F+oeM1QdFB9O79hCDwe2MyS5vdNlc8/9JVe2zsd/G/vg9tejc9vgv6BtCf/E3G
OunGPpfiwUfKNWHOQb+ryw1PshGyJ5QLVXQlVMGQaaYUPMw7XBipNWLAcyWZBD7et/88bq5nTxNZ
wHXPHl5+nB98AjqRzr62aYgR+M10wiXkjVK8sYbFTlM/jFTzEIKGb+IIfUWiTjgKk+QSa5KnD+3K
pOQBEnt2YIiHTzbY4J1EjM3Cxa9WUA2SZYtc62IOzpUuFtDC7xWtwNwn6FOMD09Ua0Z/ZqbvmVed
ZtVlDOvAmu9GV1FZCgtFQRsWYD60mgJZcd4/xEFGSU3ssHy8jqskHK87WXgFq+mnHRLRkspXbJhc
NI8wxBjETUJKHM55yIayrV12GQyZ9yUuWyMIKBQO0saWOTXHFeRdVky2NUnGr/ccBDbaehY9w8ty
tc1iOgbvXQOmh1RI4/yjVMqV+xaSxfMfP2JAUzEwCDzmLgPzcdbJA4yhOnPN+rcS+fdRHYrGgmuF
59JvkQ+HD7WpiVBdPmrPkoS3wWuwLaUhLLhJk7/jqkA8UbEtmBjS+HVjFZqUtesbe8NjTBeCJxQg
X1cUjrxYqPD4hY7k3jHFGYfotaSGr9f5ZCuSgeD8bJJZ8cao7sHFus8jySiOGMgXQiypUTMan/7t
DzhqaMJt1i2fyDLj4ShK3mYO7tXEuKxiXu0lb72Wt6WZUajjNwEAa7e/OF44PS97W/fW35O58vzU
2LQ3TEaGfO+ATIe+gqMUxAWfiF9R7nMAIW5VCVL+gTvcYjVWgbj9nNoHn4Po4VhtV+DfUBW0lg0M
1n52hUSNO25jD+hT49OVYNSnqiGDrU5seqTHYoa0ysWqFtCDZCZ3Y/qQDuag6Yb2NvcXH5x5RUEK
fx7g16BN5AIDX/6n07kx9DKrQvR2NicVrxTgCAtXey340JOZvOKAzkDKQWC6wAbH52YxRIQbvO/5
eUQ75RsaVykwBGGSaga0+Ar7aD1G+qoxZCFuxqPkuFTfzZjaQad3GsS68bonjqQWFJoSkYcw5e1P
GPBRjwlHr8SGxy7lNWroRkbqrZjkPb6h9dn1tkieJaKvXTnElWmWGpIoABr46MRbaS3DpMIR1yyZ
fEBQGUQL7l3EG3sVbn/hggC5RyAvzisxNsJQscjNE2kbDtXMXPBtKWVaanienwwEseUiurGUiUOo
uvk7x1h4msam5vGGS6LutK0+G+LhVBR2x7ruZiEMDWzyeGYEUqfjLMzeKTE7/nivrPwYLQQqslgt
jetf2/3FS9EGiPxVkaCtI1v7hYb2hQd/irvg8mftgOuV/lkVItmU5SnROkmAtqkn89EO7sGnaf6b
KKWHvNJ/jgNY1VYQsWnkLUc4eO9MeNEQvaWG2zluMqlC3XPBmiM2RubK+Mi8LLC986l0SeW3DPYr
erEgYy/ctwyL9JSFCyJ6oH0orH8y6PKpYtQkIMesFVfWz780Vn5ayRDgFyN400LGLbx/HvU1l4NE
+1xO5rc27E+ixiuCAQD7sXRzAySJ5SZZfpjGQuqRanIE1Sw0z+VHEcUIxgY3R0XsHqfI9VgMh/rk
Z1e/TwPboG0n00A79/vfg4fBMRc3fFzASiU2XQHzFqvFImWaMD+Uwj9Av9g4sHvdtyPHfHPN3JGM
/fXOJbSkyf7TvHv0jTJJcmuXGHqs+HmI3HvmpQLO05X6uXtprAP3r1z2licOKSTLr3zyd93/mILV
3hVj6xXMBuh3niJiRJtqlHgTB0NVElABKdwwwD2ZeOGdP/+zZebLqcfESq05nwJfkWiD6K91noVq
diwDOXCiPS3t07ck+Gi7qwuPVmiwGT9WucOYkiYTGBOtZ9FepLz9HQe29ttSYM3EK2P8bAbhsBte
6vWY5vs8Iq0qOuNc/fz9PdzO/0g6ry1VsS0MPxFjKCLhVnISc7pxGErABIgI+vT9rd3jnI67dlep
sJjzj+lBnuq777Q340eiRxQl4CiHwANcpU8CBmaNlRMLpTLJCOSYILN+zq9zlPc/ku64a6bNsgr4
uo5tpiFzguAnQqr9Zvwh5F87fQ+qy+VFJpvFO/IOf+4PeFMaYwsgweFxoOFS5IV/Ve5gTD3ox1Hs
TmN8X6xPPu68hixWiBJWw8y6rbitY7GBsb5GPVeJdQpxEimkZzoW6ePUUwX3yeAocsRwF52GiRwP
FzxuJPqQK3gf0RghAIn97rPRkq/93OqBkXQEbjOrYH+TvJeDxYooDRHIxqLy4K1DNSojVJt8L9pm
H9BJjWhwlsLsjktfS67R+8TPk64Zs+E89RkL9VwEfxJwQCgq0xZBf/lf8/FkJMK7kgMrvsIb2Xn4
QSxLdp00U7bcDjeW98oauP6N9sRr7vRwXRG02wmROTHTjhEPXNVClEmEI37lTUX4crG8Wz37MfuS
wJIHxDr8cfmrW31BDhYU1/LB9tb476ku6PD9iH+0un+I/kLcaOnu1FHqyNC7gJefo5Q1UUq6Oh8N
J9Squ9wmQ7JH2XO1aUMJQuUPAk6a33im8bGVmksAXkhtJtnQKXIAfsJ+AC/JZ/10vuN9QxgUVg4D
6yItxRW+S5nT1ecUvirmnsZQ1O8U0TyEtBTfQaqFVy7XiheSkZ+Fndr+rK/Uer7mXG2Iizi8xJw4
TO0QEPlaW4+3kzE/PywdASJNEOiHNqSjeEhnyDoUQ3pz4Xfdyfbpz4GFqBp1fhuex4RyIcLN7YIt
Wrlg4SgXvdXXbiW7pqv5wAVH1hXSiv2OYhvsrpRpAGRNiAx/PEcdBA+mRjAAdcdTgMphh0sKPZFc
2u2R1mEx0jfHwlN2lXfZM+7hDw9pSRV171MgIvBbzSfngtv6Ed3hKFph2WJ3OPBgen7MlIc/tC41
oDRCcICvUQ+XkvmFuucjuwWfOe6G3LC/JGSoXtqzBum8xcRXeN2/pgX6R5kNKzTxWDNQCUn4Uwmh
EHJjHNznwboLISruCEQGZI7xXO5ZnNhDP99xVEk6amxOQ1zwYwTHcoC267eRwtJS3L0r5gveuUeA
5YPspeuy/VnZsqJMfpAQmLAmwAdOawcM8OR4I/OwMdG6kHgtg6H1Fm3ynLUQTeSFYDhjB0UJbZgf
QhHOD/yHSwJhkcB5+83Tzi2xVqGsBvAl8I9oZGwwbsPMRXzz22WEoUzZhKTuMQ9ubltDt15j7dK5
yvrA5cxKunnOiu1V8JqDALZFI2dmM7RFiDYQXQSKgP3WJdhgnguXh06Uw4q4AlOyZVSh/AIt3cF1
/Gjc64GLfgCmdQ3hLaF9bhEnfRHlCyiPAHnLlASgX6w6NXKlcxXt59lKnoNTwEVEEDeARHYXon4n
X4A87sz72J/gH66oJEj9KKPnTLC+E6R9t8igPAKsGi4fzFhwXj4guI7yhU+AeZRdYyMlaK0h8Lll
1h8nnaXeEJ/0e1PBdcSsYIJ/APaT+kGRWc+D5CKB/dJoAy8tOD3qVKjyYHLOAl22IWwxheBbf0wg
LliPH3xaQ1Z6HEirIQkHmce/wbc9PPcnvdL+SAI/JRAsgExZQ35Cgxu+5PShJ+7LKuTqR/zxjwR4
E4Tp0P8bkLSD8i4ZRBmj7nh4Ul09wNVlcP9p3uecUqf8JXsWRDcE96A/U7QY/sg5IEMJqB847k8m
BYksRFrBGVCRMIqfnk9s1J6Hf6iFSWwiiY3bBb/gknkVF9FJgtfZAZlkwZm4TSQu9B/XpNlyTSLQ
WQKeSs5wwlvL2CrxXPkHxxBAA1rC65GinL7hPsqIx+QxEctaXAdyKYyR2lxHN6gvsSS7wBgWF6Xi
XF5WTOuzCRLL1aI3I/i/fgBeDLUgGp6IQRHy6K/VBya/VsRscuNW3JohkfounyYnHAdYs+pv+OhN
fdzfireSRpEbWNxtIoOBkL5PY6SJqI+uV9an1C9OwzEyUGlckNygjFBixBotEUiI5gBH5R8VCqgW
aw8WWp6RPnYU0iLiD8Av6VJm6Qo5zSD8lpKo4Bhs55z1wC9zaEOhPc5GtQS9kqFfAVXlWbtkhdv3
Rh0+vqCYfFbCF8e/KoAFoaBMkgW+FvaaPchWZlW+EhFjD/myvlGcyu1okUjM85elkwhKynlthcod
87HVNz1Hgh0ElwAG4dW51GyTOJCR8Nx4/GT31hYAyZuEeczOSLZ3be40IcIKR9RjSoIj2yKFXPLO
pnOhjyD6hyK+nOj7jHINWeE+R7UCxM4zl8NFHXOVSov97BogM2Lwvbxted4xhz5tSHU97HkDBh9g
2qGF8CeLka0wnAWIofIDJa0O2DJjvnTGb76Ek0dkiEwj9/brIiH9myr2r8PeTBwNV64Bok95Dtk2
NpJCvskMYSylcSxmyNnYat02eImwYRdiA8HPPWg9qviIZ7UGgFjyvKWvi1MGbaZCpft+AVQoOkSc
BpQXwSUTbeGQPLZFDiJiAnm08Rkc4T4WUPw80bAkgSmniciHbhCxqmOM4ehgyZoulxoh/PwE4Z2/
e6xBi2wKpXhUMdxBBFBpzm3JV6C1ujnaQYkAfbkvYbOIl7OhS3lt0DH4eZK+ffdQldDn0iut3voD
5KEjlRAFSGwvxOpIHOryVIl/k6EPwiYXpF2PCJflJpQWNWI3WDwqoeCLuSlYvqmV9biUqFDQySN+
Eb/0ISZfoGxShBi2n9wj2TQSkCMpKXkikeM3LygreLh9TycjFSX6352UaKBjRma0dbPOzz+WxnF5
ftAoQKAhSCD/eTRbXg+kGbVd3CxfiSp2aB502rpiICEL5U9RrO5YdCYKLwLfqbDiBOAD3BghdUBR
jomE4LP5fkV/FJla/mfBWjlv43Lb9HcMKd/Oqvo+DvREtou7nW3amLZ2OkCRc5ZmNf2t61gLcUEx
0P/4cIcIHtzPxHCGYL5xGt686+Z7QCcHVjbuVhDOcoSJ3JaCyiHy1eXehPUkLEx1ulU5ghQWszJp
XPiiK05X8XLB0YjxLlD5pcCnJMp92dokrsAXsfrC69/YaqALataukcWSJoZopBfltdWtuI54VpP2
U3mV/YL8HlVrBNN7RP9Vkm5q2UyhzOcDxB9PuxXQsByK/jlcU3EZZLTofsEfYmrjxu8dZBbIB95X
Im62MjJKDnKcGfl8TxYnj3lkxXQrhDL/I9mwayx+w7wGR4a85+3jK0g7F+t4cRmQS9/A3SpHBDbL
U74czmiNpigal4m3JuKKUQNj6xiNAKFN4YOnsW7zjOT1XrZIVNzh4Xl3UX1imozybU51KuRTMekO
vUWOt9wn2S987XqS+flreQJzKP0m9d0CmCAehDVxMH9cZBctw/zrGQvJWlY0v+OaeC4zF8XMihzM
MUNpZyFc5yj9uDobbWsJuhSYHIZ5uC3/RGAvMQiY1MgbCEkyFIaUa8wTr1wacDoVSWG30fkZKD0e
CeoYuJYj6EcD82ACUCNt338fjGQD60eNTIZejvdysOUheQW9fxM50bkcSKEIGu5G7fHxs1CGKeMe
+bIN/QsgpZmFRaNvfS/tZZCwznwM3qP7+KZT9U3SFB//2zzzBB0xkcFKq5TOVWuo/QX5G5zJwHgv
wt7FsAfQQzdDoJMswIYH8k7SOYE8o/65m0C6WFJIHeQJgqSwp3cvCzDHXGOIZiHx5DiekswFkQ8e
RW6f5KG7pObc4cs/G3QJrIQr9YLJewl+1x76DvmOFleNQLpJcJlW/OSnTBaIxhUZCks7iBvbhcMz
ngOj9krSrOl5b8FpRTFhhq9GP+abOkGA6O7hD6EfQMVmj6hHlzRuKH2OCpSIMYn5ho0i5KgqeaSS
do9ek1Id3dE379X7gqQNiNZDA8UXAH4hNeYSI3biQMETvPtS/FdVbiI2CCTkH57SRz4EkDaU/sBq
xnlwTvHVsaW8wiExrkJtnWeOUFfOoRLenIM8sRjno5rjeH8gjx6Paj+1vxeU8CiARMMC7jT214Y2
EVDp9OEWFxXUBkWtVdH7oEfyBMBl+gjeEzVA/GXDAvCh3H0UC9h21PHwzLs0nJCHDvPYgt28eXtd
hGwu8S18NLz63OniR4IGR/LVWY6KOfxs6xB1cw+ZOdm6OyLZiYkvjRFs1OzDtVx71OX4/e1LRPrL
7pCQjmYs+vI0EXua/Slj6V9LS4rf9vzKwy/wMQPZ9BUh4kEwSmyQeJACjkKasBUBQTCPFmSKVmQI
imEWoDyLVxlZ/ZU9OH2oICHdejlnZkGXQPRmUtNqTgjRfsnVvmZixfJBKCmr+z7ovzyD5DbYIeJS
FBvm8DsUoesHvPsCF2a23tRA1bl5e9pwd0JyT9dWUEYQuDdvQMMeIFpr/d8eyJiJ+tUkV3FI7Yf/
8JBMLLkXioLHRh33lh063Z0W5iGgTwZRK7Kcnw7WnABZcPiwgYMMh+Rel/Wd7CUGbfOIp215/NEd
UJ5yFA8ZSZNPf0A4l7r9hQjDZuoflr9QfPSyjQ8XVC87l4sGj69PDiGXNus4mt+JARLG6la5OOy7
Iyrr4EdyJeMNw8jHYqO+L8iTEn1ckUzPq8QDNaXztZ0BeRRjY4QBWSXgsXA/3pWJPvyFdSeiEK/z
YilCEo+59yAjrD+rQWTd35rvZ8x+/Okg8fK5VGHjbUzBKaai6xqGBMkj0MmMWFFxVJAwM/RFGjHk
KLE0XhtKLB3P0x6fQz5OeTk0zYhWBjiLvw938tOlnJU9iEJJrx43LlZj93p+5yPyZU1pZPB89W5A
dkQ1AvAbVLU8iE8E5z1oznv+3Q2IsN7zzfntBEOFMrWQunsDZiWsieAn7lGQoGoMzsoK9wlRf7Nf
hGmMp1e0DriZ05u8w8Il5I1KOK498pfT8WOsw/bVFwV0gZqAAODU3E8R+SskkimkLeU2gkZoKAcp
DwFPeSAqD0gHp97y7Q8BAFgE2en6Dlu8x7kGVSzyS3OKWq7zI8cqht3ZZ3ILEt5+FOVTgAKiHPG9
LGSJjFwQcaukT+174Sv5jDGADu37olvsL+pFc14JAhxUAr/GBfvaSB1lV8b8pdj4R7q+1XyhOzVS
wXuBgARbfmieEJwXVDgQjc558IxE88DDY5giF76xwQnuPn/D+bfnjqzse2YD3oMx8llpMAxUvYnA
Hr5OBWuBOqTSQkyhd3StbFatOAs2DyK14Q34+e8Oo5NLihWxN9UFeNPqztlWQGV7yhjGhYtJJ2hW
+Fz4UOevqADmbwDj5Auu6PLDEgXNXkLTvMnwas3huefeVo3JAYJk5INBYcbzBu5khihz84kfZBhN
KvR0D0cBxkrkUCLGksOEAadhGqFCqN+hEUw3b/fj1j4qPFfysYva/LjsfQ3lr5KlzpCBCcU5+zPj
PYVMAF/Auj8zf9qPcZ+127+ei1nWOfqKXzK4c7t1GjSxmE1f/IPPReSXTj9MsXwR5+xpDhysiJxu
cW2nXkdD6XPR+SIZjfQpmbI7QUY/Tw3+Lfu3rUml69l76gq/U84sTnCRWb1nTCG/iEx3CnUIFdLh
9lFGaCdc0QJWnTTjW5h7xe6Kmn98Q74+3ce5ZulTgGakZhi1fWUCYFR68qLkXv4J2yIhL4qPXwt7
M9U/ZP+J/yOdXCus6ibx6pQg5oceNzUBSXNCJzh1xsYGDrka99EEAUO3PU8NXhGUbO/C27W5rbSE
g9aYD5Le7m21dkGv0cvgLH5Fr0U/4o36o2xvUW8VeIUJxzY6FoE9opMviLLB7NEnp4nN064Q1Wru
cNqc0oVKayx4mCD2rPZEWBtYEMEQy/vxFj9ixn0eJ2/geRBEi8lbI+ENzK5jYieqVrx90CSPmYzC
03otXpMSGzEagQkLSYzQxWfSYCQNDIjS64KSyt9IufQ5qvdLxRV0Nnkq06EBGoDTg6JbSMUpAHaD
+kdAHhxgBGkDFU67jYwweIE0liS9szEiER+fDT5D5HAsgTiwOR+UaTouwMx/C7y5lgr80R81vD9f
Myfq+u5Kf2rygsvrxLM2Q60Dt/jeVmTIKQ7yt1pxXmDiv8oa3pzvF+iyelg44B43f48mZzXgNCA7
ENdb9XSLFZcVbLoyVfm1w30BPzqTeVhI3mBx9RHrbIrf6AYWxM7sE5P+ottXL8FWyL4DDmdBFhWt
tGKRYEXW9e1uNTvNEUVmfbD3z0ak08SUj4AS/ZJ0jNU+UImJCAjxshvoYKSHHomywK//Ut96l8Iw
1cvjIFx6MSEBfarGNHMIrcGqxYPvCWbfC24XNtO+D/TGGTeM3snTSgNtLJ9lGgR2ZADBW0E9uWgg
w3TzooaaKaw9ShOVdQUXzpaSqEfYBlyW4FfWdfpE3jkQ2AJidNF1dH5uCKGfNFD8vEwYaYRlSGPg
ozepBbzy3N1O90AmTdTh63Ec2fl6foB1gps32NaF4g5AKNHRt/xW+UZUhEvue7VPsEJoLioAdQOi
lHndeMhTd4GjXdnsub6oyl1lhXuV3Sf43rlIiBaDJdGSu2yBidM9wIe9+W04ALOf0wk6lDAXesRm
1fjpcw5BUT8IFIw6ZAssDjAebFJI2mkPRgt3N+nyFm67nE2GRjyUeEXSzgdYpYF0EVvnZE/QYcJw
hOZhoQUqxdtnjPiEQdJ110fkXvyz3safyikgxd0bD4KAhm1yjEk0mNZR7d8YrOac+YTrs5oA1nw9
kGFf23XEWl4aR19odus8fMl9BX204Cnpse8LGGwNjbFHyvgzayEvx8mJQE9gD9/wHrMUWUL1okSp
GeC0M6U4JRD75a0RJm7zMxL429lAXo+0L2j87xxvxw9fhnebE9TEKc097CBz+EyRydC3iX0qyRCs
1P415ESIizuhaYBPyLCxu4CaQc4AX9+9PtMnQuknH2sPEUOe3Jev5U00qWp+EMgOquPJ4zwM7kzr
MOqjYiG5N7+8DAJBCSiS+fvLTyptrERRL0Qhrz7qgkw390mxMAKkkDtKJsnGpOFO9STq6wlwobeT
byWz6BsBWH1SbR9Irn6wh1Aks9fsPa0RdvIgfm9xkLxYCHhKvVCfOmg31y2sPUGmMXIb3F72w7nb
vIgZl5GlcQnI3pAmTZRtg8sTNPzNj0TXHEiHhJ34B7iMUmR/YBsjE1To8DEbgF795nSAoK5dcgtd
6kgwoprbLDhvPZWnTn8j6i9ecfmvtpagCTw4OLDZcy9UKTqgvYjwbcFdkNMcqmPxdSQbngZCMWoS
7sC6bMN4Oe+DHCGOmemGX/lFNITLFf25vPHUuBILfjs2x/qIMrjwmuBJQGU95hlm6zEePaps6B2j
L+rlCyGT/YbwRhrj0HlDBCkxkJykNJFP+z76TU6/BJ053Y65hWBYA/rjEDLmVJB7CIWvMW6+KfQH
MK4LXkjW5d1lWKhZ8zkNIbiEuIvUHec+6Yg6V6ayaLPgHWIcF7n7j+AF3DEl0M0mKscZsiM8oEiT
gWc42bbzh2BVA+cGWI1ZjO25pq+AYAonDTH72rVZuIIZFEXEov23tXVsvLfwtaiCPkS4/yVv4WvX
s/2qt6LEq78f6Tw0yoV+ScfQzv15fhDd8Bovu38SLem/fEVmQpo0IdslRBe3uS/jBkjnhJ6h7X+e
RHlGOuUhZtE2CKWMjDNfUdgU50cVp7woE0I0JdTgfn4ksIWmq2alTJXgu7pb2Rx/w5AnR8pVh4BZ
9hsuowW8fDrljRisX/M8IDuv7HMJ2PqkvdqYI0xjTCxPtbwnpKL6qqshD0GHhlSdZFnG5R85/5IN
Hos+gXg7f5g0QuEBp/jXxkZIlA1bEhMS4KEtof+CY5N52H6PEhYs/DJs2+S5uE0I/k1pNvX0KGlx
qvAY+9oPUTadTfjUf07Oj/1mqf2az0U77iDC3k4PEfN8wBMKMBJMeUpOCPgm9Dy/r+fgn67Wz3bK
o+XqErSNbZniQU5crnR8zgxRCHNxeeoeabgWSgF3wOUo0X/IFxdACphh3jSUodSi/JpX/WVBtZD3
+98LOCd/vKPXy6LeKgLGBocetHR9em2ffF5uEFfcDJ8lWi/ezX+G0SuPE5oYXVJFznevg1ESGkKZ
WigOf9CIv3KXmp/D/dBEGn4tjtjpL8ZiwhddhZtk6NfH+/KGX8riN1OQav8rupCvJo/GDIyeeSLU
0H6HWJZj8vYiALLRDdnDEkaHs0H9Wb3jNVCPdVLu+OfmiMzIWBSe2DPR0rEg9K2hQyHelOH1H4eE
UEjzja26t4CwMhSOu/fNZnfH3eBSq5JUyY9UBwBzR+KvSf+GnPw+VfRRPy7HMo/f/Vg+ShamJDpu
DE+L+PGbI5oQYGh9TLz6LqNya8qGYgHg8/LtJeebk0X82bwg7pmWVCMIdeTATy/onbTJgLQIQCOR
zE4kK8JhP0OEQFowqwsmD2S+HxM57+m6yMfqtA0GEwaOBdfg3gX3lW2UPQlQ22CDyqG64IAy5tWq
GGdb7bkj3kpWnXYs/7FQw50X+A7RsU565DIYIrB67xCqCoNGeuZtNiTshuS+RSoHxeV3gppgl2N9
XPQdrkc0+hv1YiR6TLsrD+aI2Q6xtxLQwWzJce31EGnW3m+Oqj7C/rMtSd9FEoWeSGZFH98dAn4d
xGzMh0MSh53eGGRNJvuiQ8g0mOiGJS1aVJz7NbPpqvAH4MAcsfjE9JjEGbxNgq9Vjl+8v+juxGOK
D4rCmczWQ8UhHAETJ95iE460P6Zy4DLAQfnyefYz7/KIIOBM93miKcnXEfzoCRI1JoPiOqOj124t
rggOkhPPBGZoeUT+zfVQ+JicLNwILKi6+++Uh0pD0Spq6XPqcwubw9xY1DAI9WofN3iqMOKbvZUu
PuRFuZHY4WmoRIrmPCMMJKNV339v0K2/CQrGNx8g9ktXBMGVJ0xpubIhAwRxIZD5Ct0a2FCIC/xW
OqKLhFhUTmws8/CNCBHQWpKD4jN54ExA6liHSAh4izCXUImDYAwIZuCowAfcLOOXgL9gvxVWzeef
jAwVyHF5XXJ0cPHbBO5TGG1seT6OKiK27vHd9SB2jsoYWUJvioY9Z9u6LxAnGHj7OZ8uYmUZNG5V
OwRLYzd9iF1PvjAUYlS6yBcWDXLdoWm+6BGIeJJ6PiT9oCLoiJdElFC+RdzN+LHfaIfuYKx61sNP
SYBm7d9UEauOK+awIiqRMGpWfzhi0ZKF81PtHIYsfd5L9hSKY3XsW7eoYlhO7RIdLP4QsiZg4Km6
5oMd9+mZgMBjPVq3Se1X+Cu7H3B5jviLA2mRn3WHiGSb1rfoCTQmnJ33Q3puCIe71JM3gKDFXB5f
oBgxWJXjjh87t1ntO9wvz8BguNA6TjKh8/0NbEq5QJrAzMH3fwrpLKM7iniiJPZYLY2gH6Ot44UJ
ENiwoD94XtwkTrNyqqFZw+gMOAsBZxXvuKXJFLHnJRv3KHvxnzMl+v2p6+96Tx6w8jFxFpaMXob7
OXwXL5Y+4nDBWFLnccbNTGD7wL8aqP8LR1/3vIZFiiMNt50WMKL+mNYKRzTbYnOnf0pwdjduDhny
lQhqjH0Kv46K35UW76H5gk73XkutseYEHr3Mz274p61qxcxURyK6bdun8QVEF+8gUtG6bz6XmL64
nezbiWSSxnqyAJNGgOeERjuWR33EkwLGWqxDMH74msrldfq7uQRVCOYQAYk1WH4Xd+hBnnQIPFbc
wCnzBJh69PUpexUl7mXAbv5CxvFm2rxO87mQWjeWMn9dtqyMHu91JC48+2ZB9AODZzY5FYeeoHF5
FwCPTGMCs01ioTc+fTxMk/3xIEbT4bd+ScqTutnPRe+ExqjdTtJleWy3VIkMpv2A2gZ/PzALBqJN
IcU1dyx7WTu5EhqUuzKe8+vVf5AFE9XO52t1fCssDWt5YUDP2z+UlhR9nV6jbR6pqFH9hriu/tfS
ZjJNKbghGue6HsTE/uPyMPeLmgGQzCwGQ+cR4azeXA/4Rnt4z3BDuo2TQbzgduDawgWF/ZGWkSN6
9zuq2nvMZpZaMOaWQeoXh6nsaFN99Jn97HRCIQXykKpHyMc1AIqy8+ObDZSccEvQEn8A6egSBFfE
U1ZHD8FWdUQKwafMOUwmR9LFPARngwnJ5CwY2C9BTMMXKROU1K2xzF2XJBuRb1Kx6oTfeZOkEMyP
k7ES3QAPjh0DSQz+k6tf/cNd7gd1nvt1BIUPCyyuW3hsRszzTxoprAV+9scLesU0ggcyTqULs3MW
/zQOxjboIZjAYNR/o8MwvH4C0QuwNfmdC4+UFc68bKpzfbpZzFlZBzxmYBO0BSyxx7XHKInwAc+c
L/TLtrRtjhRqMctRwG4/aEOE+GP8XLJZp2fjkjLokmonGBWECNfwFxOpwCZpPxaPM0SnR3TiuEH0
hOt2z6cFHrSE0SV/ImARrhOZw4Ixri5EBxt6J186Z/aARhRYp4iVB831ESXYHlcap5Vz6MF+0HbN
23EDeIqeLG348gc00gilxOfSnjT7fvwmacRQ3Buab+wUfwjfILLTgOekOTykG0QdBvuyl3/MqD8C
jdf/NExhiCus0/pZO+nPMS7VhPSLcrbfqES2gxqw2/H27GfBGu8UGl3aTLsow451qGcPEGLIqQVg
wXADQCxjx7wRHsluYX7+qVvbiAoY0FrycH42Vj9AGK7a3ZvDSIles2JRHrIZh6sthCg8X00jzmg4
ZkyYN9tu9hNhgeqG6105ZcTXIbHou4gIVwQbEv0LToJylVyryn6jnohJfee9jm4bAipQsKrLHlr9
l/8mMBVIXpsDzE8JVLS4MKCaWFaK0mZQNgQOy4Q3otQkXz7Dl/def46km3kdoiYXstOtXFJqecI8
NQKcEFjtk8qH1LYYAASDx9aNG4p/iWTt0vNJKc5jSBV6UI1juf3SWzMrE+Thr72FRnOQA00XwS1k
DvsgEcMUsqXC05L9Wd9r+Y0f7w2zigomCwnfGWlmvlQtcZtrgUz7AF5fflVFwtHN7hcJ82aHfJJy
C3S3xA94ChVOIr+ZBqcxvMkn/HmvbX+hrwYkHcEEKubgQSNsmXTHcq4eFKw4KJHHPzb+G3qDDwQ5
KTyUciG2LeF4nh4Ukdcuh2HFG7Lsh5kj8gxihA7oxyIy82knVfk7HUoOgfyaPhPyRCWz4XOHhMrm
OsTev9Q45L+vI7wFe9qbmjW6SkPsiaOHdyNrYHpNjLFOxwVZ5Qr+3S9CCpNRMiWoKdTPyLMp3ZuK
t6gjrC4jQxMpIi1dZuvA+lKGKbTkaVibJHa5j2nLqnyGj3B+VGsytbv9KBXWuZwMU6H5rpa0XxDS
FJbzbv5Z5DOEFRopMFvWtu9uH1yF4IKK0q9u16g5SjKmqxkjdAg3gtgYfXI7JmkV/e19e13sp/L0
R+8KajRw64G4GR4HvuTBy/tFg03bWsN5v48bDzk4YcrAJqHs6u598iRxhIUXFssUjYkZYgq8RD/L
IEoOpyn7clE4QOcI0q9Jjg6OH23yFNwa1a9kPPgVdpJJHg7Dx/ThKpPvZBinZMa42fgt8h9qNOaf
S+802BEbbHN3K6RB4pzdez2cNTOKjUJKz/g2GDyZR03d7+Nii/l2fPjq+Rm630TbqZYoKK/Md/hc
q5Gx7J0QF9goEEzqaSZ8I/lco750Hz40p6tYPAf9TLSy0I/0Dn7je3iLch91Yt1MXyJJUMDu9Sml
IYpmlv7sm+CTHkyfYTtpK6vavC6fADzvvjLA/L4PU98AffF8tnIXQlBl2KN8+mM3f7BXb1rQtDkr
y0YU2SC9DmDsuKH4BpayUZPaabcflJlCAYXxN3yh0IpUJCP8pBrYo0EYXcvLDdVzyhPVmOqEfhR+
7kt/L3zxrTWY8sOBBR5fobLolwQGo5MrwKh6/gOiDE7Ro/X7OHQQ9jvypHB1H5k2Gs6D8NSRNClc
pwEeJhzWc6rSdBgNFNeKJa2eITeH1LMVvhlK/9LT/W79WasTPRqOhSujsujZjUUDS88nA6WX3FfK
aMbN9VdP9z4p5DBoPbsd/+MLSBR8eHlAbbDP7UKtKFAdPCuJiv7Q+3mZw/vvUnpoah5l1G7nvZGp
WUqS+rIPE+tBzTlX60/UC73WlKiQ8oa/Sj/rC2VB3EFSWfUGe0j0c4XaO3Xf627GDCZZ5rLwSXhq
zOH0rZsqSDNcyUqBWOEy8SofmEKxuSo52ouNGmmzFzcvY7ciAoqMHRkl7eQZGuOOdkeNqrfjIB4E
8qZ3yn3yZFQKn6OuCL75JAXuJf2QjBs0hqefL9k9DL0hOwB9VD+RTJut4TSwtT7Iur5b5eX7dl9I
zbRle2JWYm/QbBS8CkZHFXK/mkDwu33GvMeCuG0yd+bvy/0woMIMKo63C0ynAIEtFsXiNVZ7qChf
pDsJyBCCHFsh8VM8OgCEiTROfjZuv1URaaX5m/5mOoeS7l/5A6x4dnP35wHF31NBCXVWJ7xZFrsH
kpHWqWTc/KIeKPWlA8Vah8q6uQbJEpSxTXj0wpVp3M1hSavTYKMGw82NBijd+pi9DcwLQwV4x6TB
wK44RIGZ4GJ8huEtFqfnuvibwTpf5x9vaDfWZ/VZrYkbWIvT5EFOjG4RsF6GTKu3vUeDHuwY5hih
9VBHyy8D4r31+qwNwESKReYq2hRiOUhISZCL44Fb1JnDIPOG/Ht6QC7IjcjRAxrvs63K1v7Yjatt
OdNTbKjvpeJdwfqfyw/iQISJeMD+PchbOrpb7xOLDR/6qT62R7U2P8RZZDuGMkMIWS//NJTXJZgY
WhOkT4ZvnJH71VAKJJsjxQWfSYmGXfR9VH/rvLJLUJCEoJAC5t4CbAjZBhc1cStcQgwXPLFnYurB
S16i02k2yLGxLECYMFhdZ4SoWeiSbFbMRX8pIDFjQXRBRHTmpdxAhKUW4gMiGDd9Hw2O8Mkhu7yZ
D9IxULCh696RyFcqRAcOgZKFMBlVGz8RwJ1sXcPnmMjd38ggaYFYjUmGTGiI1ZHBZ1XAGwn9LdOT
nMgbg5ggwDQLmRmzDzLlm0NqV/YHdtdnygeyTeQpfFyXYCNVl+9NweE8uXHQOjC0ZNepL/AIWFD8
7f7n30LPz8JkiyIDKaIQS5CqclvrMwFoDCbIaf6R11dXbJ4QLaDrd3vP0yl8u/nbbDEK00GPEKn1
a1Rc1Tqdg4WlYrEyIf3sm0H40b8yP/G6ma7af8Vlpf11mKJVZKHPv5JoUQze04GbRhyq3LhGR4g/
4+vPxaldcgo1HPXjAi7TK0OJJQSbIZlDGpJoFC+dCGQbTEEGGAxZmMiqwJwV3wjRQpu1Zgrab1OI
aJohLc5ZHqxZAsN8Zzyf53/F1WU+Uhb8Z5jqOFMyMpb5qsU70HY5bxoPBoc1ErzlPtYTqgGHUxji
NsJv8FsN4YGuHrMFbrWoRsY/dDWoRHcLhLTSpkasgA4gJ42/qCkh43oiDGsQIIc/8XLZHpPc71SL
4xWo8DEH4szQiiDwt3oWgTv8zqAb/2J6W8ELj6TJcCfcd7KXhe8D5Mr9QOLghKI+VgzNVRLCGi1S
LClIdXqOglSaFYu/yhbBrXG5JMiQoAv23eg1fhUsdmIZISAEUTNPJSLALbxlX+dNLmiM7V+dl3eL
ErL48ZdynDD2foOM1obbtFhSAmbfw1dh7Wnush87TZSz4k0Ib7STIBSqps+EySWPq7fVwB55d4az
KyFtVurWJ47nBUj+Lf4dwblyTqWknKcU2ft7bIkFJ9KHh9vNrTtmB8BI/OZYK93ClZjyS+8+sL9x
vit22E7gsCmNk1EYkBHbxNeNQrUMAog31mZAYHPgXY3pAsuLWphVoEFpsuYFdKM2BySz9ayd0ZZC
YQBT1+1jDSRzsKZUnWJkmroQu5k6j1Gag3a3ZbEkiJZTmMlIs68XTIgwKQJtgtfjqtvkSMOZKIhk
yuPGRYhnPqI0Vn2ahaMyQdDAyUgcyYyzNVv3ge7Hd55+OBx7f9dE5jZWfOYtFa/sWedx+8FstlIX
FGJIy/uaAMRI3lxn6CdbPwtY8Da3qN4OxuWacz7ecwQ5XPjMJQwQL28/2fuGCAm8IUTb9eg4NCnr
dcUjFbcTpyIxJw+rPwG5jCTvRj0agCTWhq87nEA+xsWRI71lnFWxKxNOSCRNNR+IEBcgVZVtVObC
vR96/A5ivBjBmCqFhJ9T6X2zWFGbECaPe+K2YAhgd4N35piVpk+EboGE+xwJPeDfa6bgg0IjIZlC
wE0NkalglTje5mhhwCKLhJ0MD4Z1qCMl+djawUA3hgKZ59LQTQljwc0ED546AG4d5tJOSMABCUAX
XHhToBusAD6xc9j1R+j98UogE4cMBepEK+xLHLo3sVa3R7L7fCVEccuD4ukaizvQYEcYS8dFSNsx
vPyVfdLgntr3TewMklWD4LEaT/ne1X8sndmSotgWhp+ICBEUuWUeZFTT4YZQMwVUnAfg6c+3q09E
R3dHd1Wlwh7W+tc/DG0M0MKrQ2Y2opHHBjcsiiPkeRbyBnLYLlFDFku1gWOM4hZ5hz8RlAxQXyGA
AQb/eM/w7R06hBoTZ3sz1iPuYJ4d8FdQcA5jUREN9mPQuQ/eA854z/XUk3aAAQa2arCsjlNpqjOt
QKK/58Gvx6hJGhOR0A8Pu5vi4+DUM4zPztSLKJ4E3NtiCFhtcJ2lp2MtirHHGGYrdoCcgy6OCoKS
hAfOWcy4Jzs1RIXx2jTJ9x8CVAF897guHM0D/FuI5MaxNN8zcNPBXNzKHHeY2ZEzgAakno+A68Yh
2gaC4NF3+QvWA6dlxAvSs/JXCvAk8hV3kLy4aLWfDmKAgCHRAzDl0QCg3skTMQA/uWCbgiI6V8C2
qy0rNnMsCy7GRRB72wTiaQ9kSXAWrQ0byoYqbEzcj/Pzg7AhVYUZ7ZWKFFl0v0eKE2PcQafMdFLi
DYGEu0UIxPrKOr8KcZmcEY1krFXcv2Sb4OoST5+jN3EgC/dXjAqoBbmGO/R6sGRAmwS79OK/sHOH
Yzh0T8tiO8ixDvpH1VWXDyzvzfvbeP/yUDFYMlQ4F4ISleAWJnzvCb0NnsyY/54eXgQjmBVApDfK
WLSmDJbfWD9sJ0KvetY8LCgabCXuftMRY4I6T9QAT9m+MSyUTYQRzyWmKvmJT3hASgcbUu6c25CH
ZX0PCACGwOTgBAjpYERQr/e+vIfoZpc5MXyYYzMnbGKmwujIu4AscLSxjEE+NqWZCuWbrySZl69z
pbpBlFUc3lt8xaaMOVsimfN3dIIW1djnFC20vqrSk4HMuf8Zwkh1j8JrQ4xyJt6dI+ljYrn9iG/B
BHs2+UrtFIbD4I7ol++6Ydi1opeOBwR5vu1vQOwKIl6qT0DrYLLh++kfU3pa/B16AuTJI7xpfhFs
AQglProbWFnJYIkQKBJGu0McQ7T06OHxBUyMFwiaPJgy/HI4P1/gfRFw2iwP0P4FKey8vfGegF3i
If4gEt0f3CVGYqi7KIcX3GkCvq8yhsFwqgcMxEQN2M/QEQPgSBmA3rLBEbLxPwGu5DOd2AXke6G2
xcUGglL1V3Gy1au+NTSVSnvArKPEDooghSqDIsfyuFvxMNyObOR9FhYmyQzDnTqq+UVf50QWL5Oj
6dMqpkdShaaqsQU5ZdWSikLxA72NSUHjg7OTO4zE1tXzdlmsJ3DgVN7Esp4q7n2KWQogpfH6WaBn
QfmE4RzhESDvRYJ2wuxdDDxvjJjCNohHR3PzDaA4V1NmdIMYe3GckMg7F5zL+0LeJUr4fkCXLfzH
cuDLGcfXcK4AXjXoMVPqbvKbjQsSN/rRJ5kxVaLbfyMCorEhWF+WI5u7Sw60IBZmNPqGJ3d4Eqtc
EUeqLfv/hvl3/NJsZNCfWwC805ysJgIp+q7Pb2dEVKbkln8dVwZmE5ZqwMBwCKX16hcFmdlETYYh
FBCUbrOP2caFAQmUy8MDVvheHVgDOAE9sEmF2LNvJu4DSd3THhynbe8JyyROg0ydM3NSYp7LAJ83
84R0CQigJi/cqGB/t9DWyQY8YORxytltdf5K4U8sG3q6t6Puv9A8OhtEYCNnhXPhNJtflgpj8t2J
pvqcaMszIGVtfXsDbuEp7DY3lmh4kY2K8dey1MwBc5RoQrICiJNomJFkwxDszAdpWy1GbGA5iE9t
xR4bFbhFDbbEXSPYELgI0HHQMuEliBc2t5lNMm1Qmy9PiYtf+NiUV+XmtRxjHGRRIQMlaOcIyr/3
SHpPzwkG9zm4qqSJRjtgRQTHc+54GTCrDu/EKAUwTCDG3IjifNGZ5iT0EYzsjl1i5s1y+6zIVXLQ
HtQHLI7uB3J3HYr5JQikvlQnduF/wBgr8zOtzB6PTbKdvy7BvglFHETpyXxitUt8A6jGSFjzhNwc
HM7E2iZoNjDDoeMALuokUnvi9se7z8Ix827haie8FAoyKpAUzR5o47znFtjvkeqULTwUJoxQ9qYK
MiGyaANZkM+vEfQSqLPhi3OGew08eHEKusVw8YyfP5c5M/YBx+QJXowEIv8De/oUF666xekdw41H
Cud4cW290RLfg4nfuCIIWgu7+Lj+xp2A/ED64GNDqoacXRk3bmPgEBgSsyOUbGe4ULxrVEKdxhmD
bhC5/Hit5Zp9mn6MREGG9oHjrYPFwug2KY35KQx9P5FgAMv2C+PGky3vIPW8JmRh9VNhODDE8kUR
EptiLS+J6maTd0DjgohEku6IuDdylqjh+oOW0QmBvDNxUpm9esJY2oUbOyXrQZjzWmAPD97B0btl
NPmbZzK523ZhnROq7sHJumbf/KiIcLi5DErLOKwiZonf0wmq7fXsvB3Ih6QB4uttQpUhoRfznesI
nX7Seo8dDZkE1xgIXhc2Dzm3K+46kMmBcu+9DVl7grNIYYFknTaXhGof4g6Uay2F3/f2Rr/VAmXb
DCEn1Oz7nAFv/4MJFHracdwsqQ9m8GwhAv7QAW908N/VPdBLt+BUjfEWgMRL0PvVlOIyYiAQkm6A
4WTp3cGaQLVb8LQK+n210kLo1rQzD04qp0tkliSqOluB1MroP6iwNgJ6TXWd6lVEqkjxKOff6FOb
qEc58M1VJqiLZ3R3T63AvIF7GsmrjVWbkn/rk1ZXzXHbeEK15TA5O80fWWKMBqkf0IoDdZ1DljyK
CdD3y/o1o9pmbagROuXo9hbqYEjIpfdJ2lnXw+Tn6hfuVQB+cN1M1fqDLhGPPqZATqEBgbvT3VRb
aVOze1e3UIs/u355S765RNnmsLHP4Emqr6PJ0HdX82ReOiBX4GNPgllhDiIZPSKEZ5jmVWX3eyQx
Uign2HPW21MM7Qx3+yGB6ki+YL3ADzGrtRqcfbSBEvXHaSuUOcwe717JywhHKfdrjFSO3nelQpQH
eBIjYDnS0fJ3IVO+D/iWcIqEEIwiBg+jBia7IHVJXgeFdPYQRlnH0j6pTn0YzQWLH8gDxh6eTy+8
zynx7Q/OHVTJQbPQn+FnN/afjv4vAocela1EuQ+PTog7MMlAREB15kGu78lLEQ4nWDoT2ThOOUzR
52vuE9pJ549MiLPGCCLXbrBuvt4cwkraZdC0mZ007O3vH8Qlqv1/QeZcazTcd5c7YP//pMSGzmRs
ctmNkeAd95jeLMdHi4uTfhQCXNDuXjAQd9wR5KWmT/qV2ZMhLPMSvDIw0J2JgQWKHEK5a+/LTkKP
RUuGJdwjQrxXPJwWRZKYn9IFEhCuEkGlZn0izdFGrdDazlRgoc6TfIQW2QRtAjpQVFwaSrwhTDZt
Tog21LoaTud1KWFxd9r1MzgkI2M0ax2UsaFiyfBRROp3B13euv+Vb4umn4wX0O9b2Gd4jeCCKfzK
7THs8xun73fxEI43zFOEtgS6EwUpZwWGr2mTw220W49R1ZDCZuLQVdNif0KNIgdj3Xt0Dd6b/oV4
k6eMfmVa8Sv/nn+aA29lggUut8153ZLH0S3YbYPSE9O/4cWkMNDwRlENnF8hYxgvFGZOytOkk51R
U7jEmGnuOLnZf/PjL76a5u0XOKFwuwN2OOaghG35CBnI/fwDaNjFgBd39zaDbITvQ7XDNTjk7gWH
aqJ/+1eLRrbEEQ2cn/I1+PYgAbzXUVzMsRlLpOXTxc8kgd7JtVBmY7+P1RkXvOYCWeN9/jOZjcVv
4EKU8zbr9viDf2yARkeK7lPJ7XywVjH1OPknSlnkFuAxROHWCyqnY/LacZ1QllwOtwM1X51qpgJd
EWvVZUGNyQRSEI7tF2jy3f1yt41dDo8hdLGhqzIk2DbYAgpC6dX9umfyZQbrPkcfMZ7KOTOCoM3w
xgCEY0B0RkPFWNwt/Q7qMehg0qV93GYcNw+NJz5JCMXMcX2l5ADaquI2gPfN2OhmG1NQ208kSIfL
K+65eEaOMET44kpGTwJZRQPUPVpfI55wmvzU0NoAb3H6WPSAF3hZwCMiK4CpqM3sMWUB2seEMqZE
AJoD0DBiq5wdMoWDGK3RXUU8UaaXJhdN6TGgTU72eX0PGDgd0aCTrUKIGEf3xzvLtsx3aKYgaYUx
42AEqqOZNvaqPyYLxMNyjfErB7t743kOAOXWafk34QBDsxSP5zVKYwlVi4Nr+tGYUsFwVByOP1ih
wdmg46+nzKm4N5kVsJ0HyB+LDIWa5iCF0JG2YfuFRgZTkmVjDyg/QMAyRJvifofCiuc/+iOhTHcp
fE4ZmzGk8OjiMW4PDMJ3lAyjqwWi910DhA7EkKWYD+fUv6/ClvtooEfHiSkqSt42k7DZC3F8zMud
DktrIhvyw9GiyVSPAVxPb0thBCXl1OP4lseVwzxVZdmGZUwjS6rwVNDJOtzDuI+EWdMc8zwutvGD
00nB13T7YE6A35Fuk982vYUVfkVDf5i89zo4UUANdz1aT2ak9LiIbZkQRW0+TGQwH53xHasNg6qo
2/N5KbNh9bEQbj/QZYjow2T3RLfTbo8MeQXhnfSPV9aSd/F7WgETKX9fDGYg1SOvzy85ivMBYP0X
FCxo4WXjW8gLeZpr5kyMKY874oq+TrlRlhRbIJfzpyuxaya/1fLirdsY91HsXHxWe8p/n2FJlLGJ
kUOKpJeJCCHWxrivMWgvLKF/Y3yXowGk5JVuQUlXMzZlr8dpsEruf7yyfgnS2b2t0wbtgl8jSMWR
2uUkG/zx0LMJE/U2LBe8gwePbQRTJ1I5ayN6JMpKGUevHb+eHoW2nR6IU4iPQM35WArPZzk7cmZJ
thaPGA1RlZ5cChU81+xiKspsKCdQT0C8ztHF3Wrm09pisJoAfjElnNFpg81cGcXH5DaBzFn4P4tY
JaYfjAVef49FdzIHYNBqSKBHUmUMD9CIuOOX0d0CsD8gpA8rkr9DBju50HIfgaJCATShlE3wc4vO
I+OaQMmLeSssg1/F5rne/85Yw+kU+Ji0exM6XyqtWztFn/rC4kwJqdKoSK4u8kZiWFuCcownzCFG
KP8uZZ2BAv7J+VUyyqhLn84Jij8lpEWb2tsPprsBG5xDc5RNLM1c1oB6g3BL8kJjvVdK9ArOqBuZ
jda+AH6j56ICUMUHfjxldTsUeQyioSgcnZKJbQe+wJ2A5xYAatzYekxPl96c5Cgm/irHGG2hkhVe
zV5n6/ItSvhl+Gp51Pzvteh20pfHtIJIiwBZCAP2coGw2FcpL8VPkgMsuObjuYz3ENBcBdTNbG5L
TBBw3ggBiAL3Ew+PObKa+28HxjUJiSQLTliW0Xcv1DmdOR/8HlFWLE+EQmC9VqWC2IuDgQiulXWr
pA6CYwxZhWyyJ6m91nXBogLWLkZp66FZDilJ7n/vBSuJusNnVLlkvanr6uNc8A5I5Vj1+Z2sMBYg
PWmx5rzlELE5F3GawdxLD49c6Oz3EW9CC/DKWn0hCUEtIkG2wRbMfhxhjvgI2JhYpnSEQiENXMjl
tuNzwbXpn6aG8/3iGp2oUEcW9Vu5YQuO10PI4ixF6BJaDgGvF2cJu7x2aoeOY6O5JdTCcvbG7F7y
AYuQxhN06jbW2cOQledH7Y7n+H8EwbHf0pi+Qph+Q9AM8jcWmt1mSqRHgxWkix+dO/iWId83Sd9J
8XYFbDEHdKYhA0s5xePrAeetcR7mmrDOSBiQH/DIltG9njNBISDnUSQZMCo9R2/UNg4jPGz9CcQR
DNQXhWM/H7QWfns1isjnAfE/n/zxd6EjQbqAdPZvuIOrD8reDG3wbrxbvoYnrfX0iQ8680y4TI8h
Nl3DQ5l/AJ9/CuCPiw1+1wO4QWFcy8wsUaeUW7yhg+JP9q+7J7GlRUxYBA1gbT5f9rOBFdrNP1vw
aWnktIexYoJCwwNmRzl9AKaDIOq2GexwO+ODMShYHhnPsCVZRawuGELMhTmJS+91nTJv7q7BjSnD
jnQi6IQkDUj4YkDhf2DrjhEalj7bs4epEFMHKNCj3xPqdloGa7I8Z5LV7DBIhceEtZXkAQ/rU+09
/z7Ch2YDscLizhDmeJjGFLYao8bAsfNN8b1j3IwLKTLYkZFhMsIhkAt9mDBfqOGta3PClYIV6KNm
PdmhiQqmSSYPAkBEbIqg+HN8wi5GDAObOoPXzkGW17SkwjZksZWREGCgIvx84iPdIO+higoMmyiw
yc+0JTKjjzb8SPxxaMWp7UgUg9lVhDL7q+KWLsy+Da5LIsvDDyP33wpOWCw0CTPWC0bxHxAmYfxD
2pMQy5la2qNnR8NynkqzcTBG3ITcbyTi5WTgSmqWTFszkOe41ksWRg2LJC4Tvo6EUZew7cCc6yTO
X1f6bb9GT9y6WUV80FHKE2ZJCUj1u3vww5DIjHF0e4enpCHJAk8iiwBWIiB3Cki/5g65L4oQzgbx
LObhspfXclrj8QM3j3w6HiAzciyCoHYhGCdUgWEuw4pjBEkCmoUY2S5oeKVNg4WamL9xo7tICDeP
v0ZkKpJAhngDtmmEkYZgcCqU7XsScVxQfMma7TmWhDb2CQX+jW6c6x9Ht2I6XDPSJM/6Grc+WKZw
phROoEiX25yRG/TDgEwnH96sC0nWHCHncgeKOV4pP8oBOiZytynVLNErDOKYRW1gO6IqfpKAxD+O
22Y6itR58XvHFSo/LZ4nmwseZGEB3otgcWAVYft3CwQNVZj7Ma85W/3iNLuZgIJ4DgQl5HGX2ryO
jmjq9Z2+nGwrEwkgs5PSHWngJFAH4YCO1wqHH9c7xxRvIDvhtZN+4jHZL6UjzGYrG6hnRXGPvY/1
9Rma0IF/QSqszr2GRbxwh2sKZYiahHSY6pzn6DxSnBEQJWsz0caV9phoV6bfg32LmOGnimG9QLLC
eI5BQYbbCdVHu7y7nDTJAMubp43CFP0ZEeMPkOAeRToltDg2xxCbpUXpV1Bn6jl/IhuqHLk1Jvmv
iJHS9BgrtCB1KkVw0oXDpPUJ60VZescddDfNhJEG2kf9msobJaak5rxbUgWUvortdXjeaTG3Q+/R
6JX0MXwxqoRLiB1yLlpoAH9BmOEq0jGVwE/tr6Pbvts9pT233mVgQRr0z7MLFlLntPihSqWovThN
pOQ0bDQRL5T86P2XvHX6mxO5XtSd2Afiur8aJmfoO5SwH4/yG5xmzS3FS0N/reTAzATKaTeXYe83
hRkV84xo48kVucbXHyHeg+NLIUFxYpx1S3xo8e5HCNpbQE1hsmtjsVsQUKRzFWSIvzm9tb20V4Vd
hqHaw+2FpEmALhrwAOW2bJQ/xWZMtNT2JrQImDFBk4GbQBC1hGpZn1FaAm22TpvQSASlp8Bk8HBK
qCFXFkDqckaTDfKlTD9TkH8LS7v7xDxtr1sGM6hAiHkdukWA8YDzmH1p2l/oUkoAiAeIcMsnEQba
wDA0EcWcN1fhT+Wrd6ucXiX/NjJKDrrpfQUvCrsv+xoZmE0yGeiS2qVJobGgR2dqXrCyOG8pD9+W
lJNXjB9qMPG5TVjGdYx/yhByk54XDn0LhJKwdCe/Q81W8LX1z8vKwnfS/Fx9/H9zJR+uewByiloM
0lZFohqETTYxn3MzkR3mBhVzQ8YxE743QfYogYBFhNeAtur9b4RfgalkHYwRug68rAcmwGXhv/+k
/LHkOHhjqi/BHCQjRqA7egybfMOsf06lkN/Chy2OgBHXCVvJY0EJlphOd3ecj0nsuIMpltHF6+NJ
yr/Z178JD0uzi9/bjnqR/AV0wTc0dYSnYBA1MNbdnr75biH0RdVHgcuCZ5buVss+o34yN018meOs
GtwXtL60bWwTHy83izJpaN+JbXhC3hMEGs6Rz1LGlGIBC5iAa6o/+jlabcXrOUFxg9r1riD+uVX+
nPZBCa9AN9kHSv6RbZoHemnWMIfMG/tlbJlDZi/29EwJT2Lr3Vi4jCQA7oN23uT6vvTebu+dFr2h
4AR9DVCqMsE2Wwf/Fv4n64/TeOinr6Ce1u5kXf6hYvULR8k0EYfF3YO3iASlXaKQ5o7QFmOcP2D/
sCw+wqyXC735qQExsOe1n3+MMPLBWls0zJ9pZ39hg+g5JS61OB36fOi3WTFV5wrvqmJ55LcdpjUD
/72Hi9kGkEhjRYOlBxLDnh6n1O9KzkOR49OLfBoEtBkAcfLvLbnN6lm7FURyxTwSWTHQ8dLF7zAc
GlOGE75E2QeTo6bzSPmZM56zvm01o3DEt2In00WWfjlVKJyr5AXwcF9UVhmx8GGb4qRvrr+gToKl
qfzTug+FZOqyHWXtF3KvDtbIlT5HiiKyd0WWm7qC+E0fxVCBAjlrcMvo/VcCNjZn7dHMDB82TMoa
k4SHrWxOXxqk8RqxTOUID3VQ/EHyYRGQqecs3xPalHPjcs4RVwBahkQnGO5h9sNM6ZIXCuEsJR2T
wgpKC8g4WpkvUXwkmW3hk49/+3jYxjfvsoOyGnCtsmZUDDo2MKk42Pj8fYYGxtx1NgfcGB/qBlcc
PSYFKIMpwS+AME/8ioAdIOaggJvSJI355tAM4NCYExL/YngzkZglwiz0T95lxpA6g1uUqylJ53y2
F2AJvFxigNQ3ec8iDt65QP4CQyCp0RGWQ7TqNCcN9CGKYku3lajwimkHZdGB3nqHiMo+AyB+hIAU
IwawvpaPOVxvxhfz2fUwESAX7YFH0/MmV5qdrVr65mb3ucbFGp+XYh20QqtuXHhUzF8mCfYDCFJZ
5oqrkHvQ4+L63yYr5rVKG6Z5GEVtGerwRVmEY2uQKC7JCBC1bC07/wuWO81B//SoFw7Q8IwF940Z
9Tk+x/W8wMEWXCdg6UvCiz3BW8XsHXGe4xjEn2n9m9gO/REACs0wjLWTBXGUXqphoaONUn143zM+
FiOPF04MHsC2rS0bb0AImuQNXBYKAJaeM9pbCYo+dyxOFI4WvlFnYHTtYg9oj+cVUnYe71ZGAYv/
mw2n3WflyXmf94LjV8+pOfgnfHKXzpRKRFlhzQ9H7P7H8OUlWbgage7YzU/I0KSkZN+qFIvoJDEW
wWsGkjtrUjeQnxPDinHqFasQfPSnJcFkLNvgRXFLsMD94QxVR5atGwq0xsLB5IuvUOsBmbzx/++s
59GmV0bQgS3OjSnrYIaLDSb3k1/BDbs4HILfNe3rR3UBNyn8FIvh9rT50p53xNSqG04elijFomyr
v/LAPN5s/Ltlh0nw0eHcsiTyJ8gOxxaEoN8/NcJaCT8cG1AovGHs+yXNQEwouC9xKOFo9blE53vm
o167vCGPdqktl0rl8K6ZommLD995DxoL7F5SM45sdC3USSpM9re1l/IzI/WllgOPNDZW/8zKUfR+
bSQrDwiGC5LUkB9AGobv4tUe/eIYM7Ttc1vCH07hDtrCDwwLfJY/WIHJzCqZWGh03QF/nyDw4aaG
rkjYJnxjgXkxv9McBROwR6jEQxYgs0TxugczgXUqJBi5yDRMSh3ug+DaYjndgKLqOafTx1z3Zi9y
UXSb8g7qCWxMxoAlI0ZxpzEmTFtzEX9g8t2WQvYHefYWDKZ3H4ItUbwoBkG3wY1QUyF0W9K84JMy
ZZdozKoG7vHwXnHOs2F+GeoGVCzsg5E7RnAz8LWFYFuj2eO/cFYgTXUU+wExTc1bPA0FN5rWcgeW
Ra4T89XyaDOYV431zVyQ+IlJFBQwVHCConX9GHs+xgrXWlPP+A/FCszSHFlI6AAkmDulJ8AuPVAO
k0TLSh82LKA2mC0tUWvLLrrmtP/5JjCrIZSNMA8RevO3sZAOTXqMPwdx08ABplI1YSaSf2FtTwn1
yF8XNjusmhH9MCgfc21CC+c8WjMuoB2Db0LSyMQ+kJ4Mc1BzSa2noYG7JBjyVwQVUvY58ICnrRmf
Zgteck1dRysq9L6dBQjDtXNc3c20tUcH0tFjIS8dpbBkkNoTVm5d95cQ8jpdp7u/JH8c8b759PHz
RUuMypbRFPY+ExfrS3gt31mHK43Jik8Zkdzob18ZzwkAhe0LFEaK4wWP3wvMB/JUxY7HFcqBGJ21
KUBOWm3OUOZwROazdc6FYEagMUAdqjrrDevJ3g5Dlip0w499B7lRsEo+jPHOzGjWp0NLGAt39Nkd
KFw9r8ZiBImC2zgIMhHTyGw8laI+R5MOqUjyBQ6BZ5cYuXCNCUyJbfxPbF4ktAAgFstvquT14uWd
QyUDoDYvGaJLB/Q6GWF5eneYCCyaZZe96Yq04GH+vpwiq/yOAagcYZu87mPWPzQ5eMYiRLawvwY6
EpvrxARAwhgwOqI1hWDSx6fpyNXdq3UoFoBKyoELExcJjCZG83eA9xKcHjSzMDvP2261nT0ctJ0s
Av7Yk3/Zfg7IWcBzB3wq2qI5kTv2/r2GAYAJq2bvDZfddsXr88vXwNqBPw6nTMGg2laYAaMqPOb8
UrNc3m1h1v01ZkNLc2HUFPA0Xj/X9LrGBEXAXBd3EpYEKkghw9745MvBc34n4IqSdsQcFzdHVNgl
HT6P1y2iIUf4THVETGnHR1P46ns5hEZi5GMiNaQM35/9wBp6eINGTDitwyLAlQazVabLXDxvOyKh
co6EESAeXn5tHfG2Fb4blwCrAOpVQCuyglDjUbwCUQeFEcg/LAkYWvadCtn5TDXjF1wPn2x8j38J
bTMZW/Ky0ZhwvgsmAj390+Y3CfvQzlVpc7C1Yhg5OHD5LY4uKGj8MIj1O8U9zOaWLych8Cdfnvtq
hH3QgRtL2q9wH58ypkK84ELUZw6ncwsOuQj5x8M/p9jo2vQxcI5kB0Z59EjoXkU6CJrX/WM62tPm
H/FnxAh4eCA54c12vps3DiQC57ZvlnaINYr98TWm8HLKCOVt3iwGbQJnxBpii9vhyxn98vhYHhhc
/cgJJijC2CfiefpD54DM8rGHpoF52cNqjJBZFVexvHpxLIlwncItsnCjJ7A+OjMMi792DX3ya1jZ
EaWlNXyGmXf8Iopz8bCXsBLNeA+4hdfMEZDBzs6LCouIU4dlXdjAQTOFAz/MfC51NDhVqJL33ZBg
VYQD6Lkmu6CCG/8OJfrxCSEQ/FnBmH4Oh2QDHyKDjjJ+/462NyBMslhbCC7ioEKkwPJ/e1fvoLUI
II6Lf3IU1/OwVNChfClYKbunX0BPBOGOmNR1COnrpPNgamPRj3QMkqge2IsLlR1ItzdeoRzY3jJc
xkFEGFBZJOnCK5ax6VyAfBLHjFtUilupMV3DlcOfG4Uyl8jJOUaYsuAczZEAOsbHopzBuqLiI7ap
cJLHQRAHYo+0tv0TUujdgpjXPRydhv/o8++S9ztekru+RM1dcpRx/BNYsugsBdbfYAcF2+lrU8Ph
qic1iWNLvHJYEfokerPtSuuOZ6LqkOojr74/Cksqvbt1JP3dvAId0Xfb+nJFxfbZnWeViXsGYaxo
SHKcVJP7bni1nows1pPCfCJn0PnQA1ehJUO3asABkX2Tc5KZI1E+iELgxrnDX9o2wuYtwPz6asK/
oEWnXBrOuZ665Sm5gvwjN+FPLEEpoXgG35kYDKWXWD4ADtbEGzA9BX3ovOUJpQWtJloEBlUukGq1
AOU9QQxqXY6nel2uL3k30/+O9H40uDUEaomRu6+AgsuCClDOKVwcoN4QSu8xmHhXHN+EbwjMcpf3
Btvg5xI/0wKAG6ucfmILVvTQJryaxNE78uqv/9k8ArBx5BfqBKt24G2ObsH/FTzEeElhi+wRctQn
GLkSNn/YuUHhhJBwjAerMVfSxRPO7bIQJjqF1yUqNmNaUKAOQvtKukZtvzaCxo7/89Dmiff4Nss2
hirOJBKVroDcdxjIAb3hpB9cgW7ZJM7wY5iXeLhSV/f5Kz+9xdUxXOIGdGcGBamxxYSFCCXyAOCH
XpPANBdvWGDooPGrQMSuWToakm09bw/cAR45Gq4UkTmOMOFwiVv3QuZlw1JH9hMolD8mTKy7fyfP
WuSeL44kGjwMcwm4SfCMVwMSo4pxLkwaiQWIsQz5INbDo53H+Ipg6j8iFfuyY84tfDfbjp+CVvyS
t7F2NQm0dRgTEXdgoRZ4oZBppjwsXtOXlit55Zf4GHckUU1r0pvHSxQ8Vk+Z2DIgE30NYXTd7/EH
bVExu+O8ArUceMun0YdOKtpJysPxvor1Dd6V0gLIdeBfGA9kDZwLTpTwuwIgc4+w1eHkQmn5+Lcd
vel5BxTDnAt8E0vXEcvZeKGh2vRLxNpfHq+84oQrUuxJGdEyFbCBxZDRUh0nCtfDyxSGPrY1Zi4x
oTiamNLq4zPO1CHW/fsLohAkoAkzeObUL+fTLArmdPljnqwmjV0+xeaFOjAks9wi8Jgm0BklXzjU
CU6eXBIDVmaBVs684rwsJ2QfQcRLuBh7q0bKi8l9/sx63EOPKaE4XBjQ8XBeKJkKgUBtASJlSMMX
FwPhEVGMuL6TJMbQIFPEQE70zcTf2O8F/HDvNsdeOL+23Cn8Qd0PdsT0PDuHG0F11UN3gA0ownOu
xgq6ussIBwE+gXdPnKpHs2eHq9bIQbGV0YaI28U5ea/5+CBjFk7Vkb57YTkrM3P3vnFNY9L6usPI
UvMcJDr2bcfhGjKzJwBshOPwbXZDU37zlEiF5TOZ6QsJcQDsJCaoF39CAskRs6DS4CfK04ujeVDe
QQfvwcnumVOeZ8+/mwOoLRoa2mfeK+ATz9CilUZsS2/rQYNVps9N7x+Boz5emY28U8b838Od6Y8G
hng0PhOta9TO+LUyg0No17P6a2PO5VzpP5gJTxEIe+d9k4HJiR4Hx7vN2VGh0L6m1201/9q6o++A
Fr4bfozQ6R+Fe/Pt970pmfduBz/8kFHIL3jNzsJhA5T7HtX25VdwobQly+6zHK6bxae3PuBF9Kn0
BkfDOcLQg6zoCnFX/KYP4mmFMNBNGq+rewMFHE/Pu9eOHSwAcWg6+k/JhQaR3pN2ZKQ9N5O7kbfm
XuiyXz9IrNEhUVjl2C5S9H4W2/cK9PSONScsRDytX9a1dYVlAGoamk6d28yG28mAE3Z5Y1PhuZpz
B/UlQjRv/fH2aR4TFcgXEwKaTcHNxIOZ/iu4mnsSXylTl1BJbH+jO8xQ3JzbCv2tiaf6/O3gAcSw
ZRDiXsMFI0EBvLspetX4Yt+i65rb/4/HNVet937k8onIfDSYQTADt9g9RHzdzTxHPs+NzYWKvZCR
Q2ifSn90RjeX24Limmp6vn3Z02F449sXxh4s9m88dcgEsQiFaAcGpMwpaBZ3wHs1vkOXpTenihCA
u1/Oodt891+rQ1FOjW9K6VYORvbH42Y8wX9A4wQXWYHw0RrLreoF66cjQYefAjq4g5eFUTjc6REK
zDMpYV9L1DckwntXzODpIkY3kKXvDFBWRVp7XsRbpsdDw8WhyHhkx8wmFUOJcdG35YDWjnqjyD2G
oRVB1w35DpftJNGJEmT+73OFCuQGeAwygD0wO3eFqy19CCIHJK5DJ7ADBIr4hIY0gdMlMyxIB0vo
Wuby5S23k+VkCWtETPtac4wwCL+jXOPKfbkv7mTQc4lVadZMz4VN7okD4kztW4dgNMI3Maj8cTy2
0cq0lD+7DyMxns3uEjxcKb3v+N2MKxlbjpkbfY0sGmwqmMSbBqdBRktsN5Hg+ETAMtW9jPFtxcyG
KckdZ33e5Tl7QRkEOgBLYrL2CVS8H5pg/IiOY6fjQ7/dMVTvkT2k7SFFQjdUzUNOWhDiAC/2a02G
P8JomOHa24fXYGmsJYpXTGvZqqj/rxhm1zkYVm/0c/xzuYjkgEqSPG51BT4xZl5WIUFFbIrnyV3k
Bgq5O3Fe7p3vhZAI3rwu9v8kbf7Y02fEm3MprjOIxTacvFF+l7xetidg5Ql7RKC/cxHrV28f/gBT
4fT4e0KOeYKafI2HByKR8ULEZ4Ej6xQ9EVWBRBHPCAkYVV70xeT5kzx+u1hiaBtJ9PV/9UYzNdC+
TyLefBtyEiXvvzJT/YKBBi4ENmo8WCwYrLNfTyYEo/S8LCMEImLgYaVb9ADMm457xvYmYgQxka0c
6YgJCbfdBLzxQ79ZrJh/sIs5QFnkqcSo5CwOo9mE5hYLlFHM/cytzGeCvkjRAWbM/ND843i0cItN
weOkXHBchgFYDztQ+CyJj9Xu+J+MlO5/rx1saxz1ywBTl6SltYS8bQ1TPRZfRPhrzl84KayHa37Q
ACUMp5J7XkKxVNlAQ2/BN+Yd+mLwKAd3JnZbEVg5pj05+dsDapk5cKLzWUJ7xHK6Dxrg6v0xbw/K
FmYTI+KNoB7V/iSperK9YDZhOUPZMqsd1iZJBUJ3JE1lCZJUH5FugPsqDo6n5eEVrDFN0m4G4cAp
JJS/MYNhZkxQVbgd7ZRjhyP6Pe2WGNvmp98btqv3hPiSNeStGVQi6g42IS6Hmj9TDQ/DpzVUg9rZ
lj5oK1zZuGesdTaCIvaYOPBk0ZEUZjohzpsdwinX48gi7eA3ISOOJBsGpvswtlXMyTqCD1OSCOje
jU3rIzzh9yX/I+m8llXVtjX8RFYZEPCWnCQpouOGMqKIWUR8+vX1uarOOfvsNOYcCr239kcU7vp8
9M+CW9qbBjAdVdqUCjLrMZOtZ4pt0zpqQSniPi88Az1W5y9oUlaLUzBrstLc5m3wPghmu5k/5tzF
YaHd96wHTgsOzPl7gqNj2iP5d3/cw1ezRCGXqbQDsA1HtRrFk5SvUKPne81azPMl+hRK7rj88PK9
mgjBOwS1GgYfnDMjnojSm4Ro4DmWc2hCGpOwuVkr4VyqLL7+9h/YTtMx9oltbY02//JbGdpwtSND
4xO5/8kOkbEJLj+eergFC5s8+3THh5r3vBcF6EF2oJkeZpbS23hoyxCJAskSkZrAaSaXDA1ZIHa5
iuCbt2ZHdiFIL1qK55+yVxEN6UO6FocaXuLyZfSD28w005TwALbg9ag1zlC6lduBQ3poCkbGuUeM
JEGqfAdV1APUYIACoE8/mz7Q4P48/TroZq/5cPezaWkHhCebkL3TOAlsHBQqjEekD+EPd+AfmR9e
1C+xq5mfsXcn+DMdQhrwaZEsIJYeOEuajnJeFR65wBsBWTa+w0+H2gMPpudW0cZzRdtww1FjKLvs
hTasDQ6sEvas7woqhduCgaSAMMJ8DPZiSz6pSKuLCCGIBenhPjGeoc+LC2x2fUsKpKBO1jGiUo6H
QHVYfi1xLANHEkVkiXElFf4buAhici7TczZcCaMWRG2Knkwn54/hV9QEkqsGLNptiLeg1qU2sxwQ
lPFp881WyPToOAUwBwbWJ9Q0GRYlNwpSORqbGCDxGwl3GMXmPVKbj7RxQSCDFwOprEjN9u/Tdyi8
kytwB37UK9lvgeRRW4z1FUceP+DBgE1WonBzwAMMY7DmU7RuLY/br9bN3gJzIOwhuaMjl2iTSk8Y
MIm14iljQqGahlPDPuNVoJ6A3R9DsfsNiYSaIr0DDuGcUYC0yjWPACeHypu7FJm94/kMJP5MYFoH
87wtdh99fTIyqG7+eood9vM1TjTAyMb37mYIuVKZgx2GaDDX1ZXPq8S2yUyvhg8SxakX24ecLzau
tiIoLCr0uLlfGx5nLuqCNxZdD0kc1HcYd/Fsk5hhiweICdLkC38Y+zsgK4M7xjX09i8LsPbKTRWd
Z7zJqjFJy2l81WYgmTOVX1xXVjjdQ4+shq8OfM4fBFBE31oJNVZEL8KtShOlD9ngfQ4iZFXJnpmR
jbyzOFV4wYNtgXeRVvqzETZG6DxhqziOJuCIND6j6aKOzJPSjrqtc5wdgM0M0MfaqdIbg5x4AVTi
vVYXC1GA5H5yKCaqWi96LNIzrnsRwUcKo26y/UKmRx9tdTYyZDEniwMHTSUyTSfn2uIWTTuLo5xs
b4JD+EvcgIQ/BI4/dZ7EdKAPbDGFoqJDzzj0B/vf3iS4gJwDw8WYNuD2oxaRICpcHGjbiZ/nPOMW
5h98mLt/auGJvm7zY0IALroBfPQn6N6rX2rT1kMfReS2PxGaVZkbQ9JCQn3ygf6xsy9XBUTl26f+
1/7Bz0OVsZOz7S4RgsZw6pFAZ1asHiVxhiN9dWUe/GhgNgTY8smJYkLIh38vxFMD3iXPljxpZKpI
rjEn8P/FZCVxs/20/Y/7SLxMSopug5DnLw9CL6XUw1ibxgj9FhdPfAGtnrLEWkeKvffqVmBeFRkr
QEs+Z3rQkUjZ8HNB9d7a0/xqmK5imd8M5CSwN8PslpB6wbF+Bd/VSBYGr8CKwgAhDvztQA94ZI2W
4jXc+ptvvr+4w+0j4N1gowAFniyqRDh8VS12gapXCPxsmeUBT6aYkYEUqaWcQisgPg4A2PhtBMkF
KayFB7KKvYuer2zW6j2NbvAV0qy3LhzTvHJVni1YGMjzNH8jMGiZe7+I4PjtNAloyCOinm8OXukp
5FUw9XSfLsTtKIiZO8YI94z0CKsNmq0V0Iwhb6tQTOPcmPNSz55/nwwzvz82QASY4ay7QSADcDRQ
AI1fKkdX3+KLv5pD7PKkFAhbMcVeL4/QUJ5IdLOJuLZ27+V5/aIeWGTHHT5bAA0ODlsFrBcxvLf8
6JGsiefK5QSDx/gsCF0STygmFV43C54AAJpbcFmPzTcZVxKVOgCWPMLj3c28Y/4nabmMCt5pjbkH
8pRGMMpVCA8TJVotjECXi1R5xLZjisW+yy8pOYAKuHk6th6YKtHfSFJbRo1XyI0F5EybJHUNCsRY
uWH64lf9MQJCo59RphErK46pMvxnhiLgnm/vMpcBbSdxxydd+ax9iHx/aLd5VedEDgAHQXtI9vQH
XOkc5/RRuggrCcVnlAfnvE+v3odP/EU1AYcs84vYzoBQXVa1Y3IGBBZBEC3tW41DldsCN0UfrRWO
0OnZPDvS4uSQIuqqf9cAsOZ1aHTiWCTjmLBemxymHFwUsWozmJ/f4hEzHiTc4Jz1tXt4kLtck3fL
H5zX4qM0UX3OjzoZVP+LxEStMa1Z2g67gkXgUSL14W+EeHZqUdQMvBnRf0JM4J2H76DaZdrnq2rN
jnprdrNRdCRNaRCBWUO0SVPUsiDZZrt7WPgSzaX42zKUMQgg6qriZvFaAEm5rUO/J5kBzL78PT+G
wtzW6P4OxQVdUL3lZf2h6hnQ5Ab/OLBoL0+oYJ/eOOQm/FpFVqC+w8s51BX/GzSLN9Yt/AE4mZ/w
juvOfM9B7GeIRW+7dq76NYWDyGhr3YelX35JfjQbbdmZOMC8IsGu4l68f1pR0mZ0bJgaAZ/ILNG+
8s/IseNs6DS/XfAVVzGKiODDR1Ac6EoUUdGUXRJVyV/Tx4UKweY0M6AdTNNf6zP/BAMkDQPKbBYH
suP82jugxTWbBTUoGpkVPNQDIpdPFrTaujcDg6NnTKblRUZ/Hfzmt/RqoQXkWHuJ+Bv8lBf/ZSIF
5DUCySYVgd5d2CoRUvl2+4d7fJ3z5TjyC17rScgH6ETwBXSkmk1/Rbx1/EKoz9fP1cf9zqhhw/58
CUlAhIar3V1t7z5gZOJLf5FNTIDPZ9c3S4efKYinvv1laybbi/8Dgac/VmzRg/1VXwxtLIQMwgoh
G2ifOYzGgPvvdbYbbTtiNmdHB5cmoBErCe8xztqVeKyPRP5NlnBdiYqInjNq+QcI9w5kjIm/3WWj
pk+YE04UgoHvDCI3in0qzMAnzpiOjJPabAmyua3QIqMde9Bhv2zFGWPyD7VTQ+yO+YI+QXe4B9T2
/nVwY//4rLfV4iez2sURqNMdbOW/4f8oQoGc5W0ha47PqJ7iYYry+oFjB+x6dPiZHnKmjJYZfi6K
fX1RedAEExeowoIgvE9rfalSQs/LchgiISP+CLkQ+yc6Q7PkQb5B8X6SmiP9QnZKCW6wgdHWZfs6
v/Ar6YmCXgVlS0d3kySYPEvVD2fO5HWfD+7fsyNoWGNZpuQR8S+hjgxwoOs430XxXfjckn3GJyx5
bx6v7+rKJyERz8+wxicxtsY466BHKRTgXFSg8fPLph/6PloF9mYoB3RUiMTs8Vh/KaLfNmDcLMJ2
w0thjh5IjPndjWRBwDYo7vSZkAeCl3QgAnsnc+4bYn/9M3wf6A7BYtWew6pssGtXPf7Qjie32ANF
Gs/kmUG7NDf3DV6ueD0ClJiQOrtQrWMLlhKd7gaFID20XvK0z7ZIRj3eKKDW0lUHJgLzUnI+qllS
g4eTmmuKQo+xXf+L/Sl+BlE/51bknBHFNtR/tGyUwkop4s9QCVB53lARqZOL1s1u2BTB3lBEcZPI
+pEqULQBdxQvz6nSieSkhtsEuuBvzItn9V3On1xAygSpM5Mi3NaeizUzB8EhbVD55PSiut0pvA6J
EO8hGMdTPLEn+AThw/HbQVRL1OFAPzH2Xg+FddygOyrZwI4zarH1QX5mJxNiDCK9SEsUogz+d6XO
mWaRS4rpEtIFP0N2BR3Jw3tW0vSS7Khk4ZFQecsxIRigB2t+jI7bmKnqFnNb6TPkSI3DFcqVetMW
dy5HxTjNrlNEHkgPn3w3sNz6lZPCUEj1o4PBpRdkLqfjGDKpxotDqmLBwCfObxYInpjJHHD/mI3i
22bMXfYzZJ6+foIIAOPNwFWM3+rJ/XXBkGt2sIc9+85DvHli7qAEtXPkh9VUDvqAhmz1wsQmLs6Z
CjN4XUAV8yRa36vVVyzlPW0mBkW6HIcMkRf30lveSGGSFy9l1nE2r7rOeMroM43H3Rx9khFvAjc/
mtIVDbjMvS/yRFr3QmbnwFJTPATelyCyk3/pmzDpknk2EWNt7nAm3AN2e6Nly3ptStQ5bQSeHHLP
PmJOvREJtwQFssSRn0QV0Cd8hsXT6FFn2HjYDaStyYffzUW9+3eq0t2MCh4/M8KEKuscNUcPzqgH
weX1hdm1Brs5AsKc3THsIdpMplEIyOgNPIvOhaWi1kLRxF7xzXEsGwsU+/QrvdR/da/Gzb9iwtNG
6zolYolqb/XHHyBq/DDi840ioeDpXHy3V/fOvqHtqKW2QbNAD8hnTXnGhTXqTr3VtqCxjtvlrb+R
HrKlqeSesNWPPVh1diZQXQwb778q6eilGZrvqQ0CTPgNWAjodDowCU8Qmc5f+zUntB51Dmf0iyCO
/XqPFgs2roi4DpKRIMQbTfojBorxHobwMid4LCD4ghsDsORwJa+By4KviT3y4RdMwd8MhwolUveE
fCmaBZl3W0iDizcmN9oQ/dF1UtNFw4jLd3ZMiBoCFNgiWtS3NLESc1utf+ZgWlB9BYlZrTuDA8cT
3wllsM54ftuU9AMgg+FwMkhpbqz+rjed2IRe8SHW/Min/flp5epBauqFdCb4XobkU8S4iaJlyJNP
yTViJp6s7XldBaRfacmb27jBxQ1HjGidjbDeE2oRIQIhQhinQPyzerTGlXRlebvKOQyIUvgYNDby
omJxIZHlspD/vlyWT7eaT2Z9XD1Mz7sqG+/G8WT1mD8pM6Ysgq98t77gi+rnYxZpetbPEbTxj/RB
BfcLdw9vLRABYai1czJ2MvoMGPT3onHFJYHsTdzkpv+1Rgznu7eI3Fg3/7hy9m3yq2ncGmmd1zEm
tjtOUqsnbFPjVVayIPWwYrH0nSDnYkVUFgxCjPLC7C42tNppIMtRb2ley3+Ju3zIDkcMksca9MPn
U0T7h4dXQjvH5eqd9hgmei6HgQhfvxhiXn9RXAFAh2QRdJ3coYKvVEg+bsYIm/yXw/4R3cH3tfzu
B5ftGyAV0LQPdZueeI+2OOVZhPr8BxS73VUm6ezoMcAkPX4d7tsz7Ua38GoMzWeAypz9E0nj30tf
QoQigeWar+Ib5BMSG5SNlsQ5RKklOdHxc2kAPvI7WBOiO4wfdWNVWOH4JtT8zYH6lVkHGBYK+lMm
gDvJe8nbybou8vs5CU+H3ar8+mLJ54QeueRqMK3zUFIFABTTBpikI8RoTKMM+PORJ6CHn/PbvEUc
LwSUyZ0lLQneBZ64TxELkEH+FOUMLPMSkFqlcd+KwwQjo1H+VU/7SCIfnLgN88WFJE6aa/q7GgTX
Q/MUsyPiCECIsSdbGSsQLymCKZNB8BjcEf0lPF5YCGj7aYA7OaNoKMYn0oeu/TkRbYB0kNV7bHNK
MIgUypkWGMTdFoJN5rcSNdc384Wp6MuEP1420MgOOPHyyZ+6LYnsbdx2JgCmBOe5cWeRJeVNSJF5
CihotO6cERRYe9clu06A4Ntan4+caQMOxlNEPYcN78PU6H3SuzaanpCX8bxxezJLugLSmBCWcvaO
FuiITpWOj0i6xYBbh4/gf4JOTe9Tqu308qAm1FnpCdCquH7HTG8tHOHFwuLfbViZQH3HoWDl6LTw
EXdbiBeL6QjSiHSSqJ7L6yGnNpo6Hab8eWFYq9wdUA7N0GI5onDqIDMYwZNzy7agWteMqUglI8a+
bK5ID6kiAKg4mpyexU5E9ghmCjH6GD0qLnrxBwNKGP2w53womoVsJ/gFB6J7AIIkAMhSAzjSt/dv
DWU5FesG0ugiuc6ZD+EQtEZfLpaDGSs0D/aI7ZqHlX5u4aF9+RVzSIxzfCrgACH/LTPChEVEKR8V
B2gk8dQJUd6o1YDI+tRalRb3pym2p/u+sikkcB9rJGgzyf6yqhHGNb04KmkhvJiPzSBmew5xKdXx
BysLZ6GDMu/LWhV/kKCSr3szGklX/WuCjV3YHmmO5Y2ki2+CX5MHAIvkKeKGC0hWAimhjjW8+dze
otSkXJ5n55nMS5/fiOobAYH0ZDYVxT65ANaYc6MeqagUHIS3eRmjSyn4pU6VRr0JU+d5hqHSQLvG
VVvOsOMmyryfPvJmc4RXeQHGInQBXAn6wX091gkl5D17IUr/ijrEM3upjI9PiMFELV0D3BC8V8C6
NGOQtzt9Utohm337s+R1IBNTNCRxzGLB7PmjVWk0qNgiBD0nGlcxoicSaDIIEMCC+YLjboLhFgaR
xHEIw74A218WgmVwKP5DI/y29mlWkrapHUN8EOqAcArJOGE+gR0jZ4AEbudLVkfPzh/6yy4TGFTG
WQhgIDxBoKkr4C2UnODIhfPEnJ+XJNb1EtHf0mdPltJ6X7KfjQniLiikHqV3B38LdMN1zmLtAEv4
PS4BQhPARkOi7UyocZMKMSgCwsXNu41RtJqClP5DzxpnCODj48ed7MjbnMScXtjCdwRCR5XZukL+
U/fMIQYcxKe8f7snQN4FwAwbV0ElAHPb2SOWgEAJ+24R4GXvVe28U7WcZOFkjy2SKfuhNzTa71o8
DAWctzlAGwa2w4GB0t4iMgqNOR4dY2jdU7S85IwfMLWw2eAiF5WYj9XTJlobjmTiPdBFdS63XU1A
tswgWIfHtTI9waOSPbHhO0s5DfjkuJ5hlw4Mhw1iFQmQNxwkOOG3I6LrcEZOTBFENJy1Vk2thvIH
+JoAQ4NwQQ2FhGCQOO1KAr9vgV/B6EGezZrSNjXCjU61JBNa/DYF74SWaSM7aM49USNJgqhBNDcC
ho6RNJZmkMiYUhDCAmXTUyT+opXVwG7Y3MPi0oHYlx1PwSZKjg6z2OLHJs1Ph0jw2nwyQpl84QkD
66XBcQflkRxhFvY80qUhgs+5xBRoH6s/p5+mQs7ECsngm6gpTQhTBhCbZBckoFx0sPupuAgVrbrq
f6Vz4qwc0tSoYs4AKjpheT3aCYiCOwwH0XcroaCW7Al8CUZLczIjUxQM8u0SO8lbRKcS4Qyfl05S
IgV0YMSVcaXW/GuQ+ht/2WAMSldWlwUzDPcAYnPUByhvFtXuwcuqc1bqH2NCq6uZjJnNSzSV2XVP
YDd8AIFLoJMNQ4Jws/WI1iCRjLiZjltcDmlVs/Fm2i0tCmkfXZZWELmblR784lSFFh9Z1MSfHFRC
Yx6K2choFh9+akt86QNI7TtvQKhtNcGgGH5I8OSP+Wl/E9Ys/xMz5HqCJBrlA+NJqHV8dmisZPrl
P/OhFLINWUk5ehJcdyGLOxvKHFTOJBJqA0y6J5fNfBNGOr0vx3M88nF/U00fTmefFiXjImACadKI
yPs+HTtPQAocV41JIO8Vg5pq9WjMZHmiyQfdLEWaol+Keij3tqGFdjwX5cIOAxKDlrJabjg6dKL6
yG7QX9nfa3NRkaBUSDxfCMmIeOeW4IX4kuH9jvq/9Ca5t49VEL96S5mQ+lRxSQ4LwwCgVdLOSyn/
sk/seeLYJzMChB4D8/QzLnC4aHX28ubp9TxKnR6764v7uV78uMXRVjAYcgq8qPHkrqWGt/HJzN03
EUfpa/bjP+qh8cC4ydTaLicJC8ioZ+IYg8Bny3NhbYuonNdpxayJ4NqQc6EaNiUg7q/NGp4wh/hf
U92e4ZLmd0QqDKgx/Ox7ze3RusOh9lk/iTgol9wKhUnf4YbQ0ETatFHNPBBBk0Wno3nmwkr4Gb/F
0R+LN5Pf5Tw/pi1VtZLPRfexvwB6YTg4ISBAzIqZIP3V5gPaYkAl1BiWLP2t0bMS1h99OCXALrrA
u63IqafXiWYu68u+KngDkPMvdyISVz5gZuZ7IvQCwmryDSViupMmnh09Egj1U8w+ysgi7BEFuxBM
9sD+HHCeG695AfhG4ZxzDJ6IVzgJMFnBX6tgbm1QY+Io0nJGnJhb8I3DzSCc4c5WYoKJeZd54IiX
eNCywbILAM5pT6i+SFSgqTVCkmX+Iim5cBKUPvqgTl8KhfQXhwU5CyOXy3MQU0m4wS+W0vjG7vZy
GEl/8c1/IM8CU4cN4/0l5zkb+kMHMewdOXflDJmK6yn+QvtOBT17p8Pad6MqCOuE/xAR/w9w48mu
F5DSYfWJZvwYvZ5x2kx2HRk5rOQRKFW5e7LxQ7v6veAIT6FL+Zqt57mRKKrFNAniNRWnMDKrpMvl
TWWyMMIDsKHgBPygp+3ySTym9fIfIWE9pyBQFwq58mJsNxxCJGteNR59GcDAOcKB2SiXsL/wiE34
2+54MnvJe4EaQxdNR31rYDazYsPugHS3Hxx9Hju4p5jnSyPXjvhIuLFP8slKfvIKxG5GDIZgTYTa
SolEtkRtDxlk+YjENlWHIwJNaH/7RxU535Wc4uWB4qntO2IqcEf0EyhJeImvGR/Ia4P8Akn/8GOc
34ySmB5glYjDXohl7yzY+wzv/6Ii+JoOg5Rxo8NrIG07eOq8NUIJ6l64kqgHy/oOMdx7RusLyRzM
P/+KzOtMAEt3N1Im2nX+NkiuhZpUvDJuicjuSPC+2q98RNbNLfzEMiunRb85nz8Pfc9Fyc6hG1d7
mmOZLoBDT1uq1/UxbyVT9cg8OnUqBRWp0bwVDegEOM55fgsIf9xAkNfORMj7u80MS7vQ9uaiGfhE
2L3PfjXc9vnXH9mQcGADid8j7oPtiWmgbMjUYkx9k2YiqDjBAI1iDtLJTryTEGPpdV2HPV6w5VXW
xq2hJI112w6jwvo4SIoYSnHFIJJeyM43o5AXOJg7xuzt4Iu88+J1OLpoqtineI18kvR0KkxixWsp
LTH7yx+dObzG2KJwBqwntrTtHfXhskSRzfRwyR6AeVhqyTqhakCyfgeJDZOAOgYLYTm72t+M9OVN
lbz/uOkR0cN9txuFKzfvO4NpGz3mKvktD2LERhZKfFZLxbznwtiLW4OwKELbISbdhmv8DZedg+ea
dT4x3xsiBKXVFkbePC3xdYhBHqDuRDylue8thm99kOLCP8Jjs572LWDYE+oXbB3Ce/7Ohi4wwRHP
+FdHbzU5/PR4BBEN5I6VBhksFDMVCbhB2tkDE9SDHgeVOij+HCUmYoiSewGPA3zy056eULI+UVlV
3hVKDnyBhe6roSk+IYUQ5kMggqOGZpLMN5dTQHAlUEDe8sYvV6RYNfWRp0YYdnFAosiBvOey4io7
z2AmoExZG1/8VVl+gexYD84Ti2NHNSfB0S1DvIJ2nWXcP1wE8TWjWiMWGZmi95reU+jgIhDWATrA
lvwluJ/3bPOkooO8xheGVBTbJvo0cs8m09aqwrBlGea/DEpr4mTLe6uOQ2iwIBDFkClSgLNHdOV0
R1A6agLEdgHJyV+Kr5boLnFj4PTyOSKA92EFcwDBBq4Z24bkD74s/DzUDdQ+LztQ8ii6HKASeM9x
X2kIRIEnhC3FGWdQZ7lJTSLbK9Og+K/xevOL1YsHZ66cy9aQL0cYdtDIAASJQtfqD1bXo3YQyuNf
wDP2cZ9mJIR7VwdRQ4Wwi2506uozwmPgjWw8+gUwt8pE17qFRoDbmcmeBCqurQap4DGqkYhfAbYs
TkNOzDFqK1EeRMrn/Dc91ia/DP6C699ww8l7B5t7Rbyf9nDawJ+KUhRhiSCbHf8cIiF+bUwhwkyn
Wuxj4AZSRP3THIEs5m9yICgoMspkLxEcU8wURBYyMYGIrWx8RsEX+8MNdTf4bAagaonkfEoTU6L9
p21eZ+JrdclHrKYsHYRqney7b4P/E6sv0ZBBBUKTY+So4Vv1EZrmjTYMbw7RwRUXHrNO+LD6OaVj
qPNIzYhlDKxZ5yurd1ZsrvwJPDuCDoXoELFOQodC0wxOkYn1ZS7lSIQEJ+XmZtwZ6IiJuRkkcjO3
s0D3iGUjqqbcN6zl9EakRB/gOjBkiisIVOBVnaQXkmN6iDpgPPSnn3O0FOyHNfQ/X7Ig68Fn+Gkm
+ynPz3va91v4E7aOnKtF5LqhJubVw848oN+7YE1CWu3HvHUW3xJ8QQRqgqZx4ipzuEQOBXGKD1Nx
J1HPY1E/GgLcEKaugYzZW6YjPnWHiwlPj53l9N7rT533k7kE7m0Pl0gcxJiguKP54KmnF5mXC36C
6xS4A7EbT5FQqQJei4MTraX58VOZ15EjctqLmVebTZH24kGMm/xHTpUcTlZXgiQpe83JRUJEUIUE
QlqioPMym4BH4Zb8gMYKeBJVGOkESOlN1BfOYI+fxzqmovmTGxm8Drj6ylvcbGQiy/X7Fjw/YJAi
mn5MMByBgpDeyDAVdOYcMqX7ZqNDuD/93PRbT58A0eG4QWbVWkN3FBLPjSSIbz67TJ+5eEH6hrrp
c9Mu3/sJUGTFvgnqjz1bJB2wRLGW8juDnfscEraov5WcZ4oMBXoIToUZhNhB4ov4WHHuMhQNoA5z
0YfJ9ILOGZHdPw6jcBQURiT4sFnzlAnM8kUGGbqT3kr2y6gdMDZmjwCInBw18glKc7gnuZfOuju1
NbTVAv/TxLAvwvGKaY+1FPU0jAn4OkM5P5D2R3CIMkY8RX2HuIuQZAGMsiDjjeEmKtLnvt3oBCJs
iPcE5MEGyqHh1zZo6mv19TDTc4+tyE/xhxyS4WtGFqjKbAiicJ5KLY/3cYZ5jpcLfYx/isAuilQO
v6tbDm0qjKC8yx7HlD/gcFGJDBWueV5eyu94lAtUTkIERAZio+0QxZhndwUXIi6sVDZG07vfcJ5z
9Aso7SfrI+7RjcjzRlP1Wg34Sejx7LcJSiqCtsYefQF85Ao1r7SosMRpLX3rjQEYBvf62lyZf4GE
DCLmty9IjaNH1ZaYPi6+mqGS9zjl2bLrv4Inu/bJjIYZQQf1x21jPDdC2f0Ujl0S9aceyJ8IOARd
QjfmrPk3MgUudwZkecyoA9+cDYJtJMZdH01d+E8HwAW0OiahtCs4dhUuM1ITYJn5GQRlxccMP+NV
Xz+2lLGKP2mKO4+QNiN8mm+P44bkRrtnX7acGE/ynSSXgYihlkiujksF32Yu6PPeVTvcZlibvcYi
ChjL2HENnGRePSE1JGLtG/Fhj0WM6ImXgtSB2iePh3FcEaKCCFXVH751ZkimkPDAlI5rF9tqn/sK
NoGbCzO8sc7J655/0Zd9OKFgVMlsYI7iNuN5YT1EqWuruaC0npZsD7bMbHjsUXq7ddoF5I857IrW
B5gGQleI6LAZQiGLXLpRlm2x72+gQ/j6b5YKJMa3NjbRpVzsWAVrfoJGrk/6ds0wBz5FXCLhZtrq
5UpWLhNYwoIKwYLnj38bi9LmmV9zRV/zq331QwNgA9iS3GbDvAM7hJ/jVAZ6IdpK2Ge2+QU0X8fB
v2LL+JNorILrhbAFVzc+xNTxZNvjFcs/BuN/02adfplSxNNDGDfHeXbHxdq3OxDfAAIaZ/cxFl5n
tl5kWA2oScNZRm7LkNmpJlf8az3RSgloGNpff84+s6/wg7GQR1/rH6iTN7bij3MFZ9mPmYWIfNRq
Lw/HC10nBFmQR/LLa0P64i3CRPZE+9XPzg4OuDGkOE30b2ALcFMSPBCwQGhR4QnOAdaPBe6ctmOr
TN9syPNyfVFRJKJOGhhyQjhQcA7hI954uMvwPv+4xaKlF348O86HFNIQgSuyKt7RG1TmYfacN3y3
NLQRqCGmw3oVV6vC/hgNsx/1xuZ3Jnm9CKApRZABrXbm9kEt0QEInfyzj+PtPj87pMGtisMjVZaY
r8l6J7ANmx4akKz7e8+oWU1HPPS6bDJzYpibWC+7jtpptRxC9mM0zgu8d7qUqWtSjt8Rm5kQ+G/O
ZJSqq176+CeWQkzhI7ARshR3oMUju14Lb+TRuphDcGn2NrppUOzYrEkthu5TpG4QNVGop1WrcfDl
O0LJhfQGUQVvFpwzc91MQAGqSYqR0TfHTrPf8GnjPScLBeyN9gjvERJkhi3gpuivSzhRsbSM0EQN
EGF9dgA5nOV9TjkBg/9iEv1tsjyrpLcSepfr7m4BQ5NdhXesz58hIaLpp92BGnv0Xg/ES4O3UX8c
JbjByaAgFDHzoIcNAwT6U9jTiH9Wk5ad/STjtiGOvsd6StCTdZ9fjde+nQ5H7Pqy9/Cu1nLXOsMN
E0nnLH6I1lVWyZcxoIxdeyR9LEYit+ibg9GYTBSDFSdjtceIF8k0Rb1MhWejsc/+az0I6i1/++Up
Z9+7bToRylEgk0ZNwfIkYboXCQDFlE3EQtK3UujjFvza2wDbtLuvXs3OENvXfzqpzrsvaa0BFA9a
gYyrKcxWqYNGhL05Hwdpz9bNV9OS2L0TROkPcTZqqvWIBfAIK5odkd68rWHaJzDhftH5AGZXdA9y
Qvt2OiYuotUeM+53llsE2RlCatq5wUhvxjci6qLUWQvOUTW95aAkEn/RF8YwdmzztpAIi8PthD2c
ETSRRDS0bC9OCFxm3/VgLcIXXj5LkxTewILYBMXSP/k7AwCsQSqm732X4+4i0k61sYWyYUFjZwKe
WInZiYyWqde7AVA0HABXY7S5WoJYGnF2KMRiYVmMGyL8/D51AaTDiuHmtidEX+jc9Fbg0MADfJAZ
LPlGHEQDnnbybkeOgnmv9WrCFUQqBcCkGqJynRKL99F4tO6NTt6t26xRdnEK2j2PwYfp6GkfHhAB
ilsHvLjo/L4RwBVCz56xeC/lBNUdORW9VW8uljhwDEvQuADkTxgAuc/fF1lVTDLt9Di9GwCrruwp
A0PiF6S7MYBRGrk8VmOhktNPnrx6oIyVvQGuJpL2yC4c6kItF3BwPBavwwd1q/0MkPtSEafDnuDW
RxNonUOK8UBqKj5Z0RkyEWLJhFISE99pgp3KueNaIqXSHXKHiXAg6m6giLwuRF8S9La0lDInpvjY
RjClbMSl3Ufs0IjAwAYPMIVUGAoB7OREifh36vnjan7mbSqzgJOmnV9I15gp/k9279HdeqXdT3/G
Z1/m6uTbRdzLQUgSLZYZ0Cr3HXOwJjIn0VGXCpPAyaKPxkHCVa4f3b7OX6b0i8XmFwyB2EDv+R9P
+ivWbdIRqSVQcGZvQAqH4qm+dwyOiLO4PtFlHQkcN/lcEbOBtSMr+i3LBdAlZ8CqSFGq4ATN8Cae
IC0V+k5GwTdQGDCAhiMZRU84tE+cKYiKnJaMxd6sx249nUQDdD783uRi7BZkncIB8P6HgOBSWMBG
633mUnBXv5qSiLol0fdvvL/zcI9jBEVZ68hA80XIZWCU6XVORRbKrZYLlqlKhVsBg8l4vsW5gPVF
J1k7Oq+/1u5uv6JnJtrgRFcUeyz4Dfk68KkPs9HrqchtPU6lcDaxf4cyRjb+np6G/5KE7TGHyub9
N5PzElxdyMbqYHeKGmbgj80EtOfFMDu3c4vNx/6JmiOvBVBEKYKr17yZvMOCkEYfgGqIdBnvng0R
DCEJE4vt0Jlw2Akol1w5zgjQKrCQI3XkGBvhV0HjYWdqRhtwFRqpKAnAITCiVf4CasWKZOwop7MG
9FbIJidNzx2yITyCy5wOw+QCsHZeXtlxqJx2we4hnTnwPkAZUjDx1vJmjM7up2c3zCn/cNHa/OAc
E5ktX4pEqJAnoJRJZgIOjZpxPopehyvvukHIA6pFgwnxavJY6b3oFb7Rpu5k/Dacf38T8Uothwlt
JNob+d9DC+k8XjdQdX1jlJGJqnc2eyNvtD6A2zqmI3vwxx5jEzyUVVBxgB8o11hZmBDfLE1lJswR
rAAZfj+kIqQjQL+wgbabeybl7CUP7km71UdL+i1WaN+0Iqsw/T/nCMCMXkyOlzYmUYZHvzPbv3us
suh6dHpIyInE8cU7cw94RG9ktKHlPoUkwVACogK/n2YvXyC6cuJL/j8kA9Rn9px2/qydHZibBtp5
wa3CCPNZvhtd9qoVcfIAvQp/6pUwHNhoB6k4nysPsxHi+wPpRYmun0LhMRLc2UUYC8zGJWuZwKTZ
PeC4ILhGwaLLyoqH6ThHrx8ps9OaETC4Ha4TDXPcSg178dlaPQJ5CaPDHhL/TOwV/mDNGYy4Sk3u
AZ0iwQQa90bhy9cg+k2FJakpbwNTA3r9mWyBgjCFNyVsC1gNSxAecfFRd2DN+5segSiQD2J6PKNI
4AG7uQAeOYw+Gut6OUZiVc2ZULgya2J9UAsDJpDoYHHBU13428oAK8TbwFCbqzPaOURr9ggfAvci
mQvWE6sCpKnLqxFdp0R2oJZ7AbHjiEDI1lu9nIkjTccotS7RZEUADr+JaNnpsdC9M6HqfwqUkqYA
2ROEI0ED5s9QyORYFgzY08Gs1dbw1tz3PMracV4H/cOYqbASKJ9iXkjX63sd4/IwhJ5jgqDnrYof
ZEpoJ40jtBcRTHTFeP1Zvo4M4ZIu6HBUMYysnyW2YwOc0OlillItAynorIDge1N179SZkzpJaip1
aGwNFeP60GNkxwk69I76JZH5cZ2HBhczdouWnHs7aPmgO0ZHmgG/E0bKr6E0UIzasSai+rwoks7E
bAh8P8LLd8rwVVO8J3K7zOtZx3ZH1KxezxQk2yIm1+rsCXN3Z/4NKepiFJ/dcRMp1ktPKRPkl5vS
baSNcTEUMKJXA/kBExxeTgFtm2QXKxgN/272OBg5fyiteGnufOQX8qRxNAsHMf8NmYIkEhjIuRlZ
0XH+IpABixQW1XpGduJ/JJ3ZkqLYFoafyAjBAb1VZEZAFNQbwyFlcEBREHj6/nZ1REd1nzpVmSbs
Ya1//cPoreMg0MSdQ7Qa2qgSGMrHNOQB3Yqy47UoxvO7N3Km9pSSJbN++meTcXTYwwU6ciMNbxbt
n9uH4WYcyJBFn0muEqD2wMAYZCYm2zgvDNEokZYDq+EQkZWA7LB0xDWBRzlrhy6DWoUQHm0Q3+yX
//K5RIIOkthnnoJesnJXr/WUwWYh3q+LgpE9xqbtfM5A1numKUATXPO4Z1OZmAEnjDrBb3n9oCCG
DnsjL4oXuaBixDiDMkrrDynFQWdMffJXbQbUDYXFz95Jc1dRyY188+hzggRHKD1r2tIDXNYnuHgt
UA6UuIQD8WSSgLwBLHzXFVH2D733T2xwgLliMGcDan/tb9SkVPHHNqqQbiYuajlW319Xcw6RZ4jO
MKxmdm9W6ZLdnaDoax8GbCjemNnH9Gf3wnzDV1aJA4aKtFRwv8L4HapTQ05wirZqLpjPfJ1LiywE
8/2/hrR3wXlD7tagGeaBccv3zmhxdMyKsVZgqWN3u5Ao2lrx93UhrMUolvScif/0qoCXuxGiZ+Fj
PA1Too7IKQqn8XOXGLnfQizMGBuMDEJC2H/CjqSTiR4WHv0vc6znThdO1wq0BMi1xHlfF5n5gmWf
BqJbEOcBDSqlHXeYy0X7ZW3Amz01lAvz/choeghYSF2gH+2JjIzeEvjuwbmSo4W/WRUA2G92a8i3
5Q1KWFTCBjif3NblqbHc3zreIt7NnZgfiNCYMXDmbfvBjcnIkirsc1BbSVCosQsy+haeLYQlyIAp
Ku788xzLMQmNoASWbNzVBwxlut1dz6CvRtI73CHRFfFDuGU0jB22H3JzaTOt6godGd3UtuhMJVlw
QfdCLitxtn+Np4Kj0F2sG0BLPniDXwfXICxgmx/I6J1bRpL17AX9L4RTBESIs5omrIdoZKTML6jJ
NodNgXDqsRgGB9YBvAyDGjsGaGdCQr+AO4IIvtBlVgyd0v7+QqDVu+BOER4Y0MMY2/xOHN8v8JCY
YckTEkgHmUaAGhQUCybWKrMRIWbDi4591lwyQ6jYxLS0D4LELf5HAzohhQI7nBqxUq79ZX+5yKyu
w9Jvo/41N2kCdZX5EnCWW+8oAuNc76EpkefCdhtNHPPUf+gYF1WO6HxXGZHCnqxcDtwZRSb7oMXo
AWzAE1ZvI4MT7qVxJJji6aZOv88kP9EwLqKXh33dJ7ZYrCiicQhQaA0ZvTkNVmY0RM/lrDq10rEk
QpnqjOzPRpxLNuovZCYTbi1Iqdx94KEcl5wRDT6v1sN4ru+wB3nDBvY2Eqi+vOBTNFDUG/qVx5Ik
kuWdpjfRmjWJiKu7OYXE0s7lPSza6Tp18PBwpDAldQD2AA91JQYVI0zl5uVwxjBR/PDkiP0Lm0Hp
UWIM3eosycPqQsQExwUGj3a5+cUX7NG//+qRp5kYBd4PKf6ngraDtCIJb2gYNrdF7ZNUwe3xQmw1
0SGj+kwqw5Iv/HLk+MthyT66LSB8u8z/kJxQmAMNDJCsw8DjPnktmGewVHrcR3dT0vLLCE3X9Y2z
f66NBny7KRAGI2/vx6+ocDlYPvgn1c4dj5JGrb2nx1GlMOli2A6eYBMZ+uMI+QIk8Ztau/wdy3V9
6W1pzXq8oK/zxEWI2FGCo1raJjAxmGkMOHBtCz5HYhYjpvD5AO2K9iFhHcQI2Vg02nJr9jH/mxIs
ORsQfIbKvZ1TMknlAvhUXpFCQW/5R5P/b+6YmCTouM+AfhUvFwVR4waaCvlX2ltr4RUzEWS1Tlb9
1VQ9rAY/nnxlEjdlcKAK/VG+hseqTneXWqXW+D24QiKYLJSf8+JaaqR005jiDOVMyHfrCwIU/z3a
/qALULdtfwGKrOVwqfivPzlG7/PShzGLAbJBj9+CwOISyh1LP0YpFSg3KvG7RaMjzAcONsnU89tk
dpwwuMVo5zDbkH9FfVq7LxdiijYGvwIX4AemnSE9Yz8GzoPCJKEjApMXHpHNnDKHsQGTBM6Auz5c
QczkZxeJGB3ABOXoZgz4TMAGfFAw9DhdHHEmIwfiaQ3xuO/Nw2b/hQsUoIgEoxZ4U2a3cwkmdL3O
bE44QtqFnps530gkiFDF1ajY1LuoGWEKVHiDRFNsrTkL/xdHv4Em6/U0JiaTTXrHdGuIGvxAAJwF
NrSXF9X+rbP1sj2ESPskDqf+6ssfRXwM0/mEIVdEbBfrRg5S/WNjVWgfTiSDwKsB66CwlnGlElJP
qzOHf0NMXnhw8N6b2QhyzG1ODXULpppoLDh3JgEXbkgxpGd/qffY//g2AeZNTHbAUsy7vEgszm0E
0Mx7Bp36g8gcYyk2sUowYl6vzkMIhNYJ7ukKb/74UC++YC6UPmM9WYqLur6JzyABq5Y49YUinYwL
IVff/NAiJpU/AfeW44Xoh83o30kjT+ftdDHhogwbR2jwqAvef5hQAS2z8DVGX1i8JAsBAA3f86lG
vdMDeENgxvFCpK/3Ce6eTBJBeKPGZ1rDqBQmB49x/9GnzMvJwqJvlWYl4UFU23j6hjjBvUknsF7Q
esQ+Rq/y9yUz+BY8QxCp31+Ohz6P0SGyswVLkYltmylbYBNuwIK8YjhbswO+Y14NFEI9OtRGoXTm
Vd1bjbRwhYDsRptskJteyVlNocH8BEnvgPuUQh1tpL85E6jXWZGxLfRuFbkHatY/vqBc7/nLEzdB
AYbGGyoCUhxUACw9pAtTlEMZHrW0UEPMST+rvjuysyB/qY/gyx80D7qMjh1oKlm0hNXDFiI2npbq
HwF3hAjpOD4LngmisSX6QUZsPE0on0azBHstV01UoHlLoxJg2U1PpETC65DxXvZrhG2Q8TEsYAaH
74MiOAYFBuX4q+F0MIZL/92TpA0CwJTDIdd98aR3CREPrg544UEtno9ccVCN/oW7/xxslTPmnPfj
8PzA4BAPYOLlmNtbeN7OmYrjXHmLc/icfVhZBMtYN4pn9euSrFRuoEaZH3inyIRy9nBDB2SNjm98
e7AT3PRBMRo9O1d9NPFPMIQbVD6qry/61GItzDxBZP/kUxUPYacXwoGZOIoK484R8zXBzyEkLeIz
QXIni8QYXb9MUBhBWw+HEZT680DtZpRV2xHd/WvPqH5/oYDElZlrFum9xmCPQ44zeFluBUx0h8Xf
5zgVBl7PhZAlDKIbGvfdw8tlDbmmwBF/Vo4BX1Cq15851fGhlFSFHBsmugK5936nj/040SzwT0XB
WbGUGNqgSlYJpaMmLf1qub0gO+MF5ZtJpQFAW7cjAnlQutsRNvvUw2XeJGnMrxH0jrG9pPI9PBbo
bFEuz7ozZwpLvVnDucO2mc4GSMNPHQnh09TDXbYX8u2weYCYUsePDcaFXyQhBH/Wagp4QbWC8wsK
2b5VWYMweJrKmbB6o72CUrI6fwDEdEtwO7jgrN45v4wzCvdOw0VsMwDpA06ihaILAMdtKZx7Jrow
Rnz6BUssgAOdmdDiHQKqxTKHZW5Oty+Hn6OgrqSInXODAaLUprQeN0ywQFecSVCXamv19zLAK8lV
oNuppD2fzgGuXr4gPEoBwQih8evUCswFuXUAh5iTjUzgJRWykHbTGlFuggdMMD1TTAF4/4OqMbWB
floLrhd0o1rkbGHWy+S6FEKlO7izbLyrBR25OF1lrF36MRYNxmMtFA7XI6Nuq4AgThczW2HT9Kf8
wevDpOXNryDxAAUDwQaGe+Tm+LHFbQxV4B7U+piAdDu1xA7DkoLRoENlQ4zLvrYkaP1CkkhNAg9R
IjADaxyRBBFgBAIHr/JR9VGL6FPG+RbLURXF692styh2+EZQQdfphm1NcW4x2qHIOJV/tVuFH5oW
++MP8dqqdLHPERXP4snljLUvPe7GFyQ4+EOlyHRTI5oWMVpj4vX6Y6FDU5xasKTQvV7wrHHKlagq
ZBCigfdCFSIEgQY7ge8M8/MPIv7sA/7zhBUPM5AXhI8vbIkb1y3e2o8Zh3BlMYGq1IeXnJ+YiKd4
+nwQ9f4QYcnE7RXeMEY67ABfszjg6C8EG5jq4UBRwdqap6IhmbS0a/BBYirDQEJCw+eFX855zZy9
McYqMCqEhgrGHj61w1PXYAhW8AaZZBBHVoDPfrFt1QkXQLyER2v0skqWrk0xt+DthdMKHdTYcACA
hVNXGUhDfK3/hPMELYDKLcuQAx23MOABb3rC5x/NU2jBWilMqhjlc3rqL0PY1/bVHJKsMEcRKjD+
6KKHahLAUpAnxbNetNEPJRtVmoIS619H81AfUM8eJEiiQddTcEkZE4aCEIsDZgrz1n0sZQTAzz/S
JFc4BwAUZdpjQ9HgjmY4oAsek16J5pm+szGLv/OZMhm+L40x7HZUSDpY2BrBQAxv9gcp9qOX+74d
0SVTWsL83XzdZXzevHTJdUhewBMeS1vMskSxVailfoEsQ8EqQOUXBH7Qba/USyg2aP7Auwug/HeL
X8RAm0DWtaoAAcBPtDyfTRVUKwaZ8OhHM4pWlDvxBTbP/mlRb6Ka+kUkOSCfmzU7KkDuu/Gct3vH
mhmqwb6CCv27MPVhZQhRlPAs6+2eLI4PQ8qS+bKf0UTskDG73OCQ7SUfF/fZXHGb1xyJThoNQ6DK
MoJFuhyIA6PguBAqmNF6uB+jWioYP07V48j6RoJk2F8zAIQwUTi4nPFeX9BK+PvzPipjxTksOwjN
H4Zvp3SR2/VqSDs9m8QyUqkG8s7EFItxgiYZuidkT/xRYEH0l5y+qFe3Et+1z/TyA8mTyFQwUob9
SGERxL640g4w0EttgvhKGDwwaXTFoAVeBS3PC90FriH2nZS5eXrhGmAZCcAd1+hoEN63nU8+IHLH
Ic4cQ/VjEYZrfcm4+2pT1IMpE4GGH2UcSjqkc9DA7yLHbRoltfDofwb5HhQk/YPHbHBk61x1jPO2
LU3X2wJ+oqI5/PW0y+DCXOZjESPILNz9XfkwkkbM1InsWy6ppwfC+CDLCYbbT6cZv+DlYSnxO6gZ
/jHQ3H639+1LpWV6bjHEVhlwtALDpemT9eSonFs6HPQ/H3pnYXY75aXTYtgk2THsZFWoE7YOF+a9
okZzgF1lrp5zzyPMDwMXwZ38lVjsUJ49chOVPLUVrsjwn5jsp3Ma5K+kFhFmO/AXntnsgbDqmqYq
YVwW3Ig4Y6InNgxcRQxYUYFeARBJ7eb/ZRwJl1S9vRf0rQcaivTPox/vkyy7AYFIRsxTB8Y4qp1k
iQTjb6zLGJyVJqMvrH2ZxH//fhx3jSrNyHypKNijLMxxkJkrfL2oD/dCFNceENq8OhGnNXpbd+/l
AYKpmrDdiTAGFjUvpfmHCSgtNMYvAASwMJPZOSFkaRRjnExVYAk71hRMsHfq4a36Afr7Os223Erm
cEVcJWZimOACNfVBuWQrOfa86nhArkSdtWWMaYN4ZXuqCF7kScd4Gz6GjdnaJrE6IFIU1GwakKxC
VaCxXJhv+5xEtOXETbFjVv3PbAhvXeMHyj3Icfbq46be2O/sO/RuafWAbwEgO4naIwJfvclm5RrQ
AaCrc2BjuCL062UW4FYcmd9NT73gilz8CygcQjY2epuJmlOLVPrAOCVRJ3o39MRDBtHC6YcCBexO
WXaG+F3lrfKDa4oG8xVbmpEIBsKEE/xPAh6XYraRibmzdrB+e8kgEsi/Y5GTWTeXMFx3uJhY/Stf
303ggkwIkpPWPxREt8UPbwlwXt54uR5aOM0j05UQPlNjjq0aGH0QNye+48FHo0Re3D/G1NhPLHAJ
kWN+ejmdObAHp4I83NrwJtBlnoCitz/GDk/SQnjPh8aA6HGgGVRorhJO1RWzBGxmMoOvz6psrySC
0b7WMldLzTSfn4LRQ00UU7EBoeHMuB1bi/W2oWOO7rgqPfBsYq/jUab1LTLujJHBN9W7Vao+w9xj
yExwNQprAVuiY+zjkYN5GElJoresQ64drDasHF0SfNoFpCGa199VFJ4ctzx5mhM+orwYOSPjdFeB
CRmCwUQF7+MljK+g7BN8YYntUbGL0dB8Ae+tOzX3a/OODKhl8sEn1nnuKKDvOCbBRQCoBZSSyDB5
lSrZ2Wp1HQaDkDkiXeib2QizZY6OPgISvdkmS+Zqy3LHPPx1EQjSU22FlB6PZJbpQBO0IyxLcUwW
Ze9ouy+OicKwoLAewXvDdhzZhIFPbXnTjtSvQLuUGSP84Zw38CgWKSpfrHbxaGCmrJHbRFAWOa+f
RSWTcGlzOk0V8yHpgEYdVgSdD5WLU2hAPM1PnaLZhJ+DJzwdqiT6yMPT5wR6DeY4fX+p9IC9iot4
ShYsRGgIvow34S4jNKvvyyKa/INDj/bThKsFGL3DPMZPKBonsOUWQ5wZDz504cX4XJ2VTes/Y1H0
fVAXO5U8kyK89iATc1z1VhNqp59WCCW5xViZikYKMFWZPxETMiZXOwbYVHhLLkRACHxz53AoNULQ
GMyLEAK0CWfCPSU0q/DOrgOsvAYwBScakWfbwsEggs4GpdzIUbpZSxRX2c6QTPbN+2nEqB4fVIa3
hGoPmXXip4tUdoGTOKbwiU6uEFU89T1qTwN9arFnaDElbpI8TdgZ4/k304pKzQszu+m/Py6bz6z9
S2EgU+zC0dNu+1SDINkZPchvCXGXKQFL/Q0QCyZMA6gbj2PqJ8uvxqg//hD6I3q8zr+dGMOGiphR
LbBdIfU4X1y/KkUxY9lEo4YHDiUKCCU1VNkJdnmi7RtvhPy+D7dggLu0zIBwCroKf4IhLUIeehUY
Q9Zj+V2/zN+V6wCRYY351WPx2QwwBQPup7qQl4iaWZ5P2K06Fxqw3p0xrSC/jE/TXY+MQ8xHgUMY
CXJ0C9P14m+gglLADsh1pOakTxxAhJgQg/t7WdQPgDYGCNdPKJrnfDd4Uj0TlJcSJrVkAwBlLgN+
s22WoiLtmRNCgWgpnpDSBMGHbZWbog4YaNTCF7lVeU4QvcE0PBRQIxDKAAiaQAkNtRVoMk3VBS2b
jvSxv8eOF8yvMrmUAQ3he0izB0kcBhqNv96lsL+52lHgCsSkr9OAu+MN6qcv28vA0A2Y2GPMC1Zc
kDlIc8YCxd8lYyEjkkcXJEgNA2x0BRt2zDwS7cC2w1xT2UDkHnI9CMCR0t5O/0A3WyB7hhhUtIJf
rABOERJF4uSWoqBG54slGioz88lMk//jbVBKdLhZ8CAJd8LfSiFLxPi15ggiFYPDQBqbT2CkbySn
6y71QYBeaHYlWtYNtPR3zC80oqjPPVGzElxiT7CJHBNGpSrmZM4Yl6bpJ4yrIbYqcObrqMcuLEFn
S04XAxYFHBouvu0n6oVC0Q7zacFLnichtoBwAkjpVoWuS/gPkkhLiYEwYA3jBK7p3exbNroiHpJo
IGHtrSNaEWotNj4ByvSXPw+9vktRjYvRSQQ+KBhyMfRcXIQvCRenGKGj3ZvoYrs0nNaUKgZHIWvX
k2zJHjfIi3GfN95cjeHwr2O0o+Xq343bOFlNrJtdbd7j+XBHdiPOZTEj23Eyr1YghR0AlF+vBZ/i
7tTJgk6PpUYByFuQBZauePdUhUT6Zd7y/Kq/gPy3LAJex+bonQK4q1AcXlR3YDwRlZ0wUXkbbA74
gaseGOm63vG/sBwbqZ3HyxX87AojIxwlL7z/aaaPLrBycxzTWvUOv6layLJRNM7hpT8KFTI12+zJ
IKSwBgh4Ie/TOiLP/Mx/+OlMtESa31BTQB9FTgGlPR4G6Y6yBXiQ74swZEo8BH5cQxP1A0YJAXK4
Ydw/Jd7UTMHi8j95Be2R8yYXACJkswdYB6OE/qwl1JqGqDf7vRYShIACNprNd33hMMKdDhmcbopZ
ITxYelyAPhCnmVQv2CxjZSYMfmjT+dnA/DGPJKYaiIBTAyc52U622IUFaTOniP3ha0TYFrgyYnpO
VHCKTmU4xzgPvQSuR+xnkBIYzvzDbu+KOZ7a7PMPVw74Qz4rLjnNLNpc5oVCjS/COxXEymjuove6
ud6j8fp1YsJ/cyu6HLKyyMhpDNyvo779Utv4AbPOIjWG66uxJPvtvjHhzPzKIeUZGOUOm6dyKAzZ
PUj1yTNBZla7E20a0iVQIax40N9Nx2ADU+y4xLDpScwVybwYjry90bW0Pr4QHJ9hYdlD7B0KdyA8
AIiZHZ+/nDMlVhz9JU+fyX2vN+ufxPxiTwuqRN0R1BWTqoIx+fWld3rr4+tPJkDmSUiY7vxdxPoG
4fYkTP6cyZbwO/MZTzfDsFzInhT0d9yiZTzcJUEFdZdWg5AMmoLFeDvxnsRlpOtsOXClQCSw1WJS
4qFnCURCmRz2Ni0bdRSkiLTwiNh/thLU7fBt43puPRDE4q45l9GdT0AksP13Sphegx3iRndq5bZQ
YihmYeebOwvtYT9ipkn3Pa9Ncj8Xfqonlzs5nQAb/MCxbBbbZMPM3Rxi+Z38jVaDZbImWt6TnT5u
L6/N1CGiHuL8+DymSvieoP0HhVcRACgFCef3TsGKemS90SIC2e+Hfq3nK6gb5SkxU/vLpS6a4xoJ
ynT5WgwRpOIlbKEkdFLvDPtrQhVSXfo2rfwSrTOrNyZq7HQLh5h8MxLEnXIIDRDa75Njo9m2PNrN
V6TGv6OBP7HHJMCiIcdncK9c2AlcYmSIU2ofmy08MLxrvhuGpjShk1PjFiHzT0BCyBthHny8A3Q0
uMpeF+XR2IS2iYzxuaqDn1MuSwydOPPjt8dKGhrDeEy4FBoN52UNdqU1uL6u5akC6357PQIPYRz5
k+3oel+K5Xe3xu7Ne8OI6+17+3SZ+VNoU7IKZkyxRHwvg/rl2K/xgQGneK5k5+01fi/8WcyRt5Nz
HpF3HLT+Z026kdfoMoLCdDHdYGCEIBMkxMmDdMM+2B4slCr6Ew33a1XsJjFIYfgxx8aElFopTjHM
fIdgerbQjjdb4uLU8kjxaEMNMx/x9JLDyYUHAvhZxl8Opg2p4owXPJwbvKlz8zri7Nl68ZRyW/Rw
Lo4YyxFCjo/WnZRVnbD7J5QZuyfTvtQeo4fumaNddvqgFSep0XhshBTo5qP6g+FI/7wYu6WjcHnh
Y70mnwnorV1bYNxmn9dZn4ul+4XBzL2n+OUic574JS3/EdC8yWJkZXpz4tFDg7OIK2PZwIimdsv9
H5EXZJ+52ZFr5YFbxHkIWy0DC8sMPJXUr8MaVT/21Pjph13hgqmYgB77wRrWCDh7CISEAwU1VH+V
bjL/BV85u8hoqznhDPna5xa9+w82NMW+wWXdMrHkavZ/OiQlyMcMfr8wykl6+xNH/YclBkaPABKH
FrWLhnbv/FqX/nQ7WZbMJb2eJzkliQUizk22y3kJ73Riw6PV78GH5Dtizc3vGYnFmlOPhFivD97P
OwzwQzJey+9yjM/p8IrYw0p2qGYipNhwESlKoJke9jAYgTqmWF3VLUMa+zLAv5Pg9G0vLEt16Iro
r8oYu8wbemsUWEc0b6ti4WKr5U+J2m3wYkEKH6HL8YqTWIHIBZl39q4tprjpv4AL7Ft2HJ58/MJL
o9ZRgmc0tuWTFB7cDkgzvRyCJPyuOvi7n3XfCEHY4VevBj6CK+5rsXkZExzZYm/Eu2sF39ctgViL
3jFfPc7l8uEfTkyZ2xW3WvA7V2Z7+pwKu4G3G9bbxmzMci1R9MCBGYXPLVIZL7+k5hcC1l8ajLaY
e8jR43gLy+BhD5gguL/TwbtTcj5WySqzu21GLX/CimgPQYmpAYvNvbvJklDN9W/ZnF+bybaMGGhv
JtYvmFipXgdjUt1yHMnQIi2mbnOVXACtPtpeceXauaUAGMnLJxhs7fxsmWlrwD0jeaC2/sdsOXSS
MEFHbjXI37jPJAhAmC+b3QXzBeqd5CpdqEEGuFjBTGLuwURQZItNVhCn1YE/IOKNWjcBJ8fprUZX
0Cxep8Qvj6iMjMTpbZL1GxHfA814w20qzlTFGfi3Ndl7ZPWNYD7tfkEGT8Adb8HFgzFeVWMbSefN
o27GF/AP+I1zFcE/tIrd5wQXhM/BecuX5ICHZS+dEdHuO4sPUnOjIJV/nqmhwofN16XRkE+j3dtD
hA53PJLtZyRFjA+42fWPmkezZUr00Wjfw8U0x24PK9XzJPiaKBmZ5RoplCen3T4ulK6gWtjQKdd7
x6iFcW8WYf5w4ZuwUyWcLoxqhiefwpzXKrdiTeHKOwkGu3aFbqKeGS/ui7fW7aqoE7ZrzQ4ix/Q8
2D3WD8xtNhWIICaEgFHgC5qyrY6DLQjrJ3oYufc91TD1wP4wcpp6h6NCIg4Bkag0BM1qRC4ETtBR
z5maT+ZxkNW3mf/wcQL0BDsImGX1uyZR478x9RLG+H16L1bhwIfkzoeUzpMFvZV3HEFY4oyhoQOk
hg6CvHD5IJLkYJJZrjUIY8eUTAcfP55/nIXRumEYYeJjbE64YwnlcrDGQs/Q81x5jicxhFt5xduD
Q+KHhTGAKAdq47BNyt7sgisJjQRqF5QHuV+uuUTsbLXVwDvXL4zBWDO9tbTr62+WSLro1jf7EDz4
IL/5h3RP5tp0slmgnIcwjV/uB9nPQc+Win0TffyyO2fLxpF10g57UCyRnBgQRQ0JUJjGxm9yfLm4
hZnAOsgujtBDYeVx3E0585vtO3rhvS7yOd8R4M59PaIZoPzCSvVxYmvFE7e9TvimB/fjPpFIAbnq
5bYLZVdxspg8TR8XU+EHjB7pER3+sF6N8Z4xmH1TJE8vDxti9uMI1FtdmY5CoiZVjCx0oPMJvw7B
I+DPW0yyagGeMq9vHGnLuXlG32+wb/X+Mjl1fn8lM/l5x3CZYfnhA2X8+Mg8MgA69xAMKUYR/3Mj
TI2Ex0s43M1ObAbCcFK0+/oTDYPklEN9Z9Y9MvEIcW/kD4089iDpyTbD4evoAxt1ClVqi8MyK9zE
rZgvc2XucrvmglOg8gYZZB6zo7K8a53fM24WqXaBDEu0jH+7YZhHjfWF0Lsq18gDt7JOhqyIbLOk
HaxtOvSOlaklwcvGxgrBb3l6afC8SHKrTTRPlYAUuCaYSe+QkaGDAWHx+ujOlC1uyPwgIFbrwTlb
dWY/GpzfR7LkGDtNXFyj3af/r8GDlSi76QZ35W1xfVyTuBa7fZ3Y9H5rupR8g/cI5SaLhdvIrs+f
iL8yhfI+sG+Lw+bOvHps4u2BiU7ydyD7EcN5qAlDU1nKiBlkL3OQ/xbubX/bfz2cv6lPxtcpefL3
EBZGSfgS0Cm2TxeRSweofJWDx+q2FNjnGyU39GBlxe3Dvz8omSED/r1CySj2L/AISCvvCGhueK0Y
DgGMy7P7DlXP1B6xWvmC8vWJtojhCUYj2axJkfzDlp4zVr/B2aYKQd7ELAhuUJRdOY/cgYdxzEoJ
4b/7+FThDo5dihhjvKMqyuIEtazfP71jLLyj4jjyXmfYda6ybP2++aap+PJzC07eY9Nbyj5FpDm+
Vqv2ysJOOLhQVqxu1jPO3On2s5Sc8XwtzLZ0ZLcwvHbd6bZ5xamX8DoeNiAJb6BqVVR/QDIJS8X4
7uiNhGlkWS/uOOlxLQsGNHSbK4P9Le61f3hK/U0x7eTPK9TE2ZqpO8RPeSXvG2/IoQqUuZEuzRlL
1s+VNZxFuc/3Jst6TWso+xD2fsv7hdqGZ5M6oKW3qMZ1kWHbfTtkYYYJVI91dr3FX0zLOPDfV8Ug
2eQWHHa1kBW9r5zcQ7fyJReBCcwNu14SU7vLQXKc75Ye4MwK4zYLh0RArWFgfr1u/T5yqsgMedzx
vnO+Pi5JAAlINZC2LAFs0x30U/x69zm6NuZFcBcIF+XBxsIFFagB2wVncH1rCAm/O34D3V4EPXrL
SRWDmaya3UgDtmQQErVLpjnfBbcFlH0IEaAXPIkDI1KI2RhIh3wNklidKdQAvYuIphFiqdsJY9tz
4h+OXGd8LOZrPKuo3TxDeOJgLpv22KO6UxmGQJDnU12AOg3k8S9koS5jCxFGKS6x+ww0jxfHNECc
W7Y0nbVXUpIj6UzDckZ5qs8hr6Y69qAhfEwqrN1gX/8LYZWhQPpcINPn/AHKRM2AWPU3+/8/6MNa
+BFMYRHtQ2I7T30hbOoJyAQhV7p/rwEgUUFC+OyfGmZgr00XPezDnuIDtiG7PJ192lmDvLM/oiJ8
ePwekcn5RUKaBX8DQsQlwzOzE5d4HRE7fp2eSSpgE83UDI4dLiiAum9CB43vGRcd7B9Wyho+TOPj
iQEvxX7u3x4j24AH8F0PCf7mVQ5CNtd9k+1e9Js4B1mSx6JD+fPcVZunzxzicWR48bMbl5O8T6Lm
HIUmHJp1F5Ybumw+c/RblwFwanECjMn3GbLmL6XE5baij/gcxxH/eXyfEGxc8zUWmP7bh497ZOy1
7m35I7eoXdka0JqWJWLosHlpgFWYWA6X/zyWBgLu7SugiRdWdbMrEXmD/eAq8IO/KiAifpttCyyE
uTZ3GvAmXgWANwk0PvFKqL/yP2o2foPnDXcDTBIJ/lhatBC35w9o4FRz6P7rRUbUNu3KbZZgQr2D
Fsf3RoTl4lpz+hKSg2v3Hxwb+KGUhyyRmwcH2uY/9Q7zs73UYI08+uNfH2jdEJmBihgST2aPM2zS
FLYFIpW/DMMx/C2YgLOvUX6IvzQVdBNIVRixUvKh5WJAAYmZyv0IsJTyyY9DR1CGB8JQnwOBoQlj
oEc374jUGmB1BDQ2Vw4zibEloxYeGVwvmAgzIj/7aCI74VE5gIJHKt8fAgGO/QQnHEDQy48DHork
DnZYD9IYYxzWAN5adLOTmcSM8h9hMYH4j5IFNHDPUQQ+L4NjNrMXvgcfER3FrIK7RQGMZvr6l26L
RghOuDHyCTtRzJKA96yRViF2EtT5WGBqbBbUA8W8hIONzBOgFCjvJn6FKfwjqK83LwnW6ZP2btYQ
h3niwBCh+Pf5S1TgFuOLO8AVaP4FD7zXB1bzLEOmAFcDBh5nACf3tt6TZo00335IIqtxgPZq+7sk
gJmM4Mg34qkd+bOHk8TnCXgruPaA+0GRw/sCRKyS5mJ/U7szyvy3qsT4AHboqdsPItxQJzaSQibp
68ShfqcNL65IPY1Cy7Sf84wqu7ITagxsoURaiGhMtXeEyGk7QvM7Xkp4H6DmjUYmVIb/5//X27G/
kMVQlsOXVXT9LFANgIDDYR5dSgqGfNdehVyujfniHLlZxyE+2EKPFiNhAQhVcRFPDcnLrmyz3+bg
w5ut45f3i6GCYdd4GrufaOqATzB4Lcj+HJ0be+xPvRbKebeWaOM514M7V1m7rcx80wu5T6nIcmMQ
9s5iruPVDvdVsexCVNGhYqJ5d54BCRZH6lOPehGW7BkO6IoQP6Ed4LOz/14BLoywa1qHjuN0AW/x
ynPPGa8G6x61/9uSuNbeezGnamJxznElFx7ydBeHWE1Y1wzRKPFY+JpWFf/rIZpoeMZ6PeAweBUa
LTfba4eJXBIp2/dmuBssuSwf6Ntv8Ud/hQr1AfdaZsj+gSUa8cvB56KGLk6hkl/IuVwVaMGyIzW+
FGaCWNuPeqI+KDh62wBwcXULJyvJ7OxCSOIk8Oft4MyHIc/WEehkdqrwTdiCrvkdlaAUii9u1Cdp
Vcd9nVLV42LsiTni035pxZEHWkT1eYB73yk7Sef7BmMiIPveBQNE4SdBwfw4URTh7vt2k+N4rzAL
oIHCq58I7hrm5s9gjoIcWLZhYm37xhdxsEBNUJ1ZHGV4uxNQO/CUdepWNl099PN61zPTFdSdn0re
AkAPiMvm5Rwscml0EgBhIrnCbSTz3mbpfgiE7K0BTzaSmf+hqTe6mDIKpR1KOMjATh71uX/ecSW8
O8dEXvWgx+ULAnkIQMHZC1AC63AMnXEtjwchtTv014jo8lVvfwhvawzl0e6+caqEgw4pdTvUGFbM
Byj8CaVHBY9jjZvHPH5S136nZqG4vzN39Idr7Qg4zj6NRH11Lc+/FjZMG3wgMslhdU6jFOseVID2
ENs27pDppV1NCRsarPEGZJ7IUcGE88TlwYVBuX5bYQbCLTlCumWP6yXWXWvcJkOU1sgzMK3HXSEJ
h/E3kgDav385EuV8+7YGWEHit+x1DpexzwE6jHB0tfuEB40ZMuGBx0l/CxHMlcvxOcXNhaNlvITX
sxCGXZQKihjP4A7LG1snuAMqbn59Rv3w4Q4JjMIU2ZYC2SvWdysJ21O5ryAdMnUmRIGXDK2W94oJ
YzXnjbAExe9Re1yUalazcgczYhz6ameRKn2FChLDk77P3yeeCvSnTRYqu8dpuOx2SfRvfpScWGY9
Dw4TYdvYBC4Zd55LmFk/S8R2f70sGO843MmA3mTLB6SRN6b3gjljKOFvKV0m8AqgVFkhzCEAwdLr
88iLpWR/IgnESl6K48lNz2OLaqYzq2tjjk6p8wluIlSZoh0m5VDvPNiK2sz7j6TzWlIcCaLoFxGB
R7xWyXuDhOCFgBbCW+G/fk/NRuzOzs500yCVqjJvXrM3iXy0CcUhgRYzFjyxtjBPkMtZnDJuH4Uq
uxvsb7Uv9gOUrtbP3meMoS0Cjk7MU5FgZ8g3AJqYdDoj8xidbJ7hZIT6CVAhuWADz3w2gIeYjGOQ
TYKL1VbUicHL31OexQD/9hqt9+Sy3KU7qtPDZPh3wsZ6n/IsuaOsbYFzlLviWm5kJ+lHLM6GfXFo
D6eNh4AIn+tX0MS36DsFo2djRWettCsvX4GUDOpCtXZOLgHWCAQf0x00NpiPPMSntOd8cuabEyYv
KstwbFNpRwc0gG3YW4d5z9PAQcblJ1bJFicgtk9AhozX9m/2GWbbGcOgcUJiBaISiKFESJv+DuE7
aYp633yh3MDj2+xi29+fKrPTKxTQL11OT83TP9Cfrw7ni9cEnxWOj8ElIfnW3Tt9vMiYVK0P2X6N
qW6m6ORXDLvJQCDzHJqQt7H6Sm1oQ6FgBLRwtUQLjooABwP2hu/dIvyulGdAz9k6BTZjDoWwVbxM
G+ukaI/WXzPx28ff8FIcQIsOcHYGKF0XLtC2i9PvHzQ7aD7khpEn1La3gukQiS9UwBHPwDf5kbUY
EJ2QHqbIioENURk9V52LyZjabmq4idBGd2h4cjSlEWEuq36KFRafoWP/7LHZSjtiTgdWXOpHyRzY
bQe9f/1UxLG6QcqrYX5+jFXJXfbnF+Lp/C8qwp2gmz2XOEjE3YRJLIZG2xgF1aRZ9diFL5mWXUlA
76YDVLRbA/9QjPINvKG9lqfN4bv/DY1Rdg4IA2XQ9vRQ2QeDnU72KTaPuLWA8d9Ldgt+RMjjruyS
wGtdCGTzs95P1UBV2cNzWPIPbNEGB8JF9oIHWI6Dc8qPYgDOvIjSbfKbKQIpCGv5+utD/L2TukPc
BYYYL2eQfVMNCsgciBAq51vCTdyjHf6ZsOIrhHLZboLW1drbRwTBvKFfPPJBAfbIBdvWY4Vtdbib
8p2bcIEdnYaSfsyYr5uNMcs74+36tgezT9wNIb1zcHoH/w0vevpL3vEwAr2dLpjg3Qo+Sm/GqwM5
oQrBJmZCwkwOiDkCgOyUR+YPdK8/JgOtPwhOnDQMgRlPD8822RH0A3urgZQOVuUtUqWvGIY/8zc9
m6Bp/yjztBFswKcaKELtPqf8G2C4nzY5BVvap7VghLgGgZxfplCY+EjFxRtVjOBROpBtdLZcvoI3
9prxU3sxTYQaupxspvqDCRoPALjeBFTWfVOzcf9WeD/HDTvkBGXsOLtgW3MC6egnrRC8dfoNAMG8
I+H2Z/3u/AgPgLZ4LrvhOIJzEGzmdy/ag1RpAYfeZgVA9frbTPn52CY4b2RZWKGyJapaiYkJYyan
vJv4eM/G/inZ2ep+FC2bbgvXJVHBdDhGvIHlccJemJzyLpciH8IX6yk1zYvLR9swpZ/u5s+l6qkZ
S6GEndMBs8zZeRDxzbbx549mG7f+mieP0oiZLj1LOMia9OdjecqouplSenrtkLk9Ew1qbJrHfsry
wX6i7NUXs4cFV8icRdlcuudg0EOkyub4ZKDGuql78WnKnX2vDmZ/RXZdPvR+y0dxXOJri4jnRWjx
yD1DsT6racOZsKH9epG1kk10BMbsZRfv6R8mm/hR0/QaZ8pa5EHMskezinXAzsq+POJdKX4EPddp
CmyGLKk1oVCAw/1d0Rx01EJksegQNGe7erHeTK9/O3z8N5PvH1k+lEX5zrwX3WkX7hy9UyM5gJrp
gHwr2nUBXUaj1R/7XFxse2409e2wN2knfQBL+vBXSSsc/lJifLeTQ4FYh3W+KQq1grjbw/mmBjfY
LdWj2otuyQXvqSuUhpBa7FwOmA0OSCoT/EMxxluACNJMKb8He8VgetPQ3mIM2rPv9DbdLW/Lz2Qc
MUb6g4PX+RtFNyQxLLm/F6jElVQG1VargfqedGpFl29PRwykDzZoDxVwh1BJSJj4M+ArljQeSbru
vuz5ULmcJ0r1d94iOvmMvu+y/JXXrc75zZTuEj4cSLvebf0MFFuSGoOjrOcBTw1wGGL75GXiW62a
cLhRITF9TlMfUmT8KXo7YzRtgobJ+GX+DDqTJ9TcHE8iOZ6gKKX/sX/m2af8xg6ImcSsNRs7d+sY
N3RPTfjJBj6tLnhGBx3UEps18grMrf+aDcPn6ozCWGFjyjg8xOZ0QukLtZtR23D6VMwm1tU+hfrX
xwPB30KQt3oZkxMtaJm9suNTxpS92XZ+IkrhFKNNobj+ptitRT86sKGHVoUJ1O9gbXM4Sh7lIjAQ
xPxDccMzqZ9oFkqyrIusHSvSFGav8pt0uMxuUzQpyUgerGXvx54DDS17GgOGzRqUOcYg2YFbgpu+
R7E9Y+oW3DOyPy22frZl/+beHeWJgJcfQ2MMhLO9s6/QGvs8tuQxdNa7CPFSienhBIvU8YxBIfUk
YBne6l9SL7HUYBhLRZc8EuVY2l1pRk/nzGEZHxMmaDh0tcpngaJ7dVn1om9wjPY+o5Mb63vs4ALO
Tz7yZomKTMk593v+wXvETdFl5ktGrXueLBI1Fh6UY9qOX6GVGJzNWzEXndXq3+fQQSyeaQ+vDpgF
3xU03pRFV3wiNqJuoOW3ep8jOyqoF7BEwlUwa+phAMl2iaay7mevulOf6G0ZzpiLFPx9rs05W61h
R6edVzZHmkdumo1JKI48xxJ7bzxLwSYQV2nJqNSw394zoNmTGXnwOb7B918mKciTX3xMMBLHhQAi
zjDa1hA3x3PAgUN8Tvt4Ql+XWvb+Ix/Aec2ZXDKDP0IEGOFj37JgRywJBTpMxiTwthNOTn0B14RE
JyW4puPDWWUsgGFBRmGC8JwD2BxuKNeRte2d5I2wmtkwckzWtEHdz7qqAPAYivBNAxMhCEq3I46C
jdWPFvY5giuNIhyjw/S2BEQ+m638k/xs0j8BqJ81KBHzp/Ef381vNWcYk5ga7Ccj+04Q0QkW+wcn
dupWvD2YGCHlm7SDA74Po9CiD8gH/mX4zy2k6BaDjL1yN72Hb+dX3pkaxO0cDYd6Y3g0vikh+NC/
9YYA4t8awBEdGRqDDnlVJGJh6Jrcis6UOYT/zjv2bU2KmXVJeWQv6SUf8hgW2Os5j/qYDpIFoOCq
NW39wesOukWr1OpLeAl36Z6b4Z9WvWyxpsAn7P1a7ifHCjOh6YgpY2vKeKCmr3FRfYNW8DfRcfaY
KGE9EpKcbVgxGScwE8vGJ8qAST9RJAGNfe+P0K/wXNwJ8WQszUbKYeLvCkSMBl739BQ6h/JyUI4i
0tiKT/WYsBVaB+viLmYHlEzjCaGZpK9r6aCk86wvyz6A6SjbIPpmHqtCOpBD0zuvMdqdLiaj+QNV
hbe7SS6dNuAyDGd3zI9w+5tdJ4CuQBvUD+hOuRkfhjOnZLPuGnwE4L4AtKG4pQuXM5x6SdVpfvti
wBqyKy18zMkYhDSDYSW86TlZoyn34lTfS/bjZ4EvA2wk0mt8NTlecG5eKbxOSzzI1L7IaMBAc1sM
g2FMAzP/xNr847WK1nLIrFibUbWoqfh7hTEgl2TKgROSTFvdJ0Ba4Cwc/F1QsFuNFB5vEDU/pf6S
B6JyB2Y7BKRhfECTxG96fyheXhBJ3ukwHqRYKATgov84L88Aq8uCC8krGsymJ4ouTDMPWT5uLxc8
POxnR0YoG+MDNRSKzEiUvwdHaVvSR2Dq3nZPonV7Ky8okmrxi72Ve59Y3kEZ7TmxW+iTvmgpa94l
dUBry9Hdwc/mq986BllDDCIwxvTs8awmDRONyUPUPZSUmBYeYJsyn6G3betvWfBkp/h8LsSY3/CU
sX8xN0jte/IEOpW3vq2QyI+ws/28f3FOGKe1cNt+BPnZgPKvsytOQHqfOBwRXp9lsiuMmW+8/6Zk
psMscUPAcuMs+uIzJKOe6NDlXmRfm6SYjW4jC8Q8pZZZV3c7NxkyWLVDEoSwsjKXxCPNAHac+1XG
fphnR0l8m2vjam1jrfvG7IYaDApyXR2xUYkOghKd5KkzOZsi2QcZMkze3oX3ZZ8lgRyDynt1RKWS
Yoi0ctDQYCQGEeulX0QEjCxP7tU0A2xBMdexLoqxFJTFXlZV1Zol9jBMCjoVJL+IncoCTIn0n5bv
9ecU+ZkqequFxMBRjM/wnHkfY3FBnotRik588lwvqYOLTrxdV9VnVlU2KRe40Ue8MZw0KcOOCJ6C
krUOEMhezzAoGRpFA6edERlDvwjyAz4/uOJJrz5aNTttgjkeAkd6zvIkyp7wdDwpm4y6zLSr3QqW
lATtPQgdg/mM3gjuZHaW8G+KNvo0fs5XDDY63oyK1xQ8pa70pfaBVCTgoHFcgSrGlZ1kAHyunnCP
eR+AAoqmwTOvyTuVFMIjCdm4vjovvQy+iVd+qLtovxXnqWR57fDzMSNnm02iCDVby4DN7u32siiH
VjCsv0xL8e6VTwwqULBh4DgWc9wX28UAQXB1dQLEdAUzG7lv7BHjYognxzvZSO2WsTsjDAUD5pTZ
fdn1mO6O4U1nLejkGDCSKcQKgHDgzlc/h1ZIdzbw6iaTICipYRd536LDxFSRrll9NIDWXeE1rqeo
IcaeHfSn95lc3OBX954vRIM40+5uljKm3CfUtSTN76ILJGEEIfIGp4Lvkhf8DpsIXLTxfhdzgVUN
TCUGQWOdmR28JM2gQ2KQdJsO0/HQx4pxuI1+I4O/+oG2YeWGxdTTHCzsm9eDNMTD/Nkhjh9V3b1M
uOjQTdN/vOMORtRQktEchvtFirVksH9EWtfe7sML+DEuth+LKKceV8170jcNH/H2ObsyRmxD4W5O
LfMMWLf7+8HgPgZ9lnEP+neFsWTnRQzNHcZNz8F7aABPPW/s97HcgfC3ry157E07Gjrf1oeeFGyy
Wb2B8Y4K0lVNkzxpDLGQDh4OkiWG6YhqtGqAsbPEmQgSFTbLGGfpv71OXLbnMSBLrjJhuIm5lKV9
9S4DxIK4muYIPfHxN0CfAUFBjVGRq9Y/3NKisRdxwEweI5AqbtBP+T7hzEHffFjfaXgwxmjd5eW0
/O7CHzb8t0zTr1fjs4AQf7KeG7cVjpi7YYZ3H1jMwZ2JQ1YAnINNAhgLWgQP4UtkXEOgJVR3Ix3L
NQO57CecndGHTk1LDzJzsSeT34o5E0g0JG9rm+2MVHtP+NJo574G1mTiDPlMLyPdifTjXYIhOlF8
ULBn6cgOsgOG9ahBrvAO5OmUPkbibuNytjWZQGGfHWsYyBNNcH+ZE1yDkKLxvcJxaMxO0mFBd/oY
2F1k70b/mvQWEkPAWEOkQATbTTpnbNFG9NFt/GV1Zmg4VoyBEox/H9DCA/ADcfQOXZf3tOeFfih9
GKrkPTIy3jYOJo6D89Z6a64nHy9df2ixHcfBdtc4fNxnPyY45oW5qrnHaIuzALPE/JNq1QA1BhXr
yGiT2c2+f/RO0PFxtR6QiTXr47hFOrF4MCjViWyYELSA70HoICEc9RGazQPOpiqBjKVsdgl0gGDv
ebgNmQHmuIyd521pXjN27SDofdGmvYuF+9HnQWOU3jBnRo2GU4DZ6qWyN5AlUfFbUXpzzZr39B6W
913JkJvB90HfYcSy0Huk/LCGOndr8cSj+xj9BO4zFzkBQ0u48Jf8JyYjbyc6K8o4MHqUdntOUMaT
+k2xWCV3c4NirI+KHhEYEke895g6wgziP+vTese6WadbrC/ke4FsPl2P2HTk+v3mV2oW1Fj76GOn
6YezRHb3gtV2Ci7yceZu/yCnkR/zHhmM4MXUH4qp4I/vZzFB1cHrb9a8lFJ0pWvNT/miabruO7Hj
7M0JysK0G6d8gNbUwS57dYBUlMIx/r7FesjZiW40HvNHvMDOmCggcsJ/nfV1ZU3YKITD0FKep2tY
cI6V3vZ85Wt6fgh+wkv8DQzLSTu2cNbHiw5xWaYH9fT8MFzmim4SIEze4WfVH+hPpX/HaJAJbU75
uCbRDq19xDOx7OZk3mtKfvhRItvDyb5hE7aw+hvzu+4s9N/FQXuGHhPhIuZsvGcOcGsjnKOJ3w7P
Hx8PVeAne9zsz04/9vQP4WfUxvrBm/TssTc/v+TqQbgrxUjOhdsxgNtWXXC6DRsYI3wOocvvX5nm
tqLH3dm1DFSl4qjcX58j/cWwBHEec2mLM2VUXhC8nZnKoGUekqW+YM7WnPRBV2wBB0kP4ZmOuDcY
8XTsw9YG5/eV5d2EVfdDStvTI847ZWF58Fa3+eQWsEFzrdUA0Fy9Ie1yYu31lEd/nbadaZ946Qz2
w0j8teM+Nexaq8YG+4JaZSbm4e88HRvx2RPx0/QJI2q5Lnao4ov520nYMieWhB2SG2FzvY76BB92
e7VwMbsUE1J5aKQWxrSvjyWvv44fbRkPwoFKhPfeL0Mje2uBVKfFpHKL8x/+CJhaGiNqEgQAspmT
G4x6i0/zXsLU4ljumXOMFmerRsNKfXWf9dDJEfXHULLRow+f7RtMuPO5ekSIoljoW50d1InwRtY2
Jn1HdtY7k6hbzAf4i4qWggBGEZzrthz/zUF24iu0FuNYzU+G6WBjbqBqOqj9C4dv6RxyHgIeGfk4
CYu3zD45ZXqDB30jouhb0Mki1uKWj7hhL7mzW0JbR6h+/Pnmo0MRqijfOsFHH/2VzHNkp2wPTPrJ
sbhPVpsRAOPb4tZCY9EhOUQHNwWy5eHkg7SME+vyx827R+o+0xnUdEKU6eJb8LMG4J7eGOGtYmfg
Mn/c6ONpBw3RCwVmz95Dnjvqrwi//B38EHE+mVfMYHFlrdgaqfcgvsn3R9fqphj9/UqU9bDWPnPm
UMTpiV75NuaMnXGpW03UA5IudJ5b1kgX01VOTUykRMQHO5wNug4GHUe9/JjzIGotxGrFqsaXdWu8
TiiQ23V59inXuAYYVa4HAvIjfQnT5WIEVMs1ZPn08EQ5W28bx3CTduIQBhi6etTUlHdlgcrdTq66
FwRNGB2IZKFH0Atq7uBYadZH9aVCkR8br4LpwGERqvFjwajWTn5ZgvMsgy9q1gq2elUDIO70N9nv
WOtDz8XQ7odFo+Q76yOF1qMlaGzaFnfsVypFaMAN6APxPjy4ICe3j9XV2+S2oS8Xu5FikTzucP/P
L29LENvYO45C0ljGxjOihzLuUHFKjkbN2EJ+1L8rRJnD8J0UwS4di5WCDG9cAJx3FgUuoReJqaNj
RsAxi5H+XkaHsYeiCR6/X3Yw9CU5mHmuovFyuGkjyVu1EwaxX5ASGjQEnw9RITTjd5C7LPAy1JsL
nIcPqhOjXl3dZT2Ka5TMN5HV39VZuq95JhPF4BXMuYeeaow2eqUZC9XwgSWvM4wsDNrQVbXAbICj
CBEtcma1L+Dnc5T23iD6Bz08mLVmtFdwTbCYVAFZby/ZCh5Ge3kNw08gbdvr/kRS7zIAZPDyCpQa
xjeh0tMkOa6hBFmuu8R3GpfrmRz3xeigA1xb3CeMCjZZzY1EMENc+RpDEZG8adKkqvFwlsL1sqox
j8tgNtn1QnrdeVG9hSRcILsHGVxt0js6MklsZmv3pLazhM/6Fp4tQ+NlTLVs1kpC17Xf07pt23YN
NlhDmXFzRUPYivxoL5lwWPufcRWuC0qYqWqar8xC0bP4Zhg4qH++DhIR4Lu9ldkfS9oJ8TKVLZeb
+CqMtpAZwj1e92RuSmmr68AFuNGNBdkpq1EJp7ZNtDM5ZrCNrwcLCqOgH3bdsLsT4UZKRJ7JkBBY
xI584rfgtTBXqrlldgHQlFQbve6iuRqMU6y5s3ab5c6XdeIEme70zPNB+1ExCWJYrrQMf1uBDiFJ
6ISTRYgDNk1wMooxHHv/G1Dh2AHVi4xKLsU7cj9Ll3BDDLRwPULPe7naT7xgRBi6UJlUoiGQJaBr
xYOWfYXtnvbC5YOoRzCjrRCvJNzeqtYVzS/zJQlvzNVEOL0bBgSxGR5HiCFptaUrZej7014yNdrm
TGassnXt3qWUxgmPsxeuSANr+ix7c4OEJ9JykOt08pPZZ1cU+a8RS7fGoeSGlvKqZ0n/amQ7PeP6
za7L0JVc+CdLgj4330j3HLqokjMajb0LVoFkzg2FH8e/1UZYQ58EQogq3ISGP9eE8dcJLU5H4nBf
oQzPwn/UMHHHWM3cnCVpS3a2BUPjw3bF7FV8CRr60Teg650tIjGF4NUyn+YUYBVdnuFmdeHRCAE4
ELzKer26yyWUrjDX2DC6Ig9fRS6RCLcmdX76y5kKHRW28SAIUF88DKY/BrdwT7jPw8pCDN+1v7MI
n5PlbNiTs7aOlRt3As8ykdncjEMchq/0Hi6JNK4Xhu1B+/cWsL64mOxtQjtKHy2FsXR5ZzzFSbLD
lEJRP2ltIRB4dQVtsQIz4QO6xvIDVnPyWf6zJWoU0k+OCfY48KqDowihFrykgcPKU85m5EKzGyT1
IkQLHidwbDwQIVgVGopXyGZEe21kdolImVpe05ArPNOiofjcTbZvrMpD92a6yLnhoIInzWuaAxIQ
wXug7u9+5hsCQ3cRqMigcPmQ7pG9Z8wtPloqNzqnHjSv8hEwL3Zx8dLHMRyTKgHEm2Lc0/PgBm2V
JBbends0+jmd3W/yCEWcIDK1fWGQsMzbkOYebC9sf3e8rh7GbBMbxIN28r1YnvkatVtwWV7Jnied
Qdsrx6wIyrV5MhekGBnjgT7ayJMOMrbFmNS4RKezgApBhyt3f33GdFvcZxnNbMzbMwR5Q55qfFuY
/7E25+wWXv20Gfpjxar8P0CkRmR/1vWT3diDy8Oa24pw+DDCN1KEN4K3vciHU1ca4NguolU+z8/A
EQoZKP22BT7zZOKwq8GGnC8/FZsD9wgXwmMI+ZUWCJzvDrsiXD757c1nEKBuBmOjj5yNv8zA96HB
nbFrAqfC5S6e7cMd1kJJR3LNLEb0fPXIovDeBvzlNVx2xd1V4B+Muzd8iLOsiKCGASY5GVk9bGTQ
l97CfkD9lBi+7czsqPSxOxUi+cWXrM81EuyVLTABwnAQ2NQMB98KI+BK3Nc1lccbBkLN0UdjT4Gl
dza2XTFoQg7NzJtYkadRJVzcGvo3P1phCZcVSMzTbMD5Bm+pDj5oiRErc7w3CMp5TmuMktSORs4y
P+bQIkZqujBAHf6VF18CYzZPQU7jPrFbcf1c8bVJe8BTxxaNciTh8Bf3vGaCqT/6ejXqgGggGs/l
Qf8F7tawMxQ2NW4A/05zzsSMG2QvwqqCAVZ65dMoCyA9kkEzdTKQuwIMQo2jDj9so0bK2w3z1vzz
wp8LFiEK9E6Hz6NdQZyedn+EDBE3PjwmYIeeoLkf5Auo8VQOYPHdX4wpsBDOAIKm9dvmjFoQQ83G
qsCWmyZ2e3P4MvFFP7XTn+bjlK6d7eRyt8ZySD/Usx/fv8vbaQ7F/ltpp1X6Rxo7cXRySETl2L0q
ZeCSs+A3JInwlC1R3ood5Sl5e5CDCXi/ObMBnQzxAV3BTo3qt0aNhPFxdsztTOLu8aRKgzTxxOKD
hfNKttQLm2ybqJiySnlaDaDLtuykeZncdF6AvEKiaED47/xyYt6ND+8+BkVS6/x0xcaRS4ZtOIuC
x6dGMk+Rw590gUdsPGxhJyH25AAf+/eBHKhEVq/ftfUaUCrbmMmLvseuCh1dxhDkoCHPElaPQiDH
qIOfbOEhMba7gYEaHu4hKYLgSPryEM9ehg+afRiL2G/0F5MjtUEelA3Mpsv/PD/k3l3wI2u2+LcY
fSzQWgToojzhF/q3r3E1blxgC7sYY2RRHNiSBxnCfuXVby/LkP3xIVUViB2dejbwzchsFwEmMW6n
P/eEBz3mvK3E8HnW4tj6cqYH1mLyEutfaPkfCeC+D0+ThVi+UoogQ8rl7Cp861g3uqWJS1f4frww
73YvmLJZEofwuEm+4F0iECGq4hEC2g8sYiQo4jkYOR3b5hgWmOOOXJcjSW10nL5uz+ALORnCtjl8
SlJ6aa3LGbuElJAQbTuXhv8s2XuoEriEkpQ24o0zSO6CHpmNRD6sg8muUZM684mLVwfo3TtA1qyU
y/B25JBvnRcVhEAVkgg5grNQZv0Vn8oOZ1zy7pEfAcdA7Wwdd0yp4sw+9b1gu3P83l3MbpQXYZ7b
wEGqT/r9fUHQgeaVeE6/dV2Aoaco38CrAMDDvb3RwPe9p0Rkq9B+r+j8q1MVhQWeJxOsD1n3pcdf
KUi+CBhecVegCKLpuJKyVpymvZlHIkmhlyY4Cu27w1AhCHAgO6uXqF/4tTF2xmfsUtBaiQ9vCZ+3
qKTDhG0OLP8GSxK8AmwkpDQG1+AqSe8ouAgchC+zgiLAdaGJmDPGsT1qIXW4i1bHY2PICOn8Y2uc
YzkXht+dUGVEJ6A/4E7tRdhvbC4JBV8eyovj+z3Lf+pj8HKxh0pHiAW2jpe/vs7Q76LHQ5/JzZbS
Yn/jQPlIywL+iTEQuOk7fySbWdyPjsLfhjNJPI5qyhIb6mgFYZDitq9Rt+yYT7CGv9y8q3SfEXYV
66zDsUn6FHUNc5qc+kxY7Vj4MOW/uhEDZGhASwMjHlhD8feebRz/XhzTO46eWR76TckD1oOBCiWQ
ByN/JVSP3JKICuZgwYNM/lU/X2a4+zXoNaUJfQr7HxQs0mKxCp8p5TIsVx4z1VHWsAgEj3FdAc4/
RfHilgEB3mRkBvyBS9EHF+iA5RE+NljYbmWPLkxnJFk2ILnfvQH1yPyJFbZKEeOogQ6eWL8l0e8C
UL2AyIMFLf6yUTBndkR16w7WvJuEasTW76ZOv9wzgy22c3Rw3hwzLl3BDqw07qzEbHvOUmMiBVwR
aBYNeWPwLVi2Dox50OZfzdIZflU9x9NkywMbq++8QisCxlARKUE0NqPoYgFxBMUXrFfiwFve6USx
kpWlpmaSGHEB5kATP7lR37gw0jywuSGno9fHIazLK6F5VJgYYygajeyAgw1BqykDMq/Y8SGv/scc
kBLRw5VwY696fjRhJr8CjGNfFfNdiuChUJ9LTZ+8ge5hsVHLT56pDNb3dKAXPHlguAxIWCUt9zW2
Rly5o+/9smK7x2OGmAtsaMnuOTVoTNSss8MSPTlbq2jc698BM7r5zkZjC2x75oYcs8mng33aRZqw
dIe8+qpmnFnXaCkoy7npdMpUfefE7Zx1KFOcGiuKZR3nV9yA5CPlBGMts0UPdJ7FrSxeuAthhYw6
XV7grDG+I7FZsJyqE3UIDTp1qwb6JygyNgyGGAVRrTr1Y10n9PwlU39GhuANzuePqsDzaHtZvOHy
rqxMc40Z58aksez/eIwoRafHr5ga5zB80BiF9+VMqlr8OKehGq9zyq5Mrxi7mXCK2QggIU1u1k5E
I9PUmQnSmqjKswuDLkfwozaGjHfIG+kHFZYAiVeUZQ+2gxWsoFMLoBm1ncEpxPuoLFpmoZ6RGpt8
9o6Drh7Aztp1Bz9JR0lNUPS6Vm95+KM7gaD0YQMxsAKWFD9JBR6jcHjYdTxE0KtNACeGcdHBmx9j
gHhTeQrqQVEk2dntBJn7WNvJbUVPfaGppTZ0O7lLfREalmEhZI/jxmTTX/y1KT36PmIOmZ3z+h+a
wTWrkl6V0Cnb8i6kMe1OphbgwEw1XLRcUpGOr/SgrlA2UP96QkbRG53rM+I2sSlgfMUOzC+MYjfC
LhjYesGqbzyiKPASis6BTq9fMWfD2vYwEl4JE5JtUg2FH6wBHI5QSIWJHUofKg+J31N6MmE0Oo5Z
4UPmgBmcnSOZHygegUeomKmQ3R5rjDa+WUiafd1brBnrY+uVXFZJjVEJTr9aCSHqLkJ/GvsGDa/G
jcSggJ0L1KSqfhlzXmpJm4Lj7yfZi690DRjNGYJVggsYXYsMG3+WE6/w//wNQAYRFNt0hkWNvDDD
AA7ZCyPsuL4VswODHKaGb3BfZFbXRFHJihOOQ5Qz82IUdgIqoK6GDac/GIl5FE06NusuCmCuqUJq
bnZML/DwLYA3WNDJfS3IjJyaZTBfmRHRSATydA2zWzPYY8ztFSNf5XDaLggAFOqWk1SKliWQgINn
NiE7iJrLK4E5UOGUUmnlvlStMuJkwcwLMEXfwmUax2Pn31idsSuIim2DevQMlgJ2COWUvt3lSgLF
AJKwCxwlAyZ8QQdS+7GxdTmp1cCR/VoJHEec2ezltg520cVSXVzwhBYhl9NW+7Yq7bsoFSF/MG1q
jayjRjxlc+Z/EE7hiJWo0Ts/755KtrhacRYqhcC1cXqSbdvdlNn5I9yLbsy6f/R7CujgLnDgilZu
GbOP0ZHhDZsAMcvbHBW2t4FZiC5LJnZN4+re8O35mgZH4tQ/L43Zz/XvnADMTY23OaU0D5cvKzQE
bOZGH4p/Bat243fT3dagDLTj9Tj9iIVPlKGHkVBn3uf58KeaYOI9u8R9c38SaNBwyKYwx8KfX/y3
rgAUEDBKj7tcwvjqQd4g1wp5FQV6xH6evxoB8pbtE/mQ4axf+twFSdvWFW54mzD6lFOQo7MwaPkV
CgJ8uFwqEgjaLEEn16x4mnpQMPY/c1x2JUQCzB/CB9sTqQFcd3UycTxdX2J+EZyOjI7mJZKfQik1
C/tuZWzhFNEVaGJltxxqAAN4juNLVXJQEx5dmAYnjlF1Rs4bZkecf/MOuxJcgGVQUvQRLg2kxulb
Nsuu+tKPr2FoYwZoXefozduSDANnJIaquIRvMAm+i/BtfB/+Q4VanidjDkz0f5x++5jw2Y1CvsfZ
Q6fHs3Cr8G0eztr9Ch1pjFf+09SSyOidqAktr/HUebgrSsx2Z8TmYP3xDIqBfvtiDnjpk2Xt9L/6
qBo8naYXdXFqmiVPryKo8JcOWgoYR+tEcXOEL4tnnSrb72utkWBrsiIhBid1df5zQQnY6zDIRJ07
X1FkqMwHLFrTRczQeMHkOL3hELkRdJtAHUaHyTKwOqLDDZ2PmGxIdcNidYNo3zgxxFAzUqazz3B+
ChGHHhS148mhGnLFqSH0SzpqqAi6VAljEXgPvWiTrTLvZVsKfo5YFJpqk2GaoBwajgzpdkqBxeDM
WLa3OknRFIwPsgLEbJi95MvF5PJUjrBTbkqwkg4bJmjrYLmAAtTVZ5eTZI2pEnhOVHSfWSLxuzZ7
BsRi0u1BJ4OEDQ6PDObiqCOpCBJoCNC+QVlyGg6QyPoIKkQPjGtU49ATGuHTWQKRzSDuL/M+ZE3c
wMybw6M6tjixrj8R9iSC6QNvIJyNCracZgDYOjQvL4x+QaHvbudDC6SAyzm9OxAmJQOVIaUGVwEK
PYUn21GhzT00H+PGCLAF9OD9ZRTZClqmnzIQcSkM0z0Kh9mtwylp4f2DmHaoW5TMoXHSXQVGJAmt
ArRkjrqKFcdqoMBK8iX0c/VgfqxcpSfSBXZh1AgCIoq+UIZPyjYOVVw+Llg9/3YnmODgsKpU6f7M
F3dkyPOLJ5q/cwB8SUKbxjEtGQ0hqGnsvjNy28GfsWlWr+COaYc5wfehT7cG4T4CbTTSw1tMR8GQ
fs3vyDauIxMabkgkAw67Z5RD778IdsdBni9fxudsGe2XWGJgy3sETJ5yzAIxbjm/+i/pYl75FYQ6
coW4uUmBAWjAEIayWZXSPfE/dpwRieHabNAUQORK6QHpb2KObUuprjymjwGlCnENqHKojC8CGgEv
dDGUjx+nytnKdmXeqvOtlwPnQqv4/tsXp8MnmaBP/V7MevX9x/aNqNr+j7Qza1JdyZb0Xymr55a1
0Exb3/sghSZAgJiTFwwS0ABiEIMQv76/yOqHe83arB66Ttk+Z+/MnYAUiljL3Zc7dWdvQWZH2her
XIrtiPtbrVZ3MCEO+Hlxc7eq5g07QLJDYEzJLeTz4xFzcgxiGLm6XP1eGqXZEosda5Ly057CSP91
yPTv4B6bYXRLprKvHm7143BLfw3uD6IoEalIpySdvufTCJoM2Ljpc20q4WuC0MgpU/PSHn/6wdtL
HWiufAcGMalTfLPcLag+xwx26gg1vc5hPn+qPuMJX29uXNz5VA6gS/BPzjOliOXkcc3geEzfYbsJ
w+AujnJI46rdvt9ABGLOTNN6+WXWG74CpG16PgAGG3efXrDZUF95YoG15wKSh/UNYt/NvZ/rbDuX
wC29zYKjebrgMXAjANIXKb9/JXMxOr4ToNSlRHDn5ded87CqcEWVQITnT1O2zQWnMsfJbK36BJeb
MpIc7aa3BglFG6LSXQCnZpBm1l1qzoUm9YVkIwMf7R9sSDIYrh6saYTeA2o+f5WcB7LFIvzqTd9U
9GmYJkQXETY3fYXmjpaL7Y0yIlmT5Dtq5yN83Bco1cNAqj1mDy8I1g7B0+5J7zm3MdGMt5/RNaVH
e8frTUjWKP6ej+DzIMnwmq/uBQx6l8nK1+7DarxfUMIw9Rkz7yUvtJFyxenY5Ka6OWoe2lkn7K+Y
Rg3wmoHG3axXAu1fmpKWlDLm9nerHujzKNgA1vwHCACTDyYUeITyNzHfIaoIlHaejlU5em+agxHM
PVs+ne7uvTcWZAO696/vHNeM2uV8RxcCmNMYH2W8WeW7Qvoqh7lII8HYVTyvd9HRsQYswgarsfdP
jl/DTaVf1KamNgUcZFCEWRVbd6G5iLlbSepvU8U2QuyhpkWLRwTJBAmJL2a4lcHCpeQESb2IYH7u
L8yyzmwDrfj4VcVTqQptsO1ZckyelS6gN1ntDOZDwxTTIxjEyaUGexLfTC0lObUItEKy1wiLIMrr
KTQvg/lj2uIBJeuI8pYig/oX6PLCekHuOUgFhOS817tM7N7WPhPWFd3vYktkAhAczeJ4yOuDmtYE
a0g87ngJ9/s2XKx4Pihd5N3iX5+CjaZdKEhf3J2sLHiUeHYIieXcFXsdE1b3nEjiIE944po+c0W9
r98DUpe42hQbuvlj5AFu7pEkQqpKuvDIHpt+5tHlgN0EiCcQes27lqLbKUARB4hvhlCjqA5hKLdA
eT2N/xjWvSlb596kH6FB4vm5hCmZ0cj0/pr+HAwllBvO1Ih6V2K8+ZCb1VD/sOtk3rbYb3hP80ii
Qbj5ueii+Szn1YJRrpRGoCeZ4e+a3aQAlvHUd1ifYwkPdub0GiQG8k5TdFx9LIrcawT0FUHKte6W
Q0tzOQHZrebzztGXoOJjTKqjRoBswunMK2LRQauOGhrEN0UVANNUBMfTiPv+GW57zZss3dN+XlMO
siHKvsgPl4zg+zQGP0MwbjghSvw2aIOPn09+dEpSJPncPLfYc9wjVaYiCNPU5N4QWM9g5b0RxYJS
DTkhONH+tZS9Eaddr2OwVEUBKHed8jMuk2Y/3FC6cEb1QL+UMSrmTNJ08B1H5q9l25lGTmRxRcFP
wSoA89nEWeEN73/KBsr+Z8mHFx0za/VIk8RREaaApn9ne4NhMzERND6SoOG1+Wu0/iksGLcZPSqJ
XsxiQuqCCPxBhfOaoEjvvomVwtsaHAFCX1Q/m40rhcQSTxPTO/+FwwWTj8ghfKqejevx+zkPIdzm
GYMAHi1Py+Ftsx94tGkd3lh8NFfRVfT8wVKZ4+61GEAmAj2yQcttvrsnniOaP5hNLLj1Fcwr3MsJ
UohqpU+zWCFJZm9MiggYusFcDAeYhEFgTnH+uNzfXQdV//oyXj/3D5f9UhbxFLNZvUOau12khu1u
Nn2sVhCeKqKmiGPVJdQrW/vAsw5W8QHJYH/4fiUHyxl28WBqF9rw+VN6jo9k2u8BvEijdyeAEkzR
XfMURHvLZ4pOXm8kipnU3IPL4vsoB+2Y4pM9ew/mt0dxx6n26uPawvGbTGtWjsS7IaFStLlnL1XG
dCTR0Id8X35q91dWMxSJHN/0LrfQY4NyfQQKtO4bFz0XTzJeKpSMFVJ7MkTA1jseLDjrA+WEics5
R7fkD9pdhNHj3yrUIl57/p5MYbapLukcF3XQpk/hJDbwBe0rrRXhfJXUYDs9OpRVeXX7NttRsq7H
m57UyBmOvNJMmx1Vj/OTAdD4T8EJyU7GarxO5CCDiY9S5S50lG1EO4eg7IMRYyHu/RbMNmKGljJI
wPaMBDvcvcni7wP69/URO539u8aoztuVq9H1IkjPtbx6jOH/M0gexI70mY0h+omBAglmrv/WBcOI
sqB1vEJyjhQ2Qzp9lCY/OUvQukWQRidZsVLjfcAckH5ai/V9y0cC5mLOjyZl02D33lJ4+PkYCOzO
mMbt6a/VreElkB6ckJiGOv6CVsAWuu2DyzCJ7PPUsUbBDMZIbR4wiQyqoziXi+/FoyTl+gyd8sZu
6MGFvFPOiN1VSjCmx6j/DETC+CB7PijpEAUUYwu82EckmlzYTLOAf9Ke8kO5mnUQ8URI7Pz04imB
78Ydhh6bMwF/DeRHN5fRHI8tovxQ7yL24yNLOgzbVBFhfE3vB7zacRkZU36OLHS42KktOegqOIln
6lEPpkzhvno0ug5Lw1OpLh+yqOhG75+9nDyRZU6ydnqy7AG/JZs9WZw6/hU04gRFec4ikM/SpXuh
dkQOwK9LSWLZ0LEaJw8ZbhPOC2CBTX+7BfPfyQIUYGBDya9B3gzZKPAHkPexDPfnkIbI8/3HKvwB
zgIVrSfNACChx4CDnEQQK/zcOIYpE7DxxpV0JZC0BSjMqN/ILA7Q+qOgW6+p61lxkpi59znB+rhh
8FvVu6P3oHohIKXkl4S5G24aE8XEBXAeh1RxO3Kf1lLeNrsEf+pMc7ArfwjBcNW7i20DC8e3aaHd
nebP9P4OQadCbsKVJSoXkl9NPjjd4uJ0wQ+JbwPrHCr8uma2maqIlm49Mi/u7hmPoNYAuSjRUPdn
jG8TRzbIN8yKMktlsC54PltbEJFy3RMBR9az2xD2KEcXCJbDqWtwUwLcvMP+3qauKAcrG0cYjy87
PINPmWP7Q333gI9iVk2TRWXrnuw+fkmVwkem1sPv05VvJsE+0mhEwicEFOJ/0MAD9y5+49jgigQO
X5MCbemlzfWV5R89PfAfoXbeGindWpowSUNQiXC//tWg8ADZ8RH/IkoKJF/9Ffo59Ilis9hRpUp7
3BwFtEjw82xtnjkeIGbl/oUXF0R8iw+X5xOsFOr3bxNSff6kaRNBHHxcOvazZ5Ap2lMA9G5MALM5
NnTwPK/wzSD15EMxvkGqETE0eCCMbHan5kjsFI48yc4O2nWbjEgbP0ca06UYT9G+ECWM9pEp6Q+N
+FPgPJGsRxoqRQnmyFLwPgm+g+uQmvnBxG/djcufJxmBiCP5B6ExglVehoFd+RS9qb97YJ5fqQWV
S8CyxdqWLcMfoSIrwMJh2SnWb3uioSE+PieX25BAlSnLJ1+F8PsAtrPc0XkxaUFLsqD47OHC5RLF
hFnFB7cQTEvdoyxxedpbl36JggL68BqtCF5mCmcta/m/wpLJL1z9H70TNjX4bQF00RkrkDrYhKEH
fckk5paLlCBnhKxgM+REQEJPywAaxzjgfQsi6+Ye+z+SYvcZTWgMAjTWME2bzButcVVbrcyR1Hfm
AybRREp9DtWbUrjI1iO54xnlvbYIbknu8Lj3b8wUCmdmM9cqtQIY0jAIT0ZVtTSZLAAgYdND3oC9
bwCiGzGAiPCYsjHvTz0hK3EIMNmAbXo80KAYRB728ZjGR0FKnvpwYq/a7eNg2lewS0itCrQFBBZ8
PAIRkBfVkemUOxqklErhaVKkzufDobHCGcO1llMUkMDssql5Uq4Tr/g5E40nTW2+e45Vif6TP7GH
7KFiwGOIzbCHm5DqYtiU7lk9+CPBhBFO3vVqqPb41MFc71VOMvSe6xPW7Uv7J93QhoEBLVPERcfS
x/u5p/SopY8gkTSk/q1LoUPICesCVzzNY3QLLIAcbFFsC5C27XrdJCMRMMu84sHUgy/yuC13EDta
zFIWXQD7BYXKvv8ZiVX3F+8uTh6mKND9Bl/SaSvyd2XNxQYDGb6qFmRi4oPKXG9wrhPUOYMNPzeT
Wmh4o9Pw8+IN0ShueqNLzFH+7nLtAS1V/DlojFUHvI8m9+vnOV6wawaRvr+0hqcjtiC0hUBx8yEK
NgJFPcibff/CfFJ4M3zExvTbCBQ3qE4IhhYsRExoeJY7U9214PaY03L30mhgXHpPhtXuGARfmQ8x
XR4OOCTRvBfp1QxTWB6CYxgJZOFU7tYvVtMpSpoWr2hKOroZqvSLBx/SynHHaZdcZqpBTvs964Vw
nAW7LBNI8kqTPdUyBFfT+XdXMBKPyVqiB1XO1mLQSG1G5RM8QdNTYjRnCg9ALh9SThhwH54+vJg8
i9lNd12TO6O5ehaWYwWcgAsXPNFZgzyt1zdzkfWRpG93nb6jBfqyq7o7qRn/ALUhyPEVWq4vuRB0
+ZMRVuhuxXOmedRluUefSipzgNodSbLrrG8ei2fR9BaOx8CXRrG1r/oOSFbVr5WwWw2eCnNC4/sG
Z3Kb/TRBgSQPc5S+S7hSqnwGLzsLitKap0V1dQutESEmkcbhFGKXjp7jKgCKaEVxM6b81NAiy+Nf
7NVQSBytU4hdksAfoXlulimRhYKVlJDSxT5BkdMZy/VydXcP11Q8k/gdhNM3APQvh9amt6Y5ziY2
ldJTtETNUGh92Z4lHspBQOlTe897QDvX0OE+IpToKy449d5bDb6z9utik8spOGPPp7bq4LOI03e/
uYGgj7VEMQdV6b11F7tSDqBagJWUId0D+oAUzwdmfWdEAXlyncDKqXIJOlVU9csPrBl9ju0ep+g3
b4lChLoVPk84JNcvgRgbPYZNf4YWbKLRUqBzQikAe6iisi2uojtDVuBtJvebYGKVJgLFnXT5w6yq
I3Hg549qDyksHxNojwUPFk0YTx1zVr0FrzuE/MRmhawUsOsZ2Bd0MtHPXQ6GBeOJSmCbgwv+17bH
a/G0HW5cNIY36wDD4hn7sEwmBPayfJXrg3W34LYzLk7UyTvt/GwMIA4Cy7tMdQl+z3sqDx1ZOOrP
UZc3qse6OUapmTLMJ58gtJrEy49uMCOoL1EdY6igePjGyE4MUUh+kHtkN1JtqXA57To/e6iIpJpC
gkRYURhic0Vmj5otREeIPcufug+z18vbbztSynfE34/Nmp5XN1CyR8c97/iGT/CJW4NLn6Ryqxtp
5E+8leQ8AdpogJZiyMbH7CpDXTSrF0NEJus7vUFQ0Tex159ACTkxTS6qx/2904oj6u5mUY1R5Lx1
n5a3YciAMCgOjgn1rIs7pLP7+8K9JKoTiPQe3BFVqX6rigfdZde/XL3p3xQ1jbPpkSYwpzM5wYEG
8LcMrnsXWbJ4rJucEpbQTMu7Tqc3RuQfVDIq6GVoRcPPApmU16sPhfgepvvOj0DDPz2CPfT3R6CU
gEtGPU91wJtaWigh+10pFLK+dNlgDDMAlbkFIIMunQclkc8ll9D+aeiVCgKWuErVtOdEPZtMNk1w
2JQfMWzxSISOJHHUqwD111NGvj9nf+jdPqKnMYzQG+qOBwvSQopWud9xYPS2yvEGIFugpkQvVEIT
dk3g+RMVF3FP7qCYQRxoyMRMDKTfnVD/xvnQRAlVgLfkw6UK/Dq44FESZG3wsqNO7312f5qKH41U
CfaxK0LIya+HyFnFEcJdlqDuHw8lL02zvjACBszN1gVaPH9RqfOa2uqngyWNWy+Wpfw3fMdvo7tj
PQnh5nXvil7vniqpQ0w3wNfN9siXMPp/6g9kdifc5RBksFyA0Nn7fA+HpdHSJyiKFp0C/ECRcFo9
Q1iWfQpCwI2I9qx3QkHI4omxhUfB6P7zH//zP//37+d/ZYcrboVtdr384/Kqxtfi8nz8xz876j//
cfvXH8f7//inZVq63unoqmXrqtO1Dc3i67/bSXHJ5Hf/jzbPXmf9anbmdAZvgoGiO0MCyFXImGER
3bz/z5ez//vL5bn2VjfvTJ3fqB+vmftIFEAREiGWefrvXkr7f3w0TbMcR9VNu2Ob8uv/5aMp+u32
+txfKrYagmO/O3W63gUHJaoTPBcXWLUkheE2HK4bUZhCUQH/qOBbQ9zRnug+qbfFff6sw08zvpOp
Ra8E234dlCwhg7xT79zBOt87P7w3NwkaTer1nd9slm167Zjv0icOCsfr+GujLO1bhV8etY6oCN+Y
1XrqYIzxdVs2AqZr5vd2orxirH9vlGC2+yQU6hMSQvnKQHEJXCNdrVh+kP4RBKyQkcjslzhhjgNv
e/MI2rLwqXriFXT7QDR24luNbZZO2YtlT8ZZCZ1Fs0fVwcIFNPLPCdqjf3PBtY7+7y65/t8veebk
ddNoV21eXMYdDg/YgEl1w5HwuS8WD0xqnkN9yhztzXHbYf1b83DPboSoobvp/qAALhBIvI6VEVR0
foZvoSSE2h2UiVWHJ5AABIwh/qqwaMYEpeNDdMgoJl4h4CIAvmhDHREVbisxB+b3cLG929y6xoyK
AZ8MNNDdShjbHKRnW45PfSs/njJPWd6HV5+KrdQCzpgmOhE3ikMNbsxeRxZi1dBZmMsr7SBnhcAR
xTujWsSirJA93lk8fu2JZshx3W//kTLRWWg/HVz7z6jyckFPBQXPO39U1Ah+fcGY8Ot9+K4NwYFX
XpkRbZkh+0QbWEcvXO4JlOqG35XpbE+2cFpP4zo6Vv/jhI8FDgdwLHpZeRdzonzQ2+KClWChczo6
F6EyJ/Ziki2VlL7JLA6XNMj7YIJ27TazMxYYc7pbbWmO6we8N+P53j09mYJ59QZc6340n16LRJPZ
2GvEQD4qVd3PqBuSzMGB6Y7ZBSMJC40qKXYw4PJ4Iw8Q2d+CDeyNZBn5CjscwI4F7maOGEX6rvj7
eOsGijwhlOhB6jWuYPTQZlw4QA5NeCVStRRZj6xS6SqP6pF7VfRnNhBzIWEGC/8rBHr1oO16Jmj5
BEsCqvPkiz0jEbhYQWEz/iLVo2c+EVZcj4ZfrLs3sgQtdFhjAmriAs/GO+2wWxnMCIhyemNe0gr1
MmAYuG17DTZhqqih+h0hnf9nkFClLjJC4pefbGB94ks3svER+Prv+NT4FfDZ6mnMH6wLXBOggswO
vq1rhsBtK1H14NrOTs64890XhIIXqboZdM44gYXPQtivftm47y8FKTEXhmdm4Rv3KEZDnhAf3OLP
M37kT3zWlgYO8GRhdh8x1l6I0tvUyCP1cNMZHffzPR/72glVnFv13vMh6h/7JjSj1wGkVuYN4H+e
fPI1sab5Q6D57Jj+xZmcKbhOokPELz4BE/UGMJszRsbucB0p56BU5o+0PfnW4QP8IHG654tF0cc7
nR9Rs+8QzHzZuPlp8OhEF5xzC79FytIGFckIMB2FdNIANsr3Cn29zg19UY4DiTCTH9DjfGk3ayCy
nDgKIjdC2iJWJ7ogKjlgio8U65xplmTX1rGj72qlRCa2gCYFlhM6lpBuGxcFCJFdkiBK9xnwV5+l
f9+RP3Iwx4++Q/Rh+GEslkcY+0xQsQSzhwAFVvrE/m0v3U9qAZ2I4xOJOyh5JOeJdXg+s1m9Atvd
tAIZEFjNesV2hT8APgwZThMMFgNprY0e3zdN1q8wLnqTd/9Q95kSfvmHNxjGZIbxwP8Frlz4FMwt
JaKQoBsNPvLrh+6WKAVxyBwEC96v7YW+Et7w78Zey42/5IlqoBGaJ82VvMnktjzEs11Ar7zqPhBU
NvSu8JChJBYZ2AU3yQW2B6p0bIjhFbvke5xjBJKIkMpT4CyePOYMin393WcGWH0WExdJ9E8xU3Jv
EB4ydwR4eL3DTUp8PT6g6W9W4XjCsO+IJFdI5GYICoVAyihxZ+mM+rTJjUSUEWoySY3ZdjPPJrRn
axkezMh/Llw1/n33Qib+Z7OLKOhBtQW6JTp86WLEfbs2Qs6BroTgp0lm9y1V0PSU7Kx8PFSAZ9ht
o+Hjxbl0A8gUd3zZkGTqU5wk3wrJ12aEZXn8ReRWeGRmnA44asRMJbPDBLNZOc2FSrWKSsZDAw5Z
75lDZvljI4smbem+QbjDA0/YaR5OiKEtsCdEKpKWiP7npSjcV4LJgL171yElAbsRBMRaV/6+wGqQ
5HVG7CI4MTrZ9NSbKTtrm3v3yXWCzZUV6AFcN+w7pSd4hlGFpJjhEUaabje0SKc490DDHPFiUtog
DYXjkPSDN/e0GRKQR/54lwGzP7GrxEDrjowWfh2LSjx8QJsN7GPlny7DzbwWp2/MxeMcyB8R6Ryv
S58FV84A2AzvvJcI25sJZmwRHt5nPwKpkT/cCXENlS3qjFxmsSa1uXRHrwTq5A+e7Boee0qhJ6OT
HGTnMb/NWPiwOogpJXiFgIIbZddCqcWFxVMg8EfpTslEaIrD1XnfhL7LfGwQNz9c94uHd8XJB95j
Z4UYYZwZmIJnETjLRYe3fk0gVJ5waxEwrrQjoFkvPRZF+pifRYdJeVBFxX8PFKQhRgF83NUEkrgV
zwIUH0ffb1dmrd4bjIZTRnIl5WZ6zE0Ge8yLVhc5YWGOiKgf0mEe6YKifSeWQ+uPrWL6CnDIK8S9
RUyK5Fl6VQPqsRFuMJI8YTeDzN+k6/LtJWcnqoZ/Irfcy6588YMclpkQKUolc8WaK8HZEMYww2bc
gUi8RoqG+BvzBGTg4ISpjt4ddSFdIuBkBBmNr38Pij05LkA6Eia/pUC17a1o9Fd2AYbhfIQGz7A+
DWm9m/RPed8FDJez31RE3A40cqfhCxF+jvkw2yc2eH02niQ28c0o0nOATAQ4VuLSUF+bEAAOkn1r
M+cODIHLEJzxxoeSBKzO2fc9+n/oBXZyCTM32107ZH26s9Cs3MkXjFZC32iWsQUGyQrWu1H83gVB
QAa2ZHnW8Bhxzqxvf5LJwOfDQUVg64Vc0p8DoTePQI0nThyj3IX0kwgx6eTMubDJzPAByafxaPbV
BSFTbosLMG8axLlR4ydXA7M3nqMej4L0OKtZy5yYDxcJiqPGLy38CgV/Z9Yj13Xc+i0VVxWgIa8C
8r1VTi/oymKLzvbprbjW6+9bxkXcScM5Q9PBQLRHfnAAwhPvmTjGBUuO7oEgJseuWKBRfg2Lm2fi
4kLNhwUAGhepVjmTkEWl1yMRWcIx+boOGyae4Q0Xcl9DCWa2/TWMEXi2FNTbM5tQOdlwhGAFG78L
zTak1zU9UiavyHNgmQFsYWzGImXkJUM9y4bAZPBdzCl5/4XMsxEDUvoPifLbHYlYgyi6HSk4s92z
JjoBVRS3CZk5GYHR/rFcsMRgDAZB13G5+hvHY0yD7wHms5SIOdMf8xU8I3qPu5RpnoTJqVFRZ681
SCSckDEUk1JtgWs6CwH2d5WMpEEMi2vELWfbnit/rMSd5cW9tRkEwBEOwRbHLa4MtgCTwUTA3l9s
QPoyRL0OHAiKwixmC8eeCftHGlY1qA1b3PECzCg4E9ZVFLCzEIlTEwGZEceWPIXYbPsrWJ8ndmGI
biEdGPgCPQ+ZaHiTcXmd0AhlEUjHklpk/i37vLLj16Vgb9Hjh1RH4plmMf/6IDYICbu3MlgbU5Vl
311lkeHNTim7FlnU3towA3ZO5lrmu7O4TGXwkfToiLuSvTDw74rjUSB5OKvTW+nswh/B252Bq841
sB0X4ybv9JGmTVEVVpzYnd3dY7aFRC70OhQXEA+ko+3LMJUjExz1coAH2RcqhUUBdstkPNZRnD/z
XDgKblOj5A7NzA3q8YfprFrvOuQRcfehf5A0j2DC2UfdCgUmrlbuBuKIB+3kz0ZkR65Q06SYRdyx
XUJL9hnsmQMzOexzME7rmMjBMjDlHQxLGGc8/jd0IVQQ7NPjgpOeTT4iJ5qBQVTmhxNPN/SNHrUf
xGmo4A0uTeXzoyCLVpwaQthTlAI9aOs5zE5QQx0xgqZCHqlricmv5cXCCoa6Y/c6xQ2EJVF9DSKw
5tgAh2c4DrES8ZXwcm8jjwC2vVWtBMSq1bxpi21TejiNmgm2Wo6bryofxxwB2EBNT8eC9f5scmBu
sl2B6cQYUuG0gea7Ry3Ng/0ejN5T3CgPuOu85lxUvzmjw9N83GbWV25QcRFQ5WjNglE5OgezZC0V
DWu1iMzgPpGkHLCoBgsrhdz6as19OzfhvUeLyIURa85Q0kWrlMKVnhPBGeNTwuwbfnnxdHSEZkrr
xOP/pPSJ795oh9M+J/VbfH/lzJOUUCguL5yRfEdOYDmKgeglfaqwp7U9i1ETjkNuGQ5BfM8Pr2p5
QSKn/7ip44QKj1tCyxfHoBosqNyjJk9UNO9r+OlrGI8ruEcvm09mwScesUTg98DJ+ShUwfF3g12Y
xptiCTcGx/0rND4kH7SEY328LjJvge66Txdz+WGBuLbqzrobj3LqRZH6wf7s+XTLoHuaKVdRpLmw
rnwWFBRitskifI7gEF1En4kWPuFDZKUrlwQZy4FO3vONRb4bsQX1gxFVpvFjlNL16ulSq9oYZ0Ft
Hb4PYGoPk7CPWyUT3gSsRi5mT4K+5289smAN2eJgB9AuW34dXcGqZ5bmhW/XHk6csfxoJ/8hxXNs
m2fEmjzDmJlx4SYTIHBvCZZLPL01ePMHpTgHxD7JRzdhV822+Ef7FTMmu3c/bJXwvJTmVrIMtqQS
T59axJCtktksd1xCmkGmvA++UY37qywAFpff4XjCg4xicMbejNW5dJjczKGWp7vdmorrmCRrfKFi
Cs6u7U5OPh/dxNuPohVrMGhWqSp8g1jLI4bCoMWyuM+6EOzRsVL9fQzqVh7WDc52nvUzmUh7sOLQ
UBK75te91X35HHOeuoHcu9ueZFQ4Pyna58VcwRkVlgNRB/aWu9cIvpsBj3ucI1+lmXTBmbZXBIu6
r87mpY907Zl2UNgBd8mQCaRblbAZH3bkFIy2euEOXFQB6ozrIK8YdS4ttxHXGfOY+y/UkjfMuvOX
wJSWkUY60UBTguw6MoyJXgdVDGJc38ZkYJuBxgPCt/Nu5jWkAXH0wQPFR/btb6UqE92VjK4yMwbp
BPIm7C3MHr0DtVDmf67Ds+MV2lFvvYZitxF21e+2if7xnyxP72b29Ic7djruEqz39A2Kt/dF99zs
GfHWxLa0xHsy395nb986Bwj249qdP9Ou5TEy6xkBXhQqLCUFEFAStgn8/Eac3u6351BXXkZh+Rhk
uG3RpGjLSvll7t72P8hVa5wcQ9svVZcz+a4vscj7qt6z9+osHgErtu63pXhHphHWL2zogChj2+ve
g5pTE22Gr3gYFXYy97cdMyWDN7jEgvw7TwVz3dV+COI9aMHIA0NYlO2BMn0jtwga/6Vw4rLV4K7A
asxHE/zDchGj0LqtVkkihViENZ4wCASJn+A4mTYuAjZpN4CylOh36L14zwgv5NclKpWIKeR28uhp
KYciWmYecbrFHYfK4cFb+r7ZK4zweh1cLvHNTO7XYCIfREUfvczxhYsHsiEUksJWPNx85uJw2Lxx
oeM4nVeyia3lAC3nap9DlW+hUo03eDHeiKhGfOgVTVwK3Uz+GgtprDWhZ4ZB86S31RPpGQ8PW/I9
vNIuacGNXsbuzm6ML8077mON35eXA/4V/XdMP705fp++Wf+VpTRwipSuyIN6gXRdH5tjoolAauNH
T4loCTjxUApRpN57u9uUMBd2KaLKvOad3giGhAsFNOOILvuKd0qwzQOS5hOsrx4CcvG595qT0DVK
NHkqZXw0tsz3ks7/8N7FJ+ZprvN8dErzkf7EV23W2el92nDX2HZILZPb33f3Qd+BFcquzgf27noa
f1SRKYuCAXPVdh3VJ/nVf+E/bDCP6DXzx2tUoRg1I2dlp0VyGamoVTqE01FCYX8CVxZh6zGs2V7J
dBhBrpq/X6ktzrCiqNLK6XV/6Fk3LmjTB8+/ZniyxKse3w1sbsQde4NKZLfxpxYZR/MJqAr8dpuh
SJt/ob0ORU7mO4E46jm+oNtuQ7wWMwqE1LxF0mbPEbDgj0qc2wCIVVVnd1uczksb1ctWj2wztJe8
wk33yOtNSnBCMKVmUWJDgg/XRJ987aA6XEbGovOI832zzS+MIfhWNkO8pLEAGt9QJl2S9JCkEFnG
GMb0UkfnDS1ill52L+S7PxnB4TVQTdLFyGxLk/G4HhwwsG3GHkIpRMYopfOk00bsIx03/w7fbNUW
MRXZFhAMCBxJLXCO384Bom+KyBmF0YMufLX/jp4z4ALtUC4/O3bc87WHmsm697UcZNUGACsl4sM0
1Zaju/zVsp5BsR7e8DwwwgaPcNEM37jqnfsfgItD5w1Izs1wrQOntpoghzhj4hqag1wVl45HGatQ
MF3wo8CE754d2lP/sf5aSEuimy4U6LxHTIh7ttvc+t/SpEqmELuGmOd2c9F1oten8J725FMnygsz
jjo1ufIOhjT++xFbxNc94qrEIFwfXCnqdGW7bhs9yG7HhwnrqsbXC3Ncarw5I++4chDDq6hXfEW0
9N7lsjSFn1Ec5CDKd3tl16lUqxDL2uiboDLQW1hshcgGlM+0PWZ2/80S7RQATtrsUf9e344wdbnO
SD0ctKeorOjW3mRt8lfukIY5aTj5WeR45lSXY6fJhWJ0hra9e7XrW3dUfUcA5g+V87v9xm/uwReY
+9YGpwpxWrt+oGa74NtusbTVTWC3JyxPmL0z/Ra98fUWANU3WeOVl5/sdfJPSC31Tc9+ufkdmdxl
b9crFWVI5x6XVEgdsNHYYNMoA0hzTnKCSzENntrsTn1Y9+vFRzM2R9Vg9JjWQ+PJF3aPm/c4XrUQ
4gXGi9b4xcA/qqkhGhjcX+lYOdN5lvDYf4VOGbGc+Ks3EmtkGrl4o1kE2s9aX8kEIsEaJFi0lX/r
iC72Ot1+dYOOecKn44zon5ypA6eqT7ub6K3EyBA6Taq+A+sBZDxhfrskUqAI1QJ3TXH/4eArP65a
BsUKV6U7CB6p8Vz1MwlNzXdSGBEMdgGIexEnjGzU3ua3/vhltmzL0Wn1Po0RCVwDZjE4ikmKuMnQ
4FtE6WcF7Q5TODz9vtPHYvMKLP9Ow4Cqo0t3wGz7lcUPWR3AUhDcNsSNUDmv2evSOmj6FSzOxzuT
XAUQwD257q900tFDlaXniUDlhenTp1Ig7B/AaHAAiCJAekjPIR47OYfWTmGY/xq3TlB/Qk0lOND+
RfgaMTCc13FGZk2oT7BE0FLld4NEctVuv32WNvJsi21NF+epkXslOigDAXH5m2Mg4ykT2DxUUQFH
Qoeb4uVKj/DwnqH21alJBBh8QIQFoIE0cfkmaQTs/gboS0QfR5GlkGOh8KLPFQgIm6u5dD4xm1hZ
EyOdUYKMcmIjpy/LJXgTGeKNZbbFrWl/jcC4vgE8w0cXpJAA8ncQ5qDkJ+izJdOKNuAjZISCBvly
ZQ4QQSrU4hyYpYJcfUX39bMb6FbPasIHKriYWFsiHBFFPz3cJ0H2LjEwRbVET45PBtKIwjd35ag9
EF4kZ4bzANHOGX3Cj3V8wfsH5vpDjooi5Y9MLPVbYC30sWCAT3Eevy4+PxIs63EsEP+wY7vkBkgp
YsnwWS2uREjdpnwc2KjNniCy7flX73jsdviXsoXCG+KejEgDPyQepmyrkuEZK1MFrvRXH9h6ZPYJ
QBFX6Nboy9za/p40Y9naGrR/UnKFLyq9IiGNFtgo8R9OT6qnps7AXpuAmkMgON0z87DCqWlPe/TF
gZj/E8pB1yCIqJE/jBSMXpfLHnBOOlgRsXQYjeW9tHsWQH4PLzBnlP28J6Se62vS2n6nzzZt+ESX
YTqPshSFSvhBLhcrTlToQKCtFbxxg7XGLyahInmockhYCyB8PTL0qdEJyiWbQkJNcBH57P9wdF67
bWNbGH4iAuzlVqzq1ZKcG8KWbYpi7+Xp59MA5yKYnCSySG6u9dc3hcyJjUpu8fw0Qn82tvFq+YYJ
OwdvrvFCGrtMHb3Giq8F1U62XGOXJb6IhuqandCxjraWQOnbcKIJWrEXJO+nxWDDD2RwXXk55UDB
5bticQ5YeEa6ZZKTbKDt41jog7G2hXlh5lzVAwcj8+culxbzDdI9g611+casZMssTq7Mk/u2JjZG
MT/54TW3uxe/+lFhtt9QGfZrtV7yKy/V/cRBg6JwGfJOv49HaaWh3S3WLUjZvKhpzv3tYvKtGexZ
HSIyycRtHm3fH4PbKnKF3LFOte4bKpHx8FfKzfgX+4wl0JOpY+aLUVzMLzC50WDuZBvH2vM5p057
q/xpp4+2PDjdLvo3IK83Fgp+hUOcfzGmwoF2hUv9pqt+Jf/CgSG+ujccw99gbQmwkrSAeFDCBRW3
rzsPIKfNsKD++4B/zvB0WwoM1jKkOTZos8y0YTgVD6C6EcAiO5ShC0n4DhEHKi5Ca61yItaEFflU
wAcfjNFzSbGJftUkp9olLLMQzBt+Lt2ZUrtF0O689v24ESGl5KC9hZ/pn3AqjgQ1pxgLjuDvsi3s
Y3c8pV6HOBxQlozf8Y9bgjaomP6DGjbrmPnill0q3BgmLoV0WlN9CtNGBfi5XFvbcPNy5I+3FYMu
deKPR5hUh1BZSiz2XEvpWiI61iIXwB3OHXjwNm5CiKKOToq1sbGExftEUnMUzjwz5VLkMl6Z83i0
ZpLC2ZgMwFgKfb9L5jz0AWw08uSargq2Ag72xVZ7KvxBsxt84kRNIGKrfyGgyUDSziSvtqqdXbG8
m7wlFjnZFjPMjKjbcC2QtlhiBk84xTZdlivg0nX2DyBEeEQwIOi0KJz4JpjlXBLc7YjPgCLGX7bm
xmnXHY0xjvoYWCDcgY//bv6WAm6x4ld7NKjUb5wi89FcTluL63nkprAqt3r96IgWD+NRPCgO9WSg
HbtsnV0n5OUYPhgh69ARz8bO4s4m1YhTC4h59+q8ed35HY2PKFxlYGO7vvWzM3CJEBm+zQQXcUVW
dmKziPCk83iCYz+3YemCjbYgw2uh5AhfoIiRnp6OvnUZkyHl1mgrV2BjRItjlkTEfyz5GQB5TI87
nBeioL3VtJP79FhAE+rd8v+T4w+cCwldzcC6xmM+oGZWPDgFM/dYX0xixEmBp5/xdVNg33EZqg44
WdrabAfVUX2nIavkpKCSkdxmIp5HwF75zZ24A4nrq+P8/FC4zy2n+O44L9RfGZBqG2r2SOHIXgRF
7RwpsbnvkxWPT7Mr/HhLlqHm8k4omabIYcyXOWLNnip7vjF+aiJKUR+Pq1QCKVjV7UEHt3Zo46IW
aeCWOyPYQ+Nc2tLOypaW6GrqtvK7nYgw+5p/1+/6kZahnZO9Xs6n1vRE60+wnKSwZbpIHzLhaLOd
HEfa0deRy7Klq6tX7LLPxKd23pm4kO3+3i/pyGDLD3peKw9ypP0SqoUK1kBt7fGmsUvueggen1cW
NAw3HulSGzoLyTu6S7GLuLr8GTrHuLVY1eXfYgLgZJeJVJcFoC+c8CCtp9Qt2bPftD0nucaHKpya
f51/5gzR3/0xgqboE3H4tps09dAi871rLm/+dQ6pFdCAa3NYWSvmD011VXTh92Fy84vJ5vFXChTy
yqbdZW7xVUrMoyl7Dh+DKkHjpmm+yXBssg778PHGe01Svrkw8o+xK89Z6rOYmOUJ8DNv/DxySjqs
vOhX4Stx2iWT0EQLo7B5EXD/eLrzVT/FnVdQrsUIPasuQOXAZsx9j156+qtoynHjrXxuNKfPl8Q/
ULKs+Q1uUNlLxkAdAtLmGfgq+n/R1TeeEZTvGSDgtMlONYKKp8PF4IeJOVoaiqz1U1e53ZtCajUX
uYSGb5SEKeYx1K/IBpfA/IW4J5G++UKMwJrPSCY4Uu+r4FNsLaz2LgB3uxIwgCD/XMzNSnzavblk
HdPofd6P34b73IWfZaD8s446xsHKTuiI5WCIlzxZWRAijyq3VB+DC9aL/sIPP+EfAWwpgwRqLJgE
V/LGG1nSI108C+3Ea9U4NcMSrp83k/FDBdBrM4Jzb7qgRfK7myW+qtwboBhNu4B7t2UMRTtm/dQv
3HQ5w8sJO4YdtCA5Ciq6b5H9LLmVq1/FNg+yxzo6l3yAjJva1+mRIP1xeO+y5U9/e/7N0+MlszAF
5jN4Cp/SKTpOv0xZ7Z4XsayhHoVBqwkq5+kKGAsKX9nyh7vNg6Mr8VsGLgRidmJ/S755mE9gdTqE
0qamWz27RxKx2PwJfSNTrj1cs8kv6NwdtiGtvRAzhKKNnrRR1mihNB5MTlR0OezW9Z3XfTe7zJGU
OiQf5VphaIEIkd3+PG9ywreaL2vf0eQm7em53sdrWgbKNc9hi46MLofGl7+U+8yEvqEShSMHJOwl
U05NkSAZ+DNxP0Gyrs9KEcCuFGEQF/v52GE0cMFS5xNdHKYQVFAk1Qdfp0ksJ9rpD/mj2L6ftxsP
9MyAWjsy14KWbx9FV5nY3T8mPib3QNhRp5Eot5haiZtcbNLw/XWdX5d2WDftRs6ofrEBDAB8JJRy
ZC8ei2at+8/PF30+7pxRy0kCGvN6FIy3/rlQCNXMQfockx3gMkh2PdBSm6BEgtg7Jb+8BejDIcm4
2tOsiVkoBJG7UN4BiPAe+0PqgBtH3DYUSt1Dpmz5mvwqr6Cv+QFEZJCnrnFxUhcYF7KvQgj0KODq
Z6NbwFPnLpMRq0cesNwwyZvLMFAIwcfZfxAVOww6RJLn4uXm6D2Y7v35NMCtpJgAC/TGPK/ua9q3
T4/AUv7iAaKbhUzAbvkmjGZHPtaoiJkyYRa2qcGLKzlpQR6YjxCAnBLs5Qgipsgfee3Xe32+GNay
VG3UijwuDED5sn7QCspL5mL6yiH86J3Br79Ju1gWX/xfADo7yCFAPnzDAes+I4ST75UN1JI4L/Tp
Eg7BG32EeLcpv5gObEaIi9FslfQq2SN18SRfXJ5YYpudcmr+KbFTbGlVeM0s3rf2hffBsBN0lpX9
qQuruAmU/Dc2fT061aTuERxh/UFVTv326Wimp4jfmXhHYmEd3yzV+8VqC2Q1FOBwMF2ALD7MzLsB
w0BI8MuVKI1tySrMVv8omPgoUDLWYCsFGgVcYKbLWczU9q4cByPnrIy852c3EniJRCwenDfUe8Y5
wtB8oh6Tbp9dzWJynzJ/AGXdDhmlBMlJxJVpOdkeNxlnkhsHPILd1vJCxyd52D3wkgoANwPhm+Z2
LJ8stMcnlgzqN1IUnVzWJRJEHpvIA8bl7PhJl9U6+UJ3eZTJD+FVSq5i/JfgsVyBkmUuZXyFg6z2
DQ5W76bg9oEGDQo4WcHSsF1C9KAeVx06Jmw84kDlCIvLTe5EiIv05esWbV9wJo2L1W7FXLSIN5Xz
/O75nCk4+ow4nGmSbq3Ez5UPZp3CQGBWbLh4pYnW1XKs4Uci6oVV9tSuYaakdUW+J7bYT/7kuB4+
hZ3IWxmrHQLHBvJZPRvMawCvPcyEE+tBaZ5DXnT36OUq0hcTkMBTlaxqTEqKPVA8SaBDQhrwu60d
BSCrTvAUyQhxdWKHmmVxQY4/53wT79M5HtezwfzqNgS9g9pewHfH+A55Isj5QsQ8xA2yS9BgfeAy
Qb2LHINMqtVHfU2WKa3woldeq02412WHLYMiOoXUCtTVF1X97ZMg+USfLJW+QttNABg3wKZA680k
Ab3k1VgyuqCTh4qOF1/tqqai2rTleddFvt75EWsGf4f6mBDaoowF7uBfIZ4us/zBCffW9E/CpUDN
yT2kI0K/4yVoJV9QKcLYSqS1FD9xtQ0rHmj1h9lV/uyh2sgERBE4LYycDdR/hjexWraWoxPq96lD
WYM1vbDX8qi7BtrIK4xoFdLAteoZDnFpPb0n93FHnoQuXHDs69Figp0YVnUMcrrAyz3lwZQvn2gQ
noFVbsJ3pKI0Bs2+RuFCFvCXEd2jaT1pMoDnomeD+5cryzqIJC8jz0x15bseNEi50Gt4He/daT23
njI6Kn0zJ/07qv1pida7+4lGb9rMW4wtIfeBV2/DdbW0/skb9L3gfohqQR0/0K0TowNJLzs5JTS8
N/fVD2YHRTo2SIRipwbi+J2CqGe+0RAvmEHrq+hyvGe16zS3ivx4PPN1TV8jJM+mIw6UyYwy+b+U
7puHcVWJacuc7KJrrvRBtLZpi1juL8VSk/0elPdcLaVr9GP9chsSBzRLyxeq+XcYcLHsw12Xche1
rMvGUpQ2LOh9vlJrtxI81vQ6XgoCe2HV8jZgy1PdcPJyZBqrmdOUJesDawsV441N5O2rWorPvRC7
zWult7+duuRLnLfxfbxWvBmuA5JvX/uwZrvtSeF2lb/pQm/H23u1nfkXzTNL8/yjp/fk6XVBTlTX
uhy9VvtuaR0HxGNKElcNzCT3QOn3j7iigPwP1CPK16P8S7Lfe1Ykgm41iW5EouhnrJM5OJKLDGJn
WPtQWunTMjQ4DPadm7jaTmbvuogM0P7A+7Qiq3QBtvsMoiWMrXClCIrRnIoRshjMI1E7HL4AQCSQ
wss/FybCVISL9dZ8CyHxjgLmf7ZiBQuxNfGi7boeDGrJb2U/TeoVr5PxVXDJZ79Z5sMHKCr3cjed
o8t8tHYl1QI1KXvr1yoNiCSLPiNk8XR+XGP+EWpx8fiYAe9nXteeoDp1tDRLIOXV65e09DbxS1gF
w+16r/pm8H2iGjQX9DI0xnsq4iZVjdVzAFNeDHLQoes3ycRK5M/56ST6/XkAEZmXzccsUBoMCaTh
N+9Woxk8NSi5hPF8OqCZ1EIGE+XPYoCDlbHsPvPy7i21lyK/5uxW7aLwNZQiWOpxTKMLJFxS8oxl
CfrK+gFVx/6zMiAML8beuqMFyqBWOBs+QuGuHTCYTYHY2iUMxpkqdwR40YecEfp8zm6A4XnnTMCD
fAeX7gJfPG+72dGoySUeh0k8SH8VxhTCzBR6lV/poUWqRdtBtce/lRUB9Wsc7KTu8XAiYZZ9FYpF
f2drWb4acJh0r7OaunTzWQGfCn12NC/Vf9UaqFvq3Er0Z84HnocRzwBk+52XYWWsLUAYco7nHQl9
aU/8x6Lv3Kbf1KpddytRveTx98Sd0zkiwMH9xeb/xZdpoa1/BklpCwgRC+0SEVV+hIMwMBA+0dyH
F7ofIY6FFe9tRd4MBBj+lazXzO5ztGNxrnbZV/Ratn7Md38K1022fa1G+nApsi7X0ujoL2/Gpo1D
xPxk79qIn5m14CxNhv9pUY45dJwIFfdq45ZfMO7NdK6g+ohazX1+ke+gf8YsgNsvt/JpMOyU5axb
lseR728OXuJy4Hrguvnme57dQVipRBcJ9K7VniU5auqEvyOY8q/cX2m6eJobdKTsv4QRWVvpT8px
S7vlycAYr17TyIupYwXdQa3ClYYPxZGLFJ+4ha8eBP6W/8qmZ768bB+G9BqseOMY4XnkblPljYkI
AgFBA7xHwSF+cxP3C6fJU3Wa73cXS3VJLgalVUfZexVux98Kq5M5VurME1AztCcR+TLPyTalIueW
H6Vrey1ogQX4/kZC0m1EKmOfwBnuM0e4tFByvEObN8sOLiQxxFXIzio3WYP4Atfpf6K0BIEQBomu
TSd6HtUV3dPNyvw3CG5qLi2oimO1a8hUoH+PFfrlF+Hvk0YgCDB0PrSWA7EKp/SWwn4Lm4j9wNwn
fe5y7izNhjSQePN6+1TsqTw2xb4WiAvsHml6FuZAQ7fF7cHE5oUMJRiP9bWV+hK8FeQZgPS1mTxV
530VKJMbPmCU+JI5nnsdb6LXfpXKRa72phkMlp+KAEvjDcRGrpy6Xpc8Fg+V0o8OPJxxCaHMcDDP
Fb2i/TrWgnpwE+WjOLfszO1C42XMwim4zXLSgqJxmtbm8hivazsu6OHJx6WBfpV2G+okvprQ0+nj
3uALyNfCPy4/tkzZ++QHMl4cXg/1Qu9hXrmCBKXrAJ9aOdQINaCQP444LiOSAdi2kD+ONjjza98N
l2xYpr2nPT1Z33SjX+UbYKeWIwXKQvfBep77gdWZ8ELpW6YCOjyNA0TXN5s+qFjG++L7pbjDL1P3
4Qk2uwrNXc8I33gxI8tvAguiUs2en4vhE2iD4ZuyKdakSHXkKkibTZgh08Uy91qK+5DbsxCWPH0Z
48vLZmET5XUM0RFoIXTwzBhGpYfoSs+18n7ArlQQQ/rnw1kxfUrvz+z4OcmiWBfzVciAG/IqdVLg
evikI8mbEWBc2ngRERubGeNU5oK9x8JiOhgobyYA51VDQRBouOiC24/aPdSDPl+X+noO3TF1ZNK6
U0cBYUtFX0UdxJrdfNfo9sCJrUVvADCsBcVnujbHc/yT6a4BowYiY23HCSo2iNAP4CeLN2B/yfuN
hXbWbZgXj0yEjF838cBzJ2e2SgZLjHiHzrpxl3S2Gb6H6ltHNje06ilWFj3LkT1c1PvEmcIdy5gj
HqiJ32rkDBSuxHsCBdU3u1QLrdqsahy8hiPzxodyjFzM5FXJJd+BsNHrNRJQIJ8nnDHCcYwcXFfI
xgthnXRYhmXXwC3yWyDeBx7AhxGBENsitkMEMa9FU7kKirzBK2pXy1acI/VVj/yoJbTHeTYeC/Ms
rea/8StjTvqXWIF508it6i8ZYj3NxtA1MU+9dv1n/NeO/kf7r07oMZdMOAJCqKUVE5402Y2ymQGU
qT3YZsALp05BKrXmxkt5k3RguegUDKzw07KftwooHz8l2UeDX77t4Ct2zI75IyN+elpomc9Bzdz6
NNY6MJrmvhqvAtiVHeOvhBpWrzG51913q6/bwRHJVSOUkQH/fZZyuIWdnwjbjgbvp5OhF3hX/UgJ
/cNlBsaUbzBMVsaiZmMu4fsC6wcRcuKJm/QLLkff69aik5z8q98Ot+7MjFswJePF8pR0kZlsKqwn
9K1bTqR55p9ZvHHLSL0MfwrDMIwQxq47JikYlV/u9/oGtYaqE6OUuUzmIMSQtsX9yE9qk0y7M5hw
WuL2mLsUGtuxiPAL+IPEx4JO7a2G3I4rmdsSDPWMuMsZ+OyMiSNuM3d85O86e+JVIgpXzbODfyrS
1ob8IzDJc9uRy5PBdqAh91Tt+Gx9rqmuO8bbY48gHPcqhhzLmRFyfmf8xYNd/bUoJAYOTuwXLPV4
D6+wxi0ZCcELuBlolDZBauWnu9a7Ao5H7o8T3xD3vZ5sWENUOmCd7kzZk4ysh130EcOXVK4ke5ym
LeEC2NiMX+vP0tewoN0m1v+mfjEom8765khnqJ3wuJJPE89LOTn35bFnnc83fXqqtLUVb2C/WiQd
e5lWSkzZCPHKa30344Db9WUEcDd8D4gWeB4U84s0venINxFq7ClHHqhistsWHgStUWie88gt3k2H
+1R6P1uCtdXDQzMjow3LawrrjR5EO4moQ3AfqkypjEKpR3yuyqWCe1YnDjxgmnYF/WYR2IctvvP5
X8WU8Lr1nDbcDaSB4jSrllhA+ZJ1kWtetDZABihweeZE4KqgPk++lAdstDg6xqPJeOliNnxoMdPY
fHp+CNqNP4hGO24XDfj+4JiZO/MskPzhvTM183Xagi+Zp+e6F7dPNLRMKyXbJPcSh/cPewCtN4Rl
kocUf2WDU8XLt95RdXsWnGe/z8dgOIfFXkO4ht4PQBJoiM8oKF4vfsCbSohfZk+ni+aqIp5suJUC
kjqUEg1YGaOlXQAYyMUeE3TS8yguEBXy/ubkfpLukAVl7RmZz+Uuv5SZPLx0WxAscRB1+kXVO4sH
+0MeU5kO0Di6sDts7aR5/k5IS0i/Hr1mRUlClR6jfPt+/Vd2Py3KK2eLsC2UTfMT75XPCtEjKxGP
ztdww3k3kz9IMSUR2j/wlMiFWpbcf+hZjAhrwKW+v5uhixXngNQfQ4URn9NpiXS7J3uHjBL1R5yX
ybR/0m5EllB/FKB9fkPEKwOdBD5bxsi4QWaGgBjJDrt1/dtDVuMfA3fnbYz3L/MxcIMmFtfnhvtT
wDWsIYa5ZX8W+Jep+i0PImHgaPiUoAJ4i9eK4pQPbu7n05W51XQQLmI22N4uJkKgc4XAJN8Z5JOY
d3V0sGmlOSDGQvyKs9uYbBAiIVmZ/sDDmnKXY1U6wYqCc8AeIUbP7XY6o/0SPdBO+AkSUfTj2+tS
RAhv01+2XF38momjh7HGnsFBpDCnQDNAUzykeFcDH/2NXrpUe26RRUbjkWj3Hf3WAHR2yWv3K0as
CUzl4l4eOBkZqerA4B1LzTxZftwXnCWu+U95lOay0FAg8mZbF5vBXMr3lvRsdpBDOUZ8dRhZsLC8
ppWEcb7WnHb4bM4ZspwL0VRVsif52hh55LdZ5bJd9sR7Jg9W+Kp977tMFgTYt9dR9nl/hHeUSMjK
2ItGW8Rs/qEC1imLZ3Sr5bs2aTbKo+qnvcr7GTSqO0SfU2dLR8snVjk+5O9QNQIkWVcX+tm8x5iT
7PjQij5F2JfXle2Xm/0jukn4djraTJrStZbmsLOgL02++hF2JwMaSW3xEFE3xlv6I96MLjgJ7/V9
muPncMgboF+gsNXXuzh0NbFABa28zQ7JIXuw2qs8ne2bF+CYfQnnXL2Y2ikkchpRLWb07GS8gWIk
67NTA0ITJ8l27/AK0/AV5EE1bQghj3QiAmyE0kUbqLiWBCcnG/HzCSzBgECP4r/RTb/C8lLUMFPc
W0bqR76UrwzDS+QzTeJzehzGYyihKVS/FCWI/2XYzkpnJLSv2qRnK9nHKajUIuo/U/GoD+eUgzTU
HuW8lx/56ya3q9cplB1W2+Hpiu0qMZcMcVm5hcCa6zUAbeih3ujJSUMOeOSoSl+3hhYxpgZw2oeq
HtBKpe2hLRzYWA2UH2OGxfXilSqQxUtsW4Hpat1vm029e2qO9BOmx1mHCthN32L/p3PSizYct0EW
ZrV6/rb6hrtcDkxzIZDrzuOdaPS8n/nYgHAgqTh4hkN4bj6f+uql+g1VEbGXkjaQmpdU58zrLpX0
lnAZ/Y/8ozIYniX5ONId2n4PF8xIsbbljImhgW8DkmaMsarH04NimqgVcZ0etYOIWEZ0Z+aE+CeP
lrws5OeGE0/61XkF8Opoz+3oltmq+0mhJhmyvNgj3yzvA9ADfmg9X8Y6/MvrwllCGFGMWSa9jwc5
X3cEQiBUYvZjxudMGK6mvlL7g4mM6xVuSkIWsucuAoZ+KauntK/rq/gCKk6ZJP028xEUaPX69bpo
il8AjnB0xleIe1Kb8t/qO5iU5YtQAIRxSiBh2hm2TC+R+SvLh7hbDfWSGh4/etAmR3mScJGE44zx
Sj5CMiaBHrrgZq/ynwBmPK4GOHL+6eFqCH9qcpn0bcenNM2j8voxkh/ZJEKLpUiq/8zXSTJaf5rW
svVd1j+CyOIrnGXLl3mruD0CIKx0Y3aeiXwCJM7Uq0DQLm8z5PrsRb1P/ZMUI1cRVsbAWodnjPvI
cAzNexkT0hrfSM89h1tu3K35X8keL+R/E7ig0p30cS2DN4YvulIgVfltvvNiOkvgF7p4aN9zHQYY
HUEqNuXWjZXr64mvAF9S8SnzX4XwZs3L0cL3G85+S61CBANgVA9AzVRfqy14bHnMVNfKr1kdJPG/
SLFH9pr5w0jdSnlrXIiD2eIkyo4cNfAFtuAuc2+k6OZ5Uwr6O8qretf8fjURTC56zed4ZMWLDmAI
QY1w3x4P1U3fCTSMkFO16VaNW0NtMJyQUv9OOvpbYR1AYbRGb0COuE29+TtvecGu5oWusES2RI8l
Fmov8uAZFjvy+8c1Vd+fgK0uvBwywUOyTWxSeFjf/RpjyItf2vEKEZafrCJXdYyjfM9PZrxgrmgO
83Y+QnypuR2pMOhvcRDUZOkSU5k4o6+tqgO9mT+8xCA5oXKRrWfhnS0Utl1NV/O9fVTB/IPtcGUg
VohTNyZg+KqJO8vjcJmxzs/wGG6m7t7E5/esu5LmSyHeAn+OvXfSy1nHK4KJkIEWHngzL5VimZQe
Tq3GZ7NPjrpl0wc9l6tnFRQn88scXORX5Eq001WFqUMfSBMo4qR8O/YeMoIMqCD2xm/ULC9a3qbN
BMaDS5SfcFzArFawhhhkDv2+49C1jtw41a/8oa+aP9QCl/EcHWEEi48BxfgCTShCQHbFBnTZRONF
UNICJlhO1ngYapW0fi+MPP77Eyz2/J4yYe61N17I4CjgAL28UOunLkggz19iwucGGvfWA1keeuC4
8RCJvjTCLtYIBy0v/lc8AwjkrHfMIZBHGx+ZILvKDfxC7Zw2vT+puHBnCU2Jm3ZezFlAYWHlm8TD
EpfNpYMWuVY4uTXHPCSvNV6C6h82PlRSsFqVCma6ZfZDd4KNS3Jb0eYKCZqvlEuduhKdW8B7gkWt
JLRezMuQinBATRzArMkZ6iHhOqMBLfwK4a+ExevlDSNpA9/R6M6Wz14T1YhalxCo+Nn7n3BY5mdr
8CZASiawY3trCH+HPUs9IwnK3CcsfCYWIiiEvWl9VLNnAnNeegYiQJ4/KA7YEuZdGKKdGBAl9joa
PB1fJuEYP3IZAG4Dw9Zk1PzWO5F3v3qtEfJiixjdZt6Ea17Mfbdp3s6n2J/XDNJ/M8zwriZwAH/r
8Jmu4tGrAP2ZZhApSImDnIEBn303FW5qHbAMh2fxR4daROf93RDYvspnrBseWzlzfyy+/0TfbqRr
z8Ewu9bVAiHnqVyTu8Neo3TOqz41h/jAHP2WVtI0TZK2aWJqdK2VxlHZvuOz4ERywK+1kjns3cz5
7zqUR9S4wLA6Rk4wENMZB2d4SEQ5rKvInT4xncoHHE6s63yTr917dUCn0GFXHP7FhPI8lCQA3qPN
UlQf6Z/4gHjjr+6Sf0nqCaizeCZ+YvTFrUtYxTwvORSbJrC4LNWBzVP7Q02CjQt3Y/RtQcsjKcCd
Q/DAe/HwQXubj/KXhGHUd6v6JBGr4TezJ89nK1sRV26qe4mczJUhBFOxUtGlYlfT7fhhPuR6Gf8w
0gGq0/tXWtf4DM7LBTMMJxS8NgdXcKbkY/7Xo8OEWopsHFii7k+h19FqyrhDrOcXKGWteYLoR4A6
j+FSHkXJjb/fEDGWLjZwz8jdUV2P1L9hYONeYhH6awia/Or4oHcFKzLpvKZTy6sedm7/0tbQXMBk
kHb9HIh6UAzMhCSjoLwKyYZ4bQBR+c3YVJFdL/GESafYb15r7blvrXWtLK0vsQaEhCOG3WncBHXB
nTfKFLkM3AVxHoot49dI/yliEIk3g6vP/d6gzQbXcfXWVkjDPFnjvsUuzeDZHAo81Iua0ajZAgmo
zHLVDiOceGCqZpye2J9WLRG8jWcdk8n7NPwq88bomKorlXRu7VqUy7n5ikmfS13qDpBrCP0K4Vu/
UqRA3XEGlz/hr7h7/gKbdMjx/9Ujq9cSsOC5A9F71XaKDqgqiUCdwJwBGV2m25xZjtFjZunIfVNy
2n+5CR67Ltjnn0QY+lzgeXBTJMFE3pDZtxbXIedBQ4tgDzSXev1VbsDqPKa46IBKKsGxCVD4YV4S
3EV47A4IOPqrRIdEfnoGirzSjtK/mIiwR2H64Isv8G1umg/mgerBMwliNbPC/XTxOt4ANeomLqc3
xClQPAq1N52VwYnAVhfTA5MEPAnUrAIYUTjpH3+J+ignKuYWA1wWDQPzsfxO1yrPIM9MsR9Tyqvd
HEEPodazrSmfTNCt4r+HnuSWlj8VAAatoJaj7utTxWjwO78c4ZCv0srTLLc+GWIAUMM3kh4hFvvs
FCp7vSQ5iKx6V5bdtjxFup8wl3bricvCO7D/xvD5mtkh2TYV+8UICbnDiewBgSp/TP7c/GUacHnb
j+k79gAyrWq51TC3RqACJ+XA0hepwetfGG3ylSk6JZIPTJDdrk8ezfdgOdIZHxAXXj/NB2OPwDT0
pUda39GIBphlINhIqmTuJVD/HaQRfSsI/8vV+MuKiCKPHgJCvrKzAqILFIN+f8uk0R4J0Hg9A5K/
nh8D4SD4um7JnZEw/KZXWnk5DOI0QvPpMjSl+3wrEhqDFjvalV9UmLV29a0I7wYAnqf0rWyDa6V6
4LvdNjxJDuqKJzqw9iQ/pp+0uhl87ZLXv9gEohNkSU4fBEES2VIC3LUOcvMpzJ8sOWCkBtEgIJJI
4QESfpkslPqc5sts9GP1lt4sDC6KM/eIE1Ho08Cr4Dj7R/RggfGShOwPiEAUhwVAW0Q+5GKGbiCO
7peflAOvCJdEhc5bnVdyiXwB8GExcoaaXPS4C8zwIk1+jtFMABLfv+UD6/nrhS6q0jAkOWA8XNLD
gGULo2sL90cVBQxlgmiBHFCUPpfu7QZw8PwmxGZYO6k9DTMYEdvoe4N9urAlEHGq5qqEx/dsQFvY
ZJQnfJYS3424fAluJW/ed1OK4vT6nLc5ETexQQnDSKTnnh03BWR9N0Jth/7SZ0s0gXwZSfRTVn72
ke8lEwJi7q9sCk+M9hpGStfkMsHLofgpbWRWL3OFTZ2191qsmFzAUrITJj8BXOyT0PyTErBiKMHz
PpC0/MOcBOAHczZD/zwdufwb/gTesDuN0QIj3KPKz0pE9M9hIG+alwJ3Hmk0o5vMfjY5sCclZZLT
vbQcRPEcNpPP5oqQu2T/Q+L6icZEgs5nI2WzQpCLuO3XgPLh4V6N9/wh5359EFHl6DZ/SnV5QxVr
JGUaTp3Qm0sHo6JGPMONmSXqF607IEowvDA9RfkJydwUYZbtHhEuqKuirTJz06AJJUHzUJzqPXou
6YR54bd7s602R4R2VFZQM7K1YsdAglljnUF5NGr+1O3FwS3bG7wwnGHz1SBAhamXtuPdggBclI+O
7DxeGiytnFmn+vEfYWey4yrWZeFXKdUcic4GpvSt+3A3scJhB7jBYMCA/fT1kSWVsvJPZQ4ydRU3
bgQGzjl7r72ajNJ8gsXQfYaEqDFMkqqVpfiedoBjd79FhjUMxK1qquEx6+glSgcXzRoHenjjRznM
tlocAKYMLV2iHepz3cHnvjfLLgshDMP+aoLyFrwO30YCKAPgKL48uJpUaAKCZtRFmSVQntn0vrpV
FpwBg6C8uS1FTLKqEEloBQ5/AagRrOty8O/7ZX+HTfehHC19bZDxEQE8fKUpEIebqjTTERaPvWd/
yjCNlCK4kBqCdpTVSJaDK0c5eW5b1GsKzlGpD/TyIVFBgf9glZgDZcHbmNPhs6DTQDVc9syqWF7F
0BApiDFiEQY35PqCW+8zStNZ84oP+lFpFqOnxamTQ+BHc/91QG8S4fKN9afJ9OB22Y1uk8PVsKv3
vPqE73bS7PMfklZz44j+TuMSAGZogA6DgTCyxBv+GPFHSq1Gjx907Kjgau9W0czwCHe3PIbTk0ZK
zUw8lGhv2xFyhhI2wKCXLKYv5rqn8alCrHxEyHJIUFdK76DC8UoJ+usKuCso15Qwl4s9rmn0zQMO
EIJjPRk4g3rJnMi+jkL14D7FjS7beDCP7kS1x+wGDOxUAQK0KZa2jrEPatHSH32nnyXtOTeYCfNm
3G4OUy6/n0D67X8bDbKFn31zQNfa90DJk0TbMOYQZRn7oAJBG+bW/bqdGw9nROnJLjjada2n4RII
eTTzP1Az5SH2BArL8yjvMQuiNsN9sEroExDNVY2j094+8fmDslcS3GxpzEW1GDDokdSy1bZT4+Nh
5CG5YiQQOCkRT+OLvr6QyO0s714nuoXM5kYHYVFiUjSC6bANM2Fj6tMajsxZugKAEvCJUSx1Bb1M
ettYb0BRn4gz+eqIsz7kvKeehRVQTV6zBnqc0/YOBsoCnZ4n4K1hQyhB5dmNp0Jvf7L5c2qAWdfL
VoahYKnJtfLHtcnQpdbdppvrL7AeoIofhhc3BqXvqDwV3qv1aUVVmI6SSYvN3BfBIt3k5T3t3WLy
wBgzHhnmXfOL8ocbc63YadDjvL8eq46YSjddVxdPh4UcgLe3UnSocA2w4Hkyexqxk/oCzuBnAysD
dG9sbZHw5NXzhiRgxa2JRRmQ2YcOA997N5uC+QKv3WuTF8FAIRrwtHvtCJHMkQuYec43B9paBu6Z
TykoIsx5PCc9uwmALqWSoFni8lNPUsjQR2mu4FSDrOTlPo7Xaonk5M5oWZp3D3hjtD0sUqyjlhQF
NCf1BTXQ3siRNbvAO2CrWTHDafgNp47p22gLRPNWF2N8wSsTV4hh5XjU0w9or5pV/wjJhz1m1++L
qcR5xSF2hlJZH0FcID+E0vIVXZ4huybrU4REIvJyWPcKbNlFS6PwjnHzdPd+G0oxlPaj6mt0ptaD
X9kpDgfx2xXTBVh1+X3LvHL/3tTYYEJXT2hMWVSYbSC3aLwRVmAETEKafuxuBNHhlSyb+T2mTasN
CIGVf0htmHa4tXSZ/8C0BxflTwC6gYMWZoprVmQ9HO2Imu2Dhr0dCuXb88dAJ+VAH4K62+Elb1GW
PM4irxfNsdHiUpWAdPYzZCs4JPaLi768YFLdowCLb8vnyPuAr3xJJ/hYMtqMBftTyaaZ0frEvBJP
NFBO8XK6566pXRrPdiDTReeSbriwP0aEvBI/75cHhv2x7j4tS2HLMCRp6ZHVUHGJh29sml9Come2
df+mmmVW+Znpg/jiPbm8J6P8pDAJgfqpXYJUNjWkDA97DPxc/KTG7xMOJp6mN0yBHsurRNuKe6rJ
oA50CTpVOdPeyw6HXbpSiJjMd1sAAtkT7372c+3XGV3ywzQmB5fK/zPKrYqpLbBr+0ErWdHDE0U0
Bncr3FvHv6hWo8+McAQ1m8O+GS1kIGVUqLoK0kELfe7O5WedF5tRvQHHKcqYbWN33Tw5p6ZvVvFy
RI48jgdrTEAArMVtxYnMJ81+DqvD7nJufYlDH3I0axB1FfNn58mgN0BWWSBy9ZkRHrCczFxNdHDf
A4OAdC1Yyoa65v1dhByW/KOabQYjXnTXfq7hZgMr00VGIeJ+wB5AqW9YFB8I1PJPaGgUOqnFL2A1
Vu9Y6tgZXDi0CqXxWT84ZAHOS8guRAVDiOpMg548wteHW3zbX1BlPR04PvjxSkeRXl12kEpCSQIT
RAh99dDIPc/3qWRj0Aanu4OplwIaeAbaKMoeJOq9RZVUaSZVjkGEgubgcsYMAX5ZnTwX8BVQ/8D7
aKaZDPjPyWh1HInMClhbJITJZ+ypkKKhzUXABX5bnD/H53xMuZYN5loH1YY/DzqnO0U/iOPU3n8h
yEAlfmb3vL8CkYd0Pb++NNAZvYzznodMd28JPf6+My4acWdx5UVEFT6tqeVLBD4DJvbg1Nxg7eHT
p7+9iicHkjDGpRFWs4WBJeoR9QR5RtbggkRwyi9dwmWgCFHwEQADwQgfA/Mp1/rKQswpUmJp1OHD
SMeMKmlgvvDLXeGsqVuN5Ue9fY/5/1ixBn4Z9n8oebKJLEZ40MhC0OB0Nb5MuMmPZnLoS3PxkiL0
NTeJu+6MZHRTnxlErAzqVuFcQcKg9+MtxcQjQWzYl/BHrMvIuasrelwhqYF/EKNEbya4EziQ10Td
V/r6pgYPVBhTii3AhRe6iLdbnyDu3qGirbAdgExcsbk2wfi9QRlcHJLPZIraBAMR3lCEptAhssWT
2SO0eco8w25frnHxO5fN+M2IJFDdevqG1NoweD7VL6tzDU+gcVocpvCDjDmMlhQaCu72hDM8rGp+
+NFRCNNRHl9oLxkYMSLExaZYfbbdnCJAP448PvBNHeAx5W09nHTQIlSXLzYcdVKd+6RcpzHaqAWT
cj2CfSK6uSste46n3diFcqbZuNOrvn4Nyx9c4GPwCIgWhU0mBOMas2RwCt8Bto/VeO33QH3Gx2fW
j+wByyPCmFczlnD7lyd4DFQ/2qrb1EueJgcgA1JfT7pfaD+OzCDqSLHzc//u5+Mpstng8FX84tXT
kGdALBhGhoUtzPMTfVLSbFrMks07JYPiHhYvmAE/t0U/G+2A4B/WKBSnhKy5N7CbdCVjvQDXKRnN
2h0DbQ13KGlsPzRYoPKsiJ+zZp+64iRdyF5q8Id+i+Bv1KCdEICwvTs5lCCGr+VrM3az39Zp9hWE
a//lvBZXr6ESPNXLSneyRN6XHP8uLg4edKS73w8HtV37zPszL4NzDiBnoCmP9LnA9BE/HsE9oIIL
aNezvTLLI2wzshj+8dUfgQWFozWn/QqekFns3rUD/5MAtzbOmbxa6eIaN7YvQC0KsHdlqZMJi0EP
IBmbgCv8ZAmFrbarQ2krYldah49twQr3wGG7o7p48AI7MgyNpAtAQh/rocaHF4Lk5uGWiThQIeRt
PlNj8Q9zjkfM3Ko43k6cE433CXvRuq/vjnIFaejcCheuKQ+fcJ6Inr/CgvBLW96+hxm+9Zw8YhCY
8xMjlgUNGZM7fFLiZsfkj9LBwVXAYKfCEAGo3MwFK99R4OADjf9gur5sHjDG5np0mxZQ3VHDQE+H
b4WWcVnykugcJpCI43dYbKgvylhfMFt8RsNg9YtovQlCrYtIhhzHPxAq6+mPhyX4Gh6s6LFiffPa
pL8MV+qvx0xsbejXWTKIGewnKloheB4/V+/CS81MzrjZ+Qn3dEaNFmNjeEcwna7Tqw+aRT+nrMs5
d3h+7ee4Y4KA9MmN2c/ktRylPvwAoTM7yRmtsjM0I/ArLYQ/UuzQhzyXTL+wyI5rXyf2B0DcOUxp
+epAXunH6sY+4L8CdtcC8xjnAaxVW8xR1qSlzZU13/jAKdvh52PnysBDtCW7s+qPnWG6hyr6ta9W
GuGt62ckbeGPsVWd1QViM4XtcCpNx+CpBNMSr4MV/W8KHzTEbYpNmHQezi8MykHCsCZPrXbeO2Nk
VTJFBRFPYFKjANqf+rYOVfDk6pzmS/OYJJTz0dV+UUycn7qr7SpPglq/VDfKhYKPjeyIb5LkMTj4
rJ8nhDNFExrelXO5cwkzGs36BAcFeP4rKE+YWuGNMEGusqr9p89I6xGDso3JZwM2Z++G+JLdbN35
bJ8Qub1RAOyDhCJ4kZbcrIGFJLsNOHSlJbtWab0gaoPfgLfdHRLUC9Y/H3/CDyNWuKZxWxXvBVQx
monclsZu42FMm2QMoRb4suOux1197CgfY7TIvDmwqwinkXpPu3qGRKMyGNi/A1JXl6Ow+iI4AWbx
UNSU5Bj2E2PGBR6cfAmdCLuz1q+ZWJtdLG4O381AJQfP2nNne7aw33flfrq5OvKqfUFSJ4twDEvD
eTZheroNnKryS0sBJAE4BDB/yL8+Q2u3h0OHmH4G/Qc70xLnGvBvpipCbubaUdxA4npcJs9ICz/y
VJ2STQ6tm+FyeFmNkegAuopvi2ls6j/ZBmclmHkIOxN/Zmc0FzxGNoYHolyGO6jcI4/soEnKKNYp
8cn/ZucTA3WHFOz+RMXnsZwRbS3fMHybGHIXRxJVh6+Us0pKOFHeT5vvGsHZX12ZwPn3eCxholIc
7Fr1231RhgcVdTlSCbYZzrvmV4w1KvJfdixwF4R4/WAZgdS1WjPL5LCYjyfDJohQEv4sa5ZzvFs1
+7bbNedBZHTqfjhNB4ogjT6BQJh3Am4syceGp0eAKKcMe/nHvynrMXYUEHFWqEijapH1A5gKrNuc
Hzj86EPbyO+QEkA/HKB2/VGqY2DKcDwRJ4f34h02F3O0u037vdLb9Xa8LTjjdcbXBnvUjzj9rDmg
iLi3XmdaRc9Yyz6rhVLr7ZSpTet1D58ksGU8LpDFaTWHDhHwYTuCKQmKITuvAQVMiNYlRnn6lGdv
IWmeFgAnrwXtu5hGGRFCysu7n0bpBEsJdNgte+KkOAoIbOvvQyJhblPaBg0QIQBmwawA3b7mX5hU
Sj7+4WPywKD20gOmzkd0bxv2EiRzY7ByhsbTEj+/gDe+/Ib4jOsNY6xJ6t8Dgou+DpsLAbGc0E8u
A8D2Prm5vKpQFVGlAcav0syu1o/zfU5nBeyTAbVFddA49ATqj4T5YvwWcF2qjy+0Xo0PMbBk9kJI
kREaCTz0M53lEqev0UBepXJ1+i8haJ/2wxjO4eTx3Ryl0qogQZpd8C7pPfOdBuHhFyQY2w19W6Ja
qi3cHcuN8VW4w2QHvRn6ISVW4wqDpXx9MJYfyNR7GHXw8oqNShoczr0cUpsGlf4GFIoGEQNbCDCD
/7i0wbw8s5QTz0ynzQ9V50HeHDMKs6YRgkFoPk4l5DnW7ElUp3fk0s/wAyUon0Py74cR5WuJQppT
hWFUgokkbs4zVKis2wnk6Cxu7i6eDSRLINtFimINHI4hsQAr0JqtxlPJV8CCv+shqHgVihuqOCr6
qN2+9hjO4SDHnBRI6+7zNzlAVYvJ0qxsPdypOkY/PPQF3+0Snj70PDLurh1IKHg/75WpSxFWKRAI
CsiOzPWLaZtGNzJtId8LOIf4Cizy8faDsgAO/vPNaop1KOu5N2ZgIWvLND8jfK2VC8hlCMusByT1
Cpj0L7cbh59hyA1jwHtqNhYawwSMSSAGd0yyD9ZlMgQqMn2c5xuyufD2A7EMOMlI/UxtcM7GoziU
IWpG5Ko7tw0UUiDKbwHCbkI/msAThL/4hHVSr3geMmzPGQZe1QROHyDlMZ/px/Ks7FJ01DEQrXsD
WzvWLJt9V4aUPCBzkOk7/7nETwbtNHPghONog0/cBJmEDnWFoQXDItRd4Xt/+6aEvXuqp5GBsDjM
Uw53fClsXXeMKQRRhNfyw85hRrPEuT0w2rFaoE0j4bOeCoFg60xQOofFBmz6GlIwqkmBF5ZR2dev
p9vqbBIwYHySaZ5WGazhBlGslKEwu2wMv2Z/jIk2OD/9fF0cYTu1JfJRJ+XMa7CQWgK6sX1cKFxv
NrVcapEzzTk8sGT3xk6iwIJIkM0vuksFjLNCyNkklC6bbx3KP0jkbAqgCNASiKfZCdBrET11RyHW
pqShyA6TJmnXL2XSaYK74WaxApb2dFrclz7TYSC2kVAvQjtEdAnUMr18aye5nyIF4AjLp3dPDFO2
DPYeJJPsCGLAeP2aZPGn8rsQuTo/r5++qW4hAH3hU/V2oF3kCTeVSQb5e5Xs1BD68DWYS7J9mLeK
cz+pXyX1xBubAQut2pYDUZk2z6ThJPxg/+Ll/mNJ47ROs6AtAvms4RhBMI8+mCwarXkRluot5FEo
U4wxkEmU+9eJk+3K0aMmF+ZQtJxfTB2IoZ6Uew4psPTCyQC+vnAIOaxzZqbvPVY+tLzdV/6Vh6yW
1xfGh4tD0I/Q2NyR2lec2O4dQBlQFMacJzZD24jkDddFX8HkgH454lDvYY5g5gC2tBvV+EdAklOm
AB4D3PgZ2uwr9AjhNXmf+xMiHIZFkHLHCFtoRplIMar5IB8LIfmSJTD6Q57H98jUDhUuBYUwk9Jv
7mz+cg9fooeFEjkuuGBcArCii7pHF0BB1onMPxA9UavwR2DgUYAoEEf8lrqdVYIRTWfDwQaIC565
Te4ETBjc6aZMU4d42osrrd+Eihtx/fup3XzZ/+Scx/j/xumS2l/8HhPojRlZ9IEkCLd1QhgPRg5g
8HtEliCsNRZ+Q5eAhdsLxa6prvFIqpPqhFvdldJvZWSLbHWAz4K7V0svjjM/BEiSTixDD7L7170J
bhgjfBj4UJFA7gJvp6ppIwNrnsuCBBjoTdNeYaLjIcEI2pyrqdj47TLoQTRTp9NsmQE7/DJic3aC
L0cMPZhryhGdnbgYU1vFnKl4TtUwi9ajYxvoe3JSqWVHWox7LWQdBR4yCsDkEafVGlu45rPs3t8l
0B5zU1FB+8QnpMS8OfehDsaGMw8g9hbYp77dNBZn94MtCVE2CErii7IlouKDKl1mB3YIhMK29E6u
kMFEqCY1Q1qBhD3hF3n35afyasXtTwDBL1w7wE7xSvmE2FhIZTiGGvC8Od2XXEMbCbWcymiSV7Eq
Yfo6ZDmp3Fet3JXaoqt/MMZ5ZvNCgf/LrFEkAbDzxrdIxey4WWIOr0oBBkP6JSlGu/SJ/i/BgCE/
MMg0qddZ2wdq5BGWdz9XjswqYkfspbilt2xm2uVIfdqS/CC331LGoXDzuwoAJpBw9KthZqFDHC1A
Q9KNAg9At8Yf8LyGrS8RP0mFMWDuo0xFgiAre0mZdRigY4WJjuLgFDljNTHkVyiBQEQzGoFxQD7r
rWQSCOO2YLepyw0yjwuG4BIEXo+x6KTm1Gnx7G4wXr5A16SjxZgvg7RgE3hG1VhPxQ1TGRnuVNwM
9gyV28PeBd74lmBg+ClsMCmgmRvrLhUgFQsnFegBs2Fhqz+8lk9LFBdGRwa6t5yxUb/p3y7kdSAw
GdYG4pCnTytGFtUD+s8OU5BBp81cZlZf/RwiuJBoA0NiNlTP/byYirKlqt5rI9IF4dLcjiyICPmS
PkwQg/xHYq7RzsabaxeXe3EF4zuHfUwkrBLeh1mJ9J2u7vpgI42kGOYp2L7yC/dnJMRIvMTah3Jx
fS41xTOhgR+E/U0IpcpVNPtR/9zqJMeYDOtBKuAO8zXMhSgQKgeBHno2WeHdm+TjBaT7K0a3+rE3
Jq8DJHJo4y1yzr6xci14tdEHr8sxL7VVSt9lywnZeW23L3GPFOpxIKBNAf/Nr+sbxjyZL9RL48g8
/H4ItGHTS/I9f4Gdwr2LgQm1eqG+4POD/dNDY5fP/AnLjkOQHzxIV6M/elZpBGHK04HnYD22S0H2
DsQ9i24GxsZOZJO1abwSyLpkmx4yw+qK9fsS1AbMyuzLGLZr/Y5ExNZRhhRv6Cq8gk4lEmrW2ldt
LVVkq0E1u6F+SOvWHheY+KCcbpVJxvJbDvwOir5x0AXYnHXktGMgmh/7qX9NEGlB+Liei19m3RAC
HrItXb+FbaYtPjTPXHhqEzdc4ct4wOIjSivH57TQ2ZuA671+9rpMEacwS0QO2FoVOYwtCkoIG466
R7B1ayZFM3v8NAgPf8B6HsS2HcDyQDQAo+532GjWc6jTdpd33HTgSeqmBCZsiFFGvwVgNqbEBa9U
L7scU+lRcEd4aDyOvdpaH4Sdon0Arbz9qJyCjVsg8CQ/q7cbIIDnqn55Zo9ESZhKTyRpA3RLX/vR
oqp21esX86GyWRzqLSLvlFeFORhEsbqxgdfvOOh6+EjqHf+c19q53kKeN8rQ+2WlPuJXm2jyV4XR
0EYP76n3CZBZKPWCikeEjEX0pa0ra+MWSsUEffjPA8avizII56LVbSfY2ildtjth+mGE5j1OsvdW
fR6nKln6Ql6M5IH42s+4ufNXDJfCP0wzcvZMzrmbq3UmgpxzldBgLpB2M/xkNkbHc3MVAfiVhrpa
4yQBn0L4Hf8AXuJKUWrW89RFI2lZR5UFHwvfZVpyGWrBHIi6ZmITvWBWEMuN4SRWI8Qjr8EfOH23
FVvJL1sLLg/KTG5tkqLS747GHSjP6X47mmZGh0x0QbXzo4JAClUZsZAQVtBIU4v59JE4daiWPpco
HC8QDq3uSKI2ZZsty3Y98i8Xr03ePoG7OI+GtFsfZ7yBfZXHHyUppVU2yXfZPTpEGJ1HGSdabaGZ
/waRYCjzde/Iu4FEBrchgZpEQ378wKG0ZD+fgZrR06EUp/McJXfZF76wzxd9Az0ZtFIxgsUUXaNy
PeoArOGfJdqeUVefo+8Z3ywwINSwFihU6QHAsEaVHbUBh/YthEc7XGIAa4SQSsbPNjKsoXDBboVx
ng+3FN7p8TU1dqr/ilUitoe2BFQ9RR2PHRXfnsue9vNCw/LH9BdZ1jDovEKVECHkUxbZB9lHHguK
lRAHDHWTOeWqTFIrHFVujosTxhrgye+rP9jbuPhhMjeYdgHcReglB578jTeCx8lfM0ht133hUWDk
F7c5QwEBnB9ZLUZS7KxEHQbi21aHQHckhihoYGYgUxxoJRAOnC6SFxrbxZjg+e6HsUXuvklKCjAg
Pn52kgP4T0kGHghXO5B5v0IpoZR9TgHMcCMQI2CAFlDojOs6X5I1CHTJhYaL6EzqlppzF072SlgC
KL1D9qbiePkuREsPpR/BFWxphjk1/eweR/hp2g9uhohH5njIchrZ+F1ywpP4OFoasTq/4c13899M
/PFU4XVCELclpcCT8UtkcAji8KB6wyMCuR67CH0nQAbWYdMPoyP6vHEoa0zT4egtGyhdK/BPGAM/
I+x5rWqbBWha36EO9VMKKZJo79NfhVQqB0Sdd2swbtXmTyqpbyCoLKTTCGTqZvhYPyxBMC2yHcNW
cNQYkAgOsKjThbkAWjfD7aFYzRB0jMBxIJSCj4WFj5byESJohGiCQ9do9xYsRF53R5pdqWA59+kC
XxYcCKQ59y90JAFMPGEOpyYjWNX6wJ5lThppp1yjIgFJgIGYexQ5CPzI/Fj37LrwdBnh2LylHZLo
YWZnDu0jbkXu/QuiAiusNjFskqfsMQDaH5ClE5Qf5UMMHGJMAiijPumdpzueyB60C+reJzLoBcXI
YAeALn57R/6x7kK8U261BcgHyf8ZjUoXcJKpQolT+IOxbYjePYXUdWb/GBrUxu/3EIYnHXq2Zp26
kJROtxp77XmxLEaYKpGsFmAhQnipXUc9K+sR37cPzR9czSe3qB975UmcG8a57bx800VwdN+te7kO
3JKKxAs+ymPOudZgQBK+D7Z27gbfkvpgo9kFlKNzmtA6s1XmMNQ8CX+xG5gvbQeFOvOFzrzCefa0
7Ju+yAVW4qnhrJhSZ7B7fqkecFB6sOl/M9aicm6Sw2L8tiFSZN53tdcXORpOyKfT59WXAn52Ybf4
M7raDA3iy9i8UBJgXJWT/AYZ8vNNk8QkrcDKH57Rvnj5wJ0PD2opGvODSWdfzLMdwDfJl8yLXZki
/jD4NoH6v3werSbZhRyyYGgmIPPwKpUIEWKokhpYcbetY+LDgKtuwB4QOF0D1wubSgNjlssEwCdz
8l1BZTm0IhFyMcTaCxGC1rTDFehLEc4DsdXhGKz2DNG4ioQyEUpRPn20tuSoVAoEkvJuPJA3Rq8I
XIQCopeHoI1OodC32i17jbBqkFoWiAyaM8yfFZbg9UIO1QUePWwQdD+XwRNvCCoxVrQFjFVGbD4A
2M5bR1aBMapT4ggIUMjF4fUeGu9AgyhhIX4cIo6uYNMLVYG75PW/5aQHUBumtDp2FrgX2i98uTLz
yRDuX5OsR//9X/+RZC3/Ke5Z5e9/vv8vyfomtYfyladM+iAZkkqLs686azCYpzKs0QijEBgfwY96
vEui//7HFG1tyDX+a4q2rIiKNMRpi5L4l1jrgyqkWvPWP1/QbN0ujK5JtAbLNTGOU+IjoSDabK17
Mp6qrZma9lq3/MS9DPEq7vadwLHxDVKFeqwry0ibBPEETOlqonV6XU0vbhwCzxWrcVDmWPGOGwl6
9jueEFF3JaK7+5cgZ+NvU5z/9Gn0/38n3299lLfCtfuKEtVymW5aRJo1s1UQND6+mgR7Xe0AHaR3
Zh6DTocHPGWli2aATtP6iYVBgInJs+kFhDk1y9XHX6UwiBnHq4EX32alGbZeiKXvvvOJqQDGQ1bN
2VO5GMoCvqwwawVR963KmgheOJC57aIxT5E4z+J5ihP0v3zk0fBy/OcDVLQRT1HVVW14uf788ohZ
pl5VPjLA7T2+3MLG3irAdjYskQHs7G33Eh2L+epqLxb3I+fpy/nph+igIt5IYbzbUFAF97U+jQvF
iovAabylD7PTPC2hHjzM06kOX/9y1ZLxL1f9l/D2qqqLLC+56srePr8TJQ7MxvQ6l/nmjCJymbr2
v7zpkvS3v1KTdF3W9LGuDpf0pxvVjupnVTQlHm4yLt2EGcgOFNpyfaArWmWOEf/zypL+dlUr//f7
RkN+/Z9+332sl+MLTcrXhbBTuiSL6AZorN+YoM9EQjah5OCRBe+YOU79b/f3bxeCqqnGWBZFyVD+
sqX0V1U0cokPi08ABMyPg2YQIavgituHw1yY+uvh/fMHlv/mmY4VTVPFkaToI0X7y+/8fMZ3+ab2
ny81SbbwpPcRryTl0DbZTxfyTtzNxrEyZ4a8vszgOVjL1J6v//ka/njb/7Iaxoquypom6mNZEv/y
Xqmv90U9dKP3F8UEKEj18gfW1R8hcIc52WNYBtfmSsKnmgmquVrkidgG0LrAoFpnLLnnA7FMizYC
boX7ZbUYfjW2xPg2uNOjM7cZ3OGyS/CjmnFvOU7vWW+mBHhDpuZ8+YtlVmqfdKeOUiSrbfCBUDXM
KEhpoHjvMpchjCK6lfvPH1v+m8f9/z72X3bx4ibounZV31/6F8yI3LT3K/ZoD9ayd+tCGIGmk1q+
wHUenNHp31YzD/k/L2CkKuKYY2Qs6bx0f7mArtdvdwAKiWNE9pKPPSUID7PJDamoFCmUKVayRzM0
5I/A6sLjwz+2s/2YIOztO1wDBt9MdTIKTmJJWoL1MtfMGuwo/003UccMJMXe7JQlhF4+MHiZfJZr
PdneJnuMaPCUvkLDdrHpJWST4MlTcbxb6zyzIj8L/fHAuajOQpAySIPNFAxpjTTN8VakBC1MpML9
w1ofzmzeXJ7V2NfVfipspk8uG34JXyIt7uJstx83cd9JPgcxtzTJ+WxoeDardlabh5D8vCFElcDL
7ZWPFO3lu5mQ73kz5zry9xLnGu9mRi1fIOQQd2EyfCGbbkiPxlfYrtEImBoW684WFxFTiCI4CJTV
KE+dU98mv2XyNkML4+zdd2VahLJGBIsTJCjN2Dp+y4JWGQqV3/F7rCEcHOOQUDMjw8/N7Whro6Af
mWseg7l3SVSU+NzJgdYnXD0xlzAJr5niVvm2mx/4Fbw8CvGqPCrvZY7sdfJxI8VcjycFL1YZb9d8
qOhtCjvSf6mL1/wS/oPIqJmnbs5Nn6f2L0/ATn8/Lf9SZ8YF/M4sMZAhgHBTuf/1m/Ta4YLeThJB
2Iyi5OC9KSswIUXlzs0gZtMJFsxf0G3OCkh3YG5Pkx+ixZFw8n+BoVh1Dp1NtGZ7DaPGnduD3Tfl
dsToeHPSyaTl5Sksf/llOSPvYVoTn5Olg3vDv81k/sQDsZNptj3ut4p5MmYCiwMLg5c5R1COCVLk
v835XJycfIJ0Tze6+8acvza/SwwNuQfw2eYqohXG6kZALLNOI8PTAcqpzdPvsnDDST9ELjoY1Dpx
+0tALhDOsuSFNmanUTA/0Ns11vzF2lyTL+FtL4s96Y3YK+ekcsKkHhx3g1VmiZP5Ab45md1EyFg3
rLrM1/H3RMOD9QBrhEBzZHVWki4gYtNsojMdcmQ08/OTYbKzf1kt7h+qxxMbshWvBtHzylKeD/GY
orUlQ2Utrp//G5n3/CIQxMRjv/t6wrVknDMkzEmZuU+ECKxXWa3xgza3GLiYmrtPtmt77l+WhwXD
yoIPxhaoYfx29YCsaUot3LRCnotF3PrtO+HzfQLer3FIMuvYOuLAR1tUZeYqJcWEx01jJ/C/p5fu
GRkj8Me7gvTWCxAgqvtxMDv4PMunbHreDCsuxOfH1PREnE0U05tdrI0D582ZIXxBPaHv8AUneKEG
eprUV0dYtxZlaYwHGhOeeIdV2gYIMrN2eTw2J3g+2058r/jZB/tcPvz0i4PgnOKcjFc9Z4BjWoI3
gcMROrvO3TDZiL1LPNtho2DOPp6RxDPiBDS3ZzVhtixpqB8WZ+L7hh1xD2U+t4a0aGpTRFJDlG19
M1eZu8ChLk081faw/xub/GGG4SI86eHTF7GRmmfQLbJBPLgAnXlewEP6ui9fCWKa45MEQRfqYhHi
m5C1bgO9hf3wg6fCKsDMQON4I1qPWB4mggH666vFwq9htPGYubFPc7GauhgnmslxhZcDG7fJMelG
6HAl6yROou12Dy2ZczOAN8Ev96/2gLCZ6JCXBB8NP0XnbLEXN4tZzHYT39cwLnoqHNvZ1NuNAyM6
diZxYZjxovEFh+9eeOLybDjEBQ5Ju8M1E+VmFV/DWn99kZpanwnSlkjnxk7A7C+8fZJJjqlLfG3B
GkFqPJ3mjosgCyvnIXgIGWf8v185eO50GmAvRlzryiX4J3G9cgj7XQTBaFMjHPFeuhPglWcSF8mP
Cad73dtfd8LwFtJE2qu7zZ4gLZMhefTsKR/zbKbOquKWG26ScEvfVsT/6Zq4vnJXLacC8DUnnblv
ZkcAkFXSE4JcWlHvJvv9EYb1/WeEQo2fzusAspxbcIUFZ8XrME06Z2sLPq0/bsA2OyMzJtPFCTCZ
JizPtVEkYwho7+GUCJLp2ELHlQ3pssfe3t7MdtdxJSC00EOHBa6siKoi1hDAwbrU5lTFFZvXTw+3
9tujCrhiycbGQYe8Fl5O9J4zMWWyybAVdwWcB4PpuDenEnJhQB5z+0kd5sccI6mHbeqeTTx5hrkD
UdY0mGo9PdqjmYETA67ChX2WG5tVPLbOVXTxlGSjTpENdHYcL8hhmg550U7/P4Sd17LqSNat3+Xc
EwFCQuhW3nuE4IbAeycQQjz9+VR9zF+7O6pjd+/aay0WyGXmzDGHsXPFo7fuC0ZEeGV+0Hnx4qMx
4/FmnTAhX+99mFmxyu2oCZPUkCosnLFuCfn6pc8UKwRb5xF7+n6saFa6d52hTSctFpjGII5ZiJa6
xN3Xl1Qd9ngrkkbibxJPwZFbdUoDL7dS7Id0/jh5l7YpNhqjBfP9LoYUvsm0273eVLhoPhlRJo8x
4Vfm8qEuoYQCX7CUPEba5KqHBimrSJyRQt7sKbOI4S68jwUziZmeQPCIxUZtxmrWeYuqO3s584++
j3uStT5Nt3vCQE3flyyLHdAofqtTH/pkpbvHkreGFXbVb8RqgLgRgDq7pcsJnh0E6bH+tFO8aFoP
eY01qf0ZtEesOkF2TjznR23NhZ+hsYJmZfkxp2JvESE1lC+9kFHvks7JJAu//6VdjfnqnK5uT9BY
U/KPas5g0on8wqX+ruX8bzHr7sFTI8LMdAi0ohlF9gxbTh2dqZl34AlVBRUH1RswMYizeppgA8zO
uAxM52ql5rwxApPqm/xTI1/Nxd0q6t6RT1pL9sB2CC5kZsl5t4N5NpiymHBIdl5YEdNaFxmeRgct
0Cn+gqhOnY4kvoY3pTKinFVPNYt94QXMEWbaB/VRLxkNU317W7HLjyJzTjg5c0J6Wh01FZcITTMs
x7kTok2B4YOzxL2ip87hNwV1yuQyJOycs/qqqwjI0mGQH7RcITWL6weR9q+SrcePopd6wSh0g9SG
QYlGQMNRX2V+7aUf8uixK46aMIrkNwuq8SWiO1pxSlRSrKBMFhLLKIvhw5kP9XPi8IYS15E2DCcZ
nZFh8CzThIrnYquWtdFq+hd3kx6x4iDICii3Gq1uUY4vCOwMtBvd66sIBTnjfx9SU1TmRorr6U2j
Jks8j/dnqCvAbyz7UW1xoB3QAWiteMw4cjmXsVuzeiqQwRMnlui1RXEf0dsnc71UOD7ghLlCSDgi
rC6XkAmw7Tto9vOi0knMo36CmDUBiSt+GZQI4pdPMVSM7jQ+cTT0uuD1/7dg/PD//1p46bCuEXdZ
xk7KOP+qLBKydm3IIFg7OBUDxnJe5BYEXag79aLdD4sAmrY6H+hXskSJ1uTa30yHZ5+F82tRFbxJ
uD5rcd9p14OL3pRqvE07EOsQ5VTBq+55DYY0lllZwIzJD0+cr70P8B1qGus27eG+yhzdd/xBMtJj
okPTuzb3Xi2XTlHNnho5JI6/vQ9+eVc1JlBMFaKzMzWJAMd3d+ocTCLKo2Ak6/Nf/rI+NxZ6PR37
46MRp2k+0lDr+vOoW2/Zc/72ajyY+x9aPshNNVEdWExqrF8Qm1RH4TPDL48kz/Jr3mFWd7tbpq+T
7ba6qluaXZ0MG6HjudaP2FdhabyVjKmS+P4wSOOBTCYbtQTD9rlNr/PeqrZWKTna0N+KfvRazksp
KoOXxvL3mW6/2AbA3eRG9NJTRKhcTDannpq4ONqKSW2RqmIuyBaWSEKtTeMtjjhWGk+ZMn1mMWqM
vRq9o9XQ3rtMJhUD3dm2FFL5uaDuw/kGMs1QH5CnR4qSyeTumKydy4hzRfNFdVCttgtKqXl8Pao+
n4GJtDH9cI3eLvZPNKGm66PWH6rbt71lsorMgGeydUtFDXiW1TPjOlW0mEnepw1VsgG2LDUl/+On
phQcTgS3xzQ5W3Zx7Dmoxx5o4ztBFAFRFLv5akEfm10IEOCWzD/FACxwHYsiNBoRQG2sLdaOlNm6
Ndlf00x2YbKS0dBnVbLi9OtRJNFkN6CSHY3r/GXlFKQaqi3pYW25tFtqOokNIyF8seX/XP+ELUMY
NpGrTsU87s+oZlWVlc1XrFnthP56YW9HmzT+ajP8Mpe1OYXtYE1nM3r6x6vmqzhcGb5fH/SxGrrS
l3aFAHvTnPXNqVira9nYstJ0g4sJ6aY7GBZ2iIzqa63O4lwZ076JeMdfc/W6InyhqyLroWpcwkdo
+EeNMcXA7MoXiuw1lQBWWmJpaG8NDOTKbol/oEnax5I7VpdoWCYYcWT36JTcNPwY6KrRpKpcgS3V
5Ww1dAIDO3OXB1t2B5rhx4ed5c9wvh9zguNyJrk+xmFfeIOkmHFlfjucJo1GUZue2T0UkAPuR1Sy
2uyhhthDsB4mxDM06q768u8ONrAJsoZwS+Kawzas3RyQkhEr1+Mk8De4b6HQPXlcnJGGybwaVFeN
IveLB8Ge31p9CQ6j5sNIgeUJnYa6ar+EWrMUftWxzo1IukfrYs7ih7Glwx5W9no6uyzhF6CZyDmm
iXvNaFu9otCgHCZRUe8QR+7TC4KWzm+HLljnd9JE4ZukIXxoQh71qw9gqN1j4jRwhO1oAkDx14tz
tGWmrFKOQHjpVwNm0YIhpeanz7G7Zxg5DPHnx7jRIvIp+h+EmQ7MMRwWa9RQaFJi4749QyBJ7NgV
Zi6zYX7e0txDfU70J/Nmo16tI4UxaP8UvFih7gb3Xw/C2JdwJvnLLg88rDbjMzUNjnf3+MO3+aKJ
18xgPY0/cHGZT+njUs2dZBUrRPR5KBrZ16AZUO8lE+kbObeJP9qJTumVeCfQjHr2OxORRwdTH3/d
lL3R9ueRck6x3N0nwtWnyPZkcd5TOiu3drM4GgcxGJIACuSo07lR5Oypi8/O2xkB8A8mPCCfISME
KWCCY8zDOiXoDBcBddUTw3G/p4Q3Yj9qnUiy6MMMCwfFonX4QNazN8YIXh/xex88a2t2XKh3xaox
i+LZ+2nMQO1Ap7fb3+vSlzQUZHeIMSD4wS5wcI+Fy0Tqx/dnf85uD8deiQ1ia1LaDXk29WaU4hT1
wW/X/n67Q4JvlaMoXS7UH/8nzIOiDyqGUJ4f0QGzETxoQtyuUe+r1zVNvsu1U4mdWu1a4weCNo9n
7oZUhhYLNsOEx2rQr+a0895an66VavccRd8gEyJ2AFY4pj3kF2dX84CwCkcLrXPawYMAFaad9W1c
4gaafdUnkhYe++Gv4OQxG0UnzV6+T+yA0zJi8E3N6oiyHK7QWZ3sbtrGgzrnPb3dgy4PNGrB2+20
hE3kIu0Qk3O0g0WE52x8VUwuMUf2l4EAzM5MWGULz+0mkmz8RA7j1cfZC8MOfCQ7zQC6Ew1mm82H
nM3sYu0kfVMGQ4R56lsH+1FsZF8J7s4wR5wd/Uq4CTsQGQUgbTM6aTuqZQbiQd31HP1E6SIkhRB4
iXQnCgVy5gmXO/JUzHql3E203/Rdf9DreZw/9uUMhnh9uLJDpgMwA/onKvShsxEHy9EoOXzpj2D2
/ATsI6KT9i5umhYQCURBAt6vY/iob1ir2lnWZSaSgyqkXLqBMTyGyobUATZ1UtRoPUy0jDds9JnE
qSSSOv/6RIMSS1R+zIZCUQYM4rUQIvQ2wQJn82IDOjDG0A0BJLhju8beKfFRT/DUhBrELERrX7v4
vD9Fi0BpIdtXJDIwASmiqiec4JzwM3CjcoEf3/rMYwsLCT8UiVjGDvlkl9sil73a7C8F6gt/A8MF
2z78u3cUd1cLvHTPHoJduMyffqVCiJBgTxKCSj+X+kWrXfLrhwRmIh4lAoMjULusNRaKZfdLr749
P2AdgSqCdAFup4Q3DDhgV2aVkeQ/YRxx2iW0NIKiitZKtFcm2li3aLuk1jw9GJqrpwvPqJvCW4Da
N70jVoG+99gC8EHQJkJS8RMRR4J3WHuAf2fQj1WGI1w1JDTGfAnGbh89rN0lyLIf/x+niVu5E2wX
9d1oAHj/uZunLRmrGY31LRoxcmcnWdWJbFBZBJmNaHaHqSOqR3U8pUFIa+OiyfoOhlyWQZIHqUzH
eDNoSYJIb9fgj27uHls72ezhuxPUycOklzeHYz/feTztvc5O8YsyCO8m48bvgx//Usk5aePJ24QI
qHB5vtEo3VTrl4HQBvfyrqGExazxcErFVnxcPd5aQS2O9a9elCO35NYUdxtWSPe41gMNsHjI8Khd
736HC7xPKYR8bxiDiQ7Vn6KKILftjiJYxeyFLvvd3DRIqfpqJml9HfO4Pca77qRv20RBqfYkxDTZ
rAqkJV0lFBoTQXV3t0n20FzjUUA6qnTIRYdi2jAKjJ6ifdN1bcoBS/1D7Y3Ubtm8aiGGEwZ75yW0
0WW3B267o53u4FVpyuzC+WyKMuhFQYCRhp1Is80GHobJc/4m4NgkoAnqFgNwg2i4s4l9vjx5Bn2F
oHYwBG1XIYHXLxMMKVSh40y870l3gh3mDB/2WnhwGjAQK70NDzCT43JRjk1XXxg2QgBdM2Y+2AC0
NJraLmS3PVzUHRUKzAJePFx+rMloNTmpxjBADHe0ZMwRTupW1uJZh/5SFFCp2OzbUR6C6NIo1ow7
2Fhf7Z6armpZQHzhUTlNmLAejOPTlslLiZNiqHo6Cq+U1sdY82qtAGlPvCIQNBNvovmc2n4XAICt
8GZW28nLuphsoM2fieSwrxcQbbj77vjqiQmFxECPFOIPMyJVALBgd1AVs+GmAO9Anbv1Yl+NVUTl
YiFwdnPg32g+NA9Q7hfzom91lRb7M3TccMigJyUP66jb8sfOerqCq4R+YvQp+futQ26xGUCYinen
1PcmXTATtaL9mHh211T4rns22H27WoSJAIdGzSouMwspF4AmjOW6XIBxKAA5YGxnJIzCDNdW2m3d
i+3LfLdDRthxTweISXBSI1txkrku7TmNELeloew1SlLfv//iH90wgnXo8V/UKQ9eCwFZnc3a0jc+
Se1olLGNl0DsRti5yzoAxpm8NZZT+xLIDp2AgyOr5aph4zx5amZQlq2k6kgDgcqwBQnKl7vZ66gV
giA4zeYB8FxZQN9CWHEzxRCZLd5ZJFH1VCGk8fEuacsIbtAUAkQU9e3TEWFx4j1ZJjD+JXcVsVmr
1/ZOfKts4Rca7Ohp12WDVePM+7RPaCHppydThRLvTi6es3pdZQkJN9jRIM1+GImYwkdiF/IO+dxO
yWf8r39kkUj/rf33B+/iOX7Ij9tL+k4E+nxPLX9xX7rjp/2gt9rXrClS2cRTaM0A0tWVAFRytRSK
GZzReWW3Az7oyKMs7LnMN6pXvF9ZizDS5s+max7YHZj0z4ct/jt3QhJpEyuiOBz3JWHwR8e6OY33
9fO9+E0QRTSaEoEw66ujC6SjkH0876mHcrREzMB+0EuvFkX+NxmySYGtN2v8HzZK2nUD+QM8LntM
GIxiOnQGzj8fpfTvRAJJ6g9p5g/7sjAc9f/oaQuK9Kx7zfA9KUGKCVlgoZwzTin5Qb36BsjXPYD8
7+SUCeBRHy+FDqe1JhkpGB0jrNHx54YSto9uzDWKsf5oRobbsQ5K55XPrgfW2P98zMJ/uLIc83gg
K32RPvywox39D/LDeFFf+wvh85u8dRieYEBfZ0X+6F9IhxobfrjXoNphccosgqhC++ePH/6H5/Fv
H//Hjf2dh82vf277k67+qXyaxeW8t0ZPph/Y4r20dEsnYmG/9E7YOdPsZd8W4Oy6qAaN3X85lq71
/XdKQnf7/v+l+IOg08iXRbOvvv1J4P3M1dyc11ZjjV0TwC4FovioFy/Ot8bUWD61KRb6oKZkTBDV
knXP/j8fzH964v92MH88S4/x4nD/fDkYGs00ZeGG0I6NViBZYJY3mkjqNgZwe6sdZWD60q0XjK63
luHjwerMdgKzCOiuapbo/3xkQkeH+afL9AeDQHje9s/D4V1NWJIXIxJyaKujf42q6ci/2bE8r/W+
jkM/WiSe6sl/o1BI43+/TyNxLAzHQ0EaDsVB/4857NKrhvu2/75O7ikU0ZLquU07Mu8jHAHb0JxX
35tfpS/mo/kbZ0ucS9YirHG0yfyEJVdZNeEzXAws2MvP3Y90HvI94PeTiNFTH+BgD/26RnUPiKwT
AkNp3kguRoI4+GNe0fgg9ZjpxiO3Il7EZGN0nbLzKpWTf8MNX5XsERN9dIoJZZjWaFSmTUcAhUqM
e3h/QryxgIsyiT1k3QqYyMcjYKmIKAVc4GljwvBCBW5jbTSY7p8mTtOjgvC0HeHXUX/XD48h9lz0
0NI6FQzOnhhR7+IN2A9uT3jqdtYzioz6e0T1xOozQ7VOYxS4mQwxEI6PLdK3mygmlsjBPcQNanDx
FwW2CNBCM4xXAQIP0++0ndSpMoWIjYTmbQ+tqvh2/owgcrgKNjrO8GH/5HWhY53MgyyWGXCAIs1p
hZ6AMz5GhV+UKmaCQ0PgaQgxMgjrEOFNGTclTUZ450Tb3OPfIIGre7MX+RWDP+rt1dG+Th6UeN7B
VFZ03w5v9aVgwQCQsA8+3n07ZqJiK0z54LdRX2EvYwzTU4ZEISLhgRo9e5yzloaG3MXXDld1enTp
eRHOBcKAxERQ91/vJdJ6wgWH+dgXsGNKXh3kNs6rgQae14z8BwaRwRCjzA4DrO764Oos4ifemSlA
zTFpkVBQe/Oj3SBpYyXpZxe2vhgCjkwa0D/CXqUQEJdibYzsk00eCsSkXZ9lh3p6vJHTEyapPqEv
4+TtVNP39OePHdppGbDFbfdrdfQKVXEpSEQYzLkGCEkHq8vsHsjJdf36qLerLuqd1mux44DPJ/2b
AEnvrcvy+NLP8SH8tpq4Ib09GMGm2dUoOezRlK0ynnZxa2JMPCj6+TUTU0Q/LfqfNTvm3u48VuEE
i1i55HgenDXqFSGkxJFzomNExIvT780/TN537bNESuje/O9M/On7HqTjkwvrvNfgIdJzBu+Ih3e5
CG/W7xNdo0enXODN65+PscgImzdruDdH6B8IhsSMqJ+3uL527jbas4SGRfwNJaLTllW49+/Ux4LF
luQ+q/PbfDhjWz+CNHSZYEdv93sa6vwKBCI5uBlMnSyo2bSGeKVZWLbR9jFkeBl37AgQMyAVMEgR
yBHLbGpXyW7Ozx/AZrQBkRtG2vOnPoAF9pqEVhizA/ZvMHZ2w7IpjoivY4k9LIp8lDHPm9EvFkkd
SnaVV28KqZejfL0x5vd7S6D/gdsizwtM/Y/NRhZl4f5ug6BcmCA7OxKKzR5KOlXawDdH9ICkme84
Uo5G/JQfd7dOeyuKQT20rxc6T1hNPHwSVt5P9mDaGBNvRBBPA6cNbxBiVjiiQLUVpFvHn37BMJky
GC1QbXPVT8F+dzkY4/Q7OUbvcBAcyJHC1neKSAFXGK3dvUK81S5vUmXVHsYFRDJuSJ3f64gjeS6k
jqFdIWSkr5FdpzAhW+xCfSVbYCWAXgYJFUgtghnoHj/9Pr2dvIEUy7JPGi5UO9QmBPvM/nkh+g/U
VNYBFgCxL0qiMhD+WK/Px9ddOR4u164orDrHKZXZAiLgu0Xqib9YQ7FvL5b3abWWHGwoAWuebOL/
+Sig1P3bejiS+sJwMFD6A0kRpT9W6kt1XzzPI/EykSJabd8113w84Xg+iPeDJlEibMHLT4fbCO4B
1xOcS6Dw07CJSPnFWaaf0DEcVeZgja7osRHofHhfjld9ZIp5Dz9eRYGeXOJ+0E4WsxHxBUwQgj6W
TNCWEbYYMR54vemXoJ2XCWvlxH6X3jx+FEh2BVSO1uNlC4SdLYwzNT36xtrq7yAbNLv9zxj4/QLh
dI1t8GZgC5PjHOfLxmDDKa/EbZNilMWFxQaHDyOqZ07mxEiV2Qzkl5m43Lfae3OU1aiePyc30irm
dJofP53Aio93WH7TRc4iRG+UKRZL4ZrJ5IVmh/lQe+GOatL6IyAY02u2W/op688e3tnopbQLxtEw
WZjjGPrzaPOzEJLeHSII4t8O/VsfLp7aGZMuukm3Xyrhx6USi0ngDUSzH7WbClMg6JsJDjqdylYn
nTkjAHX68kS7S9MVQmn2mKN1MgAICKWdyvNDelqOsQYmgHwtlHc6WY3e4gGXj0oWGXDxC5HYvbmQ
iflCwWukHmotUvblpcCh4YdbvaBg7PMqZVdyPuUnQTl71Pb5cVM7d5L5yAogNXx9Wx43uKQmBw87
HBmuC34fMUC2EI1z2cZ6Y+COO/6Zve9mrAazNVjPdA/8Lk0mRwrGgmhfQtFTrGHSm2MhjJsKb4W5
hYk48FF8cJzi8omI/LVFBtz9pM+MkBLHjIgszGt0uGtKl9REmuQpfaCXnJ5sdLA9tn+TburH0umH
QTnxwk//i4OFCKZzNRW8g4J9iBMi8UGovlePkgf9gxnHCW0TbmNUXIe8X4CPehVJHBMxveIGYT3Q
6O8NjMTckd3qixDEpE95gtD/XVYm0vjKrCqSgvGuatOP0zCToNQeshwNsXIuqvILXE41sXdBmol4
/uydV8w68cM77WTTpFrtZ7fiFjwsqTgk/zy2B+Lg37d0fx/cfxS7p9e5972P+/eJp1d0pNSyEOd6
2bCX4+bQ1fbAizHP4SuF/v4QbkSW584hooGYvr1eCB0vWp3WEaVnG0KCZXEmTUgfW6N+ILYGQPHF
HB80mu+I7lGEkjaqAfmw2hgVDjAwQvDmR/SP/NskogPYd6CPRbCzegHiY8PbJuF7NPl01laJ4iTZ
hVYCanxj6Pw2NRAgIMMo3BRtslgWCwDSQwLw3Kjej5g+hI3mCRctdOM029lb7lpafmTuAcI99OwF
hLj6zh8Y9nQIEvgqVYwzMohtKxaa19PZajTON6RQ0jGA0XYLkNRafbBNDYYl8QVqouhPu0lGQCzQ
zOEXOCNrLtNAvpkD+2AeTNMhixk5pkYPntBtFbDBoN/FS18FF1uwSkI2HmrRALXM6WiD3iBIAQLs
eZuDVQyHxkZMwR1gZHmwHP9iLELa0MuRwTH3dCzPsozrAhxjPD30ESV73LlJbCS0GkhZPVwm5rRH
nfkc6pkHbsevXSZdx4F7ir5YLRM2nO6oXKioZSB/su/0SnnNLcrw/nBh3y4jpmzYMUkOh6DzBxLg
YYHkAW26tzWsYhAl9QgSCnWktuYmLDG9SaiUMOLrcgVKGuL0t6FoRcG849gWxX26WYRkY2r1VfVs
mzHrApBzISBfBx5FAJlJnxMvBBQwHfqJ8w7Q4nq/7AS5HQt2oQcw5oBCMH/1IOvAE2RFSVdBoHvK
EG7ZWS1pV8xhYMnQiglvxXMkyufzjrnCNvPngUFaOXU8FC98XVOYbFHAiZflnbaYYUaQXVNJ0XvG
9m6ZpimExC30/EKgtYUyZxKYIF56kdg75hv7YnneQw86VlGVYXwT5Sv4qJc4aCzIIDdaoh13pDvC
x9RxnJfq3Dl+1gVQzp/65WCuBlteeA72Ywq7AyIBmkB7BSmFCHurr7HQiQ3U5cH69zL2o2426aIN
UZpyp15uhxmTJji2YE/TEYFxxyMhx10Dmv7EwySQOkqQV+5gIuNPsktua0YPciHaGPuCpwAkh890
WK9ySBFBA7FcLYc5txZgQuth1Bi3KsUX4Kb6nkA4SxLGHjaO5i67gDoBiiVJzy4BIDF+UJmVtbyX
5iQl0452OsYOz1uXpQCdnsQViO5CUDSwJDBHB/dnRAXRwyRQGV7J3u36+2K86OhLJjwKD6HMr3HB
1PWSL4f+/Gdyn2mNWPYBGbyK3/OGFgxA5EdlYBaSbu+SouxrmBjlkQMhIc0fppOmUgibFT6vkToD
KByijtOz9fD4uEMG84IdUs/ASbczo0rTjhPGHVEfq9Tkqe7z/kICaz9sO2ZjyeN03kaRAsu+Y50z
o4F5vRIzIkqR8jxlsAH0u1cdmjzi5k7IRu29cKM6gbJzx0ESOnrjDmoVEuddPYeM/mL1YKgYZv6Z
QnWueUbePLy2CN8o6NlBALdIBa4xRe2vr6P8X3zF1ImYc/KOGQuB8KtCfpVVzPygsY4f6paChMlH
MEzQ7g2cVQ6ua3hJ0ZMJOrimAlQe7WQuYjQn1tNiSq9qdT78qKsbHLt0rGPjf9Ykw7rC6jiqodhR
lvebEKNpDQs3yMpzwzAIJn89dZLTy+lYvYMBgK8eigOhRRPE3IrGXrJhF/e0oP1YKVtHls3IEbWI
tt5ufrYJKnChT2/XC9PqdkSvcjB/u/3N9onhwcngtO8TFPMRD4iaxrIxCH0gWs2XKnWsuufSxdfd
P6lu3yPzkT0X8Sd4kI7WcENosVgVqmG2X+HZ+S6gU152bXTxuExMHlxQWFQHLXdSaFYYR+uICBUd
W4Vjd0qvWWVX9l/T+MJhwYPqa8mTKc19WCKaQQMhvKmzH5WqOhPN5RuCSS/eCezasIOjXISTr2UX
KCa2eHMy+4L4mrWo9ZBbreh0v0PYMeSxP3Ns+pS3T0zek122KnTZdf2F+5JtikQRff14cv7F0B9e
pTKZvujWVqgdF5vtNYAkXGXPoPK4yAoJc7QU2rVvjOnm08KLssle4wvMzECye+YItenFIjWECrLy
LqujtZ9soarxVlCuxjpKI+74EGEkQEbTUTKYm5jThn3WlTwVnbS3tQhGxe1MhTsCD7Wvh1xqzNzo
bcjWzzDc4cSd7eOZZGE17pP09NXqDuRYLewGabR6DEAd0lFOjGhHmzEmY3tJY4QgL1hIACKgD04/
VrTTAVckKt6/fqll+uAFMWj9J2EDze6d9o0AYaF6xo1kCOZC/S6li4uFYEv7qNdRLnz/eEciZYS0
1EyIBEZ4W/r+B17b/aatvy6OLxfDAmA0wrBSl/TYoceiklO/k2ryL6HSwlgY2thDjwyLgQZiv/xo
hx0TiGxMVfo6shu6d5NO0M1KPJDbu3uyGsb+ac6bYQb6oEihfwrtYnXDS7pbgO/T18JbaDtm4QTg
ADLBroZ4jmdDf0WvtwropFDpVKr7NWbWz5oypsIZhNuTweRLv1lWUe4cDDqeb+6POjYnbI9DXMnN
DFD05XmXMtEzOsAJGp0f1AOFyfyfy8f/oLOjeASiFEYKIjtJ+AOorD6H43cvtXcMtTz6SwFcrhwi
nw1x8azBqTla219q+I1OaQHVAqEIzc/gvx3GQOh2oH9HbP92HKM/BI6D5nnrH071fSJ3krMDkira
PSYKo2J1eTirNhS1/kiNpJ+H3d+c+W9YttqvvCBOrWyWvnMYnZGEYUUfHdBwkQeDN4cH9w9xGGwE
nRn9lJcUASkAlgBX8G60R+uBUYCqBLg7djMd9X85e8A8HxmT/UOdYE5BK8bKJuEpnL1dcDho2+OM
Rl94n2FoOnfbbFk78u5nsM9yFFGlHSusdjsMJJHpQRugtqtpS/ZpEjdehnYMZVVjb94fe4GXFeKx
f76b/3ErMBCUEfcT/e540MlW/0enZPh4no7ni/hAOSdTyYLJs9gAw7MdZp5vdBgr//yJCLv/Xak5
wsB8JErycADYLf2x/RAU+bz/jK53zAgIJwxq6z75rUZuE7yCY0Ier9e45+SMudx9y9cx9CvFrOKx
ew3plYenWPawziYtvldeUyyjuc87oLEXsSddivxrxy4rGmayL6Qi5vfZPkOw73zLln7Ty5Zisi5c
MMq4Z3f7i6F9Th/+KRDSnn1cvvGpphpDjVLDFB3YZxs3SvA0JaqcfVo5uMtav7WSydlnDatkgAvx
fVcfNNygM+xHz4WYANofC/7CSbqgTjsXn5LUcDn711+7Y4E1xrk4FgjNpIwybLcvhIQvhITU2PUg
wj+jSV4u6igGDSCWWxsv423WLvF4ruzX8JrOkWC9ncaFQODDtLAuqMIhHsVEaWLEXk2qoO8J3ph0
0btOi9z6IkERaPpINOOZOinbSPWxxuyVPlYhmURXmAOHC8BbtSvsuletd3FxSA1OwTUT7FvAm9it
PfLe1sMlS02DPWtesAG58/3GvpqV9THxYLBgS/A6Gq7hwe1tKDTMIdjf1QQvg2/7dGWPcBwX52+7
npNEhpXYx3mY2B8BCe1tCOrO22cfGdzTK6RDgjXts4dnv33L3w7vSXeiF92s2oCCZ95T3tNuAxHL
u68zcs6u5Hfv9rQ+BjRvu8YL6eMMbDSoxjkkOtIYW5In4mBCTKv29m8OhnodHVzrfva1hyG7Fb/K
r+E+rK2j/Zo80dq0wT2o7E51I3nX+S2CvXhOSC2YfKcoqGAqIF9CxuGP828ySI6+Mj8U4+wU4pgL
xAKkUY7WVXEK34XCT8e+6AzCcb4P+giSpRRfRDF+rG7TYwBIgtDwSblD02Q/f26fk8H0mAxWt4zg
ppXkkdQwOeGslrUBwU0BWqoW2yzEbA+SadHgxJxu/HW6v4/e2aM/4B35e+gfPbEY+tidHL1v3v3o
wwiSvTo5ehCX0v/7C6+UtPN8vHvkjxwwrvvPeFflr/Bf34Ih9cgFsJj8mn7B4+K9oh02bXGKe2vU
UcLumHY5q5IP7vaO63DvPVMA5Py1/PqvJeNzWPZ3DcNzeU5v8WouJCIurOvv+re+F/L6lPMmPRRf
xRXPSeiIO/wQAVDuS6FFM0CJP8LRs4B4KpV8IZVDkO8cn7g75mm8t7z+63XKmi25vOZbUvl//i11
YvAnnzranTnF06YpOJdz+td/yNgp+LFUdsP97QtjTR537nPPJfqGW87pbSQcAnhved3ueNvnUu4+
Wi75efVy6kIuP9gexZi5CrpU8or7kt+XysMbO06dr9urzlHXxXPJGY7H2i2/5X9dzHN6mF3iuuCi
DEuabDSICalb0tU7Ly95FXPga7DN/bK7LMtvOSSJhX0YeHjF1/yTVwKq82JYl1AZrthdqS18BpK3
OP81P+OVfI+f8D3+/S35Lzgts+SAEzB5g2H5Zr5a9jzZEQPuSfLxoQU6w0g2XwEulv4du6SLVTHc
a3cc8MpM16Gqm6IlMhnfQwlq13m5SHgOyh+ZjvbHFNwbC+rNeYZPg3nFElwpujkj9+oShWIQnuBi
WJRgVYkFJvH0EQAcUzMbRd601RpjRP9FTHiNJUU91OrnzgLEeDsvi8hH9+SICa5JKJtuztBUzAdz
zsA5WYSjumfGMV0wDEPI73TMXznmnD5rOVMyrtBh7JyX9+K5GzJttxbWlQOnh2JIh5AWnhw5Otps
zzxcCjD3hEHk3EPCtWhfYlzKJHIz9x6CAUtKHgbWe5z3wH7As1/onYSnF963RApH0rQOHuwIB/7X
qbKvf8l7JQ6Su6aoCx4c5DVLeF73pVReJOO+5Fnu7wgKvi/By+9LuXvS5TWwdJffzr+uSwz2GQfX
5XXJzbsW1wJ75nOhZET6CYmQjOa4i67FRMleu3EwdI5LHsZoxOXrWyKX+uBc8q6H+zRwvYtv8dHt
KVB+mChsZkzm0WtY5Q2cgHoi2YtkYA/tcXJy+szVZ+ZsJfv4d7cOx67iLQIWI/4lR4tJa42Nho9o
WJXnhNeEvei8hPJFTfXjnNvdIlDsQXzxhywsT0MxSVNw78tepKD2wIE2QCcXXuJnerbf0cc5xf+b
sDNrbhSJtvUvIoJBTK8W84wmy35R2C4bEAIJ0Pzr75d17kOfOh1dEdVdLluWIMnc49pr6cmU7orr
q+J36VB2mP6GviiGzQpPyy6osFiDg+zcGoYsX8/OcfdtMFJ8Q2qnWTeh4lvJzntGhw/sLGI72S0Z
Vrv8HqlLOXwu+viFrqK20Ci3rPk96616x9gelm1JEfO4rkrjbVc8Xy/rW3pJ5fRQiP08pffPpmwi
7yCKFKlOD7djF48rm8HeennIzy06KccIwmA0vaKhbFMopkvg8sFlIUzxuXgmFbj0lypWN0py+zit
2sXs5+7c6RQzTK7hmGfR1bk7MuTKsF9HdE1XVsTfqyoeCxZnNWT1r8NK/hk2ijirUn7AZl1DQqHo
is7iOTQD3F7x2FQLBTO4L67JmPf5OYQiNanie9J8wFsLA4ydS0sE1oJn8oxJtDNEJ8oRYwRqIJJx
cPLG6xiveaRtrAUmBTnMbQQj9rwtp1SLH+n9VxvD4ZaYW7o8Xx2Prwqeoc53DvRNUGPCUw/ZDO/c
RTf/WB6jGS6SgT4E8JJnck/sLSTTmRE9Ns9kosGoB6flk3ryMwYV8I60bHoin21S4frur1bRpf2y
ZeOZhAkNb6/H8vqSdhGtyRyG098LNFHkwGs/kxPOb1hM2Zmvh+wGoHx1TZ7gI1a//3dY1b/uyXEB
VzB2aTFkU3b7IEE48iv125T1BTRVPPNjJn1dNvwKxd6P3z5H/gGF+sHyI/f7ITNHsrr9wJ1+3HQf
lHzE82wWTFndULQWprv7wPpCyvbbjnciBGR0FqdmLym9Yr2VLWIW5MIfGOTjhm+MNM7eiQ9/2g0d
B073jHnYnWixfSnby895e99idisX+vP7ljfiz+/o8bz9/3Hm8Wf2ruRyaayf+RTBUA4yN52V1UZa
wjb+oW3rgml+T0vYjuE1P7E7pu+2FFaKoIyw4LJQiBIeGWZ7qb/q8R6mqfUQPTJUyzJ10xdVfFq2
KQNg77f0Gd5XfbH/1bGG+LHLc77/JQzL/q2Jj4vDrymjtiTiBIIIfihegulTN3e2wGxzKA6F9cPx
+tWvfhvE//HJJg7wkd1SAsT3KlaSC1d3yp+f++Xj94lUXo9ClrSFNOJSmvHvoOf43pUER8vbd1cO
72NuBncMBVS9G/E0VUTM+KS+GK8gErDGq72IgIClTGzc28cEWua6uocde3BXNN/Nul3TaW1KRsCZ
jPtkzAb9TYbcKeQeltP60GMmSEX07BnN4lPaR1PxgJLp8dUkejpt1ZymEC0vWEtL8sOiTc4RzC3B
LlCBi9TB3e8zFCDyPhbExxSkpAiqSve4YiDYP8RqqCya1AoPcRXa6SE+BX3wyPtAKDkDEPkcOIFN
eortTE/vkZRetryxmPjnbbVIcS/hxKRWtxqSoydFu9ws7fdjeIosD97OD0b4y0NMocjfZ03eLQcP
9fYPAwmN25eaw0xeXCMr32+e/j1quaLKb1aaW62uESiUCDhxW1SFyV1VqeafMtOvQmtZhXKOxnT0
SIbkFIwxFJyQeK7lvM7s0lrOvNOCwlvC9YddSNIbGfmtOMWggQqFzHJ0n5FMhFytxh/ebHX9YdQi
FWirPlAWlW+EhkfuUe4DCYSJnCvZ7O0ctGkLgUYIdSagojP1p5t3wew34SFqPSpuRnxJql/1wgZB
b3iWd1yNqRor6YVHcM3uflXAMMj6oVqVnA0qKONC4g6qX2app9qiS2YwzqnUWEp4dPpU/PzGU9Z+
mkKHlo2l3Uo0QR9fT7qcUnmPrhEVq6xfEgeAJT+B+W2A9+62dxedrMx2TVggIPDyKb3N25Cevr+P
p7j2VcjIQ+mtj2pCCsgPw1kCFscjc2iAS5L2+4BlBd+/njeZUoy4diWvU2ZXwHulRnxsXCFliqRg
0vyqrnMY7m6wxNNzJciw5rYpqFD5Al3jQ8YQ9w64mPOoHUH7dxNErAC+EODunPMGIuShdkfiVJpy
0IbTV6XAji7CLqNb+7REzxbQct27x9qVEco2HaSJoUrWqJMQK4Or79zHFmliqTwmiCojJGDOlRK8
U5NIlHPZtAuZbT3+oCuqlIwtITVFjRhNtN15fqJHW3bbR17/PLNHfnl7FEom/1IW2kJ+a9aU5zsS
veP3kEpZ/9mupUXDwKdR7H4BztuLSX/1Db1Uh8I5cUMV/8+pnkq4lvCOHn+R5BOYxXJ6D/X4+WkV
s8IEIPK2e8MOBo9NL/yl8ChpC9xMx6ntwllh/TJE7eEZX+Pdqg8OscjYrOTwqRaIPAtLoC3EXwud
zt3ikF+yZ2J7509z0ayPpQSSTMQab/x0/GyQ0XLGT2bgnq89XScxbX1Y6p9mgJJJdE+GH2oAv41q
nw9Cle/5qSBSl0wl3i/WP5nzjfis0+vpFSPVrcdXYG8YKeYpPyX3ytkDEBGDRpuHX0bRUTdpUHBu
U5AKqZnRggLzNazBHzXfI9y45T3W44Yo7PopumhKfE16r0nlJQksz6pCokR55Q6KkdiXXt8ckadl
FemZsbSZXwQOkILWO0Prnd/LXTL4tYDEpfVGw3TdCr2kFJu3yc2bwIwp5S44BXSOz2BN6ebPlqgj
YuAAQhCyXdCDGTicQ9I76DdBpgv1JCbxGMKSHaBLAJBYT/m1ZtXxEbSJiEuf2DJ0XEM1vJdtotGF
PyYsUNamzbriYB7iIYFfJ6koe9jQLO4AjN1hg5jlHdZwCJXIWCoRrE2h6sD6EF+Ds0shQKPkNTjH
UIuG5Eq5OVIiehhpTc+jWSk+kqcRTJTQVTf5aV2nt2DMwDxkgqRS9cSw5MVTczW331HsyFwBeTTT
eoFsg9vHfSyHeklXGcyg7uIdAsiP+AqxTKAVe9dOT8E+byPAIa+7pIp6VtpKmtUxlGhvHwMVBVzx
FaTGXu0eAim6oS1c/dovtB88TtkR7bbQOKjMiNwRCAP80K5gNU7GTbMSoKEt/knCd0we0+7xLnmK
9kZ+DK/uTphyWEbapEv4aVhFVmglLLs/C20fYgk0kh/o/HGnoeae3Iaf3YXSF37mlMnBHvpnI6eY
Xtj0Z3hnTOkuuHgaD3EIm6Tx79AfKj5b1EPDjsYWjFHxLgAxwkrp0XGFSjZj7veIRYDuaq2ncnhi
/3VRuybUjy7bIw9ZzafwEOyzO4TxqcZn1K8samHTvhkoIjYl+2HZ4f9aKuBmdGZ26uX8Y5dPIJRN
Av6u1EvhavSSzopZHjYAEkuUreVQe5dzObfXOF8KOGa6S3BAKQ2VV31hZ3AogCsV4eWJbhkTqi6A
Mk8wOM5ym4YKco0e4p9sqibZ4Qet5B71gRXePNjRg2dsJKB2nPF3sewQzODkFa7XRGixD5qwXjQh
y+j3rvG1W2olT8ksZ7m6FS8BhZPIX3pHzmkt4Uec5Xf9ZXBYS57ctkq6rZZayXNhZpRJ3c5vIfiK
b76Gkeuiy3qfD+m0bqMqMhfkp2nNyVNDbcF0HQ8ez/2lcTr7HxazfJZ9zMjxEWlxruvG4SJSWZ1j
xkOjXSCl9QcKDbm8rJLLF5eXo4WeiKfUx+fouVDDU1yB29E+Yc/xFdgTGAAoW0aAdOh2Lp6edkjA
HEHYVlDuVH4LRy4xFDtVd7VsjJGpfFXDNmlx/2LrYNyILKylmbaQ+Qh33YazUErVL72Uv8TDu2wZ
D093bybFN7Fj2qTeGEBlG1KWKWWIPqqX19iAZEdMwrfrkVy98w+kXDPc7DnS+eQxxg5nSjwGOkhz
4hfvEqrEq96T89H54ny0ZJZEO88IlXHW7IGQW+8fQIeMvsHzRd8XwPTFgziFwI1gDfxSx/HYo7/D
YVsowczdEfSY2Y2IUC9t+pW7hLUNOLGJWrDDeHRVovldyFl9eXudvdw8CGEJ7WZL+0MpFSKcDtZx
TMpm58GAk0ppQxnxxD6ruY47Mys7jiajN+kj3GOMZuz2R27xKaLQWKXjZ700XTV/+oRWr6ziu00E
c6bMtsVQr8/RKdZTwxscvQT4vK4jlF8gWUaAbIW6hmcHoGFhOUoo0yxO6dU/rszosEBNzTtQ5n14
WiQ6pbMAaUEPbazcjC7eEMKvm05OhTnWXRnoN1YvhYg8PlGHWYAxRUEUWWP/gOWWUnmLA8gRd08e
oRw3uQSxeJOP6wH7AXG6L79KRbVsl21YhbftkcgQlXiXqYBoQkvgUFKtRrMO206MfCWt1BxEh/Nn
YIQ6IdyOd6xyNdaZ7LunaoCoBKE7HLswQWK5tj3NQalEppPpbIq2e+5h+rSyagmp90sV0vQJDNzL
HafBiaVtCvLVZ8RcmhPeCT1if7+p4My94zYMrJ1ConqPQfSJdTFTVXiwEs2ZBafPA+EbYP/ZjxQr
sicxIe7DO3ACZhjdWXjwukh1Caxicw6NrTC78RBqPiE6bwqLLMk50Savv2OjdgWa1iHVi5ASUtqm
BqG88KwQ1AfsLG8MhrTyud5y8lSezhn2dvtNDQaiMbTfUsv5tkKQKCThhgOZrgd6xwvthRFyYyEe
KrC+xuAemG4fnOOW+NYmbOexQOvR+pOvBegb8fPdi8ppUF+evszwT8XrAO6VaAC5ajy6ME4tdyEu
MjjPOS3BLe7XM9ahWqHk7kjFFO/XPKDgyGStGBdAoIYDqGAByJnmzw3ERaAWQIoFMw+8VtSHDFy+
nvB1ckIhELpC9P1wIZLfFdDWzy/x5XMfkRpx2vavssNkZqnGNDXQAPydibmnTMQcfTamp/SeXpIp
qajgden4igxkeYsr1DE7ohMSLXy0nBPrZ8Yb+yAn2YqaYuaN7iGiKRJLqwdgsxOnVE/FxuTdYoB7
XDuOM5u8ndfHM68v8d8xUG644UiSfBMLuCeTrGO4qT3IqhMSpvCOBxH/V0ogEOGjsIr9EqRpg5d6
AcJP83yfcVCWNXtxD7i+WRsrpBXnzD1Es/ApgPJUSXFoBsQw9gLAOdK/l8AMmyWTsT6toaD/1DMz
M1bEsMluhREJLz4i0eR9FzIipkbQ0pLciZOpzS8O5AmCwzNhvJTtNWEeD0BS0YokcprxOpNYwJwD
S04V38AZDs6TXrVGNkNlEBkH1HVJF2s6R+P7JcRzMXe7oCFLp+8swg9iocPmJGJXngciTfmUYHJy
mSNF5JPMiASPHikd6/o7lQ2tmP2D6ALVPpu8GMIKvmHFM4cNy/Lr8yNmfFcYIShCHt/O08sZG1OJ
upAJYu7zkCH16J8XYioNbk73UEJuGbf0zivyYnQu3prlKVU/f7cNFwgNxDPSv3b1JMiyckJXbCWR
fIDTg13+mOMIApGXokDw2uZMhO7xK+qbmdnk/nXU5IgERNSLER+2384ePTuoufjFgsAxmG2t5WHD
YAXqESJRxIFV4f0Vkx135THlDr/lsFmx5qm8eBD6yExrjPF+M+G8NSAZgA9SjhyR2JXFfL3jT/uY
m3atosErQDnoMEW+JGJMLMjX+wiTmdbvgzfgOwzk6YwY1OwhHZmf4B/iBWmdIsvpyST1wtHYkRnN
vtCvTGVgE7hoTPgYYzHdGlmKI3M9OGxPy0QsTlUjEhsRX8IxoEkZdyHszivcREZ4leGSc2JuTyq4
bpfcHmvcpweyRvEvYeo6h2gSvr0EqXjRPKTE//s0Ib94ofw8Jn2iFYf09gpTQtwtH5yeemGyHe1y
4oLx/0EbEmELsx+CUPeuAR4za0QBgkwDqvVUJu6QwtoXaqh7/xIN8ZEzPAuoH1Advbw+4ICvoM7s
xQ1gJzuURVkvlmdGcj4xnmK6pj8LdObkMd+jr3roQ2BiJoeKjMe+Apmp8QGtV+WiEXsJVDAD6wcd
Fq2QoHuQEsOtfbvAdoQ1VordDYi+WsBK4FxChXeXUuoF9F20udi2kEm4yM4iSzbz0W4mIH8ENTqz
FthL1T1SpH+4Ml1iNVIBVF4pzDcZ8mSeBSvBIHj8xvAQVsG+MChCzPjRlZ4MLZ0UcopYoverwfx5
d+BzKcwAxrUIgWKawwNMFhhsFqyOqDt4Z5bk5Ndh7zzhsvz2mE+VI2GVzwmiAlwBPWmu6eieSLmO
WGlkka2sT6HyfsQ3GjY2ggh2YLDqChsXzSYiqSqHKZTJulughw2mihIC9hvIAzZe9Ufg8ZcEHRZI
8husv5HSEgL5i9yxY+NF6lAFDcjfqypAPcmTwh0tJxgLcqC4zoVW8wwpZW52rbOT9kwYKjSGmVUi
qLGyEQhwncolt0qUW8HWMzAieXGHYHBv85mP6DXmFC16PtHwaTvEAM3pDanc65W21DEeYW/U8UUP
MnB7HpJCYyXPAXxOLKJn+Gp2DESra2AJqyXIAZb35g4uAQ48shXbnSDHv8Sz9JSckx0d/n1YF6Ip
ZoZ8xTvblIgAa2ZU85MGCo9MSy443a5UCPNngM+S51aH52RYqrH0hhGKTUg7DJ9MmqujKEzq1i7t
wnzTQmaHALpF4C/VOV2E5OFrbwh3UV4ygBFrS1ZzcQykoFocktEzl3ooJXJJ+83bY6vkQHtjnYoB
jv59IoVWds93qQFuogMEeyK6R8DyFalAF0g82+qZD7GVDa81VL8vYoYK8RERe0zwszAQngoVdZp7
KIHg1csz64qqZHpInwWtwFh5O6yRrs1OABDQaw2m1S3B2OMf9kEdX+c2Ij2HCJ+KvxgjZHaDWWJ5
V1/Y2JHzBRwwqlZWLgqBzDZuTEqklNvBCt79aSWVTXFcEQMRw6JHsQBEdViY0T44waJF8S6hvJnf
sfhSefpAem8xfpyGOSDIGl8mJxxBlhtHvBq8Q9SXCCCl8qtM+NKnekitjse2Dy5Mxo+EObzr4kK1
V9lQjSz2gsaFOoESnTcNgORprcQtvK3HsM3BcFEpADh4iDR3HxxXU3Ik/RM5kIig6X8qqweuE60Q
kO3UCrTXY7qQFqiS0suH6of0VYl2XrMmBAzkfEcgZeIlyMh/R3hXXG5HiWB0z6gXDd4MWywiwoqD
0BFtt/kB7GI5frfLMWUotFnW73axy/bfbNNU/Fz+rNo5HDXhFIyexkpXcQ+ZHfUr9rbAlzwQ7RW9
WQ5G7RAaeswElNB3+M/iGNsrRCaz4dNYHNb778O6X9fvYzrkZ1KpZtWEhKlc/5QcFvvg6hs8wmN+
JuAkQg1otKEMAMbTvb9EC4OqDe7LGUKCOxRKMJFErypElAR0PrwlwFzwLvPrnBQNHN8xBDSJ6Tao
bLcUefbRJRi83Vz1JZhvLi8AraDKJPXoYVt4eC1wRs1tQkS2iNcoZeKepfkO38LHIStjuy9d2syf
bhvqwGN3lMgoGDrfCkVtzafYgt9z6WVHN4pJnaNiNTFXAFYtF74ph5wDTVKJggCadRFCztkAyuT6
2vgTCR5cYtEZWSUR+FxheO+4q1uCh/R2QjzZswviGT5VJLA4O0JsJOfcIefi04pDa0ACZNApn+an
RCFLAqK5HQDmMkpz9lUy83qpEH1yAhwTEiYB7EEfhysfib0fTDiP3DHRNK5bxS5zAgmYDOb6dVKq
zp9ocZpAfzqvIesUhetj7OBDMGjofAY34sGJ+xDMqCKkOwUKgfIjluO7r8YHqBVuqK4g0PnAOiC2
HAEIYMZJ8hVXROs2bHAiOKAmH7e5Gfb8Eo0CVzjVgWDWDonMqQlewj0RdYco9SFVof5By4csQGwP
lglKI0Gr1DDVQNXavTuMQGCYSpnUv50zddq/ckDAoBIQpjdaHwSoxExHNh8kGeQUddCuKo6NshC1
OgEm2ns65mFP/N+mXWAy5AHC3wFoAG1o487CY1KReTyo5ElJTbDJpBZtjKq4JTIRrGjEDCG9ii2p
Ii4Vu5ciHBwiE8ve9PYEuDalWomz+oDtRRg0nCNpCOOJzDtq7IIhkN4qnjHVen8Ix48mJPYS2KaQ
6htv/gh3Cx6Jr/lNIVKxGdaHleem0Nj0cKGeTQmNy/FlAg6wXJlIXPqk2zAiIsAZ9Ur0CsUJ1vLf
Tc4xQcY4Am0VH9YEkD6Sr6AiZQAFJs4DjUacBdxO+d495nrIrX8hUVrawcNHQvdNL+BfRX1ExTSP
a+IM3PsOslhh5o1SiJ4NfM9wjexGdq6EaOuivE1+duXkkRXmbPj4FDVwhMkJ+WF0+xw8+h6v+/LM
QDwOzcokb4oI4OAWE/mG6lLQBvVR+yNXh5PNDjS7TVyZDEBFyqV82FyCkX7ZjbkG0sNCfzOLKj8u
oYzPZ9lDRDyrKmOKqzRzUGIRKkV41cKiizCLtPxBrHEmWdDcDk/FJk70SOIcyA4AdLpNlGhRjiMr
2i9phoFIP9ImrNnxCFeK4xTDlYcdJrllUzdzEmSskAxuhcmmxW5xeSVg0guhHmVSlm7ZTzWD2Cl5
RVjNES9GTHYtsMTH2AA6Q0gGlDwzQyArC1HlFubrEdeJQfkAFcdcNDXp2wcXEJP3LTNV0qp3RXyA
rw/tpPeJPcG7EDUBznlEQoe5oYHPRL5A8TSLu7fz9SujC8cFMxqOoOulW4FiABEYyJeOesA9ekYi
EDkVdPmDcanR+L8DALq818WpEAQKYowYYIRPc7YHRUFxLqiX1H1cAT8cE4BI9ar9ANZQr44b9FMf
DA4s+a5R3rf02KWlUYJzQR11+LHg8APnMitpd5dafgfVM/CVWlrvwD1zCxxMnezWgPuiOzHEFMlI
gRPfFFo4RdAylUCjAM8kt4gX+nQLawFlZL7kZXq1MovRSZEKHPnaXqETRAMOnlxCQFHO3OcUMr0z
4zWcJB9hdh8jBXyENZREPhKTYLOdVYJ90FJEwFNsQAUnqgt9qhUMKi9vr3zFEaLsBZcPSRaIoxGI
hU7VjCHNgPodaRBRy9KCuB3+PV7xIE6rcI8j9QuRoRgU2+8EG02+/8Z6piBaQSKJqYJ9Or0Sc21H
0FtHxrfHRN+C5ArIDqhcdGvF2690D0FpHM09mAGUegb0hyJ4llJU7lNiiVjBH5gFB90VSYEMTBPL
TCyMqHkCFsqViNQekbYdQwZ90IGd+UTRMBlT0XAmV8UFgzKFWUedX3ywUiBPT8TmJn0cszgh4ncD
4mXRAtjx+1evYSqcD5vYLkdW+Or0a3QNayQf+hD1TId3KCs33vumc30jCA9UX0QTwFjnFxKEinoG
KQQFMhID95xoJIx7D26EAC0BeL47f8e0yCfM44HBbB1i0f41uc0bks+e1Exm0A9JCFjF78ExHXzF
sdmeDFNxHqgQU7HCIvJ0EY3Gee/AD88itJXIcDBw6KphAslPqk2V7UiQWu60WmKIPBNNmTPreAnA
mJEBCMWna6DEnA/vsOKsYbI4stSzhZPHnvii6AA1zneVS8XIk7YyUWMW+8kkaBAjd1ixDkj0mLSL
B4mgcL0j5TIT+2VkzXL/Tnhe9t8W+F0hKAcTLNWJRz4Lu9QoWjpmZkZmjUndRzSnKdAdycz30YFR
gl1cbY8QLl5dK2AGF/OB9a0JsxBNp88kYUjFdVA4SlvKIk3ewNyDn4Pzm5F8EsgZj+MBQFj8J4WH
tFnKMekipaYHE8k3Hiu5QUgWRj50yBtG1oD8OjBXAvlF4mtLFhLtixMgot57Bh089MyA+LLL+Gc0
Ymke5B1XSMeozVADiU+U8WbxxPUfolPJUYvU17tvUBLroyFX3GYuGp+Nf0klgoZDBB+no0QXxyQy
qfIa+0gwQ0WD0mH8CFDVoY7RkjZSlqQVQ3Fk3ftHNv3EIoDW6ZMH2Rrz7N7T0alS1j4U69x9v664
HGtBPkt4rIFhPwCVRm3cxS98U1n4tBaEuRnmef9iFsLXagXUf0REOsVDillrXFrar/eRMCD4ZMoQ
wmDs12ZISdM9kSjVTJOc0p97vvdPPuRp94IRY3uFVi5FLABvxESQ2EqBY8zD5h21Z6cRC0YqRx3H
hWpuEu6Zc8dIAdqEDi6UKdYm14mS2Oc7AjGD3I5YyzHcy8+ekRoamATWKN+SxgwQ+XFy5oQcXuvY
zJ16O8owlUj1CK8kgiuU1SBB2BPtYwjmV5qOrB5YTCIAcbyIPgzmpPaUSeuoBbctYJU088P9xw1h
PAGiwZnknH9S+xr6NpowxLgVsXrP2txwdTNA+QcGzWUQ4507w2jd/CE1IjCJTOMlO7+mlkDE4ly3
F+YGmH5nJw6vJpDzPTPxciI6NOKxU6YhPnwEJ3gnKRehgU3LTXfsHMpC5or1X7IjI9UXRPOAqZUP
ZlNLZnl8g1xbNJPqQuMAo5pVwiHSr3G0ryJyFi+qiV6RHeTMLC2XoJMiBpkN/0RokMHMO0VvktH1
jXzQoNitBgBJ/GfUpvSwAzrTiOUKN1KXlH9Ca265HRkDRRKOHGfdnVB+6fKOHQMxCND+Pr0XCrHT
iejKLCggUWhvljdKE7PgSQjNLgPUwlf+PoXJz4WW1kfdsdhhAAkrOEmPACdF8URsWcwW22skFmnJ
pi7kEjK0qweCG9pceDlRbiK6gv1mXVP/oD4TTcHErfDIqWJ2XLKENTUyBtnYwB2AHXzTWuFEc3op
L9lEG1PQUu9QkEPtqP8ckBGy36dEju233UIrzBUMlDRpnizeeasQmdTfNTdfE+c86DsS6NLJakKq
Snyy/naFkWSNDipB0ghKtcrvlMpGDl/NaaJNDEIDoAjBmahHM8FAy0AU6pmrj8ThDggZ8ZetR5OL
25OpO2nbJjgnylKiDqN8WeVpO0WMQnxTFVzAB1hja/v1X4Zg/o1e458jMH8MUdW1YhyuVvVYgz9m
tpDwp8LbT6i0UVTbQv0Rb40b3mnnH5lGbObvMzc/MJYpmMLPOwbifDksjIeQk4DRAOwLXRf74DCX
p44O3IXQCyaJ+3BgeH5ZOvHIzO9sIdfer537U7s/zl84BbT/S7jGSI9lGpaN3ptmyn+MEdXK2awH
5YlFCw1UdipC5mahQXUG5ixq5rUHQIlOwjmQ32z0GB8v88lBogL7zqA+tVAZNrgzxdMm/++F1v4v
r5ehM2WkmIZpq7JhCKq2f8w3TUbTjjt1YMIop3P+eHl3Pj9b1Nfg8jim4aKZw0AOfebc2s68jDxr
vbQdptL/+yrsf78Ky1BU09BhVPlj4mk/2ddzY9TKWgZarQN4FwnJtJk+bhsBUXwmt+wyQaOOrvtv
2PXrkO6XYI+MN7UARmQv2m97wZjJr+YbJYz1kbC+p/Eg0XqhFcEwp4QUSoZKRwS9dXkUaI92df9R
fvaL60dXoNKamZtHeF5MQC2YlyVgEAmF6FfABJ3Jn49P+RXaTL2QM0hcTARa5x0iyye4sRhQpBR3
jPuvv5Ge/b7tP0f4ZqqlG5qtWoal/jHCN1gKnGf6SH74c3Io+TpSJsnzkSHPAhkT4V6s18oxCBr2
f5li/BcmOgPJOPGHXavphphR+8e+6OzhcTPEAYTCALg6emk5U65AJV4W37Nf/iKc1uGCqdOMgvTD
iS5FsIRXc7ZA+mtuxE4AcfJfFCJ/D07+uRrMxZkmpDuGovw5WHnVhvGx73fTWlAQ9Rf/6sg/6hxm
iWn+fGlSuPDBDWxuzBhmCDwAT7lBgMpMNmLo0IXCBPQX5sd/nfT85wX9sUaj1MoVvHQHJj1NiMdG
8j5yHmfKIAs1gwH5FnTCUmn+untRoKoCa6oNlOUOUPYWHf24i7N38Wrufx8m7d9spz7TNcuUNRtu
xz+OtCQd9rNd1/Ho4u27UBfd+Qgveei6QLQQ+76fuVRSo+hjCrM17UrYMft5GWz++zJU8TH/53Hp
qqpbNntX/n2Z/9hBM9s2nr1sDGsKiBDJwxQA7wB1QDqRSIN7CHjReJ+fPiRRzEWyXFopxV8u4d+s
LsfGUnXbVg1mKf/3Jpbuvb1rtemwvpVWCgsz0xUQXny1yYXm7bYHeVNFjyP0uTsSyqtPHGG93BCD
VrP/vhBNfNCfa/HPCxEX+o+1OJ6ns3EftSdWFk6Ep8eM0rwK3jVnhZBHN9ezL2Q5JgdLO4TZx+BB
vuvHNFzKvzyUf7Uo/7yQP9izak3aX8fm1PFQSFvD05sNIKlrHYuq5s2ZCiOuKPDG5Jl/47bUhcv+
cw3YkbOZYmFPmKf932swWo06nM6nx9rZQocDcQ4u22jdkUhYcEUJTonrJ9wW4fUVMh3GB+fM93zu
6M8dcOovXz5Ul7tY+z4ul5dT9HMkVnf6MoJhKYI57R1CAWLpl4A68t/IL38P3P7Xpf+xj5TH/m6r
5vGxPqG3mDKmBgXQo9yinFrP89WQrhhwcnplvrgL/TbAsdyGFofd3EfKyF0fFcaYIy4QCuAA0Ezk
9hnD378Z+f/iSZV/22n/XOU/dpo6VLV8sdpuzXysz6zUbW2asBtAuOfeNyf/fqNM9lz+9/b+16P+
zw/9c1cZUquOO4WZCFfxniu4Jo/RlD6qYBbeihmSI7fECO4tD+xGX/ECMHDBXP9fd9i/Dmubs5lh
arAFG/iJ/73FLuP9Mml91a+Hn4H2yIEmZdO71YOYUfPUzYWEV/eGKpUGp+sEYQw8f9KSmtBid5o3
2RN2Z/jaSjhBz2hrIgLAhOAxk8aQ2cNTfNkwgnYHGWd+wvKGS7x8WJtDYUowIe9oq8ZWWVGV7aeX
vepQq7OUSCFRtSPdCO3Jb46RrjnmLwVSpaPT3b5v4OsvU9zp7y3i83IsxmDS08O5P5wKqgQzOdDI
go7h9kSE5oy82HlZ6x8mrfx62XXnl1v/2dWjg9CcrHpP2HsNxC+CA0IM78YtHeAqm3ElnwMVvOqx
kp6Ooszbhw+TCzLtQMOBiDBKxsD+Xg91KdZs78LYXuPpJPPgyQFhQ4k/wpQp314eR7TO63nLcGRt
q/PbsXfuN2Tvoufl575f2XS4pACVrqb5aoZ3W17r5orh3a6iOoEfrDjKylxdd2XbugoaCWC/GJ8A
hL+DVzrRYMc5Oeq2g/KscS31pQYxLpTfldY5Yi1/nRn9jB6TY8FcmIN1XN2Rt2JqLGIGBpJSrXPu
brvz5a+WYBnagXU98Sjnp6dbvR1SWM9uSO0wHbhDt/PFZEg0u7BqFPzR/UDyFIanXoWqcS5BMYa2
FPhXzZoDBU4OlqO+ASw8vVTfx3dIVVSYRhH7gPqcNBntl1/1B4RvXHLzdvnsRKneeLmyAypUyGAw
6MvrQoc105hT6WB+kyxWgvGBccYD6M6rxUq/aZvTWt+MGbWlLyO7vF5oQQM44Vp/EX9C7GvPwZqg
7oJToC9OxfY2zS/5mQFgbV41bjtLphWfNgBiRefn+VJd/YvqHCTUpkCMapuZiSyI/XJn5K4qazxP
KgaZrp8ahBCfwzucSvRs6L0LqqVTfg8uV1dd7XPLkd77p9sxgckoPmMa9a9roWdKBAPLwIivS9kU
5DvjAgxanJgbShBfNhnqewqUUeeAnOHWa4X+zHPTr8UoxosMSWVgbBXdU7ihGuyA7psbbq5eW1Ag
5sbD3asvADJWknM1XsbF7Obd2rllvZy/rc/79CKVh/fmS7fn9xTOUWuhr4xygA3wcxfrS9M5t662
f3mi/8FshepqElQooKfer2n9fVVeembk/h9nZ9arrJpG219kQitwS2vfK+oNUZeiNALSCP76M9g3
p7JTOZWcm9qp3axvqfi+TzPnmNvkmE3BU2mNw/58YOqZXeTOM3Kq2IXDVF5BV/Jrgra6SZfAq7+2
0bnZIbyI+Pbh+UyYkw9QHJLjwnJCtL+GzcKWx5psYD7jPiDkO1WuAEh+X7Piu+dCxrzlCtyKwB/S
2fToVChlHbz1gMRkUwb6x5dwitDSaWtCPFCEVMdu89UtddmtQX7xljwrWxbNhsAgPqN7PWlOiBVK
WEI5+W3CpAptYj+Ec0+OAqbnlUxSUA7uKujFglkS6ZPZP23W/+0nOhX6hQ64LdpYQhveMG1HLybO
yhj0fQamn8wYCLkf639cE/+Na/Gfx/O/KgBFE196VvwADlrnxCIMJDNJK27t6xBRwQ4g2tl/maeL
6onW3lr4l7//jz9fVwRdFzT6cEP/VztV/Z5NoHwojHP7SNKeZnCPz113uaGp8X6LlUz6+ezCM7kd
PXru+f+6m5X/VpnrGi0DNHtNGQ7/NdUYtm1TfYIYy57VgVvSIKcyPRSZcM2O4DkID8Xb9I8ZshJt
5Cwdbu/81ilug1dwCuPsGA9NRh3X6uO4fdQ1/pbKvzeKpzkrGfCyCW+pT3wKQwcUkbKczcLANADH
4QjgviKT7T3qg6BALq9+C1D5yWWGKNG43DyH8eTi0geCjJiJOECHfms/MaODjzx7pe1XKcOTYMnf
ouurUhMvhJ9K5qmkcnzN3kTyOqfg1mNR+DSX5IKtsReQ3RvhhrtQmDXe7572OWCffUdY0JqtNOw4
wppHW/sv/19v9X8tdP/jrdb/VZIMk2jQdAJv9cc9/G4QmdmDDvcHDSmXBgSOs7hm0wxcLAB91ztH
/4m1kXFmQVAaiUcdTucW8ykp5n34GP8iDUwfAP2AhWfOq/G5Yfwk3voVVGv/7Gs8TThqTIy6ZryH
82q9q8UqruwOycNcWML7HpXQv8lMg7EkQgQDV4f11azz9YBLiemi7mETG/aEbJ1Js2wVLoqSLbFL
XWBedDhGb2db8eb1gaVsUNh9FjYAI5rb7FoaNhi52hq+mT5D6T3I5v/7yyMO+3fs30WwoQq6LBqq
yFDgX5VlTcnxjYcVopTZc8wunHUyREx0k6g22bZ+H2zVxi8ABk88BF/Wzdm5ne6QJLraWLWzxdut
EbirUxU7NqHS0+b6Wofrqh+BId/FriW71fS3SNClkb/LWubpoo/oBX4NMgTkmiPBTR4Dr57BWWH3
AIaa4TE7t8Tp0HOhXvP+EcZwsqP6qH2Q3pgANFhpeDZXLI09DVDwnDW0+3U1qxn3AYclacYl2USk
pqHhTtASFnaI8pi7i4kvS+2cIBmB7ZCxezMQ7bGyZKih3p59Z33R8Z0KLksKL5mxG0PZDNRm0SBE
ejItgbnHBhcvT4+YQFg4GMt7BKQoK4HB9Ct4Nvba/5hJ0Fn/t49J6z8lTZHUod5jof6j1Xz+QvFZ
G0q615Z1wa5oyJ0M/QFEAky9emSM5BsGOmLlk9mzN53w/6ubVOC4+/yxfxrh0W5vH4K7ADaSsdY6
XJtlZAGMZnXuSecUF4ypyj3Bq9nIhGra+VyUzbyasINJL4g9HFBtmtP2fjaiLut9mhBHa2W63eIg
aW2VSBdA+BxrZhRbn+u7s/WX/elsDRY9yH2KVFj1kqspY0rbCow1HPJF9sUtIAKa6RF5mRVwnc6F
PS9Dv4NpGCnswEZKa6Ps8952gR5RdDXigd5kSoQAa4p5u6UJsFUfaVi4zzHlkAwn/SF2Ge4+pDlQ
S7xsowRrGMwQ+jBT5FpXe949HU0wFdAPAzOmZAgnIvi2Ht1D/aW6w7bH+iswEcmpwy3PNLp0B1sF
UdcTGBCBNKvC75gzhHsFBWhK1eMlOXVX6hjX1PtdebQdPOAfpKqNH7nfnvSIXPpAkoibIUjvbSD6
HwIoa2jjUXQFsOrdjKIMVnFm0AS4Q5lCGDwHJsUQk5GJw/KY8V1MnR9Nwgk7Bq6PriYHzpIXuDN5
EU5BhLnIRrtji63sSS4nIlNCdOQaTjjGg+oJqEwohjK3I5SQkKBV7/2Fsgfef0DAGlwfviqhpexj
j+a9gQBemN/Fb6TseJ+iP3VKKHTsEL/wdAW+xspYu6nXeE5gwPFnw62Abqhe2fCPcagmU/3QjH5f
W+vvG31G+DOkd+KgNEeFU7oZIuTYqRv+zQarao5cHIExRt6x9JccmIZG10+CH+pzQSjn1L1zB630
UTgiFLZffoVwWD9/R/Id2VIKsdgUoK+0KJ2QDdrNvbkYgHNziw8f15oEwZtKyGmHdjocDas+aZoW
qcYlku5e5HE09oeQElhFWm51MmZM0cOGxCZvYAs7xe2YkwuSibsQBbFNHtdr+aUvQIsijtu7gYvg
ffigtGSqz2cJdI1a+gZjYq+5uMSO70PAFhXBIaMNGueYUAD5IDukuZe3zjA1PIfCHy8BDKLHtgZa
glPw8JzZ1LD4cDuKzPxILN83Z9/5c7CF/lBjLLJr+qC9wI6a6MRzqKhRh0e2fgYZFGzuEJKpvNum
PG5uxYhfqWVj1NHmXAJbvoaNiZKvNiFQOyXkA3wsLhpMIH7XflP+2qo7AM6f7fAB2AaFLt+LD9Rf
EjIuQn+qwxu4NLscws6h3YEJCEeQwDheDN4cKKqynV7BNEF7Rp+4eaMy4iJE4IMEgEhWrIEjeVXd
moH5Idgisr5c5Akt5RSfd4JyRQNyQlBTbamGmW4Gu+xDcrpxoPAWvPeK3ibkqwx931I4Xt4s4xG6
7mNIfECCEpMza6hBmDMOEpi72Ks54LPZ6wE6/izHXAel/b3+w+//MK29g0mzSz+cxj7ChxFZ3AjU
YVS44jF9WWz7Cfdm5owx+Q/ZnztA/bFX/CfBUXvjXsO0mPFstp5yNf5BG/BY7182nEazvcNFnyY7
YL9o2fluB7A5wRWw+ix8+EdgLybyDVRGtPrOgZ+zOTqUCAO5+58zNTNrn6YUZaIrA/V081NMuDVG
O27OD8JQX7kXJDBjeoeJBZc5mOuA1NFul6hNlDWNl/aFe27ROaEpKi+/nVzBQYY2BtyNVEIOGhQt
09eR4MUCm8F7x/EbeG3ohA+CGHmxoBadhJX4c/U+8klVBJUCyZy2d2kT4cUlNsdNAkovcgXCLdIB
u6KkGtdbqJ+IMbnHteP3kQLWWwyQwmuHFMcMIR59gJt611bYag8tEZoktpwgTjIMcJ4ThaLuoWvW
d8oLYLIS/Q1O0voF/jo1Xz4hClhsWPmyB6wOCtYBGnAUkSbQWfp1fzBhozVlCpUu1UtzDq4yiUNI
BoDXjX9uJIOaimYlrariEm+APP1YB2Z1jk+9pQ5P1I03i3JhG1F6EGim+7Xz2cl/BtoVlbw2/gjD
1LcG8cyKXYIs4is7ggVQgfpsLngvcMiVcAEcRNOIGb3njkCwUbNvsz6FAz0ttxTa1GKKfIuVwdBH
CTDmFRRjnS4xxMZAzHlrJXhRaDqR66HSqv5HyScp/7WW0Ing0oZD+qZ/QIX/UUvIsZB0daCmewo+
TLOKky7Sg0JazHvL1QykeSwgI6yv4h8KonMyHrCRruZEWiQc7MmqGUdHIhGEfqeNoYK8AZuY1uaC
JRsthzyWgRNfQJ6PWxe9NPusdBWhmuIwoe1+KGu1r89iXLnSTeH2z4U+C3pIezFBEKc8+MLzJWb5
M+61x+G5yu3sjE4Y5El4Jx7nL4Anw3EzqfhSg0NKAL+KFpiiKXAWB8/yHq8i0vIcJ6AC90m05RG5
5o5ub8hb6v0pqKS/NlEI9nev9j/jRluDVZnwb7/hGI3O6DvGIgIvgVk9qiOEINSnWF/o+RnWoD9w
uZdteUWHx0XeWItTgS65xHyDYRZ4QDouYWmjInUoFZDr1qPaqdeUz1a4jCmwvM9avANtxQLNsqJP
aaBPwLcVYpXNN+hYGTI4IJ9Q6wccDvBoHcFHsuBEm15lh4/3EK/qrTFpzhma9cTpfSTJEVkZ2m3d
FxDEvBA1iCvlTIl+DdaANYkt2ETYD2ROnQLBDtNIu/P+390Ee8T/tvI1/u+zpfyrGdeFNhy0Q13c
hwjMlJMGQJJx56aAcNZT29Wlamv98b4NISZlsM4wByECkOa9QaJD45Uipnwue5hFPGn89prtkfZt
kKEaNlklh8+NUym8qqvi8blVpwD08QLHxCY/alu+KqgmjZW4Uv80Mg4RQCzqCVUbfKKDuH3femQk
qifEV+WkN4nocw0JpbhMF9Ikgy/O5WJr6KXhScJOgxrJtGYydEL04iTTjH7bXqvx4hEfrj+YSVwO
i+c6Z/tTAdJLVjFW/ByVKprB7RC9W+NqnIDIaCChoJyeI5bH4Sl46i6bKt4PaprioKTbtyuJNAYZ
m0I16QvGnNNNRA8IGYIehlEmKrKMuRVC3gcvsAOL0EuXs82vP1439UEEjpWspDVQusVnFszrSbSX
IztZo1abvRxjybwW5Babg3GIqvuz6jaoQeCk1f6QxzNZw0ubf8jhsBLsUC7Ooj16bkrWhcHMatyS
8eHQNJNuMKOD23NB+PFV2cSPnNfD2HFEdvecLmKuzH+ncHHGEjGL2O7ABdtECAvFrYjmWfR5J4T5
ZzyNgFTCXIbrIv7zafRWquECf4kDqGpRmqT2iqvfsoZ4ACStcgu0vVXnIhlhkqKrJpgqrNl8rB8w
hRxFvaRG2VSndCJeYxD2NR88EDAmsQzPqk0OT34tQFiAHfqCTPDdpwvtVlyoaAZHEStovmIQEwBc
rC3+99du3+UIJiJ/TPTHf1xJ9kAbBczMH6wKaLnk52WAxRjwEYp/fiNWkGVPq5Ooth/8mdGffBN1
b5h6YWF1T+sJQoupKSxBxiygmS+9yI5YBH7i+fWQNoCrzvwfXhzvssBHvqUm4DAsHvxnEPz4o9W+
TKjJ+KVBxyfGsPzBuDE58i8QGfyj++hc8ivzGzLgZXJkfoBK6jv+zRW8nJVVHQaT1+m9aef5Rhl9
kXFpf+mynQtX5doJ5vdag3C5F0sDl+7uhTqjmxcX4mHWCIxaK99zF8rA4OjD5u1Jm8lbmcGlbFIU
MFUsqkVF12nsUBOvenOCvhe3r4PCl6+nmurz7pESCPBIJ+A914wKqLdv8dSYdoUZbXvcp+RoK769
bPMLP9wy2hz8ve/JMb0igqjuJTTve3fF7fC6KjxVW+lK8VX6/S8snngj5aMeWoDyRulV5oFptlEP
/OS7+75TVegYVVbNWr1Q1nLRLAYnEJz6GbfjEu1HcuSd/6KRvjxPhv9lZB6t2BhsyoKHnkFzSooK
RsZ1stHP5UJefonj5hrsYtOY0kCAlhGu1WAUQx3j3rNFvBswHi7GQ78WU+a2yoO38Z6Coxgsn9uW
D9Mlegdb1T7a6rguvGD+WaVrAdUbs3viX8/BjFzYbF8w//nM5Gm1HR5oeLUMWVFJYhvtd7bR/0iH
Gxy+BBb8MWaJjrIPRvxNDRxi3aCZfp2h3DzNck2CXnGIdgO+GAXeiNHgmE+BBLrkTDEkke7pOWVY
y3vfp9SBB6r3hs+jLKzlU3X/rcRTceVdk0/Inv1gHOyIa/cT0GGtHy1f+88SXCMnMtPs3+klMCQn
bANj5Sbzq1tK6BwHSD7Wdulfd21dAENnTieOFGZGY/7c9M4V3Afl0D9UuxI5TOTxqCV3nsPnjOOV
ovvlyqv+pEruT1xywpXC6Ev7uOQpeZOB25r4DE78RzmCuTl/U4VqgyGaEoNPTjPzeYB7hJ4PDz+u
oisz8i/hzH1XAYB1xwPGnqGf83M+boK9OGYi+Phe4pE0idb5RKIQXmpHDTAeVr7ZZ06rhIcId0az
/sV2pBKKkl2QyN9S1aNcE0Tu+MT5JWaxRUD4buYBaFNr8MdlNBX3OQJQokYYqzHnRzGt2Or2va6X
pW/8lVdiH5YIrcFRzDK2mC7N3wCzVEPzMa2OISpnRky8Gcg+FyBiOMoHI/4hTkvMPZz4FMgqHzc5
aSRWsRFLLA4R8LSzL/ksQGlrL10I59dBAABAR6NGNosC3rKUkxTs7K7hIuPCWhmk911iPofbEKnL
WfqDdEmUEym4k5TH+btnApGOsgXf4sxKUYiKfAUFjqVHPQmAcyAHPg7XOrR/vedWb6lw48Ihgka4
8vbx3f2tkiOnL3sw1qZ8VMHTpbmgSJ8icM2ur8D+Mao54d5INyplER3NrhjVj4CJnLFFXkujQnO+
UDQbEKK4hWQ4p/a+FqWFWcCTj+IKorLPtIyPd15w3WNv2DLhCge4ZHnesrvB4jQbZZCGP6CpsHss
mtgKz/W+2maH7iFdAODpA7NQwe/KLwdK4izUrOIenUBQzkOUotJcmtTr95K0eKwHeHlQ7z4lOi8D
dSvKh9gUR9mmWoYM2CPrF03Jni5Yl6Yw1WcRQ/0lPEaQWZ8j7tT1B7xs+XKDfYg50vB5h6uf/XV+
ih3N0vMvsPmtgV+zXnliS2CzuuAmWKub9kpiI/84mZUkoUyJ4BncW9EydhnfFH7L+Cyh1InsJw89
RjcsYSiWSTPbQPpiXXQPp8pC2/EJgtPNd8w0uaM0BiBzkd56PVxjLqbV3lW3ZJX9mE07EQ4EM6pt
vltxRRIi8T1kv3xmyap8qLhOGDyKVrIUoWz7jIFLxX4v4FqtFbvJbO5ZhMVbeKQitiicNy+FzZj6
h5tn8ot3TeEFp2JNWTGrF2DRmWJK9xISKGe/cDdm1F2BzQpbXZIn327zo7QuD+1KPuUzSsOdwbnJ
e0xCz/QNSfMLac4Xfcbz4ky+slSR2VuQQXR9KyMd7Hk3ARYhMD4Y68Dpiv1A8Xgvk8ZNrhU16JCw
rDnwifeUrnKqMdumeBFN1Ymm7w1w2Lty+bDsU2yUqcmOCWKejZjRiKoVboIz0s77c4bVhEd1gg5z
SMX5C6wv0NKGUApH5A8O+olrTfPMLYJTE/BEvdTjw8twosIWoNUyH+IpOvJiWUAO2RE8eDpbs8Ym
yZvAlOX6USzmHUZks3XR9wwOtBlZb6fhQZu9CQuH47bMmDFiV+Fg8MoaBJ7560yR94TPjyknzdiD
w0a5RnvhEDIKim0J6waNdcowgNuPCuMd2aRsDyKrbs1KHjE6BsH7tngeog/jTe2aLLmhnqpXWCUz
SHyUoQn6zat8+LB0tKpHxAYMjx6NxedNE4wPMxwPYRxlwCzY4kMpS/v5cSTb7VTMgQ7zbWR+MP0c
fr4OyQmGBnEebrUk1eB754KEQc4QGfKexSgV9byxj5We8ExXyLYsXGtHcSoNLRTBIaYtRmpkv18g
KLV2onjSLni7Ae7JPYwpj7eEh4NxH1FZCNaiyU/0WuaDuMFb50X9J+9KeSa9Znliv6wI1A+6wO/v
GDSjdz5Js827IgBupneT3FjLLe+5NpfDc1tZwy4xs+rwedkl2pXiISQjHZLpL3SevEV5GVqvzbNt
vUoWraYcEcAochw/KXKkb+y8IoJR+NyMr8oGvLTS4mZ0C8Iow9T+JJaAk7/je+01nOPBqKrs6Gtl
g1nJBJPEUcb55JGe44scu7/WjUg5+2feH4sOz0pzetHXlrOXOhW38k6V+mEQL6s9iqL5JVddNpkc
MiMxuOEqnk1zeB1gddoymONaWqvj0I2xR709OOBNzS/jxvAAKi/EK6daKdUKpesm7Yu9FPUKwU1W
fBlu8ruS2cJ7RBp6xse0qekH+JEJQNLXqGT5hWxuWc250FIaxIpiGREWEMh8TEQFowGCEmfKnAKl
XHSJLdWujsiGQc2yOnw54O06d3Ig3D2RPOXRWGt/7a1iBrYlvfPD28Pc6zMimmAjrXmJ2pZTTuvD
5H97dl+jYgO/2egDpwAcEssZWCg+CHAKFsYfcNdkJp6yxdeLNVsii2EXL6IlbbqBoeJXWi3MipG+
b74Wt2p7krFewjIHDQy9WuydjMPrE1I3K7L95wJWZZrfjRPhFsGZ5vX0QTzAZYqbv/Wofsj5lBlN
tkSdD0HbeNCrUUSQIzacMkGgmKGlT2YFmXN1v6n40gs0VqtYxpbolXI5mLR7tkDMnC46fo3qHmm9
r52oP21GQxLcwwvRfJjaRDvrY+x4ceUjhv134kTqVdHRJhiApFNu8C7VdbIQH8JxeGSsRUhNfmkO
aGYEwhPLW/2xIYS9e0yA9V5kIMb0ZQ1wBMzTNPoxmiZC5ga7ILSeL8KJLJ3dXzEjMvg3KXe9fILi
PrOSu3iv+eLT8DH03Bhbaf3bFlfMDgSR7eLl74TSIf9aT67/zGHgG8wlJ/gTVmdUXcEdzwQK8wSi
MEPu6c+PaH+orD3qWoJSyDOj6Bqee8pEy1QqWHOavfqOpsA+AKiZS6AnZzzHrBUwTxQUkbv3cbB9
jb6h9aEuBCCCKQkjEBfrKkWXQiGV7AxI3zTcntozjXHTHH4H6mq8eXjx/cGu3A5mREUyPfAGu2D+
WsDrxdhCF9twImET6Zhy9WuVR8Wsg6y8OXsQfudxDrRzsOC+F05VD8lAK4YmgJsfxN0MJMa4D7yo
AHFARyeAA1mMTNovBatxTABmpLTv0Z3Bbk9OB50xSu8U7uRDYyLavyAtKtjjBkCTgHU57Inww6Jd
2ZC0gSVfHEkPCROoAKy+GH0wwnLZHzOvhRzP/MBldwhf9H3iJNwkNkduClAba2BtUR+gksN8JeNE
0b30QBQNoxA29NMXP7ah4bfjfTUlAWuj8Stjgu/23FLg5tkYt1xzjAjgj8cToCxsgQe8QGWC6PKM
BRLIPcuH/CgsSr+eqi/cdc8Vnzd8lhkNoHRmWaD+IYMc4Go4tbSlq3qi/dG7AOmEhyO5ueQaJ32D
w+/KhFUpHAXVDie2XTL93jK4Zp+T2597AeuJiu2D6TLhC2UmcKZobgeuMgPXQApTbPO3lDmHYLhl
gODpG4HhRTuHYoNRLxn11nZtbBvNqMncV46Trndo0UmSWgvzw+uwc2XrZscGg+k2/ACeKGIWtQla
ncp+esSPvy3KKg5Dg6F6w7g7PIBcmcQ+8SWIHB0KplUXWEgF+imIlz2eO8VTB305PVyoS1a90qWm
fb0rLL2HWxY/4QQqzDlds8Wf/U7KvJoxWwERQ+fnCpuInWJFcwdF+vxjrwHd7TPN/Wb8Oxm7GCqv
ykEaeQZTGi4lDql9SFdNOjkBDJ50aHzCvU3GSfunBdBn1GsiLdarKyRIzH0svoTDPZLMADQ70edE
WpDDAMs6WsnT4WmwIC4AjLDoFnNUT0lpayxgx004SaAufTn9T8aUhVNGXBcye6c3GMoMzur76xyu
6z0IayqsLxsv+pfxgPwbvpT0TSvszE67jBeAY6lxeDMxxet7DB17di8QD+J1yoS159ZSzDs91+j5
98M1HDwQjGpYo7AZ86xRqDOxW0Jvn4i9h5f5G0HLwqS32LY2PRde62NiP2mJKXjs1PkQwosdf8Ua
AEYEE6dpNnnhB9duUEP+PmPGITzd0obvLK43G1VHBs+Oa3jUgioC4YVGT529+WnSgYVFOX+77amY
f+9sL4HYs5BwxVWwGRDjsCTUvR9Ddf2BBgGfCSR5DStI8TfDLRY/HGrUOnxwLFP6bczTVM5fTp0n
vIB0g9n8pOCX1Ez2RinF5WJ4/i0x4tLyfO0vA26aRrq6505ah77B+BFNzFbd/kYlK7QFidLj74Fn
H+EhLnmgo1sqVsB7CA5Y5jPyhq8/Sa/lHl9zTV3KC1aX2SVlLPS6ElIe8GFQt/cJypSTi4KLnHEM
i0JSqkGyDaBJgptBSsRHgJzHCxbMmgSGnITTWLi2t6LL3pjlekv+ZOt+bBogacMHRAg5OSJ8JRg1
Az2bkxHvkmLlcH2gESMtydFxryqT1Ae6hSWd7ZH/Q+PDP/pO/qGtuIMdN9X6h7FPGUm+xPPEQVyO
YAUd6jltwlRZh6P4oi7ZxjOM5BTjmIQ2QUaQxaDxVj+4FgmqxMLN3koFoEqUxnqw+fgqGyG+9vS3
6ydPQs/Amn92xaYjPlMcoTuehhM6UmwUkHIT0QpWyunnxZZwb6fQVxxIsi41ZICA5olzOARrg0gW
RxS4m4kBilHGatujFwyL1Ga0TZmnm5enzTLaKxcf1DYRna/Z0G7qvCfw8+Ak5qy72RKawMdXQzv3
hT0UT6dvoHnwvPeWTjG/ikyVdqLTJZb4YP4EFhDm3Iy14Dj2hJUMI8AARIKiAmxjPAcMOifkxx1s
ugNPZwmk1Wboq3s/uC39jonpFBOgcN3Ba1Vdwor2lA5Yeonia3CM4/tSF4UXMT8afRyEClw9dE0A
B1ls8FfxQYk4T+cSO26D6soq3Uu5PHGFIlBRkJWA4djjfgD8cwN4SkVNJXGonJoL921Cm9tD0G57
js8KYRcvzVN28OR6fZyAjkhjWaSf+mk3feuo5zuk7JUACzkvck6kiY6OCRWHrcLIUbDdh/yTeJwT
IwjwOJy9GAbb0BUVswL7F7yhZqdr1lQgJklAgk6EcIGkdWxFSHkoCiRgWa2deSodNYU+dDvW80O0
HOgxPn80gQYMGETeY8Im1kMCt+/I3RdIJ0iQ94NdPIuW1ZXEScyUVnOFNnF/lVbmFz4zD5F8Xt4Q
3oJmtOFCc7EjfmnOxelwYCpQuHkjwjUUL/btvuwPNr1kRYocFnMqMPKWn49E+8R/x9cDBkxsDZk5
DZidZ3NtQzwB49oFEDwPeQ3a3v7PgvRmwVigW+L9JWAyQZFSWLTUUHiZB8DzxBRpgjunwMmoKgbU
sajM7zz69hNMxdACII6RUkQ8yVLAD7zX+vmmWbVYkq2N/neClaABnYqWYNSNEyCfKX0lRrah9eZU
2EhWfBB4M4pFf2A+oeLJdrLN7m9bWxKk4wC9QC8DWoqxazYJF1ymyJ1g6DLC2zeUgjIUFBwNVkcb
AAE7WQtM5VQX68GDc3QAdGuwYgBul/cBYBzuzJk6/lJNvtYopdjx0fpKXuZzZBKACW69T5lCTHFq
tPXg6apkOY81mNLjaEouAAEyr724GI4xkL1Be5cnsaeX8wtu8mVz5f1utsNVa2B+rAntVtZg1lY0
mj3GsvH1PzoEUopiP5pxLb1ZfAo2MLqZwn1EoE2Q8+sw2BJMNEXfE8LHizIPN0WvjtNP1TI4cEIv
I9Ii5OkbzE3l6zviYQYEQXx4TvB9cDEDXCfz1EdyctXX9UK4/BNwTpow3HRG1j+Mryk+A4QrE2Uj
Rw4/HxQz8FDUTfMcKUWwN6C9VcvP6quQ5DEEyYEIiflFdgmvDbvN2fA0/Ptc43V9SSfGUqQrx5NJ
jYS0IjRTv10irduEi8xHH/bNXMako6ZXuzcCDga6gfqLRp5PVd10F8T/YCEMYqF1gBDZwJGh96kg
PVi3uUjS+iMblSObL8By1/eynVHdX+njiNp5o8SgiTdsFb4GDwH0gTF/+RxL5zUiKxG1CBc8D7ut
b3kqdVo4fL6yTXiF246Qvl3gJK4GK9VRmDje6eBLBB1XzavYaPKFlikJ2UBQBbHwsbkoNu0JHrMd
7kXG3SPQB/0MPVpFNTYWaVHSxa16Oh03NaiXOflaKeC+A0Q1Vh4Z1ym3uYMLYwRS+Z4s6z2YXDZR
wDMlw2b+QzzmJzCLdYeoiyMnt3/jmIIkWapo5DlAUBog3vwiB+ACVvbCoshsBvo03+Wmm6CiHDEq
oc0qucievPi2/0hfhAQRYTgn6X4RIQR7PvLO/PiUfpJLoGiP7Mxi58kO/6++dTedbfO2x0PlSwZl
U4kMDpoLkckPTs4zfQfqOJ7C63P52UYDyObg4FdlOOKLMsSAwDyFnDgQhNaQHTZyFih7FKMSekBU
WD2IyYl01nGUw3QzM4YOIqZ/jl4urSFULNX6rUsGJL7a2ZW/1Kao3SKYJwvhptxIcJD5V6OrIY8/
uvviPSQ6hQghDo1ps0L6hKSmewgFeQfMr5oZ8/HgaaELZLxHBW5ns/7Ocbpf30B5X0+4QHmi8c+Z
S6kzBlroZOUZVWnVI6W7Q3SqF8wqDawss/wP9QOLsBDcnbZAAxmPaaWphxfl7euqFBP7t8qWh4RE
LCi9m+M9poaDfANR8knFKf3GPyTvKFIp+GoKb8MV0SlDWSDrwY6W4jTZ5ltygJAxMxGJFnTwr9ri
+gXGsH5uWm5Bza2aXuf4WQHP29brYsIdwwAb5udapqbs9YTCncaCbKMTOQSzhiKzAu5fKlzPyaUk
ZnlcPu2stvMdqVHMepimgKZ6UVKQmOMhieO5o2CjCUUCyEuWAIPnJ1QRAGXqC9tHhuajxkfz+Xjv
fsv0QpzRuboSI5GyRaDmZd7RK4rjacBOtcX7JVwkj5A/luU9jffHt4teZ85sYckrR1rXjLs5ZvJ8
iq8Ko1qNJCN2+qin1MlJPIo3VFjOz8ZSBGCyJBBYOUXwGHvyDBcWmwTEs8U8ZagJDMfS2TgSplCN
wglAMGqDxvH/AY16jYkLadVOEXN6kC/A5uOJHctctARMz8G4oWj4keLFH38mi5Dfim8txFio9fX9
5/Po5L60qnwg27Pu1uOr2WQB44PqAppN9uC4IJ9OUdnslVOP3x4Qpdh38UxEKIFiD276bcDjM4S9
HxAMwA9jCOdo1Eo8TwZYe2aB8+HutY+ub6a+EaR79DA7ykrY2RSb7O9fFFIk/HCGVb50Gs6kkz6+
vNxwn7xcJhF9w/f3PVUhboOecNfXnIDiiSbbRheicwBpGLQnPWT5Pf2H7kzuxht2PuXAH4DyEWkp
He4k2SW4zaJyXGMqiqavp6Od0YEK28Sv+t8NUjFnNLnkJCdAW7bBIh911iCq/0lsyqYVULAtS8HW
ElYplYSf0wdHtLkZxnBl+UQPF5hhjqBWn/JNJ+eNR4UxK4N6jGWAv0VTYBn/h+pLm/AAUp0AJlz8
1ixmhzw5pL5UnYPuVGWnf65DRxDtj2YrzHtXkeIOGHHItlCMPK2xB3cUxtkxeo3LCJmW3XRjHdGv
Bog6dJqlwq2Ldo/mAruBx/QSMBKQaywVPTevL2HrAd9zfO4kcPK2TxjSB62n/5Gewvr3NQ9DK47s
PJ+EnZeo3lecqtdvw4yVu4Sp6BCzHfHKhiurngFbRUCe5jJqx4rHDL/6iwa2IrlZaA2RNzG+ks3f
LqMKRdCA/KDshbGv0bv/ibgAFRElFQq6hmMAnO0lnWtU75XzUkBEwGOre0A3ByuiLo4SCWET0faF
qVCnkB3EuDL20rN+R3+V9zIGzAG4aTkvl3wBtVHKK0ESGNlZTMyCKPYCVqTDC2EbIObZxzPg9cSt
kD/ls78Z4JVM2fE6T+YxfDlIyG4n3DlSZlG5GwmgB5fllc0f+yXZatctC6wfvYvvfenIWSeEi4W5
04LEGeDQNGXZI3QnZh9E90MnQlzQFPPdkPxKKijJxtPWyTOjuHXwpUPMyNU9DNzmnK60jgX0sUGh
Wv5W78v3aX9nEJuvOKye7DGorv7C44BOyrgxGvHVysYeBkxUe7HnsSqkwZcAxRlWR9XJ2Y1gg9h8
DgQ2VF6B+QyVdOyq6VQzLPnMRcLLyOUxJp7ntYFIWTqDbiwyCmzs2KD1YpqarrIno3/zTfobs9Xj
wNgm8Ujg7EFMxit5PEO3w4P2YopsfnnmCUrQnDqZJ+2k0903z8VrJIFYGrctHjMrI5P2y9Dsd/4U
B8KNBqiXeWK/t0DzPgQjd3wpCnvW9deFpbIRz3mjy53QWDGKao9hm0JwEgGiJWpJu3oUqSuDsutQ
02HZC9pp+7UFNhUs2Mw3zO+EiroXejaLYvQFZ1QeMGBQDSJUj+36rwPspFqIJT9npXK0PcpKIOcu
vyFzfs0E3bMIlh2wF59VxAe93mkA9pN+8V5IveFNwXUyefLRcgSj0m6nERlfMjbP8XtjZBbm0OTO
TDxbYjycRKhl7jGhg8y0odTmi+74De3y+EuddKdzqUlAczJfbM1um64kcHwPlkKcDuVRp5VkGzVD
oQrVd8rdAgriQYRJvEtGuCprGSov+e0TnYqxHA1+yBUlUzuHTGm+dnfjsBHxyHJhyIfmwI+KDh+E
RQfl+MkXsjeAanQsak9PuCi9/0PYmXUnioZb+BexlsxwK6iAgPN444omAUQRUBD99ef50henT51a
ndXVqZQxDgjf8L57P7v4fk4ZdFk3JK5IKbpvMzVMc+gXqzZzepIrs239auqg7HhDVNTblSKJSgeq
1gM4ou/KHh1gAijBwxi/wCGR0nAYPKhYI16fs8rlddHj4vnpVW0vm+J4oTVLJeaIOeOyee5y0ihK
+vplbBFn0AoFHUi/xH8Rh2IAlrvsjbESvoYiFgZ3c5htYGRO9FW2s4Saya2W8jdDLLNRvb5xgN5r
ZUsLUjmpiIHJgwnM2c0/LABGxSSxRg2SpMeqnMlRGWvkDnDk6w8dirCC5Ez6fEQXT9nqgeLx6lhd
FJkzkNcwxiaPj+ck15zLhzpoV8Ucea64UnIPbbyWD+nsGfQtl61nsK50+fPc3pavsPvoheVXuqKK
/N4mH9la/Uy/EHLUK3vHtqM80b3ZdAaQov5hLH0Xa2P5nDJ+2bNydvdrkEnAoKMLFatN8t2eDnvR
P9+KZd6Mqn3FmV311Wf/jNLjk30b+P1BuTV0Qk/JO5yyPecCLXi+F1kK5t3vnv5T87gEhBi+6DdU
dgiuori2pwVnrlMqa7sKiygLK6GuxybumKmDqP+2hO5wO57ZecmDbndnv0J7f9Zu36eG2mfCpfUp
463mGuCC46640Qw08r25+vSvpXeH2sdSPHeebF7Zo3zZVWimfm5zErs5MGzYdNdhBSdNmryJL3l4
GpfE22mkD8teXcsdYWt2D3nMh1XNMiloTfdMvZZOZ7m2DO8pC3/O8bDoDTFRmBgKjGENT+XVl/KN
RmoO1NWXw6KgsvtEoaH+X0qr67L7wNz9pOzCcklxDUqgeUAIPWkqmfNGSMEATq2+HiZUcpSlni/O
7SoxPZkoibePo+O+S8wBRsoDfHVs1h+V2lfgknzjZOLsZl3EUpHeA14k/CnL1wFMnK/mQcqVAreR
BRfpY88sfPbG1HB6wxenWYalnb4gOwpejTWy2diUjgGZ9DzKC2G1VR5x9p7TY0Xpwd4NR8XhwUVp
0097olJyDkzTifNWBAuS6q+1yrgWb4NsczU53ZDq6OQAs935uG+EwGLZ7Z5C+p6gr5mxBaTJcaOn
c7Dcy+XINKTIDq6IZ9ovZ9nuMH6Dak2/5On95YgG6cXtzbIPffGayYsLJQojUhdpKI1ZAqDLgUi4
QLR4/U7Wd2we5ylNFmPfELCMuKSieChfhuQpV3TCoVoz9Sgue9bnGkGiuqVMflu/t91J2aPBXdK8
oydCu+B6ZPeK/x1h+LHaCIHVWP+k+j7BxVANXnMtpviZvF0VF+UBvY4W1yfwpjGa0RMpl9srfLWf
a+jqGGtdpGwj7fuQFg+SSS/hsSDUjM2A1ghEQg0xiPLKc0Vy5q6aW9/sUeTT4z5AFNkNBevh6eL+
5AigOtuimYxaKj4wuucHdm/j9NQtbcV9THRATM9BS+WLPDubi/fjPte+7lR8Di5iHF/fshvmytbt
fllFSDTTJf3tc+qiyryT3rGswOLZfS5npRbdugQaM/JBkhzQ1akjFe6r4lcvt9WwnLKlOdbmwKgB
ljlnm1fDLsfGNS4Zdj+/UghAN2g8oakkj1HGYqLQ4/I1MnOEderKukaX1/K8zxEK48MjBbbz23dQ
cw6vbCOu6K4YpVcyNFCcJZjp4jeE0IDkoWOor/UmbJmjGEeUXmw389t1/7w6NqN/NT1YflLP1LdX
yCPCt8zrqKPHcZsq2rx6T9/1sSRfyZoc5FBB206XiZAac9byrtKhRqGv8Q6o6F2zcO03S0PiCvmc
WSTC1dwRK79/+yabFwQ8kJupQ1TCGVcOWFNzNdoE4n0Vvf6jpEI7sJpBpTvSh7l6yi5JmuH5g4lE
Nd2UaKhml+NjXBEcuiLnApJ1b6G+cJG4ORJm0xG5o9aSJXk3u+9Uhk3xIxRP0gxRXgeWnKILc1mz
bH9iLRn8Jo+vYnYYV5MLeAd6g8iXEkQFzoOrdG+hWGpZ07JWwrXoiD/EXzDuseK6Ok+lb51s6ilU
a7c1VGpGxuV5zSDGaiAlItFNyAJkYz17jJ6TOja2rANv6EtBaz2i24Q1WD2Tqr6uCYtRvbotFGrF
a0CNV+jmkA8jBIRjlhdMbKRY0kLnpDkobpO5Gusgyny5+/K7d9+gmPJx2OKEIw2IUDk8hDJRW0RV
pus7BEn6FCKBKj8RwkKQlYXhAT/Se0hUJtslHjRjtY+sEUigQL3nzP+eRqCvId50oyI2GljEtP2U
chbc1FqOhI7g1BHD+HYO6DRItJyTKeA9gS2Ni6CMWTZb7FUSh0ksZ/jH5WzyTlHqIo7DabrsOBR0
UCPAEZVTKSwUKs0hmlOVR8wefGoNBilsJWmNAbp/uDpyVAfJTgVEMUXH82ycpHYbiis0auEfajtF
cMRZRF9dluqsjvfGIl8mu1f4xitYsT5t0Lj1OY2IAlWgEnNeoEwt5xwBiRy5K2VZn2mmuwLfGCjm
xxP5bkaMPXsJB9IOp5K5v16GHFSmJDuJGtPrnVi5aSeWw9r2IQ2k+5Czpjdm/Kabx9pqR1f3VQ50
alDoyhpGUBboTvbEfEstad2zR5IS/POBlnP926R8JlGZcnXe32NwqdcXognTQV2MWAxf4NCgRf8+
c3mND3PwI81CIfJ9dt0ZuZNBIaZOC3ITrwddxUk1tY71c2Byt9zR15f5/YHa021z14TjXDswTfCW
XMlSrNeW9wpjbUyHTXn3e7G1Kk6Uk79q3eXkOl/8B44sassBny5SktTsw8N5xPcpW6hq18sdzvF8
ysK/XnfA2IuPAkRtD9sD5/Vnu7t7vQ24rvMv6AlVkH/+MK8bvZ6imrKu25qi/YEDOFhpdjhXzXVl
jJ4fqeY0a239FjWiYkKdte1PaW2t5ViMJXOV0LWKHIzqs5hXw7to6l0L/w3UyLUG/+2DUf5ChDBA
pJnQKHTLku0/XTD6IZUeFwUbbV/t167Zv/b37G4XwyXIq9GpHw4elTPwev2FN3N/gYEpwgr+50FR
oD/apqHh6bf/4HEY7fsuv26acPRH++HwsCstCn/d2Mf9NOX8J72AxQJ4zwViFjabv5iAfiw+//X8
gmX1L3tZWqj3u/ng+Vm1rHEvmETxkO5iOBOSC+sxwizS4pzBbtDG6rrnVkNvMYOQus7WYyWaPfuz
HGuSB8j/vz8UTZAM/ut1/UE6yAo7UYzioK7ER9IOoyj3BAHi1t/Slu7Ltbsfwi5DGxz5o/R4kmeb
QYijc7DKzv04ZvIIHGcxu4w+f/VNKX+BMBgKZ7Jh67ap9Mw/kIPXVumpqa0WKywF0DCdHvLxPj4Y
J+l/NTsaaeEOqms/WC2ex9nsN7Sg/hfT1r+f/k+CSpbK9cNIZGA+i+32Qdm71Zyj6mZgg3JI9xSi
qEj3EaiVgzmNQQaTOaGKm3O8S8dBG8kGKSPvVe3MzgOP3cXFyd/ut+R+Jwun1/9mn+b8co5rf73A
/veAWX8gwd7nVCkPqvxaQfRS9rZXuypBjqjGLqEQLb9P2FY5hJOu/9U6lLJY4FERvRBX1DrkNOsz
NbpuoUXgY6/of2uUkPOQbMCJoBlh+ttUXnJser+NV389Bf/1sv+4NN+JJLWlyefMuZb1WSbuQVwO
6sl9lfR9lkr1+ItibJ+eUh8qcj9eBN8Cq/1kUXRMGKZ09xf6pvG3EfRfZ571x8Wq3BuTgYyPHmF4
ny581sfSZRClzNa3dJc+rc3+Xr7198rAX/pTulxU1DC+xh08lKvzddIHUxpZsKPZBrmLOgh6mwWr
2q8Z8tEFVzN7l4uTCJtrhsSGjVP0y1uQ5b/4Wf/P6fvHhV3UL6V55+prdVgBVkfbYrlyzA4sagNC
uB3qiSo1Lewxx7NFnwGEC41u+j0LtMnUJ28r9EEMBMyUC5NTSIkaZk+A3slGGbF7Yq0w4gtec7s/
R/39XbKvvNCWOh/LI2TaaYXoCWddbFKIZPfBhimFPrZAiZJQaEWDsUf/Utr99sQuJFlzio78ORKD
6AwtgihYuvu0AqQhZaH0gySTEFAZyaYf1MxTpui3gyrBYt8wvIcHOGXELpfww8iJRu6Fawp3hbBU
PB1kb0iB0yRgf4VknO0nm5F388vk9jeL5/853H9Mulr2sI1DySnzmrkoLlOnDiMutTuD1c3xv4zl
hewaBgdeZD9xVrw6PDyZOzsMfvvkf7uc/oCiXCzjIhnqTV0R6bIEPXn15hmDJYE3Q2vIluaXy1cR
F8P/m0HA5vZ03ZR7qv7HO5eyRO3pOZfvbbDFBx6QmS74lvO5PD89AG1ifYG6+vRm8MB+c23/fcT7
3+f+470aRfGy7YTnxlXaL5ZI1IYTRADzLwhXtH76m24QwBPrfxfR+DDgfEKR998TKEzeX96/+Pm/
Zvaqy7JHdc3ylVoPNIRIkBiLT1V2DdLWLd8g1ok9DHUydk8kP5vI2OjqZVT2SXxb28WyQYQsjyhL
vF9DhTyKclzR6kmRSI2KQ6C/pwd5dq5d5TW4QPFv+xJJa9LAYvsEUwI6hwphdkLvEGsrZJLWkxBV
3ZwerHsSzCCuNi5mJfSZufOC25SEfI9UzUZRD5bi4PZsNMgDCfMpOweimLn6kMbT0iB+gyyDhtaQ
YPvapAwQMUfs3GNQEPb5g8UT211alw/SQasp+5+OCp6oVOG660BPtMP3RkfDN5PuGDpco/XtZiq1
QyBuMvwnh4acfKRnIm1yQm0QhSI8M8AJ5ezgu363hKipOkUx0l9AH3Bdiu0Xl3z6jY5tWbE/GjYn
5RM5AZUx+kmUPQlispxLDFckfkD+2uIyxynw2a743fbpmLRcJsq+6vW7vSZcsAHl3sOnPbCjdk0K
KvV4LhDe1OcZ/WDL7uypjawOM86jDGtrkECNY1cPwbwdSIVTPD0o3ssXFhBUQVTaZack7bIK2e3Y
z52UeLJCd4wML0v13hH1VyJ/wdRMUNjJ0eWLuwED9u+9PmJ9KTjQnyQvPHoqonZl0y6BhVWiQqTk
M6GUcMaLS74B3g16PASmng5qSFAx6Uu1Xxhb4wFCYlgalFIcLQ0pbtzuNBxGl27ZdUHzmj96vww1
+m+X/h+Mt8OjY6TRM20VufvW328jPHNqf9u6ewoU4vz0OzF7T26BTyEmHc4t9z3fdE7YI2qPyoGj
QCJepX2nG60IOSkcxDQkRPaBro+bX8YK+a/LScitpgnSy/h/RLzy1l00QynUlRZhNtzLw9RZ+rcT
UwWBe8H34ZcZQfnb+hEgNQuFHhxvw/5jXGCzk15Tg+cTYTVXD9lRJQ+fU3oM1unlX1a0QDwZWwXD
EjCHB4Ia47eX8Le3/O+X8Mfn82jllyldFdJ0XPSW/fdwf3eGoMzHh+UDgLjgsoUHFlQLyf00mZnc
/x4bjd8OwR8r+MsjezeawaTYG91Qhe0fn2grL/2J1Cf+ZdkRL7qk2fxBmgGZgeg4ALmgfJie3jEV
9Um4O0x2yjAIameRDNkCcQUzpzNxTgrnnTiYD86zxe3gihSD79nsl1ev/m1g/9+jZ/b+2K8WeSbr
xV3prcbuixBuRC4V6SrIQZ6o9ljqYKvy7/sKYZGyyy+soYVBCjllT+133SClAt2nv+t1Ky0bCiOt
shI1j51UhPfgvw+09bc5X+/14NeTKcAOV/z8X3OQqV2er6JXX1f3NdRvPIdNIO8M3BWPxsHE+qZh
jH3iBqiOhDEIdfTrVnfWdtUoAyYWquvEF6HltOI98Fb3EYrlkTmmMd0QAkMUoHXE8xXJHgiUGdIw
D1PP7kmMMSYVjbjG3kkhp7klwOkQme5rCc8n7wN/Dw7k0RXBY0U81aYapsRzkoscs/CTUPQRsOz9
93GQVcP829r9X4fiZ23/70Ohvp7yLVVuK+KVHdIAyfiyh+34PoTL7BZujlhTwZLE4uw+QO+MiMaK
ahSM6F88IrEJxYMOSnolOkUwfh0ZUFpgenmkychvk5XQuRF5OoRFA/TMJiitGZWTx4IodlJhrjOa
jO5tRWYaWjn/Hd5jZc10b3w/10AZSNX5fn2bdr/+ITY0308BduEf/OGb2yNUT91riA8aqta3ejpD
vT09vzEF6yf1hOqcNI3y86rMHojm+IPDjHV4cKiHDdt2et5nvzHd6uxDTLjQmMDQ82EnFPrfW24h
Eax2ITgRSbnuXQfdlvYFxXrcrdxBtAMw7Pzc/73NPihR3NbXNQ9x4ZRZ0O/DorfOxW+3hDGIR7ut
76bL/botj3xjbX9d06KwF4eIMN7u1G5fWKe27RaytPiLXmJiOUAFgH1mJmsfmQwaKeRvYh1wRy5S
9GkT4Pnm4nGSJ/rCWikzefI4NTq9GBkahEHEbLlNQxgPN3gjGg6kDAxNsEOSRYR7IPBKL/KILoSV
YeZFCkYOJee77FsBqyfCK0tKHJhyHHhWAOvA9JBXKPq2L+9OSFwh8o1nswL/4cMFAk3O5MsjHApM
k0zAJss74gWtAe/nNphRvSPxRgBUEWcwdBONSDn7HORox/XR4diSnoXpe0Xk8/ixgkcTMP+T81XM
HiTB3Y8qzKVkfo2rjzPpePcYJporiYRuVuk5oT/wMGK8BDHrp82NeoM1hasnXHOclcgZR9jegNrj
N0Iqpk8sTmtAWEhRBCGXo0c2JhmBI0wzdMaGQvmjkI5eoToORDTtfUM65VCLFPAuSUz8HmnTIkKN
qMMpTSfk9vfRdU6ma3ydZ2TEmQtgM3M7RD96lMjdvh2xCMzVHcFCUJyJN5ohchgoroUQnTDVPtL4
KCHDRRwDGvcCtkH4E3ZeAp4ABGHDy+luG8AmLeItyfskL4j4ogkNgU06I7xnQejrUAlBeoRFrBJd
ZBERTgKjL77SnCLAoJnkvkZmFbUWclrPxK6fR92owGqGvj0gGJMgoIJ88PsYyxHafwtNwuUnaY0F
F+nnhDIuFCaRls+j/EomxESO71EV6UT2mv4VhhD3Ici98QSW5+p9tkTvcVJMC8qEjGygF+5jiZLc
g0C9i09cowgAI9S4IIxKG5V+M386B4LB7mNi/5wzJ0eGlUlC5HHYGxRkmu90amKfuQjq/xhp6xSz
TaisO5BZ1iwDki3Sngi1Dgw20xICex1M4gX0DXFzLqt7Dpt4I6SGbQoSdBE68FaAUk3u4+fxQjDZ
eXUd2oFAvNgLzgORcYaynmBnsGT2tCYe1Ua5gIfkJ4ycD2OgBXxsnDHn0YNfIHCrmAKbHCAb7D9G
FhnrBdy7akxnk0Q6LEdAaDpUp9YIcBGiQN4kNALU4T76QtBP5tymenJAkVpi0Kfmjv+w9OnUYomg
pOJoQRNB9AneW2mSzRl1BywCienlRYnQBhLLmnE3zLAGIukiASkhf7YhY6/Gi5fHXVjy6m6BSD5M
+JRQxpKpzdsgd07xDM6IJ4yf0hfXS7HTBipenwGuQpInidbxwCrY0FvfPuS8wER6j9xLmtuY6F2D
TPWExSmZaOhJSUgknIyrLb4GrXcD7VrwewLNmJKsTjBkxMN6MlefzRHh64Lk7FjeJmDzBF1HQyK9
v+LIFsNeFuPgD3kxgjtCsBqjtaPxlsBTEQNpBXJ435+nV2K+aboOa1xdSEa9hLSwN9FYGo51HugN
27UaFoAI8OFx4tw/DkEyrqdYKMe32ZNJ6RWpQ5PjwXELcy/39NAe5l49Id8RAMMhqMmALJHylkOL
sK+z+4CCZHKkEbAOS4SsyO/EzPcj3b8OiqVJ5RAzxgfMJF5yOWxIHnqMpXmKDzddlmEa1qEQ9CJs
C9jTiVfeMhfmM3P4jHnKOBtnhH9C0edJnhEA/lG5AA436mK0HBzIKzmliTBE0BAP6PPW08TDw/TA
+7UXHyzGE+gw7eQybdZqjXUn/czn2ZyqMJynJQ1xXJJz7fvC0ZBOHTkH3FSJGUla4G5ChvTxM8Mx
gmI9x1h5IyOBO6RL/hJTHY4rMfGlGJoU97w8JyOBiOGu0oKAAzGv5ni8vIRiKJh01K///OL9+72t
1vS9xb3BFx5m56V5Oi+TOf/Aciuyu+wTvkxx9/MSXBUbuHkyV7j402nzdi5L/H/L5uqep//cdmfk
z+YvDIzpUiWDrA6bNe6Cb+pnzbeNS2mrzQ7gTvQJarGtFalyH54Q9d4MWS42Nb1PZliyxvxZY1vG
bW6HypyrOT9qsdEDIqVO8yM20hgw0FT8L4ZzcDJzTJCxOrUQ6oY5N7x3SmyHcFpwqS0tFcpRsUUq
sOO2GN5Mylh4+TpHBDbvfqLeiNcxiC5NKX6fSae+LcizHqHAQntRrhoGW7LToseq5xmDNrz4hKr5
T08bt4xFNUZRBmemWJNR7UYuI3VF90pUXMnljgWW7ECyPUkSLEgUhkGJL1KMmxrDjSD7Mung9IX+
hbu2BD4DSIxQTfQ0DDdPUGV3Boi3J1Mj4fzCyESjUqguAmQqXsn4/WLFoMLaK6dcEpjMxJWIUY6Y
xzOZwfgjuBDeWJZbJqly9F5YoMmyOSAWJqI3BtUSNJniRIxBYxZWZFyKhEsTqbTJ9YUbkQv5PtIZ
9YDNeIwlBJUiuAnES07GIlYWdyKneMU1B6v5pODtxxFHOB/FkvDtpidSDYlFrkdU2cgcbXkGFV14
HiGpMgIua8aN1lecy8jGMIydEwtMMsvJLGStG0iOXwUqJg0ogDjrpAnzPS5VbjJwV4nBAiPmWNCq
7TGgKE+s8SumPJT+k8qrxhiKCPQ8r4hng+9iRUVoBagHfbBhHGmxFDMxg3Bvdg0dAz26MB6zGukM
JTWYOBh3g3doDnWGyIyhqGEERK/P28/jpk+XZADKC4QmZFYBonQUR8TKQlLGyMVABNpPYZAhG9K7
A+AeEw9LUqs+zEjzJl7c7bF2QZTbLwiZv44aqIpZ3BOD5ljl7RF/MuqxpopRrBNcrBNqTXEr7GFz
YqBiGM/5iAh55UghB2CQFNPBnaNCExCtgeR2bk5AKY0f0hdTAYUFIw3DzsAfVPt3thIdRpNy2MGo
Q++Kgw0faNBzHiF9gwGGEk4PJSAhhZ8RNjdKiI0he7cPFDkbnDlr2FTSYuB4rfjEomalo5nX5yLf
ywMEQDg8geD8uBtTnBt2/wjwnQyPIvrrECE9VEd1JFxxc8pyA4FYzkg9TUb4lb1kJJx3d0q/V7cF
XU/gh/eaUpiM86/z4rJAbX9fAa569t+bJsLssrhg9lHHS7wd6tgEXYxpnIxuaVIvH1wFdJAjJPFE
a2FGGl89oEec8HWIbTQup1VcTF8f4qsF8wsV+7ZcAmx9rlUobetOcSGfrhWUyMvbBycgNc4KRgGN
NXpqYmuU34fqVkFZtVa3zfdrRPYtrC38wtKnEbE/YI7ppuewcLPZbSTFHUsvTIIxc+3aYikGxCG4
EIyLH5DTCCFQ2IUcZI+X7TJju9hqB2RX8xNMgqTOspn1ciLHU1bBJF0zwYjMWShdLLUg1w+eP7N6
sYBNMT5AUGcNsSAfmLcMtHcrRngmB4xzhLOVobRgprmupcTlj73IxX6p3eZi/rmSp8G/EIVtQVCZ
DB637+s/2zCxo+JH+RrJcsZft2/Rrrt+12wGgYLCbWMnZC4O9EUW3E9lE6Ty7/ZEcA+7JH2RrGmo
6N2wpR6xlyjEBlBUaa1MkN9pkAeL7XuSpc57Io0VblX2/B2py27SiyEDpkPcUHP1E0qKEitz/RPI
xLJl77OhGnTb3DZwV6oj0qzbEdgwNc7d5etS9ckY3SDTuwTmqApFTrWFIbiL0IgMsolCvOaLWHMG
RqeDMXr26pEmonYjfVdHRSBHQPem9fw6QQ4zb6hgIiEmsvwykn2CUWiMrQgC/UTVOn6SZKZu2QaF
oMfm+rZsOTW6bc0sBOIIBr98Aqg1u33c1tW6JIWKC3rxHLW+WAwsNUCJi25IygGrMWJ16RC/RiSZ
IPSD99mbJd8SGbWX0eLuRTBQ2Nr1vIIxDqHdsB2i5GHzRyY9623GLYZuMn9Inz3P8sklYAcQZ2zd
uNixTJKoKiAD6YjQ3iBPoY7pAvtmQ7BEtMgrZMm/Eduv+kuaSmHJseGsxiuuL5qA/PUFK2m/m5js
4igcxFbw8LHWF5DbEAj60hTRJRsjQpNiEVJKRvPY9u/gZ0mXDQXEUkStXkYG0BjBnegFZzYuhDEx
xoLiH6jDa8zCiKHnFteQam32EOqYVALG/CVXxTCnR2cvrD3Fe3K9YbQQn/o8is9R5IvztHA+76G1
bfwC6RXmk2klYlSPGTukEmq7GVvslUFA5MS9wo0OLl9PdMigInekF/LQACvY/jIPzFG1oqIRLE5m
97AZZiinyTqYJD4IV+CgRiQOIesRgKClC+zCk/hOJSaTPVZ4W6dRB5s0Y2nNDEKwAOiK+WvGZc9n
lEVqfAZccAjlueZfBZqACZ8PG6wwk1TFjvU+1qey221k3nXBaJCyGsYlx4Hh38MCLoI6oSjry5gy
xvkaezaggjw4YxXj8x4nM917gdTlfPwWCs3DHjccc6ZwF77Da5x8iMrQbUJ3moHrBrs1Z7Ous0Eq
GJqA0Q7gLU9wBUQtFIeCl5L65o4+vQ8EBVdUuqgI24AOgZvTDnn1gD5JA+UDm7/Dzoe2Ns3m5kki
2AAkAeLQKqZ3+t5B1BLLSBCN3/rkED2WeMZ8gazrfcNcnTHW+FXc+0beKfCovNB7DIUA7GsRQXfh
qlFDVges29kreNWXPEbBFd0CkNh8Z3rthPAWbKLJWN1gyZ3duMddUE9+zDlgx8tFOqELU5A2ITPx
M6Vi2Au6Yzk+hJcN9icM01josFpJc2NaHE2BccH0P+eX6o0aW6EybcevnQqauD7qmKXes4P3Zt6n
c9mINGB3OrVJojhMsKozkfE8ToyYPZQimXsZ4e0nTfsaHtDe14S72LMfwR/WjR0NYlfrawseLrw+
MUFrSznGbwNoZF7esJei6i832g5HjYa9uvdwD0t+mK0gzR3YctBq2z2O/LTe1BvUCD0yAnBLGtyI
Se2ws3YdzqsjvTd0Cxu+v351R4w95AzgLe6OAnmFhecwva7aY4v0j2I/KoyvagVMk8llg9K6Ox52
PJj4TasdoAGF4rHnx7jeeVx5g8Mn22d7yrjZXt6YoAo29MrkTS7udF/JGxJs7yvYfHxAC+yy91W+
51/UeFfNFz8Q87wM9A20ANO9eET1wGNkexqB7w1WXPBpWYBBq1yo4+foQQmo9as5+twg/0iX0kLd
YvIG+v1g2LL5vhoJ6kI9eLC8EYwqkL5jlaUPTkiXDBhPrLGyQBqcucxqsrIZy37KA9REWBe20FA6
z3BeAWgPTM1nyjst+d9XxiexNy65mg2fpGCHbrLmlOwBu/4NLp4ctr7s5RgAq/C5zYkQ5qJ3L35G
gi73OiqCnjcHBjQVUO5kbFMWbMJl1ldYDnKCz84UApgKRgqbKlbNiwyinYbTvPq8E9xQ8k6eiD6p
trEpZ8lH3Y0VhsECB4s1BYMjWgIellfIII9vTNr2HDYrLCer+BXfcJXTz5xcZ/jEjakeYcvzisWV
eMBkxZJj+oS07mHHDH6CkKfVsmU9oof6+DA9LJNRNhB75wKUyHv02l5iZk6qGNKQAW6kuNelvOrY
KlG2DMgXiprQmryou2ehuu9N1Oh2whGD8+wyfu56U3meHjnN59gByg3SjvLY3IawAOqjjdfxC8so
JydNY27qQUGYq/ESRaPPrMlxko936ilBuuBukBQ1fsHY4ZfX55gKBxLD5HPNAOOJs+0tzsT76sex
ac7vLBfHJhDpMjRPN2ay2/zKCHLbl5Ny8lyVk2pPdSIitK8cipvu+2d039eTF1/LyW12uDkvok5e
ERsRQLBQB6pZt4CJG0mbHuasbY+fKCtxg/g18X+9EH5RhDcRV+2FBjDAFSpBa/ZNJxToYLKvrLZf
0Svvt9MC+f0cRz9WXYHabRdPslLejHPN7BXl2JrzMdbkJeNhaKzzcbdsqGiAVJw84CE5PM2GfsmN
0Hnmy4gC3qBa4/Cf3+dYWJf/PK54nGKn4v1vp3J49ZDRs7Nj+sVdf8PPTm2JxfKTOu51rg4JXOK0
bukkJTzCnZE5/aSCsfv5jvGe8f+DdzDX2d5My2nvo6AqgmFxDmSGckIrqCGvNfUckNdvSrBZH+IZ
oGKWQzTa7C2eeJCucyl1xT1ewqNgguVGfmBu7RMLKrFG733IobZWQR10YB9MDgOidNb27AqZpTBx
TG+sv5oPUZe8ijAk77kWpeuGDBS4shBY0gmDUcB4E10p6GXgtIqN4mfMaDCuxozqLBKkGLdPhPM5
Ong21a+OjW/OLuPtmXNuIyskEYh9Pi6eN05GZ+BjMuggFaty62p0nbjX9D17hS//hg9WFKlpiV/6
8ZNp5/KhB0+/R5XsPKPEPaxXBZUJe0ep239jUCKMgmhOP53VzCLtRxnn0/ojLD4wo10+EKqfr65Q
Gq2bLa1/Y5Gur3Q09mfxl7a4fCPB+NAA3Z6FCuEwzya3hbC4rVSdwUMwzHfGtLc7hBUzTHxYvrgE
nwXfislNj5Wp9WnSPIJrxlyIAnTF90AONlxU9eap/ZiYsTvUG4gib5dZ5nHEgZwNjR1ez8PusGMG
SGg1MlTnM4YUMY4zplerbP+zhatWuAoYcuLXTsEDLZp6KxAo5z6IZQynbIuz1eXIKwvf8x53uByt
sBjrHJsUC3jOKsxeiVt6eBN4bWrhpVQd3m7zdCrwgZrbCT6h8ziierQpGsfG0grvKgCX5AuSquU+
iSwR1Aum8KURqtH91JuU38nyNXw7j+8Qx39krkjXFAdpedcda6nGDRM+x8dFzPEevYOCZWQ1LOd2
cNhm03zafb+IiMlZyq+Nn0/gjdBePLK2OCiOHrWlo0YPNr7xI8gZw6IKdSrpYq/t+cPcZ6EebRgX
Z2bUZP3r0kihu2afPbTOXWx5xria0hOYSSuYDGyJe5N0fQstvzyaURrLeMFrj8MTqgNja8+SpbR/
4CdPlrg12YbxoNJeo0ADkQbbcrlWAOGzQh8SeoLMS/MaGBQqOwn4YNPKB4UTmiN5ZEYV8JcBsVrK
BGSLL6j68iwJO5Ju3oG14Fy7b3uT4tuM7EjZGpNi3HlwW4DgPCH2ZzEamMrttmdMCuuKKiERLWEW
nCe4SCdiQw6ViKkZBtOqG9NUmNzI+8pm5MdPGlhhwvcvmrf6BrBonyI4C1dOkXTBHGsv0imgzTvZ
NoRYYA/a3j8oAHnaVI0u4yuv6j27fP9cFT2mHD2mLeOpIGwzKABfeOfYaFB6C6nN+ACvtk3wokz2
FIExWw083Yu2xwHlxXsiL8S+1OL7QoLcIfp5aagv6aewhaC1nyzkHYhatjb8h8J2i/8rtE+tr48f
k3t8meqhRMpj54i1TbeRALLuEmUIemCcjyR10gMfTsINpn2KdYSn9o6mssrAlkEPIDGgWhG3VbJ4
dlr1o6N9mPis1KqMrioL2hsEIhoGOJ407/oclCS8XGdyPZIlx+pmb76yPlJHIDXwhDP9YUxuZ90j
lq3hu5mqegT1XjOcHmLZto/fh/ia6z6by+MXAuGV9tlBRtU3QJ8kWPTqqinn6Tu0ziPgrg2YzPPg
XW2wu5Nca6te/ty99M0hDVhOaBSz2K1TYMzXB/qaeiQfxlj4cV/gv71tMckymV8xKfaFKRkbwoWQ
+GLTYEAmCINt6UTaUQ8dpFiH9UA7aRNp1QyJlsW1qfgKoWbweuExGAvoGgr1MEITPWhOY8U/Ezxi
9y/Qz9hOXF8DkugGel9ldytP+ISK11Bw/DHT9eY496ACTqEawnB5DoxIWmAta0+NgGoRQ5KQi/wF
5/YMF2DOwHGnf6BNrtn4SZ7FmfCYZU49DQwAfwr/pS66wtfagU0+DgoqZZXDQGqj6rA+s0YGb2vN
9JtHhm9639RoXEC5ULXtzS8P+H6T6rU0eA2G8yQIqMOc03/Icwue43NqtZOqi7rz8GJGL3BcmndP
iOG+HO2ZvofrkuV94Lz2Hkex/vaxepVwzZo7i6hx1zh3439IOrMlRZEoDD8REQgqcCsgsoO73hAu
pYgoiqDo08+XPTE9vVYpQubJs/yLZWCXdoQP+Ioa7L1AT/BqsETLqNQ9FaWWi/d6jiXI4LnTHeHo
l+qihF9YRETR7BIZX3xYF/+8xr6F80Ut2S/B5qKDeEmeykzT5qgknPsrIHQVxc4DnjpeE64sXMY2
OfnZ1X4japBPPtclPz+yeXV1ugpNATd7Lt7ZXH5M5as1MMQHfHzY2rZMWitZH8IFs9Sh+Qb/feeO
WUgnXn+j57Z9CxM0yCowl4wCAT2hhTC4uWpv1y+iM8OJNtTAYUMufHh6NX6Aheuvup9VdfM3flKc
TDSv9RRhmSdmLQ3qBwJAeO3Chu1E85wM7wllZ32jnqydh2LmclB2QsDsGirAFrW5QfeocyTO3DGR
Gc3qym3OrnILG9WX0WbGRwZgOyKdD3f4sFokQXA9g61wMaFBKe/RFwoZAUw4EgM+s85anA+ow0a9
cgSQsENv62DgIrt7IHy0yw4PhmIn4w+qz3mNnEWDoIoyMVL4dl8iuZw8ke/PYzR2fuvfUyj3Yjzb
BL9YO6oHDRjE4fNlTsguAZKIwbGuMDtvEZxOzl87m6qxga7hDSjs2oBnOBaooDR72e+L27Tj71Ex
pgiN4cdJO1lAsQvU6E96BWPUlNUp2jG901l3ATlLf8oYBlSJAxcoSU8Lm7/LQQNk8Cfp1vVYNAG9
HlB/WAbCLj5pXnmCqHbmdihW7r2QkgqANPZUr3yhBVH672Vz6m2HR1Yf8maBhrCnEAHov80LzMwd
fGYghf24vUyftC4EI98dqM4DiVrnxeCnFXDq5RAxaipj+t/pcAqEA3KX6FCrUZcOa+9lTK8YXyIJ
Tg+uCxCGwapas/gw4vTEru3vQguQO4ctqf3AXITEhFtwDe/T21xLC8SA2xm0rTcL89iwDE/fQ4aE
XhFdkjbQlh3avIAib+YVem2fkDCCaXW7WNCvsmrUnepIE6nbXF9VuAX1AeA3O7hFJAfDGSTxfAeW
vPDr4QifMgmrMN0EVZm1JsIemWpW0BZb+POYUaHK94Xbaja6IOXVsPCI78YI+d8vUGdkzx8YOI5u
IGchACfsn+e6P0OVYIoitiVRUa3YROUeUQ55Q51FNdbjONtTkIl8DQcDULp3UjpO5vNCY+a5yjZE
+9aR7HyvzPNVDySKbL4nOj6CZ4zGR5x3nTy6bq/bsQAdNXv9SFA7GlNaKm8E3jHJEbItRPX75Hlo
0PxBiG7KaxZxuWckA+aujO8RMWN5ngsPPiXWFlAi0yEM0bffUVlLaX99TUiY+/E3RvLw1J0QrUH0
diZ4raMnLEm4AdbjBNwXmH7/CIsAWSRjSml5nw3QbzDhn5P+inQX7wx8DpA2FOBVs7dF/AgEvz76
naDGQ1+FZKvRa8XbpvTI0fpQUj8WRr4KMCpgHjfrpYyeyCWw3/4x+vl67Mor6hzAi0xAylN9QpaG
v+YHvM3/l0DF6jiocLURmACUAIL5bRpPE+/uAW15UNP8+JkFU/8fWvwYQphQCOFbwmjNyjFSArwA
MhH34eh74MELBC7GcI3NW3PZKGlApRz+os5mheR3GymQEnplK1bLxxAKIfK/cxmWAq/CZ3rI7v1n
wo9ktdRIsjBMZglBj+SDQpbF3xFNCqTBEReDygjeiQ8NihdgGKUrtG4gCUCZtoI5un32TFkT5AaM
PjRh4L6n43NDisi6hA0Nzbff/vG836T4xZ66AaX7V5otc3jS1EAQZb+mDpgDy3VuCx7GsIR4N2KD
IAGhmW2CMwMTBi/9s0SghxIFW0hUC35Cbp4+Er4dS5INPA+fqJ73Ro+P9cDsDYAptN3T2WVpXHOr
t0US83ZUmGowagQRPWLRK7MPHrN7F/0xrfC66e/L2Wk1wvl5xObhpfmZLon6FZuHmkNdPWZcP+0W
+a/oCY3cJkETEbtLbhZ3hxvdQ1hkVBFKj1Q6ny16ZI8Z2HXM0LSVGlAp3VIUDXhHFOlE3bRtp5cb
kHNtleMPspePzWCEzkdTj3CPNHZIMshCM48HRRbV0s/YA94f7NleRCi+6hLIsT6nb6JsPglqOCkf
/rZGjUU/VocCggmSQugRVBZphIYMXw+MuzZlu5crOo1ITz3/6PiJ3QrghAbh/LXAGhbtfi6ad0K9
COx7dronTUKa2VujTxBoL/OxMdhEBLp5tuyO/dODGzUd7FWUBZ580g/dDQhT6Je996iVcJmEub3m
y4cnIY6JPLhwRCMkRBVawdWG6pwhTwxhYiBiRbk/z8Wae2OSYipIz+K09BM6FOWQoGVBeOY3iJqz
vhGD4jsVbH2QDEK/2BjBLEZtg8hAWKxP3Dg5IdB9YySsEK2ICWtkwqwcbct+5Q7maGfiPbeoDrcP
T4BbwVOn+uX2AOT/RfkS9OgvRXkKGAnaLuioP6AqJdS2NND2ufyvZfXP2FunBEUYt0AcNHP5XW+P
YYUmgit3BbIr+wDxUGyD/vBC6oN73TaJssAT+PtXbXt3dP2Guwfrasl5jnFDN3tu8Z/g0Ga3DJes
kwaAVrFGxyPo1gA+6EyJVskZRxFi9Agrm/k70FYk3j//+ofWRvrFEyekDUaXFT/uYxE/VlwE4rEC
+F0s+7NBVNBpPqpbCtb1Za6suOP0H1pIQy0L2taEgLjdPcyG5WiYd7a+gWCCULDsNKFVSaWTXLf0
CPoLCqKp/Cfjxkt/dMu5UC34uLEcgqGh6yzt+1ebd+8nykM8AP2o4mi7q2XEIVrkXMyO5jxrhc3J
7cpIJYQ4DOwqFs/3iJQWS7RGlnFd8Mx7YksULGi6bHuOPpYCwmJtfCZp3NbU6s/Z7cjp+5or++uR
8WCT/szrvEkNos7cCDkALvFgY0A1n2PtofC8U3nbckARyYRXT/H3WpFh77MI9sPgr4cf7MPsUWyh
wGtMGtrMMC4Ud9hMOsOUM9zMR58XOlUktM4NRXRmekRyQ4hMkRaQCyJnxQ9Uoe7gBf6xKd464hpY
mVm9fyyJ58viLMgIw7SKyXrLSQsvkt8Qqt8iq+j9+0qdqNw3uy3U/e5P9X6esoa7EIkQBJGHq0Ox
EK0B0Dl9kYXyo+ANOZ3GSPAgIwFPDZkGyPzZqOqb55fFOdcMoXCE958N3V89fQzsNkyOAZFxZdFH
De5ZJLV0auv0Xp0kbLLksJeHVevdGrvf+VVuVySm/Z7FquKhXmrrOudQJJR2EM7+WCkcMzylUkrO
GNDeEwkWC6AEVciy8VXIHZb7QSC6N86ZAN2yBk0lg1E3hhl/J7vMJ91jnCs+u1s/Tz6v7X3ooGVq
hOWhEvGznb5K94MuLbo7RtRHIlSysW86I+/SHz0wxDVGgOLVl59nqP04GP3tkCGpk/fh51IsAFRi
QsFEYzAu32h2jKDnASpCN55Ae6TP+Pd++WfAqfDq6X2hcgZsBqokJhLAzknR+Y7K+kojeYBCtnnp
HCorFC2fEjfZ4tDiPVBE/S7UPVMUZDDfCL0Ct8Av40yiSeDQN7y8uhJTmJiDgf49vT3zjKw2vjBs
0QT4DO9GDIB+jNQYfREOO8BVAhU/Un/iR74idGlbzIWmqmwOxFwJfcvb+rZGWXPNAzknj4hUpvjZ
+lo9tS7hAZuc5AI+nyKEDLOK7/WBL+QEHF7sH2r4gFjRaJ/yWzTc+Th4dTdYAUtQT+2CDw5MF9ci
ZCaeVgW26jrWGxPhvT4liiHqnO+RuCk/XU4h8kXuUA2+quDQxqHBHV8gXvHZaN8TF+nboKr3J/pC
f8b0vuKvHH1eRAPguCwmBpOIppKori84yahpO0YHe98EIb4bbY0RH64gNeH+O0IFFXGFwabdqnv6
MkzJ/sTJy73k7elgNlhX0TWE6f4yeTC9PeLWt92biW67A3+0eDAfOy9Q4nApVYhInMKlhhoEJsgo
nP7cx4yGf/pIPuKJ/faMHM7p7W8Q0XNEgugcqlO6tqS9g5Tyx34er8f++nNgXrdQaKK9l8BBY0hd
K+nvTTODu32A9JBy/N13PE5lRm5A7Y/22TKb2e7TYkt8QIkz/iCvfJiUKLlu1mw4vo5EQTZFDKeJ
ETO1Y60QUcmR0J5C1q0pLU6rL9IenKd8gLlykGfkUUNmRzRRodln+NEwV0HSm/WKuzjCaQxMIcMB
w8k+JpKgOCOtuFNvPPoYN6BUyFgD2ksKo0rdfzoiv/7XJNkJ4AzGL+ZgLcAQJURH5PIGwE6yEwhI
FDjnQAmHwhtSDcrNE7WWnX7S1vm+P9OTIR1EjWo2n3H0Vuvezkjfe94lj+UlTj0cAuuCrbGQFnxi
lPRQC53f/mCU+u2iXSszDqzfqUs/ByFzumijPBvlx3tM60vl+UEbAG914JZQ7lEcoUnFLWu8++pi
u7+0WnPmnCuReiDxx13Ll/Kh3JFD5DuShB/ib6diT3dKnnEydWJXUP7z2IQcm8tzqXfdIhvnKymi
vCB9oxwjk9HH7QoC2WDzWLJ+acEhOxPxLei08HDvO2yLRClCyrMsTtICaU0u6q2RmnF9+LYQskib
Tuwf6Y9ZK63/4+ePXKZYkQgSU3iM0CiFXiM3njNySTU2XN7nnyUnMX1zaaGsn2uKyx8FN01iGPZh
u4YWTZTgAz/pspFscoAuy7/v/qqjTvVb5rsWdZZ/6Sc37/0V7kwI3fxOHLncd24vP1jb9x0XLh94
af3wQsZtOVx/ifo1Nc2/rEw5oNQZsZxva264gqzb4edxZqNYRM3DMwTySNGKt/lKOXDOixoYRSla
mSuK0j4mWdSre6JGsdJSsGZrTOqHsNSBdwuZK2KoybMi8OQrVre0u4CV7scFcnRc5XByAe5b4WTS
IUXUeKbm5TtuII15np6ewGUV/HKCwoWaNQu0VEg30PBWjkZtkq9VaTfPaElz8SBvfmZkDrzabtdv
23zb7eG1kehprjjzLswPawAZQqodTbWUCUhKNt7RrGyAJYA4Y2pl+MWsJiBNMemOR5SmwODiJ14A
rbW5mCqcJHRZwh+6uJqjpWfnHr8AaNaTat6hiNCPX+vhDL3MJTXmzc2XBIuwola+M9FQp9q2F+XM
dVhi0lafcR+H62p+nsuI7THTpW5GGYgFQOhI5TWFMx3Vl2py89sNiViz/4YPZNRGiMits1k+pQ58
2xzfLM7a4kaz7IntBJQXd5U7BGkZIMu/B8h+YT+xRipDnEOfVhQpZHYc5+TMvS2nCNnyNzn0j6xo
3uz1Gb3RzlDRt7VY6AxzOEgo3YjqxB8FnwKaCUAEwAYsmBoNmGxmJsucowdvTWAMDHxQw6bM4McH
/D41Fr0oS0dPtRvRiFfov6364ickZlDTDqU1zsr8imndUYpuC52ugSEgvl5/NTgREKqDnJQnHRTG
Jaz3TD3mz6Rbsnu5n/3ZfX8N6EfPGq876esuvEfn5LuW0oEn/lcQzUXjnLkVgCfU35aSz54HDIVK
h3PfY8kyMZJ2pc1vPpC3iZg8fPzrTN/Xnsr87plQUl/nNM+d9/Lm1lHBNLEwTDpj3Y6ffstmeT7+
ltqJRgAtoetRQQRyN2QjgWdOfuyjpRBLFdGQHUIuP5hK9FLuvhbdAiX++K3/juhalel3VXjD+Ar+
pV6VKyZsaDF/OKLXn7XsCtBBvXfkmO15X0oE0V6KAdmcji1R46aa/XWHOiT951O1NrbStuTlmxWT
VO+GIQTxU2QWP7g3j0hiNcKeZMj68OtJ59Upvsx+xTAPlwZMJ4y0iFrseyBt7RBO2iHmFBqEndu8
ddE1W6IvlXyD25wgU6DCWq1VCDC4TUfFVF4PUhTBFlnUs9/Laqye0P+MK5e7hzyltL3MIS37CjBN
tFQn9ZTei76m2doiGzKwDWwJepGBYKViIaIc99LnYeDgsxh0NvW9w8NClOA7bq3RT+yX3w4R08vh
t4P5E0nzAfbFH8iHj0kVXMSt1w9EwBNlB2d2TsfynxrYR5SeGuA8RJbozXztL4xxSOrlGHmu3jem
00JD5o4lBcZeNIBL8wKGmIMetYqzXaNX2kNr0iRM5YUpb9A7TNV9JxAT1JpklKSZnNrACkg8EYbn
hGZzUMHbt63mGxSNEWkpHUDA2PMy/i6RAU4Fn6tbN3NsabwsZXB1uDFGhzmAhwRIu/gNhoqSgZmd
EVGNIX79W+fJbSsticzJ5+Cck8x/2yB8caoC3kTekVM88cgByfKWL3GYoSg5o/3RTS9/Gu5vb+A2
9SRL7ytgvT6hQZ+dt9w8m372hPOh4XlfFlmsrC/BK2BOGwILplQ9kSdZ5IwcGGt6mxyjD04v+PaE
7gQR+OTrXlyShWM3NRZsXmpzjJPmrzUNOc4nZSbOmTkZm8qZTjOQqoMfHBtcLqdLX3yJMSXllsFW
fZJL+vOzsToF3BK91qrzPj0IpXQlqIeanXFiXpdmMwIBM9n1a3wNeQ2OKjG839DZpK3Ln27zx5ZD
02XC3yZsVMTNUK/JGrzmzOJr82ivBgem+dpwXURhij3EilpYNg+8ZYlr5vlpvdG2Q8TrjfUFTb6X
RflIaUjlR71Ip/DyNmlCIrXGdqe9yJIS2QRNE5YoBlsPc9X10f1k0dJFJuHJkSGmJQiBdCc534Tj
nOv5UoVDAqCFhy401QmC2CLxw8sB28wBoHL6WhhQ4TeJvN2eGWojAGJvcV5ecIHETC8Qo+Nm+Qr6
69+OR85RsBHZz+ma3JcVcGzeqDnx9J6cIdyn5XDCCqGdwP5GX4FifsXGnbMxNfJeeqgseIF0u3lV
SvuFGSYu8NjgsLwCIsX5OOQIRG+RlSZEqEXiwHHf8SB5nDvWG/YoAaFarccG0vknvo58hIZlFcAe
QkRhkEqhTq8Pa7z3k57uyDiRq3TL27HlCpfymmKKA41z7BfRgWYmsszWLxpTHvJtPe+MCl8+fWKj
eHPR1e1hI5BHT7eat8GNcXkV1MuBhz/jfODlaLNpXufJsRHKh8vcSLtTEWmO6nFw2mWQmYsHCLWf
d3FBmnIiC2wAKxglJjHBzznMewgeVYy2z0G+Kv0+kAbgCMd+kiX1DONcWEpvv4c/MBadNvAQ2A5Y
34SCiIln9eoG9Y2NHQsB/LuP6IPftzAMiiS06RnkOoPImOoupZbHABMJ+IfPcrNq4GuQFUKB0G9G
P5zAc7ChIOhtHV02IP/ItjPjN/vIWWA6BB2ucC4WEPdxExZ2ZiP7QahHyYeIygnhoDtMvqQl+H7Y
IG5Qim8mA4+TEl5FDvsFGrPPKqNXagoiR2kXk2zUeWqKGuaEDBXDEH1cmzdOiIrTQtzZC7Aczem7
APk8FWjCa/zwB/j4kPswHSDeIhrpNWhmfMY/R8PoRwol4noVCGubPKaudV4QE56uoHWiAW0PkFYz
qW9Hv4lg+iNzYiFovUMLp7V6NjxdE2s7QUyxFGbTQME9xa8syWMY650TI62Xwr7p474CiJ3mORmC
Fxa0UClV+XdBpKFnsxswjkKcE7QLeAY4FiajY0gjij10mfHb2fi3YwrFrxIXnsUVnBCU/9wbLlgZ
7N36H/0OKXsumBXnFpN8qnn4s05KMOx4i2LSCD/2Hycw90jCY453ggOuRENOO5AtSd8dTHF4wkCt
gjI4biCZ/CYXZmmonUwuUwk0OpajeKzA5uWjdrZmnkPDHsakIksxd3m6qG2NW8CsFbjF3B5gdKCF
2DqR/LRBMVW5nitbRPPksf0d51NiZ5hPAa7EDQBecMjjHs9+4JBMAJcVcdXUxbs7fGaLagFQZTdp
g69FUq1Arvw6gIjgtZQ8KfpayGEgkwmon9+PvtweUn6YV6VdQrq986xvYTfR+Yqed7MelqBqDrZF
VLnf8YsM50x0B6bJW7042WULkUu+ywC/njsKUGMcmn3DyqDd90wNEHzNfyrcrgcMLs3RZ1J4A4KD
fQ+q2Ve3mdDmwQAETy8jHDgNRu7YLzlkS2OZZfKzZV+2Bt5j2QaGJ+ND+HRRt3QMT7gNGjPB3/zh
J4CxJsIDNxbPk7VuP7nxNYy0wmmhh/agcGJgMAaD6uYBxIyl4j0hk8CgQvT9AcUZlVdfMGCyiJab
K9hpYsF8nXP8civrgiuNkUB6ZQYLWdjRw356XXJHcYwbJP9eA3H2m2tw+dxlLO4EaW85wICmBJk+
SDTQ50jOQnzKF6rb4hJ0Gb/wx1PdalUsePntLQZztrnFVdzf32J99fAeXhtjieA30zoipJLRJpfj
A2msbKzD8Onz3IYToZP6hmrBrkn0iRwMOGlBzpG5zt87Yvya7yum13l2qKNmif/JtLS/cCBg4yWg
qGfXALBPcJ0DFvAfhFURJp6EYGkLUmuXxWWkr7FTC/PlOdBpDfSTPP5E+MOs+i5giUXtAml0xEId
JixfJ0/P4OJ74IMH5kSP9GkPFHcD1qrzXi5Ui7Eekw54SOVOmpDHAi2A0DI2WE7XsAq+UCAK70Oi
WVmwzGOg3jDDa5slxA7NyXcBUXE+6Miv4+AR9ICS5zG42jFCZhMyiWSIPoXhvf0fcEKs00YyEZFF
DdNukDwwlNQnPFKIivAdxm/Bv4NycRu3Hkhg9xMOzS1UfVQIurgHSwbXGsiBk2NhjDCNWmGv6PaS
wREIw5w+5nP1XCHo8lzBZsG4dfKGrHu3ocsTbHQfljhSm8qkXsCLhA/JXR9Ls68HtwReOUxu7vSX
RVtMyil2GIESoIsbDNccrHzIMwNtRuDec073gBadI3n4WfDYYNmgxF2yK6TkOYGILtj4PnvELz1I
js7Xl8ZFWPKmxSIPy1Be5Z48OSc8Wl6U6SeucMRldo8yqdzr/BmAMKbHEdROxdXm7FPIxsSMYvGZ
oL3+8BD44Hs6Dlh9BhaZCPkBQq3Hjyn0ce/D+wph2XwCDIEFKKCG5QSlAO7wORblEW1+IZJAPcCR
ni/FAxweRLgaODLfooowFyAXQB4GDg+lI+D+H9JRXGmDn4/nXILeQlpzuIwYM54TfW2QFeRUhCzi
mKrMbqAtvp0bhJmhz79MxJ0R0FBAopPWBaXCG5FqjDO7D6Ge68Sw7Anl5jqjBWEr2NH24i+WmxCB
hM6Ag6/puDry3Qs9eq5KXl3xb9yz4fgFjRTPOyLTFUVC3eRPUIhQ1TMHbsaTKCC3PH1CDGqFLYTI
CtpOhbsXzbvxddnCdX8CIYTsA52ocJirj84WoClkWCXIq90YxQKsBC9WzXcNrDO+d1lUMYHlUloW
7H05MEtxy8MGuAchz62d52Qwq/lwNzicPHjqreGYBNaGX2KXeMlDRrXlCNIVfFpk9pKX9/LUuaCX
AdGDBwwmLxqycRqnXBTExg65FpUwhbNbjI8t1mpvsHvfKd6YkzucIxjFYeZAVJ0JP7EhjGQh34HF
GQxw8MQ4MKlwaeAU/DWx8vdkB41v0JJaB5Q0ZPc+FdnNylLG01IMIxpvLmrwL19TgwRseQp5MgRi
BhEVpnkD5h9GPmld3B1E5BbEQGOmHvopaELo1zCtgc74Az4QdKNTtRymDZfLR9jwhON/XGxaeCqX
96DnN8foGhNOaQaUDYGR6IMHWrbl+aSf0zvIUoFn1OLPSbD+ZPMSnadv3Ehrt8+/FMEbvCMnzhqW
YsyrSbM+YptIbkLW+zro02Mm/P33sxyB7CNUSHCzrmkGa1dQDX+8QRNUuzxBGgEhBMF24hzydRur
AYr7ocgiuXdtVCRovlNCQuoBYJe7qCdzr/sA8f5n9g0XGJzB7EM0juauEp73SJQTmIw5/t8G0emL
ox/+tR3aDisZEXo4fkzi0KXf9PnTvkfiWlhqYfOXD9YhCE24KqvXSqb2ndaLhnMMDz3WAZ0nCyt1
KE50Pb6+QbX+CBF6mtzNlEcX8JjC/jR36kCLwyeesy/BIixDJZQCAyKrCB9fVyEgsI3GSCnzWVRX
mhMjfWn+hTBIGwfyBRJsEDSHUwMeHNciAu+mXWHYcF98VpimSBtDs380oO7DRKvG0ibHtWVEGF/l
zHRW+AxcZyiIC7XFB5GgTEFNVDP+XAIdNEGV1dtnrPu/BUHa/8yAtk0+8ddtfiMUxDkUstXNElov
jrrONxefeW/FolEP/7Rtzjt+uS4vVDPxL+5v5VR2fERqMKij8kSZvw8iS/GzGQiaqF7SFZfXt9o6
zx+n1kCc0qKxcRIT9FMOxmhI2TQ8UNEkHTcHJybRBC6jD6Ytpfmb9pNnCL7m7AHzgIdVLchrHWVd
204i1FzB6ImCHdawPiN3v+NfQ/ZkTC9kmBTm4OsnAmmsekIcRUOJHN0Q9zyTyd6FfVc3odzoQ58S
sZOzgxnRGefRXorSNsc8edSYsOHo8GWBPkYGmVXDUqaqRKPlK3DSqFIIIqKx0ZI8VBMOiTGIawyN
rn8UPxOFwK6BSe2j4vkjsz1z5nf2jzRWJxqiLDsGFESOJ1vAEWjlikPgYrXERBHxSCJ5Bj9CkBGo
M7HnFGh/OvdbEWGLLIqFj9Vsjn7T12ugnSPjwDW/JjeoTNWyAKA3RIhFCt49NrgGTw8NJzDbDWRV
sl8PltIkDyoEoGg+AT7OFg82tdhPw8UbQOhKaCEUSAgGzUaOuniII6ASnVe/5Io1ey95b5QproRs
ExmbGex3sBrVo06CBVqQ1UE5FRmCW0OFYmaQ1gdkGobbM50W4gvETEEMHm6FCcUn5VoCGc9qqKNo
Hkk+JN5ECy57kWIwFFaPWqDNxR+VKZoO039bGH7uygBGsemfR8zRUSl/rdhBmAQxUm/BAmw+/+8I
yLtIEIrfi7+CzcAO2jCDFztH+VnX2Q0L2tlj+w67sJ117IoW/NzXbRPj79/OwCSgiXJfKMifj3pM
35vURCSC5GQzGWAxNcwsg/kLrw1OPtoqZCYl4g47HcAhMggQMNoAz6dQ8V+xKK5ec4PCpsCb7BJi
3RncSP6qgFEKfD4aA56RaHNch/YGDu/GBoWJEKtvitIz/lsG0EFh1/shvUcbRYVGijct3X68gPh9
hUZTjfiXPK5J3Yf+m5TqQrF6piIraD6qFEpQ2ClrcoonzRzCtZeA6b+sJ+uTgzRUgC13k9pO5LFK
GUav0Lulnf/zCupa5NJE/eLV1OHIcI6eVOPUBwgUFc7DnGQ4rSq27h0bp1ugZoHORuVXviAnGfEL
gjfOynDH4fkiCXdb5SEWzNBvC2fo19Rm2gz+AN2DHiQzqjVKd1Iah/kXycEAlnI5OZsdcktYh6F3
BZ8OiSVhOidz4SJl4uTmzwgrpd/R7BFSwFhlRLaIShNmYf53Ylgf/+EILdqSSrlMGujEd0az/wwE
sSn/cKtpkVuoN4Vid9Nvdh/BZ3KH3wWtGKrYfUxLY5xBgf9Aj74sv/840KLUkYIck3ZqHC51SHYK
AZgsqiPho//gUGz4qECNYUUvFB9gCB9H8ZHfgvHGM7OKSV985EltEhDyCR5KnsRnwXSAgq6zZWjn
QoroRZmOUJd34RDSbbYWYlMtjGEFPQ8G47ChBXdJT59LkLbo4nHEZqG6MZI3IwSJa0JwIlQ4lJ8+
WyY0XAVllZ6l8rkU7z4Xwjv0BSdkbi7yBygBYWDoDmnXkGQI5R0HCbNIxKAblEbc0z2gvJYUSME3
fVgWGvdWNbvMwDWcZ9e4Xpi184dptVtP2vEnQP6Sk7NEr0qUwldyusrqUdcKfniJbpUpIV+lBdhr
e08UdKBj+D3Ihi3JEmj5XZ8MjCGIxUwSsuMdBSpRHj3Qd6IN7LKxhfoypgzmeYZQnXVHmAUqAXIl
WUoH2YXGDtn6zd7sswsySALEawRNntDbayEqxWGME3d6xV6Gw3dyniCvApNBqNM85vkG1lv0nl9Q
iILqTIKpzgaxdChhKOvhB7ExHglqDEXAaIDTANUSnzGCq8KbKwNYc8i1cEo6GlAFmisYrJlfVvUM
wK1dk+niTQ54uXbE/+TYY4lmEm0kELLOPazTOmS5OTw6Fgx4mfiDpbnqkiJbr9XDvMMrzZxw6OCX
QYPxuhHa+dKphGYqbs8Z9jAoSw8b6snPs51VxY0nqfdm8CnMM5LF1EgoGUA+n/RxI69s0lxOFdCs
yAUwnbebgB4zy62aCGrFx8+2A5MOJTUUfl0sPfFARLPwMnktP540QUEoPk81vw56OU0wsKVorwCQ
hoaNhAEJQ29281V3OO2JtH6lumqM8A8sefQYJtJcIv2VYBSJfonIu+HA83WPBfIYXGQWiePlyoIS
G8cIcLGw72F/dR3nzmuJCy46BThB4MCOBxrmnjqc2x8KBxfWkeASoriLdTttCNQWkL1CUIgEe13w
nhrvDBedrE2UbR8Ky8KWiGxPenXlHA0YRE8yx5iJT6BC9uF6xe1i7FaErU/jgj164dYL3WUOREvH
M1ToETBp8Vszo1vS8vy4ddz9kj1bEjA+bEQNJTV1k758Y/6cQKinWQMLFnVJIRdE1QoHlvj1r5qD
XuUbE1lk6+TeMoI/xDn6BCLCEFFGrCqKOisX78Qm545MXpNFRmx7IZ+Q2eB12UA4uSIwo1GEazEz
hBFCBLbCEpLZ6RccUXE2n36IS4wfyYzO5s0vcUmmCHJoaS1rJBe+xE8KI2q9Goqzhm5khlBOTcUx
pHuGYIXkq3O0N6LrqoarRpA3cGJmATMxLEJtTidoA4ImI3/gZySzkVkjHBV0ZDC1XQn9NgJO8tlf
cMjd6BHyBBwXBsJvNS3nB48wQyTV5NOx4W9sVrptVO4KCZRIhVi+Tk5wxxEZebIzJAIEdJiSXye/
QBLDp11DeXXZEf7HEGPhekPSDX9oAknxHU6wsLvv+UiFAQBCtwstmBy41lgM2zFyn9f+zWTCP9Mg
UL+EuA/SPT0WGOpEGQyM/ysioeHIeh0AViMDy6FPV0u0JYu5dHih3yF4Y0asodzVBRIF3HX3T5BL
SGAhdIBsgRRDwUBY/flPGOWfako/xVaTvAlBFWn2PCGCIhKmXix0qvTO7vMAJP83e7f/+4nxKwBg
T44E5Yz86zcTNS+lCfWZWLkfZA4B0I15dLwMmz69UpR6eFEyT+YsnL8t0rzoI5tf2XxIPMaPb+Ji
5+B8bFOyscA+2E4jEmF/PDlljXlQhV7oUjKUZmlp60vEMp0hsshRCTMeWSZBbq+pVj8nUNDmm/RQ
SC0O2eP/rip6+l2ixgoJ4++fZkuXKNFlLzJOnPOm2lGaF4vnXo9y6r5hKKfIwSipnF5PoCvT5iCn
jzWpEwsvs4+4ydFMwHXdpjF9oE95GiIxczuJb3j8W6MDZP3QrSACdQmpNioWOAp7yOwheHSl4BZL
WhNSNf3UmP2rdKVZe3rCBhYCdJl39Xv+faayDL5LITrXIl5xmbQooyFjBuIh/iy7oExqZqOEPiEG
Fd12QoNNPTywNWLTkPOG3DyvG4u/Fs8aR8CDkLxRqYt/a5F2qPgba2NUhtD7kg6XaTGnkke0rYcQ
aYckzHOJC1uRiYUnXu53oLFQLaslqh3peXqdiqfAmNb9t0dIvq/8WRQRoBCRmPJ+BGNwBQuxdHLC
oEjSPYQywUBwU3icNDd6sfh3IxC9P/G1NFL4Lh7NSsitiUdOKdFY11WGlwWiJ4TllZpIgZBYQ2BN
RNUBjs/H4ZT/gEyuAMAONoNNx8Br8VqRMeCbSh0xfX6WPY4hyHC/6e/stT2zzUSMwDgI8yBDZBZ3
8YuUALmlRMZl0LzMvnuhtfa/AOjZ+uxJ9PiO86xEI5JExKH1SfsTNiAH4pXDlSgdI1vkUijUi3yL
Werq/nf/E9ajG2nzr8yWMW10ao7dFORSLO/f/dH970J2I++FJk6xrUMde2iQcNsi5aTBMev/n5tF
E5KT8ve0r19kkne+QHSzr1Tj/VUmjwrbfKR9mkjyfdSEr1hIeAo3S8NjphTgDzamFUsf6jPui9nA
eIiGDM05othr/PNuc7AK9K97TufBIU/u0XOeI1mDK1asU0e8vbsP0mTyRklMc76YkA5phCqcNyL9
HCS4OPK1d8AUWXSJSUJRKu4chXpCXIUUlnQmpfCxFIXNL4VgN254pZ4DtmzCZIr+Zb81i6loXTbY
aA6ckeQgWUpLOXfvQn4GrEPripT7anGSsXUJzUL5pwH2xopnPwUtYQ3MPpMHlOWWHePr9TlSvGEq
pNAKVyYPk1E1gEqG+MJl+h43qDyryN9hPkk2ctt90KgQDaTzlFqXUC57pfmEgFwyqCg8RhmcmJi4
x7n79dA/JPRUERT8YOjpSNzAIp48ZsUY5w8GlUyInIIQr1o6hwXSuUgR5XPKFLabzO8Jw5z/gejv
6aFoktFl9GsSZrKUIz1Dm33Xo6WtOBLN/ifib1y7jbiI+xt3VAtCHeICFkIkD3d0nyh3EJUQosy3
CP0HUXXRD33zfshhhiUcZ8X+jUUj8Tztre8Byj30BDUWA9xBoAIO3oDTodPnhOO2zGGaIqB0J060
YWlR5BHtUP/zaWZAppbtK7bmuAjR/fxRMz3xgBq6CFPsXpHQcwHFIYdYM4/B9F+RRtP28D+XSAMt
xIx4mMBqrBbg3OjDvL3+rA8ZWgHKZCyAd2mgwfTZB1EO/vuPsDNrUhTb2vAvIoJ5uGV0nlHTG0Iz
UxEQB1DAX/89O/vi665TURV9TndVVlaqsNl7De963iU6Rgf5KXijn5l8NBCXGMXxNYazvcpj9Fbf
xVJaXL4t+IDvswtO+RFqK3ZqCm2wPWnfqORIdNMVKgHnhcGoB2OpS+PwBM6jHczZYyN/PDYvMQNd
b6wFI2YztB9rc3TZ0rY/Xra84VG2QSLWLgxESRvz3aNj4ZB4sH2LboYYxBanjbGi4ju9HymY0t1g
iYomhvGRxmmkL0BDCrxVEZvDgoTBpnz/42BJJWaGX5g6uR4ZRV9d+XkOG1y7NbZCH4kipd4y4EOA
qO/UicZLcGA11OZu8eNbNLSqJSL/ZpoOz9QSpMFjIWpIzkoQz5AVN42fIsFnypIBTOUT5LT2+Tyi
clU+lU/KtCrV8cZvFT/HhgZRDyPKnJ047a4LlshpkvbFQX9as4GvH5RmT+skVqbpqORA/GeTf8/a
WckM04KNvwVrqczOG2WmT1oOeWtlrWq05DAzIUTRP5HgnlKbJ6lOAVRRPiLZAksPa2sM0zdk7Jkn
IKXI46wof30YM/ZwOi1xRzJLb1CkM5KfEFpKQ/aEBXQqvyPuuI3uExNYII841fOGwCHjUROcYHUA
52eY0FtsegYJyzUwCXMvw8z1lhqpeT3qAhI8tomO8xLpMOs+I3IDUjsBIUaSMU7iZvDm1LGBVUHl
nb9Gb1Qnbd+anhFfXyYlx7JOXONMRTqZAvrh0MVyyaMBCZSsIxk+TwrivxftFgC9cLesqcpZKQ07
uKKXn2rGU0S1RDMM+3NsOiXxUMquoQmcqkncbY4zEulsVlK4s6Y/W0l46hUzu/MQNVCzs0lqBDcX
XyEI0wIRpsyuG+VDnJXKB9O2SGcIrQmRqbVpPAsZk3mcsS1sQErMIjY/GiAvxVcqgGEiX1P5mSKe
1KYPx9X6nKNkOPq4YBG5qKaCGzDPJqjG6kCfn9g3bZgsXaT0aZqsRImaQGqFeMIDejJCYn2ElwWy
9jYrVyJieYDvsij+3JbVOJ9DYRoLxSNxHw/mfUC4PHkT5agERtWaGFjZEsoCvBTFPniA9liENdfj
paN2zJa3ZrFDdN29UU3BAxSxoCJ47c5SEB802IUPqqEZGDcjfI+IudkJaW5wm3hgl4LgLtiABEf4
LCu0HZLdeS3C1xupHIuKJgQ9yjWJJDdKcANp5gCLFVdLFKOwNYRS9+a8keeiEKVzHZqB2G2J7xJK
2cqWUacpsTq1FGWo+A0ZW0XmyQhDX8SLQj+A9Jy12JJPXtbcZdosbOkhzwKtFsTRLIdmfBkLDsxj
gwo4VoAUX+AwazRyXqMzPo4wSmYm6V1ND5Q7zTNUxne42c+hJSqXc3ti8lxiqTt6L3mCwNSJXMqh
ECr+kUZsRNBtJ85XGuP3PE4W7JtZbC4g237Yi+eh/HZm1aEZnpZURp4HWgkIxcH44TZ8aDYn5lUP
P2FOvjyXoG3zaXewZtm3QNdeCJhO3vzsU0UTSNmK/jWtilDHAgB63+jOqQ5bbkC/hDpHQyYpNiCk
AOBXl0eRrfaoBJLacqHOQHC7A+fwDvU3/5qKFn/ZuuqG2c56jFnQ4DItAKDrP1+IW9ovFGSuU9jj
g/tUByb/gqVXBneZpFnLkaNoTILBNX+MmbZxHaRDz74oDb4A3DNcMqC6YmLHjsI6rKZcXzrOAmPz
YqJmXvPZBGmdrjFoam4bOwXdyQUVowFBJFUckUtTzSINTRbUpIZcKsqY3caZncKTCBxxMZ3exqri
Ua0CfSj+jGCWOwAI8Ls5wDtkgoMhr5h/cT/gQ7AnsjXai9c1TBbYdPGDMbTlr6c7QtqnTxNpU+IX
UcbV8B7Ed9owyIGWVe494nzJa9wwoObN6xs+y1hRQxFw6lg80/ddaEG3TBAsEDyiJmCsAzIQ6gZG
694UlbWJEaDID6FWoirLaMkIAdWFHqtEfQaE+9RiXwHsh0WAQbhLPdA9z6rRZfYkFZdHDBPQZTnz
N7tRFYLPoJEiVEFcJYKfG5IR5qXY7HNMBUTXWyLq4hUiRJEhXm/gDSFp01M2KODY9MvyKRyakCDV
57ZyrqTf6EOphHI/AxuRSTM6feArQE2MCnr0ZhbUDOwFpMkx7h4sf47e4XNTsyJP+2bAquSuUEqL
qiGlJNYiLcjJnda9iZ72n5bCk/OAdnAganYWxR3RpCNnHaUx/T9apRQ0qFVQdBGLWogt+GtUnZ40
Tq7EeILcaADc1XkR0QzSIcMy6cxFpBonlFtkuiKcE9D0+1A8HvoC9AudPVESpsxKo52uCsXfFpUY
NwlFARWlEZiQEV4kMIxF2KhMOVs4JbXlmVBV2zrbai0TY+he5Wr+nR4yZsug096+kDVYq2vviWrn
RaVL1KIyTDTMMS1eziTyeDj75z0fW/i9K32yNbYoAZgV7NDnkVA12Qm4NpsdJeLz/gJgGh45YSGU
bVG1o/AyJS5DqdMAKKbDT8GNBHLNwOeAPX5wI3nH95qd2Jy3s3fj6gtBmHPoITUgES5kqq2PUy75
v2gTg1vlWlGXI9PP9w94wwrdX2kqVEf04sf3Xs13YThBoZoiojhVubk1xGUOMlFCqOg9g9pioO4y
v8ZJv1w2Y7GNnofd8bIX3/H+6Uw/OXu6wRpx2/wJNefBoCrmIluwPFNODqaKVyS9R5Fw5BPMvCgz
cHvY1vMJpyZDbasK+YOG8SUMS9aAMAKAAEhNhNgJHjQBEYVwetVLoKp9dVHSpG85E0DWbllHZAVI
mIYnKgH3dU3DvlmnM+FWrlAuJioYvKdU46iFFCOgo0Dqk4jkho0VV/rBefIi/rnz9fUrFKcghw/l
RqJ/HzD0TFCOnhSnRNM8X1RrA1wg9P0tWo3oQp+fCj4cdxsO+3lIL2PCwUS+A1gMdqwFMWD0PJ65
UM3x1h9b2x9WrPFkiKpY5XDZL/t8n62Uraj/4/NIceA8kaa10Ah0tP9VUcSUPZxU0hX1MuoeJFDA
3KUp13kt4LO3WcvNaOnw3MfAvwWGviPAO8Gqp9TThyUoWPEYuZFHYf8OpI5FKB+zGUi3oz1/bRVC
9GVN98CYEpSsE+of5j/lFmVrfKIfT0nMspnGkX0lPMEjbptQM3EoXxLyYcDj0MKRPdXrxcwg8MRB
1UeX4YCSFxw3CmzohfGo/yEOAxIlKhY6jTuvhO9LxPbKhoSgheSQkHAqTZVPQ4QmFwpDRGR9hWq2
zR8JTYSo+ju8zRvFFMI9FrZFiw+tI9o23h65aioYdtwtwIKjfHAdl1ONApQBnyrviR/OlSWcWT+P
z0HFU99hl8C0KgqHE2xxSruQ4qytDUT3zVUAbkplWjwhov2rcuUpr/NwZmNlZuaY2QMVn9NgsHhw
80mOooN6My/94NaKGEbsbCp7A0ueXMImGALMP7JGOZrhAZ24JMoXItXmHVHGvM9RzwYOWJd6VEG1
A5f1kU4ZOIJV6IT3gUjf6l6+eg1uPST3xqTevCm9VjTUraHKIBb1r3IGtBVt5jmS3AtX+LKvjtpn
ZXvWJ6zfqwdeqnebaiPRC6ARvHeGkD/HzPw5Q7CaW0146xBLAlmllMGoEjBvjVtjR3UIoAFLL1G6
cqhkqzxAl7UCimR/2pd92cO6IRaOn2XvPbkwvobu1RkLrpk0qSjuKvhmsPn44ZgTZyr3HrB+KfBH
JzZ1ESNCdwLphH0SuxrqEAZIZ+pwcPKaPrna/I7S7klxRqOLcvYcxKP3UbHXP4G37Mt1O9Dpd5OI
AQRggg1JzerJBskeq33S2GC7fR6VT2lZHU1Y7XzZFMEm61FUJO/H6zHZWUsyO1jZO+uORtoAG5Zg
3XxFAO2BRkDGKOLoZMdSMNwktnf8Qw+iW6DP68sL5DvzK91ihZzlObgGItOVadSl7GanRdbPQ4fg
11oBoeKgdHoNwiJRUlcX1FcXNAKpeiULCmAbqFljIkSa6IImKNW+NMNmBd8hCl5xOpc3cJCndYxj
dh1nc3WTEdOJ7y++fyJNEd/gMjKjQscv+Z+9kL4ITa9imtlNv/mlMyu/hbIG4cmIyQpaDKKkJ9qS
0hBdtzioly0LW56LuFeeOz19QWU79MmnUfdp/XorLpgx5fo5S7aZvYX+SGYkg8I+5dEJHkp4RZzY
Gd9b6uWke0vyEVEQFfkDWzxmVBwDHYYTdHJ2OnIpjj0qIiQXtLiYjyU3lTmVRfFHFJCUvrACclga
PIe8r4YyEfsYhVCRbKIem6MQY18kTXoDbwMKGzjDhMNCSKxeHCRMzbBBCb2UOecMmpezlhsjDhtz
bmwtis0Kp69MgkiOg1vUnude4wkVPZMLOYvyITIXaXUno+HI5FfEOcP3B9Iijk+LzUP7RHb2KeZi
bsw6tyOFawG7iSMZx5fJu5/DymspvAOxPK/Mnh2mWNvknwRzvQwBoZAOUAkkuMrAlp+I0kVGb3Lv
UnIKUQ6h9P7PJRAHfbslqqPLnSHdzFf/6BTlYUoCY9Hyl0bVwar9L9zV4Z58/MgxDJwpALZlmGG5
Qsz03eCwvKH0O6DDTHei4ckTudlpg+tkCBNwCNcVNWvSS6Z4LA1KWqA/SUu3ISLOl+oG2UYxJ5j/
higxR98EhnrH/wmThQDq55suS/VA3H8ja8ijxgkLWoW53+LlInmPJlCacaJ45ya8wiNJe3ybpoYy
gdZOx9uK8u0SZvuOn4gOmcyCn/4Y64fXLRQSZf0gXhD25lw9/MisdvX4OjVFebfcdbRtdQjo9fgd
o8/AvQZpVZgNNXq6Go161L0Bq7AJRBMv4SKgdvkpA1CHMhdpDHP+J0fjYYxFYxuvo+aAgoW0Q2DH
qXhPS3q30+OXaJDf/HMYOVRMmJggLeJT9545decLNedifpny4bN5NjdhFCz/SSJK3qwoUb/QrxVe
6LfAQobmRmRLL6rX+hCYPrnpfSl+rW+q0m35cj22Nw4mDwrXWmmC18kjFSMl4yPfdvgtjNH6MguC
cHRgDP7xL8nIkCvIqbTOPs57CkqHs3+GoagMhAC3nGuoOYUG+EId+rosQP22Y5TAA2pmY/kgUot6
LBN/y72OZBLdPCu16RveJKBO30/RDMoEcRjHUDLGNoD6vjjB0hH+Hbi0nEndym9aBLxCPhW5Jv/M
RVdZ/Fcm9zY8jLlCgDYYd4m5EtrbRNg6AuOO7nIeCq8WJjaG+ujK2P2SjJmaDILXdIx4miNEqLzL
OEUaZiL20OIyQOWDsPaO1OZNS52sYX5DEPDc0GtA/CD6kzRKIiGppY2O+iWZdAiTVRbcnWZALC7B
bS7UJyINrqamyGvnyKm5MMkmFr84P11+d/LIcnsMJDAyOjBZYfnnEx0f8BAh6SsBb43rB5lK0bug
cmBZ0SJmAixSWIriV8XP74XmTyxORgh+ap3qyKSTNBSuYSTQpD1M95jhdXT307WYsmCOGOELOqbR
uZ8uaCgvhFq6nsADHaYiry/JTMuBQ7VhKt6HeEXx5sRbBO3BHLL492P+isqBFuMoT43BEXlRBBwL
CzmokTwcEPV54BGr86HFBSCP78Uof17I5xgO8awBgzn+Cf7oleuZUNxiZsMDCRICWvWuPdYJtFrx
WQvk0bjKdqN2LTJZ2iUwtJPevX9mgKgMih5sL3JRUeMsY+z0AnKffkFBsqPkp/V9sdVm9JW6DY8+
51UD3b4TExXuhNXPkBRubzhA1NGL1DHt3VmqHbWPLGAGzDOQv7C4WFbImqj7v/kbNctMF1ufKCZI
M9ibo1u/ZghArEquEVkmyStqZm4AeaVJMZZ3wBo/T5CjBPpEIrH+EbVTHbmH9xkd84gJvQq5I8bH
LDxhlcAm7j9GPHSkWnYE4Z8cWAhG8ODDhldcHo1LKfx2HqFQgIv0l0oiIH6HOYBsXqKCY7KEN1Gj
X8q5VjiL8TlvccYNkFE9iu9BWUe9A202+iLwnqS2Ds4sDsoeSsTiOGf6Rwu/5uzNvjnByddPYuwO
5sKEgqiCmKL2FKZLeYYteu3nnrOUEDDiS+FfkAiJ2lVBVoQpoUvSjHtmXxqdaSuJYalLyOwB4kXs
w/x7cMFwgE9Hy4wRyR/lIe1/HEzoTYdIQXrtTMhNnBU1BoIJSmxE73bAAyymBHz7p65FFTQk5cYU
Bx4oSxCXvxF111joeZ4bDkNK5Er/stZJMZwPdMV/tvLUfuvjqeiappimoijyL961ivU61clJ1eMh
7hxjultuF+ymUybhQUYms4UbAUZ5eUwYRsHg5i2PVxRsHsfmn9+H+huPY0uRFdvWFNtSZVl47P7L
T7Q0jaddF+8upl8o6gIvf0qfrB9p442LkvGDWSohoOv1/mI/64gP+IuvuqUojmxin25qtv7rCz/l
/GWnvLDh+hhG7LqATICQaG25Wzgf/LNaAfUJLl7rMjvJ78OQWnMI42GwgxhByZkcdDsNuWT+d+tG
38QPVhD1RRNqjIxYd1FteJ9CkvvJkDReHMcK+F3q39a3dRsQmHCGMl4RsNqSwKBs8URBy3TSsOkR
sxRkmi0YATQVJJzuerhmSIo289/85YWH+6/XQVUdWdFVxVG4Ev+9AaeXejJeqpLHUkE53qpoJaDP
YzakdYENNaimL8AW32kIv4D+MGZQzR0jMptkowoz4Aco86A8LczrX+yV7d+47lqqrlqGrSi6wRr9
7zt7W11ll5YlzbSn93KiVmWQdphCdEemydX/TDpswnRwpGxq85Pk1WJygzqbwqHEXWIcnRaX6p+e
i3cyZdSBD6JVPVB8JP3E3PtugJBk7FApgDzVu2+v1EYqwPwJI4KWV7IMlbm0Zlwzfi9eD88B/+Z1
VqRiERfc5p/pFAZxzOhnXY+g2FbULYCvumfEqw/4ZBGkQyCIsLIadNaMUN3c/DQE01ksOsxb/vwY
6b9bzapp2rLjaIpmyeJx/9dj1FWSdT1pGvHbEBoG0tHlkO1oJ7kHxaWPCw7PrcGb9fsM2x6Y0HbF
/Ox+Q/wExKIfnFfw/HZgmGatB9XJx0qURenZgZxOja/8b5uP8RvnbIs1Z5uKpduqpvzydlVdK1Kt
u0FRB8DBOA9sk/Wt9o0kfMUmEDV5+Fb8c413qoaEE4QnYntzmFy4/f7l0CQ+FkoSPZkC2gZmKAd+
TFoF0tO9fVUn9/35LCOMllMGpnu0hbS7/+xcSQO862LRyjebIJ5eFAyazrOm9Uw2oeWGgAZ03Cnx
z23ToFI/nvlAffcaa5jW/YsyvvVVWu6fysvrmNWselcHEbqrSYM3dx2v3ztRneI+rF6VeueH94aN
yddhgaDLxrErcFh+uddBtYKye6J/7WsImMHCF3MLCnk7K6BzXD9NtF3F/PnNj8AVQXvhymDbo/sg
t30bdwECWSTPTMriAH32JMV7oJahgkzr+hxcqTNApJEGjeN15uQBohpYehvpSe/xPrRpWOD5QdmC
WgNjMWnYwJG2vcLyuhdggoHDoXn9SoxFW4WnZ1C//KL0HXn8MoeZujqni/fjYN3DvPFyfAsZZ7Cb
yCCbY/SEt/lw9dwzjgrwiA+gLc3TPRXhuV/s26ff0fGQoZlQ+X/6zbRKAwdVjedC4z8/PVimOsIc
/vCgDNPNfQaw7hZc6H1ACmX+GSITtdoykF69dOc0vacWnE6zy2eaczSiebmAxKQF6nikbObGnip0
HiowhiMm9Jt+TvODVUNjo3WJQXCdA3sLPEq0TgCVnj/Bx5kMgWCXAIqUVvWxot8GdWaljYsMdn96
ANV/3l1kT5Zc4JJV44F4e46eq2YqJl32fMO+xf0OfTs+843XrKpZpXrt3ZPQUgOpMmZ33ApS74T5
ISYq0O5AL/HgAT72lIpLHyR29GrdDlvw1QWDXCbRII6K3FNHrozQiQ+JTL1XFyGGbslR5ZIcr5Qi
HYCBgXIdE9gUmZ+ZfJxsx8wl897RW3Ola0jo8GrRLJkYy+EXCuBJ8NrIep+2y+zjgxlChTFqTrS9
OQQIS2Yhe4XiM76kLwqgvW//0XonnhwkmEcozy18c/iRBVWWkurKyddWzDXl9dB8/GVX09TfnU3/
2ibEn/9rV3s9E+mWZ+93vPbHY6wbLXEwE6Os0nCBKfUmCkYfk0kZxJ0b25seYsHhn/dVDpnf2NSz
VemqY1mqKpvGL1uVXti3tC3LU8yYSMXd7LWY7OKyIbkUmpNj+3kboS5R193+uVc+E4YuFfq6FbS+
s3v7pCjRsxcpJnIIe/OcHfW0BugmQ/2D+3kCqdUN67AbEE6gyOzTefDgTEpes1U2wNlOAZXgfrKD
fAN9DZmvKubCsDkQlUiHCHd/vntUVxEPFMLn5AESg/y8BWaHDaAw423BoLpamGJlstUgT6Aup5QC
WReTMdYMOSisdNw/pP71FnTXwfUeNfn8dh3JPDYr3K1xFCUTvqNWbGcPO7hPnW+dyLyetCB3ntv7
J4jpwYlmvs/i399HJzbhb9Dj39Y+C7oDrtwRU2U5GFE/sVymOEZV57LGGe06H9sQXnO/2zPMM6Pl
JwEHJcb5QuBOV6TALRS7tgnau7WwFKPKCegECilk0D4ztctX0I2YsWHCUx9fkdy+RkxyRs6IMtIO
zoIwhVh3w5PivcH8gTfDDhmz3u+3T3sQg7QhOyeTI8AsI+erxJYcVpPlYpd+5u6MOUckGBFypF+i
+pPfNUmQsEH2uO34qM0zoQDBSX15HdoTxIHpHKUGIiTx04W9+uuDZlUZM8oUXaCiRx3aF2abKEh+
4SgOpG9pBrlf7B/Md57Y6mAKiB3T1dg4GvxlGVndneeOKOiF+bftOwcJ0Y7tpX0xZIk5M32e2yhb
yeRpPLEoDpDkEJm9f1CPDIOm4qBj5b0+7nBxcI/QPSS2MD+Epeqo/tQjeU225ncHSLpTLOxQtmWD
hMbqAN3BVwcmC2AYZgpKmH2AVPHbJ6NXMody2JJ5ola7cAIO7RacFlXPDPTitig8ifajQ82i1H08
4WBVfqs4ubBzBHSJpc5NhnXLxDHDNkVQT2imVt7juy7xV8RN1buOQdHVwMaoamNpURGDYjRZzrLl
GabCG2s5/QjKc5KNqE9psyRCT7Y2JvKHFeLiO840T2V3Dy6Twsf+Ex2cRPNnXONN0GcWeANr9usd
NnPqwsyOIYnd8g61FXIXUzCaXzO4xuzwRYbvNJImzHNew+u3DCg4BdXFiB4KzTpUwgcBywL+3/yJ
q6ggcpy8VwzW9OP5iZckE2gjGD1pFapd+GKmePsgKm1GMm1+8DUMP5yABi2wKMgkL2egzKsxC0tG
NQ3sed5LmHfsSRjGqPGVDb0bpHofHw1rgp1zrz7ceobjn+b2Oh8faMog7NuV8P+pJH1AOyyVoLBd
C2Tj/RvALoYOjHQnI67BBvOSzHcmGT62s4yqJs0gOchufkF3ECcByDGYlhKc3Mc4qN02dEjmygIH
k9O3OYCzzF+B1xJmGHBBprZ2ej+bItiLXyOc6vrm038f3v7Fg5nhNTFqv4PEGCWoIMd7xkK9/uAA
G9cElRl5BLTBnLnUq2/sCELA+Jhf0NKu42oMogftxAcgSwXGRn28J73zqjlcl/ZWSmaE29auUXxp
J7v2yIr1qTq7vcc3qJBHY5EeudDApSDTrK8hAUdDvxgYrK/NAQ0hIp2SyjN/p5LV6lOAwQOt4Qs+
ES+Eq+o9ISzSVQoIj23tUPIyDq9md9UWOfB1bezIQQc/WgL35hBVGndkdL2mCa609iH3fT0+CPX0
NcNy9OwHvOADQEc+ayCZ6R8FB+ia7eNg6i5eWTzZh8u3dsDBBF87attKv8AUSvDE57fpe5SFj831
+xxjG/LaCIsuaCtBwa3C0Z08w2CIBx0oJt/5ohRGeAoNpAmCbgJT1IjA3RcozD5VoYhUPcXHykT4
g2j4fiBu5bgKlI096jjQUXF8IfZDEru22Nx4lC2QUSknE+Ot1RgH475KYstiGhtzfBBOU6rx392y
GNMr2tgrwMT92zyuPVBH74C53tOLQy2fwmkAwEK3hurkSGMin2siezApwax8s1aIGbc6ffAIfu9z
SWZ1p+W7h6wIVOrOBm+5DnLQlx5Jspf4pu5TcOozUtlTBRjzBoD3OqgPoleXwafKPBFI+ne8XSCK
bejH8R54rQdQpOxQMVghLOWIuQX+vPuqQjhXFbq3HxZmDaHj+iUfKNMbzBvTuyrXnV8M8oMNXBP6
75A5t5j1tHqMkXQETQidSw2J3xewmtTPZsnUfmgOAbTX665nfKF+olpNIdIkqDp9Paf6FiyxBPBu
pvYZAAzkbbbhKVVGwI+W2eQ10GBS+g1gp7v7GOSj0yidvxncOWjf1U0UvDNRJDLLPpXObFEaLpSw
qi8L5o4FGxAXKayulhLwU3gd+ACkC7N3+nh833aYwczUzRtSbOcnDIEd7E0RvPbFScxmwyTOSJFJ
Ukf5jOYZNca5c7R7+uGhInR5frYwbuc2p730hRJ/T8p1wxeRYDo8rwBK8RxRH56WbY+3WEHSQMQx
eA5b6rIDZ/ecyX2Ml2JQHYS2hOas2TnIDvgPpSBzHnWUabC+RJsGVkWFs640vNguCvv2W+MdKx6b
8+vjtGewEzLrjKPNyAI58brehXK4HiHqv8UpLSgKqPusj6hIDbUPUeJ8Ne6Fp58dxPDeuM/e0T7i
08sACV0nQ/e1zG3mgj3D7CKCrA7pIJOStCsv/QvcIiwryQNqfy46SqheUV2auzXB8M8UP+9DsSKm
lqkABiUSXMrVqIqtvjN3ZjeqVfGfg1Dzd4UQjTqVYimObcu/ZstvPZVK+1qrcTNnshWdSuJmWDDe
0HxT/qChfpy+VmzU6swIbsDCMEZ3Ptt+HxTx5btydyqtbxrf7vMc3Yapr/ebmXXzwKs1qoeOjEQp
IYsBKdfKfbUPMP4dARGkYIHqcFkGLGVX9kdJ4pbR0cIrYGdpf6kI/LYM+K+PqDr/jfSV5FLe8oaP
COPON+fEvGiohA+x9cnn7Wk98P80eEmntk4E7Aqbxvj2l5Kg+r/X2ZJ13TZUhf+quvlLKax9p+f2
USWnmKEZcwmI02xWpNoyk5Gb23XA2fK6BDrmTUT2YzMZJon31Hvp961E8wHwqOS0JcTd//n2q6LO
9d8KHW/HdCjrGLqlUrT85dpoiX3KXgWb+SUiDTAfbuvDAwc6MKtPLvaaE4KWU5SvFI9RBB60P7++
9rfX/zULK+73U2af9XhtuONxN5k6bmiU7gEoROJe3YMznPY/XkG6sB/+xCzd+BXnNFq8v9yen4rs
r9fB1GVHM1XNoWItbt+/ssFTVtntQ0+NuGFKDokV9J8g32/HiLJFtOBqQwq29WYB1tFTv2aUsjZw
Ol2sFaxoY05HH7ZLxXV5XQK6j+YGjA1rlP0lZTUUsVL/+y5NS+MhdSzZtBxbEfnkv96ldrrcS027
FbF8J8zGwIk+e8VRT4ex8XXUFJln0KpIXIQk7wBlCqcvo60XTwHBRR31uZKHdhk1fA2yPLoFe2kw
fQpXDsEKOjlt9pCipx51pFJgGRxfp/0Oc69OqfEIy5YXU7y6Wx1ulG531F7kybkTfmpWTbuJTAPH
csd74WXOfrgBnk47sPOtTywwM7x+RvARMRxgRqWo/EcalJ+kX2/kRpzTgliMqsOZYvYt4bTk2pBk
GbxgRRq9FH7zCINRh5bVe9rx/CrfWuYbSEYf7vU+YZRE74Jzx2ic/A7SNnx2QXXMkCyjrRLJ0EsY
YI0uTO5qSzbsQgnZpduo2pZiRAxpK/5QBtqDZt8mFP6mCbEJRoXT0gwue4KCKWVV0It7ZsU9hjk4
7ZjneMuu1YUZpUUprFfmrtJ68i0ikdek8IxJAFNJDJC2EUcbIpV2hxxCRqqL+picZsZ0A/IIkMyV
T7FFwQsFTiGkPW6k5Rs9xuCQfSTeZX0RkdsTw2OX4b6t4E0CYanC19mv5MCpgvTR0/UhN65V3Yw+
W+snZeAQf3UT6TySoIk1XhJrYDZNv9A9rtXLppzmKzgUY44DG3aAX4TRrO8MEr9d1fTyBWUEzeoV
ZUj5oRrjp3Zj3sMjbyLtO98mYBewV9jYXOVxLg1qIN6j5LSn+sxALs1UnHXksXWddPVAooqOho1l
eGIexrfW56SXkaRjH0R1cI2XIgumC0yqUhwiUOtB/qrrzAlx7CsIXd6Lixm9KRkvyhkXXBtrjg/Y
KL7akcb8veOmRzKPs+NeuhDvL+nh6XDYeTIBUxb+Reqdz54xbOiOr6i73eMC1mDhs6CuY3bby3dB
TiMFj3wgzKHKdx87BmVD7iCjbdMD+es+1u+iFU1tjRE3Z3cBozml9v4wQjUZsMS1MqJC6cRQsIGQ
EqbVI2lhr+/0FbAv2hWLAnQCrQzbZWvXuP8gbuG+UWKBFgY0mvQEfmHpNYf3vpQCOB2Yh9DEKf1i
SDzW+ML2KKb3+whuzEcRJ+jUUqaV6uunQMXrqZdNqJryysS9b7wymFHu3Mxy+cwn3SNfqCkOxvlc
X7VUkQvfIr24ho3lKboLE0Z1r5A1Z7RkCF91xGlnjxe5QBXZlUhpxxXCpzR4L0jmTGiqK8wHpNLX
Xr79hU4OdwaNPtOSw0ta24ZweHiTSlQCBv8ILq9AskMDjb5P1PRmuroSYFHw1diTY8e17ZB+EE9/
8u4xBoBc6zxCHNIGLAQWy+mLXcee8rnkPiYcAFM7ePvz7KACJCWLeIoCJ8E/KaNJN3yirdu4wYOl
817jc+rz0bQ1H16gz3WXZi0j7UjVHoRyUYPHSBfgg1PAOp68uC0zBprqBfFXcYouD/d0C0ywsZUw
kqocBjzLHO3O7bkw1ljqVMs/n4OWOGd/3dl1OlEGbRZTM/RfY5SqLrumk7v4yqx/G74V9wyBrPQQ
EcUpii9gPYz+nvtXHCPx/4DRT6Vt9wgZFZ5wY8bdgrlmefFmNl2AH1E0kpudQQNhnFEnPuRjMyN5
uTO75gDvJscjRTnRvBHo660mrHWxUr37Jo46tzEpE+Ykj6M+ZfN/HCmuVGwfSwDN8rbcg5gD0Pjn
C6D9rlXIx7dsW3c4guVfLkD+VrLynOZ5zFAMpbBqbyKKxRhiyvzx0RpeOIESTy8E79t0lQUujMVR
/zx/GWsC/qGzeHvphYV0sz0gihHpeTsBSTK2pH6x/fNbNURM8j/3iiNYJWi2dSLL/57CVn3LMlUq
mBBDtq45kVR5eY8+Ii5EsO1CE4CG5VEbMkY2RpxNhO50bG0eB+jfqdfMNJjQzFWCVmRYhJxrApuX
BPcxkambfF3OqCnsTWp5+uHGbsLIhfPElLYbVnQZUH0xtKb1//yJtN+1zPT//0T2L1Fg1zXKvdKr
PKbmUyISH2H/8U6G2H0YvQccaAAiBOwH50LVDMIsw0LB0xDbWLFoo8u0M6JnPUTpJS/sl88SJZDX
Zpz9olJbenfrL1Hjb4Jp0zIUy9RMWeWh+Ulq/hUHla8cgcGz0OPxdnwIV313MVuMRqNJ4PV68/n8
+ZfAS/1pB/96yw3VcnRNVOtNS6zef73gzXxoL7Oyztxy1N8FwmMgUuUEKgGzixTOrU+qNC2or20S
naSZ7QgvXjgLMp6WyHDAASJrpNL18kqsX2gIT5KIbpo2lIL3EPo+Q5ewboRCQEwYUwBSpk/Oa0o5
wsMFWOQ9ypYKOB0IMcgm2Cepl37cpoZwyKKEeJuZZSSjATYWFyqDgcZ8BXh3JUzPYbvRcKN++ig5
qf67NoyTD+Y6oaXwg5WDTtMJT5Y+NnbIKZfKAlO4FxHWw1MGj0mF110VgMvHM4emjPCHOaPegDBL
U813hsa1ny7lPqaBj4CRGcpbX2nrP5ksNxiVBHAtb69f1+Vd71EVp+wPNIaWExJKlepVHUjf4PAN
7zVvv8FaUmn5sHfJxMj9rPAJuOhuO5xZ0SvDYtkMGa2tnhEg+GwCUT5Ao4UKcY7BFh30FzCltEAj
R4e+/cy8eneeIvZE7HC1XeRRE+yieHsO4ilrjy4LLeVYW2N0OJctl3w7i8qd3aM+AH3x6zzTQEwc
0wsWhmtp0O5w1fi6M7z+l+fud/G8Kcuise5ohmaK5/Jfy8qSklOVOq0a0wmIGCIWtu+S6u4caBMs
Mcb5rGX9SQV1jXO7F7UIg3doEWTcMWbEHHt259d1eJ4NUGpSCrdO3s2D+PiX5f+TVvy6+k1VVwyF
J0NzjF9y19Oj6PS6uajx7UWPjOE/r0I8xpBwMmo9Lu09FBrZy1/6Y/b/5oY8aJplO4YiG5au/LLP
GvKpyo08VWOaUzdaPx2QtOfdI6m5w36ZS+ysZo8G1dny6V0U2DSsOoRrXfQwontsM8cOJwHjDMBE
REArzLTU/yPszJoURbc1/IuMYBS8ZQbn2fSGMDVFRBSZ5defh7o53bUruiL2Re+urkyFb1jrXe8w
p6lVSIaSvRJpOnThiwj5grF5R2ns67QZlLyZDTz82Gd0BR+zT1NKfK58LEInsEebeYpeAbkaHg03
AjWs+FtGNEVEB8z53vPbKwFhSScmAzfzysoa3F2Iu/gW6jT21xHxhJ2lbaL9X5aS+Kdbaago2lAT
VFkRfz/D5ec9aipVj7YfdE0IP3Q37WxouYCg5ouTBP0oEyz75cruT+zlfriF0pDMciAubIXcaJxM
lQv5a26LxuM9K674H6KDFLaiJTL9wsLlKhzJRphki4ejW3cYqtcHmaWPK3El+oSWAmcsaR2BcscW
kXm0ephllD28WjV+BvgMv413F/FZMC2kP7KGVsd0MTt0DmaVlgJW7w2JBPM+EFVHyPtDt9xjSBwQ
jYgExUl3kln6Q3hivbFvaEkLIgaoZlwCHmg8YAJg5M7EaMPgAwc5Gt516FA04mh9Ga47jojMzQDs
8Av/jnYyHs+EVoJYKSX8xhFE0uIgkUd5t/gfAkGi3Jnzw60k6Eb5giRKGAzSQpmEFacgGL7DsZuf
SB8K2QoDLLBI3CpF1KIwDGElzoh14awiDCYE+L3/fIUZhyTLidSU+dMb0lPiWeG3mNnV5LVWc+0r
cfhPt7F54uCB0UD4zTnreagLPgOKEXlzxUarNQcmi9EgQN0eWnHNjW0IdC3QTulUA4z8nJSflMzB
Q/lMz9aVS6v4WJSR5Zc859rh2pIfJtVVnuJRMQzgZZl8QiQWGu7WQMXaJIB7wNxPMwRzcN41QN79
6alu8KCZPVyoMTmuRRnthJlzyk9oTnX3DgdUmA3IR2UUK6JtAJEoEEM234InrSnbyA3FhRH0U3Ji
rCP/sgP+F2EDE5GHugTrZ6Qq+m8V5C3LxKxRK2m7E5a7nkH3MqabzSo1P6TYksMrNLDt5NnDWIBO
b+xZsdmawdrbFRqUqXf2l0NT+tNs//8/jvoLefvH2V7ddUVskkbaWujRpg4tvznfFFM/XLA+fyYm
T7jdylvTW152//0kxD8Rtv75q38r5yIlLbL4Ht5wv+xfT4jP8bwDhp3f91Se1QByCK3dve2jFZF+
MseCxiv+7X30x/Pvt8ZI0URZolbjAP8N2rtpwuBZQwHcMnxh0YO9lngE1xZTO4C91HZWZyZ1xGVM
Jl/MyWvj62tvv+a40HqXv10lfzgcdXBOTVNHdBeS8NtFG2qJeG+j5LHtUPhrliDMJcKdsTzGXx0+
Eh8OYI+oFRLGAGjMd4RSqXt5sCSgGtGJdstwo3wOJQBSaTBdqTA7YIQZuaRQnIa4/v9odnYN2YXB
6Nrc7KSwiGklZlInz0J13tReGFCZFXIpEqoZqW2V2C5iO6ODBg1nnFJG/q2y9BsiVaYVlXP3u6+I
UwS9+d2C+YH30D5dvOaVUT2sisF1bFxi3L5W/712/tSH0YFqgKA6FYmi/AaEJjq1dSqr3fbwtHbT
6fRYL6g9DHD78QplRm2cccMXrK1onj+OfcLM+GVUeGxc7/Zj+peF/Isf+tsSgnUoKjRZKgSZX1S/
f+yhQRffsm4QClvZGPNRCgN+qLFp9y0b+oeIypsFRm03BrfJDMM4b4BpDpK47+vA8pAw8+rohf/7
Af2hZPvXR/qtE5Dqe/cs0vKx1XAUrOwbESwP2WtrACNn9D7Bcvnv3yf/aXwB0qvJNB5AvjyGfxeJ
RSS+xFR8plvyKznCufxoQjhEF9jzwPhEK4BdF5dlEmiaV4E+rd8nRJ/IbqeqSFScGZ7gW0XOex0B
FIA5OjkxYNNeXfqaNTNpSBChfP7g6VO4UI/swn0FNf7YLeNwnHf0TfHVfInkudKj2hmGFuyKlGn+
YEYC32glYg81Hw7NlNnf5hZjoJEGUUSPdDsQOgZdSDTKDWnOS3UPDUAjrXSlk2B3GTklxJCRU3CT
eQ+Up6GlWI0TuTqFZWITcElBQoDEfTfYiUtu+mgirtpv3JHva/0L5puwkDZtUH+Mt0V+e1/ZleP4
RzuyKVfEXTOp3DULcgLr4LH70GvoZ6IMds8doz+vKc3bGHRxWNg5hQEwI0XlhAQv+wkHog7ElTbN
bZVkbW9gv13okc++juSG7y15RrT3P3TzgpnCABiL+5uEZLMiaXmzIR4Ghki7ztf3dblXZ0P6OC/x
YQsOeVhgyJMYPxgMzlK0F/QjE2kMcYVT4XFUPPVUE93sUk2ch+RkfM6M/1SSUvQDc2HoFa9tTs5M
zR0PLVTnzh3nSzgws+7ce4T7ZGws37rRTvuIk9tK3hFggiFBi84T8z78swi7ywDCbuPbEl9k1QEc
LngnF4zDGS51lAl3UyZeFax/lTDf/uodmUM3RZCLaHOAUX68ZzaAsKPgzjChTNWO9jC1NYQAnFYp
jVA4srJu23Al4dSZTlH4hLjqJqb2VWJtoeBU0Z1zZqCKpUMFPHT45DLxE9d97SHCMnT/e/v8Gtz8
+wiBsEzTro4Y78jUBv/ePYNGqsrkLvctlqisoue40qz6zBcXkOHyHZ+He+0lijOoUd3QgulWgoq2
uzDThuMIkBHt6kNvsTOlYx535N6OE9WKh5YGgSe8WymxQjG22vkYr2JKQ0wAlYAAKXKXjNG0NaWz
nvuETg1wE2xB/vuUwIaqCLC5tRiTRpKlLXEX5zTx0nMHHgTbdqv5NMqZVTsHQP1o90LP/+gtJ/Yw
aLz/fkJ/OGSBsiTo0iN6raE++q1aKG+D8nVvJXk7PsD4ZC4Exxk5uGY4R8zAoAvNle28M0Jr5Q6t
hT2Z5BAUTh2AG95GkDK2y78d+39A2PhI3D8jZUR7PPp9znUL41sxiJVoK+IlJk6ARB0qCLP0GF9Q
UqIfdTja0MtRWx8paMXDCJIEPrhvG72OzST9ZdM54w99eJq9P8rbjk9MLOgy6LFTQhuqccVkCG7a
xxbpIVTyfHgvvLRlBdekMmUHuci4z1n8Qn19hz38HO/fbuYAv8iENwQAlOZz/nIRMPrKgRAyWyD1
K3Ef38mPHFoElN/OkWZUuMF7T5ho29cRQ19bPPOGwXvGRLzagJRcqA9rGHAiYksLtcNoUD+B+Wz4
tJibxW6+18xX0HAFD+m7Ipy5wWHeVt+g5mNIUr6whthSj9VV6AGPvq0nltjhpDZZYQRJQThBiEnX
00DQ05DzMe6YAe+Kod2a0DzOJZwcIbLEGS39Mt1El76BEvpMTaxW6mtIYtoCf1zn67NoHGgljIDo
zYjs4V+vnzApVhiAU/Bbg6XuNNZE5JvRlYFIVPtuGpONgSU6rY6AVLdYYIHodGZp4v9v5rPXolhn
7jac7Ik8CmBTWsPtpSFshFhEAuuxwIOkypAChOjl5Bi+aC73wGMfk+Con+FrbmGDGCniBxwQa4sj
BlflBysXnNIdcN3d7QgPT8yDe1wEd1s8LM4M1lpniUnjNZT5sTBloY0OPBykkGjhcBfAGcVYNP6O
ALnvHBLhtHMqbB/pjAJ10TdA0Q4/W3NEOgXUS56lIxqiN8LCAH8QnF/hX05FE65SNYmIQ43M3ETL
ZdDncsB+66Y+zWB4IwVeRmjE/ns3S/9b+/976/x23lUPqe1SZRBtsULJJjWdJfcOoYjrjOyVcVuY
2uquO4KP510MweMlMujsb7/4S6iZCcAq7Wpb/8D+/oH5pGG0Xf4F6h/98Uz+5/b+rVNTH6FUPDr5
tmVMrOPyk/sSc9DPWsR3Cvq9FgzDQw6T8XQvII05umCrb19JPWYexWhcVM5j4CadR9JI7WL/0bxm
ZWioMNa23c24n/kx1WOdZIsCEheYrOa3r2VI4838pAyP9QEjuli3XqNZBLgoTXArUFL/EzLUYrDs
lK1bVtOUBvezE+D5T28JKexO2lg6soImWrb55g2uSz3QRa6Is/nQbkfGZxUn0wrbYfjU5H0UEwUb
6f636CgC+Fm2WHiMbdvCugmzZ9cXPKUlw5xCIIrPAX8bFhkO2jdXJdvzNae2k3SzIUiFyPmbTXVR
Epz22DJZ5laKOwb/a4GemmLs2k20/UgyBjj16EHi5bXzarwYZ03sngeGBCIGlsqtNW6xIFb8mFLv
ZcZLgXHCMIgSuy4Z6Ho6tqDgn8yCSZRifCpZDXaeDxdxgo7CPlBLvyyWH2nZ+fprVq1A3BgWt3TT
vgRM8TQKfXzHIOfhR8xccbOLzYjEGtW5Kz8UqIpuhvgx3Voix2WgXZOdWCN59JTPHCkVE+VPZ/ME
RMmQcLkZ2hAL8wVJm/1g85bQlBGgjvj6Q7DvipHWVxUBMUFFZ45ufYinIWICngHPpiB+3H9ns3dh
VNu4MyBH8KTq9SsN4PblVtUd74vBvs2+BNXRYEbfnNfdl8VJOwiibBZTSYK9MOmewaUOEcaAPnGr
YCAG+emBgsIACK0PrXyVC9YWScmWXjiw5lMcqG/G8PKCJgVx4gjWlUmT8AeEsr93VngikG57prKO
+FSpHTLAKyfSYz/IbRnNBqyJZf5wVIeHGQZKY2WbrMCaDoZ9Up8q1Yjw2GkZdRtt6+BPXFU7RdjG
DBGYAsZGLJgFBlvjO1ktoXdD4fcq5+LbrYF0Bpk1IJSEa/QNPc8avG1CP29OQ3wxD3ivwfKe9tmz
t6f/dosT2OALI8vYZkIrJPb9OX0T7osk5xW0uNIMVo/B+DH6WiURKpogWiqa/eFyJNSAhEjiPOml
T6o7lI2q2STPb1ipHawQkaFzT29+I1WCqWIJLUE03pOaVCJ98M5w+OXF8HtgZKZT5En55HmJ4XCe
dK5GLQAhVDgCvqRqOhxgmq7vYyzbSGPhniCMlkkTmgbgymWuYbap72ADxxu00wMb5PgzeUcW+0C5
3GajHfRCZuUZ6oYGiYKtUe3NxEC+TeFWCxn8QKtlwADrWqY78NS7n5Z2tYDIW5arEQIZxi/fFdAb
FFiiI8h5WCnnhKwc/Bkg6dlMzLWdhuNL4Uocq8qEuv4lWfwoZR99k5ugIKWW57ettG9PYHoccuic
b9syMrFxALCGzii+jUQxHx6BJDh/girfCO9kdo/1kGp9vtt5708Mb3qqQFWYl52nicRMYjuf+API
oSpiIwAJ5FBEPlhyhKtx78TfCR7V5pBZ4gwXhW4HSQFVOebwE3LI3sZr8UYN2ZmP0tEPfMtWdLM9
Ybo3+KuEFdZTOfKeONz85GR6K1+jHZTHlssxdUAhyzeU1j5e106hKcANDt6x9Tz2pE7qkhlz+AR/
UO4kRENJCe9veC426k+DWg6NFxkvuNUlqoNQQbfvR9GGc8HTjWBzZJJ7V52SkJkrM49uNyJXFdmQ
vocWUGLgzZ8VgPHQSoyW3C6z1ayUep3bDxowd/H2M/848Zc8ixfEyN5WBCz2/hMmHWzsQ56F+Fmv
Rm4HYMlPXeN3wB8vG8BfrIBSp53dt59JdgQvey8gDfA2lYkyQCav9Li1eXu6OidaH6ga5rbY+c1E
IbjBT794lHkA3vrSACSxoc5L680yZ/A2f2GUMGg4bC0YqEIfFJRfh2fCvhm9h3MFE7wlUm2vgNWe
BeF7qlEPvU24CMVroz1AdB2C5FKnPHXBEA4EiRVbHjtadwue6IDWkpwEfZ5cioX8tD+Y9r+tflve
pqXoNt0CSVwzcDiJmSHKsz7UIl2rbuTDXr57RIgh7ufAHb8WiAx0zGRCsGWQ/nTCuyJo+3Q/jnY1
LS9UA1+ATvCNpk5HYwPvYsIoXjq8FryN4cv63KFmW9K3QC5lwsnWS1hvUCg20Al49B+O2FWKU930
ES3vgv1Yku1bXZVViUPrEaJsg+iDNDocZJiLspEfZBNwnCCPTAMFdqKVdSimx1VIN2+EtRWfBucc
WtQUOidzIvlSTfIpDHQQ2MqCcDVgoI01GIdaisWCRLIqR2JKLX6uVe5/A71IzTxiaKo7NXdK4rdP
N2IIVuTgnAq/3LUK6wwt7sN5dHae2sMvohH3BWktGNyF5OKhZTxqQQGNcFxB6KRMcFlqmPz2nYaW
mMxcN8D2b9miJiEqJ8WYiXIsJHbQh2TlJuYCZHAcb+KJ/oXUND6OprSW4VfoMY7lvHt64AI67uef
Kz/D5b+OydWtCS1nB4brePHYUlEQFgjpZji0OCeiMwyYEScVK/BnxO7yBM0TodTbMXEiGBWoY+2+
VvL5EyFebsq05rGJpEyDoToOz9V5cNKf80hcFLmVicsG3nQvS2gsCZ+C1Pro39m1TI1BiFCj+lKv
9bLS/SEJmf0bkCb3ZC+gX2pJ541Ake6+pJxbLsSCWmqX54u77LSPsRp7t/dE3L5jKGs2a2lEZyNN
nhnv1tcl2NkWCqgKbxEleFV2U8J1m+igtNgsU7pgnHazB5z1nYmvy3+X1cP/5ef0ZbUmyFBEwUZ/
JwBUD72Rn59a3FYaI+N416Cmg68nm5RjKZPlt4nKYdIVVnMaQiZCHtA5z0u1Ysgi44l0O8tYUH7l
89QcgR0VZ4aVq/ue6c+SFpB7HhYl8isUkkB4hNi44nVwmwJNgQ11rQXxNV+V4PWEbz1XgAvB5xu6
RRgiSo/Lv0ylf41zf4dM/vldf2OZvp76sxyNOpm4QE4/lNAgAo5MOLs/bVznWFuHA7f8+NDPfEIX
5b4591fqatV5t7nPWzZ+reDJpDM5fIOTWS5nDWNQkg0lZ0Y7FIDTjv8ybhn97/SHl6PoOoycIXrK
0W+4bHpThOfjpsGv/hCqIzPpjDwimnEVxKXM7ztkCBlftBkWc100IvadNlX44vUEtYkd+fbxTWv7
ra4Sszqw7j7zgqR37H1mpNWbXHFgk5i+AAxAP3CfZrnCPwSNILqHMWDiBN0O5Ph4hZ2zDV2MgN10
flGNa3/CMQ6j7kzN3Y2buHeSVAIBbx9UVUyV6yXPBfY7xp9/gar/MIL6xTWH381zkfVfz+wf8Hma
fbCh+DCB0TFLrBdiT/R4kjLppia4BbHH/ug4Ip2YV9LbyD372RyqBIRFc2x9/f/eQor+vwMhaMtD
pZcZqMBx0m9A0/uRhvebVkbbIjOBb6Rprprx3YTvKIuREUPsAzzL2eYH7hMNDyMwHUoIeXNPHSIm
GzHIRvO77lLNQpF7nThKsDlDJvFwtBTvuBIUkRFz5tIfgdmJrnTkABzcbfm+GyItw3WJ5GZEJsR/
cG4SyzSw6VQUbFKgL5MMwEz4g7PUd4N6Cy9cmo2uL/ahIGP2iar7BPn40Tk31RZhkbIqOAyp2o8d
LcXpTTBDZ3ftmPomZQMP0HzZd3kCMSwTLR0pSGIgCS1ZkuVKZD75yw2y+NgJQGsRDD/TJB+/vplG
ZuAg1fZGFcmf4PyQmeFyiM/nx1aNUr7wW+HI4QOtz6vE0+Fo6pykRt2PtIqlBsT1wkeCatDKfGFL
CppiKYNV9/TA4uv5M7NGJFK0S4XY78QdVIs2tB7hVzx9cjNtpBglBNzKV9IP7rO3DQcM8mCOetvQ
LU32EJUhA4RhESmGUloS2YU/ykLfUHLf366qTEs1ENZaOhZnFaU0hSuI9i5nPSUB9fRroh5xP+Ls
B4OjaqFEogCIS18T3WG3iCB2Xp8YaOg+yetPlzIdgg/qf+x1OvB9hWzq2NU0+jXoRzkiDnIdldgs
MzsMVzdc9lhIiNySMRIGxfxs7weJMh/xEvzqxHpNEV5wFyNcRrNVTQVcy9LVe9pgpMEkbq5wy/rV
tMFPWEJR5Id0NpUzoB4wHRixSD07KAE1zFA7xuM2MvLOqquZQkdCddS2Vrkq+yzfTX6Eu5cu9PkA
Ht9hVp9Q/L19/FmI+UWq9Qu8r1cM6c94eMDWpo2hGUZ6YVJBxBnHQl9lHZAX6PDzyerkdsFWgoir
pfay8+t7g2kl1CmqXlBhzmiVEOZHZivr7qjbNYRoB9evScWptNSgKgCE0UDvSiTXv4TeWj6nOxz2
ohLMEASqhEDEZx7HM3iWRFzjZhDoBW/X/CzJJyIpoDAxYsuYSCKKS4xo5ODxFbFZoSm8fCzYgCQb
u7pUGDpGJ+Esj/bQk29X6DUNBq6qDZBE9U6djo0R0et9qa2M5hg0JHgs4+g4WsEofJ/1ymaFtaua
jAhxUkB1VmyJUFhWR2S9z2pqw68WJEs4ZOMyC9BjQjQJEamV81ixsJFBUAPlN9/1jDScOtnJ18Qf
/XygzPEwRwY3Lbyx5xXGZUxKlNeVDkT0N6uxBBl93M03LO2f4XkUNDr+j+4bTxj8TWJziRwMNyp2
Wu8pYiXMWXDGAIUxiuE077nD9XYQBVVJeyGNDFqHZULdLtjNFXbfqDIEwVZau3w6oCDMcPFOGDEw
s2NlrtZenx5F0fX2hfvhv89d5rajP528mqxhyaTiMiDrv4GCr1vyFqtP99iGPwqTymDo4utrXXoD
N17nAm98dhNnMBEe0x4pAYa2ayc/M/GZ9IQfsoHQ/eI2dHr3xOLZm0CQbEODTnaJxaIS3CdW+8WM
WKCVvlRJbFt/rgKgImMDNi+wqjJjUy/BPxCVY3h/hh7Z3iyGG9Vp2D9PkPgIy4nIBnsPw4X+K1FY
byz0DdWA36YvH/gX1/DwX1ZdfqnDyUu0MfJItGU6DJrMbkmF38eYmD1Xz4Dkvt7TjqS0fHJ9r58U
JVvhm47Axb6fWNkdN0T/FBR6yZq37CQjS8b49X4ATpOJHeEGgDu5wJo7pxfBt/gk49WEEy0Hd7oq
L32QkewMzk/CkQH5Dfy/uc6rQD/eEF6IBnI+cU4PpiEiIaEPaeWNAv9pxRjRCX3vK+KPgH8Z6tRp
yR8GN3q90UW+kM6ALydPd9E6cHHNOuEP8UHz0A0qR7AQLgKFCQU4zqrcFLPhKdv8svsHlZs3kI8J
v4W/c8EBdcr2QD8zvmPAL7gqXr9ky9iQOSGxshyj1eDM5fY5vVYNTbRKvFhhXz773duukZrs8k3r
p97wF9uUmGcbjv9YRB2G1UPhHUcOjQk5MKSEuXVotDTbHBK4WCfEdRMxIDPNIAxa/xjZZRjAKHfv
43QxorNFUUvsQedD9mcsxv3uF75K/Nkln1UT5YwzBC7L3OKm9GIx+GwgmRx0kNmvujGLcbyGRTTD
DaacIoDxrjMcV16X0e4F6ETGsNdsJOPC/IfDhn6zX4SgqLcN7tkMRVXAgD6ZRKOHSs3ByIAdA9Ip
knKG03pH+ppkDriCYpsnUy4ww3m6HRoBviBMqQU6sKSn7i4ZhuL7oyO1pqFOHKyDyJ2I9mQkGvi6
WdGaGDgv/ElYJjCEaZSoPcOe5FvtqBWGFPtgIH64y3/ZqZISOc0bRlbUjY42fmGjnG3E3OKiT6DJ
7QDvZkkARCY/DeWUY7VAaPDDySN3iFhIN8ESkZ7wYa/xirWBEgpdT3FSCRkZkm3XG6rTqwzW4Oxt
NsWUt2SqcmRpQmHgO4BOoJh4MhyH1cWlYNNGs0Kfmo2hBCOLPj8PkcgF0JwYJMEb+XTNbgtpjNTu
/NAHgHCpkPwyrzUPX/RDssNkmtIFTId7FQDEb6Y4QmtWQk+5GpoKNty08oTAaJE1EieDeqwTY7Bq
vz5LggAJ123tKrgxVrmwWUebuJcP9eIn34qgyg9w/xOWFJBssp7CeGJsh4cTPVe1E8rVR+9RThxQ
gJfxkedwq6bUvQKRkT6NwGmY4Q8vH2rrvYO4rZ55Mdo5PaFtKewP6Yqljw3Nvh6HOEWmJNk+T3pl
MLP/nIfwSebPnb7eo5UAioQ8zMSdbC0GS83PAycMxOQYKtJBqBbbg6MB5zsTb4x6ghODsNV/wtaC
FU7RePtSoU+zS1BrpSg0DBLTy9rARecOPWAHYIzjtJv5ZI4MA/LQwiWx1BjsRLMnVwalJ4mAQ5wV
mA3DAWb9nlWnOLJwnF7mz1NzcMFefXatRYIjEc0AzSabkXRLC89NnBBDE6U3GIDeE9r78cvDQTQ3
Yh7aYUxXuBg3+C9YoZ8d7otwtwpq0yHjy+iUEoQwwXYkXVUnApMvt6/84ty+WIWDM/xODMUXw12G
01/u0WpJYl+ngA4jIUZyB9NDQOjTAtPxQB74JdjA9QD12UUlKGoSYwtSr6vlcyHhrzQjYf6bqc6e
eKfOe84Rg/sI76Jl/FO+LBQtd4xfx+9pD5IE7fiX+AkSiP06YnTzOg6+203Gdny5FQkcQ85OhyUo
Ry77A5cSptvSFfBcLANNhmwqGgSRDf2WILzSqr7v7o5iZMNzR9JHpY0sEeA+4x74tbBZ3vwk7XxX
bUg3wvNmFI91jfP7IfbC2hyiF8P+XJo/vrO+ZIaharJosKMqto8iiAssq/ttQzoec2jeLGPGxInh
3nNRbOO9vOiz2RFq7gCx5yqOQPshcVxS0OxKIkpuOPTTP3qv9bI8p3jsp6tmJmzD6/D0mUmn54ZN
QbPkp/yaxpSC2+IN3WD1+MJiLAzYIMW7hy6kT3+bDMk4IJEJKOvYVajRWVLIGp5owYjn4opsHaAj
6gaSEPJDuO3I7oLIyg0qjwxSsr+LFYZinKAN5OKbnbOAT4VmMZe/U0utpdVggmF25JAwhZW1yN+Z
1xNiDB2SF5jNExHt82wQlsPz7cjK8RiJIPVKEeBKDMFueOHE18/HpHThiUGH6xtAh7SJAO6KBaj9
JcqEXGnAxKQ19JJuiTRGYRmeusygA6TfzsBQTZ4z4eC9CByRWP9FMQbIzEboBSrxt1b5TDvrr1qE
5ipw3hAfVWLowBUq9IAtJ3TFQHTDKNgVrtmEKpdmy2huTp+2RDoSEVPMSmXVXA63ows8l6/6qw+w
qi1cYQIkZZjwe+k31K3o2kdsDDxGlzaOPE5h89mboPeLIzOCLu/ttfw2oyQOwGq4lnH3NywOxnF3
wFlmBQaxuWFfxm2scLH3+bCygWmUw7K1sTk3cOeurfuWOF3zWhFek5kva9v/xNwaEMxyJxN4nEcW
65vRPO440vGzynl25HoaGnPs7Pzri5ODThUCRZyACv6J0t4kV8I4PBe3DSbfyhFZMfUvPBk41XcL
k7DRJvmuMpu+oSBn5j69DvxliDvp0K486MhQTXtX1oYwHwHknSEEaDVzz/qNqs14r6ES7045pr6e
xxbs65+bHUDAVowAHBHfVwj9BpZRBhQBjAPs0wllrAUPEbdi88oPZ5jPDwHVUW3+BZoJ3eDYxAQz
EAO8vEDP7HUfSNQTk5MZe5mQaIuOxJyG5oENAt0ZJYEPdYKnOy5WTCxYVJz/1sPcIYk0pqU1xWjN
w5bFmB7xBGutV3A8RLvPqu6dVAmG5dW+90h0V2sTmpeZuUtO4ePxcMGLYuQTPPqdOOi5jKETDLC5
vZrTowXoQswuy8v/7AVisQdBai2t43S8BtAPRtaNH/QF4wbCel8swgU/VPa4YuERbORZXOVG6WDx
anIfzpfiFwJLPuLDhwJN6Ig3HxnzzcAYA0OYB4IDmD69DOfZfw+8eEnsMCX7+8gjh9XAl8TD3YAC
Zsce9QhPgO+uAW91PoDaFccHNlCgzksH1jenAC0WxwkZFpmVk882JjGTCgEHAT6Ml5vrZdX3DEFp
taSs9Z7Wb5CuF4Xo+Ppy+gd7ofX2GfH6hb0b8f9H/niM1YE7BSIzSdLBWmt36aOIU+NA/+HcF9+E
L5h8SN7bQeWKLa0jBKH5UcRFdYC8YEhtf4DI8+FjcA7biY0Q1tbOVCJkBxY2nlv27u7qJivXDgmM
HYyvN2M95r/GJ4RsxGUffge6g0+lykO5ps7I2kluQiT0w9/1ETnoOIhHvmTmcpwaO5giPnFauPHi
stKMG2PHMcQSaXinqn/7acZE6nw9TF47Xi+eMsHTK7hDoCfdE4dyaMbGpbRIjr9klhd0JkCjau0u
nG5ECMXWKTMCCK2cejT0sFpuBp7k1vqLHtfod0ptsQ68C6Er/d+jgEcroUNWEr3Eps004Cml7pwW
eM1RRpfHABM3pQ0DxhPmapS9nIwOtoEmmRWkwmPMNyutQ2OD7eIi8A5k720cCrt1GlPmTWX4ET8s
QrqtciNC0RlycOAGSkSkE5MhRmnct4CwnNavB2L04O3Jl/Jut4jPkAMk36S4XxSWqGr2AQuIKhbV
HtesHtFeVajSccxsOZcxYCF7fd2ME6unnEnGOjTldWMu16cJKLNh54ZhzFdPbzbDFIIK0iDCG1qV
uWaqhn9DvzJGBq+PlsmFz7XpxZhAI8Zhd91pfrUnwdBMDYiTHISM1ZCYMB3i2/XLetzns+cm/CHs
ljVr3FDGEkZktwf0jeo6ukrIMEkxuzDOu20RgVRka5Bnz3QeGadODYapPZ4xj+NwjLUPNzdzi2VG
XFi/l0UswCN4UHCUAFAsjHVMnCMgrxg4APCul7p9ZeY15UwrnSvkJTuQnLtxXSNiKSaIBh6s7Ot6
xzVlHHmv3pq4Jxd4HY59vILDgtYpwMsMnlt/kIynL2M+7Qn4vbFZMf546x2Fv0Oaon3c1MZqLnC+
yxx11L9ORUbOmaxkY4uMHjRYszCHMzNydjZsYrI90cwtaRYSEhYiNj2hZljrPI8hwmBhkteWzEM4
DyLz49ezd2VLkxo9+FihchJ9CSJu4ePqy3A5vmD0g8BvyFddFYsBWwfewzf6EVm1ShlxoZnSqCIY
GBrVIl9FjVELds58aqfCYggNFFmUMynksceSeNttzodCEenpxzubHOp9TC2FxzUHo2DdZ0A70mcG
+1LLnWQC8WAPboBtPpT7/YCc6EHotNIlVsc95HoPCgVTK0o3K7qZ9NUUAJ+bkxJIpNlwV9XKr1HY
i3ZCADnkheckG7hKvKSVqQS0V9M6m0YaE5AIEf8e74WMsC9h+ebqoZ5mxoNKOVkPEkcMg5vud2dR
tO7YSVBq202Nuw62v6n7poWERlr2PLOE8I/PTEix5wDO8zrdJTJK8x/RSVGckEsN5a5o0RU9ILal
LiWdpp8Etz4Aq8CFRISh8NXMe7eQQhv2yTvxeEBytCKCEwPCTHf5CGnxjXEE3d1oNKeuzXWarmym
RNMUWKKb6QlZtgncGeWiSRMBQ4LRulRX+WsuJYGofde4P4hunhyfQNSpO7rTZ/7gjxFRHwMNPCt3
GO5h56DDGIUBITOv5xUQodX9TF0JwvTAHzwLL5YDpbWelS0TP8jFkK2kzn3HNIVYKATdN/SliOOJ
+Tu2V/gsq26hzsLhIoZYQKgFKREjB6Qb/pPM/vq4YNtIYmVpZKYD+Dx0mVwHENcHVqsHxRJnMhkb
v6H7oZsNvx7hpo6Iin+f8oH5IUQLz5dsomrBoLP8d2t+JGeUBTFkT/BxOvJ0qlWziHtZC+5akCSL
N85sia0Op49ynUdMMMHefTjyOoT42OOBYAUPlzr2oOGEpPNWVqQtBN1GJSfvNcULObbfk7CyckKE
hUlFSI8eaJnFUOHBGOruSJkzrOdJMx9Q4FAOQX/EIPw5bQtX2b60/RtvcXzhYQaoFn8vbu0M8xbs
+auxfgu0cnxvnC6aPIYuxijhJmmnN8HqHTe4LSGpooBZylDsdahhqi8W+4qsiGz1wWi0WbSqrz4P
OAXLNKCYwZCkNtjdSzM5ioMvCYQAD2BTSXqu2aee88+30BkRGp7YCd8deqlq6bSpIObRZCB9QyED
mR/qTGDGr8cs7lwN/Xk7TVumFGan+grNdLm+f35GRKtHEwHGQUy8e+vJ2AsKsKp9VoWaWc8BrKFN
2PS/Jo0DZDxN66O1lhAYvAM+TUvG4S9fkToxw1sg5m6XmDyg/o+6icJk4PPD14pan2fQwZeCrQok
3Dij7zvPtYGFCOBs1oIldpP2xWn1OP8fSWfanCgWheFfRJWCCHxlB8XdGP1iaWIQEFll+/Xz0FMz
1dOd6agB7r3nvOddcEiNH3m7miubBnJODJz/EWHQfRZPgqnDSxJhwZjok87VaLpiyarX3Am6nBkc
PMWoCYPDDO1lRS+zkd3XZNl3eoYfWmGVk/G2aSdZHT39UixVJ8vZayULeJSaGAy8AeOeSPMxcUT4
KuJ7ydnSGXgBtgP2zW4Wjs80HLkebQakQBmJOb0MGZOUW3hQ8uN+M8Nq6HELt70IiCYZL62hzCFb
vMzoDTusiO9ddnrnJ6f2n18qJXpnv7t13hsCCLjBK4IBqNCrcRRdx3xFwS8aX1AytWfA6cBH6AS4
2Di4MbqIkaB0YO/UhXPnvSFU0sEe7ZR3xgTPQJYgU1ZkpLEtkTfI4bvlC0WuRxL0HM6PT2pMwhXG
HcVvJJkfqFGs5jMHAoaCz8U0GL6IOsFrGoUk9CfsQxnmjLgVH2MG0PPFvAUCmD6Kh7awBR36TDoL
i2w8MEISHeJzvRZgsUDcVhBX2/3x88D+YPPaMNFvIPcRcEd7RmUsGFd7Rhrd1+uG9Uu8g8Q0x5XH
us6M5CdMbAxVopeBwou5vaaan3UOs/hlcfJjIfPe1rvhWG6FyKj25UXmrAQaoaLbdgwIAULKZUJl
KzBaNNRkNNBO+SN+yuCtMXQU5nOvjZbbLfGnc6cQzI/q44b0AADlevXjFebQHN+oMeVH8/TaPeMc
cWIWTFRnEH4xLylYoIB5NJ2c+I+qNvjQWI49nclSUg3hjwlUsrmu0ZtXPym8JHT0DAORwFK+gmyD
Fs1pjJ3yJoJDN8b0S0NLKqwmH38CoMphzVXCQgUI872AQQdDavDluTmpndHoBWvUqVPjYw8eRfiZ
4uSynlK4lsbVzZ9GTlevGVO6EsCJvRxolx4NBY5Gbi3rEbUZnch26I34ry3MRjFCwj7mHi/GvLHE
VKbZ5zLOsatpdFKB8NrFu7ShpWVzV54cpMvVJuSMd+o3oSdvcUvkRzGh63kAZaPvVPZFcMoPdrP0
nmTpeYVszXtb/Ak9bFNR1agMc/zoF8oVfLPniouB8Fs/F4TkUNLwwzPcHFmDxgZhsAs9GbBJhnFH
wfJlgjSDk2PZDi5bMVqgNBZ+vwSqb5xhB3PmJxjNNuY9tGRIbXr/ky21bae3t0NthYfZd3bQRgkw
hEdIc9yin5DiB5m3aHKs4YfDvwlcDfoGnvDSFH+mqTW6tmCTRBhjhVtCH1qVZKQQDJGTtWv0UV2o
c+kniF24+GF+TIgRpjGjF25cTF8xqUuge04Z0jMYwE+G/uF6KAQdmiT0OfHcA7L4SKIQyyeVVb2M
tnaYsoGWKvjVwLyAZ0FRg9UUDFXOqnR0TeKLH7KJt8wCxO/8BnMnwox/sDpCjLDd4S+gTQMPf5li
YvNRJawygT6oj+Pxo35aBL0aXslPRwGRUHQ6WYtdblEFw/16Vj0N3QBWE0bzINgVMq8fu2iAdUQd
B/H2caJt6gCiwv+nIlcBFKAcHnrFKmJHQj4Q9DPyAgyRon8wsQulBohoXaYLFT27bMw2Ih4WK/xT
S6BoJjlTQ+uWEVngM09u7IaQzHwpIRSFjUg8poodPi6o1rN1wOklGXXoOH6QikAA5x/hMI3gTwkz
N+BoUqNpHUHfKndSL1+1BcgIllcidYQBjgocojGWMz9vZqB/sz+Jn+1pDpWnAJUKPmSD6LqaCZtJ
ckINyB+llEQdYteuax7FRHQkFmWF0emiGNhtjYG0WUZxoomPjfr3xigUHqXkMAab48cqOf2twPkD
dvbLzVW35p3hUUIhTdxaetTFNhe/UmYTFNbA6rZdsDuq3pq0ytZkIrCc7Qh1BQTfTjcfl42RFPXE
+yBxwcynkHGEk4PePgrmfLQu39Fss91PRpJfIsNhsK5MUT9mQ+UgewP82BeWJe6U9dDaqc0Yur0D
M9pT5UitW/3BEWGQOE58vqTl0NovODgvOCKVywCH0QiOJz/YaLKpVd7wxdPI7nVdK1uiDvhfb8Ll
GAFxe3KYhHgnxWs4KsbkL4XAsE7GV4cHnqsA0G4ydcAT8288KWgrlPeDDIHm7SDnYs48GMc3stPY
I+fIKch8pBqXkcBB5D1dUyeuvhswzSIMwuYWd3uyJ54djq3eJPEHsPgEe9KKwSczmukWdScyvaF0
SwL5sI97L0pxWbQgabWTwWm9Wsl78QS8ZpyBAxfbcM+8faS/a/1KQ4mAYE0cgdTJX0XGQW+jIYgg
/a3KZTUJJkAQLWzPEINWj01uXvsv3GNqvyyMLHQY0vupF/7Of9hvBl8I3recGfo1yCpXc2L9t4QN
b8jkUdYkecG+YDgOG/R6U6AyLIqJh+ghJxLhEP9epwETmVy2rq0J5WZUF4QODo/Pgbv0z3o8rZdP
pJXMIPAlTABNQ5ewP05M1bxivsECenRQlyCacv4Cw88xutZTDleouMOaOR4rhMvMSMfsrj79CwKE
aXaGq8MUuRQCCPzlVc+RfIeLmF9pQwvjPTN4XCYT70k+MWFvVBgFLY4n3sqPfkGjis/WVVejxmP+
PaN0GdXXVl6YDIp/Qk6txizh+3LK86N8vEpy+M1csjOM+ZgyEi56nt0+sPygQTM9BZaWRsZQDFMd
ASGKfH7TWeu6pI0yhsqRIlOOrMmAVZ0R4b6o8fGcK4R4aovQUIFjHrQqOX4VzOI7gw/VDw7XhnKf
6lAiXgmoYLLkjzmJIok5jOj1VWUZOJ1wCBs2LxOVh6gt+Q0VOO3FW/V5veK1UNGHSDY/YauNnUd/
bAc/S3+oKilJmzWEpJ+WUqgz4tKKP3sq+lkXTHmDF677DU6R3kuyCCHhb0xgChMNTagYpyI1Flss
NTVIKuk3RGRCpdOs96h48OTYnqMZwGxCNIpL84uiy2P0+o51XjJkhihiU4GHnD7FYyWlkdKfLfIH
syNM+6Y01JT8bCZf6+sv+iABsgZuDrfnx21+07ePgWGCsAHJfck8ySECIMusdjoqDuZI90R9AtoR
2oyrzvSaM9Ws2CUQUezQJvCiT2xBns5b3UUTS1RNnrkagifANwpnNEm1BXlgAiU8s1D1CHomH3ry
NW9lZWqzpYLCwOSvfTDTjRCzYRFJWRkPi3ZkvjbLCPlpbb8YHmSOBOrGEwgoUqxCdZG+zQ4K79we
AKjVRV6NM0Im8f1XEy7UyfqJwQqL3ZEnq8nLFZFS8PgzFo5GfJdJdS/5702SOTO2+DcW4ggn/Ehy
EGd31Za/G2nGnAMYEdKVI0c07YTg1cKYp/uP6AgQuNkhePPaAgD3iyA6DlB7xbUwsaZkEz9XLw3l
6p56cJoblXJUGWxXpfuEDVwA93F6bagC5Mbk6DllituVdkzBwoa2fv2pMLneq+4KhU5XC08SSLjw
4tKW3qNfiobi472KJ86AN0w/1puOxjTytSsSG/lGOpZt4kGWnFePE9wqgoPZLvNZMPTwoUNppVVj
LQOHXo2cDqeY0miUg8YjgMsPqBaQdP8Nv7nL/CR20s55d8tialexWTWHDmEzxu/q13A1Ugqg9055
2tQEs+w4l+CD+9ffNwZaPHwfW/rYpWrzx57BHLIIuCgMEBkhAqWnu3w5A2KN6P6ZQ+CL5VD/Gtqx
/Y6x7eyh0OdA04nd5cYzNma/aHU+LYuDAsmZVeukcV9YlLa/qE+FmZMjdVKsJwhH6PbCL2PEAU49
HyvdwX5KQvcDaEqhAi8GQJIcE5J45n5dbxoMtnumcGZbA6atxXQ3YaBE8o/b825Tq0rumP0PGCTF
hIEZ0H9eAyMXRN2ohlSskLBffAXY/08p/Ob++2qWwy6EvlY0gYwwlnIsQ0F9KQS3bVx+VSGQZj4X
5QpKLa35FJPk3qLpRnSIkVBMdbUSFYtq6Q0gGMM8nEKwMHitzHmvE/9pU1MRlgorc4ulgEHHauMP
gHXlwJQm2ibHnWrKANqFQ6lsZdRz+ATgFzA5Q270cN7xSHuEBLKY64qR3692/BU6oVPZGDitSu5E
uJmvG39wxmI6JZvPl0BBaY7us2XppORDgd0C4CekAqKFefuqnW44+7RtBWUN+D1mizeu06+w9CYh
KslNfsXtaCn0wYy9T1nJ4rogVO1z+FxdOqY31SFMYfQPjdsiC5paT4ZfPLMpTS3G326YLbny/8+H
S1cxJCBc+ovmS+6pk652Jug9MCOMVij82BOoP/P1ZP1a5IsSY6TcUvfCFkndMvtWG+wOOCZRcWHL
7qGztz52hAAYCSo+fbO9cCu+E8lg+c2gl+6jGX6dODN95y5mVwznZbKmf5C79f5YQAHywY00EUV/
5Yo5If7qGI5JwZjSchjTwJVb/lrj9UG8BycKvfcX5bwWMsN2lT9wVhlmCteMl0J2OdgqNf1IBgcZ
jglHxA8rNwEaBQ/VxhQ9Z61TEOjTUwfyRP8K9PNIXeKsJrd5sXq/luof83dsZNOgkk38VxpYF9gZ
COzkfnipHOSXhsDEC3c6H7NygqPmGwWAAb8FxUowHaKqzZG5wNngyZ5y5Vp9HjvDfTSu4OlGSWAM
CBk5NjjNq2OqWp2bPOYbMsYPv7gZMZI7/83wfIfoxyJBx/Z40l9D2mBBBXTSHyYE1A48zSZ5w4JT
SR5nIxPj99RGgDGaHcTORBm9hpmCZhn6RNKOaFLHoeA4c6xuMApymunl236utZW04OidFzqyJIAY
vXEjH8Ggr/pgH8EMMj550KWtHBikQHtDq8yczqNayWgPTWnJcVu39py2MGmpwvTPERlV9YHaQj9j
kz4Gqa7+huF/ks5K437gtaINARraoqM1mm8kY3jkWtI6s4TDdSds+lqPj8SmwQ7fN49bg3WCm/cu
FFCCbLM1fRSD3M8pO9Wk3SDuSoJQItiHLhe6EeSrxu5GBheOVAyCJQ5XR4JT8LmlO6xkDWWTH0kR
zfXfhAgpYIo7bx+PFCCm989xnL8ikWX3vFTr/iD4T/33jfkmnJPrn+Km2+GkcWnPYuOGD1U2Jqy9
wUzfu+hYhC7mbtfk/n59s+KyeKFI3tjYyUER+oW8SaEkS14p3l5y0EKq4SVIX2CDEjuW3b0mBkIO
kkCcLiR4SPImn7Cnbd7YaWQ3WTxe2SvjzdgdtttBwr/DFDPqD/AgOXgjtcUATrylQc0SU0d+1Voj
YyD0W+Fv+grkSNbb+Ocp3UTozsq2g+zVemUPaRxDx921c7Ab4ttmgjt778ZXreKfHFbjlF1o8fys
UsDEGrp2yk7xac6SHEyaIEkslRvb8uZrkSXQtI9szpyu2wJqR/Iq7A6fbNDf+dyI50EGjFHXTyOu
9nHpVFDbCrIGQbirRZgsBvwjyfNNrAG86Rp/kXWph8jEeaWMNUKG6aMYVVVU3Abfwbrhm97Vvmo9
/jZfhCauWT/Q09wyceaRLd6HY3f5HHA9WkrBdMV1YS8UNwVnEqlgm/rULTgkyrc39DvUe/T7OZ4P
tCkxKmQqQ7clA2tZxZZmteesNVTBy+kr4T6G2FjKRK74Wo7YmmOEg6TxKlynsEaQkdJgCoPHCHg0
3sUcopyaHcPMp60cqZHzzp5QOvxz3R3O0BnIrMK8HM6X6NGWZqpdNxY8RJ7RSeEgFU8zt2dGOTdg
NNIwlvsWv++xG4fZBa9m+A4HFAGuVMJ8cEbCJagMKDlABN49ozoLxXnJrSKjSFpUsS3P9BetA7EV
hOxmrrRm5HO9FGxsAM6/kCyk/bWzuh9C5T1l87wUawXmqHW1RvIMGKB5xXjw0cDNFa1R8Ts0Gyle
R0/8X7xr2dNImhGRC80mn96rnGexwbcUq5eyvELT44GQxudkM5VuSgnnyU3yW5TfNH6fU9RVvY/v
iYqHS24WcGaEq4g4HTZGtmP4gW5cHvh6UPPGivTSc8WvM5BefK6TZMETyJ3BQboIn2gVyFz8AC6e
BOCqEHlgItrXODI+PKSCdq5hWdUNU451epSGnSrtJ9nylRxYOAoFSPgXqUts3iB+x8RoChRDzTnK
dpoczIleRyUFlFb3y4iHd36RKoH0GDBp/DjSIGO8Awwqzgr8xs7h5Pv5wgMEtsAb3/PmzEIOi+Os
hE32WWvwst8ey7tMDnl5YlGW6nYyA5rP9rWwaBumuk0QyquSZZlOvufhAzEF/4bJhtFQ+cEa3+mQ
kziiQCV5Tkh34lOl9xAhJn8N7xhkF4OwaFAtFBTnZ6ZVJSqD9PoVdgBxjLFWrKGEy1UnHBnpHaZr
tmPC9An/YsCi5/Ucd1+hlbYq8gUWibrMpWMBnp52B4VvidAIJJxW84DM1aTbCnxtKLAOgdLyARm1
Ql+GcKwumxKKUn4bruc6L5i5SOD1X+L1Kwb+Gmpw5k1LR5olPxnoZQWHrrp+JewbL4XupzgW6f09
/g56Sj78vEr6dBKsyhPbAxkFGqKRF1dudSXupP19xusCM3eiwyOAjb30RmpxeSYH9i422HEz45ZS
9E7ghkEI+wh/r3idyzgRIoGWJbx6KGt/rm8ULWQtjNdLBVlnvNo+3pilfDZKuc94oEI0gms+XLj9
XL9UsgXnPUlwPG01Rt8f9ppJ8qMyPsGcRYY1UC+iC5dgxvV6lY5Q7jvZeTLDv35dM7torZYpkqoz
Jfug7cfweZw++tPrmTkfGngEIUjL0ZtzyGrYu9EEnRjmRSHob6DGpgDcFTDGeYIYySeMDZKhXAyn
tHf45ZJepPu/e2WBGPbJBiV9QehcSRRpUATP2B4WEcqliV6guWk9tfdR7rToUbo/JCnRFkWL5OKj
FWLeyTaMpcMDK2pdcrPBr4I0oOK+sh3rFWJXV7O7/Zg/mzxe+3Qb/zSxzSeV8bQR7SxEyvzNZGve
GoKFZwTIKLw5L+URNLIDPSMjcQK0c6c9SSMb+0PmNPU+BeDU7823BUInZcw1Yh8CiE32nft0YtKx
j8AnRE3oAO+U5xmiRcgP6WiwYqBUhdQLJ1U4U7g5H3u+xHp935qg1DZhqBQH8XKmGMS/SeSBCyas
hMgoF58P+gkqWXw0ze5Cmow99VBXd2CHJ4aeUKZoYfTCFHEwo22l/p6ZldlYx9FY871V781lGhow
z68qzzEqf2cafPbFFHYugxQ9Kkzp+GRR7T8QNuCXnMFzecFudRwCoM9d7IN1rTGOwZO0NbgKkwXF
pTEnpZzGBUJy/IvZ2YcN1Cxu0nf1VyIWfUHNw5iUBFcjXBJA5OPECLiLqe0SY/Mb7jrKHxhbHhlQ
InDYhEV1qW0SI3YUTQxAMP6USIxHMnMBPdWdwoBlb9Ema0GxRDvL5SNEqj80W+SmC6zFvN/5Bc3z
7JIXnlkiS1mnpS139lwxVJgR3Rm+BDrv5yM9SQeRTJzcnOwo3+b4ePIpLUKn7A9mv61sVMRIYKqp
WKKn3Z5/UaQXMAaYv3jasR+PSaPkM66nW7zi86/kkPyqNiMtUdXV++uSYxXEMbniPX9AcoPZrlqo
MEPpLpyv6WYG3eSKNatyoEbWYB+Cvl+NCm4Nc8rHVHA1BlAi4VjQBz+QqWarcE0mx3rJA7oVAUV0
ec64eSXMDbqLnvPqqRsdJx5uPjknMoeX96lObbWnv5MwYdBIAMHep7I8ddOcJPwox/HwidzbsZeg
DiYDFy2ZeTy/Fv9q3FFU/PRhJfV3duRBXMwUv8the8OgdWaaLbfe9GOKpROKxpDbSXJW505Ca5Ig
fXN69DOt2zAiQHsKpM2/RBIwQoHsxDIyPtYEup3ynTCNAksYFrQ3CLIt8ImbsJ4TvDS4WmIP4Cp7
OPuv76pazUpjjm/F1KZ+VxD5cQ7V4V+dGfQpz/KYs8tQOcz0OTs4Hkra8jNO9+20tOqnh7BE6Qzp
yBpg80zx3/iXtDWhL4vt2I8EU4YgGSAYbylQPiZ99Sc3Q8H4jCtfNbY0CYAdEmTpt9mPrFOQ5kC1
PneYnTml3p0r89zC8SQVGSX5K6M10snLlTaCTZjkatSvxN/lelhAp15Nvh02LOYlyO8+vBUdPrSQ
qd0tuwOCGbiX7Gj3lznqj2DA4eGAbTk+uB9zKptVu0rwlBKpICxGvkXtwglCcVetU7im1X0GDZ3i
gQRLhSwY2hngrDNy+/LSXIqrF36r9InsvAuy0vtD7QIA0TxSLEWtO+/8T7zQcHaCDRCbIrmbwmKG
ad3V6CgzeeLxzqg3+KjkNTmPTG4iSplRH0kVsggfzz2lB+V0zC4SYSJkdaJVJ4bA5OyIwngL38Od
M8CvI1P9qg9YB0ITgGPX4jDFbEjepwuR3QtCY7dsVxXG1skjv491K90uhoLUeWxS7DwH/kvfg+F7
/tpOmXWOp0WUWBHVu9k+MIASDdJaOv2513aUtBA8NwBIM/LwQFQ43fiGgMTLh3AKMavIx1mZCyJV
LrBJ2FSPRsNcSJcXwHh8C+R+KQD6W9Zuk1sahGzO0AqnE1KOreldQJnFz8+AGbWV299mf8Reo5N/
Y988caQzmpJQv1q0A6NpyHsVGm6D53k7yq6adXF57+N9c6J3AEqSmRfhBYJRTU0MMtHJ6Tf/GU2n
2eDpHhxCs206GUPYDDAFQcsLS0gshYUFsxjs+sj0vAGhXqpwUvTeY1K1Ur+7leCjOCR9B42AEZ7r
LVGPl3qbrePLO6DEXsZO62LjPcZCQwdjuLkXqfcxHWIhs7ZAzQU0cGuWTJeBv40EhwYe4pZ0DFwk
mPfJGIFxhFAalbvkiY/SihO0++sGt/5SedhVs2d2yYWIreiIMgDnS/CoBQ+VOMZtakAFgHHH5EIw
AyCLT+i7KTNNJpL6n9g4h8crLZ+/sz8Q3Tc2JeA9OEI9LcbYgt6hnKCy51WSYzLWKiY3iLrl81BO
mh0uhG+c9XDTNIn3Ij2Twi6YHfvgNfIhtNF38H2YG3hftga3Ul5UF+kfD/DpfO5CbGLG8MHjTYdv
qH9mqKwNjHvoChMa3hWIX7lgRFxNYSrpPzytyq6d2u/7AB12/AO39fqLhEPCYx0G3fG6uSokIXA7
w2wM8RzJNXNYCXrKs3ucP6IFIjPGM8Qe8Onar1G9RUHKh0+AfKgr7vPQjaj+9RYuFWUv7qGdDsOr
pDR+UNBXBBzAr1p3hdVSH0v2MDHzcwXWv+0v+JIyC0B/ojDbZ06Ey2ByRC8yJVAptTEZY+6KOId3
rpcK0CiOb/EGsw+HRa2tZhueTdBTERT5UYAeHrPjjBaaXEKrVS2uDD/TrN2yD9AjCbDO3uNS4VOi
WwU4SLsxUkq6861Q1rItmE+/KgmVhIp6Ro3ZNcbkxshq9rZQnsC4IfP9lwEtgzBxrksNu7NebJkP
1b/1gbqj3EyoZgjzjFzqPIiU6TYnPP2utq5yzy4a2MwRFkkMmXLfHqdkxzzYcatttp3NjetXtv04
tA/u5NGOt711oIpLjT7FQwWyB24K2apYjUQFlKNmESARMImoM8WvjFjlcNURChG6VbbhlCrcIdbH
qL3XEm0PbGTmgd7IryDkIQBIFEGFviMClq83zc0W2YkfeRRtRl8Yw0nk/wzu9Ef+LtkV30v8On+u
DwmBPzo0zew28Nu2gerg47wGfN+oo3eKKf+xAEzNhhJGhe9QcNVAR0y60EZg6KU/bWk3x+Eqw8tS
2YUWC/VAm43FQ+Qly/kSN3gz8sqv1mbUMJaMnV/Z/ZlRj4UIMIBqYQ+7HxU6Mg6iJ7Z+ovHgAAnb
8q9HNQD9XtNrJg0aR7ydL8jVRakKg50y5QTsjlYe4jiP7La6vNZkw1OtBuEFHZZLn3jWdiALy75C
FYVr14kHm7WAzJxv13Yk+Sg7ttsTSq1Ls288EaulK0wHbBys1AHYCAlZZeoDdByv4z1srOPEIx1j
/B727ChgRWIp+dB2uYsBVOKw/Y/KwpfNnmLNRiZDc486XdgB6QpW5N8bu92isllxjU3BgCgyP882
Gpd5Yo8KDEZI9/AYZcaUAwNI/vxe9ILDqRdcXe2SeHQyy9E/HzjPUM/h9mlPV+IGsFfaYbO7wDK7
Rm9PM0io2mriKdZ8kzlFEMIC0cWNtqIbElbNAsc1bmZGjdFac+BPqOr7EItgoGZA0W6RgZ2BOqyk
nRSIHuyQDJ4zBBwhmNnEZ/ksXkc0wTi+FQc6HALGnj3IQ1zrK1sIB+Z8FdrH6kCIxvFp3fpvBbK1
um7NgiShlRAw1xrTKmk77NVmxKtQrQrbYtn5fHzCEVrng6MG9xki/WhLkLu4vPqwAXEJwMBYWb0X
70VesMuOEnOwCBDfp0WBT8QWsSZrDoX5+vlXfWOQxaABuyoQXYphF1XQ9TH1qhP1LruFhQaGYvzt
yvB4ur/UY/S80mhVGH3IBnZliJDZFE8susIlX2wPU1cfVQrZIiXOZJR21na4qizRCU/yoTgpv6hx
zFKXfZhe9EqbE7X8pZ/+6/vm0O7lzfg552QicA8RG6woW/+ZabZ6dyYLnSar/5Gc8RqGe8E854uJ
h/M5YN/YqZDCYV6XqMC91xdWQVC38FijcBkNjG0qQnMHzLHJbzG0f8Fcpd+d39skCn1NzP1+VAoI
HjWJR5YDeG+BU+fTL+7YmRHo8LEba2xFZb/yAEICdMFm46gYb4y0MFtz8FTw0wMxbmgqrBneLb1Z
X8QxoygPaDO32iX/wh8B2wsZAcHHJjnO0R6xhW4aZsONMOdGl40EfcYYqTVsKjfkKbhV5uDMfsk/
G/xiKf7gx4MRJJh5tn+5DLEd4VcSiDLEPQHtEatIWnWQ/bc8BNhCTNDAIW6mhS35DMIWqegRrJrY
Y8WEpL7kuVzUhOymkL2wfjpgFsmLzxZjp4eSaTP249c9XCMez87AYpFOjAMUKyEqqPYgWTih8Eh9
lgxVaMWReNbfmsuWZH+89278nh8y+MzSZRrLfue8T8zGuKGAkuvnKEJHY9QY8f1JKcejOtdGSzNs
EvbYwuTGarafH3KX/Y8vHdol/QleXdzlbfGtwXDd51aOi+0KRsyiDmjShQsyyG6LreDqmRLUHG3C
DVJauIHhBncpqKwOvAfvifrqZVJAclc+eAb9lIvX6bWYOikJv0Rw/HLN6YY/p/HGKX5xAK93Pl6+
4rVeNx7c1JP+cJdAh0bbqW0VHy81j/QOP9sM7ADq9xQCBGyMbecPOwLkyLpDJvAA4PQvd2E9Mz6o
2eNf5KxO5MOUX4AjKyui4sWNTAcYCAEf+bWbLHPW13jwkD+PEK3yBB+XJnrx2ipMfHjPihUT0OPU
fzhfu+g/agda4ea5rTD9geTAdPtLXM6WUofeI66YJGOOYM5xna6t/LbC7AnmG+HLZW89v2iopRXY
ovtCe3CQgxd65MmmMqMDJl8+YZh2+Rd6tT9j10wJ20687IeA3fUVl8XzzCsX0BzxBOaQC677ijQU
hukXQJvzsKmx5Cbug7ikRQNVE4kzJL2y1yv7fVJ/x2kqM0nYP3hzjQ/AuIrFzcyDjH4rvybfAx+K
KzTbzJfSjvF3fGJ4re1CZ3BQz5ocREyljwqTXPRcqM8N1Zx5w266Ovvq7m2QBw2PGEsXuAMwHFt7
uptscuv8ZA+BrmyPP2i9kC0tiHiuKfr8jB4/pjm74jwM2wVBnETBT8kJ/zjh4OxcDvKg8yOv8cOD
xUjSHNl/tKwh37G6Ym24H/cMoNiRM0ZAoUUJyTTQGfcySmYPVgkaN9TNXqvfUi860FWuOkO0KSpe
7Mew4hbYvMKB4rbUFueEUyFfJPclNVvz1rujMpE8G6ik49DzT/KZvD5x2l9W1HDW5KeClufNf8r3
Q5O/62yT9Db0BynyJKya5V1+54BXdnDWF6Mt0+Ntojmx6EJ5Aq3Bx4pQF1ApJaa00UBlJIOJixMe
IQAZrCEI1ZBt8MHTTP+t979oCG5MR4iH5CPePgxxl/xfsLapwemCHQ9bmwiLF6Zl5eWYHnjkxDtU
u4bKccmsd5g6iqxPNAZ6Vo9ARLBWyh8mkyrWQhju0q/NbXyhe9XFL3OGqqgwnhRGJeiAT+D3vHQj
Csp86gw8gh0ECckIGeCEWJvNrAFBS8iaygJofBwcLC08IkYuiCuGcJSdVCNv9NzgD83apbXbID1x
qEqwRM29mTFdvPbw2F82HjqkwJ84jOMxdZIn0B9O1zPvPNyZwgHK0vBQdmTBcAovkT8s6n/dLjEw
UXBCWcaxcAa1A5PEi577zLMGoyDchluaLcgbfCF2uZgMEUuXmHfeYvRro77odiAP7nSROuNU/05N
BfZ6SS5zo/2CCxPuai9ZpFsCUls9svAttuM1ZuKr0UK7hQJJ9SmcpournwHPlhvmvfyDK4IfLWJG
IOBPklec4MAhYvHCFdQofpaf1lYcPg6HgUpuUgExJw1mZuip5tPGeJPkwRTxfB8o93zT3wav2ycL
4fRNA40iEHUXwurKQf7jfYxvtAMLXlILoJ3xNE0d2Aacd5gKmxpRqxHHRMU01KhW+AAQoe6yhN3L
6G2m2PRPT64+5zxlJiWqeOyRpWPkG4xfTA8QMjTjeWt4C2GnARRQe8LxqB5XT16lDybbO41S9cUn
Yh+2wBO8OdkG9EPFMXqQnLUe7rRtgwsFGbZLxeh9FyNZhSJLVBKBFL+YMwAlwRHpFgmea8y9K4Oh
F/5E7iPbZoa4npm9jEO6h2icFjYJ5FV8UnYVs36iL3QBa8jGGpfMB3bMqLdUSDSD2QbqIvGtUDg/
FCjRAzcSKPz5Fl/j7TKlzCqNMmAfMDYawjHNH74Adlb5qtzNYIhPHVjKNX5ANhStnvOPucACBQRj
EaygdCb5FmiDp/gnzB299psNje0nY9CpX12oloD0tCvUNXP7A7AdQ49fUCxfzcrAu/sk7GB32NEW
YgKIkWR/rHtmMLbAo//KjvfSjwiHdJSqzou6CEviBUw8GhuOCII0QospCplZZwXaM4ZmlHOKpXph
wCy89rEvtCn8jamJ9YkFEYW6GFmqA00Y2i6ja8pJzk+SZjeDjw99sngiq41twfrhcLYVznjNn1qE
DKIrTbYggl9jbFhobWRHcyAiUmSIZmKma4KoGQgzX3iofDZoc1azIL7D4xCl0kNPw6PpanQDRHtY
JGTclOAD8avl09LvWviaMQfebKbGQ1iRZ4zZEq8B2woFAPYQY205cB9zhwh3Cmy/31UukQBOr6+I
3zkDlImbxLlLNv20FZu59YDWy/Jh6s85nlFS44fFIxM5ojdjTy4VbHu4PRTeJmICb0W16Qz7CgCK
MpKMyxvPASsmX8wP18PzxCm9lzik0HOMlvbYG7S+QPUo6aKDZtOeUG6PHUiBVxFRxTbFjC85yrHx
WSeb/jxsq+8xtkwIFKfnSbwakNHsaj87zbCDiHkNgMrXUV1NPcTJVmJje8Nlj/AnxFtjDU9BZsuc
U3XfhgAuB9eX4TuH6z5l41H3qt7rNOBTuPHnFiH3CwNU3AG8AiV2teCc5CwIKn5YBjjZ6USy4wEl
gnWjQgTb2bPGmHOBZFw3xP/IRoxrf3HH86Bwua/qklPEmiyT7yFA74nMtGXWM35sxePMX5U+aA4A
LuYvjQ3nZXRWB+IvwJNGUswfyY0+lho0Zxa87c44znf8bMeQwVJ8CfmOj18elU1oM48iuAkbySv6
anqfEnd/vHJXROsZ5zGwhqw9bgHZjwtmmcKv7O2hNdACUke4RA+oq4pf9dfppP5H0pktK4psYfiJ
jEAFhFvmeXDWG0PdTjggKAo+fX9ZHac7uk5VbQdIMtf6p+XdGan6XXBBV7d4haGE78HLBR1GfsFs
deySKMfQWJqFTXoOYRW9bEAR7kuSAI17GU7aP4QNnM5szbrN4sT/BQpBlahk0CvV7rrrRRTjbhNu
bLafW1j+W2GLLVIb/pz0oE2Cy4FPiLIQwZqoe2BxPNzRGGsV5EG6pZDmT1nmkF4gsjJAAgUqPPTV
hLGZp/Q50ynF3B9xhLzcD+gNGT0ptrbmncle+K16zs2Xgp7XpmD/RFASSNwR2hGNssvkMuHrF1Q1
A9zCOjNecDUjXbSKaOj3/vBfO1rIR/UGFD0TmQhWKrwUcPUZ32ZXMmfpr69pw3WjwxoF31Rb1LNu
cTuo497fJX0e9GyYDXREi1wL5WNvzs5rARlweiE5NUYgEwgC0o+LXhdEVueyI2gSsbx0f3yMjMuA
yuIRH4tYwXwBq4QKozD6K/IpMFaJGTNUh+NiDa5PQCx/vT4UiPxmz4PG6z9MptDSa4Pn9vzSEjs+
0eR4fgyCy/Cfv62ne91DLj/XH/dn8wWcGUuCoXWvSZso8296hhGE7JtVGe6olt8/2zS9JBZse26Z
KYG2ZwoUg8N1Ns6Y6dHuL8xwHFAbPKyrf2B+F0yLN3IuxuqZQFC8IQUNhKByeoo2E7bP4LxVgtPf
l5j3/ehQ/SGX+06wQZfpZnGdnGfcnB64WLOoFmX4DR6Esn23gJXLYy2ZR83GZq/89Wk7WRqwT0y+
ezuoPx0lonawH3s9Yi2KiacUw87A7Tu95WDemc2cwMIqfcaNBw+L/f3kjUDKSgZxSN4pvZmNd5vR
yDzXKqfhFxE2eLp1okbAYkB0GA37lUBVjBWGiEflzlm1ixzuMdN63JAenCGzwl4mTwpPeqUZD7Tn
O/hUprti3fbL6YnjhGrT1oaUoFRrlDfdmULkFV18JabDGyUI9Q0cIsrqmpZMfpejK5hZdgGyCjZL
3IxURZ0lGaOM0V/sMmxsdgcWAFVHQUkWQ5F/XEK7s0smd44eXIfEh9c8nlgfK5TSYk7Ks0IjYrD1
Y//fXmL4w1nhoKG3afxaoK870I1oB6i7zB572PFlH/Gi9yi3qWQonU/mhK06qYh3oCgApyEh1u38
VwazUFGo4kQnYo3immkU+cbR/jZetRwmPVI7KT4l1i+RCS6km8nXHcHo4kJkzpC7cX5gljoH9MnV
Adr4bjNc5dRpHYAGhCRieNR+b/giNlHrM3vObmjlqjnTXlxaerZfYJMLkyWfICIbGpjaOGK5Yy0f
a8ba0BaMrDd0HEgsRjUy6Qu3T48hJg09g08ycPCA8CnAHVIwLcpP4titUgJSUEM6bkYsTO9/9Zbx
uJFEdcdAAfAxHGYuqm/KiYafVC2U8xwhQ1E8cVHuZGY8XYXLCV0ZyFYvxkDWX3/Mu3kKmGdJtQKc
Tttlk9uSnWVjhteErgJfGT4U67s8IedPpX2RNOh/faibmK6QYgGftEWCFs7NwgKUAluwNtMuLXWj
ZMIhvYIegL9RQ9k6iBxVtLMASmOKFVg4GxtKC+aOubS6AC0CcXgwSkbkfgyzW/yekY4/LsbqEvsT
t5xawmKniDTscRAuBrYHIIwXZToWB+ecZMR9wehOIYF2uCdH7B6iaxXqTxobELWTf6bwQKPLd7XJ
EPaIwfguRDAETSkdPYuGr/bmnoE5ZPdJz1d8pGkzXJUcbGKhnRgUprjvucqb1yA5YhV+J2fv7lfR
//Lf97FI2Hw69LHApeDC7ZFNLkRkDoBTQfv03S3nP35EkzvgniKUCQqciHGaFIgxxS2qIo4+lx7S
vY1LRL7S5B6dGG/I1/3Qs02KI+AD/h3nHdDOuZ8p+qA7Rdo1BkwWjdvPw6eH+5N/PWl2si+xaDRV
r0kj+EqKx1lH84w03GnnckQlsuiQZyhoPrYvHydL2mR1TsnksISCn2JsWE8q8T9v8Kx7VC1Prsz+
HUI3+oxnAwEk3yvGhkNbLA721RtIkT6Sw/Xl0N1MxYbBX2IcnDShWnXkqOW4VfK+EBM87RuJEPoa
GF9Mi0nRul/8S3TeDpbw1jZc4iPYikKC84dxsVpI8Jz/Yq/G2MjdUlOmTLAHt0T74/gwn3MZlEWk
FLYrOVb8h0tc0pSDHRUNEiMfbkR05BpVyZVKhqSqNntSIDE/iBvCIFwKcDURapHG/zGGAwhSGndU
JKSHcFC5HZDEJx5YlV94AtH7BZLDEiV+a3pZsVJRgFAhsboYCMcDh9dIVEPyuBHOa7hoi2OGi+QS
TOMqxO88luJg2Ry/yTN9zW7pMByAtz8jhv6iMy53NYKe0ZS5kL9QH4u8mAfB/0a9DE9HjgyHJIsY
mnVEwHIFltz52u6MUoEeQqgCvqEnChfIyIS0nLONqZhtgFQO5I5kgIElP9x2Le+6UEsQdzhSyJ96
pwm7GErJBQOX+NEXSMeWkYCL4VjUaYD5VCkE9DCYDq+E3wMqfy16PicsmM0IqE6ZDjEedouR389Q
2nGi8ah98nLAQwh0GfS3J0Lpkt9W9bQd1RyoyXiD7KEUqLiL8/evoRZWeDWx9R3fTrXgAwkhDoIm
Cjlynv/tFHiIqHaJ8B5/SXv58YD9i2yDLmbfbQlGM14Rg9wcFfEvzP/Pwg//boVL+1oYzQs/E4Yn
QyMPkKg/PH+QF4T03a1myCAJxk3Y2hLUBgxmyORSbKyyOZS8Ap5oNAaP6e6cZZnMSgDhwgFzC5jt
iidYIXWJ8FSgzBGDB4YoQbTZlT7nxdehdGH0VaAlQFNEfkquEBm9qDNRWSOUI2SBIcV2mwyA+AlE
KyEUbtChAzLfSeYjNRmOmd9QGDlm52VGJn2OJIO7mH/yjoReDs6H886Qlb7cIj2oYIR4mhmo4neT
c6i7DaGAxPPMeiR3MkPxvetT7YmfQfN3zTdAAigUwH/anB3L5CheqQRg0l8D5IPrnXBaxqpqS8wB
4FmhF6UURhZVBvcLDoxKDGm95mfA75zxCURrCaYWtLIEHsH4VsWEWQOg1/Y5AUmETUfmI/VBVvi7
uv32+DStJ3bKfiDsWtEpAisHgFIBoHqJaJE3kxFbOkExlFRUNFwlinMWVWfJoSZ4nA8WFIVC8Tpt
/P4W4aB14YTiZLsAA11M2EoQn6/QCJuXUGajBjHhZG8YNMMpwsnhkAmRDUMschZWEaNK+lCbzGuz
R2NONDZmqjBnQ47NIK2P+noz0V3WmPW0nkvNnFwzwE36T2mNk90YuZsJBq1+UPq0m2vE71HFoLXh
DArTSl60Ro2o4LkYfZwyVYQZkhi2KwzFlT9zKcPYp0rrFiBEpXU9h6NDczUhnUT4wt3TAMq0qSjg
NAd5JTsl/zVR0K4fITO5Q26FQyC6o03unJ3iqHryTAGAQF4CLYHj/sBxFxD/zkoIxt+L3wLW/pTj
TIAmXLReFZDcRDGCDedxHDEJTrS8WFnoznsHhCjAT7fJnNELBv6HED5w/6CEgAulQP26LZ0l1C47
rte4IG4ZKzxlgMHZ/Ilx0H37DoyG0sySDtXsftgQJMPw06fzW7QLhUfevln1FP0XGMB3Cc2RUX5S
4fClDZiLFJWE/wzxGeHFUVwEfNAq3CttLqhVQYpIS2xgh9sXBeIQPDfD4xJsfMiwmvptjLKOjwbc
JfsDH/GS86CM9z+eTBwb018ovJq9LiCKNb8zWKHJwXQBazO5UdMIbuizUP1NRJmaU2wDa1zZHEFj
JvQPiBY50vJByaEzsIhBZid7U2UYe939cnAMoA6eNjVm4TxSTCbA7lxisa6Q8vjntA5lkO0Bhyfl
FI8BCQtEt5+3B6Yz2XCXFD23PWMwzQX3OxKESwT2b5+tq90kLdoPShrNAQFDu7/mS7qRFJJyYt3m
8mQE1nRCBWnManNMtNL6gNPF28B3cZqywbJNIMwyi8meUYRmjRAdWmjEiHpGwbrUODyHXE/68hVe
Y+uRkjHUS7KkTMna6JszLkgZQ8waU4yYhsKMG6hoB8rXplgEjCr4PEk/QXFH9wCfNhxHakj5D/BD
GErQs0V9prjfiLcwEjasn11NmjD8YeWURJSbSOkjTRWOhBayhqrslnpic3DH5BvytzOA5Ku5uoFe
fA43t/FgxZhVf3cPQ5NYAvjkm0fQTdq6pcVp8OFhfCIjMl1BoC8giA8EtM/oVQx6wVNKy1wwXoYe
I5pR+y4wPLv7BdQO+EiN92FyTzfJeQY5MalSJG24+aSwP2eTCqpMBBHWuFVxvPcDGGedkHQ+vciI
0Ndc2vPIohmNqDptGEyu9JDqciaBKCoufC0r3YL1EXsiswMtbKascVHUQ5H6N1cD2CJ/zBJxfpKr
uWrQM8CVMOSZtXMO1EWds1EwhEcjUcF8Kg79W1EiofSIhFeIthpYp+zxcMnZlWgU1GVVAYco4wu7
LvT/I3x1zkOFRN+/kfPVXjOYs0plmHr0id457tiFgOuAip9E4hikdaGXs+5JQ1lnVjuk90iZhLNC
TqTxBzBgSvkVfEAmA6RwzhW312iMAqLhEbzgaUOqgiQGpajHlAGvT6l1n+JqQ577Y20M6OiZEWYh
MfqEA8yHOv4epK94WKSs+xPaCiwMtaGvlQsXSyixTwGw9a6/0M2bc4B7YhrA4UKfxEZ1CnqsUaIi
cazc0s+OM8jUk4vJNMv6IHnRhaEJsOXOyGOGno/mGO+bM5ZTplelFN0O7Er8f7lIdCIsNK6OBPb3
ZK32mXjFA2njnAT8zowHgm1kY2XEadtfSxSQOtniGtIIynk6kv7A+wHuI+ps/cHhvCSmOy+WhBBx
HVhxhFaE7p5t0ciohzwUD9+4OXQxg6NRkQAiE0PJptj5DLWl4hRb07SFtEHoMj3lPMvRyBb1PwMx
XU4ciz68F7zNFZ4560p9x2RRvBQZs5nu9pitFobtxHMiOwCAvB/ZMvS1M1YVb1P5D/sPwMPgLI54
CIz+H2WNrVJwU/NieoDgAwRilSB5udpsru7IwRrg2i2MJh0MsofagEZDnc9quY6xQ3hPhPFsTmKE
aS/BfoL2cXylM0XT3qP3EPTLgkOJak7QJTCy/EGMeg4+4y6e2n/qjzt8m+RRpgetTbAGqK+e5dTc
NlSMoVNF5h1BkaOIQD2kDyanr2Kv0Aq4jIVyGWQBogFHoFnZEJKBc2jXYxPEGToDiQkXnb9H7m+N
kds6eELtOnxQ/fMAByCLxuq3UBIxaxqRDdeGZuJksGdtG0c1sjN1BP00syHQQI58ZdV5qwHcLIgu
Gg8fp6s4VBiGC9UUGDuZM27oVEZNTerCY7nMu0M1hCoshk/NZMQKL19396ov2uHvnTQmsJ0eJTQ1
bTSIjiCIfAby0xNqDpvQBhbOKSqcXR+RWjWGigkB68faXjAHByHZ0XNRT1OFkOYG3MLRST913Yn8
6onkuErCNSk5+gbWm/YX1DgrJxSyDkLN/Ejdt+Phh36nzS14NdHjT6+26q8GiDdcSBASc4WSWPAv
r0gQByUnDBFq4IiIWewac3UG28BzwWymDr5dXkaVmaZVjBSbH3tZBPwU4wHI/BsACM9njt5x/hsv
vn6TwhmrDpEycQkxu+oWjD2CKyZ793m4pPeJGBHQuRoS+LPfooc752+XOQUhYPyXM/bJTr2JEPBf
HKRmuCxQxGMoJXk3km2EPAuR7UqQLh2MmMAgmOA+ONACudQ/m7mGs+JEN9SmwNk2mgfjCHVAp8KF
Tzj/RRdy9eHtwSSxIjgjFgHP3/oSgdl83SHnSbaiMEHSd2EaK/uZHrPkPVz8qJ38Xqy7BMyQitR4
Lw8NLcXVm+oDGUP1Fx3E3F+qe4gHmZVHjpXmocKIwdrxYqORMNvDEYaYlEuZ6eN1UItpg7R7gPjN
5Lr/psBljdE+rHqMGesxrlthIEZmF1An5D/oGApn45ne3dHYbWeJhHSH2KV/USuIZsTWbO41xGls
rjbd8hdPyccS8edEYoDmLwQsQCzTWPhONK+GkiAZgGtYeJe/L/DCHgN9TP5LoOf/jhbefRQAdLL5
spmLp9LmCIxoQaSUI0HQfGxmPn5vLOkVNetr1Y4xueTwdvXJQMrAqcqv1T4FDmJrU3GGlEky/fuD
Pkhg/GxBL2P/QQiHkosaI/sl2W189+/mGfUedQPAOwnXcAgiL1o8SRRFZHsN2TDQM7icNzW/OMUq
uhlRUnPEc8X77GtBJGooxskwH5oUH0tzOAntX2YyERCJo5rdl+WyspJbDPFCa+fnEkUem+gKFQET
AHfIOhws8uxPwOarwYtHjoxOX11SB1F+Tm7zq6+sR+vvHjVR8bVA0UR7Q9zOQWCZ7CVDt1zyKoWF
BLH7u7hTbLIcTd+VQGK4YfOG0DFgQ13gfUAXaEeIao31mHIraAHf0FEdi/DM7ka7t8FpDMlGKP8o
Z94eVfMJs8uAc4i3tE60RT6fW54itcrPHnNr+TBw7ehEEAQzAnDEZhgB16OV4ZNaAAxsZujaKLRQ
ztnn8ZDxeUpHabigZWVHJwHKJeSrFzCsagqlXBL3ScdPAAihYOhmnBP9zgfy9eT19i8OREQlFslg
wnO/Za4McVFU1RrFJOMW+cZXMcZWZrTbKZYzEmS2bN9UTyOBITU9FDSoXryzQwrFZyfmdytBET4p
a2zCPuBP1bCXQVXoha0lmn0hW3HxTxDo37z3EY0e7qT4PCNBziE/ha/XTLC6AB+BCjMUWxADtX8m
eY+NKO35gPMMgDn+1uxJY+58qFt3fvQ8fYt5tm+fzH+Oh5OD9DkeQI6JpL5yUTv629y0rAmdx5iX
5sphciAcyP7CFjytcySZTF0A9Ok8ZXWZkPjU4wD8HUHw2Mh7ICRf8q1R4lmkeB4/yWbXWVdu+GV/
I/Ua5ojABe5UgnjrQtoHgDUWLRoQcLtPIC//19CVJOEzy8ka0rrCEAD4EicfUIjzZMMTMzDhx+cg
62NREM1XOfoBGmxcuORj+/oe3wvM7dd47WAjiljG4guTE/M5t5fsB0JKyZDJq5e1YuemmmGPfIfA
/FT5OUwvPDvqOoGaEu5Atio0JicWIDjPycjqdkVchb+UZExXAdMjYy0dosas7P6ytu745QrGbzqj
VbGuYz6HSmo4b0PDcuiYsM6ZDqk2WvVXFa5eUm08PijHiXOfXM6C0nvP2DU/s0043DLPFsRIkEms
4+UnqPbXmEMfZRr1hiuMBjjy4Epapt2KBoMgAPRwFyQ23Is6aREWbSgW/TMjlLwvMBxyBQYQiNEl
u9piZop9I1zFhLTrY8NZVTtUgJCeYRE8DmcjKnYXF5GMxHa/RWM6QTso+d2qn0OUkFCt8x3uC3HF
xdAZ2V7CANtFcHPRhKdcPJ2MU/L2StSoBTeLREHOKzwhUn6i26RzIDGsWhDwuZR/kMVMlQ4n7Blu
xSKU4xa/mL7SkjfKkqk+aR0mVzjrb9DP8Gz1s8uu7PCDkrxBaK8pj8TtJTnRrG/mY1+jZY17Xm9a
hVJSL3/7TfxYDnIdJ8TXPO306Lq4Lu4oox9wvLJzI3295Pg9YexAYjVlNdjIKcWaZ4q7V4XDrwg0
GBCgsmIhnXYqfHVtUgowdssEDPL6JJlwWhJ1v6ITCm9wQUbt3jg6WwgkjQNwkOBz9cWB2k+eHv3W
XGzmRVw7Klu2WpvnWNA8z56JlB9BEFFX122rE6vGp+6n79Wk9FFzpRsbtT9h8EOPpAJck1qu2cv+
9GMpExbjuO9D6K4ESYaakYe4MScA40RcNzQHKtQvgc13CiVMNNQl0B/5A8UGgPSQXUNIQP94JQd6
hex5icWOcJpDiZwLA1EJGBUaXaRogMQIHSzWPKIHMPba3n6NitB1Di5DYxYOZDYzaKl3M53beNk1
HrymN/S1hB3A+DJe4efk5teyZ9D42/kGjb+G13Jjgqla5ItDiD+t/Gr9fW1lIr9QSxGvWLAMioiR
mc5mTdgEEyx0i3RFjVEsxnBalkGnW4PG4YE+UV1xxHOB+dtAE+Dx2AJNHYl9hnfI+PS417MtGDVp
n4ykYeuEHIW3WbJgKeAJ/YMyC/SYB/eEMLA/GTE0hY/BiQX9OFaZo0gqFXq7QQx+kzIULpqHeScM
oj8o5BcnglCS0Mwz2KkR4onXQh2rs+uRT32fy8HytfvusN1CXUBXEBVPTz0uvRusveSC7wHuXCOh
X+r557FKb/Tj/OT+O++khkQvSUzXVyO0Nq8QyD5gndCNpy8GPR/xu7BksTO5GB2F5hZdP0O85uDz
5vrKJICXDeXPJAEpYMMQX1cCp8OeRB0luzcfm58Dpk+0XWc+cMOdnY3OfBX8UF7/473QzdSTHsvl
4/DUbWhMijkn1rBg7Z/ShpwALfoyc4ysJpYYRlOyYYG/FFduMv30z+OJhfJDBV2lF2gOxkD6utAw
dpFmHInqj7EZUdK+dhCdSIpO6WsCcALlAOS9RmSrgb7fwCwWso/rznrm0m5D28U0YC7cWzQEdBTM
FXZn1Fv2+x+VqoDh36jIYH+MlTdhBzkHIGVzIpuwsNlfRnwSCEQxhLqFi5bryK55cj2QW0uanmAI
wVbow1WQAlqwpHKGtO2d18LFzt+xxDvBphUx2lMspywCpnQXpQnBgaZFDCGo49PkhuqhYs0QNxa/
YDhi9np2h61Q5dwtBUm8HPIg+hf2Zmb+hDfqPH4CZwAiEEND5XTjea0WN0ZlIC+jKOQZpKVxeSxM
lX+SIRQIjlobcMZGFWE8cFPIuYSU+ux93L8CNw3+apR8MgNinlNkmiGmVqeXMlheXT+XEpidu22D
O7UmV97q+yMmnvBjLsE7oXhKz5maYwFl7fc4P4Ti8MsAqtuSl110YW1WmY6+QwWThB0Ton+GueQK
/l+FBwgdYXKOGpsxTMafsuL8wSqI2NCdlwvFYqABp4VIcNxYEIxXBGtwIdZz+oucMkENwXNLbOa0
iDpTNa+etCVcsAvefALJRk676CUsf1cPYdVnoD3MgbgYB+rRW0YY550prFB46Pb0RIOjIp6cfPbJ
iI2RueN+b/9ziujl9bJe9EQMueww9u03ub7HEUZ6Ju6Yh7EMCwBTYxMg1vMf/sfp8gs1MI+QRboM
Ccm6z57HDacmYN7PrGfG5yjmRx3o4dkn5NwSMyuvAel3/y77rpyRHRrIx9v0NW8b881UeKZskDbV
N6q7/e0wvxqnznhy/vyMRrdewSaugPiCQVBqJqmTIjeH7Mkjjn72pCHKGiFMwFttdsQdv2nOjwq0
jdDOMFs7kIINFIdmQYarq/sM2M0hMuyoMueloD8exOqaTD6Ef8sjc0sM6pDJruX4Z9YYpBDjcNxX
QJoQg4nw/YsQ6ooXJGV0QGgwA1kYvUZyHxNbpaOy5PgamiMa2qO01iNM3/kGOobqlJTMvAJdZD4q
6m764vd+NBliGJtzdptP6mSvXdY+U7PiG1PqjuXZ7MbWC8Tl78UsDMnqkD8p03Oke6L4YFoAblJk
c7kULovlKz6f8SxtHNTiKFnZmmEdReFK7C7o0CsnDzH6AoBW5mFZO8sYVJX/YRJh4s6yxv/GF2HP
7/CNd0dm+xlYt0f0dj9k8Kwp5pwwZaGX9rjFEi/FibGbM18I0qjwZa4KKALnI6oN6iVEgPYItW81
+3my6RDIxXwOIekK8Lo4bB4VD4UGsJVUFvuAmPPDZBMTex3jazhDc8FmPqMnWAJj6HpgICqyNhAM
awRxS261xc6IaLKz3xFXPe/14AeNAlAbTnNjnmC4+DXC3M6iiPqjvrSC4MblfC6/QXyjcEM5AfeX
MqUkQoHU4PnjrXEY8fCN77iIUK65cnza6gYRFR69NqFhXYDd3hqmTBCJVAxiK+S4fJTPlDFffUpg
5OfbkW5sUP9H9fQ01icsCn3k4tn1McNy6QSe8bMuCZPGSO4k+4FhTWmb8jxxFI9bR9yds3NBrkTI
LoZYfIJIDoZW+3VrZJY/44z9i9xic/hHGMSjRyHOWOABePAPG2IXfCqLqkEncvZNnBJW/7zAqFFj
9n15TbD9zAc0lNRLnMBwOOLzdCK4AV2Ux6L7GE0Hh01w4iMr57eoP3lR/cX3I08J8Qqr+46Tb0C5
9rZktgOU6jPo3q/n0bZROWiuVQMCCA9rHcn5KTlPWVNUtIQoK+YQmUIZ1LB86GkRchLiBYX+Pqhv
MJPb7Mv+vWvwIwzsHzqmzTNQMUs6GucnUnBqGBW94URBWYOYQnEv2CA7t8Rz2qxuxKlyTch5Ru4B
BFwTiIH51Llcczogap4rbMHjYyt/d8rlaJhKDKnuWyMqax5eOWds5FomZFZo8okcMB7oCfpO1Tj9
v17I6B//vEL6IZJzj6+EwTOQpCqJRbqFx5DAl9knZYKt8wohfyDoe9PRX/9PSogHZk4lwPwL/1RN
1we4AM/9m4P1OijMjA1+i9qBc6L9GkwEl4jyuzfGlyP/fRlaI7mCQHNR4811F6jTRmvdj0/Le0rY
OC/l/IpQFimDhD+Q0+lV6NGomfnV8BOPvjmtDB403hfk9jSRrtO7NB40SfXJ6nK80Xn3QfiAWBlh
JoXXrK48eRsKcHBiUtOv2FTb39DTLqv2hoJNAang5d5mTbt6dX+EFaCeKE1V9mR4V0JSVDGkUqrs
8hR9qO2gS/FagXZizjr5v2t4/UXvAxI5DfuFQwYDbvahZss0EVdX/3plFbwAfyHA2Dr5+oSpZyfk
cKwvGkWWCq/149BdSFfzK8/4Ccmr6E6GV6av5Bu4EtU99YmYMXkBWU3vG5E6takCEYPSM5/1liAI
MiuKocMrtFTxhfO+wKcgMbrZyCDV+/QytAsycFuPD/lGv4s+ALqx9TQSFNFqY3JWrHotE9h8QJg5
vFoXkNyFTNB86w1UV8aKDCxIMOzQaXXStJ4Mmqa4vK42qjugCWt5eYshAP2L1xE6M8TTZ/wwTBzB
Ma9/v5cjCCQU+yCjpYG3ybktyB5dDFINPpFJ1FF/Lbjz4e4MOYmzCkUg/KvoTgR6Bvhj3IGaOUZn
Q5f3oh8hIw8BH7mCHL1RxWgdyPyIAh44DUFv3HDwMqVUAccVlMdMQyEmWwPIFgivfy0tAMlgLDHf
lg1J9CkToQV+bt/mGQ2dKJ5FM3SLUUSlSFWg59q1hFSA24WkYAwAEYG/N8sXGP2LulWovkvEPm/3
cQAP4E9K/xuJv3izu1DGaU5Svn3O+yRfDCBdW/uCccxVnZtN3gUYQxM+ZzxUw4PMk4U7QPF0AMpL
oLTGqfH6J2eom8NB3IPp8kYlU1885R7c31691fbnBFtr8AtGUEMdHSrRaaiSb3MiFKgNInrwfGgD
NadYRUHJMDELDhgZG2aRCRYruIAR9QDaVRzqb6t5mF+H4xl0C/idod7vueiM34hihJWx8bdvpFuQ
dhzdNKEnY7uVduyF9tkghh5E+UpfPLB+cUlDSu67mev59jeT+SBXh6Ek9Kc96yoEiQ97OH9RIf4N
g39yG1I6kfbMAb5J+4x4HWhPfKdw7fdYZI4AuQaX7JncV+26PVCcA4TK7BnECT3nLfWk4vCPvFcg
H4voeSS/drgGiCTRc6yPSzFTlDmbxeR+tRk2g75EQwA5mDQ35gFIDsm2qPplXx9TcfRBE7A6IPVt
TIl1hYDc+Dwg4JD5zIY5UXLZ15d5VoEaPDLLJn82If+NEOXTIHDUAzndfTyP5lx1Q7FkiSPiC0Gu
0OAGHN16h5O28lWIdo4yQfOe4VxOBCqaqBW+e6SjNQjgzer+NGHR4/B6oYV5puXs7KRvSBEx7xMH
inPG+INbG2r5NAPkLhDECW/sUKBB4jtg+WDMO0NqR7tbqkOXYTwAe/6Spure0jsc2sn7URMOxxBl
kKVQa2/89kIGcSfRVNiIeapBBhuPNcz/6yMIEcvh+gdkNf4ENIDAjphO0KQxJsRXiHq0cw5dIQjN
RxgToEq5ow0IIBI2lgjzDSis/ynuEqA4+gsUkCj7UJt6T+BbpobRvAq04BFRRsK6syvctkBk6ABF
e2v2/5BZ8JyyyDgVjNkpkyKdnguETQ+eY6Z221+4VCbQE+hqv1EBobgyX9R+7gvfLW+0YLiGWwo3
zx3p8kBQVB57QNL5b/dPlGnANI6ce9xzHCSqMEMkcHDW/aggy2eM9lSI8h4xhWHOrnBaaY35gslF
K3hmHJTxT/8lNWaB+w7pVuFVnE3rIuwTmwdbxFPyYiIIokxHoyxE+dMYmHKZkS6SBWDxCGuK9wuu
jPOaCinA1yt4rO5T3gPuvQai1lMGtkN1aK+Apf77ooFEyFv5ch2M7MMbL5dMl4sAgbR8Efxwx+hf
Mk6NIkoYR1dTUl7JPz7B4RIQjl6I8d7eKEFgi5/4hS8ormZDD4te1qfcJbnLZSBO6w81SJ2zQ5lA
bIiTDigoVTpJjH4eTw7hJcpY++uRxrMuA3mG23MBfo6Wigs9JTJInTP4HevUjYiBAr8mi+uR1y4Z
2vg+gl7wi9VQYoUSpB18DwRciEAc4pKS3/hOeYv7RnWabNxHursiVwNKhnuDhIM+8+66M1fgvYQu
bkvQLnT2TIW7TiRvFil37G3cFp7Fc0BcUARmxIIqp7icSC3TD6gY4IzQEAYQGF57NZKvI7RX6JzZ
zOvkvT17yOlpY08M6Ts7WHrpvjIt7f8jvvnqPqvr6quTksU8YxHQDMHtUA6Oa+zkeHpZgpTWPAAC
Cu+QFiGamb53A7/2ekgLyJCmVu5NaPj5+ljs1kLPiGohZ3It6nBT3tc2maeQFiXbKcO5AjEqxnzO
RCX8vYNys8iYacZihi0UrEmHjRuR198Tx3znYFlAwoDaUlC+HegeemlwK8m7zVR+Gs6PD4UI/uU3
0XPeZxTMXkqBuMEm/qnQzCsbZDvGPh6rKZsHgpvZay+crWh8/FsiBEvvQ40Ys5ueCVd7MVK7cLkG
CCL6AQwzLgUQ4ZAWUoBf5m/OodWHxkGgS3jvJYZ4nCkQ5zyywAsQN22AEhsDc0jczgC5BbUUIuhu
SdgcoG7hSU4fopHyKhiGVd7i/RyOkZzlZ3xvj+QVIQjmZHtyeUsEhIrdixGFQFgJ5gl+kmMRp4zw
3g7i45D95AxKc0NVzQQ9znNwVdYSk3DWZbSFV4BRgeSwIOPxFBDcS6CExGyogOjMRA7Rd+ZFThVL
oCsMUM/qTRFKm0pKhJFBir6jAeko8O1AClx+OnyAl1bYS0S0KmbsRI97OcxronLIY/F/zKqFYPrU
/By9sRyMxZ54RnJnLAnrQ6uETPCf/cX/uE+Xv8Bg73uil2IAtf9l7mVvLySI1YEC0r5sf7ohJtjS
7k7gQfpgU0Xcy+TFHcOXgHFL45kxaZjQh+iNlmesBjQ6WvyMym21hbRJ6dd7fPyh/dy/FbPPvOPT
5EfDFdVOf99SOhI93PfbTMUlAZVGd0tIMItKF5ofsMklQy5SAMrxy75v26hYIblkDGcRjSJ9Sn/C
1OHsBjtDJthMs1+LQTKcMsDYZ97l9rJ9HbGCs86xTps4uLDoW0wH91qcuzQw/uB43YJm3bD1OHfa
DwiKt1XjsOEjjzbjVxs1baS+syezns5yMpQt/ZPDz12bRGEKJDGnTfunFFlXMitlehkFr/sSnHOD
8LJJ6Mq+jHE+Hb51y+jnnBaNyqcsPdxVSCnbQz3D6uS3KUzCoWHOGQi8DqAA/UeeIgVgs/h8MRB4
eLFUcleoEqB8aSYaYwXTBij/Ic5hDaqtjRVLdstts23mI2B55pd+zduSZfTXI+AGIg+s7bsYiLrn
YQvkFO3bXExEghdgYd0iNa+BJQUHObQHvLKWztgHwgElMlpVUVjIwFnUIm+zyAW9M1j/mOPOleKs
+azJJMmbkELVBrSJxGmOFxNUnH0dp5nEdNO383Pk4ztC6uq9oEq8HlNXLiJXFKsycYUhM4UL87dS
E5CXYDTpp22GneKPFLh1MVOyxwzHm1tETKam9lG9AftQLGomkrsQrz4oWx5b7PgE5V52lw21uORu
4v6kAyd7Anhq1AfCP3+famwc739hf7RmVLQkWRDtQZywRXAtKQK1wwzk/BYxwRZqQ80xooLRnKe/
v9IeMdJa4EFvB72G9Z5IJB1tFOPK1kO2R+swTzhnIgvzIuaDY0dMJFor3ajYNblkc6YtGqTkWu1y
Q8ybGAzC1DHd0XdrssWsFK/f4RXjfWFHis5gBBfm15k6S4LUASpyBlqKa0YUpZhh+vFV95IU0G47
BY85yOZ13G1HKdmBfWRKxzZFzB9uDjKZmoCCl0ilTFrWtEcMBJZJ0QQGWfQiyhW3jjaxassEQSJ3
I60NVDbqRaAFJxSenMJYN16hHpXkfF93hd8uq3kfQ3/2/PtNRTpPE5NdHQgkjx0W0c9VDL0aoSpe
ahA621Fj36GhZPcE4Q7qiDwHXhaAApIWmo5131+1LajO4otwqQ5rCKIQlf43fOGobFfMuxrzQyO/
A10BePQuDvO0nFv04V8tZ8oN0VWoJdtMggm7pOe4n30YQhzK7GYlssHR1ySR8NsHe4KMse67/wg7
s6ZVsSwN/5WKum6jEUGgo6svmGdQnG8M/RxwwlmQX9/PPn3RWZkZmd2Vw8nPc1Bk773WeifdAY5B
jHklHVbh8d/ettocMx0MwuLd2RrT8zP+IzsWudySwpZEcju64vpR7KeP2YsQ2VAa/lqg2EyirwLb
iq7rq69mVcxIKYWvnD59aciehh4EDIAz3RaGmL253HUMrOJvzgNV97aDnzcmBrJTw5vluaodPawC
hfq3k9+SdluF2I168IyOA8YMS8SKQP5+vX6ur9MJO5x/DtQM3IrLNPkd00pQ3/VYqMH2NgZJZte+
OIsH/6pCehtzPlR4rb04uzv5kfAjtkM4bXDWOdI0vDNXWunfEVcjCzBEQwN8ccKMzdYQ9LUbbKtx
BzdK/310pXuI/ENRxuph+2QegNimYDNDVQDY05kjxNgIP3kJazaowaqtdWcH2dKnxjndP736lMmG
y6545kgsm6QayFPs5NkGgXkwl32fLN2HzYLM/ThA36oPeXTqCNYsk7aWaqcm2AUfDkvWGJ0KY2wj
0jgtDnx8tpy8BtCH8QwGVKjEk6s8w9hZwgiwv2voxkg7EG4f/BMTME7rxqSLZi5SatYVyLka3KV4
r3kf+NjcYixPcTrqkOnmlxrOfg7xgm/oVpD6yR27u0xMGsbmvGDMoOMwM1DS1SkFXEmDRksH7Txh
pCI9vUeolsE7P+D2y3DlNWYMUrN9QLgHcd6Dgt2YY3/sc+NI4ECSrfXcC5qOxjw0aXN2Hni5qngs
A3Dd0GVRG7CzdAaSPlTQEV/8B7kA+9ESWh8BAzjLHoSQpNLtFwOH2WOinfxb35TgPj/GdKaY+rHl
cnQmkH4kWC9b7NpL8/Lz2t7GsBAYMZFHwZPzgl+rGR5hNVJLAo2t9M3HiI1bbaI9yQ142k76HPEc
wAIuYfqva/RBxk9F+fnD/nfpek/ITZN32BZ9nr4dceJ7eEwrFd+8h5gQG9mHjooZDD08ndjPByZa
JocGpm1zOWFbuaSEIaSdWQ24M9F+ziNJOAN2cRV/ujdE92+LOe1z0jFMPcSbizChpNpcWwcnTIo/
NDKQb4YtnRwJIy8Y2zpN8Me/bvEaqcc6cCLUk2FT4JZHzFlj9yADBzAihx082EZNVK2xrQhJi3C+
2/6qgt1Fteb0H/bx7F/4BfS9n2bHDPNTRbicSMC+sYp7ErKrh/392UOVQdK1UZ03qniO3OPoo7sE
DZww5i/uC3V64iAqQ4lTEfSYEQ6a7nV31F8d/FeMK5tVZW+mKardmUqr5e4xqtPv+BoeN4fh3l/i
Rho+8g92O8C9xoy0gp9bQMJF8Ilf0EbArXZ9wK47AIB5k81lYrCzkn50BfLYM59+7TlGXm+vhy60
oHxgL4U9Hi7D45t4EAWSDYaASvhh0xfS8kfAhe4MG3bnnPsqozUHtVuphZHR6C2T1u0zwIEByU4F
Czs97Q7wOpcL9r5c7K/+N2QRMI7HQyt4uGi7YflQzwc9iCR33e297HaOxXMXCJonFGY90njMCxbM
geYUZeHZp9QGOtj29lZ3yzoLgfZ9TAXHdzxKQUyuWLCypEuU2e67w5rJujTqbOhtrPYtpe+x1F8s
M3oXaIskxoMxrJbM+HBCM3KhXT3Mes59JJSAQr1FU8dKxTXU2xdkag8RmIGcn4iS7sDtvUzOsm2Y
2ynTqG64BUka8vyyFsCtqtl+CvqA2I9U0TLvFP1ETrrExTOTXzL8JLLKf2M3pTvd4+QoR8eT8N9t
eZOw1l6LG/IaxX/00QqZsCamPaGvH7bzclvBOPC55cj8Fa+k2gAeC58hTMfNHrSA5xv5O6ENd2df
9NO7/1Spw5Yp+5827wXv8Mis8y1UXnsGZw4PxGFymAINer0Nb08b0TeAM+rjCornzznW2MYMJlBg
hIB/vUJftBtR+Tc+1QDD8RLdW9jOhWEzWNN9jYvqE2rsnmzKKYSI281ddtd8G/qz2LHfMs9qFAB6
CMpmIfuXDNwdpqm0lqKihNJ+4r8f3L1bQWOquOnk4JLsDRxnFnsqgwoy6BMCFoosm6cMKcLZiqKD
4iFai8gihwQFBBKxw9OUwSujbz7NOC2c088b+ikDo7BCiApGQi8r3CMwKff69HMX9OTNGGpM9Blj
xLGm2k7OC8m/JcAZcGeO4SU7h0KvyE/QFDBawTWFtw+R5sj7vnnExsjYKAhRIy8DBYH+6ilT8WOM
H5IyvG1p8GCflFRZQkSxpIkU2BQDQ+8K2wYnRn4latU7AzkyMJG0eZsNKBa1J7PH8cclZ5HpCZng
h5WYm2HQxHevcdYvB6R2WeDgObw49r5XvHADM49fzry28Wv7rO4BcylnHqM/o5VF3uTBFb9Ypvfj
odiB753jq1iUu/yHiC2Gg8Nhw7zF5f8WfW+WQLHJiIeYgH3ONJowSk7ZcgNsKTtgeXszWy8IiyAA
1QJlNY85TWEfJyLxrgwz6dqLTLL6IZUjMWi0K/SJmHXu0APw/28zgjdhEnBYWz0g0P7iOwBG5BXR
g0cRp0C+yMKvzcEEGJeXd2KMxSl8tFgassa6uUrBDL9RncO2v68pmbT5c3pFL+TtdXaFjiCrdaDE
QInwqltcLuBQEOhzbCyd2JnpBaXmFhDnGBLw7ZxDeQouQxGqUzgSmE2l6gHi9OANAoavP2NUTosP
PVIZIsERVVXGl3/Jrpl/yijVKJ1eW0AT5K+dOiA3xwK2+fVw25gHlygWEJvTaFF40UrzZ9ZAORD/
P9lVuCkT4GTWKIbpxa5iYr4UjxBgDqjO0Wn2gtRC04P7xcnunqB+smT4zeJNKr4Gj4YBWaKsqwXr
bMnmscaIH8tiXEI4eBD6iQEYP/HfM9NMnxDKdjcW5YAG+Wvpg9ohsAfyyKSGksTiQx1YwE5ixNrR
HUjY1g1G+wkDiq1MhWb30AslrDrk16EDecazLMuOvvw1wJim6EcqexquS84vj31s2/HrRmF4Dq+w
5njb+N5kEsNGBz4NxdL4DqfNeSwM0sLpP2Ggby/UsxRn+5nEjg7k4HbR6ZNJl4GLsJsAgZzzsnF6
PZdXSXjPMhUDveCOPsnd9pdLUYh9TQwUeowrllBMyqAHhpyqwQeDkUAwLHZQPi7rJm9oRS9rMYr/
0gyDGoESQWrB/bSNeph7CI0ZrkWDAwg8zKrQGAN3WAAGXzqKUTuEfIZjoDpuWW2thUdT45EXXX5F
qdjW2QEnWUbiewgGjxze733egwF9d9UtI+2f3jk6MZDl6b4KY/Prw6lQPwLZgzUy5UILibjpwIll
P6SwXTRIZ5emNmlbkkwcGZMJpBuwGOc6IM+wXfSfdkk5TGQCNoSoMRny4SEBHZOcu5vH61s8J3BS
gAxyMfe1+L19BFvcUqyngXVxk6No5gTEUgwNLpjhT4U3+yOkLuZ7pJ0goRU6Fp4jjwXNSj/VLwOg
QR65/pTVspfisgwUSK440Sr+ngGjMi7Pqd7aKljxaUIuTqWmVR0ggKM7HeOMsVxaNTYfx+iqoe0m
cw50VqWipWMyPvMOVfzyI1TB/rO3ut9Cjs+jNPtyiN5cmZQQ4xgdD6T+rLR9eCN15wKx1GaKgtZZ
J2/pwBzsMH/189eXryW4fNIa6zt5Oe+SFlQr/vuUAeGqHFhrCoiazoguCDAjfJATQO64btLFsLap
DFieMpIgWNUdfglGKl7Is8iHBxrl6VVwLvx5QjjGMBa7NxothvWkimB6yVZAyzLhkVAYDeO7pVhX
kk4rog0shTxG6muMheM9Np2NLckwziFFw9ZDCggiQRLE2ddUt75lndqutKiPTd41wp/v8nIoSNFH
s2z7DvIRpmnqiAqeM50Kq7KWQ21OC67mmv2AeQJhDO3R0sVo/RDojBuFkxXUgS4tF7UawSteh3kY
WwqhsbamCZ8WZL7X5DOVO5QoIA9ikr795TuBog7hmdcIIxNT3lx/uoM+EfBm0waAU19QlDbovRhk
L6dKHXXwjpqUO+as5ddRsQDWxvV8RFVvHvCef6COBfSF/vjYKcU+OKOBxvFJyXGLX9RjBKdfl70H
+eZ10UawIpizsn63zzGBgcYvqy/kP0JJh0z2ttYZNsF9GB/xpEBNhEvjB5WJBLIZEgSD9SYkSdwl
fzmva7NHDmuSdqFOy5lQkpFygOALHtGo6ppv7+QIQOCILaAkPCiHqnDOvwntByZ3EPaxh5DZiIX2
D8kj5gOTysyxN0bK1ptgfwQDmoaJ74J5SX5OEZFF8ADAC8mUQK0jprPE8Y40rwORi+7WHD/Rptg3
uJ8oxbxKgF9wQNvVK4VNnN7h/6s5nifCF6KOPykcy/AzJImXacEhOy+WUHK/MH5AkyPhZHNJ+MrB
AXhcPx5z5LpA4PW0Wfk9GOQPpFlozimQFP9J74tvakFR2m0oyfoOlHIUVGLGLbKrxt+ZsHshsYUx
XWnOywnxlcCZnKAYRl3hp59TNFSUZF1wxYO967ORU/awKz5zIc6hpIb5yuyOg1S3GAnt8MXDewQ9
0K8jWAClh12ZPnaSi/1XAinJob3UrR1CuBSBMhIRCjlOKXdClIwAxzmZircP+ZTOgWGpVUgzBuWU
PShiRsKf7pD33S4fEKQxELQrcGcCq/lDUgEvqgElptmd8D5dI6CFROIndIZdXkktBmfglgL4C7ma
vZOg5nbnfRjiB4Zk8KSdOnzudDiV1Nc/8GP5uGf/mT0SogQm0EbquIzYqkIMO2FcMcUGNXW1bMkb
HZQYv7DjhT2aKiCHncj6w7OHGnXysD8zASHUGBkiZ8T74RcAEQlRJV4qCOhZDEJngsIAOFW4tKMK
o9oIsXJAyo9xPufWzTWgeLlXiqFLZkA3QagJHvGMYQdCM9DZLfZTkRbTvZk73N34moUoDQUUXAmA
Wximom9soImdmMs93P6AvHQfE3vIz5o5QBHHFBt9iSBTCZ8S5P4K74nLv2KyC3xg9pBWlFnqAOLs
tBq/I3lI7UXfIYVwv32F7unszFRIh2R+JcqW7hRW6gAtA9sbTRf2FKGWqT9M9xIF/jgDEoduWY2w
AWWsjKKHmT41XqIAH71N/qdycpK48CT3IkI9XCm03zbSjHM17GnOXvUaJdWh9vVDuMkVtI23rRNr
fgdKir6XwddkFPVUSUYakDXRg5hO2QOK8/DY+D9NomKeDW11QbIQJh+3MHa+2ds+D7/Fu2hSHqOR
NNuPqlSsrJOLKOaXAPA4ZAUixyVwdfDFt1CjwiUIhCqWnCrnRgKBpWEQjDPVk/Ke/wHrjtDM2I/J
O4AFzaksfiWGivJAhzDJT8IvJxVWBQMU+FfG4TecPmCbsZtYEh4A6Pqp+IAdLQgIoHcrDVYLpIoA
2zf+KarwlcRWBagBzilG55SEBGlPPpP3SI5bGupMQYo0mVW/CEO5HuFDUpSDI6DLl3nk3ad/VGlk
IChxTZQTxgKemcVxeNvu3RvpART8kgf4tswU9AhQEL0Hj4AEgxpfJHxcWGHmcy0o9dqo47+69gSh
/YJxPSR6sfKJn+f4BoikT4bF8QRveP0cLRm9EApLkVblK8O7oMUkonJjqCaYJHsYisf8BM/w8SOF
n7hh90YRP1E8fkb5XoUvyll53WezfPs41PhwFScMlx7g/3UC4kSbjJCPqRUODPCHUdtNNLHAYcz1
k4vQdV7W7Grh3pWpCNGL+hcdEEfLLpMreIIYXbIKzva5KK0a5mQZd3MOYXHnOY/MKeY6CUweRrrq
CFh88N1d0lfwytsArjP6CX14oy+FwUYHj9Bnjl98LwNDGJCXkI+M6Jq+V+2MltDWiKfxbiHKUofd
h/2ixtSGuTISptesJWGhcfWxgRDU+t699/o8VoQmqs1ZJTxIHBQ7eLhZmeshWBLS8kNBBLzY2ZET
X3VmIAwrqdGPgwqvTRA5yMQkzPPSDdhljKZxtEc5I9zTMQnbi8QZCDNVcUPZBqfvvP5yNOKELw6N
Q9F0/FIpDDXX5XGN8dLVVXEyZBtjanENXsgYyVDC1Lag+oVOJ/uw9SERfaxUbM4am2PHV5kAoK9l
kOzo0WtIdhlmTFQ/gSSidV7Y9hEzzWC4LSB/Du4Fo9+9QXEKE5ylJDQCHbc//sx5GDFAACwXXtHC
norbOKhBDYUrGa8CQIRozFdLY/Qg6NsRnOIW5YWWw8cdagHkQfbuL85zwkLhaU9rmCscNrhC4cTk
gyZzEkquzLnfHxpI17E5ZycEXgh1tmwlBR9wax7K/VTcWzjAAPV01m8cRVClsYO2syXl1eSFbx+8
U6i6PF5MTn/ULp+OLhionsKCTmC31LgzivfdfVzD7+aoogI54mlr7XsXp/IaWyK2GmReG34cGJvr
lEoPnbitoKsBLdEcfn7+JPzdyLtNaGwqnLumWGUmxqgRLkl0j4Uw3BLSVVQPowvTe5gxoVCIoRHz
XquvLcPewPSOc5vOFUiJqMfghcsf6hPkci7oiZKeZ90AUBaO/89HYFqMOt0T/dXkBvG3sp9X6+19
nU5m8PpB40Y8xJve6Mn4jJnOeknaLzZfX3uv4kjlXGHGzuU1pvu0sT6Zw9GT74ygNtz+xcjmyzEG
KjkEB+R+aBOGN3jmASggpyCqQwduRR0ERMTTreZPQtUAEPgx0BMTg8GpWA45K8ZPDPd3td0Z7Bkg
6abmMel1wShuCZudeS8gvId41GXMjbbv6SGjY2nJDMYdC5qqS/y7h1IHPN0oiCvxmI6lF1eJPtiZ
QNqh9w+qQTmoxszFME/RdqfRl5oOru9Mg6JC9YxpODAOZcuNyOAyLUGSX+hogEAZXcFDSr6cuqgu
DIwwiZ4Nvp6YGKU8cynbEwo/TuhCT06rugKnNl+MMGFIpdUI6Rb8/3paCyMvSw6h78Nb3OyRWS0U
pkndH2QX3oWD+MSzbpiHIaKI6+Qk4H4te05kdBAfej6MZZxerGzPOd32Iz7nbzbuM2u4WB/nBqrK
m/kIuOxpBW5XKc4bzUDBvBT1BBNq7N1A9wxAM0ryt2OMwOBQEmgQ1lLD/QJ4z57DNtbY/o4IU+5x
f/ZZvYYfTE2l9TV7hLR3K5qgZscR9HnQ7ju40H8zpvCY5p9ZePD7sO74zs9rgr1Cw+O+4uzWZSJ3
9CgJF1Ir9BU8o4Dc32DZcykgDmvtPeoeUvVm9ku3B9nz434a74Obk8bw1vliE/d20UDtkQ6KOs7I
m+1e+K3mYKpdJowIYcYdcUCwVAcfDJhXoIDhekZETknwxGX6RtLMYHN6X6tN2CXOuA46oLzl5oua
th9CaSaMVn4UX4gETFNvcGaYEwGw6Ws9Qu/O2DC65xfIbUhhPQpFUQ23Y3ScuNlyAqSvn2+oD86j
L3pFawOeNBAKNiRcIQeIAIwxXDVBdn/uAN9HzGV9loO2oWrqj8U+Au6GLUEooR+Caod0h83C6wmk
FRbJPuP5/lI6f8YIHfH1YBJo4WiKvPgwVRKt4Lwag6D2aclNYy4e+9uK8MBA+HtgNhXtqKy9JfBu
my3HTKRRXjjl/BacY8YHgPxPVqP3FYa5oL/RP//xn//z3z/Nf+231/x6/u6v1T+q9yW/HqrX81//
1JR//uP2f/852Pzrn32139Mkrd/tGmpP7vUMWeXnP6vhodrz6u5/1K+j8qr143HczUpMTLxqhnKC
kxwxAHjOyTdmqmvgHpA96W6JP2PCRiiAp2H+MSBWi2A3TroCDwVoQpAhk3sgcytfpBvoPqarPCcc
8SVxSTCT7y4edZj5kcag3APt6uwDqj4cj3uBIgxuIMp3EI0Al7mslMvqitvcBa/w6wiuC20XWi+7
mnXzv74Fcu+Pt6ArS5qudQ1Z7uqS+PlvbkGzl3XZkBt5LC8mMya+I4YpAe5bh5hpYW3TaViFPagH
f3NZ7a8vK3f//bLv5+V2Ordc9mbb9uwRJ1l/4ga6vd3jt/LjxA48fzRyng8sP/nra3fVP/nM/a7R
NyTV6PXkrvS7i1fPS9s5tLU0jkCPI6afdCouTQ+7IiOTKFnMFgt3JGz3z3a2cCfMkv1BpDL6XrAj
3k13Xbp7M0uSL/VdlrWwa6kPzWyxxnoXuRB6FTPg9/MD3IFGB2eP8EtEsA1P3skKCGWCyZfD7cs5
aTEZUJjWSy6O+2a6CkE2/HDM1DstKPAzxmOYzWpzUHA4pzLmG0u+ltpdzSszXI2LwYQ3Fu0sjgb8
r1PBhyfgRow9mZhZEdaJurP5mzvY6/X/+PX1ZamnaZquS7quioX1m6fmzv2r5VKTxt/wUTpqL87u
5kSyjop1Ghoku7IDPf0Wa/H4xf7rkVt/Iq3sMa82fWt0docXf0/neY1K2lumNf3G78lwGh9ZSdD2
Y16vIJeMv9gBMiay8McZNjjhbM4iGf0Q9vxAuhF30BdiNr+NPyhGrWaNMQLtICcFag6XUF540Nir
w/Gxy+KzOTLpaIiTf8wPDjZrNd/GxWpRoKL9DvQDGShH97T9kK1mXiArnpyR5qpu0sW/CdTYJc39
nF0Zc73QtNbWjRUaMrJyPv4L+Y8IVXS29IKlE/LcUprKpoVI9ZQcs1exdz5VcBNpEc/tldg1T9Xx
XengRiLo/50tZho3BHez0LuOFCwptlOjQrf5CK8U1YqYXDTkl5uQD3jle0OezBKTpyo6gPHSxC+L
M0MhDGbQLKWoBNIaztqK5ynG3CKs0sp88x/oDbFdeePURARni5vKtHFwGTNw92DMOeDs2DU4mB9N
50mO1m3oAW6/Fs2q01hlVGck/mZv0L77pBohkmFc2KXnuHMISWuURyBbIZcXuvKFNDpC21uauwFt
HvhDhoMYwwhaGH+noI+XfPov3NfTJ0qILe0f7o/wcyEaw3lOmic2OJXzjFNp9EqOi+4YV9ykZgYN
LQ1eIPbRcCNGbWHQxI3an/tNsJdO0Krs8zWmpe/ND8cM3AaaChgPf1cR4GxpYcw3dPBqsMfaavwa
w067wCTrbLg2AMr+h07GZAxGkyPOtP4lv/tXcimnf7P5yOqfbH19uatIuqpLsiL9Ycddfu5d+aif
xw8X3b8ogl+hxNEM20sjWjrrP+N7N6R4mxlFVPasCqca+ikbhegNBA5Bm2b7nJToS1whWEv64SLT
ouy+ZQtizHNJZ8i8MxpZI+w9nHrQzCco2Mzkgat45zi8D0sMpt7e21u/cshF4deRd/cVcPZMM6EQ
WpeIGw0huDY3UT+ZUPXpD6ZVr6eTTPQBEgXGmKxo4QWMlQ9k/pYlXo2wWzzFCIYRy1WkquyAvw/T
DuSfMYJa9L079YeRhiMYo1krW9mHnERg+iveECSZmBey4QitN/d9E8Tx6dCbvtwXu/Kb8QFkE3IK
F++7tXgEmu7DGCEpDHxs0K/th2wvMURoLpBt8LNaimL5uOm6lyc4JeYBHSlXQkpvJlKg8a39PViP
+Rq3oSIwwIyhuzO2MkdErpgMtze31t0bQCSQKm7In9/wCm4BvivmU7fBnWR78cgz1tDLzAKu4CwU
+vYj6RKQGlclRkAwKeBb4D+LO1icAIN+TXSyBwkzPHqdJHtLDn4CK/64Bm8MlKczRRwk6k/yoqYP
GGc9Noty08BYfcMtpDK1FJBegmNWbIl3c9H/AvtKKHDFWTP8On3dWsAJeprrLmplCnc+Ro4ngEZ6
yGjUINjgALqbw44V7EMeEgOsgD2VbPWUutoKyAWH6u82vJy4Pibleu5dEuj34phjto0qzeyKMTcI
L0QQeCEzeMG+BKCDL4ItWQnmkncc9WDaPLmRHv0GF4Uo9OufRPtGrY+YSCTM8rhHWc/OxNPjP0mb
x19zwScE1yKcS/xZrb1QJhl6vgUCgqI1h0Ml2DZT3p8Pz503F/A3ACNkJ9oahQpBPWQKHgZ361bA
RIEL7QQXvF9IV9874BL+8DYFEkTZjZXTEfarGjrjUEDKVPUqNg/vdSEo186BBDOBkHqgDtN4zoiU
Cu1IGVyZVnFOAJ2N3A9FIjqGjClmBPwFISg/WN85gWdRewimsYhKOpgpTlphccoKTAjTjsy2wvDe
fiUlrNn0kKdjqMmwK4vwi5cejcLOnE6BrIT90zT/5ubwMm5NU1hBofjjaMc2zU3LCGoZXCX/keze
uAPge1hYlrh+jhIT68FoaixYVA7nitrQ2aTXII7PUe7NU8tgCuimoOMeHmSXOEYJ6/Hz+etrxnBo
u2TJHH3Kh/g5Q9Zrzp+xdfaLAh6dkbO702RwkvqrFfrNtJBMkbIYFcsS2/Rwzrsj1oVUUtPJS/48
vNkfjDk1L3Xu83eQLlHOIhZAXvfBUcg5E+M2pdqpoCJ4GIGkZ5/SZucPNloAT4QhXXG1HQevMcRm
hvODPg1BWtwZzG+mJTiOVjo3r42LEieWRKCi80p7FnorpC7GQLTIzrjP6OXK11py8tTRYCMPB/7L
Gs9JYsMhrGM/b77CJ+Kg2RDJDuYbT/nW8VAPncdqDtJ7XP8857S4XW7Pg2DA2AqxeQhLE6zbfOOI
IuwUPSzK3rZQsppISeTRtM9kQJ5xqHv7ufiaH5Y/Oex6JgNlPhOGcZU57d/tprTmX2bwISLBcO5g
dorTlGbmmhMfqQph7k7NGPJG+sJqJuQWvd15L+QA7dg7hU/GezhA0YbdJz5rAcKiiVyjej2AUXsz
afDOi4OtTEXByLMqHuQRSAiPZQiVRmCpqeXzjVZ8JxDTVh/dmoMhM9wcpwiIQmD/G2z/3Q7mhT9g
3sEjiFHlHbedEUODgyntHQwYw7SHi8vjbqVpuCvfNqPjs1eUjIMYRot1Mv6swnc2FsSD1Iw1yxyO
lnM2BTPIz5EXzx2HGrcIQ8sqh3M+JFkEJIySK8isNtj+tB43FD3YqnJ8vNE1+7gt/DRtd968gSmb
xO2OpbnqXT3miy6PFoE2Xhyr1EIUVg+LkJtwswFPHihD3JamzMut+II4jy3T5ElIxXMjjCrnHh/o
qEIOJ3TPIe2DJ3Yavy7gCw7IrOkwUH9ye5SL5ZiAm5d4eho9CSroWTyjH/Gxjua2iljFxDs6n7Bb
pTfe2zKbG6J0mz7RbnH/b+bqYRYi+CUMU4erUphN2qVzf1PFzY9pKqSqnTvYj7/DVDISCMimESfx
js1C1GaxM+WRnH8mOq66kjUu9nYEfjbwrQ+90tLa1A9BqHlZk81A/BYHAofXm28qHt/QJLDUScdj
HiOLfxVWnS0zVdVhrwOAYLns7YG6scG52A3ZJ174pfHdvmDgGLmGgP1l79lC3qOO2+sxar6sGScC
ZYA3OapwYAtTPSqYwQ3+pl/U5D9rOJSuqvXo2SSjZ/x7w1E9lf31fNbb8YwC5UkRQcJ1tSmZG2r+
+m6NxBne+qgsPNLDKP3FvxsoUYU/HON7ziJvq9jTadxCDYNthpk3Rod7d3MyZ/bsZU9wWbF2PFrk
VrJ99tn6DLtHL0XXjfUme/9f14GG/tcfSJH+/QMpWlX2b2ejpQGuaTwVCFNoS+JqfmMK37MPfr2i
uAl7KPQX5RwTlNE6Q7ntHkL+GuDEY6q+FokWZMTJiA8xbvVJAw3lEFDkm3P8PnFBln95TUJa+DmC
0c4rNjLWb8BSoYvMyki4hnD8AC/LIgud8UO084s2ETs+SSLCJQ4oHxEFmCAsPKDBB65mpFO9rb++
H8qff8G6oqiqwkxGER3nbzrKV7e5Ga/6eBlHb2SJVplTyA4NWJVQ3bg8uK2FMUWHdnx0MN2LlbOB
C/JC8V6S6IME3GWNGtb9wnKjqek6L8u30HD87eTiT1tfZgf9bk/vaXpffLG/eaPG/Xlrjq99O66t
t0NgnrleU+CYpmvS2wOtoznjuMXrWdgbYuHx1/dJFs/F70ZWffn/L6/9biHcK7XffSnGecxMPLhv
z/O7SCYEeSXOPieekRbx7MOTh+VGx8UIU0mZ55fJX7+N7p+MUDTZMHS1p/YUXe79bgBw67VSebm+
pDEo2SOm9GwZcquR9zE/O0N1JYbQf3NF40+GdVpP6muyygVVqSueoN/c+GPHkA7N8iyNZZzZQAqw
A5eZ+O8H1Nenl2Ard1G7rng3lJbQT17h8g5XyTzAa/FPFIS6ecfWQHKk8R04m1oSNgY1aSd7EppH
MTth2vB4Rd+GPEqrxNSNRDWYGKV1ZSWgQuYsQjOSd3TzqzO0aWC0BBdMFAlnScoElVeLPCFBt/MJ
7vDeIGEh1OhKsMEXNxbsMdf3PmJYpq/ZHaYbwTDALUhMEZMNaaO6o7oJuufRERQO2BWikkqmOP6s
Vg0nAC1Vael7+3MMlme3fbkGDj0EjbmN8+2C+x5KpBzMHiNUX593wrT1y1hcHV9xEh23NQJ7bWJc
7Gan0lFBtDkJ49ceaStG0mrWi0oBh0UCS4pqD6RTk4LpUDvoDsc6CN3xi06UkgO69JNbJnv9V4iq
+KmNW6bmH7Nz8l7cRHIDcSRRs/5FeAERejyneSphjNb8YW2KXuTlgKef8dfADhj3Z93kBdzMx+LY
iP7/WmA4ph4jmQxa/7i3sLiom0ltDD5teJNdMB5f7lnn8buifofGXU9bCDU6eaJ/sz93jT/sSFqf
J03q9SVVVzXJkH+3I9Wy0Wr1WX2PFiPUiCPMwO2RudBY61e6NdoiyCDJfpBQbW00fj1TaVZ/ie0R
SQ+dvmIn0WZGxwqQ+vSTi+UFi6U9syGFzA4mgtdjcuIYM0dlkQ12MwZS+cmCUgsyhjQv0QIC5IPJ
GQmWZN1cz9saOGivSQHwhokeXK2f0dXJdDtZRJtuwNubMeqgMBNmfP5M9p7TDb55oMAXczDajugA
xTTTvZijYQXHHrVYAJ0A084WJsbV79q6l2VdgKpb8AkwwzfJbWA59+2tSFloOFkbezGAZAEhXPEY
fe79ys4DauHRi0OW8Y3H3IA5hmoGeuzhBoVl9wYWiZNsGxefuZU2I+CRXl7Y6VG2mzNkgt42mTE7
5AQ/+HdzNoCnyVvscouFhdfFMkwsgeCxWNZg5lKwzwZCt8hHTaLwaDk7vFbA+s9ctIFQ3Q+f5rbr
ymLg6mW34M51vngWoD+jz2X24KFM5ZaDxoGtauZmlqMJ4l+ZJBKlyD+dbr5PmT8Y5jvFfMjO0IDR
Wx9oqUdTmbY5wS34F715PSIpQIZmVtLM4hJnQPPdSXxAJ/aIhkKpGeCLRK1LriUjBrgy7gY1hD+D
Z2swoYBbhcd85YMZz/MPBpc8RGhuqRJxFx4x3L1aeXLlW7BiLHdfHNkit3HOgITChnsce+bW28KJ
nriMzDzkrmZuQiPf8XuGXMol6w1yjrmYbRgPJDU3fjAbsRZdIfYFxQkYuhh2Ekz6FgnlJYQfhcoH
PWP4Ie7jbEuOm4x4HCGDcZMjJuNZ7tpMRNGzw/Y4mbx+oFhZtr2Zw9RpzGRND56J9FnFnB1tJhHh
dl3aoyhYR1z/zcPudCxnmgZMqnaziCWRkNUCx4Nj2kQGCf3YM8eXcMs9XYwER+JqmduDN+OAdb3Z
1fSYXF7MtX9xkiAZZXaQD7FH6TB/7+BD0hksLk68t0xnaPkhOVsrUPcgDj2fDCc7YHc0f3irfuCs
sRKKBfmPr4up/Ajqp8CbTQ8jdIwNtm4cuFw7Klx7xve3mJUWg/yz5Q4nX76IzHF1Ex95mqKRx5Tf
CwHq/dUINJmP3rXXCzvrM1IZwK7FaV9xtkuT7sEDJWDNUKvSLZsxBSvuLvTSofddDMXDHg9jhySZ
s7dBpxfTp6ITOlmpBNmyBCQpGsYeYptIsWTFRpWrtf4Fq7OYqB9zEIsbtrfmg/Qt+jV8jaEWfM2J
YfqbL1XeNN0tgQVEqibW5TTwYU4giDcV1Yu3Qo7LGu5ag7MJBAGpBoOB2Pqa1M4sr8nZSvEPmRZz
KOPMSlKmZ25Z9CA0rXM6bd7qB5IhIwI35k8bkvz1MFnVK8Oj68EnkcrRkdiOmATYYpKA7zX0OnfQ
cSPh7BsXg9kgby0xdnaYTYs3yqDTOVtDFaYqqvnVjt9h/QQnSxj9NOgnNGu+mZM5xE3hcqJJQpll
nTHUnDh+xLnvCIe1+QCxhfAfVQbWblyAQHoMeXh6pvZqy7c/zllRydPGCECko1Ym1BcizZT/JezM
tlW11rV9RbZGDZ5Sq4h1eWKzGAIiqKggXv3/9LkPdtZY+89cWW0mmRkJVe9f/4q3GB9nhk3zwDmm
7upFDW2Ppg+inTuDjuuyxrvk7ZS1y1Pj0DahYhKGVaWzPw1JnA0P1bH+T2kHxMgN7iVXe5G4Ty+e
6bZ4ETzpeG7xEWOTXw5Ylc/Z7vvcXzrMUa8Bave9O11eN+TpohlV3Ju5E0MCe7IR3kub2WkNorLr
xhEofJsdWDjxYnOxezZcSoYRNXfEVTK7tg/BznaRoIVFPYxDywHtNByAXewBw4y+KzmOotUeZZ7U
XgOXGLJTRSxhtwFHt9e0cc1wHkyFixd/PAaMCAfObMLh4h4mbHK6A4/BxOhRUqm2N6Ni511tpmjv
oxxrR+f+hIprdGACOqXfQb5MhyYG3DrljmeVeG0jdiZvYB/MxBvdXAGioRWLqaJD3I9auz+DWGv2
LuzXU9d2F7ZDAfv9w6M546B38hbT2U9tB6m7RxKIjxhNAq8X9+62fWYvrOZduN7VYsrXiQj+YTx/
DL34RIh1JyLcOoveogeEzuadXZ1xzOXPZ8DwDKabMOiHo9kAgT4aCOGkzzWiWWJjZYfxHQfGD3SZ
DR91BhImspnXkAnY4y1b5SNuiN+l2eHZx9hm43ImRL0EokTkxDwXAb/HmpYdasy3PcPYoEfnFCEd
56jZNOyFx9QUCFbeQ/36jCSYHYq9csIUnX8O06LrbDbheMOKJFP12glTmUrIu+OzCePGXkThKbja
4FiRiw1nghd8WEJFtMN947gb7rBG3BltFYuCEdciyZvu7Hh6GG9Hna0zXvUUB//S2vGAW0nBHsLm
5jG4OLgQLEEDR+gNkD/QH+k78aR25q0z/8EnlQuDKhqTM6Ruh082ihB21+xo9XCBHMy7TsCbcSYR
vtfuApQYpXWI6IgLBsw3HYRg0QzgisD9GnuNQCS9UOGWREsOQyqDlx3EDo0mDoybs2arOD8zsfOv
AUJJnotUFW985ZyQ/0K0CkzaMWo4tBk47b+sqDNi6TYgvI5/YtfyTf+kSDv+iWqjfXRM7PVnjG3F
PJiFkk1YCnDqQAqd+EdyFhwyG1eU1j1DSpuckT1C/v4Q4N/ydOMFbZ3QYV+cNyckgRw252wQRzwr
j7EjDTvtaR+JXIOVd56yLtAo/fzZ2nEUrvqMZVJcGz3BVkZSZNsQJcHYo0rEXbqcdDTzg01YOpTi
XWd3ss8iLVtpoi5XbadxZ+TPvpCF9YjB25pNGHMCsabtYzoiSPY/IUz4AaRKRkiClGQf94NlSmtu
PqWZ6nJvGWKfa/wJXM4LQsyk70xBFbLwLvYMMxQvHIsF6vVVGwtEYQuyZ006YSjO1uWDIFXxYUg4
14B5128iyGkyvwWj7WTRrJATksXiI6GaEni9IYZyFo1fbP2EhnRERNWmJ8h8QrDzL+n8n/7QP8vm
38m8GMr9o3h8PcvqeVe095yZAONhjt+PPUUNS+ux0X6uLqpvthP1X/QanQEwQ8PzNokLEB8FX1Rw
gZD9BXvyp3z4tzv61Ue4d4y0U2vcEfp3LMQljmEuh0DHW4VOD0LGYOsyUvX4uKUd/nstrQpcy79d
+1cT4Vnmaedbq+85JCB7DpgaxfHhDwPT4bodjnpe5o2pQN19z5shWiJU9lj/gMYRDelyEPzlbn4X
9r++jfqrFWY0afl5fHkT64vvPp1ozohhziSTiEQMdURWsoRF7TUhSkwugzKX30vtCdzBf78T5fdo
9ved/AKGXDUjl6T6+Z0v1ywSf9Tjf9PADiJ744GDCcPB5G+X/NvD/+pqpJ9W1h5XHl63D73xGsKW
sz1AEuahQw7t5WBnT2bL2d82xH/1kX4/qmjw/GNDfD+aKenVrZ27gF1YB6TBx9yJvI0TEl56y+W/
v1r5d9vs9/XEe/jH9ay3rj+ThGo6Fw5+nHEFx+NU27xwf0bgYwDt6K81vPS3i/7Cd2nVrmvWO17u
nXqCRJOOx5ga9cRkkWSl25N7a05Mirsp8H7On0MxXFObUevSICIhsHowxAr+xHrDU+rhgkLmqDCd
OHOj/fnpYYdANjg5YlVlLzv+eRxh1y0YlvzU8u14m8xdkR4TtP+wfb3zacZ/4s8RNQuIQgmlg89m
vzj72V/euPK7w/z7jYuX84833si71rQqNnnDxennUI6eH85wzgEYIFLPIe/9yFjNrhetHaBidfrL
Fxeb5V+CjPor5FofJbvqGS8fU0OHSZNruat3hHwP5LN/v9RfF/OvWKrXpVq2xbOdD9Z5PGR2PBcA
lygSYyAxvHD/1oaV//vhQAxaui5pRlfVdPP3FcsqaR+SdpujDox7ZOrTJaGVB8T4b43PrgjG//ke
//NSv4L1t8q0tm1aDS1hlDKqcRPUs8ekmrU/72HLmFjHQvQ9MVcQYkwainCUyKFydHfsOyRbDZd6
tPes2qu/boVIJ5IuGxXEOGpTcXkw8DpBtuGQrj6T9yaDrnAWpj83+jDLbN6u02lLw2Nv9i/T3Vo/
q+fXPj999sgiLqu+vID4DJyGTljjXRbpj3qxvwj7bFBHbkwbp42DehLonAPCPKTmYGFpVRz4R0DV
dTSHyG06dtURv6I/kBDpxy3N25U5b6f/vkT+8hKtX2dM+ZXqV3Ple6HMQY6TTcZ6v6AJ9u9XkX93
503jP76V9esAkcpi9769uAwwYuJITvoNPoUU9+7++5XU3w3431f6dW602bdTdkuuhFQV6tpd0BRJ
TMca597eA3AEnn0MI4hhl5HWO1IRMOOB0s6Qf3dAIHMImU0oFhwuf3sF/32g/ecr+HWwSJp6l638
f3aG49czVEOdqbCxFJhE4Ij//h7k/z6yxeWsriYZjAa6xq8Pm9eJkVSafJvfjwDZwSnX7gF6tKv0
kmEZQs88A1YibfjLZf/vp/zfy/760FlWlffLVbkhi1nPEcQOIQODrZC95wjyO+TfvySw/5+V9b8X
/PW9G9O4feSUCzbOSJj1HSPoSf7uL19P+b/3yf9e5tfXe18TrezUvE5MQPZagMj7mbkHI5T7uJm2
w7yfjl4rzQU1+dEBTgqml75QUGKWYXsy/vDgiVBe/fUzG13jvw/z//zS4pP84zxTrpdCvcnP2zzt
wRJDFh1/gKb1qrdTHy/Uqk1wOVp7MKaj7yHzmvh6SuicX/kniV2thCou2j5xMq16tN9wRXrRfpXD
0aWHbssOGpDfLk3/juig0FpDSx5JfsbyFLlXdOpkvxxbQdsXumDIT3lrVNSY//1xjKan10LyqI7A
Sr0LLodr5AODDnQWTBxm9RE7nb0pJBNZ/SneW2bqdbH5CJsgD/Op0FS1cIE/fEKMsV3Dxfw8RMPe
tYBNMMpelEhqr974NCPysdgtH0iSbu5Qj6Fd+NYENxXokZ0Q7TpcOpPwGgENFG0CITBSRqccILtQ
RaRPhvkrgj7CXhQlKrRWm23nUPQhutWOvO6Ay+pSCdAWp6ddIwpSrBOkgiWPTqaDz6+OYQxpKSxt
+04bd679YU/rHorcqKf29YHMWzCQvLeCYloBgYEkMv0C9/K/PU6eSMasIwnfk8um8L4rHDuDMVq6
uP3m3k/lvc7gLHpy3FIZDg1hg4xb3Ast7B42wMJvWKOzkLrvH8yfhTbre5FsuxSxaH5TJW9A7u7g
WmCs+nCyGMQgeFH+JXU4lu06VGNpBrJKm7cnPf4GXY9pIHC1Fj4/cJ3FBcOwsLNzkz4ebTiLzYEQ
8LUQzvDfi1dpm0lkIcJ070mPgXILmCrm4JvdlOCCNvbXludFH5naMGPw+naMM6d0g1PpbWAxXgFg
orjyMyzorQklqEUC9OQdvDjJOVhf/TYZNhYTOyeBGKDcxhmOFZCEYN6qiBT5byjIzSzZ15i2ILKo
AYsMENACk/k91o9hgjIWNHt0eORJW/kKwkpIwFlOgbMrGlsspgdYOP8qdGYS2o4zXYZXm7I6E+9q
hpnlSGxjC04ODEcWJTe/ht3zmhtLnfQXyYK5/Bx+6qDoOs9r+GZAiGa35XZT96u4dfR++okSmEet
cW9Sr1RchQZzFbaUaQ+G9kg8PuGGwprrsrjq6DrnuRXmMJaDBUsHvC995Nq+7dE7zEtAkXKQ3U87
eXK3egpeKYiM0YW7+laBndBQZszTDG55v0SM6rZsnpGGUHLeb3eeJQU8Iw8iJ27xjJQ2hF2k49Wl
+V3Jf8NKA2GojiAAJ19uLcjAAiJ0MS6QoaKviIbKD4xeWIBdmqWy18w05nOnZCnsmCDH8utlmMJy
1u10vhQE2vOLMQqAJBgquMjE6RBrZsjbcOAx9zE3EApcrU+WFaPp7ICbAM9Pww8DPjp9Z3BWZ9T0
UCBaAJTaMSwdic2FbTX/uRuQKGJOJKwFyOawG6kZXXxH5gykCBRfeOLllG8z20Hv91EpoWFibVHm
qtzTZUCbEDu1sTRtJkJ1kNHtffESx1KvKJy9wL2QojnCyHyP2lhPoUPGrME4yEN5/9qDtUJOBa3c
LqNxgOPCLJ6sNmDGO4K7MhD4TETF6UQi+slYqVg250bouwkutTUVEZEPEYFplpA9mD4IJpAby/lu
KcQzG69AJha28QiJL8Gux4aqjHYLY1gSIYy+yfHxDPWx0rqdwX1dLFmT6clcW7r/XOaoXADsFQqX
u6yXgHLAuKPCz/Vm2iX0I+QdSl8TRI4yQksRpgHfOv7QcmTo7ueD17wev2atZle3HjP5Goc0iFhA
8hOkOxl+jN544F7w8BSzP7zooQpY0DGfON7wqZlFfg4y9aM5e/n6WHzccoMAhFCJZGyFkwbiTFCh
Eb5W9sKJEdwsEr0jY/I+dzg8xKgP5i8IT8pKF7gOSJ6tEjAdZWwKccB0fnToJvnws4K9kOBsjCw0
ca1ctePd/LXKthLjKpPMtWRJbjiSa4Au3Z4Blw9QYTW/Fo5povfl38qgqlz3qWxk4sU70Fq8CVOU
AWHRc4H4usNH3WW5XBV8TDyxbtg4e36CmNNlcj16ng3w2nBMMXdKoW83aCVYQY5OAwN/73bpma8A
1EeBl48+YH9m3ZlkxTmhB0EPGvWcszAcm8Hl6eWXUEMZj0OQ/uroA9qtg1ieU6O0ADJtYVIasBHR
bUJCnP/v3DrpAziAo0bKzJneh+vrY9YHLRDcWfmzY3kJMmJn3g3vx3wpd+3Pujh3kGkbGy3SndkM
TYiwM6CUgF8Mv18wH+EU0r8TlDew6xiIeOeOX7M49KMxQWwQebY+MJEulk/f9ecoLH5uS9SRw+JA
MfLSkY5XAhAPQwD6KHUJp5wC3jWuTWs0CjnY3CZAhJAZxofBy5tiCGulW5AJ5aBk+1g0+LQPH3E1
RwUBzCjpCpnbk3m1Dj1yXnb6fIPd0BSMTIiQCYKJddcmpOvHdJyRzX9cPpUu7Il2w5qxCD+XLat1
Om+uiB9ee/y0PgITc2eixnsapcKoqeF84DMIWr6QkNLiB+SmY8nfYzilH/P4s7aGHxnJCRTzHB3C
648yFcJ/X7q9JdNk8PLDxH33dZw/ETn1Ttht8gat4MvcMRb+VzrSfSo+19cA9yCiKUSDkYrln3wi
LjJfEtLLpDmxCs0CUTdHWP9lTPPbySvqjtLes98ZSGgQSudb4bK3lUkGfX2kX7nHgiwCOzofaeBn
/xIQLWI0OCKk6DwQDm9aVAWqE8bhibDJx3lsLNThcoxPBRkZ6zn3uUI2gvAJki9AZQLBJ0zsJSGU
UCN/TlRmukIsvKNfVQFXPQkS8ntfRybUP4ldgk4YiVo5l8kQOS0G+mrnZgEKJODmxsIXYvQJwZ0v
OtOnBm7F/Rwkll3Zy0kamO7q0Q5yJYuqYkJw6r4DfY0MQcTJCvOWxpObAnkIv7Pk0Jqw9BEKf7G0
slCFg4irkPMdLS9jIipJHDQpZ0AuGj4XVxobKqGwO9oNlUkHDdjOyDh/Ec4zBB/jijZ27b/PKeLC
+QAmWphG1oIzs3cFaPL1C5Q0MWgJukcJ9nl3bY6EvZEy5fwePfblWPNShZwO9OHampSw3luPr9JB
jfOoon9Dk/jqI31gbVNAFVNpSqV/mSihoA2zAZEJPiANEnRGr14TqCTS7TDrd2CuzMzDjtklzCos
u1GlWF5OCjymh9OehYInch4iiExB+/kmBm6ADwZqrMCj6703BY56PXQaXWmveHVPQy9ta4YaGH7d
Q9Dr8vXld/Cp3BShjc8MqJYOPWSE6x1mabev8BkTAgnkRLCFKuJhFX7uE810vllkmkGCqTvKNkgk
bzmTGG2hG8IoN+IE6+3AciSJD75LezhK4WJudQENU/kthDQGbZ1exoQLz9COb4ndovv5VBeS48Bi
r5z4ZOFIYgK5ySG0fvz6qE2ECiQ/SzDpC2EKFNNDdKOXFnug6QslAI4Zaolkmwd3BvO3hTm9h7tI
NpFbQkk/LBZCj7RYSGNj3GHSPauZBCKR4sgsuurFkUALk+UXkYAKTAQQDvp+ot2BnG1M3s30UulZ
J5BJyUSV7B7Zr45XECEAbbcTstMKEvTtzESyyeq9ERdJKTow9Rxb7aiQhtfHpLzPU0WsifWnGeDc
hba0jDY/PdOOL13CisBqhO3j0MUUqHShh9xWJyuBlOFesKRAV6P2b/TLAqFM0fZvSyA2dK1mn3K9
JDPs0MtqG7JF/cBU/uI3i2bYxPcxHmg9XkUHp7U8TMePJaGL160ibfE9PlFwRw3m5bwN9/pyyWjY
XHAl/QU+DWNC02UBFvJ5w27Ihu+PY5L/9boTLKP3z9MXuRpcjtW+iVH1LbFVIKYsRkhSkHjpg4NC
ACjrS5wSSz3uLhqoAgL+fYmv0/sUq8fJ44nR6K50b62jxDvylzTKly3uZMcPLWOSlv2bWuDpP9Fr
vYYa5Iannxl+++fXT2235iCtHahK6NVyppMLHjpsXXRamS0i/k5fOg+UWcGz36ExIeZjs1iQ9tfg
03xCPUZ9a/hcfMI61BrgDDu/g8aql5BCQi/69kr/sUiaXr0qFlk/BbsNDEogPXiGvdyH+ugiigar
koZi15eGoDpGIHwGgBj9D1kQslGOECgnxcxBUAVgre9sT2aYLiUC5Q/agyMDacQ9/Cykd3lo0ozS
6pEv6GwnEh/uZC2rXgHIGTEoXGEYjmIJTZ2CrvCROMCTa0AVElzqc5Q7sz7TCManmvgtETCk7RsX
7MIHrkRiCQ3hiRi1qz572jktnJbPpESJwqk5qrLFswN3TV6aQKbW93JkGuG1CvXKK9BaAhjPLdF/
xprFCHfFoOmuSkI8PLnRJVJQGUEgBZK+fdf/SOHcAECDvotfaHVNJI7HgpV3J+EXnoKUY8bQiNHG
cmQfW8qh8CXo9io66jBicc9EmWZCi3FoeV2igvLnbGWalTIqRTuBmCd+pWLGOnDIefQl0cBZCc8T
EPwrgwbLiLZovnqgW4H6APYNME2eQtA8mWFuAa1XGeKqSzWOrFZ2kjlxc/RchZYDm/KnE2Rz1KAt
6DIcqE4V8Qc7DLQlhwrbA/iQGBt3ZwTPAG9LqhA6BS6qCmCIPVTOOLF13FlTCE/lWnRqfXw8zyRl
7D0+2ILC9xF3j9awOSOQU8Sag2Iy7kKlT/Uo6HbcYTLDG36KoADUMAhoxuaBsNThQ3NeGwl9H2qZ
q5hwF4ldzvGYtY+dYRffkKRvQUwbX04tzhukUYhL99MTKD7QZ7e4w2nxRzgEuSJwP2KiII8EhEIJ
aNGAVqqCc4Vgy8cFRz4TNDnGzAAW0zEipSIT7zLceQcodYYFLMh8oodZ+N6r3HGB84UW0BDqYlBx
REZIOAEERp/B0Qz5LCSK0oDpdCwOaRQW11TLyFOZ0WNFhoMy7cMjltM0EnnoCzcBeJG+KH2kQJ5R
qmAbu5OQDdl5BX4VOHry0fjs68sUNg9dG+Ejnhk20sxNB7Th1cdU0cdG0u3CChe8L8xoXbTt96R+
yCSAiLe1BYg0rBXRmFo13O1ugoa2CA3CNdw+qH6ni33n08ZVBv+iB4pS7pTfmZCrxJQLrYf2jW1u
BUci8RQ4fMOrD4rR52SOWYPoyMvuh7sDyc7kzkumUCABtxnI1ZvU77LQE5RneM8iWVo5QCOIta5M
c/lNHbsu4iXVA5K4bAy+SLsUJponI3yMkE7N/PZAo8C79hBZ4uNiaPNYQKd+8MI6/pcu2ODtpHP6
Wl4KhNZZ54iXU2LyeG7+c+Oh4KoeWj75AWDnFOOXsB7gWsxyr9cEAwATO5pNItrt/IPRz1hgOdYz
jfuBBDE/ap51fvDUGS+owzEKLRQnqKSXAe5288CEwsg5DCqaZk/WB9nuWCO6ex69Qw/cRlxj5chK
wo4bAcHvQBfHrxoKpQh6TkzWB+Woi1nsva8z8BjDVCG/SXEpJl6InuSLWnBrrlVqTjnkGwx/5ii4
OXDKISKTq6KwRsYkR60n9TMW/W1KCejlwyS4VMxPuYhLR4S4Et6A43UceZsekDi02TrYxk3eQK3Y
AX0FSK7oPLJs4tItR5wMux6NNSHmjSUeXSOcnTDcTf2PeICMzVVisGNE1DKI95KqAU1E4ZCAj7jV
Grb7UjjmVq6O4hpwPpyndu4xLZD8GXcQf7bpEM8eAT5kzn1Vr+iziSfXvDsWff1Pzzg/ltQwG/xp
xyRIwweOxRDr56LFoQRdYRUMmkQQgIW3bzNMkZ6zAgxPo+0nFPBaHI6IHkeek0eDZMq37fDnA9Jc
wmrp5tyJkH3aeUXf9LvrhMbTewGOEjltJIqYh7ztg+FsVd8wXeVcWBDZbRmlAsRrkuAKnnD9qRAo
lzcCPkl2Sg2wCz6Ykb562eA+hmPwXioXtKDsF9Ui/GtF9+lhcVp5nVhgfYkeVRJQrrUVMum7QMK9
5rFHsn4p2rK0X7zNdSrUlHbeC+i1fqRJijhytldnHQSn7qLswmS4u67nDR4HNzYBSjnskMkFuArn
K0kAUgtjxhz504eUirS6xYkG4vrbwwJEkefUeR8Ac8jsrCUDc5PCdq2JNtFnxkRev5fW12GPa6CZ
sYb0SZIbxL27M+638ahRSFLoM9CQ0QFH0b+iAs3ACjMmRAdKtDhK//1jrl58M/w45hqIcHJdwMMf
W6xt+k9BOpy1AFjpQgPHNHyBCkLpBzpz+F2i0UDxlWOjxX/LZ32J0rlYFMhwMMZqiN/oiFuET/ru
/uEJgZdsI+S5oVju/DsdauEvpnBuJnssZMBgE8P7uEtBIFQDbGjg8SGwWCLjxm4cqAfSBXAVsJjt
r8qNoNTtLukEnIR8csMFS/4d7DgB7d8cbVGdHrDafSgKAJmeYeVy2Dn1iMZTYHpq8ADUpk87cTa5
9bOBtKTRZbL60UniMbbNlJyIOMeC+fASgaAyLYDtrCyE6R7GlSCcWz6qMq1c2Zf2t22Hq2AihLxi
MnjHWKj7VJTFYneSL849TCJ9u6NKn2UB2R3SLER81vCtRjZD0KMerK1mijJpSB5Pt+xspwd1uutB
R2T4q6DPO7N+Ukarhf2YpOuifwuGoPXpueuj+m1/jq/U1Y80YulkPDxjIeQthaynsJEX52iFuNzT
+/omSxRnYyP4PHtdkIcWEPcSXQwQyJFJ0CN6xzSwpqoLl9xgywrvESQWBjloU8oxr4vfdBc1s4oA
in0xDkz92jdx3nl7ql+6+YKP47L1mGaYY5R/vE/0Bz9Gt8Q9oLYaz+/sBiCML9YcR4kjUuCUQYwK
sn+zE5MZHAmk/mN/75WuikuhvFa7yFSVEVI+Brg3LACJhBVznWYBfv3PR3jwaASRgRyKMMfJbdGv
fbHfiynMH/1o9bfbdtmeafY795QJSfvz3DLbeG5vIBAJ8fRCBs/giigTKI9AH9Qr3sTU5PR5rTHN
4eDB92+oY0+cL8vehfUQY3iBolXqqWsyFBNdrQsahii0IiNW07m4USxK9EOm1w0LbPJj4L+J5DKz
IYw4vGz6QjD16kjkG2KL7IIE+ZSCt4e63fDtcXj2zQFzGHzNtaEy7fi7BfoR+R4CXRd0HgPhcRHq
YYO28ckcaAgLyKRwpL3IJz4GD9JUipAdh/uHOKN4BlbxYqgsDpvv6EpQ0olhnyFOPWRAZDr0cpqg
EW6Zeqiyi7Bu38oc1kio8D5ifVodvqGIChgU+UQsjXlOsTB66pAK8XR9OsUPfoGe7mf7D3HlY0vY
AGvMc76rK2kGxwHQAJIeEmWUJWmYUXggFsI3pjZldzOeYfAdFmLGO0Y7M7qPX0z8GDGRNL6ofgqi
JqWx9+GkpjM50DyTxuc5izl4EMXrnFhwdGEfgdCvT4kbVe+ON1M5exIeqUmxBnflA0LH3KN2hilD
3/I5oKxm0IxsXSmCEbdFx0Vb3mKiAWp3pGwGqeg3SqnIOKJ63YM5sHBczvdMZd79G81z/NaRfOT4
wEOqM8qXOJ3T06FxCrEKTUwwO6lLY+O9LE8tzRlaPHUkLUeXxv48XWnxiTTqw4Jx2JOe1sjkDAOm
R3acsLoyMmpQuLQrWOj0n3kobknrd9Z5mKEqmPhYuggre1jJaAal7L39nbYarGYcHwuelDKfHi1U
6IHFRKIdXt89dUVCFD1jY6kq9oVOvfPzsud0FULzoLrPvbB0VAeXGVNGh1HWHx9J/yBUfSSvSyLI
hhKpPIE2LPYy9Ruqf6ISqO3R+6wg2NZLws5RB6BNVSkUT2/2cU6LVHXzvsFCU/rb/+mio7ou0FiT
InHyCV37wi4RRfC+UXJ1eRn5BBWg7rQamPGhM8jPZKlEcEQsSHCQ9vmiQ4SNufM6Cm1cJp2rT7gd
0CZQSWe0/iGd6TA6TLBeENIIWJexYIRY0UHFvIsCtU914tWjHZEmiRHmQNePLvokHdcjsmfmVOwU
NsOA40xsGoQ7Qn31pUvTv89Sn4Aw0qHKmCEZa/wZQFAEWyzbzU9Onk0aTPtqIO3LgrEJWRIKIDfM
vWRyYK2/NMe3gQiYzMlA9WCf8z0KkdO3J48Ikvl2t+nGd1rQT4fXppzJf/dEfojz0vYSlZHC6Feg
j3chqnjB4ePT/Jt0/xxwimeuOofrDDoxmzUX3pJghmddjqZAPzyn9amJn0OEcMkVFVHKUIu3IGk7
Xjt+kSKLQTTuH/AYUYQhVXnsDdQDl6+1sBDURzr5VO3epiLo1m4bM2WI6Vdlw8z5ObzmiKALyV70
bYS7GRkr2WY+4Bk+PQ4sByeqBX8dUQQi6bE7saFclAf55EKLi0WH4Khzo4C276shLl0uZkAxO+ne
u4yJBH0WJrfNbHuCKOmVDJsQgCgfMw921v2kS+5rlPd3DG1ERaj1erQuz0YfGZlyvG4ovGiZkG6J
JpsCb4UUtEs99/Vp4QIAf/s1eW47tihb7iegOEQZi/MMZ1bkw02MRgXxLF8iKkN2+rOLsOVSAixR
k8WcNn+GJo3pX/3UqaOqGxg0n+IL4ndb/DcSqm0RhnMvD3bglQ9P3AN8pmRb0yaI4QDEvuAIFryx
e4frCIcNMZp7O19/+w2pHpcGfmSWKIiYI0pnghGwARO31CmG5msRZiAKEEhMMggm5zDKrR/6zpyE
D7hFnSm1egbNgCkwOq4dz295tURxFXvMT3jQ11Zfnj+2F7daibqL7q/9+MGcbGxNJLqSoon0hr7O
xFCf3fkyhMe7/5yyR0ARcFZhOEFJtiVopeMK8yKJG8eD13mwQVWfzi6Tzxe2fMJ59hHk23bLrJ5s
2rBvpcdYEDUfOkLsJ42sjEwGM3d3aBzuCIYrpGBYkPcsefQwENywv+XwZexZJ6RDuzNH3Jzt9jka
yPghX1R4z4VE7+J7+PSek/dCdYWdCoGl9NVVhonr130PX+NKIculH+N2GDCF7aKCg6zZ0HVLlIcR
3/kGLfFy23RBo5SojlUj3ezzs2+2/KCY3IIUhTNcrHwr7ev00j7itiuE7++NX800YjRAE442HMwp
Xv0GLg50CQOz27gI2s190NZeRpHOBx2Y0xQm4jt8duyn6UmNraLxJdEpQr7HgBDO/Jd58t3/rHZo
sUq2Boqb38CdByN13QE9sSOlx3WOLhPQb5IylDAR7EX+bGVOVOyZR59+BYANybnwO6lCVj//Brxl
5QKQwfnS2+Ff1dwG8QWaOw39HX4kNyN12vWszWUk/ciDT/hAB3F1ZYuSja4k7g67Ztm3NBfohpv8
dLzLI6hWoBQtOncJAp3V2+/gj004Jjn+qVA+pZ/gKz38D2Ykx+qBfYxq/6LdvFUb8jLt7AU6+6P7
6EOmjLKa80Idk4qD3ihIDyTiprRHBwIRZow/A6kJH8RP9w0CBChPPpA4u9/uBYDaG6frxY1Vd0hy
YCX0ACw6PdS9F/+FgSQQgYH+mrEIXvTf6GYb8dcUxo3XgU7HD+Lt7XDZ+TcV5A6yyNhwM9fynver
nSIswbuRk+0X/VIMbG/MCrDPtIaVdmjuB6kYZ9L8zuhMiiRmwvQG3XZHaiWbowv2EKjyl+53nlaj
rHUL069ZnwiX3Ghdu4ocVhtt/2Dt0G6S/Ffdb+gb7dDBd6TnUq2DN84IyYA/0kmmBiStlLzW4+f+
nD8Byl3Dhtl1fbAws9QwjNyDB9IxKroFWscTjVZyVcTq8ojOVHfEYJL5sSo82Tj7aUu85nKk/NDD
EIG/oauW+saSWvOIrjQBy5ToREEdKLjVCNM2DOOkwqPElmg9MVbhsIi/CB8z0skj4z4GTnIjKjaM
mx9O9/gCiVpgYUGepFJJ32tnW9w8K3MudzvR+jwL3eASAzQCytOXjqXQhBCjK2STsbhfS8sGthSw
FbWvWqH09TQwJY/xDoE9tH8wNn2Gte4VtH7Q/VMCvRoqvIwPrgjuqxrS+MIil4YIjhOcewA/Hj/c
6Q3KJMKz+AnsbCUbXg2P+6uVMZ/kguA1Bw6N/JLGQtClZQhoyHIterh52MlEpeWp10iiGizwqQE5
G9zHHzm+bwga+tf/IEjHrnSepvP+BuYh42xNQ6UJ5VWroPzRubmfp5OBMofeBNmt9vPc+2DFtkNI
xt3VHn+bJLNMd61mbl3GSR7w1+zCNHz8BFc4jvVYfjFtgJ37frv6zr3pmNv6BZF++/whqbpbqOyF
+stmmmlfZxpU0d2m6tBR6INCeyNC3MFO0mmp1gGUIrD0gygqAQ6B1F3al4vh5RuJjYWzahXwm6nk
MtQhUpYz1A52jf2FfL29cCdaSM7AvdfFUNZBGEB9Ahe0Y3xap0h/vaep6n3vrnH3H/qsoSP8ch4q
1t+DGwZIDyZ4/SfD3y0zCPnuarm3oyeO9pA6uBujCmQYgDOcGWHQozWtOO8tm1G7Twm95cWvL34J
wVGyFfScP3gwuRyhBHIj94jX6XWkfyP+q+rdbUVwdJQfnTvRXbldEgfSJpYAvdz9F+7j8vF171Uj
su+LTFr0RQj3JzOQpcNF0+by7AC07rh4hRqiNZYJ7u3GBFfznkk/3Eeb9a/YnlDcXz2z40iP6Udx
VH4KG3PJzVvMBu1L4hqJc00YBLdEGyRfKgQY7C4zyHWj+jcgJJZtoH158e+sscpTwWV3t8Z1UFCp
WuPn/VCn2/cT+UR8IwEsxpU1tBCTuU2e6eomeTmDlUQZfQwadf4Dr3B1qH8HGfbe74tdpYMXn0oD
YKhP5Hz6qGLFk5/uBQWUJ+3BKub3byqmMWRj47eY/GWO1F1f07jzYe7TcALqc10Z5++jCuTpoYGq
A7FinK/p4Elhaw1U5lk6KUg2aS3kci1g6vyQhn0xbRS0+jP8afwde9kaGLeg1ecVhYGyzSTHfIx2
6NPrtF3v3VAGGiTRCiUOKmNDJh0tWLCHWzVmm15fk4vEQPf8ojgn6UCl/NUjsBiGry3v+ZQ771wX
RbZuEQCkxJfrvppPJTzRIHZ2wZRN1HRwxeq3GeXfSfLwWTMvy667vvx1a5IdbVVTHNLLBP2O4fcD
AQ9Ek+IdktHPQcaUBQ2lm1ugSHCJH7X3fm+uaJgjZMc4N/OvtzBnS8qehOUCRPzGMRklYH7KOAo2
IJ0LCNuLl4qB6Qkzyw6ZkLbip6yN+Qg4QHefvqbO1OfgdSg11Zaaufr/WDqzblWVZAv/IsZAEdBX
+k4EEZv14rBH7FBUwF9fX+5T4+5bteucpUuTzMiIGTPmfLq9p6tW9vli67rxpRLGyhm9NhhOsDnB
dIThgnkDU+LTXX8WH+SEV9FzMSxj8ee8G8DUUV3+YSuMMg5cnYwY9KiOHxa39WkQn6u8oFEJmwqi
DeYv9HLuRldaLMPt65GqkHtId087ee3i/JkUFBuKV17TCguQk8cHuGLQhOjAz5LLsCmTB0DWCazp
5L1V94bwyCC+0UMjXUFCi4INy/cmrbS/UbE6gZPX532BJitVPjBKYwwkjwXopOkLy4vSUtGcBmiu
0ZVVXZX+71DySnKRxn/2nVqNPxf7LQkXzhMwaI2YOkcUNVBcnxoxOHGf8F2uEKEwAMCVOuKAX3Qk
aN8YvjPA2XUBYXCAWAWj/38fSqd0tOgO5eSSU5X0Pymqgw02K093VDgdHhtQk1+A4/3SVafy2VU6
i9RtLfmSGtRoXZLn4Rxcub3C4QVkZcNkuKezwZQ/eTNn7kfmrMTrGZnROZexMgNlm94Ol/HLK7fY
1pNfIklNqh6z8dpUzKdeXGm+hqBydlG7fbwhMpj0D15UgogLNsF3gBWKW2hB0wbrz7iAYXQKyipg
7ct2/t2S4pFmSop70WEtm2yr8/jZuu/KfvdghIx50DLZaM8m9fyxPGclK9Vx9xWDJjLmJw/keLyL
BBPwEXxA5bDgUTy9gTg1Yi5F/fuh2cFJ+dB711GNxQSg52ifL+9llmShjJuiKtmkZ0qdL7/ShLX3
T6LyOb6jNz4AVLi7w4BAq4JtIeZJJQNzQKY4JQ3ANYPuRTu72dM3ygyn2duGRUz/JtQ4AHYdo2Hi
0Cywr6GMzpX19tar+sCTpX7j5OgkhB5PocIpl1Q1hTc4RN0cXex/KWRzYfsk9K9/gbKVFlCpM4oX
VAt93eMOYU5ngv6zp5amhM8Wt0jW2/b7TnNQtz30KriBgZZAualYX0Y5+0VA1zQfSKbN3q63LFff
rIdg0AGKHsOXhQ2L+Rre57vTYe2cfEj4JqmI9X0am9YcbVB1hMV4cYcF7X8kJrzzmO7R5jU/R9Ni
osfshEAMxz8iyA9LeaLNGESz+cV/mBqj1XjGFo77Pj0joBhLPhLFNlZoA0cJftTyjGPLsOvasRzB
kbjhX6Ug6n41vzf7e4QV7mrkY2Thr7B2fgEdtricKsEjWovBE7pq66d1XycKnATkVjjfA/tNt2E0
LuqpCh3naql/r3bSYHhMZ+0e8+ek+wN46hdnBGXG187hBx36hMyek7N/vcKppkUXfOIICvuaNGJ6
he++qBYEJaVna8m6hI1ovBd4gN0any4Ap4qCmTuNjfD3oyAMq+zinf7ITAbA9wXA4b/GhgcDGVES
6ibqe3c4OyMpBzgIKqbThfh6oPDvLZH0UDvSuIzfm9pXg+kAmzqGKOEqvgxAtF70OeN8UAAQ0axE
o2F7Gp/AO7aq887aBfua6s7pAIRG8QP+xjll+w/8h+uw70iN/MGmyddYsNWC5LFl3TyGtiq7cxjk
CpDNLenVPcajeO0Q/HjaQIFYmoPXFCB732QUQlFbNO6TN0Hi2apdWnvMa+sBaF9LB6OyH1GTqNOB
P0j6+zWiJAJ9fQdAqvwajMgSULhT9Fq0JIs5gJDD/t9e6YsAlaaoEUMjfs+fiHSe85OLYAana0Tz
HqyMRM3SY90mqwuFBE7fJzYAS7mYKY9Z+AaWiQ4ZZ8LVuU5G9t27uOoYuO1fA0/UhOhauRRwnJnB
SgCSQyghkomDgyv7T9r3aGJJdk9Yzeg2nRE2RmXIiZzdlpTN8o7RNb5hu9Agj+l44KGQxcsv44F/
D/lK9i/GJ4KC8R32V6jJJv3V6dAKFKm3FY0kdlNv+g5Ud7iTMUfboPtoDJgc6Pvi03wnmmZIi3vW
bpk7SN/bYUKP85SObDymtphNM+d43cKPB8fk1kNjhbgSNMsfYFG7wA0nhEgUr5PWA1EzZb+YaztF
CF/SsqGenzELQh+R4RCUk9G2pq/GeTPxGECLQR//poWjep8p/9q+mYii0xITin+MsAs4VygxPSMK
zovfMX/hMwLGdOA3OU87W+CYMi3aL5bF6J8ztBSeK/ONPDkfytLDz5j+bPhecCmuFihDopF5D+l0
H0/7J2Tkvi827ap2FYtyCfYzoVOJBDxeZvWYLBqXhIdJaAPiEc2yR9qikCHka2FRPSMllQ73xSn6
AtXjTFoZ5wNP8Zrds8/4qvqAJeE5Xyc0+i9/nLDvoreADejR/Eso9xHbAJEdTuQlAmLzyh5MdBrx
/PDJrWwwitrBOTDqxYiSUnISf4Cf3cLT3f8WQDTfxCd5YViGY15HOHxQKqr8Xc6GmTSWcpIxSNJz
edfDV3f57FOeM2NeuYr5M3ea1U0ap6ydp/VLO6eOPrP2r8JDhL9Fz4isir2G6OINcxBGTi+mNB0y
r0Kz8ArNEf0vYBMHXo6BCpp5ijqnZ8pI04rQSPJpSbFGOAclmLbzdg4v0R/lhIb5mhU1brNL0jkN
BGYMAOXtd9y9eTan/S/4EZh23KQPZHUZM8G0UU8w5qLtwxmz2C2dUXh3Y8cVtMXN0IQ+f7wQyIcO
AoktrGDZG3I70nd1Oi+PkhPIFlNseMLHfTYL6XT8gskoQ2trPHheSEcpsw5hmytTX2jwBGWs2hoq
vKq7yZBrO/DTCZabmNBodrD4TfvJyxtYKiMVKo59FVIvL/QeLgkKrPYt+sWds6EWQxyZm53PDx/E
vyXfY802BhrP34sy09DghZXkfWZCgQUfOCYkNFrvc5WYU9mqe074LIC0WJTQ2930HUxjfaHjKjuU
ZsgLE4+/mx5Q59XR0Z/p5YwiIj3yxKYIwx6ewj0o/0gMBRgqKIj7k9MPMYNGU7Jb9pFQi9/zy6yP
Z628RaGddvWx+BkfIApIQei1YlHaM3rpm3kTGd61qX38UWe9CWaCwTge5LJ9i4GCJo3LDcLROI31
6Rdc7PYnsgN9Okguh/ZnXcbD/TdkoIk/X+/LqwnEAF+T0/gaDrLe3zB6WvqfNJdXXYI+8VGLysU9
7GAk7kkzh5acqe4zajA7xDbUYHTHZfzZHGENI7EJfWG80i17wmnR0vzzoTcdxXgA1EnfQyc/IBlA
W27RWb+aBVfIVsJVUjICRaCdCqQeIh6zKZcJmR4b/AbqRsw1MkQ8cBV0EQES4ywJqi45qRtzDlgt
4o/jMRXC6EOMq5W7ZxSIoTUDVhz/808wqKroBLH76r7GV4wIFZJLq4T7McNgKkOpxW5RurogWXza
8lTY1Lxc58yvHQ3ZnqsnbB/LdOSXvLzOXq56+PgDPNqTxx4CfEBYFWeY4RV44GyMa6Dkt+SSlHHL
99Xd11xFsKQIHnDdLnAf6GFDw/qOYcHmTbihi4XuVDCymCYKVbbfydojBuDCoAPg+3s6DZusiH92
4cG+Rmz4Aq1SZvZRghRjt8CyCynBtcfBWcotDx1+TdiAcm46p+8MQ5lELXhvJMg8fh09Zn14qQM+
LpYHZdr0zApDc54PdNt0ABEzIAebwJg0+yHkEWc4rXggn8K+JRoBaT2BeRVVLhR4iPDMkNm4GLCH
aElR7dA4w+ZMcZWgZw63GCR/kiZrLKatosY54141GzK4RgLMjcrBIKWQpieXXUjSLEY876kcdt4r
LbC6vhv5gsuUcfdEt7F8M7vowWl58cbyECtEeYsLO12DarH29KAdNwC7YfGXE5dN/irOJ8bTKn2P
85R5QI4tG+evQgOpVzE6rsMkw3iZHIVbwl8QTKHdteNqPIyl6AExrW/Wc9meo2uY9eGo5hU2R/h1
47IOgLKg0TV+HRQbM0XeAjFlNPyGOeyYg3DGYJ9Gl+R+51IjwuHWY52WhV1jcFaL/re9HtdB4Q4Q
EpwC/Dbe+wB1uMAVjEF2HwaegbrqC+Wc4bQZOhqE1e1loknMxEUvJHNxRBP047s7WFzt6xResSkG
naRkaBfuyXr/yRwCIWHCzD3yl2N5i0vY4R2PCKTrbI1SgcacNDC6LXY0L7TOyz4ycxq5DbGAwyyE
xYa8LdJwMwBIryKg1TT0+klF5r1GH3CwxB+VMqfiaiHpcm6hjtspKMqW5Rn50r7x7mRV2z4ZP2TA
In76R4gmy0Gsg+/gpOaPZpetymwcTZ0csmInIy7K/juv/VHQO/I36WdW03ajLUfIL88L6ouLDw6K
Td9r854LJ9re2eyNzI+v4VIQad4jGTB1hqC4JUn8V98704cTUJU9wnHXoYDp2FCy1TCG15oPbpa+
02omD/WV31uzv/1qZsvEJnwiaOzN5HpLOkh+kPV0eKyPtylD/p4hTRoPl48ZAHrlF4zqkM7T6O4b
A4ERW4+zpaGSRd35dgCnVJSOZq9YgkA/fU0H/HLecaajta+4/Uil5kuL8Ivdy3RwxnFNavOSns5M
bb1uVuF68M/miVwDCXXl6n2v3lq1ez+7QqV9ZHK9ntm4uDhTzT/N990eQal6zd5wl/fDwup9olG9
4wdf0zfuhPtb4b5G5h0b0zW1piFhuFH7m9HdJf38YI2MJFjh3tDE+xoKTRB+AkrLifEFpyYOg6C/
bc41rrhs1aM6NPXjGWyO+5tQTq+NJvPN4tP8IGYDer9theutb/Fa5dixOJecEFBB+13HDRD3rIlI
KoY78Qst7WPiQoOV7jV+bVQsXn6Ca8zbJb+hWcAg4YKk3z9r7XvMb74X4+Fwy79HV1xbT26X/FU7
xS1TIE8oc1ntG3XfamrvQavzHSDlKqXAOQ63qVLtH+cpW6okcYE4RyT8NqjLTk44xtZAxLjem/yL
lmFZvMLX9GB/cQUnBRedK1YfnkLKA1VpCELoV09TIfm5Bhf8niELS0l5DV43i7SuxzganXCi0cW7
KrOhwSuqKlm3mQTLsfbOv5iPtS6jHnMeOELWdsd8FfMPV0fpMapFJubwkvWyYAx50zvqnV29I36P
lK7vKPgaE9BcS1Dq1uPb3YUM/0awL6JfMyknr4UyvYbfMkN4dzRKaok5gOAxgGyUKAM4ZNgaS3/F
EAN4T5FdHZbXG2V6a4TbwM1dj4Lhg8Ec47u2z53zZIA2Rzv+83bvcJXU8HezO0TznuaLhsI1+zwm
t4/7/LikrazQACJf321q/wpXCCLdw0AhJFLuGIc7L3YwHhWa0S/sHzprlBsYGaB4/JhIjI29I/2R
XMiImakZTZSb/SisZlnv3p3RPX2V8RIAWEef6raUrzHQUKyKO3xXY11z7INRj2+1vbiNhDHsy7lE
uk3OAzopiW6fXLIbuRlkKOIYkIjJR6Sb7UANWnIr//CfitwwEpVvB+qxjt4eUq0LMf8tKivaf5Bw
SYMQHZ3U4nONxtLhS2JPYhj0gi9tTKgAtjK9e2rKgsXabLACc/N4uMVcR8IuQgUFVub2h5asmbAI
TjPBJ5uLUEvU+I3rmtfgwvaKZQvbwL8LNTANfV+9UvEKw1P8WYX9rtVZ3+N93nP5sNBgKCbIcRUX
rNUTxpRbRH4MNhDCKkd0P53XVFtyzKr56/i7BAMmCuZUHCi2Y+ARn/fXOzPehNfOGi5aFyI/vd0U
r8pbNlwoh+fkRVOS66ZwtavLUCX8/N6qBnPyflxYDIBgWcrtk7zd1uVRywwgoxTtDrgxbslgyTy0
UfzRxaXMV1MtAjOUJ5UNV2Fyo2SCufkeDzxFpAQRbeOfS1FrlCRnXBJ9HUcBpg0D7jjGv/BYdC4k
w079sn4Yble53hB7WZETTMIePPgMUxsuBCZfUOejaCOjJBZBhO3CciwsWKGL+Z+Ih/f0uSjsdZx3
FLGf5ddmzH6MmCA2yYw/8FOykVZWfcSNiJzsP2IG2ofAfhTOjA7SVFUY2Cj/XuaqtnQCCx4X6Ysc
5tDfDryh89irx/sGSl3AtllQhJJmU9nBgjRp3dmqbqNfzdq9Kftktiodc5uQYRf29XBz+lZOM/84
QnJ1z2JkeKBCeddXGHA6j1WFcYBQXejBNATBhckWkfdQOQ2hrN9i5r3w/MZku7SOQmH7NLnnyqo7
8cHZd/P1uDcBA32DOo8Zkz2MkgsoUF79KXmdsHwErGc0oqPKUlvdFwzNwq9d50sSd831gimlpLaU
YIRZw5E9T+8zU0A9QiYLITc9SaZMJuR7k/vuvDbr0nwoXnGQeJz4nWowSHw5rNw+5pEv831oD1Ki
NhijclOXf+3hsrtAekwo2n3VvmNs9tyN/j5W3jH0rU1xOiT5FaMHD8ZHZQYkyjHNjIC0cNmw04Qr
iBQNxuvxh+zqOh4luHCTZKmUF3kfbPVpl3/YcjGKB3xRTC/7EpYSvM4pxf6YwlFEE0bW/XaOgYGP
taLf+OuFyjNr0y9X3wNwlEWH4k5auVWTJrz+kS2ULVk5tSGchP1wyQS8JW95Uo4yf8zum1MiYXpP
ztFjuwHxeE1W+wQNItBvKvudo5gXp96CSN+2H1BHngxEnMnAe6woQLXlddPtWnYHUuWQyvH5YZCX
Ier0Eg0najo0amb6ybCogzad8G9fK+b3ePZ77j0EAKEG49tCsAU6cgYQjRek6v0tNTlxBDV33H5L
9zQp/zhKI6rlyhpsb1k9uSx/+YPJ2kL4gVdYb6ynZ0S8mHJzg9Vz92UiPiYLdIrwzl/fFBofqLjM
lkS9nEKu97cmf4YXyz9MAVYVpgNp5VvNrtupVBhnH34TsgV8OvKHh884DhK6eIRATK+RRNDCIVWK
ErT0jo0B+cEvV/BuEY7AckjKPER1ZGA9tlR0rtoyQnw9EPyQlBeV493F0nTUoPRgPIfGYzIg/+22
VAj7oXcFFrjNegF3CtEUOGAAildHivmZ9CUTSQKQ5Jdb8UZDjsU9oAxa0reyZO+zlfxBiH9dgNTF
DMDk14gpJlNeFds2vc5RVXAktgHmS+D61jP55ZrIjBF2FLOYd18OKmtkvV00lb1BrMUn5zIpxsx8
lYQCk5PzQT5txVWO1bPslFNglSsmQm2umk8KQCGfyuiHwKdoJw7N56xO7sH3cGZw+rRlJDuHgxUy
TJNdaKzXnELrndfZIIIJv/8gX11tHtF1MwrajQJMuEbDs88e+DBYY7Umkr6YpCeXrM5wdEWOJTzv
CtEUMZDLgFbvfTdXnfqg2qpTbVbZv+Br6/Kktemt8zGhSOI+X6O/BWyD61EmZo+06Q8+7NdmRD9g
fApKPRUGtN4TR3H6Iobtz4vRx+812AQpqwaFsz/iFujIorenF/dm8USXoIEFu6cjQseQL7Y9Z9rb
YFOSO3/jD6vMiJlVBkrDNdQP6QRReLccAMDJL2U8GayjeX0qZMpUBV7dqnKfziVpIqGh8eR9cRX0
ntyGfyroNj3t9JHVC8b7Zx+o6SmaH1OptFmSPr/2IkzDq3GzJbpwUAtMM9txnz5lji/yArOBwaLD
PT1/wYxdjeirETSwKnw8/NHA+oTSisIDF0AF3KQVHRE0M26yNWCOP9Nu6e/B4LKld0EDC4IJadm4
9IxvOnS+sQTChEZGhuQaIn8fs2YakV5/iPDANWeRMCIkH1ac0YFPM5p3p0SeAa4UkIb2uaQZt4RM
XHeHPeYSARkPgjMETTTkwnRhCAA5ILmbY5RpdLMPY6fS+BQBGNrPsQDqf+k7gNzmob5t9nfIZqSt
KU9EgjWydbo7+QtrXXauI5BGHvJEARPKW2LOBD5Ks+2H3zFlDjB+5wgo5ORIkbTXYmVPTqH6xQAV
BTYfIjlbFroMNO+HF9Pb5ST1tyAey5vF1Fv8po2Wl7hqozpOHyDT/d5e8T84h+vwRLdsjwp3agxB
M3WGgEsGwBGwYRwuyW/a02BHoXxDiBLyedeDOJWv6NRa76gvRvcTOPSZGmv7Cq38H9Ny380Tl6Y+
d2g0yGgxTdhPkqvkqJxEoH1kVQTvlEhAFosgQEKiF/byz+Qa94Kb3yy7Cd5G1sfHvQxzZ5PYPMx6
AVDs/B5ztyWAo6awqgeDkXwl74faYhDdp68N/hg4Zf1TxzsB1wicYxH1J82yoEKL8K43oTFvyO1Y
yMp67aSoPBR2BRzdIxVFgzqo3L2YxYTi76rWeooei/k7SmLjC2ipBYLE/9PCeR50iqud8cA+csu/
jP63JRtcV8baZtrOB09A//qdVkC+RGbwDYLX1R56Amqm725AbcF1UwvPyWWGa7EzSpkYTNZksgM+
N5jHFhCCDE+H6Qui0xkCALlYw/CMt5S81NMbU7p2ubhu6fS+wja9YLnYierrF5D5s53Oy6tXGc8T
8MMdXJspVBfhFiWpoPm5tBXjDQIz1i+BwTB5Hao/FSbeFbQKkSSY/IG2FG1CCr3wOWl8PTjNFPdD
mtoeXunPHiI82Av4nVQBlV3vzj5oPfhuHVbMAySNx4W/EFkHEhPLx1GZXI6Fy5Zex1zVfc5nxr3J
vhFeZO0BFicqxoMpKQjZJdrViUrLCJsJ5kzVMfne61BUU1KBGr7wbk3zubV6//oWTH+3x1sflxSq
cnc0cIheV+pIGCpWFY4EA3OooGACRxYGRUJzO8dC3B3loigYhnwdG5rBhMUxYa0JBZH134gmwoSh
lAbgj61eB2Rjqo9uRwA77DJpvL6YZriOPyHZIcbsXstoYjZKVFSFhn8SIrj9+L7UEFwE6jKzSjbr
5EarlxkbbgRgVniZuhiUYYzq9TA/MHXof8C1nSr5d/wlO/De9AIUlwyGme3ZZa8HEVSbZIdYpvvO
MQuAEYaEh8I1LOS5GUD2WXHmBu0xczbkuJzoITpKlQW4KFBXshhZdT9QuicvbArfDI/Br7FOEDph
apE2PCe/IWmr+wYcudvXV5LLM+nnnp/eaWQMa6v9RhcGO4FrOTv7AUPLUF4cma3KmBw9iLyYnvbk
XAwa35ySYWTW7bN8sMYfV64mQBX4rD38x4e0YAAcAF8veTLRdVTu7hvYl+QXdQPke7SQVkCvsfiJ
XgDHtVtK434mtMIBzy2VdpCW9X2xpRFLuiKgxkFaXdFXF+iosAcIGq/DxPa2L6cnUI/epp1T/F9m
tGVZ1PuGrsCJkiHV3ma3B8IXPD+jD10DCJ0ZFBuikj1CXXYqYhApPMe9GLcT9N877oGXPdpQJCHY
dHPODvodtmQhRuUIx3QoXlM4PKJfOph0AM+bNyqOnfXwy/lT0DoGxCMio0lplNFV4Zd951QDeoJS
hzrToSojnjPMa6wf6EXB3bG0sMo/4WAqEVy6iLCD8Pb1gUKYlClZ4QK+bNmM6goU9ELUhhVmwBdi
KuHnMPtjkxtpcYfgEzox7Efy1ZoJXa5WslUup7wgcVesL1PtzCM4T9pUPftB3KoX3PnylrxZXw1j
Dei48jhVP/AEYjeJP05BwEJL8LWR2zgfpzfVIi16eZrx8YUgA8Clh5wlmFOJSpXkko0BE/Ml5GjN
YB10092bHQ5S0Tkt3UdiGedtFxWbjglAZlGFRj45nEy10R7XWTEf/QFX/I4jV5mvQ273Gy0D7giL
E4BC7yN8kMkVJFWALWYP0itKJ33En+TgvbvB/zIKn6EeDjE50CnDggk5sFRbeHXG7udcfjc3apm0
zwic3XNBOZgaPtN3hbrsc7sa3YJICJ0AQh8dwg2V2KKXq/lt1UTrJQv4s4HIRpQYGstYbECosG1K
Gwc9T+P6xyj/nnyNG14rDJgW7Ov1yeZLpbUF7vJm4JROzGjFkUZbH4jmuYRWK0ozqL2gKcmNW+Gc
UPuRKkCxMT4CHhaVyvDju7XTc8n2dRPqhjRXYtSLzRw1j1Ss382/+IAgjMJt1PFgwi+nEaZfbe4F
kBTe/0RAu006SAohWmTuKPmI6xRTLOdER1NgCs3iSa3VOVrWe+EpCQWb7skVUXhYm6aQIThvETKi
TCXBIkdTD2UIbkHTAnMdkFJyLs4b+nNRd0WjDo4DN3NS8T60pGkxnqN3wJoBVJfznlna1Lzy4v73
Ch77Oqrm5NlYonA8/JHP/UcZ8cAXnFnwN9Q04wI9najmw9aLdky60PakGCIkPe3/xPZHM6Y0ImGy
fnfFVxLZ4C+lcyQ79ykEwlUltGBmL+aHYfORLUlJgRpS37vrpqIZP7Q1a+s7v9TcxY8JOHZ0Rnkk
pcB3VbrctdOtEMCJpDHJHCPDDKw5ZfR2yrHky57ou9DFhHKg04A70wBTbMkd8qoBT5ejuDg7oll8
A58nW8KDhTR/eklAWaXGwqPUFNAF2O6G2BUOZ33SKnbFkoxIxzq8MnTKa6pU0pkhylv/zbT9rBND
iCUtKNaYYcQB4kbnWM06lxvYf43x+wZVwNEnLNJ7IIHbJ9fpevILLtFgdmNK4a+vu7+03Ij+zo6k
FK1JsxMTNbsm6Fx9T6Wd3RIsfi3d709HLDeiFUhq/0xM9U5WRyvl+0dFB9dm4N/GoynMiYFFP5kH
3g8b4z4GgQKo0hMGdyCOon/5CUYRRmH04CPQcZ+6fgLApbNt8C55ENEG6BBdo/UBIaOvc0Y2TnaV
vT5Tky4EUOuN3+7QOzvUh4AduIJkNR0IOBZw5LBJNNeYOEoWzgvBjUaxxjaQABtKb7i8xhf/HZxg
YkE+YLXJRIxBJvwKkZiZlVNa9/AYLjkSL7MXHILyqOfKtNoO/A4kEvIgNBk65MX4hcQduJDbhBVI
FKAebw2hkSEz7Fv79EY7IYPxwKmDQo28wC29B+DZzQHTp5tducJth2+n2bpPX2GhLc7UCwyTmIQM
cVKllf4Gw7kiJfFZ3HNphVSPgo90jj4PVaKG4jmdvN8YgjxEU4DLKbg/Qfbec7uXdwVEt+EjCgPK
LzNMZLE59xz/+Q0GswdFbKLaX7aSLfvKVBBi1jzUSBlXx14AksoFft9cZgPnO1ZI/qp5s/wwiQtK
7wpLztrH2rFk5Iev6Pd1D9B/AevjNHvMRiAvcihAgJerhc0MbOa0v/mA6KSrV2YMYEaAnVl9upUt
x7djX5w483zn/0PXXsvDeTo9gCTdXON5SjkGWD0WECV3FcmkFZODgk4+rQLLZGpvyb35GppYWPhe
g9r/B2Uaix4hs2fSukaWV7NJoyqEHukljGWqVdGS1RlMPEpMT+/6RhDf/JhFLd0ip4LmbO5Vn2F+
TNn2hasYDFl3L1Qkb4gtUpji4XR1U0RJ2HDY8n7HqGsQSaf8nYrf3kDqtIMYq9wc4850Ltga8/R4
hMngVCQEHiQHqkkSCyKUsIjWIa9cpyPynmLzIW/oHWnhGk1WgASACgSksSspPSXnpI5qssNWOLNs
IJ0ZWeqFc2VCl90ImwWflgwpqkFjOZq8mJjPJ8TCqmAIi8MIVJxdA252tFSEIyZZJc1aPlJWsgan
JA6E087x+MHDVqKE77xjukeuNJacFs4z0OHx+DbBWkoiL+d/eXOgCE3O1sstgoAkkfducL/ZU/bb
lEj83CsQmG01xXm6mMbcMVm2to8CXawJhDK0DZAu1dUm17mWLbBSoSXh2hFmukXKApTESiBVYyWM
nOl+8t1J57hFNWOHWk3CPAtaJdAezAPTBbSpaYBGouNACkU2cp6RWsSte/XgPc4xI6Xn/owYb6HS
wjEF7+2eu1ufYWFAuB/zarN21g7MDc1I4FV5A7YmXsg+4ZcsG25nTF230Gj60340Yay8TB5OvLr5
q/zL02bzRQqJ1cuAs8Xtx4idfRkB3Iu3xjibiDM0QM+BSbj6uIysFLhQZcb4SSnBQ2HZZQ8sG7oG
9m9mDJjD3f22IXK6Cz7VCpd0Sgz6pIJFELxwaGPxgdDMfLX6in3x4pnLhp1zupzAPB5h1dgkdV5+
nMP29BhPMJahB7DMw+Gt/OB4TG+4TcG3WbIjrgEIM5unNAATuXTcmO1csXHEu57olQyNVedABDqx
EfljlphWB4XhhUJsDY8Z8VKMtpkdtDA/TlNIwRTCQUCyjcO4S6ZrHzTDXslW3hAl93jOO4pxJJn1
2YVxxBXP/I532C3iIBMBgvLLnD+9/V7s6X8niASk47GKLO2Ff5K5EivEAzVg0Uy/xoJ7zKFvwpLv
EtvIj5zFMMs8cRJDDi6KgajKhZjmmLb4ElGcH/cpkTqazxvD66I8EGa1tN1F5R7xon7ABCU6RBhK
grPxQ4XNw6Y1bXLzUfcYsR1kGTi+jehtUsKlQf+POVvxBuQdFGRGAY2CaQdwWvbUTGyFZ/QLxHbA
5inHYp3DQ+UvbH7FURXYQmbbqr2I+J6sL7bZmOMsn8Z45ju6seSIdR5e35yCVVDa8AZwgMbmB7WG
pRjlHD8NPIoNJkctuP6W/i96UXYgR0np8XaWiLmMjLFCPAtTVD7i4TRN3w5ilqQRiF96cFDGH95U
or+jo+f08FDgAs5wVGfJzG+AEiYimpgjIbGBmKcQ07sg64XRHbM49kkoPCBYRXwRgYgkBPZyn+OS
qQkALLevJ8JTzxaSUQWhfYRpFM/5YvyNJ7NTiuoHVmeQSPiNCEVYTC5bfVT5sJJjOiEq99XsNP0h
wKlnIuMTOR9iXOsOIZw1eQmQJaXhPxzVacK1vWeAGwVxzC5tfsV8b5qQNT+4ln/tB2gG0aRxVpvn
hKKfbhoqZ2h+Um4DtkmWaA6RUEAcgoFBKSXC+D24WTQBQYyYkybuvedw0dCIFlw6aojNf6e/BQn8
ubvW5O2t+GjNS19DsEtDJGk+Zw1MDmfcM0HMIhPXEWzBOtFTE5qFV4LyGexKpM5EevF7OkvcGBUd
Ws2/02GZfsHBWzl8Gk6hiNOgOVil1Z6X3e0chU/iOJF6TbkCyWpKiu6LUm0KtcAcZj9GHul+chHQ
x/2SYffiId1cCSeYr8c4GMMa3gdaqrR18EFqjYTvjd7SEFb+1E0ig+LFthdw/vg/MlXSPzq0VEsk
NcbC3VGEj0d2AxvQQvsHTYzW2K3MDBBEso7sNoyQf6vSTFOs138sD4IK8GfFOkB6uZvENeFVuKAN
NYlaypHFwDi0oD5i9JYPS/SOY49pNwGJWsdMhNsYL9ZEZA98AH52NiPWihwjtr2jynRzP+XkEgo+
XCKfKIKfqpJHcHr4kSOfKt/EP06z583vu4uIR/RCXTLYLBAH/F/5acuT3a5ljMHtBTjxBvHmmH7M
OT9752HCnILphA4mcbsfit3dtwLJrw6Y5sW0v2GZgkdbmbeBtNean+Vmg1acRSOG7f9C64XC2e2T
xVD6Cc4wtRLvh/71jGhLXWJCseeSYmnNHQyk8GLinUgh4o1wfztZWQ4vOHGfGGfadsDV5MXBpiK2
BGcLqDKdz3WkAUTwT7nfj5CVYo8FZNTfCb386YMQcvVTtWF0ONQJQLo18lIzDuSQFP469irTs8Lx
iDcRd8UnEKFDIUNFfGpCdci2FeHhHP+LkYjuTET0e6KDBug7/o5ff9oiZ2Uo6zY4cOJ7zkoFrHiB
LdvFHPqH3YsHMjT4vCNU9PdpkPNs6B+JLcUGndIP+LfDrkZyeHugL/9WgMdXQDW1cipSaZWmomXr
HQNu25b/Hxg73W4YzDEV6NpcCLwX53PDACQnRAEQpTVejUUOxNlTfRSFK8v6Q/iCiRC8RpcMRC4F
ghuS8l3BG0TyJDKvIxDxwJ3PU0qJM9EhHSJqPEermX/aD+Z0YwoECVHQpm7gJQOv/Ysx4FwTIVZx
zw7SEH0dIRZw9h4sHCvlVaWBiy2CAVTYvIjbcDVKKbQ8YjJS10uRe+4zj0BQccPiornfHz2+YxSY
XojF29zzeOy0mVS6b0FKtsoSxR8U6ZCnZ7hFiP6jUEzdxaOibP54qLTw4cIiuFGuAjfydMCR4SqJ
ihVxUGO1yUQyIPbXLRT7TIdHwEt65v9IO5Mm1bUkW/+VtBwXVuqbZ6/eQC2i74OICUYEARKdRCcQ
v/59zh3cSCrsYJY5qKy0PPfcjaS9t7svX2u5WSYlVkffF+gMU7pE4Epft2XtY2sHBpnzxybB7ZaI
0SXvtrvqV8b9qCKy8a5WgBH8ved0yOZX3Q1EhVpcxlVTqZMo1C3QZN7z1ObenYl9O/gsQW2S9vQv
u1v1tQGdMeDiA6MTIBeuwwNgyQrzV5SVLaV1prGmv6sFuRUZfHPXtd/txMIcktA8ALJgAzm0NIW9
hzljgvLZPyyvDa1jQmWA5UObaz2myDUhR55alDg27AMZf7rqlLQhiINnWr0wJK0ONoPdIxUSsCiB
3m6ZHH5sjM+x1lykDOyY9RU45viyzx0uW7aji8wKJgjuzuB9jzBPJVDEtGJM6mABCQ/Qahy5QMYF
PkR0C5N9WGKdCpE1QAXYKcjXYHoQlY8gGAuFdoTRptJH4QOq50K/l5SCkIqhu9CzGYzZL2EVuu09
YRZaAdfTii7Lga6mtGLBqh6ggcvgDR2ig9Riu9aV/6SZJ6RH3MyQDPq6Eeh4urf202t/Ni6DGm4g
TkOdGpgp9vew4XlPIwWvdDbXN1a8dJRP3HFkGrRqsPyH8ORt57hg8i+hR2e2raEBx6gFA605fqfH
Ty4q/GRdnOYonPOQNiqWkWf0vNxDbL6Iy75+ajhtd7hPQ9v11ClsLnwPevd3mRtAY6NESxqn2K9Z
DXcltEY6y8WGEexMQ4CTBbT2js9hufLLb5reRyjttHM2/gbDOhya8fkaXj9piBP7YUbOBpsychkb
UqcNCTx0R5jM7UBbmuf6LjG5oJ0ozp02BGLuJWRAGPB2qSOQ3ZwClem+1Oi8HTvQmsxub0B8uIX2
MdrPD2gI1CX06TAjo23RpdWwosRlDecnE5jkhgoNcyeEUG1lwE6xk5Q4RkOq5m2RWFGfzrAj8Hef
hbRgcP59U+DuuJe2y43Mt21ezbYWMS9gcgU5bBj1DWoDJpBDFBozlwPPGAG/SC8YNA0aTk1QsglW
gfZGXRr+ZZupYYGmhIo/3XyKBxY2VKcQRy8A8iZkh64S0lfm6zDNYnErvIqO/fsBdvkqi+jlfxyy
yO0dPu3kOFY0aBrXJsXOjF3rkPEEjB0DCONovO2GMOq4aNS+KFwEFk3HbkI3CSbWDbr5Jbm3y3Ep
QrhH9xI1MN2tzz3DrTJhqsRcAifEn3Bc0MLbDSeLLrRByBqAH67L6rqE0VrAYu3usBRCaQA545vK
nz6UUp+nAyDqNyDBtVfGuJTQO5WzRouXiAykPVYIRpLIAPtwH+6G+7aCxG8Di7gItH7OIOMLYX7X
w82LhAS29k2msdxJBGh8A1fQMJEDZiInpGQoP9bNU7IZ1WJpHgtKVI5nTbzSfXw44TdT6VsMgZJp
RZuO2cUkql5b2AugIt6N7lO2NwEckz2oMxGH/7uH4+ptx32xaZFIsIP42a6A8quFGt4mUKYwmqBR
Qjc6Yg4QEW9MCxLuiNMBiWSMRI02K9RB6Psw6H3z3eFmOT6iL20lxk6Lw6maLOEQ7Bs4l3v6FBPh
dFS29njiHCEZJeY5gOcGjorDiWDDkRMVHeGfOJ9HQNGt7wy2bQXCudHcTIvBBgQcHusqhshId+jy
ZXXB6HKkzjC0Yby01A/l6wHXChgqszG04UYm0PI7k2IgyoDFBWGAQoSkIcNeFesvmOKkURYBlmMJ
O+DULTv7AfTctDnWaW6vuAnoCSZE+YYJ0Yfoi9G8UH2kTZIht+zhCwySuP7m0tiPV10Q8X17TeNt
f46zN5oux3V84x/tbhkrkbYwsBvBmg3L6fFL6agLB2KNBY98O79yHZi0vg8tmKPzrKTJ6qVaPMO1
la446dFMcDd0OthyYW7aszHA7p2A+NkV4MB2P2tlMaoNw8saG3Jpt4GujzyE7oSn0RxDc0IGqHS3
zTXVW5vuzFwBUJzBFJ2cQTEppeitmjSbzsv9cpeQ+nN52qNVAK+KUpZJDou07tLbVWMw5oUzQn0H
VosbwliYAo7MVadGbI0vb1LtI/lOGgDyyIgkcqJT5Rih8QT9uTZ5Bdj4AoIqb0adkSVUUsaQIbRb
+EDgWswQ6EprbMzi79UbUx+kI96nl2mzz4Y0d0iIScEYGmHEtQhmi97bty3aX7O3WxtQj7yDbgVN
IYiG+CInOpVd1j0NUxvqoFEflzFKiWYeAJ6PYcHTLiVuEw3XLcDVkU3SeQZUv01qjfJjp4INytCU
NDFiFYYyllw51VNkktfI5YfyBEooK+LkRTXLxlBoIUE87sIxgC1BhLNCWPu11q65neo0vY/CrTyv
A5sxv12SAvsdUEf4Lhzj8x3cS4eoUteYdj+6SvtZGaFyuCanM83h88Ql04e93dNgg1ReDhYBu6ol
2A0zqEE6RDSG2LcPkQbIk0yKVO5N4Mnau9I8daW1gH4EL/LrtGZBHxNxLzT3fbjuS9/jQiMSXl3I
fXfr5F1zDu+V+LOD2t0vSFGHLtQVGijvGPuscBin1KZ8MiiNNou9961i7Deg6Eh0MvKCSmbN1Yde
Y6r3teGsVXyKehVCBnAhPXGuBydavXPpoAw5tumV+TpFk/DCzEbacbpw5k8jjIe9hYR3nOCp1tOP
bXvfcHvVJwwWeuDZUKlXqXfp2TSIqE9jjJiwJUTRApZP4oa1v3De1pxATDy845wDbiB2sFxu530d
1/bklFQB+liKCWA3irAU2JdrS8ALi5jHRULqJsQE7lhQJQgilGXKl0ENDPFrose2v2sjQQ1qHzgs
sc/RmXG92m3aMPyI9bgiQ1WA+GlOfsMGokE+UJeUp10rqXVK7033ze9aI/sC8IErJdxGhwJkwxGm
NA717xU0PUbISll3bxP4WmUMnlD2z3AJmvA56XJO3bker8GzlgCHuK1tUI1+wy/i38M/8LXtX+v5
J6QUzlK+OENZIqIwJVkb7GOrvns/jHgN0+t0A8LE2HNulm7xsSfF3H5fmkcAFvpdJK385R7EtT2s
CyhCAdSbuvQx6I3OpvAOifaZZ/Y1KiMwNrjIWu/GpqEMJtnGUa0u3pj4XYbXN3Qh+5t3JLbd5hD6
twP4JEXDaPJcDKMs+rePy3CH7Sjel3TPc3D7qrUPLxv/PnYnZ37Q6vNBpgGhO0KjceVjc4UK6dvp
Au/1Rb5zD2lFQzmEPkQw4fIxJ8JOpk2AmQ6c2+0c3U3wdfd378JRmNwiCqZg267l0Q0GdgMaCtMV
UUahX4c8wfUO9cSnewwThTgN9MiNeFzqIse+h+Y477IbQXLpglsUhpRwWddomt9OEVy76smzvy/k
GI9eN/CNRcl+7p96d1ja+z71452+CM5YA8TAmB9XgFgglNFpQT5My9TBb5sPCG5WjNRo46XjtH0C
IXVjmQhFtsD1xC1cCKkoct42RPqj92YObOLBIZJvWFHOc0+Qa7x1JH+oOA88IW1vuclmn7gPlOF8
0+WFUuzYbccjrdEGekK3DrweAhhCV1zs6/mQCE0s3ZCj1oLdJ9EJ49M3rXeKoJmSVcZVfJyuwW2A
I3gqbqxzeI+VnhG8o/aN1EWBDDWfiPX7fixIgmyKbXsNXIGY11vIPDy0VpADsh4IkThmI7JGqMM5
dFGJ9pnvxU1BA5Z6TOpqB5kBjS10FLBbizaHruHCI57F00VVbzhNerLQkmSA71lAYxiobBgaPB8m
0YLaZYQHLF2cWxcTVYah2BAB3PoibciYCfQHfvV+78B6ZEMX9TPBlajohLx9mOEz4gyNvHBGQtNX
oNJfptDQPbIH9jmUd4r8VSuPxP0BWBDV5Btchi43UYMG3PHkmWMXDq5JK8oHeISpDGGYTLbqpp1T
a1s0NZOnCp00RPBxvIc2hLBaQ0mDCmPGKkRikGL7zuGZc1tuO1egVyY83ZozJI4nXNl8TQ1snBlw
HEd0AavRR6hOs33WPaK6/8s94sybt+MK4hj0ZoBIKBlIgqyvXUJStXMAJg+knkh6Pg64PqLXYLPR
h6HR4H0bvRsYcTNDd7Cvc/eGO3yEbxANzqHZKAZuvEkDtw2rZWGj590kbj+jmXquu8BoKzaH7q9Z
VfirogWmnQwaI0Y5mW+Pbw1rSJsR97aRAXiAL0yiJJeIEJWQ8oh2fFgLlV66XCU3AlvRUWlEbpdb
kuoY1uRW8uv5kcS6gzbAjGv9O/plhbiUmIM8RgEQOonbSVHZ+JcbavrTxx2HyRCzMVzQ8DnFEaOo
3xtVGmQjkjJGHYQm+bEyZeaGz0AV78ic3Zvtf13a+Uf+7fQwFcXUNvvg7O4YAiPmpuJc38TApI4h
/iClR824sfcL4SKNGFwTa71rHjEHxro1srH2XsHcdgPjMTIMV4BhuSTvW18hlWKpkWeY+jE/5bts
whQmmwJPQtNAJOQtolzraFRLUQZLPdIAFpsw79YQBqcMaQhEMEObmL9yGlpv4q149YukpGjA7CdQ
QUPp0wAUawbkgUsr7fCXT5HdMUBEANM1nOg/YV77BnV1u+AasVtLiE/0AmNmbTFSQbLuC55TNMJu
foac1fF4HQC8S20Kno1RRw0A9n0zREgVfmV8bBh0/nipDBaUyPQIr32lf2JCAT8R2S+MQWTuJ0iy
wrg6UPc8BjyZX0ygQ8+RAljxY8AA4f5A94F7GW1RiBoPOrLbgzbBz3hjks6QuZcUf5RNBfaA4Tuk
srFoVwA2gqJPn5pyBXoWLS0gjRBj8XpJBeLSOGAIBTAJP0h5O3FuYIJjrY3U2Wg4eHMo9EoY2ED1
JYNCrvhWWx1mcnA/3lJ/x/ki+1lWsQomzFWQRYSaK+94HVt0PfLJpKovXOBPmhwBQUoC4wIrywvD
dD7AX+CEEada64EUvMVYI3RTesdnEJR1hFktJpsMDvSg5bsBkh2mD2g0X2wQpdknWmooqNfwzuel
6EerC8E0wJOeXBdDXJB9atfo9i7xs4OjCz+UO58Uh/5WA2brPSoS/isLr+vIPIP88wq2yECNiDLP
P853C5AOnt1p4zw1v4bUqNTZ/Ov/YgKtY2r60OC3gkxidHtrVeiyEea+lbzdTvFljjBIBngXePAY
YQEur5gsBXgyhidzgjefR5V0+axxmhMM2uAgop5l0I1AT0VMYK21bFggQgqGZ5gU1MoTgmcEOuLZ
zFfCxSVB0b+nsOofpmqM9xVJtRvYSiTb54p3AOnsTfYLrRn/TXY0pTZWDz6E1tqH3iA7kOoQ7Bsl
yqW+essIc8NO4QYlpn7BHBwEuMvun7l8Mn/2/k2Uw1rSba3oe5nAI1dUpgf8g1z6fs06tzvkaxJJ
GTNV+ypIQpektD6nr7Ef2DS7l4C55JqUT++Y69PlkiKKOACmm8+N+OL3ZZMAluk9wOa0XWDTGhZ0
GfsV7mtkzQaUlXzITibs2QC1K0GKgv6C6QQUB7MO2g5u2vuS4oHvR2NsyCAZPM07GOP6CAN7JWi4
Acm/jJfwMIH0OYktphzxCxSMss+ML5rLlrIQYQnvKCNBXsP89JcdBcmDZF4ARaugQR91eArGu2Ya
o5knQJ/q0GUYhztS8dumAFDb2xCXeqgRbMhIBs0YHWRFIERaRWUHYTIRjkE+qrU54/4A54SYGgRe
3RkRyfkEzKI27g0NwLj/fgdLtWO0qHJFoLZk6pzVNwNngA9hdKcxUpEaTegnJjceUGPuD5hUt/a1
OjNXsolgbA6B6zhQSCaYlxae5qc5yBHNeMWbMFtD3JcPkQlhR9KHbC4fCRUHESCld7a0WzZFoMMT
S2Vz9BtMsPBROpy5Ra6Iy735fjKmk05VTL4I8Mp1wY1mBJioQrnhZjK/kTmp35w83MbRaKP39RcT
0JKR6S1ZGUIwfUB4bfo72bALh2tH8KUFQ5cPec/ImI7JdwjhpE5ItKmrwQXO/UMPbKKPZwJGv48X
tepVAc5tpCWHegli2jAhq0CD5eRzLyfakW7mnKk7TCaqazCUEHXBWu+l3zix4YMGBgDJ4Nau4KlB
1GPyg4CyajjrWkMTsRqZxe57u/dO+CQRqF0fy6OOPb7T89rAksUkBJ4iEQiwGfMM+m1wnamLG5Sj
DbFRejCk3B7YIrPo0AczgsJC876KGj1lgX9Id4dadTfdTa2uSnWILDBClsk3x9jB4564d4W/tQ65
aAUWvvDZBIqoIvgfNEm2GPjPwChu9F5JdmFQ0WAPeV2f1qD45mAF4yzAnmBRENXwzOsqHKcOhKWT
2KXV7hCdbvzS/bzH00nVsElAbs346PXtodFnL6/9seC5Juju13GC9O0yOvRsOCOw56ikq6Ej5Tyb
KZThdGW0b52/mO6hUAgT6Xc8QUObHqEw1z6IFNRKNfpZJiEDp5SvMw0lkHbIHTpYPnR04DmAnKkS
8QyY+yEtwNqF7YtsVHrZ43zZlymZxBb8ER6VLBdOeAyWx8aaH1GjJ4N7jIBcgFb4HJJQozQaZcfg
vJS/ROVDOAsqTiXoHTuxoOVWEUppESPO8+bXaNVSeiJQkW8Ibti69DCmhHfMBD8mmeKKv6fDPiwh
fkHl9Jd4BLYgCQDinFocBujhgEwRZBsq6Wt0PYW3xoYLHqEhSL7xYa+Ca+rjIkuXcGkP98mB1Npr
APs50czDa4DuAXptu4GQxMR8QX10A4SkL/wD+fhKdEguSQFfDRtN2lVSELGRuCGRPf41wgQafrxY
Q5F/V97xJeNNHH33/dS0wtWkiq+M+6rCc68KA5u5FaFI6Jj2xEsRw/a8jhcj3t5616Y90yUE8SXX
dUmgUf/Rij4jMJYL3OWT36IbKA4gu02GxL8ex1fCn9HZRBR/NDXdDztmdBk7eCKsWcqI7QCigL97
u0unlM8TlMM7f+hrGsJCojNe4w+pCR+KMWgUFU0ufQaWTEj9+kZzRQmVzWU+As9CW5hDvq6LWxBC
ALbekZVojsDMYNZjJAF4x3/qeLlA9kFcQBcJ5oeJLxGmR9J952eSMu6TZt7l5gkK5vMS+GFKV7Qp
dIIPTio8K6Yd8xU5lhh0wcWjKRQBV3KNgcvjN3OgDQ2jvVN0elmINBq5hcXfw0w6llFSEyOGLMbV
q/o9WrtULeLxMrp7X3K3zRm+vGcEFUcU+2rpWxn1BfaJ8Y6hn/tEi+UxrOaSEJvC7V2IHZFGnZvz
27IIjij1GEw83jjN/q9cC1yTSYd4+fr4HSUL7pBLA/keSX0f9jH0XjeYXMIDwXDY0aar3pEaURSq
DvOO9PdLcwxQCqkNDq8QHqtA0n9GuGSQF0db5N9ScJ4aCzQK1AzeghFg3Q1dbprKFJ0Oqk4bEKh3
iKksAuiNUoHBM2dGVH1JgyvBRwB5zSX6PkFWa38fEc/vYYleRwBoHxBniScmpbPQqmFytdjr8IpQ
Vhp1d7kNSSeOLfIQ4rm8X1Iv6Vb4/UmOoMZnmnvEDK8N74XBLqBjIKFlI2Oq1hq5sxivMyAomdBg
8vauV/VnPtS48xF5/hZsipapl5G+tc6B7bHr2Nhbxm8uYZnG1CtQR8a0StuMJlQRjofNlA7ml8Sr
Cu7lrWH2xebwGiOGYHfQZHRcNgWcSBk0MESvug22yEbXg2uiwqT/mHkt/AlAGaHhep8UIMjInEXp
bd/E/4dSPG+WBWENSAl5E8kZVxQWKyfP6Oz98b2xFrYKkHaCPRhuMZQsTHZM8pCpNdPL3KTUA78i
ZVpkpH/mexZ0VCR4iH5azMmhD1Y+jBtntIF5uRjRYZxPcibZ/EJ+MYapbCq4Xg55DK045vlOiEh8
YXAxAO/6JjgOZJCawImZRf43zNEixWS1YJq5mAg1r3UTuAKVZXfX4dDhCtHVZUI3cwaj3SKHQNMs
PlK6KRYCHrb1MYZwzzy2bSNtHOMQ4pvXYeZURP4DxW18iLYDCGPQ8AZ7vBy3k6/zm5isSWDcDbfh
l9NLhxs/n3K+fSs5CKOZi1VqvWqOjm9I2RjAsbS80TEx/AGCgAkBDiTO4XaWnrPcAcs95/RLIARz
WWs8nHJGSkdjqoIy2Qx4C8AcDwG2JFZragr+P/ESbi7Q5zHsrPvjVQKFl1y4jv/n2wPUj9RpMcIh
XCAuTkmzJNE8ThRyLFrbZNyat2BGcdTNxtg0h6sO9AnaTQhtJBlNipa2vMDqr4j8tIxwzUokf3/U
tkIX1usfhp/6DGyAYrVpddbwsZiYgqBpDFey9HpIS300+DBMuZ6JDciFyZWhGjJEJLmG52QWS55+
DOBqgBTXVz0jAqWCR5s391NpgmhUVHfc39iLbI0yYoSz10CdmUDvpjHBsEO47wW4uJJgAJgG1iLD
YQLZw2zIAYeFsaB6o2z62kygvZP4ezbRVhJsAOjHr2avDwjJ3QVqoc+19y10U67aEbY+JiPpCT2A
HSUHihQN8vwax7m+EWMOK/dfs08vmkGI54hGug83nGhDrUtFRiUMT8xhpiNIPnbkxE0z5ghcA2Tc
YDUmfzr7vJJtnYPr3KDBT3MeCGwCeYdeQGcyRCtf+jPNm+e895w5x9DIcAarmCJhi5vBzuOK2A4O
bFZoomAIyaF++mRAIcoEmNLLKWgm1gfCJabQhvV2jhbUhdPzRNo6Qn+3E6BnHAtxWgN9NMc4ZBGd
/PoOcvABWooYgFVUSu2rNykDmC81th33eucyOGLRStuPryJxlUgzOfpL+a4yAYZmAAkRTjEL+UqC
pTLoBIyTAWikiBxMTf5XucKkMQZQLOyGPdUOYzGDsfj2cPUZuK0SfDjknS078cxvFBO6c7wsOdDR
pSH6zgJVMnRyOHEiSqmIiw+88xQu5+B11he2KYt1MiO8Y1yG8wArSdldTswGdjWEjlqdWqa8kTwt
+EdWzJHx4WGWUa1LkT4Q0U0pYOo3FKKg/GKGMobsKAYUSEop+RjIBnQJZmxhZ3Wt0+iQF7BOwJXR
k5EeT4rOYbHvHCFHLeQ9KDLftH/l3pQLjHwVYWon20Gz0BijZJNwwyagGKFiBQNCwKl9qDBYb5BJ
jc4SASBvDWyk70BedFsy+V2d4mrBg6B3nWSLvKePJbdQaKpRfHW2dNPIloqpOQQehnBDlcHtIhI7
UIQQjMQh+8J/ACcByXTPkWhJMH4nlbhPxMZQTm6aSdqsNNoO8wYA4pjClvC2ajDeKxI+LgaRPOs9
lV4zalvwpI4TyV9U+iV8J5mtve1x0NkMFl91F7HJ74FLWU/UpOvJRUYxkRjM6YQwC+n0E9onmzxt
qYuTGJjQctz4cKBScJG8PptTjvNVpO0MF8sa0M0U4H7JmPgvYkXDhK2EVO9dg+bJ9CC4ZJwNLhQU
pmXkxLP4Moe2OjW7VUMlHje09sn2VpjAednyQCTeRocJduJpkI7y5ZnuyBukMHOE+56ftoyPGh+e
SW3d27QyvTuD/hbEEZOdQGcS/gLXGXPNejKy5cC8yW42MfB00XtMN8cQ5O7BHTlxcZHbc+jvQ8It
PSppcn5p/VPDTvRrH3Gh8olAH05XDw+s7AtekYEMA1LQrkdoaI9v4XZyJ66ibYJFpHApgU+Ig0MV
Z0tm8n5sp3vSiqO3gaQomfJsUBUNhk47vGktUrKodMIDNA0loKIyiF4w/MclFskMXCdkkuPymbmu
dxRQq5Y9ln7jrIcnrl1XJqgI/dlILJeRlLtthZdohIcp3kZf9KyoIEhpiqxV4rbSMt/R6dI4zieM
U2Rr0x0f1GKjpXIGyW3BxK9fzGe+Dc4g328uXIl3cSZyP+5ZYsEwaDGFkrxIQQdw81c9l81Lhyrh
nflCouIJGTNrByUHB4nvJ0VnYr3dx3BNNqI0oPo6IEaYRWvmh3b0Dwd8ms1ySdZ1EdEIZ4SRHv47
/j8RXThq6SqqWqtFiV+cKn5wpBZkg2SUmG8wyDA5M7ZpiDUG254u/Dc4n0LG0t03DgtcwjDDmh6m
eizwmVEHBzxicKgjYmjg6VaO9W8HI08aQp/q9/GDAhuT9Mipr7GdeACmgtqwtymvaRMplBP1zeep
UTWUxrFVTivKsU0Xamg9TVYosuDkrbz1jW/OXccQHSIiMBj3SoM0NrSnEBvrN3g1XHqc4xWxun7p
Wp8wXIGLr4AI8N+QzQX4n+KbYAyxgQ3Ub7mgKVsGJLzd2rBWMXfrlpgRw7xju3UXfx7mb2J8zV1F
aZbxDUgauYwJIU5E1KStREIoZxLTzOUVuoNQ5VbzA+Ot67eEqUHharn6tDokXW8uPI5tO8fvR5wp
4NUdJGYOV7EdwhBF0gakhGsCOnw0rtTn8ywyE5LRHFrUiQGWO5mVmFx9pqdSPw1yphcyhjE557CP
hB2bXEiGsMlsccFjJ8SHsgkegmhBSOf00fX7hG+y697a9L8nOkg5O9TgnBAEVEiH0Ochnw+lrD98
4bdLyqRI5QdPeDnZzDcyAGbnUZ+WE3QZMJWFkgEqSnnnUIXxzMRJZphkXvtUg2GEVhvYIRshghcn
EpMQKPEmAyUb5lAo/1JSaqnP39hrQds0wj0obcJshnXPZVQAQ8QYHNh1mGv7hoo5/zTU8ILGakPe
d0m2nXsNtdgaVa50ESGjRD0jcZJzk7Zb5EIuLXyB1onDAf19ruuCvid9u8YOWu9UshfKZJriIkAk
2YgvzdUQLxAOwe7rGJ+6kIQwP/S+sVrhU2ZY6TYUTMpwTpCuqda4wNLi9GskT8LkAKKouAhhJ3Dt
ixq0xyQw9h/XREHyThAhZ19R1K2B/9a4H0qOZTQOHSaOsWvoQsS7YS0hHlJED5Wm8pl+jxlOzq8j
ScAWkdUYjIwDAr0YsdKBfxGcNyE9ZckvuAsG2Bv4Z/Dn9IN6NuKe7IO5IA05U/MQ8FwoxdKa5OXj
kAli2LvxJdG4eO6XRTWHJKK9+9Tf0fH7j90tGV+tKZw/9uxlWAx2PYgLHvpqpPg9akU2ewfrdBJd
GjnEXJMX8YaYdoSNiJucyFXrmL2C+yD55mdLaxY0gIuPJfn9bsQdXYx3Q6sOR8U/jivgW9q8dGcH
NAb6GU0fEUav0KFVlFS8AnLoNF6Ob9IIIBjTvABiBlTRAbXPRDOp3m/xEgZzkagE3nVS9WEZ7T7N
94oRNXRJyemhMG7BFOF9eB1ER/7in//47//3f79u/wfz8V6+rVb5/h/7y66XZ/vz6X/+qRn//Efx
1/+cLP7nn5ZpW7qmO45rKJZla65l8udf80G2X/FPq/91q5mGk1pqPjLJSXSgzb5aZzxPHb86URNf
WgUiOxIqrpccpgJeijEbh5b0i9/h/vI7+A2qppi6ZTiK86+/Q1/ltcvlYOQjxK7RFPnR5DGUnFl2
G6Y1MtW5aXiDXksopX8JfS9UmHKFBX/+Iar+4ofID/3xQszcOhw3Wx0zycZHwjSOBGQGgjKZtFKf
vFhL+/NaqvKva+3uK2132rAWuInXnmK+QK1KrAv0cPhiKfmOz9/5x/tV1X9dyryuzMtmpuWjKwKF
rkxKRmwm09fjIwhGQZX+5wU1+Rf+aUF59h/vsaht9mp2uPMe2xqCqAMDII3QbDLOHjDoDqkkHyE+
VCeQoDls1avl5dX9aXn5zD+WT2e2UbNSXi2U0eaNDkzNizbAcW+wY1A8gHFAFgXLJC+8NP/86Kr1
69quaVqmquiq8fSuNeU+U9NSkTN1bunRPdmxsI0dBhnNGtnLZZhxoP68qP77Afp70af3fdZtRzHs
vOzcDyPGXh77l+3Q0vvV6cPgHqnghhSD2enD4Q5j5pOhv9VmUKfN3o7uEJx6yF/q2N70LaNj0htR
e2r6vT5Cylqv/MNlWDMRvZhvNpZQlx1w77F7XTfMfHxeZd52NdzhXZOP//xEj93/vz/h30/09Akv
yrl2P7lVPmrisRt+I+bY02dz/BfL/H4I/15GbsgfO6U66MpltnrslAK4WUEf9Wjd+Pn7GQzoxWq/
3beGahmaY5i265hPR36tb1dr+3DDppNWBnK9QH0c+YfLt9fYsSVfLPjbQbAV1VJZ0jIM9enx+BOz
trrwFqVnuo9ktCsyCPKv7asX+duJ/7nSUyip1UztPDOOdOvie0BNsqETRqeAyKe/eqjfl3IMx9J0
Q9VMOYE/vtnq6tZOK/0st9ktYBDlDZoOxgVUHYsXr0822fMmtJW/V7L/daWDUdmzlcVK0LLRXY5I
RaABlaAaY6W5fbXlXz3XUxQ01VOVljarpaPaF2N56ZpgoDMQqvzm1Tv8fWP8/WRPgW59snZl4Z5k
JzJU/Rp+uqCFKdL86sVKv+YYP96h9bTnt5mi7UqFp8LROrpM0vfaFHi+TlWJKxN97WyBa6g04Rer
jvQ3GCPIA/9bB93WNE1XVM01bPNpf97UsnardhdJMRDovjMR2RsIoe7YKRrDF9vmt2P+c62nDarv
tpa2NXjkMiL6MTDpQ20xgUiwdRy2R9Q9Lxb8Leb8XPBpn9on3S2slAWLgOG0pE0An10DFBjrOnhq
eGBIFWN1Xiyr/XY8frzTpw27XSur/fnAmUc1zcTkEEMi2FFCjBYhxovFft2xPxZ72rGXq1FurjsW
g2HBhCR5m3/5xUxeLPT713NVRVNsW9Wfk+JDWpin2/mQj2iNzTfzKb1PbumMjFhdHkYC971Y8Ndz
r/294NPXO60rx6ophdxn96iacDqA6fHuVsPli5V+f4d/r/T0wQ7u3i3XJisp9Ai6kPUorUVO8PKK
/nVn6JqpO4qpuLYhf/7jijbU2nl2rO3lBOTz6xySJdovVBlI3Vnu5W326xv8sZzc4z+Ws8rd5XRQ
1vmoYvcfu/c6nHMlKOMN8MKLV/hrSPixlOyeH0sdN8ohz7JMPtZ2tCeV3tSZ3kiwM6YnNsfLuPrq
TT7dW6u9ele39428STB7yjQm2sOuwRxbTBRfPNyr9yj3zI+HO1+s0+ay5uHAcXmTZevufdt9GyLM
9kWK/muaTKH312WsO9pTWKi2+eVwrbb70QRYK1EmZsmhXhPLJW2wD8w9MFrgvv6fn/C3PPnnqvIC
fjxg6tbO6kU7sarWAOdrbGI+XP346uF+2yQ/l3na/tU129SuV3dP8hrDEWnJ8O8jLtF3FCjHlyFW
/W2POKpj6LbuWq6iPW9/jT87nFOM/RmUrgYHRsQDb3K2JWVev3iFj5zxOSn6udrTCdAM7bItzN1+
ZHwfYsZp+RiQX+DU77zmrQ0f789f7LER/rTc0wG4m6fdVV3Ze8rktCf02bQPaeESFmwYBq5puHxb
F292ocMOAFVP/61v+ePlPp2JmnPdr3PNErKaO2Q8fWjQVFyRchLnRFRY//Pzvny9T9HgrDnZisjE
6+0LGRh3N7QBenvXwj0N90DBLl+s+Gr7PEUF42CaHAqeEIgZG5wTT0dsxZ1ZYp0dvFjttzvm5/Z5
iuPZLr/u8hPPd/HLQHAnAEeEQGVokAO+WOu3ePdjLf3pkkmv2uZc1R5PViYVTHWqHyxy/Rd79Ndi
9ec6T9dKpVWXtLqyjhG73gdkeJIuxEeLF4/z4tXp8iF/3F6Xa2lp1zuvzuozyZ5T/naN7Hgu/fsX
K716cc83inPd3e0TD3QO0t4x+aT/joOY5r3a7K+e6OkuORTbbb6qDvsRzjnc+eRZpcx1OIK+/odP
9HSNVPtdWh1KnkjY5FZD9QYlURSyxYt1Xj3R03WhnpXc2V/yPXWG5t9H11j1eigANWHovVhKPvf/
uhnJsRRXNwzTfYSFH9vhrB1XlX1U96PZB56EIRMzIZGm0JeQZb3eEnLv/Gm1py2R26cyS28mm699
CV00S5iLt+giJyMsbAja8/JAK/tVwP79aP14yKcdMjtYpeocFLl+qzBlz4PiadyD/1YW7vxY6GmD
GLaS6TVFlyB6bHWldFrhtevQDLy+gAh/D2k/lnraI1ma6ulO1eRVMukY1xigQnY8XCt6hHuRzbSL
ujWcDZla8PKNPm6JP33IpwBjqdtsX+acBOTbo1n/OofNGhVQ28KyIcQg2llBqxbChHWYI3D0m+uk
FlE107VHuBGjWB++vG9+PTU/3shTCCr3Za1WrtnKwvqkc+T1bgxs4Ap9mb28OjRP4cfel9p5PeMz
m94HE80HgvbhLoaLFs2cV5eOnIk/vOrnJPd+2trl2WUx2KjDWv0WaeQO36cvvf+XxciLC+HFEX2g
8j8uhJtzcYu9/djCm84sPsB/OtdFY9uhFYXhMW2kpRv8h4vKC/+x6OGaadfLhgOaUgzt2L55jFS/
vm0KBU6olM4Ao5mjP3mxrhz8P73bp/voeLTu6mVmyDa+QR+WErPqFWGHdjuiy5cA5yOJ/tN6TxdR
nrorq8g4NgF2gWVLjS6hE9dkFucOQZ/VtduxNSzouAO4MzMRPtfLK+rV9326N0C29pWdcm8wQKbj
MhwlONzJA3ASJ98X4Qh28EyN26Iu+Y+38tOtUd0PRVUc2FvrxIkNX6reb5kRecLKW1iTL77ui2Oq
PV0IxsU5ZYczy1U+epGSwWWPrBTmB3xtPLFf5gcvbiDt6V5Yg2NsdQmmhzAjtkUGmYjZ3k/Wg7XX
//PDvbqBn9PS8pxvNscT3xGH4p4xKd7P3ZymFETwvFMm6ZeAk+7nKvwqEXg+5lJVDI/ZMwGUcg4y
WI367jUkLLvnDxtclzf04yCvCtt2lZxXbvRPIUOUWwMw/NEhYALLompApX7xGl6F9sdr+rFgZTqn
YqWSUaw6GljlYIa0QERErzbTrxD0j9CuP10Vlqaeq7LGVUF93HCnH+vFqIeDVelHu8EKnP0eo3SN
tx2pd4RvzpQl78+f/OWzPt0elX5XCvX6OLpnGsuZB/BwF9bJq+v4xcHRn9KY+22XnW4WX/EYYEmH
g3vHAOYby1s9vMhjXj7U031Uy1LbdPasVQYwOeWE9lD0TZGVvXh7L+Ko/nT5bC/pQbteOZyml5ZQ
JdQpRVbPbUN1k2GxLy+DX8ufv9MR/en2yXc743RNWe/q69FHjdeIAzpm34sXz/XqYz1dOq7lrLNL
yQucQIFswL/EXo8JV4xtCF8s9fjJfzjdxnMpvL2beeayAUWyyteq5tKWP5FO21iZKPirbb3PO6ce
HVqCAb+PYTX5Xh7Ca2coHEYkSM7elrjstt+XL37cg3/wpx/3dPWkzu3/k3Zey5Hj2Lp+IkYQ9Lyl
T2YynTLlbhiy9N7z6c8PzdlTEiu3uKM7JmY6YrpKEAhgYWGZ/xP5sMP37vCekB9pHuGr0G9E39eq
ryn8buf+ik3HY5hk4ZfjUG/QmIGWoldU+hg9ZA+gk4Img5VVpr/937NTZEHkEUfi2IX5KQtZ5BGH
wCOXQ9uBSYwAjbkUgle6ayb19ob6MxSd+zeTGndBKnIxVhmQM9eCNgja+OD1oRIdrX8r07p9SP6M
tbA0vF9NqTBi0dDC8h83iOIvoaWz7vjQH/XbF1wYGrmPVT7u4GPyd0jKoFyGzkzcs++0Jw7CTh3K
k/7l7BYmR5HUKCTqQO/o2XgOIA0CUBxCt2uX0+1AOPfnMy5sTd5MctQEuAXREmHIsKKFLR19VMei
9QpNXYAjQPtl7Tpa25ILw1NGitqoCWbnX71LaFCgaWui0qswVz7j7cP239l9XSHfNmRTpr2sSlg5
1EKe2h092YLxgHpexMFz3VgZbWWffNmZb6ONSdRwvo9pMVuUxlfoBkU6FJrZ7IaUqHCktUbqbmXM
lWOwjMLwMxJqndBTT5UgaJBu0WT8yWzfV4ah2+CXI/BVufZtal0rFIpUY2rQPEHpM6pgL63TQawG
YLUIakhoR9SvgYX+kbVb/vbl+2cJFzbF95VUzRRMUNReoQICIQ6QkNDjPVFlVmjK/D5RuvN+m+fC
qqh5Ls1tpZZ7v4a8YOXl0VNsROEbFzZ6WV8LUKJ+H/B/uXz+zG9hXJqQazjCYn60+wml6WhZOk4G
LdP6Z27Mn5EWNiUYOKGcalwEKPAAzoPVadDuDAJviJQ5rZ79fWZrn3JhWepRiRDC/fI5SwRvQh1V
VGh8Wft+a/tjYUsERUjbucLO7Du0qj4zeoxikuFIaQR38o47/z6p2/mRP/ZyGVOpSAdXgZqu8UAO
0YuEACsEeEzR28EbpCCYf+i7/3fZlmGVXunHaCAYkRZRQS0YLwbe/lIiWLt0VswyR6/3b4dcSMQ6
5qU5vygerXIAo86hIUgwJtfTeCt2a5k09AU5FP3ia1Zwf6Bx95VAm+w187Fik78eZ9/mFPh9IKDY
KL+A6rujfgJeChgPikngmWwQYkQhNbPmcq3sSW5hRRg+rOSS4EMiKGWhNw1iR0gtoN6IOUEVR1fM
lU1542MKkqAqhAgiUVl1MV4T810Sz9J/CqkbfaNAhkZB/fbakb5lrH4MtDBWajsQwtCBIjwZQiTM
I53xeGBToMm/Yj5upZV/jLUwV2M5Jyxhvyal2MH2EJkMnCDaJBHD51r5gjcchR+DLYzVJLaqHNLB
JGx9SUfvkt5u32hX/BdSF91oKwPe2Jc/BlyYrTrtoqriMCAkszUCmUcZbSoSRB8fqI5hDVkvRIVX
xrxxvr+NSVi6jb6dBU4Ixq4bMSbkhzbbHmXYH75D2V6rNuvm5xQlSeF5VRWVZTBH6VI/EhgRtYSb
Gn2WkHlir7GFOCVK7ch98r7+Rr95BL6NuLBdSSsPctJjRCgxQKyARgPeYuhI3q18Q/pzFg6CIH0b
hx79b99wikpGlOg4gj190vRJpB0BJDyFZyiVrIy1NqeF61NzytCmDdbr8ZXZIxz2cId23xWH5/aR
/jahhe1IBD4PJQkTggK1Gzi0/AuqOY9oz9feV+aztisW1mMKZjXIS8wHMXIv77VH3oL2oAdWOrp7
Q2eAdqGxMiRdjr+WS2IJUVGdIhB5sS2yym8HpkWBdW9BaeQAUAPKGbIN7Y1Ev/N6cfDNJfs23mJ7
lDUfqPifAn4yD9UwZHk7dDhPqyGptXEWW4MUVT6ydF7o60ZNFkJfVE8HVay/fz8UqN74gIooorBH
UTiCesSf+72A51EP8lfw0vcS2oTlZvti4sAQ4FzEw0CqgSPpoQccqUqISgfoe0U8DgrnlnCfWwxS
ihDhp3y6bWvX6OgmSA4kELSbbOhEAHYvQPoOBUp3mRM429QD2RXKX9CRNIBDQOavg4RKAf3NGi16
A56ogh5bsfEMiRf0JIIjQfvxDs/xIYXkTmk8Z2bkpAZcJRFFZCOVc4PEnQDZgXaDTmsBH6rcKkbp
jKgwi3cyoBkqFIJYW0H3PJ6iUGch2JP9Virh/qCpFd3HvBY9AFGINg4Fce/WAh7isRR00Zq186wn
7+lZQVJNL84qh7R0ZLMbn1KroFoWgSQ0ui0+CYzSlt/nMLZUWQvKaRG0dKEaaEjH/iE4VaeZ1dpW
Cw+NpBNHRbstqlKo6DQV+62s7j2HWk1ySE+zB1IhUk34Ey/1vYxu/mYnn3i3uHC1kZ55Mz8xEpCT
jAyN3ACoJPDTRZ0ZO72AMsz9BLFVCDmv+R83NomIs8XKtLSZsOpiNypFyVRpWdMCFBHvCjgGVr2V
9Qe00KJxfTWJemPz/xhuYbJqRp3ZMGjzi1e5gJprH0B3ttd/YH1/jLLY+SSvorIRI4RggMxCpBL6
xVSRnUNr/e+H7Fbb14+RFp5OOtQZn7UB9VHRwotrmUGZP2RDjKcODLd//fkWvo4foXaQUbFawd4j
2gcVGEGq+35lUmuLtHBwONyUXNxUX7U186ZEtxe07mqIlK2M8/ve+8upictenGo5xvsPjfwZGmsF
yKN+NEa8p7HAtefEDRfq21IRlv77b9e/H/a5oOQJLR+T7OfBphVD6FoFnmXVh1qb2OLq8qNGDiIR
y0TVA3ID5gZEe7xaqOwKJZusfMff1wu9Yz9nlqo1L7FCg0DSSdZeM2TRkSLSIR2trwy09gkXxqKq
JlkUJAxEIReZM10J2itLvfWix/LfjrWwFLIwzHFSYRP2BiSr4BN+SBpU7f4vz5W177cwF/h2wxTK
mFZnZufXQj8O6JlG+crK16OHc+HQYAOiJFIUBEVFG9fPZRLbounVhM4IVyO4YYaw+egPjMmc0bys
vZSglmw5CNCthlJvb8f/DqzQ+X/b+T1DiiKXYHTRmX9fQieG1Xv0p9pgp6Dg659kZ7/PU1kctMJP
WZ9nMU+ZlhgYZyqWc1XBtlj5nrd3459pLU4ZIT1RpwbL1sCf8Z7/U0yvIvl0WhmIbrVfFk5ZnC82
UX2S5l1+Ac3oUEBRjYbEAs2Gyp5/16baFXATb2XMtcktjpogd8jwxRizRXvMjPIYbBEWUl2xuTY7
+pN+m93ioJWwiorCl/RQ03kxe2lDUwg0TPtO2/arh5Wp3T5uf9ZtcdyGmBGDkpZuQlvARL0cNLS+
ItArw6wcN2VxNbNzy4sRwa6n6lQMJN+KzxzKzfcEqVIJ4FtK8G42DIr54VVJa3cb3Xy/fdXFTS1m
nZIFPNZvPPjPLSCSVFhLAdoVkpXm9XNlrms7dGFaAi4gfkC9uAF3mwLtYBANdd4JjRY6vCEU9al0
5MqYK8uoLqxKKARzmoj4vvDmMbsY+sI5tMUgpLcyEF2oXz6lSo/Kd/OV8ySfJHzKQRdcX9GnzDig
EILWvbwAPGjJn92OsXPoUqwMvHIG1YWBmUkQEWnCyaghs6Bahwu101QDZdWNXFk/dWFh5EitsqxC
qLNxoSYOXfS71PqgPVajLbtXoNXWFm9ley7d/niOpJlhMDUIcenJlr0idSFBokWCeM3q7FYszDLG
mXNzoqoNZgfs1c5D4oIHMLw29zQnirb2f7tsC/uiRpHftTzsC8in/DbGU213TQ6BYaxsj7VvuDAw
HYuu5qrHocNbFJ5/86WKP+ovVOPkfmWsta24MCfxII1MPeOwNWYJ2cEYul0VgDQUlLgaeFkba2FM
5FoK+jrE90PPjA5NMxfC+uDPU1lyclyZ1+9GRFrGNVMhJ1ItYR9OaECCmileupR7AJWvlYF+nxTC
PD+NSFEmHWE6OAvQQbRZlFH1SMxDftS4W1mqr6TO/26uJHZhNbK+noOSx7agNji9C99SY8LxAqIL
JTM5xCjBA4vB6hAeGiq9u/oa+H1bSsvXgFyKc13T+xxP3/8PCAEnw4DSNuhx1spnXVs/evS/2eah
rJhuZvFZkXeyXhGigeCif0BG8h8ZLAWaM7RTDXovi0PNKe00JaKMgidI4WnPBDEe2ruPFxWqHFYm
RX/WXyv4bazFwY55kVfrTKEHezAhXWpyOoe6xjfhjXwCU4qokvG5MuTNRfs25OJ8J0E9BgyDRrxw
R7WwLj5kECBkjaRktN62RRflt/ktDnihzHFFm00uj/Wm3nF65WJyIMXilS8hgreWDuJXxltWrYbl
nGdqh8lRslxso6T9MHyKwDwjI5oAEQXZuNJUDAaa4k8xpKVq7Y0CTELAfvLPAYoJoCrsqCbVaq3O
TaugiPjwvMwKcEl/bl+emxnSjmhblRFg5J354eGJaluBb/TP9u+fkZZWQYwGli3QtUruUqQ4aEbM
d3hokdJWBXtlN930mL5Na+FOzKFfjsyEBYZuGXQYKVmchYv2AfwdHHwkMiGsuTLk7Q38Z350D3wz
BHiI1SgZQOMqLbJq8GAvAKGhDf2Q7gOgY2W0tXVbvFmQx+HROpDnFxSqbl7hK+F2yl1ue//7OF8l
AX+flD+zWlidUB7iuu/Rk0W1VdFt42CPIMByxC5Bj6z2RDXiQLACGmXVvV77oAsjVMljJLIKNgzF
YghwlGDLGfi8CAbPIPT+k8pVkXzbMwsL1IXslHL/c20BUC5g7WjAdK1sjRqX3z7pwviozVhKkY95
NS6nX2iseU9F2H5fuFsFxt9nIy0eJyObxqPKYOH+09Zc6W8vIyIDa6btVk3Jj3EWBqRu8VDvY8R/
ocu6Q/+rm0Iu6m2yBItKykOab82O3LpwkeqRUCugcJLILrdFNkY1keFdPEZmjMjsG5XMiL3Vid0y
IRwU1TCChJJFcbFMhA/L0h+LDDs/06wD3sy03v0IuPv183Ram9atXJX4bbi/12tKapVgOFC3Vapk
nhsHqvNCSUYY08RFCA4MwCvCWjHqLVPCSQpUjiA2gZbIxQqqVV/xfpdmiDMyGoJIgjGA9As243oc
7tY9+H2oxR3Q16xSR3yWwTMDb+JyEMzCxhcN3mlOE7Woa4fglgnhkNURsYDQJJEW45FS8ScSYTw8
GqALTfBoUNHtE0GZ8p+VBYnfR1tcOqzcz2XZ4EN2iLagS5bWH9GBVq/Sm5/x27QWV004zvE0lBHd
mg2YT7O26UGLgY4Tmrdi+33lDriZ4vk+r8VdI0az36gZXTXkDyGGb6X4jgLGA2Ic5TOrrec3T963
6S3unCnLZQiy4Ts+PvY7iCS8bvAm2u15qJa7J+d3OynQRVlaY8T3iKKyEnJHwsLqz3kX8kMQptiS
9a688CiEgzzsbNHqJ7RPpUfmQCdMkXTJjiZG8b230Qd3VIG0R+4VK9x7IxR4CXYUICzysfMNFVDl
8sQY85PfaKsVWrcuEEniBQ5lAbwMQ/jT05D6rp/7gMOvDJMrAXHwEh8zVOFQh6qgaDbQqS9gZtLu
Mv+8+pC8tfu+Db+sImSFOh8ylaSw+O2m2vMGv6VNdATUg9kUnHRcrcbEpP5eJYlVkIdQcJglRGN/
TjmVEz+bR5LAn2shhzgBsKZ4iidBsdryXSSvO3jKM+1JmowRysCR2RQ295LwnjAa+buQGXKnN7kp
QrBr3951H2q3H4AYJHoouym6DiHuixLnZ+lpAkkQOrTX9BBAq/sV7WUeNMLt2Erc8ogIhyOfj/kW
8DvZlND2SjEKoTUVoJdgi+yR0tB5o/HeBos9qGDhFnj4yg6VZ6F9GWAJNCi/x1JBIR735Kg9EFNC
XJQUBlEskBmBQdjO+3LSJdCF77GnBqsvdebaoSquBlIBbCwAIKHEiMo1qhdFYxKxh7+lPQG1APXU
WpuhY4/HRP9AEY6o3EaKI7fbGGFs+RID8wGhXhAbgdahlJU36EfLIDWhfoXya1ibPyiYN+T3AQ7a
5qAXxDYPMKfUa/ILuiR1inIpIDYMUtI7UBg4k+9AFumfFD38JiDvG224N/AIbPUpvFYPEx4t85N8
zD/ADAJQAYBtQEN9HSxzKAcbIVRoQRDEG4+VYUh2AYoG3PRaHShoJH+jwFUI2kPMHUALCMtCU3F4
LTF7xEegpSvq0tdfvoPsGaRFbMgOviYoeqt2wyOVE0f5yhYUCv99tvEtT6CEFaieqU+fIhxyCett
8ZRXYA6Yd2PiMWaJ4IuBKm3zm/HAX7KH+FpfB0d9ik/gyrqAfJiSN50KEHRavbrQAwZpFQjkR5DH
Tp0ZNZKQ1k4uFTqtADGEHjLQDhbwBKgwhDA1iMwJUgwy2mb4Tsvuu/sZdRkIhACeFbzWxojqEyQW
8V7wwSHzRW0EAspl7dCTzI7GogQwOAJtOFGwKdSRUVrCWNmDbLRWqOLUgUdu/G4eb7l3Pw7e4qqR
xbDruWlOLvMhQejXRUDgPEK/Bbq6h/KTMkPWPFfx9piqxIsSZHmIuowFd/GYCuEwJDAwEriux3GX
SiYKd4DoQFlSYTO49rzJGy+V23gxtH5jo/BaRfMRD5dsBtp4T0GgRTO61Gdd7fRs34BkPBgJY/LN
Y4HqSOS97bTTydvwKfO6gA1/GPmzjM2L0wSx3ivH6uMBaKTxkbPJXQnc+GZ+JxWE37Eu1xSsFbBX
WLsGFxA6LxtKbge848ptqVI2/zZaKvqYG4M7T/b4xtz1j+kGhpp0OvcpsJv60h5z4LYfhsSQOqO7
RtgWsa5AURQu3x4VlV5otS5CSRBMpJaD7im00dmhBdQPWoU69CYCZbiZ3drkaIOGggBN5aBaRzom
X+TT6Crh6QusOqP10CdAbYGTXQX8X+/FRwIp2dJCI6yNDjYnwUO8h7gS0GjnnOhC5/nH2pGvPWiC
e/8Y2LA/nZWLQJsCPG8oqA/qwcthD4yegwnh1M5AW1MSl7tS9ZYSwufUmxuBwqk/a1S9Ep3/QFGP
B+AO8w68Go4n+8hGGigA6Vl6xHOOhPhDkJy3QMo9s4Akg2zfoZLEC+8j1KI9s+9CqfUIZIMymkJ0
oLbRS2dX+Jp3wiGKNBly2A8sqCrQc4HSOeCGkOBmZL0GXzTZyB5wYJZi4Luj0SPUcIhqTXSBfeXu
ZoDLKDgD9BhEJmszfM0d2mEDFvOwBUpnPxwQK7DCe3SJ3Pf3AoDWPGXBqC6BXpMIXfgEdDjGBg9H
eYQcHP5Os8nReoyCSqCT9PJjcPijCyQ4zsl8+KxPwztgB6iGiCpNMSDn+4hnJpiTjLtD5UcLGXN4
3r6evX7uH4YSdzm+mnpx509I/EDYHfzIyVE3kLZAxy34THA4JIA2Qu0lAIkXcwBQAurkp9EbNtUG
5VYW/ZXAjkKzi4oZ+oAXQsZ7A5ZSCtnu4g7GlNsKILUA5w1/Dqrn78As5PoLYJgogIKmvw2KBqiU
ORTMIW5vg7QDLoP/MshaBVMGYDXwOpkRO8B2KRiDwpEo0wBUPX0/0GYlGEcwP6y+gK2N9c9x/1lS
VBYurhBB4Gkb690XEaDutfCS7thTDcb7pdr2TwQQ1BxS3+inRDk4aulc0XqEipVJa/BAMrHbS7nx
PelU77JzbwBshybBk/JM6dPtPnmnOoD9VcG2+nxfsYs3fFSJ/WajFnYxTeWCabgRph64tmCfaXBI
3FAPLdnsrM6ibF2o+xtFu/Kk4bi/nmsylQVE/FeFbCXkaxYOK9SKUVfj18NFxSPtVIMrZs1QQZ+P
cwpQGxBlkhk3TtBoXY3oAkhD4qHFcbHS4yQbMv/ei+cA4mamdE+cRNITz98JQLXr0jEYNylc3Xx6
8yH5bwlXWdChklA2Rgp0C2+Vd+ywaTwVodnnfNqpe0m977d85drdR030hsG9rJfwW5Ide69akSvv
GYjSFdYMirCtuqgzYo0OhBGzvC92waXwLdaZzuhT3bGyLR2u0VtkRR26yYcLOCqQhZ/1ct9B7P3a
zIa/7x5iUdMhhYgUsghJeL38RPsPh8a0zBTzI+oK73xNlfTmPU9hTBKrabWOvSr7AVnE8bPWuVp3
n4vXbis/IVdqPkaHaYvNaYM2AKSKqFWvJDHLN9JpFTA7LwCggB/52gB0xmsE1msXXwFqlVSz6qzw
gzFqGw1JnAX7C0LankJCY2KBqMOB/gBfDb8Q3BI/tYhsBQSE0/7Bt5onDnprAU42bhe9wAVSY5qJ
BEZ1mj5wAPs+BJXWakGvAWLCiHro3Z8wHqT1J5zjx5DRTulHaU8xtOSR026fcc/8vrmlvzWxF3ts
8cJIhkoVap5pj21PQAEZnueh8kp13JfDXVbx5hw0L2IH16QHLpSr9DFpnFEONDkBEIpVtIaAYS7n
j3ETo7GpPpaIFeY45ww6SKJXgX0uApAx5vIaSx/DgLuLA5+8hvpSr4f5NVdPpHgO59ELogzluEDp
xi/JOG5wYaQAXeWlHvGV2YkaW8MYceMD25wh2K+rfv/Utpw58YByNOymmgpvGhqNa6DJ0MPv5t2q
e5b8z5Qw9hCAJdVNhhAwdqN+jqqvtyOOC8ObQQmgitWAvcAM8M79Tw4nwR9OPM96wehliikXjVWU
uGGGz65mrSxPvLZAyyReD1HrCt2J6fAWa3LDD0srKbJtkCKRUWV2MaSaUs/6OE27Ls4MhbhVyQAE
KiegY/mW6Ku6mD2J0gcXfapqZghDovVxbPkYbXR85pMnYJlDgpzRuwZKln6hN72sQYNDZwChOfSt
J0nddkqGXcuIx773IdSrIhbd38u4FKW7tARIJW9guieNqV8zVLRXRjOiarnCfo/v42HGP1jdhxK6
hMIUgPoyW4GHEJtN5IaRAJPPARnGPfdScyiHz1G8RoBocJ4vgKIjKJsOBIf8hc6e90ujSO4r2OVW
CBw87TQygdcznsrhnSmhXhySajdNtoxB/c5m6r3YQRlQRnE2/pnzqi7n4EjlnsjODj9FbsB5qIs3
mxRIER5vEQYQKPxTkplnFi9PBjL51Yz9OX30oqRHhK8NuWpre+SDt7ABCEgCwb0fRissDmxOTGHi
dyUHSFeFQpE+AD3CDeB1BaWtNM8yrqTWh9sZmdjluwy+mso2ZhHwx8BnrJStTMJDp6eMzLk+R+qV
49HCF7NeSPh9RRJ7SlBBnuWHZpbMcoLuYSG0WjZNpoJnl8LkLsucU1/WfYnbDxJhdDkQTCma8CDM
gFXLS5cjsR4XIuon/cEBX2EjJtMdTkcSTlYyn7JxT4CWiAddrGWt7uuD4HttP9iDSnYFP9sxkQHC
TkBNDuklnQeJ23fAb4uoJGzQAsuJKBLvn9PipQmJFgSSGbUQWi5ni4y1pyiAr4rXCq5R9FHC5JTV
dQqfOQX4m+tYSEYsAlasemq+V5JrJHutAO8jhHtcd/bAAbso+m4iAnqeP+fYwKgVMKbhXohiCzco
ttl0KhOyjfLWJJBNEMrzLM9oWhpfB7zlxKuK96E/vZXVR62kNhe+oAPDyCqopSnQ0+dUvSz1jK1c
KZjP4oBHKTzD2a746zAndy0LMeepcHgBQBoutEsVloFeZKkryjFFflV8eOBn5SL34Corwb4KgdTK
AB6u4YdD217LA+4UZbhgCnca3SJ+haEDVg3+ciQA2yKj4g5lfdhjlYKadQaVTWyG/uJosnwJNY4S
HskiYIMjnnNyZIu5l9BvyFa7GLySGQ/1pAAfrHLFDkHmDl5kro056C6ZbHe8pBWql9dnenIFl6St
KeSQsQynbSGXTvXRF4Bli55A7iOCSxdzgFKCMafE4LNJFyNTqnIjyBCxYvA45QGfiwCVi+/5AVau
Qv5NbvTab3dTdka7vk6NhIw/NfVgqJBpDzPJj4XTAM0qAB6OlejyTGPalxrtXRhXlE9SgLu9bsGg
Hgw0juCZsefSbu+HvjUxnzjWVQS9gSE5ZFW+7WL5FKd3foC4ia9qvNjDf9kUybxhuMTKiH9sSGn3
rDeA95Je2Ux8EAR4dPCbE/CwgxinPdGZEPEAQbZafnrJ2O6eKFKnMWn+JoyfJT7LHHw23WznAcHx
PjX4iwrBvUM0lSFG2ClA1DRuGojmmO/C/gIBAb1M7gv4uVgJtGE9jCNrydG7ElRGLHMmH8taCawY
3Tzs/MqUwkfoo0skOnYV+YhD8LJm3vMlSEcx8JsjaSdHvSPjh5XdcyLImg9LlMOEh61ddMKTFDzH
cmhEkak2HL7oma3dqXmYZw5sLsZRcjQjZoWBozQS5PnDahNjUcXovssnuBKlKYAiidWihwMDwg4a
OZhLKqqIfOzTAEVvPHDEuKRwc1X+YBEp3I6Fzs79hknuFRWA5MptcXMEOBJ5XW/C/nnMUy3irzU2
Zx/6hqJEnlN0dov9O7fPHWldlgPKVVbPZZ9oVR9e83Fyx9Q3mGrCf6GYocK568g7o0A7elYMrVaY
KxMDLJBYMbpV0OgSB59iObvV1J8mdt7kMXHGtDaainO6Gm2tDM86Qx/B1QAndeb1IXsWxaeORwSg
ITiqV/VjIkQfCm8oStuhFqBJxjsVB02cB0PEJ6e/sJolVs8OBq63i5S3HhdoHNtqg4yGGLMoZ4NV
ko9QYp7ypjMHFg/wBN5z5V+rXtWx2RTBCiXVlWTIdIXxSxTPDoKtTwNcCIVERjWRI0+4oxT6WoHr
pKlfhQaIG1wDzBh/zkCc4fCOafTxu0/2d5yaNqewCFKLAi/iVlm6/TJJhyljhkuFrinWZN3pU5C3
cfIy7UNOH/PNDCnY7lgjUDmYxQcIc3AjM0TIOv3s1qHe8xcAVSNDPqVOZjG4MEJHwlWOS6pw+tHt
HsCKBlTuyEDXPMTc9LhDiejK8wXwjGUkl84D5AmWwBGEvPkimZCHRVQj4jRc5via1pu0hQcsO0MB
AByBGtwDcabJTeezSuAHQT0ogTIn2GuMxoLmzGi4t0Rf71mtZ3Ru2CjpNkNwrz3VB+LUDCKvg31s
EZtDqOTib4JTzJstzCQWD3W8SF83V7x0wArz77jHFq9LvPll4F3pY4N9r4Gd7TlLPQLI5xsEFwHI
jeZOR2Q7QWuUcuDwxyaMnWh8YU+7sNG0ZIMQBXhp3og6ZefamwUxhgOuRQ4/+3ofWXtea6TnCV0C
oydZI3wUaDLgXOjAvuMtZFebcZ8DcJ9XuG6c5E56TTug55j7wRi9uNBhkvdw10CTOTzGHwVa6Ac9
ewpNPAgQHn38fZv93biM5ZEID2ERhWcFstT7mqNA5Ora99FJMVs9dNyc2RmeSsiJO8WBeVrL0PEi
fSj/yL/QAQUFrh/i+rKyFI8j4sQrDREH2m4O5dANcQKNhtu7s2QPwDXeTdypaK2AsyPq4SIygy+F
avAA8TKbRqrza4ecANe+K7i8EX+3w52AW8wF8HLcyb4Wc4aAnnJyjMiBhObc2VFh9pcWiaUJoFiE
3yTdH12+s9rXmjP9jQwC8xOjGhLzdgbw6GlUrKDQR1aPS7cHOg7PXKgQvcoKEm8N4KJgmzY2A6Te
XVyjo+AuZLUqMPCODeaHBkzBojHC1CgrXZZ1FRkAE0F+Gy8BQIQeWrXDy0gbEx2bNjUG9Icn+hOe
KtEJCGOADcOHCV75B9ubH9NTGetnHAofT0GPD3dKd2bNSsNEysYuRgeh0FzRFMXscWI4pIYSs4MU
6nAOZpczk0p/Hs781u83ra9PsqlspCdW2OOnxcXGH+wSR/4gvCPL8BkV2l4FWtBOtylAO+I+282m
DxY57m1Jq+9FG2x2hMkBBQb79n50Ry34mN0JgaDgLkOZHzwEAUEYPJ631TseE9Vd6SkojtOFXdlo
wzvuPm7bctaYbhUHTX/MZhw2aWojsI969PCUDzoYqQPaJWW45mZa4YFjY/s9qBuFd0ZbeUPCY+wN
9nUWNOkhzu7vRgaiq+hF6DYyoj/ppqvN3mtDR7HK/YxwB1jaIZXI888JerohkPLcwFkv9OROZLTp
7F/7UgtYrSjNGBf4e+jJ3aZz8fiEhZJpbB3RnEbHg1HcAF+bOEqIbYMQ1juUZ53cA+0eZDwwjvs9
I2jNccwNZfvpwlSox5l5wwyQCsFjWCOtBajI1JjTJpsNKi6FH7qbcJdOdsLuONkdeLP8iL1h2wKV
0+LeC1F7oBcHxP8e4LZb+JkKMNO5Eamb+d6tWM35rAX8nnrowrCX4BFuoaSJqv5Yl9BfWxnpVXXK
SDtFwsY/S82KUf/qiP95hiUiQ55LVml1IvKSP7NzkRRPQVC1yEe3UBJ5L0IKMi8Ax5n6p2By5dTD
zaTWdh/sSObhpdiNCLdcJvJMgOSN9jX3JIkffLbHy74NTmz51I8vHfOC247roRcfwgoOpxVL91dK
EQQ/hVdUlcjorcaV+vOXDpVKKYtJiqHqRutEZ3Bfzu3D21MMyGmNIKdv+ma81tTyV/HKYtBF2DBK
M0jGK3x8yXfdjGg62SsHAjh9dSecV+Z3cygBlQ+8BEohJyzqZPBam5my5WKEVH0UMH/FJQ2Assjm
Xw608EygY1YHaY+BWoM2VflWaT4gSL5d6+L6K+RKv923CS2CUlmao35GxTgBAONkyxGEltmVr8b9
fR39GGSJGcvFGq8cvhcuhucBB29tLuHd+Qj1H9PU3TsU0Vvvzlqp0df5+Hl+FE5mOVqGwIq4AxcV
OD48Z1meVQ7Z7a1nbZBMsZXNudVs/eqAIQ688vtavdHfJakYBxw1FDahioDjluVNDKJ78cgI5LJF
Z/yzlzjEeEXzeaCdNelyfBjdB9N8Yo2XVgfT9RRYneOctuPh973zJSbz18z//BbLqqd8Rpla1M8E
Mzcenwvt9WBdzlSUYoTkjLnXzTuMurpj/z76P+YuLb73zKjpAFl4KiXFOPFOcSuvdhK9RP0EOYFV
BHJnDTNg/T7ZG1HVn8NS1/jtDzKU7bp6rOpovBRa9VJvqkAL3zJnxJX9oriQQx7Agz9eArv9lC4z
1qO98MYFvob0kVC3hBbr7zikkNODDLAF0XiQUfaxI7ym6Fz//Xf9u3zw5/aQFtYxDzt0xxRSeEn2
lwACdIDroqLPq5zVCmRqHn7bAguTOCh1x6twRS/3j94zbSKxtDdzB51i3XHWGlDpF/5trMXjo+LY
wE/8r4VXUMcUuP67iKoJgpx/6K3V6XxV5C9HUyDeQQhHwNsji9HivqjwTGTJBZ0BwJQeGO21w/E+
Z/rZPu5dt7clyw015/T+++LJNywlhuVYTsJ/eG5ZLcME45TLeTIe2AolA4XOcLux96LyLkogQp/v
xfGuZayWvlE+GlX3kcflpXPm7xUJ7Nxcb5D+TGR9qka99J8Qo2Tj+6w1xsDDQ1INrTF3EKeZhm2G
wFMhfMjwLeLmPkifGIDEFcZLRa0HUx3lIDlCgviXcKF457njnxJ1jwAMCc4B/JxoE1VvPcLFSKUz
w0kV7lIegS+D/D/CzmtJdWzZ2k+kCFkk3cobfOGKG0U5ELLIgnj689FX/+n9x9ndFSu6V1UBkubM
mTlyjJGuYQTq80Ols8hKTxaMca8A3LP5RGulBjstyk3b+KYYackxM+El13Y95f9tE/x/dgHsKrhO
MI9EcUaz7X/vWOmhPpQS98yVutBNC8ZAsgD7pxyFgdBa9WVIbQhjjWHXjFhg/PEvOU8mM3k6m2up
1Q/2VQxVkEFYBdS2TFMn8bvZT35il5fgxhZlw7uiBfHA26J2QGdowctMiuYWVN7Y2lQSs94uT8+N
sZsedgfcmjnqp/qbM5W+shvNVl5Wc6IFP/u47mbcHSbHQ5LK7PS7vMV15ipyMCnLVAkGivzMBUVM
Pxn1fN9zHXQ4inMbNeshfJ3bP0hA2bnY53SSQX5m9iyo9pnmZCkjB6NkFonFAv+T0TNhEtdOCfBC
X42u/Bj0uH53Fp3j/3sl/0Nl+99b6P0ATI7EN1QgG//aQoqAJbMuQXMfUDivSpytbu6VAfdr94tG
tLNvcYv/+m+Jxj+p33+8q6GL4j+zi6R/p06zvi+yNoE7rX2wwsANzDefionjn2509//vS4RI+R9B
acbwZk2XJbYsHmjv0+r/ORb6osxSY+yEnbg51BBTzp4eNHa5uSGqw3tt5mVrJgEnm1Nu3VLb2eQf
lw14MR5Y8QCvqKchGHQf6Fv9Yr/Z5Nb1clr02MWd8sPB2QzwAaCLhL+X+z7gl634ZPhnI5JwTFJO
0HnsQzmR0hiLlOkdjgbZucarj8qEYRbLmlntQNMTRjbATvaMYwlzbGm0MM253WzWvjX70oNRcfTe
NRlSZ7dr3Uvt2ROahR2Wf+E2VUK6YvSMF3/adlp13vyK/mXROUcoG7mtEw7H778/3ZU/aBC8wR5l
cvTlMwipfKtV6ZvbK93o2r5u/l4MLLCaP/6iOv79PY/bx+dtoa7XiacjqGT1W+8sTfj8iB6haATJ
D9zw5fX3bn1F5uFLIqE5QRNittfSzZZE4MvVaY4bdiq0EDFYRpZtbuZ3lyhXWEeztZZCdLfmaQlz
xO0PyAGcJ2PX26dNM8mqntb9zIYTgGjcdgaf4RFsmhikVN7+MuGdbznLtgiiIWTK1w2syfSXEPjo
XnqXalGgevn9LwfcP+npv1Yuhpu6DDdBNohZ/9ovj0bqR40VtZMYUn2zZgDPBYHHztbC90RFjraw
dobaE2fzl2jn+oHuea3Y2sypRJ9wM6qeMDra3QaSf2aBAC9u/g+B7Y2j0np+0Qi/W71JuHe71jN0
m1aDolj3zGFqPaHBoKk6Y+3YwmiXtD0yW5Ht/3vHvPHO/9wy5KziGznSOF3/nZ2k9Hruyg2BZu89
3GKXrSVIljLjxWCDnjUgMm+43JbmhyY5r1OO5chXcjY/clBg29hPvri5HsTN8xF307u0NzbKRzpX
duZOPk9gSqBKobBjbD2Uve8Rfy/nuWKa2Iowrl7M08x++O8ohFITjtKp3tJLDbQ4dyuQkjmtN1+J
i1XlmUd1cGTOr3OjWsY6XaWr7APCGsNhOCTXya++nH0+X5CaUoTxqFv+ynN9vntNVG/lm00fTPhh
L3E2x2Z8XfK5Qi18RCOkxesSQyi+3htDsJ9HXhkTqduy+R4CzWmCKXrYcvQmoXe2FIOeo3Ge+YeY
WG7rGB3NonJrfPGZA8AszDBmG+3DeNOVnGque6Mz2HHqp77AsfBRzfPlxK0FN/srfYY8QzCzTcwo
vd1qFRZO5lVzMWqW1438iffyjhkmbhnlgYgM6okMHzEDPAiIYk/QXOwCvdF784jSPTys98w5vLj8
FKbRR7pTo3GOF9Y2X6AWtVYnQIQgw2ccIBtTIcMxwr9tzkdJNrSnuby71/mFo7pnyncoVbSpmYR1
3QqxCSPtUIXjXIEp8kOgMk+vcFg0Pk+js1nKMj8kxNJKBWDMt+LhAent5kO4C2eoqdb1tl8//FfI
nePAGePxaC5TL2E67LBod83yFU7LJuJRoXiGSxe0sbBNnHssr9flomR+TLoudpBnfLryV+X9Bemj
+RHOCWSzr9fVMkur/+bR5n+C28bS9ua3vAWssIV2vobtpbrIK1xg58a8iJUFVMDWUs71z3NrPHxV
swGzgSENjl7RAjAs+GJVsQEN93q1pW8SOpg/wreGeqSZC7BemUJ2FLbtsTiKSSDoXlVH5TXSlLAT
gmkMi5sHzAkHcfawmsfOUJe95memlzXuFWwvt+rGghT07Gy+6MJ0slfP7GcPW9FYq2vjbhm9U9VB
T6uVpifwtlWee4RhKvoE+NUJM+pU5/YIYDpKR+l428BHfLOgx3IhQDrEGtmwCuQ8D0/hs9+torJn
zJdkuDFzGHTsyZy3bRnL4kWT2hJR6sPkpkP6dBjmQprbduHLCExhMTIpuYzEr66zVPeZedfRkUlj
P8yjNlfvsfTyrkVY1n4DLzyxtGeMmQL7GL6UKUSv1kk2AHtt6hgcgc2SzYAa4BoktNqwVrvRALP0
nyp1H3lQQ85oLenU4k9mwEawWcUckexT8830nG0ILURKJm1fWeJTtSzUbZJFHKZK74sJJAX30Ax7
faTn6L3G+AU6uJw2MIOn1jL18E76aNjGWcKXujUtXbLgAENuFEfn/jNt7z94v9nsa3Dj6+aGD90s
ui2F21yYBcZkV/QqsJnGq8WIpgVEd0BloQolmrsYVaxeR+1Y8YY5g6z4lwl/eJFEdGzdHiuqN1+9
D5hFNC9Z4Tx05+nVLpAlfiW3RfUthxAp4DgZ0NMLRrjSm5kpzoNP/tt5uMhxhr838eoVs0E/CIX4
g3IFRNqn3tj3MZjeypV8c2MY8TcNZOP9u6/7B7yo/GGBea+m1Vr+5XXGBE6E9Ywh5H8o38SgeJzP
IsNv58lGOQnMe2m2z486yjfsAxbpGANrO+JHxVbWtvmepPr6tBPBSj/6eBaK69e2NGll2ryhGvaB
4Pbf5nb22Qfa0pjrrrKUQ3MvbYS9vlAZY2bsrqMrhlDtvWeEXSyNkGUzT1bGKl2mS8Dh7QReQL/7
U0rsQo/G9thCjBWg/mOLR+Bn1xhrbBsRcjEWjA76lSfY21fOZDpCo2O+jaVfEQ1/jzN5+fjsrQxw
WrTY5tcFJntQ515+Pb8foMXN8882um+e+96WnQ5Kau8WB6O3h88ZNUPj85uvKuBPJbMfk99x4mPy
FZjuPUi/tYWwQJbgSW7+WQQ0j5+AgrqLSuD4PpDuVvI7fYphORcWkn9n5GoZ6q2VML2do2GgGIlF
8rgdBRxlwkezeM8gb92HN7oNy0EOW+7vq/HVMVCF9z5/7HXRkmv2Xm3LPMn4GrEMZxmRz4Amteh5
RC9f/ijnA5zieyyu+eDZt/iZegxHrSwtloJsJWzNZf33OhJRuj2kEp+8svOfgcGiz7wxuKPFSMLc
5+KxDCl93dVc4VzAmJ6TD7KAYWT/HNsLCdjrvhwP0qVofrTSJ8fJybahA3++78G7H0NYxoBNciqH
QXL2j7lov5rkjbwHTaCHU1ChiNCiZJU/4uHTemTvQquqnVRyb5mTeNUl/TI3w4+5ry7MV3Fupc2b
Qno45PPsks99YZk4Nb0B6NdPC2aTjU8AJBSGTPSXht7XRT7BPdjc5umx5+GgrqX+W9UORkRwkOFJ
nRJruYcr4Y3wi5kedUCPn9qwIR8FIcsWvqrACG+E+hjyN+uxjRtH8W9zjW2Y+389NlQaS+k9cOvl
o2daDPv3YX4LHm4eeBL31JDnCa0Fu9qUH7QOUKLjjI/naHVpL3VhX2urPL3IulkJj3HDNSzV8Oqr
Dhuq4EGMd5ek5o4JQhWPU9gI7EEVDxfG5cX3oxGa3IEnSqW7p6EdEheN3exvC85DbTE00PMskRwb
P3eEVD1sFhjpAOTze5B4BSX0QfwRf7pTcYFacOCjDJ8P/g2zYzp4Moy9HpJmIOSL9+lIH8llX4cl
BTDknl/zKwlu8+Igo5eO8rn5Na0fnxV9sE+ptGD7qOviyH+xC2Qa0t88Jk5U4gl/mnQGvrW4hHwO
+eFPCUxgHPPIXw++NhdKO7lorBuI9uvK+ScPfKdsuVtCQb16+bjVNFc+aJU1fhhf7efd63flNvtU
cEsUX3ZXWIp8GBW7LCxOkirs5wzHXudBv85O8j6PbzGHn1H5dMiROR3yGVG0mGsfg42ZWWvJm6lw
QCvhtpZJLNMdXJJYqcsmkNYjhd8u/0aDBmDRfGd7JbMStwnUzQwyyQJbKHuKZpvRKXbyV3f1Et0R
1cQzLs2y3emecBT/un1/hBHFoIS/57eGYQgS4vO9cRtuxbnz2eZwiK9RSSDnZAmhEGqJM/xx5Cvf
09/0tMZfTmIKxjft7jchThg2Z/hrtMqX1f7KX/zVFfb0rviUDyU/CQ0G0V3/T+aG2qNfP8PnfPgq
l2xwgqEMHb5lYWfffVwvOKe8twu0umIv38IxIuDNtdJNvyDkwxwpKgoztBOvC7L/fJcGze99We+e
9GLh32KxatjapT+ky3824Csyz/eJGO32EFfmBkybkLAU1oKlLLrTC1KIbxYuf8ITm7Esq4BGaUdW
Joe1ugbH0pflYjzOPpOdvAa/YRG/7u6rCmnf9jSP60BiUBEirlUZPfb9R3qC7bSV5tmvetFPwuTd
tm9f8mwl1h4hOUdjGdyiYa98y/vZl0mcAIQwHGleBn3I+pm/wnHdbbS5MlcPY5h9ku+JT+QUVg8b
2qbbXRnBTPIHw1ZJagy/6NxBiupXcEUEwx366Q7gV+ZJ/Cq3NYzxL7rrZDjtnGZx5/aOtrodUgiP
FxJqOJysVfFC2VHshkP6yzMUv+j4MOv8HtYH6fRwoVihkYowpL2H2qk7JP4tqJzclQLSvCVppHnM
m/VD3lRg19PLNU+6Ohda50oaWbkkZoyMJoHvHnuBylwT6cpFJXqn9md6rsiPimkttJG66OSgT/fy
ORU8qfJu36RisNRvut2dqXJNSnRssfZ51H5OC/NbMCwzlvDPJe7etgiCJLrPuUOWqY2UR7Ta4xui
ma6xGrSLFBv79tgfgdoSxdE6q/s0dspy+IGt8bg616srNd79FoofLXHLbYltpiN8DcQswLwtHO9P
HZoWM+7x1SXtDR9IKOIxuC1MV16rO3KT1K5iOdTcPiId/1QrW17nvunS6ryx+LMgvUjL7DggfTCd
pPKS8IXPbkHt+IoLaPVX0JQbmhzNT7dpkMaN93H3idlut9Px00ACChmW0Q7f4nrkkJGhXdq3q4uR
r75QFtpiggqD2vVorMkbN93d425RlzqpN1u3Mau9OLaBun4eb3gIU516BHjUNPnVpZB5sknycELM
p6HDSSPxKITtQg6MQAIiaeDj/7QFh9r9azwkJ/1lz7x+Oc3LdbnT8ed+OD0jQ/FbxvFkspDpXcxN
9vUAUGg9SfTrq9uc3pvKtCiVJurX3GtInxvn8WOeR82SP96qxwY1JLUHtoA1BeXLEyMc9vM/Qre+
vS2uVIOKR3mHLBLIlAbKgoy6u7TwNMlWVylDL8wohlPn1l8kkj5NoEV9NOe1i8atCOEOuI/oAW82
fJ5e3oTWztU/tMHKwNtwPFwoP7Mo3+qcu1/DQTulu3GX3+0KBus9ZOs2qtNJntIvtZ7etZUZVlPA
v3b60pcKRz93J2my75zXd1ubrGl3RxyYvXEVHSLC+rUZ5u2yXmv22MBssiB88CLlRnWezPClnp3w
QkblMDsmx3Ejz9v9EBPX69V9K10UrhNJZMj5d/8GGX6CW8Abb2zSuIIwu6+2UxdkS+WIXvW7/a0R
FC6hsH2YFBEEBPAQxA4ID3kr/KFeLuQVWXbIA0cYTNS3pLMlIBxTJCvrhUIM+iqfR3vLFZBmdfvp
LM8s4viMt7wo1HizjxZeDkRv056oj9DuhIJbOQj70t/sc1wXELfqCEXehIK9DQU2+Q1evyVCjsWy
GFtqmN4QihdpSSJWCdZMtFUYXOeHHCi/SPQmVDeTp5uMt7M1hFdoVZG7yhbnEZu3lSAF21UXXimG
Jksj5RucPA34rnx4QqRBicH5TjGdONXDUho4/LasvZHWJrNfjaOTRH4JH6AxSe5Oe83rgqChcKe8
JlHYq3Hrl3Hcypb2O0Vj2IBJ7Ieo/M71jbFRXToj/Qnp06xFyJjtDFjX9kipHN0XOVWebGu4kWsW
v0/z5Ngz5wOIzYAk1jiUb/3p9TO9glp3SpwphXc52bOUZu5MDvSbc+dhtB6losSQic7TJfSjxOi0
dQDjVbrjomsQdORA+521cLIpUFwuElbqfXCKmd3qczGz0SiVnT1bQoj9QTF4Ixs/50F+rAFQMvde
2crvgLIIjnxrw4V5MmbrRSlpU80CKqlvJVudxSkS2J595YxV0Ko+FKO2hoQZUoD0gL/ol3vrJC9h
ydW1U9DQpBLy4BY9yLFyu9X8BBQxX7ylfKlXi7Fmxo+b/xhC2dxmtUOQ5OWVKrgrYd+vc8kjOBMh
m+dSKPwHz+m1b4mCpkOampBi66FORO2WxBC5t3NpXmUBOWareiYKOnQ9wjk3FyIeDQiTVG8YY+Lb
owkEkw6HqxNdX8gkHIQPbeKihUwvE1UCV/i0+E5LFmg6w22ZyUGdBMbM7fDBwfUHz3jopGUgKH5H
jJ2ce+Ek0EZVp2TarWYPQ8i3oHvh2ghmlS3QiYjAYMReDpv6OLv5fRsXtG+Gg5iuu2GjyCvdhOj+
gYqoeswHxIbkyWHHyE+4SHJQSXtdDiR1UY7BA/Z9E4HAvFA+Laiy7uD5TCRkG86CXLGLV2DiLF3Y
pcypIr3+JiC2CBBJoRUnuxLqkFg7E3/XBAANxXEb9Cp32pW4GWgdgZN3ye9wEkj/zNciRUj4iFsk
BRO6k4Hw93NFfqDFLWCyGQvjWaG//XSRjtyugZrGqrKtxE9DXyX9TsKuaAjaNh5u8Y3mNvKFOCdj
qgnxNK7SfUrZMsYig27KVXGhvmm7rXQ7PmZB1ziDuZV0Gw5I9tgbt32tulnpzhhSY665WpWcavDu
d3fIfOqPvvWGbN8Z3zlhBrZgFl4LT0fOXOxHPa7vnwJ7TNuarXfXvPG6yPLj9XkcbntR3Qq0SwFt
uqh7fLxAGLOznqzlF/nVvp9WYhc92AeCN8JSVOaKvBEHf8ZCagOB25BH3EEY5KPpyLX3Xor8rxyN
NAzzs6iAyXzcukAq3fGiTssBzCmLAPyyBSf2Fbl37t2Fqy3cQl6PO30VPIX8s/Io9Xv2W+0pEqgz
ABOJSLZE8smZCegGo2nTbpMYec4Zqqi8MPOg4LQksl3dV+myyVTFhm+tdk5FVJChqgJ0auja/OQR
k0CrplUJ0KPXd47bwZfExc30Z32kRHxetY8wTp5I9nSnhsN0aVat5jwAeRhRwZbsgwT8bPRvMzft
vRbhQOco0kKgF3r1Ze4Pmt7EfSg26XfKBKPUJieooHCjiwEpHeH6gzk4w8tTDHoxEdRA+R7IbcTr
GOB3N+c188SEas8pWvsFglq5gwqd0uXAyl+elkczBheNDrewNMLS9KWaCB0lxfwGukRDjzGelfNE
xyc6KP5axnc07scDLIuQQQj9TWmCNQ7X0oNMvTjQ5+3Ve5q2mEKK95piblYul5MLq04hf/Uk+ObU
gIUnGuFd3rSMfYdE8iDdQJdjs1yJM3Xu6U9oGw60eRO7B4x2WvfKsB5uNSckeCKHVO/CU7/TcOQA
tKSF+skrvJmkelCA0BU2sidy0D5xSSTul+QDO+Rgtk5LF1ALbmk5mze113c2OiRDsGTNrhJHyTlx
qIgd5eZBMJ2uqMXJTkgMLEOzWZ0kW3CYCwqzNWYMvDXrs0ArGi1xTCjX6rz/U6BoFqGquQW853Zh
iuFEr5Bi5SKAy0D0e8aoWSTyfoAncpky4CHQpzf3Pcz+L3MxO13X90uxzX+kzoI3bcIQ+KLfXDxt
jtKrJ2JyJIcgExvhcu3tB2j63/TRYeyQWErrvce83YC9EV9aGah7aiNrkj+qL9ikPCzhks4sXQXA
DsQfQJfxq5urPyp45AmOvsGk7eupuNv1Z7PuaMahOyt3VZQsb5eWE/UzQfCdcFpaCj0FUA7DFpec
ig3sVTSffgq/W8dBQtigF1synOOXvKD5aiLAljPFKeI2fMLoorGiV2YwHN8F+EK9CCc0Rua8epfd
sm4JAIW3nRogyvthsFC1fuzVg3BqGEiuz9sFHrcAUIGwElbtvDPeeAB5yAuaj2K9SGNJZBw8NSSH
+eWWfmIObSFbd1hDd5vBJTqsfRKeCtOMdJekNuCxWjgYFWA2gQMnGeS4m11ApG/fJhepWm00+ynX
/dN60L/8xLDglK1bj86keahX7d44l2DsCtJsKLlJzLqQHUh937cvek9w9c+aJ/yUuOrVsaAHFRtT
8yRSkwCV7VtcDzIKtjHa3HXkIBrd+sQdwKcB0uXGnl2UE52FH+C1eg3JI24OJosQPB/Mv3LhRjRf
Uph7mNi8wzTgKbxaRsyG5coI6nCYq14Xy359wMzhdFveCuv+c7uMP4grazpnvYueFIHGa1dAK3+7
eNxt3S9DlpOYIpaBjsy9fq1arkrzFIXpiChy7Nxw9Ce9I4dByeMPeWX5cArVHZGwEE4EZ0Qnyaqj
epPfLA8SxQlrhNQ23hpE+wqMnXqmZvc6QsldceUEsItN98u6SsEldCvhp1muJ+7BVTjO2MEPUgyv
xrJmsE0VQVb4okDvvAadAFgGhs5niv6HOR8VDlBvJm864ZgZ+9nmKZxN3e9E/4ryalr34mHqqaju
50o+duLXMz306lpJf64ICYYg7+K82GRyXJuefg0fiac8g3Syje/nGl+sH4gtubio+ugqLtTFFEiH
4ftBj7Q+yufhMO1pJzUkjD9G6ZRR94c/DnnO1DtAP+LTNjFLehF0AhWaQBc1EhL0oGhCU/RGdT1V
wRWpqhoMIpx4l+PsTukP0IsxBDYbiPl7FmPuoJNrGe01wG+xSU0LbJW+MoAuRbaeVCKUDsQXyelK
N5u8QfWK3klEl3tdZE6nWSqKUXYElKbUy9jTnCOahZUHGTN7Tcd2gttNftyg7SR5cNrKxtUD0KzN
6Ck5Cui3aJego43L8ZkCzSNCH3b9H9Epi+SltKIZbCWnKVBI+z+VD3xkMLl5flKtIFK+lg4dHaH3
pwM4iezf97OeZ2uTKeeSTUpf3LYKo+H7OZ+e2mJIvZFOqOr0nOGsF8ObEhvNzdWwbj+l6Qkh5yje
Uuy9lWvq9pX6wJ2O5XdJSbnQLgRAaFWobudmJK7zv2zZ7+m+t9jDtZZnYCF3fZcerFLqBQ2e0d1K
9w+UcADw2xl27F2QLFsv2YBRMOv8jfSYP9zA64HagPdqHUXwujxsYF2JC7H0Rzo8bjG6LOuB7rhI
iureOtsg/3gE1XkmWjPDM0zuMa5ZNiz0/i85V/4UT6TClqQQH63OsNQ6ELLYHN177nKmwKQQxzUL
4sHJgpoFtOBkHKHZv7cOcAxF1mL2Wzvj31uzuNQ3dUgW9O5geOn+LYChHGms19/t+3FFJf0PCKpZ
bFJ2bp6FHRYfQB8TdVR3pNijPXPosMKgbX6irOwLr/odUPBJPpL/5+cbHYVpD3p0s3pQL8POJzcl
OpwIwUOMZOdOmgOBpLZe55RxUFpI/w/MEcQlA2Y8Idypg+lQSEyNM52H9RbzdMgYmEXM4l0NrHpo
IlRGYC0wa8BT+ncxhtxXxzplYBtYCcNz6LflDmmKiBMQLgAMPeKiL9P2uTfenYh5c5FoNhLewuv5
tml/OXqerXP/ZZuCWCOYeqFJenf/iI6IYmiTXhFtDPZARN7QvBmPwLOGT59zeBKKK4yZk+j2AigP
atkvCc+JS3UJx8g4yr0123aT3bO0yfkezgPEQvOI4d3itqBrQeKYfY1BdyhguBHGjkhlI+ljdk42
WWaVS3y3etzi8FIZLU7KBtf62n7t9JX5UfJ4FjxmfdeBcZyIxvl2jNGQ/1LYpStMJeL6NK3KBfbs
VIlO4b2AA2bvA+T5USFefjjZzVJLa/gWdq8PhRHX6qGjwUwykb4nZd5powTPuPxi/zP5gLtAdSxg
7UKChWqUljmTszg73uiTUy7bEAkrU/GG5RjqAdBGBi/vCJVp2mMeuxzcyWcnI6JFaF7m9gtR6hHA
3cRZUHWlmD4myU6+kU7DRacI1SwazOo7eCKxedC/fOrWoDpkXnz2NrEMcGrNrZdldNvQ7gJQkT+F
ZbrmJATNeP6UxztoOkKY1pNbq0E245ZxGUsOcCVGDNZzDr4k0VLCqvRdlgOcyj4PrYD7YUC7gV3c
fgMESewizZVSnBTm3AjuAgsBxJR9UQKo0a9mfAhLZmaB/w+CqzM5VVx0OuJpV7oSca2MTigxqXeG
u4tGDe3ytGku2gfsnvfd57ozRyQNoetc2CPuLdwlGnAAOox1LmyRd9EdvJgyUi+k7dLbNk1hVhT6
PgzBS48jD/jiUbrTK1QByfRQrtYYL12dfEKTiYbRy3DyknAhslmFnNAjAwkELxH9RIxqameezyyq
aRHUczmJqyzOssMV5MxEwgTvIHFeoyvfoZ20NCExlcZb5mHrnGMg9H/Kn2kuQIY4QV+iN1EQcTk4
fJB0HXgjaEwD+sEYmCG6h2bB3V3KsJ56v5lcUYrug888wOp3hMUD0YceNMO2/rJfNmBzKS9XFj3+
tfDywFmA88aghMsCgYVZhRvSXywSzLsn3qG62ghdZlSLvApeASuUfy2tl/cymy0fMSDagHGVTlX+
xqn6HyG+g8+MwSyFN4E+MsSXbdMcDOwZMdyBQEELhyZE5l/7uCOhvjoqDDtpfruFOiYXDB9g4ZXb
hl8cD49+bXD2Nx+PfpnW80qfV0Np9+05f23fp6zqTPr7fL0DXj09kCU8NkYZDDy4QzppQdw8IfOH
7p1GtzBjYlTMWebkiOnwxjLt8Wf2Aj+3qt7hO7rgq+rCfESv3jG4u49h/asCd0JGqYJYIYmitZr5
GgZqja9wpnAyq+Gz9ioYfEBWAOAE1Xs0vJzCmHNqGqMnUsnQ/gL5umKwEpSyO87e/jEc0Gy2G1Hi
9UlGMNCqZLTew05Sj2Pm9nIGyW1At3Sr0hy2dnbGbaarA6I5INWdtU8nsNgo2c91XKfEAPU4CgjN
A9IU/G3V9+E6HK8rVJ0G17y/rRIG4jGAfqYESMvyD77BS5j0vDX/eY0A03SoWdQV9MYfgZk5E0Ap
Oi1QRY5/50H5BorP8Hqum/JNParyXhC24I1iZz/Y81nMz0xooTu7R1fWYX9LHpHmLrLTLkOjkhpz
E+fCac55w7ZloRNmA/Eb5f5AEch7IQh6vPc12T1auNl3gXd06w8N4sigGZYmXKHkIA/L7O4ZQlyQ
GojKlzo7P/OfCmifz5o8fyVmKmpOT+/vj2P1zYdsrPeL8y6dzXtNhoXe9QYtjnHMiAhi+Xv6hin5
wryhsvTGEnf98vU17MQd5zs/N8BL3rSbfoNqF7ZDtm0PxupFhGJKoOyRJIVqfP0ANfIVt2Gu4Lvy
RJJYOLWJOtt6Rknw0EP1vmhfC3QUMb3g9bo9ME7t67nU12/KZTWXoxMBCdsu/UIh2Nt7MRji1hlc
4LZDshAjKttP4p0RFK7i4pXoGfz4vnfHf2x+BF9atAtpjTZwM/OzdQLqi7lPVISgTHHlk5bEuGeE
T1xBsSPyq+0smIL3cEjguEW2GWKM3HfMNdyRbxS+7lww/LKUCJs0WKiVbUOBdyBd6p9XOv3ANJh6
ZTagvW3zrHA3rJ12X3AhnAzH/PsG4h9Jv8qvsnuteUUk8/37jNJ+2QyvD+N8u1yP12N+/JVCOH0L
mDfqFjHs9+TXF0ic+CxeaJZHlZuhs7VKCgYGalS2aEXw0TdSNMw1lAqsaN5+j8+RtSZH994WuqV3
Azjy61X05pKgDvVvuD/jXbcicLhYa25oSiymY7JN96+14Q7c5yZmrrmP2dgC2crTeu7hkYcp+tI3
b0jASlOwMcDhpYXo+muc3oaJREFUve/xCkgtl4ZFHedofmVtHt8357N3fYxo12Tlggd+55wzh1aA
TXVwHj/lpbwF0g2o1Fw8XDELvTMlE+5y5jB26QXf6h0K7CGAEkgIzRok29ibfJv4tz7X/4W2+p+q
o9n/Iq3+S0xQpmapqN0z2bWneHDRusQEh+05tcM329Gb2TtY3wv4bZZ/s+cz64EIF3tNFg8Lx4nt
j6XuLzPLLldtFNj/hTmsv9Vz/2IOK/xjiopm6Lpi/kucNJlD0Q+GkOxg7lkkvxiaedL8u/Z3OVTM
ytulHmkzHxT8e/u0dp21avztdWFhMmp9NuFy+fX4sF3XV5YMS+Qhzefiam5FUcTHlz43lynYGPZB
Pv8m7uYSBP9D2nksN49m2fZd7vgyAt4M7gQE6L0RKU0QsiAIEt4/fS+oBi2Rf4vRcctkZFVGJgjg
w2fO2Xvt12I8wfmiOe0D94vUWZNu70QzRYmMOU3T+Q9//f1144de9v/+j/h/49IzK02vsfAdI2vw
EtpkSYxpYVrO86tk9bdhf/T0yNsldS/vr4vemCDVXM5cVWy6i84Hu90u2JfWxu9bs+fY6u9HX2w3
Z08PM7b+5fHEHSGKmiEqivLt5v9xq0VkarpLVOUuHfRG3kZFsnf50ocKTL2/B+//cH//faWbwaum
gPNjv+L+5ulsLtrjsz0e59bKQQu3eN2CPls/BdbT31fV/vXJ/PTo3hj1/ByMUVs0FQlm2hAxAYMP
tazFlIv8j6YcR4KLzZrjeE/k9hKTmM0pbo2RkYyiuTx6Q8nsMIQNW5tJS4B8HKqnXzDWxgjTprBC
iKA9O9U4BVSoLMMnfwcG2LnuOEdNkT3FAA/r50dIVelf4vWfN3XzpSVBqPSa8FLvngiecq77coS6
BtMFRWmEkP6sSwvsQL/h0NiwYXxkccUJdjdWDVmXTENRJHgLhtKNqh+jpg7a9pIGUUXkkDFEPoIG
jcxfQKDRS8bhcQcFLWstWMobbKcciRCA5hxRpwllp74u9oM1f7Y9obK6jPQjhyl1QMWuIKbSswfp
MvmM5ukhHnnj4pghzEK6DY65T/+BM/rIm2CmlY7ymp6+sktVfEtI3lZxF+73+tGjK99MTHYXnzWn
6GUC7LIZCey+Jdfyn7tiLgQxR6UwSs+56NdrE3HT2YKwZC7KNxPxH/1lxHfIK0gfsr2u5rpCzshB
D0EL1ycJaNCbS+/tMB+102Qf07OYhDnN7cxOr/bsOta2Zzr+dhfcQSmXU76tj4ODustGbNjCfYkr
hQXMHIlLCAnjM6yJKaCrGbpZTM/dRrJvzPGBkRxlXz7x5cfghalzQYoo7JAQ5Un8cn7prPnspxML
Ns2JdbCwqwPLL5r7UT6IRtoQzPUXDeQh9eiaY9NzrTtdFRGJif33Rybff2QMB1nGLyKB4ADP/3s4
yNeTkLWe2e4o2oAftgeZNd4NTzwsazN2bQ+4w264oWc5tGYOCxAoh3iI/s9i0fyoHziCRfF+Jv39
c25s3q7rneLzWfR2xrqcIebfqktpqG/dfTXhj3NwApiygH+vwQ9Oektt4k2B2I6KtTnwR/glnhGW
ISpzsSQojj4qhhlGIb6weTqVX8RhJ2vtmhHeSjtmsxOaidNGRn4rTi4Ld4mSdRHsesNop06SWUBD
wpy362ZJWxTxTjCHejZ1gWVY9HlGEvJVti2zln/oaUFpalzue6vLXF+Zq+yQHOQVe6xRMu3EJcIm
fG+3Le2B3qA3y6ZISLvCYjH6+2WK98s4T08Fa4ADiE9bvln8lHN6ltoyaHdTFr+5aC3JF4Li4mCM
2o7whz2Yob9XmF/rnqEpiibCZVdVSZFvExZ883JV2Vbo2/gofOkc0y3d6WXATy/sFBzKWI/M8t92
uNsrQplgtLLeGap0M31GeqG0Rqho2xCwMrVK9+sEGgSZ1gBuH3godLTBBwCSTLeuj5ZB8W7q7EIy
RNNQiZNQTUm8XZCyqmUPd1K3HiaPTtuGEvHVHNbOczycCg+SOaS7L9PQuJJi4g/UWXrlm6sFsdyU
kuYq23rJ20T30vctkY9zE7BJfm8Xh7pP9YrTA9MLJwesXE42+XtASXdbjJvfcPO4gyCX/eaKNVfi
ZER/JcdP0I5B5qxWwIt6LxTjqcFRkk0BllwemSPv1sqbq3fv48dSdWkL2dVTnoDOMtT0X4gnofpl
fQ5XnDc5XHEu27KtfDQn3k9CN9e92e5cIYNcE/AI26p/HoerZA5My+Vl08jul3vSsQ7Zoy/30a3e
WPdiuVfVXsjQSmc9S5+6s9xxlyZ5Htm0efBY72eJm9vrBt6Px5rlQaOoZ13Zpkd3aDxFcNSVZ+E5
PjDpTyhSvOIJHoT76K0FQf1gRIl3flcurmGtlRW+Id1Qby4eNcblmvN1b3sjHKNz7bNRbIXsVHOI
RAL6t4WZdfjwy71bVm6uejMx5nHSuMpZVrbKi7a+jNGWpcRI+thZMGSDNe1fr/30Ae7ley66mat+
3ert0hq3RSYEqrKdVv2jaXmjF4VNXtQHANiv+8/Z7vX1q7G2yLStvz/b74noryvfrKJR1taaovGQ
Oxmvv1E6srw/097po709fKP/Gro/3qh2s6E0TrVR1CeeLXu26NUfdeYh9UVh9Eq0Lv6+s/uTyO8X
qd1Oipocha7PM/W/jLk7J8BvpU+DdX3oisqcna18ggdqXjrV7DKq95TftuozAvm/f8Y/P6Gf93wz
L8ZpKap+T2SGSAeU8bsmOCL3V3oyE3GjrusvMRw6YItRBlC8V/ogbB9s3P61EjK6SI0y+RcEppvH
Hial6OpnfoIUI/GlmfmmnMdnZUaLh2KYJvfZWwZgHIFfBYOqWfi49PQHz+Hfr0NSDc5/CkZc8+Zr
VtTmcjn3CmUrHvGoDspdsoFstpPGxfvlCRvjSt9g4CLd0IJdCu/bXVxFh2Zg/jC/7Z+j8McvufnC
r9dWSZKqVrbH4BWdL1r6weUQPmnv5Wtw+PvtK3fbrG4Q/rjWzYctZJFXhGLbzSaXTqzhcYDCmEGx
Cp0nHVffNkcy+G56zU2fYnuYwr21fQQeC8Ra3icdIYzYYAnF9emJ10SFVn2WpqLTzKT3hMreXuNA
P/eH1DZ5l7Bh6Y0iHsvbUYELZFxuHqGp/j1XyeAJdJ0i0H/25T/WhJOQ95LqFCrb4IkeMip5eM3H
uERGgh+jc1gxmGh8gr0ATPCVvpTrkjl0gl7z0axp3O+yTDaT3ZZHJI4MOuDv5SmvW8M4x0G1lcWu
dd9GVkO/kef7FQMLgMeO1xfTNZLmFW4EekswNpqvoukE2jTzUhnbi7DJiMKhTQKUALPiV7yjqRbP
EAbkR7AOw3qQzspZBhRZoUGLJ9GqvmgK1u/KRtikxwClLjVDmmbIGou+33WoLHiI8SqYFut8Wy5p
NCLX3dEuRfcSA1sQj4hMP6ra0t+CUbyKP5oveoD0i4515pyQWBBfKGIocOQLEoVh1MMkYNMdai/9
BMY1XVhjyHWqniN9xxUJHKyRLhCUgTuW2htgEKS3WF7g/dEBP9vA9S9fzTv61AgVJn9kbwKUDvmk
pRzV1FrhcnzmHIeTQZMtjMmTPMSZhEGFPeMIbZfCz0ETSJoCnggEzzznd2Urv5icaVEh05BEfUTt
1MTkUshWT0Pk18n2T0/yCyaGU2U3S3egEHj0zNCQ6IwpTso9SVy/fI2f4q6HOAA8zT9Eoah8pQtJ
X79vmFaCQPuLC6I90woL54O8bukR49JBNKZaIkh89j8XlB60KpFqdK2F6O16MHfFQX5utxqRIRQI
+FufaR+JzxFmSyRtq3zDqJSImn8HFgx3l79NeSvezp/Btti6b7RLkJsE2+tztiwxe3CLB6Qml0/O
1hxn0U9yKelYfqWv6pcHEPBDV634KzriVxCetZ2/cg8YedAMHBCGSAd5XCNYLy2FNjtiRsAWopW/
0+pHxLKnm0Fv5fp8RcX2kX34mCyR70PMwEPF5hVL5KNV6W5aMgVV1mRZ/AaJCXe8GqkwEzGTLlsU
50j7e+iosK30QSzijAgfTP33hyGuphiAXDu+kQgi5/dnmkaulnjZ6bJlEOMZ/kw5hhxOhx7dlZlP
QIL6sDrwr/v7ecWbtf+cJIXZ8z1a6YXlrsuV8YFSujjSUtI2f8/wj650s7ybQtnqqcyVWEkMqgkr
9MQ+3J65uYI+/fe1Hj7Im1NOnStGcu4udtpFC7p54E8CbVQcwWnSQCS6S8z7Dy55t1jevLubA07m
ypnqnXh38jvOqK6mr5NUR1mNniRegEcLZjdj/9qO3lzu5nBTS65HAh93KNI+RICCFDmbdVjsR+lR
95uimyvd7EdKV3Y9ylmXbeW8IbrAH2/Twd2hB9phucnxtgLJsFz50ZGq2138vEMDHIlu6l3RhZVL
Em/WrEhxCWYxAiQ/dA3lz3ysl33Dzglax5A4VNeQSSWmvcwRjikBEUj5H73Sbkj+/gXkXIoCuzCJ
ZFT1djuYpIaZVKF/2l6f/K+aegFk1LxTHmMlXohen2a28PJgGP37ml0xWVRVUxZunrZfSLHWuqfT
lpgFC4XyC4QZHBJ5sJX32fSqDK7Fo4+l+0fe3KYuwoShbq2C5FJvRq7bCJ5SqKLH8dGb+qWNYtN0
asCW9IWFNzILFtFBtR9utm/3JLxS8KbcqSKIsnRX6Eou5Iz0Kpl8qrUAderdHIRb2GhjzFLgXN0D
lNfV//7h6qaic8qAPKYrxs2dBqmRpWetdjfIduOZ+u4+RfuKXi0KGad84YLbBxe8nRS+7/HHBW++
Uu0kpUIuVu7Gf/KfAo5xHkTEkpxBZXp9dK1ucbh9jT9v7mbkeJlneL2Wa3Wqoa06rVYud2mxdcB6
9Pd96bezT/c5QhsXJImOh8FXym/5sbXVkzw/+UVgbk5s+QpqZP4yITJlTVrKsVlLE3QySxUx9bP2
FC2SPZ2Pl3jZOwaL65qko2U9u66xKaUrrAvPHDHdFU6zSfykLXH+rtoJRphphCGy++A1EXysMgoX
+JCHyTGaHXAfP0Vj1K34xOSxra70GZrwTsy5DNCBLbRRt89YKhvlEWz9rnZ3e983c5IpV+dzEV/M
jYxrtBx1HJsQcAOcnkE1M0bB0lic1uZK3yrznl08Oqj/44v59dS7JfbHU08yQbiQOkJoAKgN2m2d
59HaQTmKMclGYb+K5+ZwLzr1XLAyRAd9AyG/vwor/ufhYdftH+PNUKhTm9TENWrVN5uVtmRCKRPG
gEdfbRJCoYCA08d0ppFJ8BkeQh30IdthSyMSqtdDDjAq9IkLzOvhcn8/aUqyonHOUk1R0/iyfz8Y
oTG0rJB62ga0Ro6y0qqeI6J0iTlDKdS5DpGfPSgl39WDDIllgRnMFEiyNumN/75mosVxnfiJuuGM
en0tt9e5N7vOvBVykuWjqu1dbeT7YhDtuv47VDvhZpt2kqUTZErMU+U7ysY+Hoen83v1GXy64GFc
Sqp517uLyMAAjlNZ+QAp8N+f/D9/goKWQWaB0DlG3uzf4rQOAr/4/gmo+evZBZm7NIl0kjsG1HIx
8HNU4ih9mWBbvb5rI40Qz7e/f4RyP59CJP7xI7ov5McXEJ5qk0QLUdmo71jwDQ96DnUaT4UvX7+J
lmig/0Atih8WS5AjhH3/k9YSJzvOQaVuExMVSf0sst1XTCn22dGmGa1ASKyd9HgtHfIFBHHCQmPn
7x+uPvrhN6NFceVe07AKbzibggvv4a7buQl+4AHW9usc6gP6WM4yRwHimjnqnCaefbKtkBya2OYc
gI61pSDlRGPDXyhIj7HdsI0F/5VaFDiw8r6rWGnlkTaSegP15UQebjQUTgMV+tPZKQ7GZW7mfRkW
qWn/fXN3/Xd63qLK/oH/ApUEWf77rfiNWsiteok2VfwuHy/P7jPHaTU5YP5fkrYUIIo66nOyrUjw
FZ/1y+Kiz4x8L25b4+nvn/KPr5KfQsypZirsZjhI/f4phqvWieIF0UZtIW70kPmxXzRfL5dJGQ/M
2ApYZnoPdqp3GOLv+2cS4PDW7aOEm5ebySfv4vbccKPQB+WAgyKs+hKoiJCDdh43xlaspxrJZC1s
hJ47rRG5LfPg0FxeszO2NeYPbxuto2rSo3x/wsbCvlaRZ5BYPW8qFy9+YjdYZCVlqfpTAel8iAgX
bMDsIWD3fiJlAhX4unWiUZAs3czpdSr7euZ70eYUzFpxBgBM8uZN/Bkmy/y6d70vM18YH74O3qx1
NHdfKJsQE7vUl9VFDzmg95nTx9Z2D97qP38WLE9iTDog+e3cowpS1CaqGW4oNnnUE3rf2HuBDIF2
fI3npTTE2tG7vqnu5u8rS/+4MuuKBomfEzkbnptNVVxf1Fo8XcINsILy5EACwzWfJaugRHoeDc2E
EAcHpFYRDKLMSbh7ASEkMYYEVmXrFK0mhoTMhun64Ifd9nwYc79+2M0OLEvFMuKbCzdYyhQwHBhL
QRMBUGiW8jMS/Ivv4CqIn9Ht49jEoaXFO5x/CrlNDbzcoZvAebNEMKWX3cOqiWh0l/+1GeXkAjAZ
wqzc7bZvzxSFovrn9Nr6m5xgOGJlSXFlBh70goGQDvAGhJB/NZT7Qw+pC2AhbiLlowlIfcLbANDt
XT/iUoqezCW2uQbTTG2jqSmJ487GZj3Ns7HsDX0TGl+/eS2XwWc8uh61LV51RXNwiZ/gLbwru46o
gOT4TXkuWzt/8z+hf9fTeIkwh+BBy7oi2EWxjoZ+5L1UC0gMnmpVdb96aQIKhB1OODeo/HRkvvBN
KOZAjTbgvPrm8LLp8DYSsdNUMxWHKyeyFb1jJJLnpy7wA0OlgSMltWtjS7EOQU4jQ4Lumzj4KGM6
1YqKITZLieeDRU6zagKmcN2eCHxy2De53UPh/x/gmU3Kvk6rGGUvxkGN14wfuBkonfXJIV6OtY1K
IZ5OL58AnhCzDVW2lhooTLk5KAzMmIjv6d6ThoVk3PxA19pWlgfEDuVF1iFvcemgK/dEB9UntfOx
f/DfsEGKz1pHOjKpEOI5SntWeHbqJcrzlGRb2IureqkIiMsnirT09edAGknX0d9jnZzq+9GkM5IU
GbC9IErff/3Hsp9qIV+WV/mUkQ0ovgjSYe6NMWwKXxSRcXcQ3df5HIe6ZW6lL2ws/uv1lRI38TX4
6oDu+k+13c5KxlY4FPRpOgtVEu8pMuJ+MS1xeVqRCqm9BpotutZbC3dIcLoTP8EIuBHSMYiyqxVC
W/MvCCMK/OBpMigQckqlLae4tSmMYrsOhWkd7+XTx+X65p6WkToNs7VJkbIXvF79Ua+0fHnQfObS
m5HjA5jkFcWvlQzkDNhPJ+MmB8W+hHOy0dTrWj2AftKLRYQhLOgXnw2Ei/6ut4DZ4MgjgjuvI3hf
aKCkvo6HJujXypKIJtKF3C7xxs25GXzibT+ZF4bjUi6Nt6hh9f71xQucZWDMgBzGgwr7EJKv4Vkd
i2+SN5Iq0HpRgruaBj1K+3iASi0E+bPIAZ5w4BEpBG+DmHHhwbABh3c6dErWyzMK+Q79U43Ob+4y
nro2CEGwJVo/XJJnArTlSUPrdbKqeYQnxC7fri+yy+skIhdrHtQtdIIcEDOqj6dJFTiGYtFNXove
DIITu9zBdSK+9Q6IZie9BZW2GFeJ3Y6zoQB165nkGWdJ4vyI7xdiQzSBZ65blTQw31z+Z2fU0hj2
LUguu34728mek4KOcFE4chcJ0g+U98PrpFwCuQTYsIbDN5Rn1ykYplmLKwN983WSmgOohCyRXIKw
TwVWy1CpkI/442gV7aWxPienyNqlK0gucDiACfASikU7ChQr+axH3t7HboDZD0peb3z5wsjeAXpi
YqEIyo6WfNqU6Q2r2CHOy2blWn/CnuJ1TGTJMmgB50zafR3WFO5O0oCpfQMd30+y8dZ8ZqGJ4Rus
9OfLEF4JO/EBC/IVRxjpK6jUKde7mw9YnDWZspbdTD56Y9Ry7iJb2dFU3UZTEnkJ/O3148l508fn
iOVsq64SJxsJw8tc2pirL2yVMnJ5hfkIkfuEBN+rgWzd73+iYdcOAiFquEb66WexpSLpRjjPL2uS
GDVlHH8GEckALJVW4JhAOQYVb3D6djzNz+R34/jlyDoKrFENR8+RE9oCJ5k0WCucnK0JZuhPegAp
v+uyeQ6HmC6CQdrH1g//A9/G2DiCbko/w3V1aNF7tP22nDX5WDWmJbgB/GeRU0HUjpwC+gyeZM06
GVOZbpa4CmlZkdkoAWVw+PP9mSGNkYyUy2ioinMm5uw0TERcZTa9GCz9T5d1ubnMz1jQLyMi95CV
q5MTGin00ECBx8gT6cHE094QYx0sJ3oGw6tdzACenxxobhOxphjtyJ/nzKK0lwOg6KdrDNrJFlm6
dthHH+1n2jmU+Cm+DzwBn4kd4kW67s3wEGHhX1DvaPAVeovamJo9J/pQmPD44hAlXDGzzINVApXk
SUAuOs6/MDi+8ELql/QVAhHP/SXblQsPgW41yIfZsnEH7tSX0UQSvCaWjrdUqzGwezwJdb/tQkvX
HaQGCB4WNAo0GEgQulpYZbsBgyWlfKnUp3gfbaMt1OqdlFtuOpRGAixwZLf6JAEJFAwpR+TzbtBN
5XKUNLPLXq4nJBdPDAg/i3bFOoPNGLc3/KZvw4596YdYCoqROft7Zfnupd9sU3RVEUDiU4dky3Kz
vavjPJYzAlM2On1NrPxXx5gXX8o8eMUHGe4w3J2Ujyp5x8im1Y4HUuJ1IAG0xHBuHrBWOCebKj9d
ZxiRejzU+2c8zNPkyETpF30IuswLZMB8umy79vIQIgoemmYwBGsM8Os1HxUzqKd0LKmS2Ew3O5Mq
Qvy6b6xJF04y9ncn1C2zYvx8PvSBDiPpqbWp+FXMcL4vCUbdXPk7Ny1GHI7bAlbFIUu0tn/wmO6W
X51TTReWSGmFc97NqUCjRJ67ZRpsaMRLfTh6YMGgtCmzELyK9fe17sRMnVb158VuTnDlSQ3P7ZmL
xcby+lotcJ2C+7iYNvxS1OX1HA+0ZT+SeX6nJP4eCb8v2x0EfmwxPF9ppAoKz6YRJvl7Ja4DrN89
ILIbc9AQ9muNJef0EeSU5RGWL9gyjUCfF9akGMhPtTgsMacWg6v55KqzDHM862Z2pFfbtSoxodU+
nhy+sNium2Fczc+0EhgjWd83BpHy4EB6Z9j4foYcWCRVFhF2fj/jHzfTk908jIML5t9uc51irDL6
JhM4xLDCzvUXsjVP2hjwtPt8iBsmF4eMEE3/DNWdx25ItbG40fN/8Ga7Y/DdI/7xq24/NsR4ohuf
gw0mVhUuzvCKcCOxzA2t8VhFIM5M3k4ue/3BWelb1fnXhW/OSoWSBULeRMHGmBNsMijY8hgz41k9
FA34IUD9bwC1etCj4E3lU1yyHVIcMvRXBhiWrVFo0dHuFTjMdAdPZHoGLBp1GIiT+2CreyeTvH1z
N6WUC6PO8/Rr91NTotv5tzjFjVv1hTGnA8ybVML7DxXAd6Xc7pv78WZuCstuol6Ir+IBYUdke+qu
lHEwK2buoX3+ewwo9+fCX1e6LTB4Wo+Mc4WRCVTc6LdXtAneELKm9lqeB7GwMROgvnF5slTcBj1I
F6zqyoKX5FfrZatNSs4nfTobwAuiRWOOS2PqQaCoqOQJQKKWmjY51X18riCyI+zcdsBkLu8BrRnK
tMA6m24z/eU8bB91X7oXcz/GDIWFRFMF9bZQ4Mpi6Sl177wBPNvmE0mAlQ+yL5RZIoL9yXUajBuT
88KjYJzarIiBOtTCByNdvesQdC+SKFtKXwbxn+LNTN2mbdLmV/O8gdjh9mbiUtbG6HdgV8jyTPDm
1/MYL3g6qNKpsYhfMAVCiGEjbgehzR6ZozDIj2UZ7Kp6pyqjKf7yyqkLR3nlnGBix05WJ8xnFFs2
8jyTARUEwat77XvPJ9DznboEsPiVUAWZQqtVzdrKycQHtdT7cpuMYlxTRBRNJLzdqSQifBcafRh/
I8pOC6wGwm09IxdbOo3Yf3sTCWZJsRTO01CHOjU04DOHM1qarLP1ZNHFy47Y5hW7ZmsqVrjGGsMq
1lEl2Nb6MC73HvsWZSgrtufiHX7QxbkvpPPz0ZPoOoY6/b5EGRd5cj4VobymzFER4PAp4PjOF6YL
Y6Mft+9psfKvm2oQv5ji1FWWPdy/2KAVcR8Ex78/x29l8M2oRWRIpJZqqngpbxsnPU82Kk/Ijbma
CxPiax3UkTyHjwLoa15ITlR4Tp07RvGS5G/Em1uNxiNrFobkQ8F6CohEbweVOi6x5OiMh/wE0jUb
iK1MkAJ1jAb3ggbh6dDgx3FPC1Pal2yRCii6CqfimFNCAF/3qrhWLWeO2S5Do0L31DhukFG6p9KB
xR0sUj28+Mfz5UmEV2kieOj1whlSGeZyDsaAMPTT6u9H8z0T3T4aTVMlRHOqyM7wZrWKojKIkrju
rYOwq0YloxPO43GwMQ8u07D70SrTuLL5iHhP1RrOg+TAO320HvxjvjQZJIKCHlTufAu/tyVpoktK
kbjXheltTAWgBKibkt0zhbuMoo5Lp7znJVONWl7bvBC2ODiZq0iqnaZE6lJC6Lo+KhJ/l/N/PxmD
IrOoSyo+FVNUbp6MnpRRlCWuNq8adNb10c9nOlYu6V2/sKsp4cY2L2UsTCuZXHhzoogVBI29nO5r
oCzi2CsXbm/ul9bpovQbjj1MhKTGZsJppIYfPk1b+XxUYncoSJmdFZMs3rX1vLx8tDnAiFAZRHjP
Gr998Kjvuxg4YGTkD5wE6Onp+s0uIfVrQUxCrZpflPcmqQZhrk8L7Vg25DBpcxLFKqHkV2Z2jsZR
0F/P0KdiGWrqZ5FRSkOPN1VgtPmAXtzm7e/R+D1x3z5zRRSognUVMKTJv8dBFBPp1wgK0NaYr5K5
VkgXwOhaE/iptouNY3OG1PD591WVbnTdXFU06SuyiZSk7s9+XzU/R4EvhArEfSqL6qRqHcptaj5E
ns0OhQ6AxgGeieGVpxU65C6MxAWtDvgaUofjq5hBUVsZi/Lr+tFOKupRkWPCuGNpr0at+cRZJbmi
iRza5aCFHwXX+uPvW7hTL+EL/XULNw9OzvzKuBayvjbZMhQwRvqlHZaE3dB9w3dmC89AdNu0Hyiz
aukP/r66cr8eo2LCBMi0qckKHqffD1BHpdW7miUPcJfKjjZslEHwWgIxWIpULbeaRoWxpvZ7pWBl
Ka/09aO+PyHGphz1TgP9OoIfTHyzEU/0p9rp+SOUqF5mu7DoKaNBX2LusfxgrugW9ZXRyeH8HD/a
t9/ehGkIJLfJAt8HZka08b9v4ipmdW74hbm+GCRUjF1AYUTLjVwsonrTEgUy9lIS5EOKxRrgXT9f
xIo6/PtJ3m6vfv8Gfs7v33Apqp4oGld9rWhTUrwbQos0x20XoUf56v/zWjcn0N6p8hI5v+jrMGeE
b7No5qL7TAW+uRoC1KOd4923/Z97Izb5+yHLxs0c3/ipZ0Yq95YrwRI/HFjndYna2K9eveo9NF/j
swRBBwB7SPpZYZvZQTQHkXlMafX7yVOwyJXPQPGdChmwIh7M6kX1gcCZfc7pIsJY7QyuxTzGV0C6
/C1hDQAolfrVNZuyBb0QAnQJZmVLh+WyTU08RPjOtFc0zWUGKy6AHk/VGMLTZXZp7evwwrE30Q+J
mUEHmvS6GmRK/U8jCg2aphpOw0Za5uWCgkhTVeMrTbFS0UY1xJwCvXYqDj1Ept719UokpnL27KoM
VjrElspkahuKBjL0/KluCifxtZWBrECP92UvsINMJwcP9K7QryoqaLpAlGVK2COc0iwdAmg5Q0kq
k71nzC+CP0ibkvtmD0c6DP3VJrUul/eiN21o7JQR4DjimkA86uaozT7pJT/4cOhPMipv5s9fn//N
m2UXWzdm3eprWllZ0fUoiHiDW8gBmON1clpm4dRr+0jv/XBiClZVjWSxP/BeYDwHXY3h+SzZ3hcy
C5+tqa1cnqLIyZ9Nen1dHKhATtbnFb7HWKXsCyWqs/TBlybHQF1CqushRwLO57JMpzMzG/fqKdOO
6Y6FSfMaKbjC7QvRm4Yjm6MSpLPZr6nR0cONHSIhXGMe6GPoL2o2u5AHgo6CQn4yyWCRG3a29kkk
JAUPKgmcD2zDNcZYhObuwMPNB5uOwqCyQ4LGytmC7jvDl6djVQ3YqrDRzcq5GtqYH4zeBJWsf7IP
OdBVYZU962/GeKUTd0Nf7UPdlxTwy71E83USDJDuUgpcGeQIxWNRnJd+nyhWsqBIDjy/0GTzZ7pd
HZJliTwTjfvZQT8OmQpmfTUCCRUOqxQDom4dC4dtY7jCCpFBTj3Pqkk539ftKNGcsrcqdunwIk1N
IHS2KS8uYHP7AlsdYo/4iytg3e4UAFZig+7Zo6mYagOi1iFAIswvn05Jx1eleQ546KMX4OKEkZTP
8PTz+DHg13QUEKuHD5abb0ns3XhDj0VQIaJKMsp/z5J5KVzaTAuIPwohOWbmQDRqW/E/lah22rNu
G7C0FIqaRXW2CwIsdH9+AhMZ93LGpjJPAVOCZKft8/fk/a2Fuv1dEpmv7KsUEZfizeyti74huWql
rU+zKoUv12HaCAojmEXpl+KqwW5GNJHpaHa9zrJJfN5ePfhjlKr73griN8BZFc7cfITh4fQKCHMY
OkZsR1uQSACZCoJU9a7TLryc9HFGqgi4ib9v4dtxd3cLikQ0IgITUb81ybWqUMZMvto6MlfSC1B9
gHQqhsfzyBjyaen5BI0ZUDLm0FUDV47DNM2yeoY4q9QnxHI1MHi0Pp93NAw+0zfjAx/J+UszhtLO
aD14p363ZTK20U4yx/ITbQ7hOhf1VS0P2Bdp7ezsoVFirLbLM/WLypp4vWnOGM9waSAsVZc4Nlpk
do/qdurt2ssWSpI6L7piyBoura47+6Oa2LqXxru2qbauJnMKNzOQx5d3nxBTJw366lQievBYzbNh
Ni/5zkFSiM7ljT5YvxrosJQGvScV7+so67KxrsfUuc7MYe9q07BdPu/9d5CI06DXPxsdM0zu+Gsd
Gy3UWcFsaSN/6GNzRbfAWyZT5YGI7197fj4UtiUyrBfM792t/7i1prmqZXI6K+sUjWno5OKq1+uT
t1V54wSkszwOEHRwyAFba/YNTOLB0DsPcpAGR4Rkqjsyy/7fAw1gyO2igYgI/wd5o2y7u5Dk378p
k69GEqDkXUdEoQzAWUOWJ6OyVTCjg1+THEocxUYZ0ll7leApD9ANLatNtXEn4hLQxwUNkT6q2hGZ
ezKdWt9Gj3taEY4GNK41lpmGXUuFDVlN0mYg+0AbJ6LtEYyWALi+ypaKKgD1akhV1LqYwwLZhTs2
dMB5xZTKHEcOeqX5R+Ydu0LQlchFVbcUxW5H8ptabKu9x6sba+YT+1jUFkD4TguWl95lDUEb1K3y
HE6jmf8OsBYFPXFSEw2tAplYyPhpEBnd3AjpVZgasKcl2UE4UT+5dPj251Ei8oGRtegAFk83JDES
gUvUojuAxOnbZ4JGbPWFy1DVRmg1VNB1D9WJQfbNjBmk1AaGC5B9dQFO6J9nojyPzosrcD1/0iZB
363WpM6Ay5qG2lAgllTBXQR13Q4YEumL8UHIDVFMwU69DOl9nzn2Oa2G0lDDYM5uGJcXjOWkteGQ
TTi89oZOAa3PuhJDJj4l+tAv6ZWFU7pF4ga9xzDA+kR/1lI/SYCG9GipbG2ek8ErY79hvTyc9K2/
9Gl8L43mQ4uOKu/oND3zIvsSYXsawxNY5DCP+lsP1vQC2q7+yhudKSTLrVAFHuGdKZNMtiV6+KBb
zwNODOCLa5dPit7RBMCEOKsOLtIaGr/RAYgn7VvbHzRr+sbuQhIhBk6SkfDkb+DeP3sYQECtjE7K
MHVCJ+7TKOyKZx3xS0xfkre8IkVraLzxm4oRuxJ/gSojBIX5YHsl3reKui9F/y/Kzmu5bWzruk+E
KuRwSyIwB4kUJd2gZAUEImfg6f+B/m6OZZdV/+k+bZfaLVIgsPfaa805h6WJuAhMVGHfjqeqlDem
GYXiOVF2RuRI+cIcnfIplTZTdFW9vqhQOtFOIJVoLeJlXPuIQUtxbRxb65bEBFv4m5RJHuGv7ZYZ
MwRJRC6UUaRvkv/0HhBgDEwMh17oYd+scyesNjK5k9J6RHzZwrEsDo3ygaOpwlhIlmrPxu8/acUm
CB7jo3x/0gkYbEiwUQ9IPB/66bkjDHLOvYfzh7xHhtKHpYRyKcXP+uGTk9K8pOs4cOvLXUFUyxh+
YMD4BEYhr9a99iAJTncmI1AHE9ngxk1JuiOXWBtfd92TEZxBDTQkzTNOR5mUvAnj0VSBNuza0EkN
6iDZRp/G1NatNOAftsoEWdNPbKI/7ZicXv6ykMmIdfmfqomoI39fyFT00cMwjtO5xYdoyx5+Xrya
1i4kwp7Jty3IZGSSzYzJDcYV/KVwPWZ2/lCkLgbQPrWTj4q0zY+CdYy3TbS58VxEb1V5kb+SzvPp
ho1LcR8SfLgSN/dFSIhGHDFOA+LxUI4HVXTVbu13x9BVILKpR8ggHKLuJF0Do27RigMcIA1JxfVp
2nMnnAkwuVXhIhq3cXTOysMwHZOElKItVJLYvBSO9gComHDn8yDt0+Bp2is0MLrS1a4oIKE1DAN9
jSWcBv9GyTc9Rum+A3YGIJSTCUnageYF+Q/5D/J8IX+rTXgO/vdCf3sO6mAwU1VRuNDnQGHHIPeq
JdbURYKG3dVt98xQk+4D6AllFXPnYTVrFNpf4WdApMDMuvuxRzi3Vf54SzJPp8Q0Atfxt4ovGaxE
6eSCpB8aGLIdnp4zlHyHPLPHYle9PItOxYf21a0Je8dBemTCw8j0bnm7ETYfNTmYSOXpgLi0wN0K
GPX+DtSpBRi8R8Xb/XRUozb+2xumnan/p3xltvD7zVpOcdyZQj4RENU7bb5V77fQXBvBQ3jSmavz
1FcaKb5LUXhsk9twCfRbwDGK4N5oGVprX/bUr0T7iE/BaggXEhjKxPDQL0nqMbiyHaKFro7xc3sI
ACE8YGPeU6QKjxJpW2nzhI9XfCjLLfuuPp3DhKzPDQdXk0pzcUfPtM8NDtG6Z/zC8dH3e7gxaBJ9
2a0QFvA2XflKzOodIJibUMdjxekvXXOSIy9GAU6A9zNslOGLu582At53P3Aov7Cdh2faSaMNywT+
KhJl2KE9gkWyhsXHfldfKNvs8K27Pxb3VXjQF8nkgGtN3TzYJuLafJ9Q4Q9b1CnsMJL2mIAIYV9H
FCRoBwL9CVOv0+XoCj7JDXO29SGELwKZgeO7QPArOw2ClAYtpeoupGVjHeRnaWNSdwwEk8ZoIu6H
qVyQ1y2T9yDGx2jcmQAjjA/iXbM9YkZ11RPNycn//m5Co9b2iSeqOx7AoXStz0S3q9fQcoL0LCZ7
dC3FMqi9ZjgLqPROk7mnlVD+CvpTHJ/KfMUcKP9RHf/XR0FHZaKIzK3+8Mk0LNFhPEXTGcxxupR1
t6pvVM3RSo9Wo7Kd0r0ce8y/UWxCAQnEG+3R4Hkg4FWzx/Q8gR/Ho1044uKDWkFa/7vexLLz+52P
t1EmTkoSTUZAc3zd3P77nxo4lYtGjfqu3mc0IhVGHAIJINW6FvMXbDUOWQnRV2KktuUzURggAOG4
oNW56gVmRPrEuFz5VcQC2BUTheSua9ZhGFB2epFwSxMyxjLD9WkWmBOaNQgtFfHPVJ+THMKtTB3N
mjwlFZkFYYNPDFeH+yKJRBBm2OUrkQInbL1WIrJburtmpdtlWDz5g91z7+Sd/qrl+Yidd8Tnfiiy
l7vGmVsHMC+BfdR+GYp6Tdl17pJ0NHNOKMxstLrjsXQyJCbwfIf0yVeOOScMpaQWjdNffa2zGE2O
wmCxnpcjv/PC4rWFyaAp02qUR1A4ghOI3aOU3Le1ri3DpnT9xMNIfSjLkqC7lL64CFZ5nA4JkdNS
Mq0nTTnHDRRBwIoajD5KaYrujBGXiLx4nOW/GJei7JgZEX293t934vgsQDoyx2Usly8jEyiyb56L
uaBJ9ItaFi9hf87CHADVpRw+ZdMNJDhHERYwyu5OeK3n+1vAeJgwZEnocJnzxFG+WKn2ZMrmogdQ
PkXceUVNXECMShjcjPnV+yZN8d5ylXKaFmGLtT9TTuZEok+InM6ayPJttK0o6yRSh49FKO/0/Gvk
S+MUwUlWHNnxQ+KU+8g2zA+TXzDzLrWJMET9XZujBTrTTlpzrYDqykVwVHN7j9SI/l7upip6qiV9
Xzc9vSRaZ5aG8j/vlrGeuLWurJPSoqo+SfdgD5MgMyhACYY377fGpBFdT/0uxBgzyPd1yNZcavk5
iyCrbYoIBODsjswoyuT33BQXeWWh7CjtNJuRrqjRwERnJCSYCGbyZ1/UNmrOJauEwtOFdj2Mh8Dg
pASkwxxfdb10Jjl2ZXGmxhAJMyAkL7WtHz92dERbpMJjMTD0uFRTQL04ZLacQgBEftPwWdMYpaXP
dFHj99xTxtd8ZaTwoHYSy+b0GFpkAXMMqLPuLUSKNCkgv+CEcezOYsHONONV6N/DEnoZ68Ng9O6E
RVnq3/uKflgxvCK3cRsBM20uX2rj1ghXDeGR3BM0qd6GrFlOFeLKREbV8tbLOkf3qnnXa38ZJPlJ
0Al5F+B5qkfpIsT4aHj/glyvoyvs4NK+B8y/rN5WSfrwje5FY+OQkhhhcI021F/GQGUCUhtS1AUQ
tWvL8iIYFxYjJEEDc4MxKJVItN7cqxbF++gIZLfXPls9avohrM9FkXg5dbGl5yvVSJ3cAioYdNeo
VN0hjZwhQa6X7MOIsssK4P6K5Ik8VVSSSfs1DUe0EodQDyhz48ew+hQSouzy4FffGr9KIjDiEgWv
0aWONawLIjaN7CLH4SqdYlboQx6TYBlSmmAZG3GOFfVefM54nDoYYmEdOKJQbpKUgrQDE2zYma+y
6fYgPBqYUBtuJHL7K4ZztHVYWJNhp+SPqXIt0neSYqhGL2lLhOVn1Go7sy0A6IHZSXkAaFb2iDyn
MdmPlLYZPJABkk4iPgwcWpsk9SwuekPaeZ8mm1FBt+5HIlNgIAWJiLmABG88YUPRu2KfrnpVOeoE
KTWltsnKel/4yTacpBb08kicu0GSkbrATyYExbnXZXYdit0hZ7nmDrb4GIV6AAWY2e3waLS6ZzbN
o94lXkDCZ68rx6LTd20g8pSlV0FtqaAZ1kYFMKRyH00IzyWGlXfGbkH2GiubUPB3YyJufRoVML57
RfMq/TWCOjamOXQ6bZkHRLdGtL11DqpjFUNc1VdpnGza4KEP726d1p7EUDvKakcwFdfP8m3TJog2
QBL5tEh6+jjtSDgNenK2kOB+32Ypqi1fdtK8QrBPqz+hY15uED6QVg9aMA7PsnXF23Vo5wc1gw2t
3b2q2qUW8XgTceKCjxK0dLIypdRjkcnbeC9pyWuVlF865iOGyicdXEKYTG7WTi9SfYiajWgtOI2o
1DAAShR12MfshcUQOgbJlROJihHH62ztp8cxy7Zhi0pI42AXX6QReH2Yn0RB2ltgGsQOdwZ0QpTw
lvaZIlpXTZv5W1BcKs7ZAbwUHyA33cFgXp9T66waEO3xkBXvITJc7u+Is2kknFNYEyzo6AJA+yHz
M7klhc9aQDtN7y1KhVPRuPQ/9xmQ7S5tzsEEfh1MZJYXJ81q1+q9dxR19Pz8qF3RJ7CaNicDCHb0
Honmg34X3Xslu73sGNJjQ+esT9u9mnJn6o9j9pyNyVq6TtTy62CJqN2pSFus1xKS7rlZuEMzcJCW
cHWID0L3Smg5fwp6AfG98Zwfu1aW/qIEWCVz2icRdlxUby+yWyzepCfZJvvcLlD0oBEnCsMrXdme
mA3xnxUH2mgLczH3k0cA8Ff6ULtmKfLvzcUL0Rl8UzThC+kNWvBqcPiGukuJzbuY/wOL94H36Jy7
4OlX7ZrkL2GTrBB+o0bnS7yivmULsxsPs/WxWI5IcelFrz7Aejvp4jlh5kBZvsFdxPwBwc2iXdRb
esiLwX1+HlfE3SxINFo8Ce7HR7Un55O4Ysgw9Mfmby6uRDwgC9iYboYNgJXulZ80WMRbdSfbb/xc
62bBfzErpe8ulRQYqMj9v+/AhGxJZcDPIpLRH7y0/KDVonqg87F5C7dv4eoNkb9LCbZUV7AmFpPz
gsLCvl7n7zcCZZozBAGZPSK0T5fQx0IIwKh3DgjKn+b/Q/SBSCzIGOIILFPZViO09vBJ7kz1Q8J9
aOxiyErkxtWJQtImXFkWLbW595Vc/OJZD0IHIEmCga1B9F+iRSuVo8YxR670rd9+yojOtWBVZ+ZO
kSCxpQGgLnwqeCoF9Gd69zX04k8Npm+d2P8qY50KEXM73mr9e3fYKCSrMvU7lGigLclaoTPQJNqS
P780Qk8fGaIQXmAMxkJTiXUEBPtDbf6XN4CIj9ABHSOdSCTI76V5aEYNi1Jc7Fv8hPmTYWFOUsQv
ACai1pzHSYVtnbvYowiyoh3JCbUVuREq45eV5Rs//cyadhUYNDca8Kr32g5CxU5D/M93/cEcw4OZ
f8ixcS3v40OiKhut6FzTY/Xd9iPONd3WItWtpl+iqdhidwllaZvruG0MxmrN9DIMxroVCfEp6uDN
Bx7Icjv0T5m5KSsVwidFSP6ss2EI0XTTO/MzCqAApLgRyc/CR+GrxjbVsXng4zNG7ehzMpDNYZfl
YH/ZUzpute4OZjLQX9hSLtRuTu33wOI3ErEoAfgxQbSooWJv7JayHZlebDAoffr3xzC3T/6nlzHf
BojUiLkgGN7CWjy3Dv7ngBRKvan5Yl7sDVDmqtYvrOITUGdp/JT9on3rmM2vhNZC0hDc8E+amr+/
kpWomTC2Qn024AXQLWPG/UJTtuTwBaVwAd6JKlqHigFjDzRm5WrWPqlWJgd82iwITNgCK7t6CWnq
KcvygQYBrfnpV00YJxpbjt2Ck7xMv/JXalz6miX9RXkRQSFWHJrZhgzjyvGxMenP5f1WKbu2fFLJ
huLGV+8rLL8DGCWNOsMhbi2mPY9zHkW8Mh0QgBka5fGuhw1hOBDGlXpniRu4quLgUQhBkvXLdQYn
8oNGTofYBwQ6vexhLUeurHrMqVUknOry/ozeOkyc+zMygwqCUXsRrkLq0GkIseEIG4PEvvIclHvO
VHXGdvqg9h4fvVb9iu8bY1zJ4yFttMVOCfYSKXMCeFrbYHuBGUcBeY2+hAszMwsMYm13+DPuayDq
pgkkRPMdFiIGDON9dx9vRvem6NskcDOcOvyoXEo8dzNzfaGDi6Edk1OvOXxM/77hvktEuQ8YlZoK
Ycwqdx3ZY7/fB0YYhFKniPmlca1H8gCY6JwAMm2h/3iYyHY9e1DwkV4AxLNC//Di38Z9/724hBKO
VB4cMUxtf39x/W6MUZzx4hgeP+4rnKEr+Zq4IJgu3fKNMfwa9XLjtY8/dUq+z1j/75XnVqbFuFFS
vyvwRPqF4dRk3SFls6s3o7oWyueshWJT7wYSuwzpjjrEu6fAq9M1DU/3TkdQvddrH0tfAD6aVmbo
u8T88Jz6blOuenoXGpRXDgUMmOnvaHduYeJ/RoG0vlJbSuJoq3SkpcsOl8BCMR8F7hV9uPXqh/hc
RsVKvJPZz3SnUvB4U1lHsoIS5RI1WHLBQlFoccpb65m8GkaOgVSMdboeh6PQb/xixUT2h89n7sf8
vhzRVNXICCc2Gymx/G05EjpNq1LVqCAJnWMFm3Oy0dhICwmsWo4XnXYzQDijvU6Y9FqNvhzb6L/f
w58rokEqF/HZFqFY3CLfOvtKZ+QT637F6Iw+XrNNp9MUngft9O+X+S7e44YgDG8OO2cTBjxizPvj
/6y8aA87szGUjCB9PjW7WaN23FYr1WYxoe4atwQt2v+/DJA/XvVbQyzs43JUIzW77IH1XiPvBuXC
OP3UIifC7I8P0hT5GDELYOVHR/vtdcaornO0nhXYyOgpXg5uZivP07PxKNPMAlfb2zUha/eV9E57
AWVd9Pbc1Q7YvXzF7oOasHQUrgrQx51xLB3Tkb1k1zvci3DUZlic+lq9q3vpWNjCSnfabbxRV+EG
+6i6NTH8+YfuGZUQ8+LG1WiBPEH0JHgQCbHX3qDjCpf+XOyU9yC1fYRX1xrakPbCmXgAtvVI1w1Y
a/euPAZP/lnfy6BFTVB99aGFWoRXdQlxzum9hqlM5gbbiqBRecGMLqJke5zL31faa2CEIJ3ugmkx
IQj25wHRnOq5Kp37gWJQ2gXpYvjQVuqyPcOg91Kv9ORltCrcu1Mu7/uQoKvqqOwa/1oRCVDZAAjx
dUNMzFeVax1njCBiqvKzAcorLmAXHJrJrSew5ovuud0IbowaKmB2Xr/1jgbdhGmbTYv4sXhMz8ps
+tVuMiogzEGh08L0fmtB15czbdU/CBdrpx+0tbATD+FndtU+oifVm945g9PhF9kp3PZJ2lVHhPwv
meX21+Hif4HS1Teq5+99r9gVa8MGj7o0T+merAbCBrojF+4NMfG1fdOxBkIcxTZeo6Zaas/oSAlx
+DK/sJ4rq/qslwt8znswUQQdnY2VBUi3Ww5c2S/5q31Lnfum3zcfKp5FzDMzz8UrjhMEIjcE+t0B
a1yVB8XO7ODMyPQUBCyIeCEoaJc0XK7dDYs05uicr5DZ5dv3dfaU7kCqQPt9iPaGY+2lM0uecKh+
Db/y6zyeuJpPwkJ4xD6vIyzAtbrnq+Gjtbg0i1to15Anj9pWsX1vNp6btuQNT8HpznRgWmacG7g/
ULczlAoW47Xejy/3C14BYH2k9W4bFmAY0BBMqS6lRXHymcJywHtoTtpNvM6A4mwXbLUt2trshchO
i/sKkIF0oFQfY0+KXPEze0xfydQxeN8GqggQbguhWuhufC4W1wI6CWzAffFZnHW3XaenO5Rr6ak5
iDsEhbCTOfsIGzK3Ds2D4O0+hWW0PA1LUF53+wUmI6cdfwEscuHsQPLye3TanNmC5TV1J4eOs4cx
myAfQso421I9L9Plrrh+fT548MrO4+LtC+4zZ8oJQ2j15j9zMO531rlcE581umW9guvORhTyAJCJ
RvPYSdfvHoOaFXQvHL+L7kHaZ8YS37D1Va4lDZbwL4my/cqYYXrI3623YNe+l89AGjftM8oNL90l
W2GPakJ6HT+SG5fevOgn4SF+5KbwYNyuoiMiQ7qkypd1rrFiLG58DmymLfuNBHSWuYCTbCWvf1Zp
LjFRL216X7ruREyd2ZZ/+RExKEtcdMaVoRew44Y2Cp5XkL3b6oaz7jQ84PH0+gDJycJ67RzO7Fzp
fXEwV/UH9jdGVZq5LN6Us7I3j/FDfeKLNV5n8jAIEh5sUPX8ht41rQ43Zwy3DwjDgimBia/jcvac
9gev++yAqz0gHawIma7tXAWuRoIEs8Vxlbr3Y+fFK8I61tO1Xncsym/50b/RhJsIlCC5lJHbOXGM
E7ZOurjWCx3a/DH+z9ccIYh5AWqD1DU65kcCqa/ijdGdWWAeXsavlVcetU80sSeBfMUMSiVMRZqM
1/sRJReqQnQIEkic4ipv5dvdzV7Nm7TXt901wey/qa7JuTyaN32Fr8YD9fvOJJvMYHoI8aXYBYd4
re7Lbb2iHFgmr5uXF3lVOzNbpnODN/1MELXHCQ+6Yfha7bFpH6tX/dZ4yvJw0x99QODcqGwTdzh5
FdjA87O+ZAW1YeG+07CjuuKM259DYR2RHYPSDnDxrl0Za8Em2GUbny1Ws3/XAN+mZ/9txuRKUYZS
DTOc/aaGEv0+j3SjrLCpqwQ7n3t2FOVV9X9JvKF/v9T38Kj/ey1sNiZabFKsvtefUS1ELd7D6tDG
Gy2h/UllP7H31s2xo47rEL5bJht18Biq409l91+qAYndXp1j5RjDfXfVjFnnl2N2R3NQhW5LT9rE
NDhE2T7v1Pcgeg5QJ2iNsehE69irqAla03j79wWQ/7jYFCFUlvjACLFCj/7tYgtqFwVGqPSHZjgk
4Zy2BLG2lTfC4AxYiUi4Ickx2NzVG23pVljhn/XLN/MtPgoFOmoO9YuaHJ77UkCmxLMgK6sMncW/
36Xyx8CSdwk0hgIUY5Qhfm/LpLKajHwO/QGrJRLmCXA4fQeGhURdDg6M23Taa9LTSB0vKOs0ZhEi
MAFzkT3Spy5mwFVVn6LE7S+6tGRIMGaEjtKLtlEnBwVxCj+84+8yQ53DjGKqJBOKnPA1EtJ+r2PL
pE0KZeinAzNONm7hhlBy2go3ttXW7V7LdcEK/17vmpnPGh2bM2YaGrA/3GLKH2X7/DY0UeRIacxV
+7eTXSlO+ni/t4wk14w2Q4IwPgo+rg1jpsmgvz477eEwOyO6guQs0ZOtvGrc5ZilsfR8dhssHkzj
GcNbwYowj8YkI2cHmjyyzjm6sftR1Y40pSqFJejfHzqSke/VMm8edxZuOAhFCgbX36/hOIpDHwp1
f1A3+qfZOw3lVM60YD2buHOXfhD5NS2YVkJQ1LXGMH8b9p+q8ODHTme6RrZutqUN2UxHbodTf6+v
DTCnYNvhsreeiHe1WmWQJfwV3ItGnNN+xSskUhqcQIJhkt+puCZa/bk9z2pouTKkPk0MunybBDAC
J5lK6NKjHx3ir+qpXVeeGl9U9SjT/azeiG/KVYf0poHcmHAlmi7fW2CMuKAUjSvsNLMeL4qOab6J
99pHsqfTlIOHBkNED5aK5Lkw181zSUyt9Kh89JRA8baaOxKwO9ujTNGnqXY4nHm9pj0Gx04/MS0E
k5aTlPTvj+O/Q+Zvh9D508DSNEejI1L9rui2wqqJ4ibqDxwD0oO/If/qddiOL9YBQybSSB1DAvBN
+vSYL8KtloKqkGGti51NsNRPLBr9LzcHnlpDQZ1Mt8QSv93ZTRLG2liG7UE9W0fFnavO7Njv+/20
woam2dUxp5txqnbNujsZrvEcPQzuZGcX47naVdGC/EoXj/lePPHpQy7Md7Q/TgwOSiSZG/E92sVv
5ruIYMYJTtkDGN2NoS+RZuK+wPRImtb8dwG5fHz495X+sxeEwVKm78gjK/4l0TBICx5ZP6kPfbyx
ajw+S6M8E5lNAuy+DBZN5GrZpoofW4S8lbiWEcuNV0m5xA86ZMf0h8QUSf7zMZyZJOR/GiS/at8P
rW0nFKUS9sahF72xPBXySTEw23A+iG4CRhXMJ/EBha2hPP5wIf6yOemaJFuaxv7MR/xtAYgjvbDk
e1IdilF7GRLlzOcmtoRq1dxumuUo/ks/njpNtO+F7A7hcBqlgutFRpMCAPui4WD54S19E43N6zoh
fNK8G2kaz8H3285oBGUo1JITPAhvDUiekV86CrqEBTPRv4bmQh+tT3J6tbGdK6zy6g+L+t/2FsIu
56Q9nWvzx2VpTCYp6VSXiF8U4ou+yvhWTseQgWlSMvGEyddfSwSY0cNYWU6r/Rqi9hLFr6nh33LU
AJWx7Bi59vkmSZQf3pz0t88Me5uMc2DWAn4vKJKpK6xRC8pDQMhRE+Ind4HST/1NLr1a5zAVfPlm
RmzaVRRPaoUIyrKD6CFXSJWNfngzf/Q16SgCyaLlAtLhT9uyoOf8gEXeHMqKXK3pVakBi9zPQvo5
tcSvCp8/3Bx/NPN5vZngg5PYIDfne/PK8rN7mkh5eZArc5vLLyQkKzW9iexaB+qiY2DT5xi5y59u
yu+hRvNdSVCwgpKLRcMAZPv7TmlOal1rk1AcEjAq9M3u9CiXI6mAsF9YjDH56zaZjLR8ehAlI9vO
q5ofZPliIPwattOwJYPReCejll8xSbGxIPFgD+lkuOO489HdzqwYlDnhi0pEiWJb297LXJg6Ng2T
cvS0XyU8EzQGKLNQ9y5wAjQ3DDHBZ3CViwXxInuTXz7klxpLwCm+mbvki77CRXxGGfU0bSgr9gV+
kWBvPZBuuRLITSfnY1mQuqMRjUS3QD0qXuG8tzay+nXhcDb0Rhfptzd5w4YwtnU6H47XxJOuSzta
E3EFy1S1rSUC//s+crQ96Yz5zjyC32EuQSrjHMdYkp8MV4Ui0Cve4oPggZ1n/Lk23eKQnqjLVuMu
eFG+uJ/nYyftFjrLM2rVf1c29S69GJv7qV6Xa1LF8lO8gvv2yFluC9MdpT5SMBRG49awAxcNxdF3
+i006q1/8KGpay/WZXrRXohdND56wtHmBIofngJ6+H+u4HNqNUsGWaroEr41b4kIGWPFb7kv9+2G
lWI3eqKX48re1Rt1H+4kWD6NK3rtJndEHFvQU8mEHIgc31f8NtxZK/G13Yjn4n0gfszzr+wEnsi3
o2XvGZy619YquAlbYUvw0F48zJRO/43sNje4pVucePqVxvwSNC1euNV4rjfDMYWcCwPmHDwhy6+e
Kywq1XOysyCTyuf8yfSKte9hX3XJQ3aHbXgkD/losP1tO/ChwTW6ohTUDgb8bIDbnvgSefJJOxSr
ZhUA0NYOGFLW5iW7ySczc+UXa3kqtuq6omSRT3gx1pqTgR81dzLtDv70hS7zOr7hFVhmK2tZ0qTy
V8nWWAb8GUxBPoamE08xNyOGR08FP5dROcx/lXbrimt/RY0IzLSgWz15rQu11mk2pHO+io/z143l
DDolvJssx5b4eM5XzPK+5hekpAVa3G2CXUAMj79SvGgnnbVXNlUHKYfT8M8G/Kq1zGFxoPN7KxaY
7zFtLt9hynrvRMjZuAMW7xZek+nw8G4s34vVnTbV/FdpZ1trOf+UdD+8bMX44qTs5XYhbUK07KQx
kmUQL4t82cy9KuuFqWwJdNV0MvIE46XKbic+CK58sHbyAbKuQ/KLw6iBoj/2Qm96yZ181YJ61h1p
XdDdFAnqBxq/zZ0nTHt85vON0r0UIL10Z8RVQmC1jafCk9bm9ac++98ODiYjBBI0OPmwT34bqmrk
ciqpz8E6wzjUkeWJsBovVb1iOJrarL9m+tMS/JdylA1PZQkm+ZYU5fkR/J+5RZNOlhpJvKSQHQNj
O6/81VI21kbljjggSOcdloLwQ6fku498Xvd5VVZ8OKom1LFv674ul5MeGwk/aEu846rGl/eVN07e
eRSFw+f407H271f2f15wrhX/58fsrVwigASbBM1u+e7FsZsDu5lmBJaCnSOmFPRS5aeToPLn+mWq
ZP2D58OKqXxHMrWNlvRRNxUoMe+roL47sYml65oKn9LBxDvSteNq4uzvC3aJYd+KvH9v7HMT5NvR
h0O0RrADCSiy+j3TQZ+EdmjyqjhYBGH03n3ABGhbqHFI6MZr91N0/H91wh+vN/tOKSVkixyO369y
Vt79TrCK4tDeUUxHLCYJSLx4dNJIzvDf0Z+i1Rknr0iIK+Ohl6B74dKevDv6eRJIY0CJlDqFcJE5
SA4iuZSCnctItCVanvezJFinsrpK2ZkjtcT5ftCGhTxcfaYcUfQ5YmXVdQWn+KYc1G1qJg7iQAnF
L8c8AV+/OEpLta0+h/C+lmImGfW61sN1QV5pWBRuzfkoqlnRahR1wi6ON2Q3rfSs6JeapC0UP9pk
ofUxVrcmTAkbQutFr1OL4YYIl7uUzpLnRWRR5yP4rszgBzbefwk63y/vXCxh6kVxQQvu98srCve8
TccxP4R5/0sZED4pHf51CVtECdooe7LQdjf3EMldGa8jhOidgMr8pQw2RX+dosRJGxWdspOXG1P9
aOJz1FiIKIiTteymQRRpLOcrqmB5aBLzQK2dqg9N5Ynl3U51MCdC8YR21WaNWk6j8jT1gd2PHGGn
9RgzSQvZ7mINUMFr1CIxN9cljA2VX7SZeWhSv6gUFnd5GeJ2EIJ8qeJCrucRcHE1AoOc08xtLAzT
ceP8+0kggPkvzwKJ/xS4YJx1ToW/X7ymzk05lML8MChUQfPUEkAjaSZDYAtH+Ul7x/7DMIyOmvKu
PUof6C7oc5vnaVdfkRa4SNpQuDyTSoA5bPwC2qjvJTd8zHYCx7gnZl/0WbhOZbAe3wAXWK1TdCsy
oNrRCW6kD/xCnMkAHsfMQAiy7CTaWu7XvQy9z/ahUvl2Q3BPvxzYp1BbMzUlnBV1DNpL02V1kDs3
xHpULmrPLHe4eCZiEkvkXQ6RiTrrmLUIo4X8pL61526r7dil9pg96Y0x9CBKuMH56FHdmsJiQiZg
uiEuUtUu9TkwHC9pCvkOlWk42MOX4lWMAbuVf6RsrBEbPhtPyjU8mygb0x3pZP5KepC2waraFRew
tttimxE07hCide8ckvFkXKZ0DIvFgCfeJ1cYGfiypy1cL9Hx8/VMgxtgo3IvfAfpDHleZeCJpNFB
I+Sj6W35GYmL9qrt0Q0EsL0/Rrrcm/CpoSmJVazjcYQMuRByrviyO+LaYK4o5XZuOlpuK2hd/KX1
Rql875emtrwXbmwu6Pjcz/zc/M36X62kczgt6ZUQZWt9Nq/NNb21zD6667CvzsWrSQ5u73bLbqXy
2p0XuDKbcgdQRCEcob3FRESXc5yNds2P+q+WMBwqw1WEDfuOLYJc5P5Iq/QpYSyU2/IBg69Hpxcd
AJmtzTviwBvUQflW30DHDzSkbZy94WtOfDMttoRPbRYvmsfpi2nWuBYviFHvz+mj8KLPo8+lP+fB
LxpsvovpU//VsXxxkjlmTnRsl+JG2MoP3BLDkbDCj/SXwaq6KG/Rr+CX9cGARPkQDxy3k34xKYv2
llDYkNVxZe3C1dwbi+FF4xiGsIvQjE/1Nj0Th886y1Tzl/BRnIuNxh8z3eSZ1p3PpP6Bnexn0OBf
zgAW1RCH0hlawcjh9+dWS83eTIqkPbSpJycb3A7Zza8ZXllOHzpidYvkt3+vFdLfGlmWaBBhZmIJ
pTD6Vi0oin+nbdg2h6l21D0pca1Owwx70dd8ZmhD1xeTZcUh1W8YV5tvAZ0u6XNSD5lBiw6DmTuM
2+7/cXZmzYlj3bb9RYpQ37yCRA8G29hpXhS2E6vve/36M+TzcDIpRxL3RuX3RVWlKwGxtbX2WnOO
+eRWlwoXQbwvK7bPLYRgrFLBu0auCzmfwVzsTkrCfN56roZl2CAkBANisRq1/SB8ytYmjU+R/Mt0
UW8Cgi5wa1r6Y298kIEaEw3Thb/L5mC0vZMxti7w3rTupHUnRhP54kZX2nnZuQ/txAyt3L0s79om
m0t0jl1X2qNQACKsmMm2FpOlEqHkyPFAarbRi+uuBkxfShsZZUPadTvJsk6d3O5Koj+DXl0MJS4G
RhK5jLRMamee+GVEkVN5xSKLiTswsDprI7hGmt1kNgixtBcF96C1wzUaKOklQNziB3OPNbEVrFlG
GYje/OCLx1CYYBwZkf5G5zHPH0tEehYe8bjoZhCbjTftjq/sh86PhXLVAFk29X1umxCEno1ZYIbl
ocCaEY7d3Mg2vrcX47Pp3dNNTqv15hFu6SaqMYRCsBVviQmhacol/aKaPOZri4Klba+a++YDzsoY
VK4E3HavgGH0Fvq1Y0JAypJTL9z5wP8VK0kqoig8r3RFpyL8pui3ktbrQ08tD3W1afx9KR9U9t1a
u3pyiHwQWpr30ubhUq3Ze40lEz4N41eXrO86r6c76fZ6IFeF1kWNqhPP9ffdXQTmUBl9iBJnAGzx
agorqcHPzmkwns27Z9gKpcFU+V5i49Q4uH1ZoBWQNCARQtW4KQa8WMu7SpEIYKOB0C3dfB9V/8+1
N+MrOuEcquDIQCT5+5OF+tiUUteVByOKbX1a0tzqhbGW+nOhwSZ33+LmToH437bh3y950y6pgtRt
krot+TZPKc9GaP58Mt1bynQdijsV1X/vGl4M3MqEkEVprNzskYZVG5UYlkjCCh4K1HNNyRw4nnlZ
NxPM67+35FuQKgdGXk2lcQ1PbeLy3Ix7xdBI0ih2q+mjedW5Ty6a+KUF55JGdZYvScvoQUto19y8
rrFzo9Q9CagMGTwkqbaQhWKB5Q/VtXJVXEdl3stYGjElgNAIH9S+ZxSoxMtBxrYhvFlhuSgF6iIq
kdLCYFHBS5KDdZyd+zi9cxY2f7yQqjnBHEnfNr5nyH8cTa1KkoXeY6Fombz2lXKnTA4if1gbovLQ
EZknZIue7daI0uX06WPAHXX6VAuoORYlTUwlEB9UlBxQheXsEjYABDJxj+n0ORRLqFVBuvSZEEoF
Sa/AOHXsTPLe0t1Vh8/fJHkliGyDhIIodtjzOgXAgod6PQ/tgaCLlPjgVFPpuu/TLrZ9Y1wz+5xp
iWq7+K3CBG1H/BXA/kndS4aGTwCDo6cgd8/o7yPv4iFlHYelTGAmxYo0OcHNY+HHS0toHFmRdqLx
oShvsqbZrb9Py6uIdn3aEUWBBAqsUlXSIC/MFg0T0ZhHn9Qx7hzws2BjxSLpSu2dr+T79v97e2C1
MS4BYUmAHFqOv+9dzc2qNCxQV5j5p9KQa13uDcSqtP8D66oHZyQEvNWgJaSLgvceJOGbUvTfl+eZ
xNNAtKxv8fEfK0JovKJ3R6+EKbB3s6UcAfaCVoljmDPZeBnKrTmuDKAzLVRyFEmeOvPXTfjcR58K
BNORKaJHszwjI3yK7OrBsRD4khfwrATU9oSFY14bJnAbvmQ6kO2eO27mMoMRNABWQGzG5ikX35Cy
d8OTH69cRbFNhsHesEqpbP3xUZP3mWz3y34wWJivpfrsR6wAmOjIAnmquHxXArEbioQWikQ7K3jC
ag34au+rGyP6/Pf28MPwZvrC/u+K3ZyM+3JoqiAIvvfzyIfai1kbCJVVntyhXPTuOfYu6UovLmXB
qSTK58FArk6Ex1fx5oGvzf79frT/HjYhvUBm5T3hVTdui9bIKv0g9sbiYLgTIEQeZ1Gy5FKNkt3K
tgKgJWEzslPIeh5Vj22QooLrQZ8MDvyjBmA8XIRMEFADWLYqLfDRYjTX3+Nm5s0iWhQc7NiUYPna
2cDvrsR6lWOgRh1mMvmfh9IaGkhirjDp6aJdwNqRF4WxATzQBIs8W/z7A//QX/v7A9/cMYmUxGmp
i8VBktElWM37aFxz681KrmoTwfzFDCAfmaRR69155Z+2zz8v9W3PVErjqOik4gD4Fd0rxhAXmk/k
TOhj8EEZHnLM95i5OTnl/Yw1CROovCdY+WHYzAVAZq4SdgY27tZ503lZoGkB4q+CI6ABDQeNYUdf
0wMkbOIYt+iylCVwrsCY+wQ+9feE7j/0VHkHTAx1em+kFVs394Det8bQ+ewaXvYSCy1jIer8yNGa
a+PSSMMHnjM36u48mX/cK/982Zs6QI3LabPkZacPrktE5VjPSXQ1YFs1Jy2/yjIX3dPZJa6ZpdtV
ePr3AvhvjxMBGFUISaNoO6gT/t6rcyM2vaQ2aGCXp0bd4JeFXIH0r97XhDWE92alsjgVbje7M5IC
2A50VKdJ9k1hR16FmhU9U+xOfK6ZfyXWa4J/XX0UpRO22AKLZbnywnUPyUjE87TPyOYRcaHBE7ar
ALO504lOxYRGXXGy08ong2aL7kQc2YEMe9AXlvW4S+SF/Mx0j6QlaDg4uV2wBqS8GbaqOmaxStqn
VFQwlj6P7bXBuCTO6SIFrRNpx6xfmt3Jy98tAojhaxbOcIZQkAUrv1iH0Fe9RSvuChFgEwFOxxxe
Z2erRJEK9F9XCs6m4jBCkKZ/SiBgbqtfPfplfI86GJC9UL/JsBj2eUBEGZlbvKGl4qNEXLnUS4Jt
gPnEquUtCtEZhAO1mYhAm3lkANN1m5b7ejwUkDn7mYglANctofNIi4jQG1Hg2sOwFpRjbVCVO9kb
Gs/qF4dQ/4mY0Cpcmt6q6Vc6+W4D2qQFsIOaRO5kFSsPKJsos03YzuUpYW5mnDVzXxgndE11/m60
e6NfusK20tbW1XiTnqRy1XrIDmYo00dwPfyW+iRyBlemHDk6vOabktmmdR2zV6vcqeUaJ5fSxDO4
sdiOiAx+7/JoqzAeHkBFjBezOmnlMfGPPu003fxU6H4P+otFf03vmODLl7QC0EBn1Lq4xl41LxmT
jhaVVyoymML8w5icHpWB0YEkQOGxiU5qfcyNO6X7T1sFRz8arrpsGDIn37/vmUiL3cz1uWcipOQG
gotZQXYP6iumhayhyqbx9O+79Pu4c3vX/PmSN7tTUI9IXUQLecW4LkWeEZW06hBP++Sfdqc+3ArA
NIVNkS7lWuHuPYviRkLKHew7YCxkmHXywfNdOu5M/cZVqJLMNH50GRPOKe3+WDP3zvdKXc4VXPyB
8KEkn2l0B8J498LdbHZp3WdKXJgFQUgLuq4F4fPtAnhwV+z7emF4K038/3iyIpKYsP4oeAgyv+l/
6bWOCBfcOxKJS2QSblXPTWPX9v0cgyGpihxbMCezcu7KfH94svLKPEroV/DC312EP8pQkSjnpCuH
gqDhvQfPjDBgtXd3VRC/5hBk5eAroS0zyNciS48h0wbB0OYu5864CjeMUkYW8b9X0bdy8j+ryOQU
yGMOC/HtQCtW6rQYI95SSw1n6FfcvPMgwCzCvlHLbMVWP6vLjrZoks8Fxa9oSAqvEjsX6Xd5dNaQ
gwwKS7y25pWBUDJp8UpfVZcYauO31V0DF74bfqRJcaNxkhroYgc+xbEeLccgWVvFiDr3K0U8VhX0
TOTxqnECEmKZ3WXWGDGEN89daVl/cn1xqZjZIekS+sInKf1sZZG8vXGZenewaupPzyT6GJPEEckp
R5e/b2hGKUqWqS42d4AbFu81H4qtFbGPDRwkeXLOKuMgVdVX4Y17U8HrkV0CcLqhSNaelxHb2Ni9
kSwF5gzhlzasE9c9dlAW/G7cpznDOcrokJKq9oAQQFAKJEjCybmLT25hOkN/NbOB6FQAOBAwG+p+
HsEWRELGqrHJOXNUC4CRFuiF8c6Q9Yfnv8QdgG5ratQi9fv7o2cFuB6hUfOD5r8HZIHQ9JDQ+UiY
ngQ7UM/dcKfL8kP3TONKI2Rj/6SD9C1N/+O+6JrKEhsXtZRinEkA3RifnYn7bTz3waIPH3r9TSQS
KT+I+mfBpEPwetrUGz26U/j8IIH/+33cfnJk2jSfeB/fqGIOfHSoY+YiDLFecGOFb/GDfOTER1wL
WyJPKbB1OqGzkBzwtD1AW++gGwnzaSvxMYf8+179ca/UEYKqaNlodd4moTZeJJjlpCxIIV7J0Des
cJhnNduDcJxc2kT98ph0lWR554V/2rf+fOGbHdO0arOWAl44KaVV4fknJfNXbYjgK4L9FO4gzvek
FKBRrcd9FQCK8stlWAWrohxPtdnN1LsHwp8W6RRMQUdw0nZ8T3b/WDIefcKY2SMuoRbfSzuxWObt
1BfvzmnO0LU4F3ev//T13+6Vf77mTY8z0JPO1900P/gg9wtp0UVrC4KRuiE/Va6ZXcCATAkoaJJ5
Y6112PVmuazYApU1HWelvLNHTVf9P2+HhgrZ1Ow3BE38fZ9WSD+NoBDzgw561jsxfMbSVHb3bk4K
mB9eiJ6rZJhYcDiT3Tyj0VNgG8n67FB/jp/ee4wpkTBStN9oo/RFDgOJWsckERhrNO481MCTQlAB
89bO4reBB8hvposCDo0XY9E+uICS9G230YhLJt2Zjj3p2jaDMO3Z5z/4bW39ef+UHDSmbMNr8qTi
gAI3NzxFtvKmZ3b02tIQDR0DTK44S68My7pT++m9GEfpqXopIaQcMO4I9Zxg2CW6RemX9pDukkO+
q5x45z9j4yyJUZ+Nb+NnBRGMKvGh//xWCE0fa6Gi0eHG/4wpDAgK2XQv5bHfEbG8ArX0q3qE8ghW
GeusZs26F4HPuQtW5ZoZ9AxNwwzs1bLaYuaahTt5wzvhx5D5V1887nVjRlqmbyKDnfvexvg9Jd7A
FO956/kv+FtngczurbHDFrouEFcl225eOOVi/BSeEMSBbtkxM8Lw9pw8ZuDcDu4Sv+kGShBe2naX
L5RtiD2WDi3mMMc9xUBsIEfDX5ttCQvdVq/K73AXvHM+wI7rbsJ1vYD3DJYmeJdP3al4FUEsIvhr
uTQz6tjkvXlRN7iMP+Pj9GeCowIl+lgcgpU1QSMkmZbnvIk38CBI13XCo7YgCGKlbGWnOGiL4jBd
sGRGVPZscJ692aPnhAuG2bBwMAGzLuboU5gek/Xbv0ab7Iwm5KGs9xDN4mAZOdCXpOcxcMyXhkcj
MSMOTZ5x3AYryZYdHO6YoAenXtNUfCBScasRJ/VcHs13bae/eCvswr9zANiwUMcdgljeYgehzsJe
3O+ig7zRT/qywj6dvYQ8bPkrfu53ALx27qZ8xhr8mKyiFY8AIgdsY6HOLxXg5+diJs6z2a/fvxZE
HdjhQ/iEIXPlbvK1/8YtoL7ILwnGZWkHI/CUnT7EvbfNj4wiy2dpYrPOSBKdkawhrQagT28BS8on
X7PHia1OxllbWmVL0qZJN9N28VFFhFAeK2s+TSDfks3w0rzLm0mpiSuAv4jmIK/YX4yztbbAW/tS
8/aLTfrE8XDhvugJmrfZhPR2kfPOdYCNI6g1HlRbMtQT4rGhKZlLIV6ElU0rlGxsvnrrc8BHzsni
pV64+3Cnss+goM43AcEZHXpAFnHyGr32R2Od/vLXL4B758N8WGYsWqLf16hKncoR5/kal/fjxD/i
d50p2HBSDpPGx4rgpDTHdj2rDjL2axYVTnhuPkwc1Vx2BgfNsdOcONpar83VXU/Rz+hh9uZaekTw
ecJNvGKHPZWvEoHxBDbv+1flg4TqvXXQPpLV+DoBzhkUMRN8UtCOlrYw2vEiuwDLAaPaw9Z6yzn+
o1CftBTZmYLzOxEaqLcdnZJ+Rpe/jebqtbmAW2PLKh5hxj0rq2xfnS2oEWQ0Wo/WASGI9IHumR/H
uXwGB8efWHI38x99ZFcMOlvjlcQMnOgotJb1qv4woKkzPkbRWYHxmofVPK7m+GT13/KD/DA+Iu/Q
f/OvGna6fNZwcQXca5DK5/0HSOmIgdRHQc3NezwbaJoHAqtm0VF6dXdoPBgdpS/5Fk460npz3r9o
iB9QesLjHyYhRzUbX+tttxcOoexIFRB+eiHTr+RMrxlR9nYgNsYGUPs7PWS79N07ai/StbxS5BD7
TIWD+RVOW7jvdlRBHD3HL/WX+WydPVAYn4w0+i/3SXOMx2SXv2RHrBEdZ3z+aKTkyENAMs6pFVoO
GrxrhDafg8X4iKPprFHmvFMSbcjDVsy5yKPDn1jq/A3KFWGYwUSE1A42kyVJhl81V7ks2LbgWPGk
qGeeOVkQzVVz7N/buWobe3D9zngQHxiDcpH0Gteb7eUzyOjkzwGCzPVF69QIC8Hu+46rvMTckfxC
4Z06CdAlYY6axGctcNWXyGTF1+g3LPoBACF9ZCiO1IKPxRGTl4JCXlwDMQtotkRPKEjSExlYX+G7
dBDX+g6jCh+frZz8NmrMYh5DT6eLzrjBpqGK8naEsU/j5TdxzmPrqBRTELykBWKg+Du1XMR6zcqj
17CTwP1h40+WgE21AxsMzQ/87NZatt1XbdkuaYgUNXNS2tuzZochW4CM7nDGD36bCOlhFS9HaxYo
M++3/86bRnPD9ZR9/ll4AW3FtA7LxLp8nZzvzB320bWAqD8+koPsH4NTs0CQswou7RZa6qp60rf+
BrZjveTkgzitW8fb7mo9mm/cGNWy2aPYai5UBvCQz/08faSPHNLDeeeLoWHXP5rP8WFY7NSH7llY
pk/pA7kHi2Cjr7l06xzF11x6JGgiftWP7bzYKKtoz55lSx/jK4fn8UP6MD4qhL3HeOvCOp1YyURB
TpMJ1+YMpSCVHmzq5BZNEx5t+m4fTKKqc/uhv3ln4WpRPa6IfYpJeUnW5lMEM122tdThF4BTloo1
gp9iCjhDMo0L793gS9RIzp01nwPhQuXsTScNEUg/EIRsJp3NV6T/8SXfV/6sfsQ5oD956wpUI+EA
b97vFo442Dg8gjLSkEfRnQXs0mhoj4RGL/VtygmShHv2BY4eeT2Tkln9gQ6t3LIdMKkSIYDlMxFS
zi8NIAP3Yf6erfuvAIv+2nvTXgAXcPugA7aYbkAnIIIMPgIIFW4lmvhsnFh3P3w6/JQuzLDYB7pZ
graLG3bmPRnPAXop/cFwHqNNyzVhDZosFyaYREFjZtyX5py2aGJ7KlT7WULeAEeA1A5T24A/mkw3
qna2svmkLcWx79si6T7V2qzIqQH0hexo2fM56pmaO/geCAygjVZ/Zvict9UTuE6X68nTCu9utgTs
r0W261JcY3WciURbsNAu8a/iNb02H4BMrZzSrj82r4hYaaaai27bQZTmlnDtFWIs7Vw9qR/mNr10
D9Fb/Fhls52qMCaaey6z71nyybYCqMpkN+lRj/kb7HVfxBSi26o+mg+uEW59GoztZ8ZWg7XhPXun
JmvPpJScwl3x7p46/A3Jo74s98JaXg6H+BmdY/sr+4q23qldHfOVgrcFJhU/xsLBfbuVSdU2yEqy
3cxuyIdR6YcienWS3Ga7QcLWpDO1ndd7ct7CKfEmXHdfaCzbZj6wmSCj/OKTu8k0jqFZRM9m4IHC
NN4EWDKjvUdMFhK3xmSIMa951nL7JKRZ4vGZp5f8KvzWy3lO+HPoeIj9nu8cIn86sVn4Tmi6IVFn
Fvz3cSWN5FHJNY4rDLenZlOHcsoHCFE/Sz39Js/AIKYtRsarZSatGkbULRqC3P8yExga9Lx9UvE0
nqbRvYnLDwcplCtAsInaxCJg3HRSoWEqeaRKOU0bYla/yB+fFdlJuNtTug3PnDQX/ELhgXhdwZx1
M+iIvKQqarnLD0qVEoCNFChnsmpVpME+0DXXzA+FMaQ+nhN2f4EgVHChzJj8tYXB2jSdiuiRqV7T
8E3BJr4ixlAYBmmgrat+NfVM4iFfVojPwEMp3osXH4v8MTCJbRWiZZqpswqKI33FSujJuBlWcQ4m
TRffGuU0Hb2yCicxrvkqmzQ8OKm9ydrpKKBvoLlm/aVBQF6sQtQbRX1VYzwjl+ljtMbSY0AMcr3H
MkNmTEpky7ln1SV8d+gWEC1Yirh0k1OHZpqkKpsDMi0LnJkqfa9u+EqjYRlI8wFULvba1mC74sED
zpWOx0qB4t6x+bn6kR6pVqTHdnjVVOS3IFkrM5wXIUPKQZ5HaAWHmPwwNKAaQdA4iwZ84jozXdZR
fg7hN7vxppBONM5Bb6uLSW0Rs/8CJgNH3BD2QtQiBuaUtTi13doUZ0zPZUZ7mrJxsaNvBhDnLtRT
qVTJorWTBEicfi5RXbf1Po7QjMpLvkQDkJ05be0Dfws3laMlC0wHj1/R5Ram2CHS+GY0H+0AzW4v
o2zEOqpH47zOzlXy5Vf7LoZ8k+tzvaZ+6o+BxwyoR8zKSwTrlmn14NWPTbAJSR1LzWQ5zegBwh6k
pNmZPE599b3Fdq217Qd60IVUImPh5Ct3UDNpOMuNPcq4shFthQTdD5luJ4811dfYIEgBv4OLgIbT
woP2VLFFdymUZkSq6bgv+BCJ5z1P/ds4Cld8HbYrkXhDsIZP0r3yDiN5KM4NQNWqdko12ZqE6ZCk
o6OCbFvCAhJggwiDmoQjC8Nca0AIUfvrNCKDHlGEqr3VfbARvKOpH3x2rnQqwVgF7NUCW0YV8xCK
DeTgJ43nvEHIhwVWH3UVhRLYG4QJvYYd0YD8IlS7Cua8P0ZOWvlLhfAFedkO7q73ip2RMocjOlpo
HcpmQTqh8dxNoGb6nW15KWhNuPCuXb21k6xfuZlyUqkqYsgH44jbK9Og6l5dz2TRblqTJY3ql0dI
FF/EXn6aboqyDFZhfuUPFAFY593eG76SxdTzVXhLcdh81CxjtWUTN90nOUd8TsuM6OP1tKwC/kCJ
Rsf0oxnu7klbgudcKpYW9zRAc14+a5YAk22F3n2svU3Yt6Rrbb2ZZsUbsecPQ2mb6+5CazgbTvVF
X1zVgroedUcVXQx6aJU/b2jXTG84Sy8yHfvREjb8XIkeulDdpdCd4q5gTmKAhzhDsV9ON7nG4UlZ
xLhKarpiIdtNg9eKFraCxlHhvRdYxFPSDLv6IDdrISyQE2Tbsesdtpmi21sG4lXulKmBVzFa6KVj
MCSHtHAPCnlqcgaINDPmAi/EFZRYjIMn2CO2hxGRVnqSxqmGdXT2sOg50sBZlgsI0yDKgf2MFNMm
ivaUXVPCgWL6b1mD4QDRbsy/Tijl0sFYBBqet/AqCONaVJNlGg8riRYrS5zZq/CkMroIY3/RShjk
GmFXD/uGY6JHkdt7G48vKzIuTbIXlWSLEksbxYsk8XRn66nVt7YjzUI7+vXgxF6yySdCAjOAIiJD
V8ULaFJmckobq5izUGMLpbQ1iV6avnp/hrstIXQ1WIfFPfHs3SfSzZhjVJq8VFVae3kGdM5b6NIq
NSfRPx/XDxxxtLNw1QNiJDY3lnXHH0nW8B0vP0ajM0Y7Y1yQZ87ZXLXmdel4/VvivSrS4/AgiTv3
nLuLpng045VmgOO0gen77ic2fg7FT7n7IPiPSfuRyL9INavIpCQh2HXfBYb2KaJ4L09nMl5aKkWD
87N59mj4sATibJOE57h5dPWVAq6ssM4oUgz4JF5p7wB4lsY2LxeJsetFR7f2gwUi4dUr9425rKQt
QQ9jxbhmBXzKtxg52L22LYhLmPIFVjLIsmHj6YeYmKLhN4jyEE7TK89iWDbZeNDV34a46uOX3nJa
OjTmysM9Si6qEdsB3RRh34CRI3AgWSYmd9GKQDArPUfoVwglrQWSIa23tMi2FrYVqX/O+2TeUc6l
PHL6g1u/9/6LLK8T/eTpmzJhyVKdxurRl68jwRmGC9m7efl3afZDf1cm0ZvBAnNJ9rWb+oekVFDG
bhIfoEmm3mXUT3JBzuDm7qDn5xcCMiQCRGS2dDMl7wfB87LRjA5Cs+RprAcOd7vkb+5KWH6Sr1Fj
yjpug0lFdPtKeix2UVpQaYHPpWkquluzIECESYk9SiTCfFiQYYlqKxBKHIRxqdKXgfyZ3Gue/1Ra
Et4uo7O1YFneQn1l4gV9vS2YpT2BC42tcyBeIg6fORLbkIgN9g10FiXkn7rYjoFKFsVz6WVLr1j+
+zv+ofqepmu6CScF96R08x17UdDFUsG8hPKnz5NVTRtj0LqHVp7UpueeaaJp3BlYfQ+kbiYU07Xn
g5Ngj2Py5kXHJii60auyQ2ntmYBQQIrQFsSGIVEXrMTAdBoV8OLU+zAw/lQhqXkd+WU0QJpNhz+M
+kGQzmyPjl4Hm65P4VAlK7MhS6DAnnWs9X7dcZZQ2su0MQ8tFaeGlWsYl149riSi0gxj/u8r+cMU
aMLeQGBlvEoxf1PEi5Y/9vVIjYV9JmxOTEdN6Yp4tcs3lG3/fq3vP+z2CqIFJ+ROMwFefYe+/jHm
srx8dD03zg6jNsy6YR2baOGGYmHo14GjXW4kWwUOn0UPkbpmLZkEyI30FC0SKapIg4xEc7wxnbZb
SjqU56kuGCJUO6o+l4f+jgzmh0XG+FbTJ4EmRojbiVShhEPp1216SNNLzbHb/RIHHpf0avtTiiBa
urfAfnpBTm3cYBMy27ilgeljraVmVCRoYOYisNTKgZCpwcBUOTGS+jBFd+FMK8E64l3LUOEQEryQ
lBUcp/iVnmNOTa7NScQdVLsV5yGdO8RPFOCiY0R2360kROv+RteBCS705li2z1aAcveODOMnzZ9q
InWEYTThftSbRdWJvdlaneFN9rG+f6oxvxHygZUXN5EzvGXlKUYh3Xg25sHyztbwLei7WWS8uGGI
UMoUJEU323JcFa0HN8U7aEwS24pEZPFqiOEiZbqDiQlFWOtCTphHbvIKWWwu6mvGjLEe3lk+xvQp
//NGGDSiRVEAoN/6hjjA5pVbE2EsintMyHh2puOYb5w7kEeFhQamGtffctC0sd3yyu3HI0tZaHKB
9StDpciP9SePiGWr82Ya+q/pQKSSJBiL44q7adZntKn4Mb0IiQC5mAiOplI9FuLl1IZA5JiXV72J
lk2WLnP/VPnqItHPLce2qRxTjd8EvQC+v/rui1rUMCFpUlnrEJ2ERwUplGcq56lAn56faDncfs5F
HbNlSlWjxEjwEo5I+zaDRp1+TWoGi7rZLy41x5PpIKrVECSzU8tJ6997yQ/7FogAlpYJRGlCOP/d
fxkxAOh5qSWHIR7ngRrbGu+Xo2PCljIW3QZ71L9f8Od1hcWEro+GM+q2r9LWeKD8qkkOhchDBvmi
FQLs9zBIR6gTOwzo3dX3zpjDJLptnJa0Jvwt5piqiaL593v5caPQ8YjJiszj6Pv++2MfVSJBESSr
S9i0HXgBOl9XnW44kVGc6921v7eUvwuM/yxlihwWMTeVdrtxh4lc+4NRJYeS75UEqHlHpZrxuTPO
yKFIL5HTlSSZTqQS1GHAsCsuhf571FW7c4PVyD6do2MIyGDw6MNi5/73BflJ6wK+AMeLZbF9/sf6
Hk64wMyKkoNkPZjpVuUtyclGQwRKj0jhMC954UohST0WCMbzNjzkomexM2yooz4T4vaccWYPGBaS
I0Y8x/8eALllJyy5SUNASe+95UlfcXtNWUuyZJmaDIfsZgXDAk/7xveTQ5B+GURv9UTkNuW3ssyj
FWOk6kIIY8crzeVV9nFWJFcMM1MhMF3COn30hk8rTIBXvmFSdcQPNY3W/76sP27kf75H7e+7LC/E
JjFGlRwbz6HKVRmg+KTLl0tJ3AfGIwLyck+1AuAnulfi/VBdo076v8tzowdJvCA2K9OID7oSMMDi
rJzvU8CFExYg7U7//qDq9FD4z5eBv1MDBGfxv5uHRmv0JhWIxQIniweNMSfqfV5wazshfbmzBjYR
LI1KpgcZWDMDwzzJPu0izFY+dHEkp1/dL5qdmm7jslKZ9DH24MjVOYO1iPMFWcYY7IR2VbQLEoV8
zSbO2YPYmd559H4bRG8+iCZOAfV4HhQdfMrf31htuKmgp4DrPHxdGOy1U+stY3fKs/D8FeUyEwQp
QG3PjsmRQU4YUiUXnh0qaw62MIdGKcyd9lVw44Po4rkSQDdBazClSJ5F3/Gvz17yOPTxQ6hmdN4w
jad4xEt6R9nor0KAlKqP+lGbmSqZsw1TQD22FY+5j9ftDbo5Wf8wVK+enD6IzAg1JXusvGGucivI
yiU3oEQqsHdaJ3G3ZVV9KJCftXzW6fRvVYZbgzoiQiEdPIQsy38I9WAw3pqMzLYpSqXw790F0zW7
vaYTtUSVFZEQC2Vaqn9st7UwSkM2sLnQxTTo/XbXpGaS4r7RxWL1V0zpuRCudDbumUSVn16abdeg
n48sjML575f2JSHvfKthhmjY4KaEp7QC0LIg707HPzIsO7R50PJJUCOHJpgE2gzMeuo+WlScD6e8
PCZY9FeZyq4b+EWYeyIbeb6kOKK/0MmCCO8sQfOHe2kK+0BdReKPjkXu7/fcqllUj6MQH7wXS1iI
A4oL/037iC7Sq0/a06swjXJmFLX8P/053OHfiiq0CAxTvRMX+EM9x0RkET5JW7CyZRQ/2ULG5p07
OYhc0e631QIlaXMc+ynqePxfumU/cx/pbmI66GHg4hr/lKGYMb10sRtwEciDZ1IIYf2oVzY+cogd
VDHdPBNty0YN5CvT+1HsgiBr5hZEYzrpCT25CadaeEte/73nyN8zott1pU4bznT2ArB08+W2KRUM
eW8s++7RNyByeu9V9TsQmAqTXhQx7yNGQPGQI5cqyAuiqWgM+wq9KY02Ss1UrEXiTWy2q1ECEjYq
dv4vFqpjuPsiu3YYfGh6KDBchGalypglrxGOkcyaywJNCxPlVrggPWSdZjEZ3qeqxpJJsliKfoBL
1iP+rZoLNWmXx4SmnUQlnAtBu4xL+kdDvkhCCZWApc6ShuOcWqwqhVkngpcid7hlABnTdl/5dblS
0/y5EuTF1JLPlWsB56DyqZqwnZYWM6ISBVXIuPFqDtlW7oCvm7xjdp2Clqcv6rynJbes43O41oMv
P2ZCTFMspdaJNqWuLMLoNDW1s+gMONQMZSwi3iYZxLkHG9BgrqlkgRNKEPcYOBmPdHlDiXA8EhOa
GIUzxDIgIzUJikETPTRRaGO8F4t9XZ8zhhhc+xkxARLhMdNCmeead4pAJbWduB7Nt9KAGkNqiKgE
m5HhZzMtybRaaPm47MKzSyu15OCKcTauOOEjm3a79D3uSfT1xD2VYuOSvCYhn6ILbUAcGfxgTUGX
8agL+lNSXSD0NAhU+7B16F+z7dQiN7upP0GYb0mw6zlRpCuK9Eme6rVLczxqMUoD+a0ezincD11g
uN4upslS6P3WsmGljpGN+trKEmdqjU+PVi2hXZjtQwVLEJnKOu1rKO9DBMeyZYH6fI17fh84wKSa
Jr1DFXaGRkw4UVU5A5S0PPvtRayGZGZVFynXkEKUmN1IoYb3FMC4qqthrxUXS/VXg79E7Lswlfx/
ODuv3ra1NQ3/IgLs5VaiRPXiHt8QdmKz985fPw99ZjCOIljA2Qj2RQJokYurfOUtSyvYTwnCFDaL
ioBaHf9GS1rKlojsFNgRTmXsSOlWsRTbhdciBDR8mPQCppYqkQhnsA92nFQlQnUGH/SUOnXvfWaY
anQYwkKnH9pHEq9mMlmcsunwkCRHE1vztKf9nSNAbHoUXUVznZjLQfEQjca3ofCf0gjawtpXbxBF
pp19ufM1YncTdg2b/7K0oNeiOqZtER/ccc+NMuUudL8KQAVAfX8+ZqRrV4hGGgzhdPJeMy5iuEjR
86apIgIpetH+omO/KiZ2RJuC5UXRspBOQ8o+7H+Z4S2i65WCoaZNrANkM7i9zCmR+XZzFiKdKIOZ
OWj5WaucLxbVSbBuKPleyQW/j2JdBG9V2Pe1WDCKKJ6lBpWTeh8Ur3nyYVacE/3HzxN69dtBoqTx
r0038/Q0395JSlxlGNSpvgyrD6no+CyHrygoVPqtcuuVNE/DrQ9VGyibIkLIf49U5YNhUN1klUR8
LNqVxtwETjXgPJdvKLkSbgTALdX5l3QEzG6q/1H8ZlZ42+azQEu2oXWrtnPt7b8/08Vqkps2DhqT
uTbiV8/fUE0ZvXOSnKn0/DzNyM9d2STfh7rIABo57FMxlrPD5KiMXnRAUH4ul/orXjjn4CkBclvb
4Rr4VTDDUIxmdnzf4u4dYAkztbBKFB/mESJZqD0KS7A1eAqJoDAxKA4U8CdgwuYehpLevFmd6/Mf
3clm25ZGHL2heeOr8y7wH3osSnCggAYDnlWev/z5pD3+Wjv4mriYYU64VwnIbAGqC7TySlzkD64T
T3f5QkSNFWQbPnHcOTpVk1n/W/qNe10PRK+dK/KEFQebqiK0M8fgBttmEuoKV23cVOe6uKbiR2tP
UuYTLIZS2QgnYMJeR+BqkfeSbfovoKatZK4Gqwx1LfJw186xK22XkuaohC+aE3UryGcr+ZRuJfRK
f4X3rp1wpBczpVjk9zXIHeGxXZl/+g0yAcf6/ZS/D9hR7uHkmugqzMA/zOBAYiL6R9ljpLoqPlCV
D6V5nNugA2jZBpt+FTjovqePzS//E9UB+TfspoWKzYuTPivvhZOms7BbPtztwlnpNMI8sQ8I/m3C
WXEfnzcs1hP+wGRec9IEdGv/aEArZ87hwI10fy+cqnZp/VIobyoK8mme6Mhq+zRlyZI4Q5ODtLQ7
GRtYVWSJySqUnDBFOG6IHCoNSvNQiUC94/MEtxEtsHKR44W/aBmMOemzS0n5Fuv81tK9OCPoAPuJ
prBzR25tpOT6nParM5WyDX/vVvf44P68W661iDgr0AeBczQFlNMt8O1UMhPKhEMYc9JyzJOql/Ew
H7G7iXaAy1M6CUK053hommguhRtXluYtEE/P+AMwqDU1++fH0a+xezj46ZZQhoWDcZlQC2UolKoR
xIcYCPquO/flgmRXWyJC5Rm2Zlsn/yN+nOKechZ9Fls0x5c1iLDH8GRgOPQHQPhjD8vBP2VPyZt6
Hs7BZwYJ+VXFPoqo/Y8+2PWveI2JjhM7WIItzE18NE/If9j5g/mJFQSHAl5dp/S+I3+ID37gVA24
CVZiZaenCn+IDXKm4QucW+LJqiS2BTxmj6C5UVzwIao7IM3jEySJzBn9RYxmswuQDUvxVRCtw/Ih
M7aTdWS8Qeikcw9ZMK9rsMcrhFLr8sz/w3GZiSvLmiUVfddzRMAVHHAFa41VPiDvyUeg+Y/cFl4f
C3RXDLY0JrUmptnddpK6xuyZetVz8RyBM333cOWdHJj0ZbaMN9lR3dI/tWX+Fik8bN1yO5x79rDF
G4rEaQ3CepOjiawcOZCAHyq/jWPyJKzwf8UxAH5A9qY+kWXFf6hDn4c98IwjTcy9SOJhoyy7CA7p
mm18qoD+DeBOZvFbEcy8B/m3hd3mol+l97EN2BvuxAvYpHmz6Jem40EcOHL0LTlFFwM0kumIhESx
tF4EaBfIx8xfnwacz6SdtOv2oCnq53CJOc+ucVAUcao5/N1jsPG21tbgt4pNs1e22Tnbu2tszH6x
i4ON8t48IhoJbZMzyLqj53kMOK+s+UKYo6axOHqzU7D+7duTpZXkfIBKn8Wz36iBz8d5Z0sIAczF
tQgL0ZuNoFChUmhLImbsvKxtu7aWlZPMkWXbeVQ75sKeOmH5lrECOJ+RiK3sGL8vZlCeyS18JTtE
4/qzgBdDNhPYOah3G7muRfLoAe43DvFR4teHRTEP7X7++7li8UFPIJENzvUxXCbzNczu47hN8HlA
jjOCxjDj/QJWKbjbmX8wNuUTZk0H6Ul/yd/GjWkHjrJJD+5ROdPlke8xuso25T0ofPx+MjSXzvAE
cAoL3+t3d22uEXZeI9a8oM93n96XWHat8EdZoNC5FWxkOPlu8emj41GiRQ21oLqDKPKiLYNV4xiz
YYMbOJwReb7dvnKcGl9e0NkhWFiLAPi/fkJ8fyHaxlxfj6ujhOCIjcwA/uI9ENY3LJPlBxD7wLSa
3+3CP5TCYgSHly76xPbbN41WDYUC4NufAZbabIp59yG85VtQzifxPv3UXsUTWGrkoMVls9Tv9fvm
pfqtc/cOgKPVtfowRMvxgAfqk7yu3yEYWG/KuXvRd+kzagDSYLvpDKIho5Q9PlihNeePF5DfEDqs
kLJRhEXk3/XoRXGCNoZjmgjJfkxndhuuAvgi3qKqFl5tt8YyNGzrVZfsBiCyba01OiUz8vB2UyFG
b9jGuGgRrdXRAn+Swqdmq7cfWYnULTj1Avh2Y9QrYhsub3vEkrRdxvrBGJ1B2xX6urd2hnFShycQ
bnQPBsgF/EyCXUczqyminU1ud276RwUE+p8YSfm39oBdUX1AfYFr84V2DQKulHnabpEUUGqXNcLd
4Wy4G9GPwNH6/efD/itbucxm6ApMrkCKrv9z94h9kcamBhACTBaa58Om3fVrYznsUc7HjFzlXgfj
La+NvXg09t5DCP8i2LlL8cTmYBmzJl+MRTsXl8Ctbe0pswOb8ApKjovw9uD4625jrfy1v445zYqt
cQJ0cgZOLPzpf/38LtIUU//0LlPV/ts9anWW1moD74K2UlBRION4C85Gir1BBCKHTHrqKQBSn6Bb
tDXCsbFvCrV9CXn/9BQXkX9S5WZWmVp0KBbdxjwXT9lhgAGWH62t/ibZ5qZ9GB+UnfIcPebP/eTB
ZN3VK3mNS8BJcrRXtNOngCxfNTZYa5tE+mhux728yvdcvK+A0jbo+DugSbbWKTrmj+mj+N7A8ssW
N+bzWjHw+9q4yBcCPDMK1K+jLzSO5Vj1ug+4O6K9NLyClxUVKkG3JF++4B//Tp9p4dYxgaAvWyuD
JjRt0dB/xmk37GC4eD0KKY4XbNwGWQ3YCgtTU2w6Jzfe9lquje+ZopiYZGF9dlHR071mTMfWZGAP
t6OllZsznypKtzaUI24ZpEoWxl3UFm52wL5acJfvzKiTKBi1RLrvfy/cSswNKbeQuFJqmkTvivZb
7d5i7yBU61B8yrk+zZ0vOVJKCEPzdtRRm03KRRW8SdRaf56HLyDQPw+jazpCyiYInS+dhm+7CGiD
2/oVAiJ+rsxNsGxABYAwEpA0hFapsFBCSOcd+gHhXYRuaVEihkNWAXJbCDdSfA8oNuXOyNl+Wozw
SOTOW1kDYINVVG7N00pCPTmwgyK0zeSWB9PVYJpppGmPbBh1movwPRxraaxkfCWs4JFOey/vWEid
edDHvUqbO3mmAkaukhmrCEVi5ATS8VUmn/Dk6EYWfK0Dp+Gpiz8xzbCpA/H3Zw1jMewLZRITgFIq
P0gF9gY7OVi16jEf7hoYnQAPmWA1flC0043PeO0wtAwMitBxFGXk0/4efHIh8BsfVfxxOJnKiyof
hfohVghUmzsPpfYc0HuqVeSkR7W282xjqXs6r5SGMXIy1JcgeEw/hYYwlycUQxEgdnljguQrWw6j
LBgYSISiIvCP8mMQ12Gtg0mLvL2cGzA8IZDE1lyKIB/GIXLSxIhSfS/1xxrWiBBWZIzvTQPMKMau
tYa/m3nLzINtAMK1gUk5fPTW542ZvJIQkgZhrUSP8cs37++ZbNWwr40KAQ6NSEd3KdL6JPT+3Ifr
ktBdjHlaKUCdwnRnSf4ZKPs2f07rCYZNxV+E40Ifp1xHsF8CvJkSQGUZsZ3a33spNqENVDHFMZNT
DWc8v7/x8FeWATJA0sTK5z84L38/fNqKZtn5Y4YbA4LaBWo8tn+SdIFM8k32J2Kvn/mLOtmDlXZH
cR6Py4AAFQu3zE/Ppn5n9qh5N/3W1AlKYB6l+mmCktx4zH+vGppNwDFxKAIHJ1+6Y1Re3Lt9XaSH
vJFmGsd+AMM1JgiW1W6uYvOnQM1Cl19aRKa5npSKuQrQmsz6fqF5oPa1o4vKXqxS/ZelG0fil+nl
30ciplbIVCO+AlQUK/C/J3Es47FLUjAbFeUJepxIksxzo8fy4bEcorUhRJu0mRd4lRDYUK6GqTJA
iRJEqMzjExn9WJaLyfLA0h86UQMZZC1UwAwJ+DkTRlVpaVvPaKGXpx8JheQuSmZmIS9HRHcK5aND
bExdyCouKLBxJpCD18L6o+Lbw70VgwezokBMbImgVhDfePlromicIZxhdAShDHEj/P32aSNoYlMr
0aGyTgB0aRu1r7k0abJXC9eajxhMy/nvDLNZOe+cDFsazfsYPcr/3e8WUksQBdScCL3gnIB1yiVw
T/SOI54/d+96D7WCpK/mpa7/Nqw9LG9frxeYawKK5y2tbZ88U+igayFmExzuZAFn7gSZDi7VNf8I
Wkgvk50hKDPl3vXlDU2KOnp1kT2TSEVED9JJOa6rJl9KoKkn9AvVmE2mD46uPTDTqovddJOskulU
9N7NknD9SZE+Eh93WTWc1Q392+yjDOJNzYbNzPu2qRNWKLI5QnRv9q/yKG8Q+Yg18IZQM0CxhcQt
1CwV6LqpuovKP6awqJsOXWBwoR+lZjliSJ8yUF90LXlOoz3GkkeNjnAbAysXnVRqFpbg7hop+xRM
bdtZyS+tvIuU3jaEk1yDn5QlJ7cqOMRovOSVhC49x5JOZzWpsD6WMzZ0pCWPOiC2VpeOhgvOJFKp
Vloknlr/ntM11UzKNrjA5AKJeApwBs5wKJ21NC1g8pmOWAPBD8o3QdZBcerSgxhXO7EO1mqPiqU1
95X87jlNjSfPGhFrq3G44thWTUcewyWSKU+CAQOSgm2o6R+g7dAS1+ejHG4y8TTt7Aj0HAwTo9wV
CF+GYb+AKnIeoPdXRrs20g5CFvABwT8n8M76aFt0kdND3hEaa1cHv9NeeqqDjBeUF5Frbuq+sRX3
Q1RKxzIFW0VYnU+hwq6C3hRDNkyQ88u1ce2C+aqicJ1lbF1pV0Fs0hLSaUK+UyG/Deo2mNwiYFRG
MVRTVvHPB96/pfi/99RFfbyv3Uz36LBNItVp9BhgkqO8gsYj+ft5oCvwL0bCrVA1NHxf6ez/vXuL
IBlD0W+ig5UcrcBfWe6+AWlNnwUshJO5d4FvzPKShqj0EKNyBAZhuBczKj1Q5Gh9jliQy88/P5T2
761EpD0Jg3OiEBhdHilqagh0NgMyi+6xNNYx/UivyNej+g7fqVR/R28eUcdU4Zu6/jB127I69sSc
hY913eguEy2GwzGsJnpiYhazTByPjertJytBD4RA5Q7zsNBPNUhJpGFHgMc5SmddOrdgCWbkrdm4
SoEmI1hkBHQjBVRz435fwayLs2fKsYsIqvSUJUoxJm1A1JUalj5VGTq1CYB5Ef0XjiU5vpF1fUEs
Li4bTI/puCEchGnh5VXo9nLaR7GMYsmstqkhUqWiyrsK7oq3nLaBusB7U0KFv5lP8lC//D/pOqds
CYs2tf10afboeNwjEYYTCfWPgc4SFP9xTuVEanbiLofAeA+95lCtdH59D8SOfjG6UrINC9w9emv9
SF1qoa6GVXhG2+Yzf/LvgEQ96PcaruzuEhy7t6bJvaB0xZ8RcNVBtMNtfc7P7WN5TjiKALn1SCbQ
MEidZvXz6pG+NAwvpggQOiaTOtE1MO+LfElKK1Q6tZy4UQM3EFTbSkKKbB0UGTqbGioOIB3BmaWt
cgwbaUdJNXiiHa4m/oOa/tHNQ0mHQxLcUxbIdzk6cwk6ODIuHa3b2iasxwnl+yWlhr1KDTVYB2wS
SuIGyqsbaBt3PHdpfkIgZNQnR6OpvoAhhNQh4R18KImGauW5BkExYiEyATSkQjok+biDR5SL4Tar
Xn07Vb1dUxELxu6hKpA0IygQFW9eVN55pNNhobrWindYC1P+F6gqp1tF+WXgBl/BVODOGqt8qbdI
vqROVP8K+Swtp22fLLw0dbKsvm8lcT1IHzEoNhhBc+EOlQEA5jjE0E2SjBkVVO9Dr4EUUVafh+8g
fPhD+7FAY5Vz+y4If9eBiFjAAlCClKzSHBuIQXofJLQ5JrnlTmjOnZ9/AS9DtlGCCZ6o2aBZQ8FY
6ETvLr1qw5qZ1CwxlbJ5tDl3Ary8Ntqm+MmM9euENZ4IriEBHiL6St3DZ6I+VgzMPZXU6NECrarD
K2XrKcXrgCSiHOvbocbfJHbaNrYhcoc0koQIUm1yLnGZxLF8gkboYr+oxn7hYb7ioQXhgw4FXUAK
7/HNEM2NIt8uqbQha50lp9ZjT1RQ+W6s2OmQ/bZgJ0g73ABjYgfQU5Gsi0NY79paBHQS7RRECkvK
5KC7BHWfNoltqYB/Pye+SBzyELlzY+iLm+afoacc7Fs6rwtZJQ9uE+0Q0R/wUNeA2ByC8XHsP/QE
/YYwXQMk0DEFDEEdWXZj6nMQIBVKIG77dONhbs3DRSAd510kjERguwCa70Ph3ouU0tVHX6ckwEFE
zK/zcYUbufBFAvefKbBAARK84tn2lYZ+mwIAomKdZGa0k+UzqKeyP2nG2eDm8OgxQ8NqbzX/p9v7
8nNDPiFZwAYayPX0Tb4NaCi1C/AwTXeDuC9bDE7JBqp0kzSvCqgXgz5p1thqAqdTeHLbFzFD7tut
HQl5jDZtbgTwlyCSr9dH1HDyBMFnB8r/30/jm4KQDZaS7BJpA2U2rhc8i4VaC01kDANS96C3kwTw
mRv/xveeFtc/E0EdCf1KcWLBXRQhRjfOc9kV4l39WyntSgREZDM4BxhqQp+htM8RIglvwf2vLXll
stid7NTQNrgIrqxSCYZe5YXHckI+M7tmjw7Bh3fLJ+OLNnb5ft9HuvjQ6ZCPjGSSfSAWXepIpGdH
+GcA1/HMmJhAPZcRgaT34RpvBvmEaJx0lzsL2LGMFGljdZSFWAcF/RRfnwdgBn7+BFfnAk0JbLKp
APxjsVRbftYHkpzsYtNBHRo8WiPsDbjntyb9Kwn+Zy6+jXQxF0WgNtCTmXVDWTTWwZQ3gf+imWs5
+5PjwSWnn3RUveq3SCOhpaaQwutNH02ERNty3rmPAaoDQbwTlIeYUxH4YG1XyV1X/ZJAV2j5KUuT
paSerfZYgZKo7Z/nSZ2Onp8e/2KpFiJiBY3Uhbuah+sAQwYtzR4NmEj9bFVgodc5ceigrGRPeTCE
BxGtgJogx+Dzdu29YkbI9X70Nox02Fr+WkDlWXM6mBNZ4i5lD6fV+C22DkXQEGLA9kW3U5BfLO+5
ZLCKrmEcYijQVnMdpZU8e8sRt+LzfXnq5dL9z697fVkQZ07SqoqmX7ytnOW1qrVJuMOkcxLYyDdm
vaEtYt2SGrl29ipUP/9voOnfvx2FA1A5yABpMp29oMgI6bNoochncIM3x7osuH6ddADWwFHg7UEA
fXHNZkMvhIk74mKHICAKe+hQBQvxo5XmJTc9tTbARv3SfaYC9/N0XkIm/hl5Ogi/vWYiG3mtV4zc
aDOP3mXs8P1hl5vKkyjPzXdaeDdGvLpe4QhQMMNvSr4EmGW6n3oRqiM72hUS+vPGa0Har3Z3pb5n
QxXtQCRpaxhFTC6cqnNj+IuC3X9e2ECYn2YLyHrx4iZPejdRLStPdlFig4YC0RZotoKKtLluykUO
XPiWQPQlieufIS+ifhF2rhkLvDF4NTG+1/MTkXI7bIeY8SiP2Qq5viC/evJTChcPfwY8B39+7S/M
/j+nxLfXvqiFGZVo5WrioeEJ+FPyd+k47Ky2PNXo4WvxMoEqKfmUO3rD9uVh11Xe0i0/k5oqNTXL
CdjTko7V6quExGWGIADKIPnGRWqpjRH1mpgloQE9HHU4XNLqED9X1dx62bAojY42drwugAfo/LzU
WCvDVY8/v+DNSb64O5MQqPc4fddh0uGp/UWDWiO6FD5IOIhx8+AB4e2WKlQ/iXKBW7wx/rRRfprg
i1uky0YaUH6FCXu2LZDIjBdo14NGLsp1b85T0y6RZ6E4fcvf9qsZ8+/AALAgEOkW1jx/7+DKlapo
zHjxIgMl5D3ro7Ky+ieFpufwqdP8b3AIwkNhIuUKsw7MWvrLg7Qv2F2yDyxI4v5Ck+FGVB/xuEnk
x58n5uqBjePYfx5PuvRyTrwspOrAOdpi6xCRUBItonp59PVb2fVFbeZ/txneNpMIA0XviyUuZ77l
aWYGeuZNoxr4y3oeMJcHVs8CFn3bUyadNjXfwIhKmxsBo3b1VIMS+n+DXyw/ZYjF0qx5zSpxygqW
Q33GvqAAraOAI0zDRd8MaO3K8KPR7ULQLdOXnghEwrhLA6fh0BED8Fwl5dlc2GI/uKlVEFRzYZLQ
JmFtBnde1UeXeoXWP1YobMbtH2zb1BYXE16TK7AeFyVJSOHdWUnzZgRA5SmuxpZyTIKlwNCGTt7c
JbMUQV3IUz5VJI36gBZGEDoejeFWm+xaNqF8m5OLLaGroaBrBXe1UC24Qjkv6EXfxppfPdEn/1yI
e6ZK+Pz3BuhqLXfjIkp3LpatkkNmNmQ7RVlV5mPkrivlMez/q0vEEmFRUppENvrizbK41TrfZM9p
uMeaawIRrmpSku7Fq+w2A+++/HkXXXba/7O4v414EfdkEJKVIiUhUeq5gvQH1alyjkIWRsgwaLBm
gZ0//CmLuSyd4D6jFDCV+2Iu9fxGwHktMFLRnjMtVNhA3/y7zQar1/V4VwTPWY3Uafc2DE6tOlqt
OxQmbgbo06tdHnAoawHyMZBsB+3z9/e14rjVDSx1pkwA6CLvTSQWig6ccfC1P8/zZdX5a56/D3bx
Zd3YbwS14O1wtSv9Q63tWl+c+605V7Y5cuRdFq9a/bXpHBExMqN6KgrUSiN9VjXbEFXlCjsQmCSh
YtxaAVMM+NM0XKyApDfzKMKffkfrZEJzmn9U8ZXPj2pV8EcLSdHScz/cWOm35v7icukGIRXqlOnI
XacyOLgzELVOUDmi/CgqN7SUbgz2xZf9FovqbZsZjcUbDumBqNtDNFUpnISEvwDSeCsHvhr6UuLA
u5xVJUuX/hQx5utuOvbxDoIK4b3rf0KrYB1PKhv9nlKSZ9xYXddekIIaUGmsThEJugi2VcVKSzOV
4h2SEO4ELIfsC6AyRWd0kUc3Pt21ffp9sItAF1OYqC51Md5hOMfRm6OFpJ+JcuGH9e0eu6+fd84X
BeVyfVL1p3IhwwFGCfLvbUrjogkLqYx3RoSvrhHcyw0lyeFR63JHQ6tu4Fgs8Zar3oIMDmmc7QVT
PNRl7riQIuNcgPIubFu5W6plhUXCm6xOYm8l1SatQcw3PnCiuRDjNINaM+BpC3acFa906AkkosIY
2EL0ZHXnzDjr+llS7vMOtSqqyf661AgC1kr/UACoMetJFm3+8+tfLVZ9f/2Lb4uwhxl5RRLsTKRU
6l1ibA2ABzAi8BjXmrvWQ46EtmyyublHr4a+SG7KimrgAPKPzZsXhRLuEnm883R6qfRM0Cb2PzEX
B/bVKDs/+qzEO23YSMIqcm16k1J5I/r+Str++fiGOTkCTca5l1GepGfCqHtZvBuxyEKdr1r1zUZI
X2FkzjXlHTEK0/9ECA5tDvdcK6Cmq2yt549DdOiKt4pusyYg+7FBsxRZB64ShCsdw9uBZcshfaCB
HIPF2hRE9FaTn/TylyK+yjGm7PTL4j5HjHWwxQzsZDc5BMgbo/ecUmmXsn/jVa8eG0hSTASpSYT0
sgKRwvVWQzflhkBOTzyVImjpaEHm6iKdUyPNHS5NYXtjdV3ykr7uJdNUJ6oFn1mTL27dTDVjitwc
Vr4HaaV2egBoAoZH4SSAJw3gxYRmVrTHXH813XSvhZCgvbvO3QfjYZjAOyOUh1jEGx3138BGumI9
siPzcR0i+RCQbK+VhII6rmzxu0m7H5M38MWCa/c+YkDeI5WhQFkqyFHLCOqJwUqRUK3E5rRUHuMA
RkTT2zQSIFC++maFyOBCTu7Z/n1Hw2c9Yh1ZDQ+mvO3yNwFYhQeDQsf3CFx/9wt5pkXwnyJjJuPP
Ft+ZnbnS63OLQDY8Qp5+Qt2/09H2jBTvMn9dDS+RHzp1tBmQtczSYzdEDw0ETtpmGJiQ6GngoSEt
jZhOipiL6guBXEhGtlh9RG5s5vVYI+UYK0nvE0UH+7w58EQzHTZCmC4m7huNrbOmgQamaWa1S59G
vo+QvgCdZyYgJ5Wf3BIwoK2jkKRKwUNoniLOowH30kCpob8PM7GlkiIgtH6iu5NIkZ1AGIp+l3Sy
VG1Vl8RNCJO680J+tIAnqassQ5jqo02TRSSiYp2VxWNeeKcEVhpkEf044H4LREIXbxxfVwvCoDjR
mNFFUyOL+fv0VtjA5VDFXE3YQQlIzDiutwxw/gyqT/qzhXwEOk7DzEUKwAMndvDxxvM79KPhs+Zv
kcad6WjpDZLlJTJ6WvYyTFV8yXE35G65iD/AGbVaNnpstld3Qt3MiP6aj+Qj6SbcPij1lG/1EqPB
mt9I6K9Fgt+Hvuw+SFIlDEHJ0L44kYDM+B4+jQwECHVoVsQHzUfZP1jSBlSfXK4VfRshR/pHKrb0
Y/EIv3ECXKkvyKKOlyRVK1GF5PT3B8o8PRxjK4p3OtYCa8N8T1sU3PAm3LgStJo7lJdGuN7RjWj/
2r3217gXYaeRapplNBx37NGa1r05L4DioHKNIglpabBDvxGqZFXdeuEr8S4Dc5loMtJa4mU0KGTo
PcgNLyzjBW9TD411GHiw1/FRs6UYSdNVaC5uzPKVGsJEemWt4dWDfNbFLA++1mYAUKOddMQckrKo
llIzGJzwOX0yfyMdLvu7rH4u/Q1aszfGvvaF2X4S/T5Ko/8c8a6p+74QWNHOkrA7XCqIvgPHgx85
ZRSgGh1KV0iAxB8/j/t1dVzc3XQ//n/ci/wKjTs5MiLGdYdXN3wuhWPsnaZcLl0r4qxXbKOtZijk
jclefUiys9pARTkN3SmL7mrjRQ7tZg03Cck3fRIquPFJpoTrn6eD80xXUpV0y7h4Oo3Gwli7crTD
wHnqiY0O5sOEhsVNDbdrC06GzUjPD8iRdIkfV3238kpUk3cavQsQ5DAGAyQlwFDYUr2zgjkcF1j9
P8/+1f31fdSLuFGP2iocRUaVofaysOVZ/guCKfsaQ5BCRuQWF3m7uVmUvjavVC4mmDVRzD+CKbkf
aX1Z0tlnXkcN6xBxxdWNIJEtAL3h83cqgry9A2qPuNuSh0U1XWYK+pGCTQJxYxqupEb0+GRaOgZN
HfHyeGv1rAjaggZ7h6yD6XRgID3H9Ne1iPLw3nhM43MobPVf+j2WH9roKGidl44g3EiavooJl8tN
NkXgXbo8Me0vPgdcVyHtmgLAQ4deB9CiaBVN5Tf5aEyNmfAQhfOwtGXFMYoFSMUy2+dpvDD6P250
imP4He5rMwnadY4vB1uEIsIc+MJ7xs99mvKj23JtjU4bw1XDXmaRWA+CuK3D0435VK5sm2/vcXmQ
pciMR0ZaRrtBt2tAm+qD6K9deas/tAneuLsy9zFx0N+1m6Tgq9vIBAEG6hxm1mUqAEx4us7TaFdK
Ecw3fdsVH6KMjgi2BELyCSpmUn0O63yrFc36xmtPYfA/n4/oRYYZZqj/xAtuXgqIiyTspojkkO5K
StLVMl4+fAite3TTZCMaOz8pHSU25k1aLLuevgRxGwCdnx/mSgKOdpNoIBhIXf7ftKxXS9/Kg2iH
mI2K/r37S03ugmpfES/G8NVuCebxs1fefiqEIk8L3JuYiX//VkAB79wJZkQBRSIU6Kj2VmEGXvuQ
KRNepp5RDVnGfJWMskrYZxu1qVZWqG8zrZ9FLYgwi0QGnTCNHlziY7RVPfTjs6u9eMT5jUtBEdZM
EmytxJqFCiLm6JhI4puFsYiknYuwQ97rSVQ/qgo/vycsRudofIVRurC8V0k0bMQ41W7T6L2dZW9d
Mn548B8ByfsV4KLmVeyeTN1bdp0+AaZQ8p7SZQpNRQHQs9tHgThP0tcUAnGNGqnfYLQ8OGq1b3H3
0Zuzaj1OGpIggqx2XOUKpMpo4UWvlYJkabEJgmbZhZkjyY9jJi2onGk0ggwLKii4NwMAA7cClh8A
nIsFfbjBhF0i7cccqXVyUco1VT4ujLF7AE256H1/GdaIYyH0HqoAGDMox5a37pJkXveoJYlwJCMQ
3G57rioDQRqsFVrTTqVtHFIFMcijcBFI9F3hvpqkuWaMgA0UEkXA6biO9xkObcahhgENAh3WHzg3
7oZCQbh9zPe5Lq+j5KxIZxO8uoahdSQ4QbaW/MGxEkxwxPzZT7mXUzRXu6Peae3s59V9Sbf6Cs0R
3LKg2RuIE1sXGUPrN7LYNRSzFAOnueGkSP2mRY1fI5UMFHWLU8e8fkJNcJkIkL7oysEmn4j5AORD
dFGt1lpoJUwTEHZphEq3f/JwaAkD5ltCgP9Fgz+r4RAqVTcvv2thHjm8Cr2EY4Jr8O+NMtZ5l4tu
hBepvhWrj3G4B/RehSe535fCVg3supPn3LwS8P5IwLHo1vl87boj25q6/TLx3pdo8bedKiZ9Fgea
Eu+QKKA+V+v70DiPwytK3jfBa9dqBzLVerI6yhXULC7eVut7bUz7JNn1Cd5ULNZB9A+mxRGkNr+S
wTGt/CWsKUH2JmkOFgyC6kw4ZEF/UvVoWfvjHTsgLMHisuDVfeEvmBt/RBcJB0clfjCFj2iSuRDy
lS+6to+NGJi2uU4MU29SUZtHZNcNHcjcLE+eSF6MvQfAqx3e1XMqdtG4192XEW6RDvRxgly21H49
ND1+XrPXTmSAZEDJpj4dTYy/P7sQZ3kc5MRaooX1IJ+Xo0A0Zi04nRFbee9TFW/1wL6gG5c3kqXQ
KwG/NqUVFxksktKWhsYSX1pGjoWGTNVJm0TLlq0MchSFsXyOYqhdWsZ2BDjzX7wwFGn03jQRCfWL
C6Gozayth4TB3UcVyV46pMtU3avxa0oxZwyfEvnm3ro6yRpkI5HEDfjeRR1YkBFk8/QpZQcvRust
iTc6i6Mdm6Um/unNs983wONfOGLhDWgWNlXlPDbyOUKjcUGpAeowSNr/YiK+PdRFWOf7WOkiDxiB
It/nFoo36F0IH0FyZ3WPUnBGXPvn8b5ItxeffVIhUYC4IIzCzvsf0s6rt40kDde/qIHO4ZaZlCib
tinbvGloZqXOOfevP09pgRmp3YeNs+digcF6xsWqrvCFN3zearZZeFYZ6Ng71KfS6A5dig6BA4iz
Vt2/+xIEcgMc4OTK7skD5NfrMg5drxDDHJq5TglnkHzKYjnsttjWmrJSsXZpG3mN5OR6UMp9j42B
XVvHKvMXsCJzCSHiWSJ+0nQTApVIHT5cTpmaevaYGgQuPHqKRHULcceipkyLmCF+oYO+z6x8r8vQ
V7DWEZo8cipfYu+G+t/aDs0f5GeARIK+pzJRPdq6vzcHnMrEz3eD3cJSz4S66BGLYM/AFt5+h758
+Ll+0hlpOHaIzpjY6vYscZ7vIQbWcvplxAJViVAGBKYMJF73w1NojXi5CfNFdZ0gg2DYWBh8V7Lx
e65pACiuqY+aRFZ/adEdvf9TZ3IudPwp4TjsDMAak+NYw8KSHH+IHjkTlFCEMxF3qdafF7Vl35G6
0/2nMxCBOL7DQMs+f0MtVqtSUTmFbiY/ZkZ8dMP/QJ2Rs2dPP2lAyEfjVKoYTuEW4D8AOz3I7Vto
+JABaaJ7h/sTnyumwXf49+dMqkguvCwrV0nvRvvsO9dUoqx5ilGnsLHzlA1qvsZFbs/iGEiZ92Ag
O5p5L66BTLh1AJm4Lgas7bi9mn5JFm8maOanEQWoUJ4dGtqfV6qRanmEPyRanAnVDkSbkhvOPDkc
+vuLMFfMpH1NgVW1wVYb0xqr18k+OE2Rk8lnI3lR8IaPBSqiCQjfTmmMcPqI1JBoPQ4Gt0CzVFOb
uZo50AaUUCCGEIMn+y/rkyIIXReMUvOCdRbtTk17V1Xfol+2cAPOLCty5apl47kAyO+94PzhVAZd
WvquawIsbANsWfc0SAYwhsTx91d1JuP7NM7kZo9dmORDYoDnS7c1mZUUn6xqIZObe8Q/DTJZOMnu
KKNYwKUJ1/wAhzt3VYw3ONOQ/upB3cRoeqIsszi5uWYTTT2hZ+CgAQ+r6vPmlN22Q5LOTx9b6ZK3
p2JEyoY2fJC8ECxCQZF4VlR3yZ9jfr4Iq6jEpw7S1JP5dqoR4/Kns6hvSDgh94ZwqZOspBcbnjsW
yDdzKWyYQ2HrwMT+GXJyDB2lG60KbX3BsBjQy42ikyL4sJiLgjVMRmvtFmj4ehfTM3emluIjhr0k
IOxUoTh0Msj8jPBUpvY2jnDEAWam/Y5aFRokzUGElLpRwqb8pCKY3UMcNEg5Y/5rEs3FrzYHtgSC
RmBPIQKp9WkRyTckbDzqOnnsolOn3MQJ6OMYEe8LJvB7fXzxUFZEWRqrUGyEqVAIo5ZIPPbKz9YO
Nrr3HJZ/KdJjJHTh8dXQwBlBZsqbWx9J68gId4EnZGa3ofud50Otn/rBwEO0f3Ck/4ioQc4TEVj/
vx814lj2I4EsDJHJZiR2NkPDAsdqyqivo1N+tZaQVXOnGVgRtXdV4+DKkwjdxP/E62VSFaW6MEQc
nBeHmHmEaRz8O8QkGxoqRRnqEpgge0ntLxQOhubUem+LKLGluUyeYDP2Xae0mYsoW3uowOz1bCFU
Wxpi8qzWgWGkgwBXMgQeEAzR9gtDzC8XRXGb/UyWP7lfba+Lah40/9FyrlqFz+7eIVbHn60OFvRp
38OfSczCl/l3qMmtUwZlqCvoIcNqfq5UZNwM82BXxcHVOmCV8SGy3V9h1WzkSDu77V+hIuHzCkcF
S+YYrzBFOhlyeZKT+pI3/o6UpwrzXdMqewl9iwQ6PqnW2DzZpfRE0q9Q9TEG5yHhFlAqc1V4wbrF
A7tEIyHlqlGMc4yOJ8gv3skU01/CWqfaYWuqmAWZ2xYZUmkcaClf+VdxL/LzZB9lAVjKai2KijGW
JR72mX0mP426dzK4BjwL5laFT7Hi6dC0U3vnmw8G8n7FkG6tkjqRsDRVtE0QtmQl11YDMqyBG5Gt
J+EeGFjnQruSyK5LKkMBAZTbFifZvoXG70Qg6W+DUz0muMRVZDhjuQ7dNy9+Azuyvn8XzIUSH7/V
5LouW9QcMTnlW/nlHiABEIgQJTgD5QhJNLvjpctnbh+iVu7wIAHbJ679/BLGSlbWnqqC1sL9YXxl
txvy3ozRc7IXpjb7+n0canKqBi02/VqlsgXvrEyu+J4O3M8F0tgn09s3wQsaUk60pFo1M0ESVMWC
cCIKQtMOCCWJOi1iSkKO9w30OPVJii5ueVm8xufYJqIaQCOZygBjTeYnjSpb0R3eR7JqLBMKbzuW
6jFob65EJTh4zhUkkcpfYhcr1ZUS7P3NM9f0QoAaDBysRvQ5prRSkKJVarfEF7LqCTKVpT1yBnRv
3f+FBmAAkcBDt+Ulbw/3BxYzm9wwn8adXGZBOjpWJaheBIuSusKxzf9u//iv89j9kWa/Jkw+An5E
jKzpWynFaZzgtMgrkz5BX6uQqwX+jBjFMo5xblKYz5Al0RHAsUH8lA+R9qi0JcoivDNesu+7Bw3C
gbPX/nYFM0/wH3oAC9918D9S+jx2FFc4rGsDHeNgf3/OM6+RMFj754dM9lVOdmuXScxXtR6aDE/Y
vdf+D30txrCgXAurEehDnydrmpFS4SOSPIa0IDL26tqxV6bwakBtDQJ4i4rIBrlVhCVWUMzvT3B2
pVUxR0eo/kxTRVLqqvdKVjoqnkmm0Rnf4RqCr8krznVJpCxcRHPUPlwPqRMjGoAYliEW/MOX7csM
X9E2Sh5zQ3mMDOWhHxS81GRKZfET3ayW7nQvqdqqxqZPo0Xg0fUqWwvvhHqV0ZWpnh173OUjVm0l
SlUmIqI6buZ9dHaat7r8hh7ZOsmGTcORC1RjU+bFF7204evIALqan51i7asO7kSYgOuOnxKYDaYV
oiAvn7AD7rKdLUMPHpyFmc/lPZ9mPrntFa8DeR8zc989m6hZC+NtbsRWPtn52ZdpKkFteb3/dedw
lJgiKYSGNP95aSa3QzHoqd/YPDHtrwh9MXuFw1+bn0plPaI8Sk9FpWdDoxw9L8BYP50fC+OL+Hl6
O1Eyhe9KR0XDGfHz5/ad2gWfBcaPmmE1XLouXyctKMkV7pItfjXB7zZ9uT/mTJYuqrT/DDlZZ1XK
uthCdoD4autV166nDHEyCSvuDzMTLYBnIabHcITnTZ4Mo3mKZKoJM9MDpNJhRj0AJJfks1eeAw0J
CuV6f7y52/fjeJMrMdQbt21apsULXihnrz/jbFEZr7KxUH2wxTf545vxgMlCJw+26GRmHJzKtHpQ
z5Q2Exp3JGebxDuCPPXyClPJFGlmkJoV1Gqkl0Yz32ettwGAsqfigqA6FnwVST3LL6PYrsJyJyWs
RNfP6LdFnGzplLo+fUq1X6lJDnobw/JBVFNKDXnZ7odkJ8iGgFBof6jSdwMd6yAf16mOhnt1wVM9
1PkPsV8U1e6XAQUJhJwUWjAEF0FjXerIPaR1vU/pTfKY7Ypj4x5KtHQAf4bWw+DfKK1uOkN6cRHN
RlnzKFXtQ9RVX6QAb0MalgUOxyRRRTUQ2YKP5CqiMOGiM+d4mGZ8KxwoyfK+o8nSoF5VZof733ou
XDOIYlAJYvnRTZwcG8XMB6qCLbQB5cS7LvcbB/glwoBSCN6ZrtRGRg64WWKSzu5pKoaWaCbBHtA+
n1as4YcmMmv6n+55xCmJZhKgnajyd6DWeQ/Eet2f6bvewx+bjWYOiZipy3+AZCLHBgNqGshWDunG
xCTIC9GTQ3xihFCQmdqhc7V1huYPIRRaZuap186Rcx27bYTFvAOopkFlvz438qswAvdc/Loxe7z/
K+fOHrAHDewH3wLD3s/rgvmgLBcln6O2rxS58SbX3wUDjl1eLDwTc4ePgpF4ISlmOtNPIFl6WHpj
Aeq8ObndhdLfcrAsAorpmn8cYxJwxL5VoXvBGBZmDxT+zuKt5UABcAh1TrZy4cMb1Vtm4w5VvlKi
sdMlLZS5W/rjb5js8MhyJA85RMC5qXCHS5ozhBEreL7/4eZ6BnwvwCom386Bhv75yzmy0WCdqfmP
ebUl9TVwMMyTi1/jqtm9Ku0bSkEFEu/9NRg71DVRPE8upvs7tgeCgoVdNMco+PRjJtvID+QwqyrZ
f1SbERetft2jdUoWuGlUTIdi4xgaCE9HtXLoRxygY4IXkPgagQt+c11oXh3rLTlUyN5CO+CUBMqX
JEXzD0PIZjzahbS1kQL8aSh47yn5wbPf5Lh9DPy9XsD1Cl5LiHOwSTcmynNRa/z0ePSlwEc9vN3U
aBWFDl4Z9tfOVhcIBrObGt1CEjQdGutU/9STsyKJUu4VogAAiDzJ+BstfOm5u0v7MIb48w+BZTFK
+X+5OryPZhdAWIg3bTJsteaUal+9GsXM5KKi1A7oO6ocUG7jGhOWU7bRzX41cNtoWrddfE3n2kR8
9H/mPs2B1SIyhsxio5culxrSTyqr3Sm0GMfxmFq3Ur+VFbYAiX1okUN0ItSWMJjIlS8lQD0zeXLT
m6E8l/hCOUWycNvM3gSYGiki9xBNtc+LJmeyFjcePWSPoT3QD6m0VFWZPegOzVeR4NBBn3yXoK1w
GdNg8gjnCvfoALzlUku5q+9vgDnSOBfmPwO9x98fNgB4rkZXcwaSvE01bgkuagvY1DqBXAnIqTgZ
ya98+DIi5nbBk8UNMabYBO1ab7964yY5OuZ37avSLIGK3tEQf9y2H37X5AqSSxknv4HfBcZJxR9V
ddASuFYlhjUGhAzIXfqG8jDSlpxKXBqkUzwUJ0ShV5beI66Jkmo+4q2QHRcWbC42xy/V4LGhXmFO
DZgKJ7bgkPAMUJtMhJldh/h9duksgCTps1L3uyqUH43q7IflT4LbFlVRu+lfish/gMVAY/Ess8op
siquvhCEzr64H37bZNe0hp65nVyHArhsUthIRCvVo49IZfP+MsA3mnsOaQlB6xYif9MeptxoaIba
qHLZFCv1zvyGT7ncYtigoXBL3kBn0Wr9ZFVI8hHnkZzwZJOAHCqaZtV/Jwod934NLhZUX3PraEAX
0T7CPjnlKJNhHuAoZmDY3Mg55AhGUOkbY28feT9DIEQ5epsBY4amdopcvBn4DUBqcIR+ro1tXx3p
sGjfihiZA2XYSrq9e++kIBqY/FfEyD672QuZu+qBTKhEgU1ktJKcbko6r8atz0DP1V/bS68/qHCI
0OJQMdmoKu2iRckepbRNEb4JkWH0iKC3YdT7mPQbCaW8XjPQODxD5oQktymVfZKnewoz63E8DL26
lwiI8ZE0hueQi7QL0eyjr1XY/lnDUzG2oBa3EHvzr7pDHi/fZF8YcgMYJOBP6IfliDbzIgBcyYEY
Gi0gkJ2qbTIj2QAcoRYK2BEWq5nu61HdR+53CWMID+2erdLSUMM/kZRiG3YrHAAThfluFSZjfMsI
zuym3o3GcGw1eFGoZbA4I6Yqlv2QGNWTIbnfFYBevXQTqThvUovKKtyXODRWivurjMAl6j0uYD3y
pCuzRYKwvyDfCS9T3bd1soEibmn43KRfDERChKAIrLWNTT+1Mr92FKrQhlcDdx0NBcp5qLD05m5w
sZa0nU0XaEew0yntR4Pwp1FILW5BCsWG3WartzECvOkeCU9YkzQznvsSvQtwHbDjYExwcTjKuqNn
WtWg0vTXyO/XKaCHsq4PVBlHcJbyoSwb/pLglGKVGGDYnFh4XWjlLj47br8qmZybqjcBxoQFdlEi
tm1ytZ0IhUP8dJORXtuVehXwtUrUv30L6K3xmtrKDTyJGvwu/YOHI5L71MGGs6uzXZ7L7K0pzqjH
rkKcXPxc/aZUj6ka7cpMOuWG8VVopfi1jZ/6fsSLSwnBrGrQxPqV7NsbmsFWIm9D89XyYYSB7UKm
cRumvzrvexO+ItRo1Ija+E+F+hygbMhUu/ZXrJxbwhbaoeyWtrvRuOC2MOofSEVaA1RNs1jbwR48
07EHGJdtYFkiSEgWmPtvciNvi6KFr3ZLu6tEQ0bD/lMsr4cBWid3OCw8d56LLqexcqxh5dFhifub
TolZ/KOTtFwFcOmaXWmT4KbkhAm+RulKzm40YakCDMbJ1xG2C59JIb30GrIb8XlajVj/sJLAtIzh
tw8hyCtXQoLmxZKG3UDWjPQ/Cr43aEFQE2L1LSA0H0b7wVcxrsht5Cbx9ehQ7NK7B2QbUeAQ+5Gd
5r9BzlNIo4jlVACHzm80nNl+aTxuBQ6jQ7M6+OJQFvdL92F0OW1O/kNsztx7aZtx18RPknTFNnQl
41CD7tVuBASF0svookaOxydRpqykmxjemIxyBz6nTUe/xEA/EwUWPqrzLUDN2PIfEH+KewQwBb2i
dNY4s6jxrUJmQC09BLk7bodulfD3mVF5amHyciWCvaCFhEK6fwnodHexeojI8DP7VbW5DruHVuM9
TF+z7uJXFEIuANWBSMPktwcywqsc8cfZQ6KGZ71J9xAEkTjAZns8tVBFNQ4xznarfmAr+C91r9By
/94b1xIfGK2NSPGrdRabW3Ucjm+HwK6OFkX1CFO4IXvF7pEbKw6eAx1u743mxyYk3Fbd6NjW7qYJ
pW1nXHt4JqbR420UHPgWZM5OGjwOq1qS2GDdKk+6A5Qjt3zQqi3dJrR9niOMsygm2Gm2QSTy2Nj/
cWIXIVRAaWP/aKPsqlGXbVzZX6G5FOCUVVbqWSaTUXzgABpmW7DvufnqvjgmyjW06YKUFzsrvwZq
9WP0hoWHc+7ZBP9kqZoFBlS3J6XxfqhjhFdh0VHP5D7mneKtEMoGy0PNoQ8M2kfA4cDf2BQTP8ep
rpsVkcZmf0SU0vkqD7fMSDeiDJQL0J6ENLV5G3uY98FPH3AfvnHUkq6Zaexh4axVWcggRLYgRQBM
aH7nkX4w6qf/tpfhLTTxzdcuciVdOgi8arvPoFaIByTK9ikkb945Pvn9uENEMNOw8OOUJmFhX8ku
AQVcQGotskcJEfXUkmTuTKklQHTf7xdCqrlA/OOAk+yTykJCGgIdVsg0kHKjNKozziIYYS7ZoyCq
C9wLhhJTbRMMWcMwcXoBtdwDAy3K82JaPzsVB7sK633/qZPoMKtD9KpVGz88ZZ8S2NM4VY6Lqdtc
a0T/dxRtsukcQ28p+VnvhWTkcGLnxzesj4+LUKzZg+TQfgHBRiA1pQO6fRfkqRAk4QhZRABDiWbj
UZzsZCmsnsPrCdg0JwlKqDAk+XyQKqf2i7iMokdk3d3uShETVRLeS74Vkm6rDKc0npz+AmTPY3OU
/wO07dP4k9KTBxa/L0PmykOF+Ch4GG75+wcLS5eZo0WrRYNpC0VJme7ATO5zx2ETPhY1MC+5/OaR
WtHxjSl3efBkfBuN+4sS7uh5kenEo7FpCeVRyHebR60g3lKf26LY5Ul2KigHDzEZO/GKjHMq8Jo2
t6+AU4gj1/QX/Lh+IO5mJ5qNflTLapeVFKptmSJOuHPQuhd3t4vIIvLS6bOve38lDu0ncj+uKI58
jQK83ZCK5pe6foqsR4SPEXNmKBf1yhzZh5SN8Ks2XqFXpTpiFO72FwpnqyKEDmT0VDFAefTDWmnb
dYixifiZsUe+ab7I3PrS8ErZXEnlrdyQ5Cv1195KkbazNyBG6gZD6TA9uL33FCA+jpLjMVXsr4aB
5diNjk1f+u8QkixNN1rnHLSKuKggFH4Zimsj57u2qnaRVm89ohYeXslSn0WrLaPRlLN2tiFtM4r9
4pfIXbZ2WIzE/FtuYE8kwbENxx+iEiM6diO/Gw2kIECQx/o9BLTLsX01oK1iQ6340SHrBWqPKl6w
rWtTAN41G4UGxINb87nuNTwBC8ThGcnBQc0x/yaSkoO31Lu5cUoaFiK6b6PzS2VAfnUABqtjvqth
YvnUlaVUxY8HLnJ4VHD05C1rv/byLuER1uNxwzt4UIO3gVBALGOOeqCAHOfJW28bOwViV9kqh6rN
KVJ3uBwY2w6NhiF0Ebu1VtRwMRfIiNGFY0kkQ/MyTgPC4lTx3W5vctScEfBqu3GLE6y9OhweyDno
jdmJ8Y6LiRM64STaZbpFq6kjehp6Clz1uRxNArZ4VSX9ewWnqusdsvUHcCQO6+YLNTRevbR8ReMT
psiWJmOFFQWpRFy9yDJ4hetgRRu1Tg5okJR0bsYEy3JI8isDlY1OHtfov2Qt1u0Gzn7qnkuDzQga
RrdIbpvqqFrKzhufc4Jh6npNoD8nzbgxFCx1u4urybTlXyoQl0H9t69IO1WvTg6BPvpvQuCJHyrU
eHN6u3kJyzSjGTlg/6ccs7pc6epX1YOgLwd7MRxqwuTh3lbaGPFfJRJ/naVs9JoGUocbWvImSmhZ
9CIDDoIDjhEoBpNNdoD0a+Svxnip2lfCcBt6a28kW8X7lcrKSayP7KMse4t970CC7PN/JLBJFe2n
6OUloJUG/dGi9qBB+9C7Zuehp9/LLandcwUfbSNwlz0/B27YKiJwBriUeM4Cbm3u2RMiyqAv+J+h
TWrmld5aqenQhqCYTVmGZw/xuUWo59z7DdUSU3VeOJk+xOcnwvccSY4brmiuNEbhiraM3/ev6LkX
Dwd1XjvaTJY5rYl6QRTZkkkv01fIWxRU5M+Oj96Y/LqofjY7FMoHuEYpNmrvYk0/VAXVwgqpPhI5
IvRgB2cg+kwIxiph3f05zS6bgfgq3CRB+p6EV0OZpE7RNrzildCmQpWK/XR/iNluPlRypL0MKhVo
Qn6eTCtJ8hiJmFHYqAUUT9Q3AhNSME+otQ3XtAJwBN1gfDHI9JEQF8nHkp7c/PNqCwFr3aBgZk9i
CFvTAl1JwvjRIEdug2rtH/usPIlwPNSvdKXJEfeJicwNahq6j+91fKLd3+hUiyieVXvRqFuGlsx+
6Q8/a7JvHWcYcs8GaklWJ6EbTewp0PmMvCjfN/8hQJIAGAe5xzp8/hCGlg9VbrjvYZQoT0ElpNQQ
43XLHYKcAJ7qIbI6J2jEmzI9iQn3QB8WtsNcgAp2UKW1DrpDmQKHYsOKwrZD74AYDt3EKH9rtLMT
4rbSXECL+/kr1RWhukC1QieTJmdFR1H8EBTpeFzG/yEjtHBLAVLLceNTfF4Vp7aD0fXH8BEtVh8m
tH+CCsQNLy0BJ2e7xuCpCc6FMaU5rfWXpeN2QSFcBIKLSOKrE0uAp1ewsrm6AbIOGho6sreNon1C
xKZjZL5HQoveec63gJsESH6RoTS3Az/+qklKpwxGkwcZkBBeSNxJcHhvz2G5Vt2FdZ5TzgT1YGqQ
XhB2ISn+vNCymjpSMZq0bYiiAjiHeyqjopuAjRDNtVKoPSUvQKfFs8T+C4hKIaNzIXFxtOXCtTS7
DXVULizeJEgCk4PXWtogVxq8wC7/+gupUupw+QAh7dfiAs9iqCwIHHQSwewDqf88cV1y9KCPofFB
MGbKVEgJoJP8LGpw+an1n1VisoVTJr7aNFEXliEm7CYS2ukpq5vU7wFGoKHi3rSW2OAKI3ZVea8a
fST3XDnNXguxDWgWHpTZ3fRh3MlpGurR9WRXfjcLId3gNFGf5iq1lwaaha5+nOHkjdSgOgWWDomL
Zgs8riR6rUkninHvqh7bZf2ujE0bobNE/fD+8s49mx/HnmxldneiqDmriydBp+JwrkFf+M/9MWY3
6IeVnDybsPEdrXJGdGGaNZ4rIueB9U0xEbJuZgYL1/J79eGPDQMRnnsQAAekj8+bdCjlhhVluAQN
x1BWVz0v0fhXp55djqOHYXCwI72kpXdShh1obN9DMYFC+7FNf+kBqar3l0GZtXV/WXGzHodr1pwq
51tJKhTYI6aGGxKuzf01msuZrX9/9FSaqo/VXsryXOzyE9IWffyjKWh52c+B9WLisK2N2/sDzp9l
WxSKHHJ144/6IYaoPWnqhzcUgmuLily+ovogmV/NJa7gbOQCd5kI2qZ0hIni5y/TIFPi1mP2bnlj
5tWD6DzAqdDMaifRnXfH8Xsr/dZgTnhtcuhJVxXtN6dOMBiqaNgadMh5cE86GcnCaoib649Ng9Ao
P47njJbs55/m1v4g46AUPbYk1zKp3itVGeJINioVNIokFLaROZWL/f2BZ2+ZD+NONquJD1ff90Mg
zCcoyABt4lzwOHKd3h9oNmay/h1pusPy1M1TO6X0lEjf0/IQes89WXpEb1sqfxbdFwrsSb9PKU5G
FWSR9JwMKLjjG7HwOxZWWp+80kWJCIMThZGQ8CZWqxrSjy+OFm1G54n+BECyGMsloITGwlUndted
TzylHZWK3uhDSioCYR+0FRcrt3nnLhzk2cvuwzJPovM8bCQl8NAqIjaoUVb8Zw8JZM/SR50bDECc
IUTKgSvak9u7V+LakIz/0n8BxpFd2fCL0j0l9GVR9Lmt6igKl6ojGCXv8KoPqVyA7lAHNBztdfMa
JOXKs+Sj13wLQ29NHwjy6mhTaANNEYNvcigluD7UAA2Mk4MxxeDjWDssXGJTg0ChGIPvB5kQ2uEA
gadijsjq6SOOpuFjmBj70am3Q3AAkVroJ/EboGwRoLb5gQShz1Y8r3H2SCExVTcj7m5p91T5cDZd
dKO0Pe0sKBWUSiz71grpQ7rAidxtaQgHGsiln67lURW+qVZJt+sUYZwdg3GyKxWZ0+4pia5SiwaD
eSMaDomCmxThIP0aUh4TrHy1RfwtbzcpyrItdopOecyNLc89SNJNk1NypP+erFX9DbH3MZM3eHYO
5cbufvYJAhaX8g3SRZxRfaOK5SLT2nRfYQztkRihi+4gZOT0+5qBFOvKPotAo5mL0iNz++3Dck8F
LJ1Ki+PSZQtQAfFc1PGpT1GfkL7qgAelJSzm7BPFZ2XPAc03/6jMxz6FmDTsAafKR7WuSVpfyatC
uHsHOT6PiLgtdYXgXczcEiJ/YpPLCNy8w5w+7PIsRw3rXamCIrRqJycLJMnQjdvsQcfIvQUWZPsZ
ejTnBC6e3t6yftjR6tyPCa3HNtgqqf+71pxd5sibuvuVDurRS37aPh3HqnqgRLstFFpd32DzbGIc
atU4PtQqfn7KuIcku3GRxVOk+NIa+xLt/eFV6ObmCVa4LjtnUMfLGOEKbtNzHLCfwAXF6PApHy8C
rlaSatC4BVPYt9cBY0JKTKtM4kc3WQvFW1/larZKcRAkJRVULAckVhr3IkukVmgV8lp/811YiAnc
YmZko+xC97KMn4rvWl1RVB2/+GW6i7wbkriwf7jeKGMHlAVp/LMRPPrlnZwCG+go0P5uFZkyN/Lu
3YkC4JBrDzaJcJsNlIx3bmeQK5obcVruPzKzV9WHjzhJiSQc3jxDUt8DDfA+bXIt6HHXw7UxFx6V
2eAddKvO04rDvGZOnjOMzqMWPG/0aN6QN2vRxnb3bFJEfvVdBLrN5yldV3/dn9//ZVQY/BiZqzYl
vM/hSumZuQmCleANmbNNioxgKnRsvX6dBKt3lhRSqptcWljX2cwXQYt/xp28bmmZsx08YmtxLAAp
wOAtsA/8rqiCIHDGSLGx9olzBrjMvRc26UY/2BYaL9JrTml2YRXEaNMX/eOvmXxmuw31QtIRXxqo
+r7I5yBaBXBqMzwx/7beol9VvkU3+v6g7+3APwYl1xba6MSJ+uTNhX9tCmny6BFMSIRLM1rWFK9R
Kx7DvQN/rMCQDXRKh3U0Bpdu+uyRl9tcFkYmbRH/3dfgZnQJpiDk5zUESZ1IwcGOK1slLU0IPz7y
+CImfY595FKBjOXJUfX+9oLkrwIWZ6GEZyWAwUyNHKRZY/3d2tqR+3NdZu4ZDVPgCX5UXuEXrHoQ
jHWyt7mnRW1fnPrWHQCd3XrKl4SZHPpGPiWd9mTEUPzVK4pJcBfVrjiGHhxzRd2LX0ANF4bftTQQ
F/HeqiAHNYELex+sQHYsnqnZV+bDCos//3AFB6hay1rI5obpbBXqEWCShMoVAVvvBWfwHfe/6Fxc
KKQlNYV0kTBi0mc2TVfxdQcgBT1RUP+U9YkLkS28P8pMgmei3SAMlZia/a7u9GFSreE1WeHbeOo1
tC1pC1IJ57Wm0yywNtyclIvvjzizjIwoPKVFOAoU4PMy6rZrp1rERgVASWrhVuELcHUBcG6y/ul/
KcAj/SqkPSwTppsxuZKGFv/wAYNfdEVEa4SJLUIb5hJIsjP0r6i9y/iJTsYIVB0aYhKV4lNhsVFV
j6PvPhRmezKL5yF8bpw3LQRCxF6X/W/O+NK2V4eMxkF70b8ND6Z+vL/GMw+NSeGXWAG1KEBokx/k
uoQuTV4REDkAV/xTiS6UfEZjAjvs+yPNiSMylAiEgPGrsjz5nGmd63afDOGjJn/NYfoj4AKtAKZz
G/PkspXK8OTXLzAxDwJK5dLPk2yQiIax701tS1rZwOmyo6vAGpYOvnHqFRH4PTZAawdWWGMc0WsK
gPjd/+Fzb5WJ8ysVadUCzjpVdZQkjjMUrvCx7JU11WL4RmudPd80uOBgjiIgY/jMgMejC42I/dIL
LV6ByYX9aXzj8znwA1NLhhHgTfXm4vegI450QrkU5526XSt/qX9r2ikeVw2dRs9emPzs/vgw90nF
Q1ZCdMEMk5yJKiUQI7QuKj5OYEEvXiIO/l8WmsoKtEG0hf4Q6AIYLhdIjD3G/kbNvv63LI0OJBcn
RnWDumqE0f2ywsr8wOgBigYffctpWlC3g1rZNMRQOG52mGg7AdyOQaOCtg3yH+9CVMAo9lLoXgss
Lu7vr7mLVaHphaqcuO2m50IzR7QnR5YYVqbvXXsT5MS+f9P9VY6R+LhY/Bfb5Y/thKsm1poU7Lhb
P2+nBDM8b4Am9ki8BeY81/f6f2JAKGh39N6FRAjkGAcpbs5u82YaJ2Mx7pmf8b+/YLKp0j40TQAM
7zNO7VeCrqER8rK2dyshJy1fu7MniOvt3Z9LkPE/T9kLvBoxADYWlTGuXSr/CQStpkdtkmCDFAAh
odb8HdCBZHHeoc7/U8+J7fXvj5gE2kYvFaUVyeGjkPakxS+KKwkqBFC4SH5x8e6sYpW57aNrtesG
FEYdxgeVmEsApE2NZlj0wxy/lWC26cnCq8P4/P5OnMtXP/3EyWvgA/JBNlPhja8ER3jE7Kvcw9wA
WkQzqAQMTiC2MKb4O6fbEZY9hH5VqDRPy3ph7pRtGDGmPZ4jDEit9EznNWtAQt8C5ZXODNXcFMyN
LL8sDD0TOJGROirvsIHj6PTkVbGjZE1M8cWnEY3hOyjAcSveHBfQkaRwFPONgDgOfbmi2IwHLQ7Q
eC9pcGlc/rXlvG+Ob0jr01QI5oQUyBRfF2lF3iZNE4oAISmrBx+NClqTYNoV7xmUP1ch1AaWpqIb
zsL4YHpScFxBvF7E2r3XjP/4NB9+zCQ98YvCHT1xH8PzebTAO8UUVh2z241jekDkOuyKk+hbF/4b
lCNUXM8C7M9x8jQVS/SNo4SCU52b2t7ucCxrV8XwnaDdBqRIjLTxiuhI/B0OyoFybVkMGwl6dKkg
Ciu3O+TvBWqWjlEBi7Fp/YWdNxdeCtIwLg/AOhxzkgfVmiQhGoQWOaa7tL7L7i2MLjScBQRpMcte
GmwS/GjYnCkSVkiPTu7vslpaNcWISDbpSgVvCpZBeBJhUGWX7/SA+DZCaOjjN5HxpOzGfhw3eLku
PD1zB4CXlvAavjbk1kk2HDaa05UisqAcRqGR1i/iOkCPFs6ZuF6n++jjMNN95FkEvinDpN7G9U5D
uNEuCO3jwN3udHR+l4xnl6Y1eeFiVfLswGc8yDFlLUTTRDKfLkW0c9/047Qmz1iSt70BBQqdg+oF
jlmixse0gTJ71WjzLIeB4n34YxWFwYtmg5j/Q/cQGKfnxXUQY2r7NWbxrP7RTb9Y6NhnPtxU6iVb
XXtR7R8LX292mkhkYlGAAgfX9OfH03Jr2y5stq5eX1HnwhT3Vxm6a0UasVfd2Og7pIglZTIun3q2
AkazAS9DxLqhrEt3Ai2+PsgWNu5cBAHGjFQKQjDmJJMHvWxH+GOhgBCBMNQ4P2G3S79wOUqpsgWA
52QLb8XSgJPHm/2UWEUOckq83OBHUTISN6DobAs9s7gFpOg/31/5udj74yQnCx8HnqfJIfsL0EUI
aoCmZr4X2SAu4PdHmtOLIPfDIALHdYD31uR6MjrXyFwLHm8Kp+3vJntDYFPAkTg6IbqSxIVtbK2i
3f1h5yf476hi0T+UFJyIgECPQUGBFMzQbyPUL2ijtiiLkdv9f401FZ9SBm4Ev/M5PcoZ54kESWkZ
/CyvS9te7g81d/1QSQA7Ti8WLMdkr+A87SIxBsiEUJOhIJ5Cz0JN8f4o4hKbXgcfR5nsDkvHaDY3
GMXWBVgr9y/jogONuP//HMMBbYBGPi326UVq8+D3tahPKvbKM63taB0E0t+4yRGuzERNpvLcKRte
DVo2i2yDuf2BNv8/w4uF/rA/eme0pH5geEpOwjWT5xlxHHblUhtyDg8mXAD+GWkSC+RlbSixymL6
xyL2aCq/FdretDcjCrZqBPrZ/D+cnWdP3Nq6xz+RJffy1uOp1AEGAm8sCODeuz/9/S32vWeHyYi5
OkdbOkpCsuzlVZ7yLwdemuLRIus3Y3tLeEqBraCbhQYzEU1rX3Tyk2QV7tlnU77qCz99hePNORF/
qg6HXQzgo9kbYSo4rUtVLbcjLRL4P0q9cyIyuG6NhykkPLr/Akw828VC0g2vdDq3zn6J/ksXzEJY
x47MHb2nCkvECM0UIY/zJZyFJLgDWJsiB7SYcEoPabuL5Hodt/HCR0mm9wJ1r/rPSW6B4p9B6M8u
ZeQg4XSg1dKAjEGqD3ebEn6qwMkoKPiUQ4aKVrnuZizIk+Y2Qx9Ll/unCX10pVwWwL4FeS2c1D15
R5sMt/741j6HzbyveBT9Qm+MVau23hjfQJjgZ6xtQaI+Dfq6lh9Hp70QBeeGkpAYVpQp8J1/COL5
3pipG3T9Zh6nLeAsV2pMz+p9eMbVhkR71Ntdq/zW8vE6hNIXSrbn2zxw9lkSU6vzxzCxIIbPmdcD
VrZLkPwao1tqXEvg9mw5SJ8kYniuuAPVKwvyL87ysrTOYXxRQJwwFhIN5Klda/Lklrrz7JuHIBLW
ecOt+KGiLe6Ezwr8VKcudjB4KtlaJWPhiasl5LUSKVkzBnVLL6a9Nlu3QIPHdvRa/5bW+SourpkK
S/MyEwdMbWuKUlDyJp6JMh42C4sxK5b1mgROyfEj85XVmHZ3bR+tBHieJ3SIK9H6EGxylFPpz4ZX
KXTuuof+WU6IOctuGg+XIulQq4u0LzBst2l6BZHb5hqQ/HKjs8JKAS+CXJySIybwJCqp/iQWKobb
0k5eIvrZPx+AJ7NVUVG0SJOEXtfRpk0TpTYbE4CbhQKZcWE+mhQDoZHSuPtE38csvJ8HPCXFgeP2
vwMebUQzkZXGiRkw9HcdpFWEqnCR80b4CuoLbCi69Divr0Cjk/XkBWaRJGjOrRA4kGq4GqnpyoXh
0WL/+cG+cEd/nRCIKpPFiqTxGNkgyc2oAxsjlQEV0MtkqzqNevSuSgnCdFfhS8B/L0RMFxrQo1Lb
Sii6xnjwyCgTcqjmsoT9FAaScHuVFAmfFOdPrIqaj05OPdVeIuBzqQ893pKKR9wjKarXpOGFBhtK
76WtUkFOzdYFi1S0bOTqKs/xtirz8ro1g0WglleaJq0EjyrWjTXpbFmB3Oeij6GWo4qUoh0q4BcY
sHpNDvhaIbplf/w8UacuFLriX26e4E2+yvN/XChar2vg37FFILvW4Hnm2b5WXtnH4uD6eaiTIZXw
tcYVXgcDYBzdnX2WUVXEJ+3SmlZJ/Wrpl9L8OfarCK/hxoe+/cu0duY5Ba5TsQetPWRoMe0TVf3v
V6aZSnIndyDUyOjgaCLPSjP1bGBwbpSjhC4YtLEr2/LLxivC0oSCjYzcFwShnyfx5PfiVSB5YE2j
H6uyBrmvtFkjUnT9g5OfDj1kHyoGenImZDtZd6H2JOMExBZH/+/7vFHNsbISdBkp6h1IIL++i6LR
vYIfhemC5QpZywJGQki6yqkKCt6EQB2o6H2cK/effGfqYA5mBCaAyqNTbaAuWo2GFF/2DpFWseMy
EpK+49XZyOJUTkOr6z8jHR1noJFCS54DIJvKo8lX/F9BVoRa/NSDwdxoZ2LwkwMChUE1GyUfTqrv
kyw5Q972MhVQHDGJI1K43qDnCglRQNg7dG4zZT63DcWCPz4aEWb5z5hHOYaWm2NYNIzZwNMjQEog
K34xuaFnN/HXe07o0JOoqsA2U3ttcoX9vIrPvPZxf7Ys4dBR5Y8vEWMiiaPqI/wKsJkQZDPoVwaE
xZ9HPNlnFA1G6O4giAG7fZ/pomyUXFIoqiI2IGIiu/xEkxtN1UUAn3G+KsJaALODDGUw7NhpqTIB
iGnDH38cGmyxMbcT9bczj3XqY4CdtYBEsZlBm3x/rDgEP4t+whfBoyTTI6jvsmkLJxbeJp2dMaiQ
iygXlR+7VJujs09w6uD68wGOtrkzBnZlSTyAuL5n4se5SsS3r5Rzde1TH110dDQLCrGOzdX3V01K
OPjhAKzGVnb/yMST3Xbho+kczOAFNY+fp/bki/0x3NGpUUZp58ONJueM7oT0iwH6tfp/JCOnSnl/
vtbRwuoTZZxkidey5MDVSRugLlPwhe1qZddEjdhp3Z59uVPCdyYuC9h+yBr1r2Pcda07QKu1MLmc
FesmkfpFmBWg4OW1ktHxHI16icMjogvxTYQdeegkC1/RlpVW5O7IkTIonSf17zmSQTOFstRq+HPI
6XDcWgKXWd5nevzUR+3W9uVloxPH6tZKEdJBCAC3lbLCAQ6w+bWKHK5b9u0hR8iy1+xbq0w3nX+b
OvONPyvLBu17c84QvCrWP3/fL9HU43MM4Qpcs2Q8NP4SeVY6OY+bFpKMLF+JQImsTwsv9CUKcHZ3
RUhWOVejj8q+h94/AGSypLOOtCcXGdREEPc454E0/76miymP+yrk44sQ8x8FCAHDOeuvcDKyJ4T5
z0BHh3Y2GtYotaTj8C5cPf8Umn/ANLG5xeIFDiCC4WD8fp7hMy9nHZUUJzUGLNvzcjoJMS+HbScC
WP9VceiPV7OOikNqPkSK6vAdxert13b0iCrZWQF08SX+Xi3/mcBjnlNcOAkgRl5GcImNEup+8yEw
LQP6VumwPN9hFY/914AaEAkkmolcrKMv1pRBPxCVskM7aEa70QpWIsDGjV1tFzJATPLWyLJXZ5t4
J9/034GP63rFHDVqPosSlTCQU9e27VENAwLmm3edeeZe/eoJ/fWagrLJ/2gaHqudj6DAJzOFOAdc
R2+A/OscNdyeGUqa1SHz4YFP8N+7XVG1QFifS/0zobgp/GwwEcPJMq6VVdNU/JkAQH+YWeGBbjJp
T6wqR0dEWFk3RgICb9c6nyyRUq6IEaQbsEGtxvJHgUqIC2eqtU5AnYq4KVDbC4suoFV6XcU3tt/F
vQm6tcyiWyF15CPDKrw0CjB6Uv04jR9jFy9SB2WJ7hM7Hr8NVrzIuq8G94ujbjSP9oYjcSnI/A0m
hT/vtJN5tG3Jhuj3Ep98MT3+SMMmxSn9sYCzJeou8I0jpN2ycRkA+ItLQrLwUyWPtVguIcoJKZNT
dD0q0Ch+uHr8nNIPg724EgonQBTOPNzJlWyRb3yxvREn+n7IJZYUhKrf8YmnRT2vQGZGqbtxHmbH
Vfpr1OfCX/kbtp8p5aILQAtVs26clRMsuD6azc8Pc8qWAtAC/UkU9onTj9OS0Jwj5ChIS6jZCdtm
wavTg26lmpiEil//055nDkPuYqUuH6tzQfvJDSYA5eQits3N830+VCNqelKm6FKkCBZYbmobth27
QtkQYv/Zou/Jc5juFlETzfm/2k1aGdutSVh2OWBJKX8RoUW1NTrX/j15yXCZGjJsKZO22tGBD6bM
0EYJxlRpvVbxP9rg2T5HX6RU9qL6Zmf7s6HMqdkUOqZCT8CBEHq0usBymYMZW6Ad8rUcLXzJRSQS
Cx1I12N85kY7FYL+OZZ4lj+2WQOze4okxkpQe8uKls+1ocUbIUUZJwOO1/H5APHU18OwHggVKbvN
3H4fs5CdsOwjCD2dLHD1iEy2xadPWPTzxjjlx4lXJHUVGNxgmY5R66HUDyWywMK8dMsW/WVfgcgP
EGTZ1JGbJndqek2CPj7QHQW04aBXIyRzlu28NB139pf0TyvZw7LJkM7M+skvDKgAkqAQjT5mM/vB
HMjTlH3RwwoU6GBYIGJS7zGN4eT9eRpOzjYSUzKqyBhwHO9NxR6TpCtj6jDJtnWeo2IVtJtBac/M
9slhDHq/bBUdoOjRR3Vsaj21wZbEuMVwDkl8LQRXzqsinFywmN9w3jkYThxL/aJP0ljzwEedENAx
qgdjvOfc6QZPj7eThIndIk5xdLuPtX03X/vSClVPm56COI13rX7mrb8O1+PLnmjm/x7n6wD5Y//I
ulToeUSVyw8ctNWig1b5C7oryA96OC7Z6PWBCxXcrKGnmJCZnsHFW1UvtvPZcVBPhroZJ5jdpYoE
SrbTtfog7G7a6Qo6wc8rQT+VWrPeBI/DNAwy+e8br5rtuoC8Dg+6D5ZBNl/NXbEr0haOTrNqnHFh
IMAkZ+hzCSR/CIhpO2FpMETgS1KTFpHo6D+qcgi8P79WJdnVa6ShEA6XoxhvYs3VRmVFVusOwXtX
Q+FqgekH5Tbxtw2l9qqRXdkfWR/NvrPGlW9BU4M80yXOdWOo6zAPFmVvrTp7Ovz86l/KKH99J2Ea
zqfS1L/SEjvQDR0dwVj0yeXK2CFlQQdbJEloM72ZVbwDu74uwmIdI0RMamzovieal7rz22mybTKZ
SxsSRGZs4fjomEw4cJhaXVoiS1xjrAjR8jfJpRs22jqpQSiBlU5p4Pz8HifDIi4+ATTmM3I/fP+E
fqbBEqjZzVC6p2ALQcYloKQqt/VG+1UrN35630S4lAO6ctP8s24ux7ljVpfSYCzU5oz33MldD7cF
Ihkka/nYXYxGkY9uIkk3hDxIzgIcBAfpLK/g9D38xzhHV+KQZO3UTRR5Mwk56wT9S7jSqxTojuXN
j9aHH58pQ504ZlgtNI0UnF9FlPF9nqsYp+YmHPLLQN1K3b2sXlXpsgz2Q4PI2kc8nylinyrGfRvv
qOqFeHEiqTNFpyijtVzg44mrr9Zjhvcbz/UJK/gc66SL/snfNKON6Ow+LV8rhHHRzd2P4f3Py+zE
/URbAL8ZQlwaBV99iz9OtXKyLGuKQBjSIUj9LREkqTWwN2k+31c/sYQsOCNo3mqmBnHe+D7TshkP
SZDluQBiUSWCYEXyftawRyyQo/1PkQ3CI4URQMXHQXIRSGaRoNMkMOrwRBgINgo6aGfbHienDkiK
kIISch5HH1LSCkcyZvCQoHFoxNORMKy90AhSos+zLYlzgx2VKrPAHFrLAhbO3LXx4MG3gYRoQ1sT
LUWsaH5eFqfoGcwiEuaaYpD8HMO8fHlKJHMQGOnuNYj2OYK/pvGM+uGXJ3dU9ltqbZ6V5ctIsVa4
TvWhjacjRouTayASp9LV5slGp4NMR8GhwpRSHS874BQiYwEjh5yLiQ7veK72eYrUZ4EE+1oBtqYe
330Wzc88JJz9qvFTbBU9RdFcUHi0UaU3bD8xe6p16Dv8YYobRStcSrEAadNSfkXAAP3Ez5+n81Tm
9u2Zjg5zY0b/FcRYJEBAAO2jEWYb+rpfesN8xxrRRoSkCUATuv9nk6hzU3LMaIjCrgjygLaHOVVL
Wr/gOOBrwNzFYTuQ153uaq0LpEXoRMqltgBIIE53YZ8cCizPz7NxKlwXJpWU/aHe4/8nDoo/Dh0j
QEUtFzR3s+8vFPtTFP9H+yrK000EuEMpXjJQA139aIc5bm6mK5U40+u3jWIiNf5CP9kPzXvRr4nn
g6hKCO1DTQLDb74IucyfH/dU75bWLSwlQHGm6MJ9f9y+kEi7e3jbwHHt1xSEY7/glGx+j+qVWi6j
a8BqZ4YUl87xIaaAQRLnpSChHA1pjjGgaWA2l61C3QeNdGXbILiA0wktRyHxOUl0JfdpnC3/m5Yj
slv/jn18TA+do/hqRVcEnYBIOACD+U/YRGdHOnX1/jnS0TqYI8ln3hmJOlcpX5tG4SKiLJLtIlzb
3S49x1o8Jabz7d2OogvqT005Rg3ziqy1KEkKBy7bihet3qxU1b/DucDtUsikaoKrjDAuoKIdaVfp
jDSmJ6mvNOqITxZWPuBoay8iym4GqPu0HRcgJ6QS5BK1F2m4AgBqxdr2zMIQH/6nhXEU2JuZ36Rz
VX7dbnycztQvWrx1N/2yLq/9svO47ECgaSh3S+Gn0I/8+QFO3a6KSa0CuTADVuTRwnRiKdWdnk/G
inxB2cVwp3AtxN9/HuZUg8NCkAu2J8bugsb6fc/5lZzQQmEDpMFdDPE49bULccPSjlXQip+6bSOt
G/vgkL8Ip+9Wf07V/hbdXXRMf36Wr+bcX3NuEbIQiCOWeNw+7YdQs/tILNPiusVNQsgBhnlzZ2I0
Va2Krtrq7rxK0nCtdPc9GvW/03hfTeXSSj50DtbELN3BfutkB2nYT5ibYjNJ9QGI3M9PevKcB/FD
BYRamThgv89aoGXSrGRFfFmY8aJCv8PcR/EWVrTefFJErlr1AnqVwOWk1aOM94gVO4sExwnMkTU4
jJJvnF2wXwo4f02f6FPBMbdBjR99Srxg6lAtG7oPar8TpTWKQQbqGhhYeTXQmzZOLpR2zbJajIqz
G3T/CtblUrhaZcbKnFWvwsgvhxVVQpvG4HUh7DQR1qGj1U7VRWQijVcu0wL4kPShV9WN0K8UG1v1
tTV3hgdTRp21xTjoK1tHzd/ItzGYOt1xXssIKCPYrNw2A6Cb5LmWjEKutExGqMy9/AiR/LYpb7XO
J2mVd6C1cFTYaPCxzGAhqp6wC1yaDh7NQC+P7+a880Q9Vg3KfTpOovLVlvzpTJOKwleoQRb1xIqu
LN0VLh15LTjrFlVsElbN126oQeziuV+FCr4UL3G3R6lr1yOJqUmZGw6AqSgAc+TgJ1IkjwKPKhwL
iT1rXVsOygXt8uXoY1kFyUYO/IVW4gGDAbVqf869vpXqEn3qxhWY58AKkfajeAxjIUfvl7fxsTvC
3AKkckcw4MTlckqlCymNN2PxLMWvRV6vag04ePXQ19kCM/qLFNKPJofbcmq1JewATOAkTHah7ulb
bWxcAn2ubNHFL9g5iEg2frix29yzkAEzuvyljzPozsqNdmGhERCBIFRSadEpnyMaJaHZXAveiy93
V+mUITgsNLa90qDqHPbFg6N5IqoUkjFNo3q1emfp+bZJN0N3qTeHQUc3wDhkLVzZflyU00cWTJth
IndPQWXyEUvpIMRPJuSgSWwN80Oa7+tSA6S6xBowx4/T9g9A+XowrfKSOkdtyqsZQwrUOVttXvio
X8KSHhtlza3cd9qyoJyofhj6ZozjJcCKObjyo3KDg43RvGc4ZHBCC3VmeIaihaNzWJfVmyl/GLxY
MWqbMI69IX8dN4oFfNOZcZiRVjXgzaQoL4v+9cvZkEBEGLkp6RbN26JV1l39gYXGHN7NhEMZCskx
hhwqSFOh+gyCJyK2BGWrINXiz9ZiSnJExS+RL1+g4X+nxc6l8OwCSA55eI9gQ56WT9JHjLtJsouz
+pDC+RIWctBE4aILzWxC2XJwDqNyW1yjwbxDRJMqBZjZ4KVPFewTrYsERRThl83WJYygGYiw6iLg
ikRzhgrowELtvapKr6mwrARIkbGVzHGLRaR4ZX6tXBiUZ+hbmpPszaq6RlOM0SeZb8y+yigsiW7W
qOxQIfVM6jipxTs4KBkhzq3mF2rpfyYGBsHACPG1a9sDQDxgW7/KIvJiukoFat50MRKUXITEeEh6
gmlCOiQIGP3zW4l2aZbqfVr6Lt3geIaGTrPJUASA4EqQiYLeXNAnWvtOt5jqG6l8m1h2kp49oEFm
1MM1KB8rwVwy/lCMvT/sq8x6UtlFTUduUrCodX2lSulzmy1JwS25jAQ2wUMXXSmDlYrfiEA2NNFi
kKrr2OJ2ST3R8cNMKS4TsH0HdkuHp6rY3eLNO6e+lGr8dpjROtlG3W600ShFH2eS6JPpd1JzyYEw
xAdLf7AJhGqlWIf8RCI9mBS1uuk9QTANQn3rjB7fmfMFOHKLVxHfkHXXW2uh6U1NDMKLcIsip0ie
6pZved84ltvrz6OB8TT+rvSFwDVFCYUVvAik0lOKcUWl2vPj+sUEPNzV1aYxr/RW24tnF/DyABMr
4BtyC9he3dAunrIXPZY3AuOMDAT7ZtrVxOOWlN2GA2e3nlaLrL7z6cRV+ovohCZDuRwpIvVG56KR
/5gUHZrzSFUgJSAWr+kzNdlSDWhsvoxmus30fgWiAMbhP5YZ1VIaox1eso2Jqc2EoUy8ASNakmFE
vbFJzI85BqyGflMjP6ZOu4IudQNZQLFfVN0LOsPrTGq98UZtsZlisZrlHgywXsZf7dQ8sj1ca+Zs
O9MlHhLNmyLL8/V6odN1ElgH+I5oDLLgDrmPHw1C8QgViVkX/L9+tG9qLHQkfo3XUhRbS9XPF0qg
Qgd4ENYkIEGM7jBgf5uOxkXUeHF/FzmHGjWwvnWjmoptd4jaNbBQpPlFuCBElzXEGORkN2eFG8jh
LfDHgvJvHMYrSQLdXGBc0zteK7WbWd84ymGofcwtGSPWdjTR3LIzLnyqyzY2QUaClLE1eQ4Sxpn2
rmXveiNtALY8zfNOmsHPB9qK8/5Kyp2NUwSeE4ZXYWZS2+xvZMtAXzPCwGK4aWNK1Un4RuU2TtEI
al8xxMJXiTJoP96mmldijqX4r2VyKErTC/LWNZ/l30Wzb9ptqm7DmWDM1VFf3BkyoOYSi2B9J7Y7
3haelT7UMS5nER7hOLEZaXZbR4nnp9NLl1SEHiYw6mrJ/r+JS+O+l/NNNucIQ10PNPbxuXWD8Hqq
nzX714yul8mx0RXC4Aq0hfYgGc95BikEo7HCCC57zVpVfOggGy/zetw4uJL7WGmLk7XSfiXltaw+
5z5nS2svdLXCC1rBWQzkS3Jlto9tQp8ueqvYFWm2YWoqlVQ5hYocv+dCwK2jbW9Mq3jAY8mIPSOZ
VsXDkOSukkUXvY34ppN5GhvWsSoUcXA2IOUhkfQgZS5qG/S+GricCOsSqpc9K27TxFdTusBonSiG
bSNbS7BTa0ULrqJZX7Sx15T2svE7WH/lDv7GskSgBPEMDyTpnO/5F4q+dsdOXZbIaUmNxeF6Hanz
qgqanTYP2wYVrzE2eF5n4YSplyHlj96Ll7UOqlv3FYwRS1cxTUqAlfco4sMJcXB2KtPFtGs2QzNg
rFy6xRS53awQiTeuHbdA3fdR2y1vqubR0tKVliYXCSqkLR0l/97HecC6rU3rEnuwZYmZGy7Mct6s
/PYjGcNbqVZXTcusmYjMFBJ8kbXNSdgP2mpk8upUIWg2ljkBhF4ZnJKya/e3NtRHjLaatBPWFas4
DFa+bd/JrUr3IUI8GWcC+5eRpr/kBFuvWBz/4SPW0uuhhoFhFtt+LjYWhti2km76wiYTDhBSspaN
dDtgfFGG8sY2e6LPcmtZ8wqDMK+W0JIzf/X1jlBJw3MgjAMX56OlaWa7UjUfgvktw9TOadWlk11N
9Z1kvOXpTTquilK+iod1a7fL2H9Ry/u5eJkNmDvDsjGRY4lUmsLPg/FUNTdzcT9G+TIMm4B2HAgH
1VpQYLWHQyih/1FlSykrl74SE13Ei47bcA68qIjXpS3fgIpfDhLWIxR2gAf2CSffQCdKwXoLnEf7
KxpaiCo3hbEerMzV8anUm5Y2RnjQCJT9MFyNA+5cN2NGK97Mtm3mLMZ2JXUPJgDHTPUsWiOJib1F
gWg5qizAYkDWzO+hfIGd6qXYXrFE86s9OM4qaxGomiKvNS/1LmbBvQ/Du93/aqe1SoZQqQ+ScuO3
uARijOL4EHKyjSy/VfGz0W2sDoc92yvy9lYZ1wPrWiLhQJDTK4aV9N5zvtyHeEtNdxMaT8/jzbBX
nulhOq/h57hHtEh/kO/HvXOQDvHjdKPe6/fInLE8KiwmfDd4Dt61z/a1v/OfzKd237/On/PdvGd1
R+/Rs/VY3zmPw439NF5T9+1f27vg93BvPRqPw0PWeMn7+KpHLmfPQkU+rOAnzNUYLcbX4Hm499+i
X/Zb/2E/FSFL0lUO3b3x0d3Wd9ajcoh+aYfqGTMKstX77p4fUR6z9/lQfgC4kN+mt5IVyCa8AxD/
3L5qjEh37V59C/DVJPQkIudOdOtfbNq3/MN6H3+bj8ZT84G/TAQg61D/Mp6lhxGm5Xv1Zjz7aAK/
Zb5ngK0khH93Sld7Vp6Zr9/he387HfSDeuj2CHNlKxzYqRJ+iOE/4o+kde2X4RMZTL4kcYD0e/rs
2f44l7wCMfgVvc+PA3cH/z0w9fqbdmDCeG0e03rQHsrf0137bB/aXwWipogI9u702SBW6VZY/6Vu
/GK+NW/x+/Ravse/5EPL+/Mk0lt/rx+iwJ0/ZDEZwxsTE3KzBK70rmbueBM9jbchznm/h8/pk2dT
MR3BJSwVIzi/Z/6Eb/ObPMb4rX4qkav9ZnR+O30XcqOfkOKU38krJnDDqy/+XEWIScgqusHdBvrt
bsFHYQ7qj+HNZp8ErvJcffLa8qe5M3fdK3+F/8J3njF+tvh3G294jZ/5pf7I6mU5MCV77bl8sR4J
jqLfzX37Mn6YT5b4btFr60kXFN+W1aZd2S8o3MSruW7oCEu4gIZebtjX0jhv8hL5Bsu4hxVA9ipj
+qL2hDsvQ/eom/4izuJbkepXM7pZuBFVar2QrR08N5xllknhLFKsjBpfBnTuLPKmgLFoL3VrT/8Y
8gzfGHb55PN3NDetM5ewb4F8puDijeGvjMUiDBbrO7uCx9h4AoDQt58BETVMxVJYhcZLEV8LBpuv
V7+HwdgIPHKOhw2MjVLZw1VcVkRVhBJBouPf/FmAjEeBXUTuWdFtRAKLyn2A0CnXGaVwwWQLy8oT
tvVK1Swlpq/G8BLdDcL2cEL6SaqWnOWEfjlhz75rtEVtONsUOA/1Q7myryTStJxyMbVbkYNjfSQg
APSYI2srkG28n2Y8yJpPWl54Sn+VGOHOpMqgqvu8QIG1eiRQrjHnCWeALNTdovx2zgwaliDAEMjM
dyaUhpHipXOrdxdW9tsEvF9U8YLaDDDZTvi4JrJBwQwGou/m9uw1Vo/TxGuucwJTyeJDWsNHlN3Z
zQtqk4Vl0xC5siv5Lunq39VlKG/l2TWy/CFFY4qJnoPMI9AkUZR9/V7g9mCIZykyNelLPcqeL2N+
pQj56UCoMjONAOUAJirokRajusqiigSITxr1W5xPnZKgX8s3OW13wRNMKVTkRMOzdek4kldzKgBN
dNRuKSqtdtasE/JyAM9I+mm4Foi+vF1kKIiYj0gZmvOmrB4oA7FvCCJGQjFZGRa4X0nah6CYiBxs
nNZQfegS9tgv1QamJzA++WYSsf7UK9h+rFImO4AWKgMAOFO2ExX1vytkGopTqqIiQHLUHSojvR16
Kf6SeRGkOItwmi4Nl2tNVlS9oBmOLyuquTaOp5QqsmzP4595CNGu/OEhjgFwWWpkpt9HdDmmZikM
wFTVWAPj16kKlQHFTPaYSEHK4UrAiFGucwddOfMUp1rEQn7F0b+Ii8d0JymlM67WAMZoR0Mtd7pP
iurCUOnMy4qa498v++84R2X0kGKSlUp+JKh/RbrT1auS0pQe+i5EafhrE4Aeqm46suHn9E9OVdBV
iAugJOGpqscd97pUfTk2QoTv/J0fXbXOCudrFJhNauln3vLUbOKayEi2jszeMVIrqyN5oLKQXYad
vrRJDsxeXWDEhn8V4e1BH55KzoyRwmWgYYm2E3siJGwfnnrzDJzl5FvrhizQIzKgnKO+QSnH4zxq
4Ldolnf5LPr/g6wiY70+Kxx3+q3/Heqof5U1Zq+FDUPhy+n66sWYXbS4byXDx5npPdW+wqznP+90
1L5q51xVulZgYdV9Ye7U8lZCMGNWXfqrV9la7TexTE4RoOS96N5DnOvGdSbd5NrFeY7ECZwyeOB/
n+WosaUrgVREPc/id6/9tLaMO9m8l/JNc0f90QRvSCBYn8PEfemRH28jDZiAbqAXiYfKUb9BTbhX
Ucqj1a6sNWddVwWK6enCMmms4SmHg8/VkCEzjZdv1EhoGdmLdLKX4gqA4kup86GnPowDsh2+mj3S
Z/WHCaRBdCUw4s2JxHGS2PiIPqe8BWVSQTCxoTL161juthmWueAMiBl6i+jeeMaBQ9yJBi5RY0ct
fF2nd11ATUMhPiOFbv0KFM0H3MLJMBf89DCYK8kgzFi01AcK5C6xM2rHMw3vU6AmyEr/ztNRC6SM
tNzIegRV4vgQR5CGkGFQCAQHugodF5PBOuFcDfzi3BFw6lTXFI4bsHA8wZfW4R+t9iAy5raUkThH
oKO4bbnqKEWqculm4YaVIUSzB6xudEkAOG3l8F9sEWGsY8DJIFYzj5clpaIqG3tgJGjEEnbpq5Qy
KMJySwiI1J2EhndXS7C4PuqEKx4AJU59qI2Km7ZBRAQIZXm2iXmyu/jnYx0d/3VVOXmpIj7atK9S
8AqAeSd3tEFoVCC0ZRHWoC6icTil+DXikgd25ZB2MYE3XoSfZ+boVEtXmNuqUDMxPlCPFgeWZlNg
FrQ6EQbGBZOKBVKXtH2cZTcs8mvHvxeG6wWm3/2Vrq1/Hv3rX/9rC/8xulhAfywQPetLDuchvsxn
RDzaCRk7HiFeRaQcIoJ3jICiSnqdhu0KzpBfGe7tmMQXceUvcXCPiQqE+J3QQMd/3Emm7Vmi8Ont
88czHl0eQVNhBqYBUiMKlnKAmAlWmJSAryxCZtzfiRHOOzWdurE0er6og2MLbBxr782abBhNz6D/
y1zilqbaDlS3jc5AK42TK+CPoY7eL7OlMm8MACbQ9Ooo3zcEzaLMiwaiZudbvy0WOT7Iix5BdAkP
BkW/gxTh2Ra1Jw1tQsQTWK/1nC2FHXwS5BdCjATJj0mhxSA/QqGh5kJpW5iVwrLV6F6YABawKRGK
fEHjCHCWm5GSVX38UFQ7avqjfpdlH00FFsKxF6PVrkuE+AceAT3jbUoYyt/OfsfAv9kgTRc9/Lwy
T2KmMADDEwOxISE59H1l9tbkGGmUf+Hr0LjFc3vsHpGmR5jYggIkJHcaKv3DPsSDnYP+zPCnEHfg
QVRTVYHusy+/D98Nidxw+3yFiClxd6NYzPJilrykopTf7ckjhTf5dJ9Om6TdpfEv6VGo4Q4yfXf6
Cz8/z8nH0RD2FpBgIrqjx5nCsGjbmAue/DkInwK0ZYa1H3qocAg/wJ8H08W/9u+pgKoxrA2Ax2Ce
+JimdszNDzJfI4Uaoht1XTwS7ZckTqqLBwQEWaojE+yiAA2RLU4SJJHWsg+4RqiUua21sqNl17mq
vOo0zBrc8El+r2L06IRkr7ac7qXKDX5peDa2iwRxa6gn0U0/uDRCgxvr/ecXORKt/OdFLCjvKMNh
LsBi+v4V8zGsuRnr8VreOb+lcDnlzNhlTflaXXZX4a9auPSCndkQJSj6uorxjlikn3HrhiDWC8o1
h0Smo7SWyyc4M8a4c/otBY7WoKmx+KqQr2CPjCgmvVAHKjY/P//RTSWeX5ehB8k2cBs4V1/y/X8c
z6qU+1pq1oCj6pVN9abqBIaATk3Qwy2OF2q9jKgsNekhnJD/BHWf4XpGdzbalbr388NoX4vs+7IQ
1BLQu4aOQw3sj++zGTez2Rt9XF1nLkn+iuxscvV9taSdsq6WdOQ8aTPtomuQUjfxtv9VeuZ+WOpr
eFvLaYEIzUqlsL12sFsxReEuexxXmvtueZorXarrzk0XdJ2WRIpb5yZ5ja69zR7R1bW+cPgtpXNb
r1s4m+ipuIC6ugmXhsv/u71nX3fusHj0FxcvKv9E+hBs/F1z3d5aq+E6XFgrsBlefpPtjE21k0dX
XzoX1ir1tM12NbvKZn5KdtGuOiQf5q1huelNuOrpyOB3sAiKhf3cv1FpccPFzWrrLp9993m5lhbO
MruSn527avE/hJ3XbuPY1q2fSACzyNvFrJwsW74h5CqbFJNIMYl6+vOp9g+cXe6NNrrRoVBlUeTi
WnOOOYLqeOudf+oWvxhguEYY+2aonaINCWTz21za4Ntkq6sH6cwOGIsDEuiGYWYvVlHw2OrLybJZ
DInT9CLdKYKJabW/B0T49Ex6nkAuhFGPIO715TfG18VBdWlL58mCkv7uIkiMBNFuhSuPotngJRUS
Me5Z/rAwvUl4ce7u1WntcVEKCAzierhuZoVzPpdi6pPnIe52Fr7OBgHY5VxdsCVH3SRLGDpOE+R+
NzdFb5M45BKMEqQ+k2+/swe3dBCK2JmTean92BhuEDuSo3nkGc4il0rFJj3bjT3dmTgrhevPfaBh
MQgWAv9HiKWjiJd9JdxEOMFtW/EbRn58E1ycH3aAP6zyb2sWu3aLbezPWWJ+awfNq5boxaSzVjCA
2un7bfAT/aVnrNpI89EKbtlrjrKFBkCZy+Opvqzr2/7f3xtOrH9sp+w+UKBkg6wEk7fn7/fmblhV
XOdKvXp6U6q2qthUwanMZJG5NWPwWdJhneBOY2cofJLhLCMYuMGqbZBwW/i0SwTkTDvg1OBK+czY
6+ZZGoHkaaDC8EETVYND+rIM/c8zIzevl2bOWN274WCiz/FaKgbnfgua0Y3jZZJ79ejyE/nj1Zu6
b6/iUtspLutbhjV+ulRWqpOuzUFcPqVT/srmTo/SVaIhtLvy44GBmIstlPKbX5ChS01F0zojVF0E
DZpzuWzA526JV0Y2PRcI3O/htJH2d6AG8H6gfmYy5JoLzbEsmyn0tHSSV9PBgmMXAz+XTjs6+pP8
ZbdQpIVBClHtaZCjeqfI7QFvMaqT3W1evWqHyk1fc0lk5NuJ6Wo4ZdUhjs994cICocq5u1qGCm5G
C6GuppN5tFYauyJ+XEie0tkZ/r5SUKXhNXFrjUTvtXmf6/it84s5lnAwZ9BiIgx0FByxLjPVsOFv
Q6GWbWheahzEzfya2tOKtAK/ZXuyRMdsQP3hOFafa/T7Gqa9BxkkckDDo/rv9fMYMX7PtTpbJ4z6
5OdeP3XKG1tws87NDZfXyl7HnqgurjpKkrp0H+PvRMUUjgb7lx49yI/4nUtPYglWtGxk2mkqvcvT
uRaT46seH3eUH7ltGrt4upbUcxUzmLBmU/X1hzfhudD//iI61ETsIiB1UlR9D7Psh0qVa0O+HiR/
cC1RbXLnHlz8xuscBAbBOP9J9fpNRoVE+fniY9IGmY8kASqAv2+dcXkUQwJLd6mMOOm/D6zqqthO
43clg5njAzOQiaipn0yzizDPPtXLZ/XSM8+Kpu9Yx/7YzPzZb/7rFjwviDhvLP452hXExt/AXjjP
o3Ydp82SB7pKSMEpjRvjh5qMqQ5eUVWKTGVbTXGjh3cCEZlJMjnD1Va7rzP2/+Zm+dMOj5MacacK
x69MFKdn4hfXDHK1hXbdK2WB+Ujt33hnk2Ru9EvTSkQBCFj2Z3qaAOWfndYtw6XaL7GSvs/k+rWz
aq+BVCdNlvgJjLJn9suS/runZproqjvJf5UrAqAibQM1ro1PujyLK2HobkrIZgZLwbR4v7u7U2O3
2L8Z2eXcXSYB4fa8YjB/2shmE3S0OrwCO2R679wvrQ0YsNA4kq3pfJL9sshYwgnWJj/WHrSHrUCm
eI5h5PSXqvzQd+Hs/fdy/M+zUNmYcVeXKXa/LY67ovdl3U4eG3nffEGxg9sxiG4GWYDihNoGrX/V
gkJTbvlQUiN2zalj4IEvekUUu6KaG1/dxGUbLx4BlRmQzg0zt6vg/ezO9cVmeAjr8S7q9wE6XiX6
zG5feYeHsy4JaoxWQOSsf0lh+aHOq9/X3eRtvNjmbPrWF7Z5fuys9yjQDgQptV/WU5s564+FZsfR
szKIIMjBJXy4o+4OV4kMHvvqNa8X7+5nB+kK/4fpmkfenkSS1zmd063D7FBEuc087XUMxl6w5HMx
bRY6E9St+WYmHOPRa493obirYtiqP8DA31r55+sIGAWpm80MTQUWhX+/jrfhIvVXvOKWeuTRPFjZ
4cL3aiafpr4gsvaap5j3dD/sn7zn/3jQf3/stwctq2lkPiwl3qax20AgSjDm7LJ9boZJYauXXVbO
egaVWBZWwmIXhGPsP/wS/e5tWTOaUjTcwGQfYUDhrrNidp8sr9c5+nLpuqqh04xoYYk8fEkPsWrO
8+KdZ92UECEOMvVT7TyYdN4wwfxlnpqapBucYlfGWZ6sTbzsK94014j3luIqlXfp1v19kd9gXujI
C46N9aUnrEfvakKs8dqZ/oV0vV50XstFd0cVSS5DPT/20k8D9UTAqHJa7TS00RUlojPc/Fv5q2qO
aj67QRZh/Koe86PR75tT5EFNBx4NsoqYs0W23LSiTgh2/Gw8ede+llcnboK29OV8Jk8Kmr7tVXf9
qc8kMuP0Dmo4tJLqF0vjgN6rdCixHqJ9dosM6+PHkeDHzKkzW0++ptXZBF+Ng74PWjyZ5It/G4Q2
+SmR9Rui9X9LDLszXmp8+pDm/b3EHtf2fhujOx5UsRQog/MwPi/DWcJlcUDtPzYaTCqcoKaI1Njt
jGze5ANGvmHf/ELK9njQ7qnJ4jLFyjc7arFmI6z/YUEq/2s9cpz/x2tCpb/7+xqt+tHGg44LpDSB
6TuhJciv3gSDqknLkJ/6pouA2/LSV+/U0I/XOO0INtx3ViN0eO4TuL91MzjxQ91MTFgwsNPiUbaf
UYVxwdt8NibGD92f/s/N8mk1j6wOdS6iJOl7EavXIxzcO/Hok0HkBsgHxFBofJoLZh9U10qYyw7Q
qSzetKFdG9Ma1k8daM3dNuTOVsq1HLlmxGlbjl499eCB3eRFots1fIn4SWRbtKb1mjXj0rgYgaRM
UmLj2F3Lr66r7MxHhmmrjeyOFsMApoNK7Q+jtpIbqXd741VuGvdxI8Q1Gvxags82eTEn85qRs5Qn
P8ka/vkAMUcnmgNYn/AuWvO/H+CtrDHCl9mXL6U+mzT32RTb5M9r5lKtRtVS75+Hx/u0pqb6LTFh
BL4lr/WHaupvTOjPSkdNS3mD0BXvi++JJXFxnbZWMijPcF7A47SmPGXUwui4H3jp73bZQja6fI79
tmorD2spWAGTymuvH12mP435//2C/viV/F3baPgmY9QF1v/sdL4tkWk0KkrXT/RlhcAhzpDzUdvn
0CFV6atqkcI8oqizn2GL3V0OIuX9HufOkomvSFHSJJH6csuLpRYf9dZ0zOw2M6+WJ0UtwxEnRab/
ZHsPlWQbRr+dlpCrGAfBLras5uWp2+yeTpLGZ97TJUBIknc3cnMeJHFFkul2Zh5INFNKxxybzLD+
9h4jMUmhS/z7XfgfJSd1nfV8RUzkYuB1f6+NtGoIf+jSaJk+4wiyB602PM+7sWswM3z6W5OzyvwT
JngGjfiRkSlZ370nXpuOLwYs5RqM+woJRseV8p49flo2f88tn8vmeX3UxQo5U8h7vx2Giaa0OcRo
daEp24f02l2M9eSauzermE8KWMBYWBS6FIzKZ3Qr/XwCsBepUJBuO/QWc7yZ6OX1VwXv3/uPLIS/
h7d/rs1A9KhxXdgMyN/LdT3q7oos3eWF0jAjZKFgPp5e3Drzu+hzlOeVtu5N7CqsDU62BQRGa9Y8
7m4bff77Q/wfhQp3h+shhdpgsKp+m4vk08vlljTj9UBSoyM7DYKEO+3k1Sntnz7pu9ia2QJhK08H
Yp1QYEuVvoGUYzktpBQnj0MM/5vOvgPCkrJQzW2YYtHeHN2ReJ98nzMlxQjBwrEDwrMw0AANc1p3
HL0xZa5O8VZiIjAE1hvBHMUOjPhZkPs18sRNOXj0ejloP0kykVAlJ1dc7eFjQjBqYjqSZuvpY0K/
YadT35qz7PTcix7BZeJiH60k69SwB2NbSOLp+xAOM4hy8XFgPHGHfZfgprMnJ22YyW/A8YavRO6D
jOxbSIfygCDN08K9ovgiKzglm4NUpUtgJRt1EGM2iKvhj69pv67vx6sRErQESKwpGNOLB7QehBji
bgA0PRDw4MUHe0zxYIiaiVs45a/yPV1Of8d7BKM+duS3BbZUD0sUQba6UQUb8/bQmx/D4PQXH07Z
dBB6C1AiaIvzt9HXal9ZprozTmyjW91m+gZzEnioTeM8L9yjV7nHNrIEBeqXk+0o56fe5VwCX3+a
N5Ky4Tf7lrJpXhS0UrABXxKbrxtf7PpraoV3QpISxzxqNJ4TG9ZMvey+lNMdjuHDudc+scfyu4ZV
JkxyXMFbEf1mC0hOym/glL6BDCSI7S7ljXROICGSobRTSBjwp7KTO3XqpK/Sp3K1q8qhna1gQeMo
Cv3cv95fLqsrwoXBuZxzBvMv6L9Grw0VlCnWuVQWSvRaZDPYbPHHpbHNZi6jYnkrZ+QWtBDIO/uS
7y8wvs4Gddrd1q5e5zMVjM719Th+PVq8kAWmdakovf436q5YIx9raaRz8NRDfg0ZNlt8hRizO296
85upPZDj2tgSZBuRrkF5Hgo/hJjJCDDM7tvN48qQE2718l7vE4z5feJjrtpoM2AcQAfJBEG7Bqyh
EZCG8HRpStsnzhW51vVgbsvbEz6bdEKOHVM6tBO/dW6xM5369w28QYt0119obZqpZ0h+eZmre8ui
zRfFuOYPqcoRDuZLM5YC6aYWEbLkVeN+qDYxuChGN/7tpBh0DuRBAClfqWFi9/JCIl/ULjoIorYG
ogpV8bVE11Af9AViKsQYMaD95SU6JL/MhQqVbp9EzoggVHMvui3ny1rx7mgXjOVjfg9hH93bgHcP
xYl88WqAEQTuDubT9Uu0yCwxhQ3OEi843VA4tGtuYyEU2dNfR5LqU7v6qHD1XeRUSfTkL5fezYmM
O1229BsgsgzO/GyhbhW0h/Akcu61M41cvASrc2EGT0dg3b3wMe/0j82vOERcn567E1RK41THjmYS
90EoxCufGhPVubxS3NEMcH2fjCGmnd2ZYP/G1b9NnFZ18gN9ewRt0lHn49TVQOlPJCpqcRgdLTrY
+nk/WfMdDBlE5gE01YgZ567Dn2tJniU8RjQUS/NTYXmFmZ/8Qn8y/SgrzgbxqByqmH6d7KXUKTd8
OG8H+I50jlHpO4NkszURHqlHgjQry+0/JoAp7rB5bBE8ycZ8OBBCdgEjWT0g1NnjxdfW98mmy9kC
hblpv1InP/V0bgxWV9Xswpyl8sjYyM9jE8S/YRNaoLGztLQfc/DMclUuW6ZZItlhqoYUpvtM1/JK
h2gZ9GeIp+CULidpclIth/59PHF3CeXQFK+GmjpHizbUAglBqx4kllVFCSty7xbcoWp/yWfmS/32
dsQEIdLwJ/JMzFquYa56yUPEF1dPwwpJp2Y3hiuhDBjnE2mJylX9wvOsmIYj05dQAcK971LoUNdz
PKP4xpAiRgVjOqxujQ+3a+7ZSZ4glfKs3ru+q94tXetL2bQbzdZ+TwzfOHdbtCLciMScoTmrXm+p
XX7lWWA2LtSStvFUtz1HlgCVQqw5OAqtI1ysEZAP96DtHVqoqD1LOVU83dHVZcyv6bhCZUSlgUCD
oEMYwIt6A37RS0HUuo0soLFdXekDnjouvLg/WoH+eH7dSxPqxzsu1ReEj3s+VcWVEOJ09qK/GNGa
0S3+nxX2b1mogJKU8lJSOVEA4g/W18gOUDn1qVzKb/1h+EK9/ZiIkY5/N6zpvUB6dSj35Wc9cUDj
BgJWXGsCU8gpUi9VPAAspvOI8+Rl/2kBGPParEfD51EmrmpyM6DyTvxJZCP3eISTMhymLshtpj1f
zBxAqXH1MdQxmU3dvJk/QJuPrKVKZ87q8U0M8NxdtsGFOIVYrDiEsN+0eckALoQ13/tdZps7DL2i
dq6Hzbw4s/tIcwUUqqQ7c4Y1iksIzV6Z25nX1jZOx6QDXvdl6sjLdJvycG7OAylz7VqhuYVpUiH9
2d7h2rMXvTAQUO1kgSbRmJckSOyQptWTNXj8OzCX5I+je9u2is96Lbz43DbBY1E8mATM7wdsgSeg
dhzws+fB04toVqrH6xlMkdIAMI0aJm2C4uY93qLIvjC/KgSanghTi2LOAT3x6ptHQ4MXYn2C4XXL
fAAN7jOUsotdrGvKladFuKiJ/GA4m/q6tpoeLpndzHn7SaW9Ha9O+lmfJqbNYbfWTDGZTU9fRqBA
eR4AylRlGymQqakzgwcwqadOHcjhqwbZvlfVdktizFVcN11r80udDSl8QEKD/G47OTX7klTiZ9Ml
pLfyihjIhn8MQX9ywAj6Iw/NldmLdptIeJjT4rvG632tEIOzN+aTAdBGdNNZBOd0DuzE5HRkCjdM
7HYV78tztZPRFSSO3HoyVPmjaWeKfUkFL9YEYas7gb3VuDJMYeU5O0cmFINuoBKFP3VI6agTii7P
fO23MNKHfa6zyg3FQTtQjjD1aK8AfZeQvZkXPRC+q/xpyY0ST7uinOE3Pxjv1TN+otl7MYjhW4OO
8kOapZRqaFwemphsrIvDVFbbUiTihSE5xccPxfHfoIPxpzTGmIo2m/AsXGK/9dkR84J7F0nyi7l8
eNeZpq2i39KbrHtmY3cY9Y8/oBzK36O6//tADKp0GLNYHH6nQXf3fiyKJB1elGXrFAJRG0n274Z9
uIjwLvwq2Eym9qvrzvaAIMtt4s///Rsr34aF/7kC+HK09E9bMt341p4N06aS7sjjXhBHgSxDtxjc
h5dvuuPd0Y7akepAOUtny2NeYH0MLGGRbuLdleEqL7qgVEKi7nBKhbpY0mljoO9O1/oejf2sDOeN
6zA3dt7jlbP+8JZvzttyCRTmyoLajVgntCiYZsY7FblR7MmetWaCfxyPai+6ZTZTOLLfErD+T+Dp
BeX9Ecpr2L2vZS/ys1Xk9+sLr8Mx8tt9Y/OfSAT1xfrGX/HMsO/zyxxpCMV5bTefD3GZoftxqQAy
/7FDzIGl75ojv8BrQ9SLkVD0g+TViyxsKC3eam5HeLKZeN+/FmLht7PFw371jUUVSBt/UwpjbYqV
fB5CTp6V+/iK9o/ErheUL+kqC4tQeWvZxI4tn4CekEPi1wMFPZuOY/UOdQ8+v51AQxXeEJzndgXA
2wk27lFAbe08CxKVMNeqPzjM6823SLzctuzbW00S133smcC4YuIU620z1weRopX9sDYM1nijn3Px
zKHAfadcSMUeLgoLyNoUTrbvfUkU+2R2XUsRqg729nIJ8XDR2UnItn7sPefyUQ1iy/ml7fDaN1b8
V9HY1gJra2ZCARh191HPp5sMOsUpsn/KkPhD5f3/0M4/V6XyN6iRYCpodNdEfpk2sxTXCLKx0Onb
1Azl6XrmKDJNBFzwoSry2WY5xaJ9oyD8HX9JGF3x3HDal5zJ6+Sxuj32k+KJAOYnZPE7wHAtdrtm
BsESMXZrPEfA1BeqHt7mcb2FTzR5ab+SeDsUdi2vchgWkjO8JhNRN7bxeosDOfVLCj4DY2DYu3a0
4+YcEh29pdM1dhnkW6wWsh+2ir9hlH/ekW8IQdNfC6vouCPSDKQL6UhQfcGUo4cu/X/fE75T4f7s
gv+9JXzD1WqpvNyAZ+QXoljQ3qTrZkcnVCzL+biQjzUzi5M+/ADmfWcl/uNDv8FYddeVXddO+pe3
QmQr9Q2whbCoxUR2nqB6h3DVBei/HmmFwftzLz3gO60udI3dCl9y8R4eQv/ZbUBk3POPaG9wXEMK
t5v7HJfWS2FnB8bvuGX0eGz8MsVM+0WFsphtf3hS38Ccfz6qbyMBveza2+TOo3rsq7BfAwlbq3Hd
OTyrovrpw74n9P3nxvG40Do8zaasb3BOpGdxq47ouCCsm76ie8nv++Bdts/uY4+pgnp7ojfJC2JD
+iIz7M2QTRceHcop9uE385zsExmiFG24uNiompyR0x8xl8hmGCC1Mw0q8mgXyzho3GJF+GJW2xqa
JVsKIRDL9m3PKHA2xra6fhwYJrzAHKsOtFoP/x5oa5gXakCRybRDyKv6Ifo52/r4zqvSAtuKFMH5
R8pk+YzC9/3h3V+TeMmGHH10VGsHPYTsG9n9inEKTqO77otBoyMfaSH542AUczZLiBvt1Hkp6SUd
FaxTAHyA5hwzvGADJZBWXdCtuw9SwJzRydbqqdtPz+jF2D6t2e0jF+RkYsbHwFUM62GuzqrXyMPj
gSYVuwxvnF+DGpsLe5znZ9mV5hSRv7o95XuPonNG74DxgijdHMqS/EZnGFw2pE0TWgiHz29+Kwp5
iHbDd6F2V3+1p+41DZ7o8jqhzhxQCwg6EW337y/y34D9/61DLJAwaQYaVv7oKf6LzVc3VitVfSe9
QHvDqhXlnpB+YbPzE23wuwnunyVIGskTt8R2CQ+5v3frVqlucW9GUH0FlYD8NtpvN076tSwO8HyZ
44kdoIDtupWwEzHO9y/Nxg7mx3//un8CEL4fGgiPMGEkWB27v2+XUTREA+uTx/0FUUw6WT8c6e5U
nQuMUlMXHFlzhidLqwKWEDOioD/Ec3T5Sr/IK7E+iBD44625ilO0zlfTGTLaUKG9ymd65zT7fnv3
tUjQ+DU4wrjZb0P7grWTbV7GQwvHjPJ/Ly/PA72P4SXz/T52EKb+hN7+z70ZQiTB6IoGT/wP/+y/
nukj79ohIa7mAAw18poA+a+7YyFMV9+b9C6LJzsAw7CLoE9Zau713QDneIhpEJ0sYbw83pjnk5yz
0ee9Zufr68VOJK/JQkSyKXw7ADdsd3qqLgQS0Xv3VR4wcNkC/l53QLDKsQwl/7YYHvZ0wctnnVoE
wVzFRA8KUthxBhAZwlnViWeqKepttMjPhmiWuke54zc3p4TkgGwf2oVAOKv18yclAD3vItLc+4AO
/xZeaMA1LgtnbcLRMfcUEjJjBau+M3gEOxq2AEEX+2OPujVo4tV0cOAtlgMGRm7xoV8c4+Xfl9b/
XuFTNJMwiYjV+07rs3Ilv6RKgjUK1hQwI+izbgeMOto3CVExSqE3C8XT6fp+fRniz6oQ1nv/RWQM
kgZKwtTY6u/WFgYEuYR3FLhg21pIFWedhp+WyB/R4j/egv+61G+nz/iIldGsG5jEQvOngr43RKl9
nL6Nbr8oVtBEoj9sqIhtqzrkv0f3TuyMKKDRmrM2VL3r7nYY3euTVps4qif34oPCvNhJLnY+Z9kJ
Qz8OVb9yN6/69lWdTbZ1SJ07mU1mdHLtKglGZwVe5kbs12fNgzNOOlGYAhud8MrAD2cIL6dyJy36
Xe0pi0T8MBLjPWDD+cc9MHGzfOZ8GYT5/L0hMQGXmoQz88DJR6Nf5Pu0CXPWVOtisHUHpT1M1hL+
bFxT7dJFw2mvD/c1UO8wa/bx0aAg345b64QoTNriAl29XUC7dpejQUsLHYcRiWyBidjGcz3cO7s9
YBGvT5aPxwrjJDQSsM0WKXMKWJaJPamWl0C5eRro/jpa1ruam099admK6t81iNUbqlb+FO8YI4Tq
dFvgUtplwbRxzVnj8jJiAfSwObmZfbDWNMT0ZxjytMId6v4cIwqRBaqTbenToBLjIKB9gV7mH9fV
8EnOWrfkDC8/5KsbgcBc5wbJyYnoEy+7LGCA6FcHOjeBWsDxk9Vl9NUHjjTY84TMay64aahe8T6e
tTyEKjL1gNSzoF4OzzAU4D8XAhPXW1p+POvYQkLlkD+5f46auPCZgGDwhwGUkHDqYCc5tuArjvWr
/xWVSM9Fqzh550q5m7bzYQDf9a69e21crggcS21hMOGnh/FQimGem9x8gkynMLbMhWLYmba/vGTg
GWwo6IbhelbACI4eROhLVqpky4fpjuZrBF4lbg4DzRW4I1yoCBoNINBh/ICqFv2aQHLmpNBcDVDu
S4ud2xFbQ2K9MsjQ/J0jUf4EAaMUxUeOkih2GJlBkE16KB5PZB/o5Y55mGiAk5mtQDhY4QTEgZtD
ApnfviyswnobK5lktBMEAMB1X+2q/MwnaBHwGysiH1xJ+dVFTjW7ufFbe2oqB7SIhJ3H7j441BjD
gbYkx7fst5HArvHR7uMReUnE/R3qVYtBw+hmL8NkhgGGduA3xjmMVDdNttNTHmJ3hJafRTclQsUv
vphM3Uu752EL2EdTv+XWiFYTYGmwUKheCOmDxVM1HoNaZukETpsQrHOMOvLugyagypwY2iySSR1h
pR+fEhDJ1zukeyIISlF+Xp/WNLYx127O87sRDPqanJ/YK5aLUJNJuI6WmRUqt23NSGkQMT0WV86r
aCzkVOj7en1VRbzHctHEvLwUF4q+Pc1WrdHXuheTkbrLLbo9sdWEOlTBA8N5RqYxvpn8MMv+n3AN
8kIUOtQ8/OvbvoKHX9caChUVzZ4D9d++zAo/8WSH4c2iDPtNz5G4QgscxAtri2GkJhgtzaR5ubx4
3Q/bnPK/djmkYqBGqsJm950iIw3qWE/6VH7JVoyMETzk4cNDiLClgnctL3USLwonPoT81Qg9n8iR
eXdIgQH+/XD8U3N8321xAzdU4xmcwd76927bDQ85HetYfoE5rpsQZ4JGChg4ucaJ6huGKQNg7C+a
IBXpT5/9BAK+fzaj+ylaJUmbTr9z3VVrILZKLdWNSpFXuPVMdlLvlzqL5ggG9v/+Rf/4IP/jw1QZ
z4QpXrSU1X9/0RteZkmTFurm7klnWSF93LFkB2ya+lrcDPyxACVGv3q6qlhA/TPjmJrEWmHY6Kp3
t4vdDFB6dGlNgHlR8Wg9jA1xXd9IEA+yH1Yr/d//ujk6JfmUmoVUh2+N/KOSjbqQ+/sLA2hwxcEt
drgT7towDopVuoFUNX2jV1M9Ls9LTnBw/WphLq8uu6ntpGaw9CyatoPwB+/VNZxN5MRu5Skv97A/
PFCQ8kOz26/LCpTudF2htVmWROK42qx++sZEaz3V4DO8DaP7xr1SzY8/lUW9MmdltU5+Ty9iDRhY
Oh/ScSKggnsmXtOrItC9CaTVmvmjz7yGjjbheIDBDTWBUHPRdyjbXRpBOI7XeefS2k7Fsjtj8bZm
TECMQb1kIN47AxPG1VMQhCCBDlbcsJtwse9F54KTqjsl48KTvrJoxYl+d9Y4IkYsoyyQkd+EplP4
4ce6X0xV2xLrLOj3H+/GDAxzPvE6EXxJwWxWujNDEWd4zI3fbR7UCPSM+/3tc2/D9vPOMubMTrQG
K8yfWAQOV3g3tR/JrlR8TFgf7q3fYdI6mcn200cMbjWanod7Pnc353SleKaKGnhpoyosXdvVq/nL
9DMhK9vjjLelA040d3iQM+s4mY1hIgdpEFy8QfzGrdvpxLb07QC00DlzZn3RvkihbM9uO+ab9Afe
WXIWtOc7H5SnFAf99YPZ6loOaNhCbAltkkky+xYI0H43FtyMpSUk+62nw9PFMWn9uea/laFiP9BF
ZcH6kHifAjtXQcw2Zf/rQxev185euEysvhRvdbk4Y+HdxLPemn0Nr7GznSwiLEtxYuoCNB47sEqO
bdmO3HoeHDvbmXOgFE49fbuoW0DfNJSMOY4dhbxsF0P+OkarpHGuK/mB2Euv1gO6LsPrLksoDbYU
bye/tNJnahMur+JtXoir+/v6+vt4XLJ9E9L0Xh5kXl7G+D6GClIHro2jG1VjFWLNolAwVuIjCz6G
JSckyCzrQtfhNDBddW7t3rx8dfewcIGnZ/WsPOkFUxKhnfvefqKVLMEwOaUnYjduB2yNavZpCmrn
Mu9WCl0RJTXwOoBi4/BT4K5V7BnXXeQ/FpcgCxj2s6JZrqF0HgxR/qZ2JyJ0FX09i3GausdCOa7f
BoYGxe5Zxj+cw4EY0qdaLLMNVewiJ3Iy/q+wJ65aiOjQBsiyfkcLaBL5qxJq4Sbypm4VjNPj1I6X
v57oaJjDAdlc7MWCtQfL0zndWacVGhbG0vwCcDiGkb46M9+YhzLR8ypBn6N42eEamiLb8KvtkeYv
hDK6uWwihGBEX71ZfrqrmNAOTiVWQ5gEdWj5mtcpjv51Pci24lkjP5fFn4oXfj5q9BE9mWxPv6aM
AUM+ZY6f4CYPVC6sCXu3CFfPK5ypboyrE10Gk7NwOqvo3uPTyAsD/d8jyQYhaUix7yWM0bno0/2o
eM+/xoV67I/Tr/48OMzjdziFTBkNduZH3ITYo+kFBqMLw8If8K0JGeLOWptBTOCM/ps0wwuvczH7
kVMOYN0MpS9M21dk1lAGt7r7PmVTYoZr/z4OAPdilu/YDeTrvOmkeQH8RhOpMQ1YVTvd1pm22mM8
p2xcIZ/b38FNnLsvtfbDsmtvytgeoNfNTtgWNly37ObYDpm/kvkdaLxaw5iuH6/G5GxBXjLHfXmF
EgVYwR0TimC6/+f+4WstRo95qat5EdsHCLhQbclJg3MSnIrQxd10ztfsz/wjZ5N4IejABuATJi/t
ZcMacCD1N4cuhM/jkMPndPuvH8+t/3mm/9ex9Q0KNkoM0OuOY6uZLZfd8R2ske3JJlRFsSl0VpfS
WUdXfyKeR0JDnqUje7cD1hI7maHRA6UDPCAUWJ8lvs+2uh3eeHlEE/ss31sjzvpLIvIZYCy8BN6T
j1nx/yg7r93WsSxMPxEB5nDLnJXjjSBZOUuUKEpPPx/dmOljtWFh0FWF6jq2RZPce6/1p4VKwpbD
s9MzpvzZxj1ntyxesWM7YbhkP/p4Nn8fvf9TSvzzO76VEhvRqG4m8sPeUI4zX3GhLIL2JsCK4l5c
b0SDyQFDmJdTf/oHoEypC7L//XCcQVQFCoOI3j5cuzzMNanZT2aSQDInWbV2KxfTanRyuILUe7he
DxRsgEId0G7aaUH9df+upX5t0XFm/b9reIOtj9bz8aKcFnso8/rgynVoHX3gtntMh+rZEZR2NjSG
FBbOo9142RG+RAfjj9wdFG5aeqnaoVNORcWuxTpIssliVNZgDaEq2AsEEItIym34upHi5DzJUw3h
8Wydc3v66PAvYN3uclUzYKKeLVccmUWozD/B88pvNfq/v+Ybo3zZGYftdcut3g+RYdQiyiEIqe83
Zo2ti7pqQZtFfJzdVt1AODu67ZX93Dl6HTyuy3Uw/8Ss/QqSkjKBZlrVVXjnt8V1WV9e1OrnV0/r
MIBVT/CToOe2LvBZxKp5pdTZboBI85dEuI63W76GrLBtifoRH6atAqbQZnI/p5yM1uy0UKt4tY6V
mY61RImfff0+up3Cg9SplLFleatJXF59GQj4+CR7hSQHcAAbydGG6lAlPNU53Vzm0RL2fVklAsrC
XrGpbUUXyiP7KPunU4gT/mF0148PYOq39+1/lgHYOF53TWPg5lt5vBKg+yVLffau7sUbDn22jdXi
lkzu3YnomzozwGwSYQ/hdlknWLCFTJ2wExpNInxJZnUYhkQePDuiw33bC8Fcac5vo7+XiST+Jkkw
/7nIt+d1PJllWUqMlUNdJgY3yX04zFjoPF+U6PQY9QqZ2BakXFbKLkUHqqmeJjgNc0rqjTMUrhH2
Vf+JLFzYO/uD44+VtBHIXfDXjcA2aXntg4N7ls6aCs6n2uJocYaNRhR9ydErv9koo0lgtIVDcJYJ
MrRTxqWJPqz46ZrBqm0LH6EQaSDiFwIpi3nD8NWTLxPaiXgAzpgqZ7l1xKRjjFpQNnew6gdOQ9V9
to3079v1PRzj5yPVcXoSoVLbRkg9e3ukk4eyu92xW/W2SLqGaszk2oY02LRgfAMs70gOLtkJXcDs
kG16QLBuQc2i+mKyadzDi3eF4DHQNUmRnt2TI4cmnWRDxi+K6iW8kDaA7y3YxqcPMgzSd/5nS/55
4W+PeVKot8tZxGyrZtzkk43/7/60112jIzSg+BOzRTD4Eorv0QKiqbInoaVb8OQNCaTiwX3EcrYp
fByE++6JmUZ47YDAhvCmTDgSKNoxyhThc7nnwP9CMS0NmP62JZabpyDZ6s098ZySo2GXCx3dHnX/
jfaG4mzvF4hKu1Ys9fWv67Ii2IlUA7ljdu7ETQb7qTwUh8+vffxMrfGq+Yono2dmNreNVXroatl6
hiD1nu6CiW/FQqp4OkILlptvdZlo3zGy2/SWiSHl0DMC3Dm/bHUmc6Mvs1N4C1YNOkJc4hZR8mzP
+41tNP9+YX6574r07/J6358N/cC4LOUJVwuA2d9Nx75k+0gBuLft+t23MmSkR+QdYYje3Z7//fnK
b8vbIvsE+wYOMlT3PyGFcnW5SYR4vnoV0xlwXW3cTVsNVpxOOs6a6NgEvbwlp4VmgFuK+DYSSFOz
S9xnWiB62eDwcKqljq0QLXjlVaa3Bvj6BDX9Sjv99zKJ9/p5mZvy+VxdTkeCV721FQMJq6MyXnVf
RPqyMbaes4lELMff9+bNL/sf/pJoRjzcTO8DxHi7N/Jqzyj57+jAg/dKLXuLab/OfOvIw/Pi/uE0
ePPR/N9Pw6nCpGncKt/ZLv8waw8i8yc3TXr2MDH0DXt4TN2G34bDDuThaGLHnQ+/3m8lIJorEt9F
/Bh1ZMzPe7pXb4XwKuVn7wQQcXRPjv6wDwE1TcQ0EtSQ9sS/eeaQ5rchREZzDsNPmPCnrec3UEuW
dLw5hoSFShffdh7zccFBafJ7J8Ms6k6iDXQPyEE/G4POREEUbJyA7k9x7lHudOag2v7fz/nXG/Hv
Fbw95+tN0CcaAWm93dq5DYuai7pPCUPfCs5aIFC3ZiYA0dYFHSr271yItwm6G8Sy1ckpNVoS8lU/
gGdEEP3PjozvkEAuVZMoUhmJ+vPxvLbWaXteF3oXCSXKE0Wyd6YjtiBotrD1X5enu8qle/DYI1AK
GKd9vXn4/pE3VJfWaSkgouYIOjpnwd/SUZmB4BPkI3XutF5M0yD5nRirVyjR18mxyZ6Pcrwh68n9
6clk0gupQZjjIbooU6sMSbe1Ri8kXvE3GE7jAuG0uM8MZM5tRA8WraKJEGj7DNYrZup5txaUqUFM
jtgGht9Tm6FEwBcxEhIT2UG8m6JfL606y/oG0mGv5C7QNf4NZLbrDXSTf3752xtEbbwVYqYlYJqp
BbQ77Btf0iQD5odLiKrbEBfDxdbSXUUssquRSDmJDUK0mriVDwPjC7U3bPIO2EnxJKsBt4XRoSrt
ctu7ah6H1KNyj49AdzZnBFr8KAoRBRQFpAXxc3pFX6509Ze3qjxNbUhCokHr9+C40IMDZCBe40Qm
u3iGNOyEewC5/dbngNsDotwD7Bo6LiqkthVy06l5n0sNGQM4OHWHpwLshJxtj1u0X4zJeXwsSKvA
WrIekItwbqrRIbV6q1Nb401D/ZbTbTAscBcQBydvc/xP6Of7SGqOhUsK1+EZPMGJAOKJc4DU5ga/
8u3LXz8HYmlgzURr50tVDo+x720u7plBCEZajkhp0UD0jpFKgsnW5gm1JAlFuG7iHHGkyucnwRCJ
jrqUUo1aeGdf2mc9kvVOadS43R7RNkztBGhO4nhtQz91d6sAYaMSrMaAT4aJtdWe9JWsqGrrBDwU
aStQnpAWSZVMtA7uLPwy2JeamL4tJcSxcB48FkI+4RGEKmMLSt80cMzCSUbX7m1ODw4RuCYhiXdp
30QxtKl6V3ijLUtFceQ9NlWP/EmtSpRU0hm45zOl4LIgy0VsMtHk6pojuvpNoJ/rXAL1MOCRn9Eg
zQrCADraAMqL4SmxfhsqLcyJr118rXNGaJP5qkOt3ICx1fiSCQGfDqzc6uoyS3NCdMGZ6TYKpFuk
MOti5516WrrJeK/2F/dyxYhvr0hBukMX3GKiWXbRKlMwZmAfHSuty2Ldkdo4J9cduUNDBotXzPlY
0mNmBwwQiMfsYnhmYle6Kj0poDrSvGow6e6uLhrp5/yUHRVQN8wxD9WVN0E5UBdVuNNwnACXlESn
42C+M9HNPi4JXsb/fh+aI+qza0eM0DCVYIXBvXBX8033xlyjOtEsRW9ZdCD+cC/rnjysh1spC9az
uGMW1tF9PXsPsfnqP1WPcG80PgvGYugPOqqoNhBR6TNy80xsi1Mmk6YxMB8O/46/cUUQ9c5he7Xa
p1UksMqce28FhB3R/kBUguQpLGxSKEBET81NV00vqdhhbPCKLDgawIyMAoI2NNNnCM8jZ5jDeobV
h3EDSAcjixJv0sBc+9qF65DUYR4TkrsTSUNo8Xeow7FOoJxyEZTsMtoOC6e8vyFeIrAaantNLoGL
OQKV64F7SpoE4QHk/jSgmMknawuJfLVRplYZdGw1nOTIqPYE9m15uc+2BoCKuv7kXBp47lheR8Mz
L/5Vdh9oc/tKxJic50CWmKrnWk0dWWtihacliND9YEuEozisqwoUkmsmrArCQBk8Js6qg/R0IzgG
SQPdRxfBGOFyG8WFsIbPzY+9Q+k8HkO0omwtW8tm0rNbjq2IHzAB5CAiy+gWpGO1mIB0D2Ht1fbR
Y9SNBOORahlvNMI0crFoAB4tQ0WuezLtx1Kbo1Lga24j2j0Fj+w5Rta2RT6BOF9N9I2vM3etL1x9
JBWo+Xivj7aJQZkmJhTQls+Kp7svo/vTvSdqwlNVlZAvvGWTpCz8x8pej/XzxT7t0tfKJkjv2UCp
o3bWDQSxT3gt7o/AlMxI4L48nRNV/d5BkSfSPWDZuDoSIRGGV/PsCJDujtkkyR6/oBRQIHL+CKmZ
cBmkqIF6ajUxeuB0L90dg31iHBY8sEkRoUqG5I1WfLxiM/2t8lddFSNZNPlS3XvrFq9KB4wAwXWV
EAazg4K7p0JL7YiSK86tTGDoTaq6Qv9k2YRRkrOkvcJKdDZYJciy8lBmKCGzdm5NhBgMYWse56f4
Vvri4qZnR+qL4Hb6ksgYhae+uFtcPJc+U4xAuYf3LnY6fPYPNGEkocyKayRxjvfYgo+dWj2hRmwx
YmfTKiOT68+UiUuQzOz2co0ZIVZmegoo4uXocvD19FDz89wbln37PDhjtRjrrtk9uUa2PQYvnhf3
9avC4eeiECL/FNdbrmeXvvmfeRHBhuXMHlc5q51zEF0RmLdVhEdi3G70cACaE1T1vAEha+IyWqM2
QDMdFoxRaD4SMQWM2XUN00XuxgPIXzWJhVrksPd3qgM9KbXlIaL2m0dc0RpezTUGBuWNLUy1YMMP
J3px4+MOlOfbfrWNkGfIilMgsY2I+RVp8JrqsMIycg/YqrTWNtznyvhZdfQ5mlxlDJZARlY5OKKp
JIXNKQI9PmRMRf6iq8TUhPen4sN612NgtK3BmvoPVdrJtXpcsEFCPDJ6tDDx6eZolbsdIwQjOb+7
9SykbQz4q60zROjXlRCLrqx8Dgn/kbDb9Vaz15ZF9Wzp6FjXYP1MAMjqZEjqTazFhP6DT1x7r8Vq
VgzOi91sDbM1ZfBPn5+kfNWu38vAbJ0G14BJO7NL4z7YD/8uiH8DDX+Unm9N6f1xOSnyZS32rl9A
GBXRYm6Jun3vG69clMaretiWywoovVuy7UgspIZ1CFfdgvC8KScSIPd9Eh02wQaYxtWEUBw4VY7M
guf0Wrw+Amm/4Mk/rrfWrv/TOoG4nFX1TgFfNUTk10hFFkKHSLn90z8gAMbQyHo8OXL8eNrM2ESe
4Uy6hxBFOYv/vBS/rNY+v/gHWNIPoUu/KTb+vbRvKPyfS7vuKpKiN1xakjX0KRZm59Ir4TcBvpzg
Kwi8OI5ptgVHHYSoT9z+349S+4WCRxhLBwvQLmqi9tY4v4T1Y6VZl6rXfxJkqA23c31ZpZLPTuBo
PrL1FwMJReeVMpNpKvlZNwgGoxePsXa+1Tj3CG1p7AWQcdNnJHlYtIpo8HLSURwvW8n/Z/bbdxf8
43rfmlLtutZUpsy/kPKiIT1jqsyI24yremyiTTBmItXE+CTCHC541xkQidydsOU+fDY//5yXfQ2J
72vn0awEH1Cy3wDbHxf31qq+tq/VlQj3qocGYFxGivtK1b4ZM3uSeHWHaEN3FRBVFoEwGUGv02KW
irt82tDxdk9oIvGG8zr4T7D/1odL+81GxaVZOMfITa0nLfxcAqedvlKt463qobG3S3/IHhb5JHhu
vKjxShvDjN2mj0PqBfS/8yJ70VSbgV84PogrownHw8pFI4vd3x7LsdAZz2bIAZ0X/vrKRpVPNBkO
IPsEYUreKDTqHW54SvXjduKl5bZaySc8BOX2Lw0wuDieAobUS6b49upuzRO5NhW/Uh9BnFu6Y4mM
RRQf53TM6d9XyHFs8yecEimt1rrJmLKIKNQ2GuKK2Uh90gkQYTw8ncGwzrG77e67l+laddjqjYQv
4i8GWT0uDl94ylFDHhDLfRWMSJnKNKL8XJSGQ8GM7oUv3BjdlpvksnSfSwxA9X/G4okMed9E0JLy
s/bNW3TKVxRdTcsij8Ct7vH5MipfncPNlw8xTu+97OBcQM8YFygetIRC1b7ZcG44wA5IWkejaZyT
wxAXQ0p/pVXFIwhrWxjrnbt/YMJDBzXdRFqiT/bhxbzm4mtw9V6HxSF6UoBQc8RY8EsPejo/cniO
8jqFdDl3naP9hRMMhtqjsbRHKsJs4r9SHMgbzTPQpMDKFqk6rD+u8p7+6ApRyzB2OnAI2it4es25
P/le1X/1CWJG9zE14sobafEjRW9LGdtUfdWvqfpqasXVtJxSId0jVF/h2Z6W/TuMO0K5fRudCVP/
IICJlfyW40Lu58S6ued816xpeCSRpX1sH5oltLDq55V36ZbTYxvkgnLVt5bHdn6KwISm/Ayod5I2
orL/SC/d2AwhSnQ7nZIY1QT13/mi7djc5sqOAieVEaG9uELHCVumg3QHoXRI6zajJz6FDFWkI6cw
xxmPog92Olci8WC71cNWRoxmaxK8G2qR5Vrch1xzPzHPSo00/aQPMA/888q/7X5bXdzc1zeBKWNo
brEgDbOxv0t8i/dwVtjRJni1NtE21+3Rc1hzi0833tq1JKClRM/230fHr7DYvxfzttspWkH4cU0R
95kAf7DH0G/jxtmP6EUDXte76+mKM4o7n/XT5qf78IbIPTbqVdypz5qBr22p9FYT7+5VKq8LWy8w
w368UrvrdQDhdFh1Z7jEGLRK38UqoMRm6uhUAco4w9ceck11tkKAJEZV4ouNiefqjlGVtb+M4E6+
XGBHFkobtC1rbDaMhcUrrZMekwAd7S75sQzYWKyArLH9tk3Q0xWwRHbGjEJNSG1tES5Ad0unOVLv
IRkHlOPY8Wp974kevlsE9NPYnYl+6+B/iMn0GgLultcQnXNDroVd3FOArfGOyB3ONHVE/0M2zs0l
6bS2RB1hkZfG06bZEc454Qnd6d6r+flzgKVysaTPAh5IUF9tQ1FgSKqnOHRUI2E5HW1kNm3dhwHz
rv3BpEPfh08BNcb05LM6lsnJG6K5K+1hBo2Y0GZFSzmMdcHFPLZyRHuJP6k5ceZzMddsd2h9+fc8
G09adwlpPz5hDomgqztjf90kl/PUr7DHUlWsau3QmC30ZPeTWtdwxc7yFHOmKpQk6RvJmQoRk/vR
4z9KhQ9YiEr/NSUFcG7FNFZd0prb7VMPUcKX7g5qKRfBaZ7Hfv11tEd0aaadqrbn7T2EfijKnF6O
gGTEjaEAr7I4xdZxtJ1Jidzi4kxXc9Io6WVSWjdUxc4ZoRpxAqT8U6Na0cpdZ3PdQ59VYv8rXWUo
YTk4kdILBuqiDCAR8+6ZwbiukQQkKf5QayRJGO9DrlZa5jhcV43+ARFdUIuDieOSIfMY8crYl3P0
WuimPSVhp9xHbEwncjOeWp/bUNWi5xFTF+7uSvPUvZ8O6GwLPiAe6JMMjyCjrF2ns2zxdD4sb/kX
6kdGRqwaqgTvY71zKmr1PMpHUgN71sAfZ5RyybpnYhlKhuumMRxD+OCAt8W89UhC/pTUQMh3e7jm
FL2QOkLlSBFZe7CJrbLn64CGpo9N086oPBqz7ta9MF7NpgBprzLDIxQ8bZI3XtrttX9yfNlT3G57
scoCP8oO05ONLs1uPxttxH67sd1G+vS1XraBFinxIpJDYwLebJIuRiQVrh354uoGHhDGvTGo4BBK
bV4S9qNqaTYYmjq6R7thrbIpGnF8PzjTuoqtxSxKc+Il/aSWo47NeCwWtj9MklbYOfkd+jM3jFkc
68QJ42MQJocZZosRBgF+Vbehhf54H9Xf2hiXjUaWPR1yCsJwv2i1TqAlrwa3x+oYdoKuJQmPPfZl
oRt2ji3cWN/KcXCiv5/it1zif06Mfx7i24lxOJbnnSjX9b2IDqnwgEbyh0fM56q9agv2jC3FkSOy
22uxeAvm1g6+8J5OezsXTdhodHeRdK1QuDsEp6JBQl2WfHjT9Lpd/Osa3w6Si15czK1Wgc/6O3uo
Bu7YUhYvP7tGM6k7RnHIHUWlu2ZqbI3/82TG51GjyKIqiZrXULrWwdrMTQwHkP/VEhHVlLzR7vRZ
onadHivXWnrXuIdZPHGc/JhDE0Fde62H/eE3+Y0R/LFk3s6l20aRT9Vx8+ptI23IS5dceRlnh+hA
Qg9l3ezvh6v/XtXjqUWWgUBEfhfLXM+HhzY5X6veA2u81ig8tWXee6XPmJYGLA2QPoEe2TNeR318
rGhiH0iPXaZxOj5LC9Es04jtjGbAsmcrThoiLLErPx0DlUV9phPa45nU1YzAqyXMLODQpkJ80kwh
mc0nHWN8d+9uamW8JyNC9dO8g+h4VHo5+rVwzqeGrV6nnxBalZFzub+0jL2zLkJUPaiagQrV5YQu
4Z7ep8fuy8Woug8pwUnQRC0CoICeVviS4fSKcBLAiOALJKR2Tm2/J/FnnRGay6ixOgihXXGoHsbr
jVticSzcJ/O34/M6MJ6JKHReYo5HH6YH+9CR7Ah4pRdS1zPqWpm+X/IrBshTGEQMfmzKNAVsyqTL
VHVemIA3FdgoE71td2ck2/m2yy+Bz9Cb6Q76cDMeDnmXDn6LDYHio76bONG4l1OuhqroaWLg94Sb
twpPueLPmNSCbKzCyiZD9ID35qT0+BvRYbdBco5J0Xu5DdWZQSEFlAHwTBLd7cMbo/zubhV7lzxz
YdZtV/ZX0ASn8owAdo3hBSQh05dj5T3mEoUuoJxNZ0bBrCw3IzFdX4mWIoLU1VQO0svGFbtyrRxh
fuo+rpSgmF8REjQBH9pdMDYC+HyDZIpXIjjNQdDsIrU/0jTqTIHl+hnUNWCj9cCf2mtOyw6a34SY
dblOhLvnoofkF+WjyP0dQ1UvOLKZR8vrwuN6fGmtPQFsznYp8aKlE8wJNC1I57QgxUGTMgXNMPPK
udFsACN58FUZeC9DAkxnYLIx0VOAQLhM+3Z1WwNrNAnjkrsv6ogT8m4CpTAGEV9TLatjAOZ7QVi+
mj9SNAi0P2J6ta0YtS7/00M1PI8vnRuE04Q3zl8fY1Sk95t3zJlrLoAJHYORhJzPLhCNcKdrDIso
Ns3bUbKY7u6ZaBM6FHwkSIE5BJs5X31oItfF4HQWw8ozYivg2Xgc6Fd8//e0lAM2JmSsktrV/W/q
hNbGBeYUy+DZfazycuULus+JlZ90T2c2qVfLlMIE6nvIDFObjt1l0Xk5D/poDxaLoN32bK/WzF7b
mplUUsh3maSveUBXbri25zs7WbYAepJk78wZHODefEZ/+gr76j4qfagN4CeztuoZHemLQHJMCa4c
6zCSXuGd0+HDuTO/xLBX+XCfPtBtDYdYzPlmRL0UQHKQhU7ccVoOPVUUtSMv5XkOSgSbNIy5XPAg
7z5ZgsSEEaRDg/fizIYEJKtEJVCEI3p09fD0v5ZVzHvMH6K1zoNm1BAdv7toPvzCv/JE6IgJfvKu
VA18TxoEi8XNTnl7vDzvod6O+UcKRvv9qqBZvKcaQi+G5uI7mP+9Cf/aBtV6RVWS6nxT7Q0MXW/U
WynIx1cdDOEzU74E6rnA4nlw/8wCoq+GWZuQFYXjFaM+pSSF/8Vu/X0Z3w7f90PUxEpfu39wWylv
B/1xu7lvr7qwR63BiyE6937GtCLPPMZn99Uxx3QVK+yDuOttFnUX3yK8AemKixUCu/Epa7d1t7om
i/MAOyNp67grkNquNvZgtOoOdimTVSw79RzF6xypkx5n756ET5sEJifehjH/kVaEsigkk+roXHtP
+xZ0hKgTtvYfS9NfskaII/3v7/pWMCj6dTc5nRElPZz+AwPCiYYLfw7B/LUvJqIohLG12Sa0WKKx
OLkxOfa1utX7+6b/Zrv+cSFv571y2Rzuz8dD6qE7oLZ70RQ0aq101CW8EkNKkUENOm1uJG0WpNOQ
giQOj87SdF6jT+jAr1iyhSRURlkookd687kVxWZ9f122hx7TYqE9Xcj37i0tU0RQaZdBHDY35uwF
vAJQQd6tjzMh7nwSb0v1zX9/ES1NwvEm11EH3zXSP4j23ipK7VJZ+54WSoN1rqeTJjmsr8Exgcw2
ppPc6j5mmuj//SjU3zB+C60sQjWL6IFv5eU/HyvpT9UoVJYhOVEczwdwoHvt+V0bIU3nfiQUzu3m
CBu/ZIT3bKejmXE2npVfHvj++b8vZsy4G3paHNBgxheXTPvI0n2IrvNEs1GpXBcqx8OMlvcTlKL9
cs+4VSoJ6IQRm/zNPf3n4reXq1GuS+3Z62clr3GDZIpd0lWY0rRjNFPhzIoApLZwJFzWe2SijSj1
5CTeuN/LrHfy9bAM4rgMYCk6eEBYk/QrjL+qYQAW5t/3+pfl9+Nq68bxn6u9FIxYWxUVMheIAnkH
L3h3iRra9z6tr99a0B+fJP/8JHltXU/KYwXe5ZnTLcOX0JwNAs/La9fDkp4M94FXZpMPrMzbnLFv
lkEBKedZaJAjovoGLZ9vyB6PykHsURrfOARhtzLie+guS0/j0GI/+fuW/mZ5+PGJb9t3cUeBqYh8
Yg0v4B72jhGAlrsKSXGC1yAyz6Yfjli8FYYXGaPMF8dKjYmKbm/598V8z7N7W8JkMFsEPjObwuBU
e7vthbwrqtUR1Uac7PJsl2x9YWU39e4XNZz36hEdMnHCDx/62xoA5Mcsq1iETGtvb5W6tVSduNln
D4jgZLvZo93eLLjfE0xHAvjLh4/7/Rn/83lv79brIhelcTvXzBvC+smISWH5rid4h0V0PdrSrXvr
YrljDOVkQ+BPO1Md/4zN6Fa6N2QUGsNHkZHA/EJAU8MQNtT8kkCiS48dRdwkmt76es61vH0+ha9Z
tB19i3blUFXa1is7YT/eo+EPFQPYJE/vsn2uJxMHHSYA6mhVy/Be5Hil1hI2DMnTLc/MrIYcWzKD
Y4cMrGmdey1Ri5PQajovD/9rkB/8cK6MjJGLWgJBXOv4sE1EOpRSwVl3jo5cpSayHxJyyQDLinC9
uA8m+YdCRKmf09vLA2QESI31G7Wm9Ua27spLIauCIPbujDneoijUhrtTR3fKphSKunPQyXCGi9sG
UptwWGV57+4wyCQFs6sYihiVbTLYm2eAPOIsyd4UbAnYNvrw9H+BHP65yP+xhAur58REMowlvC8u
8fsuENRpmNP7iF589MqEpWxwfkRmuGmIeTH4++Pf5jB+7y8/Pv7tXTef+4Kk/f0DNX0yvHsN/0JD
vsvaZnfzcDACRLtWtPZvidK2bULWgZB959iKW5YbEgmyLz1K+b8v6Tc27cclvS2Hy2pjXm9bLunZ
Ukn2cDLCeezIeLHjTvwvDJFuTmFvuJ/K51+fBJnylqHWCIb4/rqYk/P5apEwCbi23dhsuNkFgfu+
w5qM2k3D+TI7I9gcmW2uhcoz+XQBv76vmBsUhQ+XRKPel/45zYz1q9pJOy4gqbsqXGZ7Oo32dkCX
GDtrLxSaYaK5f99t5RfxLtMr//uhb4XjozjttMOdDyXdhd2O1n5869JK1Yg4JhDA0XZwTKD90hFt
JvAxADJFt70P5uEn0OqXyunHtbwJiU/WWhZ2e64FnjebBJq/iZmy1Jgkzw9b/G+t0o9Pqt+Ff271
7ni4QJDXtzp7eA22QMr1ld1tB182DOOmGTu4ylpz5cNq/60w/vG5b++YKRiH43O3e/TM3vC5lPEg
UWCx6R8CjOR6+jVQG3Seee1sRWa2vNsf3rH/TLD5n03xv8/bfCvwzLv4MK4nVhfZIZjJGmJsoBK1
Cx2OkMbhGI0JE4AYqdt6FHbwLX5hNy7Z3vUz1+S7ePBnN8mKPny8D9Dctm8re1Hzlj4w82aZ1KvG
X7sWs6Apk6r2YpNdkxcV/8nw5PmgjA/wIYMV/0j3+ah5GnqBFSBVd1DFVfaC1GZ7784Q+XnZrs8q
PNkz2QMYDs4H+0tpDYin96bk657tXrxyO8ixfFqZ5VLPj1vPXXbKwKPbrvt4IxsU6YDeguGI7sYF
sFCUWrB/dDadFrDD5vph7/pNd/Hv8zXfttPLQ9oySIv3KhsiMK7VlxGEGvQKSBphAV77ONgEtSqk
aXjNOuVN9UFTnIOJ9IIGNidNmtRhcYBQ4eOwrV/Kmh/X9ravPvaVtVmdj1IPo5NEiAaVXKARcu1s
uuU4nnwVjfPLOXSMDzuM/GGHMd9K2NvjsTdWKu/82b26CD588mh4Wxa8Nk0g3EOUstrCuelZn1Z5
vXf99a6rP1f5XltLYrHikxWy3+rdTfLHa6dbLzcyByIxQkEEc5UXjU7rErb6H7bWXxRNP274+36+
mwibDRrbXrJ6uBA5oMbkBcTXFN5gByVbJTuQjeZgcIf7HDme8rS9bzJw0gA5kjHSPMJPe6zy6S14
2+9P19X6cq33e+IiWMC6Y81QN7P9HRsRNvCvAdkNcBMxqdqdsMeIgHAaw7Vw3q4+1B7yp0t52+7L
a6WebvViUWsE8ZZmvuH70cRtt6t2yty7nO4C7N78XGNwmH54Nd4OgJtVFSerfjbIiYZDdobToJ+Q
xmI39i7ZHG2tzUbUnhGSsu9mAltb6WeZgvWIMVkjCm2I8EgjCIQvWkyYv9AkIDeNzD4GbHZyMbIH
QgvJjS03aBLhftnPHyFLXHP2oXNcYNXbZisfLd2GUcp6W3D3DqJ/FB5zHgB/HW2ww3hL9Aecn+l8
eDM/VBrm2zF0EIztQT7x2z9w5KIaccfZrOx0d63uKSa0TvPgr2osV/RHtWjlLkEauw/b/WRc+/QK
WG+n0f7wf0ueZ4DkKytTWLUGuAOsoD1Jgyb8DXrVHKiP8/ijhu9ba/bHBmG9bdeT1+XwfOonqbeO
sH6unaMeHFRIXCYRPlwSjHHafJrFpdX39q/PfNuGTyQQ7UuLTQkop1V+1S2mSCUgO7Mjg6/5tflb
SrpXyk7I5CDPZRcGi5Qg3h7Zv/bTgULvK0Y4g+wFrF5bjgZ3f7TNtbhWC7ktrK1yJqT60/1QPNCS
frj2t63cPN4ft5d+qK/dHN+9zJ91L1mFfoRhM23SalHhGZ4AZEt2mltrDRtine6Bmv9qE98wVlwm
BJg2QZnXbqOW7VU7zoLDjhmrdjXoVnb7OjPyyrYmTrTQ54tuV+x1t9RHgeUt9kn9UiJvTtNA5w0p
w2aNwjSv3rFfxsHiCq3imQwjubjksn3VbrzzILjip2ctgUMd/OJod4BgizXckge509wETEduPht2
Pup0hNHOJSAlTvG0pCm8bXRro2LJA2L6QsqX80BGGd5lUihWRyZKkMDioZJ0y4z5gGfwL6vZMuYv
JjoRr1ePTCiZtuyjSANJMUu3Lur7Bpn8hzprCGUODEgRkyyHj0khvuIyw7exfNorwV0u9wGt5ugS
au6r0Tc6hn1h8pg9vLr9dcCUaVucPdiU74yat1uYSvhEV89rYvVjSfOfTNq/Xti3U3RyOOjXo8Fm
cbCfjE4aDhsU5gSVbvmnn9UB96spEhvVGVNCnskHt1stodmi0BqSXChCHvoSRPm6iaSJ7xiSdjxC
kOLkt37u3TsHt2NFRSwHfbLCiJJ1pCgx86SldGuxA6B5nipZwDntxcvTQKjpo87cCuE48MJ4xF/V
oqQZliFiqQqnG91mqO0Z/sw0xiTjSAkbl4UUbjwi9bPXfJg9+gcb6/qcYoTHQVjDfyhmYsncuVhL
RCQGJjokAASdOEdD6vQYLsWnJjHcUVB8DSQnF4kcmbTvCUWL2L7b/4ew82xO1I3X8CdiBum8pYO9
J75h0kRREEFE/fTnerLnzMnmn9lMNptmoTzlV+5ydJv1tE2M4VM1MG0E/sdA4GbVqwNBCAoLaCkn
eB0aCUAVIur9aMNECPLXcFYMYQ6x4LG9eH39jOQ/yB2b8e5YXqg3ziSOyyD+KHKGu86Acpqc6TVb
tNNF5n/sabn2J/S6dzOXVXrkvlSwVA7w7zwruAeMWwNbe7l0Q/k9HIDywWIWECLAXtjIMuCRaPQ8
8HmNcDF7OB2q/7N00iALU4TMRJxAR4O133P3QDtpW3beEaxWFwzeiFlmwZgErfPBtLBF2m8bs/96
i1gFEOkA1O7F1Avo6iez2QRheGf92QZNZEKa8kOKI9pfI3+AFSYwCXBeo5dlAgritJ67ybM/uCXo
aaHKSTu1RXGnnRiBTxf1OVk+Goe1kK5PtDqstdk0ioiYE3eKczJaQ78td7+ko/a3+C237PZmi2Tt
7CNMF1CGGJP9xxO/lxCaEB55uvfvjfm3/PA7yV2x2/PpVPKWUrR6ApV2pp9kuCIouvR33uzD9Ad0
cHEmcXpLUYT5tYf4S1xkf4vJ1KaqMPXkALxhQJrgxTv2IeDDRC7ENWngDAaFR26a4NO7fp+q78bs
Nzy18kvYbn+Lzc5ped7blrgIoDU+8U8UnDGZdE0fZHPp0KP1UYmiewVuJnuNzoRv/74PtKr+u9PR
wrHxEaWNKVxO+PuXAkF+US7K4aR3CxqXQyRm0cdI4zrKsERPgyoS3+XrOkojI7727ZEV36JrlMbp
59diWISXfhFi4u2VgYYQYC9CHiIskvtoHwH2iHHkQ4x5nI3K2EIkGjlTQGZAQn1E/EF8VCB7aW3n
cf2EkklgbC7BLraW1dMu3sX062Na4QgQlvFQSywYQVYovioJvOM8Tpc408SGb1HIqnleObgGxziP
M/Yx/iRe4hJIfGBIE1yCJjJ88KB8YPEc4MzbBx4ZFEHu1+EhUKI6FL8vh2j48qIn/x7KoRIeB5fg
nhwHOAxxgOJwylhHnakLS9zoDj4eSdEB8DhsRP5y8nfhLkSfxodshAocK7SKfGpU949rDbAw5Fb+
JxlFYO3SryPTB4bnVf0qaoLK38eVL23aQHxAwAvEz20AC3P54DniEU0ALTCU55WPri2vcpuCtwNz
1wS9cB93wWnQ0ew32bUpC7wdYjNsoN8F8OdiXvJNvOyDcmsvFGLNUFXfxJuqPKHgoacYU8PwMBFa
YE0M8j4U0OwzfznHgMPfTnwnB+BugwePEBFBHTI/wjtlq3pZcCkLzKhCcTURJFHjOlDjXYjGZ9j2
+Yw6diM93g2xOV9QEr/PHvN/j+afMvCvg/nThuHLYFZkE8973H3ZwZFaawHB9pwxQiO7u7Mu4ocL
DI1ql4KrjjP/ZUXTflhQLBSUUD1V0JpBneLviWRXh4tdmOluSRN4c4dRjHLKLjxER9xWJBrUh4QS
Y/wh8mDKq2tkcprBHnC9e50tAcVbFyCq2mAE/j5zl/M5HlK7ZA/yxbUAhcW/pOzGD9Oeo7WUntKz
0EjtfYt1jLY2ulN67RYoMYVH1D+xygvQBU5a9GnxaDgGcKoPTOjrQvFlX/NL78ZovU2lpRhKGNAE
DAsxtv6MnCI+xfAAC4Tkev5txNIZoQV/DHcfxDzRLhQjQQr2azGxpKgODP9a/QoO+Kl5aclWz9D4
7OmW9e0eHK8P3X7sTrulMaSHuN1NDLxJH2C/DqAt06jcNugiwhAl1UCX04gO3lb6tbYr3uRbGGkJ
kShNRXDIpIX490C4PnbZ7Vzed8vVzR4q3ORD0vrdlncWSBA2OvBhLr4DxBPKdgOKX6g1vt4RK3Tk
jyaEDP0Rj9mL1gT9C0wrgDUgVC4mvxTA+Hg5uB+pJwTtehHML/IPBEIGvkrUhhwznFlYQRLKgqMl
qQCWQPuAcGSpu/eBe0dr3zmunu9M4nz2DAUzglUzFC1r8sD+FLg1eSFJ1fRi+jiP7oJ/z09TjKr/
XBoL2VkuDBjK76bV18c1s6/3Wmw2dSDWUz6f7gnreYwAg1haEdkM1SCLUMD0dDZmxUdNnUX2HPZe
ixApEpbQOvqzkIo96MZedIusGMVKlso7g1KQSU4ezpYMRATnx7etWLPsUArTp2Zy8uppFcpRFx1D
VIRiM0bCiTIHG8i/z7WH3fQPZwtGtMfmKgsp4m/Fh/1V2ndWqV4Xl6BNNLa2OzB0ZKS0jeFfAujq
KDrWzgqhYBA15AXHgTTnGtCXjOuBhlVWyVf2yAHmN29KQs5AnRW087imfcHjs1keIz/FJiUupBQp
YZfksTU8DsTGJ/ZPIQsGUwM4ah5rTPOc3+1iOWm3aJbIicy+lo0ub9bmntwTjRcSn+WgHBzj/cia
aqF4jMzfdBTqeaskZx80NiR7Qleq2FrDjpeATMoRtMklEJvln/fu+EkcD7cZ819+fX3j4PbOcaDx
BimAdE5tYI/FW+W8GfnEmH1+oI+lzMvjYyy2fYjhIgKoBxjTlTz8GGscpc0DD6NjfBjZ43pw4Xs5
sce4WITWVIQKWpKGDKA+Fm2JHiB2hlywlWh4G4jhVYzuK8RGyoWRXGFY5hNArhPhh3D39zPrcwSK
UEWEGVaYTuvB/jN0SUNimVG7xVLvfy8LNpQcIrQ2kKp7R0vEIWnJbiEunbh1CjdQfas435wzFCeU
cZZYVnDn6kBELMQ74K+PT6yIAc7Xgfr+3rr6Ati+n4dmfGTbFNwmkGvssYxXMWalWIQuh7HYU4Us
GXybZx6Dfe45AuPLSosJI7+QBuf+uY+y6Odv1M+QpiEsEeFQy10x+M7wM9bjOjDjnPXZ8MWzMbWJ
Tny9Pfd4zp1DETs2v+NxF0DOLWfFWOV/AjcrpPZfEdRlyDOLGXuNhZA0NHi2Oy7CDv4diFtO2PB3
AypfC8NvIomTb7kMl6BEWVpEVwwCxpUUVAiT8xEc4H9oQzGsqidlI4b6BTF1a6MN5dCOLs/SFXux
8o0RNs2Q+wjEwYmrxuHz+gCQY7hJfaoMUpwnUnyPUKDul8z2PbJJ90jmo0LlAi7CYawgxM6vCGGk
Scnl7SJIE/mQK/vBN13E7ttFUlxBS9H6h+DoV4i95fwvxSKqEfQz+PX5sIsafjwOeapYWs4OqCuu
az60RphDTxruVj488gDxFuJh4m6K7+7ERSXfieMTsVTHsVHz4C/HoYbsxHMT8UZDMz69csO5yeTi
4iTPEXsqd8Z8F7EVLkQJ7stT8epitFS8E6OFS0NsPci5DTJz6HNWMQFjMQ25gWW8j0p8WU4h1PGE
1bTPhk94e5kXPjp5dGax646Yf1vuOnKvzDRpjt4yK4HB2iDWB63+XLfPK2YD06v+/FCD20DGpcJi
zIvxIua8WI3E/BJpAEPjMyoQo68TM4JHMrNC3oC6ENPwOjAS/Um5w/kH6mqE7TadmmOLuX+MUzEx
yQU4vCAnBle9wj9wsGK7KL0qaEZZJH/OefTHWQHU4DBiueOfmHr5wGBkHZ8uDGeZWqwWSnOR3CvJ
ken6Z+1Iw3rPC6geGDW4TAG1CZHfVPNzyJWKUOSKL5ExQeiEJInUSGw9OAURqdPxe9NDERTpYS95
JNJQTeBJqeEhxgeEX4iwKX8p4gMf1y20GLyh4boSPVmQ384DiTJNqBOO6/xwAsrbsvE/Qs0jT2CT
Q/wc23AyMcCOYuM7QexKTsNbH1flDfmZb8QIVpC1aXEVKTEkjZof/myY+HZ0zpUdk+qFSOMOCP+E
2G8L5iu8iVv0gCA3zBKR3F36yELzvEs0uT9f+PKZqGCHJL4/hXRxk0MiFlnZz2boILBeil0bD58g
C9NIHDQ6CwG637G0EnrSmsgp4RwZsTkyYghEVlyR/xj8uopSrp60PMSXbbFQk1P80nOh68bG24FO
qUzvMN4vsw8JcG8aa5NLZCHkT9755wBRyBXplF9QRMCmEfUAsiFxEbhaybUvjUqi2hPZWpach48I
8Y++cGmmfPp5pfrG+5+IwuLKiWx3z1PFdbwQZXAV+yKy4BIShJOpiVfmZN5p8MbitMq+BsFcHMAe
Z05xf6ooX+/WIr+7P4uf+Cyw3Wh4sP3yJ1n7Y5WjebrP0BH3ykPWLXkIpzpuN2OFr2nU46seWuPT
QIwaa9yRxT2SAxTrGDnNQGfMpZ+ZIjIon5nhnywQ3r1wWRMHI1LF9o3v/UfyZ0iKoaUm8JoTk+HZ
S5LzE0ngU+XbS3G7Ko5/TzKveiazRg3ETe1euMUs7zIz7EQAduFwhSsW2PEbx2VvRJJq+mJcUE17
VRlf4oxuUzHmVd5vNyIt5S1khu+fG6NxpWFUmj6pMRHdULxpRoJbkwSXfIrhkHKhxe9E4tu2XHtx
vhyj+DPzTVwykRE/eNBj1gbK/Jp8/p2LJAcshGH3ilQyC6nJgkiSCoZQ9rQAkWyfhnoolkgZ0XDU
EwKdiyHmr8itxavKcb4Wt16cFDNnKPL0fXgY2lRbmf2nobgMuGiQ1zMExWNs7jb8UJ4jTu00FAUS
i5EtDr83SnldkbsXTyKvP27V8POWUGCBZfkurcQ8+PMe1AR4tZT/GYKjI+6lQzHX6aezp1ZxNhOL
rjkWsRzbJVuB+BA7gei1GjB1CIX4ixHWMGXMQMTFBddWHBbzJTJHYpDi7s7svfK3W1+ULc6UJMRM
YKBSERAHK+7HYchBfJ6eADUwaxkaYg34HOKfN0Mc/oOTECcjUsIs1uao8XxG52JCiCkgniPuubiT
N25QS1EDahbjuAvEODxQsoCdwKvWfTGPkb/5nAFQ7ff8UQ1ZPyk3iHVQrIgivBeZ52nQgyRsh5Rq
zwMx+gyWM2PBxebPVDNgZIuZJF7ilhziXlK+iP+bgfF2D5rBmTqH9iRY8Bc8EKQQ42UM/ai/Ivuq
oQjfDSAvJCJ/aOJypPJW/7cgQ0aJBVG+4RWEkHweacEx6mIydjhFsep36HHoKyvQESTCc4BPG2cc
Xl0KiwlUp4UU6lt8AqjP0MYqeEMk7iGqNHE7APscnjCbPUzs5OHbFGK0QBzqOaYojUM8lRjemSMo
+HrdipqNTWUGrlHcQORHgJ3hXc0EP9/gPIp38TPO36HIg8Tb1CMtMJOWM3hwbrtIxjKx94KV4UD8
jBArz1M8tPcFK4b6zjFCQNu3ohO/2/WtALEdLj4qZ5+3BmLIwA7vg9LPo1NwDa+hwSteQ8wcKACJ
OIuQimj1BMEf7+pYnK7Y4biFvoyQ/QWarxJdPiPbdHSmOIfWFp85yYL4lP83FiUG6giK9sE9ahns
Irw14z3SPcxu4mMRBDdR8SqiP1FiMAd1gFAsYbVISMhYCD/2o5rcgcyAEETU9ZgwBEx/QsKUAE6U
qqjcDXC9J4KUosdcQWwgyNY2R/XvtPAn1LH1JSn8Dkt61Kj6XsosWwpr3afjmy47j9TbJ4sMiceh
0jlKR3cPpghZPdK+6AwTH1gR0arZCX3LNh/fqW0B0P0lYf0JEW8hrGpY2NhYpvYJJftSPLun+05T
SgMQyfwWFPhSFInaz6bIfcUh3oHBYWOC6mHNrtbZUI6V+LQ87sB2oA08Z0tLjHkR9vq7wJp8oH6B
dQCYCsdgbNyG9fKY2F7TuM1rtwtup2FvsjPcbm1PduG/r2/vs3L1vcYAuBErNxkRXfmzRvTlNK5F
erifr/Ztge90H22CwpdKZ0zQl/ndPVLHEK8UZ4/bGY5bOO6MESxEakJG2Hxd70MIm0YRWXfvnieZ
7Iye+tuVlyC49cArc3zEQ8AhEFav4Z5Uwy2wEYls11BGWIlVJo4lk7qMH2WiNqPu7CnjrOfNJjkL
kjiQMfhlUMsd+WFU4Xk46yWmi71GtXPlQBrqpZevdnVQ5H5aDt5Add394hJJWBgNjn67wK7O3wNO
yF6zACI7sDlKaBbeFAkx8nuNBc1lfIOtqbujp31QvB6Hpy7odU5j/tI0+MTi/+cSq5bwEFLUHgWO
vytc9i5N694plRb6mBIb4n3BbTc4Lxv64CiwqL0JvgHWczU3o57i0Owu+/mq18MiUKZu/vRw/coQ
lmPYhQCbe6A/ViVIv2nIls3Jhl47igOA/ivnt/pw76caLTK+/3fg30kf5/RhmvvG5sAhUHa+MkVE
02k6563nUjNKEqP/mwpQ7ydyzqdirIYZk8xbf6tJWqmk7w+Pq7Tw8JsJEA5B1ok2Gx4POxC//E4L
7+7QQ2ffGwYBsGTk2ydG8uShLO8mL3aYAIZFf3i4GSJO8YgrMhKU2G0BWq7XBBqeCEDMke3u3Yk/
gIWKPos/WNPSpHFkuVv3ZQ5FkEWccuflAO57jkOuo4BvdYE9YV07SJLI9X4lmf9U/hJSuf934t8w
FOdHUVdVem8mGuUhaXilcJLLCIC4wOPz2y/z3vgBTa1jeGZDgVIsyHif9+HLvG9LTTGznnlakj0C
K5K946I4QEu1fTyL4ya8BYi4P6fkLngVQrGk5uPjj96S6FpJO2uQFfBYX1V0l7szoq4ISeZsTvhQ
wKptXg/UjWwaWnhkFq7xQa3Hv8T1GGtUKpf2oFzKsy4pRkc2wgabxEhHNAJ6wUs51khkjNg6IFHj
kaZF0pvxgdRfkRzBuSBjiuXIhqxuv8mb8ICxJPN+cD24aYKnMhX5IQK0Nu6rZKQD6n/dCC1ZisU8
Q0VVi9NU/TIPSO06zLmFIeQ+Mni1vgEqS3UU1AbseHd1heqn4SKlpEbS6A55fV5seBfkdkn7YIUf
0QOM02E9QQ/2JrlZJnxT1u2q3RAOvp8/pI9jYFB+RJLUHPVsvLj2CZsYkkxbZXL/QG0pfd4TmPSS
lDKesjXAblC69YBzvFBv663rvnkALOIi8Qvba+8WaLDeInlaL6Q3uoiIviHo5CEnRU2pSCzV0TcP
b1dPD2G+vQ8l3mhuz7AOCpqciLacY1B6HrYUJX3qiVDt0Pvyz6M0sV4uPed0Y5dqJ/b2EiJqOKtQ
BJ0R9KaIWSJ6q88O75BZJfc2JxPdken0BqJjiPwjHicon1yiZrlf3la3RFodEBkhVUb/dGws0gll
BLVvpsKgA1hcvVDIwO8hK91IfdVHlFEyBxH9y/iaaJpjUY7fPmIzyDRHQjFYWFleXh8hkoYXFPsG
h83x9ezVL8aiHJ8TlsAWiSj6zyopI/oFUAer9W5cHN007jFlUbzEMwx2QMxO0mV+hQt2pE6vk4Pm
iA0lQm5ttdsQWXvXLdrwiMe/INvbMlQi47m+O5bmoxiVTaBGQqdHUw48dO1ldAOomQed6XTzfMbT
kN4EIntWha0kZg7FW/WSjmsUXrq+1AyQHOPCDhXwMHPC3drBlzebqNP9Uz3KbGdfuqeDi7KnBLqB
PbLB+5odFmnEHjoE8MDNeAfs7e4QLke3iYaOTuXC5hRwlKXN6jbgGsrbx7u0MDECeWsLp9KcmrAN
o87Wobaojg+yUzKKRrDoYdT6gOkaevWDO9yg+ZUDQojCacdK5VmyCymxBbNEfa95rXMHrUcF73A4
iI3bvV43qOXfkS32qXqiYR/YrJAnZv6OKYelnHt4erxQCnh/bB4fGgZriALQ8uxoHJhjKcC8VwLe
Nji9n8YqakgO7pw6cJtBQeyNCPluF2GymexGRPwPuGVFgNgmpziC7gIHx/7IOuFGdcAWD7tNIZJn
zTLUcJDpAu1yc2pQRlCKpoabUsXMMHZFy9a1sUGBWkugTXZxw8QarwQI9tF9UE+PUYuhKJT8BRWo
FfiX4k39uG7wl1pnYzj3T6V/GsszPCFWt+FtS5OO2Hdevmkba5q91G/oMtCXGplPINlIKDGZfUK4
/Lgsp8qIomdINVr2FJDF6zubtfF6hjo+JGMY6PQcjAfVW9KsVwPKJEXVi+7Vo058AapGA56ibuXs
wLoccMB1jhtzAjP7cU8yxLsP4D24BG18HLUxx90x4Ps0shD4jeuP3/iGP/CI/94ujL9jmNNFu8qn
LH2AealiiTCW7N49hUcWgYkThjN6M+EFXNEjkUGuA2l1LQBQQyZ+/7z+LfY2/huYcDQ9VdUtxaAh
+4ml/LJ5FTfY7sdbJwuwsqAfGlsb0pniPKkBpUfAt9c18CmayXsydroowUxAc20qYqC0pMIbmaEo
Hu2dwVoef9L881lyHuOojoR/HXtPR3c6rzYYFYPAl4nLsYcFT4e9xb/Db+2/Hb6/TsT41vw00t71
rJdc1v41IE1xWM/xALfdMZvVuJrvnUcfckCovIvmZvh2cAdrRONyUD6IAVleonjgMqhUt55M9AJV
bvVrY+4HKtjfx/gNDHsqe2Xa2jvo0gTRpXukWKLsIsRALNEWuwEAXjEMqqBFEDa5DxWUsoMCHNbj
CXIzvFS1GCIxsmNvXstJA23u4zhpVhfDl1ds+cfbxGxHDfVZdGsjXSgmm8ijNUHOhLK8Y+0iaSuN
Vep772UvavIZt+2kuiiaT2TWOyRZxu3Jx51HITo59G0tNN67HpL2voHymoHXsCdRxyodsw8ErbSm
DfxFZMtQTB4cFO8mzQ8s34aD83auJqDO0EXXt1U1qklc2JV3vonf2+hQRmybKEk383x5h0x5Rxk7
SFFG1kPav2KZMf2rBIl+VUlhl+LaLIRpJqfPiKdc4E6A1iINHuF8mede+nFe84JC2HnSnP39W5W5
7RwptHRm6m6JoOJvnfb/Bph/38dvkXWWP4pdqaW7acmOIo/Utq+wnGnGY4JHtX5YXMxtRZRgN7O8
Ims92+H+NirZGc7S3b/v161W/XJInzTdvzMjcUiGacPi1U3ozH+vKhl8v0ehHsplgwlzNiufkOuX
8KGNFEJ42v8ol20JnqRxZ3p4R1zfaOXyM+DMxz1ABe+y94TVZvGRJUhHF8hWIPsPIX3W4Hrl7F57
oCrjVkdNCpvvYJfHj47EkmIZAm3VOO15ZIvc+jILNJBzKB8DHv1ofzOU/wG4xmmqSNdi+yIY9N/Q
I0qR7ayrdKmXFVYEGVbH1/iIQ8nsGtDpObqbC7gENZIpjIHvfIzsze7sIlyJ9sql9C7TPHn/97Lz
40gwe6ZhWz1Ttj/ZSl+Wz8o0r+nZvtXLOqC3RQkTasfpl/rIDxRtxHplo6fYuqCoK99QkrrctTfF
LoulMcXu96kmrKvGTWi76Fq75gzDTpo9iHYF5+jfZ6f9F5/59zt/26ts+2Jbetk8lkccx6dCISpD
4FRbbVAJVgcoH/a8sShOzyjfDtBot4f3jD3aO7d4cebIb2G7NUgsWN1b+oNAqOkU/1YUUH9a+SkF
gHnRdOAOn5JjX+5B+mgbCGFNPt1RwZINbXL3L40eZ3qHutVBHma726DG9/58jeUGc7Rucrv5au8y
MXPDLw+6V7EC6poS5e3dVe2lydRVlCq8GNViV7Sr8y4jlpdhypqXG6NM9vS68WU7uO9MrzV/YY78
wJjgXsu6CVZFgCO/lwqy/cmw0lt3XgrxnUOflGiHC9Y9kAfEfNXHbfzve/xDaeLv9/u2KZVV1qpn
k/dT57iyJkJ7wMRGvX+i0vx+R23ihjMCemoEvu703+9tiPHzfdX6eq7fVq3umDd6phyF7RBqcE8I
/2w0P17sfUwWX8fjy+A1YHwBYFt0VALj03DhSARIk/skDAEc2rDOcU5x/W6ADvsDDq/gsMCdfAKm
ycWD2rzCd5j6JdZ+619lE9H8+eH4TWGWJTOuevon7OjL0Cvqq50di7q3VEJYThsz2jwVQN7pwW8f
yGHtR5CbBk8bYRiFhCTTZ7ghH0fk45Rk/cvg6emU+vD1OPHN3ZccxD/OYR5ciJN2aMkAes35IrwZ
e4+ZgpfkAdchuQN5pdECdWYfQnmGiyO9otYlQMR0gRCUd2FR6Cfvo3An0grNMAPGq1CyOtP3c0bX
cMdsnMzn7ui5Bw2jFz5Mdw89V3GQFPNHt1HybD2NEvXm3sIafT0XnTdrNI2ScjOP9Ake4VSRVAQU
KVmsts36LDvHLEpdNOk7oVtP4Q9DDzWK5sAf9nMSF8xDcTomgEdD6AC2GfO9lTekYgfhgrvVRFNC
9mhuU2Psy7/oe+Ak+eNNQnHFkEHF2Z/rx5eb1NOOmqRoBvYIANS2qMGZOKOzXheBJJy2081dgJt6
sTI9raQi2J29i4X94H7EOerz3iTfWJF98G+IGdA8AEjrV/BnJixl/g13oLvbe0uXRlKPzSdtpcF9
cfN36yQMEeUmMAiHVqq6Lk+BlfZrfLAPT9owe5FIz859a4gGZe6eIJhgT0HTY36Y47AbCx+pPjwH
7KRb7F0icOrtIVIe8W5wa/yulzBfwFHhYlmO2M09uMXYO1F5/cjyMXkZQXaxRrfDIpXxULLFPA7T
IcJuvH0a98rMnh0J7Zem6oDYIJVknR7JU/U5xVLZVYESNckjyPrleJcHtB8PB0/tN5RTAOV0GGzX
GLUsDpsKqdcG1ucKkgwUm6MLHknHAGfFQd7GaeUeF+2IxSRNeniX2OH1DQ5YBciBiGHnFrZ7RBRw
dYkLHTBG8aLAnaD56GUGetyJvNKW9sXPO6cA1tJzbpVn0I5EGAeqQF/GVMEcm6Vjz1MoLZvHa9Vz
c7L/kQF9AXiJ5txvtBvbq797RWR0hcRfCWcIehO2j9NDYlzjA0V0lLJI622P/zFX9FA7GaEWR6cU
0IlLu8B0pE/3nBr4l7CYoOjAbkBtCx/pqKOZgMM2hDZzU8SovZeerY91y6kObiV7VMNyUu40UPeB
3ldW3eraui1p5aAXweLab5qp3BJFOcJ92cecAyxK7qmIit1DhSrXKff2UypIjeQUwytglDshPBwn
IntXPyXYQN3voSZh2tpePI3zueHLp26OpkcNBc8KdYhfSXdyjxVeJb6R+yd91HJdhrcUBb9yUu8c
CePu6DFIO0eT8PEILHXeuzgM5ZP30CJSgWtkTs+LZ9tP8dI+9I3ca2iJDUEm4AANW8ajRAG4iFKw
BuaGzrji1ZiLGI6NugqtyQY5x8BEjExjSfCOl8BCuH/72FAQeIZxdwJnMj5dfIkwDUW9KSFk9kzM
jIvIW3X0HjolwUn6dpn1cPBhYpFWnELp4dr7eb0prn1cW/ZYIwujewOpnAGu3pdZ1iJTqKws+4LO
x7CjZKgyaD5UOTzAFzu4p3tiTOp1TkotOW3u7FVXQkCTpi4MHKratasS/05T/9S4dTe0r0NWrUzh
e9/E5OtMweMCwIqiYk/MKJ1qIyW2D3Wl6BFpTatH8gKfIlCuoH/n9g17m9dUixQOp3NTO2jv79ml
bz4/2iFeKvjHdfERaFUzp/TSpl6Z4DornHR+WQl/DJTMHlVqk6jNsL4Xqve3CvJJyW7V+N5wnD+R
Fh/H7CLw+Nb1VrCSIUU78wr5mAyXEipek1UUlcPI+/e2r/24bX45kG9h5aOn9crqVPWQwGLt5ZIG
abiDxfa6aE7uAjyQg2vNBw2/0BisHT2PkfubyLHhldHErxzfFY7Ze28OaXqfLxQ1fl81yb+PEV+9
n7aNLwcpKidfto26K9S0le4tsQlcTB3d35vqSBFQ0rtbLfQAoBr+TpTor2ZEyUo9o6ghCN/spMQq
rwKf2KNU8kop4q3xadGBZEG1k7bJbtwBlKDbixJp40ouE3g/MOGwMepceyxjkusdPdtNUS2L3wTJ
E2huMaNaF1Z9knnDu675dBax5ghbULQTV00b1i+agMWr0/zuZ1jJnheXUap4FzRGn88BGfIeX3cK
sPM7LfZDkHlYiOabfaDN9F+yoh8LHV9Hmkibvly77HRVqpOS3pa4LDnbwnllJ6WcRFwXUTX1HtEM
LzE+AIIJrme/9tFS5yNPkBnsnNX7tHZQ6Za83+ZAT/2p4IXdtAFfAgUa7TvtKLMvh8vlfL6jlYA8
NYKlbpU6GNrVl+i1ap3XTf4ORR060cmlI3LGm4G7ZXP3IInNZgCA0GF14kd/gZhuQAeG5pg81GEx
bLSze43Z9LcmOmLDYZoYN+e1gbwbAzBBXCOOhzdcIRANXCx23iTEkuGGKEdS0yI7z+f3eDRCpEB+
eybegpDuzaNb2MZLK0pwPUBvNIemLXuU2Cs3IlyApRl16+1cgzsnKt61o4HIucSCOjlf/Xs2/Lx0
fLlq3xqvRqWpd6M4HZZGqDLEozPyIO55ljEVns9TqkGcWYLKRYJlE84/+gtE4AxDjo9b+CIge+6A
GQuU2GUz/ZVLpv9yT7+zb0q1Y7Cd2tNSS0wQFYdRC7ELLObLbbCb7AAwxWr/2hc8nMzfjRtPgt1c
+fpUsC2pGwsYTwayR4AGSyCEVx9/4EkX6QBbDR/IE0AUE/WENrrC6Lojl2CPKfyEv1zjn5Jt838R
Gj3zTz/3y6TpzFunnMtacIjyAbF0B1kVdvc4mFQRKr23/mx2daHrP79QYnmRHWQNfsnHfsz3vx7C
t4VZxZpVPhw4hCbpHxHReOC0isuu4mHvfF7JZSjaxMHH8ZUQDmTVulcJq0P4sQ0OiPEL0io12lWQ
O95gFnlb0mPn3xdJ+TGYR58eDWwLstNnPfvLRZLlq5ofbbvhCIkl9w9Htj9d7IEeBmcQpAdwb4N6
S5hG16nzAFM1k9uGjTVf/vtIfszTzS9H8m2Ns9PHqW7u9XFpUvpjhXhg/KCPri7y/QjMS7/smT/w
VnVIZP9/4t9m4BX0QJvtZLGkbgAPu0LjExl3/+wKiZPOw1boxcU+6iiYZu8sTjsW0l9O+ad03aJJ
oCiGjk2w9q1UcNqn+0Oe7c+Y1HMIlouMRM9RabBq3hrf9ZdLeGy9X8mqPy7Zlm0y9nS4LvhX/b2b
SFqRlnt5XyytzclCy9Mz2/BOHRIUIz1F3IlP1CzaZYdq8WVwfMeCKZ80ltsBb967l/fztLs7VxA3
kN+JmL0jBnj4ZUDaaQMLk8RPhJMA359343tFC4u+rt349OEebFtvBsBofHfInLaq6narC7nS1gyK
5BzK2uh6igBSXb3iJa0cc40fKoSr0jdlr/lAi+HZ7J82qoyR66Q6TneSC+xx72q4zB19lBl0/Azy
sDh45ZgM57wUsJ5+TbpfIZzn8o3xzibUUnl6eBnk/mE3xmt75xUDc1n16demwd2MD6qbYsVJJuk0
093BxfiVvO+j7LkyEQvyFwPkRSQB9u6eTu83V35Hdlm+OlafDiAaDBD/7v1b4fU6TyUtg1hSO+e3
mjoGb8mOh5L3JtvYaCxwiqE6xVKxnOk6f3P1u3NA95ykgu0A4WVCen1VL9XtFVaZzyZgG3RbrXUx
v9GABsK0lraAivDQo0OMX2SgbFSMRPt0LHleQupaZjQysL0r+vvxbVno8S3UXzRykqSYpDPdOw50
T+uf3yXxNCmSBreuT29gjXZidXI1UDXrnCER4i23NVfXTR6ZZLobRXbmtfuSMzamJQFu+0sB3vhp
9f4ySL+T746KsX88zNt9eT96nZD60qiX3gLj+jLcTbp29vCIM+4vRSSaaDBYDl5+YRKTjy0Oy5tj
6MzjClPm2VlFV6t5en5IEzD5lhntFzRP0jf35YjivPNYPobCuX7/jPbXlKVnXQ3pQLMnCSeio2t6
v1kA/thb+Hpq36a9cqpuV6soUM/c4TqQDnrjPUWuqwcYaB9+LOIN/MLh09M7EgFzaoRI7KyeTHwx
XosENZ/px4eBKVuT+UrtrzG2Omfh83Hvol4OwOjfK9QPXFhKwP+/VHw2X79sD7trdj/XtjhUdY5M
/LAhShfqO0/Ufy84uCC+FjxiNDLimyMKZm/m/xB2psuNYlm7viIimIe/DALNlmXZlv8QHkEgJBAz
V38eXH3iSysdqc7o6uqsLAvBZu+11jvBVy7t95HweLc37dWq3nqvCoYJJ2ZlBMgEQXCrlvptF7UQ
iyom+IWiq1eHLBQivUsFJYf3AcfnNV8M+Ob3XmEzxWMQYDfwqT6H4NNaVnioE6LlzLAq+wgcIjQx
F784EVFyZ+/GnRtJUdejWMTDIqiKKoOsXG+ycqjK2pk7p1N/yL6CJXz5iFXQgZS90odLBwEdJ5kj
89h7GkZMAlInlSZ+hWslRvvezAwIu9luNwyYGD/RlJO5dOMQNH5rHP/vIjXxCuQ9tG0Z63ra75IF
bl9F4Syf0bEK6/TEeGM6ylkN3q3JFGMMDC0ZhD7cvR8uQf1eP4Naht7oqMsswn0/v+Pt8SlOn0p3
fOoz5m6I87ebLb4wX4nTkfOibXl/17WzKZlkxh6VjruxHkLnxnIwf4OQ/vxOV29XdrSqWD4J3bcH
xjPaqOzb7UUkpo6sr9KjqXwbps22pFFWZPut3uDrk82mrJXF4nW/WNxJL+8LDz2B8yrbuz2sbRcz
HnzNHp9dYf3cO6WXu4TZOM7+qSUrbrUaI+EKWkF8VqyvsqKlnmG2wat7o578Reyt4bP5/xeVJl7N
96tKwl1ZSXoyzGonPc0HMh0W2eMwecmIAjoI9l0EM/Ft/SK8v8A2oC16aGz8Hmwf25WOeU0584+P
ul3hoc5wIn8lddoZd29MmOSjJ003Lb5AFtZeaNXsW14h+nh5f70T6NRNWWFTwfP/Z+FRyL1ZU4+c
xq4Hmxu4c7TxaOXQPjhYSSEOJDqK4Rsyee1BdWBTs/5Oa2GFdYVLPjJiNGTVy3CvwuaIFoIP1Qlm
Pv5JuwpxRTijHd6T/jUlxQShNM4Li5HF0j5BXarn2Vp8E0hI/veLrv3yoisW/FlTgfGBVvxqrmHG
fWjhoiiy3h6XmJGKYwBJ6azvmyesZRwkSp/m/p73upywWxubbOrb92O1CcIwHf24Z1+npQne7hP5
+fCorh7ZjWA02TcuVPmt5MUeGm9uQ9JAtq/nVcS+HctjxgQGDzVpnApjySO3XIkCsJe7BqY56Ib1
MdIx82B3x5PqjfnRmkmL0x0dhIaTfnNaKNuK8IsKpk9CsJ/sE+m1wE8zI40N/BhMPLAOHuMb4ndl
0iYGZ80PcdsNwZ14w6Dj34UuLEdxD0mHp9q52rtlV3eig3OIZoPdYDE6BG8Me6EYOW/RTIPOdnZK
1IRHXuFDUN1FM7h+vZvtwNjxeUb4OLBLSbACffgaiq/HLqRCaWGszDtRtYep7BjQcUZ1duNC1TSe
uoBsU2Zg2CgnJ+ZImmc55j5+PkewReTabe6MhgsIiL5LPQbVWG7tPchYrvEC9INBEJHOU4sg8LvM
B0XC3yxdyM+n4JI4CXLho9dYrX3qPb2bFIfdcL4jrBqCmcFs3a0eT7Jfn9cSOnDLLtFUvO+L0KZi
FHy8DM5rKFUElrd+7FWQTady/sTtopY5OeVcQPSUufBsvl63OSymBLakEJgvF0qkD23f+7idnFZl
71kgSgDERKp8oU83ARDO7OcwYO/ZwsiiJzs6ILjcBLuF9mp6GAxwBhGxEUSlG0eT19x/LV3Ff91F
ExM2GypmOPPNu7wU70/v0JEpK0/cknqBSdNL53sCJGTRrp96u1oie/44LXekiV88EwOAWTEB7yxG
49NwjZhss3rlK91DDTMdfQcZ8OLSS5Bvwy2mz6LRdUhx5iySv+aPkXu53wa3XD5/q200EeKDYYmQ
ACgffu5GsaWcdK1qxjjcETBEJfoyJuy9rGtivtXZmzV/u48n+miG1c2n4m46JYxidIBNK/b8WT7b
xkQk2DLnM3t9RJsIQHQDvf6tP4ehYaqmDngN7fyquAkbRWtOVnnBTv78aNmUXGkAvItQ1HKsV3mb
sYCeFaRV6uSyPKFSVu6Mh8Mtv4dfL4PZnzlyspn2fZe0f9SBkXpGZ5KfM4a3xZfJW72JBmd4P36U
/uGzPI27XB6c3gwHVNW4p9Nzhsf6I7FcsutPwb93XOmXgk/DFoQLobjCbP9qx9USImOaEWEnjRps
bPqA73ToipgswSt1dmrQfbLP3/jUX2yngTzVb1qfDLx5XdA1pzw8mmnFkH30pCGECxvmbxR9CoJ1
ZyxLajf8YdnRBT/nOmazjbEHwHWsh1uG48YvZ84f12Jc121D0Vta2OoVO3mIS0T7dWHrs5/JdWjw
fosmhjtmCjaslpzyXCIb+eLV/sGDte7gL4TAFrPjzv5fZBbwOe6M5TNM5va5IMi1XZADb6GmpCk9
k/0Uo/25OFsAGpOqfz4HT+e8egHS4DPw+SflwQBrBvSSOLduDb9//bI6cxKcRggJMq7eUzFU8/IQ
tUiPnpW1NXbvOpnVApOSNcjfHDr4qcRoK0N/E6Bj0qfvsZtCvViUqI6/zLk4T3bmymht4aMe3Ozp
36sRv5O/qxpVtmRmKYaswCq6ekXrODLzy0nudhbj7cI5uecZNAVnHB0hmUdcJDuhPzC4Xwrs0Yz/
mN3D4Dk5Et6S+WR0npLmJS56nLsJxRgjADB8UIrRSg0ElB0RbwTcoOW3EKKDwF4pct+/2DJd0Ttv
jgyPLLynt8zdnQu+0RGKePiHgK+7McCk9VSO1IJcMpMjehwxcdZKZJGF06f3BRkBXDYrwZ6HXGlJ
KhBXmLgqoMnIsgA3cwTsrZGz4LEn8Pehz47HnGx0ueyc/9KkNL+j/tUYmt+XaB0yB/ql08Booq3g
pSj411qv8FpvtODDRAfXsCMEuaObzpJJxviYxFsZsSV5iWgWE9ujJkdk5ow2iIfZiHNEHNAIxx1+
LCBH5EGYhbCF3d4YhHXHNIqulDkFdlnBWIjr9vvYkZ5YlHufjsu9G/jh9hMs2zEOGSIl10qesz9+
HkYt/Cu73cUhXhaNpP+u2/7Lt5M41/GmOvWSbwXc8qmOP5GPTFDnhPwMkWcF/4LFjw/utrad1eDs
CPkjxungvlfUf5VHfNcdw3A+bcwXq/hcYl9g0Ej8eqXY4tmKfDzDIr78EdNDNLPcgvEngKVO4Hh4
ght6OybU9K67gKfPCa6xvKgFGBGPYrJ0cnBPfuiNx7jlfkQuqMXHdjM2WUemp7sxwQlKW+SaN/pc
dty/l/+P3fiq0RVl3GHjRobTNhpcus8w+NkhM/ujDkxnXgD2UYkY9rF2Kv4A0z8RB19nOE5e6tE/
6fjxxkCQKms+LF74Bwi5ArQFOLiP5qqYbC36yZO2fAf+Zpsi8XRa7z/VE6vAQEBx8XLqKbBWmjZ/
ITnflBzFeU3vEEIUss20LHaknudLIsFrPjuvt/Hsy3zbbtAIfHH3ZvrF7+2vEzG8yq3x7i/d9Z93
5pp5VmRSKJ3aNCNUEgbCUXCHfKZ+5F/GzCRZjtEbMgXR1h4gI2unG4WDMra5V72WBtlQNTizoFNd
z89ORnluu67NdkrkClsDqdlpCycNaHRmMBB9O63PvvVCDbvDOsBLoOi58WtycKQIald3F88hwJzf
gGhx+/m8sWX+MtvT/jf01gwJ08KflVeuZbIxdiK7QxJk9iMdOXq59fSeAexhd9/evROxONHJryE4
48LM6IvXi1//vgr9l3Plj6uw/jpEgY6OSs9VXCa8TJDH8PsVnW97UHX2smZ6VC7fYGnHSET9wj7C
ecX1B3KOD03zYep/wn4ocelfFO5hSlBfucBjM5ysZiIEWdx496w/fEIrJ3wCWvxKlrckicpvvach
MxJQdcmCLnvNl0uS4+mg9XKyEzNfzbzq4wgthIY4W6XWQji7JLMAKTbGLM3vy8jRCwcOh8qlvjQH
ryWlfYN9gO5lMOqq2m9foAiIZJzy+u4snA7pZXilVLv7IBWsm7bM4cku6OwDiZLzFqIM5Q2d0END
6iTRX29M4KWF8tyns7wh8s4RDVd8HYiiT4h0p1jDY+m4pkOqplp8n6CuIw/zUf4s4UhaIzdF3DFW
pC8lZ1wqPMh4xOal/STHBeye2soE/4f/s5Vk6j1y2aon6NZN7EnBxbCl0CktqPo2S/z0EW6oD5pp
9kk7WKmTvvRgGyVsf7OeGrUHsHg8fajsx9tS9SJg85UU3yNdUhC4uekJ+V7yJD1x3VbtFK19nhmW
nRAnyjkxzYCIUPst2nxFh1owA5si5TR7zzwGzVqP3LPp5aYdP2cdKs/ISw92nH9dmJ6dfZ09eKmE
niDNuoujwZoLcP99aaA/PGtUyzARJ8Ub4LQMXREKICm8B1uU3FoZ+YTkNhfv7B3QgjUS2ex6f7i4
+l0Lfc4hjpy7QPwONRmlzj4ZnJgLlGcKFYARoB4YjrPDVINquOyg+78mJFNujcIOpDiQ+BIvJ+66
Iz5ktd9wIjd2Rpu+OXDGvx/p1VYiMHxiA+ik5iSWJkgBiiFIe0cmm+8t4h7Ds2FsINgNLLdmCrIk
btq3C01n5ojvzKY6VIUkxA9OPw9RI73SbtZrQ5s3X7DcLXki445gMYR/RMqDBOK4LNSJeB+3HpFP
pECO+erT/JOM23ALx+mpRq7FHTImfAdrX6JR0adl4uQ74euEJB2BNf9S7BqIk1cWzhWr7ElW1xbw
tOAjLzsilOvnh71U2MljszwmXkmddQ8zCbUEquUI2XVxB6EvQ7/Vwnu226cKQGQOAmN9iMHwSHff
K8553UmERNLJtgzAP4074yN/tx5kTvfEvVDCLfLOPRAggQVRZzfQNW6Nmr/xuqutnl3AMCWT+ZNh
KOM59EdzpsC77vqhTnZnZLGfFeKywlE/Ya+FyTwPXePwENIfShNzP6xYe2kZmM/ZtiUFfR4Odirw
0KvBq5+kuyh2aswhbrRO2i9zPwOyvU6PrelMoMad+I8LrOsiO6Z5FO+McoYotBsmbYoed5CZK+NX
3TL4QGMinu/k8FlNZunr+TjrR90MkrR+Lsl2KU6zaCI9H5lywMzYa+RyVp7eBCkRwvBLdbJgm1fa
fPtC6kNFQ7Bo92ZFQY45Q73oy2ccLs+YrFBDlK4G0JZ185iEXcTMXmGwbUz/fbhIv50ueCNKsqjJ
IzRhXI2h1Xqos7g7RTsRqxdctjxmJy6qOqcK6iUbYY2p5fFOWggNxXvhYZrhRjEKSMzVscZiVjbl
/QjxuMgRssWT4qVcARxqQb3qcN0SZ4V39hrijynzH1FNnu66aRbwj8jvnNa+Rrm5M/fiHQLU/gNj
mgoWlbSpp52jbMT1gM0BoQHNzFjh6+KiOWNyRVrw4J28VwIJlwyFHLSUMxmxZYU/CaRJ9526gQ6L
WipyFofvmdcYB5wvS36q5in3F85rVOgQkWZMjgyPoQAyXIwvEMlCU3nNFunDZSXsJciT99kcnN9a
6PfJjhUoTNE7Uc8pK8xivNPs8hkv481I3I2n2WO2UkeHNU9iY5v8+0H98vJAXRJpoVH6sEa/p0R/
rM0mVA5yoSPYy93lGK308rZ+KPxRQwhR9d5/wr+FSNzRqw+6F2zWWxDbL+0jF6CqpggFQJM07Wqa
UYbNQclbAlnN3WP6XTnzONHGMiqlB1xPOT8Tuq+OxuPz3lrJOU8ycy6h25iTtvG60OEw4KlDIZ23
47Dq8/AyvUdxvCALA5MY2e7pORywY9CMWfZxmW2BX5hYCe7HSXU3umF/FPM8cT/o50UOSVrGcEXD
DIf3wVj8+3Z/u3H/3Ku+mWL0y3TMJkjGz61AlTLiRxt0VUSsXzhbX2Umfj2MUzcXbNlwcnAN6Isz
+UNkADzpnnQQidCJXjII4eYdNhyYGLU2fT7quWFwQ5yMcAFWbP20UE+T0Y1qpDMnxey4h4+rsHfA
uSUF+5V9QwBSUAj2Drpl+IYbi9I7pCmkn/ULhRLA/sFJcbcZXg8MXmFtkkurwIydmkxSD170Hj13
EQT8eKl8ZJKTp+7wWe2sPch5tM2Q8KN55QU3J3Daw50E1wHPHGyFYCaH9F2UDzopysKNMlb7e/yg
M5WCvSNrCjFs5tUdza00K6tLdd7JS6o0NcBIe9m960xuwIjt7g7TlO7ZnLXLA4Zq+iJGC9vSww9Q
Jc9M47vgs5rz7TCKUl14j0DLxVJ5TrFwMhn4OupammGf1C0rHzLCyZMD+TnC315cMXe6cVB8d0RX
q4OOSeQlsIiFRgfyc3XouhHHTQdAJPo9VsX9J76AKW5RMEAxmBLxCmLnZpIc+7Uj3/97aaq/0Gih
4fzx6VdtyUCEn54XJgykLaMljFrrR6auAaSYnqz2lfHRCbbwgEJJZGwOdDuqYuQXiqIy981dcbHD
FzOE2G0bpBkr2JxWU/k+f9bWaAv4CWmPa4IHIGkIk1byRytUiB87eSPRGte+RakxH81eYGpk3pH5
h7UKsbbx4gMAZv5gbjT25N7rZJcVxvlhrpTctsBhJQg0bTkxTYf83m4N4SaWGPw7XeEaCw35fuKJ
G7w7lOfzU/iaHx1lLwJfkO81PT8N2+xRwBX6QTcdKDowb4+gBBvtgaG82LjJBaGjsDjP25nxUA4u
el7TubxHryARi+MzBp7RY4or+eNwd4B5mrgELKqnafOJgdZeuNPxVC+dDrE+5n/D2DjQVvJ/k8/u
vXvvTedw8qNhdIpA0YAq47Q36Iif1J1ZEMxh5yWGOGMT82LN0fgihwCWToAL8S5PppK8MOrvr3+x
hW5y4cBSnWRf3SnzeCt+mP2dJHrivnkrunHDyDU/hMeCpwMkX3yADCfhXYBi91S0zkjQAcmGyvKV
9ZPLXH6IMeCw7I7uBZZRZls7pg1BuDjGzvGtw6LHTpfRpqQuZ0C3N+7j+/MdFgy8M3QAjeEIu35P
sV2jkd/WhautDJwToEWK4LDgCalsq5yt4EHq2lwrX7hVLEaICLrd6bFdlOsGrrF94AFvMN3BkvR8
Vx8n6bCqzV1prWPkTZ+XOc488xpobIkPCD4W9GPHtfGmlQ46CSUoZhwO2qaXxq/bIC+HQ7QqOl9s
POl+IDlDX1irMxvgaP+U4xDFhpkokJOSdfqJ6eFy2GiGKzNbXORMvN9FoqGnWFtRo7OxGA57JPsl
pKXZ8Q0tXbs4vTaPMf6oAz4CzFuTjVK7HD74JcgyUJd/EQPK7jZcSz57kAwn7BUT7/COMvrEMuen
lSxO7vVr+Rw9ZLghsSbvERk2hmu+Q5MyNt2XjCbmvl8rM+tOneiL41c6x/pwqq/zt2wZsRI8YxN5
AocZlWYgPUQUWMvsw8DQ7ew2n+imYBYuW0jbdCIgVhMn8egHmAdJHh3K3PoYzZD7ubXAhWxf7UKw
2LkBiHxMmYmDfdWO+mJ81G+XT0GedHTDhGwxz0FFAuqI+aU47RlAr+UbcoNvWOP/NsfR3N1kAi6b
mozh9ohb/dwcjb4991WjmKsCNpu1LtXZoV+K0UzKgvgUxIcJBh/wFk+umDMX7Egezt5q5cYWfSWe
/b6KkWxDUrgJJsU+/fMq4kuSijjkh3MDp8ueCaT5mZ5o1g9Iy/Vwdo7eLaN09O7pDPooZbMWZMYy
HDN5OOTDDmXp9CLfGMFLPwdt4zVZEBlFiejy0S1euzoCk4tqVLp5wZC0X54ZVR894zzN9VmcLWsh
aMcV74eCy2rUiN6xJjdbsF+eDcMXRLNkEWkKxJ6rKzAkpRdDDKtWnA5G6UvGzgAJj7pkeiJNgsxK
6UntScu4rM9YltKnQPJA2LIbos+DVN0oCST9Z03w3w0BokJtgXJdhzLy8yEpudh3USSpq0vhZi0I
ebrIomeZQccBL5Lo/NlWY8bVIZ9XRhBiGhs+mNpTFD8QLXziFOibt6Z40BicShjT8o8O8vys3eXp
sshfU3Uu9NsMVkaKWqt41IqpKixSmvNq3llBU80u54cwm6PSM6pliAwufB367aXw+8Njo7xqyUQu
32uc/fJnQVrUmXc+elU7CU03MjBX8AqgaSxHEnSX/hETjWIineeFjK8R+S6HKZe9KevAwvzzjFP+
lCkKkvuTq+DS9NCxDy6a813LjoBNQL5RzWlDxYbNnbhiuZ4GHwlS2D7qzac+jgOc49kzMM+lnTxP
RS1oZF87cJ+i+REDdCwsmlmYTVKMECEZRLMIH+V83YnLWrJNwtsZMde4Wxv7SH7qsXyMxss9x3dc
aip9ykIAIgE3BS90/bzUDzt+llx4oTpNTJ+lKhc+B7MkL/mwS3InSE/YVglToX+22o3QLHX4YeeN
gVEpzp/pZjAXbEcn466Q7rN8Fpp7flM1luZx0yqBqj/E1o2q6Aps/W8pabKo67S4It74VxSxqjYT
vY5P5gpZzrGfK9Vm4C5SR2fTcJiblY9oO6wC7tww+DKOtJpjKrcCx8e67+fWhyTYRHGKswoGKtfD
bLkThMyMC32VZRQQz9zR1IS6Mg2bpRjD7zzgL+Vop3tuQm1NOm2VIv6q8aSZnOtbDeP47lxfi8Qr
zo7D3FW+9sxrreNFSXUZ76xmnkp+BzcpXpTWYprpd0O3UDUHp6a0nR+MoCMvcWin3JgWAyMeUO9a
gv/vsvUagPl+QhT/JFUAjkrmX3uPlVxiqTyE7UNquqW8r7BEq9xnnO8Po+mEOBDHxDvcuimMgeeK
PjuaF9Q298N0zvh0ez7MLH1ZKhOg4pFnkx29CJpp5CGXMikFXRqn+WmS4fn8ZMKWYYaMjKZd57Pk
vnhHAhKuSftCECB41oY/YDO3T2LiQ5oVDUNoBk+Gf1g2M9O+gDL6B/xibLZhzlt99WFOsLrANtAP
L450djT41YtqP4OyN7FUt6KMwOXRF0El+2o+EsOYFNnt2+jNdGsSIP31YHVRGqc12MvBxec0+blp
5iI5o7I0HBYSci59tPbAGfKzuBBeiJdKucythWpFN5bT90/9czmZbNEa56kkwiJjACH//NSoiaMi
aWJjFZ22ZRrUEK/KpHbKenlJpjm5ENzUHLKWf1bWZ+2GKu+KEgaWPnIJgWDGyQcTRPXq7RbEUx/p
9SlfdZF3OU6Kx6TywnhpNA42ejHJQC9vKhM3vGyUeiJaM+U0x58slpba4GnDTK/mhTXBXEtKMJZx
c9Stt3xWr3pCtJWki+MUgLpsFJjx0v28QUdDulykyqRyhWv0LVdo8J6D+x1xjS5Hmo5rDspXJuHc
Nuj3rwOpRlCZTFvBNlG58b4p12freD0QcqAiMGw1WS5X16NVupGWmbnq0kmRBOLhiUHceSOclyH+
HBztxxxvjuJzSABdBbQMFzR5CghJdHCJEbEzAURIo83q7suBIhk744vlGud5Jm4vl9A7IoHtKrip
h6+Iw/esvB4PB4cTK9peEl9qb3wfg8v9c/1dfR3r6utoTVd2uiC1q6M6Otl8VYOAingq1GwY5xvL
7Xs5/f1hpgjjSqZquaYRqX0vSrEmpSu1tAZbbqy3sOvZr8OtEYZPav2ZtMXE6pmaa3FgtZl/ZLhh
w6+cGJZTX8wP9QwNLan5A4pER3FaxXFrHyTN1iyYAAXtGTL+5LxIZBTqJwvjiE7EjOzidB1htbXu
5GgShQMiRZNHc0jDZ0s9bi8nGAG0j5oUs49lt5BG+XpnGe8xWKyMjxC1s2pdvWWn9Kw0Ia5hq0qY
oBWXDpTEnmJNKHE4ukLiCSps9lY1R0c3PZ1cgAKOeVwRUlQO58kQBodbx9hfJeJ4TXDlJVWDkMvR
cXVNcS/leL808ko7OtY7Dfjl4iYaYI3baF40eNgg1CwI8AHRqVnUaMoj/2C6WAho5KWaXkPRX7kX
CSNCPHbdUnXjZsLf6IYHAFZp9umtJZjdJFrULd7j1j0ME00MCgqzyOWJda/nwZVJCUH5n7pM0/LU
x+ePLvwyeBRlydE/wIo4u13H73sZ4lEIEaldgO8ZjlbY0o6Jw43D9LcnRcjPiKbyxJA+/Hy5B/Gi
VN1lMFYZsaStueiPvJbrkzGz6PR7M1DkZZGgtnj89+fKP7Ho702O4G0+1aTDY8u7ehplLZa9GBvk
bZ3cHgN2o3fE8qWMA80EdHQP0fpYOdYpYPqr1I8nvDhhwhAikE0x/DqmvnJ8j7XR8ZgVzz7576v7
q79irRB6ZJB/hBuzal4zJVspLoaoq9tVhSPQwNuXgM0ej/eNJH2Wl8u8Y9ChodcS4o3WHqecdT5b
SK/gQFBvblzLL9svs3IVWyKOaCxirs7LPM0LK2uE86rGwlNaCsUsa9S5cZ4NzCXMHOvU87w/7ZVy
p7Osjge0fDppvzGMmar1/n0xyk/uy3+P7c+LuQK2ZDFrFT2uGh7bXFifhGU1lZhPetie1m7mn4nj
yQLJR6EDSiW8GmfSfqV0nTXraowva/yyvQtDxoLsA/buAs36s08f8EWvllF5a34w3pmrzZcCEZxD
5BlSMV5drJDnhS7woFed7nO/itTvzIdDvcyFxeE0kax7XWI8V63N7MbM4Pfb9McnX50xVqgo8Vkr
+hUEckznMjfr3IR+jiqrkx+JlXxOiV5Ml0LnWdSN7IoPZuNUh+nlMikuQa96SuYyBjJmmEy3lSMH
l85Javfw1m6SMCiyWwv+yhftfw9WQbXDMQVkKY6r8A9UqCiVWmhbdsfjlP5U7acNGMCr1W2Tyu2g
xUm47znnIWjCZSqwXdp5stO/OnRo5pwdEvpDA6nmNBUS7GBr5ArivTg9dhNcY0yPnhZ+Yo2r/wPO
ujX6RVegOebOM7snUU74PFcvId4soG3m8vCITiKGSw+eXeF5URw2CbG8uv8+qD7dBq4mWLWoEDbr
CXQNcX9EPqpwImYevlwgI4not+j/Oqc4OlHseShLcykQR7vYB41ETCLDjy6WHxRwQ/KB4LBaa7D6
8V5OL2u5njfc84vfHYIBXHJZ6fZhHdWT9LKVSAbB1z57iIZFXsyH0j6Sg155lOuXGqx1KbUBbXKZ
z0RmzUeHpOVWwiHMc9M3M3dUyy3CUdv075fyr1nMuFvRK+LVLdEu6te8nrxDUhulQr46syUVwPzt
UhbQuBjFpEk35WmnGC7+Q2HbuJdj5xDOVN8pLCoZ5fENzcVvpyyiNIY5oPI0i9+KmD/WUTaox0pK
dYk4DwUmCNQBjDOrKdPtSzupKkeZM4+2TtMey5tJtUgW7SxCcgnsWdtZZ1e47na2uo+mxlf2ISw5
ZHmI+tpUHAodMidMLGsZv6CKUJ2j5CNyVR9ObzgUh+uICXTmKJ+d6YUIKIKhJ5dqqFx4Quay2eeN
x/GKUSSZCwzu9xS0oIH/fhSq+HMyx6ujwEcQdegJYFT0Gld7Tn82pPIsJxmAjuqnK2iAizp2SLEb
varUDYj4hJTp+I7JPpb87Vf9CNpSvBaPB+xwVmOGMa9SR2X2LID4OG+dy5+U+bvQT4PWo9NF2kHB
igt1aecP5hco+WMU4H27GBboQWTsogIrHO2FCl9ACHghvgTPkMXDkvmcPLO21lr2GKK/HOatf8bY
mSDsNzyjAeVxz/W0oP/sYkzBCkebG0/ppvaloHBiyh27ecLZEXyK5hrbMC90icB5IUwmRrDEystF
G5tPVUDGbnkofTvYORhC30e+8sJ34meSH4/ntE0sELLqkVqLSbSCmZYHtDkmI+2aADr9GM2bjvom
8l2w23k6FPZ5N37oFPoDFvPrwyeGSamffjZP2ZJ/2s0NB/pZEghfEfHWq2ZVTPoHqMFQTR8/cPWZ
xPNiwtpzZLTE6IRHOQkLaYvsxJxLu8bfbYRgM2MHJt8jfYYRc2f4J5irJ5+Ki0CyuYl3zD5HAtGu
9aDnLmyaT/MpwpGWqXjyIr+pb2SGuAgr3khKtHfiRHEOZMExBZvDZ0VhRiPn9rMWO/sF/kwuDkR4
A4vz/AW32F1LDps/sjPtDI0LetynE66Ddk74xImkN8JYQQCtKVXme04qIOJwaX5eYvN2dLGPIYdO
nFCTwp44+hFpI2DF3uj1F9ntdBW/YvWwiCepU8LjzWeVV7sjCrDHxhrb6jKIJseVykPIeMrNrAE0
KIIccjPi1j3uvJg4O/vR0BsDdv4HJZA58noDBoFkoFjTIh4dnw+Ti72tg60K0Xtm7cWn4yZzoRz7
anBY82gnnGeYRUfPw0viZXB8R9Z2/5YsrTsgmz2pIPEywiTwfsxCObwJN/Yl82fX9/d7eXUii2pV
Kn0KNVWDsou5GM45DbziYYJiiXcqCvRZOHuR4YCfHohdu1cdEU/2AjNQt/Vxy5pkgYEw/kXeXbba
E3G4vr+HG+c19yOfOnK4yajXwdZGBJmHPwoixhV4gWZaP7y+UsY6OuK9MZtn/H0co3zR3cHczcCW
kyAJxt/FfuGW54I2VtL/VwWN3xwRC/gJtq7Us385jCaVVIZR3sMx0xBZi866+XgWuPkYRnnuBL38
wS/sl5w3c2LL+8vT/d3BSR45e1GALQgeftWhWMLSe5XP9qvkzbbO10fiaB9g7f/ePL/PhusrxXtW
h5wiQ6K+HnoqXdnGiSkNOyg8VN1Oj9ajm6Acc2qnE/ifqLcfNcb4FhYwXg6QxpVrk7fWXwPkSaIN
KzFFfgCLcX10H+LJfWU3M+KknzvB21cYRS0Xag9k1Mv28LVfgE8QtyB4CMllCKu5E2xutDnq2D79
9ZX0cW5CqyPr31yYP47D4tK03fliDUi158vkYYmvWEAYIOXM+pnUjHK0YJpORws1O3lGH5nupgPl
KmI+IvfwvDm7W3DFkWwBdwgT1O15y9/Avr+lu/pmTVxfKdaHICgyXYaijo3iH1c6mF3RaL3REas8
JhjJ/EIQPcO8hgDSC2mLiluSIVj42TIlRey/RFsVIvAYbiWTsa0+Z0hqEAaSo5Z5ymRMTBzzQ8e8
ChHK6piSJTyOqWiD322IPIMggC3XGAU1xnITB0GGuTC1piAd/BU9LtlIsa+u0qcx4LPZE/u5G2MX
b6y6v3cGok14LQzKXsv8+xHVkWqm3emwc5/x0CSvHRvrqWC/nG0EKoK9BkyGjYSzFvpHtkTbdrbu
12bjzEKEEYsFodNug/pj77B8+A/+U1u4RpigjSqWHFUUpqLbG3WG/AuJ6udVj9/qj8fViRddHyC8
P+Tv/z0s0ScFair6Yx7UmB4lk/7By0AIJlmXPEpxNsbqjlG64y/lfQxko9b/Gv86ZtE2mI1WIL08
9+xL/o6pNEmJHTNhMUVCp2zi1YALA9l5GlSZgew1sgXJZBsFyOadPtXJbbzMQzIJtRW8gcmY4zem
G+L/QV7ghUi5MaTvOz8PC0xS5vRpujzsaPCJInxgoMmP5yO+Ew4rHAJN95M/wXIaPxhdK3+FTkC4
2xh6OOYXjnmFJR9TT/6LX+tG/Rb/5UVvJ4cpFTumt/138FpN8NqY4DbMlG9izRhDOCasGS89Ccu9
2610tDhj/hdRXXO0yeMKPJLG+p3RNWc6+F9SK0mw4x0GyWNZj8G6/8XbnXCIGu9wxYk/ZnPFs54o
05qcr3g5phLr3y8RjqtB8jFGzpb32J3yWoy/xnDd8UWL8XMbg1EDC71rT15rPCOvlaNSRCRbkQlN
qhkvyJHjeUw5kzyZwNmjRydz9MZQWDEYLz7nQA5Xwt34DvWkuhZc+5gt298r0/ONLvcXapupIJEE
bZWZqcnXW0b1/zg7r+VUsmDbfhERePMKFAWFkxfSCyGxhfcevv6MUbU7bp99OrojbtNiQ1F2mVyZ
M2dmlven9PGUub4cR3vE9H5gtVsLOVta2aLQlnNWBEwp9uy/CANGorVXHY3E4t6fbyTIYlJTEfcW
lUMsOAoQzkLKNFKjLyjVKp+WlYRQhsghbyOU+Jb19qy75x7b4DBIyu3Zu9Tjo3LjfVygd63WVgoh
aNLP/nIitbbvObaVwmVcpvhAQd89VYX/XaBk//AxxCsuieFAHvDNA4D+GcJ6m+dO84UV6pcEeGee
qSE9snpr5lnBap22LLWA94NL5My1VrAllQ8RTGbe1wPqBDeo+ZEmRYf15v1bjFPNaWuao/DaZnwB
So+lKiljqY5r8dgsRe7XxPNm6tmAejPksIjrXpapgumoM3Ue+ehi0WwD04hN67JChW0cPmhEWPl+
K/+iEKbFMBHh1+bx23mm2KYwaiMpcHji3yuTyNeilRQrzMQFCy2mSGlEtrvVab9urogXmVcvGYpg
cqHGFgI+XWb90aT26IECiofGucbpma3kY75RhMcagaizrCkwYFrZQS6CynwZ3EYbCiZaWVF7xgPO
sPt9pUflfomaik5ga+tZsPj+4bh3/p6SYsU/a76dmnNqHM+pxOefBaVteQqbwzouvGwomXc+Veup
5vDL+Q4Rjr6adtz+3xT2/w1O/R4khTypZmCDQBH/Y72dT8rL43E1uz/sMwIsOFYKL5OnM3rnvX67
t66j0715mrcOl3pxEZ33LcKPkcOU2/7CQIQYB10PfvBonqtRif1MECW6KJlgKJhyLJLtoEpMynpW
HYKsVHf75w0VdArVSSE8wMKYNVKd3K/suU4k1r16oqAizNOwRG7eh2m+ng53hKjDuOljvZOrL4s3
J1tNU1wmoIjTbkcEQj1DVAz26qFBWArFsWBFEBO4q1O+82H2dCpY8vr1+LEL7oM0YGAVXW4+Nfzm
FubA1CG41ydUzSEHcC6oEOOIFvY83YdlIj2bwxzkt1l0vFgLa/tANOWbUZxzKlBBwwpKuDtORt7D
3SbQLQNMHuB+Fsgje27nug/BD4jRrg7z1Q0qdQaUoJbiLEROd9eL2o6qhOQ7w/YkhRSs4v4SLn7t
8LqrBJds9fIri7Ql8ATrB3cXgXxVwjSq2fdhG84XYEYEqyZ1qW+fKqTcCuAjc8wpJE4HdW0d3iNK
RYXDAfmjhv3NaNMaWh2GowrzaFgKzwEo1SZTx6OcP0YzKMxvVzSO5npIzlJSdb1gO69KnVyv9An3
mXJJxDIW25BxJy9Qc/fjFTT6OrWTCPUlC3QABn3DBInzDIfDZS+zfx7WLxRLqq0GVO0777H+IbSl
OsVDUKbQBfZhn7RJW3KH/SITVLZx/Dy/Hsmpna5ffm2nrcIrqXV5/m0td68tHki9Va6RQOpIAQcg
E+rZFKuvqXqlg7N2Qe+NsCeOSzJE10od8lxU6sSQ7L7LeLLB0SyIN6Tm0L42b54p5UwUCIkbq1Cv
iapZUPnvP42H/wu8lPPYOghcbAd8zH8oROfrqZCb71PnV0jWszbxS+3L66R3aqc+yk8pgkXTzPth
jyTdlBMirdO40sw/lpqEUj+vmuvnc/MeVt63D8dngnfnDQAPKurk62BOmd72+9YvRIVusX8ZfBxr
9df0962OByJcDBgHUZkqpEXqhQIsBqn/YI9n/sD2EjHx98eSKPI3PS+zvM3X5UvqjFq+tBg6kaV9
ykz10KpnZA3MPCO30Inn6HTDUKxmQ0ls+Fiq4HXya1KzrRzeoOOOi1S6JhFsffG5IUU8zHG4CtQj
t244EclBlkjlLO+LgNLaFNVV7lu5eNiAE35WcrtCmB1xwfKbJ/2l68L9aTc4jTKUmYVLhMjONhg7
wzb0JtbYNUp95m3yEVdR7aOmvKPZII5vqCrbcB/u+of+pX9Ey1l+/lb9UVnm4fXjP8Wt8PUf1k2+
mIPDlysyQv5PBoXFZbKsLEvUfbwOKgBdCLZDcECwtdbn2raT3tY++6Q1Z7Wqr6lc3WLxsszjZhpM
dh9XpE+0fp28/7uekCn84xJQKmDp4qIAxP3DB1baH1e7y2QxfV2SEe1MLi80Jvgn5GzJP5rCt9t/
qQQkP69TgrwNXZ0qa3VRB4zGZf2nUguJGO83Xjav9/adRMHDugHgd/5MBEzqbxiqJJYlu2qABROS
ubQxrVOLPNMb/RDvcW3H+YIp7PdEEodpj/+W1fd19Z1iZjBWSBcLjNU2gxCtUB+TfhWL5oJNs6Dc
JJWP+L95qdYwnKPo9bUSkVb09QsAEjAkIv3z7h1Yq/o4r5WDE4V0YKcyAQkKCKmikGoe6WKA+tp/
2EWZf8IQ8qS5RO2qEAec+5OslF1tJpX54nh5uUQYMkNUrT1K175xIuP9JRq+qmZnQ38klzyf9p1t
q4xCmhTYnb3nw0Lj3F83DmGu6fuJulpQugNWCKzfDEXY/YT3qAn/Dp1rje6loUU2J7YBjkb373sT
58Yrxzxm2OfW83f46Y87jrc8A4XceRGkwctJRCgRJrAG8DxwhtyaqjHb+LXmXfXeysSsbfUVFoAl
wVPhPdh/JVMuHVem3lCjuBIeCIKxHLOvLHpUijrL/qWpgJyCNZxtTH6lKRx+I0VNll+pJ029txzF
xamuhkVh3I+qksrRv4/34j8Y2n/vmj+JdaX5KZW9nedTIDiiC2qgzyDOZAiqdhv7j/6dURtEwcPP
aB88rBjrxGk8kVzkGPy89PsvjZBsxyQa+MjUoudHEttS7iH/PeuTBaA2xn8IJMLYbDLe/v2u/6Ar
/dbTKsUsWpoO2D9dwelb8bpbp1fT13Rt07vQ8/f39MOxehuY+JcKCcta+j/8lnHNnz+FFc7DSiFH
0ioSbPzhk58dSvndtVCckvSszoJZA4bAE3YGjDjQcv2XVip4esjXH95JJY0y8FANPshhEn2to+y7
ic1P3yZBePuPhojTjvzLbf3Zf+AR82N2cbq8aMSAEHQ1eYnA2RIkXn7EooN33p+lAnixHTgorFZb
/irPGeIFIiBqNuG/A4A4janSwIJliWuWre4t3lnDkHqYnHXeopgZER/7TjksRgUSZ2dZzKjqzPsa
1t66jn80nlkHygse+8IcZDYPiGQCXc13dg9HsFaq7PBeIPtFHniJKuLYgzesQeura8YcMELOUeX1
HB0auUPVFc11TUTBEvAQNsCoMGOGsZ2Zfs5wBWzOgUeXPrUpD53tF7TrL60WbZcCe7hMXj6c1Yl5
tRDequeCfbhmZhPTFy755CyfUUN8y6xmxrVXjWSGJ9sFweahxsm/d2H5n3SkTKaIYwrOBXwPF6S/
KRPDzGx3u6YRjprrBezFVVDBh0CDnkKYQvQX9YvxBFWq+agyALSjkRVqQzwv5ZbvgntakJNPEirQ
MYkBmn1bIQA3PPIJUYRQoenxPT7ickG0FGrT9pVOSP0WSXeKusPzAM5QsGWbwi57hNxcwCPyHdCj
Pf28fRP38v/VBDAQYffCdoFg97+b4LhLlzKp/X36mv+81EjfAfJFjkootZSbfCIvw8q8HaT0IPlB
l8jxarZ7qjZTCpdy0J6aNNJyupBOSPhEnaHohxQx+9oJ3matPKsfSEiYbj1coZnWZqfaOwTC/f7p
4dQgwPRW/SDLw7YaBptWLxe8wu25Vp93/Wn1+fYN7bpK7RWm7dUrbbPPuV9cfPgf+mTuH6J08RST
B7kI8ZKYith/+7chsL1kJqn8bDl97VLEuT74NW63P7skoSPovLHvUDug9jklO8+5+fRCgscPco60
GtmoQELPI0mPAC6QR6DXZH95HD8ua+17gxQnAYEq1YbFhaotEhaRgrH10qo+3SlMEJiD6SnsdciD
f68+tUhLXhtUqqys37PxsFapz8P2GxS32i98thMcaO1V9ZPiTdtjtfzBmOtsv8PNiIwTu3rnVo16
MM+JWrxWw3w1vHJ3JFqdVr/QWqgU1vlpeflta91qtX7A/qvH6lOeKCH2xPlIJaTqfhu0VtR4GRZq
P2WUeH569+dr+6e1/2aUU/WX+gpkC25PurPuBA7wsEHwT+qrEDxMuuZgIT0LPtVHJUVQppGuzSVB
e5PgWn3o1MbAmI3546wOh77K//OIaKCA6iEk0Cn3t0ZiYnBVyeRcXTxfqs32oP8yrLc+GWW/xs4E
cuGM6/HC2CAWiyaH2YyHNG51mqZe/7g1PjC6qwF53Km2Ma82H5vLGoeXOm/b+tuJkboO24U6NTLJ
uPOwa2IcU3JnX8/1Tbr91m6OH988U5vu+wVHkDlGB+J6oNAsOZfQ2dTSzLM3DX/pbaEAPKninwnl
5FoVcr5NGsRTBgTV934dw2e8fhUipOvLnzU1i1qMiX+XWv+oJv99yKpX/G3IznOr7TJV2l4wdGJA
hmqt03it2AKsMn2/Js1bIAYm+rXFlDHBFBme8FWosx1BqYEQw9z4Hmyf8O/CkXhJk6QQlDgHUihO
CEkjmDVOALCCpf9+/6Vi/p8U/b8/wR9G3GyeX6SXs+Ll5RijeWqkR5BHzLYOUDJ/2RB0j7wXbFZN
3Q+mrVNEKCZIPt+oDqXC6osIDXZedordOdhqGvSQErQkBAI9LXanAK/HESGHy065m47x13XnL+TV
f/UDQLBmMQZsjRdaEpQTsQNY63LNJ7gG8T5+wTOwr29Zs9PsPuvR1jNKkrhc++sWGUkvCF6XiN9P
QN0lJ2cR6ezGnBM8t9IvRpMm/p8Y3l6iFtQ9dsmfRYhIEkyiALwMa37xkzrBGkg8zfUmxMDrmtCP
pCciuYLvayJNYXRxVfUIErN7MUIwLUifuDdQRbLRdIoqQrS1pyuGYvDCph6Cd4SXj6SDY9mavvib
tnCRi+kR8QIk/hytOSK/J+uzd5HcywT6Eo+2xt7WA7D5WrYGJ4gZM+qSUpCXIkuY2svWsXMjhu+3
feGpzVnAr7MepCnPxcURVBR95LO3P+t5MRhUfbcvsPC9iHvm2Zo4C7xBf/UC2w5LdXoMI4RTuUuy
k2gvz6snK7njBY+Zjf66BlDAgQmTDvR5l5k+cTl5jt98eQBkE09F5vvSKE8b5SNYfvGDZ7l0PrqM
C4QJ2x0eGXcdN0PL+zw2qD+exiSkjpsYvknfrbfxHtXCp9t3ABH9xyZd8Mj7jofmo9yAa/sVhJHh
xLmLezpxs6vtO1dr4VAfPk/PeFe3sZqKJ+RG/WfbKo02VdtLf5WdaKvu7n0vmY0486zH2uYD8Zv/
nsbJ3XLpG0ufjc8Q46qkROIYz1/hyWk4iDqMM1g6uRG37oDZMv7OQJr86t7qv7ZFIR7MyfB0Uqnu
piPSFbaApE4W6HVUMSXizkv8bx7nCb0SqvBjMqTTBMmGKcKRo1JfpZjLs186HruTnmee9Jg/XjgZ
qsn48XPyHWzIcU3eytRzomOzu8c5q+eo3J6BGUyFyP7ka9h1yHuztl6ikYNm6cLhJDaHt1mOb84Z
61b2ptoODZNnLOhFTO7wSAFyjlDP5/Q+/bFexDZIpi3iRWeQjsjzaK0A0wLgtgr9xFEEVUpfUTq8
4jFRziX3fOM8icHh7kqQfHiLCn1l1ZSWjh/ASomJo+kWUTid21SY4Y5CvmqvKCPz4Wbs1e0eT7Qb
Lzsrkoz0y58uKV4zkY3lWMohSkliwO6cIjkNAXxN0IvGwXJOvmZjhfCxcR4txkdQhvUg+Z7/vLFd
ZyxkRByDivZpq/yq7XTiAZH7g8m7K4Hf9UJNQSlSjZ3OhiYOO77dn/WN+SIJabNCogN/z+DYcB9A
zfdpeP/ItXR17Jq6+kj40px2k3+piUCeaV0dujzyEyD+E56RA9USeWfTwQPiPz0jByAH/SWlVqVg
FQT98CWY69VDc4MiftCZyOq443AoOl3upJ3jut53rrVr3mBlkFVjx23pVNvw6GR44ab/egRvcYN/
8/zhFgLpMW/wsfAg7W39+JHiJyqycOghmrzfoADplNk1ycTk2Y4n2ltXWRGaVXx2F9C4Yz/JZka1
wjausSDfdVUtOlho6Vx/zhjejSvMAZfNS2Qv6UlLxsMZr6MD6NhYkcK3Me24ZjJM8KSLqSadsCFH
9SHyXindFa+45W7x0/GQ+Dm5pS6onb28HlxP1S1+PbuV8Mb4/lihQWm9U6EnH8GLOhjc4qhy1On/
PY9k2cYj1a+6Blkx8cYn49f7TOYOTilW+s0401+MXblVGpBpYZnn5lnG3I5DHOJM5PXcmOt7NXec
0iS3sATz7dUH9jqOYwLAGaW2V7L78BX4jDZNHuPGqSqMyiLN4hw7NnykG0faS0vUlTQnLb+qqKxj
N7CYm80gbG1D4NBsXD/SUAxo6X1j1YbL461lntOfzpMTCYPS9Jq9Q0KJLNPCCeut2YKJ390L0sRJ
6ySakzuoMvnAm3EOkeCWuMWubLbHNoSKx/3j07qHs1+BlY5OY2XZhTVr+XKM0QYWImipCP15qwAm
665KGyVR+RHB3zqzm1ZjnnWX1accpvosT5QufJo+qBe43SWcZRStYovoVOrPkOAuG1tMLCDG/gnh
6TUUgA7PxZsybNJLPauxkSWNbBhLFi21FdcRKON990aMI7g7e4AzznOJdqyEyvNSP/WM7PWZ3I36
M6x2lf6ip4riUm+KGRwEX25Ro5DV4fKOy67THfIQqx4+xiZVHeuz6Foma6poi3iLtGgUan0Ki2gW
7X423V14+jlv6xeAZ/KRR5nvzc8GTXvYip3HGI86EI5N2R6lYPpOerEmGZnAOvkX0sa+Of2GDdLU
6Tzn1+n7Fnc0SbKjbD1dn0cKokNbqaeQUKAkrlxFiP5wJlLc68pKaQ1SBhFUl+atnWptSZx0ay4a
658UifZlY7j1BPRy+8b1wHfcDYT2AE1kqI2R4KQSR3Yd0uiDoVIbtVMIc1EuKkCrzDbubyWKQElQ
OrR8pcJpU9R0B5ZKwPXDrrWEJblr7TqpxwvwxwHrDRvR/C2LzqK1aOX7xA32AYfe4Do97jqTl3J/
8rJolfuCURJThs8SUy6Ncn/V2ViW+HHeO40OgFR7oOFVJ9UthIXPAv5FveuprqSWVWvxcouhXi7O
DUN8AIS64BWXbrMNsi+CUfn6sDHBkSUg5ZbM5z1MPw9peMGsBAjT9U5aizA7Il8V/xYwiDZQZ8qj
4bI27fl116pARZONAr/zMdvcU4hgT5muMghziZaqUM+TwK5JWHxJvR3wGZ1JvSOwdgdmG+JbI8IK
p4q/+OfVh01JHuSQf55QMy0P+iZFQATuDkB35zljuE2YLX4do2Fz0ro+CsiVgnwr+3IPyeHFayb0
x/mTa/iZgKxBtpV/2Tape/2xbnpu+QnLsefyG192AxLikxTfW/Sik1aGv+RyIn+rwW6Qr0t7kOBQ
+PRAbywX77Wg7LHbpUNMICH4iWaEouB2z+MjDhvii3e2wH1q2aH+MmxuBt5Ecm4xxuTo1Kv3ILLo
3gneaBfZmDk6ccJwmXEWr3h9rLxSjZmGk8Bh424Dm4j7405twnTL68vU8sikgb2+V9sGUxi43Iqn
80I+yqHhj44W0pHEzAx/kzLjv2n6yZv2ZvzX2yCzNrcplLoNrk+OtPvT/L3YSlOvYtggW0r25fpY
+My2UpWAcRtDrdL/lu0tVEDH5LBxfTx8XB8nnfSzcGzqbf4+mpHcuhCjqAVoXh5A1yJJtm0PkluG
z4QiDj3oh+GwU+gJ0yxN+Ib7/emo9GkfASz9loWZ5qfhr0V336z09u0FZDJpZH4qQzDLPyRbj00S
sRQhNhZbpad9G+96qXeE+L2IyWrHZgbSKwkPAT+VdXdQn1zz8Jhr5BqYIiwwib6pUHYNksxDnYKO
ekyhhW6DJoaOJOsENiNal6yS2Ttcnw+XK9RR7El4/PXjM2WiKWeK0h1uB/tGGaRSxdLFSz0D7TvB
xTOQ0DAzG7M3lWK1dZXs4uMwnOGbygDVHpvFuCAhc7O+5dkl0F/blw+nHi5btjru7YYV8rrMo5N2
iu53kqbetkybZB/HmfypIVvIoUdqtcZmMFPEt1M9nVkwhtqyixYUyuLLGYaWFL9ZOAdIY37iv2wy
Y1t0Ybwo2Jn5X0ekUEIizLfOZLNk2vraNskuxAS/fIC7ifaxs2vHKkV1cpeLGcuK54pvljPfPkiC
tuUyv7mFPBBdTS9yWHIjJP3Fc11uHdt23r1NZWTel43CN+5wkOvkfc4aR6e+U7ITD/rkcxJuCWVT
/GWi7EhS2YIxHAsDppCPp3980dq0NvVVXcbfAu49lXcJNdAZR0Zf9nH4iDO69z5gcaG6Th7nxKGl
U4Llhfd8Q+FKwr3G/sfVyxUqXc+ymEhec47dmWsKiYRd5cROGHEzWuLUWI+RlwFW/XjCsCwxYZih
A0hwg79mt3M25lkVW4Tb4/YXRVh9kWGqvoVDJkksG5wf8GmSf1zIX+ws6Voy0Gbn8Xoux9NOjxm+
/OosmOF72TweQNsSJUFFQX+MTbkmiaMAsMy0XP34QCkteGoE/9Yo6fCWa6x6uQaAidoXYzoxg2OT
G4VJqIaEVyOUmtgC14rNxlzB5hCfQr6B+7kQ4VvBl8lyrgHT7JJVEkxm3xpCjNOtu+UgLfrEMPaT
qANc104ZWKqAK2nVzP+QewzQMAd4mKYN79lq4tSYNfP8sIBsqvxUDCqL49XiRc0mT2tUaj/DX8lY
KwRFqK+uR5SLIqc3HT5BHklpdfPyvfjiuGbaJEM9bsp4ih6bFeuHslue5nXMOm72/BZ//nWCYOtU
9aJFLo1ofIBey+Q8NLIvycqWQehnevN3pzOqFIVpUAZczFOPpw419uZP6166cYCjoVuY5TwkP24y
vBI1wKWg9KmQJlVUY/ECGSyqRFkO0T98f8szVNWV9DVfY4YlmbHil36vHFMEZSRWd7gq/aK+lAmK
HOVxIq1qeOpHuTD16YLjVMqEt5HtClN35ICFU9OqfLrlHtniDnjXKxcn310kdM4ps4ovNnUyxVaU
iJ2QWH9NcQGiF/G85+pnxnURDRfUUhhK/XvSU4efABAlcJUqMPmCR2jVMc7BGBQIAqBb9NTw1edT
MYYE3jVD85Z3k1gNiQWhYi5kYx45IK5E13e8idgontX9PakIj0N9i5QXyhNk00q4YYDkRg5tiQpF
QPUTBGQ5jJrZqUYuBr0xpTrEKkAxcEo67Zyekgmg4/PoifLtv7I2j80zU9RKpi4BjiKXRMq6MJZZ
zxyPbnBwJSJy+05CRMQjZBNWAX9joXMn1R9V4izyCifq2/YpE8sl3awVlEJIyMiu4UApJiFBR6tk
g2zjjNJ8ZQhxJBPUYUPx9exIBXWGtpSoEpKLvISDW7XOIe1Kn37eIuCcK95TmfVbSuqEqgi59hyW
xYIeFu0vNG5fxdqsWWINvnaUYQQaMrGPWDzDsDhWFMzYum8ViEbY9PJjTRxndw5rqNA4PZ0fcnWo
2LE0hE3bKUbpoEIz6ztgWSPSwRZRB5CvYfO6gJy/p/1pY9OdEGJHjqTmDoNIacmSQpFP15dgEWWa
VHvgZmfRmnB2umbyaZexx7yBhdU8fxtCMaS57RIvwsmJXkMrcUzHK2GsGZIHmsWNfLOlV+V6Ej6h
TotyWWGzy5TzIeHbKxBU3tQJJeL62gYVjAe/FZhZzEFMDrVQVvR1lWT4KK6ZcDlej/OUGGGP/ViK
r/tcUPIgeHG+Uo/BxNByOEnDpYwUgQCsZkoV0pMHJKfC8pK2cmv77x5f7qqxI+7L1fEEB5i4KGlF
06bD59LZ9pLlD9uLWX8Z3KPt2CUuUSljl6knDRhAtAbpOmmuOws4n/G5l5T8uJCPFLnQ3azvff6l
uaXpc4nlDnF/zXzj2NtQ4UJeALk86zLplUqyZJRY8zfVW2WNcSyeVX9QbOOxpIunzbEufZ3ipT1j
0uAIrTaIFYFPW9q/WCWGpOw5CshJ/E2EIhhd4PlKYR4ucyGkNOoFsgB5DMwMnqMegbq4clAZaJtr
SSTWhGr5NbqBKJlbgqfKVN3kj74S7R2NgoMmaAlSG4yl0bd+Z4U0+Z+PfELPSDcU2RviLm8j0vYl
T2xb+6cEdkQonb2HSyM/sh2Vxr5gmWh4DJvrsTe46DiBc2gkWqrupvjXMi2EZ67iodOvDN8vNK97
rHiPjWKenx/nX+5UIgvuIIuHMr6GD2NL2IpKBx5olIzB1OeuQ0AHRS08mpr0raPpC0laeADxJGDi
44Bpf8Hgv/RzUA2SnsVwvSFSvJz6m0uUF81EviuNhjz0jcXI75440bIURYkVpEWTCddjCj/GLb3o
+Ox0GMkfY+NYkzvVtSFiI56Cilju03gALuL2ccIlbV5gcSzF1/FOtNx9z+2BCZIVD54w8ICjxBtK
PpF0yJbMMFKOY2Wwnzfchb1sq2ZHUuVv3NMtHuwbpG6+kWOISxI71rYwKi7opEaySL0T2d1phIBu
HgHmjlgdQndZINNK03UmB7GnAtYm6JL/JMecKKGmx42d9xwiji3GeMErDQYL8gnCK2DryiU06N+B
Tll8z8MZRDXKxSBCFDoOZVtU4aQR6rPBlh47TtBtebcpjRlQq5l+y8Fx0s/C6fv0PY+RrglD2oDX
RECoFCRKGcRrjred5l9JyySLizhDFptDrUqBqujihQBZhJUnjcA4koiFL7FC/FXjRWsGsoBmDEQ+
QS0thSvCPY4+4cdY7S+4pIXXWKKowjvEeEjkQiE2ULx1bRK1QE1qH8gVLoY4XkS+yIaEXBV/OGEE
wwdHcmlSOxNoLCabjUIEy4jyVYqoxHBXAXVuyboFLBghiI2AYW4Q8eJsssH9nIzMSjeDJoVshTOf
3Jsr6h4zzNlmyIYmyTk4jxUgqVf4S6/aYMXW8MO7t3kS3evCDdjY6nC+EhiqODrBOExmHbBRh/QC
8KbU11BCtY9caLzwmkv67yRu+XL9iZLfiM54Rih2b9i2SOVLI9XNoTbQvgR5gAx+K/HzQESpV6XU
GSL2kk6z88iOBGQg0ObQSYaL2ssZ6z/hViYWZXLp+1MpOH1MOK9xQk5Kcb4CEJvsrULcbooDWoF5
/dfkk9ulgFC/9a8A2MaqSJ7IuCES+VGkwt9hcI1WHSNphh21d0CLBVbAOcqS/NXOm5DHsZPmRKJr
BcYrQWlx81K0K8o3rsyOIebGEajU8Zr+oCqJAInPRW5/1INl44RdpS5BYvrENpiBgdlQiZLsTFBS
uGxf6Xb/Ji3CLYHo7szGFUFl0ygN60oK9pw1ggSOWJdDulttURteJWdPFgaDrbTrgQbai26FXOva
sCqMzsNte/oOTDBysSash3xNPLJ24YaymMe4qx0Dfy1XZ27H6e+I811rQFyYWcKod6QjyLj1Neu6
Qs0lo/K5HjM+KR5JHMQkhGVFNZD8vJ7p3UEypv3FK0XcyKD3fboEq0eqbXSIilm3Cs+UmgrJvxxc
mDYkUvg5Ykg/k/D2ngqJToCUMw0nX9OP7Qscr93bhSAWsizHWvl6WCXONbZWtVgXwfFZlXvZULVG
EDRTNYpmtkg5MHzIz8PVT2kI4FGCozknqRV5Rwgpad2BgDaN3eP8IfuEMMwEmWOdLAJDSEbF5qL0
SOK/47EeezoQtfrqFKO6gXQ0yEOevYN9t3WOJW4QISPMAoQ5qQgCzt2a1Fjh1awWkFZUUpDZsBRw
BaTD3IuOtk1bjh9+GaxoHQgSPnSoNryAfgk5GJrYeoW8wDQEntq1N00idzjyN22kk2mlP8kXSpW5
Lq59fBT6e3HtTnqe0RA2HSWaPBpZ04fNlxZSKXadaABpJ+FXgsyJiymNi8oNeHMBqnQvJ06rchcn
rBZ+wgQt9WWLHutUK4dYqldf2kbibNbZm//EMbsfJH5sz4H7i8Up18/HnmbhMF3Kc+K6Jt/69PTm
ApFhd4mxJfSAvzw7gmbYfzc8bnMO0rdkUhJv0kFxxOUzDAsNuUW5OnGw/GlDZPAS6Qjy3jTnNPJs
mumLtFc8zY8Tk//QRvqpdOInvmjXUdxxzyn6V/+XfUK29PwjUWiPuT69KO1g0du2Vj2KcgZbuGW7
LoFBWHZML4UbaJIpqZGB7fyDltsRgVHqOQOpJtEttq7tK6Yh6AvSgimNMUhF5FgiUhNIFqdT9MyU
dWlatM5jxC1qNPl7CELChKswD+WQn2OrnwGM6KD08ANSHkWf6hgo9YTR1FUxbu1p4PdVoxizyRWI
Oi1cnJjtXETR4tyJJYoGlGaoIOMQWhalgmBgfSoM0fhZfYasiS79vnwiobwY5sVSVFtF/qMnlUeu
FRof3qeKHHgFslwVrUgwYBrMQgDNV4mti46mk4Yw60O3/HBsAu/qpqLJILjFd0lrtgq0YtIsilRX
PvRRhDoZMRHuif1E0ch8/wIeyHI08gET+9re0eqeTKgbqJWqFSkPbReeXldBqbF7Or8IMSFZCM8U
aso1EltUYCAD5Es6+G0L9IphlwV7cFIVRkmQpztr8OYxex2CfnZPcQQniOwLQhkYksPQUx2+smMR
sBLRP8AZVwon0rYhJwFPa6VlzRTjQ5wMQhP7jnQmPYUzLOZzxxG+j0/tGHd0QxphXK5b+CWdM/IC
FVgJtyPhTTicFTX6t/MQRmRUyM+QsVH+TPbBu8nMdXv5M+GiVfB/3gDNz7iWcQhnlAR4po/spkzw
hGYhuI8ycE8S9o5CzO3OKWdRsqeyLhZv4WHsFi9yRs3Fhz34LQ3Z11tMLi3nBMEAWKMosiHlSdmQ
8l3oAh5OfEevakIHElLcgy4cW7n6iQiRHX/nZ/oUROGMpHDt2NL3K0CAKxkTMqCrCYOmCJDkHgmN
x9YfhteO7ansgDDPk9wiKk/pnueTd4lXQRHKbSQRv+zLHSlfy48+6W/CW3ybXz6YbYqvPM6hIikk
11oOcEWQMRT1PEXioylhr2SWhssBw0Osad4ldSd2QqV1aV/ay24Fnylb2qdv49/BobAYYIEEx4/M
s24Nsxo51kRSEfXj0mBPgwCbvJGLdximg/qsOf1Qygq+XAjdBKQJ5g/b1uzp3FnhfD7iO7cZEZ4M
O5sk+Zcxqay9BQPHv/s5tu0WlxY7yi49gLI5jB2kWSbVigJk28axn3pfN9JEsBWjCkWwwjLTJ9Mg
55LQsvNDJO8MvAPwwx3ZhdT4Do7AQ0JCdob3xHVW0uBbqZGTy1sUnfZ2ymM/eUueTA86UUPjPLLf
LTF1LRvFFC+bJ6FE6Yl3BXQkyZLMM7KEn6XVX8JcXfk8iRbRDrUrQX1UkdWQNPI1PtUc1W1/G08Y
o4miJ3Kgrq/6pdRU00r+RA+UU5qNsR87/qyJnhVw8AfVrcTMVqAmJglsaS0CElpnLDyG2si30qsy
Vz0NDymOXSWzXqHsi34hTTWxjxyOktVAXLbyipVBDq9iDFbrgElsINeoM/42VwJAxRhhVH3NUkvi
tyeniMaLrXdAu1KD913ULTbZgMflDOTrgt/C2xrpErKvj4JXpn8QPtOVlEebLNEyPi9gltqvC4vh
Va5xxBU0zc2g/juNJtZtcvivu04BkpCT45GC0sk0QUl8v8vHSeQLrBfUDOfRlEkh5rDByN5h5Cao
QyE4g1CufuJFAJeA94723sS9Se/YXj6xz7XCbkmsLzviwhNMv+j3dxHH3xEq8A5IkoujKMuaen4j
tD3agX0kGHwRdMYjMf4G2ngJHKMNdEMd348TUIYsU2OdUK6TvpdoE/dJ7kcs3sHgWjolJ2HAqeuU
pmxkaRvRO6SBMoFGgZsPD0wMAYrFqQ0P7Ec44UBqFlVPNrrf5Tv9TlV5FmFHlL4K/FO/kg7MsQs9
lJjg8/d8PUsviXyZuwHXVZSg0MLNhvVrk+ZHtsRwZDSbcI1RawLOZ2InBE9A6B7lZ5RA2bZfULm1
/3285LE03sB55k033mgvrVzhKCEwrbjsoBJqLrMxMRux94MD09GlegJHwkb0FnYwObaE2QnMeH6w
Cywurdgl08JBuYdj4DmcGqIUTgon6V85DhKPkJ1ffJluIGJcctXle2JtGVCIq5a1nDSaiE/k0ssC
ucYqH2PHCgYnwhnYnqETm7XqGWRnQ70T9C5HxN2QLw3tEDXvHPs3z21KvRG/2kcZwSeyiFinHktk
iVBmyRmVYJQkG4E1yEsGza6ZTtfMs2MOEjwPszq1cgIZhzGjDiK6NkrxdTtwpXIhgA7XEUpyfT3C
pJPWZkRlwiiTeuVnnNYxBf0+uo9uEWp+slhL1M6zTLtka4mg+tdOweJLfqzyXpVEMnBh5A2rpHjz
ecS6zGrVcgW0IroY3QLVKPLioVotgktowKtmsgh8RkWYmAwajCBZ/JpaqNe2AM89bkZQe3aZRQeq
RQHVU9SKYzxW7D73Lb3pgDonvC98//uP9PCL4ES6EoMNTrHD0yDRBXWICKeKfQEcKHyUKLzKpUQQ
OefQWl8q2LkXsU4G1F8KZKJ7Ake9+Ock0vpf7quHkWPKeaW4S0R8ggMngkARoPNuxikRe1I0Ekz7
LxBA8NIpgSCMpYfgpOAoKKNASC5KA0/fGkdAIEWnZruinZtACIMJ/DAneBgiilcwvfJBsVZmKSWw
nJFwxFrc0ZGJJlmOF1KXf7VbNUjXTEcCHFlGiGsi3YtKeEQfceQpbkl+THfrvC3W9N/JPsP67htW
5vckqiNH3B+xf69rbDEnTTnSWqe2KhaZHp/Dl4u5yzrn4TX5Sszb2MpiiEGqYIAcwssOL439qzP6
8KSOwC6ML808TzwjZCHRWh3ES3IjucgnmoJjEHvxL10zH95j2rd6Y6KGqyAl+mkmpsoXa6z0j0ai
aHq5SpXoSjtLO0mPmF2qfcLK+gwb7hajfQrC1Ku0C193wcK4793ZF0AZddBD4D/XdAW5ohJHw4D0
mAjMzJv+OCV7Jcw3DBVWjG5edoRo/477Bb3kx0qYGStRtaLEuRR21EsCHXPEJCcX+8qPCtOaSPSV
UeJy4kHmxADOEpfHL8J58Hg8TsmaR3FgPYFLrrtpHTrTJ8YYRw1HrMPAe5WwjAgGoUmQHwpV9b19
f9y0Jg+HTp7l2gxHGUqxEb0MOpSLZi+MV2+r8ugFTyQC1fzTSc3zjmcPuWjac7UXpEzAdSU2gCyN
7XYnnBDm5GX4rIS/Y0ymcHe7lwheqVvoaoIq3bVP19BepFAl3DLNSNShN78VILyxB31yD0lq1oN8
VGPhylTzzN118/ABiP1eCNLMb3UX/dR6VzG3WRjVAuTm6Mpd/YCzuVFIWI6I15VoIyeO9NesLYK1
w44rTCISIPDEKkWuO2zK1ILcRf6RkKpXk1a6v+jgrXk8A4v6EpNcUYcPyt9igz4kF7ESyj50CAK2
dUrBuV3pFR/EFoi3++VSXQFG8N8UTj+Rb2/00F1EFHPr54MzE466Gp0U0TGzJ+NgqHdeAW5ZvJW7
SvtsuHjzXctn0Zu+aBcZvSuEkX85Q1CEutfO0oyqoVnA01T3xDgeL5/0Iuu2y9alHST+5O2qjmCC
HbDC9XR8S4Yg0utFnJhALh1c7H7oLHss54/6jWQPqBufaBxtd3RUrqZI05dJVUD8I1xclVYBbNsf
I53O83cZO/lWJgFYEyqGVA3mbXsGzczOwORvL7/djSSlpqSiO9toObPQBhvSlOiupCUFDRAHPgFp
M1uZn5dOJZo2j73172B7A4N1SIK9fM2foJAyjudPJyK9wwrdlIJzSaXL8EDuDA/Rz3nuZUg7swOJ
0atZbLhdLXQJHGgQrcnH0njD0GUvzXRbH+w+zDazzWNIPUNU1mWQ1QcrqpPhSM+yfiTzwCcKHgGv
xJhT5047UfMQfAdpcI8YZKxSNhVoKTlRYg8miZk6Kxay61slXD4pVK7B4sFpfOokVJHe/k30/Brt
32JRsewpKnL4reTCKl4k3XqJZDWz08gNy1x1PgohZZhfCsYYjnmdoP5TPwh2T85Fllrl2ejcEaLV
Je0ZndUudo77ZH6LiOsX1alr++of3dBwubjZTs8xmIXmu/484rNKtylGYQjyPsx/78MieVkjm9Uw
bWI5QxK20poi6KYwyX5P+XUb53vLp0k/4K7GdCcHpfk+D47deZRtXvPVeUA/tDd9d+HVJeKZH03r
YHKHReP4I5yWbpsAIksWS841a5ANll2picg9/b8DExNGy8WYcrzk3VmDXAh9Sc+3Ng54/jzN4rlG
Mtk4Ix2n4qrEVV9r2WN1WiDTCdlgdq8TqgsQl7xprsud/+HsvJrb1pYs/ItQhRxeEZgpZlHUC0vJ
IAASgcj89fNt+U5dmVZZNVM+tnQoikg7dK9evRavSIhrF+6vylxm2q6NF5L+cHpGmLYNOLdr7cuV
y7A6h7/OH1I8jRZSuyqUxO2zEbI/TjM/Zrgv+mERtFNpHOto+e8QvMau6JmLCWFC+LG57KUpL/b9
jCPj+YRptHxeZRj8Vicv9a5oLbYjA4IWgk/x24gfNyRfGIwH+S4fGpfXCP1Y9YbU8DS7zNEWync9
jmMjvuNdKFxvejc6bhNa1D+u5DB+DkukCBAl6qcXc55YE5yGe9xb6F9vxyr6ufkkWqBTyzX5yH+3
q07btyzAaxX/L+j6PgaO+rp3/BPC9VH98Rh2s8seUjraYKLjJZuqD6IY/dnjAnOHkHrKfWMSCSBf
moGsC9JniObxTH8QtFCNxlwR+GjLNvbEL0oz8QHFFKnfPQgN38F7n5UE4/x0rixFzvmfTh/wG9Hj
c5qLDpxy5MxEyK6NnZnzKVXWD0XpVpxUwimWI5AeAfrwds604O3RXoT8ovQgflEVqD8wEJ8izlE0
vfAJSDUFHa1FvzMCihFT28Mfg/eKd/FXHNEMblxGNhUXKZj5XOFeHOJKz9eDgJtYSObiFMVb/vdy
ypGCKrrlNpIbyXwcjNjPy5Q/P5vbyDeUS7gbkGTFj7kT4gYKGsYNS4zR7cCHLrUlL3AXzAfRwlTw
rNC5oo4ifounJVArx1+JTFWsZOJRiF/mh9JMvCDD3fl8TOI44lGIu8yReSv3yaClStzcz+c0NR+O
pEbQJnmjlbsWdz575eNRnOb28pcn/puvVfObNccQtfZ6KnoO0DUWhC5ryf/yB3n4Ubg4Fa5A29op
GBv4W/16LgAe6unx4YhgVYyHyFL87PfbrYM0RpCS1+dczQfvQaJgzj89NDHmnNRwGFHm/w3jQcLh
KPmc9b/nDHiZw4pfdcZIwsdzz+KYJO6iE4xr/fzK9+ehFnNl4hy5pHk8t4QCBQ+GO/P51ir2fw85
0VB2mtMMxlAVA5fgXXw3zSVuuri94n9Exwaj4nOkZFNjK976eb8ZdgxAONFQ28gtBQlafCf+DRmt
gvBGZkk5SrSJXVBLY1iJgpboGBOJaCjG7g8N2or2nTLN1/7se8EVvTNTOatPOyq2lIK87omeezA9
B6y8XC8Q3IvWeIAgaY4eywnrddSjL0Kr74im8FMiLwzEYUW/6hwhtInl0roJ4n4eW26ZTq9+jTcC
jucZzYbmCh7h07R6agYoLQwUF+jCGG41GiDRG5/ecODGUIwAw/GV0+C8X16tgeVdvON4HXnoSOCs
zForKuVvmMRevJkd+jOhZWwuDhcncU1YNbVv9gOIXePLEofe6W5S2O4G4fLjxXu5veDyskCv20an
uyKd2/xiRV6xqjdCl4AFHrbv6Oq17zvWTbQTPaaNr23/3RKvWH/azvxW1VHwbrYwAtds5952Rm/L
rnVUtGREjfNIxVGIcQikTaAHQATkh+IrjZ8oNokMU6ALv18RNc7f+aQkOtJ2YoDYO9Ys+s7Eb4th
ImBvUX2jXZ2kTlRiBKHjM0gTsbYo8YhQ7jegKIJxEcPxl6AuGp5fRZ3bfI/RvxTZrwAkf8ORBHsi
InQohtMPgCyDMalG4u0ip7utFVzTCA1F6UpQF+RNt/oNlYpUQMBaRCTEtEK6VSQ34qtoqfkdSySf
+7OYvgJxK8DfmY6fvB0Fv2VmT4/Q/if0yBrDMvJ7wouSsIhAROAhgoJ2hFSXqCj/OEnufFD/emT3
jj3VubuEeXfudo/R43Q+WKzDYLwdPPVDs0RVgjmSudrC2KBUHwZITT62XklXPIrXkbsN3fWwAF39
tTzFRN41gzd+mAkdj5BOs/F4u6Yn5PRrOBYvJAF58nZRPzzH75gTbHlx3C6HH9LD8GNGk9XsbTxW
psM3F35pMEOdLkf/aNKO4yCqPKIwIUAoRFRGG9ndCGwXeYwjmyxo80/qUJggIj7xlyjSfwfyvfGo
kcep5ZyuQlJHVCpEfaF9qFcCTfxNRk59vuPvhchVvPK7KCj6DwQIJbIuMbYEPkgOMsqhWArgXEDc
YgzCIiES1oZAnCLBRxtVTH6RS4NI8i9dWw5pn6gQAAoc8pGMFMcQGRqRzMgH8bG/QVgsFag1iD69
2/S/+FQ3gt0vcENRHkYppZnK0mc+8zkP9r8hWzFfREOO9WyRa4uyr/gjxitlX1QwgQgocorr/V30
7LgCGCKkWiKGF9m14KOImP6znEp8LihEokSbfRaOhezYDVFe5oObEQcTvn7GRtKgyV0RyYgZTS/s
U8i+8RuD/x28iH1b9NaIbei4szu2dNG3K+IbZgq7UjkiyhDtzmLCCLRaFMVEtEL/4CHpwTvNIH36
362KCIU/xpbG6lcRK4nt6CLCMA5OwLPlF/kqyvcyRQER6ojAQgRs4njiN8Tn/WgH+J14iKHgX4S8
peHo90Kxla0cK0m3my2dr3r3LCMI+6vbpAMU/I4o2Ohj+f1CYvJmokQmSuII8IU+WvFCPP3fy/ad
rdF/xCi/nMqdfpRjp1F2Va/t7rNUtkwp6OXIJBz9617ItxUYejxJqPu9QrPT3OOMxA+UQeA+xYze
g2mxyXfOgbqLMf73maHw+c08/HqX7nxX1EpXujIqwl3K0h/PrvisGMK1KAtui3qCy+YghzIB6dQr
3AVUHDxm2FUPzUiicFNNT34Bil4M+borhgYJUu0CqrAWATh6N+ZEh35s6IY7c7wtfMw2/E1ORp0i
MgRPylu2/hJ7Jy8fzTDfwHrjA8n+HAsQLjafR4tfp7m6Jmb1VnbsOQdaJf2Spfrkhp534DczT/JO
m2SInxGtZzS26QcH+tfzcRzf/MzDTRFEewW3AFaHh5fH/DbCxX1+49ASy8bRb2hdi3aCOXEmCBAG
AqeHC8epp6OLiyoQ2o1s9PiC2IN63DzYr4LCAazgUWZitZQG8RDDAXRfx7hMjaMZtT/3Cn71xhrA
Qd7MJWdE95zjFdQEI+p0mNsH/fwCFiyimPHHcnjD9WK4HuPHHSBTN3ZnM7zk3dkyOLAsb/rpZmOj
JEm0ipIQlgvk1quaXI4dz4t8+yHcSFvLz4JyEj6i3LFq3mgEP2EJKsInoYmQEfsTZh5JU45B7Gmu
yFD+PZAU+bvIBOciDXUsw0RP9m6Mn5O6C5vYgatBqfspQd2FjhEw4k/UwRdYQ0ItIKWwL8og0Aqe
xQpBPkV5RAQqaEkAYwvijSgFFkNRJRA1gi8qatOK+kEJQP679QrlVYpjoslRQIOXD9HjIdZb3K1A
TwW+2c6EQJE9Ml4EIISueKDMxXcCBBKEMO1DyMILKAgYiP4zey+01TYod/6wAujfmInohoGspq7J
/Gff3R0zk5hpEiuAOT8+26viUfNjuF5sfqB9UD0o24gdptmf/M47uB71O4Bi/zzXvCOL/g22JdvI
CinvByrUnjK+vf/7AWpiot9vyF+VXu+0lsyita2yQ+mVCoDtpcsavcEXDFQd5FWvPlyY66LBrgtQ
1gZOTFCxMkeXcXqFMA561bAHXT3kSh/kqdGN8oRc7PKDoJX23Ypu4pIl4+anWIw1LuGLoFV9vUhF
2MkNYgfR6rjFi2bRHNRhTsEk34YjZ6rFqA+bS+UBEKuBB96hH3ZjKqn+1TtPrIM8qvflVDn8+9Zh
UfXdvbNlTTWwEUMh8E6QNsmytDA6rdsK/cXGS7JpW3gqHlIbTcIBY9BjYcoSAcz2K3rJw2FBqvRm
LFCGG7YonHkAwEMz8pRT0ILlDBALKvxufF5UG9n2LqBIFJgttieWUglDUjfFcdjLJa8vBuPXcflx
8/HkbB9OxSTeAK5SSj77L/oidNwUdJQeAqgJbRxY+OWFkwhNabP3Zt0+cODuLNMRcOQSVW2lH8sV
MdBAwWHMnMA9cNWx8pzbXlu7WT2vQFDxYMLuCdMJuRmXpHYnd3ErhrY5s8i/6Oo7bSR4GBXr8tke
XNn3D+FkKRixc6tfx/lE0ofI6XaVaI3MCez2URMc6ZxkVVolhzg4sV24aTuWQEqhenvlrN2QN+v+
5MlcB09WM0+zGViZPH3adJ03veKa7vVc/wcxbGzg5DZoX3dP1+hd8v3NZNrvjeQBGCAcWEBoT+dd
hF2a38zVvcmd9G7q9An9NfAtM/MfytFoUrC6cvLJ1Dg0QMEelPxdxIJecRztcLDcieGT8tcj/Th9
mijLxGXl1ec64O74jI1kTNbKz3Ek84A7msGx+RUOZGnaxX6mjxLxrGGbWeASxvvxIV7tnurXCleu
RYwXzMsPA/PvIBsXWYalhjgjTtX3Ljr50ZKbPreVncNm9qy/4Fjm6N6rtL88jwM83dKgWhuPR/ey
fJigHvEO9OX++xSUv7eFP07BuZuzitTopaFcbgic5GNlryie8fqmeNniAlsm8f59tG9WCEfBoBqP
c0cnRzaFnPWXFSJtqkQ/2Z2yu0KCncve4HVLLDJPKTPpxC6NO0TGi8SfDTfHYqryJmTrKP4dvQom
p/+T04fyjSQtJ4QZKqk6Pka2ebeqNqp0Tqs+Unft6vZkPMWHLHHpa3NAYnVXDgkBFk/Ry5z8hhMV
Xjn6koVLJ3L4oGv7zQiGQdD7mnczXdQLg3HsayM19KT9tv9I0Hv8+DBRjVwzwN1xPd9WiruN/TVZ
Cb+9fJsF0pUL9Tz8sU7BL4GfuYAUnot1t7s/VI+5O6nW/DAYjUbmK7HOr3T+690OWoKE6slA23Dk
p7t8vgr9XHcxKWPiV65Zeonq4bBrwC7IWVqeM2rT5vqsuz2LktCwT5/T3Wn+76er/L2JYseF3xBC
9ZZmoVf/59PFGVQtMjNUdmeE+cFgkI0DKJzQkYufKonqvw/HJPlrWXdUXZYdwzZ0ITd+9/D0SO6u
SVneGE3GQgNFuKIrWQfKU/0Lihw4l+DgWU/KyVd/sYAPnQ3QBoKoGAwOdE96Ch3vdvFkLz66iNgZ
b2yiF9NlaxDbKlpDdBKXrvz42gfZzX02ni64dw9DlovH9F0kxM9qYE+oCc9uWEH7xaRZ1s/OK2br
qQ8tFipq9iht0LoMJLd/UGbCiBAwOJjP54Px2vI+GBYaboBBPIj98wL9Zer3qzZxG7yZ4Nri9WV6
4fS1HDab6uRmnavs08F10xSwOtIBLhF+9tDMboMSsTxMF5MCDwQXk4vG70gS5Mkcn8Xoc9Si70nh
VbTXp7Gnjm2/Q39gF+3CIJvfpslOpMXYMxADl36KS8ZCQfKlHhRvjeFWPRuma82l54q2ChL2+LPj
+ozkJN53I3tPjYfvdDwWsKp4v95c+eLZmVtuRT9iOVMgFWDMl7s3L1xebQ90Dy9H0ZlJ6o/WS+RS
V09ROlg/eOmz6vbj6qF7wVvOGSLQP7x61gug3tTE6lBlphVbAEAUmSnNUVKdlWxHAEjT9OY2LyHO
xWja0By4aInCTNnv5vae7hB3Tz/gwKbVGa5c5LdUjhAunpt7yRdeRmem0AhlZXhzcVC+R4ve1fEB
zFfxhIUANXjJt5ZHsNzWNQ4ww8wHovrSM3IXqxFnZHtY+1EDGVTpDwum+reyMfLcqjBSEULd+P3+
OaXUolEVDVdz0MCLi3zvsfXnyWiwiILt0PT3N4/JJRgDE/wfN0fvhyn2qcj9R9Cp67pj24ZmKzhp
2+Zd4CTVZRcrVWevUPr3TKobWoPPbabjiVEPlRJRFpW1+2yqi8geKurKPtKxeJ3Ut4/eWaU90uL6
ZXtOjh+N9JMXsfnXrdF13Fgt29J07XNP+fPWaLaWRGF8NVZmz7jgvC55EShOCU+zOMRWHBTtm62W
QazFTwgGhnU4dhwiZdiF/g35TLkje04uXpa/SYtzMjv3jwaNmzE8+CypXBkxBgXm6HUdZdtri1Vi
MVWPkz7BRCB8K8+vePLeMN4od7k8bunWUf2uXle9MWjfe6BVOLha57aJMW6K6AYXv4TNcMUlRbUa
MtFbob+aIebBzdW1NWNj2CZTJkGtOsSnxDYHRUwOGzaLPpv8e938yzKCQEPBEd52dOzXzE85+y97
cFw0iWV2kk4iqMyQ7KGS8u8DiKrC3aD54wB3y3KT1VZsZydj23swqWA0OXO8JNnO/32Yz+3k/jhC
8duWbQNflPu5cZabVLKr9LilL4f18kQKa+D/ekUJJBxTWYYP9NlI6l0WuUfR6fUn5f/vLpSja5pq
cjfZ+f4cgU6WW0qUNM72OBdCCS8GUsjXX5ARfthY1e8e2dcD3d3R/GSaraPcqDfNkNqhqYv1fUAv
21xwNkD/4dNpa7j5AJSAjwsB5lGgO0/iXf3TivDXHs/o+Xoq4p58GT315ajXVtU6W6TainX8ZtEB
NjBwpoNh+GItf3jEfyVufxyNvf7Po9lZWbf9hUfc+PpECHTnSzikA4tNLRoC4OQjipV04FePGPfi
S0q27sU/YAPKpxP9/UDTFFtRbbEOap8Y3ZdrNioCkFK26OyKjFV88kPiH08rQ4C3cC7pt4Fl9Uun
ZlcKX9JzuZU71MALFgrjLA+vmTS6ILDqlJdRltQQVW7m5pJrgUP/QeOfwdqqYQy9MB7VdbiPungc
rosz3UrOpL/C51AgqYeZn7f747nCaBvChfaoo6KoZ/6VrPFSPprEJ6cCWE6C1WQoq6rtZjFRoGZ5
ndx6hhXtK0ENyC6+5ByDYyO93K6LWIEZfUOcUgs0Fm0pfAtp+evOkIvCneE8msBRquHVEg4yx7es
uvppM1FqmAk2ZF05YAnb3KrWk5u9epQGCQX5rL+ulVofEm3PIgs4qWCBaef67aXUSh9rqrTaOzLc
Rz13LzXEkYsIVWd6lrvnLHTPFOjQilCPL6fTQisxttYeimJ+zYwFtoOXgvX6UW6GSfisk8PmrNJZ
/3HWLa+VLV9CaynHkCqPTxiDryTsbbJWG55J/dJL91CrKiGhsUwNw7PjzrMv/bxzruNYQQ/ROU87
jmogfFhEyVqyeyTvK9eIlcBS4OJAlyO7P+ZZcHRASQEv0sLxKL36xjm4nrVZWiDXoaGXSErJ0gpQ
MyzTaGLKii+Ft4DdJUV9oIfTmZw8qk1uerr4GrHeqcWqB5vqhvX4bC7LlBqI/JaH2qA/G34Rzk4J
5pXd+t8TSxFp3V9DWrOpUqr4GxqO2Fy/DOnGsLrr9RQdV0oTYw43sdXnUxHkFDdwxsqOLw71k8r2
CwCRKDhnPxze+GbvtrQvh7/LA6tzfzWup9jZgoiOC7yqlMXlVZ20H6dDJsjK8UcbREw1N3q+PCeJ
my2zQfdafBwPydqa4taNbohXLDpkCrNNBxkp2XaP1Ytg9p1G9rR6JDDEgiDblJPLo/3cLS8Do3Wr
+fmnteG75VDTVfZT4iMHG+I/76MZho7VmIWz1efySzFR36+/kCQK1LX6g3nKd1vAlwNZdythidFe
dbukzhb+7sbcqP7th7X279xcABC4u4tgz1IYF39eSufURRbJFbXjkf5R0SxaP5aP18iV9smjSVo+
v6zVR012cbOD5AgT4Bf6S9Xz5a0eR0tVyJ6Mut1lc/64Ek//e7h+t9GamJ9hNozVla3f7X+3a2SX
8bmzt1h6kWBXU2ImWl5+yii/C3e5Bf89zt3TPDqh1mvXk7PSDUzDzQ+lvm6jhDbqVE4Xx+xFO2Px
Y+M/l6p+L1G+UJNRnHvHaqVriLKfqvVFZl3N0O09m84P8Y4iHsD9nP1ydp+G2F/mrGkVUXY2ehtF
12JivpiTs3+loAo3eZO8GT8Nh++mKBaO7Pagzrb8iZh/OZqlpEp1aSxrW1Eo0qbHpbQWPbsnXwoo
FTyffNFnUA6VfTngaUwzvOhZMigdJQNjeVyr0IVkCv7Hh5bi4r+Hw9+gFUP167kJUOvLuZmX6yWS
rKu1TWjWvOFzGK0ad0+VdXH+IQH7mx1wd6i7WXFp9HMsXWJ7a22qJ+yuRjX4KGEHzmROoMMHr4a/
cFELfvKt/m7I25ibK6aBv7l+n3lpdqHkaciQJ9gbdeNw5QxjnLytw79vpf4X/ieuT6McRDZFMqDe
3UrJwIWvkmJrJRuyG2Fg2TmIUuhvWmUQchUpzkzkSErtOW09qWXMTk40eSHyomS5hznh/BIh6U5B
K1XjwIxKVzJGpw6+gpZsq2rT6Twi7cUGdxW7pZYaqXexb/7tdnyXpBI6nlF5oQ2BTVMmoXVcSCiY
ZF5SBLY5qfKXf1+t+t229/Vq756mVStSJDU2YpJsbq0Znv305J+O9awMMaFT8Ai8oRyTlZMijyCa
sc9LcORu9omnXcsPcnSc3G5hcNM7z0q64JLB8ywoEV+AU9K5TPP1v09Y+XYWfnk84oK+jPQ0crq0
PR6tLQ2qE4fKJCJbAc6i7n4fevpIx1X5hyP+BaqJAWGBp5nsAZRK7o54tk3FKtrW3j7R/on7XrI6
jp11ODdpNa/xlbc0F+tV7fBTlea7fP6PA99BHaZS9Gp4LrlUjMGa6clzgsJ75fEwv/EEcC+DDPbX
msZzmp7KeTvPB+JGIFwDc2R9pkE3xihwifAJjOQYIxoMcpCBbPGQid18GFE6lrx9j41fy9okCIqM
vMERYX5Ive5GGvw0he1vggOmsE1UoJmiKnY3t+QoVovoVJhb35/7z/PFYLFI/cHi5OHCXrhAc9vB
eLyGJbTli7tcLz+G6yDwDgElMb4Kg/XRajTyNrHrvVTey8TzRiufegX/Psbe6PGHR//NYPvjfO9m
Bxmm4nRdZm5zPz9AZE6Xdu1re23WL8NDPQaYIxLbhJt/H9YWu/fdvmarOkiuAZKj6tpdGm3VVpvn
KoedYn83mD8PFltc8xaD58Ec3yjf95+eBtw9zV9gzDVeRO7njRsG+z236fBw8CD8B5OXycYbbbhb
o0kQDIeuOwsEsO55G/C71Wr6A8jx3cz846zvYpLTrU0lOctRv/Qono+dab9T9ujXRFtpElPgpEpF
Dh6V3r/v1ncb0tfj3u/L8bEo4lKrzJV0WTjGWkpzr9RWuf2RXFRPIg0v1EFtvFrpUItAZUmw8tMq
sZ5Lifnix9oPcel3Dw+oDUiAxcLQ70+nynqlP4q41JxLI2UgrVE8Huijf1/0N2sS7l4YEMl4mzlA
kX+ughgs2kdVqZ2ts6gWlFDflY9a/mGp/e5CGIQGnw4fiYrCn8c4G+fqDFmWxHEUX0cG9l7dhOZe
tDGLn8KX7+aZiKsUahayJn/WUb4s6vJJqo7nNJFXdbI5gwHKGZJSUUAClpop1FownvTNhDhL7iVf
J6V59dIjugb1TxP+G3jFJuiXDcUwcU+7J/nZRhQpnYl2z61/aOll0eDgKMk0T62JBGYJ4mm0WtD3
3SDpcV/OisFNjmZG+9O9/yb3wLfNVE0qobJsEOT/efM73dLt86mL1t3gvC3WiNSErk4j5C+DMnjM
5pq40ci+usYss4NqL4MRbKMTZrbpQ/GeRvPLG7xwou4y98x1uKhtfNz+PQT/zr9Mh2BYF0ijeGZ3
a6ORWmaoawZS+IgpXPdHzLEpAHT/93zSMh2TuaSbAAvwKP68EU121E7n3rquxeyOX/rLxEYlxMCN
7urnuZdg0Xxa/PvK1L9nlzgmKZ9pwoGzP7exL8OxkzPdlCSz2VIEuzYeaxjNlzbhDwUaF2AzHCUv
ybR8olR0cfWNc3VPj7dHeVaPccKmFaZ+Vdf6/Pzx/zktUSRWdaxCObs/b0UeO21+7bJqbV/8MMMJ
hawTsum6WgAQXAkhH1o7sPLxDR7xOYHP7XXw6lVf6uYGmh2qf1LmXfpxurpd4nfoN6hHAPUfVg1d
PPc/Ny9ungPXhaUPN9X7uZxkWiqdoqJa19fEPRrTW5R7cOSlYusQMrqXicOofFHITBaONej2muNX
lIrwbKDdChbJ+Zedhl5NYfmdpjLZ059Oz6Y9PhQbuoSqZ6P1otemCa7SL3tq6X6muGY6rn7IAlhK
v70MW4xtCJmKfrfC6hfbaKtaq9ZJ75q6a02bjflRl+55WWCtUvgtZZXFMRxUeEHKQf1yuk2rIxeW
Y+b4GD+dD/F7cvVE5wA0i25gXbyqWNQvCv1n2/7Fqr1u2xDIGcFp2a6NaGDndFmXcBZLT/eU61xC
ahULWt2rMKt+SBU3qQbhmpZzNtR2USIdL7th50VIbOPoePMvuPo5rIo+bBsJQVDu1bR6tQ9m7rap
B3klolugGwJo2fIg7QM8LJuzr28R2bt58uz8oYzNaKHRCLAz4d34eumFG22LjBxSwKwlKD7WfjNU
qFvEk3a/i5YxehCya0zqd4xoR21wXmpQTq6e9pI/qm64YW2k0DmF7PtE5XAeUlw6IOS67sdZ4+3q
WV66xSkoIYgXrrKMn/Ni0EWUfQJoMmni16UfJ0Nj17WBpE7LyoN/YSeecpvotqshjpjN1WIRqQ8W
NAnEoOpNfZ0Um7Qfd8ML3jPtDwNbke1vxoTNsqwzHAzbcj4D9i/rQhUlWa3rfbpuBsrbjeelPOkn
rw1Kr8d2sRoUwhF33D/S+WEPn3tzGnuiMwFhpoEw/UbKYBbF8PlpvEG2b3H0TIvKaeNjjez3e/YW
Hj6Pr4RgmxCqtyp4Bhiy1FcowPWudbLH552tL1RXdZ2JcJqkwxegeH0KasWTcjiwaAUNuoEzUOHk
A1/61paWsFcnpRCgHynzKrFvkXByOvv66FvjbB8Nqh3DDy7swUbyBLczFESLUcflhWvTk6FWtAFD
kk4YBhof3gc9rK/Lo4FBJLSG4avCYIMWDZU62cPBbr1PObsJEH91ojGAgvysGxsjihT6mQCMS9uL
biU427F7JQ1eokX0gY4wvAAmWec5iDEksE23Kl2KqiejvfdLtHKdJXjfgn1/eqdH3zd8YQpJ781T
jbz9tJ1wx4DA6YZtEMAQ7SD2Sxi2aARiMcNUJEGDvTZxRicU165cCWV3KD63gbRoYbcdd/FYexKq
TYje3Qbxu0nVdi6vTrPyivNrUOVzrfBNKLMmSfJcpvS7PXuhHw2andHRjFBObK/F7BPaFY5Q7eTx
DCfl9tYUvk0vVvpmcfuPvFSjhCHRPVG7zqEcdYfaAxbCVjPxo03k32hynKuv9HX5sMAgipWvkd8V
gA6wjG+4vQdkbgP55tNieVpFmwSmoPASTTkVoSpuo3o4FzTb3IOMAHcgg3sc+fgMc1pHWLnRhomk
QHzZIAtpB+wE82adiKPTAuo7B3Nd77HOwe3WTzYi58m8EiIvlQrSxHR+ndPgGg0S/Lg58EorXJmu
zDNF8KnlX326V3gh8rMSTNB9rFBZ0OjQcMbvQhLQXBsIXUHqcNVAZC0NC799HtVp4lIqwMNObLGt
i0USL7hUqsegyPSYU+iaagNrANCKoFMz01SaSbQp3A73uFI9vOQ8lUVjUcyFRMr1/Zyc/LqfN/Zl
VwYRdHp08T11foIAwzSt/NozljZ23qchrBz9IScnbhEaxyYOg1to24JVnw8LaizHwDhkGQ0FNj+h
cARVJnJfDTd65TM2V9ofT0gQZo9tQPnHJ+2h7yNBGSQKblOErsJOG57Uniax6bm9BLnWuL16WrT2
ry1zexlBPD/5CR7CN0/F+TugPOWxzKZ4WTbbbFLMS5aEwkvgWaWkyXjusdTcuKndzEEi7vnEjVKg
7py2phcDRNp+47Xwha/eyxJAEgbZ2e28CoMTNAc8HcaJ7rcDyxgCNOlomggJE+Qq/LcWIgl9aVDP
Ek5BhDuUD8+ZH1q9y57yat4AFrTzQjY3iGAGET7BgfpoIPZYBxJUo3rKXYXWk/rGXojoQoJgV3/r
4K0JMo9guCy1vvGv8voaqkGhJQikIzVD1+o1dudn/d06FFROvYw5Qnu6Tid4IE1rTn1p3lxFc5ts
cGR8G37swNnnGWWKdwyYYb6EZ27vvbN+sR7F22fp6MpznkI2YXMWBIP4xlQ4Fv7lQmcoZ9+8S+5p
JphRqC1uT14x10YYmsBhI6yGmXY0XN15tBV4aVDsZf8AMZcbwkMRNVX3zXRRo5gc8BJ4Efet8srN
lT008bMNzdcemO8znLKTNbjh6Ir2eMMTDDIeg/SQcCMQCfB3R1eb22a4iBHITeZH/7TRIfqxvQ4a
+I2aZzeuPMvd5rGl9V5IuspbeWbzhG4c77ySlpsYpS794sUNzKyUWiH97EtGnHedgMXRY4CFDWPJ
KGG5Sp51oWdBoSDMSe6NQ7o7BiwRXC0A9nM4oBPtSIu02+XoQIt+OqzcRdOdNr4dpHf4rLSqCp0B
+sav5YdqPjqKNCFwUBcwnBgsi3AJIlitMyCp5iNbpBmdq+90bFVAgqhRVEEDK5BKFOMRrGzd8ANB
zZXm10ed8yQEYTlJBg2AWhuEg3h+ww6wdUsyP4hedHPQaGb5T2obs7yE1qKFDSujuTAjK3Oe4ne7
d/ugfDgf5MfyRf6lEGXJ7FrWqN4JsMxaNfQddcHx6ayMtEflsXtBgeSXIQXFOIcz9KgBf+qKf6NQ
rZX96NjEoxARHsevK7+Npjkk/DWh1CX2TygULc+Wmbil6CWUhD+A/X5qEQxxskN/Kl7j/CHKiKDC
IT2bdu1eu+c84aH0eJ6dIG5RLgF4sHyDiOid/T1UELx1VdJeeFtzDbVFaXTT/WLfxA+F4p3nSNqG
1gSmcbTYQGJMUldDOmOi67sjG9X1QVGN4KzNcZJ6Js4/UI94EDe4RxRG80Q8RLXQp01FVjzzxt5l
e58rHnPovKMxn0kmv153Vxa8yO/HbQNxQbr4DhSq5kUf1AvZb3B7SINmeI5GaADAaQZD7L1oXbHk
a4siwBwzC+yg2IeDlDUZeiqku4FfJcENHpjRsGkJEYRoYC0jyKStl87Z0NiIsHFLAif22Sz4P3r4
ogGl6KqAswSn2fW0YnYscPh6otUP3W1Iy0iS49mNJhwuAx16IIJyl+/CgcEdpUkShYPRj7jl37kA
cZ8telhhtmif+eKXuE/NuksTGuZlnUIqjOp1RlMcRWi1snzdmudZ+BPk/Df0IoBfDqnIn50pd9l/
JBlV2ZzMdN1XllcjI2wRA8jlOOoQtKfuXh9Jj1ovvzlj5zxRLUhYiiu1cyWncyzfd1Y5NLP0B0t5
9W/0lrOyFOjZ9Kip8mfl5MttKLXrsc9ORbrOmW2Xx9iYRTIGPFUTZHLsnZ1V43TehTJfl1GziDmj
/BEQyTXbzpfKbJxcaQCsJC+ULhDF6h8gsc8C0F3i+cfp3QEShRxGTRM2HZ3GOB49XEadD/tTnXR0
W7TDMgCvQftN1V1yJ9p1NLoIlBV9TwlqQsctbmBLUK4AB4Z+KT/1h/ghGmNGP/sf0s6zSVHui/af
iCpEAXmLAXNq7fTGmk4IJkyAfvr7W/Kf+8w4XW3VvWUHAwIn7HD22XutaOr4VnfTcLr7vtn1Ruc3
ZtvwrNr3VqXv9awBnKJUBOJM/LzeL/1b6qaNBzISHBIOXfr7pkWHamKdCY3lVD074GC49Uu5tpoe
0Ffr2rl/wQuZUagcP5mGv3onBGRcfCOuHcDwwo7xrLxteXHtaPoWVgxsjTcAvA/jChgZFR/M8giE
ny/yT/k5GU2L2Oxn+WnbSRdEmurVRzJs2QGrZL5LYhVCvVEgZLfznZ6Z+vZkRfrMEKX/FDX2w+jT
m1We95SuPB6/3C/vsdIj8JrUdpTNjd1f65fLr+hjOYr7IZA0gyWhKZJFvrYvIOCkk/kTnq4V1+Kw
BjADmh6H26SKbY0PV2OJf3YpcURJhY9bhxR8kn7xG0k5P396Dw4O0WT5lOPOPB5HhuvvH6wZvuSh
W/b8+q5ReTp92dAfwwe0nVjj8M0e7cmayfzSy3xCKUsVg9pnnYp1c16TGb5tvmXfq1YZpHYNBJXt
G0bSAvuVJY4nSHHnXqjvm8wTl/E1TYJcVRaWtyld9skqx54TRhMKl0rb12SB538me25Zr27Xfmnd
qp6CxXm8cUnhwDM6HO8ErK1/g57VElNMBUou+sZVdPYPubY3azM67Db7iVlphqVFa7EmupY7eJTp
wa+a4AKkDuQkZ/yMfQ7gTQWYG/DT8Z7WwwpQ7XFyCOyUnNNLQkXcIaultjHaO+eHSnmYpu3LcTn5
WTL+jc+R8WATXndsNHLZuwmE7bLEtffmwR5v18FqNdktRocwWOxn+DA/X+jfBP5KteKVyGMxSawl
L0iK+o+uWcaLiByX1BtneeNYmRDqXFeBT0io0QDmCSbXEBZVZvrPl/03HP7XVcs37aue9qs0t2jf
4jSmcR4oIeU7Mc5rsPBvbck1bKtMNjOxbmK4f7fsvJ3HcyOulqePz8+vr6wzCHLWJgCXsSSJ/MnE
qAW5ijo+g/deYD28/Op8jaPm19fXqqbHdUHk2yzC7xXgfDe4f97YTZezqz7PNonnjKtg75bHVt46
gy53eK/e20P518j+1QO3gcrLJss38WZV0SwKt4G3npUQgUXDzqeVqPHziP5brKiJ9F933+582qkV
xUcLl/3xkbT159frph3bdiwml43Q/8wpjPFqk9HGn81Aq2VvV6X35PjdmVrXvcMfxv3Wpljm+WTY
KTfCkpf15NYfvi5qWtSqCFoVPZPPIHh6SRva2n4ZdGadhc+of318UCZ252autVT/3Ay7HLZLeUyJ
xLu/J+F8cUkq+zU3Q1EFy0ey4ylHeWUr+FpbBNipb9A509fX16zRn76/A17if6asanm0VEudt+KH
2ODfReu26wdaxi1hb1jWekFvMKjFPiBRD2rCF014/PgI64QoutgXSrOzp4xV2Qg0LXaR6w9fndmv
GTVFmX+3ruz7GfBHW2+0rGkdF6m7ReAYf/Sr//hIdOSZoWdB+bnyg9GI1abmQPDw8EWyduOr9fHz
JPxmh5ZJ+Mct3OgVdtXOq9N5WWHLJqlXVw8rdociyMjX5/F+sazP2U+KVmF7j5WJFpNjuqrlaxDK
luexU4nuWJ1vpc9xTI+Bp2DpNlfdOlvzUzkznHFs9UKqy7eTzfYDuSO1Mk7vSN83KoV6NvQ3+2mm
0rf+nmZxFOVuZXOuTPcfHqAtJGdb3eqd9vwbG66yd2k6Lv8qmKWbvs2S03mHaFWmMG5TVXToeaOf
R+/eBW4UdnTOQ7e027kMVcNOa+ewlZT60en/sxk32teyvNNpnkf29OL5sBTAw3qBP/vnlnwz9H91
1c3WyvwQusbxQldlnfPXbmY9v8ed870l1L9pXH+Nx21u4HybHc+5yUWIwi0nlVoMdmFlCHU3cAz3
qiavOWE3esz2yra2isqWx9ro7wl2mS82JFwfSHNuHBqnhudTryZtimgr/kYpJDxzBCG/vu5ZS/XV
v1dmz5oafcf1Kjca1FuuSh571pXpqZH32AtisLK65T/8PGLXVNefLnOjvM77y8k4kmk/7eMuwJeM
3dhiM6YYi57MxC/qMr/uXPPbESz/17QbiTLdnY1EuZWpjILFzthbezIJ0OlYpYcFKv3x5wt+px4Z
xf8ueCNh9ua8S1cZF6QSl1oOf4pVXtYoNDb9r3uq+DuV9Oe1buSMbcfVKVHj1hjg4XQ6mZC782v2
Nf64k5Zj3ZshN9K2XXpLa7Nh6HIZnQ/cD9d/HQ7fyCiCLsQfgWwCekfvXB9AP0mvjn/uVc2MH2bO
rRyu5sZpFZsOehGG4H0rvrMUuDdo9k1KWXYpZ5Ut+nhKca+KSa9ewOfo6WWA33KnL+8M2i1iSGhH
+S42zMrU6awH274bZG2z9XN3fbfi+HMS2je2ap9mh6Ox9CrTVa/c3gyPT+9uLesB3npH0VvfDkyF
PAKWnSapjTcz0N1mZjk+03HPSBawXTmzQl7oU2f2gP/Tff716+y37vmf32RryUD+d9mb6bharhfp
iaXotPuMkL2CB4ZI914GX+N7qrEk3ffP1PvvUrdTrzovWcc5OVRTsPy2IPpNaOMnaLsP4IT9PGrf
2uY/rnQzCd3zdpPmFa5UHs5Jthxlp1r1+edLXB3zf1uDo+QA50H684122uZkTmVLNP1mJLaVgw8G
AyHQciMBM+Me3Nn3DfrvYjeTY5Un6fxyrLrjbNsIze6J8u+0sTKCn9v0vd2s/HeZm8kQX9zyfr0+
Sgs+99/eQI+TxmXfqHddBOGHfzze0bzfqsP/Lnm76lvZyWa+i+nGeHRhl47Qdz0DyemeLfk3Vnr1
A3+P1u1677KsbvZH2wYE+7la2/2yu7vPyrPzXqXO+uc+/F4B/tEg62/fY7FyzaOxokFsePEYAhU1
GrGO7ICScKfvrDvT4hrK+iMcEp2Xp5MdMV5Stq6P5iB1AzMiT0dgFZ9ct4oVSXzG70twU2zm/tze
b2/BtigwskyrZN3GRi7HdUIJNaIG89MIBKKzn97p0fK3Y/fHJW4kDS/A3EYxFvPxkcgjm4seu75t
VmoB7s6IVSX7co1frItb4/H43ppYJ/9HzP+4+I3kOYuqm+Zl1iqX5vHjUPPGp4972xnX3KWbazhk
t9CJ1HCS137jzTne1jsfDZL+K3Pwh87gmiTsQRvteULgweou2Y/ZxezpGqthAqbyxq6F3qHjkuGU
QOpXovrRHJS9ZT09ti8UFVaNMvHcaXVPqgrZb0mZ5E0neZ1bw9X+ZR2TxLkEE8tbvO3zWZquyVN6
vmze8u3uV6Wa9D3T7VxIslovSNA9RzWjNM4Tck3yLqnEm2TtGyG5EsTfyveqZr5zjf7qB821P6bz
0Unj5X5evi7JPZ8s64s/IU+rRegAi/Ty69fDePzICHe7BA5+nsYaxp+G4GaOpdVS+VAm+jElJahB
NIM1Qty5a2y/sfGssB3bwsqza1O5cSaO9jk1nZR1yRrNUDjteT2vWzXlTIC8UjnVti8/N+yq2f5p
2R/XlFX+o1MvTrjblKUjLBZer9b7/iHvlt7sfg4eAVuQ9yzVvSbezGX2TZYrw6aJ5ecSnJ/+5vPn
9nxjL/7qwps5sqQEsWKQkTmNfl0AvINI9LnMdsHo3mS8146bCXFJrGV+MLSE/LV5gvX8juq+d/ob
tZJEc7t89ji99bVoVllP3XEnv1HLf3XTjSXfrp3TLj9zfuN53ScPUeDVPw/EnSvcenOnJDlYF9sG
Uq7cSS4Tiq/IQ9/8P4SK/mzH7XIiPlF2Ec8Z7s00aabd7XQFC8DPDbm6GDcS4nrlEhsXJcrZStaN
hGRrZ52m2X4+XpO+cQQ4LHtcUoLtHX0atbvUnbvbGN9oG9erOuUSQBeEKUo3k9hNDsd9bEbOODNf
7OW2CQw2W/kAzK6i2uLYO8zfYgNLvvnY570VKcFzu1fdjI0lOViV1rm8FIPAz53wjVipOhgbBPIi
hUA3d5SXKulyna/c8clpLl4Wx+4ZpHenab+E3gto4D9fjDb+q26pxyBCQlFfib38G0WYJseFfSZp
eWyl5rORwte4wdwp4Yht0sjJ25XN4w7rl68Aw/Ou1m+OOomi12OZ5N+spx25dL5pxuTTlEqDKGMZ
fdw/plZ9t4Bfg6SH8/Hxwla4TRb+2bRrjjewNyf/Evd2lbEDbFK42MFNsJps5rPMBX3FGFjxsl6y
4R8hf3ITRm1v+5wuYNts4uCwj16Pqk/RyhhcLNg2lgcgCXqGRykyNjsvA585J4PtTMpkPqxUO2F8
rpXir70JcSsHbLKeC3nSEuSUBRs7aahhzjfLxopCfie1W6f3Uua0y8mB7GC2jBej025mLibLS8kv
V63HHNDUS/YWWacg3O3q3p78A7a5bZCFrOgteTlTbG6cWssTDT+G5/HpCJ3i23IxW4O2tLZIk85m
9uG9cmxl+flrn+xqaxd8z3V9Va36cellPZ+ttm+L+PHoEV+skqNqntu2XR3GB5PaHIB6ncXYCD8M
G1TpCApO7H94qA7Mc2O/nh3xCLISqL3pyzJ8X8UWSfmzTbjw08t2Urmb+PCN5hGiikcZBrBa7JT+
bdGojGHvcw9+z/rccIBS2kw2pf7ydEeDfjdF8Wddu0zVKcHqG4lwzNMmczae0HvauFqHynvk3YnF
fNcQikpZQLLexyu4UTzVy2p5XlKeN46yX1Y+ZmFnkCKe3MOhYdP6G3FjSxkYAPJlyF24XZPY1vZ8
WFVN1glrHsA0scXYeXg8155ZNfBqWCGel9eB/xqAhwM0GFi9r9MhAT7W6G9vpJDUBSf+ptAfq8LJ
yu89AY49eiJcMMEVF47c6Cl4ecpILXshu+H5ZTAYzAaDJ8ff1QcA5I0zoq1nf/byRChoTAKr1kOt
8RdM8L9a4w/K6JZav3h+97G79fuvz259XG4/fjx0BuBw9Vb+0+Dr4fFOAOkbrVdVAbPFNoxpM8p/
z6TzpZwTSg2J4R/aR7IpsiX5KIPMaF+s8ZoEjOPGuKP6vgGWqFZRsipIY8VUNTVUf7hj58V2l8XO
3Jx2C/+Pjp5Ow8b0lSYzEu0JgMa9UdB+exsGtLrRm/u9l7zWGMy+nhmvx9bDw2AwBk5vRXLzHbX8
jVn6695upvz5fEhccw1g1SqH1M9IgRohK+4wzNuAy/gm2TvL3ao2r4w35qVWyrKO7XRPJLks1iSi
hCQwe919GN+5q2/HyCEkRvm3QL5uhGSfUtF1Xqzm4000saIvpP1wam3Jzlh8IfPH6M6UYMf9VliA
f8QfAImV2LOFivl7hOLdJo/Ll50J4uJzBnCT4flgfTj463CbUwZQ9UjBD1dESHI58Z5/ftz5r+Wo
cSADRjH4kJy3rEY+GPUkXn2y7pMlXn+7tId9qG9r7jtQMEDjfiVlEnhAb6m/Jm2zNu/swOkbnj93
pL+mb9vaFqi3+jbqJM3V++vQeFc+dmXObkbeXBCCh3JvdCzXDR/ki+0geyTdeTrvDL3udDU0SjWw
VLtDPtrM/ZPZRsL3H4afAtEKLlO1M6xo0fG2IO2GGj5/uuxsa9Pl7HMB2nUz6B165AGR1Hj2n9Lt
oJTVX0jYdZ5fznjbEDqVO1V/eQq2vcZq1Vmva/tHoGktH1FPazEEcqTlnptkOs42DWAmlmzvrjoC
ucus2mxZb31l3XEeN0i03NQ8w/+CQ8gvZ7VxZbKkZAGkViv0x15GahOqnezSWaW3993O3J8fdeHR
wGl6jj9Yj5znza/K86YREdYw62DVHlKyfsOovh5tHO4ftxobX/WdoSB8B7Ok8wBQ6hd5Uy9jj73n
n6Wn+k+kQLChJjgUzBywVswbl9v2kk2lvHPPV06NvueTwzENX6eH2isbd2xBvS07iMqShOX2YVx+
uqalk7dCSmaL9DABLJLMta2hipkobOqcROIwLFGPjRqufIQklcE5Q/VY4+T57yXSe31rB2B4MCC9
nLpiyrGoI6nsApfkZNDGZlSZ0K+s8MLhGJeRWvLd08nfQTgF01Pz4+fm43V8Izhg3VH/SgE+XXEL
NbM289M5XRxLI0CIKN4Q4eS5I9LsaCA67+RKLQIJJSUdG7ioI6Ahnc5itOSTaLAcHHspeN9Ubk0P
kz3c0uB0t4Dv6BLmgEwBGJHGPK5nYHyEJN7CvnoCtzlpAg7ZF0fruh8PtzDlAc0OFMhiCBPrA7TA
fVE/pv6cI8jqFq9eFwGbwU9q+sz614TTIEUWBs/MffFcRld6a7cpMliIFbpbWCAoLoohYl9Nt17t
2D4Euz5+GAzhp45brjkU9Xk1N/Kzmeit91BbV79ckhyjFs86NhKnZxHE2auXkP8inZ1/6X3RYKc9
q8HvYwSTpqi19Z6exS8ANv3vu6JYhV/zl76r8+gTMW8W//W62tF39KlYOfWprni9l07I0aLsrlBS
UYXCrdqpdvRa3wBG50Xf0H/wCa7Pf1815PtVyoUWowR4Tg6xOc31jnTEkbbq+yHXLs5aHA3NOGz1
es/hWimDCsUudJNNvArALPvOfj8kyEz+YuyXyDzeVx5hQeqFAxHNJL0sq89py0U8ArgdbdBqG+Ek
asG6Cz/sKZhvuxFThdSItJ0/RZ3F8NLVTIjgEg8nc6ALhuEElU2CZjg5wvNObRHTag9jwprv6X7N
XykgbRprCkeJZ1nwn4eT9YCvj+FVSP295RtDYxgN4qn+cvnB7//Fs+KVMYynXIsjl0zfaDAfL0bh
9Zl59mHTpTCVd3WsHgC+RoMNMz3p6eEN973FNEQy+uIsLcRCZOsVuHcKxh0xtRbPCoYdVQLoAR7/
9SGOKG8kjjun6YIqegzCIXyuvbhhHmtLJ9g9sI9vwngVDr0RCwML5mwRce8/N3mr/LBtZTBVGRBk
hZQB9CuH7vZNJ4Rgi3ozt23X980L6OiikpRs0kEMtSSW7tWLqFVpLDuL5wRiqlU/gblKnLCwyTZW
/bR5qbtX8RWD7JF55DbPs3Kr3IoZsLgKnnc8jIfQA/dLXcrLIGPXpPWGTkd1MBLLNdj9YHjyFQS1
n6IFxM4idtaofYD92WnD2dIV8zKYWsi7Mdj1825M0VE8pC4e9kIk98phCDU5CP+QPHXhmuDckct0
hsG2rtmwpXEaYbOTUocECYJYS2DjohYPhqRwENMeCOfgLxFdiS0yEh5WsKHUDe5cFNmGwITYiUTY
qSlayJaqC6FQhhlJo6shh7kWs8o/6Dnp1W0jG2djDTG8Jp0FB+nAGJGR1gvH675aFQ+hkh6G420/
HEvDAeiiqqp4yIfUKaD71DPFQ3qw4KteBovhlX4adyVEWEtMDLGk2HVROHEbMewhByhb9lCpxFfq
9Qu8X1dOqOBEN6IrmIeifNYoh60183j7qBsE4YDJIPkGYXisViX0wXoAyzW6025Kj0St1Yf0VKGj
otZhvOyUulFnxZAz+gyRBn4J77OEt9TavUIADgPxcMNJNGGySRmEYilDCHXa2t5dD/S3OKHUXOWR
siJpaP2eYEZmUcpfcyazIcNRbhW6/RRIW205jTGcj40h5YokyzLc0QBa7MGxXQawi2lMH6+xHXnd
tmqik5DkXpUIvXUdO8Z6jz6RCGg+64sZjAvlqxwUt+s86pbVE4X5SpqaYzJ1aAZmRjQW13o2goUd
q++29gmoAZqERQtlC/Wr6TgfV/boD80b6QBJvWbmoRsH3ih8mA/wkLzRqk/1anfVp9QDZYD+bEt6
1B7vCQhpSlwZMkiencZ5ouE9tDKYSbfNfUDRMHrBhetKp9XULiR9PZBg7Jh7xiDsSPtKhS9hGx4m
0DGL52sLJ7l+NXl16suDXYeIg2fQPOljK6i+UmgbUQy4xMgX9kXj5GLUJdSMOenjSDX1OhC3YqVH
W37VmRo22Jo6IQRfyHgdGiUBQHfSK7uXvAC3Yb7IIygedmNXTzvzod0BkRaOU9hlX1w4s/Pe7rFQ
+oUBrmDOZbg10nPoY+HaJf1B5yvOc+Qu0u66L4nSINmNbW8xmA8pcUHhQA+yGB76UkabpjWrNAqb
nkKGHh5QhtKKMpTGUIIi8ZAjUIhCiIk/9ubjwg+SQqBSFtHLh/AdQtAn9aJfdWDRtfKbdLRsBcfz
0ChpnHYtFUxueNdpAHIRDTWE+pr3EcJCmvQzyJc0d11mnounvxhRU4t8yI1aoDPWFRh11M7tVe+W
UVniQBHPFJCZaB1pT/W3tEf6ICPpMmynSaUB6D8zS0JcQomjiZaUclJM4huTtLtClUued6gpdeQS
HbLuH7swkjYWES0rqNHmY7kNRHJH+xcDVGO10Xkt5ow8xg0A54h6OLCCHQoL9spC7TrXKScaOukv
TcPq9VuIxiDsWoibxhfRxOojjy6OYcFeLr3ApEI36KEG4O9BD4w5oLnxUOOpL2vSlXlHhsOFAAZe
8I43NsbxwBaV1qiYeOx+xXEtG+WT1VulLqULgRf9ignrhnC/R4QfCWh4E/VecTLNqHAsyxMPsXls
vpwCSfyxmzBzI/i6xNiFQgjsAA75epXeMbBzAJ3DWhcPwtGu7XYO/Ip0WFwzBGhboiVOg9ND9ekY
HNjF6e6hGNaHUHP3XIp6KTqF9EvtkMEsX9vEyuqhUs8nDpNbrbwaRdoQBebLb3EKAe0Wq96xJXNT
6soUJU051bu+Hr//40BDfcQQA4NKFQ+apu3ShcXsyY9+iWbCIR9dTWzShO15VMFJsTtuZwf3sFrG
//YGZKR0XKY1ypxIxxXYw/d0PwQk4u2j252pblW/8w/I/iirxI3fzqQqzJlGLh1pGSBNi787Tans
X2C5KekeymuWa4jtQaloJhwxJYUvXvjD6SgdyS+WU4B7iYXCKXkQSKdQ50ER7BTWQ2sCSZEsjVSU
5hFVw0H96pXSSbpE6So1EYZOno16RpMDbQLHm7r0SgeHFjsFMF311Qwsd9d60fpFPak1jBSNppVY
lePBqeeXoXo+9Fy6zcWZ2b/phJpv2Fr4VRi3E/OnBLlPGWbFQqdpKOUFpFdpRtEuhhpjTbMyhPVQ
tcNBnY6Bl4eyyOqChzg0RgRrw4fVs9G2Wht4jVY4kyZ0wxE0fgscTLOrV0DXwp0MdATMxf3rgfVt
M+nvmkuAYC5P6ap1hrKLW9fgbal0l2/6v69zAgNy1cOVuO0ES7IFMTaXqmdDUUJDJBLAhd2hoqsN
FytcrfAvc2nq7kd6rPou1aetK2g2sx9GbaRBd5oNf9+v+JjEt23BKa2T6z9Q10E2zIYLXGQ1u8wF
VROrFpYFCfhiRykyS1btpVPqFMTYy/YB7qQLr0Skp78FtfWlIyJJ9gVe9b4+AX2do/b89V71zm95
04CIA13up94VJd9J1PF9Edn/fujdw7Mme3FE4dzq3eIZnGI1b5Y0JLUnSAmL3ytB4ZVEPUFNFL/y
KCC7QbJFVI/QXCVcqiUbaeRt+B5qKK8tNWW8XD2Jh5OawIb4Aj2Y2FdPereC6EvWQM9veZwwDEoT
8XXKUhbqQnNLR/1+6N3iWKkMh+8d+aaIOfUwX/RNqdRj14Ga2rdeqm3CqprjmqGapzpOM774X8xb
SYxkI3kzYGBl5Q69e7Utq631vNbwmBbI0bAzehSGW1/Vo3CJ+TrFCdcPJQkpq4M5H0HtdswQeXmY
UlBS/KfAnKUPUiFyUfA8Ee+Ehf8pkPLLW1Rzo0LkwBYyLlMqMydlWMi85P8UnD+lHtbYy0It6dxr
1JOMrzwdtfoQhA21WQpX7xgDKt0ht9fUks9hNJI3HHt8EekC9YrssvqGhgUk9XSx0RSNdzDMkJ3J
y7ygUlJuRI0RfRnDNj7wCY2E/A9caCg71SR5yr+doF29jHUIOzlLhz2lxJUm1BftC4OthYO6qtp2
2ppNWmAVVk63oAWYZHvdtuoA6fYBsmKlFA73UEiC0d2BTVOTTg8xzMt2GYHEW5bLfqwsfB23aBkB
HBuLx9NL+Kne0PQ+v0ftMjZQAlWI3ALO+sUvu+H01AtSXIB+BdRdt8QnAQp0/nXp7PlgC0kbV4eC
DZRTBH7dBNkc7nVU1KKzHPILideWhY6UT/F31V/Xj1/Ssev2Cj0ry1RpHrjbQ/sAv6eucoA50QhO
vZz6bcZl4IFjhyS7NAjlWLcxyvqKHvqafgmb5myttSmpRGtIqtU09RmkorVTM59IIhEvdisbT1S4
8+qEceQdjpB8F6JRGA/N5EJAioUv7QS4DwvfXqCkC2eA/9AOU9MvVaNL6sKlwHiFYY2H7Egvg2Wg
1FkMYDrh+1TZdsogZOFZ2ORG8q5LyrGO0PkLHajT6N73Le5TOkISqplYWKfff9kVRToLWRZ7qhh7
4VANgTpC6HDf2W6ktYUW1QBue7r/VcPqhnXFguI+qxjzagqklws9XQIPq2M9lztqUjHfyGQqA3LB
RFFPuDgGUmClST7ZN7xX47F4d49fl3adNlouaTh156oOdH/6QqGyYUxlumRwiXM2PeYfErNioSHf
R1oUlCOkqFCFWgroV423G0IzLvT61ZJebYDG15gBOYtcaNLHA7k4muUHpGTRqmB4qP2P/NNz2rGm
KUxRdGOh9CRZQob6q18L51l/VVaLH00CFDNBio8CK1b/oJDghUghyf3YsbkgPVB4uPpE6qgIIBCX
IAEbhzyiZFB6+9CM8Mj3NIdOkq5Q64hcEDJViGHZBtxeJ9r1gcEI6Rktzlit537Bk3uZnJroz/91
nv7LSCVwJiIYUFjChYxDAfcoQ6UO0ZDoqkxyVp2LCwELzWpdVxGTJTpFBsLjBIXDs2beSTkqfLN7
zpjK5QDOkwgu7+vzYooXvSwxPeBEnnoSYMnirnfpAJWL1lODizHKJ7Szdn5B/Y9d0urQx6hE7lF3
jZ7iNtC8AYXQfE+J3Tg4Fq7CqWfVj6BFW/5MisV+LOOrOnDnamihXmk6zQorzgV4HguK7Wvsim+2
VL36iaJxcthtZE4TTs6shJFneHOaHYvW/Ekn2AdyVMoNqy79pbmii7i0Qd8+9aBZjpBnGwusSYos
4r4XQrFuO00jgHN4tN9D71Cr1FmZaG4W/n6heTQ3ZVaYvzUNkT49v8ubkR+z5tRb1gvhCC1g+StW
u6ce/aDPUcbATWwaJmpUjp8CBpboyblsiTuVQ6X/x7wejZJDcw6txaDELaNVrnpaalFNseoRsCeQ
pQb6ipSWw0DZKJodl16gjlYIjM3FTLpCXtqOS1gsZfA6GYpouMER1OPcLf5CfjSvG6Okrw/izgKf
Me7EHeeN+6M/i8M2fWkXoXsrnBkTm1Sg5NSFBPfBgpWhnj3sRnmwG1VE0CSbQawUNIEDbMV2W7hZ
CpZoSV4szLVE3zbsNiBPgbCv9KkWtTpSvzIsl5crGfHoXF/3wummQ4k82MxbKv5P/mreUtom6c0m
ZFV1t+y70/WbO9ruHuAB3Cw+rEvdhJHVeV2ak6he8abJ6j20f0WnbtVrGgRYFu0cpm63xhbWJWyV
KKQfmRB4LAGWrGewdrAnJpZS9RzONMX7bJ0VVgK/upG+Jjj0cuSzVuXoN402Tjzgcp/An51MYD8W
nyEWEjcbymaK7z3whw9H/p3eWFIPIWaDzXvncwBHe21hSYXDsJn5myBN+3vCzFFzfx0isKqWfv6p
9cI+qLyZDAsCJbgq/Hn4hlqbvBaadW/nL58raS183gPInu9gMqvFn9U3j53P+rp56Y8xE9cBXTYv
s0VDQ2t2k4Ajxxp25kaw+4gnmrNnSC4AOlfTi0UAu5VvY82epEa+bB/G7J0Ppk74kLHw4A4+uW+m
B+5LixxIwItGemq3wwdQD4An28LEs5gB27gIPNB2tmybFX4DMZj69g3KXjFa6y23vnubAydWhNGA
ahtVJgrUuG3A22YAsrUO3era38/GcV9AbkCfNQ5vLkhvuo46m3nK+3pcO56JQfhZ5dxVcEW47PUl
b8wnwGCxNmIEWpD31uF+ZEOlzSQjKeM6wxm+zy85ZCuo190XyNd5Jhjp7CkO5KqpkfrVu7oB94XR
5wlBxBWNZIFFdFF3TKuOfr/0on7gNkg7u05wW8SVCEDxChEoNeL8+uqKdFbzPpon+sT70Bmc0H+0
dRGCVpyj2jjQiBNc3ecnBZ3VMITrk0bTkZBZ1vU8a42RUr31VNeNFF93Eaz/G4Jf+5yn6G66Eawq
TVV2kGjz4pNJStuAA+km1R5eIOtVZp7Q0zzmgcJjoDJBRchMBdumS1Jkh8nNF4w2yBXX2d/lqct+
iDovBjHI/yqec+rP+USnB4GtcHvpe+PFqBsGs5rl6SxjN4X9lNb5Dd3EOUeg6XwCh2OwScNf6D2B
ZqNvG8uBok7aKRie937XGJKLOygNHeg8s+FyUwOyCXIorEw2vTwiDkOrJRWsFa1M0nX2szDW/brX
2K36Qw/7OqEIDktCI+4g5n7V6QAJwkbxO5Co26+yyi66sQixASvh1ecNJtnIhJ+azSJMYaGFUYzt
VW1nsZ2/0EHw4HBlFKAA2yAW2AJsmIArt2ukzVV7HuynCpCzbUi43GN7TPFPbb4pPhpOxOqcYDdb
CnFq69cgsnzdURsk2nizOqdScDw3oUSrgAm26e7AkhorHCgVTEOQYSl5YyTbsCQEquEsNWT8K6jx
hCZrEkndM8SDcLgYS7UXhkCGoXjMwY7Na1Sed4E3kjUxYIVggmcxbHlbBPDy8PMWObyd/6aWsEMO
YixUTaA43/JBptXKKdutnHwKezUbSNru8x7s4Yp4rl6Xyc06dUyYrI/NSt8Kss4JD509F3fIlhFb
Q9obPHfy9/P/tos2Pa/kZ7z4vc1kD53xmrg3mSkrdnjYTgtS0kqJJmuT0WLXSadZP3rDJbl/7RV7
Ggn7WLD4BvBvstul3ZwExka2L/ks5ggn0KcEZqFwbB8hnQSjkd1p9ry0uLcbaUdehri9ckJcWwJd
dqPUgX26JmNugrGV/JIn4wUFpfaWBVeZV6wA5RDBf2RNrSaLu8ANSp11m3grS8B122UxuGyfrxGY
3+/DjBcsIWaUjxOvwDHLOxfCs1qWme0Q13H1xdKll71vezmLjS2x2KidNX2ta6rDjHPpu15ffk+p
c266gdUkQTP4eZzL32SC/DXMN5kgYGS7Ucmu5FPGrkEgmI1r+eRAEQYhiQs7dryizjZIcejwVMmo
ybFbwpfANPGLTmmfWxG8jmeUxukuO4n9T0oVJDowycLaULJc167eZDgZl8vB2B6Xmob7ZwXUhTCn
KWgG85l0RfK81z7zl+Ze9TXjM+0Frph/7Jfi8st/PONJJg11ujzzrLmh60/X1ZH1oB0TZsEr7j9D
oyO0bo4b99vyDW28GgOlKyW6rg36zE1C3RJiq3m8MLLpsWmxJQkAM4zvYefSIl7C35wwbtghdvSm
xTSARGv6HeykZT8hSqV1rUNc6cgx4n/f8R22cVmSXBdH7bBPRKNtN6x2CIVd0lo8EY7Dh9WKYAn1
utHeYH9kIg0wd2XC9Re92EeRFFb9atdHqwBXig9RSdcxhrOT/xyE2jWauxY0bJDZo3e6O/S0DOyd
OflPbt9NN93k9h2TUrxf2Yt8qnEM2RE5EM1eEhXSvqtT094t2Wns9NrEiUJk78ziJmeZY9ZZy8i9
IuoKN+myKcRTTcx7NHbfJd5BUlgG49shKdau3lRt7ub7S2SeqvnIEk7du5svmuk+yCbmJ6vYC4vz
OfiFUMiCrV07AXJ4AvvQP4BbygZttbba1S4khaxZwL8b5faOnIS8XloFJDgnbFOZ/s4O8vjx5261
/63d4i1yvqgegDLa9m4z2UnfXSyr5imfGi3thm5JBmoZGNwjW+sn9vi3UB2a7PlJQ7PzjkDpr1S5
/lZf2f/vZVftTECPVJAKinjV3l+zBIx3swGfL0NCQnlrP9rU01aIqNkK2DUAoUSNeqhNj8HKtf2k
Bbvm8jWAQTyG52yuByicLswxwapZQnx3V1UtnNELq3M2U+DvgWA9b5GbViajhqPqbJrVUV3N3QCy
ylE1SMh+UqaC+w6ick8GQVC9mjBEOR9KVxXHebpAxFy3GhQOYamJgs2/rsYAtRuh2kOttYkPa0ck
RcoIL/ANyH07CGX7guRtkUBQpKDK1H3nLcIjVw5JIhG62WVwlV9uOuWiivb8bm6I5VHMBkNAN2jD
hQgUHQCCKlGG8FPBKcLK17+KPeioJUcpFpFwPEzQdKDTNhpSB3rQiK4zCnXrmBj3oqjSVEEL7p2w
qG7oejparXe0v3MGQZlzEYNHgcyb6+dDc6PzXIdk3iy9lglwev0L+rPMQK57654MlOxSKcg7Iaom
ubIgS/24PKdC/+kSmO0LHcoAt813m4iIrKPFItmqIx/jPY6RnHLWd7zjcb/sXgYWNxp+Hlsahi2S
vGEJdaROlA0aGdgM8Tab4Yi0IRZcK6R7XQfgCFJodl3wW1FtS7KFoIrmAz1wO6UCrns2en/VODys
6xVQJA/DNffBogqbhfVCz8nTLOH3y7IAptyRKLCje11EsC4gC4GHMTqwWV0dxIHRM1g4VFle23iz
+htzsJ4jx6Sn2G33Q8/s6ysdvWMN4DSWT7iu/UWwZlHFDvGLDJgVyFVaMUOT6yw9N5xO9hi1kjZ0
2wBUo77sTkaJLPJj1ks0bs/CWJr89AY5J8sVVipSwH1dPw7Qz7uW0cP15O5JoGkbvV0rfTlP5I7q
9RbdbTR1e2d4lzlMXnixjJIaL5aKlQk4uhxc3G9M54Dm2gq/9EUNndS+fsvtctvAEGy7auW9mraS
+Y0V+Etb3Vj+w2W3nG9Xh2iWABSaNlE440OjzAIvrn08AvrUtP28eWoIbUN40BcBYgH4lFLCHNUC
agEm0+nB7/efnxNSPhLgxsCwoIbA43FNKSaZmKznxhoxNQB9imqj/0PaeS1Fzi3b+okqQt7cypTD
deHhRgHdjaSS9+bp9zeLE3vRRQUVe51g0YufppGbypk5cuQYT0/4rQzeDBFXEImRlmW+1TPQzU2d
XwzxOPzmX0wrg0kjF46DfAI0XLqR84CISee9yC6TvbDOUTAtvZ+j96eg1T+jXyJ6M7sP/x8dpm/T
y9kgj0qlN+O9xMoIHuB7gatmh/gBKnlNVnshr3NPh5oWrNRlSaYswp99c6CwQtsiLxZrzrwRS11G
Z1zE/WllXBUwPNplSvulILrBK7oQ8bZaNX/3S9HFGQq3YgeWripijohWpr9/EiGRW4cMNHrrBFjI
EfxyUSZEbBgp2uiYzPrNrU6IFueEnc0zukOcFSK4sC0VP1kFhxaMiAGf/Uhiy1a0VkTOlhCCp6W8
7T/E3x3aA2ClCFCvBjQZn8VuYq/kD7T13ha0OBQQxhFF3uC3tFSWovEAMMl+w547LSX+Unyz2DSX
2SGGjYSVz98mA+iJH1TYpuyV+BQb1uLwlci4GSxzBeYJqkgyITIew18gJS9u4rAV+abYMhnM2orN
UdzIzz9tyUuexI9XF7xw7w02WUAUvJz88+XPa8M8kcT/szTE338d1KgrbZTkaiSvFAG2PVCfOh6E
YPCVl9pW7IEqtAOV5F59EnuB8lLjuyeaBSL5Ff1TsdsJ5Db+awB0i40sXOU8IIE9i1ulE8pJpInF
QlJaxOCJeNcdYBmROIpINDEPdsgcCS4XfIh7xQnVZy5YOUxs/vQyHM1VKVkyjqFMKjMQP4kOoiJs
uVDE/VnzmCiI5SgKdkF7jODsihxGZDUtEWvBXarJZcSLJO6VoD2KbAd7Inh2cMEwBrgRt05UnBSh
zTpGZBrCDn9AvSzgulFp8nfiH4n0iCAuDhJTAItT+axcRUGabhROSQM8sCiqevrN3PVDmz3Z0KMb
SDTEOhQrXqxy8d+A5TcR+rFizx1IlQZqQHoLVIA6mW4EcF1cUmlSfYpVS574wRIvqE7pFsHrpqTk
ga4Wj6IMEAlAT+YgCox5LVKqzzwa+P+QNmH/7CmkTvpShQMu3tESBmBIFBGJDdnLIUkSLW6R/ogO
lKTSlV88iO7n5848b/WVq/22V9VGvEH4fayKe/EyikrRXrVoZY98T1qqHwpLR3yWbwWgerWZ2P/t
VUE3cuTf6chPic09O6gXKk+0Z9ifoQD+5U8Bxv05bHXsXyStS/tspSlL37QbjgLsUSnclMpcFw2S
uSIqYjnwwCPlQ6yNadtTduasouBKYBOskw9tKy8NPoOVKEWCVQB93nBFuSK45yLblL2MUkXDjkLk
qOgqu7S2PdwyWAEwr1bzo9jXxeVrh+ilb9M3nQdNv0HoovNco1udWyfePfHdT7Bh3H62TgSNY0Kb
hn8sUOhkKao2ATuJd44BRzL8n8OMrJ2YmiDOIGWqGyozTsfGNmPR2EM/leO9uBcC3pkIgBmSeLwN
E2+CSGZIvG+S1IkfMdVGft3/LCcaZNi34DgxSXrmiyScBBwiVgn1EGY2t4sEnhT6M5cV7VDBUE5E
yn74vghHKOOxDwzL8J626/T7s7DndUkP4Ix1I5AXcyfeD7FLiDhv/r99RLxDJMQ39qu80l97gBgR
1BS4MyJvPjSr7j/JH7wxdJMsskn0xg/pziGEE8Z1lJQpkuigiB0g/y3CCF9fQGmlxEzoj4nPvT8Q
FMXdn85UxZaYM/4e8nBwkg10lxja+TfIj2WnZlbGzee2iqhFvUYWZrKjLNbps/jOAB5HEMo+Up4G
+Mc1/HamJwRVJIE3JnDcxGdSmS17e4B5+JYgFYrAsOc2U6LcCwRBugnZak1W3kzbTMBiOmpBvNRb
WoY6ZtGK123CFxF9RKkUb8atiF8ZlNZonXkCbGjYIc+sPvUEFMTq+88NOKq580WZl0Fei10O9T8u
8BMpFF99Jh6f4RhniBtrZWHxSfQFDAKZpLbdXxoP5K2+DfNYsDIDAG0caN+bQ20pKqSePS9YItGw
yi5ZaJfNc7hZPAQkO6LQyQ//LypX+2rc6v5M+SYWZcO/EJCSuAGQpijLREE3iuyJ5AhWzsGORtDx
EigvEDn5PSw+wh5lC3nLoWQ5LB6xiOj+YL2SgtdkfE9ww8SiinyBYAhIRmTolh9LJO8qpYeopUQ8
nPjz57utipv502pT/l1ttZK3WRhzs6H+c/tScpsWk6IL9lu2RFK7R15ZthGKWADKmE0r2cQQB5bh
Jv8QLJeJdODnc/pMcX86qaNR/BhbQ13WyHMAoHiWKYCgmEgg0qxDOjWLtXpjA22IXb7jqR9gQlaH
YCGPv6sPYagkgEGRnoqvFLFyyI0E3kFesI7IiReUSGI1sUr8jHJcsAMIDX8+QxL1P+8MpmleSqxv
yJb3vDuCtyF+TmRTIdu5SF4PGIIAp+CkiGpbMMME22RtsD9jUALKqNzrfr5WqL7FQtLYYQOiHkgB
n8XqQPAHZBC78KFYF0W2zgchiw2eXwF4LVbc4kFgyiHBTPotvi9WK2S/lflgQv4TH4JUk1FBm6w6
kQwXm/lDbLw4kbCviNdYQNn8lMgfxBcis2Af98S+IgrOTxBN7L/0HZ/EeEb6PBHlxF6D3dNLYLvc
uUORKarKgh879N2omUVxLTpuzVrFRoMWkOUzvI8CvkiEZaRQRMoqMkWxozON83xmzRyQuJ/WzFEZ
qcihuijsYsTrnYyQDUeAh+zSzGVMVyLxEdiQSH8EL1jyS3pCYhgMDIuvrFXNBpVDTyMnJkZAr6EA
El8Lihk8fP7sQWXFIxJPOV7l7wLmEdM+qDN84jlkTwBDZH/h1oDTfMipygaXFbR74OzN0LHVCzEx
xnAliFZK9iDIby0mrbkgzRFLQJsO2HDsQ/z19fdDdBHcuix0qdfW0VKs1fxdA7Mq18q9oFYe1t49
5BKyeXHWtcjtV+LMQxh+Am5iKgmo217VuEJ9osGixfqJDIv/Fh06kdeDE6MyAdo/raV3oSwtMZ1l
VH62BGpxmzswS5G3QabhIzsQclPqJQ3ya7nr7kRGx+6I5j+wj/gsVyLG7UFzIDMcOAAF6AasO6oK
+UoUW4JiK36ZBCuO9qdoN9CANmkpi7agyN8F5lAD2Ih3V1vZjMrQO3JJJy5Fxi3SEAkIRCRBmC1c
FmAwB6zjSpwKjmh86PhhQck4BCowna3hS68ioOYr5Z34y9Ln+Kzgsxv5qTwTf1DTRIQeKS3zqAtg
lW08Wyor8jPOiNgkotgErC6OPxGvOPfXz/kKMesi9vbP/f0Tmf3EY5WtTBQSEKNI8UWKzvOkLBcf
IozAzIQiWa8bADaAtRs46rI3LPdvoowT/S2xwYtOl8iVRCgQyajAykTuM5zfv40TO8rXyxZ//6VI
XcRBxZu4mO4LuXAi4JzMD0NQcz+AIlhs6urJLp6UGGmTVztfVUx5qhdRPZ3BUb5XjuhjYMmoYs2J
wJNkHW1svRn3uh1X8h1GULQsyV7nZ/s5xC/tMb83amEmBvq2/4MTuepFv6tX/PTwyATWxzaixD/m
fc/kOUQ43DMi17wCP9iB8LdvxZ/2Nv6db9srPNVWMpp2D8XdjLLeDSQeqCXQS8K7c0bfh/7XP+Ht
6HKOtsR+zq2uXZTyHVP/A9a2iiPh9UW5Cplu7xqVK6uuftnKTq56M9QU9VIqLibjQjMujPZyyFf6
tOzBo4GYI69s1tht9vO1WtyMxU1RXmu4YSk7Rdlii1z3q0Ryu9TXDbzPfHn2WqrdcSX161Jdm+Sj
kadobjp5Xes3VIT5jTzjouzlyjbEUYyyhYWXLmueLrMKgZ8m6xmpGyQBipvFvM4xADJdq/L1wZ9i
z8rcXvdGXoPRzyqvs9ddsEo6v2GfaDy0X5KAsa4z28W3Cufodh7tFkFcjnU+sDrwjepMr8u8avZT
TMHI02q3g88UuGnjdozxc0v3rr6rcE3TBKPOzv2hd9Vf+79YYJa5+/OZfddqFGemK4yy45hLP/To
QSsm0npBwYNuMDkBX1S8cHY4p+Khe45Sx5Id2KVYq/VOARVHPnP4b6WffbAzlXQF90oV3fWj5Duz
EBesGuT2Hxn3f0aFHlx1cJ8fLzo3cf48I38X+kLKUYg5ogwshBWKS8N5ml3/BX2VLUL6H7sz+hff
tGKOT+roXe50OdzrAyf1fPP6qQAaobI2chKxf38LuIuotdAEvXy6RM5/K2QXkeWDbOT80b0OytIf
wVr6sL0zy4jW9FGwE2cm65IpnBuQif3WtjbMRRrqo3z/quC5p+HLKtz4ZCf1im2xAwTY3bwzY+BK
7ugJONraiq+EzAqqGwhk6lioiT+FgKRwqWuEJoOP8V/s7z16xn68o/+EvR+6G+7t5YuyfIFgRyaH
pDaizE/o50F4hkLqxO7TLx4ENOItdq6eBZg9eMVGCDaXDkLHEFYAszFoBLgmbbtIhbUXhpAD3COs
PwG5SxcrnzUaBF59lRy8IRXhAEklKDg2B8sDxFb/j8v98waaBko3iFQoyhHAtx+zIpnTUcjiomb8
u7hO70hxHuyrilQhXEYXFYyln4+piI33ayw9OuahAP2yQ6n1sJA7cczxd/+sMC88Ppuk9/cmpOjg
Ur2Yrprn/a1B8lO7KRBdAO8ee9tzzWVxad9Ow7QUE+Nq/IOPL72gudy3U46ReL+V9Y8wZRjhAtko
VQ9da7o9c9HHhZ64aBUjF5PVin7Twbj2y0XXeWqE09gY9zomkSrkJmFKF93kFy3sAWNj76Zny9Eu
4xtgFioos3R+PoHjtEAcn4dswzUSljyHuPfl+EY7aw1eObjsocoXET6oyMzXpDkTwA6qcMd3lQiK
YQ0CVjp6YP+mH5NRdq0Zs5k1/dtUDO4+kx3JfKytXdzn3jAF7qzNWyl96HHoaejjD9rlvig9GUxb
iuQzV33qGWMqodvEU0u1tSMwx7CH0dDmQN8tWhqV0t9WfcOnXDNQiEtoLg2PP99k+Rg7EXfZxosa
pRNb0Uh+jq4evW516mwDNZ4biGoOofsGVVoG9L1fly8ExrNiu9+kcA+H1GQJ+ww4B/LBc+3Lg5Wi
FpW+YFB2xQBCODOvkz+G7eQFCLbuF9pVnHwEKhExmn2r0N1sb/2a8vRuxqULO7piWs+Jvdarx2h/
16q7Vo3WeowNcY8mXQa5OFnJqr8vbsdudMUjk5Jm+fNNO7xox0sGgRiU/0wLzUXjqK2i7ONeCaMY
oUGzuI4QSdLwNQsTFCXK32bykJS9F9EiBsVMsEETywatF+2t6S+408vOWlxGU7KM+gCevXQpV7Qu
y49On129TJZ60jp7vb7OzPKi6n//fOqa2Pm+n7ouy4eXyzyWOh4WlpwHfTPvNG4gRI9WSf2gJrYr
v61hf6GVd3aw8HoSFkvLHKu+5fL9qVgtjLR20naxbCN7WVdQAhbubJH55EBTpUrWw/jmjJapfdvK
sRfhETeUz7b5ZEJ0sZPHPGufSr1YxjXifjEGjM485p5dXFvVdqFh1ELT3jq3uI+TtsNKg1DF6mbD
5XX6d3GHQRNptRpb9+Sl23ZTXMekIEij+E/Vpl/118E5IPzU7m7/54DHb+8UpG0XpByQDsGvzn+t
GSie0cYxvKfBS+6z++jASv35mR5SrG/PVPi9Cf09jEKOlmNUBcPUp7i4yCper/FuMUBRDx739hNG
jmGML+2Mw/fb4uz9PbVF2F8OfBQ8pEZWE9nCbycJB7fbM69cbXtrNza3Ep6gcVC4ARxHNIgpdM5c
86ndgYgF/VTIJxqHtPRLEMmqItAX1mzsRqElpZu+GrxpsbxMMsNBHTKwKy8H9zcCJ52A3yCN1NPD
VFmbqH/N0Jf++XRORlHk91RNFzXkMesrHaykmq3R3CVag6Dc31h9UhLagYRte5pxWdwW5Zm1dtBu
PHrqKHUZQisYnxa0JP9d3HYrB4mWo/sXjovVIlz4Gm2+/f5NPAe1Mf/u6/oNo8d1rWOCy2h0FmYY
2efrcSbFG2J3xHPUXLhFeqvY+VO1DApURcxfi5mZQeQbi0h3ysI+d6eUY5CDd5Ith/TXhCcHbfOo
kErw+pwsAJCdMqEjU1JSBleNBUJh/bWJOAojfvnS6vyekNpVk9v2b3mEU/C0DfoIWEvk582ZeuGg
Mf/tXsJ9gwBHUEcC/t97qYRJM7atbuy6CFKH7WjKVS/7Q/CBnCzOlE/y/m6KbkuGJyWIFUp05vgn
lg9uiewlSPeqPNCjGqpYGE0y6uSX+rOEhaYb3U4US7PDOM/7/3mhCoofxxEib/Tq/r3QXl4EiywL
EO2lMZ77E5iStso6tmA3s3faObuME2/p18MdvxdNPgkjgdrYTQuhSBlGPm5cvXHGRPZE1OUo8GcR
v8Tc9EAV/hILesUeSivmotA95opGfWt1qxE9q+lMrnjyOf3nQMeZS6wMg2Kmk7HLyYHTCy0pvdHK
nSJ+KIrnLp7cEbm6nx/YN2Fn8b4IVwIbFUcZQb6jpVn13V5Ne8XYme3TtKABz2QnHSWVAitapRM1
GPmqcS77/2apcjisJoKLAddfP5zWl3uat204Ttha3Nee5FJd0tWKlipdMWPzdK14oy+cu8mNqzOv
giqu5/hVVHTVVBX9kAQfvQtRWU5SYWr6PeKDCyhcjJW8v79r7vuvyydkVwVm8LZ9kD7Ly9T9c+b4
J0MBsqbcaFqphmIe7WmxHVpGaqfGPUDgL+WxeIj/Cmme+L5aLl4EYe/M8z2xh6KjSrJPMLep6o4S
/jqpBzmfIvvevhDSiaGbWo7yBytxMsrcSSRn1M8tqZOHxHEapq9OdWccLamUXKwrwszYzRI0sDBD
Ihzj8epNsW8zpb5N+M4IhbVm+mtc/Xy5inri8Qp6NDRjMmftOPxLVZqlmkpVGb51qTO8lffNY7cT
bRVM2/aO9iJdhQVTdQW+6L+NpbVu6eYOf6b1z+dxqu6xhDwqkwMSOMLh77+sb6vPhyY2C0p6Or6a
P/zVtnA0Rhdd6mtoGNtox+QY5AvyUmtpv5w5+onE9OvRD5vkl6OXg1VYUl+hbH9TbBHkugBAzO/k
FVwFf/5rrUmSzV8/H/MUJsYxhfysaWqqcZD+/HJMKbDtVFWJktjMr3qA3yGZPXDNC7ORnRESJ2J3
hbe4Fbxzxk76q16/sjUy++FFm3athDn4QxgajhFuhsWfYqH4QYvsRtpspQzDWj1wKkj2s+SUe3nT
NtZWnf1W1Gx0YZG1ypcxrMxmFZVu+bbPANib2SuSdKnGnZvLdz9f7TdnIxG/vl7t0Ws8pFgNaTb5
Yd0KI1bZXofGi6o8xDPCm/ZD2OIK75XtjSSdTU1F4nUcwVR4MJZqKjiaH16BLzd6kvPMGvvR2Nmp
tQ5nvEl6ZblIGDxE3jWsXvrqQa2Qm1Z2AEvryUq8vYXtdg30UMrbn+/DwT/9p5M52vAlI29lfWyN
nW7exHn7KypzZ4YlwcGDjd6Tn1YIAAerYloVD2j9OwHmyvV+PfW1W1ml20mxO1V/MqeM9cvEvpC5
XxnZZB2PgN0rXAeoLl7HwvDSnuH5DtaYnqzrGqlR+7ctZcugFTPTGO9tpvaimGXfDu3Nzxd5Mmbz
HoOrAlWZ36TBy0afCqPMzF3e+NF0p1ob8uCaTkdRLZy69KYEuHNCH5+KRC+QkJHPRfFTiY6BUYR2
yP4N42i5tWlo1HZGAdDTn+rlX7PuZyYt2LUxSsw3gwzQSKKTJU2GSw7mRohZlpVfFLTq9ue2sFMp
NnQYVTcBdmTLFCf7ZQGOVaEkRlbqOyv7VTLQnFyPtuKOox80vmbyUntRkzs/P4NTqRFekWBJKo9B
Obax0/tAz4aswz67QCXU7durBZz1ap0GDeYHO6N4+vl439oe4gX/csDjZmmeh1bdS3vQWIQvEGmu
Z6+vGe6xer/NErpFxa80R16p/iuNmafHwg5hYyf25TTP92fORTzd45dMqKErNpmDZRyXD3JRpnbQ
YzI0KVtlvNp3C7fHhbRPnEgdtiqPfxHeGO3W2r/J/WuX06gyZr63X43mL+xW9XMmaPKplJjFaGgS
FRa14dFrL3qcqo3FzK6uNb+gBO00VLZD1bds6SKZ7csmfZfN68GIXH3eGTYdIz2hv4k4QsX8atH4
IaJbP9+mU8CfReYmmWxCJvnVUd4xLsppsPeqvIs7tK8IJHbWu2M5OAa73v4xVCAtWld2IK82ZLqu
bCjbJDWdzkIdcU/DQUfnIhi9sHrWdbQ07E1Ry+5ifm3wX0WUL78t49uxWodV4uL0dSbIHEqj44cM
7i7GDXFvh2r371s1lFrby7URgO2gURl52i667L3JHfzxd7ge0eMUs3RMHguGi+UOW92Z75PO07VN
a6/gY/Qmorz+NG7D3isMV5h0rAmmaLmE7n5G5yCJHX1bu4HuA31SxDjaMsV6wgn/lG8SWsJv7YNx
XYtZO0YyXMPPiKfv0cM59yNysRPrmcSIusMUZgsHWvmXAFLOiVzPNalCHWqoPmzNvN5W3X4jK6Oj
T+FvedE/7qcGdkchXxXNoxSqD1gBIVkzo6Q4f0i4+sn00K1x3PSDghrsGNbX5TBvzBFJkgFuJrIw
dSGBe6JKlA1e12BM2eYu0CQjF3F+0U8wJtvmopcjP50v9Ha4ncfKM5FfmtLpoahsVxGN46LyWyNz
1LDyhkr9YwidRgJeGOHH3dp/ZHafvVqBIjCE3CB8ByDbdk9zhBg0w6n6U5GScu+1uPfVer65N5Tm
oQlpIQMjqUbxOs9/i3La1k2FzLuybuNEdPdXFbujGb62deunUb6aCa96l3ijCY1Uoc1d2w956mQt
5SD3zZ+Cbtek03XfZM+TlrtNZVzI+z99E10lYegZmhs1oCFh7iqLh1lFQDHtf83pQDMXs5UxcLtQ
Wae8vWWw2MbBm714ttL4cghRKKbjO5puVdS7+Hm/QOUSfFYB80tt9HKj8tk0Oprv+p0xI24Mjos1
vepN8eCFUI3EyWhp6e6lzimr/aU4DaovTwaHrvBvWxQp4vd+ubfQ+C89EyEpFNDyInSyYDOwGmwe
nVLinFApmywY3GqJn+llvyjdgrG5NLssgp0FsE0hsg0k483KdBeu5rpkSl5PuOk0dmKAbiWRHb2U
vJExSeVXV5qJQ6fbtTe2ct2aNCGtnUkomNtgqTqTvXemgXVht8vQ7naLYrjehtJdozE+aU73GfrC
ymiQmCTXWp6sOg2VF1V3tEBe01WzHCsZGcAsGFCP9XOJ56nN1zRsGe14lfbAISH78u6Ymdabc7OX
d3UHy+Kx0BeONezkbK3S8MhfQ2AvdX/G5uXkZmji1KySgxjsQqLq+nLQbK8ni2gfartSU9bavNsv
uoeuV1f9PvKS+cHYpxexeh0uGJ1bdBeVTgCyhqtFESw7MJmfw/xJxMJmH1FxiZOYZT4KlNYkj3Hb
J/qu1W6NtxllIVnnDZVWdPBGJFO66XLf3fx80G90F5EOUM7aEKDBF+lu/HsHDF2KcEhqFbyfEF9v
GF1goDlL7wIjulZyeTWr+rpI78yWxm3VrxtShNDsnUTXsA7ciqRwgE0yxH6BmleTth4NkcGgKZ68
Rd3iedBdJmRvhnHwk2p0J4YymsBR8sYp0u2g4vYZotFRRpvM3TPEm0a2y3uxyvRb05LcRv/bR0gG
2Ypo9ISQRKrghhR5grIhdfQicJUgokxVTrUFbWTxsUdYPpEVR+ksB4OKufrQ5NK3umtlvJkx1ZAV
L+ssN5p3fY2bRrFq8nRbotSziAG/rhOVuBF8BNlFG0mrrNLWg47FFLGMzGhR3OSLhI3+HBfkGzf4
6CEc+uhflqESp6Y6pIQY8iBWoRm4OVt7Pe0vGkNZThOkBatxuJ9uoTZe2L9a+3wdlV4XX9TyFe9I
WVl+0t9Flr2O9ttkDtaG3NxFqARX0lu1r1ylZsRDdDXA9qx4WVn6mYLpVB5rMwFNJ9SSLe04kY/6
YgSg7uVdG78ZVkU55NsopwZXoG3JYDhkaz+v3BMHtIHxAWQtED46+/8u3Lod5aqpdVhUndvk28gk
fSRdfuNlyTQYGGbs/v8d8Kg6KNqqNubcVnf74E3tZcfaX5gaZK7rlD2PVF1Vzhzwm2cyy0IMbMKq
0wG5Aff/vcQo18IEzAmXPfs6aG9tNXYq475UH+IQpmYwu5Gyo1PYpbu4QaM7hC1uLf+LiyYTZiQf
LjjeOP+egman3VDqGPAU7a2c74z9dZ6PALcC01eUtwQXmZ8PeKIg5Jr/c8CjgjCNs0DpYcrfqh06
Vk3rjtWqZMqgkv+Lau+fI4kF9uWlg8oYM6FE90+SVmaz6aJNv7iYY6+oqfT7h7DblYXk/Xx1p+qL
rwc9pPpfDpqz2SyKvjN3o3S9N97GBRKAoTcT5wGnZfklCDaV8tSFK5uxkj7xC9layr0/GtEy37+f
ORnj5M3WJUs0eW04K0c3W03rFn9CiRrAbMgbUCKBj1jEZN1W6SSEUlOeN1FWbOlP6n18q0p/FEod
bbzqtFZI60fvFa6FFK1kapBPy2tlMJ1pRGjVNt73/bCpYCim2bucQNo3RkfRZrePL8h+wxKT1QmB
cbS4ums8JKt8a5HcRkPlzeV9NyJNXETuXpe9oDOuyoVxUS1615y7nQltkmnrYllOl51ZOVGKrFqJ
B/f8kI04DTWIPqQtpMfkD2eqWxAx542yn+FYoq7UW1gIApOuTBNj8AnFqkXpaeE6Iu821HBrM4xn
t+tgeK6j1O9Rs9JRsgx+t9bsWOwVOTQvjZHNMPXYp4PUcLvi9zwim198CGJAlf1aGBifgVsU3ZWi
g1P2b2W4cGtV2rT6eFMGmhNTwDXZ3jXbtyqXHkddchQ00MigN8FMVliYF9nvYs9UQckvn2cnaBa+
Pr0UvPFGFOAAlTx10a4lFRV3BbtFj3SzlV9zcEmjkNwIWgi0ytka/AANWkMnIDuqfDNF4oBLXuA5
Vbwg24Vq6huz6u1H3IE6NnbhfFmU68Zsfa3MV209Xy2Q5Ei1+MJMmQGr/YjB7wHvwUS7orPu9dpT
NTcbq1xcpgmqG1a+HmrVVZqrqR+dLhz/i5AkA9HY8Efo/B3zjdsq2gNcSbYI/HILkPpI6xxR1SS8
nsedbj/+/Jac6hfbAAIKzDnFIEM6aqz05tTbE6S6+32BQBOOIIwzKAyt5CjqJ1fyrXQ37pSb7JLp
aLTZ0fpiXt2nH/ynObPFfjPOFPsBtnFssooFCeiYPqOnlWGoAU5+MwJN+1/R/f5PclGgWWNTXN3N
79oLccRiov/KiBztzzQ4e8mRcRBd9v5+HbxLT2nhmjSHGteArv8C9cxWHWgz6hlg51Rc+d8TteEq
/Rta9Ta2miisqIOVy8m8NLOLAQEA9QyycAq+/M/94DBHuIgyxlk1VMILsoFBbv2yQcbHxs2mlZ6v
4m43l28wOOzERy1NO7NPnYCu/jn2UeWQyIwizEFO7xQRfkY5kEHbV1DFRaNWD27PrEFxJUcYiq2Z
lAR0n0AWjlHCIdlLCrCYtWuzYpm0ma9rAf6oC8dUkB/qS4cop5bwX3mp9X3rDUPptAERQXiJ59dd
bm1e6G77U4YlUDU/NMmV2Z15HKcaJbRaZYUahhbCNzEmad+aEmHW3lUjltbx5EmYTgArxjWjn3V6
iZqbJZVbunZeJSR5JAzQNEpwmzlUtpOhfmyN7jZIqrt5vyvizOlltsYucwycz2p0cKRHvXusGcic
kmKbDdpSwkEKDcd9MPmL8lFp/XmgHwR+rHAv8iYnroPioSTY3/XI9xW3CjzuKP7789P5Nkcp3suv
Fy5ehy+bOkyhSE2bXL7HvFKYZL7aznvjvMsOrt6xs7m/vcUp8+kFG7q3h4dWqFsIlu/dB471Z5Ka
Uy8eA3vg1wADFLVHSbFu52qRAynvRgYku4u+udQfgAB+vt5TmTfGvaKprsp0ao5ywrihAkp0yAmx
dZ3ITOmvasYSeulFrS6SQXGMcvXzAU/Aatzf/xzwKE1B/iuL8YbHjTVbKWgMRbd9cqaaEOd8/IJ9
OcQxSBl3VTtLva3vYvuCpIxkrM1XGubi/TlS9Jm7dxwbGyw2s2FoD9sXruz1htyH/sKMDOHrWbLT
4YF/uy7MMxkyUGR4o+JsvixNw0iHQap0wCsk8RNYD7P9EKnv+py4MeS24bWiU7mPHtQGWeoWxw4k
l5iY8CLMjO0cdcfhd9u+TEazw3bXAR4I69c+7X4N6QxShpXjdsBAzMaSeB4CZks0N8801kL5ls2M
oQdX0lyuYSOj9T1cpTmtUqp8bd94erLRMBLNWsSSgtshiTwJTC2eAl9ubfDR237c9YHkSINM5tg6
Z2MqK/XUM4csgcUvhA0A/6N709ICKHJZvi8eu7dx011l6+K2vI9e0s3Cq5ArZg79tviYCydABjd1
UHa5nl/MG/kFa+Un5Tr/ZT1Wr9krrtXd3wbmb+IpCyd7QHnuybw2r7Sb8aO6VFAeQJCxcfSP+F7f
BRi8FAgbBNvpap875rV8rb5Gj/I2v8UZxZ2u1MuK6bLusryd7o135FPc/MbEXyTbJa7mFPfDZT47
8R8klhlbED/IqKk/fmj4s5aO+lDhrfQxrey19Sqmd+nrrYRs83TRMauLMseV/VK9C8O7fmlco6X5
LlF6nNn+D2v4eNVhcA4nnPFy61Ns5MuqkyarjzMbL9mo2diN3yqAyOFvs7uOJr8LfUN1Y5u57/7M
DgTOcOKRmtSpoqEIFeZQ8Hw5cJe0LcbitXz/zHTZGu735fvNzfvNa+E860Jf01H53KMlpKNZanqB
e/ex8GJPGOp2aBmJSZzXZ9x48V/H7xjRxti5gUpDSH+PXBpyfuynHsJIoY8S0jtBHhVePsL1woEd
OG/yG7oTBv/xhMtdAcyLD8UNaASSnAEsJxXyoNurLqAZkeVXsSslp967GQtf9mzbrZAFCL0YewTJ
3aoh05x0AYcIbefwZW84GaNBDMalDoDOnDohVI/SmXKnv0LYNv+LOOtBKQnqtFMvE7SJgC0PH62H
q/Iz3TQm8MSQjH0Yg5FcZStGY54/dnfCqJVd6SH1x9fC4wvoCG7CF4xzsldhFihoS5iHTk7s7X0x
3TJwK03vz8+hXjsBAzO5IEYoMMamW3SUV3X7LB4AruX7q2ceWuZoq2cUlngcy8JdrVpntUrc283m
XnaQCXRWly8Pqs//3qTPyZn1OSbeKUKEzWqioFBUCdrs0eaeZ+lCH5gE2E0MLWaz3zPJl93rwwcq
nkw2NpchjxWkPmzP7OXf1S1FXvG/h6b0ONpog702Wn2VEqDQzYqd4bV+SluXpCdX3CF0VfSqS8fA
t76m+nPx762ZtvQMFi+60LeQUhj4g7jN3Kr7t3da57fmPOUOXDDLuX65pkJ0alplaN9vrrGbc8Un
v9VFwvyX+MviFwHFjf9gvsuPlY5Qrdi+8XPXOqaztctC2MVevULODdHqiwpBJtodvFriT/FyQUu1
SU1117qVF47+y7iGlsXs8PrnNXMKOIdyBoxNfkn6KR3hZHKdxFK1H7Vdkk+OobyEpeJkxW1mPaoh
coIWrRNzmYXnKGindvLDOBFDfFDljxlvU7SYwiQNzR0+sAvaUVJ7pdI4B/1gc+tsk4r/TNFxMrCy
k9MJRstBtY9ddheBqZZJbxs7g9e+4QXWro3iHWqjbF0v2lvduMOnXorPNAmME8S3/yHtvHbj1sL2
fCtBzomwcxgkOWCZ3qVROyFUxuwclmG9+jz0HyT2SPAgCWRra9uySC6u8pW3gN7835e9LUQSUbap
mEMLHC3kNbyo/4NXZ44ww8cjwnDIxO0ktkp2yON+n1nvDyPQEJUDa7nNrVf84vcdLvH0rKASPs5e
Icotl7iZH7TXcRu5t2i/R3OSpECrVEXdHI3vb072NGvqRE04fzyzmV38q61Vs0jxARYtveFObvZD
D0mS6H6BnsEyXNWNMcz448wxjPyqTipPOdBFV65um7RzAryZlmMN5R0a5b2l0dAciwKz6gtuiuAF
YoUuLOWnO+vg+2v6+05uHpvme5XkGvio2HBoHHnvIl3CgCpQ/5sIpQJCRfcof75z2Z9GG1i6bEIX
kWQqJH8PgKD4QSJVKlCpAExvH45UCvOSuUWRWjje74VSskc8wnWU2xd6q2w625sAj2riha5ymlEc
UJrkTjDw012RCqmEA4qoTG4rrUYXCW3Y+ZNHjJjwvzjlyHrfefDv2RbsNxAZIsIDqvwN/X4ZvInc
xY18IJTWqD3o2is9MgAKs+LiO+CGMNZIRby3aUbllwda8RM6Mz4RtxQad17+71bl3zEXNyOrdDN1
EhlTvUmSBjR+O0mHUyKkOwOe94SeXBEYc6/zXRi1ViQ9m0TnKJ4pVJoPIQwPL5bdsBdcheZiX2x8
qJdl8T6R1Fep2/h66PTVnTTrx8Uycq5hDcpkqLdH2iDGtZL4gvHYOY3TIu4lbMtVfJKOMhZAGvL5
2ca7MzI/tFEYGWonINx/bwk389PLr12sq5Fx8MTXOp0Ba7JC9TJT/CfQhNQO86ZwJ0U67wlTMxr3
HZ3BkcT179ki/zhb/s9t3IJDIuOa6BO/YHWmX/VVP8bx3Ku/4H+hmmBf21kUosNcvueGudKScj7A
tS6EVR0bVlM+ZTqqOuiA6ciedQDy9Aaw6SGtkbPTjn618e5Sc35AsjNs6gg4hpsjTm4jsaQt20va
UuGq4wf6kqGOh0bypOk1APojRWWzPI+QCpxAEm06RHNwWkoyEysKPtcC8JZwZwB/OPy4Id1kSSsj
Fvc3Av6PjbY2tFCfXDPt0GZbJxNODd1Z1aoHSumeYl3UXwmlzDS6x1r8+boG+Iax7DoKjPy9v7Wt
JmWDkcsj9a9rI0cxQ1vvZgyBgrOKtBGGWTVyEO9hvn+Ia2B5SkAR2V0p0f9OYP944Dy7Ug2kp3Bo
4wfNe6dncS1oiImuUTxdM2BnwDTuHZ0/xLtcVAZSDxbDJAi/qRhokS6VuR7B1RBiR1Ps1kRlsVjW
2diRmw06RTVEz0OrAfiq36lw/w4kbjYx4G0m847hVsnh/h5qM7wMndhcpENez4reaRHqbV+uyjrz
NoW29Hy7J5OKMQvvFyKNcXmqCr8Mep/FQDI9Va+7qtplGKhJp659iqLHuGfebjFJChHvwZGoOUuC
Uw/LPCgcvqMllaZC2OpfQ/zAMeZoVYDUw5NebvLW1VEKzgAwmDQEdY13jjV84T2UKIghcgKE1CrQ
LJGHTxNcr4pvb7FM0IZfyuarPFmqsOzzbYJoGoewnttSgyaI0zULQahm/95afgAIUt2AcMI12cqJ
Q/4eNoNMwew7XzkI8tUutJpqyXso6w5Q0ov+AXxWv6SuqJTbhnkqlOo04hyqQ4xZfiNshKafP3sm
LqVdYKdBx2rGBT6T11ELwaDbAU1EO2bb5e/gt6xe2/z79n+acn/d/s2UC3U9DgwDaLWpPImJKwbL
nCCpg5h8RXi0FjYAWq0yqIBUPYl3j6TvGackK6MKoyZSJaOo+ffgSUFkhGVt6I/4sL+aaI9frXyL
eRKGV/8PzwlRXjMkGnKkjDeRYhWFSjBRUrA2REJhfaTBChTKyhES0j74bJBhZmwmtLOq9M7Ff0is
JRazQtNMI2hRxZuLd0ntX7WU+OAlFdymtr1qHeLKIltB6RQpMn4V/c9D9wL/9pi++QdsneGgXrfU
JEpanZpVS+g4o22F8WL42CI2HvMhI9RXIGYBHMAc3NOdCOuniQ0aG3FmuCYT2m83Nz3xPJT3L3F7
uDYACZveTv3B0USkZAoUWnTPbntxn6UoFIvFTOm+qCzackqhpzJtqkOWVC75JXRotSLUTRN2YsaL
IHk2xGhRqfgHCtU+BNN3zahBZq014nxy5R79bVx+N7uaMpYZee9wnCe3yzMJrqFZkD7QnDxpoctW
GhRPKUAl85A0d1BkP11LFwnCR6qowlb692xOqrSIIqYBnL5No/9ik+O86Ovl5Fpa3r39elwatw/2
58W+vZ6uSkCisu9UblTNZA8WUDgP5A2Hg0cEVSnv/15Cv5u7364oieM+Z0BUkW9SHN0XwIO2UnsQ
tGFWXrRZ0SLN73VWDm24ayD1KjBiS3KM6lQXz4bSrI26sDX1SESx6ST0BxVAjgmAsubFL6VpDQpV
mhx7zjUlqoGe+o7ZoNHUT8Cg+3MfrKVHCaRUzxcFcUIvd8zJIS60qekKOuxW4bLOisExq6Mo2ySX
ooS+DD+sCV6GfDshfqOo4mEe2HQvHQwOXeztBnYPhNaVH9SboEHhsbqsSvFziFtLzV59EYt44IgN
51HRzUgtpxO1hXwzLPK2Imi/QFJX3lQxnQdiNMswqa/LYj+EV8u4Ak9NzVU5GMsO4EyagZoQjWM7
pHeOnJ/2bGWUcdBUVDeIx8aezR+xiVLkddTQIDpUKDYbpT0pz55wlNQVpFipdavkkOqnKPBdZBD+
PQd+SOz+uvJNOHZV2z5JBwkcFvw3IMwA+JRuc+meACL++0q/w43b2cZ2SUmJOgKB2M38vkhRM1Fq
Fm7bnnCvylamRqtiC+CuRdQ/PJb+tASStbkfhf20jA1D4sKE4GM89vfw5krcITcRilBRVqUOWvK6
vuabCf4WwEEzDE7WHQKy4G6S4xCjkXEoUZZF2aslvPi8Mwo/HJDKhPqnAuQC5ZHbPokSdYrhqaVy
wJTLlzeGeWhHxTZ8h9MlChUs8vTexvJ7Hd+OPB3vcczFkRB2s84vnghbfLiOJT3M0MKDrwXzPm8P
Ig7OZm4ug1b5VSTJSgT6mSIbFuPmVcsSEcs7vIwr9zdk1TqiJpqnspML5tGsonehRxyzFaexnNw5
Xn/aCU0CCN7Z2PPQbiZlZ0yaARgqM+X6QbFpBO72/dYDXF6N5/kkvHMy/pQbqLgeTRRORQwMbvmg
QnO9DvolVA86vr7mV2bKu+byWQRudT1UIzsKXJZ2vRdF/PCYXHXceql2QHC+WRD9IFV6HLXqAfxR
2LwRVlodAmmkfgQArV6iX/J0Z/Yp388YOCM8J2enKCHW8fdKqOtQ6dVxuRMwSVg9DgZoKICtHkAu
1IksanppsSx4ZNQsrA7F9bx37tzDDysAYyLqrdTgkRi6PVRjOa4b0yMDbJvQFdRf43PD/5e9q5W0
71cUXsaYrbnXAPiNrrxZBX9d92a4oTaKYZD74kEXZ5m0L6gxGud4eO/bk6RstXKX9S9XQFsmLs7K
OcTFV10OwqOqbaV1oNqaPheKQ3TZNck6qw7gQS7Nq9YEViG9+AbmyxXepMMqKx9jYZ+BqtMOOcp3
3SBbGcovPWWsR2H4EKLW0kLOpvwtls6mNlhwIiyJvpTof12C0IaNCjeyh7H6ZgQ7vX4UxAPRYtC+
TYLPzMOMMHlKw4do8qnmv4q4s0Tk2OvyFKnvWrdO60MCdCaotkP0zL46JD6gpdKSgk2S7s3y6YJY
6jB5SQ1ElYzPcvJgAGZS4eXNJWWaDAch/jR5ISq3KNb7uN1GuOBN3BynxmyZ0TvFla5sIU29a+pe
yLmbAt7LGfgEhdjYMRPDRqMQ5NBbCWWj7HAeBEwon67hNm7OokKDXAIOaWzaYHXRdmL42ha6DaTd
1lrOYrLEf0+3HxaZDrOEHpiB0gQ5yd8zPg9bbRRKUg5iNOfAYTuJL0fiKgoO1HyS/k7S/Vsl43aW
/Z/r6eLNChOrsmgMuVMOnXeKE8DhRb6Qw2xaXg49okNmMo+p0I6HXiYer/CoErCpvdLRazhFw6Et
ReCgIW1LdI79aKko94qG4zT/doOcwGMlSiR7uTkM60nb1h4MjUNqxFPxWi/aSbgs/PgwgQaX+Zap
lStfb5c+vtZyE1MSuzNEP5zGsEKph6A7KAI1H9/YH8FOWVAa1RKzAyq8ILmyx+wjb09ycZlm0stw
V2jgpz0P9bYxzBFNZsLN9YyyTpurUUiHRnjPpefe3xWGMRVYueZIC8XQLkbik6IfwvX0lTHh/fcM
lMbj6nbE0XTjYUkkmIU3U+IyxJUnUFc/pMBCfYkVHB4u8YyIa1ASW+g+qmoZoIMjAOHS1oH4dg0p
f8wM+U7s8VPRlMT8f9+INo7UHyMf5UWXiCoic2PVNhl+BYLvUpm0SqA5ZY0YVnEFR4A5My1PHTWz
WsJFSPiVma01iBs4HNklnkphb9VwSJrUf2zz5wA4xzVcXXNvqxaKdf+U/Gm6TDiWaZmNVMDJzXyt
GkE2fB+tMFkGrAw74VjLT0Pi+nDuwnuHxA/h8FipQwkDTQpSzJtXFYSVGWhR2h76aq2AG7hMXoxy
8ubRBkX8WVbnqRouqNxVXsYM6h2kSK1cWXnIxQqm4PrZ4t9z56dXhgwRGgLEbxBW9ZvQTRaiWs0L
MgOqOdUg2u2gWsYwLHqR3Fx+AfoPVDddxoK87bSNZ3bLxBKjt5AeRce3pCnkEW7drLSp0DfARmHB
j6pYtPAC1TEh/w61cW+B/zCK41IbU2aqjuptoUGIhyDwVM4tqbb9dCvg7AhNsZkhpWx0X1eZYmuF
Nt3x0ryb/b7qXTE9GtfzJX03cIypV9dsA+GG7+6qQ1js9e6tmeBmlSwT5Jiz91h9UE/gHdNooyIw
1q3lYlHhNpk+pgxHS7KZ6i2MEvdSHHRvqhqgCpYphjr9Q4szq3istfkQbsRofdVXUbr01K+gWQ81
8BJ9qhD6Cs7grdt6dmmQWVp05rpNXhBJCOJfV3WbhPtQ+shxE+hxUYMEeO03fbSDnnWpz55xyKtT
Nep1sKay7FiaGFs9Xc3jnXkxTsQ/9hTkQpgVMmaJbOE6EjU380IZajXu0tzHdszfsgS9BHhO9mVO
602xqeCHneINfnlr/aFeT6LpZTcR7G4mr+JddJLvHSk3S/TbzdysmiaWoLU0gbjxDsggu50TzyXL
P8SnfGVu5YUCIVN+Bn5mOvd6+Dcz7duVbzIF2KNBGMpcGYysna8U13f+bxvB365xE0G0iTap0sYX
NyCB3cICOuuon5YMpOfepW5D1G+XGgf6jw26TutYFFrV3/SH5HFYa6tqY2zVhbePD96SslD2GK6y
nbCVjuH62mPCUz6163qRBAsjWoFAm/17lt3ETt9u5+bkTCEkokfOkytoAHcLYRvak6k4D+9lBHfm
z213eQCMXaRdJG5wS56m3Vz54IntbKVaks3pZOtbc69WtlmDLfv/nEG/2YR/DHnikZD34u9nbN3A
nqxlx7z3fDcRyO043vbapMhIRUENxxmUboutOY2cwAlphVjakwC0594z3UoFf7vgzUFfiOZQtS3L
wnjAZzotbBByqBKsufIzKlK254Bkd8N9sAq27ad58Kx2gQnE1FjfndI32d63W7nZqLzLFQRaIAnr
lE1qE+ybhbJKHi4bwHrqQkSkONj24KrVlb/ztjhC3jnRb2Kv/3V5zk/yemAFv9uRf7zeAJpfdBl4
vc3Cc8CJrKU7J/Rt7e7bFW7SylKNq0LxE67Athe6qS0vWpTJbBmF6vD53wvS+Lbta3SlZPreRCfU
DG6zmT69IofmC83m2k0Rs8mLDRhIM1qb3Qq2kI86N6gE0anzaRg79HOjbDOY06RwvdaSSbGA/6/1
nbKNEcWMnPgc4rQUHmCK+RccPxBQWmXTYIfNFR5CKu6T3tSbF3jsCW8kmTgGR1vJRrEUeKxiBakl
/MZN5kdo7vqLH6EwC7fQigwbkXcBvlo+b/O5KNkJqgQY0vCFT3vZTgw3vbfIKOneHonj2IBOMSgd
AdmQb3armJZzl+QT8JtW6awK92W1iuzVqvIhGuWOsoutaA00/KV2Rw8OdL+YjHjybTaskN8fgDdH
dwtERO2n1uYgKdynFdZVijX+oKevVWrNVy9PubNZrZ5q+yUG5Pr0suKjcl+o5m17W7M2hmVYL9ON
87IZP0nTDvvfACn0i20FjokIa+lWDv43b+20dtbonWdWsV6/uq77nFiWau1Lt3QxyAXlZanIH4ej
9WdsW2t5IS8sS8fFx7I+P0dHxOsIQ/wMsXHvAOXIi2FbfOKvskAQy/LYYIAo4kiGqLrrIvJrbV1z
yRfb93d1ut3aIMYCtMp/gZd1MvvX6Jzy64DYPM/671kr3Tb9R50XXg3dJRo2MuTbm2O6RILi0gAf
21yn+qb4JTxEj8Jn+87gLEzs/VLQ3z0pyBpPcd4dzhfg3cgyrMbpnAqgbc+rOHh2ZDfT6FFemi/5
ozKFiuhULlUq8LhvHwX/HW3aZHdwILBYGcrz3h7fMDs9xpZuQ8ZjIGlUM96ZdUwsuO9P5gzpjO2A
M9sW0rvTuBPrNX7snWD+vKeP5XZLZdmXTivuqUv4X/VadEoLGD3YTZr2/eLijP5DIDTvaEl+U+hn
xFQ0pBBIBtmDquRtl8v3Va9Xyc436DfMmKslbOVfzGGCytJBM89BMmcVOc2zwaves5QPlwOCGPVx
WOePyaNAoone0E4tmeUIoxVbTgBZWvrH+L3oF5UrAaQ/XD9rO0wsk6ovj3XopsWSipw92s3Wr+Ii
XosLWsfiQv+KkQ/JrQol/pX3BacSHlz/yqfLZR09XGJrQpelsAA2HM3JfHicnOs381l7TqAT7WTB
Ck/ql7iQdwB7iULBU2X9At8M78XfD6nbvwiB3S903MTElbhKeEVvl53W2WZnd29SN588+y94u00Q
dyOSlU7QJnt9pq4Q+n/s1/zAzcS9M2W/nRvj+I9wEYja8H9uC6UIeYV96ec1YHCbil0DI/IogcDd
VKOxNJIxhiW8RYcar7N81txD56jf97K/L3+zYPxUqQIUtKC89pbMFMaGxFIPuIYZtrSTf+lM34OY
OpN98XnFBdt/lGb6GrR8d9QI+4sFoo3dL/QmLo4Mh20bZ04lTCfA332nwGvhyVgLcBU/sheKDdGd
cOeWJvMfc/ePsbsJmIdWonkACmBTua07ydxhnW6jPdYrDsYQMYmBtCIznQ/rBNx/RTCCe93G25lL
6SnZwj+UMSsmy42tcXH6NnXX/eSIzD0rlAa7C+h/2tHN2yqWyuQ/IhzTg673MQ2+MwnU25b5+Cgq
FWoVSS36A2jz3wTkGEo2ahDVGxNv4OopPqIO8dAi0EilU3KhnNRnTbCRyy1feUNZY4lsXIaDAwpx
V5u6l18GjILamhjjQlPiaaLZdMb1E8oRmWnBNVyZ62F/MawignhsR9jcLrLWRphrUCz/A/nHDwqs
1QfWUgyK5witVZ6vF7s8t5BSABz4q3yHvlPwUG2GeXWmuYOnz7n5CAo3aqZZtmigRBDrXS6L67Ow
VVVHxhBncJTJVI1WzWUuR59pu0jSTX5BTGeqR6sCocBoF9BPx8Nvss6wF0SnZFjKnI4F7W8H/ftw
CVT+ktu6b8MtLLawjxicCe1eNKXk0eCEDBD8vAFYCAGAmfdrsqy3/rpQEHVejN7Vzyoi6Nm8aT4N
ZVYcEsd7amflV/6afQ2wq0PLM5wcUP1j+9Q4CXaCCE6NzlmP3rtvWGLOlJInNmhxrIUYdSrmfEZR
iV/hO0ilJxNGxQPcit/WWrUdYI+KgOB6UDmN027rh3as2yriKUWMn5xiZ8/Vkz6jGb6SdtVS3wgA
lcBIvAf7ci0KLmsuejQ/G9nCQhdkPEqdeKphJLP2H3O3swH82Cau0VDDhONoqTZ6n+UTqzpdOqRY
4Ivb4CHMZlokT22B2qmTxs4QApGht/AcL0OfECHZyTC7HhQcc9NNRk+mdlBizbAIh94OQwG33kU+
n7z6J3mvHKniYRWRfEBMJrIrP6ABNSiZLIVjgG7rOZy4KTV4z6EMHUOTr3fcRjDBI8AK35rcQdu6
svKpsmKlMsc2Q2Urz9XEHZ4xvIoPXLjFzfFQ6TZ2XR/prGCa4Q/Lxyle1gBVLjQrsOuEam+3rNYH
8Ry8tJuRdSWigICgqP6uuum8fmtnsVsclLlaO12xBAEGoTKzJNHCo5ANoRtZPjCO2VMjYkWgmuNo
DYNTn6UP+WLD1jrIEDFkV7ha8tl8RmJP7uwc2ZBz96CtxTPXk0+ebpUGirGISDmFYQMIUolodSfF
tgkFMcJxzUJMhYPqYti6aikTQH82r+gq2EZlJ4Ldw+jGHpAY97pKdsOH8owRaT5l2HhjPcQAvku2
I8ni0DqDOxA+2jfheTTSrDbJ1D94++a54V+L1uXUPfMDcdo8XU5I6g4rHrRv57xTpL76fJo/dFx4
RxVaezae1bO2TmjMUJOGbYJxI5cM3ypocBskLvn3NbMDibCJVZxM7OE6zloe2a1x8cT6XLXS5ZV9
fZU45Y7C2EF4Tj67BT+u2hIVVFv5XbrORaL0J3o72G4pUFnwsAJWPnEwPge4t5qc82ZZyJvcm2Xe
TIP0riFZxqg7dEpsY2K9Za+9y2ou9+x3w6MxRW4TxZIudKutljvDQlrJqgWVhrEq83nHg7Qu06Tt
xtEbPrrnUHM0bVbFK2NAlsJByRWEn2Shh8H7i0v0x5xWt3gQupGXk3AMoXFyPkQuGxyyXldsGCG6
gRKMVizdgSyWolzhMtzomtYt1Di305CzsMN4xiZmSHYEw0dzzA/elfHR5U54SNkemY3+sprRpcI8
MV6CVKk2xIsg1vKv8Cj3LnuIjhN9vlfdCpbGIdpf+c5oGs7S2WfLXEVb0lb3kIeErbdIxlQWWQAb
/8o1qG+LF0ugFNr+bF9NAchg1Kq8GW/ZL0+y5IeQTVsGg7Dki8KJSuus0wA8Gid1V0+TFd32bCU+
5BQHDm1tYxcMWSizDUhEiuW9NhXxmboIjvWjdmqO/aJ/jFYZMD8LsOJObQiRykO+rHbl0nvOXO+5
egh35qvo2X47TQ7yh8/TRtPJR3dSkWFaXV7Np+vBgPe00Qq7rKxyWz/6r/1ju0OeMzkky46V/izx
Bi+2cvJfrhWyaxa944JB+vRM+EzNLHTgzrjtx6iWXCyS1cT5HD3ss20y79flAUm1rTlxsqU4rRfl
uz5dLqMDHHKbk51pMr3agw/k167ppvL1qZ8se1wqLq/VPn0tPCt9zbaAY9bNU724HuvKEUZTO+Eg
T6vdMnwgBV63zz0bcbD1HvInZdk6sIgW8hGtG0wL1w1G6vlCBNtja05yiJ1wV83VVb7Vlpc9+/K2
2hdT4sn5PNp8SYuR2zhmG5ojOP0K6KJmw+siJhHs5Bk3VCyqpJHc5RZT0Uqnv/2YnfIYWekuwTjQ
KvA8rol9tJ2w6HxbXLUr+WNgB4EHiFEuPqJ2gMQiTBp+l8u4trq3bJk63Yz/nYUPMmO6Lr40YmXN
HjbBChnucpkf5Lm8UldX9q/AGtDUYX+z2l2Kat7BZaJDsw1fJ9NgHr5Wj9XiikK6PqVOeYB8uOs/
BEd5xTFzpUJs3DrJpvhIzgQVXjpKfCen9OG6SZb68+VBnOsf3rN00lemamlnBFP6xibVl97D1+49
AqvjeM+X6XCWV+Pv8q16aE6TOTK7wWoyRWYLT81+Xm4A8iI96B37yzw5Q6rk/xUZaUArfrieSw47
+tTnhoCEZtSmekZsEwGNSpuRAJSMGn2yT+U938afVA0YOi+ye/aN2J18DE9gjZVz49voJ3UoqEis
Jzv9xK1ICW1+jYZ3JDzptIZBcmLCFF+laetwQU27C3FMsoR8KlIEOwWG3e7arwiIiWpLT9Vjfkyn
/PEBT/eFB8dqxwDhTLNPaifeobxWdhYcKIUteddtknBeyLbxzs0KHKHo+R1DNOnxdYERAp/Uf9Wx
SZ+fIM1lTjTnPYYvzYwayWV6mSaYMRakW4sM56znaIkcqXP5ahfBSlheMB5VV4Iz8S2Nus0rkhsh
jMmH/BS4l9guAqs7J7GVo9T+hpJZYq7zt3TXnL3n61u5HH+2duIVncyzdo5WnWlfXidz5sCXabj1
h0eiLXBm29Lpsr84k2eitutpqB394+rboH9I0fwX85x+lthLznJOzzMF2DJ2rp1lRF8d9ZwT9yDO
eedvKKG8cSP8W3xteHcQZWESPKDQeb6iB5kvvY/sUJ54zk15kk6AW9Kp+iGu0BLhHb6Nm4rx3j52
b6iMUVrq3GZLjv14tfODdi4P44q4ciDZ4tzfyReneA7OyTmc6it+zHpgS2gfMlQNUWREVc9K5ni/
0fV6Bkfb2ddNfqof6gfWWHNAItKTLeWJd9I8TeJ1sQd2gQXSwWznl4nleU61687iR9Ax0swOfURG
NLiAEiPmFuqoxZQeGkp5buO+Enj+Bu1iPXaC68PbGUUeOZJje1wT6jQYtwf2oX5KJWwauUx/mZ1a
GY1pR/PWeXD27BjLdoJ7tGM/ArCNlEdq3KyRLp9iNXKYLP25Tp3/QCzbOMUmcZRpR54DSG4TmBaE
+sgGqZg3LsZgkSM8ZjN/F7jprpwd9BUYEtijJXbklDBsb0YNnxKlMh0rVBTDMJKlvzVLlvHUc1mD
waYj0X310BdZh0/9snDlN29j7iZLDFF3OGqurjt/5W+jxQBfGBnMPelXckIFR/0oVkib7y473HA3
Rm6xB/bP0Vk+ao/KQ7Iu7+XHt/ysMS8Ddq1TaUJoEszkbdG1Vr3mYubop7sMAwlh5fa2bPsuR5rj
Od7ewHyaXdrNZh6/Q+c9u9MbASz1rd7IPdCEG9NDhCZvc8NB7zuyRu5BPARfBFRERURpIRG1Mb3u
q7d6FjkTfYwWUeBd1acYquLb5a06ITN0jD6N5xzJAUwS34iHCQMJRdtjfQxe8Z9tHHMuY3SI6i5D
PLFwFsQ92HMo9lxX1xUFGGx0H5FYfcWohsrAJ9iW19KWcWTPlhzzK5gFDTkKNFqnnYsYbOs7M6ac
GKOrhBc8W/6SjEDYGsdqqi3DfcWfN26wJTAxZzpm2fW8mPqP4g6IBiEnpcVl+aS8dUfpTdwJy/aD
NxycilXGMca5+ZycLvPJUT3m5+4csw0VH8qDelB2yp6NYzVZJcf4kcxPLefZUzRPH9oPJs4pOEG0
XRtrZdf+ShoreWSyHbRHbFVRvvzKXobP+IkORmiZzMB1NU9BiJ1a5vuyeozm3YYv23mkktDY8nOz
WRbT+qGkjIk95KpfcZ5Ep3viQT+9dMTFAZLKEkiB31iPP/oJHZprxkWOKrLl1xr5yCFZViScGWZp
W/W6/8//6b/8j//22f1X/8y+mvT+JftPWZ3uL4jeV//9P4+Fkr+avMxyRaVuDU5UHxvqf1cfitRH
UgNXoE1OzlpxsKDgq2OUPdlf6Ov/+1q3GEiAlnB8RRmXQ0iYsB5vekailzUlGn7DWkxXhriu1AdC
U7RUwsaWkBCnUnu9UyiCz/vDAyIhoePBBJcCXtbfDxj1g6r5os/bsmvqtiQrVrzN1og7sEkB/eYz
6mzwnM/HvYCZaGEj3GlnzpthVa5GqbiZ1nxvtkBfxaLxPKWByNZWOlgJQK2uxxjud2mf5oONqqod
sDmks/R8mWH5MFdWygcaFHiax27ggMOhTJ9NC+dMPXUZTT8E6+1KUZl9f5ZgZp04H4ODHFHNXsPF
XmgiuHU0T4aZLloItxhUnLcgAbXMpouwQV/0IMAanadbclLto/eJ3IFbkkRzE9wO5qizxjqGpFjj
ByPvJnsuhyGrbBdbPN9t+BnTZm1+9jY08Yerg3kFFe/CVdgi2rHpcHWuFEdyGhuloz2Mf40m90xe
Xp0BcYqA7QiPZQawYG/0HJI923DDmcA+aeK/2iEFMdbXA1t2PySOB3IoxlR7iK2Xlht5o3LMX39w
txTqBr6bzQytiI/Hozs7Fvz78+cxtHM2W93ak7q5EmEoiZyF2uHM3z9L6B94bCkKLJcLNt64pDnK
ctQ/YG5ZA67qWyoc1mc/7aelq1P4o+hu8wcoPq/oh4y9pyufQ5tqkT3+7WB3VOnlqbKsYdBsy5ES
T/B1QNaR3oZvP6Cp4Fk9AXrvnHqc38e/fsUG9fcHIRQWsbhQI7wBsQtBjLGpz2tk7sBbnWGEy9iP
Oh6tPbGjmT8VHIp2HNklfuwlIb+5JD11uY9frdPTwdG4D7Scrc/F4+NOsFS7J/BPrdEvt3elqYD/
YgVJ36LcxSjOeC56PApWuL0zikQE1lKxJYZNI6FAfHeVXA33nX6sUy0G/rimKdFOO/d5HEVqAI79
SsjOs+BtP0tc9Tmw1mNLg0o5j08YQitHePW4+X9vD9/2PZ36JyJ5kglBW1Z+81v/2Pe8XKhZwLm4
wRB46jnyImfnv1dw/X6s31zlpoWHVXibmEHQb/ztOKGHz9otts1ju9VW5rQ/cbxv1G4abduFtCl1
qsGCc1ndu4vvjcS/7+KWLuCLSR8OYSVuWtaff5RtyYmoUcOxZ+IgSHhvbKVvXd2bC95ug7ls6oLq
9xvvHDyKtr8i3twgPdjuxc9oW3wJZNf3Wsm34qns93+90Vs+bBp24NwkLqqzydFVs+M5RadsXjmT
HUtwq4D1iB1Eq+b/nkm/2QZ/nWo3F745aIxsIsh1z4XNOQpWO4Fc6Z0NMvosEjf5LF/L2rqyLZV2
dSCA2vsuxIhp01gqfbatAMpHfRQf4rV5kI15vc62xbSblRtCcM8Od9zxVlpMDo0DoYQ0X12Rm5BH
Y7yxzdig3pN5t0W+Pzgovi1tQqeZRdtgO/nU3vP/Sdl5NceNZFH6FyEC3ryWN6gqelJ6QcjCe49f
vx/YszMkqpbYnojmaEYtJYDMvPbcc0hV9fOY6ulksad0rgt65c15b1jRISBm4Ar+m0lbhFkrF9HZ
UDp5tnbp3o7eXWcDlDrTvPV+SEvp7wBdzGyY+j6KOP3cnJ8RL2ZC7DIlCYg8r0FxpiFawuWAWFsc
68V3+sm0vXNKEd8djnexeXxRl7+/hyM30RjC2rQuwC+Uh3pr7L1lu1SO4SHd/vrprUpcaoo38ahc
005dPCE/sRbO8p2/+JYuv9nSUl88vNJPBRe6WKwf19/IERe71fOa/+/1249kiV2nurvkn7VCASRd
UQjZQ5b0i4yPmsvXx+0qxOCrE9ZAKIPMFsxkk05abxleHAjCcKoPY/YD5ZM8c6BvWC04JEWaRyjk
MVquTJIRQzCCVhOG6ASu4M499s8tNb91uGYeDbYMBsnW9D1+VVtyeWoJCC0d6eJ495Quvn5V7fqE
8SAq4+bM81sKfcvP4VQYDkGeG3V0ag+Q4Zk0nC7kdYO7M5RVQlOGi0Bx8eKf+wcKwRQ2odqOV1Sc
wYIo8ZtJtzOklLuOTwNBNsofz/2P8of2y/udP7u2Rr1iWPqE4ruxWkcxTR274BL9IGo7/thpJF1W
acijwOCBL14Uz9bvWN4xn9t8D2dodK67jDqpnykTHDO1g+LiZGPbUmoq1zUCrhMqJxfvKXyoz8ZO
O2aP/r0arAaIltN1stPO8rdKP0S07fbGq/DqZkuDyI/CtHFuDuYlt8G1tDbZvbrJSSvgqjvKx3HA
Yk1qf6Dedoq6RSE8KHvyY/eCymtdnX3gaDNN//fRr883FbEGcL4E+owgXZ0jWFwM1w9F/2Rc4nN5
MlGNytf5SToGj9Kxe5Xo9I3/i7ZJ2z2B4HHNdbsd9kW56k/pAY3AezCfr6YdEzkf3LtCZ/TaO5I2
6DuTHnp1qmjSnBJ+yzpBFPiQHV07ejEv2RmNoHyTHVo0WZ+9k2AHdq0tglPQLdOjeIZlmfN6ik69
Ldr5o3Un2MIRFHh8jNqFYXeXdMcfCbAWX59n9fo8f/4gE0+hGi4IRA+ornvubOfgUdiB4iR45MsM
r95FIiig10hJw1YB3N4xz8fIGuJxtCvLEwyE+lK+kx6cjWs7wGCFg7obZ4wIl8J18GyGxMUX4Y5B
QGflXspjepx7gXcfOt1RZE4RhIAuiDRnYhmgUzVyN+38kwdpoT0a/AEMXnzvXYwHX2UGaFEd1Evw
IJC6UleksgvQ8TyHz333LF89xuQ76pYeRyUEDCcThK64LJqRgxGexkN8NB/8kUWsPKQvzT670IR0
7hBpkr+5KgTei+LV39/5tnAvHMwdrvJomnvhkBxoKaCAsv16v98JBSfPqcoqJP3A/PGS1sRDBinD
sb1cQ6v4CNeT3dlM6IZHGFx23W+6WTb0RsYv/d57Mk88/Yt7VOzoEl3cbDMYgAqyi2qtqaTE/Dqg
coEeBuQ0T0DiH5pTTEvpcfgu2t5Rb0ZOAtozFP3hICeqvlA52BuQKZ2FQwewRDzGve1fxKN3H5zm
7rk27vpXrznG2h9iac3xSkE0Gw+XJFzI876Vp+CSPMa78ZAjD/5AR7uzEYZRbA2uSrDlfxp60UCP
4eW7WA/GQwzo19xRAtlyaS/mpjiUv2lkO/WyZZplIb/KR9A0bxEdrm34mJ2o0Ymz6OAbfo/J6Q/b
NYnWU2vwhSjjPdR74VL8pot84n5e4gdt538H3HnpDoyQ3+k7uVqY0J7QCMF8ejNe70bhAsZRGaWb
MayCz3kyICJEpZoUCWDXct2Q9Y5YO3mf/Gi2c4nBrev8aaVJnO7meSD1SeByj6DXuIQP4S4+0AG0
6U/6J/+UHQeiyeSs7sRjoS56QqVv8UwYOX7U6eFhFgaeLLRtcIATH5+6Tlw3AVhpAIcAwMjnaQtB
wzKT773jnq/WQUBoBJnCkj2VIDHK2sxy5OTsGihE+uLqC3ysrXKKFLxTfs45bi/5QQ5X5Yle7Tk7
VofuEJyNPFhYBzDp7iLB4EaU+L62EjcSF7zjhyebHDuxCQckxxVGLct1RDkamQD46Si//uwtCg/F
o+O/QBemWs+ISY/UUy0cNn60ZFpIR7Ht66e5uR3/e5gpmV8d6VECyTZDe2twthR25L20rO7Fh5ll
xqM13Q44ixjX45jrlOc+2ww5lfUaFcPu9EaRARjD8m0D7GCRL36CNm0Xy2j5EiyX9g/QnIdkeVQP
/1ALjsWdnz+7xav9ajsEoy6Fie9IIYHaiDbS4g+T5yuqzwtE1C5jkahC9/tXQnFGWn4DXUedpNuu
bZ1yREF/eSwuRMujsXh5PrAQfUUw3dTYvn7XqSoumSlTaggvm+CtNFjaJ/Yx0wUFESMBMDi8rra8
BIBBAl4ct9kaGDvpRbcGRLSJLxYqd1+vfQ28m6w9OVzwWuRlWbN2YhMdR9ChLBEADO6cQ0C8ASPt
0diV5/CBjNQ2+EIvcM8Radynz9LRu7in2I7O9T4fHoOzbO5oXRNQPpW/cSiX/JFJMfE4oty/fuhb
Z1CDVkFmbA0iHHFyNhBckiO3pzZTMnqDihs4d+OA3svcvtzyWx/XGX//g98K4iRWhgCkO+MgdrMP
WEehGqYsx7LTXFHkVvA3lqJhztLGcfWpWZdiSD7yTBFsB3Prnr2n+ExUzAQK3DWb+MAUwcU/EUHp
dwKTDflLcGf8ymHm+z3Y+E0mZ7zH8CTvfdugzDecgwccJF3eDk12fljeztykyiI7Zacx+HOGObd0
I3iFRXXsTrEro+zQ569VQkaWZD2zPMYluDPDnbXhkS4q4Ijm4D7lYxyy86UFMcbz18fhloFk5VF1
E15AkPATFxFJXQEFB24Kc2iehItzILF77pk5B9ILYPc8HtHsNAZ+M87pPdWdmCkThg+qGxDaKzCr
fn7p1vdaZIR1x/a4QBp8JRdZW7gPWcyeDVQ7rI1xzGmg3ydjEE+JKzt6f1O7XjFeECu2cQh28L4C
0sv5MO5l1oNfTaMgijs27KSRe4PkYvJ8HXqSni4XDhmOf3Z3hLs0UvY+heWfxavzFB0pG+/V1540
wd2Hr8pTOgcsHo3X9AvJ4+jzCCsdOTk+fyG5V71BjCrHFkBHREv9AOuweYjprja7cAt2/7t1kv7m
T+1j82DMDQbdqDTC/8HIoEY5BPrlaRk3oqFZC13g2L0HonNBwxyrVUMdCbzdX6TfMvbm4iyN33NV
v+lc/GjUSdXHGhRujDbTxLCWTVoFcu86docM8Vn/kxRb6SjQyzgJ55gzSQZO71I80s5zzv4v4EHn
2Qrc+G2n3/7DM1xdSb0bMi3gGdCYvHNeFOvJwCacwZJ4dDL9R76366zmXv2GIfj45tMmlxGnutQH
dX+EtwSNYCCZTP8HyTqY5R64riOjnIM6LHEw1Fh40M9nK0o7Ua9TzaS+GOq4TipA3p2pYa1bPnZJ
YEZTFw55AGahTen0YN21xoKx2h2YDSaF5tr017NRk57i5LCbtVQ6YURPscv3crXxjyqVMXUl8RjD
RuoIKIBomNnMHbv2h3QyFQOxLUh0oYiapJGs6DtSJA+2hw7CiwxMM2BsfCOAB4COYrb8dyMBYb1R
UHjk9VTIiT5/9iTKtbLzWc8vFpxu8A7V3slQtQy4Uu0aHKpr3DkKrZz45I+QYiPbpUX124jsPgXS
Ku9NoTkMiAoXxoPnHplKys9Dk68qZRmVKyc8aJm5b8Xv/E09dVNmN5Quv4s9wpFg49S/BEZEanUn
6A/I2MnSCelrJ3oVpFUYygst+G4l/sGJ113wXFYPsntfa/1WDeSFqh/F8qFyTvyiJ41jRjoA02GB
si9O8rDug3jbKRlz0Q3gNbiD+B21/SFLsc1DsUpsLoXWWJnlT8ZL0KAcRjA8MHafTFV0jk72C/Hn
mD/oAY1PzGeG6wFda+tecWC3OBvizwDBBe2t7F+Lzli04Q9V/QvFFrT1q0ZjtOJJrUjNwd6oxjqj
D1vCDn9weM+M6CNXILRcKSAjA2Nl9euKKRcThFWzRMPZoxyZpMDTSy9eCn1sC0a1YZwAgld55avt
Mi2BwS+kYFv6+965Y+9CazN2BgBwJxGqzsy7UEhDTx6EhZW7r1pyV/pnjm+F1aKIFMCWimBysACu
PBBBdI9BOGKPHxJmw81s1TE6Ygo/HCa1oGoWxWNNzaQWH1Un3xvJutYZgXLPMlA33oKH5g2MeNt4
MB1biBjHj1b7XFs/k4rKbCct+EuyYc2fH4bt+CmQIUb1Q/5VtpusBvke7fg34MBaDPJ3t00Q9aa/
bAAuWYnteWgZpC+Ak58fM1opliqsquAuod07mEhhztRmpyTBGHtuBEG8COWGaRAQfL4Rg1/oZq/W
g/1doj/PfjwjfCoNI9g1cM5htyn+yOWyJlOa9XDXQeqnpaezxPUQGXIaN4PdS4e6/CW4WxGUICz8
5cEyl321dI6ScqC4OxN0XSdo47rUbnl3mTG3ie0VoQ9J1C4f7NJbWvKLBgqHAStwChY4+YuQbrN6
VaczFdKblg5NEBV4CAuLk3Amj6pSj810sIPqUCkr5KFEStQMiIEozTdNN7Pcjc4oL/lhvYllbfQw
NyoNe26V21Z84up7yQYkftycfC9cON25L/eASPWTbNzPfOCbGzsKn4saNOGKPomnpU4ofa+OB7sW
tyzsbGkSWs4qYILF2SXtisuhUHOB5/Trha+HqcfD/GHhSXoleNJQuGY42FXwHVupiGfufDT8YT5r
pdEpVLde9dD33ZZoXkFzxN9jedXgsdCWirEGlyqCbRpNSW3zb0iwbiirrx9xyjDzz3378IgTD6Q6
RmGJWUKEHT6i9VjJAPO3CUWRttpgqkphQXboFyedoYzwQTQOPFgx5+3l6/Dq84ealJm1mGpIIvIU
Ax1FKMijPf6hyfdq8OqHwoaL4fkPSbYP02f6OavcGriP1koFBt6AiqD5zBirtsQSJ3Zm7NS5I/Se
Mn6O/3hAi8jIhPUakqZJOKLUvZp7VsB1iZaSuh6EZ5nxmG1i7RkV4K4O2hE7jH+IwsPoJUA977m2
sQMkdp/Jm5ldu3miPzzO5PZ2UmrlgsvBMksbz19FyYL4SJCw/wsR96NgLjnSYbYy56alr7OQ8Usw
iKuSg+CRJwa6gCXYU8qIETyg6No69XaacY/X08tl6sydztH0TT/7KLw7imyohjblP/LDUWVE4rOz
sxxNvbZ70r7QdtDrLFFixa+tjDpeOL4du2Dv3bs6eZv51jeegYzYQnNXkSC+mzbfR3Bb2et86yED
eyQx5gQakckKUwcvo2zV8YJWHXC+OzDmhXwMSgSzg2SmhHL92anSUM+gdAstt/ieJH2ooPRSrCpZ
mVPnB6T25GBGjowhE4b/27dlVpHSmYlWGTXDq9pJq/WhgMALPQy+ePs4dEe3W4+TOQHy5z+Ip/6J
OA5JcBJ06GxmXvO9Qvdpx8f1x+qdwhgt/nBy0dDUM6O69wYbzUGXuWwUq6NdorwQ0GbdBuG5MDuW
0bEILrq2JC6As1+otgiZFVzI9uU9pnqRyqdeAWwF3MBby94PWI9U75l7WaOlsHfadhGWTEArx6Tq
oSF/gRd21qZde7z3N7Eo4eB0kIKY2DRLbJWyHoT3L8mbEK+74iHS3f/c1BhhXUanGN7kog7K48w+
Xp2XcfURvqBR8IbEYuLz8tRLCwTlA1vybchCfSZypF77FUjtQS/jjet0h0prGPUGpCtiPMNwU43T
ffVZ0765xWtdIj4XMLw881xXlmt8LiRjx6F+dRzr/xzfhWkoV0Fo9nZpklohpm1tHe3MYrH/bDjn
UgIL+ReDPnuyrnOtycoTmwmJZtqxU72NJ+aY4NwybxMAn+uXarFiyaH+9vXLvpuGq8P84WUnQY9W
NUlGfED/NnW/CRIujIk2JUWTJ2PavV5QzVn4VXnINoGRHA2rXkaVywYAhWTYQssZeiPiF1LRLiTQ
CTVzw/nZ+NtUPyMmzUwfZc+R075Z1epr2dKULpifa6rXLE23bhhe9I6ZhfgXWl5rxqrn5CCnyhTv
c80f93I8gx9skpl3WqtGdTcGrsRVBA3hQwYClWMEKuDZU79jL3Si537MwMjXmRyvILZydl9/52uS
iMnWTnyS5eRlokd6bxM1kMcqR0jchcqBdnxZK0u2ts1WGsOPXy97FUK/r2pAzKeMPKzK5EBVyRBo
YilxoOQVShsC2Jcxllx0zwVyg96/9vmT5SaHqRELr7b6KCbzZwYphmF6QJqVHnQcnYtkNwzUQ0hy
26FfCij+aMLD1697Hc3yACMBPI1S6PQgIv683Y6boAnR8b5lt8qoJPRjXaJYK/k6zoDuwBAkoSO5
deNhMdISqodkeGLrdaVbJMpbCjm3+ygBt6hbO6suEZX09MdsXnPzmn94yvff/3AokwokU+0qvd0O
l/G2eZtcGF00E6nWH86g1m6//i43jgGU+MDEYJTXLWuaNspipYp9z4K4KL6MoBLEr/E1brLh2GXq
zKm7zpCJusbRFSSuzBEAP9kG3fBBjHliZ+tdAhpjHUt7KvbLoioWUfMHa1b00XLcGudcR7alnStt
xknPPIIhTpyLZbSy7CV9Z2fe6q0u7iqiIYBApnmnAatnsFfeFlG80t074vJZz3qdLXz6AlTrPh9E
z9JNsVBZvkIltRg2pCod87/dQhs2VbuhBIa/Daq9PiyJiq1+peq7f8IWnQ9CYDBIF8XMFkz4GXda
O+Pi3llIJ1bfRANEgq8GMkgkiT8/ngCBlq7GbBAhVFHCGE9tT/jNTz/Y14zZZupvSaqWoRUseXiN
yRaZiTl5QeLDTy4Rj8u9wXZKfb0YBEbkdfpkypheiNapgJaIjX7Q631vXeDdxOTwdiG5kLSOEwas
/XUBUIcz30WIVVZvww+yun6f+PrSQs5UWn99AUbD89X7TuxgUgUl6rZsB26AD8/35h3IgGbTnrmF
JhYQQY+GrK/txjyem5YyiU3ozaTy3Btd98HGE/ZhC6eera0tM2tZiVfKYXSvnjBVxS8OGq9mqASN
2aLj6jF3eVejyoiHie4rgBtff9lbju3Tc0zuuup7vut4XWdr8hIii1/5vUGWw8lVluS9TJrOxWc3
jRmKHChkKLICWOLz2e3iQbaSjBf3+/VPhLslZ4XqiKutdeDT/1IjY4wfeLv/LjblExbq1IlzrcGS
GZzdFZF97x5QA6HWUMczVLo34uFPa01shuA1VgNwHZuhUFXZYyxcIoNitNKzF+K6qDJ5sTEI/uCD
xiZqrgp8Rb184M4jAEuT2TxAo+EF1Neh79v01pZLG+kb609Rr6RvXx+ca4DV+AQE2egWIJd6pTJj
aLyv0kvsY83gunjHWwupto+j/Rj3AgFS/qbeQ2E8NsaTlZwF9agX6wi5bbPYkY/grDn5WG6nZLJG
92csxs1T9uHpJqlRkvtJQK7d2ez62JYgjXs/06PRwGHM+at39PKVhfqw3iSp1NXCKVKF9fgMWKjU
RLDG1+5QAG4NButHYvExDaAOiLw9py9xHivrsQhes+RldB98h5YpMJggVEit/yT5hiqYD5IhftBL
ZLQvjLkNkA/xXw3Bxlx4O7rTrx5/4lDk2I+8vOPxy3jt4TEo27M/1kKG0YpqAAiyuTT8VhRlQhoM
NE6xUAKbenhRrgYIx+XOjtO7on8kX+oWvcSMarOmBu5FPrPlM3HUdYd5PLPU12Q0VWE/n+LGYFu0
5CTEHOAqHSp5T4217QUY35UTrIQuRyX6rkHHUcQ7CAyiNYf061tzK6EZQSPADwjnIHGeOJjEiVqx
1McP7SHvu1KZLem8dcOICEwWTbkdoMIIbA4IBl8qfuXObgwsEZBKXop2pmIu37RYoPQAq8OIxR3+
bETyIRiySsRi4YA4orQD+SkBz6G7hGrOWHyjGMlxduN9DsMThAvt3074xtng15XxxDUv6JiJHaG6
Q6foW6cFY56bNDO29R1CdnVAPzzqxLjKXWcKrsR3w9Q5ybDGcdAUjFSoAOLsVMgJTdSVLu4zb+u4
zbqMz1JSnGmMGfS1LBNupe4Fspp/eh4hkO1g5C5Igc4vgrXavzSDvxrTOOx1CZIs/+PTlQZhHl7i
9i31GbHzQrSFnrpaPgzxaoyIiuF7D3YkUr/x56z657hjc6H4rR3izBpoQ4/QEH1ixgpx6ISmI/8N
h32jr4vsYOa7HIqRelUEM7fjvdQ5/cYfF5vYsMpPaiVxWIwuwUCtk8qY6SjbzIOYayGjuGctKNaL
7T1AAYrlplTT6HsQ1JOcv2HDvHjva2tDWxnBtkIryXiMszdfP9Sw7CGbIyiQexAULzVjdA8BE9hz
X+saFzo+/ofPNTFj2PzEhRC5G0t7gnXJ6oMEpLdk1nxjmrav32ny2OnD1ujwU1AV4mXGcCv7Q/OD
tlvqHH1ro/ewgsWvOE8yOn6aY2N546mP85In4wNdfXJwrLgijAFm4fMN1M1Ycoai6Gwx31DfIDjn
+pXuH85pQrPIskYjLEVruf1LtqsDwJ/tO4w35+oRQOeBRqB5xuz45BFyObTSll1voEVl1Lei0fuU
qveJZhfRDy3d1dqShyigOyPQ76VVJd8r5QiQEHERTELDNlIJc42t0Q5+9VSTnVRCY0AcowJprryx
Y4a1JIzCc5PQz1jkufef5BZeZeSeovL+WBYiBc6G6O04FJR2yYZktBz/P7zfrfAEL/Tfjz5xA5Ze
jdzV/ziiwvg5oMkXvJi+nfePiICBTvj6JbXxHF1/TlQ1aHWMip+TTVZaOfI7ELp20m20HopL83fe
3Q/uFmdPz4FzJ4bHipFuBJQhICGIsaxnrnnd/MyckuTvjr8AysuYSXO+0FA+4gNcuE+tCz8DyKHa
bU+52dqCEojE55LBaWWXNBt44ZyeYGKRResq7beGB2MaVUhfTBiAOMrMnPGbWF0JYsFSethBYv/1
u9/+1P979clJysOgl7s+xeNWP7hiFSoNBFBQcATfRyNez3n4mycXg01RFiVATZys1+kxDAYV5Wds
EN6FCNB01pTmiYqppul0Fh8K+IYA/LA8gTC+Unbs+SLOLddhgWhDXBXM41UZ3BDLDmhN2o6xTiCv
+r9m/rtMUdFb5zBeVsuWvmu/ZtKkbYHpPFbq07hLy2Y2w7xl4z4+yOSCpWpZow3Og2T92YKMAtHZ
RQGTAVnC/43KFWl3doUfXvlrsJbOz68PwM0U12IvRCYgFbQJxi/1IVdyxV7uzSxqbZeEA5plf4ma
iiptUmcnQFHmE+pgyO5nVr0VUls6lM8o/IAu1CcZWuNLnu5pQjOuyrnj1sD6xtGT1fXID0UsNZuE
3F5SH+NbGWmyaWodpEHWoSPV2lqajbYc2ZaYyiiwIz62FX6rI2WdZfuo1n8O2g+6W07vrfAuOBVx
rLbWHUwh1JAWZkfNJ0VZrUURWNqr1B9gcJBPXv5bl5ayuJz5VqP5mZgnixCU62JRAVbfd/DDDqVp
lhmhajR2jKTPP3cUrjn46KoL6CnirdJGepnBTkFfAoqaWX3cia9Wn+yUXGe1YOZWM3beG+tHFG2E
co8FG7QDsXiRHmNnmz3MloBuGKZPLz3x/WZttJLiuq0dJ1uCbVxO2fyniIhzLeeggNDA3HpPjuQ4
5U1T25i8ZxnWg4lgXGP3CMJIq3StduIq9NuF1Z07C1ofUdgM1oW611jciyEjtMojzjcDl4T8pCNv
NeebVu3keqzPC+V9D78nPBvZn5EAqD42+UXTfBBFR35bkX+STAQqZJjuwZMWVXABJteYh0hgOBOw
E67W3YaNTpD1ZjYvBBOmQc7VbcvgkeiSLVBLdzUMry5DO9gwzoWvvmWyMgL7fKgvz3L4p/9eMW7X
iag1h2NxMoXpatRYR2A9HQ4DcwZus2yh45bf/BDmPzSeh/BHCuaSDzAW+DzGK6Oj1r5RJ3XVg9eV
GxGIKg07Sd4GcF4A/X4CpmZEsAzecQtEv174rrhRh03dv4Ioyitvo+iogILRa4CQg7IJFcgsW/JL
uGIakHgl5+h7kB4cZUU4CTmg2951KlVa+D77BjHgagHkP47H+sBoGShrjoxxdLvM8kiTTc5hL7Ra
RujgMGPuxBLuYAtADpVfALXjD2nuXsxGgEQEZkIp6NowVedT8qjiXfotLFdajiKR9YbX0XVE7YC9
XCQ0tUlcRuY6a6cqz1/fqhtukPmC/x22yenuyio2y76MEH37WTsvlf6ErKQW/ErKGTzfrWukEbcC
GacHDbb2s3X3mrCrCiNpIebJKLz5S+PniJZ5d6/z+futO/RxtUkgpTdB7pkBq4UG4IHnwhjZ9sgG
/xMMZcygo+5THkkfe/2hNA+zvYlbpT/iOOSfoEJi0E4eP8gHYxkxnan0ZdiOJQQT6hzttZKek3fS
ZMw8Hobtbs0TgFFev6+f8TOSNBNQ3vzoo1YXtAW6QZvo8zN4gR8oZOTN2OkeVJta5z8VNnxKxggU
DZB/f5retcH+s97knY2oEsx46BFa714tBdKdescuLNT6HPpPXy91qzAFpbpO6KTyH+m9cv/h+4pp
Xcu5hpwwVgjUh1/ckf7yYqK0SuJHzX+b73bdyEE+LTn5nExAtwPcCc1/crCxU4PG/TuYV9COQJ8w
CvN9zPFmTP3exxedfNS6L1Mj91W8rrkEDWtBkdCug2zNu9JSx9ZhWBJvVxtzX3hm4en0lGDERSg7
vK5WHmSLYlPgUAJbD9mWjkcfPDfDJUO3GXcf7bBVX+/v9bAH3u/Da09xTmkWFGps4gZxKhS+NJ8J
i+JEL9eqy21jEILu/olNg+FSWRoPwaOQFClQ9Jr1ISX3USkUUr6YOeS3ekKfnmzioBPd1NI65buU
KOF0ygbZCb8Yo+Sq3vwadPqPj/GTKIHjJlIf1hQlaGKQgn/9gf4fFwD6Cm2sOl1plWQIUg6OIXK5
OQXMEo9yeicqJ2TEvjWWuQBsf73kNV3h+578d8lphzvyUilBI4cQrHgzK+NcmvBNKik65m8ECla4
EYTtoJyJGESPrVqK+hjfWvmpT9rvLiMiEiwYziWCBzUJYFko97pKYKX2GwwUXc+KuZ5k60XPFDP5
s13aLOT+Rx/djbmgtRi7n1WEYocuE2f81vvXsumXIBxxI40VbVGcTExzM+CRuRydTua4UpQLVYnU
fBb956C0O1i9emtsNLig9xLqSZZv3Vc1xEzSqml+KNrG6JcjcN8YjKXvbQXpEtFDj5RgJD9GiZxx
CkhzAdJ3S1ffjTj9FiU8vbnDgIOCB0qfoiUw709u3kakH6kMgDCAs+SzLc+jOskZHuHb53sqvhas
8PQ+l560TOrxmYkZaoQEYRObS1iuMa/jtn9YeuJNgcJaSTCwtBytqnINB3ITLy/in/wZOun2mwCT
uLIM+40ULdbN92cIMgx4eP3V16fv9oH/8Bij0/9g8b0kzEQl5N5JFkh1EPILv9vn5ouTXLhmYvsy
f8duxRFwJ/Lyo2DSlc5wIFSDrKHfYPv+3nJXjbzQ/4jqCtXGuN47sMlF8E3DJwwhUAXFbjETNF0X
ByQ4lxiyU0ym/a6KFGJo+m6iWExcakdPQwsBlpyAG179VKKtF/z6tx/Y1MbyJmmwBBUR4wCfP7Bs
CZEZiG1sN+aFycON5Vrr3t0V5Z0QjRFThO13aYToMzt7fcDGhUe9JUAsMDi+w0w+7Gw4DJmhRhmU
FDCt6muB4MwR/vQK9IxDv0ggIiIsx++IdLvvPe+3ZoAafGrqb8rwZoAy6stHaY6lc6x3fHK7k2ea
nDa1tohm6jS2mbYaq631ecjOej1T9roGh06WmZRdCkdQrUpPYjv6zZCJBxtNb6fBFu9R1+tYXOnO
spGQ41w2wXpmu68ON0uTxzPyQbeN+eJJYNGURjjUHTgyETZl0dzKPVRmsrEKlGdHENZiQP1dWmX5
ZtCLk2MiYkN70evThY7a8tfPcnXQx0eRx4IIuw8VwuTkkY05ncRsuD2K01AVgbmNgyfHdlX97OY4
Yq4rTcQVTLowB4J6ODZz0lBzxFqQdZEwNdB3cfpbN2gPedb3FPkqaZ2TC+dF9dejDIgi4tfveT3N
aCIfDdUvTGIUf66ggmrnVa5kZcEYIZMBB/VZSQoGHB5DLybbP7n9iwdCNydhb5XZefLxM07O9KfV
J/XssC01sQ3+Wb3s7/0/rfKYIp2kH9wKSTN93Zf3LhJrTnQC+b2szDl6sWs4Au9virKKPi6AaIza
ZxPDpKUTamYS2EOYLMoc2nmZId6I2TMPBrFjY/wx0wdRfuwQm4uKxyKSFg35eQDapSmORnou9b9W
lq87p/utpeVaCZxN0ZczBunGcbQQbULoeVTIA6H8+SnVUlIyaLZ8RkigakSKhfGz4MHMGRs86Li/
mUNx4yJ+Wm7yUfI01jrRGJfrqiV8vbC/nnKaSloOS3u9K00AXHAP1W0DyfNTMlB/kb83Q/DsJ3PT
BVf1ADS9P775xOpZdd4xAsGjiN3Fj14jegAZEFJ4LHj1r1/7mgpnstbE9FEL74pOoJ3S9cFarxXK
TOk+kJy9LPxxORAwvEZet+JYBoDTURgPa6RhmTHPGx9l62iVQb7g+PlKSEZaPMe6y+aqFjcPgjxK
AXIUVLj/Ph8E3/D6oVW1kQDiwQnX5YgNCXddug3Sh7QNZg7C3GqTc9C0SiyHmuozGke+s44h01er
Q9ludeTVem8muLi11VDB0FlHY5l/xqf54HSVri91YegZmOl3EQFtkh8a/amTD0U/kzdcAzqIWOGq
wLyPo/MwKH5eigbHCG3AvBcFTULzfvC9daUl60Z7zs10Q4FSVwjjcnjpcHcRFFTHVq5Wgvn36yN3
nbqND0I5hi4qiEwGIj4/iB60OoaHB8kqVGniZtEX4lIamfGr04iipnhaAQfjOKza8FzLqBsg+1Pr
3VrBSapYodydK5rcCAGI5/k8lmHJQMinh8zS0kYWU4NDxi4D3taMixanC8pxiQUH1Fut0BwXTtV5
gJplLgC5PnOfF59sTSJmuaBYwGGJcWL4HPX4ZxA9csKbUfq7nPF/10EVd2gcKaJ9MA5zTTxvJIu+
WmYxB0E4aMYpCrDy8laC+fHrjb61DqVfEQfDhInyTg/04Ww3SljJSu8TvFnrAgGJZmdqD7Pf7voG
GVSe/rvKtEDixqEqA3qN6X4fXLSH3OqSx89Jjq/61+1RDi5sDJwQwKiGMSVFqfUs9cTKiWyn38XC
a8r8dvSmus9UayvnRfj3do/lFJ3sQ4Z70JxOIveFB4lZq0R207+6xQ/HQYMFJT7wIb76Q5/reVz7
P1wte8UNoPEHHdznWylJqUZirfJyUbxNc3kdC8+Cd/f1kbgR9bGKNJaU0MNUmCj/vEoTJ6lcOV00
2nJTExAmg7xGP+BefIvOWU3Dj53rKdwrYT0X345/+efIi8VlTA8dTkuGYOPz4oUeZELhhtbRjB41
2duH0Le29V9nKWzCguGrbS4xqIPCVXNpH6RdsnN2mbbxuIIDLQS0qTYCmmlvSDn0igB6B0BX/OQF
P9J+Z1bFJU80pNCQ1jR3CpjZKlzJwVZL6q1e9oekQxqzKYBAJXtvgH23l5d1AO0WWQXNxGVI0wQZ
PsFb1d3q/VeBNRZQatRGwgDhnCZr4OrM9wCy/HSXRT9j/sZcoEme3uf+D8eztcLZC5F1YM5spTjf
jMZfGP2DWN47yrMMVKbZNHlcH2u53RmBf0wF9ZsWOg+Edpuvd/nWldTGdJn9BXY/TWGzgQptK0mR
nUKLbLC5ws7XpJWTMRPYzKx1jRLkUjJ3wQ9CA2gRJpsqeYXveA3Nk0SjMDA8W/gsrE0GQ0XPVGRL
acgQVng/Zp/ApyDnlJ4EtT+SvGNZ/w9nZ7obt7Is6yciwHn42+xJPUhqyZJs/SFkW+I8FWc+/fnK
G7jHbvVVYx9gYQ32skgWi1mZkZERTRKuK72/stMufUtMIklvCUnZ/CMc+Vfks0JDjG0XZoc/R4j5
4uHddrWM+dMVP9/O6A5Ja1PEwvBe+Hc7Q/IrbaWvuoMerLTk1RbttnAiX/YU9dOImizgTI0ZzFIw
Mar2rxPG8uF2nijmfs7G1ip3sn3XpZtK8VuxUazYbyy/d5GNmw9BfXDTX3TFzGEvelI8dZSN7aRd
A7gJNm9j/5Jo4DJW72u9WtHxC8NnKMOaMJc017AfUji8hiRaufar0A5d8h1kDnY33cscpSI4YlWy
6UvidPCu4hD39R6Ur/3T4kh9RXAjXc6u/rs4Q13ETeI46SFySZvhyqqNWH19iUuntiNFkCTXUmfz
/XsJCw2iNGj19BBb36t+F6TPhLFUYr6o9l5LES5uKekhzLHDUP15eO5EbKKRrKWHfCQY2R8hBWrm
WFceSaIN56vm4rzNgLVlAGrLI/2vjRt5/WhnOuhHFS7BN4F/i3afFg+MuyBSIl/W10t4IVLg8Q0B
w2D+FDDg7C0VpZVlRVLylgQqMUAArOOAOyn+55V1pdSx5fs4ezjgQ9pwGg+G48vZw4Wp0zJ0kKaH
SWCcU+UQeGz0/GZ1raX6Vo2aaonRy6YrwtcMtVmr33agbIn91quQ6nAxq0710tSZVZj2aL7o5dqh
3Z8m3C0BJx3tpVpg6aPTC7pN+P+7yFqH0uxR925kdS2SchnG5v2ghxuZ5yY2FHbrYSrA1SfDHw0s
QaC+FOAfTEf4ngYlDC92lfE5gHgYHU1abTwF7yD5L3k6YhgUJ+7G4GW1gboKkc5XPONmYpo6DHHM
xIbx69dlXnxffy2h/P2/9sesxCIKa95XOxvLqD7ak1jrirqhcW131TLAPi0rMbus38IauxcvW9r0
q2IWoCl2CgIReuD6Y7KdO22bWJVfh/V2Gt/Uxli5vb2xuPMEzZwoNraOXj93aucH7rTwUCUy2vJ5
tnE0wy7SE5xsFUWMfjQhn6sKjk2ldlC8EJkHDSkI9XuGt9uEG+IwWIsIAZ+vF+IzDA4jnVkyeKA6
jDGEAP5diDDquspMlOTQK281rkatQMzEvCUTNIx6a/mWWy90gOKvL3sh4vx91fMgYFdqVw8YCR0G
jGGGTTl6K6oT0l2LggEBy6+vdullAxCpKNADBnLM/vuMdWJEncDo4NBozZFXGhl3GkLkVbpCRenK
zrqASXFcgvCriOGSO5x3yYPZFGOQmnCIULc3vk/lu5rvkhTXlhBxoXnVt1ikmsZWa+NTMErXHbwE
2eSDjmGMnm5jTLhy276TC69aH1P0evXA1S8tiIlGC7mrh4WKeRZAJi1zexLn5CDhociNdoYHhUIp
bioLv0LziblvNkBTqxvDWWiKsx3D6c2e0KQI15PUJNHjQxFhUFnW+3oSO4VyVmQrtAluy6qEC5GF
j/TNNhQTX7/JS0kSc+rwpulk4Ctgn323qtbrEeYRyaHQ3pM094MWxcLm2Sz0OyNnlCGg+DZzLBU8
JP+1eyU6Ke0DxU3erMqeyeHrfY5LW/nvOzqL/Iw2a/Y8QjE0vVtgFs3MN1GHxyWNzNQ7heKa2vAf
eOM8+lN5UDKpGvN03tluRuSnEiIbEnQL25WtBrdThK5xWB3L+rbSMWlU7aNd4Xsm9BuziOkzsfMk
fyJjst/oMeA0XlQMUqNotY2VeTdNw0Kr263iuXvTTe9EjrVu2RS3cHmYcsXruboxyuo5t8eFkhrr
mL2cXIWy5Zb79FQyywTPRmX1T474V0DWzXr0vLRLDhI8UjRjKXDxDhUarOWrMT1TWnnzQ1s/Nggk
6opOP9ZcBmOwSean2Np8vcsuvVJaGKQo3A8N8bMVzgaS6baxsWMUv+L5FHW35ENB/KBlz6l4/Ppa
l56b4W6mvEnvpCvKv7GpV+poCMSUHir3p9RtUMK1PCQCVOO/vtCFjAgwlpJfglb88+yh1M5whqDJ
kVlc2S1DnsVT0MugSyVetqn/9PXVLsFQsG9BxcA6KcdVmQb+9T7jqI71oE/Sg6t+czlNOTZHA5PO
8GAnv8ashdSPcXO6H+xjKsqlByZw5Q4uPrAD2qCDS6oUcP/eQYUKWdgaqPpMY7Acivupejk1lBRm
uHSUfkmF5ULqMTi8E+8WQ3ptCha8Z72iEWsx4U9Mq9BM/PquLm0t76+bOjtue70wIsXkplI0/81O
LFOM4futhsYe5dzVSH/hcnCaqB0M5u2QjDlbg0T0rtARQJedsCS8Ja672MqlNx0r0l7ZYBcOFUpE
mfxSxOkAs/+udx4Ko2ks2Q6ipir3evZMc5kmlHpNevzCJyOZfxxgOv3lT6YycdXYsepl5NqGQPxm
Q2CYnJ9N3VzZQZceyGLalRk5g2Gd8yQlMkslmk1O8lBlSmbA6VL1O+VNxLurgNyl90SywF+gySBk
Z2tXW8huATYkh9qxfPA/J7ghCasMa0V1710bkL74YMxMafAwaFueV/VZXEd15nKCIPPgEmwIriE1
Aps+TK60BS60KPEZQYyG2MOgESK//+6KVrPaohHoeIIzSlElUmcSPtBo2nIQwnCppR+X7GIJhhfb
rz+2Sxvlr2t7+r/Xnsep8uIkg/1f7Cq9JI3+KWgSDuhtf32hC6GGqVaV9yfbfJ8Or7LMlVyJwdwz
l0dbMUMzaj/rd0muEM8C4Ou/vxxsUMAioBk2qHy/f8XWObPzOm3CP201REtrOnoEci3ftbafYiEN
rvf1BS9tmL8veBZGxm4oam/ggvSZWcsCa5r5luu588PXF/o8nSqZQbDYKWqR6vxsSeaEhhPYtMjs
GfO3VS3e4wkox3knnBilDWHgWY9PMJCX5Vj6rkgZM/L8uMAK2vyu6sxxhhDIlKWOm7asPTMcgo1h
kwZYF/EeBNatw53SXdloF96/gwGwoaEyjqeOd3aI67HnNo3dxIchCaDzvND2GO0fOZkMaTR8Lkks
/XqhLqAoDjEWk18qDTDDs4AxKJXqlqYRHdJB971aXwBy/1/6K3AlbL5aVaPL4p49VufpU5aEVUSj
7btWnGhIeJzktvrz62e5sLtk80ZDAp3Ip56rFQ+F0WYCkx2pKWYlb03yIchUC89aUQ1+falL5a6k
u0GYMNlknFP/fjqllqZWatmkmept0myIfFniO6irs2c6sU+nZGFc401fyoVoVMGOgVupo8h89vlU
SdqZQ+T90Q6SA7RW6/4Zg0Lzd27uYW7nrc9MmjowHo7W3zUZzEu9CnYIKyzBKWQmzx46Gh2zEgOi
bbR7OFxgpoy4C8QzCvw05QyGNZ5C5+hee6/6n0nWs6SexBbYEmVBZqLOscsythlmTkaOtQB9pgrG
Y8vERD9giILC+xCutTZ8V61+n67SbH5LNAVFEmeZ5rpvFyjL1GJbmeU2jIJFGyRHIIrSfZkGZT8A
9Sej67vJ3q6OxWLOFqLEmsn7bcKEoV2QvmeGSr/iG2xiPdoU5bSWp3iMxV2r7ADwXQ0LwdkPlHEp
+w8glYspd0iL6U0JdWnyPzftk+bNu4yCPDTdU5lE6MjeksEtkuY7oS+00kXDj6njO70jCEHp00r7
fu7TG2sIAXTKY+UEdzX6ONDWu/SW1kapHJkuGc1Nlad+Hjp+6M33Y6m+FGFwH1r1Ih2bbV+Oi5Ti
q27uyG1c81S1J1RpRvebqSg/WuNVHzYiDO/knAlNoreMr7Ibm01MQZyJmGkpTLNHCEezuVRCBdFX
kIiyWQumi4N+O9LGVKPKj+ng6LHLEHSyk4J9Xb1pmesNyHQUPObNTvHN3vYz3d4MmOtVsw6j7N5J
2wWjZg9tlPmkrHHVL4T4bUGaLe90aNXD8N3sHwPlSbg5dsdutJd/QinGVe4hEt2pL1m1ZvTKj0R1
F6m0HfX7hAmOXF2HvzQt8Lv4TbG09WKdE7/RqJB8pgYWqHUqMV9tv+UsZtlhrjXN+0hhYBciRc14
jm8cRfmrjB+aEJAtuB1S1AlmBquzVR0iOU/vy+6bR5kB0CH023la9YWCEZSZbSXiKH8h61+t9wwA
KkXkiVdcqcXzKW/nHzpjtNnEcFMvcHwN22OSUaR54RXY+hK+8c8Xc1YfdF4SN4FNEs07SoNbdxPZ
2wk4OeV29M1NDlfUEi81mugponyNsqsQZ+Kc4U1cbUh/tr3hMAZp0JAbhlyFVee/wdIu8AXTzCSR
Pc4ht1YkbhFtdtz8bMJllXkLtkXebvv3D889SIqbat840y6Kx4cS1mV9pd//WSCMG7JhsIL/QGN1
1bMDaTB6LxnEnFFUwmojc60U406mzMQy+F5KjXl9Va7jqN9k05uITqqQ3/qVM0SGy7Oo5lr0zcn4
OButc9660QdlFYVRJLmcanULk2dO7gypmIWzU7ebEU98NHIsRa8OyF+ivkBzInHXbdq/zrkG2MA0
tRW1U3iATRWt0+5OxHfk0v30QR1JeeJ2mx5Ik7dj9usqve/H718/vDyqPj37XzdwtiWUNjW6hsL6
oGGSS2O7xOQWDndxYvdd5RRdwlJ5XFBK/k5ufS5TgE5ZHDgamIHlbpqaeUWxZEqjDb5Jrl/mxdu0
fEg761Wl89BqrwT3Yqqon5KF2eQvVE6NyXDrtOhtenqozLRYgLXL/35FEFLRGRsyyCvOgatcgs5s
9vDAuZLTAy9k2xafTn3jDDiwK9f8cz8XNQx3Q3tk9M1AhMk4ewPTqNfFjIOuZHHTraGMgsAdXUuU
Pr9nUBuyFSk8iEDx+cndtp1uKKml7DOxJfDI5j0whU2PZjym1xIF50IHGCanie2jHKDnomcVTZI0
6KhqIjrMIfo4kF+yXF31ZbI2cCLEakADIG/MaVtnnj9m2WOXL9Phrcknjny0OtRgOcImcZUKCRvv
0at8QCZt4gQdrHVZRH7BM7jUl4gLYx1WYT5o9N/bQV2VSX4kugGO+WaQrj0wTihbKIhYyxS+RJ+b
Bw9OoFVoh5yspKFibXRE3aPoPiRVCAdEMYbcN1ESqtp5DfELYK2mD996M9qgsV/Gxa6PB4YsMj/t
hmXiYtcF9bJs7ixsKISB4xB/0OG4NyNtHXnpIiq9VZ0Gy7yCwxFmHYd8u+hgSlcVBotmdcRaY1Ei
wt15OHaG4SEcsaYW2ffSwQjXjuD4GWsyEryNrGJhoS/0kjXjItZ/R/Sxxgg7gGpiQHUCOc/XZvIr
9ZoHJc1PFt3DMXJ9eHMoj6e7bAj2aTAcgjj2E8uhg34Dw48CgG9sEP4srJuBrAsatp9X5Uoq0Eo4
S9zMJqYPtb3QtKbh4+N11juT7CnaxYbYy48XZdHRLJguwkrNcdcBR31TGhtlrn50ot/mU+0sQBV+
GhzMHdQadA1WczpuClBh7HQrZV8z7Co8BayOBBYqk1DrxWCgQjPlS3eKgfu1Lcjiqh4aQA79wZ12
qANB/2+XOmaIulhLiL5BVTt062VauCcv3w+hxahJunHzO/BeL6rp4NkbiXy743DDt+0idJNs1PI1
6OD4udVtQpuG1OKxdZzd4LxbQ7qazOdavx3wJU7M/K7rum1ojnsXh418RFOFNy6puObc3doGuaCi
Lx1jiyhNY6AIVVlL1R0WwuzWkVo/q2HD4HDuD4V9M+MpoHrKRkaZcobC0HVwDPMSwVN7NVI8uIpz
r9DBcRWB2QlW5dOOQYgF4q7LAgLsNDLJ5KlMucfBgiTwGSpJIsaN27dL0Gdbq5aZd5qRklQQEZbb
nTHBut4ntDOSiJPeNqDT82Zz9SGOIfEWg7rBmh6tRPd76ygnR9E2JUDuoHs7aH9p2ZD4Iik+zt+C
VF3OfXvbVrsq/Tb1LvuyXUn6LRzkqcdOz1U2Eg8y8t9JM+/zKH+M42A9DOWLrtTLIHgeyAPNbNqo
1NhzM9/hS0Ku6GBsk73M5nPe825IWVP91aVlOjfFRjCPaySojJymMAX9gQ0a7Kr4h+V9y8sXEfxy
Gu0tSNpdPudr+gwdG3N2jdXY9yuz1eHchIuEQcx8l8Yf5Whs+7hatYnCyKS5Szoh/FrVNoLPN895
Y817QLQ3sRWV69c1wW3W/+7lrIsOuuW57a0ZzxQB1CjHZDJZqv7QocXh9uaWwvQ2hYtVQxobJ5iZ
ZrztDAUnlGRZMDhjmycopEHarBJKKYYKvNZdcSR914fx/g+1SkGjYYQKxOxkiCYoMRRyRSuyXVp2
d+mY3zXxLs6TZiFcI/NzLd22+5rzcSqtdTspv+K23I9quU0aZ09RsZn6aNPf5+z2BgIY23trmU20
CD1nXzWt3435Y132HxpxwnGHTdWoWwQKqcHybS6M48wUjWPl+8JBCMWmwHaURnojywiLLJfI57U8
tT31pz6pUl145QmqYEW/8xBdaGGgdU76TWkejYAycdHGoJNOTGkXYYvGNFELczZJ+Fhmd5PGxZ0x
gYFU9k0y2etgypZZpvzqMh1oKH6EI7orpzesu/cVBk8Znrw4ZUzEG62zTzEsYVzY7nsz3LZlf59E
+8p5T7R+FY4eLkMJrZii38lvtjOOmmI/4iuxtNFPbVXnN4ZSAMNQ0gbiUJsglG1m+xzvbsFg4ND8
MOtij8zbarZ/yK9dcIaFYhfG2ULH9iZwmjvaNZsYPnpi3FkxCg2JWJvEszZYpi1ThTUcPlfdgqKC
d3m/vV5j2H8wfkxwTJRbyRrwimGtTfn3FoMdqDTuo5v0az0cf+Zxf69/n2JlKwOPhbN65voo7C5y
B8S3kkhZjiNfAzE51VCdSkniWcKYb31iQmBu3q3Zeq1tzsKp2Uya/RKmDzNVsmggjlDNuROygXAD
QT/WXH0x9ONC7REM50kjqhbZ4+mcd8JSwqikgaL4hBo8t5+iO0eVif9Nyb5JjWJXWmAwcb0xs/Su
MsMbYqnaRjcispEWKu8tIADTrn3DUFOms9WNQ/LZpvF6zLSbSfJIFuHYL8UsVk2q/Aq7+mcZhX5V
jj9y6hUrVb/nydph7ZdiclaR2e1VLb/VYz7mBGEKWpocnlVsLGpzXCkcRynDCnUv4HDwZ0OBzn8W
LUVUQhEpt6bd3+RRtor6V7p18jxobXWpxacm81isYpcThpPsV5uXK9rvSwjbOMBTMDlFiUq8gXfH
sBI7tdXfO/abnUbLvu6XmYL42MQC1suszHwGKUP0RNt9Sb3HgkQwm+eo9qv6Taug0rB5Df3o8t3k
WfCYxflO1N6xRqhJs6ALjtZLWRUqTgftXlUDrMbzZVAjD9DOSz2b7qvKPjSWmcPVrxrfSO1DGuqb
WnD6ZwSyfNZcRDsG1Oe0x1rUvg1oZPahT4GywpF0pTPbA+diwaTjRp/fvcxamY2PxeRNSOKjlY+5
9uIFzW/KstNQi5XHBAJ7avBquvcya/tZc9qVxUKpORyy6bc2NPdU4epySgVNF7hA5t3Qf3yoGm+t
VNAC7x6DtjioibmCU3zfl7r8KYIz3LGCp4SUqIiUb2rVrlw9t3xdCRjthSVKffETj95lkuGNmgIZ
9OBG+fdAHbYcw85CH/nwtEy9ca3umYxjaqInqiI/CqdFlQKwptXOSMJvnTHROita32IfRFAPuwC0
zqxTelDmXhTwroz4u8Mma5s5wr4DrQYaHmbB+Gpr2t9K3bmpOAzzeh8oYpOQ9CI7qd50IN5422a5
4zss0gjfMELVeehwhA/m7L0ijW2Rn1f1ZJmWSoqdmblxq13cvCjzbRpJcCBdZ7a7NcfqqFXGY9OG
W0MtPL/C07Bj0qfUSdzY0oM3bDM6kExajys3bBAlrR89EK++KO+/row+D2J6OFRIQxcyNd1FhfNf
/CBVB6FOZeLtwzJeNENyA9/XmBCRzKxvRTffdNORaB5a8a6M04GjliIDk4KsCBe5cH2HfpHAL22q
bAxoGJMW8/brO/yEPMsbxEtag/9Eu+Gc+DiGwvM4erJDgz5URIarcT5S5FDMdpCOv77YpyYBF5MC
6+hRyUnJPyjtX12b0hzqMQNl32fWAxAspaudwwITvJ/XlBg1pFdq9c9MkbMrnuG+QTjWSjA57t4C
kJu2JuHDFe8u2QT7ShWPkbKO45dJS9dm/wqSkafaRq1/jTI/wE/LkKnddJQEAWDpgbkRE6VCeLGI
0ag/nQaRUF5esDGN22m6hWrj2N5iUq4pJHxeN0ymUQmQpt80O867lRGaMqJj/mYP3EIC8KfSm6M7
1WhRNH+nOWokV8ZoP82SyQt5mMUwJCHZnOc4E1o6WaiOmXoobUSDyPw1t/RT9BHbEdfGDD0qTCoN
xlu6bBm7+k0/vErTecxto4I85r3XmmcXVa3MaJb1/EBmsy7H4BoOdb57/zj5OlIgFBEcGidnaFjo
GUYeVbRWjQAkrLJQJUI8aHiLOSzCdUt348UdbhLULtKbDMl2ftJNyijwlD0V15w+P0Fz/7EV1plH
ADGA2HvW5810rY1MtYJe0iAPKU4htV76s0UzYeye1VnKV2xiRq9TqP3obya3Inv4+vuyZc/rb2zq
P7dg04aFPE9z5yzcVIZQu2mMk0OaAMH5QQLw23506GplzbDv3YcCvQUxVRLQaAeburVG2v+ljskf
bLieABxe/1srjoP9OkZYMNnRRoU7EtbGEnr6YhqNRRPDYTEeLEzmwByQE676hHr5wy7i7dhOAiPD
nVLeRzypNgbsB/1YuNPDXP5us3rhcGBHSG9R5+TFT7BwYHoUPvrIt+2CXIdiGIBjLt8FSrXudETI
x222jJ8tiCq7wc5XTNEsBFN1UyOuhKdPcpHny3eGwegdzYt4iuCKqDvLipCAKJdDcJtTTCpwoZLh
xQ5chLIKoOcHhx53azx51S6YqQod2knmYnR+xJpLW0UjA+BpkSZXjZVr3ZJfrFIxUzSoC7Gq+Khi
Mq5scPwAz83pR8KwetIemjDaq0m3SO1hrXgfcXcy28mflqUcV22PNQMlFqzkurmN8KiMGKMfNzmO
JVljra7u6POw82c5ZC/X4fBiHOMseObOYDmj/LpYjjjbkJss+tHbo3zLOFuLoLcHxPr1Dv5Elji/
5tlHhPdFJVS7gRuvb8Zqp6RiNUX1K9M2AVsrjlcBuedg0Kaq7K2bpVcIL9ce+aypbHS9QZXjJYdJ
36kh7q3BsnafuKxq4eBq0FS/AuhfjGDohZEgMCL/yR64YKqks2K+WGrwrNlAgwF3AnZ6SrL6WrQ8
J83/Z23/91pn0cEN+0EoNtp+BKc6AbE6wtZ0cYsxdzAZJrA+l/OF7/brd4rG94WwBAtUBmnZeT6f
63OnSonypIWF0uOoUc4ngDF7+jGMsV9HH0nyNmYnSBWThqSYcBeK+dF4BixOEO8ZHDRbOc6pD7VF
SUshrNw1So6LPGxu9IHjuP8oU22XOtYm7lQapcqzLJD4kBY1ts7hlN+YzMTS8wQpraLd0CGb46b7
RFqtU9IpluLPun6T2bTp2ugXeSgaodUSCxIoJZ2fjtSorntDvpINHsMD2Ftm4DZISTggGD20uazC
DSlqFymvLBxBqIbyWw+iFzb3pTL7NkBuk/zsKuO3bbk+ojqx9xS6qPlNta8XpzpFyqdcde3ENIKx
1eu9uWqiaZEwWdP1Rxu9CMwNTCQclPzkxsq3iMg3BS2avfYi7MD9jSenr1c0ajZtjtHveJzUY1cq
a6tP1jZ6eY4YVnp779lPaP3Vw7ENkeAIOAjevbl+r8fKL/rnAdxV7dt1FFS+PLSUoD8Wg3IDtWdR
FWvbV8I3R7wO+wSp/+C+7UEjMyxN3UUy7R3jENoW476RX5Zvkv1DoyFnOxUlmbnq8UCqL1+fDU6k
cN9Z+h46sZ+KE73mBV96z/sp3PcU+cUBoVBbMLdLp9zKkXFV7pP4G4aVgbek9XMzB8ES4d0s2/FR
rWL7XWmBibRpmQlG/5znMfSWc7ni98P5veCiNIPk0wX5yYufDe3ZxLDU3sz1xDKisKi8JvpPJ+h8
7BhE+SGGHw4fg5iezNaC7ytW8g+bzdEGHOY0M8DHkuqjSFAG7hoQ5E3JOSFDk0tfPLbXVSSlGG/Z
1z2KiPPoLTXn2bIBrbLKn5NnFZuTXjkplbipp3dc+TashqG+yj2UFJs23lmeYPzwA6h4k4sHL2Sq
Alwwvg/RKnaUcV14x7miTlaPUVzeB4g6lNadXWiUNJJ7NX63BRdVBlyv2eXiqZ68ZYXHCjbcNynf
U5wWK7U5apiZVZxSYqJi9/ZZ8DGGH01b+Aa7ONJDv6RWDqsXKCOyQy4XbCjyheFg7QcS4Ox7paKc
AqKnSm/Lj64FoQo+AAFsogghVFEn3yoO5kPXRT6poHwFrvrSd7/UdOJJ3pvyg6j3Z6MoT/GbW+Db
t7Ez6r1MiijfVoLW1XhleuiTFJoMhH/Ho7NpryAf+dIFh0zkPVFh2fLVzE/t8JHMw653zKVpKFuN
RwJAEqdofkIyJSXmTOGPlimegrcepNpyNuOdQU/963D5/7k77tAhi7Os82zfYWwsbnM7PihqjUQM
/AYa29mitTBvaF7pQIfjCYzFPlTzKzkBqZpdHPGl5pfZ9Xa7k4gE2+zr2zpvh/1ZMzph5JYMgNN4
+7eS7UIv0p2pgOClbZziyFc+q8eq8r3mdeyunFSXTmEkhP/ftc4OqkhP53bSk/jQz/My0E5mieIY
PWZr18bVjdxwQ3VlT3yiRf3n+Ri/ZALIxXRMPv9ftamlT5E6gNodaOXw9YCeK75DzAmtTQSbUOsb
0sGTomtXXvfldaUGZ6hDp5t+thdxUK5A9OB9YVxlBEeOGQ4IokDZ78JrGcDFdcW6BkEo2UM/l9DU
skRM2VjGh8Y4EWtdokyuYFrwkXYjYnCv1nBlVT+RGeWqejgZMiBuQ34yZGbw16pWk92X8TzjK0vM
ryF5tQq2CcZGHg9hLW6sGcyz2yjRx6gyynvkZIxUwjJmW1CbN33fwdBaKDrNhfKj7IOtUT0lgbNv
PX1ltuSjhPZiFKtoirb//X6XrViqbUitcAz/vXOCqcoMEsMCrsCyWQxrS3GXvblpVLFw82zJZvg/
XNA0DIp8OtvIKP17QcQ3DdIzNn2if/B+lH6XJreWco+qFN2Oq1Nv8ns9LxWhqsPF0yCQO39Uk/96
MwD3NY+hRge1fLZchu6AoPR9+dR6QHgc6qJCF2Z6CSxZrHbmJosT38rfvn7mS9mvnL6ixlBJD8/h
MY6yMZkoKA+6fgqa52Hcld0GGsPg/veLiyQ5YlhMQhg6svD/Lq5eKrQ4hzk+xPTrunTVRvq2q08S
hg+X+rWJlgvfGXR5WI4GrAhXO1dGQGQndh25d/JsxwSqoGqLmttKO2rRTiYH1w+NTwRHPjQuyZgv
M34oP5wP0UxF6Jq0adKDrSFeeZRplDEni2+cCOyhdkRwP/5dDFc+kgvvD6kb5nY4Ugw+lbNArTRm
G+o1V/VAGvruvg8eB+dYQrIL0fD7r/cKbA+MHBDeRTL9nHNUDBq64YIRRmuO6PUv9ICmVFisWNZG
9f77OvCfi53tF3dozNjuuJiehgvykuQl739YAa0jPARSODZXAuUl8OifC56FGyUelUwZUmYmm13X
494pyMl3HHp07Kkg8kWJJBMsx6WX7XDEUzsmx7vgylN/4t7JXQSbS05IqSyxdfbYIuhF0EA4kLsI
43i0+jncwYMNmsZVtpb3gIxWlWgL1IfgFLyT7WHVFXgtyl6k4ubTVUzrE+Hr/J7OVmas0sATGfc0
usxsGeo3jhBHQOXM3VuPgyGh6+2CwLQR43+0emtf1hY6PWcgma+3oHUhaLI+SBAQOA1M2s/ggcRK
PAEthP3uvpm0tTmwiZuKTr5vPDHvrhtMsSbvinUHSdJPhxudNr8s0WpLrBXm9oz8O39JqaapeMOj
A3O0DNqsspxsF6SfukdHm0wrlrkinZqMTZdPt4M6QMOBnkNSLcvfytuZ0hANkoSsbjoq48ZGqZbB
i0UjNlbE9HaOc/yuKl+M6r0xngocvkOruQmnGgkHHSC3vrJ1LoU8i1FfKa+J6My5wZdXZz3yKC5v
CaGBrPDXbvARFMWCr9OhYPv4+kVc/lwgZ5FVGGQz5zlyFEx1FaoMJgESUGeVZBdl+TJ29BNfUTKD
cPHQZOoqIrMvpJ5tSSH6duUe5MY7O0FpY0iInBzd5h//nimQ6PXJaQcGELQdFS/pdwiZo4h+1JHu
s/pFuhr0J51idSyuXPsTLfDPR4HeFrJbOvpx59lJk3QtfrzI/lUakvjKsRihHVClNe590N7lT3Ir
1eLIbvDyjyltNtyPk/2E0qw77DHqdnA1QAJ1VyUIgjxcWZo/01qf1+Z/78/4d22UDj6z0/fpQXOh
nkXEjPghR/tgNKwtyE+Vl0stfA7YvUYDDD1DfuY+CmUfVfpqpqMBBJen7xHb3G4hlotuYZuPOrGw
gr4GwLIfJ/MmsV4jKmKlx6oHCpVdPKTA3k2SroLIWbjucz7R1ErrdRk+1oiZE0blIsnFApNa6SOE
o5OqfAAmyHLaU54GPtO0h29132j6gXb7Qqfga0qcFKQFKxLL2rCRuWweBktZlSUS66h2hRYvHdCH
csLJgBpcIlRudQyGk0fvOvAWs46bA3iIOQSoIX/ofIhFQNZlQLGhvkzf5A/jvxLnJOsbNf5pgg5V
YkOlilJs4gO54ugCCwS+85EKmy+c+i+XgItV+5zxQnvrQ6yBUTEWG1RIlxE8RW4jEAVvgBARv0Ue
uCasqjRfDhnurl51g9nEQoL4ETjLAPHNyiLc2z/C4skGAB94JMAvdCHqg9MH/srFvdTlh2bGs2vu
vNBd5sUrSXtGkiwbK3jULdltqsE8Qdeue+21yY8qZyiBcxGBEIHWuOErJ5hIfkoE33amxRieyDFl
gpkEH2JMllFmL1Mu3Y83zrBqqciCfmOAS/ERZyYbPr5tKgolcDh8y3ra08697UGlYT/J/Dw26geQ
jIRngtXh16nyP6SdWXPjVhakfxEisC+vBHeJIimVqCq9IFTuEvZ9x6+f76pn2hLFJjs8YTvKdi0X
uLjLOXky8yytOp9JAF23L4ULCRzHwN9L/ewYiKAEVbGCnqZwdqDkcnRCmOmqIIbSHGRyfmNrXT51
/h7uLA8fMa8J0I9z0LZbHfzTsI7EliJpYumwIsjHBYQrjLVl49YFeOtdz+I9ZfJaGqKhUyJexw7c
oa7DavSUyQ1Yoo2t3XjbS/ElPrYKFS2wY4qnX4+RGPSwKCNkmobzDJUth+GdU2ja3fTuFQ/+7bwi
BSfooU0lOdHXgfK0EXpaBlKCN/h7a99r7oBmb0JPl14IeRzmVujPnW+6xXLEnaNWCPOkekHkAOzK
/JHt3My8L30pYjiKkfiqku6LB/mU3llOAUCOx4tYJiKKRGsjIsdiCwKaSKsbi1Ic5+fT93k08TSf
RvNzqe/UhtHy4VUD5lO8XT9E4KmHXLlry9QdcX4BLGLfayyUvj3deIBL8wrFiveVhaD3nD3dT+U0
5iP3YVmcqG4YCYQ67gl1pc2dmvLlLHzW0lVYb5KHBhZZOI6kEKubn/ebzk3cy5+f42wiqqwuaQGD
OYdfCqgDcBE3Ls57gLuxXXSxMB8lHhNim3+C0H0Z+2yzKG2j6oXC2JSSzCmZy91uSmHgma/i8CWF
vzHnl/bM3+/6rZNt6Sdhkg6M13bFnNKEAR5TlFsZ7/+6fbXyrai2g89YRbkWd1qeHiU9WvjEyKIM
feNpxA79tgR1iyUgmwqp1BkVoLPs0UoM3BYkJ5lR11KbV0pDFbTLHAcPPjZ3CzPf2LeW3qUDGfjO
Ak6DPknXs69rv89wkUwmD7fRZmurr3r4x4mtlZIvKBWUOfV1qkJqLUKx2/tO/NnfXhr/Kw2rDrTQ
5/Jusy19gOx/j03w4CP9GKVg2UveiktBro9seMoAG5EOCQgeKX15Swx0Ca8GP8J+lN5/OB+cQw+Z
0cIER4pybwA9a5DC/jgtfMBTpeK+urf8R7sYib2mWaq+y9hGFc5cfBIRl2fpO8C1uKPx2nJTsrnr
q8K++HGQ3CtUHVGMfDz7p4Op9aRiqFHA30PYuFOoOXg9wRCW7BA8h0q/NynJe56999MHFizXZ589
IsBVEwyDiT3L8Zlk3GtoleI8F8RZYoZFNbClIifyDDKsIlBhPA93MoedaW9s/aBpq6T6U/W7eHjk
A0BbLPpdFvvzjHo5gYE4jENRmiMeJXZqwwcp/WlJdyYBVKhkK9WzHvsM0jstWlX0Er2yrUfcZHvz
yLjLeqJMGkP4s4a5+HfJPOUTlmTjs9q9p51BHyZsrj2dalzlit3o1w98BRGomnShTLYlycEQSSsP
Giv9YMlTZLqwXZ/5SwcysjmRm2nw3s5lWsWUwOVncFpcLFgOVAwoNAvohEz1+kjfPIjFmft5KHFO
ffrG/RQMeHwwFE28JWcm225ZI3I4EKNk0jPnb6e8tdFCgBfD+CrKW7m1xSRAsAiuP8qlJNjGeBVA
U2yI85e2rVa3cakEwm22krTPbLoHCnup/KHQ76h2kaJeH/DSEfx5wLNXhzUml6PPgL4jz1qcEQGo
q4SqKU3Vr4908Xt+ejXx858mGV2Rklg0Z7mXa+qpHrLU8qdZ2y7hfXprrA8B1/mxhgUSxDOVUIkE
/+tgcVT6fpnhsBWWpwSoApFXkR4HvpfsUDakBC+oA2mUu4ZSLEjbAn24tyDtwhMwqAPr4UMHRbUY
sZyjETJqMleHzaHR3gWfuaVNvZQ8SjcQlkyZS6/bNEDHaIjK5qmRKLWJYr4o6mvN+vo0fuPVfSxW
WBBoSsH5v+EkNYwarXa68J7sm8onxwo9UgOQ2sDaZpW6EFW+HmGtEVDbr+FCKMdhEl57bPAQeYf3
7oCq1E82zZpFunObrqFeArkwZ//PI57FMHGm6YpP7wqBXlsRZOdmKyhekWiM2LkdBqGljtQs749a
5Lga2N84wmJPjxDbVGhuUkf7FnqwhSwP8jpOH+5dj2TXpsnWeMsK8mLI9flxz8IeJ/C7NnIGzP6d
gZIsMUi1A1vQo5UEr5srRVXum2htkF/nmTGv+/frn/RS5VD79AD2WeRhql2ktTkPIBJ6lQUK5j6W
O4gISvZeVM8yx/0U/r4+6sWjRlggmwJ6V841kF6uVDD9euL7apH408z37kupcan+5mRj0Hk41a+P
+K0B38fSRQWNtxEJxTeqUtAFaq85FbsS0Z2fWQtHW3sSAjiWa+/FdzqhbbYzymc8WLQ2dSsjoyHy
g6neqipeRP/wyfjPk5wdew11gFy3eXlCbHGptwlFwsycfjRNvxY0mELj8nV+jzDltYAoqLNeg4nS
rcnRcX1WLp2LSJEF6kmHXfO8AhIJ359usLE1cJ4aGJLgwLX2ZGhbu7gVaF345Lh1MI5o7KPgIv71
VKyK0hoGi1MRvJGsjhiXu42sgghKD/8H9t+F4JLxSB5JID+MzL6OFzVD3Ts6NTMZOVcGYRE8nc3c
lRVmjjYGD7SUjuRdxk9zksXkGMAfhf4ue/G7wOrJ2QWTR9grkbgXzVth93PF2LXlH3VaNNgV8PlI
vPmBaNDAmzIP4EOl89TzXJxJzKxc6MRZDQ0ilNVoHNXizje4yLVc5DYIVNhsc+gIo2pu0nacyclL
+wYg3LEg6Ukwq5x10VX4FAM5/uiaGTz3RZ2bJ0/9l5VubDtziwHxdvTIwaUX6Y7oQGrfYxApfqUL
Naejypy3xwhSMZYbQFIgyjkgF77d6KnMFPSx3uT9z6h/69gDQf3iF/LCyu+a8l9qp24igrDOKslD
n3VtdX3hXQq7hSsXvH2M+nCyPDv3WiTySSBzk2j2uk6nraI+h9Rx1SnbTQ3+q/KPfmzcesqXE5Q2
z3+rIXXJmU9nY5qbISQSEamY/nj8nY9/mcnP6w94icopqnU4EYmmSOZ5MakFZpUGrwjvg+hRRJ7F
YC5T7x2eHaQaLRzmcFeJiGAdpYW0vDG4fnG3CI9MG9ceAxf8s9XrtzBnM07lRi1pNGEtYGwv7GmX
tj6056Np9RAt8aPR8kWcES/mb5GTrxR6IVuIS9VknyNgbHEyrlcqEGzC+gKnSVJ1wdc0KcSJKDpX
jkQfLf3s/JZEIoEjVR8D/HTC4r3srUWfeTuB2lrAAaJEk76p7Ztd2fS5lZA0D3OboUe72sxDLVtn
3kw2w7uwGu8UbHC7BJ2sAzNDtp4VWqpytIgFH7RHQURE0hl692EdHLzBnhudS7NQvIb/+E45HzOw
DwXVpv/WpSbS7RWmLtvcTueIISXs/rAHdegIFaGhXpDuEJojFFw0VPwSehDGFPv1lcQfC8Y3BQ9m
l26GjKUsSWDgx9Q37jvVEJTgxIcb2DjzLo3cafjjRVKLfe7jGHdLjQigRMbNM/SY/VjMGOmVVgsH
4GPa/lGC+q8P4pm3oRA/hh3SzEfxbxInKFNL6/oHq5TxMXCWhS8ttbhbhEDSRjq5qbTVq4CbPn8R
SZggjUzPCjLwxMxXpv3qxLgnQ89rdQ8qY0YHv2AeaM5j6D9PsjRLDXPhB8WNDXmJPa4LzhL+HHj9
wLL5uuLiJkoM34BdMxTmk53H24I+jeNCDbYW9hiZC/ESnF8UD1j18BDwjxg131XHVZ+9heow94DT
RcnOEjI6wRdkwjx9wLlxmkXwHrUEu0ov2jiExCKbMZoY91OEsBSmHYorGNG4yXi0sl8d/QM/8Pmt
TU5JKJAqw8Z2Dop18CiWBGm7ENC001drFqTEn6Vnt7aguI7OgngdLgKgBAUyDqqzsMiPlVqfxgZM
UBHvzV1Ffz94k5V9MPMb5fMLtzBjWURhmDxy2pxNvafYnRxZuI8RsgYwaqPfVibKILej40vRHs1x
CT5oAkyKct4JRRomabR6vjI5HmjbvMisZd3v6Ghl+tbSKN4FGZWT7cZ5dgHe+jzs+WymsqTa/RSH
99DhaCmx7qRfg23ha9TOFPU4zmxsfxstXQp1xPWhv1klE/d9GfpsciV8K+IgGYJ9Y22CNP1tGy/R
gH+BdKfCNHbiNyPHYOohTtBoGNlcZ+3pGKqb9AfF1jzttin9waGPVjTEML1NHB+b+FXy/yrkn1kO
z0u9Qam/tPA+faGPFOxTqprkBRyrpgv2Y/fsxevM2A/arrXWgF9J8Xx9ci4tvM9jCWD801heN9IH
UIIVqfehS0RWFYshpOZmbG7Cu5dXHkQ6tBgfke9Z5QevcLVXPZYAt06Au0O8EHVBCHzUdhmQG4zo
7PrrfSyr800MZ+o/Y55F2oU/VmWsJcA46jFU5WXGTS1KrkCrIoDDfEAsP05fqy9XlYHCOVlZRIK2
COvCB8EuFhVdjMGW/Of1hxNjf382jJmwxcEn8dzZNU7rQDIDNr3YiVI6B8CTsul2IPxhTndtoLNI
a6y1IbNsEh9zKl5G82ckR49tUe96iqx6ecqiO4QHY1Q8jDWsf6pHNR2MOfaZJBgcpGRGJt/7gXZP
wXlMm73A/aIMGwPrToiJawIUjX7lVOZzipv6X0OfbkpZWsqc3QoaV7ur1pVp7iD7kv9fn8T/8oX/
3yx+k9BVRpuNVscxDWLb99p9pVAfehVEFjRFG2so45lUBGurCtf9gNgLQnbiTG+2Hs5iwhBRw62y
7eRrlD23YJ7XH+/iN6az4wcMhNXn2dmDKUFhwTwCLlG3cBvAdxrtqKBJvj7MxSPj0zBnwWLm5JlS
TmxjMHyBwBAQ8dkoglPLvsnC/cgJv60naNTYEcrkVucsotyK2CmVODTAJPr0D6TgExs6cIZtGquY
DqRc1NMiRKKhc5nYyriw8DNoGxpb2tYe2x9LclwdI4WBZkJDtdWGCVh9ViTGrOgfGvR17fjQDX9F
5tHLilkr/RlivDFCAj8D81dkCoGGuYE/zPIkQdaqL2tMZUIKBGXrzBJDnRPH0O8CMw4HjI1IJOyt
TQauj+dUXi8axV8U9TLRPRR52bK3UcXfym8uH3fYe2IIbmHYfU5xaWOpUxoZxLGUQfTKEzwNNZHn
iJX6ZkXVNEhWqJdvwJwfLMJv34bGYMQruGZDxP16oFNQ6XW74XrvGIRJEdyViH1oTYhxKnhZxtz7
VXbKs6gEwDzyI0soUATu1UT6E5lNijMTLTAXyM+pxat1AC9l51NMYJXfqUa1EaQMTeUfU11mffdP
ljI9XzBrJukhAfr6AnFbV14pMW0sEzzhNGMXh7Jgj0g+7PkbR/AlrBAr9b9HO9uf7ciJO4jRhPAW
L/Ga1AfbDisNFoN9VGSUuJti8NbJ+Bs6EjEamfvKkrQBy46TrmM1RQFCVC+SKsVJTtoKjoagc8Ij
vI3UXQyiPj3t2TaHfORXjYDLq9atulk0LYGvut+FQtsujHbFkrp9bYsV821FGTQV+vCexyD36wep
0kJxsjggNhW5dv9mJpz69FZBZIv+TIWoxGLGPmNkaTn+GkJLiq6aSvk/OOIgy+mWqBUq5/Ryx8/1
si/w32zCN1GQ+SCLDLu+2NysCF7eup/GOrswC3zOhmbilQG54bGXYKDRiUAFPBTcXezam3yHi4HY
30N+PNKnQCxLJ7/0LIbM9PdYPwJO6w49746s+uvzeKncRO/N/0zkeXEidTKQ/QSevp2dKlwkdhkZ
Lmoz7Bns4F+CCFUaBi04VlT6uugPui6x/wEBADquP8qtdz5bWVll64Q/vDPkOmJPmXnl1iK/EhHY
9aEuoey0sTVt/BQ4kr+V15vJsPsy18E58eNBPOYfFW/W7dOjGc+D0DWNRV3MlBCQ8PH6yJdeEs9e
pAo0eiaTPIuw0QyEcGQbWJblNOtqIJPEngW6AgJ9q2b58enOtypqFRlnSc0RXsVft+roFEFvDtDZ
ER9nqLOzneDxiXANjUoPhPUOSQ0p+On6K35UCK6Ne3bp1HWa6ZVCM5oYXbjah0i/n7XqaGIwlmvx
s211q7xBRwkDL5l2Fl62rSD0c9FQas6CI63scU3Zjf77aKRLY2yX/H9gYZMqt18ca+OPeHhQTqGX
FFQMnbiccjYn4LNtPnNpGVoKHxTUaCqw/uEhOm9p9NSmgX0E9tTvw/YuAu9cSffmPps2NLnyu1mi
74q7lDIUca6NQ4YE800AwULWUzb12ld3hnXCXM3D2/63gmGXh3auC6lRt/YsU45TO7wSNzpdvgnl
9rm0j76Or2Nv7ksH0GkqXq9PNT2PLhzH4KYAkrTPoQp3tmnatGjjpEGb4eMvw3dNsZTKf+ixlLl1
QYd49i8VfZccCy7DOL52WCRaur0WqhxIHbCn7GCTIQzN45fawsZIbHZkkMpk3+FEtmxxCHCKAVvQ
ag3ZR8iK2ZGyyJfaDYpGv94BcWGx01LgD5eAQLGe7M2+lJEXvpcWzeEXcfHuo0W19WLTeND+/cfK
XynGY1pOi9bJ6SXuoA7e++2bEvME+nsx2W6MoZMohhijMcPBiA4fzdqCWdGYRxHL8sUlGBe5ZiHb
FwpkY6IDCP4LhvlHiYuFlVjLroVNyZftHc+FsxlrUF1B0VhrJnQFsRck1pzwL5sMc8aMjOkgAIku
yLAPBI1QuhfxvmRhaUmsVMrLRHBh4CHCGXdRtZPCqL78oS8Va11oWScqZvxvrUXzJRyglDCdS4G8
M+hRUBnpBsO2rSAJC8VzZCLyBUmMWF/6VP8Wq0mcuHmFt9+vqrqbeJMY/x+w8BplmybIFcIMOaLb
p3jLUWnf2wRLXGgS3LmCskpShrUc0Qr4Y5cqi7p+xdMI/dOPfFp77XugnORUX/8bJsXGcM0KmoWN
PpPbCDrJUTyLKIEpoUzNSZt3frcPzXBVxAr9mOk3ZM2mYqXF06pSfznFiYo5vBBB3E/1nZD2Km9N
A4AXL/QWZgyxkIQGnjjEro4RYKesKkiU2QvtMuLIS/P05LX+qoPBEFEkThWFXBNSt/fqdMmjFW08
oWhvXu3iqaLfvIxrA+3XoUU8JM+Fbi2EWwXSTSEmwARpAdVlVujhqU/7Zd1lyzxOD7DrCbL9WRlB
Bs4J6cgAgtRY+fxaHsxCcQENlxX2R9DJh2xyqfBKeX3KBsUV0n3BOgkw4zUmfeurxZKGsPOyOQKB
R+CvCyhpoortB79CdkCAfqN9F+LAMur2QvRKnCpqOBUieMFnCemYG/raPhyy14lJp2wUsJw5XIbu
KCfYkSRLtZmNxp63z33s4OR+IeXLPtojosa5ocbISniW5fpbaJL8YB0BEKUhJ2/NcC30EiZsYxon
4NIJTB0+Jmm7Tqqjmki/FQ6FqdHWlhEsrp9FF6+bz0fR2dWWWFoTDwFHEUNx2EiicCsiZBjE+ha6
djP2CK3bZdreCBwulXLpNWqBmcKYxG327MJp43oMLR+OfZcbD+FDJh8QrwTpTz1fCq0l2g0o8TEa
crvN55weWN4SkBqGtLk+BR/csPOb7/ODiPz/U9gGXVxKwXfiexI8g0ZdUxS5DrCCCKFkCNR2w9Wn
5I+F3GxbYORfWt/BGbc+PpTYJ0PcbogdMEcR3PgH8f2otVMenTrkS5Dbezkz3W76XciV4MRN2Nnl
P3BKdOy5Gqx1fd4ormIcm0WEnr5eTAp5+C8qLlSqRPVDBHZYx79PZcWDPRPKVTH0qyL7FWCVyY7D
xWo9SerGysqnyJhuTNDFIhrRFt7jfC5KaWfpnBWT5sv5iCEJao0K/dm2tDjrh5VInia4OKaPyecO
WkVi3TJDuVRnh2FAZwqFVvPaN3lfA47VDX0b3ffjeIcymWSyTB5lS5qjTyCwEMcTyQu3Gr6nQs5/
k+B0MdpGcaWigYbfaJ0Te+NsaptJhWTKJxUBj4i0pW2v/sLJItI/xMK1jdyF+n+CiSlRidGu8N2Z
XsXRdH21irTlfLHC9BdG8Ap9tc8jf1J5beoM/HAAHMkxBLOscq0BI9wVND9Pv4F9YYl2aUAKp3hb
adRQzrsCa/gtKmVL9x60d6rtpicMf7Bpo5pFiQHvH5rU4dHwiIltcFBS1w9diuLOtISOE1ZuKO8p
vTsK22ATPsYn4xDuy3gfp7tqFG4vNHLYWU9tvMkf28fs4D2mOKQ2rv2bszV41swFHrEKdpPURkE6
7hztUEW0waaLlmtp7niqDulD+ViobhG71VNruv2uxMwQoGHmv8q/rMdwUbvxnf8bn0v8yNNmptEX
8TF7dg40OY0XVXIqiTd+4l0IGoWkWj46vzNt0eNCeRiejBebjgTevOHn4rsk+ZFBfXwOH6e99277
rpe79Igo48PYzJV1/Rjg7LbS3Xrhv0hzE+tsulJQlIxWqfoc/bB+WAdrPx2UX/4+pnkG3qeKO0h0
fJrpD8oTsp6ZXbk54k46OkAPX8EG0Il559k+tRet9Ji/hsZ8Uvfhc7CXcqwMdxDfojvvoB/wYihe
cnXJ0cHvjXfej9KZSad4Vz5H+brufhUvTbYO/4DZtd0GU+Li9wAV8dgekpMlgsuVdLI4gXDDmme/
p8f0kP6oW9cJ3O6hUpf+eJ+/eNNvaVe3R8NaZiYkcjd4kfdpDrFiOcRr/SdtfRPXeIyeIhPDLlfR
N5K+j0LMg93+QE/Ru/K5O8jmsq6XWTDXH/x9P26kvX7SomX7PNXYK6wGYzf+Mr2lAs2VNRTO/cN4
cIzteIBSJ/tb0gJJ24RHm8F2mj6zn4IH/1+RNVtxdCpHNXPt/SQvlKN1VJK5vvf20brYJscI0ud6
OMA8CJ/icDY9BH/quT7vpWW+Uf8COsJkJ6TWPoteihd/Gz1l5danYYXrLyRYZMlC1VbGHdbFrfHQ
9UvCiYEV5VkUNe9CeyGFy6J9kH/hK/yD3hAWsgPtZcJ1NXGHx1HamBmrl+frNb5VqS6pXgUoWmfx
TnuxD/mzES2Nad7ka/uX+NSD6/2iTPyoHCk2iy63/rzt7qJTnO+ZAGyHjQeZ4tZBeiteKlmbmU/F
Q3ko96W5bV+aPzig+PsQV9B788lX5tKuPIxP+SFV5+kBS9BYd4cH+U7rNpY+S/fpi/zXcIxz+DXz
8ZfBY6KScyUcv/bKo08T0hn1tD/1QwlGtuh+1MeMIMhFyqb+ipKdoyyscO+pbiJhBsrsB48JluXV
MsGSGdVYMx8KrIvnFc1HKgib1J3xo51Pd7gpWxKJ5qJ7ot9wt4zCudK52Zz4ye2UBW65rOXcX3sF
ruOzCprizzzF6RXwFxNWlwQjwSH7p/483FnWsmmXNdusQwC+NIMH+oy3/kKlxYiKnedMfQ0WMmTb
34rhBjteuZ3R7teOlsG4pgdJtlBTl1K+XK2Z24g4GOzvVcEF3M2fwr28t7amRfvlpfZkPU1P5W8r
mmvKiziVirdSovbtyvKi8reywFnXTXjnt0tDe0idORlduLfaxaDj6wvrI9NfZDXDy9wKjpHZ7hIt
2EQFFvCIiRN/ze+Tj6m6xjzfmRXj0qnWjTaz83n1TBJMFv3DpgdPDEyOIeqqkx4LWjOnC+LRSaKH
2/L6XXNJig3kIZpVKvwtf6t82KEyDLT5u4fAWio7jZ6Ch6lJhJiHO1iAqdkRj3j6u7+G/bYOFlxB
WP/CvWuGH9ef5dI1RA0C1TOkBkc/7wIYal4dJCUdyaiOEAUEWDnnC6l/bojRr490qQ7zeaQzONnq
M93PWv2Dyk25h5GIdCzpgG+CFd5AXT5akp1f5yZ9VnHUxOPSOOdrNIXSl43OYEwvieZB9Ye5jyGE
bFHGlN81MIm08+eRhhF3ewrUak2Wvkq4klT5fZLrjUSu1hU0LQqOTpDO9Fi+D/PtlCUzK7XnzWtu
4kplPAgLgVrZZSnWyEAjUbF2stfaandNQ7uY6OSHxwo9RFTI2xK3rJL7kGw0ojKYq962zeVNgyGz
Kr/6KVnB1hdpy0QiSGqe+K9e/lbprwQ/Rg2RxFmPYbMsteekKR/4gUwOs0R6JFjpHFaYy3BG3sxM
qYSSSk7thAcJq3BhRuxYI312tDlR6LbWnyVeI89QO5jqOqRa0Ubwyii8dTqr3Xi1evZ0sa3laWU3
9fKfER6QlOkE85TK+OtrZuB0AW2/M6q7lXwK1d0YnTyzwtA5RCZ/RFoTkUCTNo43NY6Xojx8QhyI
PAzP/vs6cK52fRj4yAkCbwc6Q6Mh8oNdGSyM6ZiPf27zai9VJYixHWH1ZIJ0ng3YqFrfBr32sdO1
4A16+lYl0OEvjTR6pHVXcCv/uwSCYZvqQK2Hgo6O/us7+rJkeXIt4aXhvVbO24fpHrIpy0nnhSRc
bhIkO2RAvrcTUt7MoO2ns8luWd5cnOpPj3GWANcIXYIkTT+2O4RPXAC9eIRQ8MxxptN3C17CjQPm
w8/4fNPTOBrvBksh8f04dj8lnHqQFlNTaQj0SAStPliMNRaDRD/BE1zhwgZcwIYPOz5cmIrhuckW
Co2nAvgLtJlEHGqTmdMYTR9NtDeu+tTUlsvOmRda/RDrz5hQkCJ2rB4oXCkac0OrVmBQ5NAqGiyB
ZjRwJkBBXJHZx8MrjJob7yhy5m+vCONKV03cIkz9bD11cllXsU+aQs2cWYUWgTToJuXKvrRshU0I
vsMy5sTW2Vmt633u9AGd7fS2WQGYJnQ5QIESKtYSMtlMpc9AH/3UtHKOTgGfxfaH4aNUyh8gMMIm
GVpzIdAOzZNmEb8oq1WkgcMPgUJXcrZ1iDz0AJKBXuxrb6AhwB5YAqm4F42uGhsvEnFl1b46UrMU
vwcJqKsP9bwwIbt2MCoqjYos7QBkO3Z9xTfnpfeocqOoUbkYxkfan9ACQiGCFsa8r0BTktYdTL7U
obb9hQw01qsPtUOXLdqnZcUKCDc3lUU0hBsBWwqilVA6ZH6+08DHRG8BbbBXspnT3O4wQST1+78K
XJWE/zzcSNtcXb8sL37nTx/gbBOXVuA3BeQIUdH7964F6Det4/VRPvSL35YTGAxuRvAvaFD09ayo
nckroqiKxe3fHeJxXuJgBLv0vmeVi9qIlKaPYPjCH8AA9+wTYvL+w8WgkbCpowZhr9vmQZXB4WaA
M5OBDviW/8jFmiOVTSgV8DjY4WezIQVj1jhamdwz8Xeoq/9Nj/9TRgeerVX/gRuRjjsfwkLojXjC
nM1KHkV+mgjRGWAk4jZU+CzN/6V+fCkk+hA1fwhy8Hb6Ov1x3Pl61jAQQg+MnQQGQvQF6mMaOQZ1
Nwr6l9bU5wrY2Ymc+jLNO8DI7nv56A/goJClu1X/D1QTEF/+LrSdzZ6vSwgZBl4K2FHAKDpQvdCq
3lQHmRdfCK0E/c8xqIK1+XX6Am1QaO2SsCw4gS1T2LgO2jtcOXSdeWwu5Y4eP/BeLBIt/GbN3TiV
QAEUSmCmgyt2wPcdq8fHfpUbABROm/CrN09UXVDcWlBxgaTo8YxlwL0dPSThRuCWwUCLkbRZkoBh
hiXKA3QhUqm/QJr2otPAADHXi1roWApnMKu2akADlcT4JcrWo7LN6O0ry9bc7ql0Ulr1VPqxD3BN
1JbqX7MzGXgEk0TCTkMJKX+zJ2tOH6Dl9d1/KfR3NCzaLGE/jxHD1+lLgtyQEoOu3Fm9EDJe3MzA
vGLiBMoY14dS1IvfiqRHFwbq9FE/u1Eqr9KNuGZVIHAh8hJCHj6X7UwPqnUgSBf6YIlIGWm3h7lR
MC5RfAquO2TqaKjpVrnTjHc0aoJhk9Ym/O9Vnr4LaqZn584spptSpk8UOSsql+bcG/GwGlYUwCI9
nut0GdMdVzDvRQkWgA/RvmqdCqpZwsJXFFwYWRQIhWspSWNtya4wWmsw6xKGhjaOJ0KHUkMHZumE
yh+LXnuNtCAWaHAyBn4WlrasdpaMH3NnydY2aCuRVAlePbdRDyBlxO+B/5xp0wLH3Qxudpnby9a2
V2r2Dl8lC6MlulZRjVP7bGPK6aJJd0JT7Cd/KUMwYxiHkkzLce2oNLnHcpjGqL13NPlsBhXf2neF
jpIsRqPWjQeF8LkddJ92c7QioeTlgKOORNpKAlTWxNDUi12C2lICcUHr9nPsp5OU4bBTzIcevk5z
9Npylm6Medk7L0HW3EhAL8WJhOLYmnD+qd9AcJo7K41iQbkQ4h7vWc5FRE7JGeAVPslNqszFuwQn
EKwrMekwcAP9uupprlKn+jDCtCXbhbmBnJBSIt9NSt+FoUFY3KZSXfI50z8Penb02lnWFlqDqA25
DCuvlMD3+5NUSO4HsaPfijpMssJIdBVx69q0oSu8Rwnn3Rv78FJg9/lBzm6cIm2NQBES1T57EL5W
pgGIHM1YoWx9jIYEwZ16301Tq8vTjhk0lD/6rcL3+DrteVL2HVKej6vOgjluz8H/1ISMrxAcO25X
UTW9/rYfOMp5eIN86j+DirX3KSEYc9yo7ZFvHWYLLnLhfE11odDeJO1+ws+uwcWoSOaant51seN6
uuYOo8eR0y1lKi54BM77mBJv0N4HFQIbv6Q1M72vKGcKpoVwXWDPRR6G0ieHC6AxDnV9xx0EY1Lo
UQUziEp6aB1NOn7JMgGxQ+tS3+19Z65qlQvNyEBRNHh/dSFg90MrgS1ST5Xlt+tTcfGsF7mRgfjX
RMX+dSZE/KcFQrJf2c9NuyBUzvQdUQ3V2usD/ZcP/fdIZx+67EtjSExWGHEaMA9ewhQ8E6RQhAAR
HQ5bpCL1jQ99sZjlfHq9sw+tcLtUfcigFnxIydn92xiHJS0sqPBOQrJLxkvRfZLe+/ZEiHD9rW9M
r3EWiagWjQ0rodil2psG2iKrf+OIgyGv0MFdH+q/TDAdu3FgoPvQR1Xt06L2M3qIhQngCRkrQSPG
ulT84c5Oi9pYgyfekqZ+bM3vu+jvAc++KA8xyZrC1hVOfIP5Lis/9USdkRMQMqDETIpZ72+V6EdD
DUnJ0l1pK8+S4azC4lX2/DvdnlbCFl7FBqRoinnatfOYXqBsDrxk8HnrknfBrYV6IpTkyDQ9eAIe
3uxTiukIpZLKXIk7Vk3ipSj7VlyxZTpRGUsfEVAuRYGybpxNRzdEDIWjditcR4R7npZn8zbrUIZq
O2p4UZGs4ThAHJgyEzz5ptOn+M7XpupsHaqlE2CrTkV3Ch4d8AAeFLjPTN9kkxdTqV8TH7bdjSVx
MY2gd/T/XRHndeSonPKyz9ncjMrKZ3NDMBLCuf/BEeZiHPdprLM4jnRJtsISSQEpS9HSiHmM5pzf
N01TL76To6h0sMLM2jo3gYyNOtNI+2krkbKuR2oYKyGh44rq1QzJ3en6rro8HPEpeCSCqI9N92lT
gSjplA3AVVgbnN+GSGxlLBmsoxT3Pzm6rg93eRNzNZHVahaZ7VkUkhRBlHQyeu82XXVLesVjX0Jc
m795RU7BgRLwQb9V4r54SH0a8ywIAVcucK3IAQbR1JRbbDSJOng1dtH/59udRRl27FteHeLXRGBP
TUPHH0iIZYKF9e7v1fYgPDhuDHkhjEQIDOyHa6eCKdD5kFZqEOlCs8R1A7N/TkXOJSwNT3DWBIER
tBFKosetnlEu4j5I8OsRkIbXnWQI/E18MmP7BgvowmYBq8ObiMfi2c4FB/SygOHhoJKW0+00whKG
DVmDCt6Y7wsf9ssw4jE+LV5TDXp6mpsIudo3eCTMOACnyDX/AaZLns1uhFuImYp5tmohrEhpqfof
xSJUyXA0LOMVIQDrSJBz/gdF5gUwW5he43mNz5NBfvD11YrODrvYRxcHQNXjicsPJIQJoSI5v1If
PZoQYtGZajVq6nctM7amiUFwcSN/vSTI//IcZ8urDyY7KiHa3hcVvTRl2AodxGg8KFPlZ+VrgDW+
m2F8Sk7Z/AZydidytj6hnFiRP9LlxfeX5RD+wH6zAjiLuh831v+FpUY4QGsDnfjaRDF3NlGl71HB
IipoCWRF7ySY6yCxNMlFmgwGCpUFIALWc0b0xX+Ifh/Q1wVR+PqTXDhJPz/IeUExa+ivEirlB3Hd
ixdSsUpBYemgQnHlplPK5cEEdYqwllZ2Ymd8WvkdxNzSM1H0xNMOsK6BV8GKTFCqkpbfjm0vqQV5
ub/HE8/zabywzNo8oBnafYukf2QKY7z4SN2FBzMXlWC4Cd3X1JvLvvvReXfMf2+8aDI4z/tUma4f
PcLpNvVnqMKEpwo5uugMozU/baWYTWM9l41+1jWBcDkusDn8P6Sd527jyLqur4gAc/grUdmSLbVD
238IdzBzzrz685TXwVltWZCw9+kBpgcz0y6yWOELb/DCN704AkUNa2hJcMjTIzZPiyygSlNvs/yo
1dOK4u58KnJgmDmFpHCehUuzOpRq69ZFtOptdP4D+GZBt8GEkuBIXeK4AEQWfSkqBfi8+84SpZAH
IRZLPyGLD73ziK8NM2hi2RoZSJFmD9S1QM0Bn+tNhZKbPhfIXVEwpmYZgGGQeRlYS+sanET1uT3e
LSG0RNlDkIXQrxCd7fytOMqhNu9aDYUKjNrlreD8RQTq3EVMi4jd5Hwh1HbFbsm23PmDjGdCjHNa
scG8emBfUeIDUq12OpaxmOMWp6zZtMpbyrMI74iyhqjUbCaLs16XhTFPbzy3neoKf5fq71C8ey2C
uGm1bDoHwdyjHvdu6r/pyVvGvR+G4/z6trjU8zcVwSnHRFD+rvCCBSYmPT5S56Kyx5HlOL5rODjB
pR9Y0RgGrqBKVq4hdLnKATQ15d+QjrL/LJJIzFtda1Rz9/pDXQrtTe58ds+nvven5+A/61nXmi62
YE0J05AaYJXA9goYYsnyi7cCHN501oYKnR21oJvg/YIc6c3ghyH0qeAwZn6zm8z2TwxjGAMgdD9g
CMSIAJtvbbqpvHWA3C/xYQWFrEITlT/FBx9qAjr5IwbyLNQlQtB8QKQFAFxYB8FlQNEkeIstiAXU
b2m9KUG3FuLQPQi5KnzPKZx4eeyWxU7Cp8rk/xv/CupRX2a0Lm7EhheuV0wJLHoBusApnocWYdLi
Yx1KAYKChUtEQz9GMAPZKLcJSOI+O0sgvox11hmv0lgPlBYWW1r8YYH2uYRz4JYj3ExPEuXNmZ8/
OdoryaWsPl1fDMqlLPrL4GdxRMz1Iac2nCOETiIcUYQH6Khay9wJN4IYAMGNwkSe4ajU52v+MezD
n3L20UVuPdBhBo1uR+sq38c6vbocqkKcuaR4FcdyiBGHIWXwVc25UOERiP8YvnGZBfN2WERK447O
QEt1aw67GFxMFBWbCBx7XjtLChVs1RmnwCgnrmK/ltEqYSQLalR7l65aG+Cwr7lj9Sexm3XabuII
i2sKqg4GXBO+7iBZoRyiZ91pHZ3ZkxDJr5V3tBujtRe9o01ihSQ0ITVi9UgJXmy6TkgMxMtpeOqV
fk9VIaU7KfcGXZMPH2KAL79N9B8HmpOof/Kjeu+pZfcYdElTZQ4tYS6q0agcGToCDsHeAz1fc/0K
siAkOUHbENxSYTZWNeoCkyCdYcsGHWwMshx8r+UWutA+uOlDdeneBHiswHUzCBjOL+mpLQyz6iEM
Uo4hsyJipABKlMAJfFNL9lJkQhpHCEcQDLD27I7O6ub/qmgh+Id9HYAm6jD/mwoMgoJAO/i7JhQ8
vt7MUSMpVhAYgZAVNIsPkbilH3b2ltzqol2SzBDShcKSxYE0960F77RSb01aIArWKSBc+kUKX1HL
hGq25Md3Wmc/Cjs85F6oghnFLBdVDSok8ocU7Xp9I4zbaLHYCvdkthUnJuIOpe0vFegzouh+fWOb
F782QDMMgQQwQj47VFIwImlW8bVDy62jhB74g9Z9jL5HqX1CQ96t5YNdiEqSYPYI9aQirPelMP3g
9K6K4RCL/q+2qmXsFqCy+l75ic6Wg4cplJZcxMpj7OyEXg/KeMKpT4jSC5yJCbBQz4TBEy6JwrRG
jg92AG0UDkADd4eVJ9SDhOxjndBpZv+lW8DmBlVwL9cWnVS9+vTphamdik86bkOrXkL+L84BBhYu
mEZH3tW25456vatabBEi/VEbUcPi1UxPW1yfy4vXuMptyQoTgkDnKZBROF5QjhYOBnTFCxcFMt/c
WDG9GhDRiDBxRhmhgxjdE82ET2Z4JN2NPqDhfJm19y2tpOtPdEmaCGFi28IiGUFW/Xw9hlZom749
ottuynN4M7hukm46PSpM777dH2Ci4AVhralJw/QXLSCtgIm35atVirptS0rSQ+9SqBUtpRjML3yV
glacECIwJX2HzrHurTscwzs+cJFtvGafdi/o+0Ik6aiBD423kECS4bukDBRMTIhmBHD2X/LdDpnN
xjdBdK5IR0XHSzhUUCz91OnOrVvl54tr/Z/ZOMuDeqMxW2PEuAPhDUr+vNVYpWwsZ2YRbUy6Rkb2
QpYGgTfVNznUosC76yjqSzGq7TCGJALE61/o4gH430c6Lw5bWMTjyoOfCa1FDkAWiihz3gRcXaJT
mJQ/TKF0z1HonJXmlMKJrM7g1UWGjAqbRbW22Fb5C74p7O0e8t8w1VtqH1TrUu4hIVSQcEu1avXZ
qrj+2pfCpn8f56xY0MpjqSYafgKsSYGEFN6dwgsipIJ7faSbby6iqn/C2K7yR9S44REPzap99uvf
JdLgHkmwsFqi6bLH5hrJeqd4CYtkI0iF4mzKQCAF8Y2Q+hL9iq/AFwWBZ6IzcZYiYiRsNJYHCM1M
BaIAEARSMSXwcjuafrS+7koLAJ1htocUGgYoTqRHEWygxXgD7nGpxmjiXUO7z6a9g5XM11nR4jBW
S5lZ+Y++CltBD8atZmSzQH4TFhwj8XlGO/jG17hQBEcRQaWkZsOkp/D0dVw5i8MolJzgTupeJO3d
0O/w89D0ezs/Tvgn5e8Aaa8PeXHTWwxKLoOln332/b1wlMu45YLbpGM36+COaLErgAK6ej+ero91
qRTESP8d7Gxas7qo4rST0zsreu9RHZYApXU5Sm1Vdc+BaKofBsEh+ey9TbWRcDKsCQ6bZa1j8ot4
e4hqx2D80LjhRvO1kKLl9Qe8OBli5sn6AUGel8xsxcuh206BILr7eA6LpU4SL3xeBfkZCMX18T7F
KM9zFr72/xvwbELCtlbNKFaDu0n7sFQPSwQwZPI7KSC0UBpuk7SZ6GSrhrJGh4gNUeGNJaXmzkGm
rraeW7/BM/IwIQxY638si1iealqq/Q1rPKYKDdKmPjeI660y4ATfjGm3hREvdc/w2wXoYuTOGlpr
kyivQ/s+6dhylRuBaTC617J6ERq9xGqD9wSgJlHfdJB+SXE3lJELctIDS8KjeoEzC8ZkQSIpLqlB
e82idIW03iqr63UKoDTNPJcrNWIwHZaEF5Y3jo5bH+4sTIvQZIrDgYvcBoy8UPWZJP9GCzWv9rH8
5/o3u0Q9BD9KOxiIvK6r54ohY2cGXmMMwV2riAQAif2lSLYolgPPhdMuumTWA1G6wOVcH/vSvQAE
iL6O+AvDxq/HQyhjxFt1DP0f3XrAF9RsSAmAHVwf6HPbny9MAjUK1txD9FrOJtQuDD1UipiFaXAV
UjSaUAV3BhQu4vBUTt7ys1ZXHxsoxHxZQKCaMN3x3hJE7YjWNYS5gd9QRh2jtWkmghg980r8auvk
MBrLoC8WnzJP+ULoJNhkbAWCabo+C8J2CeU8J7MTeFX6Tp9KE6B/SLJscPsW0CLqWp9U2M+26HtH
tUcsvhDTJxw0SmR3xe9UzkqIgLW9mkxtaX6aeR5IV8nUEq+/l9NlitoA+isEfKpqzKJ6J1qkjsYu
chBqgEZLMSkZ/aWWWJ+y+J9yEbgONPaWUgyzLowyhSl0crNVLc7dbx8AaQ/MBkH6f0OY9TWkdnUK
gk8FIbm12GGoWBXOzDPnZGiO0c1GRXE9lPwpNeHqdPsRRJTx7RFMoEWa7HANnkMsEYuoY0kPgzsF
AiSpO8cxKD3/LyQL3W9ET4ioRGACRUB0ff1dWOhA64SBGwpnQg3s60Lv8Svrutx0dlRwQKyS6ug9
xQE0tY//XwOdB5g1j5/WseWQ/8zpiVAtqgCsxYhV39hRutgxZ7P57yudE5f0uhhsrbWdXSzdaeW6
QGG/g6koU9L0KI5NMMplz7jPpHrJvC+TDPUxAzEtp6ZqG0IlzfoHE9VbVZkWqnqw/ZMG2M+Do4/h
p1Y8J1SZxo5qeWw/dhOa3umhhb1XqHdym7kdK6dXy1WGqJPea25vmDst0TEg2k+6RzKteTiZ5U8a
Rfkyb/YOLLH/8UyTRtP4Qjgb3MO5AJfTBlYQUw4TXWkQo2LXI3wKCFmJwxtDXco0bc5nFbiz8OQ+
53FoCrhGyluoHlXIM+5N0VcITmqDIRpeLNNMeYQ3Y1fyzKP5pSmrEkSSmbwp9VNqvRm39vInLu7s
0/M4UHYcijm4dZ0dplWqDrCQEErMqXk0/eBCJ1sb9Z7eIwpzqIZ7e6cVSkH2Wg0/cvL70qHEgWVA
Syl4cqtoWNMCUvW/fb6fSBOTWwZml9KAL494FnhKhuaElJtAxpjJsvCUuZPJqPU/V8leRzI8TPGS
rOdZdQryfqlxSnLXjd0HehrIFpfmjV156Y61DQ3wgmhOiTn7uv9TBdOsKaVZRDVz0um6NdvI2vc6
mjJsF+SbbU4+hFTI1W8NLX70+ceySd80U0M7ExG3r0MnSGYGOa7ud5K9N8e9lz+jPz3VtH/mFO2B
PQ9IUdQ/g2Bp6QXbF4v5Y3qL434hnrGp+rGCYdSLhfz1IYZUj+jpUihrAnke6kdwKdSQGp1Gcb26
CVNSLlw2X4Y7W6BaUvUJMQ23vb9oQfkNOxrtzDkiZfg2xfbHdECjrE3625isS1J5to3jh4aMAYSB
872KvXxJBkauO8EkjLyOSIEWsLEY27tY/Rl5x5JYHOCgfGdZ+44wofipOa6lITTxu7dXYX4fdj8m
v4ZAZC8SQoAxYuVSo75+fF1ckjgM4K6AcrooGX39JGVhmWNAPfzOVuUZ4TpogaQmKgALTxvO2BOJ
OejOAFprJPPGdXipvYBgLt54QmaMnFSsl3+ydCPSwijSis/CqdTiJ7FNMDNLD7mCv2S24Fli4qU2
eI7A44cpvNxbiqMX3598WJVRHUMo79zWVdH0Rp/6lJQ4OxAKqCnQ/G1vyAsDbqeJ7E92tC1xGtw0
Ibz09hiho3apyIiPfaMe1kaRFsHgM/XEXvEn77fDGxD0m7wV3nHyM3YwejBrC4Fw8AnGr3/7C9GI
mHUCEuzMZLy2v85+FikKKj4J1SH1aDvQvQkW6qiYcUTK6eb6WN+PH0d4IKJ/g77wd4PCcfIrGUFj
RKRViHJbjjsYhmj1XB/lwtf8OszZgqrjuAAX49sHa3hIlY1m7WXkJeJ9/UpBq0rWXoNK1zJvl9fH
vYACADmOAqdiO5TUsSD4OpX90FR11YzWIak2fM042qrpJkyJYED5RWqA9tIitHaatCzHhSdjqAKG
eMIfd223m2n8Hf/FzTbp76DS1+ODFK/tejNA5O+U7YSjb/oaeS8xp4K0NmPuVhfZSCMDDSBa8tdf
5cKhKV4F6T/qVYb9DUwK4dcD+G9ZB16iA1tT7CbEgtCEg4lfQ2q5I6HxUTorl1jyXh/7fEGSD5B8
wjwxNKTp9HMgfpbGRjq0kr1L+3dUIfRgV4Yna2Q7/g+rQ58DOYYOBRcYn2qI1frPuWMHeRgRJ9m7
PN1N7VZJUZ2KDhRmyvQpR23i+muJI/Tfq1eMZml4d4gKINfv2RHrDFo+luVo77q0mHfyMbJvIWxu
jXB20RmAE9o+ZQRZ36nOMyTi629wvnvP3+BsvmIJYmQXI3lHGjzD6qyv3sKgWCvKzUrhxZGoEELq
MxGJOz+T6t7X5Qln8Z0f/UC4z5W3Y77SpHQlF0invTgRihpxwOrb+fMfarrP4GJ2duBef99PWf9v
nwzwEKejYBied1AQdYvwtK7tXV9pS2lk82qhm0Qkp7RHAnNZ6uVC8xtE9rI3NT3pzrQy4he5K1Go
qjeOGqC1zI7W630z3Fi73zKuz48BOUajSqNSzzv7GKHZJV3qlPbODtfypJIo1XML5yWL0kx+wLKX
kgNmD2nHjZmjjgIxN/+dyA/4w6Lv4WEwmG873wHYYmy9ZJ0nG7WukN7CLVyXVub0hJWR06coqnQA
B5/NYW7gz70Jw/7khOOpMtsFwXRMZyvSXqG0nWwvWUaENklUPJup+ofZuI8s/0akcuFwUCGvgybG
YwJJ/LOj3UEx0PaK1tplqGCrxWEy9oMDMpYjyrpxjdwa6ixWVvWGykHaWDu+dmXulfoAWCAZt3J9
oyB/YbX/+07nq72jMzVUVc07SU/5IONVicEMbLVbKPRv0ShrBpasybnOouF4FW/8z4FXavCrRz2z
d4Y6H5J8ixhEDEIs0EmfIargEl7azxXKTi2Ii3FcjeVH0X9wAE8t4mvPdv5ukSOF6o5H80znRxf8
Cac/Y9Pc+MjfUtzPB+X4B68ryF/W2VceNAwVUeWwd0O5tqT0ASztciwK0BMpn8IEtRGtyRqC6IdY
nh0i5zPbXCfI1mNkA8Uvxs5cWZJB3TgQ1O9nuIoPl6VoHAj4gZxd8HahVTAGQjZdhlSC2bpqTIN/
+muMvywf5ZsaIcZ2WE3oW5uo0kxxtfxfPQERKhEGB+S5NJrfpRyZnW8LtnOVpvPCCmHdAyGd1a++
t5a8hVptfHSyyuH5+tDfTAPER6FqBfUfiRr8P85WTxjqvZMM+BdMRrzpbW90bTAoY6Cil/Ni1t5G
jk1X2NJF7aGBCktnYOYjxFQYYU75MQzn8L92i1x5cPxtYj5cf7xvwoo8njDGsoVqnKZ8o6w3et3b
AanYrh8oVDf7wS5ditjIRs0JNbk1Ars/DqDppJvZg2ignt0TNnoI/KKgKdKIr/vKMuy6LXIaFwzd
TMssXcrxanKOll9SDXlRvT2JbW6Udzde+cKFz7i2gzIdb0768HVcpDGLNLNicyc520xt5hTsJ0wa
R2xejeGk2tMSyBx7lVtUxDPYsXA73HiGC4cXlxCPIGDQmBKerYohlaDFj4axs7ksbIX8QXuG3VII
AScsAzk4MzUBYrrLqpDSwhFD25mPzAePpQ+n6w8jTuRv3wGvPLFKMXQ/54ZIptMNWmMbO6zIC9RP
ad7r6SzXP7JV2x6CW4ifb6kbS05YDJO4oSkCkOnsu0tBJgVmEho7RwasJoe7KEDS2A9/Wv6bUTD7
qJ/D+HUw1io9bVbZ8kKrY0Ck/dP1F/8mJs2ToMZB1qNT6jC/WR4DHXe0HlmQ3dAoMx2wZuTZC6XM
f2YRl6Ph05LAYGqZdROuDR8iVlANaWd479oQLHNfQEzR9uYqRQBYBT+PO6njOiqVMGwe0Cp2K288
yJSH6mJOwEEWN3fKXgbWBzzPcDZNvypyUO4xgNVqrjunto4epVHbBI65EinMYCBq5LujnyIuWC4A
3KFWMqshYd2LbyRl+o+q0xYFuN0wB41iqeOy4hApW1AJPSioIr8rnfe675ae4ppaMANtivZw4vq1
tFTVdxZTL/lHtIlmIa/n153bRWigUTup3tD9DDQL9aPmmDqP1+f+0rnIxDPtOlU1ne/wdReaXdX5
Ut/rIk6QGrRXMgvRQKDtU+GOqCiS1lNLidoayOI6bJFD7KpZlGNTq/yC+YJVMzicXXpLbkFs/rPN
4Dgm9QRZgOD188OhRlk2U5VO34F/p+iyHJJqJSPTcf3tP9OWr8OgpCWcz4TsDHQWUX37J6aY0sjU
c6/Tdvm4gDmdJmCvQHganhBtR+GPimYbPzip4kKa1ToVdOS4D+pmr2BhYiItbK4y5b2yIZ5bh5Li
PY6BJxlxu06TFjJ+GkbSrZEh8ofnMTUXMuS5ZtAAPh9Q0d3q6c3q7KfiwLc30mlD6rKN+sH5FdvV
RWdmUqqJ4MOLwGnKGRrq0tqIqz2QEUUNUP6kall0iybyl4VhP6pBS9cIZXHPwHtUga+lAFeNXLs2
aTGX2h+9eNpoYz0j6Xuc+OS27oFBCP5IY7jXAYpFRrHJcSv3/Ry3PUylsvmg+RBTkxViEE86nls5
JYJMukvb1jU0tptV4R23rdTQFaP5QbSK9Hau5mjflcrcq/VdGP8ubcpKWHNFAqAcboLxV5T0M5zf
iOn658546sPhuY4+xCCxXB0KtVw2QemGNCcTr1sVsbNq8o/AeeimaC7c2/se3T77bURhQKWPiDzF
FrIF1uLNyuj91WhjcMcLjrG50Nf6YM4URN8dH4aDiptxYL2ie7WVTWR0+21Y5WtPCVZRfmfbxS/Z
OuRB4GZO6QZJvsumyDWs0o2dY9d0Qjg7sKNjEM/SXv4d0uoJVEUms+m3liGtkV8sB+chhMQl/lXd
NQdDCWcy/qVJWyxQmNgHVrQopFlmjfMBoTP82x/4YA+RiebBgCVZAAc0+WlENnCDdJ4bxdLpJP4E
Wh6tt9bBEd/YO2JvnK80A8kBmo1il54XPvsiKdtBstUdclxW22wGJUMKEQLHtI3/NtPJCX7J2a9m
+qEnD01fztr0V0pXrXZ+I0/kZhV8iCibdc4PJIh9BOH1R9tYp+k+yZeUCrPoYdB2o89PX9TpEuXC
64//rfOD5o5soCdNuUYGQHre+RmyMOlCD4Ob2j7kxTxzjqhom8PTWPhE6NDlSUuduOA8/mvRF3NI
5LvnElNZPwOJQYMqdCZMo7cAWwP1j9TYsxsP+P0I/PqAInb552xqEymng6aru9Z4CZJqwUKXs+JO
tcFhIltq4nWJt0SZvmemzA11RB7Wz5xZZsv3HdEjzxxpD6n30kPOQQmg62bcfQ42646V3DhHvxXc
/jOZYC4g0RFIWmepheEUlVMCyN2xCzr9RB087VAtr9pVZGi4V87z4NBoxyIAdAn8vjRvZLsXih1i
sv77ACLI/Wey8B0NBlXiAerOQsngyRqW8bSRtREPqniB8g2nezy1mL29dFPsZhB5AmVcSu3vqdVd
v4Ok7d/V2FDc+Ijf03CeS3jdcrfiD39emrcDz5F6aVR3TnUcjCcTYZfMSdiy9233hLQbSqcdd0c1
bxDnasfHIE/2nqFHM0ICzdWk13LaggG/q7piaW3DMnDlUVlGKOpEimg8R/uOePn6Q5MMXtjayCk4
NH0QZPsGOwcI7VlmKfHUEhL0EXYdVTSPywihF28ejCgPZ9GdYaF+qiOJRuUEny6bXNyJnIWM+LhX
HDpvWmictpmJPqP3o2853Y1wV1F/in2PFnjzoJf1LhnoG3ZYf5ZgzJBsXxGkz2Fir7kh7uI43PdD
eR9wDI6QiU3aflU/k1UJQEA9S5CesPPqoWr42bE86+3qFCknQ80h5VszEBIzXflRGeG9r84rwBme
fMIFZ9aNsEnlZVGou4CwHm/Sew8IuO0fZOmo02FTamVhB8Fi6l79suOlY8TbrdnYULSRotlU9UvZ
eetiVniGmO1jO/zpjXejXzQympq2NDfNeKOXeKiOFeLFHIvTMHcQ24r+psrvtFIQJEOROojnsvno
8d+6SHXLMd6mVrexdf/GIvwG3hS70yShoOcOx52C+NfNkXu+X1XYce7UQEcR9NcU8xFsFbLRQY0M
EfgMsT1DwbHFTtcOs/dal+bQPkimAUe3Nw62/xg3nd8cNI+hjdE5AnV+lnkog5SCfudky736bgjV
ZUAoZVcT18e94YhjSlx84ijpSrdrUejOwf6AL3KyGvGpcRGPmDPUzYxiVtNiuVC0CrkatD3/3nyu
qBzCTwbhD0i/8GZBQzQ7gzc06zKcf6DR1QruyOojCWeMKNJs+IlN8LKEiZdYb612jPR+bhSoYzcG
6TbQjQJnu8h4QDRlHiQB9iNbw9gT1Yg4GcG+36ORr5xyi8zfsnLAQScH1FFh2rTaDH2SYdbWUGIc
QFokmVN7kvyeCkJM69631wBTNnVZu0aQrvqpn6lhM6trZyVJuXC4XUj4oMn5zyKUZ6r5HAzt3Bxe
ynaDVHKbPsfWjzBq7sPpMe/0pWpUC62S4KIFs5E/3ybEaWQWSOEYgTerqjurRtRr8vXVlKr8Zw1p
Voy7nCdK4650kzT7aWJ77UOfhdeWEuVDC5hzl+uyWzCVRVashx49oihxza2FbzAGjjOfBo2c9nPw
ey6m9ysj8veyPNcz7Gr/lnGxEV+hmoZlOB0xH3R0DEfkiYQIEoqqzBrpropfovxBBwxqPcnawk7u
WvVZAllW3HdoxGp/qxRVoLuaanfrxKvGPhijdcribe8/tDnQuaRbyTZK8hE4nP4kMR1jpyCMmc4n
E78XmYEw+9CjZSORN+qbIhpuNI7Yi5dOXYQaLMBVmg2z/us2ZRHmpipH2k6LRkoQLMJam9eoddbJ
j7JcSY/x5LtOqcxau53JA6lYsQ6shzR6DaYDjCA5LOcG3gq42VID3HY1has2WJRWMbPCRVNHh3EC
Je3j/LNRjRaRLnREG5wXfWi6ORDAfu6bEN4Si1X9oSMgagTW3FPvc5QETCgefkKqLSuumirHpPD3
cQUdlbsq5q5H+HZu9kDP6teMQHBohqWFYod0ajIeadOr6FDXkjGHu8HT9JAWDNTOqj9pJKEx+qOx
hKTcS5WW87Q33Kz53fY7U3su4AyHmFKHJ8l6iXUEVkHGDhQsvYNebZsONLYrvSX5oZPIUnFoR7Fz
FnHLDtFLw51T9M/J+DzJbjT8rnIb6+8XO4dpv2+9fO2YpOj1X6N4NYxTbBtLXQjoyiUs3sgdYnWT
Wr7wFNnItr9xZLIj48Pv3gIrceManq0QJbCWCZLqnfoQ0xEL1ch1KirQ3X6Qyk3FdZh58UoyPdxT
cRTi2vbll5yt6Vf+wjCwXQyO9Xjv+/v7Jj6FqCsHBiKi1kuXyPjkpvPaaxcy7YspNOaZjqtFikew
uZLob2dVh7L80zBGQm4eWkonzaU2pAUOnFP+OfEOOpLzphxtbU3aVsNvezQXkV4fvKK/d/yBvsOw
BjdwZwX75FRM7572jLxpVuRsvVPXvxfqfR20M0t5DIddXbppsJG7ZI79SKbIrsnjN6iNFdCf8teM
c06d3Dw+FU3jGki8+7RaYwL+OJFesuKPlm8wBmvyvdeg5kzOFCYupKZaWsfJUkfLvX/UkrXkQxsj
yGiSdeVvhvwu9HrE4DKUB3bKuOmdTVi7ffGqBw51UndKvYVRPo3NItbLeZWHHHIPE94B6h2EU660
Yx613AbRaqo43lUqWtVMxnAg6t0QBndVcoFMc6lLEJZGvg8o049ohKQVy/OuZC7Hd6X+1csBvahw
n0nToZq44qeXAJ+b31X6o27WQf9kQseUDnKJZJB1iutXKf8TBH9L562iGd4E0pye/gzY91gAEU/W
Y7HynF3Qnab6VxWt/S5wbTLDQuAXUOptTaTLxmVY3Zt4ooH70jpIPyhALgL7QQpZNNo6KvcotKrO
L0oTaMnOw47q09OgPlo24jU/suy3n+zraQ1bwMDVqKg3fgxrA/F55ArubC6A8E+dKTOZu6Hp1jcC
yO+lTAKOf06ys9TFd3LPtKae+IoCXUoVBUnLeUsGFRbG0aE+B+c71VBCdDB16+qlZh19S2DZwBck
9e9J1E4AHiQl7hj6rej2Ql6lyaIhSulTp5N9Fg1plTqaBeh+UfFCbLiW1IXevQ7DQOlhmCkTqpcA
HjTCAX3MlokTuB1mV413ahBNuz5R30/8z6KbENIWGJZziaNgrEszlGQkCu1VRK8zw120OZREMoDV
0+l0fbTvX0WMZijA01CyBCf/9X6R06DCaKtVdpUuYr5O3K/mVlQynbhdDuOqio1boadI/L5GAIwJ
QkHW0LEANSie6Z+8LCUmDYumUnbWcKCUh7aKTkUi93/XEvAo/8CoKsXO6y+qXBzVVh0g8mQv2rnU
rV+a9DP6XBGfGIxyKBdzMzpo6ToT8gsk+zQofaudXx/20vwCCqSp4diwpM6LibZBACiVtiwK+DAF
s8BYawY9aLQAbH90x/456q1bEyxW6/kEw3TgRR1RirHPJtjrs6QNvVIRXRRRK41OYfcmD8daPRQ2
tUdemGyb1k4dv4zywqNcff2tv28nXBYAQxpYDFFyNM9aKLYZTdC8a2VH+YTlRLvIuNmq+J5Ffx3j
rEgd1vKY1Xmj7GqJXUKBPB0QC8E0Jzr02Gc4J0MBdRfMPGevYyWn0CcQPFW8GOjehMWP6298odrB
49A6sWRY5gQ8ZxtJ92otHJFlEsuLJAJz8ZloliU+LiMvPT0MllhZrfrYmYXFtO7C3Y0H+J6fI74P
DBaIEwcZ3LCvu6rw+3GQOb53O7gO8dDONO9dKre0KaS8culdPrf28fqYFz4BrhOUcAhOUZA+r/Z5
jQ8zsIaVjJQFyAU663Y3x632Zp//0uxasN1guIg2NZ3iry83gE/rrJ4VrTuImtxJ+aPwHYdSaC14
wWDaNDNL9l0925OLX3/JC617AK2QTVEOsRzwW2cTi4Fj6klyg92Nt62aY499dpeNNIEpuALF70tU
bNRHwDMVZaYYL23bokuMuyUFmuOATHtPMHj9mS7cEV8e6ey6Miugbo3KWUbPHHUqMGXZdJKD99Q5
ysXL9bG+KadoKu8PCxAaOCfnN5Kj7WW5brYsrLI5qX5yzOVxLRJzOVVJFWvwnKFrZL8V9VXym6M9
bgdpOwTSD1uOVopmrKcc5xAZ9/NEi35WOoZTvXVo9WnvDdFrQikcqPZkJLiuTkKczLurCAocAdlR
lbkxZhTnqQK00kpNw22cBTsa0CGduswwT3HCzx7NUzNWP5hmlLfjjVIqawHT4Xcobygi1umhy1p8
QDnk7W4RjSBruE2zk1m2y8AbKOrfuFUvtO5RGVVp28LFAvIln9U+rWIIpcmJlF2W3mfGCV4wercK
B79f6lvJXNpYVZnBSqe2f/1rXUDEMLJB8xYwB5DNTyTpv5erFEph0AfKTgvlRRzYr606roRwR4AG
g65DGA1II2Q8g1DgyU+2+rvxp0Vg2IQXYE6c+xZnl2ZI75LGWg/ReJ+aT8kRoShqJo2bxLfk7C4t
ZTYVyoDY82H2cLaUm4a4JGw1eScjT5IfMoyJEbPr5iAks2l1fXIunVfAwVWCHZspOp+bwa7jojQZ
izOaYKcNd/ihtNVivIXXvdBI4Cv8M9LZmeHhw9t64q16sghd3Xv2vMItXqJgYOk1Dd+jTQTc0DaV
Bnpo8WPgUluTU9QywmCdUWvsqYgE6R+D8nz8rDnP12fi8qwjUExlXgjmnZUVyPcDn2aGvLNsuioz
kFFUSKi8FNPqdnB94WaCLkDsI/C3ENTEZ/lnSWb+GNql1cs7/5Dwnr2rVsj70OqLio8yP6Yosdy4
DL+5PYgzCwiHY+FzCE/aPFtVXqSi/uFM8k5PH3p5K7Htp9Se16RxrYThLjgGyFcbr+spLv3OpsFt
URzrivswQkbA1dolcjq/JDN+CvvuJIJvHtSY4gPwwM31T3EpMMV5maBXiCeaqEZ/nZ4ijINcaznM
S3I9v7WX0AUAmRDEKE40b7XcbU30nopbDK+LhxSRvwbLi2YXveGvA+eUO2TF0+VdKiJgg1zZ3NNG
VT4SSqs5XocAEGt7ad8AB35us7PwlGWnsAmhxJIDnC2+OOPXmCPCbmnPWWwMvOOe3u0gL5penYcw
uPNaWngK7oajShP5BuYNWhAvdu0BzmZc51hrpnrsdzkJnYJ3IO0+vXwGMVL6zbwBg9Yjb2L9LfVw
N4T/h7Tzam5bibb0L2IVcnglERkUbFmy9YJykJBzxq+/X9O3ao5llVUzUzpW4AGBJtDdO621tu0g
MpKQgs0B6ZJd3prvyfQ8NvYRGCylHM+GMv29GZ+XdD0luuIBNbXqcm/oqzsNwYpAHs+xJMORVF+E
jE5qTwHitSB/bUqH+OXc9KR9LHRqE/aXAhoyWRIaZokhzNLszEC8TFAv8xHlm7t+/N63ZCNoSjcA
bMyWxclresrPN6V7SVYkpLb1IHAIE/G1AMuIRLmRUEyOpr00Zd/ExqPRBDk7IKqPpcyO9UPDjdhm
6yTYvOj136L+mA2BpLI3Jp9KquILRtrEWpGeDdjP0MfCaE5J5ETpUy3phymZXTT56LM8eW2mHKwd
Wt+6ud+tL7o0fI6Lx52Fgk11w1azsc0RZNucTq8ufbw7DAR+2S4Go/OSzirTwCcD4DfWCy3PDspy
EexDlTwYiXSQu6XyDJIWCABlbvolGJThReNjGuRpS+Sa2x3dw1M3cailAKmc8gegvYcoeY1bCv36
6DY0Ucimz7n0YOctiXX6ik3POZcQx3XW6LD0JPNu7LLQyr5Omu6P2QMxEo1qbhsames8XFWdXdh0
XUn+Gr0buSVwjZ2Uzj2jChSM5Bv8PCTVSUBCvoFdLdGQQR2Vk+hekLdSoFfktaEiz/IPM38hPKo1
pJ5zX2oliKVAH1gG5An3FzBHCJloYZL/IJYbQC+l9HwYSNXKsP+APq/3cSVhPh5t2ikwoXa9jurm
Z6SDGvYrwGlR4yrGBbLGVH8f8jsqY/MOuLv+mEuhVaLs2HgKPTzpGBXpnqrQzM0+pI/18AmIeltG
XlJpiFs6Vqe6NZSy+MbKZojmicjJH3SpoCz0mFDRa04KXpscDXvbRIYF0Qfre1/fR23zWStxeHp7
XxjbEeO72cke4B6/Ibt0bqT1UKgo8LSRm1dDAMJ8P6rfkVQgShWRXV5YDlo8ckyhU8jBqWwS3H6m
Udyve4GHNElYoA0dJvwNQM3PouYIvNERYLVh+II6T02RO7X8sfgxlfedUdByhKTrXaQ9TfYDC00a
zjszqGr9oAKXEGKrldZ+onnB2d62sDehtTevBlz2tUvQcCC9+2qhBKRs071F57iEdELUV6deeomN
gTzsizrFrmhEV9zQJeZANcqtpNafSHXDbRWKNUVPapR1dx27oh862MBDaodxXDlixvTKU96wCWwp
nXCft7TyWJgVJbq+Rr8nZWDmszgOkmmlmKex1Ly5o6+71NMnEzp/LFp1iDrYs5lUnrgTVMSA9OL+
Rjf6TC5+uWmAKNR4ICa1FOsphcPa8NxQonAz6LgpuudNaT0S0tGm5LYzl0OP2FDKgstsHO5s923O
Y6q8z91ceno03VX4h5PxrSZVmqFFl/ZMR2t1SplCTl64C9iPAb0SkrlAN1X21H/b0r8Uy4TdFwII
gotq/g0mNrRus7tdKp8GCj4Daly0l85yHV3PdK/LyT5utsPKFhw39CyMj/Z03JXPBrXnNH5R+ue4
/2UkdxmEAtvAGY7jQ2agdVoyiTrNWXdZMO8Qw53XD8b9TjWWJ44Npjs2DSphCf1pio1imeVxwF+p
gL+0I1qZoilIr5/HR63rnpO2u5dnUdNBWXZsPEJ9b4umy1CiEYbf2H/UMEdYwLcWEtqkDqOfuB5X
+c/x9J0+R4aGyzZFnU83XL19jPRQzf4f0N8qDwqUxlWuTbpK0PzHNwTNZ8ttX5FCUJvbRkIuYrEO
bV1AfrnHSrVWFyxaSY9cLewBy9H74PDvKfOuF4SWMDAV6JpEBcqfH1Xp4zifBukaFBjUkHEVSVnZ
yGPJ9ztaamavrBj9IzzFey7If6/6JkBodRKvTSbzuesXqXBlFU1RMCklVdFXufr5wWd873H+92pv
3OFNapR0l+Hup+Mnsd1EpIeWKHfG/CmBpz268ZyQOJvozwSSTv2EyjW5MoGwrj/qsfD+/YapbUMn
5Et/M5ZkS1Ds2PVEA2AythoEnUsJtzKA4i4u8Vi3sDffLHHw73vwXuxn/eeyb5zOXlbQG53J4pCr
ImsCj5+PTQPOInf//y70xrnMlHiTMpMLbaorEWciljlCdL582HHzvU9EUysNeoBJn88rn+o/Swcd
BUOpo1ISZL9pd+RBwh4RLumHj+ydJDYUV4XtAG8deNyb3ancLYmdjVwJKL4dQUbYaN8yYbMfJxNP
FVA8qg1Keq+pNyyaPv0+thK+XAOwAl9Ak/YE81P+QRjx3goiaUAFAUYlSMM3D1RdDS2bDNYtgxIf
H986E7xKqTt+DCUTk/LtfmhzMhXHUkfX+M1yjexJwuWapNOgda6goEl96un14uFMj9WnMvvRJ/lp
TUZH8DFEvCj0Dj6MXN4dBiwZsuoqHKK3SeY8m3SYCYtEuPC1G1JfyimrqrKz7ZarinTUgsid9AlA
DO43CYeSRqRaugaU+ncCnRJTaBFrvLTng9mkkKT6h2wDkkLXGrEHlHN1mLNHNfuMrONUzl8L2okJ
HhwAqlCQJNWm/2C9vMM5ANjALEA5gpoXN/nPDdiWq3hS0BUQuQhpocvKcK8ur4P6nXXDXFKzJ7FS
20cS6CAG0EnunH+v2OuW8+bp8lxhRZJBJ3MuvVmyyY4oa6wG5TRLdL0E9tQLx5e+wjMFeXv5rFU/
zbH0BDSqNQ9t1h1WpXBEDXPNBNqyQewPsCBAcRtiQQ9aLQHVoKs7XAhSfvJjHtuXzVYOFbAjUOJo
X5ExvWxV49Ibw4GIsjfA4KhEIXPlK/3uoOFiNbLqNTvpLmvupOmpwY0SWc2SjXJulf2uyJwVu19r
P+d0dk0LkVCiMP2jp/POMuPeIAFDsoiq3dvMu5JvilTDfhTE1X74JNhQXX2vUE0Z1wvkYpXRYiw3
GaXicwSWHcduyNa9ReAhqUG6/t9ThMQiNBEcRJWGGfPGNcnXtbLVIlbFgFb8H2P15aCvPqnj926M
9rNMkGqah91yLyHCLNBgyer/e8K8Q5D4cwxvfAZLK7JOr0Hl6HlFVEfDu93sNBnlHrASBSSBpDMR
ckV1ds3dHtX7Gre5j6u9vAOQfuoM09G7y84gULWG/WB+xPP9Sw8MP9hWSKqSXye3Q4nmzzXVSouN
3jmI/86TjvWNOdMxkMl62crDsrukN+jXz3mICCr6E9Zxd5vFbmvRTmpv+apoNot653ejuZsGKLH7
GCYsncv21rH6haTJiMcfNpqXX5InOppNe/No0cvPje/U3Vk+mrMQJGCGtjAIUL5WHAo05edlO1ho
0rsTtciDrnvAmJgl2xHMmbWe6Dabf9N2l6gPEtJAgKh3B6XaD6jDsQ47OuJ8GU8FMuhATHYHsufm
R1m46xb+1yZg2AjLonhs8v3PW5asUac2MOFOJmTLDX5LWYV6+tkuwY8u+3b+lcl327Aeui71+7Lf
y8pTpb2sSZhU9s3cJET4gRyfEnBRCUU+8hwWjJ+6ndzVGvfzPtkFtf51WJ6k7ce6PUq2Sj/dOwsc
qdWdusLar+m810tE3jfpsbZvIEUSPxG5cHFYCuC9Nv2xiOCBfisyNPO/F9mneb7E233e3iz0PWge
Rw3s5g3a5vt5OOe0v9acLv0ypBXzE1Xj7UVeTln2PORC9rxdi4O5nuIoO7Q3O+1R14Y9kAREa1Ov
6xQvDnpQ70l9kVI0byeKXMXDvBb7NgKfCGEcKtJK54WXpLy3V92F+0EV9tjgMy7UPhW5RjYq+Yzu
ATwShPJH+1b0jQSl0lVoGn/qdlR8ptyVFxYAd68BdWvtp+hzFaHQ7Zlj7g6NdrCWxZOa4piPKm3i
Z5TTMppgzejh55dUUVD1DtbyqVMDAVnYDHLLEgyBEqCIDQBzHHugS5tbLcOdLZdErcC6d2FGnoOu
mSjP0QJ76I4aoMe2/SY3lieReiuArtVkMYw5c0tp8c38p1l+/2ALESvwr+mGj2abcJmEE/PndBu6
XlfH1FZOUQuPDgxR4jQmxtmSkVH/PIMwmUEpJVUL/k49NLuvZSFRwuJPy0OY8zD0JYBUduHxV79m
yGF9pL3w3sYPJoY+AEK1APnvPwc4Nb2qlZOpnCrjB9rpGDvCookbiwrDh07zOx4m90KlJEN5AFHZ
NxfTkK2bAFEopyXS4AXcy/XzGtOLFm1bMn1kODT5o1wBPXXeeQSqTLcDBHpY9m9pUbU9taA2Ikyb
LoV0hs1ggxMDoV5KIfmnTbIkAkKA0xON2iHVy0O7Ns5Q0XltgO7L63Wt33e77hORW10kfteHoNoj
Mlh6u7u1C+tglfNNn0v0dE2U45ogI8D+aWtVOHZpIDJbRj37pm0cN5KcfZc8W+VyR3cKUHPAB8zI
raPsHjf30pamW2hBl9HqlSGqynewHIuiu8niMG2dmHwvNQ2cNhMfIS09q+ifdlviR23r9e23DsJi
lhbB3FwSaaAiBacyOZUxyYyoDKSZzifzti+/5nR8oEjnjBt4S43tYzCCJHnY1NhZ2NIFdI0ed55d
fZ7AdQqL1qG8MNqFt0JeJFfclJ2vZTddZ4V9gcxjTzsoFWm7Yvw1DZeC7FVX031gm1wd1+k67Jpa
unwxu/IOJ09aSFNZ97P6SqJ3aRGneLLHX6I8WZOq4gCRWcv7S0/iq6sjcJDhZNQQDNCVAldmrN1Z
uFKj9KKu0HIylF12Kgg3+SHLX+iJ9atqC0dPf2R65bezTpLtRiSmbey1EJJU2ou5upB652i7VSUQ
12MYT2QkoOfjeRA5orIzv26ZUNr6aMW9E6UjEgqcgpoxlvstCG0VrdK0CAs08/Tj0p26wW0UWmnW
6gcOjHzlSr7dfggbKehrVPa1t9GTrTc1pAQD3NfOayYVWfpbpDcCpUwewJFOCAzOhxRdBJEpsNVH
pSn9FM7WFCce2XlzpMu94ldA9hwL2Kfa2I5iYq/pqpPbKcKGRx5iBk8PAFC+fVPt56LTfQJGqe4B
etIkDUc6Jv8n8PFrAqc0ARFcfiHlk5bFZ0EzhjfXc8Cu2x3I+yNcu7qbtLvt4dwS6630/snbzrFH
0R5L1FFqkkYCa6SeF0VxBMQzR4wN+QfYMnBmBAFR0gb3OzlJGsxUe5pF+5mMeavWzwIcPMsybn3l
akUTTPQP6i2EzGB6QBb1iYziWXo0pp0jzjHEWqDHuUO9wAVoZMJS3NEhCa0BR6o6N2avEpy7eP0x
a+jG160rnGe2lUZIfCjfE1Z0HycotWa/PjAr7+1pOOsWLjKbNsiDP3ftudtNraKDstzG41zle+iE
goNDxFrhuRcYyaaBWjcbwZjPt0LUQKzBMR1P4ueUgpxPLm7W/6p/leYtDnSKCkTZTR+EFe/g2q+Z
CxMfHvf0L1AJ6dtozaIWNGi+QoWmDAd6RXkeBreVnssWwvv0ZNn3GBrDRhLFOAiuqeBD9VJPvYvq
2k6jzR6FAhzQrbFcxcQ7HDLXKNtHUS9doW/t1nt1mz7IO7xXryUZAvBJkhAdAZT05y1WQZzHZjf9
Xhu6/QVsHbtIxC1GNIO07RQ9CpLnvx+s9t7mQKtZCVYiakt/SQy2u6qobIWQA4pWAPb8MIxLQJ9h
R6MsUsWzu8w2rKRnlQi+SvH2mN75/DPXSbLRmpupENVAEF1KmU3YlK9Z9DnBlSj1HRAYUNdb52kQ
5CoedyfZwQhibdLUUJE/39FjYt9Ix8xewrVzlHom0HLGTFRcTs2LsjNpH/5LrgAWjh945e/V8e3/
fuo3SZ5M2+XrbKQqAQK0sWw5CW1QFSyzfIf4/H4lKm87jXKN6ZjAmi14kBWNhCr2IrVCR6SWAbQP
B7EilSrYSkT3UEDOS/RWqRgSxX+QTdbeQZletRoITIH//MXt6y190eOBVAJykfsWv3ZOIFPgNteU
g6TMcnegxK2mgnIVk+1g6KPmktkQtRDcnCah5iXE3O+K+TuIWLLgAg9NSoYtUS/jfZGut7m+Ppf9
cOjpdQdGH1ueSZWblLCzx19d9tNOXpflYbNKmgJMe5zcj6zHe5sMgFbyAWw1CDW8yZdkZgGVe6gU
QZONbVCspflFa6ifgvAfqbIIn21EtiYncTSsF3OZaBV/qeKPwE7vpY5IGaE3SgmB5NxbNXwFJekl
prRwElJ0RV+cp5U6pCVEOhCpKO+5abUE0Ed5VChlAzdJhYLIR10v3kP7/DGMNztCs9lGHMcMoyDk
LyYdqoM3CUIkoviyTKH2AjRykovDOBPm9c8vI7hBndQ6Ckxi36K/ll6vfmvcDtrMTnb/773jvZS7
gFcR+lAbhXP5JtYwt8aoFdJSJ8OimxRivtQDASMnsUb7ZsMBSLanl6Sd6m6rVh+gLVDQe8fN/u/V
3+RO46WyWCfsl7Ae76ZmAfaDEuRwKBwb1juV805/kRZgkpV9ajvDWwsoS3Z+mhX6IKsajQfTg+l1
8PM20TnPcHJVOowiEJF012SKRcvwzSClJvU056UTXpwHSX9ZCHuLJL+ZzqrdBZqdnipyt6WCyFKr
uBHl0LiL9gWEFT0O7LtEOQ/rqc1AKtd7faX4rmeeVb3GxPKbWh3WwdyXPZgYpYfC2bgdCQxFmfaV
io7/l5iCK4rOrtSiRtLk4AFIm3Rf2/ioKP1B29RzYtiPWwFEdXvJTHm/K3/2+mlBpNc2wxLXZZfp
h7LoDmwP/EeDMgJYd4JANcyFF8Y7nbzidI5pa7klxdOKABECCVAYMx5lGd/ESBxkbe4sO/mIRDaJ
X6SIkSwD0PBLlVqnJQmMsoUrk6CcmtJJdggLlFhM6B+kUwz9JduARc+9E1XPplIfkuEwNUoQ7YZT
qYEjGT36Ul/MnbXfj3lxjEjQWDkoBznzFOnGAEUnd7QktW5n/YcOviui50CjKQeBA9jql6EgQIky
Ly5pW01L7XV8qttgpwAg6bqjjCCErDr58jROmmuVn1TyBHPmq+kTVOaDnSv7ZFS9XjL9CT23DuWT
BuRFHo2OZk6BCo1tpkURqp+AdLa7WFBVdyA9O+QSHEKEbOsPI76NqncfTG/FeM8wUxS5wugket+8
MVFzUkyFluEqKyTjhVwQFYBr3jGjeL8Vbo7qAa7nCChYASwLfhm+ha+v9J9E7d6wvam4ESHGUD4C
iSCxXw0ZlOQfSz2LyjrIkLkzD0r2hJaaCEQX2M7QIQH65H1+FHTcAubCNsJ1zoobBHAkc8GWM79R
VkDXoz0rmeQMLU9Xqb9OmXYGcYRI5lVRL4m+19rMfvU9VY3HmVRJBPYQgIJQmrCnxFXArAqYRnPY
ZehjxHDNSdHj2cqR4hrTI2UgirczRHqBCaDdkebI2o3VHqm2+XGzfB0qqMxTdRCXKJVDnqwgFVJM
xk1jsqJpVyBCDB1pkc7K3Kkk/4108hbdxrN8LOsc4HrpLslKhvu45fDAo/F+1hJP1FnQ9ISoJDR2
kNBg6y2pbKwI/izxztF7dEZoT89FpJjFxF68qesnhZQCn3Igzo6t+po1ko3KiVTEdWaFlqaMFBmU
RGgdVca5oyJNNw0BNWkR8knY1XUgBaCajLUPNGCdlfYq0GPSs4kg4SQJuSHYBlmkOaLOsknF/g79
TaTKYwBAiUGqeGPOXgriHn6MgG5EQD2jaI505z6jAI2O/sNCZifuwf6MQLegaql5MMDDFhKRBKer
Blim+ybgol28/cjL5birDM+bzOaHnMuIk0RPJOklY3hkSRyYkyKCanKLVgSdT5A0Qz/J2uEofH6Z
SKyKosOuloNFZfdpBvTzkEXJb4z0SzGo53iw9wPg4DnV9lYvPKrVVTnqNiedRoUPLJfoRYix7bTI
08lT6BxdVF+Xlua8dUEfS2U/5QTSvtEHrR3sktd2HFwVNE20tnsJBSGV9gRjv54rRQqLfvhC4Qfg
8WaprAvlSNBv9U/l7LVDAQW7cjogMMM0npI+c1v67KGXAi5oIpVOvOBQ0w/SNL7Nt8W1dmW4k5R9
U0YnobQgSjxFNTO7lZ9CTilBIDxzilHy0HwTGdsCqbmlXo91N33gw7+jLKTC4kXWSsV1whALS/mf
im1cF5GxoUhxghzr1QALSJT2BhiqckY/ykDb4EWw7atvC5lAEc+S50GoUKRqWviAhJrdQo/RByE/
ZdLfKkrzS122oUDwMPrfdcmbFIkhdUdIj9tlGfPFlmtvyhtHtj/92694L2lHHUajs7tEHPc21mRx
RgOA3yvNiPRgj27BSMUHICkFWOD1evT67wv+JXsvyhqCwoVCnOjCc/W+/3MDBxjv5VLiaMGBOVRb
4lrsHbJFUMsdAOd/iBA4Uj/rjCaVcwjNj4d2ussHNHebD71g4be8TaFYGuMBvEur5Lc14S6GcaPM
E4QyplSZEn6aKI3bXwQgbyRXpX1pkCNoTHx89VWhoPAxLUbYlj+HgPA0sT78DJRE/gLPZwNUr6TK
SZuqpZOS48dM0LxuWDIW6GeNGA668b5vRlfEDiVZEtoRVDXgD2Cl/342yt92kBIuMscU5iQbN/ON
m9dYatQrC04mNBEW8FJVbrko8HRpr2f9WIvSHavM7wZAmXG9l7XBqc0kUOjWjB+37xqFRfzNamVg
J17UAIQkR9giolWUsRPpZpCiwcXo/z3qv33TPwf9xnNXuzqxho4V2c1PRSXgolAPQL+gbvjvC70T
ySJYBjFMgLx4Ztf//5+pK/Wt3I3CTbCpIQ1UFcZ4OYNfEBQepW2/7mqnS6oQXYl9AVoOSCW62BPs
gS19XXbNV0SQMCJSa4UjjcalubuTEg02vE3mdvposH/n/hksFAkFlRDBuxIr/z+DNWjfatmJLZ+s
aT3JBJaTbrijMXnrpPolbdUMiikjPq8mrW4C5QqiWUFbKmAEaO/9FOlaOoVM5OcEJyr+Bh2I2j0O
WQUiePeIU7/lOXWrkXY5H6WW3hs7k1DVTRaGABn9OfbEjPtC1Wb5RLk+LsAUI60iTw0ahS7CVDf4
U/9+su9sSux9qJeSu4VCy97+5wWttpE3gjv5RA9AN/tWyrgRtRpWtgGYmPkrH4z0sbBbn/Q4fehR
HtNhL9EN7VUS8m9R4/17QH9vyxq9MZGKQADcoiPemzldqrIc7zYovTGyItrVyGCacxX57OeFfucf
iY6/E4ULwXHWPeRDfnt7waxJ9V5uQeIIFBvI60gwaQHolvxkNjRL7fdb4wo0OWmAHKOX6TYtyOOP
WB/vrGYqlHAg0bURPMg3W9CwlpE0l8DctOwzeJc+txwjHRO426ZnU7Gu5NbbticBWFrV9aXHpxgW
2kYttoTuDTGZs9sxndH3ygsfkOpRqjM31/FjSXsV20Ejh6ys/XYwaHey//dTQx7tz80cDVqwjjgI
4CENCZVw8en+s+hmmBrStCuWh9U3vdZfgiXofdmhVOlHvnFcX4vQuC/CJOzOKAidq3MSol3wkx4g
1rPiG+Jfc6AFwU/FJ4t+U4TlTRVWYXHeBYO3Xt8Po/xsPNfu4CW8rvjTz/m4HjuPFqbu6iM5d9Oc
paPiJ6E4peRvvwzXcNtADfWQ+pYn+VnYnIuQ0nJYcG7DB+D2Pb0R70Eo+EvnIbHsY5OHn4NnB3ZQ
fBVvz3/kT+MxC6WjeJt1mY+0tP0p+YNn3UtHJJb4f+uxOGehGNjvwWyfDYY0Hu2gDorQvl1fs4fe
XQ/iSOsi3puE8uc6YPD8S3w09/yeD1pwlTgQt6wJ0xvDp8UZw6VRE2fXfOk44P6F1bk5c0F+Ktch
VeH82jA07agcIUTxczh3ocWJSrfwlpPmbK7kAHkI8S/D0ke63VEdtE8dzc3dyqOj+8/GE68RxLpy
kHi6m4azp/vWrerD/DtuR/rw+PPP+Svt0sLeywpchr1+//v/1medo1Qfcd8jWSG//okf7WZPpvvJ
PJiu6VohlJETVUcuVXLZyqmYIvSW8beg9iP+7xTkfu53QfGkPKTMGheFQM6hu7EfeQ2nGK7zCWi5
K7lpEAeyEweW//t5i+fWB4jiBA0/6ciHOovqiAupDsJJYc280G+NL3LYeZ03H+Vb6CvMl4G/6DEg
+Y/qvuehGm761Ad9YIbtD/EdKktxjpmGTYjE6UEO2pf6Ja8P0ym/TKch0L4ZoRGu3zTuq+nut0+R
F/viVyPsAvrOn1J/CPh3ItXNz9YHFPC5cuDQB5VXefr1e8VASx4DHo51tI7aUcx68T3nwtZ9c7Yu
dpD5AAWCOciOjV/5yCsFiW+wDpzJs56rM7wH7mn9THQRlP50ipxPy/XG8qSD2a8c6Qu5Mk9cqLtV
g5ah1H583BhYzSPg7QwHIRpQE5I7ftI9haN/n6xmJfPwGD4KyqeW85me5Ru+deRdvBuhk+PG+xAA
u6eFpSfWvRVSQ3Y1pwoat+Kv0kc9kTOI+6Q5pqv8Mt0m4MuNPOlzz7yUfooZJB/lo+RFt+K76Utf
87AO5WMdRvZe8tI786h4kteG+vUnMJH2XDJL23qf3KjHMrR9ettvrxx/W4dlGN9BoL1Veb84t+L1
Z9M3fdsfz8B1NrcNiTzCnqnbnydXZYrXYQsASIXs4tkcyaV4h3hvHq6MUWUm9p7mjKyEnPNzzq+6
33KCWrzNT1kQPHvtgX9h44rBS7wtD0dPZlY07nbUOal+3FwkOl/FBcRJ+Bzo4T3/PmcZipflVzEC
+dX2xRDFW8Al+fBoHNnVPITcPET2/M4X32vP4BXNW76DOnnlBjlUD73aqR37peY4MCBe7omjc48W
hOwCm2t4Gl/xt52/ueODflC85XpeCFdu4Q6+OK52Wg+NQweNHpegGe6MOLFTcIASFC4HeDZaoi4i
165+kBhZJQ4JKn8ORuarBo701F9/FUup5yWxy7XXiSv+ssMc1FXBm7tPdPPkYlzoTvwtBl97hYs4
qA+Nz3DVh38bK4TQhBfxn9Djt7VCPI6GV6pmovf5p7WKdhZYU6laHgZPu2j3GXYpw3bsbvFa2Tsj
P/7UsOUqPmbpWD2onumJFSS2rN4nFvDzoLyxb7V7cYSwZIpvfZF8oPa3nZdhm6IvCpu8MArZefCy
UL/NwuUrNdmrjTL8gmj/LL60YxOKBaUcm/Pk2bfKceK1yB+/i2UplpnFEQYbvXIEXWVd9FthPCQf
VYpb6xnbhfnRsGM9FYyz4c+vyjG5+20nQvlr/En2kK7020vutv54b7JWYb9xseiSYLCEWbN8DSva
eW2g88ouSLAs0lGYOwbFuQFyeuSgHbhNWA4L69mdGfIxZyNTg9FX3CbM7sSxHRZJ2KSMM/BuDNb1
/Nh95ciezL6isL9ornHQ+E3cT5IvGAWxHTZejoGovPpYP5eu/CBsE/pV/CPf7afYMjoI3ACyPWJ4
v3TqHnUXTPrgjcwz8WW4yzdmFvq9+zHYvo0BZLddmLx0L0ogFkHuSUHmSgELgYXDJOcV8dsYigms
XBe9zTLb+SBhzpnb+etpDQqffrVsv8zEkekM+isUloZElI9mNqdYT3PQ/4hv9Wxvh+OPkT+FLRfz
vT61eBEJt9DyldddIKaZ5tu3BQYbqjrdrUOAiRqPcuQBOMICIT4ZroVjfVl9NRQPJPEpcV4/qcKN
H87pTXojjwdQjb543NE9p+ZpSsfovjp3/MzxnX5/CecEqiQOCplkhQcqDqSrvM1E2X0mL4WLIebO
b0+ow9SJZy4dDc7M2bGh8dEKhfHuAiO8WmJ8idgXRk4YuCEwb4RdkLJ9xyGx3wQVG3/jll8bV+x6
o0cDFlcJhRk3QtsdMJoDVjE+CotPlqj0yQvtp0D5NpymYACBuAdNyFHi/9e+8Br4CkDIMk2YbCdh
LUd/fXkwg92P0U+PwnkwsDdKuP6ajr034IGIrx6vIT///g1vhhEbYRT0njDEYhhTEPEuK4zCmrOQ
98Hvafmtxx7KAV7QkxxQ/6wvXB9SWBAfha2En8YL1t10Evcl96cfESTLvfiVZG4ULhzXY29b8qic
QmXcCGiHNJd6rb7114mfBsI1qbzhlv/jVbgow6+B54rRxwkVLipC/ExysSyvz8zXcV/NcER0G+yt
L+bl9kXM5ZF9deftvMET7itIzqsLKLky5xdLTJh71EdxgWj8iO8hliqjOm182PyYHjdh1o/CGahw
EjfkqffiJRyybF/72e2GxyZzBPfgxxZs3B6Vjyf/mILyZeLWGWGK/bqaKpekTIENEV9iCZk+xjTd
q8wA2Qdx6Tfu7G1H8yL7abgcy3ONtVY4eAwH9nuAss5wMLAHy42B8Src2muxABU2oHQmPjO5dR+r
40GqxNxtXKrFVMZ3pp/eiXOVmOj1Z49zOn+VcUW5wnn1ELzkWBszd7XEZzEfKzay6FycFJwRMWdj
xth79kU4uNrP8izGLGZx7DO1LyY05VMszPkZTS+8AtCYGC1hVQcf/b/hUDLO0hk/K5hAmWutThII
A9teP0eGUeTQg+IMvvSUHRM3Oa5BcsyOV6P8khzF39KpYTvRfmg/fu9L4oxoogX6gTtxtYZpcai5
onai3MrtGPgnTLHGxtbe/q/F9rhN+8X/fftQX72rv8nudEMD1+vQZH4KIw6imVuunWVXOusH+hH7
Ov6W8ADau82FJ/Fd8Wpu7shDWrnN4vYKzwnHyx9eRSRQfJ9ehesiHmmDRzddvX77uQ4V77enFIfi
tfxcvE7H31EBkqY9c0FmJoifVP3FL+KBiJX623Hu2AGE+yom13VJhSkhgfgnvgvnSsepFpGAiGHE
xsAkxicV61JsFtNJ7EpiNzB4P9OThyvenV/Eehevaw9VsHwSD132fyoPTFG8Tr4UXjfZskYPhT4+
YYljqOA7dSw+YW2xinwZxJliuUm4McQZbM4F3k5ydFIPCXXsijAKnc/T5Y2ptwuLyxgkL+OpuggL
gplgxQp7YmNCElfOnZvfMzT+RtOfYHsUzzrnMQtnrfOre7gI/C7+EvOF1y7MlpNwsbA0rP/iUlx2
4XiySWGF1aXym5fKT54bXqwujZ8dpZMS4AUyFcWzF06VhaM1fcoC4Sfiet3XnsamMjK06SPpIeNN
QuN/nSyUh+inSH73rWCJbEvUA6ZUOFkKurTU/RDqwGBPntOcxa7YhcLVGvhOWwG8HSEE8CCiNhEg
spe+pEyX0dP2xl4YksYlxjy2zEexz4iYVnaPYhnk3GsRHAm3VUxonGVWsYpjXoe1w2PDN/i3C0nW
6V0P8v98uDfZGggKhUqxRXy4Dp/p6u1hT2EgeAOeDi4b27cI3hWiVOExkdmWf4ooXjiWDZkF4R3P
uBLV1c8Qc0cKIEuL54r/IDzlHYGtuGHCxSzOwr0Uv4vQ/7eh5tJfhQsn/hZ5A7A4IvXCwhgIURGF
vdpRi4WQ+8KMDxi9+AVbdU0EaNeF8jswi33tl4hWxfJiyZzApbLoRAhnPPwPYWe23KrWZOsnIkIg
JOCWVqhvbVk3hG1ZAgECoYbm6c+XXnWi/lpVsXfsWJ23G5o5c2aOHDnGgO1J31v2JuKacgyAHQx8
8APuEtFO3lTEbpMvTPgxHPPUdn9Cq1RM5/DMQcEux4Ti8PsKOQPyqWy0JARIkAqvx1rUeBjc+ORG
0iRwiGwTCYu932yr/bqymSgkJpIjxTwUEj+qePkTAm2QnvRD7zcHr/zkPZZ6eYKvNTGPtZLYOmeB
lE6yZDS2ec2vhMuSdcI8AYtL8hTrU8KR/ItF5yZUbsgUe6/xmdThz4kgT1Ce75+yWB7JPcBKYTQc
UzgHAqLA9WMByxmfUySixx4YLFklgN5MqYY6xFp2uZwa7HB2cja7BOm73DLNH5TtuEdJ+tL3BzR+
blTCTkv+p3CbiHUAb/QO/7yWf1V4/1cxBAPptx3ENNtfmHPV3s06HQxbVCKWinZK0necV/EOCtp2
rGh928Tiok52xnl2u690Gtm33eX6+S8X8aub+E9X8Rdqj9rzvSnMtNnqLLDMP5OZyK97cPGrDQUC
z5SevdP/BRSjAPOc33UvuU+P5zPcPfxoR+FBNVVKAQdIJAtUktySEkwAQcWXvPwyW0XIF9qSoUuJ
wu6h1ACsfP9T4Anwob7LsfIYfX/LipVDTeKJ/CeHxN2Xel7+XvPfH5DAIJ+xgupTiurmd9nV09Yt
P1s/+n5xrEqeZAXFVqdEl7KZYvuQc2RL7CKWT878SXHxL2i68X8Wuv/9bn/poP8By0YIct/jW9xs
/z8smk0TuOfsmmy6Z2iAUo0IwvPRD3+2k2ypOKzHMIKlyuwFMbXDbxDjOfpm2AXN6jWO2B9q8AL2
kOciWZ7F3gbuOcnTkVMeKRhbt7WN/O0OzGPt5DNJKEBbNE7MJ7jnvyyhX//Hf1hCvzH7P242NVv6
zQpVvcCw130cItkUMl1o9zy2KAmxwI7AUcq84O0mZLeyrhBLfTMpcqXguZKTC0imEuikVPhzd7eQ
tInw1Bv1/IIMUSKDtdOBKfWt/C5phsRa0DfASZXwWIW9E7ghgf83Ms+1wBq1azRHwgv7XFZpzzP8
gZ+MKBU47QgXZDMShiRzJo+qNfvyCeT6u+pkzalBN7AlpAgqdAtlGUlsE1xXznY5+jLvvlBn99KV
MwXnYslO5IixOBylfOCUJ7by44kuqMNzKGb7f34Ff0/u/Tny/2O5/cXVS2kkGbc+XYCH34eMDZ59
9a3fYlGqw8ThDsH/trIozkG3ruQh/5wpJwoSc6nJJLSCSVKkyDbEP8B7gIQOQSj6FDFmKMtO0De5
a0QyfpNvKeQxjJGyXI6Q/oekZwZP+j4RKOo5un1x2xwc3PJO8QdbIKXw6bz9873/PVb5597pWKEk
SReE1uP/xJTgiKV9HLrbZRwhdQT1DS5pZb7lDFQOTEZdu11RMTKDAg5s2diqlxGO89djYtHveIzb
/smAd305Dxjg+Lcm39+E9T/XZkBWZzgDJTNDspn/2Bnlq1VTo1brLZDJ+DptvqXYlC4MCM191KPi
7KzfbS54Fd2WcbWvwW5AxVjAkmBgsMqAAut2CESN7sEQtKdJ+MiQZoNEXIm7UWAG8Vb6HdKMOPMK
kYz5XdbSFjgHdKcFGuBonUlGL/9Jxq67zUrwYgkbfzoKrc9GYxeA3cKZDylhOL+t31pT/rxxrgpQ
KmWmRNaWVkVzko9JsSL5n9R8HfXYdS1prsb2oJ9PQl+CO/6bDS/Z7P+VC2JDAZEBd1xazv/z6UaR
+qi74tLwdKXpw+wgA3yjkvaUQIESRFsB6QKFKpnjKMLXeC7kPj5IIjxVFi+EJKZK5tCPyvhwD5xG
0kcTSKc3NoAOJY0UOBIgUb6HHlynAhJceVd/3mSFMj4f/gO4wZSnpSUAn3xFRgvBnBkL+dRoJhFf
PsvaXMKXj/nO7wko14cp428jTF+1Y9jnOhct3z+aSfNJ/vZfSbzGh84CHHERcgmcoJp95YLpq/FZ
0DrNmfycK4CS3OAl5KbuJ/kC+V2u/E8xQM/s8a0fJIWzCEbylAQde55YajWfKenuYMGUkyf3KJct
d14BlbTewH8RWlDUlBRh96SIUP0XRUXFwhP0qze2aJppLNZ0HoFlSUvt/pmMsuOQSGKOLTnAqHvP
yyG9B5WajwyVAwyxKeAq3QXbGen8LQHAz6g/imnta9+y6GR55WH8mVIBS518pwshHQKpTWoSBekX
5FO+CmkqEIfqBBGQgPUnS8hDTA0A9KW1EM+liGbOISxPsjsYv9mATmxLck1poAk+IWn0by+Jv8kl
vUZydglM000yWjSC3mQAvMb75ffvEjhTHkq1kOxFziaBLZ60Ui6fjxNZL8O1cpTww6SeKvbSrurW
0tVIuAcuiPbEZX6PXbku+VTaK60vXyodEDoVqx4prZxQJDN8xWVO24VTS/2t4/8k1LhlcWOCAuG5
Hmqbp2/sJHVSaYAYpAByfAo4qP6eBtQMR8vj5qj7cyK83K7BZd8BdHiKn9ImoVtz+VRWEvj7fJME
QObJ65JPUytHkMlzoPGVlDmCxtGymhQgjrScgCtLPgy/T/piVDUCCgjwUFOYXMjO5JbBjnhK1kxO
e3l9crPcOzcgKBPl5ncRCph4VmwDLFFil3S1zuPf36LlA+BBcgCBRGkN8tOlBVZN5GNSZelUGjXX
Kw+mo5kjb/9PLikPSpaftE95QARAee+Gd/mKvwRmlRDJfcx0Cqw8uABIBpcNAB6rXl5w+yHIrNRe
ERDk74/m2ijcuHX5RrpbUYvJu5G3K5WzrGBZjtK5kh8rtymFsizSp5+dBDyTphU9Ob5GHvMgaBMb
gQ6evKxh2QjdGOBm3PCFyq4EVG3Wxk5WLJlQqG0HxHrs2VxgnVHpKW+CpkW+8qa7yluz6rhLAdTk
K1ibeNWspMN7BpWVF5cH6kjzpFNQbfsuXUrW6lNekgR9ivvbUsC1nFxH4LYLOPzDqTd9grtALtJ/
enLoSyqdLOiUXuyaNm9NoRhTP0MuINqoC1r8sDM3ROqRtOiHnpRXagiis1VDFHbUsB9KtiAp0vlL
yk3JH2Kq8hQFDz6s+P3QmipTY/oHB5KaVRK7XiDshB7BWhn1CbgahckFvoP8J6W8xLAHdav8vKEn
wC7TUEwijR4fLXm3wjdQ+Jktzd3iN1/5wwug6J1zSvPNhU/Qkks2jPfyz/OpgKTi3fESojBsVxAX
CaZISnD50hC5TQa/vWIaCVsm6sZxmJ9qrgCOxUzuQhLSo+HegbKkMhLUIf2iTzfrL62jfDEVE/d9
m0jhfZvQ1purS7mCaHf9rnhkFxT8+H6UX3DmP/9cuUBlNJMmcov6/DYqJs1HP1Sm1jR9L3iOxeif
Ey/1b1Oe/8pu/vv8/YszlOavzOh3/ZqsMw4lt+G4HA9XHKkLOm2cBn9oGfKeC096dogZAAoVvxCL
XKa8YnkBFVXRH7RPEkgB3WXpyPtspceSgbAIqo78wOrsbaXXDagy0TCcALKkn/GYxATedPzbE3tR
qz44eAbk+VQWROsUOkbO0cUBRMaE5xLtrdRLxkynzsBYSI3ue9kdEjIlRqFPQWu8wlbgd8fKLvgT
QS/Q40NYwHISSVokQerxaXCeSWNb4HHi82+/+B6qHtCiN+/TqJViAYMxIEApFwQGvi9E1QK02b+u
soPFLf9bdsSA379kR3+NGHRKr2rTJu+WGMQMS2b6/DusoI55O9s8lN/WFvJ/rjpMmmQzKBePgQMP
Wu9slvaLSVosm+9TBfG7ryuJ4jIm90R74eE0sAJiR18lFZtZGeWT/KSGxtHAqQcY/OOM5ywKHcgk
lB66ucynaIdCWJyTIWKIEPI510hL7MS7RG7zlbQz9YDNkAm5f8HRnTh6bQ9D9IMUp9kUAZIssYNc
FMJ6IEVPp3Fger8jnv7NaNiG2s3RaptEX8UgCK2JWaN67WsG0/nJ1Ar6qfXqrttQ2V+hNrRjOFp3
+6t7eI3GfGOYrHFKrxFxtXtoRND/swl9KewcZdFirzqFG9K5V0gqBbJH7rP2cD0ISmaHTaf30dAU
w8v2qfqYjLMEv4bcTp3aV8XJsHQpbcXrJtzMxxYEzoDbptho1mqMn9hljEyIfz/2piU2ITf7Y6Db
xdXWFZSlEaYc3VWHf/ZvNiTW57Fcyzw6Qq7d3Erfy3Kebgtl3OvmjRroe75dkXjaw8NRyTRHKlz1
bfKBbkq5Vs+rrMN3jKbD9d+mzv8eWfzd+wYiMegeQUH7X6PgjO0M74+6OO/2+57zNvTe0GoMiOS2
6/tgkT8/4dcWnyc7eDBtYF9pYDKi7zqPYFXb99GkdN3Tv8Qjo69qg7+4zb+XhTADQnFQOTGw/Kvg
ShOUhfqqApo1E73J5dPjfDBtY4oNtsczZJ37jGlVrrV4bZgiaNGJYfiW59za1zqoFa/oLS4Rkpo2
n7rHaaqynx5D5NP6Eycvx2BWKsz2kBIt4ARG1Q/oBoA6oBdv52CRyehRuUrivqVzFjqDOs6gCrJl
+bLLj9p0CsivwTPfWA+swJ096f4e8gFHwW1UuRgK1at8skLhtunbEWsrt40trqDZ4JhDJsKO6oNS
Fiu2R7hIkYSwG4SnXGJ+a2u5N7Gov0/Wvn5D0OQOuvTwnn3a/8oCATLHVYb2a00T4rXWIL+71fi+
7Ppj1KPiodvtENp0nN57zjDJmATa19bHYqIc68gxtkPT3nU/jx+df9T2aBTNu9rhRJ50pf38ymb0
BJxmrD+dFAH2rYhheT2kczf5C6IKLX4dnZZxZNp8c6tmfzBg5xFOlKlydCVu6BDMN0bk44MVT+5j
s7F7h+SLHw839DHjlT3li1qn9nBmipeNTy32TEd4cjAuNzc7mgCm4Qy+oXVobtd3ei3qck604n9j
zIlQBM/n4aaGm5xmk9KyXw8YS07/Cf/Yna2omXps0D5TRIu71384+8GDpTzBpjG+uFjfje9jjnYI
gKq7MjB2y0do7iJtQVmVu4s4Cq3v/eDpEFXaS8jYxThNMJswMYqhpxA75oxY0rfGb0nGeNtXgtQT
XmwnarUDr/+xp25TYFecbsyZISMwuhzjh9fdti9+dtQ6T7SD9uhpoH3bO5AWud2iKe0Ni+u+ZH10
8dLYslSKUY9MgZTG42vQcJ3gWTVRRtbUnB+fXydGhhOmiouRsYSa8XSTRRkgKfsZn23PWt3C9XmZ
L5tPpbaJQFCNP+qvTeJHNi6W38Z4OFKYJu65nxYqIe4GMeEeW1txNpZ7DS6IIU8MMvRjMZIrYKjd
uX/he4Eu9Zp/K5MHOG46kkNjYGvZxtrna1PfFtSwqDP5xggP3/vhSWTXfDTJsExEhJkRCBQ3qMSi
sD+5PBlDd36jcTXwUIq4reogP1xNn0S46DuR/7D9aErnaow0wbD0zx62bIWvIJ5rowjgbi2vRADt
g+prQog2P7c9ZQ4FpJeO7jcH264GjW4vGp8nXWTf523i9N4SsNnGrT+HCMDPZ/XVTfrB8DXNSvtw
y0dNiDDJU4XTU+Lkvq/8GQzWhXrM8Gr73hsbwwhT6KuRl7dOcXEipwJ/W6sf5vyl+nEyiRzy5KF7
35jru8EzM5b39/u7NkOmJbt7Lo9xjIYWN554X0+oj18qNsGeTrExphqxvB73Uo7qpUd4mt5C3ssy
GnXvmdu8Dx52955j7hj0Cv8+dJoE8ZFRFI0YDcwde8ik/xezrg7DzsOLmwSWYfcn+Rip7ppByJ6T
FohrnV6azQjqmuzWcAosHWw2v1vgNDARZQj31F/iI+lmzrA/Y2JtELbXUHGbXwKahvb5oV03ix5j
w2vr7JqgibcZE+VXKxDijeHm5IIiRLUuE0Ir+tdyysahwWW9wkfIAGh/mr3IBdyXa9CcvKeuv0Z9
Rrct5vcR/vCzBdZ543pXIBhiN4CukGGOnTvwjZgyRmcycsrL+kh6jmIc75ZjsNdCfovYaO1ny4nN
O8cGRHOabZKPivVMbSfFWXJGft3m1y0wG6fA0xs8b7bboKRkawftwL4uVFJT4ohbW45Z+qp9xVBW
2kYJx7ar4msy9XupC5Jtl9RUa/PK+zvjVYxlJE1EPO/eO8v98e0M08OCM8Mu+ihx2y2T+A5cynxL
ZsnwpK2NzNTp/3QzZNUAhtAKdLTF7fuRkSt1c2Zg6tr+WaPVFbnXzoU+8pqEVxTnnQdvQIHlU6dB
Yk7RWoucrnA7VPk/ktQTMEOMyFNPV9Yv0jRGRt3ec3be0Vi7THofg+uIb5mhiBC5re6uk5ttK09f
Qf0aPznkjf0UUL5wsp7bnp1qsWCMWC+/aog2CQ1lJiem1xJZrtAweeBdAHaLw+QkYxSVeb7H92WJ
6nd27PuzRV9/ewy8bFmf/d41eGj2gACHZE7yCVj3yTOPj7f50Llg0xdak+KGTVF4myfxCsVxvRey
OdsOxHf5OIOnMX9obLT5014pYYoikc1IrbpXMIgv3zDZ+fwFypwMqxieEEPQ04eEU1p/2/oLf2Q2
HYp1CIn5hW3sW8w3kOTj5bTecFX3gj3yEBzURLfuy3puoaZBqt3eWlc/MM6SO+j538m1VgxMakTI
eY5kO3TQEaRx57WHZV9u0/Ur1HcJwy0TvOKudB8/CD4ENnaA9pars8RyOvR0cYvd4BIM1+hzVpxX
JgWQkyOhCF9JO5kVi/aMfNSI+YMVqtKvXx2w1un8x+CbANL5bqdNq9uquhzIKlBFVvy8WD4qIr9D
WdzryBnOX/2QuDSPDPui24prkukG1Q+OKjdPw/XRNtd54a7Omwy2za4dRY718Xy/zrAp4q8ke3Bn
kMW9eS0b8gtlsd0ZaCf+Zf6RG5AnLXSkYfav/XVqbCbnr9RvfsrMM4jwFPM9GxLVNvLc4r26TIZr
9eKxZQMOage1vqZAdd1mFltI11mwihHdNjj78D2w3PTrViLIgZmnE82UyetDXWgI49ilU/0grFge
0kUVbBDNGM7Tr+4DiTPd9E/GErDg6xh51kfHyj3cuAj0YHYshLMEWocKXpTiGa2ZPOH3bqoZPr/x
qn6vVBF/MOcP1H2ErcHc8bG6uQMkGqhXOu/+ebOZe47PkwfP/j4z7EVHoXkNz+uKARG39979vHaT
3uTixasocmPoQmf3V3dzdLoerAKWyduEEd5yxrNUln1jemQEUHFfZMqFm6hObvrqEkP2QeyyxIFj
t63n39A3QJc9Cdqbj//IK6z1SXtgzLhep1CA19hWmw7eWiQf3wNkD8YrhCMp2s7vV5UHbFtPiVa0
d6vgpXnmKplL+7xmuC51Nd3OD03pGoy32cWu2KHUeGOcQCMm7QlFBlCg9vSoy9YU4QjABnweiW4S
Tc0GpXPntnv+aOmEiRRbIZNORuStCDOQL+NhfSnd26yBXarYuBm8lzh3cGO2rS2afFKdSCQvc6at
NQDtagRp2zjFo+gbFYfyU9HGDenp2UsdakCDFM3lQHgl7uU5SsiYcCOd4HqtlZMS3CVDhcyj8iMP
9PdXtsIchcWr1ycFtOx8jm9y55Ms3sADYqcMvyAg/nDSvB7YazhUBkSk592fvaaXIzpC91m7u2WB
7l36bu+zWmpx6MbqvNqePZKUx/xl2/rTS64Lq3XigT9ctN8DeHd9t502aZgwg/9WT3U/2ivZ2Apw
TsIgd9esU0fBiMBGupHc+LU8HwYTDg+O+5qMkAMCldePV+t+D5dIWl2dh/n94sljdUs1ORt07qKz
eWnY8dDzQSDfNWune2/sczE924wjoH/Gd0ejsMDXYM1R4GWf5+MVZB2uFZYJuV+H561+BpV/sKEW
NUHmLYlwmnZVY6LTd62/dVfb3vv2rW93cwOxSBsDtSdPCr4iCSaDz+Cjh5tu33EeZePZw2WokuAU
yLl44eAdDa8aTK6mkPDwyPDUqfbWubQNrPZdWZTDb4NKxke5Sy8dTGH1FVSr6w/eD/AysNO+OEeX
giMeY3M/fa2u49cqeu/ZUW6/WaX9UAllzdNTN6CLzKdnDhlXv+RV+E8SG1tdxrWjbNRyS8reX3Sb
+3i4u1SueWj6zguTFneYhlHNWAtRnwwldTi5oukLufPCv5I7ZjrcnayDL4sndNxOcQc2ilGfsODc
FVszyPqRqnCbEdP1R6bUrnQfWZ2718t/5HuSgAdVMAP+tTGVF9G5jGrGNoRrY9TOSr/1aAAyZiXA
KHzj84hICKj3chEvDDiYG287oBW0rc4Yg68izJZi9CGckhUch7fKN6adYp8UFzq07ZRYgriMCWYz
fnM15IsmY3GrPcTeRlHsxEfdBOlQpAXxvQ5RF/0pGaIn2/LTaHM+pe+LykV9XNlzApHgUBP3Gi8r
/HjK8TlncsZUeNMpNuqkMshtONH46uv65mzfsV/dPMhRA1tdW3RWB46Dk4Qd3I4RUmBPD6GUeUxz
ANzLbtaxX/z0R6AzFlWGPldu77B9u8jtXd5uMzTSVOjKOJ98MUt6sfXzqGVdY+9WviMjUb7HdyfG
otxJrR9z+riMzU2zSp00qHXXMreSB8UfJUTAW7BgKI/H384yhHx8DRWZL3wdnOXdInigTzIacolp
vLvQvMnX9wRz3zUjVP1Fcx1fsax3PKElptPbvs7W9UfSnR0chDGbQ6RXC1kk/Qu2LV7xwzXCWf1J
zjQihh8oCVxiX+nPKurBpQ6Bksx6WtYuYFb3eQ8ZqdkXVvhAhvET5VdzZPqoNQTadEizoHu7zk1O
mk+zsPtOMFIda9ybth19+WbymuBy3i7Twq8V5AlGGWgdxRJpg5Bmw0fhqiaKegSAxdQq3PI5Z76b
2Smiwv22y24eay+5HIvaq4xDRvet+XiRJHFo9JLRkFr00TH5mIyi2/q1rPBz6yb3s4/GYUe+Ba6n
e9Fs5ZtD2as92kzqKr9PS8xcUKkOzHyyOVwbP+oHFOy5weYTQD2nED2TcUAAeWEFMuIQKh/jO9qI
KRjKW36yLtOm2dTKcoas//X8laW7mIRn7hdzFb3SbpN9vF5j/fNm+D20S/P5mWYJh3eLWIX9gjCK
afhyMLlx8qxYmYn36B2fLJ/Jo3RTk/pt4NaDuYrgF+RqEmki1U7tXJbc8zD8vCwVZYxyzuvYPez8
5zo49Iqp/nTP/Bw0QJIxgbl6N9AKDFhMN0qtVTJ0DKwldmU3pTi7BerEguuNaQh+0Mzvxrb6bkKJ
4Gn7FFED946An9Jgi+Dfz5t6R/GRMMvYp3YrgpxKXTXJic9NCWZzxmHZzR6j+HiGmsTjUGoyywF6
y3mfivoUvxCp6TlaShpsni5oTiIvNBgeyYc59drr5sJR3MXnID6WkU0xZJ7MIdJWl/X5Nu8Zk7a/
1dBkPd6VTRU9vDJ5gnGiBYxq7qV7vycOB2SF7XpSIp1WLureqI+f0J0uJLV0Y4766bQYFkCYuT2w
gmq4fulvJMu0z4vJ2dwn/ZWquYrMgjCYdJurMfo8bh+lsYx05pmG12qrIyGP2+NAQ6MYuTGrh3pK
9nSB5bLnmIQqe3iXZctMwRR80QaMO8P+LrE231OSXTCf4julqrj9bHX+iLKNXu/S6i1Zn1lbThVm
PwkIBzHx7iiuEqIAj2aLDRGo3JM6tutBPL9MS5h91FowFGgYJBAr7m8k+w886Wt3iF6G4r2WAwSA
Cg+N0xi1SsW9LtP5gBQmdw7J46ts/Tp2VN1ru1AfkDT6xGV20MsIz62XvNXj/qbXYzhmEJ6yH9X0
YsN+zG80BiCLLzY8ImNaolIADz3yVOML1Zu+A671jDapuY8/Ks1hBeU3e8B0xkOEohFNyyw3Wkqy
hTvXMX/OOIzzGdt7iXl9hHu5jyN87y3eMim4AhST3tsbQjHUAFOkX36QEXthyjjQvDrg8TfH6kgp
RkmGWSaoR1KtrwZKcat0UvrdNiGmOWdt0esAtJhzMoCXaq4Bogn2QMQVDhvIAD/0xB88Q1SqWG3Y
E80bbJ+QhN4W89i57yxH30YhULtputxOZ6AV6BLXEyjSQTpElJg17/TjxeuxJKRe0dL2rp/ZdULD
dNt3hiwRqG9nrzfLlgpSQtwvc6tP1/xoSu9RenHP1j/yXbwZOuy/YOD2Q33dP1bTfE0uGD0P1WPW
J8m/DqaDqYXX1mVWWM4tHQ2a+dM7r5vYMxIC7Mgcx842H7eHdFTghBTop2gc6fbF7al+X3Ekkh6S
1WWhFGM6Tq7plsX4GpFGOx2TD1a7iL47RhWZ8wGGeio2fgi1XfbD9EwZbJ0u6SxjU/Qd/NfeOc5K
bJR9a04dro4Iy8AaQDdFGvTLMVGmSR32rb5rXo56Hz0RLjWcbHPe3feAKEeyYS2exwo9X6uhpKP0
V6jkbh56pIgAeSSPZFsFHeOgZ02H6URU3fspC2lmPCubxZxTL8WHBPbWXOXIvICSK8OfPjmKWWK3
9XkGKPfM8YVG2vCHPULpTgZPBymnurRvDSdbhzIT/SJtVl4+C4plFQh0iJSrU90uDmdG0u6qbsO/
C+RMuul12SfO0RRB2gzNFSd+hg3o9/tBPYJk0rdU+156c8xTMqoAVfyqdCMVX7g5Khe3NiCxYg1d
Hu9aOxYRH3qnWUB3z6QMJ/HDgyccvsLGJvEyIhSXY7pVQ2TST5oXP7YGnBJc9UBiwzjbxfRoz352
R3sGEaj8HazNGpD27qOA0ogh+Vz0jxSAjnGaeufZEIT057y6z7QmjN7UKfKMgEaX89uZUjWO0cPd
IY7ltvHLM4i0xs1LBM3/vGLsqxdBXIB+81p6EaISRLTAVFr3lTJy+lg1+su9VZ919kYaj+bBLmHR
XBQnZVSQSfIfgedIL1XPPOrh4n0b+QtzWrUhc681OIbXObfwrjsqxxwwoDmR8wKsMXJGFEg4IwXR
NHUG6/tg+RSPIlpypl23CBUgObXp94jidOVpgXXq13Om9r7zMedXxpt9wY4c3xvHZ6AKNu9P5Frp
bIBa8pHBs3rgqEw6XJdId+xvw6+IUmbMrdh2MaQ+QClzw4GnA4r9grqFE12WwEgpsk4m7dqfbIJk
uckAnnvWsLaeNevhtkj950c09NhSaoG4NUTWvvTX8PDLTP9VOsn585H/YFTy/FDudpdTCI7jbBXH
9nZd6/ZzZ52nz6FDZhhp8w4+c/OtDmbD5WCdMGryGJCDIfX5MJ13jbVyW6F3Yd+AnIJ2nz+dhCqE
44bK2wOxy15+d2Ve8kiH8fvyWX0mx2oeqXNdQyHYy8SzgE4HfdIGl0W3QkwTPoTTq9ycoR2UWDhl
lhECe+hS23E91UZ9CKENbHsl7AHtvOebm/+Ej6LMhgz79/YsnPEgC0vF29mpO6rAZOrQ+Px0rnCI
4NqjzxUmm440u8eVjgbjZPt0s7fXc1czVzMALxnTX4GOmf3gKZfbeTvN3Um5khmoy9Vt3UqbWc9p
Z0yGyTq6h9r+StXOKGnAQjpXo8A4tKDNaBIxx2YtzgxUBOhav0iqwNu3auTFsYOE4iKzQxbvk8F1
UPkYlbo5Fz/X9JFlvOMQjPLMqrrb9VQt6FiotmFNniQ4h+zUOHW3zJj6BrEyEITDGXsqLicinEiE
pwRbUquO+7voHdc9vRhH8/xLeRCoXEubZKYgTekiGw8n6u583aq7Hli8biz0ace5coZYU3nv6TR/
BKwQ5hGxYGMmYWsF9+3A8i4vnIHl4tRq+eqCHo931m67XkgmXQV41NVhO+0Za8TDb1uc/9KPlFCH
ojWCnEf6g/WFNwFrvN+E5SF6z7zXykj2pT62Lqd7HJTr4Uhn9gEih30EJT0drQ/C7dCkdXJ6LjSk
W4C3IBevb67lDUieZvSCL91HroHrXLBMGKzQBPRuJXL9zJANck4Ir9/uympu9RYZXYvXfHhbJOna
4J/xKk3cuMLySonQDlTDF6Il1DJN72Cd8tsiP3ZvdOOMq8fby9YPsKJTD4pm0thWcM01+wyulob6
NwDAvj83nKf7Ea8pOFRQ7sJOesvmZC6aMbKxTrQlybDmKtUkp1Js5zta7nWNsKxMXg4W8cJax4uO
qcsLU+mjUodMBOvLafeDylEZJE1nsKaQv/MKataMBjclYDe2Drl1VKg0qhtqs47Vhhkt7H5eubd6
8zBKOuJkzSz7z34+elwck1ktNwovbuiHTHra4CkoY0Orlf6SStOeHKll8Oqo5dMBYjFf3WX7/Jja
d1dpF3fz64ptpUWTFy32a01MfWJakRd+7xl7A770XlPVFjbeysMzVq7W+92/uf3ZY6xvb3h2QCa+
0ST+aCgPs0kGCApdTj3QjSKtb+Y0Y5i+hVfFR+7MMaoHYZKQFeB9RMXykQ8Q5CBdOgfZu86t1U7f
cplwhGb2MGwhPvYDBEyBwoTcKCzaAVsENon2q8sgFNshzL84wRPArT6FbAtP9w8RhbunRlXpFzk9
aP8N9A3aLY6OjNKncapwIRziEOK+PuELnoxT84Y8lBBXLvPWb04w4AbMAvXhsAz4HcIdhLPblJFM
WC/yK2WZMjF9ElYaZRcMy/7qSt4bGDN41LNoRN8JEmDkRz5kjZ/4PcIhnBFUdBsWHD4LczEIhovX
WEZ8dFQ76g+eiBDc/swvyFFxc9OpChGdUWEIhfHFkcnh30c6rU6Xzxs/U6Zbtd8r1NnbWhh/6RDe
oCGCRA68es9IobDkZEZASKEdsxZ45xBfez4aEyexO4JPCXMysWX2T4NMqfk8GxY7YVz7Zmz1W+5Z
maXbAfAcqg48i9uUIxqGnjWTyUrhT8pNy1CtsPWsmYy7yo8TzQvh90Ha/DPEyKujrRvohX2fno/N
G8NQ4B8yCtrMM1i+41fwCuKMWcNxjw4YuWnHgQttZpIqs0Fx1OPdEwGRFkeRT2mjY6BKJxaKyHcN
W6H17iCPK37UFE2iRfSYdfNkyoEKzIh08zReNyfWstf7jrXts3Iv0bxhxqW1LTqiaxWpImRayToe
DjJHxR3BesSlXboNFx/Fx8pyrJiq206DNYlrNbbQiBjrsdc+HTgcugetVV9fBr4FdsVY8OoBbRgq
IHSi1gDWt2DxuunTxgfm1kdXeXSOvYb1d2Ac8+BUgYZjS0P2gLaqfYEojQg3mjPYXjwdi2YsmV8T
3hb9HT2jkVn7CpWJuAU9w/rl8H3ol1B35i6m8xlJMc3Cx5j1Bf/KJCV228d+MH5iWIRIsZ2/gvOR
QrZTw1ILGrpGb+NeTq/UtDtHWUkYGjw+EZzi8cPLBM5fgmlBqMxYbEqAeNNAlEqydAPpkl3GbjYc
0+RgozX8Ghsv9/LGTMWsTxbPQWNg/bvJpyrMynrZLo11tKWeaS6b/Ha4jtpk+spcY+gWfTyQ/UQh
5RG6rbkBTjdHA7biIHaqdjFUp5R5+tGY1y/PfK6yL9iksCAyMJZ1nfqx6VhDEkn3+lheaNRANfp/
NJ3XctpaFIafiBmEEOVWDSF6LzeMAYMQXQKEePrz/ThnMkkcxzZC2nvtVf7SPRp+xTVPvyRdlScF
R1BZaJA+qtFBA3gUlDAnffq/OAHtwVecn2ya9EEEOp+Hq/NwWLr+IKt5KQdGycMTusRJV8JUEsyz
BTUSj483jjg4D3XMh03OGO/d5jl4NmplkBlja3a5BZ/T4No5UDPnb7cypU1zHlwdSppzSP5sj/fM
9ShuOr299+wwDu4fWsfgtuBHf0BbdKuvkFLfbBfxDIK1QTUCb6gG1dQrOY9xHU1yxIOGd/u0+DTJ
IkGs4E50dY5hvXVspXAezjZCpMgoJ/0eutTvs5+85vd7v3afRpzpdIkOQ/BAHLWkNH6dMcC+Y84N
3yqEj0/3Y+5ux0lpiu+2SXHjFCfIq50ZdmRPurWfdQm1F3pA5ebxNrxQ2WmO2yhlTTp/9CpJP6Me
pyNz+bgHbR8K/z4UqR+nFEdwcWPl8n+YKB2dfahfVw5EbKbPAMqlfVCHg/QBOA1+4QjQ+P5rrmkY
SZsja9CCp1QXrfHVzxrPxh2xodIbGQ/JLFVXNkDG1p6naOfdCxX7P2GpkFqpujZm5yNQ3pXl7O9I
KTALBu8oZDTuUo8WUr5boSg/MX3r0yxboMY+BiVRBNucLQjD6yM81HUFfioNmnoXJndfGkO0sh8M
kC2Gh7C9OcMoHSBrUrrwKYhCDLfgFdEMFRqbavIAMFsw8Nhw+OSbY3O1rTQFz65t84Wg1mKWcwKL
XC6k+BHkNZ11wbp1Ph44Mg1auH9iF5CZwCYLq06VoG/+DMUK5OS42bwCF5Nwjfw0hlC/BocyuhEJ
k4Qm//O9AcDSxYAStOQE9ezWvN+d+qbG/KddnxenJW5sNtG9l55EivSCSJC62WeRIF0QHxSMFOx7
0KMvLiaeAQNv6VGy/pamewASwoCDlcswbSh5J6S2sWsGWV2f5b/FyWv06p+94vQG+brkob6CKARE
An8V5h29rhqM4flXCl2i/SK1wXyhdf0VJfOMeksJICu+cOXpMTgER/0IPIcPkOzeaFwZAaoRgsHw
fbqbIg3vg1dzTz9HehS3xZmXrM4+3+vX4zT5CWLh3cCJFTarhLnYV5kEGlHaNdxXv+LU6ZlCAp0U
J2fvPuDNIGzDB/BuuTU0L9ZvNqsWsl5T3FEsaUHernjtO+9BbN03C91wq7g9gwqohRWEduJ+LaQ/
yEWJTvFp0Z7nnb3Gj7Fu3jGgs2ewKcQh0CIoXWjw60et0A45oVojEK+EzArEDX7yqx31a43CBlGd
nURUSlMkyJCU63GhE6H2Rdj40Jb/im0IQmwwniT9BHpFo1T3VTxFOrRcvp63REL05MueVkF+dM/L
w1IMEDG0xTqEBhDbUBnda4h+WyAGzJsrQ06ea8umosnuu0kbaJjJjwE/9H3MD+CfTUAmgFdEsWWj
6hkTJND64BE/XaJE7Oe/EPPgl6SwJ2CRQ8eLt5UdT+emaaY0iorUpd8V+X0eZmCsbxxqLBoa9rxT
USz1r5THUp0dPSRIiBwXvzh5Li3g1CWPRsRpS3z9apYgNMShxhYJOQYkVcJD5EEelkZL94B7w4hn
WPWzYbYUc/PVN910QHOPvVDnCwozAlTzPrjwJHTbEG1y1VnhCpmpaQNwYwcmjXE36R8DmuVDuqoi
hxJCA4kP6JbrJ+8ZEJ620cr+qutBZRKOPCnZf7T+r/AcFDhhuAXGFenovhN3lnobBc1ljvaOdJBQ
PURP59IEwXPsIqddn4vbYCLZBsPhwOuIMY5n4PgReWgkSSkAYthO+giiK+1BZrAYexf2cI6EkyTX
/vaM+PzsSGLJ77vFzbouCRR8pRWkiDwxTm/jjMW9YHmyQw2X3Wn5z2EJ2ql+p0PRVMus8ANfRnsx
ZA4egiPmBgs5U/JYQ/Ak3ff2/ztSAhM9NXm7ulVSAMAELChPD0HKW9Yu8+MtGgTkskjQlKcvDgG+
lv9nbMZ3pMC8dgahrhKint48/zyRH4c2+BVHCos7c1MMPwgkiOYmLv9jI7x+Pnz4QCuuaDzRuOb+
SgXpAqoeoSh2MwF2/6uoDt0GpsuDE8OC1UQhgwybODDkIaKXWFRFVEjEYQT8J8p24Kj4WHzp6yQJ
U2BgStIIZyajIdwoLeDdbDk3+M6IyPr3EbB0OCw3/lwB3m1m5JZeaXQBy9CsTugMN5mU+u/IUc1V
QWlcvTHr5qQblGOWeklow/T9NxR3qATv3XzDlwD3dlQuPMCXL287MSXF9z2xVpaibuW0g0JRpfbN
dCOiZDpfBfBuoG/9KRUknBkeRBoJqlx2vMBtd0xQL7AahSU9YATmRPQxEvpLrx2Eo2P4Yf/uEqaA
S1Qc+fnwsjefyIGI5q3uQLiapHXW0ioOzGq39ujk5vB23FXPrY8xKJ4cA5IKg/lXcVH9TMxSYIBH
ekbkGTRiktqiSiM8Dm66qryNEPA13lrqZ+Fc83jv0lubEe3+sI0Sz0B0qYCd6Bmj2RAMV/buPNFi
Moblm/+uNNJ8UXjMUrodF2adtyr4qs/UrPSOd//8cle1fpKEZrWTvum43YYJW8lwEvqVgwi06ATx
5hd2m+/mmSbLbxEqesU5xX5290tAKIgwnNC5e98cCxhUenWmpNeQQSWwtChprOjVzZ5mq/R7gVpU
dfC3o+9epKcbtUu/92WV8vTt1NMWJnMvSl3MnJJeecUTrDM0cIGrlZDOirbJkzlN8AKC81tADrI2
Ldwzprb343r1Arhpv+7YpDWO+OLCXDP8EkUCkPuna4FUqDhp5pnHXow2AEcarXCL0F/JMMLoJOeB
VQ39rANCY1XBOLf9hhBBum3X02aUjMnD3q19Z3Ua0kZ8mELR8WoX8tnT+DVjVGG92xGSmCX/+G7u
Tw2j2uP9VcuTAjN7F8DrDNDNpdJ4fNpc3+vRumL9chqZM0yCjdmTbNvl+rKaZ82qhjPOnxyw1toM
rNmZxOoyqEUBK5+30qnHTqnc5caC4MsYsXn5PG2/G6mFAE4J+lWReozliMPTcN/J+hA6yRIeSeeT
dEpmSP6cgX2494kqBXKjj3uQIDcgrtcmRYuVdj4zoUfZibbyEDK5eKYPyahW6Fc3ZNel3Hu4Vg/E
M+gz4M71xMPiN/XA883LjRcj2LDoWHNYGLmXkeIv+cj0zU00NjeZY4wI5SVYZ+OUY+jjosxh+MX7
DMjW5w2kNGDlovo2OjV2zxQcbTEoz9JR2gc6eW0yYX8iAJE2J9noMqmAU47sR+cxAI64Y2t3ssJy
NsOrusEufTuffGlCWdtiKHGcVwLsWDzoJ8XhBf81BwTBw+W1BnK3drYfyuDYKw/35eVlFdwjR6yy
lw+JBKSQdyfVMMiMUocpLyenbeHHeLejDfSaRfHrR1tjieBu1J9y+W6x6MCSw2Pbf/0iL7WhiLDA
/7hAYCaUz+4pTJE0suPB0d8X3Giw2EMJO81zo3GInVaBXvCpyhOwC+N607ScfA9MwsatoHpp08ZF
aWZxyjCkcJglbXPqBB/jGc7Cfl5v/FTIoLuTFTweupI4MqKIazOdS0DhxNsCkMslmRSpxgHjK+Yx
DVbAyz1PwY+93t33HLBU9mzD6z27xdAtnxtTzG2edpoCYikvAXk/Rqnze6eUoQQtj/PFpfUBnMlg
L145d2J91WanvlRHZJV2bvgrToxu397XvPdpwOy/d2ZcZB8HH5tj9dUEjAIXw63gZwnOHWDxAhBm
peiYW2YsFmMEprVgyMQNYIYsGd/LFi3bGjnHfSlpuTM1UmjMaBHNPuNXs26T0CbUkeRT4CgHIoEn
zQ/YW0abYJUrjYLhPnA+8esPt9quB6vJYVifMz1EwS2nCCXBWYFgOgQYV92dotM5fnq3NDB8+AnP
IW1yJlWDdMJYFuTUhTEbeNkwohndZNmxJ7CR6NxNp22jK3kEUs3Yt+xFP7PVyK4bIf3x6gCfNeCw
Xu3kRN3HMQD0todT9aoBqWpWUu96GD7ObiPbpAvAAIxi6bJGIdfy23ySaGcNcoqf9Ic9iSkjmmT4
WjGvPNnLxxi+CmNymCUrO87ooq6vN66TNwWohnY9nVAGiAjiOAa4cacAtu1I8u2DEAN+XPazdjz8
eIXwuKkDpLYTmtmJjcAAZZxdvjhDoBJvs0nJxZAIxMAZRXWIslScEE2vL+9dwVTBHlpW+LIbMUJ9
NCkQsyMHBDuEAmU6SRYVpe5gF1Jwt+XEh+/BVKLmvt03gOoVTSxJ9DlXLViUGRM3HxTal8756JRm
TP+Bq/7u/RGbq96sDKtjtou5ITc+7/1yDNEgMT3eZIwKEHjdH8PPSCOJSKSAL5SAk34OdDEbFlgg
DD05o0nmn9MySCeaw+18eu1S4YEwpwfA7jg4/G30lodhoRrgI3SnJ91Mp3AwqqMnRBSHvjFrF6nc
7fMn+/EZl2Kz9PwpsmrqNgIELqZUOwEzp8jDFHEydOPG4NkiEDnxshgAvjXQNRsUau1rL0ccKKhy
im/uL/+IOm2/Pj51RpzRDhJ00HZOHRz8FvfZyTn97vHYTB2KJoZ/5F5R/wIfgDYBOVIYAX4eIUIA
bIcidg6c8GnPyQaoMggKDsayLoh5gDTBs3u3S5jV4xQSAlYqkXB0WE9CFISHLsPapG7jtn2Hz1Dr
Xp70EEnxCauc824ywfcyGD06RdjBFQYgrBdoHZ1DDwxMCzNOZjBuoT+oL9zqImIIwJH5BKVNts5w
mI5Onf7gwb2NgWu2ed4VlmyvOoekUF8h8wju89K7SzQxcgUIaPD82V/kb6AQ6P99wJ/RshpH5ISk
oi16ZA0AatRYlMJ2/luPF+jrtpIRuJ07naS0c38z6t978Sj24x5VtHc+eu/ZjbknoDNgmKyoFcNe
m4ksn6x2b7MkyPt0nl9exoDfBlR56wIHP9j8afz8gCpiQEWHdQF8q32jQb0fk1m6bxruS0Zpj4CO
Re3Rw49yzzV0gC5xkb+S9SoujKxd2RrQnRnlsSG5NGqH9WoQ13tMqGsWkHHvdWgbtc75GwQry/qI
kfen1ixU13Gxvx/mTorAIj2vqE9tUx+BWc5g4u1jG3jkcXZ6uNPW/TqtPbaHOIhNp1d4s9de8wFR
g7khE1ZjlEE1gMAyPX968RhUB1q49y0o/XplAzupMj9eAS73KxVwMnAaHz+POjQKzOrtaJz9HC37
aXXnZwdc6B7YZ2WTg7x/nt3VlePx2UjyFjmhiTTtgOrn9GrQDaxd1sJODKqzOy2N6E2iBCaLW19r
3mHvRAxlPp+gmgdl8zdlzDCoW+T0ce6FtFeNc3Axe8nV7d3Kjd4ZntQVTebXYH8eRocmLsJOsVcg
Pqy84v7H6iBS8Op8yh0AKRmateAit5XRjO6ugW5R+0JVewuIMftnuxiHBwp6ODElJ6b4C8sx/Qqo
olz3EYUn4Nzb0yJZ7G/+E4llghus8TItIIvGpXfKkQR8dQqciG4+KpWdBKAWrCeStC60Bwso3Dwx
Rs+iA8dtkPL+a3d/9Wtd/L3hRNd2cugbfYuOvw+2rlDcXZkpHEP/Acxqc6LjRn3eqPbWpVUfeiGb
+umc5lUwyjA0Spdw9XPccTZiYoSPXFwLgcEx1n4uC+Xg1sPh7HCfHMt2Lz4NhkRBw4EbMjgAPIHR
9/LOk2ujsLfJQePNb+sC9P3RqFitU/AcFQMYYG+wFybTWzQFvP3PGfZN3a5uuGlHwHI/ca0XcbjW
bbh3T69g2OnKq0y655ZxaL0ZIoKItdrPm/M24NGdHagLabHJodwqVueQaQTuS91XdVe+eDcg79XN
Vw3Hktcb6t1URJvCqJj4Ztx+MU1u0w1OgqfZi37NQnB7Ih3FpOtI+6XmEPuAPG2vY8bPRuOEasEp
nEjQJkIS58f84Jxi1+pYw7rM998/D7QN3UGlVZYuaJFwcJlewgfQZ8aXBgj51sVsXXvIQ3qf87RW
tBfbxRwqb34NCi4HOphQsLXNxD3FbWQNIBCUh1DizOadl3kXW+fHb7F7LS8L7UrXOPTfqNKYhFmP
rVYMI4azw+vZLYwEwoWFJWWa8qfXwWDPhfbwiFyeAw1k/zr5DJlptWubzEWGx2WeUh3UejMjBLVm
x3GTiQGr+cKHgdV9hL1iH0+AfuTXsIgnGFTsltFeYiXTAY8Dbux46KTdXwt1V3sc94HpfHwOrbNb
N53zD0cuw+RTsJpWU7dPVyPelpf1oDR8Q820P2TNnH13/EUnhWbQ3RIRbtfxIepYNsse8iaOaMV+
cXcoBrwhM/efDI96ldwDIkaUDmpTyAitW78KQvRtU6TWW5R9F7pkIN2Gp9m5/RkWR6cHvm/c2cxD
R3mA+oFXc1YeYpw0h2FLg1tZkhJbN/+62Dv5mVTcjui7MIZnQgViBbVPFoxbCBOndUEx52TDQWxW
mK2TUcb1YYpldYsCwquQ0sE3vTJch7+QfFrMzKpNhtIx8jUStzibweBqQqfkTP3w8FCYShxYu2UQ
okH51HhkdqvmoYjRfvf5mPohm1GrV9hf49M5d48PwAWXKphCADmIwBbwnLbL69OEt/K84PIO6Q6n
6PYKqmmT4qtZ7maGhy2bubhV2wXowd4D3Cfdw41BvRUBsXLz8Dit99JP7+k9nk65cf0ED/oQYFNo
iLompKz2Ofee58al9nPYHTB0Rs9nTw4PNi4v++dLq2iMEa3Ou6/5dQckLgOX+PaZVT+cQsUr0bOK
nTxxMDb3yqXmMeqVc1TseI3MefkXkhxKj1XWvrbqhDBMXn9iVGBgcVicgo7BzXg5xVr3ac1JeIBL
ZrltEngiVnsD+8z33oViy498hh/YtcvaBEH0vdcx783lanlrg2j7qal1BA8TROq7VzMbo94LUYX1
YXaDQV2w2pVz8Nne6kOc6ngSrcQtDbIEqLjYwyvv40elD4ysmoNJpChMteET0ECLYjJvwW4um0Ht
bFMQRQDEgI7yiLLZwc/sYuuQIIh5JJ8pgd/qvndMequD992Z5KOjfzg6fLfUoiVpIduTf5qSEj+7
eq8nzEGe4xhcotk4o0xmk7Qy+JweUedFz5zCc+VZdyhTp9fo7V93+4NTmH1mh3ejTP8eEPii2KON
VmnfDf/wdmgzIE+FaFmz2lPxAnz1BWmhX9kOExKD3e3Wh4ZK3IDUkbrHpuGcpiAVJtfNFQ2walvb
iPVMDdCFgpiws0AfdQvcM5Ipv2L16137TLaGYF2FXkIzz5qGjRvn+OGuOitJ4FPQAlk51BqfNtl6
2mmdgxTOG6C/eQW15WwEKtw4+lSFlQ40UL7l4rI72ClgY9LWBd7punpw97vKpUvePX/uDt10SsL3
sSmw8OGJoNuQjxn4rua/VVBqta1Ylm97faO9fXcZ9VUBjn1g9lxPjImBN2Hs6NVNLyNxHKNCUS4D
5fMH5aq9iztxyY8mWStvwX1OqT05tg7dKpaKttmHfm4tVolTRDSnfSZ6X/1pcUhzLW6XL617vWg/
p3X71Ee54kinr0RP+gDtkDnRpXWgi12Ejzc4/HD2vijk6IcHSGnUXtMXDfH1e7VT6DDt/cuvDFlo
Zh/6XP8+M7iXUsOEZjcrHnokv1Pqu5dHFV/YGgsIL1dGYjgio1BJLwIn7pPlQs4+1ui6uYUFp8iI
zwOyevGk1qcwftusaABgMdzI1qjC0DGkyHk7QMluFuQ+ke4pCDLcsP340K9XWJhBlRYA8NX+yan2
QVXjWlRo1Y6Dc76pLmKq8LjB5ZNSrOOOSeW+OKl/5lolhAyvweqHaEAMgkqPxMeeUXbNJWePuiWn
83ELPULPvEJ2xE60qCvBrhmAzd9H7mCdPK4eljvHyI/K7hnCYD+nul9DLMcXdpINKIcg0KAMo9+H
NVIEtKJvnWgZhRd6QFQ8Z5dCxFvN/zS+pFBV2ez7dXAdETLLOGd8nQa4JR3tS6nsyAkjRQenvuWj
CWo7RNAm70+uGCiw/OrPLOAJZK1Tg75R6Y4eboaxQEbDRYqO+x4f86sEmxHpFqTRX5M/bW85gehy
BCuBwIaDNApWAo+QKGNhaZvIT9GVPtCqTn11kOMZeBna3hpxfvZMLTXmuqwZ9nyFstTspq+N9JPM
V3AlQaI9RuC6sKiyhkBYelWIkVKYzNb5V2kyXl4aq+5X1hhBRhkoFJpJI+daD35xXZ5F4Q1JazCb
SyU1lMpfSfsz70OiuGQyzDLQ6yvxW8LV1Z8K4CMp16Co4ppTE4cQ6ade+4a3z2x6YZ5uMulRgMgD
lrT+ZbhfRPyjiLG8ffHuPYRu/GRwG+gH0m31bwMJysslRRKsGcxCUDGv7qt78ihKSi4vuLKNacV/
jvcLKboe+9zWadqs+BHyF64MS6yfciAleKxjfVbBn+mJ1HNMz5hKY1gC1bUXP5qv5fVLCNjMEdom
DVrmgd7/a1JaX8jcIXohBCwaq6TByf8lcxzxIdADRuK0dBGzor/4vcetW4eTwM0C5D1hUZFo0Dum
ZScReSh2qMuTd8SIhcfLF7DXFnjfpFNeS2a2xCtcllcEF07h+zeFunty7n3zSW/+uZoUORY1Xomb
YPSlCmhIpbz1+KX5gsD8rVMmUYFDiuC8bmOxaBdntAV4tvvek1XJ3/B1ZfoSN5SEsc7JSCQoRbuI
TOXeqjdZ0G8CikJv1EA9amsiSiVN43cf4aV5PpRwC5tsxrnV4rTsPPyUO4AQl9RKkZDiiy6FRpHh
ELYsybBccc/IBMLuZxSrMX15XHk4FutnYzHU0XTkOtcs5ekXR+DCUCMrjeB5MhhKUWW6MXQvhS8J
J5Ya952BblRtUKKdQOqBRmEFzafCSKqFDPXCHH2onI/kIXUi0eH6uTo+fQ9eC8pZEq/3Qs+MfQ2d
BwHSU+O8Zm90iPW/KXhMbfsYva3jGj/hK6paUQfDqfV5ze2QmpgsTCQ0dulYTXK4/Yy8qtAqoedw
mpPG08tSoyThdkUoij0Wn55C32GGzUjVlrIxil3oCB/R70qYabQesWdtr1ha4V3WLvi3DT9Jildp
YBI4WWEcgmiZwR4MrH51e1jnDRA5CVEuQRdMfCn4TqCUeZ+aulHf7w7TUu6Ix72Jm/ufUoN+EjoC
pHPvuZxuouZHxmmjKsqvYAA1rFvygA50xyoUhqJrYFNiiVbOWQuHBilGN5rX15ZPv+fatXCTQU18
9Adb2DPJzqa35ouZ6KNNr4GnPNh3qz2qlCdKmbLl0gj86ZMK04E8oDNuAmOu4R8l9ToEDAGyhYy/
cCy4O+jV5Xz0CQH6CT5I5Ub/84iaXWUkPbrDVwW86hW3qPjBjyQKghBpV8FnPIJ9h2YhoxQwHe0/
TmabD4JV+4CWMJNY3DPAXbSEaRDmYA9YxgKuBJdX4l+nvkx8NCqWKsGDdwPBo3/owmM7jaM+bGrY
SRC+Hc2RLy9GzMb8NNYbvU/RaGXcyVtvFHqX8ZHPJJEbyzGkCSuGnJbWV/PSR+6nSQoEMAReQMhY
9sdYUc28ATLBtvLw6sE2RtPlN53EntkrNXgwbYmdmT0619JEo0NY7dHrXA24rhSLoHL4nHJq9uVM
Qr+HIQPaAecp192IxrUBugQwA7himEg8y1vz+kNe26/smItwBYXNFfP6d3s/VCNy37WkwtF+hq+b
TWDQkg2kXCRh+8MPLxSimt9e1dzyRG1jUcBPYESYaW/f+CGlO1RR2YBawFHjkLJoyZDugbGtEqtK
TOik+dY4QZdBwg0BOLYuNuMwcbl4SZyuOhXeArg4rA++WqdEuNE1cva7qFlABZASLGoepzdFgxiV
PKRJiYXF0DAoZ2RlhPKqTfqOex+xZ8CiB8DZyCPn4fM9OQaG9wQpPGuEBl742JQGcRsRvs5TreHz
NCc14yJKDf6NTHnn1GQX1XsKL3Bu8eVZ4SS4wvZQXlCrQSVkuVdw7rmwZRhRoWVaHkC+pdXVQb2s
lju8jQqf2XcjuSri5VSmeR4zqrFpdGhH1kfSbY2aL5ymUXmFUaa3TYHFpuQbrsDomTSgO6Di1eDZ
SKs2QYHQ7JUbd+YBCNQZrFWaYozZPwFYM5lfycPP+Prw1LhezKEYq21L08dYKhoYOYxp1TKaF85F
/jpAFLaVZmUcrzU6l27mI6CxxviCFr+0t2X9hCYe2Dx0SwGG8M1fMWxwPfgYSElzj8XPGWLjETDB
Pni06TzwnNty24oIawWGppw2SC/qpDBRRpBDgILzCX1EJPMRZULtb0cMJ7aaSD/DYSLS4g7VJeut
c3B9pbFbKenF3jZMOpIWoRYCG3EwDdHDQj4SJdlGglQB94auAUgtKXtLJllmg5JDei8UMK0mtUUK
UOHeotDmRUjZbhyRWfBqpARF2UxhdBN7SgWYlWFHRVO9Yfat/j3gEDnNJc9I3s5LSj4SnRwepk7j
ygBpW2hs8EALvY8QIpgaNrMfiERCYtR2dMYZgNMlmD9/AK38GU9IwF2GJXkDhiI/HmuS1Qyn3qGS
UxKUn3hYB8+KIQJkwItneGf6xKRIhnfoRQN6/qi/XVRv+m8SODmTvBo1zv/r12WDtCtMmaiA5DdD
uhlINoM9Xc2Lbtpe9WLUbSVOKOg1lMj+BcahNAcr8t/iNSTSKacsrT89SI4x78NdhGdP7pGzy/VU
9beile4CAJyvCHGuzRq3devr6DPqIWCt1U44lLRRb1hicDRxZtcQQM5QvXyie/nwL5xN+lgymqf2
V264ISXOKxukzgvVg+KyEBAUPKNpjV+Lw5pzEPfRa/BNQmD0fgUjVz+fUR1pTaUkfIYlpyevH6rP
SURUC03vR4uzyLuQi4e++g7E0T6smRpy+JPNty7ODvswigklb7q/SpNvDcmZ/yXJuvOYDNVa5Kr6
ReJlMQo4Zc2kw3Is9GRzwFHTLv7G/nnAJmq9IEoOj9MjbOYsLATJXAFwfmsj2Q0ESSfJH3SJ/p4O
mqd3nRYVbS4EIu4eIzQCKQJIEP+JqxTMtA8JhMaoQG31k4wvzSsocXYG2gjyv7Ga7L8HoF6eB124
Bh0VYs1lrhziVrANgivdj0Lw2QCC6CqUYmdKnyZWBIS2Wlk+Nog3YqGNgkCOjQdThAsD+t1f2NZj
VBQnkvEMN999yfbAPLWnCK1gTGhG4PpvoSf+ccb1RFiFSOebBd+gScX0GpgLERwx64lSOR09BZYO
5PaL840ZfDmSBCnucTyjqEHCWt8qy2QhLcxeFh52qKyyWPZTLZYs3AP1IFxW8ODD0IVzQpAkgblg
hoOq+rRl80W44vyH7TetE7kRri6g8UOMJUAx+fjLKKU8ajRrEk6De8jyYdFXvNUvxfCfXKnJ+1Ce
qDVlLMpdBAsV15SlFSghcwL3Y1HnBONA29R7Ud/Yg2gy+woLKdhIWezRgAchlpWhnH2jOCgyWHeE
WEHkQG4E2eTTNlxz//AhIOqiBUMEJennE32ZCTLQCOozfcS3MFVufNYCBu5Dc4aABL+FzoMpSbvk
9xBKi/oT5MA0dRgcw5tfJy+CqcPNYYp/X3VKaiZXZIVXom9EziONbvK9nzdTiWZxiuMx5i+xl9bs
6+j9JmSuKNxrNvWHqxKO/hc7hUYkAZU4NIU8NUaxx5emaYVqUZEGAvdvFSXfkkLxicWQyXgLvtQF
3wDFu7LV/EyAkOCfQGi7NSqqaKgMH4xJLg2ZBjIKGuGe9WNiUAn38afoPsf1sB7emTpQlH0zduK2
ItV+JpTJjn5CYZTuDkg5I4xepsuGhytTL9MpbGRJUppqzz56EoI1XcuPFpcmO/HUrI4+G5pa6AeS
gZAV0b9oPtnDpNRqrVWZebN5knYOqlQ/IukLYICRI2ZD3DEv65aA8v2dSxGbTAe4JNl5ce1tpXNU
drL2+w6Za9Q3yMUTcOghc0vTXpkym6kgVb74Pu+pegi6wRgsIdtx+5Wmck6Nf/56h310WlCig+yQ
GZqeVXl2o4xVFDv4YLKipSxunr3qz8lbtdJ+SvivzXERc+C/oefSV41uMclHgtKHfrfdb1cbq3EB
PKOU/QPdRWLh5O+0L3ZQ/XFNna7mJZoQukCGmKDzVlxyoYNtGf5qOKn0i0EyoEXx86hC8NAlJTzH
A5ck48fkV2YQKq3rWxMvbAC7ULFcRJBhoiNQrL2IrpLSU/rlfwcQxREh/biuI59DYKGCUwahNBQp
Y/4kJW0xEPv0rS3fatHQubaIhO0/AWmDzbtfS2H42jL5v3IXSRXqOlQplF4gd7K+oArDB2pHsvGV
vFS3XIFaADKoYdKF9PI2mshDVbLTnCftMwdI2jKbdL3uAfNTc1tG4elX8YCSlHjMOcqK5KSH90pr
cSx1aGsswebKqv3ZKowipkD3ms72HIEVnXKMD3HXfnFKkuYr8inpeW1O7dfXkvvBWUYkVcnwJ+2P
MGAI2QPItlYXZwcKySy273qTUr8S5PCr/K88Vc5Y8vCQ3PERBSdBqYFYkiPuKdMZ2y1AatK4KyGi
+AGaKTHx6qTOVwK99vIJLAyS2RFYc+bQ4KKF1cZ/0pOljGhqojQZ3r3PhG6QkLKQYrAQctdCP3xP
JQfrrSFg/20tVf+HoJ6M4cGECOnJaKe2LSLeAVOAj9X50n8CzQabn3de/SeQ4z1+0/IVSEhFblRl
wgOzyb6em2olXKh+lWcoo5DZjg6wFv7Mk+8RxX8UyXW+0t8knxfMe1mzcGLlfygPszMr2ORN/POr
IP7tSWPojwQX3KfLBAvIszjwCC8MKYRDhoDt4ynB4kJ5lcWIwCwZqHonqpG0upQQK/+oby3ioFYP
p8g3aYbcjMSmDiOOM564p+JKl5iFeMryUUQmZX0VzFW06fRVAaNqTeYS8dc9FiwRxzvlDl+dkldV
6DAo7Sku5abL+w8FjX58w5AKHTSWAP/+GTgp2jOXxj1ap5n2pJb/t/+0k0cG5hKcqBRfHZNnIBz4
H3IePBXCiCt6M39nP1xqlTRcNzM45lxKmfD+osOW4IVHhg0cBcjHN7GSm1gc/tkxwnRV9JHD5Gkp
1IqMj3kOYaHJt3C2XPh2FRMK8ijzsR3VnJEHl+7qZ6TCQja/vHmSROVaum36t9pJ2iKUhySf3Koj
FQt9te+d1d3m3cFqEA1BBbtW8h+boIKi9I01LauCO0wM9Q4Uu4n+G1VjIhPojoGYjpxV7uFtRPbL
01Bpzv0CGEBPhUVKjFdGp7stWHYCw6M6L33dYB8slaOf9u6EXaPDm6ZhWsILUi7SWKb8GER9BssE
WNUIH6/MYVpkgao7hYgHNNevBwc959grcZeZDzO9tuAovjypk/+xNUUEPTbfu2vzs8MQ62Rb4dsr
Ql3FCK0KRhrPCYgfEJBIE85EgdTPeEW9zsnLKQx00mQBGVkBp0R5+uQkaGopqxeq7njCs7qP1RNm
tsRvucCId6kXXvVo5MOJsfDgVstab0NvS4aB8rFWhlDG3vExeA2VVld/5TWKF1cI2/rrSa0lonY0
TVN3pHoNvwGsGM9sTkWZC0vlz2+JP/kBaonKqFNS6sCL3TcbmSIIV7uyrxGA/LkLoVrXFE+LM6kJ
PC5Kwuqves16IU5SMhB9VGTpxctbgwnLY6J/4PeI6yOd3ijMAuatVl8meadOEbNRrB/jTq37NYfV
XDjuRPwzbtS6HxT3OXTWJfVg04CRBimtFrOKLn4ORW9OBcxsIe6QFpEvV5tkvgj9aySBN4AUYlN6
uUwmKWPTf78q3TJGBDoTv5/ho+O61EUhWd1LZhWyYtblyXopbR3WOob0S4FHIUh/69TU+XlvcVJp
QqnWqA5TfRlfgP6GPsN2Jrkveme2vnoOoh2lDZnZ092iY0I7jDZHltCS+UbbpSoA6oLRV+P/uxvo
ffEt8pOCJPV77cjr1yCmyz1DnJRrR6sQJo5cVJSzygiYjgRb8oie2Pc1J/pyzJtgysmSSt+u69DX
iX306CkOP3r44hGhFZtL9P+qQdbQ/9yg8eTkZTfy6fdYZBtUcJv6yiofw0kliisNfPVKngX/SfQd
Zd9/v/ctBQB9V+nLsQLmSU5O1Iec8egb7jdJ149Bg5iLKU308RUpMP6q87rg2WHD1PkyvQZai1yB
qB37QP54f6FYbUm4Sl8mi4LFHltzkdGUY8LRoAEly+1CDwsuwI7H7oOD79auDdQcV6Psz/JH5bZ8
huQjx0c4bah20u+/gk/dcpra3l8KrmEHwpZsC+1JGMlsfX6zeb5eBGwC2TZqSyjAKIRr4MSIq3Hh
95WkXLb36kagWMlmLGnz6XsC2LIEN+0ahhxL9rJc0PQJGhgMd/SSZQKCIla9YYFRQtcMzeKFghxy
GmSxJ0xUGcFgrPqrwM88pqu/FfR1kFLVKjdvrjoglIm6GnzLdEn9RXkUKRprNepE0i9EdVVukneR
WaLDQ7ksyw3NAC22oKpUTfqY73PcX0BhZ2zLsz5QQ0BzGyUGCZUJ0dY9LEzitFJmZTvIS5A6oOPD
29c8CbPyFkhxxjYEzA66NBxXhACSA04eFrb4iPhkL+SsK+6a6F4f+u2iPBlsKssvwE1aNcA9AT/l
cFa5ApCKAlYkNFY9e0E8O/XsZKZX8nIUcendb/96gUdWyp8VOdDrbwWD3QhFPnek8K3ZlQDtZ5z3
bHS1fXL+rfmF7jOFGnrslGjEAg42QPjftfqlKtmA8+A/6SoQuerqlV9jdt1WRCTwEahl8Q0GbXHa
kSsExzTbqdFu/9st2WT/5cslK0iobOMWG3sg4th9qPNXzLy/VqSKVUBvf4Q1hQaZgSOIpMBw5Eeg
kQbX6vCr01oHjKh331+kjRfyyiSGCQoHFEGAKuN4Zu2kqLrdpQVO5nw5uaVMiK6NuqzPxf27Nsy1
vC7VW9W9PXvQj1W6Z5z0kLb4TWjgVujtKF/CpPBrgFlrPHDcekATK4UZGVNOrRnxJ8nH4IHxmPpg
f2uQ5j2FN7zOrzOrpruiqf5du7LsRxENhScHMPgMnJDubblpm+HlR2bXxk7T4/xrGfTy/sQFZBEt
GxJO24bZYKYmL2fNXvQjsu8X/0fUeS0n0jRb9ImIwJtboPEgITeMbgiZwXsPT3/Wqvr+OKEYaYSg
TXVVVubOnTvPPftI8UGkLCEeywGxhYlncI+eDSpDtM5r18Z1RJk6baXsfVTpcyTUJW/VU2dDWufI
lxVSFk5ZIOV7qJNvIjZA/ZUZawFmq3QvIsVhhG0hBXnEmc6d9q0BQz4rdEiaNnNTvH5KeM3pbKhl
9xAQMHhk9sMymOT7+zT0iTdpeOtQV8Wp7Xt1bpSGc+5OtYVU345JRWRJvGtj5sIQmYN1L4pL7Cir
SOx/ferAcmGexIZdGeZd6Q/70adbx/Vdm+38s2yxFJaZy8goiYIH4iXBTjEufds8kH0KyArKEGQk
HU2sT3MzugJJaXzB9TU8fh1w4u/YXv1TrPFP8X38jprtu66aBnCLATHm2Grt8GldhMXmenAeLtm1
KM2k1Fa3/Z6Q0Uk8FoaP5fvIANFFHsT/ggvj1mPrOvSnb7OdqpickCE/P712N4kF9nJBwhCC15cY
7XyQ7QBquIvoJfuG7aQAoGfmJuwZJBNLr2AX/PQjEIyMOnVsPZYWVufA2W5SkdF6UEpY5EgsAe7H
03ss0Y4SwKNgB+hnnvF1hIlXOU35M9WylLDI73rZ8fuGc0DTZ5Vl8R62obTaONOe4tPmjU5ptpBf
j5igP3FanhvzXp541qW+b94Hxidk+Ng+PZdRojiLQcGdeEmg2O4IPipbOrNHTGzV5/scCONoE0UO
PTkIzOGK7U7PcNcUYBFo0UsUx3BHcl/yZ7D1vGYkpXfm/2a4g5EMVnizBbZoIWcggs8OHSaf5uOv
/pjbEo0xg4emz4YriGv350hQdSa8M9OdaoHrrnhc3oFnqIQ25u5UQNaSGPBRD+/3bhrvEqZHF1lu
9jCYCDjV/M427pZtt/oTd8TeRqjFrtWCaIgmCFwD/fsV3Be6InNw+iKHTYw+HEMyYxScZtl59L2m
NH23KF63x8apFrLeeiRF8p0LdbW5xlQTimKgjpIIpzuc38UoqT9OcrRp1ebn2Dw8gB4UVdZ8Ge/b
+tVycepNECmwBZ/PNhZ/Y276l+9jni1h9xrPrjeXYb8RAnZADfDiYnCfZ6BovZUiJBWATPEbOQ+6
weOy44zrWnCnzS2sJvIcz+Doqcb6m92Rso/wSPWKY3MxB0tHxthEnGD/F/WYetSQUanH8On2Nf0L
64U2sAYoelBGtpI/7JEOPkbcJD6HwDoYnY7RHB+J57YD3UNfg2dm6Gv8kQcL9YR+YIWTpYPlzKO1
/ZAu8n+MHI3W5NHotmUSYx4NixGSsWQKP8uQy/5TR/q1okKDo2ewRuvjJN9btKTynF+PT/Rye98S
mqGsQqNdOCnJ5SWH/mr1NtgE/06kZNEiSQUoee15aHRDasdnLoYL1W/zXhYIhzTTsozIq60bdyKo
Zr61GvpXp6n3fAAAcEpmv3c8A8PwQgMG4Xl4oVwU3Ub9ZANzJ0qcMCdqr5cJRVzU3w91QUrMmnVS
/idEbqWzTkaFvdkJ6teZ7gO4+b/OOmTN+LuOPTT4hKQ9Lrhu/OmNWcqpT2/T7g1Xht5PHAlmOMGC
791Tp32ANYB6d83X9QEIDd7I5IdZLRjkUkCZ490EagyOQio1ObxaBO/cx7fBBll9He2ciIrH1JNw
8nomHS1KstljRK0AK94j40Bsz2vVCSxPco2jxGss02V0knyR7twBqtPgG+RFmPFGE0rN69Yx08Pj
R7YoxN8VJaJwu0VtjyQaRb3W9f2TzqtELFheePr2ZqVTL18RBtK9fgCVbHqZHzOgWqFT40zJCil2
7V6EYrRqxqRaLS2ipNczv/kFJIY7z7ZHP052aez1GVciSj7NUHOCs45mUlSYErnYQwaJnQ+pBMPl
KfFaurH7it2WBQ6Q6QpzKx94d6bptM3a5C3p3WG+t3/eveTZYb0zOtuEFY7x5WJttuxP4Jc/Kdxg
UbsiGU8zhX5pqCu/tr0//8EafkMbIglBx2nmrc6/gYt4+LZ369i60zpxbwWolK5kb2jvNXfUsVMe
3jggFg0s/k6JJsQWXTv8lf8eRZZ71lhQwH1E4dnluXuxgfRhSGDRc6kbac3DcjewMPzQ7mgMXD8S
1/g+FB1xW1rT4wTCXiY5tm+JR44myUEwNbPH7bNbKiMaEjOp5u1rD/ziTbkwHT33My0LRVsdWGzk
IrwIb9mbzoEi2Q3Yns/iLUL/SCFB3g/eoDPLrIA/7whzpevmFRatiA1pms6vfsz4kPHEE8IWkMZg
l3Hr4RF1NcUEfSJMxmP/s8vYB+Q8aRd/bm0hVTkxnWHuy6jaNlMjEzAULwhxutXvIPYIcefQAMnh
sFNPSlJLAE634///d/6yZ7Ixdh5oDxidT8KHWrXPEzDz6eA48bUyn2DRs+Ptm+cv4ipcFaNvfRne
j5vg/7Od46TylO0gQk06x2VuUtjYvczCJ5o3Jdx187K59pJtDbGE/qmbAlhf9su4LXGD0/118uh1
IwKAlma+fn0+hGAFQZ3vDHjHHBBl31w31/1lmGqPFxUH5E5BWGayHYO/voRHpSDDHvs55op2vSUo
gqC51DrsRNPREWsgu4iPaVZfw6NTpwuUx2eDGSPLi0/CMOE+izBjfJd+qP6IPq4uU54xjmjF7Nd3
+c8RdWzi7xscOUMmQifN6jCaShElzfMcENZr8Sz8Y2R1TZWhIN02pet4upODce01Mt4m9Bh7noFn
8WxaPNK+WD7Nuc9Z94MrwK3zGqOZgp3MlNHV04n1DvVsMyQLdAiDyxwAc9zlz22y/KMhm/8xLA7J
pz9GxGk+I6DreVQnURxmjrrO4ftCAkWFiwXNxhrH0Zn/PjAM2gHl/IinjgQ8i+/FH4OhGCepHnN8
N6yVBymrxjHw+YRGy7DK8I01t16s/8jV46NjvQzhrx3vhWfG9YBr4Rx7wmhqbCQ8bqCIYWRJW0C8
ZWTs7/ya+jCpE2LFSDxmmrX0oGlC6BxC1q6HXiFH8s+80tpwZPrGvh+N9XiHrx85unM1pIwa15+0
yRw67do6VqBP5Z9Ma9FAMAYn7szm6Dan+7cRweC5mztRcYWtldlzwVEXxrHdOeKmCZzIYrL8lthB
bMUffawx35RGAPsP6kHgf8weuH6nJ7dZXYK4aYuzZUDwFARywz4Bu7sWtQBFPA0DAjvnmCzy1RPr
wBlj7wKbIani5B0rImIgbSdi5f1yzRvhZwxD3cJ2yZII2La4+1GGmNgx2fmo+4Yga1behmsSKaV8
mXMFa8EMJFXJnnMiZ2RIAnJqV9RyhW1fUmuROQgDjhTxp2wLrRxv/rsZuVGhlB9XHhzRd0ge7GbC
rOlPOREGBGlerxCg2r3WcNDNOfMb41APFGlYxb6r2HQT4UbP9KaU13g0Z5Yn9aehiHwH32fjXBhq
7fJ78V2SwwLUV9+A2g+em+kI/8UVilfS8YLjJz22vreJTx+oZ6KtqODyGSFnEDjzYuKSvH7E4Y62
XYzPpcrF/DjRYzgZU3d0IeNm781dvXuhEoVDehhjLvF0djOY97FLa3x4KjX6gNiJa0WAjmk7/eqK
iK/uRwi+BOq9q4VlzIRXFcy1u2n5KU1rnPjSlwVb1Jhx6y/RrNqpoEaMTaTZ41F+rKDOGROI+irB
W2crv3cXoJkh6ODe6Xf0G4amTY2DuUJ/8NggLpM+9I4cKInYNj+e/4HKjUxdmDuCDyfWv7SqBak/
04GGtQUYWjEN6JQyRGSWBRNyhnDlzNJa8LdJhKk0KhCu0b1ZUccFdCF4UQYjICaWUmxAzAxlb/vf
87UZvWdeBIwZL3CbjN+9Pl0nsue0T/Z69QqZekAfPpeYMj81Sk8xl5gHNi+xOKXpGkCqqLX8NAvl
hlVKbsM42sEANZGgI+wHWYryVTIUbU8NEPC2686bgEkCeEcjx0BZ1PAXni4BIbbLs0th/ufQ2Iyi
+U/DsRV3UCbqf1uBt2S+1WEds7BOP1tEfGvuDI6iZDXSqu+uMFP4rl9Jah7ARL2HCfsHYAgkKltB
81ZcaJ+g1KsNGGC05GT4eTAcYBRXthS2A8FqAHjemdGjmOMtfhbBb8SdPA3rXjqdX1DseOo+x4iy
TO+wsjyDyzb/Ka4QLweuVbx+fxUMckjgsZx5OW6Lnime7Qa1gHY5gliwmjQUIlpmlX2GphOEhjj9
fzfrtTswMfubapUpNl/z9/F7BfABEvoNEqCzy50Wcq4zSk0pX0K4MilBQMfHcmP3Pvy5C5gTIGmA
lbyNiEF59d51THGnmya43fWEcuJgCrCGhcNQmtA6MOd91A6zTwX2HXZHkr73p13Tlkkv1Dr611Nj
PvGdV4nFUvU0cHFkdA0C4LKewPRj3BiBNPQ47yg+AvMO3kA0frgHwGeaRt4reRhWFQ5lNthIb9+P
QSCOqBmI4ZdUIbAuoQtgdAEWt6M0WLJMPR0ez+DR5TuIMOsa6ZR58Oi66pLqyl0/phC+3dR8RVbE
BrPs+6cDhnl4xVw7sBpsYbrpAERQl1eED44IrtfQ+/ciGSocMM99aXgVuZ9o4nPMFUq9eEw+XrEz
jZDbNjPOp4Ke5pNbtl6SdLY8y/w+QJnwC/C7idwFd/myeoZVQA6dBAed29jcoeYFzIhtW1Wz9WDM
AQxmi6BJJr8uwVXH7cLdg4TL/QXttrCFO2rS3ZGlx11l4oTqEZXM5Ic4Bv4Lo8UoaykgcEBlLvxZ
Ebmj0YcrcYTcjG+BTt1Qr6FYU1bNEgiAhbcsGUKRLiDjd3xw/DU9P+UBaQgQDNl/MBbM6UVozFNI
ioSxQNKQcgudPUFsqUn9fLv8lP45Q63ZAX6Pe8VAwMGO9W3giRbnL/XG34aRhQGaPUnxN/VFRRge
hQkLrN73CSb2A1tIgTvUP4EyNJGQ04Px17zSIYwAwXuJThYUcUjigsny3MTYluFG9KSwu//Q7m1e
/gPQ4t+Vp9Qy004njkH+40wG81uiy65xId1putT06h4JnDFPJyLlhBbBnXIWxi//4tPLsAqIxvbk
jaL3709JFVcazM2XTL85RQ7MeJw2nDCW4bm1o98e4SF7OaVXoJEgkWJmIb3WOkNJgDJukk7AEhAN
dREKrXZElf4TVzKkPRApG9KKTsXffMXo+R7BzuwfsTX9BRL7gHKrf7r67mPaZEhWmoAA0wZjABUQ
pLoHvbA4vIcFFdI82CLtit5YgOHhmmdwQ6QvGsfKmpC1IndFHNLaQggDvArx2NiXd3A93Ib/xgOZ
FoJ/4rCSGzdNEpKbPgwBmuOGz3CPsC4hYZ7eZdEsG/kunSUNrLuH5u0ft9o/wDB3CFJtUppjmAhu
wfoYOhaw2jyUAK9yU2LZYsW7fzQk4G3hEjj5iSMtGxf4ogyJXzIUqBrtIIXGcEHs+negqApeRJMy
SEL3O7AB18wrDuodFQBgBGDA8BvvisPtnXlgIYcDj3kxpGA6y4c3n4eASAuXmnKmjDXAEhTj94EP
QSXiY7SKdd04Uo7bwc17z7du5LARNKgd37I9mSUX/rxKRE583o5tvE2vzwfu61n+L6YiBO4A7MLo
p9oOqUjY492/SSqRcOrxzG2DvjDgEcUQnSELDmIDVebVn1xH4wjx7fJCUQhU/hXM+2xjM5AWt3o5
fG0GJeCfdci93TrGU1Z/kk/rrNtIl6BogIeaDgHXGARpl2TxWseN7BtpPcEjSz8t/Ny3l8+rwQ2G
zbWBmuBlcm6bvkcNHTkDKDUNEOC3DZiuGPAWliilkPxmhlp+0WVoKayfECW646/CDmKyigbzbv5y
bB/B5KZvpgM5RfM60rMVkTs3DhOaN4PWmUYMKoqm3YyEjJSMinSOs6+Vd6UfFeY1aYOmBjFVTPTp
VBudTtuCY0cipwcZRw7VzxBfHbGYOuseByCN6kFdcTWKTf1IBjTF6/+M0abkHGUXcfN1YSuZYjGa
CXg/k9kSEBd1nP0ubXf7NF5Aunkf4jvprUa3wB1fvyfzaqBjQLJo/mYHuTfIdO2RPAP948frCb9I
TCLu9+6kEmCiI+Ouqa+ko+X7TB4U3gh+yBiegWh9JebouABAhujc6NYVXjU2ngMXe3JolwhF85jJ
ObuaFQE6Q4Az/SWZCWs7C20UriBJ7Z/umJvxewzaLtQ0SC8kiQHYaQBI4qi1/waXHcT4KcP1e1Y8
C/wU3dvdyOIjhygUOlvW7Cj+b8wiU5EDcunEkVJSPQJO8Iyu6MTqwX9yjHQc9VLLn8YIOnxaRb03
XEvjAkwPNZQ6XDG2wwN0+LIUWOWHMdSNYR3f4UfeX/S0S7+Wb1IhD5GJRFqIVCEX4cyD44YnawoO
2jA369CK8OrAGhcLR/9HkOLTVEljiPvcWBcTGCtGdNFjqi4eWVZmrm1V6LBQdxYEcwkdizwRVyEm
2T1+W/bNdtFHEtPhumLaNfLICvCdnFEYO85d+AVlDrTjWRNisafyiKSXiogNdG2LyzGlg0EUAaPe
8F17pSHWas2GWFeEqcineA6pY4RTNtErDmRBcy/O0viwECNRndWdxij93tFP1l3UuxMlw8GcgG/q
q/IMdUHZymJYY7LM5+N88YhejAkyN67bX11qWSK6zKL5BvGReXuf7OCvrEkFlhZomVMphlXKNK3E
hFcB4ol4EA1RUDafIoEUiRaSBJbAJTnQY+JolvDqu9i+BYjz9j1FNHr2+oDzu2j4mjLaBTSHEZcm
T6hScD6hgyveRzqBreVXTPkscCh1OcRndVRBUC4UrXjzgJZ42ECyP4re6jsKCcescCRQ4bK+UhLo
8l2RVjH6de7eUNsLeW6jAP1cV1acaDGGhLYNweXUQwoO2RRhUxwGPFKVuclv4imZu4Ft/XLrTcO1
Z1nVsEj03Hk4AqRoDeLZ4gb1H0SuqacIR+8/eHQTVXn1d+fYG28rRfEuMOfQ70KfevF69rfGlGpp
qjigu+Z+bJGuHwwFXCTGxWoyxrmhx6JP491JiUo3iVYje2GGJ68lwjDycoUctdlsKmKsBnP+O0dZ
Afg3lpm7t+NbocmDS5DXfXJn11+h2x6ZzLCpqi1A+Vqaz5F3sRw90z79hcQAUOEXBZqBeiBlKfMW
fNIEGT4MH4N1YsbeKYLHFuIoduHgvKURukZ4jljnjkryA+d83Tr8npA71mWnlzbfi0jz0ZWSGD+G
jcV++bPct3gtkIE76Xt1HAbwjq5iIC8SD2WJgTaBTycFATx/kqdU9z6BreBTcBZRtNRffvjcpRmT
iWOaM9H/Y5Ws+7K4mOGwS/S91bm+QV2afzp3zXYvuSnJiAGlAGo0Ey4CYhAB4TAhrEDFBtTQ1HfA
NmF5gWzSbuuKky79etUofN/fhTrOMB9j8jy48mF5iIPGzDwa8SycEBkgJr9qzBMYEaAr3cO3fKlT
tzSlVU85LF0riuBdfp5pZCwhJsIxOvqip3rqYt3xSwwfvlcQqheQvfM4XIwmRcF3odVIEXcY1ITG
AkBtu3VdnxJrLHFqz5O9bJuQDIhhlrdqRFFqmL6nUvuHopp2Gu17RyUHyG5s5yoL4KJPFUsVuK24
tPNvcUA3GSc2axQnQHJx5oPSFrwfE2ZOfTEWd53MqyGqaQlapwM8G1maMPIpRz6Ku7zlbkL9dG8F
bhJOHrNiz8Tke6ay6URzVZppubbYYcr9SSH2lt8rAOzg6tPsgsDCFXGHReEm4f4Ys6rFgMlpUBH8
0VO4diwTHH9FyFRwN6JolI086pnKhySwdGP8UxxRG4Q3RyJ+kO/NWjo+tG55kTZpuZX5fT07+jtx
+yQYb+TobQ6kq7dt+0q6cUW1Dt/vgSM5az3gATySc+8I3cwvP52C0ZgP+dU7d5r6FZa2jsLUh7RT
ypKFBXwh2hdjJAoQcDqm36dNTf/ELdDvlRDwoKyEiAq/OHBsk2i/hpBOxQ1Dux3PbdbRJScW6RrT
RLaoMQxmxdDiEwWTf/BB+4ZNWhc/Z4KWyEgTZFhwgM4i8/SE359twa+oTdw3rRDzAVjraV5zNzTN
vQhVSeHNQdElhmc6jjgU8DDuoWjYjVj1F+mhliW6veJSGL7xvs0/Wvb0NyEwoq88tpFnXYTr/T0e
KDOz6E9Q9wEA5RLCQSLoazSmNY6EVitCLHPSqTPK8m/6NJK45YMTS8IkHw/YkOmgzWEM6OIeHXw2
/s5nFn0ko3ivt+HxvZHw9Z//K8GI6dXzHOFcz75TF4LlIa08fNKl4ifLg9k/Hll0SzxMcRAvUDRX
L6Y44FAIWLkbVlq7Uaqryyc+hcdKly+5mbjruP9YHThbxfahC4iL+77u87dn9GnRgWtu/23fZWSO
n8m7sOnPaGhWpSLh88Y7TSadMCYgw9TVokqHHRDZWrDao/iITqYJzSKIj19iWoEU0QGzc4MRLY1f
OtbaeH0DFjabZswk6rjr0hqXG2+u65V/ObgRO0yMtTzWPGSJGp2iBQyM2GJcppJlI9U+lJ8luvZ6
ik4N5zojise5gE2rf1fGHXdrrTyBW7LNSknzGuTtUn74a3GIDKo5AJdbl8AwmyWFHhGsm5IR9RPl
z4hGY+q4Dwh8OBawyXVoyG0JHQbnAkBFMu4DYFFYTSyrFHJuJagwkldsHgPtGDhHIor5VykqZmJF
aeTzXmirFqGeM0iNEgTyEfWvmLd4pwuuUkkQzx/YO8Uasr1txCQDPqR1T8PCQReLFLRbk7zedF89
4imlA/nhDkkHox6x0Jg0N5Gu/xMTupEeD28GVJNjfYgRyQeUieMrZZJ2Jtj9p4+nvInDtWGvNlHh
wz815KkQi7Fi3Df0XkU2xUBptMa2r49I4pGKuQAcEouEyzFycQaVP317SL5SLrTr4TjjDUTXhC2D
taRxieMhswx0gMISA+51XfPmOkdwk0uQC+l3qrgz9RQTzuhQKSpDFaZUiIvMmrjDGTESMqjfI5EQ
R4zVHQIAlyohQ9ciMxY+oYoGwIUPCMNCpvyMzAPLGFmZbuavmFE0f7FmxyVdftESayX87pe2R+tB
CGj5Wo69zCPrA5L8MwtBXClr0eflbhvHc5q2sjxcPk1lkzUll/6OScCZNCSFcdepcCvetzdqoIp0
PzPHfxweVyrVjVugWQ0PTlRi0sl92Efg8/Sn6S5/sn/3EBbsGItsCXU82f/i9XgrgUvyjZabQ3zl
/AFsp1RuzlaOQlF/1ZV6HDPYYqyWQB4gGKq9BarQP3SLkEzFFw6tLAhDHjBGNELk4hHSgrn+Y2h6
Cu4Lr8O7+IgE5Afxzxz8wiz8/WnXmiH+/RLZzWma2SHy1bMxXuprR1nUhn5/113VLJYFmHnY6Tpn
axzLwqAE5sO1QRZ/4NzSHoeN1zS4OW7z3btnCz4dRyePWVpnqwCCwU4ILMLScMXqQFWgyegcu4q1
Nf6Giv5H5j82hrU3Blvi2QLAsxrOJz4tMRiX9yyM4436tWwHBjaavQEUEuWG1yU6JBAk58HMqCDO
sp365L2wIaC+dDA9GJld+0Z8cgAxcZ3GVeutIegh6yMuLl3AMk62NinGdTHBgVVTxgg/BHKKyxJ1
FaSWSUa4al2rOlPADD1COOYpZbOzMHvi4EgdKaMVIL9XFR7THpLa0EJ4MrGukoUrUE9StCbMdGoo
K7wSjkCJA64QycK+SQ9HXzNj8Hzb19OfIa3Pn7wML8TrUyWKUHzg8TZELpEC4SMk1dC8Ukah+dUi
alrTAC34KGB3+nl+6cWSQ5Y6hbFxS3D1CVwYjVrDFXfkwq5amzasTnOJxy3K1UJqbcuC0sAKI7kH
6q0Ft5n1aamofL9oSCwMW+NSG/qJ7sRMGYqeMXeHuededBD0PyKoptiW12KCzUUvfuaCdixcs0h7
9WZ/58TuZhbyTL9Ko9C9/rN4pdyZviCbxHvmZKIqwTfPDnmiPNq/uv9uGtNOvi0U6gQTEIWwQuRi
6jjq0Zg0iDt75cldkgC/N3/RLfDAcbffhBQmTj1BnGCdJt+x0GGR+26CDMYTNfo9Wge4mVDXhpEn
3VRffsICe/e9ssHceu4fclL5YiVGojL9xDpz1o8Rj73ALK42rpp3QEV0YMgKzYnEjIGI7kg5Eb2x
HS6I3HzN6M7YzZjN9I0SIh5t30Rt2V5wnoDuqhiIKfQvydecgoNLp5ECnQkXZI5mS/RpEGbhjIVC
UmmNoLPJox3CzxCvcd25EGVuh/EDvuqWynThvgmOmKDym9Cb0DsIZbJ3LIdb9OztgdTNf94GHkz2
4460lX6HCR9q1vpBNiHCgEVoc1sCxUMbAlrIUjLLk/ENzVIwUB0cBp5pGJHYmNKNq9O6bgvgyBSa
Q7L7uHwhqqKeuToZXuFq5l99t+44uVlDPBQdHPOI5gTpukXpQpZN2Fy2+75pccgSzL/L8+qvxlVb
oJvF1uMEFznbEuxxSO5G++l5tbsrntjjP+d2DX/Psnl4T4EvpdVftm0A6hdUT5Rh+qHF0K0j3OU/
2UJn8n90UN2PjiMBbrF+a+NTHzSDpRqmjFJTBbC7kkz/SSOC6R4EmITUTuwax4antDZZOiEt+gIJ
a8qmQQ9JMIgQeuMvzzuWPIm1CaC7xbjprZCZnH270eWx63rXvkOWPdPtGw3zJrI1g/bTmZrMxeue
VlcPRPFp/Ngq1dFKRWQDsVyioHINhQTE5e54Mqe/e5IJx2budTNCQ6N+R/sYA596Ok9w8TBVU1pB
vNQ/6GGJhJ4ijUjC8rxBmdi5DTgMkFAuNWG1k2XbOr0TeOID6wjgxSO9yZNLEyWLF/kM80N/v7AF
KtwFr6RfDMbf/DazoYM2F8LZhzoi+L3x56bdzfdL+/pu1C3IOILW/+/Sz/Yqgla46jrsxnuLz5UR
6J/Z5wH2vTm128AqYan6vE70aB2gyUT/5v/pbOAhCCMRZIW0m0nk31pdvSWxI6/Zciu5gJQ88fCd
GLuv6ByqyakTpo8FW4RwQxftVSJuluDWuMHqYb2oVEMfjZp4PqBEoYysGD/m3ko99anYSt3MAMs0
BarFbLEkCzoitBeNTBfsSP78fijgpDae34WeIlDp/6J1ElXCZcdC0eiQLUrUycZ6VsedXq3KDRIz
xA2RZWkS3rZiBwI/IwetiEzP05vW80D1dbIl40+Xp7d00l390my8swV0Wb9kGg2akCB084TOL90C
kmPtjShPzV/aw28bN37QeL0yKLw088//6KueFOg6mUqOpYTeezSOftr8sKuea90zirXTp1QKjCFV
nyJy800c0dmMQfqQ9Lsmt7ruw5p+DO3rvkZl5XpwTaYvxVkN2DbboTdHYuUTM6T0eq2hzZdtnicn
bh259eRSr4+OqAL288PK6+2nT5Hoa/mTRhw0BH9Hoik13Gc6SH4bkV3q/TQCMVcAr2ULMWIAvd1f
VNOXL+xJ9L5sPWGVGjQzaSzTrT4id8+VKrMTKzdE/OmcLHL/EP97yowMD31hPNyhjovSMJV7yGM/
wdfgcdNIZDu51rr4FquXIlHWvf5R2LytDvXjpddIVbdVrOQe3T9uNV2bPTMCPYR26RcMq+H4QWuP
4bVWHKKkp6bTcd2szA1f6b7ASXbkw9szEPDP/FDNSlBw2mM1towaUuF0NEbcG5m7Okwi+jIVDoJY
iIlfa8TiUFZpWKT296o3ojNF/YmaoPaZ0UNocN9GvXxHyxMUWtRTrW/6cxdTv6V4DYrpLThzxeq1
jV7rrHt4KYN1zaClbarF7h0F2ZZBOf2w3lN/r0TVub8o/j/vE8Tv58incDm36Vfm58jKT1UL6DYB
OSFVvKUPGp1TQKvnjQWkczLUX9kWFiabqV1RCJ0+TSoIuZYHNGhvo0yMHHavfmmME1Ln9WkdeUPu
vztDrH1X+jjumvmV7MXpuIZiTJ4SMiTYt40zgA9AFPX83SPdRWut3PMGivwLmMvL9PuwqYl5Lyf5
YbfYR338hIK+38rDU52CqfvHrU5zTfp69E7teXdfpWy8v74lb3MKbm9tRCY+vp8yvcPz6rn/zVy5
V+mpSzsgG9S4O332aemLCHN13PnuW51C85Tq/uVRf4LU2qjQQZchrNEIji1vMXq03/JJe9tR+a/y
B/+hQO+KQutNU//gtRm9yasIj51pn4h8HkrL6J/nqr/TOmruj2qHBFc3u1Ypuv+RXjf7/cxo+lJC
QpN+N59P9GquXpv0OGcNt8t/x7fOutamf9N0Wtv+mw+nQ/2ZWWM6hLj3b3mq358rNX6lN+T76vXW
ytHn41grLWv0ZFnVj/1bdUqXYLrB0Q+IJoMZ2C/Ytd5vHYkRWid+LlvbL1oe/9m8H3IDAuZdHQOP
JUXro9RIzesoLhDb4jtNq/XWpkZLmnm56ga2Uhew+nv5253eUPKD+LSf0JwAlfhZprcrNxEQhHpM
4pJEIMTGHaKSh/qamKJCOy3YMJ8flXSjOOjWt3SZRbp7Mk4+VrU6Pdyey0Hsdfy+mybpl1umsf2u
s3mWkhTQZqnaPUGghZVRq++/yS+95wfASqXa03xygXt3b6oyv2gyHy90YxogDZns73XaGgDmpIbo
pu1YjazOzBPdIH7W3fT8DS0j5NS7pyydCWg9kkrV63XxZBM99Y9T3RAJucoSTd4pok6I6y1Ou/SX
6C6nu7Ph8gnSDO0+0bnvJLNlPdXu0OKsTNcKdqBflKXfkEnLHJLuXaIoW02t8HrtLCGRwgw71Lva
p9O5Ngr5XAqDLl20MT/JpNM753n+okqEgI7wum5W/NpPLhDNHpDK/vfleyIpjffhkwvTj5s3gBns
o3k2RnLwoJ9SvrMOjKFDW0ccfhOtqeihNJvVoW+RBty1zxM9PpPAIiFulVRSCowccQGxQaPDKI/r
6f9tH+ZuqupF3FOFetmWu/cwAGAqgnlFpCVzbyJIQiXHbuo3DI0buFId95cx9b0GjCbY3dAFv4W0
s90gZJasG/Bh8BWs3dGBmI7WjT0ld3JH0E7oWSczpZZQvH5Aa2RYxKmmfesiom8kqJIJ4o1U4dCE
vLOjFV8zC+gv+G/NkBVdY0KnuiD/Gh2YfS8oeOmAyF3PUQYQPVHpHOh5Lam0srpqM1hQqhP1C8Da
ETqhGBFC1eZTMP2AeyM5CWXppwjg4ydZHhpQbxMcUqqYP8L0ukjUMqLkEyrJQiCqbmERzQqc/+jI
M5Mb+AjGbTrpIhJpck16GEDGVXpCJdnAHdFBpc10O/83NTCXrAN8wF09tXYIo5fBjGcIuKkWAo2v
eQdapJEytSziIhIftOp6TAbIok+GpNsJiVNQU1Y4545IiFVCYA20Xp0TMujJWDWQC+koWho0RoEa
Wf58/FUxKg0En+6KCO/AjBUwJevZj7/fW+wTkqJ2fRQgmHMBmBNzLyB5GoMcw2RBLOnG0Kdh5qou
FRAylLYlhUTsbDXSw1v0C8/jFzE8GQgMPUdU5iWF0KNsFgnx4j8VyOSG5fvuhawR5cIGtSyieZVm
PwS8nE6EEWe6V0axBhQRWoXeZ+Z525WgAWoiIuc/q40dK4/uq8Ihwh96mOaTXcEXUs5KGZmKNooW
toVu/V8EuEIVL41/uQX0MelJapfIyWD1jCcZ/E/8yEe5arA7J8x8EBTf341XlXbhJ38moghsw9Nv
mgpO+tyUTwgdawv0mPKUJW709blPgVmBI9Ws/HssVjIrYFif7tDSTMsjvogjFcYFJMPb8gu8J4Bo
fifAkQ8yQzTcEMVZA9vifYsXHunhOJw8FYMW+Pq+BZQDmyg44JSGmZDbVAU8Uw1a03jGSMlGg2rG
c5h+eT3iUA5dmiGzYAxGNFfla3d+912SaBAaH2FeNbOEOlveAUZGInpiALQIyt/aSQNfD+nh/DDV
Xfw/9QS1YTJFwEAaANlNRKKJkyPnp/zpATaBeaCozP7DQHdOUsSreFSAQWJpv6iHiMqljtw1RVfs
MIIzoGh0bCFC9lH4tRxkWE2E6+Qg/LLKzpyDAbhoZOnJa6KKFBlx0wLEB6yv69eJRouiDQwCdwD4
wqCAIEALlvzr93yHYBLQT2KEjz0C/kJl05f8ATZLeci9UXTOMPLDkRVRsHQhTllc+QLPQZY4QAM0
kMKPtT9OjkiCFi80RWDmBhRckk2FJepCNEGzQp85QQtmCRnQKutbX4j/NrC7A/ov5Fupjeysob/l
L4Qogr2gxf/VSfnTWr5H06IGZSpECawjKjQPk0wn/2Nxq0ofUTkrR4OHEllbU7GFTraxh5qXref5
qa6Wdjxy4wg4sP2P5MyWYNh5RUjM4LNAp4ksxt+iWt9Nt1ryvsqCHQlleulGZmKON0PWN75RdHY9
EuIGhehELclsy40JLU4qRy38XlFTzgbDBnVjD6oQ2S4Gx57p5H1PrTGrXkrDQvMEMiwpsfzkZarO
QRfmzjrQoCX2WSQldvy/ehrrcGjLHGus9r0HAQa7kbd9G3jufKPIHshNct3G0lFu0voaWlI1FwO6
ee17+Z/CrFZAB2T6lmuOCUk4iaev9Kecak6VrsV4sLBhWjr290Z1y1UjrcJLPIREIRQLepVEidF6
lhYiDBq/7TlziVZFnX3vXP+z78UHluOx3XkcdPpDNaVzp620t1XgDJfOHPn7+PynKKasurGWbnmt
lqBEioybWJg3z3+zbQmR4j2XEoqHlyALFKpD//n/cgqKhgDTgfyp2LvXuwza+opyorYIzPKz4kEw
QxqGSkcabGyAJNBfSk6wXP3uhKUVDP/P/8m2rLy/Z5MFVWnp6vTQvKZoBV2DSbw8AH19TWu18box
P7X/5q7vmdywkO6nybEVqpfa5VrPb6uDWjJ+mrL172vn+vQttas92IoIU7dPlyT1aJ+S1Kq+o/6C
HfyA+MNv5VEtAjMduvn64s+cwqpp06yJk8Fn1CufqR52+qyZr+teWgWbY+M2vJ6rD/IswmOgvQ2U
IQFQzNE4dHYBv0C0oXr2UKNfcyigpeTuVzAu1ju66BTPcRlFDMZlQ/NuxtCnXWlOf2/J8m0dmKwm
MI6BvHptbJmtiur4fEN1s5BNnFF+WBZu5OHqoN3ZXN9oSZKksU9Nxay2/xVf79vlkQss27ggVks9
OgvKp3P8RXmbdaswQ5EFRpnYBY9NcoZn9GR6ZbIyXMy5RJaupmD7pmaDfN7I5LWqWyUtDwtBGfqr
qWuZ0cpMHPDJYi13LCRHKa92GxBNt/QmtVqFiY5mrpMjYeVMjzM69msoMG7T30dS6hx7OJihoq3E
rW+pnHNV+/C8zi02wKvDOAUXVAkwZMcxVtqKu+Xeda/Kf3T0ztaOrxce6/syOyjlOp3B7tA7lXFf
M30marFGpwx6/cwn++SUoW9lc4MdBr3AfUE0Gy31fSrJjB6jfbmWmsI/PE9ypRZ7IddULeQmRfy0
++73DDx0fb8c6pnRcff7mK+AKZqLN1qCI1ifopo4lbCDnfZDWvquxl+lPE2jBrdzk90VKs4ERIgY
ItUZdZ+ORbDN3P0zM3pafy3euJp9djheJ9/bjeLv+Wvd0oUHApC1+W5QHm7DkfdI8T5TrDwfv3Lh
m+1TZn2pZpDPpUPUBH1l/l5sjjY0xMSFuP1ZDhZQuvd9ujvQRLNKt8QrZasQ+oCG3nb0Cr1s/yIm
SScIkDTaJOc+UqjEvmZrKYTWeyM0ZX+eymC+HwfqQUqtS32WrV9WjUqFJp/sjnc6r/YX69phlvQ/
gOAQaH7QeI34fr/twq27buiJVU1f3+fp9vYje+rhYKQObW5lj0/7lqN/1e1RpaEfaH3pJ/VUQIYV
sk2uxx0P2dIL1acSrZ7qaCW/lcT++5PTLMmv8rVRo0SrgtUsSaeev0cM66VevNYvjwG7+XKT1Es/
dAtNg8ETFRWS/Qe3vWv3r0l3fK1PUU/kee0/7pNZqr9+1Lj96QtMyQL5mTdU//HJH4NjKunS7aw8
BMujAx0P4tFqn+gIe0zoN7mnHy0dIxm39uyNm07durcGbdTolnFNll8kMDj+8VGrd7M8GK4oMz1X
K0BCm2yxdgBhKez7J1iB9Ayk1fSlPrrM6tniaHZKxqtXujASlm4JTC/MeO5g2SM10hvqfnAt2yX+
EifiStOlenqyKLcq59qWdojp9nldf+vfJ9wU7k+SnRwq9AXdVE/2Qly9XaGwkDE+147jwfiSS3Kj
Pl7cvZr6YRKk6b/I0zpk60f6uaG0xEcPNAdsclF44YXGKJ3PVxnfee6tAF92CQJ/u3VZPKn1lm5b
tc1hyMO9TdGUYiauvxi5Mz3wUnSlzZbqV8xHb5Gtl5BYQ7WUDtfj/hVi3OGHZ8RJ09zYqnMYIx7L
aRdvDG+GmfY0RdmBmUQ7iEkOSiFK59evwui+bJUzTT7z2L8ti9Xt+YWJC+IKct/J4I4XfsbDNngL
bpiIwsTFRHg4muPDfeCZXd8ZmdusvqYooZobTVizNLMdfY9WiMWjS53Y9rKd+1kOuPTy9h82wGsY
gxdOi1VmcpHCgnMNafNSK50dMiRgbLNnmumxegssrFzh5XQYsvKf+ri2oa35ozH5rqxq41OOQ3Vy
lNEwAeCqqfKKNlj1kqVGYv9GYyIkE+g9ka3fAckYrHRtPVjCvzuyHw0yh2Hp55pgH05MUkam2AVJ
Xm4n8yLXuP26sQbIzWGev9COzY24anzsUp3ZQhvMKVprIMcrUi2r1yOCErdsLXMgMH25X9/vp951
211klrULuikfl9wHo3GHQ1Rdjl+ZYsevVK72qLzD0GHK77A89APMDvezPunVdVI+vexSX6nZS377
r5x6LpRayy97qDLluIlDb1b8Kd+TxVuZpgC06GUmnwov90mRBs7nZYuLTU8y5XYqn5x6pd2CRZFZ
9LYfzETGmol53HZ3qQ7GCxf79qqtXcD+PQy57+luwG1ely3M357YurfaPWW2T1lMOcZ1m90nrFQs
IZeR5flkRrP5S+b254LpmqKOe6DpD21r6SnwAOicNmfzr9uVR5n7e7n9AZhfjwfHB30V08/z+ap1
oD0lSNJ13shn743FoV9hIFazrxM6tt7m8fyyKH+nxk+YiUJxUX2kn4sP1hlPe5GnV/v/sXRey40j
Oxh+IlYxh1uSyjla9g1LlkdMYhIpMTz9+Vp7amfHY4nsgEajATTww08B4H36OQ7KhNV/8hOLEu9V
uU6BoexKXyUMK/KgfRt1rtaiaml35ltVZ0EGAJPevNcz1hYnWlH+Rc7ELv/6/P7Wlg+5HJmExNfO
e85hZVo+J5FhzXqDkj/VLeq/xM2zHK4euunG7TVJoYFJ+UXP0rkaobhgrBLpzUtAeRM4lnkZvEOw
u9+Hu4ICz5vSgd3SZpu2qhCAXVJOVWdthddKXrUY8OpRBaOiUaaqRh7kCyfMTS3QCXrJVZVJcQ12
ddiNLCjTNvsw/XqphIjmxZxZZx24+Jy6DVV67F8fJhNHI6uWXTmdEaiV9ziG++TIwiHW2YCwHSzC
qrOpjVsMsvjO6KkWLuRRwqPd00+O1Tk6MkFqRHOpQ1E8a0E0/264DDp1XTlfo2N01C6PI6uSXTkj
OUxpmuKx+9cImZ7wNYeQOczy10S0xYZ+E2b28qpzdRbDYVn4g5iq+QAxC4zGsT4nR4bCuhXn4sy+
r87BruJDJD0ToMNgF+yeXMzipT3SGEmrR6sf469njLI0QgylV6pshb6xwUGEjYoIpekQweIHO4MB
a+gemZfWYzFVS/PCPd9Lt4EK5QN72Oeg5SQIdtHRUHxzF6M8CGLoopBTuEenYLgU8S7OyJGG7zIm
h24jbcSkxP+Ulsf66cf8zT8Zb3SUDh1k34V7otyP2TXcSxsOlHAv9J8DbFud5X5U35Gz0kGQtT5L
N+mGMvD2OZzgJFaLufAOOhdifh93vugKBwSxb7T95JaJp6AUbd8YKcHyd/UuaGbvKMBMRLqYB22o
98DyVZaJ1mFUlvTllU/RR9/yBKMVH0bHxzGRVuGeMsflGr4QwiicMF6WtfLoNznyC+Rm5RghteD3
0oHx42/mS+2SbNm3rysLM4xRWZAex+djHOz40t4pF6rSa4KRRLEsQd6BC82WBaK+KIj4ezoUF2Qa
bzH/gBlER7hBXGrw5mcenDWCxxgEU7SgBv+CBMVZOkiHArozwLMiJDnFJfb0Houhs1aiLUbBLSSC
7d6pINQJYgofCtXExRygBQ2PWL9PT3DLfxtIDI8bFSwG6Cw6Z+U4bGxOLI/XBaFFF0ILpX4wiy/6
FUOB7BS/hh8H7pgq78PevMM/k6M6Z22Zm6ywTRDaH/I79eghpsYG4XeoKx0YVPDwVXIsdq9Ri1HH
4JwNW8C5sTZigPygUZ6LryE7D7r+t2HQKzi0GSCsKXiE86Q+C81YUJBPasEZslh8VvZDG5rhc3iK
xux8AUngMmjGDNo7A2IVqFRO84KlGaYganVuXhM2mRgnXcOC8Jny9D/cDWRQmgkOpS+oKLjls3Dt
iEEjECiG8B+ZOGr/I9BwQWv+5Yj75eRL4v27mffySkcNCHa/Q2f4XAN3g+bXo1+L2s2Rc6qbPSV6
OJOCgA2MfmwuONOlavf7DieJMUIjCzsfxStZIpXUMiGOf5NRKXsk9B8VhY+F+y21JaphE13LYmMT
d2dyXmse36A1BsW6676wRBB/HMRs2d7yO45jaRs3sZ8HGypnQ6PfMrpyPPxy7Nao3dJB7394yyCz
W6gRY9RBjjkYPbvWiOpf9kdmvN20WLBJOXHfwSZzKKRrl9zu+mnxDyn/K6qbGOx/nD1E7bAhrSmS
uwSKEjuA8tJwUWdI1KDLyUip0NDBiQrRGND/0PA1/Q88ANtLhx9TxuWIXUKoXOTDRrSMNtBK22Es
Pw7sFzn9yq6/HTpisTBVIZhTykRjGxXtCf2KOr7J8wgp2zPjcdSlWf9WXGrkreOWHIV9yUmWOx6l
72zz8qZK9oaz9snY7GFGKAqzheZ6SjFiryPmCnuDsBasW9s3CLKUt5hHrRdfA5w/3VdWjwMW0lyo
Mo6vOp5o2p39gMwXqoJOv4P274ldgCJhPBLv7fRubt5Uk1h2KkpFkdeihbzQCaJopBTfr2HDbFnM
PDkp1c7sfzYNJkw2/AjVivxmO1yZzV4Q1dD/MGn69Mt2Duj7z1jGEPEReSZc+GqWGbyhO4eEzVWr
OyvW3Zapm/Oh+I62rE36mDv9uEEjeRyq8i8h7NxITmliuuiQfaIK/pPqEUrvk7DvYMUuwOQz31cs
w0BeZfKsTqfdGK0ilWdYQyqTgHWcofIwWrCsYvZQAHbD4FDPsLh3yckJ5u9q9eLzwhhbojK9Ee1N
wklgBOQ4ehecrDynKL9QnDPQ3tXSlmWKnjtUp0SjluTbU4x9hWIrfYXDD9NHwaIzzneJXG5jXOA/
513c+GgXxUJq5tiJqJQPnK/FxkmWg3GzKfA8YMLQWwl1FftF/UwRY3CiW9lcZJBDW7IvW6q+Izfo
ApOlokdU7btEEFZzadHZmDvEZ+7Qqem+wuDA2DB6I6GjNN3iZS6w69FwWVMOcPwBVKtHvek0r8U7
htpLErI0R0dBmc9IQCFQCquJ42IYYQxiCiNQ2eboz3xokYrIRsfqjXydsn7Yic66hj8JS0cg05SQ
kNhMSIhH4GIGGU+/xH2WTiUuqvoRCg9KMsRijzEWGKAg8+lGc3jmzYV143mkCTtUg0zDGgcBjKrZ
E4toHnmG9MCM756zFdEunDGZUBWZOQZ3zVIVC3aCfncw6GiA8h89F8A+XErnDFdOp8Lsk7YUl39W
x7BYcIow9OE50wP225zesPpegDyggD79YWxyUY+XhEBFY89kQ3lGqdEX6iZOOURSLNwoIjkVUwZv
9p1Vz6XVC++7cM2ozZ7T7DekLgTVUO3ZBssKRtdV6szu470lPbjcBl6T04fd8bBn7PLXnU0mNJiP
pc/Jbjy8PJygbiEu4aINS9dTGhN92Z4V8oyTSrJnWFgcP6gp6GevM8dPEvlsL44SlpDiUWiPzqQW
mAyipUJYNRzpKCEPD27gXJXKIzzXs30CghrTKR/h/ZFzCrKNbGWOzY4cYp0tl9MI6bO5GOGkAiQX
9oXaMASqj1hEk5Sp1e8Fmx1re8Mp+SBoLx/16ncSjWiYkycttwwTHnlHI2E6ktEljficxcQvweIz
Mz7hOMB87xCZaCFVuX7jDXBuMBUyuZS3dKbKK2xDu3dj238ce4CRNxvd8iE/ZFe0f7G5gFrRME6l
kZDfrGU9Rqzn6ZI2WDYLbZzoNrYtsflvcUf0tmehduRkUJHziElp3kBdkkPfLpQsMEAR7ZwCvKKP
VhebwgRURkBhM8Zs9NcZ5meR4LmumaOxUG3LWdNXgfqGo/Q5bd/XKjj06s6kanuzh250XS55mg2D
IA+rs9HMddDh0NLB1XDWyHXmxM6y1KWYx2OON6vRhCrB/J9Y5eFKnHL4kAmxuqOLoLQM3QK7unu7
ue5hZSLkFIqDIU85DDka3jCzenxUR4vbJi6j+h9EDbpcAioZ/xKjpV3O1rg9afZJUB6+RZ6b+R0R
gRSVDuwu2kNUID80ENexgnGpDh7rBwvl0R6HZ/q8oapwQHKoK5w+HMscbVjVQtjar9iLMH0RS2gP
Ef419Ttiw5M+hUoX7x/S6hMPCdfhDIGHePtB2fgy/RFaB6cPC0Tb7GhsUMhoqCzrtYC3kmEtkYvY
zCV7AtvRnhquEJnsAM6O4oooh6a6eWFP5d1CnL0c5ee8H9MNR3h91sbCsRmgXgL5R+kVJHh+t7pD
lQtOUi6aNM64D2KsFWtAMTBnjTaElGFBanOhoG/FGElXMxihyonFvCJJP4agdls9CO67ozt+Ph8u
iGJ0S7xrV2jGjzM6U3sfLp/HeMa4GTc4H5vGumkX45Zh+HGRiSjllMTOQo5rt/ZOBjW23N3ANMrO
5i4VraVX1LcbKlJ1hQrZeYErmqi8K8cfztb+Lv7T8E7HV4oiEyZ4Kc7arThjrt76e3HlLM1wQLjG
hb+yq2gfklyUi9pi0mqX6ir+BrDI8uPrcKG67zW+iibE8M0dE9A+7bR36+YcWGfx+WdGlCR6MmUF
SeEThJNe02t9FkPXLuxK3EuZr10y2sTcbO98je6GvLoFqSg3ienPAPgoQKthzjGvy0KV5N98w6ws
embi5/yIdGUT2kQUckbdIHR2dlA3iSPMzimjf53jvXFBfRYGK3JT4y2MA4jHiC+GPRHdG0zDuIlR
diwAw2OV0EfElLMz5wFLGF/LYX2xoTtv3QRJs2uGxX9hVNiNwwVOxI2GicBdlyAfHqRrD2EkMngw
yAXpWL2beK84t/eP10q5CH1XFaMRbRo36SAG097ZUcxc9IXUGlg2bAHcijRYXNFAS5iNEdA5zisx
CDFSKB5T/+iQXaGucVNuIX4P/EbwCNnLuA4vrCMz43eEt3FjoMNFsaatYBL6FINFzxLMgaUjuPLD
HPRcnIfLi8Vs72KlBQWB22rpQ1AMStH96w4dnAP9KWLIUP4mnofxnsLw6sV+EM9DICbNa6gmH7rj
kMQkb+lDuXU0xJAuQns7IwXEZuFb/uBeoGmUIVr//BMCaVBLUJQBpoJ3+VaQzoAxeCO7ojrwE+qi
RxbXxxFP8IXDUjC04GEsNeit+Kh1zJqjmKMDAoj9AJ2c7ovj9T9e4NfP1mPpYCmzWNcW69veIbhz
CK+vu9hZggzx1diI6qqCswa60XBS41NmM0Q+3bUWrIuVIgjz6Z0PKAf5YOOGMB4M9CG62J4YlIJI
yuXD64IPuA648q748VkW5SKohXiAonA9jKDAW2KlaJACr8I5E7MK/y2Pxv4UblUWlofFfiLegBFB
ErSmjN84fPAaHeAm/rRMyXyOlRscjvFGhDE8ZE3FcNo7HWpil/Pn/7QW44MF6BcGRRDS9UuMEzYv
oBifURzh8oZGcDZNw3mClvDih8SfXYuZd/2wpfKfBMmYPAslqKXc2NuGEH/wicyQaV9sF+hjTWli
EIIezeoOPXlCdMxXN/Y2nW24JfmPqxhvjTAQIiGFUEI6ccorN44CRFd6xcgXD2JWdoLJmI7YqRYd
DRdaFowPCclM+3iixJzZSvwbpyxatNjyeD52SG5kLeiVA0/zKO/exVBZl0y4siB/e6/QVOEbIV3g
XrEjCewWuwR5mnB/wLwSAkEpn30kMlxwhXVjSNKhn6Mrs9aGs7E5qeRO99Vh6gRvdhGlSs3M671E
3lYvLsDKP9sOPOvtuOLRpAq9kruXh4AmfRz6mlDSOvY1LI1X5YdcK5aoDdk9SmyhFxmoGNYU5b1s
5qaWolf96gO1yvOXgkFNfVhsS7TK0Oj93Nhn3DE4/VoNvl6P1E/wTT9jqsFj3dFawCg6PlJR7tRi
W6IXV0TYlCFOW+HbkNVvudg2VE1Ckx0IaUELeVsEAHgPDChFPT8oj0Y5ThQg9X0yMXif3RfmCJrU
i5wAGlAmDS51AonYwZpwPKog9JuLkorhReIqPKreU66mcN+nP2jcWTpHoKSl0LPpBj0bQ/hZHjnt
g35jvk8pem42wvUu4ydBzc8TH3UNY6LZ48YOSNDFdj3j04mbfaRR97Ifs27dGJ9PxdH0nNI8A5Py
7wqnNLG5qO/1MLUsUEeK9a9FTS3Oabs89zhhIu2u1SOVkt0IcPNixJnnd2M0f0bB08+ydJ/W1JGI
X//GWY407S5YtDAOhg1CDnbgmwHtE8lE5BdeUs176whNlv5RX+CYoN6T8IQS0x2E1oND/RdJ8FsK
e2iRMsS3fcINUWoeY0Xvy65x3QgvoKPeQ24LEHiY03J5fnN9WlU3exdT8wCtq0Ytd9YylZoBd3gn
y/SMTQa8K27BC2N19BHzELox2i3AJpTpZZkcgadb7V7FNmFZE6lxQ3xPpil7rRBBNnG62aRy1n2F
8mCfOpK7gIKqnsIYNJ11IW2ZTwHuSjIdyJbZZERWkhhSbLTeXjYKaYp27Q3lsXbWOaxa5MSgcrus
72m2vv9ioIhflcg1swmrhJb6JleqPCrGrXocUFK1GyCZw8sh7wB3x0DAXL13Qtmrw5VoUE4PuXom
bX6YVUxb6dedZrrC14WUcFYDk9LL2yPaG+XRqVtXDkZDqLuYtGmxfbAwCoGTxR+uivhJRHiVunE6
j7jgBuJTXg31qFTPitW7uhV4dfGXqMoywy4p8bDgtgq4O1nGeMuivPYf9iRSzg/NU7kNdNbvS0qK
ndAE9bnVjQl1rpH2sHd7EGzqxLX3aJJRz7Sq+lcGnKnK/3X9enBWdXOVufg0F+96VNV7tfdqHDy2
9+QrFrncxpCtHsX9xols90lAmqOcK+NFY67MUTHO7VOi77t8g0etRhPQ/hSC2lvCz/Tds10E8lHN
10W4kuGsd7Dicil7ERIx64u/XF3m6l+MrxJax/IqJgAXx098oimiKkjba/JN0zxG4RD6Qw9+Cq71
rI5xoymuYwauEYTTSOqo2Zx5SoPXVcNHRcVG6u2Y04xi0/QB08E2T/WsSsucjag9e68pj5amurry
bZm/aR/6ch2PY8hiwKmqIbtx/SvZXGLlfw0wihnJYEo5zzt93AZbOQSJnfIgoXp0VBPnN0GPMEnP
BUCeAjRjvoi1TTxksdf3ZFnr8lEPQk8pV6+kXmQNNUUi4CWZ44NrZrsiWWeSK5gsKqeGRCw+QTim
PsY2lee/+uQXDY2EXuILiUMqngQIkBPaxl9tNtHaRZaLgA0yTVAJ57WyYxOhe7TeL45TWkCApHCX
Ox5K8vHOIRLTJKszMt2GmZYll1gXMYn4ARBqze7ouM3NN0gAjPpoK5yW1ql0rrZyxHvROBvsQ8Gi
kvqnSI4XUIQ7QxJJLT6h3i0bxZV6srqr9yLVifdrk7GtGZ5sIRogQZza4x7Mn8srJbauQIFVI3x4
uNpXDRW4Hng4dHn3yEMvZDwprdpl7JM7XeFcJfBtk+tIcmZFAmYbztWdrcneU8YjkoNqlTVeSPpL
sm7eI/yU1JAH3SL5IX6UO/JJjpDKF4qGgxXZ/lM/Bg/+Mt/khjigwU40fZ9w7FGkLo9f+KI3qvOl
aZTwXDbZ2yvbLyGPm2qVi0sigpH90prFyCZ9V1PqwghIX+iJAIaxrXpuUZnZOtnvzI3PDQN2pIFu
8bMHW1pGCuXJjwH9SnX5eBpIW5JlXqc4+OKadSuR2SjbB6Vgl75LH2Fe15YrqC6/QaBjFwqGDOFA
S6MmvBaONMH2JCbZJokhhAAKUmvkuSmTN/InIZ6qaggLsBQhIB6cyPVePKMn05aAvXI3PLyWoGvU
vp78sojiRSyivmtjrv4YhSL9vP0Ez/XrFCD9RJgEmVo5VyX9RoeOEolleBmevrYhNxuVxDqRcoVQ
oPQxSLk+x64TL+thZfRC4pqoKhStffgOoRwWKCdclt2e+v79RGTqOI6mlSiYjioVsV0d90XqJKNq
vyRzmkPIx7Atdfw/nTvc3rjRXmwzL+nXDn5rbomVeaFfivIm1s/e0JAaz8g/4ZHkh1MOkatR4lp9
nWQn9FioXiLOZJnAUgle0rUsTwYKUiVTSVGJcPKCvPBitAnypNLnL0Wwu3JVcEbXS0v9kxlaQLkj
IMKiE5rFmV+iJ6H+9T5iTdk1abAlVY2n4/yv3eVD4yGZ2n5D+PXbR37L+fYhjZW6cge2nmp5Q/bt
SLsMcIp4VtB8QSiCPekffl7uetLAUnewr8xDb65tvs2lHy06KXHima/BtZEQEZTXvAR58oArONlT
yn2/5G8nNGZxq/ok3SihHwZbFp2h8HfuuCBl91upw6P096aabG5fB6dhZ3JDP63rpdJvzX6mbEIu
UynWSFqDPOlqw38q/iuZBlSNeUMsu6HKKJBgBLmxDnIVjqr4K+xHsfP1JtoJOQGRGK0BrWuNNCne
S5CASk1QdLYILKJCFs8QNQqf0KgGOZRIs5VGpnG+VrPFUM0SkK8eo5Z925Ec+JLYOdbVeS8eJer3
KiWjUE0G71nNqtJ7OO6TM4AcA8vLyS3o1glJqx2eDyDdmHJkbyr5u4A38m3EeJlLBVLD8/LW9km4
195fGWEYz30ZneSKE8e6mvL8mW3M5hSX4vTm8lj5N8RLCNplmwCMP2Bfn3izd7niF81Vk++UTu9n
ebsgoSpT0d3nEsljsu4WgdCmLFcnGD0DkocMnX5VvzmcwSzJ11lyWJhMsuo2r+rXqqtFm9SuHn0F
VuhVzLBtSOZ8fOf4QpQv2dnGTEFlsYOfc5jsnmRTy+i0M0u9Jc131v7o7FCZjkhKTCRl9rA3OQVO
U2JiSZuqftt+Jilk7BUreS2DMALUEgOBCwcajQCeVaeaddaIMCUXoLjVHVFWi4TsI5Aj1RnZaiEz
D34c5S97/Gv0gAlReab5K8Aq6qkBXjiLTJXdLArHTrdNjF8JBn+d2uxvMFI3MQSHk+0VJUghvvN7
0nea95cJP7GK/eT9PnAmj+30X+mYXl+g2gEvQQqYJHGZ8SLnEnHUAKgZGb9Fejfq76jx9Z7zLbtK
5ugNpEEyN/Nz0K/6fqVo23d3yaVJGH/19peJouqE51owb7RuJH0ckf5nAByP57TqC+9Rki7IsWvJ
lEWGdTWihLeUGBBRlbjBR0bsq8g4wyXBIrVcJ3c7DQq4UTjqqFwZjWHGhKA9xUVD7Z+0CYfiWxUc
Suom6knWe6XD0e5SUl3iymjFOtknbeNM69LjL9PvLa99emxtik/s+LBVZ/TPIVdlbn6LvyyBP91P
B/y85rT+5A2mVPIgJvBmHbSDUIHiKeNrZa8M/TcIft/PS0MUPaks3BxjLrRuTSrkN22D7m+xkfbO
USXpgLDtfMzvw1/8y6uMgsaQKIy/29Jinbnvb44niMwXIfcrJL6WHxK0bsVIalcd3PQuiwTC7ju8
QyIyBH2eeQTThKTVmvtTTKWRvK4I1xa7wc2ei/f3W3NL8q1jnyfYK0q2bL6VPwD39wapEcpWXb9z
TyFliKzfsSMSE8m2lvz393DQf6xl+oWzVlzGwSkz+afbhlSUues/rGx6fixTQujISXndhxuEt4m8
EBES9s5eSRtSrvLUy/ePXTuND+HmgfHp23tgBqgTAgisADizT8E/aykt+t3ASDQyM9pRD+zmWl0h
UuNfKXc1c4RsQBgM5rS8McnwHn6JlCZQAch30Y7qio2/GzbtnNRpUn30FYv6XoZn6Kod6zkgOuR7
mPN6/jC8hOOQOxOyDSIPWwQQArAyWX66+FRLkH+g9ltEjYoVhBNYWA1l0eL+zTeCsR0QPOmlpN12
4zKeRO+v1vLM3LezLQL3waUGPJafGxTt50ivxqSZ6MBcy6Om8m3gpSu/6H1kOw83BNMVfgtiFqdR
esbhO83u8L3Q0j6Map9a6nuo++fY7lwG+/7OvrStMeu2CGPGbwAmdlC2w7dxbL7ZGDBWnqNIev2O
nYgTYTwcYBLkTvAPXoN0+Q1mZzvBiVbss4aQg3/Hr7F5YroNucBMxRHjAvemdY2jvG++u621VH+C
f4KrLmQI0/SHlfNL2brKX/jFBzlB/IkHpYpEEE6itBsVzzluDUStp/yJFw6L4B8DpGf5JwIYv3ez
xGPvPm/kbXJ0jLUDcpangU8CrnBmARbzXJS3AiQfsixv8W/4qx3f3yox3At8Co/Ez29i/dMv7Y+h
mKd+D4AW2MLkorNPagqvgb/+JsuzaXyxFeNgoSOFNTf9Ij4ilV2knbFtvi0uuKYIQ2PLZyD4vhV8
INiZQPp239LR3sfYMo2b/aqOn/2y3eR98QVYr0ZCOnDOaIWEUv8p3yppv+ZeOnakCxcLbQsy4AxR
cBa/CewdaavMsoUOux1FAuCw1baAy/Ew0MEza1t9CUBWMAk5qTx1hZAHTGm4wJuAMJNIpe5IdMPR
c+FUw/VFIO3Z3iVL6xCOX8RWG27MdSkH3l3ZQNEL2Ekr6xgKf2Zxr3AsXJQNcDzraIanc8rn9g/M
D5BQdYe+SBzye3fwGR/G5+4WnKgaA2DzcEACooATJIQLcR3anuj2sXwREnkD8G2ZgzN+qe7qzjjo
O3Nl4A87kyx3eV6KOwnyZ3IsRRPNrbzkF+Xw4G/MEPOn6D35RwjkZdWPGEbpDxubykMIjykcR7JX
MfL7nbwDx+lirsTWJSX44RMlj6a9Uzb9DuF5Cs8ima7dsQNwkjwv3SY4KRvxH5AOK+0A+UgAD88v
EOPvgtt7sdu1A7K3vLzmb8xWtvCPM32bU1Ra/YcNaJ/0H+WFwG13z1u3adIxH8q7dvcA1en+AF3b
PLXUeWV6dEmq+Ak5Mw3P+k8tT0LKuNFEN7KrMVs7OLFnhj92dnwf/oIr0gW8wV2KJ7fdNReeoNwM
taCQNAiiWB+fEaXPFNEhBBF/2JYIovzGAwiCF+lOu/eNPRfeS5RPBDGaMfeUJ6TjhfG1O+2QkEEJ
xjMcIzDKA2ekHZQDBAJh8YfTBcn4vNFZeGcRm9uLHPCjedIO/d5qPLKqpaWJ/fFNOaofpBf7Wf8Z
QKuDPeQfXdQfB0GYZuQfkL8XorSbsyRNnzMCJmq6MbPXDiTg/wX/1B8kj75itO0OabKWFjJIxo3H
aZ72HuKdZppv8B9aNp2AnmCG9IekRdXjEzAsGCyKiHJICbsF/f6H8o7AsnDSoyv8C+/gk34Nh9oa
QwmEIieiaCIRhCHHfjhoR41+ORcejS+I9ot8e3+btTgWWRj+yJxzTj4Oz+9vhLP2GpXk7MfIlOY7
OCGYQLpBXL2/gaWlCPmR48s5dt8coQKbAKmRfSFVOcHjLwd0aBo28OD4heVS68wSb8uk+sr7hTis
CXXOvVB2ER7QGeQF54/TFQmS/qacasUUSRMGOBVdpCAyDGcYAIEAHmhbyuCspCPyy/njVTnwiq8n
AJf9xforvux19cWiJBVCqp6S0/zLT8b9jwZqZYS0AzkjxX+lEcuJg9Dt0Ct+cdX0qIvg0oQ+IAtb
gaaONKqRQME6+okmiKri1/oLB9bMN75xW4FTehJgHfLifbLHb9Ia6++Q3KCnB8CNj+E4zt2n9/RU
cgY78phKqtD2/6FtTPnWr/3lCfYmbf4uysElfyQDuZd2NAX+1pP9FqxF4xz+meS+YX14ALcAo0ap
4S2HMJgMT4pwPakyi0YwSv2Hh6PYVafEYI7eo8CV/NSXXQJ03HBc+iRteyiQ/K+NUTjBJsnG5CCS
+zgVWVVY934yCTzVbUhKIwLC72clf5NgOKMaezP9qv0t2X+0SyK/NX/NYDD/xVxKj7uDWePWVD+F
YWhBpP8DdITADzexX64aBo0Lw32PX+6LARLj4f5l5LMKjIjsoJDOxd3AKRs7s4LU/vdKJGZmY0+g
jbRu8vNaq95rpHpAYbA3Sf3maPf6BQn87nNZgQuyAsgCJJTInYIP4EZXc9oAACHTusFB2gGtrZ5Q
8skEAbum80Hi5sPWS93XFPWFHGdRgOWQ+jGYG8EIGGxSNioqOwsAOzAWvR54lsQ9oCG4p5Y27Xm8
AH1mr1IaVJTkG2d7rpuydXWt1sGdzPBFQLa9MY3JCu89hM8YIDjf8pIxUDXY0ksA9L3Us0bOyPEo
JChwwtYCCkoZS2CCEMZHwUwgAKbVhe3pkrd8D0G5eM4GoEibGbA3M+LUxjhlATUCcZROwDMBQuNJ
Qn01QqvxAVn1TSDawpHu/RD/4Bn+a6T4iAQ3nTheAkKqOIdB7fR/kBZTyXO8ow6ISzTx7RPSEESm
BTNFD27JJ+IbXwVy7HIZfN3DI0dQkMgvNj1AUHyVvPP4mi8vlIp0s7kCqg/p1Z5DLhNB5bAjXlaK
pQAUvIkIeycwICJ7Ppg5a0JkPW7V6GidkPwjyo4K7HocKx4q5Qzol3nog4tBkSUDhs698oTFzWDM
eTytBf7hsliLNGqQm0fSnShWeA0qLUTyNSF77EGSE8eyy5uEjSXbnvXGqUjyaLN6esUBZ/KO+hNn
fL7b7ghv7D614jEI/sJxsJa/BMayPmdlRwZK1LQaETK0bA4QErC0eiIB6mB61Ai4NGNYE+jnzNeB
UKhG9qTzgeElU9HZ0pRHjbapMn4co1XFKQTp0O7DdT/CU6qMGx++W+ifff+Y46oHOEsCteMBGIBY
BbCY/G7Z+WJ35zvguubqol3X6xhLBWaelQBOCHAV8nrAijYomB0R1mxPuPLhrQbCRXOwWkcgSHul
gP3yXrQKu30JlD+BmUmp8H7akV05JbqYPWYyfLI0kIZnMRfADq7yCPwaai3h9fODPasLtJ8Glg+u
x0nq67+aO8B3FKWFEz2Rotl++CtesG/XrUCjGZFHD3xbMq48kMHhSmeczZ+bgWvCTQav4mVw43kG
VUWJTbJWZgpwg9Hhvzzh95zkD+89rT385/OOgTfTxjV9UYaSSKpxhPAM/GZu+82UgHFSZErWM1sT
1bUXwHrOpwBrs+yWpAFemxmXl55JVjgVflVSU3vE4oQshKkDdEe3BIs5c9NFt3QuBKB1hMKsgzmZ
j+NqbdFQs3zPGoCLKjA1rBvXq+G+J1mF3Kn0Gou4ensXEj9nA7VIoVww28J1s4yO4TU1xikhA0Q2
i9CbN97AH7RJfceVv0WcuSiu1s9Rt8h+CdcGMdX2AyegKPZw4VZZF9ieS7Sh5sYVIpAGZGZMpQOS
HwF0F/1wDPconskS5xjgRXUwioC0MLuNNNVX/QQdRwe/Ew0Y96XfCkwCvLoE+ZFYzpUwTmRRNgUX
KrrrS+jDLcga9iq7iyb5fvl6jj8qTE61OwKUQfmY400Xn4OwQVB9C+6xQOPIl1Lox2x1aveJ+n22
5QWr/onKzlxwF4Jw2+N+B4GI2t4vBuTxsChRseR75/MqAwDCa5PgjaVj/I6MqfHsFU/RpclkzZVQ
hKaowuYKT8cSWgBtkOujRIyHXkBbfLo1NtiUxp434t5QTds5Spl4AT32wSf8kKZcB5GkJR/5qp4j
pQXGJ+qoJbR1XDQ6j/cT6PfRyNs5zT2En46vXnPox4CE1f3fuIiLpxNeNNHe6QgHEJCq7ZznCwpG
w3R8nkBn8HSAbxUPJ0tlg/aNARORmemD3MFBINpmiWLGqG0ABN7UorohU1QhRXzneyTI0yUwr/+Q
UTSGpzaH2VhgexVw5ghmEc2LuSishr4SoxAzpu3SEz/EvJwpdrTAgQ3vfEkRMIJ7ia/Bq0RyDYvS
f2giKEIHgogWOsgEnbWf6CusCFRXAfIiFgG09BumBTBlzqe6IujHgmrR0gi5+oCqcJL4KUBmBbMF
ph9pHgbQpzWn+bwGw+CRYDEFQJtoV8DvW8sMEzhZinUTnMlaQXpeA7cFx4ko5ii6jAQRFfZJtxE4
yqJ7kJ3FakCLaAk7MHFtg+Oo994K4xW+W36YK3xVDEXsE2ByF0o3VvknbZRCg6Z5apSBtiz+hxHx
ZzaetHAEwjO9ZgtlBhUUPApABfGWUOjBllr2k2whLu7w2IpSJDigmb9g5n5iWnSG1URIoqgqSTYy
9KOOEtsEvaSBBVHvYaFTj+0iVh2dhc7EYLh3wmuyxxUK4abyj+hRLKQYkLC/BH40A43cM3xOAAWj
o5qQ6TPJuUMRIGVGizxZP9iKj88mTQMAwRjUhzmdqfAWmsgKHElMmBXnouE/AuBSBpcaM6WfpDqy
WJBekIwKK9b6w2D6Co/uHecYZwlfMSEehSFIUOSpsjgWDLAH7FcMWewA0Ul5E79/th378U+bgYAt
pn8e/qRFgMrzJ/+8cF0J+tdzxoIRQevcqU4wdoTj5X803VdzIksSBeBfRATevELjPUiA9EJIaLDC
e379fqUbG3dWqxkh6K6uSnPy5ElvAPX/F/Nj4Aok7+/RezoQ4OrZB07/hRW6kjC0DBCqmDsBzkgL
rXeLTSNJUE8D39hJCFm40T2MxBJZw1zYV38bMynC96MCkZEafLUQpshYMFfvUu2EWHhTfyymEIvg
CkikZUMbK/nvMPODsH7ewXuc3bZrk5k4BiJ8qIjcMTyu8L9kx2yKtb+Gdy54wHFRizf5e9JBj9wo
ilIAX8IFF1rhGSfqR+lQzZv83kvgmfBgEuxMoh6gTpvCZEGlZWv/t8CarsNcpcTPch25izymCsQL
gSIZL90u0fNakZOlfn4fVUCS3OyeruZPJROeEqmQL+2/M29XIwxv5aTiwyDVS6Wj/fg6zn2E+Vax
lKRTq8by3/Lzcixe7u3Lv/u48HGWkYUXF1oQw93sNYx/Zt8fXTeS7rx6+7GDMv16ddkeGthJl5oe
XJtJMXKQzwlzMoMUU5jYuhjBYQ70rvTGTRFal72g9kOPuRfU1PS+jRYd9BTqPPoNv87lLcIQxtei
XFiUbxMl8SCeyuFQce6zCCN1ZCEiUEMIfI83HGG2zVfi17vJKiAEq/n5GcQjvY4lhHL0p5+PWWaY
6wa/NVyNNgs6mvomgT34NfwHCuPcl0UolZNPA58rV+LTU3Y6lJyM3HC7LF0+lBVvk4eJnsnP54CD
sNVk7fPb7DRjgVVBvfQyuYnoH6Fkh4kEwtA6GjoZg2nnqy8r2KQjN/3nBRvHz/F5oOud5/ABOFG6
betXEwgcpRR3J/X05k7BRb5PWrzPDkJRHrfmbnbj/AXPn66BiXW/4ZaXMgxXwcSxTas5FYvTzBmw
sc+UNlNlv78YZWgT5orhuXpjmI1UcBnMmRVNqepmig/OPRMKWKyx32B1mE0o8mbOHFrEGDtzrL1S
AeqOf5pu8KenSVgw+76bbeewT7kEiTXQFuBq6GqOZcgxOLzBKWWG03fBVfJzN3Nw2CDkl1uUhvV4
u9QbC0T0sf/suw8xh8VyPF9D6uW/0aPnP6qMLXXi6Tv0O6xVvDP9WoynX5ccjWw258+1uKMHPUOI
/Rddzh/YxJIgHGz706LBaHJDrwzP0T8EyFKpEdjFUry6vxPodwDqVvN4mDV376vneNPLByORBbUt
xi5vAD22oAHN0rTgK/IHnEJqhSBRdE5Bw49TGTIFgT/dmhdyhWzsM8BEN+fZWbRqH+4WPOJVnriS
XN6E11MJsMRn3JQY/gpG1rQQXQ+mP1tXRqJuVPCz7nkEkB+0MNXTHmou7sxlMrTe1C3ZYxQv3Af3
P74/I8URZZL8O7s9VM8Pnta5W5V5CTfGhviTHmzHqzHwuaaApOQEqvS4sKA+LQ04SPnIfQXAGiD9
F7eRg+wfJj7dg3JHXkZq1CN1Yf5lM/cq34YJaJvRapSE7jNh5/BZvgLXmT186xGQ8APqtfkWHW++
2UWjrkNx4zJB7+bFDzO/sRrbCoEEwzoLL0JA+AyrfoBIpt42OE4VgQ2q1yco9xru6lmIcnTXUQ2c
mqv6dEV9y2Q6JYdXNyNaswepxn64HfGCgpiPDL6YmkgLQu1ZPa5er8vy/VdSFrNdlRomqSFdTzQt
Kw6ay74HTPDaEMxoQhlk3pjfQ6zigHn03spL/qt0AAZdQWxVXi8CWcWPrD2IOITIuSJl2nWsKA6B
y13y/7j98Ex3pditpIR3LBCLUe9j+Mu8kOKigortEjtHtmvhViIHS8ucnYvEdXm149EKP0MpVXpa
CFvRSYFRqfmwbc418vpcyBW2FNMkI42Fh+rnYqklvfZkyd3ZgIBsq8ykOkXcos7q+mpdsyy26ONR
AW3GgDFaGHIoqZFieIjVuCWBj3BSaiDSZLN8ZeuAnQHyBAwo+Fnqc++ZG65o+lrcTChx0dFVY9uF
/eEKXAc75vcW2X4qVbaz3Ad40U6JD14/Z0JeC0XfmqfmODiRj4/NY+C673TQmSNzVo9RxlQfkxFY
s0eFzbrAzY+V3+3H7lJ10PyeB2WZfcPB8oduJOxERTNT6cW6t7AiYV9AoL9xT2RBFk/839+FzcaG
QSdPjkcmvJYkc4YyWCaUvOCz3iMc+1PYfcwmMoPV9mDc/83QYBcQrvYXiQ2bpMlyeOahMpT+TAr9
jd3VKv3JN1hvv2VP2CtewvizOc755WM1300s33//qOxq5dTqQgUNF5ihS4Yt6Dp9DQi4o2k/hvql
0o7SeCm7JWNLXlb2VSB+JCNZzd2t172GLj28o0990hrWyVNURZvl3tTJBOgek2OVfJR9XcwBzYkf
i2FDxLPqhgqLDei5h5Jd9ZX5vKfL940rUlJ0+U6cxXBQpbZ/wb+tYUFUPH2462E/xIG+Pz7r/wX4
9mLwUyi5VOlwk09lDstbKrL7rbAiHpZyZajlPbORxbNort1PwhPmybctBXx4+4rk6a4km9jr6vkj
jrgawrbB1qFveLEDiYMI71cAV8XxcHH41PqWPXfo35fPnmvMFsp2itU+zVziM05w4u+Z/b2ly/XH
L/nKmyn6/XfkxXwuJ/7JFHr6S6AToP1QJMnLZNk3bupY9vDtXx/Npzz7lvi/y7QoNuWN9YhX3da0
EGqSzKLAR2lcFVQkzROfZomf4IceRX95wJDuvGouXrGgPlUwm9Idy2Rk35k7q+UK76eSj7cxlWC3
itMLjM9wfSwmuoNNI1awKmHT0epU8/1VfC27Ke+GFxOcuR+IRUK00Tg21SI1KV9Kwma37de8NNl2
qT7RacwlfkJgQI9mrZ8z1EDsJ//inaXZLga7J2yCtgi7ZyhqRHTedWZrDhOP4kDEPy1t6l7lkbzc
1DcrVMiW7VgX65H8efR0JJZWxbA46VNpgc9QBjwc50JDjZ0gGEXEeMmxV2VP/DCoCWNYrNzq2/34
JZfO/jj7fxHv72T6dZi9fpzIsMix4r2gmF4Li7AOiy8S2sUQGMOE6xcM38Q8nCUGyz6Oh4B8+s85
YV78bZuvYCtwP4ooTzh7onSNh7HY7et4jUCXioB34LpDfdmDWIX/6MNr1tPQosnCUVTihC/MT8Je
S+dJ0QdW1FIVQPsEUcpYAGRjQHFLIUycFgYhHEisGJyWHiz/rV4SgdW3+hvsbJT89NI3cqzfz8Hl
T7AeiwPSuC7N1/4PIu4/XRbmsJl5FjQYdvVX5W4EOP0ylYxFJMlq34JW6cBszoBH9JY/aYKiQChO
tPobxQwSSkV/A4I4yn5sGFpwCl1hbgBgSG6IWQWaoYAnWETvwEBsofH9n59C/J2piCPKKbkHy3Z+
RjaT9TX6wV7w2Kf/zHfgksRB8+y7I+v0MH5328ycasWNdRutYGYDed5hE8eDdWcownl/FLGieU9P
10bg/FkxBmS1rfO4Ib4J4vSl9K7hm/92XK71N27Q+RUQXFLImeGrc7le68QO3/gAP+W3GSg+3F8f
BN8BCpDbmOslCrmPYkltRmHz+BAO3dWJjHzvNzM/dtlNMncIO4t3cagY5idAKfvp0JOALUxrnnt8
YOHcd+rHp/LUGCXv8cGjZ7GM1MIiCG+iiPUXpikeiwtEOCgMIlEn324W/dD9DtHd6+MZEoRwkl9D
0RHpyIPNHP2dgSj3Y1HwnezxxEd+YGGViSHTY5QOG5EXPayarJqzsbyV3fqjK7Z/C58vYRH4Oayz
jbQU58xfrxhV6ZDPIie4hv14acbgsaoICJXhMV7R4vYviyIQ+5muunutCix4BifDJ3UWd9nlunl2
eEqKtNPoudf53Sg48LfyDSMo309hGrWyy8ozVSPBfniEsiO+hK6ZxL5y2LM2teyuvkrwq4Hs4Gvy
O0Wo+F9OIwh54Cdp5cXwVOW9v+KTfSvd1aNRnDb1ARW1gtAZVIKGBQCZWhxvFfuy8iTfbdxHV8VE
qTJMgVt0slXxc1ToJZvX7m8jHj1oFeq14R3ay0+yb+vyobHurG7F4gXXhNQo09vKfj/pWd/a6+a1
dRoZYqU62TmMiIHOfkf54r53bx1b+Va6ZwZL9VxHmk0rqBimXjr0M+kimnXsOrhki7nRlgbfKNt9
DLat/CwvFSXMoG1E49hEd076XCK7vk+wzDL838btM14sUFhWijO/L97kqt1aIaJe23tAL7F/yCZ6
jRNKlbhxMHjaZqnEuvgaQwXmckb/5NR1UIdtLN+5hf0cs5x28aP4+16IVuP8e2KoRJvuL5X+aqd2
dpxorNVWurlGoUEebRcvr/sLPKP1YEyF3ICoRfdZnGeipL7HR0WelSsaV+2jpn3xcTnTW/Z/H8Xn
eDoAk9Vo8AU55OL9OxRRc+oxsQ+QaTK6b4TUZWVHMgn2u0C6u7yVsDNzs2djM7ZHvMu0s5I3FSKz
YAZcdL/wsW/mB5ertsSmydd9/Ryn1nYXPTsHExvi8WAP4n2iG8dGTAtN//h16p3bF8N0Es1UK1HJ
y1QnJ6GfYVNBJYdlU298NF6lV5WY+LKUVmgzasowyl3XwKnmskfoB70E36rEuJbOLR5xoHDejFdJ
8VcXRlCFadbHaphWIPNUYCJnbbwc/jZh7E1n3zlWHwpriDc1zeFbakyXmabYE4mdxtqi6OrokilQ
AlEcXY3wwgI0nY7AQboXmvhvhY8rUfRV6fYef0W8k8b+d13z95qFeCnAVqZNDwzk8v0A8I/uRMLA
UqNLi5doJuDZBnWoXXkmCZ2quu6fARQki1Q3i0GRxuzeXuxbT8w0VIqfnfPR4GUSmJsoP3rlg7dp
Lj9HChPbr0N39Z5cV1/jbG/xvtPxNkv2dt1bDIBWTNOPihPUeBUzm9ZuW7l2svmAxK6rJ+S8YPTe
de2xp9fyVaNXtGiehlPL1qeTPRXhIaU0FX0a98HhVs1fBupp/lXb/NNgD52DoePLgBmNjEduurrQ
b74tI/3rgkk8Gd2/MsyzkcN8iVV0iMT0NQimY6tW/I9mz7l5h75m5WcvZbrLa1Y41g/2/lNnl5am
P3Lf81E+hgi/GFOZm+RwuXF88HBxqUMniEtCja8dE28av5huI/qEJeRvpWC3cf7KBsX6UpP8o5vJ
dQsXihgzxNsnun9/N20EhjzpgVztgLmHZKAPiwqe1v6Vx2nyTejXquxdiBD4/TZJ4xi10XYyzRzl
DMzvk1P2vn/Vz99hII3Mn3hAdTfJZpqpriBTLHJLtoRrkuJdvouBLXY17QGv/4J+jU2ziDYJLVBF
GLX7ycBmXhJL6LsY+h2By9ybROAmgaz4kFfm+2Sq06PC0SXTTQGxC9M9sMOvXfyhWKj0KAUn+LAk
URUkNjQIZVqW1IkFptLf2yTgKW1eK7Pv36nH33a1ZSHQvPeFnkx/O76eexuKzEYnwQU5zr+oFjVn
KrWtSfTSu1F62+Oh81LufSVCyZF+rnYd4Wrux1v8TO8tjCMe9N4QZ1zX/XPTU/q34oPUNHRCIgbG
6dcbVJsqZuggX/HNQ6juZ7zQZhhrOWz+cjdiC5nWAN3AdFiqi/5WV1Fe8V8CX1oq1P62BbQq7osa
iYlJ/lOw8pjdZqKBeD/1qOg/yO4aKcMPNpOdWrnDaX7utVl4O1UK3QIhuNtExpSoh4m551qo5ZsG
boCZ6zQi4wafQRcrSQIFcEsDMQgPfLEhX0HN3AgsTdLdpSp0wbTta9nemIjLWIl8J5ma7MtHKTwW
l36BSwkQWsii6MAt8NETx5qmIDG4ABnYhCcJLVhWjMTZn0Pum+wncMbLzMLijnNaDegRa1qbNncv
/T/FHBHqf8+Gy6mtPs2cpIMR/Q6FWS1iYCqNBgogLKxKhJ9O+49Qu02od2kgBsc+ujbL1dcZmv5O
qrHYdXZXU0YBganuGu9tkLnW/wuQTCQRHMRQd4fgo3WDaxAAprSkxCuZD9nJL1Vj0tnYnT0WBYiz
DRmCsOySayVu9ViuvL6XHyoIz0o2VVrCUlHl0sXbYBPwdVH58h8LdKYbp1Bbup6DgcJ5gtCLT18T
WVYykJsg+5MYDMTwMhIsNNQAREVoveGG0t72qpLHsPmJRWsjfuYfl+LMQY7e8ZNGrKs73zYFoqUh
XKmk2dV8BkeqbQr1WZVOiG0/TFz+M0V0KihCmPkoLyiEMBr3Cq0cqN06su8BynQokGdL8XJ6jkBh
GA8GYbZz18URiJsb6hjFcx9gn2zvR7oIatdx4Q2TkU7Oafxru6RVmuVh1KJmeoY1nfOzuBzw6R7O
ZzU3QwUZU5ZDO8E5TptAtXuL3YrmDZ6RgXLN3du2tn5TJZhGObkVrk8iNKKfejsbYGf+L5mAlVbw
RW3fIAqBWJnguKky1Yk4dx40w1txGEu8mPUJAbc+NbyDWoadoDGpy3bebk1W16OIrxsPvTMQPDjz
c9v0whVy5OimWwG759H9ucSbDvvJsLpxyHODXmOqa8pBMV3KnDmTgsZvlVLAN0+5LxPILBa+T/SA
aCICr3ZHtQMZiLq0PJVJvefHwvDDbCl+l+lMvzKSt5P5WwGUF+OCrjSJPJyfT8h0oXhv7bK1+Lqf
X9U46wKj+PPEzq5mfmJvuza1+kqqxBlFGSUm1LMi0ZMI4lbWUFGflrXUmdyt1NQ9mOdgQslrBqQz
USL3Y2ZKcROdx6h0Co8ecyfXE++nekLqKNkg4WkUkcE1zTBE+reRHN/HV5VopMX6zuCstukyJbk/
kklOvLSJ/swVyvu+3DRq99+j64mbSO776nO8GMpGxFLbzsEA9PfUo1joxZr5/rF2/z539V2J+/Pt
1Tfyg7w4QAK9Qs/Tv/xb/M0rzhiURjoyejbPLcVd84dvH85XLDoM7t9WrfCxqux7r0XpkTMkI/0t
JVDZWjfzxyEMJx/gf7MW4IXkjx2HyvH9VdczqTYDHZVGbMfSKCxIIAt+4Xn+61HTx5Q1hXhCamnq
lkj3t65Dr7j8IK+E2rV21rbF73PpG5CDzXP8Mky1dDSEfIELhemknFl1JGvYVl+Z2vYd7Zldx9uE
xrUZ4GjXJDJUfvjnymXGRXXyjWXpU7fo+yIaPSrC6ej4EfKK5Tt3wRCRdspUpPiH+tkMdWOJpG3w
PfM/9u/ZOurW5PGNZfGGIpCq7f9ta4y5aue0pBaYpflT+d5Kg3bYbWYVASjgdfN8o2Dg7544871B
stAiFBFx0sVMi2zTerJ5RAp5oihaV80999U09CgIXs2VgTvT8YGUFlRLjKdMTjLDbpLONSktk3pu
tE+4yPoJ8eUWa5QgyGc9W3pdiuqC1W3tgiioc0ZU2w2zMh66O0TayEQFDLasdvzAhNPmwDTICRnn
lozVnkbJMXAHxU5kFykR1GBElbdvGbzfgLO1dNwZQkW/bWcMXIboFVqizH5REvb59JPM5o3/CO0k
ZhEUPQrsvplm8bLe6BIsSYMCsLcBiKre6pkmm4JLBJF9u6qkwx6bGWq5ueair13ItJlN//b91B9h
FxgtY3hxKymhlgGunJpLtCob0FH+znK7iE4+dNcLQ8unBrAgeJaR58joJ4aabivP0eJUerZxujal
LFnnV3TLs9iJcaa1E0WPErX81/lf2mC8TG8VxC96v93c5NlWa63v30+iKIuFZcfTn7oCDlkWnlsZ
8ugkByIa8AuNLW7myhNH8hflMF0G+UWhuVKqmmwwiLnKuXqsnsaFjhup629tXcq5fq6xervIOA3O
iDJ9aV3Jq0obY+MGGrsvxX1jeqg8FB6/spS34c2Vbc3/YJT0zDIKcaCA99xKv0y8p5V9S8lJ47Ze
TM/e8QvN3g1FB62HizYRgdu0EU/0Y48KZn2m+ZQBHUKYoaTH4MbV3hvCSmWI/LEpZoTgPFF8ryWC
jTSrSH7IeqhHAGrBGsptXJt2oFqifR9eIH32AWwbwJUDPmrb5al5c1AAj3iaqdd+7vlf/1H3ig3X
PL5uodiMKoA5vSKPZUQxXhvzKV16KRN6NNErDjssHpLBruhNQEIX6Xj1F8TPXMDLRwBNDDHTzfAq
ymBiidImre1aMS/arpq3OKGBaJ0oPS6e8+lHL6LBRtEpNG+IKsziIdxehUya8ZW1yxV8zJLKNrwu
S5Sv54Rm52f94TZh+VgGzfWmZXdzRvtE4GwFsh21X7v7gb4HlKvsNCddZsJ4DMHya4zD5zv9GfXD
teSJrLRzyWMPP8k5YykFIBpxLPGAtBgkJlSDdSTnYhUioYQyCMPGGqGVfRPU226wvul/UrMyD35V
GeFh3ye1xwZLrNZOgu+ux5QwHpupUneqiyr0L+owlnUdzuVTquR7bbHygQAZQ/rVoOVdJzLLpde9
uRrFiYyX9COEvG8Vfpn2RxyQoqT/rATjSF9xF2z6oY1Qrk2msx8fv1VLQMrcDCA8J4IvTRnsbPia
HNBjoeP+JaU94+rObdpTj9hh71UPKs00cEb3Tk5E82/bUQDpnt4v1XQt8/5qXwaJ9s2wxvZ9jBov
8hIsjXKzdS8+2jRP3bWw6qjzuPg7PPUcsaCGdJspHIjpF9+iX3Elel5l035+PBCSvzf/tv1Y12zL
UKkWxIFGFdBjk9h4++7Meaf1MNPadLTIS0c9DFxDK6Y5W0QdOUXkSCRg6XRleqxQDclnCd5EsMSc
gEIZ4amoV/ZX0bKXhYVelpRArukq8v6HiZ88xTzFPiqmLWhAcKP59sGAEc821HskFufRuvcyGivH
bMNsDLknpCGAV2ABMu4qiCOLsVqQ9rehmUvd478lgTBN8QqE8l/1QwGYw3ydlm90xf8u5/fQRnnj
lnVke+L7vNBTwOLiUDv8EavJU5USvIHyueqjDFEqeJEhevbgwG3ZNrk8nYfIZXpXf2DCy+y37m2F
wKvcKft+1mqs6kWjgIERLtNjeYR+jd0jgK2XAupj/UTvBSCpVUTkqUuMNvHergwFcR1jr59QzMYc
DiziexnDq262CdxzpBlSCwKMCf27UA9c5XznEJEuuqH7nt7vzeRg9b0aB9LRBuCU5ee59+GqMh0s
2/fmGk5ookoULPZxXKhrvC4mSirVn1jXgWdU2nRls2GQuPl45jC0F5oY28vGuv/bDm0RuwChKMZk
ipRCMYaTDRMJyvemuXE9ox0PZfV2J5+wsKZ9tB0qup14+czPcoMNbAQ5V0GoH/hzoIsGcdn5w8hb
hKixsSo81h55G9DLDtFRZ0UOLbKb1rhk/057R+9uPX2ygi/4X27eK5TjPbhNVKjcEeVzzRc/ua/K
GovQV8Tr5U8g0i9/kka1m3cdJfjgkxmjNCVri6KQO4z7CsPFwoxbOEA3X59WzpNNK8O3nqtGvrKO
JVFm6TGmn9jcRUQDGzrFRFcAnPdFY9sWsJdpGlclw7LxJ+q+fvuRsbeVJKtIkgLteFOiLBkFFypS
DPRtSiXlW/HWXFUDg34xQhU0NEx3QYcM/EgnjkjvG49IEGPgcXH9k6isBpj5bw8ry5s3VYpccGAQ
xwnom0IcxqdHfxFjSPU1lWlNuNR3yPeszVYx6ePaP/YTb5vmrTnFnM/j4+tk/1jDjgwpaBlbzB+x
QJgpmv9/Tm8Y9KNHPd4GqqXG+/6qJqibLLeVoGgVsJ9n0Cx3NpCiaw9ZfxC5R2/OtkOvwaGVl+kR
ca9a+QFqlyj+ki4jmJtY3dMAy5lkuscqKW0xFi5SKxVpyapt2mzQpRmiWoZBCS0EcBbSgIbRUPeK
Bg2MGeFu5/6FEe/pJJFM09VlTwR5i3YttZEimVVRRMr8PdUU8V1oZHg0px80QMBW21JscqsfLVfC
VlJ/N1VMHPZF4z+tqa0lDnV7WbulqzbGxWSQqtwqgSOwM1iNZfp943amIsAiwvhxzvpIIOkZH0cE
Uo2gmAbLAp7c1R+UxefMqT+Lr4JQHyttTphBfEILMojkL6oJK5rX9PAb/KCfPZDNsuqSpYzKlW6v
z8vsMsEiu2tCocyW6eoymwRxh/kUbCd5VCz41UFWBhUu9j83dlQZ6i5KZtiIUu7nsDFQ2/T9inwQ
pD1LAglXoAYWDFFCmQxGU9u1dDK28++7iRcRieDEoe0qQau5oCYdyHPUNt+shc+1ZvyiecoQP29o
yS6TxUgBMDf0Os4Z2KqquJv4/b3YDh/7ToY9XK+OWLVLlWfpggKWgAqnfJ41EJb18sgckLRNtR1o
8ehIOkvJmjGBLyWDHBA/4ynTpmpkWoEIqOLHNXdsPO5M6HCVcmzLHJaqFPbC9VW/0gpMFo+jZDXe
Ty+VZi0KlfmAWcCrGfwlX2RSTKgbIsD85zEOmMfPMqFOd0oBxWKKCZANQEu/1EN0rlDBMCdHiAKF
yg/9COGFzUcWCJb/j5Pz6HoUBVjZDJzK2cU/Mz/gKXyMEWJvTzvZW2J2IWD+dcdcY9iR+3qLvN64
7cWuI+jjdLrU6/dCfPsWD22wDEh6vmvd+xI+xc3gxxXEIbioa3M/9wBOs026qofv32m2/7p+SaqG
IrZUl0cX6MCcPV3LrHbsqZ6sN+Cw/ls+N/W2YqSQ/zeP86XWlGwL2F6t9FyvA81Bq8nQ9dn5WCDw
OBw06ol4LUYodeNXb8cWAQO/4oO/rJ8kdfZz+w09FJvS4PwKiNuUfSj83N1e/beXeMuO0lXJ+W6S
GwrJNDnbNgqnZpszfqPLzCY7/OQMRAh6gAK22qGarAFWRosBFUbBS+fSo2arBwP0TDmthhSwBOX9
/jsBEsL02GkxTPYz3biiGaY7LSfg5tvOonbXmrJq6GDS/FRogf6qe+GrOkiTq2kjlgiL44Pf+rXq
Ve1HbdpQ14p2tQyWU8MuaZ+GsfGm8dsVmTapzGnXep2jQrJ4/9x+noZcC/wjAWvSDsOZ9WKTVTPD
bL/eTr1wjrsRuZD6b3fV35f275pjBlNeKF/dDBItLuvj3F816Kw17u1jZzOQLjTJd3Xk4qKzRSc3
yc7T7/f2upuqJd/3/ccQurD7ubW8tYeUpsf6Fm+f/01ruWqqgcnbPvWO9Pa8ZjpaSlr/nWoG0uJI
tMFW7WNj2sspNrWhGF93mqsEJ0eEE9PzHLGVQX70e6DHF+2/FPf7ivDpfm4YKOWhaoyzBzspM3Pl
XVsO3UiWDQIzRHNTtsLlRI3WqK4u5AOPJ9m/jnRDjZ/IzLDujuY6rWVUyM7zc2eWaq/qYWDutMUV
9NJlc1O7v9G+Oo1UqIrLSozbZpYraUk8yBMeNdUPNK0vqlP9QRhPDfvsv3GZZuFqMQLgdu/G4YW8
xPCUTv7dPN3y6S1d1Z0NTJNWPedwQNaQfKWvN5jhhPpOJWlo4rZ+Grnp6rSeGkPKBvxZ47cXkuBp
73YpPs5EuiKAXfKfmT4r3Mx06fdWfSXZqdjsqOOH09ZIdNQNtOpcdezQRNCuY0xuGQeljkkNUmCX
eNDNAOLbos4c67qc20xeuVMHPVRT+ICq3RXTbqpJAWHh7TmQqUSgQcvDwWvYeXVxclI/2ffMcNF8
1dLlabTrGU6gTBeMioHoRpFLwwz2WJVeZk8rUzeO2r7W9W62YeDIm/aePrAq9F9QNy/dUPaPtdzb
Wsdl75PKfPlRe1n53Pemv2/cP+Pv10dpOdxXY5318NZMfAu7B4GIXZDrh/mjKbDpqxesgZ7C8hRc
cPTAgfvuYIERJ4gEfMFx9IpWjo2wATfNtPaAfGMd8aLtRER6vBFarFhnM4H7rrKHW5IlHhUXOsal
rEz3HXT9a5Xi43gThqux7aDZ8whvgbJxGFicdbSM0q0iTyv6kPJdWHBtnwcPlVQ6K1Uk9o9Y7/Z+
qAIwBBzB86Q30UVMeIMS6qiqXnWkhhfrca3E6vizpaWKvNBWMInPppBxEDffxFRCAD1zscG2vbXG
xFHK93aqtR3cdbHdx9kOvfomXc7mtn/IFxd9yjftMD2yUPpe1OiG6FoP3VT7kMykJryPoFCTT+Dd
S75PESJ8efd2EgOC9XR0Jh23q47NacN0nHpg/wNG2yDCcniEZAJdwoqHDcdkhTw0YnEntJEr56a7
6T2bprxf6jI9N0RkofECW8VGMictgOmvTcPEY1OoL70bg7n/Mr5lKmtWDiNGoNjMtS+jMI/Pdy9M
PmAs8pJWkVYWBJttXtrX5qG+ToE2L1F2sG7rRBGuPhumANU3zRxcf28nZVpLXNGPM5SACilhOSFW
Y9dWMQ8Db4wfAhLcQKXrRqweN3gb27+agpr4SSWn62U/OrxdP4kROW6SqIpGqxAY4SqWX61TKxOl
O/sansh+LAPtXWzHB5BpkGxkJrfWpXesrt7TPbhaonkMM3vKsQ8do9XEB/pRNVcpNAvf10Xp+e6H
xtdrLamda/dymLHDsQ6SoxBD9y69a39vaPAlMmoAFqsSLuxVbfAArp1b99RbfpyQG9RwoyUiWhVU
4MQt3zaDy9t0fu1cv2jJOPG/7hy0LekjClLZNC89QJeQ/+fwsZ7shvH3KcuXqxc4G1a1f+iuZ+B3
NLNLpcCWZKvQlfh7obnrPVel4M/275dvcpOdbT46vWXnRkrIBqxsjF5oMfRn5gaFzqt5rRII/cnO
76MMkolCgNMSSieFpjischwc4YBS92u10LxMdP7o5kKTqkFZa7ve4YdUti42AVW6bbhYlRMp5VuZ
Dr282qa56VzMt26T+NT5oIUXTJENUUbhVtQ23QiD01WOzIfNdRLfh2EBLIqx0Ds2Vs7NtRn/ltka
O18IFdgubFmKePCK7cBtJKYheYmXQto0xS8xDaJzoZ2r53iF2WDidm3fvowX/U1DQmik47kauouh
coZin5tnYNxNf3i+caunWpef+FcSrJJqLj9Elv6AZ8HeA/9MSEeA0L/r+4bkCCcf1H/t1K/fj21j
1Yh9X9sHaYq6Wv0RbVRFGC/hkZPXEWVPFAOjVSP0ZK/KsdLK1Ndj9drWMd4OGaYZaCaZBwsxje7f
st/W4VIWAZTg5x/n9jVKDxfVggRW2apiwz2G+8+cxAgRvnl6sxsVBC7tY/fymevhh8wZnNESyqjD
SrZ7qxDiYKrMTIoOFUtd6a6jSzMjro7O7WWkW72cGECpSWy0p1G6rjEDUK5HF895kK5rs4U/goBr
IO8Fn75huodhi2+qpK5WUmtCo6ZuW0kn/VF5uhtNgAqGF9C1QWCd+FynUW7C7YyoQY8lZ5L6M5Yv
n756J5ev1lw8dDdtZXlsxbzMfTVQKHjItgOq5wkXZvZvIzNewtdKnHHt4cHsUf6YxNq0dmna4DXF
i0a4nnOtT0/RVpmWj03Mt7VB8piy0y8NXVkm/vtcJARi+2J+jvgueybGQ6l+MDDCsIF95I2QQmq5
zklz/qEp9+9uZdnZVekEfKOYpofb2LSWvSAwFjeEFuR+jOYSBZHKT44fQtyUUfRWtoMWrFOZypG5
9/dmXsvqoXWpP+oQbsOqD7VV++Yo7NuvECC27p1d5dDNGsBTMlfksPqKv7Rw+IBdPWFmg60JJ1ZC
Rz4dGQVjaqScchpSoMWXfGhLVJQAAt7T07QbtxcLM0R/3+JlDfw/8q0wO3yqWdrsK2gMibtOYGel
R642gfujX7N8GZ47Fr1LgRzfxcldks/SBPdB8kWod1c5jkVDn8Ugwv95SCm8yAL5VQZ+UVPeRjv9
LtxX3VhZFYC2rt76C6BdKN17J/dt+mqbn8IBkKtWaJIw7/rbFRDLnxq5YTrr6GXDbco4EN0uJo26
w03hxsDaUqwUQvDVXwd6ovL5tikV7Ew5TVmNLJLc1Vf9C1IpptTfMqua8NTilna2R47TSkgvie2V
rp1DLznqhogodI+nq8f5gQd+RNfRovaIcsV+tryvXSrwvNCTX7rvq2D5XOU+emGvgG45xq944zoP
/vvXZK9nQzncaPZfndi6vwx8CZGfUqw0WZpeCuQ26fddkJivYoM4l8todq4IUyNdYTVFxsqyggTR
TTUVLXaNWBjFFrblzn0FOYc0hld6V87uqsk5I3U0FGxX1UV9m6w94424ZFHTI190pU3Fh/oa+p75
taZ/IQYSktGEqlmLQSHMU6DLGqd8u7J0GQIXyXIA68nrdsghZjdjHGJdkv+1fAbPjucFeX911PDV
KQzYwZizD6EEKN2d8+hwaYSePJFvTbUkjPjjjl+zyeIWVCep8oLxwRXmbpGC3ZndVF59Cf9N6SC2
SzE4RwOf/pGhZrB6Eqnfcti5KNYkGFLS4BuJs5KWjkCB71Gl/w9ybGzmNwExflEjGI9kI4ysMERg
5QrSfc2Ac1BGOjQCy4Ffr56gMk3J6dmQw65G0uGbzjkzJ0AJ+f5TA3bQXlInUdat3SbLeqq7edUz
Q5q5uMg892WSGb5m1DyDSmkiClSnNlSErihx0Vb7Otfk0GJ4dx3gkkcDvdGTn2xnosQdvr+uangR
1k8la2iGbb8ZgunBtAWFf5SO/7aLUspBYF3b2XomxJOfBdhoZer2AqpqM9sK08q0shzHBsuh6uNr
zEbzCwSI08Xzv/iiftmUUuP7+xZROjfOfF//3c6laS/fOzUTg4Oj9P0YrxqBGS6YotuQ/TUVVaSY
mIQA7Zk8lyeMr2zKAxX+TrD8E0ZNZPvhnw7UOMSBK2YfeEGwIAnEMAgP/Y+KOB4goaxVqO4Ys2x+
bDIUAfVgtkP0IHQdGWiRhWWJ7DIFHZtHcykMk6tuv9KNJ9172b9OzqkEAbbax1HwkSlzHwt4GGgz
eho8TP3k5P1t4dTkWsa/cHglPR2RnXLuElbs8Ye/ZglqKep4dGL6FkREmfMuTaK3saoFs8Vn9m1W
Y7Crd6FwmFR5HjmefaUWTZ6EDsweILaVmCmAzbVtq3vhGKqM2X16QV9doJ57XXVyXdKGGnrgXWh+
saEraZEo3Wkc0zeKmzNt2zT+UOWnFK8QksNyDR1fxEHVHQBXqwC8/W1L0otdRTbXke1TlHCRaWEI
ld276zFlNzTLkRJefMWGNqpDJZ4cJbq2KX6g5VubxjHMf6b7x5B6UiAy4+JGqn1IO6Rry1pkytww
n4ZKQWAbhWl4Dhe0k9j68CblUY45KIWz5/WAktEi5NPlOpVklX5x8CMoOtM2LIyGtCY4K7sMIgRL
pleJ39dDa9qWaWuDT/bPjdvE+QNeNQBujtjQPStTjafvkLjs56EQ2k7ZhXXLsUlvq8R2M0P/qqak
VPN0Jl86kWxKQcFnId/9H0fntaSqtoXhJ7JKMt6SJIiY0w2lrYJgICiGp1/fXFW7zg5ndbcNM4zx
pyHc35WoMXjx3ca8cIPIcYcP1UNwyK+Tzfp4/Aj12rECOKVbQE88IX+EBoz4tgz2E8EHJume9NDC
Ny080+Sxn4HtiO9mWBCo6g6yd6Bz7oiYHG7P9ITRB0X2vB9ywlsDAsbQ9LchqYN/Kdb860YU5P3w
41H5gf3VAd+lL5LRZIKlyHSd5s0G3o1Q0TePRJpLZvLRSYSsK+zqNCCEQtIb0IbifWIBEcuAIndO
UxsWQ1jYwpeYmSN4qUdFDA0Ol17UFy52n1hEcYfiaf9sudVjyAg8GQsc+x4uLfRXI76ODG2SWoFf
id2afbY14VrkZsHgAOv9jgXyw0nKoFugNikgVEnoYfCjEBHyso8Xb+BoCzysNHrpHr25NNGBDU0X
OZ7KtSORJ51pyHgTmQTIBPfHRt71Q9o9JOssItakLCIZ+EtjLgEFNnlYhk8aPaET6Kt5GHrMSc0U
2vp8+U+KgGjSsSr2B6dkn2kRuM84bbh8FkApr+WHtD4IvYYYPC56Srvuwr0gElbIXyFRK+n+5Clf
RK4G1B4/I92x+wCtEW7xcRBqYguhjIGx61Enf0NC4Yg4wJhDnIS57A1CZU7JeJPCXBUKSfyK0iDE
9gPvAaXBjYaJf8637DbMOiTSgSQ/xmc3wsko98PbJQACBW3tnyGHMHEL09HVgQJsIFZVpGNP2hWT
dAjp5YMZ4+moujlvQglycrkpAwkzImtNtoWUbjAiRBdBEYkEOBaJbr2LODkgU2R/6V4mfleG7Z9/
Z4i55IEj9QJC+z9bCRpkVEIN4nje4uPYZhX4yY+3BwBClfpwVFIdywMuq2esjnVYRuO//Y64x1vg
w91KsN1b+GcVywlxbEJrOcM2jsyU4CxqonbynspjsuJUGQ0ROyEfcsVR/h5/DG33GPy1oYKYwrjj
4GJj1atrIHoozmf0r54O3DspttcW1hUoXz1fFzXjPVk01Kqi9mGcIiP5GJ0KdLhqmHzC9DT3e771
oJmAhMCcZ9xB3xWKBZCJp8DRSqrbdoV4+7WC1GGumgmXDfQobfiROmp4GlXmgCCiDfgYAlfi6of0
4DiDvWGuBGMIjatnIGNHZUTLl+8Z80C5tBCH/udPJGZlMzwNm3LMQFINnhGklGuAICshdlVDZipw
1vIlfDUXpyomz4rZQ30UN5AlnPXwIWojxrYyqYxT7UOWpLA9MaYDUQDC/hyOlWyXb9ibCwmyoNtg
XPSpSUaz4Ihe5/+TKZA/JrdqxTAYzrErUbJQTYM/USOJTgx6jN3AgcaCo76Sw//hBdc0phaDpKFs
48BF44Bqhu9PsYZqomICKRME/lNe0DX8MUiMz6aljRsJfQ/edkphYrBEqAVhizF7bK4lyDdMkScC
bozwuIe2kE+KTm1FvulGIFvytCDwjKAxjPdfrwIOy4lC4TQgh2EFgM+1yeUHV6JDQsmkZypzKBF+
NnMYOSo+f9AclHMrzgyqaTOG/9rzPUcFavbHmM9LZsIfOhm+iLkm/AoqQQ/8PkpSbWoCwbEGw6kJ
SyABIMCNPC8EwzwbvhQdyUPakkE21qdEAs7zxuekoYlXhGtdhflZsX7xtAqsTGTQmLHQtctTIaHW
d9LcGIkM4cGCdbPNc79G73whSoyk3oCNBpkgkndG5KEe8mU6NvGVoFmkcyKsEAL/6lb28T5sngmG
FmfZWPttakGoW4iYHWMrpwSE0FNGTJBzsFNgNuLX8E1klQKxoXK1OXkgR9EP0k+RHuR+be+DbquD
0+giPWiUIAXEr6yee0Pld5Wgta/4Q0oaXf7VaYcyRoo1HhP/vRRdOCnPQY8C2r0gnhPNarr6Aq8w
snSCFLUcQ0QJqig/UgihPuoh9UKCbwMTvvZ9hrC1wYA5oyusMyMCxigEuJFxtbDgGOJEoAZSYpOL
hRBE2b4G7ALCRqk44KJoLlVEbPCt1chIkPGL6pzsEsCBJxB8B2SCAnDMBKMHIoT7WQO7By1AZAPw
m+6YVk7dhCUd7Tma34cFbkSBJLJARCsl5qnTNe0zSAoxQdv4o9wD/N+xzJW/ixiLeB8MXytaK1TD
pvdDgMR/mtTjXyAQJmo/Gl1EhrNbqPi/oFnAKdPuNAGP5TZuZwyNA0wFq0IYpdrE0o8U1G353GTb
jF6U+cT9RS3ozcUlg9yl3gfi0UfPNdFmrjQEZ4nMEXgAXy4CzECMxrdlrcNTWub2plol2k4REocm
xjPseniLH8trck2yoAtl30RWpGMYekzb4W94G+oVi96qPMY5c85eFw0xLbfRgFYXxKQbPp/uTfeY
idI/U4kj2/mIDBhYNI7ruRFguAJtZ0S20+dcVfzGf8xg+wEMuYCRZceESI2JXrHKJYvMpuG1OSzm
rQ1gBcA0fy8fp9wbrJuJShxcbT2mP+imbv0b9d3KY5yVe5syOycBDhq3y3YoRA0ILtx6iHBk+FhC
F3vAFyxH1ECCmYiMMfI+d+DD3A/rpbolci6+UkGrVjr5ADgjQzsp6zamuVki/+4xXHIisjsJfSIj
6ramkV8MNgPvN2IUHGmIKTXUdACGXtOftUPutACgjQIXfcqwie6+4ZZRHgxoyhEN0HMVQDwS1kN8
Rv77v0rzdSLrRmwzj8IVGWzhvJfYkN1uoQXtAbufSOzzkMJTPvNrRh2dDug8h+jVgZMIDa9D/VA7
P0eYsVpa/Hp6m2ZLUFm3i3D+j5s5stboiRqSZ8PMouQS6tt0caVHXDLQo0sYSJMLlpsrRRxuKMF8
YyJEJax63Ftxb9YdGIc8hhan6WlnN9ckSJAejgX5ZfVUAFJvV8xsefrvbRq0OzxdPZhnmFKS5jx4
xmiAXoYKBpCAplUTNAUpIRX+lZzkTlyi6LKPYPna6Lb7jartYNMlDyanSJ40klfqvh2WuyLRVx2a
wQIST0YlcwV/R8E1u40HfBi6PPJOfyNphOZ0bk4gQJFpSOvXFIlJ0gXVvN5JET6BKb1sYPgvov4a
AiCLv97aGN96VoVqN36fwOmQj1J1nqRDFj8PHzGy9/gSW2KXJ+air9n6tgHnIHsg99MykrO1/sHd
73/AQaQ0+HX2EyfdxU06hT+1qNWwu3k/9OPoPV7hsxsiIuEQGtFCaYL4GCSa0GPoolqEyvzSaVF0
1mtlrocDljkOvv17RSXxDvvnS3RDK0Pr7QJO2GzPCfxuUvrl8sEDYoPTuL9EjnzyO3QBYw3P2bS/
7XN4k2dzbN/wLpaWYfewWhhjUC+bmTKTbIpoKtaFgrwINvwoePgVpnpSvHb3uTEeYBdE55pULO48
kfxr8ozqJeTgHFHUtEgMQEf9BDfSQLAUaAa74AtlcyVJEjcJxOdIiV5xnkCV8FY5H97cAcRCntUp
uiGEeCDyPHgbZqt1qilD1lDC7otxOXyxHLRRsfjR+mAV2DwDfQrA6zPVkyvIURKkOofLKFtWHuY9
9qx4BIDfDLoYkweLYhFBK2O2uLr+fofrPNsxzTCivAufcOqPHXc68J1NBQVFGEkJxRGiSCXJY3OW
Rd/Tc37x6zE6r3k27Y2bw8d/HnCFhHzefRlL4/fbyk4NZbX3nRfRZcLIG6bJhei6s9OA+chWXlr3
8QdlO0RsBTB/nbzBsZ8JL6mwmT49zdgPN8bruFfSBITR7AOmypw/90HQ7MVGJZEdYnA6ITbZ8jtC
Is9F9/10zbBc6mLct9XDI83qmD+Aq3Hxw3pF1VlZqTTTVH70Lopt32cXit/GeYCKdu6X3xo0kAfW
Xo4FY3Kc8qQAg2HAYAIRpR1H6PSmEBnKHUgGABUxTACgB9SQgFeAdCbKCGgGmHONj3J8G2a7WwwC
GGXgQj//HQtrVw8VjhQNppV7mcICMe/S+k310WXK+R13QOI/9HGn7tBxxfOQ2j8yhfHTEVCAW3Kb
+Z1zmcoTbfybMYwr6rn6osI02RCnD3uaHoUO4W24vwcVCIAFTm1FoRKP8IuA7/14kExXQNTOeGNi
D/4TNpfpPYEHSBe5lwbaGG1lxH1IXKcG4QSxwkefAQ4vH1xdKAzDbGoC7DReOUY8ETbrkzzpo3g0
uUUo37mByNld8gKD/jEdGdxljDrjSJsPDuBp6xYFZ5yxhx5sZXVbosWfd4ve+Ls1OXtEMgFXUHQ9
dpNf9CS0rN2XMxAziDHmLSZdcv0rvHZZJI9YO1yjzmA5WOOMVvggE+vADQUzdfxuy57Y0e94gNSA
omLSh1AykQ6mZARTc3k6BRlDvFBUs4CyZX64o0CY3hHmGYcsRN+NkT66zKDlEHaDz5WRUOThXQqy
KVXf92TwusspganYvJZ5UoePMbJx7lGlcpSeo34IJLHET71Mm+S6gKYMVXA64CsWOKlFpCBjK+5v
26E+uY4A+oyNyvcAFz1cphoSk5Pml7N78OAsvyZKbKwfnPl0SLBehIwPUd3bxLEGb8ghgaY/gyph
Mot9R/fXxk3QulmYbilm7Hd46LlPv10aM3Ur8EoEn7iw6AdD6FqGbTE1LugQRj6jEhEoxBrrI+ff
eJo65oE0eHMzzSTKKJWcnwNS+lcsAXibYXW4oeuhFd4CN3lZbJDGwa3/RIyBop7KDk1u9OBTI8bE
Hsm9DYqJHqFGYaNw/e56LnPSTrSw7ItMt28niEHiLrGM+NJY6yNeYQ/Uy3YqEdqLLJ5KCQE2IoTC
Mxi7YFrq3lz1496hvy+2Xwi8LjHWKfZ6akcyr7avPcTsfYFMJdQWItmRsSSwu4QGT0sX/M/j2AC2
gmW2fmg96v/0AWQ0qH+KVOWOv4fEXFLe+GzgdgRSi1Ke9GHhysiBegElbDUQxUfhfV0YH4i9jAKW
nD3cGekCSgqAufFVNi91JX1eumVLuOXwFyF1QdFQTpFqhtUcnC7Aa74QHh88lPwZNKy8XOTbVGsv
LAXsXu6mGlPBjqgStB8Gsg8DUoXz0eaIdn6QE+lExGOXhHoINoSILmvBYrEBsbliKQB4cjU1IbwG
S0WEW/MOuIrQOJCxhMmGWor2gkwZlD2cgqfa35WUtZYeXGFtfmgYKFvn6op1QSgkmh3+fCZiFHiD
OKJj8iGolh5Irczt3YfRVA7ifgQSP1GVAohz/0zZ9RTBW6K6R3jdIpWm+kYOPgPuo259/6N6PH1Z
u78DiVzUgF3UbOjdT0IlxB2HbZD4Df8D5FB5D5v7+3X67r7EB5LzT7P74Ml+1tyGzHeaKZHkDZCn
ie+meUpwXyjr295YV4yX4X5B+qPa+l60XjgG569h5bcxxsBJ7hlJFrbjMpQBY4nnrq3qsPkE3+Ul
TEMuXfQcYP4AygyhIemy8Q6/9Q8YAxvoBAuDEDezeXpjzLQowgWM3huBn2AQQagyNCd4OPhiHuGQ
XxvDERkBHjUlhewDXr03g57xCAx3jLExw66EY/AWUbWzLlEdQHwrDgiscB7TSwA/DnWb5seiQ3Hq
jeYWydVrVzXLoKQ25YLGUEU3xA+jrPhwBBRsiR6gBiQG1rQdKbsIutHn08gXQ4pdznPQ0Zkywoy/
LubPNZ5k+H/JR6iP2kSJrvNbyLkXdzw0EJIDlU9EFX+fY18r5sW8SWQQE1bySPPVpRYxm9rK4huL
C0x+/GF5fvhub7FoXB75sIv6yImYBM9VRqV+cXc8fFGe0lFn5OqDvsKjU7QKVhLzGUF+7iNmHzna
uuRJo6QRvRy3A8u7j5L5wPwMokmJtBZK9T5qAo46dOYDl3UkrdEucJkeanthRETBEErNUcR5TZcZ
DJDxsealA+pplg78puT9vwlpKjKeAHcJbYjYLrzBGCEGbxipFLTDZaxSJuRzbZZhEumg9SuaUpLm
BWkb8oRhBuhQb0OAWO++NijPKL8f9ASXYTG/IMxXYbdRtvFscw/FntOPYSpdHCX81PeMpPXFdfua
4Y28Iz5DTYRcpp29ZoW0NvuJWk96D7xo34vTUdQW+jnXVn0ZVEpdvZpJpa3acX0up5Dd0MBb9Wff
LuRA4Ye23yjwgQRpd46Ad0izteiBDHbVpGTuMIWP8b2O1MGwLbPMk0kaKmbgGVIbS+bf5bZueW8D
Kks9p4DOkdrWD/BMVEOqZNfY+N74WGA4BwdJPWfABgid1+9DgcmEimkLXsHIXsak0vRDj9ez6/Ha
OMi3yXugFUu/rrl/YufNhWyW//ZZcPajvwSIANLkurxzwaqWQY1GOx+DdiKVAYYiW3P04pDknBJT
4jCPioq4fDm4y6iC5w8sBaaD9w1a2IS2CehEYGTvfx8O3K/1pGXDi8fDQhwHWXjHHk0EHC/t8IJ1
3rXxN+bOFjEVgzXXJUU2b/QaYar+LOqptr5u0R2wBo5AcyA86Pz4fCgdmWgFIzlYt8BLMiS7hFC8
v+czDg5MUT8MPB4RXHprc6NykNE99k9ceLeHrYyKIz6lZi5jh/tjQcDtJc95jco0fYuag1LuDkyD
9Q21uYt/rZfyMtxatUwCkEhSwlJNEhb10Ue0RkyFBHbHpcC3hpxC6EFnhAR8NZgD56P7oe59a06P
bfbfCkcNXvyZ/CQKefF3BFlzvvxyLiX7DmTxd92+KZ/4SGmPs7gcXw4qHn2k7W/7emTdMcQNBUyz
eTGEZWlulXpYMWND9vB7aqX9FaF5HZqcHtMY99025zAZ6UuApuqYb96IfEwmNmESAdQH7CY7eOCq
CKBFkioPmN/yteeXpB39pfYT5urQUUUk93N+btYwwHC1d5wZDs/MhKLEltG3+hP5iBiHw6Od8fqU
zuaX1A531ecZqjSmrOhTGsif8FO59BavLUVJjzwAnuF2cFBXzeKKljaBLL6A7SWImdrlTbfbHfIL
HjRVUyo6C0tO9C2V41P8R56OukiLcf/hfSR7IIn18MMBTFNEOuaRvrDYv3B5Tu8EhY8fcbpQJ8qw
L05X+cE7tW9vVy8YzAh04tA48cbZfWYFum43uKW5z0tCS+w/5qU2DVFcNh0kBVeF3TAsASc+cf9h
NyXaCRsqQF3B1yO0Jc7EcJCAIwnH/wMFPmP+Ks2UFMESNpvfnzK6UvGq1nev7wcHpEgEdgGUZPwK
LsPNTfHrlSx/RBWZ3cju5ZVkKHwNd8a9rRGVQ9+Z2gEmzBsaZKx1d/su2aAul9Nveu+L3k0jboE4
UXzMxfDN2C1l374JSg81dVjhHuTlVe6Nfhq1HE6kp/dKsZgYsy8AS1HOfgPO7D4BYozvW34kFtxn
f21bp5fdPO0mhsk+GUJIpZYNdYiK2+twv1OuMkC+ryIrM2+MAkyJ29xdTf/9HKWIQfJZXY3Vbq+l
++/jdE2TMp3f+5ON8gwZ3k3iUK/xNcLPSX85Q08RptX2rWJZQwnqsWgUmDVCcqZw11Yi9AODEX5u
HxwBkIvNU9sNXODP4U3S4v2Q/7yvc+Mzz8r1/TO/USSZwRs0CfVosQSkbUx4oaAgByddv6Fd3w5x
zMaXCA0Wxw8OnbHdZekzV/3xTeTUZTg486S/0OEYPfAaS8wLdbP6L0dd+/GwasiqxzRTHQm9SK/X
odl0h7/wRMDxMlWRv/DxkvJXGmJS0QBSfglxHw9ILbkd9BlRULbBFWtiwYeNx0bX2NXw57aj3vCV
MAJmKiNgVaPWJ3GdUTots5GuBBKsXoy86YY55rrSYyMM1ci0QO6XEmoz1H72vBc+PNmX0dYCOzl8
GExyPQfC0NeCatnExa7gKPdIvEKhxtQepyGeBYBhiAnSmzOLYSwjRL4l9Rz4225mfB68ep8h4599
k4RwpvyFMuF+qEnHyqRPvZ3HDcEwbZjyoZg2z7CcARRwT8wYhhZAhzfqox4QQ8WYF+Ogt3dhXArk
KSCcAOav6BO/AxldF9ptlHmc/6in3zbD2wq3Hw3g1wcQrPyb9eL3EP8XwXwuUgFK+WLX4wsNKIt7
PJiIiTR4i9G/IaxCCJExWumCJ9otpi8oynV3Ur3i9V8UiKLZU/12nsew3jQSFJQjlK+8GD6NjzFi
gS4FySwRNhRMjARi8E8Ggpq7z+E3kP0+OlyaIsiFdFj6UANBTYCAk5oUmEYn7liTOTcX+0YmKN3V
pujQDwxUADj0p9/1c9cmKmYSsgQnzQJbuXoutvoeJOsxw/Qc4r8dNTsZ8TREJFX7BsL8Fn1w9YC3
S5AcluSKGU9vi4AOR4pzt+K9rN4+wlIe1H32CnTv3Pffa4QPtDo7uBtr/3MzvgIdmCum1NxRlzOq
hz4N0bkQROJcuwHfPWmQSOHaCsk38xz4k2e0VTzM3Bpd3Xv4nJLn6oAaEBJgYGPkzuWriK2wnWNJ
15XaK6JKwO+w8PCNphlaPIxFkONIvV1YWXo6+jJ4ll4gWyrxaznaOsWDYJp81xeviRGtTjBheRrq
vtpn9AaDcpgLAFCE9M8iuZQdw2Jxb+DJYpLUM37MzchcyxGzdoYNtEZ3VkLlXFLro8TMo0FonO/u
ZZ7vMsZF9Rk49Y7wN/jZpk1KggQ0hit18PeDI8EUa0JyPK7RKdE5Ud/6DMVUK4Z32k9XHlXTT9wQ
HXld9qOHZ4RFRPau/SPwroo1ouOlmColkCYM3UQ4T8c9yYn9LAjwGDB0EMf6HyKkEV6AqTQqJvqU
4wKo3OrTkwu9H+dESHeWYBWn0+zDNaIuUOZfFCzo5RZUIsLHKBof5Gaa06mOts1V677UJrD22oJI
2+D2X67PfC08tewV0myaoTljopHbC8iu4WegUCALRaBdXLf/RxcQ3QkawzDSKJ+mM6T9QwR6qFyf
xM4ZQRNTfEIAvsCM4eCIozhf/f7o53LQ+DkzfjrOkO+M8JyI43Z+mdeH/kweMn+QPlu3Abtceaxs
8fDGN1J8aqTpNHZ8LDKAgAt0PHZI1fFJEHPGMVjERJ3bBFz7EKYxXrBITGXBeDFE6QG/+SappYo7
FMcXrxoy2D7sOW0k4gHeHHccPGx/PApRsRVYKepshiHRh7vgmLwn3OD8zGUVGqvSM8c9QoVMhiGh
hvFlS3E5DsQS4zyMDJLeBGQ8mJP9GeEACdgeVhscod6RyQoiPh+yJ2vJ/XJ9heRIhoZYpaBXKwwP
OETJfiY4o0TUiHIF5TC4NyjhxZdG/f0lQpy1uE6+Y/P0GheT9/mLqvBGPtYVK/KLlBoa/bF0FO5g
nWCaW9RG2RwwOGN55KE45hSmtl39q6tHGfwOeQpkhHeAU6Bg8LntgSgYJMIVuJIG2HJx+ouvj3wJ
Zo90TueVVMOaJ/iNrsj6AXui6oRy7Xhhyo/yh2yhWnRoFIW24jfRx/psQEwifjbkHDpH9Csq59dl
DwamICjVOOozbcKKlybmrF1/I6Kf0AMxi4U3MEcvxLlCGgH4GYxrOYfStle4aXFu3bHSi8UgRqiJ
zL33+A3hJIEkwc/yetPD71QnTHqb95mJlQ7RvUvo8jLP2KIVGWK4i87f6cWjAAn5DNsevWYFiZaK
yVjM9yS3e66gw+0W7zFNHSjeiyy41mWv8xTpftmNEZEmISkp3hU0BnMDSG3LcFDiMsljZsAV351N
T9oY1wE6rP+SEhQSAR4NR4/I8sRZdV18CYrBoRg1YbUkm9vjVCIaBdQPiPZrrwYnA/U2JbVL1qT9
9gm8xEevTJi85aMYYNpTN6LpstSRybu8w/KizmddPXfNDl8G9i1pdDBIH+EhL022kD7MxqCkKHkw
CSGjGUG0kl57ofnhRBbrhiVpNSEdGf244pGbwm/O3GQ/D3Uvswu/iOgO3W7Gqbu8Tq9cflQiIBoV
7PhgxOQtBs5Abfwfm0IU5Vx4jwYObzP8+qihQuI1h8X0zr1SceNmKzLWuPm5LljvTzY/nWCFWkFj
XN6YKpNPc3eprcVEM2KANQzuDJ0C7KTJd1dYPL03SlK8L8hQvkycSnd8C2AWMeRN4EfQf8JdIdJp
bA0XPQPVh2BStCkQUD6JOkNlrcCYqs66DMjsC+SkL3wdeGsaoPAPbq9L9BzJyyfen87vSJoCVI0P
P4hbCJ09KhrhzqdMwSPgvJxr1A/URBoysyu8YQ0s2cBdROCOi0ph38G8G7DlJAGsaAJvhPvuqkNh
WqTcULIDmtAk0VVRZF4ZlIerIbPUZTbtXNrmu+BH+OyX4LlSwq/3l1kL8kpAqwTfjC0dCOZizQJ6
ZCuurQXIM1jWQXUPd4z8JQ8F0e3rBJ72X6v6ZriEf9vkK6ixxv+NL2H/dBkaw26fEXmjkHA1G0CQ
0kXTKy4UZupiscgA8p4p7fDPl6bZ4kG/PVUnLw+D2tgMTFJockvdmJt8fPdfy4ziawrE69xwa17A
UjUIPUqAA70YkKJQI5Rhwdg2NnCchQM0vUSqOKYDq8pTJaEluhPhA0m3yU79bbFOA4nqiMAflNyi
gyZoCkswsvsc3Pq2FHFH8JORAnQPrjX+nq6moMb0UUXa+FjfXiCuNh/Qr90bTf66O5Cge9leTr21
GqjBY/o49ZPmfD/oR/X0mQ+eYPLy4rJUFwX4xJ8MFsWS5Lkd9Noij4j2Xq28Xml3OQzZ9c/wB1G7
ue/N0XcJBiDI0Xx93b/Rh1BC3Z1Q5Y34l4gu6pMyY93+EZDQ2TVI28CWeLMnaMBrJCPewGrSExAG
DTlhXYSRbZ+ai26FD385NdGXjs8Z3Fgf9hvWsrVNdiVbTSwjh640k60cnBzOFxgXSQ2Y9PkJwAlA
wKgE8jOO9zXfoeAk1bwcqT/IHehmiq/UQZvyqG2dlNPcebHDXnaL+4T9DuUCCch8BYceLwVvKp0e
HA4uB2QBOGNwKNQhga+jSySyCt7/zTG6rfA6dZBwdB2facssvswmWAaJGQMY8IotnvN+giMGl3kC
mKhulbF6BPknkwsFGWVxNmU78NShGZBJIb3H3ZeJ/wN/u7n7nlKRTlOcK8J7tyAjvJnjC2KCML+V
EhEGgTiBwLFxidhIVNzMIbDuONa5aO3+/GdYD9y0qEPphT/I6mwk7uoK6KDls2T29a+Zg32BB0B5
kHmkAnA9HLYClLxR2rcdEwf5ASA7hBdldrpg49D0C/SBGEoMQXjea6u3fOO3leFmPOOBvI7gFvdJ
53e3tfOAEDWDCdhWwaxKTl2kUowMQ9p6yFDOoMpA5MQpMlJwxyBHAXjZ5hsZ+pUq3LQaCkY2/Wy2
WCTJAh7ZgqCYCVP4h6MA4uTlKBIdvNMyZ5Fjn6b8Z+uyI5AdEnwBbc2hKTkfZh5iVi1IFPJU/ndC
mgzQRFowZoOkhjh7uwIMKV2eBayx8R9RukGumcJ01TGBg3z5HYZsgwSirzUg3pe0CGKK6duQxOMu
+59aUIl88pycuMJ5UOATj0VpydmEPQaeBME9yeFM7ewRb4Qe1CMRryM3mkka/3XWSMHR1DWE2ZNY
Q7wBoRQO4MwF2J9gVWbQ1MxXIBFcBG0BftJRklw+y+lJzgaTrA3drdgNpfMGngIrFVm0KNMf0VN1
kJ0SVp8fAffQVMp8x79uIWAh3XpxUhzkk8QeO2kmw3ltidoMyoE/SjH9H2nSqVUOn7kcdOveur/i
HH+wPRCCZtb7YEafBIVht8CSrmDf/mC4lxbFFgkjiq0qAQ97ADdR0S5YqP1TzaoBmjyxAH8HJYSO
ube2duA3ZWF9l9/JdQvGx1YRssNKqAj4xckX/kXAWniciREEcgJZPUqlXb2E9ApYuAKj41/P8h+8
/FUoq4CQSN/i2zat/ePLv9YDXSGg+bbjfWC+pjOlRLiCOVqfQ77qzZT4y4sYgNkyfwby35boJREW
1XaVir2M1ZatyLrhUPwPwKpnVL2ICZARoNslYQrJKRgJfxoQmt//YgpzWIuzhBOORPC1yK7Inf6Z
ik05NEg4j3JraT07o4BmnkffbkzrzRD20pUWQv/I+Ae8saTBRHzCBDj+zmJBgYyxkR7sI0LGyhn7
8seSQj/4sa9zpMHGsQ/mC0oSoHxoGHXg8RopihBi8tdn8v/n86Ukk+55kPyTegKIvx6BodEXop2o
HL3mKBWJJ5g63yscVhzO/FLmHggciqw7pji21oPks8BqD8K05AWXS2PH0cVJfz++d/I2WwgkH6Rc
soGaK7bWHIEYgOhCcPbooI5KzD/Jq/rvN33texsFsANlM8IO3InYSJccG88D71Xia8HzTlwPdy7h
1XfJmZn/XfeDmMGzPHTEhittmf6BdLPevkfqCImLkUOPjL89BwsXFdIxJYJv3nRrfXs/I96RsGGS
Z86T57L7ibw2SHd9/9uwDwcbTtE2QwebHTRG7zRH0k+IfltDvIAwbUBROQWZOfyFweEy4vy6bszl
C91NBxo7651LGOQRH7tbF+d8Uy85y8ol74hL8Hmogc5NcXbytJ5HLKzwzeUO1UP4I9H9TAHHpcsq
FBwD6qNVceQB5xvsGD9ZIJ58BZfqi5k9zFbdv3O3j5cNLqbmLdnszgeTNCTbIHia/ouV/rVZ1SoB
hG+bvzkvbprSe+LPlIiGdgx++ceoqULlO1I/C+M7+q7Up8cDYa+VZFTxHDg0ft7t6qrbeikcd4fn
ZDCGGWF8YYLn9x3rC34XEsKJQNv1n7M3KyHpRfT7oyxRAmXz3ptk+K+R6uA5ugbI08jofm9RN2zS
UF+RYYS05m0hRiM3ny0EsY5hDaM555cmhnw0yOPxcmhIR07yTHgQJIc3haYcUfbvYg+wsqCojKF0
2DZwABwcaL/2rJXuIHv6SFya63vCY8U7ihrF4LoYsQKEw7Mew1U95/lGfIrcKjYsGu7N3+w1Zd//
DkjsekTwc2kwCY43wjKGDBGp7vy5c8a9wD7Y8N9YehnyeU7XgfBr6acB1i6EZvt290t6G51MhYdd
UMaLuA1eDZv5KtucuK+3+8NsaDLoHO3+BMdTgLzmcF/fMCEuS0Z1C3MLx12KrZK4nx0mOK7uMVnh
FAhbDm++FQs4pzMOubb4xLBJee1yljaY2UHBGHcPv8QqXhRzRZiFSX1b8lu2LOYtSPDG3GozfdSF
d/87MbePHXKulXl+zFKnxfqAS/02FgGE0wsudcyQ+89IsDfo0qAe1vW4t9YOQod5oExhHdSn+yRl
VEIzNcnT5DaQV/KsGT0XNWsDOwi3FQC/3SMMFgA/kVEBT+jBx3yKcTH7hdIes+Qm3eKaTW6xvkXs
Q7G+yolvTO5zaVodrmPy2GGRD5W4mU7fpD9SQsY0u804R2MtOp7PjGxLMH1o0OZ1bjjsl9IYzqHx
21F/wg1/v3hUBp8eAYJEr/Y23+Vn9KBJi74ob/oBMbbkJmk0jvwhIpz4naQX49hvsRTe/roQbqbX
2PLTJol1B76hueafEZcT1FCcFf1AXqBwCVUkEhcEAOAQCK7hO2TXXDASAtZjdof1x1OJkaA/pj80
eGYa4Syk85DmUwxV5zt6HpTRY/c4aS64bW+ortPNFf8FXPXH58C+2JQKiUnk9N8lVA6ai8m5omLp
9WyeJSHi1ndURL/lB7zMf7o6EXZ38rrvy8+pOVW7dq77OahJN7tPi+hx1E7NOAWIxt0I9sb8sDkL
CUGeEgOx0tM0fj3JhvX0OWfVeM9ZxqiH4Ol++a1IcvIVV6AYssfhHJLQ4VwmWpgByKsReDV8tkgZ
SAPVoldG/kSJ4lETPIcmYXTIGKPcp+RaS2sGbg0pBPP5a/oJWqbsUBYhP6hXGhJnOosfaqCPw42J
6AL/icXprMQ4nqy3cMTzsPk2aBmUA6Kx/68lB5noxgPIUrY62/SOBMhlKJkfou/jAZyQOI1OH16S
SLbRED7VY6kXNRE7M/85cGI04HudEXXua5dNhUSCa7j11Ih6kJ3odsm9IcMw0G7TxggRvxH4xuLW
omtEuwOTFVbubVci7kEyJuTea3owpXJRCCJmNkLen6NGjPvwy+H3E1ChoDMeUhNz6eYH5fSZsc90
B/JWWw/sZlwmbIUaEGHRBvVRtxqCXdBXTQ2kgHf/HXyIp7SNGAUoBuvtk9aCqU1ueayPl+VleNV8
SgsMB8iihF4WVcfReGDTZKNX6ALzTOhPQhMo42mjzabqCsqF4da7dJtx++vEOZnl2HTa4HbqICZV
77lPWRDXWX/76HklFQG6w5E6sLrd90/eUDz3AdpYJahEqJ8NV+waohiENoiFzr1Kh1dQ0iGh429s
0u6gTvDpDz/R8zCYZR+3Q0twugKZrgAwKenQtpEqSMAAJv8JL6HcCfu8iGhGvnEHWBcQmrGuzz/U
KjgJ6LLyRTW8rAZ/jzGI3Mci+PftSfRNTOlCIbOT8WJhG8McX4aclsKvKyTCzHvfqyvcTuxKTnpy
oJ9HGl+PO4ysteGbZPJHxDF7WSHjY7MzPGynuR/kwPUpjbTQDAaRhvv3FT/nqvNOarR9/7NC+THN
2oguZBhR5CHzesVEfnrSoY01t/WYbzIrQwwhHjjOuI1rMgneYA5ZwKgav47xaDmcyN75E6eW7L8S
bf/ZaTGyThQqNSohNi9/aF1ZsoU+4c56gZ6z6oW2vCWF/4+k+1pOZMmiAPpFRODNKxSF9yAkvRCS
WsJ7z9fPyjsxM33vdKsxVVmZ5+yzzTFmqvS3ecsStQzm7dv02MmDz3uMabuzv3x0bt9jdsPMJ5hW
HwfXzr2Ta64M+1X5uhkCvHri2zKiA6idh6LmP1GesMXS8kMStTyPTRAKDc0wN0zGp/qsAausrBu3
1rLCSPUv2Hgl3xApB6/muR/e5zo49LaDQqVUs7paj27m6/J2Hivw5v+SSwOvVffaeDXvzqjEF5pF
RK0DN1yOn65DMfqYjTy1TUCCI7jEV/HZOzaW/W3Qy7R33hRaGy3qq/rha9lAt2D6iNbI6buKSs18
a5Lke3QauawGcR7oEWTTVCZhNIFjxPXezL0sgawXxCJXyofr5210Qz1e9B6Ar1UPI7WcYeLiNrZX
9Vtt19z3z9FuNIuZ/tY33XlDvbHuLP+bLuZc8UUcSDnePbp+Hj7SapCm8qf1Ap1twHtK8TVqk3tf
2XfIaYbnSaZ3n2Rarzbu2+hcW/zY+jLfL0cBvX0bZ8ADvbJt/Hb5xTbuccb8Zw8fy9illmN77wCz
pZKqiNOLpBnG2wF7GAvK5Jhz16X+7AUGHHWzSdyWgwe0pcHXuna/losj5Goukc9BOmQDXPCyqDvK
q96rJtKonsFa8scxz6vW3FSTYx+0avOd7J3jwiBRTUk3ygbqCUHfIDiw3MqvyuHLVtt6QahIXaLt
X6haKvPO6RuCgcIwD5jRspar4QaMktGd+ITLSU0zNijE86ZjqW4OVX/6k0XEegOCnGwfhou3Xf1H
JTKLj8DBGyyU1uCXbV03cNPvQ1yg+qFXmrKrwyAMCet7Ll7Zt9T4TmWVA/CsW5y4wMXz+vlzBoqn
IRvfsfTutcNHvlkcuNRfQHk2+NgERDJK8taWeVqYfx5Zdaxb2/rb3AGlKAY2VG/WKk4Z1A9KSzsC
k2QEt4h4/lQeAM4ZC9LgI/DsXIezD/ndwRsHWVfeT66fw2kt0MbQFhj1g31bOKFmgFiK0bLFwS6a
kWasa6xxvM3cOAO1M2aLzaUGsxTTFEPUW2f4WZzLvwaG1Y90zAOS1QXktxJSr2Q9lIUbt1JVgVuR
ntQ/z5Ho2ugcJRvth4ELWQFf2GR9VbXXJ2rn+FbX4AHnyaVibKrKmksGAledgScdRbGRjWsWZuTg
jB/dojnjzP528MKFWtqkXeYbGt6u2uaBXIV+RNd41fKKfDIu1TM9lYyNqt+NMk313HDbv9sO8z+v
prGEl1XmVK5xOnrGuea1kRmsG9zxLYRUBYpH9LDqPr7WDXBcY0tXsYkO1VcVtQmfkbq4kqlMBXCg
N4rMQX5Eh2z9JpgB0WG4DoXmme/OPc5Gj2rJ6i9CoZfNS/1ULVXCsjsETrfygY9lo9T8OdrBMvVS
9dc+u6oXSRfysQ3R1dq3Tb577PJ802Wtv6jf3u6NTDM/2pVvzPCK8a17qG9/dz0Pfz8fb1xRFaT5
262ebRzjYm9eOba3430jZQaW6OQdJX1M6FZaFMKy8uwWWsVGoEOv4nw5G69rpxFqY/UYPdwUSJZq
DTEbfAmEBZi/DJtf47mLynbDd96Ngr5p0/uxH1Tp1SrLzrZx45vm7tc8po1MPQ2mg05Oqf7IfaAf
OQZxtwb2vmiO8wBJNErU+tvmyj23w+AhZ/3t8+ceSZS4uKViH/3wl0KLJBOuP9yEUjUxMB6IMeUq
KQtP1YOSmrV0t5Yc3KiF0WZcZMJQAbgwoycebSw7tij+NPfPxPe9k0VPvXagTpYZbksgL29NbFNt
tmv2INqamICdZOz+CYBn5wNzso0Or2PWKLXMZJqeEG14QrZ0eWxELM5kTI1f2XSderQPN7fxZ/ro
HrAo77UiM+Oip2FTv+uma8m8lbf8mY3seXWGAJWHnovNT7zq0ihXnu3iO3CyZ2sKAgBM7FT30vUl
Pbtrm/fD6IaO5r2Am1J4u/4jNXMx+Y7UCpWZp8fNqswnzP7KBVQQxiL8j/Pv+4+FA7F//FzEhjjN
c1x02efN5YSD3mSmtFY+o5fFxdbqLefu5ZSSz8ZtkES55u3C8OpSvTZwknqPSj5oIDukdfV8hBfL
7eugSrNNmbyklXkoIqjWrdl7ko2Gpz3ZWPTOncc3GP0ydf7+KAza6FC1RLM77xf0PNv2zJIvNRPN
guo+MUzaBMar3SteuTngud0FbGacz281t8nFV3SD1qG5mOv5it5fd7I0qy9WDz/cJOsL7YEivc5+
2ohavBIOxFN5BzH4Xn+vOmnLQ9txWlYu6lDBMSD9991bMZANLr/Jbz+Ya+Qnhf7SLP4+3v8LX+f9
9oa5pTPc9xODc6yDGnHzbrBbTfzLdnMNfWift4LZfSGaG9oF5kim8nuv1XJ/3mb3AO7XQN77dLl7
Ewtyio4sx57xnDCcKOAUX2b0XZUcOkb2/YAqhMYirdC4e9uZtY/u0CGveaIUDDh+tnp/O/wjUQfA
zZpKruml+mqu/73+ku+b4eot3Ss1U47yVDffS37gs23fd9SW7IlARm+v7rN3qAO7gBGcT4fFdjJa
N8JWebWMs+/L2rZZ6p4ZF+WqC7foMdhOwqohqvqXD4fw6kf70oIyackaQAc/d/X8GbkxDJ19qOyq
rBu0Zxos5YK+uV6qSVXsmjKdx/kfWCkVFEz2Svk5SU3t/rYb2sbupbd2YK/qp4E9FrLWTlWdG+3H
INfNdGcNVnwEDNI/qjebDH17pUBKThpXsjrT0aNz7t1s2q0dgwYO+PVjbzY0j15UEwptxF2gs7ym
e+WGk+PfSX/W76n1YLvqFzKNY6F9gurmZBqr9Pf13Wl0Pn1CgY2HboglPD53QmHiNfqUjFRXw85w
V/42c7nODdtTUCOBqMnWvjG/d57XCHqUNVI3xnt83ye3vhHmHC+IG7mGbsic9IviynO6NRg15qJP
CEoOmlz798qGt+StEvQ04czv0UL+Ynpqp4/rfrZYXZxqD6SwT8Z2h/5hiv6In2G+fG9s1zX1iymK
b1081ZP+viGbfiDVKZZqGavXYfaqzhbVG8xraCFenYOb6PJ35mNueoS78acj92BYrjOMsS/Drcsr
oIS3bZTwBSxflMWfPItfbYGlDjM81C7qzWtnl2nMC+1lqnVY9pbz5vHSc7leqeqZfizX2Tzb63u9
ZOR+wOVW4JxHt8fbRitklJqrJZ0W52nm0rrnp8tMa07ydmzen4P56esFghpgukFGEOb4l+9JE/b8
wgNPA+T1T+ri1Bd/TgSvMOZeDl/TRc8kCGQEXDFUKyzLdEzsgMymW4QBqqlEt9BdGVSVC91wq3rz
TxR8x3Up5ndIjHT9TK3iRa6ShKczgAH8Em5+3V9l2DU4m+BT8vN4PsxEAlmmB3RzFK2h6aXQDZM8
+B9t7Qd3bFeJL8z8j4EyLdJ7/jP5V/ycf/HQwVwU00FDiE19f0sJVODk/bX42A6PNcNYvoL4dgHr
9mJPDplzBMBiRezO8VUlzr9Tqb4q+y8U2jy3L2xUG0vwv+tk+sc6Ss2K/6NZDNQYl8Coj/EnYgIn
hRQXm/Mfp5ssDQhPB0FIr/Kdiur7aozxUeqb0IwuJvnVbDtNLKlVvNUelexos9JoZPlxslC5qBci
wiayrRSPh6B1yVceDUTwTP3xb76LDDbgnsj7uXf8/hdyhRarFLJ3swgaA1HoEiHm07ShHRrk7WP+
nZpkjuWXAu7TPl7iwuY9isPde4YZLbR8tOKaaliQ/3dbBfAkNz30QxvIuZO4qW6Ouc/Dn6srRxZP
u8H2z2icohe31RpgWREMw++RC/6fDzW7N1DC3wueCQN9ldFuigZbNwOy4jD1wTC+NafjnpQMFp0a
v6Xx7t2dMsCCAy2ot3H6tW79Wy/MtJaVxTnCwfbOSZMjaE2D7KxUKq/SnDki4x6sJvEoZjlyr2n6
DImkuGjscPiYRbGuPUsuylaUM+bDqfiOsHX+ggI/v9xbCk+wdTCv0UNxDcqJuRVddoLDfm8+V9Da
36sSEkm6WE6atbEW44sEAjJGQ+r+XMZHSV+n6NO8N3qHi1dy4V3bTEHjYnMzli/YOwtvzMQm2yd0
H69zC+ETu4/7MOi9E0FORGEvUu4PQzczvtYNv5sLenyJE82isLGKAJ8rB+Bs1Ugp2KVwz+MhWXlC
0vCv++voOr28l8bbaZ6HdeU53Y7SPxr++swpVV201uNZ75CqAfZyZluVTXXRJCgxUpqV1/Gfrxht
wmHXQPSv5nuwisriC9P6Ud28FZAP8aDfE51kvECDSk7PtBIhFmUFv/nPb4rRrbvhvwwpLUaDdH8q
CaN/mDBI4qz0rLGOpn8N1E3gujaMB07n+s1H6TnF49JZ2AaryXKzvlYmp6OTGqPY2iHMLao1t72F
YBavo0DHPE9z/87NJPule3M1ufOCuj8rfFfqwUQkRQv6n1VldTZM9RPtzJhOVl2ZYEqbiuyIZxq6
twBEvSI5p+4YXS+uWXtff/SY8DazeJDiXaNsJ9PY/G57u8lylP6edaUM45aR36F2xNzIqx3oGaLq
bhA+4r3OrGPI6MiUnf8D4VwvNWQSIqWCFV2NrIA3Y5D2oYPRAqV4Mya9VhD/oudSnu8a/4J9Y24c
yuUQzjXvZKD8xhh4XklkmuA0vIqfutrgjZIHBnB1p7WkhFA7xN/Bw3nVDx40t598tYA4ItFEJEn5
7TBBseahUCrvR7BQ/7x/BlhioSUsoKo6xpqn3xuzYJMPvprXTpZCnhjNjhOEUiZ2AZ+XlksgYq+e
7j/XclFyoDoNiTaulxgqOOq5usAI9owKB51pWGO75q5qKv2fCAwIpVxsFqAetxpaqzqn6pMnhinD
TYry3rPreY7HOA8aSSQjab2i16qH6l0r8NSdTqkcNYXkqJ1sv9Ap1RZvBV4Pwa2OJWkNKtt327xZ
RoLHsWZsmY2OlYt+TKFfQ6ev7tvXBk7MfXwawuvrt266vfs6t53S141BcOWwj3LQ5EAOpkhXPc04
BAvDJPdeNucQ0uHrB70fTesAWNmIb9prQZnnkn6q/F2rF+QKeRg/Sw8raA11rFYoY4Qy5b3Egcyc
5ScYSFRLP8dhAU6hoK5QV+KQFThoBvzjn6wZ7PAQ9FJUvXy+SUCpjwPvj9tCxT4JS2Dxxz9nKKBN
lsfDei789zdKSuWCRW2vQYBKuQC2A1iSsQRsoQRzEKpYYfhea8Nwq9pjNwooiPXj+Sv6eR/Pr0xF
ucrTICKarenUgj7ujCib0kvCxuEARxa9GbAJ3WDMbaOv8ewwr4U13bigOPxTroVCbMhB1xvcgCXc
dH3n0CFKe4mxrdC6l5SBqXj9xu6gfH6D3AT+sDiA4E+lxZVi84q54bpUhLAGhfom3pk+UZCpsnsn
6QyI2WtbSWcGCZx35hqp/t1AJB8n8c451g4N1dPzQelcP524fxdSmWj1T3bEvHU7dXYq/+LuXM4c
x874earD22aWqm0ZeCvG5PieG8tz7F/+O9ecMwXO9WuXNd/a7XvIBiU2/BKPb5NcD4+J5i0FqSRr
kE2uZR/cTQho1VqpfvL7MsnRGpXntPvr3ryHvcz3cEtHkRi/Ouak8W5yRzMOjGaBQfIH7eu9xAdL
3Ol1mhjPsDJNUT4Wn5tBqpH594gf/Rfw6zWaj57f9+9EH2isQsCD1UEZg33sflFvWQj3ssFPCZpF
OcvmpTgkRWgsW4c2Ycu6l/8+WPKV5/drcqPVGZ24Sz+HrPJgxZfy5lfFYj74kx3MuIvt2inQbbIr
ls1Gu2fElf50MNUffd7VvO5WbZ7TLwOs/LHqY2S7SulUYz98jV9TI2SHFd7oEHl/ijKDg8uZrpVh
Dh/ElpvapePvHAYIpjikp04Cn9eUCnczWRd+1BJ5iRKM3tjJakOK8WFwJFQWANpY03Rsp7NuCok7
9aF7FPZEQbGZkK905r1rnQBzmPPJM4L4giChWL91Lp309NAR4c0wZ47hmm0dRztEXTNunpep6N/O
llwoJ9ggL6Pmqbaqcntt0QpkosEK6VbpBO5jiVlda5MWg/x/opbA0VSQxQvs83wrYfI6uI/OvS1a
PG1DOECh8INtvPtcNdHoWPpbEP3sl9wFXzRbJxbonfDHfVVsdJE3Ts6wDRyb82jrVfkYgi0ugSH9
X3LUoGCrdq5Hi4lNnNe+t0cPJyCLHiTe58H9ky7eU51XEb/qxT4rmeBTSVCiIuLC5cW4TJEs/qDI
8AngrdvqZ8fpPpzb4flQyIaNFwrUUPS0k58SHgf4i2yoEPElNpqxDNNvpfdcKzn5uQTZJHzBiD/4
P/aWQxk/jfWk2F/ZpcQedTYylnYN0QzTLB0VF+V3nLLTeMtP4zIyQyG8u3Z3feziuotnS7+JaVI3
2WVLxPImM/Gpmu6JCjVCcBQ72/LkAGZzbI9fzTDXgGTaSTMq0+rxvYC4fBxKHO/va/0XdHEV002D
y+3agCL+eJAutO9BqeucsMUwGJiWYnHmvSyB6Gn8tEU05r+L6UP18pFrxT5qN9m5TlKt9eA0PRG1
FztpxuFb0QmHupdpkwuVc51Cd5yazj9LUwkQd/D41iB40+e4N3g5t7AsJo/3oGWSKEYvPqvRPICs
7Q7Te8CLyukhW0BxDemmTIK6iVY98V8Si7bo2znIPLXQ26uYsnjQOTz++W+as0FojDK9UHPkoq29
xpiiKm4lfnEwCEdI2MXZvNlWCxqhXe8ejuaUKcDRh8efJeIOki62GB+PZkAA7cLgVkFx5WI/DzX5
4koK3pjLFblV8+AN4GH1OrnIwHigHp/558z6p2+Tju9Ha1tTLZSP72au5or93JReELgxLKCFyQ3q
OFmhvPBKoCwO2v8PePABkTjTJQHaLy9HkC3B9O7LzYfyVf3p/PfV2wiuutrR94w87uBf+nIBL10+
QWbaqx5TFtcEj5B9xZNhtjFg/zzlgObI8f2pXo0FmQlwoYBOMXraDh5KOkzSHO76vp7pbfqJ+qu3
NdsUP9rlgzLFOC0nh2wyKU2MMG2JD0UUJnBlHi8ajoL+2cDs+aE16IoE4w3xjcgAwA3cALCjU/El
AlSEnTrMNW0EHMKUb3KXCgD99jPIYedOsf+qvayCVX+Le3KvFJs46MPtkI94P8ReYC+wxl0OnzWA
T5jCf2VVC8fWgv/g+fPYMV2oLBt4McRfP7f6Ybr25CS65L3biae++mmURa6vPOXMxvyidx6K/xy5
NLWLeFi7C+b4g2HSbiKVsikp5NuksGUJaTqkCBmsBRsU0pvYk2R9n+KVOc0Btmbg1M2JiqVukm0b
Niprbl3HNApQtf/N5JYkAg1bU7sQ80m6KWcThxyHOfC1+bASw7Y+rXb4Y2p8sc8n+Bath+hIwZjs
+fd827cWneeb0Op/oFKdwHG4JJwIk9nDNBj2ke9+n5C0LUCmfBYFmda8fhzKWyFWVNvqsAmYaifu
sIJ52MPdoquHj8tW8wipCH4Fa9qURe2dLzw4kADzP7tlzkwKOZ4hnUuEdNCmpfRky/IxfDKds4UZ
gNcKAmMvozw+2Xdhehnd4dHgY2ELxcaq51Fk9ZAzKRf42HlwTT43xT11cv/Q8sggllznL7GEZ5G7
gcW+7jnsyUZC4vHeyAXfoe6sraKUurAh+dZZUA/KokLjUpsJVMqUsS2rq06A3vctEyLiw1nlMLGs
OVJym+kG42JQECuJUNZROTlP6AWZtiorZAbTFzj2bD+BBa3c4VmQqwc3xGQNG99KVsHJvjALxxkO
EXgH18FIzTJb18ggzF1T1STsfcHrwKNlJe5iCa51HfjwZR5UjO9RykDeLlJRLZgyCnyQnpM1Dri2
01rNfdsWHx8wVwxvAHYzowhApdJaTyW9am4WHuZnWpnYrNSHdsu8v8VaRo204y0aviaCTbq3byOZ
mh+dQeTnMJOqGiH0qc3MyYy5g2DCjNwrNPdq3kcFAd9hK5pUEbEPEy9C7ZzkbxSQelFdzNhQ7fuR
1quweNIs3EImtcOK7bhQ8+qptRiVOifsl1X9Hp0cXOVrjApdxnBhHiEDQyrWunaQWczzyYhjV/9C
CMNeCai9dFbBf+rvpgkKmgATlYqam3eT+t2VIlEQLZQ3A99xqrFMI04cfC0sBTW/akAjZxfgXnRz
zQw4bashB0pWhnHqvHokMfv3+u8ShaE2bqn9KWDN2xowVMEvSMPlCj4bx4pzZmVSosq3q4QObt2Z
t4MRw4loDd/En2eGHD0MaDWmTpqT0jIVpX6ezdJoKdMniFC5tuqZtawtTWdkqqBouoMegkiVL6wl
6HGM53GapmweHzpvlDNuYNp8iVNLE+LX2Uy3nQw+hIetsmUTkqvm9GAZRU7G0gR2V8ZXvog8PxRL
21qBS4cNoMHjMXQLGv/dDxms+MuFlQKGjPId+qQJnS4axGFkwGSZEhF84im09wMbCOmytpEELVnf
jq5RsbEZXT/MohrzBiLWsr17W7cLk3l73UD9yjRno2R8RfJJo//M2IvVMiSwTz8FKb60HtMz0jk+
7DO4HTgZjfIeAmGbcyqgVS2Rqa/S1VKOweH1MV4ehnvqhed4J3mM9KIUZ9LVpxp+08oduPXsrq1j
blQws0HgO9dOsivHQNRAGDYfdVgA7MEN+M7jOTchWBzm6aOawH55uBpbOSKkugdoauAvQ153yfCb
TywmhQAP1WdUCJTP6MBmVIBWI/mGqbP/C4Ggl3b2zc77Zlv8SvWO3cy3LI42phDMrjC9d7B2lqL8
zLMK8d2qMxWdx3c3lQ3FPHgI+PXxH4Xfr9t99TuZhwzWCJSyb8Q/Pm+RR/E/ipbisuIvIdAui9HB
r69AF5qBiiDBGLJzxQAa6zYi+j/0TwZjNj1wo4cMTqSzejayTA1w2G9tcPXl2Cu4/qVEYGyOTueo
aH6Uac5nRJxULbeHKQJNxuMG//MGBjcvFF86hcX1fX96S6PJLmob8jFuIc+XRAzWitx1ScI9kezK
hUKsqH6xYdW5wR5QP7l9m3+Fsh9NXFm3Lf+JCNT4g2A8P+G54hHLN/TeDFIKO6zK7Z9AT3Rclj0R
4uwT9+nauk6ZCL9xuBgfQVT2pd/bL1xyEYoCIhjKCk7KoCQN0970dydrlZi5mZenEOTbMK5gJp4f
3oj5WD8ThDmJzfJy0av3joqstmJzX58k0VezHYZ08baX4PFL249rEzSN4W+ctGi8wb4e73DJESN4
9ZR2bTVhmdl9jTPt++dlVGB68LH5znULtSwhLH179JXvGwyF8dntDc2ojhls8pkQ7pNCM3kI0VFH
e6hLzWX/8nbjfc7l7j31tmwuUE3n4/S7eJm6UUvr8cZc7RdEXMDdruZHs97V87yJ0+OSVqw0lYUL
m1jW0uNir/izGh772/D6Cjv5h3E6vkaHKV7OwDIXH5Npn76TeJJrbYI49qJAuvvHGpOSu2W11DRX
1n8sBbZiAcixq+Lysf6ZFENvaBJXNCnnzxFQ+Vf9xswuZcakloW5I5Da69vbpuzdep5MI+S2ZjF4
L9NnnDAyTFkiwcFw6xTSyJZFFNe3jYP35cWR6bIeh2ftZHEF7kXwrixVTFJyHR4IvvSl+mBsJCpt
QtbQnG5Bmgn8J6zT8qoJTvc5fDxzhZQ8G35OZXREUUa3b7Who8pT1cq1Ah+YAqnpw4haQoEB5xUj
lNl5GIpXMXVfNVYEIcboMx2iCmf9VD3ATMwlhsXKu50U88LDWjmGbORyb6WWFNWI3hLU+OBgsxzO
MIqiUNcyFf52JFanEvb8kf1e4bJuzj+Dv6bOZUDFsq7ZXdds+oz7FHC7HvM/TlGLuB9oYh8/+9pj
akNx/PKOJcTzIq1fpXUnYFWsxbFJsMmgyLfOV994wWuYr1Uv00T35lymYZQkI6yozr4yNoTD0700
Pzjm1M6Ng8VyV65s/gzcLdV9iJUeZJqFaqFzbE+9kq7/ZfRqpbnObFyrtAnmCcdOqZLsi/PqMFr6
7/dLVmGism5vuvtGroqCPsOsavq3cuFzPk5G6Xg1vCDdaD0jDdvn+Hfc+/2ZTps8lqypSxlfik6f
/0Nc+r3LWWT+guWTnZJd93MTbL+0JIYRCOknH6cIRgyfZjwuHS1kQpXC53K8+jppmRhPfObnUZZ5
+Tv316xBgfqpcv5JLKf5DCf3Wz38Y47tM+NWleteAM9hRhIC64sRBRBainwVApD7YIcdu2tsZajO
G6FFwd1iB2StrORYpJsmcLBlxz7heLH2dNQrxDAzFm+HqtzK35AlFbIGk9XvYTZqf10Uh4cuQ5H+
C0ZcciePtXGe5+6TnXMx4nmXqExTuBrulUctW55iwOKYbKLxUv4WvpBCMlU5qVcW9VfW+MtEr3A+
0QnVk4t6ZhknH5XUqZaC/nP5qV+urVlRcmE/e68eX82itvBeTZQGM/6rW31RdXWsZ/P4+igzGeRg
9QQ3kGKTCP5UXRYq21l7xmyP6D8T09qk+BxnWFhl0W0L3ev592UTfZQzWzWXP1uzI0a6kGG5befV
b6aiWCeyiBGQn638pr4XgXCULucwyidGeeDz9fC3Lb6vXtNVwWyfJhCl9tA7Uasn+vfMx2nzuZd1
qR5FpqptMfguzWwuZpRfOA6Or8/DcbxLdJaZwaFYA0nm4Nw7tT2xAVJC9YEIZ4qUCeHChWOUUr1f
K6cSWzGIpUlNop3bneFPoSAmJo/u9VlVMddFtORxa9xZ27CGmVUHi/KIVKUzMM8TYokDEGX62U7A
JchX2PLpg1E1SMchZ4mo0MhFe7+3q5wZs9/F9iVbCT4x+54nxZ7xnojewrwMChlvqLRpinphnLIa
+BhlYyDqOWcn+5R4CXa7l0fLaJAuTza1VXnUbVPn1RYwtOCJmCgXyu/P8hurEEkanI8U7/+ensju
CIz3dy1/zqrBP6GyKMsBCSk0l3Ae+9utf6uyCdj7iKhK23Qod7vNAZsxm9jbuvynF+UB+HepjN4G
f/6yh8GKhBNU/tHMj3DV57JK5/Hgbu9T/pdxPwlIK28Uh403b4yYImftPv07VJp/ROkn/hzzCHbm
P5fo319/Oq1OePGyT8M4P+GlXcrTbq6ScTkenUvtNsl7LtlS+CCa5G9BI0TxdyM7hr7+mXOMcyF2
GbfxX2tR+5vwYNLRKfCMEMCZfGn84D8fm9KzFkDN2tshevMb+erIB1yXB4NL9P7nxLvYQieOdI4s
2/JXl2A0IEWQJG2o35Va5rshcphvDkq4a6XyvwGYKf6+xJ+XyD0ODeS2DAedg0TeMuV/Gy9xL6Nm
F31UIyj/W1TG+Jhe7lp2QUejP8T0cDnX5W/jLx+o1fvkouPeAa96ir7y502F8zYZBYDgHr7JION3
HzodrHN/1Rt9FsrfzvHyp6PJR4FsuR3BJ8ZtcCRty28jXwc0RqlvZlppjgavSv9i6QFLK6NlPILF
sg0N2fVWeO1NWEllU7EQ9hWVT3iVlMh6Rk5OW6Vw+b0XXD+/3z/HTilt+xPHG/BQGXp6HTo/BtTM
Lbj68QItRoWqGFPcTwJBb+BgDPKE6H38wmJbV35+AUI622u1Z6pGxQ9KK/cEVQPAEq43s3jKc2YE
8r41vNKXc34Ae6LceCgcbxXt+tbyt/rewwsMH+XvT+rFqNM71bFzJfWyUv6P33lo7aZL6CgmDzh4
3TQfi35f5W9eZmLTwuXFOWibZCkL7vGl0u1OrP3udNruhzzC76yt+FYea3sr+ELtH5xhHzB8oSG+
VKqaqBnUjMz9O9koNSiOMs1lA8soSunU5sLCyzPUaXggPx90+srvLH41C0K8EqacoXwOs9dXLLKt
gc4Kewz0ToEwIjrtxcHeMdfBZdbDbhyqCJ3tZefMF38T/TJpZ+W8rOfeQ+xdbzz9CEY74W68vM5Z
R7ts++SsChSgbsXKNUAj7TLEg8e5ic4yZMQwdMw3Lt9Y+kaf7AcN9QJDVcSJ74/2UcfDrm7reE4e
AMAz64AU0jppulNzNXpN1wPMdR1tBnS9iuadQxWDlUR6rcXcBOd9vJzP9Ff2N/tLzE8hdumTtWYn
J1xVj3yj+HYd5G4k4xW4+LG7gQB88eQHUqhYGLEZu74q6b/Z5/5PbDLgVcnNSmT/91TF6tcaczmO
zxrfl+pqfIYWhaFgopHqFUDMF0/SzY5RajwwjDAyD+PF+BF/Ihaw4WVf+0YC7cEKXyFwpxcfbLra
+2Hw/iiIBqDyiR6eIloflrZk/XAsj2IChBeSBcPMYd4SuGuIrDtDv3jzqASbHeFl3eubdAoIZbFm
YilrzDSg+bln1fKtyWc3m3e7z7FaNab9EVstulKJViVlinN+ACdbl6+ptTZ/H+VxPkr2MoNCJz3K
t+e/7jmnN9W/xVed1acl67egSAMRvQdVETNkNzbwgZN+4JQsX2Fc/suPML5b1IgCVGaXytzpcmhc
N63io7PeRMV8vMx/pG/tXKk+e8uF4/wxmv2pcuQs9dJ5yPGpJG1T+5OnPPy+dskbG2S6N4vuEc3O
cXpXXRejPFBnzm0DIe3CSQH7eF6O6T17q1T3ualnMwMhE+t9Lc1EZh4ntH7p2oKPdLKxO/MxaCTm
tYxRe6KZ3TTvPJsWnaRfUZU4OuXcDGVCKsHXuvDuWF83uCmsF51CpnLeRgUuWMl6CfmYoSx9PD8w
cSiBLpM0PDJVDEQl50c2tFIg2Ryr8BectFg13blR8EalZRszZsHK8OMASkQxk8U7gFpwqyKxREbR
DppZLQaswSL1BBtlPB2Vvus92Uww6ybXb6yExSDEaUm+5FWTHGod0RYQH8Y2+Cb6gccx309UbwHC
rc1HR+5a4r2RM7yFWS8LpfqqmZPGkIhXnSUQ9YSaNUajUHkeqM61usdaopo2glur0gt2mFXEDrRS
+jzpNwL0FrjmXPdtL57Hv8TkJNzQHnnWQCx8e5s6KvG+vauTJBs5c04w3njYAuQyALKYqAPZju1c
c5Kl1zh85SBNZhwclPh1NnceEDS32pbWcfN1sp2U121wYfemD5JHyO4l3Uj3EU+AbRNqDXKmw2gz
ChYkazwD/hDG4TSd3P1scdnIOJ3izQy3jMjcWzA8Ms0u/pXcWFt0dP41unSWwpTZhfzdmsmf0oR3
YSc1XNl17Fhz1yPQNJjAmHuE1pNjcy0lcSVnPM/1YBw4AZZuj06Gw9+tOuvlPEO3+i/afS1TCSqg
YFKMQBCrT7AcghEbiT0lhycnZrP1jORDlYtl3Qw8MWzMQeaiTDJbQ6F2qSsubga131b+vZY+mm7k
gyuvbf5FFXTBTF/yC5Z9YrwUQl8EMVWDG1UAmkOSeNi4MlgZsnD12At8BrbVcmMftj6D7J4YEI17
AXkkdPy0LZA+vHkQtX3I8PI/xo/j7uYQVOXjMnwzK2ZQjFHj3CM0qIaB2bU6DkFsFzZGvmfJIb1m
Mpd2vIxVSYvBe67ee4pCvXvZRxycox7OjayDO8lBHxO1yrG0akH3ufRo7x6ejRTyu7xcXyL0/MKK
nTq35qorBeLrUT075WkrUtVddUfOeXHOiB+CoYeFt27v28tGoZMdc8fhErSvBfMEKCWVLSXRIP+T
I96iB+knP6j2fjk37HI11Nq79VhoPnhSPTgOxFet/KIBmFvfovUxvi/rx01NO5PPxEVePonvE4Xz
tXHjxp7qzdhjm3M6GPejXbq/11gmij/FxGjNW2jePS/ek8X35Xy8THfseDuURYyY7NsZMVOJwVVN
85fspElzdzWNBmsPIs1JPli8xVsKjG1/wbku4wrIWkQwXsf+XyPdyVeRvJCfjPuMz6chnct0shHG
M0V5GPhuTI0SyC2gq505ks7j6bizD+JR7V9Qa8Lizn9e0DknbboyTJFakZeAMQ7Vg4IJaXBZvRoc
9PvPGOgYflgQFlsAciiGzc/Oa5jk90Fhi2AN9GYzJPFm5DStyhAFv4t0GDLuUrKl6t/L7rK+inKD
Z3xT4fe3k80szm8ayU2jQCtomutybOvpQ+suaJrEpNBKnBuXS2N7iRPkNrfv4zY4PD/OA+Epz3Vj
y/dmG8MeTyji6ALF+okmoxj5l+e1zSnZxd0SPKRrc+kN+1qmVDsV6zOJZR66DMcWTheT07N1wdTb
NP36kD5LFbITnhYXio18unm+DtOvXjrdTKAJphhglmoH3rayiNft+6YJsVycGyLinsIoC9F1V8vf
I79zuNaO63px12I6un1WtYrXYrfkYc9V5tPDPTD81vY/pk0xvuBgO9722Sb2Cm5YQU1oF6s9Opnf
DBHBRNx5nCXz4iZeuUwuCC3Oiqv0F9ldo9l0rtg2SBi+ennBOwYqzXQdtyZa9dOqnUc3P/Whhhl1
UsxSsEcqVn31Fv25AiXxsx9KLvoRm8MqK90MM4VHvB86qB+Nf2/Zt8M/zXA3znyvRrdepr7/ZI5y
/v0O0xBkZ7Xdu1ogMJX9h35BE6ROJLhKVUxa1rWfmycalEhtk3pn/f6JUFSbH0C7Z1aHCJSQ9Lrg
rfq9df6ve8ZIBpwafDV22HACVIMjZ3NWy6MpbtpJljE6jbql4BqcMBBMYusHHAsomlEL20htSxAD
nuDBSZO/CTpSQ4KyMM1DDT+mzBg13tWeXjjfgX9fDM0ylfY5WnRvHOGSjArnbAyZ3CnXUAYxuDeS
h9097NiNjhNlUGw7EpbC+kyHHfLTs3+l1qbH6WnWL8Fg4Em0rht0ggI3ukXn2NrLU00Y6WaEiZQ0
VF4rJWydkf7bcujj/4+oM2tSVdmC8C8ywnl4BRxBQUREXwxxpJ3n4dffL2GfuAft0727VSiqVq0h
M1f4XnCRqDLQqagK+fGhyrpkcSn+kcY1MWKEWNP86gc+Hsnt1xItArphFmkTQfe/jdwBbDH28jk+
D5ETLNolelsRg8JkPE1pmuqIfIsezO+B63YeIwC/qg/qPiWlPGOrJraYCnhsvRuxOd4c8Ef1hCY/
T7ROhM9IPBFUyzdbJefi5agA2XefRn2zEnIsDhHTsLyp9JPgPKbxyQBmo71bbpEf/64bMJ2onlKR
OpHv9OZFCdI0mvTMniT9D2Wdgnkgc0V2EOVZ9KqcAz1aAPw23SJNwkhre0ib2rfxqb/HSYaJ6+V7
eaiB4Dj7+9Y++o7e6HV+hzSIppD3o5uaSlP3IYVlGkuUaINwGBeBIFOR2qPPmrf/mqv3lTuQW+6Z
TOXWJ0y8d/eL0M/wgXcGQPrbrPYQFwLt8SM4Aq9gvcZv4+Gfp2iJLwHHUT/x1dSAW0YxocPbPWka
Uu3NB8VBw0Uah/6S7LDXwZEQ4OI9F0+06j4xuqfRfXyKgUtSagvhes4AGvKLsndFyBdaBntV7mt9
wJNfmrV4N73QG4H2dRcLnPW2VZoCdT7WDCjfyGYARCMeuQPcHpdp7UTaO6YstzWek2q/DA6ZfDkN
DXpI3Zx9RN6prxfX6JUlyGuYFa8+pO9etCXfAaveQAYFnNPLLuHwF739eN9HgqyGkhFuQKvGKqHg
stl5Ypki8E+/MRRxW3vjPikCPVhVaBSbsCfQt1kXWwXI3K9u0BncNHCyHpOtn2AuQSsVQ8kelJxf
t4KILdRQ9km4396hbL4AlcMCcSGsmOVZzik6T6+AwR1fZlSZ8izy52IXIMTBybaQqemxNb8XtxUR
4Hmcn9GHqP0eP9CDGxRiBMKKUBY3d5+eDbEmRb19iqp0ezkFuSX8/ukDBkAf542qwzWE2wGCPgJG
YOTRQAZUvtldGcbPFJ3ePih9YsrHiPcmFKcOid5W+S1xL6hRPs46xNu4QMubVW2FOcemUJFD0Qao
zX5x8s7DL5byz7tNgVGAbmIhg+qLKlEZmEALLzaVXSEDSsJq9gUgUR2WHFBkgJs+3rVJaZe+i8jo
0YWYvYf+WQmrgL2yc6aD9buN6NE7hH11Wt19Kn3PxS/Iw6LcEFjGP5iAZGvcPxfmPg3edsunj6sw
PAwvOKM4EIldRv6kShSxg7G6RYQJEGxClvw6QfYTUmFMjyI3Ru/DSzBXTObuZdWwilDuix18Osja
EHdZsA+EflF1tXIATuBZVPAhQYLydnSlAqJ2cenfQKCwhTNIlR03sN5+xUBsWvVpY3Ad47kiyXrf
5Ea1JVAavxLtWrRVVW17cnQbKwEwaI6i9nX9Wvxs16e3uE50k2tdwP0SHZGgUqMdmuyNX+O9W/FA
0XHBcMh79NCKi8hMXMZb6MyAoxCXAUz1gGFDT7A7EcnHPo+rHlTeLg7JkDyCc+wn6zI0NPok+PRy
BeD+MUuDClCvEyNyh/xViE9ujt4eJfdKQ9LEh3Jn0qYZ4a83CqLCHgvTIXwZOatWBfnVM9eTLBT0
1Xul1gbAKXA+Gs1jmD8kTgDkermgOmwEdPyWBiHoYLcRP8cAvknbvyYv+zmuDZLxvlfunuztbO4x
G6FpXkSCNYsBhVOKB/e2CEJzZHSMHBqaqMhgnYgbARwOwN+0P1Gx3wieds5DILvXcE5j5Dnp1U2p
GZ7J3ZYgb6n7RZYY2Lt7BzIDTWfrqxpFCqKPGpIrwEhjQOuqsRDclU6J+tKvhSTQAG1l/0yKTlgo
hKBbdb9GE5gK6FXAXg6NncJctLfLhHnQ9PamTzZUSQ4V7HpEeN38UvWsY/tKWHMljkMzo0NOAwDK
rfPq/OL5FEAhmhNv41syvqtP7zegCRjIyUneY4Wi+C1v4Ulvedr24g/UTPiItEXZUqAYVomCWLCg
AtU+8Dal5zgkyToG+0f6G5G8ER1zJndbIKOSDbCvOW/mgtKIDhz18Z216lKscW+O8C5lSAfAvChz
jpGPRan4GqMt9g7p5uVfaLKZqDkfG/hhhWJBB9UG+kjVEMcoON/Zj+ImkBEjKL5xy/+iEho/jx4V
3BKqRb/ebkGxzaZMC+/r4f2t9mEdwdtT+2jnXMIJyugz0Bom1V8yevNRhXIp7g5o7pf7QiENv5Ls
LJLJFPpyLbaH/STnvMgLr0/AcGHUoBCSNoDixqLgTNoa7PjJeYbgu9kAUBfYULCa0WmgRyMrevHB
CgfdCFwLa1lpnxGiEDOgAJ7i3EZUtAXKgOGqs4uR5PUa4BG+YMdeoxJ1YLhR1O0xWjX2THRb8IgA
VKFh9jpbCSQJp+pA/2SvhAyHlM9xso/niwb0WJiSxq6/B/MJWejTfwY7nGXUSC8oBN2pBrITdv8w
dr3d+G98GyNfBiVmS9f7OuAfdqjByYJXLMoDZbFjpwINYFELqvB0O3/OO9zKZ0QZbtesRbfgQUGY
hu2wMukdTlqy3mV7PtL8aB7A6yI+Uh+GBuQ8/MHxa4rmJNAPUr+0er1vLi1ktca/7tE/BP1iuzqk
3e5wS2viQ9Gie8mPhCL5jBXk7V59VOZ+osKCV4NA9Hg/yy9QUvEAoLDNWTXquTSo1N7EVltz6TLr
3Af53t8a7ep5HiiGwX3cLg4ejSuX780RgN55CHQEPEe5d3OBLkwpq9PWlqu1CW3YuCEPOaMKfVXm
Zs57DBnVhA1ylfOuWDZK8Mh7grGpjM6L75hkXZAHEnhaFTcw0P33gHYMpxhvAV2uydcjwmuMT+Ep
rI4QUYQNuwWE6s7qaGNRQYTl2GnQAWNADxu2pE9wkaDiH9CUnxT+kgX9e8MqbHwWEn/2M4CqgAjG
XQCwAeyJ1UMcETEWRQKek4SQdnFFPRIr7V/vtLnYu/DrJNTS259e3b07CDINt5KL6L9MovZe1Smr
6Hqz0d61uZO5wYGMiApNf1UjCUr9T4iQ0NP5olNMScb5i1GzHXyaZS+ZgXoMPyFRZXwSQ/XPrxOS
UYNG/YcOTguEgjdFSoMhOXkSCLn+7gfdv25TkeugNjzKrxpNisS/UidPp+O7fXjYRxp4I8lZoTGe
/biPfqfoC9YcvCJApLyFVlrxY+QhFVDWRtLgZTUqXWqpiIh+6NqEhMCljY+ckFFoHuiuQAUDceSb
WT1CYm3NT805AAMaCCTN/LZVg7S8bVV/zWu1Reue29auPXvffCep24ffqIASTW6g2Jcfyw5sRBpE
5oswfVpIyYJmOl82dM5AURNXFkfgaJVy/QLVRNADOLWU5/vAyyj+GNUZdNArTs8kib4TSIsJogat
5yxHdgvfFPlqhCDNb1CDazw7kcg5GCUgIXgmOD5SuUECGDzEfQyUirDpHKrLdYleYrdg7yOFhUg5
KSraTE/fE1jyf7NrXuKTpQBmKkkIhL57OGXsRmTdPRzwHAE8M2l9/Jh/4BShttAjY3qDjjl6E/v4
iFO6qczsCQUQZqR1pVxiwnt8LNmsx7zX7WHB+PwB9ENdF+91btUxRq0z4neAFpvM3Hodxyg3+VBx
WHz3FpYCqvuLGsC0SlcTpPfISrNZs9MSgICAgaTEavxD05e+XOSxvD0wg82b7isbdFmixvQzeK/u
3mP6572CBmxaWJSLw/QTNaC8QsbaIbsLE4vzA49BWDS95FBznrcaFD5eo3u0g5i0oc1jeVVrWG/6
YyN5Er4ICah55Lge4wXGh+ZdgP72LiJeKB9+6TCCmwl/DgRMgxR3k1QFyYyEPED/voE+FOU6xcHW
nYOYZw7UBzvwybUpeocBBeZeLqjPcG+RJi+tniFedS4SW3Fn4sJ2H/Asll/iEf+vfSKW5hJOBrs+
ADQH8Fl5Q+0fTFwdLfGyhPKoxBxoUZLi02h/dMrRNtr8UTMqI4BX7lZHR2wXuUkQk+ZDMqfIytGH
ArGgQ4AdzS2hsU2hCPSrbmmT+6KG8HSo3iNDl1B9BwxH6ajqgWOAffCF8oKcANrvZMOZR7TFSdr1
D/0bzD/g+UwKct1oMG+tJ0Dan1lDu6PRObKULkhCdos0V6fpjUFXoOPFfgVKiFAqIeVNJ0LEKT/w
iHF0o32+80Tijlp/EtdnOfdKjow+VNvhefyHa9bl/YsNs1I2PRB61aqxowpLFXtYXDTIPdFq4AWl
u3kg244UL/C1Wx9warWFDc012uQHBWbltlxIiVIFXtGha/HGmH7J+invB7jZ6M/U90HfF1rwaVlb
xkyQopnoKldU718O/1Imt9PgfQCebC7gTRvkbrJnn0RBE6d0Z3FmtZv1A5iJVhVzLbgdzVNAA9BF
Yzlvg1uicvfmc2nmQiBRal2Cb5P+uPSxo8llguylTrMg5k2LqOlF6fUekjsJKamF77R3zXmAVmL6
uQK+PAfKVAMOadcifVUyRwdiRXySDpHaYRKQ4+fqvTcSoUb/DHSRFIwGACz+Si8ocTIoUWBJsA1t
LgD8LFXgEu4lvCxQhg9cA/JnNBJ9OUmqgZtbcs7QIHTciFPIy9YigtAS6cpLkF5PtVflitib9L8S
utBkWIApBkdegqs/N570MYasSV722GIt82oY16+iQS4t1HENc+58WB/OhzW3tPxEheUrekWwmjmq
6vBJvzw96yY1f0r0OLYq73+NYagyPEnaAYKaLXjmEFLYBeDRct+oO+f4HWpxtF8BPM7QAHG46kvJ
AtrNbwEuUXEQI4WfQRUF3a0R+MIsCw6O2AXv/qX8Teadn8W8nDF3VMnR60pWrETeHXfoDr6A/xLD
1fvzCS6lex7+moM9gD/SEettEwrC63WNmY5zLzUoPXf0OEf+fQQ7N80RBgUjcOOYeToTwkKABnoO
pRV+nQ53iApxX+d3JOsBBCGiSB/NZnxw4O/7R5Mr4QySZsBa5zvf99ptzoVzAqhrSk9fpRbCCrI2
rA7m5pvaKfF/V7NXkyXp1ChIQZUH1QscH2JBGfw7JVoOupr6EEodyhisFg1jNoQ6YQ2zGo7+WhSD
jfR2vQ27T4EvfYOGMetH0SoMmX0WBaIgjgMGTIAPvRswLg4ANwItRDFwA8EQEiPW/dCf6I/4+zhY
r4GsB7GrzxRIgGJwVNLrBM7QxZRYryXYFiRuWTYi6dPfHGqmbhl1Gd4PBwNONBekjQ/uPjn/PDwy
TRetP9KSfN129Kc7krYofzMCOgV4Z4yCPnfGPdUNjtmUeK/yRu/H4scO8r9nE71yYnzCrSYNSRgr
jRb9fqjnF6kkaTw19nWybEfaF6P4eyQZVu6xgYppi3g7/h8QAltjn3Lx0lsuazZDvS3o+nSYprcF
O8cHVEn0Yq4LCPOhli5a0lVhm3lPv1L04ns1nm1kwxXadTMMBZE5MmTCFeRpOSFAzA2sMbUqzvrD
XSRs3ShNhsoDd4MUMoiRq0AkGna9cE4ySvgKfbouWT9ViDTfVMA4en8BAiqSAyU/Rhka1UvygFAG
aq2TJ4YN/clIolL351IFEdQwo7TONMhuBnC6ZXbnNYj6BAgyFFW74Kgq1ioCCMD013UhmsaQUZrk
RHWwiDDyZ8Ne0QwFknyo682mCJl5K7JhoeR5bq23sVlpzsnKC2Oos9iZEKQxNys7AvMCDkgzQwZB
DAVSrtz9qhkXaBRA+RMzAADE99teG3lDVHVYf3HcVfGyakxYfW2sPlIBLdjY6pbDacxipq8GMZu/
JGgY1j+LxZ8duhpdd4O/FZRNLM7hZjUMbV0TK0kZqVqHKNyAxzabcal8p8kqCwYxk5slMI+Myczt
DwWgO4D+XoUNCyUHYzOsGf0oW0+cP7aSLjrG8GYskMiyQHEaPaBToa5U76yDXE06azUXGXNKJQyG
Dg1qdiGAk0yW+GiLWMWZCsRmtVmlo45qCWMnY3U2XIg8nKOrm1xgcWq4g4lDpXFttL3JtI5SxMFA
/U+2U3ed3Dt3/eDUQIhEESMta6tfaALqI7WY4xjb+jHWAN9qbSfFnC0dQUd00MkAtgdmj7zJnOSC
GzJ56kCzOB8054EAM1RbGVwB19RPxrJtPilhpOFzoEHU0jjEP84cmCZGnsFWuVpdSQoM9fpleEsf
xJNsAXsqmwUvBzPxw9Ko7iCjIbNAAYkDoRRSqWonxBgzlhoazT/9Db3DVnMKLeQK6ZcDWPC/IUb9
DA9Hk0e3CgIG9khXnjNiLCyjgoV3MAUQi6CVGOfudALDmlV1ILLQqlhzlriYCLgtfcYvnUb0dZCB
5aX+x/D85QewS9VYgiVhU7yPf+RJsJCjevgLijjiKH8HuQgxzwX9XoGW4N7PUU8GCp6YeRT8gefy
58S1j+atmNpSWTjZ9oiLhLXnHz/0WkLRddv+hu/wvijTcwqln9yIwIl6NrzsEMgZgR3Pl8XgVIxw
FQLOo19Zt85mKARitjPjs7HI3WjGpIrZ9Xwf0BtBBlAy7RxcE3sLbg+2OLo2oxmiB+wudp+6Kk8t
5zLZkAhqggzgTOOnTVhv5DjTaTudFVpE2oByZI5lHnSD7OFwNWS70ZH+ZA/DexO+nIj4q5WGlnPL
fmNjKrigJxCMMMqbdrjZbHoDbMTJGAypVDEJtcXrupgL2VJi3hjhHKAgQhssbGFQTa5RB9uObjZT
mZ0cZQAz0BcAGPxjznBZBP+sH9ujq6m0soWV4nSwOPI/1OlZIhM80Z9IIIyheUVm9Ajo4GwGZ7OL
s87AyPTIoLLh6r1TmB4ABVo/1vvkjkdJWBvVRphiIFfM5b0B0nXc2xnDzRxDBcYR8RKwNBjYL08M
KeZEuw1RO/VySnagJTBbM6Rtvjblxs6ba4WPjmOaGRh7aHeGbyF6rS9gSqwx4xPdORP2fokcpnuv
IKRIAIKw3OAhYuOjK1OXKjunHmdbAvAFVinYQAv4mwkGBcLcdDCYDsi3cUyWexAUQqKIUvwwSLEq
U7wVyg5MCI1qWDlnYCpwCtD5ImsJcCWO48xwy6nTqbi27qHkWLTJ6GDI5SPE2jh3lh/XDADEGgNQ
wYQwYEVkINjINd/afhfnU1ZW4y77qgtjtEJY2lbNlZ3T/UCLLf1ALo4tGfqOLH5c6sQXSs2aplnQ
w7ZtsmpWq9XmDTY6cbfWCryxpjmYOiRZZgqLsGEF0KZweHBpmSwbsqJ93YiVxlqGh2ugnygJaBww
PBIdsxb74cU8ANq+maMN9n3FrJU1kpdy6+KZstLfWPs+mLGZ/FCuEQip3o2PCVx5fnJMz6YfMLt1
ubjsBWbzfkYjdwqh8AXAWuxhYIpVyK80DQmm6FdJqy3I0WXm3J3moGENWBiZIZYQ5FQre7IEeaSG
FYGcLkvHDoerkIWYeWHyZeitgxjMGYIApD9s4BZtRDRPSKyLoHsEJUR/G9BXlyDPtcsXy+ETFtJB
w143DPdgscBoeAOnWAEKhkrvX7C+VBHAp6QIIzlcOiKdAWDpBtuv/grIDmOVTV0Mf+vZC6/N9B00
bfROmH385FDbDmsgWz0KZuRgUecm954aSnlaMpYzxjT1+uUH4B5yX3GQNBc1ieSA9uM1+yN1lwx3
zdTMaCd1CwiwHABpw0Al5PMVSX6sWRSyoIBNM4WpzDDrAK209LyS3C7YWh00FCKAEQeWnQDeC4pj
QNMGo17P1+LUMMtlPOOJsGBiLfwz1QsN9Q5dyx17qRszJzBfHX1CnHk9QrBj0eXMycYxfZgvO04U
70h+vSJbuedXv0D0fkJYZKbYV9unws8r0txZfHxSLA9eQ5EL/hICcDsSbn/jIiCFvaOvO6sMPB+x
ckwMbW0AP4S3qDCqowB1tKsYve7BAcyF1VfqPotSMMf/ZriGmDsFR5pWrOAZOcIVDhomOjWbOncy
XiZrEInKzRdcBp4XEzGzEcC1mQoysjFrRPev7XhrX54Nq0jRkgxCHOPtg/E0/K3hrZ1J25M90Zhq
UmZBGTLO3d8yD4WfHq5qz8dSZ28hmiAlQZN4JKyb3+HXGIuMwZJNFwcGCW80NSx43EzYEqFJ1mQt
3SK4W9wSzQ260jvzYb9BfaU6LA8f0SO6QNfL+ztEPFlrIg5ssdIjctLG+NT79QXJ2nPsmrf+kf66
OxoXEg/WmWA5aBxwP9Jdj47fHPim1qHf2Yx6i8XiYkxr7ZOxkGO+pUlpjVWtQ3NTAOE3vjvfsSbE
AHmTCtg10/0l20PFjPhjTxWUP90yr/iYVTI7/+VUNOQaNNyeJJ2d2vxwjMoWGvTCBJP6Mj140QYL
Bh9V8WzqJl+ZjOkyS/9cOwdQyR7CyY68fBxW72pyp1zEt9NRa8badPZDgSQpu7byYxkVNRGTP0au
lx1nPYGNjs/mcN+1/apiwFxnngtaAggJM6ELVtxD4PFvKDR6lHewOiTuYDPcqC2eO3S1YGTfPe3F
GAyCmhGDKVL8gjwxlWLAec0DokG6W9ymPf/USNsIy3j+mY1ODqrNl/ImApl4qlkgHLQCYnS2C+Yi
diLm7DRg4qsj344rqVSGsg570yu1J0vfl0GoDORAJszPbH4DvAUiu2XjZKXKwijyrFP5QrssjTgl
nyAXX/HyH4oisoNfVq7cMp/7kdkXKqJbXlxwNSFEIRE7hq0H7CPDB4aTuwYBEjKBNvIsxXJkgWVm
MCLbkFojHP2wQBPTevPe0UyRyZXdXItRUbdYgBjgbK/WpNJy1ZG5XxTXsVi4WixZLcMPC5X1VMJL
rTfZdZ5MPEjSaXYgxvSrX+qRZYxVDuJs2xN6/IVXQWzKrB6VAA68WkVEvapDRaba55lC7JJHc/no
zTsQ4/FQGPk+xXQUGqjgcWR/iBfC7/bmydYlz1sVaAFLTSZZHnQKRvtm5jkoQC5Y7owxcNmN+a/O
jWpQqsb/eRheoJFkEBTh+2tcIvPV87njMhHa37VPkcee0bYkXYvaR6AJpCuSXFKaRtOEl9GXywMA
h92Ad+HNmRs+s0geB4tOpAiRMMpGO8YBVEgjs62ZErShMyKOvPSzfAKeOXvXTGyYXQufHvGeD5Jf
TCPuF79w4e5pc9J9fRnLsmCwTtV6GD52a96LXd+nOQozlGvUtPgQHWmT4np9X16ussDAn61+NnVY
9DA/8TkU1WnfLwrZou1QEbIuF2pbeusDf42fSCAVpE4ruje6NO4sFwu9EGqnVgA2mjBdpocdDc7E
hVXMScfYEXTT/F3a8VLuqlxsLflsp6IlSw8s/19i8QDff/b5iWae1ETO/je8Lij3XMDZE+yzVy7V
lKI8KHS3uIlbOsKwI1mIRKBiUwBAAsEd9OdfRMWJ9GtuiarGB7A2IAhog8hN7buAqObI0KEpGVCZ
gSFIS+JAGeknEdo7TMneHqL6A2qmFLOlfCD/BhRAeiR+4m99vYJIGVUbkThcGo66IILcwxItJVRf
Ht578PDuXEM5pFzKn3wczozKv8fVccC13w7qVxMsmfNz5shXgbwq8iPVstQVQ9qX0EvePqrkrDdF
TamLbES6MdqjC0Teiod1KM2vDGUU4iSmeQw5SlpbeHPMVnnScppZmQSnMzF35Hhqz9PNwPuYkxGl
H/QAEdjWQxNFc3JPvll6BQfYqey5Ub4HRgDn6WmoCa72M3ShafD74OvZeph5Y4R7LD9ONivzyZgo
Chli9id5ElpP8BpbaZLqyUxh/16CU2V5CUeOJ3jhTelcbhLNocnC1YehXPkX6Uod20H6lQkN4U7W
Z0Weh1xnmhjIRkP1DzHW5FbIF1KEGV07uCJa9HryMx4oZDtAF3wU2fZDelkaYjkJGtd7Okj46MxX
eWex/gmmDikCRR8xwRn76nlwRFOI2os1w1KmC5VYmXWe/g3wLF7prz3Pa08UBTuT5ZJ1J5kt+ft/
I/ngzzF5h6FuCRogPA9pehx/00P4l6hsCwdD0Pc6IkJZDhoLxNYqxg+ADDzTHTB5RbXYuPTJWoPM
wO1t0s3LBxUNCpOaD2suLQIwGxRGQ9/iiVWXf0vvE2VBlPTRb0VN0Gek+W4uRgMMWZnsRurCKTLV
LJJTDE3GXC5F7iKaXPu+KBMMWeoOylOXgcTn4LqzVIUsBfwPTkImVIe2loySoMBcfyf7DmF5Ojem
E16Ld7JrreV50z2Sr5cOiu68TD10ZVEk+rRnlIpkXpgWuh1VNNConTWDWBG2poIWREOGK+Al8OyT
nnxLfZpCYLAJHPp3zgTze2Sb14C2PW/SVppIx2S9Xqujgj5ZRo8f1x4kERM1AQwxIpBtnTcttPh+
3tq2y11as5W7N3vbT6DoUf4HUDJH3p97z/3ftdgdjKUY6/Kx5FlV2gTsjkO5FIvLVgiVpjG70P4A
4lYzaSftfXvd8CUGR+cZ8nsfKC8JYlHf3hz+z7ZbAtoH6/APtA88QMAEn5weSdUqADUAR8XOAqgX
cDF116fRqHQuz04Nf+jR3Re7u3e7QOENxU7S8YiYgciqAodsv1SabAOyf2EZfq36vfVMEJT+74DY
xj2kCvZy/qpv8wfuiFwGCvkkX7XE5DHL+X3i1sn7UbZdnn+WyKZPGNQDtL4MpfqzjUW3JJtI2lK0
YmU35KGQKGzeXTJoEQvNxvXT24d7KI6apXdusW733oKIjfwTT3BdOWuou6+tWwizEpKbJZS2VR+h
IUzqp16HNLwlyfxF16lMoYtIkFPhZOhm4irpBk1V7sLPoCZlY8n6hJVsboHPgeQqb0KAwrbMbRPD
U4GipsmZS+N9sRslhDfjOFa4gkQtRwNXQI5CoaV27qpKsQGkxw8ZUyVQ9XWOlJa2lWNHvaWl5gMN
AwAnHZzHn8ln8gLSpgYZ9IYm2NyS40p6Bfu+hlEJT0d7g0pCnKu2gi51M7Tb/y1vSDK0zaZPTABn
cVlbPhARpNq7pDc8VN5hzr0Ed/+FHtt3fByeaHV5Hf8mKEVMz1gtlQ1UPiibb7Jb0E2N9eSguQyV
a3gZ3dyGDV+186DIduvuBzen4e6B3OouaB3qxJS/T5pYh+VymZrHkzGBYCqLdx0rX7fvPSHaEhzq
lsp0K42gr1rPpda2Q52LAl4dkJ6aw6SxRrqsoIr2UYUj4fG3g8uHA2E0YtoVnmgSaaCIU0GKTTWo
HSqpyeBEi403rrn22ewztHeRuyRJxK6BSck+k2A4JFOn1KaMShSSGt10RsPOEB67Uqw1IxzCcb8Y
i+kmS9zKdVWNnNr3AvobVedE4pNMBQWf9/Z/JZzM4LH0ES6BLfe0EAGU06iAJJYirkLTsxGSd2Xn
4pxAYXNWWkbyjantp/FtdhoqEyhhDuSW7Y/NaN6WO0p7MIZd64soBrsT9GvGiUKDNlRdUcr24AXa
/bQoDgRv7EiYxTRc45WsCDnMvo/qLS3VjLaf5bfQhERIxvr1fnieGPosEcJymRHfaacI5INoFvrT
yVRBvbYALS/tK8oDZvM9h4ScMj8aNfpKMHU0fXTWNTJy90EsU6A8AYPCfMMAk/Yukldx49SsH1ly
em+cfr2pQovMRYfcjeF8gB994FT/YlRjUnu9pWkfWBTiCIaesScgh//K6DR4lr3HBPwdNpyYkkFD
nAI917IBs6MG9xXdCbCDms0gP7glckaopuBEQWtivmtBCwEBnjwd1DlA31JaAqKczqENX3sMuyY7
nApkulvyvnUDVGrOouctYRrWBEdAQ6bsklJqH+TAbvL1mBDD3qKA6sJiZ5CTxswyOWDtpIvkDOcO
Vs1oOMSLkuuom11gAjNTyJek+2GBN8WhYZ4oAsLUvRfKwcuBSl0ZWVVlp1TKUihP5lwhElnXI4Fg
KcL2V6J7+OteqHqw/gE8gQQDwfIIaHu12FXZTN+zp3KPd6DDg9OgauzHxeUBJgAQ1jzZDbpm9c5A
RpAtpseOW+v8/P3s10sIvjcg9opApBj+3AyxMTQ9I0I+bf176cb16CXKlko60+wy13Sibplsu04+
i+bQN8B0fym7Jgx7GV7jrVkZokYDrZBp0JvN+jNiOG2kNJ85ziqT2wji1GheNW8P8/GQ3BYaXJ9L
98i40WK01D/7FbZf7+WV0SOVWLXSSXsbODMIgtMUenAAkBkA4hQL2wNHzx886u2RtkO8zSMjLXdS
LhD3PbNs2JZtC3MDoIsUDlQP7pHdGVFq6PW2CF9kcyyLhneeymLbwdZKNvcFS5hcWIWmszusYLV7
BiNdhrQCc6hNcwPaEozX66XjOG0GSOaW5UtNQGsY4VYSbZqOKqUisMiOo/yRzk65f7YINkjNEKU3
WXNbkw7hrJPsxZOJzDWO5vDaR3yQDpE1+Ela7MgxkJekAwQQvI91SKz7iwy+eHyD7c378u43r1gO
bh5YAHjcjR3EqR+dMRI4OM1fUf7bo8lF5Ng9P/QKMufnuQHmpkqz7PFlBbKmCo4KYDf4HdKaVSi9
ZNEIZL4GAd4bUjlwQHr6VcGcGiCn+JjscWPNJWooTP2Ob5imILu+CH5BJKhA5gSAZX4ZFsJIHogp
4HgZHySttm3YfHUItGmzBHC1c1ZopXkGa5k+qmcbAouIB/nNe4PIF1l7qYvcOEcauTvnupnzy3Wz
SnRYLrRhD4x2hLZTpPTgcBxRYIUVNqoPjyjDNSg3QSDs1ZzioOQtxjuSWCOFK/KBNkRdOFjgCI1N
mv//tycQvb8XVYSFAOBy+2RFlFFDy4V8dacANRYNEc4Hgh2gFmw78QxqRng74Dl9NAWRF9zQTplz
PDdQcZizdQLcR2oAlXmuHpiuuUcUda6bSjx+mZZXD+/6g1Py9oAKh0j7velxjWgkSAy7srwPvn9G
+/4ni4r5Pbb/2PUEelD8QoAS4JMwN4IsIyufnXICi0IBCFPN99ckRwt0UftBRmPKLqYpqUvJWzaA
GKmJQ/gxvdkscwiyPQQWJW+QVVaSdAbLg4Shx8zX7KfU3v4h6HHH91Yopx0xMTzlS8rGUtEEa5IS
E3kXQWECf2t015TqJw4UsKxUkoHUCgDRTuSf532Bt+r9eR9Ch8mkeG4+nC7p4eA0ytP9dlX5M2g5
UJUYOi1cBqUn80nSZbQ1pS1BYkxuIDdbVXTNUaSjJ/EWnbL5NAtvZOdQNIJ4LwdXl5JBczJ3g54Q
TAT7cDVvAM7IjE3P4D9xLaMPvVVYqUiH08rFO5PsJnDCPLq0+6iUzOfiMOGXpxBxztZviC40PRu/
s4pTBL2LUlxuVpoADX25tV3zcWi9SUTS4CLgZh8QtsKmLKk1h5y00egzj9QK+YB4xI6ESG1ZG+C+
926ozB7pDnTaPNASxWbQbA28UGlQJCC/co9ycRYE6obLJxJ4QYAYIQqFq6oipKri1xVuKD0fOjzN
yEotJBsYdxunJ8MIyM5/UoQRSQs5aTeYAFf7Hu7pLErxHnlDejoDUbkZgJjvb5yLcnDoAmE+EJN2
aztM6cGZd0HvNsAeGxf8geGxWVnebAapDNobmEsba4SRemGD6uYD3uKSTsHgPgcwfOlhENCbKnpt
CvZ3g3goQaFTWiEZyIW/4g+NXo3j5hpfMP8ujCO0l+14hiaLAeWz8wKQKGKhoJyYvjcsrI8DC+Hj
YPAQ8QayCd6Ax44EI1jqDfBMYGWb+ob/YXMuBA8KIOC8wam5BXnUJd+oib9JatHnJ4Vmoedk3XsF
D9aNi0w5NHylLbOIRn6F9s0YeRIwkQ+HBrq84b3ZhyzbRZYEkgwqKFkukDpgNuholrTInqNyMewN
Bs3pfQUvg/ISj9/4Gubj3Go/QkQDvgUGGpjm5wqnsjjBHjNF3NwyP0MS3eUXNffkft374Da5S4wf
ee9LhCXoIOLQcOeQhK9oNz2/dESXeQf/eoKIeIcBBsARiRX+2CsOT733JJmQI2TJQUktkR9CCmtT
HJaWW5qUTMsAx5eH1W/ArXvip+E4B096tVeiC7owQJ2n/FN1Sqclm25SX7iBsDiQJ62P4CD2mQq0
VKYNL3JDvZPNEpWhhscCh7rhQm33PmCc6TKMEp7xh1twb4O1dwqTUkxFxGYyQNEptY59mM+oDoIX
3vfPQaVXsmroMMyjRv86ri15sZMM5zinx853vbXzs71/NZb4kbRnhayItkwFPjQ9xmgQiZStTZIT
AwG7iObHboma8wBS27QMoRapiEGpXejRPZGba9Ntwql7tfZ1XG7ml4fBbfFHg9r9ej9+0U98N6DV
LDXuwdmiwwlZ6Rdgfs4Y8mKTdjGtZPwbXGyAL/Tuo50z3vHNrnZqbRrLeddWNQDbTK+O5s1/42qg
ybCgJSTs4S2O4Dt++Y/hB+jEin6AiHfQyDm8SoafDAHF0/FgADbhiXbI5Go9W1cqLb9BwUcW5689
D4rTy+Qy+czNX/qgYTmP+hRlAUh/BL518jeYD5TqH2jnIeFCgPVAK4Iqq4BTv05wYFehR2maW1cU
p5JyLtKuW0HW/9ht9BtRbkBfn+A23XpVVBZ/O9OZTibeEriPRRaChfKKMcYtJYnakzLiHr3ce1xk
Qyr1G4vvig2OHz7QQ/LGjxpkCekHA/ZuDbzLnzUnEbe3rjgBw2SIx09oibzrrERMgSu5LoAzi69r
Igsc3Apto6DkPCAyQGz9rnNxbvKGqYtge4f7BjrCXgkQTLkvrfeBkG7S+9Y+eIUec8khC9C894kz
u7fJ0fR9cEIpfgR6HmtNixwiOcmxfFoClVeHU52muwjrYiJakqI1u4g2BXs6PTiBCBRgeyEOBVFT
msZkp6FryrORFqFw19UNBGjkgkFmkGwjNUKE/LS5xIP76zaiwzQf7ddIHDXP61dURTOOENz9o/sZ
XHZA+fDAduSCUVygbevDxTNKUZwE/WkmHcImqvTkqGifUm7SjHmgrPrd/3ShDaCR7DyCFih8SMve
GeeT5uMQ0Wf3WW6Sm5CU6BHt44UT8PN4o/a/KsIRvqxwOHl949h6QpHHU321k9L/H/nErICJuZlF
mJRoW4EZoayyFYGNZt1wFMh9ZV8rRetc1yNPm567Bc+Q4gzplF3S/OJHfyzozDxwReEWsP/wDWxM
iLkIGvEoMHmBmBNogf0jpYrwKnfk12LHylxXvsFdpYwB4h6gGUX8Q1CJDsGJhM0XU8/HHf1a0aK1
m2jTavjAVnu0qumjQTs8pM5PJB8wwwcYH7sm/i3s6jfbeFl8FhzgO7IZaMpSHUxd6D1sID4JYotz
XwBHXeaWu1Uj+rKd5AAYsyGdF9nRAPELuP0lXhc2F/4jzJc6uqV4izRUogfxn4MiFgJsWpViA1BL
cM6bExoFVVo4UYzidszD8vo5q9BqWjm5a3+H6MyLVJZcA2XrdMgdaMAoBOkDrjRF/QA6AV/r3JHs
xpGAGYX0NXmmNCcEZkKHciEKZpRmvOLUKGNEFlw/HIIPLsCHUJhllCZTaD6htIP2SqnCI/FLLI9z
vaLkLiTBZTbqrIBJ7jyX/z6WPRRo5QzCBMQ6H0HARl5wDkUEzxmRTmE0lKpQOUylALJu65dRtXAv
0G8jrwvlXzmYZa3Jv2sjVu6dvMURvZss26R8D26uVm3sgpHQ8o/4fzyjUqnwO0Ow/ENIk01gB1dF
R+U2ZWnWHmV+PJbmEfeXdLme5OiXy0r/X8b50ZzQ55goUAruB8NbrqkKY1Ip1yrS46R+dKVOCJXv
hIhxrORqmoZBNSktgAhHmWbnuwEoHP5Nf6PYA+fc9yg86pLXy5p5o9RDcpyUeLcB2QoRDrl29WGV
mIdE42gXnMMt7V9hR4gfsfVFHMkqbsSizD7CMaCYhGV4QFu7+EP2us16gbVDOlrKdg1yvqxknKai
Hjia6HM3or0vxkoG1XzTkplhxKlgIvOGjej5g7oC34zd6dTMpn1xU9xUkfRa/oh4QqSdEujzqGeX
N0UYY6y3Af4LFJrBdXFdFDdambwpD7wmChNIwPvoOyxyaEvurHdYS50wJKfwPqBfcma1Lfo+cttr
LC58xUV+w6uJXHlU+KZuEXfWomdY4XnnayXKbx67Jus/tzwFl/QQmFTL88pzP8DxUIL1vChBoTsu
KmoEyHlnD0YiI6BcebfjguR9+x6eF4fg4XAtlIac4uZ9MPIb6qy8rhJdeYMrajI3CDL/I+q8tlJZ
uy36RLRGDrdQ5CgCCjc0USRIzvD0f+9Va5+zS9guxQpfmHHMMS2SgVuBz9PLyRvaDHCYr9iVPr5y
YAdODZPY8C6gogJ2yoIEqYU6uOSWKt2KdL/B5voj2LqkF8eRcBDfMgB8gCTslJ2y6nszN178nhEt
fMd/c987KOSKSRi6YbPo8Pll70Ei+Xv/lcad/u/rsS/yKe59tSvzHsd/z5eoMaLA67+vBWEfngnp
mfmk1SIPy/s6A3cthYo13nEPAOXiFDHadsekaIuFHn4tqC6iRyNRhPAbLsWf88Wl+P48olgwRewr
xYhxguMXZ2Y2eeeLYSFC05niGebb61byLdt+WloO49u6vKVV+W1Mv9Da4n3Z4nGy/TPCbdGk+Ayt
NcXtE5WpVAhNczISSAeiWgT3IojGPYxYm4dNEDNBEjYLteWNhPGzKdAAGIslDRGaJkM+lvYf4Fcx
HQwxIfSMeZP85vizkJJ47wBvH3bzKZJzCOmCRCw0j6PSeNZpjQVjIVOqFOQWW2QyW9VqrCSEhDAs
tsa+2m/RKWXRhARC74UusizQR9OEuZ1ImQQmJP1HS5T4b/z3PMq5js4jVgZa5Bqyz/ONoZxENXam
hLb8Ig+NSc7QnP59AyirixPNXBhijXXtJg+bDQaJPHcpShVPeIt6jJooURw5imuLNoBwjOrzFTnu
Ref1GXt/UoohIsJBelQK3XC0Fv0I+6B84hSVZ0PWFLjJmKlnddkSh+Tx6gGph2EI6BFfRErIf3sM
h19QoxKwwV34F6BZU1ovHOIS3lsWUg9hLWZ3VGWPgBl1lmDcKYSxePMF3i2mEOAGI3OInfIMfxT3
7ALpDkGUAMocXlJNA2EO7VtD52bRWdVghAC7hBgkf2uFkHV4+ZDbx2tN21f03BbMpWV5Qj8M+b2w
la2egf0M++7BsKhxvZmoyCf0IflrNau61QSWIDW1+ZMxelYJ78G98+jSDqv87B/pOOnDel9Wps1m
6F86/zBwOSrdNMZRcl86lGT+MH3ItZnSNvFgKNrgtlFPwzt7YDCEIzHDQY35q6h2xxB2pOBVlsR9
Q0ufOqB9VBFEBpiCB2L+2LKoWEMNZv0ETV5HlGmAcCB4AAJhg7vLigRNR5V/J19K9M40k6TPxrm2
pf445KZTuXtYGkIxPiPjVWJMEmFx7iuqp4O8kJ8Yw4rC5TH2iEFzjQH3pJkaH93wtI/OVi0QWbcR
h7kuckjuVoAcdl0VNfZfVYR/4ElMOUAtySjC4MbnKRohlJ9GUFoQhpRk+rQPPil5iUKxS1ghMCQc
AeECUJywZU1Dm5Kmah4bynExGObMagd5DwLoxBhewY3dS1DtYhGYhYjgAUzmCKQ/nxDjGEFtLT4N
p1K5teLRPBm4tlWYdGcYAMx1TI2aHB04x6aejnxUq0VcU4z5Mr0I3z0r0TF2/SYqxy/zKBaRocBd
dqJ7I7QkoLbys3qqHEiKUOfKSiEYFUpPI9qhwWeyOboVx52Vz3rCiiL+V3JYKB6Hxz+aNvNU1qER
ApyJ8RBB6V5d9SMIQeJzh32HvqP+1YkcjajcB4zf/GxqnWmOdcmydgUQTixAiPxPF2qhu/2KglqO
mK/kRFkia7KHSfICyWqLCQ4lWKSpw8c2WwXL4i9VzMVDm9KQO5siAIQn4Nmkk1sDmIn4bEJjTbB8
YX6QH/IFsQiGW1eyYlN3hnywUBhs7k4Ll0xE6EjO2rqCdWw58SlMzf+h1SfmuKMcIOk2Kia65xL/
Ju+NQ1T6JpV4IWZGx3Ya9GjQisojjkoeHPUI/oxuxzAHmxWPDkR3KfEsk3zQ6PQQWCH6ActUKIa0
9dMg2yNezCJ1wYnBUSScnS8OKwWt6fTJo43UB0hRjmFQC8wWgXHmmhec4VMZsheu7E+9v2jpQecZ
xPrLgBit4GyCYGWIn8i/heAXvBBSs5Q/YE1j/Ua7GrpoYXInzNw9hCtR8htv+EtBbXg5Cj5P33aU
RP+z290o4Qv2H4JrM+oJUN/HcpshRzvDQU3ZzOhn9PsrM7lqOBJ27Bf2EG53m7/j2Rl9srBmbbHm
ib3gcSFevAWKsnHLAdwGFAd1uwAMHZHQp5GbnWoi/ZMRlWnvqKhTqdGoNUAu8/UP9ASK83PijPqw
g3qX8jr9DTCB1c9foVGLisnDJufhVq3q8dlWwrP56g7APBHDF4I/s6jYCIlrjKflA/3+DbTLfBrg
SoTOCT8XELQnGWuGeF1ZQx/kExKtwdMIEdjsRfFQdDMhSkJCLko9KXlizF++VYD6VHAIDjrDAlCc
RcdhDnXgPIiiw98NNNHNzFpDqd5yPMhXbottYkPcBbhH1AEz46S/UDzLLs1n2C3eRiS4xSH4NEty
yl7S5R0Ln/DSBAaUDXTnmJAyhB+sKDG/wrdcHaQokFbi+Z5fiusTkRIB+jsqNHJQAtyCQtdcbJqO
8et6spoktM39/SjUj823yYCKC+bSIxKOriMztFGqkI/S4hCeVKYDVOgJmjTNRB+Jh+H2uROKSCZ/
81dnOVp3z1/HSfquqPMeJ3veHwPSsTsBEqbaaP90++glmCDSQuEkDaiQY5NOr0A3AXzQpAOujm6a
TpKXOuSEjVfriHRsbWF7oi7h2IE4eEDC4D5CPMe37+ny8ufQ2yG+jj3awoO9pAXyrbp8fRAG4SOw
Jzxfk8x36vmeXNd3EMUbiH+0DBRMCRe8WodVeGYAmVOoM04DYh380TXepbk8VM+H2FfuE3MSlwyb
MV5eDp6p8fqAa67XdoVIUetSkl+cFTpo0kYMN+NEaDvdWPGyjn49wAL6fH3uYar7+8rhjeXwLghO
fy/+6ilAWngy5PnwBEgc7EClte7xej7RJluYozgLC5YSi+MIU5+8SOTdLPpQYmGb0lUX09/ekitY
jDC+64K46UP5Jrmtun0BJJ16W1BEE9ctgg35wsLDjlgHFCilKGbIoP1pBMAnSepHG1PAm59Qswgh
ocoEEekSBaX0zzEAbSUGvhC8AVCB+Eco3wz91GzC/BPEP/hlWMOBNplwccwydiN0mS6bckicyekw
61326gV3H1uGRjeLBh9nYd7LlGAbgdAJYTWij0YLqDRP1UOVwh9lGZuNMjwiHz7VC4ghW4sz+P8V
jdU2716Uox1ZFMKQHQNy992Z2eZH04Xsko7MtjCljFEgBAobaKQmCIFMSEmCfnzKPPWMK6KwZt2u
NqIHOyQEPSlA3L31Cfb256Tuzs7X0YboGQqoEYDhMSdwgmoQ/keZqzjqENESgQSRBXRLUmZxPXam
qXtNFCYRnQgnlFJ05j5FvqP/6fCq4CM8H45g+LzkyB7QKochlj7xlp4XojkcARLgk99cqKYGFsqi
ReRcR44gA0HsP7QxaV9X+MiEifnz218zUbz3jw1LpOFUBLuWAw2VwXKPcNxacxdrtpDiwc8nJTtY
BghtwrW07W5j+IXGv2KKmfwhJ0ZzDQsVY/VD9XcUNIHPo4/IpTZRiEzd1oILK6vpDVyCIDVUXlTv
jpo8dzTYClif1gGLQDkKUJaUP1w1XObIfagg+CGF5K0Oxk6j06r2HWejYS7ofJgCFQOrPFb3M7m0
3uL5fKl3ZzDrYQkkS3/AgqmLTpdnAn9oHk2wUVEbZYZpNIHS4dIYPm44gE/slXNZIwz6Gg5hZUIr
TJijnaU7+Lf0sANCNcEKVj667EQhudVY5BQd6uZBpaWRhkvZbP5QLhvGwAaWE8OmuX+z4stV7EZy
iom/ua4epSxlahpTEXKY4VPaY4dWIt2EHuWhzW+rwD6vXofEya6tav5U4+s+YC9oMnAWVjE7fYCl
gdWGUu0ONEZ3tgDhMvNvzaCqXSG0kLLF1j2wGMcOUSKP5x+Z6keVCaj2qEKZM1u7vBLp3yYMMwDo
GlMIwuI1Pf7KIOyvbZIVbgrp4XFjmiJB9hxHev/Qj+FVJ8g7nD3ej1hOp0PxNUgMaGbNQbOJ5ooi
WWgR07Q/hOGVyos60XneamAIWrBY8C5rDV0cesT4sr/iwqyxdr0aChFV3hzlS00KFdtd3bFo8GkP
GXb4IEdderzvaP4smhk2cwLHLB5fX5AZ04iMDMCDQihatNE/rnIZXAYqOCh+wrcH+PwboI5TXQIY
KOPJHXPoG+uECGZ1LWRgTxi1Z2yUGVqc3UY3FUcOaFqoyMUlg9f6nLiIWA0sIVYhQvmNP9GG6vd6
mN/RanBO1fy+4mV/Gxp2LtK/ogvs7bcmrvWdJpCNCC4fYdmx59sT6l6U1v+ZXJhiWDSoFSv/qZpv
jMsfEA4o/8Dd+M2UzYY1xzrRso88sToF5hTquhdd9IYH9DyjUICCJdovptNuhEqYB25xRtw3dBcG
nj0+jmwmrSYLpYSKb0GB6OABtCa5ZFrJjpvmpq5Dd0imVqAFyaN+wwLQyHi07l9mwAlGfcNnM9OL
8fBcUspo0hfCI8v3mY5HjiNLO5S5CNAbSFCEOT0vV0KE1TKlqH5YPO4uOPHYh8oVTnI6f1RBBnP8
0TlZ6CO/6VrPFgHL2WMz51crKgHBs59RKYnUc2urz5TYqhlvSzSEw07kAXY/H/av4dmBliCqJtTJ
hlAGuGweTWumGT8kq3XD8BsQ5LBeOFKFzogqcTCbMLoAjstfROOwqv2hoyFcBoO7Oq+iUPSE6FKh
gT5AHbnefGDKSYfP9rYMBpYnAt0AIWCFHw1jsxzDn1LOcdBIdHh8i7ctfbH9ypY9TruVyMtw45ME
ZO88pDppbtzcEHSRniQvUMKRcA4ND0Snys+98gyZRO07eUE9VGI9R56LgRy4TPFsGFBoA9rkT6vN
UYF/1PU44fcpzQf4JFSK9np9NSk/9MxZbADtAHHNhqe0iZtvv781iNdKv3B1uB+tYIlRI2Q0LwoQ
2TxhMtOEjuIueEszqxUotAsJIpQj7C4sJqMDKg6k6wwtftSjEjvpz6yecba3SNcu/CKLylttNOKz
ciSxo/nEbMBCQMFrPs2rVASo3SkL0y/CY0LGK7WnVQNoBoS8mCePpJp7C8QiSSBGCm1aYWLJ0pZ6
ZIpk23erMqnstN4HB8shpAhBiDCOmFface42oG28qJioH2oLMi9XsDrX4A455hw1ET5WpDyO/oOg
Ff71bGC3Dwsy6OKLslSB/2de9sotuip2Ol9J8H+bMuQpRIE/Pqr9vpM12AVOpxOnOYVBFbPJEgMX
PR9LmavuSzPtD+cYPcpiIdqHVeilMAR68JlUW61iouQl1sXOx3eVlFSMKKeJeMaBQeS/1rRY6tCl
MR4eoAc+DB/MiUnLY9E71eZVlgtA2e5fFZhjefzRo0rQkdME4NZccq4mhxItNzcY5Q7TNFGH7d4R
SxSVqNN0Af2Mf5Mgz+gOIblVrVIEO++Hk8EC8YlmPjpsk6zpCK614aYp/+b1AKIKRoQLWJWD8EBM
HNvm/DDjEUuR6NDT1FjC4eJ2tDQ9U5R4FxpnwbL8MQ6cZrnPwp3NIeAMIczR2vCnD+7tu9djXpxp
NSK7iBEAN7vlTx2cyCBRfhmVTFL0LFBddLA7JoolF8htQuACtBTbiPJ7oD5uLRf53iAbuxMvPX3t
Yl/AvNW/3IbxRflGR1zu3TtfAyJJ1UBKb2F7f+5Lu/cDzKTHRq6WWpK5LSAcUh/aDRvo6GG5Rjpe
q0+Y3ffUYbXPb3FQuAWaf+ea+wZyCxb5EkyhdB5AcCucQi3O+x3q6+U3L2BNcN8SIo8T4JUOi1Zc
4Suk6sG8tWmaRes+R/Pnja3OdkRHpwJjGAnKPpBOCCMMxBGBfQhURK0rNPbFT0rSRuxt8M/9wQz9
/UZbvF/MY4aX8VVkDz7fzrURO9HF1Q3g/+IKbX9Pfk8lXBxgdmOZsZjnVSwtOo2xgdaVfrVVHZe/
dkU+NqiyrTZmcJGAO2Rap9NqIc9jeiRMopshVDW0m2eFdLGQ36yVYOF2/xqZj11omlnOIorfzIeH
2QYtpjyUI2ptrV3Drx4XGIu0ObINGno1FAt/9GD6f3qo0GLBiTmpCPRTZ5bNPOrnIkjiL9vsecTD
d8mQSIPka41Oif3oPntBgqytyI0xbcZDPbIASEHm1F2eGvHP8oZUrfnYAjRU/Dqqk1BpI10sRnvV
nzS8FygYh8TvFOJPQGFigKMFTFN4QKYbfhcxRSHUGX7Lx9zAkRVzqxsmMrKrs5TUvmI9NMG6eyPd
T6LaUEiR7WfuPtuTT3v2Ud+Hm/dq8UF0hKsHieYO0OnG2iP4aywGHThDmYyoEVHMzZQPoemmbm/C
Q4Zr/Nbkdx5a9SgLFwuiU/3P0mNlsHsRY9XvHmVgZTgfK9TGpIutcqfBfwtEX3kMgh7O3n9mBkiy
9rENoCgFcIhp4ynI6MFo+g7l+55anNt7cghvf/P5KIplu3Wvb7ceK6NMHwIqUo/hYcnq3zP4a2a/
tih4Dxu1rcnkLvrTN7rwfKfJH+WrcnuZUYpARNFsim9nU4Lp1bVThQAsZmajWJICSU92PwT/hBGa
62+xjsDs8+7vTBXM2IIAhsD67Cn6AXvGgoY/F2bp4xvs7JniehEkSFMBXtnRViU4ALvf981WHegU
9GpVtBIfBP0i1IAJL1MLEajDyKqF/5LWTEsQ78JubsVnCs9B95YJwSdm+nGXKjEmEzqSER4tNjzx
CF0+H2S+a/YlmUooTZ2mGyDpal8TzF/j7jF5VRkIge0UO/wiCtLwcAasI3KJW3BoGYBAuYemJNa1
O35H0V+vr/erCfnAdXAY0RXo9Gs119Tu2pYLsSA9XEACigd16T14pUe3gccF0Of5S55M03zCkjcw
C+jhyoCgu0jQ9/2dSqUtKXWlOb3RoE2hxwaSQFtDKSdvGSZTRUfDFeu7ST7Gh7XbBHUb1X8OMGNY
6jyYYdu7eU5kKc4MFYeyxUjJFoVuHTsfnsxUeOAtgw3i9YQ8qUbGZDb5JEr1OZvNPpG3vz8TCvCC
2R1/OiTSCJonsDZ81D2m3eWgzdRpGEA4S4CzQy0ucmUrG2S/PqesXd9daaMQUQT6LgoQlkQIB/Gz
qasqVWbdeHmiONOqXJba0yr2tRfgNOJneqYSvg9lIkBaU5B/l/Gfq+MWAtkrhMmjf0OH7oiSa0rn
av9jOLQeOh6WQa6Lw2nx61BszUmgRMpXt+EyeAVaeKhRLle1QljTbFMhNNMl9ESDqo34n6NMEBoX
pNk/xmNw8WggRwETFPLx4q1sFcemWNYowQXoz1mMvXuAbTbHbgGJAygsqCJOyq2vxhf6A1MLFYP5
xYCGSzYd0Bk7itOHAxBB5g2sFCj61T54jhSYtxByrf3skmHDkF/8HnySwKDzAnx9GZaQachreQrT
2C3AxGZf4ep8omzZaqEaBTnLH0epT2zrt3D9NGc8KQKVCeWW1cIuGHKLbNIo/4h8hkAn9C9WBBL9
dCpYFemNzVi4xhAJ8OGYN9/CY8QiwXUedMNFwoj4pL6z1ebVQqnaGQ6Rpa0q5AiDug4U9OF919c8
XywDSm31kFTEVCCrquIiuBiAfUD7I1AK5hruclviO9AQHzQLhNaEcPn4GXTKrdYH9bEVvBYmgwng
oysyFUyKetT9EFZhs+J2wZ0emZbM5GrHN2VNd1CXW/GbLt/cil4bsgYTQRu354LnrDduQVvPJ5pp
uUYxGld7igCGaWTXu1rSerIHdfxsXGqK3OQeAO1biDWswEiOsfbG1BxTyxMf/8uQ6cXSczRWmtNX
jrW/adKOoAOOnbHIDgpUUb06aRIgSiwPjEvhY1rpSH8MVzxPIoWNcFeElwlN7ejDaLaPFkM1BjxD
fZXVmWym9qabgTe8+fd2Txf5yp1LgGXJO4SHhqR8mvH5vgE5fq6UnN+WRb4oTknOl5/Lz/QwPUwM
Ck0Km/lyBGaF5hN9d6IUNT1PxQkBYXZifTYvLJRGoZlpZVpL+r9Rt7WCI59yr56dGqzLNLhFqzIs
SxoaAEbF1vyiQKm+2dHGJGJ3uPQuvenoPrlPEoPdjwbWqu9oW5DEGmQFz2zvbcDBQj6D9bvuuY25
C/elMlLioRyRa19W8+/fTBbLxQXZEwSuUZJRIyni2MrARJGpSA4WTaJ/Fb7eNt9eJc+eqcaHVKil
AdZ2jQwXmq86tjRdV0ARh6/+4z0xiBVqKzZp/zDOj2C6zo8WlJP26BUSGUT08qnls9S5wZAdFOi4
hzF47afLj/dCGFmWBUHTOkLKuM+nYNsXIZGuxXC3XoompsdTadXcYipRBgc+nAGOY+5TQZEKrn3i
fqB3D4ciNBscdwg3bgR9PFb0BTrB/nHGLLn8pL8uP77Dfr4K9gToAP2RlWgdG5ZEP+qJ1m2wHD+h
wV6S/imeQd//9w7tB18R7JZvaAO0JOsMjp1o8KXCO1/PvJwjG8uZgRby+PkmpX6UqYEP3mYrmWmR
DFemtY4Nn1S3JYN0vgRmbjO4o18GAP6EN8l5LYfHjb6tVP61qHpbNM8dIL/nDrcX/jT9laH0kw3J
S9MqOzpTBsE4SnJNaJGSDunX6BrKxBtPuZFl08JN/kahx/WPgU+yXQfgwh3Ru40Fhc8yk1yBoixq
cLfp7xi3FAevKUADPdCMIOzodGT2SooTK0NOA5NsptludUOhRl+5JZaeUkN8iqkdHYQEt3oYS6IH
aPk04FZ5UasH1PLFpEcmuHzYwGmwPqAO6AvT1ZE0YCLwJz15jWnnBQJu8MR6aiWzxdMPV6GoZrh/
T0/Wn+Dk8iP6Um1niXp6nqdkhVI5mOSfxSRlR5+vvNB4IOlw+09jxTvsI/fidI1nbnQtSiC7ndwC
wDjIhig6jb0fUKT/balEEDAhZocXteV4UZOXJUntzZmVdwcFzhiC+z4JDX/QxJeoNPUEjA/BXyYw
w+pmCRmVpF6CyGQEMaZSg2eOim9AKxJoctC0rqIXaV06L9oZTo+BdAHtTLS4Xu/5fuI9QxOsKb1Y
aVzC7JAqqNybifa6AdEKXXLvHdb533thdBlSj9cnAt5A1G3799m0sxkcxq9B4fvayTSXg1j/VavH
OjjVH4QCOosJxn19iVVHEpFmuZUd8fTSs50rPzorhWahuZiv36e9QyVH6HB+mO076/f9YFXf0Jhp
RQvNG6Jv+5aspFvZ+r2anG/ru1xp+0YHpe6N5hqxxrK/aZwr5/mjTlueXq5x+4i/x4atae3UWfcv
jXs33orYLMxyiL8wOKviyNMyi0701+7ujk/2173DCPVhxj/zYSwEUgZkYWTr6lAoAa1ANbG1LF0o
X6C1zX1iNcDt3RyE4oSWJ+xQ+oOi2aK16+B7fKbbhXr2LQenje1ts5TE7tr3UoLYQyX1V4r/FoLl
5NQ7NvJvf6N7t6DFXD2+5duPap4uSSyF15DkUJ/l9rEvX99OVTrG1PFJuiuE9uvrHlDWXP/jnq5v
i7dD5zWElOQz9XGvTGeP2fYt/p2p/VEXneu/qoU2pAzDPF1x13Sx3c4hRf34+O79YdRpE+pXbEEe
HOmVvdZ65t8uZFwxSmqxjqMYk665SS2PZwle59wg/gahRRCrwHZXAXRbXVdtJQUEt72kUU390KeV
DhqJ3N+5EQOo2yat3MJBPJQLgFsOtb/3Z2XfzlTuw+WyuKwdu7nqczDt8YnXYN+mHfmimKpuiboG
mXwxTifea331Rtjn1aYoLjXCp1x20K6N/TDdTWAh5AcHojV08yrnW1QdEEYuoE7SZeggWmpamiB8
Lr9jpIM24whenG1caJydAoSXDC1SU9yAzmdGkPaEoi36UAOux5a8TWkcneBMO2PP2dFjkKUvpW7Q
uU/Jxm0AlxIY1ORo87Mcb37W4804ky5t0BCijhf9LbkkI/0eKHgIBpBsADX6l0ESnDAOcRYBhR0A
+y8KYbRJ9nKX8nJ8oxgYRuD0aDOm6nh06z3bheYd2yLM7pkyoHZ8wTKY9mL9fG9DJYfWcWRCKw2z
bw8qGmnGCaWnhcFgzEmc2hTL/68BBmfJ9/s6BBQkMlm4PufGCaDkKUhPlvUlmPkEGuMW6gm7HChy
Kf+bVuVJQG1CPm793p4HXfdou0BSxUaeoJOlXRJvJg9zqvgDKe8z+NW/Cwhf6B3TM/l9FKu5awiJ
zZYlcovdCU6xKTYiHL+/4lnx8oSolEAHipUkfcoBsUvVY1fa99L9NdUyfWhg2oX3VD0x3nYKhErm
hRmShWbNUSwIyY28jmJCB/KJV8J3V8orNehTwb2jFvKlBWuY34COGMBEBV2WfIt9Z6BmfDWp17v/
XlFCf6MEbbUoCw+D7pr5OjYR9BEVj0u5/ZdWkhZOgDITTgNV9STkY53lT6TKBOMKnowCBwYPIo73
Oxn0bDvK9xJCaE9B6f38LNlq11/6oZD++byXkYW0bZv2VlDyUBDVz8Cz0k5QipUE0kJFd+fV5/ty
HGP0+LYZ04ZnAjcJzdDoS05Tk207Bq3Y8iNF++5FFdsSUZimPPg+7oMraOarmXKhk6us3wuY5WEm
DeCESfYoPvwfYz9Inm/oMMl9Rwo8R6plpkNrZZGp1zXpZ50H8/FGZbDY4WFcvyOVyAJGmcAlG482
34QcjM1liIgkSMDprhwRVdSFIap3AdzJxhcjRMYLlwKLZpmi0vyMFDW5FO38HDaJoKGo54aGhzp0
2jD3ilQIM7HixjX9oowfBDdmfBFW8qPlUNX3VHVDN/NTiQzwi85qOVjnbij7BG01IUyhV+QRip3s
75V+ihWSUvlfDHvmNxkgww+DJbYI8HNiIavglEJg3ZHoxFVo3l2or9FOpXycosH7prbr0Vop/4lh
hxWbZ0elE3AkEVTDKj9/x2hES+vzbPn6CAAUJQIsxAOtrW7VdYFY6HmU/6UNyH0JQKlBZcr+Mbzm
KP3EaWbMW9RqHgYXxr1zpmcTCKKwj8g+rN5dApSqml8mEkt5AnvIJreNDd1rECFi2dhSFE+gqW1g
MjD+Ro/f8A/CniSURxxIUMPiA/A+qtuIIqSGg2RMtUuBIIIL1p1hHb3B7W+sdq3tZ7cQW6TKmdnl
Q0Wq5sGt7k6IjT7YdLQx1Cm5di7fr+8t1R8hxuZfaJO4kBFkFC4BgOa6tX3S/olKMJ7jPNQYo4Sr
JJjei0eRz5C67UKgyVCTh5rNC8/44j7UfaxbYO+GIrA1G3aowGQr5X+FXBqMcLPGS7Q05v8PqmBF
buSrnj86mSekQcvn6Tv3vurH+vheX6KVhAOCnxv5WlaJ9hK7gJuzfaEqmWr3caJLEXL3/nb83Qy3
M2y14WJ2/c3SAxU+uvPXFkwCLW5ax68n4Xbav+NfQymCkbLoHNvT2pKqVSwSMHmrerxO4cSrNC5U
gcYJtoC8q0z3v/6/QBBO8Uemeg3GH63qqZyCEpdYDfgQYjVWZUmz0fn6Ik7xNcZggGEHxIiokXRR
zKzWFRVdRKkwr041TSyDRB4mesLNbThlFQ4IYOAZ1/v+5hIo847Jc4jJhrTJgp4sSqKbMIxwuqvW
qnXE9bcgjAxcSE/9z9omrfM3OQ8TTWAtKD5ek3MmeOZQHZvy+RbsIDUq70knpRvHZ/uIVxMkibUG
+bkORrJ8wj0kq4IDh8iHJCrCZBiaU92IYPf/xEjpXQ2hqCuEhUYKmQVBzPEcwiWiaX5VUp8bQnqt
ZHNJwHtAEeRRU/p8LGLNrF4l+kTRyDQ9D6WxUAMi7USZxLm7eBgQR+vUNIPmyBudMznGAgRrBNBY
bF70Utjd3tefRBHQUjmc8RhXTIa6ysdSW6mn2ORh1ZT7b/nzRJtos0VUNH8fhyGNnse3z7+3HeHq
Czk6ozBGwSFXLc/J0GkM9o1PDnhY41xsSnaFjR30/mP2wJA5wwg7tc6EGp74vlZwYAIQsQP9Wpm+
vSiMsRRxUzp/gHpkWBUwl9KjHAsywQ2/E6OLoANNKRoUzEAJfkGZPLjIJrjVstVVh8sQEJ+AZEtV
3J//PYOs5ImwCglIy7YYBJ+0766xgcqZUgyE65UuKfRzqJ9rT/CGUW+ma/ETj4kY9L24ri8CcGP4
uRT5iaCh+QEI2q88F2bkK3RhJsoBIxpVPYUgTfYGCgKGkIEyX97ENMWMOWAjJipCX2yJmy9DNgE2
gZJ4ZMyBehvgsZ0nY7ckVHnl1h90ZiBHxJ7Y1QnVUGAKRMNzNjLVRzlXWtWPAf9CrO6601qGpP2N
IRPMTR8AMyUMH7zQVVtebKs36aT4zZKMHJuJGCxuDos+BnXXA8A7iNXSku0J8sWnqn3IxDpeBdPm
hQ1GXrdh24pTkVatxApI+W6oeo2VPhYQGK9aUjPfOMtThl5Q288aYX82/x/obyElt9KQviWkGEBb
IiS8PNSEBKnTwbdFnuiZZrrOli7nA6HJhPJCTIDozjWM5ptAb4tFRa0aIhLntwQ8BSIlFvVKGHaH
RM9bEq8+QwQMxjfijR8PbopgCrbYvQRXJNIoxileRRpF80jT4BykSHtQJhqvPCsx/uLAoxV4HgxH
vCI+QUkAzKs8db74TSfB4rdL3dS7yX9advIj7pyQeZzPZYvfTB3VAzdonJfQFMWCsaUDBbaYlsUf
T5UI5sC2yjRLQ/AR9YAk5kZgkpN3WEyMyp5Rf0C+S50rmoDZyjfsvFYcz8FOBkTI7/z5iv0/DQjj
eivf98qD0dqXPhof6SBPyWrn98lSyzP87w41RRjM6xdu9fcHYV5AdN/K4bB2wWWsuPS41LJjy5gj
AvjHbFnZ4p1eQvwo5TbNFez/eF9L6muRok0xQmbNPETJIoRC8JqoIfPjh/fdu/ZyFPK7TpJDw4ZM
JGhI0EJ0necfApnsYoWwlZrKiB1Qu+DSkzAHJwoRPCNxK3pSow1npjQzh+vYSJ5Q+KQfMuNL52QU
nGk+k7I34qIphB3nHplCgWb3/Q9jFUZf1mIejBdMWLUtOch9+3XDVJWAEABjCO4SnwyGitDnAJk6
mCUxLlTtEQZBQSta/l6dEayd+QudgSuZief89I5pT9qcOBGrEik4gzoj4Ad6/36IvpHdBOHcO/xJ
NA3UHAQ+lqkZdBbjBS0hp/OzO9AFEsit6GgLNQibctWMhcEcjDPAZqBJQWWBimIvxIjK+QnBglv8
RG8A6TtTzppzdL84kqFM1hKxtkbxn/uWKpdyd6INwCmoRTqG+fZz+WeNsSLW/1aBRRcRk2i+AIRs
qzMoSlDgtDuMJh7fX87LfpgyGHSzZtjIGWwC8iHcALehcWYbNm7IGxO4pRDnZkyFgCMgYUEKm97a
zRlPGZpQDZIgIs4MTBWYauR5KMvRkghErEhqD9AbJAsFzT4qQnZuFfVjlliZHkAilP62RAIuqT2q
wcVPAVtSZbgGX84UUTEDs54oDmDCa5ZPaEgi54U4nVlCKRC78tYRv+QvNQRR54aOvSjrDlVwLZI8
1+fqSh2tzPVWtUZ1xsw+DhCnnA3vDuFu2o6qO+ZLhBwjRJtnRhJkApoC8IQSastaJ6xLYpOCb6KD
+xLI8AJn/OMmv4kWG2wI55QRJfM4SdBSzD4YUOb2nV+3yr0PuJpQKPIRG/RJ0XhIeIEtAcwW3RJV
/OPrMjiMfaiG04Qal2P7MzgEliWKTSUSgt4R9xUVUPr5Y5/1QrJcM0MUGdX9oRlObSHj/2ntiODT
5O91FP2Zf0SFC4psPXZVwx0EQT/XEKEp/7/2L2XSDS1hz+dUGK81K27/w+XPqf6iSJ4BVgejzIX0
u+d1gXcDP5WonOo4OYZ4rTSPqroNdguo8Z5SfMDAg+/WVqz6dDKm/7s1yC0OyBhMFBBeIewuz/Wd
lAIoXhoqck6G7DcGp4NryXMZHDerAHtR+J3JDqkyNfqcXQ3aLTNqelUBSx0Q6jDHuyVjHv16obxq
n5oAQjt/VW1Wj1hn2Z32KGp427cphEnjaq9QPOG/rQvlE5j1uaIgmmlv8Q+9BXY4USP7JJWqh3iE
bYPY6b6RTLN0IBp5zgkELgE/x9HN9LQ/vO/p2Lx/O3KcoDK5EEyt5GqF5oMkKkHL9SdxRwOZwlsf
xJRNGfjExpaJblAKhxQX3OIPNB6lNhUoc+0TWyAN8qhDQsIbsQxOCHrqj8VI4M7Uwui1rRCgxme2
PIc0Aq0BfrL0e6fDpqvYtIyAzv+MVNdjtB5ESD1JC0gXdf6KWrcZapHOF098T2WPx19fNinSHxb/
X2nfHAv5QNaE1BZMvcCdsGvmtm8mKAqP04i6FXFhbmEKyH1DFfl9jFnXnaJA/jP7xCEv0geh93i/
1b61EoCtI9LZw27LJfUBf0OsrQ8bqRgFOVaZE9BEIcntEbnQwNAP54jpSoAeoz6C5BqByfM8NTtQ
YdjFzu6m0AnoC9C31zY4tDQ/zubLW5AxIs7EnIV/WZHnBtwMv+h6mDuMY5WTRDycgaWl8sULowlp
IueHLhgsLbnHRekMQOX8dn7L5YGm/eVK18ny85WppedZjv3BAHI/MeAbso8iN460zhks1qXX4N7P
j6CpeIB7MadIk+2eoADZSrS08DhGCY2yWhKoOsp3kGaPiIk/duhaSzEsLsSj5XrRNyY0yOKgwp5Y
oGmlzY8rKD1yecmp5v62rNva6RDzQjo+7L5CHn+GLKtMbiiR+mAO1f+qRFa9O/tP3qhUQl18opEh
cCCU76Im7rvQTdR/4RWgbg1XvPgZK/ZXJRwP/bcnlrcZEcp2kUgqH6ysV3FiVkiJTxAGK5Eq7CdC
T3DbBGZ75Pyo01kWYdQN3n/0Ocxii+a9BdwOhTYJEV2UREzmgOKgs58ZRACqQz+A4iwH1uVAV401
OgXJyl1sQLdQD4ICiJeoW+GBxYFZaU+qFkxWDOcGbQA3Lg9bnoEUOIet6nAOSWfPfKpCcfaB4EC8
3ik6hs4M+Zuz6P+Bk3UnaWeCbEEN4baEr57HEh1/u+2wulAUmto9Uuuk4GeWNKH/+AyFY0E6GG+w
gSf4S9yCSmJGVr90rxTYAVH+jFxvh2gE+7EHv1DlQm2tduKD3g6LUmlYovdgAhQtNkmJwS3AH5Yt
sgP/MOCWbFXjfFq236i40jfA2Y8tkpL+x6UnctTufoNWEoP9WI9XyGmUk3Vij2V8RAxZdgaEjc9K
qnT42g4ANrRafYoCwY6sSiCP6SoWL4LC/ep8RVSi1vJGIYtY9atDzALcjECF7/mplhwjn6utsQji
IeQIww7+yqW4gwmnYAklx66Z6WxmEYO9/kqhT/7K0pQQCFusG8tRb7JWXa70ReWBiZMQYOGsw84Q
dJO3M47+g2k/GzDsag2dtB6ftv8M16V+vAsPP5GYea9Q4hT82aEIbIO/oRSrGgsVDcUDKAc4Y9MY
7bcL82SpmqfikeCrZj5Icn1cQOjxlA39jX9IPdB7RlinLHvDCeQuMTWMeKdmQn35f00iLi1UYUfa
9IZSVdWm9ifaHOts/ZDsH6EkOASi0rfXaeVwP9mhCiQj7mk1m4NV7LQMYl+v/qGW6NwI55c3H9ae
YnB72j0CT6EnlI4o8USYrSUPZGJE31rBoxOyEbAVxXuxgbdl4bX8H313JjOA8NsF5Dq42QNqB/Oa
j8SHtxifAWkAGIPAF9xb4bsqKYrk3kgc+jeAUhaoPw/j+bZ59jAQJF4FG548noFij00Knj5zRZGu
UsJ6flXmi9ajJgIOBFwiliVPEIJKg+W32IZCZdVUrSZaYVUReaYVL5uWrpoQfBEDTi2rV+FB9OQw
0IzNtPvJE/P9udBphG4ciN5WiqbuSFc7j9DWYbTvm8KPDotRFmAPQfPDHwLRWmh5RaJ2Ubt/3bZs
eW3HQ09yiINuF5JZ+BSts8nLeOJXi1rWepYkCnkHo9x7q2ijN1iMpMHJUm6kOBd1gc1NriIS8/kG
7EaEkVvkgCGpQeFGUD/fpZ9CTFAl9WKMIzM14sPDfeN8207+SeB5izVKnKQfkSqs0Jih6jCBFKXy
Y5IZYWrCH5bHksw2COFqLHoHjAr3m4Wp9sQeIBZSMKZT5Z8tuEEjMgSiSYh7Y1BG5D/hdryObFZW
+IY8+auQKoGbgHwMdiRGEpYy+qW/zrXCpUGp7qWxibUvREqTweNcS19mh0I1S7OcZCNzCqDrOZ4r
132TH6YujWe2ud03p8/y6q8OK+/lTpXuqX6nHDjevuTr+VPldWmsDr0Vf3BpvE716+9+877Bo8zV
wKYR4kKUbEopGnkdSo8rveeLqZ/zobzDuKvEm8kmrIaV5MeT4zBZ8DxomnixQGtVEAkoEUJFKUjP
Sk8wLjC8EmVOlaBB47moVgZxcqemiZjEtZhFKYh8vhbJSIwZj/Q2IFa/j9dv19IKshE42jgBEY7u
OVWfblFfq8r5PQny91lJEEf/TZUP7c3wMNwNa7vhcVYYPPvpSfKt0Mp21u1k/w6es58Zk39opkDT
9HI/z0WRH2ZPpStNE8BzgmT4gcIkMS70NtX1ZEUcGexwrrycb+NFvm6EEtclPrn6jU9ixJIm0+GN
GP96QJ/STfH6exxdWuufYwe/vHHvkFf92Q1IeWMgFCiihgW2fhkAz2qlf1km74cf8s7bPkmf7qW3
XpUvl1KGWA0m03DROGW6mX3t717PwqS5bzyuleutfCY5sCk9VqUMtlSyvAGUAGsoxfV4Qetiel9J
7it/t3LuFqwJ82dwJ6CrgyurlG4BbYgTeJsWd/lSGi5ECFSOlf/xdF7dqStLEP5FrEUOr8oREBm/
sMCYnJOAX3+/ks6+R8fY22CQRjM93dXV1ZWi/UafUoW9NzKs1vPRNNJKv1LtHOlFWxk2LsFuHTVT
f/uOG/tOudEtNXD0zOfbvxSjer1dA/lCk+k0bjy8FySakn8+uy2ilZONpl7lZs0gJdDH9T0hBXle
YZb3o2qwLkQfKq/P4dVrMpiWWsPtvNQ/2Se74dcsUrO9vXdApAhM1qt0vs4RIofgTpp+RkfnPP7Q
X+cUVaEjPFlldAjCka8maphVQ/KUQsX2PkT0dFwKb50rSdaKg/vtsdc7dftKPzSl3ijcwXKrDAJ6
hyJD9dYxd/bG3gwbfqUDQSB6O/ueGhwR4lFg3vK3nUYXXgNuDNpgVNKL24WCD+dKzSVkFPTRqHKf
AG/jMJL13I5eWAMKmJxK/91Ng6tHAju+7YwrFP7yjUaeyAyHhbDcbizv4XFcml7H13Fl+nHvwX78
7aKFBWoDTjNOce/r4HOpU+8e7VlASFD/mg4gO15/jZmL19Y9pwYim9NZyXgcrSIKbx9jvIYDRhKa
yny2sqdxhLvcf6CdB+S3NwfPtclpoFfWg922J/otd+74VNt4t+tVCeChXbXLFIiShaQmbxtVX5b1
3ZK3MmuE4juWuPlyr91jtzC9H4335GkfSRF1q+FxynQD1k6QUey9eoXw2Lv30jkWf/5pX8br5HSI
DyWzTivXDpvhXVLBGMcWHzRCfXv20/zZRI1lc1EZHtlcmu33zvj42+mVN0LCzSwEzTidQ0RxCihK
36JC59y5WGVcOGcXXmJSb6qAJpcrH6jEI74fWNI0HW5D7tLr7u0GzVLwqYWvdS99ztNT+3hqf0v9
5y65NOxLpb3dJ819fMJ7XwcFcMiNUQw/3rajJimtLl8iI3Aouz8zxb8lvw+FXCX9BY+IeAx1JOMk
0IuPg7MET3pyLFEmXw3P1EGLKnAB7L+49ExNlFNQaRt3E6pByvtIxBy5Lv7mAxlKnISatYEAQT7d
qE1zgv6a89nZr3iPAMmH9rofgPCbWfcg1fUf7hGlgb1DCSxfJ8rVUdhuWSkv05H3fUFXDK9O4jJv
HF6a3RjzmzE82Lu3kY5raF/8lCGDYgwBzAlgKLEAw5sex+Qtqwlqd1tYgvBm5sR4GC/YocjZXUwI
CPTUeTSCQ+qcaKtztkk5VU1sQqvp3pCQArVG3a+kzeGFW7kzTrRuBKljj4GoS4Jy+L0YheWdOkt6
SNzNB6g4yQbCWnp+nM3yxUpLJuSobY9qCLDwp4UXhvJoEWP49/k7LY9ld08jv7q3IYZe3mB1vOwU
bjJQN3HF+Nnh27pgnkvm65f1mqJ6hxL+Vtnu1zIdXQ5m6WFeL2YTBA+gFOIRN7pBeYV5X5RQKqH5
2SdoQa6JD+DIREOdC0VBYPSjHVL5nMjZqp0iXlBvF8EHD9F1fF58whu27rE2Sb/Nfq6EI/i9FPfN
ayW0M8xKCkfk3N9OiuwEwzM4yLxAxmRnVOhhtyiO94je9q893NImwoS1p/FlwlGjzkTbmw2itZ1d
P1vfnX07mYwtQh9MwuRJcmRvnRk9xF1Rw0dYpWHfqT7a2c2i+ZyZt7/t5FA1qlAGPlIpvcLs6SOw
TjLwiwzndDOArXKH09MaFxZnuMZtjQhti1Kb4dx37uEarxCcEsbnzki5O0AHLEcA8b0548bVzZR0
wcXaPMx1am+J2xlwhs7YlM1d07gTZm2sSg+ECRmA+8183C1kYpGxLKMFG7G5lQdpy60iWJDUO7fx
t32Nbu2PX6DT5m3cGMMfGRTnlwH+1rn3dM/JlwYbwd7f+zWkdXZ9TqRB50LkvIJzUvWLk0pQiV/j
47AR1wL8pKAwrNJyya4kL654bcy6tzFBDWPp7JPHYjM6dr/BOmZf71VXOLvJek91mV+PHvMjboy1
az+CdXQhb7czar0bMmjEtnfzOTwyWd4G1K9Cke4OqE80tsYFBchmzfhKYnHfq48uqFKgaLwoMMeX
eJVXVK6GLIltyaxBRmLyF0y8LK8avuOCBQ2Blpxh0YUeFZWHjwFOBE1ER1AzSWfcqUUnP/cyC271
95vMBs+ddSshXWs8lts5Od7H9DXdjyt+oxNbyO53D8t7rxjTxio5Vg2/FqrpHozefQhit7dfi/Ww
6JeS4vR2iKv3zmwKLkgCgKph8DMEP+OzVyIRMGD2nhQnwCdLDsPdz3OxXrGYz23c+bryhQtqG4t1
UJ0ZuarleT5hlhXJg6MxBu1pUQDiaONZ8TeXX0w9tuU+gknUwJs0z0AJ1DRO6A2YtGjtdMEIibNJ
tXVz9Gwff66I50PMDEjkzM9rwH7kfJJt2WgCX8+MBiL8oNJwWD5W+WU3kfEvIal03NMq0Tv+FKDy
rKPG1d6+7StAKhr/D+80eECjqTv1b+cGK8O92gxZzTzEJ+whtZtGy6NuI9oNLtGTKrB3WGnfncsY
rWw8CzTu41b7GKuctW6V/XRqNAebVTr9dJsDZuYs+nQfkAWJRk/hZlGBdRo2U2P9Nllyx6RGquUy
gJb8SxKcBmHueXSJjt41fvuHKeOOfd2TPwWBMz/33oyYt869/1g11hb5oPgxeCEnXAgfTpmY8NAB
eIWCcBzOlpdFk2k1nFWMPeZkyjy9O0bhr4mWO7MUxt5vuWkhnU8IRFv7FY5MZg0wxvVhbfntXqnv
9072zmbvjg9uKyr5iO6NUR7FC1LGpoluxad9HiL+D3/mC+S1i5/eJa57x/66f3IPMbyQoNLHnR+i
7AmNdxO/ycGj7TSAWhfue2g3RgTSHYhLm+6FmAodyW+3NWi2C37VK0eXpLloda8eo+KxRr7db6fR
/wR1uxDN2jfsSmfdPy9qVpnqO4Vlws/Lbt2+uHhEVtUZlhdFXM1N+AwJabwjU8h+oixFSuJX8kir
U3fvPYdpG7J72m5hMLYAAyn1fA8HuuGy5V9tmqGHFb8Zq8pv76VxhUSIUuZQ5QH7Hj79VsAtIGm5
9JVBmaPh3bpb3okpijbUMbkG+591UO4+gkpw8I5+MWo6N7vqbzpkheKDM/MPIFTo7dAsL2pBEj4l
9+6lh0O1matPRXvP9DpDUz5H++UGSGhVWW1JFSXnqBV/2yn3B1M//o4fi/3entH/DqZc3Bxso8PG
XEc1exbV6R5EESTUjxLg0skAiUeX/z7XrcSBwUPYIMH67ZR/DlGlX3RrCPLte5AwwgNUYrH4P8M7
qC99zaMHp/0K68ptBncu7rIsB63JNwKNj5C77JV/aNESnEfU0eGCNHtnD7cBh3zTLXTYMyro8lKK
iu7EK7whoV/v1xL4QP07y23R6M0G2yGzFur2eB0cOoJtYRahnYutByzH0afmj5tw6pBWCy+Lwrxm
H6PZ4DEWaRAN9eH15/lDqQMMWFEk4cBtttaz7N6gcdBR4RfRqsokXTHXtiP8lg3fP5jJKj4nJmmx
iwuDbWf3NokMESAEPYEUnFxdFX3Skzg+jt/dWqdKvIe8Q4gEO5x+jHPvHhbDY7/pVB1oC2FVjr95
9lqUhZXtJiQx9FOiNChERXo21IKdhynCkUN2tnMNd0E13HbWLB9122i2TzHx7nrR6lzbxbimC/sM
T31aJnBK/WMC8SBGxiCaOVV0Knf9ZrcZFdokB4boyPRO3XQkqbarO4u2wzW11aovLoIl0dtr+Q4P
/WJ8DihvTcD7UZlvvFTCcCizb1ioldeH6aKJM4MQbDN5o7AMpw7+QR9WMckb7tgLVhMZ4Zgt8Zjc
h63FqYMBwExP0+59MusX4lbSimdOsfMN7k4t/nRnHi2m7BLI7Nc9hDCpaMrwCPGy2/vg7lb/QNbw
55kcUjImHwMmr1DvPCeZ6lQ6d7uGnu0WfVx01SNS4wDedRv8wiKUUbOJVqfSafVb/ZeTsrKVZCbF
Ri6UhP9IN+jFv3YWjbB2JEQhuJIqg8w1fngFJFq8rduwG/bMu4M6SzgFuhNsiRpMGQhxONcHq3ky
MJ3rn2/4RkhjZlQpimtaZ0LulwmV+Lra4R3uMBZrBAjw+1qdQ4SBglm4J/dC6Udb4t1XezacxUwB
r4ay93W0BryDBBh8e+XpqZ+2971dVPOZAl5xbx1IqFXZIRCiA09z9nGV2GvxGe46LVRCt5B14Pm8
jd20OD9NPz+0iOyV55vJbVnzWDwY/NOYjaZdj9ZRsZ/+fmkcUey2yO/a6MDENfc0atFv7Bq9kxoe
BEzk6x8uTOVu1si648sRUYIrHwaIaMN0o2ojqdL8CqiC9ph41yWL4g1A/4vZqJgbSvSObnEfoAO+
R/mlRXaqWbGKk2bTvVIjBQttZm6R2YW0R09m+j9IswqTxdb4WV4IoaMGVKMXY73awmyclG7mkVzV
x2xc0OE3dqtrapwWnCSyy3BAXPpIHP0STsK8aeG87XZmsXOipc94jY+940bBw9Cu2t3gyMK2vnkE
6fAJYKQj7UcI+iqZTRILdXNN11RoVEXjOnkAf/cuI5TKydDczHLNTHfWq2QzaPu/R9Gg2x0dKRge
OTakjm9kr462rNo3Ym0U46Z86Gv8GK+Z54t0mCL4T7+0Z8wfNGA2NxabyWVwRvquGZ/I/qm15XZc
m37YDddk2l4LPuo85MSeZNretHb7TDR8FEUUnbTzdq/O0z95dAiZiUoVtZJCfIyag3r0BgtAZoB6
V7hHi/Jfs1vs85d7fx3JZr/Cb1DvXMJXcAmbS/hcPgwrqCgwiMN32Goz4VmMNTY9sHD/7LNAh+hb
ib9Icyxn3T66p7Blz3zSuX4N8lK1f7cAqryPv0EVzCoFx8lneTh5hY9Vf3m0Bjw7/D3Gir5LINfv
JcuGlh57On7GD24dZTLt6rJMkLN4PMab1g/O2J3y2JNdQ3Fw9rNd4WqyaKPG4kp2+Lakt9Yb5mPF
rL1M5R0f1PG3n29+Nnc40y2TCrhPnQ9lIloN9nn2ZpJRR7sMauIint34xau7/ZamxZ2JR3euuXv2
QMhpyWs4a1d7+wUxKO45e1Pv1UFaadWiruMGG+Y5fC/O8aNkcnMeWyezA5XxqX/zTmyCdOX7xId+
qV34KfywTw9FXsG/+3qP/qlz/IMv6BfmdX+d8O8ui4dwS6qbn8D5ozRURc0kE39CJBWSmoVgMDIc
kq+Fd5A3sBSZkySk6rvvLmXzzmAPkpaopDjBqwM0UEmPcoq5jgLyDAlwAwVVIym16e1hdkrlIW9I
jH4NrxSLVMUMPMH/Z1WHS+LTGQCeSFvrbFjxRBzkh4OAD6XUKryh4Jan80pxvShEISAkb3gyl4mI
IyIZi6VJbTAV5AXpBkzUFVRKi6qU4Kp+FicH9o2IyyD4KAolXn8Y0J1xI+lVityTFS+GOpmVQ4ur
IVZnJkrHMEi0LZMohPIKc0djZ4vCi8DOP6bon/vb/aVwmQsaQA1i5FCdcJgxZEA1FpST9zpkeH9i
lZcrA4V6CJXWkm9RzZARL7IBQ3/E5S0WnRiybYMhFPWU1w8GSKlx6RNJgukNNV4kQclN6VylcMG7
a1x7NSNZoqQnXi7ZV6kHkHL0+DiGmzOLAR0y4V3kxaCSDli5MQk7yZn4fxEl8SC3ZN5eJjIn9nj8
qwRcD/4T1cM9ePqW6pMBu87USWjwpfWkQ2obaN6daW5p9DXunD2KCjpNNLrEjNJAcH46pCukq1ws
1sYY2QsxZ6mJ77q9Uia30eKUld7WhUr7Fy2b7likyosxbQ+n5AW7VQO6aOSigEQSFI2iC0jXB8HC
XL6YLCCn3u22bHccBHTgXCGsuTHmLeiZc4rC5wGN0T8GYk1ur2XfPCSMKi7vyfffP+wDqVbiejTA
VNihA/Y0mUNRIK5UjcE9IUuHd0O6C1eUnG0aS8yuhSiEDhEbRVJS8kkpb90cra6Bko8MRo85QotL
5aEoyIftI5bSoXvqwhHi0Mjye5FdSdSTYJ2ECEVwa+Z9oFWp2wvco9tJwuXCqDACb1mzzoheMYN/
9A4MOt1/+JcqjBCnpmI90z1BQ2O5Wq32jma+VB9QIZbEwxLKPSVFzG/dCtH2NOhI5WnBvon/6m62
MphsEkLOpG7MAZ+y4J7yv24z/xItTJN1ob4Iuvma02J3S8BlFPI8Oh4orOrFKDZ13S7LNj+1vx5p
YJKo8H6RneqSyu1eLTLC+muS5VLiZAtHlK2nMsYnXF1lq1UaL30mLaf8k7gArfGFbpeISb/jJjO6
Qkp+Op1PhwwgCkGqkQpTIxiKzQ+l1GT6S+qjyzkInvxlprNgetMhfblNgZaaM+hh8l9/hZlbjkT4
13Fnl9RxIQBvmZVe3ar6bIs36L71TM1dOzme05FDbATOlZ3oj832zMaLvD6+4c4pjVU4i2OLfvIC
zwxtfLFMJbt8dW9NXGrxUkkakzqmKP2DRLDy1hXEkm99KmwzHR+pa4gRn3/BKiVNS8K3pzJ6Fb0j
/AbvQTZQXbclzUB2QmNVUnowyoYNSmPGW1xwl+FgYiu57+SzJLQnpQPXpa/MgpUruiUQiqO5Arao
icM9/5hMP613k7y6BF/DH8ghmT08G5DQicF5vjPonTFLcFuY49BGYrQosGVa7bBapHcEjd/XjVxw
dosLZNPOXxdCNSxvN6oakHzHmIPp+GPRA2MM9+H3iS6HDpL/hR+l/6clYt4xTcMeNLCWeEQb4Ye/
v7yIYwpBYh70OaZaVUP6cJrzrF9vxYRIXLIrdhveQoC2WpEAYiqSRM3kpU2QaxHHq527dbWiGy1k
glew9mdeFSe+OtAjoYeNeIddt35bdoniywYR9y0sQXf0D4sSzVeXt5BkGPNDnDg14Wz1tkiAwKxg
14HoAUOZuADB21l30zkOM47yOtk55+EWoWiIyegy7CyIsO71R3yCIln7QPNCrAHNmO0PsRezJYUQ
J+3PinfplLEQSRrzJYoApLnhg72kggUrLPYqaf3vaKFQ0CLAJK/llcAUlLKXytOtA9qV/UyWiuNK
rvzQVfp8C5NX7XXpcjf8Unwx2H7QkYJGNd1S+Jm3H1GZhCyhiJd5TR8BLvOLENb8CXFCGkgUu6Wd
0fD5jnAN1An5CWyb3V69YuywDO00NRs9nJzqlEYaQ7Wh27s8LvbubazfPRjUbSyJDODk7VAH9qX3
F7nEJWf2lB5gGX1Pt8M6ryYcIC71eWnTf4XciOHGYexNGlKHrV69qxsysy547FO8dYIA9gEff4wm
DV1898bOFBvl6FZTbtrLAy/kf4ps7/z+xdah1d7sIkjidmtNGCIbh1wmaMljccMCUL0jrmO+w7R6
6iW9od6v0Mbj1xzAgetuh4/xflgQig2ppA30QRTJD9s/zqbQm1ll1Cx2vHGhByWGWcNzWR0iap5Q
XNhSueRuD+0ySm788XgzasVaJKqN0BqRWCGKKKjpyUPY/hVwEYASGSqp5sliqSxUNQqy0oZPaTRG
MiNyMpgzn06FXEB2EKgviIBkiXNNU2R92RhwG8VnkZdEiQV76ABJNjwA3lCF1rC5zqaLwCBrk3Ml
Oh5yJ9prkNsFI8qHcSoxF4HoCQJvbC35diNTj4HP5PpgTGXl2RKMZ+vhMy0Zkvy7ZILhalPODsWM
ys2hnpTMx6VzovJIBd7yVfUovYIiOxY/4nAicFbzMv9jq23t2JYKGBJgd6f3h4+FP6duEhkrHEdG
Xh/JCi41yD4ZqULac7HOaPVLogoPRkVDPt1qMxkmDKK2V67GRmkIh7DAB+Iw8kEqqsLHPGyPhBZG
HZT6SF6ThuGbQO0mTijM8jPH4w85po6Sbfx+TLKw80FqLOShgADm2tr9STE6P5QsfHqku+gdwO5/
MSEZOEXjEOinC50tNrZyjepyIa9a+UWBSMXelo61Werx7DVJEqqliHSZ71kjmheJlZXEFEQdhCEe
gIFEBa8ACXE9ejgl0hy0KUXfemYuiS4e1ilSxfMTHKI5LNIc5OY0oVI1zUZEcu1pqsq6HJNfQpNd
HCs1QiIB5JXb7ymghtMgMQ5JB612nYlSlTwO6vZ2jIqA3RgA0u4XdbtpK2/Jd97wMHl39VJ9bl58
S11kjCuG5tuM/FdyMElQ0lXho0CAnnLDt1Svs+2g7pCcLKt9ez/wcC2TJLzbyZqX8tPIoh07RMef
yZLh5A1wneQNE7Ms0Ctjk8vYnCQV4JAp5CFg4oTVKIT99GlzCsq4yomTu6YIpoHbpxovOAh4XBKz
006pAis5h3ofMcOPc5U/HaCDiziqkYegySESkcik6qmi0ufd4EVgD1iiF6Urao/5iBmVmCp6I9Xf
sPLy/jrIctXd0gOlSBk8Xzg87UqLBzrARm/qAKEUvCdVl8J3u9Khlyslo5RRpGbRLVIK8OGLW0Fu
WgeekSaP3KvVqj+fJ6v+wYaUKU9zyHbb7yuA5Ik+Msl9XPLsuRHO4doKQ/xcZKmWSd+zUTZFWy81
GKcJv8U5WPaJ5zQBcWpxHRhFghdczoboeWXT4WeWEUQ7PAZUxzvsaQqSUC2k/xBPigClgdJ4PJGI
riYb/8OErZMsv1lqlFQfgkP3b86a5JpbcCp+sVezGoONS06AWUU3Rvu82LloNywsldftXAgU2YZ1
4FbSJppEARtVlqbXiY5SczRMNdX02x0AXcXXLFdDo6t9qrRnJD+/x7mW385GCIXYBi/1bZed6d0/
9V7z17xkz4zzsrBK/Qpu6JrCNL1O35mIcEdpCsrQkrQkl05n2Oz3UmotGlUPhNkoehp6vJdpU7n2
G796uMral42rU+ZlZ4c7Q+lUdjD1txaBBrWxU149L1vBmTyGPsED3aJ9rD5ljbN0IOmvP5UZKRqs
GbwlUvlF2oLPW0HRgnOrQPJinP0LWUskamGYHlhLNxemqerNvsA5kKNMXYNOpL+x+0ME2njdzuZB
fXb0FuwpUBe0QofzPNiBWRroQtb0TmnLN6ezrTVv9zn3jUE5JQ/IIrBi+X8DkedCKklViaxSpiWW
qGZYo6I7UnAE+SgTFPgQuKoyg/ZwPULXTIDBIigyBSOsEmattNJGH0qmIZ5k65mVCylZTAvekoer
PQq5tgrMBujoPLZcyto2BsYiRN5U7k7RFC1w29ZiJzqelKmzCcM+Jzxtp9Z0yldbvIjpC5eTX+vK
sTRZD6OyGWsJs0AStMaXxG0Bf9VmVej9R6yckjOZgE/yElZGhQwZfGfyRd+oOlIZC4wIiKYqOFDJ
geqmJC9cZbv7xIsSsR7F5tQuZWVbGSGU2k0Y9Sqp/VfZTSMPLl99NLZtVVNVEx3HEaS0kbq3vSfr
+VGstaM1u0egn5tNr0Cjx/pxBZB+jwp1L90Hp1anXiU3Uo6OMJ2u/qzqtEiypOHrd1feGLWr9ar2
as3O92mc2aqNz71bKQBxwiXtVNlHKghxNEjWldtqCnZGBbHaLkSV7oE1dg8P6HnGS0SgadwkwgrO
WRcCX+dkbn40IVgDWKFliGKATJbx7hxDrVYRaSqYdgxRsmxYFKhaIdXojDXzZsMOkCQ7M5Fdk8C0
LNySAluCyIRocmsl/f4Kzhg/eQlMpBB8CSo2+VN+t6PFT79ssY1cTK9ItWWFbnSKRHc2D0Pa083n
rJuNxxJiCRLoWcO+vmBQzxWBrJajOEe0hk/mOCZS28fy7GFafLWH2Li4zbndTQ1vY6/oTaWdPGEo
VvgDUIhWDf/pJTUfqSZP9KEGZchc58FEpXtt9dNwxaDBNLI3saQ4lzP6wWU94YzsVTzJC2kOTYPo
PheJKfeWIzZEfjVtT4MVi3d45BqHb5eFebbyaJnNc2W3bQjm/ZVHzJ2dOCAE4yY8JMO4jrSqd+LR
hN9yKTOaVgiKzBFGZvPDGoVyBZYgfstRMsKs5sL9UnDipTf62hXbhfCKtNJgQ8lAt+Bsx02yKKnR
igrOpgr/DwLZOTyHNes4fiFfyBTyNu6LFxO1Em9UuvXezH56mPMn/d2WDZ9I5B4yZGRv9djyD+4G
KM65j9fOzD6RXoRI8Fnoh894QwG3XKgd1mZnv+O9dcOxumGN2zOEC4fBkK1vtWR8jjxTDQ/BtSNl
3iGB51wdCms89SZvLHN+I/yUsaXBOoYRSydMqw4yNaaSFsgDxn6bfwBIUNl8M4rWFPiCYHYVTpI+
BpRUlu68x1/xyuHHYEImTPFQERYIRsq4jxjKtZXZx62z2gRyE+GGZTQtnTqiVsyzh8u2wvs9OCso
Dph7KhuoKKfS2SI/3quZG2+NAZ9JY/GDijnK3hElwTZo4tUCWkM9E7iuz3m+sfXzYAgEw/TmrFb9
Bx/YYHGAwTI2LDtWEns+9pKbzKILY8T4V/wpAX6bYdwYHstAbtGIkjtQhpCpRxjfZmhRkkXp60H9
HhApzd5y7/8/j1oQAzWYeO1gzQMfCpmB70Z8ic1WWQlipvyklhWj0WrFCDFqoIMaxjI7mlZkVh+x
kpAGH4vlXYGvZkAbxjjBH+xLR1PeyAIcBAcEXWLOnn1Dmy8rvD+agJ+9aDAldyv78Ayl+1n8gHsS
ahBwgHTcDdlm2WT+AXwGR9uYyPUTJkId5CzAm9lCxVVEwoXKs9Q2Ei5BwhkaaXlmDRe1vwiKJV8G
+Xvyc/IzRBADzyGYRz6lXkSii594N84bjEWxGtGQNgN+8SPHCQaqpaZ+4h4Wk6J7sdYrGU40kAIS
LDAhL2gX1HDMLw/WWRWLzJddxnWSy9TwG35hSX4bWzwzTy5rRk4wrY60Ro4OdjAQHqvdj3n8caIe
1SMlfB15E4zdf745Oz2cGZ/ZxAavkhJuPGUl7Skw8saycS800NovwTaZFv1g5SENHq4CZl2A/zOX
2y6lXV2yDnrz8igTxMBltmUJYp0r7PIy5IbDmS0YgoHWcDgAdrxUjMmP/H4JqTIPddPxPBeUPSPO
IGxftUA/qSYYHFXuCGrVYPn8E7M3gqZCIIJvyH7Nc7kXu/W4lfIOdNfkYsj91wfhfyxLKAJLIKrY
fkw1zCezr60FayubutJAyu8hDRWuYTHvzNbgSqgHRIkdUxSni1bso1myCdhw+pl/NR/OKfwB9/wD
KuiqguYPlABUDXAtPx527m818dZ4qaBSsDF5obo7GFRreHXkCMoZ0xeZYyc/yl7ZK4YvqlzDnX3u
yCqKGoo3xmMJBzL1Hi+7WlUyDM6ZdlVtWdRLWgf7YFe9J1IN3guLeLAfJmbTyYNePfIJ1tmiuXvm
2t0wtkc+YG/JMSXNFWl7/edW3rBoPN+/xTjDGOhiuGW0FOeezOcYZm3KRkBk7KXewS34OXVVHT5n
9owAsgnRZudfIiLdL0Jh5Q/fdKhuTy6VwFQSZOhf3Ma38VpgExCjRu1jyQskc6KqI1UbVW2V4eyR
zIMpARqrHEGV/AEVbBAGdTQzEFtWCrj8Yaln7ptPUminKpst8pMqM4WkTYIBqBewF2OBTJeEKakd
lpIZ0iw7ohql+gvemq7IWdSrCZWf+B6tIihbEHCgp1g3ymHKFI1upinFo8qvKWNBzRsfTBdamOgp
oTaaZ/DOC/DZ6YlHlx31zCaA5J0vk7NdGYiLpImblzirsDWT0gVvRi6FlHOiL0WQqk0sJ+Xk2znT
M8B9Zh186U3LcYNwPNTHXPmgK9yVAsc1bLbxUtALLPibgEZm5iVhKnSgtSbHzrHzcHUcHQKaeN+B
tMsTwf2Eu8Vt7j/HdbjS48I0HZ+GtEwcApNQRKJCkk+YciCH5qfhns7P4i1v7AuvYm/Htr246eKY
vS0qsbkeBAVAh7SupUWQl7yppobLAjj/kc/8RMFDyq//JNKo1bYeA+VSlAiSDCY3Xhg5xiIXgTr5
VTS/pUL3QZlAJlWrm+iYPCp7wGIDXL9Y8BdAAD8k1oqopABeIH6PyWHj4AWfNuH5PG1rEjLWSstl
ir7qbqIiPgF4OlSAn58Iny9thGwDUdkecbW2gzw6FsygrKfeTmCYQGNynFkZmhRwtVXkW0YVnXIB
OHX7I4uLV5yM6nCRDtEJ1UD0KKxirOBCpXN55b3eV6MhiQAaX/31jib6mgZpnbwcUJkaNbl6m5kp
AgQ0aRlEYm7r7l3g1EzHAP0N8iIlr7GQIPAeqUTJAqtWWLqTqsnaQwSbof+Uwo5UmZ3aXeiQaLAK
1nTQegqFHoU0Kl3MsJVsLarATXmUAzXHZF+gFgG3J0d6uBVRtZdEbNqjG5Z3Ym6cok+go+ClQr1w
PlKq5gUuZEgTqwMi56oMk6/JjRVs1cLThpueHfKstFXNaEGtYdy46jGrYKXgpx4WejnCZmtrytfV
hSxgjgEVs6ZqqiyD9+P/1NRZl10Ej1ifTmEWc7VB3c5TOkt7QrpxBpOwgW0cQdU0QdE21UKiJE+F
NwPdfZX/kS8kbJRWPbNDyVqKu/NcHp3QQFbkGEgdGWogA5fPGjY9zB+HktTgpJk6IW4bkXJWe4C7
JMeDia8cX4GpSCoZo8iN/+XWH8Lf3+7NHme3HB4XMLwn+F028wzADD6L4soW0jFZYDKpumv5+lOu
SRsmVAsWkWQqCv0WnYU0Xjo5UlLAvpKTV0mUlMR5P1LgINAoDtBtk0zuNpGYfw736jooDOFOr71j
TzU+9dUWMSdE3v4rrdP4fp3qzbiO6m5pom6SioMbnVpH7bRvxKlKtBJJWqOrt6XcgvuXbSNYlf7a
aUylx7hzFVSh9gmNLAs/gTkFrOktFFprmaMozDU0qSCUcISqvbN7zG2m/STwp2ZKHzQEvzKY4w/h
I2kN5r0T8q55+iMVM0qUgiUvMFuWS19f0ny576cSbXk34hYgQYSNUKMokRo6kOwwGCUGLr+1uhlC
+ZW9zO7hxhLirXuO56OMn3wpUnq2qBdPwRQ/TE911ApHS2QZjRxEUsodn0VIKIV+DNdopHmu6/v5
Z4ek8qGlWcH5FSyO6TzACZlAsaPbAQ5TfujSUD1B8BBZ7/xv9Yh5k1yBujvi7d2VGEVgR1NQxo5Q
4IyRyz9Cv5gx2XMLr8f8Q/PfaHkIe6VujVLRL1l4zlFdpukHJu8qJWrhssCf5sRwH4sQHtzmHpFj
Llqo2KcdngH4CoYEB6pzl1KKDglraDFvPVlTFguIOKVEjAWuIhe85X7pmUske6sQQElYxfs7onYC
I6KlPmNKCCJcKHNATw4bBvtE2aRRSzZy1ItmC0FJXtSheSfdH/oxBhJzyftwaq7k3rBQYW4Ai0WL
APtvbcN7D1EXbrBKoR+do0eCQsIXC1SB8FYnMYXxCz6V3ia2Ev1IWpLVdXtateRgOovMn0VL5iko
Otvl9KlVEK+DT3VA1Z3FzTjTPmQBEeMj/Aeagp+ab4g140kJH/2qcYNSEzvLV77E6ASzKoZICuDD
yZNbsx4E9eS5C3l2Amcg+KxAnBVxyzEVFsowcLqa/PKtMVACTKgEIizRXxGBQtQGyuUxBY+mWjB7
f71CgAnOdJ4LOZgrEJB9Xx9+MNUMIxTIsuJPSSZkCRRPQNCHOOfCaXK42idVRioXQwACeAKABrM6
F3sdiX+RTyvu8RrAZ0n8wR3OdWJyDUXm7wIBosVCEVoe4jJZ9vaCSE2egcyezNida8SUH42s73jW
N0kTSLinCFsKCrmBdZfEuyallhn79B26DXkn5c5sLWxchsx0wgJBckDuT09cLNJ3vZ46LfTgsmAB
8rCa84gJV1DeMQfyd7PD65HZe1p0s+zyKuYEjRRI5fWgKqXMGd0GDEVRqvxMLmSBgCLRIZa/xHUs
tJw1bdUlgSA48021DrUr6q8l96NDreAVVn+5CI0KzZegUuRfyJX09ZNq8iT4r8uoZF1DT2irK9om
/43codw2KUjoyOWjNLk1nDKCuyzFme0ZxiJjNtxlc7SqMhvF+GUGEJqEK75NqS/blkXNmmb8r/mk
Gbq1AkQkgVtIPrHsM+uHSdMlZRG6vH+NnYZLK036u1qEOg/dEu2G+c3RviuHL+seTYKWeia4JOyw
GwKKLC2JhdYfa3vW2yrdfOYNcGOldcYbqmm6YtYshaLRliGXVFFtcs2yTHuA6i9z5RYBjkxGQEjy
SWTekb7FIF0BTuogKIBwyi9JoUjGVZJfup/4CRBOdNo62cxW5GZYjD1ph7wsOkxLjuYSsZNmJmFT
Nqo1YxYDF8faVRWEFNRoBsxTkD4L7xKzuhm0f8SzRLCVFmsCmXGCMIOSSflCtpJDzGLywLjAPNdi
GCxXCYuUfUh5C+VJYOCSwyAbxbvzxlrpWogHrk6QhVa/vDYtbJkNtbF9cvZFU5KYj+gw0M6gcdFu
qhAf06zbLWdP2Yd/n3MB79LXaXiiPW9hSlm7TMWOq4E2mpmHvbN1+t6wrxQPqBOGHtB5uayQA4Wi
icFotpdrB9PA7bgyzPloHikW2LgUONsJFo3ZhmsBICzoQv0/gcPYU1ipmlcEqPhsIE5qCpQtdjCx
7vjpdPHB/uuLkvtyzCw2ff3V31+uakpTFsrVYDVAs1TmmrQ6foMWtDtFeYRE1cwIACwD4Enc+3/T
WP6+ZuDMz/wFrVAdTIrMO9fTgwXGAXOSnyPmQC6PohweeQr+QjeajkECMSVHrQH4BHpLUaek46GO
hYMTKXVS+zitTxiO2g9pDtZZaOrrELPrt6vd6QgN/4koItZM/IsN64Z6KMUWCKMTU6gjnFZW5v3i
BrP41QxUvQL5mAXWVuucPGRLm7XOP7cPkC8go+2Ju6pI8H97CEVmDhMDEepM87MVHUGeFuprmcqR
WuKKX6i/RaIQYiZyB7wLhakcujJJrosLdsaLlx2g5ofKAvWlkGiECITMO7lSmvlsI4CaebBP9UJm
9r+YI03pbL/LNyhNRf0EyJH5opLgVQM6XMwsMW4WBkJFdKyt55iVkxrXsMpokP5Utn00kuWTQ6nO
zqTwcXXPYzl25NlwR484Kcpr4BOd4F+NI3BoLSItLyWNVaFC/bRCoyzPMENSctYT7UCQlY4a3sqH
i5Q8Sd6KXS5Z1ZRXW2X+Ys4J61CNgMyCXT/SqGVvqxoqD7Zl0cV6079zz1aB7H/xHWrZ2T1zmlB8
9PWGjs4MQCeRRrjEfejTEipA0RFNRyShpk8ZhL5R/S62UAs9eWohoMxAKCpksaz4iRmjhUWWbY2a
HAsxQHMPU5iPIswKKbUKiiDSGcPW/ioK1St0cShLoZtY5Q4LJFBVGcULbnFVooRHdkbhGQUqNBOT
DfrCulDEKZxGWfj/xxtO6hX8j0f1mIcBzIzh1bs5RTcNyu4nkCDiBQyngcSSQMe6+29HnUxwfcho
GMpwUXbHXW1Zelvlt7OtjJu7d3QvaRnhKGmgaSSHSXe25uv+yU+qAKvvopt1ttMEJke2L2T9nrkF
kvSC4E/olQfnEHfEV2IxUpwIKe4VznwWH8KxrCyRj/5rnwoZq8lR52hArmN10WLvzhdVZ9DuLvyu
BdahlaudUiNNLUjWuEeFPS/cXgynjivY3rfbNEv9CzsM8BigFyWuJqUaWlHqp6clJKheLvLG30Ut
7xjeg9n8bIu3Iv0HYUTqvae7h2xt+D+azqy5UWUJwr+ICLHDK5v2fdcLIckWCBCr0MKvP1+P742Z
4+OZsS0E3dVVWVmZf2CPOPjEOtNJzEAdsJKiwgS1iEbFr1hl0KvEKmNgV+xsIf4qchXe+oACWHD4
RVBCyRZy818wELLSTDow7cD4A3xT0QTS6KcQsv79shwlELzEf4KztV+jYWW6JR8Bc9tAOtlTaWrN
k5kQuzYO94X4SvoyhMMFEYqbHc/FDYdQ9sGY+XmxSRt+X5fHr8BauoHKkFWO8Jr4iIroBztWwXEi
aWDf/6ViRGr6yfANqajX9yWZSGoIAdK/90pUzQNmENBLFVEs4imJ6yvRru0h6JINsoEVMHQ8fvVV
nzEO3pw4bwAK/gI3c9pQaZWhoNMKCEOslaKP7hwPXsjMZfg3NVMmkuRBjniA0LlnDrWcMwaNEYsg
Zgvr82eMmzIaHIzNfbfCvgMZObhF+E6Z45Zp6anYd/gsEliGIPnNX4eF+qSmtyG0EIQcudBhoM/h
PcFGBZgpyhoBBX8QFSJKCdVssbm/eAIw0P0vRgnBfqGgKvItluo2Wn72yboS+lWEF89YCP6fWOF/
J5mI9CKsCaOrNwOAQtypYa4e4XKhfffG38Ki4prqXLbGIMMYuafPT0QvC8sJWBWwIRDeZ6QT6ti5
Pr5+6BYlPyzrDtjmB6yX1amhksQo86re1JvHKoqQIxB+SwayMobTGE6B+u6/33xPgsAws9e37OXK
DxczHj5qhFPDQR3/fnf5iPoCX873laH4VuQplRvfo9xesf+JvTezhhUTe8OOrB9AmsFtKG2rB8OC
NQKG339/xbyLQFYQyyDEMS6D1zJHOS+8VOfK0pg2I86LPcwaTifR8DWmiLzgRdTjHENIASSNhJHR
yCUK7yPGlLNJBkD2/1+K/w4PabHPIj9Fr9hwQh39kNfhyX/pTr3Kh+rhEYcFbuYiAQSAxkdm4/mN
69Hfb9l2OtAmhulBDZKBAmFAdhjV4ffrWtyM0+uK0d6y1Z3o62goy04bvhaKGon7V3ySQmj5bSLG
9ZyWhgxhaI+50lE9ivYYDTIOQHMRYXiTT0XsxkMeVLruM2Hr1/RgRTOZfrBnBIISJENnF/mW4N0I
Gg495NUTk1e+dpn5hdcgyOCLbZX7AmpcpzR5/T8g6r23JTLP94Cuvz00kfYQsf1fbsANpUcPPCMi
/41//zoUsLRsyIA50zEaIbsU8iA/tP/5StpMAtvQ+jtRG+zEQSRgrH/Zm/gg1GtD9hAHucth9Rcx
ONcJn8ILQ2DJorQTkJ4OY64DkP54j/+hVqJ+uFCnHkReLVABUS+IVigZmCgM+U5KFRmQnmqXXJHR
AnysB0vcNWDLusz7gGiI5qkgfom6TiA/DYOdgl5eOcvtCILf+SzaaCBo9MPFbRDdYKhh1JKi7hFQ
yn0l/j/eiYpDpDzi9cXBvpHJTsoN/VjGhMUvZg//7XghoSa2mZAsFjLK4jgXUFKBzNlfKiDyGZ7P
gIjA33+wRBdBBHXPf6WVOObFy4hf4vJptvAGvufun1q6uBhxIQKkIuJMhHzb31eLf0HuBOyUHyl6
Fkj5U0iLz8QP6IGshBDwDUHnAy8V9wFtOz6Kvg/tCt6xCOdaP58ISLMDmhAvRAwgPgk93r9qXGSb
AEdERUE1Eun5hTSdcZXgD68W3yV6I+Kei4+CMiSeHATa6Zxut2DfbsSdigm3Al2aX8TLil/Tza/k
gxT81asUFg8XJ/M4WC1+TVeM8giVQxjLE/QUF3J/YcDH7TNJALYtio3VvwEhcbw9/SOU55fLaMbg
JTohvtCoBQv4l1P/ZdFC5U+4kArQTEXK8Y3u7l9j7wvhCSxMXChRFI1hobB9EI3r3kBMsLyG4vH+
VeWi4BDsYRVFUJHR/RmICs77P27Vv65LycIQOSiVxz8AXLQ8xAknxpk6V7Smz5C+hJA5ummeGCzA
e4KWOInzk+O89NugphPLX+7/SgObmZY9f2y82m+YQnjVjtBTf8GVEPwRoXbZMUccMcLFZPFczBRT
+4jyR/RacFWA3Ta1FmSuU5R410JlFwFe6pB0VONWcXqc/losfwWKkGkVq1j4Yf7JAxo0nkTmLw4S
cRtrSkqhB84mRGODeyow038qBewl0E1oOn8GdCh1CugA04h/nq5UkeR5YjOJNQ36SX4mwsY//poI
BgoSyWJbi7r7QHNerCix2F/r+8NJhKnXr8xozFYdGIRdqsfJd1ZDubh+GwejqEbph0u9ZdOnKwZd
YBBnw9fEunFEoYfMcYVe1k7bAnqeSky00QH55QOfPtcVnR/s2H6UxXtRMGL6Pub7xySbKZNmUvod
sMCVt5I/XDPqx+Kh4+5IpoS8jO5B+7ZRXGIMla74Bk89duWEI6cAizwXN/X6OKPi26DJ87o2o8eF
IAydVD9W8uiZuU9ABaL95rPpbYsTDdMZSSrH1KcQJy1iB/jGov6WzjhJI5b23VEv399uU3Wu3LoG
D5GhBUST9SDs9XOyUwrGxqn22S/McJPVQeOpEVIvPRJ1+HKhh8pQIbmo99TxIGP4F/IF7wAtIVDr
pbyGcIwOMZ5AW+n63oEfzxj7RiZEX4POlhyiMhdN1NxlOG92Y2RoeAQf2c0gQA1g8c8ZXJJ7Qnfm
ZQljUF12i5OxS5kaV0gcL9woRpulSyR0YEjTXnNkGxe4YaPdSXDicR4UvG3SXXQzN+qRjj3IiUWF
iE9GEbwxQ4Nd9Ha1xNUY02Z02v2aqAW5KBNlklNegZjsQ4En7/H5o5zxn0dTGc7tGfE5iq1qR5qh
ts6zGibx9t0b8UNegfX1wt/vdxUVXpQuI2JEG6hOvCFuj42jXbu9pF8ymE3Jh6TTkxkMj4F5Fo+J
eAKT4McUZZe/MXq31RwVYZ3f9FdmAngfr7N1i2YjJ8z8M5fX98rVURUk9p8Rh94h0Icq0Tae85OY
U08uihy8LpbuMgKS9xwVPaXIyTgLFukWX/mLOZb3T2zzttXZXmvT3kz+qfyo9FOUERFVyt2aAdO9
tgyn3aLwpTmyxQZSNp8fLB7X8bUbKjtrxxRCh4tkr1/4MZ5BJiPQC0aw4H/fb83XKXZCTTqdhSd7
ni+eQ0QG4DFXg2IsDRTw10N3iHYYiw1hRtMMgD1IhojnvbmX9urLrZgBuDTLcoFOGjsGGa9Mcdiw
pEXRhVQIxcW6dBLFD5N+nLoqaV7i2QzXgNofe6xdVgHzCr8JzN6DskVSzUSMah3/hiu5xVDP66lT
GdmBAz/8C/ljU8LqUkY1mSqTLjCQaSMS+JqAKe6MdDvzIqo/QMKb0Lph3L0B52LgmCM5ZpWUqNhx
oD3EGBOJBzpVBGrMAFCdugtRyIa50Kt6VVEf+EH7uyESHsiEW/TgDt9tttZ8ElPUPfTI00Ifqa+X
4txz/0tZiQLAmWtKuM7ORfyGf2kkP2H4++lK5ECxY7PdsOeZsv+vKrurQjef7iBDtwbGm56CjBlE
EgwI774uOwlaVl+CjYNetU49nXlF7TYVVntq8DYZFvJfG4nm0lpfA0mvgWvFnkUddYXA91BYOdzH
aFktCGUvxYuPzaldoaK0e8Ij55Qk0TXdrvJsqJIlTEXrou0fsSOh/2g62VYGSkfwIXJ08kmUs39e
kWeZQmqNXP6LInmxuo+Z4lvHE/yaCKwH/kmff1kx13Bb2d7zWF8/x/SSNu4Hnlrpm+klKYK29EMz
QMXzkzjVJfwlt/+h6lZpfX/PzK5FYOXLmqmai0x12jHdhqbiChbLw2WxkpjrmUtVwHOUD2xueuHc
4W6eTLhXKKf/fHfPTXsixtNTy4V21odqWfMUyOywFQh9kWNjbWCy6nydtZO45YW6VyncFN9laB68
f98MnQ6/186lMuITfRIu0eWMyXlZSa0j/9wvMEjVTX6Q0yBqA/vpWidCUXj7nlCJ0ZwK/v4JVVK7
dT+qW0FcAlWkct5/zD6pqATNpxypuKANLNMJyWJJr0DbKc7Xye/joi6qvT1ED26ZbNUSDisrE7m2
M3L/XAPqpTB7vijXueyyL+WO7eSKqHt6GWpyVcMHnhDvdczcGHtNIm6hnXakgIUBTyZCmWaLU1I/
UKFxK6VDsuidicoLArmJUNvbqXssc6fHi4PTXL7HZM3M4ErZyTj4vebEP509HDlm1n9D0Qdh4qwv
HM12SspMpgdat+O0T7zwOa+mfPnzu4vjiRoG3yiQollRjiXkjsg/xYMkr61/XusKpU1znx1foXMK
mUaIZtpOJlXXkaTts8Ue5fiNBhPwbDuK4NohaqO599V3aazsRbvnkAjPvLfezdqlS6DfpuCwc6vT
B4nhFzh7b9D0hs/PGOqEhja86iM5xZX1H/Nm/bfueUY6TDjGXyLnwY3Fvy93IbK9xzaafav49w1j
uNhHe2lAXTmr192EeBqSPN4a6vJ5b4SPSXBfMisHfviR/U/VBy6RmTJ8AwAri3247mbSDC0V41j8
CtBEORM5JIvt7ryAvuO+lQ5DpZ/E/Tib6On2ne0f6tI2rtKd3GXysEueHMd+uWvtNXsZ/cPeKaXa
VFZh7bJ6EJ5F6iN0DQBAUI+Lcko22AdkWDMLxVxSCVYlungi4K3zfP6GC1QzZlUzF5X4d4S38A+6
WpQXstN1VLuOBjdEceSlfKruzpur+DgZwK7K8kZz0EG+hU+00wuiZ+IayDCqTkQg/OmdxZYVTCYO
fzRWgHFCmo2l99EGmYXsz+NE+pAcbMVLz+2NnR2eODqIg60pJIP4Ifcb4o3Pg34AAmlWGfF+pQfl
AnztNw44OFiFHxqdRNO9jIRK4ZrM+ULQg4fFluEdHsBIJLJXcvrGeW8bMnOM+TSvQlcHsvBVOTJ/
K0ljG1jfmvCxiAc5mlGejC4kKe096MF0jQdWfmHWj8PEUoLHyeYm0+xHfRGVwmyAoJIvH2GS7xG6
XLwZYZ2Gy3zR2zbb5l/UyTmtmdBec9oRg0qKhAtRQr9wzYjA7FEwVDbZ7st2ONc3c4vqCl9ToE+J
d1vPS0sXi+yaWMRJ5ZSPIGcEGY4m4rL2xDx2a4P0jmD9DCSsmYAKl9i1pqRRzv3EK79/21OzkpgJ
P+o5ynnShYvSjmbhN1z94n00kCZe5/tVdgEGbyD65ixXlB5dshXt4+ZU16M3ZV7j6RQ5tgCIWDz2
Oq8HxF9iE5uuppJ/8YKX6PJqhT7kHcLfDSDnvqLQvJaQ2efP9XdGyvdZcxTj7QutdfnahxuSHy4V
y96ZulSuNawAyJ7H1zlddMtSAKcadM5PP9t/2ZohuSAzqkkgI5AtJHXbabImnWIEmLuGpJ98Qo+m
djItQLpHowqnKLmiWtNykHKZaPjpTnV9o6BnvB3eps5QCRg2k26Ir2ErBDhJprp5IcECwMX7JAHA
J9Q8hDdl1yJM1fyqe/7/a16QSj+kq6qvrniA6Ew8+NCShE/vJ7PH8IHbSUJKpkETGAwgCYAj34B+
z3cfNkpvgkaeBjyKJjdSSH31R2Kgi9j+HCVdgFh3foxsV7nFm4ozF7ZdhSzUupaCEBEvH7UoZfu6
oL5bE7L68f4FbVZbhHfPQiEO2U6yyxwZHd6eE1EcURSCdNJRkZ1wR7zCuYS1zCZ86v0ExU8CVBno
liMB8yF0EftYqiuviZ5NFDRyPqSnYT9BbZSr5bzgDNFpoh6QPC2f/fsuUTzxNpqg5giYkX2Fod8D
s4p9AELUx793971TmTcGBuz6sjb40JMdpwDddf+p+gbFKjnAsUPL4T0Q7oFoT4NYu7UVNInfGNvs
IjGjqPfvPHl4dJxQvJv7SH9sOZ45stEaDi0vARbP0cn0+CPan73O/yIDl/ssffDPqGTknerqGdwh
D6oT9ek/SAHvLiNM77xfYjpkAJnQFkfA2hzXum9h+Ql/b2i+/BhjD/SUDe59/5sOJPIVskNkTDTU
XAexzJ6gthYpd47zd/nbxFNb8yPJB1NM9/XJCt0Ps0ox4j9Biqh1RGZMKyP2zcYD4WyQnq39LxOd
j8Hz6aGTFo8ULwfDDlJq4ADB2idasxe79Uo4u4nTHRG1jrlCymLrnNo+lVmi40o0lBtXWrFNBBAv
lW5FYrCumDuh2MHQDnJ2NcqiCXIBnx9xqYxvoQS4QcNZAfQA+URLVJm+d5ay0b7sbQ8vUr7CPMjI
JsWedLWRdtJXXTjvZEJQsmrCdaZOXs9RTpko49q8SuoB70TdSMPenZwVd2wVqdBuzmEFBIvatLXU
Pj4x63M0jxKbHzodwVEaqJsGY46KMWEWlqy7LT2Tj0CCo72FKY3YisYZK5hPOXjo69KY2jKZd584
/m3d6EebpGu1Ai2VEKMf9VBPosbqmZMatIH0LbcxlRhTu2mDLppkqq91Sw3RQ21CcEJelvdPuqf1
htIB73OiO1MY/OSKHzdseZCVa6kYQD/KBZaz5kN8SiqlBxz8fGLd1LsXdX6Gv2095dDmu/jrCqsq
Zr2tC7HEZqg0RNiXaOB11uDRXPO8cEJU9TnWs1EPFzxg0UfwKuYUjd9sX5SL7/scZSPzG8SvPrHo
/lyxrLS8T0HS+nKD3CRS/fzDq/Hz2P8WYwPbY7oMT5/dWCFxWPxm0GQVrwUr/qfur5P5mQPSf1a3
KY0oUWra32RhyO09V2kx5mmmd4h3xpij+/MedzQlE1ZR6IvTPPQ7KfjmMzLhO2W6hqcABfogew8/
5ZZ5q88xtL3qubC4dYZH7S3jHS01NOKeR2upTMlVATvI296gSLO7PG86vIQnJiaDScDxRLQwcY9F
9bBxo4vQIdWDKYWfvkEOGSrG2J7HEykPJAYHmGGPyf9CeSARR1JAg3nkv/Q+J4tU9ePXLG7W4Ced
Y0ogL1N8xCuXVRR+XTxOOYe4lMrDd3FqZZ4BL052OK8q9N88MkRhqXul9+M9fu8vv4285xjqyx2X
r+dVvz5WEIwQ70rcRzF5NmMdugn9cQGctZXLxsqQ6a9RTGwtL1cJ1/SzE9wbumE5l/fkhlT5Xxho
tvu90gLKPJsnfsvwHX97etTvuDYroZ3Rue3bE5FEIUDtWCI84qJylW7Iww25ZrvP69nmRVGWFAAp
dsUUwa+zqe4qyW9v6rwwHWuVAfNjBWF6j9XrRx9/LuYebCkrgJve56pdqbVXtqNnt2e5l/aWRVjk
vpzQyJKxrEXcCzDEKElzjXFjetT0FCGkyFLSl16DygpqMWNppkGx41xg7pPFUkpwd9m7nF7cymrw
uRZ4a8DgqD3CHvvCcJMfMzy3dCVAwfke+EUfKjKcOVHe9O/LVvNEEg+HiGdSxYGxpeLJDhXIPMpr
sW93ATBfveCp9j4e16yWc/oFjFJPeFE8MswhA6VcrPScApTlCWHdTXPskjWO6NznkVehL6uooONo
2wEyXLn6lioc0JcOM4L1whaK6IzAPldAzciM3PFBIgtkuyQwm6YvM0voK7B27ziAbe77iGCmDKlM
pTGkNdi+0AK+iAG6NUKp/C0G2csKSBqWAEogaDpY/gvdelrcNF9N8jJjVr/BsimZclmIDSc3zQNt
+/CEceBAIUUncCoDbk6XD5+hWyV90Knn3oQ3Dn0rcym9CsWxmeVWvIRSlxP4UFzfRwXHDXFwhTfj
HIcBsFz1y0GLUopv0zl49r8YcreufXpIw850PquWDksvkJcSPk+MS4zSKXuLQNlM66OxU3zKNCxg
fBXri0lbe+a00L3kWk/e9HNI4R8wa0MwOLWP6iPnC2LJ5d4+f+hiks9m88eidyB5kcmaztrVHikA
57QaadJfjY0B8YBs70aJKagZideQGPh16cm0OKwpFYNxK9Ih2MnjgRgzIXD8uEgQ8y5gnjq0CkjX
9gEcoc6W91ECE8ty5uXiwzSn7pOlxNBoSuTJR/f9G7jDFqfMd/RhGed42VKOg0FmSynxQ31krVp1
AAip//Q+fvovGWt9Blpof2asEjqzMU5R5HD1zMS2qfCNj0sR/doDIqqr+hbf5JH08fO9HWLLmSRz
gS/KtC0HlRzkxIFkl1Rc1BCBTOVLjuNRVz+cbtY+xZM3aHre/Q8Q3Ew/tSqZu0w75mSKesT6fW1o
ztqNX4BQMfw7Mudl7jItfUBbhF2NCrE6ql4rki+LwtzyuqGObi/VBLxZEvCtPNMU9zEsrqEHbWrV
u/WW1C8qdgqHj+yFS87+16IXkYC7LNgXdG1krkMcs8wa1UYNENz245Xuk6Y/E1dm8KgNjEQAL2Y7
S+5HocRqMA1IbH2NC21ciMndgy2xl8fJMd88BqriRT2RwI8ye6BPRHk/sdpJSdJpxJykAGxK32zf
jmF6Wo8nGp4fehBzSDLjhFwikMMbo1fvg5GH1q+o5t4Ogvf396yABbk2j2xJhBnNH3Xe+zqchsa2
5xpb4+sSazGGV9JhGfvY4dAPioInAOvHIcmklkRvEhipXCSHyPZJ5wG6W+GHxxcoRSBpU3n2BVym
QYOKG9NknZuviiNBtSYtWzWmL9Hc2Zva/Jv0FQQsmzH2K7kVvJO+zVZVoUJuXuDw1AP/kvYX2vKQ
cQCCjsOq5UiY5PYyhMNlOZoCzuR9eSx7kBaUkmp9RCVp4rxWLMnNtd+n5AL5ND1XtQdVDd/2GZD9
0m2oOt9UnO8srv2kBZlyspanNX6vQmmmkYxhX4fqTzYk9MMw+BhkGbkfncnP7vsy6edbFLFPIn+i
KBi9V6ySEblNJIgwbzo4IEwF2uTJWnpMe8UKtV5uCeE79uv70HqT1lvsEnX0ImOC1rAzLYdaksKH
6KCObMWRvnvrJjf9ZsV1mNZFt/vfx0hkCFB4yI/gZIhq0qVKIqa8pCkLRrO8D34hH8/EGmaZ2POa
BJDlAUC9BoCtZu9t8augO49Shq+GU47M7Dvm7LSlEQ0ijsavvS6jvsxklz0swtnnu2Z5wVQg1cCV
HowxnBNf8mbwolyF5IJuC/tM/e2+6/udHU8hbIzJaEUt1gy5Y7XidMrE1H6UGv9kpiJ7Q5LkhtZx
MWehvZJJ0Q3etGK/QYmeKBdUHPNvYNrz9jlpWEeFtBfpYLhQ45WSj+/2jI/agwCI1lc2Iv8umqDo
fIF1Mz1Cjktly2L4pzRKlYfiOZ4V57geyHBpEh6mG5NTi5n3rEU+EKMY2lLp+MU6+HnFQC70FGYc
jOww6wQxg4YTe4bBfY18GnXwbvCdvSbKjKYJ6ul0qDaIkq/ZFxHn10Dec3rdv4Oqc3qdY/SGGu07
ID3EmAx8WAKyLKghD2Ia9zmm3knP995UoYWlB4JWQauPotMHTn3sn9fookaefOW7jYdHypdP2q+r
Km7824zil99pXnogURjT8JBLUnnnvVSPr3hB4LjfwE31DV9cH8jFReeP3HOWzQ1pEDO+jEUO/EGK
3Obtg7MhCB9GB3YE9Q/tjlQ9PiiPTEf97GPtN47P4lkirvNZ87wKnNcoZdNRL7+Fz8xRbVTzQfmI
IrQp8sh/a8G3m5KM8vKVPgLKbeHkYQuR0gCYFZsHvMTtD/gIGSV2Wka/uPSWJpf/WNO7BJFrb0xC
6FfabLoxqMlI731jVm67U/6rTLWv6GlwyLFIWZupaLejFc4caEmbGuE8yGXViJN4CD+WRGJQTGn/
kgboJaez20Bc6z9H8QNZahPlbH2GtVNB7ln5yi9WaBs4tcuy8+7IpDzwuHxslUU1sq/JMeaAw7ze
MsbFrBMhBPc6zg+Qtab/gEH55HH2o6HuR+xCeCz5qruZ0+oqKScMoLRNag3U0ePl+NKtrvHY0WDf
kKyejAkHe5j4OVjd0zNKZyMBwLMkXHvJgfLcVXT0F/LyvcisQDnK5hKjBXACjA2Seeih9CuPxdGC
e1M6Dr1O71fkHCRaF1KDL/AiDpP5lUw88zTsFB6D5qRh8PsZgAtAwQAW6HxF2CrTbfBzwe9YCbJm
NKanDDLFifrYWp60kpgEYqi5/xTZB2YK7BzVaXYNPLYDNA8VMu3r8IpEIqq0HpZjvDyCj3q/LAaP
34u4EizagaI7Xz7IE+VGcH3idEhcoz6kymyo76AfSORbz4P28NRwLgpr4NyWZH3CwiDcUoA/ch/+
1XPI/qGLZV/I2npsz5Ro3MeXJvq3z/R1NoQd9YTi0DvZzeikx943HdL1KRWPVpa0poVLSizTLOEk
uNE7QGY7Q4CejQY0MHz0QB1c0MAnbpYwjSD4ifPv/XHa+6B+9yXySYhbOGiGDRGvcUp9VeIIjmkd
fgB9/UqxWEKYTKwBb5RqFdVjRR9TamqAQUpNk/FOGzwcadMMBL3n7l5iJodqlTm5WsbHDJM30aOS
rQFuDXTIRV/98eKg7j1n3UKo2QNCzsIll5G/93CLbmTBNsqffEMCaePtN4w0xldsFpychgY8fiDz
Z3ai2OTPPDGTvqa2VFBjlB3aTWTo1om78V7ev/OSeq3y6klm95GEJkC1N7hvnBUd09BYHTDO7j4f
gUJJ3RvkCn4y81ZZYokXtasCaUGjhwsLIesmK5O75D/eWwtmKeznpYG6ooLOuEfZVFtD4tswnVXK
KIEoOFShoN2h/r4pvlyssXIIago/JTqXrU1DvQ9dgEK9zcc8sVYf38Fh6GNyRl/4aphrmYlwm72+
52MweCXH2OwVxPg+TFWE1E03s+egKbIxeKYB89weJDYsGDiDaF0qU3X9dumkQ3g8Yn0VekYyT+hi
+1Twbtg41ux9wQLoCbK5oR/S8y0ii6vja/bp42GV/ZbRuvyNU4y6vC8wJNXFXFRZV8po8sMlfSmz
Em8b76Ti1jHrUl9zXKpJl+lCtWf22htLBThMLx8UX5+lzDgSB/w0mUm7nIC8Ep1wMvIZTTp7Rfcs
hY1bwk+n8XKEOD7AJYqs7Fl6lw8YUGjSEPTL2FM5Ju6wCyWZStN7cCwBMvikQSq2w9993gxTLCQW
cuxL9JKbIIPLmCAdPAF4cDjG4VjceUI0sV7npoBdibp+cyGffuLj/Vl3gHFlOH3QDO5LWEqfKx40
T0HFZ2DypOFHkxW7M06LhNYlDEice2HaIjF5FJ+GezZqqfzK77WUkp/tKhMcBYbMrscEr6Jg+4TM
OM+5xBODmiR607xcx0PaEVpQhAtbgPd9FkFjrdDLpyH4OXxoPVgzW/WzCSSTd69vJCP+YUcu0DQQ
6r8IW5K9DGRBx2hGxAFm9DG0iqjblaX1psVLTucXySCXdw/m9Dhgn9nZmpYfPHr6314/rE1MhMh0
GYcG8w+785sh1PeEH4DvSdm3RTmx7dFP6Zx4uJbG4D8kIJ9jB3kdxzVGDZRBfEq6Eeroz5NBD75z
m9KjVUzhFTlUXE+GAMcREn/U2i9e3zoLWGbUHUiBqCCmMGq8bJKeo3M6Q9OOuitoSLq9xw5ogW6E
mgZaFYCUR3cbjjKTkdCFMXPQOFsL66i3U2qDpHC/MBRRR4yGz6mUkoF/IJdeotMXmQW6y+feRvZB
XQXzUo6G9vAx1/KBSk5uwU9p9vnUoKvX+jf93TcgjdcBLW/uda0x7K0tjdM79EndjBHxHetp2U23
uqAQ1c0gh7ea3oDW4sSXGYvyuEGPal2oA9g6quYlCKuA8759pRwUWHiM8xEg5WBRiA68T++daND/
yh7VvXWVIGRLo4LJZKwBIOui0Q+O2K8mzYGirEDgonfqFhS0dwSKf5Cja5VB857cLyU/qvWlTUXb
b/5MJvKV3jHU3vb3dTFG4ijp6BdEPuAfmdUUJBcnPgF/y8DJ4AvTkkTDcF+6d9cHBSJkJ3MXj+2b
jTd6v8JaFNDRGmjSiJzoptRTjV6HEMDo3PuQrhkW3u59k5zbB3pzqqs4r5NBVd96VQBJKQe09yIg
40U7LgtiE9A+mE89iM5safmqjAjm39P9BDg4UJkcoFtI/T+iU0o7ggHMq6IwkVkFlrwARE8DcwFK
yS23m74Cm8Sh/0efPvIeAtR5BdB+Mhyl1X/MLGqI/CAkyI4qtlDD3hg/PLLv4E2V4WiHQXb+IEqN
wuosAdGZiL8MKpECuT0MCr9jwBY1915oenvForqUAhqlqUtWpg3VRTk1I7LdvmlO9NH7YMZus6hp
B8KZoqG1p25nFAPLNep4PDZr2i8cvs7rpi8x6fz0xaL8bMGclMa1R/dHAFaSzTqm2oLnDlRZUIU3
XG5JGerI8aBGFoIieC4zFNPvYZPgRutQdh8qP8cmx+eZH2OotAa3ywiYUxul8+/m6U6KTX7GdSDz
SRtRW2YSJgXT4E0DxXBx9YnL7aiw1/LUAkqelfTrqB0WMUk3qTeCtstq+PaiDF4gLtc0uu+YrfXm
34lG/t49pzSwa3o1WzggBiSL63NG/ZjyFl/96FpkpygchrgvO/lSQ05wRNd7l6R9LHQcC/dV6WiO
ylO9JKaMDeYmLuXHJaokJAB3ZD7w18lbDP38xx6Rl19EGU0ESEDgwHuzz14k0ecHbM10AnZDfcxy
KjoAw/sqGmDFCfOd5XrAeklYjOWbpBlcKI/qAyVfy5H+9S0AFDE3mUBwl2HJr+50f3Z06j4eBvHh
DlD9QupEo9daAjKp5rCDyXtgoynC8JPXi6Pxa5IaAci7dbKxLxV8jgmdP0uDwqjcbgVsYC40o9GF
GtTyNWHpc80W+kzmhv54cS5WMCYYSLj1rJkOMvLyaMkSgyZgGcoZrtNzLgrryz39UZmGaCnFKRUh
tDill96UKSda+0Isg0QZJmFfgpevwOlsdgrFtpDGImv60Ph2KYTgGuLQqf1wRXRv2CP6mlyHxKNf
IjUX9aNy9mETMEcfi5hBlfyhelIkF8KEOIIpns2rzO1/RmOi4q4nT3WD7iUN6/Q7aqZYLPMoOm33
4IAGfoet3N4yEjSmJtiC4+w+kzldioJcE+QwgH/QvX2eeu9CXAI6/wWde4YreDI97w6m+BhuWxqZ
CyIXnkuMvLGbViXjNQDDsM9gVcnQT5zMb9fPk2DQu991dspST99wEN3vmzx3PWmi1K6eB8WdFnu3
DjNufVX6/MAnRqvyuhnZG86X/BrTO29G2FPbU0QZGWIj84WANnmt6WgEtuYK8sEKtxJsdhOgF6y8
aloBvOTwifaa4pnX6twhb5KT0nwml9QY51JAaQiBGdHRofIldVAyT5J+okvSjGh6gdRKa01fY0vS
K11a7Xwtp3jof0cKrNADVaKrNv40xaGcZak9V0kqwicFZ2Ey5I1XM4iaBWXzSjMqzfvGqRi0YLIc
phGq5CvwNMrzhGwPDJQmZH6N9t+e/3qDovahH1DJ1JvsEYDXIDq5yBYUKqQ46eyRDVg0FwoPDpTk
qDEiAsQYxjA5AGIIFjVmPnPa3h6cR7nw0q16gS2OExgcYThEQPBvQWCIblnj29Rd1gl5ISzZeiMU
Wlo8tbzsSHH1zj1KEi0d3le0afHuaicW8nrlGCdr9QAKpF5F69XHtI3JcIlR0IqpvVW3MflqPIfr
qYo8UgQu4OPaFwbGMJWGCuNA6oCmDMZJdGZM5x4PK7bpmR/a3qedjYpG+8sxv2XkBCWaeMEmTMVO
BMKdpoAkR+43PHOPIoFMj/kxDDqv6Y1MnAmjrTnv5lD1RGblav3ntfWrHBkZEDK29+CdjeVqrn92
cQBTBHtkeFOnFjiHszWbvLEUYQqYilEbJebPw1rAPWGySQwI9QKbMQzAuSWRjBFCngUw7+SzeRd+
AUsKPjT7s53coyVdrUGM9g0A55xXiefcm3r97iuRS5L1wPC9mt3LscZp3fgAMcDsGPs208dJaIdj
Jr0H2ctv5gcbAwB1DfaJePePASHRMNCKy7CtDm/PuYB7lor75SLprfb1keFBdXlPU8ziE8HiYF4J
CiecZvJvHQo6027C553N8jL8/0g6rx1XsSwMPxESmHxronHO4Qa5EmAw0QT76fvjtEYaaU5Pnypj
2Kz1x+bjmShX0/nzJk+cAoSRR5iSbox/yQjWu3Jx7bE5Qa25grouLLW2QpcWYPNJFTYHaZja2uC+
guoi754XrfXRhUSeDhIRu10+Q95WLJ+/YxfWkbO63LPi3bI5xAq9dlSS+zSZQ4WjPEhuMuvKh8km
3HMbq9tPZof7Rxaob0Rvcyg1brjsjIMvEPkfCm+xFsfURlKu7WHwTJgpSOF99KOV61pzk2t+l9kL
ECoCatsg5YB1b5ZY5wOymTPOON3KDNILtNaNQZk79zd2PrldI2t3ZE/bTy50UsQO01Ox6T6OESEB
95Tv9LNB/80hhmTxb5g3q47yQCNQF8D8cEjFN19jhY+ewZifqFvRLDo8r8KbPkmDdCJj079XVeTk
Y/eVpLuwFrx5BEIw10bimCJLGLPIqwhwtEnIox1TQ8R4z+by7XGdaJZ5r32EJsNZWO0QSzNWUNnq
TNadaIWq1Wyp4XbMc3vUv94kuX2HsuXo1ITlgDHfpuImh959A1PAXxLCc5gcGqoVMjyKBDognUQ8
StQ6bKUt0QWFaHYS/g2UqLA2iaalyv5DpxIxLd2oBMoZxkqopHS7Zq93btnsK68lFGw4IDpLnU+3
SWFnysbt+9nk+VVwXdB2B1TWacgjOKPwbU4Q8eHYxpLA8sLyceC6KIJLPRXingnaJaY4xU3htNRq
PiFzTHfawn3NZcl5Qc2o0A7YuJE0AAy1BFCUgSD7XTEL1f3QzrXBQPiUFRfy3Y4aPczPA+uNhPiE
WquYmRrwiA7im3RoExmxEGp/rmf5GkVZDJt2PVnFEJrqKUIhN8wAboTGb37NFXqn4eu1pjUE3Ug0
bZlr3Ocp9MiPAbkckR5C7m7p+AM+gDWJD3YPDvpYv+kd6Gcq0lkAV9UaOsKl5qkJvOZXOuCYeDck
H30M7/b3n/L0mA6KFa4RpFJIauS5sKOW9/QgfPK79SYAStgx7W5hzuO95D+3eCXHF0V1QYHbHGGS
uXylA4ynOvwVfCId8khEh30AHtE3GL9OY2YHQeVYR8jx918/Esl64p9i4Z6EHcJ9chOphhzb9xr+
OUl7THcbxam/qqA96fQ3DgjsDTDKkNqwdOBvwQE7HkUcH+jjUtu4g2mCwoGnWuBT8gxAH5AvYgAI
qt3IrAXZ/k2HKJ+FmKa9ys61ZAkKtH0x+n6awwM77+tbilZIsdL4ouXeyxCsWsEygBGjFDe4GuDE
QM72+svq5wRDeViWWYFc8qMMChFZDVmS8YC8FoCZvaWduDpzHmbKO2KXH2xcIYQc7fJaycEEyaed
n1QnOfKHf/lXyrwHYLhMVIsuz5ogHL9am6cQ3xCqccbQU30zfxtMR5J4ABJ+cECkqAdpgjmxfKij
Kmsan/SljO6ncMt8Nip63wuxc+CqPu3f671L5P1bcrPhu3ruHhPfBAVNCcyQXDVzopoSJSfFTb3p
MTAcB9NWKANFeWkgeYMYOkYpUSRIblSJW+fWpj8GlXj5YeAO4V7pCCu+aRXWEfRcMwMSoIMyDCBd
mB3gpUD6us0I57Uc7qi3cCch3iVPfHS+gUn2IFNwShQrEfTH3P481gf8OtWKLa9/+uKJqfKJW4Yo
RkYMhA6YEoFAYfBRv6LSOLU39ZKtSZ+bxTy7T7ByojhpNfiCuu3t7My66nPHIrW8vF92nLjwXLwt
XhSfsm1dO9kWyGR0sBEw873eiGXfc1wyS/LkLOT5CCR6J13FSxVt8yRozjGOf5Y+fs3hzInGPd/0
VjJxjV++akSonFzx14PiimGuOtUCk+4vsY1zbcM+B0blFiuExHMKZoRlQQVnF7AjvgJGFbhEYOFY
xo6wUBc4YLmzKHVNg+cdvbwJ8YOvheylFReWik5+K1qC6UpndPQEY1ViTkXUTPBZqM3rDhJJvNXD
xElREyeeeKc+rxPuCicx4zkw2yhAvioYgD1EdIMQZPUBsgwxWvxyDP1SJAPQ1VmtG88EoE3lw1c6
IG/oj68kRPaIwQp+eCTP387nIYxDECyfGC0n5WMqKcDMi/QF9FfYonRg1k0AV9/Ia/B8oD7HrKiI
BKwIdkZXPUjupYflQkK/fVC9wnMX7ioEmY/5Q9sww4J1fRfl6qV+T6RAB+hep5fuWCLag0E9hmfz
hGKdh+X9w+tb2g6lxzWlSXRiTrsAsRx3BlQvhd6dH+bTeP/SXWUt7rtsyno161aRW2Kz7ShWVfdv
X//LPSZ0HAzX7kTAMwnq5obdJT+eSMY69FuBhfnAveHJ3+K29fX7YweBgE7b7W5vlhgfgUq+KObR
zsSwGd1xt53hGUKOXU4f9qN169eL8ocL1qyAGgmp2YLX7JUgiXgmsSFKF+ZouEr/A7bRnglqQOsw
y35ZaxHkEZVEwEGEBn/KyM49IE+jk7hqfRAS6bshpYus1KD9q+7JSt3UqBm5jauvCs0XAHdpV5BX
KmDwSruh/oncurLZwPgaFA/pGupFsIZwzsWYRSdzpAyLe78lG3EBW6wueG1AmI69luoCd8kOT9tJ
uzCeJJjqY0Sb+GVwAmm2sK0BHmqSFHovpEemPFGXY2UzlXcuzB5iYTA0m7evhwK83tRrpBajnage
5T+ufqZAE+/ZuOEPB1I/ZhA9S/YBtK/NnaVg//zNCUtCrTOtljGZW8WSAsuHDbw8Zx2+8iytGEpQ
Q+g7E4NmNc2Idb92L190SgA10+GdW8TbIbFlIXjmnvkdBjJ2f91GawXDa44iPwg/PcWIJ0E9YiZD
faRKJ1FlAxeaQFCwA4BKFLULOtlmfxhxGin4uDV/E8ZwVr+6HaWsX8ko3M99M4YQReA6q/SrQUor
YS3jmfY499hSvezy+RmuSb5RWYsqxRM7gulblzsrB1zvvei9Awspgiw+scRJGLt08MwEKnk+wA81
AHRdcRfyu0mzVYr50X08PCSrqYLQciZx7Y+N4eqcrOrgveWZgq2cQUcP9BfjXTHTWzvQecuiaKUb
gPcwURRU3ExQyf6AlmfHvAf2QEY4e+a/RXVqsz2wb4fU9GPx+Ua9AeP8P84rju0xEwphxwRpP/PB
xxznapmb+Fax4hMlhSyuOTxRW8ZzkVOQvE75omZTQ3VePbblqyrOyg8yioU8Isff8uP8HC09zgvg
Wr599MYyWEsf9osP8sOgiz46vkNWNiF8Um8/fHrBQ6vAY0coVOU8tgMn81YdLGHALh8hGYTwRAIC
uvaJA8wQ+turOVK4vzuiRJkcI0ss7QbPGwAgUpzWH6QFXrhJunyoGxBGBUqDqJ0cDSH4BaKDOaHO
9Ddnb0/DYsvgso8ue3KV/UdQ7lpAFtjk5WMZBwLWMuL3+XECa899clYkp7XAyETWZ59rKa622TF5
TwFTkc/yuZlbyDswQAi6scUnXGkj9zqNQtvMdlE4j6gtoyAsX5iJ1xb2kMB5So7SbkSUhCnScG0j
pBsZ5jX13n6tP9AoE4+g2uYvUc8qm5XCO7/ES/F0Q/MIKhr7Jd11PHwE6okz+TPrWzTTRwVVP1Za
VMJIvBQHBLLEcStSeXjQPbQyZCbAaC/FtQD2RfUqcCMx0AC1C977p3b/tid+8UMsNSDv0+oR/duD
J2w53S0DYaibrZjoW4v7rVlEl2LTI3BEIeMZ9tvtjsm62kt3Q0QpZkmjS4/+uGHiyUF4MebDTg7e
pS0jrUZfEXohWkIAI3HDvRyLPvI4JQJHWUZ8w/X0c2adGSMNwHvtjUeH8u/zF92QsGttATo8v1UT
5wGqGW8LW7cm34JXLt8zXhrx3PgO5/H26Y62VsgoUrZh0FLX8Lvfx/EHT9EupNPnlNH3xY3wVVzN
ANCZsURaQUSNHcw6vbrprF9M/HBvemgVlp/bi9Zou4PkP8loy3/DS73LUX1Z4wbrvE7iC8EPE5/D
j/ygD0KYYSWPOxyH0czC7ze2TUYuw8+w7ryXJW8U4MzMEexum14VLCW/QrLXS3dCa2hm6xxIbrJW
wulAX/ZZOvaClQdqsW9F3F5T/sUs4DoT1RzJuyTxCijI1P7cRtCPIJgBIooTdavl0xANIMdGCCj2
LUBwQbkB5OOCiK3XD3XbpfX+43Q+wdiG6R5xDB6IE0cJGj2MiTmmfgBm7oFrYYdrygq+JfbvHgqF
MJzBm8w5L7L7Y0rkBosuSrV7xV+0RpnxOU6+sfkEiDDo+2O+OWZ3VoXOMc66l1zVo0KKnHKjUXsN
CpJfgXsJVi1ZNcC7SEr5sBg81lQx7/oTw9aKXqGZCY+QnGJMdTaJQofqf7gUH2Z3kcF1s01sFR47
y4iRT1HhuNmB44k2+7eV3OMfxmB+FEdIdAcQ5tH7R72A77GdABAuPs8RWpl4A5kAooNpIhmccZVh
xvHKDX2UDrrCTXznOR2XC/QOHfHkrQfxmim7sppFdiraMZASsCYJKJjV5HW4zTaE/s/eyInAm70e
LoCc66/J11OwG44+8paEqUH+QzQDXk+QihBb5H+Wr2NG8T19M4f05yN7zTplhF1G1FNwesj+58rH
1x4zk3FutGzGQLaWKe8FUD+A+11M8ou+Gavg4a3fyBswtoClzR8H8yJdhDk6W1S2wPxwjFgkvyPA
gV2/eawMmEsi3bkPA3GRXmqvPUN1rdSeqBNhjm6XqVQX7HJWI7v5/LZkgqAFn30GqyCg8cbH4EwH
puLshvGiNwaubLyxzwIMy5VzTWwW8EPq5UOP2ZoUc78OMKSPg1T1x5tSuyXnhqeWxD5ov+pEGE+C
In1y7plYQN8AUcF5dRQx0jKhRwkNj7kvRH4d4ZpeBp5QcMg9l7LbZRyDMd996E5wWZFYwOOJNi4C
GYJgsepdy8Z3hteILkLAw9JVC9QVDKGYACyRu2PiJFA2AkL5eQGyX7SrUFnWypkXl7JqknNV7zrJ
RlAQ4dYZZdwGEUrjcFJDcYs3VNNGuZJURwsiOUAZKr3PIct1uVfR6pOVP0bEj7kBKvT9SIaDZeHx
aXdJu8CSgBZJbzAlowfbcGEG4NjMZyLCIxq0HJe4Y+Ez6u8Hr0dscltVgORizBQJooNCi6FlPZR4
LS6AP1OfdW93HA8RALZBCUG0z1MLOGQ4kAAdxC8Poi6ZongoQRYV8vF0mzWukpZ9uNcR/H16DH/P
UfBo1geU4O+/HpjovYwVB/tC0rilsHz8MHdPzZl65IQLsR/iEN5m5J6wz7CIoU+ZjOJxhOUR3Kw5
U9CvOFhuNjJeGw4froFAzORgS7qv5RtN2gKrGJInvIIRPAVd65fPFi/36PtMTpTT4dKNcTN03MI9
WuHzO0dKVk9zMsMOD1S3uPKHatlGy0uDHFCx3oYNvonBRTslnMC8INMF3AxRVqjoPn7eu8ZdCX4o
SbCxYtVoiXH1joqz0SxpfuPUqRAfozT6rECBUe4ad7X2BExoY26FJ5XMa3h8GqTlva8+7PHZJspm
L48G3JyyLwmM1BbML5x+jwshbjgrT6pwBxvEqgV0QrvFiGYPF60nWDXqHfZ4vpBJuxhmAl6y4hIR
OoHfog2kgwEotOsW8EhMO3AIikdUxsG46wR/RNP3vVhF4eqmkw7QQQPewYfDH+3wOj+3fGAQmHHY
B/tFbGxojtKPAQzIFwgQaEhOpBlzDxVr/lVuQflTRLjYfiRi98Ws3gKpSsvnQfJqP5yJ1DtGllYe
RRJ7RJCb1QgcoqY45uOR6FTUiFaMH8yBpcV+rxBoE52GC861D8zwF5A8slnMPQz9yLf2VM0XeELk
eb9LsjmXiG8dPH2fepNDf3msVIR+l2qmITPca7+Ai+EJqImEBGySCFLnSfA+AheRxkDMO9kJ/GD1
hhD2PpxHv7BOBi/dEYG65uF9EzT2YDlbdhe+KIQ1w+DhSVbXISpAmpxeMxXql9fLNX/54fNMEoIR
YXFxutdSVf2uswgO6MfEktnLpCSTdbYKuj0uFtLN3fS1fxzLizgJKmSlj0MT4B7bE2SCV/aEAiPZ
Ndv8oP0qAdDhx4CkwNFe3V9rLRDmyarZ5WsAfF48MUvZ+xeuR9D/wPHiTfz7cbk/VtTQBjR5YaCn
oDZgdRohx2aL/BdyRn66MCvvv+qPD6baPF2byQ3hOdTa+jPD25K7z2N4Minw+8BKnF5YnB5HLQCX
QE3+KR3MNwT4TD+bKMY4XBN6wJ/DgOZgcBzvA9hXYpXqSNb40ZKVsAhAT1Wr/uavak6R5nKm6foM
OWbBGwFRMMgtuxo8YzGHMz2Q3rJXL2lo86Bj3QGUZL4eRhU9RvlftqK9cgcylm3AO5STzKkjdCOx
X1yHxwFPKKY7QEd9qZCg5yPspb38364LbnHFMMBlVefcPAKSSfYoulSWsLKKU+Rs4R8crv1gYVGU
4QnXAwhyGRh0p04KS0xPJpIzfCL7J2IdnBxYyEN2OABReZxSdshAm0vnRPAWjvHd/TabCb4gYZly
9xyZhr8bJgCvAtoYb7+0n34ipPFLYCIurHgFDxlceZWdimqmbArmA9qg1sgYKKV9bJ5bfqvX4eEB
8zWAyhpSStlGOf0PMGW38OK7ytlAuSuGqNXzRur4BpBL2FWwa1+hO3gltgJwvRmXR12JF7TTVnN9
uy1jBjQuT/YxngSfP2mLe8FuY5vWZ4JmwCO+4X/RxiD1mSncUDdaRj0GKq7LsH9aGi5gfuT5Tcaj
ZkEEjMg39B9vDMDwcsa1PVYXMqPJatQIQ8nt4Ut1Yh/WGNDOEt3wa3hPX6vaGwfMjM2hsDF0z3Mn
mRVE/g7LF7fQEop8RcnvwfyTlvWd4SPQvkumELvatADFPl7jclUHfBY9qJ1mwffyQQWLHPwA6Iow
5s0qgGjkc2OpIQbsPIImBdqihjIu3iVPK9znul2+nQe0T2bHlZVi5vVFQDbmM35j0Z98i6ozCjJO
vSvwlFjCL9eJO40VVuIZ7qx+oZ+k0+ukgUeQmJxvBPScg5sic7STyZnrb4r4WS45XEp0HTk0rOYP
r6MewzwMbI8qTr5+irTug7+J1NQgY94pAJKlIqgr7M0ohMvjJN/18ahkmkrhXH+D9E15Daqqh+mt
z74a8zS633DnsRLKlafxkBkADO+fDNPeYw3y2fZ+x+mKlDct71p3lXji4IlYWXyMMa0Kos2sBI5m
8C785mHLSayHfFYcSBZDmKqMPwA1YKRCYcsE/NS3bJ+1MwC84VxFQY4u93lJbxIOcT1xDfPU/MZc
Pvuhk77B54kFm2cTaxEjhyZeDNUe37mli3k+0lYvvhXo/IlTvqzPrF0CSI/0yg1z/kPcVbE/UThA
sJP5RrbRzW1LSpoVYjY3eYVr9TEiqoM3+9uPNDsGeuOlab5moxH6oD7dFJEbK2rhAHgz/whr+PZl
dokXBOsjQhhjsrYEG0KRZxYRAIT875TgM8PzaboFVRfNrl7gRuT8k+1s/6jJTdbozFBu9KAwqS7j
L5wkR0JnJI5q9OFO3VjPS+G1q8JTfpT1+P7RGA8cqAklRoxHhibOcNgmotfsbLRCPFy6UZLxQ4c4
lZA18I+MTwCTzv9TQfJ0iErvmfj4AAbTL0qPtyggsLxRexe2V6ASBBEiiMEEXx/jDSYVTUPWak9k
j3/CkQpVOY4MjDnaPf1MGYTM2FO78Trpwppfpsdz9szt9vi4NKYxDeNZivQLzgg/Gq7CIw4sLk7E
yEA+Qb6Rm3JUyye6y/tI+wslb5jY3csxW+9hHpPPujPJvZiqM/C4DUW4GMd/RQ9+S9kxhmqsHbrF
4IdviKMC/6uXnPMD5PTHpauA8fU7wnCN4JjRavYPHMZw/CIxxX8eBEf+0k71F4aDCEU4FBme8qW2
IDpDWzy9PrK1PexUcx3+CpgKl1AkaWt6zOQHwt58DqFvJiwCpPnVkOAtsz98X3xHDjcUvMzKpGN6
J3vw0qKdb7VL5T5xhnUONKCtb8I1p2g4ZWZ3U7vzOAVQfBIoYOUUJnMc8isM3sNwoXIkZR7+oMV/
fYUvkAzD1aiSGN+SvW9Ojpi9eD01S0J0eoA6Htzk7YXNDWp9kAan0TftjcTNz9ZsETx4fb9kBIfU
HNi+kHwfU5EkKLY1sLa9eNR+zfKSaaeIMylbYLzu81H1weD4GKAo1oUPQ7J6nuKbsRw2ej+Vf0a6
I3YT9mzZ7k/8bM+4J7fXT8qgPfqozS9li4YFY4Sf7tHPagF/pV4vx8eIkZLTArkNkV6sCXcMlkde
zjw1PBAI/r+JPgKtBcW5FLDBGNBuI/O3iv7YmPOlQSw2mkSTMLpsD7B1agJ5I6/58inALnbvP6KO
up/PXljHGIEJPnv60ZYc2l8qi+g3F2fhRmQyg2XXV6S/EBMwPqrkJrQ7KkrQyTTea1P9ZpgtPot/
3Kjsot4ANXTiwxcWgpZXN0e7elL/Bqv70q3/XzKFXYXPZfcpdwKs1vcQNKHm6p8dJLes4eD9cPaf
kEd0EkGtnBfLh7nVUi/bv3oqHzGJmm4s2mV+0dPDpF2PHfYSj1H4DpR0pQqWyq/pNb8imm5fBQ6D
hYvFxRsRUjTju6zMhQEmacvGVChnE/yqlCCg82InJZkYHI9P8b6Ksldt66v4m02+2/hQ/3T6mswF
kgnA34efmlxo3inqjHGKHQi/NtwTSZ/aX9x7KJuBBgjPUbRpJPn8d/jxcLXxg7L8lnEGxh7nTXt7
jngDfCECCZZneoReB7WzQm2VvpGZ5N8w1pA3/D05Iz74Qrs15yEwOG65Jy8iKgyy9M4/EQ0O30si
oto+5DBy49BL/ANuyTcGgo/bFCwt4y3aO7jl2MUkBGttEGsQAcReDocyW5BUBG1RW1AwhFEwnxaO
UvLw2Z+QshtW4tz00e8YSA4MOxa+SmAb6sE+MgvAB6pG2Q7mTJQDqoMVFDu8bScjG55MFBs8V8vY
TQm1R3tKABjbtDIZX0ou+Rz869rPo+GDNlhQ/ib9vRRX0a7vWdt4R+nJvQ5Lr2UwbGV0g0SxmJYs
LAUeaRWavxWcpoajUl02OIwgL+0cZX4JGhfmf+kbvpyNCXUtu0acHh89q57ocyBiHROqQ5ieFZm5
kCACRuww27MbYy6W5D/1gh7JfPVTbXKIES6bIFCxIxNWiKVLfMzwSJjxLo6dU1H+5MVVTm+t5FXm
6FxnZW54uPSKRuxp99n0xYpgLSBj5o7mK6xoQGSzFd6bRJu3pGkrO7TyY/4NbkQTISpq0XmS/4S/
puhmDwQEJVXCIV6TJbD8gkRE1SZ0cVdgY50RYBIH2fL4WIlnlLp5kP0WTuZBNwIiLsZYt6m+qd3H
kS7TC9oR1nKyYxPyeLu/96K8Rfm0ROoKZI5td6F7taMCKFausEXDX7GjC9uXZTKsDHRTtHPRS+z6
BMKZ0q2p+cCVrxHpf66Fa3QRXyy2xNm5mVd/Yz1GerXFeLEBJsbnR2TBCvb9qh/+uZL5wcMmXMXb
Zh/fdBibTfaLLWnPVFdPR62cNBMDgtln2i8eS3pTN6pHdcE4q5N3U/oIpfDD8THn9R4ufgA7/Jw/
nrHhXVrB1Fp0oNEszegAtKnhSBqjGUZN3xYhGd9Eiy3pD9E4Fx3ND1moj5G0RRtARoClrocZ/W10
10l+yEseetAXZywKqEGwiH98Krh8sLPXD9lkGYNFuHn9YIhnJkApP89mz7lAvdBj/D9w/PJ03wtP
X2KeX2X7+km9tiBSWhpfUcleiD4gnfALt5S2xcqY3hoflp3M0g6A38KkR/QzxPffE1QdKCb9Q4Wv
jYpX6dCh6iXbnzCJZPc6MFwKPYtT6xl/H/QA8g4318Zch2zLoxjkygrP7wKi4QjEoKn+k/aT8eIk
AQsg/2qyhE+qnQlqC4l1tz2CVtRfw1nyca74vIoIk/swzTER5uh/UYUgbYHAPaBfcGHBchshRaCs
NDIWwBWBJN+j9GWO/Ia7GPwEIjZi2Zi9V+UMKAw88kujcnYDmAYb/GgtxhJkdUST8EIZjdUpIZwh
6DK7ebdAtUgg/Tct5VxQ0BE72iIRvnBCfuAGxlThcUsiV5XQGbjlDLTz/Td89c7zBENJtFQ6nexG
ELsJqq98meuOfs2/gdE4jH1qJMevmw4vRBXbaMc2zj55GOYZpj2j8/M5pj/G9HyNwoLRBwnZSyIh
0Y0rFhlUY/KY3pvM5Nble+BoBknas7vVG1ZdGFAfRTCR/iTWkOS7Ri2J9xMy+g3oivmkH+NhkcgG
2NKkRewKQKHLUVtTb0KCMV9X7tTq64H3ovCVbb0g2JvbA8YU7y12JWAaeJkN6BODQ0OxYLuqdgiK
SW2ufxB4DAfWfVAxg1QPCmXeV3aC+ktRNp3h4k/CSomt9M308Clmz27NazOmA4M+D/otCy+Rvejl
xtc8W7yVQ0zuKnEXzKFvDb4w8hoe2IJWIXa4LBDUnZKh0QfhuT7bHcIVvof47TYmWR2LZ7Ts/4oT
EDdaSXCIhznjZsYCb6AKN+9aM0rKTcoAVLdiGSPXBg6LyKmXP8xQcXPYjwsTNmwCKOIlb/a6XIeM
22wvw5gJBGrRYdj/LCbaRqHqkOWQEPbT41AmOwBPdN/koouYIejPhOCwsZA+gogJtuR0nmzTj8Mv
BbohRu4Ekj4JUMeN1nVSBwEfFQR4OHrGtay0k5SVRlogKMvrWcbho3yLxeb12BWfQDYPqXIu1eVQ
Bm1P8L9TEnyTYhudE4EikcOn34XqkmDzjnf4rRppydaRPdDJndTHoc4uJgk/6fZVed285EAiyRpy
8GPZPWMLftoar84yq2dqw5qK8RrrJaWEh0cXKChuVFsYk4eWmmo9CZDIvPJNdAH3M2AtDN8buV10
RMwdQnAS5B05grlEzluzIkhB1exI+zCOxlEikXOSn966RRYI9m1SC3P0kJGblJgqqTmQH8v04VTk
SqXAXIjR0NX0R97pAmIZ8kfcakCv8/rRAjIcsokdkofHInOScScIFqY3BHSs5iYhb+9VhKahdQm0
A3HJFGYKO584DSwq11/Cl0V1yAgwm7Ufmx6Tc/lD/AcqyOcRwIhkR55FY8pwNrkD3UrmDBSdhRP1
RpYR4tgThsBRv8B+oNsvzk+UqsREWqznLGKMNKCjze/Y2MBXS8AWLonaUmKXuaVUUP2CgDlcCOOG
EuXzDb2vQQvggW+wt6IuQJVH99vwdrEXk7rAvUE/Dtl8Ityxza0zKjyw/43Sfxv284VDD5/wc5a9
dyhHtH1vzCaNA/Jh4CSaxIeIo+oZ+nEdAKJwqm8BYk2QYMNqSHrm60yV0VbxQdPyXJLxR7Zey7A5
Gj+c9A5rUJoekyXxUIlmu13PXGRNOPUnTowwFFVE5OuEc3bumz/8SrDFCESuBSXDa70yscGEs0nm
dwzu8KYxlknAHHQg6EWWGEd5CYm6FQ8eriY9sskG5SuhM1fwdPbgct8lq3i0Ao74OtPpxGMEHhgX
YyRpJxzeRPcBdWCfJLYLsipI2jvmt7cD7UgQYzZeISSO+KrpNNqLSNBbp9fdiqITsgKoCf3hPYYo
e4QLMd0I0/c1xNnqTzaaslJsNGyt4bX0Axr3/CT/hRfMW+iZYaAhIn5lNUAQK/bbAfscUeLpRseU
wYCXLk00T7GvETIT8a1bfbjinubm1EYbI5oTV9e8utgCdLTSbUh3nBW1ORuq6xNJLafro5kJ8Y6M
KqiaBM905o55SAQC4VV9O2PECxSO6vAkyMWaMbOBxCf6s4QIW73RTfDYSP4X8VGsIZ2Pdo+V9V0e
03qUJUwbylwngL3HR0dilzIVCwuukHQibfPKDqqI2poBcXL5VOaUcL7yuYjgNMu5hpGDhhBiKT9j
5l4kbGSGQvIcPvQLVzLcaFDDudQW4StFPRe1bQVfa25wO99z/UioG9tnc+N9Fhn4DgCR6vSom6xT
lvSl/Iq9P2PGAVplIh8Juk3ElQZ/NwCUXghSmXBN4IMwI+oVCYhbwRseU6o/SzvveZpU1JMSxmBv
EjKpc1Pn+JO3jMviqZC9YsnDhOSJ+YeBAQ5WQrdpV/pBQs9C0gAu0LZ2w+c8JEG/sj+6L78ClCz1
7b2LVEQr6p5To78jHX9w4LBF8M4ibiHcCbkthn7xYpVK3PHTIVh7/su4fT1W6R9NH5Wwadod9szu
O37ZZRPUAreyjWMPxy2Of9IcLzFjMksMez1jIiEC2AwSqxtQGzc3o1uD/D20mwIXjiL5eS0mvi4T
xoD+MijhspRVrkLFfg+PlZ54leiZgp8lJ4mh+gHrgIdr3aOi/oyPNh8kObcfP8GqhCSgc4bQT/n6
DTd6Y+q9xA3H0BNT7jT/6Zfd2TTtvlmj+CxgrZ94YvmdcR8FCmk77z8yop5zvZxSQM0x96SW4wKp
qeo+wp7iHGJKIklxZmBYwYrI61ryuI9gTvojb/dFU82M69Nw8DFDmDSs2sucsD64qWq0QTMP9ZGf
7eNrDe+RuiZJ1qKPBxjqtpiAbywKnlrhp35sI3yKrSuVnr4VXkDh0iaSCS3/4jhsvhsaND/2S1u+
9oQmYN0zED1q4JiAwzpIq6VjA9TsDKs3MUhH8zwKULtrpS8a7JwkDz9tSdjECL4bx0DxBBdjrEMw
gJfHLzBBjQ+vgySwPzWKLbO/6xZo9eQgsXvm+Rg1qEW/pjCXOWcVv6OSTrLeKBILl9E+KgkqdTUG
awj7opqmyKqJ1RmhxRrB71v2yBKhrBd1JS31hIHJB5FGKMbz9w3Lu1wtGTc+2EeAzspAjIKY/ge4
yW9lsgBJP40aHSAq7N/mhkzTfkq+rpsjX8w8xnL+LVwAGrA+mUFnfq7JRzkxjz8+GxpcNIRUOmEh
BFmPtKhsY7PhsKyKxbNg8wZNrpy093edhl2FxQAqYjgUhCB995KINDwTAX0lX3zDl16ZrvMDC0ZM
3uwMtqmRr/mHVi7ltcCiz+6KvcvInK4hYGROcgDHtTPm/ofrMVGcSKmT+QVqQ+D+u74VxYL8oEz0
JjRwy7xRIHAXrOX108PYUaqzInUmOaY/VNrrDME7IR/kFr2wxzysXCVH/q6U807BZMogOhnuwwt+
4WhinYJGJ/CgyHHj4w9ILMAUcclbwmALpyGr3MQIdeMd4CWJdeRn/zI08DKMYpA4iCTqknCcQu7I
enCooj3D24RW2ZArN6oQF3znhroR892gkavWMTJPxTWfIsF1LxF4xQvNDQUir1BnZDH+i9mHeBX5
OWOA+mHpj4hsk+wcuT40qIphDR3tvTeD+J/wvdam15VEhMXHciQSOji0bNKRbdG9czQvdl5ngZ97
BRp9d1BcqfntFACf7SjwTi3cRVTAaTP9+E1oCvqU84QKtHW/0TjMnyRYHGD4PGHZ2MaejAg6OVr7
uRgspG4WQ5oreNKxDLBx7x/O02bo4j+g9lPFF+c4IqdjpY/kTCjvmdBUCa0BbouS1xr/VGh3pTQj
s9aKfSEwXGUhLRUXTzRWp58Xilo8tYfOe2wrmCNUawRC4Vc0zq+lEsIH8XZYJ5Eto/KyAQr4ayZu
jn9o4vb26zQ4rZ0cpEAK/qPpzLYUZZYo/ESuhbPeMiMgQyHa3rgcUXFCHNCnP1/g+duyuqpEgczI
yBh27MidY9q2bkbmAH+EFcU5U6BLLgW2EfO4lNOzlxlv72vk4TH+GrfxNfw41/Acvj2CKrrAYXvm
HdwhNbjKtKJOAh6cwn/37YNHAYb1GpHMIO2vSW96ItgOVXRPCH5eDijzvEn+oee1/hSimmfaCzSt
LIE0dHlKcwX/1ewV+hugr32zm1hQKjk8cv7XF0USQ8L5z3+kxZ+3SZ964tdLfV+hF7PQPoSb3xRA
6yuT7jDOVt2q3vQfzqwlvVLOjvqcZRbFOySk0HBs+uftS522oRlcX5PSG44u4+pkP5Nn0kzzTdOv
xl+BVzqtFWlY8zUuNnuXnKddjcnMOv3da9kdPb2WZCdbZsPvw27RHGVU53aJc4GaMvv9pHjo1OBQ
qXXHyaVMe2++DsGl678BKGCPBMP5fUcd1WI9xJnf3GMiVofNLW4vF24Z9lOgeyxLep9Et9HeBT++
KcJ8na+blUYt2L70GpPy35MCgPaHfltG3h73LhBwAw+Ob53gXWEmd4VqvcxRdZMyT0+Lf4NHB/JB
2mKBazErzFD0n9Q+drb9rtWBYLpBZYOhfAyIhT8fh236TTMMYi2wbyUn8g0dMGkgiHwFrYcDBd8g
sGA48c5hDiVra3MATk/BDb499HI9SlFn2GkYac3SztxFetkvb3d8BqjDYEX3Mlp5ZOSZbpJygYWF
+uDBjYJFap+kxPp0tL4hptsloXD2SRvhi1Ns88rBJ7rdplC93vdIa2vZVYjPxiSOMxvkdnDHJh4d
xwDIUQzU9SoqZsAegSMctDqEr85UWehnip/AMsPQzIJ6egq4+KvbLYkFk2JteOdPeHt7ysHqn8kb
jgbkRQ6gNCEPevsdqBi6zC0JFrpCLyzlYnUEcxBl8Mz1ruMh/QJapfeddVgB3NfT/9z+Ph/gonpv
3miYGKzvHklPMOod7Ujdc0nTktuaQBUJin5vU4CkqqioJWt37FFEdVIuENQ9CFAUMxpNdAeTIQhe
0qFQm4LhAVt3K7Vre0rin50JmrheFQ0ObJwvbFtwF5Xdo9Lg1F2eFA82kgWkrcoZyERBf69qswfl
Bx/eYtIaAZAycXWhJIQrq9lePh7g4N2Cfj45FI4WdjKmKobJB9aMk8HGhxeP3V1CvPLCJmkmGcX3
iSLeDaBIu9dzofY876NX6T9pKAoSiQZKZGdgdunTlv2tYQwODkJHU5yN93EKkloGRyGL8SAibpEg
OJJ0neXvf488aMIEPYCp/QVnmjAWCMpYKz4WhXwP4Fr4uaeHe4eWj1gEMYyB/z2QhrDIx3TJdH6N
SyPoXd0vgVvchQO8Ie8dyBfKiKHA787ey72zT4CgNdYQqdFED1mCDIBKDZw8rSIlRaysRedpDAOS
Hq96q5BmjdKokfiXdrCg39IvUzKje6D6I2VMsbqFWWFn5t5CvEBiMtGCj9gdMSRgf2iYPfh33ni5
BLms49s9Q1IAeGG39yhWab4MLPwrEWYacrHpk3/FmyJ7Cw3MVwdLLsAUe5hctvtJg0K5hjP07mbn
jFEGR8+HQjb3McagW74Ut5w+jQUcYRROjxselA3df21au3bG0ju0sHsx7ZIsWCvA9KnX1dBrhu3N
N2yHhI+jT7T3yBF5rQgmu6MD04r/GQnaOXNBPflNDxQXCYlyWY5bW+xG5ojul1TfUjhF5R/bF0hv
IVMWXwYX906rZymONW9N2Mr16g7nasj3U1fj5o/JZ9Joxw/Yq/ApWIKUv5GNoL3y3cBgUh0zcUwn
uQVmIu2oErNUzSaVwAENpr4qc0NP4IRnbjgH1XEcOu4sIMnWQBpl8+PfwDn4D/tKEWRuoAgzPCJK
m2yTOsvt7R+lkf4h6o778dWBZnnTDyu/5V2D42gsWOUsaNkwAaDz7zb7D8lRqhcpS2fVXbf3Kdas
0tGxbAkoXP3Ckq4PnJVWfm9hd6WgK8PRprXHqheysVWZhyMPhxoJNgIoJLvb0/fbAHPQoNHJmYjs
ntY3A2BKlwCnnzQq5a2vhA43t1BJb8ln+UieKU4Scd4u6ewSBlgAHWqXNkzdGSEAJTqki8o4eo9Z
Rec8SkibVKL1B7QTBt/6Bnh+pODgAEa3ue2wP1H51jIrxH3cDukuZFEVR+fTTkwdFVKF2PU3Xbov
UJb17x29ZjgzFKt0KCBqCHeuBP5oenWxurDWYZAlQ3tB/RHAhMEkG+NdQvx0oxYEP+ZOHT6NHEGh
Gw+6gQwsUAUVhIiFEBJQ4wUr13NEYBdOFjij6OFTUef10YZ23xn4C38weY9OM2q/qtliTt9Z6BGO
3E6mU7BEsHAOJfp+3gRoAN34UP8QQL/heVlsAhC7DoN8SoIZgCUc1lsofl+j4UFvQAYGwn1vlR+9
S5Xt024T5RJyZ+IR+hA0+tUExApUmmYa5ZeORUbDASyKDu8AMIcVFJzdpCmMMJ9/vfCQtLzKP5ud
dZcAPq1q8K3/3vQ14p0bFCmFoG0426sZrBeL7W29WFbmFwZArF19SAIFShqip00Tqh3K1xj57j9Q
2OP3lEY8zhdLCmyB1mYJkxCiPQ+GikcNB/1zYjEzKSIYX6KBfYsWMZlJTzoL37zBGH3xWdAqS6d4
50Xdz9Hgrq70fe0bZ1L2N6PVsfoQyj7CpoVRhpX4dIde9Q+2B8s9p4CdwSlNLilE5WPyee3k6uK7
Q7b6j+ISyC/pQFHpDfdJ6oZcFd3Nm/gJeAPaB55cYvMVEnm5JsJeYbZDao4y/Jgh+z66hEp062b3
9MeUNUG/hCm1hI5iAAY3B9qfGMyA9N2jQZ4SjdWAD4jkO7IJU86GURp6pPBpfQJhPFwh9CYimULi
kDjGIIJln1gjuHp8CPi3rrs2BXsgr80LqZaLcPb1Z2DQJ2cnC67TijwbETZy0kAGhJOu7FO0M4Sy
dhA2v5YCNKiy98Km/5rfdH7dn/Q3oUm3j/o9WR37sIZx5wYPJ+gR80oChaDfVzsyoNSumm1rDdxW
/aeFWH4AwmBnPhK8+3tnRpebJVf1YSnALqdCelZqvQ10LuipD6w7x9V3TDM00BTBhf5nON8kK7DZ
KVsjYnaGY4PSCRDIhODVr9X56+AFfHR8+wLqQpjYPzp+/1AD33RcXR8W0dABgCOVHNqWoM0Q9k18
n3oqpE00nHqaND7G/nQaGUVYxW4f5hBMAl7RMe6LWcZKhnPupKqD4EGyE/KhghAQWaOe2T7Z36bT
okLbpkok/9cEV0yMGHKijAQodC1ECXVqfQhZ9U/hE5AIKFv8LEUHmJ+RLtos3IpgWhctMHiADQUR
CEKy3/RPJ6dN2cRn8v4HwNCB+eGgP0PFu4Z79xY/k0us6K8YSBcGNb7WhDaq6nLUoKMW+37Poean
pZ+fMypc9t8Jtt8FIO6e2ltYah8TqqC/uVOddaU0FhQz4klfJkd6PjT/tQAPwwou3NjTzOj8telK
ZRFU72ZRE5ZtamUqoakwH7TL+UIwQJNF8yGBNvBrfe9On5uS3fVDsIwizkPHblJhT775AAx4IBIy
ukfwPigPR1OSavKqSbUeT72iTvyh3kcThN5reEc4P8a3ba8Jt5rO0m3hHQ91sHmI/jk9wGcOkvLb
M15ZeFdoRtu2hlgx+cAFqHAH3nnbrx7UqucEkF6Y2wSkH6BjTmV0bjyNzoDYOAGEHPe3hU573ZNu
ab/yj3EbtugWiIcFR5G1eMTk1pQlNhLoiOUiQnsTpz1unmQtmsKYSBJy7xHkkAim5Cq6sAqAP8T+
4y1oSEKQ4GGXz2UfjD+Z9SXMsxG2GNYXYIfejiPJdcFxxIoFdtNj6Wh9JHA5XCtpZ0CURDjZ2UOe
aUfaDxNh7OFlkUx/kcHS2rNB04fDGVb8/VDInNmjACr0ofYCzpOTGZNUDwUHcOZfFfteOgpdOIho
0DU7fZ5ZMiZEYnDzFPjNJzh25brPS6zIsjShafpZbBe6xJOTY/ESkV4e90DGdZKJJYSRhDFPJkmg
D1wFUCvtYCCE2w+lc1kPd0d7YRRTev96rXhgkPm3hjbAcv0R0KGNBtJEzOL3Wb1XFpttpqg4WN+2
9PhofXTKZoAfL4hi7l4zwB0U70BikCyQCvb6b8DGsogpYMh2WTqIyjgfdSDaoLvkGC+LQ9kBqq7W
TboJZ6BE8DxtjW/h7a/l3+se1+j7NRzcu8vsFFcpHVuo0AfgDJYH4r2wmxAreoG8pxQS5eGXy5ZY
0I3ZPXyFxzUKPV8RUGVe9lbLOoX3ENIaKv+3AhYlrwUtNVCBOZFVU/EROVhkBh7+64XM8J1Oaswc
xUH1F0x8nQSY2/7vus0/kE7pYDzJrBswsHx1UEsgEGCqbBlUMMBf8dkC68d9PZ+sEp7LNklR9eXR
wv6ozVJUnDojIVE//KHqS5dfsV9FycE2AbUV9hF5Kg0IodVFFIHgzKhiRob1Z9qQlPT1CNnKbUU4
lvocaO/8DnVL4RNLnJZgQLJZR4rqZFCxUl5gF2MypKtufJ60p3l8DNveFQCPC/EJwIW7m9dVxt1Z
KzrEL3sfDKjXIhUOv/I2H4EGutvIIn14j+bd3ZvPLZgmsJadbXeVzZ+ncXGwSS81dXrkPF5Wt3SG
yCjtGdgEEtgS/87u2f1QZgZiXD/Mz9FBGO/Dioavt2Do0jg9IGfdtq+8sAgPo7vTt3lhPIzJq6dk
ZKf36WHC7YD87v3DtHtrQB2+CdQW3a95oLkGdTEvGj2Q4wTZbFzvnqI8jYw45JPtR672EjxGeUI5
4Lcw31f6pn3Ybw9/94//BRQFB0jPeAAT7Zmth/FNiblJBMzJg3dyj7sjSu40wlPj3OlHgzWQw7Bp
ksFloLp2ZUNP0Yf97ug2RsXmPoauXm1YvTWQiWXhHELiPYIpQFCMttv1VsW6iqyKkI1H6YgWQxZB
KWDTH1eaRK/L0eVDZaIGEXBDhSEZ5hMqLq4vA9rRjJszB+FNgDEfynQp2F5o91U+wYjv/eu37d59
vsDcn0HnsbjqUe/jNKGu9VlY1CF04MiDloEGahCRSTPg+99ef2nnqtDiS0XsqUMlp3qp8qBRYVeW
Axeqd/yACdVy2EXW/u0qdDbrbuDKsKp3OhwD7NCWJ7LR4e5v9zcajZaGlsP7QwxMfzZGbYt9al2p
CRJIRQlkQgc86cldQT3OB9sb1WOFSoYf0PJDL6KFSV4MlsqmMWDnz73v50b6QDzylwHO6xMISmoQ
PSefbpNOWnCyqEcaVEwaPfCqCj3shTtVjBBYKB9UG83hQZgAGHqAe0FcR0NTWRaj3g7rCvJf/AQy
F9DbogCe4yGtfD+TW2m/GxBkMfVv3K9gMHoCjVlYaWE0QxqyhCizhgmnnE8O5bRtQKoOQJeWbybR
eUjfCAZjz7ymTY9cOpY4kfNWfOgve8RT/T1Z7gWb5WEA0poQtaeMu2vi8nM6zzoVvvNxD5jMaAFV
QdVTbYasQo6TxZDlZQrk1AZZVcrTWi4U71vitOl1dx9KUu09LWgHR8iqSYU37lZatKEE0Fs3LEkI
oHNSGOczZGV0rqTonF4rX7gTSzJI0Q1W88vCbl/9I1bb24Pa+3CnBYChAK6glD0uP/YRVurraPHR
99TV2zBf3t42yPo9CGr/MIZrv/PXhAUXchg4QwknOWLAvezs5QyvxndILxjqv55Ou+1DF1BM4AEZ
fKzu1wPXcYIjHO5zOrBTaX43nifrSUj4ahDJaU8pH4HxGCr4r6Lzh6wCeBgCYm/RJK+DCawB5iSq
tV/Df0wwoBmwf0DtWhKjD7Df/EXy/HedKQGmZztuTDIfLDTCUANvaUoAkqEaEBiAkFvj7/R7AzvZ
J6K7lBabN5FL9jDAozmkEdQvAWcq3A+lDXQ4Bb/9r/81r5X+EI4wROYibF97yHOIlmFwQnhX0l0Q
eCWf1NvxS5dS1w0l5XdtcDEGSwKElMz8XfvahVx0RdcrE8DGk9R3etrkLoGkghzYwS/QSdTjUJCM
JU05ZEqULr/o5NwlzIhPZjdBiSnj6msWr/hJU0a2qS6JOMq1WnpFETqN8GiMSCYKQ+asSQqlp/ax
s2aPRgDdO7GmLkzoNHjFjqRHRwrNc0gFQIo31YRjziONqIzxRKbQIZxjigKoigOAdU77DhC/eXN9
htL96uPxWRQixce/l3sxe5TQAVam3S/tgbP5MB6CplRbEG9NJJsFLn1KrDjqBVl4ME5Bd3zwhxY8
ZNbDPkIZ37X7bm5ko4c7BKGsPgzgSGFH7xytO8nkjrpHYVDRNaH/qnVWdqAEAGOQ9LtBQQ4t5E0j
/U+w8fl2BhlatynRVrWUZm2w+0hLm++qPS2iXkol4jN9mFl6XcKUbGfTbHoY0w9zUsUt5ztuBcfd
eUZMeKSMsImotOp6F1T+hR7KxfYSQP5l0nvPbdslGbIOJQU6ckLXLeq/FLgHNeYJ3FVvTsAYnufM
faed9AWmukF7vqY7IOFNTdOqxwnuQWdy/wc3ldH8Ex5nmp2WcYcKIQIrExgP6RujAUZ+bgELvA46
U3+NrxF4f0BUYOSKmGjXuHIOLksCQO9jU0aNNec+lToH3ZMWpu131trPqjL5Zi7CAWT3WPrNXlz2
TOgxAedVMOVRWczA3VzCwMSAQdJQ8EFOg689jfss4edJb4484SBogjnQgY0M2ynLYIiGX0L0RbMJ
JPDyHCm38Yc2FnRCESZrWiYB3s3xZUq7ONk0nKhADdC36KB9qfPCvqYkCBEnM0VwzSFYdEIW14B2
u5DrQureh9JBKwD9gjt8E4BvTQpsyr4arBJmAvfPghGOwg4MSjUM1+EWvDwPXA6eEuiU77gSRmnB
Gaom0oq+5XBvbIVnbYveX1KNB9Se7h00e8rgKyUkzsmkpWcR4wmw4HE3oJCEy5RVBfJiQYT6Qts/
o/UmYKNh7zchlruNBQE30B5PjdryfNmRzjcacAki0VD1liDG+Cs/5nQ2oXOHR0+zVs/FJr8CkiMU
PiXHUsJ+RCCDZY7739RZuaiHZ3RbtcDsf1dlxIxdJ4TBv1I+nbvUfY5Ijn61OV5QA8rOhSVPsJgh
GNL6CUlT0jTf1G7ePfyH1ujiDCwYQbvr/roHu7g8CMeOgLW82ZIxNak0fUrKF1p39eaIdfoEH0HZ
df0SVURYrfm4aRI4m9HZBJgi6chRoc6DVamtgj1PqCchTIVJSSdhEkM0TcwXJBH9CYjrGi0Knt9Y
uWIMzwt1lRwkXcTMoKv0gcPM+Bkx7KNeaMmK11fEwGDXqidUIzjHY4uHpb/UeK/HljVuat6/Kf9U
NTxomG0d9ffAGlPR9yohEKwuyQKyEelk5c0zDD57TCGyTyBzKjX3F3rDQPGTPK00JlId//1FuyhF
UxBVUkkA0xlg91H/9vJFW7X6IclNOQH+ev3GF9+py5+dvaFPFZCKF6KSyRzwo7wA5wzP9VrkD9PO
Ers2tzohBd36mXOzw+pVLcAXXQRYQsngRrV4m2vxmn+xiDc1UTawWdoxVTy2ND5St9twjS0yArAz
mk4Zz9XQXPFPPqSgKylNaSHUy4yEEY3jcLoOKWLWoDiKUMWcii2UD+4Yq8CfzVJXeKuZKEaefI03
W9UxbYwcLv6grbdz+EZ0wplqIetQ3g0TTX0DW4W1JStLfsXQZLRlTAlNqihGZoH/eR1eM45hFOyX
ug0HHEdA6MCBcFxy0NGUK97z/WWTzeMJBIVZY7aOJv7I39X/ouzhC3T5CT4myPH8JlmAfNR2H4r+
nDwnl7+bPALC69izR/w2uVOyzJA63YjUn0dsCU//EtyCrnuNaO5NBhhsM9bp2VC2QKlHlFXraH3z
REUOfU9p4wBeRIcAV4N2Si/GHchBkUr94NJkE639CC762ydYBv8KRUTUS1MZYvbtLo/zaP8kdYe5
47zZ9hdE28E8AHoMgTm0xLOXuow2lAFCJQfFtjbYVR5oC0HlAoNu6TQKAKW9D+VB+JjZqdehutlb
xLTZuwmR3QVWLl0EWV5n1U1zVY/e6mg5easu/9IZHuhM3jYfqvPdRYsi1+U4X8E9dSM7cnOOi+Qf
Vre1A2OpccTM7VjQI6gzH0NWDZyVO5vN5sF8xf2W6oqEEv+xh+m1OGxZmqEXepcpu/912yOqBjBS
paFxPVGHEdh0Hk+r1OQBZRbDBXKE4YJAxIHjmsiR7HSwethNj8JRnooBc6zHXlV51MEU44IMe+bC
8q43zZlCXeHbaMK51yEXRHIpVYxzXLExlQCF0EEZhbZ9k5o5m4i/0xlROe5kA13oypbDWWNdLsGn
E7+5OXS9ULOY4nkivviSY4DWJklQnp9RmrpkEgixWZv/D0zKDm8ynKm47Gm6aTt9fZPSkcWA0ohQ
cvBbvbI8f2v+rMlCYSnqSVCoPtGAM1MnD1JA6t5MZHkjdGaJsjvpzXqN0u4HpScPWWfbMJx6Iwgt
THncLagDVMObMubx9quyUDN1e7DQE7IvftW4UuPt1gqtcPqYUoxKaACmPWIJsApANIwpNO9MvpSS
jBUkOLf7MFoWI+DzEZzZsJuJfDdrKWcK9GuMBYqV1zVp/WJjSGX2/t/+X2ZjSyDHYOxDnrDrjcm1
5eOcsh+2IYzlDjTARUrZFYMM5F0Z5WnFfgLtGwO2iaKGHkULYyMdKzZpSgwGYQb8RlroqTUdwhsW
kFi6QchQbZDMDYlXAiUi6X0O7LP3JAxe6X9Vk6SX5jCaerw32Sp8MQ7QfQyIbDKDcIDug/7AEQ34
cl/Uf6CSRUOdUD09VDmFlGq4jbeilRlXvjqE2dG+7DfbhhaLPhM93lGnD8OrTY4RlbX6GQMDgw/G
G3avQB5HitlQZOhAqtz5ftY6jnzfPqYyL/UsJckqYDnih4g6lfvgRuQ0zGK84OP2NEI6io7nQtZM
/r+p91AtK67PxvwCsHSxCRCqwqL5CLR18jjpIkOyvt7WqqOtVmISlaSy5X/YlEy6KkITSRZJXSkG
wJ56ByhGRMRUillVSsaY/FsIWQgHsQOXmBvy547GsvNoK8USzFmkIheK0eFEB1dUgejD32KGt9mg
dhMK1MEIZ3FXqHeH9/EZ+Lv2wT64hUpjPqSKAsN/UJITPcZ4ED3yeyxIcjMm8o9CnXqI5Dtrxab0
0/TxSHjIIpKnhNIqfd7SfPYnHxnSUXlnNSCFrlrbOOEeDhzkPtXdUEcLBgmLEWnhs7ExAjFGFK5s
Nv8pSSpmmQQEKWmqc6yUzJ5/9flem8/nOMdcDm8by/9vwHGUP1MoJ3+bz1dzlCQ7sNxo2yyWXFDb
xK6mDJFq0c6OMh/zluSEuY6h2EgtTroYyfcXKbI2DXzlOFikeLZnL9rEKNT3yOttk7tjS/CAIcLo
DR4COkaqAVO5BMy32uSSjwS9y9L8pF+98iC8pY5G3kGr9PohKRVJp5zH/TVDRcMrCuDoikoDesiH
sPI0MQTlGDqbOFd1Npc7EoskN5KVLEviZqxeIsTcMjvJSl4RsxuDAotA0AVyvo8mE1QaMj09S6YK
6LU21MFeqZyXMZ0HpZrwoxwrFseG3Spy2WZEBthYVrw2exq/0UYKZSpRcbzCADtN3pu6fXXjttV0
phg+25vsgaIqmPjZDAFBfIiEqDHXJbMjgjOv1S7/y6tMzuyhz5omAdmexjpsmvO52QBfiYNRL0Wk
ZKFvWWYGi5FFhpI1HWRmxfXD8CkFwFZnRI0+I9b4+08YZffdpGy7aLYN4d83FuTG5YKGKqLHhSKd
bw0B5YZz+Z2bZt1joeHBYKGhskMM4ZizBR2N0825XBFRMCH6Sq78Z38x+k2zbcqy+D3ObESMImfb
yBCsuLucdj0yMrVwBthrCYonjueIDWVemPMHIaIwOH2Myhlwl/wkU9lUMeZzmwkFdaqv2PB7WrCa
d7R55n4huACtYog4yroTN6FnAVINJIRFK0dV1Lyo+I5f4ll0A0ir1XQD1sQo7IJ0g8z1RswP7vwg
lmmcGY6fpgsjSiNZzmh1bk/+T8lba6nr+u6H+RKLBYmkRo2ZdPkYPoRjPpo7+yDkRAXUIA6tmLQk
Nr3cTSDjXRouQ++LtCYx2v9FdBEHUPZkzC6OEukqNVZuT+OYJ7qSn/coPDQHXyI/4u4w4EDA+KXB
NQ45c332lC0Je4ATsd5+6UuuacZlyzQM6hsSNVKi5hhX+ZEOEyiOrynmRXMNDzCrQPY1IG1s6rto
w1u5Nd4v7hgt7Ec5VXYfAw1US7qtqCMAZeKPjNracjkZYbFB26li96WIGvGZyCXfre74PU2Xy3E0
a41EiEg+1EIoQ6mof39/vDHFqJsxxVS6GKjANLJ3kVuvhw/npkCcJ/kJ3kf8ES0u4iY7L/ns+hOb
JlkM7zq+J0NiqKwL7e+ujfj6+6PYD+GXgXDnMxZaQzWRKzSGLCOkEpdjg2u1O+h/tUTQKgKTVJIi
cqnzVcJWaV3UsfFvGoJBYlq+vBWojWyUxjafyCzW2zW/yeb+dWVbJGvKPgr0RQFBkltvltjPcK7X
4JfrlZyezFlhIBlD3NyexcDI6kIvsUPH69hCVhAguUy5nAILtGsGc1QDB3AIuiWOuRAcMuBA6AzZ
Succzq0hR0lurOYNUT5NnYUj3hKfJuMrxvic/UrM8hm7c4K7xnvAHDPUciJ5EuLf5fZXx4Rm4k8h
+KUrLQJFnxOWMBQqReVBRxO+KxrBZF47JhcKbBp/4sj/jpRdo7HukX4RRSHSKfcufr3MnfwsDxhL
eIjhRfyCp+hR9gBT9Db1wshyYbjykn5Fp/MTyVIOaPMgt0LmSgzhn5qPMnE8WLY//Z8eNXcjLgki
8FNicmsClWpoWK04dOKWnq1a6zwtmWE6cvM9WK0CAjsW7gRyPMCb9phgsYdFO2Ejm/Wx2DpBICtU
bk1BRYie+EnQXNFwVfgHLgcZRF6jO9hRZOulI4piRzALZ8DvkPTWgi0DIYsbb1gqidswyYshJacj
81q/1ELF/E4me2DPOhEl+WjfIEUBAVdgjcleSvqZSilLQieyLb0pUaRsh+EmqevIMMvAotkozxCF
LWsXvlUQNQN6nlATjt4QSWAF0LmAFZd0jFoOZezEXZcnyWr2ZVkQyKA8xKLBVmwYccOAoxj2Mruj
rruGGK+Iq8Q7SM5CFyP3Q12duuJrRQKTTU/u+pFgmLEfiP/1u0VoihnTzqhFJS/MXS1cvdM/OlTH
BLRIWXKNpCxUlvBbtUeoops6xt9MNziOqGTsdblFUcAfjV52KhuSDJIYB7XzVN9hwaXEOCoPd4uC
ScVzFbe2ZxAC5b2iY/+TXDGSFqxazitzWKvItyYq76NhLc30bEkjVE8kUdaSXPu8h3nF6sttMSTZ
Uea+2Cf10IoPWZsBEp5CMSA9bFy8huCIDu2qCFItQfLhlY7jGyRXtkGWNBeBbYQx8tOGspe78qEi
ifytbwaBOec4zih/5k9i8DZ4nRcuehA09WB1ENWh4wXIdc33ZoxmCZDYWkfL4pzNuLeTtgMfoqKn
2e42IjoyKgH2E28TC4bNcoaIrNClacSQywJO3Q2qX7z1pyzYk+YONGwlea+kmes1gqqdzbCJ2WjS
z+jNJiTjVl/xbEYbN3Q2mcQRoy1Wr86xqc9Ni+4trcKisg+uJEx5+klAJUYnC/dBcIqVy00iWuLn
zsUgRbW9HGr+uOYV9jwiDcedDAmxQg5ZjOYvr2/Dx0+t83DWIQVORlg8Bvx5DvwtbglAyxYsS1u8
ftFfYlmKoMox8lCMeyjmDGw7RCg/Bo1AZ6L/ah1I3EZiNvIg1JCI2493BoWK6FLZ18WGlsimBDDF
r2maBFYhOsVMJqLOSiPm/ly20eJQOyRco9eirOvuwWtOopvAKixyPetJyKAyD0vRAm/29Jt+N9NU
5o4J3GwQVnf+W65sHAz3z6HgvjDIGBnGzdnrCXyCBvvFRV/JsbEYhhJQKHDmJOAqskHig1kpjdki
oisQoDPnAxXBzWvU0om3wKuyTYs0/OYWZEEdHEpFFmaIO+LD1CMcdfTnrR50dmJiQYg2L/iYqMgP
S4DdP01/ZhnCJiKHqxOfVMtbr61tZcfh+rdPYl45XHuM60uq5FAbYGzJ3EKC8Tif9ymXpxUSqACs
yRORkNoCl+1Ydjw/wGDHv52yDkqmU5Yl7T9CuQ9Z8YgtrorEZUSPitsgZfZg/rQCFGA6wH8RjTHw
5ZZ/ukOETzQITZf5m6gf2fGSFQOL/MnKhKbHwpZFi1HNwQKYySTw2g+ZIast3QyMjUQjgHby0Td8
SzuK7JSl0kJtyMfLYRv+ofJ+GotFUgeA2Cr11J3JPvAyJYLRdkQhssDnmBkMS8ICqLWJfBPdJp7m
zxDABAkT+bNPwhQHiJAMDjtWKaOcYK6HGCADfcumeMaOvWLHEgbAqC81PoBFm7q76C+qrUhuS2Zb
1LzsH6D8CTCxuU6nhDsOYA8kBs1GzCevuBxi/xj2srJ+q0t2G9kz8M9licgc9liitBWsxRcrzeR2
610ISRVrmmNlF2Uo5ZyyQgMn3MpuFeDhOJwoCPps4DSc4bV6BGo1iVJDdeirn4r4zQ8iV1sPAw1r
qb4zFBF7DEhQAvH72olSakXM+MwJvFnW1omDJODYu4454DIFkRshwYqVfiK2GNwya4NwM1DodFQS
tTDaHKnmLXI29jNWK2fhVUI0GBDmDtsXxVabE1jUzD7Xgv8E5EYF5s3f2RzkvvgMkR255FqditrD
GnxasnRlOuU19jk3jRbahrXGioJZAm+p/fdUI3s5Wkqi4Q+OZjlaJJk5RDq5VoYKccC4B6SuRfg6
LJg60vhdyd7uEAL77SDzn5EvDrjOpz9xFAysMvZmVP6qQFauGg50jhsmf0UzYZTOK0/0LZMm1moc
SxAsJzI/AGv+UgF2YK/VUxiI2uCa/Pqe2bxjAmOW2BgEpGSxy0Ak7/QOfFYiMnOZtpStC7/3wyzy
n9y1mJn48H11w2DvIq5snqs7NjDxglyOkLESk26GJop27Gf8OSKCQ24GE0NGhA9OGgT5/jPvuS4R
c6ZUtpbVqvY0ftqSsQusnjrFv05E24jhtK20qcW1rm4mCokAUerOazGOpx5+RhBwQ3jiYE1EumWw
V3O5YLl6Rhi5hb7bSRALv75HLifgnAHWWgerDWOU7ZVibeh2jjA398bgwQhd+3gwqpNbW9I7yA5B
WfRjsCV7hRMuKZ+7zTr6L+wbrhFnJleighKL4IBrnQJyRBi4S4ISCVIY5xL7lahVLdDYDlYWCfl2
U0XyPnWCT7SAjAwrqPYxa8ESFbeRaIrEbn5Gqqhb7q9eHIyL3DO/Mqlz1omkSVbEAw0oVmhVLjG8
R0KQQESHKXFnb01ndm56+gY7LeGis0uHm//nF8VNwYuSQ4l9G3I+cdyHaDjmxOdisHnE4BLbREN/
Cs/KgJYCEt0paTjy1hZ1WAFsvMGxcnWiOOUKZfMVi1R+FkNB5plSOMk2qHN3IwkNMdFQo+KLMZDI
9DpcT6eSLZyiUiUPB0/ZmIiu1iMIIwFkUeSIyIHaD4muShhIBAKFhx2OMkbfGWLrFPh5EroHLqYf
oqMpppA8xLf7aVJyLcDbmQp+QHZwBblbIh4Yj9HBjHZy5122dFnvDLeoG7GfxE31eY1V99MgGHQu
hROUToRDHZboOoD2U5YSVSKFrdVmYG8OIi4a+EePzDrj5ouUxAmnlvFOti+N5KKs7zMKQZaB3MRv
W5Sx+3lUMmAMV2HB1+F2UnLbr2Dxr/GND93p9zWm5gk639bNJQxMs7mucWtScboHVEVjEP2IL7em
1g50KX3lKaeE1Tmzqr5NRQXE3W2qFR+j54NeiRQZE5NtLL+0qurul0BWeni/kD6JvfBMxZwTX01C
nWKsSQj0QnJb/r6wznGbSBihiSWucSqGYtusPChnvvX+QkSPm2vayR45+MKbD1FuG15HST61vUdL
f3ThdevNsif0XIhZjr95S2+NUR/Eo/CA6MJI8CUMeLaK9D3qRRQQLHzgjuVH8hXw4ds94/4yqrcF
1o66JUobLpA7CagBekNV0mEgtVDz/8BjPzP1tc6DHJjgGpRWj/HaFsCYZvRAC5+TR0KZCvmuZwQQ
8zBuIc4okaQzBngmPCB0ZhjYed+F9QGj8+E9vwEk4bSGv2YmiXtgCY/11bjPvk2WF448pNuvCWDl
BaDStBX3nU+mvumHjqfa1V6oh4Bu2lzpMOiBPs5oPYttTdlVO8mWlIEAjeAjYUKjj1TUpq8OrJ/D
NRgmYClfCiORE0yaSr/R69T9eod2BGFczqjYyqTFZD2MDkVLy8EI2srdh0YMULZTMEQ6pjF9tNMy
vRZimryId7yWg+u4QbNyWP7aHjU9J+gsIKaiYGtvAMDonszsQSB5r70+7jOLaN6aRY2GD1E41GLs
lGNG7ksYTKDT2oFiV1gTafIAuTJ0Pu+eC8d0DE/gdftdLA8xPFaUaIyL04gW7YUA5kqo3XHdq+4G
HujBN4CRkeZV9158oAr6rR87u0Hmt4dqPvyDMCxbcs79ezp8aPehD1HLG+uUEmmKe+/ydfgISPk5
olSIxFeL3KM8TlTf5zyK8SUsx+W47YkHpfgUzr7uI7CIDw++uswAHE8E5WyVtMw7W+ccAhn//jBa
PXDggCpdqG7aUIuEr0CBXGowusGnUSwRgDIFV141ALmfCe+rdJQfBgfqCzOKoyAa0SnA6WVwrsCb
oX0oPKUwSe0R6GtFrNb7jAI4WBewrANJ/R5pEYg/BmMeZEs96FzYF+BnJCrU8OgK0YrfFPp93+re
59uA3mKD8YLH3i9cynchEJMwCCT+JigO439EndeS4swShJ+ICLzgVl4ChHdzQyAGhPcMiKc/X0r/
xgkts2MwUqu7uiorKwsxOQ5UL36SEAFsHov51l3Yf9ME6BGIlQYy74hC28YNXmc7rbtPxKJgl4KK
4HiDnlbMW+vSavovhvTj1sHfaf8aCAZP8TaaBOkFMpS0i0QSlqw9DWxRcHkhQEVdcyJdpIJfKPRP
hkltlroSIDtKlzW7YCd20wZ5odJyi3g0SuhsNkpREnOQ4KrAHhBX4pI5Th8c/zMc4FWBgow+nXJV
eFvtpyEdDmhnpaM2VEiQRarEnB+i3yZZNxgBrmJQ5c8EtAh6AVFBZwVyRR+uZMtoNcoeuDNhJV1j
vftuvPtLECsUXa80Y6WUVnwUdWThYXkmq274FCdsoXCVSaXfOqiXPIiLty/wppx5RJ3ZMvl2d3V8
vQctuwoojqUGcWllRHUR9Y71AYIwfjo9uGePMrEKeaCGW6P6EtEWkbTGlCogQLOjV0JCXYGD9gwk
/NRJNrfUpOa1YFfp+DtiUtBRxrBI0sO+O8Iac+kaRZBtBPWrtaf2tEPNU5AiEYQuaTKlizZ1GnR9
smsD3uivRXVGtf+KrzNVlTLahNzdampVAtZVTSnUBUwqymMr89MEnuMLXRg4Vs8Rk/AO34Rw2ysi
ZVVzIQmujGl1a73GJ1ROilDHnQqCUFDNeoclqu6UxzvI4yAYT9bXwXi9Iy4KZXqMTIP9gd5RuExv
SpqtL5sfMiNWxT/c0SxyauQVlkj+ULteshcqt2BDQ4enRmHi1k4P/n212BToZWcvQpWT4+JgBsJz
xUro99KvAKTT3so6D/lA+jadvYOHbYXDjrriiJqNhD7RUi9ljKJ3CIvzPN1RF0v7CfqBhnWIezP6
FbFBMjpX89yDo9bo0N+ruTotH3QFQsJ+tuh8Vm/zO6kaVE24tJy/xMUJ/ZgP3TuR3fwLtNLZUmpo
F+u4VfsgrIzZKdLWk3BtXJgZQIThY/Khjx/agDYluSkpSoziiWiLMKlzoZEY9bAUWuwIDy7WAfUt
Cl1C4DqxxuhY9SQ3NthRxEIPUa5zsgOLRlH4TjaOgInEZKVdnXOPTxPm6KJ/fZDlvy3rP1cICghN
7qD+OTTwOLeP689YAf7d1bTZTQ4cFAGCuda92opGmaPbBHVqChsiNi8cHWxWv9Y9txNwkCRCf7/9
bEPQoyAGdl5tdlte4bOKRQNLoU3bCe8BlfVENS5OoFL/xs8b+QKr+Fv9pdMipROfaR1JaPsYl+fw
kxkRykefJTqWb/Hp2GhSp7i5U1E6bSDLeJncDDPhVgbNYdMt3Z3r+oRM+aCK2XWhM6abR8m5vs0k
NlbNT+8Gt7LPZkKzY953xaZ38grcooCmZMcuk/FE9Y6DENaayf5zn35Axs/w2i8UPNBb4rR1UxiB
HYzjh50eh+3uwu5GjvFJy5CYeqVLVRWulIh+IC6ePIQFj2u8r3OXFflpIvMKT9wTf7hzM1ASN7mZ
VCn/xY3eBTUe5+FWr5SSnltfVuSbfsS1KdoD6I0X6bmABrsPH5KQ7GRT0vr+OLCl8S0ag+IrakTl
H25gaYbY1J2NGIHOkDkGp5wxY8O59FnUT0owjaBQtSkg3SOF/6UqiDoww2mMqSfb1Tp/6zsk8/ja
NKkOxUmqGtZ9fCJXph+4n7Q9Qo1tOzegZkG1Pzt0LylC9SEqeREPtLa/hSl6Ac1ZOkbwYqymqGcP
ruzxaV5HCHL1P6PGD6+kL8CcAk1o1s+7XY5Q0a6PkBOgYGGaRsfeDloMAlfLT8Et9XRBNLEiRP1Z
+BKfRECejjZVBx8Rnupl88fcpxAN4W+crPWV+scZK7VOLpJZyzManZeD0OwHj6dkVoaFCjrtaDha
F38Pf5tu4eZuClV910ZcATkfDA8gPyjxTisCfSrK1gU7CFGJ89Dk0L9ZpDQJGIGGBL3+3AN2mUYo
eEb7I+dIZeNAiLlASWVkWVKk+tWDDXIdvKbXlHLVztH6JfAgtO3TupUYAtLjL1Gh4mz4gKV/8JKn
5OiDE3gGcU4PVMz/gUmpnIJiIuVOgPUVgQsKqvgls0uahiBCcSuslvV0PqXNkouAIKtOjETEILPM
xVpkwGJw9kW54ZoUfL06ArVq8MxP1Mrjw0MV0UHzURx4KnSJnxWr1ENFLwqRFL3kAMzEBzwnm0ns
JPAoA+Sz2HKTmgebDQOYbKJ4K38JT/sFZyJuxd0VHFgGYv4XTwJ6CuYC7IkzIEYo5N0l9XDFYwZl
UdxFtvOgIFYQiw6l9sjOKSu0B6DNQUtelg2/fIRmBg8J6u3GOj+G/0Q4yCkT8NmE0ttAWKfiRp0i
cTM5eOGOPzPo2RnuBMJEqrE7mQBSZicrvBAGBScrNG6EAbC3vQ99OAQznwjXoRdzk/IkkJBWYa1C
W3WiwpGx0wqlxf3F8jPtYMuTAqMWt+zdRAAhk//uK5+vB5KIve+8rxzIxj/YYzhpbZJ283kUhlg7
dwP4NBzCnrNqgbCmDa1SPSiIgCF9ja74wHoI3+HCeZtfEOo8BSlA9ZnhvYbJ0mFsJkqdcSt1r0mi
ABjC3/kQ9CvfSOIDjG+GPbQmCUCtbiHIH+/K/X6ZuFSA14Ab5K5AAYXNsAV6/EFj+3VnHXARaps4
LSTPOUEuYcMrh6QPSefzLMEi2V0oOj8dJbFIMOg3wtuUelS6VLdBb66brJPdt5kPQFrCiYUEi+Om
e8rb5XggATnvOfsFLAKwfJvDDaVVbXGX2yT2h0r66Pz4iE6/D1r/yxzLksj5b11S9zlhBUQY/uW0
PYVCAiz3UfK5A+JGOZ4+njcA0sFKCFZUErfDFxu1LLv1y7DR7MIkCalsvSYb6a+P22G0tJZe/GgA
ynGHwO+0lKB860MHMKx6095AGMmDSS/Eo9XEmwYOn2E9QHIA8Bibp1328iXI8mCAdMNSEi+8ldYm
6Iwyx8JEjcAIYAQe4RplzwPj0meJsiWcm/xC9mEmow+ngFwpVyEzpdFgYQoR03mB0VwAxlmDBfJx
WhPk/EPBGSX+wJ8xJnEMxoIVA9kiEZebG2Dprm4sYFH3ZwFRpwa8l5lbniBqYI/aB2fXWYvEN2CR
0SCZLDErWEy4EhLsCWw4eMHw1kVw5SO0aOlsFfLRtnit+ED/JfFpB8fp6BDB7t9fkBoNNDmEUmZg
+q0vq8r58o8zLnClTa6Yu/pmLPeeESjTmiUYALmF9WiC5aYrv5sZ8kcEk/FYlB7TYAAgMoagfBho
+kqTootltDRoGuLum1hETF3WPh8v6ocsj6yEaFuCFAXHsTkwgAJhxa/SYoQTsAIcgQubT/E89xlr
X6CxUtAgYSOGC34FKal8Tc9mWtCcje6kDKPuJaOCx8GLbO5qZ8KUoPRXcLhuNRNH4DJkZHGzxUfO
rHK2KAUP7aDofbTa9W56aHguDJmsjc4+ny8aZa0/iqH42o2PbtxNI/oS8LlEPRDuK60rySrdI4x5
nO8xSlBSrxnIcur14E22IODWDKCOBQrOjjnRTiMk8gesm9uEdeBH4Y+sWFD83CBkWQ3dHsC+nx/s
U+eHG4xN0FlptGVzNHl5Lbk38QkYshzw5Fn/5S/ynBGANJXEdgbMw/cXBCmSnSg8ZML1hk/y8D9k
g5TnyhaLiwnlzuz4oGy0hE8qiGRR8iKRvUmlQEx1mBEhb0eCEiYKp6NbfdKQDPaQbXFBtDnCGczX
8w8TqqDEQsoXEQT6wzPdP4FgueMk3HSbOrgEvGOXzKdsiTYrNld2tx83BslWcqybZyT+/3nszZN+
hXF+OHwLrQwR0jx7N9FOyW/Zwif9hsU+AqHCaf3ygX+uNgINWZbekxPB58pK8BGMKr8nRQSRkLug
xDI3QU8nn6J0ilI6P9xLIdj5LNIc4hkp4jDsiprISippf9DLyO3Ars+su5YKJHptQuRc/61ELot5
ZlN5AWmZJU3hFZMoPyM+kC2NEQ4pl+UOMr8rsNd1s2KeGovQwshpLhfc1iSz4wSNT0LNmluZPxCL
Rra/Vx88V2UCdPRrE6uwbFBVjAAJZJI58BRyPHj2NKBUvxpjxl9qmD4k/8oUs8E62rDpn2cNNGOl
ZgD+g8bE0JiBP1bfwB6UbO1wkqGXdQq0nd4QSgzAQG5MoiXO5mKynX3bfGOsPlQLPsZJC/c/qM14
Hb2Sh8fRQlXnlE793gbF6K9FeEa5Y2F1H6Vrorc/Gk2bYMoFZDkfUpBHv4mYFw5KgUiMaO5m4aPT
A2A/S9cVinDWCHs3JvjHVzomV+19dwEGTnMYc7f+Mq07n/a5R1NxyjxogIbW8GNwQYn+9kO4S870
dze9jii4qkwLk0ZP6vbVECkwb9eJS8EtXIwqXmP+bbHgB9vhblya0uGsc1vfxrd+k7DPOJvH7hVV
/VP/r9sc0P0Zyf6uQHkEO8gefHwMZ4fG1v4CpujOb1inJWUQrYOfjhuqGokqNjIf1rNNdQA4GYWL
FNoeuwhB4mrBlg93HaP1nVZ8KqP8S5h0iNAvAZJBg/O0hoAeSSy/1Doj31Dp7Wgmvu2Cj3de6wcg
2Nm9bKjtme8Q+N4PAXbHB2/XApvgcYmKk0qr0SsP75S4NB3Ul6wLXXzfbhIgBtA7hgtc/pCmSu19
iGBqB5FG92qdozoK1TQ8S13aGRsdo0ORaG2AZGGnajcRnzlGxdWpt2tvnXq3SPs0g44E1Z2JOt/8
0q4P/zY0qw9Pbi2s/Bbat17zpxARCMyv0WP0HJfb1fge3Ub1VpmQJLH364UjZwJRMmvbUR5NhMKU
Iqy8ECscV5wSijygY87XSe3U/mRf0UiP9DMiL17RTd2iS0Nnr7qqrlJ+QgPGWSCfUqbjEgWnx00S
fBGjrNp1qoLX6e/Zf8wLy6tfDs6tIqXBbcM5TtnyvaazGNUp7Jqe+fEINnDw4JkOCtQzTZVKVIFT
QYREhB/b7QG7KFGR8vM6iGd2Vm8wYgd5YFf4RfZHXDZv2qasD6fkgr8yWAOrUPmkNz2RnaEZdlzt
NWzQGpsWUIhZ/lk9wCqUQY9kM292r2oSqgNbTN8EVGQLecfeFDkdj4INbw4v62oNw6Nzp4OdeETy
enHCx0vpgl7Rk/k48wUdjm0VqzW9ksUVm1FUsaL52SyvjH6dyrIS9WVI7EHDJFFGFhXiQNVeTecO
kqZ6j/nVnBfdufJoqqDjGfmTiO7goFFlQQGZTxWkVSFVrMuiAcPBoyCv3eC6GLVII+dxLcBmDvV8
lFdMe72n2YN65ujNXvYhaH8tPiKaz9FXba/ZibJ853rQ4+PD8WbviBOwUXUMmL6lo2gu20ij8sJ2
O7qa47EYA0/n7fKWdPvgocI0OvT0aCTirs6tRpuf6qwHw2lyFKxqD+zR1nJswMzhdpMcpGcmSrQB
dbrBIkjCJERn7bL+q5FwBaoN90BlW5io6N6C2OxdmqBRu5aEVB4GHx/8GzAZODlLJn5itPyobVOp
Gs4OhOw41q4oD0x1dErQHazV9OX2HhgHlQ9qn2Rn+uB4c/u5kLcr8ArkP5sGNGECb6P5HJe2Ermj
aS3a63trrRo+6n2Rs1/4afdf2YtumNiV9Jxd7jmOy+rsEjS9yoYWnZMiSwe1w/AUXIhRJ7TQQ8P1
ZT/ar7Z0XR9BYm1biIdbSOjaFe/lSo6WlE8XUVpXR4mFdabfypnVpOPaSjp6lOfXaXn+5uIfwJ7G
YDeuz5/TxlzHaf2JPzFZmhjZj1KMHNdj/VpX4voblpgS46WYjoAu6hp+eX3CRF7PAKQHqvZq/hsS
2XZV8+mtYLTojMfx6PBc6nZcyp+pFHx0KhDWeAaGmuYaPPSqt3fy2VY+wSWk5I/SvwNFUXVLtW1F
B1BpQ9ETnjAiSmwwLGvSF6pPLDBrtVJ78xASNrpOqOqyJ9oIX2SP2+izlFTtK2i4e//m/nkI1Lkn
qreOPwd3G169t49cf5TQyvFg65VlG60sG2Ene+du+Q7ZLwvBf3N89OlBzUu2YbF19yrO3m+G7/bW
B7VH9NivOA33lh1Xb+vQ8W6IrpD39PgkB40phy7wyMiO986e1x/Di1s285NMeHtUETtPWpXTcd1/
B5Vl0ZYYMOgjt1/20/CmqSsLgKWobSpWxcJi2Ee/ln2Hz2FJvpdO7uGNpabC2BKCJ3TFM5fjYUam
+UUtDjmbhiXEQKjT3kL5VlxXEvziVulxIXXyVMVdVrAiYh4gVqRY6euqOvnJ/zlRLyX7+54oE5yX
KfeH43CMvToFeeVtEWumkyq6SU8nduFkdJoSFm6YSY/ux8hmaqpibyjl9R6uDIChTcDW0pdZktnV
Ue4lnSarsECqnLqsgTeNos1vYm82Gyiv7agtg/eROV6RbOXIh+DVvgUVqsWWx0EZ/eMiu07N0/5j
hAXkdNPgHaTBNTGPfrFddjXU+ooctHMfIDAc5IcR1sJH+9amm0ebzRiYIiy6ugP3MLH+gHis2oR2
1swtmjyw/94tzZmDvSV4lqlPbIrnM0tYpNE3SgXYRPQgOfQm+IGM1JK3GkeO6p9lFFG/ZyfR7S67
V2z9n7nzSoNVj/HF0CLAjFXHpCceVl37243N68bmpcgxP9jr2AxLtCRVrdwKXQ/GWgctBzZP5xDo
QzDuiYd9l5q1vn77ZMQZxY+1C9AI5vFhO6GO0z0EJRwRTi/USGt/kqr1nX0HpdnZkWwmg7VHUzgT
it6bEfo8Ke94olzuuPn0v4b232avdO5RrN0/DEoz3NoDPit5/Mb0Su+exdVq9Mka1akjxZ1y34gG
qFLuRCVvmcLhz4hWr7RYUjVwfrXartfruq06hAJYgiJ0QWn/Ardq+HYOTN5koGmaExjEQVVCEZUe
prYiqLz6adK6A8/m0x5A2Oj+sQrA/IYivCiOVmuNDzUYKgdRrcIXyYQvTDzkiCfKfuiRREqJfmAa
Im9K/hKpD3KYF6fgk98PqgjHVlWc4SV+GaRB1S2qoW3wXrXVjbSKylG0xhQd55+hT8gpsTkTAyyd
SoRGmNetfR/+ru4+suLkQ0SPFmNVQfuBcAJsAkG1JmiZSluIt8mx7jj6hJSCoLR/KdbDFcrpJhkP
VLCo2JxZWDeD003gi7abQmChN4huccqKliiSJRhvujfiUZicsJGgqCiO1ycr3habX2epkFeopsKw
5tBQ4Rs/y/9SwEsJiTiJIwVUP13AZh3svUS6JW0yfBWmoAeBFynBDv40mgv6cAHdYgJ9pkn/w9XA
s/Jp+mdWWsBgGUKuuBzYitcJShFiHmcXDLuR0LtKZ8WuTpvfAdUWO2/vkdUdPZC5p1LWJTeVXade
qKYZ0Kv5UAWM56G8A51AdgnoOLGSsD1ar6n7pWWwXLhbQG7QrM9ki2nwwPcyeNeJHtdJ7qXJrSJ5
FoDfrQcBETzGbWsDxPeurQNqwvgdPY8Gr5gFrdcTsQF+Hx4n4SGf2OjWvENQ8+QbyubJ6tGZKFuZ
6O1a0ANsnEz8w48TLeV4sfWgho1sILtcc7LHcbjrzzo7MGN5ZVgYp2Tx9Ojm8uqxs6xYAMlzTM/X
mtY8cOXcMukEHnZ20XTF8+bzt92Wb3o0E4IjbI4M2dGcT3n1Un7v1hzjo2o49BZAq3eHN9NHa+B6
mKKDBf8LF13GIqN+5UPOotc9J6PHoOclF6rUltKMQEQGjCpt1aUIIxJq1IXDK9K5uFvPrOyVvqHI
3tatd6TbiQuSTeOctC5sTMahklEDRM7Ve9AOEE9DxyHMK8BFLWtOiX0BBjQDhRfK4ACXgOMIY9T7
aV6zKNwYSgAVK7kfmQcWeQzCPZVJRmfzJ3fV6Adh3rJhXfXOSEpfW7lnqMmEXiU226DTAOXRXdlj
/a0cHFvaKKs28my8kyy2bgptTTzaeTmfDca3wcv/HGItmx4ARCDHkEad8HVpPG3unaI5Tk0QGvjm
4zDCpZf/OR6mPrmB4TCKzmb7ZbfBscGwWWLOAL5z25uPi1nsJ0gpZVODJ8tdHUe9NZCseocC69J/
+OLdxsDE3YuHv95T8SaVYyg3DPZk2PQ01QbmOzvpTrNKuIvDz96OK6c0lEq5WdstahvAmztkUMB5
MRbyvZGHhV88NdvttjOPnJATZwqX7RB9zAoz+y8aX2xFGdnUnyNNAsO6p0iOl+8IEfk5n8Joh7Im
6FZGzohAt6N8my7qaiG5xR4tnRGNCnl+jj8HvUz5FeyA9JJgjeXRW9mV786bTosBBT9u+qvvc1OQ
utsIgANSuIxFlzlCehCEmkmiQiv+98gvhsL1NHQnq9eDC6nX5vGAdlg6xptkHc0z4eNyuSzTwIJP
rrv6CgqQRYtyEblPGjsc6IwcqeWgdy619PHC7DXun9apoxBqm3lV6OTzPToomQutMEWRzpkoEV0i
TlhzVxZZdamMIA6HuO78y820DKIqxfRTwcJps254F/L+EHcFIUHLhxkp8RXZrjzOWyiCov8vb7Yg
VmKkphgWPNYFzmHuVuiSs8Pngi89MvO4ySXrGOUe49vWnfgQM2PZ8MEyV6qsYWKWa7DIU+MzvUb6
Dv/M0+9qmbMldEIuqd6AFhDZc/VpVFXx6rvFpzo47rhvOPvMoGg+yKn965WkCXQ1d0wkrSn+C7Lk
vcqoI2HM28ny1kLMbX42NCnj1OeG929EsHFeT2NcR6clv80E7KkdER7vQBUUlrNddUfrldAF3DEM
ug6laLEaf+ZU3l8+IZkoTeLI/ChYVxjuaHcAA1LivjsRtCMoj1N99Sv93KlERjazEckopZGWVaJj
GoHk30ZgzNuVlYGNwE7Dx6wwUDoDtTep9Ik1iTdR1yIWKWNRhDAgfxTo9x+cSmnLSJpm4S7cq7+N
r/7OOreURd5Pd7owdPFR7OeQb6vTUFSie/Nv5PfO+QcqVB/QgMdlKGkNZK60dWl+M/9pXw10Qttc
Fmea3WV6y5iKmoimnIP7Dt6obetO695rYWgj3KNN9CCfT6zx4T6dRmU3pVNH0cZcjMcl59YrESrm
d19faYU0QKuY77h3fI6MwdlDGTIgA7nE0KAuZ94nc2112rZK1ny6xlh9BLxTxidvIDHpxtwaYLJI
841iki34I5Tuay1h0iTsCB6x0yqlRvaJDqgkhJDjZjORb6V3yGj8oplr3znaL4xqSF8H2rJVhydo
pP5+8lw4ZagWTbt0AtCQSk8DOjuibswI2bfcPi2JczzFiTkWp3M+sSxLVoIX/rWy0Ivwqzx8uA/u
Xo07RRNs4q+6LagN/4Ov9H8I9ECuw18E+aMScyV+ia83j80XcFNaSsciAt68wJcxz96Et6vatGlz
BEQIMHsS4mjeaWsqsjU1PXrdEXHRu4lp8WjXwqangW2Y+0gezS3Ib2dqJ1baVrSkI7oDNt2ta7g3
x0vNRhkXBS1Yk3nZnTewPrpY3jEou+0IKHCKt0FP3t8D2xS2DfyHmMk/doE/hhrmzCEFKZZVpuXd
WOiQqBKKr5p8za9bYyBpinz3AnscvehekQ1YOXjNJXCVIh7GxWv+M4osKNZSyL7zF05XCQKkuG7A
a+gL/kwfmcMkI37l0onybRR3GQjZJ2E80sLSmtEq0+J88H4CSVHF5athvXtVFPz207tfc/CZaHYN
2PP1aATvyfaeGAN5BFqwuVeoZaFRlfdVJ2eYszgK+D+KROQDiaMCfVHFpcdgHyiQEQnz5izGRQ/C
n393awQ2Nbv0K9hAIc7bUtBT9Q7EC5WuUlf00MrCpNzxV20B/S6gT3xcFeSqQEDhixJ3RQKdPER5
k5oj16yIeWEZASwli+qfLAmkuEJPzUM1lZEp+wPbTdWtv+SpX1m9qvQtMgaGpULfAxxDvaPCmRrP
aCKcrdJesttHjxxKcJsaAU2DAGIXTgLAnbiIY3TEQc34OLxA53Lz95AQ9mAme6s4yLJOpA3JLOk0
lNI8cVWcJVENWSgYBeQOWeuaRWT/KFbRySPRAxsIdizf60EgcobPqokm/1EhWB45KaurDBYs5rBE
h4OthWJf8hikFBEcSbzG10/YsIx5shObrWxgny7xYQodBNODHLdDvSTZm0afCPC9D/bYinXyNIu0
dPJoPtdw0iKS5keRxaqdQssowa7hZKPt72cB7bLofIaPPh0Ut6t9F1Ls8xpeqAWGooovQUBCqoom
reTvMVOT0pBiPo+2lRcoh5YB/rc5ICHUn3D/Z3u6y26UiCSuU9qMGFHXCGdGxcb/8tskKMmlQY/4
IZcIQ+GPqvrSI2yik1QpuJDW6p3S6qr6WcSOBiitoC1FNgY3nJ/zarfMWPbW07WnGHDHoDP0LSGT
qCjzNMTJWNzy4OW9x1kUyako0X5j+PGNOnrJGYssywxGkT3wijLkSdtrNZCP2gRpoFBvx3IuefC5
kJX6mIEQl8yP492U5tahhLvu8i0qLfiv8F88nFGRieUrHKIgC+igP2AWIijQ1KTR+ctVE8lCzqp8
fcVBOntFLFsWDSbKFyDyjzH0otpCH6mVe23/kfNvdGhTm12eZhih9Yz6nwzo0HLTyWWnZ8aq6Hnz
YL0MBVrwACsBKQEovLtaYFq7Av+AK8TwJkRSNrjmxiroVQpZWCDNgPkTSAasXGSsxNN2Lh5xmSB3
yDeKaNmgtEsoW0MH5PAyLh8c+pm8QYi2/isJjzG5v9Ff/CA2oBlSp1x3FkR3D1JYpS2G/UmEu2gf
OpKA06NkE7kr3JIlEdjQhGkg4EHDrAvUX4QE6ZJlYwQ6aLmVGJjcmAjT0O3ZAcZoaqLemO3BenNw
Ka0m+4+qKtGLhBPli1NSQ/kn5K/OFjET7JRNMXUFUkiq0FQIATsJUMQhCxhjfXDcxXEDvAO624HP
yeXTURhXgxJahFvc04VvRI23V7dhwh5qFt3pXmCEDm2+U1pwl0o2TUtKq3uze2eRlzw4Lavt/D14
dyqxWpqN0/k2XhTtIrQQ70W+2TJiqDChQZlQp0Z9oQD1E7kOBdDKiiDUle3f2tlejL1X5c7T1jM+
n/t1q5hYhzpEYkKUehKgJVzHYGI/I5jS7Fxw7qCVLRGgLjToCtU74geuXu0yWXyw1ys4ZvvdTsHI
K8DfxdHZeQ9pN+IeZh/v5mI73OfPBci8wfEO9oDor6AZvkiCNkN6P49Oo+fkOTkuy03zTdn1t7df
PsBA+LFIC6ZJURUbNKxD1Jf9Dt+YeE45J7mJRf/qpebO3dGDARKod/Wq5CydLR7mP0CfqhFrH147
5861sw9zkB/pNDKcMBd8GrS5CgiH4+UdF0p+x1LZzA+Oyx895UphoXNqn9qXtuHRldB7kUHv556m
Qu7kN7UvIznNdEbLoJ9TUPFw3w7BeSIH6AUA/u9I3VOQujWP7E64xYvo/fnv8WdUJuCo0uLL+VKH
lFikvGi60UQlnnUKRlgwDVZ+kyIgG5P5xtfsl2AdsdlB2SuS+rx8rNGn1t3V7MX+YD6Jum/erHgd
J827mtF9Tma5AQvQcL70Ehltp7VOzaARpn1utr5s2m3G/L5BCH0XfPolj4wVeWj5+gmavuPX2S0z
twtus3NsVRATfyT2HyUqdkovl6AeGE7BgBXR20Z1WoM8FGdw32jwFyh8ujulvhKNN6TEr/yk4FHO
Iv5nW57TAYYX+jGdXecaP9W1+9k6oxX9H26gxCDp2FFlADEZ9+sIfqDgRb4SCoZhvctA17tGX6GL
4p8Mzvg32js6GipLjUtJ2JZyF3LwTC6o3NGvU+CrQkzG6YlJJhl3C2qbW3ALLkHRvXC3DYCWipJy
HDeczIKnDHiNGfUkfqTpI1+VPLp3ii3FLTv3PU3cxN256ZSYwtu5UH75eWHV5tt106akCxeE0ovs
P2fh1HoL64EygJLwykzluVThLTi9im1zAEITTh7jbrSndsxedOU66oqbnY/1dms4Sp4iNe4AXx+M
dn2YBLt2ErxAKtF0NoltxqRzdwQG9BXrq5WZ9jYCfcF3eRCvufrnLLqLruHJcdfxtuukKRX6GiHj
ODv09L3ia0DN59c2rtQLxl+gHKVvaRuHZkSZHkTl8MH+eaHCnUIM49K9FZzv6rQxSpOEJhqTPXVa
50BHDjvnNKecQSYP8P/mVyb+HydOhjymmTXzo2A1kV9JxmSP9tmEuU9l2th6CF4Oa2IlSzK3eSJY
YQxpSY+MI+VKSjXo+I5UKPSHHqa2vCfefzv7gvzJZvu75yjMFrBvKGlgy66EJWLHP/NKxdqDDXJx
pluT1UhR7NkGh82+TX+3sOC/KZhp+gX34leCSlALbn4teLRqfLf1clEufa07ovReqLYttG7Ot4sQ
/vDmfBAOmao0ZpheKb4t+IdLRGVHueoWw32AfDXFHvLC5QQs+sprVNmnRI0SVbjI15uTTO5kBVKz
Qk4K7cEHJMUC8vrlW7z17nS3sd8Qohiyw6b8GjcMiyKHvc/TFk+3FJzgA1/88kDutGi5C4vUGypZ
bFGq2etDA7v4qolPeS9mu71FSneoHOq/2i68aQIF+EnkF5/uu39xit51Vv9RhaRCjBexh/T4pNEC
b4YkjzYoAQvCXBQzauq9CYQGGQJF7aysqKALIAu5aChmZyBXHjcrtmGzZ3MVY0O8jVqUQ4zgWPLr
2LIs6UNuh59WHmzLAYvZpg3Iwhq3p3udKXFT5v69oVpKveLPPiwbXmWmiEY+0x/P0rP1/Hc/2RR8
+mTVcbVVMi1qcz2q9XQsBnxf8Z8NjALbkFkjVKZ2B0MhwEFgCMhRDvgl1s2tOGBSJjsPaMMcpDIS
OkW0K2QK7HYoc6CNjuaTkkUdJyQZZUMoKwXMRNOTfgXdXZc9MKaK4DxO2IOK5tlTmMOzMC/N4EW/
KmriiZNEkX6uuAncdVHLdRBo2M0sXVzQWMyhkyIpp1QxNWf8XlXh1yzJpZju4xaGpZWiRqWxdMgp
lMAPAiIsU91MaT/jc9glkFX3Ns4oGaD3LFoA4Z2H6Dh4VZngdsXtOtA6tmofp0K5ZdoFNp03FSw6
7QN+aLHwAFH6Y6dQrpjC+xOuuKBOHRU/D+NjieblCqpyTxGHr1Ge8hyp8I/yQRimRCByy6obmJ8S
gkHGC2EZMT7lNqaUQIlBK4mpnMF6t58szhr+9EQTV/U3L0vaJ822RhHqIyz1X1LtfTHEL/6JuSBH
mmZnZjlqQj6jN1oWNsv5fkCXx6KF+ipllZQlK1pmk7KR27JEtYB4p3JOlQLLoeNmK84zT2BOyC//
Vwmf4GRKjl1AOflxQlA4xZmUHnRRFX3sscDYYkwGPwJ3ZBGFciE65BjTxFE6k10stnAsRWnCorYw
vkfcMKDeYQ78rpFNQF/mBFMq6WQbBe4GrkkmqTqA0ukS+Qrz2pkDKUNQ766PRl1xALDFvxom+tBR
jKOPwGubmrjCRFT4wSivrpsRIeMgmHrOsg1XiawQwRS8y9EIOqgCPjIB5BP6yJfBAIeBhKlxlDfU
BGAAMO4eDZ5N/OxejzHpxokXhWWTFDu5rGW0xDmzTr/nwXOSJbXac/Vshu0PUNTIEu7QCV7KbJGU
ceZVlwXYWwWcui4GqV+PpALknqeJ+K9+7JnzcEObZP/Wu5MnALGi/3Etev1xbgdgeWqrzeaA7sxM
dA2cIs6cfySpbUlcSpNb1DMlsvScBaCSYqU1AuP5Fb/3WZN1ZTzzVMEpTyMJyBHQJW8AtohNMo++
El7uogh7Jmkn/JimL+BfRB4ZlJxHHbKCQnppFcqnnrytq92TjcxfKwzWUd6TVWD7jDTO3NU41srS
40ZgA1HSMVrUEWYS3Wc3rRLISq/7QCMu6xJW12cQlhfExsDaqPyE5BKWyU7jHTw/XBqZv/z468hj
OoZlPzUPeElv/+gtHMOWJaLHERIWtLAHWSJLDxFF+JLABUkTSSFR0Vm+YLWUeLCkaM7L4q1hyyeN
DFyq2UJ06PKVYUw5nXHbEROG770ytCYkpqlT9V/+ASoBxvFobcdCovQ6lvMEErmwsAkMc3Y+FGyw
uegh6w2oGmXpFyNK0S8T8DPqCBUqf2189hz8+MdLICAnz6+NmtIw8CGVoksRDUY45HAsiy5HkJks
ARxw6jI2ferXarMKhmA/Nt7mdnyLKfNmeOh5CX7F2CpaafYSvEzIPop75CmSnrvj4/EftDynv7N9
vsV5JM9nEt/0G46/2bkbHyJNv49O4F8lWjwiOl0an7DIbkHTrYJ1Btq4huWFZT/2Fn0gwGWKFneA
K6SOp2zfR18EuO6j885pogpWdxtwzWhvoV5sFPszJFzQfnAPKMqYp0s2g2xnVl2BMc3yYjHiHZgo
mRwZnxOWY8csJ5T+AdVhSWTe6Me8T58+ehmrEgxYCF8rUS9JtoFn/Ue/WxWhtbDwtbUPBgNZC621
jOJNGYgsYQmBNHSvNIOp2Yk1iRh2lTqA05mgqGvMil5aMpnxCWtTRSzMfV4mifDggqI/nN+LZ9iI
XnlZJZDu2oRRZ9ztDZikZsvBbJU9ZIqQrgLLmjJluJc8reXTFH7DzNGTGg4hLZ2JLmwTeH/UQ+Ag
ArO6xZ/v8M62m/ZVzK6aJU3wcqh96QTQihsSGTDlhYPiUPIVV5OqCmmSZLokAFH8BOdEaocqRBF2
KS86p3KoGkZ1JRoMVGj/2yCS8IJsue5BDomxbQCQ4+IyQLrbP7otPAnD/YIHke0qHSRuMLJ6Uf5S
nZKuTfSyo3ck1jnidQCy4nnQKZMMm+h1ytqc3Pr05D6ADt0raZZdpgJQsN+tYwdEtreI6owNURFz
voc5kCcphychWMqcHktibsJeiWMV24vgQqjPG93JDN2J6LlP7tPLKHwdhVCpeffKrQPP2gL6+mgD
75E4b+I7gQrTi4rAf99J3A2d9hItmivOWYWoRnGN4sE81YebplST+AysLh2KxwSx78kc6VPkm+nT
leHS35TAFPENfEIJRyW/9EtxEs/O0dmbSlMelZSnt2lAHhszLlrEGwKA+Gpfy5kvx+PxHIov/X0J
8dicIOIim/PJPCMFvv+lQcIk+MCpfmRrQp18oIu9xOtokD8utvX5eJA6z3y8dNGCwbEb2ALKRCjy
QQ9+EclRPBWByl+EoSoha21IuOCSkorLwsaUd9HjCcmxaNbVc5ax4No9f2dzLRoNsBQsOkN1sodF
2JMpD9Hg3mR48IIx9twKuqpzm7VB5LNXJl+H9PKAsUlDyMGU0Rf0lgxq1IkIgRTwlx8Z+2JHRwdl
0RS6QQKJBZeiXYDcjA55okIJtZBUCfpxtSxkat/YVt4Qty/HElkaUQnDndkENNTLQvLB8jNn8R8Y
WEZoUH0FEXLIsgQKfbQO6UjoKqIh+KOpbNWZJWTuvxEVIh+YXofoNtE1VLDt+QeQDJCw86OPQfpQ
0xR/Off42iOyxUfN6tU4FU4f2XcU3bg8YcecDv9ol0UzgJRKMunAFS1oLzfJ++pQFJV7jU9qpIQb
//P1WM8YRWokJJGb5xu1frPdXRVwWf0PuxSWkUtMohxXXqB2JkZNptmJChDZZo0o56D3juUzwsQ2
R/GI6+EXFFXwlzjGTR1QGa0SWN0qXAgRvmYKIV8sXH1MfpFxnDlu5s+VEiYR9v7dWVgTse4vAmZU
NF7M7j5tbaeKzMWNa3g6S/bR/CKF59IXRdi/uujpwEtErAVnccCJDHSZnN6/TCuOjveXeV96qgam
hI1TUCK+hGydrF335FAplT3DG9Eq4oNfjMIx6QCFlI3/wk7RkvVswfUC69nq8Ifgynk6BIs/qEP5
+rl3zU/AsjK/7CqQ1tnpuAk/ulIJfKprTIDTzHe4jJz5gRQHn8tZkXagSAlPO9giPKYr4h93ixKo
PmX0Nrs7i9nAqqFRRVXnhr6x2E4RZvEltEJ9FihLrksRib8lWFS4mDkN2NAhG9nm3Tp3ZBKaQf+k
FILKWwkE0Af/lRXHfdsU5rshNcQKNwWXKuYx7F+gYX4U4fVFj1M5SXJSfgklJUqMaf1t/RI0XYA1
VKFLMa1whI0E/WYTOW+KtKRHqXBbTMhcORPTU6bwVUFYvltrFatiscMc0zb+P6LOq0tVrtnCv4gx
zOGWIEFEzNo3DrVbzFlRf/33THj3OZttJxUE1qpVNWvWLAqLNZjonJTZCEH85ZZqBMskLoSCqzUM
TEBGpdYyOYxaN6p4devBHP+wykxWJfSTZtlyMHPESWumPEaDNZayQsjG4rYoYSvaUdmqWrs26XXz
6Wd2Ffi598CUYyb1Cm38AJd7fPylpAJu3Swr69jGz5A09sdeiFfH/0UUwTdRfvZKIPIMZwuWCgzo
giNG4QSnJI6dRTTiVbK3O7gKVWs0Ojh6zQhGg6gSigH0MRqtUpgxuDJyDXzD7IPovsvn5jhRSFn1
I+d8aZmh2iQAWQhOlKoAMBycZvB1tLcRa+goKGDXKagbfNE5F14quvLDCrQbjhMtgtHeduC2kGlO
4dyXrYLJUgpENEL2PJpBb1Oqm/PkXMRob5jZQirqS5W9cNAL5zIS2xD+Vu8WvFwObC50YVmILVYd
LeSsKCeHteeUeexIJ5mDYBGAhOD74hTI58AfkJHQAMzcYEYySmzytZBWUKN7KtomupO6uxoDGgka
dRsWhGpWea/ncF2GcmDkyFAJ9/97Y+FUioHbBOhnkQ6YT3WhWKz5zu0rtW4L1TxFrJIL7rzCL0Vf
4stwASCeu9eQGzz/jxEKO4h4jaumvDzoLTt+j2dfB1JDVuWzInYTmYOlO+I6RKE7cUPQILwK7iOq
Zy1dH2HBZFjwP6g0RI0+/znnU4kIkWboLbgteG0NasRtLIJEFaIgBCAHkoE4Nlx+JToqrSYFhObi
7hP45gNnNsuZBDkV6ZKVNcmbyFkEb4uQcrU6QFqsOgWfX7LPrLp9rj61P6Hbx4gN+yLNMXLkDpW4
rWKjav0fcE11MjoRhX7i3t0gKz7cjSkVjFGDUCbz7rrg6XCD5DvKf9GQ0AsLjJ5DD5tH92XZH3w5
DQUpbMh2FPAhdE9z+E5fv9AQSsF+nUw0/3X/UScLMCEHXyJh0jaWcUCfQJFivjF88BB7qvK+e70N
Rg1bh0FAWjgbW3Kg1t7GIaqS0dx1fvkQv02PoEphJMwGWZfcW61DGdABGp0TElrodFdJiyCspBGp
qE+yOihSdqXTKNq6Vt2MtI7YTFYci7OigFHro1KdCh11Foo5dAR5A2r9opU6DywVGqeExLl1NNBg
E9KV+1BvIgrNhCfzSrG5sEk5bFx5DUdxqBBPymqMcHlhXcmn1S1T9C5f99OWJ4ldCfRWvvKsbjCw
Js7mfvaArZPfYo1UJoVo0fiuclfltB4hmuY8N/nIOibJSxstGraC/YhK/KzxLp9eeEHmMLIGSdWz
zqyHsU5/9dfTLgOndgd3he6SVcGNzUYDN4bBcbFwbfFvm7FYXZnX2nl0GFfgqXwq5q7m2Wymmrfb
MuuDl+lP7sFDEOahglervbYvFBsEbICmpZCSADSJ7RPHOptGV6mXnLMjTtJKXrgqvfSL0i9UX1gH
JsqKuFWW9x/T80J5pk5bKwr1RzL9/8pIsMCy8Rg+VdeNsKnBYI2QYQuhCEgykm7V/SKyZ8JxskRc
OS+34u0cbDlZTlaLnUdowX5mmVWCEBVFG5CDwKGMTz4gSNEO0q94WVV3hq3CZE9UTbNacWYHoo3J
C0NeM8s98ctYsnS1FrOyVSH3NcfyffArfSpnmMdCtAU88LkCzelD7zh4XflhjxEHV8Bi6w6gV19i
5cEGrFEoyW7ECAvRkJkok0fjU5uBgsU8QpCbQjjIY87tlX0WSSFFUa7gPoOxjHvZ/Maa/PIstclZ
n/7jO8jVz+Ghf3NFehsZ6Sg38Zq7aooivXy9uOHmdJwkuqth/cNOoge4DagwIvV1czfcDMWA2C+O
4+24YMHQOcNAvxJ0Fy5WCReU4b/10YIrkROh7m8KBoHrSRyRqysj8qtARV6+WB1E1/jGElKgLB62
CfwS/2rhUyu+zmokiMABmNUvIytskMbwD85N5v+xVwX6msoKLZpyuXVjt3KR8CoJiHAv6dsD60bi
+ECQrSGvwbmjB4hUS+eRHLSe97veWejIDOQK/t/at9Z0Z5TRnE7hoihXOzA90C+IYOP1mjG6MwfI
LkgjApfTwy4zTlFyybrctYVEsfzjK2TjFG/00BG3UoNXBl/RMvRBZvgueIwok+o8268UVhUJ0sHB
xxMsugXK3qG6A4qcVpfUvJ68w6tXc05Vq/FG5vNC0s39To1diPTW+yZtzFInBT7FfdhZjegLW8pD
vgrmVKeKytj0iiINPHmYWQZ9shSuEIcRAQxPLVBzefC6NYocCaYA48UPUSHBCaKLwBOpXgjMqhGS
bZFffQ1VV6R3APq1JImbEpr94DjLiedmiG+BD9/fd0SF+UtGf7rPLpXLUIvg0BtNm8JhTEMfsJnA
Rag4iXDrL1ZFMQEMt9Pxi22pO4MqKrb6Zjc5oRZWNxukfUfcIFY2SE7W2pe1l6gno5QKJWc0Aadt
aO6oRChYNKcNGi+a499QvrF8oh9GBzryyMogh5zHvj95/9DxeKmz0/iStlWdh3KO+l2u9VIDe9mk
6CJBe+VLm0BdjZJV5eppuVJJkDHNQ3ctQTmshGQh71f6heG4UZMvQVuCSeWeKT6kCzI/Hc02E1bu
nWx4tvaQ0ZItGQAvMDhfgDyvzqVX8S4/D/eFZ5EbzeJfCVmkQ3DDp6Dmk7dr0ZLVPLdGqqmXByoI
KjWz0S1MmBStnSwbguUws+L/ycCkSANolZUwjtbaMdyqFOW9JwneQ5hiI+5Uh6lSUjxK2QmIRwvp
h9zC3JxIL4SrS1riCr2qySov3uWxr6+iWmnTT3nqjAD7Tq9LjS6uZzgPCostUhS6qlxmXXbdiIK1
m5spzeGxRsesWpP4B5oPmgo8uCkKkgiDX2ZfqR+NV1LBnEDuMOh5JYG+DLetlYSx+rn8ZKW2ALNf
yngFhyo8FXSQR7d3FEPYtZR8l/zTVNGwUBSqnV7kHWU/SW1J9lZed344NcTKvSEEqj+uco6EYfKF
hPUgliTR9BwZ0CnqcpHXUY5KqAYwSZ6sx2TyaYi2JeGBFcs3vYNYmbxgX6Q9iACacHkUr9kiaPMI
sEKBDvOS83UJrkm0ZLMHcNh9VoimQaABMugmpwvNfGAV0Ucaj22sm2ziWuQi0PYsNFAmtDg4U1T7
bxOFVGYyh7S4FCKiEoDod+EeY8SefsdVINu804oWIl0kOaQKTcRXmw60JhIdEzzXbcKabG0X35U5
MG1fz666JOj263IKx8wxFeQLIx39DqxPqsAcUDVCjXKIG7aYqZxUQSLB3s0iiDvaIwK+EdVeEZXN
mPDRtSVaFCvvy61R76y/CbHTd204S4StWY3NgpX6DD9bjO3Mtcd3Y/nPXRr9KUoJdYjw9OQt+4rQ
AWu7wjn2w5C1D7iXcjCbwSXCM5EXVoQuNRPZX2v91ma9kB8gh0iHR4mkncc+ingVglN+axVC6qAp
v4Z/Q+GutoL9dcqoUnydjZczZVSRx8EXVaLYGX6nNgJvrgVhpkK6nB092+AGqQAuwqnh0HgyPCtf
Taek5UsuGFFe7q2KO6SUn3AXRTJ8RnbJuUND1/E/IdSxqEK9cEAEp53pmqoGS0n/lOr9auZbZwdi
iT1RpXXrnXB78kL2h1VrFZ27Ly9LxzxFT0jy+rDsk3yfCvnKnFOVwvWzXexQ+I7Hd8qeob+7dY4T
/ChVNciLTv3cl75w9284mouR/GtkRkEU5LQ9rIbH380ar8ffbvEp8Nku0Di0JcC0TUrldWOQK7TS
djJIlwC3ZOqa9nUislId2pLcM9bXWJNeRlMRkqooBNrfl7yqdX+Y9ViBkbjemhby52QhVKs6rhCy
aTbkReoyunnLahx9lm6yYKgPK9um8trib6FfH77jdywZPJEulJWXmyY28YMuGoJbNY21oivdJBvA
Sqmuy7Ja8sDK1BcuYQOLndBC+RiyZSM4RihmZ7ZW8JG8ARX+1Ze5BUU3xq23l09E2f9tyFCw6yZO
WK0npForqZa9K0eSeZW5Aq4jN40/h+XMrbdes2TlxMrpc2ndZ8UV6VTLo5a/jG+eNbfKU5w5aqEF
cxf/qKGlmBZi5soELzmP5W2g7DtKg7CaUOzGBpKlFuqYkWJYWq6wXXVg4ePSXVjyCdT1iPaayurA
ikFiA9efACeHHMU0yIwtZ8uVo5+bgE0dS2a4yHNaPoBPoXfkVZnvzNF4AXZmvoda58axaszkyyi9
LK8oQbqnCGaqt4uMgFQOZ8E+s1PRgvLzGEp9CWUuBbopy+oWQPq2xUTOe/k1/hcFEy8TO2vllTuh
NxjwPWS/tTQgBqY35PlinOV8ydM9yeNkZWRzvDGn+eTx8ZJrlvHXhrqv6CMj5a2BpeytLrnQRb1T
Ymda8Q262TjXfm34RcC5xhJBCcv4YN+4+PRaYXiTQp7Dz9Yx6OSQojf2tdXIhQVMK4zwqwSYUxDE
VOfPu2yuMjk6F1gama+EG8Tl8k4DZUyzzKhqkIQ7l7lJfPc0hpTYK7ezockQ5ZYp68n9evYkKfd0
4brp3DXoGGypYgr+d35a9MVaMhB0ablWZEgklqgPptSGUujUU/jleINjri2BEaTnBJKqeDwNlHNX
0bkc7Ux/rfdLeJc0rG0D1Tn5eLpB+enqGD8lR7ptj+yPUK/4RHKQ7nihqtHOgxl89kAvrhGScfPy
QbdkeOQ3l5EBnUbH1J63XJbabJ6R/AznMTly0fT3KYs4gjDWvE+zt4nWaGIXcJ3/lmrBhMjGcRVA
AjmxJlqZci8Jh2THmtS+yIHJyulx9JSEzVkISph0CaLUbQS4HcQ8S/X+/JCGyLI0ajjJ6emmapLJ
TSqwBw04gU/67Lp2F9b5hlPpV319Nq6uc0DNXbZWqc+tjceKxHfm/A5Qi0DCdTIxic0PTs1DCqp2
5+xRitfgUo7udEUM30kGqPV/6nYvcKOBYi3BpjwbBLR0jGb6EbF6t75vX9eC0gYDGX6BOCA5Wnu1
9su7FqJ8omhQRZAvazIBiiQ40AAiNaY5JEcdcZj+JAZMYKXFF5jjHMxNJyoqoantGe76oquwGIMx
lAPwYki08+4mQl/CIrXJ/oaCGwWIagtfTq4oQuG4JDNKrPg1ygG1b/FNoyYH0+o8Ecb8QB5phqeB
7ula68fO6gEhOHzyGkwegFXcjwbiI4+s/l4Q5hO26gy3ZCHYiVRvmACX7LyE3yothGP4n0PrIKTK
X1KnKBEXLdeprwVTy2vD+3ZGF0rSWNJVlHr3P/aTajXhqougQa2u6nXZwz9oRAgaULvH9c1ypyXv
AeypQ2sVzrOqUNaRKCc/PkC1b89SLPjkegLm3DnUSdrnLt9Znw98lU9TAD4WeKQi6GzjmTPvl9TN
jRz4IL+rwlXFjb/8XVz22isS0eJr5Eych1VBxqSEj6LrK//qOtRPVeuD5yDkX/6OimEfcLbF3t4C
Z5HXAAzi8pS8i3XKUlC4nVyNBYMrxxBwXhvRrxxSucUCgPLtAk9fg3KUAVNAUuJKCxuCdU9+wb3h
QWXXCrcqUpm6/D1dxdx3KplrSNTs9eldl9UYLMzrtTeuoD+8ZM1DZpws+dRAo7YExQ7POqAKbS1L
IbwXq0ALSua8DJJskF4iY6FwVG1VFShhyFRCY0/HN3ucd8vR1xxvka+SWhktEAOSQ8Z3T1xM8uYw
H5QLE2RFAqwtz6iXeuvfMe1+jBPajK5wYuUY5ANd23W77Jf6gJfkzLQr7RzmoFtwFSBIX1GGB3OZ
uwa5n6SvOZRdozWBECDF5foqe1dwz1AQ5TspppJ5+2/1w3rS2pBrlRllmXqK+zh/PbTd8AFf5qm7
X9DedPxaPWa1n+3RnFNmvJiTZy6HDd8YsALRDOBsH4bXTjO6948jpKJYuZZp5z4qjas02Zj/PMfN
9pMyszsiTlXb8EmF07GhEUA3Lu2gHlbP5m4G5/gNdvZZoEV4oYihe/Ev/mNa6jXbzS+9MU/IZsXJ
2frgD96s4oPSE/ObmK+h8UeVe/cxrEfI4LUfk8+oNLt1jX7ZRQB/SH8UCeZ/JzNRhRAPyMATBFf/
bXe4Dh+3vKx3n4sCnlPpRg0v3lH33NnRKryA4AZ9G3bDJNq330sUCZJo7j6oyBieQORHV/rRXMfH
xWNqrKrL0+TonNfUl7U3YSk6DeeuEd0G7/AenMcVlrrGbBNTr4HYYCzVE+El3ca60eMo9XZxhZ5M
mEZZNJoQgrI05zlMAEi8CUJ8Y3DpbIY3dJbGn9F2r9vzpuHIZvCd7OzmA0roplXzjegwOJF8atfi
rHiVHtyk51Ar++P8YzV7zZwwUQ/9/svr982VECj0gPpNy63ZcRFgSiAU5pyv/czKZ6X/ffkf2qS1
If7Q8NC6Qp+/u3I6JdolMmDZrre23sOn7+cb3gI3Gk9b/AVlLuSaP6kd45w0RqnsoyTMXKpfl9bF
ze8Ff0gulhyqCpWlmsfIfYJ6ynuX1unGfnmSiEicK72e9DH1kIeb+5HAeEMR+Ys2PhpISKs+BY6L
rqjJX6Nd/KArwSPcR4+Qi3qMsq1/7l/iM1w8PdXA6KXUwumZC1jW3L355ZbiAbpLTAtjSP7I+JwY
nydfLWVQGcpkMSuBeqGo/RH+9fQcbdnbMdpHTKU9v2z7JwbUtl+fnoZ6PMcXP3Xq0+qUJjyLW6ju
kfqa9BltfW2HIa16DsPDcIdmpzajW+MYelz8+7g8ReJ/uhmex9qMgcjL6op5C0++zqOMKCmH37PH
EphZiXabt1A6ReBOmF1YIOuDX5x+p9vFuWEVaUDBiM7+M1MX5aJ9XxdXO/Q/FtvFe5osaCVBB4jt
+DWtD6oD/dyk6UJxStuT4vS5Ttd4rtPi6r7ej+uDCiB47zIPdluTxhQXDCzkPA5xjq/r76o+0Iaq
6aDUK3eL3VKv1ql1nsEmfAb3gJKG2s+RLiTTasm6TEs/nUan1LkTFdIa8eE2r3Y5sYHYi4n+N+h/
9Xb4yv8HnUSojLhYHL5c8x5NM8WEMiyQo6LdGca80OLrfGHc7cLPfJEstSFs+iCpji3CqEMDyL4W
KO6l1ce9+0ipwrX4WpxV4zqtRjDJrAxl87Pt7lFtHZVTs7hzLwltOX7q5cF2O2sAPF9OywZETAb5
1jpibXZOhbRRxaaFRVLwaX4KSI2+K72Pap0CQ/2n9IchvC9qC4blg7QyqVt4M8MjfAmDzhzOA1zr
aBcIWVJ1UWnQH4XVEqdsuqmYjYJJ7vynPCqPC5PC8ry3SmF9+Jq+p2lEbcb0yK2/tithwrUYPCnk
6z02ZjLh7mwsanGmm1EzvvTuXq1zio0YlWYtZjlcBXpOekOCvlmmCddxxOo0HSOHdTRPiKtL8Reh
7l/8dlp20/5dVBs4KkYuy64XENmUqdDOfDL6z+sfKz+7ishohyQGqOVrjcmmpqYBUtBDdIF/EIHN
pLs24hN4WyHLrnJkRUmDEZucYeW7TpYSTXLgwRxLznFx7RgDI/x2byPOL1nUwzkxJXmwrWlw7+/m
DeZ+YjYx4gu6X3CMDOBQ9lN5DvJmR3s7OLdTDP+7a6CXDa6wYiV5T+sxxYlx2q5Bem9VcJBidHMj
WP6D75QP6B+C7aDW/0wqva9Xc0vOKaR3GjzUDTOj6s1/6Hix+s4+SyiGH+7GpvMiXAkTlGAr2cqz
hwS+GTY69KXqditrWpqMLoheXcdlH9ZNddagQxKeRcrvd9DTeszc2mzNghq0sPB0IeLatV6zS1Mo
xPTrMeAMF135QioqCDDmwJRjbCmLz48QEDo7sArpOVF1CFxwC7L/OTYvH+LD24Fl8EnaciPkG8hH
ol0UMXYzs+m5syFIJod8yqA6tQiok8BMiLgYz6iUq2+DIBG9qcATYnY/2Rm4hRCSHBFR6FmmxP4W
plmnOdUYk6sOMj8uB8iVS1AW4Y18mtYMPa3S5k38HBdbh6Gk1RtBLahPCcibLZrCeU2JgIb17hGp
SZ7sXWglvxsSMLkvv9ra+A2Q8/rZrCzor0fhPdVVRThi7RtA6Ir+H8zIe//2W2TK/LwJmbhpL5OX
Up9Jr5FXjNUh/qEBWMSsQqhuXZ6g5AwrtGwZ1JdUWlVlloRxKKrXuUtb4QXZDhC3i8rmyy9irL8W
7YiefVpx8aeC0HXs/339XGyjvXfwq979gzbdKfx0amMGzhNNomkxViUVh+cPj+Futf0xpsm6Njp6
70k6BndIUCwa11uPNrzlSmpd0Nqj9wtUGAoDK+aGM0TLCzjzae1YNDk+EdAQzc/yqkZTqZlO9O8W
N1nv15X1iaDmYm9+YTcW1p/ec9z4rfzu39b+5xHX2y8azdVSqpCN6TWCmjYcLlnal9NTzGlyl2Hx
oStHjdiYAUU4LmCeWg5cnQz2eaK5pqsjzE5bNkIZFwAYeCLk0BBFIUuVibArN0TZO7mjGxJfx75G
1c+RtkLotNcZ0PLPBRmg/y3xCYSvlTpVaiaJkujwbn8W20QWodousTChU0k/BgSDCmYZ9pm/V8nz
pdtsb+kRRh2q14yOffU0e7oGcR+O6tV9oW21aV1w4A6Do6cPBwHQBQGDR82po1xOz8N9exfeo/qw
FjAc9k46Nqbb9nN0W20GNYnRTqTHB87ECe4atADS4a+Y/cHrYZaB9TnLnYWvhA637knBNCbv5fdO
gaF5+WX5wAt+T+HY872yoMnhDSdpeVumAHCJdTGsG23q+ue/81+VItrB4ffa2bZvG7O+pCfiLaba
/j66BsUVtRvbijoQvbooSoSN2R7B6qp7mZxx61G9/iuhtq/q71d7Myj3UZSFh+XtUXu5dhJXoGbf
p/KIFBOYIahfcTIPq06V61Nuc57t7agaVWLEwVtNrrr5hpF5ghgBv56ZenTpz0TG8IG+9jU4IjHQ
Ofso20AqUg6UFl8ZCAfpciQpgU0rhiAnPGE2YVeAiaJrvsx6n7pO+9hRYnMlyoWYC8L59/Ce4GUg
YKnvd/jTNXMxOJEUzgts56wgAyUf9GKABKmt6N1v64g4E1q+61o3bc0HKkQUjUNkDu1L+wFtGGjl
qfq/cP0lgaqN6gQqmvrUL5HOVUlyftgnhbjzrgpyKU4SvAq7BPbpiz013bt/ghCX2tvhy4FssVCV
caF1iHZ3sijX8E65tEql79C5UijpJzIUuRLZjWVQrPjEJo1JcJyDCKJzD8RLV1m6RHYupirXpSYL
zLKLruEmOod7f+9vfeMnbHb24eWDLg0dldwiGjJ7P1fqETttIS476ZdMPKvFJ0ARdJu9c+tTToyC
d4n1mx5jGIJQ5XpFt/hzR44mvwNbfyYwJ0dqcv0ZSOmU72VFfMEWXZxtVqVZiGthjSJwqdno2Roy
xpKYutrUpndUJK6/6+a8oOJUnZuHeBx1g0n4CCRZpXJyXaUnmkPa2BOPYv/ivemH60l+rGImW2TT
tRfJ6CCiM6wNE7fuFOImacMGJcQqVCQrbsVQ5yeweET4KXcEdkjGqtzTsTMR7U5C0Zpy9KguTaAB
UYrY5DW8SwKrt/8+RuVfZbvNQerOpmCmF3OLVwzvC3NOmSOnTB17rnfbZIfaNIgZ2uD25G01hmZ7
XxQc0JacYJT40gXUp8rqW7Md5LK5Kh9DpCjiwcbcRBbpY8M4JX/EAIfmM9VwFBlJmkIvdqCae338
HWQnV3r1EjdSEZphaYBSTwMF1QU+Y87B6dM8EYFL/KCavZIYYZVTVyWZCAs5KxpmgbZ9h5LsqM6n
adgFlWTrw9UQ9d5bCVN1o2ocVgkUBieQH4AFA5BH+u8IVdJU4hj0wkMlQKWgYlxLTnuVcE+yDC8z
ns9pIZyXa6rpLZMJapJU4fVr6LqvvsxCvinVqypDvv3998ly8KpETQXa+r7QTW0acpJe0flwEIaV
Jp00y3P1YKqO7U2f6gsFnervnOeSlGQS9EyiPV7JOojVppksEQhIsWTqyMSB3hW8TQC9mgKzueps
nRrQvU9SCxm91sd9CAh+xwLbJbGkMtw6ALBqYujlB9RUAgv6l00XO1HgUs5g1oJ38C8sicAiyCoC
lpNvEIKEB0+NGwYKhhOsHbFzm7YkBpo2rUjVNlR+YdU3WlfvRUmRQ6EXNefUqioJp0oQeZHy8kSM
UvsgQf+gRxkoH4jpkmHeYlCr5Tagljx8Op6279AnekZ44DzOpP3su3em4lzF0fQuZU9HcuA0sJpx
HZw6dcUqjKVrsntdl9wi9e/SmFKGXZdBNPLsw9CNQJdGWUAV1G5vVKHrZQow8HH/e+Qvr/tpG41v
H61vS5Q/yuC8gUS/pcLwmYgJn9cDkZ/kIgt/ZGl1Hx1RRY6tYIQS2aclGq0KgaT395EK6wSUJku/
rFbvACjDegQHkKPpSiYGtU5maW6nYXljOfkvjpM4qyTdsyyxLDKkKR2OAR8hwqAhT5QCAI+yHcnm
DwzKXOXu3M0F9T9EHcq4ylnPr0F+HYr0Cy7G+VAhXwAomhPlKG3sKKugK0j2Jrtim7A4OBXtJugz
2gAFV9gmExBHkZF8xBSoAVzFfvc+3WqnjKUsdCXOsdVc5iHDpHVWpQjMXBw7khoioCr/ok3JT9I0
BJZULuSvIoWF7ydWv1IdGlPbFhQKT1U/GowaMTljV4kQQMuI+JOBsAt3od6hyja9kjsJvbYec3I8
9D4FlHkFXB57UCiqmk8Jmatbufw9bTe8IuSNxNdrZClT1cu8wKZU6y08Sjk5Xqx4JdD8unpqQLad
FCIDpqWGpcJXHU/UowuDROnsnBUkUnD26cTCRAcd0n5qA1WLis+dhuRIBkLY45eakYd58r5R1RGr
dI9BWh1ITcDA1+pM1kSpDZEEjrMqAwVpRI6nlf3Q2XWUXD/TlmMNq342a7rqDwFbU/6HDj8g0yHq
Zs451yCUfELJr9kFdv6rO1jPjFmKbEKKCEuKKp8k0XNJTI3vL8QJkQogUuBHaMAqGla6QUkBDU7Z
ZNUQ058BmQ2DHpkS/5NRb9jVaB5mLTv8AvIvdbw/2lpmGyIkrbIr9yltfaZVHBuJ3aT87Zm1KPi6
MMglc8zkykmwHC7wApWoaShrgooSkZU96EPo8UanJddqUY8RKehoh1on6nR7BGf5T3YwbZ1R6dnh
W1UDCfXvvAJZjAnFzx6LlxZPLaIJCkxb/xtsWQkecHTxf24QNyTELzIJsjAIO6v0LlZ+VUb/zDRo
WhevDz+oQPx5Q36rAMi5ZDKJa1RHgfOncTKT8IJl5jBNPVintUpL80Bbw/7buitQID5smWuCqUk5
l9z3S1vcNJ+XErze3criBHR5BvW7LpDeR8EcUAM+15Vd7d3CjFbNqOXqU8V90NwYXWm+CYoR52G5
XOoHqUy7rOCzjOFCTiobbFibWcRfQxfcN47VsOPhAMyc0NnFmT2wop7Mmdg+YhDxZ2gyZTS5+Kvc
xRP+sNZG1SXy5MvB3dPveQ6Pl8Uu9EWq9kn1dzLdBy6eVk9dSGzDHWhActx8R5qc3Wm3k/zpsqcz
5DxNxYaYGpALWRttWn2EU/BHocsAF5chCldWV90ugbVaP6qtGyqfnPMgs+v9F4dh0eK8wo9q+zkf
WhdggUNgq5DeNzNcD87CQAtHi/gbL2EvDxXhIpoDrao1e+6RAY1hRONo/HEHcSsyugTLQEey+XKN
VqWB9B45j2y50PnrOurc4BEp/zeisodegXyAhTjfcrEBuUhpddfKv4ompBEv6g6lo3kCVS40AR2X
vsR6t9Le0GleUOYyCBA4YM6awZrVV/UzM+hXDZN2QKj16H06HUUsRDXEQ7k69CeT5axbjZDsS1+T
tUyHkZR3NDDq7pxSxeBDTIrYUTVQy5F7WA7oBuAmqFmVswBFglhfpx5IuKshcS8W1hMdMCBEqS4F
02Nf4zJcqBLKSeSpNVlv1M4oGJGcrMpQmCXv/u5jlgb7p3WdfqNyv1G2gTz37v7lfVLy+TcGguEd
/yo7OlGb70NvixotC3bD2RgWsuzeNiDYDsRNqXvX4JrQVhrpOG8P9NNsEblDrL7Rp5NOX4F+PvCg
pXB1cuxJAejKdkeTRJu6i0CP/aMRCtZNBYIN2sw82g+ijUu75M9bEk0wRu+vn+BnMe5L5pks2NH6
fNrNEu2j6/0qjb/i+aDZUb0AEhb2F2+qbBrjI1Wcm6gUb5ZVKNH7zn3nnHG2Op/uJy7E5X7NT66m
5LNoz03XhRTc/D9r0HTrwS2Smho4AdRG5LXpWoN0oPcO3yEaRaHRpRtzBJyVMZPV30ZK24bCEq7k
abnfuU3gtaiKO37c2TSD8aQXKsdWBmc7vI2Pw/PQCGABUh7xcIsEHMrLa0jTDu0KgnDrXro3VMq7
cIBIsah91m2Wqn1LcOoeupSDn63d4DzSdhwlvebFQaG/DYNIUX/So0MPL9p1r7SFudIPhuYwA3p5
jWh03qMvcefTabbL4V5MLErtJWx78ehXg5R4CeJ9s9vo7SMSYRcf6hNCE+cOcQ49zBoz8oJG/9tu
tpL2Id7FpQBlHs8IaxGod7/Sbw4r0SasuPR2zuSlpCfZnN6G5/7W0yhRvupJHm+/oH05cBEA8oB8
aq/aRf0Heu8FYIxvEFb5ul0XEEN9BjsSlyCh6sS2Cxsdkh69+oDGC4NT2CkEBQgBUcX9ruY/zYFa
QrxaKQmOOf2k0wCULQ1uLclN0K+ajpuVfjEu9Ut8bdobHFGxjuWgbXweodE2SCkCRyPzVKTzbHm1
X9Tc03F2sXd15zppplaz2N63yK7u3mblYT6hCgQffLxrSLF1Cd7Aa4TOXSedlK82CZSkOj2AnYVn
ZvTVvrwGRyBXu1xz3jQjdwoR1PgUYjLZT9ShyHsflWPae/MPDhT9xjcxwl2Xkg0sVZ2m/cooxbCX
z94DUZCXf66H35O3VWTLeE/AaFeHk7OfkQwp2RXYW85xmpZJHZs3vFgUNgvQYYjBdm6CMGT7MGjs
7byN84FgP6itd5AUvtZT2UOktvjxFJbh+i7eW+Dk+nQXVxwSoZIhn5MfXM1teLwQpHDgAwMIK+18
l+9X64YQ2d5pQG/AsRk9vHrRmcfFQ6fw8spFp1lUrz54Q6NzwwGlqp68ctk3+rWY3kix0W/2356B
049taMRkViNEQmO6UcVG3eRLnz3eGYJkGI5/iI2h3YkU9L6jbdt5tJuM0lf7zUP2ZO8+PPW0kioZ
xwJ7e02MPir5b2+O2Xl5KN+1ZWwu7YovkOPi3XEQ9n6ZZjTVQCp1FTCdonPwLoG2t5tiftOsaQ1s
W7ZTtI3p8pZtRRqIqVXEEZNy9K8YcQzLNdy++KLfykGB1BM/6KEmQnQd69JxoFvt1TvNTomf9mGx
ajb5xejgGrEmgv8IcZG4942OMmfeCUrFovO1RFFFr4v1EOU8w9VWg69KDzS35BXYjrQklpSDHGi5
9yq8lXOux4tmyVDqcLYTdGA+SD/cM+YESQqqyCWfKhXLioPILHXVe0em+9CiKwf2Tn6CXHqkMbo7
f8MmUjkTxW+g2FVDf5hRQHn+hTBDYbG2TI2tLaK/IiTC8KKPVlPY9CquuPji0Z9ilTOono5xmu3g
7pywQEoMJ97HOcUfshQ1jAuVpEGJ8HX+o9T1JfyKZ3LneEqwNMXMmkNEFtvoC21HKzaFBy4lg4TE
T9IC2hSwUBcAgkQyWIUDFRwnAVMGQPhS7o4CLB1PJwQhDaGNFCuSevM+ZYoSNq7bY7whyp9Z5UQW
BG3KQAD18UMaDFbQvtXkM0lk4YUSglS6jsGGygDBGNpuvJnQo4re3HlNcVcRMe479/L+nxIieKWd
9boDTMk1TxUeKvgFHqNQETeWvmUQk9VTC57UCYb2zlMTLiPYeXVgfhyD4yp5OkbNbOKbNN0qbb5a
x5K9vXXq+8n9Mrssmozb95yyYQPvYkvpdYDADCNp48Fpb7Eish19AZlHEMxjCO6IayIZbHU8o3sg
vUjk1ReDJwK9+NdVVxCo4VboCSbtDRhLRFcqYASaQX40De+cZh1f585m9LbDem8+qHTfwSuYe3Pv
xKPgX3fmqf0ICgQ6SNO2v9EHysQn/kYcM3vJNnzxhsrT3IbbsN55gHE+gnuLqLpfwX38utcVgPfN
0RPVjl5EL0RA1SrSTYWsCdVzKNa4QjKVVOusTzDcpaHaYNYbOFEECzkklfHp8M2/zqnPG1BE1ZL5
gAqCJCK3VGNXagn1aRG9iIf/8rXklcb3frW1Z+k7kM9mRpXwjZBApI1OsZ0EfQUViuIEUF6Y54LB
ni23eLHuRmsfbvJGL0hvhgUclzu585nirpqtq3FoH9rvOsUk+XZq37yajzI8fo3CUkBYv9BV4JVB
n/89s1qB4j0yxEzOocTia1RUCjRX4PXFb5XeZonzTwhQb1al/cCelNq7YBccBwi90rCtRt0NKlrU
E+McA6ehK/tjvJxd1X6RSG2YD9gQ9LN7tS4f9wKBBo2q1Eu9Z1uCeM/29YEETCPadTZ8/T7sWgSA
xbK54UG7TBWlGSEMWP/axl4QhOp3I6xE4C+QRMPTzkYejz/gchzOrXJMir7WN4ab0X1ynxjw9Cmq
HT0nz0k6OY0+d+vScIx4200utjBBuQJyCEDlnp5ByrXuvzfBsSE9mjODY27fNmAIiXcATvGfJGjm
46ph1quW8Zl+yYbWgi92hsKPt/mZQBdEZHCL57J1Gkm7Tvnmoja9fKH0NRDJpj8EXmpWSjCujp7D
L9JO02RubsvjF3AOYlnO/Ny70WS3cya3iLV4mbVVndlV8M9V51h1kqozp6PnheLvokNyiMTla/lM
hxWDJXJLjwj4ez6341iAiU5n0uQZ1Kbp021+u/ewsrGv6J6ByjasitKOZCmMzsm74LV+b9a1FjLN
bu0HVrN7OdgpGs2wWse7vlRKUwbEEwhbw0OJmjdjSXmCq31CDl9IR9P6RnUibeThCB07NDkujVVL
raSxFhoYSIBE50x0E1SVWbLJSqNUaKU5s6cdgLLSChbg0+OQinAkCcNGvMExNQBvCOeoVhGwLt4n
kIUyQUXqevLaH1EdUwBH8EQgIxiSRNtKXM0B0eFhAe3nsfm/vm0CqOOZFgXxbsVooOhHtZXAQkSk
xHrUE+u8dfZoBQAtCy7JRMqEA/4SVI6QZCAE5wII8FFPjjdUFK94wzcivWJ/4rqjzgEXxxjpIiHP
h299pi+M4DqEGMHkm7jUG1vMaYH2FWZ03hei3Af2cXaT2rDuyOLJP1FIdGs3fjW9pV8n5EPYyAv3
JvdbhEIpy6CHsPV9KKBD8E/dCmGXYWmEJopon38EqbXmnSS2yGTfvK1LhgdAp0SeZm/dPEqvdTHU
HklpHKVtlDXJUjL/QZPKFXNWyJCrsyf9Hgak/wc70IXdYNMlybvpbrqoW1EpWSTw7kKlUxtRGuQQ
7xkZqqVXbCABgliQ18fHoAsYZjTxvvZSReH5KSm0ysX6NoQ0H+QVO1+67Lzb58422MGHo4EUjLgK
LSxldLUeH1rViRhzEpx9ukfnghGu4M/c0UiXOyhp2n2Qd8cs/Z2D1D2jL34MYBaowebJ/hB5newq
rTRPXcIn4A2qee0nLxMcdDc1ckWEoxK0Cz0PiXtCMqoFNA9UD6HlXa/c93Cefqp08RQKo3fyvozX
tzV9vQFvgyoBnuObdqevuXikXv6yRdIoBaLmK2OfZ+2lp5kdQAcxm23tVBJEd4oeqTnoZmCxdHwh
6pOTV891EfPH5A+o/BQpUk/VXMg2cDu0LVWwwt+F9ojDKsaRfn5SdGEMvnCQ6pBSyqrREytFH5Mm
3WBChuhHep1+oTNDd6hSAEUM+TWABAoypNS7gPyXcjfx38plUjPZwvizyvNlLFjBQ0BO9v+PRNJf
gr5juX/DQadBQKx0HcGH84dkJdMPSQCl7tDLEfaUmC0O0O9nFTB1i2mPfiYUzMThcDQwZPQD24GT
v4HvwOZItTEndq2+QbjxP57OaztxdQnCT8RaZMGtIjnnG5bBRhIZESTx9OcrafbZ2vZ4xjYo/KG7
uqpaLkAMbPTCAUaRgbttk7zUx1wWJ97Webcn3n/1Nk5AryCNiA5dF3wnejsXWn9/GIRnK8ab6qQs
SfZ7YfMyqpf4RjLmKmugSDWxw7rkEcZT5et5ji7F88xRj4KbBzyICWfT7IsABANqwD2ngQPq9mQ5
Wca2U+mse2CNswkOAz/Tw2/NCzrhrKfzecLyVKMrWZFmxpdcHUxUvFtnOygQAHSBO4HqwRoicPCC
35EuRaOQVyR641CbkDH8aVTli+6KPn1nZrd+ghoiD1KXjFMfN8bndyeKPYk8LUGcwsM8QtW/AIDn
zKF1ASlNPxyDoTDB0S6VEMzoBcOsFfDTbO80X3YJpe2hN2LV2f8ZjjfxzTYS8adnLJ9eDWkOLujM
8Cbt5Zho2RQUMKLWtbn77PX3MwtbNVaOCD6wbB9VRhN6mc8babhihC66RAxLxpHdXZS9vJ6ica7R
u7kNyg+GbeZWy6PSiX1tOtNDeiK6y0XqolapjUHZUtc7eYD885AdSiYjzzHo7pkeP6/k6TMKMv1z
w+uL+QWMqnTnwWwFOt1xU3UreS7KrbNp0hW+DPI/WXFWUJfk6ip/7b+JxjBC3X/uryKtZfxg9epA
IfIi5qwCzA6ZdPyI9gk9Z+04Wr9DMgfox9rBP539yLAARuEF0jrwp0cJntGo0ve6Ma3hPyGJPMgp
3dLy2rv8HvXVaLkXsSJvjljzVBwRfHVfNAgQmn1xNeT2Ic+lZY0/2byHmOzZiEZowcfCwitXhxeh
snttV4YDYiuLSc4lB0zf9g27khvAsVBcijyUbdjW/7Nnb1DUsc9j0JHM4lDySVUt6t1GN+ocu0G3
7tJ5ttlJ6W9AXwQUG9JzivWRpxuVjmgZCVwzCBo/sgvi5NaP9rrSQaNCgVBYHA0Q6pzVSHccyg3u
ZCig2yJs58NeEQpms1gNMBngS4G27LZr4Dge0JRFpcsiwi4D+MAl6q6r7qIwSkGVPPBzN9l80kiN
outT2RQPlRTb1oPs6HWBqmTK714AtcxL1MicpgdE6BfyGKCFW68AWKAwXkX1Sw+eCJH/finiC0ae
0q25LqNOJK58eRfd8IPq4rTY9uvjCErd9MJ6l2alZ1UZlfwqr2VoM0rLDjNUFmpipCuCKDAGtRw2
s2BDi7aOOuUJCDbjNx3MlTF9oT2iYmD1AEc8fJDCtflLdBCisZ1e2sWViDeofH/mEF90kZhW9Fdj
1WmnA+dAUDZW1VLBHoxV6KjQTtnAshJ4sVPBB1s7Ut1rToEQ+FoO2cd2hICEn2sAbGCnxb0sEgwS
DWo8ClMRZ0SFD4ZhbvLozyS2QeUl1ZWYG3r8tNVGcH3KvkU39sSC3AEHiSICFUFV5/IPwlIZU5FP
j/KSIlppp+LMYbZSiFZl75MVpMV3VQVaJW8eMRUUSczwhzsh/xrT7HpDAwP3Po/edrBRpRxXp5Ob
MhzorMGQUNVCtUEdEhvxZNknlvT9ZQlngs9UAAb37ZS6YUcbDhEZDwtGLOuC3PCyEKw7Yymea1Gg
Y4+H7V6flu60HFNlkQiLBUIRoPhkpX+VRKXKSgtVQ4htgUxBS/BEMCmMm2Tt/ug8SBCCS781MDqY
Zv1UnAj8QFrpspnOGi41ksi8jU58T7ZZSrbz+pYC9KwQq8Zzed1FsyLvhYBdKdWTMzoKimtsTPz/
xI9xuNPQjKDlS+Nwbz9+IKVmh2wS1WNL3UjLqBHI1jCoNDKfRkpa1NCZ7Ozz2rK0KOq+KRHQsd/n
Y1gZDmwoczDvMJtUXmPklBzd9Hye+iAEaMyLtmT0yPwTp+f0PP5jUcDPQPFdFuNlQRlc057S/cck
aScfy+9CynwBij3w5E/HAuOwvMcTTULqGKGi/PBQBpzR7cjfve6FA0ggPxIWvHqJXYea2+g0aU0s
iEybkYwaiPsIMTU5s15qmbZaxCoF9soiVAitz+q2wnt9hP8A0VfWzk5huIIeQp58zNAgSbdKFyEq
AfN+djEx60FyiT3pQSVyWceSVPNVzhK5kJXRSUNUE5EfavZ3ZPRyy/oI4/qcV/Cy5dtRG+ZXKeAQ
USd8X3bpGBBOAKDMODIZSdZ86N/1cFbavfSgLlkdXyupgI2ccZizf/K1VGrGnHknbEPAWEZNI0kV
50tHlgC5VEWyhSwPyHJ5uvb5/4J2DbCEuEsWYe8MKJTONj9yZofQTKntobzwWb6t+bHl30VqEL1B
LI2cxC2itQapatYaovl7qVGWkl3lTsRgQNQihOUJmZ5cBtioap4BQ4J/Vbp+UsaveKIUKK8TzqyS
UqWjhVRJL4ZftFhXtV41QXVKGbxQ/WFLxfJB8RPlI/5zWsSy4FuxLvMBN+I8QdYcKQFmYitK0aer
wZv70BAbSZajiD74rXckIdIMhAE1uaKtAe/qMVRUkdcLEc0M9cwA47kOCH8O7frqNKtptBsMzeZE
w01NUtUmVYuVutcmtFBV1MrAI1DmNHBlykVHE4nmpr9wqsoDku/fMzvC1WII/uV2CSj94gzDBmBi
uyj7GGuyZdDzw75BkspbzH3XempyA9GTqzu/9Apo/2a7inwybxCrIDO7emTFzmUhj7grssVi5gqn
6YaNFFcombhOToci2OwYh3gSsKY6uyGKNoPdNPe+rY8Ru6m2AxzO7M4dazSYUJ9Z283LDvDczXQW
bG+19uJ3fECQyZaSp93sR2cTjoD4h3rkSuprY63GogFoi8pDCNE0YBhAf1KQMJ1r/xRvBk21blp2
kWo/ceMDPnh+iZTNODQdNTGRCOlbb4kUeQDkiYeIu7zQOJYtZz6d36jujdkXho6DZ3v/t9YWEwqT
qr5YZbqX/+m2c4aSbPE0q/NoosmDzTCekzanbMmB/8nOY0xerSZtMK/L4vqvbpdH2x5/zYKLM/zl
USaiG2lAkb2ZVwgLN4nH0+zs83kp8p0B34q5p2BBa5Exq/xWB5QdYPN811/8QPq5Xwz3RAikFrCr
lTJkJBzVhQjaydt06D5JkKGUVwhWieNLIKSAfTiTxEA7iOAkmSrk7Ioc/f3a5HgstkViAqJG0U8o
Xk22o+0omNIDZfldniOqb/Cxv11hGN9uhb1nehojJeTzZfOe36e1ZTStdamwd43uo/POIAwBGBX7
7padiv2eaIcrA3bIGwFPo8VlIuQ5xYrjhbYNiowrOw9xvLRU1TAJIR7KikAv4AQRaCTr+G/v1IgW
hHK0IW1gZS3aBQ3RVWcQe0rdPBGhUguvTbSO5o1+tHMQAONvR9VeRQkfBqo/F6pEi2RAqgAlKRgL
fsUgNOoFqjXvaUVkgfPkTcwPJ+vlEISxFrHV6k8CV5BoP+N2rFnJNMAfs7gnbxn1PCICGyCLEv8L
JglxvRlAG1QgwZp2p94pwbQ+tm9eWgp6LuXLpfg9kY9EmxUZrJCNJRVUtOJAY4G4EjqzoZJtDd0b
rgg72cPdW8g5yXPFvpvRLp5mxb0Jyxu+wNiYablktYPxi9iTOOuPa++fKCoC6A00Wkm74AGxcXka
vUruNCCIN3StNFrheqOsxUVuI05DRk/seU1wwY/qBRXOiqsULnkKqWs7PS8gx6QmV3de1MZaElQu
EG27eYLbJFxWgGQdmgkaONR5NNvNDoGU2jjVaLFuv1rb2X1pAAocKaXCXODIaWacoI7AVvMRoMI1
p80T/NPZ7/94YE9IGU/7qKb0NbrEiDV+7tKQwmSjgcIUehmLiXyODGRfc2BctUZK76rZrq2U4aQa
G5/zNEJTWkwv9sFO3j2FEJVJpQMfmG4Jjwqvwh/ambQC638oR3mjxoAMXZAKSE2WJ8s7bldA6SWc
uWqRZ+vQYFfiIz2Wnlno9N/M7SyT0L9rjzPIkFCggC7sdvnyzttVMtWWCFGC2vzWfUQ0R0pEZKS9
nF1RgMJO2TtojoCRq4t2Jd8idIY3nF5yre4/N7ssWssirMzn68mCYrhP8wKUyLVwNepkCAUEoEgI
gQpKysLgF9snAQFcvf4ezLLL1Y8oQeO65JEh2w5/Av7RLjtf2u+wvZJAA2vNo922VdkU5uheqDMN
jU19mA6DXYnyXeSbFUKSn8bsuPx0ISy0H6vqFNIf1YJeMp8eZXJB+MCUm8tL/mJDm2KDZRnF44Jv
QSM/0DuDRAsPI0wU6PUHCq+kBZeBfk4t1Gf9S47Qy6VQrheSU4h4iB1GZuwUsX09p0l/Xu/yrsDx
/KeIhZhFWovMTCkLxfNgPOdyfeEaXwnR2fuwp5KdJ2/fl8IwT6gjqwMNTCG87Ax8zKDe+GdS2Mvp
VkeqomNlN5pgynUiR9qGF5V2JSICNhpUksVLFosqU2kox+PEtOgYVOB1yGFLzE6IYCbwoNILyQn0
S+rmTce7sT/Slv2T3crc52PpbVtv1BuiiVY6t7a6OG5X1YwMWXJ0ybpoOCVc3Nz4i3ASK8MZfWW8
WEVBcFTzS3vPckuMNKNOJ1xOrkA5g26Es/viNBM/PiGFU3TIB/3neBvVxnX81+JbJWshKYIchOm9
R8fuZ5AMZAeSX68MQxIuh6kOcKhjAt7hTibLPG1bYlaCwgBIUy1C1NT1uGxCjqWAC5Iv+YWKGw0b
kpSFXTyB7lIKAKFeQ0Z6Yr8X0nuzMZHtCGgTBtdkhohmyEwXEqHdKjTjuSYak1QTkkbbPcFUfxPW
ZU1OBaI6OyUOWve0Tgl++WIpLWqeqlmiCo8EKGth1v5GyzokDlqjmiyWUBEzAYxkMFro6lM179NL
CJyiRfmBap1eSZjHlz9zBEZyj31PyIjkGVrs2DBlPa+A4Yls7WG9yTOzQyuGjpIWAxJ2pe3akzKc
Gl63FmKdVp76IK4Qgid5jM4pscSBfOIfqzgx20W1FYoKeM383jRy/yMj5mKqbc/H9qXaNGs0bIDk
IgrikS3lvGBTid3CJs8qxGKRUqMIMiZWYzn7qK+in0f787CKgS2Orz/SOIsJjHXI8+rtQQzsP727
qxYKERxR2SPKcvEMXSOmh96XZ5yt4UJPy5Q2FIPUAW/qNdN/0LuBYgQEqC3+8wv+8R+PRJKDd+bk
g2HXQD5Ksl/MS4mC1L+2IkxCdTIthJcEcnfsOzJMt+QmWFkp1hGgJdQ2H1bKXUSBUSaqjyaBujoB
FbOKieoW2lqQg9OdgSDqnW0WauuiV72ZrmolelNZJsg1JM/fRT4T5eWf2QhIFmul1rn80IqZc8iR
dIiJr4BZRUwKkDDupQLPleD0+BMFXi+UWYfERHD6Ugx53Qr1NqMnLOiBIlVZJZWBl1eJ3WAHUAai
3DMPAFGFHNR2qEaLD8J6JUCFrOf2f15woGnFThP8T5ydZP+y8QZhc8zvn66Wu8JGl89EYHrNP+3F
2khnMILIYp9zDeJ/dU0CwELWbi4Y5oVG/bvESRrIqnMiU8oOTRB1loMTrrLjr+9VBtRQNSb0cImv
hmebjiAKu4m3wLw1MdQrQlPk8ffdKXijTpY108mBHU16p9f0egC68pgeYTuXK6w3fYXyguIbXjPL
7bF00OavS1RFi2oLlSyuNDeliUhrNRjUJvPrarjkDGiweJ/lnbAPjJ1qGa+x6E4FVUpoK5EpGisV
oggK+CFqU8jzQeSVPuRLE++eoR0x6IKAH+hInVyzTwNZHvGbMaKPbFiwxCtBUduelA6neVcddl/Y
FAj4leVpeBWxS5IHq9jMbMpsC+rGKwWFBh57NhIbOVFmIhgMyNvhUCNxrMJ31mRrMQWIG/Crud5C
NoLvIjl1026N2ZvZ4sdd5Y1y0mLk5ogsf9OE1STSxIEjKOBEQ0XPT11DdzPqNqx3eKOxUH/au1AM
bh+cLK+Fat0Db4B6XuLm7DShdP81epXRyYanOVVjGqVjMQIUTTRkx/deYZrVVojYc3hFD1UtyvTL
+WkijcFZVOsMP7H69AQwvTIlClYXM52hHrDG2p0eqGIsKI/SzOcsld7lGwh7CvFytofoc0p9SjlE
81/D8jo7XHUkjqHWasX88O07FNfmqvmpq1OOXaoLDC6vGrE5yCFXY0Wu+ElP8o7YCdXbx0QlpmH/
MSDGYwp8RqptqcolD2TmmlnAdjDtv+X6Qw0PJgoUAOc4LQxetEy3P4Ti4R/yv+200Q7nJWWiozs+
W9XfAmBgBJGg6cBU5YzvoLYVSntXvkuAAp9DbKEyO6mqruV1zeBCDDZrJMVyo6GGCiWcWxEyh188
OO4E98Jr2CHqPyihSA69be8CgYCos+X34X1mwlHqaczyF2+xpzLA9oWMASCLgyJST8kZdC1WAkoX
MFl4c+8Gq6sG701rQ40fJzTjNDt7FMKmND1NdWT6QLp4QWvG1sM2HJpmOwqmzl3KN2H7I0UxqNjx
Mfj61vz7NAlkGvbhu8m8r/+ZnQPFw2USjZ6OnQD+R6fyQSwom80zJEKfOaRDcSTxKBEQoViLiaLA
T0Ef9mNUcvLiB2XLPLOsAtDDpj7NhepdyJFJCP9hl8qn82Ov4tKlne/OCtZeTpWAI9e3lke6YZhr
s8lD8zP/BDToIy/D6W1Uz8sLgWfGhtgOMLn/hQ95/pTOMTOkNChehCqxKraKCZHDCAU6i5UhDAT4
LJQGQcN6UptkwXHPP98DlRuCHOnvkCcQsuaOrarDKcp59Kp7I8jqVwp4dRf0DSwV+vmviC/4PcQK
Eq6EIPtbG4KqCLKZwIGCIP+LGys2YcLqNBCMqbbcebChF6UFi5YyHZF1cxvoNKYl+MXD/+CWHO/W
nLjaBId1GEVKlvSheaw5X0QoRI+jHy3f0qQ1h19XXheqvGuFUo6Y54nsaFSl5acJeQWuShaDMX+F
Rbrsd4oytZhjVOXOJuTAir0UayZm8BldvO+T7WDTOHspexeLYw1mnBmV7fTnPXkmWPJApKX1N8Zd
kwKCx61VbVjNfWV1mjw6GAMUnGu35NU6xVVjVpg0elTLKgHeW+Z2+DqUm6Y/+1A/gacBzT2ySzX1
aI/waEfrCiz8sFNglcC6Pdr+vV8chh+nPisszofS+HpIsdfwEuvYsF5HOlEbXhJI5GSijyiLWukj
qOiVV82xQuNgoPKhAMbU9WcKZ2MX9mEORSjKhW/M5PwwPnJoQu3ZqYX9FN3qSmFi6j56qHBUjix1
JL/XqFBalKdIYljS48bP7HGjiQ9RVY1V8MUYN1pyQ84P5W1Y9jnTy/BCL5I7LeVDt7isttS18gwD
Uf9y3MhW76aedsUW2V4n6BS7fIW9OAkoh6z5yJXm51YyqP19PJzTnLka72QNT9gO9TahOwUjLbTP
f/RzRCTpD29fKQDZqRGz0s5pFIxPeORXu3ku5pMSHeFWw+vF83eAtIm64BqEdvmwn6sqc5tiLLiF
NC9Cuy5ZQSifu3nAr1qG5nHhHy7u9xUPqTIhSDwrKfeewD5k80DZbnCAbZjlK9KBK6MCiHkt1eM3
TxUko9Hcfmxe8LKNJU5spa8NPTD8S5YReKpR9ZqYBzEtRo3IqfVftW5YMLcVR3Vj9zLbrsh8WdYM
8x2YCTRunkc6vUGCvbjk/edOSi8/3Su1xyDvZRGUt2N+ZBXUF1ImnZvUih94hLhI9PBc0CwB4dNe
SaIYEv/laGhWp+QunRHssTfCnaK0HsKXQMUsFP/Q7RKDEUapF5a24Kw+J8iNCjuTkbE/y61kxaFQ
IzUBrwrHG2SMKgw2CeyDGdu/QkLlTrJbF6+WCUSFl3HJKWcwel7W1GflPUUW5eBHEADzhAr7GZJv
NcCfUimzZABf553R/o+tc0tZc3MRTcrcLw2K2/BiqylVhLVjHRf8hKovefRYImNu7Jwy/oahg2uj
RjdDSFXdDBwJGMrlpVS6BbS2BUJAdRxVHU2JTBWkKsNtXeUL/DukRxUy1MES0QT/qvQELOZw0LNS
wBcQAS9hIGIP5THgqShsTYvOJjpVHTxWxW85MixNuw52PMpZT6BoJgR7nmJHdr6uPpeZVzpvxZLF
Xb4nBlms+cHlUn6ZaeuK/9GCJIMUo+iJ8a8MJq+KcW5C2jWNpXLVBwzNHLcQKNNwMdZoz4VCiMEu
7WmM56ests/Oe+qv/pt8cg5V9ThGVqjMVo4F2fBQS3IVwRVZCWEmvIRsp3n4BWqWdQANypmLT3Kt
rFB6JvQS6puRZI72k8hGyz2VOGroGqGaxTrEzpMGVbsvKGZjKsmhSo93k3J2BuUoOhDmFLAwRIgY
x1W6bf7rdWBFfWFh4nBcib+f02rrDZmSJrxCWYSx5DhLxARTew4hL40uTeb7YrN8+owY6zmU9ejN
vdnvoda0ilPtlUUDwRyW+AnyDg1iBhTWt7RHKyBOLPbkd57OKFzP1cUcSIddlJ5egEhzmcyTlY5J
BMeK40kCDvMBSupBD/IDFH6rxHqjUirlJMFqYpwcGe5yOS+yNWsN166v5V6gGYsVN+PZlklK4oBW
UxP/79B3TiO5qAtBiNlCGsy+9G3d2o8PP3+ayec0hGPBK4VZfPHoCbUQz/cJ5iZ/VwUYW76qWHEP
/EFcgedMrxxMVBPQkBApeMs7JQuxCFL7yMyt8K4wfPlVrgDRYPvyWzhIElGAGvRuQ5jOoLAEMKzJ
LtZERgsNiChE5VXBPSoeCE+X7kYCK5WRlbjWWbDlspEHc4rQFBLn3xfSk0NJxMNtpEW7ggXC3iQj
/lDhrYJ2NOzWZVnKa1JXCzVMSxKYS7fGTILniTOFzPkkyMdGa/pxycmzOrRq0QAWvUbn2/u0ExDe
qvNBjlWyVaX1LwT/NapBNWpAmZqGepUEPFVK6lU4ahiCihjXTnpf+0ZfSVW0VC+ialQGFtE/5B7n
Qlg+sA2OowtIi/6mpC7H4xRWKVWiMbHyLkEEyrUiO8A9AC810tmUtl5UpBYlt45hIylhtXOe6Y1K
tAn0W8H6BRUCJD2aZfDQAgvPiUCi70ySmE9GYL3aF4JV2Vxqa9MWB21Ys5OqBC4a9h/zlS47zO1/
8/SZeW8LkgA02CT0hpEiR7jBl2CvlN2/qHepm6enmQ7evvWGfnHy+CKKOveoc2k1EqtIt10MH4bH
BwLXG3OacNyfUqm7dN6AVl5l963h1YT1Uw52kHf9H12E38Rg0zxVOwE6MW0i77q5DJnTLABFpt9R
g5E1NERq9UYHcfX0r2oA8MpMf9GoEtagLlrzTZRYO3JvhBK4+eMpXIGCLraXhqjmXHFVXJ0g12Qx
FwLyJXEBnWa4NcJURnC+tNeqfnMkO/BbN/w1t6iOFCarLwlc5/4dnOLqGl1RnFVt4DvQZsBSuauQ
vIgmztPK8jq9oRa9oustzy9OeX7nK8S9MH9nTzP2nuPdcFYy0YDvVD3xWxVGkVA/PVS5d+rv+qw9
Wg9YaK7Ba1DdyOodebUjJB6YcA3q7qXppBSbQEehkg49aC3A+V6uKAMvnBEYs0iFxCD7jOGb/6SQ
GUjkfNZwAHQAMWaS/MOsriz4OgQna5AoDxAGkLtTqG4qrrQ6sYo5nQ17pgD+cMWW+GQcEtHpQ2M9
r+iL3KHfyedCaj0OmeWc+8i6RldAB+tzWVp+Y6vB7qiXeQATCjtpeJLXyss0JmnJyrfQN69rmiUM
5JJ6m2AzOKq455Grif9BfFzns76qd1TnLXfuvXuv2DGGNY4zutXasDI89vTx2lc30f66uq5e75YR
OqUhDnlpYJ2gSfp9DOWIFtrPHzmcoj5fVXlBJUf5XNXCgCVeJekmZRh81ofB1Ulw438vdLX4u61W
ww2ELNXGwm7RoV66u3WOe5WwMpCem9+SE/5sBuLDPn2GYIeQX5UDBY83xNb6OuOAicCg6cEk6KiT
dLl1IQC9AlCUUKChvmQLEM0MORnc+vajLeC5QNXmNEtQmeVFDcVoj5k+q8ChLBK9vPJVq9a6jR/j
aGh0y38477G6XNjsA7AI4Ti1SR1RhWhR0oqevPtOFVwqtl4ItpCYxBYKUGU+FLLc4ZgjGXLZg9Yh
GaKkyk0+UC9b5961p6YUjTG6SqfaESilQ0pL3VuBTIpdVUqsuYZbdpL2ZYIb4KnboF1AYf9cbuFQ
PVq02hje2QB8zGZBuqbFjv+DjSyesY3U8n+wbU2wVEzNCpui1USNbqzOoxvCLaxiK244gEUm91pe
+2ga1NQmFfsDsdGqzu+rGN+VT8aGKDnwIF5mdTBO6/aqOCgSqcA6ONuLB/l9X806uSZw8vGp3EpC
r3xDibzcNp0nHeFooYcpkFogNh5W9LT9c/tE9RGYmVicuZqYp07YwUwaJ+dqDS2bWV2/zPiIS17z
5VbNCKS3Uwrbd7wP8QrFs76KjgS9+rwY03m3BuIDToRbSdlJH2ZUIDBD2dsKz27pYl/PnQvymc52
5UMgpsKzeM4KIJokMoAaP9+HdVrfkdIvkoW/dmqHcAZr8ew2qo5BE1l6lhl2veoUUrLe99s6ocdO
rbrv1H37dHarvpP6dim1tg/7i19T6hj0DGfZmJx3GGH7f82ixdCg6rhMJpVJ8F5EgdU829s9wQPh
Xqv4W4Cfa71UWqcNUgsQEiU3+3EblBNlNg4vSy7s2ooJAI6sdeUKQj5jXgap4+70Se49cnxQj49v
vvfAJhEskBLUC5TeBmYEJbeCoUFsTf6OBNqxyT3kdwzDuhntb6FXQRb3Rkz26nw70d361G1ue+z/
lgwzuLU4ewZ5qz7bx0DIToAdF445KEhxjeILE4duYqa+QQUNiQt5J1kTzMnZi3G0KD5oLBZ2fQDB
9cUHjKSU9fC+EEjLo/JvTU4sz/1z1ZxXp499eYaBBz+5K/9ed8fdffkCwoEDs5udxsbu3X+My/MU
I1YYJFXzy6q+2C7ODNjWdfSYNA4RKyCjq7Pt4Egwq0AxA6olTJBHtN8C0MU/iWXz06NsGOI636i6
6bjUfmwdPMC9M3rkL0vtIj74k8oqHISQKG8/XMU9so3Evd/7FbqwUOdpmqXGISZ2vTgGojNqKaz9
pw0+ChHgxYXCBnwcrRrPQTyoLxqyI+9Xb73mx30Nk9lr2FyypQXYQZ7+uMXo7Yt383iobT6Rezbs
K84Y75/yyyt8bKzoAlwmK6ZfMC+g+jg0Pe3g2ArQqRRc4ByeIYMJUCdYBk800q3tlefX2TIPGSZs
PRgKH2HTOe+ruB1xgYy1whnT8YcFNzVr8Jhqbkw7iOa8iYDw6l2i8aPSixaNJ5c2aaRucus2Cpo+
uBM+iAEWKLuY4OZ7Hm/iJuGqjdMqLRfjwKnGkFVOve2lap3r+zoPvFT6SwrUnk4dg9pXwzqvMVzF
wxM1v3Xv3p0aKuAIMhc4cffarTkn2EQVL20yx53CXzK5gT3E3rXIOPOxEGbNDAjaWvH4Owr6dae8
SccRkPkkagPFl81S7/7LJtgLF9U+y25I1ZK4AdE0ySqNHTZfAkdem+4t+zcW41RmF9/V6erV8AB+
41Uiwzx/FvZ4dk+zgkv67DGJAQNK7Wh2/916RylyU7oT4SuxhcX3JBJyk1Y5HseJFSHMjL2a+97w
1Wt6w6ZUkE5h9fpNB49OcxdY6Y+c5I9x60ms3cULOq61X3/RXyPtvZ9TAw6o18Qd+rl8DAOIba1X
1bxD+7E+QpLOnS8OXIHX2Jofdhg2wUGj0Qov7qNsfrCEuFiAf6xXPNkbHQRdOZM9ljS9T83mdAu3
B2eLC+7cOB7HbQOgDnZA0Y7pqAHpnFpnaDa6weYzbqYmdB204tSngc0XzfHT3faebrIozsL9bdok
6GPi/r0oRQwLI3CgF5gndTXiLVwDeCUo+PSBniRrjOM2MYbfEAG/fXajClsbLr6V4Qdvro5hl/vf
kslUqj5N/+BHrkGolTr+t1U8bCndAGOmZnh1InRMDD5iZZzsr12KtVSPZ41J0DHo7Ed8fN0Dovo/
5Q6jo9xPO6VhDZZhZHPJVMwC67U6h+adki8jwNyyNSPgIgJfEOGU2G4h9zys+PCkzcO+GrnY0LZv
eE01+g0vPRSdJpW8fdi9T4uwQeBcYdcLohtg2mu/Y/tVsQKu/OoUWII9fK2rm/vVKtKvmKFHCAgK
ArZ1ZeXBM+MKKk5jAOxgoXWTbrRY32+E3KQYkLhQMm7X/muDk2/pPRCV7zr6zGo9Y/mek8NAAVti
fbuXX300BLAgbi0MSpPqtNSpjO/d7SjslE/diEyzV+Uh/pK+RBT31+m81MWtvMwuCrZEyW9wQ3u6
5nuf3/vbTH8eXyusK1xg8b4DyHWuv03qJDTi/Ck6xjTuXA4VN57Uun5WErrt32tqPHWiAqxvT1Y6
8IHSEFM9ScXGIXi2m/RKpJ3PAVPNLs6/0JV8pzh/DNBB0yEKPGVUp3lrnVFnYb47efQrTbe0rLRo
GLF7eJUeg+J1tcr902FzJvLGNsiPRo/b9EkPtnhw/gx8s4mIrX2pxC7425YtverSP+Zny+AuMwO+
7qtu1uiKM7hdXAOfcgCEl1UB0XmaCWLltx094TKwWV7hJMTtBx3ZEu8UqgkagFcXjXa1VfLd02lS
OJu8osoRXHCjey8NgUx+G7sP7kU8ODyf2C3ty+99DGTWfzJxu59JsddYFZfJHIdxfqi+TMj52RYT
G0JEo2K9QdJ/42ky377MBF7y9w+R0nP6JncFopte1uAb4Sxd0egFMbx1/qv3TwsiOMYXcoCL+f37
bO6JWSL9SawSuSX9FVfp9Bo7xtG8Pa3Ly3y8zFuRIpV52rKBedfYYpol6+DP6JwH5x+DVLzkbd94
17MvWCGjJtoYVfYf8/E2q7CRGvYZmIBM17xQdE3sxzpi6XtYVGm29OaO2jdcMV6eT1U8cbigFH4l
lIfADPcV6sJQht7WFoepBiJ4h1Ul/phFGgUyRSP7JgzZvgfsWXa6SvelyPwcjJppXgsO1YwjwRhG
7W8roRrMVlFXrNaMMZ9xDD7jQExKFpnnxEp3BqAbLITUjoANQSpxiqZKzePrNnbnTQ3rFvA5mgdW
BVkjm2qYF2DNyEqn83NkhbF5JPlja+Itmc2pCUvnuHiuKhsKJekvRRHodT3fK06Lvzei56dJ2KUS
bzwK4B4X18HyTE43xUGPu7SpwQaFEeC90YKOKGSVFqBNDmiwvy4zFMZY5nlP/I8KvRTtpW+eWLAJ
be+skDLdpMtBFJsGBgbUZL9MMcuAnASbDBh4F09vo3evjs0DfRh4s/53gF3V14zJOCm64cVIoxO+
CpbfTnlVcuJpdVlcvv5oIYy7AWZRxBI7ePB9Xu3cv8NtWQa+dQJO+0vg6iWA5+MUPt12t93hbXA+
sUeYt93rqAYN8bFToka9OB3Yz2McSthUK+tT0Xytv9MyxOlvBVt184OmBmp8pQVAFZIs9B8QXiKL
5fa88hc3KEjeGx6wdX1bn9VlkRBOD8qLB7SLm1e3qNzvWZDpLBHMqzc7XoZwXv9ajZJzR1l/c0ux
iXEDg7hX8+fVwSvGwsB83p0m7qXJGm73OB3fnA9uA2eruz3bxpuzcWKiPlwMoIS1Hwuxe5oVC4vu
EDs0YGBM3NNDFah8hdX7a0Z3DbO2w2j7D4Pv6sjA8czEmB0L7jB2ztwV93bukrS8IdovCWe/u9fO
V/Yya+7qP08q5DekvxEVZmCmTnNZnn8Cs7BSbHqtmOc9RdVObfmYn6e4D7VIZO67GwX99rd1Hz7Q
ikNV9WSgQ5F2+O6/5zOUsDQtwEgNmqCci8anDXHH/WQ9/y6+vLVWL7pJfPbiPYTLtHXah6vX5nKy
ausSaWuVhdIqkCwRELK0IbqhbAIxYVJZgy9c/xhfanpwVGT1hIG4iKqEz9sxO0gwOg3OQDB1AX8w
JQ6vs8t2d4SBQjjRTychhVqoTjX3hWfETwMeVdsAWmcrqfMe7oMmDhGtstBflYtW1XtOGgus8MkS
XzCTHCxO31aR/ZEsq/2CtOUVsH646OngYFVmJsAieHbfrdK6aVd+CxS5urWZMWPFTeoW9btnKx2l
bHAt0iyjabEKETnWvNF1EbaX/qkXpWYB8mHklDaFBRP3vGy0biUz6pR+WJGChn0ZlX6Sr9MgP8ay
8mYXDs3DR5FOOMJwE3MzUobVJbKv33YNcgkhAfYLkySxI3SnBKK41fRq4+/gw4rFcjeMjVYZ8I1x
3LCPd+sNx/1hX8ikb/b2aN0VMrE2MWQBdz4xM6eRmPwfYjm7P9OznbCGxQ4e5OH4myb2eV2lSlZ3
P7MH5gHkOGxEiVnr0f0oYuu1uff18YXnxNoLUDMhSHof6OiChSxTjmnYvFrv3XbAYnjFvH3NdhAj
UfhtzpiZCbEs9FsA6D16yMFr/4INc7hCep1s+8fNa15k/bx2muM7u2XNCkdluNkT7H3wtqd7Aotv
w342Wv7drMB7JPccE56enULVZJ0rhJaRekdAmqP1Jsdhqbtb2z+Wkwhkc/kd+bstLEoMX+h0SdiF
G8DkMzuhKCARbUWjsHvqFnbledQOF5duYVYZ3XbN36qPXKfIp0FpXSLGiqwCjn8vr0g+SzrD+YfW
fbTtnFoknGG3NEsH0TAJScUMlqlh9c/oYrW/pvnP8jRlKSlxLgRzLFfL87z5y/J7XoVby2fzQs5F
OM/OplvMeRZmof1wKQh3Ka93itPKJunUh8058mR2rWLTLJC+UZY4DqiO3tbxsEp52R8RZ1CWoAiD
lfTL/XjV3mdA+ZpVdariRoqfF79OofH5tqoA5wQw2pkptSb0BrE+G+NnSyWfgYcXdmBXIjaa+rqw
qTQs3qd2AC6mInqh54y9LbKLOVjMFGiL4wb084L1Rc8vx/gL9wzDGyE3spy6xb+/u8d57bc8ITDn
xtGJ8D6re3dOvG4G0FUAwy52DXcjAkAyAeayoKJjmz4+IQOP2bKq930XylnHX18Cp7EqHJ6hUgmf
Km3ZKRXahBqF4RNTV69MOHgB/ySFxrYaAIi4z/uswKTY95o46L6tWhNlMX3Xbl2jV5uxFNWK7rMT
LlklHovq2CebK29k++fv3ql1+rlD6DOUya22P0BTlXZxUJlt5+PpbwsDApG6MMk2u9PONEbSS2ea
pukCX89mgR2acE31NeEVJQM1bZ8QW3LISwbSIGg17hvWbAYZj/YR/O7XxsvRJCjgl/lFZBvIZ31T
hD31UW3zJ4oPElr+l607JhKqIbcpp/KZUW7xw3+I2ibeaITEATU9TRkmOFp4f70eRrBeimGXx6+q
w3z2WpydChecGa8sViDvC2B6tWcCFfXeO6HjG3Xo7MMw3HEM+/RjhWCoLET0Q75FJxdz1e9TjAGh
4Fs6aLYhJlwMdN9f8bszkRIZYgCQK0G1KY8q+2UAQ4rkqw2DPwS17QiYXAHkDnf9jbixWBFgxYDT
JFqKjysKXpfuRHJqE0h4nW+tbsPqHlRBDgRjN6wFlECkoaLAdrEFqUguhqzqcEBqBkUvwIWBy8lO
UYVhiCsWFEmD86yPa1wMGHLsQPOtjmk+NujD+aXxBdnEHSu2T69kg5vxZHcbMTSx/aWMQ1GBS0rc
slftVykvGHR5LUzVyJwXzg/B8Q0Psmcm95Dug1vVFzVQcL/4drpwdSmEHai/QvYw2dJ4Jwq+9BMB
fATVBs/W6BBFwXfoEKf6g1hwPL4unPc6/dwyAtAEaxBVKGg1POE/PBv0c5PsCfOscaOlLgENzO9M
AprAMff+R9R5LamqblH4iaxSEcOtZDBjvukyophzePrzDdyrznZ17w42IvxhhhH2ZBc0zXS240g8
QbgdXEBR1vnfxeGiLyM8gGRseIu2o59dOb8dw2WMcHe9cjtF4Fd9NhIlPsp7Uddex1Jeh66hzvos
sWj3XuutMmbVS5ED8XWchbDS71ac4WvqdIH5t3VpA1j+WlCrmMmGm7lfbaEpH8dxdx0tiVeR13Yq
Ag2HaaPgDjeecAknZ/iweG0xmFGGRy4kiro0k6UYQtk4LMRFj7jivSD2CyV3Tw3B93nG1uUlMLnC
ZKrb5ac8ME8lk6OD+yPVPx0HeB9yuwVrMoEdBrxGbFXUjiUHAeSnL/VtlKUd8cYQaqBRF3gw4b0O
umnEasy7TkcqRcxX9WaJWhFf4PderwOXUBJH4hzUcFpYIML8Q6pAH+iskiZC01HWRCvbK47RkUoN
JqylOu0mmg4j/tcQuHjU4Bf5MWegk0Y44sY5QQ8ZpzPOtKEWMuffQs9iBF+zMRrVnRH6ATihIyZQ
xTkVe3ch6zAXeTtomHN/YLDNBiLpbqIWVJNhNco3dn0OSz7LMSat1ohLseh4ExSNJ14Do3NUO0p1
DzPVCQtQD7il8w0pInoT9cX02nRdgCd9w0YD79UJVrQgQyZ81+m866PBVSOFz4wP0ul8/0wnI8UZ
nQojeBLBPeIYDQr+Lx0KDA1iBJDhgGe/6spSFBKlG/O0dYYkWHZjqDof8kuyqXoXbwJq096nXowo
o2f+ZUad4d1lIL+s5acext1hNHWnTP0xkx3RVaa53Rye7WxZGRNNtky0KzkQozsbp5Yf71xELTVq
kzbvRGd4cDlQPNB4Dn3YSP666zO4ul3mw3q/+oJAiXzijEPqnwMqddaYNZQlArfvopdZfrNO6Qz6
/bnIVPxmzLrVNID54xndzLG8Qn6GgIkCyK6rNXs+Z1HgyfrgD7VQj7Waan0rsS59rCHxLnKuWpnG
vMErv4pYNnln0d0ejm9h9vuhwWxfMiXWZxpgguh80HwA2wN45hZ1RbStOhcf9v2S9ZUFVnR62oh6
JUECtGHo5MfjaBxpGYdU0VAfVuue3okWT20iHwpWNb7KVlPeoFaQcdETqJteFvdDh6/Yw+VSFNgl
nhg4VfD9ZnrfYRPCTdYt1mNrcy9iRurgFfB5NoNkzthCOmYidQjmcQKEB1e88MOdOXd3yLGBbQnj
GEkTjkM1ps5K1i33DDw4gM8Pf0ghn5u3Xur6aMlLreFy41WAQ3UrwRJwWJerYUG1h//dhH22WZmd
C9xZVACHrIJ6B9xJnLBvzmaJb5T2x2sAAfBrT8/E21rmidbdufq5WvcllsWdE0xiCuYbjRM+c/2A
S/Dje6A/Yd9xsu1Uh/7RBHQ9de24B1qPuX8Y9I355VAbIPRp/Q2DgVsjSgqiW7KB49+PgWK4uTGd
1IYwD29eo5w1xjWOCAmCPmFET1oSAV31PnraQjGIhqKz3/ok+GzzegmdT5OD5oExaexlzp0RWwTB
UQQJYczo5kIuQSiJcObHa0RXC8FymHpyhQD+U3YEHjsz1Ljl4Mf+nOU69fZWrv/HwNN9Zk5r4nOz
mWH2YJOJ+rBaFBvAkOrhDbkm2CsxWo/lUauwlcLgRaCEK7puGHEGbyDhL1eL32K06qCW7+AAXa2z
FrKUNSZOYzL7Oqx7DsI7+Oa8HZBELTi9LRY2pAwGaz/WmhjvLY0ZrUICzAkit1wvK3YS5+GswNNv
5txlxJux4DkzaocXn5zDlg4suUp9jdsx25rsIv5Bitcx6jpxjOMIxtagm+q83N65d99NvYx4FGQ/
HoNW2K0962FphDGDX/T/Qb1EMpRXN4eYjDg+fVOgbVxnOVFQU+4zJZBcyNZ0+ScgkGKhI/9EF/Ji
3WfmxXo2Z7NskRYoii7MB9crqVZkGhYbANUH1n0kIkUsE+lQj+vQAAE6PIZPjKav3r4pYd/E5t7x
b0gW3iWFr1hbeJhrARUEUHjaxwARMWgamEiKxvKjTlWR3ajhgkv1siGcQ5V2WT5Uy+yHXZBio6yW
afjabPb4JcsfB3cakPGJm7MVEGaoeaRwWzX9AgChdnJ5paR8VFlOqN4Q5/w1qdjD/fq2RVbS73SQ
GndRYYAeMrn5/ZVBIPSj3is81AiusPIKkaBGH7LAjc+Q8j2zAQoHqIU8YbDivQ/Omh9e69jY83+B
M3T6P6Ckji4mlT5wErUiVv9MH0jMK5hPUg4ShOkH6NB6qWPWyJpL60uYX32Dg0PXTepciuxWqz97
JcYgSCS63CAFSAgAd/VyjqI/KpPeG5VqWqq0xDAlLgrfracKQTDP9PJYF56EvuwLlFsJXbE/5fb8
ote7HZWb1Fy94ckhuj6wl+izfqaAz4jzXtX6Dqonh7yOVIkypzXsDlkBtW7+Fhq2A1a2Sr1rBMtl
NM6hrMniorSATUm0slJLqNG9xV2AbtbT6GFJuOHp/SAm68JBogWzH/jM/BbGOWHsx2zkiXtxKc72
T9Ea0qkEvlpIIk1mkFJDJrEHC94KkeYsMomJa04BlHAio8kEAa5GAY3e5ouWFiWg7TG+newacfvy
egrvSGA+A/rlzMOUaQhAFMsa0Zc0uBkfLPYUJtN6qfeH5oRupu7cz3b8CaSCFR6PSZEgqjP8GoEy
FRoGURXrOs2Jbb0yLocoR/c3S6NRcatD0UlrAJJAQ2SPGoNJj3NfKYKSvz7rP1t6kZEmGceMb935
iWdRcGT1BRWnC8war73gZ2SuaF40MrS0GEHZiv9V8ZMVle7AkD73JTyFeBrSMspY6kWHLKze/qOB
UkJQol/eOU8QKSGE8ZB6fyjiFAkuJ8QvxfzJJFLdmlPg8ChCHKEmWHPehUO6Inq6yE5imRWt5l83
PVh0vxH2aDDK2Sx+p6bTkwyNMDs5Ojn6M/HHOYL+p02q2eSC0hkJanbRoxAFciSiK1RcYYsy2SNo
i33j2ao+7eRTf8JLnJQL1hZIaA5cKA7oJB3cs22dotfpRm1X3F2qG/XSm/0BFfr6H/yPcWHvfunm
kewBPEOCExfOGxBRcrycn6wLcRWExZx6AXe9xXpG7xAsE9lhSCGtf8Gjk04TZtD6ybGxA0tTPtiV
NgWvahcU03A3Y80ZDQEzQeevApMhB0VGqcw+0ql20SmfVr0La9UeAfFSWOweg1z7NKwV6qAFWEZK
0++CMwXgQ23jPjbbv7mpz1LB1IRk99ensdo3w7IHIqweE2xKiIZGJeVwlkBVN9mE4IL+1jm6PrR+
8di1eJIvVh9BrUPmJQMsbSI/0LBwgRtMqQYGcF123TXH1O8tZtbg6QHwDWfhuZULZ2QNiI/RJ6m3
Cs4MzbsWuxl7msTDRbpQckSfBCCs5K0r4WzyQOlP4F10t+SKdW4BDZ+12K1Mi4yReC1kBjMHmYkk
F+Fg74TM89kPeM1rvZDkIKsRAyqTv+UrgMIIovEiTPa0p0PnPOkLnZG5P/I8UefFGEgznQ7thvru
xE8La33FEqHzO/TvwxrYnMwLh6yl0xm1JK3W4oC8cd4alOZZ61qfzNgk9c5kg/OBNg8R2UJDPEh7
m14RYfOcl/NSH/BYmOs+AsN5zmgZdkrjpFPrUjvn5bUdJx0JvAH66Ew4cVDU0jeX2RNHl7MOiZ0R
Iod44U3kuhOyPoDW5H3ajlnYJnwtbr/oUJBeyBATAGOCkV2H2+0MhefXvl14+9snl2aCNUzrxVSa
vZsnOwNVc4G3i+eKawtKm3tQcISAM508wnDHIN0F+TKomLNfNSjAR9V8ly7Ykb7y1dsQo60ZNClL
MJcDptRAcigMkm4eVPTO/qbOa7ZJo7uyuA0VvjZtNCifBE54sx2bPMD0S5ghj4jXh4INA3Ogz+lU
z3wQ/PE1uYgSQwhYQ3raBHZbrGCoHLLgVSZ/C7b7q15Uf0eSx9jVgyJ1/QqogUIi0RH5WLaCe1VH
+kBnW2E6M+cXSGvpVGLye5C2EI9rQ3+CIdbjSUT36V7Q3b+OpZL2bZfp0r0B2b1XiPzRrqe6jAiq
sylwDG3ZzyzgUdgjhCb1XkUBemh3L6L3ecE+mqqtmwyr06crhLUqwf7V/mgGZ4ogBB7rI/7FIJk3
FjXNHVAinkpc9HSLXX1+un/88XZ4YfOWlhtvi3qXj5lBMweU4d+PwZTVyaZZCPaNG0gNiifFbqFd
bhbapeZxTLX84x0XH1reCrkUhXxdYZ2+AREHYvElp4ZecQWUYMUVVjCdmHxs/W8jibbRHmA9T6oC
1UcCrd/eVJA1NvwPmgj5lYn38pkdEcoD0F4phAgiLqWg37VWgKNrlYWIqsElfvseXIP9Ug2zRim8
gkoFdAQyVSDuErwaQWIp1HEpiqycIrlfsFEweY/E2VrsIKTrauvyiFAPUh1S/cvSeuqWiSM33nau
UExmE9reN06XFFT3X9urSnZsq0gc684rycW6hYAN0YAsbKMTSfqbc0kKK/YyG0WK1PTIW5vODbwv
qboJAV4vLXMLnYBEAvR/+dH9sLoaG+Lo/zDr8nTQ9/rpg3r23S57yql/5hhf8PGAztjHWik+Nz9c
7NumeqDsXgXEn3ByezrvQ1XaUxr8UZn64jafoVrqDujjZvXnyAvB0hqkLuYxoR4Gjsdwt2L4mWhO
PzwAS564mTcr35SLEn+G8u0ReVcAHqXV2a2NJGNdA0RSi76BAY7/ywfMcvDNG2DdF6KG3+ABQ7eN
CDN4TnCzKr4ZiQYqQppQzzU2+TJY3qRX4JopDgICzssSAvDgJIg8zi7YbkSlP9NvcAnpzRFXkakG
mUgNMQPhj5IHyd6223dgUdIgrLlYYcNMuC+PEw3OW6881OjFAgHJqgJkBMNl4yUl/6ntmM/6t7Hf
Ohuwn2UataeeCRqecXgltK/VUyCz+lwOKSb3y+G0WXCpb0+JcjAxU4RG9LTzkQf4fSddgnnF77v6
ggCYKKfFMyquXk3JvpzcJOBz75huwc7VxSP7TRCFgqZb23KkooNRtybMuZN3Hq08/0+i0jCJ7iAP
M8RuvzRLokIDQBkAtXPn1rq1jh1AMOtb1Ta3HFUPoEHnpweLG5Qx3GPMTfvn/mf4bOwPilX4B6Ka
3wBFosHKWwE2c6sfSwg8Ct9d+vLFZ1i8EJWe+7igl9f6PjtugiQ5US2BR4EZWyva++W9X/5a936e
Jxw7t60lLCWolPC48T6PRvXmHnr7p2dikcKJsHkD2G2XBlxtnms0CuxMRfv2to9gactuCkWI06t5
u7ddudrbR+OxD19YFsBEAFkNCm3XSIib+LbUP6DtMrvc3O89fBy9MwL2xUapFn9z4Qtus+n+UcBB
X/IeXj+t8yv6IJWB6q5f6oGLABFR7JkBfdQN2LHzoHC9LSoloku7CiTmTHfdrYCaTnAoYGwbBMn7
dilnHW+DA5B5tBIAlT/tas39ogh9tvfT/NZNd07u6WPTcMHVKvU2J7d09nJQe0tu5erU4PRQiyah
e1hAPemCbYEMHj3AzHTHr+ieYr7jXvcNA3AR5qwPIFROlWgdVgHhAiHuilBWIm34E31713XlU/8O
N70bumSXYJWgY4DB0gXahBA8BIHBe1SYw9Snb8rGbNLS/lSd29uHd11caeTkjXBb6j5LjSqSuBjW
gqpYHvulsNYuhmZcYM82en8A36/Ohlne+HTfE3NJPXNzqT/mLx5bImxK/lwKXMjh8KKtw5b09Y7b
8ACijOqGc6E5XTLvACfMehXnpWczKWE2pLiayeDt/Yt7W9bKbrFxdM7htVuAQ/rp5sve65y6Dyyc
B2m3NBe4MV9/FCwACEVqSISURAksz2hhDy4OIcplTcScp9cJM4+wdFicVWdPoltgr++HUzLta84u
3Kw3VZQwTdASQM+OS3JJIaPeKhPuYyO3AJ+775O1GSQvEFFoNNKqpGnSqYbkYxEV2J31RjUT1VSO
htXRwGRmk+cgxQTMWU3yJ6t7aj9TUkzKV0gf+KUWnWF65/wDRHVGH8Gir2oSFaGw4j/ACUxSMKyt
83nwwNQWeC5LKWZxaf02MjokIyXCnbxlHK2CadHOrHQ2YbpKjsGbuhlNTy7E6jk4tMsRHXn+8TNQ
GJ9KnVisANPvZhURImddoSADIJVN9GQXsHIG1QteIDrO0t6rUY0+o2Jz26v55oTuPncVLWCu+rsE
XKX+N69c6kfYEbiwNF8+bRvfmOT6CToeSK92Ky5wvV4VEPhi1/o2zp0C63uO2jHlOlCXw+diN0z7
T5qef8rLoEhBdWaR5WqxEg7L7jnzUQ1hZz/6b0Dfagc8Yq4gGKP75EpTububXcmVu1zhLVHhauO/
aE+guyBjHiQbpJpV7Zfb3x7A4uuw0sQepLEf5mNAuO1v98LJNJ6jbbMYV6YMnoO9zYShT40XvNvR
n/tGjeyxwA0XoNTk0jzTIJ8m3WqQgIq60rgG2EdUTYBSN0ZVDL1yIKjhcaSvehFQ8e7bON6ISI5M
u+Ljjp7BZX18RfdPrV88FvxNEczr/GOixgwk/YyHG2nAgr79YwxmotZAASF5lJzz6+O/K7n+50re
+LCOjM7OdlE8uA/QJqlzLhftO6D45A1g5mbd2bdRocDK13vOy6kYY2UsvU24Wm+oYDk7v6uFGMh8
IuBqTB7GXPWgUVVZ0irPd98LJswdgOmnXl0nIO83mc3bxi7BDQUR/K2zZH83Dj8niWV/+BbZCM4o
DZbr+fWV3WdjUyQD++L+saoiKNEC73l96iajoAQ/AwBJAZrgx6UWUAany7KH/wUmxexwYFUT5wmN
I+cescwzLKARCZHcHiClUyjYQHXztGShoxHKAVc2KFPhkMcb+2vRE8Strq9QaTN4obJuwiIqrosk
uwDJwW7lW0XcbwbJHFDcEdKCaT0M/556ubeXqzgXVpEXnjc2bnopquW42RNCwDbv1oItBNdHY0uu
SXggZydw4qRSyKvcROnxi/MzE2GAAWTAiEJwBfhIsQ585Uo1+YuxJiIiEGCRC0A6IHERyHK5FcE+
ZHFrliv1W7T38B1COp5CRutGhG50ID77NBJ8I6ByjMeQGVQm3LeEVXp0iMsRGt3bKrRdAHQllOnK
40pYpDhVpIpaDlEJic+rYgTm8m9usC7z5EL9OTUoFxJrAZQlHHta5H87YknSyYcLSR7+f0I4h/xp
YIJ9pSqGZzEAUVi2RRp4NTqON3uwRbzh6lcsXNxLJLxS2zoj8ggfC2KwSRa3eCBp/oeIZM0qwKfa
+Dj92jUPJiJ3rAKDVaxqsILkvBLW3sDqB8ktHyaMudn3ydigCqM8vgmyioVTHaQNsKCe0X7Tg2L7
50Ml229c6SBV5N+iKsegRejl/QrtHZqA0BV31DwuvvTKZST38c/eHjYjhYTw6OXsauvYA5P5h5jI
5GEbVhFJuo9L3YKzlpEw1O8OepVRgaQHf6EGqBvcp6lGoIrHCRYhRVORcEpzzSkYDRRb4DR7pp3v
KXy/QE8nlPANTiJvl12TcjeMLPwT/8KXcw5ezCOyIRhzAWIBxMrzCq2zYyMjCPp7+LUmNFN2UJdB
iBqzFBnyR2eDCSZLKlvxNUBHFplq4AykadVuzhfNC9A7eWEVggCBIanmoXUOzAU2lxE8uS6hcbwd
5iIjLixvAGDYOsgHgTqiLrOj5aLmacKboMgZHyh2UilyVATnCiMKT3ncvXKnxL6H/smk4mdoMzD7
mIeUuYh/2fYwvKNTSDMCyRnq8uVWLkCbGxRkqJurLsXLBxTQvDb3TozWRnTDcy2PPSzSbdYLIvXb
GVWo1lwZGk/qD6rXiDd9ozV9h4aNCXMJu+x3VpwAEmzT0LEl6w7V9cV+u4XsCk+vPpMiYT6Csmpv
afg9PVgEQBuUXVHCDw521d2EeBm8B/RQ/P302Hz412bSLvEd0QWVOMM5YN9WaiPKWBjugmNY9k9x
CS3CvB1iZEuZwcTZ9mlJr9CjXV3xZNbLuke1iiHuGZnc45PEMvVr3oVhCVDl3KwFXQpzOJnU6BmB
OKBTjbvCkNKtmhN0UKk4DqPlEio8zuKopA0l4vVsnKFc1ho7KhVKYwVS2Acm9/jN+/lDpe5so73g
19Bgg+9GTks3ygWrReKhegBVAX76YnnZUA3MkyZzLWhfxXvnFpod7F475uQAVvxEdATanLeHDmyr
0ikuQJdXW6cRYNkQrHWrsrjMzEf9MCT+vkWf4dEtNj8y4/HfY1SUW+ai+IGapbU45+/7DBpuI483
fUUROhMSspJluM9FDqK5if5VnqRk1/oD68nYiV7WZQ7fwtq1B2lYdSUqsLMfo30ow77Erk0Kcdqn
XUpScmx8PIHFBnvrsC4P0mat8wC+kXYPE7bm7aQyAQs3PXVec2pOcE5n4ClZm2HlFb7Wrc+NPXa/
s8coxTXNOoyKdJDI/peEEiZSyQRRY2zzCKNbh+GzU1hcgNea8OH7bGFo5JwjZJGRXGwTVjKqe/AX
Fq/mFQLebWZE5xdCq/f5JbFqwKw6T2m3k7zAc6iSU6OD2ivEux5Bfd6pNqFKoI7agMjKRV+Wh8XB
o/UMLk4JJNFjTU254J6JpWp+lTL6JdwvL3plwyYovX0hDljnLSKVRLGIHkcGYuhpYI7/1iA7nzH1
7s0kXZK3sTvXxkkENQm6+7bnHqmUArRsEXvs3vUz1U9yOBoOveLqNC2+4HbVDcCU1fob+jPIoy95
FWd678BRORLOrHJnZ08p8q+eF2jPghUKQGDIU01UxE8zIKWhyhSl2SV8BpSy/6ZHEsLy+h28PKgZ
5uIxO3Uh9rOgwzk9L+HYAZ9Mx1QZ2s/4Of/k6gh2tVCNiS/NU2j2r4sPQcW7fpkXiK+6+87R/Y5Q
Fss1P4NHtzQ8j1jrwtPUGCVdiH+V7rGdxsnqOa9Y+xE6s+f1GSgEd6ZUf13qr1UBH63i4N6BYU19
5I5FF40TFIr0dqnVneBQtpM5oPNklAsww/RLdEaIQPI9KnEf4MnXxW1daUNqAaX8WP9594URP66U
0XDppfRQiwFku4Zfw5Hxu6ws6SS0PleGIqOWatsp+oIyvy8q8be975B6oGp8gD79iW5O0nuP95DM
ti1jW3+SgSw3y3d879CgHxQa4ttcfbyTWyfvGidwfaI3tnuHKbhvd9OWiRulD4zLUq6cDOT3fV6g
QZej8WBjbJuNd3CjXzU9QYEawPq54ZkbX1a7Kff6+wfn4E54uHoiDY7OwXmUb+5tdwd7zUAjv0IS
4b/nJuvOBNqcAQa4t4mf/p7DMtj/XhozRvQRKD1xdr5oRlxuBhjCcIU5+HY9K63DZty0s7M/rf4a
yJDPedYJGVMZPlTtD3qCBBBX92XWt6NHmMQlNGZuVnXjVia7OGlvglKl/m4bfaOfa7zCp3vg5ra+
WKuCsKKIOoFvcmxeIvKeFFvXnLC9tU4JDiMCnZi+xXmfKKpmo45TdTnUbX4e7Lu3EQEWMwnEAaji
XGM/uESsTIx7EqsV22W5uZ2V6b02K8vv5DR/UjCtdfgLagdV+BUEGruR7Jtv0bcNhyC+RH+z7ehv
Vu2hpEFGSlgPeB1h6QIM+seQANm6xmT0FHn2i0u4a11a+wW15GdUiPKDXUR0TG8RsXRoYfPXtETR
a8S0e8ef2T0wI/7yHhuUt2nXdG5TlNViDA3ilGvfzbWu8zz630brAid2UBn9Afr/RoURI2bXvSAJ
V2b7j66x0fhb7xFor3rHxh8ra9rZHR0i/e1MXrqfKui50yiZUWxiX+5eYQOUurUaxDcKTwcKZCDK
U7JQbveRNM9s3OjmIS32hYg5wGGrwPVs3KMyIRGbDmyhwXZa62298ovshKwll0LXtgr4b2LGNHjO
zyhFANXd2fARPpMSQHYclVPvbvhGBaGo+qdkPwmYkI1nZ3nY241/Z5WiO7FE0+yxc8yr90a1iCCE
XoBhlwq+ybur+Xs0/KikngiQikXv2Kl8oty1+dgF540jcsDA6F/JwN1KAy2jjqLPbatEdTxZg5wv
uFyQT5fmXuvboUIPLpVCeZB2/rD5TlpJJCVXbMA9CWHDD1zseu1P8wY48TKEF3LolcPdjGJ5wCK4
1uZospx8wgqW4YfhY53zYXv65hj00WldGfNaReI8VCFlSr3K0XBH1Qk3p2TKrJtXueR68zvgqUxj
HDcHXKu7X57s5FPZ5eqjoR29vP0IHrxXpa01SQbbZrVzhEoKvxsb9+hv8g7Pvtk6jzbz7eowqNJR
x6S91jsMGGDsMO6X0bejZsdMZ3HyyN8L9SatVGQpAIj0XmHS2zfGaoSYi1IXyZWA5c6ev9jnDRvs
RoxjoXM8IKBbcWH8Nh6IHlA108inyNylrdBLFyfW4YJ/jZ+d1/SCRtOAsbtb/WEpizljF+JKogW9
eRqwrBHKIpgwksKq6UP+NUHb12CaoAKCooGVTui8PDtIhLRKM4QGjMY9OGU1iDFVoKa5+BuQ3xqL
zxo5ghstWXY/dGjewbUNVwahYL3IBnaMlBb4Dve9my4L4+86T/BbTFCHvvuF1n6UeJqgW+cF4NR5
edcGVgmeSTmKdGuqSvoRF80Ch95P3iNz9DcpEC88ptTUp7vu0y8GdOeabxx390drh0jO193WLDZm
yq6UO6ly7g/WEdy71AuY+26OnkWpVTrUzwNjchoBmKB3HWyjaxse/vwrUY4nbPhtj0AAXZscM/QR
7ulEf2i0pexe5Wat/dflT3wcqdTW5oA0jtDuOUBE39NY+KOFz33yWU3UGMCJqXtoymQPGilKN/E3
YjPAPi8+DfCGcHFHaeMtxnVi7vrQK+1jZ9c7zZLZG3Dt1aVcWH/V88wg+s5O1yRlf7obDO1B4tAJ
IIVgPcY/pRDwdaVzmndVBOvTBe9tnNrkBqskZfEl5aW+V/OLhzr/iIFYR2sNXFTCAgChyxDWVfOI
DMnDYUwm/qF1asEsChF4CS8Uy+kJonaPzyltBGvbfc8Pq9qfSOvVSRmqXe86R7ODe8n+6UmWphTS
Yqs6r6jaq7aqWABv0Zo6uFzDVbl3GhnBd8I7GV3IzNMBqzzQ5HKv2rtEV3dHzuV/CNPKAITu7iss
Nz/eJ3wvNh1KH8yEc5BSSN03lKVT5G5QS3dLJIUGyAkqwJTIw2fnPX+PmAFskGy42H7uWq8etZTL
LI9gXblDrcdPIlAhVHHfKFQwNYUbrubqt2baNtht9+0327t6KHuXWj/XrsckurW4POpOfemQCFZC
0wIFWORo6JUEyBpzE0kWQPljXcCP2lPaGGWwfKDQISO4Ad/ypX4D4pR/Qb8Wqbsiw8HpVDKXSEry
IdsPgp+eQI2CFD5a8y+9YeqZCFAAOA/cvutO2eM5mh5tMIbA1Du9e/SMej3swTxjdBjsppklUmYe
xdAbSQKNn/A94s60doSU+dpISpUAyiAw1UiXb0A3dGxIlPade0MN2LKnd0yhM/tgp3JJpehtvsf6
eMDP5xcUdZGTuS4zFR5dBOvc1iuQmWevkSlSuafZZXiqIgwuP/k3PUWTRKoK0Jy86jAinQbndyZn
VitS3bxb1uX7pxzNtWOHp6E1L9NZCbPeEw3CX6tPTVvJZwv5eKaoQB3FLrYO0fvMqDk5jCEvn33c
aXXqo5iJkAPR4lHGa/6INZcYGVLZAsVlR1HTbrpTsRXcPi/dboMYJk9sNptTl//6gTutSESbodCc
Nvns8i3P5rnzPjDPIIArch7VHDmcbj1icCToMLYdiFfAPSCf0/04WM9IlsHv7DtJO8FgrDOWZNxy
jaGP2lQI6wE8g57LjXfbvCbYVmF+xlMwoUIdcY6gfYAMNb92W0UR4UfH/Kw5z9X7bhsEasCoUAbZ
29YZMAwfd15zuUdURxRe99tz1JsYUbLs0NnRXOFrOI7NHKVZRMgSvxzq8W6cWB6kJnaaGePDrAiq
8UDTt5gOS2H/iSArVIjPC45+YXG3qepRWIYs4d7WySxFo4UfU5gs8L/nWI/7GO7Y+rC+L947916w
K4bzyTsppczeF41Yimiro4VYJXqKm+55VSvVTXQYmwfKDEDp63k5LIq7AqQNO0VvEIcUEmJAO5Qx
MvjiLVqSDDMMcBACRvt0MT0DqQ6pwe4KmggsfShhdGGpKhTPBfPSbfyiQDL9OAQYFILGtMEzLAFP
VYM7u9FYGU+RqubN6240aYE2tS7oQ4gIDujAmuC3Q4HJ1MNWu/nj/DMM0y7+65ALv6WxxyvqNiGk
wGdqxTxQw6XtrHXl3qazSB+UZSo7QcPFlVsVI27yPJMxah7CQqaqte1K7ovuMH+44bhVFJ7uwZfA
VJNdcl1Sz9LQ+aeWS5cGnTbWOI7H+ACfxt23MBgJRdKqYF9XopevNydRMcmLAWJOODOsyaHAqhH9
077WtJesigFIoUijXEAFcA7LXWIdaOBrRMrO1XT1NmBSsloIE6eRlzD2NrbMs+nM8f2rqUlw6r6a
tfnOOaFHsHcJqSpsPA/7sfG3U70YSr0+8d2A5IvP25CA/tMCFMHKSgeRhejYPsbp4tV798FrhieA
FPeYzNEC/0aUR3B2CqtD8qum4W8pNNBwZ3lslga7XsUt+PnVY3Bsn6bExm+gqsAPrccUXYT1G4Ot
95hqTM9E83fTP6I+UluoYH4abjrcNtaTs5vQ1Sc7jnBEZx4HeWfbu7UAIR6Au+0i5ZSmewx2xLTQ
3OjUY6fJdZkj3sF919vLcWt19wtcEJRt7K8vQhPpXSaGtneRH5cZpITN9aG/hsegy6fprveZEH78
RlN/h5eZ+v1ga6Jt9lrz+ZQXE0hQiA0JWWkcCD+oJrrutWSoaU77DMVsNLEUFi1IaGDRwbyy3elM
ZDanmyhFePbDOcfMcPg6pAZ23tK2remVOdzoFafzudhY3H6WnR1V89cAbSkGg0Y9Z93VEX/vVMdk
5+V+cjoN7bgEbKxK87dMhiWRSJ9oKWiABjez4eC0+YVg9pzI1hcKUiNxzj9WTr3bOUK0RxdFKS6O
vKChdOkC9nTh+PP/rm+0j/k1IA8IeEd72jZdFGzBhbB/i3ooZLCusIar/oKyEH8u6LDmLxs19kf8
+DeRNd/IbphzeucS2OsD4Z1r8gq+8WW31a+pVN7UxGBPEvvhDhpKW9xuCEdMQowQO4jY5AkkFDVD
koe82OSWATriRiidozJOuOn/ELBPDqxVTZ91eXY+U08ECkES9BTdKqEruMLR3p0zenSiGg56FNjX
yBi523poi6T1BeZDu5BwqTfgGHrevo8stxgRPwYLUnI/KNjvcrMi+Bco8WlciUBr7DkUdZRBIo58
bvTqIaWUhRAUPmuLY+fevqDVUy/PijA7t9TLTE7OFQ4YpnB8jh8r1oHyyiSDY8DPauiicV/FzgBq
faMLwFXUYNOH1ixhT2QdfSbwKHtS9ePsfis1Kzn/aB8A5vkto9k4afNDPUVNhQ/Ycvb4KeuvVmc9
VqDFV1qnftLlGva6hNIs19TVHcjwuFxUjTBGQKjpSzUMTI62XEYD/zdGGu5a3l9exddqWAIx93/N
zJ3PHGHWkkvwSlsqHgy63X+H09zR7daLau2VOvXvgfYttvXqrynUYESiS1B9OvJlJNci9G2RJtKj
pgLL5k5M59+jU/fWJUec7mM05uNqyhI+v3fA2F5asIvNRS5+l6zXqja/9yvjU+sYF9k+VAEkyq6A
aKd0M0nbr+Y9plxFXpbvlDtoVJvRO771KL+ompJYVdbMEYUKsiBN6mzpYAoRBWWbHq6RXNw+gZ5u
C9E9w9BgLBPnsiMl9V5AkOt5o8VKE6ydgY62vSZPnitGEpUXbl9n5K2CXr+AWJRWcl0TvdhPlfLm
6es5S8GPJUT4e2opANek0KLLgqEQvW9G7TmBFCWKFNo7OQOJvNH4TRQO1jQj7h33lsVDGt+4rnF+
wE90plrCtCHK29awOXsWGiqpWm50w38rM4XZXhVp2QUn/cTAC4MhWvR1I5QGsulJCFOEyFsjbRkh
cijBpAGq16C1R31OOF7AmHlRYGaDzLdWTENhfBUN6UHAlFmEQPHRD/ndNfstmsEJ3JiftZSEdgvW
rnMJBNvVQ4RHnQfwV4iGi8TDA2EEMZIeJ5jetzMDUwCBQMfiuAYNnB0yDGAhgxTPCZj3nJz0T3+6
x+KIURyn3wULfk0cB8dFytPkDeBbk/ZhQ95a6af8+OMjGr8qbu3C8D6kszmGWLBpPYibj56EyBHR
oerSeXO5V/LBlW/CzwYKw6eL9HzrW+hJMk3StTNgFqEz9OnXhrc47Sbtau8wl361vFxBiFiPUIhH
+oodUWJOYFlPyDSShAgBCXqNh2gsUtBe/lkmXeQf4hslVzDmEHnr8GhlnjkEXUOsOX5g0gdGkP7R
8AfOJ94EJS4eVoJALMrz6L7KmwLJbDcfpaG077+ruwdcB8hOMk5BAHulKOEthHv/E8Dtd8uuALup
T+cve9A3pXGoyypiIVBhvCuIeMUwDQchVW5n4LTw37iCPAmuzXzj7SQdpJfaJuL9kkT/uDuMNCra
JmnkWHe/ZJOkwJ1lCvoXiEsv+Ljh2QMdva8DoP5mctD6q5dLH9cueJ+2rL3EkTnJIQSBR7YBRjxr
BkWxTCsZFc6LbXhbxG2xDgA4IcFpxNEynXDh3yl0MnJ0unfGS42gvTUThv3rTAoAv4GJZAhzjWk0
PgDBW4MwtjKmaiyKaYakn800IIGQa2Ik1uCKYzfXgv9C5gbURJ7vwQlbF6MTyuz7sBo9vX2YpzKJ
UXd0RI8bHvCNt/YN0YeHgHEhBlHE+B7tBqXJFonH0XtOBY3S3mEgT9tfOKV1q+DfCMNuGWdDdoBa
5xXFIgLD55OnvYGST5bpKaMi91ol3s190PBHr8/5W+T56tQwvVoTb46w0v1r3zA52naQR43Ugn21
D24anmKkM7jhJxfJKK7hp48iHEooSIAwi4HBz2rh17mhfS1jvSITX8hxHo6cE6RALq16PVrYXE4a
xrVO73U8amwtKR30sqUU7BWOkL+EFH97FuRy5pxGykoc8z+izmxJUa3bwk9khKCC3konIIq96Y2h
VqZ9B/ZPf76B/44TpLlrV2VlmbpYa84xR7OO5NK8A7rDfZjPBYzA5qcWQ37sNciooseqFNXvyoaV
pQEZcKLEnM9SgcjbGeY4M9zQ6C+LcANixSDMtkSUlRmxgkxkY6wAHbUOFffbJ5QhMr/HJYBjyM7C
SFTE6EtUPbKE5QzxG/TbgUQLcOWLi41sVS/0CMdwOxS9/8NeYgeEnBBIssd1WRHoRgTyPVRSwJPY
mid5feTZsHloG4S+z1I6sUS/G1m19Qi062nb1EJVAgaGT9wvH4dR6foVf06xHMZ1PVj934TOKzfW
98L8+HvIUWjSzbMgWshCf/sN7hg2Dm7B1Qr1OYIr2G1orQwEhqaP5FDJAryHFUbiH++YwuWE24d0
Md4P8JUNL8kuWt+bJ8IRTff+T5uvLmxejrAPjq7YBnL8R/LN3WctReO/YBy/HZySLJAD/aFnLskq
GMHWY4AyOiRz70TTrShdMf2NNC+4GDbJpKaLTHG06R0H3FAY11/42gZU+03bJsnqFpx/Dq09nMIe
0OoOhNH+yYJdDxPF3GEXRI0K0VsqVH13sq8gQFycwUCG+OUmio+BNoOFCfFSJwqSE1QcOpe+O7rV
RNhfd1O9YihJ5B9QSDqIX5RRtw65zIngAiCMRaDl/hF5wG2/dVta/cpA1IGIaUsit/zXFWbSupv1
rFa1jXVmeh4ehxsIYX3e3iTrH1qV0bWbjbBdauiFWbMnDbaubsdqvO9eEsy+OfrhAGx5UQ7kQ5w8
IkXicqNnUY6dIZ+27atj1rw7FpXQHGBjWM0F/ovXYR5uKOTu0efPYkxf86wKY7kQF7bq3elgyWYh
e/g7QgUb41lUujgfhh9wWHKIQ5/mxkp2493VY3KB/nYeGgzUWw0wdBPRQHTCj+KXMxtjBAwT2Egh
HTc74GEOhHM4IN8UWjkJ/CDc7fws8E9aa6nwEl19TnTGZsmDV2jnHSLFqrBZSy6EVOenjS9BJdjj
PfBwZL6ApVNwnFbd0i9SymDuYw2bu0bnfmkGRsdqG51yaoavdTNnygVc/XZz1CsQJteaYBmA0Yxh
LsW1Q7szqodzSAPMaGI+zf8RvuXd4rm7RZz5Dd4tCm7KrKLfwkherRh9FNvR4EOhq122EuPNR72s
avueYERJ76ZLMMqyy14SfxhoANAK/CjCIqgEVaoj4abcxxdg1sU5RB3Zsa/ULjUQUqXyXzzz7wsB
hJgn8xCoYwVvR3pBNQoIccmuJs8MVqUZPaALodHdDdkb+vqC2Uxb15ICXx4DPBtlhy2pXGfoR0n8
4jvQwxSdyZQG5itEkGEBDXe4nE3H/zBC6PWAIKdWoOczI/UnmtGMywpF3gf8wwVGMwX4+4an8KPQ
1RSnUjM04nBPF6IdszCtWRetCX7e7Ec7Fz8cEOSgnRYpmEpgfvs/2uCuIWQWnzAKy0cYtkDjzTqY
3GnIcGQa4orRfvv1LvfihaXGyBFv2LvrSeKNFLuD5CugMmNVnOKsdWnhd9a5xNXUggEqmEt1PM9I
kBPtFYW5SokCPFC039OZdQUPyJ9S7c5QWgz9Bf1F1Lq/GPY4KyV+bttGADGVkkXX6hQrKplsjzY/
zo9cyqvFH6iwRfVV9lnJqibhhzUn/PmhqSRdbdlKXv6eBMrKpBj/e/PuwYc9h9/DhdcAISymHhE3
C9K9M3kwUWehIJk3XEYD2wSV7SpBYcbVm+1OkaWxiLBbUKIIIX0tKhN8LD5I+GExjSh+zi673q6l
PJpMLyRVNt+9+P2BNOnSyUMtQ8j11VdjIlhIZhX6+C1CK9S1m2CMc6FU7IogeSTvElSurKdMkm8i
iVqHb4UuOwfKS9zR2GR3oH6ZJIWLG7Fu2PFiNXZwELDfvPU9wDl7fZcDTp+Xm02FGtFPgw+lzK1Z
83j18aplj6mzGuZ8lvoNQ1cYijo4Vfnrp85QplUnWSK5fZS7pVljdoHkxFsH+2hs9GpJaYSrZeu8
MjrFDmIN9YvN5F6CPLF3fHe3peLnvuR0VIl5/mchlWEfweuMHdrLJqXioTnVC0idfdJXQrlC6bUh
7Bl5nFygO8cc4dhKcwbyQEO+b8k44oKmYlH/M09e/e/2jveMXh6gcmwMDEOeC4bdGEjQzxWIZRfA
hg5Rweo76qN+P2tB6SQ0bwNhBAhzgB82CBG7VEtVVfFIikXe7QLS49XqFwgQWZOoUEAe1BF+iItX
XaWHai6tbwxrNSCgMl/R4rSxVvghAqiRTLTwqRWU6e61A8tqrWqs57+cTenmlF7NwCZbZrp8d6vt
W615+DvmHq/2GWv3g/vElH73Z1udY8W7wbMblchKJqGX+njtP8jxs/yN5e/nzRsML4hnbFjY2zUC
0uGw1rty79gUTsTCRUTxJY3R6kLlrJTPz7HJUVQn9JIQpSM1jv/iPTk6qxIF4/OXWzc+dC/wD0fv
X+ZuQli0uU4/9SDLQvbVTKYnEvyxWWqDW7ewiA/f8O60QXcbzPaEJhku+IB+ISH3rPsi6VFfo7NA
4BsvG2+GQDjNynhLSLA/Ov3+3O3LCIxF3GW7YS/50K7zwvd5B/cRPfoG/G7J24Q8W5sMAemUsRRr
v+lvw0mV0Etm5Ir6TJl5Mv1RXaKINdV7W4e3SB0p/kR9kKFSZ274x8dZq1BNgEf52zxknlUHdxDy
ACw3RYYGZlXC2xdGE7EPGkHBUyM54g0tVaMC5W1I16SAg/erlZ9txzRmn9OsBuxSAhU7eh9es3/8
Q/vWOSkBc1nTc8tkaCc4cckPGa6JfHi06uEtvrWy4qp5akSKO1d373a05hnZzXeNhhAwfY9uYXuh
Cai16q1bo+5cK3mzvAUd1QnbX2HRCmcU6cyx3LllkAuvpbAyd9b/IMHOEfuWITXYz/apEe5r6e6e
x0BMu/4ueZSLlvHbP5BEQveg11z7/fKq4QyoMq+S7ig4FdbNmQ9P1FaTFzPL99+JhEh3vXXuPaGZ
4OwgmhqRCvzT9KQBZVIAZWOF+Jv/00MYqBYMYBLmlvyGvlC6R8lR136lnNGuoYuqUr0iLjSQGBrE
7ajP0OzicOV1MRV/IMxIaBtNs9bdjHkfLT6LVzevMD48HQlfEWSt7u8LA1O2EAKntGgynnXW8MrJ
tUoYhdqGh6d+r4GymeBuibnF0qXdPacmnvKt/BE8SoMrlT8+/P4DSOSy4DbkLxxDQgQ5ZXFH/nuu
7FltVh7cf8x/z6KqglV2W+5/z1x4kI6OvWORkrFHYHovZG23sAw1o2Mw4u7uUR7SvrWOQO/0sFEO
vcmAUgHwHinxlKgQfM6yCTJovFYVfjkPX/E6gteyjeCQFBLEAl+j/wM6Fw5guM/3qEEtxVBML7eA
YuUVoYMrMDH9pa0X0iX6G7/kwZZ3NX/fAkrI2EuVpU5r4Q86rU0qwlcFmlOliA6xfPvQPKaQz7nm
3fUQc8ZevbvrXAHKcranzhU+tDyLED9hQIFmHH12JDMr8q4eUQO3afV2X7yL5u3tH47tK3KrT3wm
l7TWvlFG1rGWdubb5MHOXI9Hd2jozvka87/7Wrv2QXKVmP/sbZJiGMceUVgAUsIMl+/GtPEImDtX
qXqhYK0RG7bq/vUeBnYJnhhsBO8+a9ydRkbAjpJvhelD8yj+K9eT72JusEEyJqAioj4bXu7cKaM1
1uAwvN6rN26r13nzmrXuWCTP975ZQlY9yI6uiePaz5p7do6f3tVwqVKo3Ds/+/B+8HlnIVoaMfeT
aeMQy77uzaDHoBl6U7pxStwc584N5UwzHEzZS7ATORIc4sNGJC2DjsmHPnoApV+zPfQyCBv8uvaH
8yVUncqJqNaHtXheOVZuUAYXr365wTZofIJX+kkuODM0a++f7TkxttFt93f+0HcEdweL1PZpUsYa
f3m9wycElz65JmbfuWyI3Dt7IaZR9QFO1jQ99vanHFVq3cvf6TyrGz7CWIPT6p+fV5n87ZZ27t6Q
ZZDDBA9yj9bJeUrAQjJDDeVb3b3kZS+z8Xl7NGOj0izVH2g+WweIh2Rkr5cHnsHhH+u+vTvO0REO
bHIaTpOM6Szbyc5bv9hku/m2f932SeI0qVrYzDendfIqj25PxMX4J2Pi6RN8ERnvQb6ecrgU582n
CdhC77pKoYavb8ge0JZt+lrkbx8o4Rp9YBE/uhMgKsTwQWM2gDzfNLu6JbRzQFNurRNVz1lcZUle
Os1L7lvP5uvSqdaX6CT3uNMKg2sHE1DExatpTg9vjNffGyRynTys2PBmsV6TEZzKyupJIPKu54Xz
wS6+pxkclxRbgcF60OC/z0kDi4E76pq5d0D+AYMQGVy+vMfzzrwDUsDjEKCr4c+UufvFNklbfHr3
nWMIE64+0g+gInWF0k+3zvzhGevEyGRg3s1Ygq+xzb5j+jAX4Yk1WFPEyyAMMjApdU06S2jmn+aJ
0UQx+81na+8VP9jqS4H5U55v4IZrRwKAiXfkycLVHZ0G2sNIoGY3o9Pi7QB5Fzqlich/g1JuK40V
aa90i+nSVq5hYL9/nV5Xh0vHYuaIjH91GNwrzq1Kc3MY32hLnrTdKjIZ8Q2HlY/LwUlLxRZ/HdAs
pdQMqxRMkJt8bUZUZZWg7lbxm3MhX8L93SdKCG2wQG2GNxL+OIJ+JhMT+7DlA4ri/vcBn3D7a6+b
zOChtwX8dWxjNAD6nkTL/w4z8aIa7tMYXrewPT+lwGhQVcP82wWPTcmr1BelRvKqeJtt+l5cDLh3
h0r7xW2Rwfh+DLNOpWPWbvEOZdhnWTeMdm3y2JS7d4h4N3dtVYIjJq6ftOwYp59sXg3fgYllUK/h
Y0p1+bU2XSaAlU4dESRLG/NUsIf01EgPUAAPsAPYwMgZGKBXcBtQTFRsvzlkNYdDaW9htHJqC42X
34DAFPU4ur6iGHU1uH0JJpLN5L9S77LHPLDcsdvP3sWVmxWeofBLjS7KV1TIFQyprqh8Du1N+IzK
cH1KfI2FVUUVKlq9b6f1Tu1n98u207qS2Cd2kPweCq8A6gTZAL3H65awR4h8lF0Yk++b7yQblImq
MKDfJtneCZ+4qpWcAxl9EVoE9Pi588gHyIy4F3WXUzSmK51lr2KYwtmfngkzrTDz6BmNwUmgYy2g
xapSpYDWRWA3BUqJGMe/0IPqofDkY2itKtihNIIcMF55cfwfCKbKzm/pqU4XMR41ywMc0K4F5SrD
HzGYLWD9CaQLfqoNnirEiEfH5DqukYXhN+DSNdvzn+krtnAhqy/n4ea5uDHS3VnUvndkF6Brc6Su
dA2uyUblQDC3gz5NwMn57FuH5i8eqX256SouveT8kuG3DWw0V+UnaAyu2iK5feEHbjDutGF4GG6y
Se2Q8E1IwslH6LjwIGssxv/qjFJ49qFkOY2CuqNVgO6JjneL/slOD7xlc05MEXW+gArNnNonqjv6
BTz5Yozw/l3jc3GBQBqhHDxkBfJ1AmOMjrKAkVPFbgHnoZjy36XUiD802gnaSrYKjcIF+wj40YNy
MF2XVpozUb2tHpT7+3YNGU34iD6BGVbBMbJYHvGPGEZxMg9rKMmH2xFFDg11eCLLMqL9YNf/rbq/
BsnriLldFVKMCHQlKhLYvTRhgEMJsxv2sHPje65/7bd72IYlkLEH+b/rAlz/jnixMQFNks9gDaqg
2gUVr3KCk7aJrMKKI0sMMfWeTiwfFFht1BbRdIpFOreEFv1YnmSYWPpPyKziQn0ZByDFhPS0aEpw
0V/QjFHnis50c/Hgh3ZgAnoxE+e3+QN+gUdsL8bEoxqonEFOwHfK3HGt2bs7/6b8I3wZRpY1pm48
F/0tSCczfJb26JlewXVa6rNSa1caJw4uugvmTC+sYtExsGXWSRmXIZFMiCrKf5gT7ZkrY7yE/4An
dPS+oJTZZb5lgmuboFx3IcGPaNM1w/LarUSvknfpPLdygz8hbTtEdvRn7OXlB26FHe3LwRSoDsxV
Z56EJW2ZdOD51GRKY2ihyu5I2ifCgxVax+/yWSZLFJI3kJUlklY8Ag8B0m+yOhj2I4Ak8onaFWIE
N7R0efp5dIvrpFegKhkFHf2/crfn4RNiFbgRzVRIOdBVYCmKUpCot9/Jdj6a6OHLoXZ1r3iWNzy1
FOo1KScmDR1oGsxoPsXxMCGLQMOnDTtyqSgGsF+g4XhyGYyMBPHKahD9uU2VFzXcLLr1md/7d1z3
sWLCvElzDfkgPV252GLypO1p31YfY16b2M2mKedVg5qOl62zs53KiIHDE2ltPtl3zfiWHKIqw7az
O3oFvDKtiqfx5WLrrIHqKYd6FDWDcvcIgBGNKqirG6N1ex1yl60sV+A+NZSho1Njx5u3GzcScLui
ZVVfAAT5QwSc4/0Aibc/jMyNiJFv9FM/Ifpvye19i60KPcXVTScPGi5dX0xu1z8Pd/1Df/tPllpV
v9x+h3WmrZs4Q9J6xA3+ODSn5ur215jl02173S6H9XaFvq5vcM2HaADCfSKurRr7OTHfepnVuuif
qNNZoN0tRJfnVDObnNm6VrCWbSUyon3IYMLXI0OISWz0keHoh3FPA+sqE7JAaIM2Hpj659hQXZkQ
alz1ZExZCQwWRu7nvupBQRLMQshKZE7gIaKnvjJobMDjmFNxC1PBk4rCmXVvpnf/Fj0ikhLC6hC3
gqAKKJsjpMZmucDzXyxhzQeIk3L00OBWg0qOKU4fboNapMwFBnw3LAJOnUb0bGvg/502mVCAmf/9
1Bb5v926SQWiYN4aQgH6jQMDx4x79zs2U7Wrq4j57JQIvjv7D3YaUjXYFOW9WEJBrL6ZI4y54acF
hYWhkgQ85LGRHwh5hIlk9KI5Bdf4YWhQonmdmeGmf+HtMdNK/4oPXr9h+yX4GiQIYKJsDavDT//T
f6YvJWVR/sMJnVXJAAOsRJKD7ykedj1dTFsqAZ+qqVpTslqgstTTeSplx2EAnRCaSzlp0E0LKEB5
2d/2D0OUHYgDGt07tYTdlTOUrLUVHqkRwaW97gDxUI9YM+25TwfVfQgnOUIGhGf+9upYvQd6/p4s
/N/RXjmU+ssNaAckgL4MF/mfkkDnybqjnX7df3oZoNG2U2SFDszep/vpljvvoBJW/hmXphj+Ry55
wmaIWxH6U3qpDddwQKwxkV4Euqs9AQ3DI73/kWsfNQ0Fq3ryhvNOMVChGtGS0+lXnICM9Y/MT9nY
onU4b81bJ1gEunidXQs+ASgtUhm7s+exTawQiNYKrZA6WQfl439nnwbBaKnia0K5Hh9nlwFKOpTt
1O55sAeA+fLWCJTjVFt35PhEIAwfgm8OIU6GPKjPZ3I0fXWfvVJs/Lv9PH7Wy/XkNP0MqjNivqZm
zx5YGDGjuspIt8nIYams7BXO+2Pzr7Hicx3RZW1KS5yPj5DUD+HLv/9tF4cw/6sG5WgTXv/QgxLG
anfrvMUf3LB03L69GzrMc9SAHU3Dg9mUHmW0oyLBbciSECe95tpu3bEoP2G6pHJWpVsazb08zlub
5FpkRet92rRz5A4Vol5r3WrvRVJMGaXrl9+ndFFYVUScPgYSPJiUQZ78m76/icSIyF9VQyZrjQRD
PB3OXqmlS9x3Zc3rgTiEXedrxfm1el13r8MtRF9sF1R5zYs6HJmz8/1y2QojCnZxWpFp8wbTt5pr
8cAmPiZcCBW7IlJlBYurhEcvwvUWD1pznMJ9GTodHq/FitPnY8EXFAY6jySMoAKOdryjoJhdsIV1
54WMOa5kQLXljVNGMZW3MKUFPzejPzMalp8u764Dbv5JO+dWl73AGW9UPFKY9KsE4QDBcZpumU7t
weOCdW8O8oMjQinCJ32Co7xgWnZwjk91cF+ff83IgFuYxd3uwXkE5c3OBluMZrzXpEotq68U3VPx
EmLuAe4LqGQMO8fz5uG9btFn+YrAvR+2a2BEf+CLLWaVNqlAOX8n+SgTCFA6afQQLr6BYZAJ8RAL
YlfsfmJGiEQB0Mh313hB/x7fnqvRmbv1kFO+4BzqeNfXhXrGD3K6qujYgsq9A9X+wNGCWofayqBa
HtE+8pfXvxxa7oUQ3H2xyULHKKC+vTeE9eyJlbHF4geRvFC7bI1KqAKrunZjzAeKU1+Aj5UWm0le
0b7to4jLvEmbfo88DMy1JjYSBqbIAbBJTJ8jGpye+4c7mXSkRIRau6ULTW3rgeZPFbbMf+lOPIte
8DhGqzfYl0PWQN1oCVaFY/uNBz86v3LZ/4GRpItzqmsEV1idnHX4ZsyZQwny+PbwAPe8wQJaH07u
GwGle//3/UsZcDTbDDPehMHrcfP2HKpHhHh/5VWFU1VFAiPEB5YbHx2zswyka1zp3QC45gyQqvVg
z2GHUk40peLSbgh1A/LGqUUSL08reRR1q45Qq3n5R3t/mNyxU7p41g+ZnDy3Y/B7pmzbdXnQzItD
BX7IPGelCqXa/IVD2A9g3P1A2BPvR1w6MX5qTt2/OQsa+ZjIcegRuGjwgB6Ck/feBcG7Y8NEdDCi
6FI7J2li7WN3QqJR7eFtfVodJoh/MnzHQYs94R2U/GrywBciyqOa+0Gsiei8vWlb6Nw2bTO5cKNj
e9C6xrWQvSre4H+QFJ+k6jpgOalZo4glUmCseTYqekqBRqUqdO6wuzqnzqFjU27bUSPatG4ds51F
u9jEy4WyC9rFu934s/8oespFdb4f7ofbYaO3HWbksW5Vy1ADvlebxX1amj2nz+lh/J6exroOiyth
CLd9i49s3zrBiy7KJX2uRJpfi+Pz9CuBnWzbteQQE8dboMycULxnoC+cUw3PKiYje1o3pAfdMxIw
8mZy0PxnYseN+BUiFk91ymM9UkiXrEC5szrPD208DfE1BIngeJWwqTY9YZojq8UMNQXuhb4+f4nW
aAUgpeN1hNZXzjpRmYuDXlIotE485OeNwWIx+DHYzw2wxe/1HZew+zDOZKyYqGNcR4cBuQXJvodE
X/JCGE+US9fgjvBApwSE1WJydEJNhKDnO4fi1syD4Q7ondkYVjWiUtp4PFX6OrottwaYcPHu8NTA
AVjNWuqqak9NIGIVt8wouBkFV908xsEBrRO9kN57fZkFCVNAJVHINMkbJvCnp9tIMB/Z+xOrW0rs
3qZjAGEcQ6WFa2KsRSOP2w69GOtev0GkQ3GfccsL5NBtv4jkelN25e8OdKGGUC3hE5ak7kcN4TQT
ke+Jno3YCLpeYDAArqvfyzEu15iz0Vaou9JF/ctKqLuaQdw0q2SC+2DUoZcGGRS353BYYALiBmug
kbE9frPab4hA5QKJ/EUSGK4rWKP0NoK8YHprE88dLaGzA6QIP4Vvh68Dugt97R4mnP4WsCS7folM
aT0REYl1FuQjqMKMV84Af7ZXgqMjsPD7FTtXlDsk+CCb+EOCVhTOqxQtNr+qMCy8+HdYicIJNPjW
v3tGjUvJzG6jbHRRjW3n09cWyerjJdI7TBI7XAk1TJRxmNaqw1BXsw5IQLLcIsSaJ8H4X4CTmlM1
C2+as7Kv3ZkPIGe4F793ToQmxiMFg2GkBSM654fhlt5a9UKQteIabx6xL7WVfVk9s1ZpVpq154PN
wly9/fLUZpOGnodvB3d1qXcbH2Fn7YeV6MzdfSQsfoG5MR25vifNIOFajwo82vrkMDOXmON2G2lD
1VY/x3ZlM7L61Q752Z1G+4gd+rccegJlCM7Q9QARARNBdlpCj1oL8YoKd4EdNkIsleDt4gwnTD6i
V/O/jwvWOBDrIJRhy0QoHaZJzE3M+NCD8YaZkoitpmtAfP149zzZnL35lJCwMtQMk5kKM8fJe8mk
gw8YZnxsrx6WC9gpYFqHJRUuMnxYyxtkrEdShcCao+yHCMe79jsAPb/A6xC7I++eBzy5GI4fTMDL
zJp8Rlf+EeTpvXo8mMf1VoartI6N9q1zTc+Mzg60uLdxNp53f9ZDc1VeNeBjNEZ0QC+m+uvwDgQJ
qDhgZuCtiO0RERmabQ7J2na0PeT+dXqebnHg5hbCl5AGwAznvuVWOmq69zRQ2/a7ipmirio2ZJR2
eWjf+qcrYYKMYYINYchMcKfvH9ajDbj93LkZLgc0Wsdf9QUqfYgx/d9OxjzlV/VvraXFL2WQekCm
4Bh+JDSC8Tys4u9B/aFBwDb6bwAgy1btgjUkZxVE8zeccM3ILmpsTHt75A6bPfVg72h+cd7RdvyG
F44yFdtqZz3etbEpVyOnU1HVuZVcUbK7u38GhXqFb4CZA7QLuXA2GcVjzddYmX+bf8lzfF/MkUsK
TUTTUTyJS8FyNVrbiGa2mJ+iRhBZ4bfhUaGpxNR0XKzaq/MLxKL9dJL+lpxmIIbz97gV614sDN0h
H1BZaMr9PqKJ3iNvMxQjwpg6okArqYK2QaWv8hW8CLOKOeUu8w0Bj+q1Xy0RA7B34fMjtjHZoxeX
ycQ8nId7AZITKLxsHp/WGlRwAAYS36ndncqyQt92hLpba8nVtsK83PS2rTouw3W8hW80pllbjani
J/AOCXZ0QyYiXDUm0umawPgCaq+x1dkkukvlfEjYXXhtnVvzRSkuxXn0uGNPYgzoYOgwdliUHDhz
q/TIx3FpQKmIIxAOy5KtmQ4nLTtic6ntV9WjimRJXv6T6KhglgRHn1VmSwkipQyP5nIpQomgyXnw
2g9Fk2DSFlxa5bAc3iJdn2Ad6jKCF3HoR0CndcgUD8iKgpTbwva2nKQNT1gQLzKzchGAVL2DbAC4
Iz1klxUZiZ3Zl3qkhrOoDurvYZ3j8IijK24/9/FXWrtfQFIAcX0gn1PDrhPoFJ4oHC7t/UKexrLq
k7JJSqcjFtyefOz5YpR26mGrBICorBASLENkfaMXBsqN5umGkh6znZCR5lhnhpCMW7eMD1WWZukl
JZ8dZ9v7GOibwuwvB8X8w6GjY3fXnay9UXBC54WeFJM17KyrUJpsmErhOma2OlQYTj3a5tAlRWLR
hRd0h0mwU4qX8RiFBB5bCPkCf+47zSgFYRB5R02DqncCV/053FI4eYkqfF25a3bxHxI97+Kt25XE
ah9iKGL9+rA+nA8vE+FxurBnZVULR1JdY/PVOq103KvmKONQJwmNzO9hWgw/bNDClXctytd+tf3q
PDo58KB2R+9ClfmJjm1tiuK7aUmgh2mBjVAxzAs5gOgeOtirNPfVUWNSx9OZ9s2O1qdlGXOtPY1g
D//aq09S9HZ4Ga+Hp/EGmh0HCPIShu2IwvbN0m8GNoL0FynVv92yCgOa25yq7hd4d6tPx2QvOcI8
LfX3o5K35YHNBm3pV3ywcaV+gsWpTg6wgOdbsDM0ciuQ+u/iVuMt6qv0ClqHuhH00A+hBkrtBxuv
rwdUqV+2CqNlL43WsaDuU19OVB3ByqUwqcIEzNhtlG/DsIOXUS9tIf/hHXa3cME4CqHuRAZEmt/S
Pshm2Ww+2eAqH93pll7wpl/BM8z/1WG135kWv9sFv4P4b8DDzTaBjcav32Xlg2//3UkqoFEw/sDy
jb8XSbfwpAE7n36t915Zg+qgNHr1Xr1n+kx3E2t4mJwm5s8FrxcKvOVriT64h8cS+ew20aV7EDxU
iDwuqSp8uTKfhndWfWVaW90yd784Lm5sygsmZCAC3AkYbT0h73AsEcf9NT1QMV+N/qv5JY0EfGB6
aGL7XUXWSj1IF8zgmXr9mDQ6jY7N1fACbfp1Ng4OztZFrWyaQcVgmZ1aLATY1CFLQset1X5jtWr0
rEEjqXfn3ToXjZFZ9ZgfUiKdxgb6sPL0Mr6MjbrDR3W653z/NlPVla7ndDOes5ud4nlbl85p65+e
DdRq6IpXtkGpDFU1Gk/EHhTArKRilVDGknMsu21t7nVcxpW8IsSTZI0/vD74wNGGz5yEUKr4/P3I
/z4rCf4/K3Kk+diPSTdkI39zKmw7BLziIrAtfMSlI8+ZhXFuY2QDKIL3y5ejKc/xBw4ZdVw8th2h
b7f2AffuSnurxxF3cP+FiYtM0q+RHdsxcAM2NLp2XexmAG03XW0L9dCEkSOi+XYEoamAfjgCOX23
3NW4XTNx+dA3SnC361grUBtr9fk7oUE4D88/j/6j/xxCjmyJpqX/PsPnv3dYivZIBzb9jCJ6ekO6
dllk4zp/0Vq9/vD+I3WFlcxJAVBJeIHMF9dsXfV2vV3raONCyQaKjYETP3qcJ0Z8piCnhvke0ZQ3
gU7jV0yt85pgS4VP4M4P8V+OanVOQHN5y+ROcp0duYFjLHsMfFGUnlMprjU+Sw/MXW48qhg47Dv5
WG76p/DAVQ1wS7LwuVHPrwpnziFBhcW7SDgAR8cf5XH3/vf8q0xPQ5N9/nteCbeS6b3WuEoreQCd
hjl2xPkYq2cAv2vHdORdt0sxx+lvUlyfN6nKIdkPbHjYwF/7XoUfWZD6nvxsoLpUsrJG3+5baRbD
7s1444R/abYFVsd9dKUYebX2ozm7vvb+8g93OVaOy6r4b6gN+FsGWbshtBimqGxTNUbSE4z2oGFI
SCLsp5Tsn87tDcnoFHO7ReepTeOjlubB/E+DP0aNH690QvJLAWgCiD0RVB1mlb8Gxeq2DMaVEdac
5c1jBR5Wd31YIMWppuaF2d2NwR+85HtKuXtyLb9sNq8YfDKnYN1vg1tnjWbAXe8XYJsCKd/b4Hp8
NZ97NjsotNaboprcypRpWBNYHtF5kryAyiC6OrO7l7hujJmZE08TGYGEvEBNv4k3CB+J77vKm/34
kO9kVRLyJyG8jF9a9a3jNTluGXs6hEaSejI5wyco9SQ5/cnbP/xx0wuCdLWqhlBdV58OTwHJJb/Y
OmmAAQlkmcInoo/lSJcLYxG+e5gGaRMgAJHoGnYlwBvc1KT0Xn0mnw/p7k5+BUsrLSpQfJ6lUrxe
Tz+8ohZs5N0863+o3JgywwfWA3LvEiovka3wB/r9fih1V4o0AalyGVrLdmIOGN+wN/IBLPnmZf3C
bPBymrty04KBDExZbuI0eaoZ3F04e43Wo1q/1jdTM+WHo6+hX7EdizqikpS7tUQDyfqgwvRnPpgP
1sMj7UnlePsR0/ncPrdLSX2gy+K6AyvqymHYueZA86Tcr3lz/zjVwVMdPtN3ajvz9rfJ/jIa0wlt
qud1al69bW3dDeM01hGmax8zzK1W3Q6oBfIVvsC0dvgCtuF5dRnoWQNN7TIQxs2k8tGPyimxZlVX
+nxZOT0wCdGM60AC2PDUcF+ELDGGjv3yv1N8uXuNrSe2TInQZjP5DE7T09S4tnBZsVhCtJmYZ+P3
ZQd83kLPYhjGJAx/5jdGz9n0wsRkPrJpRHFS/83XTVgV2E2lGQ4RqZU5GO3wcd45N9gaJMbgRpc3
T6ud87o3s9XxbwOtGpLyX2XP3EsXES0rLEIPnFqoaDi50WxCr4WuSx8m5QHiGRzOG8xZiBPuwrXj
U3WLJSK3dJ0S44oyt0rfWUrPHMkHBy+shOFG+wP8pofgMxXGVLuMQd498u09oysD1037UqSaSNVW
KCkGYquhkvYQoA3+iK7z632YVPgon36hvsXfL/z/CLw7BAaJh8VygOewUsLIAXcG+RU9iKPBfKiY
tjRat5/bz3ZZ8uuf5vjaysVEMUJ8KgvjIfVDjcFm+IJYg8mgexxjCzh48Dz1uHr4mT/hSuAOQG8I
c3H2DniXMnxYqOrpJlNsjSrKSOTjxvvwc1yel5Wf66QC5RID10MitLdg4rm44TjAMJa/KDcHwL+N
H35IW3LkicZQdW8DCiwbs4Itw2sMW6pFmAKJ4AeQZKKv0JJGSDY6EW/+Oe/Qg3EyHP/nUfHyaTDc
z8+2c1wwUFsQ/7Whhe3rqOaAz9z64fefKRQavQqANLyeTW/XO/Sk+Dv1qrEVY+IDE8evtlAi+hbW
v+sUD2mqx3erUYAwZwJoAEnxnYoNLJtLbQu3sM2o3j+MzJ1zXdrY9pfCe3yP7VCRNZpNIeAG1saO
EP/BDaRFHJlRTEoYg0dQAZvr3yCmHUj8DWzz5DO3EP+F2AjhaM4YrBKW/PKMfOrmvzMEmlKrHGS8
MBtYSEKFdngfxM9Y0NAtuUT11g6g5dE7eY/+7skLMeOnFwY1h4mf3pe7X3iTJfyBrXgePzrvdi2C
uDBpn384PwSIwz6ILijCs+SEC2FBn6i2TlG1lVMnz+O8e+3uAKF2/KyHwPLKwaE9TyCJFkhz4WtB
221ylSPSmyN8phesG95LpsG8bNV+JbX6hCDkLXzRebEwnobJHm74XptQZdmGAWeVW64GquGKVIfb
e2K3K8Ma135ynFidSloDU6t3Sj+bmYnJpznZzXSZk8cIHfusMmqM7XGn4rG78F7iuBeUgmto+lfU
yaSBpR8PJrT/CKqtImoTPerGy6sjECYIHE4HijaGYIUIXy5gV6qUD5Z6mhBpYi4C0b55QxxIiGKN
JgdmL0i34crawwrMSP1uFWsvTV41vdgEF5hfBiY8+/iGk6T6/mP0BEcBt1WKD0ZBGJPIgu1JQo5w
GeHqcLjonUaUYZXl9ddYHmfPkWZXisF50eJeO3MinV4h2xUZPLh2pLCqoU/yQa2w/TutPv+etHI7
mSDbQNW4AD8RQTbr09d4/XPp5+m9O2DZYLnOhY/3TPoua3noVVfr+ZB3BUcSLGuKWIHrZAuH7Ecr
3k53I62pUrodbLtZUm3h5HCHLWJD0ShBg6epnA/2oQ4sIyKEJN1D6C2ztnasrrwLu/g+0PUaEX6K
hFVAKRaBySY5MzMywvli/iu8i/uPmrUYtVd5YsLumnuwiS8+cWufQrogMqTeBEvpqkLimz7HNFAp
MY3tjByruAzYTKIOwAJvYQWbjU0BW+sFm0cYJqWKhL8WnguWZ7s55vXF1htcvos/JhejK+yzwD9R
X2uTYKfeD0rpc3IYQVBmfyAvAE+JN3eyhlAjE15CnSHDuW337uQiMEiq0Rsdh+ehqD1SEFwwv/JL
URnfZqZQB6r4q48EGHD3kvy9W6eEbEruD028hAd/vSHO3o4NDDKhhvQlhvXnGKAq3iS75M4e8I43
kR4AuE/wYrlDzPmZbIi5ddgwBb4L4fD/eDqv7dTRJQg/EWuByLfKSAiRwdywDBiRk8hPf76S9pyR
7T22MSDpD93VVdV1Wo9kcFe9tQUuNrKyGYh4wuLD6pzJ9pHb0koFkJlHTHDwd1QD1OeXNu/k1Fjl
z52H34DRii0q8/vGpsJKQNy9779phsTpkdGjfk2sCw4HzmKhcFukD/EFF2icSBozcEA/x/Yvq8Gq
K5aK9gw8bhDDn2fRb/LtFF3p79MO16Pr4BxDeKOMyTuks02Qn/emt+ltB5vePt7HRw66mxjhm/YJ
WBBQzX9hCx5tAkuu9dpYoRI4K+g3UCNyMw7NblW+tIWrn21uuibqonbVIpu4doHcuU+cj0rGHtZj
RZCAyTrUedypzhQ5I4S2t+dQtyC/CWoZu4flKKG6njH3M6ubRazdtJAQ2sAfUEPiAQYagxEyTTpc
860+z9yox0BVVh3g/Yjq4Sb3NgjooVJQAdCNPDln99E1EJs8utoEaKwxukNGPLEUnqgPyK9jz+aD
bB93fIwcUM/rex1HW6Mafovel1rGPQHuzmtJicXY0DtTNffAHtZkQDUZVuJiQCnJBqc4zrhh0r0O
u7lruBK1807oo2fJAcAn3E72xCGdH1iSqPQKfxUeqEueOloz6Z5J8VKX8kDXq1wHjUruHAnDBEgF
L1YNS3wKAaukaE7mGwE2RWmf4v7k0C2lAK7VS3ByYUFA+0azfDRDYEndXR204mAF/8CSVDu9/Vg+
V+JAlZfKRAUJJFld9RNo7VfIJkdI7d4Hr8Ay+nQKnAidclIq0jXnxtAXnpyM57PkN13jN1i2vpB7
SlPwUVDKG19VaBXSKY6sMM4vvmZkxvYcxSP9+XSpsGY22Xn4koV6OQ+mk8eIWlgQvjACFD5sY1xL
J4Vhpb+fVIffQWlQB3ie7ddPQI5mXIg35LrPtjz1gFxbNPrmvXyn1Bay89fX7Vj35e1u8esne8fk
F9Hb28ZavPvo4HXcuQ8O4YVUtwCUB7GQ6vTF3xTNb2LKkeTp49WE2lRFlnvw7s8pvMxdZWvCkoRK
io8tXqionx7+0BS5DxPI4R1Shj1YE38HtiSYKWnBg3PPS7BW8k1lMBVQPfqdUIQUpRGRCSC4DsCi
jNclxA+irkDV7OcVZCjYJP8DkVSUxuYqg7mO0TMURbLSuoRATjDEnsG+3YyO7UZMvU+QKqIEflRL
7HT67ZEvAZ/r3J4cMPtwrBLWuO2lI5mF4J1E3EJIHhO5sAMqliTwo0m4RsFt2YS0llvIk8PQr6pq
wpYjeSC3KKMbzeKDmqe+zGFYNi+FVtPopGYUzz7QpDXWni6UJ5hM0gF83Tp3//dFACn+lr4WfOmz
UOgjFpkJPanwZLCb1ftVW9AalxmSiK1d4BBhXXElLHxMF7R0yJziZmXkC0aaOoTo2HhaATXKqxnh
/ZCJuyGL0TMkj2L1Gx00PhGLK6DfA++1QH7RpP1VdYirui8SWX1Y7lYocdISq6sip9GZ4xXZRkNI
WJcJIcDcVCZWCFWLNGtuLoVQxYZV9rE0hI62kLwHQloWCYg6L8/UIkuDSizi6bychK2Iav6AqzQm
NUF5VSBV8EupuUUKC1Hm2SbMhXLyRMLcKpMOmXcv29m8yoezYAWmQafWfLHF8ElqWGOWhymrRDge
r+jZUW31DlbmCDul7SYtsFcGbZLsN6WFuGquuYSjgYFcfpTJ4mX5gXXPnnY0OrTvJu6DkaLP3rpH
NsffrAkYmN6rut17mZvZ3h7crMGI9ZkOtLgKNVC5ssAfnDd05cxEBMYNr9AIlS4AYN8tdmb6+vJc
PMGqRw+5qYrF16xQnPpNijxz61rFSMP6TIjzNg5aFCrAqgLvycSyQeHOWcq0aWvZvrFYF4lUDY81
Ergm+mDj9i4z1k6kF1X/bVi3oi09IXCIFKfSt6rGI59S7VgshBz0SqqzbUP2TDtzh3gRVyrSIJ19
Gu48DQ6Ghwih3E4dNzaGbMa4JW57oa0QhmZ9XnbJNJBPHhFhf45SRqbMlM0ZVUZnDCLQFM3Hu1fZ
lO5sKKL4K+lVdUk7CdOBf3eQPvzqxi6S2dNYJbG/KfqWBzzIb2lwpv69HdeC2zU+fo70k3iNzusm
bjFecXVfXX4eHeAfERoW8WKhKm9Gd6EWqlJFrt8/2dgBvuC/KtVXsq8cXG9AO0qxx1taSuzxdo/s
LjuWhwcJj1y8JC9qkNUxZ+/uWFmGogMuFLNLbU7FH9VoLzLLvlxuEGptRoV4z0K9hWqrvZFLLbUJ
t0SCVpW1TsM5wosG64tUxSL66gbdeQu4XGPcvJ5HUiIhQSHLVgqJdiKDv0+IvOeedqRaFhYnuBFk
NSW8I1n9jpQPwXwR21LGgnWxxWH9Ft64vT+NQQIPvAahX3QbsSouCBdEiBEJHnk9NixbmAdkJ9QC
cS/rqYGzql5FiGvwduT9IpMi1dQwx6Cuzw/3VEyxeKbHsqh94oDgYETZq0Dblxt4V5GNQyr3pAVd
nJLYsV0YFUbfX7QM3Tet0XLKV/Hmf1/2e71v+LUKlboK9QzIw2wWhbrsuJPRg/akYBh3U2kWGC29
lWstwVniY+W7y4vIELjLaOm4hEVMYk7kYQZEGJCmJcSwckc72HWZQA2DwB1MxDt5c/ZiC+W+S2K4
ZJwZKrIQfAD78+Po7PedZIYAFoOqcqsJgkB1VtpnGUIQOdvi+qjaKjdeOQzMPTDWSLGMhCyMUEaA
DGDK/1BWxaz6XpYwEu2fSYw0X+mgiA5dLEdRrtk3pEKkyNlvIQbqg2biZHQLASNlD416qn/3PbDW
vwlQ683pgnhSt3+atWHdQRazhIbd7Zb40RZujuTRk5yLpduv+psoPEjKs0OnDg6peIATz3xU4RPg
9hwPKYlnZACig6jyIwaAOJpSe0Mc+1Nsl2CRK/sK1auvI9EF9Bc6tpBH9Vab1t+fKt7SH3h/dxSM
FZt3K+PxVqkD55FCJJzNt1nrwkOFPaBSOCUl9Kau2LacpkTxiKaIEZ5hoSNyveqatF+BkKaoRzct
C15A5TUgcyVCEzM6TOPcogsniFiCDoSegcLh3UGPspyAP6c2YoYf58fpdH6DeZnC724TH3D+QJqC
3pN3+MfFrKCM0bjDXagF9ZVk5wUXICdx4d/h9nnvf5yqxuPFKcZMhYxfdsPUdWcJmf9TmCRrkbmN
CgSVHZ4XRSp10KSRgqKwgb0D4xdie1bTwR4tO4oMKbjBd/NKBA21imjpmzFWYFtEe1olwPtgcMnK
pw4t8D8sowKBnWoky76OI2vklQA7xTj0PjBohQktpkxce1/lvYkRkdqiNqXO+JUte9liR+OpU6QE
rRgeY2UisgOjU72y3mzHWif2qtfT86Ox5l1cKeZshlc8P0DfCB7QdFB0pNv1F7Wl0ctd2rXso5Ej
tjaoAx1+6OcaNsbf4YHG1ue+fnrvPnrPQZHS+Gf0GlVZ9OuTz19zUeTzMfvS2gQF759qV8wvWJa7
Lubi8GVUO02pQaJa7JY7RZgXN7+C3u7m11plAHKIfrBbriZVcT6OXDdqMqR6iKgW29l+tuWQ0z2t
iKHVLHNJWW7Plo0oy4iLMdoePt/9zaQyfPff/erssTytdTSj2wc21JND/CZWIr/SrVJ6349QcOKX
gCH0kVznPKsvKKMzhVKOKjDRHqAoCRv0gMnrm0co0MdeVlKP513Vtqr9SvdAeXo3+fZPk0bmdEW0
Sx51Rc5Ifwr7078QLgG6P4KmL+BTYo5z2CT1KHcLQ1Haqj/p5DGRkyHNQ2UlGT5Jz6+D+wjPMgAi
7eK1DvuOT+8/mMKAezqMnrhMelrc2YiYcLMEUJBCQRthg9YteXwgCW2tVxg0SWq0031pTfGh+QqN
8bgxefGPr9DUZWgLkSVOR1/8Y5usYyItcptWl/ASPikYtFKCYJZyeiKO6lxC5jl23TTBQOqxx967
HtK0hwpu2n8OjbExTvv37qfz6TBw6EN9h9l0iy8DuoOQDWBtPspnjfKNeRf1JPx+0tOM6oj9F+sd
5HlcbylKQ9anZs+hqqLUJtg1MlHe3U+/2K8P63Q9usJAUhRE1KTICVwU2vQoIVqrEUjX4UMf4DEd
hjsIAjSScVTK3waQoOh2QsnyEOPHiyyJj9ffbYMLSHNSmDx6R6B0w3zOzSfuAuaNXpaIfCq0F6T7
BqC0rjjOeTY8RUJ/Ul1at9KTLUaEejLU5tMgcgZWGDanR5g4t+Hmxxg/h+/hvate4dfgFaFDlhPy
CK4oF/49eU7OGMGRaiHMT+LXRBDtbXSCH3gLKm0dW4z0+4Zt2GUHEjZB9KfFfaE3ZUe2ewBPd9KV
HH6ied3Nuk7rEdotqIGFGRK7TLl2bkM4gEbLB83f+MBjdXn7fY/ToXR0FzBsvEsFBA32g2Ns+HI3
BQz3tnQH88pOjv4aiN6UIb1wrZEJkxqKy9oeNTwL4OJs0rvy4u2CY3yxnrQSpOekwwpeCy9BFQHo
3aGsuglfrSOeIA2XTz+o+ZegFj4jTYB/yDQ5CM2POBXUj3TwZdVF8QjMfzUvLBjw9SkDgv0sPgM2
ilbJwR6hHrydumdMb2PVgd+A1oZd87EMDV9qi0f4qKKCpqNGzo5uh/t41zujyTzauBmgWkdYHtwP
NDbbkH4dQ3KetpDCa/hllIIdXCeatkkMex4Alr+eVRa1SW2SDkojsKN+dVxh0MBCoiOjfe+UcHtm
OaYdOpZs8/ae4tzbnANKUEY5YmsruqkcdY/u0b0Cl75Viwh1RjqKCAvBRJyCh0EqUR5xXktubiWs
Ist4jYm2IyPLAt6jjbiJjYrsVJJhtVeJxbT69uqRIj5Ffoqo+Lcl9psg5oeNqpUA8kFjUzG599T3
0SN6kEc2fYkWAho32saCbQassLYAL6SqI5LslqFfzXphKhHKs0FR0xRk61+8SKgq5fo41i/QViPL
aQtcyRoFIFEGa50iPUm6m9G5ZFXJff9LrJQHYAKu5KDm0acvq4dgrFRfNrLigLZUHcKdKjMVB+uD
UkzI7o5pBtSmu0X/BoatogCbEq1Ln0Ntr2oEg3XWVXBXZlyk6oG88TMOOD4jotizFEbHmYgnNCqq
Ydet/8HilE+E1LQvkNZNn9vgEIv1UCYoEM9FTyV/em2hiS/ahlyg6CQGpfvtai9W8whlGLlbu6aL
PFBFLZVRVp4cntpEBiRBaDbIMIFNOw3V3LL8Uy1ixVLW7H8N37/P3/2qNL4Q+LRerTd3RgdVGfcY
H3o1bpKnysQFiJf2r77avaINw0igR+9yjg0QaP6UD/qcAmmGRdBvEaUFnQMBNO10MndUZlQdsmii
GBDv+7cK2qnJfLaJlzLVaxE59dc5QsS7dEDlWUMO2J0KLhHo/fy7kRBSFqKaTwkFoKLagi0a5s4j
WurIcylfVMlwET6SFiOs7Ly7758z3YWowAgRMZo2TGQ4cZRM/fOiwbWhJUzvtnx38QJgkLCHVAKq
mABdR2f+sUSYMdDyBo+xfKRm8yCLuLgv0UwgOShQplyD+YqgSaWhqi8pgAIWHeIti1AlqYZ2Hflc
iWL5IUkQyKsUvpoVsZR90v5WmJE6bxKByddPZ5FDv0rxSfRZdcawGvhVnRK2FiJBlcKLsEgAmoBP
kC3cKiOtewAV4BQPNnZt7WA6dPcUpV3VAg0OmrpDc685758T5eMMGfh4TaSCD9CiRtSIaj3lvsdO
gzLXPKMMicsrNq/UkDvaau7YKUoU+ZoBUt9L5zq8ba0H+jjqLJgfZDzHE2w0CXEkxykFL1edxGWv
KxF6FcfiY1crj0THxpCmLg6E5UklhlznAjMOxdnRgbDKqqKqko9uziyXyloE59wcSjri3H1Q2oL3
WBVHrUdXHKDwOsFxesdxmclqWysQwAyj9/aXh7+68iDpmaZxOwGUAfM6+5eTpYVJoZPSdtV8pQeg
QpXVTfOyrwq/HwogKsniHhSgpj/1rvE7yjbQrFKT3VWeX8FVHYThtEzW+WVWLVP4PtQF1p4PQGNK
K66UoEx7BkANw1wQTrNFU3jQREoFEQA0Drb6CmWBl+Zgxkpmr9gvP7ePuVrLRAXN1wqXnwz1wrgH
v5+wN46ms/sOcgZdHsd7evecYTc2lxiN1qju0M92KYQptzoVBiq1rd4jek6qrxWwFi2pb1c1k7xu
Qr0BOL+PsmF0n76XyW9pKYowDZbh9n0zqF1mLzIoPXboANJVOqzmBjIAE7rDqkgCCspRwMzHpBdq
ATYiVDg0SS0kMSSacjngX/JBPDT4grmj4Gm8DvhTaWWkY5r/SLRz51OH2GGadKpjiWxWsU7dEz0L
0nGJc80HMPAOlqKJU+vd7fIyETsN5F6fYsrdWme4a5sfePt8J+YckAHMZ8S/6twn1EtMDRVakLwy
gdOscqmblZectOrqyN2QbtyuYsjtIobQkU/MwlCPffkJfdEKkB0KdlaQ5W/0d9nySqXp4DRCURao
uVEpMhafCeBqAUICgGhKZINNs0YCYby5xjMnW8YFYWKPHmxUU2TBPlmYgjKMekCYa8aEqpJhLwzH
1I1AzPLyhw8sbffCFWjsPPqv15fQYrBDViNYQuxAhThXzDTZkVjRzJOafJnUF9nsiN1I5MDnUIrB
KmY3ZNkTg/TMjaaKRGqjeiPeusQy1nSsPJMX01jaUYBSTeRAEUruJXqhl2Osn+itbm3p27X0IMA2
v09o2sI6RBco4gPSZLp/4erhaEPjARG5dUhgpANVkJBc7BWExDvcBPPDJ+3o8MXGJ3rXkxMG7aip
6hXVzQDYzCmN5Rs3kk+G4OATtTtV+LQb3em5vafMWejKPP7FLiSUVaGHoHxBiALz/93VH+y9aJ6q
KqGC2S37KP6HNUuEoywm4oZegrwoqPenTS8/IH25iD1y8gTcpxqyEjNZXZ+sdY0l3iFTccjng9dU
fLTduDFAxlpDrIpUMtdMNkH+pgjsaHsIhMVVBl6m6pt94ObJB5F7eZ1Czdj4AUJTSU2zN8GOr5F6
+QPLpuW43mmsVZK1bIAtGBZf7P6MJ/YrTlRDic0mX6JUnFYndx5Kk/Ndto/tTagz09UKEg1rhYor
8LowKa5DUKTkPBVyKvaGMszZbIavKq2k2F3jmAUpKxva/N2DcahC6EMo/ovggj0OH1luWJFtT6SR
Aq8oBTudGVCrM/fw1InBNfLqLH5yLIo66AE2ptjwwbRmzGOzggt9yn8UQ5SYGmWa0l7DBieWl2H0
zHKgajggI6+VBq0a4Kk7nU4mrxbJnQBEGuRQuQxZDN48ihI17q+U4r7+80CKvHfqTXdPSf0TPA2H
LjqUYlHN0JWc2FH4DWhJVnPHhHL6tDUJx2efsPRIoWUUf9b4R6XuDtNDqpllAkWhK2X7SQtChPYl
PJyivDmbms/iByg67mao6u57qQmmaaYppmue/sq/oFwCsr61j013irLIOy8SQEQEkkTxDTrE75DQ
fq1zqwltlvIOLeE/aEIFOybWz9fRPJR0ECDG/H0gw5Qcea4oTyqAE7OKvBJzY6KTV8htY/lhSdIa
RTOSDXUc6u3cIsbPiWSQX6EKoNxCRMaE25iKAemnjWUtp23vwreBiUjwMZu9Zo8OFk4yfNlyVoFW
wX6/67MQWIVIzj2/hvuxRT6SSvpC2XxNA/lgz6KqcayCHYZ23Pwd5SIgkKwuQJbGENtllXaiMIB2
8+zr28wXgUydLpWU5XACY0cDIib8F56rWO9sXQaK34tSEllHX3tc3qEA0x71N8VeEQ/rXM8rXgV1
dUbK3i/+vvEYfuJeW6IenK15AbxsSgqKNO1IL4bXt/jZYjO+LGhaYjRRTanz/phjEde0zMK9tQcg
eRT3Ses/rGIjBQIfVqyd2flw4U/WYDtt2r0V7lh0c7arMOVEaquqrxshHhIUEhF8O9GUYgXS0nul
leAiQqIENrqoWaigbUybdGYLJqp/ILNuVykGw5aGJEHlz6ldPRqAnovmivXAxRKqR4dpFj57rTJo
ZwQd6dDByQZh6cfsnG2y+d4x9Zqf3uWPNQf7+aoPOw7xwvN3u3qOt92kmw6bwZI8FH9posW2FML1
oOCpnqphRx+aopmu7iUsaUrOB0MaljSy5yIrvEGKMZjz+4/p/LIZrgaQMhwEwNbq5t0ZaGQhrsCD
vf1777xaG1w6GTB9ahqtY7dAJeRjV8evIQ0JCK9HrPOsSBT7GDIvxsKcTqxlrLBswzvKUqQM4bAI
n2EIJ296XFOQLkDBoP21n5Ji0nWesTM2Zq9gzn39/qhGpYIcVDV24BTGw5vY/GIf16X4TjGtSNUA
6YPT6H79+Y9gw/Rh3xebuNAHNUaDg58vmFoS4a5i48GCaORVNg+Lb7/a2dGeMj1bhwaOBFerGsOi
lpAbM2/Exk1aTlEqvzOlXTV1w4Lajv24zivCmYG7QBMymDS14EjbdPhZmxYMusGZYreEaA1CwfLw
Cvno5Uu/94F8QrAJHfRBfio6kbx17wysbQdpnsFYRzVNRysEntRADDBpjf1Z2BOCvUMQpjoXaTU/
LFqtfhKSUOMQAoGErDglwVbDvRIzCqMdvn95FN9KPJjqihYy+IoIF1oyKyBKtcPVD/OBUIe1ReM+
X/TX4ca5WFiJ0oWC9Ek0TwmIjvWgSIi3TONTuDOXN7Q2N24ibrMZM7ROEw77BUuHTAdWlH9mGQMo
ebT3XXYkhG5017ZgdL1IWqwbXmUkMvS6LDnl1atEw+DX0/1Q6o3xwtq0dz38JM7WNLk61m2U3jwc
lj+h87tFFpDYtHZxBtRLcVd8IHagggCz3ddmgyvKsurWEQuW7cqowB2lBxVeKDXv3m60YIu0pLQU
iwfK8K4dvrswuOfOZmeXaE6E293N1T4SIeIAJyBzhQF2BrUGSw1m5Ttv3hRmX6b7DS17rfvwpv63
fRMVSQoEfV9BGSEKD2eVBvvJLfGA6F+gFJ+ot0UGjmoH1Q+v3CqO0B6EURrsaVfceJuwhXPQutYB
SJVhRGc3ekxggn2QTWstJgtjnVcshlOrfyYAew3UjeQIiWq/fM/SWAX4b2SYj7tySwP4D/oZEmnb
mHx82CQXqN93ARUDXfC6sz78nSLC4MQeaMmze75ts9xv48LPi5hms++eot4R4rl1GNnvL802/ipv
FPOSEFWuocvC1pQFOeEpttySS97teaT9d9OCisl5jtMg9NkS4P2NuNnHSf3Uftcd4zb4OY0KP8+/
0sOm1ZRtXD27MdqSi+2smfaNVZmovclmZT0Qvu8gVoew5YlJf2/WuLfy18T/sEctbA4HdlBwx0Cx
fzYBedWM7PHK9gf+2CZwiUL6BnAO3FBBCnmXuhkxuDvsbZ5e7dwpOO4itKFwcSKUKzkjPlBTQMCc
PVtnp4kHRkwMro6viTl+17zlDCUHDfBcnsedzfgdRU6mmcaLnqFn/Vo+FyZG6jErMu9oLxFRE/1S
IH3bLh1xeSnkt3bEq6JUiaY2DXTttT2N1KaYdxJ+7T4PNt0HLZyJkhxamboNXke/5D89IdAK/6L5
4BklZYG2UjXdpbuleS1OsKwQzImRK1GIRC78a/abHm3eUIhk3xi0KEDd/LFbx84bD7UjClB0eZMn
TpqLGiUI22DrB0zjVXYgQH+bKtWlOyrRS0hhZxsVT5YITckM6RUy7Lr3uo5O5LENVjUqmkk0OdIl
FHGt7urqONlAOyFBNuVLWbVPZGL9fXG0hfyyNT9v1Dzm8Jy1MU9H+9mb+ilv1Ox8TS47J6FaT6Zy
4YfUhBMqrzubN/Q2gWB2g4p1cJv3o90Y9m9FChiteVfVyyF/6PHwFk+C+2aL/4OJh4FMVmrtgT5y
La+R1SJiTOD0EtUViL6gtEJMhRDT6/khfAgfQoQH1NQjHe1BK+z6WKzeo0FwevpVBn3d3P0lA8v3
LZtP/2RZNKoY6DvYOb0d0TNBMHiCzXiYGVYWwiOZ9wqxpH2f4O6+OkoeSSgZi6vVu1Mim1qUKYzC
MVqxyB3+5mAM616od0IMtiODZWjDx+ihbvLHTfqO2E06Oc/tSs/fEH4TOQ4GgdMZWINg7jDDb+zc
ydLwBvxGtUzMEXxsvgl6CD2B4tn6CT79QRBYA4v67X1vVmBSG+5h3ub/cctpdnG6QkRDZEQ8tctP
NqIE2gujkL2b/j6+7dvTcpcTD6PIDqchrSCn+l/GYNw/d5TKRBJCJT7Xo2BGNAGme4xhxRFTKDWZ
WDxSMiw+SQ1oZPJgn7wM6ovzrILrwckuTBgH6hrWh1wckUsnbY0fl0yDeBJXuyWlxsxNtxyq3ViR
+tvFncFZp7l5SuPwrJlonZjxgtjLc5nEsdvyWjbqL+wgfYbKw1OzC70f949vo3jIJy+xYMIu6Fu9
IdbTIqIWly/0wzTXYjEwrAVztGSzV7dM1og4ouk4iwjn59KzhpHm2prv/Mf3Ok0eRJtMftNiFdEF
4E/cuAU/gl/yFFyGhTRqM3ehh7MqERi7sTamyJ1Gcay535q14pn6Z3KV6a3MKnCHsks0SRCHBwyE
WXeL7ZCwMJ9BKeRT+/yqaq/Y9hPW0Qz/ZBnuyemafN8drH3GA0FoQKoS/HY6N9NxHIs9pWj6nd+C
GGEMk4CiC6lLJ3D8rIkU8pc1A80ngF3zYgHANGMp4EUHPbAUfsOYXBNtIJMh4uUrcwb0ddDbu4Ng
zUsCu+gPGYAB4/Bm8hKB5YtPRpxh+Szs5LEyrEl4/Z0yWk6yQxPrYHCinKX98MDP9xRqM9RvsusJ
wRhtqQbNCj8fn8zGe4SwtuxGv1og6U2Yxy+AQ1yTO5wc2TD4PXzt+AkEsSVfhy8V7JST+SpCKYwT
QshWRYoGbCxomW8F0Z+sA6x2WGFYfOfQJ5C+vfkrkfaSPLxMntDdqNZnrhNgkTSEk9iad64LlASd
ef9JfYKtblyPa94f+HhcX6BQGmzEjYB4CpZX6L8X3j0sYJ7wU+igKZ0lAdyRCFXlSF66qGbNeLjc
2HvMdqiwW0WM7iRCZbsSvif4HZumJgN465QXH/TDZTvF/whTnsE1wsqQyqh/jS5uSr/OB26nPl60
XcIT78qLkHZPrkHau/akDqniKdckK671PuTK285hKNMf0XpE5tH+gzkiU+OErdleTB41FaZXcIpn
uIx4FguhYQx6SS+ZpYz4fkQDBJdxzYR0jdnhYdZHW639O3u4dSBY89E6BpiIs5xLgM+v+Ma98nLZ
965pQr4mYYRazQ9p36SaNtsTn3r8kDrEUK335GOeP9+wbLey6oTLVYqG7NqYGHmtK48vMdfYbrSZ
ui1ef8hP6aG1iHmkFocW/8vzZS/PuyAeqnfFahPc+yJ/Ie6lEmFQV/quvqvTsjhL1hIU5jaLJ+9B
wu5vuhUl1ZfV0auUYoIPxSEKogifHmYvxUXw1YZeSb0ZECDD483B0Wbc50UfwQPMBEApcISy1Sl4
ks187BNOtKocXLNeTMeW7K9ztpfsprbQmiv4ABQ5mt4HTweZQKldXwN1B73ZwMgZqlRMVZamfd3g
HiWUBzLsHgQ/3ANtISTxLx6t5YnZK2H5ShtOJGokpWe3OsIZhd6RFR+LH0RaFx7MjKQrvf5Emgyh
B4+M5/2EmyifjibnDsJO3Y50qhbg/LXpgiSjjkv60kQLcd51G0FhesX7Q0cS6qDhbBIefuruE5Op
4rg4VixWYkWVREPLuNB0QfYfgAMJH+DUrYXqGAgaBEy9EDnc/lUBJYXLqY/iKmvhzIt9vAbpDmkv
uKkCcVnLCBrNllLWMHJeFlj1hcPvq6Omr/TnIzdiBRvhaATw8ivOISupFAzpQG0F8213pHv3dUBQ
uctnUqhSdPDvfbl3VTlyjCj3gpInrH5yxYS3aNcg9nbzquBFlsvcQtlzFGEoXCwCD7VulfZSfE9Z
cIKTCUR0jx04pUSLAqrHnO6N2lbBff+Iui1Sy5wTF30fySE16bxeopq07iBN/EgmWD9dVjj4vCms
3v8IuneAFrU2BO1zv2TlYok/3S9g2nUt6UEBEm3lnyhOtbbmj+g0Egfq2Hnnyc5Dc8eaq0/Jm3Z/
rKb0k024zKesxCr4Gf8mKlWCr2W4/KA+1hn9BiPhsch9cF/P4VdQTXYZ2QZj9cQVQdE5Co4UdM9w
IYx27WkW2+Xf4w+kiN/6WOX/misFioZtPs41rtHu3CNEPPEtscRbYJTzwyjvh6odAcmidpJ5XxWM
ExCZSogqF4o7TAGkXY+bHOfxdVymqHIYFpayOmpOC9Pn0TrS3r7cLmceZGVIUaznkPxE9ZNsQdQg
qjZ4TOydvD4jK1p6bbHB5+Q2Eo6FVjPVC+BtqYiaHbhSMPTZ4OCL5H3pM76m06QUrokipyWcKZ40
jCptzXtLGg+VZMWMq+NPwE+AItrXzrlTMszPuDn9fGnZS24Nnyl3nxCHC/kf9sOiOYp92GRR0dKC
gjujot5VWuKNnIPMfs0r+2/63LIuQgdj7Wdn2PC1jiVOMWsZJnhWzkhF0EIRBLKiiMsf3MhiA4jf
F6qDVwrlW3yvVCaExJ2XCyXvqYOviPp1xAdJ6NIjkJzzw72gNmnPR99Y2jS5y1I7YrZKl6Qqw4lB
uPP0DBcGv9hGQrPFN8rkcgjWVMuUeEzi3/DmjkNh2neQAhnXaqEX5F36+QCLfB2RLjcwpQsrNI2l
wTeez6oY6z6n5WVpeuq+8d5I/FLcbCOe7h5GZQAthFiIX2QPlEZlNm1tlBKfzcfvVrlderJz191F
rAZAGMmMZEp6mpBNOaQ6+ucENfKPscSmJ9Zu5kgjRD1DyrnEbFVEEmKKlwkThR7Jv1j7W0J5Cec8
6d906JG4t/OphVNcXBZMqML8gSuGr/D2vBlUkYaND2fek3RciygmtJki7U3wqfVG+iWtLw3WeF1U
NSno5V1UIPtfmKQUTSAS22uAWOVZpIi6jmOR9f+VuTakMl/KrmgnaWIxuLOoL1U23f7e6fDFqOed
IYcJUOjHqOPpKZ2imWwXe7hxzi7LDxIgXCMW9cEFmV/VLf5ChO9U4c/3bz+vzhHmZGFhwFSYHWfJ
7PVXBS0sT54bk74pkNTSGfW5A1nqs31+MxSrgDe3bvG3Rvu3rDh3/EQXMLmfLTSy7gU+1hZs+sYh
gokYzqoJ6/o80ZudndJAwUAuj8lVKgI6JOMkIvUb/R2QJ2yRoQaeBqkeo/KYlHy5mk/iAX3m4gGJ
0R4OylJHTdDmnlRbuP9ChxG7tOhsLuZzqG5oH0dirn1for8y8ZpupYrVeTlGpZl879PsEN0hN+jM
b1uhbfT3ixoNQTSTWNEe5gc9R7KW2uw/OcN/SkTtLoWlfLcUCMosW0MuG39Mc3nlEJLhlnSIITIu
9m9L3QYT3H1V/JGDjbrObDHV0YPE+lGtIBk1ndLihXQ5qkJHW1ziY7CjIwWeUTwCW7jdQMzrsxou
wkKG8C2yw3/9sKqUYmgwcBhvW3TzU3vt11Qep7JilHtJOpV9nzy54S4PReJXBxKhv9gksmWDTpL0
EBT5qie/I+kPT2TJspfVRpz3sLxgqThZ8u7+b8ROMw88cqpORud3SqjHHnhepDQHxgdDXmi4oT3V
tJ6GSEtcIacvt5x5ZCSIzByRx2qwbGUnuc+mtJoVzO0jc70A0zs/tN7Sr4H3Dq9/jimLuLfIxlAj
BvW6RWXzBNdwu6r+YnAImG8QGeT+igoj5Mr7sp/0TLln/TtfdHO+ZTaV+dNgfeQ32kW84Q3Qnssk
+QMV+tn+FaAc0KwP/rmYCDkfARqxep8lQebIPDm494v9pSPRCJOi6EZH0tff3q/i4uMao5J5TcwP
/fGcfWo2aBLG6sFFQOYhn4diIDobSAKfYnCJCyEWhNBtSsHuYgs2J19O0dKXS+yKJZn4etj1i+Ui
+kPeVFDrIOulDeNUDnL4CL4bsFyzttkZ/SzbYSjiqBiYs8lK9jbM+9jpJ2KWPdvEoIqV5OSkGSZ9
r+a01jjNRc1oetY3HPGOBNSwD2jVEwEASJQda9tnH91Yu5K5qdFj3nzs7Qead3+HringV6Rpnfeg
cQa5PwDbjsqL6uQ6Ow2+OB7D0b6kVuZoNqe7J4Z6KAKrPfnyaESlrtxYm9YllMjhFEIm5Kh2xAOp
o3a88lt1tBCdm9FT+jDXcGkd7NzSRHZVOZNe/o/Y4WLUv+3BsPMfcLLlEnBvacvoq/6GQ0nmyVX2
FR8oOtDnNpTTr/oD32Ddpr/pb31aWX8JRbamoX933RPGtN1t/zTU54GvCr+l4eFSy3dQOaL867bA
hXMbjUD+VmVBKK6KuINIGbNbr+JGirUavmB84vm0J3Vi4mNluYnf4TGSKZfciOWJxYaG3ZKs3nF+
5w0bDuYDO/PZaozzG6xhIAXHt2Tt+Bus4vDcR+JhLVW5VWvei0ms6GIXoJQItoRPoy9cdl+thvv2
ZMqgQ7GipPCynRCfVlRSqeOePZlffYafYdpNu7f+rX/tGrj2wnKDmVWxzhXr8TT5SGllTg+mj3l+
mtf2poPNUrsezZl482Hlp/ZzHMmeGKP/jVm/mylI5XeRzNTy6r7YZ0LSLbFiftDhjKUAhWjc5Fmq
+PR8Yvx6OsJodUj0KoGGzAEnVW9yD4yuPKGK3RJOxlfafjxsVYMNV5VpUhKDBODSE6sDkocj3sjb
Kbr7Yc4jaXoGHXwNshlVTQ1ZGuuqqdenWqF8WVz0gIp76dfc8hgGLezZBmfZoLuFRCmGK+pwlUOt
WzIXXeSyFxbLCuQM6uoW4tXF4e8weoQNlHpQJdUv7UP6kbjwghakDl2VrBTJ7SmLEEsgYBRrh2qG
N6DGS+QvOu1AFBKRwU69I1/P8RnSpiJAxX/KFUjfmmQcmA8Qp+h4QD06Ib0Xp6wMVbLQrgIQqQZO
KQzqSTYmdMLsErg5v1rmm86H7A8YE2HQt/ML3hM+9J0d5kbv0JYExn26FAFBA2sz5lvn/iX8BY/+
A5GWZkiowwLnYxBqr94xWx6/MPvdAo8msoPK9ceTIH16m8u+9+1UMGRqsumZecTt0dccK+Ll1msw
2fmDAu7yMUskRl53jLwwTqG5OY3GACYXuE/RdPVg+hRwmxam9H992b83La47Qp+n5QkaKFD97Cfm
5GkyOZFHo1lnd8NhC9GzNaFuwILrmd7b0nxpvxDX6Yzf7DnbqWGjigMsn/z464Q0FoqCBziWXb7B
LwUuk7l+zKhqeDg/fvrN72JH6kVbP5IOB6sXiORNL8FS3H4drD24BqE02qT1GzOMZflgfgjoxoeS
/z7a8+XLTtuX35e969x+ixha/HQM9JMcJv7WDmYpTy4BFJ9vkFfGq0HSncc8P0o8pFGZH4iG84YO
mLd+eZx2770bOoBTlqAfQCM35oCwAsMzcjIaWf5U6WtTZoYVaClfZZk2rFB9AIpq5ACCoy1DrAbt
YhF4fzQ7rQyWvQLgd93sWXbEbZbb2CKrGE0BjqjlzKaUksF+npR+ImgD2vdAydC5Eq4pdLu0MDMb
s4ZakbahIs+/MUwg35Rfioq4g35lpwT22BBkpl2cd+oSmnQnf3Wr3zYd0+uaXgvTMvFWcC5TrpZ3
PWryf7q/pIucJh0cfmEN9JdL1kR+U7eWk+Xk5rCvOHjlapeVw+vWYgAz14vuw560nc7bwuDa/DEt
h95rbf4zrYnZ7nttC4mZ2Wq7ptNhAajgfca3C7LF1qh8M9vc9BqGaBR2hoXOwR1u7A5vtcWswGEN
TC9mjtClmTKO2zdpF0iFHty77/UZxnXLM4ecWf/An5sMZ05362HJJpM3izHr8SRUv3hIe8njOXUT
Wi0vhwRPO+SSmzEcxgISW0NzCtCOri8JFGqA8w9RAbJ501gdJXtWqJjN6HqffTzt6OVM4R7dc+A9
w93vNioyIX/oxcHuItJUMA2+kgVBRsmON7V+TASdpKNY4m5TBWoTNQBHoaonvlfuoKhakb5cPagV
mTVnLMKDovMbGKNGkpjRSj2JOzbQ6kigXpYsPi4t2RV+XWQ00qLnLiH7X+UJ/yPqvLpSaZst+osc
AwEJtzTQZMnBGwdBSYJkhF//zdn97nM2po0ITYd6qlatteoRldbqxMgzgmqKZC2FLzE5CV+avzVQ
X40go9zJ9Ds2JkD1SNEjtOlpJ8UgRen+ASUMciaq+N/6c5GqalEs7T3mu/9xbveIujh/EGf1H4hK
mc/BqrohQ6DgvtNNEJYRRpNntOSvNwiDF6tGGko8BHgWF8yL7tSXpoMntJlChZAbNWMkuxr79Qlt
QrecZEn0WRIufppFmlIQ1bicjqRhppJ/ET8XrQOJWaTOZ19jZwFh4qPCApzVdrjwceYJXqGwjaGA
F8Y5qJ28dKrAEYpYvKgwViFPjfWcnO4QE7kWyrBSisOzCXr3wktjOOwUqWYhbNbrY6lzRYSv43vp
g+udEh4cfE2YjGVXACicmsuCClfsgCsmIjk6lGj4iPUbdk8lzcktct3+6s9nTwgg2G8Sq0mXmn2o
coXRmqukeh4so6L9ggKCLhIcXtaBV96O6lu6RLSQ3iEjSSWFTSLGHJ8/HzThxk3O4l3LFvXHA54d
22kr26Y3HS57TzSoymz+B0D9O0GKH57F5vuMPjMNLLDxWZ+Vq0uDClR9zeYxdZ7nZ8Ps0s1mfZ6s
+bEsENHyhf5MBUaS8zc6UOIMkDb4ZM5DsckrGEbz/PE7vVI3k6nvouI012gR0vPisoQA81Lour3V
cpdIC8HqxIlgZu61eClynfyB+RDyuZQcD6EeL+aZ2bM4oDx4me0xcBZjOvTEmTZl1eOwhPDUMINm
+kudJjbaW5c/6tAaJUV5N/gsOulAtQIXB8utLiLMbWIxM3puWURdPYlw2aDtd+c/OU1O7XjuXc2x
N1bLYK6I+1Lg8Tys1A3DedhYB0QlvCFbJQ5qVSZStd8l+DFqyqDnicKJUQ0RD+M0/EWCQDnIybMN
Qt5e+1HsVqtfnCQ8iPvabv6cVX+OAUrI35rifsWRHioAY1NCcgRW+G57zkvjQ18yVHYJjo3CpBWM
GmE4YgTQqNGi/VdSCt9q1f7L9FhXqZAfZHEkQS0m4DFchMdNRg18Mhu7ID3PFyeTR7kRhJPCqNH+
YhkoHezj1WgDMkyyEgRBr7EnxeBuFMg8f2M0oZ5jIdgUU83aKP8BA7KBVrm9hjXTYRJc41DqVr/Y
RvYOHZc+YCRdUU8JIrz9/a9btjBNssduQTdse1j2lT907oxV462gAuegkMSQ63IA2mGb5WI0Yhv4
FSskR8CFrM0HSxuVMStYKXTlqJIFsT65AaXwncsW8SyAmZjFmlVrU5ztaBixgFi8OKbmv8saWzMy
P5a1gHlozBxRB+1komUBjXd7PTAhlK4vgApgwDGaNz6r+/4DCBMRCz0gq0yWkhNAfeUajAXUhph/
UHYOoSwN69yBSdGxAt8GhA3HrRCXkMWQGU50lWggQZLBDQnDkiHLhPQB2AjXINWDrEVsvAe/Q7IM
/FULQ4PqlTCGRYCOEApuVN8wXgGMEhsGAmbdhQcyjSsQfMnxxvgqyv+o7Rm+JvPcxsqhKuOWlh4S
IaBtB35oQ/tLiNOF+6+y4v/xQI/o/kjVcKvoouMJ/UKgsnsTBSoHgyWAnnKlFIREVjg4x9GkN4z7
arJy46tbpmUy+rR3lMa29w0oisjLUi3V+ElixKhnyknCYrxssnBK5l9826C2giDPs51D5yHiiMoT
pa1DwKVvq5BLEre1RTy5Gbyfe7zP2j/SBAPcHUvK5WQP/36nO7exQ2pcyI1EBjsJg2Icp2gtt+Cw
zyRrFgYtFi9ytnnWnrRxJqqLisqkAgP/L3c4kwzUWCZZY/zrl4ZHGSUux1uY8IWpF2yCxyTX0eVs
3//Ff2+NzDo9TTWUDUNpqrPSO00LM2E1Ib/4Vfn9pxejJQbxWSwHObb27QT55aMEN/NdywYMSwAA
YGR3xeudE62o5KWr9wZe73z9rIoLgTBwREH4QPMA/4AOUANT+gsqb/pClq4EeY6ziD/4bGnd3fSP
cLA3WGXrJLKi2SeTUdngT3GH+v9Ifb95Z7IrK4tTfXjyPzrWGIDAXorbEI5qvM93kP9bG1AUSlOL
eEw7tu0sUqcEAQuH9L/SqrtprfvqOI/a/9F9Q3i1vjFA5bdxx/37PNaqVpOnZbgZKdDGaxZvfMFB
K9xrMQtOzVAJRlxHWOKBX/LSBJ08PaNCmFu8cdSixeBGbGUuwoEJW44K0QV+h6krUKO1rhXUjehH
P7b4rL118hJdZttNkavlynCyt9L9Dj6ybqII7zr+44KmBQuh4IdqiEYY0zW+57/hK7r1TXXJNMv2
G9KKJGpABlPQzEhNOIM485r0bhBy3umMvFQwX9S78rOpTgfRel8ZEtoR6IMo1Bj/Dt+Py+hQtZg5
MffgwhSyG/zrPEh3HtqpQsw3U8cmk3c4EhzzX+REL/gHXyqJyZbmVQpvo8UTk7b2H3YmLK7xwKA8
d29gLHyCb9xmKpNEOf6A5wwKekTwJI4EZzjOqbSG1WCVOSlNTq1Da4d1eL4De5qdNmrP72UmeXI0
bqV8M9VZN7QKxyAex/YsgxTXjOT4G/l5gpfGTsQY/LPY/QOqdOJJ1FYyAL3OIEtIglB8SL8thp41
7vcmPC0KlWo8aCCklGvEzb7g8EVnkg4muSshIh7nnhdQoG1g1EDdcaDbzsWMC2MUQGIJBdrqM7C/
HOl/pQEhnbjMheblZfQ89JW12hf39lqGWETGQ3EITM/QnVqyiZgMZaJXulmTIdyCQNgxGdrdHdY7
WYJ8vs0bL722aSxAwkHw+A2DTbCja6dSVZU+UGzY+08z7p2u4QTRm0ZlYEfVnqo3Y10kA2AFssMG
X9veMQSHZkywjwt8H3ScsV/kE7Nv/H/8h/Q6IgwlfrqIGLfowHhxTUp36aC1h1Bxm5nWJ2huwGr1
Eww5e2nHuxbaFrLXdo9cx1yADKrxAkDHpTRjNAdJfp5ymTSQwsk6YCZtkNoRO4MnLBrSOCKGU2i1
P9iWtJkATv4N+EIW8d7PFhaupMZan4KJZViIo4aOZMVmlnFna8cj5C6ciqzDmqwK/LrKbvTiohqD
PzhcvBVZiWlpDZ3lPEYUE0SLMUUBxI4rvkc0LxqLDhqbuqkudw87dOR9uwgQuZsl2AxgwQ8M9uXo
QpSpX3iLHywrGieRmL9GB9+x0q5zY/gzs1XxI0rD3z9YwVm1tWsMaI/zoeAVE0rYC5RWNPn5Sitb
W1OOPo/UZC3DKialnhIVWkbiUdgQkA3MSbiKeJvgtsAcg5LRwaU2V3sWXesN7cYHOUbIe5FxK9pO
1X87RAr03gfCfJqbM33OkSui+LzJ0pll+9l4LeYjkbZJlWk5jSBMKky6sbohYkTrCm53dY11TJ2X
ERlVvxw/LzNXnX+uIC5g1D6AJ+SGlE9oSlim6KP7eQ0FuBUfx/MS7RWcx9dyGvPo9+P4xmTfc9Fe
iB0Roiug0738mK+xkbrCr81+iL7bqMkPHu+P93+jVTKN1ydWgefymkLALJM80z7QjSoOqITF/+uv
ewse72me/EbkzzdtNiWvBfoYdi9GL8xsHtGxAqIYpaNmBqbm1S9zRN5BfYme02Emzm6y26th4GmG
hjNAz0kxQiofsXOZhl4xrf9qz0lyo6zXFJcQGg+H0algqyNV5CgoHuxMKjb/Y1+5slSQjJ54ol2Y
mbACBZm2SavN5T/2voh99wsKcIQzCstE1RHX0LrmRWX37pVZBXaYqWkA92MfhEbhd6w3EU0asEj3
4Gf5BpEGMyunwh8qjwm2XZIISAD9tLHtu/yD9Ll5d6KBn84Qxddk1zn0dp232SuDb89htp6t0FXK
0s659E69K0QDjVZMO2gjUkxwdUufoAbEX5dcZhiHWSIGeYdmr/4WTxZOimuYuxaPH5DiwEE0HXBe
4LrjzEDocUf2gjebTHZdbkud8Rfnycv0PDlPnH6UrP6SdPRXo9Uo2ffHqqu/paCjOC0Ao4nWTPiT
jQUW3/7aBuNoWwH78g0wH05d2mRcGZxPbLv8M5v1sw+I4+OhWlCDjJEHViFhyJa8cc8sV3DG8j9e
oL2QLrSxYQI4CdGG6x9+e6vC3yzyKo38ScWmNaOiVs+XPW6CE87V8lhbyXz9s7PMcBqI3EIwbOaY
8cwsFH72Kl4iTvEP90AclMZRNpZiwiwspjrWQ3w8Mb0nM8iXyBH76yjdhGj7/ZYvbKeSY17x/iT1
4OMJV14U4BDsMAvZdF427Tj7dnVS66scIl5uHcqr0Sst88lnKUXRQwxrfrYSh5LDg7NtTFCzk+to
M9gM0lkyexddQy/xEsZAJd87zu4RB0zoIG5PmesKueIWfq1lG/nGqhlLVGU/ocKAhyRLXEcBvQXy
ZAAIlvFDRpRMk0JLHDwdWFylAtHjjywMM/T6s/1E1xXTCksKiqpav/4qmkFxA8EPvd4+SEAgJ+ry
Nv19rP1YsVZ8bNESUnwcBoew0qMNAaguRe2O8768us1HAn7rY6R81p3k39ICiQby6TWxLJ8TBTlK
6s1UnWqs6erPXuWFlNSqnU5CkXriMWF7xqFpDA3a2p46N/64z463Q/l06aXnQiaBIQMEBWsPTXQt
PShAEEq7gmB2xYjOZIiF5p2kk7STGcUM3na3ptr6o7/hj/7JdNTos4salYnPOWix2i9owAD6h6Dq
XfGYp7on/AFWhIvUEdjtp2FWcAKVi4aucnx/wvMMd04kZzusK84VWLX8YMIjtyz2LrRCSnTMnNxY
6Q9Cq0rT5dWTx3CWuGEqcRi3xv/EV+G54Xdg8nytJT9iEFZIS57VvzEt2ih50QjZgQfM+jNZNFqT
qNUWnbKMjl8xtpDKYrYB+FhZmD55s6Kk9MTpSPWLteESMtyVESYxMyZa0yP837JQrfDwX8/5ESFm
V3yCTUrcU8mm1u6xh4umxSpv76VV21NdLqB2A+uKeJpNdotoATJIuXYmTENtPEgnwfkimkXzhEvj
bUU//lkFRIvHBaaKf/3X4jkqCdNQfI1gZFQs43x6s1wwyv71t3Ury48EUCP6ZZjJWkXG27O8snK+
5JmmAfTWdNnRVtdVwAgTJ2lGGeI6z681usHbG3BMxfeiyi1mxOww5PjFkiP37RtQ/bvCa02QwKJT
c5hsQTR4HBuziaz/dxJwSfec40D/8F/n8LcsP/BapZWJD0tsDqmVUtwDTuOjJClQqqRm/UnN0blQ
Xyb8fex4Ub+EkAh7p8FhsMeTfoMhmbZkBog4SCAm40BdOdq9XgtEDWCMjICPeKJsrpCq2T/Nhzma
jsnytTFBmzmdTmHgt2CaXoK/VrpxqP3CbpQ5Gt+cm5n8L9lb44nhJV6DUt9qKQ11XKLqZFA8yCCK
kGOBeDT2+HshMtKB6k+k0cobfyWq6WWQH8JUpfONa7c01FPrLwMN9d5X+3nrXjqaStliNXKve1Aw
MbY6DWzSGu8MLtgElB6wO+2u4lCd6R5HW0zRJidQv8nbJHbsX4LcEW/vRDTjoLRW/Ul+yxd8rjb4
qGPqRIvhgqKadC1XeCJ7BHx6Dbgno0PULMdgT1Sy2/l9cV9cF/lhapqaPvDxXOwmx8UK+G66naSG
28ly4qS0Mze6jjWYu4dCC5dPJ7Qdqw7cJXXCPQAtt4pu0qgsB8HddqC8L6FSiKjZ6BuQF2MPF13A
xn6piX61Ioz3IcGVo+GeQPxftqRSWc2qwd6QByvzVfaXJYDXr2CX/5MN5n2uHopov2lD9x4cDOmG
duZjjnJMBT8VntNHQy54snwb0k6lxfJft5tSzGVLzMkNi3uyHTGvzr3ybZPGnyNaJbgBCypyTV7J
eoGXo260qo1tDoRVPhUZQ8HdQFzIvGfenSGdoCCXVO7tr3Sl23cb/vaT5R/E7zlmRAXPTH3d3zwD
PnBaoC3LB8YLb5ScTAWEEbNmsGCphCy+hRcFuvYK0wcLGM2TtESzDX57P1h5eVLBBeCWn7y0K4qu
VoVOJwv+uS1kqOlmuxkMQDiYz0UCNuBp/jkYXxixQ/NpO9wO872/8W74V2auTNlwzHIxwvkX7M0T
X2o6DRwzhRQqREbfsnY7YjNBEyx8ZTrNNZrLdi11rM2gVC4Lb+Vt93RjGnuYeTAY3spIN5QMhw8S
Y2qcBWwRcsm+RwYdDwo+Rer1YS6KScQiD3jdZ8MYuGpBSIRa7FCgx/5F9shQvEjTF6i0MP5Xhuaa
nCpQrm/EEBezRItWo7xXbrkBwlTu98U2VZuJ3suOcXaNN32rrXhlNV1LSYaRxj4u+iLcsPjCnZ2Z
f5CjYNwDX6bD7ciLOFVKckleq/kaPsX5WqbszTB5CbbzizqC8hWV+KbyFqQbSaKSdnHHKopzjqpd
PzqHVP6e1b6uyQIr1/sZD2D5pKZl8Xp/K7ueJcJjqc4iCPX5wa/o/lmV8204vpSReqbot+FEYXLF
EXQhvVZWA05udEYaTFc4jWv8mzKfDmu3IwFWduCEf17vNDZe0fAgdIfw4vZZKm/L6dlJQ27kTd/7
8JvTn0zN//YYe1CraYHCjaB6wjnpEhohIQ3cmiZuK6RTLRsJVGHeoFU0aKbQ5ZhAGpkgup8Y6Et7
VLutfBMEMjdfZcrYeoXuSQY/zo7MTmZsxyndy6ZbpIBbuIvYZxeQPMeuONBUIpRGvIaLhPUgjku5
wmWoBUCOc4WNVDpiZvmDt9V2hiAddYni9RZC+opm6G/VNKgR4jHyseMs3V0xy/mTFBKnF8LvhjPe
GTFMrOK0UWn9VuVyKOcrB+QO8+f7s/33rs8cJwb50g8J5gr/CPJi1R7NZe+ztSYCbmqvzVxFa54L
CuZohggrAisFiuZtcY+3i5YoMeQk2C7AbmrqPRjJsCG3Ab5NlTQUaVZYfaS8pfFMdN1NFjdMirhX
E/0nLwMja3RFFPZTSTZurWv/JTz300hbsElsvrV/66ChXIvYS9VB6zvpEKv4B5FVJf+yRXO3/zbO
QVJPNK+tbWVdfzSZ2Ypt2W9NMruc1sibBy4Xs9vWhSXJzbmYx0YTTuhr8af6egnPOHelSyc8bp/3
ehJ1D+abYAENxvAqCLiX1q0bnGpZ1d7MwEyr/qpIy/8aKWiDfYjXKaZBXibYsk0+n4U0iVW2nO3j
VtnZq6hmzMMbh3dT3wzOzHtDhoAMrbkefXaEBL3tqAsVDNhzkFctdR0LBkJLFukANxM9P32oD7Dp
g0byY7Zvu1G+TdM5B6LEfYBH6RNAzA5vbOQihWF8J1JSnZo3gqPl0EuT+tKXvQHCUbT65PsqD+CZ
6Rpfu4jCmAcE5kNDhDlMUcPHJNP9mq24f+8tUk6cQBSJmbXZxDHTQ+sGQdH88l+NbEEe16H2N+l4
ihyPousaKlB5MpnbmF03HesskBEjCTFLXhIilTUHkQ2JO0XgRj53jBz63E+z1D5GO2jQRKQgv0Yc
e0tkn89XFRCgTRm0IV/F+b/65PsAC0S1dYKNsprjVougstSK7dd24M9sSs8nBrK5FWjFtkd/AV1R
MJv5XCCHJx/8zZ6M1fiyTu+SCIsNHMmJ2dk/xRkyVGGzE/sWdz3QkHwdOSqWGOCA1+a6RKcHAnZ4
xgpgP/u56rFSl68LLgqWBLRWP2HPgGHxsFMZl79PzI/rbFmfWT+ZIZn4KafZPWDZ2AbgozBeNfFI
LyD7yIOxZ1sJUoZqEq0TmpXERHAu5hkiJOdmv4QkLVi1nsERt2m5ffY9IKTN6eyyv5BjP9HSidh5
+NOcBvj8UHNc4K/vMEUWr5GAG1lYUErlKCIDT2Atnx1Swbnn+T0enlgXcOxnMaNLit+aOIlFOo61
6DdYRwFZFSZZpVKfIiaIQV39YgRUQWv1DFQHu+j1oPrRF1xpEQh0ju3O4tsn1CWfLiGfgg3kfAXa
1PHt+D7ApUdFrZ+kaT5qFdKGtXqzv+cIH59EdDvT1Wyfws9ELKrleyRhWnFsar89hXNqxLxdsLOL
kXhf9IeXXAAvL7KUiq8bUNuXvpU88MaX60K2mGmZvtGXbPLJ+6djPKZ7oEf7gzak6IrVqF9lxpyn
tN5wc2NKBcGCSdVEJdkUgujSKFyn3/pKY9JIblJ0GGk9QutZkXg6tIg2JMI3103o8eA2LLXsKbIm
+hWYoLAk13+qydpzfv7+Hf5+2xkl+JFmrFvmX4DZOIotyVEuYDAoSBGopfEWwSBpcf2l+E1Ri9/Z
gVeikzYfwOmWuvVhvB/fqma1lvjsHZq3iwWZGylBFt8PGyPxzd6AZxZ6wFoiQcTBEBwvj/TgVK1j
H+aSjbsh7+wtgi5sLAukec1/FunQK4kvYZYQEYFI3eik2Y4IMiUcCF39cJnb0MTYzp6T10mCmX+4
EsJiEpjIVx9Yzh7Ij/bUFeufwR7u9onTO02Vny5ki+dPeHeJG+cKox5nJ/zq+DGDz5d43L3Gs+2/
cH5bsXS8zt/+a6rg0oFHmuCTwsokI8pOzUQ9WT81I+YVZYbi/gjTITE5RZ8nhqoW0uMTWTgcvh+G
IR+mB6xiir+MW78Su95+CuGunw8PmcIRFseSgXTmKyXoooWvUi+HadJliOXVqcDHG4PUtu3gp7vv
PkuKEaUKJ0kNz9UFDsbUe2zMxiF9jBFhmmel0inWKvzrTWoBlJJe5Z+8Mc7KSMwmF1qrOwKFAxvk
ylikmstoiHrgPfxLzhCZi5OZ+qzsbfgOl1Q912q6PH2WplPqY37hhfmNxGgx7GBdQOAwdGxbho9Y
ZSu0BKWr2MSroFMJalgX1LGTMi+NCRBZaET/f618/DIP3rEFroD6+/kgHFAiasQHBFClP9moLwMi
CwfBRom3eLTSDzzweXbMEsqn4ApDMRgh5VXpn47pDtV1D9LwVwRsN2LkgtGrnmrHSW2uSzyC5cxF
NpgmiiavjKalvCpNLFs/qeZb5LnXd2xyYLHrFMMlCbJIXKrVfsDt+O2pUGMi6meuAiSYw1+SmmNF
2nKCZjJ/jjPhcZgL/5GnjAZiKv9iLso3xm9uqljZmLZ7/cYRV/HnfixXZYM9mDH4AKzmBTWkt0e8
WiyMlpqX1cAsEmAB8MzlB2/ZSAHQQzBgEsEEKlGsJLwFdlwS821ViQxCmbIVZqLMCTy0vtS5TJlz
qsQUdZ4O+T9J/A6QwJs/Q+bl0lb/GcfPdRG7bwopdl7PRDRZTJefwzQi6BfcEd9qeczRdtVUTV1M
3NeX9cro26KtCeZLRHCUkPdvE6kdlCoW5C9GHHRt+qTpbPAVW1Z7HH4VxhFqEWyRL25+TpIOIwH8
xmvlL7yFuJBhTLcvpvLB5VnYTZINqAsrOJcPS+N0/4apswZJXqDd3/EWJdzHBYqTOynOPegB0SXa
0UW3X2BegDwigt9sf9FGWL2bmNA0CtjUdnsUjkpASFPGrWFA/gpPH2p8mGtlqwDqJP5rOrC5UqLL
FVxhciD4ZL5xhfE4wJoIv6XWDyCW029WpdfmW0CJAMKzLieLL7VLS1+wbTtd3pCq9Yk218gRCuvg
JSUXS+ZvcIduDpZUTncBcZq38D7Ls7zdWZ9/Qv2R03Xx7Duu5i/VHLM485HxfKKV/sg18R/2xDs5
E/cw/5zux7qBpYihm9DZOy+4HJ0Qq72xfYt0dIllELtSXgK33DEMwvu4/VI9Ag4zG20ATjDKVvGl
ShG4b5Pl7MRMisYOQ8hWvv+DfeVhcBngUdTbDGhVZ9LhjUSdyJAq7DAUWxb2+eFulqb6X/Al3QUx
+YMhfw4e0LKzVOjJ5l/bWruRPdCJz7X+UKHuWfdAAZzus/1esQvHy+7nqXAdZoGHKlKolBKiki1l
Iuv6/SQxuPVO75/D7GzTy7UvuGKfBzSve690sJ7VC1PbN0itsHXDxHN+7OIGwgnRSw+BYllLGUT5
fH+p/zTAu+cZxkj+9I9Txy3AKxi/9NYod/Bs7Z6qx9a2fobjsG9vu3t0PUzRXkMWwjEiUUg19m3q
mvKWrDFRIkUkfj0bDHTAXmsFifjESHIGyPfuTXzY6tfWGmU+XAlzecg7MijW2N29Qf15wGGHo4k0
vLyuHKqnhuDvTzQ14a24CRKIJbNkQQMuW62CqvlKspnusD3cHsGhmsSDMf/OJF3wiyWr9hJ/PtoP
xUuVQbKN33WwJJmRNbQr/dZuiLeejXUlg/oTjdViRx6ujGm1OFTxUIOTRLuQ1jSSZ7yL4OjPD/10
cFOJBr/sUeJe/vplTtQnT88wY2iPfPpWdbD7toRICxnOpZ7qPrv5j0xjN6YB2GZKegUD5tqSfrEK
wAuI2LmYDe5jUmJoSulisrqkVMLt1Tk6VB8ffYsZR28YU766SjJimhHhY97+I72/dsFIIwidQmRZ
wwOH1jacdAlUXAlVnIWsvnDUMCDNSa/j4GMYg1fJfJdpi5HajXbI7w0Rfaws3mfC8LjeiapjmQG5
yjIlLldi4P5Mg9X5r6rIc0OlcvdWFlofRZLFkZEQshjsC5YQ9hw5PAf8n9hTARekMhqnsGyWteWH
FKFVmZY9RFoLHxkZ4vmwALDtiImTn3R5jWd2sW3t//GVHjA9TGzl6S4ycOYXVk3Uk2VqSW1Ze2ld
B2sGIh2Ln+VTnb5x5HVMNQ4H4QnZkGer5+hyo4+pLpupHYykl+EP6YIaySOTGC4fOxgQebE/+Bi0
VBb+9L1UGoSnjUstg6GZBM8seOFyUWFvn+8POAL0/Y+77md5fRsdD80dKk9rosvoVsn+Fk+YtpG5
fu0+GLXyNztiAgb7hyEsHxw/kAPaGjBSpD1SPbZDpvJAh205dMoqNnbtlv/0mMd1k8yCtvxkP6GS
SpaiL//HRWhZuupJqPpH6HPkxgtXPX3dXfMJeAJhBAv/Wyt1b59X1QNjyj5ZK/p5+gv3Mj30N+xB
SfHqWQYhYCd5CrLpYAnEyenO6vV1ty7PDJlcc6msGHO+rGxo6X+SVzlK1K/emF9N3LW0l5H/9hfm
+5QDnTrdPPYEZRa5uQiekGN9yH31zpkIzv0Lyi9qlX0jTtmdcAAlvZUgR4I2ST6Oh9ulnWjCL4As
/9ne9PZlbHBKMAIYfPNa33NV6jfzWv9hyTUqvQR70ottEVY31PjOo0mMxdctqj5sEUliybGY7Bii
kAvN05I1TZSTtRXTfFZ955CY45jlUCOC+sqgu9cyH0g1AC9jcXukBYiqMGiq7U2Yasur+oQWZoOW
sQ6jE0bnlN/YF5mJWOxRxdVlYi2pXWwTP9t+fenzFWanzy3FyAojhmUUX8QCDDWx7t3jf5DRK776
9uNWESkP0S0XrGJJLyvZmZI7/++MgAbgVXn9IijzyLcRFzfuv3+dA7OzHfqSLAHfJFF4JKbPah+0
Z/i8Bad2qpiv57bFM1djKbEETUgGm/HvkqPyn6aS2CQZGsEMkxt4s/VP1CSv9VXvNlp/HUoMzSys
G/G1HuMrIjsxvKSX76mfRtnKSiC+dKomv63382NJcK/lwy3ScFyHuBEscSjAjpeZtz+FO2nWNUxf
GusuxIH8PPfZ+3y+J0Ey8I7O4rOS7CdRhtCLfx+apwtTQXGGzyzx8RGsp7EEx6Zs3G6hzx50FkSC
s1Me8R45j2I/Eg9U1BmzoKgN3oLpJehF1YXYagQNx8fVzjoPhpPgGRCjD7R3o7Kfg2oTVyaXQBmw
h/HzqysFw9axguDZO0y/axeH4p8Jl56L0QunrFDcW+NMm+G1eOkjJ4Mx5QHXRsP1dVtKoh8bGa49
9pCckF4/GGgse1a5zr9WaTLIAbgpzo9wvdIdOtQrPmtYTNjNtVH7W6O7yprjJok0eQMHQ83hze6r
fBS73s6jYUXgv8V7K4m4KIZGD7BqPLjxgYZuR5wzuMeh2f+947LkYgUXO1tc2HYfEhXA9MEIsWai
V1uYwfmlf+xJxWnlFsQ4n+oZWoUzLmwJXAJ0QFnEv8soDUrQjHNgt9TtjEEllyWfBuXwx/6d8ahx
Bxl/0BU7BxTN7VtBXkENzRHxT1meo971AYRN64LXun8kXOh6d+TAHAvoTvgSA5Mxi0ik0MlxDwYO
3ZvXpn99biLglVmqzETuoTvgE4bTV7TEkZOnoUCp9r8Ajo30jH4Lf1rHBrYCo/nX/It/L7zPqOpg
J3hdc8SIe/vikWFhmk/4+dpPT9PTw+LY1fjFmwbX4rZCqxaZZlkr/EQAVKG+H4MPfsITYui19lwV
/07F5L24mz6+n9DeisbHLWCQOK/8GOGiD5M1+/XeGfMZol80rA47idqK4QEJY2kHsRKFs8Xz7zD/
DvoEFb/8ChSMpwdXQLrmsZa1yhEfi4BbVCvw2pDZHYoQILXzFOzxXH2DFvVWfp9hteei6a37hQCm
jQrmr4K45Ctsh38B6U03fAm+wCahsb21uidUPPDQvlDkKFBphKMD5DvodaPRtpqB6BeXZzlcsXOF
HaWfWhE/5WqNwCMeZRZjZS3naPhG24OEcnIERNs4Fhs+THjT+o5GUnyjRddqXaukCqlgOmGFbbOk
T1PBZPooMo6v+AwetIrOsJsT5WU/uWlsuvmaTfjn8J4eJud/tVw/m2WAUXF7ZDzbC8c8fSzeN4X8
qpxl0HGueBwgSkTK8EOFDQb9xfys68cnTUHiTVuWGjE8zcXzaF4YMPAOX46TkmARXfV0FTjlySAj
Zhz+xlIrkKQQhtxX4bx9gveH9mfvXXDD2LXhaDKacEK+Um2DM0wjy6UeqHFxmkdszDAzLukZUi2k
Xh/o8gT+BTNEZNGYfaCkE5QDlqU3wLnOkVNY1W432uSk8QEl821nishyeMluX0nyVyZE5wAftoJH
DM82HsMIri++v+n17Qo4wX4vOljT14fchUEf/W2sZIYLWoTYBZlkSL+NQWH++g5CPAbd6UDV7Qy5
g6dYgPUCI75Fy2yWv7iVP5kNfqNCWQMOPzCUcVDQG4CfYI/WFELN6jN/mPRrWvDD9GqcdelWipd6
VXgTTub8HQ8hYrvlwkL6vn4AFY1pVvqKjL4q+zsaIzY4vBSY4muOJMqJsHQ8BoheQBvuQPob2tll
k/kJOCUjur0Yfi/SLVFQ7hQJH0IgHvqM+G4OcS7vZMCceeiRbz4elaiP/Xd7i5YjGERmvAuQaMko
GFmAh9GK5tsnk3Do07Zf2zmWslRV0UkO+rf2MC9lVzPtrP2eaR5LbJpEtxR26cDSMW+BfK+eYcO1
XuL4CNgdAjFtGQSgNoWee98bZCY2g4zbXSzcpJTInX1ouEMdFOo5BUaMpZh/QL+SxxpK/C1xhv3H
d3BeHqdixiPMjo+bUP4uH0UkrMSj/NPffPB7PkxHs7SofMob+C+M7Rw6J5v7zzJgsz1o/xPf6Mt7
eP/Kn810mOm4JS89h77E8cqDx+72m0KfO5/D13edwVPvcZsd2el8TzErvP76fofKzspn4omMm+TT
NE9T8Eegq6/WKI7KZUN81/XovHgEmKueinXc0RcwQIm12i4rWLVRTiekPExzRLh0Pkuk1ZyEmKeH
XBl1BqjLfXJiApMSSIXsvKsyVuIVn+ExuBkbGbodnqsJ3hzTT+jL8xbKjIMqm8losh9TCg5zE1ZM
tAucRhxIGy/oVBoZ+I/JVkSZANI2C2LHvBXkOu0ich8XwK2Yj0alpDuPIE1z0YMa60AtaU0jrPtc
N1HW1BmHyERVzU7o9T2ROO7xQlB/+UJF5KdLKxRpSKhIaoMEsE0724pUJeiErA2d4pqaIQPpfBL2
Nkxv/UV5Qt5QU9xpmw4dCi05EgvGCxOcop8ImaQQ/Gj6QF4Cid1cILqbijtTRFBOKEXjS9Dkg/U9
jRSdnp6Rjv8xVhN9nwKlNvp01pg1q41iIDp9MUaI/PEviA2MGNqnNnE0P4KDn0piibzpEs/WpbiP
68I5r+c+6Zo7yDFwOQM1r2UKCRaXVHhiNLH3Z6Egq+8/1FV/ZhoimtKsvaXZOdmuhOuYdE0pCrWX
3dVi8bnN9GKxHv8FPjQHi5FFups98sG6uIE5IiM7a8cAW7cQH87UKDLr3OKYKZXYlMkZN32U/f5s
Zpl2Aoc3p1dr7iI7kJyw343yNva5dX5fQZD4pRUMT8S+F9bU0xOwwyuXzh/f8I7kPDkWqlCp6Sby
x2Umx/EyMw+Qwy1Ru15Y2xqj8AtFLXusX3UmWV9e4YytQmTMtsbLkFmm3VsTLnKLCQ2bdouinIWP
RkgLNIXuRFuwN6Sz3H2JcFWn90ZsaTCcI8jwb3hhcUTkCb6B3xVp6peORNjvgK6QzG5rErJ3fxZo
xfPACUy2ifltZIhFScbugnteI82rXVb0rNi5RJTaisSbIvLdQaq/H3wdMVt1j2Wxgj4e1bHsBWyj
iGe6ah1GezM7ys/e6inoC/cwtQ0edCJrWX57A4+NGA22jKHQ1/L4UN/au8pr/x6mB5lpbnqaZL42
83PnMbj0jp0yvq+tUzu5Di7tVON0Lbw1UpCDtOI8M4XgDYO0U/veuvD1tbiB2jfcJoJ0jtIg1bi3
ViTn9VP7Z/KY5pPFx/TcOp2Lr41j99o6dg/t3+5msVqkv9Pf9+lmsp88+5nhsSuxU7b+CUlpkt+t
FtfpZvH5vaTynPKFj9z3z4LaMfcNBSM2VnwZ574xV9rualSV9LHxWsS+8E6W1j9Pf+j5HRly9Utt
0Dq2Dv3r8Iot4y+DMpkkBBwgiZ7hraVN+wfXIn2Lttx+2t7yY2/3Ic/FyBiMHIeguN38fEl3cb7v
A5v29zzhefg7zc7Je3tkH0h47D2Ks0XhYs/5aBXFCYqmY8m1lS9h3TIX+5kA0bXbf1yeXPrYPTU4
1d7CPPS6fNORFPbSzwQEGw006qaclgQIp8CFrdagEXJqLwkOBAFSVpww2pynR6DHQwl+gjQISRAv
jMT+QawNwjqtlWqRaPtcHM1TTSEoEmQy3CNwlH82R6YOL8GndRp217/Ok73liuHeQSEkx3r+HArt
EambgcnOBw5no/YoGzzePxlIR2xCU8NJQ+rMFYNYHVUKEa/VIGuHEEWkc6q6jiEI+RqNU4lMPUPC
/uyEDZJqsnCJWmbTremghYQ8GTf8EgWafKTWj+J0KsNMapw3WuJ0ounl4VY9CIIaWUZQi5+IZ5Pl
agoCV2sKLjqgkJcyS6eMhib8rx6e037wxTdm3/GTgRbPkghqaVeFmwiriq04BfiJDgaDl9p0X/I1
feYotWEMZK8X8XMHIANgiPTx7VsiL58gZITcyPbavZONRr+uNSAPgpULQvhtx9Ng8xI6rCd697SM
eEXf6iQTsdb8zVtt8tMiH2+UpqWSe7FUGtBT5Qf//lr0/kYB/5VROGlwHw9hL7qvsfIuhO1G6EnA
fqbOQcsf/eBDojqGzSLDB+2swbxk39Q4T9wRNdrrQTCF7TdtbRgu5q5osUOcUnjgnKNCCAttfgjY
VQGO2iXubk14pzV6sPXpdM/RCFoMicFbq1WD/oBhflArBZyN7r8ASpxOW7LWONiI7bnx6MAzfcpe
ZJ/zBCVMZ3gn2AlwJjAziT8Ao0Vjid04d/myvC77eeKp1Or1ajT8Kt9FXmo6oPM84fjyxzwvW8Gr
xGXbgZes8TZb9I1rEZnBE+UWDtiYAVtFo3V0L4/EZicT3xfH7bdMe9Utr7mXeGM2odFZFgGLeSkO
G1vY4s3mypqH0fSk89mqoMFDdk4bt9cLSpjhtLiUOEb7Qo1znNeZ5EMviRoP51CUeOoe9zf4Fb+f
8O4pwaJO78STxjMK6wacIYggjUS51Yp63r3a5Faa0Au3uZ4oT848tNXioQQZZUicTJxwQYNHURij
IyMGtblMOAPYa1zAIb3Cry+sLHAKooa21u5+Fln22u/Gs7HxDJUDxjnR77Do4fJuZ4Nq2P16QcpP
GeeSaoUZr+IRRg1SI/S/6pm6MJ23+PW1BrT5iuHsfAl0myyHIj76c9ZgbM95Fm5AJ78hT+loB0JS
N+w2XNI1T9mp4Vza2cizAouEUyd3+6uidS0OWkjXze3BGtAeOObj/cmgHS33Z6z+fWfvVfukDRjW
8kR8UPV2MYgAKXil3L8QwOjs8n0NxqCey/I0BIHo8uxsIwX0qsieUKNl+tyEQcduAcL3+DRa7GDq
WrMFnnZkv5hRHDACyTL4WzZQMyLek9iT+0rSCbrUnzIPix5CHlGGs46ezd3me2UH7Ijn3QxJLzuv
y1+vyvaOSIG6NFvcRUJHITs0vNQI/xTxjUYPZIVphsybIi5pfYDVPpIAc5sGPeFWK8qg2Afyy3DU
YIsB7syropdlwfJ1op3NgmBqHPlA0oEwZSLFYVdq8cm7+ICzRobD3IV/tyhZPuPDAEYZ3UlSSbL3
JGPzVEJqx1dRwyu/5waGLS+M6UOA0zSdZi9wI8WDZutKP2xzPmO2DYnAD8IMHa4nFlVvIRENom2D
lZQfa6MQiyl+YlVdB6P2BL8yFhqDXczpL2FfIrBR4iJ/RuGdi73GRQSHdxp9E/I1SBAQk05VwNUb
IkfIf6HdWtMSfbjIU1yo3984TefKrA+uU2zXdJpoBFzNJXpwg8E+WkYmRlb2ufgSC0IeuO8tJBCD
MrVZbkFh2GZXLGAXkBI2+lpmKY9wJ1b74h37tZF8Q9CT/RBUi0WVnUFYYUOgo019MderaAVR8WGA
j8/EkmMdkA5ICWH3sSQ567qhpj7aKyUWYl46WyuxVzPlHCt6zGJo/I+o89pKbdu26BdRimR5JU1y
DsoLRUQBEYmC8PW31jHXPnezdCNhhhF6bL11hsms10HtzFp5KlNFwrKxLkzZpfUCZWpnjNwfN5iX
FNUnY+Qn6TPkGmiPIfCODt8gF452e+VyecVuY9NXNeOdH+VO6xVAFnJLCQefPcrQG7mVI+YM/cDd
MFFvCsjSmDI0jm7ZBrKbJ4jjU/H1DVZ1wm8I7jduRt2BLmBtGNnbYGBopiCrfGgTKW6UIbuw+1ys
Og6JIjFxvU9qhXFRvl4sEb237+2f6sLKJkm2v8tTDp6sUHJBnwwQKC9ZEuIKnR7Fvsyl5lPL3GGl
1XunGBQp7cPzxaWTOkhbcF7IIGSpbm5M4615iGtwZGv8wMsRerfik5L9JcUSwuGQrrJ73EchtI1V
fxmG0H0pTf+HApTe7BiE3cw0164zyzW2g80AHtCaOTpSEG8KxbbhEKvpScY1+6wdmsIQdWoSRuIf
AnOmlFSqEfagc11gF/iqN3Hjg5s/mYBW4mU7oRpE8Tsko8UzpeiLopvlgH58ZBLFLJBlnuMNl8hu
fhezbUnl2nLrTd+xCHetaTrAZlAjVyQ5/hx54OKJklELqZ/LRMOnx/IKOiHe/+MFfmiAi6BTLOmj
WgK+hzdzEygebCq+xSvd9bcN3LzfNqMMy0OZ6t6ASoizAmfAs4iZfr52qGb/V+BGaRoIlgq/dG2O
pDgWOpmyW6VKuYY3mAuorudoNZC0qgCbuu/F2VDb4Bq3MnZeINeUgxVGFSR/mbQChmCs+38qxd/y
uAY+DBr5Q0yQELnkA352W2z/Np4iMGovBevW4AGQBR4HmEDooVyo8T+DniRTJ4laejgxEmgE1M7J
QGMNFpmxJL74FB3KhEyJKk7iWGAz+VUuXMpDooTGuYxbcZ6dRD9EnALD0JZzTPguONYydDP02ALW
VWzC+u2ycFg2NbNS0OY2LzRaMzdkFtFUsEPyTVIgDW2Y0Lmv3pwavSeSBPGg+dq+g97kdu4Mnu9t
OoBDOjm6KDsgXIshWJ688AnDdpnGX5luqFJjpIj+8SqsedwlT68Uz0wCJJ0bDyMiH1KfsfO2clHb
MVtOzjWCYRzRhe0Tnk5YyuHZzAs9hZTGngADAdsJZ+Zp/NF86PnLF4i/TWB9QJ8uCbgJdstVGB5i
ebsigENigBMwupPlRDgBR6dRzBqELtnF/qS5VP/yJGbWuFF5RLAVjB9FPljeY18OFWSwRlSWtqek
jGUIHnkohk6Y66o6RMLVQgWoMbO2S4Dq5oSBW7Ym/6R/AQ8LtwivECwneN4nBLzs03yGMLgDQmyS
95p9rwZwFljdPoE8g81cPIVQxA8lRvUOOJKdkykV45vQSWlBrCCdgjND4A6f7VNdzfo5NyhqmoBj
nHBgTkb82qqzG+UztU9i9K5ig/ZhCKBLCWwXZehBfBzKm4XB5ucKkXy+7Hnz5SXBy6+ozwQRdUBQ
TbLFpbFmPw/RHuH01SQVvVA+xVo4V5gpZoEPsYTb7JgQEua0cGdw6eQStNNIWNlBi9v2pvp4CSpP
Ug3zCu27wJeauqd4rrrGDeBvseBBwd4tJhpfIhuB4AI2hpDNDlFL+EepcmOuhtI/HAOsQ+OjF95U
gcESxxoM+i9opI6GuT4hhj21QtNpBZ0WvMDAGvcKYpaWneMnEOhIZCaOcRAvAbOL3cnMkAXY6cQE
gQMP6JgkwBaAts/jv8QQsFVZpKxjYsgueJY0E2dtCKNk1sI+kwpv34zJSL6JhcdMiRZ7UCxPmvAC
VEuM+Gzdc9POFuYWbUkhzsP0nT8zjxIGHc2zCPK/201IASiHoLpEjD961SY6XfohGKWDnHABbaEv
WmyRpcNmjcwpqVTEyL6TtS9eypp9otfGxb05gtouYqavz+LUBLM2ywYgVPkA+WXIebFCTykMsjBl
Q4bOKLa6TjouNIIBQK6AhLP5cFskIfGDNuDEsQwjS724dE2eEXakpkKNdizxXQKZqA2uHm+ICpim
y6wATQMag9f4AG4ETgF4JTV0zD2+MHXMP77hGkUJkz+npoisN028gEwgJO1bw4dCM0JGrL0I1sZ/
ac/3QfdlyVJmosBuqZ9ZzAU0lC8QJCORBIafWWTIkM9tRoyPBLWRRotxFrPBELITktVuoN7FScmU
bGjIzZEoXNCuTDcpWQ5XUmCdzLgKvkzYVXdp5OUtBoNq+Js3ji4Hdxez50GN90q1Fm7XTDljij4l
Q+iwjKx2CePuN5GVTKFbWdmAyAnpoto3MosXqYsWUex6dtpNsrF6vS9uO2++rNmW9saRdEv7/3i/
I6DjlE2BXD3Cnb/4ji6EXJdtZDrZEURMQCApKZiPa5WPhLFHNiKil/bRQz4hYl4QenxiNkEM8gJH
4yioUSXCJxIX0cMJMtGNFpY0jr437PpAupIewuxNFmvapFRchRWSf8o4ftjIHk/1NpnIQmByLkjv
71L50zoRFrlCz+TYD+rBmgvwBJUgFhC6Fj7ke3BWI8b+pV4427Y4VnwlaIoZEkZBSJYnKMDfCox0
vkZLr+riTnoVOiFpUjn7v4Qtw8MosNAH2ox2jBBiuBposcTIeSHxSBNGkSQSsN0bHXC+I0U9PmXY
h3QL+twgOmO8vgWfQyrq1+iAIclcJFZ/Qw+4fp+aC2QvIDs6mTbMLrKZmRSOqywj8dQRGub8+NvE
Y7Zs4Qv6ytDanbGSAs9HnJFy9PqfnGTyshiN9pAsUermQoOggI0JjBKrnQAshiJ7jH3EWhe4uOZH
9Iv8QwbnMc8DpO5INkA31K9agebDlIWVgHQAG40iYHo/xXftT91fTXizRxuwnWe3OHGSrqhMwgNs
M9Lkow9IP0m5AEfEIRhMo3fiAeyp0YIthp2l0iOP/VzB7FCkLkxV4JGzd6yTetRGM7Leiv+gu5Y8
Y9hYH8uwRpFB/1wCUJplhRjWOHPM8mT5c5DvMkmQ1jlCjZopZn3tQeK8zGZEcgaGSoxgKOHdSo6c
j1RlW5st4ufC8syMHurcXqH4+ybhNSbTCBMWJNcTEK4b+UrXWvArIEWOy58SNbOFGrTmwykmo8qA
OgOLoMzeT/KIGqsibqBL4k4y7uxHmVswhu6VmQoNXJTo6zHGUK2mbAg2F2tm0p/QZobu86ycQKpc
2tf0Tfwm+xUxQI9RHbfYkC/wVQYbooFA+8gYxoA7TGX6rIdsNWrWHKx6w6Tlqey1IzQRkO6dX9Tr
SxeJ5gKxSFE7foFwI9AzMH24B3ALeWiPeJIYfaI5ISw0nRLZGdQHeDoCPYFdZMxKRbg/hNoJPX0M
Ru0Rb79HAy69O5iyUrpdIm2n2qD30ZJcngyhMRnaaY4GxJSI1f2hcOqseeaTFUcI6OMDiEzEJbB8
YGQazQ2IwSdFPpJIEcuArwxG3ZkxJ5cYIo2VolZBmLtl1HZcDbkJDJR3vtMzBziD1kUonYJC/w6v
FEvrBRbWiLvJFFukHonbgbMF6bRMkJuG47BHI84LLQYz4wJu9+zWo4/BdN/fjletK3G78Wr0R2Dt
g41BTJAbAxcbAMT6a1Gm8hgJ7nR3qllC1hBOp3q6/DuQWsw2WgIJVX8uIjKLm+J9HM92umxJof7J
pmb/q1UNSwirkc320kS4tV/0VPmCKc5VESlpeY8Vc2HhdEkRU1zJBkbxx12EXzRmUPwuSpEdBbSe
+b7gWDNfsWrmS6pSFCtmEe4xkoD9h5cEOCtb/avvyLvtanOITJPVM7h44bOP8l/ru3cGhW9q7WmS
hNBrJLb6t5PkTYgYqZyjZxSyOBcJQxEacIJ6LTkCt87myVYLdJrakbI6kLwS03pq+VtKgufPZ+oB
9h1TWuteqvFEVqElFF6pJkTw3DEr5pezND+5FzP34jdc1Cxd2u+tediO72s076/5+YYyNoNfS4s3
IB6P7hE9snqj/icIZMJH4EAxmomFdxr9pUrbIIPUeMQXFOj6RHgkOg+6I91ZNV9El6p9MNTz5Rft
P+U+zqsKWGdHd0aWQ4UAWhoHBl3M1g6r3g6PNmdFBys51GLaI8ZzQRq5JXlGPDcQNBdIcb33blW2
CK+LJiNkQ/yavxHprS25LiM1psCpnoUgMr9I18w+yxN2CJi7DC3VKHio/VETMGd8/5gbGioT+KPz
CWUd/cRwB92EUk+23c87HpMGBOY4d49eVwVCXqHO08zgRfKFiBTsSd7VWcSNK/XzSEc9IkQcBp2G
B0jp4Lv5HYfSj+MioOeVdrr8yj1FosZy8JiErGhdTJCEMyjJWfcKfmxuhnum3OUV4SG5CIMR8BJj
qsCXGYiBDGpoAQPA+DEFUVz6I8dOjDotMDKAjREiwBTZI0eTm//20heCKI4XdxcejLNCroVxybRs
CNooHXPUPpMwIHzjwwCRIaMYOLBtQEpL7n9D7D+GoNoG5kxZs3EzVeKKq+AM/f2YYgCO53EtbmAF
eQeLEVeAbKsna+hYowszmjIgHmYLrd/fCHFCSQzJ9P4c+ASEkfNiAQN68pur7k7L3KH3kxusE12Q
xdn12/GHJoU3Z69JibCcI0wKvOQajXcAPW6BY+VO+chPCz4BjFeNFbFQFsTFpXJp6ueMtYgf86EO
zGJN4W+xEQS8YejA0yT4+VoWRRYsGHnQ4weVRShOI0p/1SsMd4htIwAYZ2Fx8OnYIFb2UAwk9boP
FmZ5vTwh/ZLlg8D5EB2TL8/l/BuJAnggkx509knGif16HtDAHvCBTXXqUjISrad4HP7UhU2frs01
JfAgWy4QB74DyCE9XAHMSrSO7ktEK+n/hLHlVAZDhPlg5DBt/q1awzngZWSQdergZxyqinq7OumI
qBO1mF0UF/APFttgN2aOadt9A45w7l+GiWlimhqvX/6GKfBeBOjJplLWS/rzVOLfg9o/eOQ25SQ8
hKzIlP/OZM+JPOJP/vf7QCdJgDi54i1XTKeKaQykXrp6goBVPLoimXoinmvUOEVNGgIQFsGoD3ZH
HkPoB/55NptuAG0fDkSjznKZ8HEQTeCqdsWqOzFNgCW2dLB1ZGj91FiZ9IELMtk0RypRAxdvaM1s
LELGhqhw3JAPu0LPkwGxsxFEENQxWaQjabP70X1gewB8OMSo0DxiUQU2+L4EKzFZ+LC79Lz2pcIQ
fU0QUS8Uu++ML8wO+yavs4/YK+wWgLStQUjNoG2Nf4M/R81cUD1wArNnwfqihQJZjPUUCjygEpvS
7+QLXTXJv9DL9fP5BjAi13gCn0G/VSlvjE08AQTz+og8Ga74AmF5rRIg+1yC7CSAw5JP1BzRM/E/
sZiJavYWbf9ad1TABdBZG7BnCFjlcR8Qj0ZgSHebIB0OjYUKwGTXqNmbTRLDNaMfbUOSXYIJM1xd
YhPcOy8jRYOQxAimJgpdAqCU5wyByl4DWrdXTULQInb+6/IpiknzQQqTReoal0TCKAGhazTLBuWB
xAt21De+xLp6rQGtYvhlN6OLI+9D1T/TLAXoiUbEAmd/wEii4PLiOakiSnsrRChRhyMkjW8ZrkBn
bYRk7P8lLugBGh5Yt5R9PJqzoC2NnGiCICnJMnJbXaySZPHWdlof9GKmyVgRTIoOEcyttWSL1AFk
7YriEB4Ji4yYCLL9a7iHyluBvKLohpxE+UiywfOxrHDq98QOniO8DOU3Qf842TFYqJsZCP/rjsSQ
mP1gs3MozCpigXnUHFerD7tBcojWA0iFf8UQtIlvOctgbTgyppgHeJZ5g9yK1iwm7J+zpeAnesQs
Me6rGiEVB1dL7tT6GomvzNBgTrSY8WPD7iokN16yGkd7/ov5UKV1xf9R2iJACIVl6DmSB2j2gCcC
L5iYs57wavCobjuXFjwnJ7jv/8Ozw3lAr5U9S/4/6Ck6x1YbcQxDZDyrDJBt0+r1A25G7L1aht7X
j7Yagm2ACrbxC0LlhmbZBr4jIg4hKHpnuMJ+IkwbAsqgPo1mcNj/KobiQEJQ+L+NFSfFZcTOYJPh
IGE/wD1mKbSOl2SipnHUY+yGYFgYMnY+8NzCiuOSm2QO0ySzODmizooNVioaNmknbpV8Fx2o28Wu
ZQNyRpKhRkk5rdZISEW4en2YhJo5nQr8QrF9ph+OByQ1PSnPLLY4lmYYSl5fE5UGKwktEOdlt+gF
AafQJADJuQwy8wmb9WWRirLS46CR9YGGXlrgc9BwEBaaKAiCWjH7snBPsIfETWbYlCOSQ2irDSS2
FG3gzN3tizIgkwdIkHVoFA1fHpPDf9gSHG2BgMZwBBMIiN3AQpI9Q5oW/80dNFoQJlKcYnbGJhEn
5VDxCDBRgdkt60tccfDyY1tJScx3AAvQdVBTv8AwiUjcY1opVEwyhWBc+FK4D24lU1o1OR8hBo5o
5ghYL9M6ac/YI2dO6yh1VbgMn34D8pDT+hjEUsyrVN7E+F1WhAN8M86PmHWUmYkZcnKEUwhGa5Yk
X7aIsK1jh0mnqBvwGQwaw4Q2YuBmNwLrTJKeOrI9hnOHcSHDh5gBLGEIM6zce8ikuTG5JmUkmE7N
h68qFmJlx+2z27yMBT7iwrJA7oHhKy1wsTgE2jbgPBT97UkCuYI8n9EiAPXM2Ql8GTphQcK67TW7
P1x2SOE7++BYUe59BDMlhNQQSFWqC4ziLIjdYGWz4mmXsZwwEouFhzB2x1Y2DojiYF2Q/uA25Vri
LiozskLobvIReDgLGu6AN6+HTjajbDj5iyAaouPIZs+7UOaHCPNiQSMi/JsXNtiIBD8OjMvC1beI
Q1fYuSNdUK5phM0FIEWLWhuASeJ4ODu7CBcZrp7T9Py6aw8224juiY9aPklTm6/uBemfqvLuE5ZR
adenWBfSpeibSEiEJx4fjYlkpM2Gdo1gdReYCAa91VPxTPECG6XHTC2UuLBqIqxxew0gjD7QA3kY
VCBKgH6/jkyWigNVTojOT8s08cRCdanhF3RH6NP4gXLbBTWJIglo7h0u9j/vQK5pL8sAVn9VHv4L
lU76xiQ9hcIXpYPK0BfhCr2ZBEnliJUjqtmNkqrwPlAdtcpHzi6Ugw8+apMhdwu06modo24MOkAf
1gaHyINt6naZdcpPCKFhGxDUDtfMPvv4ONQ+uFGGhMqYkjG1AcROwjjwLSGEO1ffgYu/FwBlxrrQ
Zd7Laz/Pl4Ww5GNswjsfzQDv9EcDe179OkEufa6uokNtnwcjNK8+wa9XhmWZEt/icw/2btL7bJaw
ThgicdnI0umWdrpfSCeGVy2sdIDoD9tWQaJprjD0LpEiNuX8sPDakfZVZFOyeKAEy3o5vUHDLOxr
fxk4jaHf7FLcQE0CwiBjjQcP5Aa+OLiOeTg0mPgEksypFQIhrMvfh6ELr0AXht+nSgEPGj7G8vlc
nG9Kj005synN6az9ageKhRWNNDQhXJFgK80b80agJuykShj4ym1Zbt2lLFCMCxQdyQXtLGYMdpXi
npihu14xEmov+ByBQAo+0TfGAHNUTlCuUVyj0ku5drp7fU8R40jBG/UbCt/0CuIxC5YkYsBdmEW6
uJQtrrA32R3vhs3eoivZhhWvmx4HspUafoXsD52HapkKoOwXnDYDrJSAIr9H52i08L9QVIu41RQb
cefsRZai86Sf7CJWg1rm6OSqJOYsZrsj6yrgywCjZ6P4Q+hxsMaykiE+bCzI9N1eF9EwzhQEafCb
JEDEUAvAbxqNtX6aufK8BTk7hQkxfZf1CHQwAdJLr+RpFoKa8WUanud3XM7Aa0M8YatyG14ckct8
BcBGuhPOotFGkT+4L1B67CcvgQipXPEwqaANuiyE4mzbXs1+t5XVX4mGL3IKAMFhbT1o9/L8Ra2G
YMAN90+Y0LLKDRgaH3K5ue9VEk8NEs2EmHwszcBoGlFpgyVgBF/Evwi5+chCiHzpCEG9baGvYUD9
hFKhAPnLEQPhl74v68GtfKdm72dyBNgdbes2c9630g1JecFNXii4kP3MrjE6XPDOIVTpdTpdX5pH
aj7A/Pcv62Lqr3SG1YEunolS/lB//rgOH+vmPFm7zzZMGnPaSs+L90LpiDu7pHntGkuMJgrLHY1Y
/ljxq+Zh+QUieh790YT3Un/atNcH9sKqmT2PDsvco/Td29Rweq+tw7l/Gm2w36lw7dHMZZR8rt0n
l2sp+5Iuf12jdW9OjK/3kyS0R8gQqsXBtrN7VH4ndC9+WfdW343MvAKN6sB8y7rxw2CyTUQ0BCcF
IYmFkWNbrab5lj2R163fxjO5rv4BAupDWeLUHPTZknbn8J9NApCqIShiWEQ2WnnQ3HZkoDgQpihT
JajATy3JemsPi2g5Qm1NHPXINB+qJoftfuBic6YUOGsUVry6tRXFLcIHAUtf2CgUCQdGaZRQ5lY8
TfkI1ZL6IWaCMGPcIWwzW73hgcBQUd7SQUabM+arsIj+MSWgD+cEy7fx18wkqysc8HUxh4fVfiC1
m+fr69emSwu/3v3STkGwA13rZA6vQnte/X2nk1kvD/ochm+aBTyidPvRf2IwuePo9FVLf9V2m+Ll
UEpH67dzK0HLpD5URG/H5QYcvSRHv/WfWZLMBCBKWjyB74CqvCxngExLJijkXrJMSwrVm+1EsHYM
IYZxRsLBlI//rOlPoysYxD5hJyZXd4DXPjOV8PNA79PfLsjNKFU8NP46BFFEMtrxHC7hcqqVfLt0
5gRB6z7urUPxCd7kG+zJydJxdIdHedvb9L4Q3ESANnA2vbYKsIglokwVatNt6/SopAF/DRLR9S0B
7dK9/FfJkORZt9dE41rpXZm/jtCmPEr5u8TAdEf++6ZjnGxj+fD43pSeX1JVX0jxWd7hK78t6ZvS
sN+9PEqylMkT9VTNR8+ksqrpxr7+ixCuAr/4gVhM9GcB5Fncewl44atgDBGeUF+Udq8gNkguDUtg
ceAyPZQygbrBWv/74t78aa9nek7uBX8gVl41QBmtSolGqvUD6fK9fqxeI8mngEI2QJY0qDE4jubF
MxS4hc80AMxT51HZ9Q6dLFcxeAbrSLXwAcbKUmmzdDB9fHWu+NaDe/kHaMit7KOAk58rpri17Wg7
ugK+fKpuerAnC2Ld7QCm594fpT0BtDyUVoe3707u5Q+i6K8OtydM/2eQoQiZu32TJVoiqhQwfqCa
P5Xnpo3uYQ6DPG5d0TOV1OBOgJrUM7wGvUIdU9g8s0if/RMh+lxodfAdPQOLqtyK+Z7v2izoZtNm
PwsjPwT2POKGQ4kRHIqjzKqYhWopX+F3Yrmal6FOel7x4Vvtd1Hge02yxzAuDO+WcgDGAal8r4W/
vwPN9g+0U+TOP4d9rkjkAGxUNC0CIUXjiOq+jJwi2i4g5NBmjfOXZLIyf30emC+rXT/7zpw9IT6p
AxagZJD9hvanKjjklz3vGKjvrQ4iFXwvYFNgJeMMLQyfijnIbL/pAX6JYidXvFDXblCSMFpJm+7l
619RrfkpuIE8JAnEc2M7zbSzQ/ofvJZfNm/E4YbZriwhz8UHvS9Wpeu49IN1Ut6Vc1UZzPZXAK3b
ZbJiCcqRrg6pxSUioNU/0q23foIw67sNVRZtKGhZ3ZM462kBhRdcI9coTdkBpHztr8oFqi5Yc/m/
jSVOH7ufYnp2oNPP+4kROcFaf+h/s9BTxSNjd42+a1LJ87x6wX23znveXJWOUHxdKP+AZbZyq9/q
x968ee181+5w7t3q6RICjDO6zxMRhFb1QBpfO/POHyP3VTohsQhyWDqz5kSyi50i6ArL49yhwjQm
nHBX3RdswKeIMAXT64RarRP/WEhzgM5NIEG8On9KadAH4x1LOFv8SlNBuvn8aR2JVHBGXIOly/Cb
xhC/C5elpMKBpBJsMImpE9PJ7gwAL96CWpFFM92iuLvr/hfh1LBouAKm/MDecKqFgj01Y7bidcOr
iV+Pl4G8e0/FWF5A/hNYjeVWd0fM6WlyIGqVmg8uhIKLj/5pVzl+Q+u2iRKTzCiLiV0+V2+/9VPt
G4KxW/FpD8VW/v7+3b3ua3ma0e5gl3p6LdIIjoqBXLb0vGne2JtftJ+Ddurlt/pTO9xLq2hVT7fN
JhfGx0LxgGPcyyy17QZG5oNh39dEPI+1DAnCgRXWSsTAQgsmvkowVJ2az4fiCbLHipnlQaiqmNNc
c8Un/ByJGCwlOyntKCj8jRbglQ2dlH5hvjgNPZhBUm1Q6I/KvMPJDC8YTA7Grd8PR8LoM2xncg1n
Pg6PgC/T0MXb5bOxOxZj1IwEqd9NupsEgtCgZjqI0lPyyyYLwE4f2//a66LOyRtgJliIOdh+/GH1
+mfsIWFt8U3vaIe7cpmuMEf9gpax9By+ahkxxS20pKPepPUK5G+IxITy+4t98VXMYsltqZJyp2So
KUAsQDIU/cCNByH18i86NebNb3TCvJkNYgRSakVu6QBvuD0arrSOEE3oumkghf//XaQxZ9vRM0C+
ROgjXt/+KmdY9UXQz/ltbRpYeCugTm5Ttmvc2GtHc69r+zy8Ipz+e8BhhSYvw2XlFZ4QaNaU+cDW
RI9nqmcUVPxgX1jBcABQHz8wDNh0SlRlKiqBKGXce4dGO6/K7a+PI/VE7cwiNd0g4ht3LGKKl/47
YnymznioUvgcvono/0XsURmArbEKigiY/huKyTYX1iGppi1Qy/ZPn1RHBMQDmhoV/mdREyVY3PuY
PDMlGfe6M3BH5ljPdxtpLO2RfffhpXTtyzawhyHSx210GihOc4Ggfo182i1z1cdbgtKsNIPyVF4d
sGkSjaeWQr+RRgqnkHjPNc+wRUB8JurSGCiXnDWGPx5IZyS+cp0FSk75nW38tjBs8g21sOSVdxqL
+bhU9vV9fdNjf0V2nzi3vjrrTjr6+dzWr4yaB9XwgmYfCQlrCK13YA/hQS8QnI5kI914qn4NPCpd
EKv3l3s1Gz29ZNH0D6q6rF7qnSka/aFDJWWk/TPuzV+JciaCnaVVfYX5+YjmyAu7Vj0x/fXfLCXi
PxSJp+pxAELPMBlxTXAzRff3X/pX/laTUTI60+iMMMa1lJwZlkDc8Pha6DBamW+Z+QZ/asMu0r0z
wEF8ozd9tT4upn64152yfTn/4eCqUlRb9sawdxEEThmgt9cPuqlUdtBTXvr+loBfVFuijDyn3U9i
Saeg5uOreGyea8nXMyQHz6U7RcFkDELDHyxjEWMXW3RrHqdIPSW7uPQ49gLw5qUL/uJ0Pz1Of6dy
N8U9pqidsSomVEc+27UYtQ8xKYgbSougznV+yRkyx1p08sHxFoNlxWwWAZ/svDt2MZcMbnKDR+gc
mmhfMYntWJl6sYuovURvWH536lezLL8/tkA8Qu5Q9coTK23ND6qbq6DlyGugh6Naou4W0ixMlvIN
Lbs8ZTY/AzuYJJAOCgTHy2Wq5ed+wndngz9Vd/UTLFn1O0929afqA+m0h3lTOuE7PazoYNWhk9Vr
geZZtthyo3+1sThglG6vqo7S9xiV1i30CEvmKOUBxvA57khYbmnv21DgX6dCWLxFAX2nhX9fB0QE
Uy37948KRMtc0w06q3BplqBRuVPujINxCR4rSBpoUcFe4mqG+E2QGuPYgn3TE8V9Abi1KmN20XwF
abXPVli7CMnnMG/fRRJaB0T4vLVqyxAx5yoKpfePQvUbyMpPGads/1uxdorQQwg/XIrWK/uTGkbE
A97/+tb5C0uy8ppNFLnLcNESlGM7bbveuZeupCc5LCMdB5YyX4BMOvQp+2JJQ2DdpbSYqZxPsbHC
Wt6WvzFr0lFmQz/FSz2ZfNl06aJxwmGFVeb4XHxC7ZV+fms/7wfhcfh3mKTYz84DA10D+4ZSsKEF
6HIqWSkYGI/1zsbj79rbc7UzPJUaY9YmBc5vVA6nK9StuXz8rarw8UTB87jBTGmj4O70AQ8Qfcem
hRf3f4tPQXezjzTnhXGr4sfdf7ZouFCdBFjvEv3eipvfUuEHeYXLvaXyu/azH6y29CF4lK9rKkCf
K8nj6JSNkjjjVRJH1E68LBap0uFQhQu1fpPCCIAUgUkTBnQcAS+xKxZqtM/su6ehp/kkyosJ1Unw
m6d0tqbI4rc0AWFLLn7Lh7Nljsw/szwhlYQHMLRiz+F3RXozcfPLIbyODuO2PB6mQHEMPxnKYX9J
gQVFC3yv8zalU2GEJI3eqcIHnU9hGpucKC4oIRCb0ymlgcSBCWElOvBNNDLbigSs5Ts0N5CkYNfs
ALSuMpGFfDdiR3RQQ31TbRtK2igBpGpthUqxYvlEKfCSpMGyjymKs6WR2meyv8afYIj5Rx3OhMvE
KcXGZz4Ghfp39ElChnRCtgiIoM9pONGYKjsmk3/cBKz1uBYcsUVFf4bVr1jPIK3gruTDD7hBMuWP
cym3LuZT469zdXf7eEZarQmH/VXvRfhvS6mmlIV3nA3Rx6Y5Dvzmb0SwvtNxmqAuJFHGUmAj+5k+
6bU5kgz/I2JvHQhNroonClqLuXzruqMV7zK/LIxmX9dK5wpkpthPsPibv4liadVeb8rZzug4yFWo
K3kaGOLQLgdyQ5idcD6pFyIaoKXw/QBoA6RwIdiqikoShUTIMrkCJkv+ppKNiFPv1nytUEth4xyS
lwKq13Uyp6adKSMg+Mu64Xx5oMV2iZM/B3mGasfGYNZR49Gt+jw0BApik+h9vpLsXNikWO6Ilkvx
0IwhFjC8AOd8/cO4z7c3qFGfyVytmGf+PSYHleRNMYmXyuLUzFDVO3g6CohO9nWHjeuiNa+EO/oP
jxoEq7GKoJTEVaeam9Kwlhjnytn2T6GyOeHFXfALtzRX0VoRHIER1F+Cs8aL6d+KtT7RDBY7w2ZP
HRHTLDnWjIUqDBoZshLo90+Wm2uIF/rHCkgnEscmftlt2WITIq5QDwS9PcEES8hxLXA4AICiBejK
OlAVvr8XSnFXDFlfyU9dSBQN6l9l/AhIU8rb+gr6tG8E45ztdKCQ9DXReET5yq1F4A4KnXIv0IPV
RwtyRc0JwT8yLaT7SRyLZhAzbabY+B/Guc4JDsNArDSpF7K0kCECaQm53ZGUNDEIAnfmHZifPoBh
ciDV5Ov9Isfg1Q3Mabc2gXPScPo5+hkLgCBAGkzqGm0ntg3WbXQO+AedGmLJUPWt8E0AC8Losi7z
h9dB8iiEwc2HeH3+1M3jWotIYrOcgg2mn0g2rnDXSuBKChg01D5iiAb86xHY5SuCEEcgY98zQZtb
HssbGH7ncqG9bUFmm46yqLxTZVuXzvypeuY2oPKGUYRQaJ3SSXSvZkBnyFC2l02iXVTflti4hKco
2KUAt8MaoYgJPoVapvj+3mI9IGz6fVdrBOH30JWkZKHfZGVXPnZzzVyTKCHnC/wSaJxpRBE57VcQ
mvQQKE+n+xYW5wbSEdCWzH5Emg0WpDzZL+P+bBh2U+mdFAHKOY/tBBERfALKXPYAV0b3AahBuFhq
oVi+nxgLLktDBYg7Fixc+FRDWL4VqDTjzAjcQQzxhpfAP2uHxVE/S5ivk93omXghvCHWjxNZ4/be
hJxpOTBKuV91fncKux/tEXdUYZorRy9ZWRPnlUwujkim6ZmKGgmVSnwC+STFG+kc//Mv4cjULpGd
ZtR/K+vRy09I85qdEsWQapASns3El7VnRNQRRuSNKkBllUp8R9dXvbiQxhMMkqyYpH1Zb2wfcAxm
O00ng2vtDVhu3SZBdNBUJKPEnUARDpyCK0NRhNS9KX7Wr6AyLiqmYAxpTinouIA2GB1LtmLOyDy6
xU0XA78lbKUxT8Cr/XGBk/JyRp45ImNrnx7OA8XdA4TVnToA6z/PXD5pY3N23EIe2YtW5zX+gP6P
y+XKyN0LnNhAa2QIwlmjCGFixQIIBlJ5f2V2m9tmFOPrRTcu1WyszSeII4Hx05XhVlkNuCVS3iEL
zhb6cOZJxGDX4a2sWhfWYy9wYuG5MFi+Y6V9FhqJnl4X7WJpeTq9VKZAhXuqafQ/Ak3TujWog/QY
RKzRXP1Esxu3+ry8+RBiAv86YuQD4OOAUWbTUk+xd/cKwPeWJEcw6uDXjlCuPkBWpuEh24NRgXKr
DFXEsfyODkGPvEvLwr+pDgRM4oQeBubX4Zsw3XEeXHcMUf67dSmUs0mGflu6raqH2gqUEuVT1TXY
7ObTMPuongkgVcgTo53IPRX34LyvxWUaDrDvce+JU+CqVYgJnZl0QBwILOY9CdhASYXM2JbIJSq/
uDdALlGPxDC8qPfK4r/IixDeTBGRuXiqwIuGfHXBulyZ+XDfTPP7Yw3o2JIw0WYkNVgWhmvE885Y
XM66g8NkTV2PL10DQ9xyBOOt2DUuSX6NAMzhCL4LBpVUNiYj443wbay72wzJQFOBJnZ6h8oHiZtB
NMVci5Hco67rRjHPgoV5SCqUiJsfKLla048MuU9QBkikj3f+g0yukqhk2aJgXMGSkeL/yKVer4vv
B8EssU4vozrFfegWK9pMNxVJr1Kb88JnKUyvS23CUQMog6H9YK7VH6KdJSclIQp5h46yNgKTca+2
8Dn/gTy4e9kOKj36xkVYIQhUnXA4L1idVHu8c8QV1ypzrHC453KGSHpp9bHelpKZ7iNZ2ke3XOmK
11d3Ey5M8vtQ0MTNlObR/u05AkXVWoPMerOsyVw+xKL3ziE32G24Mrr/go46Yev9JNu93BKecsqW
nkM7djXV34LfZMpCL2iY9dbdVeVv8ddktbfVY/bPIcqIXgqBv2hXQWomAyQRZJ+o5GdoHnM8/P8c
3JzXB84Unn/BXCkIjDMVAfdyoVHVzxFRnk4zJ4B/Hx7wW/H5VgSNDi45IJMp8QDGyJz9T4iIA2dN
JpCb5MNZpAT1XN8Dk4bIGwExG+DM3+hYQYlHYSaEM4VhybwAPpklx5wmWGKO+6PJYoRjkIRvdEXh
5/skJ0r9Ysl4Swl+CZl1IIwJwFs06RQqEhQLBNgfz8Ov/mtFIhAoI4sVNnkPI8e4QpqEcsHcn49s
9FveUxysFi20s32czm19WyeHzLfm8H+gKPNoUDzIGibnuXqo0Emone5vjoNLY1dZE0UvFnIY/82/
j8JfhR0yHxZeL0SEb8XLEbskka4cE2VeaO3bXRh4mLFK/VYuFVfDbZFUwoRkXzVHno2s2ueRWFU+
2tWxKfIRXUnu1RRNWE6TG0lTzI1UlaxW46u2J5KWJRZh59Rt740E1mAOp8qDDiN2BzJ98NuVZeub
Zn1mx+i4iB1Bv2p+/nWtJt5p+mNFB8Gf6HdO1w4yG/V7cwcArP7T/sLzbtIOCRse+13r1bo/MfMC
isXPY9xrKbyBVpQ2jDD/mD99nNq7rokQzAfzWSSF9H1PpRI0TR8foFAULEwv+1RWCYJXY1LAhLAC
mRGkWRAirctYQlfWjZQ98K4M/FGaKcFMGvvZAu9KRR1EgGEHadO4fg70XOcDhYGpaBtLoWdar2KF
oV57hyMEM80IyrFF14ZAccVYkaIjHVNlyeAsYBFBNNL5ruAedAh8wsUV+h3BRUU8oCFlXKsDI9Sj
8gqhU6cxXC4ZiOBPmLVyYOgHwVFqEKk8VSFyscocV3SIndd4jTYljK9XbKzP5uewM1XiUw8zrnWm
0VS/I9h54zfWbaQnCwcMtFVjQjks71d4ZqYWtI89GNVVzf5QdhY69UCeNRiw1vhY5w2aKp7KZkUs
lwiF3jgV8JIktVoanA2oXipc5Cf2mdFgCuSJuo8JGkNmBpvKgcXdYBkxUpu6mwR9zjuv2IgYho0b
jHDEQ4YEhz0v9vbGGrrBYNHFHoTsSp+80eBeHOt1J/WSbkBfA60xhfj38rnO7cPnkyQsF7dGNog9
7Q3e4dV54wNkmapQ7/W6H5W3IfdICIEvvvZaDezX+vSt8RhkIcHIlWajj2JPI+clC9Z+RtUaZCIg
E0VggaNz0BCNYOmw1BTO4AeRVOJXVKNYMwIqZy8LDLIuhp41ASE/Ij4caKYopxizHH+lwF9YfEhO
LVW+3E5X29pMGK8v+G/WpvMJNKxej4I4FMcMKEN1TQPAWVeLLEhmAQsEXTXgjXd6mOS0QvJjI2w8
wXAaJCqbNuRSEe6dxjw1iQM/j9y0P8VPk3CvnQDfUf7IKRbVlBFnsUgrRpQ0tQ4l0qloXbca4PRO
ACcb9jJlTOzhHJ1EEy1aI4TwrbgS/XLgDvwtRzIfN7/nI12UesPHKTzS3fwwFW3gg7C4wIPSuYF4
QIZucA4husCHpqrIeEx4hnfEsAiKDbWdlsKh8BPF386si0GLl2aODPJxTZwwAU6Qo08hJMdrA4tk
tAU1Wwo7yzPeR0A1fy2haSt64fzVLVWkTLFMFSP4eqtv5KiRD/Tb1BhWTiZU6egvHN/+ygcgiMGC
RiVb4GFiTQMKap/mFT6CXeXU/aH040h3FG0eUSoX2HETnX17D+eWsgxl91PGeEPI6CzXuxS1wOGA
M2Mhy4V4+InKOlFRMVOM75wnj+q8f+S39CrP0aEuCijJirIg5ol+D/sBlJ+UIoqcv1G1aJsGH9Y0
rmhJlAe+RSUhg4ihR0DM6xcYiD6FYj/g/aiPBsxF1Y8yV1ZfzU3RzX81UKOA5SeJqvM5ocoU2I/T
KPjOOpE/flv/51yxJXaUiqzB2hE+/K1QzWxnPlmiQfpSyerDD2sAtKnHInSYT6Janj7nNDOSSEYi
CCazI2WCED1/ClS7f+7e8DjgYuYD3RUdzyHc4QmcPqLYhbc725xw2bTsOh/Q+SChblTeATGLLP8h
ChhWpEMdFz2DCIad2dtw0O0ICbqfANbLQi/Pwwgm1ikUDsvSsxSSBVqoskg1mm3aYf2F1siDlgVY
XEPQSnWQvZepBevbMfhUKyNgPR5ca858AUQ6uaA4MENsBu1G2QTGqD8eRpuGg5XZv5D+5umTCUsy
D1y0v9qA+OZT70QIolBnKQXl+I5hMm1NJb0LcZz/o+m8ulRVoiD8i1gLEFBfRQki5lHHF9c4QTGL
2V9/v4JzTx8nOkro3r1DVW25U2x++hZBPGIgfxg3Go1W+0LnEWxvHGuqokm7hxSvzkm9Xmo1RU0L
egH/ByYNHgnqo5HS/SSWtlwJVB8m90AFm5I7YBbQbl3hgq7A+ld3y0sygP8Auk8M7QfGgNwjkjVq
b371+1ZqzivkMHzUgtLJQZlsmnFwAxQ37OFxZQF0CiCimmNJMqebqpZxMiGh3STZpRdFtuFHPflm
INBE4wS/1n4h7qCjUEs7Ema8ve61sKHHlsjuJMh0k1/FjdetFGAU2SicN+6qyPI2PxRXXLByHnWM
dB4r5Ba2tpRGXsMm0irSytcq0m3iFsk5weHHfYCiuvWr5FUWAVb58YliawTEuGOF33iDTRXq8D0l
FUtOUvULxTV9Oh9MH8hO8xNJRSsVWQ4b4NQ+VmWGNNHnMe58slHCQy/bMD5oe0TOCQdDwnPfvOgj
UGKpTGmxFdyBTou9wJ4BfIK/1GQREvn4wVfEAWMSaS0pGAALX4K3Gy8VRYp5NCYQZkP694kvZLI4
pdCJ+56EtXkTXkATjAlPC951rwjri2BNH4Z1wiliOXljp4T9iDn//SuOu9CsbE6NBtmc4m8IYon9
4WKBsVDVsgT03loGPZmVapCsl/jYUAAlOtwCB6pjJIaRvX4nT4YWWsFRCojnfwVNFzZQB6l4p4x5
BIZWzF+yNoAaKrzkUHHWc0G9hYGmO7SBJ7ggIjSKX/IZUy79bfIKBx+MR+saCZ26RnASrW4XTP6l
pba3539dF4X7ew0r8ZFukedkP9VHCqD6dIk0qrG1KZqRrtMz5dFzZATZtN6pd0xy7OuQ4gop9lpX
ACjJj+RQWLG7a5pJs5BWkFfxkyk7HULjk27j04zONiyvFhnpnx+0EcigFwhDVhY9GMp+R6rTFGtM
oGraaA0wkZIkubVZSqw/LVKpu5wjGgNEIh6dWLrCVytzRsJ+IMmFJwzXMjB8B/AIpMKmGNbGQGvt
anNnM1ePV33D4tT2r6quMtR0M8RbUH5fIlggLDEWWv4aHDrlw+IY9uDBXyELVoYZooV6A4nARO5O
PGVqIJTExCgpqlOF50C+mZLFinZ/BRuwULQp8sPgt9kLWc5LjLn8A6G8ix2KFvWKUMr4RDZK1uoe
yLDppxXAYRa9FW6InZTRDHFMrK8wLaq+6eC5LjpfHU25TclnlPHYoqUOBv9//DfJa8yEcDY3MqDa
dN/oCO5o7CYzslxehnNyiKw8MedIYVvFc9l0l0LgyCHkRfGEYi6K7ovmV/Elqv/+oWONFl9qHv8e
VcbVnyriz8lleZxCzNybjRqCdbwsOJSF+iOal4BLHVGl4Y4Lhy8M77WZZsEsTRP84dn8yiaunfWd
mDhTi3aA4yQ5I/bVaqM5D+YB3mzhmgUB9Gdd31SS73yac70FtacxRFjTz0SQ28Rs/byFoN4vZpQ0
7yTBfaNJpM5HF/8CwrjcLEQv5X2kk6fNpVpw0uTZSCLJBhelAC6jl8yWPJFH7LcA8sASJhcWkmAi
n8i+6mJjJZBJDI7YvtOwe3efHP2U0g9gLuInbCUJJS13RZQyFnJ0yBzJpJEwKl21MvRU+FmYRJw+
gaxIv2Ut7A2ZCHTjxfIVuomPcqN4A6Hh9T0pGGVECOGPRJWlqXlz8GueDQyXmy3Zjh4ZRHJfNbmE
zF9FRUsMJCg3WVw5BjLUpSewbvblGBwxn6WN5y9lo+NxozPUOlRFgrgBw0a6rTwGxbTvCA9ffi2h
r87sWyddnlxPV4DdS5hs+QsZL/jkuol8h8KschlP/+uXMI2ZqX9MVNZ7q0i9Ycr5CZOT1iZzMkAr
ul1td+H93XnR42gPZv048eYv7JnDgcKaGF3MhnHC8pVWbx1eaCTt9isHepqc6c3stc4RYPNxPTpG
9ejWtugi+eyrT4n3kQfHlom/eQ3u9BjXQ1R7HjPruzRKpWFS9qz0itWmfEErSQlwqOHSqY/WSO6X
siP6YdkhT8I2Yu6ryS6iGusxzPGvA51kZGM0YFtOqr1qx3s3L71K6/67slvbM2XqayosDLjNk9N4
TPOwRqfyvkFL0XMWXCI6m8J9X/h2123a3Y3//Nz42VLhE0z1P4ih0FhwXEoGhLjpz5kzuOMsOwON
TYxa1d+aj1ccrivLSO6MtHu0O4oop7X2bLpABLRc782sKwVK9Bl72Zdc4tLVlpac1hNlfzhdj6JP
lEjzWpNoTyCIX1q/Gx1kRADQwx4WNddWNb5F7kaSF7ppl+RNWq97Tjyah3ita2CG3vyKb0/cWPDC
R/QsWYw2i8bmB7JQBWey0jSml1tz1d5T9WRfGpxujeuovjTQbbo168GzRpLQmjrHDq0YlaqRw8EX
cExwU2Q1reR0oDWD1oOSzDKilUifNb2VrKafJHoTauAg3KHUaDCVHn6cwiI5bmXgRwQoa7rs7aPC
dpUxBWlqCiB3LlAVdpB+pkKQemTpkimsITzxizNsy9NUM5Ry+9EldkKzrZ51erYiFHa9rnpK13kF
3aCUQhPh7PcdJqbCW4QlmsV+hdmcmy3CiELAlBs4X1IVLc6IGiMmYmSdQy+ubPx6Fw+KFLKieKoK
ql0q8FVW2EOzT4kGpQ8g9vAbrsG2NcQaRaxKaI1L3GapQumMNFbd7Ou8Y95ovzIhUZuogIoRLVnT
ckbJsquD2r99HX0ex3+RNhEpj+iZKJmIl9ib/W25LN9bGyucze4D77OVw+e227eW9U3ox+YEQ1vT
U07clavgQfIuGdx6O72ZXqOiUNtfI+arHVMVXu2RGtk/ojtyF+IP66ayqhm7sWbydiieuLLTq8iY
yTfMY3Xj08tIEoYoXsx4RBS2LfRmidjV83QRL5QtT6jrpB7mstZcpadk0TklpyQLFz/XKKMhDBys
dtZx02q6ip9tkHngxeqp0/OKUaL9zh1ntMvDBx6OSzSZjaphFm/thnehA2l0R6oHl2ZS/7BOYPxW
8X3fuvLbJ/5kj18+88B4NqCeWK/oyeQ3sCPhM/MPG/LV0zv7IT3miQVKxJroht+LACNNVkgHbSgk
1DXiVNk0lrW+tScLDQ8xZ3nTPpMFKCGSVXTsviZGcUvJvmsTVlC7Hhs9o1eZ6Y6Z/rWj+sP6Z0Fu
4Z0Ra8OwJ4Wgiyv1IiUR+I57tbzghzAViptVZkc0ucsFA7VLxkQPdcq8FIIqW5qHSnrlxEeVFWqh
UWeZSf6IufLntGWjZSrudLTMyFdc4zrILW7yAlPO4TBzizWHO1A2I1KF9FFMgUdrMZAxW0U6cA37
r/zstG/sYogB6wQ0NHPenWL9sGPR7XWoCSgt3EVoVLpHyISbrlIq7poMSio14WfTgL+lNcxX39LU
VDrlTECoKUbtt9LhpTSfdSmr37IjhLVQr6SOqGEE8ue9loP9vzWsvvhWgkbV6SlaPuPGs0iOh5N1
CE+rdNF3nYnsKS4SaRJZ7pKZWLIT50uMxomjUEJHWTFxabEKhDbLQhNk65/T4yt8To3h8WNhRFsa
19O8cN04PhvuMmtXc1r4wKsfHwIXdWXl0OxW/pMl4o1Lj0sP3QU32P2soheIAVic/GBs8otSFUXB
2L7QUi5UybT7aFdCwAjbhyuuIYekTOgh3VBsQWUyUQUBIVn+ID2Ewn4JvAyBBIe6ZHrKFZSpVZ5H
dopLKo0qCfEYgRz2+2e1839+UZH/Ot51Xtyv0oTx9E3RB+5NInD1VWbWytcrZ74XqrNXacZfoE/V
pOvO/qqHzLtimdKvLfdYSUprlmi+aOjSswwqhZnRBaxGkifV9gPrE+g9vSXlMKokKnPdW766yhNJ
qES5zTlZYmRAiY/4D6oJdl68+OD0OhUaj2n/ryDbJemue1AuIQfnRL3tDjFuCrv4CgHIbfd/EyrK
rQatxfm49rfq8M0xKpes3bI6FRl437ao+t+JTdTthkzfR7mDlpRUYDha7SgOFvFb4bFLrm8Ta5j0
O2N7REFJ8mL1OlFF8wbWgNVACfsQILm13CuGKd+YpsCcLnsWFH9g/irnlS60Pq9HeneOBaaDTPwx
5Ttqk5XpbrQdaF/X2PTUNJkNr+yMCJICDvcQj3hMjpYLXUz5RjXRbdBZ/r9prNrW9B3JKZcDbgzX
I/EE9kQK+kyegK/VmPLU6iNxhyQMShMAD4TCFhJX8AJy4sK+FkWUohKhggYl6ji/BfVqIytEEuSk
lO6J/GiLzHERHHBNJYVlNRb93E2NV9Nhy0InBE7kNtw5vRo6HMO31VqlV7afa+F0KxtCcqYYpIYE
WBbEoBIK2O2MTrBIYJNj/Uk38ES597AgCFjEgTD801TRQhnI6OzEJVbQIJEvsSrk3ut5ehvVu/T9
lryIXoewSR4+icihTkNPpjyu92CvIZLScSzWRTggoB06731qorQzowyj/FSV1iw3ijQUnvIWz6Zo
Sg2J1jXhlBfmJMnoeORY2Kp4aR3jIuadSgVG3qsQqdJupl+D2eCJdbydWhOiTRZamL2W0i21Zt3P
2ZSBs09r8J6tbubn4DYaqnzowqmlmiI99Q8VqkjQqB0YouvE+nsBClZ78AXoDCgVC8gNYgSU/cIF
PeL2qp1I49sFK93/d/0VOyr0gQ3Rg7kHARS8vkcYSeWdNyZlpIwa2Aslg7i5qY1rHFdXjXrX+VQa
Shr4Om5ddJ7PQ0FVRrGY1+Ghj7qUZ6CMAl1T26GkhxJBn1fWawt1si+4slmqu6eQDhYMd1QzW2tI
XCGtrXJ9WRKJkAs4ZpXoTip25LWoZP/SwaXfUmMiQduFmL0AnvQam6/VWBArkRfonpW+Od0SBE6V
jVpKU7QWC8gyatnCNLMkXuAKTxCrv8SuEE8xb+z7FD3fmf+6N/Jr8AyvxGzzxfJYa1/T6iq+mc39
5/6zjpYs7zjM6cvU3fbz6uzz1N3Wou3e37kAZR6bef5qXFCVRAqI1lpXq81XG6rNRnsNaHxoUcCn
IRitL99x1rk/OvWvHKftQIrj4a8AVn68ob1XGk8ahVX8O5JYFd+l9tPOZtd5LbqtGw6M8MRmeySy
WFFQfMQGVcknHA49NEPEuqEuuwGcfQaxKcS1Tal33zwNVAAv0Zt2dA3Lx65dEk5E04UgwTjB6dtA
FiqQcScfVqqvGrp2uQ/wd59TpryS+OQDNqyHfchqBZZJ0p+kASkCGiTqXmutGqxy59P5rPWxIfVu
lTlfL2yElnARxiulpDAAo+tjFtl7imKUmk9TnKJlopIZKkOtWkZ3QYlbL58vBRW5Rrx4XwgVUelV
G0TjorRBnfqHgAsWOIocJKPQjJo1V4BY+ixyqz5m482l4Ewc49OXcAhiuvDk2bVVG115up6c7X17
Vv7KBT+R/+07Be2ivaeRmte7tso1UMy6ntC4FkxGcLcRxWQKwTJ4GStH1lmjNnrMjPkjWE8ekHVg
+seV9j622mL9C59B2Tk4z+DuZYIHFFdRphUkcESppGDD2P1Dkkeqgq7CygX9Dg9hACwKUMfyKxK7
BXKnQO/QA/oU3YABx6dEjxN/mye42aSp040QxqvUiV1myQlrd0oeLkn23bR8rVe/6t8+3ZbeWJii
KvevViziIjckVEJxkICwWcYlxV0LXNAdjOWaStI+pfYjsntpSWTshBUvASe0Tfn1OHZ1jjw3T2Do
tGHoyggY7YbV8Mm9egL0YHpzq17QnMxA1/hJzQBiM8CDD9ZxjYUue2gC/DgWD3GQMZudd8ubvSA5
rSjbaDXUoMyJLSH2j+b8Ar2Gtp3AuwyenFNrzzG3WGLJrn05NEQkJTsCX3UDMkBoasEmCqcvFCc2
A0wizpoIFKvgNhV75UGGW/Vjr2UP3bH0Cd4/ZvfUfPaOrSP5ddi6ZMIfvj2wB6SCZiRG6ChRNmVV
u9s1nSdx2kIzvLUNUkh65E0vVRKalCeVal4CfzgxyCYdW+/R4vdEcv3Kd5WREhrXVfOMnHH7MFt8
UFYC9MEfqFUu5S+y1CXGFZSHbEUNHO4BpUr01lq77nuSg5iu/15GeXi/NXe3pnkBJQP5OiH1dYu2
WXAUcIZI0eg/SRZefPPYfIO5rUQvzjiC/B4aTvC6tIwX9o5L/Gmz79gDyPKr1qO/rjXOzAb1iZyC
gW0jo9tDXbNAQP0+HtSZ1pCOgGv31yPqhey7aZ7YULgVF95grPTdVoXNdwVRNU9WTnORtTzb35J7
zYO70b9U/N3twxzZVmMLZ4kt/ex7wGPHi71vfXBSoRm5EGnMpgPBKYFXDdmHqzI6w6s/da9QGAO7
WZvuSIE+xjtj+Eo2SNP9Xj3fNUj+Z8snaXN4T6l3iI33zGZbXJMlO6yj6rlRo5/BlKqO4RO7ELmk
8F3f5zBPqufRPr1brTcMskPw2jTuCx/uwoFFfIqcH48Veo1OYD9Pkcd65UQJkGEHfp6m9dbqY/Xh
Du1+peu2bgEonAtqIvQ0pMETeyFwzlvQ4QtSx98qxiv/KY+d1Du6UhIb5Icx1dN7kienpcNrmn2z
t5nsJuuv1+zY2duNY+cSoH3AElWZaP9hTW8fjw+otoNrzyUR6nY2M2u8mTkf6++8dxrlIx4953fz
nX9ef/Ife2LMNj+3r8fXdojs5aF/7tKBIaHrAe0/yZ7N68vXL5fl8eFOK1O82+Xxd/+7ZeTLfHla
2p/2pxPfyR1TPNumRveOYkR6TxZkOO5cGrflti4YBiHZ3FCW+hy/W+DIipG3n+k9feEwDc6j+wok
0659xBKQJ0+u4sCmh/ahLTS5huhU2i0fTXEmZWa0PZy5pnlLJqSkKImC//7YtQ4tp3PvnvuHITSj
L1Bp4NryXWNz9q9/i5HTq6ZuYYfl2OUcqdoCY2RrnUWHE0JcFJACDz5S4iOFiEAj9Tbstd5Q/I16
KCicEWY/dnDr3Gx80Wob3Yt4E22iahvvpVd1G7Ay84l0Ga5gzHddjUO32l5H+0+LM5E7l1Gg1DFo
eLHMMu3voEGilr36yNiglRLS/nBmyNLqyV68Cl32yWPnzFh3s/Fpko2zcT5BamOY9dfDVR+/qn0k
/dbextc/mxKEhtgp8ojpbfzxTsBQ8kC8lVNErQTEZHIiZc/i1jimFCegLsqRZNZzFDjUYJ014/fs
S9DoqESqTbDipUKGlwCUtNkgIxdadP+JvD+vLYXQayeP90OpSWfJuf1KT6P9wJqiiz8wurV+vev1
Ndyu27UhtN/b28622Karg1pvNTYGi96mu+pvuoveGlbssWOkRopzEGTxg9ml7UWOgRmc7cbW8feo
MNipy/2uzep/3jV6VSD/wtxt40vK2WKDB7z3C5WkwDs0aAz1oYDwDU8cGaHBblSZHka3j9NI2rI2
m9DoXWvkHPSNRbadv5er+X1aH+ouuUMT+RjmUA3gt4ShT8SkVXI+SiIp9+ORtRRK48jN1I1bBGzM
5PSM9Nw5xiuCFVSFrPBA/HkIK0ijwtcZagpXqYQgd/CUxQuwZ9tghyxL7owWRwg74gyu2QLX7RtF
7nlmNg/zyq1pbfuHOXwfuD5ZrbGGNbtuGBtkTesP/1pr1a2kllMPADQFcqoWO7QIB8Wwiat5641b
jdwFWIln49C26XtP2vUZOQtaMZwmW7yDZ9W3KGvS5KESXcG9UaaYs6/PNl/neHVCqQhY4nXbsGsN
NmEzebB/pbDAnWjfM+AsIvwV7HvvJ7IH13nl0Tq0d6xwFw8Eija6vF/m1a9j5nvlL94kb17hwfOr
n6sR5+9cuy5l3aN/caJdG1vPCS7gG4036f3arJP4g0JPAMJ+NHUoRYLOPbL9WIndX1/7F0jhj0Z9
uKJJ54/TwxTk1eap57S8bfPQu4T7ObcI2uCVvmCX1J1ePuxXWKVyRAF/A9CLQYrj3JVYewlu2nze
x87kNrz2T5Dn4m1ybJ9GFyaINc3mrK/pnmYuH5utv+llg0uq9Mx1VIlo3ZxWkkpyXPm3j8KsIiIk
gM1zCpqBz4IVF5nieyTUTpVNRAA6YvO8Uf04zi6Bpn99sO5uukLblmDcG+ThPRvKYnRDlAoXICiN
5ZNl4X1XIQCZgQjjtRniMEYhwVP9u8QivsP2LZwv14duzMYvhO4LAmuOVTVxn+RzWP77T3RbRd8e
dgvXvUWovA3zqfO5ptUBVgJokXzCzK+k8guRKmnBQ8IMsbX10f/JMSX5Iblb9YiGBcwnRd3yWPFQ
W9b8rdS3om2/1sHefS8i+ZXSvAM67eDxECB/YxDJjueExHnr7uOQd3kSVHYp93zaAbSeFje6U6Fj
7mFIdMgZrSOditY9qGSwyWcUgm6kCtZDtX1cqwVhoZAzygkKeA+yD2QViMpVw+2PkTqDUlf13zj5
KyS+SLPj+DN/9nG8g3jnNVZjYU4VdyicULDy4LOulSLY2uyGemxz3xeS1AnWkS652XmMmN/ectt8
sFSam6EISTCMeF+xMEhfkYISlK+oRfFRm6pSGuVwMCTaWuVzv1A10t22ub9Cx+p0FEszKQtWmFjW
ivf1G8XMTgD/9BVsJo/g/ueC4q7isJuBoqlnaztWzkJ3vyLpA/9QY1pVn5CMKsklPadPDqLaVUyC
SkC86uwQZUrNntlz00qqzUJHL5cEwkMscMydUPIwrY1f/VdvFdfT2o3GfqpqlI83HvRkw9CFfROd
WWxY/x+UJlsO4nfxXUe8CIPjS1hKqZ/y0uryrmBLUvaIUJcBUu6hN2MH+rsKeYVbx5vlX7oqDqR2
k5NyAs0MJRJqZEKUuNG4zATPJ84raPmKX0oUu3SqjFB3TEIFDyQKXCQ4crr7vkb3gTk+EJ/XEi0e
F8EKm+P7FIWgMBlMbiJrIqn7FB4fXIj9x5OF/pyu5nvFXNJLR7n+dzvXHT7DGVJbR0E7RRYscD8s
qnoRYWUcKdP9XyxlIhWgW3aMCyGsI8GoAlGrncXPYtmV4TSCMbE3xjs7RQeCUDHZzZ5AYHLIynnz
KuZPme4rk33Q8lqIz7AuhUOixkP5Ksc65vRuQPOdSj77mIyUAkMt9gswMyUzETa7BHp1Re6ak4qp
NZFeTCJpZuRzyTocmxWu06GVt7luyBkbTTl3tegZ3n5OHCqediSX71S4fl5kpRpvHrXkjRJj8kyf
6WFwT4+jw0CWSFMdoXZOavdnhU88h3q6xz+QHoYedOiWtTT44RlQ57eoFFb73FEAX8FPo9Vq+0IW
cHyfHMe74W54Gd/Gp+EFJj/6ReRiakSRx+D9qx35EmNr7w23fRzryRgYsPcmJ6V+42cQ+Qf+4Ip8
kkMkClM6NQnDVr1Vb5NWm+uwBnG/1pLQGgzmf6pQ8JnNxp2/Tiqx0anEl+SBvpWYEOWoJVJ8OUG2
JGoFcRXlvKiN3JAaP2mdKddHHxflXYcLhN4eDTFh7tN1gBweDkeeOEUuwRpaw1f/3X31WLbklDtM
h5HTNGGYZkgSYm+I9iHylGMPaJj4bp+uR4v+/mPRXw3e0Q3OkkGSosx66kZroW7ePpfzTjpRV1xX
9kzX6SM6Elp4NgbPCbyggozAroWts36tX3bvtr+lEWTbSypYwQQHY3DunXvvdJNsohvkkUdHCm67
7hkdFDTk8AG346x/6Nahlah39i5aJIvknV56JMh6T7e5723aJgkBjVey3qJNuG7zo8hZbtr7ET4N
8jsx2ICJ2UGNppN3D8P35DB8Tt4T92/HtvFnTXZMRC+SeyHlC/FLHkk50IIKNlBq2JvFQO+velkx
zKk5tYtBro0U3JYURSHUhTF6E5nIFGmG0rV19J6iF/hxX96XGRGU81mkl1vs7ss8kQGSP63QsTr0
+hTgq8N8WScy/CUTxy5UXnWZKxmuevqaHSanfdOcmd/5X/53/bv/rXGQF70Ll85kQtpkIMvch9jk
yhza0fsoPTFSJ5zkNbzP0fYiMvefXaPGqrSb0vjSwykyKJviMjyielxl1GOHUiLKbZt0kx6vchYB
d23SWpfp3a/26/1FV9dnBFsoPRGyo+YF8Rw1Axa0hHg2iYQDq5PLD6kBVotUkXDVfY85ToqHZE2Z
3ZBxFhdCGyK1b1LD2lsfZPVk9pTzMwby97muz6mXdZyf422Q1UMkP2pIZCD3lz0po21+Ll93tobK
wL1E+y8Lqc6zfwcBRjJ/IVnNE6Wge7NSD7Knfzz6r2f7Gingki+vOgW5UQKEYhMmNFCl5fF7Cc8w
QbDcFI3+0cPUc0GdF8o+MA8CAEH7NYT3udMItfz+FOxblYjOfxhScdMKohx2Vq6TMqFV34zRtUVv
5NF/Do7QWdTWSRlIajPf+FNQTCBLCx1FYMiDH/CdRGamzghGGUhWlCgEcoVeSL0KaAowMdW/qGW9
0npCqlEuw2YbvfMG/9mL8eFr6Gf+kXShDvV3XEMmJcN09m94xpu5C8HYHRKAjc4Ax+KORyl57T9O
/fQGohIQ5SrcThZgho72pwc2giLBUw02bKqeeMz09DpRRqXACFLHS83w3TtO1p366NS5vVq2onLi
bC9xezbYDZsa3wYiCJDLtsY1cOZmmJMbe4W7WR7cgKRKUVQgPoFjhDl6AKY6DksWo9gJtfAyuUzg
YnzdqBjXfO86fLKNjVfD3VgNj8XBWNCYp0btXxGaVYBTFmkt3XRUixUKCqQ2VUdVHm2E/m1qsKfY
4/n3jpz/alCneq0ggbYzBQZY2p81qnw5qRpSIeRqhemQWO4BJeZDdAQ8cTk3vc4uWU+dsfG1COpf
7/DePHQOHZVcbyA/e7XU7S3SXcftqdp5yNCrFYzqkYMNtQcC+d4YJZJqNz6xDc12fYWZqo2Xw26t
ki3ZG7WSqjRf3decwgxJesHmDKaBchrK+OJ3q0KE543BIU2zCPYz8CAbzPf3MZzjwaRVKD0S0xVo
UEUlwyeBl6WKdZOM7J6yzzpTtfBQpfgMQk53KgeUJfiFJEcd5oZQcvegeiuwOFV65d7adUpOnOeu
s0irUCieBQOFVrwU3KEv/rEw+Q82/khuZO9XwYZxyznwLxfYvuri2VBsEz0s8DclK0VsUerkM91R
1aifACgE8NEoGTM6G1U9lMoBw8mio4pHsFH1r+3nUC5SWeQQwpFaMbD8N9rWguQL/VDgRkJ18dnE
3Jvnt4rTfCGs3A3QSR0Z27JuLlFo3aXyTl0mwicUkGRK7qCqAEvz8I2OeE01+vNaPQuKkjcwixVw
JVdV/KeTD//PX5ev1yQf11hM3eOhqWZcr8ljsh+CcWQqqtsUyr40DbvGNXp6qbsXfbwYz3/NhFS6
P8SvPy9UUwohYU4docd0/Lt4kXJHaLVQwt5LzI0JpmXPkhJspWQBrwu0xz0uNbYhMYE/sFt7LJ5o
R5eCkiAmx9o307KHiPgdZUG9LBrKmBa1STwWRElIu6kQImunqkLV94qKuIir8iDVkh3xwu86IF2C
i1Vn1VEmUVOVvB1pV+fHiaVLptyU7CBcM1lQbizpUOcz+7guF3Czn8v973t5/s3m52KpWomVKAzX
uKFYx604NdjJHOhge6Hi+xDNhl7X6bqxG1d4HAGFCv6pqa10vYaUCJ5B3hREgomtT4v01dalfH9v
kCNMRU8SyEMLViYKJBp3RLQq6FWg+cyBjJeqCYJIQvzl2cL7Cb9UgqRe8ImECVTvOj32wxolZCCF
r5aQZ7u+1gFYwTsspDvksNIAauI9A4PJJKtS6dkDdyQohznIdyyuZgUjNKeEET6/bTCswpxo9lKi
AIF5ApeucQ8yiDawq16cGsuXVxRySqA3gQdlaWRx7JaszOYbJEbH7TxINpvsMPWkmuS9R1q2xFEg
lLWQmD8K+V7ijYC6f66W103Diu+bxjGx4gs8AYnNULkky+AvelLWJtwjg2TSvLcsbiLzhMDbhQc6
WLjB8ohfpPBXvV16SzapC5jX4cbVOy92i+zPDN114yIYbyKnW9JEtZbdfffN7rvnpPlsMV/Ms6/K
7F5sCKvkHldZ1p1r/Ozcvm5fzp/zV/8+gFG4Nw52Y110vVuP3TrotdqgNrDXfm3gDcA0XiEjcnXb
TriY1+b5DGDq7Pz3/j5Wm5e/TXziRrLkhJ5x2rSCsdurbrXnYu4fbWGyttMataY9U2S43fjm0Bzq
mI2OHk1IGkBea4xNuujKwbok1XFl7MxPs9PMAOyzo7sVpQtulJBLRmB0qlwJr/v+fH8+P7fT56cR
rEOCD5WdxI3TnmO33zf/DvKhWQdyuR/WSe0Vl+HducdkbjtI6rMvqp2gsM6CuQmq/PoTNHXXWXeo
YkVPgGDCI+mj7KPwUuofTXGM3YBJV+yd2tXV/0pDUwlbOLnxtRPWR0AFMUHaY8vppbbRArgVfVcJ
h+VgyVVCUINEyJqisix4Lc7EsUlUZ1CC4cj1o8R0DO7LLcWHK9uTHtqMV3x0uxWGUstQo4rYFk35
pQ4ZZZJ74M21Gs5/dphXAB3BPx28e3Zqds2u0HPrUBdSQoIXmkxRLYQBUy9EoVyKeTV/n+SayUcQ
5OfEhDbC7dlPTSqIqhuWC4oiX8EiuVINlPr5uuOkJiszm1RHcjeegMWccIf7ISfE7bHj6yYdOjsw
VzuMN9jWWPC/jE1dvoc6sLkRbidXStu7x5Sqj7TkhdfWDsW6ZiN4ZrQ6yrqnzuvVyLp4Mg9skeyR
8LGyRWXrORvLBr6tuQ8W02uo6An3naE664l6KcnXD2S9xg7yW5pMHmjGvpE4qVohuIxqT5vOtusU
uf6cjSjHX5IvVnpkOoisu+3mVAE0VpEgnlagtnVXoMw5pVUR6YzoFZpzh4t081/h4isPXqHHRXEG
bs+jvaTHWWmubPq7/puedGrPfQgeH5dwKScXXiQwYJFZ30EFV0FIQc3wEjr3PyyNZ6qek9a721Rw
XKYQU0wevKYdajrspc/OlvY4tDEDaIinmI8P/Vu30jkDBaaZ0D9NiBWJm10gBOO1uDsyIdtIDth7
bDGMqbu0yPbcl9el95lPq8PF2B1aXXCysYXWJrXCxjYVEkqZFPtH4CIV6p1+fQhtk7yvwnuveIji
UdBElJQJth+niy8YsReLjgJciczrAdCOuoVAmFA1EY9/rEmujUWW4UF7KIEgJ/RiYTez02fv1sgL
TKO4WGIylvSjYwRfoP8Y7Iju4BhJdh++jtuQ1VQ3KT1XkEYeBZDxLly5gLK0u8joKVBSz9U8Um8u
ZPtsXnbKYprXAOHSZujR1LL38ELe3zKcRk/T40q2+c+ijfAiLP07C//LYwhcAlqPBIWKYaqiXCO8
0dpPjRosgGnyG2WO4xCR/z9EdnFZ5OUdlnquB+xE5UnVJqk3xfCiuXgq/gh6pqslKRlh+cRRXhYu
Iwn9c9tNZITeEQIgdJuUzL+gMgYzx+vjIncX48rQ7JNZ6R7IsZnxIlpEJxyVy8wKTy0lpU742ABv
fkWhRfoEWi8iiQWZdo9WidE1usDseYCxSXml7rtbweFRIospQkJPDyX3JFhPogq1eKvl5KlxCaha
G+1Nd2/1HRIiBsVH9Z2gbeHsEewmKo8aqRLTN0TVdo0hxWQmxf4CjB2A/YyEPeDb/1E7b1rMboeP
yXaYj028TXNyZcqfaTqrtrNPekx4X8/49OPR7qXS2SYmcmiU+Qh7lJXG2oYZVUkBW94DEDIgZYy5
NyK0rAw2k9vsNttMnNF7cEhkiimZdRVhC0nIAoR3AVQIRCOB6oHQymmdKJfpdbNUVpzSo/FlfK2X
VOGrw+wD347KG/ELKDc1lhSMnjLlwO5dmkr+CSpvpNe/G6yN4r9NHp+sX5p1qvyCKnRxGSukmUlH
bxsoY4fKh+puHRJ3WNbtH5/GZD9z5+788W1+X/8oYZjfOo/bbD15D44zYxK+h4/PzVJhkBdTE3P6
lzucTCr+w9pYi1jdicSzmsErIrdHki8jDfto8HFF9qRvD999u+vgB+CDg7u4+cQTl7/nd22uTehu
0TPDmTvz6/f1+/hnMDtJZriNhdtYeZAeNPaMTX9DC98dt+vG2rw2HhAO2u9pxcRvoTXPrg9f7wf2
J8LnIAHTW4QLgc/lxs7Q6lv4Q1Y80LZkpzdaK7c3bO8bBu6ftiPRP0+4qgBRkkrfhJ7Yr4/toQYt
QIaPgUYVTHnpmm3COnkiJTiN+AZt55KsUzfeTl2clsfAGm3/dkD8j//+r/MmPvMOh1RAmHf/OIUw
uP59b5p117+w5RyIWoH2oqx6YWvGt5Y+xK0tgiQe5AOWGoA5qE6wqxGQAcft4Omco/fnOjwm5Tg9
8Kw0ZNRew2fvMdiufTt9E3Y5BF1yztiYaD5+pfUxBAQV9+ROy6bt5bcORLkEfgPKqPlMybghjJv/
mhH1WGqwIO/YKw9p1juk9qJ5+j38ZpRcOX8Shziot6mEWougr7Vouf3jwr9xkqvWDfYF9c5Ka09n
MRPA6aZfs5B/T69iYzQXl8YOVx3JEYDVx8710wFiDXw/OrbkxNkQGqRXAfYaxPUNPwmJ89QiH4fk
0uLzOr0uaadND1y5UCpKH2hyYxPRiZdEioadUX5A2VYdGg7gcoG56wVrUmG8h8+MkGd80B0lu1cb
1hDhqDBj7K7dtfr0euiqX4vATHmw+BBNTGQxEy48bigstA0q4HLUlQTckyQXxgsoZqFqiRIxAjzI
snwI3YiKcyC1ZTn47099lMcliprWxgoPZtv12seuUjci2UB/YDxCGlRiox9hyUmCGeEj/042jgab
EuBASkG6z8R4tS4ftmCUyK+fE+vTbeoERGiWUGjWi8rGFtwv0vJoSbNCFAG6sfzmbEnvKdw70QSV
ps+WdKOJq03jZ+GvQxeElkeEsSC0XwUK788gv15hnTlqBJX4iRp1xOonL8+MZBr2NCqjxUc+qxGD
vGdGT5206Z0ao4VGkhFARkRFmvTSLXUTlxZXe6L8OyJYR5Y7ias2QHvqpxL/0AQo/ZtzQRPADS8y
jwXkoHCapbQv0hQh+xuWhbIaIh+WvAm5gRqizYghfSYY0QlpcENhBSgrVUG8QlGuvHd5+UL/F/2D
Fn+UvYev1LKbl4mBj2YP5NmTcuhIFENcQdGv1DDXIlgVWYuP0N6e8HQJCulejsukntneRNlSCaKo
m5c8Math/17Hl8lSPrAcZOKKZiJHUUO+sg5NLmilt301NoCG29uCtFiGtSSdRubA6pkDJ+Ve/Oie
mOEDxgZ+Cz6HXlLOiEhItLDFhWPjF7FCYmFKeAjBgscNr8sqUigFCwKyhyh5x9d/NJ1Xl6paEIR/
kWsZkPAKiAFzHH1x6QTAiGL+9fcruOcw6owzRxHYe3dXV1W7uMqMnIk90iR8pjW7ujBdYMhZ4SNm
IdMJqEgNAL/2QWE/IQRAA0akgf5l+yYMP7STjWDR4mYN7JEzWI/AUsmYDLZb94KUVZsOjDglkhoV
eNe/I6I8S1EzGQi61WNoZ0wQGcCp0gBl75rEdPDV4kpElAPzwGUE92FQmM6wi2LrUtyRuFcxCm4K
Qe6ipkoSJUxSQwJUg1KfSTAqigtTDdGQ7PCE5RB/etg3fatXl5ZyaXHPxKHjIbZAIo2U/o9d0X14
IKaKoPe0R7K2dLBCwSJpZeaRzqjTMWreC9cqL0Q8ILEFUSyccgW/yItRZ8iXDXEHtHn+qQ9FEb/x
Z20JYbbblXQ/Hx93S2mXMEMmEOW5wb1J34jpVBYV4/HOBxhX3DeWDcqwQM3zn9UxnmbHEOJxghwO
h/i7IgD5lecVpCEZSA4zWGc0i+4thFJJc9DhuwWMAdETwOMLDr0qB7nNLB+F/RcEKQmJQh2JTMCj
UOyAjhB0Ti8M53QiXYn6Y0uKWMPpUOKeXFalsFQNynEdrAR8hik9nBlLF5cuVRd+t0IhucdSeZiH
4mA0fGIcC9CCzes+qSjjuRRifIL4SdI4BfOFoFSjUZsNFM1LvhurQho+PnocYmJl3Ml08qOeCP1W
H6ORooUWJYj+ke9t30IkGvvmUuxhi/+nsrAqx2v/ttjPCvg4DkpHqijFxikrFIRXQvNCQqL+chGJ
kHht1SGOWbw5JxZrzNh3FKVLUqDtsSBdk5Im5B79rWozhTKBizTMRxenV13atHO6f4QQfpgl+3pz
vaZeikV6ob3mO6JMyjso8pQQsvv635K8E/Iz/dLApHefFf46pAE4k6B94FGbwHTd5wocMkHJr46r
YmjwE974CCX0H/SO4BX6HJLf6/GIf6A2Bl4nRnwM4K4PKRWKniQQ5gf09vmPA3VZ1rxxQr2kbRfk
eQuvyPXE1alHPcPb0CA2l86gl+ELxsdAWgspPMSHECPEhv8BLwRiygWBhdMsWNo1eMQvPzl4x5pL
IXBHbsXkfOhUGtacJkNDq/P8SulLbLWp/6CZQApRGmXT/b4LX7hCN6lKYx2a0OJPGE8/CZdff+lm
l3pR5FdmduV713nhNFn3KcJeaamEQe8acVH52TztWqe3DHYzIsy5Q+e5TwM+L5H98NBPfuAKdKmw
Y0yv7h079aS6BNyJmPRsXztVEh5Y0nU/qrcPI/zhcAHGNkgOxkuoOzJn/V0Y14Yx4F0qb89qGjX6
a/DJ1zk3Bv84DNyXCxlqyvxNc1h7CqA9GFhk9pXuFqWlOLlSea1xRiHeOGM8CdFr8Np7931DUraY
E0JS3qujgcXjU5UF2XCS9kl89Yub6y/niIGvs6Tucw+u39zhgGz9O+r95pIe9tXCT22fJ/I5279V
gQzp+IgAaoRtnDs6UA5SqNhQVRa/r7QRwwE4dt8/V7TqnGdV8NTh403uJ/aFzrI6UtC1h08L6who
Oq+wSoCEg/2C7Inx0pbxDgQ3aau1Gd4LoP8+ksCzwupTxru3PC9Ib/LijFrxT2L7tbv3ARMDtm6r
3WYhqVYQKV2IhW+Xqi+a0zRGimFwHLEuTkDqqk8qTAcSlGM7RdaDJnLpLM6dBMa6d21rklKvYmEN
Ys9L0ast7l79ymD/p2SEGlLxZA2QIZ/hmfcKDFJS2EITKpstwet6KSTNAQEYzHKC+Z9dE7NIx4dF
7qXEoxP8oic/qgfU28SMlGWYKt0S8MdPvXCN8eJZfchfRAHNwgRk5z1D/1Ax9PEJxPBwMmtx9f1R
7EZYSqMwucvo9sMr3HnLokNFFkZAbfQTE7Bi85nwRaSBw0jqU72qKkKYNPyPV/d3zdrSAQTWPvE6
dD1gH/uGRbfvVv4p1GPtTWMUXOy1fB5dvPbx/sfwkjEjs25aY4BbSuCqroqY72DMc8BVXqJXzOZT
rzMhvbEbc70/OmDuTWI/p6u90QnQkRN2NGc9Efqrm9bWQtyvLucOPiwVTAdMtNxFpSzC5wB3K2Sx
Uqyq+EhwSoGKK6JfpmfsigtORaP3TMsfhXTGWL2la0+TJlgvnYiVxpA+9zRxlxbxBAMFXaf7ThFa
7YFAa2HO0gabyReIlkNZJu/OxMIEunCFvSw1G6r0lmpF1bYqfFK25cNRiwer1Fb1dzGdKBJD2aLM
Rlyt3SJNRdSWgkhkm92QDpsIyGiXeenXAPQhvYWKZhVj6LjoOKHjcN9NHTO1epZHkNwv5CRzx2FD
hR4qLlWeLoC4WzAXkCYXOx4nj2+bnufys3sFKh2pVKf7NyUi4aPS5yp4VYmItMiTh1DR2kKOCrI9
UoFGIwA+Taf0fZoCcDv/mykUg1GfB7/lju6VMSWhQVWYQdqFtJF72HIuaeDhcSVB4m2GuDSFVabn
3u3bGGXzM2yr7l55YyWQ+cGb03rDsKHIQKKWHpWPbIuRv703LcmB82OqI4siA1ELD2xExWygcaId
3bbOuYMNTL8UUSa0DaQMuQRXEdKICyK3CdR6LbBUSzSr3hQ7X/KvH0YCXR8kZC9E7XUedVzlCilT
Nh3dW6AzU3NPNKKWf6DKc/obFen0qLPEFjNZrHun7nFOx7S+qmj2CERG2RGoKXdzkBRKNvk7yYiu
UEoj/aHirXGic6yS310FvzxLkoJcmwwCbbTfumYUn8F9+MsdOgTr39rpcN1RbVW+Gg4LD/p6UDDC
ui2Zm1z+EvTTjBnG0kCDaiU3SI02Zj6sQAOC1mKWLeZb/tOWhA+DADXp1v+SIF4Ro/aqSPnxOMr3
UHsqnMOSodTTtdpPd2578xd+AXgIUJ2bz/HYn/wx38x/7H8TAh9JGDBQFIsqs+2V5tHanxeIbVEs
VhRLosFwPXPB5X4YJKLCWU9UrTCAlM2lNuUfKu+o2RswBh+EMg8jkxigh30lNncCvouxiXEmoL/5
aeymx02dDpr0QiLRtms9GfVIK1VpX/KZ+d/F8G8Hddjxj8KvQPbsvJ2SFMWHih/XGKzJZo1ws6/v
SjBoHvis7YE1o5nVV4DqeHXIreJzSDB9CKlJg0150is6s9foPaB/ULbM8O4VWzjxhlF7QWHZ/8a3
DkvgwkLVpNadGxx1SC1Y9lUVZycI5eg5qz7VgmXW8FISUoCAGgRuodxp1qErLz/faJwVQwKI638O
M29g2a1yI50+2urv+6C8kk6fc029j278cwAWVPX4hYOE2bHfLjb8qiqXvT3FIE1ecpuBCohXEnXk
fLLW+M1RoBwRoscFwdCKAa2ZhISD6+/CtWlQ+aeFePBL8/SxolRFx1IF6zRJYqhQVqO8+IlAiHmc
4z3T0bZRZcMhHqP0DsVlIvr55TidQtkR3jqGWx6QSJn+YkhMhvOu2Zp0Zsowv8dExlP8EQnPIqZ2
LIezYIigeIHDMK7IHhFuEz25Zm9GxBTrWdI1ZWkLJM79bp8eKTQx2XQX301MBEHECZm/sfu//ZmD
8907HBt2ZW5GDQOuHIYxd2nv9+9AFFORzc7YYUuvKPawWgC85kTRebevCgxrnp+LcyxKqgjpBhrT
a14DiOfm9777/nqY4YeQamWlHtyr+zP8wKAwGnvOCWXFzQPK3I/F5PxtKly19m6K2jNMmFka12fX
PixLFKVq/evBP3/XelEF8nJOC4bzK3qvrjoeUYb+ctF9S7gv7TcKkPxpk5A0gXUhX19ttVXUVUs2
aTi1mf5rVP451MM36iherSu1kMhor5F8zAxejLizA/+w8+iItkHHUBkXapHV235HbX4i9JUeVcRl
Ohdo8UUn50NCFtMm8aIuLerbIrMNv0lVfofvip++3fLXs/vq75/Bics0uF680ruBVTjz5MRgwR6c
zp4zvGRe1XJf58CquXBmj+Hn54DRvuMD/SRv98PxqPhrQsakmSZNANbo7331siNB1RnHbCk1a9dG
JQLjNkYW3iOvBrXbKPYc2h1NLhUc0TvR3+k7+rtQNHur2/vpMzyA7UJV2kNNoWpdCD+Npvyr7BGg
vSJVLRBFkMm726Z/qM7fIOmf9rHuJgvj4du99bp7qkycpFHFsbviH/GzPc7Z6Ur78wrY82vgTJzW
Gn7cV3XdwLpsR3ldpfL9XDwdXmClBljp19WfK+6VMJTF6Epwe5T5saxJim3X1voUjjA6mYfzqx8C
moWIR/E1z6nyks3XSKCKrdy1g+qtcWiV/m7zs78fZkT+968SXlxQ86gkO/zYoQUP6QG9iHdjjQB0
vVzhEmKpuiRiJnTNom0KmabM7mkB9/SXC4YffEVmTYpjar0mHwmeIzcdmvgRaCYUlPJNyVJesfR/
Z07ksrE8tAKgMmABNZyzlUcVsMoQG2k5etp+impc35lTpVqykNM1aMAfsjzmXf7+l5l1PYWVCCJR
4m8x4gBvQAsmBpu6nipvLup/CiwKxMAcEkFyWTre0GGk/GKdOyZIDNG4YTX67F1bVJDgIT861igL
3oM9LkyPDjx46OX/pNFq37CncHdFW5H5NsRMyRqcnspMtaazqnDLvhb3iv+iuHeueUk7pvfrG58m
Vf2Stmj8uDMQZedNc+RmLnECY9Jq16wJugn0E7t6yARl9Sqwh5AGUNGYPglfIHBTgmrj8M+0crDY
sVrdZTb5dD6wsKlLUAD8SXqIodCed8/McpOkbU6uazLyYTM/Pd+kVjQUOPwNM04O6xQesZjSoxqh
LcpiePFlMZt4C1phz+hOMW4Pxlh4D7/vwYJzPRzn5uqRAm8cEQuSFq9ruHSgJDceNse83jfOF3wh
tV/OJrE7UQtQHqgT0LKU1qj0DcI3Hv/4Jf6yDy+f57uk7fiQM5V/C2yTGvIekL4POd/wBoPSXGuv
KLR0YxtChtVvkeUILkTx1D/+prT5WcV+PUhp2UhdCu7Pg9U0C7S49vdjXK79T4bcdR+q671JgEN5
YQ89eoFYqxYaduOGcWQ1pMoW37zKNL027M1pSU5QdY1b16Ia+fKj1p1uX/CEhrWBMa4RrmOPaXp7
jPp6h2FKA1/2o06SsWs4G7oQHt0nLRjoA2z0uDaR9t+pvHN2uNiZS2tHd1hCc3f1bqZf/omZR9Fd
No0lZ/uUebeKdwDpxvCW/6j646sDGebBVPkA5Fg6JJRRx6GdZhKYOEolQWS4FV5SE3o3bSyGOLZz
wt0FOmS6U9CogFECppv+WT1j3SnNKgir2sQcBuZtc7va/GR+dROTMqKamxwbBhaLgx38MDwlqv7j
owIukdjk+fJQle5+d4PPNpulcL+vVCXPnQjAGH0N1oQUrtogGsdzl8IpDofUo+GIH10Hc2Ve7NCz
MY1cppdGJUWg+lg8m/cahRCE4cx/qOMN4vqLf15UJnAiW1WWXGAyCtp7LwNt7zjBaXDurBlJafC6
Qg33db93ywTCF5Rr3mlQR9uG/MrAp6iExvHTTanv4KpKDY0ascCaHYvFymjEEXzu2zp4xe4LQ66Y
EsGt3krojBiz7Ig6vidC5SXCR8eeSr9a6p2OGC6b3+Wg4sW2f3zIEOTJTxuTRbnpQOabVBrvSQL5
ArdonI3m1+vwkAGJtD6b889+mWU+XOziaw+EQxDddqBlt2/9ahcmfffWPw+zaZ2ZeVyZY4KSTbPp
qb8fJsM9fqvTeLyfHpEey3ehTIgR1JFNiUSAegXtS71z2pw25veBG9JTRBwxHWpZW2iK6rjEKWUH
6egYhvgVHuBV0ZCzclbriw+5gWK7OakOUqqEE3Oym6veX/6m0L6RXENvcqHLdx1llkQsZRYfGZHE
aBD2VAElbqF3OjIPECmucK01WfveLner3UfmxmGps05cDpEUFEYgYdUFcxdUNegyquG1tx9AThoY
iBA//nlPM+6D1B6ptxvtBzvUIMhLZ4+ZFELGArXDgzQ1/yozbPcUlBHEutHJtXbueryb2WMHE9Bl
dc3dg6a7v9n2vj3g2PdbW76Gqfh838+RLCGQz1KsrPomehbgyE7agyrVrBLwZUxG2g7QCVQU2KOp
q+fqIxmE1KEWpEyasHsomaCw5tJSTke9NkQb2rn0TpMrsdPogkTssRBdKC27N3RjMnmu9e1umXsz
dRFcVsFt8nvw86UNiXTr9CtkN0ioH/zf9ZK5aoa6YHvJU2wxnKDKQZczKJDDe7FhIcxM6sNKgriN
ZBgfB5g6BXo7RYhic0iyJrI0JHCISiLfZjltSYyU+sjpqe+QOgmDNObBoOmL/3LFCoAikdUQlC9v
GdDx/zNTmcGU+DTiNEkkSOcgQk67S683hzma2smSTrCpe2kvgW7zV/gRQR2mCArzHKCZgJ0iU5JA
ieSQFbtwi4JGDIXj0+FGCo7+tT6qo1fIoGXysJ5EU6nHpR0/d2XWsidZRodYbAkWCusg3hKWDtAv
jnRp18FdgOEGoo9Q26h5Fto2xEiXttRsciipeRqERlcqNtwz0Ko9kA1JfVhpVBpYcrChwUZHk0uB
8KYo50q40ihX4eIcoAa/EkTR4DhIZ9YS3oPzc94eIUq8IQ+eW7QK3Yoom7DtF/vtZ1lZnrfrsbbT
rDSUuklbTjMIxYGlsr3NUOccmninUsAWEYM+Tc3ngsI69WnQ6aNrc9+IZxG23dS+0TQlbNWwigLr
AWASPJpPmoTbLbVjfrd34XF5+bFRq0pPpOYyNT6dZG4m9gxnBtpxcJ1JAvVme24PvztGT/xbmsaz
eJYtdrNocmBnn7RD45sTPyaTeMSYjUfJpLQsqaUwow2j11r+hTd5NXKt6X5Rm+pI3Il5+QWACgX/
6WP5gNMK4WmszRxfFpfFzujDTeh/DD9vRjxQM2I1bS75DsO7vx6jWVqPo0E8ipkdYuBZAyuZm5f3
8T6jc6qGJuMpRGmvw1Dd7lblbXl7/X3sG/n/6CCg14HWxCN7GSO85koqafDUkFm3KuF0NW+ebNFp
GZ8RmtGlv+qJy66wM0lwnCQBRymnLj9b9xAZFafIHldZoJmDntvTb/njn35LQ3T6p17sLoYfKGSy
1VHAJX8BkVvX7QhCh3pT0SeOUSRMIrdU4jdqPFdpHVfYs4gFgn0DvKQ6+o4I2txaKEuQzbIZq/Yo
zb0NqrijLFSzkooFaC4ObFTmFW//bBGeIBRzRiyrKaOshuHPaD1MRqza4xSlv5O5u7+ojQjagp7D
/EddmeyXU0c0e/4myjR+btUB/FsIQ5XGsfeshNd672J1q49WjUWF+jGGleDbXJJAUTsXdlelf4TT
RvrT1gKl+0P/jkDz3pVpBjUoLM86af84xParf+2Xu6yJUOBaaALpShaffPlvXAghj7g7XmGHO8N4
RgS2tMfrfsSJOLH0QJ9DIvxpOBDmio3V5w6vjtWIru+VTZXVSeMXL62QC2aU9q69W/OGTu6Wy9VU
growTjJcvbhwaLlaVg+tOw3DL4uMW2mqBuKl6VouNCgQ+cNHzwzN8NHD0gR0lpIreCSOzCyMi/0i
Ycx/lkbfGJe6pWltaLWrx9yhv47MOf+C4QRnDAt1pAq1p3spuxnvid6Oq0XMHFrjmP0YqaLaV+mK
VBv6Yru6zhUNYpyAXlhNDCfYlI6QenRls/FBsKlgQGJLtNW5MvLECl7jeSmxZSFbnpQnpdmLJvNH
/p7eopT5kMtwshukX6AQ8tuSjxmeg90Lh4XPRdNqqnCo8MTJci3iWsPFvOFMtMSlhW773LlhQF1y
+WLuMyJNAPfte7HjwGt8El436FoqqwKxHjOU2Je2Mk+rKUewK4utASsB3mFo/KzBHPC4OPvm9KZc
8x6sH97u79jmI7XvwHeLM8YwWB4RUFTQgZ9RHZ8YyTcagKW0OMmPaYnyGs2Q8zlS0+RRYcKe9mwZ
Dg6ja/MU0Wv5sDIWxsLkVg3vGE0xKSQY/lHlyM8OLCNO1gd8aOe+8nMn2pCJnOQCnV/qBKN/LbnH
hTN1phmXzGkWr66z60zeVLrJ8U29u6HCYpOZrDAmwiOi4DRJHS43oKi37som5dZBx7tu3ZfxQrfq
9PKN3QJftVVpDlKJq3AESRWCKRnQLyaWv0T4AHZU8RsUOn95iioJuTA/kAA3NcGoFe20Db5OSbDk
DgqjUTpZz6zFkx3Zr5JRxAZiOryhYk230e/6h0FMTkF88qEiQZiRyyeh2LaIYgrerVTvFVwxKouD
zdwke5nT4PKCBrKjZ03uPdfQmUu6NRZgHpmy9AKYIIz2o9PgODrioFELX6kvAw1suOFs27kXgkRB
F78hJ5hKx2pKcStHvU+uu1UibbvFtSlPCwsibQVNeKFOlkLZCGRIVmdJlz3EBYOIeuedIPHOMGch
bpZKXNuuT3hMSXXXZ2p6EA8wakBS+E3Fywh6iaddQEoBmjkzIpcmyCxB8AHXKO6AyIO3STyvEf5h
AoOPDhPBrJZ6ZPr24EkpCWPDcuvTONNGEGuh2jzrYoVY/YHszF9W6HBY6vNdbaxVgJaDCVR0C17Y
KafDixtX8KkA/6dbTiIAJziLPcBA5os2g3P5LMj6qDayetUBcQ735QEU2IymMFlQ670HZrfSh8yc
qxfrUJL1ThGdFML1sDS2h/bQksfkT3lpTomWwCpkL3TG1MkgxrkPr9JzY2KBc5abEhvZLUZlp9q9
J/6OulfqnqCV9TuXYalzh7KsW4TLRJEopB1U/cTvyeTQQ4YF1ZDlu18aSmf9pgydzyfcJ4P94N3a
UdohHYNWUAtIos7LF5H9gF87NCfyq9hApdJ0xasybYRwy2mwJoImCwTbyIZTZfFqYLvRkGScc1go
tUsjmWTc5tIf4yeCWdCM0jAnToVUaqz0Brr66u6DJfBnclel9meOdfKdcu481xmh4EHR4zELqM67
xl1YNdqnW4ezidIZP5MsLNWH93cXoUW9ue4ffslDiinwvDVySvBnSGP0ZW1qzsyZPUMw9v8mlaHq
f9K9rkf3RopGBJUN96+sYY7WPYf+JigrqRNC4j2Gx9DoU8puqtQNwJPrUTm3rfhv9wfkRFZ3IFmZ
n9jKX9cjo8PBZOPEQqd1i1yrxWwurfgDoy6tYKxhTenDL0HyZbbSTv3XbBE2mi2zJWsHkTSEwx/o
S8gGC8N0SYYw2A2fs+fsPLoO3r13rhJ7No85r3E91+OTFriyokKd16PC6+8bVmiyYORkSIk1NOlp
oKeMc9lXHPG80CgGtN28v9/f1opxtIfgLQY+XLU8j6nTD3cHENIDW0hrrQuIeK1V77+QMK2FNFwd
v2L6+N45IzBoZ91IS40dGFL/0VlSTmuZz/YeaJWa4W+GCQoX3Iy7nTh9/MyvjvvGmoshPD4ZQtbo
8xdf+k4T+fSljf0kQvQEAKrUv8C3oH6COeX0bnXX0/U0BZb/qa9o4snYr9rNi/8ZHbPGG61ZnUkG
4yqML5DjwIlqEtAMPqsznTLJdPFiI2+FLFQOPnTFHCQYbgWf/nX74GTgQWr4TBCEcMRtD2C8JijG
E4gDDw/ANtsFpjhUQEttoB/j+3j0TmaAL491+eEbMIrDpW8Gd1jW/fetKbRw7wJBkbRVArgmABuI
+IjQB4QTJt6xm7j1gheTuKeyF6Mmh8S9squN1CDNDu9IVPrWEqLs8sXx3xEQeFb3evKuWCTAsPxN
U4LB4Mxe3cITVhHLG7RMO7hvGcbQs1ie1x+f3L0etx6zd+xe7m5qBedBRh5MxrVrlZrngUMR7usF
2u/Wfs/BcZl6in8Uj4MtahSDnMgLFfsgrCK1wp4BGsEj3KUsfiLgLwHJykYlPb1Z7uFNAX+H0zp1
SKWYFD46svGMmixtTNqtGkIyFKhtwaDqLAWCSK0TkjYlboDp1iFkaaajXxLe+3t4MOOLTy2eZt5v
lDBthy5s0jyI8AV/K+Fcw2yngoxppOR5yR/1get3TNWXsoPG9ql75g0oiv0AO/3cV4eJsK0jrVIG
r23W+5Rzdo3IZvT52+JAPVgvow5qD95kQcEtYPUfi9rGMkvTTa1IIOND5f+FpK6EO6sy/ZzL2dTo
sbx4Ef/VRnbWgHnekjGy8m3OCr6xslAWDVQub6IhQ9IkH5EGXp1pVD+l9AJ3Q6RH+Wznqj0K+o9b
Tt1TsiH/hOev7MC5SnFWnIktK1Jpsvq0alv9OmueAhkqPJsiBRf8V1G+i+f0/LFVTCKiD2uzAqkX
X12ouMDpPLzQp+qFaTdMtKC1WLpAKYXW5Px3lLvUt450C6fGT8W1tTvogt9jH0Wp/AwSOzaoEtGA
Ejf1T9u5BqfN7oX5eGjgHwJAtfYBE2HlXj1wzyi88XZApS2ePJvelct/+Nim5Acld92NetTxgHeT
kTM+hbudF8fe7o0LC0mRfwE8OeECCHB/Cj/95/BJ/eM9eI2qxN2fUWn2gGA/WUOSWdWBmEBLcF1Q
da0gF1Ctml9B+BAyXOa4y5PPzK9diDqb/SZhizb1yfWrMkFJ8aa13gt5o9ELpU0UR7iK8pAlg7Wg
+4w9a1JDF/HONRaiFUME2nnIobmv3ucsaA2QEUgUolFIJPyClI3GmVrFXJKuaueWi9elB5SbgzTR
krru0M1LIlCQkuVlYDRF3NabmT0KcHztVLG7fdcuvrH6TNSY7NLSBgm/R1xdbx8XxwUims/S+rHR
YP688OJniUMuiCCVoSN6TNwuVfw3+tbuDSZC4kdU+6f1qx8lnt0p297zL9u3Ln+4UhgoaXLHhXeH
4p5I2ChTVGzb0T7y6cFFhpwDSVuSVlEmYKax8hcNuiCT8YyIHhIw6r4SVOmmpcrzVFd90skr3xAD
qZe/PXOEP93AGaTdeJrmxva8lz499HV47s3qgXreyWo5B++RuFBusC1ZX8GqvRe13y6q5CpxPaSU
esV3zBa631M3O/hOC55900JXNq/dIdq8CGVRMEpDYA73zW8DNFJN7gtlYQ7PSRwnOEEYH4R0UIFD
PohB8qG7WziXSFcgQha8bKS4Bgqiim+FTxRf6eDSqcAjlwKj4t/aSeuGJsHuRC2KA/bfcxO1npsj
fAUabkEOyjayE5Au6dKvMBhFaWGZZ2QL9cSImt6kRQgvtLAWuXeywch97igj+FFYGqxJQOGJVKVY
uDXsT+MGLvWHPPvgYqlyb0KGiIB7CNZJQXv23JgTFjVZizl/gJBcycd5tc6E3t/hsnHvHOdmL9pk
bzf6YzmihLwnkV6cotYJcPnZzXAQUCXY7GVYbmSN/TzqR5voHN7Ogzqcuc0d/Roah/KR0XHkiLu0
Hkr+3g/foDERgiVj7WGeGJvezvSeCzCv04yHLZDz6RdwoFXFPuKaK1lQmLad8N3DTxfr3ZDDzSkT
8UwcOOVcomhRiGreV+JQSul7R1KvPgr/KpYqT1At/Y16UM4tCkJ+mXONzW4v55wwR2g9+1DSk8uo
3E5zFiqrzrgofBLh0HnR3YqSJFIfBw1nAjEsiYzwNpDc4t92wfHg0qhCRZMVi8MnkSw5bePKYSG0
/fyvE5eXgBBIiZ/I+kvDXRq8F+ls7wRl4WqL99ZZ1oExKwjT69MbbEOYVjb4kkdjhx1iQ6l6UdCG
ZVhe7TXdWKVRkhB9jeD98FVFDVeHgYwuBS0cXwe8od8u5TzYLVwOD1T6JEPFJimh1NL11vuXuK2G
wSn4Px2dfpPfiMz1sFgHshzsfponFnW7Wx0S6QzPyKiy3puZfWEtbpPb5DEhyWLtvVC+Sgf3HizW
QWWh1Wqnmho01gRxC0EDJIO6d08mNkZngFFBVHdR5JWj9nbsBLsaEnuuauZp26/Ak8ULy78dWTeY
pdIfY7PNADA545lrd84H1pKkdVrebf++2U0rtOeiGmk276Z741UwR4nC0/K9qoU0/FgvLQuKbZk2
Po2qGfB85hLEQNeL+tdp9eOlPxTs2JX4GxRvSbmqZgfOOB4448N18dq+MoBCe0n8WEZHjzygT7WR
HJy6sMqEqmu/coLLmR4HIsPE5MK3hoUH0x1Lb+VO965gGoOstQSlXBQB+fTKo0l27emcmFLmTUK/
9cviT5RM6+VIzxPqU0//XvMOiZcnZ0STrdrMaJUuXSxIQWhhj7/wgbagUBEVX7x3ULriKnlcu4+5
9uEJSCjPMOXxm7MPLRcvTFlIFWm7dlJJnw0Tmqyu1CyaeeMoPH/Ma3+yF6znIlDJd9PGrWN2ZQas
DPhFbEMLm08L4ppwVxQFM3v6GZs4qCX41B5xm3vjdIb/FBDbG0805LqYmNB2icIJHu2NN8Lewnrt
1qn3csdE9WSqgAJYFISkDSb+wkV7Dy736LC4MzdLlS7lccF3vQCE2LlJrkEuSV4L4Uo9giXKmv9b
nBi8E21vhJmHL3Om2tXjW+4Gle80X5dZnTEFUEOhF7Oq+su+6VQnC4j6F4RHKEewkkUuSX2lkCYS
fxv+C+TIK2ujpgP8ieCsylLkEYiTmi//udJLqrKIJUGmNAq7tPu0GlBYqBoUQ2U/c8a3RQKjTra5
Vl8diYXyUDy2h+QmghhuXIvgSYRKhsAGPjKFKzW3AI6DPQ+qOdlhpXYY7EfUiy0v2jXTRbpYT0/c
5POw7tYAMA6h2a1lbtQ9tTS8BbcoxJV6Hr87QtBrTLuUGvA3kNZqTasDabDrGFtW8Ot+eJ+RQWVT
dU2ZJ8ebeHOyvcP8/RVvnl9vth0uZECrZ8xA96SkAlD0/wpGVcLwwbQfp2ROP5eLxa0+TrGDUoSH
yhjHpTpWNvRC7ylrhcSBVXOCuejOhi3yAaM6bYwv++u20fX5YjvgZB2rZJobiFIQpjdFeGjJ+VI9
H2CosanEqGRGKhzq4MGLl3qx3mEMjTX0FCdlFNDm4EXJThnMFen2ui1YUZLJQuci4x4W9m403k2T
vsN6Z6JLS/pXlvryJsEYKLceGqfTnFIoVaYi7YSm5lH43JS+7pvS95k5yx6VJsnF47qDQ8vXme4y
LNU08ME5JfbWaBghuWysL234sd26ty5WF0AmUfBGYSvjlytzVsNavhE30bSWdevvEntpzYuQkZKK
MLNxPROMnpqxoRd12FPCr/lhet+Yf+qYLbZj1Bqg5SA/EwFa91txHHNiOpTVFIeCV34Bm+gBtRLe
fDVr1nZHKeCNAH7+/v72gySIG07NLZ3gz6PtzcJDqXUk61oL074/WanhgcEEDteUe33T8WknGx5Q
wbKggiT/vZ4TbHiAt6rKencsbVteyxniV5+iiWBlX14wX/6ujl7wsPlY6A8/jUv/Bn7WE8nz02VO
x6g9Jl3ZVO7uBYk2HGVFltfYJyySRdm6I00l6VBYaEQlHCzhT96/9zOambDEqgn9uiOfsDNL2rFz
B3Op4HyNL0ZHcWAhNRTD+9lAGpbALJee4s5UkzWcSdQvJNOFbFLj/Uh8gtRrKdJ2semaShq1UNnh
nvwN0WHngmyVhmFTfQfJoU0vlfA5pzlfe7XC/2VzoAtWfWJN5PWBQQ6ICWqCwRt2IFfwWBLZZHzu
v1BFAi7ix0FKxup+RwQsRxSL9RnZO9fzDawIlILu143SDEBkdfz6ND99s/seniz69jCr7/waIEE7
XnzGKiIw36MCiQMytcrOM5fKc8+zyoIuUB0mnQdJdWVb25Jy08fMKbuX1TuiYYF7G7ACt0qLNVqO
pw7c72uSVlyn5F/xO1t336v76nkh53tsIQuTW9bhYgESvINy3LjNqTlBYkXm3bfxKqI5zfjUSIZY
W+LNZLcPVG4HGBl3SEJfnSxrxP2kmxCbQJF9w8SrfqHR4gXOftp/tq2jb/IkT9GpxjJDNUSyRntn
QD1NtvnVL1JXA0oYWcS0RCJoNxO0CFPcqclXK7q4MEEdv+DQdbjC9pA10ezQO83mMokBUQCHoBgn
nMjyKhmbKEvo3gVYhivgxQOguCHAA4j/NA77mVkaXiUK2pSBy5bJuISVIAwS6I7kDaaXggNDxk/d
bFylOVm4+/rESlxoObhzLxGhL+l9T5ggSloO92nCqZgdZ3KaoIWOf2wLcKeY3026apQI3Wb16Zzm
5qCE4wQxeZdDjVc2JUVMFJmVKVH2Ab3PP1ZPwcijkZGv0mmYSjgmL/CIOg4xqvvpf8bvPPfGgWME
uSVhKuSrfacTE93SZXRfQd97G8rtin1c5eoQHNn24xNK5Wrs1dEnJ+AH3hlCLe7fwG/P9np5qQYZ
VbDDlCesj79/eTDI7k0+WMnLZuhyB0y7nw5nwp7fGYe7qncnmR/dQb/SDq6uNJI4ktY/lxTdOAK3
Dna7azCD8hLryGmVo7m9LmJ49JCTslUd9AnYAwfyD4QQ3GIWp8V7WRljPcieJc0nacbHLQ93GNw9
GtFvGRKS4dLs9HVyuXIfA9ATPOoF2r47pGxIsAYOwoeJwSe8e6jQoULCL3u1L30cH48XGDwexNdq
D78GfCHwtDhSGyG/LYNnfOFccSaSWTdKVS+NhzgegDasr90jIqvn95VV/OYZlnd1BlBkB6+UqugD
BwjweRhY5DWO/4J6wEw+Tr8+qDOjhknHWRotwFBCemO5uxJSDwsLbMK6deu1rP0Y8CuWMQW7l1tm
oW9QrBllX5blVdEYwb0m87i7fP/C4xc2yxPAB9Wc5R82twuhJBslHjpizLMg4V26Efl4xT3hfMk6
knOzucRkB5LEPlkq2TmsoO/41MCR+YHdyDl8AhBVmkfMGY541creGFWlvlrgmPaWDjbQBAjSJw/D
PZ/c+rtZRTNK7wvuV/a9f5zs/WrrNKLCwV+eB/zZB2GIDRfhQuzaKi8ujyByAhr/1irhmtLWjqmA
CihkjPu2tsQeg3Nwjr3zXw00DjLVN3TlD7jN5jQ9DCXGSodJWPM/0HU9VpZ+emvUIUfGvvN1gKOG
5i8dXsbZeAfEzdC3AFXbh2nt6/O1i/0H3gXXL06oeQkMKFYEfI5/2HGKsYbYLwxkSIBFVvBgPGbs
L878s1uzjv4Tet+wviGOr29MBtda3cG5p0nXmaYY0TcaUdMO7HFtSAWn8mzW7xiMoC8LMxJiCPfQ
EfaNEqyPZ/vwGBhYWtxDkOfabJe0Sk73Cuo3eJM9V7za8o6P5N5lpQRuIZnvs5KUBgYdB4g2rkS1
cTuCrtwtTbiEszmXMtEwy55MFAsES6Gv7AJO3fUq+5NlHJYN6GLQejBP5a4jzlQ0FNhjuxlczx28
F+zX2HsVe52WYmg7t7ksDQ7TGKuW5/w8Po/T4Xl8GnJMT8MnYRD2LTsWODkiCRyji6QsUarYaahn
kKSCiE99mVLcQ5lq0Ka1UZ+LhkPrGxX9QzlN/0fTeS0nrm1R9ItUpQRIr8oCTI5+oXAAFEBCWfr6
O7b73LLbx30aY1DYe625Znh9UEzsR2ftTPZzBhlIuN7hyQvY4dj/THmJ9hEECUcPGrqptycGN82a
wsSvPiRHoOdP7yY0Uzrd1Zijdd/QmpeY3Ytirb4Wu3JDrAxROEt9X4PmKACrFRE4grC5etI5a6yQ
YjN+T5OZNq95ZwIGulCnPA/Cc6HDXFV8iEBHIRzUPIEwPbB4yomogYjCCuYjUlsL3e3L02Z3N2JE
uad/F6jwRCDcpBQTUgV3DU9ckdHFfeqYn8N6DFUM1x0/Ylv+5yXUEjiizI1DUzpscK+nN/l+rDjR
SjLPIKlcW817/e3YyPxYoUFKZtEUrvCn5nDdd48Za3I2ZZmuTfc9dnL+qpROubjks64khZJOfAQw
rtt3BF4gYcO85DeC7gB1CeETkp258PfAm5NSKPZod2bA9MQ/EBNiw8ilmSXtVD/UbClAWf9kthFj
AwH8yFeg7GKX7zABxbjla4K1WA68kQhrsk3zV3U3f56e/xd1MRREoPv6KbBZy0PhaFNgp8W2rgnS
s7isMWbbMTKd4XX2mX0wrF12tz+NCHgYkrbPx6kLY91mfrHWMsesvUkBV7w/Q63GCv9Y0pKFHWh+
7Y3VRbe5w22U6eZemVPe2b5F0nsVKLo/eW/V8zvDUymR/ILCp+JWu9ZGqHrw9GCPDJun4hXH1Dwr
w6Yb+ZCW321wuQcKJDplr1SLV9xivOhdOP+5eZYbd1wuqewuyAw7F5aeoKs6d1hB+7xn8Wv85+r7
brMywyQS10v02NZQLEezimXTLn1jZD2YteJXLsJD502+Q2wBxKjSPzR+wsqE7IqoC+/yAUD4BBZR
9+xoBkMBypcP2hDoO8bRkNjhvTwRkSoR1nnV8lktqOCeajDSWENnfbl4vsLH3tzBX3tky8l7l3T7
C+lsnAcnBYe4NT21L18ifW3iA7pR3Zg5SIR4bjBDmTZjDrIMwQmlJ3srtcmpMML62iFgJvinnr5p
/6noqwuLtwg8b2w59bky3zilneNh1h/6a66Trdy7pm7HQG8SLWO+rELdsMGHMs2vwlJIygDHjafb
sjd8P+asail9+pdws83cV23fKQFFg+Umix5gJEwAr2CDKsEbUqGyMLprRkT3ZVpuNJZRmfxt5aPW
1hEesvQMtaNjIjQ4D2gbXzk3An6a8lX+7Ykpadx8Vp4Z206YX9BY5TadKvblAEUvg1m/8HQqvRfU
AnSByVyRQxlskabeKzJfG4so63r+vixH1aZIt/1oY0y+RtnKVHbKEHatc3+QCD99Gv4Dt7nxDImV
Dh0PkgDI+wckmbT7hO9g9ctMmZsY58H48VoppGgcZLgo9YjoC2/A1iB2FUwHJZTF8NXIVa1jZ4SR
EchQrF3zLOAviX8HowWEQo39suOtjsfSY/dclL8GQoCmPYx4BshKkCC97BEoDB65SPH914Oe3QBj
hOfHoBBAmt2nSrWKbHVbUo6vlM7q9plsSc9rpyPgeWLeDT2BcRXh4KRVSAejxjIDCFJyjRbnQBD1
l50BSl7s4kiuPWBR4tdnpbeKwdZouJ+74tZ/x3uK+DgoxkEBuzDy6VUniHZBvw8UMO9dw0UpuAEU
jUc9lE8ZClswXbhaFS71Uzm1vx83+D5jVcRfAs3oYbdpqKIlQENsy751JgxwCTCCAxAhVdMZpW4P
uWYPihIPAWKZpcgjvWwh7SBdQXu3YHlQn/aAvALrXyRyPFI+XU6kktj0QGDct4vuFtiXyYU3mRuL
y4wsFaQcT+cJV6i2KdzIr1O3K4Ab2gZARXptCrNdX02HiaOfInqlUAfuHs301KuADvSHUx1U6aow
+7xspZfPCNz0Xx3IgtcDJQPN6TYNWjO2sgaGkDl9sSVt6LheTv9w8j/2Y6H4bzqaS+JRHr66ZTRx
K4ZlrUVVPch2hjqsDtMeViX1o0eQrwLTrmXg5WHiWOZ7LfmAnCAGp3HjtbrTxlaP4wF8ZK74FzT8
A5TJzG5Jy2gJmKOd9F+4Lk8sKXPokjYDxE7VZr5f5Q7lepLMzHQ9ST/yyGu4LhC/wZ7mUuDhzejD
OD8Q5uBQXzKHt1/SDlUEPzI6yndbJ29piwHT4c5NyaB8373dPmEURGdWUZp0IeoHVq9sQWSS+msg
nIC07tak+805pr+pp9Wdhenca8msF2C6A9Pkb5KTreVhmmuIys35hfym/Sh4v+cFNLnhNwJyh+Z+
t4fKThhDTLkv7pToiwZL8fFC0feoNmI0w0hDSCPRZ2PTjr9TRnHM8e+UD2+ZwC/nizHKzwQQLHIu
pNagAo4CRChpFlSv8Ek0rOmw7YwRPBWOjuVxEnBTNC8c60HP7kjtZMS0zrtwI5TkXj+PVsOb9noR
VfYjdREa1FQ5/dTsp2/T6xI/nrVbI7FbHEhIfq9nl9jrd4kZjJN9IS+LzsmtZ/opxeGlpCU+JjUB
IFj+l/MqCkeoxeIbCprxffdAx0S9Bc0e3qIg9wlC4yrB+jD5APkENz2jgwbUqGYmtokEiPFPAhoV
7ohMmJloSyxdYd5GU1iXIGb5+v12Xzkwwuzy9t8k2q7edLdVtWQNAb+Kf6mJq8ofgFdSgaBJtc9n
+3JbbUqlgN3YL3Q1mspoT8Q2QW3Bff8maxsSmPY14vLRvKpdGZktX9NdcyLTCoYb05EuUDtb/eWk
tcbqQq4mDj2ceiq1F2OT/JwQ7EnbeRBD6mjxhZL1+LCLnRbShlKqtPYYV3EMsJ6LCcszO9rYKlUf
WfaXAZ7A1gEqobJ+UL2R+DZxitR7JkHdOmPdS5gCQdfHwOPtyChB6NfW0cRJiB3nNqwcgxX7YanY
Hyi2rrh1FtR4HmZzRd9q3ZrOqmfGBSqeONpj2tSO1u2qZNb005R0IYriyZT2jMWPDu3eeqRQatRz
yJ6OpJiYqld19gXfbGROptu3HmFnheapD2v0W5b+GD0tHT8aPtqpbqWZQBSsFrldy4w6/SnMNYVk
gPE2walGItAVtQyK1z5ZTh7BJXcGzTcofiHxjJwx9ELNNbAQfc+7ZvmgkhtKos7Oun4t21U9mVat
+xAl+wSJ4EKJZ/fRx0hbSOq2zqaiHHltaI6b88VOitlbWzbyjFCFC2OeAReKfs1kHLB33i9q7iLv
ctPATHU25g/zB/NHfXHZ4wFn2PBWuEQ+lCUEgFOcUt9XzGxhIjrLbAMdYPzxEG6Agxen8/HTGanO
I3INhDPTaKZe47PJqNwpfjLTjgrk6KPvYQv3X8Fw7RmA/5yAp8/6r9RY6M34GjuToGIkQVerb9Q1
hq0WLTvzj4dYL9m7E7/86OZ4m3I5I9VsYBfQXLPrQ9y7wfoHXx44VJYOIr0b6EKoArDMGJZ5qJxS
0y/glRwuScirHGezCPYVQbJUGJTfmNxDawAhVx0jCdrBnXQzeVhWo41TvT8el4+mnDbgWp+vcaCh
s0EDLE85Gr31PLTZQeIGL0/NN0POB7vUqcHsaOyMdsZee3lvqCDOm1AkJKUKDBloOnCrMKWJF++j
IEVjEpmla7NyMghs7BdcB9kVdrJcr2BU11DrSW6Aa/gLpbyqHA0kBwZOvEvjFQb2lnZOBH6L3eU7
xX36PUtPcgF1AzU04HFiMiMXsKv2jfq/wJWCM5ss2kPJ0ExyGwK1Rq7cOR248sVqDy2ONYcE/EA9
mJ4A1Bmi3NcVW8nsIlx8YG7AoYb+gNMklCisCzrntTK/PBVeNSMBhvM2T12mR3VYXmj49XUXKpR3
wt2AMbJT3x4/xDeKJYMN5XB6UQWjZvSYqoeADFjngBwNJ8hRb5C+UM59fdFAEzFXL/9QRBZEjuSm
LuJfhu/QsrMl9031WW245xG/OoQULs0f5QcijNo4rH8xFgwcnsXEsCa5o4LvWiPKlz09LLKKbpYH
w0x12xuXSrUqtoB29Jx2EypfoHhl4naTaU2V0DWLfPs6DtZq+FJZFn+h/0Cdxhup0e0XpIyIKr1c
ZGOnTP3ibNy4+luqq8N7ugIQtGEkPj+f63aDi9uwy6DDk58JILdFfDmGxAE7BJbInp8COMAeyVz1
M8N+rEbA/4+V9PUrfHHZfZlYXLDJVnHOxCuJW+UzBzOofDCCY+xTmGIahY9zO6W8cdn0v0azAcN4
YDad6f/FnmBAtccvMxzQ3CBBwF9Vw1zVN2zyI9EFZm5+Qi9fIXlCFGX4db4oiFa7VWXIhQI747kZ
U0SNLRlMYmH0wg8GYaybvPCgUA9yCiVJJp4nPxvoyxr/07gp8GFpkZ+br/GU7lzGGzAc8IhonWQE
vePNWzYJlahhAiBKJUfMtCVchkmh771M8eU+GEVOZngTDBm0reHKn5c1BCgKAzWfTRL4NmVPyHBg
anAdN6lEZeL2zyPFxKhy42TzpMvBP/RQgMAaWEMx6Hbun4a0iZnff747+91Z6hgeQP3m5GtgdsWi
svP1fcle0qpu0VnV3lxpYe1y68FWWdW3hunNWYLDv4HhkB2NxZOa3dZn5RKuLHjea1qxswlud7yp
t5NzUll9wP6jvr0hhl8xxqoWeUiJXIjr90Glx+2I4GQOr7HEBswrDIf2QP82VHhNrn7xoYFm2v4i
qJ+zNLPZ2raAUG8BKdaqC7ky2+qzfEMI1IJmqESCEiDrCAGR8xFCnskH5HAIO16b8rPeuPNkQvoA
58jxwfQWD9R6nuG9ok0L7tPvtzaPUm/Uh9Lvff44yqGJCHJkd7BpuIP8596kjEGkwfGy7/ohH9yS
hNPhE1RUJ/utWHSv7QgOeDqd3OgfCekd2U3nvBu7J3mtfiDDujRT5Qk3PCqpkXxp3TDVq30TrwXm
o8RclXN6fzM+pr17nwTaFPTYYPbmXFjH8EWZjnydBDLWrFU07xFmyXMq98tJKPPyBU0Jk5NvesEx
zaaM4OfA2AIOGGhbts0mqGgKmOvFzxCzN0K5XgofWimI5/VUWxZeyn9hF0EUgrylLEkOYG7FuoPR
aDmtp/K6XwtLXAmnXsHpTG7D8nWnKbCGLb23/5wJRI9FiwSY6KhhMUv8w9GcC66bsGV+7PMWfh2Q
biaEcYm568xDHwCfQ9e63wpjXrAmmJ7WhAdtdYc0hALIAK9B8M37Fg0TiHGUB/1sco6Wjnq8L8vj
8JPhFQFSifzo/XWFkIEb9oFRySFnMLvo/MhJmXM8PCyU09OkXstskue+WmmVowClT9ll0t8ezS0w
DWv/xGq3l8rCilyy6i8ZUzDQfEwlYA0hoZ7Li1Fuj6Hazsww8kRYR3WAkOxMbGZgiTjk2byGxqif
U9KFL86bkEXJQbXGuvtmyF7OL0IPoVMZx18V5ObeeSTrPlpMzBnbfcWU+DdaJ58TkxKKncp/GQ4S
Cs7i2PyoWkf/zti9Wifigrvm1+JqnC7fA0mYC1B5SMu0fFXpyUymsUj66Zl4MdhlaAY+MXhv3R4l
ISnCQA/6yAWaxgejxUACxxwyqmH7HRjCMo5+erTLErMw1aFfhEmd/rG92x3/yNp4iBnuQSwWzat2
0085e+I5QUh9gDNtEFWMJE0JzMkfswVJ2hpKS7kTT0mBfkALolGBwODdmDdNDpOfMQT7h9+XHy9w
bQyq0Q61R8jVKggIs6bPWIP2kX9DSwM1JqiLu/npK28HTxBUiBk8tcMj9hXkCIGGD7WD4rBEvMFO
41efnR8bq56dbB9jg8xs4T01R8eJ4VK4mrB5316zztfdwJFyAJxsA6lLGsjYVkGnoVZc6ESajgP5
S4d7ibJHtUV0IT8cneJZ73DsOEQghPVPcmq3+Vr4PHRsGnZx6Bh9XlWmLtptfOKB6YZOQYWkc30g
HxGOjbk1TQPFzq/Gspn2tUUsOFLhecowFVIPjN0Q3M8X4Y0tH4TXYX63R3nuvDb9/HkeDbaEriYc
A5wA/18V4PMBK+ffCmgP7UZHniffqobVqnaGmsSRbsL5sjTRnDORITW5B08ZrwYY/yizP9qH1cpO
vWW+REIGNHiywEPmMkwuMhi/SD8Gqzrn3wleMpDcrPHTNUsXVzbUoegrUAaT84Bdz0+z64F+W5/2
+/Fdb+KTKdn67+WgODDFxLi0xoQf1pd86DFbFWyHKRsn3NDJd7qLkReA0ELRzH/gihY7mnOYlygu
FoDdTPv7T9kmvEbGWqxHdtFeQbZ+TOK/M4KdAI7LILtS1D3IxvU7UC1+hkbIHpiNOiK+aozsW/Wl
wlFvk2WHPSjEPcaQLp3XwwjvVyDlnqYWqxFjQW/xGtnZMzTUsCKUAXcdmpzUxrBk+fwas+GygAiv
YhDVMSvyJmVYkgUynBXrMWfPfMBjmTOkpu0wiATROKUpHus1bMOZ8CW8o9+EFmK//LthYWdxbI83
hhlo/QvSBqUQq3H78Z+gOtpi5C20N3zk6iwbvvsUDMLRRzwQXfIHDvUIQp/Lh4sKOcQk4KKg2ZWc
yyJ/W+zXMZcEgDi59CESvQ45wtPbigdgD/5Jn802nvsdV4Me4DqgfmWTj7bw0Q37meo+lyol9hYJ
zZp+XEK1r2CH0SwNTw5UIBMraxdIHO4nkIV2W33e34z6Oh91ccCFJb5Fe0PNQDjBt/52oxONopA8
EJcZxP2ZnX68bAAl8pAmMoWk7ArFa8Kz/1M+3z1sKhn9pL4wkhT7i7Z7E+sxcYTHt/AKQkrhdCuc
5H3xPT4yGEKiEeJosYrjV/4OavRLwrdSmEUK5WzkQMT47+OftFR1YkhIVwiHf5rwjFlS9TnJbHFP
cSMdH41Lo2IYfy/mxQ4QecKPkvvl70iL4y/UqkKXJfIp36iKDK8P910TM8QRBDh8IBlpCxexktQM
pwt2wswcnzEs4YQt3J9/Lt9t0DW+AoBLR0fxodgLInr/eRzRvFtT1gLh7/myb/QR1hRyr78XAqXr
wuWfcEq6e+1RvByMO33xAl/2mpEhRB5xQQmde/6BmoUs0GCLG5TdWxyLh6viRlH48ZrMzyVvLDCd
H6EEg0L7LxEv/asJBZVWOOTh1PepWHhefghazj+v1Z0QPUAkncHCyHAbRlNh4WLtbrTjP/kEb1Xo
UPgTyl3haaqXjD84uNUncnYXD31cNcjo4RWJ08OLsqZcPwiY0f8KfwFBhtQgR/77gIzJDnfSeovq
eiecnASxQTjFClcDoe8XWcqcL34KiADqZgKxdlltOuLkX3sCD5awMJ8Jo8RXG6qzAWfzN/ugrcXO
647+yM9/0f5y91CD6guoXHtCZKLFyDPNsNtJlfvHW63uX6BM2WCbmD+B5UD07q3O9Km9ieIEUoQ+
ASe2U53mL4aHpkyYDGJq9bPGvVRIrf/cVVtrhss1/CFxbDGE2/B5cZrZL6C59bv7At5i5cPXUIwz
fw5ChHeb4HjAnJo7QLiYmvwRExK2defz821hpYir5OEpfO4QUX5efDy3RcCC8HaPAvWPGxXhCSpi
hxh9IpJFGsKVKcykcAJmFEpgruDUbwFcB/4iNDO/JkYXwmdN+IzGW1SbdvWyLgfowVCAu7npkez3
xPKb/i6KBOvrfpXmKMnxnDSsmb5+XpsTVmLMnSfb5Dqevhf6HnMbjLdQKWH4GwpbxDxyn70zwFk4
m/ocFFSgJiyZnkBwkQZw8zWuGBRQ/TOqmufczic22erFVmsTIRM5IxSyW7ZI4ntPyF4qpN5GZeMz
Z16r3mGkAHPTzo+dQuNkg86aIhjyxGnV7Qkzpm9Y3h8KODHauNaN1nrrFgj9mafBcoK8FCi7KKCR
HV/v7fLxjf4frrEp5imWzpC2wD98NJoiMsU1A6s6QF8HehdAD6GJRCvApsGSYBmteddgzBNIEXYq
CSKNcp+rzLE8YCfGWM+D8yRyY7R6YHuJoiC20v2EX4G/ADE5c2YYVEzEbu41QDysD2LJ0TALBTF1
cHpqEbe0LrAnAzaFXZOLt2RmxPWylgbHA/DoF8zbQJlYGHHNhqvGDm8u+QIpQCaBbStNQkIwmf1P
ltBtubbj7ydGOHgEljb4iIR8TrZgw8bLinCVs36FF06HHtSfbNoVStk371sHIld2Uu7Iv+X+6TIw
I8EDPaV432D9CdOyMCLSNA9NS1i9gkLCaRSU3iQQ7EbB4WOkbVU/kiHI4NUWdL/dQ2vnEwA3Wtc4
GzcLec/bG3IECOlW3jMn5WEP9B+ykHFoTl4FCDqeG/l+ovhoqEUFYIvH4MoAAIwcjZcyJRD3gbIq
8cPmq/6dzIqfh4KPg2OSXKA7teJhaNUTDuR2x1HwCi9u+YU6QOUORIbJAtFv1E3NDg5m9HQrGF2L
94ucA3LjVCeh38+Xhhxq+q+ZIgRQ4B8pfjt8YLzLelqALDAUjTYTzR6IDmcR37WUQjBNiV6BOLiA
QAi+N1BQPAAlmnraqKsc+aQDReuZ+h2Y+RJNZ8UGihdOd6zoR3ZwMu5pULvRZoQYqmGg5pPWs5V7
omoor815J7r2MVAapV5n9eYRSmpcEAgBTG0gMt60Mjli5aF4snfZJkkzaYhH6fZiE5mc/nIVymvg
5Af3iA3u3IAPVSCX1qtw5HSaG8F9cDXeVeFMviMA3nZvsthHQjEwwksKOQxYHAoPXJ1pmyFgfRMA
t6gWBKiD9xDBUt4AEzlhKBFYXB7nsX9f1op1MSwVntcBRw8GZuoc56TnF7Ey0YY5yLRHSDN2qd5z
2ZbGdoXtIiM/tEtzaf5qLVTV4JElkcCXVdsH+mjWQlS++0YynZRucwJywvJhYJL0RK26L9FdYr2L
hlR1syW+L6/fx++dEJbdsOrO1d3JCmwPAZzH5eYdw6YO01ONqoAIMFRe8NBMOizHVGjixPOrtx7s
EBuiRdEg8LEy+gsMgpnIzbVdfbEVhJlI+OhtLKwW/pwYS0j7sB5wA9gVWxA1gCTigVshU2MYi0Mb
LB8bkgEQglhr9oVEJA/TCviI7RiEFA5dpVhV6aj7avtmNkDa3gteDBzkoPkS4mADvX9HxINmow59
gyasHobVQBcRMKA5E3c0nyQPi7DJMt3CpRuZ+3vw8dwMSPFMP0XmC3Uc6HrC3KD16s8awc7AaA/T
tGYrH54LgDUdwQXyPzNgSWc6xzRu3NmwK0d4z8SzDIk3JDmsZPwKGxzurJq7Y4tDwjlb3zcMRugJ
6A3wqtuy9lTwUwwfiyG2ggWgvgk1Vg2yWT2x9XXv6zoDRSEEWE+KUFqqiCkFfQRyAlcEuXYQHLGz
xP1dxK6YW4BMFl4SnaPvUtmnCzMJAFuZ7U18jFs2zEZGoktmQntXx3isMpOxS+mjO1wLJqtr5Xfo
7G5vArxNbFS+1LXUwARP3+3nCjn+CaFxJAPWuu+Lx8taNxsToAolGNAgVFDm3x7t8IUKMvm5/0TC
nxGzpbBaM0fBaKjI7BHmrffU1mGXH4GPKHNkiH+OmjmU+K/vluO2186PX3XBFJpp4Mhlgs64NtG4
KX2VC2DijMDGKc4WzaZkqg494S6k2Uu8gV6f8hfjQen8WD89MuxBOX5yZsTAWYq8jKk3YBTKTrJM
E0gPN2NT4rmLUmwD5goWg3VIjNHqBMsXIUlFRIQFVcDcAoS7QiwN74AiHN803Kgmn82tIDiahgIt
ttsiXB+mlRokbCZH/SyYChCcL3aLvQwG8WAC4FyUOCOvcMHLyiJIB0C7KPxzHbwz8fdwrL3R2aN3
cjE/GWMU+FHjczsDPSdVFUZUiJ6NGh6Ge3/k5Uzpbo+R024hIL/IYACn8bD64m77gWubQ16kIZes
p8ZwhvoxdrsNJrqqaV2Ey5xEqbrEA63z72zOi64Wqs+zJONNEDM3wOU65LS+V5y+wYcnWdwETEnH
gzKjXb1Pf6aRaB3kb+P7oe9efBeOWPECFPi6hr4Dp0Qcc6eZ3yybVRQFvDBuWH0yR0/CIdZM5xv3
0HA10OgwPoZXht8nczZ2A3XGa+qQizzDh+IakT/S/CZmpLkd7id5/KNBqB9B5HBlx81WMT72EJDS
ZWR+vpAzIfcvLXcq3VJMzWj+mMinqxeD0nW9lR1lTc6IUCLTjkP2AXY/5ssB44tZ5jNARy64imqb
qe9YgnY18M+YHj47u34Eo8HB4DGnf+5wdEOBlv+dZCbFBVMDOnZuA5ZDBkdos645l9uNCRLjLu74
yOaaLefAXmPg4nl0xjGb24UbEEZFbUeIifPFSlNw1HnPc46UO+FKvxmn9EVj694S7aCQ6DR/lqGJ
/fOq2YCpoU/D5vK7uOnLC6NyFfeMSTYrYROTTAC9pQp08t2agnqL1D2T0hAxj1fGlGcQD7Dqc56S
uCvfzKl6p+h8ViD5yGhTx/MAaPwjc+qwn5vgPhUgkbAPZMnC/Y9e7arhwRLthNuQwIxUL1qplGKI
ziY3QJiD+KF/PQ+3JzDbFS5FKPrU/R72Kk3R/w27wPHtfx8AY85jKpo6kdZgCqcMumCqRZFt9q9h
NmxznpHpJX8qYe70mzHxpwYPgpTJ138fFKg8/vUh2ujy6y7aadraN1v9fYkhWSieHuji75eqABVq
8PdSRDIaH8LwiFKcNyv+LxUePkD/TJCIcbjSTGM8I6R2iOro1MSfi1XvRJeWrNh5HNGxkYeCtwmI
O9+LoyBYzJcTGoP5ZArxH/CMpxEyuHjxTxanTLFYnZ9za7HAvQyjpNha3O0FhiccaXpEOmCgsVAQ
Tw0wZogkhEuIHDS+EhYmdGLlNH9udOG6PmL0PR8SyjPrgqfGFvgx/2Zx/NBAF+8Ql3CvAJbjNGKk
ROvMu17mODuDxwsWqoH1HOxl7pq/RySMu7inF+Jx9ECV3/xyxXBSBM5MlCGDKYNgogZfTSjqIkyw
+JYXe8z0Vhf6XeGfUcAK8fhSblmKMSzzQaw76Mf8Nhmcgl8GbvH04gASR7lV9v9+sXh5wH5bjUmp
m45gjvfbBhAX1yiicV5Trs3d21PcjlSabtFzyOMZ82c/c/6O2e32cwMEAADhQyQLiASSHG/8nqG6
yIGoyfeDIrbgYvK1n2Fbcu0DzwCVoDuR7VHk8w7jD0Kcw6q1J6s3dzuUXxxkkTUHUTkTk7mfDr/K
sIKeembqK2xmBLiDGzQxByiWaHP5M8PFf4Zgf3Y4CXN/AUBARgKOB/+pNxNUXl/CYgHhsfsWhvjY
R8TELSdTJqeByeC2+YuJE2RowdKlynY+xP8W0CAMgGnjMU8WkfciBuF5KyAqzzJKrx/JoyyyRU6w
8OIfu5jyj3kTtET+/VgQDyjCBR2ZfDJl+TqJA8VE5STE/iVntpyJtGHCrt31hczrcnYDwPqQvBHB
feJ5yQT0eJ87oUMWT4yH3uK+5B5bUd6StShMACerOhitkGfxfTnDZ28F3ofT1n1rruSgJ209ZzmI
OZmAxAJ+eq3/IVsChOJMYmTDcMMIRM5QBusOn8c/62zZEWakwutoul/suWmI4mHGJGSleN0EUEQ9
Vhg+sp8W8LINDU9zxUL0mAnTsX5+FQ+9CjCmnGOzt1K9Re8szvyZYx6F4V9kY3p91EkiwhbDOgtT
eXF/qt5V/FboUvxC8Ryvjfi1A4sg/3C9XlklNBc3lv0V97DrXnYWV9zwt9vx0ZgNvwJdQ+6Epq4n
2/m+vWzWd68MpB2ZmeY8OophlQhzzk3LQC9aEElNKh18HLCrU3Myt0L11dF7kZeN75C4MEy0AIhE
wB4UB2vVXcyrmoq+U8QFCVEpFFYuliIU8clItrCh4m4LVKr2KfENT4JdoYZQkU7fWN+SBzCNCDJ4
boqd+GHSnf+eJl/JB5XLEZZrf/33/MZBYl6vumOkZBTjyPoYR4leONAufvWTo9Pml4CBeIiW1OuT
VzOHNgiCeQaoeAl2m5BI/7zOUSA678sBrjUxewQsTLNN+iPi9pA50UPL13wl3hGMWXjaELxnsAbI
vC8hSI3maA098feI/I4RrglAN/8+3MjaaV/sgzb61z/w7uXsII+g1xVx3dKXSdyNEPp/YdQggkyg
OgFqkvdI170k5eZrhyr/be92aOjAP/+UmX9BGTwPP8AnOXAAVbudMJr4l1hDZBVsGJF5kDrE3C35
HHk8hhRFh8wEGAoi6+AtGH44H4/ZJlDMmcyWT1jJbOnWX6t+kcw4MxXzBT5hpfcews98/Uq9HKkl
BFLmnkAcERyM/mu05SGQdjj7LL+91z02GmjblJFTqfhQUS508aTSa6mNvbYJHwgzpJcD58O87Cc9
lpvf3eXrWXnlc6ojY4ALMsb/wX0/hZwsRYujzhkfdHcHJ311gjYIbr6NppnoBFA71tDcNmmITjmN
K8eB/wER/wSfAGwG5og6CHEaNCheUKFRblgj3FtZhQsWTVwUibgm4VVkUhKS+NGuoy/4EeC+mRuB
o8IqYXVhiRYJMBftZBbTFuSLpbeEShpIvF+FjPbGh/2Q4oBbujhGlDf2PNr8iHWWUJ+rIR0lOBPw
adAayLdKdeBnOIxTRqexeDSNKWwYrm9Q/BWqN8w73hgOj7+BD3rkm+y9nBc6R178+DPD4RmQp3OS
jXrDuoR71QTzIS0VWTJ2XWcVvBrs4IFhT2Q/dbfXscp6cN99ST/X+3msObjgYjVo3mTaGorGcPKL
XGnkxJ9g20hSTaKlZg/s4SfBIi4wABiz0DTug+8gh2zBAirat18djP44/oJcvTTX4+29cmTFar3H
raJk8LohbCaOBLbMaOqTWhjvprf9uEqf2akBszK3sA9w26hcvLDHHmfmYGwjSn62FS6kg8lhhTW4
yD8zQocTVz/K0OoA1r4en4xxvNEtXkj+ax2ZZxPpIJ4Cm0lsP39rQVM15tiHGK3VMZaWrVp3JGQK
+KrjqwoYxfjjAsdU9ABwvHs0aSearZZCqXCgGUDwfRJmhAXMYQAKoQbDOYU04a/8Vu563DE1tw8g
Q3hXFXIGDGwcg+H4tlZc2vIWR1Pm2jSJjJyN7+725hif5LtrvJ0HrJfTsElvz7kctisJ3yZKcwMd
nsVFZLaORIkgueMRxQs946Rz4uDeTrU9zVHT2dEYOCcSo+s8nZqp9TChO9rE5rkG9H5BDARsx2YE
UBb7lYlVftGadohLZsyjTGKEF0ysmOGUM+YfrSU5YOd8FtZiSmSD5QpT/290MwKoTnAVEkELIiSk
h7gdDn7cE55XnkovYbBxK57uXYQVYKH8nI/clgRkjib0710R2/FXPwIeCeOJVYtcgdKTeJkGEJ+D
HvowTONrYvoa75vTBsGX8MFrXX0obrOGLAlcdqRWLHBa/VcdYo0hEa5MTQcvOA8Ay9R6FWWBkAaG
KKJo+wb20H5b85KToCi998ilx4xWEM+h7474/XSc/hj3Yob8GodXIfXkD58qOjuePrev/XMpxTPz
LK20zOMQ0pffyUxFw4JBE4kLvw0iWEeavpeTVULn69y/0ynwRBpkq7sdJ2xdTiEd9dTu1tJhtJAZ
cRaih+9PmVD4Rju9cPpizUu8lCG30h3jfK9lSrlRrsKrVp+9ER3YgtCxpQ+iCsKYbaGFpuxUXsri
yeH94b9a7UpzJqxw9atzBmYOpIf/vyI8naRIcEsySIQrfGA3T6pFqCUTj8comsM/oVN74wVI+shY
5mkGBJZaqK3+/VBGCYtGTWcLmueoAw/jlniSNNQ/GH7um9+ymol6GfqQrfwm72k7Y74zgdWylLia
VrJsGZEXj8hQllZNG2q1QEBSd4KjNDwLLOSt+u3qjAqOhd9KaHTa5Z3G3o8ZTtL5MGyH/touoThV
+k4F8GUqiOlQfYLsQNUE4kx7QWkz9nLDSZGt4qnHmOqBLh3j++g+U01fBQ0avNfmPJkWkTjlYH6G
A9cI3Q2zwpnpy/lyNMXNE/M76i+8SnbgDPDwvblrL5Ld4Ep+G1nn4fDc3X8okHmC4HgW1Z3pW657
c6eYk4tOy6ASJIeisKjlBvs8dZkiqriaCK+RqexgR8Ji5cmIsaF4gCKGaLMX0/8xdV5LimvLFv0i
ImQRepVHWOHhhSicQHiEENLXn5H03RH3cKp3dxkKZNbKnDnNn+n2qcRW1fi6KzEDX0AKJ0NTP7p6
5ePMQDUHpelBqvvkdfPtG+ylLEJ0TUC25hGzAUzCk0mRKlO+3w3MPcwtUMxL7uvbFBsBZtOkCPEQ
t0e0guL4KC0TfSpmmgo3JVeBTMRBhgCUZFJ89Bl/eyxhrBCyNIij4Jl+WKFMlK835DkhX/7riZsj
zL98Y0SRLsJCdyfVvSR9v6Qib4OxjK5zBmz8iLzKk3dgIEkRepiOmbmyfqbulFXq15FDpf3VyleQ
whArz3IOHED22JweABg6uvRgM7VwqNjj6B9fOabN3poKdWVsynxcbdIAeeIYZsZ1oGN1GB4Trrp3
74KJ+ZDPGp3i4aVpF68FBPvfSTp+I428DsSOUzp1oRL8PLrpyOWBNAMA4HBJZEStzaVJgHc7lsHq
ecxHwM+/fx7QmS/QgXxZzsOJlyKT7TLasbbiEwE7Hf+wigBm7jkeij8wXCzAegvFpX1aMVekSkMF
7JHiy//ke2ROaTkrC+X9mzhF6dUs/qRtA/MOvdlitrIZTcIu3e/bbUl8bTOUNJ1FZyMer0H75Kw2
vcFKCu/VhqccbDDvBfhxNtKuyXOBFPGAvgnxTEaf0pwaoRi5iK8TjXEw6yTRbPGiVZVBtRSuvCAJ
T2NX41MyG5VSdTUTvsDMdPhcj7e0IjH4S6DyRLjY8pA3k9I/vphL3flNvAtpP1cAbE6vkxx23mLB
UHVC3A9ZXiv6v8Uip2KmVmYU7vLmePF85V/pDNl+hUNL/B6UfWNmHDIitm++2tpUzc79r4aEyk30
ilqW++YyhCsHbC2hfxAaoNPBCPSOIQ6tzZGM8y+caHiWTvKdgk6eShwjwYfkxjpwjg+cQP6f7HYd
ziODo+DmXnoHOB9jXnUy23XoPzvxdMw/YXpSu9WDKmlEElaKRs/5LkSCuZCjuSKgT3xHJFpPjofE
720mk9FoRNkFz1kmdVwVq1Ys8zqbUXP6G15TuXOm5UiW/mrFD+APyedUj2JeehAVYzC5YHJ3Iy4t
mw1aVAp8+ZRcRXKqFZdLjIuM9ujsyzdQAQfy++Qn6Vz4phUnZTHb7WaEoXJaWVCdnelxSuVcS1oq
fwZa7wjCjzDRZYjJJbPbiYvtbMfjP2jDdA6zZMZwnb0+litYi+Xt/ouARG3JGFEe0qSwCLWZtsDc
gHi3YQDeu4zPSTYW8oP4hVCVZcySseYhHKPh4vZjjX45EeQ/EEtG+cmg2NXQxSEXcAl6+n0MaIB4
1kDszDIJTWYMw0OimCXCmU/8Lia5EXLuCe4ZGqfJKByReStf49BybEUCL01d/WvsxHtN+jKVZkka
S+bNfC/XJo0W8KW4Y9/uSwltiMbJzd0lu6vTiKi7w6yLV6bz1jgccgYGiITQcWLIjLIeybcYcdHl
SkvMEYK1cLPb5ayYNcmeb8YafQL/hfPJVMvL6qClopUfX9pli8aa8e9996z8z5b5IzPCf06HD5VE
hAYmjuQkhC9WMMamd0/F2KZzmULvy91G6R5XbNG8lBWblIV3TD+L4GH6QiWiTGzgPgUFCIofd00V
Clk1I+D+PLvykPQxmiS062LyhAfiwhzIxQF9kw8GjDG6ERxdTa8eyn3mMVV5MkUiir7DrdgIKilV
ohxuCfyuIrZBULlVYrld3sHdZ5oaMt5OHtBlWu61w2DMW/+J0B1UFcxxTdhKo8u+RSiw6sNKBfda
RxXcT65KHCnI/2W1DdnleBPmUGBYgWPRPLSpRfk7mr++WDLbk5afRyqvIoRYy7hrImBZ0wcq44Yf
C1z2D7D7R3nKozWJTU0AOTRCNIq4Nfj4/wi5ZjxVS0dluzgGz3tMssDQ8mQTZNr2MXnmO6x8wFHA
YXkT9JgDtX3eyOsyPXV4BByWDUjYJ3IIgc8wIHj6Xzk+tNH6oN4xZgV5MOOs2UWhCcgwhvWhD9Z/
CgsKxf38yfiUNiEgsoa59EJfYPJQL+lWmXKD2DQiGP9dlnlWXck1lceChfrRvgPH2M7C4jbXQqh6
BMtWnNd/O4OgiI2uoLs6+cctn2gNXjaDJFZS+aAk+vea/6Ga/5JT8ehhhyKQTtqLRQ9MYsJAz5Nn
B2ns4xLSB1AKb/grcT+g1SL92eBCvx9avQoDgPTvEyD95RXKn7LxQOchsy5hlP8F4XYVrKeUVXMk
MoQBeC/NP/TA0ktRvjOhRaGPdTfTHmxjE1TeirPJ8EFy1kzu9sX+urrh0uDcoNsGjflNIZ3SgMe3
MIPm7NwC60D65lEaQI48sGOhTCqh6rY8uEoQPG67uxplOybE7TutVvhEsHAUn00gA1lm/+10/+51
lhJMUH4PRDMRwl26KOmkzu7Q8Ibb+ZB+6ThjzAmI/8+QLmv4ORd8Ynh1PNwinyGaYs/IGfMDvWPn
bo6rUR424EugrsPSsxzdggd2GGTARTklLjfeFoLow3DPWEm0Djky7NbVgxd6zgPkGM8Zsu7TDesb
xOJhse5f/7BQgrS8di4TqwouE+y2mKa2FRQYmC/5WAsCTkus4dtDqD1eG4FCQ4/kGNU+o9V+3gwg
FGg/Qy3Z3ATZFj84SR9G3MHyVXsZuJ34yslDksAxmmI9lceJFVRWUllFJaxZFvqWJ73m9uzOt5LR
SfgnyxGyYNT8kTJeB5fcZYSIOw37eqjgOkD3RiljOLgxKLUzwHcJeQaSL3wezQDrIBhAwwZ+qZgv
GGBd/vUzKmtXGBhAUAICwi/9GP6lC36koy3CDgD9TPuTL4y0Z69j3NMb67ii//lDrZliq8QRiBsD
7E74VizMWBbh1h4emD3az/b9kPbz87gRtVboDterK8DXBMtmG/5vfMxRDvpFrH3YPcv4aUL+/xaO
CWbD2E9zYWXLN460FbcCkDj2L2FV9YCoVOAU/EdQOTYrR7VDvBjyegARgin7qy3WPthcyfbFFpci
SrfJMnTxN8NCA9Iw+68ApW8ChRtVB+KO3wR/Rb+EcwsYSzenisLIbXYfybeizGbT1rg//9UHoJKy
hf6rLdhJfqUcQ5k2LhlDdDSB7F7yA2LMmU1KQF78fLghjFhuCHkaKTrkge8AHyXmnfksHQlyXBNo
2cT+QywLQcBKOKcTCBwlihGMRi6uiOYq4ooRN8Ma1v217b5MV8GQ3vJrtjKY5JuW4upqYGY+S6Dx
8DXgeMCEzOeTGooE5ylE4yM6t1rpYL4S1mMLKRnzKxNHQ8QZbBwCbJMYimPM+HQ4HdRBRqz8BQ9u
iZw3QnVLSjdmwFLTsZewMMp+IpMN8d6XJ8D8XxxS/90rxc8arfyl7AKA8qalfpP1QdYJKamssTX+
Z3gsMdDEekP9TzgCfNhjuYNMNtgPQxMpy6GPzmYWh9JGbve7kfCxJgS4kzIWWkqyMmZRwMgCJf/i
k/FZE3dYCzsPCVUWt23qFPy3pZyCnueT61OY/fzrZgOSfCpGps63exZnqXJ6GZ96SltMpofN8XPb
7Do5tBzgqsafscvm5gin+J0CLrh8zF+b67RxhdSYCkFFm14R9Pfv3NH4d+JnBr4pjsWAlGJXkqZO
7zHUg8HqPpLGAQCcWhb1NoC21GmgndRoxLDv8S3wbB/7BUIzGXpgMuPd8WwETtm3JrialssHbsUI
RdZdyV0WW0MJP7FcnWk+Lfu3YGqeFt7rhlwP90i6SCpRw/vOs3FryQvWMTLFYanXJCBq0GpEF3yH
ddSKqNM7bBD4MDx7DL728rKkGmX4zipVswxL3XemFcIXC3Ycr1v4nvLa96NwGO63N8dfOwxu5vmW
INx3zBL2y82U99FldtPFo8JltQrly/Muiah8Bn2KI3GVeDOO1JQdwvaNIRAivjWYzrWWRJv1yWMb
SB69xCTLtiJHixdFBCn/gl+KOR0kPYplm1fzO91y2sWC/brHS3QshSpSIQ8t2FjCtmOdABmKZSlr
ZfKQWb0a88o5wXE49RSjTxeB4VjzreiafMbNE8qAcqR33oN8hOR/clvq3ecI+t+P8ucoszRi3+Ef
2a6alTPtkM9gMFbTHGaVn+3K8g9+1hslUx4RjJm3oeOtEzvrftE0JVQF7nNqTLnxFbwNm6LCLai1
/5gRlH/aQSfQqRWhCbUXkIUb2KsXNWMLQC7niyNV6/Bpv25Soncb2NfF+CJGdv/MHb25LpQFoE42
gx20bQ1gGMU6h4TMu+FpmrY/MyuxCTyx/24mQLvzeqBjd4lOLbjHyes0Ra2WUWgCwLXV0RUVv3NT
caRxXw+fJIknFlQmRgNtfYQpLFEzbLKeMtSW1/29dyKSBZ8d79LHnAEv04ZwNGBPYq6ktbNjYOyU
AlZ/Rsb5J8ZT4gk9Nw+yN7zMRx/6xhtDztfsOALET4vwe3TN3qvybw2//HbMkmhKYhlDYmFAiyrO
Egax527z2atd7dl7PPrv87wA7tfdM2PjKuKtHdGPP9FJztLl3XDvuISypJReBeBeIiV2+UX3NNSR
eiD48Aqjy0TAGPDKAKM1vDv4UZwLyo6OEwSsMChQUPVYogAIu3MNZ3qF7UMsASy/Gmg7gzZ2VARa
t7XFzqOmGx6hOiokNOI01VPH4q83GNLW3GQ0tm4T68cq4xhEPeFqQx7k5B5zx2L80G0OjDHMyjZd
WXDGM4GqgXUVSkHUelL1MpyhhQCL2yGjGzOswV7r4hsYHoeGNnh/g+I3hLIWWJJzLbvFvs45pt61
nDyx2Twnpx42G0iWnzTPndxpYF/NjtzMnU5rej4YCTs9OtWPh5A8mxyRg/W5PsKCMTEuLcdoXNBX
7ZC+j6TAN4nIuCeXRdX0SswMwWK5u3BEzAN6e26YGE+hD1xrxaOmw+bFnH/G8A7XWDDdJmx5qMr5
9QPKOV0jWtT7yPoOG5T6CVodo6Tv4EtdQwFESQj/mgXxhW8O/OVtzt6SxwRaf27Axlq/ifEP13Oi
S1Hn4/iLWgf/AyjKsHWQSR3wW3xaDHpEtM3tn3m1MTiW+2fT1ef13SNt9UVq7HmTvZnVutjYaEuY
2eWwHJo4nD89JiZg22dU+HPoZ0SMkLxRRrcG15lbgqf4bCmkpz6TcqWiBIXXC1MXgf6M4ve+fYMT
gM5UDj4/zZTw6LkKznDBikNuwBuT5BaLITMn/dxWmHS/Zrjvzs7960wInJQ4mG4dey1y7c9ikP2d
nDsV0ukI0xMYm4x3AAmg7+QylkX5BirNtiWKirrzYuNI8EF57k8xtoV3Qm2i8zFuZBMNBC8k2Rda
bNtGp+WpEzN4j79t4Tpz4S3swWVBAwbJYWOApu+UlUJxBUFyPQJO5JqgQuKSROk6eO9vUwBZYkta
Qc5LQj6ZqhgddtPZC2F/qFPT2BiKMYtyWNkYaVuEy4NhDz9DiJzCV7Oiy9Jic4B9YyAIh6DW6H/e
NDMfCAMoa+v40iT776iJfuA4Jpl4RVkAUf27Q8+sYCc+KblHQcdTl61Bgbc7Yp+7jF+DE9nGrQQt
PqS3i0OhWxw0SA1/p9l7cVvchE+CDcfgRa2BnKxzX8JmqyYUaWMksL0TIWgMUeJjkg7f+7ewmiAB
Akpjsykapeb87GFSgB6eJFy8d7CpgRqxMRl2MBvqv2ghU8qnLMQzijShYmB0vnC2DJqdfeNIfuYH
nc6GtCHsJ/fK/DzQOsZGRj9LBVVC6TMGI2sN/WIntZ0Mm652zgzDw/49vr87jzJKB9D8b/aMGCV7
eLr2rOV6xC1DSai/PaHMDKE6QGD+DrwrVRnlG7z0jTpk3lrCf9Y4t0OSef6q2ORQHSdnNumxdI6d
IB9xMSEy4K7hIBMqgW2c2iVBAoPP1R3gwnnrLk7E3M2So1HFhU/gBdgDhvRIGK0oxWMqbkyqeWtE
Dpw3ex3pL9EHEgaAJ0pJbwQOi9/nSIXIbbs6nRPnC64xYxU7uHJn3V3awwsxnZl3LjxeizW/kilA
e45fBrGT61kWqOoGNmPrgVt6QHOU9y9sMawpJ68G9mCgQtOITDVUbDdP+HUYt+CLiVApVED9mYv2
HdjLDcjoAC3HADc3EyopF8qJ0QsOudAyAMqxx7PF3Q3Dme6XApdacW9T/ePXQLWgh9rUxJ4XX0On
dYBxn/48IFhJ2bbZX5iMobnf1W1uAa78tHaOu4rE+9vkNXzAdMa9/zRKmX8EWJh2jb8bbky2WN7X
HMiXx43Pd6RAgLXTPGjsXXbIJ7iNmmLQgGgRH7N1CavQxZ7gsjiGpw0k/ZPqMtCDqnxhMaoCncWH
S3yNXZf3oVqHr2NTIaPj5lve5G+wcG1ukF5MLHNODgFcK3NC4HB8pEvj9oHohpCaPelt8402rRpS
rRgyG4MGltBtgT8E9zkIAqeTIAAKt5EBt2GE89wD3lzMC8cm23ntvoaL9+bzFKUW1EtXO7kmU7/L
QE6f+90h/KAMfSy1vwHKKNQ8XAmRyZFAU9KEA2MGoMpURhWJeS6qiviMY2uL3/RH8LgdPpWI5vGK
aAuWtxwy7AUfUFuupId4xegGm2J7o5+zFy30CcGNIALaAcWFlPMc6cym+TVhNscx+X1g2zfersXx
R0DX4BLhtneF9PvZUMN+YXqu7K9zgqqMV9eqHh1nDybb0xIGzhiO6DpiWh6pOYF6kkZSqo6NiJtt
MMAnYI/zleXjYNrO3Qy/qFzg37qvZy4lFJqjDQX/kiufy1K63YcRKYW7pzXZPNrm4rgsSlcd1U2P
EF96gxOxb2iOsdzFKpgieZD30EmRIVjiY0I5qXehWbC/qxdkPbE1AC1pggJcmLYaYZXoDVi/YJvf
pe29gpRdCQli4WVaBwOg9RWBcGChxTcGz3mpRYTUZIvTjAOc99h/ntn2DNo4KswhvmLcNf3rMUI0
cGeJjMzOUWNtBkX7DJQ9HqVn7/MG5mGLJ98DU3JEnPrs04OiyGL4nhpGBHndaHSuY3Z/GKwXKMnc
lm5L9dcnCG9lB+6fZbr6QtJ89SXXLZhgiirLY9p3B398L7Te23sRfQIPBmEvGyk6NtY+gEI1eujD
27LG0Q+RDCWE8XJf2wpvDzLBclYASjb2uxbUKDb80/Bxdx8xaiWv1fuAkhCuCcbAr1McpFXsAbcp
h+58jwF+dS6gzH0vS+ZXoIt3z5roSw23VBYPBu24MH3ACZCh2En+9J+DZmd6+2ttoQA8qwgDFG3F
NmoztVacNS6mT7/RPoK3tPz4QunQKYYNSLCPJs7FrvVBWyJgM9w/ImHNuIHiotsqJux/lqf+nYyV
2lUhf96xeHTwDIzXaAknwFlsrUsLV42BPk7H9SkeG0VHNz1lTcwOXFzo1GXXdJ/LK64IigsxwIvr
a/xGT8Vq7r0kdlZ0LgWTY/liM/is6tkZazShsnLvI+BlDPlBSG8HFjeut8YurAlax8EJjhD/GWGg
we6u5wYOF7ShCNSiuoehyAe7FQid889i9u7OWDvVOzYoLl6pZOOCAO0K1EAGyZ/+t5u9WbG941C7
+RAc4KF9dqfT4nby7SKuRGz5HiL9KnmdZGAZM3zJ9e5njHXak1t5eEI76pvd+whLFuNw0tBIIR3x
1iDTSe6fZowDJllXD1hYkbRC2KD6g/PIgOTQmn4XzAeA4hsD3kZ0Gpiwi6HNZKyJpKJ/u9byurl2
gMsBb+1v+Fnlw9fqgV6RrXy3niMiwpuYse80JZhWZSXpPcecme51aMXqrCSJFu55D5i285m+9hbs
102DlJkbCVfG4d7HmunKm8Z6pApYqMlG0ZtRYQT/aGH64pH6sKde3gsmtu3UL9ZC57Z4HiCFAVht
bfqgvE000ex+iaj4+XTOsgwLjT3Eu9SB5l4hz6NVebmnyqswHz+6X1iC+5NvMPpF5AqV9TwzUCkP
GH6068W55TafOFNXlJcMIUpGGKcuOFOjg/nbrW02dsdsa7293esb3+h7CFwnuzIdPPQQ8tOZzaRw
m4On5qikBFNZxji4PRFpQ+5Zi3WZxYifGkZsfBNE3+y8E8T+MVEsV694TT4YVcGmiVuFtHo5k/1m
wPZf+y/cL6we6pqITQQ7njbqT+zkt3VfZcZGorTa/sbGoFzgp9pqhaQh0kqm7Wa3RLMxIAWTPXzX
XFwREADwRMgKqODx0GmFGK8WuL8iM3WakAI7j7DFzQdd6RIqHnzy7qffCsg+hKVzcrZIFe7dD/Am
oEooetgzCVSp/9m0UlFpkFT3dchGrPt5QACGqwSthUS4QrU7XFsRRn2PPgbf/h9kC+QLB959Hx6N
aG6IaF5RD0JZQIKTI0ph6/YZ75aTV/82UhCfJrXvTmPUEf10KU8bg84ApkvSTEwQtB/Xvv/Xf/BG
oAX7EQbE/JCD9f6z7U8L728JEUN35YDenGUf+vy/LBlMzB1YwBDOfYhPOH4QNAv1x8M5dGTH2NuT
i9rnW7r4gLepS/ix5gDngwXuTayAbboj/MZnmjp0n1DhMubN+tJWA2Q32lq0S41vGN162V4V9wE0
MT2cCkgKhtfuAG1Tc+Ha1nl/vHfC7QRJokXUpEddfkx+Ah7lETco3ahPYE5j8Vt77BAN3aFxgQIp
BAu447A7dtYyDRItoaNuwwaEsTPGmfy7Om+LXYFZslMMatvFN4eIGwVG33qgBeiGKMAOT6wDgTh7
zW8AyGBb7qmr0jvTCAy5DFvb1oKzRSjBe1Zh2a8F+dGjxWOW1m8kZRcbkZne8m79r3+ug+Po1j9N
9AQyIQHUX45p0eWyy7vG9s1udpCUTw10QBsryEvdl0/hkeLHS3EHzEyX71OKPtjIcijjuDlMiZVZ
EysT6EgBvuGTEWnGUOZx907X0fHoKjuTZfCFkQmFFzZd1G2eBquHZ808ZQfpFA+mzGuevBcBFw42
tcor4q2myHnWwR3k7eS8ASC65dZmUZ8dr94Xm3tQPIZXA+xnKniPFqUzrqr5GNOoUPcV1ALHuERq
jDFzWM3LDRnTCkg5JxWav1d8Ak7Wq4CW5rGkMqF6raM681lFH7wUbF9e43RAQH3nuyedPmjgyBRD
JzO99yPAm/CKi9nmQcUDf7xXbKBczdd9GqCKmoqpKdg41IwtlfvT61lbgdlkgofcz7h1AKatASXA
t/Bz1LgQgB7++x4kbMcniCJ5J4dCyU3immPMisRbCMpNOIauM8e6T2dXAe0hZGtYL82395zjgZ8A
2jcg8RQM+In/0jbKRpvzBjWx1mA3YB/msn3B+MPgPrx2T1zjxwTn9OWp4bK/wtOgScxV+fONTyBU
+feMO6V/OWONFd8nSD1MTg2LH8qfS/ydUo3rvxmt7VXh+cAAy1oof8/kMfwsMuBboqxQygKPyDSm
GgmbGb7+TAJr6gUc4iMgK+FaT5lG6MQTeNZrgZJykcKbY9SzKJNvCffp4ZE++DwnF7wVxwygEZLD
DS97mc9YHRaTObiPOahEPdwWHCbaYIy9IoNRGbZ8zzmiv8f0QVAczhbkFcADJtzt6p8OWu8DeRpO
bd/oq8QYP3zO+XOu4iavjT5LmiBRL0jjgqn/0+6vMZQwAcLSe/8JTrjuHScMjhji0RtDnseP7Q/k
eg4Adtor96AmWZkn3nzOnEkQ4tYwm5/po7wburdbBKj3nTdZOeHGjKx7DCwjESjtJ6wHbEtMLO+2
l3v7+qDGGpTFgBzcvY6dOUr6Oh8f3+MPwtfeBV0JUV6B3cTGncFcQMFRTxjz4AAKz+LXWrzeEYki
ZkBsD0psLGgerOPDTxUsTiOpW3a195pcLxEeNlQ10ARPjLAR0VJ54WwOO/WQ/n09dM/KQUZzkCzX
8/xA+74lRdHEvKzyv2esAzMYspc9o1B8vtmR1e4LJOaNyMbvtH42/jMKGy6K9OdoqZBRyUUiBzX5
bMvYXGaFq26zLq1jOqsZ3wGfYMcW1Mt6py6rowydWFPZ1rM9CMRJwuRZescJVOE4E4H3levanJoH
s3KqPCKzLnqh8rrmyWV2n5CujGPGnMUjam5PeBGyzlQQiTvKOmYv/zKmPNTyg1BJH6O3W3Xr6beH
BzIUT73NlWK24UkwIPPZMvvrAXKmEBzwxizdOxUOvG2MinHYQFNVdMBDWvPH1Bw28N7BCKyj106x
bOkMN85QrLT2PPcYqNxGyAftkC7p6H2YG7N/wyLDby48wqU7rTFZgo/7HEA1ga44VDg26L+75+YI
lPp5CW6HW6S+XNMKjMmj8izb19kVAOqor9ooIXunZltlFI7sNanKvQnv1oD3Z3v4i9032jEguoBy
ooWpiKCekFTft0Bj5tg7grPMOHkEjWCuhqenpx3nN26SHuQLSsI+lStLkALTOWRh0bm3GEJrPsKv
dFGqc+r/6/B4A+Zk1QvYno61Xy6UYRk8Jy129me3JLGuDKpgPbDIiZdgOtEayuPZfXat0AprtDuq
6zP4AUMPCsQ4F1SIaHSoCKifnRaNRaIuM9dLWHVhysLK3VszGM6XNq0DsmWOLp56WGc3YlWjYRkz
eXjHlUoCNPsJMDwYKEfS1SBBxPYfow2FfSBiY/q6NZYzBDtKZJH4iZx+AzFxOyGS120S5wVgS0tN
WjbYH/jMOXxHn+gckjjcvoZNgGyMX5BCNLpXoGJBLrtZ/DN1gRv0/JD9596VoW0usPJOwP2bEg4P
HpwSzYZgdgzYmlPCO5Ozr+wvHLOBXfR1CJE4lYD9bN6Tz4TYmoNuO1d47ZGRZF019Q3LXe8/ZZy2
grfhAcngF3cbKqc54D7n0Waw/gzUyf0yLKlVqEHI/cbrE/DZBifD2MxTXIChEfQywAKcGYiHwyLC
u2Eh3JrcM69ga7ecFxBzDnMMbRF1zc1xhGq/9nWGLpws3X8Uge3X5wVN7gZCAHtp1r+aHguavWE0
mgO5zdn70ckgDfwEzSV22/a7D8kEXx46SHy9HZKlSueujgvIVyFnoP2OtSZbUfiBGPXihkzIMYBC
uq0w1GGSsIBCvGgFlVQBzWNoH8z4Nbp62IgxPh1fkR20P74ZtrZwkx99rg2rxSXr3Bn0tSniP3/s
etontGb1tNGGsTqAmG61Rc6G5D+Ty5zsGPrwDOttL4trxhgHYTNSoruZM/0VtDCWhUgsH38iacuc
Pzv+E82auCPBL8bhmq81AzsGW6CmXVO5PhzF++PC+z2OIzEL+vcoRIieThhvonTgq8cRNOjfaLPp
+KfGHrNy2Iyj1GlPoKJy97lQ75gA8z9mlADtePT8kktPvT1e0/5+RNXS+6VGcyGLr9O9x3DYmbRP
MYWHzC0nYoOkdv4lil08WK3/GLJCyOzsdnC4DuOx0qEbiCUHJZsW80sviVJvfHPHScJUXfIMZ7N/
lKjKFYatTOjhaQLduO/BRminCLDkX7fABAkIb4NHA/ABxzJ8mP0McOVnf3J7+cfNl27z3cVTTgNw
ersqtJ0Z8ogTm3qNagk07T0BfssQbJ7bF5qGl9dM8EP9U88udwsoV7qXJoo17klLt+5/D3Zi9knQ
fjva7Ikx0qfhGYfbpMJH9kRExloNrgC/8OTMPrY5o/PRM45/umX5d4g0vRoFTO8anr7OY8e94gM+
gqKW2CkwW4ITBu0sfJFLYgeP4ENJ2Mf2dwJ6zLQC55RZM6G86bxNvxidEKPjAUsoHMkcMLQV/IU6
Bh7SzvceHXE7ZTSKPxSWCuhWTffyi7HmkqVnSM+ypt93NVYPxIuT9Y305xzeiEZAbnwevqYpbjUI
PPZK573/ogqG2HaoXuC7YcboAq7S7N1na56vR+vUMW8uKtc1cmjcEjqtLLk+8OiPGhS+mLG4+ebb
e8+eVkRVTilfAp9oAYFb3LKtZvdlYTewJiMY4JNOHjshrzX/Ii5zlW3Df10T5ELNB8gffpoe9/nb
o0UoQDC6zBt0vYN9N9FCSmc6nZIuAC0exOpD4/UKH+HRT9FpIz7GroWgndMcJOw7xC8NZgiX2UKY
I2DJjhLKZ/49rsCHDmhIG9UPFEHKcCgpkC6NPgPO3o9Pj19W6wVu0GKYx4FxIOmCa4cKJL3fpSr0
hDaUaaGiskjxkL9NCG8mN5hOjDVKPkXi2f8xrEA76feZnXX0kfzXgWiljp547zGSZg8CipVgUhnm
wZenZZPPW+5wux/tJ/iwwwlaEYQSUuBAZ6mDRQnew7uA08L8lMfdFw4oKAivVhKyRSIqZBYMc9zF
+45jeDNkgomz3gj9OwZiiQojFGwTkoDdrbCqE5u627SCyA/PCnOJFCmCcAkLrPvMpRAlmVNFwsEU
Es7F3UHERIvu1+yvVLFyNKHksAoYzBu+W1YhlS1bGvvS678foJe+kvuNi/Rv2W9vZoc9T8zQDE+9
a09rKztjV+3QL2lcPzvyXIPnNqeV6SmDgg63BSL3WH171VifYgi+PC9vq+cQWGH1WanT5qbZyVaP
vbZBCGOpHAdyKY6gTIA+OXNOxIAr/q1xUpgGMgN/OO9SGjH+ZKhL9WbkDpcCvcFryjuo0TEkKloX
KivsKQVWPEa6f4RDcIz4h+ojF2J2GKi9V6j69l6+q4leWYFU6en+e0RxiB1d/p1ZQxvRuPyq5Q3Y
5aCFJ/jE3vky1lgReGVlDGwN17hiTFJLGfns4HXTOW3elg/h6o1tF0EISCw2L9aPHdY9j3P/RHpG
x5xecWb6wIL1c4QsbAWNGEdVBrZ/9uGTgHVe/FcTcb2meBnifrwOAXyhi117xWlpVXRBnP10+0ow
KQLAZskQxIZ6teUcv2EeWbeAYaFx9/USUhwuuYzDOGyO0mHrRERmYJbwSSrNqWfQF0hTO1O5aR5O
oLIhvyoHC+DTkFqYop9cVsulRbfBm9okruIKADGW6U+70fTwN374FiSqi8Oq0GOqkLMfheux9ZJi
0GsOPxscoFFmrfJeujIfcY0lNPb+Yv+2YXgAD0/SM+/QTIx9VfMXiXhSyGmbw9LBNPSPscRxbian
bpOLmFBcEgrt5IKjWBFa9z2msY8ZOHMORY7aC634kVYmeQYVgwGAXISBjsSl5AF1gV5OoWbACFG2
ZaC8w2pAdcNY3bHQlIJzBAX540O7r1MHqe5xACMDmyJqNChAoGiEyN3dE853Zdhs+ZiOMKjXOmUV
E+Szz8N01cb7zIJ/YfvFyrajFG86pK3kKDA7R5sMpagitp3hTzZYT3hz1e4b864woKHDo+b9YCgi
wUycAAvmdnNRYwMEAYCwonNEW8BRzpfY2qorBVVh6+Kqf69eCglvqDCz33ETsE3QAlAgWsMqBMKw
b6NGNnziIKh0SHx7Dl49hXCEjtlkQM3+omDzyj3DNNpimb+4VQfvTswvYDg9nSaXNB5xTICoAj3E
ZQaD9xn9FTad5LOmeN21SbNKE5oyRJUZrgj02QEqHyb628YhZWgAIxt0n2ZIT5DVZvjHTj7YAM8t
qIAn6PLXzrNjKD69yXPTaGep++kpE3bCZxZcM0KKWL9EayR2gznIGg0XM/ZjiCi6LaopAPyhrKJP
nx5z8PTR4PVEcIHXNGRrIbfXS7sLfO8ccAzzOTcYS3j4Pf3cQ8ADuSnkxrggWy6BjsTOBNE/k4px
LLNxZGNi0wvUKQ/WRp9+EruQq9fK2/muAd3Z06f5gANWUfrgyciC+oK1/5/N4iFFAHbyokNyYOGN
xsjY4mh8C/k89VbEoj1GTToe/5kuaxY75fTigz06mCNRfx5ESiX/5JWA8gQMTOI4HtNAB0hqYj7l
vV3Q/ynPk0SVA1BKmTqd8vr5CXHrxJclORx9pDmsr22qvOkfT7vLwqTpi0aHcxYmCTqoj4f2Rlwg
2TJXlU/f0zcXInWhV/EUaJSoS2EIrxgEeDakVCGnwvaGqynamP+EKz/p1IbhviMCEOYpHv8gioIR
HR0EAhIr+CfMp5o9ys77T33yFHkXJS7Ce9o3yJmI71HsbBDprBaLqxPAMYIUu1EDZDkbVPttvnnV
Kd3FovfoFr64gsCnj3+mk3wLZgm8hNHRGz3dvU3566AbQ1C0WqxEnbVCRpVGQrZF6pNGlLDZ8Ovh
BQ3x+uutOALsvosFWyPfwivDLuDuBIgAGJDDLBANzESsA3jbPC/wmjtYCRNYjgljuT+OnxqQ+cfX
ifsjnZfMUodq+UqpXbiNzuwnh0C19fZ4cwleMMnsn45shg0IDP5VSVSYKMGEBHzGHUHeM0TlCT9R
oJDhZIm+6Z9WTIjjKxGpSYsHUZk/PxT3MD44n/IhHHMp2GveApXI4OPZg8IXDwrhEkuYoEFoc4W7
yodRVA2vHRwP42IAYdjGdQAfDFo7wIDKVfLfQ1i58lFC5cVX0+4a/d3PN2V3iA5js83x4+3OZlz1
M9HL7UDEuM1EtyGMYLEhSZIoSQref+X2eAsc3y+vkGMsh5pjlPAMvzPARTHZcNI4LOICI+dblA4q
lipyKcphEJmcfJBarQr1Gg8IEU8NNnIERUWGOCKgl8SqV2QdciDkT6bJTKpNZ/YJ5Mt4fPNlEef8
e8jf3/h4kKfM3y4sJLNEtGxJpyNvQXoheTY5Drd22r/PCmjZaELifwXnFyXi/39xuf97R9xDq0G1
Zz+p8KXkcmWb4V5B+eFOzjHvlZWEcnRw9rn2Vre2MMCFDn2ciGjiAp3OPf9J92XhIo3egJkXXgZV
UFAFXr0qXvcYw4u8hMR5rEFwlMjal7b8qcSUciohdQan3QhPvO3sfzyd15ai2haGn8gxDIh4S1ZE
jBhuHGLGLFGefn/T6nNGdffeXW0ZYK25ZvhDr4J4TdIp5aBwEoTSIreVib5/4cCxNAbg8pVxBYWY
We1KO1/yTX58ySCPP2K6FMBFTiHcqiwZqEz3+gnApz5dv4HmM/RsB0KT5DHpMl3yOACIl6OQvi7h
x2xN37AqU5us3jhFf5Snj42iD6o+qtWZSZovCkoxqU3svBcZOv4Jf3Z6AMo6vW6PdQUsikTYEZ1l
ZqfeUSL7y+j35/3hdrjVdFJaQH/MCJjhAx/eOQ4IZGgZfEkFzuBquxXGsRTrwJF/QGq+N6fk/yvn
RS6KID3n7oe/0qLkA4UsnQwOVxiigkaWzQIBQ8dGl2+Ey7+lJjB2iaKs4PC39YXAxNtmS2RsBfnU
wudCnOy3/E/bvwWOtyq3QibE8iXPfQPXLmuHVfT7MX28or0wn3MQiNhU9luQcveWbFT5IRJHFvcf
3+hvRUs5sJdXld1Lq5fFIbdadvEfUJ9tN/7q/ZPRpyUF2fN/FQUH8B+RCzG4AZ8CAx5sFkQZiCbK
qDF97ORDS2gTXnCN33Dz6KrIb1IwDiJ+oxT+oqUypNe3Yh4obZQmylkM//jikKWPDlQPFPtqMFwN
p9Cz5XDGegguCGcdJNMxbz7c/30miWnCnJQtxkaRnc4fwqohnSNGdLigFZ1xvi2hQfh2YIXJDoSk
IP/89yUT+EJoE3xPAmgdBUgJQ3+HH6RbORQuk5JjL+11+baEwA5RVLbgH0EVhAgEPGE1QJLg6suT
k2j2rlt5b7ypdbSWIMYvDi7+KsFM3tNfLSg84pwwK+9H7rm8I8GJfAhyHvGhaREinpMmFq9QYGvW
5O+5IuHEyhuCd2LcaVDeUZ/inxIDJRumexJYfkEzHcgpBdVToPkQhiN5/VfvTGMS5sGTg57Z95S+
xhl1y5Z7wx182OKoYYijEFk0p71DJnf0WuFbhj0mpJM6rFTkTOM5RZisBe5Kph9P5pFUQt49HqEy
CuLySJgmqWBdSBWqwfYcszeP+/1etSDEGnu0tTIrlFUbet7GYN/8MYP5+7905O9YlbNfbgvn48dc
yoUSenRtV3LSgRAI5DAvQmHPyl2ReyOnxFdka/7il0ekAewrjs5lUIwfO6GzCMORFpKMhpgWVasz
Su/UT2ZtJvRJzbovtB83UhiSCejDjYU4oNlZAZe0+W3WRpdAviTJO8N8R3jBlv7GFYtgxKJ+Wnli
gkD1sdHh3grvdjAaLGj93XsMwldshb/GouR2RKGVRKl/8WjYsBiZD4fbQWYOVjQigduzDx8G3xsM
Fg7DDv0wGtBWT0OBGfBjtCfnw4dFO3K7Ha5GpQFnouO8QY2xodhE/enRlPhFoiHnl3iyNFl7cobh
NiuiQD+mslC599wUWeRfNhR7G9759DgmvMnS/hobX3YUQjz6UjqTctDKledecm/+Mo1fdvOXUP5/
g0qXMDaFXMF570HzJoGSRVL7bQ6WpTDq6SVwTkv4kgM3cb09/2VhFAbvnFRCFpuQ0eU3ea2k8PQW
zf2Yl5aDUtIHCX90NSRw8pP7t8efMvkL+WlwuiN1qEzeC7nFHfj8QjUVmiv+MLOzKKfRw2fa2FqJ
0j8rtWP+1vjvVOEi8osCYdofs97NUNYIC3tPi9ACXs0Tt0fSeOGwAhIsb1UOMj6DMOvPJBHIgnA2
8q6m0777IKjz3qTzIZ/QI0kIwzEbQ1Kkmi1BVzPYVm8rHE8fov/gkjZ5nlwmpS8BRM6XJZTPm+Fl
BB/pMf0E2Hme3xED04rLwHeZSfMlV1giDYCZofBKhYrWhGSO5BMZbNqLqK0JF7/0aRZJ6zgIJGD4
SJr55J0oDxBEyH65tVBN5SZKTn7SJzPSSml1rdfyHVaF9NLkN5oHJNmS4r9sOPWyWMiR178IFTX0
6KRfLZI2qRjkhSVo/m112btyzsoK5NrQq2bWzAlFjjmmepEDVK78nkuIdJ7wvjySSKBhjgQK2oRe
6P1FfPLRX8z99an/Qm/o1WnofGIdjjKjMTkdhIybkBST9CJm37Sa5PN8dH59yOX+lvXfKc1SX0PX
JcXkkxHhI0nh+M/s7gRc8CWhmxKFH3zAGpYIxafviRrBhAtCD19g9TTj9YdNu9gJCj9KuAAoEayp
s+T9ye+QT/xbeMLkZvKxP/ux0zWpZm+OrHlJOf7OyLMUiO74yOeX9e/VXNaLSlbFape1SzPWoOqT
xfj7X6QIxiwPOhgwtVm5omdCJ4KNENIelOW+sX4aJxzjJCvIckqk7JpcdXactBiF4I0OiuxGSer3
xJT9/sQm3BO5pYz5W3Oy0rgeckKK/RwPRDdvvA/37FC53hJLuMCIYLCqTrB+qXJkaZHYE3fkx8BO
QiWUA0IlQvHkmTHm3spSk4Xyu1GUdgyNLUjNUhlRvfFXuR2/ukiWeIIxLptFzvSavkS+4WuwcGWZ
8cjZTAQQgL3yBrhp1HoXnX4vem+EKTm8lh6fkg/GUcGF4bdkY7yQfCG0zR2WHciWzIwlihCs645N
HcL9p0B9cvKyjWT/yJvTUEyTj0d7HcowYAaW6y88qj9iIu9ZbqBQy/9GLPLuRXpCmKTrpaf4dGvl
4JdAt2bn3B0pDGecf6KXwtutTLjqYCV6Hf2yrfOhUzL73xqWShVaiyxFKZIEOCt1ebAmllPF8Zbg
kZE4SVXDdZZYS4bAY9jKIhLB6n0ak8NhlOrObgThTN6SnLNSffPCXL5eJFGBbj7/P5lFvyOB7/yE
ND2uC88EJ4QveQCzKzkJsKs3W57wLms8O7RAFZUWCEC8tg8hz/qJ+M2kJ/+baUHA55py21pkdn/p
RcTbu/u9yaTHRf/lOrwQVfvkMECnQtIlQlhpknlFkTQmWu5fqJH0ScKfnF0iuCJ824pu1wIWCXQO
uCGJ/1eyrXlCPhEiLTwZ+dNvUa/539+HdrggvPcJb4NvRbJmWKEs+4iy/XBI3YkMG5j4yk+jNvOX
yVQYTmNKciF7Q6QOowA6IkRNKELmr9qXKy3vXoYUQlaWf7rIp5ZhntyKv+3CrFUuIl8EIzRLuD6y
NsiGLJEdldgjm/HHjGXVsnz2tH2InqJfEtOt+sWY8Z7GoTbJ3CMdt9FmyEZnzYcpKib8R44z2fZS
DyDaMcYEZo9wSYlKA3xii/DLB+ZXvS/R8V8Bb0gclDXlc6H44OwIodkyA0S/5rB7m4fd4XDQzMMk
Cnic5y3ZkkuPpxE9hIFsDHk2wmBLvs1F5cJG3AVnQhor1yKIWDPWXbyZTWkYKcaa2y8RlKaNGdxd
Car+b7fLFu2wWSVxfPSk3dGkSr/1ZNXLiSir/i8WsbbEEIK3LT8hZ2WTuFMQ4zh+QkahgLIIdsJj
JnzScvzbLnQKSJUQ9aH8sDdrZYzsC5vwbzf9nS1yE+QVcdL91dS/eLCsTS/b2pRAhP0K+3jNpaB+
N9p0YiQyyBftEfbsDMNs/9cbWwc+ERPfFh4hfQmRi0AFaJ/aBCD5llz1X2hrcA6xWKVdIh2wN0ig
ikOGKiQSmxbZ778X+MWHX/furzaQj85AiA/O25ET/XcHCY5CZweWJDHkJ6DJmhbmvNCsv1YT5g2E
GXH+MF7TtN2rvBfmf0MFPcX5qwaL9A6/CVQJbII6YK6VNspsRTEbZDr4Mmujm1eKGI0FUZhZhIve
AXzsiyWORdIUkdbgnb2r/FRxGmbbflMVnUhclBCsDBKm4vUlpyiaCcO0d230bi00L/Cp66G6qhln
0CS3y7ZAVi2ea/mWZko3OKWM787igAEuqt7Hq7ZctunXN2ZgK+os2LvVXMOddxr7NtrVkAc3+Epe
A0TdydqgFsJzZHCMnTrSKO/O+NWwvx9D9U8Lji3mPFg0iBB2l3r7xCFE9R28j03uW6+O3G3sYuFT
jBEuWTJ3HVNzIVkSAzBJrBYrDMxoNc1C/MtQ/DhNwLKLq8l5+p2/57XJpZ/3utiBsePcwkHMw7z7
HxQ8SCGQwNtM0HlGKChfxAH9TePtnR2APjYXcV55QJbIj+eld8I4vYTwQCogRl6j27yxqs1uh25P
YeRN/TvoLpNhy4TuMf7Q5mrtoL+dQmQ9RoXmPcBPUbRfzWsTJw0Qo0ERe0wWaIiu2q1elgatCY7s
m15WzuCVfBhkRwyMYErvvscmX7VdziiMCT+c9/tE5GvT2YvnTibF8LxUDlSlQokkOcaYStMvGKVo
cMLAu+i43ECJrSrcRkGVrxsL2DcdowZaa6PHHF80MFIjK2F06G3N3gADstJdN6gWwAygW1VeeymE
6nW7gVu9Hu++c5n/ox0BGohy6j6+lCBnDAX4K1hYsN8xT6ifnJOT2J35xq6cO6qOjEVBFAF5fUJS
L+yOD+AbPkifv4zahF3QHuWYT9FavFQkXJgomYQvCPFAiTitz8ZzwuuTbwPT4jmhJcY6vKaTm2Oe
KK51zRD/Cxjg8QZBg5P36mFJgvsToqhQubza7ok84+twmjxVluNk0/BpYqQDHv2EuaiSuCXWeXRG
7c+sCUo/t2/4XhU4VCpD5vDKsAzwXZ5tQv+Cv+chXSoU/ctmvxmead8x6SwxUMH6oS02zqlywD3m
wRsA33+ZfOmyoXSiOJvnSLm6J6xpTm7jbFG7f+9O7QR15oVeRhccs2bi0dHUEG+qqAH3yMG0xo2P
ADnxC8FIIszQVIDEw10u9Hx2hf9N5YSuz7sfv9x3qddLI+1xZxtL4JmI3L40vX6oLZJhslbv/Stm
dTVPWb0LI3U7CE6SL9yXUIrw9J18aXK9jSdoKydpO0y5ljgON1EGYFi0a8Bc6r+X6gAsdIeZKVSs
pxiBFPZminnDGAQvmGg4VQjq4YpwWRdXBzxLFRVYcaKRCkKn8D80bKBXsnBoKqC5Chrx7J7PA4h6
CEuo25Q9+QDwrKu85XwEqG6bzmCZnMAiuUm67+bODXWnV9BdbsR1BlhxNXiIYnK8cfCmMqFMdpew
0bA7wQo463gKTrA1q9Wk/Z+fHGCgoxJQv9nGaxM9Vlo3X8i3OcPYMaZpxDZEfKEAV/anNciIhFR+
3PNxFir9UoExYxMCBWqDUsqwBTodrCgMzG7HvWzfHI0IW4ktKfPs9upa11sf1lKB3WGQhODIDixf
Vh/UvtvgFbyY3MGqwSdrwUpt4z8OsKdmIaVTZk58ttQLIwgqiBepYxfJWUbdtAh3VXAZYlA1VrbQ
EVtLBS5F/7ZXt5sQbje3/NEDbhpUvWv42RX+Y1YgL58EzQm6OiEAZOw5U8Q+N1bJ4f0V9mC836w/
0w4h84mNiJD+wndpwjdBcvkSVhEDXxqhlTCFiwnvqU2djrlgbdHE+9Q51XscCUqft32ZZGED12b/
1rsOERhGWewKipFgrH5sIsgZqx7ruv3ssaCpjPxmF1+91sCl1y3a3g1Lnqb+pYsPuPhrf95jALH3
yn0ie3qz85txzowcLTpIELROgaOzjKrei5PpM05nCDtD84RQ0yZDR6FkFMFVRncJcWYoioPWDvMy
CF/f8CL4D/WrJ2N8irbKEdWehJ+SnjsszdYMlye6dug8895YDvctEGEWTGFpj4OGKYYOyoFjBx2K
XvPIXzl8WC91VCN2BaUXJxWWVnfjsm1MFbyvT+T6wKGPz3E6KtZw8krxBsIpy32HySSPlFUH0iE6
4UYC/shKId8w8A7Py84CFBj2N7A/7yjbkWGdYT+aGc2kNVIBnAW4nbW527lz2p5fWH0hXGPfIcJN
XokJs1JjDn81z7Gd+ARpUgrVILh+wECKjw8cfGxyzPeahibSVbTln8YH5Hwmr58B8QdvL4eIDois
eroP8FjMbp/2ZtaJ7rCK71AnnQaA8gQrOOuROQ2OA73bi73MPHvIkvlt++5qfXGvS/yr+xUcG/CO
yj/tqlVBsrio5t+OfkXsm0+z5Dx/v41r0zlvHP5843x/x2tKjp9T7l4y87st95xMzdVmmoaCxdUp
fM5TTqjN6jG9rIkn75ujPh2kiK4aHDKj/dDbuSM6QuVASVB2NlkeaW68U7uO8PHovMfTVOFbA/ZR
d3kfrtvcWiI2doA6IeWMOx3y8WQEhZkLrHsqBAakk9G041Fn84PgFasNQPnZ7BRIaVkYhQuxCwIR
D+MlVVkQKZkjKg/x4M3Mm1c4m694AMD4CTiUBJEtjcIWMrUXcZRr7zhC2ssvQicZTANwIwNtjNKC
+ZxsjsUQY7bptZ9P3xOVZBwQgsOYv5chHHWdoLvznTeRYT+bNZLYjxCHWZLNMdULTgjrsRA3YSMb
p8WGOnl0H+WcqbNsiuMPXNnoidzboNzRAmAftpZfDekQg6hQ7uprmtRDlboYTB0cCjINCFqYFwHm
h34JDuaiP6FvN4DuGRXQZ/Lllo4MeG0Ly1tLzUnnZU1qQ5bghSyQyfiG3LMbpWhTFUvAtyBvN18d
4nBpgtKXY2sLnpzQDoc6sWBIXOuuiG6R0LxM5WoVh3v/EYD49zLsyemukgE+kPJngpZmUC2eLytJ
DJX5T4+jEu3OFq2b42vPS53aSBi0+AS03HrFml3Spa1Wgi/Ub6vPirdE/lSXVdVgWDS/Xq2rkW9M
RTV43wAum3zCptFWDLRiIIVvMITGmRkiTseEzHpFtlk1O4sWMEIdt6BzlPcf4Wt7225AWSzfg+b0
TcbXNhJ0gtbgPwcnRY+xTYfyADERS8oF2xHf0XYPsUrsxTYmw8+SPB57nuw1qc/vbjFXAccjVQ/m
xEpOBujCCakw9InSvfuTOHj7V/8ccKRrq+scRbM4ShD6q+lZYeDepVJw4YWXGC/uN4+hkQ2cF1As
YKiHAVC/8wK0dIFtBx8u7t1hXW2sV9xrMt8A8AC4A3NgIJU/vGMC7ZrT0nsMnzPg+2VYzNrhd6p5
H+fTf0yeMGXvqzqoLD7c5DMu/XfwONyhFaWrJSmB2XDqQaPf8LNZOnyzIpPZdQQ22c3DKuzeTRU7
J1ovyLhzDZPZZb/ZpeFt8p6dSUPxGqCAh5/RFF5OgfQIu4XT/1iGZy/2kG4fVmG+5QlVfGgEvXbh
FWLUpEnFe1cztT70Awaw/9z6oNZPjRKoWzKrE9rCcpuhXseThUXw2V72twlE0R7/SNU2ufIkUKZ7
OXTH9vE5420gRi2kyBVXYaQGzxnwHXBAZE1wLJkV8CtMwzzUli3kFjlnAcekW40ha2pdRhlcpA/v
Ezbq8bR/oM3zCl/hLfzQjFsmoBuDEqx0vI23alfHUOlC9Hkb3AmeCkGfLt4QS4yn6JWdcYISFy5+
VXiAX2cvGu28duOIPvj+MfmEXI2tsqyOmy7urOou44zJeZU2XMKWgQVrQSv5yHc7eGCXvhLFfbxr
scSwC7u/mZVu6VJPWRcntTr9s5s0dYwJJnCLCQAj7sJniH2aReuI0ZpoATRwHL24D/otV/eyrqKG
l/dA8g9frjqt73CDL4BzWq+wtlYb5i2s+XF4oeO268DCLvXsBcnLLFaQNoRs0PI7KIXQh6YAbMNB
6AzLJ5RpvcUEkwOltxldCEvo5QB3BM/LEYjgd2ar/M+gNbweikJ2gcLgGvNsxrgnEZ9R2qJ4wYPV
0S6nlgaChgYHfai5yg4G3I+5HM0PUl4B8ev5glLlESHYxN/zBUcmJACHp4K6wEMpcJqF0UIaFN5W
YkxgCfKGeFX+fDEpbhjyDuin0QNCuYQH60ph8C9lRMAgEgl94jQmKKS8Aoc+QjwQe0C3HPiRPFIh
lehpVJvE7KkIcYTak9xT3iEVGZ0u8mqoN4WxqcHX9zcIbXdEdoz/QdxFiXW0NBrDlrM4e3WzFgKc
RqOMtprHoU/QWnQ5Bw4ZtW7yluOV6lO8NvUcUyxkdlREXEUhBLUzhNCqxQZ+IRgrrjnIDEpP2q2T
ihqX0DZH/2zES1Js8goqn//3WJ72eSDwUgZGfILG4mxf1iIelhx4povPU1SLKwVqw0382vCy5mlP
Y86bBgfG4jImf8oODe++TkcUL0iKoTjHz3DPBHnIh5AXYDIaIUVWzBtRKyoOqI755NrT2Su4jxtu
GogtCnlWfc4jk/UrQPAZsahk3F58AjjrgaawydBdqWZyILQHr9XFO3mfEaIZVJzUktXgebLbLH3F
uCOFB+KkZZJqUhonznvIKUaSUZFnYALGSoTtAtxvXYdth8umRcpGgh1kEGo0ZCbE8Jyjj4wxIy4c
IdKBiSoHObndyUmbpnp1702HrKP9tUkw1Lt1BW8FmGezuJXeLXM+UCqpSDQjbyHVKfZUVYD4IKzd
HTmVSkMIaC1BQeC3X7AEjGh2sMapGSkpYMvgeRInVgad92aCf+2gHAyVpQDkrL9fjgIjG2I1Dlao
skbfdFRHlq/AaNaUVOKkZ7SzILMqwvbFFlM9U5cb54510Wy0a58bk9nvhXnI2f+DJ8pQ4EiiAZZm
ldc9DejbNGP80lCAf2kVZE3jRgsRLZ0WSYFe20Nb+y6URQa2L9fbYTa9CJcTqnFMywEE9KGaqqTd
JDJ3kwSS1J0P12YaSNIVvvYZ4mqXQ403Ok+GSHC4b18bbVbs3ZQPwmQQLZRCtnKLpuO8M0Gnr65r
phKblMYn0J/s+LPN+mVj03T7Pa7BB4a88pA/G6jT7KmaIfrC3dF6scbCEM2amsGDCTV1iFBRU+g9
TQx+wBLN8TM+NW1etZwgaDa6Rcq+OUtBmRMYyEGilHSEKoPYD2uMG7fDz2NBZyaeqoV+HT/XHY/a
xe4azSAbtKwKhHbHb0/uh3KBMWeW42orcQt+h1KIIWEy/0zPAfGnGp8O7E2CDNv4euApiQxoULlA
bOnYEGQIH23+ic4CzRVNUn/mjf1mY9l59ZOzG6u4HwzsVoSFIR2TwicFwFLikMJVePi1BYXFe11M
ikk+uo95/UZ0f9m8DClj/UDJf18/1xlpbHe3AczmbLYfamMLydk5XoModrPNiR5s53UapeAsalEe
PPb0bbaU6eTm7EpKptF7nTC7PaTRZsUHIADSM7Xu2H+izOUhrX04rTX4adBXwndPcdVFevgwSRid
5y1scekGDJPoPq1Hl2nqvPqlU8xK52krixitp/tM3dWXjf45fC6xAO0R0BgMedDaFnRdF43hScKS
wzVUV6yseXcYT4n8b4fC67YjL6tmr306Q5Goidu3Ni4mdTQk4OOQjcuKbM2+TFPhQBNDhiS4TBWi
pt+ekoA3RjA/L8Pz6D55D7tLQHHDd5+sNJ8p/Xz54NjM3RsK3ZTszIOIKpDboRhwylKA/JoZ2ANp
lCpnqYFPdZdwccPXAgHek/N8szel4m5e+yAbZfBBHU/ruoUtb+ZQbydxr1baNzSkkMBPndvLbzQG
yttOkH+g4iS4uOV7adbXdDQ8rRkQFggBjVF9/HRPQ8V/MRjlIOLc4XRmibUNAgNJOH0qwNcgZths
jBPHV1zmOP9q6NPghXe52lr0mvPQS4LaldFEmICJ1Tw9PKPa9OQh+zmGQlw1HYVgzezgIya755Hm
3N0u7doX5xbeQzCKI2iIlzb2OI3he9cxOsNP1GkYCJSBS09pcq2pcT+rz/4KExVx8g0UPgMRZqqK
xuyLOtTXQ+25Ae4P+5qPXetyU+gJI2PYP3O1SBVI5g+NDpKxemePPE+30Nv7CziVFoorrzEUc8W8
RzwQXZLNXMGIbcZNUo+nh1n1yuixIDsgPh2oI1Bbzjgo6MYDo7oMS3IwEbhMe9TqTAFSbzPKDg90
QgtnU7qcrW7HThlT0rVozLJ1uadpOWuO6VUwFyfBpEsx9KU1TTPrGPdOHCe9xMLoyciGHbqbh7fD
FkTHmnZ/Pqjt0CRqouZnMtlBS7YwfOla9DnYigntQ47Q21Sxrt5nWkUEhTQSR3H6EjUjHWGGtj3h
0pT3sfV2OcTARDV1TKpY3Q2aVrmT91ihIJK28TNAcl3aodU0pavehg404UP04WVjf3xyI3W88b+U
GSanDGYiZGeL62bV3ZeBouKnpIvnH/ZcNFn4iFIFd4EkMkz1VEY/3nmO4O60tcuONNx22piODIQo
qFDex4fwyDRKG/Mv+PO8hl+3NVLnp+2GnIbCe3vutYJ7WAXaRBsm/ceAOruJoHJrdCITI+E76+my
XBZEqmxLF/Y2u25PLtuuhorGiMtXR6Hru/iAhWjtiiM9SIj/KA8zI/E+AUrRr7dZ49Esspb5GJ1B
yuXw5BBug/AdnleKlQ5adI7BZQXaugb/o2NkfRGzj/0G4nCdaW2Ktfj2NurIRAGOJrbIBh2QDcIa
erF+TN9+McmGaJu1+CfztW9HYAKfgBAPd/fkNY0vDAFGEDi8VkhTtryXW9FNpdjtoHtGWYyQyn5z
5KPRm7t6CZEc9uQKcS6PAQJkyBzYRTHP5sRlMvc65CE03XbxvpzeJ98j/e8ipDOAmuZ7q7EqafAd
pXtC1KtxyRSGUrzVCS2/2+AzePss+S0rpJBmGsIHNNhvxguh0LNxYo/czDYjzzO9VgZ5XB4WEChq
8hmBs+D1zeRVhnXh0vc42f3wtKXFLpgHABUfRnlhfRjKQ/5Goh6jW5Xpv2BFBSmE0DLi94nlLRvT
HBQZ4s/rYvy6oKZziToDdQ5/blKOGFb2clsAjyC8oYW1esoQNZ1FZ5D0Vf8xKPpPVx5VjupD/I0Q
5GpN31Atbj70MnpprLQzyChsDE0ZsWFChNpc0gcvs2hOmsPERWli0B6xzk2UBOEjVBYnrAHZw0nt
fCDwiDYAcrCMIE1olfaa/ReQ5k8vHkEtA64uDe/XqOq1FygsHW5BDBjmSQfk2afV6+UzRgTDfJAP
FJCqj95noDmvQSfoBpctmz1oBY2gPc0wAYgHGIKiIyoor5oLbHtwphFs1R3Fv3t0T6qgPhRMMWSV
3sM5zwVbvLEu9jX4RgiBrVoQEPEJBRObMSmLUYho9TB4tGtysEm3nNmfOsHZwLojnhUDBBQpQhme
k9JhAoQdEBcdz84e+GguOPkr03I00PF1YHLumDdMOBu9jcW1hffSdTe+5teROmTkyNPExgWXILn9
4i761bcnvlFnOAJ9C1DhxS54ndx+gmIMC3p5XepQjPGAo6h8LMBfNz/DuEAm5tSMgEyQPjI2PdEv
bkBwrNw4qNy2+7KBPkCxasv8r3/tP31MBSykpa22q4V4zK8r1z71KaxS77FA8AgAxheBimT9CG6U
Ee/x04+nN/DrOZM3JHiAsyGvNKeWIRZn/neuHNoRmy1xbjbfRF4TxEM8lVImOSQ+RZORTjN/07uO
GZOwCT+r2gLWrCeQmAbTaUZAYKKS9RWyMkIYNPw3TDk/03ufzJYhc2VSfoPWeTtnxDNudMs6HjzU
g2IpMOhF1535micB36daEibKg02fOZns1nW2fvYLp+t1GC6LFHiDZ4OG0g+i2uI7zCbiEQMiSAnp
ET4de6YQb4gldRi+TEZQS+Yv2jFe3U8i1e3LTJn2kHzvG66pUJw3xgoN99KfNVd5QFR6Twjydemo
cxhyzIT1LVLjy+Y232drCl10QUhMaxaJZzvVP3i6YGLgPwLqvjclJR/hOb/OOWRP649XTh4uFMsB
VXgekWprILGCJ5f12mcMlS/SgOeg4VZjDku9TlkeP2Q2W/2q3BIOlEmHk1lIiSIMpx94Xv7FRxe5
/ySfuTIlswixCuMm6KrMiCf11dVHA3zyEhVAKHxPP49Kr3QvXFVKVRpNY3W06RHqrK7VGT5sZLfR
3pRall7hqhHdAsWiCvXv43f/PdaYFtV9ihbG2E2WTqhwP8UflyGfDfTmzRyJJEuuZ9WjNz9SjvfJ
1W14b1iChPlHQBWQ+I2oGEo6ebU2o8qr04fXxiqPuE27HhLXnP7J5Oq13Rhxw8JhApWj4akYX1q4
mokOirhEEczp0CtUnVjImyndmbbtn9JBHX/dfp70z5+eRgj8ELoE2wEaNoXb8UeNAEUCOFaxJP1M
B2r/lfRg+SiIRzF1L/XG9HrsTmnX4pS4f13t6jK4YrmxpXHNiUzTHJ/LABwIqKMvJSXOdCIVeGZi
RfG9bE2fIJDPeBXtLwwpwMgPMVaOTgg7UviAeMNAFKkKYkj6NjnVyc146S8tT5w6FAb5XRDE2EBQ
y+bWHcpa0EaDDlY1uk345bSWp8kGDV7OMKjYiovEzlSbPqC0gfxxUFk5MkNepkOFs5RmddfoHiHs
9ugwk1KBqw47TdaOzeXsNFFWEjsMUiVOtU9ivZamcjM388QrFsJOxoTMekxoOtLNNO/0q5Y3lxJl
oXrp5LW+rZsI/S2mj3FnS6OtEtEOHXru62LAJKS/WIFkztE620FsJc2iQEbBDZ0kCu2ja46/AHli
46g8XMr1AnBIYW2AXEMeJfwgbrtLpl1kwB6QG0WN7Lo/rXiN5z5WuVron3WOGF2rTN/umIFrYhHM
638JZCXFtq5tzKxGnua8284Tl5WXdWGpKuaDHtbT6B5a89uae4L2UnImbduQZu7L9X2K3escCbHb
T5log/I+uzs2KQAaCKMsEPXNDy2eYnwrjRhOPWUYwpyIOnBpvwY2AArwehjsMGzJQpu6hkYpHFAG
CPvmm2IbLQ6bqotkLd4rYXE8hbLaXuT0N7PeoXYXyIowIm8yLr3FViO2NJjYmLVRmj+MlNPqY2SL
5rCatqe0Uq7bclpXOBRqi18xIbF7zJYzAWOUJtUY42RxL0FUg07K21wyaQRDf4eZOANCgJCCkTbM
Es28dQ11ObFDjhUzjzFUZOTb+7tu7Q7n5TVn1ZhdhH5UdPishFifiUskVQf3ESYJcHQaGCvUBuul
dafDV2fOZKSKyZPUkIXKaJzLjU4wZmibnZihikh/ntpOi8nDyyrxsajpKY09Wl0ICah4N73hUkWA
qUblCszNX3KGKKFCi3pEBErA/9GL86In+wdQE1MVgCE95tB95iTvNWMSTiHkDLANpDOz/gQU/BL8
QBFybMgYEBlq0/R83/Zt/ILhLAZfK7Aj/gLe8GwIHE3chpmEAlgDBwposgYg0Q5sLEFENVbaoFCk
EapIpZNKF4MpII0Ndf/wtOeWQ4J2aRcHEq6In5z6n0Wd9mqMbKhBK4SZJycBXdQyqtHs4U36HzqC
6kgZ5R7dR/qIpz6oGfwDdMVqMEehuSgnY0QTsnTP8MwQnpHiKPOfc7KwceF84ESRhmVz4m0QSBYm
+ddzwhp1BHqcYdhEFeYkemwmTjq7oxkDNJFVQsW5ZMCrbj+jki036aLrrnNK8g/KEb+DumiRX0Oc
ChjJotY1/g6bYT7YoJYJwMrOgFjcEsorRGkhtYQcryOyeYo6JtdNcvZQ8U9evqdtq8p4lO5utkbz
ppRIRAZ+m2mhVhlSrwGMeDgNVGvaMotn74C3mCZDMqwBqwB0RB5w5jLs3zLkfrQGbXGxBR0hMzWm
0JxE9zWHKpcvGWfj15TpGsHlihq+IgdIZ/eEJCPW3OBhCrHuoE44AUYoQtS1BsmEOX012/QbcmWw
H2Oeji5czaOD2djhg6M5F1csTzAOB5xHYk1FIFRTugTg+oDiG8QQu+XJ9GvTw4HTiGlp7foPoLPY
CLt0cNwyomHzaRi/ljV99idvd35C3CHi2E+cwqf4sdGIZA1XHoIioEa5YvbPKdvBJWZecrLSm7qs
n4fNqja80vfhaAfk8ibJQ/JszCtMchnmD8/BfY6VkEqfPbNTC+FYvDa6Vn3ETOF6+E0veJ5WRH+b
DuFtD50ooHsdVFETgbRyzCOYf3NSkA61B83Re/B2kmE1qM9Z0NZ7hggjGpAVYPhH0PHSGbVXPMqG
tIkniYahj5kg+0EnQ7EYpJPVE+K85xd5XAIfpzGV6nVYt1oBRyFVAdNdsz0FWnA/0o3CtwfUKeUG
nOVx3Gv0JOypOuuJwFa72vnJirHo7krT49pAX8Z+LJsvA/WzEqZ5CzNROWQT5AgAx9PleTBbQVMI
4gxhto25hZ+oppavHyWP1u9oB8BZgo1//OzSJdIRoHdpqKy6mYXrWc5mncV0P9Cf2LhABpFAQyC4
/nAfKN9uGLAaT2RHVKZ1qTGI3XytJEZe6u99E3H/kwwEsVp+ID/CXQBIxtG/qC8uVyNeb6LvrNq2
DiraqldDZfRiZNGj7FNBbKjHRABWm7RiK8/dD5C8j1Fo9l2zb/h2l/12mx52ky4WYkq5FWuDdjHj
9FPR8TlhFebiXjtWYjsbvVAyusxOGxrtjvZx76g0kVaiXIm2LYKN1HhswAqDN0jyZCEgXoDK2AiF
nWldLJknohD8Jp+FEEjHfYnYTTJ7jxp+u5+YOaKlXcaVDbSXAM0MkEocAtOcdOjngozMafXpH07z
wW2YY3uDeSUAOTSZWVMVnUBLbZp4dXQS+5kbz8rml3odvBD4tm+qfqGcZQRP6+JiJKmV7S+rriap
RnOAY+6mbb2pB1AOAtAFeTEXsxCSoNZcI3NsW7X+aUUK89CQwjKrh4PRR+fqIt2gvfw2Y+RnkH38
VtxDX6J6cFDqZd29Qw5Fxv6G2mK9qzcQsnw4WIpsqFRIHm92WpgaYZCcsBleOGYfw/aj/4bkpTjN
zOrC3gTc0YMVBqsf+1fro1vQwQxrPh+2cfCdJ5jrZr2zWzfnWyhfUn6DpnGYXRoqqVdMqSrcUKRy
+2K++nGa3tWc19FJfhkIOr/tt/2088o5Kh6yejq9HEPxyASxryAqTCuW8SKeI8d4W1c0xVNIbLf1
fySd15aiWBSGn4i1EFDgVjIoillvWIYSIyIowaef7/TMdFdXV1uWEs7Z+99/INMFm6+7g0tzqa+X
Mi0/LpP7+0bdNyfzrwlAVtONCeeDPZb8HphK2RCXE3mDvSnOd3vjmM8+CQA1c22IQA+Ea2YiJYON
bKfzPrDLStlcA44KJ9tMxJz34cuRRh51NSJXxZEsuqC5duw2zAIITB/hRORKHj69w77XentINW4/
1NH5OYqrHRkJ3xcqfrm95LLSdeYLLzJW8OPeK0yKM+brR/X8mKlLMQyAlDRsiW1+TQx34CvY4AnO
LyIb/8O/i1xiGDxMic1x7ZisgceZwXw227HRPpeMOsqDsQXEWubzbvz0dZ/eJFJH7QKKy1Rav6G4
0K1O33ti3YLvGDvsgJ1RHve45CzYO9kzEExRGhdjhSnB6Iof4M96nIDhMb5iTDig9+fU/GVfO0g1
2+A+opikaiqF711zxNGkm7IrQH94IzwgB4ZNZ8n0W4GGhrs3NMinCptW2GZ2zH52rGqXJdRlND8o
uAEDeOjmC8p/VkUT4mhQVVDB0S0DjtVDg8vY2j6DbNq5L+p/DP5gwkFlq9wvoDyMFtpkMu6uwvtD
ojSEZca2TJQcXCSIsnRg7K2j64LxvHbkBKfHO1MDqz1n09usgI7wmUGKiN+Lrel1IMAKprHkc7hf
+8G1wsvw8UvFCVyh67ZUWvuB85rK7rIu4gc2uFfrs5e1D+W8voOkwYt+Yi8HBUCFftDjBBpHnhUi
AB+1Yz/RvVGxlzdwWRgqAhKFesIVwc36f8A8H4uzPMFQ19Y94TJ3x9U59fsQgLmIiENs/TqCEDxS
x9lIH19H3+NgIU8/oTp+brIRo4zx2/55uLXQY/08aV+w/cMSUMevjTyRVjj45wf2yzLqpjj+UoOO
pH0bXebZeHAq1mQD5cKa5vZvG74mFHIwVIABHut0ka/VWFm0MxnXJWUqbwe8CGNE4BvJf9BxNsoR
Z0Y8quVJEV1HlTokwImMpF+sBL24mfZmaqzHpAQVh54nzKx6njTmTU04ZlzluBDzLrzOHUzuI0bh
E8yMLAIFMXV+Bn0Pg7CoiLSgxsKRIYvd2cz+EKg2/hdpbIeBSTW5hJfwEz9dI76ue8FlWXjETvtX
7qv7BJHZdEl7RyDoXPbnEPocGi9rPp/7nU9zJ/Lph4zXPQiWgPvFSWPhB0ms9vLZ3MAUJzULjiR7
f1MON8YYaDvdA5WN2KgVmsctGdugznj8jV8R0amRiWGMgTMCnhHHC67bbFYAthso/kpCE22ezECf
9ibF6EKtK1HfkgQSfw+AdgEk6Lk6kTHpwHpG2HVEJwQw7F1ID+ncbTtRh/bJR5govpoIIWnln07s
ukmi20BzyQm3CxR3wHw2+KGQ05GdwWNp+scRjyMwGZAUc4PUQtLnC1Tv8odrbd1YP2hNkKmR2y1E
8wt0LGiOlqbz8joCef79DaCBN6AOJZVujTnOm9EdX2I84VSHbxVxk9M/Uw4wsLpOBmscHYFG3z7F
UgqTHsYS3JAbi33DaqAxI3V4dxk5MNDL1mZD2tBQ1sW/3N7DLwAM7cnN4nMd9W1lXQAA2RS4MjU2
DbyzJWhZfLkd4qaMp0+OlxA4K1Nt8RVLlkV6gQEIRbkKus9ABOALWx5JONorfkn4DvZw41cZvnO3
k+cq82CrJtMIp0XqNTn4Gj73+v7R2lJjv5kOfj2cVtlimA7EHbgFtR0kXIwQK5+Irh7+bsALZ2bP
l0fYyFNqlH4OJBcpeGdssBCtV1U3zzCQMqA/YV11Ged71i+Kmi5ztMma9UDZJI89ME8HFSGuHYVR
Ngz1EmskcspIJG0rN3+fKEpaxpbYyUOjpGzV7RnLXwvYAARSOzK+1qOX6WXQIgpWUZZPVlYkBNxU
YOa0pcqqkTGVRCzORlhCacLKVPJUvL8s3tgHY336rsxT1FGlDK8LFrLs4mgcnhWeqfzkfcMa89uV
MjWBgb8CXK97H+vZ1MP97JL095LXyPO7PDfFhDj4MP4o4t++BpjGtZlkng7+UssbOkPIYiGniBnw
g4Bba9iUGeQfEm9AmoIXk6La+zK/wwG2hpNIe+Z00uRhRL/n+qcmv+KcYq1NChAUkoBN6ozl94Tt
5c2uOEkJT8Mvj5CPn5MNHKMcd4b/5VQiXAr13MHWE2LEGzBoBlMtTjfdxa7PeuewIdwDaYzpGNbv
2A2yhuMa0WfQ6aiMr853q7htPoB1hfdoZ6bsfHCEoHGk8YAhTU2xr1v7etLPlHQdEXx0Cq1NjkTN
TlE60t0uavsqeR3ZmezNoBpRXnIpOxfd+u3Yb3JE+ITdkGnBuAkOLWDYQofkywT78AYvCj/eG57g
spmX43o8iDC8aP3GGCvrCsCc7m5gGYrDBnaipu/DlmHtOXPaaB5Pn4SyK12zef5WDwCzLVvRT1wG
DQkf0gISCfAOaqISnzVDTMOpHeipabS/D/LmXHJ4CaIBxgDSkCCgnb6m9YYgaGLbEAwovB/+4OFr
5QqeDQNd+mxKc8VO3xYTuAK/VOBMdtiLBzD6xE4FO8vW5gFMkLN/uCmT+GwG+kQzK+F+i5dKbUEq
ThPmXnCdV8WC4RivhsTYzIM4bxgWT8IjdBy0KSzUBaMxwSQeCNiQLpsujNwn4WkDRJBt3tx41Ot9
B2UDdc/14d+mtNUV7stKyPcRBqRwVzGuULxUt8XoHynLDyiJat9CItMQJoXh2MO9KXaDPAwE4BcL
eYQRyBBZR/3j7Rt+mUeaS9hFFYPBieEpbCIwGd8L7ryn5KTY5ZjegOsJMO7nk3oLD7olagBvetRC
HiTprwMFmlw4XjgdZG4EDNgbGaBROT+p8PcafF0u7RLCTWCW/k/3DYxzaPlzz3h6d+5ijgflFkaa
3A8EhevmEGFE20P+RjdDMOJnZoBWcYwxwrn5eG0rOKQ/HSaTRulihvoDLUDCgyMbtIiHJab7T4en
NMClHy7s9WoQqYb3QrEMUEen/iYiCNWMA9BcXBzynYAtJGU0eHof/aDDAOzRI7/yv2+PPC1BNLxC
p4FaAHnj0j+agGFqvR7osVZNW83G1r4M78FrgmqUVHUeDCoIEZ5HNwm0LOgb4DzVqtoTIfz3g/LL
Wmebt4T6pfprGM7onCvbIKiK16/YXK2X+/LTzVNzrnS7n3L+mHsEEwae42Z8CYylMgNB3edJdVB2
2sXqoJcDKvvfSXWudHLtLC5LSmF+buVDqIEuSHbrncBiuwKs+zgoXx7TPPjuuWdulYCTgGwGAAr/
ksc4kJzRDt0HkALuqwnBw8YSFVyiB9LI8I2oWPamCkU21wox0FrSTjMGtr1NnyDY21Emhv69A7nT
YPpt8qm2pzjhiudCUJLX4bEztxDUn+tscsH5XkluZGJLk3pj+sD1U8wcV8TkTdvoF13926IcpR66
IRTph+JQr4HFooo+TN8izSOY8LcWCgyqk/V1osTXfT69JvK4OmtnCA/m2the/0AE8WRleQQU+qMd
EDjgsj0AePHrSlfymBQHFDCAiDNqUGjsKt7n7bg3pldriJmQAwhjyukRUakvzNAYPUfKpJ+Y45w8
kBe7TlBtm+3gHxcVPiS/4FeoOK+Vi46pO4Ay7ApQRhhb8MrKQzsjktYxPZqUwYbWTgPcAnRqhlwQ
FyRTXH9r6KtvXCQ1uI/z2iHQGxL2tPDZosbNpk6dBv6LIiiz99ZDQ/pD1jHhjQFgSa9APUB7zN12
8WEiEhoEUQulCxoFMkchkT/b4WedBgsiLgDQLrbAwsRnV2eWLZ9gphjsN5gpCgwNvqXosTB7RIlx
/JwexzszHaamiByB1Oe9ISpy1kn34qIs9f/9Hw0CI8jGFxe8Lqp9srTsEgQaFIbdklHuP4RPDBdV
G8NdAqgZUVqIAB9HWrvb9oq/xR45B+/1oEbMonh83xVDUTY50NGMhbAb9yDIwtSfsA1HxqJY1wcx
xIU1CplwLKML/aEMrSwVbRiIhQ2zRYMXh6dC5xva8NsyBgMQTIMOLkQ60gFbcrthc6g9k/EdPRE/
HsADDjQMb/YCxsD2K0uAb5mZlQRWYSfuNTP9oJruQMMcyOZpDcCAIsgAFCDSTMoJNwOcWajtxDNd
CUtiglBdLRhegz2xuL2nSEd71BYoL7ch2jHaSkCCxZc7d6ssf/C+gSJ+Iii9NqHrE2Fu98okhwCa
Q3Nh02LdeADnlt8wBdszymP3RZ3YkkeMmqKmWIEXk0cNClglUYQ+l+9pu3Uh7d8/ILoolaY5hVsH
r1/psW4iIeQPnMetV3m8I/DIIaJ/yXocRHdcj8dXagcWlevrzCpfwVG6QMPU/rQB/jvcJE8Ff8oC
ipwGHCkD0FUZwbNuxmsbsCW8+u7gNf30j99sDMiIrLd9oi2kY1ZXdPdsKhq7MZgR0zcypyuXRUgt
g7qNGBWylLMZmHcX7pMK2IUQZXKlc0FfCxUzKo96oCBHf62aiGoc+f7EhCmkbh9etX6vINmEtAFS
1K4BsrmYu7/LkjK8ggqaoePLIM88fcRr/KTbqdiiVv8rNizh7zNbCushuxIk1Pve1Y/N3jxwUygE
NCQySjeG3+y+AKz1FrCT9uHFgsutPP1Gj4SmqqQZVGDTfFfXUKJKFoHX3xXpxLr9nsljSpL7qloh
3Vr3Ztdl7Q7GzPWYdbb0YCyzd5xeWUDRJR37p+caxUselmEVknNEwLF5rMnEwbuEjEr0kwCqKIAY
tfIUNf+UkdnR7DsyluWzskQAhif9GF6rmofy1KCgsBmP8E2lpdUOlFBosA3OBhh8An/t+9RB8HVQ
wWzqI6K4GhGlQHP1rTHDDCHU9tRIr4fH5Fyb3GbN9Iu4cqkF3fjFRoAf9rOw7pHGi2SAtjJP9GYS
6oDLHLauvtb+WOXa5JdQgcNBbsXMR9BVOaN/yIE/E/NQn7gDuNVuC8ozLvQ+QGrukfSsf5F+Omz4
PVNUYFegnLO6/a7p3NhcPtt0+S9x0Rj3jgiG8QU02LM+WxF7BGUlQtn9V6MXuSXob+bmRDpJsISB
inAseoxuoGgIe0es3SGiR18JMQabfM9NiHgXhkj0CTMMSzTsBW/Te2TARm0P8A80mtbtNSnca0Lq
EiwczLX8Lxsd/MfxbUyOX5BiSGK6j9HhNu/75Ki76ZTxM0pQwcdlUlHPOzpB2us+JqyrwUziPSE/
Pz0C0mjGqNh9wQn5jLDncFEX+x/IW+RdMqAgF8WFUu+ZM30GF4Hs8kkO9wCBd6Rurj7BKxHaq/md
Sc0XhwDkzRD8uSE9iCJ4V//CG3Ad5IK/Pj4Zj9Er/I4zMZJVJ9ANQ12wUf5N6Mz4Bzv2idUAqYMx
3n32N7pGl6lIfrsnv8NjXi2xsYqg9TBIFfHoFFQZcxR2QC78O1Gcr326E3TIQPCVlLA/sU3ISyXH
u4D+0JzTnRmxURNcawrqISeXmvr39Zq7/1LCGxN2eAo7A8vu3uRGk4S0Bd2fQx1zWZZLTun7UK1L
oknUYlgdskMPYjR0gb9f38K2jCtXI0jCiB/jd4Sx41kbS24vaNaS3ZtiAkoYcBuwqHv8NIaa7dzA
wiwV73TbF8GDki8MywlbpoZ54UcJfxWUCJ4l+uA4DcspXBaMialfNMTUV6/w+7P7TpsCbXFePuvX
prf7UmzsSqw0pv24OHSTZouY0CvX2TJd9Gbp9LUs11wTaEBwpqBjcyC1OEVA5l7087F/W71W+QKe
xmsv4W/0c+Ef5w7uxnENKxSLH0+IHFpfnWlzMjdRm267rRpr8J5NqHDH5ihv5QB2OmnnasCV++tZ
xUTGxPw+5hIRbjPXHRzs5QWGFAFYutVenZI2MHPZcb6EwTqcjlfuQXVQWeY6PyVhc9jH6A5CpsEy
ecME9TbmiJ3uK2VHFYx2vtyoG1lUxL/jc9+bQOvELmOsT6rkvfvMryE8pxnFivuGxYQta9REXYQ3
G3yoJs7nZjzYZstqyfIN0arZw0PzhOzz7SN2Zq6ME8SEOA23WGunfgI2UV+sdE551WxIuQxZwrnk
7iuynm3sIfwLdKZrgkdxoHry/LX54MB4fm/SaUqM5wDwrsQyCBoKPU1NKCcmRDSXjM+gR1Jccaf2
ZeQ96JSGdAZvFNwZZBqki5a56ybQuX/CGYImqlu9Z5woLfmeiUrFjCSEkjN6zvTjlxOGG3AihEio
w55BenzE2kY9X2Z1mI3YJqh3VqiJrsPPvmNYSRKqSVgkt6mxZal8LgsI9PfwMqf2YlaJKQL72ThL
rgRHQE9rMNg2tsiWBhCSPmvOMjFNA7IWqMVUB0kyhuh0F9aTIupfv5wzy6mtK4ytzNUhNgWavOuA
mh4hyUl1FXzILldHX31DPXmjKhnM3jifv8cthL+LCE/KL05lztOdssuPhiONlJScJ7HFarMMCA5T
fKQUBBSDfTN1DsugE0G73VkiWnGKmYlbL9AnucWcw3v3U49t+ssA/zK/e70h8mOMbbj8H6hjby5X
KIQ9dp8vZZmgduVzNWDjJ6CWeKGn8D+dA3t43QFZKRajxLjiCkVnbZMJAaaIr4wDpcNR52AigQKL
UPEwWMMHGOYJ6hzNM7xHUEBLUKCPMCR9RR20H3xldJjVWKw7aDnwSyqDAnse4fqkeRhFTl4x5h0u
huzuAMUuo3TMSCAdOogWYmg7wW1BKFpo+g/cRNRjFrOJwrNWPEisjoH3MFM6nIoQ5TPs/ZfeLqbd
R0yOEORxoTjkPFJPE84O66LaP/ByIcYDRzJivnjtz5iQ+cXb4bXypnEfyjiM4jfrAjZAP9Y1Aosm
um8eiHkY1xFInI8Y0oHZFlzsy0RyXnABf/akYfnTxXHAZ2bxgu/2wlHzvfxRrtPrT2hyHYCwsXBz
v7lU2xFzT+yUcutMdrEn2SX5Fo/w7uZwZ5+TLrrasO/ZBmXQZ2GSJmyECvt1aHxo9WPSrbhoQYGx
jhyK8dtJOAndvBMNAWkNgm8GE5VBtrDQ7vGTQE9xDhEtBNxH6+3BveAVkXJoCc8oko79B/vVnxSD
6Uc6DvVjZIWCL8k6Lbj2OMrStgizM94wfQpPuBDP/YADSQjn8Df7kSd5cQXnk8iRMUb1rupPeph4
MH7CXp3KkA4G9wKImOBMeGwI/zIFpw3BTwAGCISlb2njNQcKPaSNsZ7WgggMYV/WOeIjwePCZ+kf
688Ql5t7g/Gru3dWzmyiT9sJPAm26GoFGftH61YuXgn3RNYKzko9hTX6R4haf0bHqKN9zN102zWA
wla2y0/dytw8yG2gMgLaYZwzV8bKjJHA85CPcnaY3yu8LzFQEMdzJhp9VmMP+6RIjl+H4ki30EHi
pkUGCToPOGNg9B/MGnEW3bMCV+Pfolq+/or5FdaDx4vii7dNhfjnMX0lZnTZElb92AIG7J8zaAdu
NhgSfbe9rzGv8/GXgd2JEvGv+aP0oZ5mWSUrALoD+wt8XWz8IYzCOJrBUt3BqoEFIagyvLF8+kHl
k8ZMNUaZzyXATQ29NjI30gRyKaH2mN2zYjD7wKn5iLdCxds+8yXIWnhK8NX8SOGA1VAhsjPwSokp
zpbKuAp/kwFMcSWRvd7WRIGRJvBQx4ADUmzuslEmUiCzf5pFJhNEco2ZP4a3+evviglOL8kWD/Ln
H8l7Wq5SIjuO2pEtKONqwawUshj1Y+Y8sWBJiWZyyWT/wOw0hJ9PhSQPuwHAMk7tL6iDj/uOxNrC
gYuegomyfC3BM9qhsjQjcDqmJHCS0FKhBX1TWAmlFgOxK/dkOWUn9Wg57zPl/Bt9FrpwEFh9aVww
fYA0mU9ZcUJQCsGB6fbX+Ldh1Z2nU23JcrOVFa89/eulexDpiEsYPbSVqLdN75N5zwow0bnAoJcE
2mhgO5a5xvmCgwuX3ovLH0RVh6634pSx16GpTIfZvy+Vi9tJx+SFZo/sYwiTNR23eCwyBzBSdE1A
dLj1INzhalFh2999QEMARODW8rbEfoFuDA8pON4LWK5EX7Wudg3edx+QkgR4IDRaXJr3Dj3DT/CN
CDXGc6U5a8lLUPn/mFGEjd9fyOEzBhJBX5OtlFgY1jb+74zVKcAoarSzEUobOjvmzj5sqekNitVr
/JlCDffuMXgH6lJLTlqW6mINMkpbAxTmqFjG16wthCiO+mC9LmJi6jOq1hE9ejyYPdcgMmN6KPQC
1Gm/iO5uUri/AJ+9xXt/nxWL25RdEdcS4vom6GMS5oW4FtfBc/ZiwScCbQJHEuSTqoK6XNCuTPcZ
wl6C5/SZQKU6944ds7rbiMrdF4x2fPOjj9DNUENCycaXhht0eOX13rGdgC1OGSpPa1/IY/ujb9yt
7pPWM3g3DUMzXMhH9wiwjHJ49Qm48ddoHdWIjQZa/xSwRNrIzHbTOXLG8nzHWYIyiHWK1rcbdpPy
AOWuGn8iWCUPgkWObbH6fDBnIsWMVtN5EudOO/e0BnNG5Aw58JtimgB060A76TG+kUIexmCoY0DQ
zq7vnU7Njtti61WfCSo9ZujZNlvc1jABocJ8bCKlQMzunsbYD9eKG5ToLOx3o/YJBw1aePQZvZih
9uJfcqVCBDPBrBsyETp5PTBU56b4nzzsK4GR+t11eqH/zEcVJMtDeuivGJXBn6Guqda/4217AWXr
WM1J/paG/SktKAIyeUauhzbvUL1wGYDPo+n/WLnh6C+3qAWFU0IcjrUQESBfb/hhlAL4M+3qcYVa
GJof4Cq4vV2uWggDrnS1ZGUofxx+9VcvshuhAWNicfjNH0kVkCu4UuzfH1zdGp1Pz9IKp98MmYje
kHf2yBwhSOgl+F/cOVSlYLFgKFAJAX4xAYPIoDKps1ASPbb5tjhJqM629N3S5rtniKGO0LtgDbLK
gFrgF+VD1uMqVhxJVLksqlU3vK9l8JHzsz+8rvNjvdUXgwR+G1dpxt4CW6O2BXIzf1K5Hi5j2c8W
HPcSSsaurJheMUZbmMltT6nJg8m4Hn7XTc8SM9nDnf+l6Y9BEpQURGTXdTvJVg2TWCbc+hCswzyB
esA8Y1gcSMFjB6WJp9yW3MBJ0xteDnLf+r3gdQh4440ihXI/BowhGQ/XDqg3z9piLKltxFhsBrep
C7qF4fPjMqTWcOJRrphzOb5RSGqJsMTD4k942IEIZK2NQ9cTDVWxgjBpPGwwtGfEK2fmm4dPeAMM
uAmAuuyv6b4lEbdzYD69AmPCNf1hikpjQkI02eQ9T0Uv1Z/d9iosIDB/ivdsDBMxaVC86G7R2b2X
85v1ZKcuLd2qrug6raZ15TrqP/086sVAOVe4iSjcZgqusdgUGGTVPzYApP1xnwTWHUCo/Cf/lfMO
9LcHlxezBIG2rNOVwXgWUPbCNl7FX/ibCNROwJJV7BYnIVnt4tx+xT8Xp7PJc08VFaqb/rF/lM+9
TRGMa/LdByDOrMSZP6C0bXAQloBO9ElKcTtIoKnTzSI8Q9yJFN+mhHaEDWmKkkkIsN7OBoYfgblD
+eYMtOk1CzltxglyrxkDzX/Qj37sn45Cwe4jJ8U2NguATLQ/9CpLuvY9b0f7a+fvS/Cht2GRMIVQ
rbKa3f1hF0qM3LbYyvt8qzIc34psDPz33HecT5mGNN6b8UEXMzXJtyxsKFzyEzeAGM/9WP9IAhF2
c8C2xuozAdIGSCZdEv0CyWhUHpgBUhBCm+LXx3pxU5MTBpwy8ExQ9B0d6u6TEpNb/bGXcBft6LUb
qtl/iiE+gd98X+I+oQWPAwpzmHbL68K8BQzOByzYT4tVstxDG1Ibe7CpFh9G3eSI2wM4qHCM7v4H
2zJMpjBNk4SPyzMgTjWN1JZIL3K/Xk73dBlbm1yL2BUO6OZ92stLazM2z0lrEklKTFnlDeFQfYSx
12GRJe8Tg5A0gsL22tbedaMZw/cXDhZWOShJhh+U1ZeQie53nq5Nw2ENyii+yGxniVoqNjgbr3ff
Y7xJJOup3X+cNlTmdWgcGbbHxuEBV4TFq2Ma0l8VYTNvcFghHmv5GZMwGxaxGarLcgejIP6J1LxY
4yX73+lvTFQmFD3Gyo4xxIYwfCHOKEOcYXxcXiYCs4HX6VY4v/zGFW2J5oqRzcVHDjFRl93ivpW8
cvWIMewbIYPgMhk99gpO43TMbSitCGs86UCjfZhUBjCPxSJjioyXWh32lp+VtoGulM5fC1xZegBz
tJTYP8U1C+xcng6C2+Q7BmwYcckgeDQ4sGACZ+Ti+++SMVFruAU5TJmF4DfgOuNiQx+1e2woS6GZ
5H/ZpOTKbJYIkgBGH3NmCgFfWUtohZ8YAmgBfKyxPNWX3URfaov+mN3su+mOEAw4pG8yB7+RHlBl
eoLfOIhIYp8ZEWsMwmz7t89oHAZDwaeA4ADGDEzDkA5ZDYTFsTZhO4RU8VgxqMr6DkSMQedKnfNV
huUM/ikkDDx6+Jix2HRoX13DxDdUmNVwJg0r3XDZMlnoYytPHUCdh2lWNSx/5FoOP7F05jPysKBI
Xhj5UPn+3Zb5rkhK6EbrFIHW7oq4baOajFzsQnZiCAq8StJsZebFJyqIjxA4cJ0kdyBi9i5eDYVj
bfEiWMyf2MSwH7ZDHnc/8kZ1ilXm+GZgkujLGtYbs7cqzMe9Z9/h5hI8N3gtxmZAXp/Cmz51i5rS
JR1+BsMbIjgxxhHsvfuW7MeCC5rINaYXBhMc8QNFdmnLud/Ioxf9GwWAj61GTywZFDmChiS08ze7
4+Qgb0iayW/VIBi9jKWtslb/mtP7VMZPvAq6NVoaNnAdA67AvNmwhei9tPVnqVRIZdjVh5+xinCb
4MAcYLjD1oYUtkKUDdBtDBzGoz3n5LqQsBI0vXzf+01arDFGmibeqcYVcoUuABe0DVNMQhDPYU8Q
pz7LDCfVQGYDLNA59wXnEFbCcMvhg+uJVNsS/8Mw5svi/9a6xI0LC24Ip8PqNoMu1j12uPVo/fgX
HuOsG4hzIl/mF67XX3fK79Y6DoYjWD/rkTdlbYMWxGiMVL3RqBL/yHdCtHsMp3yWD49b8QVWmiGN
yJAENYpN1C58i8ivEbk14uXgzBUYfL6lnbJj/hwRo8IL/9riETA1jeHP2Y6Itgn3yyWBNiFpOKTS
cjUP5zcfasCQrIc5V+r/mWIJBDxyHrqhDzHvbs+ZF1sii4wc3HnMdeUtFQJn8FYQzL1tGMZLwUy2
YlI+l/Fyv4236TC8iV9zkSHDDyXTwrG24ZYonTDmv/22HIrEF2fv4OngbPk8LET+jnjB3Je2wwm1
eAKL6B7+Mf45nc0/739OvOeBMQG7cZgOcY4qhiPTM70tx2e034e8kgL689w/n3kDSZLMk3luQb/D
s7qJ+EuSwM4TH86ceZEcceb3PCG3BCMXsmX4W5Jb84R4Nv44n69od8F2eJLz8nyeFzwRB8yRSaRx
5uRAEXR1cfxQHDx+7JwHhHMOpU9DJULmQiymcBCx9nM+WdI2uxxOcTAJJXraHFF5OOftEP7Gl7iX
+QZnu0T3ux+48TfAcQqyVjrMnXAvDux039l7IGveNlwjzq3DodlvSafbbjv4lyNuMHfbOgR9tA5X
gXhYY2+df38ZjfiDo8fL2IfLOafsIo7WfC644LyKPUNci1MKF+8yehd+c3Ml8mYzYCtF89+Kg5xK
g6Xn6SyXvF0WndJm6f+B4UKmQ/5WeVLh9XtOgb/w1e1p3g1KINou7LC1oHzBgRmqO8EGpv3BHYdJ
MH6EmfutcatAJ4bP3bA6CM5hn7xZJwOt4GQiGqIdhruDNoe22oNbEymzFq32qz+5SpaBzzPRKwqi
rbCkOMqCjD7GdFo4HrUNZR2Ws4Z2CuYuB3jMxi1h8wQOhc0Y3QsauzfjiueUOS1kQrN0dfje4KX8
0Db63kdPOFzM3ajlhwgOzqVzeToNAYsYH9n9RPrrM8Lb3b0LVSch0OlJZYXjjvPB5YQadWKgnts0
+3xxjY1VlWDfreLlkkLpw2ATiSEd2xdkvvKYo1/1Yc2ODisfNA5bHAQv/8b3YH9MV1vr+8KBNvkB
87Wr68U329Xj7WA7+GEy07MGYGCoPVghDLG5NrXzlXxTRNhj32fBFm9rN7vbLRUzVd43lvf0PXQ/
mN+5afIZXaYDgA2hTKVfgkXFfLF/LBbs4JSDN8rHaR3IYwWT3Zt7YVqu2HoVMIKqZP8txUQGIXfK
FxhP8nBlf8VlmDZoUcU6biDLq1/Oq0Q/9GGJLOGJICOm7MPaIGHURHGsr19jyRlM9dyXUE1drJE8
ubLj3Gx8UC6SZdLhzNHozEtYSHhsQSaFzjFHstdnPIdBrhGCfugX1H9hW9pQ03q6/yqm1z1D0Ppr
8ZEepUNSnJ7l5WB1OcEgYsLG+1dhup9MakywV8yB0KL/E1P16MBuGDHYvBi9F6L4idSv+0MTgHAH
J9CXzzSXw5sZo9dAMPI5L3wCFon3KGr0e9QqjgbVD2PLCtUTldLQYMGG74kzLpDJ5vb1at2vS19F
gg4iSm0LxIOQkjuutmE7YGaLBSfsuOKU233g2yLIA405SoPLhtIJ5TLUOBQoOBbtoCQg4cMItkfZ
6TZsX2yIjc0n+UJ3AalgfEBsUf1UEtnZP3nIgAYTV5T73VgdFaBmpfUAVaTBShGkWD8qg9MOY9H2
VIAFSk6+7kTI841ehE4ytSFY1S//SpArWaiNXxkOw2ySvsE1IeQUb0dpAo2BCCq2wicr2iCIFz5K
axX0mdwWDM03AgHEVI1eAJEml0Fq3Q1EUcLg+wWDxXAYcfx4ApoGeCYgHAbEQLgYlgaZfZluuTUi
7e+HOkl4kVWVIEPmJ/AveUX1+YOYSKEMS2OD4HCiOHUkB6mf+hBHc+gLDGCIrYB3CVax+2Fsg1GZ
qP0hcQz7f2iIqbMY5fT+6nHxtY2e1Vuqf0+kWZQoiD/+mf1ItfNmbkP1X3rtd/Ii4KdvVwYEWUsK
0LX2qKqpYzcVXZNBbO4QodNKvUNkpLlAbdzg3P4TGatFoqzfc9CS3t1jVZMUV75bXempVADojOBr
jhrlUN9hv4SUdtcU9YXVyXb1sRogxc6Wa6uM9RD+LLzZ7urwEavH2rDfEBeBC4eK4VOkPmIkT7UD
w1f9BQ9g6czWFpIWgV4hhtAtmvPUvUCVpMwBUPz4VRr01bDUo0t11KWpUgUmXrVQIjQ8uF75pMSg
n7hnw84wyUW0OM+zMfXVpbEVGuzhdIoX7fB4TDH2mtbD9fFoWse/gY0vqPVHdez0nSl/0ivYhn1h
ovC0vDuh28fZJzLsQFC0GM7Aoh7yK5gtZu7QnIFNM+gA3iYXo2Um0fNnPMf930SCK5OvPZd4J+AN
ANOrhecl5jziTzH24Cl9qm9oUIssYfQ2G0xz9BjXYK1MlImOqidL6kiZqqE8Mg6vCWT3yzKTseUX
/P7kbPnnUBREmJ2AilslezGeJxQ16TDmo/jNrhomBcXCWZRToPSUF0C8bP7sueyyc2qG0hIPWC6p
NCgwKLVuDsmsUEdo7fimqwsjxRO6I1Fe+P+i8M4nfEv4Gxuxsa6wfPmnyLlOTY+6lTYEz0x47vJx
dIktzb/NSjlgM4M76xTRZaUgGGHsekH6cxd32CMF5mbOw7cGn+hp/UnOH0eRo8+h/HcOnshMxeGc
zf5m0+lUnLr/H1PzJcOe3q2S72Pt9P5MIaO/8xKKnDvOZYkMYPUVlYWV7pepDwNlilU6PHleXBYp
iI33wWobF5cqQA6YFTY3VhnX4j5zlMObe/Pt3goLqR0KEvOYg8f0QGM1nuPJ+yw6/Pze4+wxylF7
tY789HC0zzT3UgeSPciD+j79IndjOIaoVPLeKMZu45x0Z82WrrbGtJQ0yx7ULCfL/Wc3e6jzRxaa
AGLW6+396jGq/Gt//ARHSGeMpsiIKkK421CvPngr5L6J4ywNwMs3UksmJIFaIxNUpE9DBCbC/Qgu
Bmf8gGwNOHTgZV9CkgOeroiy507JPCOd1Gl87Ts3YMHrbHAbPS9ERSQmuLniKVANAtFt0X7Q1PZR
stHg5KiFH8H3MXoQ9lN7/9F0ZsupalsYfiKraATklh4R7LC9sTQqig0oiuDT72+6zimT7OzEZBmd
zDnGP/6mowEXI75CAsE1/ggJ4xsAW3xhfa/uBzOFQCvsFd++cgngntVm/3m3n1RCxqDX8xqaRNm+
eAgwSs3JlkKut33sP1PBbhF/dC9obGwNLpKjcdmYwT3zHidfUiy0nWgYB5UZsPFsbp6EpSAXMra3
41GHlzrikvF6DtkVCzCBj2CNAezcYupBMEgg8kcHi+ssLplNsjggN2B9SPmzQFEVnzByqASS3cAM
kWCxSPb3aZume2GG+HKufBuN/GIDoMfVvy/6V81/9dnQIYYyCXwcWCaItt8ziccTKGSTEECseNQe
4H4dJG8YHO6fK5OwCM6qH8JfThneAGmNa0hswyeCLpPMEZ0WlMNMOB5zahakwzU+v5iTiSMK2xaZ
dd6nHPmwqzS/ePCR/HXauRYJTiszxD4chU507Ti15NTkgIP4/eiYUuG3jdMeS0GQM6G6UNaU0Jke
C+k1ZEKZfZdyPX9kgbKZ3IxBi9bqiU+Mlc+7KcQLRmq67HzQfGDrcAupoz7FJHxdU20zbop13d1d
yffQD0bHefXSU/sHV7btOhdpCX5IFUkgBowIrKycxxhg8COMuB74S7yCDIrPSECZ95tHqaILc0Me
cnsRxtYqERitfz17JpS7LqszI2mh5UC93kIFKyX8szHlRuKMAxUjMUK4R2DU4AFsoIoWt4tv7Y5J
vCZmm48MvcXGRo3Ptkfg6PRIIzTNgY7ZG/tJf5b0+wGSV7o6EeIqOQhff90f3xM7LV0iH2mfBqKp
7Fn/e6Nasuh96IJohxIQMhTEtImrQe3Wv9+wcgeo8t6O+NbvLRG989emyR80tvgS/8v9qfaN1+CK
JyXWdTw55AU55qEN1W0dm/NsKaveBTMNNqlboF1CNERXZWx8SZSI2xeicMtE2rEsVk88+YAWTu77
jW+0MReHpehcO4WvVyEoFDAQyCWI0ZtRDCc5apqBdnj54PCpukaSiDMLMM9l1U71sIghf2MUAbCP
OedtnbPUD8DD7LcbRL6UnIWtbA28sRgJw+DtHqvtKcWFLWdAd5qyf8cIEf84Jb4T7HBJiz97PSY8
LNZZNr6PJJvcBcPB9psp4ct7MeUa3p3OBKH3H73bF8DrB8cC3n/+UHwuVR+PKC4DY/ccShAtccgv
AommF/savOC8d6KMn0sYhfhk3Ma4NgC6aBOoOf1zmM2+uAUwCnaeTHtfA/5VRWcW00GLRkGNDj96
fNBvoXeyFVHQIde4oUxCAnwjsRXZx0cwn9k7iBBquws9j2Rldmv7vSyA+HPjOs2s8yfUYEtQSMGj
qU59quArvJLGw6phiwMITvxLVE90pM/49kiUzxbpQjHRmFkjEzrbPI/5XtifnG19Bn8lJB1oWqfl
/mbaGiggLFR0A5Afxl0m3UyKFAeDFqr5VgqoxbsA8+xFeCvx5yDZY8kA6LwxsnewkT9DB2mdq+lo
uqPmAZgdLrFOYVr0lTCUAbXwAKcg7SG75qDCURTrsq/7natAeEuhZyL1DUciGU96q2aHvduIReuc
/agPtNWZVy+n3LEvXqMSQsnLEaBu8JTdHByWmK0duy8vSA2XHjSa2FYeIRTcXb2DvviEvYQTyY/A
+KAKW59nDWxnwdQE1/9C24R6H1VOEWp9ZLPxCadvSmm59M8x0Sled/SY0eOiLEKChIio7bg8LZ8n
ZgDIROyaRgpPFYNpgXfn2QaAgmODTSeF0qevMrOSrOqNBSOXBM75jgInhTwBevdZd5UdFO8Vn2ZG
2p3gbbC9Lr/TzYGxNmM+5Chm4xHMkd199cVlKfxzkfVcq+AhPB6hsmPghQYaB4fGUjkCcFrZtliJ
IbOEc+KrNzjOEMHmdE8E40oQy+Q0X6qKczZtoZXadzO7XSu6pz8SzQz5hfS9p72xJCfEla1ePwJr
jvMh3JATaSqnlbGEc9D1PzTTL59Un1eGow3BGFB8Te8DsikLXvuj8ljTEFfeDNPOPvY5nx16zfwa
EftJyiJXASnB4AXsV1wUwyd4FJpJOZYLXyMwRlShSXkJQVgayg2UmYvrTKsR1ljte4RzDqamyQZO
KYps3L2gd3HFPRI5FXanTNP6OxiCNlkuxDM5aoU7RwV/8BQ3SIjbNZqqD5PBFqTcqBefW4S51Oni
qghtuzFUm9uT0KDX3W5YiR+wlo015x8jSXWDQrZjza8zu2+j63XGjkjyNnIX9SrqId7QYeLexVAV
q6wyc+SpcDDKYhgM3XskoXNhxGnSxFvwJLpr+M8ImGDe8dIJAAVYZKENsBMj2wBTArpxysRZ2bM4
jHs5miq3c/J0DbETmInwHy5SidETAMSOqh6OrEQbD+YOEOVgkJsoQ9zaQbnW8vga9QbS6hlks3qH
F0sA3ecg0XBUuH0q9s5bCxsgZmkH/AoDqpE7I+o1JkKI+x1afk9YyVHcQITquhAfrJ3K/Yci8hMu
GcLMYIfRnd0IQQlMMo5kOWhR0dIbrbF1wy6N8KwBG+Re+C6ij3A+M4x2MB6nLgEz6Z+G6kLeEVM1
/orwZ6cOTFxHxjDU8Pt7BXRalc/m+/W05WmEgMTV+8VWwAiCx23gVswFWczx74SShw1hd6yPDYK9
jz2OZOxNhaXTfdmbqVbrf8btREtNIFoAGjxOFvhhdyeIg0e9GyLmJ2y+0vmuiqCdkI+T0PinBZKl
/HAad8JnXMY9Rv07KbrP0FTP7rPLFCvc6X0tof35TTQujM+Avxj+LhSo6nKox9+hGXQGJ0JawWxb
CxH1nmvFJoMPhXhA/q7oqECa7SmRuIYjxlSAgR7gL1As6KNLVIJb+h9ItWr4dlGxRFVwioUWfDNB
bQ09/Y30OagWIsmcqF77gxlmJ9q3vliS8rTqZzuhIkfTEOsJgTgQ3CXfgH5bBT2GOqx2Mrt+ugUt
7aQydG55CSXSYhuIuLL9Rx92yrSeymkzJVUSHI/JygHfojEkTgREohNDAR2LzpTZGCAeuy5v5xhn
Pviamg0Axn70WnQgBYJPnQRBnNXBtxeEKXqfuOvWaTFp50VCAFhyHYE0Uli58pLD+zLPQzYddaiM
kT4OsRMZaaPeRIPTzcuBE/G+k5opfwl/JrBHAn2Bxcow5+p+p09CuRJ9ttnK+8uOpsFItVTbPxb5
+j67MW747U1rmP707GyiM2VnrrqZGNlcho/hKdK9nqfwVJs8t5iZg/bNq76ZqnuN0KUVig7uXOyI
kFwrE5kd4/DBir2yX7QGQCv8lUyRmf8te2ttCcuCLSZDT3Ejw66TXnb6jK/DbYMfw64qcos4tz+Q
7Qa3PkRtC3bajNpco5YQqrfqcLZCSt+ulRYwOUUVHJ+DDP/7ZtBZXiZcAEccHrFPtQzs1JT4vPiu
sh2Ofy50TbH0kOcMzMF39PSKAIv48Xm7iVkk3RI13wtDU352EPf8bN6OO951hguGnQ+pNnpI8kWm
GCc0nRAvKiqpBQ01tkyHXgglruNeSPIjx8jP3HDjECBMcBqszpt/coyHj67pRCiHf8kEDgwHqmML
+iBnC+qxN/ySiEObFv8E/1aaq/DetOC5B66B4ri7jq4jGJFQ6zpwqXb5Cm9cJppzLP1R4NxX3e3H
785YoaMzQXVIgtNXeKZR/9G+7+Fpr/cfCTF/0NHbpBxqAS7P3iV6T9q1EckRTDzsRS90YCFhqaX9
Td+T66rd9uaP8RmS18cnMC5Ce+NVKxWDjKYkk8ICGmofjqE7Oa5YuEgdcwjsdH8/CEiAOhsHO0ww
jpBF38ELiMtmRhSsIA28oe9xIPcsiAQUVjxkgEocZDmp8YHrk1dgwymkXDGZMbMLdigir3+7D/o9
pCZ/XWyEQbLT0+oyuYfCI++yha9D98OEsE950x3hwwEVZwr8zFi5hYIGXwYREPpSPFpA/ZEgTkWF
hqRgWq3eKxP7QIo1+41P40of0er20t6I6koKb4gmVZ+UsRUSS2YG5hZWin4SP5v5/BRvLQICQyD3
H9zf8D9obF5Yilr6VD5isSqqg7+SDaS3fbKBs/NCCBb5vtGcbWpJSUeIaQmX24SQDC09ei3e8QNH
TwOAC5wsvM3w4JzmMMay8RdH5MrXkNBUPmGgkH7xawHqqRj9E0LpYbsMHrDB5fGJFmjDmsc2ikEb
VGyMn5xuwFatAXSY7rvyT1fnA5kAwyTtKChbvWGWKn+cr/f5PWps6le1b45PST5pSK7pjPPJI8R2
nSCcmgFw4+J1BHehc4SEJM+/W3muHa/b19zsI+R2NsOSX2jGcEmH+dxkBaEaWevDMgB58fPoEwJ1
eufVY499E/PvclIzW0dLX6Rlchmd0xYHICq/kDEws7T34DmvBmZf8t6DGyE2z+01ybck0vAciP/F
eAanp6JEIGnf9uf9VxeWUs0WY6r0tdWXGMkElYBjykTMoUi82QwzEMLOuJ7fUpA2kmg64yd/12ny
IuNG7X8peiB2/dhOZnwb1H1luEG5hF1LKE2lsKZFWnQO8vpDIvcgEwMPTKisut8FhDzNL4OW3qp0
pemLSMm6L/sf0ibRy9Bv53MjNmJIfLY61mKuK2ZJa4KhvAdYws2HfSdNucwyBLulq8A5kX3Zvw3M
GG3FKYGW1Rv2pp/l82jE+vDjwQJ8O74YXN8t8VG3Fq7K/b99ffjtZ+kpOYdNX5/m89tARgCM55Ea
X6PaLgM0/ljbaK6cdGGc99JnRBtJOxaiqPDrgFwmRLwYWGEZbk+AZYMJiw2Al67Xy8aFzysPSxzs
B4mE6DuYUjTCuq7AaGQK/EPk7przDvJldF5T6Fwc9gID732yYi62Ed1AaS5gwEaAyZKj0Z3J6XP0
JDr0O6hDRiMbS3gHX0eEP69j1VuKy0Q4MjFyE+x03ofUkdjZ9kKOXME54zMzuZAonM0ORjLJ+HM3
3j3oOn8s6TFGk35ja+7TlX0mh+4txC7Mh0/D9LwN8v7Zk4Lz8OXf+7VfkjTEIBeHUa9DpNBnAAoJ
DHELHwNsMFDgYCU0xMiN1f32tLHqV84p0XyZRQowgLD1Z191GXV8GWT0QsRT6zzSU4AaBkcQdnGv
dSpWtsyqM/pdGD/nEesRDg+v3RhYJtqk0kqQ9EHikhsaGVRUwW1dHcohPkK2YC+8cN7Eeg4H+5+Q
G2CNlo8OlXELlaTwifwJ9C7r9kAtK0RWVr642GeEvi2H3SMxRAbSigReXw4h3sGx1/0rroc1priI
DiBkIyL28YwY91CG5CEmksklOScSY0cFMiFGBthPc3L7DZp3ycXIt19N8F4u02J7SZSj1K+OCpjh
VpQvhXu24G24PX6/QaTtN60pkCHVCZ3Jkp+Hq5YFZUjaBAZBALwYCII7+AVGW0jevVusjtvleaDF
kNZBIf+0xJjJk+7ISMqo3BlkZhsunTo9MVkdHK+NkIQiZ245Eh6CNMjnTMkUErd7AGrBCS7Mybkg
PPn7AjRxvtO3ZlY+63p10vh5HyaAZ2BwLHtCiYNPA97eBDH28VcVFTt/ezvTIir4a4T18huFwRg6
rUfTyDhnUJfIW3LPoDvxODPQcJ5gDjAls56I94pIn/QmGXa6l2F3V0wbEkmYHmQi57QqHYWJPRcf
uh88RZLN9gSScRYmw9f0OuoQLIBXywiRBZERTHkZSHfnABYGbGDcTLbnSWfaW8M4XbyR1HwsdNiH
LtDrxYHqdiH14Ozkn+hOpt/TfcFMIaLw6ufyQH263yHxGkobao3XeYjZJjhnjFEIgAqhEVIPlrMY
1KEn5x9TwfJHYATMb/G7NU6oseBjIW1w8GY461G1ce9dl5SfM6gn4QibQOpGOS/hbXiCvtt6D54t
Kn3UE1+RlFlcgwusHVhBp9WSddXXvDKSEFqhobgGbeUB05j4pFO1V33m8pF+yP8YztZ7He1IbyzJ
PtJf4kuxEeETSOn0/cqX8BkhkK8V54lb2ctlBTy2xBiVZORBWMSJBYXdTXyE5q8bwsGXya2GywcP
DM/e1jMw/MtDYAmt49Wb/qMavC6A0jg62Xg4LJ4YLjF7hfr0cjrYS95goXnXU//RDZ4FjX4n1Upq
GPuEkJuehWaKvL/l+chqk/+YFht/nT8q/s8W7rJ4zIKQiWVBVQwuup1dXNAw5rP5tAvXWsHgHY0l
E1tEj5D3pu/4HQMlqrfxBjtcpupcy4Bi9nNRLtgZRABYsQYtZH0WfQVRUZz/CeR4TaF1+uNCoR8B
Hm4WLWnz1BXodTbUPsb4OjcY5e4gTnfntCjQp0AewYg8DAZ4WsrM5/kGhXgyd6XIYnmeXK3nv2Xf
7HhtMdKrgdwmJKg+Lv2y68o8Yw/BqK5gI8qiD20+QgxvDtSQJ+JFl2ggzXd00+Gp0iURL4oRsUqf
1viN4eKe1YMRCgvEGLxAUYHI8MFi2ECrhaKJYhHjK+rrhwv3zOg6gBS8KJgmq/wzi4dkfeCjwWP5
kdu03JXUUCcj+2M1OJXxN2J6wENSrc5Amlx2NMZE1GL6/9nlY6IU+GHa2zNPI4CtGAq+YgbH/D7m
RBd65cf0NEYpsT4v0LZzh4BBM2RqiZlEY9/xfCDIWhbWWcT4+Zfh5zdSBucpxGlovfff+WtepAJf
jjDu/uxlKslxwSQNwq1d0AjtpfV9cDuSJcXbP476ZvtdaVPytaBrgL91TOFqLx31o/aHby4NlkSd
otoV19/JRlMkGfh12Q9RxwvrcZ6aDM0SMznCVbH0skEFgNHYEIl0vZoC3uOnG/jW5F8xUBNWqCBf
BIO2zNu5+qEPH5uU/d4wGZKJRg75DCiYEP+DmkCyh8+LOofui1UGIwK6/dOKToiJ9l0JS2u4F1jF
QZD1yWEguoWYinygTDpegQebCRpQ0rn3XB3CU+G9Vq/l5XjestwePZGRzBXzXd62FOvjTnRmY11s
tjmt0uq8KHYAAovOgJw+4iB6iU7QQi5oiHS/EUBYb2H287W+4wX4gvEwc8AFjWcBckJOJENO/iZU
hQMvN5fsjbKFyxcx2eK2g+XKYs12uCQQaBbh2rC7+zAnV3qCUAwvldyREjMoFkK3zSp8Fba0e5E6
j2Esdt5Nv/dKtDr4Fp4me6TRy9BksIhm8T+nd81RFs/38G2iZrXBVGT05fBILLr28XV9G9Z+b6Ev
imk3qob8FbCuTn3FK5MXhGPmsKvbCPHrsl12xtn+MWqSavgZEngzO8WnAcb12QTStyngTNKpR52h
ABm2vfF5LtA71CVLrMAfc77KJiQAxr9zUiTG3+PIl+TlBmXZy6n6iO0CckNui26iIjdrho85MAV3
AY/i5ZzS7r/7j8gY4KBzScr0maLSxZzC2BVj2qJrTzSBoMCxKgq0CcZBi9sB/OSBUXc1QQU8uSX0
Sl6DwIjY0BkS/YDQPMyOv1ExaxbPHYJiRw+vtJK7bHZaAJETMc7AMlur4GpZ9HFLTP+EEwI5tf5j
LvU5M4enUQnlHcNQCpLJiUO02qILGLxIOXkkTfhJqiQf5Skaq1B13ihNs5gCGQlQ0/94mT/6CtvF
RCJhC/aQvIP7AmJZEXj9mTxTfi+FDrnYXAenvbCzOj7idqQm55k+ukaVR1wXngU48AQEdk3oCtwy
aCbfScWGs70eUZWgujtdAciL5Qd6dDOWKW/MrTZ59b/j07H6KwZPsKElgb/rh2qpMB8E3B+hlT8f
zgfGNwnPyooAsn29ey6YntS7eoc+fnaLe86T0riIEexHZ58u90bdnx/vQW+gTxUxUSq3J3DRJZmb
42pJl2vgtjDQJvxynIgYv8kibvbMosxsqAGMbJjkKnvu2E31UR0J4pvCae6A2lDfvw+MkwTo9UUF
h2pOdNnq+nSURheKM5bFoJlks9cO0RNPIweOAa+DymvxWNaCAnxOYfTotOwpjnNXRqyMggayLzr6
G3UDvHVgLkRSUGvTYrRZYC9it9MOHR38GHxLoThnT0cmIRaXrXbYzYj2cb4kd4BylMTNWiZTPdRW
eZQTD6BEzdlTv5z/6C6cR1xgAHJhymKTkAJGjVHOlUuRduPu3JAKqgPmAswGhB+QbuMHz/nN7WLN
har5YgFzRq1dWOtUQUkPPmEh3LVeYQ/UGfZcgBshQlH4k+x2tYNJC6rtTcyG3R0TJYFKB0wMO7G3
4egEgHddNnFHAb7FeIYzijIVmI+3L7Miqs091+6GSxhjD8RrS/nPWPZQuHy2t8xSI66305L1OZLI
T1HcT4JMymBgTGIHZLotSFKN6hHq2rKrWb31LZGOaBzJxeP02bWje4ThAI6AoCIKO6Ah5GwsCQCR
6mPVuJbgWUyYCWraA+tND3kNqTh4ySU4m4wsuE7YnUd3AYDKrNO+vBANIrj64QOyIR1eo+eeahKZ
Fvg7pazgF9i98ZJZAdvIdflmzgUm8/uzM05XUTDtn3/qkPGL/NcdU+1Sd1RbNaD/u4dQ+eqeZe7U
Rbtm+k3K50riNaAVMoI32Dl6hXIkSjsMClL+JeWITEgdfAcZJhkLSkmUvPW0mbazz7q7papu0i50
T56wHzuNe1UTI8pxdijGTW5XAm/1iKXcbKXJKS5nt2E3eNnPMTpZEL7fwfIYvuHkNFZvp3Mt7SCF
Yfb9PFALUmaBKjlGiPw8FllBP6DbljlJqkhdcdBUO5RjBqs1F8kIGIBiblIi14ZwMLtfXOWFZB4d
+vrlE8sRKUHNIQa7ogSO7SXoz4SpqLHCwLPdlQdqGH5A30GKu68ZQVG9fA+1kP327Q1NCESS64xi
AD/sVREZI049jkymQbcFagiHEnb0gItBT0S9HT9nn502KjzFeu/ygzwCDs7jdgy5F3wY1kDEF3gg
xoq6S5p8V9RVVX8zfmPuU03kSMMsDFkwrkKHq9c9XKeg60QKcMFdDJyUoTUgwwYuha0L4iYMS8Xs
klW2oJAt1iwnRi1t6fFRG9xXvSOtkEgYf9tkbGQsl1GW2ydZYInFmM0JqzJKZJFQxme3Q3agU2Z0
zhWPtRiAhSxjhigYlSjJ/q7ICcnjSdvZbVwvihnZPWKn6oFtwy3EmuRgRF7+p8xe+1J40ytbJtBy
CosTLDZtUYSLwJzXgmVXgbRKh+sfHh6DOq188J8ExL2PSxyHMIgOaEQTKehHmtPkUYx637gQqXAJ
cDqGRYm57wK1T9Q0H+h+g9wx+vCgGOsWs4d/6Z/BBbigOKSiJykD5xi6WAgkA+zC03UWp+oZ7iWr
BNMo52kI/FJed2ZKWlBwqGIPhN+lJTk2AGyt+AInH3h8GJEJSzma1el3/H17zLtLABHTa3bv2Tv+
Ku43aJugfAfgstqggzMALZV+I55U8Dif+5xGmhwPwB+MUnjGeIx0K2J4zmgMa4L4xdxtUKwu3DDg
hMyNFEVnig8Wa+VYZAZYc/GwaV0IPe1MXrtyMenuO3NzfSap5WcsLZFciQQRp4D4KfgrRGOqjpo8
gw024+3qC+gPsfpuY8Vok2pcyBF4ickEGjHZFhAXGNgAG9i3Q3lyj9746jPJl9wNjtTEg5HqAiaF
sShP/767x3xGY1wE+I+bBaMhUig4hxxtuDnUbwb5aBBuuMrBTQGRwoiJvphh1SDjgmuwL1aC69up
IuHQNEd0R5VMUOSOV6lb4G6BfYnu0cgz2H39aaDTdILxfc45pglODg8XrrLJRIJuASID1AIq9Lf9
/eMaM0DpiDuBm8vBy2Gi7thnOYG1s2cslBm8C1pmDCXfdO3r7KjPEGIbLALUBbDVQSNMp568Ua89
Rji1jusxfUc1+uLh3hu+MaTvJuf5Fyyh/KtQOmbUkLggcZWxOYvkUPoQ+Y+Bgzm9zDGroQisl+8j
n+Gb08eqOcU8GJMRQgi5840d+DmAawPEg+noEG9OVMi1c7rhw+LQLvDG2Vf+rJEoV5XWhRRQM0N6
CqdnPWY6OcKhgNJTd+WQ41YNv6tu0hnkjCjxmJ88dnl8xbVKT07UvG1wImhC5L7BPF4zChtpKcPN
zGoDnDx5ShmLrbqycFK/z+6H8nAeMrwMTVa1ja3Wgj1wKu02yXV2Gpsrc/RYsC9T22Jy2X8uOwGm
DGQ9DTvwPgbweZh4NTQf8kraSbsMFh7Oz2AvdJc6ByjFEMceha9hVXRzEP5TMdBkc75CNGASR3NS
zjor+FZ8ny9AXjuwL5RIy3bVVHW7UTF9MXstZ+bqNkUpuDJW5ynNAi9dG0rpm67gioUMH/tc/g6X
mNlvmd4yIF1xELx3F9FF4rMdyZgc8cg4UFBx8cevn2P5kP2Zc2B4X0bai+TxOqF9C8vJA10jo95x
GTMbJBtp+hqjU1zAm+Z8ex2+imAgcrTJgHd/YBu/rzcw6qYK1yS8J5lID6Z2TFwAoNZnRJaLe4wm
hRNkIY/obDkFW0yldfv4yv/eEf5hBY5n8C6bRJxZ1JnBc415sYE5JxfswKDWXNWEeQ7rt/Nd16ol
b83BCyAcZMEXaBfzxWohJZjoY3dzF5FmP3e4ekqYmWJxSDQEyvVs403nKNlv4qbHABKvu6ccPxR4
Xwfj6uTrAIAyncShg44Y7IHzmg0VHsZ5ga8VswdhjiRHLQR40xNuUFfv5KDazRMEs9TB92H34uRP
V+MS1wY5iSqeSnxpJ6kj3Sld9G9A6LBGgOGfooqvgxfzOAwqFzcQW2Pxmr6mDdYHWQTTb/UEEQdx
9HuDD1Oulnwg44Y7KNsqgzXevozUDnJqRhKlYdrg/3BLPu6FCy1P5YGBCxGMRoxvCPpm2th1mv7D
IZx+YGAj3xsB0MMOWl9IynnP2pkaMMjq8Yft76vn6ErUuDqQnXr/mRBSDhff8MAxoksfPXRwETSu
evQiGVTY9mH5u3xsAYB/RecNGwTB5zxD6oasNaV4YcLAXiu77PBdw9U5jpmlnzjhnRt2FrV3UrDp
aQu7RAPPQ5y1WBmDUT9HwhtOoK045UYq8XANuXUZJ1EdiPDjM9MzIV6ViRNkNM+zyJxRoaJ35JSU
8+lt/CZyEJ9RlAcSNOICG54c+5pbTNHIg2SKxyR/DLUaSqa6qGYfv5yGzPBK1s9lfRtfImm+OVKn
do+AdfBkFQsdigIgOVRo0hN5UPkXgHKoN4dLzCS2X83wuJt+he+VlmSH545BMkaGHLoMDnkeOA9R
c/DPcUKaO8Bput+Io5LjHZH15UBOYA92E8SmLiadItsbqegbuM2D6fpVAwi4N/6XAQNcGWzea7cH
I7904f9J/AlYoDbiqblEl9bHzvQ6JeGnG0LNyymzWDezT3xZM52MOIh4BXgpqKt0MpAPdGRfCj2K
xEbUEioT7KsgRLGMV51l1XPy/XV02hMESrSnaa3xvRFtUMwnjRMX1hKjETtu3Z7PV9YPi+UiqDbr
3bBrr3dr/tfDvLu7AnC0+DHCSS3DWsaxBO0m/v0OfklskMPtxEu+ijufuIOIh1Zs8S2+J1qneLmO
lyjc3RufYv0zPCe6n6cAANxB/Ih4LDHmPXysHT4Xn/z7Lx/pvsT9r6Ho1rjv0vm4S2ct7iRh4ATZ
KVrGBH0NPcdbkw82DD0vjFOiwTyhPiCy+UDyW/i82GbPO01fZnr+BJ/4Os36WV9nnVMrnRT7OoWw
K6cifUzB2XsHDks3FgkVl+i1ODwFclYicT0y1x5dkQbs2+1zv8NqNoJVZKFuYi2fZ6c/0t0aNA+Z
qKnUiZLqDIkZVtMpG++Z3EtgBppbZt4NVE9OfvA50XV00H+7beaTUcQ0Nfv7gE3hljLrBW34SBu3
nL/DR3ifXDhH8uidniad8ev4YizGSp3mAWXC4j09BXWiHbN9B4bpJdTIpmGGxYJkBg5J5Ui1Aozw
dhQTpjPkK5yDx5jbxRTXlNjnNXZbL1vC4h/4R9SBKYuQpf0VXT9xHOk9uSb6UIF0wpitGGj+ecSy
Fi5nBqYic8aDDM6FrZAZkTu5NZb0cnDMMAQBrCrmev+FMcMB/yZmEY0iYhrVqt/1dVJDMDzrTiSS
X3t2iQ8Kznib0jaGXxKt9bBqPIWWLQAU0MxoJE/0gQS9cNnuz2HX6VpGjHGmdwLNbdB50aQxVn/Z
5uxD+sOOR98lkS/chIjsUsAD+ubP4RJhNI8BLrYbyBKHOK6tBGGIwKDoGX2T/Ijosjfo5qKdMBYm
GWisizeVqTBtYFshXVrCPbEzyiY4q2kA7RHqM9NEkeVs4M2+PHiqzDPIcZRN8rPhfhucaRSkP7AA
lNagElatvH9PSEmMzksZxgwMbxjPFtUioQ8auRRE8nUt3SDoqsaqGTup98KYY1UAkMh4BYXXhdiE
7hJjA/gm8DOWlCIc1LgmynizfCwVT0R0g/qco4OzSBD31x9zdRo/DxJBRc9Du6OqoS2AD+EYcJ7J
uyihgVKXiPoKnfmmcE3EEES3mwMsUyh7ZlhaFY4gOn0CuOXEZiNmEBEVWkgU9vAM7fezHe6G/zAV
vHtCsVvw4g+uwm4MqvdIACsmMAt3Yd8QF/K/G30pBm4aFIxNTPvIZzLpwzgTxR2cPwV0Q6oJtx9x
wsYJ0kE45P3yPqDDicSPKiIKipgtyLj+uy/e59IasNOu3LlhNV4LsWPO4ZGqP9DCPi/4rcSJYApH
UeJdEcCCaEOvvjg3Rw+Eirc/g3iJ6Ehw4cTtiUSI1wVlEqFMvOMTaG1ZKNYUV7aIoJH5XLPmLV6A
KHNZW2+X1y9pbShr5M6xlLFDE+lqvAeC66SG6v4RiJsWGr8bQpYQ70Ru91knbAOFqTe6ZMpKwl1g
iBLgUvowOYmbKhBI524xhKPK/JJQHdgr2wzSJzX6HGdO1c4x32PWBz8SQOVIa1YMIJefsVPiz5pj
TRPCOentSMo0V5R56uoZn9bZEJEdXXR0PE8Fgr1WogxB3YQiFGeA89vafB3IhBSNzEZa6s1v/I3L
8XtHXcziuwoT5Pus2j1n9MbU8DfM1E+DRkxCaKgmr792YgwaWcD0+vqyBR+ji3gcL/PNbDOjh5kW
zPmzqTZUfEa9sb6mk7nCEU+64wqlIXgS5GFi2F80sz/zNZWp9ZixwYLfz65TD4TRzBtNcJ0+JvkS
+1FwHIRY8w8Byu8Dxaa24xigAcNF/fFxwTY4e+l/iboAEuBsDW/BZ91MvynKFYZxq2bPcVEZ9pON
nGEcfbNNsCOmjOvX8O2jQoUe9iYdWcVXzJJgUVEAVfwLj9kZGiE7AeAkBFXIq/gL0suL2+/CmAuO
K+6kwY0bBAtHDO5xVnZbYQOLnSQSbGtXejtc03D1k1waYDxKcb7B4hGjOk8TPqWeDEQmM1R8JGSs
OTyu32MhmEWUUNwevnhEt75g0jKcck44MsqOAjWAPwuo9O4YEQpRHkMTits5OIvPUh0Q9YthowBT
4X793hGT8tmVx31zhdOf4vKO5yCaG95FvSDOfiKlkAEYQyZfYvVDkKREr1zcSCrXnNLv8l1RLhjs
AmJH4CeTxilJAsfZjSBMNoUrGUX/tgjzd6eacT0eoXwU/xVVBWlD7DDi6XhvN77qdXBOhPjO0/f/
h4yNWdA9YE4ZtVe3O6uH9ZCQBhSzjFqBkjAsxeII78v3+sORz9c4wNBUgxyLs83EIxGcmAJptwZT
cVAueC9sByU4Ek/wYiHmKRJQhRwmIN0jPyS+Kc1rLEq83Q4OJOyJjI9d+z1hI3bEywgYIwBO4dJY
ML/JR/XgPBHPwEegADWfyJ7YJsVfeJ583LWApVWP3BEemHgdxKvxHIlfJUw9kYKEArbGpo0FIJYZ
8Jr3e7d3dzisnxmn2xjaOczoq5NOJhN/5JdCBtQ6+CTcnCneDjWADw5V6DnsYqTZmj0VuxpuB6sV
WgSXAZytEw2jjek+cZmiivh4UGzg0cBtseCK8/61sQoS/+0viDWE6mSMhc/H1fInL2tytid1QANu
DUbCUkFyEgwYku2MDAUehgqTvXXKBHuun/2CsGAQvxm9kM5NOHf8/R1q64CrZpimKSeMuKVpZoWN
NbkEOJUCsEj+fI5S43eDY5gUv1dQvIoAHAIG45VFsR0I81KgD55MoB7sorhgXDV44+JLfS8sYbXd
q6Q9FZcxlMef+Aa7zsVVWGJTKz+HjzHcF3Q39I6UE0yRfy+LeGngQQ3XIs78g48oHrSQSJsQq2wa
RSoj7oBB2W8/SJlUwznN0HvymvjIeRfi1tiLlbqu/tR1sSyWX+hlFey0yqs8DZ9Hq8EUvVqVgRKK
23eSkb2HryhMpJNTQwjrwPA8cYNVSMYFKrsp+xBOoFdPocyFm1ixVe1EuS/e6YdjEksd0mZpwJSZ
2DvgimNapeG/euU3iN+BK8HvRroK7FmsgVEhEsgA4osHnzmBBuX2nP9oOq8tRbUtDD+RY4iA6K1k
EHMqbxilpShiQpTw9Oeb9j5tdQUjYbHWDH84JNGh6x8EigZBMRnIqeG7/Cn6pzHniYyHHZYb7+pA
MGTnk+/TDzCfAO+ezSSCCAsQwCo44Xv0WhSX/sN3ELys4XpkLmGzzf/+pkfvO0RpwAbBHP0TuGf9
qApExYUGl7UWpRacqsaw4K2Kd9wvZs3ABz4BflkZUN1jBsOVyN7tWlziZEdbmWz+5S006l3JmXbj
1zJePU6uhsqQujmPcmJWgNV2By8SsAsTFiB9j+JDRTKBIP1vh2EwZNlr/VTjZv+ekU0suz0TPoU+
P/k0YGEQzFjBlE2zZ01TKQhSVMTeprZPrUg6HpTYoFgJy6NG0XEGBgX3Jag5kHVoK+xbYT29rzus
1aV0mGD7tBYvr0jdxrChWvStHqil147IkdDMk2Aic/sTEC6ordC5c+AGpinwU9UH7A3w+g0cRVzW
tBHqSrwXPEy8pEXVRdRZRJJFKNNyOzstq/QS3gelzO/tT0o6PUIuqsnT3PnD7msJ4sNDy9n8/MiD
5X+37zPJrRz6FMPSEEADsIzejOZ9zAdCYzFLzW1+UvfkvsSojTvFZYFt96ews+tQKI2X+cWRiOeK
rSbO5/bdeY0Jycw5nG5CHpMnXh0CIgfu0QAhL+8UfkYlxhpeClYw9SRcqxfKId69WcG/X/L8FDH2
i3P+3up1DVzg5pbeuYeHKnxuPCpxHSf8Os/rdTLnOBKaEexlZnfW/wOqNenO9Ak+ctRrvSfeb2yz
dZTDfQoQa+On7F3MIaFaYPa9HjwHbG/9GzD8Yc8Eq0Gc+g7KgAoqPqfEh6lPSESZWUrCLr0/mm58
XWEro0bfQaPOxnoIw/D+GGZcG1Nl0D6oltKMh6E1Asj0QnC6Fca11aPUqqKZu9N1JKg/torC8QS9
xFV3eoqyGeDixxK9w/MuhTOX2k9kOunZ32fpyaOsl1V+sV32uXa2WWUrZ4/qHn9x4LoUBYGNUxRa
1+hdU9A5ex3dS8g5fqGonxQPfauO+wQK+XHJPjvFpgH+Ug+uP2KUcAoUlgVgrQCjFfc0ao4vuH7M
mPT+AYgStgAmRBesgodkAbslVYYYeWaGABJGH4OWLIZYNL1wL0QiMUNBDA+0/lQ/mRnuV8z5+Ckn
AYoiwRP71mxEQ6IYJZv7X48w8jHA4BcuqEKzvhWkV2zwBhnoDOWKLIOt9MyixwSi9Qf8FGYcGte5
0weow0mBhH1GuqUlUN2lMhUiE6aO7I1X0kMwHk661Zze7rooUdakZjBDUuI6Fz/G67rPdQrbxu/a
LQaAhP9tSD1P6t9gB9vTmMSEEnozxiT5e1kZFlixU/QKk4Z+PpfFGwFOBpsMN2PCleXJ1YXor8XV
JdcW9U8uZ8JzEiHGG+SwM0DXRPPpTWIqVa6BvTE3rPWJMmH+gkqPrwUmFU+KEpTHibfPTgz9grCQ
NYSKMb07qJXTYlr3sF+jrIu03hp2+qB/METoDYUNhlAHA25GMQ7dFGNrcfVTc1DqBbU3BDlooa1O
q3LDLwaNPp4qqStUVz1qLfUpDRROLf60MAD22kY5JkR/SLyhyfYbI/3G3Mfiv8fPrq8j4WshdUDt
5MNsgMAvn3LBtHDPGS+4hxaFYmU984nwEBP403rvb8eCNfqI6Or8AmU3kT5UxcDAUpm6w+/5L/lp
fsF0gfmKEHyDWPyg1p6TWIe9h5XsO/gBUTwd9bw0zIOO95q3F+qyct+TYvR0aP5e5udxuSNbepPu
pFPQm7QC0BsJ6kWOGNst6ISPCIk13J7Inpl+vt8/XEXju1O5xQj6f8b66NymSpRD1yTUXQgu/jJp
OyX6A1cQysxb8/ta/8s5jywLqck1ztzfG8V3iwQt2/bWNR3HH/W3+gUKvSi2n2mNTEk8oCSfTzP7
Pabg38fMF0LUlkRyVxyyiMzsAtGI2gAzEVobDsNDX51FKgzE2eLtty0qHI6J5H2g2gB1rY4nnqMv
j74k2XbzcyZJBFpA5RNjm3iZHGmn6X+AAS7AAMGkQI9FVCCRRA/8Hmg2aFAgZ/kLWAODl3R1ghDE
zRi+HnZJWQHSGzUILFvYhC0oVwbzKqHJ1fJpwyRkFB3ynw/XzpPQuHTxtyFUzoeXFbk/RGeqNubG
GD8sNtC0TOtoefAhLS6Ko2l5HvdMKRp6/OpNwxJTUR6UfyvLouLgWJEVRZHlRFHI7/JL6HD/96/Q
0aX+yBMtK+SfvNJb8R6suFQd+H1qhXwaFx6P/MHEnPLuntzF7x6cOj6f7TlOeeWUD+RDV/Lzz5TX
sUYw+7jTDfnQDm6/g5eoFd58cCrjEv1ZkYjnk2VTLAqk1EItyCnXwSbcsFFhFIaWBaoltLipA9kW
epnc54Xhht9lu/n273HL4al8beRui5dTwd1YG4fvUoyVTdhI8ZUjsGF3jYG1qU35cP7c8OF8LFvB
u0RhxEfLA9wvBWJe1Al4Um3KsQyhTlkE47JRHfe7l3KkwyklmCmfLaGDF4o5a2Zyp7XkrF/Xp2UJ
tiGlKfZeI/E/vy0bG1o1JZkeqIu3Z/gwCgNCqaDZFA7jh/mEaIkiLHLvtpx4g1OSILlu8Ip4hLKl
b1TuqeP0J8kYdES55k3NowBFSfthsZPnEOBT6t/ex5fx2TqjcEXQgwUlJSiiJa4GLawuYeLA2pY2
LhVbDL293G1TieFeWxgJSGF6D3gJqt2QwTwCA9zf3X8N31bfBXjlV+jxtR3kS+EFVLj/rhUT4VGk
g9aYB3noNIjmaS8s3D51aa+KqOWkoeRjyI9CSJCMLCbB+tgvaw//zsEArRyyIuK0AyvJu5jkAaDr
B+WXG3h1lsSo0WqKsI6FmZJfqIMH0NVfvJLIhaSogCsTEQlOsBzahNgHOjfLCV39wX38RHPkbt1s
MTmt3MxT7fZQiUqfRuawWSHv2rYqfLoBRyKKVzv0oW2eaBd22+FeE7s4mBza/OXs991xPO8pvM/b
+iDtiIKtpcIchTYMgUO81DvYFd/nchgf7inIlvGo3p22ZfgcZ1NUWAGBkXjmhGQRACgbRQiv/uoS
vsF1bOBr+EWUz5oAHNmM0teHmtm0HZbj9rBcqKt8dgo7RBUdZNoGLFT5LyFPaIxghXUtITHhrg3J
Wv+p8XNvudqGtQmOVb5iFUPOqQs/SnmYz/0t1KwmeHiPHWJwNGhi2LBQDdbY0k3En7xa4yOP9pU+
PS9O6MNAa3oPaxbGsQ53pBolsMdpqkFZuLloSePFAKJ/BNE16ETg+yvm8z8CgAJbGIK4bFNPH1aK
lxAInTIk6JzcOE5ZwCwvca9Yz2eca/r5gzVweo5qyzWCBpz+4DoRLhVdhJ9yWA4TbNjFAUYoMeiq
/cbzbIWe5pjdFKjdCPacQzjFwBxjQQ1XptzcftNRb8xTVKIgCEbsneqxtPJZZ5LQ00rdVgQ/YB7M
/uy6rEJlrayxLzh8dupMnWW73uK2a/90JqddG9PretyQM+LwRDaf+LmXY62NXfYmo8f6doogHsYW
jEXanQmGUa8NZnNdNhJu2riZKi51hqvhETQ0QY+7ITnOchJGcPT4ZhtTqWG2h5dxQ69EsWml7wxQ
ACyy2aFGLIOr+hYJ+qAL//q8+uzBRRNbtyi5HZ9H/lDR/L5CXz75+vgEsOCOxTUAWpKZ9rSeQkVO
kVgfsNyCuzL8CyD81DLA109IXMiODiVCZDT26NhtEZtdok7i/SJyBHiUzrLgT0BP3+fGLxeZQ8sc
z6fLPN1e52CD72OptELyiOrwOtfWH4KK9zwLHogNf0bvieb0XTBXg1ZA3dlTIvA9RIi0BRDhQSDi
Gwpcdg2xnMR0aXSaPtBxSXwV7Y+z37hXbHwTEWQD/wn2rwlltEoTVg/bS8QSD0Je7C3OnH0M2Dvz
eA5BDk6a+9q8HKJpsu4eyJeihWbBadweP4mYjOnnSNx9W50Xnc1loTn4qHqXyRNDBtEVJP7+HBu0
XMbZL2VmSG2/SBhjtwqmcdoda/PqqAfoMY+yWenjobOE7uI0B43ZhlkK+8o+TYneuhx/oOBsu+u3
/PIBznCZZNSrs5BA+e78toBDuh3gOsbidqgXaIjB6KSFzcihhNA1zRcVGpj8h2wqk9j5p1mls57D
/EAVDuqGsBINt0cni6BhGG+1bTNPdpd5d1dE4ByWktegDHaKzuN8mZFOgkhlXGisJRz5f+CQsrFg
ZnPu+bPcsYCI4YyEeFzEKNqlHrCM0WuB6n7/MtCoSbxMusF8AVIDqpV/HM4JTRm+uhPwU2Efhad+
0HUuVhboE5QO/M9vtXrM2DFDQ1LKVJsAYYWK/tUfR0U5qNqgA2oLXD6FQYJAAul9Oa6Ry/s5rdzY
v1PTh4hDEAeXjxWJJJ+ZFETeAfGL3xN119i53pw2tU4KbJSNGxtFux4tQrwyoAt9Br3P4IX/LLJO
VMk2Zcc8dS22pUrwThtomdOrnQeKMiIKjCzo8hkSnBL8YfECiSFXrFfuFAiIUGGglALsF6chXhFH
dziCxawkpSX9PeLyigQElt5gaRXrnqHCAirHJWbsjADUtk0AMYBTbyIm1jGcex4+T85Vc89Psid6
RM6HWCYnsydO59jyN4irj6cQGALq14MbUIqvjABLYAtKJGwJw3zqYMMHOdVjxVLpyxDN9sVX4D98
LCpMXUTivXNp53R8miH0G6Qn9Y59Kye3RpoBrR1N46ZtodaJRsZddU65zfFO8eyiTdB22oXT60JF
ci8Uo8/RGzuTm/3uWR9soaGAa0H7EdadaHzphchPoAN0tgtjpiyoNRl5pNZhV4kQiaKvmBf2bZGd
OAawoa6OEWNkgcbHn+7oSNN13DOJ9tdMSz/Rzy8RTMbG+ZgP0xhqNZcB9bwLilkZwQIVpyJ/4DS/
kkKzurq1flV1BdGq6xZ+3A3VKxcYQkS3tl12phcmI94S0i72ytll2G1H5ywAl4NgT8JidPGUItDV
VQvoS9vv4GNwnt2QCC0C+GJYDmudxQuD5tPsqi76lODTYRyv2xnsWfpDz0UCRKqaG+lQRZaG7Xmh
8H2axffJp+ff+stu41MR690n7c6i/dzjXBxDdHo0o0xdZeqweEbtGniare4fQCgvD3Ae3dLsd/Bc
th/67HVZZ08U8eoWsd3sjYXgY9VN12pveb8d78RCDQj2VkwXOvltPRadz7K+uiUVzwXlulbPzSmB
ruhc16C8azPuinIoYjeIizaajR+0kdjk5ECHcmh3nDIPxl/L0a42i8tdonfQZCQtJN0sV5MnJV+a
2AqNfuILs0MFFNmPNtm3HG/OFIqlAG0A4dNd/nvNtKNgdv5KOB7oq2JVk6PwDfILOw18QM3TpLSR
3WHA4hKahCoFNUq74ArH1abt9maZj5ICIt/mY44Z6JY2NtaREXPT6XBeA/7TN+m4QZmBvgDGtt0p
tgy/9OSLBfIGw3J5o7UB5nEb+93JhTrF2YZdJ0Id2Ii98TZGtmtaQP1Rx8a+5xpgjGJW12YsEQs+
FEuGW3kANlPgn9dlcyCbrUE1073MN/SDdNC21yBfGDuoJT4l53FSgYtUweEwsa1hI+OVeXgLUsl7
zNVdHWUT3UIIB4uHe1AsHj5FBUQXoAV6gF/u2/eBPcT10taOaIhs0+EH0d12kNIZSh0MqUJ1Z+xw
hoUdkHg3yCMX7zWChYLrDCD06wh8ZH1sH7VaEL+9mgYeGkbA85+zExkpNICu/WQC1rzrw2lB7Xsz
WVnaw+kDdZ2d70i9O1D03qlVYjZJ8RoPCooWfaG29n7vGEqyZJMUgwywMTh819h+m3ea3tjrMX2D
mkA/j0l6zUzdRQedttDFBlZ7gpsKUA3nXUT9JyCNkCZ7gSrXLaDSCtiq2rzAvKFzslLReUGgmbiA
8B5sn25dsASlk8IMq1uQq7AIpYcmLSSFYv+3b+GAuZL+BWV4bh74/jHI5fFjfIE7/rVmc8/2t01g
jelljKRZgkYWXc+bQ3/JZVWD7ggkW56NtiIIipTvT/oL3x5DAoxa9TCri9AN4rXNMJ2gWbzCW/SK
MrSpdGcaiOScMpf1/GXG6vBDheWELwCrCI0kqi6xONnzpW5U1XyuWmMg/2chtrUpINJTvVGXBPDV
OXIvD89R27kLQYoSewc1nutvk1vwCdIF9OiFEKQ4148hneNOgOU9E6u02c6j2zAZUWEXjRJER6bq
+FGGEK6Q6UHfuEsmiaEIMTDley4ehJOW6T7mSvbvAWao06Sy+yGwiado/WkHhdIo5QraS5MzrkXQ
BDL7tL9jesmCkKEq56Ix4VaO9DIrRzjchX+aGIBwIT2Nlc1zVR7LI9m1IKJogoKDFs0QOgM0Rxc9
KmU4xZ5n+oa1bvheSR9Zuq49jP6Y9ReNcx4ZaORUTubTYw1qLGc/JO2sZcPM59icFpKqwyakIiZ1
FDvjKNAso0RD7xFulk+EO3itjP1r1TaBbzVsqhhOPcAGMyk6zP8Z16AAKtpBF5sVuIbGOCooAwg3
nCnr8stSE0+NgbpvU5kfwnaenhbqXqoEGjNGzmmGEs1LK+oYb5vFgrJ3TV5P+kMFfMhZo6YJZQcL
d9g0JPY1+SldW7twVjpk+ZeNr8tG/1YdNhvZbDkG2/4APBv9WjrtJ5OWV0O3cEaDLbZmg8MMeVsH
jBjNe/Bi222k0EVGlI9GNHuDD98X07bZxFHyCyRBu7q5CpLjxMxokTYYYwGnvOgzAiPhqwbJgZO3
GYar0lzlUguJQKdtK6x0qYlIE4COCXWrlnX0UJmlEgQGTg4BQQ2oTy0fSMUl9aU5fllRatoAh6Pg
Tw7qS8syihxnOx5Lw5ef2y1eOXbHjBk+Cn69XyCfNNs3zOiNc8J+LGqcTdfljQCW/spHCeKFj+kE
MiA2p8U/m0mwd9LoktJZN5DjtW3TmhZETi/gE3fjMRVnE3teSBb+fVYsmmEciGN6x45aAx7cqrjB
WBxmamV4XULQQ+al5ypss4yn7zCUY0oFHFqEUBjhZzOOYfOfR5XDYG42DBDqeQHFos3NR3XVTkZs
+20YCnwQ9RZL4xKR7f84JD0ccrkvos4kX6isUxEDUcOVbIzJOAI+gvd72wIduPmQ6p3++ObTbUN7
6zzqBFuezBGhq2JDQ6dHi26X0Lt6XOKEP2z+lI1529GGYyj3sFAJLmmz4SrdROoeesd3nDy4xLgw
uTLkY+XtN/yTkYFgp9TTqCFuLTAekbQU5RhwjjF1Gut75IRGH0ZqjSuibJ+ORpicJbk6ueDsOKpN
6jMy9o1BSFlOrtJtyTbxj604QRzXx1Q7WeDktuI4sFsClmJeQqjewvhEoZSuIV/w/WD5LpcEJpKD
Le9OQYtLNv5W+mTzBLFAl/Nk7rZSEdpGgudjPHCmX3JyaYn22TyZcDaPYRMv4adeIFTore2/vlZC
rRVlCm6y94V1G4qyzb9uF5B27kOw9/s3ZAAaHIiAodDQQuNJThWPBvKMXoQHJMXbmMde3C9QEtmS
0lbHoGtZhcpIoOKwRAdgKOD5ZS4KCTxbIBGw/XA6TayLdaPjJok3aRmuSth7Mk1IktDwmhPbgpgh
fIqcbcZq3tbHOvgs/P/4vIbbmxIyExHvxtpL8xw4Bg3Q8/dVCam8vKvOYAN6Y42rtfTYpeeOlpSJ
3zqomH+EwQp0m2y6YHzknvj7JrK5coBkzLUGQCF5TCAm0DjpdIOT//qeXNgdXrEVy1iZWv4dVDlo
/w6x/ERLjtf+e4fHEAULDhw7y4Es2DE6u4N/r5RDUAbVXrJc2kw5+43yg9WbypFvZO+IiE4Ad8rv
T4A+VuULyEg2r71EPPgLVHjC9RXgUcdMZgLz6bCUszxznNBGAh7A7MxvgBy/Z+LjIwaD8S1rFC9z
5Diwn068jQmJZT5k2NDuJX7+bgypTCAog39IhQTgOy1OTmbJJv6D+dTUc2P0FOH/c2T07Dtu5CHB
AP2DGckFLn/LHn36A1rUOINw3uSwlaBtBLYkY0TOMRR83svuM6y43jgUFaHiv8+SofC2cWVbMO0w
QwZynOSOLqzqt61I106Obn9oUDBlING97VMklr+MSX8CipcGPeNPGuaiP44DAA+hmccOGGyNgYPb
m1FJo4IPko9jKuT9xeu3+J4deYxo/LsncgjkLAnKSQYTtFMOpZwLEvHvkZd4C1gGA1BuJ7D2qSOg
BsEzyShWOJMK54VMnGMAuQOUilwtHTv908SIonZvhwb9fEv1GZYbXkM1OWGmb5s6tEeqXG7q9v9Q
tGfcaBxNnoHW0MlSfLnqte91giYH1xY1T6rJ8I64nQCgYP3AfCiTXZtnyTXOogXoA+DLGIs+q+ZZ
Mnd8wNjIAJbhnPIcpF84WjkXi/w8A0Ho8zuyD+yfzCvySkYiTDq5/FhOTHK/73YItUOOhejZi9gj
rXH+Kyi1jVvmDsRHzIbKyMRZQQ4X4SrFO0aVghlIypgVsSMkfHlDGM+m6OpD+eCtU+vJh/0fVXON
WiOZTDBFsRBDZ2pBnAJBysKXXZCTU4GElmlJoEayjv67aD4A8eVx+VuukH+3HLuJf7MG2zQF2/id
HwQojwEg9BCJ2WQgfAeDo+5loMh/+Z7An1FZQeT3fwNVBlV/bIx7/43oZFQeAaAKCJV7/8098nvN
9SSfJK/8/8XzDXLkjeXC+Pch/z5IfgeWO44jCp3EeDIFVXvB9P179mcvP2VmkZuMWTmoMiYYgXxX
UARGepaz/+/7v78EQig4KjFWFrkoOaAy88uYkc/4t0PyU25cNUyIOHMwYv59yr/vPbbnuxvf58l2
luya3CczuUyDbyJHWTT/HSTZThZPHn+AS5a/uKJ4jkzNOKiyBQk1J/kU1g0fhuow7SGK7LXiyftl
G02U9edl/zfWZjdgArmoA7cQE6PLrpGKE6zTTiB8YxHJzAqgx9VSUv9+squWDcL/Abz9Vw2SPwJ5
4Cm3kXLs7a/E0swj6NAd9cw2cOG+W9BuoBv1txQ67zjBEECfpR7HZ9z/0CvWEzM/2jTZtf1pp5KG
TGsXR4wykXLt4rp8kIPzrh86HLjfqlBLUBihUwWKGSCsiQcMSBPotSGiI2NascA6EvdaBkgmdy1l
2GU48TS0eAY6JjbpNEntVoHMXs9SgBfdnA9KWXT93Y407VHDobOCgMQMof9pUXvPoKovjpqWzkvF
8bqBSJQzX1HogNKS6ehF0GABzQF5ieYUrDHR2zFz3UedleYE0PvqMk5vEeW1E8gqsQsnxXsGZXRF
Xe++5f4ejd+WhbdPX/fTxyBq7a8jOPWcBUBymXdmomObfp8dXzgcOqjnZqB3Bo+PSb0HK5PO7xuc
7HNEmklqiTxTvfr4QgpWKeBilBDLGagNG5onyT2UbuK3OFCHt0WzyTdadEcG+VixksyLFkd+UP2k
HxDdxrxHowG4tmPH+3h/m91m6m8eXH7yBr69jA8M3wrI7fWgy0y5qUmCfvPf1vGJvu+e4m7mKfz9
/MA+hLyB5ANUvxvkzyaqDhSlHwcKSk88N03667rfX9Sz4qcZx78aUsCIsfjSuToWuAISL6Eefjsq
W1gT930P2Pge5ARv9/wDMAGgc0sNubv7LKkJAT9Qwdetm2UV9Q+5mQanLfCx1l+5bu+QNFk+DgjS
DLpg3jsAFWqk1x/lPGeVWyaw9wLYu4OW32fZw569olHZvrEQNJPnHA2VPrClLqky3K7PyYbdeilG
mqqbN/USZRvaX+6DZlcjgqWPQ/MAcSRKPLCfzC4IBeS4mX2NQYZjMnQ2KrYd+15Nn5fV506BO/wY
2+wBSRxm7uKGyt/FLvqIfU1uvcDoTwtGRzkB37NNeDk29bQzIeAnJkXxpGu98a/Gkb1rIbzwHDYp
SFn4bFoFYQKaRqQsSNup3EARmoOlgCQJ8+xJ/dpRylETc/2I1PVvC/9SDbE+RrT9DHAoxQSbTPlP
O3Qn7XGFTCcq334nIAgdfua8BxihzqyPwiwbTuaJTtFciAGw4JkDWARLp3MJ2e78OtVK/9bFEeYG
P9yKUTFN3UdsQSxL756GAl+6b2uWQr+NBefjXdz2x0djTi1G9/4qp8mIJnEKUX301ifax3sl3okL
u6yCthJW1OyMoQZcMvnTEq9ueZ+e02fCemTRBacOkEIs2S82hHz8p8f0qKNDC2DjOX8yHRhO8pn2
sl/kIvXpswOMMrE7f/14mPg9ps0KgM4FDaMVwmUdJD2jU+F2yu0LzRADe+JBvESW4YkM9rjf9fs0
O9oBEEv3rIc9ROYGiNiBaYa6Tu7hqBtyG9RxvBZM4v4wycPipzNLdTNZX2MTa/ClSohHwx03a9Se
adcDikIl+QkKAAwTygxE8k83+Tj10wUNMCmB0XUw82ysVKSQQb3wgDpRxtgxr/rz26a1eO/Uj6dW
bvtho1+Fs8IXr2ir6IPSkqtE2gqRiBe52mXUCu+AFnpkqKRSBD6xpVc4o5igtnj5BTSkNkbWFwQ3
kMrv40XL66m+YsgmgIY8XlcGyIdd4Rau4aMr0A9u6AwOCXYK3obSsdqIDlOuYaelu8nZUt5R62QZ
ZdttXfExs16EEIbNrn9IsRA1LvE8gO+LK9a0Q7Vfppy/fmM+EYmjjbmCnbpQuOqTHeliToa3uqiY
YvZXQJ1SGGfM8M20jp0kM2n+sDq8aL8yOOm/hyrYtDmGqnBOPi496CAL4DobAMhwg0J/KV1mUbmm
6RlWE2WuwQgvGNzUpE00rX9AARU/j/3lqIzb1B6xN8fvXU1cFNyxaeetHod+K6h153nxH+1RrS6a
/u76HvYvw0860967O1wijLmYPYGVwyyB3iWtDAogJKbQs/wrjimUyhB6p/ilmUUyaWtTpfALnbFX
+TGFESRNn5kdJ+aN/jtKaISUpMGwa/E5KRmbrF2s4mujN+X+exa+gWTY8EypriJY0LRNDbFGWOHk
WqguL9vlALZnjiEy4WMxLWkjIzWohsoC6976eEatDmmbpwel7X3ENkR6fqNbe1oVS0Rt34B9cDyH
PdgEl7AFHq+3aFT/hRZvx3uIqxob2srGhJqNkxHEVouUk5i1cWgjCNfeE3TBVat3vLNktJwKV1bK
NDrOJSbqDkZD8bRttSuT6SLGDoFXIHOOgmu2169cWHYHxnMLqt/2ciKw0HytOzkBc7hG93Slowbf
+7lp20+5vzUF3oKou3PVIuSxbqgj1tlv+wmzlv5hO37YVRcXZhqerOzx27uXg+6PGjV6cHFh4bXb
KO9E5U/3rwB5CMirNTBy1BjOk08x6l1pgHbjGVqP+KViltC3kwPLrxKmT/ea2ue7k9YCCueN+iMK
q/W4wvWQg3Zxuy0vr4evgph9+dnFPxX/rwfMZXo/xa77g2Lq4bHrTtB7GCBbQT99ebWuwH2lH393
VLvnICDqqijTdxHERbt13J8CR0S7VZrnMDLB2Sdu4oJcgMgsKPjX8u7SOKDoXXmV9wk//KezTlD1
LaQPKIZDAxecfOK/cGroIN76CM+RgfBpDyYiJAivCuXWhEnwRH31Gb0iJCEuAaRClwaTFVNKi13J
4W4wwgH7+Jj+gEjEOQo9a967Z7VGLVRH5daayS2ZIhhNXZ71xhGCw4neV4BRE0ptuBo5BVWlD9mm
ZM14q3h9RyO5oD4L6S5H7fIZnqLeyJggijDJQCTkLgBWYBmA/uC7XUAHgcFzM7TaWRNQdk8jOINp
JBoHxs9pidA5onytEJqXAycofC5hPk2fB2X3PDS7+wH2MppcfNXp5AJSpNgps6bnNBwIBUXlzwSN
aCr4lJg2AJsz5F4NNBvQsXJRP9nQUa1uERh7ePYYfN/GyDl/L1iY4XUawrsu1mjwmf1Rhw7w7rrM
IZ7omNDqg3T3iEO8Bq/PLaaZDC21Jjdtdaf3z7ST2vDK35G+znc9bdK1rkiQeILaeYN9tpKOdVrd
cqYG84RsvCgpKbQrcF26YyHpAcnWyGGPYPAn5PVcByHIRkSBPk4zfx3TBVor9Ki8188LC9x2KBcB
GunV7E7ZPoPaj+v6bd25O8kBSSbUuBk9t6DrkwV0KoWaEMDnZtTFSMWvru5LsfqFU4CTebi3q38L
m9rSrr+HlgkhRpJ/YiY4FmL15q4nsCbejjtp+3uuGXglbZ8EgmHIalBREo34mX6vptsOaYN48aBX
6hYe9He+wDh5+e6xQ94F702nN/yYtxXwndREy+GM3xOQ0pwMalb1zWoETrh8+JdNvO55t0Ab5gZA
a7oy1eBOvZ6aK32/nECXgjOCuPSV70im9Dh0AmX4TMt5rz0/k4Yu8qADA2hI67mYXh0leulLkMag
cE/DDm530/Y2B7yAasoPa02X5RZYzA3fU1uR9d6wvDjbdOMQU6QSpcEdThe3iT68B3RjirC8/d7Z
Gxww2SFM6Bj4wtg5IyaRhP09/QuaPj5FSFJItCMOryVdtuf0MenD/R7jMgXCmEyHLki5PgUG9ijX
mzfXdHi2vWFaesUdnOODyStuduHplALPXSGWkbq1F7K5GT9jbON/6p3WChsUQqG8Y2X5DrOAePxh
5ShTIeJhsqSVEyAE3THWIxkcPDdea2DvEOvRCwoN4gZfzPsn2JwRpZFqwTJedMIsmff7K61CLRiV
fyfrmrcIoB0cX5zgNKc1vWxSgmeQjsgLUgI/Qk5BuQOnqXR/ql3qchpqtgK+RdDD47fP56eC61yp
616P1iotm3d0XedwJHVt0ryuDtWdmweRhOyoDJQJmq/proo9BCq7ywsYh2rWp2LHatD2DZxB9KCi
38DlUfw8K7fiimDZ1CkNPdclDQ/0i7iIHzvk6IrPAWuu6jJVQfOp9OQ6Ko20T1R4iPl34KcXBGSU
VMtVpgG+o6oLw9vUIwQctsmWd/nsFOb7914XaaCOOhhIvkstZ4f/JQ8v7h3nTCMT6pWkGYPH/LaL
/RL9AwI6UGyt1WPXBjUNDxWQ9sWusR2tXdbED4kh45b2ZRyUh3uUj/O/90xb9mHydPUBXzkmJrmX
Ur4XcRcBCSjrrB504i7mJhdahB2wPGucOAtgoLDbjEABtLf+aF7ccSrSgcsA/YD6gJwFCsbQDBTq
PpTp8kX7yMm4z6ggXS3QEuLASotzp4HqO91s7WWfZumothDCDjU6GSAIR8r07XQWxJjLO5LPCKP1
IYlmEzpPrnRZsBrzSzNbaIHC8IZwinIiS1tucslsP8wNu9ufvr4gqvFE/tEA6Kd7SK4MUDX8YYGd
QqBd8jTt5/wYEhjR7rShT44Q2b/PzjWFdym9w3CnlTVs9wFsOa/ofFCMQfzXwYIYbATXX08I9q8D
0l2aZnGf+GwVFrIY8c99qdEQWNz0iBkyf0Fz2eY4pIE+8vraWLvNqkfAcEKJ4A38QAmFf0aj9Xn+
UR/B9eLy/YXsEv36u8cvBohXzBWQWoChuVOR7/TY/pdkfy90UHIS5pnStm7Uzj8mgeXnat6ZsU7W
4++BBNeIdjJ4pWLfi86r82/lq2tlV0Is0wZML82OcO2+vW6LZwBMCY3FtpVCvJyhZR0bkAMznCCA
3zDQ8wVzw+OHl7YjIvwIwKdnwKBpmQY8x0rEF2jmQ9S9za8B9QjkaEgbN/35g/O/vFYLyhOxZj1B
hKFTF+BbwbLX9bs/uypEcRhfKdrNyVRnkt92xLDP7P2xJpK/fXYqwrX9n5ZZhSp6YilDvhYn4dc9
VPYxFdzakdFVO8XmFN3XeXBPxR8rGb92muit1h5yRLdP9MzRv4URRYRPrHYEodq+rDud5bkVXe9e
5qNkhLY0MlGAV5JRF23YgUq7zNhLO4XlsfwKCpWY//XNdpguQVISwu7ViQqrpe31xH/65xapFC7G
z/ndAjwdagAyn9S/qeu62Ot6RjPCMClddDG/GF3QIP042e/1TJxNSXeKKsoPiFgo+2u6zVG8xVmH
uWTy/BILUFSiorOklALMm/LCi9K47pZvqA45E09q5XeHrPECGuVX2eu88KeFxQ2tJbcO7xjWsH+5
WYLaOLxopELpbwatsHsNW/0gL8NYCQBlGJBPEAFAgQQmHJRvdDroZ6+rcUVfJEjOrsZwwPrOT9FW
B6TVGoMEYnyQ0IAj+OAm8z5im5kbtgpqvUsUD5sHWbBTXxB2n58Lykx5yT5VQCkRQnhRsb+ZynOL
aMPLGHRHSd2Y5/aAEE2ZKH/dkhoikGUPPUnkDswPTZtZ7mCzUw6zMygFu/npkDmR0tbuuRq26Uli
I1a5gF9JK/8xNkSRyviqZPMd6cK/O8jYCQLFHC0+SgYCOJO71fpjDZ5yXmgSlQDtobkYPvy406Fl
2OkBoa4fhlN6uH8czD05/agchLB58DDsrIk0E6xOXRJdRKKTwmT219Yt3Vpm3bmmea/LuJ+Glxzb
of+RdGbbiWpbGH4ixgAUgVvpERV7zQ1DoyJgA4oCPn19K3WsZNdJmURp1ppz/t2DOyCN7v2hiUGF
Zn3ZHv9kJRCu9ID+n+y4Edfb+pIuSvzFqN+ghxHQyWqkthEdOoOBPvTLO614VAF31XBp+UIvYBcj
VAe6POaPXKKCi8iAj8iJHv06rK03/W70SkZV3zMT/51zderLrqNAHPYGzg0J6D0q+p5mzt8D4sAg
BhZu/+FIg6hAuwP96353enRxD4NhF7xZJekhkftiuzGs8jBlz6jyBSwcLmQIOTqcU1YCzRcIDsnq
o2+gg8/qSP9TiFcJGnS8C/H3F6YAd+KngN14iGpfgMT0rq4yfVvlVuB/YrYv5uMdE/P/2noKb+AK
wQsCAoYNCexHaw7P5+bga87vF5ZXRGCJbgVslUAIaMzcnKKmh4dUnUSWRL64El8jBvpcDnwWfB/h
CyBwEQPzD/EwPKguPP5/Fv81YDIII2EBL36CbMSiTJQArTNGUV8+2k27eShQb3oMjoVFvaYHeRF9
xWiq3JE+fXv/yut3DfH3RWkoAufyEh4jU3lZH5ewMbWpyoL7SIMH+MrLTZWfxGQLHEheoeRh12uD
smepr+uyMNlq9dX9Q3ux1T65X3xfjgy7pZ3X6O7yuzHVWoYft2LcJwuo1f3nBxqjdDxyDdcwYJ4d
8xJqQernb3nq0fo/JOf9JWWOmULXJzmNcteAL2iSK7GTj99SjIKvc2jb28e5t7h4wAT7R9SGRZyP
9LWsIol/4/3aW381V2rsfK7DWZgNUBM+dk0v0s4XeSr/PuDptkStIi8ZGIdnb/lmHHAvuFMuc/Mb
GKhs4L69Wq/pOyY0bclY9AASYbdSJWAcks5S87dIR28OaoXVN/qXAn90rM1fxA5AprTuJRPM4vjk
AFEOcc+T/otDkoIgjBLtziRlqMfKJfi+ScmOZRYyKtDS0rvwCf0dZI3iK7U0uJBscZuFNJhIj8Ol
ciG4p4T5endM8Sq/hAiBGRgBXgCYpacD7CHJBPbDcupr3V4knDu3289teZ3cB8PsCDbyWb/J+pB+
iog5m/deMYPB3WGunu8xtg6r7PQCDUrJf+mNBws0pE9Ys7hRQpagp9232OdBQSIPRpnd11r4intf
r+25A5tXg9ZRaq16Vv8wQiOqj6lwDxLlNhtdl4Joo864y1ucH1XrQ+wEHnLQimkVU0enR8TFDvBd
cxtQLgZ0UHhhVaObS6eod/fc6GR/J2yt5ZACud6Xc339ip9zpHeDP31qwfp6zpEYkSxL7Ai6FZXh
fWV1EbE50LOrZIhUliDCp2HfDftFmMDHYi5ohr0iyK6RBjX0xZjabtkwzSBDdXp3LgTaYDy13vFr
YYnrxNKhRNXtR+284Qe8fAkOoFOyHBDzACn8ho+ZBWIAWBU1DNe6YT0YmtyDZ1m1KTEvgMokYi/b
sXRE7L15uKwH+EFcbF5vEalHFgl8hWfmmZeLZMjk2if351cYoev8DNiuFjAIq/FtSTqgJmpmly/w
Q80ZQ3AbIjC8fZSiAGA6EvoOcp/LOLp3Js5VhY2XekhsawIdmbw4SJRsFTIQYI5qE4iEOKn1Sq/n
cI8Ntr0zTHXUwJHMD84QXOUEvMhuFlVbZdbYH2QkRMHQiISUPH0XYWv5Gl5JWDatri+mpuzXSEe2
3fK10DRMsV7D1eU6IlC+Kf0O/+BVIdkl3P2WW8UbMIems5ghiSURvopeER7/AbN1L7fWMAscwfeT
piS+IG9vRnlIApnNLZNuTXKqCudeTNp8omo/KvEHfdvsx0kTZZAScdF7upISJczUSe4QDKrsS5yI
2ll130EdAWcxNWwDTP2obbkmZfiHuHrBSjBIphTOp19wsAv+NGnrDwbgFypX0c26fnAkyFqbEoP8
bmNHfNCPsmFwfuo6r9bDV7vs0oUCY2ZAqsKifI9ucKRozLplT1q21LufUXPZfIz5fbAuewzcmfZ8
3Txz3izxYNlK8AFzxilRmtwhD3NFcA6AYt+hnqwKA+LSqCftU6ApQ99+ktX3bx7c9s8SCoeB5iaK
95bh835evoxL02WsmCtNJPWt+qQZPqZavtKqpVpstDrs6vm3Duu3B3ebIykGlcPm/HyRUR7IsEkS
B363IKSTJgVHaP2BkMRNTPwBGnXym+Bq/3G9IVlO+D+4nzKA+NhsreLY2bDXHuuce4Ca+Rlw5Cr6
21/JWBV1lEM8V8kYX1+T/VuEmCKbWN4R6NWhTCTDEmSf8/2YPjD4raMOc/7OhRKcp7RjbR5J96lc
sPVMIcrf8Clmg0xCKd1XRPt8A9QTL4BIriYD3O7n0jsnnxVkyxcbUT/ZKDCZkhBjMoVX1Y6e6GLS
8UVHmD8yu4nULGRzgYlxC8GZ350WvpZHhjKDzsXW6gwSxyjCVhXcWGJCimpdP6b8rms1VokJfcTm
fWooYfdZ1a8tL+nGi3xFqncrQpj1SDi6m8ORZe9Vv36fpird81uL7kdST3feMAoCNfqqp0K3X930
kq8MlFDoSL76oXw1S61m2a/DtJ7r6fxpTnmjvLZruyAnqZpd9MNVP2jN5tssOC5JsXijPLp5nzos
PitZqKnKdZ2MebGpGr7uo7uxSt4rUk44KIQaE3SqfgP+tVC8F6lo5ezb//2Y0yuQusp3G8SZY6FX
hB/a9v5vqR/SwTYr1zeSnRRCPnZqEl84bim1kLGqPqtnuUy+47ya8ZW77muvUK8Co/0ZXMk192sS
mrb3XBy71pwO8NNuNoMqsz/Aqn34K6+oNKe9cparkYI6vBxfsUr9xhxYOd+kBGQ9JhdzmpfL8r7L
s1X2OrRfivR1ejsX2IiW2apvLPq8bq2uwIoXJltPApaj3k793FdQumt8XGiuiXfhcqXkHPRdrXXZ
tFJwAvgJfTfTXHjrXMdMMWXmiYqNyOEJSzyB7G7jVMJ7UdnGkS3Adbf6UAcJYhLWrENYsQV2OalN
XfvmutEtfjZX6qUal7qvpDYBKDUxzfDTG6EC4rtq8tQHBxJm7jDvbk4G5QE/ksTZ3uiA4JTD1uBi
l9wkCxK40d1E56k9i4SjJ9kafQfnPLIv8qurvYfZmtEKz+Wbct2/XF355imp86ZQTMUf/kJKMX9e
NCCIOGcPLu/cf2JabXj14JB+/fLpy7l/6R3fyrJJnP9/ZJRx2ojbhT92nkdfE+qBBCXoW1ulVNjd
u7S7FFejnjCZgD50wfI2QBfCX3iXHIxL5zIm6Cnr7r3Xyln2WRn5gtNVlSyKgqz/vp4vKtItlMSX
t61fP3gbD+wev6SCpJ/VFOLiB38YWSH8etyR5V/P7yLBktVXy8weNIlb8B15cydRmgK3vtg3Cetq
BX5Aen0xL7XuAGDSwE/zjShKZA73ML245mOWEATTQdnbv19RCl9Uic7ve9yZmwsRUHl4ldg7XAZ6
X0A/uOgc9GaDkqvMonvvV/pSdd28a4lLQYB8SgF+nlUdRhrOC2wbh+9TiYOIMLnGJAYvPWHNJ6h+
hvNfki2YlASE2w2hpeIDPAGBXTaVR89xn4A7wf8EYCXjGGl2cfwQl1rsM0SIMvuv3Vtj7YiHhIzj
nII1Py4r7ymQFTBkX+hsBF17rT1celQWMGOF/WGOZxQjPEznRHJHb98XLvUWDR5LdrfnidpOSEI5
SIwomrlMGnM3fE2KMczf2z6bKBjqcenjPcrOD72mFgWQijDxPibNEA8mbLkO0NXZYHR+O9fFlpF/
syffh0mUZD8ZgNKmdzpdMp3z3wvKiRndl2zylSWDqTEAF1Nd3WoIiSWBk1sVfeJfmgFh2l8K9OFz
hwWdviOj4HnK4xc8F4mjEN5/GI8v4KCkKG6Ih4tRDEf4BJyExdDkkbndAi+Ktw+rpFoCKOOjV8bv
vTq7rIQgaSVvyvVnRg333OMySn8bV/N7hBYTcBQthvoDX4ggOVjV6Fe/p+K3/Xkvs62Emgphvhnf
DqQRE1yjjkUWzCUql4iR/tPGDOexGRAL4RYYHdv5rox5F+iIzEM1l/e9BWFy+jCfYqnarSt424Kl
1ouR4eetEFcyVeAcMXVg9nA5EWd8+j8x0uy1tOw2bXwNbqNkJeiLwBUPzLpg7QwsFAZjTroG7aSY
yrDrGXV8GdkL/UF/nW+LCacReZKB6yZHAAeXxfsC9SsjW3SfnG5T7AZY3+i6RNxpS0jFSPrtewkh
CPMXrgPtirP/jtqX8OeYfvdfppTYPOEAgh1OYmP/cRLeHOsr7ESO4UOoxG8/+sYIQXGZ/+QnUsVE
us8GbsX9UKOLwywRcgL3mrjie0EOWzMo5onHy+7QIH97FkZyxwrAGZYMvnkoftb9iTERbiwj7Lcx
ladeK+Pn8qFB1Gx/yQWm49myaiOjpzT+OikYEhctz8U9dc+IqIa/usD7VMSz6gGVejm5OIxOMJli
daBXfq+fq+9PNuUSfx3yGHrLufGRrHvgLTqNdXifwXKonSbGO6E+DTYdPtmnGkvpyhhW8Kdm1ZLw
9PlnE+MaJ9Ss6a9i1WvpXOIAO9SW6RrsnvBCnBXYFgIQjTooj7dJMYcqxAvQR1wZvQMjEYHWXdAu
kPyLdSScPEwEIF7wOpbGGPlbtxcVF/FtnhR350uczMof8A8FZplXTt5LbvgLMulfOrTB6sEEeKFh
y6If877TnU1WojN8CTS7iYxVCk9pBsxY6Vrgpenk24bGriFt4/DqMCLNmIbgfNfaNWpNWrefj4oY
ilM5CDrmrL9NBMvDvpf2RyGYmCCCdl4y8QMKh/UBhLAbQMDZSRAc4we252CkBrQBOzl/NKeWXAy/
uPPUMURH5k04XY9w3kXlIWam/ABcFlZnYe/T+FevYgIpKOwYX4wu0N6h6toGigJGg17qZw46T4JB
7+4aVj1gJAu4/fMEsPmSS2fY8Pd5BtPHQI1JYYMvjjEVFtGQusfCJ5J+3AWUPfR8AqUR56IXIAgR
Q/6IBTtE08VxPCTz61gKmKT675HMSAcLQ1e323HfffvCNwOZEbhz7fbHOZoaRAQ5Og6UIgN2hP4G
VNnthR8HLxlaxCFm+DNENDpzqbHgx16C0cNpfC4djxvSkuxV53bTz/DtRiLORA8k9+LVvKHe4hpU
YBKpTwQ7jE381mCQfmB4wmUcEz6MZE2Y7uEDDwVLH2IX957ecA7r8EbDEgMzsoFjTMqx4AIgri/c
egzjeGweqWMnEBKDPriisGmA1OXQe5BO8vFL9xu8gKMEA/nDKN3g4JGGGQmzTS3mXieFU3flEwA/
kOzF/rPJQ8O3kSwoSB4cpmW2OcCFZkwG8A/RDvLDHEAJPb6lBiSz4UqnMBdDpLVZQ2u0s1E6xwl7
hMm7/Z7gQ+dyp1SkYJE0DzhfA803VjanHuUS8tUNcQhex5gZkxTo/ZSGGPrVpFLSKt6PH8/wH+Qi
LO7e85ROKW3DErqxjlfiYCy4AgDtIQ3bHBY48rhijjjXbyMoJny1RIv0GBsg6KX/nZROCraM1WMt
gnPtJNrpiOuG8RUTU8xBw9zVnNZKfk8qmkHqws0nYMX94YJ0NWZ8ePChInyMYfhB3XlhYA5LE2/0
L0b6mdMeTAcOLDSEBiP4zH+MyVIphicRI5uNATqy05u8F6aNJGz5uKZPenPiU73er4rJ5d3Fgsw2
51d3yi0kdGSlTQIidHzEdFygtJ2LUYK5MWg0VrwQuSqmlY0FCsEFxlAEhyEdWnyfXbAOhNyhdbeV
vxayt63q3MIkXgodJKATlpHIV3EuBIIsvHSlBl3M7R0TrW5lhyfc/iq82CYRqJKVu3D2OTYA9aOT
uviMGHTj5djHtuGJ798RaxIcEHVHDSoCCNgIMXhsZzopuen443w9aa54RdRaGIH9fAmi1byo+Qve
0Q6MmlDHpBEa9E9CZmf46Hk5Q/1V7+uiSsSHiWcI1STs/MdIbQ3AnZQJ30L5LbdsG/ctdRMqsp1c
TogxJzLjZiUMG1KHVha9NXMtivamCB9Iph9TdMdlHqXlEdEzdXpa/faVWcIucxXVJ9GkkPpY7GZf
jNo48Kgc4coRowQO4YmqD0O/h28AzYNRtyxrQAby5LXplmVr4QwIfgKICs5ioIsinR5OBg4xW4pv
jW7tO7x4DbSExP84zRRXDjMaQJpFyqtYVG3qWd92aySLW+A61Ly4UsQpxeCOe4EkQoQX8lChi9nS
HFYkKb1hNtofenvuJpBzKNjMfnDsxcgD5XNESkiD7493xw23Z3pEGGLSRjcPm/F9oDpl4NljIE0J
UjiZZOM38KSXosBr7DeOWqzBUI+Y7P+89rW9fv/pFBnUL/oL+F+Ac8pt2MfZX4f/o/tocIac7bBe
lOgkQHYipIeTT4xRg1NDvMeJZJe5hiWHeOEc1BEmWZiWYKSg2QnqP5IHdgPsqcmrtvcpJo3Hc+0J
w+wMwx5qc6sbnkF10OCUHp0no39UNYEGY4jCl8qoh1IZ5Ll1+yGRMPhRX9CCIpONbhOm2OEtHuBC
Q3Q1gZDtKVu0u9v+Gdz2xliZmr5kd8sB1ozZb2+HADSWZ5foEqsryFCrYgyxLC4mJCzhvxdxoYut
E7i7/lAEfIFXN+yBmJOrwiqMq4W4jveMPDIbT02v/8O5YYPsSuJqhzmK1RMKIoyuMEuA9ffxryc4
iHyh8sekcEzBRzDag/JA2Oce5k+ENHibL3O87uYkYWA99rJ0zeL09MdX5xvuaJ4Ne5k5PQsexuFF
gYv5t69jAwnXZJROGaDBFbvZYjsrdxSdu1HfwVT1iCTPzb3KvmD+hDfCCKOQBYWmKVSXWgy2aC5h
v/T3+P3i2HtgtYPMpY9UbFoq97J4xkaY4be+Rds+udMW2Qn1g1Nb5K9cYQtE3IFu6TUCPyNYOKDI
1jCC+qsWaIoUqtVPRBYm8otfKChwI9rNPWp/wXSDhw/lY2v6vaniMl2zG4I6r+PBAUdGUrX7UwNz
KxT923bbd6h38xh9aeJlI0T47BTyCiw6m6Hk/smRejFHhDg7RK/HLkHFloTPI9c4p2qPA0aKo0Zf
ZCC0qtW83XzFPfeGhy6YHSK/01wmhJ6+/253BEcJSzPX/YpSLhnzliikSVdokyHIA+zhGuRItslL
VX96MXX2DYs8ZnH4ncNMpKaxcs3uNjgrzA2SLk0/j/KI4qwTaQJs1AOM/BW/oo6hpqGj2nwWItAX
5hCAKWRn7PsBSHBbu/w83zjCyQDAGPsE2Z65bZ81klv3NXz/QFYwJ89DflRZNnTqeYxbhpRtJqsH
Heqe+5+2EM4MTZ0ZwO4FFkzpMSnzoTcgVukPZ/TDICZ4LIID93EDoAljpPVz+4tKY3EAeD3ArJTH
Engy8H9iX4ktoKEElQI/RbfWuBUGNIYLgtPRX2ODNhje4bbwBN1WdI8WvEUepVktMPOSy4yEg8uY
W4H5Qo5ikeEOlpwipauiTgVhkEQSLQSzEoLJLwAeiyKNkLwul/zealosQFGbg/BtsRD1Pvbl8XGC
/iD/kV4BVYV/EqXmgZN3oShjzjGsDtIUSvTrrK4u+A8T7GYbsa7DuakM8C8qzmzoghm1Q/5A2iHb
pcQPZ5my4dJ+UXmtqWjg42QnGasWsGSotsA9xE4yszaFecLdHJbsYoo9QFun2sqFoCDcs+sy6Ayn
K5Bi6f6B2v0Lcn1xW0gQzIE4jszsrGSLkxLlLidUENoKSCSZK9ghXEaMTrhK0HZC+yeIba/izAUE
+o7utcMOWK0z6Hfq8AeRiCH7H8bkcEKC3vYux0y4yEHX0PH20baLD3Mh/ss8FZT/2wClmwwfyIj1
adP0pyPqUnPxdPsMpGC0XyOjdWhQOEvpzevLe0jCijy6a8QWTuSc3bQdlvU0gYH6tHAiucPZhGH2
oL0s8T8s1iVrqPGe3rGl7lpIl4pEDf/2QIxHBMJgsWEUdjN/0vwBF2Bxt78cewIUoIekwtyB9ofZ
Hla5SDyBFZPYcEQOFCBRBpk1urr32xK9Qh/mj0JoHm4TmKnr1vsJfooVJxp/ui+4lFNG0Ewm6FEh
Cn48E78ZO6MSZSOHPbCB08+VSRYjpTyvr39SIR8APo1Yr4prcN016/eNQgRzHkF/4PK9+ZyCL4IZ
D9aflzJcOw/CaqIs2w0bRrVKYk5bb1RN6BbzwQkvMOvA1fBc8hzVlr/sLIalbBkn39Do39jgCYfn
7utPClygRGRlH8WUydznx1x0+A5webcRL+cWvrFRQZP2xCdzqs/zcxJ9/GymnvQPlDiYqKnPFsbr
x1jlAv7OWQFBwKs9qgiQ5FpBo2VTpnExEV2J7LVEMvddPM63SXnUMqdkDXHbQ3Hqg3fLaxHrg9RJ
pPpc8BJnCX2SADaBZf7cGMv+8noYREmUrYiwEa5p45drjhO3RUzT+tSMS2mms8tAY8TtGNwCE6M1
+ezT1GW07oAd8oozK5f9F11Tjh0YtJNYmethk4hk1gJbmYmOVGEoNxgRVlN8cGsQXtypQGx/FNOi
CAJMQ7ekECYORBZdwMWGt7511+3mYveIsIbq9Wvg+Mft2dhgdVWP9EuHQUFJ1cbu/liXUA10y9x3
DPghQCG3B4C/D+XFi3aMBXUuH01kAVpI5GuDgHxzPcAP/+SWTMfPOCO3xCiAmBKSvbDzelkG3T39
lIILqnOHiwCddoPVDZ4p0IkPkNLo33ECusH3etgtcgyD9tpPSzdJw6y1kJyVEtw6wf8rC6vAa2Zg
NU1wQ2wOE1vui0uwOcEMJgsCx3Ss36H+cSm/6ef4Fio5YqMEtxyi4EJeaDMENUdlbizl6QfwaJhw
yyfOm5baHF4oWM99jPUpBUGVwGyxyqqOgL8atpZsNBxewFdEaLpvkIzItI5QRbccDY7k92p4QGIc
e/xQfqIMYqgONKVbr7f1IctuSv5Nj0x19B72Spjf4sv29S6y4PDKuwEWxeXZnD2WVYx14+LPHPCd
jsQpzHAwdj6S08mxo6ghXsg1N0HYb3A/oztNxi33SPP2u4E/0LGFeNnq7r1jnsG62kH7hho8rLl7
qY0QrYnzjCkyb1hH0QPOkPs60SZwTS62zAtEnrF0tHAwhXHw2sLJviFrYFYyUpfoC8kharFSYPCL
EcdYXba3IP1jvl1txjcTc/z6Tf+ibmDSAP4iQfhMWjitu/dvbwzD807rMMvyyYUmkUQixJOA57pb
+gMmJKC8sougMsudecYOWNsp5C7TljBTZNSd28ltr2dLQ530tFDqeTLGlLwvS5Kdx8P1sGvrwX3g
3Zsz3H0gk35nBqxmyAGTbAU/TqWW/ThcxSVLIdk02rANB6mD9HGL1uYxxOdQR1Nwi4zUpqNjvLxF
35hk0Zf6Kw0g+pRnzJFdA/ErjWfp9RVaSmHF8VzmOy51rkzKc8q9+Olf6rNXDieX4VlluJd+55iY
30MEmNmO/18ty9Jpckz4xYAHo0ZBphCXgnGEvZ4s9UktyPbewKaFvm+0OVkIzj2+7G50zR/rcgQY
wIJA8rjpwfpzeizYRrHF5PLMCeDK48zJ28tcxViT56iqLcRHIBNUtjjVXUZiHEwVUJ+kAHh4BDSI
QZ+2g0D4srrDBwEUXP4ljV4vph6TltKRui+bGgeIXp/Z+5huMZkT49nnDPvkBdSIxxHiAeLJbKeH
9znDaj1s19r5scTY8sjv5b5RBN7PPXaf3CflxIGSyLcgrEQ3+1hSANz3F/zlhsYCC0nehogH162+
2ywUB3JNib5yzYXVY/z+BA9fyYEcc/qxt3nRcn8nKfXCIHjZTfSIUHJMs+gW/L5ceZE6IisqJe2v
PPQDpIfbfK0ucD6D5RMCVI8Sv9sWCOHT8XP0+YtFJ67bA1KM1IU8xetvr0xK2OhwJSbdmOnGCiYZ
Yt02fPqVXcT4lS97uqVzdlgCYmM5OHYNg2ODcguyNkVCw0/n8iRBlXkIOg5YjSM0fgUZDPUmbWaE
7PEmGLkK1YUtyjGSGq6a96T3QT/KqsiksbcqIR9UjEiok2IGGQzTMfP8CW7hJ+jv4RWyZ+mNC//M
ICQnITVP2TxE/lzGLGt3R6Q2koOeoB/a+bn5BaK5RfdJtlOETWN7VnBYTSPEBiVpgvlIwsK3CdQu
7HD7PFyYofYRHkKeVfwPExiV3QdloY35GVk0MxXOkGBosyBXP5TdUD7pL7AUYKp0CZvWMg/8O0+e
NifQBQ794jWTuZoYU5HxMsOVzOkPKxvUcDS8WRyYns9TIC+R7begyOza4bTDwIobJSrmz7ilHAZL
IuHnAFvKlQ7VpPB79nVarMBcg+uopVm8+5DBfZpaq4UCBRXHhb3CKIx4DrzsAcLotoMH1qfaT8ku
cR9pczGugiKNfZFFjZqGvQN7PUcaHYsEYxXnYpAClNKcMEgx+HJWP58SiNNiNwJQKC7B3TYP5qj6
wbmM93ckAXtsnJ7TmgcF3nv2mJmj9mjg5oMEKNRo9ygFK+J9yScqbIQ3n4OoO3ghFI1srnDxEWLJ
x0FttYwy3tCHIMtblAWcQXTEIAPP2WDO6AGni8HEjDsKC3mDm3lY7WAQ5fPs+EjgmXcpBCevNDdX
QI4PJDciqMPyVFHrLfC9/U3Z0nBC4IBXcB0ZxoiY1TebtMhO/e6V02UEDqaf7/N6UsUPllgmL1vQ
hwG6A1ihYT0pdukR78853v7XCRyfy5dNeXgn7E6fVagZKnak25YbvMGoyYGk5BGWN2ng+uA57KD5
coSHi6iIbsRHCF6d6TENwTWXz6i3PXkk+9fxldQJoOsRsQ0rIr5+kIZOupGYXOvk1QKJj/jq7AqZ
lSkj8BZwZSAmiaBuLiNih27CM30hd7xjTWeQovGNMcKhAWn51TmzidtIqFnY/RhrVwvhTMsUKqTK
sF9Y6rD6ol1HtCEiyl9BPsG0l41iEF0mr+h7fjLSAbdlYbiHeNuC59jvkOjdXGTTM+1VwzxmajPB
6S8aOOy+obb8xq8Ryn1hEPOykvl7ky6yRT6TgtTGfwCBF76003rV4hvf3m3DwE8NDJj+sRth71/v
GSh/T9ViwdlE9YpeRAzC2K3pXElvWz7n1TJD5YC+lIoRk1AYCSed97vSd1mDP5v1OhbbV0wW53f4
wAwiVDdmmC0R/ilr1EOXdHg7SuiImbXgz8wvpwK5pqGMepWEO3Rwcy68jb67rlihnu1QOfafFlTQ
1wW4oerINpzlj6jq7Xufqa7Z1LEdXUwWlv2Q3eIL48pwbmkEA0qIWKy7szcolZ9LVYll5vnY9kmL
7kLM3lKhQdxSCKnq8BXla/a83Hk1IRVEP37gPzUXpc+xfWS2dMrPlD2FclaZvJ8oQVjsI/45iV7E
rQgjh5yZAMsoWarIVY4vlPxRf0Y6skdZxYTAwD+Bxn/RQ/YPIJsMex/+WCw+VwRBqoVpnLJERIok
pCnsAWohlOq0dSzGaEyh5LpE5v6SUObRStGWKQQYQjMG0Nrf5vRVxFEtFRhnlJs3q4HBBhB9ypth
SVhsfczAtfoBL/szsPks6pnxjSuX7IicRI6MlMI1RDt5S1lLeuX75+aXR1CvLzvqnjGNdMjCHoLX
Lmo3peok62uczqFF4dEo9gjc/YIBb7sOaOaUalqnxLLSTzd3+EU+Ca1Me4ltysIGORYTJl6NOWFu
VY/UHeNjuXCpbSVIJfSfEz6RB4EbgtkxWvIg/eXsh6l7A3oLe/usDiTV09dcg/pag+D3IgShgVYf
cj8xSKOeCHpfB+5ejpJKg95GeRAMKBwY7QZcnim4/BqFGmLn+gcctu9rA5p3jEmxeywUxlBC8svo
40plTEeCNwrTXcN9K+5Lx6zDh0x8Z4UwBZWUpPM0kkoCKF0WogEugdT/X+vN+I9hDWxbwS4jMznd
th9JWF2icWJPpd+ENf3DkGWTuBXZmijacGVDIjw04jT37tQZJKaPSl+faxMj4CPm6jLncuvlHxeZ
DBnlVRO8uXeQztxB4hSHGYvh0uxgC2pO4OvheUPBw8SzHGo/gwzZ71Cf92NOPh0nnG5pghCiohs1
mLMem5gh67mb0qFdN8xvQDgRk/yZgVgNwnt4fzjC/MmpKDyEXgd3eUaP88cvhwK9FV/lS7S1nNir
6vAarygo/QeFS0O3KZLtExo3hjzsPtbLCMpr2AIafYMHZRiepOri2UZlHauSlynuvfMfJEs+Z7oU
oZH8PqCc0CVRa+OIL2PkQNxSfrohooePacEX/EsXv4zxZWKt7rDAf9AU36GkNL7q428RouJE9XZx
7tYC/d2Q/LPWgUFd4Sz/FlJhyZM8Ew9/ahhhXM6lFN8w82//DO4fgQg60zxQTAr4vea9og9YT3Dj
UQQfZ/BbOx9HfLxtxfsw9sCJZZfANi0dnhVhUoLdOUTvoL8QMq0GnEwf003lF1c6ZeS6xZrQhl5H
T2SOmmj8vq3D4U8ZyT3h9yAgcG+4OjFb1a1PSNdISjXeRcS2Uj8QYohvUWXThdB0xDEfmIryEMED
8cm0ThtYvQ7qHATOn5AV67HVV2ygvAxE/54awMbxn0IsWvtxP07H/TgDdaN8nJhkY9ewGYcUkcWJ
suImZABCyYzjpRhuk/v1gw/VNPsTNsPNOLxPgMrEINKfOYpfYAnanbi33W6Fpl5YVYk5LWwyYqDJ
jnWBN20i7JhKQR5Jwv+WSsBvQBXCTEyYUf53/ZIWL0C5VqgctiI1SUzinzYJcJMMSvFI7MeIj0j3
pLwni6oaiVxQErmF6V0bCY8iRtCgsEuGXSLhTPg84fbEvchDaBjoO4aVBxqLmZRGNJz4Gg0oI0wm
ApST4liLI87Rvg1/TU6y6aixaQklsUEzBVUB0S0iMZemSDSVlj6RLCjR/AtRb1wYItVMxOqJk8NQ
EuhPfM//B+76PAx+0iAWn9X4Zs2F0Fe8rGx4YOX/ex3CeU7iIx2DLw9v3qkdnj7DX9gbLtw5Z4P9
Cj9f/B64UPbLZpAlXvHfbzH5/P/3iJ9i4HGlT7hR+YGo6cx5NjaApEkQJrqNho2n/H+kY2ppqlC/
JbAuKoe7zebDOxLaY1wH+Ko3mYThnuXTGUC3FuWXKMAkPtCsUnuIbDGA9lMnpD/UQlh9OWcROSZu
VUajw305pNH6/7JFckRjK1YaX+YNf0P3jHRAcdiObCTAPMq/IgtmFYmsPaujeYIOTl6GRoVXW4A2
xCVQuqFiv/G4AphfnaujgPyIf6sp9gTiQhdp1ZMBdgAD9+L33Vt8i69ELl/nVSAqyv8PxlTeg/u8
cZ/O03lzjJtf/Uf/aX7Lc8Hdj4sD7vtFVESJzyA1qrUhGkGPSSKzvjMDq+cQDQrjEzbXxJX2LIM8
yqvNgCeN0gghK4+edz+/XcVjh4qEFZk4bS2mT9zHYWthP0xdy1ghkDGVo+e4TFK06pIjnAvySRqn
8VVUwYDnrukh6GMtEj9BnOybJx4EMjh9u4t1R9gaMHMfYN/N3V77Bk4D4gOxpSnubtoGP9mlIVzS
NPyMwITxThOXwsDWHdxyWGHEZTZYiCXtZbMER99QCTVP4xfrfCYLJOyFukcBu6YYX5frziUaiDk2
PRJdktUQn8Uey5MHvzprarl/BLKbLsUjEbINTKF4C+Ysmepg11OWW0Aw4g14l7zX5uL0zq2juip8
fjj/HCdxiX9IkRBniM7VE2u1ODcg5+GHR+LTV/PoYha6EZ4X0PsDE8/Ake4QiOCxszOK0nmLA7v2
y00GSM90L5bjQcTw4O8tk9nBWfn/8f98fBwnn/ACnILEbo3gsXckLhnSm47sJV4DACvN6ASC3lmc
Gpl0GNkVb7kn8hFuQcvMmiP14Ph9+cxFFJg/IkdFHMlbALOUh7jkng7oLoGQ/9frl8tIlYUbo4r/
H+IdZkDuvM3qF/+tv+dppAtonHJ91bf//ku/mnnNDvZAP2jBRf5WGrwlVglrzW/fjuEJsZ48NzXT
C3gKsFP++01c/gz2hPUggvqQPLk/9zxECBbDFnsK8DKcz0/eZrPb7ZiLDff8j7EvfxOPXefuDBE3
MtyxQzLLc15RQzhMY4t/TSDYqe4r0sjOgabsT2QyQnl+x/PFtSPNqM3nX+uFGuZco9kRV4745g/j
aXHo07hl18Wuh7WIbBrxBIPVT/NETik8FdgPA+reUS4HSEG2xlBcm+IzruoklIgcG3GUucnCmulF
2PvH1HktqaptYfiJrEIQ1FuyYM56QxlazAKKiE9/voFrV52F2i7bNsBkzhH+4CWHE5l8NWkGnIec
k79NPDbkN3IFU+7CN1+nNndQ/KhUQ6RK0OjsgFQzwrCB56xDpMKThbQJgOXC3Eox5YEmPFQbJlhu
RBLk4eFNj47jw4MDjcTIYya6jr8FCt+KQJQNfwtV7IjSIYJCTP8yfctkLmqIMr1/rEtXJvsnX+hM
LvZaLbrdFSdaFy8BKramt2OF+G0wnZnj4VqyCKZ/jz95dVnqRLvvt0p+ASPBD3STjkhMIw7v3TsG
hAWKZEBPT3NyGNjobgOIh2j2XjtKoARPZDxEutrw8gNl1/5VsDSbBipPaGHtvm7SBVFGTa4PnqQ5
+LjtCeyEirj4oy4Kf1yuIrkqt/UJIklUmbHXbHErmGJxnqwhxkkgClKCbdi2xflOHpHfyiaKmiCL
gTrU4dtIfEA/oXqGqEpS6Ld0k+CVx5FPZwNUh0mf/KW2R6WGFjqaTwQNoAv4OR/Ncdtr9fc8BaiU
TpItItWiTUxcsUarGb89CRxG4D/9rx+PqojIod8LvoPWRBsC/FCOKMU5NimjESidJ6iI80L061OH
29MaIGF9W9/ePiaCJzg360RGEh3dfDI9rDykkVQ3Ww2znGWTYlbOipkKLEi1kheC9XKHrmpbdbj9
YMQL3fxjFl+PP8gG1U2JfgGPYYvcI91s+iBPOr+NSlhY9LVu3s+G51W50VW73NBzlLbj/vfzvo8O
5SY6RBi+uSBE523SPhFhB8AMGjqd15c5O3DZHvSe83QejR7zB5aTN9S16H82fWNE0x/Db5xkKl49
LWguGZWddwX3TLoZSuONgJeTkQZrB7yfQoTHABsJr1X1UtCFRSJkhC8N826j9wy+A7Wn9D8DLDCn
79V30polyyKAhdHNoe4v30tU4/BXUkevNoDOJv7i2tUSrfczlj/Hbts/drVJPNcnVw3dXAFlB8Y6
WybLT717gWtCzQQ442sZrXErQXKh89nJ7xXahZjfNZoWN70SBcUBVNulsW6tk+XpcEWF1aeeMVG8
Z9D2gS/VO1TJEBFkAAFKc06H0+FyqPmNNYhgvs+1baZOoye+kBK/flYZOMVkFy9kwAqURwRlRUdX
wiWQLKZ4sVJwYFgjHWbvkT1z5XqfXWco0AIJKn0FozJ1qy7EOB5eBeXUI+BoCzwGgKwRrjj9CJEI
us50BLCvdmi+whvgv8++OJJneE1Tu3eBADApIPbmU1FAPgXCQCii4K9p7L/ofTG9IjcGxuBrgYhH
3+DQOnwgKnaBsgMGp8cL9PfRp5LA77xioyFyFHlJp7Zr8RMR8WorHLrKX9eg485Ec++UBxkEqPXz
87IRerPohQs8BPA46D5ygpb383febreDdTg/e9W5KzuM7his5wbA2vpA+M//saIh93qotzOqjNnL
ZWp5w5UANQnDY2wwtqAxMe4gjMOfTQBuPh24AtX0JDOBOEmjNESyIhDEdycnZ+i/9vSjQbDolEXh
HCvWCaY2//92GjiPc3XEBTpmnu9cQh3tPWAf9IGH8Cxo/r4miO86T6+c0b7hEVFxki0O26Qa/sX/
ThN6WSAcOnDrQOn4Kr7vGfbMeFm/O2gbdzlu9I5wGRrG4btDhgAShto36AuHXmL4tB6V+zuMNsje
MX7vQJldbMnhaotAsmRhaPSR7zR4PvkPEevubl/4D1oUPHC35WliHo8BiCUW8NU2kFtap6xMpKgO
VxIqcnu7tih7lRYxdWieDoE2pvs7UHo39sSNryTf7+I3YJuLSoa8vOrIWJNPYlglvhGSHcqt7KF8
pPFT6Z13d/ksomAlclcnc+xdze5qVXcgtpIekCagftqXqEACx4KrhJwSgGEoi54EKGWsqwABIZlC
ZcZW7XwgRlERpqOkFd8e3REefhN+PGQjZUCGgko/yJj2lDJ3y2lPz5x1+PyOJkczIMSRKETiQInM
1aW8m2QqwIoIQyQMvhGDFu51LrF4CtwTUTDChC+RBTRrMpwPkUxkFl3QPNQYJBp+0WqQWO5OhC6J
IGG3w2ov8UFwCr7+FbC2mHrL8RFl50dwr8j7lcf72ZZATGJ1yR0lbZSknGXHfrAWWGAkkSJe02Fj
6Ue9nEjfQ5rKP09k9Zr+ckKDN9TH5J+IWKEIVX0MCTJwGyd4TgiuE75KbdaYCNpQGUhJ4ZegAAVj
k9gLnDKp0L/tRLczOyQH2Dht1LGr+IlPMwAqUA5IlKCz0xR9YwT3DlCtIoAlR/JhcqKTY73YEbW/
/2JamitekyI+ln0u+nbUscVYkBAeT8bST/6o7qygVToZ6Z8kggoHWg7HiQDxF6HLUJCd/ZYUmYII
Ae+NeEpiKkoBgtOtRLVk97zNIZWK6jttQE7822RYHM2bDffSl9sA/2n5J5HIsecfe2D5mJOZp73D
gV/PNv1VfwFqVRJseoJmRxtr/abzdzUJlOm+ESRb/awPXptdB3+ZJJjIOcDcfHS3RgA3OR/ZMmsy
66/4xA1zSBBHsp/wYsPFqg/gczObUcvq85dpZ7NadWkpEBASFPKe4zFZfF0qB9ttatZt1RkMpiTr
w7+/cWc67VAImV5tfl0F8Z7Hl15RNq/icj7IBs0KZ0a1kE2y7szCDtaE88Zngs5GV+VJNqcxjhFJ
tCTKvJs7CZ1PlueN8d7g3adrMP5LEcBmkQNUTSlGsN/b6jPdbYKCKriVw0D2QQ1L/loOzAt91T+i
Z48SCFYeN6+GWlHqjeajcI9H7HIus7LhKWhEwzaou0AOeWWcDfhOvC2MJzZUBTkp+O90uiTW6zzD
qyeLKN/F+1USMioJMwoXs35k9hML29YQDBq4cRHLAB8CCFdz6+DVVUfWQrHTEXcFOaEkLP4VphTL
BpA0eFpbw9rKkyR6nFN+n1H49DEXpxMzglLzc1eXhg8YaNbiGe9NcdUKNuzX0cXE9QFYwCbpfFh8
ZQNqZl6HbfD/cvZ+7ZMPP5HZGCsnhbUA1CQC/pBRfWZunJNcKVrlzBH1hcwRGvG7SpdIfJGOVUR1
7oh7hcCngIh5kuZFHYpA1H6o/oBCl2Sm7slJLluDRIq+n/n25FhrGFrK7CYpE+1xV0wPZUKQDaVr
B2yHU+7BeDDTdaSgJDPJCfQBso4k2DFofqphJcWtZl+a2EOZ3BqIP/VeJJs1yoyxIxsTGUJcJvEx
SREBs3OfnMD3X11WFAYznjtypbyIvyHKQCEzYxhXV2pWQVTJLd48euPUpcJH70urtcd3Xfzi7zqz
qL4AQFftKSgIvIXUKmHI1/26r/FrKVUmvGfzZXJpAwPqafxC9qws61g83VjZUUuhHXMjjNZR+rpP
LqKdQk1TVveb06LjOXpPJASQh/Kx6hAGqKxxKg/oEEjWyyXOMsFywFDteH/eeDzmHiA6R9ZqOciy
AIOf8ah9sHJe/Dg8r9AEZE7d11RbY5bqKBtl8xjf98++jDo0vRiskae5WQctyUMGe77FbTHPOiqe
Lf/VU8WHgBoqtVO8B3pyKywaxK9M0UgXfxh4joR7Ay5bQJacUkJd4SQi0+fC4gIkjXKg+ccqEf7x
8MkcbKc8r3rKhy807kbmit65tfKDoE9loEs+Gndikmcpp1zh9qBZKBPjiRNfyksyF1dX74ZBAWMD
HMYQ3hlQFkZoeyyjtKpSOixWjmEj9/YydxRRAymkiqqHZL/5TupeyYGW0Foy42HT2g0p0f6tZqzb
k8OoMPeH3JdJYDLDaBj3bH2uWYF47sqcpjK3zSaTg384jK4Wi/2MuiZfoN/tLk7Wgn6lTfHzau6G
TMOMUmy0+Nayg6bMsid/K7GWHDvQriA9pKYs8vcao9ACokzJJOeAQgOtJmjwCMOYcs3Xk3oOtXkk
YoJrBhZTwc9TCjm/jfPLjz0AWT5dx+qmKj5bdIaqpXmnfKcoC6mwvmr+EVVDcX2h2V9df34wMhhw
/cYCqO7WdvhYVb9tkn1ht4IA/svGkQhp0LlOgnHYs3uq1Wc227ACtlgS+sdxHZ/f4/g4RlLYo0iz
6o/2ewA/NmQbwrwqgpa6PMiyZQNPLQV4thJQMzjIDHTtJJWxAYoexO8o0nUQCT9R2mHZ6OJZlQHB
yXkmAhjk70YPpDDxOx44kmCzEcn8hgjBMVuCATJDw5cdKb8niGEQYgK1bjP9lhavyaog9xmWUsCn
hO+3x5eZ3IeuSSwriQ1swarHICpJVUoFX61t5/8Yyzn20yh2eU9fviR7RqABLC7OBzQIBdJaXwbq
i7lFnCkkgpDymBzwOu+wZendbmUel0UD5SbOzPvfCZTJ8G6hzUVd/EzMQNQg/igu/O5FVRm3zkh/
6ascUvXdo3vmg3iqFmCosi6NOQbq2TyMABBUR4z8gw8F5xg2Lr0wUiBJgqTkQVJY5YwM9oTlRhYd
1nDW8bsDJguiC61rS+/g+UFoS2WG8CUm0SzEUOWEpQlXTIixw3RkxaJrXtX1SxS1JR9t88SCyBib
UfiIv/JLDRKgpFiK9x00mFrwBRNNLkeKKlI3EYsQtkAmIJmGUD1zjJFUi8Sx7Efmg0TkxGNxySgd
eosV9eDRPyHNMi1xRpEr6uekMhdfEtLCk6P4WxpkX9enaSAT8Wtwt0sSDyLlKm/jGVBfFKfcpP2a
EMDF4SzpJmjyIY4YtHoRwvgMxHsnYYt93QU+wCtIcqQROumgf8HqMW5B+ZK8StaMeSKKXJImA4/D
ql5mTWaAgUyDf3+7BoEWmsCMzu16KTkkdlf6rsnoRF6zOmYQDviZmtSR+CPG8Mcc30ZS/IvwJkFl
kckMVSISBKkgN0GTSYLztClmO23n4qFPjCHPGbwSoooyGzERbSUUklP/Zob7/Wgvo+Mn/CW69D/j
M7zFpoOOzOdMY8NFm7lVzgvJ5LZbYjRxkZJRJxHLncEh9QYZInIMZcvN/ZUhLE9gppAGzmw2o3JL
XEtwTRNK4uur6Xkvk6ltyOwRzJh+z7yEDE/Z8HJEKoLTTmaqBJ868a2TEf2rbMhQ/G332R0xVSlk
SNsG8k6PBmkIwpY6CHxhni+8F/k7rkICAtUzWcleatjGVIITpuuruVhRoG4RdssZROO8enU5Q4pQ
vghFE4m3N8GmP5uMDqPRvmWN5kiUskmouNnULf4cuANxrrTYFvItJYVj3q1ekdOrJzZAYFDoNoMj
COTv5Gw9hoabDqV9hToQ30DcvC+uxIGQx6juNDt6R0NAPQ3fYGhWz7DVP/d0IEUySCTUrCLAKpbQ
GftyYshannSybgOu9JUqGVZgEBqx6KSuKYWkEPW9TjWcqatJlIowxv/ZCRFBMVnBi5AZDMIfOb8k
4IjBETPKq4pSezyWskzuqReQyiJVAE2d8wYxBZX5iN1Pp+YN+Bl6hhBEuFxgqoDjAn1J+R+IC+II
sEzKOQqhofh5iNfkbVRSvYSlKAsngOtihrLoX/5X/OnbvJf3QLtxaZBY95LBm5Wn+psU8XbuwPOs
yhMXgljIxYT/udiiSmXgFBpzkcGW2paGhYjUR+god7/VfSB1MHysfCzKc9Joll/p7jMAUtMhqgLz
15iKnp38Ya8pfnPh/FfllUNArXfQljOr7Bv2uuaiXOes4VSgDrZAqf2G9jtGpkBjqe4wDsN7mHpK
DytfsTV4w++BW3oZ1ynnXXymLpw1IBWnkCaQNLFRg3wi3VETJZFnSd4YOEQmM06YEbnlaHKyfeZe
zjCG52wzCwA3oUXFNB70+/1N4DNYRwzeCQEOM/WAHzd7Ug3BiRXMrMlE5umzJ2fxb5MzuobKZEEc
BDXTRYhRTmKo2cG7R0bEdF+aWY9cj0VAbsXog5Yu7lZMAqGsESgy4XMlAAuY4QArTnDWQNotpPEr
C8cvu5J1JnUlx5JX1Tr6Xt8/wgf267XusXcUTfHOMQBoeGSVOwaKr4QiDVmEYPN6nJc+1CohwMP7
GjeHLW7TRbrQVhmdR4r2GvKN36Hab3bL8Wfw4hSQTfVkJbzMiWiwMMrOTly3zvex/hxERwQ/gy/u
BxNlcZkgCTo7Te6zYpEDmx1API0HMUxVYa1euEWvSj4Sy69MgkwUTHsyc8ksdrUkRZ8kHkeH44Tf
4yEMl1gbrhkqzOdwnteqQ4MA6AE85MquMgeLxOJFmRDbz/MQz4vxbXwd3sb3qYi/t6iLsiZhtPR2
T3Ppq0iQ9D5RFI3pZtGIufQxXnwAHy5YGBXr0kf3Aw0SeJrVQknyS8gxnY7/hh7ZnPW3+xNsQCQI
cXHJkigVjNy/3FLWTolM0LMD5lVgOyUmc2JRJ72fhtVCZRKfUuaCUz9hXTx3/iEuXEKh2JYcvLDO
nSUZ+Shw+itGJNTJ/Zw1Zw4uF8OXM2qnWLYzuUmMkfpip5a5BnXYjMN0xqr011uCTQqNT9wWpQEk
Mxhqz4yhC6NI4hWFss1jKi3VZAMbQA9y+oXNQEABiBqtlO6TYlQ36z9AAUg1RLHBk6E513LPfkwh
SLcIYaVMIbfSmezPqnOHhuRKMtrLULGfHYp9VU0jprCE6AHvfbEBv+LuJlETkzr3jg63UEMTVAPk
nJAlKT+auL87xkIhyBIphKKq2Qu4QaIvuSJuzxA6yCiSU1HOIlm6WKpYVlNfFAQI5jDUaaIELkX9
1JflVp5bFQ+sVv8Xyv13dslnka3hy3km59dmIwU42c7UgqSEY7hU5v0N1SXJa6SCM+Ec53MP7sBf
Zf/KNCBjOvc1lp8cSDQfQ+K5X2RZVodcgl5pmP223+9//S/Iwei0mXinSqhRYI4pa47Ed3mg0K5h
FGgmaFqAeewF2R+HUqpHTuaxK/hqXJ9+zteXyEJ2Rc09W/s9I2svM2/Dw6cFuyB5RVG/kFsa3zyO
uRCPPQOxMjh3JDD/xSQSlxwJ1kG59+RdI+u2lVeWXcxvZvKYfNUPDPqFNFZAQOJv4Rk5B4jwhJnz
cKDfJxH1w+TzS+9wf/Yk7uH9aCZGFrBhwLKItZSjeNG4mDXIqMrNRnBOQ7yKeTU367DsUIobXA7a
Lu3r3exufibJ/rq/beI5MjWb2pLVEyZ1eJz2kDF6waqZYSw6RiNlDJQa+iQF+C2O5THQUaLXnZiX
I0odZjN9lSxrS5oq+uQG/5KGB2xoFIzx1aM7SKsUmnjw6RR90ky4Fv0z4ExykV6TcsmZlQp2lu2f
IHMfiUISKqi/1CCGnn+8mPSLNtpGCR8TNVQXzwG6u24tgLcURAMgHsHZUeHj4hBI2ATzxX3OL/Ni
pOOGUPM/xMbPTcaSb4QpEhMoZ9RcdXRn5Ti6Wt55390XNU75yJr9pFGPNkTcaec2dFmseuiQ5azo
M1piGUkyPmgcBzrtSwiuqmHifgNFUD1Z6cvNBUeW5OadsikdRHQlD40m9JL7LipBKjsaai8Eryxo
T/926cSGe317SMIIDZDcZ1d8uznnOKcK6FFUVh/7MyBnuuKI8n8L80jYSNA11Ye1VTJ79YCr96GV
IVb8adhqE+6Mg1xwhk84Tb2ro03oUI4gEwXXft41Sjc7FJDBJ6Tx4GmXz27eycYNJK+oT/fiCUhq
tc9OMZ5dhNFAnKpAYVBGf1jQ8BDYSZFOAmtnlgT2R7tYgsyHnGlM+Mncl9tNArBNDbWb264+QwO2
U7C3gGS1TMSoN8+plQ6z/p0g+TEoSSDTUMWhrNH7DB6HVu9GruE/wnhBg5wQL/NeFzQezAsDtHf3
Lqv64SgEQIyuxLvsgcfzQaExiAIXRwWKI9wiiASJ+YSFxaCFWFaYvOYdBVTqZxQ7Bg0iS6aF2ZNK
Vi/6y3YxtEOCiZ30aQvWoT4lekbSsf+aa/NkfZ8de28mp3EDFtO2IAAgFoBNnZCDiMoC4jE6AfRf
NMYsjAkRxQCRPUPvq718ccjI6kjDmatH9xUjBQk4FWQKlTWwIOQmTNVYAj0RwAP5jLe6dOvek+uO
EVX8IefRpTvMDAd8EEVNE/ov9uOvroKAElQT6M4YTQLdo7zt145OjdUV/uApaG/hnqzpST1HhVdH
oaXcIPM+jTcs1vmmBIlFVWJ/XqZrQtoZXJYripgWQNuIkxVYvm7VxhEdI3KRpcF33Wc5eG3NPjIb
BbJK1xbghO/uoGYCL/gt3FUZHxI53ut6mAiH5UjLH3biC3UP69IIY8T7mKY8rWZ/yeExutu9cudI
5HeGqHpl+tgcoetO9aXSRAipKKQVD1EWDUWqxAjL4H+oWKjA3B1CZSQwMTsr0dX4IlC7yef4YRg9
JA7QwNTBfPUfG2jhr+Vtk0y/0/dkUKcnQPQ8o6k81kHWUVpsisFLtvpMeQmyhzRQZ5Sw+0g9Hqoh
wXFH2KPZfa/w+0JWTWt5vfhk3dnT2LGhDgtdi1O8YcVt29Up/gxvfXpGQQMBMdXKDJ7Ru69hCzBQ
Xt499tqa1Ti9HP1c4xxS/IJIleUHeuTwSF1Zs1qRk7Hvn4Pa22kTvFC/o05bQ8u1ETZFlfy9Rj/u
gRYDvjv7x77sqN2PJ4BAlKxwxv6Ll62b1Xg52dd8nazm4TrG8u/pYg1Zo+1H2FkKLVengAeXnCTR
veVOc47QEMJcr7FA0m8rfRN/3HLLYD4jzF4FqX8IYCCmTrCLC96NPgjhxQsHD32TnaxaAOkiMgGS
NyC7bGB3sltA0LAQMqWdBHAO+w1GBTLHDeIb0v0108a8WAIyY7Z4AUBDQThaFoPbAJGYibHQOkps
nlnHcgsvsytl6LaPon+/vbr/5Vtk9NOtxjw4U8f1VXOahkTgp8E7cQvMirt1Cs27omV+cZtDlVlr
CdId3o7ytMujp9N/Ur1a0LzZ0a7BpP3Bncutt6w3zphAplU7vbqt7/D43pzUw+czKJFUPvkqekXB
49QF7p0reNhh7xRcr+i1jdXl59CmN0/Zqp/vC07+5WOibLMZAPBZ1EdEDk4hcwaFNaapbY1cHqzy
OkE7awEDMftTqJrRw5rRyo23F4rrA4YaGBGkdKHIHv3nNN83Epvji+YeSncIKaSLM1LC+qw+v6y+
vfeM+bE9JFsAfBOyd5K/I/I/Q+al5I/DxgXuSqOv9LE37F/Q2z+03TdL8OsPgsaCGuLi2gPUoaE7
9N3d5gbaZtnudvbvyyPhOyEVxozrG6fW3a4p9mf4GdTcNrIvw9qwgQAYrrNUsiEBYj+0+aKvXrfe
AKwfrgLMhPiWsaOyLIh8zhvNTcaf+HsMyL2k9tZYY5VGRs6JjOQPVr++RoPr7zu7uNjUKOP3iqm7
HJcj9FxkMrgNGm46bTAHwV3tNmCMUn8iiUEqAaY6H2T03KdCBKsTOSAXDd4XTmQRNs++Qdh694u8
pyeLhg5w3WtBPuurZwceI2ttAZN8CQcA3uyH3jksCdw2IcQgEZ1tXv1omwKUpnFF32WfGzYCeHVK
H4LxN2MW/I/FqarUUCSyMv7yZRosNP3Xqs7HhuC3TqjlAgCIQqKJE/Z/0BMIGhtYL1mXDEFM5Its
7BVyetcP+wv0l0CV2lFkEVoxOTQMG8BPU7UQnniWFjIO7TfWkQiqoAl5mlPjILZBWTbqPQ/IZ9Sh
319MplD1QLEDix2Fvmv3uUFeVYMOeAla6/uSCIEXf6HWQfkT0+OvSN00qBBL0IaUPA4MCdymS487
D7w2qB97EK5wMjqxg45WWqBG6dxpUDe3zbr9SK0v8yoLeM1JOdrtTnTutL6D/O4ZnIZ8DDRivWvL
u928VHQU3AtOPHTP3iM8ITrNqQzVSQmyG2cHC+kkec8ClyBbT0wiG06RN+500xQplTNYpE/lY6GR
K8ghUVm9WX4TpFFkOJ4OhGwgZYgDh81utHkcUEBHeRG1W9INzi7E+msC7AEP9IYdh+AFKBccUan8
MivBPARwgaAGaEbNivGPQjoMJhI6mwysHeKgnKEnCDToNTOAe+zKlvWdIDNzJjJCPoLqPQoSZOIk
tcgfNh37u7+V5nv32un7EnQHUyseZZzQOkAULi6fm+8QL06L76S9UpCa+qCPgjKK+W2jnStCIw1m
mhJxnnSs00HeRocitQgzaLrxLdrLe2IiGlFrmSyrgH54+Hm38xlqzDR4KGIB3stNtWGqf/lMA9kS
2cWf+lf2NEBGcI7WRCjZPrmLuMFTmlynUbaHGPQ0NZy1dwiPscjhLmY3W+I3qO8u80YpbrXIaPaS
6WMOkJK+Dfz7Zfw0s04yNUCZW8qBolttl9GVHRMQwQZDL0UCGVqELByZrfAlqE158waFhwSLXNR+
WJDvHUp2vMHjZlNDy9EmuNlU8KjyUangkXpmH6mBA4j4Wm3ol3tUaFiQWaIftG3ApiJjhDYKY2qa
7VsU7YFHoOIVHAfUFb0sQGOip/xFc53S35iO6HWld9FkPnr3RrdloG75h9bme36ikIMoy613ZNEG
AofSA0ClL3q8okCJUwlOmCh+FZWSK1qhj2oxfk7OYMxf/S8pUbq4P6wIlygYiy1mwzDatnut5REC
NNbBTTObkaTrVLsSyidWCY9nezTQXEFqwsYf5N2wW2ONPnfDRlUHVw9cRus0ps9WRg8fFCwkMJJJ
xbli5KFYL4wpyGgP+lGUKQ3Ui17oAFic0MSlDHBtGm9ZRBpg80rqUcADgZDvDBbJZbyPcGfDwsRv
UpTG7cFHia8raD2kF/ysp9q3IXyCaZTaLWJBEdHuvm9/uUYncQxd6AYM9orJpzDzz6ilMVNp1qt0
HhwGkr+LYJhbA4Ml9Wory9oo5WxSbQQ/ETKd6geQ1LPs9A5ZupdM5SziGtLDdZiNAg9sbO+zh8ua
2UAdExkr+9KiGG046ejmlz2dQ1HpuxhAwnYQE79PBArz8ZECXkafBCpjcEcQC9sJoIoUkIibYcIQ
zLPqQPgyn+hbxX83ZQvc8bXCdwLWRm1kLIFol6g9UoVlOu8gWWRMM0iK+BUIsZ7fFtP6xli0AfIR
fuqD9oSCA3SK1UVhedNW+tRYnzso1aFw1EZAO6d8RhpwV7tHoMA0PJmowfPxMFX02EYQO+EDAO2c
Yd5SL2T55sszAsuvfddtWWxgMhP7/0UO0wWLzGMBAqwWps6RVwDScPfh2OMQD4RwYawMshdIlNSx
s33bfLOaNe1rRP0gYj6GeLw7jYkuNJO06dpjIuL9eFl55T7CpDO6XiNERSEHXgdMOIXZHD+pjTRN
ra/1vzhwXVfo6wG0zNodemDN3OPk1jF30R3mfGJswnStNrivOE+vqgTdR9UubraKOAudXxqgDymb
XD7jK1khaQ/pnmo9CEaohLd5JacctU6QISDiUzLYv5WwdfPzLPy+p5xyOX3FPbN9a40yD1PfntOJ
iJrbFtUZCj9bZlXuskA/CMJGxiKJrXjy3ELgxX2qGKHSVhtKAMH5P2vNXt1iXs5rO315bnXipJ9E
PQLQGm45FPPOwaXhYp6DkLrKyHtvENW+a3ulPk3Q5cRy4zaIlKD5GL3foUoTxfCVt3182Q9YNmeH
5V1FRka3ju+RkoWsare6k4acinXWr8eiWZjfdw/zFiYLEu34PdSHn3evhtcVpazUqZ29V+G3sCG6
eIh5HYMWVYmH/y6ctC32ffXC4X49cdugAQFytAhKbeR2npF5Q2MXaFBNIhS+KAO/mCBvx4rPOvRA
tws9HZSDMa2x2quHERR+OxrHtTDC7JRSjI4DlWgLs7Ziq9m5YnAEAfVj6rMjD/49h/osdZnCUjc+
ec+cc5o4CcEebOGVULzhexHeVe5t8vIQSaBJlWL4bNVhIy5Y5yLKiilsqtTRtT4VpUdIyp+6GD+B
hAa2z0hsIsaXReMUo2XintPcWCPD3fbTsNiq/kcgfdRhe0YP57eSCnVrpE1QVx7XwjdgaRZdY0xY
bDh1kLsRUgTHPRUBQqfcP47Oa2bNB+Uukvf5Y4SMwUhFBG5znRLcIYR3OVBAqJ08lsaCNMrlrNi0
p/R/yUEhKO30GdIBtQgnBWZoxla5IIpiD6WQRAgB2+FtcV3P1XXbVsc46lgqIQOIgZAlipP/vWN1
58xAhhmELHsQuOKiXYeTB5AiC289pJHJCxPEpJk4ACTA7qXgAZAWh1sqLwi+4axCILqJMdIUWbv3
qnVAZZODjHDJtIl6GtNkzlhYx2NDt+8EoxuotsPnoVifNpyWi2JosHTfxho+IwCqXiFzXIQC2Age
pYYWBNJooOi+ZoZAA8CEEUEzbN+64qCSk5PJEqBeQYuqu88I18QbNJf1p7SY+1EeQVYetEw9sutA
Se5WiwIFphPwayZ4rdWFtZ4Sai4exNpkWAk+imicObVxvmmHx4Mx0AinSJShld7gB/HyBiCwho3z
J3Nw+rIzaozMRoSJ6DuVVoJX1hoBm8OH/yKuXZgfpHZ6zF+Nhn2F2sxgzjx0la6J3aSDTWmWdiWD
/mvnMGMhckFQ5qugOUWdGdYCZwxV7NzOCvfEPJS43Lm+qMK41DBedMtRWTXZP6YBGW5F7w8ke9wa
RqeAy0MdXHBfIIt/rLV88rl1T8ZUv6+fxfgNFgjqqd+I3TjxUFRPOF8peNiF4RZfUxUwccyeYjpm
zcXXt2F90FGOTaVlF0nYmutu7jXFXgtxSWWBBOSQ4x+ZJyDLQXTpUIUEjg34ho/kI9COcJ95G6Ns
/emAfQ+jgNF2c2vIaTBluzwrqc3OkJI/eCwgPGMRRgEoxP14fN2jU7lX5jzIeOdx/Wi3rsG1PrwO
j0fPSA6YppzSPsFWapgaEIwxxaw4pgSDXp/A7FOUMENKNvULVbcRXcajg8f2dxkBwTlOL9cAHbO4
7vNUvFP4a1wpoHmdKKSgZ3e7Bmm9V3t2eKxGZD5X0LR/BcR9lFeIIVlpvuWE87QEg1Uif8dJekP3
5Ok3sh31MsJAXRmexjSCCR1vxaapWXzLN19NwzbzVetJoMjSgDnSsYl4JNE16qvoSD7CRjGjZk5w
mc4/V7c5eOouq9qDWfCcDAhHWT0RmtOvrjzUuiyeT1TxmCc0oP3LyxejuFE0otpMWeeMGDBj+YSm
Q0Cy8SQ/AA0O+B8sEdUubKCUIbc6iJPqEgHhK50ze4pfHR3jJvfJRtC/5VYu8nBMmNuyUiNEmB35
29M9NokjSEqYFLjDr0nNsswmgObCHZKSJjFidcv9Vmk1sWsr8ROV5x9rAX/IfRTkyNQNTuJSntPI
xJfDqG5feDJmcnmpc26xMcGChefg4LZ82SQpD/Y/mRWROjjnq7xUTCsfyDQaIPhcERJUNXA9djQK
FMV5cVfnn9OMEif1umau+81JcbS4EBcRrAK7aiAN+8Cz1GEVxp8jI+46qt1mzDBkOrO4kNP97ryW
Og2qNdrvJcqMJtkSt9wnoTsT+EKlojpNhkJOyNyb+dxGrf7vOShT4/xBpsV7R1BlZING0zNG2FcN
0O2dK6OYqza5Hd6ILe2yHaVeLtHfd89ikoa1blp5Ubc7+EkAp4XjYkn/S2zpH64A98+hRsdZ8NTP
jjT6pO9FZZvHUMKkPSdgjxqgpjdw8TsquYhOWLIVVjhfLpc4/qD22vvY3F/mVvjrK0kvajAAFtMj
9HGWirR4l6BD5tKSWgq6RjA8+AvxM/IE6iyNVGmuCiyI3M4WZKSggASr9jbdP0HpoFcNWif1BBII
ZmcLem1KUAJU7a/C5PztdsOPgAoF3STcPHJ/rg9uEepyBXgo/0st/hDwBjakvErD2QqE51GRtc3h
cOeNBdBDP5pmC3SdEiQx4QzQp4bV3DHrY9ki7a58TmmD96GScenrJKIND7AeuBxwhAH1EwHoNAfN
gTGKehzNJ55gA6ycXNb1BnC/9Afw67ZgS1GlKoKa/7vqE0ZbHUhfc0JAwYWaxu+4Z8unbpJ/c/li
xSod++ZAUIjXTn2JGDHMwh+g5eW2fXL/I4qvQjYUFiIFAHkGklLB8QRmi43gAewEKxLHnvLW0XxA
pCrH8QKr4wqOhqJwtV0hFhEUgxypYNHS1n46zUpYQNBnQi6igAH5TMha+MAhOGDQeZeGe808+WDA
+yn2F6UjLCbp2gOYmWqga37MpTMHWFTH1SCr+GyE4CTa0kR/dUHDGMGXdl+XGfA6lJdJ+7ixOLdx
SUxMVLwErxv8rgIQ+NgC2nxxhWyFY8KL+5EHjHMntz/3x8hr74Sl+buC3eFxQccJWly4QQL6V4GJ
sxRuLvCG5DV+73Cmmi4V9ePwPhXVd4oEXxW0uQATFCeZCpY4x9meQiR9FaK9bMoHFDAPmps8j5un
Ic8HCE5Hk57mHPUt/1RxfJJp68BMrThMf4f7vvjYd/qf0eG6P++PezoRXGtLpMfnCl+7BCTUXkpi
gLHF+IsIa72TTWXDLkd+RMH92TOk+JF15HMCURBkvkDvNCA/ZJYrnf8LlU2OjBwb2SUVAJodCvSS
s7xyzRT3zAj3zNjPIaPJr07+dS969wVIalbx/GTxaYXH1jpchwXmz6zRQ+ydoFydiBmH2bCAJ/ni
M7UCFmWE8l2ob9XiTwLJS1E02rSPTgEWijVcdgDrYKeVVt9Edh/LOsQ4+TxytEt+0SnZ4bexRKni
BUvrrV/MOWGLeXNJPADEQ9ow7PH0Y7OO49txGyd8sGL+3Dw3tZ16SDcKCzSaQWAF6RRSmIKRx9pN
JZ4smBjn0tFqQT5viUGaYEgEUXLbNHe3zWPT3tGooYPNH3NL3nr8ulkF38q/1J9JqOSWSlyL5aW6
aCxEl07t6nKJPLROoYySxpmMekHd8sZgIlueYDVhqII+h/JnUktTDhCMA+IK3l8l3B/wdGPX3vGZ
0fVlIRs2EAAhfSV8Z+5xwBU4TRA0JTNqjMgx/6WrfeeG1XtKTfaDCmagi4o6EzdQltgr716zdPmK
peAyWygJmdFIalaCVOPhN0JbvD8dpHPWI5R4twmjA7o7lH89o14BM5PjBpwmn0ve8G3sSJg3GFUE
a6Sbqte5a93jywmXg/YgHvPWgHr4T3XTNEMClxDcHPUzl2yCH6nCeOQrhTyzBXiPoo3dGpUHIq5P
7BVw0ynGfaX4BpWEF22bYW/wtu2l26SoCjH23CFuaVZvsyY2+ffbAXiDe/eVIcDc5dX5Sy3qtWAf
AMk7MRENuMM3MoIaUH52gQaP9jUmpoowtLiCU3DQzCXug7EgcD0dCQ2SIdZpc9Bsm/Th2IVh+7HC
/7IAWlwy08/rpXv6H01n1qyoskThX2QECAq8KpPzPL4Y6lZAcUCZf/350r43TnefvR0YiqqszJUr
V74u+DEGOnVSvsvrQIiY9sbUQtbrMEnWWD2ukENowOIfl0FE9Y/4enh/enWKBPHefdCMYsiJVXDg
0FHYNOQweJFfqsiXA64GgSmLMjRyWKZ3L1YyxgV6X3Zcs0NhZOst34pD6VsGQMypOQ4S0ljgBOYd
QtGIMqFYrPR5C+ctp2UqvR/c1pmhYfrcek/8NY+OAT9/7BsvmpRk4gCktjhs/IylBkAByz9yCl7j
an4uM3wUfsc3AGR58FA+9r6AQ0XrsejIA+FC+VINOYqL5Gvc1uPuQ42h1pCHYvjvzDP5ds0nCSgn
IOTArdxIS7IveBg0FJJ38UwfR23LWqBFUcGHae4BJf7W+2xJMPzujvsuurJRc3EL6qy+DlXvnPj3
OuWzvG5Maji2KQX43LbSz7hFXEx5B1eR7AQx+Lrk9xwIooPLSmaBNXe9ke1g2v6cY35G1RhQP2P8
CbDfcC7XgPQMASApab0tI1lccUyljUC+DVAjZN+n+8O6ohABVJvEtmdM5B7Ep8CJZUPt4s7yh6Xw
bPSjdMjpxG+eyGTBwyY+HhsTDhwuSRXIV2k5ZvFPag8yZyC+AnJAJEnYsK3UE1YQ8s46tKOSox5G
UIScAX7Km+cpZyqgi3IXPITWh2p0OYtczW+k5Ad2FmaDHB5Ait/LHwXPWGgTsER9lsFg//GOqo56
5vkwMuX20YSBxP30hMOeu3jj5owL4S+tquQQ5FIWcmKuo3Qz3GT6zuEMcaGchF+pZ8ZSnkku2Uw1
Zj4OtXo296+Hw3BzvDh2iS6uMnbQXOTITCGRQWKw6VZ3JqNHMQk3h+4WO/1v2fNkiCaILSDC0JXC
QPgYizmQlJVq4yjB8kHCQL7Lw4TCwx3JuIqsw50pQc3zb+wAhmTNlxTUWwHXwEUzw0HpDmAmDxkT
UHFIxV3mDQ/riDbpKN9Slw/IcAYx4RrJWwCBUq+/VQ2fpUlv9V+VSEZ3CR3IcUEsz+QwJqwSdQuh
oAkHsu1R4i2M4uowxni/jlVfPb/WphdONTec1oBtEN2ZFll78MYltGgLvmaKPlkGwtu6Zd5jTfM6
SM3JkoiSuc+7uscLxDr8SJx53TLQDC8v5HRrEfZBKEbkXzgmL5XbqOVyZyAg3B5dMhEHXbA8+ASU
N1mphE/wdwh2+BMcOW8yi44p1poZzkORD/ExbuzcZPasc5uzMFUXuM0MKxD2InNu1B4YMmvhPrHs
xE2WeS+H4LGMsPPEdmxEk3LLROozwIw+jxBUi7nFe0wjzKXgu7/JDwnMtpgd8uHfYmGpsQCPIU7v
v7lY8wjkmIGD9WLtKVQwBseY8kBTd2Uipy6PPeJ+8KejNV88OHIEoHib5cP7VNXS6lKefYenrCPR
UG6za9FtogvucBWEgvqM4JH5sZVxweYQdQBg/5ZX6bIWWXwVlR8MOAOFaDCJUxunnUkOug/9SUwd
cxkDpTFIuUthALXg0tvR4jP0mEXQU2hfjARz2/jN6OLmS2g6+kA2MPzGgiMjhyEsNUaolFNi8til
iEFKxuCTcRuvK/HrAi1N1Dy/JDJKMWT1mQeMgSVXv2VhYF+J3Y7yfWOCkDWZSOY12JjD2Ukn8Mu9
6hglxk4WDmNhCoHlF6pjsGdq4n/O0hJgghoFqakhe4m1UCeAptoZKjHUfTA1+gmwUJ9Drp5Tt+mt
EaLlbFPLA5rQD9aEYAkjQMKZQ/2zBwdIiNwMH2iR49iComyNCbEVNPQ/FUJeJjoYcksWOUlEL6Dq
/CI9Z814C+sEl0K+LaxNZizNms6/aftvO+ANQTfYVBsd+liHXY5RVVgHtFGw87JkmMq/9gzsZUWf
SHERDsFaib6as/JcCG/z4MgXh5g+voFqI3dJDobDkCfLt9wie6fFzFcnrcROt0xW9osFp+b4gDZQ
MhlIfBLGn2nRxPppiG/FtrmnE7HUisCdYA3Knphj6agYYyqTqd3mZzqDsGUZGMncZrJjXTP2YPQl
9oh3VDPr6xV9riV1Wcb8n6o1Wa6ZNPUuGXeWM6PDeIDmYO8xHbENEmHe+umZjydoVTKdaVuqe8z3
whynJFLJHs8Cg9e/4DYz7v6lLpXWYC0HS4gqzZECgooDip5IVPe4pfzcHjWh5pU7tZfJ9XDOITZr
G/b0UQA5tc9I8cTzM8PlNGj7g/7MANoGzUxunXj2WNBa2COV0yUlrTHQTCh6gABraLQyayzqbXs0
GiwIsCFA6OjHbbS/lt1YajutB680qsDX2XmRcluKXIThF9I7+bXGdqRCv2g9dzTFBKOR6Dn5MR35
iayB7pnYopi9lYbCdFaAUYMMCqpAwqfzZPdtLFjzM3EItEm0LvqPqzJ7XGklDTFzpmX8wyDr+2fq
Pa50o4qQR8GquD+TIseUb3NjfSkQ0+CximkDI0Kc+GuIQ2TO2ty47P5apz2DFDFTsJ6MG83b5QpL
qmH+2UuxmdAPuJbnkClywEU6jERYpjmjXz1teFrowoQ90nzXAxosKQ9Qviq3UfRLqgkyhwW4VSf0
dZiU0+iU7sodSRNABug79IUaS2W52TWm9w2sALBHeasxMKZ0iYF7BC/OOWzaqCJNci/THHMQ0xP1
7VUKhN4IFSeSz1kng4rz5g4ZAnkC+L+PcPQal/aE8oF52Uv6mUc5tK0jWbp601YQddvOZ5HsEbT+
AJgjd1h7yoV6mQRd6GJMzjAArXiMpYkbHdE4zKEPRGerg2Bfk16gsJi6Z3Q7IgdsScrFQYreU7qy
EIVUEj/gF6M0f7Qm9KpY4iES7C2KKy4fATjbDxgSQ4N1BnhBolF+oYMh9h2Sgjjv+FLiBck7Maxw
mRS/rY2xZsNDOAYVY1quTRA/4unCluZpkrnlFUjSPcpY+XYfq8CTERvZ8GV+lOeUtSXPRr6OjMuE
x86TQWOKKapR7yGvaRMpbjaZFmyXQ3me7VnDFyGgql/0o3XDv6/DISnWScMnscmEAfHZypFSl2rE
3xl+LVvQ6OGg7RnGtCcHl7kkc0vhAoJ1PGyPuMof5lWzM7FYqxkgVCi9dhEWgkShuy9cfdJ/PeBr
5gwzBYlfnw65Y+pKkUZk1pAe6SltunvR74wf4UdPX7SFCr37FYwcewqmBR16bCAxezTqQaEPsoie
z91kr23KmwuDVKd4j9wFalKLb+nczns98luDePEaveg8i0Dyy4fleApmPDoFaRaDZD4ooYrC3+Tm
ZsiuPGhN3VUuyPmOWswbBIRJofFJDfwVlCdDIr5Aj2BsIAdoOZlGANURvYA73kgfLb0VeoDwEjtS
HFxfDdpGEgtBe0RCoOyKvlsyBAfsNEY/ph/tUrKzMjH2KM7apLUuJL50yhDo23i0nBR2xN3TqeRH
B9fGY58fhu3Izp7UiJ+JT0aokDaPSzqZrcjD0cAF3ACX1ItxQFojuqvQUBll+0vuB5eQ9iJ0OYA3
e0dafiqamueSwQj6S8RRWn4CWZ7SeoCdZbpEOVlZ3dwlWfgn0vzWSt0jQthRos6q6X6Xr78HGGrH
cyBip2siUYAYUqPn1ixj+WW9BGxjajiQA27ZmH4yrkkNe4P/0xUAmQVrHpg0f/peuMLIdHLguRMk
G5rG3p2bhbYF7Tgn2QqWRTGqqVqe8XhgGH8TYF+R8QACh4ecdHt0hZ2dHvsPnOzFoy39o1j+T4hr
DVvXkbkvF+qSqrNh0PTqoeGXfC+mn4lf7BGuEgVWQoXuCwEo0LOcaJsa1s53ni7MS8v/eliGSzRL
9M4y39CzEKLoQh3Um7BBk60g6EYOovZl7zsGDCvm6jJHxRLeDv2adhGtchCI8rOxyPWgtc4pR1E/
IE/doYMIzV9GIt9DepZsHqDkECMTU2CwQKLC2etoxYo9IpPJs6wHE/QGZ58FsztG9oBOh51oXrDC
0IWS0PbZ0xYa7XoFIMBgAlv7PDnr7ZCMZLx3MlaiERHy8DGdW3N9Dzp7pJS6Coulr6JmywCHbmfO
yJLWP9UnTQGVr7hGlJyyl6PmMFu7CgYxcGW0ShuY9/YVwtMjtt9aB051Mjckudyl47EtZcmgKlqb
TanhNoYDTCBCaMfmGmttDZBkuy0QmwBF1g17S+brHc2BWrtSlf9GuHcOYJqR9e4mo+UlRxf2olMF
/A5dSnQPU4jr5JbNktQPDC/7vaM3eIIwl3QPZokQAEVOSVuCnLrGfInTh/4uSrZjihJbEG674Q5c
9GqB4D6naMGA7gGY3v4qBMRVO3246H1DgtsBZa+l9qsegk4Dsn2+I2XNQRkGktfxVMS9wV4pIgNq
+ZNPS3YRi0EGCYkJthmgzYTWcqSdhzRTCR3aDQ5Zes5J4MvxEzUcHWUS6P20zyZXCFftH4USZPLf
UawOlJbSBhvZai2KrMGc+auRsjCRPOmOaL10bF7bVylz/pp8jr7PdILqtK+tbRL3YZYskzWur0tm
jRbZD9wj5s2/kZYrvyMo/7VpqTrn0oGpAfcZ+X/n/tCQ9WqcW2cylNRIEDX929Hq7W+eYYoFHUnt
toefgCoKKBnlJ+RT5IMSONI0koIkA+VBfQbVSP07OLiyJOdPcdNtkRLKe4fxt5/5Ug6XI30uwQ4e
ND4vLGBvQCKJohcX+1sORVykAGrr3FcIokhTkYjlhZh02rltgNGQb3rNVPd1pHkrAiAvFh/MRdBS
6tSffz2auazuq+bytVIpdh6IR8CS5XkAVz+nAT2j/KzuzMGr5u3SjqwB+mqXL/ED/GnJVd1XIp+T
jZTVCFAaSv8ixGtujgvRaojGYHWSYkjG5L0G1ErQjayTXZBbaYwPS313hhfFure6H79Bz+vum24g
PaurUUnje9iSjTC9eoF3H0UiWtbyaT0+Kt0FfYTgIuIJACJGPrIJmD7mD8J0NLZ6g//XQ3X4hGkl
0zyEZgfMjpiSz00p+JYAWVKKFPe0M56Id5iVQ7hTNYnqMfop7E+Q2+kqQ/NLhYZc9fADFIyywBTt
lLVFk3gmH5yUpyTYsRfxjsPS9JCUZsTyQH/FLbGeH0ymssYuM+pMPqsDzfLT04YgE5+/52NYQML8
QDoG2G86cqWWELiYbcDczLsxQHibHITqGjl1HzXkEbQaR8hlo6z6U2474ZKN8Npnr5XIG9A0xZ1g
tO6OQZfmicxmttWQHdFj1WguQCuTuH2FInAke0CvBYq2ITR0Hu8xGHIrWYICg79T1CgXYBLAIg8N
VM4GYPYSMgVAbNzl+D4mKNu2qSxl/tmkUYRXCvI+Jx9o36kbIPYbBAtYkWf859HXt4ZbHGsCDEIw
KfWho0uvtSAVTdoTpw/nBxiQkHtijg8XFPiqDum0dFKs6s57UbOpoT8GGHVKszGyHqN583WMnJfO
3DMcdJA/J89B17fTnFDiwqbeK0rPnOYbJrCdL8K7W+w/05dQLNqmnS6bR42yFeSsqAEvwf2xGDCC
FAwQxAOPhQ6MJLKVdmDaGTJL+jVb4+1y9zarQPIgaKN0iuOBwbpNTzoFJkOdEhgiJGByAafXeMIP
O6Bb7PRJa2MSDhgeXQixnUM/G+OEkS9jkGnHgBiyxmCC+yOICS4cf32+rGJSJPkY03zyfmS7uC2V
brhsnaVLiAKAtfyeDk54d673zmpxtTPfnPt9Ydw5Ccu+i34l9O3B1va/YBII71SdtSgECCkT3U+V
WYIXR70CBg0lTta7W29YcXP0zYo56kAzlCmnylyZI5MAYJuRUUc+YazzLoQ4dI5oUccjoRkaG7C1
yVatzWt2aNnJjL4TmZdc6FgpEmmi8MRyHrd79OhDukdr0EOLfDbuQxcaNAknCskGGVvB5InAE04I
hM/9DdW85uA7CmaPu3CWgv2Dvt8X8+aYaEa1gDE3DzosRZ7lNBAvfqP4++m2Lglab5Oqg5it1y+G
JqCBbc2a5w/NfDvhsQZl6IQG6j/M8hHcu63mhWtElXGb0NKDh0fDCwR2oH/gs96xPiJ2//ZN1KoO
S1pyNc9NDZIVKsXHw5Z6RyxNIEpsKl1KChWpugDHBDFpFOkGbbs15zpRkDaXObV803bv3IRZiDre
wJjrGOhLugmagwYcpG5DdTpzF54XObsRnt4XU7eA84V3FRGmgSf2TU7j6vTUjXdl2sX/zi7i0NYD
7SSe0B3wntXAGe8evthj1EIXCzrARsQYE5IbAxz+z+S5KHGezKDPucTqs1hU/2YbVL6LGM2AJ8px
uLoUzS00LunwkzuQx96cgkdpMKfmMUIAkHZToSYocsV3m6YfiAk4+kX72g+fw4i2DQECE4w9ma2V
ChN63JgO4bnV2VZOu49AmZviUmPJhCOLegAkMAw4ChQQKnrUHMGKhR+HXsz8izJM6P3hJ5G6K9Ey
zHRkyYLQpx8TxS14cp+TuaOghuAt6Jan6O60C/pg4E45WCZH03yRQLHoeNlNT+e7h27imDqDKdJf
PrecMM8a4/YOpZTR7fShhxPcYmmXtQPy8LVxutHtegP3ZwKXt/1y27f1fYbV3NNoigov9BrtckGC
H+Vsn92gXmazpI+Lrfm0Who1NkmfisKSMjxyh+9eYTnUIhKPh+eIAkS2Eba/vBMZLnV4WPq7j9dF
Lh2PjEDjBpLm5B9HqVcpPdk+5NsbNBkbsIdEhewkuHpxc4xvbbyhXwetzlfzDJhfhMN/B5pnWWTz
yfRHJPO67N/NNVsW5LLnn27ySzEuxvnEOuWLQzgrTFuBlUJymwoj0vbjvFc97c80kVDg8GVPIxNg
CxWBBpc2Bcc9HVePq82XGcAldHQsTA5Frmeub9s3Fc72Zwfv7u4nkjL/OZvs1SwSH0Oo1DTE6qgP
chOOhc9H4Q/0sUj0EN49PAm7iaPBLCEnRx5fJHkg23arddqLfJr++vGUrH9FUzxI7T29j20Cal6e
LOgCHJFrwdmN//ZPljveNLd8gNhMw2KKFPA87/N8mA75NBwCDOMWzsD/b+g1LxzKJpZyFaV9Km0R
9Pl2lDWbs76GvU1MzGatNXFE73NxzqO5eMUcWWSi8h4kO3GvKMQRPxZK4BJ3fZojF3SqHDwFmooz
DdbcI44lBUicmZ+ktfI68NmXbn8Udcj15GixUVmRUzyK6Sb3PS2EP6ghJoS8LIkOiil82Z+gZ04/
PaFqQAdpSl4fEqD4zxqJjBTVOg8fWAxIV9adXGXFLXJNw5vOfg6d5dik9xuDDp4Op0D4SaJBIYcQ
D12GIiQewHNmq0BucNuQ7QsJYMYC7+Y3TDJ+soVGc2KxqU4uX8ZPttR8+FzKmMIVFOm49weShvzQ
ODMeHKpYJ0BY9AHkZO8ebv1tSuEm4/UaB3NoTbxMqgNaDAHB8T7mmpvdvRBSYBBkX9jO3QTGoEMg
a2w1d1QjiANRwwn/2JHl2XALNFVFyfiogtLLuEJcDClilYuSy3zgE6PeMoYm8fs9hfjxXEYwa1iP
bNtcHaMj8lw3iC9g3Uc8uvFzCXviR2TgHuWEL5Q2NBcfuEZcAF8S2XyqLp8MvnVm/5eeJQQWSHQA
gDVAZ4cpyDXhj4lKlOk1oIVBZcCneoxLVDZk4tPrBtKHsCOEi4VXfpWjMDCd5hWhZBQ4ZBzl/0hb
0nbXEqYDz4OESRemReXkwxgwpRupI9gMbCLEL9/fKP+7FpGu5B5/bAo2NpZYE2dIHr7mwgfgvkRD
CP+P6iDebJyp7cFNQbTcR4Ly6eGZwKAMFJ+ZEkNG/DlAb2lZBXbwZGTpycetiVyQHPQrpc/kIWQs
4X66Og00EXFNJTHw4UbIvUBUkYtATmQu36m5dbkgFjfCB4ZdKSMoqzG6m5KLxGdsr0hsSKIy32Iq
kRExik6+S4suZRtUAT1omUujugSJJNsY3rrVnOwO5mM+werMQV9Ehr8ACmgCEPfOggCZBRqPr67G
GsHz5zKpkfjCTh3jChu46DNSGRDPCG05H7RwEhpTgS4pFkGAQYevuCXaEyaICumoJbsUruoT95tm
iNhZ0lcpYgdd8D7tr6IznGSEzBHBJJVHYlpsiva+40myaswTr+Qa6O03004puEE3QKgsGKCSXDrJ
iM6c5Eb77MXKqBi/xhJrEg9R3O7Qawt8doS/BxOJapQ+GMoklEQCndEVvEv0rZ16qjJSpDVqN0EB
mo3ION33uTRk7NwvSRNEKqTLpTVuY+m61txDNfjdOcM8LgAFXx6NFQuiWFfBL6muhKfYoWU4BbH5
X0DzhbzWcu90C5QlQODbfZxsIq/afTjEgnIrMGhRkmLLYP4n6ze+JZ1w/dsEM+i++mJJt8C9a3ON
ccChxANVEbhZk3udUqEIZN/sA7DArQZZpegDJY1gbxFHwgkFPSAZBrxrjqqr1YEMidy+Nb5fltUI
52MLQwCYd2Msjb8MRB43OfGTTWAP8Kw9ZgyQfWf/SgCbUvpGxst4qE6ijTq1lq/B1m8tWAjbcgnK
QghGi/KgG7TsA/huKY7bnW5HuFToexGi+l/q8cHj6HUkr8YLnhs0zibIzY5ozgU7E0gL7K7cyB5r
uRY6hgoOynPR8keiGIe2qwPmJ5PzgBAm56NVBNpvm2g1bXQvsOsdDUfCQcdHn1pOa6wUnQztLoDY
KT7hwT5/NrDkR/FGRXmKnkCN8X1/ah5hiU4sDqej1Wp4iFE41ALORLWVsgn77rXGCAP9+x/qQOJO
0XAar21o0HW6hYovQmd0fso3XFkskQUuKfDgHR4Gcz8qHAopXM0C6yALRBEnj0TmR/knaCFtLto7
HK4OsKfSfZ8y8qgbus6UmfTgfW/aSHmCEvQC/GVKXejdwcAuwzltAezbmD66mbQpMXetgdJdnoJB
PM2XEpQSTNv6Meo/Rh+pGUdbwnuN4gXLZ38550xUl2C/b33oFIY//0Z4c69MD0siAK7fbw3NtUj4
Tb5eSuiJmhhtUQMK/8dew2EQ0o5KiSjA3uA19HZAveqnA+A8f7r/Hu7rQoc/DYCehuiUJbOtOo+/
D6VZOCjkD8flBhw08iEn4vyWtM75jQFls746e/qvYeV6qOcCb8mfe8/DVQR8F5gthr0L1udEy5SQ
whx+QPs28lRMHjTakizYUkqpcd3Huf+BCUs+32myfY57IPt+g4gsGhXAIOCJ1HcctE6jy2LXe8yd
M4jMtMRqERoYlGjT1bW5KsbUqhNvumB9LiVS56ZHjPudedqGtGUXgeHr1wN2RLb3vkLIXbz9AM4K
pIvDrImPUzO9H56FWLNpB6v2jvrZv4O9M6dvn7Yky3vvUg5C9HBOKHeyMJail8m5c7V7z7gp8BVp
gxIueOs7M9ziqADfEA/TwHCMQMzorhOs1Z5KjyFpqib9w6OesTdyfs27mzZ3Y9fzizE/kEF4Dmhy
RCEmlQNoIcqz/nq1T5w0iMl4PRHlNDaqT41qsQq/HoEy4c3s3k9mqp8qdrHKvGKlrIgEbIVkyNcz
BsqluQrQWap6rGPJlr0SNzwDtIdb3gJCnumW01x9SGUCP06pKImUbqx1gmZP4FccaJjeJNwA9SCm
DCqkkeD/4n4SB5G3rtk1SOd9u0TEjWcP+xVdwgnSD740W4oyux4oIyofmNyav9T818ggr3jgIZeo
mCOcUeALYPhQKAn2J0FSpCkfIo7ydYuuY22ajpx5+B+fVsAEPV5zV7S65rL519wliDvYn42EUa2x
OidvEazunsassVmHmX0Or3k36KGsuyBT06vpQtjcYX56T2lWTzhCYZZUAj0H1a7ARoskYmY/aFsq
jazO8TocR7TWeZ0LmnxjBEjsU2KLCUX3/GXH/DmprIRq8hzUNNWN6GNO16Evbim1xPPGi4K7eTVN
WtSnO1TBjelo3Z6yO8l9PSCvEM7/M5TWPLi8T6xg9GDJYCPpZF9kreSbJ8rvNC1jbWDDfj2P2vaD
RH9PGw87waiNBvHvSmuoWd0dXQEoQeEupCsbDNqJsarnz4Gyo/4J2xEQZZ5YZKA7Es/adE5mB2iR
kGUbeCOF0bnTwgfQD6A0njzd2pe/6Dcz894LwulBhvThFynRGD2X76haiWAhnGq8U53ch/hF4i6K
7x6782ngZLguzb9gSYKJ5kRddRaMLnhzaAaMWTRlCmSmAQREfTkJSRXiUusUGF3p/UvDhadLdjg+
J/vMg+kwCvqxTfsAOyb/IHkR6eKEoZqxiP0naTC5alG+BjJ+Sm8Ht1hxuXyQC+bnV3dZUhK7f3kP
R6UxzQPVm2wEBucam2L/XqCyOqOJM2UI8lrdaQ2q1aNvDFgs5ULWFtekNmyMSENEytEqN5E2vttP
YXM4LThj1OGj+jhLYmlfE25Zn3yYbREAk72X++02GpKKNAYWAJIXhnsKcNJunXbbgVvFjvVjhX2f
ff7c01Wijcw2po3quzd5KSWaBYaba/btM/lKYWGDIAGqavet0oW1T9Cxfu/I4+hHfa0OSe9QgE/K
pS1gsYoXxwZ+4DBEznyXLCHQMZkWokV+FWVLxck4JvHuoffcgUdnc4kFoQqZkivio20c6xwv2HDp
q0Nz1GBQHfkdzRR+lL9MTHBidSgh/BGU+ik1v8Hg+acOwx3J//HnL/h0E7ZzHCo+JG8JOC7hYzDA
96ndENIMfg7NCpdAD9qQnM1nyjUGg+8YhtrgswSHQFg+JW8qHrDoXNKbBM/Q5VP6unLqYfyPP8+I
vAE3Tc8kmMNdmwJlAAzrQNYKqSGqW/i/hIPyty0R6vI9Be1+yiC+n655jHz8a7THgU18va83CZQA
ZHWBKH44BZfJDRJ2EvCm8PvB4XtNgHwJ6Zsshy8RE0loZ/+YCyZAzuRKAokc4DYAchjt/6nukvSZ
C2ZPRxAC0T/IuhKDyI1yI2sw+7WgoJVzEvI5VH0SYHD/5dYkepUblk+TOPmFi6bHU5NYPuVJSXxM
3OmXj27lpOAsIKckAEEz/yQRlRwlnP4HYPyLhf/F/TJc6ChxTPkUqBBRc7FmYVPjxhswhH2pDEIO
VHVPEn7JXzmPjLg4DoTdcuev8adHYgGMZIfMcO3EPG2+hPdPljoh2/HvexOO8gZrEygafJsBkJQM
ojs8hp6OdGA1kFuP2lyMYDokCqUUEbY5qT5ekYuVmSDIA2cW+EAi9RC6vwNwAcRHoEZGZKxRHhTM
4uXbpC0roye1KRI7W0B+NA6Wg1yJ8CkO4U5BdHDl5YrkrwHGwkpmroCggAO+BGp2+Jj8SjHBF3Qf
+Txq6kybX0E4DlUnJ23Yco163G72I232RSASOfuWQ1j9oNOjW1rUeFDhQUzClQMNhFNrS60CqY/8
60PSb/8kawlBCWtrA/U8UJcYlCFeEojfewbidKHN8VuUOv7C50zphVmfVAhs+4iK2GSdNBylPbAg
fGwDbRkCLNPaAlI/qg0Uh6aneEkKN1zCOjcmjzVkRtF0jof8AOP7fuSfF7wEUrNo+ZOqgVL65ZOk
+eCCCuXuR7KC2AjFlJ6OZACFnS2pQzhkOAifagzHxBTiXYkuJlWLQkdHL90kPYi+AHkGsl/VuAaH
I3nCExSk49PLAMPwL4804XpQ6j0I1lKhBVsm7O6BEhj/ZpcIEubD6rNACYRgHCgBFKfNE9xLkp15
gZU6zLgm3BciT2owwXaGDT9GvYlJaVEDJ5iG9BugREZsin5MAPNWiKNQwcFVkICZyzZE3PiHeo1s
Ih7Na3D/4C+OHiucctty9D8FCjayFhweGG9yltaDyuXl3f7txRT06S4VjKDSgzYUIroekyV7eeLX
/SDap63QTuaCWBrAefiaRfhWmFtSOt+ZmnvVsTq+BQfDsfkkpHwa2+IY7ihCiuzbDrROPlDw342y
pOxI5Sv/6Winw+K7MorNKw4p2Tb+ALywCMCKQOsa8F6ppdwC70ijDyHztB0fHnM9RbwenjOU4TWD
SclPMv/iIU/r3gnYWPUl9i3vYMuS6YMbc7DrE+3gLuZOedNEcRK6tDm4dytSz1M8PJS9XcLxgG5M
OgPfAK1AjITlcyJy/attly3TY58W729Wb8ypNW49OmYP/4YqyA2Rijgu7Zu3jCetyBWNCVt6NSRI
yD32jOKGEGqCHo1G8gBX2ey8Ko+vIgqyApF1mkfaWrHttnwEF1s41xIFJ5eMa8FP4e68k7Q/MHg+
CxyOZtDNZiWslAkbegnTLXAf0ayR+mU4aEJHGbAnPunWjfVhQ5VaNADoF5DJQBhubEy9UMM6sjns
cYf995SNDJMOC/trm306aPC4HVLBNf9QphVPMdiyC7YQ6OkIti4bSAqshuQfJnsvUs9gM2uAaza8
f1NfOqmAgEkaVH4QHoz8FaQzAR8VH0w+XsIOk+K5x7weCoChuVKjTeq0H//lQ3Q4fsvoijQXbhum
8h92K5ZNbJywFWTnsmBmSxabaSMfALmjE4eYYsIdB/tfOcI6EJYeRvcPfGwNxkt2tlrzD045YDCL
ixo1QHax2uIvYn9/FhqjCUiJKcQIF1TC9li/Z4DLzgPMVlA+ZjKupeC5oODvHibDgMBj2szr55Ky
LRPwCWP9kK2NClgxyZwV49s4kwsWMkt25HIQG+Y3Qt3odwk32kumjhp47RYPV8SBIhBkFPGb/RJ1
3PswtjDMaKmdGyxqQGrwoQllpip1YjBbKGtZpy0HxSfF7FLGEyPKRJoDVZYRpwHnjYk9DZjL+F/K
KINwaZvKCALHlfppktAk+anqJVomO0jiDHIwqqy0GWhviyuFLrxJbQ4VPZQg0G0SEmeOzjBs8j46
TwWBeFfostJwIfFh4A1vHsog9004up8aribmDvlV+4HYjIbBe9Pi4OWQb4GBXkMfxS8wL8mMhaBu
6PUo0eyjicZRTisK0peEG6UKHKRMO17el3VUE+G36KKNxAOBQgiDtt2vbnDaDj2AQ6Ci5+LwdvFC
nxnOyL89XXwCpgaP8M0my96xu+20IXSC95IxfJrAsyxMGAkyyWULFxT+2wGHlewbq6aHh8XEoaEL
ODlYfgyz+KfPTjUFGemD/LvmgX4V7ufD3giOzY4GEIxmYwgG8K6gcqMmhIQYbKsGSh6EmQ07yWwN
RWUE2RcBEkn6TFf25mOBJYy0frPhkOYAv49bTkamw2jP2XnbpuU3Gn3zgHQTpSW0t9WuQdxmjzgc
aGlumAh8ASlQsHdbabdDV29MY+3KjGBujr7ofsCQSlTY1kA3hM4VdVLt2qe8Q/+7N2eWRkn+a8DH
C6AQLhg1sxY1jujo4xJZXnWnZkHS+xLB1YGjPBAUm8doTzWc6rHIhZ1CRX7cb8PRpWSwAV5BkaOX
I3dxN7dFjlCC1UuanlZt7sb2hp4D2sVEB+XDT7iLF0Sdw6i+rbK4bz6oOA0/MnZKONK/5y8snRzc
D02WaoBf83y9ULahDvHptlrzTCE7jxA6rfhY7W1qBA+TL8Om83rY+tPbWzT3WSHPxjGqHUW0PLTr
6+mw3Bq4QvUktVC8o0f2axLirZjW2BRESR3pddZZN5XKTwMYxaGYYbzUGmwnKzrpHbrLpHhd4MJn
EDasqqOkpwOlcso0MbsB13H7UN9R2CmeEYV5lne7rdSc5C0ftWsJwNCgfKUYxxQUk2wnU7IsN+s2
JRm31+7VsnxqCag7rPZJBGB6r538cGxMFGnc+P1Qq/CisS4EvE+jXzV3rRe7YGUOKYuISKNCgkjw
rqxxZZQwYtHGQ9LxA420DZoNlPGkAIcjfQ8Lg4JPZWrFUGeBuePGMcmG38ZCOSj7h5LO42VNBrF2
zJzsAP3++lQFMHcQxkDOQk9PrftQT9YhGVajua5NL23D0sR2UBBzf09riinXwXvaxuQY9dQwTpQ8
BEqvSUUQPjSpEGocvycDNgPVj/mqCY6EOeBaD4cpp+NpY+oebRBw4/x8T1BSoxZLxcW1zJX+vMat
+Q1YnRwic7rVHKZo2dYoEkbItZWL0gSmnShAAfmxLHDmKAIhz3jvV9QRoP6BspdVbEDam+tPsnwy
OgG+j6FDqjTeHRw16MvVpE1QgcZGNbmrHqWXiteqxmWDYn8CZpFOfG1COJbwxXamEyLT1T9kbj09
oNH7gKs2M6YfFxs4OVwa1CNQvKbQAdVpw2aOFwl1Wby0s6Zoq4Qg+FCFW/btXMOdR398oWAH7nOi
5+TRJ/wF/1N9fRX126jTDKCHRavg8nmMUqAk530C0QQZJ7LgtMCVNxsNGjyf9t+L6rgOAsxgpJ9O
8sdsDNz0qBro+Drvt2cQQdrtoTltI2lLcpnz3S/6Vq8GN2J0MGrkr1AfLI7Ge/3C26cQDQB8mFe+
Cq/9CvOEHYaikrbzNF3lNshypO3sz+PjROQFc2sXfjxD730vbxUl0cBX2YHKa/yYJRYipd2AZBPE
4zQfH0QTKQS8eFBWArz/HGUPoiAQE/uBPmZQjUol7DAQn7wfp6OSvnYVqluIpykOPFP9c4nxgzq4
idb3jXa2Wy61RHzTegm5UbNL6r0bVq/+ziCl5ieYi3XoHAoDXPFTL4qXh2RMo+WQtP6EXskhKrVX
khnG6H1JmbycinY3Z7wjjoOUCjaB3p0BLmdOWpCGrGgOG67RQDbK5tiQ7Gp07STlF+/bOC+fz+xW
DZR7T4fKpM3Kxuj5mWHam8aAYnDcezQomzPciedhlUF/qhujAMMdHlYqafpHNryPa/0S1xtUbKov
0lk9qrdDZQydssVe08bmUEv9ijdE2oHWD4h1U7OrVosHMsRzjTLzwzgPj8SBT6iDbGEqPd3ZeE3m
HbJNQdynIOFAg1k4eBMJT42tkol5corGJm39pfSAi9n9x0/zNHp94CSiw0KmhxbMhAl3BLRxzPGt
moFtYVPDakGKV8PY1BmlYzQIedgmbEfTzpF5IqROGZ2inqj2jbIokXqTDbMX3TB2mEM9j4g+gNFp
pCeF5vkDxtbj203RJsPFwe5wm/Jo1HJgfuR0LVsjq0rleSHVaMkx/nsSP0M+Jef7+fowpCU1zQZO
Lvz+H0nntZy4FkTRL6IKJBR4VU4kkXmhwBhJgEgSIPj6We0p35rrGWOCwjndu3eYEwiRwBgVfTyz
fclto3bi03olVscSuvGxzjD1KswvAloFqp2WVwUYY/VLzGdNe6/+WX8MifvIJbMHt3tc7vdPe7wP
JlEwIc+LVYvWmlaZ29p6WT+EvE3JJQr9JLGscLgbTsPQD/0FpwC0VJDfpOd9QxApJnxSjsa4CPdZ
6RnOdYbyKkSTHGDtOGO+YccJxGg/Wo3O1iIhf0Tc/3n0n/RJs+a8x1LSMigbrWVMelFMLyBfSMrj
fRzToRrecPy2AipbicKRGbH4/u+XEsVdoFynilNpp2NGMCDPmTVdQivznLC0/RCGqeQwAeQClfO7
dyLDfGfZs4beeHKYjOEBIv8FXWRBJxvxZCcXa7USF5UpMX3JarByQ47A1F8kkhjZdm6WZdhhE6Q9
OGgP1wBxZujS8ApT3rOwTcqBpGi8mbavcVD+KycJHMLtycommTN+QwXEV8YGHLD6XXuJElK1HHJb
oslkiRtpFNuTwcSORduKtQC/Jv2DVVrkjxQOWc5LkZFvIgn/mDJU0q2fX6YTWMNI5yR2KSjkrMnf
GT/EVAfLZUjI/N9PG9Qu69QfpaHX71n9dFRzxn+hyIepS2JfMmVI5iSejnYAmgyROyIW3B9tA+vl
/NfBH6dtH1dDhpvWKCVJVERGNEsMXZ9gB/SvvD8JkNmuTGs1k0i9ybZjS0rs7MDTnKz538nlgKOO
swnHsQ8RKVIREZy1I2dxbIRjFXkRclNXMlf+IjS4QBjhAjIZfydeXuxkcRS+jFskI6IVxFM57/SE
5EZD3rDSkZ/6ayK77F06Iu8qs7wdgVvp788o5YrhwKXJaJFO/7Kz5GKTq4+4n6mcRyE7cu7D4V3a
0l0IC+83nO7WEtz4Q+fL7KFhAiDGPL8LuVxGqXyfWenftZOk9Pl8NRYjrIu1WPz9tLGsZLuVaM1R
YvhJmLkwpUNReHSCZ3+3VsALMRrkNJfW3nAMx3n8/L9GsCLj9Hf99RpslzOMHZHcp5kfeutlf809
wNplpT5IliPaG7Kv5Kw21k7aYZgGfMsogU8hH2g3THnATzrdyccurAQ+A1+rAcRBi5aFW5ehJGQB
zMMYVr3XgNi8JblkN3R5skaUIMCMFt9pSUKlxsUyZTAOCZRuzyqoqHfGMktlXE+1RHrRyTtgb8IX
8/+x5GyBUnGsl0u5/2Iuc4FUlnPu8DFnm/WC9WNMtE5MENJkMoYgL1/xeEaeSbQkW7Y/HxM683ch
8SHkt+XZ16kkVMqZm+b2NP1lfg7y4XJWfD/xrb/4W87AzXJ9/i2zLHtgRy6hbXgueev+uj/lu3QK
cDpM5Qp4Wdg6WH2udTm1X2tI7xHveFUifohtnT/tOfE/crqAoHj9oZem07C/5rPEsaTK/v8Ry8v0
xfOyyMDMDS0/tDxezONKY1TFeZKjL19uKOvs/yV2wYXhjxaJP5xq/pbPwWEHImdIjtJEszxZtErw
DWbItGHW8P8x2P3HmESFdIvlUBh2bSW0Q77PsN9mBRS+AnQMeZ4GzakPV4Je90OoD/gTgNZ4nLOZ
/H0aPnfLPs2ctRcSVOpxp8mJWochh5mj9//QFmNJUC7tUdda+KDQHtmlHPHEtBI/JG946ru6RUss
x08uUVYYdzokh05ShxcJjxim6U9Xrsfcsfxk5fojOdpXO11IgiiHgZXXYt2Vb69kjJ4C7zjEvc8q
7EXN6JKrncKwG0IdkEewyLUxBSjmcr1yo1RWmILV2H3UnLLeegb3jDo9WesluUlpbfGzVPaIZX8Y
SiY0t3jqf7wk5ablbmfP+mHxkKht31q5g+RvpeUIJIOBm4x+MS5ixWObwyj3QfidCYbjsojiuMjL
Y2sFtwnxlKxT7pJcGcNZOuuOs+a64b8x6+NYrl3B3AM7mtjwu9b9mOgc2TpgE1vcfus+SavDKZdK
OBwSpMyZSX9/uSgK2aKmPw2DV5LvLN6afPnRAOasq7z9zk5jWJkjhiKANihdnouwJ9SZc30wjt+W
o66cgH2Usscawv3+fdDLGdyarHRTL7Uqx5cVktegKmBKyjtIsyh0uXFc15/yT3449ZZwtTDAsYbT
qw8y+Hc3Vn9ZWWPRQ/Hj+Xwut/1cfADiWL6N+fBxTI1wODjD/nJO5s7bQjobsPZj4WKN7Ulk2zE/
WcaGs1+u13xujxuZm2c4DGUFJutakq3h/Vpp4aYp+zPXHJdcyCIMZGElcoCoYzhzSWMni9HPL2cy
5b+UDLWVK59ryp1ecJNQ0rD75lawsfwfwx08+ICymMyIKOZcypZQy4YnzmwEPoel7y8WK87+cJqG
PKUsOD/W6MlZuASLxGXPI7qKubLmw3SxyN5mWUBHZPd1f61zkTKy9ol552cwc7Dyi1Y9P+MCGB9t
rqcZWg17wWdj5yrsZNV2BtxR4S1O4S17dEG8zt1ZWJDt7Deaaf4b9ahD0NXUcTkDbu83O2a3oLOz
CkboTABfVKC/AuGCS3FZXCZ37iH3FAHldmKxk7uPIU7wPfZ0ohBGdqjbEMFd/BYYJKtcPxqsZCvn
vnkzYT7DlDLsZuMdfzqSRHuP1OTtv9qelmQgqeiOGXLGHKzXiLyU9I1opqTTYfq5ZaDJRDsk2DDR
gF6Z3v3pMWGQr1pkV6QMrQSFJVgT7RsG9UxD28D2PDRpzxtmlvcB8huRBo1UUgmgNctDznuQQwSO
TAK314F+gE67r8PLiGp6L0Jo4VtnwfrCtILobjBkT1RGQKIDTLzEaYQJwegKhdjte5dRHQJzsX9S
npsHGYBAa50yJ2S1Y/0cUK/jUvY3VjMx+3pNs+ARntJ8VQ0e0w4uY3XYWpqHfNVaXkbVoLWstvze
A/84hdk+nXvU8cBrvb68MnTkA2g3yEko5fQNQzfzcAelNpl5yROr3mWKEI/fRhLvX9NX8krKNIvl
37F/w1JMWL4S7VYOaPowC2OEia7Npv8S9ZEAhhQY0DinJCidpGaroL0CLJcDoQuDgivWsMKjjfoa
R+mI7kc0NDIQsTeMPKqtzETLAYhGyeFCIUOheSh4I2KGhgCJHWcqOPh55MBTlmkqrKtI3hUcW3ze
AI6ZGwJ/k7Ma66DUT6D1LHjP5UBAxwLHfgoE3o34ZDp/v0GB1iP9A9cQ/BLYMtEjhDwRgwjGi1LG
M16QCSMuexxu/aBHJZRdmLF3XXjB5cDgOWp+649Am6Xa8oH8CpT5NJDQPVl1afvBQI0faI5QCihv
4DLCbuxCEMH5i9eGtm7iuyfM2SJlN2FlvExxPxMyrZB1Pwx11zKzHgivWd7UeQqJHHPFfLTu/YBE
fjMG4XK86efgz+E2qNhD/NlAfpfyW8Kk5eUhD/z9heudLo/p1QM6ZMI77x4QZAHEg4pywjh+8LQI
XbQfSZHK5X6ZcrJSwS9Qb545BRuEC2wSfT4gSDAuYByWxukz4yBrFUtRp/eDf17agRIsAgz2KAk0
Y0DJZLnLudCWmIWV4uelApxFgFJzxracgLeMYk2f98Q70t8OIk54WXNaZdjd3LBIyjg1ulh8KNFx
emH/Fa9BTkjjAPRzbuE0hGuOA2AiKTR/wQ8wvuV6LwdtmbsxsuDeYaYDDL7Wmf8Dex8uIcj1BVXA
jdugTo6aa/wwnSPfBHyvkl+CUYot2JR3pi21pYQb5syNM7+SBA/TL1IuY0jlqPRHPOY952hdFOdU
eQzuMMF6OJ8D755AHWzFaMPPkgdBI56PWkPxjuRl8mlBDiPUbrZpGNBXmQ1y/CJ+xFCZn4GFIiFg
/MEVhxUc75hHyNFVyHi7hfKy1CnQnjdjmF9bc2z8fPnkx2mNex4xjIfmO7jP5fhDumVss+SPas4H
5Xz3ROUIR66aI4GN1rjMgVBkOkJj7Uf9eSTGD39pvOcBVACXzBzn6efh6faxIPlYZL+NUVE9LLL4
3uxA9H/9eXAgkxbrdnsc9+cYZOC7gWgNFTcjeyjHdn/Ppi3pfDhRBRgiYNoQfyekcriYW3il9+GJ
pOplDz+IG+vNPvwV6fKvE2r6yVroCtI3SJMvYX17vFOph6VcXs4pgwQskB6utKhknb4k+UowHxxd
qa/7Tjx2YocqGRDD5H0ceSl6NvxYqbudscAJwVIeKUXpfr6nCaILosIWbANdw5qH8ubAOeRRw3U/
EAhivGQohpFr5dI6/hVkWLX94RAvTwoSqgzxFFxDdJCySxZUqo6djG5pE/umL2XRlFp7ye/3JUqZ
6mfYp5qXX+afWGIvI359vVx/vT7tJq8cL/uU0ExrpJWW5GNYVFKaQ7LD21CO2HIH/woRaEaZwboV
AAizRkLJFzm79WZBomp6Am5w5DlpviAI1q2fR5mH8z/DrXO4gxKBefs4sMfBfj+exw7YDl/0TwTF
AqLwKlK9/x2Nv/oRlmDMUigkWKnOw9DbUa+HqTelFS2kr+jZ1k7kjiDmw1vIp46JQtzvb85yN/SG
fJCPD3WBcxg8vP58H89ZQ2jv+1iaBWAAmO2esdj938MRr+t5vKdJkGHbKAeZstPxhAK7+yuMlmuO
5l/rxl+l/egDqMAvHlCUc/Bo+QCpoNoJvUDOgBy3Lz/gNP19tAMFMwseHZGOKQi5ESxNICwkwYew
A6U/kqWvP+QS0awAly2dN38IDnPOxxoHO1qet9u/MFCDm4u7pYU1CJiGinWH5nyHSwmqxgvJ2n89
yTcni8E+yJywy67GkUXg5oxfzvhwcsa9gN9dZ2xU+AmLqlnxGU9B89jPWWrl9ioY1bZtFKvgyFJ8
GxZHXBYXmFEcVyGQMIost8AR1P1/CEEMZcDPJ2U/c9PNkUbOyyJ0r/wVKN0DCxhnbgkZ9LehLv6t
OXnU5oD8jvAbR0l0gaxZJe3l4uO1IRduo8PTsmam9bD4htDumz0/bGuKTmYCdODRy00XtbXaXsM8
IMcjebmLJ7/5dNIpfQ2cJnhlIa0OL5QsEIVCqOSNqj46ZLvVT9Ck8ctQP2jQbm6yYI54s92nR82K
GQDvxeQBb4e4NEuD7ruQ8lwVojQJ3vJVHxbStZIABRKx+A7o03Qn81PN9dOTj7ajM9gENTThdrjx
cA2ZCrncDFv4iKTS/dKnMKYQ+rHUympqDGAkcKFT7SM2RGKdiwaZ4R+IHOR8sCIKZq6/1gABIpRT
rsXf8vf6i7Z1waGNWvYGaFao9oPUZBm9W2E2Lki9uf5C/e/EUxzo3OOygHhneBr1zBASA0IXm9UH
nRMKJhGViQBC/hTTX9QwzpsSSO6vJy64mDVDMM3c39H1PkNk8KQIoJfmlbGgHCrD46EHzzbruhqu
hDAMsX4Zbfg/uHsbYDquvv6bN2SQtulfkTOh0QygoJi/eJ2I1QeKKyC9i7PWgi5lCJWwaD6w6gDB
deAD0hdXGAfVYhJRBJ4GJHWThO1AlEPM/Xk9rto+gNqBaASHRfGIyvgUlQx5OujkdBvR32Wf627J
hCNHIQX5tx0200132lvyRLqnM4xVmECQVQTHE/ma7uGZ2wWOX1HFXza7IrM+7WELiocKdwcHkMfL
z03khK+UYlaFeKGaQbd3oy/pKUiHu3MjA+PLxthLvG+M+k0bokH7FDC1UmAefz5B+fC+FHQMEcs/
ztf9hpfztR2cJxoBCwuIOcdn2GPMETFTeYzWUJUo+gUJhJTCFwgnoK4sSTuabZAT/muxFQn+Kcs/
2wH/AngsGAnXFyiR7EQh3wA3Qpa0/vrn9HdEu06/uWOZS7k10ymtqzCeflJOPLfOCJRQHgHIzgAU
sm8b6rdjmm798FsFE+j4GxBo6ECRL+nu2Cu443MudLlAXmgCir4xaIT9I0LqGvL30SuQrRQzfkOr
Jt08gE/UIyiS27n/5W4A4OJPpi1iML4oAJBnWL7QH/LXoIi+wRNyb1REkITgMavwmeEteO2rh4iD
DXxy7xFIRhwgAqbnOdyUi7oOuIxaEH+nWYnmQE7wFfv2K1lPGAzciWHokvDyl0aggPMxup6f8hps
Oz8nZRkhtdQP9ajV2uqYsU44yQ9EAjohpaKq/La2nFymp1Vw6oRHbDk+L5W+u9sOmTrhDMaURuuM
9JZ7zcZU8FwMcBHbYclSBVuBmMvTPbk3s3yD0TH8CPoEJmoqw/0jWX85JnbQFpDPM3MRf8IAjsv5
yG3z6DL4IVSjvq0YWfHOvkPjje0Fs7QvXSwPbg13eC7vSPl9b3fXKzJe02ZCv+t9BzlbGkwImQOT
a3VlFgt9roL6P2p9vB3Bbm0mRyZ8CIgfFJyfyS7jeXcbQxNb3k/p7Ch3d6j8Li/OzMXVzxOIN7mN
ATQ9uaLGp+sBwg4jNHiddL5VyPyudR0yItrxv+MTfsutCXo1LnPMpVoFFz3Wrjn3yV55qe7GBP7A
urqOdnBDdhApe8sOv/S++DlkULR51Xe949lujMbyxnCy66GF8rPcVPaufkvK3xbSjtab9XpWpntM
2qpt97b/PIHw+eBfMuEQA5nKmIT2H7PN/tIOH1x5T/9TUxCr3PHHcNMbKCirSVNSnK7hkCLXOYpR
cHXbQxS5dEYkIN263N/M7brnCQX7VcLwODc5Qq++1tHtfo7Aatnu+DR/fDxiF2AyMEF8n8iYwhbD
aagWuF5e9ymevh/eCDMXZc7MXPcLWOMdYDGiiQy4QBs08xubVeTaWjDwJ2MU29CjsdPRwSMa0GyD
peHqbLp9rh+8RDpP4l++bwljfkftA64hxzejO5I2xpVGJ0L0Cc1LNieB8EXAFw6eOMqkF4KsY/Ro
R9LId8zJczb/888bXznIZbgGaCMWgSdksLQ+2g0+IYqnBjzZ42RDfdzoo5qZwPcHkg6zZda/+xYZ
NjMnzFdW8ERJgKPnAsHocx43By1mzK6hoAxe4M37HkQi8n/3FUp5+9FN5Jr6IO1qs9ycYfbr8xJ7
w2F5aFVAIngQqfDZAqBNtFInnEe+/c76o9ko6S9BL1uZV+884QSmV4p+QYB/dYJtJ+X4csS0Cx7h
U4nfJ+feuGrwTvONd3577Vn3FEMeuI8/50FNbuhX1u7PAQrDA8gJmu1ehVX69W4q0Xq9OtYSZsPL
ct5TodU+wIA2c/wpzoPy6eijzD8eNpMPOGrutDTrWTs9VGcvEj5W7Wua3nMStr2LYwIewAGuSCal
MPjslWe/Q7LXO1Dy4PoLk6tFKk9gUp6YybnyzwxYKVCQFmE5sULacDpBX/jsLwuZRm+rL+7zm3mn
k+LlgHaOsuyOT6G9mb+B4SCKuZs5pADEljtWqB7jD67Y0bFjXYlVfgfXZszLHE3rDpaHcgbdazfQ
et6x7XQqDACRm3c5hZIzIi4Ox4XK1sPc/tTvKZAqyZPrzDaGqxxH5/cBdsW9sXlbm9Fm1KFWxvab
u/syvwOCYipEpUQrfk4pAggVOq028wfizNBY3M++2QRtbVzW+1s5M9qT7vwpXmARL/uatnIfAv9J
ZXTuFjEY3mWvQdzHyeBbeqqjf92jNm+yAeE4rKh4IEDS/P/nE4sdwsZUp1sucobWozJ41AErJrq+
1gy8LB+fau+kYvPvcNXmveB0gw0lGouKirlctFjXyJKCu3USoUBPca63mD+/XRgWs0qNutDC8cry
e5JJwxz99vLhpGkk0UOz/MJkPZ0DISQcH7gzim4eUIvGXJz0YQhrj/4HfKZ5Rk8e0Hr0WasATCB+
fRPWSAb918P1Lgp84KdGc011Cr3L51bhaa4oh8DxjscUpKl9cVnC74PnvFt53SuXevi9rV5IH9IS
7iVeIGBF6HxNJqot9hvoaJqadIgrOc06cDgo9z04aJuM7hRXLhikDT9r9c+l9/U60N6hBUyPxfaq
RmxqZ50hTy9kVSwAeIFWQOY+eZ9En8dnUeV9XqZTilsq60Sg0ISpyaNHkBmArM52ZlQBx6lmy1Ob
+NXEGmzAcy9sqfPiFisw4sXzH0qdghTfwJliCfOMgcoZA7MYdoMZQecoa/Z4bf8SMsf36p/Uce+U
kPByRpTfbbkVh/XV81lpGkKXu8dzoH+HZDveho3+o8FegvqgboalOgbkuHR/d73jrHj8GC9Ww57/
VNpiOY6765valhsJZlD/lCozMnSnF5rCyFyyAlfYGdIUIFMB2SJZwb/sG5jEN0ddmGS9tR0g7uK3
gpAZ1/gtWlfFPxEK3xOlAFbFOAiMcTvtwrc7Wpdhz2O7h1fK2dRYIM09Sg4uRTHPFOkMPMfzile5
z58w1EKNdNEj7s/sXTZ7Snt9mZiafWbhJhH00G2Tdk+SMlqaGq46/nx49VNrgRXhE9bG5FM+FtvZ
HzNFgnPaM5ae1+J5yLoSF47ZSVh3kJsiEPv8Ugh2QScZQIHX/pQRppBUgxwUP/dyhHRMQBhftEla
EBkrMCxoCei+5CMTMP84wDyhYTRXZoh6HlqfDwcVTSjT3iLH4eZI1cQNPoKhE7MjZ6vvvMzdK9ix
GW4ypzVr0x4wRL4EUPIL3BxJbrsETXeYlTve9VNB6Zaj8q2ufESl3LWRMTJArDGwPA86MSvutxlV
jdhdGcTVcfggiZ/Dh043kd3jhp6y3+zFbGiz7OQJBEyT5qEollclbF4M1aGGwyZ7KACJYQeqVzk8
clJ6/uONHBJMFX4wcIDJPTNGVvbYswAR04Ve/ouR3ZSDjm/vERgQUgL4fz7h16ApNhywFA51vTyy
j3HtKhEtxnlDuciyUuDQy2pwGyEFwaI9x08chJmIAHo0nDH5tP5n8Bi2Ci87OXUVt9o2gsomfZCM
ptn65PZZN6X/HmmwppHi2O13P/f0d1h3KT9R7rUgmtUL9hnq5QW7TEWi6ct/p4/24gXK/xl0OgOF
dqpwb093c4u/4ekD+ysSYysUBgDRHZaVPRlg+HZdJiyqGp0zE9ZeaD7TDSU8GzGxWoDMLDQKafWv
BLHWY/Xh/unQAn+NSH15apcrJ0uyJoSSfOJUUbg8zdjYENkUUJBj5yEUC+KtX0fEOTEOzc87vwuf
zmHr1kFJ1fD1iHW0xNjSNFGzUzpxvbEfTPCPLoei7MJJHLeK0KztokgKitP0+hy2lOD8mLz09UPB
3afP5fFpQEU+vy8NkiTtXQGyOkC1y3tCuJAUrt7YJaDJTCkiCoLsBr0KOW4vh5JH5VvPL6O36jMQ
ovm8VU9xzOlVzm3EHpYfrbuC09Ln6tZTbnakfeZtxyhqM+fxeOKY5LS/osfqrDqbbEoTLGq89wXh
BShA8Mp9CtFHAdRf1+ERowlPrdl3sMHH4LWMONhVPoZ6eWYTeUasFYrusCPQvVQspoYZ1OU637Ma
F1Z9TlhSuHzNdoD0qdfz28Qn3hlHvLOXINGUcXqXfD3KDeYOV/xL0Gm3B6crk68r3sFIQ6kH2jQx
dl6ueUTjvO6rM/MsRNR18NQJ7A7ZHETY9eQy+SZls206o7rYsvs/+i3mT6DrD6jVbg+J8qJuvM5K
a3t0P59c4ieovYXfT3cPfesWXdfYijJ/yLc9XMYphoxm0puQma013ltGM0eKlO0JH2jEv/DguM+Z
WtMnblbIlNjJrc4O1481Ua3fpL67LA1SHOPIATuRxbfVTKCv4p+r5PBNWZARMQ0+A8KVC+Y7XLEl
+iuPC+l2eGT91zfsjDeVg1FAfV28Ufcweab3lXWT1fF8u9jX8fP2tfSn0yICM89kgrkuCuIAfspe
/IVIqTroQ1sZx2sTnkc3hbieb9U/j7K2a2Q7nR61E1L8oBbpqhECzw0+4e3h+eVXsHJpYUUA+Kgz
/oQL/4B+3qL0U9j5bgete3N5eG9DUBt4wn1FBaffDsX5TXkCV5xr9bNBcmKcEsSPVSZ0ZUxU9D2O
mXxrkCSPiQ6rT2tyxcjbY79iPwKCLR3O9leh54hauO7Sfhnxo/WxqDXubdzNce58PfrH/UtPN7cB
b750vlQJZA0pEZoN9bwGfWnYIIBgeGvjNkItxHt14RfXt1/c9/ULnzd1WnF66Brk15lypjzyuT1l
S1o7md9csMU50S/inAJBU9eXNTTDt6OYIo57fwmoXNxrfDZ5HY0qR3/iDPWhzv64+W1YbQZt1mKp
ampXgTLZY+s2n7zFPLe/wmxXp80H1wM9hax+vh8JQeci1H55E5vPzenWSUtj+yRBEwrxh1HkEd/W
Oz54JwYzMiW5drNIuJfq029jvPye3cmVfELzv2nq8FzQ6PFKF+pB1QjJpF2+qexxCmYS93SLjvuA
+wE8BZ0fI2CYnburAbhGIDvzWgy97Zz8rl+FUfnvnTWFEwFuwUGCkjx/scYTKFUOlHF3rYyLGBvm
xeVwpU4DIxh8cShlNSKdMZ/gVgBi92JQExoTpa+t9LS1fx9OYltjMMxss26ITza8hbPd/OAYj1a/
tWUX+e6+SwNQDh0dUwmsFEHhFtQGKvsCBi+843UF8jDLDpXufJNNqKZ0xFgs74Hvhq242//ulbVK
lDK2KtShDOwa643fwpFrlEc9/W6Uo/cT+5sCp5L7TB+Z02bcI8Sg+WHMRpnKyntTXPPo3+Byf51S
c6rG/nDuemJtBobH3vRi6bkM69WRmTGEAYliZizWxcx6+5nTbi3OI7JmQRNra5PyIPQjLMpSIKCh
2nd2PX70qx8YFzNhxpUCDJsqBpS07WGbiYebGeCWCorQaUU5iys13MeByW5+SPOQyJ6OGeZ1QHdC
TmjdSdXkgpsGgIh9/KEvLlE/5lLK5SvUkn2jJptOGQMDYHZGML3oWNsdHGYIAWAIWBNXz1rauztH
4A3Te49PW+bn1UCrxC8H820NkTw0CkibELcLwqNZDts4heLP1uUaERGNgqDm6qDjx5cbP7G5qkiw
S+eBn1qXXUKG/9vva4AuJOphOhG19tnJfsB5XXXYhyJ1SdcPdwOs4BSzHzQNzijHJfCfRZ1XklsM
OVMnwXRahvWNLbk1+p4WBkFFiv2YP5fUb6PqHd8YFc1b8xu90MduUAgco9YJKMVqmGETcnlFtAD5
/oRxEFlalpLk42pxuvIsDn2n+gnPPefICkQUtiHm06MHTvRcCc+RWWBJdU0ehXc28MArd2bXQbl5
7c03uBEy+TTO/c1I+yQVl3WzeVov6oUr28Rz2HATmvqoOjnfjPRJ5ubN6n2Ov59fAOKW4lLDf8hv
V1xDMcKvjl7g+aSf457GeP7tX7Tg2gWIulYIEJ/cuYMn3ezX5eK+Cw5SGAuUCeUr1c7Jqec88Xjx
N8aoyQUeb7/TFjdRpvZf8PO7cUWXUwZa4T6/s0wbb9RINNT4HyuDJkd7sHhm3h0TGPYlfAoyO39E
pxKEGD9d+tjP1qRcuFFp03bf4pvqvGlNRG0KniSDRBBwsYgRz1quYrkDl3S6NBsUGzwPVUxOXcMT
pu0tPz3u6Vm6c7TjU1Bx7itIFfweybH0JH8fjwdhPkqq7wOSEataaZu8B9lXeUZYNNyRNe3Vnm2H
mDvw0xfKB5Hgd/7KBZ5VYmhfU26zHin0GGdm3ouyn2VRAEWsT21Nc+kmpf2+uDX2yTy16qCxhSgD
+MbqScGBqxvzUWr0c8jH5Q2UrUHDA1cNcs+NRVMt+vXzvjt/CVM/LlPDe0zqkX7QwEHxLcKmhaqG
zgNJK9QAkHzS+PBhQNgCZYdnwtFVRNWiGq/hrlVeqXvyOkT6br8guo5oRO/oMtA4Kib0ydLmkCCO
OJK90J2i/Hp+3ZLZQ5vaSu/06XPRNsCBQbKJ8vzAq0rcHyvOc8uLASHw31dx4H4AFYB1cM89+nXt
shqw/6BT49XyriQ68rmRA2xo/rmOkStQYREcB3YKvYSQcEi0K7rgm2hVUXZRL3OweR1ACKj9rC+s
N2c+UklkkwPppeCTnwJYFvAS2uzysFNgPoBtVQEaIw4HVwwFJJ8UL2By5BRYm+6LOCJzhzyg7vk8
3/Vu32jLoSQeis3kpjiE+KK9QEJRXWQIw2UFfN5lWqLzyA1tko2GjI6dEpJdHgSEU8YnJVcQFT7g
Oy+LMBpz4e/w1vM5AJ/vmsOEJCgHU0BYD9GCRop/AsFGXt+oCToOnqH4uoC5JlERdFA9lEcR5Aos
BdBK8eGwRYODQd1lxF1lDN58A5jI2aRxxXJwnIPycD88I7gGTk60yRFtokYGrAxGuYkYm918UEf3
aCs+aSWUJjib258AWgMaiQbuCQxquBt1AiOUWy/nFCAatIFLnVnGNzsxK0XTDhN0p8Z4czFywZC5
sxAKNkFjkCTJzBuQ547xXHfQ7VcH9hqCn3jjDzXJOGBS/2qox6v0scIGawR3BZIYnVSUT+6/1/Vt
lI/AUmLcUn7ZhBg5BWZoQpdFdwwbp6KBB76BXn/z8/GZd0UKzq4Vvn7P0e23NzpNjFEvqaLr/DHl
Ph+8t9kan6Xo5mGRmOToRCG1MUx9BHVwxwFIAj+xNoKqih+b18EWtegXM6LCy18dEqEx/rofBzjM
27gX/xNzwUSVh02VnQEH4YyfD+84nBaRMaP4Ymjpb6gGbu4V6phCDE/yiruFg37qEj92qHrS1q6d
2caJjc6iV2X3f67BQWWQh2sqWP4kg5uFYTi7ytAklxrxTAAcRWbIG/s0VIDeCWNeDLMYW5tOF5oZ
jRYj/jbUQ52pLaafTHJNlAu7Gk0uEDq4yA2k+coUlrfqo6GS3LzNmMLy5WVMm2fPWB02+EX3SStT
DqSNQvxTgx4jqld4FUd1zNlAwbG6Y2qTh9rwNm33aaCZCDcL8b06LzZ7RsDm6sIhBEFa423F5LvV
18bfFI+26O2XY1x+EY4xfdVD08rsRTFuFq20DoqwHb691vg472LSd/+l74BQfB2Yh95Pb3nBE+MS
mn0Ax/lzy1az6GBsg9W+cmBxwEzHVYa0yH6WXMMX82YGacZa6xv9KskDAz4+8wCvhghwnDDM3hXr
9+wUPT2Ds9idgLgBx5t/xNgcXkVnYeyAmTcnF2jl+HBp/ImCWHF6uOGBVG771/7zVwbi66vM2oBH
s8+gO+Pf2ITYQaqx+dtFLcUKx9rMEfnarPnFQJuSNTV8R5ef+wFYnC2mwsymZCa/wYMAImVhlXPD
ygZU1mD598FxhdHMtufBRsaY6zT+BsoKLkJ43rVHVocJdz1iMPkc0Giiqri7ORzG6IQ5QDnGbBHB
3csEaz/uYcMNq93m9/FThzRsQ/hy0FDN0Bi8JlOV01atLoCykKHbP+Wy+LVUOQANgKDcEnX0Wap9
vCbcctT96U42CfNhlInvqw1ciENFFwMECN8Ny4/dYTYggLxv4GSeCcTGpQBY7pWz7qq3PVGYrima
m6uDqfIHb6iei2Hv9UzQpQ3QACstvXCbt9wXcRR0Q9B+P/aONgKuCiALXBMMcbF42+Go4XDrQD1h
1YD/c4HI+JxfQtCwxTmkiGRHYCPEhHj9mnxmatIlGplJPV6tjOm/QqAlneY5oKdmKHSbEBDzXOc/
cvefXA0hA3dVJPoPcVGghsYHTzgI9K6wD9hXfVplKl5CE1iFdCQ30A9RE2A3wPUIN9E9gRcx4zz5
9O6AyhZcYtDG2ojwHcxmrzYncIOFsqVPv5iD0exhJtL/DM1Vd6iOFcSdYHRtxnTYQffsT3IfFb4G
gIgDX2Pz2A3DMbDJyWmKgV+aJa8+PH74TAvgVEaDL1dfZPYt3uzrNkJYyxxlMxSj/MTcd6LGN6KG
5ojmH4j11g2P3RA/seLlZvQgUT1TmKeboPNWw3VwGt27YQ83C+BUJuBamMHK67k9DvDdM6jMP1jj
+/eN8+SmxB+D8Xb4PUctPW6T1Nhyz+3wUu8eIBNvFX3bcX0yZ1cD0ZK2zK5gUdfpXQ/4+6nlX7Of
K+zEF5dXp/69gtVqBbJwLEaPplcCkHXIixmYr2nZJflO2ZbX5Esjl7SIUdXiat3s1AE2YOHNzUbH
9SY14wxjJ/c4L7FkMOwKVxSsXaLHzeGw3AJmr3iMkU4S3AavbXtJGk2oUDfoSOm5uC11/EA99XHO
WJtPTi4Iy1bFaq4OlNEr/sY4aLst3xDbERzU9WHHffWvw+0rMEfiSohrg9PrV6SSlBH3v99EVXIn
lefoEgyDOcCGkGROGpx93TZukZxtHMR7U356MaKn6RZZWDfzYzn+aAtDohw/G6ocF+ZNL/1WgNAR
j8si/GKu9Gn1rpqpTOyzAeuzTUHpFHbTSnKa2pZWe7AnYMuz1mEkmAJkcxPTT7O5Hlv2V/PVW/Td
sch7DyP6vEPuYOU0uIJffE4xs9he4fU0X9P8EiZu4d11ueWPZNq5vBGVRR2nN3RdXwfXmX9MndmS
otq2hp+ICBoBvZUeURR7bwybFFBURBDx6fc3a0WcOFFud62sTFNp5hzjH3/TZGGLDX6L7jYQPYgx
fmU+r8F0rlXdQL15tHYtFvfoPkzcFpwe4uqX89RGwKly62Osgt29Jll9AD2I+TC1OZBgeMA+2PID
cQ6cR+uyRBHh8+xmmTI0SvfxGCMuLiQbBOs+a8ZvcLm/tHDE64Bqsu33d9eO0h0EQOktr92lVy0V
E1BlvVc2n/6uui8KEOZXohgIymf9T1zetp26QZpcqcTCPGaSQo9iAsKVDDFcGV/NfdS2cf+9BLCB
0N/7jruvD3j/2AORcsrNYU6+1Mtmq9c+DMI9mT2iw7fFMdnc/hmx0Q5JnAOC33J7cLN6Nzs7Cbdx
nOGC9Bq2vxnoK2aKd9QKu/JjYPn0tQajSk36DEg/3D7sQsableeJoaiiTvfK7nNfkhr0TgBK28t+
p8TPVQ1UeClQCyhHLOx87DtwaQGTAFN7xB/hbDR7YfssyNRhFf+4uPuhcsK7bESxMDV9SF9L5NBM
Ru+e5tHgeb8JE1i3j+2hEtIa12ExeqNkU6C1wZ325KjnnuCTIbxwFIemBIs/6GTYe2Rx6+GxeOzj
s3jSrYfzdbDwu49ZxZaCyGaOpV3pmE4mrHbYXdnEKvn0/Hk4zEv/Zrw9sJe+OLoPoaNw1XRdtZO+
sW44HTuNuCgw8odrrOp+0jEnfZCrM9w39n6l4fuSz8sXKe93/+abG/oPUn5civExn3Ssrc3WpSIz
Ukutz7WyviprtQhe1URlIS7pIfq9GWfHxKgDn2WC6wrZfd39hrNsOLenw8zXhPMPUwXz1jNlLums
K/pO5mgjGhhQ9YS3tSAlfVJM36Q6idLsuiAJPiHX6UIjUyLsEObaAvGLwCC9e8LPN0xIaT/oVAeY
KCx/bLpLzBFDim/IgL3hb10g7Eq9O1JVUGNyV9jBODv4GN6hrO09jUIfm+Fln9+KVY0DAv3bYAOH
bXCDbxnTspWOMCI/NGERqZ312aiXckrbahzq8519jA3qwizLJ+KeaEamauOrsEWekB3BMDsTauZj
NteTe2TO6BW3vyPL1H3JXYjY5TVrvXLLxS8fFBcXFpTZ7MJQP4WlPRqS6JnQRauXbGp47HFg31Ug
QarnB+D4K7ZQZ+gRxokhU3Q3cymsESmVwy0yqr8FGWWoNcnxtv8E35iJNv1JAc/OxybNkyzBXhw4
pyl63YGFcMghyMrOMd5kt65JXsD+ERvrHjbiIq/mR6heFjXw54F/MRKFXjwD1kcxx0/ncENbu4m2
hwMatjUitlOAtAyCWsCOiUbUitFNr9fraMsfD3Yov1kwhanwQnFXCU4YkqHwRm2t4RB8h0RIL9Ci
MuMjckxAYal6gNKgD0OW4VDgNcXQDAspynq6ecriL3kNmb0QfNwsYCCHCFEQncVxY2qA7ePdeeNk
CQuDVuQqyJwuEAeK7juV02eE2peCqUC09hmu6Ri5ARtbSNOxjb3AKHBr/vvryPSPnY1EgT+MbIf1
Qbu0wFAX9STtzN1gydELewucP9eP9Zv3xUTs3zhVhmItC2hVoKuIB/5NUZm38oCygT80xakIFGMu
BanpiSkRn0qvGVfRXUDSoZgF4f/wAzUuRFa7bMeUmLXhqbRLGK6yS+FkyaT63zNHjwodhkmDB+EX
lNWSBxHPjL1YJHjUCh5Y2CYwlQANGtbz96yO37NP3DEuSSkop4wWN1lqZ5tuh8lmt6u2Js1uF2De
XGpDluI9jpclvkLVlF5yokX19BPL424iE59nfaZt8jWcN7xQmNDIeinh0XEMLB6wpz7cV+al1mwe
0NPnIgXutziyQAB/mXBG6f5YNj8WCNntEfIXRie5GvAo9ahGFD6weGa6y1/4SrUPpI/HA5SKH+QZ
9Ivnil796ci9GX+h6WAow3p0g8m69wy0NJBsshHP2O7Sm0AQqZHiqGKwDP+E5/8e/BN1Bg+oWDzT
zNxxS6hdAW25yt2FgIoPpwKj9DfHRgQXjAy4rm8DbvEXyCw3Jb4al1uf/DZoHBatD8//PToGy//v
AbjGQ8Ay/x5pBTGVssvWwaAoUgSi5vaxBUL49nN1UBXsaDDUY0oPnHYX7w5XNN4mb+PHbLsXQYpU
qjEMkb3s8yhrv2DN41OCiDjAYvw/4yWef7rzf48WfCsxQQSqcf8OCcGBPck/AnvBhoRFIr9dnkuM
Qowm6eF8lYBOCXwRL23s1tBBYbSEeBw3MFzB4H/DbGGoBVOtCHnmcQWjkyBYVlIMHgQLhWcAI9Ai
/sIDIA3fGuPCF6STiGp7HaQTzT+sCl77v1/1TGpwjGdS4uCYU97lEwQ2p+Ygr9oDIrmPx5ANEFAI
1r+sI4w2sRy9k0/1hXIB7sLyKRoaxkX8a7sSVm4i2g2PApRpupv74MUu8znxLTAkkS6WuRTkZhNk
lY3qiGyzf0sSyzUdD9nS/FEIHpURPBcW2s9suFz2j9JC9T9wYv45spLAQgMs4q2b1ROpHvahvrFL
Z3DzFBJrofx90cHB795TXkOgFdvEHxZ+/9Qcd+sP+eZpLYySfwRifliNBt4X4c08zIahboUHZz09
YcxOOVuNmKNPWWOptMWfDDwAL3mXaZq21taFy+FWhCBMOqLbNKL16XT6GyasinzfXBlpI1Zh/qdh
1C7/4b/7z31Y56AINQvOYKQvFAEhFKgvjoqfhl8fLjzbSgGpt+eYgtqLDTbGa0AwomF8A8yQSE2V
QXQkVVktZIYYTq26i5DqwfsMyynBO9vvqro4UbT2psyU/r2kkHoL5S3f7dzIOKDWwBTAhJGej8Qp
PAqbPWzOrB8TckT1PvGIlBGQk1yR+nYUvhZHlCGCCo0uK5Bm/fibGA+LVu8FnmUx/JgVMUSK97iM
q7gbd+MW7EojZYpZtP4bDRSrf7VZXrkjqVtLTDuQnbw96AZ8JHlcx9iAk6Y6e8101mpW04bQVUyy
hFklz/tVt+t21831xIwHX4MN51hYX/GghKocnvmHdnc9XU/t7svP7AjiRZzj6qM6o5K5zvNdMSey
aYkA92s95kU8AByJ9fV9R1sBdlPOy/g5e86gP+xY9TVqH9pRwS5Y94gjyAK2md7X+iDsRoVXjF77
CNZqQwP+GL7SmJafHFDYMIXmEClUfEZimWbH6LG4Tb+11SPoB/uhl03VY3APT1mTKCENFjxpzlqM
BVGXzT4MUjBJ/q2BaomP7P28fhvcCUhFt9usmOBxyuv98YcJJHNmQPU35svkI0OrbTxQaFKMkK4r
LBkhDc2LEh/rHjbBaj1IoFzyjh+mh9kvo45jhY88vFLQm9cYjjmFiwDk1ZEiR690fcvnP+WkkA6F
j+WW6rhb6vgNTbs01omH+M0KbfqR5/tuCdX8Ntik+nagr6TXdg8mU4PwUO1lm6s6jV8JV1TKiJV4
toNORiPIhb7K9UWtrwxpDssiqwMS5G4ICS63BFira7B0BAz/DY4tsF7zSeAZMqavM4iWHLbbsrzD
VpowacjzMWujQVNNFE3q4Vpr6n+YxIloPfB9plB7zIIsIHDj8sWqTYrVbAzIzVRgj8g5KcqYSUGt
rWR4a89p2kRdH5tBGK3Uq6xMb2eFcA1d/NwPr8ODOkRdiLApRLuFVHO3EwKCLyKD5xD/HrRd6K6E
syxCJ7QI2JRQv8FEYoWMd3j4JNvJZBJOJqLO9JKAOwttXIzcQPxJxCuhj0ehwE9Op2uWvCEy+ejP
45+SBWsZVR9D9yw03yPQ4LZ0Icpe32u9HtXmmDokNezsia/uBJdvCDdcr4/Kk39eD5g622kIgG92
/jjVL/+pQebhroHpaTjPImiqSWPQJrSPORutoC2/4v3DoQQS5qwdMycT5YDT4Pz69p/ckrCDmet2
hti+GbhVsstzeg9irmizw2XMH3y8XuqyA+IInirBA55N6qawp/XoTca2gauylz9CufBUTCINh033
ffeZJr2eHsM9je2nP3oMfFhUet+n8GiggWVeBy+yHN18dkXj7YoJWAdsz4fXi1h9jgRtLAdMYxdX
oJhWFvVMHxUL+++Bko27r39hE9GYNX5Ri5GfRxF0IIASXFWwx0Hke7OiILmXwOXuYOrkDMH8Euyg
7MEUlLhMJXh/jrwrs1q8WnKIrwk34q8PqzclS3hq4r/V20r54ddsYAzThDC46x7OG7pQx+XcLydN
g0Qh7mNHlcHB2WI9+CnjtBy18o7fw1iokwOIE4y6XlqodXOFsXl+eBXrnuz/oMZC+YAgCME3aVeD
E+oKhKs4Z2PG8Qny10Tr4dRH0CHKFQp9+EIRclUkBt9Nw/DUMV6rUhQPutPKMOCzMUMh1g6egckA
kZnjmxUiphAZLbPDsgmhssJq4jvTwm8hkXx7JCSpXBlwXbBbpPJgqpUf8nTDrQWXtGkSVQ0lGSLR
fv5F0o2wtw4NkNv9zICJQS4Z5E0Kkr2QGaM+1tBIVDPphBvYi8AjhuO1U3TrGg0Zkd8SpmRD6Lyd
0DljjKadSnBZbVMs6Pp0etofKgmrEQC4froxnN1Ae8im6SGbKhtopOgYYJIg0ehdqIzQUFm4h2VT
qMMXCYmf+ALaMvZHyJtkFeBXNv6un+PfiOJhRptwlWzQojvDjr7bU0b3viM3cYYmK/Oz+0wZzJ7v
JS5zVRUX92XL4JlkuJ6M9kKGKl74N1LjIJh8PBPibw43a1ylR91k+lv9SCAmDRLjlCLkIVNlUnNg
0Vr4MCsaGFfppAOmqhUS2TwIU5zdTtu2P9BrXkaeyKqHkaZ0ixj4pZzNnhoKNtJ+qbHpTSkYOZl8
G8NIOJm99sDp4rx90WPc++gAQq2afcwT34EJJ2lWVMN1YBAYQB82ZZ5JjtbrOYIzxPBIgs5+hQP9
m2DKlkoOFnS8ZrFfwjT65okOM+Ojre4PT0wPI8hp3BsQpoAoKnihL6sLuUaZtYorLBBc5QyLNZ1C
eAHdgyQo5qF9G54cZHCG3ShoNSe1bm45hjqbxwNYKQRlvtblrPCMieTWIBC1PXutDVRWx9dROmuL
jrlWHd0u2dg8K1Nt2p+0I/2GxdaVgbe6eoUtRSPeFwfqz+8GHMTrL+S5uZPP2kSUAMh5cMzWR+pS
XWKbMdpDZHywTzlvNiWnozZ+4GzwmigRfTCgOdG4FqJGlBjV+v5H1xgjzth/LeNANWMeQaeBeP5j
R/ZZ3RL9Y7W1q5sJIx9UhwualceWjvA24i4lXJ7Ci5ksvRnNCiOLf5mFdeaxJVJ8U3DCBwB+EFuk
6APu+D5Qy9NE2dkHB3lOAKITepp2lQobY7woqjHiehwDuN2AgXDSvwUNdPmJUOXeR/X2bufMVmHE
2B/yvJds9RZKCFzwv+x/+JNOB6AMVAA9BzsGimB9lAU37C3ws3RwFQjeYY9Z7hdo6Obwze51XFH7
f2JzTWqmK3gIY+A/PvL8wawQRQwrlUQtwmgjeri5Ux0xOT8aDdrP2lYi+NNMUFtXSwZuQ5QkhFB3
70qWuR7s7lEaDNbgBMhbax97ykc17EcIL0mXX/bopUh9hfxivS9C97+QYnYSDhRTG2gNEBQoBBi5
s55x0e6/B7pSyofiTOSeRK1k8dWBFLNZtF9BQZW1GdT5XnO8ayEnH5EEFcgb649G9mU5gNdJ2cZo
lZWfdg/qP7goP/DBehlNwII0NXC3wYk1lkqDVRPyIAQNTkqbgSJDpRbEA24N1jTB5AqgYryb6NET
w3oMCxpMX+jjmPpjtl+hVGCxIKCNl2IYhL/phfPPfjE4IWXD6fD15m4RvsJcqrw7+Tli2i/v5xVN
+w9aICUNUi55/EKRi5qTg0rL2HjouFjos7tgDOonBv0AhI/a4VJByYXrMFDzhOWU2T8MAPgVwquE
ySbLtenzCQHyYUbgaNkZo2LBJciPa5vboRTWGlKWcB6YByMce67uB/0kixOjmz5GD2bPqfcx7zFn
WPo5iCVbsclRxqp6vyuQBGEp2Mf1Aj4jTD28crGvLhvP+AXqEDJUAq8a/w18L8d325gMTqwIHqCs
ywmyDWdPPGpm82sTJOJ1VAQDXMShmDFvL2AtpOCDdbS3KCiA0dqLHLZ+z03nIGRcy1DAhvsJI6FY
nmVj2YeZvf1czIAM3AD2BrYIcJrgH+zHSvBhgFe4BjiaTgCeMs3+lLCfaEEbXWf6MLVffjO6wpYo
HETC42t0X5N+5jzd9wjdAdAKjd3VNRyJkLv0cHP16S/W5y2TNGkuuYNFbT1jPXiuHzTWUCSjBqOW
3M7Cq4dbuo+EMNBGIl+7iqAQRJtiS/MpYmTAPhCbL0yWMrWFHXdLUmO4uYqIg1/EyNup2TmfBzPG
6iRQNs+DsoHy4TwWXAEQOBz2ygpJiMtgi78tnuRLtAfV41pmx0atSQXhSFQ8fn28rir2b3TQVoXb
LJQfrtYOVMS6UW8FZqie0kga/y77jT5WnIFXcFYXuaU7OQhrC7/YM2Ihu9U8OH3uAGWidQu6iElm
eYGaVpwJHfd6NpIvkmPx3gl1aJSZzDZtIM3HH2+rLqQlYwM6qTNRReZSx3wMuTI5bqVXHXFewj8A
E8l08SC6bviOpUs5yehiT/2tdpTmEElWlMlM3bK4H5GdhJusyHYr1u02R/OyZUNHZXEUODNN7Vf0
UHAorJeMBS7rNsHTPYTbLNBATFKM03TdbDB1h3IE2UeUIXskE7HVlHa2LO3vNu0P8biAEnYd5hdU
M9Xp4w2Cr1u5z5G0+C5bClSFnDh8voMU4SEsGgLt4dLWtn7+Mc+Nf1eniCAx44Jrp24ZsnDvqKfq
2f3yHfeBDtJkYKtcJ1h6rB74H/T9Tc/LOaRLc56NH7PKbUcvXneWBb/Y2LUh//NL/Ma/Ll3RrAvx
KnbB0OGlcETZBgWMjY2L23cM2L29HbsL6vQV7jJOtflu6J/g1noPznhvhvn5rKOxL0SWC2giHAuc
lp1uZQr6vjbKkO15eJjNABocyB+Fy4BSAqx9wo4BUFCY2AguwgCGQHW1BuPepiQthPJtrCfPBas0
6PszeKwb9+0KXobO6bQ79pIBughLn8CSsk2nHInoanMGN2cBHcXJ/DK5JhJKnPmAKWdUfia5x+Sv
9iFysO2wnT+X/aBaq8E13kca1J3bEuBHkBK43oCZ9Qmz8WL417rE6JGdoa2zg570pjUcH8VjTXPU
4La8Ai+97RdBXdWIzKeESTE4NnpweXoiHsEqRnQawg0w+RyRkv0zXtAdwb+5eT9PqvA/2BNOqCAh
YUrMYD61YF2+dgJl2PH2FbzOsGkJ5ScyRooMotOY9jFOLYLeAQiahQYd1F8HxI3UB3PuxAjq6Tv5
FGKJ/Q0IRSKD28HOii32PXv/ZbAKZuRb1BLguU/LgBj1aSJrC3SZ/YAWLoYMCW4D8gHOCz7asY0j
9IMQSF4TQ7h/GC2Zvb2oJ9NMe/T6iA0/izciByo/Kjpgx2cCTgrFjWb9ihIEdhp65tXnI9BK9SJc
oA4tAz92jLDeSYHkZoD8SxiqnV/isJKvcEXMhO/MqgLwHAPQRBCSuCrfk8zNvb1/xE4M8lnfuR01
TLDu/pvp0JfBEIibbyZXsYZCpuN8IJQ87ZfPxv0EL9hbN2xzuXlhk+DskWSLNIFdPYirBNaSaRPA
7b9DbU5eZYzzkQtEC5yI5P8PiN69M2iYUO8jxGrGCIMfa64Safgcd6eutm9/pOecST5jz758l1WI
W4L7iuAIWfJZwIt7JlpXmBxLUuWoFQGgdiUXGsPvesiZBORqE5VaD7mCBsg0LB4WXFqCtHRW2jPH
GTLKk7CrVX9Wn9C5/GJiG87kykRM5UdiOiqYdj0izh8RW+VK2SgnCm9qCFalR6TuvnGJlmM8OLcj
SIFR5b7WegBDPMqW8Paws9lP0oFbeZX3wDnpETx3/NKvSxRniGEBcTLHfISW/h8X0r3P9kE/ICpz
MnAgfcPO+R6/x7eN2ceaVfi+VKfgfB7C2iwmEJwu8sgYh1HY6MoNYvWCGx4dc31SkQxPExSJmwhi
mwXTk+2iN0+j4iLP220/ogMZS0zhLdWl5CGhEJvxZLAjESNA98W9k4rEzglBd8wL33/NUjt2qPVS
wQ0frKsY6WSs2YjY3SpmiurniRnTOMalrUMIY35NZZAz5CzdnRhjsuRBfRCmQORTBoMRqBPXlAH/
4j42pphxeOoiZ1UCxIWRQSI3hzz1xdQMHrxNNAWocMsVg2PE7HPsUeheraA/hdrHpQdOL224LGkH
PkJsy32TIPF9nIEdxpB2qfxo7SoIHGKEwjPGIIk4C5zBs7zagSBAWLs0F3KQAP7hZKLzJ2wgAop0
SutNfq2jrTtqlCsYLzZwfj1lz7q8rL92CsPLyoM6HOwM+hTIht0YaEdkNHrS+nNuJvKqofK8NIdv
xJ2LcwMIDkU9aB5F44r72rgw7pY2wCZ09XSNYpLBNyCVQSo4wYfCgjLBXUYiojMYDjbQWhL4hlsO
+YaKlqYGVjLITDF8+tpUo2eB6eRrPpOmEU5DY+wbuDl/VAsLEdKpXvSNYqNsFx5s8II5OnQ9LFC9
0DzBzqU+P5hYvDWIWDysy0Ew6D8IXsHYLOshTqGPpREgP0UIcShyNYtIFsjHOCUgW4Ysa/QtwJKm
LywAeu1/IUSgitTP9FuEp4B0QBCW/9WqTzowHMNpeHCOgM6KLwQ6B6I6UHCw1JHAdGhXACeinaVw
BSuj8IBZvr0njFNcYGCPgCmScMX0o2C8IjJDPhrkLyK6vMrefCN1BVfMgo7HfvbzJdxNcXgJoA1Z
JsVrb/pcPpfEg1p9UH0xex2wl0yxLaAGJBuUmtjZk+lzHSrp6PobMUXB1fCH3UDtf6QYjRrHTClj
wD2gahoXQtd4o2j+pRhYmVMDyqZe+CRfMZ5zMUanz0F9jYgRq3r6gTGNEs07/yBI3iwaPD+H73QG
V7sB91z1Lrw47TaLLyMx4AoY4pw1YFyKS+wklBOgE41DE+JogCPnWgu6mbEzkvvFnKPVOQgG9VnQ
7Um+J7Xvab3GUvJjoWXUzW0zR90y+oRp1It7272frd4nsm2ngvIzVzvu0euJaQdZwiCEQDQlSQIW
uV6Ah5z0qJmgw2Rzo28uz31CJIZgEKjoOXJvbiJInHAYLb12MMl4FFFL0zgQHgB8ZM6lmFmKNhv5
Kz3bUxmLkR1WeHRRlH8M+pia83KQ4ZkqwpvAyZEtiJH5DxI2/gs2qBVXJQge6RYJEInQwiNwps/A
9w6G+j8yOxYJ9JSs89C0BW6BRJ25DkNKoACUPkCdP4uanHN3JYegwL7uveKN8KvYelnr4aLTTgKy
CRq5SHoD5MYLhRfhHqWi56f4RdwM/CK8DA1jxO5AiAwApFLZaGxv5R+3DWBkKzn0i7SZBNrUmd2G
2YLmkVuHc8TdI242zv2Bm2pwai/450EIYRJJB3nhr2Sf8G5oIHkBfid2hthKPPvWgIqQdpdKAokC
N+uCV2WbRiDA2JKv0UjzZV5ZWAhyOjILZJ8qAAsU89x35RFuS+vnUQnYpWe/+WsE6mZUnCX8HxBN
DiUqlYV07k+0AFxoeqX/CuWZnNzX6eEdftF8IbckHhaadmr/NoMYtIQTXU7rxZ6a2lgO4iL6xRTq
BQ5hKDK/G8pwjBNcZijHx6g5XS/SqoY3sboe5NNvAvFSnt6iTwgRTB7CZUoqc4gm+z6GY8nujnYF
zXdIHcVuTmPxnhWn16wh8/4mMBz1ADlH2vQuNN9gPgTNDNO43rwZfhIYrK2fy9uKhvGYE3O3apnf
wjaKTZgHzXi/2GtDbcK+G+Q0M2ptvU79qF5LwACkZePfRQbhn4q1RbV9TQabwYbfRwWG5QwqfO+j
i3gbFApsKtKGS4x1tFXGwH/5v0uMeCfO1KCwoN6zQraYEyjDLhEtL3PXXsKKstU2ZYwP6RqUaqcc
0cSR0D6Tl8aBgo/LHCwBsxiuFxAFrje+gjyCXwr4DEpByh+tBLgCVwY1oY4KrHMzuCXUeprFrIhb
QR5zSWIBwwXDEg3A0LIBAWPj4rJW4SNOsuX9eFs/No+IzJlvYdHjTCoQOkaG5VDZXJcD/xpxhX02
Lfykctod2Mf4tcgCX6s0fo2qk8qqfP1rZ80xi1oUYKCv03JKkoe00X0TAk+6lLfF8Tf5jPpRdtB8
TEDGz402k8blGoLSRg2q45cIlJDqrx5pYzkWPi2kqERstC/7jwhIR7QpXCrmP5ouymuozb81w0mO
WL6rIcX2HUqWFtr5CE40VT57J20uTF1jaPwJnwRs7ijWw3xk/FX/CCkgVXBSmMiQZYKu1kBZvv9H
K2CEAV8Lcj5bFxyJ2X53i2kDQ8MB4w1YaqkPlRhbbCfz6u13I+a+v+kPbeB+xn0/geNLvjNlJbzq
SHbN2Y3OCkw5KtbZGv2vuiXgmqkWli17S3t5g4SOSdvbV2g3N5u+hdUX3mT7B8HyyjBUcJBQKsK4
73+t+tyD19xjIt1blef2YFygqE++Z+6x/YoOgx21dwvIZSmnrK7QumBnLG6Mr/9huhOWaDYClm7k
Do1goeBaDN/2rH6xEX7NqJUwC6YP5Hrh4juIKgErDA2Tz4FQnQKRfRfSBkCNy4Bag8E+SycLKLvU
PydT8GrWHwFJgZYe7qKHEUGE7IjNUsFyrWHsTZwDp+oPGhE92Z6JAfcFaue/nshj7DgrZ9b8csHm
T3BXk3QTDbYqSvp6boJ/c1YAWFY3BBWoweoz+y76Lp4ZX0FgeQIfktI3oWtC1kjxxWvxxsU2Q5MF
YMfSr4iOh/H1D68vtjL2HKZgMGwoE3lZjieLMNsWxMtupHWj/UsUa1wQ1ynEzRNDxQPVo+T2v2zE
uftG4IPEh65++LTPxqypaBcklzLdLiPVA0qwrsNBbf2mL7cZlULnmYV7y9h1oBHXcO/0ndKGD70p
wwLEDPtHV2WzaC4IUP9phNQL1+/L6wQlzREJydTTQUpSBuZedj42ogcaGj15xM9QIYhcwqb457JR
wP0Gb6PKW5rQ6rRNZxne8ea8SJOubdUzadxQlrp34GnSWPn2I9gtux7cKTLAoShCUssptd6OvAJD
wtnKlxxIe8Ip/Tc8EZNE9773/+BDiP6GDoSoPnd/loOnuLKLNeIkMGsfzHtU+ipvWY2/fi+ADDyV
o2py37w3gg+IPM6+BafOhSomEtR3FW6L3L8F5dstNGyqAtKPJ+WcxnH2st8uq96hNzyWoOKY0Jms
Y5AUcUCAYEdL4Xyt9d3DmnHE8gBGgLEzWLxnJg+fRFRHtrvg6zxJFoAdRgvyBg/5YN2YR3wYLBSI
oMQ/Ocewrge5BX5mAD2LRvbNYfsm3KUrPC3WOvIYgi9dyVOwE2d+7ma4nKPzxaQB6nvnDkJl9Y4J
axNraXn4esRbhLhHjZqtjtD8aJxlpEpQz+E8oEe4eeR0A0HcdxrmABA0HAbW9Le4oA+Qjt5AFybM
rxWQscpJP/ZPOIt+yULFsgl3KiJanw58CJgVKuAb4pg+FEDX4DZGBTr9CT0hoUfc6gBNFFhQqrgr
8SillhTAAkGPTdhfVSCmxCLncO8R+J1pZ5rJADLjoyRBjtkuXgTWEzlHs2Nb/MwhTaJu/6tjFREM
VBGx3goKHgJMmm+WK2aX2GvAedOHe6oZTDZtlihWH96heti/4VwzFBjCKfuXcVot+I0UWaRGu5RO
IJh9UFtlQ5cRYXYCW+i3eQQFVywOqWhDHu5TMCqJFazmkHEwSVWizK1oFHOkX5kLEb2aUsVSyV9F
QjUrCmviF8Zdbo0pHMXK97b7D4giDselxeznwvKgXn7CChqOlzo81BaTXgfWSJhTbb9HgHncrkt5
BPLHvZqDKuK7Fv22Zsw7RyVI3TzvheDvU3i6fzenSe60uyYiDFLXFX+PPgrKS8xIAooRwrp6BMKx
5YjDPKamJKGGV3WeO8oevT/8xJxmrOsFYQcQ5R/OwSqJwsh/H4Qxty0z35ctek3KRMSdlOHCp+NM
cuMKKIPqOHyeC4c8RORlpWc4IngJZ2gACvB1fKOhKyKDothjRxMZTWeOpn2j9+Igt4c6erOcnbGf
AXAiHAvPAj/bNsjc0DGBe5buc8zZgx+DkyKYIIRaD36kgyCBex3qLbmRM2GFigkVdY9dYxnnqG6J
xSKyEAZent4R0frx68sPg5qNMYW2Mftwzd2XsKE8ZFHVGtkO4Od7+dx1y/oMexMS9Gd0nVcPysFn
Amj99bns2TpMzl7t0sJBXXhs2RSUnuhDuOIhTNC9PM6M3E5ciKgdBXCVT9IDszvmJKndm7zDPnqn
8LcV9G1li2tYwrzirMcvAQ4wweOuwA1pg2f5AWIVpwleozA7Ce+zwfyLoz1bGtDBzWH5gpDpNhNo
Cpia3QLy4IZb+neIw48jzoTjFx1qit9l6TSQ6z5cvalTj1AW+vkOBgQL1ne44+iyvuBNE76i/txM
cLQ76CFNlY1X7eo3ujMA4NqGINM2lEuS184PbVQfepzXobEpV+miPf06q7i0Kelz2bqHdWVr/RSs
NfvkMQE03ZzAVBwgpy+iEqKMX3+/I8oSDY469Dc3i2+QyAAKIbFIrOo0YowuYrV1IKghDxHqidJW
UfP9Sh//OLQQFCnPEGfSuzbW/Gu2EzL2DvWxqE/APDBsuo4b5km0jzKsR/ZnAJG0huMp7NHwTaIW
gVPzwaGNfoza7B8llS9Ce5LzMfAKIMYBdTsFXKsIuyRKYLwaUYGXI3g5tKegQ1BaGJjnwx21sHkS
y9nHo2BhyporQYa3cDcSTet7BjjDAsi9i40SSdFMQGH50h6SyIiWFeyjw0xpgn8lUIixAq2gwlKb
CCsPSiCILLy0aHNYfSqhCgYyLCLuIW7CDtcIphspRdnhEempLTMuYMU1T9RPDSmWtqBbA7rtDHR4
KcoWyAMYePm0tUyi6TFAGXAz0Sr8fCytRYf1zwMNVGGPX+Z570EVAVmoMcGi16Vk4V3QT9INEp0g
MV0lnQ73AFjObFCyTzMs9K0o4Sa4+bxf02wvFNKE3fEuYdvuBaAt8nhZGvlgAqBCIgIe/thykHkZ
DpUojbCXwbqfl6LpgdbC/CYdKcxS4TXeBVGY5HfeKBQVjgEFIi0vz0hp9+RbcKj5jIxB+W/xaW4R
v4bpLs0TJ5DjwpiXWg3SEYYtiYxfyH4/eXVU/i888nWLCFKRR0ezPnjBqNad9BZUWnTHSBWm2Scx
qhUFq/HJrY90wIlG2sdV9bZ1I8FwhcY/y0gCSK6goaXojPnNLBbA8yywBajebkDzRyXtm/Kpn/mQ
NWpq1OodYF4BYN82Sa7D4xQEuac6Ni5AF/eKkL4r0Sm8LXKGu+qUJhpbOGfkVR/p9PGXAwvQFMam
5khgBnyaB0u2yYwB29b8c9Q+yOxAKuAZyeAiIEHMzTHOobLU0BsNPBJws24EMsaAveUOUlvmywNP
f42V4mqRjWpKOPthB2w9r76aB19QgrUC9N4fvuIC425SCuZ5nIVvXM8+7m8u1E5oQVT2o28ABv6C
xcEVKLQvGEnkPvkdogcFbeIQU7BS8eaoH9q+857lINrMjPwbJsWgthV5hrCgbAwrJ8s7l+FcOvRp
pzgazGIggVLEDJwri30ntD+YNzYiCt6uIdDfXTgAkDE7Al4dgl27qy8XmI5A9Bmyqo+/px94BEhC
UOK5ppwY8oPCSvb+54lQPFaWAmk99yi+B5f+LwCMhEGgHvCJFjUUTDfniEKuPpYIP48odahg9eDG
On2HcEtvZWAizNQXcHogAB4ubRyo6m4ukDksH1SPu7/kPmyFUQJjXIoVYCSm93AHoAbBLZPhqpL7
rOYtysHlHgWJJNylahaDj/BVgKTVcc+v6Nbz5yVHPk9vowmbj+4A+ITRGDo6G4RLWTDCkJ7+l1AC
RzG8DuLUn6y5fBKkeoW5Q3nBzg8jnxuFmxEpxE6rvNuoc0BBgYyCNKFGb7hlYfVxyd/x0sOghcYQ
tZrE8GuoTD7+mpkJxAiMgy0Y0/Cuu1F1xlq5zWkv2DA5My1hnrJd19Z7J3deOa+2rfMGPYBG9kqQ
0RFWTl0IN46F6I7pbkHxyVIkyBwC3IMw0Q1Zd8ozNFMOLfIlE7DOT+l7Tt8z5Zbuo45jLEZvyhLF
J+LIsjix3nK7CFX8zlVn/SWmtRcIDR2VDjLh0wNZkDGu1yqWVOh7kSRN9wE1+vgtgRbJYkjyWD8Z
cuJm9k6dD95N6C+9+1wdce+Mybu9u09b8DyGau41nK8109SrHnftQiodKu1bManI4jV3WFcjYKkq
GNf5LIdWDD1y2LTxwDJpe2Flrm+7lGzaliOBIu72cr84lwMn635hQuv+XF2k61I6lfqJlO5+2H/n
jsRwmWp+mBTK/L3fUKMjkEBOwpBPY1AxcAdrjFel422EvoW6sheqKZbUdkboJH5Rb8rFp9Oy5z6f
DrV9rs9go8o3Opz6xKHnutorfgv36WvXi1eG9VUgF/4VIIvLAjOMo556FUTMQrYevzXiDrXwZWnS
fk30yd6tt6DLs/9H1H3tJtJ0awC+IiRyOCXnZILtE4QTOWeu/n+K+bS3xsN4bGia6uqqFd6Q3JKj
glXdrocCS5UR6ba1GVJu8kcPzMxPU8OKXfJP8OLJZV2A+lEsmOWIPrNfJkS8qqWOjGDwNuy+1jL3
lKIkQYPvWbJHH/RrdWlm3lcCo/vUad+Oof7KePk2eSOkfFw1V5nGAXkZLkmLWbCmiqljF2nSmChd
3pqzKK25/HqYQPDrzlTj8/FPtS+7LCv3XVvmAc9+CPUeniBa7rltQa1slOlyApECqAyP1AvkKItP
aO/1uUW90Ce0+q16qabSwqtChvC8kFIMt7/JxsYIzvKpn12yvED650Cfn41IlCiXTxBmgjlLlNHr
paJmTTxcLUNa8qijT5lyq+71PtL6UbGVS0fLmIN2mS8ZnGToMj1kpHwy2DXU/de5Nh/8RKqZpiPi
DKpMDScfKF3nTc2KSp/nQmeq8xS1gxpv7gXChcJoiUIuCM0Wc2OsYnKda2R1qXKWtCoeMEpBM7kv
T26tZ6oG1dSf9eOVv0z+bzLcNoW3itCfkH6Ee1NMGrZfh2GksBnO5d+RAmgflTLclO8vpXf9rZFa
ya0/k86lC4+4FkcAKZRTyh/M5wkEWKuUkSkfyazVF849CFJuoYApwM3m2rkcy/7wsU5LHBPgkRYf
CdyidKPYlJXjVvFDo1XV60v9QOblLDybtUU5Jsr6Z9EXIQlAzgN6maHXosQfM1LHVnL/5+cEX49x
NbRYC5rkAqWj4wTMFW2riyv1x9dsNaKV3qG0+Er2Ke2ixtRBeU2/6EjqHZbkktImFwBicDBIiXcn
d2qTo1ZGinxJd7Tm62PXXX0LiCQTGyE78C6pacWV7qsiLEqmpsSr1PvtJTfVx25kNPudfVLQtbzl
oz1Wt8NMZ6ds9pleA1/lvmP6ULocihj0t/Ctf4C9c3Aws/Ku7lu8HWAZa/kpCLa5tV6BZXRoOY+/
ZfPPXvLnqJEDKPNx+X501yIoZESwm/pkEGkn+lQMrADuBsqGm+FCDBw0UzfD7uF3Tni+8bU/jS/7
IOV83NezMVZoIeIob6Ar4jsgtcY6+iPZX55b23NA1glllLjh3SafqLZkn8F0opXXWNKToZSxqM8+
N7+ofstF+do4xMvHaD7VlhU2NxVL73Y8L5OmQDSJRYCJeQXX1LLdkdqgNlu45E52X9jeAH68A/0p
Y05ErbHi1dg+FeO5fPpt9+7TxYrr0a6mkVVrz/IfkQIpkK4PG6TGZBVGicZ4mcrp/P38k8NB8rmC
zkmiR+jgWoJYtGY4cKqyPFbMWwyXGNY695rQLyaqf9DaEmXonq6LsfOA15sdNWEsJ9d+7FwtI91F
4Ys3mMPrrj0MrInu9QeqqC3CAro00LLRBRWLO+nhTXXib6acnC6qe/0EmQshMG1GipxwIlkmGo5P
YK66iFUxDSBIKOHV4Yl4U5XxlX6W0fGc2qUfLa/1Sf18Ke1/qKzi2BHqzCooH4mhS5oAiWedTaym
LaoRAbfNjU7oaJV+oqcX4et3bsOQ8lSMUozJmH927av4leJkew4ceyUvuT33QFdF5jyrHm+Htswp
HdQa3Q5Pr8Emgy1Z1y2o6+6qfXiWOGcjMKupOEuCmQFJIdewRAqykQUCtaAelFhe7zD5iycHr9fm
3FfKybbqp8WxMu+y+Gj6DSUvocI6x5chRysv93VML4LQFigB1+C6W2K77N+b/rW9OD1XgYea6Cdb
XQ/03HK7jjfmpC1Ug2VddwMytO3AB05rPsaskt25K+nRdY3KsgsBC3FK3BLALDyEQavgG6y793R/
PTifavLF0ByfCp2X2HQONQkd99q8G97+9YNTCrhK07fpTomc4yW60SD4MiAJS4pnWvL5GT+MdPMi
uZD6FRPlK0ttIM+zzRJuE4wfpjWZgTk8H1vRAEYZIAdsF/0lDzeqmZNSBPgvXV0q2gz2BTZmujAx
Kcn4WF60YzXrVy3T3JWW3dX0mjMjafaU7FdVUlv9C22lOS1zggPdaH01vpRGiI3NWV+XxjX/kumV
L7+58uxzUd+Bf4PZtnefz2vZpkqIXatqVt30N7gVQfZ01t43AWIHbtoCbal5xfRSGuHPULu16Gos
x5ahRemqLwwqXToH6OJq+FT3+aCRgQob1hLrLwXjk9lVcm2PP6dPIfpXepQslVXijk2UvUpM0aJC
+9XOfChZD4KY4Pxj0qNJmGqwu1Ho+wuitvK5xHvqLcd9COqzZFNPFFPtsB7dq49u6suoyowru2qs
exvfOzDxajdnmJXjj/W1MxsCJsOICmR7kQb+efs+voaAb9m5jeACOgQhzvaFznq8qW0AX2FcIugq
eQphH4fE23wjY019z1b5bXdVV1rM1VYNgVBp14LjtYR22JyUdNtrB+/0bC/bqX4WmHteiJVWg317
uP00WVubbrYK77hBJiIpKiRGXTvC6ZQ2Crb29+mGhqbW0/j0EZlOIpX1pRs70BJak3+JVEmazD5f
OsVftuRUsnYF2N+Dop/UtZ1tg6QDtNQJ6nfb2eSaiSKmnwwX2fI3CxtEXOo6iA2CKOQ9n2LnFWOC
k6cQRLTiUP66z2E+upHxYl/Jju5vOBfolQPL1aJKQRJByJPXUr11cfsRQn9GS2AZpfmq/1i20Ja8
QImODBDRHrfydP2x/cgR06qeEiTbFCwKLnymvP2IXGUiMJAhURgA9DTAB/i2N9dQkhYZG7o6CxoU
Gfn+vfZYV710VgVTOF7fSWhLpwBUws+1CrfFoJyAZWz9aIB0AAb7keaeosa2qNMJ42LdtSTOqspG
Jw3NxuH6pe0T1kEbueJq0Yst8knQRbvApoxYFX5J8e4ltW7RXVUThG5DI4qKAxWwukQxLEqpVVgT
bfECfSn1v7UTayl05wTOOzJvp3uwByqCwRy7WNNuBAAEN1tfWUucbrdJRTrpugq2zOrZFICok1ux
Im9Xleqobg+gxWm6Hhwo2j3HDisWv7+WdxYv5/WnZeslEshnEFShrMRzugSbHp4hBbWf5U4Mcq6D
J2Sy9kJLtJsTUKp+eBRmUuImMezisrQqR4rLyqMybyY6IXTEUmDdOauq4ZUC/ivGRvM0WkGvx96t
Q76Sj8DB1HBWnxAiKCdAW4zAlgYbhGpJHdZ8N3iUWlKzf+sf7Tjwtv++VAk+Iu8+2WU6m/d2NF1s
IFp7SqXKXAWNKB0GXhv9mB78rrGxjwZnlUK6k9uBsH+lVXHHtvj5RC5MLKt5pyyqLlF8XEupdB0c
0S9j+1Lu+odjC7hMMSOruXWONNa72l5PGa12KIhb1MFm9soztcjX7lkPmqiT4laFl1b8E/FEUJgm
x3OnN9DMgoivK7HBHM9YXTi6sZJ19rH8Ao6ZwBXGCMWA/XuKooEeyL9QIDppJkdEPz1tMgr7+4wz
OXvRWHV+q7tp4tPluYYFSIGAPQfEVLQcFtBJXXCB2e8W7obpDbffVzElGjfX9BPIOEr60AXhTLs3
GibqNcAgZ8eAAjNNjwNM2bChP95M9Y2onU58kGOm8Hy2nJgy2qXmPVIevkzZRniiMNDAtxHSqP71
D2TOi0Ar96IdFPnv9WqBRdPGK5IJN5xTtDpYFbzt7ZONBhkN5rrVsC5oYvSjo6gQ98C969+2bLPm
FdtUWVx/xAZaxIffnPwUQUhbXGNfbFUL97F1BKPpNQobTISlW5eAgkxix1l2UneThl+6n0s+KZpY
OLXwV2U3cqqpQvovMYHqghwfEgmiVVNtxh0eLb2YRrMGRA+EoV1Y64xCNWAO9ec1WcStv25MUYE6
6TUEIEp9YhK3sjsPJVEky4zCrTr/oLfgIuAeW8rCGkGDu6uE7P0ubfieSCfzblfLJLDwDqM0Jhio
TlQ7aYJicC3q2gpSq3wcB8HZqtskfAuLsdVEK8jOTvMaLICM/w52vu7Gvb+WuU9P0UJ0+m8AQuYh
KlQUjz0jzHFdWwZSIEOzr7Qx/zfuTjP9Z9HbvhHN5h0aQimfSylngaaT7ovF1NrsYvVJENNxlAAN
LihSP28P7q1BVNRFFC0l3mPJv2tz3n2MVm1VtFlf2zGZKqfRGaWayTpihCLPhMR1pATRZW2gyH7v
bk6FdSuhRZEt3Xb1R6r+vFUOmxJzmKaUsC7eY0p8rtnQG9u353j2eR1vWtlurj0ju6YKXNPIDOZd
tJ7CvDcQxxq1cgsvZD7L1vwNAar19K/RXfRz7+cBegelxhUs3ApWQxGrQr6peSVPxlaqmP5MgNVg
dqins96VaevnnPHn8pwx4DfcDLI7aLr8pPx71tYTPiNgFugISuUGmdIBakUB6e1S3pdO/jrJSpCG
XFQS/WwxGQzwaLBc7Jdw4OXZWstLbyWZa14+s/eWO8Zcd3mP59YhNVijxYcBUCt63evmkA0sbC+W
/GWklcnWbrHKoz7pUTQv7IuXwrGYejuV7kFkz31yr4miscQS8vV/Agp4HpVzVTyCJ8pAYMHgpqZC
Fwng32eDE0bqJcR0+TTRYA5aiazRzbBFDvhadaVg2atvmypbV+41mYa5/29WKIS4sCkOLcrPYWYc
9VoDDNZFscU92pbWqFI0jdGwFDwKlxU3u/OY6pjlNELl50ySwFJJAz2S/lzOmkFyTZWumvo6/EZ/
YaHyJLRp9yhWi1PnnWSgXp/zX9txtsaYiiyDmhu1omxX8bm7LMa7h2G6CUT4y8kNvsS0ZHH3ZFxT
n3fdGe4dkh2L6m1qkZs1bMfnAbuOkO9dTEbuTrXECTbe5zvYT12GvIrz6tC9jCLvBD5mVTd7rHwe
ZAP7cB/rZtEMc0Ox7WP7EpqEZcwUT39qdZNStLG45EcaPqZU7QR/MlyWdg2cPzCFZDHD/KQfrbBJ
UfcCumxERyYvm+CA4myCpmkBX0rp3yek+OlXVLlWf8mSoAkilVxXrkgTi89jg4A7dVMLRlg3nn/S
uPakHNPFrF0pROT1mxXSx5nS9VkEPDgRRcgTtlr93enP4vd0HrBOLhm4L0JPR7YOgoKkwVIh1XiM
qJcO0d9ByB+/kc4T3iMt5l/0DOPX/uNM5XTyk3FJT5VndfIBbkr+8Nm+an0F8khD2TB83yYJ8Q56
8UNsNz8fZwe7ym802V4Nt+mWV35pHpgNq56pq3Y9cIoh3pyG0lzbPBLmcmIafd1ZcXvL6ZP9slvz
PdWcDxLl8w+nhuqVa+myyzOwOfn8uqgL0AYDlCHBX99/bOmgpQOXYNEyfd8xCwqAh/H3SfmcLd+6
OxyaLRWbPGCN6TNpktizrAS9DHXaI6sw/o+XVk5wzdmyscOu6Xwlewps5FFlg3Wa7GWGn0YrhWq+
7Mw7gIQ92/UAxospROecJ2qRa0Rb5C+SJbikAUHChaTw83Btig9t9G6s/3ZyZtGa+lYAwaK162rN
d2C7bc3+PGvMu+DYdol2CAPCzgfMFr4J8YQNU15rEVBmgw94CXmHi9ul7WOLVJ5k3qwO19Vhze0/
7E48G+Yfq0ULVFkZukDj9d5JZIdLlS5iMogB8XyXMn73XqXuDlw9jH0i/iwqoCqgdze99+28wr3c
uZVS+w5faQhY0LOmLp2zsfV6k9Cxo/ACxC9qOcBzkwbyPF0DtxxM+/5v099fA3qXDeMz0nLbXRNN
EIiwZAk029ovmfez5XxWhZES5xArwD/vSKQvo2MTSldwAsSZLUC/a9JGoQ0ozrg1gpV0KVeEgskP
4TMnPvvmy/e3PCz126MacQOVlYzH2+9kZd2VT9eiI1I1g6Ddp7BCNu48SNiKArEhWlhf8tgUlX0U
I8myDdZBNfQ7yjI5yAWqHdInHl5y+UX9OJ4kkDSi+/wiYbMe6t6OlEcaXDGHDzf6KFpbVJbT+OBe
uLeJeypt5lN9NWC18IbC3XKHoZ7n3CM4vdvdyrnvdIHATlew+Lbd9NwzdJZLODaLwaSc+FpV9qwZ
nRGpSeuuxT2daOTK6UyX0xNUVRcCshBpqE3m3vaD+B9SUCDoHXr75ml6Y69JE9490gym77B9mfGt
z3shwi+JHCnCxqKeHcw7S1lRftW9Y+DlUyU1aYwuHlFjzkfrJ3HIoOyOfP34U6jXO8g00dAl9IRE
W5FGAKbkqpN+/FNhO9u+cDVIt6TmG4g+cD5XJNtaDp+d6wX16saseFs5liPNiGlZ0MbO5LOzbSFh
RjInsFR9qwF0Mm1g/23VEmhXxjgtaeputfK+jElv1cp8GhC/JRzRe6GOKRiNt9VkYEumO5Mf+/QA
a4aP2ke0th9L6ZNv8e6sd6emzLTYdTiPFazqB6w3m04X7wbNEt/SRzdDWo/uAQSuYIAGpF/PjS3x
bLV7/lOv5hEN5uX4MjwTgEt/ADGRh1KZaQmvJdVNd310bbO/TioyWWLLinA68GItALW6TvzyptSS
VA+goRgC+teTQLdyZfiL5o5p6E+QV4xPcwcrHWaGRk4QoOKAEzJgsYMKNkUSarS5mtnaX4JIdd2p
smHUBxvgJqQWIY4KtcujcFnEH5Yb6fOUPD8JEiprwpwpCZ1kU4S97gKWLrvircxkKGDen3o2FrzC
eUuaYWslQ3PU3fdehWxp8xVpkDNvZpCIVn/ZNkzkcD1IDx/VcKMlupnAvSPuxfpDxebkTFKc5gly
anwUH22JpTfa12hYdi4jVorTeOga7mlUPL8520MqUX1atXnp1imkX/4C6NXmf6rM+rv+orcfYOF9
wRaiAqoiCg84Uat/hCa9cUt/fJkZvLHyYDAkgifVLG1r4ONZVy+886gFM2l1IFg+VmNAb3QYcInn
izJojcteulbTmeZmqIq2UjnmyFLOHRjLFV99qc28pjuVEYeFcJotSI2a00DT+x508gTXr9TlgiYm
uVj29aUliTX45HsoQVBlQ+vA5DsO/G/+MavSStGJXbQtivG/zPcGRYCT+bmnpYhcmuguS+7uWX5o
3MHGWsjf4yEAAuRWEdZRR+faDav66ZHvPBgG0E1qbbitV07f6zJKZznZWdRWrUl1vGgKbUHa8EbU
8ya136MCBi7wTvGRnh/WcY1xYE0AZJ2GrPq6vWlF1b1XEDrnYfOoqywSMyAvEBpxzIF2deJD4fve
uosvpmGjrn0d3GGXugHOmagehjLTXyOFPFdZhXjnOM4Ulu1nf16O6ULT4r4Vd81k8dh4RPJjXQxw
RONdDmHlsbAA8tAKqZKrSEA8p6dR0JkRK8dN1SL3mCoa4RUFGS9mM5TyasRFjsDToVJ9RKCRSWs+
xUtSOwmrFSbg/CEiwOOsZOnhjtsteeb8snQ27OvhqUqKJ79k6dsnjB2MYGDqdFUnPTJbNK0txI0o
tlx0qsMnEACf0EJCfVJstASr6wD+iVxLwM61bCUarJwgJRZMqxEB30cImhIALcRJT0VssOw+/tK/
IdFUBK/upqlyBFVvP0j2vij8NK8DPPU9RLzOHK4TQ59NjUNe9/l7d7MiUg1+ye1dCt1MiL/KqTDh
40NZeevQwgq3cPnBkY5Vad/dlGxp98bXyUXzXXZqYipo4FT8nn6l84Koz0Pfb46NZ+X4xZtP7wH4
pHuorcrqm29b4uWQKIfOoUbFfyxhHxxHBCke3wiPheRbCml5lP54/LjGbN304oo2k+uG6CKfk8LS
zJvU4lSeckUtJwC+nHHppOGDtqSXs915J9fe7+tXlgCfFl8HHa6GUMiboe59+PVCFVSssnsJHBPf
6NzHewX6LFc38smJBtr6vnzuhGKWUhUdvG5Aodc08yyYiXfOoqMFhxnoD+v6sthlVwK9XoTh663H
OI31VFtDgO50oLkmS/Zbemi2z0Lua0kf1Aw7TI9vpGiIjzPQwMUPetUFJV9Az/qtc2QjNHbP/PKH
89Mtau9ds7p6eFuI+fIR72cwBnSRZt3r5/KU791lkoe3Wy2FOzOOx/LxTgavhsVHbVG7ssgZPTXA
yEJYwxJz5e1JOdPPcPlCG11JWTfDfYw4BZmgAquE021wHy85zt8MJ4HpyZmKDIHpSP8koerExkuK
5eMnhejCbnhocYloRbPNU+s12sedfOy1wH6eWpPaHvUuJaeDX05nS+yLDLzhF0dTgj03KI6GLvGu
puZ2GCYf9W0Wy5XpwPCKO3srM/gTpxjQxrIjAVKxvw8kh6vPU2V5qIu97/viY19WEVpTbTgNeWNn
qql4adE7X9sS55AU8uRxjPgvwVrA2rdQytMvb1yjxUz1eKOnjCN4aIZFGDOuCAiw7WBy7izpVAg9
NVHNSDAjXxTg0vLfVHVmmRevh99d0yp7MOhf4RTN/LTO4jg+NU3UL8OOCXlaA9edU4JZVVX15krS
iaqiuLewcSLfcBO2tA73ZeU8EEqO49/J31WdWCpzSR+BDE5yeKmQ51sU1crnh7BfIIlYuBKNG6MQ
VkaXqj48tbl73r8OkqneKsDOwgce5qn8Jh5qhhY9G0ckHORay6YZELXI0YRNZTMhP5wJ4sy0MJgR
MAQOVvZWHDuQc7zXntKR7CjoqE4lBip+EyIxVdVyfkSqbwKA2xRtERKZZg3kFUcbWXN2evsUJ+Bb
oZFAeeu+pkZeQeZHRlI9bYvnH+ekWJ9WxgzajGKNEF686ploQ9lL0+8JNpr2m1BxV5B3+qvq9sNb
xmcYP2oDG/YM2ZFKJo6pPSepG6t9Y1XH+gqQboWHqE41GCHK5nPZz3qHOe+fdguzcpLo2alAS9dD
ZUjb1bGVmwzlVt5e7V4SAhETlXUuORcSd7NNbU+h8z4nqUbQJt7TxewCs+jUMeG1M/DmUTG952qH
LMZmaD87FeelcK/eONlWLlOgnLY3utYi2SpEzuw+fDUWVSOQG8HrfKTLaNNOXFKhMaADSQAmHCiz
+bzXBAbCwEesY/dMoIqcS95Uh2txAeQskBaLqJ0oavcTIF9h5F711TCsaprHK3aVTPE4yGVhA5kP
dxYHRT7UM6TQudc58Xu0rUO6NYVtWzn0kq4mAhfix6wnJ1ztKttEGIFQ2h0Ycw1bCZ22XUtUBuCG
gbYcrFVAFEMnFU4Rg8e8tcCJTqwm/7n6CHI7u76mn+qgiuy2YjFNa6gsAIS0dkJ7hbEOoSzuZqux
50UiLV1rHWSIN68w4sxByneYD0I/LvBt85Y8fmNOK0brHKUbz3eLdBoskeaBD7zjjnnP0Y8trO+5
wGrmMb9IDtjX+1GSBcm66lkp1i629Ndv76dqoH92jvuPTduu78UfTg5CAYBkN6Vn5EKTxn43eWZV
XW01n+inXLxKJ7KpGp68D32q6Ej3BXJ2+2bKCeT+TZ5ZI2C93NDKykbLjN8UP7Vf5SZ+9C9VZ86n
1qoEp1rt1yyKAhYq0jIjnK2fHDPfr1aOqQLdO9hcmvC7ioDr1dCjk0/kgqbiSxzL1VXUDh3u5aOh
5OXy6X2BlJMFQQ4KaIAoKNZxpJGVqMdo/gQyY5BMi5TUaWfXRN5YMVFn0LqEB9m3N350SnxoG827
HpxVIgi4nJ6fNPYOo9NUszpuYaaeNe+CzS7u01lf4waqLh4glPICalCa4eymzI/LdlX0VDP4lHH/
uyvAXIRYk1Vdzzx7G07UPOIQFnuQ+GfH7DVFhYg6dVmuce0cA+g9p2gtMOWBZnTuwbtd3XGrcXSC
zLQxOZ22Gc1D2GrBiXrS9vHiu1/y65rwT7QjbtVcousLttHGtOvONViGMr1vR5+d9cAMzGUI/OTe
nvdGEJxiDaUXPYI1hWReZr/Wl1sg3KKANA+j3Wg+WDiL3Eu36TDKMS59n/Vn63rsPcIJYD9hKfTU
M09/JzelCCT+rk1sUN4gGE4M4BYuo0dah+I9+yg5C58z3HTpfjTSfcTrt2iNy5YSx+RJQWYzzfZw
VQ67X801Lf5V2+WYAyxYj4/fy+Ngcum74+GfIWUvFiDwbGwrpJJLfdmlsgWVkqjbuozp5q6oZ81i
Hn4gqXdszfqhGfgsgc5rf2xPNfp48Vgl2Zu5VXvZ3rI2V9MQPVvsQafKuXk+UpV0lOHQsl2JNdnh
ASxWgl7b+62+aC9egqUad6FO6s4qbTv3hmpSWzHzI30u3Dn89a67bpJJq7hrRYNbPl5RKQFb2sn3
BP8iFrlVK9BK4c4omT9WJMXEqV9ihElXLIGIBOomoVovy08nMRTTyM/nMEIMhyrPoK8Lu1ryQk5+
w0OiEV0ze+6LZ2+fZyFmyBVsghumXo20DEFluJ/lrhF8kFBfpFsz9UUFOtPExudmDtiOyHsAyBlH
yZssPkiPH1mvroqQeheMjVVx3amoHP3iG/cX7U0/PuWWY59rRrccwDfDFC5yfKhKnq0A8uP5UmPQ
yb4NYRwgqFqaW/X1h/R2Njq9iAHrn0SR6P+++MyI3+/ZMjRT+kO0PPmJ9Am3L3oMiaCnzl+KISqN
Ftn46KnuIU5PfyR6yz9JUywAsr6uHFUu5Vwr28nadoIOPepqLdd6tnlyK6LMO5k+StUlH0pKJOg2
82nqM/EZVO1VEtatiCo6V8zadxzVlvxy97asxIkeD+XEmWx5RjoGSWi8J0UlfD6mBPubG750PjP0
snKmnYzkl29Ah8VZI6juJ8oZcgapoLcVBC/xEv4p8R9o78Lc5M/b6mJX/qVR3cU4UdHO1afxpunD
4mXZXplwR3J490KzO650FV1I4qMeabhsO+SUhJ9nvcBb+Rgprp8/h2dlHjhkwrNDlpEC4G+Sd0+Z
JP0zAaNfEE7lMiq9ySGy3YlLUQI1cf6uw0uKhQhn6OrmUlXiylo3vod1gooI6GhTnBDVl+B0X0lO
hW3CNRspjt3e5pJiZKPAExHmjABHAZdnwGHqPODuyekJdiQ7zfiwamjz3Lcz/jmwH59UoAmg3m0a
Gujbj4ATE0G6hwfbn4ziosTp+KOlrt1Km5V5O7kjnWFdG8UD8Qn0A1Dt1FZ/VNJRDK+unwflI3iv
eMWOGJ/yTVT0mSeY5fR9hEGY5Zn5PzRbAHLpdlqvpccKnDBGoVWRpKQYU7uWQAnHEH8/HuS1hJNc
YWcUsEg2Y3DLGJ/F1/NT5VAXohOhNkhOuPSAVvTiUxtthj8PyXZIhReqA81tALXmzrJOnZWfgsPh
oiqoOtFXt6nxuRabnEOMJirigh0W8kD1Ax5g7yudr+hSqRmJp+hIWa3k4OGv13oWuSVQj4FS83ky
BHPDNCJASAPp///63aFPxdUpBbWv8GrnknuffwRSxvFHSyxozFZAM8LnUjONQp44/Gs0wnFYa3o5
6ffXvySZijAcjjWK2nW5wpRx1NJ1vHlR6SB2oWZCKv4+dEDtXyE8kkNB0abr8uAoeVZ4gjb0RLf1
xg5Ghc/J0WYklHu5JfKP5CBdF3qofTGSFMp5obiW3m5oHMZCf//ZdBj/Cmoh+8Q7Zu2lPlFcfHW1
L6MlW0CbfugGG+xr4DTBE3p62D9Eji8K1OlZIrrLjgte7y+Yhwe73ULG5AysjALv43cgFLVAwHFw
FXAE825Jjcd5pEmzQvHmQivC/kMFiF6v5lpdGDDvchpnEQ0cKFiJ2MAo+uAgOcO6U1CpmTXCZgWu
faop/vvm0D7WvJzwzAZoUh802vaM+FWcKhAFUmwDwMSBaHlmUwicXgM7URy7VSw0lOfgRK1sSCry
WCTF7CS08q3Dom0DgV5VxC5niyIb2He26XR4sYBJCCc6jnSgDMWSAAKhPtx8DbCNO6rNYUEvCnc0
F3EljeZc38sadHFvL0JxzBnfLnDex9bREru2gB6TseJ5pRnoxwcYc/DD2YQO/uZSvC1PifxzqwKa
jWOfzftrz905zPMY7WeADuOUuBCPAS5S5UBCAZHGwFdE0m/5a6k4HYtWVDG8M/PlAnr0k4kWOSg7
50J4M/g11U7HwPaiIBIPX7QqfU9w2MGif/E/ob7hdOEFCDQfzCTemtPLCKgBsF+/RdtoXvT9zC1h
1lkkQLIpA4FJBK6NIMohfJ3dteSpzyXv5thoM66erxCLY3qxg2cJzDriOwR3sBTp8AqP3j0c48Up
cwf4r6P6JP8+DEE/s13P9fVxSBepkZLt3UNQCKin/vVZPfrypupv2h9/2jWZdwFq5n07OEwz7945
+EGYEZFvksttjVxePeGHKRvUdpCRctzs+9G/JYOdfZu5znRGtugZij9oDWRNqSH9GU/5x78zif5F
/4gkhH+yod0yTVBEojT3brAy73PqqUrpc81l+WY3hJujzLfIK/cNGupLSJ6KmmQl1MDddDfVCUOk
fuk7/xuv08i8XPTVA8MRfU30vYg+e0g5/HrgaYu+zxCeET5H+KyaZOrIBsFQ/PtyLZzlvysCiO2Y
KwEZ4fuX4HR03819x4nOoPyErZq6ahgUMzmQ4OSD53AwryaweAIDSfEz8iEj3yEbG0CLaGzOfWax
bhh4w+7L1ZPxeA9B7r83C+/qw7webwbw2Yl8s3SdU2s0M06jHKXU6J8YkxxnEOC5FV1bZyJo9uhL
RB/pTLCzFpaBILazLhtfkbtZdQjSxmQePJoa5pOZ4KKpksi2pOCYkiF5zss+jI2TLIv/HXDVBtpx
M4iFfYMJqhPnk7rLIrnwQqP179GH5HPvRE1XvYfbdOVOC+8js37N4fAuVPjP9USWBXFJ0hM+zlpe
ppaf+3YhzB6PYdBgVF+pkm9E4w7qcY57gC2BfPma9w4tV/H2vjFmNGP8d6VUQZXNjQutiCc7MoEW
fcuagXWCPrMjAiP93xcAjM+hpuzRW/pk/xYEwrmGSbDq0YH83PxABvCNZ55PVZ/GJ/NOfuuwHuN/
rqQigZe6UkG4JlvRiI2ty4RtPC5TJZN0of/sTJx0uFtvRb53GvLGzr096TiqhWQ1J9WvUBe+HIGi
0r9vLDNPiPRj0TdLUu6WKRUAp72L1o7NzK6DkLRe9I/ZLz+eMSpfvzlrr028g115h3BOx3C6HsN0
DOns6HWDPsJd+vg7jMKfHUHAxTQVK17+Voh7yXqy/jpvNzb8DOTzakry5BmAj7e/x19GhdEE88LV
NPG9mi6mq2nymCfJtNFBxA3+u/0R7I0hy/WUiCSOSSCnYIC17N7IcYS/jJgZTNFiSvuT+vjZfR2q
yT4U4uAwTnwk208NPBzMZSHZjqsuN07VlHgNV54EtbZgMUO9VpfHMZ9FateVFLDUuZH8SNNkSNRi
2yq0g60qMS/ri/4cDyQyFi1ye1pdS7EyrqEnqrj9HC/aI3flzfn3JlKZJErZWHORxdsYcrmUHCxY
tx0G+0mbgd+IOVDfxXkG0OV1gm5aSiRb2y/ZYELrdgy9HF2VM3vTqhD5XAzC3dKeKWdNZfa8xHmF
FKIavImgLIW2qopWFfWIJnbduUXi7fAFVrRE76s8d4V9AdSNt3OBheUzl99vS1nw7Dm91u90mdx4
Kb4ob8qZ0a127K2NETi6QqENC3++nqpvuonjT2r0KO6Kj3Mt2dxpjQ42g+R7pvCUpiyaQlNtx3Yc
siFYrPdlm1gSl8GspckXZAyXJANveZ2/vGQ0up0+Uy26HgY2YsGppVOF5E9iFX6ULeJvpQ4VWgb8
d+87iEYpbUG1OljfTgb7/iRf2HVT9dQfx+MSp1HsMe0v4h6/8QAYnyXzq1SRH3LEJW+nr1Xl+ece
Oo9Pw2/yCL/GVW8wwwsoMhUtP2ymzUTfhXRuNHqf2EQifFj+E95Yfv8oLmPD+bbaRzTPNZaTEnBQ
km33cG6jHhAseHSuz+pp2dzZgNPFzXuGSZnh0dfqZlANL6XrZTSb6ZlntcvhyOB2i5MzkJxMbpIb
nceJbRUz03tNiE7Yyv7uvUWigAadbmZap/Kt/OCCRuPrM0uSP5+oT4jYRCv3wtwOm9/cGtdT84ga
8PFIFm8cPZf6eHJwYkHx37WygTFdH0oP9P743lyXOekpiN0fICWb9ifuA3RJY0GF+lJiLNL5NNyv
NPIrWPyEPNJfnhyajVpPaNTbc0Xh6jPZ6PWOy+YJI+vG6njX3R6rBEVLq3yvSGKucCEBQSy4cCgd
SukWADNdnWACl4IqAc8vU1VqhO9ufPySaiXr5qO+lKlROulg0cY68R5a8edkuFm9rZSQ2vBMMwqK
n0yHD3scvz/Kag5m84QfORM1efdJCp8n3I1b456pZ9P7/B+TFZc1PxqNVvfyOQ5j8mzc5oPn7CvK
5K0UFQWCAyIzUK+J9oK+UAAFLguLMchZiu73z6HaoGbPR5EjbOWmX3zJ/+CKVcJhfy7oHJiD/uCa
Fre1SDPdBrWurMZyhdKhumZeWQPnN0srsW68TZmsSB/Vm4TfY/EEFgVho2wppRH9c6oe/NEnLYSR
0UkfcX/3fXjTSeFQ5d9DMRyT3TOo91WpJPVGy0qjOErlG72/1bxyjZUD1r0/USMbqxOmaodkYQNy
Y7++Y4I+3mOLbrY0KS0rk9KlOiGp/DNpczUuJkC6iuClmVrCZPtIfWQ+TuNJP42r180J80HyFAFo
tuaKkWKuODeL/Hc9vIxv1duX8ag6XIEUXmvSXrbmrVv+JwxlmAC9t+rw7e2ntPgpVqvFEUOJdi9V
+8lScSriGo4O1Z8gDdUbmTg//jfKFn6qIy/vNRTICz/mSS8MiqvveOnS6OU9yP/mVN8XR9vv9bv0
pxKmnitUiJRX+cbPaFv48X+mWG0q2ObgCqfxXD6+4zMXE2+p/Pu7GXPXcXSHenS1yTkd3yFtqvPa
vLb5m9fWzQVwmX/uM6LmEI3v9+/M2/Xd4oDqWwEbNacbx/x0+Pb39rctVP/Whb+fdeHn52f009DQ
f38Prj3IY+WMv9mKKmA/5+bKSVbBxJufn09QvDupnHOxOEuxHypE66C+ZAMzHRCFWTtaD39DLaud
+MYs/4u8zQe4ApOUXA2Cq5z5fjqwPTvsjrnOpTT/Hf1s8g13AqyB8oBNZtcS29KMBb/9oSw9Xg1n
ig1DSxGEQgY+5fVNKA5SsdaWxXSj5ASMSA98+fJwjtgWs0tV4PzhZlcp9gf9wWDQ6WzobKGGFI5v
iao+or5bPawYepQeB4t8eNLnId/BApL5hOJU57Mz55SSV6kpdE75r9T/iDqvLUW5LQo/kWOYMNyS
wZwtbxxaWipmUQGf/nwT/x6naaurDbjZ7LDCXHMCxinZvUUBzSK2LaV9afWOT/JizHrU64HFClN7
wXl09NbjHqelVMA8UyEPARSSZs8R4CV/vC6Za+rdCQHIzQcox4LQAJcnIWwdYuKHaJdQix49PdEr
OjSj1xsHY+Q68y+PwDDTdi6DVn6/Z6wENVUrqJYt3DXXxdURBeAdkr3k84v1gotkNaWVvK7P6hCS
eK1fiNxb4/U6sgHAAIKBmcfCudAVKopHkSA/kX86m/PWnJMQy+ipF8hZqi96sUXnwGoMwp0LnNMb
dERvTdcsyAuSwVPvLBasgPPFfE1SmDd+JP6kQ29cLOCbcq5583gr091dZNMmv+hM+QVRv5O3+4WS
6Lf9vXXirekd6Mrgu8Jn1QXyg3QlFNB3s2rxlWWr0zTfXEAR+gkCMPxbDjMwZ2jy2noWEE4AzMKt
kyZ+j4ylRwJzRbwQWEB9BvcFne5AL0Gxylf7E8yC2UPjTx3yAZ1fYMsChc650DknhMflTnXJago6
c4uD2QvGYxgG1F2pud3+XkynW/Cg3A+KtrSt9y0SUN3bcO8zV4t2xD8lJ+wium5Bhb784ZZVLXdN
JJ27BPMeDdAD+iFu0Qn6IkncieUH2twOjJ4zgN5eiVvId4bw8hGwjpgEp14GvQn3hLuqrlTfow+Y
giok1RUgaW0iBPj7e+dRsAD3U50D34QP1Hd28IxhZVgAbfw0f1Fk7bYptuLYgQ4Bw24CHLAy+9zP
UDo1y+49AJ8h7iOAzMRmeDwA0SNYBiOcgPSnv8KkNir2ir1au9Ym4+LUnQdftBxL45VyQtRWI/cy
iifnwdGp+ACbvXgBSMBTiRJigPAv6A4Wqca8rhoeHsJvHU0k3V0JNaJRVtLI0T1qslHpOCLSPJ+y
4jGIdf8vAdwtZgYfBpUEXfQkBrshbL/BJaibUimEDfiPhGhqJ9xKAh8MFM1Yhr70YdclBh3hY5pT
dtaQRJFmkFQhrywwUeabvxFyjicn4jGBD4aj7N8sKFrzn3AJhlH48HA7TcoisfLZr/3EbJ2sE1sN
8Xmayfqs1VnzQjzQS6+EJyGDqI4MhqJRUDsPS5SiFH4Je1NeUXLP3TLhxXf7+rWc9FY5H535HLJo
/mlyng6zsMXWUgemlMG4B/0y9smu+4R0WSKNbyaJ0F6VaXwa7boNvhaPmeMFRfiLWgRUKFCvrHqG
icTCKnWRSgj3gM/YUlpsXIt8Va3ztVXEinTIAoJ7C7Pi06uYpzm2S6n/2ezqdpbYRu8FLcugllKA
gHqAeSl2+rPZrC3Byl2fl3pvB0yXkyJlIu7zFGJAAGNUfHxH1zu8OUlfRRp8ajajOgdBHQTAzf4s
tlEqM6E3dEm88S9FGvyfYQ4C2fz9nTEQ+T9xCQ5KtXmSTMTs50dcXOEevqufx8PKRkfsm+Dkx8sA
jfISaDQbGhK7toRqhjZK8hftaDdzyVi7F4rSX/YP6dZJtKWunk7T5t0cvYhMmLvVy7kj6dqpBI1u
vX/pQJzgQWfiEingwt4O1r4LZw10Yqo2waVow44yNob1IXJ3rSN+Hz+Zi5okW41uDYg6+ySNUCc5
QKTAtlJLYOtydKheN7XQubGphmGiUm1nYmzDwqEjcjQ4CYMwCA/2zQL5RTUyYQ4LEQarYuFaWTVs
XusVrFYrRjLMVtbFQxzMAwvSRXoDo6iOgYlp6WD+YMpenSlXanrbg9UHUntrlfu14FfLzHDLqs/q
o9EMOY6rCaoZpV1G0FaJD2q0UHpLpeIF1ZjIuXkAMsHjnTAIc0MUo+3Jm4zO4e4sn6ZxcxsH99Zo
404eXAqcuQgxdU5WWplWjVy/k7oobvT3mHW7q3ACAZD7nBzd83/9oOvWgrb6+SlZUizshqOTFbd2
NpfLodMCV6FvEA/Ahq7g5AFesA3WbzKjzsVJeqmXem8eKFDaTy5A/deg70Enmj+ZyQxvJWYBeQX4
q5yDOAdhHdyhN4BiTuf7NZCjsACc6Ecde0za/UJ9DZALo/hrkNfHmON2w9lRx/lArUR0OM/8dhk0
DwZuv+gXgsQ/2ksoSJ9QqnT0lgtSIYDNSadCcDOotozSfN9sYzSdJht9uZYiAKFmibECySWtfjFm
XnYp1CMmPmJSe8kFAeLgkq/5QU2d9/ReIBnXIGzoH9gRucAjukRX0GAhUMGiH4U3K3+WV+DuC2v+
ySkidAsSiW8r4fs/GHFESxmJAAno6wJd85cx1lhD97yzO+lmdrcLSsAalWeZ+ReOJkRhAqg/3L1f
8Lhh7YfT1sztMkqvNmN1deP+88Tb+Wmy2TZMnlitDDasa380GoVhOEF8nNgLa7Skue+B2qEDAo/2
RIOBUaT5ASMoC4XmNqMIitHZTzuxHREf5mNpr1b+HeykRXu7JatbNNHE/Kv3X37k4YLVuoPF4oqZ
I5ZLrKUd29MiZsDfMfLnrMYfd9GhYMfmTW+bwCITWhvUd61HxoY969Em1sQ6Uhtc2hc8UQDzgkfj
Kph6sECxa2yg9cJlojiOY/AXJjYDXduQehImT/uvEOx68jmbbDebAYzauCL5dvjdZebzVmvewr2Z
TluZ1cGD5rL8i/VXm70nZb8GCJrSNlZUIHuMI3wevEAE8vAGL2a2Lvxk64Sfu1Ghvxs1+8vhqXPq
GAnaUvtJNEFfgyP5AP6tt7Pl0Wmgp+s374tjbMV+lT0BF69uLvG2iVx16sHJe18RgNoj+4LEQ+ID
frGz1uhg//0NuEAeuZOLw3Y2c8Ounm93HdRFMbooVKO8QSYX8QlzO0T4YeuBBgCEeaUWGDSkve9R
/4eMOypvGHfNoV5Lfdlp7AOX9S+2ETkFk0ifeZg8Z0VxTbHyms9+StUzZiq5OILFmIGyDlJ5+B1q
QbmLKfvoVysaARobNQq3MNdqh8E4huqVqpNshXWr5CD79T9jBqkZKpv0IMdKslG60tKivlEs+MEO
kVECm+8QCdcxmQD3+846v92CyrzhycAFKYANoM9ehyonBnRP9+Tiy7QKkHRf40oxFg1ArBmNRHkS
0vw4dqvhsftG7zWBP6pEEz6UIZ2pECYOSI0RtW0YQd+PgwSn4dp95thT8xYu8NWfsvRjd63XmOww
RcpP+bozAKPwyw7Ox2cLkEvyDwcAgSriMlHv2pGNSsaFL6CIP+816v1JM1fI1H4PZAmxbNTTsoYA
9Xr6WYfSveRKeee+osJuRSiXYHo8VfT1QlF9jeSMfFvoikLwjLoxUKLSmcdVDeqbrwtMThC0OPCW
6bOtmyfJb3VwI/svFvW1AzUz9ZEWfxUrYuxNjyZCPRhMR8VbGuiEwdpnlgJ1Re5tYKu+ER1+U/uA
CckweAQaEP91k9y0NR4LE14GZo+eu4JHrbdk3OcuFC7gQv2JxY4EBhFxHt8+/M8alQ+iN9DZQ8Z8
vuvrbd8AmRwzdass1Mb0E1yAM8jBXFPOgxeAd2B/3V3qtVYlPFGKUnBfcHzzMahL+D4WCsk1cah0
fDdujQTZ4g+cvMKv/KkHcEd1tfqTAiuy2rAQcDNFXqzPq2/lef1zeOX8qqdJl/FK4rQIprQ0u495
BIR+Zk1q0bGDgr1psVjpdiXOfNGJ5b1fzZaM5PzqXx7/3K3xeJiawbbdxi3EMaU4GK+6xE9YxgPK
xsGkyDmTUrvwKcrbJ1O8Pq9G6syu/pHJwjQpQaKLt/hLRuTD+KOmnCV0zLiqZcQKNDMYelCow2zg
V3I5zxJvI3SNXhL4TUmGMZM4h1qrJ/UNAPv/s3aIAtBtuunUYyGKnvJQie/SK06R0VlRipqPb3CY
XEZASkqjWZ2nYZQxr1lVpoaLm0MFAb0J1yOn1klZfBRo1CiVhY/uVedrhX+jkOp+fa9IaYqkSEh5
8n+dlci4OX/aaDwr/tPk99wSfOSkERhi7OG5JTQ6uH9/f7nHYv6zVCpms82d2/xt/pAqVbTzhphm
hthLxiyRR/F1ueXJMPAXa/4wBOXTwyFKvEHTYLwg5EEUY0EonMELe75fwIUmosKcsJaUp/KkB7CD
EV41AcdiofxASiw7T/s2P35+Zr+z2RdKJEP3Zbdns09Xll+Vx9EK2AIKWubzA7PfKffrDgTHnh5S
vddmgIwUEaUr72PnID0gdxgoJKQVCsGotfo88X/apSmkuNDd+xehWCuGI//67mnynbSucchrl99O
8YUo0eFy4am6/ySCAfF6uK74WixP9hpPXyESZjOhJF49O2O9FfeXN+ocddQJ9K+eJVZFqttlpKPf
xnOge/JxfvC/VvWeiIHiTQqQfIMkRJQ0VkDSMBzrTHN81hctLZidBereCtX01tok5GquuVXjy8/j
B71V66MqNObSd2/Rb99p/N3FNJXVqio7JKsI013P1IHIlMEFsZqgYaRZp9cIVXW1P4F90cGKU7Ip
2yGAle9c3PuSS5xprV1izU9Fob4N+tpHap72CXIUBFy0CSlASmWxOd28WsQ3DZxNrcMsI1qkNO/0
LtzWgUYlMio8Ix44XZFapD1YSzh/FYL9Thk5sVpyOhgUMguGCpUcGQ669d/hQKRtPW5SgHAPz/Sk
GqybJ+vjam238NK3vRLfVXQY9qz6z4AuJdhGaIrpdjXpDrdobabTOf2uiKjGFN792YwdzWDWH3ut
VzQgtKJr5A2fpjcca9njpHPtQE0zKDEsqeeGN+0MXx/tGnpVc+blW/B62PfkAadMmpppMgC0nwFE
YZkj8Qw5g9YMzJeFgpdDhM4oCevNY0chYlq56Gk8c07+q83u38ErC8wtXmW77611K2TmqK0XntQ2
pQ96Xt/zfmY3s93+9YZwulqEEMeuYq86g2JSNFOAQL6XWacZpcCqYo01K3+XQhlqC01ilDIVFKn8
cNV8BXdH/+ibtv3UHN9R6NXd7dHRvfHdI8JIFLkvW04m3p74sC7m2z7sNU6rhZjrpHCL9mCfWOvv
zqaFdE5QAzOdEGrdHERWy7BbvLVsrUkHudT8yYQZEvQh2B87Sk9xjrU28t7JHs8HTZvtiw2sRWyf
PEgL8TtyQso7KSg1bTiMOZ7NG7bdAnIiVqFU3O92uOWCNJLUUjpozR/9qqe2BBLvNi72zPv5SZ2f
Nw7Jj7cd5gHZpjUcesPf7dFr2DAcEFM7ozaxR7XtDbG7Shu/Kx4VYxBZ5CtfcIanP/Wp0PZZthaw
mof67eKWzGR4DxWYBqAL45TuaYlBxh0mAKmQ5MXOOtTnwZhPnQ8KC4MMB54NF65XQmREUlkA3mMY
pmxY39mvdoQHKE89wx4DlR4HlTuj54iVg91ZQwhHSMd8Pk0srKh/h26UhgHBf1lbshDyuLK42mVb
3pnG6J+MtW4poqsp32T7zQPW8P6xIqaBVkLoKfge2ZEyU76nbSr0vyZIrk2WVKL2rMYgj4QNBjtb
s7NHfGuACTLm1jJ95x0sf92YcdGa9/AZMDt6Op0mEoupDBRFNWTWabjKbtPwY4OhJJMwO3Yv+Erb
mFFJme8OarBqAzWFirktplVXHawtA4MQoDVMgdhr/3aT7yDV2kW7HjZ0Z4qjyxADhZGjmK/DI/2c
eJRW+USP0fzMo8VhyT/kjzogtRudF7nIFDJINASgj+eAa5GfMD8E+EThLhxDDs+Av3rLH72lNGN/
490sc1qy8J+6jf6yYh46O2C5xKlqgUaxuFKaRKs08KjV9oAd838dGpQajGcGIALXDhJmJBnBkDe7
zSFFf8P96Dz5UDwGQT6IitkLWsMUDgHrPolGV1Lp0oYAd04DdTS7CBLps12wD/ylSI4KAcgN0Jzk
Zd7IsUQvWB+U0H2pRQ+0ziHColvDTzp7cj4ls2rY6I5CCQ/JtHooJkVCbJ0aZe2wiq1Tz9W5h3AF
QHA7qFUZ9xlR9wokseDQhSa+seXFEESw4YWA+61X5xo213Cb3Ay/Ru4/NHwopSb6nFQ53shYMSbR
FyYN0BOPRLNlUBjedOFwoAbWgDoROrdAu+wVYxq2JUgmqD/F8FPGqOkWKMv3X0PwxzcKjKF3QXOE
w6BaLfbI47D9QkWqs1WIx7MR7xMqWB99keU+qMjSPLyH2sIQB+VdcIf46E+TzICGrnWDkuLVTbpo
iBC/gNVYrsEBXCw/W9Q9s5QGh9axpcdHIOTfOvVtGBYrytJwNYpUoX7t79y7YO/PHDjC5RMzzln6
KyjWcBX7/EEZAmeqwtSnNeLTRnN9KrQulBo886Zl6o0E1HWVBeVrSchX/vrLahpE4Zumqz6N4cZW
Vgp+MJYylod86YJuEFf2Eeisp42RnxumVM6rVuuAvBOjHov/S4sGvekP9DJxF6Yb7CBZK4gTtkF9
xl31RPRTdtIADskDLYZJJ9BZ1XdH+ELeME5Q7PUYP7kvUHZAigfiVEJr+PbEk2AIUGP+MSPpY1SK
b6oY93WaCapav5TBFh9gaJOHcEcwRD6xrKdlSEyhLQvrexBVRQBKFlrJzu+v4bqXvvrmG1NohHzd
TmhpmExIMLWBP1Mnk1AOveGZH9DeKxiigYqFSkx+vTmdWqNZK7gGnjpdp0RmwRHvSJm2Vqjl8cHI
t2NIOXXE3WR1kqAnyOoHjhLW3hR8Nk4LhPpdcYVd+vx6HiarJ8kLGYu4QhwKjyh0svMbfzCjHCj9
I15CHRxobVUYggSnQlohgjLl1mqbbrpuo3pSfQm1Jxh43eToB2Q3DDI6IJfkmWV49B9cqm4Ap7sO
wT+iNjWMQRXD94gF1c1ybtHhRVwI1H1RQvipbZNHt4DsYf8DmusE4Dyy0Dp8YBnffuBSIOJAXdSf
VCfoTOK9gDKhBQNsiiWESBeocza9+xC0NZjrmmCk1T9CAd3iKmZ9pvrsLxcVTUA5zivAhMEJbrgL
KN58KJsDngyCELJEiBN+GDhoATGPYeNeAYIHmdoMIPQGBM57wdVDd0bZGSp69C6JPSLTJx9dB9gC
4fDiG8DAiuEaJNPFexLIRXsMfDOQvdf01AaWFpRwRTMLn3PZQdXaA34ANlrhIKDj5BhfXjV82/uA
QhhyG7fgFb78A/CsKAT15d9xnt+EJO/OQ5sxN0kThDCAQ9GfzAEPRCE3qmkpc0YNC0HVCL/hDcLt
yfv3qN+WSD00vd8GtQywRiDRBAF9ztNZId+a8DZMeLyXi0v1BovBrnXZxCDUT0EE1vcO/JAcbtre
BxtqsEmJ1agBOWMQJjjOyxD7HEmsT/uINFRjoNxV6u6R/Ko4G3wITVGyExkrft1/ER56ALKJrL+T
b+DOCosk2jsjx8dcZ5tCcHAb3b8iqTuAmf6yVcCVh5cFOdOju8SUoY0DKI5BZ9QUYghRWrRhjiX8
AIU0JFzaTnD4rTpVzY8A/WaWNdS3ueLhg7WTgk8cBHiMt2/WsiuuaNOCK9OBpMGFZpZF/j4w1hQ4
ss8eQ7IhIjMbnVBCLlECfUYsNaIL9yMCoa2zd5xU+0DeWo2AhR9Qwm308SFic+POkGRv98h2TFkL
H6iwfx3gInp1z+FzdGg1qGioOsyRYYTyznKw7wssSahzVCYUXfMKpCKiMPNvnYdXCBo4c9AXDU5k
cJHX/QOc1EpaSnc2CQwoHMq2xfjk1kgrCXXBWd3X/nrvpGxYNzb13wvmER4/2zTiOeZa1gj7Mepd
RGsZAm/7gnIzeCLALocuDJbYKqlPIQP3DZIRYB9AgLFeuFkOvncuv14T/xdxwgd0tyC1zfCIhBJU
+bycEBFkjyR2pmAu7jJA/ykAxtzDhWzMWsBm4JIqYSQ1vOBE7vSPugR47ODo8W5OGhYBwoEVxGA4
k4aDbQSD44VwDqLCZH6dJy08sKc+ILNW/dYDar0bNdOIDIUVgk6UDqqAhgIXqDmVATaI7pPL7p/D
GHP1SkXEwYc2E+MQ7l4mDmWlg0O3OboADCNB5OzbQLAGRSwQnOJf+ESYdgenoAg4BfAoajElqdjR
Js9YO5Oqe+BgsyHinB5Z15VcoGwKU5OkNk5rtKp4l1a1z4AJz9tdWISeHHEoTCLKyzAWKfxV+DwA
uQhAUdmbQidumtVxTLif2rs1RmDj572G6mzfQ5F6R76gdwJdBgNtvXVEPjCe3EbHBfQUkHH1ZJ3e
eo9RjGwmdtkCcqMZ0BlqK3YWBfj7eXXCLO6rxgljg6L+EiInyFi3kiEFS16lnY7LFCuuoouVeFlX
MoNLbGhKuAbwZqBEXXVk3lxDmSRv8B6gznhGPkIdPuBKuwJnYKmN2TWF+Ew7MHgQDBACDDtum0Hf
3zCi6cW2NvkXwYtXtwLLINtS69nX/i93Ju6yzGO9UEvE+qTdvsCe8R5XpwozHH12NV7ErLGpoFbc
QWOigEeiN37jItoCv5GVb3SluPrgMmlXFcjkOkwLE2Q2Yoa5y0KPGaZ6fFgpQDR32dG1K8b/hVlw
JLoKfFBjBZ8Wr7X5UWULhS2aMK1kEJts9HcyGcU8dIE3wVBQCxSXQcMZoCiGDoEjNJR5RX5M0v0E
hOnyt7UxNtjyKakKCW9AWaY8gQ75XQojyrwjGsB1x11drkw8Xe63VZRNwTzEplamH6Daa4PVLJHs
0F3RWM1rpxj9MhipoZTR8RifkGDuk4JRxFlnH3KHuCOyF74BIXUoeFU7oqCOYsQfGXN6BnYHcy1v
jP1V042EymrBnGNP5zetStehgk96Sx7P5pJBGmJXqD2yINh0MTVoqwAoOvAJUa+mKq+A/Z3/RzHL
BpJ2kP+paGr8DW9TsIQNxpJHtojiLqC0GDQ9LEwMHd2kZXjqU96ma5ZrytUjdqgWKWpuuMUViqfm
YEGYdgwZQv4evXoflngV/TzepRvYxIRWn4hUSQEyudLfuyCbCpOLZwrccK0hOtDPaWNLYCGAYCKH
oMZoQLBDAf/T4KgQIld7ZGVpiOoQVo4ygbz/5Wh+A8lNlnOF6HL77U9XgtHHGeXS61HAjJO5+hyL
DRiLj64hrM5zMu8IzY//37rPGSOTUjyi3I2QkFlCOFzh6aiv9sls/4Y4v+29jVVfC45OTXqM75Xw
VQlRBpSyBbiMlRTjmSl1ipzaGJzQRmCrYgBjHlGTxl+KkWJyQxSbTKGVvUIodHFeFCW1711Kxxhv
R6q9UBJj4FVVQ8Y7MJn1EyeGO4rS6gp6GWjLKRh6YgefpDBONRONwLCiXvHSx3hbZhK1/zCOqc+B
QgtxMBIMe8m5w7xKtV0ZAior2lAARbUHH8ymtBJrhiqZBLUM0O6QBItn9oFlNni7Rr/YunUukwis
Ru8wAlwwOwEqavYrfaN/9x8IGgITCutrxhGIUWWd4LzBdUDQFNAJZGuMnTKO1IfS4bePSBxzrW4D
TOihyMGcQ4KT7VgCmnvtc6SfUOsj+AAKyKI2zS0EIDAILCiosAuHsEdyewyEN6irtwiCQ3DLXWO0
OZBhe5BiknUiNuMIyQqCmq0ZbW12o9RcE+Jhn2bdJLJxcgcHzl1hBxwIy4FOt7m4AEY7sj/HfHud
SFuFGb4j+sfAP3NENqwhHmQOHqMuY94KqSQnjNHHVcDwrlWCqRkDqaDYFhPhRDQ/xqyAd49XE/C7
mjvUfTFW6yCISehjfKWIJW8ER6BgnC3hOjhPUoAiAs7srC5GRljBQpGPTTrJKXriosciZR8+Yf4C
kbW7kOGwZrAFu2Tm1emk4BQPV1aJolwi5NxP8L8Y3X6EQYgJgcP+9ekSKs2pKsUUwDAggw+HMgkK
YmwEYmQaELIAFfq2fmO7z2YHoQ2QU5pEgYS/vZgVjCKtuBX31WH94qtglMNSPbhNmUAs6Ruq9jzy
wwFUqVCtHltIcpoRhhqAbOJyWiTODBuMC9azjH351CvBXQPgGNzhGVxFc4oYE6kVyiudczsOSo4A
JOjNg0ToVrzst3iykjlMfaBNf8uj0gBCCt5ueAkNZzKEu3FtHpNIH+yHS6AZWfu9apC+JcXDYpmp
APz9d2fgLK4UeQ2qT+9K2PXvM/gMAEih0HzxH4SshHv6+MUAVhdEaI9YMDHBp3e4NCvQ+EXrUrc2
htnT2a8hLp41HWJKHewbAkM7zGbYS8FFaSQewS1+wgfjsjbmPdAjImk+QH+p+3LPqEAjDhDcg8hB
dhB0x83bg8e++sm4TNqVqYoG6cX53K3y3i5TrAnrA1MHrBWOL7r0lGT/Vn/fmdkki0xCjCgdepEo
Kz/MCDftbULJZ6arkrPfgThrZuYHJCgS6AQlDWqhHArLj2jd49WQTK+bB8hQkHpf8b9jImqFYv8a
mXHBa2yuSBKDOUzMcoTmgFnHoIys97qIjx9b1NFT7/IhUNlvHLwPYAvwHLMlxigDyLqAccGFaqcV
SHg/wQun4N6O27BcDcpgVhn7M7rHi9uP6ct1auPsJ8PIObtHeBSr9i1ZijigSOAvgeDJUckMlixh
5qNTTb3K1X6UWHFF3l6GXxTUKIVFV3hzwKz3n0YHXvfdyz5FvQh5s5fdSMOCE1UDg9AbEL9qcEQ1
ggoayAcx54nvVKlMsfk9gt3NWWI7U5hN7gaiTRLbN5alCBo02DvZZwzvfQvjzNvt/R1xROSLU+tO
gKhgXdm2B3t0yQoWdPIU+Fy3aGVSlgLzX4w3QLYkhr8u3tn7ovnaNp9mQowOHikFmBSaJVRKIPcO
hIH3EhP20ZeBHgt+hgNCf7gFR1JTwGIhyupAWQbhFFZ9q7Q+7BTPhPziMDDwkbLw+WwVa/0yGIxz
Z38eFAh+4lob3UI1oGQkqhOXNwB1laGB9/eX+e7dqx67dcO7Hz2EP5FWy2iuYceY8qniureyo9Ij
8LdV34hTkDeLvRFkoBuuwSvplI1ZcwmWDnIbJ8heaEzZfOhylHrQDfavDu1sxhbaJhKSAlUNJ58I
IZEWeUCDT0I4ck+Jm7zsq4F6nHWDuK+BUJ5t3NEW0htgbr5A2HG0JIIMGSOAYiB5RbsIfTFiz7ji
JKD47MuOnjDOuhA28iTE/BW/gE8PNT9sXQ/vU69QqwT5hnc4IAkTNF72nQwABmHBTgFqr0sQg4EF
tCtH8bnBLPZkt3ia3AFuk9FQZDdCnzy1iuAaucSnBaEYZ1ne2jQRMrJTwebVWuKUt7xYo8wADGlV
zL6cmLZ9Hh7kXFWsSCIcKEe52dE2ChKuLxlBDWJu1DeojEhRGrGOdcDWXGqNUPvbfhTtD+0p2A2S
kgX78LYbJOLQOQLrdgtOFcRTPGTmOFOZcpKle4k9TuC+CzbfjxpZ5DaIeVfcfYUZhDCzlRKEZwUD
dEePP606Jy9b57ctZjKK5S4WAqDEmQtAS9Pgvg+gAH+jE/II64kbI0hfcaO0X3m1aPWLwEGKKLS3
v/vlU+sZex/DP6QOgoXJPoC+rJm4qYGSqfNZusnJK0O24KJVuIjfdrniVnEFC97nIH6N08spAmeE
9Sqymlxyn3trkeo0ydtTfZo4CQEjYFaXVrGfUEM3zEpukZUjtpCwvSELYEAqfQfBfh1QlQ83YURB
HAS4MPBFDBm6t6F7GcOQti5v3/DDDCprfMN4wL3lv1fcc7Yu0lWQ6VOTxMBDLYu0AmDqhhn9kpTi
elIYHiECYR+dv5eDC8OGp6mWJ7NB+dEGIcnot7ElmF/Db2GF/HhoqNQb5o6aJ0Pv5CYbBSA09McS
CuyH1WB12OBS4A+frCdQGpxdajlTGB/RtySmny3bxNvL2+vZ1PdSnFWRAmR1ythKFslwP6+0TxEN
evzs55yjVHMMJC73tATFRdxYbipjMFlAZsILUeo+yBPTKjiVb5K+TGu4R3YGd4nbWMEUeSQHiRsK
qxwDEs5bGAnxjXcWf7nO0y8y4ygBpZslMoZs3YnHC3wNlDn0Fd/AiZMh15MBPaB6dJpu6mDbCboP
lzCcJYISTJf7gM8+cBAfFicjuXHIrKbsW5vna6v35nZxo3KXhpAgOAHcAxQBuI9AIwAoPkYe7mI9
fpaU8cDUVrBxu5G+YjuDUuuXWDrn5dcGrHUNu8qE+bA2UI2xfw2ex+Gh2artevdl+2K0PwdnSUCd
0CC/XEb143Bf79G8Cm/LKFqelKGIbbRq2aSxG5+e4+duely2awfiLnTL/YFICqxMU8jvyuXOBya5
UndZ6JZ2ffh547q1q7Yq915SHVzj6Yl40f0nySaX4qhUhva+nx0GBaoyb8eVUZgYRVDek6Tkv/aD
UjQsn2evUs9A3PLe4mt2IMBT0Nw4g1w2Eg30y22zeyDDuGjCtEf87dHf15B47p0aw8prXjKmZ2Nc
3M+L6EGd24dH93z/ez4H7/ow4ssav/ClsGOi5yYpMevVsLPi4kbhXtGHxQJtHJKZiO48gxc8wLsB
8Cb4uKHcWKKXXIPSy9/XguiAQGnrswzuZ/8YdSq7LnphneJjc66GSxabq4OmbEzk7RTA/oIH+9KH
0esRdWEza51PwbLYO1a8OqHjWIz61OozBGMYgGtO7RikiGM2fVplfFzOECE+x6kakAMti37zDW0R
K77RwkEjYF4rOPAXQhLYwP3CWPpA8u08+xG4LYhsEECAsL7cOWYrFOlfT5crL+Xig/DYFChQ4Nzn
MCN/SyIB3r+aC7/TGuEdCHMaAJFw7EA7wWJJWbM4YiIcuGN1UPtQEAv0QKJMhlMBjRUNYwpTYrfx
16wNPxDxUF1vOLCsLRv6MIoXu1VkWK9w3z4OlwNcNhQno/69Ve8bwWdDLeNrSpABb/A9uv7tIWUN
4LRK/Xd/SSibpWBVvVuQuZZK1n3wadfXbN1GkcgKlK9b7I0j8xR46hEVYCzl5uqNCcjixPy1H0Tt
cKwgcqLQsWA9SMwce+dat9AcxOSE6v0EekxgT+iMl+dXbO5zffS6YTjfgG+1YIak6P0RWwkVBj/F
66ha6pFGgH76CtsQe936cRwirLB59Os72Mo6eOLo2lUz8zanbgOi52P3OapQxaGy0mxQG6a9uPtY
x5Nap97G6/MQxMMPv3deW6pQqBtUOJvc4uJORAGkVhHdwGUvpVL79vdm+M/qxDm7t8EH+vE3Zu/V
N0rkL9xbrzAgFUIGuPZ2GlUKmFgoJyTX2mxHTgVkQp6EJVzUSp1T9z19DykrotD72b2Oq5td5iGZ
VU3HV3KrEJa6aJsfmw7bqBF76DO+UqIo2QSFVvb9Zmg8x/GjX9sRaCF+SHYuesF22s1ygSpWZqgz
C7Js4s053pvpMiga4/QRWbtLyOx4xva94qHl11x6xwfoycoOZ/5SFc1mNX1Yab1kveubB3may5Jh
5z15/Y2G7x0CeKJEJYIaJFmJNDQAVhQmRdaFx8FpNtc7/KBDMmRoR/UtYxOy78PZf3/A6ta20b13
bc5rTD4Kj4piX7yRxD8O0XMokseIx6VmcGMRK44aTLMnEbh8Nb9sKkgIMDcQ46ueZ0fKxEo+85EJ
HlfCFNZo5NvIIUWrjD4tdOvxICWdkkJz5JbRx2u0iJtEG+l5AdaB2yGxb6zYb6s0vlVMsuHsD3HT
ImUl9kpIHM5mYc0kH33+MjASJ4jaXpMMRAv6xbPHz6sD7mWtfPEhrDvFonu3KyF3ZPqe9pftRv96
dc+3ya3qNaPOMxrgY7zqzq45LXzWpRKkx9SjG70UhHQ1KGW/pcoquUO8sxw3SVqV3feujakM0b2s
chJRwHLJ+Us/ulWZnRelh4dBeyEN8uq8OmjQARPcg8SrEO8lL7MgJO1W+E3VZ2TSkZoGUNqJO1il
+o8xg0Z/gklan90X2YSfg/sAGzGHBCQdsDC33qtzhO0etrKYs0BGOxPuD3sKNx30QIidl0hnGL7Y
HoD44hZ7prCug/5lZApeoOPK4xzWQD+AIihuC7PCujATUODZK+Kwq/PSgKzC0SdRfCLeqVg3oQp9
E8eLLzDWkNLyqAB30NUZfDf2Y70lDAIqIfyMB++eHu8eJgu3gxQb4JWmg7LtcvpGF2SRLkE3XO42
f0+/MfLCJJumnyd3nh/p6HskQ5TmplCp8YOEeBTy8zNOhsAbSuNn0U0rzMQWiw0zjS3+M0bs+L2p
wekNNii2kUo2yHPCvgxeBu0IEFIUPawIDKOWXF0x0aDQXxFdByAwPv0Udt3Hprwqr275z9NPFQVr
1in2DuJBuMVXiBk1Maow1Wq7feb0YOM74dmEeDUJSESyCfRV4gGvI7DFRHmOCUkTOboS5MxITitr
pNSxcuhCDJ27gvg2wsyZhHtzNPobDYSLHQzALAuFqFSK1j5hh2rEVspkS3UIfZ+Hx8mOKyi6tzCO
kVuD4ptfhO/Mc6QmYAhAa8CR+DN/OXOBD4UzI+Ai/I0QgFuvT33bdtuwt0iqWr+CJaqIjW0NXOx1
DtG/f7eXxEPAvELFQCYbPxMnFH+QdZiJIJ8TZsFdwE/UDq4NzQ7W0/WZN1EMhWm6ZaIcFqjA4ikv
2MCgZMwSX8SM+WLOeTgh73mRpcEGLjtoEuL8REbwgF8Dl4UZTgYn490kIVPov/VTrKJMMiqRnq1k
F8Tb8+LKs7T73U3vDlZ8suVHEYAv9n5RP+/NNs7eAx4NSgz4YP4uWnhlapDCpFkT3KbniBUT1CtT
8Qma7DFigQ910CzMQlBUo9dEE/3VSZjsSiTBjRwwfQh01sk2VVqa3PnMZookTH/NPakqjr4T8T4g
UTUzZni2YLYWTEZc60W2vS/q6/uCL2YaPfPJdB2U8Wk7Tz4YM3txUQj9dV7AD0NWGJWhH8BSvSYV
YH8CcwmUprjjGoQPQcgLRTgGI0l4QeEJQRsKV6oKAHP4Noe/N3LEVbPYa04ulEG5ZZwe0EXUDOp4
sYgWJojg9G6oV73cl1vxCARaXrMj+OfLhtKJakUdhYHqKfX4OJnd72/71Pg2u2cLGOFw54wjcJhC
NQM9BIfhanSfzacr5GprsSD+OmQknsxfVfcSFSJU1mmUsFRUaplav7ySv3i3H040fc2T+X6VzaNV
9fe0Ks8vq9uqNt9tnqvlfPez919BxJZk7VtJsG+d/NSr+UW2W+9ys16jmJj0k3q6jALjS3cJtoAG
61Ap3pPqNyh1rX1exqhKOxUGgQU+wQaRAU4guuR9S+oEG1TXGuaLvT88QGNZNJ+dY9E+9z74IozD
u/5SvfbmGnCwiaOkVtbaU8QWLZCRg9L2hDZDMWrVDqU2JXa35OhnwoqkJF6wmW/+lQmV/70wYPfm
/d/f93aUmNMc9sst/dZcCS4oBOIXwSyoo0ENJSjkzeaPSi3+qH6Lerdu2HV+2h/ic23k5Rftn6LL
L14/L1fy+v02f7vhfRRTCYqLhXgEMSeQ8LN41Jh9Jp+Jyj0brdvAovrNHxVsisHci9ftXkwh5gHP
J/Rylfq+DiVaJZjWoRrdGk/3bzNV86itX4A2/kIwtcblJS9T2kkcz/r7U5HZ3pxAtk0B3cPc+/CX
Ut7XMDk5dbm/VNxSbf4/ns5sO1VuCaNPxBgqSnNLD/a98cahiYqKIiioPP2Zhf8+g5jdJDEKi7VW
VX3frD1KgwlzgeX3eoOBWfYuRIG53Srte26XWBQpjqHTBXW5oUsugAw619sx1gTK0iwddMADn3py
G5hV6NhZ2dHdpMjiVPT6wvJqOC2NyWvwpq3n2+FDBU+mRjp3GSeO4iXxSf2hxH02V3wkqOkPTwDT
xB1Xhw+GFh8JIQQwSehBuE0r2wBeuiE3D3WXtaVNF53DNXbpdfDBvUe9X8NjK+7AmwWS2b/+KX6L
fao8Gh7d7HHDp6FOGlWOmI6xBfUo/tv0O1HR0yM4x6vvSFY5c+L/b1nzD2dVhjHuFxGldw/j2rQ4
cAc/vR7K7hFdmkZPzuNPJA7i1zTl85VDW148MVIKB2c6j05YSpUemgJfoDCb2l+eoWEuOzWwRKAl
3QXGVGQKHOQ+PbyPPz+MLRGMJzTdEfcEwiWqL0YtW41piFXuvkQE6foQxh5yY5/Rx23o3X0xoDLm
GfxvBmKfeyrvP/fPfbk/R9wOt3UyFuMt6a8I9aFziMbASZojeDU6NZfDIWDI24Pe0p/sme2YjBTb
385vfDPrfvCKeW/cs7w7ecky2mS8QRyzgFqRN//Aj/30mmzjAzZjnrrQ6FzRXMjj01PtV33CdU58
FiaDR68DO8zSVm+qs1wO45fk4u9lpoxPsxZ4GKd0j7H7esKdpZ2N3aCFRTKlAlHQj5Bt/kFFoRO1
25M3bf/YjGInPvbvh1Oo+leCr/ojWWymBgqZfqPtasMzODv6CYRtrgqJ/A+VENVX1s0o3jZ+G78K
K63d+djGVA71Y58XxrQz3ky1oTaM29cuEw+T8otWg/EshshHSL5xy9/XxgX9kthv6clm61nYvo1g
FZW/9EA01uVvvpJHvtLWjXFjfI3txvgFrEZltlHEKYLM6uSzjlQDI2ZvRF94T3v6+riJ6OkRxYtT
HnyehEIIZYDbkXH7+A3/1rv3TB2rEoBKBDgnoJsokQrADxVn7oE6/fbZoRmVAhL1//jn/Ef9E0fT
82Q1GOSxvVqdGeQZXNPN3d0MssAMYpoODkFvI8mj+tBH6gu4GHHgkxLuXDTTiKvclJPETH50rgYZ
LWylyqw1IYf695l8xvBznqvTglxG7zi4bPXfdAvOcgujdZFN1N6QlipDdvXsp2/eEIUm+AfoToiY
OrPck3fVggqnr0RyQ2c4ny0HWwZpldTtP2nHDm9hmFBg3/Rpyh2ZQdpFbOx0RjFkoePwMmx032uT
e4doDuiG+tPInfOEOhAj7EWaA/PeZkCVyDD95qI6ybzXYdtJ4tzKWfIMonNrM//rPj2tLwfYp8Tm
grUoSa3vqxtXAxkgFTIMwKvnCuZUuYIiykfCVpcliPQDS+DHAiV6K3wt91qcaqpoaA5rct2bb0B1
By1reJ6JlRSk4VZsIGzaa2ebbHeRKQSoPJDOGnQya0GHZhHndpO1FFM6zvdt5TI/O007GSDYgxdp
P7BFnwcn4MAwJ/xkKwu9LPif1Sl2ksVndYmdD5sAo7DYikRlRImOLatsW/cj6mRshO61lBNRKXVR
RP3IjFCI2+2QNGyv5CeM2Kr8yi8jbQr3mhsrWcSDjH4VVjy41f+U/9JQn/Vgg1KBi95RhfmENArl
44sMRVRzJ3Z8oqqmSShgy65U+t8YS2m2PqEmQdA9AbvJdQa4P3osOjWT8yGASxCIfBaD6eoZO/Il
CQpUr5SWsrXWg6fiOSt6uTYWnwWCgVZmQ1S9TK4TUTxLYwdGjs9augPqQ+ceXOQwm+0RayOdFBGq
aSFeHWjYYmL7EUu6zG8b/iFADERW3FckQWg+93LiiWAdqGI5yD97Jzb/38cmGLEb+3i6r/tgWOqp
To9iMjwscRGNVDheIAhGp1FD/pC158OOiuULXMOv4DOEGUHOcfYkEs8ou4cUUnkVLSsJwE9jDJR/
kdSyydRx/eRehxbMKzn1BDghL/8DyUL8d9QqnQLbCJjIukQmbjjxspBTcOnKh2BSBJ3MB3emE1rF
D4DdXganAQyp5grF26F9OP8ZPJoi4UASg26OejoP3ctHjX4H2Zao00WffRvdR6Ji/gp/73SoBuoK
CXIb/xXbJjZp87cNwJ5eBDxUmvXS96B+iOu3s0JqkW3Bm6Ii3eoFSusOXz5OzrPz7LGQH6aFV9iK
GpF48BtRSZA31IfHrQLJYcsxiEvexa1XYlMS4InoCOjv4sEqoxbl66EePoJHINkzreahiOZVpApi
N5P5mG4JctT4M/Xn7Md7KTOn3WaYBo9ICV6AVmi006OPYZSEctzCr79Z+F0yFAsRP9NqXdqt5zMj
SgcoUVIaBKNUQXt8n5EE5tPiOkk57pwv0e2bPLLoNaBQkTc8kcOpNKYUqZsczV7OsCNeRiWHaoCe
dqClxS0uJrIO84Z4d2ull1ixZlLvkZuNtBPHr4QqEniwFZMH+gBQ02gEZGOk/VaH7yg1fdYsr+29
t3EAW5AlW/NAa/SezI4kGrrIb8MWd4Os8wLUEDyizB1fN4lSi0WzfpMYThwutCJjtCVDGWs7sQrK
zNb0Hgv6jqBswXF84r++KnpxU8S2sUB9guKWTaL/dU5+xWsicKLWZWey1Bpwwbly1La6So+sflcN
zRnVUw7W0qlw39glwtSD3dEXCp6AfDhBrJXiOZTvw5YIZC+lzcJ99YT81vDl0fIFo6P5T+TG/GFg
/hWpf/yHekjmDfFji+Xi66CUxIUIaJDR4q4QrwowLQxhIxQInOIEWIYcTU62/FtO/Js7WmA3sptT
8cMKIEcujJxE+ep/LB1OqEyU4oE9IqaFnMCCK38Tm7h4viQWxh/D8kl8TKESwSv5Q+ooiG0va7HW
0LM3oCpMXmMmkTXiUrwXWGYRaRwjceJc9hsHuQZPK8GvlyFjuXn3qeCraFzImxJtoWi7OqszsAKc
9l289ilWxP5uLUZa7FJcZDFECVtNMmty3FDcpCg8keti/2M/wpPLVomgm5Eo+0h5N3KIher78wni
Y+Jvjq9XzCDBI+JieQgc9sOlFyMzrAAc3SLv6nVWeJGAIWlwXTX/BnKYS6cB22txEel6NH9EchPz
cEUlfuYoAr3mV5A8AeQSg7SJ3Yv3RbdcHYlrZYh37Kar+OW27UlI++bPbURVkE2usHkkw0TlkAH1
dbVKBIuS57/QUSxfIlqn2RmatDe9jMXFpiOqF7QTejGZYSWbIMEvUFZIDXR9QSImI1QOw5XRKghD
lazDy5Z5iR/72rbFhErhbyS9olv2ai2/eQX54I9HYotjX+y04pOt0BQTJJK8mjEPMBGAPZvNYhuH
qEgyRUgo7mWZXbBBcNdRMOSCc8nxPYsLTgYbOo76M9poLlVjz6UcS8neae0lJ/vpixcxwZCVChuM
Gz6zJdlEVCkH5I79aG8CQSXWRLU2voyRX5D1lMedn3mR/iHluZd8KJXB+iArSqZUMqbo5cidfm2J
JulRevtlkZgZxYMnKMGKlA0tZThEBMse1Un+3jXegM1zPdgoLzHYpGvp1SZlg0+S3TGqep9ORZgg
xFYnwAsx/8kopBkIb5RWt5h8eZHiOqsCCa6+xxkhPLp3qtHuY04pgfz5HmMmPJ0xOa3csEixqeKN
exkuXNWsT4d2PtL+9dJN6eXML5qK/hpv55unLcGdiO6KOjWvTO4Qfg12RJTizAmCd5OZgQk7aqOH
utf6vIwthxxPV+kLSUlj4ReOFLZ7wn0C1cOYCJW8BrVeEfhxdAkpcWLXI4tOv+5iHFvbVk1EqlgA
WrTelO0JwdXoRFuhgYRbt4UcxrQ9bA3bSCz62rRzt68siqvvocwpIYxfo2ryGh17OTev+1sNblTH
VMso7dYsXrZn1aSafPiW5oSaGWqlEhhx/RcKNj77mt15l+w6EzmO8+M8756Aah33BnJDfBG0fp8o
k+s8nsZTWgvtmrvH/rK+MIgu4+sYQX/3/yl0YoP2HFPEmO6UxBPjYlLNKpTe2uI+yiboWSfZRMxk
xkI051/rGj3lGMcqY3cn+vb7sPanMbkKg+bZrdEDDI3jWGyWgsCT2fV71IMEGSZxBKPLdCcwwLhs
PCQcx0k5RyB1xREpU+tmpAyEWyiz99cbW2GhyPbIYSrGV4bGEGMgU6YMSXE34hnnczmUlyerikyy
4usU1MJeRkVvJFs9DQM3ZCzmpXluZ0PSPbEFSGkwcJelDRzqu9o0iQU+AM1k40ouYc4IEajT0YHD
yiT2PQ4n77+M0Xw72P4sn+7ytuiwXTXrhx7J8Qj16Jr0VBhSTy/uFjMJQdAJkWiCtXQgifUKgLz6
woMVQNa/aUyWYWGt5o74KNCbslkSS708xMUhRzyXz2zcoFooTiSQKQQIFrvkltfiVbxd2aBccOzS
ZZOcjRwSayjjy4z/VcaojHukgMiHn4g+4sFmeKKeHV3DZtSMLnyWtOspfHgb7+FV/sPLVg/+1mbY
0smDdRi+ddKtaCvKVz+wEKtxA5HdMWzyU7cD43/YHpr99vDSO/XuuXXqKfP2VJlX4/c46SbdVrg3
aGfenGgOFRnSELLGU6qkaw+V4WDUIj+xk4sod7zYjwny+yPJxb4jWOxeyY2IpOhXA15HbMHLLTzZ
V125kD1tyqe2RdB16vk9cy2vw+xfQD6z6epJwMF2v9+eJuT2eoNt0XT2R195ekeEgpKjBNKHudHK
0cz0SsxN6+Ya3aLKBjRArijx5Bl4l5N05WR8RkiM6U7rdVwg/JPW7AqH2+WE1b8mB7lV4yP9DyYb
oXrofnslmcUNh8RHkgO6/jwrBgf6J+vmRqkzj9z5zxZn/AuaGR4VPjfq69pik/kIH2G1hR82eBDD
9pqEs89BR5JFrup+cW4pAFCrw4RKVi31JHtaMat6zXk+vpFIFfwZfBTnPYCsBv2NYS77VUmjy0OG
z337XFDwqsGFlcuy7jbl2cEY5xHdlsdk7JzUS/hh9I8kq2Sxl5GNyEUOd8rEevgrggPlpbHwzgS0
Sfa3txxh0xJPa8X0LXxPLnLwJmFvjQZIB5x8IvgzalN1AvnomKHsHmQXIU/dsGjCwU0E07xHSwun
sz3auNuYncmQcSKquhZQufkgHTUoqCuEyBga7ewv+zsHTTefyBuJg206QpEy0iktzajVH+iEy/3+
DwyXcOMRJcqvkkOeuM3pb3kyNcjFeDnXsCNa3ktIgyeaBVSDDuHqh5VBDtO/Xuk+43xyx+SdDzaW
sPakNdRzcrS3XCk2SYLXk9TDg15RAoksHEmmyUju+AbYyILfIr+PcU602nQ7Nq9PXiENRqDVGd12
wO4quo8TIHovpFX86dwisIN8Xc4RFgEYc0L225T+vGMP0pjkDmEIX5EgOO4e7VeoRPL0deqW88tl
mx7+/iD02QsIatOo5cyZJrWA2VIu7/Rbm5BaIfg3ARjEoAnYChGGiGOCPLtgaiEN+ZKSoa0YGznZ
ZJrTN7bM0/ZDN2I60o8hYcieq3u1xqTgzXCM+s77A+sm5CmZ67LvXiwPhUaReLJ9B784XK0cJ5jG
bu5PxcIp72UaMdY29d5PCTqWOq3xCtSg5IkqT7hzbf96uB4+0fXQHleIkJ3TQiye8gD+E+QONlA2
juiOQyGDyr6ZVCEGUQlt5XVSLoCf4JDKZudYj0wYdH/Vz/tHNp6dOwhypWfYVY3/RmnrXgENsUgE
sm0mu+ls3A7GhrhvOo/guot9aORLAYUL51uWgZvIsV1BDBpL3Kj1QJfNNQg/l5vA0QYm3Hd5CHdR
Jv0UgSwLE13kSJtnQ36IO1uIkFogZ0VuVZkOBM4pg034o3I74/VjLilxvpVSSVslrFuo034/mFMY
f6rfHup9vX9RbWWek89HxN7v9I+9Tl/tC++2oTqvkbpZVQOp0N6CDmXUIEe+jXqdim30jDaB3v+W
7WRAm3e7lZARzuLJsRpc0TT0bqDWz8vHqtU8tDJHR9ydXZg9X5i8iApGF4Ldo/ViIA+BgbJDYC/B
dlOQzhLuCJiZwSEOIXHwCBxtLe2zv2VI2ZNIjkxKzbJ8yK42doxQ5hwpBl7coi/PI/k6TEdLetwV
1Acx9hUnbJw0UlslB1aakibSzEmzHTgPCHEliS+4vMJFuXn8LIgQKSyy47cmk/TcBXXias+fzRki
JjASgOBMdj+Uo5iPmm45kKvwPT5O0SuQpKvReUBGVWXJlQtQcOTUPzcBGloemwDuKy/Ub/pqP+lq
vebgrlvNQYPmzpsZrRqW+U77eS7fu3RP02P2eahOqU3z8dlThEaGmtcH5WSUFlLMxSw7zN6kgzvd
FoQRdBpEILWrQiVjKq0+JHovPd4rAT5blpC07Ctq0Agj9zLyPhnWYZ0uQVgsDLc9QWROdFjvXLhz
5F6pU0F8s+J95IdwaajD3MHdGW32ca/hP3+lGYASnA5tetb1m0Ot3xpfFub0urgu3qtz+HTaNHS8
9VJId6SoWpHh3zD74SWtMwr0z8X59cQL9PXNSxtzOQTT9O+yE3JEAsu49gFmjDYY9qZ1kDCSvbEy
0fAaBM+dET4D2TBXyH0xmoYmu88610/wxqLEAJI4W/TxQomRcEli7Jb9WuCC5m8y14nDTkIpzcal
2SW8gqEk5hhy8/UgvE2/8b1ET5zwm0fqQbao/4BuXxaBiDK+cfs3iYYOqa905dyJDAMMPp/lTDzo
UBS9V0c6Y2yF9CxkY8P/wDOQR/InxktugjoYFZoMeyawWEdSlVTmxcwoM7HEN3jSKms/QXhx9Elv
fdHCsuG5ok/7UP4wYR//wgDeMj1w5K4gsG/dOltlq2zYTPu8/KbIRuywJV/KriYSWKkcBVldmUdk
u3h3jzUem5aDDj142Arq/RNTSc6q0W+OceOuCy/5WJkjwZo8s+EYxAWvPnm/67YRfXwNBBzpVMoV
l8NtdvMunHA2OyGR4zW4jd7emYQSrRZmJQnW8P6HVHezQIW5ieiKViDQQrWlWW36GlF4oJ0l146A
8u42Gc2U4bCMDdQWeBG0xte5Jn3cTdo+PhZxga/xw97XK8inSJoz05038RzXpO1v+tWvrA1y0Lq1
t+kLJtqcfqJyRSWDbhvkOM2pOVU4roskbHzwsWk+S+BAmVLDQGADpRRHFemH1JVFSDCorzGNToL3
6D16XC31T/FeR+vaTTmUngBZ430RxP0HubtHlxxdVw+Lrhz6j6whR09Wmw8P4Q7LaiKsXsqO3ZyF
AnEWxdRphdHOK1NqYGp3w72hhQi+a+9qrAE6eiG3VQYb/Jle0o6ux8Wt4Sp0Rl63iOfgp2YoCJzi
swBefPzNvGKW0IfKM5pOfvis2oXVGbOBlN2HHKlzfFmGR08bR7Zr4Gsn322aK7vBpq1HCCAnsums
+J/tHKptNKUWP2Zx/W40CM3NnqysOjOPhEiSYZbdiWQi5WBy4Sy26HByxhlfQF+GWQvGsg0Ch2Ye
x63Q0eWgB+AwHgEWikeUQF6EF6SyjeCxEIqgJMiedDsGt0AHJAGaiEJKkpgCu2xzi8skwKBFFfeN
p2/3AIOIumyAOVgW80bbQvc/vA9bbbQykqPJa42b2c3QsvTFoC0uaNpd0z0QidrkPktGDOfZnWTL
DNekJHjlJbYofc1Wac0ySzy1S04FGsKFqDcZ5mQAps/MbYqPrYthh1gb688Qn00NvKppR0xv+ytm
BMka/v6rZWRILyTiwCvA9q9hbbXhKTR6pv3wUm5Hvc+NHjbncEFYsfLBVsrO2chUpg1P8q4oorDA
BkUfE7YZnJuDDq0vS24mmlSSzqQXTDKsGuArUQoVqPWjO0gU9oCXpbRX+WpWVjpKoMWq+weXl7g7
QEuyklVC0stK0GBdiMPyN+lJT0F2f4fNWm6hG2ssNQPZqjWHn/F9lbq3VcO//+aelnmISXMWquNB
nkYJ1Cl5brq6fKsSBfzUvtDjF6uLRZpP4y4jsCYQGcy3IjHglmBrJVnJb+oQWTi/UUoj/xKknwPl
xpzCzjdN+mZpfEL6AH5BaTPumUGbeJx3kQYKOAfJlwrEmP4tczZqZFBhrXFKJWsevSIVFVV0ofOJ
LKjlnRMjuXMWRRZaaYByXAit5Nx7RWcWzFdUeh3ej9gy00D0NNwXsm+XnbuIB+5cxitJjI8VTOmK
Itkq5EE57d/7bfDDtSqInCyFE+GkdbSftoPBjXLd3VXm392G0NqF2Q7yYSoVOYk3ZIzUBwgQpMyw
0uUwHXP07UIjKWHmn0ANjztkAZ7kYXNPjwfq7FHyCgd6rzF4RPKQfbW8RYIpLg83JpOdwW5ZtrDo
B8hcfCyclpIa1jlHch4yMrcnuGkyL1JJZ9vdJ/3rpWwy5iiiJL3LiGiP22OZW7UxLOlQhkkrulP3
llv9e5tL60KxLFMCTQcpPV3zmYggpRDxPZiv/qQWJLuJEk2x3P4oIGamRVJcZVd5yMiWysVnspDp
g77RA3NIhSNHPnEwaDytTPWhNtbGTXRavJgjX5YHleo6tw6G5h5yXEGVwrRAMzqqCCmp056oWsvj
CcadVywlvcKlpWkpdW8+ivrjgeHihzuhUwQg+03/OGldlgYjrAratz8TjXXY0YLb6q6HmLcZp/S+
KygG2LdO2MaJ+gqvcaArvRbpdXP4HullmLOMU91OdGwplhJdtH2l2XlmkdnaK3/Zrjm6oNAvmGMl
Nc4kfJymuW/Q06ZHmyzV/x2dQlQhZ4RFQ7b1tI59u+1QC6UvdLVk/8lOaPkg14sNz3hZbeb+mw1P
Q3efWMaxXQ/ey9sQ/SKFOLYv6P4Q9KxaBxSx0rKbX3t3rlDcd0WbpqvWla8e3ReGaJxxxeC41v6k
uKueaclpYf2iTRDwcFo1Q0jBFpssSt7tm5RKyymfvarRb0anP7xvFydV7M7PJXu6J8PK2qE6er/9
R/mXMawQ0zMjs+m6DV6k2siGvrr5xpLKqDk0qDeg9/jNmPnPvQQdAL9QrMeU2QFuQQiWeoXgwPiT
yb1lD9uLmkkxEOqFsMBAjMEle8GFUeCUKkuRZIuE8tFHNXqEbdcRs5+AQnDQpfLB3/NpOj7Xnj8y
+Hzo96BFrE5HbrFO4aQyDTpJW3i6sEQ9LATJd1BO9582YuKcsWF9P3C8CK/gtVVW8Z8UDKUvKGhx
cuy+Vu+46AjuNEZCuWsBS9FIpNOhgYQpskg0lyO2h79SB1XYlilsk7/h2LUvaVsITI4+MQh0fFBH
fMMXPytpW8nqSLz2TdITsUmFquZjEdDUZUxE/FdnrcFCILysNcfCNf1ENHS/jjrXXofZ7HuI5Oub
6rwkkAxFCSnhsB52KEd3ONjGhRQz8TGrlJlFCPPxCxWCNNhPNAonCiqTtjPxPIiaIlxey3Zb1ItS
JqM+SeAix58e0rXL1o6IzJjhqHMb7rdjQRZobmNi0A+r48gq8/yVJlYJ5RP4UStZed68pkPcyyAL
AM2ixZiseJIgEXkkUNL+bkaYiBTM933dHrWRvS01C5f36Ig25FdafIhWTerND6/WqyFFyN3GMHM+
PPQLZU6fbx1nTOG/v7cufYw53VKElIdwbZoEKhiFayggKXc2DBg38RIi/6mwMs5TBqG217t4Akpf
yt939geoBj5bsHiZhf4YJ/GmdPWMxOZZ7IvcY3iO8O9dBkT8kDsu7oRhQcoULkUdy0pu4Ry8aC4i
etfSf0wLbIsLdeOq/ZfQPQkqRNyikI0ntBcpnRE0aDdpmY9ea3iF9my/uZcQFPopKJLEIcNaRtZm
uJkqMKwGH6b6VQvFFgM6I+H1Qkyz5Hekf+9Dbl1pBGwRPNN0EPCh8/gtr+7n6fMcKL0jph3ChOr9
W6ZOA11A0z1fb3aDiO2vkQI4eiL1HFaFfQuZ4JvecOLzzsh751b1ICjqGrPqLlK2wjvO9MfkdPTP
BOQbKyN5TtqcBo8UZqqC5TKRObGJsTWnibN38lUImlDE8B5qbrKxO25ahLqrgOpWrQbAupfdZIes
hK33nRDtWO/v3qS+wQ14p/C9vFwGjWPUuVpvw4s7fjN1TDfvFj/JriJ6b/8w8zlm23/r4/cN///F
z9GZd5lvU23EO8VcBg+haacX7kTjx5yUG7t1dje6u7kjswZiBO6gfzmG5bK5wcDeP4NyLRxFDc5T
/OOt1Muxd29uVkdbP9ok1LlP0gCVfdl9UGhh0wisir1evH+3Q342eXbL14FWT4/nEC88LvUT1Tqk
+inqCoJJJjtuLF7X+v06vCi2m7fUwST2iqMn+jCkgGPqg2rpXaKP0YuPvWP0mFMDvE2PY2zUBMGU
AlEeTLGcU/8xU8qM4/Tio92Pp2rTNpuEbNdxShEdrfzDp00U+vwznpUXREcFUZba0w7ZK9D+jj7X
P4bImXgM7FjHW5+JeJ/pk7w7qoQpv4H7yr5EaPaYmfUTdLEcmdwKVhC1zzN0KeptKMpawxQViKf2
2WRzqfDeE2k27Wx/N3Dj60CErv1cXDAX8DCx5t+nJafqsazS8OYROLB9pxJ2BMrJcrhsZm6bBMFQ
O7/sq+likc6aB0ba2cBZDCHpzAh7gol7vByFKfcJf65WjjAhk70YyMRsujRO9WVe111jJlE0xRRX
vheALrOz4NHKoAykWKq4E/4L1oRU3J78ZwlejTKcNJWoK6pSeaNtr3eeygwT6viTAHxjuc/2FzRm
CfqUuBxlmDLW8bCJJiOoup+Pn82TNnIKiruNy+g8PbM5xU9PkonWG5ygfiObm1L0xc2RDO+KTT1y
47CFb+OlRHERU2duGIgfmt0d/ifIWxRMiPuBXsNpu/catIiSVYQwgzcnnhGp6l7DCwm0ZCFSMnYk
osKruuy2HK5p4b/abErw52OA57IeMfIPNbhbAAKmu9ibEXex4EWfmCkTDSzsAcbpJUr7GC8oEXuS
SDsB3Tu/POrV+u66ftJule+CUaDWlARmV1zAGXPatJLoBSQacpEoP9wW+lgfk1UZd4CdSFYKvHA3
XXd2uEuI5PQdfDn3NmUgYjMkLcc+rd4IsI9KIbtwEvjANEJECcXG5hcxO94B7nIG70R8n/0pYtOA
XdFPpi1Jhp8Axsh7v6NjEkAMMNcbzdL9UgFoMyz2KWobPIeKrQuhAGP1q09tf6oGjcIxmZYJ3YAl
5Hyd3MEE1d+AXvfnEYihG9EqjKd3z4jgcYF1AcAXXEKRf59GbU/xzVoKrkd0EqXu2KZK1Yl0P6EZ
76tHt7jBZaT4Gm62U2whhLuYMCWvQSefIWClotxhKmc1Zp2YJJlTaf4U+EC6ljO/QVHH2GHEYCkH
GvBD4nOpTlQSoc3BM4Lghls9Ohbw3N66EEV8baZsS/xFR/8eaL33mCR1t02ZEiuYQ16ZLKpKavjs
g+GgcQfO8eVxPHzFwe3ZRaea9mjmAX4D1MYzDWMup4J4rT9jTuHFaKN0zIQjL6zq5sP4zmTE3E3B
mfSyufPwCltcRVPIb0xE4D7G5wbPAZ14TByPRuLu7S+EgHueb8cu6U0SOvN3KttmKkZMCn3knREk
BafwOzJm+b4GwDe3mN+9ic6sKj+AvKik8FL0gf74XFMQYY91k5p+Z8m2EaoEyjGGhYwAzIJOMe8o
dtJwWHC5G5og5WBYiJJDWSbYUpiM0LcEGAhP7Ef75ehM8pt4tvOTI+vaVdyaZEPAASad0DxaBZLr
0mWpKLAoyStt7fNpSW7Jg/gApJrRSY8uZNkQbdwKZ5+7jrG3wgOBJ0KX3yfFIlyGsBVd5uLQXOKr
2jF5swCUU7yzTCecMTL6JHU/+w/MRKhAY/4Nt0DE2NdxOYWm0aYgRFYVIsabPVDGqmN6mY0sphxd
IvOOPR4Z1tHd5bFVjvb8QpP6oY2LlvsJDcPTHmqcHnbRnDGqy8uME3F2zG67w4CEtXD3zB0kBt4O
b+vmgqpYM0FSt6SlZtBAO3Gfwjky8HG9KEF6n74QpLgvw8Tht/OMnJlL9zpmYONp4QoaNHSxmY/4
fY05ZQcPikbbFWO/DSGAtHG/8eY1YK4mL89pi767/WbA/HIi4Y2XjOo+uzLxSEMDHPNi+PVyp/dp
Lzjk7q0vACbhfQENYwoOlt0bs0bFaz7C6x3wghkqaHo9mXVkILEB3hO1AVYimZ1PEQ3NTeol/Orz
KuNCXRJ//WDoyTDCMLZXqBvAmlzej2vGla9LTrvFs/IOyCwvuSgRT77m3fBDwBq7jT3owAiSRSy0
j4G2b825K5ANLAgJ+WoTSZQ8eZNCkqA/5IQNhZjA2qmz4HIZ6puhQUJbJlqy7s17QO6XF0ebGeZN
xAlI0yHjMpY/UvCR69h2g8xkFcNszvL5W45YosKU58aazqIrzz3Bv6p7vFNqPjxZ/PvR0OwjuuOh
d19rc9m68CJO7vclED4DuEOCUn8/L1inqAJMpC9vf0fm3YfxxkwutEZQHsZe3l964tcSwCFeplcU
9CpWrq6EbGeo82rAEvLwyyHlhkC/O8oOgRlza+G3WGBoqtXYYzrE0ciJzNB/8TrXvABkX7woGNLW
hG/CqZX4Bq4vegmYSJz3ZDG4cXD7enTeEBcuESOgD0BfPycXaIeMc3Mn7M982Gw4DCF++hSEYFnB
asM54vowlwH6QjzG4NI9nemBBuSs5oPCl/sZWssbEiFD9bOubta6Me9QzZfBVSI1tbnCvDluyhMA
KnlDjAMPcTjaM/CXFtgSSrlAXNv7+Jfzw+2J+UXUELivERaB55Knlm8HpgqEiJ5WQPy5RcvRpw9P
DHH2m9eS8AaBg8H54p98H4M0UBv8QhGVmjveNk6TCdfSK9ZEz9xCc0jWBbYC0gWEG0/7MUkYKABR
sPnyzrCnirhJrj8zpAbsFEnfyqQ4SCfecbxih/lWGSdcnfdfq4Iockkc3s3Lz3/kHHYsMDonzcFd
DKs+8wi/gJEUk5sHKJ10CbuPIcvbOUeM6/DyZqSG0waTkFJfg/MvMkVHr7pMdS8fS/GzD92GzDxj
mCXabV8X2Dl5FpKsTFs3xhq3FWgVwvk70WmTzhEtxn/DAY1SvUfneHR6zo1FB1IMV4vECYv+a0KQ
hACkwSiDW1LNmsjfWasE+MLcAuQEkFplxYiJ8C6XxgSMyf1Hez1c80kvBlRr+l+ZIZJrDRVj8m6b
gxYO9bIkWr2iIz0SiWnGz7vUbCgXRoql7TRO9DOkUbCABmoLhOo0Egg+A4Apao/sJHr5olHSeezl
M9iAz+ol8F7cChSvTij59PXmVgyqy7RxmheP1bG9PxNZPknbngoMd/Q5KCP0GgkQjAaSA7yLnvKY
P/GlxACtnTdYP5Laf2RfTydbRf3wg7W3tD993uunz51x8zRT/vmBsH5Fbyd3H42Xj0wCnInWnH/m
kHbUjYBnDZSpnJg3qlwhCLOiqnb5e2YBCq7dkqRlm3snnx+bywz2+WbwaCD1+80a3nnTq97hM92p
RwQZvMiG8nbyyj0hKCMOVMlW5qRH3XTTdEoWFAQEx6EeHp9WxtABUbKF8IAhHDu+mDjC8snUQFN5
NFz3q580X2DaCsozWbB572OyFcferX9veR3Si3h6mpM0pZB+XMJi6ySLlvawO6Rp2Kx+SOaprfHp
Z3u6n+3UJDzF3WYG8BxeJBVpA33HuJESZ1vpTzk4o6u0WQ7Xuc9FPuEX2gzufa77posGJSN55Dd2
t37RtI/MlaC1PCyln512Hn4eUq5Cwsbel517xz+R5WBU9iG6VZRk313th47Y2k/VHj53l/1zx67u
lNryd0L2NghGXaBKaLSJM+noO4Bd4WicetLif2XltnAQMbzAWW9IhlqPwmqhklABM+CIdJWXqyF7
Vrsl1D7EX8dehkOcxfz8l5z2p/chjplrhjrNbhhTDyulVsJS8Xvdvk9Ak6KXq1OF2N7Cz83P8l+D
UnlHtZtZ/xaqvxSqcb311WF73Zwed/qsIMv201h3yImu37zKrpuFqov7j6HaCvKTnSreo+3+EK9k
zyhBBTYY6K8rjEBDD060Dy/spOVvVpc/5YDNKqJe94ImM7n+HjMnfdqn3N3s7usXpQU2G2wL//LJ
/eJcyZDQQJ2/4IYZNYnCurG5VPZsQrG+dxoQaxIPLhtx2WUtaAkYXfNHQaGbaJ1NKDudaYqZec6e
m+8+rROvoY0gc7Hh83OieyLPY69RWH559Um13mlBmJM1pX50BbH8QYCHRRyoRdN5HYyDlu8UY0tu
mgz1mtIb1LsQJAnbPE71RbUEHYM86IbeOSb8yJ1P7J5f3JIU71gbO1DoD2q22HAaK80rnuA+kCKV
fgdP0XuxoU7S2XeI/U8RMLGXSTMKcC0kk588iwU2uB1hiKGBmS55x/sIZBc1va+PCeoGMoKPK2CF
mi3K5HQPIeYzJQkpCGk09gR2LReXfWIfhT7VfIpwTkVDDflTXbKRFK8Gc32fCf3SVXbM1LeRsWht
+Qtt2h7ArD0q9zFj5GJAmwSMa6CLSljfYDRU0DJeA6ZsZfnZ4xAeU9lmL8btwfpOtfH3NjxeBypg
S6Jxkqk3lf9Nx0f0/CSWUL9++mHVNWIE39cxVdpdDhFA9OjIsMgFOvnfdbC5BOlejXnbjYO0GjSY
Zno1GBquFROxZl02DVsZ5vehuuogzCroGpWGyhDO68stArhLUNXI+YOZ3SqxqyHDW1BmcNoNenul
UbFPpmecH2KqYJWjQ0HVK2FosFuA9dbCoirAOvb0XHF1mREuTMkgTAqoDGSJ8EhZv5LTJ4xFLam7
+kBDZWYIrUFfmjtzR2YkHypsCvIRseFog7kEyJ2t9uAfTI19vGLRwpzFytZc3qaQGTV2uk1k4peI
/Ue0cUiAxl4xJ9Vyf3lg8k4RCMcc7o2dEQeYZJ/eFgE1AIgHzn+iA+y53AW8IODBtGNpkXa99Ixh
ywMhg5Dqfyyd13aryLaGn4gxQORbolBOli3fMCx5mSCEEBk9/fmq9xl7tXttt4MERdWc//zDxUnP
Zlj+EH0OQg1cAyO4Evw80M479os7Y3B5AxL0i3W5/cqp4+97/ZMyzr42+0hYp1pnbgrmwCL5W0hD
GBGG0L4CC6pmgb4Crz3smZ7nJHNhQSDzYWI2zzzhDIAfh7sFaxP4Op6zIc9ok0SzYd4yI2Kilgf1
UQMAea9m6Zy2NNsDRvFNA3MSB986hV0T09Cww+b7N78H3DRkhTAvaCtfnBW8fW7kfYbClJNRRtsL
YACCxmUrcTzFKG87FH7AudihtKEiPwsHJvoyphqvN14n5W76xpRYaG2pm0RJU1wY7wz0IqJCxJFg
98aThOaWugK0dM4v/K4eKwxC3ksMpvKtic1STh34CmPVqRTffHrWM5iGNXCg4hqWb5d7xd7LYDWP
22x0KbtoTGJ71RSEz9AitLP/3o5zX6TjjvaEYQprWIPDozng46Kh8/mObp97w+FkUDqT9dX/goTk
1Jot/rdzUSmmXG1UlhjrYYfMZMfAx3k4ZHM8YKQvCy8yPJNUd3bu9hSXFAggfJU3ADHTLSeegX7w
nDOvX9W/vHML1vAfvbP5ReXwBH/ihNlZ1tEGhzQ6cREY08liy8PBi1TcLUAiADb+y1vUg5z3Jyxl
8syr+0WXBI90P2or45wPX0VyfphB1c0fj6U67jD1o0CMu++3/FvdL9qdUp+9iSUhYJ7ndALceTL5
XjzwouQJAX8Qpyl1/lGh7r7zwNDTr+lSgZUGotg4OKpjAXvwIys2LWQfcytPpx67ofFs/bBGROvE
RRZOlz3kXSPEIVK9grTA/Kef1ZegoDmi98WTw9zPKyAPSs37N+MEelgOPDIyaBb/9w8PawxakQYv
XnAocpMAqrSIlFsL++n5OCHlO/Jp/ENtLZK5lbwtHgFh6YkPCw6iNITN/vFkW+4AocedNq4xDBxx
1WEPw5itjd4JLuKS31g9fi+EMQhCRoSXGkXfGQu3qVvFj2MrbTvpSNDIu/XN/JBzL9zikqsOf/6j
CuXYWNGPYzIdewZEytZLIeZS/RYuAwsqVC0JDQhHh7RaxB1jD4yLIJhAxDQw8wuyUzU5qrKwbMcw
r8XZzD95TK3W7VSsrvwMelnU1sFD/lNCiTAvBtcz2Pw/MyzwS5cRQrk0pKh9H/KBhFp4pZQyfsxu
BOSNJaWyhD3ZSdQwuvtKPH7Cm8vZ+lZ2sPRzIUYRnoZQ7qq9YC1CI8iIS5IPSrOVmvA5rRo8YjDN
31Sehpfy9W0ziCIGUd/Oqvn7O4eTtGtLjwpxxFCogVl0392RBWM8uL7jsM3cpjO2Ns8mNkm/jT1/
XJ6XkcEEsKTlZUjbD2O6fp2mes+VkttFguURQ74nNsVcwAdlZ/eTG8vqHUn5fJav7L1kH+k69Amc
fA3fmkqDuoOS421vBnItHuG7DgD/NIzelgl57zyz0i4OsItxBccbs245nBIvixc3qfDjxlNmWAaG
OUPLi3TQhlOMgu25yK9l6zy/5IuOqhhh/MSBiEHEVH2/Oz46VsQvYf8FlpWokBoBMvN1UCvgIOkU
3d6oBRNlOZ0IeRJf5eE9fcyqLc3Ai6ADO6JMLZRofIZVcpJpDqV9pS3KZpdQpoJZlV/DEszfxEgz
fos+QJ/23KixhzuVz6L+IzuW9U5LvVnqz3SfC11Dt56FCoMUbwT53QgiOAYo2kZrnfdHnn9lnc8t
yjKvQd/2XKbxprxjnuiU7MAt+ogW8guHNRaBBJCmZxvOOH0Ym7XqZNQDOw3PArGY5kYWmsTvWmHW
LnqUf+zx+BLjyWzs7rBz4EF9mDyI8NxZaCSgtVe+qocED9eDfp0RezaXswWuVaztJqx3j2+uYccx
+9mBHlUrdv7EXsmzJftRijEg1oMM/nHshW206PWwnRv58hmOfdA9dIp5x1CwPscooDfnGnXNqb6A
vLW/KooW8PKVYs3fuh9Pr3mDlTVTCGJu4J/0AGw61PAJV0cvHuYcCwAabBzJ6OZHdEi98Y1JMtuM
pPiYQDf9vm4d+UJlwhPGvBzG1EGFr1iscWXGy2L6wA+4iu4/r03/myARPCZERayMb2X3gG4VVOTn
MvfIfa1YS1QHuEohu3gGOrLUbstFnC0H2ZmrlOHYxI8UZtTvx5niSrlTEACY0XE7RrXoP/J7WMC+
e5GrG1ZAxMYi/ZfgPP9t4AIPWGd5+s3u3BfIHmc6Lu6wkWHSlv6rWDDG6uXNa+A+SMdK2TyQ99je
64HJXtCjI3lDCnHNFnrB7JTcI3ERj+aEWbk+mxuvuWyFdJXvwlMWz1uP/cLo3zHLQ+rSwfOktJCP
M7SOGGarTo+PFiEK7FKMxL9JqEpP/dfzWiDMyzHnoxEPGn0R236jBQmquMTrwWDpAu+Bqa8eHFRg
9NSB7K7/KtyxDXcGcmbMFfaWDMcxDRqrFqoJp0XD5RaATusOn62y7CAVR3AmLYrqOY3ENLlLGXM/
tgj2lc/7VblApARhvqhYUM67mT2/P4o1jBvMEaoCl/EClcxQhiXeA+2vZdG64MwYA+hDlGwL2DaP
8MkOn6U9foXynIro3pNwRblcy5tM2cZS48mzsDGsEF5lfOcpGYQZ9GD5Mpp1nK7fXsZINfZmefjq
fS3HqnHNZ5jX2lYQE86s4MEeTrknX3KIXqVwPI+bbd4sZSmqrjFpBw8m2wxc6Jn6evQtoo5mnz1t
KnaC2bBnYmyoTKRv0n3m2bBdx9qHqDabYE/Yc11e6uXHA1KW7naU7EySi0Nn7C1jT3g9hiQGaD0B
0qAF/bwp52U/NwD2uJmY8lj++x427XImLe/9poEG1+/eScRexepN1aAwvASuMTZ7ZGA4RoMxyrwl
weC9KOHmplEFrlH7eGJJ+OcY3lt4LfpyHA4Nuc9EB2loqEp/JNfh4SkEWWT0GV5b+B0kNPQ30OGw
10Ymz+S5uI4M8xNH/2WpzA7qBYOXd+neKctNp1nG/5KtfOgZjNzX45b3anw8ry/fxoPJnx1iOGXL
7M/CmA3p5Mt7cZg4HuMOxqfZ9/MPtAhS2R4mb0eyWIW0Kf0B6elK+l4Xz0sGaC/GGUUQX/TV8x+F
BZibgX/+I1BhTkuL53NZWRHeWvk76DOPEphbUsX+iGdbPs/idULC0rg0yV2w5tLDt+84O2JrGyZS
oJqus46bVV9HxWtdAw9obq37Mr9cP8yeu5JOG5LSsOzruaEFb5aqEpqExg5LCYQlxpJbeBIX0J3u
n5L1QSRc27uvkUczsJj7472CKXt+HIYopv2NZwE9RJVzvgW19qHYp7h1JRMvoIBK4W5EMoJswi/H
4P0KPso2sGYcJ5TQ+NqtYisqqk2phO+N8fBbCCHoOMpwRBj3dmsiP2gZ8afKcB0H8BN+ygj2GKVx
tTgxSTkhUQKSXO0rQDXkcaYRbt1J7T4TYbYoUwZCCcyCTgnsVxCrvm54A6xCLBpotcErMU/D9JTq
m88kwncP2/wOG4DaM6Eb4qTCs9N7NjJJmNoc07FHbVODfmys2ZKOsFJgusy+TQBfM+T69AyiaBbG
uQn5V8F593vAa8+gUPZ5ecIKEIMHSEYoWxg34TMz+mDevD8bdbLuk5UI0Frr1H6Bloe88sTvgLAq
fyJ2gFOcqAzOK7AOABPUB0xmCE+fgHQDG+EOZHYGbyjhWRD8YBMrYREIYGgCgCkxi4+d/tRsAPcb
l4NRTKDpBSnpkV88neQr6YXiWEH+A4FyzyVquJOa82FJ8N5doKfWdvWRiFAvgXfeBKrljpJPPdDw
XZMPlnbX4T4qJ9MgrsC3Yv9xj57o43QfM0qAcmZY2NYXNHfcu5oUD9O1Zz6zi5GTGuCJWSc3NHaw
Gmfa080iu6Xx1lZDfZYMWPaQe606KIC4lIWOiwC5T9RtcH1YJhaXyaEh6QlFQ9c7+imSUBISkoVa
Ofmv9sHMTuW9Is5CTccYnsAcktbDe+xUTIsyN2e//2qtRStd8il1WvmQ5aHUAcE9V29pCWMbO2zR
5kI7abeWudXT7StnyYrkw7ZZJZkUPjhDnzDcJXxa3gFTiab0eVnx2zcgTzF2OSd43AXccuxsN+VJ
ogb+bfb00WJSo3RLCSvkb3h9dkBH95g3H2W6YqCNLUASsRaAAZ4MkhhfMdh90zPRfjuVGO2TSwtz
etjjWMS/8QMPuPNSGek0fq0zXkFbEO1A0CPugquAKUjPFL7LQ46S595go7sgpgJTTHZ4e+GOc8qB
qdFmQu1eIU1m6o5i9JX6qsuxEJvRG28mBYjhEUHC6qDNUYrlSsjDpNkLCbgbDlBTrbP6K+7m+dbg
PmQBv332D9fN8ZdoL0iQWDSeM6gq3gBFkopXDt/DcfRse23iXkOiE9oQRHivIPuMN+M2Nt0aB6E9
UZWQabsvwbAFD6NaH4N09lm/PDWDbP1M3YkV9JXB8/964Dw1uXZHJUW3NniiQ3at/Z2Kr54rW2XL
fkZlIBunRjb95N6FhKjXg5sE2n0tHzTkSni6ML06TqvZF91V8XbtfOZYjH7+bKyC4DgshqV2eB9R
W+NSDYE3X3FeoiVokBKmu4bZrUfVqSOMQoqNhLF022TRze8Jlu871aFQuwc5pmHGunWrtUn4GyV1
QFVS4b7YOh8F2u45Vm3QUDP83f40JnpspOkXhsUUXwRcqjxiSHOT8MmAhjw/JmbAYWPYIumAGTL4
NScmW9YzMIEKtUCO/Yldv/EVK1Kpf01G2j5gBlanxDgkk/C1Z0jXMGIyPJ1hn+EPeNGbEBt8iWQr
GN0chU/vbYI7zCfWEAkjXMUHDbHbd+5s8tk11cTXC8DmYELiCY4QUilBgDWRnj+8N7AAuzn8h113
tSrIIlizLZpZcOcBlfJ3zDEWPZ/5qu1l7GlZ3tnYITFiiGK2uM8ojtQ8NC+3MRvRMI0vmCYbj3+5
auOCyJNvqtNKlsxFotjErXAPGXzkjFaHfiT8lzXRvCZIuWzvBbOlZvaTTvmilrSFYWJQlt5POS3v
YJ3z1uAiJ35rmqukrFbPagpqsZsetVaOCg42xS4+SlW+jgpzzloDEurSyOixpoYRc5u9R4eJ+6TP
kwI+loRfh2y5dzHTttud3cZ+017K1HaS9NC+o7eaIEhiRih/M8spyz9d5vQvoWUpYNEqMFZchNl7
QWQLwS4dPivM8xAuwMjlYSGiA5IGDOszhxkWs/II9EAlCYYSTwsxNCOssBcnHfkAoIz8new6Vlv2
x00HDyvx8KbOgTOTOBPHLLOtD+Ie8Et4YULJIPKQfUumA/gPKeU/wgZ2hIw+TSLpGV+G0sO5iT6n
FAbujERi/sJMyyc05c07hUqVQIJkhsWMRFqMlbu744gCLYPVwLPKuQM/nOY3Q4/DgrZEdhBNPZ2D
wRMlzqXyR/awoIyFoRz2gEhEAEsHtifK7OeXtW1s5y7Bs7OIgELqgZMsdi5pYOJGxVlfoTRtr60K
7SvDK9C970EJWvgr/edIaLbWzVvFf/V4n3zIsLwH1OW84oHp0WOTamtexFj8vadtLu2UcFYQ/0KV
/g3MVSzae/R4H/vz/TIRUojp+MNtTupPvuAXTSssGR2M3ZGopxvzz8JcHqydfXsJ2Z5sPcRAZ6Nk
pAErY/m6H2rDKw/thg7HPAzRwCAyiMlDKRamPMc6FhM0I2iYXF2Ke8QmPS71P+25xR7tiUDNBTB/
uTd18G7dqnUMamrVxYfTnBeT309byf7EawBDPHvdwMtUDx3PhYSbsu3YGvigZ7zwWis2eEHe2jND
GQhBzVcGdhLjJh1IHIKhHFGVP0I7/ew6cnk8vSB8IXgAlTA76+cOCSdxZN2v2hjyUgDMaZrpUG73
IeJd0/uxwvnw398A96CtPcIrLQPu/nwahE2cb7iZp+OfYCaTOPNgptukR9BFxq2c8JexObbTL69B
i8DOBYSInTz9EdcyPjEjkBi0oNNyy08ijOAdrMuCyZorD2vpCqktf59h0RnRw14q+OvR8/eu9AVw
apX+ndjXVHWSCiB7ZzdefA9fiSttAGx6zEvIXcrCQv+TlX3KD9TmmXS6vxYy1Sbq4qCAnYQFiJjF
QBx6I2IO8r0yuh075Lzfq/clcBXck3kpPoxwoNdlEnFM+tkMNwX8SvnnVYfquFc5vxRk9hdLD+9U
BTIrQ/xnsbN3nxBzN7mff/BvDL/pDKlWNgADOXRBKXpndPqb4UHh5FbZrmt27CvZiEhMSHPxVIzL
XWuFVr4Yy62sMNCgbWdjrFZ3OFBmNINHFSawIvFKjNdx/PnYcJ5RKqNDwfq3gVWg41nAroThHxlH
fdSYDjqkP+lI2Kq97aC7vjxFpV/Acs+VlgUZiCo8nLD4elNsmEgh4slP30FNAbdnI/rC+xDU9EEB
L+gcBrREzIlpIjCAT9znQlA6OxhjpLLAKjTgIKqhTCgiWUSVB+qill/3cW2BgdMf6R6kPzgPFD4P
3F1YYG6T/7IGFHInGBMYofxmjCBBv4d2A5Lcz2FcQb9fsqXGSaBqK4QApKN8P/fC8hUe4Am9EO53
aIUONQ7akEzYew4zUsAfjcNwDA89zreKxx8ey9/7Nu3fN3HO/SkduOSyVs8NvcP4lVIZkmGOOstP
8XnhZiAs07iARFXWnFY+vvmw6bS7UCD//yPBRUnn0E399xNy0uoFrFUFehaQWPuPR4n3B8PCf6tM
Hwdf6y9wcTB1XNSfz39m7Db/km+q45cAusm+YiIWQ9WEPxGTh8NLFxFaiDDYRwVupaLHBQmMAwhg
sHoWKR3ylfk5ktmIKUaCISeBY6ho4MtVyDxdedpPuJ+uuWkvEaAuanFsdnmCeRgCkgBwHh+v+iei
agaORGCw6VINl+AfwI7ccs9QwpiU5kOyIYAW8gNKIte+r2ZvcRJpCONgDJK5pTgqdhPT2eSJ/gec
QfroYvZR7qhXmm9EvfzK8shvhyZC+d2tIYqhXiWDumEQNitERAtaWpZtaUcqkinSg4kHb1dMSv8r
2XBe41gw5yzO5gefCSe3w9mZbhMiCOyg6+wab4yrtcwP6rn9qG+1UBymqchoTZb8XgyGhi3/RrAJ
IQrKLZn15pIwWfLH4zcZyPgN4lLA7GrCeN95aYziODtFk7oGaYMKRAJc4g0Mjl7fCVpABOfFqT4y
ppEwjaeMH71UWmciUx1CvkxR38JmQqDcYN2GOOVX0uYSQorixIXq8XTR/aZk7MOkZhDBdIuKbZdB
GvSGMyMreOvmsj7xQGFYc0mYu5wYwXPp9Gt8oU9Mj+WxPw2Zyx8un54d4hQ7AyoYGnY+ImNDYITo
kkkrSasX7tGTKSQwIRa/Xoo5T0pifQ1pr/q15K9Jv7EukAAMf2lQz/UpSjL6TKC93ypes9e1/yoC
aImDYPtmNxEa1jj3qTS4SORq4BI7OLeZNL89/qVihCwsnAhJIUbJ5yF4IJqk9/ZoplieEk4Xn1zt
B4oN8f8cipv8hmKlvBCFpX5Sp/BTOXxY6yf4dQDXtEpGpKYhW74YA72dNVx8nhJs42HOql8qVo0N
B6qrXylu0j4AZtbBui1Gj7ceXx6PAQozKuUEeqGveGNIrDQccH5gyk0YnPJcA+Afn3AxPzjJWLYA
nA1gdChWEN0iaZAWlMuRU9C9V6FMlkP6WTZeDRisQeCn7D1y6fMdWwqSLHWVdKvsGSJff2qn2Z9e
e9dMjNpadkD0NjHwnXcvQ6pnCA1IxpO1LgUmxggrbc9RAFNVmj/Ij7TO0lK9VV80PAkc/6WRMhtl
wgvqxCXXhw29KtgBFQ84ri0SYqmxapMCyMvhhhA7/g2rgF2Q8yp2UpYvHhcW8L1TksGhuuSlVBlr
+T/N1la96XAmUbSXuI7aRxlny28UjFK1bjV4yq7ECAudB0GhXHb0G/F+XUA5osOFpORQ1bZHItWY
njFN4XCn9DTyEKCDRnbGYcgNQYpPltjBav36s+WJQz+4eF6AOEp4XBM161jt4Ik9n9t+8cD3/Kah
3NwXmANnaNvQ22iR2f7d7TOrhOkOTTMiKWnD6iVN52UG5YXp+V0QYLgwxj+2U3YfsiICAIj+BRLg
AdWeGDy/JhimIDzVYvhHUuOURNM/xs9Emd2hTjAdtCPu3+Onu0foNKWtge9bu5L1AIwFkuIPMHHe
fsE5q49ww7m8zG+Z4oIJi7FHIMGPQpeqwCABL8NDUhhPogxAb0JmBtouYT+JoQjhk0t7Yx50XJxg
fTOZl76U3B3TQPpMAYMm7sPCSD6qLlDC5+BmEn4sT7anDltmWBIwNd8bwOVyPn01OHj9peeaQzqG
UIagqweWsZElhRSDWvWtofmiKoV19IXO6k5phS+jKTmmfkYMg3ngihkqQA8hWSkNAkoxN0mCmoix
DmO48X4BB7IFosgznfxjWsoTmnLUsW/911JoAPYeiQsMSgpfxyb5R1Wj9O+ZetWS9JOSHBDD40ZY
HscawyLiOtiPnnPON9KlrB8+kR670Z0l5NETIJ4Sa/5cyj/k4oD4Ac/IbvYESQ1M+HpE4eLuyLnC
6MHyaJZ00jjnyTc/CUEmgDH1kKsxbbgOzEypTkm8phANaLJomth5pnUcvm9KQKLYF3QDDnCHHlL5
TTIodf70IF6LGI+ReBaeI+FVjf+3r3/JP2yjGbQesU9tXuvnAmUpL6IL0yOStw8bdsgHh3fdisnS
jb2Gx+D1nYtlkCyqq8LmyiBxy4ANCr2CQAIZ5fKGOkH/JJSQLz/22TZj5P3NDWZYlmJeZ8LaIi3s
zimjiqmOAeEpXrOTYOSs1MSAC0hb2r6KuYwtxmLC8AtLERDBt6hhcgKyaSqX9nENXYg4GYZMjF0D
6InQO538RLEFncdNgWCQPurOqDiPT1t3y5u5TaUtuwVnZ1ovGhwO5CKk7IYghIj1NWcFoOOTV2xG
lPL4RfY7LvxIwXu2UNTtZ733wKsJfQcTS4i6/jvfsppscmZZEKR1ifRocnaW7BKNU8y8OupVj1aZ
t0TZW0S8g+FvOiPbtUR+09AGY7MGcobO1VZbAoxhWzK1Ttdmt+BOciqQHCbhM25QaHsJ4V57kDe+
xqk84294BflFuj3m4uT131EMK9IEZg2nTfUCjz1UUR2H2UExD3EIYMJznXEKIDFATkp+hfrTfABa
CAFbiLyp/pz9TiSHIJrZVfvJCO0MKhXNyMbaltA7365KN4YSybPP6TzFefPXRjqJEXmzsjPbMYvB
7f/kbm/LLgXDjOCIF7NV9gvrmDIdwZh9oz3XT0Hb1N0HazXkAbZMtPxs6fDq419QUuXNwr3yFz7z
km6A+YzC+3rmxHYIgUHjBowJ9BqGWpeRoo4YCL8v8ijXAhulWRFKd3SPZ60mbQlOG++AKktUEeCz
vHi8en/ZFJ4Y8EwvL70+qd7iS7uQJmb13niwD9K5uEob/bM/guZms7nYemENcvcg8VukhpO4lsD9
xvZalXBtzVl6MMgfe5iqkf3Fra4j6G7zxwboUVvwwPFLq990B9d+jU1lz1AEQTZqQROuPcjJAdLC
33MzHHhcpA3dP3nIwifQPmCY+nBfYfr1evucXA1N90rzOQph6iHlG9EBE4fD0iQ5MtJ2bGTsF/FF
yHjoJJt9+vsAeBSOIxRUnNd30+Mpo40QmDDaud5Vb08bN953VGUBGIcQtfQ4eCuksM9CZh4VTVMZ
cvX7CR2BcZHQG+yLJgBzx/2EHgJZls9jXQaMptF/kVJNpe+xQyFtFfPCQ/GHzaTX4+GDIvsxl/+G
H+VUWgvdXHQ/XCyoyxhR/Ypy+sr+T280fNNssOyoEK7K1Xbfnx3DRIxaxn2UAABvb0zAnxjhU/gw
GpNdGojHnevNJeqTMDY5iNgBn2ck8OnMK21nYFzhMnB934iQOxMQCX5FUjkDQM7jW00KOY89VJgT
T0hzfiE259A+DEQ5iT2+Va/1Mcv+cTLCm4f7QwcO2/PTIDI2D+L/mBXV9rHmnYtxvBUUjB6A5P38
E54Gu9V2aCPCUfB1mU8BARdvlyMNHKSkWjq+VvDd0GyNJ3iCz4+nTffrPU7EVaNbtn/sA1pUkK67
P0P3EZPi6zT/SgvOnllGOD3y3DXkrcMCMcS0G8tL9RtIyuJwQOL9jfRYX1vb+kfZt2zhnBP8oW/i
4wX9L1txh7UG3t+lCwRlfyAZbdl7P1TD4+SdLnLuG3BSGa3Sqm2zNZWjL3LgH7invmE6IAPFK6DD
59w41zida1juCidfkRlfbwcmsbgHC9NhmhER/tafujOFWgvblf2Qq36SiQZgLlbc0lu7q6D6IwFC
Ags5FJHMZVLmxUVmwkiemZN8yJdpIB+b9qKC08poWnKIjaZY4wDDsFFQdjlpuFaQKaoo2+hfbSR9
UsrlX81BPs8W/bbfIddj84YezytiX2YtnCklBWX+NG3KnfAjAMTiGPxFy2GjsaKPKX6ns5heE3Am
r+FiSA8o/NEJDBMNLiRw+xGh3X4kYY8Nwb5bDRg7copG+t7Y3k/tZohEhpJwLYGQ7T9Os69K5DXd
5It1UtfEkPOAjGf9p9lpS4JYNikDZOoOh/Ez43PY1HwbsJ4q/IhC5mV0qSiIOVY/1Usa1tOC9BwG
CBk50HiNf7TMBuaVK8ia+bw4PH4fp/ocf8UENpzFGI7HFOkK0QMsSwotLGGxnSMKCP7SIj0IM81x
TegNbP1VZQRT9NhKKzQKzLLNy+SUoep+wl/CJGg3hvUH4nEGCs5zVVC7Ow/iRTGe2zEBHaBxzpzh
wf120Qo3lE7sVfT08IqhJ60fEXyr7NRj3JGc+IFqjZSdKdduCoTDF+uEvefc0uzjxkEmL7U5JNy/
lkBDwiXmAhxFGjBS/p+lH6YEWJk40j9lIYW4ijKd90xIVwhByONw2yHQKfMZxOMqVC5jvjuJMlBM
wiL5CIbmIukKxWf+9z/xWaT1q4nineGxTt8tXrXhSIwJgHx15iKMBxy4D9bz481qquaErnv5O2Rc
yhMJxKLO44iVynaoX0WqcvVL4Y4hDTFkLtttfp2dzCky4MtXpzhb1SyPwpslVFFBpaHOCbCJxpZw
Nyt1Fpr7LLB4A2pgIgH7J1lopk+wO6nt0xiyPWQg34xxe59EeDipUgy+4+p4WF1J3RPOQMLD5/4g
mxPwqQfO2SIO+/f6UD9xY1sw88a2W9ieCr94uKhonEQIBLZPHvkzOO17M9iePLkrpEITuWyK5Jb4
OEsHeN7ffLt9BcXBI2T473yCFPtbEEwJUau5wYDrOqqD/owEgsUmmHJ7HXUbcH41RxO+4s7Obq9V
TkDV405j/gF2XJkeJi7P2svJKUmZmq8yALgZVMjNY1NH5QmyNX57DUAZn8Mnp9gZ8KgwbR48+4tq
Ms38a0sHmMzr1etneHicxmSQINE+AdnYy+EjM91yR7gY76vZ/PcuBF9OFsDx44POHfI/Bf17icu5
UO6vX8hMryIQkvnp0v5ElQQ8Ihufiv5Dd//a5/Gb4Y5NKHV2TAhgHEiyG6Oe3RJiJUBhvIAsrkcN
jsRkyIKvgeTG4o8C99sDXcMNJ3wNCxMyGfGesJi/uARJ6jGgaDg7krUk1JvuZBNsUjFDEkuxKjdq
7ymhVh7k3KmvsHrbY9kdcV2B/EzkLjM8LsNfbc1BBQcQKvtYYleoB4KhPeo4Yx0kBm1MMQr6UrIL
cyA8O14mNDEcubr+zaQ3+U6qVaJ3XwTL6/pPF2r5P637Zi3dxwif+H8UefRUmrnL76cCX/T4EjWs
2mrHsQm9m8L1Y8+BHbH4gt+cMKt0Ll8nr1+f+xWotV9eiOrkCHlj+o+zEvaF7lVfxuE1JzseH9Qi
VNHzs3K94jjS8eQB3TrFffjia+GY7QDNebgm3tNdeBWAc28fC6FznQkSX8pB1DsnYrO9gJZ5DUnJ
PzCbcnGHIWaakwsfTvexNuGAqwFIZLqVNjylN3zkP0UiwviZc4dOqKDnpNxgPmDyE2n/8IcZg/KE
+nhLR7QU8vtXaIoEAB+BG7IUkoFCaNnzEVD7ifNmHuBq53ri2ypG7qUMFElRJhTnLDEWtEtRg209
GrwzIAE/pXGSjbqVtvZNCmg46GXBxbmk4r3WXss8GH2B0Bl8M8bl7DX2WErh3gchHAupHAAdb4B5
7/WrPIDngrcRQANf168Qh/YsZ3VJhIGPgUUwcKi3UbpD3x+cMF5AYQ62wNXhWfV7PKPKFVsCgkt6
vMDaK1wJsCiPoKOgWtJIEM1insie4c2KURgDmohxpNMtQCKuxIeyzXZAERAb87BEGKyuRnwu79/g
qsgjUdFfsN7hcKM0hhbt3MYrbDvMhZwX/Spz7vDtvWY4d2HSS2W+t7eivqsifM++hj8zhds428y+
s3MdPD+hzeDN9frkIQ6n/fNM0DfBCCOXg1pBulF3dOdkab0o2Ruh1tzgFbdB5g0X/gOVlVCoXOot
RnL/CToRvOA8X20HG5EQoasjVHC8YLkdwiMAf14Bt+/hIYXwt5lIQTbGzrIhzkR05AgiaSbbE4z0
4lIGAnR3zVsyV1ZvLhJpsyuiTcFVVA+QHxNRDibigViLb26EdkYvg+oUkAlvN9x6nRwTwYu6AjzD
BzjeFWhhyyVnrCsvhCbWogjjiQrK7SPMwG5M7PdicnZF2tSTrxEL4r+dfQnbVUhkUbATzmCczc/2
CFu9IM4XhWT0/lQYvnJK4uAC/fvC5p5C22W9QbEWrTwlmAL+gZCJ9X7k2efJRekrKC3u+wqkBUQy
07wHaw4h+x16otPSflZMfr07LvFgRp9y5VSM7nOmycQ7Cl3LAOwYZUtolawty7EH1K6+/FE082SG
RanM2ZCyjQnG8ns9qSYZtLcJ7DhDFirpN1r1daUTy/esPhPFZzylR9kbS6Y0fOFonOLmAoaQg+Wt
jYN2gOTzglmqusXu+VPbjvEI2cJhWQAlPiDc0/X9pLeGIclvvEczgmc91fsXdD7pV7YC9fLeaWtY
bXjwsSHdrpSfLtJJT70BmQqFffYts1u1n80HZTHAObP0b6Cil7mTUBPwapSD/jlDAL01r+x/jpYm
oGG3pw6rNiMMmklWpSmU6HcVstYQDlPGDlSre7NsuBOv7N9gTVn4sJVbzKUt9J7SMElCyxwCe3xe
ylJeQWzYvPNi3mRS5k4vYyAnj+646zmD5rVzT7BoT+fSAgqjxdpgbMroF0CmCSRyscjBpkOziBR8
HVU2VJLJxy+8/GY6RoipgggNy95xi0cZl6Aiwyk7q8kHYsux+1bHKLsdsVBdPvR5hpTazuC1HtQW
Zz1zW+bWon6irqC6lKtjpkUNxkdy1GAvy7ZYezrNfYWahXldibupyWRBmRA1AZgM+MVyqL92qCoT
kinlNl7a0K0VgsFehsHK5DrQY0YXOKjO5jJ4PimfciAHxFGGlbOiqA4m73K5dKtLs6JywnuR5RbS
YkM1P9DL8gnxUWQuoOVwOLT5SAe1qs+lsyHFESTdpc50LxcRyiW+muBQEST65hvi7SU7XXr/Mnx1
6EkHT/zXeCusDNONMFQfsKIVlrQQfmAd8C24+wtrdfHtwhKzo4alFp6CF5atXyUeMtDSQmGKaO61
W3KCjObDHeH/i5xM8U98FA650xc8C4pVkStyj17VyZCCV3l9tdCbNaQqi44d1SJcjqFOOaORffvy
Le7gY2Hbil1Z3gOorbj6Kk9ur8CnNN6A8NIHhCToQaTJ7e4nG5N5O1SgkJLdAGdJx/CDwlpel8Z6
nF264rtlKUlQFXo6gGeL262B3Gr8ruHZoqPuiVQQEQ7yDT6YstCscIb8A28t6wjLa5tussggo0Hb
xkwkSLTD85vYOWPL31FBo0IunHjOD5rfVyL/QQnZXJIQx2oGXlQ8cxMOnIPkpUa0oCLognU0bAx+
ei2QXSW0MT7dgkwc9e/uNtzeIRzHD4s7/H80nddy6loWRb+IKhRQeFWO5GB4oTAGJAQIBUDi63vs
c6vbfX1sTEbae625ZujId3558ovKlXZYGIVB36D+F9ktwo0YmzBH8elFrCNWacdjhVOCB//wetkC
dn2R70JrJldF5SqIPakQRmsNNtc1/9kDmOBQHNa/wvGInJERpkgAV9gjmS5DaEfD6Vn8JwyS6MKD
50beChH9FchOMrYsuS19fMkqXCsj6l3wl3ugGM4c9Jinw4ahYwn2PCuz0fgSZZP35r0x5+q0jeml
iT0h3zU1nArbpdKvVq8TRf0DmksJJfJCgM3+X06KcNgbjDOewpFmHycjOmYKmzsGNcJrj4xWIAm7
SCm1PaGNzFCEjNWp8VcD1m9Ih7WT6+8EyXVYCbOn/fK2efAlzS/+aHw75+9Av3t79PSl+8U5DJDn
Hh4ByIEh/uXJ3P+B+wgN1PAZiC8Zji+Ak+XKfxMUPj5/2oN44LCku0KeKQKJ2JYBgPByFA5TVCv2
M9Ddfop8EzZSyJGhOjI+Z9cNzCT7BC/Hvlm0fbmdbQYHeJrzNlD8DjnleBgidGKIcrzh5Qm1ZYuj
XI2PE460FtkhvNFfm1OS83M/wSOd4EDp/IarN/BN/8D5yHrhwpSHjiNafqArW+QdsMg6IlDVCJ7W
ggQzK/rai6BOUWD4d2+WWatzjXRdDm7ROz2fF087cyMKfPsacZUU6NsSARPnRU0IB1wVT4sXjxRc
/18EDH8Q4RPFRI4Zfzv1jBPbep/yUYCpEWGw/Mlr/asLdhK9fe474oHw46+t2dXSwdUIyrgcrwye
Ju8u4ITPrA8ZKczIYWjKCZpov95d9aU5wntl3aaLlfB35UVkZGu09o3nD4riXGMwBy4Wr+TqPu1z
b0Hko7WGpoc5gQXeCFmOCS5flYfPgKMF4vpQLxwAEl4+N+Xl2oTglOi2VlLKz6tFa0c80lA8HN8W
96PiclXkjck+XqxW71l0MIJI8z6h7LwE3Lb6FwoRkWsrc688z8N+I2JtMXJKSg9+Cx9JHK2GyLVf
Ex4RwgsucyRqiLSQwnn7IgGX1+PWM55azeOOFzPxkTxnlyOqwglJCOQhBNwD22jA5XbP6xgGarB4
YnRNJggoTExmAn9fPGz0LT4EST5ecdXC43OwuYtVzWexWAzFp9fzVTiLxTl3Coxt5Q3DG9gwPPQB
4o2X4wfMex6LB0I71aWYUSMLEcE/1hnfbPEZ8xVfPPF6wWnouvArCU3iGKBDepkV4G3gYMfr2E6w
yNweCtDfWTwdwAAOBb5z10RFp890GLtBJMy5OUIdccA1TpR7C8blHIxXlzdVfFDIDviXnO9ja+Nn
YSvrkgcXn724yX9/NzgaKSW4bCUS127BYQxbmq8srraqx0VYFPIf17BErJHkHnpHAGUKFyDB42du
gOshldvo/CIl+aez3O3tv0uHHrs3xw3nJOl87sCRGNuJrVek8lUJSzkbLOAaO+4oqtegOMwhzv3k
5a2mb8vzXdh63vYe1i7bNOvB1qUy2G45hamJ/cODvV1kad1JmN5PEvHj0NOI59KOwtZNbN0f58mG
UCZiU0YkgucevDZ2bMTa5FWI7RdACQ9jHb/SEeMou3Xh5vu1+wLeIcl4JvHzNxKp8R3PW0bzrIfG
gsRjFpozt0/2LALByOcl4QCJOMU6UqocViBX7vts+toPK1HNxgStg5wWzC9Ly91kYx7OH83yMGmc
MpluweS5hw3NLu/Mf8mEuHsyPQyaI9vYZhheEsjyLKcq+mtlrIylC4umvNVZZ+tAH6NJjzvMzK7u
CwFw7plaBCwgL9hBQGzIlDE8IG26vq3BHmGSkIXUofQZMeEx5hgWMvf/e6/KyJOo0BEbQvEDh2Wr
WDrrN90ylCkpOA6Za07KPr0T46j8qj2KIfC/2jEWJVR7DXpHF0AYJBcRrEoShrUxjf1nhWUYXaq4
iLw79MM3FL3YuzgN5fcXwTbbX7SffoleYB9m3uEzgp2rS6iX9iOAakoNQbztpOajNClmnCq8zvuE
41H2zLPmHZ4WJSLh4eKYlVLGENvSfSMHwcblM1mh5IQuRvX+b/3rxnJwsLuUcnthjyOkjiwuCJDt
fwHwg6jlRq+/lWIvn67KsNjfIT3OLOlgxMZGBkpxn537JMN6xrIEdcAujiN8BTTv+rQ70LYOcYEl
G1Yzhd5Sbg3ea6eh7wr6ZAUsy+rI+vWjr78pnB9bPBqcTkii7EtJEkUwlwnSsccYWOTbV4gnT2xG
h8f8Nq+W1R/+PBzYlMqckcnFfkSkGImEIMV9zBNyFDBW4jfVq+d7seDTlyYFM7oJwbfOQWQCyd7T
Wj3GJOAeZcLX2S+pdGlhsBF5jA1OD+GMKA5ZKhHqquT47+C8nTX25iOsIhtFGGsOAwFHWILnCYJv
hxMBww0ww38GLVsNc5bCPk2p0ihc2cr/qwOKVBm3wZGjd4AYsuAGIxeRF3Ubpw+tzdM2N5ik29U1
hp9IFsrjb1jvEIeYr7EgEve2ECDpMbN9NNXCzSqCXUZCXc7XdYEGKIXSg0sMb08r/UotsBE4uk2F
SPUl/CghhvFcJPo9HEtWxQ6vyBz7N0GTgOsLYWIYwWX8RhB5BmoI94TXNOvuKb5OP82JD5mV2JRc
wpz/BXHipECUojCVZOr3jokvfFikg7zRwzMWyTwlQL3E+VBzd/g7XHZ06YU/nELqWetzrHgh6FJQ
Ly50RnfSyRCb8Lok2gjFR74SbTeM+DWqtUl9LhNinfeLF4bj11CCo7l3h90ouOtPX4rqh2hGKIj2
AOpFMPy5DdwaHCnUiZZikNsk3JyVUiySlXbsyrgdBiZ2i6C+T+gqgzZ5Qy+u1sYLSISJfa4DoK+l
YfjS5iOS2wdpbTBjF1oh2oyr8dOjkB2GPZSA0HhxymiQayjxXs4ix51d7E+5B69xJQzgsR/a5PXi
o0z0lzsipgZEG6tlRwoNW56LMaiIshDex2aS+TB3MHQ3sPdWlp/ZZ9b7YJNeRxqM5orAhsKKcZF3
zWT9saFUonLexQjknAbGYh7UD6/21pjgg2iSEeAUdMBiNzVsNHplgM8COAgaUVCrmgfZH8gxd0Vo
Tbb82I4i6j/c453LRqTVrjW3iVDhOihInJ4R/wtN6Fj1/6VEESFhcYUfPWk98dwNe/10Yi3VSasZ
juO/LERJOYUM5657HlM8i/jvD6DMXq9nrffCxt7g5fAkLZGOMwJJFKb3IoXiTOlQeM7dImdXIbO0
h0xBNmkkEgHEszVsKQQNsDX3T5oWv9wjf8X/Xl+g4z9n4edMBAhpvML92hgzi7GrQP/jgMH/PN7b
ZoKnrsd8mQrwg4E+oJ4943OeDpIsJZvP/lPHDek8fHLObBASr+WIpJAZl0z39t+fMaYgCiCGTame
cOQ/C1P+T9DjNHI99RszbDaLjyViq17B+eKdX5uz7sz29iv4M/nI/wVDh9wnOpfLZMYRMsUHn2qo
2XzIjBbPCo70udkMHD6NR4oLgfOAAjYIB+Ff7izMKaY0Yx6SSjif7N2LJ2IBiJjl6SJyJ/LtFQwc
UepxtlGcUVDlvE7xXdRqg7DAIULdFJ74IxXdBAEOha/4nlFqcTlVOTCkKCOFMs7OTPc2E8kod0q1
V3xdEf8wW8AeFcKgxRv/TUZ0pCdmwDWMAkR5RakdDQhyaOLvtj1lrGxo57AIKV2oZrUUXPDIhGAD
42IQfQdTGTGTvP2SG3JDkuhIdPKIjj+L4hOjDyXPSYzE/H3wJiELCT3fGfXTVYn+t7MlX6LL3hOZ
I3onw6GPulknf8tuaeWp+AVhMflaX7/8eXDLPX2aSKk+3a5BwQgftx2mUIT8DKO6D65nefkdl7mf
dZMBNi4wcfDxwaimhZM4M1cSK8TNlkCXo5fhF8z+GDQs82nXYLP0Y+wPNK3KnjTTLLdfjPd/GI+y
+f8RtL4eDMNaia7VSSpCpqjaYLLnymuNoPiLM0Q8D0d5g+LHXN5LHBfQYlnIsap2emuZ6XkyZvNq
3KPxjN/sdVvN7SZS2JD5FmtuxnnYfiyZg0EJu8vfY6VMFbqJ0tnTr2B8fwkVw63Afthh6OFqtmIR
cQjvkhzA1q48TJLgsqgRy6PZQK9GO2634y/8APBpzDW1H+07vTL89XWyh0TC5ce0noSGsCsySUzb
6OUd/9Vt3igVwIeye4to+Lb7fVwjJW2fix6Pgz91aSzvA2sASZK6C+NL9MAhI8zhtPqRkDajegNS
gXDzhrZMYUwHuCefnof7RBcCOaCmuXUfFpRdwj6A8YIwvhAmze3vN74CFZxMhgcIjbF/YgpPHtWk
ZLKJDgqMWYRmX3bA/9N7arDJvoPBOE8LPBKMkIkD+VelDZNaLb3OequT++pDr2Pyoe6nIx5ON7cS
FJcYxirwqciPYUzwZ/yZdjjhdfDFa6L8O82XIldLbI4YzsI0uIhcrAU+2KvSnlcpsDeBrXwRwius
sTqsIylrGeYJKyR8LZk04OYiYrXJj5kz7BOx3HDIGczgfc6+yhA1w0HTmLH5fnOvC5aMA0Fm4V5+
Y8yl4xDDSezzRWoBHBOLH8WDcAdcJN6F8N8lBEi+uQDmDX+ciych3iPxXVyLsuDfz8uOf7iXmBvP
xI35M0WFuA3/pWKoIi4DDqLIyJwTiWCMocVzoqC94kh7qVaGnmAR7k0vM6PzOwiFwqGoDUId44iY
mSZm6cyXGMOjBXOEa3Eu45xUpOVpzhWxMhpgH0ZcKLRwkd+DoxqcDxj+czZeaqqx6frWKbetqesD
Olnz0KeA66yp4ViATDxIIF4Rh0JnLecMfzrc7oW7xueok2jK6JdT+wYksWQyL/o0gZq6LtGVBt78
jYkn8zcCjnpQCm5ZopqwmDLgBBxw99ahAnxf09DBMTAjFaLPyPUP+d/6pnn3KWf5fXqQ3BKREojV
HNr3X/mXARy7TQK7ATYXoHD6zYPoyti0BHQOq2m3Q4EroAztzooqj7EDeO6axeWR1tg2cf7SoT92
XeF8gIWppJDfaP5tVgkSvAPV4oKpKloVGBConYEIQ2abjMHjxkCYj2Dc0j8hgksqlt5qGLcAlLiv
eLhBMnnraLa/htuhP0LkTtMZDQq3H1AT94vLcXQatiENRdye7s5qOyawj/bOvd3Cei4bR0qkYqt5
GKwAr+LlM2RLVO2og6cz1k81VKrJc5fpmy+VDt3CDPFXnRasTHfrcdJ7u2CsFQA43PxgsRrztGjt
gRJmwSwgdTiipApmgA/UVziQ+V2qEOMpQAUytEiQQUbtMEKCuhln7urO9kzHv2pnIpWHRPYHTnCM
OrD8/ToPNgfyQ1gi2EB3uemtBJwiMACaIiAad8VuxfsMPgYZd9vjY+EPMOCHgAcLiPixbTuj6/qE
Ga4Ibx9hHit+ToCJY/oUqLcz9Kbz46znodTb13Orsmq+n9S4un08MfKHtwQMmbxNR/5rN3UMFAXn
AJiIaLdfTEGGf9enOxqbj4h69MJi9rCnRuHrQzipEwk68kfEBXzw0hM2bYO7BRUbY/gG/TTWY8zc
tdekNWcjRK5ToTCPbpMJA1NSRzGAsMV377cg9/x3MoErxawbSxnOEWPWVygfnWq1FBwp0R6w5LCw
cVn+CeYXht1x+/tgnAVD6f0+X1gZ6gWtNwiwzpr19MhF+MZob2qakMWT7qYnQgkPMdGrszpzscxd
sw0/NyojfA5d0hMwwpQQfzO8sRu2vY993QzGIKp5KgkCgTHwlSc2EqKn6mr7RWqn/k/+KDndjF28
wZaDMdtqgNYYPvuXVnPBAeJ+x7fNZQDTXDDjIdsYi2HIPnOhSjl/GDtyNnrZ+QK764wk8ErF/FqW
RzjdFzMtzbk2mF3SK+O82u376YspiJ2tWSoKIXiydGh9DIGYlcKF6GMFVya07o1DN4BVzRMPpRAD
AYokdbQut8M9pg/IbEKEjtnYaBzEkB18oHqsJjhCSetH6ct4Xr5ng/O1XnfDgA5FVEd4DaALZIQ1
TCmQDDM1h/4L0wHGzjcaWIznKyJT8I1vSKDDuxWYC91x5w1WEAEu5N3Yj24CceciOder3ZrTDsFv
H4x2tKbfLRGF781Xw4jAuZG0C4aN7JUKTLE1pjYNZhnwQ87VDb9XSyY57svEV1Q171ugebR+hmOe
YORqJE2/LLCCFj9vQKZyngETslM8kOla5YSNVP7Fmqkh5/lBRkSxvnsSEWU2Z9cNhhzZRyqmJ5bd
TD6jg0B9oZjA2vGGd8+MeCceRdixGMsRTLEPL723uh7niPCJLvjb4EjawmAa7JR2j3HZggpmcP+V
n9hWQOLSpw2WVWBHKDZJ7oAaDWM8/pYeDjkatF4CzSSEVBtlmsFkBllafZ9etb23y3xIsAcEYEwO
rZaCTkhXs8P1gWLRKd/WJm/CDn41nDAmXt+JUYdXrL6q9f3Kdqasi+G4J9ZP9jsA+J8VoU4RKyML
Is6q5xHwAsJ4hAbaekCUN/UMB+7q9UglpgHO5z2WKNqwiRRm9thKMG+1Ghyf0f9yCo3C7un1MYt7
Qz+H++hwzt8fEMkui3uzeN1/Bjh1YcND1AJV4tcpK3/wiaoB9in2wLtLv7idtmRqFNNsp/R+PoCj
ag8+DOYc1uMn5pR3MBHELnaNpRyj/hczNvQ1IWvvrDt9n3OaA2oOnMIoHWNGwDWh36cvoMgkP3IO
vJHxltgZoKXw+zrMDpw40Kce/cRE5SstG2TPKWftZx/c4totsGKSLT3l3B9SmY8JC6EEduWJMlN8
3JVWDa0KPT4Gy1d7uL0xW6JUw38duJzG6WLBRMBtajTXQZRPOOFiAnxi2AofWIec2s3Ir8A2n0rw
E1SX8LF4LJ6G8KMbMjyDC95aELnQUw5A5Bm3gak9fiHTlnBWRLzGl/ipGr+OZ4CLFQy2emBjusUd
wScQagveSeWgPDD2mt+anXKlt+eJvJqFPPriS0JEFq68haP3HzfLqOZ4MuROXHHqc+4SCQqOdrUL
tlhyZ3iFZC4R34p+dWSb8Kgr79n6+guueQcDAQedV7fNKvh0iEDk3vBV3BRVfEmajsmVRIrgg7A8
hac0oKM37v7o6mn14csn3sjAKi9eaBN8HsOFxvkrG7p773Uckw6jPsn2W1Pd3fCUaVsNbxLUnY+f
qkoANpGNNoNpp/5JKqfBABJWL8xXYXbcv6ny2FaAKJfZYzCTBtt3u+g7QJNq5Gl34Adt8WpEyzce
weit1g8+qSf30vUMIukskXjVD2ik7dPNnzSR+CoZGKl18E7aalnWawlzU8XIbB17FR1S67D1egmy
EzLEEj+WJ20exDZLec6Uzqsvc+GKhZcKiVLnO0IhAGw24BtsSeJ6VRKgobV8nKpJ9AFSc0cU0g5/
1q4Bzk+YOTMJOJFggXBshhtgIfYaku505ytvXsz5R0T1zf544sAXkveFAGxXkv0E+2Z1u9m0cT2s
Zwo7lMe6hpBvU1+t79RMdCzM06ryPzik5Z72CJv4QXAfDWLn42+m8UBkUmGz+5ibzCVgEcGsxmKG
852jAjIABGmEWXNd4m3lHQQIgWiyX0vVCqepDOcfXDRi3NH4t8BxipPkE0LKvT9DMwui1f6XAiZz
EWVfsbNEjZXeHfUXE73rbXq/jRxlyC76RngYjth0x9UjFK5WTzSomBtWQScBBncs/l5BZja8S7KR
sPLGdnnpPMm3RolsKUDNzJjBvDxOpSrVf5/vcT577JdVgZUPkqtEf3vdB7KOT1yOiMwR6qKKXAyo
0s9FC72uKnwyj+47wl6gSZkglRfMLvXgsUBp26A6dLBihNrU7xp4apcYxSgMWNT81Ukwol7+aww3
0n4dVF8mcoK0u8nbQd800c65q9qv9SNEPZt0y3qZ2R1szNsU/67k+VfM29zZowpG6ZffLfkeabBr
ae14tkRneA9n0t8D7etjuGTGxGj0K6qxKrrul98hJGKHtYIn36xe/0Vn3JYIBaGQcfL8fj7bBjof
+ZFqIH/C4RWPUx9Z3/fqmdTzi5KRuox3vrqG3X3vt6bpkeNBcHkwPLBjhEISfTTOlxjXpAs0UEbJ
snWnwCjmjxztze1vlODL2XerQRPoaOrqNOehSx9D+XTnwDsjS/fusMP3lNRDO8Pe3b5OEWCjcB7v
evd+INothUXHo/3IEcei1SZ7plzea/3C63oFAjaLz+tzHJxni/PHmvHbyPlRrJ+PPUvXMaidQ8B9
+vMTx40b8720+D3+KbjqYvaw4wXl+zoWF/G/tUj0bZ34h9tV4BkaJDUM7TIkWjBTFMDOoGdZb53v
9mNDfCCgtsPrZguKicmVYy5JEPRLOvKtPGZtnK1nPKW/P2eQ5JQNFg3PJ/6wC0DfwdQ3E9GIrHwN
d2vMKf8vi8cqZ1V5p5zSr1+dlI6p/g9FYcL271/lGlebGl95+2m4M9XwKiXQ38HwiRJi0LJ8YBpo
q9WG4LsY15lXrE/18LNpfs3p9aQwhtvkYKwE+2QxXYqruB3DbsqhT5zN+vhCa5XmkwxT+ILcYRzY
g1u6t28nkUYMMO0MY/qWBXYJqwxLWrimQ8oC0Mf4xpAXYitXeaz4QnTyy8sTP+M85N18cbePlDcR
BHPCNgOxjFJM3+4ZVxa/EJUGS30q6yChTayNBTo52o7gcYc8JXFsfKz4p7nHNE/cF491mdxS7Oyo
Iwi95NrAkey4ocg2FYPefCLWKh+M9Orq4V9FPyp+N0Ps1Ig9VSjpA6j6Dc8b4RN9mIhhHhEoKYhu
5aaJvtMy/k41IuB0/FPVsTwexP1cTwZxQyW+qfDyR5sHVJslygQIXU1bTyOwdRBjytMWHou094J6
bmNrFCmL/SpjaZrgosS/HYrv2fvY/gxn8sxIRVjty62Pw1l3RImlLEZkVo74kolQR/F3RpmL18Mt
JOUOEepY8gSp+7MeHG/LLx1huPsmFTmV5DCRwaKddE94mRfRJyWy6rfsGIu8UhjnxvZyUrfYUKFu
GW4pw2ljpvQsH8jBJurEYfiZMvTEZok5M2pipudQZAQ1Sp5e/EtqJPjfA0Z+uRm0fmksTxGy2vef
ZwDZ19UyEuEIoZTDfSJP1ek+GU6ZqiADZHA3RTbZ+Uxb6G4ukXm3dJQYxLbZF9hGs0r2wMR8IQ4j
ycFvZno88iRHXWHmbeNlTYgVDPaxCS9UJwWuUXypcaSkDUeeeuiQfTgfX0FuSxc8bUPc0yHqYGpI
OnP2xktE+AFwqXq+TfECwxJhiVM88Z4yA2/k2XcYWUIdrXha1CbIoRjqcM+yi51YnteYbtzwPbPU
JkF2qYG3klFLegDsgugyfya4ZV3GfTSaoJnHAOvRU/7CLH4mN9zXn8kVG/pZVU7L2sIT74xQz642
HOzO03l7PSnFfOEbF5LzwcZCXe1fCSFXfXyyFDD5tRloqBX9NbNkpg2tR5gAExo0c+n3j6WGtAqG
v44S0oBZ14QDDJw4UNNP9F+auYi4vIa3hGMvuCay3xJziaulq5AbHn0ngLQoHhjX4ICBtpF05tZT
GO5gBOftVxyNvW/s7mdxy9TYfaLWtJQJgb2kppPrnIhI51dt8Vy1mTq7rzlSr1gAY8tB5xwhIRIf
hjPAmRu6MPEx1e5zei4+J6jNpKj1p4c3ikmY4jfy4BneoX2iyh1xSZPevNEvbv04kjBbFCLqm8ON
+JMYZotp43/2/eJua1TFXAVtB0Tv0YbJHxAmzb8YapJoC8wmoSq8TTjerpNqlS26GM4XFcZigP5s
cZt09Nkoci+RgCrJ4fZKcnCRtEcarhZs3wuy+fi6QA4I2/iD9H1aBxdfH/OjxrgM4lgD0psoc44Q
YsoAjemkLWNa+CdEv6D7WgKHntRPMSMYrCFYwcXaB9nvKEWQYL2OLXNcUOud+D63rbnvjoE4Afxs
++halrWbT3XXn7aWn4BvgSeqwnAfGwiXjoP5MJ6zzIAvoN+Np9KjiEwOFSQcaTBzCQxT+FfyXXcV
9T/HzUnAoXWwoTuztuJO4AMmb0YXx0QnwHIH95iUYJ51xkoA+gNTDcD8imOF/zkqI6zoQYbQ2GgO
KW9jE36gHDbbvZenz2AlxsvHJ/Gzvi6eXAiqEojxSA0Owos/nMQku4ABQSUYWPvkkt75VVygTbW/
4xwcwf/H7BMMugJwWeDkQD1g43l6EjNtyBDwzr7+I0DoAYGcxREu482pF6NfjG2DObARGG902RHX
By5cwnYQ+A53Z7eBSmAibjMxANcc+77TFfaF+PsViF2EGXAMTwqo37/Cmp+Dzp3sQo9DCLeWIX7y
aFynzVpKqKz29BuBeqiXrDGQ2c8IGKficIcKH6r2BFoylP7K2hFVy2rGz2ICLi6Bvsz1oy8X4rBA
vdiPUT6y1DF+gBbowX/x3g6x55c5znVjaPJSSLW2bg4SVOm5Bv3YFqH2NfHsite7r4Ps4uHstIls
e0N0ETwDisuMKyFVTbI/SYhAhFREROZ+8fpmgaSRKXViRThDe7dz7uM2yed3+MNfD5ehWecMz2g+
HbjeSnL5uvy/pUMT8X7w9fPx9+eLj1/BrZThtNSQlWNghL3QmXku1hLwLW0N5jNDOHAikEVm1WA1
3PY7zisuqZxqjcdqJQPuwAtxpZ/rEuG1KkTteCD3RQDFHETriI3NxyXF2Ypf4k6/1IH5GPoygRxQ
2Q9IN5ziwDpsvZ01i7E+aT4gri01oDRhomsr6ErwPPXIBcLEoe29WGUBJHbHhTFs18xyH8kLvYA5
ARVlkivWQpySQG/FJPjFGLybAkAww32xspP9yq0fCavyzUzZ7Mug3b4BGv9UMLZf+qKbT7jx72dD
qVXYQ2YMzCzxoMYDFl1gE5eAA7e0grTGasKjgMCwiJjwkVCU7df4sZdPVB+T4Yt+JqOqJDGXlrdU
g3fv39XAoK0DyHpBpvpVxzka4B7hgnOBIs9A+W6pzIcyy9hlV14JGSloQfYp8mZHmn6NEAHD/HUe
np8mCSMFRrH4H42NSHHqPdZd6wbeUN7gKOa/sQRkRRgd7gg/2jYcivI1fRbzZsxQZ6N8xwjwP90K
zXSDUDZXljcMH1/fELdSKVvp5NYMHR3dDZ1omQymAN3YHn70naHiYMfrxhyEAhNK34Lx3+IMH9MV
I2AQAoQmDA7uk3MEFzPtbxOZPM3F9R9D8eYehlaAOMStfRVODbxhDilcFbGQcMpl8VMcQdLkoPYv
HP/cYzkRU4vHjni4WA7eKzUQ5EItVoNqEWmbf2RMKH7dSv33sxw/ZreIvpWMP6YcwTtl+3EEl1Aw
Ektoo9cZtEzYFJmLVfXAyXZQK4KHT+mOsYXzCSgPqTGpX0OdkbPu3De8BfcNtqtQJj4zuAXsrqR8
MLF3pEWW4IZpD33AEXbmLKTXB1hLcTZl2uir/hNXOyrE8uPk0KIiulSaQmK4mGzD9nBNAKuj6qO9
eIQvNE0yxERH57DGIx5ihRoVkG+BXv+VLAY+thbUhnw8tJk7AZ5GEA6OQBhYLfpqRMrOmjsQG/d+
Jk70N8ImRL5M3pcaZbIek/HFFQiemRv/TtPJnSJrLMF/R1dDnYWo+V9KoduPa5hocUbhLqjUM4kE
ObrR2wSwHqMYvJl8ZfP9ZWAZg6KAhOXRqPsjzFinoSimnC5vzlgArT3KodyaZBBBUEex95OBuXlO
ihnr+kpGzXjBr5t5VtX6I7wvuB0tqbzGLR1Hq+8StY7OKo5YejNccaoQKgdpFaiV3QL9m7t8YYel
xN3ToczIZ/fdvILDdPOKHd68E6KVIHVNHs4Ip6YTT6DZIU6SVWGCAqNpHykY9+tNwrUqWiigjnaR
9zNlo9wAbFGfsWJdd4+kwqhhSAzVJ3hPGWpAMcrCfI2v+4tJxXzUOP1lgvsKTstv9MTI0YiPY4gW
Ua2OfmpSq6wrgABCmjsdJzoYjJjAE4fsJY3XQFOY7bEyPWr+2wORAXXq7fIwlLe3EDxERdAl+zdo
MHc+OeQ2iHMhoSjhCMKL4YoFMlsC1qMFx2EE/w1jpwr5j3hU2Ye3R4WIjQZkH+AjVsBr8vzpJviK
pi9b0IAEMwdzkUhLuStRm4oSkj9zRJeulsppA7VHHPAsuBDV0a1C5sFlg9PhO60CTg9tXG72wFRQ
g5og8+kF5bl4coMEAmOgAr0N8GGAwaIgPwczGg/g2lJg0XyhduIp4rRN6SsD7QYAdSpWfiCVynMn
Z8hm8D8m0yI2zVPT0ktH+lODIYEOWa7jrvz+/JnobJUcf3WYBdTVpRnLMgL+nGUa9U+TPcMSqJ4T
EK3144n6CpsdXWKxDSXsJO/DPug1jnXYvVBI2O2u7v0LbV1BVTVmgR2Qx5TPxTaZTetEi97wrMNn
qEbXaQ19cVw1DYi5BlEREpm5lCAx1Dhd41ybjZ7kyzXpu3FL3ZHeGR4p5DM8c7yQmcpaxTC9jLzX
C4Idq0N5ysGqH+Z3gsWKcVFpNyUWIXBJub+4b9q+zwvBbkYGjnrABU0znFfpSi/iBl9j7Z+rzLuh
asHcgVcBHsMsrbsLkd8OZIcb6A2OWs5LCpV6qb7mWb00JL/LDi80YUQHOToucfCPpBQldxFr2JNy
pF8CfZTesJyki35Uu1v7o41+PshUUdziZ4i5jUy2xA9pJftURrhYHS+HrNjl0MCpl5WoKEJ8thot
HmF7iJk2wg1zcTW/gCkZg2S/YfzfRloRjHBuvvjpA8sPPDxB5UCx8pk+7maYs2+uizrIE7Ypcn0U
5k/RO+af8oSQO5uY40fQgpv4MBda4u4I84aKTFNbzd+Le1D/ydnMOFxqTk67QEFxyBnMZ3GBOxQq
PEBpycqRPmoE116S4haXX19jqqsR0A4RL5ERH5lepZJvGMi6+1aYk1oGZhKAZ4NAui6vo93gn1x9
0DOJECMqh2mfBOFZ4/0smgSIDjYl49OLC6/QuMZYUeBDgamaTMgjzCvO8knbu09YAO0QGNzTjgih
OYpJ+6v3k9dp1KPyrplwM6qUhQUEr4BHRXNzbBQ+ptYxja2WAZpWCDFuBektmCm3oM5FUDzm+/6n
H/x1r3Mls2tdtu89UfFJ900/mCZ5n7JamLDZLCNDUtJSmL1QdlxRjvFwhEdkw7mJiBfnwy2j1Lfu
NZ8Iu2BMAbJeuBXcCNyZysAzG2akvZ5kLx0lUPwypkStK8A/JxZdOKYqq2yHPROia7xsP6oFk8j8
oxEFN7uyHdpXVGmqU19t8AUNZSxYEa6jLN20PkDYoEnUiDsTeTLSYwkPUIbjQasEmQokaV9GnOTB
3cAjGs6rn9H+vRzSG9B4Sk08QPWJOBPpt8Ro658bVelhS47pCqOhG1IMSTiBG9CESuiuXiG56hP8
PBoSdJrHxSN8X6JiEF979OfhnuUX4I2CAdiY+hQW0x4gGh6Vq8J2l70vG/3Ix2gLQ7CWPDFI94Z3
U/1R70j42RA6gSv002ZY3b2hVQhzeSOEVGJ1paPckATCF8PSG4i/VMfFYF4+p/maNf0tnfP1IMBo
VO/GWTJ6o37ODJ8TNx/XCWW6UJSKjiLHmwffPI/dBnj2QVMjAukqX+LfHOk1SWJ4OnJi/4JEo8eF
NATNSDRfOJbws/A84yti27e8ZbgkmgvODy4nnrSpDa5ymyi/zerGTk4IN2T2wuVPLXSef1Se9PsL
1SiGsUSe/TvOfSMZjRGEbe+ruyArhV8ipBGIM9anoqBzo3fHZQUmlOBAcT9gDb4p8sDgv5ZrwjCI
dh7RYGwRD4QcxTCCUJPl8Kw4S9KOB7ZOJyhW1nRD6YAi4eW9aT+nQht4s44wd+w8NFN1IpR4EPxQ
MCCkI7RcCL20UGgBhCCNICOBq/Xb2wYZVh0M7GJ1utH5QxpMquMjGE4vq3zFaDBfIZ8VL8iHFDgt
VjWJ3zZ/GT9/NdAycet4v1TmWIE6ULZpgy8R1/2HUGAPhe+u6FNRyC9wnGGJ2ZSrywyqlkiVy2A9
lat8VqbVCV4YaPGEILwurvgdtl98A+GAMybui7fQYN6BbRk6boGCUMvwEw3HpCS9oFrhN00PodJe
7n0t0n8+69v/WDqv5cS1LYp+kaqUUHhVJOdgeKHAYEkggVAWX3/H7nOrffp0u20sFPZea64Zlv3+
vabQ0/1q+QGSaamgSBtDUqhMeI1NDE3NxiPKnhNzsdQAAVUc7Ax+kPhRtNsuS/qM7Dc+UogmCDiw
HdF3zy971VYaXNpupFikj0yTeFSm83Z2jhiqTL6WkyUbaNaP3zYZ4kRmUshB/i/GOlgbSr3H7Mv9
8Rp32/rrPHuM05YUV4xL8Kjtk58CzW89jGt41uNvNn19hl+GG8pG7UYR3motdOUfJY1mrQH9r7E6
WsJC+1Ggt8Ss0ta2sLZ296ulPw/toqbXKL5rNoyy42cny89ZbxMuaGMOek4QZJwKfGtNDYuiCE4d
JpZIIXsbrzWeXsUc9pAtznRBhX6piL8ojrTnCew8VEKJk8PAzDqJIRpcRgbsOrcze3UpH78vjaaN
lYml3o7mssG0fayq9vLzBfs/J/OGIlHZ52vZwtnGZGoxREc8/u4JxVlTjix77z0yxxa5zXskRK6G
XhfB4FT6ey4VP5+npXNUhC8j9oHTmNuOb8jnQqgQr8+/3790LgcMot1sios2UKP/qqeD8eCPCd2K
SeCGyxjCJZ0NZmhEVjrp2SiSSLyiWVMnkJ9SWLrEJ9G3YYiPnArhGIIm8R+2P3NzrAatyuheDz4j
aGpC3ORzkD5ijgxqFAo6jIAv6jSePCbYW2D9pDHBsIZP9VqEEDEVGfpb11wbaYqVs06HaMz6ScJ4
0fBsDEgo6YbFHsM8REu0o9hBt36JayOQI2Yd8XCA0Ef2pGfYdCPVJqZm/IhH5gBzLL+LRgXl7dkz
yAQhAy4aM+9kOtmhtkomFYMBOM3o9zDPYGYsEQvmwlOzHsQkuAzWlcg18Rhhg6AXBRikHDJp+j0m
uVIz1IATvQ8C6Ro8XEDRJByrf0R+UiEKUxATanftnLbdIfHBQRbcAP6L55FBWLSmIRM2hmBbc77t
G+h0cBZbBN6yEyYG5GIoSJ2Jvx2UeNNTeTiUj91PHbvtNQPXEDxv5ieU+YnpVUcgiQzPDtAZJlr/
fNHwvgR2idCmvCbcoCYsW8DDBk8BYTFqUitvCNitMBbtGUrOut9kH/W+mnrywHmhRMfQfFg7Ny71
w9kMV5kzw68Wif/LC5jtBVscKdz8GWYq8STugOU6RseMmOfV+Ex6LRsazuxtjHsFk7Uh2ybRCWfF
J1QqghmhBHEfEtsAyMLQidfI6D+ANTuHGGu4P+erLG0bNMv4es3Z4f94/+8eQg8+GkUa6IAgSO5p
NhSPhIo9XoCAibEPt7kPTRI0EOVZRF/GGq6eJQky0KH2YCbST2Gu8Y/FdbH98jNdWA224jwL90kD
xmKV4SvBKLz9ixI3YSBKoEtH6eSQp5WQeNm5hHfntZ8U1KM4rblt5/2L2taYRrBYfP1vFhAmX/mR
FvaXOuGzsye7UjY0KX4vb3TTlvdQ5rgZYlZsD2BjhRqBuny7PH+rM72eRtJclzZ1s24NJ31cMmWR
aGF61I2gIUKsn5j54pWdUmCrCEc7mXxEkTYcb+VdoyG18pgx04XmAIiDESQUBa8L7FnsoI3Hj26P
TzLz8IG2M58LvuzZw2AJbrduyfR1NoKCyF6KX3SWhso5fJ1HGjNdvHPxUwuMfBLH4ZfUvBcE1ANL
3wkkkUEUHiE/J35Bn2ZIK7QP4AcMGF/ubTLj9h/GFlS/YvGe98mYyrDDZwgHHvTWbCwoTHjb2Ti9
aUTo4Slth4/E73DtgmMvzwbgExqWV/OsmYHVU4mn+qjWN9Bx6pYwrXVmT4mNlaRtp3mlPNbJ44Mr
Cs2Kvg+PqLlEjfnxc5XAOpxlw0/H1tjoo3M3VvQRBhXU+S+oSxDohINJn80xrUSy3dJEr1WVTKIj
uUJpTu3lycxiSK3vsLskJsBv09GLsgU707NHwrvC8P0zjgsf2kLbeEVCUU1mNTaQ3llz7Hn2INpx
jLUR0S49ubMYfTfOuRjar1DGFBmTcxi2JhJ5uwv1NrT03y/4MJKZ+BR9VvpQ/25g4ZoPim39+oER
lEShUY1VjDCw4MGTOR0mcYhm6cU1tpXtAHcClQoXGiz6SZ1xVwQRyARkRXWHPcIm1u1lpbWeCqaF
n7aqL3tmUTFhcp5tHnNow/QQaj6VMCU7rB86qoML9WtOMB4EhQvkSqzzymj4ncC2eJlOk7saS2NN
o9b4ZG1wuZoz3VeYgpLhmtlDMnKgDqaIWjC+oqCgngeXPWa0Mow9Hh4d1gNuAfsmNxDQ1L8EyLIh
ZYcignxYEa1U6lT34RkhMJN9TGb+ORC8BRPPTZHng6W8XVoIYWaGJEHx5SQs69krDgY8KqB52NNO
9ZGyfjJhxoCKOMmHL11pdDmaGmIafAbTp6WzQYxoPJEewXos3RQ56MtVmYmZq8ImDW1Uc/QcsjQC
ZbJFZIZDQB/HTtv8Nml5Zxxvy8tHLoRRLAh5/+lrSCpLrgpPUw75Tfl+h4hGo5+AEgD7Ar6UPqyr
lFk5WL81xBxRathaXDkNTB3UgLAVKhJsFH3GvLBMsdutqQURTIgQrpGg97KjPdyGeaHmksQeTbme
OaS9PsyNWYIGRpAAHdATklgwtV4RoooLzHNOPYcED3rDmKbXLA5Ngh/O8fEZGw9oWlwT2j6gun9T
vcHkcyoWFeNBUeCJWnZgnp6rMjQPGEUhRcDqRP3BG+yB6mUwUkm6+ICAO2m3VHhSAJnPjhlYmAcb
IyXDO3tofYepxeT1s8LdKt+SfAokxfa0pMWjp+OW5kHFqUPmuadhoRLSBG7BNsYuimUSChfQVCyz
QT2ydcGkOnjcmoXWUJl5rKRmGyigbIvvb8U4g2V+ELAGY11fft36dO5Yu3F0JYnCiZkqW5Bbw/xL
JThNqGJ+KraOwmNlbnAEUWDIkASA2RibDqii9PEpgWVaHVKwiXQs7hW96AM5oaRjvDWyQTUTkLDU
2hfqzcRlRMbxxnosqrYey6q5j+gyXuGARahqQvmzz/FfPF+eMWtNRYpSA0sZNtKXdEkTeC87tRbj
b6kkkSUkJTfjHmUw1JSrM/SsDmAYKG7QH87mTyMtBs+dVa91rjDWb1jos7Bm2vhrhxpztf7QIkVo
pharaUnSLd55y3xrT8oTNwM3yQc4Ffv0bJzr+3JwVKYtXvsSoBNuzB+ShzMPBIpB/PvlU6VYpofL
UKyLv/KF+TQ+mXvUWTU+Rsd2o65VSHdC9AT6AtMLYhJ5I445JCAaUtOWXYd2gZdtwIKBMW46ExRK
kzX7uv4cG+8lkNHHmAAypfgigohSmNYuoB3oHmQfg5sZXRzmeJHPNOoN5kwaHJSCdcx8LKILBnXD
STWj+vAyOfJA50Dg2CfiLRbS5/f+3Rg8RuOBTpKT9p7lGUa6lQSAjhHv5tOfcqiGbwgHEskx7zbo
DGr1EW9Hkk6SilOFsrKkJdju+T0xy59amPsxdo9gtUYeP0GinQSig43MWeQQnkPKmFcaSPDRsCxD
8L5FCTvrFwWlIa4Ft+cdVtpzLL2zIT+iM6HL8n4qMrFlR9OBVj9XyIlFin/p7gxK255dCISlCJvz
b/o1nkHxFOyAfki44tubV874FSrYRDFqBJ3/uDOsvP2pPOzDhTmCIGW5P8rtc2CdC9sra/tEX8mh
NrpGgeVLDqQsdU5ODYhA8RMzexts9FP0N9iSgb2HH2NRKXFjo0E72cMUYx3T103C5vwYp0WMC1C/
wadCWNuDwP3iYK38isoXuxUuFZmBmgsUG2FR8S8agSwLStkOm28rLJBYAauVLFhjRRLYeWRMUgKO
7EX0nqvldFAMwSRJX1QEm91TWSZNcCYSf7wKBL4Nwei5+WUJU1W/ibFl8ZKOyBy/LoOPPCw7j+2f
sQUm5KD9gpYLIG36iKAf0VR6zp7wnt54TynKTtXm6CHi85asW1wBg696KfAjxp3QhCwvKh1oHbhR
MsmypvTn3wlHw7L6aQmzZVXzy3b4tkjWdtslRPiSF/1s9GZUUhIzPCGEkjwGODfmlNwPDAbxvUxx
ucV/1X0iNKF21hcDUVOzALkVfj2s8oUn80pH/cYhQmnOiHZk8AIfumV3W5amr27xUnyilr3jTspO
dY55lL3XmYIZ7D2gOJCyUGN0FYGVufwThNgi83P6AQY1sAb4AqbsMGTBoubsm/bFZBuphYgxKbyS
Sxd7Veu19A3c07B/SXJxwcQNiJRYY/77MxoDdrwW7IosezgGWOZppCO46YFNV8pGZylU4kCXRh92
XLbYbPjEz4aW4exl0voBcwrb2ccc5hz02A8hUzXRhV6CnlfxmshjMt0iAnj7Bc8Zo5TWM4rAloJZ
m4VKx/ZB+Khv9cPmGfDUlNgDmrtndlchi9KUZdemm6rMcaMjqC7ij8Z0FPpnPeSYa8Z2zNrpEnTv
fGMLR4ci0PE6aKNhjyM10S/UDXR87PGKgCwjGmWGFQIybWZFs2w47zXFgYyqKW32RWO52Sa9l9f+
UM2Ku33UuFQemoECp0CiHdkqsV3YVHf5mlMdgaziMCm7jRSKGQk1M2U39Eu4bKhTebYixzgZp/Se
70xhgAwnF2qPiUkvtQnatAcALXWNYxVMPhj6DmHSnYkO8gxSC7CqMUUOa4eXlC1aP5YoFb4yiCHp
YcBdkZeXJJKIlsuCGwsziom76hVAxlA92bwsj02ADfT99gFLbMw+aENgrqEXRSRljQ0oMqpf4VKh
+imx83Qi+pA6Hvieck66f2wHJL68A/d+GHDyrP2m8/jAdvxn7Up4qtBX+zt7EkDXa6Ed1DtIvY6N
JlxPGBS0jgRZ156OW/VDlNew1FAPEZfIc8d0AOuOfjmqDkCOWAFAq1s9yCfCVRnGLPNlMoEZWNYs
yA4FJeURaXBkXiM+yrAS+RC35AA4KWQrLM8MAKGKk1YG/wO2PuG4lcv7ksEhUIucGfs7JY4c52OC
nTN9IwglqCaeozmd2CFZtWijKMlFz4BAiAxij74itY+57Lwl7uvgzKpDxYMGhlwO3O9OiALM+Xn4
oG26fma1RF4GOPljU2JYXhyiU3IHrqcWzmbalTfIm+BkPBnHU+jmMHUo9RXTeUDIq7y3hF8qBdsL
78/PDKddFggq02hnLLl5JdsjZV1j4dw+Dv2tXaLiYR1hTFHB5/jO4o87xVsMf9aPIkpSNHZYqFni
kWbVw4CQHQT3V73+bbaDwV4GlqCUYrtlh1S8d0bCGfNWUaY9oVNROiGBxEwHYwKmVMwLODILXoXH
hf2A0BC1iWloh6+mjY6CkQKeQhAK+hDuIQa22EHoPGczMZWBR6ZBoEXUgWP5+otOSiY8GUiU6x9B
V324FGQ0gnDHsveaUE/GvpxEZhusq19GCsRiQCBBgQdUCWlp4EZ3TL9oBBB5pBifDCOoPRKFujug
mLHFoZeMlHgDA2r/IXHxvAHrLXpDXpq9hJK5ERl/+YaZcw1XWxKSOlCExxXcfFUsmy2wJkrggjWU
XAcmoUcrEaldGjdX7bxXTNRxVuZdvhlAcEzwLt4YJrkRtDHAQtjZt8cB4Xj1l4ji1Gl/BGlTuuAi
Ao2NQRXvN4O4GW5xH+UORnrI7U7Yxjo/NjewGm5Nc12LWHVmLW/8l3+43shieQMK8CLws/4Cy0t2
78EkA/jpr2dYCXZLU2LQfbzo2nNj2GlDSRvZNH36e7ourim6FUYqzcyoFmaLLMPhK+CO9l2IyIbe
RADteAEDaSUmmRQTiaBdecwexcKZMBKKxz2QTb99RCe7g6aAvSJRJjwJz4n6mEfmVCV0ApugwU+O
FdKbxdi2x6+3O2DqpTMb9TIwVrgLbAsAI4xz9FAhfToXsBP7xpdtlmeQ3CYS0RiSM8qLhmk0Bvsj
jfPF8wALC00OTk+Vlz/8hjXlNfzkAsSCtt10Y1bSB1E586IZIYs3pZCXrNgP4BtSJXEUDWQwP8ac
ja5Rdz5fD4YQCKRm4HET2SyhLnndCkN5k93fLQLWXYOWXONu5R6Ek8FyC60fcz2PCak+CHiSiEc/
WwwngwFOwQNfBXOmgD1p0O8w2sKwizEOBc0/JIkJMLeiSnobaGDpUMe6MuRL5qtZYMJvTDyygZM8
LPgMzop4waGF58YyPIafsBuYNJIwnBkiZbskrYeFlc0h9wsriBm1skY3wHiUsL5AA9AawbXnMZLd
boVMn2gPZs5ONe56zwRwyMS4kGae0sRmJgS5ha99czn9F0ptQBU+WGQ1K0j6cJTEYxZsNKB6NMRE
FtF3B9+E1biHhfeb0uOq7keg/BQfnmqg4mOVC1BZ4b9iYJJHKEbkEi7YVZOGPeEZviBlUQdqDsfC
HgwmwWyQMHiqNN4b77AwKC8ZVbsvyS2wqoO8QAhcEyA7NWHKszO+yUYfV6wemOCgemQx+nINRkhD
OvA/ca45ezRvHFGHuTSYLxBfBqdL5NhVmNzaLhncPYN7W+SXEI6oGsEs38IJVF+iIOXKpTTBdij1
QRWFLWJQBCrm8Emt/BwCgBm440HqUsWlpxuibv28CKwnSnzUYMsFBknHhZld5Qcm4TYVmSEB2ed6
EZSPEaItamZ4b0bny5/AwB0l96t6WKJ9ix1aaRe7OehjtEwoWBYJOxZEd1w3/r4AvITdHb40mPT+
mJVqLrgoh9IwXcMbBRf/b0D81gwwVeaD8prFHf/Fly9jFUd+ysKEqAc/RkeOzXaAvbkjQFTgGh6/
UALsyUUClUZcllijvPwoUFhQC8w74NnR1GPdwjCSETvACZwOCEfMhzWXMqUn/qGCZhUIG0NkyLaQ
m3A6rQ9SMpG92q41FitSZyb1HEWRgrsOYQcLGmFKjPaIZyMCIwzRQfuhFTHSZclHWYdtJ0IGRo2U
V9IGvpaCBsM+0lrB9oOpV1DnMebrYKcpLXbTNHUPlSAnJxehimDrfGRrdS+a9YCuFqZKYoJ0e9VG
uqIsam5PXkSMsIDwMJ0QaeH68XzTUTcgYiIHS7RMjD1djkwmFgn1Ca0VtmNkiUBZGaDCcDlBKPXY
L4COuSAQ5mm/SX5/IJLsfb3xyMOtKM4zb0YPhZgX/IJENUkFHBLfA+Mip96DwIvtji501Lxp9r9E
NPB1pjqg3UCBkUTewSZZg6rEv/qd6f3njiBJeLCzOAgRPHNutKLOljNH0B3tSUm+O6QVj2VEhbqh
vn7zZvIGkLFXEgZbWGmkz30eORUaatT/qiNxb7FguN28YBU74iJ6yH7RlSHx5/bToZ9xx7D5sv93
pA0MdcV9DLir0JyJL8BgIKO+ivBWcRg/fDvXQCzGQTFdZYiDDwUDj6F91wTG4agNP6detDlGiKo8
rE4ZPT2jfE4ErQr+BsR7MMPkUWf49O1z/5XiBNZCiRQ5TdBVMjWkay3/ei4AtTwSCpAIbhRMAInX
I5Hrb0DdbwDGuRaAA7PtmFnEv5InJrg5iIln+u9ifdFneiTkwdWhCCqqkSgswKTwBMNV6uNC/mRH
4AoCDlXgWDCvEYuLboqF2mFGBJiSC704ZZjzVlCOgem5PU858AAbGTSL3EFtp7JocdfBGyTGmxVU
8MMhf4pa7AH31HjQYMCS+c0eSJIm587PTA9Cbm4xQ/tlfvTQm32TgUh2EVLLwe05l8r3wqZR7CVy
8ezH7qXMBwxG6Alo4lOCe8HbQGZiRIae+sexA8nzuY64DOGj68M9AlQH/OG99nvAK/YnqEtki54d
vr02WCdcMsohWAAwFRkRAgIk4DTnN+vSz59n7gVa94y1hBmFou8siGkTDS+0g4knWXbSrhID0cVr
UfBfOUOeC/2ELMRhQe70i/KqnRUblohyVW3qGRWnfaUYQ3MY/xBLvatXsFaaTb2Kf9u1sn0dz/vv
tlkWS5EttP0QdszfrD3jJYPFkv2G5xJti1XMiRerljzf+bFcGXtt2ozypYg3rZb9/LwfTF9HsC3i
eDgj1h8LRbNNAXKfXz/tJ4M4jLOpqURB/WJ6BRqLQp+ZwOi7jKdngE8sYR7uh5aNFQtAQIhbSAxn
b3Y+1wxisT4D5irPvsL6uGX5Yat5LaHX6KmYgFF1Z5anRyvOIyf8Qw3LXBGWA7QP7khcVRk+kjYG
kkXWMuZe2ThGMvkWsJwgGP7lS3JtOHBgT+415j/POVNM6sXPim5r+jg+jqwT+n6AFW8Snm/xXv7N
59KsGddHeVO/qIjwLIMjy8L9y61lsAoKOhk3G3cEdw8PBh9kMpXzZmNcKF5Ah0RWvSDBJ8BOjVjA
gFPPf6xf53G+5N7JlxG97T9tZQrV0s+Gb6qpRbv+nOq7dbGxM6ZkPiEM7RpXxU5pLV9ex2L7WuZc
k3aHHBlkWjSXSAWY9zLeuFabNvXbuX45cyczMsVxCoAqEIpptLlgOmVguFCmslXJRAJXDaAxfscv
gblXR53pxEcM7K8EjAyIsRBOj+nv4/xrMNqsXifrM+ctcex0QegoeSh4czwXD4Zs4IvWkCUksl2u
YD3/4jEDZRFal28byIXeE/2k/D73bHp8tL1T/2WX5ufj7/Z7LNUm/Jc5+8lkNWkhye8hJk/2eyQ/
A6wBcXtKcM5f6zChjtItu75RJdrHZCN/QtCF8uzKc2lrcZv1UwUN4YqlEKo06iN7I42MQ3XqZnie
4PGCTI9+gE2BlvoOPFGBRtJ5HqsftM8C8YzF7/wZjRFEZQB3LjWIucSdSecHvk5uzT4B72W7hNpM
YLTkM+Du/0xnjBrde+87z3YSkfAAi9UeZd6Nc+zrEFaFKHM1WLxqAfVV5EXWxMDZwPNrSq4OD+b3
Qv7rYblbyKGdJz9gx649YMwBQhQ5qhhTOTl5aFTcxOhhiGj/k/ctCdLDlk068ubgBFRAqYgqNskf
VEYOjbM9YP8Avj1kh+c1Kt3vErEX9qhHjQRXKtyefFDHZmRvL/RxvEXDLiKZNu91vmwWyYm0wKuF
08lBOdgHZarusRJfPBbWEg7oqZ7JdyYc/U4WOId27a5slF86JtrJCV0ZEVX1juaev4Mh5AvyjUU5
da9P/FqxdlkEk3Hh1rrY2rlhB9Bzjs2S2166Aq7UJ33XritBm2Um8iUoBeE9chhTBDYXk+aawXT8
l/EKWJGsmoOFEtDYxvvyV1+ot/TKMAxbhPwazXC6xlyLUyMoU9+5MZU36QSFIY/+TaWsuMJzkxtf
DF5hxe/6eBitcJXJzCXaENbndvfhjdd3UxyXdCXt8Vhtm63x9zrq+4y1QzS9d4MxFo701It3MbIC
SaWyx3iBdVzvw1j2DFgfGLNADt/FC7hsJJwLnixDXKJ/W6Sdd35RJ+x4xFfgPP99iAW9OLYndVdt
PicKwCcVhCCv8yyb3+kAKgw5jl0QdX6ShgWUCtUvNkyspIPKvW5ABIU9I6Tp/DjCaC2EkOia2VKw
6NTdR0up7PVv4sRZogNrz9ok0V7IPmtT+goAOawLB4cnhvX0dHXGItCx4dc+oN+RL47dvA1L4MfE
I7G0rwIWHr6JJe2ND8jlRaClKaCSJ34EQy4uH/2JYETQaEpL/U5dSV1oQ+A51nPOhX6X76xmJ/uQ
56L6NiDEQWFQXZnKHj/XDu6siAcTr8OZeJENUq95u7yp+BlwE/E2eeNlN/qOui2lCvwo1fa/W+nA
+6K6le9IzV8yT59iOV8AGq4PcB8N2o5W6It6L/UVMoUnxZEKcscrcglCak9OHokUJ3AO/UKAFLE4
rMILtXOU7b+oIvARG4O02OXz/eUVmBO+icNqT/qesCkEPoFxuZbr/vTCs5tPk63tqVCTWrEW8++c
aNuNBX0sQ3hCOvUOsj6YpHU37nS9dUPAfNBsKqh3bPsEDG8hD4h9+7znsV2ynUF9+VF37A5cvPLl
1evmBtFD3fO2lW17+o7MScuuznP3yKbkFHOSttbeolbgEitb5P37l4gxWbNWNTfGcNh6OMWS0/vl
H8U/VdQzgM5Ldk/6xnW97jbU5+mvtecreUv8IC/9/azFPoQ74oUDMYWCv2EJ/pdlylszLnBz19mw
XXN5+AJrn1ATEDCS/hJpu/tujUs7b5byrJ2Xq3o+mBY3hc/Vp+rWbSzkQrf8qO9ivvjxy7HcyFVm
wwePBV3mKT+PuAXO4jWtvbJVL8aFo+KO4SaE8kJPgv8BQ4xGNCMgYlDOxfdyWfiOZhtN2rU4jxp/
Vi/SoSJirqCc0i9iz9y3J75rgH2Cted9KVO+m5Pbz5sFP7qfV7d2zTuihGkW1Y0/sXzlx3bN/r1p
ltWGW2WuXiipPyv5ch6X83yZ3wo2dnvCG1wXt+KIWnXLAVA3sEie97wpjJgngwnv4P8XasDXspam
vxlOBgw5q2WzYRQHffaYL0WxQVwFuPPR4LbgfZRzdT9gAHtr4OjBQl2rl2rLlwmBchvKF36Mvudh
e5JLSo31viBWrkW+nrZ8TZ/zdt+uKYSj9RtMYNaKvEj+Nv8iArjJrIzorzfpHwaJ6BU0Zm08+Ejw
Tt95M1Hm31V8SCftMb6qtxgRajTSCXxQF4OVtEv/6l+DplZdVgdAX3VRjfNJ3dLZqkubnUdLIRUa
QT4R9sUtjtbCAxk2CA5CatB72hjrEF84iYPjj8qpSXNz4XI6hlN71O7YbYvftVC465aIVJGz+oXf
IV81NnVgbMqg8JUQMhesNlSxFHe+oNsKwi1do9e4v0LYKmStNFYhAKZJFLLQ1SYuI0DPxKO6PP6S
8E2GBDgU7FnctdCigjQhi21QmgJheDQv/JuwIOZ1Rqjb/wVKEErkq8skFBrRwRyUBvx8py8JrKKD
psGD8wGtAP4w+5DBzQrbeg1znq8uDtCTcE9E7/fvVen6cRcUSRHJ3Tq+MM7DcEr4CYJNAlew/UKV
FulVwRYnRtTRpMuFpEkxFCU0C3Y1Wdr8H24IrGrx9y2lG9RZvLr5EtzQwuoqvkAQpJlquhCix831
7KF4DrNZhwwZ14ANm/F/26eIoiqJRRKEjevoN1z+3pkOIJmOfMQOcLXIbhCZHfclDndIobw2ULcA
G8IZjZZS4LkgLdQRoNxsp+BpyDty8XnxyeeKx4iKlCEIfFUAjc0nLO8wUxijgJuDEFMcJCdkudlM
7P/zaAfyDkAHPk9L1cAERb/HDCOHQQm86HC+GHpAgmb0AKrMIKwznQGsydq3Gp+MMOyd31yrGB7z
eSTcqd9hGYoTlc0eG5jPSIbxep4pVEAlPggRJ5fFButNbVLvpIrCZzCpNuzZ0VCbgDPANOEEbLSr
cqUK5IKgbECCnqAz511xDQhv4r+wXr24IhrMdLGRCH1wvfusUKlv6h1toHngNPQzvERhpy8Mtw65
dOPnxL5+VhQpGtFfCkYN4kBBzh+5F2BKBFuMMwXZg99oGDvYRgKYFDsp+EwyZCeEHcKuqN+3DJz4
A9w3fKixWgTOwUdgwUp76jYq9Un8IxZkeabekcyxm/G7dS94vY3Y2tb9vVpSgEDTEfvxwrhb9/jn
8WPdle3j9/Fr8H+WnX6u7yhMum13Y89gL/ilAGB9ZQNjt1cvLKPsjOS8Q0symSGx827xjfj85uBw
NJMP8WHPk37b23gnYKZGWyVfaEPi43teX2ggMbD4o3RnLgdAlzp85nmhBywvn4v2I/1S3g9+9bEV
Sj90mPSWbBLVrT7RbZNY3K7z26NYDIrju2/G7euXdrh6Q1dlhH+TH39xelTTm/6PIxl9JlXtm01o
tNf4+BxSD0Hkoa4BdCTufFCtzGiiJb4p33psJik3dGeE2wBNHAHxEjJRKoHzCvPTfssQifEeAJyO
pWHqf6MphCQKxxhVbco4aaa8Zq024Rke1qvWnlbSCj+dDouQdmnmI2pCJZ5gzfON9jwnNs1Jwjd6
FUWPvWzUdUkz15RhCR0gAhBAy0vRDhvRJqGHZO2nF6lDOw4DpEd5DUmPKqTD6IMdOz5gEqQYe7W6
ycpwMI0lkrb9NAm5mpRzX8MvMPtc1zL1oM+bB76HM0oFaB8YSZqolj8qFo6nT0w7y5VuleEZ+WkV
KDhYQoJ5qqNU82ojYPvXQjYyDeA28bRq+ITlXRd3NVtyfYxAarCaBBckRjRkD6YAjeE9Tt9VgJKN
maMt5nRUJ1tKg6KcRepIg2Qn6qfBvsS6WwurGJsgtGUknLuAVAAJ7Lr1HWxxcO2GDCq0A8GsC7oL
84qIAYBLWDBEY/WWX1PgGWYRos/5hTjEv8Oo4EYfMMGVEWDNqitsw+zpG8+5zFwDpI4y0Vi8oinc
mbk+Su5J67IKMSiAijbkKlGDQGpiaqYcyJ/kzX9OtOrapJ9rYHhY81+ek4aEO9M3u+nroPNQiHiz
JDCvuKt9GRS6BANSI2uTDOYG+wnDMSpWRIj2hMsXo27kLzy1BQgp0LRDFWIV1McYoiDlrESlIRVH
kzaYRzGxvWcVvDXgMo9zQbGHtsNRNdHjmPPvpDggbItNdDeAxSsxAcCOjlIuc2SmucuzkJ+bm+jw
xGYA1D0LSnVkEXemjqSINfezEIS6A1XtxzoMovkrnvSDlVIKKm3C3VnZvwx8ejF2nZbZmIvY6ite
haE2v4tKu/LrzyTB7Vv2kQOroH7YjG3LeTmnwqP2pQ3hvpAxcKC0MARmJF8oobiXNVjQxK+gcwNN
+geXiHkUlApOMj+Hp5kw9UIw9SgTxU+2JrwACAdFFK+Q4ZiEzscQX/l5+wKjeYnhAvUfr8k0gJxq
cuYFr5cyAZJPhtsCxRl3bG74eeJz9qnKAOYYG3BYnPazsGx0qcf5zICejEPj6Ll/ab46jwoeYi6/
85gksqvv02P7/fdGzg5PY0UwLM+kLr6BnwvVV4HoB06JwYbsyYTEEcAVBTmEWbQUmJhr3us74WkH
zaG+gjZOMmECHYDTZ55DpQmrc1iVCEGB+n1MtsRpb7iRfP4K3sSdfF4ZY9wW8LXhqclvjCrACDkv
T0aRBcNCjJm9Tnf5STz/vDB/pl3iOU4xnGXH4l/pFkFJ5UByGAWR1dWhMniJk8kRcm/yTbC42SoU
gYOKZxJNsRQoS3n8BUS6cPbOf18RVc15YTrAasX3iotMmiyzGy4izzPoGz58ncd14VRG3OXYCLHa
Ja5oGNhu/11lvgC0kHuNV+CycgDiX6E6Y9vDaaB0G/iy7fImYIDz0Ej/mgPWJSYATnOlB9jaTrn/
XOwfFnp5z0/m/3zh48j2QSPGfQI7i0EFvkEa/G1xOTjUnF6BC8ufOp5dZuoJil4ARJfrx/3CPcIR
iwWUvHdMPbgXELL+u/NYFGsUrYg3uHEoxmUxUeW4OfO8T4Z7NSxM2CJcQOzgMOMIqulrC4p44we8
bozwoa+xS4pHY8/JgXHIoYLsczjZywOC5Tn/dy/zFdwkeSlo75XOboA1Ersk74ojoWe64F90gaPI
gsER3Ojq6I7I9+JIKavEM9dteQ028mIJwfXIA8ZfaUTaC59A3nHT9yDQqouqFIrBd5vexBmmKl3z
qPEB/LyW99+pGbTcqRyNuNs4F5zI/Nb8u+RiXEVbf+n5xTUDLAGg4Q+sanxeXAdeUXXo7rhLaUr5
DGeVVeBjw1VGQ+t86Ml4TeBb4AqgJr6CFy22XHUySKgIuCe5eTWPo8Ptg2frwkvxPvkqriv9khhQ
EStACwB0rrozZF5jZqUsGhyCgonca/uc3+BGD9+TwYisySEcBK93xNzuIZIlQENc7+HiLIcTCK6M
PqP5rQiYYHyCw4oCePD1IIGgH2QKJ4r3ACyIfYhr6cQzLMjcCX4v1+4gzR8be04TwZPgLbBI8Zkf
psvP+rHsL/hu4n1B/KqL6h6Bpe7bQX6s7yKUTrq2/o3ZEM+avIMGPSxdPC7Hygbl+bpk0XaMmRUy
PpDwlvriOz02PY13QCGNOh9qii8COYRZCwhlEA3Z3s/koiRAff+guO56Dh9h5LWORgctegpklVjC
ICklyYH37NpePYRYEvJ3bCo+mAbgNEEwKiQnn6pgnjl/+1PvVoYPsILtxIBhJp0N7UTnXLmZHIvW
5Q6l1zvM6cDdHXECYdXjpPydyAuLOpceg1zg15DO6HXtl2zwI21KmMusD1pyyD8rYpixA4LZi26s
ml2qoaj9Lfq6fEI3gmOQuW6Xkugh+WHs3zPQUFqsCZ4Oqzq8Yi/Fi8C0G9YgWN/td8SjpN+bbTIp
loAapNeiJZlbDFaiyZMx72ed/hqAiMq0AQU47x/HD5AKTwKOjMJqjUW9nL/XDTsbeQgAASCOa2X7
Xr/X3VRMZyqsyljwhikwAnN8ph3GHzdktEeudDPWuTdYnJ77ft/9YM7hZXuoOhPj9DnEU/yJU4Tf
KMpdgCGgrPeOtqQCwpcmmAd48a7CcwFsmfwVXEaYa89jt5h+PWv8JvNbJqv8M8avHvXovHoPoXQV
hwSjfbQiFAnRziSwj8xYY5SsnjMDIwPcnTq6ovPIWOpHiGHnhR5oc5T3mD/DWaKL5/dQp3+YdOjg
qbNxXnRK9IDVzBxn0LrGVLZj3Fz39e15w5G+Z76I8+kc0u34+6eQZlhOrU3u10dBbJzA0MHBIqNZ
A4adwbzhsrN90d9RMrX/o+m8lpRVoij8RFRhBG4lIyKiY7qxdIwoigmBpz/fdv5TkxyFpmmaZoe1
13J5snRj1SeVN4HGlkTGeZSFwsuljs9SXZz3gYnGRdBJ9PFrQIXFQPGvaBld+4jVhYftYavV5mvZ
JFySmcW6OX8jEb5Pp8WDvK4pULT2OK+kBgTTk3qT1RZX/rS7/+pgqLagM7nJRuqYTzDBc5Lys1ai
kscPn/7TX/0etula4zb9Pa6bFOHg7/y+7uaNXBao46ZVgx3HRDmZDSY4icq2nU8/oMfjAi9mft6q
IRqxLZFxW82pjEDiPXiHdxikSYm5p0kO1Q9IOGBVRCnC7vC1bqzrdX6C6bmYnl62zrm/g5XRuxmw
GTjgraiff7+QwKRkLUt0xccTw2Enxv6YVSkPcJNBZdlREuABhe7kJHKRu4Dkw10FHUYG8kAybyaJ
uUXLpTSU5OwjoP6/TDKWJWJxlJyQAqb2u2EDuAFnoEIQ3HQIrBs8VXIBXNEocYbVAoAZIQeDGp6N
kXAY0MlGAjkXxdlnt+VeknxdgKog/15TbIVqCQLysHNhD2PXEwVA7GWUjokogKRrbcCtvUF4LFtP
yiicy5io/XvHxs0qIJ5Qg0H7IYRPDbkE3Ynwt2Ysqbhw/E5aGxxyoEegaH9yBSgyrJ1Uqj8HrQ1O
1YT0XkCNIO0RAl/yPpQznMbwvoPilXTBjluFlg6IZKCMNtbQuCYqbUAMA2oBaAKuIMleWOYRpkFp
E8BH7oDN06jbl5g87jthEJAn1U57mqAZ8NRLwtwlj2gHp6B7tt/Q+IM1Au11HT2XbE0tTwoalDQj
I9yxSO1wlzMS+A5oFhJb2NyWuKjECozNdWhsnkttY4CDJVpDxnnWAW9Dde3vN+oOKPVeT/Das6Uy
O84xDwkE8E1jwFbPJCEEJ7u8j+gXOBCJEnxD+qUkeIgf/DR3xAu02WvIyRB8uA7bnU/vMtED1bzG
GAEUfb8HBKeJRzDaEkt4LsHovpe3EbF/sK0srsPmrrkjHkKag3gxHXmNi3E+HKqD49zYNH9uSxIK
P51NOi5md5f8JvSLKyTg65BaMB9o4xDCXnwloaBleUSnlkcjpAewrnVQTgB6B/qWkCAHyx1M7zYw
DuTDR9SJk3nluKRiLYRd+wQatHlpnfr69KmZmQYOE2e6a1BtKvkPVvqjfzBA6drpHSIYi2PewG7r
ZDUEboMJym6UKH2TYVgq1ZIuYUuTZiGZwmEVREyvJEuQKrOurwFeIi1iXNYfB9sb+75pmCeNW49S
NIn1EpABq0puQ2xiZNbDOiTbgLGIpUgsHAMN9iKyQFg1dFEjUTzRd9ibVItviy1uoJw8zy38KVwL
bB48eXqMfXzWHOwr4+UzHmTJMc5wloh3Yw5hvRVbLs5ri2lFgH1JyB/DG9NKjFwYNbBhSU5jYJF7
Y0HEdjzIax6PHFQi9mT5MNBwFOYMAu4cPsN1gdmFx4X1x87Hk1sDZ74seLpi6dUAHsj1UC8HhkXo
dcT/vy4wpTFHyX7gk3GoBc4TRj8vu2uj/9h2S6zMVtgI0YLosw+9fSctGCjeyWuLHFN4Sxh4+ow1
T7Zv3SaTIGCOo/SqanhUzrIXgasAQ/bsYTRyHnVIqZDqtGoHj4yPlaaVoYWARxY/tlj4KnxG12/K
p5T4Ph1+tlwJEXFNpgSfxP0k8kdJPKQ5bVOiLTiEDAXJY8IBQFXgfyXEr1NDa6Wqc7tIxas4VRKk
sQBQtGubs8ccx5DlBWeFe4ndjx37iEsk14lXUuQPuq0w8Rxohq3+PGCuPIlYBpSdjouX35jQP1xo
PsUNekxoFE8QB4aaOMzdtIsrZ+NKMI+qu+Dq8LvwFvNVD7dTvBID6ncrawdXfDlcU1Iv048rblAH
c+e6ZSxX/i0yHAPCXPAeNxtPozs9HSZ4acpzlNf90uIS3qGGKkzyLc1pCp8wB3FwPwY9+FiFYoi8
I1cWuWCi07DfvVHH7rX3lNaTiyWvdM68LMEjKiCOWxNtwkoi98lp1T4uJzW+hF7u7YDT0vdp/AYO
wAEIL5Ez6Dr6HgYS8nWFxJNaKo4CxTk4wm0qbZG+4hqcEy5AFwohnmSs+s8R546j2IE6Gv8HG6KY
1/UYZ6AuXIUAmFH1c5/rVPuEdGTuO8eTxZU/UMgOu2HwqMfUVQtKCBgBVBeGD3AFX64BrGEFbGpY
RQ0ETLnn8L0n9LoIufeLo0tN8j3qTrlS9I+TVQH6Ax+Er4JDvG3CXKnhMb/UC5k8ijl1zMtjEWRJ
F3Js9FnxcuseHuX94nFHIG5GtRwVDUwebG2KwWUSsR50KKTYPl52kxW1O/2AEmWXSG5K5SdFy7M5
eGyVRkze8jF5gIMgsHKlNBmD9yIuq372DyqjLhMQMC+drayMhQ8khN+afQakIkuZCdxOgKhIVFEI
xUqj7zNQozXrwIcCP6AflKFzM+Dbq0Qn3CsJa4OCSWZGO+9/7kfxMbv795QiD/2BVdQcDABnKUgT
kNSA6BEs3561r10k4t/i8tMSMFGKC2E37V8nNAVYQ4IYgI4xXogRwuoISyePc4amQvGIcgeH+AIw
Ic05J0R9SlqC54XMT//yHNEWS2JB/gfS9dX+mXRUgh+EYgefacsCaLyFZ5OFVLUZQy50Ld7wJWZK
0G57+pkSf2Pv2jlCtoD9StCCm97rQkfBehRyMLx7GmC/5xrcBJGOiKueT9pTwJQkoU3lF//zDGVK
y3r5nD33JdeRawC0mjiVOmUe4cRy/Vi4VnuO/MK4PDEzWTGhAK3l+AwWEwEwLBfsUbgnykPl5oP0
joDUnoUCENZRnan3+N4csJyvLh7s7hyDB8tc9qH+oE9EDygUK0I7UFsBwwKKgHTopEGtfCM+Ih2O
p3+IeFgcGkMFt3DCivHiBiRLSVSIboYY8R64IdwiaGMKtwhr/7PmjMCIviZNATI2p3SJAAMZX3aD
JJWoSb69bOktg9Oe8i6PpkNfXRMTIUElkRHVzv2a6MjDJ0fqqHaTL4r/vGoN9Tysliz9zI8H9KeU
3waELoSvueN0CGU8BJry8ldBGa5gWD15t+TlP6OTt+I2lPcwM/yCz+8Re3qyZc27L78GY8cAy440
SBgG89ipQ3QCOTBBEgA63/1kW/k5eMoNYBEQLCbJdzNJHMtxuEeklTrUA5qRlpkMAsWiqVLM7Yj+
y2GxdLjCwWpfhviGclK0vAoY/g7sD3KQAibqg0ddGpzU9+jlc8hVIF0qfA576MtZy8DIjh0HhQCs
p799a/ixIfaELFynL3IO0hJEnmvyHchSCSV2h99CVnvyDp4cTz7nCBR1evn2JI/Ob/+lI7z98JVf
YcbmtmJrlSO35bLEChRxXu434M/mruzSSuvbk1UgW5496SP2s49iqyOD/+LZsnJ1LkS1lv9kKKX/
32MdPJ1CVZLgDJl0kWfV37n9P/jSmb8vGXu2ks63oAtvQpwoFLdEUeyGUxJNqS1sK4tQyxSZHSaH
zB35e9m+ILlSeVcOrAewfkDJJ0Mg04iCge8h0oVsy/zat4nIlIgeIDtEN+m2nUUP9pHZtJLeclMz
eARvZRBXe9QfPBlyOHZpSS4OlOLMZU47aHB5Dl8+8r/jyHZiONAsgQMReZATLXxpC9JzelSy53dS
0s73IvXlksmRpZ8yXn8XmFkVZUkdMpeYeHJ0mTJFCOs5M3AVcG9fYiEd5mLKpOOLEZet/+Z/GdKP
l897BWcm7XAzNwE7cjF07pZ7RIRRZq3cONIkN0vhp4tv9EpmOI9JtiRNEXGHfz/+m7c8n+6JnG0d
PmmlWsvEl0l33cpcPnA+D7/LMf7GS0ZA/3du3zPsy3STqfNvq6RhUWjCFzcYQSbmc4cPVft748nY
cAoyYIRvv2N7/VsR5CgHfnSOKVvJWcoV5Hg8IHBtCk5YPpY753u3ckvhFQcsxNIjFj3Wy5W7lJv4
+4HckNLDv3NQ7e/gEaT3ZZrJnSIBInklX3LHSdusiIwk50LfqWX0xT71ltWUrjIEMqnk8sn9cYtk
GvGUu0cCSpFr/4z+xk6u2KG/CuT2kld/X3JhVkEXIleuHGMt236vh2woZyXTgSp9l4yr9FxakYVF
1sL0aT0mZXiLLvHDz5Is+Vss0WDhlTQm01suhPRTbiR228vgsf3kMcknl5iBhDyHPw/+ufIlH1Tw
hWXJh0hXG6hwJGBZeZzQ4xtz9TG5fd9qhKCM4BWDmj9Wp9e4SRHIlHH/rKWVnJ9bcie2Jj8vgnDS
DNpiGEnE3pIz3cVyiRphCUqaBGbCU1hCcS+ymVkCWc8EKocJ7fEkGmYHByQ4tTLP2i4pfLFOrcA4
ionO/Memu0WCIZs+YkhqWGO5bQAp8y0P1G8GBL5vMLMxbtcNKm7YV0G4xPeIZyVGGc4iYCnzw2kb
zitm+Imu+ikgTgiy94D5zw2eaVDoEQYONTiuea4YqDkuuGd46HO188KloodvmIfoKyk0TETsSPFa
yCyyQdsEWE0N12XBNPweHYuBBtXpJ8KPhxIfjSluCA4x/+y7ROLIpadbNub7DB6WtTzGQn2vb+2F
ZF3W1B5wEO5IsgsYgdkahlJ4GQBDz9U9E5+sQwmBaQukPP5jpkQYOHI35hgEI0DF+p45TcLBmDfP
frXGo8D+p6QIiiS5Z4Amy+XHcCQU/4KVtxXek6bWJ03FugGxUB/OHow37enn2wHXqZjgminza+Zg
9KfbUz8lYC1eXJc5d/BS1rECoyz3n1M6EbPY4E4dB4B3CzwjnTI3jkT1BhWM2CJ6Y8CVo1gKGxlr
6hrjkcJefow/NsVmzilRfiFR+uBh4CvgM5LGWMCgIVdZ6nACHszs3/qOPAYpoV4yEjWBfvccab8Y
wJhG3bN/ygJ1/TyZrfMPD4TSYi4phstkyhJKFDjzzjsQRDwrBNPTEPgBA/CCO36uUVjCzKsRV+sR
CxLyES7pBZI4gMdJd//sOlrHPlKru687NlBvDvcdUsxPjnHuOhin6Opwl+0ZMZotME7pBHd3Z65z
8WtleCM3Sibqa2cymTllKsHoTUf3pEMJZ7X0lafPJSmbFleEu/biKXNa524RShGU9l6AMNkPP7QB
3zfc4pAs6BRP9I5bak4USIT2zM9rm7SpzQSAIOsiXE9yNCoD7rqUpfCbwQSnzjbV9L1mCJDgkBo2
lnPs4zn1h/hXNyWCwYRLuVJszppZxPYYnYwUXcXKhh85LURL6HBwGIisK7PlxdMVQN3T57Rwn/Bc
4ayZHiDRJy8q5QeZxYTlwcYQQjzCqRjUlygy2E3FfnMJSsvhrChzsduCl+IB++8ZeErYjQVrwvgy
gJf4vcb64/JmiSxzLH2ZiYnNnS8zKWfRMeZZkk+gXOeyb2VhxDlcBe+IZw+26zUkMtUNjLksYCxm
RL2o2uchZYE3P8bH+Mq6qswvsTIvw2qaT5aysuasqSBcfaovDD57r+V4DBs9WkrCTlZgSbHO7xFv
pVtWNSx/6nZoHEKcSYqkVJNOStMVeRsSF/IDIxEpVZZKWSz/vYsf+90QGqxLweQ6Fu6H62XMj7RB
S3G6rUircRhjztBKz+CGJJzM8dkHvC0NvxFIoL+0KqdAbU78nrYDQPu0cJGaFsScaVCbaxAlP9ck
RNHugmkF+OD6Pe3Mz9EhOUVyCVNYrCsXrSQbwe7Yu8/QER2cfu9+bQdgkREZ0iGfflgQZCHDdCSr
le0fzpG9Gj7cLtD5+/d+A2UfY6KElCx4VhVcWJvb7ofC9OEpyqKch/nFQXr5CNirsNrQohNy8giy
TsSSRMeORKBNnYh565XWRghKhfyyAf9o9qPDAgoiJmq6SBR4LS8bFB6R5g8U/NDR+vCNDqCEGmT+
x/k4IVlOuNZPkTG8hsZYh6fbGN6m6MqIa5nH+qCYn8jntCWrg5FkOBppwbdbegi1wn6KZQ+ddAcc
WukVnq/MOl6GDjMfwafqiLAE0mAN7zk4Ogb6HmdQbdgieH9fdlec38HTpXY/SBQ+VZHPBkvp1vQ/
MWwogQaK3QBa9+U4PdNubrdcN8VvANNYmCCchHz0ELShPE3aVhmUsJM6lHNjwTTtCaMxeJGRAJdz
DoiqD7KBYaMEArLOOrvvX5xv8VTE8MCRAWwnEiQHn7o1u4tNgYtnTSBwRQobPZOHp8H9mvfb/gnu
1y5gP3RHSL+W8AeS9bJy7+3UgeocI4qeBnWwGt/CyxQWypE+PEy00WUqf7OwOaxJF57cBy2hUcQP
4KxA46RXTqpZtzALkfoenX2TZTFo99v9+/gaPIe68/aP3gemy1vYCGatoGHLxzDHeNfk2H/Gz+F1
9BgcR6chX1bbuwYvE+lQlyCtfQ1SthPOymZ4BTTqpZBXtkPEe6Nj/x6/IkruYjV8JHmCqx6voSZh
A77QQ0SEuTHQVYsMHRuvj300Ldn2HlfhfZLFz8ktXhuBGl6Ta1JP86jFqKxvMUt7+IgeERSa89sE
pz6+JE9s4fXqbV6j7vwTZvE5zuI0ySanmE+K6Tku+Tlsb5PbpORBnVyS24Tm1rLdaZtHh8KMimma
lNO7b+iEWMxz4Z7j9X0CqGh+itEhTVr7Y3KiEOnXGJE8mWojdX6dVvPV+LhejWcXXjZ/L9PZanyZ
fuaXqco/BAT4ryKVlu8/czTUQ2X5+f3Mu+PjNJ3OAANbD1v5aYza43p06TVGzaHy82Fkp92x8tMa
zdrj1kgb/D5/SdCpAO9G7UavM1B+EHL/1Qa8ow3ezq4mMdwZrLzu+AQquj1GnmzITBmdQkiU61H4
hteD3VqDC/no5rBXgXk2fiCraQ3iOmoNylEjavs7cj6CPD6BMRbI7LXfnICA9UTwJgeBfO13rZMZ
X/rw5PguddzxC5DxiU/VLYUV7NOIyFVYV08PNfO9EGAyuQi7EXUtUQZS1gJMhk0BSLJm1wnhTtOw
ZQtpUv5HZWsCJRywZl5Z+kT+tlH+4Sjui8nFW7K5IJu7Ew5mw3/33Ys3NO4weVvA0Cfg0N3Jhbzm
yW0lAoZW4xUtq/Spxf0v7SmE4iZk1s0GBy4ou7VbEcApeHwNeiA9IzzGb0ht2bpLL+iryAKxt7z/
91u2kU/l93c/tiAbzj7/trFhijzRob8PDT4+s4Fk9KXZv80eHtafS4aTrMJkNYGjic1lF53F5O/3
yzPs66aT5DPGEtklfdtcvLjXOwlAcFL9C8F3KzYMQOCypfV8pnAaFHmzgEgjf6+bC/lPPuW3+WAb
+JnY+gUPFVpEjN3Pd+PvueqWNHH4+dvFoPH81ZMWwYcX9JG6dDmAD13rj0IjAi7/Nr4BvMC+kAqo
bC+bvmY6jwckWDhj2YwC+EViRCTufwDYClf0itp5PsjcxwYJowVaSN824R2YEQzcwj8CbS2oCGmv
8FaWvDaSM3vKj3ydd4KTRuHS0RfSLU5n8WLL7uLoSMPwzngZjxcIT1wsAc4DNDntSVsclkwtIOu/
PkgjbPRTeOUX9J5BTy07/30J5B2GBv4XMLq8v/LLGR3iUSPbSwcyTvmvozoPW+m0dED258B8WgBl
l6PJe/IwLjbnHfvy39EBTn505EP59/8vOQMU7igbYIu/ltiSPeX0UfwCGHpg1EGKfUH6SiJnUHr0
TFoHni8nxGmAHKcBObG/L2lktWCDG2eBkML/H/Rlb+g+YLaXtxpkl3jYHZY3t5yVXspe0o40Dye9
HGe1kDdu4HfkR3aStigY4PylLVTL2IkmArjAeL6LFBXaV4wkTfjSlPCeH0G4svHRkY+luW8TkneX
K/D/W3IS0gZCZjyz4W3ht/wgdEXtSiybHpYcEv5vhNJo/HsOHn0sZ2CXRGK9pjohBf8u3ZWzOQTS
KMlrPrlL43/dZBs508Pyry9fafZvxw8Qgv+d7t/2/7coHSPZD2F7+T0OVQhQxAvm6ObeAQzRmIyF
nD+Ig00Nb+CBXD+Ifznjv2Q3XO9ghqEvl0YbG4wciNFFU0YozcFHgbul9yD++Re2HP7Q5QNbyI+0
CGt8IOz033HZofzgPXd0isY4/J3zlDNkJ5GN52CCA5DijPNShhIWdRo4MR5yUKkRoKPsKWMlxz0g
UV9+D0I9Jlv8XYwniWrpHz2R33+v5KrIrmASvn9peJM6nNFMmgPWIG9jajHq0lXZqUGqXN6Td+U9
ef0trqBj3w+k+9/Ou9Q5yku0dxzZlo9n8heAueA94OUHJEzZidSAnDD2eOzDyo+iLIcDKQEE/ntA
QUMM5CVM8EANOOHP3/jCP7T7MHiy34S3gL9NqmPwpFTyJkxIsOW2tKAsd2A4BOGRI4hr3UatjVSj
QpNCln5laSyrpO0pnwRSt3vNgI7AtAK7FhReIEkomQG8waU5Gk4HoN0HKKpTUWZUBUrbr/QQiAfA
B6PtF1rQ1cPiBrm/p3+8tAOT8+jagY3Q7wKTevWNbHC6hxSRto/e6x4AHNHRkDuEwDd0CjQebp17
1xx+rABa4eO7XxOd0gZdVtWuS2UXDPwXKCP7QD4YdLjH7mgGR+d7aHT83erspi9kCQE7NFEszi1S
nJ3UuQKU6o5Xlzj9REABwCo4tyXEvtRslJjSiglXCUWW/AuuQ8MMNmzwJBkxNj04X+yDZiqI0INT
X0ELBzeZ9YESH0ZgEPvsSw1C7XawqalSV6zu2xLcCKWtg0Y2EUoPnluGTYkg9ZF16gB4AD6xgoan
sOhIQ7EAaZD6M6As+9gFvaOy4W494BDIzVMXbPy4BWXlhdgCMC2rAyoC0gzIrU8BL1opfPl2SqEW
55E6+cOmGuVtQO5mg6I4PUJAFi1khVcsrZD12RyO8wZdUSoWlP3wUCLS1UL+WqiCGKnLQ3Z93h2O
07gM3xidoIZgSNPcXB+80IFEkTQB+CDVsTBkUUV2FbwHCBDyvwKnoPiUimrIzeHj4cRSypJMEsic
PGcFgVEBw4vEPygfNqE64sy11PlgsqTOA6V3yHBVi98a4wJlIMBo1XoWYLThd+s5r2/BC6l8IUmC
NgX40ouQXAjW4Y4fQtbhjIaTCcHKY9zSpQCVCwofADxjAHsaPBkASwtblMmENhINXAXvta0mBGnd
SZnAtbUaKqPVsDXgpUGxzS+EQXBHpjPqnqBd45uqKEwB2IQg2oKIDBJhwFUttGIQCYF9+mUhVN4s
XeEGRAsADRPQXhB2GFYKeSia3z+GYbcqj8aP+/wIjwg8giYIL+zGJwBY8o6LuvIBvUHAdFCcdGVy
/NMqaB+sxhL+FUoSzh8Y5yj/l+/LPu/0OpLC6+lb9q464O2Ft9mAZVazV1soaJ4wIpOeTkWTBa6x
JzjUSnjk2gweGXbQxHMNisDhda9i8yuDQ/xGiPe+h5X3Rlo0zKan6Sdoow+lJ0/vOEgHCrqGoGWs
HElTBhNZttb0Gt39w0ILXsnNypzU1X4BRG4fYZvQbHd0QxpYChRX84+v+OLPw9JqVsGHwJ8IXfXh
MfVP+P0PH+UlosGgky0ITAINWJ7qlDao+aAG4NgeUtI9otO3+fuXUkqkt+bHdRoB3/PbiEmgUWXp
jLMUZPfUaLVTI2hTMki+KF5r9C6fHkw6D2HD6J3AojCjQGojazC//tZjXrTiNqCYqJm0kMVSJkYM
a1IFSvG3Q/0OVc48BON2YsQixayib/f7RvQTawCEEUjzXofoMOk6ohybJmxiUAstjj+XgRYrMTz/
YzhwSL6rQOxYWqnl23QjRAsv89WOjp0JYM9LCMe3JXFeEEpbyFk2jUVN/TtB13jbjdr0GlChD5sP
suvbzlj/MSaQw0BV1lAoF6KypVfDBQkjLFO1w/oPhSJQBdQEzfJjanDfQJ4H9EHptVE+gAqr2Tcg
wYSiAcEsah0H2qSLWujm7JQUw6EWust3+b13RWytCtLlaajij38dgd/u5qWZlV8PmGxWwy+jcqmt
X1TLbqD970KrBQMBVYonr7GrjvjQ1eQRXQyYtSji6J0oiwMu1+6tOAbF1btroOw7e4M7otnTDxbo
0OficjSbYwqb8A4zJjX2yazCETyu346CuEW6UaIadUcEXg8/zViNq0W6uQul95fOgPPDWGeNhT5n
9v7SIeAY4BQAMz2imMDNQyrJxjUBoQzbyk+5oYYUjNYCcvITqELUaEAuaj0dRO5pwF5wKxYPSvPN
TuofAFAAlwBoCswbirqKOogeeNAzmIQjpXJmRuwW+gjq+lGPRMe9p88b+3p/iCFTVUYlZDHEgOHD
MbVl03+A01wtjmOkVImQCNpad5gnr95ng3J4fNldRs2Oqyy4kpcdJB0PNJF6ld5bzbRdGWlTbZ+v
1bny05y059niAzyMiDagGeb5yWoW5ju+wXVBaeioXBa7NjzDgJuttwqjXi9DAgTw9s4A6c/IkD6Z
3LfXpM11gNdm35ki+dGh+AfvlBwkiXQyMaycCSolz6Z1BzILAIRMFt82pcsBpN5Wtr1EjaARfHzi
IPN6X4JCIyoyPYciNgRYfIrmjP1yKZggUHgb37anxdt/x+9J/XOw0p/uJu13pi9iJ63pe9jePAZX
QPwwHUOMOu6Gp8ELy+7hqfBG92qgwRFhj6rX2D9PjK0x0kaVU+4fhE0uhBgu0zpgpaCDVwA7lXMi
4t0ynygRIaxR9VQSCtRBARkEDXDrHckyQPxypSLW4mxrAsnUP4GKg42oC0Iu0JlPFNOCTtup4FyD
TLHaOsWHPeY/G1MCtci2NcbWHLkUbWrs2FnbFaPu7E58hqHTCbqTj2K04GOcVpNnrDsqYtStxXt2
GndnqosE5UR30Rsc3bcScyJmldwnBXWFPc4yOPhNQOdh6umz8+8jeEQnXxs1gsw6jj6bC8tN5RVR
mrzDZ3j3EXux+zw8mOS7EjKHDaqa0CP2Pt6zv0rAt6e7y8+KdAyg2NxJB9lGm6gR1Pc/r6j6/Qb0
ltcffZau20SUun2mIAxUIsWeoeD68hEAsVkgUdvkwI+0/277H8IxCeWmHSLQEGpiXcHVuLyMCtgp
QFadTaRVwR7nIAypnfuKqD5hVR3A8dI/gBReQQTpaC9LbcDEjgafBTGjegtYus4npz4EeYlggNDb
8F1TkkJSaPLi0UhBQzZMg8o7SQbikChjSF70EXxE0MT/IkMb3KpePlf6nxmL145L2IDji0whdUyk
wKbMhPsktY34NISB8jA+jZv9EvQ9gHNKIdb68OnwFFdjLBkK7ilqHiFDRUQFaLzfdNSQa8/qpm+a
4FkP1Ombq1m9/KCGmg3V2buvcTduKigQU6udA1Ez74p501Fdsq+5U0FMaEIS/DjbZ5TWm/BDwiIv
FYPKpIHgAAhuih+5tamH5S0d1hBIzQ6opvVuhDuouhohmDrXyJ2SaPCqSW0/UQcyXIV7oROcY5RZ
3JPzgAhndwk49fIHRYjV7I4BV1vZmHCpzYw/bx+g7IBSHK0nQuvEBSGHhfWZemLUqJEWmh+wFxZN
oDWTbtge3ygNBTvvnsMrPClxcws5QVL38yHK80JHq18ddds92e2WjfHSxscFry0l3Ss/n8FwauPm
TluK3QlQRloXmBuRsmfByX6zMZSWaCaxCL0nd+c5rsFuD6Ak2x8xWj49GOVYAKF4q3cl5jYm3rH3
6EYnFbnXnHAtoDYz7UY8iGCOa8/UWbOv941pqtoZVYFR9PPz6D2iKiwB3ZEQha+ZIsVFcIhXQ9Z2
cOdKZVvXzFr1r7+X6B02WeUkEugQqIUF4RR3zH0jLmMVm6EYsYz0AprKgHD3y0HXu6Bq7LfWRIOD
4/rgQy1pvdvmYcE4DLmNuQ+4umq/gHfqJ7WPfVScTjw6grZF5Shm6e3mdJJ0BumSf/bz6YUA9cXm
gfAakN5zb2RQWYw1vzXKie+zlDj1QHegvnWuIiSuRZTRWjrFSLfpyewkv7O731ivkNstkBHerWbG
jlE8x3fUYVj+1lpQEcXumCx8I2UBIZTOksvTuT17Q0k6bKKIwrIBA1+T9KavUw4yu4yOy9ylKtsV
sv6ogIsVLb2d0ei/+82Zsni5V7ObQL9pV71ioHLPrcg192qez23Ecrzy5lwHPMqwGHQ1hFiuipST
Qy1UcScsWgSVowVPvxTYaO/lZuPmprtpz6r+dZe7gQ1fRFOc6eV9oBA9ZR6NUSEbdELy6CnwgIwS
6cvwtSFeBxUy0/WIu9t8mQ+NEqcQwlOKfXaY7dkPmEzintmAem2o5ghqXYbIKnhUMriZ/XTzBQx0
EjTIXBcWxE6gE4CEglPtrTrmB2b2uDAXYL5njFmP0pZX0EheqMtIsfGRx8MMOQWT7I9JXhs5DPAb
aA8sj3OIdFz8pwMZrz6+9TN3slGXqj8hTKo3J0JgqPuhmXlfpnMcHcrbIbh2n1MY+Y7kPCdgR45b
RMDtK/VEELMPblCu+ZVJjob1AQ/Nvf/cRrhqqgglkcgGJkQnIh9gO7BE8MT6ngTscUvuE0lPMuPa
kRoyavq/ySlwOUj+IrQyblngXcgYpYwYBMYbour4cNBs5uZ7nlNl8zZfZ+8I6EjzGoqtIeL8dNAC
1udGIOkR7uskv1qBEbRZOUJ1fgeJALM/g4torTyVVTVOFTtsuanH8/c9UYJj8vZfSRMjSA2bztu6
/Tbce6hDeD9SKvOK5B+6xwOMxevT0Q2KU3vmmRwr9YvorDif1QBe+9aoRE8K7fXhakxfm8PHvrOy
Xw9SByxmn9hAOa/34vFE9cQeS5NU20Bl4ZMn68Hset0vcySA+DWCLOU0Tz4t+zFCO6zkPmrsHsEK
BNEic7gn4aW8jVfklwyXUitEEoG5vnqLKn70ofuHP/ngti2c0NOS6OKwlWiQr7SC5omUt3lct8fq
FvrK5uL8c4ReHUYhDvrbEkXm2y7bEWM7dt18TMnAe9QEUpcDNnHBSJLQI4IEnTgkLllBjQHrE1Vg
WDroV4yuEWN5QYOq99hf982xRprmGFH5E1VWPgASzIOlNhsDrBLmrVuxhsCI7HcxQu9oO7/GbZBS
wq2aj8koQ+RNPR6kEVP0SLhyTD5wgUDUgMeYAJVPpWX8Igafv81sTXYWsp+p8dtCloE1ExOXJ7BB
lMA8AS459m77A8lkICpAL9Bwsg7Rbd8aXnxBtuS9w0QnN6RuD4PHhuKmtlypa6enLVPklxXnDWpG
N3MqWZk53AykrfGAM3s1TL1LUuy7wzvkpdQvC6H5FQ0ZdHvbSdHpfdDEcEKKGjWXZe+wfQAhCfeK
fwSqY72H6IXiMvvZ5DHNwlcg4usa4XkJ1FEWgbQ5VfQioUZ9DMUd5mcBSUHlShD8W/lz3z13arv3
+WnglSBza2YUw2VbVGL7LVgtL31sxopiU2Thc6eEGJsqJZy2N1UbzvMqhjzEHGY1NuCuhM54gMt0
d+5dt/ypUN3pvX0uGRaaYfOka53tsmvqLBBgjDDgzhZu2kDfKP5nlgYgZpZpcFmmO/gpgtz9zJ44
ChithEPgPSCyRWUjJeML7BE8QDzWgkrSoDM+96apq/iX0X3YgV+EglHIGrzbtjFt2Nr6MTg7sAIO
s1D5YYZDORgdh53Nx2WNaRHy7vpPaiFJ/7Ws7rgxIhqYZDsKQiOcJxMo+/4ZUlVj3oYV3KxD4+Yc
xsedHjXiy8rDeNO2OKQKPAqIf+HPlqwR8A3AXO1gTXYWN8qwpB4TW0/bYgxlHZfSS7qP/YPxquG9
ou3Ks+VDuMmsMioBUDfGvYHj2XpuMB1fBYp0sNhaeMYw/QWEjZxsVkASeYEExkoNJLPrIRSH6E0O
q+BmHxyc9McOKfntA3OZ/D2WHom+6ExtWKRtt1QrNDHHctuYPPDl8f+p6736jxR72KrcAfefXwVv
+zlFnaKJ1B1hLee+x81HBQHKvfgwq4fUpPU1/2Y3l60vqSs6fW30W4dZ/3AZFEh6A5064KmZRogZ
2Eyw/og0cI6Hl7CH1iScNiOAuj+QNRInGOGl+/oIwkRJzW8rT4+2+eDm3EVv0iE+aRveagBLY+F0
7dss/cGcP49x1fMlNJXmMTn7b3wjlMF/u/MFXqtGwY9XzTBOb2MVvptBbacRt+gvif5kEfOYJCHE
FRqcJ4b7dpCFpYKNkvWUPOXKg/RKRZxLn7QJZ2h42wS2eHevbo1aeIVSFTELykxLlc+Uneq30I6E
yoZzg9nU7g4LGx9tQKyWNKgIMrw8UrZWe06UAK0SlvlL/wlJwuQU8uyVJ8tBBA0awSUqp3hvPEL6
5c8N0sSF0Nr20VImfqL5SHo7VNK2puKI/fKUaO3h255+2PAA4EnEJyHGxCmLibi0o4ZEZO5kCf0U
ysy0Z3ap34oaSEVOiyRbFOvq69JVk67XoViyaR4pBIMbpZc5ON0FzmvaZpEpl5lTeQhfArYLV/1X
KcEgRladVd5hjKuzvwQGIWuXyT3iZABV3wnrXTbdBZEInr481+vZlWo94QqCnohgJ5HnJmQrmxLR
6yXPCpKNigfpmP+EAgzUl0dXqMZdPOGZ2T6iImn9tCGgxqTKl0RAsL8+fjU7QbQ462z34gXwKHKa
c5QKWQGAGhiBElQ+K4HdjBTCwvENFq5e5Z7Xj6MFo3hIOdnmGNz/Y+nMlhTFtjD8RETIJHLLPIg4
4XRjqKkoqDiggE9/vl19ojuqq6syUwX23mv96x/ScnX3t1CCwGtghHyHOU4go370dkHh3F5c00hp
Xr0o58/5Y9qFaOnNtByZq47Nxxw29ix6Or8Rs56BfR5BnKLmQNewhl/1uUL3qscYNmAqBthtX4Pv
9LdjbfsM00OKLTIAsQUWw8hDAbWC0KdJlyohlw9jMMQpeL+I6F4XnZB1ZEMfQi78hjfGjMT+hqVO
Sd9573AZEuLMdSbBrqu8156RviVK5HkTkgp9pFFSgjcdJoENvhJqTp9UVVHxBwUeK14xohpxyuy3
VIFGCQyisl2DMqAbUL0vQ9LjM3eVeZ6Qh06bjBMmAxZuWbs0RybOa5xjUC6ZqD1mXYaIFBhdKEMx
kkRlAqnYYJ5hw+5GnwKHjqP3d/U+i2rKTCZgJkRJynznaach4npAwiXibhBqMG+mlS+qX9CxFz8e
aRZCdZDTxhlsPtEzfgMPzDY9/wEXDmrP8XJU1tVBSQezL7ASeIjYBgwcx9n9qSd+cCGR7ZD8Fd1C
lT/n+O0EvCPTB+PQcnoSdy6+pwfwhYoBQTXuBYfbOL/g9uJw33byAhAJp+4vrAWWMDxE2E9/zct5
0AccVOr+TgQbsLvBMoy3Z0e0fHz5hMXCEeebQX1Qkt4UGPOy/FtclhQVv7TzcWPyvkkzU7zHrj2V
cwUYjhp31LqqXXnfI5sGZFJoKB//CfCOee2pP3uc2KJG5qglApMe4EEIDOc9ANnhlRp7oUVCaSQJ
qpndCj035Yi5e2Oudw56jICYwmScq7TuF9bV15M7n3rwm7ER1Cjiz9mNiR9BLYVzT2r+uSf062zl
bCykqFJ88L9kXrJXnPQUwA3z5v97g/9eIYJ8DiR8/aL8xEmQD7y6cP5AlBH5uIQBcQTJ4xvpw+YM
r1qd5PhQCvQ5YTTeFRzkubx4YjRB34kfIaBNf7od3VKyXLGgQEhsU04Fpac46PZdzoAl8Q+iOF2r
thbjDvGwKtLGiqM+JtjCQj87Yx/+rPVNk7vbGcU/xfd1IftfXHAv/lL26xMQ27l1iul7rg1LxLig
gjvQwUHKsIahwaRZ8QgN0l+kRn0ogypRxJ/gFpvIwvZckv4WQ+zhh+wQhtOlq8SPSMVoZlfCZHVm
DXcZF/zBRrUWRnjxkAmCcjQO+6jDC4tugPgsiniIQxIWJKOnQzlsTMAVeA83BCRrZituMaHv/Cxv
WloL6oB7ZzejBOOGjHP6PwI+YSavT9z5JmpTShoC7wjWwsJji6AMd0rmKHEDYWYGPGPg7oHTRWgk
GlSesvKUNT4a/b/awD+XvYdW6TZ8nZ6ragWU/a/HYK3QwJ9H0NwwhODsO8/AmNeMHV1pwy6grNoF
QM42lsLtiACcNdOINXR5u0n1hWobJ4ObcZB8iG9uL5DGjBsuM21vIIMDy4UqRPUUd8EHL5UWmqXw
DhEro79sN9WM096XMRYHoivTOuEULIKRGeaKewaSpdiMX9GXWTCTinQQ4InGlWcNURhQxsVVJgPu
9IWeXIa2oDn6BMyVxf5d0G8oTu7ojsx9Av63eQhw38GeJ8IfZP8QFWHlL8Qji0ySR8s1cXeBF82M
yH5bR1CsbEzYHZ7fmnv+w0QB4ACHmN131XffXAtt+cvU4yu5ZkycIKd+FlDDyTeEIvpOjKUYgwrS
RJ+C74JbZYOB5C2pMoaDkAqr3GdHCGFtc57CK8py4WdAA/UeuIYakCaVdGMAScTZJCKnKcL8qwPJ
EvQg5/3QtiPqSsV8Hbu0iCkgrQnafW4alJWoykmbFE5fGYNU2oXXrOQAJ92ARCG079REhttOehyN
0wGCVZIfiTQiKwo3RnbuKrqvURAm/S7CSyDGgkwDpRnjtepXG6b4eJhROcGOXIFr0KGn2B68j2+M
BzEvaLAwEPZod4fdQ/Ww437Rh0Eyxo3TZA7mfDuHGotB5fk60bBdhhKA/J/wq0UZTAHRVrf5OTCR
Kc/Lvy++m149ekJajxjL0JjQLEjhI9PnRkjn4FTewANrYhyAF6jJ1eAM5ajmQNBWmtd+nUFcRL39
1a08IB/SCpPOulIcbPF6pE/g7G68Ac/8DaAEj40tliZ0RJzDVDV4TFQij0aaggDZBKlqc7J1YATa
jCtyTOL+wX2Pvn3lw/XF9tAemz/jaecm3HSgHXsAmnol4oGMDUvOasbyzJCtekNnTvvROFICuvyn
InxhRMrE3tIXAH9K3O3pR5ip9OKJaDsY460NXPP292z2TF+t9WUn+noaKQUYhpT+E3osZos1XhKu
DF6LtW9sEuIW3zw1e/kFDhLRK9KGlEmBzhHF8wCHggMiJSDO+swAfekAe/tzKXoxgPglvczLBmr2
GJQwjHhM8/VvwRbRI6jOBveLTbhsxw789nh3xYbo92MgRAXAD0cOzCPsNWtsCVpAdM45ADpQhJUp
+u7gdpRAmhhhlQO3zF57akjq82J2qPf4vpCrdoFBALVGJzDNoXD57o0pB+KEyQpNNrhOf8VgBAC8
vwIq3F7tYsFw7iI7GqFCpQe18Y6pEoygj49VAw1pZk7PKfXMhCEbt3jwdM4EHmlusXVfRVS1jF2G
+Su4ydAaoEdYRx4iThAm8pN6QPyGVbROfyUOkV0P1xZikqiDf95jpDDNeCw6JzMdA7ModCUeu19Y
+KXVnEizAYq8H8lAHBGsAMXWBXeY0++E90Qfy+E9pAxzPgkZ1N6DgxUHT806qYQxRFJNs2GZcwQU
4Mo9j3ii4EYrwGVi3ItKbzTThqKxEBlPxpqjPPfEumAbG5MjJFDPsbGmDeUheGLB4jy9T8ombDLv
MGyBBj8mPJo9qmfSjDIJB8lVvaHDp3ak2agniJaR+tqzwWg7Mhqr2pdps/wEPDVs7WbIUJcfuz17
Pc2X5sWxC7b7iwMoPyRsOH4v9RBne8qDwmc+uxfv424/l82Stq5I3sE7otFiOLcNoF0nbAHa2MD/
gKFwlvsddj44BQ1hiUR0WEtR9IKWihfGGtatXg5GNU4fZjcTlaw8vp4uTh6cd4cnjEsqmQhtjnf5
60Kg4Og76TmjIcJ+sUL960HJblFJjCo+5XBBG9bI2hRzgntANUqYG+N6aFHfeDDnOepSsLgylFEa
r4ATvywZDxI1bICdSlF5nVJuM1H1z2ibpOgyvk8HnIm3mTTeTjmPccDJugDkQNk3QFoUVIfbH9Ur
37P+ugTXsqrsPgInBLumtePIoiRwuFnoEK72yydtHYASiwwPKMjexr9dvfu64y7VXS09j5rhc2uV
fbJdHQlbRK4ZRmezX/ZlvAUpc1ZsiGSdykzoOr/Bx79YEWwSYPvYx2De/WHgR/8yBW29hrX3G8vI
DWRPH4KelPF9jPINIaXAjYF/wzcUmRG+iahjKf9GOCXU4QeuN6jZY17PccRyy398uIjS3qe2/+6l
m+WDjSxqED46Wv/r0jT5fJx3+OQDKU6H0aBLbcQZCVHtG6SPoWJr7pZR43OBwIPrw8nXcZCenTEz
ne+itZnhyMF9xuJ+lfNb8mJyl5WwAzESPl7ATWeYgXEK9vnxFP+PnQ6R/x5v5yTfDashaSc7NiLn
nba+5DPsZjmXoEe4VNm783QMZZ4ZMuBtjezHmmITSREYUH05/WEFsOJ21F9U33iAc0HyAL0KlmsE
6I6QMKLZYKgHwEg/BJZNLyOEtGifr+GAZNp7jHDnD3mTsdpOQExfiDn5iP0FTJroxyW+TXoZk61I
SsvFG5m7ilYDAtbKSD9IXFrmhb/Da9XSYKF8QvDX9ZEgreYqBaWr7NqQOK+IFEKgems4Pva/Luvq
FZf+D3QJk2oy1BKRPXbc3+AhEi05hUvPzgqx29cTCOlkUoicZOJYYVXjkzaUR/K0G4NQhdq6XsI0
xKqZy5KPOQ8aaOl1/BA3+YeJ8WdChGuU46HA7SkcRj3zYg+JOT9+gYZolTKTY9Ygz51xMcUAxeJl
zC1y71Y7Gcwi/b+ynLaMhijg5jK6ALbmCLqkBVP5mxNFTCvcV0xZ7RGmyH+rjT/qDd+kIIa9Q925
BQqqlP7qvkBiIJhZX6g79/Cs2i8xbpVXVG/Y3KZEIFNMIlihdy3GhPd6q879eas+JcSUAttWx0R/
IdMTHmR3yhKQ5FQK/hgx+3gqe9XuzKkz+biYEqHGwmpewkr6jS4st+DUIlelJLfAwO3b3AAOYKQy
Bunj7xhcnHiMsGd9rVtsKwKQLtAn+8EYFHYJsNxgsh1FFAIN09vGU6OHPROeeVLKm0NZiTMRnLR7
7nBkCJpJobiV7vCvCd0bWKfncODhFIFelGS3pCPgw7rOgMxrvlCkej4TY08lV9mH53DMAge4APsE
9WlFrMXdWZG9qkxeK9o2Dvmzyzu8zokv/AO8u441t5qg7EdX9hHP+8U63ob5XPLr0Q/ZKZNuMCee
DGWlIVkMYURJ2XPFCiUnSd5fMJtwywQitE2X02G19lQx0rTqYAqVGffwLVoHUg4X4OT5y1H9ZgWw
Dn+F5egbfhVS/nKHOV9WP78AflgFTycPl9RlPhaK6Te47jU0FgNEAxzfPM7f+HbMJ9XxnTTgK0JF
a2s7xX3venh/1kN5pR8GSX+jUVi4pNjUwCbcfcipIqeu7P4hu8bit96i5w0UHBMUtw3RrJcoNK9B
PnB0aBsL4ZuBAzvdA9slEkbuUgS072Lslz9H7x2paQRADwCGPlNSagqcLRrHWKH3a7AwqQPExH2M
eNEuoocTnq69Hdlu9GNYHQ0YpWNt+C9zvg0bESPVHcmA57Sb8HcXxFRsp4fWjqBUgUt+hn2TK581
0YXE7Hx6t990TCCtoB9nkaUK+sH5o3i5J6+I24N+4DZWBngFX+3KDMOqhkQS0+OnV1ff6QtjwdlE
s0VkM9UHW1yc9ViihfvwKUtnkG1CxmW3oZl1T0B2Lf1G26Bb98LPgTGEoy7LCXOn7RhFCw0b4zAC
ANChmDbYKYSDFTSZEXstTBkx7zVh1ulnMb+7cGJDPHRBh7b/1P8k2VCrxDnhvVsbGOuTYdk1qok7
2F8Q2Rleev4jKXlD/BmSli7lB0SojSDhdR7F4XnxT2ezr7K0m0re5PrHc44uFFtT8ED896L7Sp9t
j9qIgolqmzpHColfSb7ewDfpL6U9TE5ORiF251l9H1vopFRlx+dG3h8eO3SQcR3Dm7cHEVpabj7h
ZC9GYkRycY4RY8FDyccnguLtvKcYsURGgLO8cnzayIcoshXo7vaB+uPwchFtg0NQMHDmuySMM1Or
kneCr88dpxheug3Gd1FG3GiB0bMAwvbY3usYUxuIUxPtaotSYp7PaYYPMDoVFVMegIl8DJDl3clx
baf/ZnSsVPr6DwovIrkjf4/10z9vFfzBpBXWd2nff55qD1AuaAKJsKQBwIWTbEzAbmvAk2v1QQci
PeVE0w+XEdWEUEC+XcNKufM3t0WNR0Imy+oTMa/lA2AVZAutpTHUUUySpzk6YzV7Ee6aMJjw03gu
hFLznvQE2UyVLGPcxbD/EmYF07ahwlX/WJJn/+Xdh0b6PdxX7RiiozaFv/j88mof+zyWzw77PYl6
D/SZDUPuG5RTOmXgs9ppbOiKwvEaTrb1YjLcYR1Ii7r1q8Vt915Q79nvznK+PCUCZgzOYw0F8mK7
eJK9zHROxN9Jc65J9CHG5u2+/iU9GWBPgHjs2LDuyIukj3bJtZr1OttMZYxbBPUYm496qOkWwyH4
EpQILfb14jjKseHAqgnnjY9tvlEyOLfGqU7y7PsMblvXFMb+1mXRo55ggAilBskx+nkgCedxdl44
iWhuwwdBK4YFfSqn6Ft168EeOkGPPVFXb+bxUOYoKowVzgMAGdxL06pX6oElUC6M2YVybjApxmi4
WfY7svB4MUnhauFm6ANLQBCZGCnNF1ymO+tbdj6G0zUO0WpA4tCaXgDAJ67D9kVT5fTw35ARjLnV
jwIEwIAcLof1oOwUdiH8CgFl2JB9MA6nPPUe9n2oH37Q73aED/I993eAz5f7xXJm67cYgpFHDzaP
neyMVEzMB4GrRV2C+FsQoKFOutrMmGgHps8DgQGxRCDsiqWgqfh6Wn3ZoYs0E3Uwqk/aQeMxhrPJ
KCW3KCkRpsyAqNletsjuYGaDN+SzvHF/+/PTJVRckl1zpBD1OjKmV6gAhfuCao0BFNO9F63mI7kx
fwCJsXrOz0VXyUwGlo0D5Q9rc4tNOklKpOHwjCcljpWsf5kpFpJQBu2O+XV7e8HvAs+DcdmtpMk5
aH3Gq+BMCKUz0DFfx01UcB4HX1QxjCWejh4QZ4zgA3W/c2OoljPwGC6Z7WYfv5ywKywNBkPwvHsP
CvLl+eds5++1muRGcKPMAHOAXfXadVX6gwLqbVfvOVcMeBO23ewxqYRppQtvFspYXNu3MX78Y14a
d9aWEGEK/RfpwzpCR8QIY5HVgboVompSR5ehMdENyGrK8IGV1FC2QUPibXodXa0jY07fXH5BUDIA
AHN6X77i37SiyZt1YwL9DsXpgjADQQq5QnhKkpsY8qpws6X4NXxgjpD+KNGeGXepIdmMtKrrX/FH
jXK8EKiFtoTDMXtr1rlGv8O0r08paya9WbGgQzyQ5hkve6ExlT4ed1DH09yCbO4Ay9Nf6v80x7As
KHE1mGVeP4X35OcZJHZi91Br6n4xgr+xgfrepYxPhG1yTv1NH9NaFi5pNt32NxIUGSXKdxoJcipF
/592Ulfsmtc5LCSq3KQKCr/rcRiBPNoxKXvXoZS7vY79YXUfFsTHwV9OeNqj2tl/iB1wMFhewbZx
qfAoW3tRP8sX+a4/6ZC+v3EyZhS01j8hA2DoAc+AWWkMrlCuekHuAQ33bHn2iZgfK/R53NWlFOsw
He74y/xwULxMv4OwgZiKR/zurDGtsDmEBy9GaB8KYEANC118dA8ZBOM2zL4E73drn8E2Psuispnu
4i8NrZ3yZ8eowODkSRux5Qc0F0hS7kig6UEJcV3eEpRIBnRroDLTowy9lEj3WMPhIMT7k2uRUtvi
wDpQPBma2wS70hCLvF6W49hrxj9rCXp3cV7Tn4tsr5jdJua+npEmHpWq995gWiJZi6sPcgAFvlp+
C7eJsV2Mi5sF8X9mv3sWhoUf6FyEV9F9IXnLE2kHKRABEgQlYfbaL1ywVRoZwg8QA/Zlb7u+SiIm
nuRcdU85gp/0IHwE2qyN1Cl5CRmAq236PYy7HCQDFPfXSM/odx1UoQI8hdodgY9+JsR5QWO5vyJE
K/WY/hzpPeX5aybtz6v35Juqy2dClXAjJpQBGltSSy9Mx8zF/dcDYn1yC96L1xwHzuA5gWyGJ+bo
YpFlTZLqmJsIwcO7YQakL+Fs9Y6E+50w1cMdAxsG80B+rEu173L20Mvo1KCLyhKWMHjphD8Rl4G7
bsvtSeHa/LOkJFVshmLRribd8WJY9z96DeqSZtRysL9dlUClj28wSe2NhbOTysk0VxFXEuoqXC/w
sGP7hyezO/+RqWjhS0XS0TUVlo+MEzkqWvRlH7//Hp5fDofrP2LCwM0dJb5HdzvGXwhOzm91W3BS
dhEiDf+amevCv67k2RtyQVs7zESqztE2tz1H8fC6BpBMmWmAcvOBvv2Eh828eMbybfPRYw7z1GCy
grVfXLrCKkHf/zh0rMNAO+SMIRjXVMPLXDm0LnyEScNPHSTxeXN132OFtsIeNo3fNlB0tjNwfqTt
7BsKO+nNcuFAsZeM5ZO2YgjcwQsHmC7OCfO+bkU1TnkXViF/VuY+Jfpo5+oTYKN0/Bz4CvuA7Ig2
anPBQYJOjr6Vvjh4pVbPK06/Dkd8DEAtLeUHXHcXjIwgmcFCaLduQR1NOdJZL1pZqoLZgEd5SDm4
khYGNzAe2J3hMT5/rHo3PLyBciSwUp7xfVIxKdU8KXe+jjRTooRhi1Nqzg/CiTAixVs0IIiR/jF9
gky82c2GDX5qaLb87Ty9TElS6Wx6mtuSYSIDx2jrDgCM1upMSc4FVGXrdglf1KgQ63HLgPzQxC1H
8da9KwtVYX5PyK8LpsigniLqGjbszjaOEVmeqdNif91TwbrC1eHicwKBM6AsJoELPi9MQD65athn
dhygOMNFbnTF2oyAqr2YrSRVsnU8LiZ+F/gMEdiABZ1wboPcTXtv18DysktdkuG8s3jOnoAQNANU
jKLy/K1LbLMfbh+XoxVpn7z9M0WP11IwqqIFpzXjSaPy/cbGVB4x9BPdCCcvhYI4g6guNvhXT7p/
Tn83h8n5JcbG880A024YeOL/DmzCBGLUEwD6/Lak5P3E54kSK0GemuMyfUPDK7xZzVVhVEaxApuh
CrTkCc9Vtzgj8fhx4IBt11hft6bXHM19jos/iH1ZhRw2F5z6Zbu3h/EOWEsFwtpgpLGGPj8phg1D
f8Zz0PpXOshID5cWlTnOB6GC9aXmA4hDBZ7C+cTEZQQwIB2eCzgpUYVFSwUiiksP3/s5STPc9zAt
O//xNxwDYOs7ftmecZXcJoZMsYiftQUj/l2EonbGx5hmgsJZiPdQ4okCVa79f+Xzed4etHL2wShz
QzD1GZI6AMQ2HPAYurcVsxs21zbg+r0UTEIImRlBfAqfu9cfUFAVyUv20QssXWGzAChjoQvEsuwx
hHtEtQwTkGLfubFeaAkeh47818+p17k5KNs5UQZ4Z17nryE0JLuJt9h61zaDmu8UOjCUfaYfQZ1c
UgjJvfjuir6YTtyEYPJLHn4OKBN8oM5z6EHlSIlTStG/jB+tc5vrMDEHQ0R5ZcZjg4MdFrKOZMNm
YhJN+7dNn0PqSHuA4/dMz1CCyMnFM8cDt02NmZ7qKRZdITl+UG6J8juTsCuDYMQIUwZQGig1OfFR
oEq+rDqyTK8TnuFkQqAo8UdlhIVnsZhq8qtSD/WrR7A29loXGkCASJnMrTegCcM5+H0VUZDCR67c
SbNqUUJFIbEPGB8LJyPGhwpLMsCRPCZuRAa25vMAWhEBRMooyURvE8tkCara7rxCJPqDn3wk5ONf
3CO2al9aewu3ZKglffgK7/rAEQVMgnMnBTFFL1b0pvC0xZBJZrIVKEf8q/lqohrST1YbhFnamM+Q
KEpWwC/4xmwMzBm/dMeUOpRDKdkD+Lm8twG01ovfTvMEyB9XYKcMAXr9FlRRd/WE7Cme57E25pKI
HGHc94Z7EK+szObKwuAEJPmZbLfLBl32P093FPSZurwL2ovDILqYVQnUbKTKlxZdqMPIFS4MI1lp
WiaINdmNpNEnuyTXtGC+w8NMBBxkhc7D2R/0lFC+pbBnfzHWIkiH0pD5dWtx7ZqfD/DTMWWtbEWz
2K75kMrfowMbRB+AGkioH/K/yx9SMm0F8NNXER1YtD9nsg8Q5EB5hMVDbQL2PITSBdXshpYE4yoQ
bYBKELfvwFb/DSM4zfhNzZTaGBWLy7xd3HBEXGgHMRTcgQuhT4GbjPCMF0deoIrXr2m7P+I3/CGv
xohOj8DipV8PDyz397M0KoavXZO2QisMhYNMlpfTp2Q49YPnrEofD/uZMjAxO19jMRXx0zvDfbzt
r/9KqTpRYOWj+WYsXBINBYnzHhxw1yWiiJcBXANcVBxmknz670461VPNMxoHKvhgxefkbVdDLe0P
ZcFpA0/eMd5DvgTO+JhiiQPxBAXloSMrXtC0yhB8meWBAODRQXkDtaJt5Br2acYedj9ty8D/qU63
+THHcClnaM+/6EyItYUdZCmobFd9YUWLOR1895M2qT3gih5ugjZhz51hK5NrmFOHgj0QJm3A/+St
O1qUT89/17m8+r6cwaRc0PPf8aDGwtF7DGvu8rQVVqjCzlFQD0AQ8QDH515k8lIgv0e3gFKzSdj/
cC6vwaZ/PlkCb7SQrX2blGKQXxFhnrtjPJt9LrucqYxeNwAvveWd/rX8e4gNrvozImXV19y2CJnA
imtXQzPB3vzjkcZYkPB5DymSt0N0v8KGieYrdw83wbr6niRcd8wNVj+pEX0N+8cRdbWVQ9NhzUa+
X0aBU0e41LhK6VW1Ly3aCYJ6mtk3flIkgzLoQsrV2TqO5Zm60WgcxyBe8DYHYPxbm9/I03YCZa43
viFvZdRChBPvkgJrVQ0HKbAxaRr9dKT/DgPqgt8ba2MZS9oyvb+Uf8/W1VZD9Q8Z5fpJiM60iiG1
fjmusyIEiSDYyekFfwO35/d9YBctei5kpjOkqcC7ZqQ5eu2gNkbHNwECz8iMhSM+/4VGg9sWnO8D
6AGtCL0xni8mAjDQZAofxgi697wGL0pl6k88b3+OOmx2BOy4THmwIq3n53ULIsRaRTnFOK6NGXsD
WZ/DwSbflYvmBAD0ZFOmxn7vtAhPP0SfmTTU/BurmPJwB87Lex5k19U7Kk/flczpunqsQKrIhRVV
OBmL5ivs+xz5fZCqq23m8IWx50NoT7+YdPQzD/IGBdFI/qPcA1P6UD6yzpM3oRANDTidyTwf6XN1
Ls9yhoFwSJpxs1bCHMHAJ9EgTt6CS1AMwbRoDTlrzdUHpK1Z6uuHo4azCnZWbSv7C4DAvj/5DRv/
mlR7yJyOGqsxMJWnpvcxYalUpHcR4XWQViQPH032SnojkCCGgeAFAu2HFYSMeypv5ImOy9ejcboD
oAL6CUh0Z6tkaixCgNiS0Y9A9GXwDBeCNovPQa4FdZjYxMfbEw7tzI0dtmcxTOjbb2KgGKZOKrLM
GhIpugWOBlNhz7Ndo+ZmOoTzfYirOR4+sIsoNzArY27Q0MBcfa5ZhGrBFQYoBCL980pF/cPU8zyU
U8rPw+dE65Lh6TKW3CqpJvexLjDEYYH/qo7hbz59eUrCaUqNgDsJkIRQt5VwioRY+J3RnNKQY3QB
K0AM6Yu5viTFJCJFw+Oj29rkQuX7TNRY5+RI8TAmB+oT516NGeJndEbc4C+ufMzepB5KkM5fHnyE
9WXXcz+j0r2n1YR9GhgY+AA2B3NEmnVsh2YyJN0e+bxc2olMiCpDor/3Tj/ki2esjQYj0Fboas9Z
MXnQrxlrAy07gYoTLhbefyjgGJv4OhPojyuFUHQCTPuIyMKuz8bAwIPRkDUg0Ca2lTmwbwoKD72j
yzpMF4s5g0HvQ868/aBULxxBTeAAZyKF+w4+5MgSG1j3eFK4CvAnzHsACJoMFJFYk14CUxFmm59T
fahiatJPB9XHAhIF9YDr+xrSF+NbeEd5APekA7IUS5c1SdM7By73MDkfX9ewi+lt5SFKQ/d6E7kd
9MeKiKNxJMU1AO2ZTQPks/c2oLk2CZQGO+eyjpW1tu7YVKWFmpjASEMSmB2UMpA7oZ0fq+wCS2YA
M5oASQDqERpwgZWbey3j/T3C/gln4cX1II1g6qb5tOF5+yQddulADMxt6BAHwhQfi9OO54tfyVyB
TrbF93F9PnBueQRbjcwYaxD+h2Fg/fIV0u17xFAe+AnG3uiRNWcZS3VIJuXl5wu2nWTzxQ9YKwg2
MwC4wTEvRETtVSGvUdDA+1Q+1/g7hFezAe1tqYChMQM10BVCo8gw9+iagO+Q9iTnUB6pXBWeLbjK
TA1xFUGmwqCa9g59asFp6/aFZdJ3ryNZ5dbOHzyjnCGtsIbBVeb+8s2n35+DJ/IuixndFkeEEfWW
DxKtvvRVkNgwAKClhKOOiAszlIxwqDGd2RVuyfS9eq5IxwLu4d3yhUBNCWrGIcZhR3oyyja4BpAb
zNziWy5kUJNkBMvlH29EGeujwfwnbC941Q6BRiNSivlVh1PAyuI7Ivacj+IxSSc1Q3Dp84mgMgxA
MEv3vcGlhRqPC8tWhhNOMbAGkLWAl8b1v11qUDj4SvHpu+9g2KKFvqFIvXjtxYNKlQ9crRB+HzrR
bnTr9MSEefEbvJJgURFX+9Eo2O32bQt/gZ9TmHClwjf/wrB7EkgiWOYMkiBhwdIm2dSUXa58MaNi
5dOTxMzPIIkJLleNFQ+7bW5DOHjAL4K8NHD583duf1E94niCmwST/yBPZAqE/Zm+ikZ7BKUK6C0j
lOxAwyd7DVqm116eFIv6xLTXhAtQ7F47OL5LKJlM4/66+LpB+HDP5JDlmI+kmTk7hzqb+PK2LCa9
+YAdjUXKCGHSZnBEwTq/mVkiWHrOtGWdDOImFXQnleuJ9mCqbgCoW/hyjBKpjgiZYmMEVcnFzeKW
kmDNTQb2XXMrvzBwMVuBQqOSawYggxTANJyGGgCRIRmmpL8MC1qlDbXM62RMqD0Bz+HldOE1Qv9b
zkqU1vWxStUFk9L3usDtYtbu5OyRQdh6sitAorP0CXU2takQ5K56cIVg9bV20drwjitMMI5FAq6L
7UULOsg0BvI3wlt4k6wQgqIggUqWBrPgz+Ql8ZxnxgHt+CRTaGEjCZq/o15Ukv70l4irMQBPaPaE
QCC36e3rfxeYKQZEN67IWN9AUb7Se1GinBTJK2HYQy4KeXlpzPbHVu2hIVtLczhqt5jy4IZXUMwE
TiGeS5TG0mYreYiH+WRcECbO21V7elJwnIwzRGPhQdHygzqrOcDah9FX/cHFxA0AeBIaw6ga18w1
0YssKNxAzZjc/IO5GBYneaoXbpFdYTmiAYTVshzchHQ8hS06libypFpJu9tqOzyLVxyk8FhgbqwH
Y9CZu2K/N4NxG7d/HCBzNd6Osb47XjYsQwrnt5CkqggS6Ji5g7AedQZt/nffTkXlSSLhH+MhdgHW
v5g4IfcIWBs8T2J5bARyKxOAyXN6nf/+HRJbv5xi/KyvaKrN1esmZBK9BcbQzC9krhafckdCkiaS
bnkHtSA2VVk/LJaPgBNhTu/aW8uGVS+1MTaU/m1s+vqpZXR1YTvH7pihBfGTmQ5dp4GTx/XzH2PO
AxoDTrQfg1D+yw+nf2bazXORA1bwTQMbHSTe5T1ONEYnDNQxYjheD/c1jQqWyfBNODboHPT4G7wC
WZ50grZerbr0vKu+glmFWB3vye6vd+C3Cm6ev0k7oWHCaIi3kmd91ULrzMV/7KeQrfc8W+yVedK/
DUvJMwwbaOzeONLV6UAsX5YmE4FrkZl3QiZ5Jl6G8fawP8OMCKehnAKek2zBL8+VmsD/EEgrget8
EQ/ZRt1cT+ZO4kl7r3V/IMtDlRoIbvi+yjQxnFI3JQSdD7Jl4dxCz9Co1p2PADQ6hxb6lZ7p3XQk
aqgyKRPlQw8NqKpPhFoDhuwBwXbv74Ug8Hg9PQ8v1J9ZxeiH2RBk5CVbB5+N2VbBGP4yoRjl5OZ/
TL5hyqaCgIXzQBW3TEl557cav4fLoVy9tWHbhmwUWy24zDomDIhjNognswenf1aNz3jM5IIwvAE6
YooBP4GdUV6r65Jdiedw/Rv/SAPjDTAplwTIl0PpmTWQGOBJsRk24dmFKFwf+zIWXsBu5hLzqwH9
BOuaiSxyvo8o4EuyrjzmZb8Ynrg4MJDuQCKPvips3IgpWpW0U7iHm5wrv6sXrOx60e7I995xLopR
Xb2/HP878TQuLhcA2STPc6KdyHDf/cL7X4Hggd3SFGXUr7KeCxrcPzS3D80G3sG5G3oBQihwJH6j
AqP1RdHy4xHGPZ0WqvMetDLo6tR1j7XT75FTdbcT5bn4vgK9YCDtNaCxF+qTAGk9oOw1guMHqbsP
PZfiA0r4d1qXjp5HchspD1/pAq0L847ReaIZnjLwHgWeYM69iA06AMlmd+Ge5ERr4tzMOG9LcYKN
kMu+q6vgSzb6lwGcQBCaHpFK/+HBRtqPgK5wDKdMpK9qqSopZvsjefaDYQsCCj9Mtuil0B/fWCIy
qSR08xqkFpgIEpzAs5Amq1zHBqiEbZzXsZjZSzUGRtgH2A8AUwHLClYAsB5ylevKfKFN2SEG4UEp
kP1BeNirDL/4/kr4M7WAnwxEkSvykpj8nQnJokqzQHbrd3DFGADNFDsVzQVIkeJ82xj2vsZahPAM
kgdVlMQBsrJgeYD7fmx2E6BR/gTmksxyueDEz4aD1zm0J82nnO/oQLdAQ7TdB/0AyKgxBOHLUmMI
uvs93AAqFt8x9STa3SmLCNskUL2/88zwOvQA74SCko7C+6YU1lkjvAbFJKDdF2l1/IzYSBvgOZz5
Vv2jIqLj0CVu2mUZ1bN7esdI/BLXYwNznl7WbOq/f3HP6uoiMnoenmhjzEOzeC40oAoRVP2carwq
GQ9rRAsMJX4Mh0tp1GSXGL4RGQLgjTAPthYUHx5lHEgmNNQX+sDXsKTh4f10xFVBIRFsUagXdkfJ
SMU5a5DI0+bwSGunx7oH0x6jS04gNl81TolAHP+PpDNbUlTZwvATESEg0y2zIqI4e0M4lDiBCKLi
0+8ve8c50dG72qpSIDPX+tc/MGFj32WT/q6fJ+NAHBMNBrAOKirGfQzoeqfe6by58bTNypm5qzd9
XOwO7dZcQi/6zjnAMKEDkdT/mJJ21DVwOpHcgY+WPo54FMUgRHh6oKOcs89npAF8fBYY4WHMIxmk
U+6hIgFVrADR/w0cQUp/YKQIBR22AOlF4wGLzOlEF2s0zgdk8yai1/kphFR2T/uOo0fjMJah3tUh
hrUwFLCHogxhtP+BCoWtILAopY6gf1CC9XbK8EOntdPok5kq4xdmiAlGb2EAHY6KKRAvDVNrlwdr
dOH1aW9brrspy+B1sGbgH/AxWUkd1h4MtBVcts5+JfHyS1oMOa2z4x3ZNtgMjQ+0nR34EEeAQXdO
A02ZxO4n29diUHEo8HUmVeABdJE09CllXQ9sc6FtrbT9k1ecz9TGJTgNFTLhqhnsF/YZmzGw+UJQ
SXNAp9K9El7V37AH3qE1vlx1zOtVg/kGm5z/raN3P+hknw96ZhCzYTj0pVeEekaRd3WQrWOMx8Cu
7Jzrx/3iuyj56sN7iSQt8khs+e7qOYJO/BV9JWnXrY/9T1V4lWbfVKdl02AajtASljueXccz7RI4
AvWrS7Vw5sF8BcBwxtaIsSNoQJ25uLjq30cPdWTdXQQSDUOAJTAuaLBi2V9Q5cMT3gvlEUesKgzI
OIRwg4H5wtXiUumV2PHRmf1SaUG0L24IaT2tcKIn8oG4ABSS0tFMzZStycB4n92MMa2SIoaYmqvm
2By1U5cU8Xf/WmljPvI3ujJG1Qdfr5pWCz01x0w02r2eNrn979ajqeArWfpIdBzey7AKc8C+Ch8v
aydP1S0UQBYD/8dxg9UArwgashoJa3vc1/54yIsFhxa1nL7ReGg4ra9O8WcynZzeyNfp8E+wUjJy
+Qp2rSGlm7ZWgpY0wFfCioYUP72PpU4A2Lfjg0k/yuRrhXGKCzeScaE8UfZCeRM/sdIqFz14AH/6
1alj+e8xe2NV00Tv+DKrfdhyo2IvgsYZxzq6X45LhrmCvIh32pxqqyFcI5Y2Zs4F+806LjjHzseu
KWRG2bS/VBbKovdXzcoj8N6Mq/NeP06fwjNmT053NBktk5hZV1JatKFGT4VJiPuOr9vqjxGkLoi1
NCcV3q8sJsKKcRvS7WatbfvYrVNFg4YTAj5uD9Sb1IHVslxS6L9PDapbKFoqcaG2dQ/U2yhbtjFr
hJ5KB9JAFpzkUG66I2UBOSK77sTu9p6TwYuonKVCScOhBz/rX3b8h6cE7IxBF5nAK2jLHQA1tpT/
wm8BPCCNkZGqULlE/cX3CBsao1hRMf8hOuC0sGbZVjm14/6OkqJ/4kxqYOvSwnG2krbNPsLxQGHB
1kc9zG9G0rDjIGPjZ1e+btgrc3Ajr0n5t3MFzotcPGD8teRf+Dnmsr9kq+vvON/YqxFB8JMYePGE
ZyIUBtssF5yN8Kd1TroFBbfERCRDeQ5r4eJ9Z2z7O3OInysdy6BJSTwdMQXr4oJYKCojTxYvdSRS
yRlWnv0VtkojqY26bMkahLdIoD0smObLHElrCJ7FljRlyNbiXA3reQQgg2wQiHhxC+RUqGfIT8CQ
OBvoruTt3wypDX99zBzDRcyATOg8otbAGKL2cSIJwfMdyDn7+x81Qwndr4m0OQpoV4Z4pUJtnQNe
M2af5za+yt7NMQecVnADAIoRvTNJceF2YxWcuSI1uu9iPbP9Y4i4lewJo0NkVdR+jmBq4VIO31sQ
BqpI8iboVA7Ye3GazhlOuB8/4WrYv3EVckUwz8c2IxBuwlQho9uQZXoAV3GxLAHpxZbIRkzvvSIo
1hO6slTDuNR5RxnYPCJueGhMDUF/nLOD+xsm44mJj5IFU/Dr0Eagd9UH5J5P6kgET4PROci8Eot/
MxNIc9SNg89EHo7V6W2EDavfbgSzjRwTH956FYkt22Pp4DaGtZjKRWSmwzaIoyYAH0+aZJuq2+TY
xzJypWZzrZ0C8AW2NMmnaszHZbxJd4CbCKOimO0Uy1TD60CMYcKPinUd4VE5lLagqw43G9L05gft
cS6CwIDKRjQZYoZpDV+OYENiKwAzxpu/yT2ndeTgw3mJTvUdqilMjwn7OE4GDCOEFT+JuwvANa7L
/uHQUtMFuj5jBCYe5LdQbnp8nXldgA8Qwo2Li+FpygUPyGNmxtO3vdzpIF8U4YHplLf74xk5O+t9
+nbGmLnColHdPZ4rvPIlnhjmCA/XsW2+12YlDW4x82D3sAGNXtEftTQ4u9dQHTcbbgcFxOAhpBMW
VENOccrZT9ozI1RmeLMSmDqW/NfmsqrWmKBqAyvMT+x9tyXxlPZHZMdw//FbCDFQStEBX2NrQJar
i7IjUJOva/Boo7NLIRNQCdOc7WjXiXrJpu8RPO39I755FCNQpKjaAo0RjRQyh9sZaxkpxy0ic8ap
B9iY2hAu2VVsprkyI5+vK9gwMkIyonphvkGChp0ljNi7OPdeoRxoU8oLBkJYP9ztidD49ofmsHFQ
oVGd0T9zD9/4d+8/TjM0veX8hclV57/IUSic5OMsCTKEaNg4+zs+35X/93ikvU98vyW1FlL0IYUM
LHdNveFBlEZ38wfAz3A4/K54WxGXnAqDEJcfr/zw6a4+Mwva1N+q3iMlnBaxuflG6SDFymIAHjJ4
OPOes2azY1oujZXZY63FwCNRDjsjUbfUHT2EzCRbqN4oHzGYoOR4D5UBVQGqc2bvJvvFh8ovkPXA
qsJqFGnAHe51Xs4Fok4EJA3CIMcHW/jV42vipKC4130VSkvLSZqTqKRZul/3PpH9mg8jHfpBz9EO
j7Bz1i+makwu57cxBAfi61oCqBQ8cnHzZIEUIEhJFpsBtDgyCzI2aYbc+MkiDL8sH0uoy5DJ3j4P
ApHD00z/x+sZMLz911g3YTbWSr/LPGJ35BjpT0eB5XX/6CF0qvg6HfgRwCr9aSm4k1LSLGmjtLWI
JPtgMIF3OhMv9QB95reWD/wy2o3eiX7qPCFpjnBMzipTYDIgk+LlBFX1G/+FNvxE5a8XWPAF10n3
E/jRecLB8mVp0hWw8XEIkWCeQrTjlSqUX3bWWqgPCrZ/CCDgPTRyZ+96JHWLzDPGSEfxqDggWAoc
rT/K1JXB3UGJQxmEoAsw6+x3JoIuOerRLh6MkHBgfQer47r+pMoCO2zhBT41IsbNXMsIn+4IVMBk
qDU/L2WHLZHrcWZnCL+Tt8+okVN/CRpJUPoAE76ohgn8whIFTt3wxdxZdyvIhjCXSiKOyL9yGVY7
8vZ8Aq6he8B4K/oFFi67FYXCx7mvekdRqi/M2YsU5onl4SXdw3YOXoWwrgYHEhElgLY8P9TNqxcu
EmPKapxozIlYy+8RzNDXOt+ZAUxR4dA+6S2gTnEIseyHZ5cTpubUimXSKLLjO3qiGmL6Yi+QZOLK
BU0IkJBzjzrGdl8YSqGyaEYYrAsVxzvCzS3dg92zYujDfSoVLLj0EV4yHhYRcd8HXppr4TNGlY87
P9NIuMoB9NjnVF6p5DnJSKfxDcgGhjfRUKTS9tL/pqanTYB2GM8vsJyyi/ESLffrzwCKWuXUSRi2
on4YoEjH+AXhFdS2hqpA5/ylNoFNSnt3GbK70W5jni96UIjznDDM8nD5R257md4W11kGmMjGdUE2
AcovkgIuf6K1/tqrnWnDueKauebkyqxLHG6OvrRW4ojhnI4RmRn2QcbrB1C9ycVw1K/DhrAVDD+o
ruP7nrwZRICUPiG0AJSZB4tuKRuh5HIo8oMzH8dBBsD+Bad6AJpUo7fypDIsFtkAfOBCcbF5yL45
6g9aMiJgxHl33Lo5aihHnC0jZTZupD18xL7b0h+g1spheTe+bqdo9cAEIGPB7gaXy4f400PXu7p7
0tBWGDFyhv2TLVJ3oNFXHcLFU2P//BM4AJUrjTKO7flNUN35u+4xKFhhGMDJIvZ0Qlz8wntC6GIL
w/EhUEU8BavKSt8slSb40IIgbBqAHkev5OpTUIkzO7f3xdbYayEEPoB0h5lQTMzEFEOeRhDZxYBG
iL4opebw2PgN70iIXanJRIIWn7wHVbOGIYB3JNXqqA5NLio+C6QXwDmm1tJSECD+JDuDHK/MhTRx
WbDSAjxBnut8BE0UzgUVS0ltRfyKQzAWsSsQuBlV0c4rhz8eeOrOywJkD03pe4VaNDKPuSeNpfFE
8Q8cYFSpf6PSG6c8RVDn3Tl4n4PZe6QM+K4Mbpez1myqXCoAF513TVZR7hEmNuIB5NkHpefdIlf9
Mye9SRmh2+NDQivdX6ZWSnEljz+bHgxUFriIGGNPxDsTzwshBSRiSTC5vnv4VdMSr9B/I6lfWM2w
OGLwTtgaI/B36CkUvKMy/NvjWcnDDvUrveHHxD4NhKA8ODoKv4IyB6Z2Ef6BClKYfPy6uF8k/IUj
Q+obasgQQHMFazj7F1dm2a1HNANsjtCYPDwJdv857k3NGPzCmK0NF08tyBlxjtSzFlu2kLjRANGw
0FRcUtqKH0dxGjON9plyZQ9ofvUaOjMRLmg8+gMBviyY9fIpjrku4g3rC3NOXDapiTTs1PJ9L8hP
D4h/w/ZEv+pok3v8RHu5Urb5sgtU1dbTPl2R+5v1x7WPUse9Q2zkHQ9gT6LXQqywkxIDBsSbkLwH
1vol+gCOHsSyiP9GqJCThYZEcaO4409CX0v1hHWXF20FzcAcLyEz2SJsj5iNgJ7WvYyfnuF+kzxE
Nscu2jChrn0dgBD8Pfi6PSgd/enDwyaIRmefU95EmXMqgyNDrEPnfedy+GUTAM6gX4fmj+LvPVIP
4n2zMWLtOYyUmCmkiDSE00lqw9PNtua0DSV3WOF9cURh7k67SNrc4zU8RyaKV9Sed4cBNH0HqARR
AkNro22Elc7DY7xFORp19gYOqjNrbSVYPzzYCWJPtzv7F19ooswAUxr7nQhuRc5/k+8bcvm/yWf6
ncgzWLmYWl49YCkDtVh+evvZooj0sQp905KxXlNWvagO7kMlxCPalSZEeYTIFS6uMdEZKLCcDwQU
YouEXGAIJSP8otxsTr1AnVQ8WiB2yHmo/9Fv84QKw4V+536mFSOPD5YTBVoWoSDEJyIpZhfoHje/
cowBZ4aDK0Nvbw1EWgITAyodClIUGr6xsQbVEEXyCsPdzX0BrG5M6Agz7x6TZMcg1ANgdvkxbhEx
lefbmDzgVfj1hRnl9OKSUOJGMgRrzCIZ8cJj6AP5xYwDmC2Igjxz9ya6rsfC3MgRi3EiAoegEO2f
wV4Qq/B2xTeH4rTzhNErutOTtX7YURnQOPMAiYNauPJUk7XlNmQLgqC4ZDh68J3EBszpYXI/Ovuo
UFWawZIbGWIATgMI+S/Yo+j212gKY/T2DrNOB0DUYSbJA8KFOYpfAk72z4uhDQH5uToW5k5KOsXT
OqC0dbvTOThqPsB22rKPQFHwiuiYBap7dSHjNhSlKBRGt0gEj/fRTn9pKcyh7E/ZvTx4qTbU6vV5
mPtrIM6gccydOHwFgwPyEpY4bJyX+AY7DyjltgWC5aBhnp9vYQJw3AG/kh+EXfBlATxVc0UhAoH1
rH6Bbh+w1xri4IshTvqN6LgRZb+dg7L+MkvBmp2jedg7yttXCAJHTHWPMcz5iK/5wIoQZIlp+B4k
V/xGHjAm/DCkIU8MpbSGXEvJ8l2pEXeVboeXGfsvDZQm0GWiYthu79S5fLVx2q0a3WfduEmpcJFq
BQYf/Gm3f+pe5W+EAX1ZO68Zdk0RuApgCvHMpKwIT2IeG4dqDaIfMzYxfFPhaB07jiaKy0wY/2L/
yzsUhzcGd2GZiAvFbgPHYHTlKkMCFENazn2oSYLtjm6NPZ0GioinYRsADBNd5YhD7uxfpmDcjkzx
2Xe2OlmhBn4l4llBE0RuEofDz943Mc+lfwNSITeJM+7GOY/R0OJQzYggJeaetm/dQY9+uWf0IPYb
xSaT6g4vnHbUDmD7gQWed7DCsRFWCLS42kfRyeDgMcBkFPsvSPqP8EyU6SecQUrGc4j2cEx9hvK1
HWL9xeNK+iikoAVpSyk1Hp7c4q5nAzWi9MC9A6MqH9H74hGQF8GTeHfWqouDrpMo9OzguESW3100
PDxzhJo5rAU8DIGUqVQJ96FhRabK32tWnWBeqQPT6Tn7MwUByXqNP7y56C5yvJE3nY1+qowXBRgt
Y7t4BTd4qPjFG/Xj089kR/U69zckxWb0i5j1QNEvBtbwAb6DX/2Y0f5l3hDS+ROEO5CHz1+JZeJz
eAsN/37o00QCOpbiSRJbB3mqJKbZpPF8Z+VEBcGEmDq+YBvzcmSSv4l4RrTMkPA8UYbnwSP8JQyg
iKJGBfYdoWtaao2XkyNL8AwWaSZ/nidcs7AIY+GYJifT4Xv3Stvk7HEbvC/5svUIUwb+q03eeDcB
3HvdGn8DzrojKiLkMeejDmaTPE6XPv51VtigsROPHmRE9g/oEV0g7u4Z8yk6IJYhChWe/JW+h8WR
91xmujkXGZKDnaaob7gW6Q0vjTZmzFIMO9yvC8LprgJt8NaQWzljKN5D8Dj7Q7Mzg7XwRyQYE+LB
msoEzkuFP+wjNOYGGJCwouBwYhOlIha7Guzlvze75+AWMiZjdwhGbM5URPjlUYRRGWsRLMIVxCGU
yWTDh8gviStKUGgxiPvwSrwW3L0ebNXwtkXGFtGCphIVFcAdJ8l9/S/c/giVdXCt4LPSyQCDfHEz
oSBx9tQ2NkciJQADHjZpLBAczMfp4zlYt9rKCBUvJ6+WzeGDcLJHVYiekwknXxdlAkRStseMR1i8
Tijzn3EPimZSIuqG8+nmkTgx+jzXuJgIq0sralBiagPkfSPWLxxSUYIwHiTSx+9Pt7INwi/sBmjD
nsPCXu7BCOnozs4fPTJhvf0/C/d1fCFBNfcdVfc5uVOuKoPSZw/mZt39PgfPQ0jb2U4aSP3Jm1/B
JjMVm8Q+A25kcwVlaQIDMR57Oa/5RsCkMUm80WP4GHZ/xVae47S2hQHE58fwkc7Mo4dbkEYVdGN1
JM8/4/cEaIjeoUGfAR3jktn5JiWyc/byJipvX149pldfJ1EQTfSAGRjwTm/4BITCNWJFW72ZvyPe
LxfKDCTIHdyzSQ/Y8w7/0wwu4/AzqwMOJybwGaOBjPmVmLcz3RywxMi8M+la1Og6I4GSqvwWa2Nr
9/jY6VZLXqjAoDZz4z6kuCXYFCj8+Bl4lkZToywe0/ekE/VuD7Qv/pCl5sR4lbACeH64LooDkZOq
kkIN8Dfca/YaJ7Vh6UvsRJzHgTZQR/WkmgloTlxokvBQN0J32giruy1cNKy5BVmGDENau3qVsw1m
/os7qqWC6vML6Ux5Ld6QIJPUioiC52K/wy0T/7jJefZaSV4iqjy6nQntzN91xhxUDJuhCNHVIfTA
egWXApuv0kU3DmdB8kMPunhuWSSAJqVLh8vti27IoZk58RHDB5kAEKupnqn1y02Tvvm1nHfKsttZ
AAccVfOCDWndTnMWdylu9fEOvT0R8wH4jeh/eLg4ff84YH8rigDqYGx93nxKHLQ2DzxeGWbxdX1D
1wmeIP37pNnkBvIKgjoGp7b4oGL6ybQGB06sTIWuYSz05Gv+1l9D17rNbwQCU+lDXr5M6Wm8j9/z
25GIOW79iweECI1qhhTGIb129h5qsQ5HxX3he40jLzMTGm/aYQPeknlkasSb+mAhhBG0ZDdst1ci
QuyWySkuoGIhvFdSITjYAhOQUzKHJq+9PhG3AWELZ1t/w0+gdRcabfBHKFac21s8gKYtUQCPgCut
s1EAJkKmo8mgMZtXs+uhI9W39QcNcyf3Pb0dmuPXs4JbRJL68Dl8JRYoS530/gxm3fTXf2wkFXIY
p54YyeuFWMSGVVeVzu8OsiNcWzCZP78g9sIu4Hd+xsYKu5BTk7JSqcd+A24sIWQDShJ2mokS1Eed
GZpwGPlYDkQqBuTAcXBuMGNUsOABrGN6BnICxWWpXxyOKSAG2kCqoJlGSRSaDPzBtZl4P5znjpDU
dbd743TJKXjN2ViL8Lr+Hq+H9/GdvGck+DV2u5X2xOu9+Xht/AGaoF6A7M20sl1Yq1fCzbsePmkz
1fYEOUxfs08s1NslLHDQTb8f/uIXCRplgF4QE/A7jhifcZVAAvXbgMYL42Cxd/RAsqmCGN+8olss
+bQjiZS0wT0h/zL4MxExidhVw6lDNeB+TaFEJVpEhfjhplWzNpYjTq2poOPjxwS/4zqtgxqpXLUo
426fJ5+oDTNHimg22di0FXAIVODnAgwkZ2oPqxqncdIXNuWi/LuAGgFmIaBkyA/dZd6lzEmPXyYq
qpNVDnwTYUIpqBTmCX3dxatCCMALWNvHaqLsGsMpYSkw4KCz+3v+gbVBw2XZmRTBeAmDuxQQdl+z
gzYsji1Ki7m8g5WVo6lcPo8QPnXoF6zz3ZvehGEi08O0epPVTgWjXJxnWk7IelyLRNdLVE0Kln/2
c2qhneax4E/BdIA2Q1x044IzWg7PCU9Iz3Q//Il5A9YyYlkD/+DGT2eOTTMn323K4wbbQhqDiWk6
ToJVYiBYZdwNAvrDnajbdTt2IM6PEAwJ/Ht22XItGYJ7FTeMaJRpMcSeCWSQdXk9nc8evcu+x/4y
6dNpRHr4SJQIoSlRSovzFs7qecs/jdXEOtxS3MrWUIJ6O333oPlc87zWG343ULG0voE+7yi8GIMe
yom0xrIKmbxCG8RJgWHFc/HbU7E/oSe9bwp7JOO+AAs7n0mR6JIIV+cnoBzRQVppJ+m2IfNzWNEX
Dtn6cHqhQuXY6nt7OpIV5bBrYRVFWqY1yX2chBm53oYYSmYPn20TIg6XC/YxYntI1wkTZaIY6VWg
xrAoGfDyzhkS84ToP1BoY83o927fJ9oaa+tL+lwZONyYUyJPZkaCeAa0ASX+q5spJ14HOUhlBlx6
fG5SfQUPSjjUwDMCj6dMRBwAFZQO53pxhfMeq1UXe0C56YCHQc9h4yQEcqzA7q57hIsMw+h96ID6
iTTEkJHuD+ckmJD9Yx8SRVqDdhbratcUznPejHhh76Sc2Dqqo+6gA2hhTQpqdr/vQm5gLy0bUFZ5
zFzN5FRhY2P+cCHQIGjwnRZ2q6/VdaVurS1e9eMSiRWVOZww9mdxT7stj580L5bS7HVQj/34d7js
MCybiglS7qW3wW8I+ubgChT8/AwJD5l/w94QT/VdJpRwiCpQcytxn0c6tY6/TePdppAkfyv8cf+e
08dU/wNYU3b6qZwb67PiwXd/EFfy9C7wv8iEesCegRgCSO1cT/Ic8yQY0RwTGG9+HaS/kNCzTbZ5
XXw48uVK/0fDp3Pk/x3N2AtLL8dUnFvr6DDmaB5REHNKfCAwSNDwvPOJuIgXh07PN+C2SjvU9OL8
gTqDWh0rUOxOK5cJUXyD9jEVaJoeZ8ixytELjIvRD+cDFRM91SNQJFyJwi8BE/e/rxF0OPzDCYL1
gbQMxlgHZkcKh1NQHuH7P3+sLE5PzKlevLuxumH/BfhZqBybq/uivyekokLfzAJjgI52Ixdun8SW
8XeH5flkoNLH8PXFluWTL3WdQiplSBXqWnzfXmbWwJiAEp1JrQ3v1fxdDyTZvXHK5kGDQxmtpyk2
VLnBrNZviCEEFaM8Bw6sXdJ4mFehB+MFsDatA8uBSVI1b3csASTdBXUaAlKmArBIKO353rPz5sWt
8FWCTqickeW70AwrEC3M5aDWGeTtErVpCHckjA1HkizmdDwjsBoftJZUTv+P5bCX5uchNjs1p8fp
PFfX3ypmuMd1yp/i5/Nuyj57BjAYeNEpo9HA3QPZXe3+4Pw+nQrupQlz00O1RhNYM4yVgx+4EdV8
4aKuzEsPJiPC9F7Yi1AFxlhJnNSDYADCle5so7W1jYwlpohtQxO7Ng7F8jt5nq7z7sRbeyyzKRO5
3ql/Yt4mqrxTTcAIT9fwPZfxkk5fg8fyIRghsFQEcsux8tUwqXMhhdVqmJoqAk2H0J0CEyBM9Jg+
Aamxi7ZQckVqq8UY9xZTYxH5yLAru8A2IHoOBAbGEXAX1hDImSqH4JAegRSgc+xyott0FDYQWi1M
TkqHOXehCaZwf9zb9lK+qIJyyh5P40e0itwR97bsRxUqyn0xA1Ps0v7dg2Va4CeR2zUtFr/yf00B
5AlsWE7oOeOS7mfExbYSHggqfBRTBv5nEyEr+g4ukbIo56qQm3NNttS1V8iaFB8pYO2GpkiQ1Tmn
UKwP2TwZYOsnAHEOkS9cRtCXdX1sf4hh/jjZNAL6MEsELkD+8M+8EB82CdvhRbvIQmXAxJITA6BA
cjokRFgQMLSG3x5cZcE3yvFk1oVIBZUR9KK35EBbfMBuQXyI1zPSC8oMVPwcs4iRbm6DGMbiUoLS
55QMjeVxbODgyDvj/9L+euj/6bDImH3r46eOQz13OyeQNA+eyMplbAPxlhjhllBgHcfkyW+3NWVX
byGt6qROPtteTNkBOdqFhWmsqJKS7/6cZAPxIyTnFUIx8HjAtiYGaEDteAHBip0211PZA9gRJIPs
VM+hfs1fk88244xfS/tPjMYoD9Qx0rzAcq5zM85ifYrT10mhRkE3Zy6pUJcPjBIQ0u76u/wSwjsb
K4k64iaBo/zmLVgtui+aowMM05W8klNp+YNYpB9a2s80F259X/SnNA+t3cJvQXnPkledGpkMhdP0
51XDV/AC4H76qLjJMCtnFzKMLA/v8GXDQZt0GNqAChzLbUsih06eH+oZ6dSPXiAU/m0hp9lB1m3q
LiQTgh/aCNY6xzQ1c/fXLOjHUgqHUmb5nY9ILLBYNQMorjxJ/JUmi9dC0npngrWb775r/ZSJ/8EG
gxmF2Ypvnng5XS4+MCMAdMRuEyhdhjlgMatwIPG2RY65g9eboS4XBmX8FU0HMnA46Qcx2zLd8wrS
EEJcOMNZ0FJ0c0NB4A3JhnHiw0TIl+qxxc8Vwff3GVtl8rTGlzJgZ739HPx4gXmE6zx8alE5zLHC
Yf8xh5DT8HuCFsfmvL4gEWKvHbNbvc5u8Y9lkDwZ6XPJ3Vfn16PznG2GLU+hz2VfhXotHzDNoArO
TZGxwfbFd2pJsft4fDCQRcEyd7SEDZwtEV+qwr0OikLkZJHm8evBSvY4FV4Uhk+HF+PpVrFaJY9t
zuh83gl+dcSQDDn3ejsBQdzIONYmGvUF252JwfHm1wZ4gjSSJ978j+xztOuUS7S9Je5qlTXII7MM
WPKcKh0fcQn8QNxyybTM5o7idOUoJwjX/MBqBBua384zCj0ChcsVVszBaDwzhmagB2/ZZTO6LDl9
KteisWBnGkC14AJGvWdvVDKS5AC9hhqbSBFwVDEpak4cd1LtceJcB3euJMPYEP+5N252DseUihvz
gZHdQh0waVdicVV9Hhj5wAbMkObn7zHLAjfk6Jnq3iVzW6KW8d7kSCI2d9QbKidiFUeX5W2lycge
3gIVIVKFadklEQqDFoMvGWm28+AogvX22UEO0adXmoIdMiywwDcyUXpfZskTblUX3DHFvce4vy7h
zx80ejYCES14yTZ/DNBg67y9bIuPAE4MQ05cXZgP3MA9d9xIbv8FU6Yit3GJ8otAHku8FXanfMx5
x0shUv02n2mG1+mJY5MyoZqj0EWfX80hnEBGr99gzROaE2h8gqOJu8ALuURV2DJjxMdAYWi8OBMh
tccKw0ArFbVoWoNXAudAixifyiTAb+lt+W/266+JlSQqRVHNtThYM/JddUA1V78iXqgF37j9KZcA
nsrVl/0cmkhqgto93Me+B50kQEHB/j1qo+tWRvVyw2b9zXyay3HspaSbaMd6TW3Cac+ZTg4rfoCK
LaBgdIackLFCK6MVTnbCUDmAte8tP9g+s/NaDObO9IIZv/H6p49bFisTySPeMP+AgScFuLDKHr0H
HC69hfIn7e8irQFUnaEHd8bnI4HIQCVWCWvh5vQprV39CEleG38mzxHt6PTzEexp/eJe/thvmO3j
IdL3gCg4PVQSG/pOPybxYPOc9VaENJHVyen8iJj5PfvB73jGMGf1axmBOB8K2BS0zPCkyEo+LH7v
jlR1wWrIdtrcTNGAyLNihxLjPlcEIHfboSpi2gHDg8hQm+NKcLYtC+dw+1kG+pCjuZqjFCJWccNn
issj8xokv9lviEf/6+a0f6Zko9aXRl/fxB3uHFhzCiZQuiFx4QxXxw3MGo/nGdEZfTiCZIFW3A+W
j070/4eAaZCgo4R0ZN2SOlPDzVkweBn1Mov7sl7gbfPs4Ayy/84uU6nyEAxjY7FtFvcNKRlHTq1s
2ANQoW6JGWM9hhVLKaZDVn1I6xwFV3YVu2BCv++ilps/Y5moLoCxhj0TT6lHt3id5eYIiwOY3J76
mTMKAglBVlsx+aROD/umj6SdveuQpzoHnZDzIo7lx6Cb022kf0ywCjBiUJB/4Z1A1QsI/fommwv0
SvH7m1ayGcbBjg60fiDCjaDgS3CqBqgjadc+jP9qbGkTyCOubjD2OSeIrAYXx5zorn0bgXaNzFDx
hU0WA4ddPtInWfijJ+x/AmhQyhHAzOCkP9JNIsHQYWsAcXAmV3g/c4Ad4PkbvQBpnYFfCKvUfrYO
iqjGo0ln9590WMQ0LhmGj8FzCl26CaAxfdxf4982PRihRxUrYG34Cru/d3gb9FvGNiS3D+TVV/jF
nTXn+fC4ukQI7TjDpNVjAcxXRXqikBNDdY+BySib1Us0oBePdlcdG9bqRgyDsGejJ6CzkLw3N3Oi
c4yv0fqW9uIL9+XDoMftRv0H1Elc1knfSQwWI16FZsgBwbnF/oYS1rkArJiEgbsAMjDbu5qAQ/wt
kJHZDY8v33AgkpfIDJRx31gGqSR0yy4OHVopfiMYAIHJ0YP7Lg0fZw/DvCU/H1exDf9AGigzn13v
58vL2nT7ft/PFNSMNmAgPv2kRdC0g9xSqBILoU1puUnDZK1NaiqaKs2PBVaBytkrh9Xi9cV6RD7i
cusVNDtHLTi0cEW1sRHfl3D3FSE5Xjwhly1/hvumy0KfBUYLzYiqKODjmxTfmLgN6FJBloZnds74
Mum7PHBV9FijTWYfSN6GC7irogDhjBxw6ajSuIYoHVFJlEueD4SXOPkwQOaNLRvXXJsJYhlLgOs6
oUH54Lr7HD4HAwbXDJcVfd0dcnjAM7P29JH6dr+pnN54Lwv168nTi+ZIfwZfnebYEI3f7aKOnocr
jNj0LA+/U3ptJK5C8gKtWn54TKdlH/beIcNNDSDUchGYmMw/rgI85qX8hXVDY3RfnYvBu+9r24ZU
PvppqgNAOHgdHeMQue8rs3vnvUE3fQO6IjvOTO4chM0X3Hlq+1sEOUN/AH0KSfJAnk5/Vp9eqNWY
hSGCoE6pcVOlvuVbUMCcxy3Wjy5q5SfBwyEJpjKRx9DRO3BY7CPsXh9rZMcovAnKiDvGRnf70IfK
BC+1HnCVkedBxkClwz+JTBHxAhbb20He/P2FKpTN2ud1vGkxPszf4r4YvRhPp3x+LQPxgl+YHcQN
G14GVxYWmbE+qU39dQM5dNnnZhyeDJnNgCeDX8Oz1kBpOntwMflufpCo09GCmAMTfz05/jQh2o/z
Pex8E4o0Q8qidRFM1rv3D8SFwkb4UssETudBb8TXrkVYj6nOfz9PESnVr7Smxm5TRbE7hS3GZWEp
roFcENsnyPdD5CZ+Nv+eVNigjf+A2NFf8m8lP/6NK5Vffxc9PNRBBkCiUg1GGrVb0RuD+7V6mkMa
wII1n+p5ULy8M20MQ7QSjO+y4WcpcMvJbSOMQBHSOGkom85tfj/HL83/uBqNKJ+3OHsWVmdyIN9W
3A6NyRpu1SwFZUmQSI+eqCYzbXQBuqCK7bwJz/0ZDRGUDPX4kV2t76vSCI1yjXDZDAx5yuuuelRC
RWGnfg0/fKc60m5hpUx1CyErKM7vrS6UBrt75Xqe3ozpu0RqHaKT78CMUWY1pKza53pw0fzz2b2b
A40H5RfKsB1/yZUEzMwDVKnzoC1cywgNID3jO6u/M6nc9Pt++Zvgzaib45f/lXwK3jcVLDQcCcvL
9+ZHvnl6YaDy9h54uxBJv4L8hUg1R7T2ctoiEjZAVLrd16OKMotJlq17xliy4u42/L2G3y9Wnx4a
9R/u6nRNCG1BJ/XS6+PYZQ0ApM129IJcwqkEIqu6T6aM8gC2XM/J7uGViQvgM3KVeX0OVIKHM7v/
HLewkSM6YVze2APVAM+4NxEimBTjW3yJC4BNJQYzfgRvur6UM/RSRT8rwGnfOlDjY0xHpO+FvCzb
fETPc9yWQces2a6k2MB9+zduStw/pqpfJ/mCARMQCu6XLHwDI0aoKcY/xexFaMc4le6QxwA9tLUV
1ROdcv4fqsGnh6dddf6VO2nFcqKaiVb/R9J5LSeudVv4iVSliKRbFMk5+YYCgyUkQAmh8PT7W73r
9PHf242NUFhrzjFHYKYzGsCTAZe6CPtTpvI4Fuyp/6VrdgGjR756K+aMGCJRIYGH08CR79Bc+m13
wUwBPjM6I4ordBLP0T9zgbIEXu4BSt4M10H20x+gDyp36vqX00/PnNdhxE6D9f/Hf56S2wC9LY/v
DkWRAi/xIQYDmbBustim2AnAkT/otVnM8KrwB0IIW79dHPT4x8jGTMGHIPGopxQTEECkmUYd7CL6
VXGdM3zNXtCvqcYwYau1MGER1k924eL7Lq/Omt/kwaBQRudqAlif0dUwC4LXsoedhoob7eVZuBnL
L/HVXChoELGzqDx1TCeR/dP/8q9sUtylkRfzsYVVObx2GPXApsT1CXdJT0ZPyDP6dIzIg2NPryKz
iTOGRlrEGsEYmh3cRkUq0D3xzLAmgiFDwcf+h519A4LHb6KppmvHS93CXUD36Dx5lGDp29Q2pPh0
XvqvL6V/PXdAWw4YfjJqxgT5SX50YQVSftGjwlZ/XDiKeMSbFRQNG344t8gUPgzet6paN/1Mlabv
bh4R7UJT9HLrzuM2UwPjCLnBAs0bnu/AAdxxnBagUT2QNnTlNMHc3gx5HvjnIjspkc06AyqiOdqG
LcVkDakF9sjluwHgeufjPvfEEHSNB/E7pLh7HfF9JV218gwcriqsEX6X5wXDVhYg+LDX8xRwCDOP
P4WPIcw82NFK/ltoi714ryGo2vRs4Bi7B9rscc+QmZzyzqlVgIWJ/vYH2xjaLzAdVHmWLAIcGQYo
nr5sY//5B0qZBjYdEcdI6NMJAr/ROTLFMZ0m/ts0z0tL8q3Ik3/fpsg71FOfWiBjDG2ErMtct1xl
ctMvtF9Cj21hNUEXAjEUzhrVC9yDRYOmjf6S/DJgBjr+C5IIulUJGhNIgUd46SXuYVwRusNphmwC
raAP6Ztod88/9LAWcK+AQWoSzjGwXllA/+L2cxmTcZO2/iAZY52EdhmD1KNxdt804gx20/EzSA/R
op2dPTzPcsOJrr02bBcs3ilMMmYKXzeZWjur8K2fQRd+fivdZz01Su/7mxNDST3N0vpnaB4Zmg0n
R0Qmq08PRiYyEu0GsMNc/Po4NLWvMcjZyji3cB9cM0YZyBJMHOB3MA5ND/BowLW3AHnHNHxdBgt+
+LJ9aEOZipcVVlQ+UcKpj0vOikNuhjygmJ8yyap96VYxQ4MBh0IGqWUWMhV4EJenM14tJoAODTZ0
xOUE+Dv8PO/YzEinnPo6zOGMyMO+CZklPFf5naOo4RVkYUqfB7cIxLmFz6mH0teTTrwUOxqFARNa
KZirV/sWQanDnpJuOeP+vZsU0MQEIb3GYxfbGk4KvcxVWXKmkByPNWGSAEcI+yCG+t/DSz6a2kXD
CeaTLtR0aVQgnuWpXCI6ESgBgLDPBBiGVMZ8iwvnF2gsctFln3GwIO3ZeS5kUreg6V99GGQsizhw
WQV2ey5D8RYtEp5uJ0ieiD/Ynuzj68LC9z5y/G8c5EKOLwfU+G5QuH9Vj8nzhx6O9lS4RjE+7a/I
4U26rAZHKpZX0uapMYDJHMzKed3d6F06QjyWsBmG25n7wB3vxof8iMgd8BlDc7iQShkAQbcYV6WM
LDx+MRD06wfowzzQ74K433MiDiO8Gnw+uIrZz4ajgvGQwnDi87SNP6ML1ySXz1rPcRpr1impKTy5
nO3F8/iaM73jVGDpdcw3xYrmu5sziscUW/mQ7pExkRkJuxuWKEpBBlZOPvpOk2XvRxOFrgPvGr+U
XHuIuZPGXTRwNBo5ZUpnnk6kDM9xnl40lJDJXY4EA5mlcmTgY0aEOBTssxqXh7MIksg15+P/08lH
P4gnbCMAZWe/l9xjLCN2FCDSsZQcm6wpZrW0kbwjyD5+Yti543mqTaA+PKH7MTse4mTJUplA/JBd
gH7tKuB7eIz/bpAaRQc7OgR8irQ7owN7CLQP/I+YamFCkcx+JMmBcmaKa8hWaqC4gL/DUEC4N2Yw
RLkm6c5Ef1LtmzUaNhLWfiXd4Rc+sIdQceoSvhTNDDpRfcKkxpg//RLus8ZwAwIfjJ4pSIQ5EXOV
UXyzUeGZgR67No0oJBCPZ2csc3S/tOAKjKL3rUEnyG7+0MaY3NZs+6SEElgVo2Ur1vmIIatQuhJp
wtam/TIi9RN0SZBcR0bvPyr8ZbbJb9p7JJLlYrxMnslffN4lNyLMbnq3Y6SKi3HVO5RM1nNT9nPm
kzDsmEdSksFEIxAqmeJqHrsA/FTkkV8tv3ueCedzVCefuQzNh8je1geCBe1V2Q/Ra8beVoyzwcWw
F2HYhFMfwRRcGsfc6Ghy8Q3Z8qzgFXFhgs2V+gAJnl2m0K/5G71Eh/E2u7riMqUhfW6uA1xicglG
SgqH4D97WRsOLnXhI9kMU9gewvWTme0XORDxGLRBnnFot8RxkR+ztWUUf/XFPjAzNnPBHuQBQXTh
QdzzlXX1HT1h2CKkxFxrLdNN/Kp7HblDv4T2dUwgQoPhPH2bpIIwwqEfRpG+/8iQ6towBfgzn353
KZektkR+M8MRjxXtgPoZHrPgWr9z6mSfwu/pcXsor5UBNwzyCrdKvmYtqPoxuCCWfq0ntn8Xn2LJ
7aEyx1wr+DGW96w2rCUiCRHD+vzaXitaVRiI2c/DmEP/6CcwAZp4zBCKs4apdR50A59PYjSQdCqm
YpAbIEtwD4gBXa57+GkziUX4zgY6+6hOeaohCE5YFktiWVtBoOzuXT5VyL66WrXLQloFcN4glZ8k
YxwlnnyCQ7mGTk3Ea5Q7zfycBUxhIGZMvgewG+Lh2Ltg30zqfbVmITAnFvGd96bBYU8gxPFv4jYw
53KfIQxtzYuaE3kk47ROzFVgN6JkJq0Vg71VDBb0Cdsb6519LRf5ku2BpST9Zw1No5BOviR0+BTZ
JgPaLdSOoV9gL6Sy0YLEPd1kQSsImW3wm/7r8asn8TGo34nZsxHeE2wbQDrjYvBy1TuDNLM2hR+T
2qKEjN7N+VysFPfPpB1uR4vvyF8Pg8EwWMPggLtqD6+j4dCbL2FEQbYmncwBkgiAurUDKxNia6Lw
xpEnVMxF8AoB1SGlopnyoN1Q7ueb61XDDnVBmp6rhTR4E8w0h6PRMLjDHEJxFDyrYKD5uJZP8Ntj
USpW8CmvtgkTEfLdSnF78EytIb3jCb/gyt5qLqU26A5ftuyfclcdEtYLq4UiyYyMZhr2grB5gmRW
rI0pjy1eOIu0i4FEVXWn5QBfJulKzBybXS6t60kx0RBUN5DOI0r0cvrFgRT/mi9AVRovuk9D8zD5
NjfgwTND+545tlXPyKFjklkFn+1rzkpZyx6r8gO2NQky0G4eqxr/c+hrSM5ARqMpPpOkHSO3+zLh
Y3Jgv0dwPgZkqFy5i79X3FHiTPJxFsmUSf+9netthpJZQyo/OViyfy6gPbTrJN/UuGhXILwlHugS
ZHpODiYizeMHY+8vGGrr5y21H6J6nRJq9CLTiXQ4DE2L0XngFb/ZsV8hgsPiwsbpL6GluX1xSv2V
gUYNOD6wOBzgLSJjs0dAxIDMaCkm9Evav5mpQ+1MMHMeCvCOMpAJ3xqMyqTlc6HwwIZEewrWxTfQ
9BeRm9PpFa50xwUAU8tY6O2ARFUFDgXxZxSd4k805a+tLHKHIW1SrfPjJtx8qi1cBmj/GpZ8YCPn
kXg10wOUOaDKrCsNLQYp2a6IaujcDDIr2Zt4Kn7c59npYcWbHCDHBDqPVAFQ9lApPrZtVPmD0cAg
ooXTyDycMYUleKy7SgrpUQssZiCSpnc4O9UsBxP/ug1YbhE8AuvWQsgT/JahKTuDc3h+EzsO6K1A
ZoJ2Am8BJ3ZBykkxBYC8dXZwVki/I5saGMkxEp9GWJnn1Biw/iEtGcJf54P9IbWdTsPpNIRh5q4w
Ru9YjJDdC0kKu3R7ZQlGPsCEhZsKhlf6U4BrBsLdk0F+GmSw+goAOlEF1XcWt6TxqS8WghXwz571
c+swP+WxQlbTiDyhx0+yqe4wLwtGDtWMIfNPuyEhBqIBVKOIdcPlFzw3rOSQR+vdc8EPFfeEicMd
GhJsumaEB5xy5QUUchR8/Ck38r36YUWDUcuCOzOZ4r/CHP5juWGwgfChWcPv/onPfrUyqTEoeCf9
FpYgnY/gwY/xwgoZ7K/MK2S3jbz7bvgZBmqfjdCR/vv5TfVjTGFXUBytPgRqt2LEB618912y3OPl
/CMqIjjIKCa6Sz23WWQ0FxLk/rHu9rIniIrFvMQ2q77wwE8/0+LyhKeK/025LbfQWGB0VBfSv6Yl
8YGlK0RQvn0UltjxFlvro7Sp9iYV0HMDazPAwnhRYYGcrm1fX6pL7l/c9efnLc4UKsLU2Nfm3XKw
Saf9WkbsmRz0m7HuZQdbVhRKz2t+Pd+i+/kGfZkJmYmgdmZniCEHJxyZd9IcDx9kuZjMLDuRci+L
L++rTPnrUWtSLezYSWe88Zxbe/TGR5H3pj9iCbF8c82uLgSu6f1zhTv9JYUdObFBtyI8doYVXRgV
10lfvqA5GxxhP48vgKl0uv9w9GGGcIKBA4DC5rvq74NJO3+cSmH1ydYDNWKwoD03f1LFZUlRMGF8
OxLlOEr4yut+7R+Yd95gYeAIYc/SqTnD5BG/HHlUnST0KsD8Ytk4Vy4Wj7oPhGuhPEfuSk0J9Klc
sPQZTNLNB1HHMFqwB2zz2d8A6xEYK+wEcJHpiXho+Sh8kwaLR/HOX/WzY3w95mAJps5I/Hm6eNKR
buliSva+pxvrIMdD427uByBLoXqDQVhe1WU7HvhIAk/ndXegTkH9ddEb//NjTfTpGWITbgSw2KDY
3sQBZrduWywZl2zrraDIzp6zboXpMwg5uzN5yIfs0CwK8W8JpMlfWOiDX3xsepakHAdYh3eVl0aA
gBMG3HNFmMY8hqBVHWIcEp8rNbTBwuWlMu+Oj6U8bffm+LF9jIyZPHqM3utq2c+My3stT6PTmer2
rxq9L/2fDeWC8hVgn6ooGzajz8zeqvOCSEJ1pgy6oY3wjGYLQe4/J6RkIC4lymAKNCHzP7Icfzv3
Yw61tXWDZcjNDOFwAIewFqQilhqYzdSdZ4REXRDTgeow33xz168YsZR/L2ITALpVsgfAqOVfBhLM
UhpEJBwQvAQcl8QpBIOPTjhpffafS7b9zJUZAEVsuBi39iwpIGSY0IKB5fRHYOMhAM8XmItti3aH
7zMK/uWvQD9MR/jDmA88FA8ngFHG/WTccW+ycP3yeTBC++iECnU37jm2NPZCNif6moypB/TCX14I
9ZRvJ/SMhiCnaj+8gn9j5yrZIg2WbUciyI9PgiyJeeY+++XF2VF7TbjjecE5/I7ZOGPQNPwmaSrZ
R4nO0Tx+M/suG2oGiQjaOjg1CDmkQZMab/R4XUp5q9ZJOIDOmiAVXbOr9mtNXZD3biAULWnMPWkv
9lpmRDcdZAuu/UV9+zy/BUMoZge1nzXj50EQauXbC3sujN4gX9NTwaPkD2M65PzNcGlSSsNE/7dd
R5iWfIUFBR+ZF/GKHM+2q3glstfLsGYdIbbuQU4TVw+4hlEmHoWMocjiDJt4Pzj7EaQlE4G+eui0
ZQz1WEHX97o16jyPCUzVzLk1tWDB7R6fU8W0+Yn/e72Cg2oQtPeYFJCJ1h8b5AmvVk4V0Olv49J7
FQEHxQUH9ZMAuQjlnjPfqOuA3ogxUXJ5gapSFOguKMy1+u3FrIlfUk0x7QJkezG6YHgxZCOWsjEJ
S2K3h1juDu5XOjUIeFuBeyJ93itbItV+0NgTaZ8hr4wUWNJOdQ7mMbq2mXSDbQhJsAbtewcuvXLU
4zPtMemoq3U8Tdh7S+GDKVC6PTQnffdeQOnNw6pFwpIgBDmvXwZNywPM37WhzedenXgd6BsXFCpk
SUwF2SSuVW9r+vfz5K0RTGkOefWgxApKaYYUIDq357M4vHSXwjGp4LxII6Wd5hZ5X9tBPWu/Nyk9
drCQ+2yMP+Hzqp5qc6pQErEwUh7071CYVESQkhXva/nCtkyZdLpr3Tq6ePmKlsX43r/18rHrzGke
4zFDAYdTHTpDtEAPHzd3QVKXE5RIq6xKQ5tIeApcfaTxwq/X83n6cmNYPo6AFvdcFPIXRDo5gRUE
PhSHDH4SmxB/THBRMz9oefDp8OK8JngOyqS3viCIFm7R+oC4JBoqQ9z/niS7I3XOFggdrDM2Vu9I
DQkWJ6D8T758Fk2LUHKoTD6kqNbkoIU4Zpk/tjQp0Ppxh0CFVp/XUuFB0XbQqimstM+E0F20TRQ3
WByACkIIlyxfQZluggZGzKNGTY7eSYejq3C1dsnXV5evgJXxpWwM7BeTU0po98dL6qnWDXXVjX7B
BONHaBIFRU3rMnJ/LA06IR/Dp2lxZCnsjvl5ri/urFvZ6LPqSPAciLClwdGeSfvPFeLnFwwB3zkx
ORamZ6AnRNiMijU6G2CxdPy6P6/SnIo2UFko119PQal9xGViW406dtOAWXA1fbnYcw/rQ+Zq47YU
qxE0KWPxmLMmAHS5LQOwfNpASw1A1aAxHMFtMaPsoKTQ1zSgh73/nPYbA7I+sLw1LDY2HmMT7e01
ePnpcxyFsmuNAwun3NN/IFD55emzQY9DqcoeQZOTEglR4TmFmZ+8gkGOZAgeyWMOSA18XJKbtZEW
yQlt9hU6qmj6KWBZiZD1g+fnNGdx6SpMGT4e2Qik9RCo+lOv6e6E8jXeElOyojPPaWYL8Eik3NaK
Tam6V8VOOjuxgMrRl+ayq2iXnFIaD1DtdawhUFEGcU8/t1/bx5Af+ba1YskAkQk0xK7U2nFYSWxd
rBwaRuhUx0bw/c65PoriIMIiI2O3lZq/Lg7J2wOEae6PDkJpumgg1oJy6iHgppr7DXxYaxoz2ddr
dEItl33BO5YbMNy5hURkB8YbAA8WO3BSmkwVo4/H6U2uHylM4wSQFKz3DfVZnWhGcHYXdj0HLex4
YPR5RBlEPa6H+mAJvedtjhGKRdGGc8FibONxwYgU8x/oWQYmKupW8F9honkFB9NN+4Nl7wF16TSY
YycxYmGyvxUQdjmbavMCoXe1pO36gqjbY501ubTmFAYoal9TRR4nf0Qx2cxc2HP/MjbgMvs1VoVP
EMbdDs16aJNCPhAU+Qyp8Ec4ReEaNuMFl3L+4Jm9gfjRDHJ23pMRnluBwrj/09GUUl5SAsjNBmdP
uAywE5K9Oet+0xEwGz3H+DVi42bukQ6zdv4NSShUYOXGf6bDMsdOprfotLkOPoUHfk3iXyGKoj0a
faAAYnWLgdgKageVhcHQhSeBxJFTb+KrVB4YEFH4yCcZF10Ucxi4YyrCqBMDBoYdFB0G83sxIpJv
fFvszdii4COB2SwP2C89ahv2pq/furfP9+cfWkHag9KzIbMji3cpfdWBR49Le9oIgUZA2S5rLo1A
fOULhqk2ydH4PmUu/TctLh0sQJ/uclyYB7QhRxRf0b9QNmhI3Br6TpebvlQwIoJaDSDNqm1RH7xD
/HOQwI4Yc8U8r5BSALTmDSs7NmMwwF4jjsBUQ5p82ldOHZeD7oVPdcYdBg6h7FNTxNfkr8VAjM1r
WJkeb28SSpcZzpMtzCbynJvEgtpdoi8VjBU6+NanJ/g8RhVdPmQsOnOHwZ7dzWQ0eE9HGeMUjRkS
EiLQAVaBjojCBAuewll2BTguiow5X+vz7Ky4JWRyhuHJSIaGDekHX0JeyF6Kq01A9drxjwM0IgzY
LJzdiH36TFvQOGlGsJdqjwzYcAP/rwDJIJpbCDM9qFDZTfYFxWMo8wdeKDpyIItJDdNp9xZsy0qC
VhS02UYD+TPQW9r7LyugdaymUF6yURsYNOe5X9Nu+uZgOfgM6ZV6hlF5ENteRpFq7N8l9tMLjqA4
oUJcFdL22XrvN3f6+pnt32AMkQP2yHTb6oPmB5ARjILlIOqDFE+UdqhAnmfVYKi8Kp77ggQedDUs
swEteBSN8LkaSGG8WH6QcLFJBEp5MFDK4/vQTTVaDMSRAAYmgTYpxtYhpRB7yVfIxF6t14MvA0sn
ZvBdgqbh9AEHDgKGWyJ/8wba6rONl/0UGL7UnUaZMdJ9zc0qFP48JdQRZK8BjTQaGUOdqo2r4NxH
RPkl+yt59PCwbZjOrxvI38WW4aim7cU/9wvZgfyQx6ztWLqpcHE+a+i7dr/cf+Cv5HtUPKq9Yao+
wKMRughGTKkvqi8wU3yktnVQBNWzmEpgpe8aohOFBvYUkeJ0qNBxfFHDFtgZMqAy/GIG3s+gpFjG
hLIPfm/E/TQuO99kBEEAHs5W5QrrOyle27onZ/MGpT53ZlBRd8JFe08EeaCaomxKzuOOMClFxEm2
tBA7hTEHnjwzO6xz5wzPDdyeFxRinMgo9TVBZcE4IOY5B/oarKJ3qDBLydDxlazHDCphqcMDPRST
D9jQhZ0fde5bxPk8P4sav646rBKnw+aAzBNYwoG1NreMVHlBEdpbe9lRnVHVp4Di7EL12a0m/SOg
coU8k2MzyXL1HkNaYBzGo6sNwXN5ooPzPdfXb6QJJoQAGwtlNFhqMh6waCYjmwLCMn3ENI9R1HGP
CxlODfsMw84WD2aQLsB3aQQfnH431j346MVj9NjQgdtC5ONB1dnTXDJX7RmGo7LETnaYzGQ9+DaO
iQbysUyAJAyWqXGHlpkeg6yIWa+7H9A+lEClo5ecdMcGNwP199QDeli1d0uospS4DfvN9oZtfNGN
1HxjPoKzNtOTWUlBRbwSNA7j7BtgMNb8ZTl267/tCzODIv+NAHbOY2slQZEaHF/5PI1WXeUjj0yf
If7mlS9g0FkvSq9ODdTn+EXBt1TIgXzGzGCr96VULS9WmeHFBnYBKJeC2NoWUhiRzFIv2cfbIGZX
wdDlgfWvSGAZUP2qvKB2S4RreE+hWfx6VUS5Pjc+8yoK37jkiP2GNR/CpneuFtED9ZTOoBPR9qYW
qOZC+t4s7SBWakzgkGcwxZ89n7NoFknr6P5Nts/3qDCWmh5UyVz+MhBek2PzBYetPwsQyFrHX6hg
NNUGMktbncxr6nqT6lyf19Ia7LttbpaEjIi5ZBOFjztHpn/DGCAhWZb2qdLn3fckPdHmA3hreB4x
1ScDKyMo3POtJPjwHwZ09pAhFYMVqq5HFzxU/3t97UqupiXKC5atjG/pI/P7FzWjDEkMKGgWDrJp
qk74LVHK/HTSXpmEZ6mXkMMC0QtBJvV9gwMkgboexd4r94n5oSg7nxicC/EwIwbqJ5vN03vaPo66
GhR1gKDUgTaNyBLNJQFCKUP13m1x6rWxv4Q1CUcgE8lCpK4usB+CZaZ6Gq/jt7xmhQWpZxz3rRdb
Qzj/GQqTiCG+7VdxqJ/39AwaLARWWeBTy6OqbFWP+b2orcBULQ95pckYWRWepoixMS7AY43s99zv
y0B5H4lUbmBi+TXyRibiHGIZaKqnMGGb2cKxiBEDQzdGHUzLwTWtoVl4/2dlIi0weD0GZjLXlMbL
qwhDRDwlu3ruMzl6MK/jGWHqjjOWRS6V90xEg8o4LMNXHg9EtivOPe0BilQczRhQf4T4lGsC5Eu/
gDIU/QO7hnRFOkZhC1DMNNq6i7kLe7ciuFn2VQzoKD8HCNAEmgKJdEDBV7lFHJSIRqk/Y/eB0TES
S4+xA80tvGWNBE74RXBktug9FcMhzKE03DINBjjCAdevm8XgF5CqRYYJd/Wfh0N6U0Wj6zQrOE3M
5MWucCrAAY/d9LtKxq8Jnvsi7YHRGs+d0NSJhwS28VD5K6aY9aFx2/TbaFIwzyIViOAeojem+V9y
wIWJz17DtdijDcC6DhZOQuvJ/Or23hq/1h8mfqn7heTAKYIDTfWLLIFRxN1Yk4KIApEKCXElLHuE
Ty8XVDNa1siY0jGzGipBRmMJUgB8lT3wEmRlnJQzKFIhkkMj2HVfVkTRzBFgWmNpwgfpBGU1E/xU
MprJBGMSxOLhI5JNUBkxuUIbR095kv5imHNDeMlUpOVLADtmTjKVxyfnz1kT3FIL8RUCzqH9B9Gc
YeIzwkLdPtk3UMLXvmCKjhUEo+pFNdaJLseqwVEu2p6LCfX180cfGx9KLDESWPxDKK4lk5sT3aE6
Beo0VnCuzqZXgSKKgMd6jegRqRr6J2xX4hGSVKgPgA+0sBu2P0akg7+aiZ4YSgy2L9JtxAcFJYz3
8UGA1J+rdtV3/AqFFhYmLqoxLseoBjOiKtCYOzspzqP0b+N+U5l4gLhIod5HgfAcOygOypWJRUw+
Hfjlrrd90u2hVTAcZaBKuNyNRFKEm9QUKNih4PBQAHsMmDz9vjscMBwwCG0lkMSezZ9gEdul0Afm
A9gkkRyf69vglu5gSzApznFpbcTCwUCHRxF2h0VD1zDnEzkU0UM4QgjRJyIaEaWjiDA0biVWp1iE
uomxC/6jCgnDHs0dd2H909ErL60/eS8T6ZcvBiN5VBzzP0TeYHXE/cAjP9+YLrHUZSyLKJTKgOf2
pfofxqvk6aLydrI7LisMSOBxMqJ5rLIZDXrtG2N4k9RTt7gXVXD28do9VGcY00BviA0SdYYiAoOU
B2trQKSCZMKICx9tYNWrnCkEtz3sYu5likIMFOFu071RTzE8wKN6R/lb22L6hwodY1Fe/STEbZhA
NeMHUMu35M4KEbspe3nnJp3XkETGJPLEo18ceHohLoHb5/eEA2ftOFUL64oovNsaf8mcyOAtENqb
EoTp3BxhCD0qRyBvk7BljLVScB9nB4Lpt2h3r2U1TbfA0/QnAjIFyvJK1j4Li0uxArI/cAmUOQRD
ujsGiGfmNCZoMw/w12n/WISi2zMwp/CL7S3Dh89MBk0ffn9wzODpIGy43J91Twfp5TYheWDFmwN1
QB05T/CfCe35c0LrB34OTvJZJku4kZBvYU6iy0OeyFJDVS3vP0ssPFgNuahzgd4eE7bO94LuPb3k
RNWQiZtvWZH4qcHMuD2uH2jAF+pcqkbtBJ8u8vMZjJacc6s4DbAKlb7iUFYB+eTu94iyj7fG9AQX
O5vOcs39A5JfrNQdz8HzJm2iS7f+YuP2uKZXqNbwBeUVGZuTChvc7EfHfiM5NWvpinxL+zfvQut0
V1hcMGIDKyWhQcJVkAfxAYYOeY4599lRGif/saI5dxvKF/Oe/6i4vykbDr8qfUiM/IELjfI9Z7mt
Qpb2FB0u0PQ/vXeCg2KHAYGL8v1LcMTLh20q/XY8pdx7KpMLH5EoHJdliQKE3+E8iSXoSGhiLUcx
9A+lrf9AazFooly1djVs36u1pqg2bj3mitzReDsx1aBix6bsX7D5+ZptaPan9Acs9djdkMSCmsry
qdITGHMUqmfaNxf24pM6YWJkfoJn/b87j7sYIQC/D1kbSNpSBF7hxMP4mUSFlBmV27PbMjaDuiI7
uuSytKdQMlEDwANuHb4/ILaXCXzngrhZJIp1ghlMj0LnVKvjB4rpNKRsRhWrBGrpR+8gtxc0FeeZ
sEGY278s6Ia9U0gdYf+Agj2Cdcbej1ZcbyFagy9mhUPnYG6p49O/nlEK8AhzP6z1tx0u62AvGmCH
U71JhYGv4uPWrfhwfWPDe7cTaN1w5iRu8uhakntP99CPGt0vzh604/aDDnhK6fs+0rOEKoRQ6LHQ
chW2Zz8inLF1Koohc1wgH930sL6wgYpgXAnjB5U6LAK8cbS7sdenduuQcEUMCT/0/rFPEebvtUAL
ZbxNGOHspat+p6uFsNJB2WPZufeUhMdulxyNK0wgDiOGp4JvECLNnqXIzVIqVVHWtT1r9hhC5DN3
jWTBMwpJS4pPZ4mMOBY3SPrbNIUDKex6KBdTy0v0EP8VikPKRe3AL4PSgqsHATmUThStlKiUl4CK
/KcGQapGEQH87lAXA0yq0jDB+QNW5ow9YFSeclAnisP7l/HklX69hD6ZuyZmatjaCAaQx1cO9pUG
ncr4hwh5QTlr7ucTdQhb24ExxycbSfkYtRo/3Zpj8NEH5cHDxwVnwo+brAJAFQCTqiiAv4WXc/IH
OCCMqGuhKJKYWaWTOqbJYxSbjThL/MNnMAO6xL/7wA7F54daDPULKgIm2Jj38i4cCB/xYyzSFXxH
akTUkzkVLDuc5bEr/h+qSYn4ybnJ3QIKG/RkKuN/ZgXQeDgadq0aR1cA2cbj9NlZKHcBLwbIpGrl
PHMKsjjka3WnJub9eJ/2yi5p9y7vRPXND1OQ8dl5Sz4ZR0A9TgQofQIfLrf9BoA49QRiC/ga8KZy
E9LKcfF4YcLLeQvD7WqXk8U1gGoRczk4yzzajEChUcQIQUIuAKehuCuhyHlFbp/OKanIKlAnILL8
hueGQ+GzvvhxziZAMQTaWHLFcbF9wc7meA2Xb1KOxI2vRyPYUPQMeD5QXnKwgtbxj5BBO0HnIL5T
u1xy3Oc4KjZ26bsUr8wFY4O7ga8gPsJRi3vFcFs6iM9EuwoeSRnwo/w7ewqME24W3pzLphKMh/d4
FtLFcBpM9JABJw0RLNXJAsopf0xgWshx3KV37cph03/Em+dCC3kNPRs852bJ7++rA1DnHTIIaecx
LvMv7AMfKxoW3qpcSNpOK9DID/V8yszFOEAZ7mba1XhunwsWI+UK/fjVjxM4tUZ1SNkmIb1oBG5R
JF35wo9ClMFegh0tBXDw8P/6n3YMA1n16IDen80oHczzbv82Z01OB1/tSJWpJ/Issf5RCn0qIWwb
W2wcJnwynBNjhaHEhsJMpyYSjDVcbSEMrEu8bVkLPRw5mLvUD+wWQZcW2ayaQXo7QHbmnDBeAnjD
5ila0R2ZGMk3P68x6wZNJmTGx8z0DlTw2or5aTqlin/vpd3riBPVIYUACb1XHRZzsS+9UcxAfLzT
dPfnoNvzi9Uh1GB4K8lWVAawWpa96JGFpNx5rawL0pCECh+OuzSNFuXuzbWQnEEEcZq5nnN+LOIZ
lsyrdE0uD9An00OsKl9jE99IlDn0cvSWZh5CHMay8umVG7rJbsbogzlMHLlFtWM0sshZQmkcSw9B
9hgpB34Q9U80/NFpKx+bFnhsVfzo9+bpcd4w6EBg0UIAYqAyIQf5Qetx/eApafu4aa4ALRl+YJ+E
FoFS5JVj3Viy8/+oIKwwR2GUJTNcUMlq1qbkwEGWDFXY82y+b5dW02TciMFjFQhDuS8bg5u+GN8R
sd2NojxIfqlv4zf6dsuasLQtz8ooM/18yROdeVgNxEG9pv59hQhURAroY7h4hRr2Cc+pqs5sBriX
L/XVspuX+J1+p9/bRxF00BK/TkZi6GK0GQxGmmOeKUjur10jP0BAbPjmPhsZb/GLJKe54O01B7E+
0dWf6HvkfTnKpzhUnH8Anro/MpXcCntzTPvjDSt+kiKxLxcQKiGdhPZ5RnLIn+oVVMhzsjIQS9FC
ETq+hkRq/iYR3q9FTvBfxRtVQU9piNgt0EIclGOcP5qLMIPnuYV1ip2wl4oO4r2BiMke9pNvQDMN
F3wL3mYiZlH9SIAoUIi1EPOOwxOrnNgtflgIkl/WIHDSu9ihKNkYlOGoCtbAF2qLfyJwqL4x+5YP
Px4Tdx9imGvd8TDdmYd2w/LUsUJvMNZEhEItuLb+KigCNcuLdRemve2U/xccf1Y+Al589g4WN4Pk
FwALPh4x3U6cj8hi+Ldumlfyt2F1baBQoxzH4x/C0zzNvHSt71lfsVNjskx+CAH2c6ZqfQhHWygO
xOJBdEKofCbXEk3CvZix4n5qMqRwyeEW4+u2uzOp4lAO8oy4ylVMuAB1ATuKuC4INRZIHCCBckWG
mq8+VqrzXVj7aGLFI/J3BbeYZmCpwTjldFlC+2Mcn5DfbUrNcb4c7I2vk60gKHOykb+F6l9Dm+2/
bw814DNSdeFRZLnllt2QKh/ZPXaukNJRew3+FJxbW7eTQ27dNBQP9ELeMZAW7dZj9EGuzpQGBtoK
USNRVmCOrSBvb1jkYdCxqMHHlVyO0AyZmD/Qr4UcMaw/IU4qhKPQl0bbQBZwBhhq4eOCb9DFsmgm
fsd+wiL8j+Je92yc/4IeeDA9bWL7kLyROWBS0Y9YVyNqeKSYzpagAyA5OIMMRMGNqpSdF0hsxgbA
M0TQ5RrujHFe5FtOA59KnoGnQXRv/MckPuq292xRAaPRrzGdLZ0FVehzmYq0uifiLBwFAfLZFAkD
CICXUijHDE+5EIxSWEnR707xu2WEUXL7oDOBRgv/mpUVr7oGkMMeZSKUgH6nR3Z4eg5QqnrYOtGs
AXydwCS6HRUAtSSinMyBJKIcVZ2PzHesO6eDzY5dmMLm9VOJu6m7kypjLps1ycqsq2xL8Cgp2keg
T2NfmcCvChg5BRD4x1CaXGKVYE4LU9+nT86McKoNn5uItZZEBP8xy2ZkFDGYcLd0KY6/hsTB/31D
Cu3hmkJ+AiUNezq67bv41UXw3nD/YpVYE+8U+3TL/PIYF9mYaDDkxiFt5vAOy5znm/+x8f1F6Tzk
FhwX08HwcDoPd7vLbvqLDaXDvhsgmRoi9k6d4Du8L/8j6byWG0WiMPxEVIGIupXIklC2bN9QlgMg
BCKD9PT79WzNrL3joADdp0/4w44ZDw4cv/R9UhcuiwPNjx+jFlg2Cz0kR18my6hcfF9CRKKdC3KF
eQR7bjnfbjQ+TTaNiAj0IcuXyexCI1KTuUEGUt1PTDj8enGtl8F2837HsQFdHnfmPZG6eaMPsjTX
fFxI+DEw0oG2kbipM/rnmT3zC5vnvzuDV3kSNhG1D6cuZL4SgCJBUDFZCWgnoPpAe8PrAnrM9fly
0h+a/Cw72eDsB0jy6uD4Odiyzulm2F3nzHWQHQ6nmbiZ+JIs2TnsCtanuka75xkRn16r4jfto1ZZ
zaaQjs2DJBA4BHPUa4p6LColDEblBSwNYDpEV9aEfBjPZE795tWtZFSjHBS5gD3w8F/jl0k9ToQm
GCHSQDAju6LiZw7I55Aedq7RTHd4JFyAr/XvcKVXhIoW7aN0QSZf/IJn5lXAehRJ5YyNcaatXKCb
HDw+oZnicX9HgAU2iaevksmBFSGywws7jeN5dn4Fr9E1L3cVlW6LsmxPXESdEhsTpqahcoIRBrcC
wHBbhg1iMi+Bt8W/SQdhg1Gc2JNwjAfhnTu9v46p14b6Nj2VOux3D3HuOSNCt41M0Q98rdW1SSnA
1ClZbmlvE214n+WVdzhwwlJRRbSOLPKD+WInXM/nUbGhVwNkCcAqZCt0jGAzXB6fYMf9zDf+hBY1
wJYDLOCfOGSau/jlii/nnlCwaAPJYwDux4tQiWYfnNsFOvQsF04N4htSL0gOULWQvkTdj3DYJUxh
JhPetikC/B4/3T692Uhdhah1ulyBIEZrXAVc3VBPPs6DT0E3C8AwQI7A4gD9rWRdOUoIsdvBzecH
yYuDFPHearS9iO2LQPjzoasTMBgObocmmjYdabJwV9sWnzUQaiMsIg6ZdREZ7D7rA/0WOneZIznT
ipozDwkouBfyGdltMCPIcCsrVGchUpCAcpzCNoIxeEOZrEHqluweGXqh0TZu0u/SHSPNGdAvx/vZ
mznUq2QLoGpQjQvpDsJvx9YG77NA9VSQGYAm6NvTOWP52uN7i/0NqEzsa7QdeAOCSe6hvyAchlyM
2FYZD0eugH8DDlJLiCQYKRYYkGNfuKNNHqQ4J2FI7qFmzsQ6OXesajPKQCPjDsHX+TmbwypCjstn
cO3n57lTrpiz4nADOGyJgRtjssQTzkri0QcfjVTC2VyIsPFv8zAnggOgjcEB4CMhvtu6oG9XZjR3
5F3sxv7EzVG9dn1QDwXe9IO5FyYL1YuBtZ1tktyxsBKl7qULQWIz59CmOcCu5H8pqGbWuma7M8Pr
bZ3vbylVKbxkXcQGqp9hy9kJaBaLZpx6rEWTb/lqCLcvcYgj2rShqrkVG3BonFq16qYYJ8CL4BoP
zvPGNAr3bKdqV9AI6KeKmE8PNxKeDaJllzj8yOJECSo+0zwhRWOc7LMJFhz4eYgqOm1eJPbFgbHl
r0uJ+pf4yOcirMzWvvBuYgAeote8AntO21q9giMargNyfAx9BizxuMcrFL1G9HlmN4yT/7UOaNoK
HlUy+iW4OI1bMu//7pk7KSABfe3mJNSQ/tQsUbC7v99fbFlj8mA+AD8pMKegeLPEdudxmPm1eD3A
qXuQjxIIEMkpj/ik0qemMC8obMiqmHZxbnySD1Kai6r+PEY4wnGiAIag5c1pLNlkDkR8YeQBP7IL
skV3sn653JzSWE+dRrCuMO+Aftggs2CxUg7Xv7Wxo5JXGRwdK6G9zc7hJgDjc0mUPHaioyA/CC6N
kqZduDpC9gXRBkYr3kpPdDMc8M+qxD0G4uiQOyWqW8oCXDieixC7Aw89XjJdmhZYi97YkogK/Yr1
jwaQP3BTSeIQ4Tc5bAnepyflDyuX+YMxnmS4ZZ1dW/U5WYOxal+VN9LjrTzAkk712xHSUM+5ObNr
cgJL3+91OkDbljoUVpUvRVpA/WBcJXSN07NMnXHQVU/6YnqM9xRcUAinAJfguFhHUD/GiXD7+NF/
jcv8De1n4ewxeY8PxAbg7FloR78x15NiB20qF6hpsqXTRcWBvgHCG4qCflwOpl5yGqjXYY/anO4y
sJs9mbxjxRNUb+nBDGf6oV4jbQcfgMBClSxFtKCh3bgDSvwQLKJ6sRWi9bco/ka6nQHTPWRMBabH
BGjZ+sirSOh4U7VZPoItJn1KlPVODbDeBJUWrT8pzd+Y0RXo0JcE2Du7kb5abLttuacTfhckMl10
aEEuRvR1fKtd1kcTHSD/9QaJxGeiJgVv5QmAsM/pKv44IYC6j9ixVsqb+abRMnCzk7UgoXUxpjoW
2zLst3SpF1gJ8qeivOLW3Bah+NAtxdfS1ddZfD433DI+fzV8wLaQ9OVcOny14V988Yv//VKcGEI0
7ow8SvEDg8ql57z8+lKdiMkgTsoksdtZZdMqVTblXrbbI60qeGHb8RQeU8bxjkRbF2b5ooi9Gk5n
NDn5bKfXS8udPVd1MH1RhyNtwhiBWT/vschsVL7TZtkG4lpi1ZQxs0YfHLvc8QIhP6MncSavvpb4
LmxTOkPAvhamN/dKxnSI2S4sn8kijUOGw365xKnINdwJ10BHLcI20NbSXx08gtaevVu+7GOl8k6z
XXM7b3ZpPCa3Dr5gK42Sef3iIF60pHyeCig1BHSKModRnqf140uf2XMmuZndbBFQ5ND2iRWMoMuG
BtIoO5xtTJSAx/5Y5OfI4DoonHaAiYHWky99FOCxSjYLKYnxRSdBOQ2BcpKXI1g+MsWCVpfGOBYI
J/qhyJ29qLKJKuSYQElP2d2jIZW+63QBaUUhjLakH5V8UlaCzEdeAL95J8tCys8TbEeKJtp4vEAF
jwkdzR4x7yMBMFGozA76mkKdviWVZf85pzuM/jHdyDVdM94YgA2F1qoROw0D4ild6zCD5A9SLDRM
dlBhZr5F+fHd6DjhIIQTV+htG4cbg492L5HIzusbdLxIe0POMJT/4D1xvIuqgKOzZ1QubIWpbbSf
eQSQEHuGIAEpuwQuRc8JUJSFpPsX6jr24xcA4jfygV8JSGlyVnyLDimON5K9mlwtvO/UNZMEpEDQ
+qE5pYLBQ3qrcMc3+U/q8e4S4OJBWEgjlHcSusfk/QtwOfoccWNmwegeD/++eksd8/tu+SDqUZXE
IJRBuoMAC8NifGmZWv016L3VmKw8Cm8PNh/4VNXzYArz2M8H/YRdgiLJnXwNeUmmGMi/fkC//iTv
5mw1VX9QnPv408/fwG9fibwRMRjxbSMJETgQucOvcE6inF1sP1dMEzyb0oXYj5Xl4v1tT4sJU61m
6fdX/YOxGoAn6SfGVw2diNsZmIwJ5mCp7CpKGtDczO/+jSCfsd0glXm2LuCnV6AXXqn/j4vUROq5
2hu++jbsM0KFg5Wwo3jC24yFsZjbfyBOT1JofpW4lMXLh39fl/gXSITWtwKfPRxppMwdz6wYiZmJ
05zat/SEJnFla3sG7NVOxumFc4UaRrrMG0+jL8NgmDoPiOInHXtbIYFgtWE1KNyoGfFtHjSRhitt
hIF1SzqIT7Fw3ABmylwkRyDpQTxwAc2T0fKXVuhETYFg9kJOfqcLdpZgabis+J28oCBwWuzjnYaR
BBdjRPwAcTGXXAOYTnBrj9OFgEKD9YUBC4kMHEhlyTgdNAWAHtJvOlm8Bn4RsXSAPtigVOF0eYFu
ToSpLoK2iMqBPMWR5CRcbnjdFtROCGIjxQl2f4CzbzhCI/bGC+BFkve8gCdIRsjEhoQqTJ4eIx1e
V3wThq3kV6TFOzKcedRdIEdwasMGfe6YuAPKhYcDlec+t7UTKK8YSAnJgfEDZBoYbYdYs3qQAfH7
2g/cv4/5MqVgOZXwaWL/9jeEA9hpTEfW8lZ3KDTpUgSl/4qA8QffPABD9g2WlJibx2uAw9qptiHP
Bf0HoFz8TA/Uf7wzWlvEajAAflMhYUdyi9CN+/LU/SvU8B6la8wDH/FHRNqNHr77pKwMmGSDPEFq
LV8rKDkGj3eYTPPzE7PjF5Yy7Ucpe7e/9kM7gt6VtyZ9gvSiI/qwf0Wl/9xmy4s5X6qflIwfxKHl
c6edeAvgE39iXNF5P4BAHGDYp2nPGF2J5ABpvTdY7sR91aOVvE7w6xSpfOJ1uKzc3mZb9BJd3WmA
OUI9wgJoKV4JfBDzPO0bZ+J6AfDmpODNIDbB2wFGszfRYANJhWW5iRV6a/O+AJNsdw6/sUz//t0Z
4QSOWYeTrdH7gIeYrVEJ4kWgPbPUtjIkpVeoesYWGLi4aLNv9HnAOkTSBgFHEOKAhgaIeKObB2hn
RdaipVJ7rpuoi9CF88sQzQ7nyU6dnHE92m1QnyTv62E3y7+juvDJPZ3OHlwArSH4d3wbpGPvzLfV
uv3r7Hd5SdD18kX3ES+FXg0MqaX4lQmx2ukdoGoSETWhSUBWextsZuvKO9NOw5PoyzODLU8EWRil
wXvjJvbcblfWUg3edJsRsgveMUA1iQwNKPwGgsOpxMmNr4Tg+F1r83Dkwyqzw3DuWQvOAZp0Sw3h
PWPx9XWkreKiE3FGIOXDDDht1spHZQMOe0tBhr6+lW3tKMG4nO2b99oZl+TnSzQ3PdwBbwGvb5tH
95POG+RHvN4xcR5KcTGENbV8erC1gyx636ciFTLDL1KjxXkNYwuJJCSvFpgWBMKk+Lj/weoiFDae
N6K6acece+a6dkyMC2tn5rV/htfgzdSTgH4i6+YiRY+UqXgmvC5pFJF9hZk9LvLFarAVDCbFDzGB
eDcRctkK5XGOCvH40tq0EZHnPcOXs4/0F4HZkiPa8+C+Qf0woOG0H1fcB99y5jaolNST3Pn6B2ZD
yau5ow4b7+EUM2FCUOCLHsdSts/Hv5+f+/rt7y93f37GZYk7J8QNca83T//v7Y01UEE27lx9a5Kf
ZItynXy9OE85SCdeMHLEHmP70VHc2fJT2jbr9u3O9W2d2jEAHCuBAPOaO+tQX9pLu4qdcplyOO1R
fYc0+A6zU9q0dvc352MegEZ7upSsxzQa/nqYdovyTSDsaVQLFhHbJOicmjsxvsPBLOgqQigCXsX6
R0NV90ZX2hhbadO/F+vGgVG2QOrcnUJpI4xuMSP+Q1cWKz1iZEyLUKJR8diAInLTLZAXn+ESKT9b
rXH6d6DCVBfLf08So40+utA3Aalv4BQH8jvcUGQ6n98imBlsyH4NjpVssA7ukVglj/UEMidU+OZE
1INm2ZBO8/yolNjGifgI0EbmN9C1AGdULlHcLBnXwaAAg4GfM20z0TLQD9pJ8LYBxp9B6tJiyBG8
yb3GT6+CV02raANjG7fh16HtfRRDMgKQeBpCB2s1ZrUi8eMrEXMuZpHwa4iyi0PixccsYOL/JWQr
IyhMT0qaIgBJJcGhfBNt04+z6ry+6m8Gc/6VvHnxO6Mf1H7X32gpSPwD9csLx4iMjznYpie9PxQI
eFEYHzOV43ztVtIhZcqUHmlcINpGJwW/nM5XI04HUN2B+YlOTaAtPr5IfkJrm3LxHuunizxa+KGE
4iozvdpM/FSx5CCMGEv1Npow32rY4lO9nn0np/tX9UbGTjGGBO3Tnrnopi8fQRlVETAeeE6LM5P3
5R96tQKQ/obHFS0fklCaw4xBvC992e+GSHFoxKBIhEIVnYjHklSL1CFeYnTNhFKwTxat/8ZdozFM
vbyaAoRYyp/0Y1qjj3hgCyD3c2IPQ29GsxA2m7StULs1bfTSRM/Rbr9EO1lMxYjhuJdNEGWSxWmz
3az2f3+9f0dhLbPtZnOcExRWOvncJLbrIsbsxdr/i7YvzYFwIGx7UcZYbEVfBfgc/ssc/8v7CtJN
UJ3o8kTKkbb04rEQxgTd73NVbZ6rxI2j2DEoKmcRuNyAOFEAdzxZXBnh+n0ipcSfVYQQQGl3j8zR
7oUdSr8CFoPweWyPF8gqlKbQgc/mjgcg5PFIJgKK1tJOlj75pL9XArTaZOKAuSUvnoUT6fD4Znk1
/7XoqgtLQibYeLFyTCDtw4+8Ky4SB4vTIVlcxCYFgmuQI+h7jjgM54fwF1AhGS8P5HxWvrcLFpwh
gF8JuN17Y6OVV/sIEVF3e7P9DSRn66hbaA8LuvfY2ZCACR2Y14UOJe9yg08sXxbJGOkkufSnu9mP
PrC5frESfvPXuysxR6sX7/txwVmzAZtOVM8X++fizJRv+XFpHCcEzUcliCXx9rb/g+nEKEDZwi3T
cOAVgdDaoIhzuKFFV6zeki9xGBke7FIugbpYiVOxp1QZlzpfqtbvg/3pLg4ytuKGfRnZ1mKe4mFK
Qdu+x9Hgmnka/cOMXC9njGbZogWqbqx1xaGjAgxbPj9giv2QepGagOVjCGLhGhr7qKMQF2IiAd+L
3RkN32ZVCYHBaoU/eSQiC4r/TOxAFfjNvz8gBmlmIq/pTeSwaAQtwRwtTapqy0ZLEtc47SReCslL
ZOI6fqKfdk3OsK94udZHcwX3iH9KeckIWD3A25N1ul+sU37zJGMPpS01QsNY0++xep8gyF/6SfLH
/aI3SPWKdtyNMDfTefzBZAfSsDNOfYnaG+UU+jwwxdA+KS/iT+WT6mrBbGc2K/4QIEng/PIKQe1B
J+u2pCPQYZ6EMm7moUGRPdzH4OiHVuiJOcAEtR2/HWhB5sHcVmkkVwi6OTw+FxTxb0KcBAgO4Zfb
kjIZji5Jye4mc3JkXndJSdO9HWfWN03nqLqg8xJkG0xj+FnzicmZT3/xDrcNF85l/GNG1VXk7PrB
PHQrY5dsxEdc3fgKshv0dzs/2dAVPmR0lnluXD9+aV3BcgbKXV6ZQIhXtol/8IFzZMgm2BHGJyjt
wYgdo7pAQx+0JZICjG923AfMCmlsW7ZoYuMWQNdpoR60nenQd7Ybh9p++TH3wIHTJLInecOlPyKn
RNVC/9YXUz7+d35ACgkh3S1RPRAtcCmi8KLpTXG/E1cA6L6PTahwoWMaxNMVHi/AFDZp8Q9PmW2s
3WODjAzR11g4X8AyF/cQizD7g80uGuWzf0zLjhsYn+IfxHH+/T4XjoUElbBbYTXpsBXgIFpCa302
crnBtCfn+If7Rnf9wG/MD/+erFvND8MKcPWwAjuLL+mFm6YeWKDI6XjVNff4zWGVUTqfKQc9foQW
BesfSqKwQ5SWDfthE0NA8eYH3iD9D7vzhZ8cbf8PzAltaq9/z19d5gcjADLHZU9+zZ4EY1jhE037
9GLteMdO8pv8Vtfu0lwhnie/xi7fmLRwdtkv7nRnnjFXj/TVeYjmYmIu3MHBQCOV0XaQkP0exHkK
Yz9hFKBwLH2wkvjLa+dREtrPZwvrh0VXdcsO+dkZw7rbtzL8Pim1Ynser16vg6FgMXUtho9ai2JA
rwNUFkea1mKWwJYi9WBkR7dx2IyWtLtbe9j40vjTNcdiIw2/L9g3sMhbStAplG9vieXwHNNzzZix
V5KlUZ1HSpIbrDgNubrV/b6fhr84EFRxi5YyAsce6KMNyO/b+Pta8TXgvleg1zeegH/vXj6VteDU
/B4od+MdUB2FQULqQibMfloPxAOkYGjynJ6AxI5cLkZBVz40WsDH5PN1BbN+kw94nNMC2FuPNVrj
x9dKtAWewFFeVQicEiCHbkBJw+CWxUplngvsIVO1f1AzsO/MAO5b8HRA8Qrs8pJkSV2fhUAVQRYq
unghJfOiBNxA1OoRYL852mWgw1f0Bfp8lXyijFTkDvPRG+62Av/i8MLYRHREkeACjUsO4vMZJNkj
X/F4KmvdDO8ug4dsRqOB7gI6eMU7CJFNottMFLMx4K3TxqBRlP8ybZwrZLAwav91AqYV1wqSExNw
Jq8yzC2N1Vf8lrFdaQHiNbau+t1KrxxdkGI/iNFA+UnWGIjwGKwdtHomZl1J+NI/i7P2oU1exySG
bgW5G0MnDZtNLi7WQrzdiM4cswUpx/SaqeeEcTGeH+RHjzUCUhpRY8V+pn1OO4MWhxjGUHwAivTo
p/OjpoVSOmh3sIzSH2MWJjzFL6/j5sLC6njPXBi0MUx9o5HCE8Q33BMeK9/PEXSgUUIP8p88FsOZ
GUR6WEiX9GhGMZxlFFbOj26bijj6etjMEMp2xfAZwlntWRK7nxfQIceDpOFFnkKaLzjsgtbFXYaW
CHuZk3Cgs3AgSqQumfVYLdI/+YcxRMNfSuonJ6SKtgbiw66eokECWfhOb/mudfu8gWvzTL97LESM
NyYxAjcEnKw9t7/sVGQoeK7uok9rovq/Zg87Ycs+5J3DiH483GSTobEkHXRExU6w8Qx+3mfXGwFX
iIvAduZOs50R6ppQvrsRAj3m+ByVD48z/Xnz0iMPDcu6u+D3WiIQsGIF8dt8l1hIlGEhYI8b0YXS
yoM2Ltitsc4yWDJ95of4VXGXEN89c7k+eBHQA4l7BNd4WcBk3KmVQ0BkUfEv2JGJzzyo8KZ2pesY
hyObveVOM1phvxVIt0F2vbLVGKQNF3YBC4+VSsNOfJt5lRaB7OwjnpyOGQqM2BCSjbDJkfKi4SdF
FYxIhEegJlYCbkCzDsAzL5FHeV2Q31myKGiS3tUzcakYfeCyxZmdAjlvAkiVHlFQwKIbmOLTI8Qw
TfQlJl5Khgr5ikfufwkQClPCJ+TpFGpcAHz6iUQMnvPxR/4pXlDlqlfaf8zc9/yzPsP0Y+4OdCJl
k1uCqTFJK8wVYRIMOwAXxecDtIdPFMnSsMIu9bP/bZ9hkVBugdE9gn4GMpkyPyKcoXlQNl4voOVA
75gM1c+wHj8YMALMBhJOZAG9q973NN0zlwdkyA7NGCVbmD1MfhGSxGLQHuhjC2YjwYt3QhACAlqT
7R1xowdkS2eE8amrgL/84HVNnYhYFvefS8n3cWQ76oi4UCMB9BQoqyuDSI5QMGpSuyL09eDQykeQ
hzT/uRbjKBqZ/ZmpCyKJAmGO4YzAVilXLnSdhgRJbjdvk1/iooEqwkYYcFAY71oGtUuamoQ+SJQu
uHVRGcG8BHssGJIuV0CK6IzDQAKuHrOA5XfuIOzL+5G3eN9yFXiD/W/J2VgwWOVx0zCZrVjobBfS
2HZF7nG/xGvYqL9m9PxI4dCJPfwBPNPETwBUqHJFkvAXCxURgjB55n1dYI42V9a2cmURs3itD6bO
1hTSKuZfWLCjf5bnkRQRzQmvdIALaw2L64wqwQZ1s2s7W2ExjibsXihjoJgHOq8K/62NAoCD+Vmj
WWr3JH2PAMvyZ4gEBzeMCTa3KN5JGsDHdfHLLclDThGOJ3rQ4vRhmjvqF/CC8DPT+PS6PHNI9/at
vcQ74GaAsZO9dFCJ8RyzW9YNxstoIotBDr6fVr4S8YMQSkh3EKlaNy4jVg/4JKcuWn+vkb1vj0gG
KyxXEOX1eSg2gMoB7gMhx1EYhMUYADQXK5SWyEqgUvSLpDCL4FprEv3Pf5uMx3hdgNYpxibNtwMK
V6CAAMVc+190SJiLA/TvIQxMgqqKtB9rTUGzQFrqGHnP99k9QgaHb4GAgXw6aXDybqbd0Oz/J40z
le9p14lRPS+XEvi5j5MjYKh8n9RrHnf0shDVEe5XhxTmjqdElQpVY6Zk164O4QXMXWgmj1c4+8WW
vPI5xKcr0/uKR6x8g7W54bdZZo3mc9vFMqTJSJ//xosPwWlEnEH/Q/dBMrwZ9CaBfkRZHrHzxS9g
hP4ojjNj+GhQr8F87qGo2yrZtDUCgNmlb5rA+FPflff8LT73T544QJGgxovVnFbaLSix5ERYQIEH
/nSUigk6yjmtC50Eieg2AtNUb5rWJp0tBR55FqXrGNktJiTNovyW9/T+4J8PSNkw07Fc47lEeL/p
HA2wG0AEFVZ8CwHXhzpTzYQA4Vep7GY0+2e2Al/plMDgh1RoU/xsKLmoW1y0A+GcwrqUqHuoApjf
nvMxuDHsU48NK3M8wZHuZysx4kCHhwKKEdRjXcnIrrnofyRO0W/Bi2QugR3+eTc/EURIxAiFwA8B
mlsOcCVBiqZsaD6N+3WCagsEnnhOBEFmp8SpALbD47cdOWcW2X7UjuwfBY2uEhNjtf+orFEojj8A
8mX0iPXCq57MvYasL/weskYv48AIm+vedDTgHmHPykxuaZRax1eJI3LTYgZ3b0+lMsFNzU+KHAfd
fP98Pl8YNMheOYF5KlDCutU4dGopCFqmFWrBOHw2A+XSd8tkrpy7mAp1HFeSXjPIVg759JE+QUsr
LwTBJJ1hd6kHk7Gti1e+ejw4uyoAQW0fdCZt4fpv1GDwJRaj1ZmnJoUfY2nzuDMQrQhz5dMbxxdS
pbPNo83o0Qx4+7Tg9mT9sbw/H6Fxa6OuNj2DNzoN7NHpS3idcO0MlhoSber99l4xb1Po3M80xvbV
YKvVMaMLmahoO8NpVQCi5xs5SzdNfnnCZ3nKgyteXdMCyo3Jt8DYlRIiiefXKHxNnv58Uo6T7teZ
FM6SsFFMv4DSJn7njrGnRMyQKMRRT9U65oD9LTDhHSJlbN2iMj/1GcCh28eQG2GP5EpxY2aWrG8I
JRrUuxX69485s5S8Duo7Em0DxDOpP0tzFqKslD8FbN+kmwLjSfkZV36vo5BlARcoFZQ4GnRaagib
RSjJzHObVc7B2klJMNNwgkQyKJegQ3bhndEpAEP4QUDJrBkDqW5X9Wthd2PmHUY7cMSfAPlvgAcH
T77PnVkl+TcdRdEGuqEJO63ZGjg3Piqm5BMwgubDBNlYsKhz+drDtpjKzh0rWN353syLZdlvkJxo
4Vz0+nkWf81OdXH3btOhrWS36jKqwvNLy7/mEuLhcQLnrU8/E7k8KT38a4ZhWkcLCu2YXHbvj7/p
sYrrKRy1S9ZaQF14LxnQxxQeIwNkmcJRm/ntc6+1o11Nb9zAREGRu2ZoHek1II072FNT+ZNaKUjM
6ssio0JdRZbeWgqS2MBNMP5SVXYhvCDdCFWkQ2FNNsSrlGMjex6gUyb9QRrClNNmeCG0MXC+1PLq
mfg9zeYGCkgeb+6vedCoyA5r8rHGmqZBuFwyimDKQIGV6EcNbGF8QppXdZH1zDMUwpAlR3kPnLr/
h7pQJbB9cHTqcZWbc1oXjgwyVw0zlv0DbRG9YRIKLghjGd+41VDdEIFptJVJ0WAVrjEsnt2+/RlI
oprs2zSCOWCG2zOs0PGmBPnLq++pwfwip1MhJ+hHAjExwxfeGKTKiBQlN+ghHa5BjPeST6kXfCWs
Qyb0zmOg9XONBmz8ggGQ3d8bzB1eKdO7BAHE5I7du/Vt1fDS+1S95EiB9reVURJOMslvbpU3Bx/V
aOuij9Lhs+7Dsl9LVhXemjcCrqg2pCkFj3pSSdNH7D8pc2+I8snRa6Y7j8R081725pa8fpgOTGgU
HGV0H2/1d+9BnFErpCkiGeH5A5wHKJRwVsjIYD3rK3x1x8SV6ZhnGFHqiGvgvrRE16R+rk3OPzp4
dISJ2xsVlhJjg7pDVdFnf7ZhD0Waf3ZdQOtZUh1jPxvsmHa2xStwptS2R3rG2aFvFzwBLjh8KTFc
/Fh4smHw2vLIx7p04n+SYJ265Dnm0GdyjrW7ZKukUrOKLAX5MZPMEjxLmR1FYMyU+jgyMM56oSH0
OmoZ0gTt6xn0nVB0JvQ+M9D72ov+lF+aHGL3FuCcTvI+JG42fEraGB4ox18aenzsKamZBT0YI8g9
0jaVI1kNTf8OSR7s6GNYKiz4Rt6xwQiAubKVCVdVC2CpDmWahfe5l2jho/hmjg9WknaC3Nk3/CKg
yYrcb8Qwy3vpXjKd7sOAI+yuxv2tQpEVZFjwaq7m7T2+rWXicwOk5YlWxIMKtdsYj95pbwhNS75B
0qymTJKgHsOl6HcvkgRqrIcZn6ebBePumMI3VM6E0ax7OXPzk1fz8qX5iZ8aZWDxjH9Te9D2qslK
ZT4JFQ5gUh+x1BZjDLrR1THknQ00+QZ2b2W6FntqlgLqV5jypyTT1rBOsQupAIXWt86ds7576as3
46B9bO6yqEu4oFglGAZiOgtU71bSrLRvlk5q94QApgbG7V2uoknG5wTmRwXhuKFavKOuoyu0bHBD
xxwcz6lJRrZu8nKVwcKDut+48n46WGT9Td5XVqTV5UWhK6ENxN4sw6cQB61bcZmnfxJuJGUDZvux
55H4WXV4fBeg6O8PjiCKJtnPjJ80q5dIEmVQiqaobxClUCfIkwtVF+krGJWBWVS30bqwKLdqhY6e
WFvOE2RUq76pjEmQGCdGFQrYIWmjM3aoGzIlRMwzzzJJLVi72oA+iDJb3sphV+QMU4FLxe2bnICF
Nhlgsf5Tmgk3+k63JxGFBYNQq4SMFAcxr1xR0Xag91fClbcg6af3937WU76SvSibVI3MDAW0Z1SN
N58jeG6d7zVeqRBDFaRKChKJYrLWimggEllGRgKz9kyGkI6r5wz01YyS1mIMZR7rfFMmr303CmkA
Sg6t9GJcOeepDPKlWXLP5sXWMsxFdy++ZwZUtfk+j7Hh5WHMWPHaLN9MBMJkXu56Y7rEcRMqKYjd
WSFhzoRfiTQeZmmB5We7yGg7anMqiNmDYdxwD56FslKw12y8MYFDbUD2j+HDvyxl9zLnG4u+jBbr
QYf1hazI3ks5P5E4QaJFwT0r55efd2NdmwQMfFfuTyAfJsuwmMPloaFXaYDu71DtREGetV+1dLjX
Kj8HdYQp8bxk8z2RVIQrpdaIJpQTBrLbuDuZwDCGMryjC5xVpwLKQoKDiIU9+AzNBMVadQMZXH5H
9gY1FEQW2hgnGXIOhfwkgxWWOfGlcIk8jk4CPms3t+KavlTydYJqHKgs/VcH4h3Iq8yItp3PbPnx
86pYjUh4tdlK/6mZ1E+gcdJx36FxYek66x2NOVZjXzBL4S7goJbaY/GT3fzuCSSX/XgbM6+uyKqs
oGGJV+gPo/S0TFiLPbjKeMRGmDyiRumpplSY5l5HzzGzrGWvHe/N5UYCqVVHidEBOv2Dhmdrs6yI
Ibf8Z8ycAnzNPKaBNN3fOCY7eWmpuErDGg+TVxpO9U8nD6tbr4cG/lTN7ac4ztHomrMWlPrdQPJl
zI6vGGi9uc7uX91MgtgcpvNLazWhbuxfI46JMqxUi7JO29eKjoHMHUIj+av8+n0wcHlNCtNa04QA
z9XhUG0U2ZE0/ZJlLxhf8TPK5MJrhhl6xCuzqVXEJhBeL9oPkybFqIOQkjC3wpEHIRw+/9NNoIea
0ngEPJS/GfJhkl/vI0aD87yxQdvS7MNSA9+8l+VNs/AJoSShiEoeyJJxB0cVqT8MC5+9QiqwIl5Z
uemrPUQ9/EQkLnWfDaGuFYFlXG/znrcMuE58SrZxVtvPOxP16b0fKC1mG71nCo/G7+usaipKbNKi
RmugEk643Ta7faFibT6KwFDhCj4Su5jQ8n6E+tmgnMteJTr39F/vnRO/DlJKt0HQjghTOdIEDJdT
gOfJezYPqvrLROzUHL90C+AN+Xb7q3TAhUx7ejq/D5l0/EHRg0O1jGlFM/l3rKzSiZnKOL3pFY5n
46+VPd2niYUe2gN5EYdDB46tRFqJ9Q/bXHFKJoDk6mg2xKr2Ly1vun3DwnvmZIajFqTAObM5s/gJ
+ADpestqTO806hBlN7BB7KO8HtFX5D1h0JJHGq2qGc6SEpINan7COOn+3ZcUFTl+JR1G6tSVLdMd
6hGTs2VGsykvQTpJslMXNb6+tXnVvbrd0uCUhhgG7nM5MxiPgLSmAaAgfNZfKyEdydFNN0M2GtSf
a1dqsl1Zh415qEijmxEl7jmXjRPnmX8/VfxWaEnMKULvytmQvmcDagcwD0QcrybZHnIsjkDuPYyH
++qo8ckPlFhey7ruGTOmB9zqWDC+3huD8QUnhgz59jafgrqcvHYCe5pzlhZP95W/D+B0/yPpzLZU
xbYt+kW0RqXIK3WhYm3oi00Ng0pBQAH9+uzsbPfcPPfujB0RUqy15pxj9KHR+X4iIKj+vnipOp2e
wWvsaOWec6iRJtytj2LXfaTf7TG1TMXOnQsTL3+nhyrPg7Lz4/5uDQeoVoAGAnVxONJSyH44BNdj
wnkaDCJBe8LLVH3sfvBHfzA5YEfX7+yQDwLVq7gCflkGwOJRQgxfljz0RUkXQEGfLykEW4COfXZm
3sjHngd5rC2/WXrT4yYoOjWIO+ZGNA4KdauNgYvwSjzz+EZyTsalGz3i6JXJXtfSjDodT7y8QntV
ITQXGqhFFt5nUy5eoA1UFWK3kttfNv5Yo/DQrzpPvcbiWLzrzWT0sdUKAwnoRCYwHN+e1eY7+jin
R5S+3rbS10vtJUwYBjVMb1kg4dxXPyqwKO1a8Q6MmJek0nf5vWPKULjbdAy1lKcRr3D/NNddXNif
j+SL2snTQbK+tc5U4pdXkpv4zUCfqIU/hmk1lAWCIvwIbPW4oRA2ZDk0IyvNRouEQDq275+iwc6b
+qq4+yppyV4jH9onLOM7c0661i8Q6G9mz2+SKO5a4ha0lpWmYe965sDOcb1TU8ZAKIkbERKyev2k
ia9UCs8Ez9bYGTpcAFcqXCh6pjrieNE/a4Zy4IYorlRo1yKNeuxCEtp0Wosjhl6iYOfvYieWjaeA
G/wI0MWfSxCLpydPnJL4bVqjMVQqf5SdKTezei9U3aaEn6r4Lb139vBm9u2XCibXB3Umr/rjQzek
IPcWKAkEAYrHQkQPoSbQ7hWM2NQ/JV5YlXq2ZUwqJoE0foTiiAiF7/uofek/t5m41wUd7+roNFMl
rKpmXFyzXNzXlcsp0WA6K48Wan38ZPMSOOFnOoEArcIzZ0CScMpnlMWwq2xnb+H2FjxaqmOmz2wb
KELIXPrQTjAyOLsQQPEIERGpLR8zxra9q6XRVWIwInh8+XVymIBglMIBVYiI8ovUK2TC2yC5k8xh
+kljhKNcNCGK2bpfJouV8rH0NEK+zOBNM7/KoNMgjEpZwS1RmpAkyMkQdMJwRSS3GVOCr6Yhp1QK
PuvKtx7ZtCY5P0b3UHcR64VlEFMeMWVSBnyGxnwBzewQ24TxDcdqCG9tsUXT9rW+F9w2PH7q7xfd
BusE2h3Ew9Zj6mKwaveoHqild7wGqUlr2AO0cUGcYhHGGXHV46Nu9zhGJSeqZoiFpWAx2MmZtyBZ
75Da0MUFFK1Y8bJYsDGgzIXpP/syGE8uPTo/3ioX6MsmQ+bCFig6zM5SC0PJZ3JpO2skTBH/nbB1
3C1QWBqPu06KrVFd42aInWaTIZiA78lveZre/0pS02aDaFNDg8LN0OY1qVhkZwGzJylqwi+izBPm
zABkkUpM87sz/1gLxons9WuiosgKtsiYSx3VL28nT8YtsmoviG2o9111EbNE45E+xmT+2oNZ/cHs
B2n4lJ/Fxz8xxMWcZmyfN9IZwdvgmPWIEdAwOeRLCeEJzByf/gRl9hbNNk9eN8wIh3njehR+9wxn
EfjxpOyeIVgkAAIWz9MpEFZfkj3RpsTBw0M9COseicFx+JJVHNDNn+khK4d9ctguHtikj+g1vJ7x
ysvnTxfvw8M9eQjPT3RFiKTAUsjHKGTjwhwZTDGzLyzCTJDRwyA+j2OU5rLPE/C6CNTO4cuWD3i6
YHPZ8g+hEdmu/RMXrAt2+jAlktGN198HOYJmta/LnUELTgbkeZuOvIST8/4dDeZCo+5thUSRKqIx
bJZ1IHMepi2FGvB7fp/8bk3VS9eKoKjoFZsHunLkg7S9fe5daTt4m1pogQ9bXyuUQLonIqoqTJkF
2S5YbiOQaZCTnfLkPkEGuzJCBOjFriqt6m3PGJ1EzNR+wQeF7IR+z6yIDJMxV30Pgk8x/MIgCdiB
f7qIxaj6zhxnTQ4NIB1D5Sb4j51+5ZFH/2QlYTEnDh5D0wgwqYc90aqd389+wl5QoMX+Ynlunbid
q+j6tdjTDkVuP9Ay3hACvPYIP81s2XGAenMeNXBZbN8kbMJLG/Ji1ihnWPB2b1MFJU8T0aLZgdck
MRTCnDJHZcgR3LmihoD+LuRrBx8GYjb9N/OK2xiSwkEO77MHVlc/6Y3mkoR0GsqV4idHiGASlBXO
yZ0Zc38PvdPeh54M/mfEkyk2JN1IHYhoiMMSq7l2RCGb5zyKZVwleTQRL/KKjyn5+OrM56xAdxG1
M6RoLsTigP9dCL2Lv0RfP0KVdSySkTq+nN/nTcnoBxpd4cuimXK2238Xk+VpTkxMxGjY3nZeqxjJ
kZ5qoE0nE2fU+j00WDrovVt5SJEWKXKuOZz2Gd8HsDu2LvxufxcyCXYJC4DJfGg29rJjFRK6I0xx
RhIJMUQdZ28z5hPSDPxgmaFcPT6Z0WDXIPxkLvzV5rx0kneE58KXuYTPH34/Cd8+My1iO3wcPfhn
vEYktEfbxH8Kl54pR79pPOqyirkQ/2Y7mNXut6yw6WzeypIRmgF8beSDalMvHaPvLetc7000bpro
vnj3Kb0BGyH34c2LEiAiU4yAgnc6yvPTXJs29tMvpt1pTsen/a1lC8wdPcKQwwNnh3bNvI1lGLEb
pwGgBjI6NWZKFI1zzrrFNV59rzkpe/1lhCf9bQrq4PU5F2dxDaH8Ca1xmZxHQX+Of9A3ONmynzdT
FD0w2sxsu1VA1HE9kIueeNG0K9AgHpDJzzhCcCYMlpKcnB/yKul8W0TIzu+YDfzuB4mfTRwRSnE6
m4d29kcbQ1roB8E5rSrVF4rpk0+8KcyW8Tb521FxvI8sHl/AdFsxFNlywmTJIGfxZM6xL+10TS/X
ba8n0A6OeCaa79zhv4dJv6LbqoRM8JCONLcGCIK4HYajqFhWFP/1BbgZJpHSvHyIYaV5wkVApd6C
NfkUxP9ZSNtp6mm6QUSAn+4nMLOfphTBbngBvBnTwDFPy3eQzssPwbAGon5E7Wz4f6d95sXO0K2C
SwI/ewD6lTtx1xwZ4aIzgdbGx0jXLxNi/Vq6sRwx9TdlH01z2tiq/8kd7W5LH+8NJmY2xt1J1/MM
Y5L8yNR6uTyAZMlZQAN2LFlGfG2Zk9spEhP8cibZgyCLLS2gof0ALGzR9aqt94ZFt2vNzgLZxApY
gFIzCBw3RIIRZ3y2uTz79+qiN9s0dHZWFI0RUY2b+rd/gGV5rsE6zhpqBCP3Th+j9/v9pdplvsD5
xlR+uVwZBSgz0h8Vj8JMpsrlo/8ioxeW741gTcw84lc4cC5B1hUkkbi+f9Gkf8KvzeCDfBVGL78s
TNkAqfyy9PHyx4vup0xsBp6cBgbDC6m1VAnA4/Qdb6CuYA3lce7gmJMtOGcarflYYFhYkSbY3emg
L2pHfnCH5R2uEOu9GDC1AEZ4EmLeSAmWcfgxdx9v7LwYOSIKlAh25GMQkpw6eBXluTqD2Vjw4P8p
eRoWyewUvraUzvywy4uH5KgypKRWoN0+JI5rh9rBWfi0PEK/xi7DbRzCII3n5VR0Ah5t3hBsbL8Y
KVqLXsvf5A96gqv76rF1eT2upc+6uVF1Q5s9/NHuEyaAIL4rkmu2B0QKl36Fwxgly4owaPxSLKdY
kTA0K/bTBTV5bpeiN9rpLqMOa3gxQdbrxtjBSpxh/pGHsGjlQP0yPK0F/15wIMSPNppxAVnTWpov
2a/jlqZ2+jS2aaRwxuVlY96uGzt22sngdOWCoMw/v468kvrmYXVW4aGW+HDqYFme47F6mclcc2H4
4guOgEpS5Wdblthkw3pj147gw4TbFbh6FFdztxThBwbXP9vC/ZK6G2Zb+ahH4vy0IjDZ+Gy4sOjp
QYXsRj4gYLRHi8eGKv3GjvUIT6vWZSm5c/Clh2EJi36xjJ1ywRujtjM0Dk/JHP9+ABgZzTT9YfbP
f+NQTTh0vhDODNDhdEGftS9dThtDy/koLCR7hOvOeIgW/3kdYSwcC1TcKTbrbRcWQUz0zAtji4Rq
olqJ5htvUaAb92sPQBgZFSlC5G+Y0q9yPZ0ptl8o0jn101IMet4WxOK47fimHdsccJeTfTrfNzzn
zuQneM62FZ4FLD93U8DQQvUIaAShMs6nFy1W+4Q75X6hWEdUTcomGfFUo3QXZ6eoWmw/FMsOK32N
k+CxLygBx+Yy/tOnKYZ8uLQkW6Dn+ovxsHlkslJ/4+dDic+OCscQDb++/rjZlhOIm6+AgLDbVF6+
rljYqMNx9g/CPlP3PsUifHabfyvSIJAaVDzIyN64BTm/N1OUzssKprwH7jVilcLYxu86wmDP5PqB
0+4UYccG208J4QgHaabA/ft90RoiNR1TEwYxwXsKBj0m7iwzP1imGAk5RuOGt0doy0JtTd8AI6vi
a+tCn33sC08oX0elbQXc5dQac19/mP/i6DIfiNfhB41XBf8PZDYjBmdwbWsr+cXAGHxWYBbZG9PM
hBPw1Y3Pn7h873UvS+jIUM0AMO2nX/hYvGzkJzURG9/dJjYh857U8GR/brDUXGWiEjCDn/YcaR1e
jkDggUimvPjlbvexS7s/0Ky5Krx42IPmKMVpogkWik/0yJ0RT6jXEbgajN1HW52vTMJsThcn39z/
oC/gLTUTG0EsSKz1G8IKkHk8ctuPM9wEGw3Y65IDAjr2l2xP9hMd3787XosmoIEmOu1ysh/91bcM
4jciAs6evKQIXGaMK4yCN4hW6mZMk8t43hpK0tFMWsRxGGchcyYwgZK8ecouG0qrBNV41yNqYcBb
pjS9Z5AB33d3NHZhV7DfooeMMbpg5GWQuq451v5xJLq28/sqTSyVchDJQc1W86JYgLIkYXCCwTTt
XBQ66MoSapGLKocUnvkOsZuSHlCTwI7hAUH7zdmymEraRpWMyTRZozri7MHj98Iawxntj9sNA9oQ
fc6QDwbQT/FHHR95/vFaoh9GNwhDtealuLzAWd2XHySgb4cq6vETk8KUmdib34fOod3Fh2yBKXry
tWPJwGaG5nP6x1YDqIgjJL+w7Mbv4Ul+ITlZ5hFzPY8YPT7kY5Zyljy3x7cP9Ljyt7SlNF6yYsu7
AdR9NOs2tBVfR3Ziq9pJPnTfoppKdjOFQreiUW6omqMwwmbgYX/n5ZZOJytse2d1zSNpkUc9TIDG
Ezcqmlyzc5AG0x8HsTZPBxY9eBSnKW0An9KG8zyxIs1xskEgR4b7EGPQejEJHkQ0oMAKGb3amVf6
kyZ45h6/3n11F+1hV7Zo+jHXtIt5oobvUwCblLv0+R2JRooAWrWyRaoSK13/njqSnewPlKprPUWL
B+/YU92v8w0vsLUq/JgjeNKiX280Ik/oS2wggtCyIKXeb84PD30KOYbMBThtkAg1cLkYosESxmd4
RSBUHO6bbkLfFwbf40b233y8a87Cnmft4T1cYhGTMxQAcFXl7tUSB2h/pxVghJB8NGDu9nch8mGt
+zVbIFnc6RwYeKPQj5LDiGBRQ8B94Ss+LJTEi7jlKscRic81qLbxmAQuKLYgOokHGdFM+O7vvGSj
wu0wZFJnDCU8Il+6UuC7HhZTnho0E1o5BEsRjEkAvLeXFkDvHNRO7sgVwBntRnvaqZdhpc3D+vLd
jxcoxx5ByazdxBa8UTc8d/S6Qa9AMXa1QF/Gv4QyhnREaOo+zcNAf35kDj2YNTIZODY/L1rKRheW
+37x4bT3ov8wWsLXoHZ4Mld0P77E+hQz6BqDpDWmVU7NzOiFGjA9OVTYMuBZmVynFedDujcuFswr
oAwgYt8508NtvuLFzIaM7NcTYbt6oK1BzA4QZkj1v3DzQPm3cPPt03Wb1zb1pzSs2ahhisrYtlAV
rHRaLYZ1oFsBdoXQWTOr4e3SI5j5E6BwP81sUJXjecUL5ceLUbvSlAih8IlcLZrSqnkZenwcg/Ll
58AReQuK8YBOtOXhABOoOw965Gj10Q/i9bww0ia+p3W4PSkdNfSsNP1lMjaM5O2l2KV+GfHYLOAc
Hhbq9UtN6alXXAlzbKVc0/ovX9x36QJZcMnsnzhvaU+REOJZ9iTekm0NVRZBBne6uj1uKZ2cIQEa
hLOr/Dx4uRsPII1RzBI2WHKAnInzwepvnUkNog5V5QBqOSfoAZMzPCpLTadbD86VQ3c3Bw7U3FBV
aSEEV2Iyf8Y7HkhWXgPZ/cgCKMJEPqHDQ8UYW5Ca2rGNNKlbAR/EztL0juISTflEU1EfyaHD1G9N
sPp8bFlYPKfautn1HBFB2yFhY1jlZVhR7EwDE0IiQjieiwB20LiEaA8F3YfSFOQB5FRD/YOqiBfM
Qdhauvdrpbh5s3AUDvgoEVtrgBiBhGEFxkXE/1wgfz0Gzn8KCAv4EW8eA7F5d4N/CCWCNwORLxRl
RMG1d/8Tr6pqg3QEXMo7HoHy4W3n6Nf7wJ9ZEGBBf4IOU8A/RjItN1KNf+j4otCgmxOgyn2G1ex0
QNFmdzMkry9jRVeVP+Ks4GVzcnM19HWFmxzVa3M30akmiT1aczwAz2V3q8+tWd7Hbsw1am/SvKMU
30DgKjxi8QYlqH1lacERt8dIBSYInslCbT3sasBhN9gzaHVqLAtgR3Fh7xHP851o8vLHCeNxGjTb
EcdqzkZjQyswTQ3ZBM3vfb7o/zS4mljOU0qn0sTweqqtFv+VpezIAhOna5pbjlDRpqgn1vcoskf+
i6aIRkHa0W4ZQDffMxrDNwqnKqLJ004r2FIZkTSECFrxH8cD5ODm10a+Z7zBK6+3fHyIZyDE3HZG
94vFoXbHbE7tvGZHPIHac6jJHzBJ3xZeseN3CLhxmsudbiYoEMLKcGR6xVn1ykUTfZ7Wlizk/Dvl
xEuHhzYWB/LD9bE5cToqATJg0eZsSR8Otvwyvx7uQQ2hw9mKlwqQG95FzpAS8TwcSm6SX5EZp1ul
XXOao0wb7eI1JibBe3t1MRV+RXMnjwI6MaUt/ZR27HAyHw6O1ZRzQnGmcLfuYbyhx3Dj4XHJ5wK+
kj6nhddeGkdnRhIi9s1IKtnmAe1jWaD93S3o+Gr2l59zQco6wTE34dRBGSjdXjtOr9Y7OK0Q9GFH
By3qfE/T1xl2Sz+Dj3aTZ51HeFbbGY+dQANOOiApSV1K/kV+4yexlfdfEzCUULoNleEOsH4HDt2r
qBTMP9lqd8NJEbNogIpXCe4QLawJ00Pj01gJRCIhIENpqrnP3uJK4uXZF6sJ6v5z/7Xpr55+eprb
9DKGYyOb+NDA+7rZvPllmdM5cfyWh/RAHNx27IknlCS+tFNBmA+w/wahtP0xtN1pn0fcxqEjp/fm
JHUoN80F8xmDLkRGSZfw+oCGoVOFjIqaEXkMD7RdSxaZZR/O1MLADDCyBROJqUAFdGGxTHRKKFtG
+7sZhi5u4Y26beoLCGDde+HqhMdbdcCO9kC19QxocZaPGQkthI7siytciqjcVJHmjuwXqCe3mLfM
pUIBF6S6am7JYwaEFvk2AbAvxc/IIZxnY/BRu6RZ0A9+USc2Q0M44/gL8x4eQvlDW+DBx0DuAK4H
wcPD5P943ZIciQ5BqA6H5ZM6YytLhRlnTkwqJAzWHLB/dJgoHGf/2l3VYr2bt4+FgPV/9kkvE3wG
KjWm2GM3cydwb2TYtjn5ubhXsDIA7BMVupMgADz2wbS3ce/dmSXAJ4AtZPbe5yDS3iNZkXksuDDk
ShQ029zN1izhTO7oKOH4hnmDWChgiIF+nEMLxg6owQqCYEwvNH91YlrlfzjPNNCwbfxzZeQB+8Zo
YNj/Twyt2oi/F+cLnDKS1z9mQHs4itj3vxFkP8KR6bURwsSRjWGYPg4qMA0cmPEW3NQha2CaxVP9
ibYDVd5wqP9eIAz2vC35IqYqgHaITi0hwwF4K4dasjJwqTgc/FCGLd5z7D78Gzb5BkMQlgnK0qi6
UVqSI/1pItC5o98J21+kXHvZalYpxAm64SgCgENhOW62bObvYxJhAEOUa9KdQvTL98WxDFX1KkQM
LwaXy9ve/SJjpGgIYJTEhaVM71/6N0Z5fs/LXYULPQ3xb4PNB4Je2PSdfy+o9pj3w6wUBh9/ssC0
sKPrCqSUSSIB1O2IP9bVyXREc7Zw+muV+fLJzttz2jgAUjCnz1D94nwNqH3QiORnutApXk1XuJJj
xaCDSFNErcQ4EH9pirN7MxsnsyY1n8z/6mf0qWkR0+Rm7vEyVXTshAHx6+C/rQLhM302e+QCXWnG
eBryBXFX2G8IWcS99VieMFhwGn4f3832Lu4F1PzoV4lTm3OM01iBx9BGyYWaGHoPmvPLBsUBxkYo
zZnGIBVoKniTeWe+CJfFWUVVvHsfJYXWB6TM01y4QrKXFh95QKlWRFBY6cf/PjYPVgPF7V47PTsk
8ootX4ZKCu3X1S/VjAFkXm+f4xluEFISIIQPr0MPGZ04ILvhtUFmoVh9t3hrfG+njjq2XcRp94gJ
9STf6fsq+VOomxLjPiLtwCY+ZAClYo3hZf3gUyTkOV/IhwR7il749Z7O0CCZBHKObiqLGnrIDw76
lHKHUc37hA10NDg/09kic7SWtiPs5qiv90pI5USSZcV4GZ4AQ/YXOCsiAr8slayE3eGrnLUmTFEa
TaaYQ9F8mirLJHN8RFMSAbbCAMfl5WG0jzuVYLJueacQvbRsLIBlOfF/3HE2zwqQH3h+H5qNQO/K
z2BUzDdjQsqz/s+SiBuaZW88VQ/ZBa+WPgpE0hfBinCq+MdPS6xrYpH0d+VYgs6mveC2d9roRegj
5sg7Kn56IPjqmUwzbP6wx5XYRCP++mSD8JWGLsNekuexZOOhki6INp741bk9+Q1r4BAGyPHV1YEG
AGueP7GTYY2nq1zvQVJhy2Y3ZVh0k1CHzwcQOIZUTmldeeZlGYyqhESQaoYVmLKLEzqHF5j+Gseq
ylZHiwlVWcshJkak+MTiZVP5Fxl9E/pI9ydCS0PgZvXV2xU5qNgkJHPYQqDzD3Mq9b8ocy5D9F7I
ns0nG06GvEEa53FcS/i2SNngSzQiVWqXBy89vge7zz+31FbNifrzkTqOcJt3gyO5Yg8w8xsr+DYh
Q2QIC8R4gncceivfFmbrKzwdKEGYw3FUSYwKz/B3z9SBZCsfuYC+uuo2FIRQ9O9h9ZODwwKw1Rqb
Le0QkmJFTtLQBLeSS9vARTDpERsN3IzYVO4oE9kVhc48vQ28F9QCMi2cLY7wwz9jOGbTKQQIT148
QyRvo7m0+s7FqA9i2FbyMPH/4yqm+2T3ZnXtMF4mlZUh3DCaJdtAZmGKyJyIcv65brZvSBm8h2UP
rIx/qPi8js/ofeMq4S2Ww7qyI9TrIdVXcpVCndqV3eQGZb0bAhpY9D+39+wzYzmrAhZUWPfbuwXP
HW83I76RFXU82QE+KixsUgs2IMIajQLTTI8RrrfmOSWugz97b8V+g20sNUB35rgpjXJJlputIdQv
DBKAz4QgImb4wrBGRoEImIdWNBbCvPYw3WPixcswqBvqkKz5vtrn/LWTNsV6JKjRECv4nCYOpi++
TbPVYKsPYjifehMjWk2XvcP0wgb89fj04/QXcT8ns+eUee2odS7dJ4j494PGZ08ACWjFBmyrzUIU
8T15TyJloNfHNoHgsPrZD3CWIa3ecvW6AXFPohs7x541q9qiM3jYxZqLV7ls5u04EgG6pIHk8aqt
9YvC4HYfIfV9ktjGzb+7RAnnNjfnBUnGgQ7NWsS3exwL3qcAMP6pO3DOqGYYgIm3+VdcXTC7IlCI
uNf8hwuut4sxVJ2n/w8XSwd/ny8h/9sCvd41IEJQo6I1XAMKgoQrj8vMua/frsaUkrqyOlI94UVc
P44TonL2SJfXGLb3aHWc1I6gqvBbe4QZLLU9EsI3Xd6t4o1JrsFggJAZCQr61zs/ntiyEKR01hmr
6EijpjeO+kUHlJL4lLkz9lg4ihpxHuVpmj/mqyP1cIokJZhlcNoM+JlVgC5qw+U2Ovc9O8bGbMN1
Blz8kSDGjEduL5Ioj/nK+vQTpxwXu7vWbmvxHepSbehytX9yHP/249U9e4WYAt53u1d5CI7P72s1
3ssf0arCd7Mc+2/nAythSUA0p9NBW9FiPaZp8XbvvVWIXgK85o8GSKqTnemWljIOm2T10KOG9tOP
KqLFLX/reIq4C4QJPcvEf3zX3QDfRHE0tH+rYY8A88SZ4DHTOYA14wX7EtaHl2wOlk1GcT5tZ0ZW
FMZEpm/HYGyN6HWh0PZps5nZRuXRuiQbtOn5HbBa35r5y6H0Tq7PRYbWIztzqqgAWgFNwulujWY1
/RKPRObgEz0NxAQ0yhfaXGVuuH3vOz9dD1KKeIoFb6nMOouz2Qy7EqUAB18fvuqI6oJe6/VLw6nd
Pu3bQZ3K+7tXbh6bmB7q25SOtLfBCVIAmard2Re6Ob8afUfRa7yPd/f0GYb3WePcSjKfeXW6OTHM
CJoQys5oxKJamXFQHuGYM7jdEttMNr+2HtuckG7G8e+z3aGCpbmQWaxwjVnTjR+ZD8CdxHX3lgb+
5OvKjJPpmcF48uFLoteqppzlA3lB7iB9N3kdA0KdeK957iN5pynwcVxlRWr6CJW8GBbA3gYWT83n
xfkOefz8hFyR84BDrDioi4YhxMilRaiBRlHBmSGAohVh0Gpmg85J9RteqYr6knw1CpQXESStT4P1
ML4JdILMscoEefDQosHRVyekwJn9IcX5yL7McoZVvYvXOVT33sdzUM4kspIYdTJyLj3+0eyyH/Ja
SOualV/3Caqwh5ewUmgGqgFpQnz14n7tHoORzHgS2KhAn0CYlc7qsc5z9II4sprgyEMxX7eTXRY7
EoGvd+U5/6gf84WYEgnb4i7EVkby+5Quxuntv9VF9wZk2PN4a2t9K15PzU9Jd/+515A+SkK1yeLC
z1/cWOkywLjpdr0/pAjFzL+ZTbPm6uKU48Ip3dXppnou7/Lm9Yj3+lu9kKze9OG4jEpuXfeNDy9+
jDoAMRDIicLqdPJgP7OH66Kt9dfB4Y6pHVUVWw0ZFNAiLsiwGloDRMD9IJ9rcfTs6NnMUa6DS2QM
kw9i9ed5XBNAs1J/Vc371g7ZpJVTKjcmM/mmwJTTf+Fcpkcsrj5FMU6eoXlObQTPn/GpsC23pM7Z
iWrUQTkdjgP0yP3Tla7QVbDl3WhFe5KmgS+EH4yPlGyAMywG9Q9wuzAoMFK1tdPEAHRSGJboJZBW
vb4+iwKGLjy5z/nLHcElnbJ/cxYEdMmRrSDeeV4/0fdVpyDuwype4iHjYEv+LH0J5vE2vXhe8RT7
JBIiSiQMj4wTxixFAQfDOaSl3lOc+qdgXUE6htuAOe002d5R74yuyRAbOtm8OEYWfh/l4eSgTOmD
J1fWKDXA1B+xlqP6CFiOgkFysIAtLJ/vTAVUeOHDz2KmzpScxhGziXqHuA9Lp5+dR1gN+GypLf9B
jisPowCpCRGo1on2J1JAlFzb94Z+DVdHCQqYBkguXW3GncXJjpYlDpJ5taXYF+bNtb2ohQNN5eFX
oPrbZCDviYxfAj7xOt2msEAnB83OZ2yVuD6OPUhmWopz9RoTHsQJdYMYi67EWtctJcgdbG+yA4IP
uTc+dRdYycge+0rhce1BfbpYo2yWIXr1L0AFrQG9A0kdmTPAM3A6uFADFuNfpYUHKsyJezktsj8Y
+SOuMZyg0WUY6MBdgQKz5dZnNFfnXHUTpoMINle6CLZ0xGUd4KNuh/dm7FdsCpeHPVkMGcZcexq+
a0rKwvlQzHYmR5wG8LE7muO9jSjFyluPwHbACoKsY2S44ruPTZria+0in8F1xlRmdrPuLgDjFH4P
abMBXgDYgBKTTzkBT8P2MlS7EP+WlI3qn4pDe7gj3F4n46tmxCAvWM2IX0I6PMtD8hkfweuiuR0X
PL/9/9ebGwf3O+dl+u9qwCtS0pS5yvbEBXGpeW/0h6LPpWPaQ6dy0Itu801P+XgU5vJZDXjfpvzm
8+qIb30BSRmaNkMD3mVk7q3DuQLLHVMvpn7oOKgSobQfOYphuuVjvk3xwhyUzjTAYeDNJ7tHhMq9
4x07DasFA7IxFcg9j1T7s+g9Dh7qr7xDQrvnETOVHy48xImx249cvnvDBR6aT6zgaHflM8+j7rwu
7xW/TbL+EKDAuh2mN1otgJtpZbDHIkdxeWSZFphMMTWPuW8dsYB9RfI28JefNPulvU7IA5VlT+31
nSHdoNPQlxRKUw0sREJ7qe4J+m4XH+G0UeQl5G8NZtB9iNtMxjO2yvYB0GSEiJvZ1lNAs4bx0SkR
UxuVIh7yGops1y6Tl7zFgcdeQ87q5esD7ClKyo2JO6gtmkD5Qe3MagGaImbUhZ6ByQamQdadCcZD
KB/zp+rV6Ax5OrJNU5tSzQkQITvPJ0cobPwGdAViFJnASBuBICYeTNXmnE1oMKNGtr0Hg3ZGsR6z
oU3u0XsVeeQpSq/cgZ55WLZIrnJlqmxVc14RPMlfYM726PqiykEEzogqsU70KOhlIUBeq4EQvi+T
Jc8hQxPgKKZ+pd04WQ6AA8TNLP9bliNCY37oyLy/xuS0zkW7+5uwJPkg+Cf0HZ076xis2cQc3Y8P
1imUx/PJUnHohMBld/CoShHDkOrvtR5EkhLAcCGUuIHr+of40ujlvxEVutIGfMkZ/RjJOa/gM1d/
4Z5waGLIbr4vn/V9O7p10Mn5M+Xa0Zo0Jwc6cTxJtFZm/0SnvCWgTiBfK7VfheqXSK3qnL0C7So1
mMWHXT88zV+6ASGMHayB/2VhxyAV9VQuiOXK/yCu+jTE68zm6sW7glCp/Kygo4SGxyMtwR+iZ5DY
aYi36L2ikuZ9B7FAKYX2/kSbBdccMRt8vHJLvMWw7Dlx0KG7tGDbBMWe+wy5dkhkBPK+KImOwTcD
Iw7GHn8Peid//+tI9LdYcWRw2ylZdg4Is7D/lSM8G2OLil9GQaeHY3h80OzYGcSf9oKvjlJ9+7DZ
zYZKDo6SULklMTRaoPbERyQmYy2HYoED25zQBqO91GudQapuFm2AVHJGFgQzxQYgMbNw8kDJdK5m
z9/h7oWdHYfoI5sd7bX2N2PGE5BjTPeJ3YKb2l4mu149U3TzvJFXxL7POtKTT9PqR4WQ6J/26cGT
Kl50BZJgxJuBQFGyJ7SCXjTH1V9twOC1/Y74TNIRVWqn50XvAJ/iMwDDNKS3jGklm/XEuaI9BZEa
alzEEtZJdmGNVhej+4xmyXs85XzUoTj6il6pUbICXSp9/i7mJlgkHHMgdvlV58FpRM8NQkxds7BV
KCJZsgPC7TY9Q3za6PNxMaQ4T85kQp2rGZejdqod5d2wviEKAKcYNkD7ztJFTFkCqtiJvyb1G9VM
2F6wqu4nCOtopdKWBu+84IQ6okQdqxYpAo/OFyHvjO37w60+60TG+IMARvZooc/B681yFDv0LZ3P
FD8HQseHT4Of6M81WzzC/0GJGSAUOQ8SqKDbvdY8EPKZN6CUdxlEa97lO8vulxGKIW9qwWYIojon
6izuOJu7vGgajx9L21Cx80iATMYIKZJW+ewhUXW+Z0n09L6u5PbIUepAQaahQKgduLao5OfpgeEK
Aqs6VBisUhf0u2oKYJxEP5VtSlhr19p/+S3yb/NlJdOxrSx2Y8rHNUIu60eJWEI0GSratHxgTnga
Db614WzDBs7+w36JSoRfb0Jv9RorQL/5bDJ7veJ0N2aWNbis1cP9kuVXROzYNPBy+jr5FB83hzQR
4XLNVETbtTPFZsJui1cJNR6BKy2q1mrTwv3FE1EwNi3OZ9EZCLpiNI76P7pmgmvOm43mujfaLUhl
i82ddA9HuDJyR/HjUzsHkuFwfjZgSEGDFa4R66QHxs2RA5ZxSM6RGkhOa/HkBZcxmjclSj0OkEQF
NvZnKeLLcMXzeBLWh8Z9cLRqTN9n9MaZhFYhOtJ6DbcPKj69IdLJkLapi6H3A+DZmtg7xGU0omgj
5Xhmzf9oOq8lVbUtDD8RVSggcEtGjJhab6i2DRhQlMzTn2+uXaf2Xmt127YJmHOMf/zhDB3bSf4g
mbqpSxBIYGO8Kk1ht9rMce+r1N5iRB7jCYeVz/BhHeb/rHdJeM3D9CdfNK5DmjPDIuqCq8t2RhZW
70Ffg/z9+MVp29F/JLaML/l7L4dSHQfJcBAQY7xpg9uGQfKpJmwQjLUMNLdloxXnQz0jpWND9HYS
dc5VZdpupSAAv7BCS3sPwRC8jxqKN8w6uugjEDEuKZx1nR6yGWL6ibzFlGife4MAJ1reL1h0rNtX
xntbTFIFY8CPfbQjYRKocxShP591sYC7qk7eC1CwE0Qtzvn5hkFxi+bKggASdd4zkjYMLSrftLwb
Tx6DA+3M+X0Cm3Kb77nSW1FbRViLGpP68oxYNfnkdWbqs2vAZKMhfQuB+Wr6IohLP76cqfBm+KUI
DdpA55HZugIgEohNcxEExIn0pD4PpSkm1z/I47G+5tBc3bWwZKNwf8AMV13poPmQ4myyYKk0HHLw
Epc51xj8Bs6M6rGwefctuh9Y2bVd3xh0QiDdJPMiHEx/GTguzTGVSzJ/TDB2/u28OvpwxK+U8AZZ
AUH4GaeMFbGAsZ4hdP6o2nUYvQ/HbH/QRKQfhCGqDQ0Hx7F2LRLaoU8Ah6VeHnTzGGaPL/xIh2F6
UeevDHZ1BRSr2Dy1vuRlvSF2IjpyH5IVJwoqXqyCR9C7d0nA+NPAO/Xmm/F1mR363WN6F7FsLIjn
NwJ97H3JzCLP5xOkHytqLINBD2VF7b1RDiSu7hgxwlKqjsMH9Tln8xL18zhTacNu20haff8k7As2
xpRpVYIK1R+cqvFAD7PffFJPKrf9Kb3+xyBzyebkYoumeVt/dFhRh09cLG9LHJdEc76Ww+avAcvx
gXMX5c5qoR9xFS3KIx5pSKXq6Khbquw+z8yTpk8fpyz/9Im+Xrd8bFV/NH0D2x3eKPRhDT9m3xAe
yPSzKaj8mBEF751iwWSwjtV5zlYfdnYVj8bH17oPlYCzgQaT3Qgg5H552OE/Uhfd5jfqFkNMXOnU
8OPJLKC7P+VA1ktM2NndWogXSZYnC9dSH4+JoGPaLIG6qavGgRrrEA3jj85kTh4LlFf9Kg+rGeEB
BIyR6ejh4sZQkuIBRyn2cJw/B67pknHCia/F5szHo5LNMn8LHllUgNXAOZrD3HARlHjf6Op6UM3G
/N6p2d2X3bFGBYSDoqWf4KV+aWYZN/h8qazpFMPhsumswfwZ4uTgyGfMLxn92LfZYPGaFow/d087
ElbQF2lxP7+PEEGJskJgkJ8fnqZaI5qE+RNq0GMHxxgw7Ot0NnxWT6atJhaNmfHGhBbcQmu9FGMM
cTSvPjVu7WES5FYrKg/oYQEjLljKZihJHLPPRZ22++oIjQNGsLZnyp0eoF8ZTFP3vGZLtqNHLPQL
ZngH7+qcp2sunIuybo5ccWpQLxPoxPTVBBV0lo0kZgim8pwmcRGlfvYmUpVLeegnS5kqs/Of4R0q
0XApj7sLJI7LyEflCrHjs4IxbZvkOuIjnh3lOHdG/nSeSNaRyAlrxOuZPPHknGs/6qW5JBcG5o2f
0mfWp1uM1ozHTroIgb8UJmxPWI/AOVq8CmFGitDxaKRbygWQAH9Uh/KJlo9ltA3qVfomPlCdQWrx
sa16Q6zc1nfhryrBKQMKwdBEcR7Bq7EUTCJQarMPQi9YvB6+vq6bgF/FARhWwxes87prgPWj1zTf
/GOyfd+IE9F5eO0PWvI71DiYGFiJQWFYPaWxkbjw6wvdyVlVS3+0oQcdrKsBONrE7IhsWVJxX1Fq
GujHhCuFsKPr35TwS+yq4a5rLmBqColHrhxdPhpr4769Q0mlAJIf8P8FiXAzkGNVm0lXopc+GUO4
2SBQYRAiga/DqvU/fa+Qv9Fh/nqCbpnBpYaoR2+Os8TVnkOcqlJ2POU4F3s1zCCWhsxtRe5ud+6m
r/19P4DssR6yR388ZXJlQXxG+k4hhxl/xno3cuqIpeQKLSpkTmgzUytupzTZl9XMGHj3m4enLFar
1u3MGgA9CtlaIAz4aaX9JLTOD/EVbGQa7sUV4h0WslerBMfMHSZpYl5yBsfXIzSOE8+05tkM6kgC
sU0+Mwe6LaHDcYUjzLwvYkM66zT9BP6RBbQh5PyOTy/DntgvruMF81Hw0xruVWvxNgexvO8oOE0x
Wy2jTHV8iRUOdoIy13RPXRjEdjAbjc86Q0srW8hrJoVbRAjoPnIcWpjmfi31r/lZUPD/2xdXH4Rq
cwJr/cEYKCedKVBms1Cw30loCG+MKKGX2yACyb6O2L7jfY8EZ2WO3+Q0uP1hRE2BHSfJmAQ17DgC
hyEkEq7/KRbVdneRiC8mRiNaYq4M48+hfZEmSDqGQFFz2GGwkN7WljwT7PCslOyBDnEHvZD1Ra7v
EqdNi4TBNWVmMsFPqxnrBEVBsa8C3j5IIC6tIETC4933JaRjVIIPzAqZIRorGbrXpYQMcL6BuGLB
jtHGMASKeKWeuSlMi5SMGl8k21yC9+ShSdzVlm4j4OEAQ+aU4b76VzEaMbuAqnySLBQ8f617bZOD
uAVNoLL+LNnYBUxLTyMr5GMWP6ULoT4XRD3DothqCeqDFSfeyCu6TcwpPCHNf0wSxv4TiWJBnTy8
EhNIr541Ew1reilmDsyAfTh+YsoBU8T6QSbqkEP4ducs5ZNufEOLYKchiTboNoY+4AEeJ6wWEQDC
6skoBddA/4memSuSBpjEmmpMglc771E8nFrYHihljkgyIXOfobAtyR+E6Q3j7+sY8Ibh9B9GS8XS
/iTv4qAfneHt+DNyTfwUe2uICThc+aAjOaHFle+khQ+sS516T3XGPC1egOtlmztQy90h045VL1FW
j+nNcI0rhg1zeJAwEo6MuMnaBBSh/X+40hGQCi/SJbNJRr0HM+bqWIrajVNzz8dV/AExciasuZ48
TsYIqiZLIyUp8+qMkTWFHeIY6K+dV00yh7rXJlUJGegSpQ5edvDXwWtgoZKZh6m1TbovSYG20ImS
oTIztyMIfMLVeUmFvhqe3/7CsLJ9uSyn380wAAUDM7FzdqUPVP2o9kdeAdFX3w4ntNTL+/y+6+ac
MBQGB3zUVj0i4xuSTyZbTiWICG8/2etBEctuG+KD29qVn5MGSKb2VKM2D+5srG67wDVorKLc3T4Z
JlrJmSnF9o2CTbY1T0x3TU5zeJnChxR6SXydfZlNIsZVd82uqL3TdrDqOKGzbTfwO78CqO5skAOr
n5sTLkYdVwMyNK6clM6H+TfvCxgSgQ5BEIZ/0CYMSXdM73qUItaRZRe7JYEZ83QsXvyAyQ+jC4ac
7+XHp0w1iOujNGf4ixU6Ff8Qo14WxUVdRLg2cy74+MuJlRJeSG3h7f735nD4kKmSEIvFcoc2Kx6e
5BWGD3+9yzHkwM1eKDkzknL6PlgwrXgxy0tbJ/nZ7DVbv2jQCnHoSiBWLqBVuEOHVdz6cs2Rn+Jx
8Q1+y98qTAgl+ISSzvCvLzzOBSplzS8gMQGzTO+EIFBeUvooOz0Ybc1I9HsGkQzdXCeZJwvLrQHx
EwiXBmV4GfzAQs462k1lIe3lxMFoYYV5ZXogyNJt5w1KAwu8gUVNqxBfQq9+7ZsDO9syw5MAsjXh
kFiCICfq7fREovB+nt/IJZK3DbTWiU6MM8Rbn4rMnrcoPPOwnUh/+h9XuZMSlYWnifOhaJSJGbJy
hWAW6CjJiQ8bn21HXT//cWRe3YQtBTuYNjBp9VgDHo+IO5YBpfP9bjOapOdmEjpI7dGqchYvOAiJ
e4/1YcgA8jPV+vh9prPMjjDP9Psc43ZSE1D7wU9R51h1L3jc0d6ny6qPiDU+cFM2MEzYTV4cbA9D
CvjCOTECNXcrMeEmSiJx2MT8eIG3OYQOaaYrIeBc044NToMF/uLM2dIjS/0wt4igaPDI4NUyEj0q
M+z2/CcvfMYgO2fT3mD2h8hjhCE6Zp3WZ4CnltVNejLIiIRzaFkcZX6dgfNNoMy6g51+xEY95O2L
Zhc6X+GTmrznCdjkkxNuyMApgqPqULd/iP9lOo8fPgwaKpbMYrPhrnnEYGRWVYEhktPEdHeuXJCA
NgBtrCYPIIBkC5dN35FGz1JGKC2c2ds0xYhn4NKOXkOCmpwG2SR1aj0rDwo8a/wBLCZEoD8Z3OHE
ofh7LY2oWWcLiNYmo1vNM2HP1yslgvRBnh5+nlgV0isoEQg7PAc6Y7B8goQk0ZNgr3LnQzMaKx0d
lO5PGVAOeDJm/FC1mmWa/UBazLqxVi2IGCCOeYRgcEXXgxbHrC90+bcT4sg/fAeUfHqvsd6tHMgq
TxJ4hfv1zSVtHW5FL4ourBeBrgJGKd0ZXCgFR3g49QAS331/LwDptHtUDakfbg8D3Wlu5xDLDA2T
ZYJdrlzWT02j36m+0Mzt+zAJUmP8NhgiScPoLTfoFdq/SnnjfcZm9GC5/CrctSq9xxPh6eg52pZB
VZW6/THSFYy5YwFAe8cs/YvhcGb63+R1un3xRsa8vIAwnb7zaQtwZ+Cy8u1HbCrfGqgHkSIeSRJ6
61HJltvcGGc89cv3BfJMihgWoM8RGTntQ4se2id8KFsTAMFoXrY+MHaAe6+ElCXpHzH+07+W2h1Z
CWOkl+HU9xf472st1VBZkttchhHyqc3Cl+momq+Cj3Mxr4lxuOeVQ1h53wZaIGccX1Nyixq8vHuf
P29AzOdfByZeGUPn+9Z5UY8sNnGxQw/0UrFgAqSF46hjBzA6v+vDAB9hnHkxL/5OR5/cJmkrE+Bd
mGTfUJaMH4wwBnWYrL9ZH7w1yp5ac8pREpfXGoE7M2690dfybdN0lBmYVx3R8XQ1HhS8CdXApOdl
eI9rlViPLF+VX/KPoINovRzeUtyZ1NOnlQlyb+GjPQxtXhkPgMxG2AjvDDg80hsf2OtX0cE2RGLI
jb1yWAyc7PNYF027vr/wKsxHhYEKIOFYDUtLWHPV39Evb5rGrpx8q2b3pbguvnf/XsvB4NQ9WAg+
7cWsv7PHFapbukFp+aSEbkwleGqvWfWSYO6a0aN8iT6yIJvxNog0iba+hdWm1QDKOGGlujL+9h7Y
6TWinWWolvgGca8DlggaZkICSS3jqI/cfFGvWcxvEd8iyqlPA7Lffz+sXzO8Bke/SMtynH5Lmma7
XKg3bO4clckG/erviOAnG0kX2Ncek1bkZ5hWKRP+GoC7hZ+Zad1Pr9SnGGZg+g2b+B3zdT0Brr/i
3+VgcslpLv2kp5x6eVxgWAvmbr9wwYN55TNgo5GirtWHE/SgHMaMORkGawgr6ykKpjN+QhRLwxWK
iFD5bU4okQGKZ13I8UVDh9o9RIW8VbD3ymw8ZYXu4yJPqjXQF5g1ZPzQmKOggOAPCPWTU4ZcmSSN
DoMQ3eAR0pebT3AbqYeku0M6hmmIkREdlz2CQrhlcsjgfog/NxHF3HZFYcSoh57dugbfSe3xWXsF
EcLXqIjF388Twe5itlNStP2hdwNYqtzn5J8Fw0ZYmHQuEM9c2inHbqMh8nKRl8KthcXXnNNsybrM
jIaVDu4gPuyEJdC0QRT8gAv25M09GceMiw2e9tyzZrriitB2Qyiy7mw1U8gANWLPFUmrrIrwkUlL
oCgKTeKZDi0/GbqoM6HtUutmDLIZZQ/cFromiB0CFXYJIhY+Vq35IoWCjbkJIWoK70TB8zb2JJmL
Zrinq9nwyhi1Q/6juwT5Iak1YetkDAuQQ5mzbI+wCKHvovDD3f2KWRuZse+AaoZ9NdXH1Np97bEx
m+t2B3rAz1Cn/SN5Ymp5B3AgoYRaiZgC2lxSLGioyegiYo1ZIJVcN35vkj1cXb7hQWt8LxK8q2is
2SqsN/O0NGDyRWWIBxcvAg4AvAFuJ9KBJ+LDYb3JNjH0H+BVNAobAoWIKIUvD/ODnp7N430A0sDF
KKrYxg4tAw0c8P5217CZwbKHzFQ7ELArEUoABkrtOcCnYIn18JhX8TkXbzYNCmhSamD8Yfr/sE1z
3VxhGjz+Xmqgm+uyRdqypY7JCHZo3He7LjUatSbsigNnQHFdFSOb3eGDaTSTsALvO2My5BHY/hFX
8euKOGrOKDu+CQ2D2otRP+y22hOGuGyIyAWyKfzKQf9XkxtgAvCBgXRNIE47Xji2YjqxQsStfk2I
eMGHFAZh0M/P4LXzSlsbqrBERFU/0ZhMXTkZRlP+b64hs3+48rz9gv2h8eA3psMjmEv3gDJjK9Fj
fHOFrI0wi9Vz9eXE+XAWOC2Ch+VjLEbVx+b8xUwKYufDgSAMuo/ugunitZ7zgF2KEMniOlGvIRwh
v5WQqrpU9ygNInZ7WJJALtwlJ4MUZSCGdQgMKQTEByl+DxJt0i67jWy4TBO5qKB48QS8gIzpKaCM
asn8f2Z+wlQd6v9r5CumJ8YpQ1c13BJTsx2cTQglQzgG2DZhgqowkrM7fGuAxzfdNJ8/WkzcLF0N
eH3VBgp+fvegmIroZQVaIlewGiBOweQTa4cz5R3EQ7ildJY1f8P0M5coSyhOBjDbG3xNibGkTENL
wgDMVd+CwAaplOeuG2AXCIguiQwUNTzIDcWV4sH5hHgMPZSBN1zWL0R7qLyI0+BNyXwugYplytD9
zrkj5sxMhMZ1I8IargyfGIhXkUo+BRbCbiN87a2iDYsD93gVPkwIHTY5yy06GSa/OWpfM3eA2TJj
wW9hhvhFcV+zSVrZE6eYMS+AUW5aRUSiw7vDSo6oE2bgzG+h+vYcfzAkETGmzb66ReYvoZ4F0AIm
V4eESTY8GG3TvZhTbx9bBoHaHytzQaeJGRnFuIHCg8bVSViiGfbuUekwrSLJHbI6xGaG2hCOGYYQ
0ouEG//JFg8iDCZcjIrzAeQNzzirQEEwnBAAXV/bFMtwTNCxSHB4AOSeGSDMd8y39z+0QGB0ys1t
R+6r8dW3j6z+OZixBcCv6UtMz/xiBLHdraGZZB57bOsU29ekJnrwOoP48fueVbM25GKbIte0iqnq
YovhlHuQfpilIydgCtvsoA4q+w4wDF4RWTRMlTC1pRBevZaZN4xuhpXMTjTGI+Al/Gptc9HthEHV
sp/KUX7udle2i+NbDS7mwlzIkRqNAqxQcS7RgWRIQwyBtaC/2vnkHjZjw6esPEMdAjREGitbXE0c
ev1YHV5CZF34GNOEaAkYYhphW1qARDDLc69EHDX9LhA+wVGgfmA4eCd/l7zftYjxNHyBBX2moj8b
RF9g0Bu8MdxdZoQMiABF0p+6PWMved6Trj1cJOsK0eQlgfdV0/Uh55CFMQ2TKJ6UtBZ7sGMVa9jP
SEomndoM3mzD04TT1RjDU1GR72JpD2+cYA1mIkwJEe4OY8FjxtL+Nka89dqXn6B7uv2aHjdnyuW0
3mCFXUi3PBArl6AwW8GaIBONKaurIHAVYnliOuzXog7L9WdmQBy5ueyDg0A+g4d/pkrURziQuWUI
9AvXXKxTQTETfPDXEepYOR4sdReG3LRpCAzkvZBkS5IcWvESf52Xq1/UH1jMGEguktUfbLjJc5Yt
YESKoGmFvFXN3y3QxELqCz2ADzGVa4UDw9gksl33kFkxa2Cme2lpKAnj9HPIsD6a4TlRhU7J2G/0
N7Q6D2/LSecQ7ftg9Ir7uu4OQ8Go7k6gyGuYVAHSez+bgLkyGNct6QwECP7Y/NDLCGLAn8jZZsbL
5Lxme3g6Pe/56UHpsbgH3ALg3NcIWjPiyyycTNARxAaMHgh9JkndQh6DqAcoDRSbGDI4vHt1TxcN
I1aKS4LBG0+fcnJwjxeoeeajxmCOPR1iQyvIqKBeL5ScL+uMgg0nu+MA4r0O0WO0gPTL2QVhXzTz
5e66TDmMQkZJNjcGi7lL5tSKIpDX1bsjdFTrHQPOawT5YsEgDKghm2QT1Tpe49sMb5zB04Z+wCVt
MUK+0TEP4LSx/u6pEELcibGM4CQg1Yu/CX0DWTaEZN7Y385XVYh7YOdgAPi6JAOrm7eAmwMv2yZT
hUsEqy7e72ghxVROBFtxktfH5xHqJPsMRDi2CRAGliGGRP792MfKofm7O2q7Hm2Pzey76Nd6wErG
ZOM7ZHvAA3L8PrCDlKAN6AMPghaAHAVakYVYL4NQ4qhn3bDuf1wVjUx4hp3vAXeAfVqiD3BEBwzn
DLmoDP/oFtZwmVgRqGzNFVNUc/WlycL5aNHNgLLxBkD239Pk4Sdqo/4nXooyELSYMpanhdbIKszN
sqPtGB4hXIQXu6nObxL7WGrZyDhYmojS1GS7n+loBImWeE+5/D742+yKPc4vqWHPLmMuonDDmbN6
Zs4HYb3qkv5cscRjj5yPIqVqKci8hkEXePHL024OOr7PHe9Xq9XsQTNOB0js8dfvdObs9u1Y6NaQ
wS0kWLBcMHoPrVm4vHkmOcZPyBAI5W+eGqtxLVnSSYMNB1jHkC+8zt94LSB6njYWA7u3xx5kqb6Y
BPKArLq1Z2q2xjMdofZgWgGpotk1VO9g9Mc35dM/97l7PsmptebU3ufv8kpgMRQLYMW7Q+rDQDjw
+RVKaRg1hF9xLFfyjlzIwcNl1olSGIMTtGlY6oNoy7DVsXW6OUO03y1ceqEcEDJzqzneERaoRYRC
WAubJXTiSVn631GggXuMRxvmZ8amBNLZg8jXf9dt07pEEq+TuAuY3OzLhjgEt1NC9iEirFyxrMNw
/yuxDEXBsO1wuEnjT4iwDT+kNwIKm1i8g7aXdPfFUC3ko+jvbt9wc7u/47j0dZWv2z15l5R+4PbC
CqTE9pCOHZ/Q7QM6DbgvvP7HOOtt/ofRAQcwWeI1NjCZW8HedlqilLEI6nisEBEvSSYQ7BB15kOo
InZDhBNN4Q1VvIsJd4HxtU7yg+AzXpFIq3YFMxHRPjvJ1eeWkeR+SBn92BAakNDDE+QpnZz1XsWO
yb3F7JYYL+ph4T7DOnW5TfppJ+mp2Y50ShfLJKjkI3ZSno3Lh59r7LDmH+VJ9Ztcmu27gARUplg3
2yUv6OUS6c4XTeHRBnMvuk04j/q/Uc39VGuQT8UdcYRHW8vjAkW1POk/BkLrZLHMqOrlPhdgKaRD
4ATGpwa9rSLaA3djHLiZZ68e6bT/If5R+8kIvf5ldJU/vS9hFNsXhvRjA+vA7qhI4iRprdStyOlZ
dpybm9dm5KqH4UFayf4Vt1y0bJbSCJpP7YKG4FdFawa55xq04ArbK/StwtGGwsZJI+WCWaWJy4jP
UXtmNuyJA62Gpwoqs6N5rDA00+8hQBfFYfAYeUQ6GViB9AhoLPU5Zso04/1cect8oGv9p8SZa8vb
+2Lb0Nt84nyKQ83rLrL9wM8BzEnzPMaHCIs5dQY4ZyLvYRQAWtO5DH80Jvd8APPimMRY3OESO9cX
OGxztTbHfFNwXbMP7lRI/tNih6begSNo4XYQsUTYycXYasc+okT2mU6BHm4kvOwetszl5VN/pKMN
FQdWJwPkMV4Rdzd+px5CWZVx1Ewnyvy+3oJs2eTtzZCmoxbyLmynFm1XkLnqFrgmX4PBAEtGzTTH
kha9KpYv7KrMLL77R5SARNp3yIWcI0PHGDMemxdwQvtJv8aZ22VOY1EO/aY2mtpIpW9a3gC6VRvi
1XjK8Bx3uMe2x5GMlcLGK9cX73Lk063CKeHaxJ+Mcb6TTGun96QVBGVuY+jGNFSeMYrZXGj1fRhL
wrBMiXDggeh3Gz9XUmzA3OGkA+xRAlo4FAd7/AqIJ4RORTFUzUiE+Z7qE9h/Exu/0GKZJzwZBPT4
rTo1O5nslmtyM8InA8Mbyy9VOnO72v+etMQyhPwb7Kkke+B3uIV3xVmh4B/yU/xe42x2+y29wiW9
mwp1IMovhvlscnYvZk8B9kWRBtWPMsJbjyykFhvzyBPU4XvWMuuG3RaghOYwD2jcANzQD6CoDAcO
jkITqGwwCit34IzGtxjEHGzgH1CO0MiqrT9AMewlLVkoI+Qph3IDAYrxaR6bWzB+bgxyW3aoT5Yt
eieYqmD2nQNjYokvlbcXLm3nu8dZQH6Lpe4bGBpxHXD9nAE/WNamjN9IfBaOPKGgUL3PKYU09Ar4
uswI6B3Avu2nUHvCRKNOOnD50XBOq+nnMAjA9+jg4H7DOg2aaQk99oF+sFwN8FmlMoDEzUxv3B1M
T92om4w2vgYApHSMbrJNt3RDirTgjEaBnImPVZP5ZOEg75mZ68y+RwBRq+ceqhL5UHBXtvnpQ9a1
8H2wul84JqMtIpjuNxlZ4GUqH8caXo0gka3UGU69Hn0mkv0bnDL2lw9yta8DgvgnOo77CsNct3P5
0KcATxAQC1uzjql3xKyQU0viuuYQT/KQNjIQHBNx0CD98oDEzyM2Z1P+grVVKBm0CaJlB1coS7Me
2zJMFw058pguBW/WshGXdg+TsQpyOEGo+2DC5yuKwjHlmZgaBx3rXbXkwybVB6oTbhS9L+9xt9nK
HZx7dyDEiDici9me5MO53fbb96KeYQi3ReqCgA+t3O6KTaW5JFjq9xrKCwVqYG/lR9CqmCFRVwdo
E8C1cIAi2Bto66Y5yvHFSwEbOQBegJ+UX/99oK8YRE8HSjE30ou38JE+rrSb1wwDqMOWnI7NLN/3
jDyp+w4ATaBzPJTkABCQzZgqLoeftr0x3Z5vGyzuCX9yiKm65f6gtov+1/l8og/X0vY9Q1VJf4qv
+u8Qk8rf12II3/lj/TzBbkE9pnT8N0RJSPnEpz7OlmAQyRZXNdYKjK39PECQIp1594gIicwe11Ee
MGMPtekz0g7Iyj4O5OUfWXx62PLd49vpFfdue4FWO/66VBjBPUAEKjvXRRoPJ6I7zKkG/Kqi94Ep
ieOfBJd4YY5loksAglkiIO+SmRhhH3oXPl7lb0rQRuYUi9YtgH/nPbYraK5SB4l4m7lJcJvg5Hep
fq4hA5/r08svNDlYlePNK2PO8LGbnwfnFbsowzqogqsa5r9ob7D+tSAyUf47VC/QByFao2NwGwsj
S4fJHY0wDq9ULrCXl69JRbsOGOGnEbi1Q9el2PAf235a/aB1+zBBmip+Hzf7QYd41dJzQjDEQM8Y
Td5UlZSjw6AbeNeNEqcJTA4X3OR7HO0fG9FJQN7dIKMH6AKAxVEnhpIXaNMys74Yn8EVQEeJ0kry
BzCz6y1XNJSPWgvf3RI6CUoCxuKsjdRYYigMgz9+sgTQaAg1esOgVwwqKQJhiNKfgFIiccdiCI34
rg1AM9F6oyoCXOVUBrXmy1og05yGh+uSu4ExAvwA3oLCAkyCekMvZgLmpJLAnAFKKW5Xj0N1xvJU
BuV8+MX5I7gIGtJp/oA50RfRcHO1g2Wx3GHSca7gWRGJs0NaLjeuyluDy0LmRz9BNY5nHlo7IWFR
CEGFK2aJ6s8Cu2QgeL97NDC9YKE59E1AUtkSe4sR0OOuNyBj+R+ZVZNLZwC9uTrgV6dgr8aeh2q+
tmlHicq52gYNT8xgcAfotQYk/cz0HUeCN0PXi3yNoMRZNRYEldGSIFoG4reIT8q/smbf3HWFFVq7
YeNk/iwHq7cH9m7DUbPUGUwt/z6VmP4MfRy5w/sBTWFcrU1ELF5um47kYRzhjijIM0dy0rOC+8D5
Nn8eJPTkvICx4kqXF80h1yMDalotdkgMbIgiPHWc/b81WrIyKKFV2Qgv/Hd4D/B23D0xZb2faXUE
mQZn9C1bLycy5VcWM1Gi7hykrk5/fROylC1Oz+hlZvpiC3cbtBjpEEDhx8JqvjrlsYrT0q+WOe8F
nqlwlQuavvBd29cTPmR4iNCPtN6Tt4+5HPsWdU7mUPrdAoNa/IRvDEWvQkl5eu4lqis2cVQQfwmI
w+Sm+MY2ofM51BjxnW86B1WUP+RDo5ybd9iptl7nFvGVK8oaYoyO1FKINpwWoJ+RsgO+zC4JvMkC
ykEH6KvnDdMtjh040lPIn16MwlFxAAf+sW6+iRpDWMSUNLGS7QgQCFW/TsjOhmLtc52jeborDlwZ
wCaxq46sskY2TSS3yyCp++X144TNW6SWoX0ohyQkQegkhJbK2EvPQx0+qWgDcedna8ST+nDbduOS
1QHl6tUp0SYoNnKA26/ha385IyhEEszV+AePOTILHzHFEiV56ciwtfk97+6YNqT11hnyLZoqyptk
bFJ5wo9mLMBmTMTsmfP3DRzcc3GzVZdUpvRM8wp8GMjtsZTw98PQILUwWpNm17NJ9Wf+Kn7hfC/I
OoLXjlC08XPLZLT4Sbc1zO7OZuEcjB80Cz8K7hskqBdk/IB2ntmbmCYx/f5H+eAGAHmGW8xMuGw1
UH7cZogmVkkjs4oDGws4c3EYshkuzSObGIe/a0H8cB8E1gAEI/eKO34LXxy6iCBBHBivqCa7KYYc
ikzAjdWucPScYX8DTEw5ev1SmKIdc9tTvnhEzQw4l0JbBgkp2fcQADJJcTjvr/GDYTadCfjzis4s
vFo/xMXHEhEUrrKWcGAjWQ3+7lG2hsFVsuGex6VXT54LBLkByIYLNZhKow2xvZsRKenQ8VS/Qg4h
uZC8xv8B/BXEXIaJq/cGm4gjn8PgCOczWQCbhk8sieHv0Yw7LTVAHwAOoKXp/dLF0NsTK0A2vy83
z9n9A43vCmgpb7Il863++G9hzVAn5BScg92LzHYsG11ld//6xLLD32NaBukGWi8GPTdkAEp8Y5Mw
/bxRQrBCLrUxuqTgsUj+jJ+7Hpl4EprHjI57ArUF2Tuuj4f2UKzkoT2kdShIkMhZoZh5Wd0REtR4
Bs1tQRoyGPrPt2Y3Vid5nMbVxPTNJa//C06F4lpDXoHh7Emhq9Kt104GbftGiAJA2IYwqYEJEwLE
Sd9Os2l2BiLTDY9B42jxPX6PmN6RuwGi3I6TVfpyTdjyzu7zDQyE58KfLtSWcohGB3OloB8d+ojJ
oXjMzHrKMfsVJlufDFutuCIAGBkmhiQQzIVHUU5HA8SeUk69fTAudHbsRt9/zkp0Q4DmXC2o0ET5
WZ3Z6JhMgR2zc+LlISh31YadDEx9quwGSEH/oD+5MAl3ErJZ04NUqB/ZhNi8GEiZYlBYtRQjLlMw
5jgMmTIoWPBNMRywXpS+rK4PMdIZUGQBecIOsRnhmDvGVYxoyMgECgNEnc+VQDp2DB2OFLRLM7rv
wSnUMeTQLMDe7FRtMDd5T6kksJphouMm4XX5PVKIStjmp44S4IUAnudXvsIQtkGG0WFiI1HXQmAa
D8YwVZLV6A8i7poHCnW/8ppF7yfeC7ujmJE0KwZFAdk6wmKKAnXDJ8N4gRKWrpcKNRQRgbMHVBJ+
WkwZ6rJJbQcWSjux/ftymHaWMrtNyyMrButGMcWVovlpYMaFQ9AsTrGFPL9v093oVODYeDROYNoi
OSV1G08OEaMw7Y9SzUfYfbd0HQWnh+cXpz4DZXD8Y68GTKNec5p6FsHH+F8vZyXHUZREbDd2TipJ
s6Ksip8kP5DEQJ2E/RuuhPZDDOKtkHWSaQMXAnMlcIxlzXb8N6S36jZM3Jp+zDvFSqKWRTGiABSD
L2yZDtE2wiMds2Z1Bw3NqUb7/52nP8kYf79VExP9CXWc+fOUMVZ9goUAwSMH37LyU7et14zxHURE
sjM6f+E1/zd3Mh1qenCJz5LzRj6b0fGfZgqXQJWu6ghwhK9JChvqEanMaXoGUqLHHf3ClGVPuxFv
IXFX8Te0KF6BuL2Zids4i/pQ91Aro8DqeEAaMp3KUeU+nGD8i7aAr8UfVMcIUv7/fRtK3FLEBY95
YK7LP+IJ/rvrf7+s04T/97349f8e9suoQ9yXJ+fPgG7vY4kHQeAgfln8Vy7EV3yL7Q6yh1DhY0U1
Ds2TO4kv51U8cLyjeC1mzeMO3Qfn/iMYAlNwt5ioFfzu1K3obKG73gLOyBfN7cChHw4GkzqsQ/X3
e3rtb7wlhqwByWHUznwJ5wauxzV6BOJOLeIdMPNTz6+gK7lGdTj8zU883JA+mbukCmWN/Pvf0+tC
JY13CJO04Z36DwIJuKZH+BrKW+QpxKQrHoFCQRlqnvbvKw27AvE9ysHJNUjGZYhjND0O9O52UobP
UzJGtPtbYiIr/gimDkfuF04YPwFu4YEg1/37Wc3PE5BWAcYAD/ES7am4TzJ+w1/hBAMqicnmTPeg
duJ5k8v335P0E2Msnow7ImvksdpJO+H3/3sRnxk/ubQTFBE9U6kJj9BOPrN2gnndla1QaDw/M36K
+rsMqcWGFMzPRRZ/ZuK/16Kd/I+pM1tOlevW8BVZRaMIp7GhR8Q+J5SJiUingDR69fuZWf9XtSsr
WYkiIkzGmHOMtynDO3/FzXIggVIsrIJ6ew84Inbxb7u3N7yX4igqjY3E/nVHd3i/nJcS2sQjUHXD
/IIdLlV+tvzbl52HaLqysfgGnEov6/dvc6A6fH4Im/ykFvPx2Xx8ggwD1QQzieRdoZn0UYa8B2WK
KiBVziUuFeeanwqg6Pf8RTmLn4siQkiX31TOtHgW89pFGdbbeiu25xVo1YN2+Xte/E0DW/wniqri
Jf82kmjr8rDYSl3WW3HixG//nuaUQgXlTF6t//+a0ZFxA3TqWI/FLMKOOd+1nV7Ey1p46XcmEFwt
5Dkh7nBNtV92za9Q6s9AxpzYFHtsz/pvcmFo/P1V2+KxlL/FIYifV6sK6B1zFcV3esl5Tmwjvrma
y/Siw/rUf8Xz/3tMYWiIJydcMrE5k3zatYv5v2MRz4jd3qFKinH6bxsxNMRO/nud2J3OcBeH+7eH
ifIR/772YtCp7LdnzIvRLXaMTIv1Ysz/G+2Mg4uE0Zi4WVhC8PXvJhJ3irjcYo/skxKYh4IjOTzk
nhBDUHwzECOa+U3Ajyc9MeaG1LNoG8MBZB4nnhaouiaoGLFNkFAeidgLT4LmZTDLnkG2pULBo9z7
bEnXn5fIXs33I8xPbYNC8Qz2pDfeP8I6rKI61FhIRATXNujZTx8QJmSPGm5mff0LnDjAEZVVTwFB
llECo7Ap0wamAx3erDHRDcAKYVmlakte9cTvAIeIc3Bv2GYq4Eqs58Nn2PGHqNaC+o/EFxGaZRUL
W32fWdrsvRX7MgRVDu0GtJdInwT/v9/H2Hyr88KihLalVkU8pZa4yFiw8OYUFinOjdkvSAt13kdK
8yHeq48G4rOuEV/1PUqXfKbMgpvFHsSOOa4uFK8fLxC9GDb8EPtiijRPjwXHRo2CSraJmJk28L/4
4pVU06HYLv/9zTJ9vAPN8bapWqJcz+4LjuRtvz7RQrX/e0RHEl88/u95iLkimbsiGLM97z9syIo8
25tiO3Fw4jzFe4MPmln6mfwI65Q/qWBTxRa//feFXoQ46mGLHrrIPyJ5io/do6gjrgTapmvxUZiX
vT2R8AwSH2tIjRKrBi4TSz+ujrQcNuIKqpxQ8TpoNSFrTo4JPignklQlzo94LVQ9j6faNT+4Shyo
uF7ylkruv0vxdzn4AO+tuCQ9l1mMCYoY/4aEGDJTPoi4PiIDisEkEiQHuxe/oflh6fuOxM9ytr5k
nBCRXkWS5ehIZ2JvbMZvjIQTPpYY/jEmGT3i/cUQ5ZSxK20vrjSyNHuxc3HuxNb/crH4H+lxkijy
URf0I8i4QBt4RCTazi4v/37D6Ja/xU2MJRWPozJfX7jNoCeepyRjkZ/FM2Kv+Sk/1Zd/+V4cHYnt
f4+LoxLHIz4UWVqs1m9WifefeKlENBEPim8OZPE4KWflf1mbe45qt5iOyFylGyfi37d4HRImCqNa
HIGYzA1bcRRili2ehFX69znEfSyOgy043n9vJ06xGFbiPKmeePS/Ocq/sySOUowwMf9RacAhF7/q
dy2aavVpGouCFLcNmnMX5EnGZ30vb5VzvB+fU2LOZbzPv5musBHhjRUkFSyqJPWlL+cjGm8ar+gD
pMi++QZtsWdiF3Srx6lHro/AQ/TRf5hZsU/W7HjAne/Ah65LCKRIgJ+YoAVtJIAJJf2bLdeX3in2
NOyGyRbiHGtBp9X3PMaPE5eWDZ6XnspiW884HMaqxsFyhOASHqfXpzjeYQPYeNh2F9br9Pco6Z9l
9t3hOfUkbHELcEQJ+E98i87pt1hHgPwDanN5XIhqUI10NuxCw2VEc0KaCAcIriKPIqvAPSKd9Z/h
QqdCHHJL0bziZDK5Yy7H/JpLzLsQCPfPC4eIIBA1kpDXcE6183jPQPltI0YUbJYzFM79eM/BkB3q
y5gJXxNRhg+V3dQdNgSD5Djepd/SbtiMDpQvBPnQ57S4/S5bvw+wqQ/0/KSglKVmg0FAczDCOMo2
FNMeuzia9B9vCkKQo+nLTbb3eCaHyM4Yl2k4cLkidQNpeVXB8jNcwSFdd4eHa0RvTD9lyKTF+rnB
udyTvyeb9ybZFuQtpJcdGkl+jLQp0JT1/VgclU3pTqL4Uq5eu+mh/3zy/3vLVesjqLVrrmX+zWek
aAL48QexIEIBp485M9edLAYUnOIJY+taz0TCojqGXhXpjkjHMmebReP1K8L05kuGeTxdUTEfubev
qUeZkcdX8vEdjjwtgkztQk5aj9exU4ePDQUq7ofVdHXlXgdWhfopZRWTNg21IIiNGC7sG7dDtA4Q
JmRvSONUzH4Rp5g9ofpf90P43qjhdHs/FIfES0OmheTZO90J0igVwMFFnZBpG7NSWFWPFaw+6CrI
lGafgHjkQNsoIdoDO90DUhnRgFnVlCVYPyqX0XlA4AS6zWESIcy0GQ63tejBsehzwBHSb/MauHa6
oOlLIQa226kzWY9841OyEZb3qyNa58fRjjMf3Okj3tz0u1rLWxaElIHaHY0fAbkbRYhmOIXzdm/r
qas7gNuZpBcOWWStI3qVhMlJ/2U2+2IQTAT5M9CFjEKGYl69atYVn4iKtH/70S8gDNjuW/oe+SzY
j6i/bTX4pavbttsXW7xIpmsNOJ7qI5GimqVbfslReWAtL+C/P7hv7FhCU81nuUs9owdMxD8WMGS5
v/LGbvrFGpgCHT9TEJa0rOgQAKml2X4aUDNVdumR+5mnu5W8JeBoZw3IJaQ27ldalMlR+2kjCeBs
K+qr9CEZctx+fZB/U4ZFd20zbPSzRj3hcwJyIZS35YlEyxsQFZigGKyR0cL/7ja8DRGMhwhcRBG2
YDs2StDeQVXs3xNkcaqKNCp5ET8JcBh+EEnYDYt02BEMdWmXueIGQIR5K2+JOez5edHP//ZOshuh
xcgSPuCG+LtnbiAMAFUCMyJHMvO5MGEh2xKds/uiI5OTHDleitJ0bQCeUgEmnSLzdRPWNsqZj8+u
8hMv+CpKR8OOjMC+k36QkKelPvoafTGv4jFSCMQkFcVNanjiMLgfmTmSE9gnKFj2MimWxH0Oh6Pl
LOg/z0u3rU+kBrbl09NrFyHuknNFLtzLPMpVgcArFqt/cZb9kx7ZjsNhz50Im+xsINbpe020ewkT
bNRdeC1vcZMWPMZr2Q8Hw4yZt+F3PiBnmMorn+ff2//LSbBJOMkcBGeWbjIMlKFjuqp62vO7uK1p
Ter0nIxvQ9SGsqhHmYNB/Bh9VZ1HkHnE9ig9Z50HIldHH1JavnL7Vc77zisr6SOnsFX/yIAeqddg
VD6ufie5J4uO2/Q6N54LLmYJs3GryPZT+5kC/ePoO1QYEOQpBBkmM1zjiwaDxsQHNRsVaztfyq1K
d6dPi9WYnqz5UKI3ASgL2Alud90spUwVm9rkVL7dWjqwgFDBHL7OHKE89sZV+JCW6QiHK/F5WlQc
VoqNOxMzNAz29BmUns4wy6v7BjP6tKeNrVOPvuYaHl0L1qyVWNsn/jWK0axRBfJnlimnkb7LqkXy
84bBTo7oXWzXaAaDfJNnMZN61VRPYMgK0I4pirqzbLiUOxngNpoNwe0LrnaW0AF8em3QoLIUPiYL
Lmm81++zF0IREAZRdgbuSlktRzZ1OQF8OQZjkHTBIDiVUGrhfpRfV3AxnxnM7ogqXlj5BADMqOlb
dBdR1haQRTgsEGrFuQewWZ5GK+oYgGuKNbNAvP6EbZeBWmD7I4uXQkBG9pGQz+5VSgQbBsyd2skV
4aYtoCE6lpo/opmdwzlikg7n2EHwb6HQCKoi1gyMNDQ0xw8XrFV2HtPXh2OJ2g0qfb86HSJDoMIA
nfUoy6tIUeT2+A1TXSUILcZrmcsjoXBBVwfPafoq0hkpNLxDACPJiN/Zhjc+vEykz5kQRMO3gL19
YnUM09sCjqb700sKNyT/EI6707D+idFdmKsQe9GzSZbSJRYlnu+J0Mj+c+eBR24whGbJskKKDRsw
bX7d3ux3VL9XD3QvgPf+CD0f46f18K5GXnGj1HOlwprhA5Az1fTRR/zw22FJ7RyyTY0ci9UBL8I8
pvyKBRPIMuAFgyQrtk9EFqXYU0dfKvdnmrjd221TvyJUsULAzO8JWhsND2pC5WcCZKG8QTul5n2l
24wBwZAWH0IFsGvmWpVw65D1Fbos+rylq3bnHBb0B/faa2fo34OO7dB6qn8TJSQFQizXC/GvfPc0
LJTlMojSGPTFKOc6Nfd7h/zMaF73JtBqv0EJi0B9RS1D+03hkU3wPJlcevcGxNal+/lc6rfVFW+4
HK79TD4aySJprFQKWn0GBrGF8jxFk/tDoRF0Rbh40UgLJpoToB4InulQPmcxpE1KTcieTlFJRiRi
9topYzo01LErX8QpbkHnGQ6xgKG/0KCcT1x0AK6FjR0DEzqYA8RGio0NNGGsa+bGQYDCLo+xKvhj
L22ZsLqg1FhfaAGKXuB7lhXzyX3VtXPtbmMl+du4+XFcf+CbS1Iy1Y1yn3MHjy53AS+swV0lcw41
YYIYgoik7ZdFnDUx3+4+qr2KJPSyHn2Ux8YtRYHEVmDSI0MMgfin8+5mSpN+FCm6Rx0esg15gqtc
OBBMnjiTEIBY8hIlUBEVz/PXnaIRc4i/ZMZroMqIpv3VhsADZ17f3r9rl8kS1CulBbBoXzsPdKR2
nQ1Xk1PJ6+gqEPBYMeg5FFybzmfpAax99LjDIhU5AxYEowmBTZRaRZlb0lmNw9UGuzxLR0j+RDRg
78Oi3xmaj/WUhGxDZtYbIgsZp/l8ZaY0FYhJEeWNmZyeSVlEINqu19SnWAAIqfYeXOsYlSUA0vCp
k6Au+KMEv34kHyXMXfdZkEMKoCMB7GN/7cXHqIClnph7D9/gSPUJaRd7Q0b5nExxgyDAUpJ7lAla
BH+xJhDtXv38yplHkYoJC3hYOOTtx5v2HrOy4wsJEToPYYqwHYTpxJ7Yw/fYoSxA9gOlyC2FPXEI
hKNeQacilBECYFqg/Qmj3MZo97Zs9UXTL1C5fQcgYlxOEEYYCkrtIACjh61uW/fuCvaFChOQ6cou
+X1/qV+wG3+RzEOHC4SMZsJbEs1SK7sfsitCdV9PWmzT94aqav/8Lm8LsJcxrHHtenwJotU9xUhy
xfBI3ktJY7AdJ7RpKKLVbjcym8eMgSiZDDzS6zcd6im6D7/64uXWn/kPwpxORlWWqY2GBQ6Q7jQq
vuvgil/VJGBEKlvB8fcSuh+09eJmXj5gWggoigl31IFbgI7K13WtEzAp5qBoS5saPi6NNChBPzhi
UCQvztVvvEbQBn+zJ4Jyr6XmyYJLgt978nH1gakP0WhYgDi/JQvVf9MDhp8MFmKGuxKKdEq+RIUY
VOMe2cUfJVRWEvpKZxLaA0Q3kACQJ8T4h89PRF9YZuzqA9yCBQqPhX/1augr9dcb7jo+ZuQeQPRc
FtA7lx6Nv3z+qq0RvDGoOD6y1A9s8z4LDIw5dlSRxqvr50Rj7vhY4tNSnrT8IFZQmpg6DFRdsSaq
IG6oshNDTZ9i6qSZ7/eiAQeMFet3L7MmKb+wBymg9H0C+xKYFzpwoxmisNQXuAVpQXI7B9kakdya
djAixijJxB7UmvX7iyEo5mCfCRxKWYgawK7H26PvFtrlTjA+9OZrD/Pgi+pOA37lcSi43b7fFCUG
j0Xu5mkNERAfurXvdHaHVmljYSQcNWDsZGZXLdRK8B/HJxp66xrw0RXBvspK6VXWi1Ei8EFuHtPl
1MMeZN0IOTtgwxHOlkTniTwH5y0PLkOQgm0PABhHWpRrn0uZFSK6OIfWfBkes1GaGgQRtEj1XbKl
agJu8uUDk0bjhBVGupq+5o1ZkfExitbOvX9dcxdH2hmTCIiE0NuoIiqTOf4RYyxuQSQs7l56mxX2
bdFdYHs9QSiz4EdaMSQaL8ZAxo3ZdP+iaPGEULnIchdsEaBY6e5NA8kmv38ZuJbUh+JomNcjOnR7
6bt7zJQtJFQGIaQdVGleHzVDnhSlf2T+9BkA/mJoYDN7r+doUqPZ843e+fZ6kmjMYCyPxhAKUCUS
ucgxpquDbuF/QycTxNx9lVuY0F5A56G/LnQn0nqm/iqvZVKaDdIizhjdWchszUV5LrSjKpvXdFeA
ZizMUjKLJy3bJY3TZ+ZLNxNh+vqxUO/OK7m0qasj4Iwiw6A5CEQ9LYi0qeaPBTsHVyva5JBs5GMx
njp5Rp/4tUXfB6ljJqCG12Ox8XjBiW64mvWiGbuI52t00rrPF+z/qIAIAamkotWO6dDzOZPjpZT+
dpuCSuLUutFqa9Zvmz6gQ4mC0lO77jYUrDYTr1tRCRbPUq8gp7G+9LpNegS/uS2sl99tjANfX/qZ
6tKXsnvSX9XF6uXFO7+EsjbU7WfYR5UT75v1lEpcg24sU2SUcKhMhiwJebuAObkNvhUkBw2+1TNU
9hWVihZWDmsgAZutgZ0OWwkx3JbfG8rq3ba8PE6fAJnPYs2Un+7AbC/yFnwzK6g9pViPerEtSko9
ZRy6Cg/K8Cx9XdoMdsPApIXJoo1mwwbctH9zxQsQ3uHrFTwvw+VJ2athyaTsaY5t85NElWrJ/kS3
uI0ou2+YFRNFthWPcY8zep8Xlmj56c3JAZQCAoYzGAKbpnmpsgAQR838/cShiGrWxGNvrEOj8tRE
8Z6IlOHZQR86HFPUfQWSz0rp6rJzS6FGxtu+t6Iq2HF+XoEo94ti2Z55ImtMZS9O3nvLrFw5U2Y7
wwBxuaVF0Q6VZvrYhssauQsB3NXU4cTxUCl2uToBRSh2ToOEUgeVQFrKsfMIKaRHrDcobokT3Aai
lvw4QcEc7znJ4MfxHziJzzFsG06GaIuw9kB1jTNJyzakqbQUVXouZNStxN5vrhhb9eXGO3CioDHT
7RGV4Twc4HyPKRZxaWnQtGs+MG/JqnrLZ1S9F1dF5yqJzcXb8YFZg/xVKk9MAfJTeeEVv6KvmVL+
xsGRkjZ6CVshMrB80AMaxAIsUPYy15PmclRTji7wHgRcDdv1uU1Og1gncsYw/sLvOEDY3Tg+tu35
j3sC1hoAXXVWfsEoxA6QzWh07AMkivcvH1LYGpTljsrS6eZgd/AJNRtEf7VDlXiOgq4trxR/7E82
k42yhkOwue2nFA4nqxhNgRmwM19bQI2mkUF5f9bZ3ITMrzmq17mJuKKMboEfHh1f++o8WY1cRN+O
E/d9AMludS7wdEs3dR/4NYY8nWssUHSkri00W1Er+Cx2z8P4NMWAKXMQ3cQRVkcKMfYnq2KfAuAu
zqiN2bco32rOlVa14VJLhWBa+RRS4CYMLu59IwpnN598/yUK7SiwEzyojFq6jeSPm+DRAyEUjP9o
OfXu7sQuvt5h6+h4IGKiaEnRlGmlNfUmq8kKHUVHouaGiofdoM+JZucCiLQrmXeoAswH8Zv3JDMx
b5vavyG3nDiJA1AX783UlG3DYkM2bwBJr+Ig8WX8KSTnFpQ4x1TcBTTHCebh086igsahwHrAJVzJ
LvqpvrFArNC8e+q6BGVbmZUJX9tlcPBbg5w3fJsFQHRPYM/bpY6/1RTRqAGU78RpAZUK4qro+b/2
Gd1opP7WOTZUKDgwL9mNQxToTMr1tuQ8aLAWFrT0QLMRQceiAJiZ3TgSMpvKOrUFpCFzUVDDmww3
C/o6rQkR1Umd2hS6pR2tb7EFVe1oehAwWKB7h/uuO+gsgrnzT7cdfms1XJuvEjxy51L19lTU/N6/
U5/Vgwnl27yHaVRGt9P1dA/5i/pU8IIbFYwFGeIP78Ddij5qCayJnrOHahKtKmB1/oSLiiwAI4hs
TY5fAQ8zp8Hf2ePMFDMwpJYI46IvCSUWFLqxzrwRxBkaKuz0QegzlrDxKLPq9pNDvO6YNi4Nv8ay
2hbK0a0/dQkDNAqw24JXUZloqVisg0tunmw3Ro4JSTVEnXHgwsejWODpKHywr+w8i2iAIxmceC+z
cYRK78PLgiwQJJb3qnDJ+eaEsn+CHhCGngB1mFMth6VQ2GIug4M4hjELnGCx61a4YwrhPDzn5PSw
5aHicHLuzK4Rjl6JplyyYnyY5TIG/TRdo5jgjW3ZlSHwAHT0C3HCncxKYQl1tL2hwCLA1/oyBCSA
UPUhgXnAKDQOnGgK3pMD1ejPwbuj51Wd7/BvjNVoo63Trf6CeYyqm3cLtDWVDvkIGJjSPpj30eZl
3Za5c19pj0WxYlnb/aBF7jaOAMv/3qEZZsvBTIgmOTz0Ihg2fYCEM5g4Lu1Spwgz2k4uSjS93ICS
bbODIGVWVgdqGrKByYc1J/PWlazS14O7++KMljYNAQELgFEQ4YoOpuBtTYPY7mD4CDcMpt4g3AQ/
eMycTOWeeJlqyP1pgaBDTfrtxoyQsYPy2fw6z/3GUm09MogJ3fLlEH5sfXGdxwsl0KPRpTo0X/Qs
fDEQ2wWONmxFkQfZF0T0sAfz35zy2C78UUTdHA87FmIIAS4qzrRoWWN9iFSvYmv2JHhwRINLeIxS
hOrFO/VO6b0EyUN2We91h+HQ7KqdIO68lzgPoA6qmsBuwYgMc4N7v4HencBVlqkXJssRkQNugy07
OmLtsCdgmI/MkVNH7/0jUjlKL/NyBDHRD2DYlyvcA5wBJg31u+XNQeNjhSQEOBDaoYBG5S9xd92c
27rcPFZv8uQzfKzUQ/uDUfbu+gmGNVJsymtBBlUKeWTEmVf55n2Iw3wjQVmDqOJNQ8NmImuWNmK/
SkAFYIlCGDB2Y6U77QzQsXCdX7MY5gsQJudPdZmaI2WOWRa0kT6c+JmH7Pom3Y/80foRTMG4I0Hm
UcukpSKvMxM5Ku5VITdCTzWiZ8ywxWGINhQzK7BPBDKQISSMN+FMgeMlI9sJFDzAjGbZ2HmUBhqK
2D2aXV5/nDjS8Ro+9/EKACnsfvCQ1n1drB+bB0oYP1gorBufJjjAfnlOEvVZ1Gf+030QQDALgiXh
1ITMu98hsKMh5Ma481BLMd+/vZdaE/gqUEBt6A4wztHsrpZQVy1cXq3n+n4pPNm82dLK1DzNa+gW
PQIJt72ZkA0d7R7uxEys+KgQIiNDIDLncvAKk6+Slpa+RVvhSw3yA/hZ++a/px+4Q9AnYYYSESeJ
JBM6YGIyS0wjmYwZlqpFL6Rl4Aqqnwj5AMLNdjeBhiVgIzLQryTEH4apVoFJOQM7MIL6YETIO0Pn
18PSejvXC0wawQ6how6OwjZAVeSbqYso/IpaSucVEb28LVUziHeZ9ZcBbdV9bDoXIZagdkXoRnQv
kEKJIHyDxhWbfgkJV9y9SH4uBZcf5LAz05apm1gNHs1U37z+e+KzhGLF5bS25ElebvV2HdxRiUXa
eplaCV8G1nL4S4UvpKjVQDlpWzVqT1III8mvvDooNrcNQtK7cSBFUpB4cWDYWEMQFf2nry/R3EMK
VTmWe22Vn6frKVkrD5IoORt+jJRrss88bdUe5XVFSzX9TQ6jn3ckR6CakWyrDXxv9MuT1ggtQy6F
gvzBONRO159poNs3zIU02whoLo6FCGUtrDUY9xG2a8ppEl13+QE/rot2qg/PL5Fcb+Sdgq/4dOOG
g0EqW+Vq6naeZt4CiXmLthYECHlOa9KEeoXCgeyM/Hyvba7+HTBvw9KXXOw+CDwq95a6voZgyKOc
L9l5OlSah/VohyjDAmeJAHLK7r6pNrqleIlbYiAUDkhYJK443boFrNvCuMZ/HfQoDqqDHlxXSHz7
yU+yG53Sn3QnHXqr86sV5orR+/wIHtGd1R+SerC4urN8LkLkMU9FqDrZFprWyJ+sX6vRD+ZFs/FW
CvXLDWFUlQ/wwLXiFsKk5I4twvFSsyBqh1JgXIytHBpb4PnuA8rU9re1rhsjxOY828RRqSwhV7Rf
oxOiKtUXcSj/geVc/sBDQUkJVRUe7w8o6+W7/mCcyt119fDh1K/F9dfc+7xZIcjkdWZr0wJa9qvE
rYMaOWINrloZCT3d1FLmiTuYuZO6vT1iuI3xMto32xqyWx69vDzqGaO3i+HkIOCvYYaeBAb2bo14
72TW+YolWfn65ZYcwm1zXY3CUTgNH7tsk6yLTcGnyVbi9+fu4aPHW2w0N3eyzW31cqWvmgfT9cN8
uS92km0eDvqvfuKI4+cZpzQl17D1IN1NT+0h8adhOYuDONKj66o9jEJORO/qQftlnCYhjj/BBDkA
LRhtVbocPZQUuuiJp69H33xvxmt1Ja3psYdDqJCfpyF7xThHj/QAZtw4Mi6c4+aLw/clBNiNMN/d
VqPJDFL5qfqqvu5f8mkcTUIt0IOprVxRLM1tPM2Dipo1Yuh+ZZWeYSmBIK7jXRvcNo0rnh9HVGVD
JUDfxaMLsBqO+lpbP7yGVcfDxqQeRR1HWRsW3vZMtyar0rsGOVKzOjSs1BOPpr4K2tOOo+v8brXO
ffFnHjBDcfxD+BK817FVL1QTOxk7PmHa5ZKHFkIfpXMKEqvsCLx7Er0drEPwhl6WFvLU+IVQ9nER
inLSQP/OYqZorTdeGoyDagk9cRG76mIwB3xGimXJdVEOCRc73SWfQgB+EqqsEJB6j9KdFsGNOqJE
ggAgk8OxCaXO59Ja9Do09+HA2qf1Ibn09IYfEd+E33zF19PE+G2mgJW/OXToAbkxL6eg7hquwJ60
JuqQa2ICIVxnitjNcOZB8pO0t7wzL5jCzbVRMw5G637eLwEoMo+q/IGcmUD9frodHro5GuFkOi2k
Q8mJieKwJtdgl7GgYT9/z8iry8yJbRTcwuInQ6cY3TlCjWCtUOzz7x5CCAD14VLKpuFn2F28HUkk
4bDfPpHSjvqt4lXhM3hjWYemhD9dXE1od9SRWazgLtFZDYyPm9mDtBHT8oaAJrLQ1Z9EuMK672jM
ZcRexCo8BUqpwF5Unr4q95BbnBE5oeICari4vEi75ARUJIh6xvq2jVfXbRZqR5wJCTNZWIQoCIZV
WJOAxR3d2MP+QUHL0kCGBpVdBnlgmJT1HJLOSremTrNNIn1JPc2hycDuVVNZ3sM6ShBc3HZRFTbb
996gS8V0zHCe0Z1L1/lvv3YUb+whM4e4ar0eE2kaiDMY+ixzC8M+fGaqUD4PiAelNE+jLlD32akJ
r6d+ezs9A/msLSXymEowHXjuHirey9Z4a1rIBKyUUF0TsgeTVuBybL0IUIikb0eO+Hixy2sWVDa9
G0uxlqBuONXlTjVRI5cS2ohcqTX22lXsIiVECET/24Rq6/RuY/V8SVYx18jBlfdaqswFWpJD8S37
dIjNZ3APOQVBY/feI7hvFYhhHjLuoUKXZRsfB3AB7sjp51RUWawaLqAu1Mmwo0JdUCxoeh/lBfPJ
ahF/KFs2tbkSNsvXcooWLroTSNaqDq4neApNDipYIcSnzGwNUYf6OuxGEXdfcxF734v7srd79Jfe
BHVi6kpxJZeISmpKuT3/PFdeHBtKxpZGFMebJhg5WSjxoVOrM0tHhOjaFPeu5D59/ACWqdM85rVf
bPLPwdcPmjX4HcAVSgkkH0yHoLEyXf6UydwQT1LYsszH6PPQaER6+KvDVJnlcli7pZt+5a7ujfzW
gxmNhEDHOuHt1Hsy3jYPWBp7TxAQHFFq9eloM5L9py4txjA0ZQAT77tlXG9L3Kg/aj18T5wm4zaQ
X7acT+f3DP4tzuTlDeohZXgZJOubu3zEsopYBbanUortiP0bCbngft3ok4huxl2fJ6JPiV7MtaLG
XBZOd70uhrt5Y3pt7G8FpeX3j/bIlv3NjacVUmFQPqiBT+nQjSZTSg7UrMasgKYlruKZsqgMlhu0
iMeAEJ867eWnCrOSfnftp5AVmYo+abYrgAW0Fh1cdPdj+uDx+VZcT7r8PQzX7TCsZSr2d9oEj44p
Ljq3GSsuxGZTNZBqfS4ZA1JF90Mz8qcDor3X8fLR3jGUYMF341RP0SMGkdRvdSD3Gv0EhP2Geja9
fg7gL2J5UXTwyKBJQCHVut4eA9dFaQt2uuT10vwNMAEiW74vKOPl6xs8fRy7YxT/0fRzn6jDoog1
hR+H7+bkvmxdxIXy1H3HkVp60ylqjz42LD2ZTntDxadpCrLOALHCWyzz2C9Bz+uWLn1WH8hvQ0w0
UPO4LrNYF8AmiuT4xQM6oDW8aPeIzr3GDnAasEboMSgoi4EvWquoUu0HuNqUZDYSMl3FYqQursns
Zd5b0SgeUKaamMZ9KT0WEnhF2X0xOaqX935OGz1H2Kc0636evFftd49E7MiGhj5UJmqjk2eAkRhN
yzGtAlTnF5T1EUn4HY0WBXJy+bmaeAqyabd5AwKnWeZXshN+eki6QHx+L4xkXrPdHxR1usRdZv6m
x9NuaFlcV4lvqIsenTo0y6+0GD5YtkLpzy7IbGwa2qAY7TzniEZpgESufgkL4NxBNEYkiLHIAN4h
MQwoQvoeH8fQ0Ip5yoWkx48WBS0KitdIblB1PlPVAqulfpDJXtLyjU7lAuEnOuPm1csP725eb3AG
aVF7PdExjJeZKaiw2H8rwpRIy/aIbWaK+9KxOoBxSQsGprndhHAhX3PODUmrnqMUQsIAt49yMHVe
HeR6p6+vZiyzVCoC6sY7OO6wEEVLnop+hRoryFaMrnmVJU/91Ph808y5AITb9Qi2uKozhd4GuGuC
3ZN2GVHplOz2sbpifMM+aJ+DXW5XMqVW0Low+MY+VypRaS1TJGs24+MoRxNkVjdLlBNqJ1kgM0ii
nWE1Ie+Nn2bTL5PNhGCchz2+Oi6afPboGQ30Nqg9fir6jr5jPW+u5q11UhgLkCNgT7BQbj9q3wBA
QATCa1Jxx7lfqSiqZeuk83Ws1PTFaD6GfA2QfGKPsOxCdbyiYaUIlfEHy3jJRBRUZZEGx+y9az/x
Y2dgP10lgwHAyM0YqiZ95GcY39wyxoAa9xnBM0xKvxWige/C0qjTQx1OrI5y9eGKkJ7ijgbiy5Eu
HbUh9/mlecgnzDTTsJinUgYyx86L7gSIp3RVWskegOi8og9+o1g9tpUt3akAPSYgRQ+QwzQx/0I4
tlHU7kF8QEuRV3hoOYzKFluPp4dcWdkjzf6rbJCTqPePtYRSPA7Ajv5RqUgJwqZYjVn7AQKvKEem
SzkwprMi9q+h7HPfYK24ea5f29bLz2+KMbm4KEPUH2G4lqrTdnOo+AXEwTFqNi+rpAfx+JV/SxCD
LGiA2a5p9LfwWeg3CcvuwQJOCRrU7pN5y6RgpRbuoB9eT9Zad9gDdCh0BtIsN+aTNfTOF0V+avV0
UACc71Cobp7zhqkXxtk0Fc/0CAsIBY8VkhVjeoKiP05zmTWs6GqzDyBWWILLmJjQYySIP9kYRBtY
N5BRyWzabwbDx5o6ddFlaCmKcoGFLi3MWYjgSAG3KNH/GAAKcIdVQENfAzTA6qsJt8kzpn6M1IH+
0+Z4dluTL5RO88nnLbtMa4aYCnbjKYrdZKXpMMzb/LUsRwLJIisA31DaQtE1uS1qCCfPYNLQJEfm
cIyAfEV5NAYHgki/UCdf9PF3ExP7U1slDxn4GKEJHeXAfKfsgm0aGvcjwzGYuyDRI30O3AkNxoMK
LovAeNS0+1QRYV7VWcAqs8eGTxcSaOv8R/ocA5fcI0KW2OOA1JVceZJcgUat13xLR2YtUGOhzVol
Uh3o4q4nT/MNGCpedDgrl9hEab8EMu2nwk9uCDtt2QqZilltXpFxXXFXT3ZYPyL9s2gAy/nZtl7E
HtnjKYB06gGP5dw1WFc0B1jkFJZJvTsK9ovXkTnBs1xUiJ/lHwThpzZ/jRcsvqdHWdzgcfBmV3jH
/AA0RCuMi/+0JFQ4QDPCZXFlE+X8FDM0ffbivbx+NJ/0i2IKWvTJVZohZpeyXJLBF3ptPH+DU8Cm
VP2IaXu3J3T8hnRxIwlLJtEjK0OjxYltsIEU9f7/sXRey40qWxh+IqpITbi1MrJkS7Zkj28oR5qc
oeHpz8euc3NO1Z4ZW4IOa/3rD8arMB8ssR7S43S1hqNZ8+9cgmR/I0gBgoiCN520IPMBS3JYKndc
STgyePflBZcduM34Dj/rKFMmbPBCf6FYUZR0p/FNYH1xHbBzgfw3H8Y//TO+0ira01NBENbEBXLu
y1+MU6/tDT1xiYUss6RHnbkISA3Rg0Rx7/ryr3RQX5LOikWl/l1276b/UL5DqOC2gdKjqJt/kATj
Mc3LC70V5Yf35pkPCvKqem5fkov7HP3N36DpifipxA87hnFfIzfg7stsE5s53A6dPyweXmB/YG3T
gajhN+fjHvcY3qS31xCYideMyqueiTvnatJ0KOPqz0RhlEbuamS8JYwD9ZHdhme3y9eSWzIiPalj
w2gOZafFSEQBknOj2El1cr1dll1b5Z6TiXMHK+Q8VVxqcuen+io3WdoFYrh8wqz4YjM2hp0wIHXz
cGizbiEcnA7nQREhezcJ0mnLaD1O+L5TUZUZLM9+b2LfPJA269sY+kBvkQ32gjGU2DreOwMWbq73
lnKFu4Kjwf0Q842Pn2ANbBbRCnJDDrfBlkervg84x2npXR928FcIw62Nl1hsfB3TbwE2GLYHf4DT
p5BEZ7vYp7jAM8D6TCJzlfugwlOQ2RCK24uN0a5DDajNV8/8yKuOUvJW6V9Z8q5Vd+pPPKLxewyv
eXpv4O55yzWFkROxYaVY+yPmmtU2vOv5vtNO8BnH7K2C9Fq8xPmLCplO2EHsptsqiw952z9EzrE1
IOLp3MtFxUnbk1dDdYBvY9mhCVHbsMDeMHm33rP0MWpwa90ZTPc47+d46/fPY/ydcZTF5dWkwZ6F
3JWF2Pbiy0ywFJD/BgntH7Kw3YvVWDXEiWlr77NC6mOj9GQnt7DZyB54iBCgGIzZwbYA6OO1PuNf
xxoepjfcnXNL38daC5VjZ1T1s8uD9BBwhOeh7rj9LhZXHJIV8TN0ySabUcNG2V4kUO0QG5blPSEx
dEwhc2kshBbogoOrKY21h3FliTKhxQEx8Y0dZZHRS0CN6mVO/aDqoRnMkHP+TSaJqrywsQgmLhn+
XGK+PWxNbVoNDv6exDEtP3yAJ51a59T4lRM7Ytvr5c6PWULazrOGQyuYyHGtyAgPlYmFHYT5sRo2
dXfuYcbANTMX/SP7NCpujSv4/LD6qL3maaen0OAWMj/nILX76F3GXm2W2D3rWRAt1TXY2BkftoV3
QY7pkNOsU4MYXyweq/nc5e7i0z3h9ZlwUdcy28f0WYXJ5g6XqtW+m9VLUbLZS4ZrVnsyGj+YeIt5
QnIfV0Z9beEPpRy9Bp+kNcXj8hSXLT+awdj3W2XCv2wJfOTYLCemlMlWf2ggFA1ReZHVnySdIayo
bVPnkMMySzgW+GQ8Xe7FcOMo/FcHhgspbWz0KMcZh9KJ/uNoVvxArmovea/Tt4qfuLRys+ehD5m3
IQ6dvRk9jiIQ4/DQ1XQCcHnNnWGWO5nzMvN8k43eg9V7EIjBikomXm2xHZCDWXePL0AvJ9j/Njdx
Vd2r+cu1Tu38mOtfdSGDVOwch3A3Ibf9pJ8H4fOEuXL77mRNJgwwsWkGmEfdrpkulqHvdXMK+pEb
zcAuiKZOm8lmzNAnRUmJ0OLbS43D6PQ0xl3/pHnNXuU9rZz7NVroF2KbGQ0kGs/xcC9nku3065Q8
w7l56lzo+OnvYP15lGcuH9coIuKRIn2/sKsFFnxZjYXXs3D3hoWuHjNIEa2tEPHLEV/EOkp2WgEw
v2TOxM6tA5TJ5LYgvRytT2yv3fpthpYYTj4OiVtOoNbI1wrfWJc7obHnbWb/pcNH1+EqV1z4R007
PmSkjY3Y6Ljwkzk42KMhtUrU/oXafMnwz2mghleesct7A88/vK9S8BLrTU0mxr5BnvgHLcNSsf1t
uA6Wr9wUQdHE+4T9EEXoQ5bmQaPQyUxWrX70SMRFGaQAdukXC52SMOLb50SxNsOtx43dS7geJZOH
nj6N/SKVYkHh2lqamAD29fOoe7sQyrjKxSo3vEs+tdpK2Mkmsr1dIWEB2EmQYv+T2OXa8j4MF47s
gAmJzV6m5HMyDKYb9zCAI3jlpzAGsiL1Q+ZnnAqkoqARyJ8UbA0HsSjngqT6TYrsEMq/htJLNcfK
9F7E+J3zqLz41JK1G5FU4oWIsFAi9GQx82qnPt5IyrpmApPDpojzahMLAga5++1w3tbMbuqRCk/g
HsUK8PnnYWmSMb6HGlqyUyzteaRLc7pgOZ4idZrx9bLxTmVhbpfTquJLuiYQQwIbkwRVWDVDHiJ/
2I8xWKsf3rrYP1R57GybytrFI7gL7k/2fM/bmZ6MtEYeXY09Vo4ljInhP6x0q/uZ9HJt5CGtAeAW
l9tcfeYQpBlDZB+e+awGMoeKj6bEOG3yeZd/voKUUPOX3Ac9/ahNFMRQecBJqmwdQ7RON4PWnlVy
isYgUn+skahyd2N9qhjUmcNqLFxc7jCr73BpTXEpLuHd9puS+FLyk7HZk9ZZ+HfozdLm653MbIU0
RJSBbSMdyvZsXsF10CGLh6/Xv8SxuafGdmCMWzMpFWG1r1V28JyvUGNT0Jyqu1kXW49lZNnToYZG
mXFKzdan70LCiwhh5Wwx5JNpXY2OHgOrS4qY5qemiyvaapeFt0RC/5+yVdU86fVPYnQv0Uhl7hbH
aTHpodHSoqfJny5REyxgWZ4cKyuQdE9+/GbTciQjOQ7n1j/0+cnlkNM4ucK91V89qOMeJNlouRqf
kvQnBtWuMIB4wDAUbilPfLnxQi4npWaQeKtelTreQP13VxDQWlKzfOuu/yURMPyX1bQ4gDr6NiII
INm7OE63Sl59MmF18ppbbuRGrCKTwzk50zwVllr7bF6dAjc0o3XtvNuzuU7jU1UHFaN3daYm8BMC
OtESwBVUyDvLkcLaCkh94IbV6SSk/8b2suSTMAIrpDaybzWqs+TmORCl+68Bk97yOnEVZD6zd7RZ
fJiIi58f6g0rHpcOPFN+ZxzDw/xVMyxyqdNH6+6CBE7JUmUmHh79VONYL+vhe0oKFRcNt3M43yxA
KC97sUxua/Ox9cEFPYC89agDuGhBDirL4vcK/HXkxJMdNm0yB/giNXG+bcmYN6DuZZeRAtImE9aM
/5REN8/RbNT7isEBu0rnwxv6j0ydZ+4NVdP5eubZom6NExvuzaelGDDSUNl8QE9Hgu5dbNFiro5U
CldRoDLVphtD8CLFpZOn0obya1xyJ9ynmGIpkGYCH8o8X49c5z1sgaFFBZoj76LicuS6Za/ZgLNL
zaVgQHeLyAmlAnOfVFyX29f0DgY4QKWf+giA7luKjbUgrNGHHeKZF6IcfrL466LGxqlY6zX8i+hf
O+AhYIeBxshh8drdFc7VkF+JxdRlvmbwB50+2xXUj2C/fKu2CLryycegfKlxdPNSG5wb3ikjmw3b
0t67eNFHalLxxcFSI3mAEmnZ7CsVWNFPbH7Gn73AdtkNv5WBmuVHbUfnn8AjNp6B6Vipjo1SoV0Q
6ixoAQlZaxpqIJgGVf0i211Z5weRfGqG9u5nZP9mX5I/H+t9Xl49AajhwlolIM5A4NrgiXO0bCwE
udKU9WkN+L3lp3VFEESpyaeZfLTOdolZ3abU9xy7w5Qcc2jbdd0+e/Qy3MsVJdQcddiEvwCr45O3
E+6Ow7ybh53nWQ8a+hpLnPqlzLUwGuRGdyrrr2p5Wx6eZHBl0buVxrKpWuc1rY46xpijgZ8ZcUPm
nG9qh+mU8vYp4WOpu0VL4ERPhjzSm3lImYUFs64l2bEbASObp1xS4KloAUYp1xZkg/Xvg2VMwTS8
DW22iqNrN376uyHWVsX8IdAc9mDArBThJQevy1dmVj3qxGS2fLlIvfkOnnlasNRpljPsje4euT4I
XrOzwnyz9Io+hoYTeaz7pb5drmhXizYDoeh5ho2WzDkTplWcWTuNM2iB7lNMcRMteXESXsT47TNk
CB9jtaukue+Zx5sZ30Kndi7ma+frP03nHwSMBwoPjWFJYkWBSPCvxi00bt6T7C19l+rqa3JDUeex
UAi000HZykJHT9duw/lTIFGJIfnObJIEn/xUipVHODR/k5tGI919cP4ZpKuMZsMF++Yk4VFSwIw5
HwchQ+rvs27beNPRqHjCCnIG6XTEcfojMzurRuGNeLgAvwdmbrJnrrze/eVQDvV71i4I1aamrM/X
Poo5rkUnPDjyGKFfLo0XPTwlSWBxYGoAFuK1jK8sTi/BpOhPw/OGJtmE1sGa8912E/eXDDAZjLnL
tiPD1JrYrOFJ6p+h4P76nLWzJl7CNkUqyYkGx9onXSeDMtRuZ5RNExxs0WE11t2NNjm0CuAPWGrI
ieHhhGl9MsqcEw/gIdQ5JGDCaT2ujGDfgnAcEu+EOkvuj2j8VhNfsAK18wMnAnQRu8IjmJJGrkBk
ZH2aFtwlrrm+bJcioI7LJ/rsmCMjbJLDAp0V8rJ86qQ8so1ayC4FvxPI3mIRyvzLYb6L5gYQLRLB
hDAixc7UuNshGjduWn/iIrqWcXekyaV76lhcjH4cPINrjWqQQ265ZWdw1tpq1xwbXnGiUt609WVp
f6buY3kFjjrJ6sXx7z4IXQotFj6cAQtHhBsgg2UfjLmO2ivQFIjnzvH6B616X4qnpUaPmTkzduCK
t2CFNdeEVa/MoPcgB48gPfT5pbqX1V1bOlv7l+pHtBkWliZziqtaIBoN8sHo71MNnCl5N1EUKbgA
5WcOAp74fxFaB8omYBc6VSZf3H0eSDg/1dJRzhB+bHHo0IVSRBPqeOYWQyCNFzHr32GDx1D3dHPB
KSYGXQOlyagQpoK7p1xw1W8Tv5gPDTotK8YzmXa5kYe6uDcFnunUQK78Ix+PSz9pd4qjzKpeWoVP
DP+gdrDmaoE/YGu6aDr8n4LW0CAQGI64iFaj+8vlM8eshgwHeZ5MEh4mJoLG8FvJfyE02Aq4USs2
JWgO6LxjaPuECeUgX30K9T78rpsJRdYmnuR6oomwSFYLy0tq/tg8RF72qAP7lWqdmtFDwzpOmbyZ
7Y0j36b2kznkNTogxRi5qfL1YHPBn5edXSoflPkcSxWYpHOyVF86sh7CDioat6nbgAqiEU+mdh+h
36bknGG6Q3Wy9Z98Kp7MXICzIQbDi9yv1xq2TgJS3rDR53znyK1yD5r3NPKVwqOBWChi4mQb3tYn
2lHZMecxcB6o5dIa+91rpoG9MPIoIRr9NwKtXli+2zxialNUX1MeWGN3MJ2npY6aouPIdCyK+nfh
DKig3qoMPyCk4aEkgeYnTAyiq04jgpgs38uk35lVdiis6rFsTpY/Ay3PhNjiXGpKBteKM+VMj+kz
aHO4szImknT3lk/eAjQplh17mUWkPZc4SzYY9WKbyUCP+rXgBiBQYwpM81Rg0kk5gwYWTa7klCrq
lYMS3keR0W863o3U+xvv0mVNpkN6cvjOMzAKMD4HD38wusOjKb/lQJQZ68isCQNIDiHUXpFVu9Ei
6rjQUcHh4y16LGTDD5qKVcfg0B0/bTDiwiAfXsArFUA0ffTo2N1Dh2FFRlQ8t9djOOJKL4i26Y4j
aZdl9M80bjEoynIWNWCMZLbiUQ8ATe1pmJeU1KXU3FWsbWna75M5H+2oZsYbYiSynIiY5fBcwuQS
gjRmtjgZ3F/9Vwk8kMwXwZh1ATzY8t70lRobz0weIwi/yZtP1TlAXZhL7oTy3FX+T6RfI1z+Qyfw
+LkG/PjGujQ1qi2gj14oZu02WanR2kBjNfvaW9s7D1r95bTltegQCFv3xjmhjzYMgiOHtzmf9nKy
j9MCZoA7ZDvNbjehdvPyU6fddcjwCNeWUgxYs81hYROMkXjyFHdJyaij/pcz9zXpa+l7rYKZbYXj
KvgO28vyCarVmA2Jr2rpiPXNYEQL7lkie42yQ6aeJ/vcmvd+4gUV57RoDpiYF8VRs0ryroAG83vM
llW53BlTfojm35mjsB6LD91rdgsdwElTGtYfB2SAxayBhh2Sdlx1pICjFqzjel3041aJ10iec/9S
imozwiToc/uunOxJU8bVTQ+GtbdQElu8xi4R60rzX2IKiaZkjD/gCEYKUpn3W1l3R2+yuX8IZfLM
QK914hCvdgopbd65Hk09jmQx4yOdeVTMfKNZ0PnPSkSB5F2GnXdu2uzo5NCuuXPE/4/R+JNvRotx
lu3CZ1hb3LwVkAUQSKBidHmdvYoNfFRxJdcncEAsGLjG1q8pxeeC+NiknUpWvFOLXYjFQWp+DFBF
GLUuQB61XdHTuONgl/522MKaxQWo2S8m4CksU/Qv7rMeMSvHN42NV571sN2XxKzaHNA00GyaFpwu
ExYo5WPn/On4prvqjUJD7/1905zsrIKj0AehhziujoOqwpywlDsiOVlkmUOEggE6zvp3XazPjSDD
ySMu+u2ChGQkg7YODtonI8dhIryVaLUHsA5W6hvG9hHuEMMS4I1M3QZ5h9CsD6uMosdFbU5HPKRX
bajXamqf/IqZE2f51JtvfVI+h3VFShD1CcvIs/8YvvWFYF18SqxoqgRcAcRUfSZcmRo3IU1iyC1Y
Dv3W7n5yczeEBKLjl8W244XZLjEIqU84EBBWbQUdR5nJE86pTpV9/q9qYjtzZS8ndwTYZKs/l2Fg
iWrIG3dDNrEPnCyojZsO4GhL+qSUhxKdKRbGFEOrhYbRf+TaNwMSXtSxALvubGo99eBM8DFgq7PI
NX14a1hwdIyvQ2qsBXustauP5etaAoTQ5GE5A4SxWYOKUD76nbOFUT6x0xqL+YbXN4dSw5iwtb6l
e6oYN6VdReAdJ0gTr+uC/+QCWOXOMeG7LudiA/lFRlXgetHZbpqNj2emLFH5J5t6aoJOwXbSiX0p
nLVd++dCpzemY14uZF7oPaHdtScOhw6l54CvQPvKs7cSgJONie9WO12S7DUCHrWoIw2UumUE7Ufb
whDou/cyY3bVXk3jkcGGV3yauBuJgKllTd8cto8GxwhUsJJMIF2sZKOfllVUFwGX/JgLjgAkp59A
NQA0LuV/ybox0+HsT1CtyL2Isrv0ta25CLvnL2HfrAQtMn7fNNCV1698l4JKFzcRg5NGRnGy4KJy
0oi8e84QkWsIzSVYd9X5XNJXcACpn0U5sshIpBn/ErltGSYNNnpPo0WP+Cx871Vk2nduWns9nDBg
OMqc8OOOGmUYH4alHna0W8hsIETt6OPzD8QYJ2cfuaumF9tlxzfqnrK+IknihESH6zzr1BULCNJn
X6z2it6We7MBRVxAzaV388b3gQFIa1GEkaRmvHTEUmODwJlZKxpc6tHQv4RIFQGsdzELadgrBiAc
Ql7/ObS8LbQGkEloo5eCjh9pR+jHsUePxqfE2rh4hsiYXMsXnwTL1SivgAYJ9DUXhN5WS5KvZu17
FfAbK0W8i4uDByOXlt8+GBAiUdInNrHKbo3zPZW9Hz36AIulSRKFhga0eSFHnSRie2vPoNG5e+oA
Jz12nlucYhA+1hKjnA72gIXpPuPaUjrrRJue8oTxV989Gem7mUBfBl5ooviSxW8LFDXPI6E7FHJ6
Vm6L+DUlNgFmfiYPSwvLQhhHfQvJqybU3cueWwfuFMZAUjxO4T33kK3q+KtG7tqu0IyxOAymZdWA
q7DJAGehHpIwkzLVUTQwKoFOK/5iYEvARM28AYUCH2IB0V8kgAangNGeWsbqLZGkIQ6NE04UWnPh
TG2Hgq+Lnx2Znm0BpTO3bjlw9gSDgc/n1eweU2gEbb813XMhjJ2MoO5Hzd4nYU0QKj8VV9mf05Yj
NT+KBu+PgeyBzn+I442L+qWxgrhKNoXrrlygyLh3CFam8wItaJpdExE/WBdPS5U11eKsHPb860D1
Rp/P8Adrf/wnMI+xLzol0FS6gealUNGy8tB7xc6jksrMnQPcTr+V+OfpOz70JPaNS1bK/D7O4Lfk
aA9dMCgyJ0cONMA/C2xmQAcn23+DPx9dHzqJ9bYgCfTBt8ZsMA+rUbqzXthMOdb4CV1t1QWhI1+c
g5F+EJ1uOGBA4aqmK+s86LtTz8YkDgr3p9h6qb6WTqCkiHJ4vpmGryuDVuhieAz69l80fybNm6XD
ztosVYs/fQ3MipS6L5YO3bQ1XecUVnLntS1U1JDQPFujFutWMhK3GbwhNf2TyuaPiKuEAY4HlC66
gHeuMbFphXjQk/skpx+3jp/FgAvOApCYcMfDw+xcE7GrId4B9K9G7S+PaoLxsPLUiBJrgEA9MMv0
RfOqLcM5XaF5RDDCPCKlz6XgdbCuWSbG9V83/I2u+KUgV+b8j6OlU+0OrwTfcx+zroUQ96364zIZ
6XqIs2AYTdUd+2J4V5rDZoXbCYttZjTZl8euOy2HfM9kQsZoFxgalIxZRd2dcoMmKr5qGbljgLKP
TnWiXqFEih9b6paqLJdzbVlZ0sD2RXhr13nN1LjvmLYmyzkHRhcBmSTsiLIjoCMlz/7KVqTR8vmJ
dnR16VNh2kDIo6XnQzwACQEaYtdM1br8twTvFandLGogy0XSqHCCKNtNz/CVzbJs7aU3BavtPUxR
AbLtdKCdhIZhdNvO7UnWsvSd69jwehjsF1b8MUL1EG581VvnkKJmyOK1gMQYYqIzRzoMIeOhTP5S
fIUaJqpO+DP71q3iEO4s9IoajUyEjsnfU3EV9ocxw0po/ul6dhqazZC/O222y0bnUFPVZJ0PA42p
P610urLJegQ1i2q8voz+mI3hwcTIyy5AA7EZb79SCqt8kS37d4/AVaP14MXjQYELi00fVCd40urv
g6F2ehVBwmWARc1gGwAQRfXk9Tp++0dHZh9+QtghV8oQ3Wf4ZNyGtkU3S5FLc5qFnAmD/2AL56sX
xL6ELPv0w1HE2w6kIlPs5SasfeCPcbpnqGVxsqIbsZ3vrMA9S3sCSQmtJjBchML04A69WNc3W+GJ
Y9Y/JzX6rrLBTmiD9VTZ7WzOnwQ8/dDhmeAejGnTJUxWdaQpo7OGlQzGvC/gqo5U4PSkFcQ4uLUt
vkCl/cdGfDCMfGNqGFh08Q7uACM/8rCL9lgaiF/VOO31bvxpY+uiYXINYO8mWMWWNB/1khPsgdil
wCoxqdamCkogWb0TB9MgtZFupn8tIE3q7WXiYfjUtJpiKdsXZ2q+lHyn8VbRJZ/l1sa8L8/hjOTP
IZrikNgO4G3NytZJN59isunjGQIRMTUdtqkQNeJR27ugl+mtYpSckZPmGMVGtLSjxWbO1IOW9lu/
4pieAlBKfuhAOA0QfPVXajc/QUIBlSPiERucy6MPVcv6DCt/3eScHfJ9GJfAK3qFAXNiRLgmyk6D
n+a2j/XLGDFgIWkxbTHKgcM92cWK4ZTVozJwevTY8g9uy0h9YSN48y/JUK4irCydiSQneMF63Dw3
0uW9Rdi5kqbiw5C8JDZp6jS6She7JEyPrXh0xsQKhEsd5kJWKZL4NaNf0pbESaI0GwynZlKftBpQ
qE6Cuki2Cdj1oDwGC1O5d9i/Mv31qVRt99RzINk81WyhIOMDGNG7A83opv2PvpnJwqDClZf3j6XA
9bfw9/ooA0VfFUHOBEuGqX2uBAE5x6x+tJPwuYcnUWB/jkeUzeE2Y0DSJlCvFDloZaK/CizlPK47
nwNnAvKBdqAN09piJhAhgshiQk4uXbLkhUW4IcLD5z+31mfEabJgw2PisbE5IkEgpjeZruNK3nKQ
HlE+ZuQ+NVQtmXa1a/1EAU4xoK1d2nk7PVezEVAArAaoOXUDC9G/CNl9m+qvF7e2IL0O45OWj28p
zKjaM03HQ8EUs6iGvRTo4mtNw0wuvEME8oDT8Ws6+8mditQn+qQ9NtBXqqCqmbgVt4L6qyfkyJlJ
PsT4KHfhhdsLt9Z8m3nWtr8VQuP0SU6tXxwNDsUQx5/k4rTpgYqH/3tUXBTmYB8EO8sg8yf/yMpr
pwgP6rVNOf1WPVTAuMMJk+8dw6S1R+sZt0UY5yHlj35smNgxz46WgO4p0CWxMYxAdQnJV/s3sh6W
j2D54M2jXO0XQYJIyZKB9FeZb77/yf23FLMwpAY0jxBKLCJwVwnddYraPvICzdbXleMd9VJ77CMF
rb2EwnPxctZfS+yqvktly2jQ3MzqfSG8GLDqzP4FF8RS/Waq2XXS3SXAUzUtasWUbYRjTwnHZ6G9
28/8697DXb7q3hgRHbKRp1EfRf0d+3/E8/03dStOTtY9zfLVs+65+9ENTJlhyMnowUf/DsYa64dx
8NZDhII0StYdGWS0WTpxfDhx0ya4GP2mAPB9s5jlmHyOjlieGsqSh8KIbG2a3ZzCrvObXY2TjgG7
I84Ybzs7F27o7NaPLQIjsZgspRP5T4VgdI8BfcSsCapK3yBbTLYLt2ti1Rb90TKf0yk+jhheaaRk
12CdAzFrUc8vZm/UlY/jmY7KyCaxscQNzhqhsTdWJhgcdJ9mhw0+Bq5+LLDR+pe79PMK7rnDp3D1
mC8usYlS9zkjiKoCV0QGRwQjSXyFEKvEf7PwSUo8ekif2ZDYZiBOc0OIDzqIcMy3uTGu+7LZFTM0
7HETc8UzWjvEg76DXKKK+DmuF16hGF9q60WEyWOCv1aFbsAoWmc1DidA2Me4+XTYu4XufLo2LpKF
TqzEHK7MXF1ndY/HvUMFO4ODDWb1r6/wgQFIB51RTX033efxpKuLNwW1A5Vx7gifgHqlCZLsOnYx
rnAZ7h7QIfnyNZSJ/sX38WI3j1H6PKcjTWq3oy7dgLWNTR7whxN4mE8BrAEmApSPB4zCIESuUYtP
9DYzpCncdyxzOyXRu6QlyQS2nCo+e2A+5rJ6jehRm7qzTcGkjAHeO341Ftky7Yueg8roZF07+rFt
1dYai/xQ6MxXTWdA9vM+yhJCUdkgWAeUmRrrd3IwMG3NnKYUHGtk0qHS9NEvZtBXBl0OoW9tg+vN
TWFs2mjPYfY2OZRipGhrWGxaxD81pChzLeYzI1kfMtOg7Y2C2WweAgJtxg7LuwJMJ5ZPfeVgImvQ
U5nZ0S2IbSuxzZLXlEsvj0mHM2ZueIjoHjOddIR7wMxZNQp6OcC9RdldL2hugScp2keKpVCRTjJi
TtfZzM3Ue8khPi/cbkXKG+DAbExHi3tTyyB64ZeVa/XFYu4ZKY6JOcN1Kv3QynkzY5Rmz/bHhP0z
JsjeR99PTFbajz4K13FT3syiZ1yIAgV1QJaRZsenTI0eCBFiLON2RbqZO/l7zXnP/eiFZnG81eV8
KSc98BztBNDqQ6wjSHnU7jEpWBbVPUTMrUPB5kvjrKeIfiPGjDHkoyTDFakul0o8uliu+bQU1iLr
QagQOeT1vb+50EobLvqcvdxAfEuBmEl6TKC0isSb91o6zwGhrL9ROe5DAUqZI7NHqKcfBkBnl28J
FTBmJmNVBw1YntwrAWoaQQ0Zq/wjpEDRnTctHu4jUIWMuuNUJPeQQCfLoXRFjt9YX6BNh0kUXAbj
6wilHb0vtgRcdRwkefxni3UxYizXfKoG1WjErNTA5cLHjUXE19k2QLqkeIoFsMOMGAJzdnGx/XvX
h+CgJIC0/WEOgY04ylCMDPwiG9KOKPRb5vg3sRRfZHxaWhBjr1nyucY/q3kTM+Z8MPZF8S3pShzC
RaTaykT/Rwt/SG0LHF5bR3l7aTg5S1Xe4vTP46avOECEag8z4WuQkEaoSo2Hub6Kjp3NT8EeVPaB
5qJcRV60HAx6DPEAf1jEBf4wHqOWqwgDuURKajVop9r0yYuuvewxBnapL5rX32SvbbNuFQO6grv4
xllxVMeEsJcrou6kA72Q99HA9EpMaFvZq947kJLUFoqu2+gb2fkEZapVl2AZBdIr5okPQqhhGB3M
rjpGfkZnTxRrCqmn7E9goyvp0eKlJNYk8XZ250AqFwRWBi7VUSUeJfxze+62uQ6nF8b08ixDJu8c
IE8DxMtEYvg/rxvCRa1DG8EeCfhfWWHtFiRVkFWBn6O68oZ/6qhg2wFBTWUbDNDAluPbK68tlqAt
CjjAvXR4KZzAZWiTc/PXE8LoGD/EdQfNpqKME4oukN+jx9U2lzKAhVL79AfIw6Hre8SVNzv9D2VO
I658bkW1bOUwlgXjvflaYF5BORnFmChxzi+/08uhIEXh1cGyqVHjsWO/GHiNlYHBkoN/Zw8frPmH
RL3BTR59ShfvIzPxj5nnq07tKGt43Fa2YVlo2clTZ1NZHKNvC8Kcy78uf3Ww0RlgVcLarbLzQEqT
iaIFW8g1oFGa/2CQ4+LczAQX0HWCmT557WMoFFH3Fz0pUev400HGJEfwK4fJOVoDQH9ric9Cp97O
cSf0I35457o/GuNZhb9oDtAsMhHMc/1qITVxzoZFtHNyzy1cgnaNy5i6wU0Jkz8i62asOJL+CAH7
sQGGDptfA7Y4tqxuk68b3UXzsso9xGlTuQ39ODB8i6xFbuuYP+CenWsiCbEY5hbSEbHDmdCTaNeH
X0O2H+pnfekp4Yonf0WEO1IE9xM8MptfxvpZY65iYjI7XiIIr2V6T7kRpcfEJT3CRBjomVucEPsk
/ZeVxWFoMMdiHefDvLIMDPtr/1mvMOVLrD1M8M/SffkfR+e11LgSRdEvUpVyeLWCc8TGwIsKM6Cc
s77+Lt2HG5gBbEut7nP22UEBXBBzRoC8pMjYKS+LY6fBIRcxnscKdaqnA0qdtMR7BtaOhlan41WY
H27m8VFZX22VeA0Bab6PaLTyNDFwQMki+KUzA83x2cr4CmMiAPwdElkbQUsI4JLybusQoh3ui9Jc
MR7Ce3fZFQZ0KaN/EtNLVZDwIXuCSkjNSLCxBQjNoDxGMq8JuucP5xazE3rnpfXoOOJGS3OCFv/4
fwz+YCfAh55j2LrlbyrA27ZIFpMxJFCTs8yEqnpPOD369iii4Uiz6JKTmq5icT5X1MS8LTMLnMC6
KWyTev3ZUhpHZAIUJHcwJqb0Szx+az3eC7zZoac0xCZM3VrICtjQMAFVpps8CHoOe/AFTz5UH+AS
JVtZ2V5lCDIjJN/eyX/kyvNBD2vSC6FPVEAyQb7v/cesb9XsFMMbUZWPBD6nqOG5ySWeIHSzaNFa
Lf7kQmuuZgHDZEA93OcpWUaoteKAmASDOVWx83E9sBPn5bSbNdmTp+BQcvbLxeQKDE974htFA2oN
dJoc4bJaf2dc0JCeDMba8mDlkXqWpXMQSXYDjwCwKbzGjK+pwGLXN2OaWXDTXUwwB8R1bQTy7s+d
YeyMgl1GEx865W8bPDqM11WmHdGo7mGUmfKPiNpDjwU3nvTCXknXXhfAXx4pPSsbmZHCAEcxpWXs
YvEO/pYbEm+NjEVW98vHFY0T6BQDGjhPADIi5N5OPnZAD3bYv/kGjMOrwvR8RG2mUs/oRnJrIQtx
rmwE7HHpSHy8YVsebyzW4c/mPyrUdNjEnYxkl5T74mcEn5vk/WC6TDoWts9ybDY9kJHyWHh8KBw6
5Sppf8stRSk17Rq214Q3KUZ4QLHaOxbvhCam+U3gAA+0wn6Nvs5sNwENepGb4OInRhut+WzGvYA6
knutVeEWkY8dsNHqIbkGgGJLsRSxrdDpL5KHft/kGyt+hYnswJ6v6Wrk/0VJoiWeO82Cg0MIw9OX
36SF/c3jU1gmO+m7WuNpNu2y+jfP4RBWXtilnp89e+FsAMDIWvDsg0ssAbZyJ1EvMpuDZbLglBIX
U9D3SdBsFbRg+V8Ahxd5wFHBj1oXArtmuQawUcuR8MZZJN7uXR6PywdF/HQKtXzfACWVRoiNP5OU
jjuItkwiMnos79zaVVHUJC8ha6g+JACmBABBkZt7YRrstApm7rj2dkgky0K+CL22ygsMyI3aw+J/
r5qGZ6Db18aLwjvtGP4szVFJuGMO0MAwh4e4rl/KNG5HHbce46Skb0UPmwE4rg7qVVn8ExWQSo5E
BY1+Ox3bTsLOGcMk4kjbGQf3ZtOjuEc31Bzqd7lf19g1YLw8+F4wvdKeI+k08LtjzAxaDP20oz/S
wXHgUDznjBorCcRgaqFHghWCHjHyMjqsB5lgl8egdrqPKroxiSjwjY+zV2cQWqMaAMOnKQrxgX1B
UwKAAnQBH6+vDZnRRosXPPhweKunR91m7gQdS5XeF8hvrLM3U1bXhnqEqWFX1XeTWht0XDyxjCEo
lO1OaDzsgwQfSGQSfpRg25fysWBviZpjtEi2GKeAu6iL1lV7GSVCYyhGisWwydo2wrXLCydPTzQ5
ArI1ghQWtLfXHhFInaYZwIfB5EZz6VQtOHH9u6w3hHQOcbm8fVj0bfdacKQRq2UtCbzS546h3+sZ
zgUzuDSg8dCM617okZbtWlb6FKmbaGEZcmHF8cGJY6LVNeEbdUrvlb0nm90XlMns/2MXwnSBEoPR
b75YYrudjheSMGzqBp9/ENMgg7yhhBAgLrPyJiBOjFQoEYZwMOFRNqkrR7uqGq5LOaEh6KsoUqvu
S0wZHqKCNBWqIK0m+/oLEiy13ZoU+yxfF/jHwW+Af0WdKuMp4XaQf5LsVeHQBpVc3+btadlg1Lnb
l2hSOcgBADr28nnfzOa/lLtqMF0xgKhnLO7NkRsrDNj7dWuJoWw1x08/Z8qd/xWEPFkY6UDGqNJb
4M/QotCSxMUuKJiLJ2tdMraz8RHrnMxD5rBYp4k3MFG1RjJqJk7LdFwDrMapf8jYUwIUV2P4tUzh
gvwnwjEf7EHi3YrKTyHjXa0znMK+hgwCo7nz76i7+dDLFWkZErNHZWfO/QA6Z3Mcc+jYrDzVFptf
gTPQxPYNeXQQRG4bQcaq8CclGLR4N+XfRekAUs9knyOcMV4WvwoOL4CiXlon+m+c/BpkMvN1Unwv
g44WmooOj5p5FQWMfoXIkeMdzwKuOOAK5h1jBRZHYL2+m4x3BJBsH0sHuGow72GSQkG4EsxvoULq
k59KNd4I+XwxywIXwyBm2mxhRB8BXqBW7QlnRxPR9ZFr0sUG+uTWBnIv4TzPlzl6mMupBdstDkjS
ER78WMABkKt/PBCzpjhaD0b6EGAdexV5T37avcJh1/d/ply7Jqpdxq4K/KlAjjf+rL+k+aj0mKAi
mBWtd53uNG5eipQhZ3YnzdotZ2Ynl2tVMxwrUQ8miojYoEUQme0AYnQ8PDymBUjhstQMzoEafmD6
pD3aT5CSCijDSfIXUmd1Lao6XKthANsaSjs5xbw0Kx2CSrjGzYQ4G8doMHQDds+n35bn1BdPhU1L
4KRLyaR9av4335pxdBkyFBfacAvfkOEpJi8NZhg3TYA5a9bXinFqb+HIMbM8+y+osjyO2BJjWvL/
ziK/S6LpTVDNKhhi8KN2PY6hdpWaZCQ10SYLUSKH3wlqCIrtXUMrujzs6fAtpS4E4CABROJZ8rON
Warr0U8YqtFM1cw8kcAt/CmQc2CdY6xf4KiydU39sez9s4qzCqYumuS/6uppzBMyBQvWP7URS7ss
38NI8or4ta56ke0cFZJ89aFV5HSOyLCYEy28aLReFlNvyCI5OTpp8UPyFBPqxW2cM93UFvJR56Vi
4gT47prMflUq/Zyxes6Nbb+k4ktLRfaXzQL3ctcqv9tzaf2FsMTIEzd67oSmAvVB+UxLWpOIemPb
J3jxmMwFU/Wb6rYDPkWDvBOg8WuQDY0x2gqHKha8qcNAyNL3YhO4PrYGfKgsGGyKTZHPA2Ro5d26
nbGDWEfLqiPtnIaDVRziDQrFNgXZHMi4wsWj65gbU210DH3rDofAqDnEjXgGgxCHdI987s1AP1BL
lZeL0V8xf4ckJSnQmYf5VqGIuuLFlYM0EhVIJga5fU//kf01vo04hFKXYkaU1jIkDSg53RqnGcrQ
DfJ/hCpCex/RgWCxWK3DZF+En5F6bMZzI+FGQ9g7QCXsBAsPMuyxyMOFcrQgPQZFFmlP7KVyWV60
DHYyDSwvSB5haNfme158W/1n2XUuihgp2c8EEUAOIpfrOP76pIAMXoxAQ7ALDCSlPWwDSJ3xuoq8
GFFlcGCCkKtvvuW1stfiVBbsmDtY+FwnHzn223PxnWAKN24zGKGIKEFOcdCDnYcJHjwvUCZo5hPY
le0bDv0fa4oJeiDtdFD/Eo6LCvF2wRQXon6AxhC4iLXtLlViqKrbYkIQBUVOkK7qmyFCfFh1jdua
S+QBziRQyLt2K6aHLr5p6r1soeGuh4iDlBWQiX+GDhfFoJbjRU06rr74YSrhtXTfijmf5vgIgFG0
NpRtv/iMK+yRhHCrihk4NdUqTUFD6QNOsk6Y4YtpAkHshGzXlgLeCyMaeoFKzUAfA0eHcbdUgR0M
DqWcvTY95pgG8KthR8BsXILGbTE9U43AElnaNUZxKnIVxaBM3NfIB5TmZdU3S3xZRGME4MCV8pET
WWzh+areRiZ/H8nA9MVwmg5/g/q3ZgEvWzORhJh86SUcKQotSqqQbaMnNCO+CfgY6KRs9TkpbFD7
MMm5FdOmqyTmrtj9kUEJjRh7pMcyu2ILW3aykkk1lAG7gXTeWQUqAuvGO9AJZqootXyRRD1rEzIn
VOEYaoAfLRTpTgDr4MQ9+yp+RmxoADG5fnn4r/m3M1clR96q/ZreTIICOTv3w4ZJtFcurIjF5xUD
KE/ctR6sSfoPBBr+Md3OxT0t83XIHgJk3g4qc8d1N7i9Prp0ufUEE2+Coa8QSdDGTq9LC63GHdh/
0w7DC861WTvGOLmRMt3PKHV0/JJFaKOKaxZ3UEbS5fZ5vUxFtbcIlnuScRmM+PQlUi/7cCZL6KLQ
7OpdlB6jU5gcouI0wekF5Z/0fr1IQJNhoVowpMUZS+HeCdDLMw73BQ+S22PaW7bUPBM1sNV4PiQU
ibjZVJC+87D1cJDIWe4krIgd+BVSt2FdE51Qk+USY2DDaFxSQYgJbdBKTHkghPVV87HIc8Kf6DVX
H1DUsnPPlqCBSy1IUIpmquNYV8x2a02LYL3zKj5NfSqBL+kKFZxPawbDPE4A91mXc2opDqX5LlH9
gwjRp8nYnXPDE2B8+qj5TSam+Q7Kihr80DtysyZ13RjFoRiwmSxeAyPFkTGLpVDtGLET4n6IFBeu
WbuRG0cIj/j4teI2nsUjRhSN8FeaGFySmaRYzzLW9mXLVVXojBbig0LESujjCZqiF44xQPtcOJPw
LpcJi8581oBSRy8s94Mr1wk91EWkKDX0EbWUOhAigKeFA0Nh4qFR4icMgghuEYJzq2eDh5QgGhPm
Qpm2jxrZrRNrrSRvw0dYEa5NptA8JG5OScXzwCEfsHoHeAhiFjsNJ6XMxhkAlNABAPE8ci6jzj4F
67LYzohEJFrNEYIeLXgAAaxbm/Do9XKzYK7iLRvfqnkvIAePMRowS1vg0S9hmAq7tNgXFgIZFjFS
jIWSOiPi898YYdNpYgEefuv6LfRFZuYVYMAHe45BSE6+69NdCKEvBb/qoFSGOkYLHaUbp1sNFtPP
0LtxpWfHNfTfPCMcibDNAkGzSfer3o0Ql6Yytr+SFnQ6RtfCGShm3Yt7TlG6YHwziA78Y+g2puJV
44c+9LZCIk4MA3YWgnWd/YXyOZTgcsTonWbDkQluryEn9OOj0/GFmP4JA9ecUU3elkzCFK9XsZct
5K2friVuT8LBbYK8+QLrIIIYHdsDO6Tuu9E3FRl1uMTyMK//1+e0cXn2ZXDj4BDHPOtW/K0C9I9g
zCFXXUcVUzx1nnzlnc3eAzVkgNG4EtlFQ8mIZxpWsvgVXsotTJ6awfakgtRNnoKzGu24rugn+axG
fxpW09PvEqlkHZr+HKT7Vl+POCbE9PQvBht+/mJ2Ur5hzRVOlAU7JcCT7xxlpyzFgB0S6hti3Yr0
VcYubM7Dox285isVneaL3Bjc48nRgrOOuZfspSC80zszApVMK8QGtMcjLDYUS/9nba5LgnECmxqM
2Qx/n+BHT5VMCheGDNx/ExUCPY0tFBs5/O0xB8Zbj19PfwwDAIxY9pLElRF7PvXPqXiwsKaFGiG5
9ArPGOwpkjED17WXpAzLKBj5qFESm0MtHk7A0s+A/juSyw1UjJQoNWHfKsAo4MUtAroo2S71EAMP
CQph/wyhu2MzVtgR5UW8T4ldGA5Ch0Jiw75jUMhRjwr4RjUgnxZSx9GiR+S/6Loa6046YZustQKs
i+yo6VlXv5B9teHW1J94elWAzcE9bC5xdqqEz0nZBm8TzxLWwuhh1af84j/sTg/eQ/5LI2WVq/KH
5LSGlM2SR4BpE2YyEJyWjLiJfV+xg/67cZMYWQWWSwBeSq/b8lhchJFnpQrZy8u1bFJ2BZmMHxbs
SyDfJN4OGVFs7oQvJrch0vW1aMCAKqEtMai3S6y7TB0bvx5NoLhAkjmWkcUGHgDDcHg48EWoBGC1
/QXTtslOs585md99a6TOoVF2FxiuxFSg5A6jiEbpKWBKsrAF1TUlcqlw2YZ39G0m0/YZfpxPdRZ0
HOU6gNHAMNB4ZBmbSqC7QrQZjC3Mb/oYg/RDCEukTEPdVaiLGhPzF/Rmeq2yKV0rwMGiueTzsIwI
2JtZpUH40+HARLJcm/mbxVdVDQOnNPEFHTBlWEWZuJEzEs1LXPOx4KlVT6B7R7g6JdOnYKlHHU/E
MMOXFfC4NX4svXWDCCtL0hODn8Hs1xQbKdZY3Kc5wioxWxeMRCCT2CkghSxWz6Kuz9HsuwMUAgl6
rrLpSNdUlbVOoDR8cgupOy2PoL+qRQ0AllfnsQPhP+b2jwN18TMCu6jMd3nZ3DuaUMZPwK+zGsDA
2MoxkCcnaJXA8Z1fHYJv462lCQ3ZbXL9oRuAMwQIBHezd8p2nSMOSznx295cmcVTzfcFuak+F38p
rwIDGtQynUguVtk6LRPCmhVemMLH4gCngWEzIQsW65Moty0zsQvOhJQpBM3vZx2HP1XV/zYFSH9I
ZWCJiq22L6tbYGOUOtOc3lsVkRIxPKTDyL/WID4LekPZutV+c0xriGYDgxN5G8P+GRvOr2SkbELb
c1MLZVU130tZIcnGL2qtdg6cHsuCGg5d3R1amXwYbFYbj6Mtat14fIio8MnrCd3oX9avAThl2WE4
A/KcT2c5AktamfoPMB7i2GnVjyu12PrtGtO7fsQXThrtH1Q8GP6yXdnyqhQ3RiBzvHIqsPSk+GDq
PJ7cH/q0JhYv+gTZoolwMZyxsNfmj7zLTiaypaKSHana6TpMtqpbi8gBQaUZ1+5SzT9ngcTIeH5b
QKag+jBhzTSChyFk+yeyyeV/AlikUKmHWtiH7LTl5oKHLJTkFTw7LzsEOFJK1xm6HMWESrAsKGKA
LYbA/gzaM3/hbLAgZqgcEJBz2iMeNaunQAumPqzo2JYXQuQYD2rVmy8epdnL0r0QhK7kXyPU39w6
kIgUXn0tRad8xGY7yq7Sc5TynaS2qyj1mUrDMSinZ6TjsMQMvhGp8udonZIJHlDWMaqEwGAXmLX1
D9N4dF6wbRwiBGaEnIELEtboj1FB0jIi2Y+Hvdh9Bqwr/xNRznV474bPst/3EYcBCh/NLoXSaShX
UEa6qQBHlTGC+ifUh2zGH1kjdZhKPHYtPPuVQ79YORhrpCwxUFleC0wskh0Ia8HeQX5w98YkO4bg
DdsYWUiZQfthRj3g7aMuhkl7M4RnPhoWxu+V25XaEd6Wsh6liMHOymSmkkZmhXKUGbIG6Iz0MS7L
bRn5x7pgq0OST2KBVOEk9Jnce/Yo2QidUPMdLDjDKNjTYk30ict056lzREbxIaKFEzTRHghE6lL8
1th9KfAONdYIYwi0hudmZSYeyp43MXcFv97I3SEXD72F2q9sEGkj+WEsTXY0piAq8eDQLZ3cJ3S5
+JyttZbcQp6OGdvv9EyosJ6/pT8JAJ+mPPJFpxJdk4megWf3Eh+tg3pF5KmA+chouJdzqf+sXswJ
IGUOLwo2pGIwoOB65D9Em9y6EmB8RTluMfj+gdr7yfdgqGAy/vm1Phe8mzqAivRZftVHthG8XvGw
Z797xQ/tUz6pX7impTQFr+YpXnlV8U/+wxb8Nu+Lr/qiEwy3Cni6gPrtmd4WOiyqyU8qnuqLD2vg
uxe1HN61cJSTn6ZH7lRghwL7iZFymGuOyBFkhWQDqEvJjNWDcY8X/2H+qR494kooa7j9UdAgkKkk
2qvxBNVUyM9UloPAoJSRR04DGHc7T0mXJGvt1Fb3ZtCP2gARzRqcMfzxM+M2y6KrQ/FBnBuczWhY
XTvhPsNt6ukGMqiF4yQyV9yw6fcIFwE24EWS9rK0V5WD+kAmHImRLosNk9GBLRyo3sESaoR9H2+A
zSOLvz378Q6GUJIhvsPO7KMObkF76KD8GpsOdKJD08r5BtPbra1tZXzQETcmxOWAgUTQHlvcutQP
i6DeAJxnJjwRtqfO01wlv2lbbCjTrxEkG6O4YgYXs/2SLSfIXh6Srby4hw04lC200Rymr8wUrHoO
kIwURbtIdAqDlJzzcvDkNkCwVWKhl19qvcFPTP3/a/Bd07g2McEIfkIsIzO6Qihx6dgvLzB2pK+8
JnzntJOOVhHfVDxsC9AAAV4d8xvGoct8kdeBU4IzJdAvo727CaZjt6QsK7TmyHxW3S8ANJ8adaZF
FfavJtkWoxKyINiEcjczHcK1/Xdgv+ZIaOxMOYnq2BHg2gUGLLwSJCkm46gSvFa5ADeq8n555BsN
268ZVSBIS22q6GJQEmGsSQjCsEW2OLWK3SN3SPGkrREbGKjssE5Ozdtam4H0IAvmDTMrfWg2E8Ai
hwwPnH/Pl+kyTaQCz7RXrb2oeBLhiCYfxVAe1ATsKmx8IwZuOCQI7L3VA1lQUELKVKG/2CJPXhV/
mVSRQvEelSlA2eyQBNGvtIePr9e9wOXMAlGaD8uEv7mZM5xoRkVznziWf08DvPj0H4o8GF3UtYCh
0jcvmUQQDXOCHJC5NBlQIO4GqrpSMAJO6x9sBfOwXMeKem8M4quBL8HNVrRv1SBuepMohIVpZSXB
XqbFs/3Mx5Y5twnFw6m7m41VAgRTyNk2ZTwe9Hh2TxtL/g2DfyWXaJYOxbTVTOWoagh9yLpM0Mno
6QicpLpF+21aFjYXwCnUdnlKrY5t3UipViFSrOjQYbXGcQy7YDvVRy0lKrxtPYMReGlQGWBrBVnO
U+J0086fLWzA8UuNu4uu5BfR+EtCMgjoB0WLQFgaLrXcBIAtcAimHpFz/YD9IxqHEeODccKrHyWq
PJM/ZyGrjAmb6599kmGs2V56Cey65sAcFpjA0/KvSbv2DBDyRAFF+c0j87sCs2JpjjlngLncMnOT
oTBCPkg8DwoiSsYsXdGQb0L4fpl2HwH+ark6qRmLV2S8Lv+kAcdhq251zYabZgxezytHVCQw2Czi
muL8I8Q8XE6wOhu8KfwrUKXh2D2dJgyT25HhAawbPe9PyCkw6FUpVdObQWZYp5/ElgEt/hB6THIB
Zuhqltym2uI0xujCwnqhc8lF9N1xPBdc2Q7AScxeohLvIiyS4cNZxgAgDTtLk8Fmpms15RhWIHaX
4qMCajWepPuM6zMWlpKMCz2DwqRd47O0KgXeSW85Rad7jdZexOY0w5kO5AdWArLFGGvVTatp/PLf
U9/DWW2jz1eJMlStTqY0n0IxJKCY6tT4FLENHCak0GSJR3J9Yq79hnFzhd0uUcJIOUdOKaa8z268
Wgt1ZGiYrl/jKnKroV9Hk+GlqA0sgBHf6+CMpphI8QsRUCIDsQrXKNcB6l0zfCOEGtNMdyisjTqo
+Llhi7aWG1d4j1UGhBz6fCM30iT3NaN55nvlbLGAtjNgRTG2HgXIg5JvOa1DuGFjUnkwth2xLw/L
viHWFhQ8O2p/+vkpGf+yFHr6WcYd0wiwGTLsKdrp810LvnoIVtRhYGQ06hgLgYzHgBzBuMV8NHgA
goE20jspTq5s5xZRJO7QjloDWEIwwU0CIe6loX4khayzhXgDpFJzDrxDfrOY+2Fa7aPkWaUv8x/a
QH6q/xvfgw4mndPCvcO4b6mlbawLWY8RVpIwQandVgycLRgzKObHwwRQLnlYjmGbHYQ7TFlzwkv6
U5XsU4IVHihwAQWHAZbHniFPb3kipRIMdcbgBnuHMygeQBoYxKQ6wsS1OOrRJSPrbNjF2g5qqHbM
gts0ntTwohKWgS8wBQzvXd+hR8MINfc9XFEj3FtRDEquZKyqnxnDS2DaV1ti6c7bdxvJg4eF27RI
Lt6fSUdFYIh/1gUvIpwr93LtaAYb5ptjfIbuJT8or/V3sJbqV/zUjiM6pM+Em0eVRUsPMQf2xh8n
QTWjA1zlnxUWZTuGkbg8m1sUk2RHRRcZJHNYYa/8jnG/70mErMBkZhwIMZTWUtvV/a8Ufuoc8ma/
oXFSCheZC+MOMvvENdU3Q3pL4yhkg8yXwBwSM8loLtxsdNX0H9kDMtZa1lfNHq2u0noHKF0ZXiRv
Q/mk9DvR+kAkmXcbrd8VxgkySo9NMjkSa6zZEHOsgNGiece9UFRbkJ1zeqC0u1YbkbwbxL5Vtumb
eyIfywCR1EZR37E+aapTCwIXOWG3xch79PF2CZ9jdkdpuajOMGwu4T97SXGnSAHyGxGXMZZkbln9
0EiJuP5frMzV38x7bd0j4KvkUgcH2FL67wxVc6xwEcZ7j+HW2jKOqkUJs1cZBTZvRXHTi0NcbGrT
o/C3xLXGLIUj+wDGLxKVRzWB/zV9NeAkAtnRy2KXxKsy8iAQQt6LYCrTQ6hbFcO0Zo+NpRB5QsNe
RI2/ZrnkpcO9MJCmICUOsU5/r1N9P0UWKdhzQVdBMWnDQZDQQ2LrxI4APxbQHnlOcogp3kMXDGwe
WeybXDlEAsOmbR4fNPSra5oZE1ggw+0a+ifXxu5wItIxVmKyS0nqQAAfy/OUryfYKzyPFUpBx//C
qHefaCJjuiO8kL7dCLHXFTZvNyxwfMVHnJmWRXflqY2nlOeiv2G6QalG/Rm0HuTvqFhXJ3gHmbLT
5Z2QHHJKkrj/wIPDarDX9qL+VU77RIHPska1w8KYHlys+Bzt9RzPGgyKvOCd3zUwnFq6B4FmCNoz
AzRYjGjwi5OBTA+fUQ1tvxsGW2SCGs0KLcc7omblTvlGFaijz4PRTW4W/A6kCdO67Whv14N2idMr
0kh274kMaGghilMY2Ig6IRvRQyFyEc/gxoGgC22FMxb2opqt0YYxsa++rMirceRr1uEPoEZyRT4J
Y0P4Pz4UIJ0wk/89x3VQoIFUChsOAIsGrgA8PmaK6jkTbjo2BsJK/1xhOM/YDSmBcaUzGzuK9Q3e
RlbLbXyPZ+DPVdUzy/SyM7SnG+2XpWACC9HSXkJuY5LVSxREDvwhg5TW+WzJV8wnjYyMDweF6yQy
Rwe9QRe0jE5VaDuMvZat3F64HTLLBtjHrbF/Snlkd3K7zEKGwMGrOsQIVGELIouopMGTOC3ZrZkU
rSCjdIbLUCR5jMaqf2GfwamyJAFjitwiH6UQme3um61CesEBaV9cpiMR99i476d/IbaYBnyLlTUu
L86wNBtsrodm2LLBsiSDnXAlE3n8O7aehNCFmG8jB+U2/AMKjAgtw0vzEj7DNypEaOLrRHWKwmv6
bZhgUL7vdNvwSTH3RsYPdJkJfa+N7wpOEFO8riG10XeeaQcBQNnUiWIJxg3nR0ICQ+Esw853+Re4
XNcvtbETE3IbHDXYehSF+hYOGTSSGYtfNMTrljmK5XHM8MhTM+kUs3TXPniWvcw/AcchnYL48/oM
b84sdJYgagfzn4Yj9QcnLrt6iVXgFxsDx8dguExZOfqI5ABKeAkG4NrWMlb0sxxdos4ohMEBtoAe
qzX+EbnEmwXp/LLcek9CJLmw+LzfjA0w/ILwmW6IxALPTS4FfIcNMfVHyJ9seup4ZOGa4GSScsDU
AJukHMUe8syJiDBOt1UzZnhRMIXCjycKPiqwsyJ7S/J/rf5dQh+QB1uR0UV385Y7qMvNS7N8tLnC
OhapGdAMt/o9QwM7LhEfD4DDemnN45/hUS5FKSGh80Zpl//jw7DjBVeKXmI+CExgF61nklxW/oVb
OPsOtKymc6pf/5OvRfCTS/4U34oP43FZsXgSrP/bPdDLEGByuvwSFl4uu5S1cEnR1cZs8ww2wBqJ
wcBW5r39Z+2lZ/9sN/EzfZtOyyep6cnAYG14PIZMUc7bsGPs1tJVdOMExurA/BN1yAwrBsxBbdNT
aOqhMgG3+T47YNa3U0KX/XEM1lbjEo+Qcw072yvv8l+KvBQDC1yukMZRcsr81vG+EKpwvs7s4Zvg
ciik52aSrqH2z3hLvoubseeOK6/u0b/Fn/FdeBt/IgSYiFDv0S2/BHDnCDwtiZszb/RWEsvjnSps
3uFJYB1nDIXPUAvW04Ytfo9GGu/ywrQrk6kb2ybNv8NJz8QJ0Xb+yeGQ0q8y9mZi3dvhJf3XY4LN
kv4g5oejmJ2Yr/g5PzzOhFBgIL3pZNyxHI6FHI0ZSleI5ZkNGAjGIMJ0FFyuGCws9ZshRdo4BQYm
BX4IGwYHvAzrv/3ns7RhRQVg+KWNK/3RerNSG7lVwUYAjxOm5DcOtDMycay6a4f0aTAQ9TqhIv6A
66a9SdvuGV8tkpmpKKW/9saYca289fAnSBZowBMgLWykDz6OCB6AqaLhCNZyZ3t5ZXxUNEj9clOS
Gwh4REjJvTjxJzD3EjABbn0HGWY14iWBcdu2eVf/2OVIMobh+w1c/qGkntDZ8UU37bB1s2TbfUu1
owREXmzEvwY9Gux6ZVd1B4A3lkj3LlRHTkgcKpIE60EKPJftfXhXeSd3otFL6cIFCkaHvyPsFmyr
s33q5f+hiqg7dCF+Cg5vEvdfH2DdBnvgeZVCl1VI8xBT2S9vmRBZRrPQlZh1zFw2Fg7DK27cCdCK
+d0J17UxZJBIF8gACzQCAsoK5JBXjzOP30eZwZ9U6IcZHSvsa8uCxuK+4ENyN9hvEvKnyaveTj8+
qUMsJrA06Fd2/V5RHHP9CHEjjMAJcieg2vn/g5CZkvNo2jwL/JsnryE9+RsLT854kUIInz+eD57n
RWfvCB+1ypUW333N48rQCQ/fNNrfEMTif1NK2BTjZRos4hBssHTZ2GMJhHsONz/sl/VWZx75EgbC
IBa37vpM0SIbIgTFgpbZDfKoyjEYpBG0Y+JHvYp+lSdjRg4B023GjR4c+w/eE8+v8BF+Gh/Z90ST
IzvNdwp6kHEqMelemXCHbrwnBmxgShAlotnlR7gdyU18b74VMEw0h3+8anmHyrPrtzBH2QHEb0oW
qPP9RdlAp5HqHcm/DKjAUlHxc56e0BJvtNsSBHIaG/xit6mGNL9HCOzk6nuXbmttowmf4aUJt9D1
1Hntz7jSYgvtSbqbRNixoITeGhDalxiotWR5s0qm8Q44DhRb0dwWjZ2MkhjFKP7atA3HJNylxq4m
hjs91urGIgSeId9RJlWvxXt2TWRDt2hbnQJX5E06HZKSqnBXhTtsQRR+r7rhjLTGg+bvJ1RXy5dH
VT2p2Gp0l0m4CeY9UN/k4Y5ZC41cyc/Ge6PYLcpck+432cs0cTrEpgtiDHQBaEG64hZmR/68G44q
SnJ/hPF5RP6QjJ9KQkl6tvpLkJ468uyYSv3I4TZTjka77alBsh1s7L654krXCKesv/ndIZOPQ3Qc
qzONTF+jo9mhu+vJxtRs6E5Nu44JvlW9pbWiqNMGGBP3GgS/QbvLoSHH78PAAWm6mnHNeojObDUQ
iHtkW49scEquGVW7ybOVWDYi4xUUMrSa0Yg58E9aLb5kKwM/RYUoPgyp6PNQgNP5ETAYym+Rsp1C
r1EU9lD8ojjbmpAcSgGC0LSLhr+yPORUX3X6M9Aid9qmmQUGtF5iLkNakkKORszOAhpCreTbc+Fh
pxj1J7HaJQwoAltA2owUa1iraEDG/FBQeRlEnegHC5FOfJH5ITQvKvYzxsHyN10E2osI4VgSUZUA
VbOh4LAFrEDT22Nuu8p+yoVbCE5+K/4j6bx2GzeDKPxEBNjLrVjUu2RLviEsW2YXe9PT5+MGCIwE
2bUK/zJz5hQRRw2bl5vyrHRiKcDzqS6lW0aYrWCjKmWP0LYF5+K1JSegXgmSZyRumDpv4YNBR19v
K06wL//toNCtKPhjaBu2WnqQ00VmBSU5CXNi2+pDXc8nmb66z81LMmywoo1acFLoHIcCmWI5H9Qd
5MCSlx0uaEwZRv3xO0m4U2JXE9e+/YrnRvXVJR+a8MS9HD+cbUZrhqsh/NnXXB6xpQZ8FpdkXfiA
QTj/5TuFDyUGL0/C9i1v6Iu5gIbhs2JYvR/jZRGeFOFrLH78hrlQ9/srQPRps8mUiDloce7zBdKa
UFx10S9zVaNgnkOZYQDjXyrxhhiv6LewGevwPiFPXYqBu2sxyq/8uRF+h8qm8L8l9ddnMPNSPiTl
Y2w2Y8vItNiN5QcXCPbs1WU44nqFh/2E/OD7uYoaLGhsn2B6dGTsUYo0nFGYDYiHPF1BXGopdk/p
5u173GDG695hmMhKHpGiaBXV7zLEiPTtNjiqpZjLErZDtAIhM2+ud05zK9glxPuBc4amKyFlLdap
hWZpHoab9iWD1B4Ti/po+TK2uXGIyXF9z8XexaMoT3AhSjB62gaKJyrrCnJ3urGKfWl+quNKZamZ
5FEJlzJ61uX3kOwxnCzyhT+spOQyko0onhLp1nOwMJ5BiaBC24gZBqlQNlQ08yXXv+GjjEGQuu6y
bcorkQdQMhCbZagpEO+BJbm1+mv2n6q19405pil6DYrzi7Q59cno4jjwEFWWIS0yMyQPcSezbvIt
evQTxiKfZeMFzVP0ctqBxtlO+r0e5+hr1mI65xB+p1NXhau2th6KRS8wCLObPbo0UbQVEtyCRQaE
+HYENJQofnEDGRkVIf8CILPVP4wdSnhZRC9Ws8FwDZBq12GwJhz0H3//iUPRVBJxaIznYDg0KWTl
pwixnPIr3CGz6UbMgBgl2Syp2j/4cHGo4hMVbRtxBSS2vVZ8KQW22Ccp3/gV5s0qVClHI+eo9ETy
ZTFfig5FwBQGpzXSNdSJ+a0P+2bcYfmzsUgMHH7KjnoxFOa6fK0AzYJVp5xD+B5l4ZqEyTDN+GG0
nI54QUDFbdd9v4tD5LPY29CNLd9EphM1Nal6mYqhGlxX0AuZ8ygQ9Ozic/yVFZv8xqC4DvWaKcXb
foH+vU96uM+si29d8uGXBD02Vd6c1fG3CzAzOPvNQR82UX02xVPby/iHnkVtn03FneYkEKDQsGdf
OPXKxkkrbf62ES3alMnVhsDq3MFHVyewIZhr1sOSD9ilTfBO7FFIcxtnxc4yoebCIGconcx81inm
q5QlAA4/I6ip7+CO1KmIhOD8v6q9Sf58/OyQTEOSKvS5FpnEfzL08/x4F8aUa0BzMuBBQP1GSaBM
ptHMbSEZQikYfIqedR5hXw5kDFHVv2oQnEL/K2s+QIlwwIcTuBb7fVnCBDQBG4jQDg4M+WvwVRKO
iGAWHCZyyF8l+N+cg4UnSrYa7XuRUxKV+l4PjlV8TaS5QXXDEU8AXLurgvObLwxxHUH0LG4Fcw9f
ohht11WOE9Wlluw8WmbgS/KGr+UriJF0O4xj8fFTIP5DQk7RwEbynfwlq+b7/B5M/Lpna6AfGea+
5DJQhHsPQ64+j8z5G0xQPbIHxhqetzMJhwATJO/VgnYAZpDztoi5+/BjLUQX3WYccWOMyyjfahG3
m3xDY5KX+0j6xNNChYsUMaITGDLF76ufbl7hhZyhUVgPInGnfwIihjE+M0RUxauqLPL+bzAxzN3g
fcqkm39QlUDIe8sHaqw0uTbjui+JYELJuBwN+Lcb5joKjbkPKHEY3hupWAjvJ0xo7Egwvk2RcB4t
tAvZ+B2Ex1TcTEB1uqJyldFtAcL7BjwMKD2eyvxz+iz2Cxa1B10n1YnCweTQxXyc0QkxvljGQo7n
PXOz4daHTokPhh1yxYF2fXNvmkBXrCCqDHRzIxeqa/ScwVhEuVGzeL9Bqqk7gBdEVHfKvSv+dFLM
wZq5iLJJcP2+WTppNXPoF7LswovUuHDHNbI8vcW/1IWInNSukqyYx8GtDjRylD6EYm3RkxQm+sMd
FYusfeWvxTgh/5WnqYem2WfZbUgOqj4PACttji2mL/HMvNcYRlWOTLIOb+HfCdtaWyubY7qCbh6M
AhMLq9slvat1f5kUQKm+JuNNLy6l8RvyLeM0py1f2i7pDtDpK+IgIXWK+hKpIH+awwXmFNaQ0urN
lQVqJi7zSe/olN0ifgMNu7BxcGvDNhZVCDkNW1+aD+1KfYbY9xnWGeeVYrgqiDHbVSD/6OIPaild
sCsGRi3DGKE3CZj1lOi3BE0Q7m3/FBKFK4SZSUp8BrulTI8ZtgCwM6Gq0V6RlQd5Z4AHhQ5og0Ee
5kAFh5Row6YDD1ZdwZzrBkR2m1Is6YGEIV+6UAGQfBsDJDuHUg9osCRxd2Y8EwT4+O6HzGwWGTmM
jJD+nUcyXrIZObrDxgixG7Z5vTfzMLx5fHQHTlDg2cxsd6uR8EGWN3Z+4MKkVqIZepN3h9jHkSrP
VFzLTuHwNtBGor0CPgcJi7DNdmp+e1BFIj54hAjieBOBG4iHccRp96RyquMTJ5/ICujSDyF7pMA4
HdYwaYii64CGErVbJXtwsFRyY8RVIjiFsYNeKETopHEqWwTpRmtOCLB0umLMHDC7KWmN6GThEbs6
ugkiCuhEKFOgUmJFlW2lnNRopEDEbWwY32fJplGOI9XMSJcI63HpW44h/LXmnQLotVIg1U3VmW09
Q8wy/Hm9578BVKEtl/hnE7sTLJLOK1GWojBCn63OIVko6AzIZGPuaJA3ZSMagmoGrY/KRj0J9RwF
tXbWSQI/dZKjqpj5ue9iaxq2/w31iyeLMIywKbAjCAsl3J5/LTNIFEd8d6s/5R0O/ba+Yki3MNbK
Z/fLiV9Xn+0DMPwvBtCM9xzI+RpvL/yuDZdhJ65MsJpkw2Pyon/VixIMtrZzdR7BcIOsbNfGjLw7
ruZ8gkoXo+kFMhJa/KTAwnH1m7Alvo8AJHhC1+yE2IHI1j5ILcNZ1cAIR9i+YKWNM0Nl+DZ/a14D
/kW2O7+emRKOkDJ99hM+N2xbKaZ1cDnhaSA6wL5vEjFAC6rVG5jl7UKJqn9HCLz9wZRoXz36Lmsg
84WvnWhFvPmd1zEcHfUzYaICMcZiMOuyA9gnL0B4LH35PRfGTeJV6qYg2DIhRMCVMPZCaBfYcWP7
5iaZbB6nmSoIADAEaiRMt0LJKTY0JsYFh1Gi0Qe8Cqg/3AL+CLfFJSNYPt/zAdRdt+0wLndeWLmA
eLe4ubjY0BOAFE/SG1RADmwrsos0WuovEsih+UIzUBcB7tFQ8cm2rkdb/dIu7TTntK0fdjrVaXdJ
QJ9sWWcDILt39D/tpi8mjuY9+2m+uF8dY9PDuvg313nw5QqUeuLs9SU9k3uMP0PkZMjhb1RtRNiX
03PrrvwQVu+tCPaKRB6IQp/JG33R7PQbECCWV5OB2YpEDb7/5AJAr/5AatGVWfUJaS4mhfMEFD9V
M5zezDnmKTrtZX+RoZnAe0AHMqt56dEWdxBe6N04c/DA5yTgfzxwbRPuYM6bZkKFSMjCPI90JxyY
7OAnub23U/UA5IGnJNm0ta2u4d7COZCe9ECcdFwTBj1K0vxJmEgQ6PSPcGYwIyJJj6KI9oNzk66l
RpSIv9QMI2fcq9dl6owZuUDzGBiMAxE7Gwh/GAwjKWfYTZ2/Y9oD6FJQNEHnm5Yv4rXpTAXXAfqz
qAsZJfJlgZQxfoNBilTg9r5FzGRBgvHTOUJxS3LQSjuFAfFmNj7H3qb9JCzWzx2RcJJbfqamZSlH
TAhNbi8nqsBHXFHzAKWYloKY45LB1JKlREQ40RAgb6Vd4NSKSfK2+XlTBwJ7U3P08/garqpj3i5C
fLQnQYFbfkp7Fn34C9IKZYPZK6Xnu5lQwfhCsC/TNGGhn17CRL/LOo8TiMyMiuCdZANL50YCnY6W
3Qn+sNnZVwP2RB7RSWXnMQDgKJEfVj+VGRq+lV5MMguoE6TkWfCTkqx45oxAO9NiwoZOjEq/cTQo
smcqLcIgv6jxUYZhqZrhvMyoTra7r5Bu+F7u64u0HbEVwZt81p45CyBZ1Ad9bTKMhsp1sv5ep4K5
IIdOzVeypODkVaQnBFZBWIySTfdv6lv0lyi1+FPDYOvI1WubL51AEe0KaVouOZYXNBaE74HFaISt
Y0w6sQ/bEga9B3m/RGaE7puHh7T+mZdTngTdOL8H9KQyXLSPPHTA1478S5K0eyyeYVShW1/oCOmf
cNIZBkIbJGQMCLG2p7XIwhhh6U04JIZzXxGuszN030TbtzindI7ARA6VIx7l/2gd1R2MNePoUzAS
Z0yFZhyJjGNi9oe9ynsaKAGggj8zlGCfDdCt58ImwZKcApuXWOakPlBTzUCbuT+6HzR3rB34Tt0/
3Lf/AylHPpBnMCKcmEZXgHE4k37RE2Tf+ZQQDsZOCFEIAp7hkGgXP5zZ/BF5O+ZOd+fgVnf8MKEi
KkutPWoRmANbPMc4ICttzWQUuhDHL7aO+JozERhJGQZj5b3DK2AcIs4xWlXuuGFz6PN1yOtqsGN6
CAqgyCsrwBjmM1o/D1sf4vgVfhWSVQE4Gnpn/ZPlZz85MKJCQZxPQG2FKTGUK/KsSZNDBcxRxaed
XPzs17ndAZ3TbGYTvDrZqFDf4uj03eCvDc+EeR8qv3Nx539Z5tV679joCgcrgDrr9RRsXn/yy2vv
L7oY08WyeWCH8rRUbcc0DpJFGGwqgLTCg0SIpJGmDuJDa4Eq8HyYYk6jN+w+q+bcwmwFKVAWzP7x
1JFYHDhvHmnr2nHFIBIkgZuowrk/WJayx7xRlsEnABNm5dY/pI4fHxTTw8kLT4AIdHrAOIoRiD28
0cQ50idzwjdWVvGlI3Oz+1DVQ6DONMwCOXnvkL/hzTBOK/A3iueK6GI4pGFad4TS47dujRyxYY6L
QxqfNdMPvCnmmebdD87V+FGOR8ZzGLWAsBeRO9GMxFPcHWTtIL9OXbzvXssY144pqc2hIUcGiJu6
xsE5cVfeR2WHITL+x4WNWOUT7RfEMaZ++iG/tr2Ngz5S0OJRAoqitexot+1mpOebiT8kwELBDDBm
hY+rrD2T2EFMwGfZqfPED+aJnT/xhgBvRNyhX+gTkOjYzZ9+bm/+BhS/IE4vXGXqWoaC/2YcG6nn
sfpqkPwDTIysca9LHbNf8VXKqI+1RfY+hsgs4/2ckSYUGqbBfb8UeWJ5RfSgtkPhxADJ0DET2wrY
t0mLKFtV73Oh/W3L6uPNNsRlFV1iDm5JJqM8yHiHbOJiHygXAk1QYUwgirxAbUy5Eovrl4Si6xDJ
q7GlWkMrftFq0e6Kr9KA141jF0SoZl+1i67HrZ0ISJQ6IXPCet+8rmChxDnE5dGIHLY+MhVhoKRd
lv5zyFfMSY1hU6LcR+RkLJu7TM6lcDA/mFUzuoc8bpZbFruICQ8m3tygBzPawthAsBWri0H/esOF
Fqx7qXT2pU9J5fkuuB3+9ORnHI6QsMT4H3vrrX8lyaGJ6J0Xo+FGpG2TJ54DvHpqdjc6Z5gUMHOh
2cnqAUZVT31JVw1TUYdDZzfvhfVeNMFWMwskGLwc2sXhM+G1aq8k5SB0w7c7WvNymXfTRKkM5iOy
GxNf1Q20nPRFQsuhNh8gQ2m80Nonq0g3AWVYTgQVzlVxPXRPjfJR02A/LbAiNZOPlJk8f05xWCfS
JTQXzOOZKMT5skr2SXFK6i/0aHEjOZaKhy1iHcvLOLpDZlwbAj0hyCMi1bG0ZWShotx5tBPUKD6q
YSP7C0NZxN2u1z79eO0Hi4LC06CvkHHiVGheidr0Ba4YbikiP97Qv/MllCR+yjnPDIjk7fTBGROA
nKtQxyc83ov9EuE571uffP5wB4RHHd07XCJY3BZstAA3OBgJ0rjhHMF9O6J4qon7rddWdClBC5v2
o4sXwK0yBGCTQ9r5xwGZY3P4IouQRS6H517FS1G7NzoMjc55N5/Da/syt0KwU4HSwjO0WzWELoeV
0UKUt2YLjPxBWuoo/I3xAcvsjdntleZTLteqeqFu0pTNC4MOBtumdKn124t+pQxuSXiLoT8yMARx
otozgPoRl9bbONt02nLsF8T3SYyKjTXOAVa9Jo/T0BZiwmgkYOgV2gQi6AOpmrtYuITyCQIXEYSp
cBFN1GN3LkKIDtpOhNQsk4YW7yRsqUKIaYizhGUTH1XMeaV5VC9BMjm4yjvAicwVyrzVnKOzRCKD
Er2GIs0k84/UzQTecTb3W1jkEHmobl7LgIbSxa5RGBdq7abiIkFvFCCxm3HUpq9lRWtKqCXjsRCC
nDcBzaRtYssswD2Zq/62ZZBb7jN/LsC10o6vxuu+U90jnB7KRbHTkcm+udKR8jrMcsPqgoCXTlVZ
EcBa/4oUznVLaocZ0NsRdjFv4w1JkpUCRx+K9xaekswxJZFMcyysecuWCrdl70gUvOEqXBEzSA/I
BxfR+T1TSHLw7X9k/GFioinw3/Re9ZKpe3rTDqLvdOMlI2SqOwryT8/UoWc4SQwZDEK8rjNtq6vr
oP0gMcOvSCxf1sQzaxwigG0JjH0Ww4iPv0ECwhLDA9BsiSpSQ8rnvUaX969YE05Y+UQwwUm138Ha
TH/ZZnjH9C0DccTgdljbmCSgeDOn0RkSsRmGp9ybmvOWoKyg64ZDj+p8Kg0sNEc6BFdnqUTYqxI1
PesEG6VcQGzcdGBCPvU1m/sHrim/rH1SNkNW9yBLMOQRd/TtPUxQ1kXkYc4SDzNavRWdfUOdTRVL
v/NP1yLhdEDwEByCcYZTEUQLpbUZ68N5YL8TW8VzqHm5Z7cHVKXDdCnQxuP7QLVMqS3DG45plWDV
2tYLhw2bpHt9woDt4WCdyxNkyIEQMgbNA2c19oz7+o2A2MEpKEiWaI55if/5FaDQFV4bH7SQDE/o
geHmvSFewtyAp3I3zImvF8LiYn8gHKls/MKgixdMk/kAhQ0dA7l7DW12sup3kBOhdzE1NBUEsrgT
dRj/Y/xd6G4QxpKqRCBFi/XyjEIWKQ1omeCj/CX+evbCyoqbnRJKx1fcxlAA3h26YIBrQsehGMNu
ARMbN+gRUCWadwSjasyE0K18KLUABB6MHgxwGMX7dGE5OjJMDV0dbTD23YiD8M+lPBigtEOO8JDE
p2TdmvAneFWYODaE3Xo4UlsZTFMKN32jl+Fj0HoitsBNhFhQe0gdwp9QCcOXaSnvGbTQ6HGgT4yV
WfeNMiuTmc3OaI7fMDyAFlgcZ5GMDa4j8iLhkmd2dFdw+uCLA29A6WVgBYj1tlMp3huiaGwrFH8M
H3ub8SiThoEBDF/ieuDQQ/kFeH8rl+OD9dU8i6/uRBKIxp7HxjjC6p2B7Ayeu0Gs9TAbnhj4C3aW
TG1TEjCb4rVm3VG6cklp3z6A2w8Mf5pr9LSQo57cCowcW8AFbIvn+T480qz0mIbOCvyGgXPukzTh
NZvn50nwoUJVnvEpAVmhMLLVZBq6Fe+jQpD1oG4ePrMnJazfOKTukHKFwFX6QhmMPzgULtTjiPNC
fA10O3KzL+5U3L4ycQ8SiJ0QjafChE334H+y4Fh5LDIaHEKnmME0UNghiayndTJHqMfdDEGMvWOy
LGDYPhhs6xeeHh4HJnNqGgYo8QDEd9ZBi4JzoCLCjpXc71mDAxueIPx1njQzwxiGods8CNOk4Kty
RksuIS7FiDBhov7xWcTX5LEy8KR9VyWihvYZQs7HS5iOYB2kkfqWrkLH5goCtU0ZCd3bgB99z56n
1Mtwg6SBQRgxw+gIr7Q75fEeKg2bUMk8zm0iqKB8QDpirlN+QBci0bwDOAIQ4WiebB+YNjuy7lmh
ywVrZBMBrWBxILvmuGSL315beTHREIC7gWV47hS6rYN32nRogAKFV5gQaMjjCZOkD+bfAfZyzswY
y9xJCVUpNJosdgqnWfx4H7M5e5f4TBJH4OOy0GgUoS/CMoXDxIdGE22BH2PeApdwBkQCS4haCSwl
P7XMGskzpddkp2zkE0ntQIugIS1IKjOXxGtH1xzdInR7Fw6OKrivBuN4GLeLIfX+Sa6cjO+cMS/G
EchsOaNpwBkC0tk86OwmjZY5QxwlALTydMlD20qfhoQMHCQXloNNoSAB19c2dXrhO4Yxw03XIWiK
x8wMmC0QQhShkT20c9o/hYS6ZCJ+F8y9CnzIHf520ZLD6dFIoOBlmdecWsR7fpU/UPBHluvojRI4
hAOPn93Qgpxjh8dXzvSP5idf8ZdhG3MCMhlOkIwwyvv3qzkWGQKZESa2GGjwMWb87P6SHzYa5ufG
2/XBFXFzrl2SdHoF4a7Tm/MeK4NqAQm3lWiqAHTJ4nSy3CvAc/2JIpvwnnAoIjV2r2A/grtdcKXS
hfnKC/VsbKAwypV46sr4ZXrgYhkBUJu3K9Qvu/E58YzAGLFiY1f9SX9Uj8bW3yBlXaM4PKm/DGkJ
lFEmaBc9AhU1zM8zmz+GUQpvBGn2Gi5Xc2BvNg/aCfpN6UEZB/4E9am6WJ/qd3ZlCi4C4fNQAbmA
dCIHdptPBt8vKyVBVK7i8m/7z0kkzTfkr6D4xRymKPoYjkS2+K0+eQVuDoi8HC5oRCjrUU2+MUtB
MwdXAme4qdNFBMjtY/7G+Cdhb3wrbxza+HHxk/EOHrKTfQEGFBy6bM8BrA72NdvEhllLz65wt8vT
9cR4HlNKOMPyLyT/UpnBrpgkkujR7aomwAE9nYNQOfwj0JjTKPQ56whOms5KahJOAKlwSNZikjTY
sOl5mzrnMJ0Nsx0Ybbg5gFq+pnfB9+tQPF/wX1kmm+wGvYeSRj/Aei4eI1cpT5tfAHEAITT9Dkcg
nf6JEUb3WnAV/FvbYBLgACx9jKRZ5/wFU6BawMLHzba4vu9Jzd5RjN/zJx82eYo9m14vZnjSnbMj
nFw4e8/ymh3DMxbk1DXN9CaSK6ACcBVjH/ILYSWPRDewL+7pOn5YJ+vEfqq30IYnu82Pcoc/ySX2
Ug9xxAmC1UHmLvym+TxlJ+GWnfQP69Hts6PxmS2Gs/WoPoUT4qDpOT6aMzYiaLXBNDqQFU6wf7uV
ZwvxAOwE7i91Gl+B9kDuBWDPccBhz/ZvryxGqM6ct/yJnFsASjf49ud7ieMgWCis0117hO8TAvXO
ht/wLn6Hd9i7IRXABzgb7z79LU/5sd2V3+U4S/4Giq9JA0MsLckW4Nqxjjkxl7L4EDb6VT4G39Br
0oP4B4n4AgfRd6iEUs9oZg7EqXyvwFqYwP2Rf04A+9lH/feiMQVQFhfFXbv1gA+ZHd4nxiAciH8E
4+wbdO59EC7yGrU7VcVp9OpDdm8v2orSWWfR/PS34UPe9Od8j6nkWd/F19eVZHfukrWwqvf1vrvK
jnXornhQAMpr+MZk088YQ+5Hv0bG+voqjhZUe64GAYXYTNlIGxzcIBI3Tu6u63W6Ta/WHUk0HoDn
4vi+gmh2x+HaX4AbrtbvcG/uDKEYUQEUMn9INxTxgNQVgncY/Tx8aPpUPq3Nx+GiiBixg1E9rEu7
xk+EpIyWCj0HA585gTNdWRh3TfpxYRl+qetwXAz9vHQlT3blD/Gj1PDUgIoMQMkrRDvxT/nBL3HJ
A1rU+/7XX5fFTPgbdgV4ODNUgbTin+ynPIwcR17Eywb7+Pg6ykfBSefhHPQYUfL+ve5GL95Am7kK
+/pKuMhM8UAFPHODXvYgbcp599DvTGiHT/zSvfdG/2s/gm9QT1D4PWqgZf1gdgF6j2gAejKVtvkN
FIlfAax70AtOOkZK8GMLeKuYnIz/SN64lnCgfFqX8ZGfX1/qZ3RuP1lnRNM+mNLIn8me7wOjpicg
N0+wBFKk9M09xjsM8jLGt8YMYpAkIPyd8Z+0IMQemOk0LYxrSOsT4LlnbY9f0NyZWePnM5kcUTKy
HrgaOO+wGX0ALIbYrN1ed7xmKcEpoSZ0cvKpgDkx3Qjazr8nX2zP4swWy4/IVT+HhbF4HcwvOqPm
Jh+TbwZqUIPlJ8SRRY/T/8y/R1dtq33BbTiUTPJRJdrhD+qGA47++/r0vnAzZN/GTSIFkA0YLcTV
ayMeYZaiuoXmfTIYmkxbnZO5OLNlNagv0LL4LqlsL/KJudnA4YR8DX7jmhq6xlvoR3nir9U9m2f3
jH5sZk81SsdpTpvsVW4DPHYoGqq5+qAcYprBvuZB6leWMWVM8QvMzHHRPrGDrL/oFG6MXVHaBHDZ
mPw5VF1EbUAkRskW/DHNpR+sc3rvaWYKg2pEP8PhEjhpAiJi0/yhllKCaQZcMNEv4eRMQxnrIU2E
A3dSQVG7ce42G0BILnjAg8lzgAnojUsFGb0rHtr7pBj8He/TBfCkAW7KVSssqFeRyMziP8oP+heO
TAZ0PDUuE5rLYmrTUItaxdwQ52Wxx2mQejX+hlxAGL0aYERHUQe9iLc7Hec468WTusTWRqeHPyp5
dF9cktlVvvPwgxVRQOirLA8VxbvdCQaOrkzT51p6FCT8tNJjI6wttpbmIXIWxK1JLB0Khx/BRFJg
M2IkdRsbRPwHqXEQutFEUFJYf/4PQ//reMOD2vgKH9yeyCpVxlM9niQz6jYKjZ6+nmwEzMholVCB
zFDh/sQ9dllTC0kLyBCXBQZ/Rh1Q6FNY2UTTU2dg4kOdkQf4LOPLC3CIwRy2Qx5YQMkdQXswXZMO
4ZwUArk7fgEqK/AkHvqza13NJPpoGr3wuCBpYp1J6AX6eJYIXQqh5MgayNOhyy5zN1oP2FSin6DL
D+eIQOCVK4wxmVkx7eFNczM1HghEGS3kcHHho1AJ8Nh4ZlSuvGuMk7KKjCUGX6S2sFymCmKgl+Fx
qumTyLo9+Vur5Kt5YVkpsT0kXJA5CfAKiS4a8wR1XHfpuh2RXmFBbZYv1KvYAxS3KuZ1m4tI+hbB
CLp1NdoTfFwssuj8OC4DZumMwpHOVjxBBzawSX3Dt24yYpuIFBjM4EDwbXwk0oy+cwqEeuYPf3Lw
aM/5vd1QeEaQL27Br3KlN60Fm5MLSNP/7Hk2ZNcoM/pjQukafZaetHGGG0EFg4RyF8NTt+KYBFZn
EAYK/UfmVPyv7bWb7bBNj1xdvBShOT6JQGxjshb1aUoAW4hLiRS8DkInFyPxkCiR4WlwVRQox5Z1
e+xiO1bZB40bCSfSmt+mR4VvRHuh3iWQQOkPtHpdzl/euNNZpeGOLW+eBlruF+nChSeD0yKsN9x8
Uh7PQmQlvdNDSErtqS2Gg/zbPSjnlPl4a1bQioABmUGEoYelPHXZ3bgKZCbNgkMT2tJpONXk3jB0
oavGgRvkZzl8m3sEIvNhpc+47DeajVsFx00+w0+ydiuvXnPWKBOQ7kT2fceBoTrtIjnX5/a3YOK5
FefRrtmkl/Q3gqsLnARWxdmmL7QV3TXqM75QOLso3hgigtY8SA1rnfwBLHsS57Bj6sbF0wiXvbhB
72nCe9yAQSoRJD+eJDOv6i7R1AXXYnDc8IXm/qLWWww+smKv4AAJpZzGcVHL9iv70eidoKiBE70h
AY4fOTS04aPiSqTLxxIlj9ENSZxDT7Vea/027BxF4JHYKmqWDdC9Ve8A8w2Z8Je1fOHq8pMPQ5uj
LcBseDGKSzw8mYJivGBdJSSqzUrt1lTkyRpmfTViXbQM6OhROSv28LC+6RlEY44QyphD3aesTdK5
umoSKE6u6B/KBSd1fGivoE4cj9IRG595DXa+fe1Rnk0kwrV+8RcYGOzeH/WdwVK9ABtJv8dfuqRs
nrw2AGCNOCEVnCvGuBHqbadXTrA1uqsFw02aE34NTG2cGCcE1bUyUi/K0XO8nnWMb4k6kijOAICg
g0a8VNlUDMG6hUzlQ7tCcsE5EVKGf2CqX0kL8bGAbwPcNY2ZZ/5OnmU4nmF+4xKp7jObAPCZ56gX
YExsUUG+FshHhBDZIwcKWPZShPP8aYwu1DT1Up0FFda0W+0teHscujSRzKznYLLdpfY3uC4w92Dj
+Qlen3QlwssJvw2itFCCql41LrG06LaNjIwXEAQoqiFJo4SAfowYU1tsllH/eMHcshP7Zz7XZxvJ
dr+Jd2bhTD/pG+2zPDtf47XsxLNvBdusQwpnRUdN9deTJw2+WlD8at8BvYBbDc77O7ipD+QVUK0H
c02K0zAiEYa/AWF6jbRd5zRW3aheKCbm1fZwauGmKDsCR3x/UZAzJV8HypW30wDQxvoWDbkFqecL
nmkNKJ166bdPlPlOyHd6vu9rtC+LAFNi3oCSIoH5GMVNFDgQzZov9vIECanAGp6GNWNpY41QLOrG
UafB276EO8DlHa3N4NpoBNEzvDxanIHyvItu8A0FpsEbUBYWiD2+NkzCqgxb4Im+k28IxALEBSrx
kXafX++v6u8VLYNqSXRZHbvIU2q+N4jy/lpul/ShkUEY1YLWkQaPkCSIJ/0CKEyOtppXgzAO3xhe
kLoiZgu5OFn4+n0i7CBdmiQ+1SXNvutWCM0JHXkxCfkAdOJIdYUl5BY00AIVOvLSatmVRzM5U44P
POQQCbOoXhQu0FZa5oBhmHAMnKMg1YWHtghc92V+5WicGNDrPUp+7DEaVOQ4RnlDv2NQUwCZWZQl
2Y3BN7yHBPlBjuGUsFKnTA9eOuWr/rVGjLbHuU+TNhYGjh+7kW3/qpZWj0qFITC5c4sBfkq0rnVI
R1D6EhGjL5qMAhtN0uTQNBWrSFbWAdfkgEyMWLMacE5uQyK8Qlyhn3K5xMUWXy5molX7QT7kKpY+
S0QrJJ4ZsFB6f5uXa5/gipEwOVpPo1nVMlMzvJx07vvs3bu5EC6spHxgAuNLwbxtcFzAsr+GOxLM
k4HGOJX4XD6nDGbfgbGwUGFELRGMcfo3giRrLRCLvEo7hhjR+JSo1UIl+p7eBtYUkZHMVVZPKF64
3IfR+OyM1jFi4Fc/2VSNdmuEA3wu4ire6D+s6jkigykHa/aWpL3Q6/MsXJf5UXgTMd7WFA4lU9ra
6b3S7z91c6mLCjm3jEPTZA7UUDPsMl8XsWfXAUoPzfENSSJXsZOcIs025HRgJqwcfav4bF/cb2J8
zXNtn+oMewR8R7qy3OGGQ4mZvAXXiOSjRbvxVYNd1fLyHTY7qcfqMYQzGA/H6YM0OaW/QX5LNBEg
vaykjVQgGpW1Z2IQNNbiNhqsVe5fxrpA8YiNru8ZKBwTOkPInjqk0NC4K5DIY0wzTaZlEB/a9aAb
GwgT6sBclVrr3T0UBpzlZAcefgYDe2M8NpW4RfXClK+lTwX0l7H7w27bG1qubyvgdMC2X83d/iXN
A1H0FMj6k89yN6ltO2UzYmQwivH8LYFG+/WqaFelVDBsy8NnXIluiyv1ABoQ4OKo9gCrhEcELJNA
OKdosLIQxKOI+VoBdvRwXh9SZuVmZLkFQYVK/dMRTpiH9AtCSa8tLEmk2NWVgtnB/JWRSQFrWmMA
Q4ihgbCSLwRBExnZhNbZiQ4XiNhoMo+Sawo+ButkkM8yZJpxXVAqg661713aorvlSxGwC89FIvbA
2t8d6Zomld10N3y0ibgs6J4bIC0YcMY0XVA0knitA/nBMCGD+lhaS7jaeFOl0rCvrLtJwhSKG95m
++q3JLQxqC3m3RAf0EztLJ6rCaP/PbJHST+Nl9P3Dj0ky3ZFvgSMbZUdfuWOCh45/eGSC3T8bupL
mVIzCZgvvpWlAEEsAhbLmaLX3wmkE0Ijd+P0OV+kS8r1IpZ+wq5aQHDpXuqPNGKuMEI3u5nU/KHP
sKg3vE5YmxEXDC0qTrd8Lx5knGklv94/0eBvxrSfm5S+Zp9s8+IajWyebNxg2teLT7H+imP5UOVH
3cA4mgdLcFfLhYCFWVk8tAJyDEXaK90LnbUKLBEpv+WoRGSbqeEOEAx846wMOx20vWCaa/BlKBnS
e3BRE9826u2Mk0hUbrpqYH04zihHM9mdsll40QYyRZFji97ept9g6H8j9iiTn58F+zQUi60Bczfk
DMnNmwFVsqtaW/6PpPPaUhSLwvATsRZIvlXAiDmU3rDUskCCEgV8+vlOz6qZnp5uq0TCOXv/+w8S
qx8M6Sz6lZW5MP8SK0dmwX5ozpJu8wQtTQ6AqCqUo5bDZREfOtLacdqY8FzrtamnToVCDH/6AQ+E
hN+LTqNhYnkQTuNXCT6GV7yFhNve6kzAACufDCPeR5sFyYKE8O3SkVECpEjaqM+gKjXyOI1XDT1V
wvwqYqgbBL+JNc5VdflBG2jAIy1vn/Snfg023PGO3RneC0F02NKs0QZ+20NEaQoh7GPtY1i5ZpBj
PUC+DCVYZOFqzs981g2cmnEfLHk0ONcmbSpQE73etd0ODuC3FlAhiEo7zB7dCRwlp9O8tmth24F/
8LFfk+75pV8YFr9M8fQ/+Ldkj8C4FQ3cMJsXJhZMUFnx41g34AMdPHQ1hEYlApEHCtY4SriNimas
GgVmZPIWc8eSsqfUYdChSdOggupVijQA7wjCulpJkD9KMshnmqVPJYJaVGMqd7jiab9F1iIf9izJ
0yRPLiesP6D4JDaZpoPB7HfAu3gwKnXK7oD2iqklpraxDQcHZ+VxNeAu9Gwa3ASKh4N9HA1gFUAJ
ZkKOg7kD+YZhpIk+0sHAj4/YwV/kGh+wmxrA0tvR8ZGxxSTULoachAGN96VF3AZljQ73N2Jt3PFt
yWCkMMsJR0WF3btjwGuYY0AX4ct76+hWSPTx0hkcTZJ5CfHO89FTQRQzRuIZoxSUHbJxC5nxkpME
l8/LfRKabHjwkg2Lktpp4fB0xFAsw3CJx2WIQgVCDSqHZJKHXkHH+DBu/bCJls9dtWj2zx9aJOi6
kuZATMRKWX9kwARQ/nR2HsQ2XpmQ9THlUC2s1+4fYAQBTJNsM+IfkCYEVJTlBbIYxK9PbMbGKSUJ
1U/iPrHbNUZ5N6oviLz4h9N9VWg6ma0/6MFJCDXQOgBgg9uesrsYB+vIPEbK9VltqE88zrpQol0r
c8ym0vHmtPDcv9RLhK+F0xf+aR+f96z7Wf/x4pwEcZKaGR17FvTS0HmummqXk2av/5WMyRUWw6R6
OqFF3ZmtLPwDLF31ByYX0d5D5Njp6B96gAgSU6ZFCdHbyKYa23A9+BELQUv8HM31EK8KfEAiroNw
xwW5eqFxjn6McN7WtT+C/IiiSGHwbL6qfDSoIRYH0cF4d3t58IfjTPxiYwzrHzmHjFEp0iqiLMoJ
RrfQG2m1OnoPBmQKVhMjOkaV4Q3k4BAgh2Qhmqq4BeBqOvuYaJUThhIRzu4tPRGeRHinPaUUEkFH
lpq+VIkTjpmfNmXLWgnLhrhiunFIaR3iU6vYN011SAqYZKo81VO2WUl3jZqeGvRF/DzTkpYUFEmO
SZTEEBALRxV5Ycwl5uxbcFktczXI8LHF4JdDL22x7uy+kurK0ENeDKn0IvRq+KmBBiRpsG+/qxQM
TtBPyNiQ0mYhoalhkV6nr/YhFu2gNhbEV8j9GeZPE2cziYzuPgw8rSXJqLywEA5fMlhDfbYHk+y9
GBjtoQZvCYi0brvWKQXhra0dg0q9bB7R4GDBmpZ72MzEUljfECUx+18Wz8pz+oKIz6L/Uhmasci+
pYlFAxW1mk8CeMaCKHHwBgZ6CcOUOtsnEOoDOIdS9GUqiQv44Qn4nH4eX/A2rZEnakRwtmyyEBLM
HBa2/2EeHIDMvsAaP3uNOaaFYV4bwhMC9FRNiN/0Yk8OL8WduJcoyQuDDlw0PKqPDzdw7MfVc0wY
6mrcPDWIEaC5FYbe30a4pALok0UbM1Vsa+lBnPA6tEIsGG0Q1revwcdQ2pMoXqEqv0kEVMLIlwEo
Vf2kReecnuu1UHsIitirFcvqTfyskmDWjYGtbA97dRN3PKRsfgHoasQlVhoJpjkQGS4DRv4evwvP
hED4g2w6xqwi9DCQfJqesshVBGcm5mAk+kH61ukL4/fGNn/DHOJYC8cBVB9S7CL8Nf/yY/nH8wTL
zQLBL4fxCb4KoCws3Vc5BqTWKGEf2jFdSzcaL5i7ovVc6wvtUF0CMSljPAicLOgf/Tk5MOsDV6mg
AdBmQM9oTvY9+EM0vdNP/aFYypf+r9iA1/MAM/MI2z1TRgaBgjuxEFNXJm7M6cb9Qj3Q5ZvHaj+g
jPyjR199sHUZvrbFurso4R4tTHhu9+zDXzbRmilMCHvhWF6bKfvI1y928QyvZbr6YYRPJjChAObJ
Q6BmlC4KhG0pK4FKTVdWFGg1oBpwFg0I9Z9u+7/pgsKNkl5t+7tPYQZlEAIaYBwZD4RKuGByxgTR
V50n4K9IYucEpu6esIRjmijz1V5fza9GCdaEiOjKoVV3iO5jtHmw6BXqACPYUsNhexVfkU5SumQG
Qmzg/RLIuw6o+utV8f3JFWbPMYwvM52mEg4iOXYNAZ4OlXyMmTbpjBysc48afJDQDE0joisOZXsp
KpDdwlZ2A/0emR6NS03zmMGP7/FteCJPswBdbaQvlJp9uZJM6DsDoOKIKFUetGfUz6SnfMo1xs1c
dTPdJyyHuYHzir0kxhgr2i9Swwhx6ut7+/TWn2gTqLkgNSFb/wYoo7Tu1/iY3oswKuDODhl5t+1x
wP2ADWdihCWSqJRy3JCGjsjjvf+G4W6QMrRKUFYWxqKMuRW/OTPunvW2jXEQaAeQ81rykjgp3wh2
BYCfML2Ubb8CnGTty3sG8TUdRcgCmujBPoBKlbyUmZKpW8M4RJ/2r6kLR3kyi5SCTdpl7GU6NsBG
TsnGjEaxROBSACeBm0JnKZJwjAJTsABnP9BnetsraEYyBpspsPgnoFuVZcONWMcUiAA2l5EQjolR
Ti0YAubnYmi45jANzsSNG0w+BTasKPA+1sli7NIiVOCCm+M89O16+8ZkqmBYa5xaJIr4A3bmpmpn
bbYKrdXXwHD7OS4nMojxe5Rpw9Zc6DaOrljWHWSsNAxUiyO2zDcDFsRsDJiZ352iPyGewJRJQsXk
mC6Pe4A/jTFVNmzGrXnV365ir7/ymKSk9nVo0P6J6OdxHYERdOMk236NTaljfSnoJS2aOjJpnzwZ
49Dn3VLkcWQfsO1xfC0OFFMWgZflwYUSGfVQFhgLtgq5v2PJdr4vgpBpxZZd+tN0s5c+Dh8Q7pS0
dJXc1eIlIAo/0SBDHhkbSNOZ0dg4ukGTV4mnBL+CCrkidAI852lN+FWdJb/NggR7Rk7W0/3GGyh3
xkIdw5mzN2GxCUBcXnMYNlG+fAkshicNstpSzQSYG75hLo5xDKYeZgnGWbT/kQ4dtQi8iUPokcSn
0ORMX35wwgbbDR0YvmwkcDJ0FTOCrY0YNiL0XU820HaUMkJePNExVenGdu9A8ocXovfskthIF7OM
KZeARcewiJ4J6Q6InzBl6KDtuwxFmVDRLzGJOJlLeRVO6cbcuDyZdyb61Eqqvtq/gyMjLJucIg1h
P8NKCeryT9BuMLOxmpVkQTk+wleStrf4HycRjghB2RDdPvqq1XaKeq0NPx64KGi7zA/afZOAkXtw
vgGvetyImK5IAzTv33uBJX73qPJrkYwrbsmEex6KnJT9vFgW4GPzk9TgrLWTdtxTRJITveEDlBNr
Fy4A7vTUbwdziCNwXbik8muRPXGqEbdFNa9Ptu0AMmJ+4xt7ri414N3aQZnrs+pOLBRusul3Mehn
8CzZgowZtxTgddotSlhA+EaSJigItcHaJuUAMSDEmyTcGQUoMoaq2g6Kl1QTs+ZWsLrBK6RJ2h0Z
mmXK0MgQ/uD+kF/D5DgIKbATt5uUyNgxu80ngn/6WcLfaRJQnaVa7czPOmh9cTyJC4VHx7Zol3cQ
wB5fDW+/c909IJWpiKHQsoSguBT54O63AK3sc5KvtHYqNAG94I5DRvl+lqCWMrH0QoHTH4KcNQ/m
O5u8pxoC7I91XFz9BONI2hxmkN8Z4RWISZn4MeRt5iahmNFCzrcUD4a90GMvwYAXNmh4eeXUohnG
IL4p7esI2BdDUp1Bt8XWnbpUoswb1f4P6cJHv+bJOerWb/gJF3YIqFSMJ3GB5Y6j1HxXCEyGnxwQ
SXT8c5gHJBmrwsQL8hydkM7QcVpsoCQS7Yv5h6DKKzqJasvYXH2rcRgs0mqsSnsAOOv5B/nXrE8B
E6Jiy/Q16Ri4cmPrDELJ8pm3xu4TePb7h49WY1bwZnqZ3dtuAq5RCAd4t0AukDvfyctYsWv1xRxy
AMo+wvLwWBVVCf6anHsETM9R6/TpAjH5+wzRy+nPpWvwklGyTwn7S+uMrXGY7/UF0sQRwl4fshmj
7iOb2BRGiL5qjnh0qgNHIuO9QY/qvfYIPFHb4Yoar1/Ymd1joI1ZLvnVYKx7wTj9rWjp4RXs6DqM
P9QcbNPXcFNclIU1w1EA/dtW9hmkQ/npXWo34hgh3c5Ly4cZ+R6qd3onNLGXgKoM50bhr0DllUyM
BzzI2LO3UJeqUXEIuY7/SNKwpIp+nO9w0gUDxywsY1gB4xqS5ULRHLrOuB/HMwr1UJvyf4FLCO81
ezv9iB25cgsyUb/Tys/87xa7mHISbnKv3leuPQVO2Wpu8ij+pzfCm+G4QaCB4rfwLRGC/jtCwT1x
1B3sWuVHaRinAkq63x8qd4h4A6yFN0TFwhLLJhkr/xTjZqbkPlcfDovGVbrQmalQEh0crOSjMDUZ
k1uDTShuROtiC0w0UaTRaxWtIIwT7jWMowU4GqfnDSVdWOzpnoFuaV9srWsw8Bph6hh4VT2DQBtd
7bF5NGdwIIkHf6u7L9pUvAt8PuiF8AMc6h7aAaIpzUbZDMWkdleuim2xSVhRUWFia8vMdRTOsQTx
8nU+BaSFpchDSf05Jeo1XbFzgbbiegjAhPf23P413O9Kv0M2NnfKGm2jOqWETL4icK7aQjKAIuqY
P58VnJZ7syXG8DnPtkgT+z/ug72yl263aAVJRQYnm9aL9k8bgf9izPzg+VQWcFlKBybXBlhpTscg
mnDLz6fMf47lDkTeY2Q6fF+xusG1zGm3nKvXFG9bXvNdoX6kTJnwEVqo2HPzDiQylv1sLJ4CvK6W
2eS5aTbIz6fvkXHtyRgYWeNsQkIncIVnYjCMJmOozTBoBiWYwHH4TpDnwJTl/dVJcYhKF8xs2F5Y
beCHHkK3nNse6lbN/Z7oe8/whNf9If5p8Rt9IIFSJ5915whhp7iMY3DYiSAo8M5+uw6mrf+dtkd6
4HHkAXgsXtMa6wNth2x4HThQpH+0P/WmDAMeQqLP1+lJWKGOujk1LQ7Wo5AVtvtVFvFadQpf9bRN
deUT6D+4Ms1NlLtDTMHdekXBZK27G79FOAbpj1ZlKAYqQ/OEpmbOCcOJdqX/MDLw0Q66hD2wGDgs
QJ/d22dUeDO3yp7NNDiX1jBzaW30OWwT/Fv1ubauxtmVzYgwPYcValQNPCycCcCDgnAzL8aZwey2
G+djrATHnxFiOK8+pOUIcEN38XX0KSemxoQ7GZaQBylvmW7eTMuGVU39DVmHsn6Bp/0YdnltetCs
MJ6ijBKMnolJpchuBdqNj8ooQkHBhqvDXwa3pJB1ymZNpBP854bQOVxcm6PipKKIE8Zd+NcK/yjE
UfwGZoyabmQMnjxY8Xx2coaIY5DdL/vGuBpWucczisFICoSOWyLD3kW+jlH3OdiyzYhegxn2vbFJ
ryoIekNT8G7jG9IUp168Z9KynnUTQNZoFKzXxki6K3v8R71qqT3gmiIAEfyW98WchxPMl+8cESMf
X13+c9yFiGZ76V5jss/Pn3I9p/06vKRed9OFNCPC28t5P5iq4wzrlItqE63kdT2HGw4FAusqiBKg
DlNB6XcqJAhCYGJ74Wz9PQmWBGCp8x3l8/zYTZ4jIA6HB8KFVZseofL2d8sh6Ztnwr7ri+8EqpO4
o6Id97V9Is/sO4fcywvhIQ12mElNCFgkpgG2kWCgxfusR4M1jNbkgMzSOTsXysDNc8ogYnDmPkKg
VgqAmHKMB4d/ud4OREIuXbrFZgfWGeXQIhvfiwUZKXvrPDUWuEdMMKWYUimxK5qYyA2GBt+VY5ZI
uY4TpX7qbhox56LytNY2qZ1XcV1cOAohi8aCkf9v+PvB3XpoePKiIlgLLc2sPunlaMydqv6xQY7y
E9PdzWvZg0BiMLcCkSfCOxHCV5f5OBvegv2FT/HUHL51KezYhnToE2tfOSps1PvzUtTOc1HOMXxc
hBfEH1xpfu1OyqmCjedle3U22IlYKvgAYjC8hlzI/bCgoh/sO67oZwJj5gMhoDhw15+yBY3bCaoO
ziGu7IUEUGJRwR05NxIPtnrvKLc1wjC3djH9uYYHfhqeKDueoN4TL0x8+5q7Mt7EjuqHa67DD7f/
GNpEPUkWwX4Quu8YY0b2pCEWLUfTzyfGSr90M3nNI3ytzq8j6Nr0vRjBsO02xl3ZJHttJeQ9kFqv
6gy6EVw8D6QfCknB9GL8mRQMkmF/d7MYX9fE0zuXIyENec81wmvoMJjq5gjDco0bX9liXsZ3Jwt4
KV023nK2xSlQ2oVgZRCSfgWfrkdv+N+YmqF00n5h95u+JnsDolAgOI4wdJwlj3sG30LfFvf2J+Su
+YyaxeCuoF91PjMwrO7GcwvIhcsMXAkSZcnHXLKYdY6nuZCou5u6JRUh3uUgtlNkfILhLG5xRklT
cwm2R/cFnSFYvI6QBI09n3Hwi4Yb4LnBkWcEGfYv/5Mtgk1IrnDk3gt24vE2ptqOUS4JmwQBQD5a
NFjQDVaB7MQnbce2PcnZqWZw+lWPqGfgykXk8QiuCBxecZTqItngRSQUXplLvMEwpwbJb9lC3QJD
Af09RVE4el5sgE1HX0QrYwTi+POa8pBd2stn3s0kn9UhGmr7F274k56Z9aJYKWQAO433mnD9Odc4
jX1zt4NR9ZpECAqCUX1KNrBkfuhZrw0Zafx4zJN+kPYke/ztl5CT3Od0sOZpe62SMSbtSx6WZIwG
MXYthpPIeC/VHbyCbr4YN+N0xyIbSdwMOGo9mGmpkF4gEGGXtVLwkF+W7Mwjks8den35F/sEoDl5
rcAf3YbwwKAfwyWzpt8TrRLxM1cxTzqmV5Y8sfwv79ZUHxfE0Rmq+zx8t9o95qnuPXEXMMsnMHAD
pAv6Gg/vn5u+tHY4IUhL6VjPnzP78Cnxolf7ETMkxtr1ES6TMhMXn8eqPcjHN9UIWkyIsPEOWhUs
NmsNpe0MNrKIjl8imof9D+07TE64qtz51SK7R8vBL8RnqLYMC/wvqSYfL+RUvib4EH0x02V8HHtw
AxuaCMQVR6igGM9DuDKR0UPzRDI3qk4S4qYTOB8WIDLQ78impd19L1ACUe8voEczcdyx21rWbFle
KijJO20BjlcAvqAHcBGpkmBzIeDQpWuYGT/k1pya1RcrKBKWhwe47yPL/UPXPIxHDAKG1ugXUJDf
WlggedKaDOPZ00FV6vTDeJOPsGAei1+Z943+/v6O0XB5VeEuogpI3XbPDJUBUyI5KrMWFOSCvQT5
Zwh8M7xe89Hxj4j1MR3hkIEd793zY8S/qGh4z/lx9xqeztd8eDqtYf8N1eHvsRn+/kbDnXgN7gf8
IVqHYTRDBQIxsJmYTssLfvmFesgpOTjxOmY4jjT9/zXwu0f/vxe0Bw6U45jV43Ikcw7Bm4egaMMD
xBzIV8xi+LUfUqbwX5m3y/jsqFiGyLcoXkI+qT4Sf8PgzXny1uiWHPEGDKrE9/JaihWHM8Irxatf
dBzOwJ6qR0HCIqnOLWf2sQkw3hoVUJDJWuoc9Y85HZHoUrqj8Ysjn2qoR08LSDUkWGWhjvQRNStf
AeeSlX94xkJq2DvWECiY/w54Xz72BKGGxztj0SWOEb+IUeoyjJsl/66g+DPxSeK5+HGDocL32jNE
poYnbdK/mjkgrDEiVTuHJ92Rf1iCkT1nM2Zzn42gnaAFYrBHgMQ8v6C0BMvAmIM85RXSv4ghCclp
f2mGofSoWiT9HFcCfVZjsyHEXCk76/ED6HrGzwgWJprphsB6kE91aJHLzazS127tCsoZ37fDKBSu
G0SaMdEPb90FGIuwbUHYu1QjnymnDr9sSJp8o29xw8OK2N58uPCRYzGTaMavpVVN3tPs97Ws7ZF9
lIXyYySfzCvzEe0LjW2oLXRysA8GnfwRHJ6UivooPBVgIi1SnpDlZ5zSVV7UI7hE9cupoEuoMCVw
aUtn2ATEiF6XiN+ixisnUAXpkCirxunle3jvWNKsLdotldHX+ek0u4K+E/CdIQqO9+msbrbd8b0e
SI62wHxKw3SHEHAnWcHTT1YQfSfJ0yWBK99iQdjsP5t360FyTDHIZuQcuZZ90P9kONXsEmftPWym
9sMgmgW1E8OIdlidapAQHSfrUXMqN/aBiQcz+WBFEIEmLLk0HGy5YYIVdHN6An67TifFKr3YyMXg
wMOSBd4ZZjchww5GOQbZNvYBQPDDapfA0nKNEy6ZHO6ncYx8Fthnm42Ob0MW0x6tbvHWVnW8lOj1
Pe7lcibPIfEgan9NGjGI9nu2hRkD3pApxWcdqlcDy2V4qEwY1lrmkeKhUy6/F621V5rpuz32xcki
bo7Bw6aF1xtxGz2/x57KhP7PutS0b3I9r2jNDeQZRgtbCCjmPGBgXuP8ZOGGj0wnq6hdVxLvrgFO
VYMAO3Nu7vBoZjvizYunk+nTwtgwnca00Ri4dTgbyLOonRfoRuKpZU9TYnBKjLoXtr2Iu3EbCF8k
XpzBQ7P9oNh8rJ/GQPnB8h+GmE98WcjT7TddFjoo+9qUtq00Hxiz+FAwDzXWCYa/2f7ZLkNjmoOa
qZQ5Pz3mrfouxI63OMSv78s1DRDU9peIK8iQ64hbmymFVK1zVA31TMK/SJtA98/rZQqfWyZQ5lQ9
lwN83cucdAtG8XRBLswP0nnQQLLdGkSpY+YQ4fY8wqawMkkwEmg7tSlJ3oyN9MB9WaDh7vPrwS7F
BjjTXeuu/LGBvEglwYYTvgFrE7i7A/1aR3YLpTWGAY9hEn7cAYJMj5YZFSG5QhItCmsVQx2+hcv0
wX2MBsXN0DsSGPPQZRdOE7KPF/Y3tAXUcypItP9dfnDKwVTYFixPSkHEgrxQ/zDbdJEqw3MPOF5W
fdMT81loHYx7ICtxTp7wvcircWJQnScypBEWseg2ed7Zb2WI0oLUjSerh6EM6ks0YF8bVSRxRkN8
qqjQZMa5aB0IJ8fHi40ezF4bJ0R043XIPDDHE9JjORsAGWtCU2PM6yujRYoqqq8avxJMBgmZE7z/
0ZdzBuBCUQpp/h/ITklTVS7So14oy9GjcPwlQwd4VWyTqbho0DgZSbTdWLWh8zCEZJMQpTnngeaj
BF8AmweBwM+QqBZ6CHN4x7+yxiTBJjQNVFFhvR7SjhQ0d4SN0io3hJaP5LOFY9lTZnxYEpSJ2c7G
kOc4gBj2r9rjUTnXi5Zac5ybDGb+JBu5tUcr3kD+CSbfjrKTyRgT6fdgbhhrHA3iGuNTP+04FCrN
MZ12hbHRDXGxSXV9ks/GubtVm/eBRYyREnlaSNHCp9ecEPlvIGup1A80uofa1xFhwL8ey39gZCwc
HjQJr4fmzgbtaPP2JLz2cW4AWvGxRscd73t4+cUEufgdFLAetSdaU6Bs6mlRQeEinx4GDLDwRGBn
vX8oiM6oGUpuyBOjdmye8LinWKcahwIFboh37ZDBNQu45t2NcxH+pdqkerQAC2C288+uKv+ZlfnE
MsO0Ejnvj+9pMIWPAjGaVAA8T0mEOVF1CT9zKPENCAuYtKtQRtP2t/mWk9cfwG1YgnhKUkX0u0we
TDebkg1BgnooPCUxiMt1woicqnAHlnAQVA7MgQS0UYzJlpQHnuR+XO2k0zMVTrD/3tLPssEIFoEc
oFLh0oEbU6r5HIkeZsfEVTD8Bmqc4iXxF1y1/t6BsX5W8eCI4zueZ4khTyVL75wIhcJLFrm6bUHw
B5hYPLFBEQhPZwJFF2kyquWjCMkJoKMYzUdM7vC1wQweNwQE+SI9CTlX/1sbCLHcuh/x3Z05okTn
3utlL9dnsvXHJA9JeC1T4TOuGn6qtdrdeOoD5cQUUUSJY2cFeaVUp1p97qFwSOMHXNyQPQ4DCTTL
RHDi76DyzhonD/SH8T4U1hE+X68bEnDuZqZQBNix8qjRmfBW9Oig01qLkniZFq75wUlx+LQWavZD
f8hANiu2iL3ipwtkrNzf19fepNKjBK6EcwFoMqBf27qtbz1Ay+cYmPGoMpsBsYsmrx3DJc2xcNJh
rR2wSEL+C6a4r0V7YQNRI+CGcZv6FusKqCTmHHiGY5dk7xPtZLN4ho8BDp/6mC4tL3eauZBJU+Db
SSdtN1a9quC38rfP1ZOfh4mnJhT+8Bn4PR0ac9cPEDnmEPWq0yEX+xiUhcinJh+qEl3Be8mT6xUh
gmrqD5S5vUwetX0GHM4/2Nx4+ZxflHL3wqGHUEXd/ypuzXn7bjmNujox9HVOC6wxkodKMQefe8dH
fnTCLM/tmfJ+MKDIh4P3tU59CZcGOAvWhjZKkm38QA7quyEvepQ9UmvT27BwtFOPLVGW3cz2GAdn
oC/SMcTFkuZBvQo+FiXezMY3BU+bN0M/LFawxh/V2c+XYVpFDIbzJhVM25UWmbyLARuUSC+uqTYT
vIEbRyYvKRkzfZBAugsMR7qjzNyizvy6OvGoVD00Q27WecwQX818SPNk0mBVUhye5lpL7692rXXn
L0Y10GJBuxN8MT3zhsZO7ujuZkzUcGEw6NSejybfkrlJLpUI/aB2+61IWypmvW/OwbDn0Y98gDE2
73bdLpkbx2T+nMt+u6x5lpY9aih2uAWSnjkoO25ByO6Ya4k/ebGY8DOqy/tSHaoDsqOTcvvcuhsh
xKc3niN0q8SLHV6rAUqnB4eJ6HGHZG733mQbcqJ3xcW8lSusxFZQPfqQCINRuWsP/MWm2LDa9j4K
v3LV+gwtGNC1fuubN/3UHF477KM32QHB0yrZMHfY2Se+btJJOtU7QgwEls6BHKQtam7vezLW2lRe
hwdQ70XIxEY95atm/HTRKL526glLwgNQB/9Nd/Hue6LEPhQH5ZRcAMdPFDBjkhB6v1y9N+L4m4N+
Sy5PvrobdO7v6XlRbsoNJAs8s7wN2F8svoxzfTK3kJaW8jqdp/NAgeaY6/UPfovj6krYX7xHqK2v
9J29j8asgit1Jc+Ka/Rb7ptlvjZ/quP7at8Hf88tCPyTmUv0a/whW33tGSNvX3tc5OPflvQdf3D8
7Ov1Z6Uv9EVLzli5bpb1uiLGCjlvva7533L92X+Y9YgvjZcj9ih4XcmoqNgKTTcaSvnIg7WPzoNj
fx2I32ukX+X1pL8Kdb521PhzHUb5teV/y/17a/+gPbN/cJ/bK9SBYnRTXLU/A3sMYnVsInmCv/SX
WSD/xL/NVYT0GMUo21p/fCDSq3562FLdIpu8OiqJLWL/bc4xlWvEItsWDc2w3pd742/gykerQJv/
+q2W4uxUy88+Pde8Ujs2y9e5YT7YHhounX4rd6Zney9MFL5zHu3u9jklBypueAFsTAt7a60/p3TF
hTyV3D3lSj5gdr1K5r0vH94buM3f5PF9Y4uIyuGNp2e0iKeYQe30ewnwc6ccuCJv8ey5DkSfbc2f
N0XptXYm0dDyEu+389pjts05ky2nKuf4sehAprx+rZEc52vjqMPxxTHq2I55b65PxaWAoSP7so/t
+uQndLIVav9dszLmf87Xqbh+/bLatOLjgZnw3ECA5EkSX+9NyVOF6PaNjUN7KDbs4fYcwpl4zmW4
Z/YNaS7OIvymP8gHnjRe54tvq3f9wb7ZtydU/Y3973ls/Z4Hi2VOfrR+4/cP8Vb9o+HpkyFXoQLf
tI+MOd+Lh4HnnGMRDzuQn+6I9xBlhM8x9o8XR9iQR8N34Px3y/59x7+XU46ddJYK/UbxgRRJ5YlK
WEoYGHGMKf56HKH44nnnx7AI3d6Xgi9ecjNhDlxeO75TzBp5a9aRaBjj8fnQb+JF+q198LcfFo1H
++D9/x1CLYah7YPTxKtZdhEy8yIxOruR+MpPYdlqD9mF9ao9iNVMYbVhG31e1FPj80kOjOUFgW1z
K0Z8ogPUwPdFfAZ+5aO9L+9NxdqiclMBSzKe5a9ZsfhSb89N9igeGQcnHyCvz5uHwkduHg1nV6xc
1UUsheKUJeLMsp8nDEdJn2VZCS/dcI15iftZXoeU6g+xMOk3CsBkE7NmPcWv7DzitYC1If8L04kZ
zEcDscxYtIRysjjY29cpn5zOs8HkfE9wAiCa7/S52Rgs3Z4HA0IiyD/bGot4AqP+M8dQdVvPXnOc
A/yhsdKI2RlZO8lPl+m2mBp3+YfBxdHaqePnPliR2LRGKVib14/dHZXvHMXNsuVLPCbm5Dv97BT0
9MfXWbvm5/IcHLtde4nu2gO2JNeQiyRug+fF08E4UQkIxwGuDWvxa5dsigPzTLE5WOx4PCTiiwWZ
5bh6iKslvvfF/tGyF0FfwT+Bl6+49094iBzEA8OZgKDMYl08xKllsUg2nMQnJ9y8cVs0vJbtSLyG
leMkjU49gBEA64YahDP0PJSnkhNG1OEZ0wWmP98bNxGXFVrdyVpLW3El4t2/wxbbgogq41dFeGVV
bCjdiWICJzSu0/emgY34dGdv+HkPeyttc2Mm0yGLUF9q/knoWa6yCnxlau6bGdKsnbXJrvodRYjh
P6/mLv8Jj8+ltRG+wcdojeMfmtljvI/3KATVu3r/3qOp5sdTacUIXf7r2Ueybb3P1+/te6tkZOo1
x9eepLnZcx6MjXH307v9UR86s3iSgcSkM2mK3G8RQyYahUflzrx4Rjba/rNOZiknXkKUxBpqwj8U
Bi/tI8UzQ2VOU13YPTsydn+TbgL9pf2KDA0D70kVVQxswHSO8ofiuMkm2svJsiPoNnt8RYSSTtTD
WnljQDfu8IPCrnusNSu6u6x19ZPSLAcSzDrhVDr4TKXGg4dMBERJM/UXffpdhk1Ux2jEG1xgVJBp
ouTsGen5jZUCOqjBdoDYppzBU0YjWJK8JA6CtD7EPnBU8smguQTGMqLBMl9+iJ+LNseBIDdJ3YGO
NXwRlw4Z00Qs4tfGCnpYBHEmgYS2p8GEjoRqgEUypVp0bCoKndmpMpR0DErABlCUCuOMDm/kUQQD
vSfjGYcaGaIHKv/V1/SJw4Q4+ZJIqFh36QqtZjHGA6n4ztC9lzuScbm3qQ5Fu8cb644abPhDDb0H
Jrmpa+ezzhjbgUOaMmJSXJ/sU+x14QJ7UtyPaAaA5pQRNJgYKI91hmWT+vFpLD8DF8Nlk+IRYcr0
TX2Jh7bBiAm2s4YRU+xB7eLNn8CBhUuHYeurqnWZaMEeglgkOyh7KEEbnEHVA1lzr+8CFiwLNBQ5
nJzQLPU20SNYRc+1z+r/ZpVPwithrBFUWApND7LyRKKZGLhJ8lv4hc/gkw6Tcwp7rD7Ft2BNN99H
M/jV9sBVEAOxIYn5iLRVcdtDo+DxY/gE6o3HkqMusQwsxpgPMgW21oJ8p42z6TuCkvWKAKGNdfjq
yHJ7yCR7lylTFnTIg9KVcCC3yocGBpDB59MRAGNpXvfo3JjM0SHYPKYRdXoIRpJJc8mqCPJLIHmt
6oDldoDf2fcexMGywy0g/gCbP4sfwf7PawNzwdqXYowCw/9IOq8mVdUtiv4iqxQE8ZUcDBgwvVit
bZNEEAnCrz+DfapunXtC724bvrjWnGO2LdLIWyWey/gbVBGl8yal8yRdSKbjvVMxalYxGumGYpDw
VOyqXExgvGCi6Lg8Xc8yaXaoWhhvZjL5RRA7IejK4H72lSzQURAAUg3f+ZR7yToL7rRguZMz9lkg
eVA4tQDiwdRmMEED4GXQ4ukWIKfR0fJXtiFy7EUIm50L5IFyvGLcX0P9zMuJ8A1Y0MJ0sG2PZZ9w
HahtrJ989/nbBaHB+ILry8b7+TokVoOA0LvIzhXKZwaiXS63W2pI3ZnO69VPUCMNybJD+xXgKULj
NQdq8tcfTxIGcBsrKq5pZHucbnCKF/qpI0pwcoJCyCrMX0uky5ia1dZC4PLgy1HYfNV7saIiD83B
swoYjNkedYqRvQHCoM+5t3pAzIaFsC+faez1NCUAFxmiHQ1SSggxQ0cNtQG1e+6N8BN556WhPFAz
DdUOCkF3HHES1nGNdX3FvdpluUAghUTUGZXW91apuUUqioJA6uV9VaDUCNuxGplhMFH3T1NkdyRg
hwPkx2QsYKue65mH/yE7RRBIUEXQf0WksCqZy48+GJ3J26DAXkO2uVQU7WDMYL6AzJTbk86Sjwom
v+YMyJqkXL5s5iqEjqQW4YA9ivRK0iurgMYfn2dk7VH258Gl1nPD90vv4S99FI1unCRqb1ktf6kk
E41JJLuRkErIWrlUWoI31YF6wnNkB/hIyGDPo3oljSl1hbTquBMjcxmy1LF7aVdUdmARCrvJnakw
JFiyGLx0boY6awDaV8o5saS3nTs8YfrJT+MlW4jRINtQ62KwOlOawR60V4uzFO/CQ1ZCz7JSSSBV
v0tKay+OWhwYlrwcndUG2CXLI9r31qGRPyS6Q6Wy0kvZ/aLkHUGIJ7z8KdzGFLPkVT9FaNXKK2YK
Cy37+XcJL41legmCsyBUkXfG+iLQi2XsbvjWRCLzKYHvzFJNzi0WdeQMXwewJrvXTHFZ/vvu71ug
Xhu2AugWOdsgZl5mCi9lxwj5QLHh4u+Xu8+FnYWjf33hyjOoVqdIap0r+gKoMnrzy3aTIi3j83Of
zw5ya4zZlzRK+ghgl8/zkFn1PH8sTI3rkiUTUSKwGtZD7mnIbnBzUjlYMJFA2PE2DsNzBNrc8zve
aaj/oOc6UjSh7PoTnbJLZdOhAcRKGRmBnCcE5Zr9px/y+6B2xqxDw+mKKt74UZQYnyiOBIr7udQs
0j/P9bb6TfZQbdEFITSh1vALw1b+Y3vHJ00xoWdFIG5L4Ynh9y9gY8g6CB8pNnHfMHe5+1OeQbHJ
GhVQ+ODpi0eGHgT/p6AhmVqCKuTIzhyidSMa7YX/wq/Uu4wkhiZjlYH3bpcDvADXVnrmS9POmdkF
Z8hP+UMWBzmalFdvVPFkhHzNquwebE6A/vMvalJQCtZ7bvChip14y5dkpw6qJvgoBJGa8GrFG1FH
lNtbh60O+bZMvFGAdnZ+5JFXA15rQh+xRbzMV+pszvGGjNcYSFK5A9zc+i08aafYIUe15q1PPyIx
xw8YRN1FkSk2XCUdUCvFTh7pmApuwOzgaKsjEhuI+yyriBlmY3XNHOFRcXLAMT/UT6hy00pAGYeA
G006FfbCbIPYkOzUfVtsh+otNG5PlFG0cc/4cRDMU/aGifllG6AD9sTHPSDV42GGQ3V6elzpoC7e
9k1PMNp12E04s3CE4MLEVEXHdsOLulyzUXGZChccN/iTw0Fkxeen5nQkDIK1Ho19TKbE7X5MDPpR
QvsohzRf+296Y80YgjpowXPEUSt1y/4hecM3YjluA9zlKDdvvTe5RTvr7Co32B1LGPwm6geu8Dyr
W0Hji9dDE/Wq84qAcvW60FnLmpswMcHoJClr83RQZutsHaw1QUxHWeUW97U5uvIE2en4stktVDlv
rYdY8h1D8pYMf8vmJ1Bng8c50dZvbR2qN652vY3ekdxkg1eQbtZINQubY34ta7evii+d+zY/OtcY
JjO2jV7n1IXt2Zx4LJyc717rW27dQGazEwzVOThtLWveskXWfPw8IORgKRA8djYxZ8+3GFOM0Buy
unK8pW7PXBGPo6kj2ixeHJIJ5KHd6LBQvfShaMW+DeLEYhmrLcS+wXM3OZq9un4vuVrxrGrBe6PO
EMx009/MNZ8bz1ln3RKST7Xibaz57BWHAmwEEIKWzMP+pvjA6ylQMnCyZZZCAdSnbPvH0QrgIKf3
1KLqKZbHmbQUk/U1fNBI4N7T4AaBl8Of0K/5liHNeQOLG9gfg78w41hN4os10zhAU2XBUg6n758T
R6ZzveX0PVYnoo1riqnCrL8C/iqtD/VTwkN5Xjc00ky6qc2oXD+pJ2IZJcH+FpmMysmRe+Hzc6Sc
GhrDF+4K2DnKBopegLSvOaLsAkHPT21QA6YINojWQYLEiQn+nz/V6SEAQbvqsjPaEhPCLOLu5nN0
4TiRL8RNdvo0XlHBK6N+T96nmlFzR35yDNVBkYSf7etmFle+7z9p/Q93JudPWXmfY6SOHMgI5w9s
Jb9jk5b051IcqYenNkIYoIarj10EH771saAvYwgmCl+0VQFlCOV3vnqtp/ur834APvNnc2MSmUjI
eHDSKmf3c/lM/4iqEhojoAL3LXgj1IAjtaEkxtVPuWC7as7XYMPNkbCr7DCy+QQWfYU9jOOjYNHa
XQsakBoCcuINCnAYyNvZcr6pzQd3fi0NkhuACSLbCOBxnQXStbZVjTdIDwKVUoNx0P9jpyIqlkc2
fVZq9+ljFqo+UXRfeqkonHRqDBhORRjX2h2Bp58ty2MWcD0WJI3GBTpm2mIclFU/Xfpc+Kjg8r3Q
Zt4jvJsc4pRf2rhXmw6QuKpnhrIf/dB0vOp+pFuNh0rMuDMO28GG9TFlVX3QtFJj63mDqtd44XLc
2BaQAsQ3lWopDj4L2joOX2TFzswojkOvYyefGX0V4tUFLB3ysaMbkcs8eP7goJ2jV4FjA3kQcCob
ayvqP6BTtO/8h5UGobIgGgc47aU7My78z53DUw5GHLHpaAX/ZnlegDAXaossXk7uUOTIzFSnkVVs
0jWZjYgINtzqD5QfJ6V9aPQZxJlLaZ42pc5AIdDlHmZGtxUIkCtOG3LRavX0RR6nHWbnw/tWtiiE
FAPuGORNXSks/u4AWQzxEAFl0blTNy2g98f4qjV0aSE6cBfIAIWSQIMBz0upSLAU88c5J6yqc39O
gZT6NL45cBuH6wpD1+/Tenu9P1PJv1jGuhR0qiuj8TWQcNSo+7BsBYea9YjOkQrL0s84MWvRojkh
C+DTnvObgGQAjCQJdHrR2DS653oggI4Y5HGb55F1oMn1vhsgv8WRhhmyXdr2KaEJg8o1wZCnh4PD
LtZkR/H9LGA6splwQzRGK2ZGeRSX596daG5n9743yJNmGxHZy2fNZ0oumLDJ7JIzlfrrUlmNFjym
Kw3WuScXVrT8oF7a1hhBOHMXerhqaZSrVIbNDTBaK8+RghX36jyuTbLPRvqBbzRyvNqWsBFo2fHV
bnqINcBCyU91sl1ofo6HFxl4qI/qI27Y++A7/6iIWp4WSL/ZxJR8dDCdWnsDvzbc8XHSW43yDIij
RkTjolU9Fgv7ub/+tBtiPw6zYKpyakKftqrN1GIKCCTl0HK/sVVAx3xE6zhg1x9W4wGfWHME1ihG
Xgc/DUsf6fESRD408DRrz1Z19JsJ66NFWzA0/K8KdYRi7LY6fmQNeX1mIVlXOYT4iscJHKidPFOb
r3toJh4RHV7DkjJb8GkIPeGnsxg05LF6mJVROdX683NBoYKgD0lid2y4zASa6KC3ZxBFTOfWPTHs
IBxkx8SSJ4y2ZPFxi4mJk5wf1IduzsX7FxCrgsBuRMi9Gi0rettTwiKhyEFKUefkqxJtZkwpoo/I
t+sW4f5zB8Rn536sywagzk4ncNmgQKQLSJ513i6nEwjP+YJ3w9900FkXaBi2gvU1BQ2VPPp0Pteh
2j+d2n9teZWlHjHoG4uctHlyiAVIQAzxejeH6jsoFzUQdytMq6z1stGqOqFBDKcPCZ1OtQT9v+B6
oX+XbnquLrjxcXVvz/4Zs7nORmEhayJ/bqOsEek4OwPG1GV6bzIVG7RT76c2Nw8LQUFrWlvOLuYX
39aZYYWCWFhvQ39kaZKFRHuQz3+ZfiQGTrZzToqIZMjC3XD1tRoVtpCqYaPQz1w51pH9NWS2rGjn
kCGPVdwN/Xhx9l8/586BmuXz+H57FOL3znTH9shPHoW2inV2s87duP3fDwLhBwoLFrbrLkFiazPc
9Ptog6y9M7VINWLzY/+NzckyMVgaWi9ykf9qR9S+6ITRe9o5jo7cbAAYqJJTor72MZVOzn+uYD7t
YbhcBHUROsq+owNv8XnNejHFIMDCPTZ5Re4cVW5rg4KNjLfzQQP5dqbrVgfXvnwa1xO6RsXDuqT9
cJ85Xqkccow1uH6oY3vWMsdy7je8nTfJkopJtYhfAeflFl0DctA3QZt6viYzxji13vUGckNKLGLE
EdxxkzQz/CUsYRwcdeIwKRSpfI6PQeBivHvbSTBfvOgz3zKK1frViOiia6/w99UYte2J/nMIUFa2
/Pfp+jOFiMpiOB5ruCX4mH685o6pNVgpODQvu6OYWFwYhoURRJYruYK+Q4rsx4PAVUPiRO6zvRqh
NrdErfbPBG5q9T48g5nzUjM0+2BVe4oWrmMTcHWj7kY6wjZZtaMv3979OCHZjIeEIi1BVvxP0qkc
cOtuaS1f0l3QsZBh+ST5YcuAJ9QIUSuP0kosYTVoZTjGUAdG6gd9Vd8kjyjgd3WhwWpjM3XuMys1
GSb58IyCPySyy2p5BSUXeK8HmHONXYNrA8C4lo/teYnV2azOiE6xyti4K525Lh8jN9i5XBO1b1Au
+TFzcQfphYoHPPZgar845XOr2CEhTL7LQjNmj7EdIJExmqBgvpvocwb14ACCNzwWVvZJftghCqqg
ZrvSecFORt+Aj9CYh1j/7Y7KLdbZSgImfYGZ93Zoj6PGJsV5rh/+2C844exD8yDkujfsHYqZBB5r
U0VyCvppGEf6L9h9Yo1v4r7h137o+W3uxHcIXNoBySA/98C6yc9DhrErH1A6k2LwggBAVeeWYn8f
/EvGk16vY5xt49UX1qc/cU4fNglqyCrjDFXoVyUmpz3O9ZHvtbGJphSNLjUqHRHnNrqMPeXGF7BY
DvRSTpolGXkIOTxBclJcHj0VaUDwIw09KsMp2VyPf4p9Jr6+6q2m0c9I2U4JHQvI294TKRA1NCvS
75FpvdTVy22dJ+E1KIn3QeLmEHCjhaCv2h0lpylwL0lVUDha77OwKDevC69M8TiMbaINmnH7u0RC
2RzQZV3X+f5r8RGpLRsh8uyxKSJy0tJ7e3ybSGMeLJd75OvKyRYYxwwJNT4r3nvEJJh/NaMIcg73
fgjsYuSw53Kf7lyRf549Kp74ZA0gchmbspfuJN/mEv3osIWjqdvMHToBCCh1af22Odw/4P8yULzv
6r0DqnD1GAtXjYf3ULbvuUlsIikYKsMWSVi6hpyWXGo1XDNj8NNwAOCD7dITr4CUzSNPpFoWAY9i
RATjG+mNyy1A+qoBeSjWyBlZ/NYak2N4kdPFsBcMv3a8ni6+AQkQAQsXP5rcQzUAmcawMjHNj/ef
Ra7PnY/7dCAmaeEeAlTMMEeYY5abqQkfJDyxZj1d5D84CBwAh5nf/7E3Curfi2c85kholDT7Zoep
N9LhBrjghzdoqZBcq0WA3KX/m1n9Y6yn/nhR0vjQ4QdTKyhWQEYBPziCGXGYVHfz3Ko2dFhKDWpT
HzyBcRqwqGZ/yr3Y8IKBSi0Rc+vipjpMjBaPrDHSZRu19QQd9MWYW6WRO+IgWwRYvMpwmS1wWag8
TDaPLdrIR+kWW8CbZGrq0Saa2LisV5TPv6t6T0F9iQhTYBsh/tPojbcptjh1Oj0/zx/wtN5mKfM0
CNuAXPxBlc6Zk66KJ2oo0JHVmKFWLYeYdk0Z7EfpWXSff3OLsanN3OhwJr6H8qqijazWbLbXE6+i
xlMIFWivnPJYh+4/dMZ06efJQu8Uh8odvGQTvrz4yfXsd2QJMJWgV3Tm6JLt55nRvjdJr81Sm7ZE
Z9I3C39DkFw8d4SN5BxQ/5tSC9CgcbIUH744LaS3D5v8o39hl6vVj3jAEQRvbwFOib0sQDkrnCQq
cVd1jNDuqmYL5JtQ1F5Y5t7mk0LL05hhmbyuxUtrhj5DsYQNuex80f1uis54/wvyHHdIWkB7oC4W
TvMtMMO7TIzXJ1fvgGehpsDucDlZYBTb8jzxWfUrenRceLJFslJ0+Dk1DxB7pgUvGKXvobJJ/VhV
f5IMaQPVKDB8AwClzcrI4/cqCikqgEKTGOROd68eGjv16tTnKQwW9XOSa8Dg5Eho0gWeG5AnbIFa
5wuy3erCWiFL52ooKCX12In+ejo8OqBcTK7lXz2yOCtLbud/zOIQL6f3wVujLDqz0UKWsO+GvMTB
M/aynz+EKYGKfV/drjQwqp1mF+y5PwgI85NCLBnFVEAWwPbQuM45eV33yBJDEcKJ/pyaFSZXNBbf
1cueX08twlcSjQgCrUm61d+n8iaSdXUEdukjJYwvdD6i2kfC+FRMdIeL0Jqtnt5sG6F1ypfNlEpA
9mL/bwx8oNAJ+XkUBXFbhZ3Fld0b6pHDRVJTzvFy4mWc3qmjYFatV18aRPRAJ8OPhw+SY0KPzITQ
ck6Htdp493goJKozDrh+MjHGoKOBpwlYneRfWkDIHPmC6jh1ktrnng+zg8s8ZkRU0gDs4QezpAA5
m1pzzo5clA9EDzQ6nqyai90gs0bZKmBQ/OVKTZwYkXD+YELEDsXbCx/8XPSUc3mP4+JHcFKq0Nrz
UGYe+U8pqex7UnJyI/mrEHkeZtp8W7GVroUdt23eO1fw6qkz+FBvT6zOxJDFVBZ+ebqzrzG7zLAR
jsu1uMS5eJqj2uM56+ieoxu/12D65HuM+XB0LHC6TX/x+zmjL36xfptWVpadk6kJ6oX+oNx48wph
olYmNtFn/OEKSHiJo5OREAYkBqyu5mBcA6pb/Uio3/kph+5XOJNsdfhuUs7rOD9XTNfDUV5Qbcof
Ai+RIgolAeBrGwZux6qRkLWnVjfhd7aRjMojE3tB2RyDt+JzCatu/ao9Me0jyCfjOwQ4ut5AvxZM
SSibLCG188x+qXLhVmbsbYbHNRqU4ehmp7SmfzhOFB7JAUb/tvpV6gJUdeOR/X2xa6NrCDnu4bE9
Il9CGnpmYJJw0MB1l3F/VkCu//CUtI2WOS+Pz5oH6FGJ9I1+oVmwZ+8j887Ne+zPA/lXaAxsakz5
1993w9jDerqKFwKYqBPTcEYpdmSyYkRbNPAButnCGonL5LbgAXS1A8/+l49SqeJWcDjV3Eh38Zg9
eYi7mSuAlc6IttMTLppokBMDiXh3ll8mNRlqMywSKSBNDXeBjFOF+EBN9tHF95mDorzAUc4uyjr5
LyIUQkp4GW3DRxjE4koh5aQYZL0M8GJO7UW9y+vXD/sl29onpuAwxSOVcWAT7jAdtXwBVlRahnsa
yoWmYIpf4tmltUnttLHbcxbQREL2sgpxKewzIwu2jXfdN0cKq0CuF60+49DsxI/eRifGbdfOXerz
lE2pUYL9mTryOTryecIFHzR9hI2tLHA6Lb9b5Tw+Z5bM7xd78pJosNeCnAwbCfaDZcxi4g9ec+lf
3AiNUN7tlrIzM4tKoGDRI/bTQ7SXTARkoMOJX9mwwoqudGnsHMd8gDwLww8O3/GanZBRPUV6pH3V
4sZ6hi31Z7pLoG+TzzImpIOFHC30y1T0cNNbJGNhqQt1tg6U2ClJnQQjQOpInbixwikgRlhZRKGw
weIbXbDLT9hJCPfVGUj8dGVAlrAbcACfIHw24yAUTISX9PJwmofWyKCcwFdaGKGYzaGEZpySYPJH
fa4+s17k93gf0g6JN4iPO91IF81chzOUsMZfsG7R0c4WwnzYsV42lPjCrtiCYMgyoX3Wf0pe28HT
CpwS7yvXWrX660E+44Ot79Ff7PTumMrbYKHUa77tMeE/Z6C65myIg+0pFQC14/as8NRrfCmDnojD
T7JI9wDFCep4Yl0L5Hu3IOR271OwpksUIlqMtpBmS1ZScLFfm0L1wLu/ktdV6i/j43QmlxoKRsNp
ZSZYYo/JBu06fkEi1DD5xZNFeiUw5NZjiV7Ic+hvg/evsSiKJEzTJaXJyCQhYdeZuT86A+iZMXS4
UrbOiJS4clhR5xMqAATZuBODm3050yXWxq9dmFcHXzIxaV88lndMZ80KLCYnjLozsREepnnBMPra
AoqxEZxQlZLbKhmDXdbjZdMMzhwaNs2aIXek3SH4bGzjGqq7Xv0xQsK2tnF//ADTb/CtQS6GmCYm
O2CFb6JiJTUs0RxgmFdhguEqYsWfdJT9pgNllTMBUHyCdcMCoJV+7VZ56ZThEnZ713olJzHhLJXq
7E+C6VLq4538S6udxLeY2caFQtJmFlg1bP7hnsSYdbXM9ne1MdpFs5o8JstCJWvlSE9nTVKyIVqR
LeLbI4zEFRYSBTUeD9i2jcgzIQWkWbnNtOcUgCli1d9qrGfjYaRGYFlNloc5PXeKlmR6vY5UsAfo
Z0j+3vp6zk/5YsTr9elTwMfAIUpLySz3X0F9Jv86mpzp8TdLx5iiV+ohjn68r4d5dqLVicjmXxtu
Kd4EUmjQBEiDSiOBA2XIdOffcCo4SUIhx/VjotbIAljQ3QO/BlEcaDvoNaEfTcG5Qg6iGxBeqqO8
72qbzXL+HKzbTy/CKB7RvtZbPdm+xpsJJdF8sLIIYxO7d4hyJFZfUxNEAAgHLHpsQIo2//lQ5/er
m7gVkyXWstJkOv1/juJ4CY1shbGw1afrt+LcG+PeQfHYPSFibu6ku9WHJ3QwJqyJkOM+xtvk3sVS
zSr8YcMo++idyZhBmsYcNe7RzwBDH86nfBaZkjyOcoz03am9HycTaz6xmPRM7eogbnp3KK3MHeou
/4qxQVxhrCThSEQWgf2dZAanNT9nllrW437z0Yc8UILnnhNukvtE70Qk+QryLnYphDFTBwMILfEU
3hdSSGN+6XHD1k50YNVhzcEW0vkEsR7ZByAp5M5dtIYd0gtnWrRumUJbasocsIwaL5f1IfxYpIn+
2qHAwQk/YQ+XC7UV+YeYNideXCpllK6d+U+64KnBhsBCtZxzfzBpEvK6hd90+WVn6LnMHdgVMEkG
A/YQ4T/rbWVLY34w7kM9OUAAWo5utLdGxnhNlxViBtlzUE7wd8wGFgCbPOKdqc/RjrzFkWCPSOBZ
Vkfl/DrOZiZkTjjtpQdHCG/JZ83x90rRoXbIfggTSiLLT2N3L20KckKgBgOVLnM+nG3T5ZT+g3jk
jUe3sWyn+ObEJYVPyK94CK/2a2oJ2c8XSQBHr/f9XeM+BPmrio0eFUb5skMK0clSGHtkTLD1g3KY
zqyQFTNdRKldP00BQTsynrY335RSRx1vWM257NnNK42h1A9JQbTdu9x495taNKXJNubV2jIb2txA
jqv3B6p9I539ZWCXsQ43anienubg7ql75h/H3+ccTjNNOEzMOiaZESePfr2T8/I1Pn77sSG6Y6/Y
chT6GPiHq9dK3s85Pr5yTy6NcKn4baKeuYza08KFUGCL8PtCANBn9LpTLr/cghEjg6rHG6m/NzMg
F1a2fEZmk/7VTJn9c2KQ6zdmn0PPxKI5ip3ywJIETUNZz2f69w96R6G1pxDydL7uV6SVTH+nZwl1
FD5HHiiGz9RsZyyuOk41tq2Qi8Bk0bMPTn2ihbFqFZoIvoZ9kxIwbqYFa3JKHAUZAVN8XawE3gAp
qA1mbK9xWOPcxdVhfB2wDyhf48qabLrTzIJa8fGzOwWRWNDmrVNBaMYKJ68zPTbbEGyJTt1ujKem
p3ZBvVzAn21LlFSUB/3n1YeS/EbINEoAzNZ6nyAYNb/GHKsf98LF+GOPF61ApIUa86Ako5lY+XUt
SWY9KEYN9s6yuC64GBceeUIivM2FgXVnzwMCMwERa2y9/hR5SMz9XoC9sgizZVGnuKqoXUaKm3K5
nr8hTltTikO9W2LLAy5LLPBviEspdHBKtY3B2seaiUE0h46rXBEpgMZuzekPac/XRUt+emTP/onq
XiOAaZFLLgVRUjjE1IIJj/ZwZCOFBGjG+GeMovqeRWeUxJIlJLT3ie9xBdQ9ZKIUNtqZjKiCwq7Z
pN5HdHSTPYlKcebh9lihhIme2vVz6GVI9kMaWszlxgTBWWTm56+0ZJNj/YdKxRsLpEe0XjW3+FDk
2EiZpowvIpjV/jIGjcPp5FITMnWZenM38qgdT7XJQfTz0sQjIjzRCUUw2xsg1/73VLtRxJgy0TO9
CGdeo1aUeAFx5/ZoU1KjRBv6RtuFgIJWUEwINVf/15YkAHxjXD+7inpjuyGpKuG+Po/XH07KgCIx
hI2/ltyghiINd/QXUs1M+Lz1apKsxcnAtyKZVx+8v9TxS3zVnEenTBXM5dDtU3I3rwdxAlgHLlc4
xzjaSNbQx87JTycUK+VCAIXTiGjWgqO6clWn133lmO8W8/03Nl+f3Xx865mvMLEg5JEJH9lVjH5i
kyE4HWe3vD33oFVzHL1kmfID26VEJhXvVUaoVyuLaL5BTDBCUoOqFUkM5GDWibT4uTbLK7Y3afki
8TP5MNWw9nK+Wsw2EHJ6rDpISZgZ9B0bLUH/jWzrYwkUCSOo94R3LOrYxUaBZCejNq4YjJKo5Eaq
LJLkjS7tMUJkIaGPmLDMfsbpCj4cbSXhlrJ/vvoSVz365mw5alYhaMW0RwAASDX7NG4e/8XIapDN
Vv0vJ433nAP0c4UYeYRXBWm3MLjVUBuTfYGkDQssUEpRMeWJWb2tkEQQqB0cHrjIlybXV0p40oOI
go75NsIyFe7Q4eTdRrSzyL12G8Tcz9pQomVDx743JpXboNi4egrFT+KfwtV85uEUT6hFAqRiJPnk
CZBZ9eFWA9uKGnKsC89VAT2ytfFAop9F/xZvp8XqQ32AdHqIwau+YSLA8eY9aVMO1nRvvSupBo1G
oB3hPOHY4Mg4hs8TL0eZGTb365doCHUsLDteTTDCPkGuMD1IQGHOLKhsBF2saWQechejuj+sG0tc
oy0hGjiuO+Qo7ueA2asn5spvFHt8KMaQl7wCuyerC/AIF0XwaBcNMTWLMXcToslCK/+YJL+MKLva
JIHKmzd5Wh4Zn5mjoJKgIe3PQ5vuiDy4LnEYD33K6ELzKVlGqEdXEq5ZNT9mx8GmNtUQ/C8JwRln
zjvX2Vx39CJRm47UjO4EMp3bHMHicUbxggIxLRaaGtNNxnTRSwddF0pWlHIU5iL1Y/fIbBw6rONt
OXOKWpPdGbwl7ogpsHv9urmhqywpLtOG/UucL43pr4eC8npuEVz74QZjlPs94t8cKlRTilQzFxIf
7m9cj2XpdrGLutR+ESQ9hkPBXb+gUga5j7UyeZ4lniPi/UZz8L/x7msgiEb9l1Cqu8xQFFJxMWUD
T/1Mf6FZ4KCx/p7ws5WLuVkHX3pJ2BNRwEYIfjlAjYCVI0v6aDcOSxxYJohuwMcigGcFGyDHHiCO
LX2rJThUgt7h+qO5NkG1bRENfFaMZJuT/OpzidngjpRnbMYD93v6mBTrDcxLZQFy6XNAEvr02+2E
UvEvMliUysi9jG7z3L8viNaonQe9VdxYySar8WnqcwNoxi6QYEiVoMAoTeTYh38xkKJ8VWi+r9EF
Zu7EY11JTDQx8HKZFos2aBzBYqqjHOS+8HafZwUrAKBOweAY6kkeVkkHPuJSpk6Qao+JJ5mAAQf7
MKiiB4d6FGXDXZtjJfUSjqHf7fjew5nUEHvsGxB90DWw3FgYtMUVqh/suQ2mXNHm3hEl56T/fc2e
GprcrtgKtEdrL49d6GnRLifVBQtJclLIYAg4xFULtBThQTqB+hr4kO/D965kumIJFvVWsJLNhRmY
VqY41k12uLkm40ftQHBNB+rysGfOTXR0yBipleJ2GixGHSJh1LzTn5cfstlshVYX16EubDAem6O1
jIzop1mz48/V2aAcHL+p2dsxUD00sgkULfpm3JMGAUr+eKLH5rzP26AbP+CpKCxT6g0Gnrvg3cgS
WSOSLM6JOToWuCK3g8561y+Qaz5Cgg4Ab/IRZqbkXXnq+ClxeIHcPOLPEBFAqCjBOJvcyPTL3Yk9
81qjugPcpDcogYl7ByVqWhfNbsqmSVEYVR+IIUWvP+Z7O0E+xdEexGDNPFqUi0Fqn9kVkkEqUyBq
6RghZuwGYpt0zGtgTkbNpLemvxOCqI94vO+IzSglhy0CxNfIa249cNS6P4XLxuP3ZjRUVy9OvFl7
n0BXFGAT6tSasWizb/aSVZYWEwiE7+FDvwiJAcZIE2esOvFKX7pTqeI1FTc0C12AtM4WN3Rsboim
bwxUj8op1YpouM2isXXBPHu1idAWXQOxj8cXNi00oQgCUfsKX3V+Q7+5HmsVRUAjpMhATQrhSTC/
gMKAxQXjsUSdxp1mUAZH2uQueV+dPZLTmj7U/zlgb7/ww1AAcgKgZCYOhGQN2+g0wIECDH6VLyVv
csJWqX2Zv1hzQJaSlQqZX0PP5ZbQ0wYYsD5f8GnBBPILoOi9Ok9dcPn/Fiq0RdHIQkky5IYjO2E4
ET5jQvT2MzvBtS1ysQfCTr6J1lpIddYYS4La4By74UJHzW8QY/D+KaH+vZ2rWXlUsSnr+1eys7nK
hOCSe9CJnE1faF6GVkFqTI7tRdSHZVCONPSZvIEbgnGDq44CoTYefBYonvT5DaWqSakAAHSyFvbT
AY14z5DO3d/a1aKw6XPUhyOYaxeEp9voOpDKJMttbToCSAK0YTo49HScCdxJ+nfmFHFGZKV7NAwB
R57IaofWqMg0BHJ/jNdviChY+qm4cry2Jz9cWKZ3eHtDaYs8EX2a2+FYb1Bug1sYzvNkj6LPQHdn
ShXblYD17jJBkQN/anaeICBZDJHOJRTr0cy4InKkByzpMnHXSDwVsw9tCFMtKfGjfQhX5gU+Qo2I
lZbVvwncIUpCAV3ObDc+Ch450SQQUFmFK/00+Fp0Rs9N/zZlLhUKjdoyvcfpHg6IOYG94qTD9lvb
fBVda5rf/oQtrrGkkcH1iOTVTLE/pxoUVeTVBGPuKiPaou6Zo56hqUnmJMxSc2xH7XnDaZb8v1Gx
qB7EeuYYGlgKBl9IJgazkQo12vv301LFRD+mKGZ34zmJ9Hnps/VuvpaCd0VnWy8pjCOhJEiH20u8
3F25FYWm9DKiEQAAxc5+RbC4qEUIIy33Iokc/aX6qSOjEtwrSFjB/RJwfd2Jwp4aQ4g4oaGjIW0n
qfsV9hmRUwR6IH3vzKrNaCIBTUJKcLzT7HxSF6cTQNFEuddkAVA8RNsMY4vePxGLMu2sHyI7ZxJl
sdyRvXJLxbjHWEG3h07mDOHQM7XLwxNZN2PuzG3xe/jg8t7THQ+qQ+xM5IHZ+U1drlDVdmKNT4qa
y0b8CzEs+uGsH/1QpZxSEUYRtC+CjoMgUjFAG1xSGWg89e9KQNXmzdzpIudqon+DptY5IySXMV4A
q2ZJo9EPzhLni5rOLgiVZNxt5pfCOvlIdvF40/vfyGZCGbp5YzXUaA1/wWMrdNEOEoJBTO0/z95I
VlRGxc3YLFf0z6nPKuADue9+EFKWXzvykl6dyObHn6EBQDJ9Sc/ZVFsV8HAszGiFW4bah/bdAXYg
mvorcgWLzle3BlpzVafB80jc1GfM6SC2XpSoBSzeNFfTJ23hdVUtQqSatK7Kzfs/ss5rOXFgW8NP
pCrlcAsSIJIBG6cblaNyznr68/V479oXp6bGAbBiq3uFPzBdmlC+gRk5wWNofRtklqmDKeN5jD0w
BPAGwfZTTZIfWmZXO8CIRPrAgkqc2X0+xgR7OSFbyRFxCZvgrP2i2ImOEb4J8W1GV3F0ZUp0r1OT
XWhwI+fEjaYCawIKLFwC/rRaIfd2Dt/IZrJnbrnyYdwpAeg4M7Bwn2m3xxS7HkvjGEeM5XSjYasQ
PAToLWNVzf5f5XA7FFuy+Yb1s9tG6jWTcBV65LLirT0ipZtgzPduhrfQvo/hx5C8jNWTbfuBccvl
S5U/ttm73G9DA+2StaHueTGgZOycs+E9Vh6bmgWu/5znl1F/VqaP2cJLabqryjlPb7Jx7PCMNYy3
MLsFxXVE/no5AjaJQPnYyTNCRRGS0waFhgUKunGPq09H+lRBHlqwKpPvhdgMoF4DkK8AsL18zvkt
iZ+kAvjMJowvk4FgONiY7qKbFIY3oUWt6zCAj6WfSROY4B3Nus6lHtg2O42eJaSfZmfUmyX2KYS3
ZAfqUa59BHMS82BRkazW2IkN6nZZmNcPS3Iiq3W8otxT+ckcV4GTgFyVZh8nh2Kk6Rr0/bHHcEgR
YdauMlyNmP2JOaOzVkID37ZvTbAGkcthRPg5s5V+Q195/qJqvMhr4OrUfBpWPyS+WI3iLV8Rm6oU
jy2izMMWsWB3oOLkXhrsqS710XP4ThCEmCTC3UhXbWN1tQCbVLa1tNfCk1JAMVwjxkfTJZm9pQRs
sbYRBOGwtLU1A1Bd4bJLFcj4pbFMyZOqYWj/WtmWvt7M6oth7OBKmRvBxFOoMrkUeis6D8lO0g8c
bzvhfYf+1oH8VKheWZtK31DPChNmJnC37mw/01engi3O6d/1iZBHfQpTYZa+qLtEwBsQjEZxCGfZ
CcErID8hWnybnNQ3PlC6QEJIQbVU2gHYHRHE6Tf6hNmyO2jYBm9YwHXlMCP/F+3Yjpy4BGO19Kup
99x5RpQngZHQvOvjkz3CST7YyaU0L9X0LPRlxos6XXHXpa5v++wqnPeTfU30j8Y8oZ9DmHAziOIA
NgPlAxugHTuwaCai7W6lev0JDh/cfGdTNRAhnuvRm14IhDg5QTkhplbozaE2rXr1D/y7SnKnR/mH
KuQhvPa0HvnAAeZShg4MgZv1eQqJ3nhwRL9x+IQtkt/pzL00B0TEmoOsbALJpyxcHHAFn7Knstuk
h35bvuN6KbyU65/+fTxp5okkMrz+hHtUxQ8IG2DxubjUjpTsatJd6Q49bazCh0dFgWFa/UzIQdOf
SLehiPyJ8S6qtKKGSvbfHAhq7O8IAkBL1YbXnfPXgJ/xmuyMmJSad3NgBq2JKeV1gZfvmzG7DUC/
D5tWEYRcgC4+GlTDftiH3Vb3IZ+y0IGmzm/EP+BpBS9Bu9lUAxoVGgIFFh1lrtrHvY++dug7J1oQ
1jvR7SfPO8121e/N8zReWlwIp7DfZCg4RmbyPnUT6FrdfBDcW2TAy218KkKGCr6YSnFwrhgJFlQa
a+CJtA1O0OTu/yhpo2+PlHmFEhTpCqaqAEc9YLKQOTX6+Er33ss3x4Dt3q7e6G0i3c1ayrvZERlu
ZFutcnVOO8AKATdP8SKv9y/QbZ8dP8hnEGPGzZIe02k/Hb/tbOWHu/en20QXiXZQqCBDRFcdSXJ6
Nor+BnSAZy8gHjMknlr4sxbC6NOxavpTGPxaWD+m6IXS/JD2k+G1/acNtmZbPNWsE8SqMPxjrB/x
e3vVuDBj4eXA5IZhlVFCgGb/QFcNEXgVnuAQvtrw/7Q9K6fKfeHjVP6BChZeD3myP1rV+cPW6ROa
KATYxKuvJk7EGDA2aw2YD+bN+ENkKCOwckossJWIRgKYgk9UNMtJpBECOXNNe3Bm7zHKTxwbCjwO
GEIkprB4+c2ocOBDwOdJO0mh0BykzWnQuqLb1tNZhEGLdbxvPY6IUAoD+DWO0eqFhFrH9pYe5RvM
GgckBskQ1N0X0rJY2QDmYM/GicaPsaWfjVyibgODBpR1AQKyUfbJLw01eq4Fam1P5Wv2TBQk4+nl
UwAnGpnqNQKLL2TrBabq8QV8XkHPFWAfgyAErIea7KU8Eko9N0C/HgMUEyjlfjc78azYxwYAj+lD
5jzQq2F+PfMIAwByY+TK0fXbmX6H+8zxB8ueaasPbz/UpU6UKkiRosdwy5HTOHbtE0qPl2ybcW2w
6VjTghLMskY6UPKBLOc6SDSuv8o1z9AFZNLwWSN1D0SKjsALTUtSO1FumVaZi0BX5vLE/iCwoel4
AQoFASj8uLeP8OrgIJOA0jUFPYBcFpBVaJ9b0AblTTssYpaCf0v5Er5jf8o21YOyUw4pVZOY/wgO
7CFV8Q+bs3QPO/E/b4kXxc///a7sKFMCa9lq9MmRzt8pcDH/+9fKQWxTfBWviK//+ynda4Ly++/1
fis2A1Ocv1YO4nVthxGF+AVuKn8mXkip2vxtmnCNkUmQxubEn4pNIb4DRBnyodiS+Cfe+vsT+Ivi
BbGN/748W5csiNea+rmgmQNv/+/4W+wECCr5zwY3871HWZtKEjmq86K54jfeccVm5DudKFar/3zc
eRFvUVV6/+8r/3+T4p2/z4hD+/u54JR1r91igi526orvrMUUw3J+0vGBEbvVPd3DcJLXKRzzau4V
kLB4S/wyPOoeNcSCzFUcPg3NLT5gRx48nET4DLSPO37o/85C7OLv//9+V+/Fv03qSAKILYr3xaGK
nYuv/XZ4pNXGTv8OWXxOvCcO8O+9/x5+e/37K3ES1WY+i6MT+xfb/c/Hc17ot3+7FNdCHIbYxd9h
ivMcLv3172z/vor3/z4lTli+jzdxkJz/8MgX8ZmcOoO4ZuKw/l0Zsbm/yyT+NKYN/+8yiAvBCs8p
/V1nE/CBR3SzgTnDP+Pf0S5PqoeC/U18SJzFcBH/xbnr3ljysX87/fvs3/mJT4lPiwMV+4MvIA5P
fIQzo7r1dxssfle9mGPkHJ/Ebwyw8993DSMW8ec4S3IHxehgLIsB/zfw/4au+ABO2zQceXnYwRXz
Ko+8AvwdPnUuVD7+oRrPVxjuO9sX/zAYOlFfPCV45OQn26efcU4ebL/ZqW/padgRVPPffGIb2m5A
0su8aMYWo45+hN7oquGOGh8RITqlBIJjtwWf2OgbPCZfLIC046XfEPJuARs0Iur2E0aFNxYbOtPo
3dK+IcLJwW5J38VyS9R7NpLrpCBd0Uz86Q7iMP8ONt4G3+LALc/2Y3iJKacR8rvDAdpP/zs5cYIY
FQAk5cAR8Gx2Cvr14ljE6+JfyE/GGTsQBwKH017kca/GnyooSedQ9z7qwXrzkHDUxA12dEnas4L+
WaM+jEAVgB3QogNLK/LAdVAAWtoueA0KO8z61a79+ktScNf2K2roXn9pn8j0jsT3I7hNxcXCQWDJ
dJiTwH+4VzbCy8C63hSma1B7mv1C1Z5EAcQNunpCyHFFYflq76dD+4UILUK7ROcJQfSHfBxQuK5O
ND0fQN8jP5V8kDRTIsDfAABm+0phQUebFeu9p+EkQUqB6xKszU9yyApzGIUqDKH/ThOQrdCBsbqV
yMk1lwQCBVwNIwlAXKELFiwXlgtkFEH2lhtrA4w0mAgsGp6B7AAFcQgFaagD2gOihdp6uSVhBAsO
otz4jb/M10gmB7lFzRZ+tZl4uGeQWrSAo66L5JHjyyiss34tXNo1qEr0ig2Z0GJntcc6eLDKM4h0
eDda7SqUt0t3bF2ZwKbBTW1toWCq7PFz7IE9oJOJEvAi5EUQCMNmaNjFI0kvwhPCaaLkitPqvFrG
enmnrtSA0INI2G0aC8FbTxl0tHFszANglbGqwe/1gwOVK/Hs/IDHpSjznR1sZEzjrdCKrL7zXURD
/9l40XZf/QZZkgMbJvP398jW/NCjCp4RhYD7uAOkh+Qma3P+A5cWcHwPzaB/khFj07bD2bhPyNPP
gs9wsF8Q4SnO1hkqOswKwOqgeGD6vdeUVrUtoPXXeUOJ03yMj/pDjwvz6I/H1EeaiBI794SQWfZ1
n0SSgD441qf26mz0vX4Nby3obvMJXHDqMzkc1Y3Y+uh2YmLYz3QfgFS0iPUjEfE+0nIyn7JnmAwg
VFOAmAIzJ/gAmHfU4Agg9CvaGohuVU2/JVFNfF7S19ACYFevcTbtUEKmoOmPPOLDNWVyAXTtlHv1
ie8AWQd7Mybn8S1TkKUlC5l4BAJBgUeKjUDSWsHbzLITMqdAYXoojbOLGyBi82/5T/M4HWyNFIbz
pWrPw6LAXyQ/ZYcMSAWX0NlYgw0aXmK6ap//WNfdJx8lgwGMyuiyRD4Dw57XBoA6vnXDfukzeoxP
6T3/wSpnRJSnO/A5UtZPkD58EOQwGVVC2MQ+d6RKDAzIpQcY2sEbn6Q5R06lX0BrOmyOHFukU8Ac
wLBxLUi2QDMvLkICdxIxoGWkiihk5OkWdS/kJMqTwOWTSInBFDGSJr+gKt+PAvPDpY9V13lvExfd
AmxzU2qf0g65aFoxPYpCKGEUax4+qn4LJYEM9DfdatyoW/0y1I80I5TuosbPQI4w/pztBi2Sz4rQ
ik5mFW14n1/k+BwPft49xM7OtKyLTX230x9QHXlrTMS19kbhw481pVWgraLCV43wDGZJJ5C1yw0R
LRm5HO5QBsXA06mh0MbzFnQg6zxPHzoGEdIhpASVh+A/iCp7U5cf9ADL9h2hbj3cUcUBtpDjkaH7
qC1VCySIbzZd6NSGmcoYcMyaKPT+3RLrPN2K9DW1jt0ugGdIfv8gA2mYcKJ45D4AeuKiS5Sb+3N4
dc5AkyXZQ+dbOc/JF7xeRCLF3Zqo3pnuHN7s6eJQpiqHp3ahGZR+ph0m5chSYEzJGd10H49akOMg
eiiCqFgiasx4rt29jfkHoCC8CL464O4l3WtffughPvkyuQj4isaFCcr6jKUvkwkA8r3e+23yCf4H
jskpBtZEL2h2AT8GMcjZTaY9UEECzh1BRFApAGoYx++rwudgRCkmPY3FEf6D/WQ1h0k/AXoTeEpA
HciB3fgCHUKu7jSpBjGCMSZWy42i3g2UL2mYmPvyXpIKT84TWYbOHDlFiYdUGsWFKj8N8g3xDav8
B5mRV3XvVsUrokIpSx66vEifNd20CnOLkuM+z55RnkH6iq8CD6F0B/RIf1CHESh9fadWR0JtVECs
7Kp88oV7W9pHoeI4Pc24AwOHQI1DPHc0RkefYZDedZSWSaf0F4xFWdim8TiOmR/rcBXzWnYjHfNd
ZJeajMc+hfAavAUlimfrQH2sslPoeEyIscABgthDAo0hkHHcdG6QFlDsTUa5EPGLFAyNwP+yMip0
Vl3MaiHXw0igBCSDKASGGAgAnyGmJI8cstsjoY2JLLW0kqXCxl3brPx68PLg1gdCmpslEnTtCI6M
xxFOEi4ftbsYh6I4Nyrs7nH2equ4GrO1w9y6hZCLeHn05gwER+7UPCoduKbK3A05alsVN3gs0WiL
H8GLSfoDraxBr9Akl0H5JBiY3IZlF4LBGEvk8rTsfbYpHFHMa8vl6MQpdZMVtnGqXjYrNcVeOIq9
KamvY5LsjZim97tqQSSh0d+mtIbmYKWGIXyEtcP05aQCzkbzkWemseubiSrgJokRmB3OSOdVKvpv
1PrT5w5dSzSuEnC7Pbr+oQ2htgFZG1DnLdhLVoLmqM4L7QzjHpWXVuH4jiNLe7zvaEAVRbIxkEEq
K0wEDEQkyHjnfxFiBZ5p3knYPYFf7NUebBhc6pqnsf2gzR8EX4KoA6Mmfm7nEroxwcHQbEcHsCv0
4kxDpJfgNmFY2nh6TGA5YiTZmj4iC1Z3qfHYV3TMkkNe3uDkdDl+i3LmF1g8TNU2tp47HDkUbCOB
auQyzKrpdWytfR6VXiYd5KL1rDnY1WXtLXFzY1RR8rQuCAbVPCnBMvNk964dPkZBt+tjetBIzRX9
pTGeE/lY4sI66E/23D4bgOIcGvARBwC3StZOtVHeesWGp93Uj4asnxtZwyWo+NR7mBWpfg04VXMG
UjGmtCW1z2agrQ7wR14+AqaeBUkgbqeFllICS630CoTpClJ2OOFJP4FUZ/ILp8YtqecbIRgxgYIa
zvkcPilocLQGjK8W10ZZfYsSPHcHwh06H5jHN1V/qPQE7CNPkVlnu7wc3N7Kj/Wt662LA5RULYlY
2/aFwdSADdJKGVGLY0LwMlIbiuTHMix3Y0jmXv0WA+TmCFvRGJ6QrW5jSnbWwWgoFcenADW4XEu9
ua4OC26oUlWErhNOn7riXB3NeMpkdBzNVQ7AKevoewYfXS3JBylIH+RoxKFXxnAl+NRjRJocVNPG
9FAPzXtn5dyC/hx0fYfXnOF10VaOhJxcekj1cquB2J71i1KdtYFZbp7Xg2K6jpJ73Ui8tUyAsACc
BTIlStxgZOehWcBLALceaSOpwKNgh6gj/dXhOVaIuQXVswWFpICvdYJLVMneKQcVWcMHQoOghFWf
9psx73ZJ/p41PMVxyJouglrnvkjFU4J2kU4Vj8hC7XxZnvd2CUztnYdO1pFAYXmLnOauSXSlIsuX
LMptz3VDrlSqn30iom37QiCel+TGM6glB8ndEa7c2IHH5q5HJd3inqxNpQsAunv+DaNHBJ96wJiL
jScO3DUzjl1z1D6j0G0o/oNcg/0y2rSUm1WKaThQjfrDNvr33GRhGrADZnax8U0Iv7Ip2sbZvDcd
Y2ujp1VSXaJ/aryYSuPlherXVkzJdzgt2b8yZnyRUNBItfKmqy92ivFHaHhpHm1K5RiAoQ2Xusac
2znGmBEpcxt4ctYQNyavTix9N6Bzx3k4ymb+Nk0DGPRx5xgSqg+muEc297NnNM5heZhghU+5cehU
Z5csyiXtKOylPNn6vksjvyw0lklC6qk8hOBWMtKnDjB/BnK0gd/UwrwMAbw3AAdkE2wVdgsozYav
hoWwFkp/8XQKzP43G3A8PU0VmhUhQFZa0gGeLiOyVY7mSTb9zwGZU4RgejQlzGU1aejFG8umMEav
qvdc3VUJWqQMH1HZXGkbqW0fejR1QxvSD6C3eSKrmWHifRNhaWiGBJGz6xEe7Ad/duA9JrcHvYDr
p+j7EH5kXkfeiNgJpJJE2Tfd1QRXDI7OsiK/k07pcnWs96wbD3L7I1fFTskeuOt5dpiAPSkzHFWN
YoBcraUwIySTnsecFRNXLakJDwBy6xDrrQBQwaK47MDCtDaMGYVsrVBdKUahQR3Af/Z98aUN2J6P
u4BhMbTkA6LlRXRr9tpeTHOTnRwzQmo9N/0EZXbtlFnvhdw/D5F2k5GtLM2PTEM4pgmQw1Dl7SJX
b9NujGJ3ro13c7kbENgKTqcQE41WcTXohzcKKKQJrPsy/KZWfwm7cZNUmauBEqx7kXVl1lqcAjNk
yUxWAIPqxglbDbB+5bxjg3ZsvNPVM4qTXH2kw7DVxudRy47TkLtDLW0miyb78llYIwFOsFGpuOZj
t6nBM1ToqUwnBZDGQnhh6HfVNFZVKW0KwK/h/BLyZOCuwAop38ReDfl7JN1Om2UdoM4KOTW7Bhln
P7VQGwCgJcPPbEl+hshCHC/nFgxKzBKbjva2ZvCI7w4rec/Vt8VgQlZwqaZXizCqs/bFJCOQlnhV
rOFAi3RWW2wydNFpocrUlzswtFOCrBB45W/NRpaoQzVhIUOgPo9FuZ3Ha1XPUMIAuyyKKldHhZld
zE9iWjfrZD+NFBcQY4BTVlZHKcIDqb8t1o+BeG80/SqwhSn5p0N5VvT60+IJixFky83sUjvHJvkY
q9S1pw9JcKAwMFrk96hWznE5o/6iAD8Y2+qzV98l09gpMgAOkI560x6MRB53VgxwrkK5trmWlnm2
gKdDCpVTZzsWZyD6KBpwjxU11Da9AtxvMPzFmHAZJR9YKzYC5y2agmrrOhnLH/x0yE2dDBYy3ery
1sZVy6qly1LQtbCTGxi2TWkAJ25zWGtdvzezfTBwB1qEfPp9qO1HMAaBumfojcieqhn2vZEXqqeG
SL07mvP7gEelW88+NCcWvU3+DPS2SzBsfUaOlntNdQOpNb171h23t4VrUr12JroBr1ll+46dfbUV
lfDGanUw6jUNjp2t2SiY+DWPCTq7ecvy4KCLwIORTecg26czsTBjYZLuUXetKEWUsFcqDOVMcHGM
da3/aCAgR4oO82yXVaiTW7Q8k+QsIxIEQqnS2dk87GScygfjuZW6Z1tD2ba5dIAKTQfxCR1B2H6/
ZHddqXd2jOrzhq/ygksSD9fEEpfN+jPx4sYIaQ9nNLeHxnOYJa3htU95qJ7sON1bXQVI+xbHis+T
IbaeaV6PvBE9W/lRi5DDnMizx3d7JIm3FBhlKCM2gEJz61hPQJ6WerfI6MchO0DMBtrYaZs9YYqX
4C9W2ogdVxRrE5JaXUbOjWJX/ut04WZOaN3rrFOqekycEOopc3OQNAhKwueyim1uy95gJodWNQ4R
bs9c1aHl5lmKJxSVNRKNBrwAwobi16iTWBuvjaa8VBXS1DJ0eqBcap7tbPL5QYBslGKfGhkSuVCB
Uv1ks3Y5XHg9e2uQ3ksdsJ9vMZ7NgTIArQEuA4cnoMzoOA+WVs6ruL/BWjAGunUDQKkFVSfHlxwG
Jv23Ah5wF23C/hi3m5GSDQdPe6z8bRbpKk0QU7XpuJTNLm6mh1YEjwRcEOrbEqCkRhfRYTBb92GU
Hp1sfGsAfFW0/hr7NCQBErkjQLtsPNEMjYmvU8p0k5GcTMmrFVQsDPl5UmpMVkvih14N/VCKkPJu
WeSLgNyhlg8KwP8huNs63g7MEEt8ywAldehNsdZlLRVVmOpZjrIq24LDUya/xN6HFsYx1R55lNdO
bIPspHRl0IOGL66AkpkGiFoyervM6BlJHHgsnblZjHotrbdVOQBgZOKyImnTWh/i+svLcp27Rz2t
XRmgVV80X2oDs4uQJiYKqZCb6alNFP1E1nwqDczCZ6Z4/eldZijZ7SWocDdMIU0z1cQGIlSsEQEM
H1lM4ClojjAtvuY5p997CMDCddlr1mbPdgKsvynCQ5FfJ+3DIXHsCIwyWYf2UaQAGEGWhlPHWhPs
5hT07dWaIl8Mm3BpGdhpiYztQNEJ6ivPTqLf2yJ8zauWCovi99A+NBJTHvBJbzE8shBJuI3qK8E6
EyNN2omK6tXO2m3dwpoHSBKmHwrmuJ5NBjHowCLpKaZyt4/1e18wMdUtOg1vuBN3xbKDpBFGMuw5
KiNm7CFBsBTfVfWVzSbQmGE1TxbVXVSLHcTv8kuMaGYitQeJlngDPgtSbvA4NqeImHDGyNjqVqoy
EhHMKH2vnQI6mbFreZIt216pEi16cFQG0SkMCACWKJUqCtIoNQoPXh9v1aXbmNCqO6QquxNLhj/Y
yS5aKLtEpwpZkQH53m43Ut+J4E0P+RUvVW0zxOTiv/oMYBiscgZCJHy3bc8hBKQZ37ZfliUx9anr
RGFPOrUFXWUQge9ofpfUlaifZGDeext1IXJAsATxJaATnjUgJ6nZ6+Dzv0ou7QBta2rrg9nN+AN8
6WN1cMKb3mIzq743WYPlI5CG/GrApsjCg5XNngisFGyFAEAC5+zhQySNRij6nt8L6DysfLJZUuPG
2JC0vnrqphezU3xGDW2FXYLCnQlqHdAogOenMVFwv/vAEsGBGC/trWI6SGl0yONuFyUUTkE+BZVn
Z3BAgRZhxcpDEqMbNQ0w0jkopSvu5CzhMl0K6T4kvdeU9PQjx7VL5vpxS5VgVbeFmzAJ6jL9VMFU
jk2QUjAMuv5YBjP0HdR3ceXpbIpEFguM+lGW4VFJnKMTdZswxOi+BpxqNOS5aBGMoKcWGe1HbVQ3
WkSNiRZFA3U5e25H6yUJUzo7XFwiVWxg6YsifLc0FOcsunLwslq422YfEZigRVfROalS53cM4M9L
4bgyp23PWl8ykid6R6aEItbwVt8pnGktHEoh+x0rQHdegri8EuLMhDhzBy9KdTAKksH3BZXsKyXV
Yjo1lZwqpILjNbaxmzEWD47cPJKml1RDFX+gEBohPIRnIPLMUlZ5Yatt5z47xLnmB3P9bk6nIUMN
MnZcfJxqR96V0S+tRUvuN1YOAX2msKuRBXIlJ3UAS0HRqG6e5ny80HobEMnQUNhoF2y3YfYH5nPE
NSAu8/tevmZZfeBh3tha7I2zsW/7AJ1QUAkBCneALdpBpXqs6UcrIgbCTFOy3kMqchC1anaIvZZO
NRkjd7NiFlRZieUR/bH8XjOlMsmwVo/90TCo+wawf1ohBDC6FUWCSMoRUVrpBY0btxsh8/9MIO0J
vTIn7FYa+swN2w2iX3GGRdduApgdKqDHkXyBYeaKCLpNCb6aew1tQqNPYIXv4lqoGmg6YKty5jZc
UkeBw2cyHTP5RbADyupuMEDSNHTTunA7IclWmlRsMDLPr6Oke50OT0mmsKpuSnX2GFmTUBqAHZ4b
wd4knsbqotUzPwrybVrkaGnCksCvkB/nyddmIM8zzsEhNAsMXKVpkxX9VmYhzLMeh7ryBGZMJ5OF
QYmWznwxsLIIxmsUUaTp/nl0PM0UHuXu3RDCUE2wU8rFreYfkTlMV9UoX8oK7GAkPUSETzx8qQOW
I7abTc8MBsBdoSk4voLrWskWIiJvquxcReQC66iJtiy4HovsklubiGpNlESPXJEAMF/K0yLn1PXp
JF5UoLWFeZLDcutzMuKGxHQzJQNwExxglv6IPhFopBs+YUQnW6OE8otdkgwijvw+kHdFDEUqzl4c
bDPKGBOtgfAXYifyWKQT312wYk7NcyY14sx/ksgAu9F2RgeHB25NgwC2JOnIAlvT2c3Pzoa1InrL
qVuFn0m3C+vzCNYKCle2wuSFIWXZu1R6LD+C9wFliad2BT2CSki/NTPBKrNUDMy2BR6szDkljDkY
0Wclg+AaIJ9G7KSkx7y+pNkLySeBulr+4q2ioehpUesZ+JAmSRtdN+gVk1dByGv9rt0VzVOIRF2d
7XlG6UMAlGJmtIHI5RWzBhp0zUmdc6/BnH55aKtLDg7wcwweYz7eF1uSJqSjfvXl/aB8ARFHLDTd
Rnfgg82OShLlTfMOf6vOXYZ9Y+6qcqU2m6X1lofwbNlMvkdd3/C0VjQAbLq8kcdOBwQAkMNiOeUb
9MhCeZnz3URsQBsNVQBUvnx46wv5odd8t8pD8kXigYz/sislFKaStxBF2HGDyV6yGUVGDQt4eITK
2P5My7H+wU6i+1anNXNrGz0WiMD1D1SRJnDLSIKDhORocqr+kNWY85hDyl1KE4FVMthmrsGiDdKB
SaLcSnG/goRbtW7RXlX9iZi+R3kCzgDyBXUogcf0H8jzGmdkyXgbl3Vb/pqzCeX4UNC1zCFUrcTg
kvYNsNal3fXaU9e9Kss5p13RVuca/ZPWG81DH9NWLQ914WGtLHRwpcQLfuYthbUaHyJ053bOA+rv
/QU5sxr4H4vf1nhKfOdbRGchk/iqOOWbbnDNzx5t73EV+eFHcgHWf0kY3BjJuuyyQ3yY78kPofMj
ReoZHkDF+awUh9KXayFAr29aMB1Qht1lMy47Zk9CCQUFBUJxaDzAMdeoDIW2S0poVsBm18YLaUu3
NsedGf3Uo29g8Uh9B58h+MfDFn4RpLXmkRRJeqjwZu89Ap0I1gF4VHJrlbw6dZcjJjgb5oYf/dfe
mg0SHgdaAs7TMtJtAI2Nou947d5aBNCZZdsNIT3UNTi3q8a5yslF1V/Yq/qTUyxZ11cUfCiKy6Jj
Zy2oZ27gWVG+Cp7LWzJs+ZCBtoq1pS0U4m5NAx9Y6nXkRNzFF91yVF7ohCJogLDv10AdBJUlG625
6Rd4gXKKAAXuLOBucEyBYVHOo02AuFW06ROP1RHOFT1g+qwWnITmxenPGFfQoOoMf56uXX6FJGWi
sAx3k5gfZfZkU4OIudsoR16LN1oskNDg6gohsWhnfyTDWr0DdzuG78wBnwAt5Lf0Hlwon8IswdL5
CkIZ+rT9DQIaRC2w3xO9B2gSUOIcWL3EToiUQY5sIyqqXvxDxZ9zzrfNjiY1F6nZonlD9wrReC4C
6vgVTyWa31w3TBzpJe7r0Lc+aaWVqKAIpjxXDElDD5/XbXu20DJCX+Hq0Omnj+B+LS+6uBdEUKHp
AgVktxB4TjQhX5wNO6TR8BL/8wm90yaFlIbMxZeg1jlr3cAs9T69KPStJ+nwlTyCpT0hlE+TzGPk
VDZXLCPvNc7LDqSceJ3eL2xHZ10kO/3ho/Ha5rVavYEu8J3rQtuTlBfygyIGQ/FSoByVhG8ADSjq
+XTVv5CEIgWkwY2S1gu9Fpr7L6yNyOnZm+gTOHpFnImQBNTcabOcHZYkbYU7EUQqQDRnuT119MRd
1dimDxS9Pgz1dcTijxuOaRIaDTh4LMfg5Z90KqxNTDYQ/8UyIvUKEUn7duA274DoZbcfAJacSGfo
vTTlIfmg6DYFZ0Cj81v/pb8qz8OVMLC5TbKfUvAgxXe1LZqB4WXRn7rgPCY3C8EF4e69otdFkSFy
52M0u/aw3VvbTvSTJeR0OuYBrOP1B+e2nM3X8C1OVuYrsWPtT2cpPBHBVBhnQh8B48zChHXODTxO
gQgGhePbRN0Zbua8roH+0PeHikZuyzTGkb/yQvMMdZoWGATjg4EAI8WGaks6XhX7XAG8CwoDciaE
EgQVo536ahseOlRQYSYEVV7DgRG5mo+gulug8KC+UMXaqt8WSjASLfs1gCaPhKV/TfWL0LjJNsrV
2iLJYT9SngajwKCib4xuHvJ3BxEKjJ6Dsu0n4VuwR+NIHbd0rGlMa+Z+1s/EakTMNLwhJpA68kSj
CpU+ocAk08XK/PRyR8OTlggMWullGj/srx6lTfNAllVPj8otEm7iQr4yeYlPTHjLS7RuBZcD9T3m
jyjwIGbRFShfGzjmvw7QeyC3v+FbVnpEiD31jH33AeClOCsfkrJtnDUKOgvkI4H7ZdWOnyKb7iHJ
4waprugcfYBLQ4FXFr17R2YIwOsjN4AO81NfaPkXt+W99lNfDW8pvMjqNIGllqsZ+NLZQOQmOgzt
Zb6AP4B0Qucfi62cHj7A3xcgAgBauD6ItcVUX3NfRXs+elAlP1YOpnZGs1BPPGAJ2o0+jOnipZ2H
aOZpPmSJjm4F7eJmrYCrklYJa1rvkdsEF0HFTx9y6nXgpShUXLMLMU1dX0I4zhkCSHRtH4zYU5G/
aF1idaqPC1ja4GTih2dcoB3ukqfhqzrKCBTAOsAvAcAbg8Y3Sh+fDjzImR1SaODgcAhvtsw/HVTD
CgAYU87YgEReAR/J1xKrWb4mfVNaNxUtTWYo5zWGz9vec7rLDtVO1Gw2weADbh5Ju+n1c3xFtWO+
IcoPdNCt0SaDgcvCgvoMymhwd+Gfou3+fyyd13LjSrJFvwgR8OaVJEDvrfSCoFoUvPf4+lk498ZM
9+lWS3QoVGXu3Cb5hiyuIbhXVxkzJyqp6IBpmik5MFMkpNcISKFXk+4EPVpdw5mm14CKY2yTDfMN
Nt0hXKBvxnPDXDAbZPAewfE+STsg2WrW7OGTaHNzkd2TM8xFn4slHdmYVVJGtRaOq4DfyJ43D38F
VwVIGRxxJZyJiLw0p5hiRP8L/AK7peqDTZlv8z8sbbmN4cEnTG60SZnGbVpC4iywWXAOEdQFFCmE
N2OUdExkWlHHEnY1PvLDSqOxwExhBdsAixucpvAhwsYpYUxApbzGP8hv72Z/CFB2yQucUC2IetJa
x7wTCqHyhWtM5R8MvvlPYTiOQVgC386GVp+DdtIF36J1bwubcYnY3imuiMhiB0UAwDMqgmE9xQjY
xic7dYBZ7EjXaGdgqegTmkHHQF26gXMf4bgEFYjvxiwL59ZuPHmnkBbDWlWBTePNS3Mn2gynBAN/
UBjMC3FTG+MFdEvMr5aTjJb73odiOPwnSLDmxkNfDWtriQrPAIw5YlUtQyn8jHvjQX+XHuJVSMqR
0x/Gd4TgkzrHZJ06A7vDZ3xrBCjg+STtW2nfyHj97DDeytSdWtsAhnif8bfYYRtHe8uWXL36Pzo/
GJ7vqp0LNEy2guw/mwz4zF31Qhgh0wF9px/kRCeMZGGQgCCQadbhbgKMhCli7JTxXymdq2qTD8eK
7QP+LIZBgH3/auiMzEJxg4BNu0U5qGF4zZygndxrcb0tTpixNeDRAvspIQ3KdHuxlojxBnn4AmKT
r90/LiFHwfTJTeX/fDiyL+YPmSLz35gshe+aJnzeb7p/6hWvTIz5SvwVZv5RQdsHtveEiiRfK2lx
kf9VVKnwWIDjEnsNtzT19shPkW6izocV0V2KM/wk41kdOMBF238JkzGh9dZfyhukw/jUB0xQ1sM9
9BbalN2aPyt66JkOaRo34IraiSP0BEmOMmUuTdtZ81qL/zLVHv51sJ+zmUnDg5ykdFhYZcVqmI2V
o/35nuO+BtxS8S0zBDv6HUc7+TVHp76038qn/tZXBZqSN2qXdpyjRstGZ3zgIozyd7hhl01SYdvN
lFsG7fdm/aL8DTC6mEXCgs6jWqnUuSuetV6Wdyztx7t0j6FoHfhxSgwUsrMin8qzcpV8wgUefpcO
tysSi6SpqUn2/hE6W1StJ6PQeYWrLuaRiLjQ1MvLxF1O15RDnFeOSliroCi8Zd+Ohq28gHcCkjfT
HeuewaKccfynm/oitvPy0L6RJU9vokYTm/NSHt2tCRYgJW+jpy7gHI++MpcJF6pRe3xg/jRcUfhS
qNTmQnr02XJ8C3QvD5395JEpC+qOFq3Qb1WvO/aer1zEuU+ku0NPccyLHfo/DL46zpRZRAv+qUIH
ExSqJz4r8BDgrwHo/PtKVaQmxbJUkXZntmhjvME5DIud8OyQQW9sQ7rH7yVn+1qaSJDJLLKIUMWe
ZMuYBCfLPTfII0kXzTnDRDfApyGI1sVDUu3sLe3AGSD7qvGqpDC96VhSU8W+C7Y9sAdCBzHShOV7
xU/I7o+DjRKGOe8rxN3emqkWkiHdlrEaKtuNEKL+/KlP8T8qZN/6E9kIBWFZuqjnpN8oxft0B9NB
+gNcKzQblWfVrTDOHrpryr4I2W6CK2HF11T8uAt8qFdhd3bFPSN2joagukKk42hBwVQRqoeEjn/I
FeilDaaP8VSfcCxNdfcW2qjkzfCijWHuEmoboWC18XSaxD3en0A27mQQ0Bx4QDzb4BeB2P50e0Y/
wO9YGNKuXImM1SwHWh4eyf8Rf90z2NDJhCBXrVzCC15Tnvhvt+ds5sPh4hH7cBd+OHSTjTpsUGRp
si1+BFwQc6B0gu4F4jB/8KpqvnHSkG4Kbm83/Y0s0lp1RKRz+PbXks3m7XuP8YZnVvduDuAnFGbY
yfyNnCts0C/tGKDMmGKLVSI5CDszV1y3v/y3+Rb35W/7yzXs9vFR3OtvRF8GwjQKbYxUH1jF/YKZ
tNvgIOg2qjAyCef5Du5qdLG2bJFL9Q+wI24hQK38dvYajZXg1F+UPOTbWrPs77fg/FhagAjZ7Eov
S+VhWFRydr8AC1OAwiosWq7pC2k8TdrxwevTsca7EA8DjkGq8QddmmXzkf7Cnpw2Wd51xpZAhzkP
fpAiB8Icxv86f4UbgAHmqdoXzMELeUHDpuXUACgEVU9YGgbYPuXZItUBZ+c15EBGYtz6wilFXz3Y
6dQnzKtH+Ett1PzRXSNfvaQQznUqO9Ax24NxgKKAXBR1pm1J1Ia8OiOubRsLX8hBLy2JCqvuxVZ7
agw4tnBz2wL9BLZbfN/PcMR07naBzdR9wdvKQbMxn/vv7MifJuU4sgnCs/d85nD/KLm0J+2zRXsy
9eo4Fv+jigr21OmEJuJyB2eSHQrLdPdVX1mXjJv5B8yT4W165BbzWP6GhelxMLY4kFTwlRZM7g1M
LqgQy6VwqswzWEn2VKwL+EmFcQmZHBAiulW2LZEzGwucHtl+aafyFxBr8RCFEyy4sbRbYqAU2rV5
8WO1q5Q5NA5y62KlbqqDOsylj8XN8Z2fqYlTFPt4eR2HZ7gXl8orHZ38yy+5A9jqgzPx9C7oJwlt
qAWWjJ+gWYJlWCCKkCtEExsKPC2zHYOn8GA1f5PNMGelNWEuMz4bPOdUTvmLejVdKNkVuAPGodxv
Sfvlw/gObQitVKc0P+Yt5Z5xpAEErMM9hw9ZsaDBMswNT5rCm9D3BXnP3lolBEr6ST7Ij2miyB9m
ykxErcS/c/Fp2Jzkg36ZSpWy3meIpO+RO2N8l4Iy2CgqlO4zSemxrBSxX4qTsyi+kruuHlTijY8t
0ihG6th9gGnd/SsDPGx3iIlkU2GGo67wQvWwyPxY1s2lACKSz8MuTT8NHy4zRXmDkeSn2GOz1+Pm
0hyBUjI0uUF8kiPcAtbxuEuGGxA4e5Q+LI0nX5smZ+ICWz/DvY3q3WfkAQWFwRlBkOOq7ByAeF5V
0q899OkTcRXXtwYODY4mGPg1xQXJDHGiv7nEwkfbxkQb1AS/KBB1EB2R8BzQi3jP7yJmoyqqqHm2
l0gRJEAhWw0UsiLMB6SO+ZuoRuKuT8YPw17AMRS6AzMvWDm7ibKBH4fJlj8pSKzgi46p5dxj/nEJ
T+657p1ypx0qB773BOres7N04/DBaN60UVtmdwLexh/B5CzCz/7gTQl5CqFE+hxHHMSX8gkPZmok
/QaOCeGKdJQjqt0pk4iiVlZ2CS0ZlY5NAQbzlaYKvtcEBxBi8FA+EkY+3g7mfvQadsLZPLlf9Qap
vnzCWMqvDro4mXpjRzNZ8AMejTfX2nV5g3E7/QVjtwjTlLh/NNFD7m+yit/DQXmi7xII/kDmNixZ
Uw3gIL1U7nAeTQGTNHcEoXwp0OwhGZDAQOoU+W0UmIzrEmaaWHhQudGDEH3A2IEfesnJD0gXlDlO
OOXOJ0D3RratBadhGzPBs5tP8xmRzEOUxEKIkOEOjdxV7lbaD58/H6XJOG+lwSB3EIGiDmP7LZCZ
onybV8uIE56h9DLEMUjiGfGtmq1j54bp2YK/441NvLd9G2d8JaD3JPWSn1CQ0SFS2caE9Er0cdPX
MJrmUSbZKEpxysRgzgR86XX01wsKE9/fVfvqw9wh0g7l1/i83cjm5CxAQ5D/0L5L5xmK4NkTj2m2
9oe807dvZb6BkDmj4acvmn6p2LswaVrgJ0mwSGvjXsvnheo8WB+4xAeMnufFWpnbmCXyjdDR5gTj
kBui7tAKbfoD/vEY8YI9o8cJTvgNoMMRF//9b8Z3zNv9ZLzSbRE4TbjRu/o1CJg5Yjk2iptY2wjo
2aCJKMXVR0OygOUOZQsYwdhpF0tZN91Z0zf1M6FRhrCM3XYFYkQs8yd3v+jGqzv+jFG3V6PTiI8V
eanuone/0KroZF9Op8kFS7G0sHt1ZQ7LG3tVGB3hPnN/4Q+1go0545qzU3BDYNdqE4gN6ZJFxk4d
3+qpD7+XV83YsEtAL2e7UJ7A9DAooWO5EU6dXHIMnDoNMvw3m0WevUgYjfTrwDBDu3r5nHfuOuxk
xLZ33XEE7fOecrCa5lN3Obga2qqnzeSgplSkVVrJ6T8DQCdG11llwKdotow/q33lymJk01sM2OLZ
R53SYV/c868ME41t8+kJ6SVIdpImzfp8g24JeT+G+voN/9f4hzOhaYhAnyIxvWg5Pms0QlCPlGub
rsutcHB3wgEXYb4srxnTreN3Mjrm4PQP5VFTlyP3wY45FvdWsMbNn2MX1WB0Z+0RoJNeuP1U5apw
elGUYH5Ron0QmK2cJ3zBL58cPxzBPfXXpmu/SkyDOC8OmMCg9Av/hE944QghT2upffsHOooV5wkM
3paTeFhW/q9L01y7C+wwzDZeDsFvMnfB59aj8kbbg9KGXay4g2lLlHeYuXHMqO0eJmpFosvcQ0OH
vTcS2qZfNCK57zcGPux6HWI/FLvYwoYPTacKIa3T3yj9A72OAkNtK7/ppfC9AKMeJreKnnbj7pKv
0Nrmlzm5GePoiQ/oy4w4eN2vHnCXEQMIDcKYkknCT1Fg88A53n0om/N+p3cvEdseFzsy29MW4bXV
lglKWgXjnC3OgAx0iX/nOuAWkz+nrbFE1upt5C/eMiklYOo4EdJlsZ/DkFmV4NjYrtOQKkjVMljP
J8IzafCHcEtUiP5l3nLUTha+WjPIl+gAwVMvOTi/LZ4A5sVTCk3fcbU5OzXGKYLnqN69Eda5Ar53
FLO3kNvR3gzIbKcXEj4dBOtn4q00wEFGIfj8IzYAMsbPLjlK/THCNs67BND0nqh6ANGJsQD04Zmm
iZ+T/7BWQkR2vKX2K8zWIe92a/56S1QuXvArHLDtHpsTy6dSr4lpJ94H0H1uaieBcDcUt5RzKokt
7bmtiFUckM6zNnN8FAzzCe+VFJmOujy0vQnew5o72PGIFC/YqzDpU3uqUG89UZ5ZWRwc39mZXb28
Sumrxv6D6blKRU/z8iOzD1dPrd4iA6EbgSqq7weo5B3x1ZAI6EpU/8+EagUleQ7lIOlXkuVMEhSZ
+3nAAEpnJofhr99sq4/ef/m4g+C5ynwaNYtRX9t8jV7P35X4MVB1kBvIDFNxqKhRWz7oTalFvHgh
kDOBnQXJhf2axHHu8OEj+huyNoaNR6ReRH4xr2+k5DrmNQaB3/inxhphAR/+QC63NO5aDOaHMxuU
Jsz7a5/svBYaIT22Q2tIBi0HC9wRmfQRQAVhwVnSSj919xd4V+PZjVAYoNEgTaR6V9Sp0Qu6ST9F
KDxuuSouWRNMi/Cqf6LIo+2sZduzdgxUSyT3TGmo5JinbmFHOLK/ohCHeYd93tRj/ptkPVQ47EQy
HTmiSnfOc/HSE4WopUlbNtlOsPhLHIYJmcMsPiDrGN8UijVYleQVT/rR7NOnL4T/QLChM26Juqe/
NuMDXSjuEbhOWEx1pwxiNKiwAiGWf4G4CuaXgBMcHV97TK98I7R6/GRoZGiVaXH5g97a8k18MRDB
/YYD5gfrSkoR68vEJhRiKlXWhDaxo2LKSG4WJYj14IUqCeTvBTBu5q0Ljap7KeX2v2hfMtRnLuVu
qXpTfuafFJ2LkF1/q/G3dNhRT7ORyP0acgPVMIEgxtxloEQJFBHCgsxs2GXkCnzYIgXcnMxpKojM
4R6rKwpQMl+gGRgranA1v7fjBRi5bHAu7LhsHO6Y3t6Efieqh4ZJB59vgxXPyA4fD+D8ARg58zSu
AMQJrhhBci7ZzYvxmN4QdyTmM4ptQV0ZfMhi7BS4NWHpQCh1uZHh58OeC+b1Lnr6J0yWN/K9/uF2
ZC6ARlMyZoZMIC/BTgK+D9WXMO++gAWtN6q28gfrpB413LcxbaDo+bGk0dJlYf1QwXA24X7FGsgB
spIXfQb8cJUCnsokJCZhgQ08Kz2FGsAtBtA9SYJeSEZ8oibVbZAvq2TjqZuBKRA9PT6X3ywU/Eo4
YoYWnRhlxNowZhxoaE9RIXFT4b8JBjGxnZ4+y2FnHDtA1ll6M0aHKJiMQJynxEenpEz+Jx55AShD
Scn1gG8wz67ZVWiObsQy5Z/tf6yzxP+0/YMJIykB2I8CwUSn/9eHScMvNHfIM6R7d0uqlYJunLsf
7wfaA16PeVOWxZoorE1aPRmQixj84vgw7vgBIX35yS0APsRZBN4L4jcBZmXghCZiG/xWJ2aRyAzL
JBYy08HBLAQqGiTf+0+rc5fm2Lz9lckdHl9BxlnWnSOYjUCu2moi5lN0WYkO+Gz9TVSf7FNRzvjk
n05txVYeopvA3iklZ0h/GA5n461PixODl8mRW4lIL3I5DS1CV0sgwwiZ6tiefLOeqyYgm+VfaoQp
ViHY6sdPYU8ALnbCZfB/1amoB/TzwEoiNrEMOY1g2V6izK2a7M2k5AOCtRd4i6ISABQfsZrv0x4Q
twl2E4mscqnt8aLz8fIqvOVYAPaJx5b4HQbVH23fPnQCEUNYMkyus7CBtce5aiEHd2FglgNxHeDV
UY289N2l7776Pz4UnhFGfVKwQYfdUMCkNDiqAxQHPbTWFrZY4zLK6zB4/tYS7PSr33Z4GKU+95kt
IF5bNIW/b5IDvNi5ket2A6zX/yreo5sup4Soepl19AD8yCKyk8R2h5WkMgW5ue51iFu7HuV1JTMt
H6qtqCCAhhcCz9CCb6rIs9uQwlSwSbmUkw0ELUiPrumtK6N0fNH9U6p13w+7US6xzS+cPBWXLcpp
Djivg8UU4uiGFWZjsOzVO+osiiWdAnBP/Jz318K0mChhmcENO6an/DdTlZ10g7wOnA0o5I+3brw3
491Ki0M4MvL31wbtysWUaEhrRsqefsxTKGtgxn6DV3rfPItQ2UcKr1veJBgpxrm2jsPxLyU4WGam
U7RY7HCq6Fq4aSPhFEBO8jDsN81kM3iI9VrlnOj6pSv1S2xZDpo+TvjVoL4MQaUv75AvuS4eBh5p
2p5c2ALjk9S4Q32bhRrzhDFFWO2tWwGCSdV/y6Z6HDzWdHBruG9kCG8lUo+4LI9GdMlFBw7hnxWx
klxkBOSEptC2WbYl5QTruJlUvhw2kIaqr1TmcdqJAz7V5rr77Rtg2Q9d+FTWnyr5K4F6DwS0rMNV
kpJ/5XYrkXLAc0kirO4W8tPKQFlrbip1Ah0I+i02vkuNbuHD0sHqxUEfQG90OSdaO5ShBw3Fpmd4
1bj9rOwZF45kh6rVWnezhQJNsR8+7VCD7IQ4DeoHlVF8GyaPVBEWUgEXFPJir5GMQG4P6vOYEWWX
Lr2APGPEiF0boFHF1MpKjhE7foJaMG6QfkXQhdBoIj0qBfkdxDx5XFdLkwIwk1K0FMDtLkhSERy7
78RiwNM7CJQ0UrTDktxpaadB4Q0EYit8VNW5QJffIpvFcrZGHqugSJQ6GkiC/SaafIU3YVJ3B8Wl
hH2lGsb/oN7ImvAQ1UeS9zABUcXvSSFQJqrTAk6RvQJQP1hHK31k3mbazKaPqxrO08KfePtIGhJF
2wtSb9fM4CusI60R89JuOFpCCMPx28tLLLs73Zv3ClYhUI+mi59pPVWi7VbfmFqVeuG40hGypJq8
DVzhfMC3Rrl2IQ65+rentMshVGwRtU1dRushxzWQuCkXglkeOl5NmHGA5Vl1lgjxKGhwq3IvpAh+
OjwjguHEN7N97xFrGSQRGTIpw9BgxUcHTCnAET0NwiMmuRJ5I4Z1ylkKIqRh1Ih04UxhPUZwNYlk
AKeD1myhoC7jgb0oaVboewFY+5mSCg73uoYyWJQ6W6m5rF2xqRgNWbwAzqm++/gdmgyT/ZSDLPyk
ObMPpHFBQuFDp5X68lJhxsBSzyXGmVGK/o8dhcCwifHXbazCXci0HUkBX5INpmoYlPIvqbjOXe9R
cb/oEp7b2i4UlrWl3CWE2yF7+tBx5sNzkDSwbD04eGq+sgIsYrh4ecBJPfa061Q7yUCgOhiHco/Y
Qi0ifYbxwvK03OBvHF2yzxNHaWJ2HNq8WloaQXmwgKHZXInoCxKnnxpm1VDxYx1earuzjFVAPM+w
8HJcpWfBGy/7p3imqTCSOQzFqEI697HyY28y5NiWiQP708xgK6ytqbZPcCg3odwu+vhY4tpmkvyw
tGIE17DQFzT+FG26tB4ZpwS/EWOsJtoauJSYuyI46cZjQM1BLI9yaYgmy27GcMTlM7A+6RS6QyaV
N7EOnIqEM/xxTQcfA8BbsJGs3etME9U9qGyDVQlmopR3bXomMQ8jStdbRTDu07NSk+VSoIgBFS9r
bsUD2zMkR7nDUOKQ5y7ZVHj5yFv+JrLBmbW4KCZUJsS4h/AJH5uUlrFDj+OcAsOrAp/IMKKNsX1c
ISuTVmmBqbCJGHYp1et+GvO2Lx+GmSIpWDUEiO3xZWHTTzPiuHDHScXY7nB8Iiy32VqotFT6R0hK
zBTF8Iqc0qcupe8burscIVaFmGteBsrmFOMvSDC4zsvwZiZWsNHqaLhM3FyginmH3r3Tcvfxsyf3
ZPxkn1rFhdoK4ejrTsQslpUjqH/TxpDV38A/PlaJbJTiuOwI+nJFbgsmA42yR8DZe+JG4H6C96xh
t95k9Uxg/RuRANKjvvv2JIjBZbrjZPahsox/vIQt2SSp11RXTWIA7zJX8BVKka0XRedaj1c5B8d0
CKUt06ZwYtQO1BrwlhBcSmyGAKG9ql0hooQFI3OOrunFBtAUPDwUu44UtKoEa2Gb8X0kgo4a/oVQ
EnMLidW68P+McVvIR0tP177OAlbYMIG3p0NeYiHocGp7xZYVle8abN1gMA2yEjFIY9cdURyN/qUT
jFvBtIH5EmHqPWQdvI9Zt9VcvcQ35Zj9BMds28bY22dneY7y8ELwcwjmYswYF8NmJvWIuuZlnAQn
e7MzYPEwwiPcB9815rY7ENmDzCrKbAJwsov46e6Uo9oP9qco6Jhi4HANFARR4Dn8qcDNS3+nnJSb
9xcvmdgQuo1SYKl/y5cabpkx8xYj3i1MdKCZ45jMkYK747IUHI4e8TIAsKy86/iVf8o3zgw4Tn9K
Ryd0wPhVupnF+Kd9CU7xI3ylL0a0F/+ML9M238TfxTOGMbzO7+H8j1HQs5lt0d4d8fJ81gsDEvYM
9RtIACTQHnMtqjwbFj2BIt42P4a3bvMq19USG5/Z6wd3fOzovG99/q1tTxqY2BSpSPU45y68dcSe
3eIT7IybfB4u2TQ9/Jc9IjDD8ivgQphz4xWvZaLA1LV7Aizn3MHZivXGnTlF1zAGYUT74WrSP7uA
7gu4VVCTv/n8B+Q6u+QYHJNturNe9XGyAl1HF2ys7eo9vsyz9q//F739X5xxpqjDKcDAW9M0z9OT
8fLh8VwF3izzbHyPMX5MFz3EYSz8V5ajzslaWUJpWjE2h7oJG2HFu9W2dL4LAoJmFZAMrNdNdqbY
cIwt63R+Y3ejLGYv3yfn4Fx8az+To20yq/SLhanFq37D3uj+AR6fAvdSZBcITAHEXGwstwS3gW5l
BGAwmev+c1VpZuyj3Iq0AOM2fiZ7Yxtt/WsIHgH58wuECj4kCTQUJQCFtIPsKsndIAUAHyxozfJd
fajY/sgOtODubmDLeqaH3ycbPur8ijG/AZCxgAOgvoPLuCtP1Td3d4QwyXMJ9oKUZfTmPGkIpyGG
3G2QdnE6TnoqFXWtQfycsoVBL+wwXpllb6roOVDEn3IcGBbGa8YUw2zgIJt3P90W7Rge6pAnF+Ih
3rVf2cDlgmBj5yd/LTgM97cY+f6AbfB5EE189B/dbjyHiNppyKENPksbOBHItZ4BDMHd/XW/mGbg
pglnjnwfDlJCCdKTVNZoSN2NF1KgjFm0zvxnq/5EleYkKEAz7nnac13hiZqHG2C6BaVfSHtblVTH
Q6UahurKxwffH8RFCPQvcwp0zLlHDWaeftLox8mttZywD27DqM1pgjTogdORP+2QgwD3dlCXOc1t
Un1P+xF72CQFdj1STXlAC5Nd4W7h5UGPyWlXcwSZh/gutHORWX+908x16C8V/dHWV+6JzIOuVmOU
K1P8N7/FQRdg0AbTuWeU++l3iDpD5uH1BE809lcU/P1als9RqzhFT9hGjUaaXEjph8bfD3GzbenR
+VANVD0uYXoT850PsMRxfGJuPxncNZxhM/peyOhM+k6MNZg2dm9YrbTCjHnqIwBQtZRJ+VBnkAUB
AZhiNO0ihylbX7N4W2G8SiSJuSF9CUSwMg7R8JUkqyZDUDin0ga9AW1gpSoEjZG+l+6D5CEbz0C8
af1pdNfKuB04xtqji+l0vbWqrVRtzRYImHqsyc+SuAzd08juiFUycwRiJuR+ilGDnd7d4R9G8bp5
yMG+r/bZhYKvJ9tnnW1gBvhfw5/+V8VL0ERMcduAoCcAoIkWZv6K+YVhqpkQhCkDnFmL0cQsR1i5
CHgVCI1a9y+rRWdsXKx98hU11m9C7eoFy3hESZQP+IQzNi0xS0ekIBukgg/DrBBAGVhiAjYn2FMB
fUykIA+ECpj61jZEjK7QQBeN42JrjoaUKZXvUL/1GL8o81zjIq6s6WY/1MKW4c9QI0Ia/O8Rmo7H
btt7a6m9aTK0A4x7DbXnUIQl2AtO0ze25JJgogYrvfOcRt4rom8HacsmM5jGbEBwLi/6Yj/Qkejq
JkkodJNhncnklzE/KCP0klgUlJ1vj1bllD3/7QqE9FjfoX4JjX+lHDpW4zsKsszUQqMizzuMmgSR
oSFiPyPPNp6JH5wO78Snslc/BuPZPgGKQs/kQazx+daeX2X9ws+okTbiuEK+K7s7P7vL2kvqeSOE
SW4imNxYWOIMT4/v771LXb085SYar1F4i97er2yBtADCtvylOR55vFLbTcto3MjFZcRUTQz2g7/n
32iTkegQm8YdXGBSll3kyf/i0yU/QLJasQnclxFitVkyT4NHSELQSHwBhtLZAODgL3nwSjyO0V1s
LrwuU97wAo0a06/39Hrct9TigNm8Qhg6inBMgldbYS29Yt42aYOKI29AExzecAsSwpS+ASBZau5N
hQUtrxgJ6OSEqw5uNfx5LNAW4kKCNY8875M9AXKMIQ1tQ/nN6CBeUO5544ZSz2NigseZ4SBHAvNX
KIg17T3V03mxwZaOhyzFM3ZiOpPmHCY39aCVr4Fli+AlmKuwOCblRweJTHN82ECpZTIglIyrF6Bx
Sb6bt0qCk/Cu6p9Kd/gAKhlwIGUEFYMgtyURCIE7jzJ35vl7ZZJ7MsKK+JVzcvQBE4OjJOa23+Gh
xduK3Tf4ui2iGGYVwdDECkHvF9OTBagFxkKZJ8KzKctFHfhbHZKeRH8oa9j/FIhYGfTVlCwlkyZZ
fdXMdvpdwWAMh4fUjkYH86S2ObbMQfB8FTcumnx5o+BXkwJXOEl5yekksTyobIS3U9TBBt1QAcE+
fumwT/BjRDBR2Jq+S4l6U1Z8O99rEjsApUb+FFZJaMbZZ0pQAMRM1w7i6vCB6Vs/sVFBGT6Eez5T
4vT4A9+a+C+WANeqMjEOHT9ue2ygHjTdET8XDK6my9wcu/qoUZdrq7wkJNAZzfNg7PACwcGyOXLl
p9+5hBpHxrSc+CGfrZgOLneg1EVLri97Sy6wvXBwbzgDA5zPzGmZ8uysBH6aP3Bj8MJ4eVF70XVH
8cj8c7iqLNXc/PBsfmlzOwS4xTPaYhgMeBAeETZyxvEWeHC+wtOyfr322PUbVmQZHJnXZP0Nf2w4
BvGrwzdHxG/0N8qOjEfgptakm6nT/z3/bVYrgIwRCx+FLewcSiu3AqxbRbheSCsRN+3yIwioHXaF
tisV9gZW9jF2d1J+scIPGLZK+im9b3esCkwceoYlxIoAEHvsjqWdkjqFSZtqh2Sq0LVheRcPM7hH
wSUgDg12TstSE+XcDifpQuyi7wUdYH3F9UeuCNI8ugI27Zuo3ZjeZazRHPszXfnlAUJx5RarIL3z
wM4wKvOmI46kRTLgZvYACiKa0Txiiao6Yx7EFhI1fVtjf+yXaz3ZBf2m5PoRCAH3PLvzhCWicpDv
ZOweBqr30TMWKjYEqo4jA2EcGmnoqowkGqTEN6kwPyLXkcXXUI9xHVzM5HqhmSUjt62BHQbwD+UD
6kWaRf48rbRUhmk1icdynZzVEMf1l5v+VPcqZzGNHOlvl9o1Qy9BuGMz5FhqMZQEbO15Qq17TVuJ
Fl185tntFKKTXVhOPa+hnFSs3ofdadpHi7uavXOQVPemxOcYlQPxYyoDb+mloIOQy/f0BrhVULUE
qz57EfvYBz8NfgxA/o0ig/Epc1YtOydNpi4c5OAVlH9M8UvvXtW8CBBHf4Uiz9ixMdJ+cWxMa9Q8
jzHGMDzznPZRE26Ju2vHj2rtmuruBp9pKUNhVDd+8MN50ES0Wu2rGO/TJjdtdrJJIwJ9fCLajih/
0Alh+m5+LB/tgbwa2dG1aLqjOya90sp3z251F/FKvnrGgbFZBySdARWp44ubmJCNFPfr/pE1yNKX
0ohbyN6oSBHX9xGwvI97lpY4zfA2gHOK4W554OWIBKj/e4kgCkJKZHBMq2F9weqWdeE77avlgHeG
iVY3nyQlYKC9y/Gs4iakaJRmUL/xZPH52mSqEXpk3BDInZI8oUQ7D0FPgARcgJBoGZeEXc80XIdN
PYUBlgwYc5UVtQsHGA/oq7k9HXoN6R4+/WvQbDvV3E6Pi8Aauh3RABjHtcrU3RfSmaAaYjyfSbMT
eQlypFP1wiPnDguGwI4glGR+b7cESHTcuh5330BeEukUdhtykHFSGBgohMI7ngz+2JsTskuoKiqE
qp3iOga1iKFLZJ66s07nynCueAUfN26+HeWECTOcYkPjy0oDlZf/ioT7+CgU/QvvkdPaQ/vF8MrF
BZLerVpnBnaH0mb6yKZCRNVaZvOoL7Jt3AJfgBrLVMVKh60jv7KJfdFHvBXkTXjB9cGApWLHDJod
nb2noCRvVUpz4cnG6ys7Pb7CtfWhizYnfbwk+CFuAwoA5o4Vc3vipZiKm0tB/NcDJMd4RQ297TEN
TZfcB2m97PE4aQ+CtcKVwmhPevxvKHZ+SFqItlJI9xniUxVBI1nHFJTtKatOWnMAhk/FS+zvcJUV
mfOiET/U2jzWFjUSJyR2HrIsTpJdkh9K8eCLT78/ZfEhwUeLN63YNaZQLqDEgkdC4pQlmwimBoAw
cyRmmqT6UGl7zvS0icMkEGjZC/GAnL7ONDN3f5r+HhGyTGxk+RQpT+DVNhaDOptv7YWbXt6ZakZn
DqNyEpWqTyawqYFzHwPIHWQPpqpGT6oSYP5ed1dxQncFcWLnakTJLxJ3nzeXsDxpMvkQm874ietL
Iey18dt195q417VLmmxiXl+xww9YpJzwnE6zlRT7sp9IrTB2gh8+QiOO324F/R3/bRO5MDqrrgID
CTAYA2L2T3F9sOSVNFy84BTITyU7ZaSCqzekQAMO3ao9SjctXnT/tMlWaE5XKXA3ivge0wUdm3ZD
5Bm5GD4z2kEFfVCgSSgf3EiF7Gk8qekZlmdSh4MLFpscnmxnhyFyXPNo8kIhDU5mfTBQZn7+T+l/
EkJYe2DGllzR5sS8mo9I6HZwaQRry+trfc6h8QKQ52A4B+b2XZbPzPvjzSTagg9fRd5AcBhkX8y+
CNvwGJYxOf8fR+ex3DgSBNEvQgSAhr1KtKCXaEReEBKHhPceX78Pe9mYmNVIIkx3dVXmyySc5uwB
Futt06Hj02s6ZzdTfibNIzBosNVUYrC9HjY/YPpC6Y+5tp9ekuTZwy41h2cIGpoBfzVJjtRVMyyl
4pYwGOCHSsMWgLXVOVX4bPj/FcBZuXnwIPBEeO1DyhzCnJtgjzhJjhHVrfm1wmI5aYqQPyVfTTQ9
nABfPxuS15R8SdYLSlvy5D22rIZpbJFtNZPjDxaD8Jkp/JLVTer4QNrNSr7y4YvPyrArx1s/jQfc
sxEd5eqhdEfeJC4Q37BVV9xwGffjuNdhTzZLyVxNT3RyNBU8rNsael8Tvn3S3aO9LG56fsuKR6Dt
0Xjn7buKjnaylAVUhOkX5jZMCq9h1h551jn5DP6am81lVEYoOLtmcCBwJ0wmWt79sHsjYhkieoN7
u9gy5uSBb7E0gLdE3kg4QxSu9ByhRRiuKi5CwDQqI9vcuKXWjhedK9YQYMrYpXNUZYlaqGWZGEz2
fm5oMwDapkhkkRc5e7CyUOsnL34f/YYNMWn+T1ceYwYskldj9Q5XtlFuR2/DKHTdMU9LPG0tZDJX
4cDBSx0Ma2NgP2VxY5HKxIqtCJcz50V2V/4gR0+ZZr+Yj+aZFgUi5TqliMKlWN64r4n+Yn6MD99H
esusMN42w62QDl2Vo7n50qJHiN+gVxjCByhkgz3GkvpqQ3BNVY4m0BrsXeRf7PpoUadhzSB8rBFX
z+VJAyN/NGAGCXA6x7B70tuJzVkbOkH+KKuvnNc15Wlb0oyEHsV74aVbtz3h25OTLd9UtQ9Z+sXj
wLe2w1tYvfmbSLDfz3jzpf/XGQhM06vHI83bXS0zFPq4Iosna1Gq3gWKmCzY8ua2gJdUZcZn5Wby
j7jfgKjB9PKR6kBhiUF/FjxZoVrM7xh60TKhiG/pVwRO4z8blami/YrLfS+v9IrRBiv8g+ePKOPp
1cad7PE65ShxE4kRmoIVoj5On8P8s7mCkXVgReFZ1KnQMt6NtsVAZ859vijY5glaXyzu1btwX03n
8Gs0pFRHR1rnef8c9D+vcvyGcWRKAGNylmvGqeh0gRT1zUV31w20TprtGr1psECS58PpwOxMG2aI
OI9ChcgYbaLkwTpWdd9e+dUB+/f3YfEthp1kgCMPJnwJ5BH2VF52C24gY+0Fv2JhO3gBM8w0Ea1l
1DURzgE7mMWcceSmXOvxrgfypAb/0nJcMGWjY6fOBqXBgCCWY3DOMMRJffPh93RiF+jA9wOnjGZ0
bNX+bCgsB59OP26vka6+hYutYX6Q8i7EJgZA0PuCFIip99MJhYYRjBzCDUz7Vtu3Muc8PAVzmdeR
fPZ8MwSXqCNdES/2SpVYdOx//jCplmOG+4dSdD+DuYmLmxnTEkhetRC0wi4dNYrrPupO4i4yztuG
KZ53wl6HJ7O+GLeWXN9FizeFpo0YyTriK6VonAU2OReQX3p2ArlZiWwfJETu0RvcxDblEoyh0kxB
pej8GQc3lC25fNvuX9HfO/AyHStKgRG4ZTLaxz/V1BXv/7LhXGFg0OhBjyQJ8zGG8C/VH4zGMb6+
E4m2rmmjzQfR25LdQNc45YdbaKd/KxxAMbiV/pWH/AhWEgzKfXHIxL2Lj1qxKYqvRv/WqdCreaEt
Y3sXmD82x3rz3jd3LbsOwU4rjzIJx/Vf1n5ZPljJQ9uRwwks0HtpClol4zBOTISM4ZwAmEsPLsNX
Oq0Ub02nRe8eND6AQNmkNiTXghSedtbWPJvtxeMOZ4SyoZlmBzOsK4cBdKWg+mx7kwF5ZlA0ofXY
AUR442kNMLPTKW0XZCsI/VRhvCGYpT2X5r0UlOoHidOvvPEwg+tOHJ1l7+0NJ7O7RsiD2K/h1302
6gZEfNDj2aZnqlPzS/7dTX+B40diH1NkJJPjZhfjgBY3FgXo+HF0MsSNH00CoeRjy5ybisNhP2eW
zKbf7X1il3rGhlYzayB6+og0Qg/fDXGf0bvrrEVEqEap3Mb6TG+0Rw7a0cFb8OX0qifpIzqwcaZI
d0b6KojDnqnTTDKWUbgb/uetStl6XMWWw/mfQHHRbOL+GKmH1jxk7VPE1apWiT/jxWdp7jmAfqbI
yDGg3DKnJoVd/KgZGsllW6/zYAJUycGn+R0+mUyA87NG0mU3pPR5U8W1yY9hMONr6D8FqAwA1uCH
GBehts21rR1dhvKquxfF2wTewfCRwczQ1cHL0SeV66obl6UO9+VQN9+SuZOLbVRspZCu5wdi++Jk
cNHnHPrpdI9cJWMJF2SIjkq7L/y1rq9zf1sjLCVPIvrkWoG7AwNAFtnkZctgSiGBmufv4ZluoP9i
IMQtzzGDIYzOkIDoC8o2ia+Hl+WoBK4jACOe6JeMbCTNLR8LoaJ8qS7SHslxeCC6IbnQq5ZIMYph
cH6ODMAWONlDyCw//3f0wTd81Ptmqx7IklH/Bev/J0jSqwCpT6yjtGE+x1joZD17FilsENm6tLj9
HzBFPSb93ix8w2WgfZZM7bJJgE0ip+3ObbEkY5NQhNRGgrCocXI03Ii58iucgZsmId7eaGdNxrg9
0RVk5VtP/sUa+n5uWGR/mMW40Ez4T5R9SIDNpmTiP1kiMGSkycKHZmmFHfIfWgEdCAUCDzpexpL4
Q407q6rg8KHXSvk6yi9Sc1UqKKghnghkV8OpoQFdQiu3yPZkPBVQdOZ8czRZfrAcqSqBZOMtyYxv
mTNKO18P/3yUU638F5vMUjNOEbtalJ928xowFQTQVXrvlDJ7Z1LlX0X2KvFS5jsDFlBMSp1Q52P/
ssedrHdQrU+0YSoYz8UMntu8si4R2v90acMdkcNHV+16/5TGTh87wBbnWmcupMA/mmB2Y6D3KgNK
xXdi3iEvOGW06LXg1Ufclyf7Wi1hVKi/IHE5gBWhBH6M/VdfUjGHoG4/VfvVjljqOIBAy5ZKirru
VGkMPnESJ/2SD4CcpiOsE08gqqedSYWnuXAVmQ/AtOBnp7J+FGxJk8Ei+8VKWPX3aBL3yia9gVnE
ULkodxGeyQC5YusZ5M3o+oOzrYR5wkh+g0ie68PdtizQycnZD4u9hsAF/cGEZaPOpPgKDGQ+1bTH
WdLLJBZIlrGeUt0id86lja05dgZhO3hnxCCYI4qzCuM1K57Gz5Rx4zP2SrGj0w/Gno5qT4KEGVwl
iod84B6U5TzQCSb14qfcIjEW1d0H6ZDYJix39eRxsjaHfzzPReWoJiY1x1cYT3oEjPTHAQOta97Q
t5gNIog5yxp/YIqBYJzcBWZdJKISRJXR+eY6q7O0XCe0sNmir2BbRLXPtBdFr9Uv+G9vsFdPL01j
rIh54oLLzC9rjrvLiI07cVTYBw2Stg/lnaKdKydiCv01jZBaJOnVAd8BDQGPB/xKIpUCFjhe2PwF
eZp34wdYrWazS61EiYmOtxxNdm/dNV1igBQve0q1NoYGkOIvxW35iDjwNij5ong2cCwOU4tS9tQb
QM5Y8uKSBnB1iviBUfLbinFf5Lsmle+WiOc8Si1Am9ov3mZnf1rUiKp5SdKHAPlYTOtThau1OcHn
0HppHkfYThGj+ISP6SNTW6HMPdg2Jn+fJ++QX9jgLGvZb7PaJYLI3cxG8PHQw27jU8rW1CZ6DSun
xH6iLFMJ5Ufjv0dVu6NRSdUerE2yMUBUTMi/ScqipVRESgTnBXPTBWXWSqOiNNlTQv+B6Neju6mj
+QGAB/oUWBZH0ZEF3U0f7tRnweiVwEVd2uYp69Y2BrNKdpBj4r8SJxo++BNQHiOnAMVz9amuIxwC
WMZnoKfI0i0w7defhLV5+ZdhbytKlWjZNtQDn1l7KHDsMr9PthVtpn6y+vrSPGRfcLFJEuu2hhxD
7dhqCwkVJj2Adm2iqMzn5KnJ34zcqeomBf8FOov9lf6pdxQOwLT4Z0inGQGjnq5vzKYKoGbDRwKr
g+7c2eMo8SEJQIhs2Fsy1oZwOgiGyrzhSOU7Vr6NgztkQSwB07wIf1pPQvBCoC0XB5VYH2yBaQ37
fgG9BjEAnoJJEUsdgICMo9snNhmSWkifIopJNbfYcplNkvfGDFHF6GdC+pwzlk9CnFiUvJ9we+i3
atoMF/7avLgGqbk7dzIyTbmjZGoMlIhY9eNJJUNsysKXJvha5Zj5miK2YoVfdgLd3rfq49DqSNeG
eAImBj0Iwht/PXSrDhS6QWPfVaDOnuV4U6bIhIxXBQtTUEnU5bEF6yTTiNOZ+BJl0RsdTBbMUAWW
6FnkrxpeqxbdMh1Mug+UCr71J7mHDo2qoZ0M+sQtOgIPSywYzTrcclFTFVEXgJWOBarXqJY3bZBi
JgCfBTQmA61ZxGvZK5xQr5nzDxvSFz7Uodu3ibkxUogg0qoew2Pd6VeqdO8zF18IxuSQRNhPxEUA
/Y0TImfNRnxE9PPGkFdMMQs0nUzDq9mkJMJfU+6mUVqQv23j2XpLy9igNSJtMb9Bm63wq6ZEU2zZ
Um2e1qmhj3SExMPqkb2wg7gIb1nScEqjCMMnRJYpdNBjDOgLkV+0QjweJ5wtp3+k4gTP8busrPzY
kO2MNZA6RqzBdxPiZMMkUOAeXMD8YAFiwvZvmkEgRzHoS3xor6EjCgD6Oy/ufMTZpS4rsaFIxIth
1TStZrK3jtuj2p0D+jKyTjwwZ1NZkpdBw+gXIEAx5Vbj9QUcSCHMq4S3kaRx4oj7sYE4kxAAN9PH
XWStPGZk0oytK0+qjU1gq4cpQ518VlG1NNzgpBXwYg3SsMAM1+BOjUsvduxnJnp1r6LEpPGBQbNq
liCYC3r8ivLbhdsCZB+x9Y3FAjKYs9oQSyqFqZvRZ/Pc2w2s2BYmf9/aB1CqbDPc6hWCJZxxvmN0
bGUp0Za8YMmp4ZJbdDc8dsGITchvN3b64ImW0SFHsCmrq9puK+9s0Qss9119LeJVNh5E8pnS7I0P
2XhXuxpmIFpozJNZsldcUnZOAUuifJt48IhG5F2TX6tkJQbmhCnKaFhl+k5m5FPWJ4p3A04/HyZQ
JkF/yHp6wB6jlKvSV2+FCyxoFivfZnDum98YlFywL+1zbxwyJB6C1NvxWnBwgYHQoH8f+mRdusIx
DEre2npCrN4WifHykpgldtV0X/E0O8BpzGmkRwRZpf2x4uIZ3AR+OEiAVP3rtFni44V55kzlAtnp
hGMy9weWm+u/0qeg96FWj6Lf4Dqo2yeFwDBhuipEcDQTM2YwXnVAn2ghaQVirvdbunR5dLJ1x/Zh
W+GtE/TBwuw5StvOm2v9voxWTH3NFsA956qWrI4Ad05EPGMv/Q3u3rTXsUd+1JJICAuFvkQGsYZC
iQmMB7TE+OwKdZ65D8X3Z1IlcSWVjexN0quJXcGerCRLOzi5aP6U9llJRLq398kbpG+bnhHB/wrE
05hi3R932YuibWASVgGSGj46ZelWD6+6qB5BmOq76nZqSmlYLtHbZsF34qprf2jQl9gbq9kh8ByR
jyB3jL1Hxbl6UonqYzsN0+HKQHgjenLqm5tUzzKWdevVBmB1wATY4YBd8iVowfU4uKkOO3MAstLP
vP407Z6onrXiwS8wQB8tdBxo/jQdBB/wnqScpFBr6JcMjZxj9AGCDkEUIB/PhllOqNf0DxpGVEUE
xBBb5SXK2rsciG+9IOwDuV5r5yetIxpKYZMIbzLKiVb07NJOh3+wgXdHGM3MLPqj2o9rXxVACWEg
gIlpmb/p+CJ76LrRWK9thCbJ2C+UmA4x7ABDWzT620sxxdAmsyKG3exr4NDCnhZmxJaAPNhMqPcY
bzFaMkilb6pq5mKjobJWxubTmlInDHVWuSNItLfknVUakDqjNBdpghUgiSpgo9I3klF1+r8FZG/C
DnD+xTMzIJuYb5lN0jq+ZBBXkmg+FTNahIzIZNpcgcAalfL+jsyj6E6UYldZu5pIRjXY0h3M9BpK
mXfwwsBR6yVqNG/Nqa/ros/qRWlArFTv7SBs0T2gUBn38ZSn8NMnylKQRZB6CCCVaFG58k7TgO2X
cyOdGRQwAXp/T0aKghyCekqiZVQnTPS5QPKIRLeJfqtEQiGeHqdYCs/K6YMMpIDCgWRqNWj/whw1
z8mPV161UvJ9M25se6+pLzffKfXU9NSr7XRwsN1t5l/c0ibkDZhAyNnVBss/HfpMRk1by7q6zdkA
+8Ahq9/0DAvdhQzpkKOB+AilY2L+SfbesFdBs+o55+J+NlowpOqyNmd68ytl/5B5ZeGjUepPhYvS
WWgO1DMhIR9Kgf+O16+kq9dnew/JCnpeqKSfPHweB3d1Nqr3Tr22ynLov2N5DSabYxumJFZv/Tsa
HQRoGdYsMH1chho/nUl1kT/r4ZCXfz1NJeT53BdG8VOYmX200WbV5t23Fvjjyqmtvyi0I9zUZDyC
uwpxGdKxH2iF/E0nUBfkHnkem1pZyvUquBfVSi7WRn23qJOUDgSmZc88w0cnUVHTZmApPYR+IS99
PIvQeerdv7b8FsUNm3hRE1i0DKttpAM23FRwILqLRZ2v1F9ZsiiLcBvhoquIN9orLGEDs6vWQvvn
AYRE7GhOT0aXfLLYN9JK6q7EgTDdrj7WLYfFTqKQkZZI69wJriXM1YilkH7oo7QhGpvy3IJJwabv
h+ZMzX9LRJCKBoKdGluE/jyjTlfwLLXJTm0PBspsUloa7dZ58iPwgwNol6twfzSVcYhqOV6MFbdj
EMwpNM7ckxE+6Z4YunaYzodTSw4lxTqJ96X10Axzk3sa88fAaWm8xvZeV7DVHrFDTNBUO2TeESw1
EbFWcZV5yUdwzz7y1L7AKf0gj0cBhRnoe5iZMsBsvdywmbsw0WzFYXePJL4x1PQ7XVhuuE0jvOpu
VnGqpEOqbRCPDKBuxFUb92AwQY1NjGPl17OgPX8VxS1HfGguWpzapTOWqNLqk6oejYEwimU9kPCF
WHOumgfFX7tUytASZCerNq1GU24mdU5Y81zua/p0yG01f2ki2ccZDrSzwSa17pIFyVOi2Bj8gdc1
oNMbU2fQ7ByDeS3TVfP+Am8PIcPGHeHEzaEMgG6fdaKXhHbTs0upbuRx23YH1UWfIXaKDp5Z432f
3JJkXPyFiQM41BROrq5Vm7P+uudIGP0W8nePbgnHFIkV2GGrWWc6BUIb7xDH65bUxncq7W0LgaKj
jZsAK1hBdJv9g6bGrTCZbYpmLhtUvH+u+dTwXDTatjkCSjM4XnC45RjCBl7txmyZ0dZTj/zQtHna
/W8+cjM42O7V5KzI65jmYtQXqL/6+ciU34svov5rlGMg7XLl0Rlfln3Zm0jXh++eJdiwVr44CV3j
Xynkze3j33o6YGzt2Mn0l07GvTir43eO+tePu08VTu+wictnmEEiHIqdNBozzqz46gPHbUZwpcVK
h2ike99CfE92zFjb9coulMw7XL0CxwA10kD7VjkHISkk1DLDWhI2U6gI9sar6sprgYRZY2MWtmBb
GtDYKluDc57ObDKjPpZDfRHWoWNYI0+Tfs4zm9vLJEOFZVZrYc3aiNog47yQcDbneEnqESq6Xos5
KBQT8k9GLKFSqAWOCMrHwC2btsaM59xmCBG76i5Ro7USGQ9t2uIkzKnpQPs/hggbUYhOJSMyKo1b
WROQe3X1S4983uWk6Fq/WlyRw/Q51E5LLFKaBqgY+gVxeGefOJ4quEwxZFYLm1BR9qO+0boNyP0Z
HihMhn54DhIGfG3WMbYT30pWvMwm2LUMmtzGWg1CY8OjOY1EJUrSnTfqb6llleG0Io9ipSjKWhQ4
ZdNomebptpLErJBoZCUoOvG9yyoMGtQguX9oU0KTB47cDNZd3HA91PSqw0iBWJmpqJz585q1v0gb
4m2rLcvCNtNt1vOu+YmBSnayaBnB7/0QyRGCXW8mtwg9IEu/Bmnd+veIWZTBTCFlasihhjFJm/Fs
VG+9YoSl7ZlICfkrif/4Bam+iVvD6GLGNoRfbTYqlwC938gxKyMfuelmvToZTJ6EI6GSgNSaQS7Q
2cHpQZFw6jIh92vj/5UxDcsVcsyDXll7w03x+Jc3MoGYTjHdnVkJqqHYr1oQi+jK8I1oFG7ZqH+N
dg4FNO0PY9B/6yVzG7VVHPJfz/b4RABIr3bW0VvQD2V4L4tV3dLSdW8D7iOluvRDeQgCbz0mmkA8
bz1Tq1w2Jt5Lf6w+pKZ9tsO7sZVLwrGDjLjJ/mb/1uSSaJ2N3pVgdhqQILu8Q1f8Bv0KC5JCNESM
uKsZ0U2/whrws+ZRaELri6t9QfPdjQIGy+sQl4bknhOZzkSAbO9VcfgtuuQb9QuY2Iywd4LxiCYB
Z6VqWMOYT0pL/gLlYusz1f3OBnSrVXi1Gkr6EPjzvyTxdyNO51Kyziqw91hu/3J/IpgGb12wX9gk
Tn4UWvibkByj+zX8fc/8Un0s4BbSrV7AoKyWzDQs13gEKMxg70veHp1LFgDNJHLd1sdP+Fss0sFX
wS/bfcFtR98gaF3RiozBG64Q5CCPbxubRcmgL45Jo80Xrip/t2z0XthjU/8tyTQh6Wnhk7qj06SN
SXjQ9V3CeT21/k2DJH8EOjsgt5WkeZtgtgve5zg1aWzRkeQWaoP3o9j7pN3pqCZyeWuU9AjwIaY7
FyntWNxtmvlph5aNfSanGRxzW2U4zkQE/lUcfgy6SuNP1Z/ALoTpbhL6eYW89kd553ZQrMYUaU8W
OhVhFkneIChgSjm5tDrwQaa5tko4XeO05rPMGzeac6sBQHOIAqPi+a8sGXqfjaIrG1c18tQGnfrH
2L2SPpQnGqRr4rVtzJ6xogItqKKN0TCDDC39iU1/1nWU1kD2TBw4dSIBhyBrMQQiErAx5YwVe6w3
A/Cesl25FhJNwvNKWd5ZWbnQkB/RkknKiKF5b+1zNf2xuTta2O7K8R82yXQyvHTTLJ5CaOiPJnFh
CedfhoskysGpzXbVuAxCi4IIU32PBsw95WE475NiTeDUp2klS5KYFoEW7ZSbX4+XtgXrEgsOJlBR
o4bcxgD0t2gWLQ3OmmNvAsu5xuOelDqEfbHPh5amwG8vSUTPiGCtDM+osZZx12/zkIp/2ONgJ7oF
BjPY6JsC0wAmUNotfM4tJlphct8qqKPTBcbdx1Q3XqR5c+rZ7sx8mq+jA8RYRCCGHHxjtBXoUoxD
BLXKILNIXtSKvQn5hQrsBuowzBQP7ivhLeYILW6oDy6hyxlPigltxQvcWVKoswQx6Gd98AwsNINy
CktwbYDrYHJA58A64NEqzGX54gJZasd12xo3V8cfbxu7vsxXMpLdMG9mgYrGNe/neZIsZJzlJBF0
CEcbJm5kVBc+iBdbdrQ238TMRRITaZdb7ExhcZwBJaiHvaMRfIUd28HdYstg6nN1FlIq+sz6jDJd
BOLHj88+yFd82FljzAvqLB23U79otIbzzKb0EhBCuB/PLYk5tiZISEDPh8AONWobM/AiQT7uGAqN
i87T/2SGOHx+xFFyi2HP/ZWT7tuUGL/0Q3gUDbUiGg9mtcz4andT9Kyx+tmmjK0QWBYmHL3G3KvY
d0SHsEM4QmVrDsd0ozQWeJaJEs8cWO8dq7cIiKrmfaktRpvOj5RbHyqjUzOWkCsFMyVPEPr8GEwb
DaLsaQ3a0jrq77rxW0Y97Aq9/DfEnZMLQkmS7ir8amV5I2ET1KR+lp7S3AoWuBf8TDrW+suTot8x
auAtEp45IkrJO0fyquFTDk4RZsSKVyK2oFtAohp8umQG6DIDQWBONTP0zWxZBbmj8wraLVh0X/4Q
QAbzbUW6XG08kqpEEc52p/RgO5gxtd1PW5vLhPFLWxGnAtEV3MB8CPYccDQNgysSRoQhjTewRvaz
IovOhgd2aqy+K1udpxxzOiUE03DqG2NhJcpG11VG6oMThdpxMrcnTMtzXhlwt6sh/TMy+1+aO2X7
T8t7xtnqeWT0Vk+ZKUMyG72RPPRukyqCYknVtoq/xSmBv6i+FQO2qJKJTA+Cj6+TffyUkflTDJzH
dOgdRTN+117FjNLadsEpH9i9fJB7srvHQoZAdLyE5HQ3qf5nhBoi1Iq+EFi7PNhYpA/nJcpW2ngW
FGBlECcDg5bFkDEg5qA1OXnTDpYBJkxK7dwYr2k1osMhDiWITi0tVwszstRac3ppTk0jCeUuH1+R
HQPZXGbcPYYR9GxpgebKJZpsA4gSSFa2kY0waZyHZf/NU73UiWosiuya9vW8S0EieQs5XbrBrlZh
Bhmgh/tlmNFZtzHmaffpNuYaHV8et666euySrB6KrjNKPBPymnY/tuidQr9jRzDQTZKPt+xBPttk
aqOYiSDXmAPHZUEsy59Ud4cBv7TefzdE41qYTFLBKBWDDk0/jd42unjiZXjeUc/q57A+JSt643Cz
rOzbLX5rxLPAtpQZnhqCTlpwDGI3APqQmQsYTqbsUnhBPGZ4Eb3F/1qEufommRSzNqAUv5kTCuPR
emMAynXGkcF36zCszfR8Dl4JaJpKbUHY5g1mqTnBhz9ia0dMr9ovRf8Mwnc/BdjykNtSsulEdg8r
dzNxRWwsRmVlax8GTjo7BSmNALxCBwnUQ4vmtM30Y6k/BG5zfdn0687/LsgqRhtC7Fo3qXAj2aFg
5/SNTlCDsN59eb6FRsLcTE2+HiSe/xW4K+EekeHFqMbsfmuLca5TOzUKI0BkC+VeHwlSxOErmcsU
2bjV6RtVkV9SPj4CGYU103gNBUfh31CoJcUWDlugNztJLI2SshNAN02g3ofDo+korotFWREaVEuL
aGxXvowDQmBWFjSKq5YTN8ixEfBVJcUbU/QLYyh/qk53ilb+lvv8lYQooUMIarXV/TNGQrjoUlLN
o8Xt1iXDemmLHIytBbkIdGBNWQegklAljKhyvxliTeqo2Jx2psk29m+gCZuXJdTV/OpKZByl40km
erJjKhkTormM3QNh6q10gNscGoc4vITxImElzxd4/EiziIKv1p3H9bHj8yn2mbQgOKhAqbMK99ki
hwQicbcRkvPeTPS8HmXzsLfMNWeKgSSPdAWvGgk5s3mUkvDHGFqBIJV16KGoQ+4iP3r2qoXXYPPU
1e6N/fuL5Z1dIGtoVrOLgtCbey9TUI7NsDlYMF8BB/Q0aL+qdpcpvC4sBqR0ZdcJbhUtUJyK+NUW
JkPllwLWkO8I19pNiEN1TGSfBoorWIzFPhGzXtmkEhmPOL6WaoZHdkOw0K+Nu9z8FPXWLq6SggJe
1J9caFEzUKOFEHymv17H7IxL2E9aFosyVkEKXaBfQ6RCxJD6pECK8ysXIXzLR7i2b3iufkJ8HA00
zGnMvtZ0PWHRUqLqytnTSBBIlVVU2US8wd5gms+qXC7Lt5stOHMCGfif6s3BbQDXqmwRYVnuQ/Nm
3lHKPs03SJX61n0hUgDZ/K382jvzq7vIiA52+iN/9wCSzsOPccyJOThIV5qVcEwUEnmMzxo6BuYA
uhrvLl6423iBkFZZNgvJqa/StR7pAMyjH3IJcO3jTrP2I+7Gr4bB2RmDCp/hz2Pg7wQEuT0a7gWk
CGkVawsLpT+2do/UACiX/lUmDoyGQT6H2VI8MrHv0HzlardM05px5PgRgshqNWWOJrhAhkEDyP1h
RR+QUoGJHFsKeLQxwXAa+Fr0USiSTj7I+X5OO1rDNok/PBSMG592sgMGNg1dwfbF925nfymPdC/e
w4EJOgZsi6/T+9cImhSXdT+Hmwe0N5Oc4B7/Fqz224EH4pWFSwJa+mSuVJOwnmeemTD3EtISciFe
w+zcTKpH8U+hSxshLpONqT26kxcNBs4M9sW8J+0HDwq3X5wIvYHlEX+io+D37Vry7i81RXq97LR/
xpksBu4malj0RwvbIovr1snpnHZgjyCkJbZj6CGehF9JdsgoSLufYPIDZ+5WS62VPcUP5NYmU3RS
PTB64ElsMOQONCW9oXGU7i8zD7AhBgsGmjAZbzCdPEam/+HThRv8WVNzBprUTjxs9hMSET31dYbP
qoBiE+HY7XDNthwA+KvO24SVtsrxew8QBkw1mLkRsUPj1/9dWCZ6cZHTRhTzpMj3dQfXnBF8Jk/d
SxtwpD4z/IZGj4V9cml56jaS4F/II4g505ybSUSbkN+fznG7UiRr1kU4Dhr2pfbochwrMPcXhD2k
xqklWy0gvhRAu4n3j+WoJhqp/Bog8Uc52pRFUB1UZAGuTlumPggSfeCg2A2M0Vsy/GaI6Dg4xaR1
zdJfyUT6ulZgjfr/jACzcHnxcHp7uOwo84qWiXNpH2MFXDTwYcg1huzONJAqLsiHqrwwiEcbIsjQ
RfCMU1tB2zRuq3Q+CZRl8tLiJ8oEtTiqDNQtAIwlAoMMb44Z2Y8sFIsmvcnxtQLCGQLoQKgbqpiE
2EoRVD0lOkuU1lyjwjG84TzBTkpc5ZVnM37QyJAwltpg4ar2j8owYDfem0xW1OOo7KcyOyEwKJl8
LbxcBl3WkZE5QYwmXEuVAxJAoTR9LAJm074R4tXa5UygUq83P5hx7GIOBQIEVa9h3WaOVNNirsZH
iPtK9/wDaCI4MgP2w2i2sFmyy8CeJ1yx1oNiYDEXQ2WZQD1UFwasattErE3sQoOuXwCIWcSFtCaL
sBpIK1HbTawb87LEicN5UD3HNCQr7S4laPny8Jv4yu+RWD30+xrqqblb+OdmSjn0032AgKpFkiHO
rQ7Li18gVZgT2rMeU0iVWxCjysm0wkHTRmU1iHIlcXpqvAjK0xc9jsI0b61hrjs9XJv5eFxkLtTx
onw2rfTihWeuiIOqSzvyEjSf47tb7OMKyW4w8NJSqGX8gAEypLbz2B6E+u/dSBsPrAvUKYBVzX5o
/zr+dQbzWW1W8qg7FZKqCAdP92J/EsmGDfyjU7MZuq+DlFobPxx5fWpjxS1EZ7iQqbCYNkO/TlZd
PDIVw02X0IECOKoIkIm6y2wE3DFDnIYSDkLw3f6dFGrBDOY/wiJk0v/iq0v+zy9igYjsn2PHgPhE
MbAa/kLHwof0ASAfWZNOx5gWyKn8j6Tz2m1cyaLoFxFgDq+WqCxZsi0HvRBut5ss5kwWv35W3QFm
gJl7u20FsnjC3msr6WiAl3KNreqr+uQOZVzWBU+Su+ef/pl+T2uuCcF/SEmxVsingge4AH6JmaxJ
JyKpDQFKA5jFXMGtTdFkiKsDW3MMUZV5QegLFuLGxssMAs5ohBsq7NoPvUvvmQeXB6ErmJXjMGkj
dB7NcPJI2ODgebSWONcZzGRqviHH5ix+FmkgY3A2zOW2FX4Ev8VzQNYDQbtPfKGKRISZ7m2p42eF
vKwOdvw+EqFoIbky5gcb8D6Zsd79Ng3YUpZ78AyiKIHOkO9rYBmBjrSphgedxCRDAmutmlVKXVHR
gZYWKTErjYveQiiYBvZaz0cqps+AA3PAWdtPWJ3QxOgdowq+FsG6qst/iETTAzqU6tNwWJ1e0CkN
VszFC9EZehls5KKBPc+IfaDDn2ZCuXus2cuJzW3YqY0s+XLpswT1EE9HUAYr67LMIQWiWT2smr0/
GnEDv1PHsLMbDLyI33rQrR1YlgnHbNnjZdGPerQrhm5Vgi6cYK07TFBr7V1bnH1KyAvaPDeOMfqZ
Wwwcsvhq8hcXxW6GxCJnxyzykhFnmIFz1Ny/ntVsxkEcPI3Mh3KEA3AeFhky7APYatToF/mH6OpM
9CuGeffct7kyt1FAbrT/EPALffe1MN21a7iA7RCI5TBWUrnv2UdqqPpENfOIhtPilCcyb8ce8dpE
2jkZ1cgPXGSm0AGjDMoKUwM58KT79lGAbVq3DeEymuKm8CYKddd4KBtsfJrsbbrygIJh0SXmypqJ
4JuJm9CkMO0Nb80YgjNc3FSCcJG2m4Dsl2YeN6I32Sq9eymNHsQp6Hh6EB94b4huC5aUHWbH2SLA
orwHVgubZN3Oxj5hQYks0RvuQzSui2HvlWplXa16IFeR1hHKRWmNGEKJIxTQUI4YtW9zdvCAK0bK
Ymu4iG9AA7zGiUlOBerUEqIICDPKPKS/JRvHBIAhDMou+WCDmSN+aHzolOg4ekSDaqkJKtnEN+lQ
HdAk2RkDSJB0JRILm0LS4I7N2Ln6Po+y4ZZqRchZhWPSA7KPDGSZx3U69BjFvCMbBD4MgOADbR7s
P75xpbagl6CiQTRWIcmX6zJw18Pi82GQwks7yo9Teg4n+sIZvV5vtIRwL2pvLGq5ZESNl7DHC5x2
/wwLT/4xqCCaoJXw2is0M/z7w35gwT1Ev4XgJ0e/VMiC1pRDLWlxnIBOCLJ/c0HgMo6EPr3FkR0y
HcMalVTJqrcfiYsZNMW3lls7s+I5Md5T1nJ1RmhT9yiGMxUYG9LaRTPIVHGkHoy9O98GL32ydW6Z
syvunnalK0RU8YT9HW4eFQO4Rd19BdqtM2h10AcW0aOxs33HKD9Yvo3y11i6C+pgYhpwq3szqqZu
I6mYqwlr//zItatTXxtulh5IXofYBQ63BdUsytOVZVG4jH9n96GlKO3FoZL5NhgXHhXzqrMG7hbM
G648K0LiAompj34soiz7ksYVF4CNUGZmNH4OEiw08j45BBxDa4oOTY7bTxe7rFazWZflbQG0g1S3
SX/tunfLbY5CotAeeAYgTu1ZWA96aGXcmBmUV/UnuZXOgpirBvEQm7mtmKCxIAjzzbd0gK9GKCo/
uCaRCa+Xg/o46K5x9R3ExlOFDokDoRoBYqOmLborVaVPtmUyfU7lx8i5IhoGAUizzp0rSKVlB5jM
q2X5cO1+q0CViTatzlaMYkXteDm3VH3S+3dft9dI15AU8yJIaa1LUpiQGCnJW33jEcLvnWAvTexG
kkUcek6H9cZ3gTn77MMJ96xCBqb7GiUCUiP1V4vlS1dUuGg6uZV+KSfvRqlw7CZSlDpkp3nAoth+
OpcpYCvcZNk73q40u22G6o65RmLyyj4ydDQIuYNlp5mP0m7R8wCapquaP7h3wWhYvJCc0x83/crJ
bh4mynsjP/tqjXttgZnNVcAND7Maiw/wYUCCCl6N9iapv339Z2AfMVb3ySQ7kbE9uW74lHngTPKs
qoggcjdGQb83MZJAE9oq60c6gpSdp8cQG3vbqf4WEYmRCBQDygaHDlIo1k887SRvuzO6yxBhU0Q9
2rq4lPpvyepPH3nK0PjtLP4PSrHZuaurhS3kqUc4GFv5W0GlJLvuOKX5TrTxRvvpoQIYqHbM0uDR
9hsDMPBVNTl5WJxJ8EKHMz4b3Y2JbeNpWxCzd1HLe6FMTTxrpD58FFp3mOLPdiz/+zwMm8J6BTOa
pAasvL37zsyGQ3fXe/Z5mpp/fqVdtELfUQuufLBnrTjYKUgdOydZrQVSjN9fYzhIs+SqqQoTkXkA
dmNZTFqLY5JBbDIrNHox+muKj31GV2/sRL73m1/B6BKm0tEA2eL1E+K2GOCHAzjcyHgCRjXDsuo2
EbbeyR+bQYKgy21SiEbTbsDzWdnZasz0G1KBd2+4tbUMnZgJaRn2nHsjGmbB6eE0DzxWTI86HkHK
XpLECJGIaqTvZJapZcBL5eeSPhgLH0v3JcWVHRObMb4b8q9mlSGw5JhOiUHqqpe/bfCliYBwv2Rt
kaiTYj2kDOPZdpRVfcBJuJkoh+Di7PUID4lBRotET24SU5B9t5VNnAhrOAa49mvSWGHTf022DN2l
3U/RT+ZlbBpKNhrf2eivKvDtvqm/NW70atbOJXcHcFErJ/Uu2ojGYJaPdJJAykYS5qw3B6GSdy9J
9UllB2wsDHS2jgDKMxq1pjq6sLaitNl5nXYa4OXMrhFaw7UCRdioyUTFZKanAm/LlWwfjfmKDZLa
MKyy34THK+FZ+V8fOXUk3svp158YL7HEy6bmE8lriRgxxlsusuLNikmmm7/kkJ1z7ZOtOW+TeNbM
PLudF04tffb8W7EFVGUZh3eoFZC4EJMg7QuY4KUR0nPO8nk48osWpniWeffVQ/Zq6Q87QdfbTAj7
/6U8rj272FKrVuJ9Nr6alBTwcTt6KKuth0FIOgjVzL+WXnA0WQeTD1EkSNcrnqPkwSf9P9wkBW18
1mUc21DvZPc8Reln7MqHMZC2AgXBxJYT1AExEYF/lUiuXDpJH0JklJDPUx1afg2nGHl8nDDxcrNU
twMrr4SrqvfiI4uTo94kmwE9wWCPzBCzsHUUM5W9pt9BDiUXvY+ZbUZTOGrIUBb7WjsuUcziMlfs
ix0DnOyM0Gha61jTGpRQc84YQIl1KkSWucaUPfo1OQXIDPVnjr1UvJXdcY7Ja2AHb1bMcOaJZeYX
4k+/eeT4UIuzjsdG1DedQwQ3aks5W6XxW8pdUyX4O9x4G6gpK+7eaF03OFhm2oUiZmZhnSO+P7f+
5xGfaSgsLqH2CVIlWz/NaXGOCSd0guOg/aSoWlvMUb6mmrRHUv965iN1YN8RHhd8RTpQajobDQud
I34XA9+je82giKD+Ho3vObE3bjXvhSpuf9UAuiBlxu62rTpOZeKiNTk4I+ht0De8/5G1qZjeEqKs
oSkUEns5cl0PReN0TmR87L3oeW6I+slvrJyRbYMnZXSP2m9iKevG75pXn2blzTAYZBYvwgB53FIj
Re0Bg0M0nM3U484c1Z1lE/ZMLRl6Gjm2zOMk3rmeSHu90rYV8EPOEToOHy4rtNrMfARIFX1XKmdX
3yVYCsj/WmdglEtk+UNeXbi11K3CqHhATp4/96+ljFHxIwqyUIMtgMOcfetFtwZ/hzmeI5mgF9xO
VciTCtejto8p7YL25jLXaztKsA6gEFQED0s8xMj+kfFihIGqojwviQevI96y98A+0DHWGyzUTOIJ
lezWFZ+Q5F6jtNrxL0UZGoj+qzo+xQ2OZxpVnzKDRsKHTcgfaGeGK9Q3hs4NU3osUZG0T/3RFMWz
mWO1rtfxOJFfH1oeT4Hq4BY0h8E9A8ni2z4lAZSkKntOUIPI0l7n0Iq4duOafOWmDFvtTWNG5Inm
3KTi6NA65yiM6Iai+l5Md+Ay9vQciHdyK586tXuX2CACPmCpoeDo2vhkohmRFzNgKFPMRqi5Ep/8
hExQ7FN+XNoka18c+OhmlnBuuV0YhLspUnEj6dYob584+fnQKg29TrlpjLN6yyjwORfbNLrz0aL7
UkXbxH0WIFtXJ+LkMuOH5Nd19HHNiasGgaSfMTKM/UPGTVBhYqowubQsd6L2X5swh+ru7B2K9m/J
S7SRjMeyYTTCKZ34zUuE1oLqcIXIspTF1mL57ptHoOJPA5vfnlbezdn60JgZAVYPZluFl+wgWK8Q
uezMHGx/fec45ZKZ9CJ0ydb8LrmjZ96/3i7QIPWw5hf7Df97bm98xA5LhqqrqI+np8SGtWA87Ek/
LQTPJoF39vQTanPOIHOnifFkgZGI22pe03T61sXrqZ25NM27utwG0fiY/4YXLpn/Piebf8Y0ODXB
unTv0orB+Ml3ndJmXKghpQtjmet75B73rYM2Hub4Wmt/rCk6+lV9jiHAMCzKmcp5c7ETgwNBxTvZ
7Gz3AXxPWBafy36BPmeD6vfs3zZRVFWTArwoiUKRln9srB6d0fPS44VpPYJyeG343nxo49NzEqQb
i1gNQ98W4tjqZFEonnjPJQJHJx3Gq9HEF5/lGPd6bFONqrNATQ/mpNtmPC3VxVV3eEb5i1P6289z
mGYpLQNlLytanlSLzZEt/kyu2PssYFMDeWaAUhkvUk63VHT2QZOgUTRiHgWmU8JbpCh3Y+lefbTl
Dbwpv4WxwZJKa2jczBAs5b428ElH4EUJ+KZFNoita62Nh8CcTiwofmvtJIM8jDDMFsV3HJh7C0tQ
5uQneg8/kbup98KWeaoHJpwHrKHgdxlcKtiSpei2qfHr5I+u2Zhs8QX1Sz0vVzkV+6y4GiCcg147
TzBjxp2O+10aJ9PfIy4CksDMhHENvTvDeg/lWKGTJxffmV9AJuRekQT46Y/eaWnwiXflYly4goRJ
ggyNHmtDrGoXjPIiOrV29Tno2Je95ljDa3OMklgvRIw14nT1c51qOAq8it2g1m+YRydYRzA07T4g
Xtb8SfxffTKuo8UXxh1QpsWHgIk2z1dHus8jDJQ8wuCnh+pQawTB7M0/nqBJfIaSwMnLwToBXqFP
suIz75ATp4HRQVgzLYfw8E7kB/W7xtqj9WUsBnkv/064PuLF36ivV3OYyFgpAPQzs7tVS/XlUR8H
2ZfLmi0vyHLAHUVfOOKyN932lT8Y8PcqUjPU6aE+j1T/20KabwOMLZQD6fKOtU9HVdg9dNbmFoci
N6DUiCTlKlQ37n+PQD5Vjf6PR0oT01M+9bhkpH6l0ioj52AFjOHyRVw9yeiUnCwfLWF3a6dpRY+T
fs7ojHo4o3hVnIUJn0f3zxE/eq8aKxzqcV6R1BFdO5TWx0U+dEqFgosaXNFC+Eq1c5ptj9eV8QHH
FzFqhCASlI2ok2wnqh6r3iVcHniDbQA31ErwxZXIbIW3eCbuGTlJezbZI0VPuUqLUeTtrH7J3T1I
vMrcxPYrDEWrOKMZIqtpUEjiFb+DzGB93uL/W446IggXH0ayY6MGUgmAMwFbA6UzAWrOzh5fGJwr
KEG3t3Mokmsq8sBT231G3OP42UdPwMJ5xZLQd9SO9+BCzIiEiPpaGhduXMNSlkm2jKBfx1WZhPa7
kmsR+QfQRFKf/Ul8LGFPLBtYw41/7N9Fu8vm2hD/EDO9Xxf9CTKZZ6w5mBKLHNI1XQeJk0Ls0NQ7
N7MmQJRYHry5IF85PXfjBwCC4c5djNRaswAkqGkNKAvBjok/R666xFi+oxrV4dclr+ayxapZtKsC
eCmVIP8APnazwAPGANuXbHkz7WTL7jRQIonBWicJ+4O83JU0QCAJfUoL3wYrTpOhEQIWu/0bN9tp
XiioZ+o6TEZWEn0k6M1y9PSp++62JHMxvjY6FMF3w/pyHWedQN5VcVAESPr+n7p4bUZczISHONp8
L3DxFg7UMk4jGqsCjw9jOMg60XKyCYpumu04ERgD9KG+8fwAfjoVSESoxhgwuuaTjXK4r1tanosu
3plpsPle947PWwg93zkynsW7nOx7HBSuAYZ3xRYH3w7OhCqhPD6PfJ4tw5n/m7k0d7gHtsSOWF2M
6Xc0cbzlLH5ctKueFfo+lbdsPmKGV76LYHHjGDeNBmZAkxDsqhp8xkjs0bAVM2BaSBvBLtGYaaJ3
11NsmjbSNTQQkuhji/Ur2FbLwIHdvmnDAoWUYnoPZ1onGYC0K+y3y1iEShCg69ALd4wnSloE9TGZ
aE6LkTANli2gdTl7SQTxkjxcUhsk/kAULP0MJxijg7qZd1GOQGUoX21GfUFwn3uO+s/iufGYtLVY
tVwinAUR5oHk6dFccZkyaUbVelfj4hQJDgwnh7GgL/VdPtwZiSpzsK9d0n7ZqUtgqeCAEp8bz+Js
lO2RWQuANLTncgdtsW0ZyrF1rQxCIGqMrgxdWyzhjcD+mRC8vlM+OHXJLW55msvstfbqy2wAE7K6
8T+PmloHJGJ5dquTWQNwb1h2Il9yhwTpK3uGFgdu2f6WPCxz8xP7RY1wWovycGZ70Vk7z6QGSn7b
/reiL+7oKsg02pcguIS4axMObIoxeTQdi2PgYFt0hlT4PJaxQz1pOAeImEA+Pupg3yqYHTGZfx6r
j4WjemT7wGcl+EdGOn5DzQhtfy8qyc6dS5XQvQmmeBWOVJdp8NPy6Knyg5q+u3z7aKgCTtE8YiYb
hQaLLAOPme0jLV0VAmStfufrsWAtl2DGtZMq+rnuAVoPq9q/GcGXTcyHxypn1nmMmPd+QdXqnHP+
bvUQ+WWJZ3JIDFjxd2Txj9TYc4VqzPF05tmFi+IxvXoFFiFM0eBCBmblDc8ln1pX8TK0wUKweZYM
wBkoq+YdC0iF2aPIfjsWNWpqzxrBRzTH1MtMH+3CRUrSAbdj0bP6qOCiMLXjapTzQbIDEoyp64sO
HM9e9dzgAQ8wfoI2YJ68gYR6MtuLGmKqu7R5n9yd8L8rRop6fkc2mafBs4/rwVyHsqpOyMPCLH/o
3BFJlr4yz44SfeuWw3rm3NHauwJ6aIThQQmP+CEBYy9ZbEZ/3SBPsxP+GzNs0yB81eneZCaN/SL0
KOvl/IuT79BzQC7/RpRWbQGbuTvFIIhN6i81G1f3sFfi6242MxnnoR/Ldu1bKERFUG9DHot6wvkK
0H1JEigR2Rb4F4YWBQ6kxomye8E0F0fkgEGdlWhXP3J3YbvHGlPsmIoL2eKpsziuP7p4gjTzhbQK
SyTRhXQxxTHQriZTRtr6Bv2YO5IUoF1dpsCW8zZB/OZhvCmxwSzU2WPYaQdljgzKbQcLJ+Lq5BVU
0aD+8qZirw9kzWLwEMffsl/2/q4bGVrjxHYY5WnTdKoxrEXYiY390KRbj1F/I9pPJq5kvzRA7It1
oI1riyqwqEjGmBaw0extYMp0DEVG7Svh0ZkflhoXmMtjrmbWPq4jbskRDT/7CKguOLpQoa9MOGuA
frMBO14VGjQ3Lrek4bBhu2QR0Tn61VbsnuCPwxeYuIyAzfyIEOxKyhj/2wkD296oxZvl74lgiRwe
T3x2caUkXweVkDL4J0ab60Kl/d0n1GrysvA0MXFPBLzp0v/FSrf2a44e0m/i0V232kAtDTxC7Ay/
PAYMFsv2xhFX0wMMQC19+BEaGk5LigNJCyzQUNrnSOfgZSTOWU3enXBpzwsFTD9fk+zVHP6/8EpD
WjhOczzEnjGG3A1xRg6S+DQgmWD0SjT9wNjbSWao0owfiYnhGawemItF+02+rMq4k8bZzyLYQts0
ZzDDrFYvj5SXEbMYtVsLOLvKHEdbfjAWcjRgdDcRQ9TkZvblEbLCU1zeO/dWcRV4pLS0Otrg5TaX
z3F11RqSzN614NQHHvzWCbbyCxMdNpIm5d2iRaHQULeYBg5Sm76OEbSo6qPajHbEqLV0b163dZjP
MJrjp/raNcqG++ztVGOUlfluagiYj/bENQNbKN/ViZgt93gwwKhl2yHjHlJ7LqsGzqcEfo+G7rju
6lUPAKnQ+Fa6Wyx+VSaTOd/Vx8ayx0aZDi8hlwEzC2frEWFjjqTuBMgtjPTAekR9OgXiZtLdCQ9t
i3uCrhBMC8VFvBKmh28kgbQFPxdjS5wDaGNfrT9zGSqWT6nW6OkNnAD7PjaJD6BBHooyhhgL/EA+
8TmDWlvcdURqdny2RLnNEnb9RHQspgVTnMeMnu8y6MdZz2MOzWnSXPVB3zVzEE4ewlFKPznVQF2G
tW0wRyXcXAtYPu7NvN8w9vN5fLV8Fmp7YBImh3qpGYmAZoU3ckyfA2aNiZIdlvjhKUcS0FYEO1YL
sK8dTCEKIBkY54bHAu3sLrNpHax7yhUW8HJAn/BjhvrRD3+GGn4/mzPOUqth7EW2MDPOekHM+DKC
SGSqZ8G8leglDOLOMTs8lUwcaT8JSd3FWP/Q0xeQyzIkxxXHpTG/TLBA0m+nPUfv3ov9I9+i4bNl
FOowZCVRgraa76IkcsHKeApxDhvx8hx56UcyFRevot+I32b9leVNErjXhuGLHv86/208yeQZfxHb
dgKGpflmptzEaATo9hp6RBTWC8Mkk4+i8dmnxArc2SEewTJe/E4MSLhnppatvf1o84FdXUAbw4Tq
bHEF4SVkgEN8FFXk/x8zoaGGOxREMS5N5nAtqXaRXr4Zmn6DJbwyRuTDKMhnzcH7ovZiDTSZ/BCL
6ptc6rTlr1pZQfPGgkpv2EfHoZP9s2NDe3LYR9fG+D3AFx5w+7kUtxrHzoLSxYrJAoiYmgeQw1mf
q3oKdEZnWkffnTEIxWg2aYip8VLrcyLuVyP9GOlK9joX1IBVvfFhwRv2FWp7kF8iHIhy+aE17bX3
DDoKoVoF/2I/lLeh/+itTdbsooSJ6NGbcTS9+sO2G0JUMVkEyQOU3qFvL0GOM+Bm6M+Q1wPSw/dz
fbSme6E9p+Z5EefKA6x26oeXwf3x52OGdb2g18UF6pEt4id83kDdu36vUfJ4O614zexTb55ZRbnL
pgnIqLqbDna9H6M+dkotGV+EcZnLV338xAqamVeqPxmwb46RCb8wSuGk+6zrF9y0WXQr9cNgnaT3
WzM/IeLzqXRumjMeE6Exstu1eagj3u6iP47+3FKndQnsbaIyXJ/km5bNLcJFVo+L/dagU7pEEnrs
21xs1atO7a/cvpX2lxEBqAeVop+R4AGyYLQgSFwB8rNcvQqiMs9/i9hTNnM0kpH/BCXfg8bMPZeb
5iri6tf9Xc+SWREPGL7CSODkZUYbV2QY4YxlnhyOrBYDMllm/F6zHDjnr5m2FQD6oXwFsKdRbRCg
yJOxTGn2KTgTZPJIL1cZ4RZ68g2ooIa/oZ9dLC6E51JgOptR38HRsuePrDnjxtHRNg0UqDbeCAAK
bHshBn8zSpyGg4nZJgF24f3riOfkC6sWCFAUc/PWA7ETT6SUVv+G5gZmXwddTgYNVQ1FXrFq7FPG
l6frHzRWcbOPa/9pNnZ1y/ZW2FsPe/RCSmVZGhuIPYynnxOWBgvS4Mif2DDgNEAuOyJC1f19cC/Q
meQYHG5JtV2yAxx/stUdOE4AtbQzGATslTotFiYpvLY5vL7nRD+Dmq3AHSAi+UMYReX/wXr7VFDI
DDre+uhMjnnoB7h813W2b5Zr8IFO1dQ3CvQ+knz9ZI2AR3eU1pP4rsjUkB+ZHC58oOn0XaToUtbw
BYq/NjA/7VAy3c7E9+KUu2E0UMXxFogZWPmn+Ga8qVnaL4k+Z+vf9AYuQUOTGrws3a8x37rqpnXZ
e1jCqpPIdhbnK+MSUQwyXM7TWnUhstqWdHIEp22SgqObzAqteDc+qoSMH2JeURugrHzKB7k3iDAY
gwszcUsS/d0hGV47FapUcvXkSDDtctHrW+y86Iws4vIEMjOyrgmjS7GN4rUgWuvoA8XQSQ4MsGeB
C2qKgGx18sIlmTB1zbDnj5u/WP6GA85qmGMEL1E1KAGTVn/UOpF5KXA0BGkefg9z3Pva3y7bEmDB
skBjNZtsABaM8U2fL2ONdN/B1ep8FvAU0/Jvku7ZOUOSgF2Xo5lGzFtvwBlGqFWDE+npUfSeWPcG
RGGBCBEDuvm3i78te1tiNYmc69hsudkrvooDsJqiBD7waeFAnAPotehKBTg+sZ+DVyt/bc0tb+wJ
SNrF9hZwrM0xxW/Whou+hQGcuMeh/MoX1jhc3qPDMCcbQmWunty7Jva1FbCDCRO6SqsyfBprcolN
MId3ZAdgcFDiNXquGm6e4T2JDQYBvt1R2jEo8eXSQwPGjDoaa7bVuDcQ7Y8GxSQvBKlWY6LJHXxc
Ed0J8mEWP8qM/snhUehOb61ggFSZV8mlUspbY5DVpLmXqjQvNmxGzMn7jMzv1DZPffzKi9h0KGeG
8ddtO3Ru7ctMQEJQyCOrtH+VcF87CWs1aeY9dfRqZGhUNjB9WXu8lmb5M3jwlBZ06kAkgfYztiLK
1wpwzuulcaIbfC5rrGTJL4V4o9ZCfuQ9MfeZYY8wbvWZALb6Xi/Q6hRTCCMM1AGFCap69dIwebGy
co9zBc+z3LoV5o3kEKAEyjBeloeWZ3YOUGfxrhR13JWAZxrr105I84WWi3+Vn2WjbR5Q9lqLQVJA
iwg0LpnyDb22cxaxkwWdWK9d6v7HGQM140q3DqWnwQFgLSzq3YGEyX6tmiNLEDvQ7STuOaw4O8VI
VDORNgz6by0/KGUXfRvJCfvI3jdNmEVMrnhoz3BTFczGjO86QObcSrBpMCXxgY0Yfig71nFJU7An
ZMA0pihzcOodfKJREpBgsd/vS6o927SXNfvp/dhb7w4IPpk5aPLggmvaM6vlZ1t4kJrnD6P0Tm0T
s9Zxvrwo4TPKI8KoJi5dnrYLXu0Kc2+FWYzFzzXOT0GlfzcajIA4cxnWpxJFYyA3vtH3m5T8MbQs
DvBw72dcCnLAhvpeQoYFq1O9+hBnCR5gpFVVDj50wD4EecTbWN6J3YjlozV+lwi5m0ltFelQ+92d
b4Vjtvw331KK48USR6gOZ40pQd6Yh6yGW9Bi86qnYFmxGdiWc4uSobtF9vTGMOq3GlkhNrazmYrk
S3Wuti/U+LGA39Xtal0a2ybiZWlixhlgMsHrRqt/wuJWE8qK8KpzUHbqBWi8mMdSYRfJExQtAMTl
n2V8xPSmHomTdj7dpY39GiqL3lGP8gCqpvGmwR8cGTmx3GPNhVaGjgPulR1Zxw4I5bgI1EASQxtE
lXXGmrnCDIXOWaNyxhYxMq72RPbb5+ZLCqxgEowwsuRNEJtkehr0mAbYo0KHFhtkFMS1Rs2/AEJr
NjLSqFIJSCGAOhyhUBod8HR1/bA04B5NcBU66ca+FjB1GPCpSEiLncc83LLstZmgkfeDm6V7SegQ
h6AW2SCXRmt6pGP0x03+YBTlalmcvxlTuKLX32p8Sza4MwFvHC1q8RoHb5G3WaovzefmoycoDfvs
j2Il4WrOmPoRKq8CqH4pa1ihxFZ1vnGs8ZQhBkerNbkbRiLImyjXHVzj9szsL3dhlZCUyYiNO2/A
sQ7OuZeHCn6JxwyBHMG5WBn9Y8pvU4TKnuJ9KpvrQo1fIKnsmZShD+TlZBe3BResIxpi65LRADpl
fMgdCgFH7rtgEw3FWv7XtSA1cB7SF4xx/d1Mq4Rhw30jvXWtppgK78OsgFlWrtksl48eANrG26Os
dAMoQPwxJQRAsKBkqW1frAWbMoyTSqlUEIGjgK0+85dEEXvYujFC9HvOx7HeifEt9Y6xjx1Qe9WD
fQacir58qK1bl1KAVr8DAx0nXz4WKCheAp2IUO2y+u9ZrcvpLf7ro260inpvc+TWTOKtL0PNPwTF
MOQdCqZBmoyEKuxcf2G3/mvG4lazp2h8fjeHeeFtk6ZnGoSTbWa7mJKKwtbHwXbTp/HeEDcwGNti
U/D8sL2MUddwNXIU+QllhUgz0kuCMGNAYvcgdraR04ZysF9ApgigVOSXJR37yphpUQs/wQ3rWmD1
z96XnnxYjTumgoVaee69KrZDQx1ZN+nbqCwHghLKcLpNj3OIr0+iu1ZZLbT7rvwa6C35PU/utOKw
+283geZsZU5T6Di3jHuq3ULx3fg/Gtw0PdX3kXtV3XKkyzDjTdrBiTlKP/1zW5Y6SfasN3fGmxUk
aAkqZxk+XK6XFLxFat8d4tjs5Y0P6SRwT5XIP/K9IrkooESB/sCglqHKBls3UCTfbRavKfLrAo+N
VTrISyK44LYG6LZNgUW5oasPf+bk4hc0cELfzPhte99lfhUcVazawrS6tjAdEusRxelBN4JQTXcD
8l8KvKsWk+YlOdEK8z4B5p+Wlrl6uq2HS4FxsnrR8lvaY9lnhDvTfBuusen9bh/4Bu8Hmi4Xvsu4
nJiHsjlgkmZ7KOa9RoamszPcLWFjdv8eYWeDXtdq6gljnlWoOYsB+kwzAeqVKgfEoUpcEvJYTetD
SNWZAx9LnHebmbnjMWmP2RPXGnu56KgtDPFyygkql/anSd2nCPlb4WSstDY96W3LnqzAYAAivrPE
VhhvWXCp+P5H2LwbJlZ5fE1ZmTazJCfPeDfyX42LYcxc8htQMZG/KaC9ULExRNUtVMZli9ZXXmqK
5xQnasCknQUE0AZ6flwrXRgH7oFt5575GZVhIw6pWN40MSG/HziCi0fU7az6X4wAMsiGhnz1/n0K
MCoi983oS4IZTJuZ1khbz4jt9BipC20QMG6nmbZxO9IAMTFOsOEMwaXNzUMVTX+jCqEaTyFGqRFC
UL1BkTQV2muiUq7dqupfIH5FJevPvP+pErpCp9JhqQM6QHijsQMcIyAzaSLOkA9yzCuEpOw0mHtJ
X19NlJvgOj6CebpkBjW9ybVSB9q2nTDsBtBHPEqIjIGgC5ols/HmTZrdMbUB72ShQ9ZK9goDxZRc
26p2HIvPFCUnRzfzJEmIVv5wu20PZxOtBWhkCXMK2oOLkqeiaPA/05aLmgs7YhbnMH7NoBjXvZrW
B8Whav3PaSmvcPiwnFjEzVOwFygaime9PaRW/RsUAW3dUFD5QYbrLWYC1DYMOBbiu/smW7OB/kuM
zJsYGYTW5iEyWQ86bCC0+lB2gFGkgx9TMhCLi7RnH17YOxR9gCGG7FQT8lAucShMdlYmA9EnwcUU
zrnth0b7ntfMhnzft9Ya2TmWh8NwGojkyG0kDciGtfpXDvgfI2PZx5KuZ6g2OhojDPWnki9kdnXU
nsX0EiRy/z+Wzqu3dSXNor+IAHN4VQ6WLMmWHF4I28cmWcyZxV/fq+4MMOhB374+xwqs+sLeazes
ZvK6uWA6wULSnD2VVIGkStbIuGmVulOXRoeBWIRKcMjpFueT3W/yrCcKr0xeHY82BL2IZv0mTXcR
aK76NDvl6gYJlnM+v1c1i3+i7dJ0rWl37oFdTPyKX0Zvs0gelh281qlznNv4aRbySSLadQ1c9Tyz
Y+huPayGpQMWQ8NiMTOfC8NmkyA8omVRn0+DN6VnPqy4knDTJV4vc25eAs74uH8PtNOATrpszGfk
KSrcPOTXUIPvpsfMYvLiq+gb7lFWboL2WXPv/42BxbWOs12XfaVavmecK5mGar/ayK/RnzyWyT46
wrpkPRb/Gxc1vuKOTG43gdGOVACioF8WjGr+VLlfI78z0CjO+FNhl8TaY0TklyDzKpG+TyF1CpV5
pcyOE9ARvqBxsZ4KyWJv+xjJJN/qaiqMOdn0iV2CHBucZgQR/dyAruJQE/1F0mf+92Gw6x4duskB
8kv4Tb08g6Y4gFZf5eldAIKHb11oLLX7EzMLuB5rsocXrvMZKucqg1yiyKfmUgXYCZoVNCvjjY7H
kx9GNbEvXKv6REuZtLGmE/OzPkxPRVAeiqq8+Vm1NVh85/xORrdKwJuyf7pEGCkFslBktTYjYaV8
bMF6eysP90db5PsWHWcTjZdiG83GPgjk17R1rWhnsMsqOQhN8oTUYJ/kY3QZxn5ICyypEDOw+6sp
pL6OGIJULOaKTL859NLxxLgbfkJJtz3y2bBmhlYDKLLy9jYFjl9ve3aMU/HVYu+pJO8+P91UPhaC
td1g6eXW8DgwI8LN2kMRrTUiuNg4lHDlsxF0S/rnd/bWag5Fv62kfu9pYzWmMPxRTsea3V05fnNg
QWN0tDCoOFn+/3O7fjOQbcUmHAjUED/mZmU79rIZ+WxDtBB9dCrr9rdFFydD0j7HZYolBw4M9THv
3eR4SJM2+ypldoP3gOKrppvwJF7IDNxMxZaTbybs0TxnuTfFm5ZPNJNir+nKDQP775SyUP1v6/js
FSuWoi0BSc7CDg4O70vuzbcSy44ZbrLZ2kSmvUn86Dkno6hkLBXaLaa7k8kCvZm5Ry4mGLDirUyK
W8C7pZIJXGfvjT4UhJfCkae0Z8KJarAC6jrm6d5Kfol5glCPjW4gKI0JHERwxr2mkR27bbMKiIwx
KGE3A4QXNAYnmA4hluVzi0MTk2KCxcyBBIqwuUA+Ujw39jqbzjnUeHHpAY+r+eiSkici9c9csuLL
CHVbJvOqYR/Kwq/ibSK3Z3VkuMUfDCRxIlbQh7JyaJLfbsvP8fGUGyQr/5aL9fK8XC53y90uGn5X
x9OJ1bPAm4NDmfaKHNXnSU21aN8R5uQLC7TJwvqYL/BMqGWb9JJS2cREhwTrEov+vGUjaq3DM5G4
YjG/pG/MX/m7DjEjThB2LMz4Ziw503B/UQMui2mrXTjp+Ern2grmQXZy/sXhzmYR/MJ9XFqHmvQ3
f98HOYRF9ab2fk89vymUprlmd9sm6Qn54TY0ECS0w7GmZiOiAPEvZq6GyY4DV4uuKmCJOEk0Dmy0
ioPGCWQjCcMJ00AGkFCx9HDQFjLnt+Qeq41dO50gGM7yCTuPDsPLlUjLQLOlZwWvsneiOsgSYMrJ
8RiXO9fR1Dw25YItBwhnlrIakVV0rvxfFf/FBUxN2qNyghSOcRlsbrCth2NINmT/A+vLEfY5zSN0
TahPQ+fsFny4ELZM+vEDEsqnfkYPlVIUhXG2nWt5K2kpUAP43q0q6JVN26ezknxDDFZ/qT/CDUh2
VVcdCRwhurd6CVmajjw4dalvuSBoDHATtycNkwNUokU6lk+e9hJp6MwcD4La5Bku2u50BcDX+MPH
9poSZ8k0+GLE3o6WCeAShLbkFAnnblNfmhZEGiTPwYhAjPQH3mshEDF6NXFSD9EY27FqLnZ9MrQL
DsOWq6ALLxzfVc6gtZr43JEcdjJajCsHZkLPqnEYP1uci7ql8qyznRNhoeTTKsL20mO4cGdIV4QJ
pIArfJ9GJ2ya+8xnPXNiTAC9sumTzo6/o5XzPiteXJI4vVn/NTQ+Ddi04AvEKZ/IOpjg5rnzTg2a
NFN/GqBuzEx0LPLJHOpJJ0v3jag3mOM0g5whEmonwTaelb4Z0YeF7A+nhT02D99EdC0a6xVAFDVo
2V2q6tfpGB1iJ2MAEKI7kzPuORs75ck1foWrb4uUJG+Lc5UZImL5Riw7YZKOUevgGBK4kcV6GHhn
5t67i7F4qQFhtWDt4r0VH/pmm9bjsU/Dl9QXRxsCeS21J1HBvKEP7ZgbMe5YM/CoAF7WpMg3SD2C
Utw1YN/mxBfBVrU6+D8gmRxSImf3hbAPtLZgKJfCUzVJzGY+sYB/ZbKhroFPyEfa5D+yBKiW9pvW
h2ZUnooQTDtul6HA5AlIhsaVO74ZqDnN30qA02A+Bh+Mi7ybMTuznxqNaU1+chp9Q2NCNRRYx7RB
joOsN5Ae2Qsd6c2nhps1h7ATMcwY9Q18pY3woW3WITGHGUpioVMcDXc5k+dVVtBlcYW7GzU6wdR9
7NL84JbhxWmR+IUf8shYZ+viFVVjDj7Nzid7nCneRPoUV4VtJyeNHMuSg3/iJDVRcYYs/QJH301y
Gw9EbcxBvAskTsBRvw6Y6Wr4WSk013Sazpr7xrUCg2fe+A7H2byNfJCNLtsaNdYtAzKEauO9KBjw
SR4Eu4PmPZYcek4yHmobL7j0itfKQVM84Bwbiculte59vucSLpIZjw8XEAnpsvQ34ypwCUbCLKOo
HEJn30l/mL5mDFE+TeavRVpsuurhkGukcfuZAzGrQXtuSxUh37+qmxDvxEW6/2RomoROAbUSxsc8
VkjEK2wdBXu75kk2E85w0nzhImY0FyZNQIofzgXy0M8OINP4UrIpq+X44xq2hxNiZMwDW9Kjb/G2
WkUbIzitghnTNZW0MxjWsiIqIV9GPqMg9mMaLaphIwmr9zNccBvEePKfApU5IzZkKgBNt1/msnkP
O0hIrAi1lP2JMdOfQnI4mwNkliDEptX+On73YFPwWrrTlzpw85mpTWuAiiu3EdxGvktyZi+X0lSM
yBS0QHDdeD6BGtOpVimA+ATy7egScJMyfFFez21dMnED8RaSm+nP4bH37VsnLLGNYvQlJuwFYfXP
pjadREE4HojvpkWm0Q/zNQw7A0Xu/GcbGORmuiSddTsCpBjnwYSskB/O7fCviQx97ZozTFmzWqUm
Y5zBZo9Yee7Jnr3vu1WEPJ0GaCHhxpcZ/XJesuIpw+lEyXwUPDVD+ZdaVGcTmgxd0+9WK55nILye
i6aiiqtNk4q9lV9GUlRoFT7UacFsBjskDnCcyQzOEv+akvEYEjZtyxgTyXONaohLEp2x3POC4ABO
FGMAeUh0bDvAh8HD88WbNL4VwYhcq0c9XIKuJW2jtf6cLAk2jSREyGRiTEprxHaZ4e/Wt6pTjth/
ntpdMZMsd+foXUejd8rJFwNjuGdKcdDEUYLabcOKLTjRZlNz9HocDZRcM0vXkiFmO2YPF7PG3Lc/
BYGgRUTQoTts3Ln/6JPkqif1tXdjJHvvGaioRBZPozkfjfRnIqIyNGpmMDo6IJI/dItfRd8AklvP
hrXLJHpsMsBj4jfyttpmlcZU3V/PYJQoflooASWhSrnHVBmeTcjiRYfmMUpYH9HDTtbOiCMvu2DV
SuAX1lAZ2bYR2XxOUBbF6Ok10Z3D4QCNd+0RXWPBHw0MnBZMtya2pBIGe6e5KLPxo4SMTYwAnztz
MIxjDe8xozgfy9Jhzh4dIHLdSrBVAhYgYIvqp1s043QTUf482+V+aHQYbVjxC/aXteNZu04YfKPr
GJc/qua2q7t1rQcrz6yZyfVM7Z3X1HTf0kp7gbZ26ru8OWdwzSrdO8vy1QUlCq6dOnetdHKNGF8G
xt1L2/nNGR+U2a4XI10NHF/OWnC6C3dItkajkY9FVzgibZTUNU2p62w9RpwSBBs4rFiR4SdSINMb
wGGZQwAcOdzWnoAkBvNrCpoXR88uVmAQQcPsnQXxBB6ZTX9Oo1bX7spqHAlSjU8E07LWRIfRR8D9
jKAUIZgj7gSpIcKW1LkT2xJZee+h9+lw1BqMVrGlEojDLYEjo3sVDa4yYu4Ci4yIwbW5U+JzE9Vo
DIFzGahCSpgajutuA8WLbIFIGEH9PDOg4iLTr0mLE22sFVDeQwGVHhIONlaFu0l3/2LHPnpiHqB0
kbmbdoJNYUM2Hzl2fcKzOA4DVK2HU39p2psq5fz0Xmli1dfuQTAv44GOmCnWxkiIwycxm6SKKwKX
iya7uwW/uuW8lWR3HQOf1EePlVIXnntPCSM8VhMVt2M6kAFgsn5PgoafTH7qmtYrdBn2VwP8LyvT
6Gjh7iW8htl7m4BnjkDQjeI7B3nHIipYpBnBba7cx2VK3q8HMkIgR1uLoNoNmEdD/qdct7eCuUEv
XorwkZTXrP2q/X6D4yjfWJHYT1bwFNfjxYB11jga6LOwY6EQHaveAe3ZuP+GREP6YW/b2HrOJ3fD
7MIHExuh/KsnSoeqSzcuJ5bda8ueRJw2ND99jPQhk1y33NeYMwtGwEyS+bAznB36Cee20SGNBujF
6Zf3w86818lfMWM0j8YnNWidw1cVvVU5cFx43Ec+p/bUTsy/ySgPgGpYumR0aJ48iIDufHdZQEp5
y6iIZGKfdFXVsN/DnlX/tys1h/wNbeUuLPcxY19qpfhQOv//n/yOLPNCnKwMmwPlNmHnVh+C0VsL
g5hAahx0c6BLPaXmR7dEh0V6BXFhXDdfU9PfFOyrxM0VuZw8DpiFntFaUayydrqourV+ArWIpFww
wWNUUWTAYnFgCMX8f2GiTTAeKEuXP53524Dm5OE59qKvNG4mZorzPUtOMdiHKSeQYrxrGdsl/I9k
meSQlEZk/lOxCgBmxV33k8hNn9wS+69H8uVi/PUzfRez6HVdjMMlxWmOsL9bhwiIrWxbyqewP8cI
JlCWw2OEzxQsQ0gwkH8h7aCWERgb2nDbc6QkltgVdGV5ORdkLH3JeeIJAiQWe94B1ML7NLTrVvd+
OmZPEpZ+175m5qnX6vOoOwx22+8QPWbJ1Bzkbjx5jxL7z2IwqekY1DC6YrZYxmq6DUU1yxnRlsVl
qltYNuneNLTnvn/36ss6CUvGERixiNQ6WgHnCRlLfpE8xXq7Zh3aWlhJkvcqfURIPAPY9jHncMXS
0WKobDbYUhN+AEdFeKEUfA2YMbRSUJ8WpC4b8py+g5Rl3mNjvvYTf9sIQCWmQ3lQhcTFdnswOTzd
jflXYSBIBLpfKJv9sLSzz/61oZawWoeeuuIG5vs65KlP6wJRx6rAzc4EQTYFGio36hH3+ytfERhK
cTUlfTXEGYYSvwaa/bACCW8REuk0G42LXhk/KOU1mEwWWljdM5G1jBFQi/JZsdfGnrM3UShZv2fz
FBerltC2cKC+mgOdCJNkBEo5KUcnx7bOJeJ4JDqyULiVE2bqnAY+Pv6nyCLrxi3nS6m5rMaAGNSu
zaa1fx4H/ch47Oywkx0b6GzWvY29y2y9+jHq+ZksdD3hi4lk33HsF4aqEnkPmaYGEb6hAyG8DGuc
zfF7CferZOQ+mViGBuGTazVXlwlTDK9TaT8q1123NZ2HU4xQxjZm4zmLteE6AACtk+1sSbJD1+qj
RsYdF6Ni5ZFwGb9H5lnOx54RAwYdJzH2TY4/gxWvzRNYcv11lrUxApfVOHUjXboGw7kNxQ3GwZ+W
mxA1yDTW8SfX66oZ39uMH+Fzdn1CMfJs6xCa7JRbhqHwfj+tpNqUcbpzEwIiXT1gQsCaT64Fg+s8
QnWK42Ie6S41hnHNd0zaadFhWg555hjZkPCyTIaL2nUa7Y+GJqzowE75wCPWIR8Rdm/kP1NsrjJ+
Ks7rW5/D0Mt18sgsT7A5ytnul3G7R4TojTZSI5uutjEY9RYYNSJ/OYcgwRGR5qthSDZR4m0iNHGh
F6zaWq4A/ACP8z6kQcvDstlAKzW1aMg8lkYIiRFnDRP2ekarT1kz3Ucot+KpLdNl3r8NJc6yGJhr
dpmYR2fkXbFnfHhUFuoFqvJXNYMxg63R/bRpgJkdi+kDJotmtk+WFzyV2mpklYGloBzPqoj6gkwD
lgZEEkOYwbx2zOpzcEKR/q+IWOY0ENl3dbvN0t/M28RW8E64opPDCC3hEDD+HtOXjnovkn9Dka/V
jY3Obd0VM/kvEOkBEbiACPXiMCJSCml29AKNBUd/tLOaZqPaZF5kJg9ZwhcgfeRoDNXzZkHm76yc
6WC4sNtTQwZZ5EPTo99lIwzSHkHL91TftfjvnrBxTnB4A5Du9V9A7NxqOskgzD7QQ+NyDjn5qthY
xgRhUTaTC10QGeIkMAaj3vvWNQ8aaUKlC2kMKRttGFQCsspnl681guZyYCyb+GjriDqDRoIeMGc5
Xbdk/Rga8llIyyjoCuKgOULgDHe71uCT1gvrRqm7qdz8uamC7eSl97EKPn1UITGIro53wAYc0XEo
85sLMBfVfPAAyrIH6+U/qH2IC5BYqs+yJGoRioyU/RU+d1gPGwmbKJxx/VrjWj2L4cSy0RLaTUI+
qZxXM7BPZiB26v1sBjbz1j2FwIWAhT3pyXV/1WofjIKVwtZu76pDkmwYB5t+2BGbkpdgeNnrrJu3
wYKUh+OqNZnr02gyFNGHQ+yRKwlfMEArwhXawfKJZ+vDSVl15Zm4NgoH1bXzT9lRhelgjJrB2KpP
Twu6hxlsnfoff39HJHRRsdbD908KYSoh91HQlej9OmQfZABxtl6D8ZroW74iHV/7kRvcYrFfmFd/
2uI4xwGVirOJg9trzwb+vji4RMQJEuDM6MAKT81wQqWyHX2DGcdSEPWOoP2TrxZqG4eZHHow7Cdv
iJtBoLImzQ2vYtUUEbZh4sUj0a3iuzEW7Ot1fJIqS2GdqmxNBlN6RqVQUo3jV+Xjx6FAmYz1bME7
3kBAVmqpbsDPm2cUzFu+Pvz9P5UAl04JoxlXQjzQIQJV5ZPw8El5tK0zQ61iq15KjoOhQ5jKlgwh
BrioKw+2XthoVeRLimg0I4smsK44mRL3t+D6TLxi07QRyTj0W2B0ba3dTPw45kgB+qesV8F4NxmQ
UgwxUIYZKZB6b8ZabDIbWXVHBASx02iC0VETIPBTwMPWuTbUkE9HvofsbB17rCXAc3TOoZfk1+R/
BCUH0oIIJD+0EpOoNrzw8VawXPuckViy7kOEeOKq9rYeyAmTHDP5KTuOTXUzox22oPmWpyTgub5K
9mWWqX1OI3Iv6S2KbmO0ZGxjeKAcbtBjFiGCOdLbWGLgINJgMfdBfaQusGLt1hQvNCerPHvymBgU
ci9xzUNcNv2/FgDAMFP/ONN7qgfnzBAITpulaRSXKqsNVA0QFKvg0mK2Vfe8OZhE7LI3N13zqy2C
zxH/jefKXcMhL31GKvonr3TW+7fJ+2/UzNiGkZ2EsBNmHdFepfeTpGS9Mt1pTZb8BYHbArwrCOzx
3EsS7azqLQ+I7ei2CAAwzbrZz+j86yeTZHHOopJGFI9N7x96f2RwTC5tlpjlpuesW9QIqlhDyg8A
PXi5Y/3JbuONVx3ZkrOFSZp9DJG3gjVWzusRRL6xtuvnuApRQl3jFG4yG3V1x8Yh+hKGJqSuQdGe
+kMOgKOsWLlkP1WW3+BvkDs0nzI9f7dk/g7i8EgVekV5MAwEfrWhfep6h3gQbZX/FHbwrPMVjco/
IztYfn5IqZQ92kJuWTYLUaSk3QNIthF3cgWHjMBOvnokJWAwoF4T+jnOOHAlAKlpdLfzRNaWg0Kl
yvemg5075v10/XSvNUB93+Mhvki2Sn7cXE2oOnGH2MZiSfgIoGpaULKkR5cegDZIWtJUyo1RMJfq
ltb8mcsYY1jCq48xTQKZhAxcnApSbE0VjirBPBPxwHJMa86M3jMdcd5HlmZvnqXwbDGJ89GWhBeo
emX87CbpJ0Zbxhy6mN7GOEbKKbCVaf34jpuNRRn6EAMYuvGVD+nWpDlVkgg0t0aN6MhnG9D8uhzW
6NvAyFE9NNU2d7F3cIMyksMxkZanEmu7zb/AWacgRa3CsSPJNm4tt2bbMOIgOVhmxjLN37n86hcP
AE1dcgFDNJq2iQNUmSwVTEAsUK4+g0r+UASqkd6gxdszyoPWPCM+yZCVdrTfE/+jEIide6+5tx4z
eIPERBGQTyvgaioNbwodPGUhzYPIeKvo488CeG2q3TXOoZSg3mowrnqXHRpzPo0FhRm/8uggZ0Bd
Tw26hdG1ttBrak4J454Zh54uhfWa0jw2DSwP7sFhDK4RJJmSkYFqEv2xW+YV1IJ0fFLvQCDmddid
BrmHqzrpz1X/ifgNOin0HfrcgOtWGYHc6iOWMCUbeXP5r17ykpFmo8mvDtMzm9zXgMIOpeVOuSLv
VRDf+heOR5O0hoiuKJS/Vvdox63JMYN4ZxnXoI3DU+o86Q55JeiobsWkihAfAw/2C7BdbqbOCf6R
NZEHRa58iX6aLhycCC4+BD3bBEIhSRZTziRmZ2r31L3zuVMPTJAHuu4exH80tWOC9M2Da4DW/0Qp
HitiyaWdA+6Cg05Zz0gXiUQMQ4kIO2575TPWWb9ZxZ9lbfX4FtGRcJsEDuug4VNG3+zJBhskuHtP
+ZLZLvlxmQOFaR9rvxZYqkk8Cu8L6gPOGBX1hSodJK3VmawX0KuOu1nd2/LIH8olrVpllxRj7kGb
e42jVKD7+e6rAw4+UFrqrjC1g+VsQNhiLKx3hYY4GJX2RKFUutzSHjbpgXuRF1x+WaJ9Cnrozzt0
LGEHtGOtWe8dvhKs8puKUjbTPXsZMzVWtYvE4ci+Y/wR7Gd19pXq+ency9B+DjErI+/NtMy1NND1
8hy7tYtigse4swI+BKldxehDb7KxELnWpqshFIVkYswB7bo7oD6dBZglXpD7k9WRCXWLR8JGg1iT
o9ShHGIHGQhYgNCSkmm+WVV1wxkae+4fQ8mVzRWTtBH75Ln7532qMadov9zmXRd0p7GePBMbQunK
l99tvkxOYgMzI99MsMqRaz3rxvjNpvE6Rtg4Cv3Ftj3SRIrqnhq08P8c6OczyJ0wOnr+OYAqo5Ow
ReXF7OtkJtHKDf/AaDpuBMpHUYyosne9t80ARFT6rXqDxltlq966+NFNnZwDGTv5wCAaHhIARAsd
bjkC2CPygZ7fJeZCECwkPZWwa96DudlYWYdzFxkioiUq4hiJ5ozu1h/BVNjiKfefnebJ9b50f2KW
jYVv6WkVUblkxjgnTUWgmvz+9YEy4pSaFu/nTte6YxnTpLEWf2rZ+RmaZP8MjKXfpfw1NNfYeEAx
wgjtElIs1HuiRVcae75qOa2+UWotb/ku8Wx4QHLm1fjs5oxJO/iIQHRQfyK2cVhD2KLzsUWwhmma
Pwkj2Cb4LK0ybRcwfhV6Ds1IpbyVLUK1ei5uSYOYQWg7xunbNhUk5tbPhrB386Tcdc/qdY427w8x
pMPknrpKQIsKnwYDJEBlcgoa5UliovWFsNaOCICuwdCx4pM3Bj9a9V3gCUmBxCHgwTeX3lr3ieWu
KTsCb82ljrcIxOV7hqoic3CbgBldwHYyWgpItGzjI+6/UgjFUjwsiMqpv+1UFrJ71P3mzcMJ43jy
0NMYda6zLHSVCdSP+2rOwb/jmEqLFwdW1ToG3ml6ydVsKetcHUjeyCowYwyG2I/8NryzNsWyHX/1
Q0x4KSOilil0O705SbcuBWgTXlocU9C515kUCh4Er2kx9xEaJ16MHNNEGByZO3ym8bSr5/4K7jFf
ZXxgLDBrSWKv9yUK8ifEOjDBi44omxBiMBDYxY0KiefVwl9Mwxsf1EJl+mXaW+uHO92YVxXWrlz0
KAQAvurNqu3QIfD8NxD8jLiDeE2r7j7iQN+ofzyQs6G8cB14s2KOt6K39lZhkSwCr7ZSseGVZAeR
BFeqsbcE53TJ+2Lyk0bYE0+i1oGkR1RV9moM0d6RAZg6BfWvl4PxyaGMKGsd+tlz3NpPXoVVGdem
RuBUA/kelEv5hFifop3jNvauemC+/N+Ln3KxpwReof8+jO8cpM0sN67xV/Vf6kVb/Rd/tnrOJ8/E
bSxhbo2XtIeuTgQJGjVh7tRL9PhLgoI1jnd1R5WHqB8CBItm/GURYzdnSF5LbHlOg+4vunWRsdBa
wRQzhbobLaZRYHhcdgxiWoKX+BKo31PjDWHWF7Q2epFwwd7kqt7oyIn3Dru9rR2mh9xHkw9hk8Xl
ZkydD/WXq79tdHEB2WyokZjaJ1aGBCExI49uMk9PrAtwidOnEb9Kxxe1GY7pP9sCsEUchjuTl0Ad
SW3Gyn0Vc3hwy/HvDVxC3Qb1rmOMeEn/+uRshdWqDf4M5zQ60UkPx2ew7FO99V1CkImhYLUYIo6q
NI6I5Oz5+jnRMSQPsmc/5V68or6XWjHuqlHmCzHgtigIiZtquLARhI4Zu5YyxsvKOkXTafKvQ//I
UaRxylAZL2JasdEK9uMA7bv4hIGLtDc7VuggDMA6OkNlSW+EnwdzgEfsOe+UnZxtBqmI3ekDVo3x
xeushnuCqcX4lsl3ZfR31+WRpGy0saSyWJPI/btTlMxPbC0ORlzE+6Le6hpIZGmRLwPukUVLPsF+
83EZ5/eO66z1m537rioqLvtMYys0KpXFYayvQi/v2RhcbGLG+X6DH0+aZUMimk4NL61yrZJxFMDc
MrcgDBjHHgDmRLAGEbUdAkELxNSoNMwnj2qWTso13UdHyEDte5e0zTfqUYr9kOPMftEohVjwNAWb
gmpmCFFxobSc1t+ocMpXTvgat4jCNQ/Il6hkC+Paxzo6ipu0/kwaho6fAn5NkdKl/LBOs9F9Dunr
EPRgDTbM7mDz/TddZ3GlLbuAaNIiY/kJ9nDE2lCHW7MGjtB0ezftz2NwalobRC5iumL4Mux813f/
phZ5ojYda05Go9aWGXY2k7mWtR34b0Fa0i5jIrMpmaZYW7WptU/QuPPlyKlBPPOrxwVOjjs/QIsS
hYwXQKGOpxzpkHqXOwIxG2DR6cAa7lyjYZqHv3muaNCTzVCwTOQN91yGmcytq36+Rb0Pumoi0Q7F
Majz5qqT6VLEb0wceG9G4u6Ks44aa+qO+vw1De5C0NGoo8L0HoK5SO6Y+2B4cAg2Ojpz6LOKz+Rd
PcogGR0SdU4IWK205hp+fh6nhl9SEiAA0HyfxYzIeP6Ehja7a7+DnoE250YZfXENLXiR6v9NKZk2
812NDzKlwHOtxStsiyj502ambwjfK3s/p9iZxr8Jfm4zA/JL/o2kueUlSb5RRZg8pwl8f84+HXRW
macbO7+BDll5QQWOicKp8TB0vMyut+vvaJS49J1TY1HH8MYm+dd+gp/QhuGu1x4Y4II5uek+YUkM
fISO8Gcu9+nMqg5hXwHDML+iClgMjLktpI89S3jvs29RSMZ/qFr5GgcsAjR0aCrTUisj9jZfCOZW
PKitfw99bWWMj96cdlmabtOt3bq4eftNMTxmlJ1j4O91HTxegs4QfolhwTvgjrTuoWJUUWHj9cuJ
VcTXndD5MiVK5yshHKSYFg4wXSlPjOf5p/r02mLtXrSGefYT1JFRDbRMWTPUqBZ4wrUeoYczsLnM
erzVbJhJsAwIfW6XPdpdJp5b2HyDTnQKqsOx03GWrW3Oll6e3Dm9dZqJLziY3pqO9LZBey+z4N2d
/WHBIFz62kvFDVT306ZEF49p2mRQl9TOY2JqpqyHPSQ+rajOTtexiCe/Tk299M+eek7ZLyklWwvQ
A7PTkJNHri2uG4/CKQtdvrwgxxqDVBkWRFCQfU4dtnJBlP/Ti+a9Urr8aFgn0TMDyRx/EXJtvWvv
hpnDWTRNdLW5tklCZgkeQaxiYqxFrFOBA0R6dGE5c5LEfIvr/tcyaM76NvvI9fqHWSvKpSrbe7Xz
3A5vAQcs3rlZcdAYta7iyfhtqvQjrioyAZKWqaO5VDUzC+HE+/Yde9WNxBCSqYG7kWiS4JCZ1JfS
e+lEA84rev/vEaSenWKmuygHOD089iktWGKckCWAqiwWxjqP8UfJsN0SLtcX8pC4lwjhVr2m+jtG
hG2wWuR6tvNXlVJgCectbNqf3NXXSVX8wDDymbMqVDV5DTp9Mwpl9bDhLxq87uCiBaiqZlcZ4W6I
6KS/VXNk6S7SVOap/+RX6B0hm9b9U1q++eGD9W1q/qmhRYyvSeU0oz67o0eCF5NYG2fgy8+k24jf
NAf8Hc11ajbHuk4ZeMJN9PXgKYVMNXgHXR+4IQgMmd7YohXzU+He1VnJwmVdcpc4mb90098Gt2sM
H3H6i9BEw1iqpxcMcSlkhnnnMhjC3VVT/vLT6h1PA/pw6SKM/mczaqtn+l3vU/173MxIKH1/585v
HL8FHW80f+B68j0E5bC9+eNj7sEeaHfN3FfJtEYcgxXO/NbnJOkinBROv5pQP+LFYBviuQwrutm8
whXZqNBdJp5tSMPRGGff7VdZ4sPBQsJgMUcpSIUYT6PccoIhzgmCI5jBRqd1ya8h2h6ShfLizzde
bcRR/UsDSNt01O0K15rt7ezcLazOMkQ9x7XgomKWN0vGeCbudlnQI0+3vp9pEQrShLwvm51QSqIk
m5KzeM+icyjyW8bzXy46xkQTC+fUvnLtrm18qOFqEsUvPtODWoBY87Rhl8UkJOf9ZRqis1DXoefA
DEFhDCXiwKyKcQfP4UJRdUxG1hDIMmR9ZAYEWMkjrhw5nKpS2zjhEUgpTBJgw6RFIVkWANLXk4Nc
0LeuDKOJQa47IlRAdUw+0GS3+Bq07G0I6O1KNNPszdbxlK7s5q7zvLXa38D3t/JgWsA8Wk8GgUoM
UpT9jP/UKrblzw1lAlBGmyOtn6CjyOCoPo654+mjM6ZFStnzUdtf8dATA2rZaFWlvdcHkj1YjxXk
RvLEA+dlrbiwEkNhnPk29892meMiqu7DfFPnfVNER2mWN8+glbUN/9lMMcmMX6PPijMCQhpcUxN1
typduhM1CRLJx2x+D33DzBXX9JSdki5kpW2u2enVwZoKvUaMWD8UD6hA+qCuqJq05Cm0qGN7NPHt
uJ4C5xD0w+v/ODqP5chtLQw/EatIMG/VOUqtLG1YGgXmAIL56f3Bi+uyfe3xqJsEzvnjSCe7RzqW
b4mTj0NFRdZqHgj0QkiY4HSZY38li0eWgqMVoe4zwuuE2qXDr4v88sqc0NavPVu/QyHhXzfL59LK
bk1nbVPT2BQRj3R77beOTDYe2vCE5sC0jnaLeZmROwExDO2KMaOH/1vwYKO40AGe9T+XibwNCXm2
0yPtZQw/e1+1hIj4pNGSzlmH473flSdqwFP5Ohi3NEmfO3V0eMb0R97UCfNkzM4lqRpB36UdD81b
mGeIeQy2xJQ4gNrclk174AiaudwNw1q74QukEh45OhNa5ls2/DIKNmo6aQp7Qhakf3qP7BWIED2b
xHzZfUOtKW3zVLnPMcONg5sY3p1rzDlJl7vTxlw6F5iPUus01jRb1qnxWoCmtAD1AXLDdoKazqN0
R/GTu/MUEcWRSdFkWWXVPs0c8J6xwp2c02fWlGB0XQiCQkyEONlYFFFm/1+u4WGbACNu5pEyOgeW
gng74u9h2UGQcoCdfB2hCtE/Avpa1lGoeb+4jFHyVHrkRcXebZzBFnYy5CuSiE7izHocuoyeYwul
REFHpKMI/U/qB5KaeZ7ps4nBkThffJ7ybL9IsHHP+MnT17zpnvWnMBNrQj1029cQKjnYH2EoZn6B
YeOBJuT5swnGbe8i3IyoN/WxXOEi2HtMBhp9iaL+mAD3JnuHRy+gvNZfLvSvbAZY4NLudxGrOmcB
yWe6JMi0uFpCYuUFoht+tWqTYwj0cZlJ7JyovVB9Fe8RJQh3liE3MnmoFCnaxZ7q9nMf/om53ViC
8PWAaNdA/KSOX1Pf6Pyby0fL2eFfX9rHoZT78hkIwC03Cwa1xaN/0e8XHvfksyFpAizc3Pt1+exI
+nvjb82qpc6LZ7xI7yVBH7VQc+iNR/oViU87pgvjurWA3b1aK/9I7sqZ03ebbgvLJUOuw23ZEQf9
nj7n0QGmtMKm108wWtwzuP9WcY8dlqODDgeQADSLvBvKFVsRiYP+1KagJV3uRn6yXrBAT2kMpfZ+
6oAarbWOgJlMUBryb0L35gdjspGCRBxH4YDGMb1cYqRJdh1sCbdNh49pIb8kBeuMYoJ7+DYDUkWh
ryxwlovD2qUzKDLqlFlHdkNtrdqp34YOvoU+eZP4oK665GIuHH8b0MpBnnBpo8FEmCi6G2w0Qzvz
CvdpsUAhdgQp/eHoeIDjk+NfMT0mRXgXEfdJxzKVYGelY6KoiScrKWZ76Hb+gz8T7WxWW51wie3d
Hf5cf8Wvf5wIK0K5fB/FCavR1kCmITHtTcVf4FUHoWiVocXON9bp9Dd4HxLvR2+QHs0LplnWIdnX
TEGNddH8ZWSMpyRqVubwR+B8Jz7rjhoAkxizR/1I672hYHUdIiSU8yulHQRMOhgI9baB/Xr4UaP6
HxkZsmWbNOyB9IMZLJdZkG9MYX0QdNZE8jnzwoeo/gp6zGFkKplTvJuxYi5+vM0t/9joq6ZDjpX5
1A2eas1dMv2xprnjt5r7U8LcTvcJenMiXAilRuua7qay2xT9n6xCuXcW+6vHn6DGfVzi55ERa2al
dCpITZ0LoKJJ8PIMyxIwTkF8iJg4I4DSIbgDxm8wyUGSJctX22Nwr4NbSmZukhMdZAP4FwaWvj5b
rhX9Gh09dPzPT4b70QofA36nDt+0J1aL+YzDqHB3zsCkTeCSfyFwMPWTbxGx/2dgxxMQCP7Uez/L
n0rzXUYB+ims433dPU+nEkre2oSN7hrtXGc/NsW7KCmnxMW1VNtoqPl2JpyVVGgS+0JPMpMxCicy
XYrBfpRFcwyn1wbRSZlcMh9jY6rrXsTA7+8XywIzH7NRTXQ6gdgZiipg7sq6A1FHMInQw98Off7N
WdXnz140nTyrOBuOfVl898F4zKX3WocxKJsNcWOtCZFu8FIcm4a8SWAhuYnrRwaJmoyPDO23jwiS
iCpyQaiDw2fgH/uetncfCcWxT70/lRm7HDifwhsCIORbTV25CyJoqmC3+M7eIWegHwxcZrwIBDRD
LNaMidFs/qmu+TNrPs+Bx59/5oY7LAmfzTHejBo8Meu1NRCu9ufaxQv1Dw8Si8pEXY4Tuecizs8W
mVmyix+wD/JQ5fR/NTUlE1NavgmV4ybHXZeRSF5yOMQusi43yQRllajLpv3oIEzu0TQWrd0DcyDs
Myuy14KCXh1IrfSjJp19lzfTo/Rjsm4LJFrlPz0gGNRMz+R6Re9FHd9bQcvYYrNDL1l+rs3iMCeJ
QxwcOtIQqgnwcoa0pt20UmzBOcqzCcKoV2T75OpD8XoOYmN4st77Myhrk7l7bB6XMcVCQM5+Gm/1
fK3D7LAlPZuAMVEbfdpADZb5D6QpqXVFd0EIserpW89eHPtNlHjK8glDTUdmkgveo2Wxjs4s9LBQ
W015KbN05crlw/KfrUCd4FUi+3eefsM++8vddj053OLLLWGQ6XksnOqrSFMU0VXznU0K1TqmA3Ke
IYNaAqcGZ9cZ5WerAXGTUcuIptVv0HHMtLb33v7v3+qs1Rgpps4kK06cn5idwYHpjHRjvrtZ8Uh6
/Y1TDU2PGvyLrIe3aqRNB9CmDi9h3hH4qTY1o1dvcuCgbk50L9OVBfqMgx6jJu8z8C0iqxmoo2Q/
HbJ4mxDoahnPAFaCOYDeLQKmOUTT5NAU+TGxmqtpZWvBLA5u2vvBAd3avuvKR791vzlUltR5jrjx
LQhAlFslI+pCl2UX/hnNtHUbvKeDuFfehUycELoAENs3fl3qkjgmQILjCSViyXyd4C+/DAaZsdN4
ac2PHFuUxGnTCQRd2NEfzOoxxu89xZTc9NW2TK+JtjsbqzLoL3mr9p5dEJ3uI6tU9F1tspmIS74q
r3nMGK78dGs79wNljm2EQtA/SKDlFJoPRZh/loL1sTgJzJMJtvrcruhWCPmzBFfsKkN83vQPJvd1
W5jflklb3V8GRte2GNJ4p+6Q0N6HqH9FPOxlic8OFftLnYsvn33W1b5gGDeuxhL61BT3fYdP85es
Ox0L1/2kZb9pfBqn8zfab3e+QU1mnqljPHIzC4F2vvVel4ZFy3BJFmGKEMpaw3OBhNjEIlEtUch/
k71zsweXYSLKW0TC8mbQ4502Ka4/PI+6PBnvvx9sOS9WCxIKD22dD44px/DQjBe+mt5G38IAPSBw
F8blrmQ1XVDzRS7ORTxnWnieLvh4NwZe+grflNu9tvmBJkoadLKs4Ni4xT53rbhDjJS8knVoppjA
MJ8Rl2IhISiBwSW5FGSqxD5N2dQ8ytrbT6CKccwX57FQ6+WM5R3t1xCekopf9SX0sdOSmb/wujb8
tx14BQOv/VIE14Q52nOq31YkuwTkcogRJ0mVnuNE3VpbEzuQPYPLFmP7cCqcQvgUhoIFgVQf/dwz
W8UeAQWA6eaeCr0dBpCVZA8K4eNtXtRipGRu8i9D85V9lh5yAMj3NQwCbX6UPpDs6uGNlByZMQO+
jisuIc4b4aPQKcUal+pbPjr4Rzm6gN/nluPXLjAfW0SUxELAmMldvsyPwFV3lkZxphqhRrDcoZnh
jg/Ad7qdR2hbR2u8lZvfaVQ8+eZKJhzIcW29MIjN/Cu5nlyzisB6NKZNuBxaBgmEVk++rID4XrRn
r28vnQ+0MNIx4Y40XZQnp0sPIjgUYbzWk6FfUT1rlJs0zDalMdxK62TF4THnYfHCYO9GsNqGs9Gn
e1Vxhx2a6uDaB6c2//4X1mdk/foEjuWusa5txa85OOsq8lfUYP1gldx7U/U68aKXJoSFlQ4/ApCd
BUEQwuS6D4lRPWUD0HB7Q9rq2R6+xH9VVB5AZy5e8t1M8bnil0krhmXWzI84PiKAHIA+yMrdGpnz
6kbNLZHElXeiu2Pep0sc0D0ecSI22DrtoLvp/O86Gwjf0/FBuNy5bvTEFk7fXT+d2+pAqPpgXMql
r6CwUYTNZm0Q9aH3M7kjG+bPbcy3BOg7QmHhEHOTdgvMcvORDhSRXZStJZ7HeK7fzEiu4TTwwoR5
+lQ+uZQnZkyGGTLsHCTSh1gIUMtOfXQzpo37WfiEwbIzynMzUzXLB1OwtPTjTtFITHAj2yQOWcAu
+P+1gWGg5B3trT+qV/FVr8rJ3mvMJtMlbPJVBx17vMBsPit7QAIQwCtZKHj4vJtgWwNlwVFU7EsT
uFxIodxEsot7AMInNGGd6WVcgtA4PCKEIXVQpfK+GVFWC/SM8VAcUUzxitEnqrFQdH+8117Yr5d4
ODjiQa9BtcrZF3jjgBP4HDTfiMBTHyT6t8Edm5+jBClMdAmQ8mUt9I5CI0UuQpKdeunDxUVg+l9V
x9aVmE/8aAdd3CVs4KkOj1KxLnLgMnjrAJohvG9015H3i8zJ8KkzpEg2YVAYAgIq0el1xUmLpFGg
Im/zufD5R3nYQrqbxwb+nzC2ui22wWJ82XZ8dQmmloYDmJ6R4kwhUv/aFd7ea+huDuGmxBvmRizl
WtvSIpn51aZzFLXJxCJCrBFeCzJ5KXNlEkXu6gVbOuZW6BaHnk+LG5Rg0Jimzt78xYBR5OJO8Klo
xFd/QkGv6Od+tmBzYEjHJOMCb19KH39YDRmndJKkudbrzGACZsIZzlSv5WjCtWZnRPTbszoSNUQS
zwxIkJyq5oMTOeDn1m/1LOMdG5YIxIMjuAP614qlVaTWvcz+VViLXYL7vAEbMHHn4YEvZYnehL7n
kBGG8xNdaciqYBCNFuTjhVtvr7dl/bgCgwRLQZBqVW5VTQFritAkzY7oM/Xpj2r3xpG8Q3VbMAk5
0FYaBrAY1JCk/MawLI3zqwmaRLT7dqKGOjURoGO/UL8F6ubpX8Rwrj+Z0OF+yAi5tPzdYC/QKF8F
lXuEeVX3QA3YvPpdORBkgKJE73N4aduk3Q+TPNY9SSVjtg7md3J7N4L4IS/CnPZFnc85NMx1XDGH
iu7fYpRbFw0deSBvIsa/POkwF3Rugd+uO4lwcXJWLsJqgIpIsM3weyp5lfXXUkJxxsWoH3UUsmiG
1VDtZr6ftMBDBUID1J/GVM7gSglDe2dL9lm911uMQHNODHfxl9N+PUXWFRPwwcKDZfjiYQS6yGcC
ekLxZfnOFuH6A//dTcG34NvWpnIjZMzzmW75q0MOGDF7vOOa8RH7DBPkmFS3KeNILwbwRCd+aA3o
9ejemfwf8BqDFi07012gEHkTV6y65lyW6UQArAz0Dzrp9gaUvh5Hkz/9tuh5qFvADgPpQ/xOZZBm
015Hkihc0kIX8jfsGWifw1k/JIwQ+kElQPMkTb5JRHcQQSL9Y7f0eDZ1gV7haSCGmPgCPWPYsuJT
+M3o65if+qGPPNZPQFBgc9Idw+UaGW9Ui+yIQ7ozUSFbfX0MaHSI65GXonivGrWrLbQDKFCA2PT5
08UtcmtKAW1iQsZ6XXeMw3wgZbpSzMsTle054G1IsB0U5vDWxgR8VfbJacCtQMKJgZ3dGxysoAm9
B3D0URSxaBg+Mw//ooWjTw8wHQ+5fvPHEW8TuwvXxODxp9BPg0q3UYEkiGBY/cCbfK8VYkF8MALr
Gsl3Mg3WC7OMwd0HyId/xxU72X2p+o/XqAHbiJL0nqoMsAiSBgnHr/hPBSXzVZt/jyTlKnEayF9e
oefggkWbSgSKSLadY10tztEBlWEM8jfY6mnEI1rO5UqJiLq9Ww7F5ld9B3+oYLI6kE6UNOUmgjqO
KrVLo/SBM9tSzIJJcb80bC2CrobobbF9FJC7CphT1xM7XOyUvW796qKJ6m6EM+FAK2z7UPC2DPtC
VaRjDWSYPzDkOI2DLfyqA+ejh9KY9jUdUTx0Zu7e+lVKdWbsdnu4G+R3XKK9KlGUFVcnJ0kGrm4K
MBsvj0FYHuZpRMYQ7DPxl6COpYopw8IwBN4qpHxrcPN1M5mPLZe2IANM+diDPb5cIpjHeZXz5Qhx
K9GWZTN5FwkBMMix3UScAzLrRedpnfUdPRKpNkz1AZnxSNSK5Zg/Uhz7zyxIFH8E6qKaBvGqEj+6
Z6Iawq0KuRZctpVc6niU9MaTPgwUQkG6bSyqEkLG+TaqnorqISMkr+dA7SHP//Skxgmb6KLg8i/M
i+3STWs9awe0n1kN8dMujrr52eXexpCQ+TT7FSjU5apLSiyuLwR3YEa/17txQIU6aiGOaeddDw8J
HOjUjK8RnB8zgVLHruMt91/1HkB4SDx8Rj2OYlQYcVutG7JJZbB2L88KAtsrvyomjd6adjSzerRV
1GjEy+ilkNnOJiRKOawPTBv6h+mDct/NxEyk3lGiTbaJ8nc5M+K6WuecOToRkzt/5SMWy9lvHX6G
BBaYqFt9bvz/S+HvawjtDUpzw+W37iGVEzc42UN4S38qYwrWo4QJF06719kl2n1AGuU2ZlAKyMeo
NwVsV0qahoukHCa+jyc6kSPCY8O7+OjztMP4lwQv+AbFqIrzgF+ltBIiS75cc9gjTiRt8ZgSQZqD
8yoEsZw2WbOXPan4LRACwF0ZupCE6CK1SCjaY+AnchxdmzWEh2EiEOJ7al7xqhpLT2vDs/8/dMwX
Y77ZkW2g6B0uiNR1IEkSvTsUbxYuo9/yZSsanv4lNKBnwjsIM7wfQVwcszvzxdVOsikduGJcVmpH
+um6j9Fm820Ps3vn0nsQTVv9VfBKJY5goViufgQ4a5YmhZDkKTFF0g9ilDfc1rTzPTpce47iOgGx
bxPiuIKdrZdX67KZ5EMb4wgj2eJxsu9d+z5FDBzCs3rtvPYsAE6K1e8FlWM88NtyIpzUtAjTtlv7
kYyZrv6TC07A9sUMaUxlONH3uUZV9ZHZhhRgBc078FrmHyX2sv//WP0Pxc2Acur/v8UfFX+h83rL
EfbNZi4eh2vtPI36WWkD8+xZClU8KlHtjnbdSzxzWncRCeQjDKBEg9+fevLgyMSBhyUoeiD9SRv1
UDr77BFmDuLWoTctM+xVuYWMt633A623BfiitJ980muXoLmouMI9mN3Poj+R43RrBh4AEcuNOSMZ
8R6t9ruxbpLrq+POWzApI48ctK8d4b9z1OPZEjybQ3AfonAzEoI/58XcSN89xyp/DGq+XIIa6g61
Qy+3odTJjq8FLQiRakCbrJ4vhO/S2ipfMBgQ3JB6B9q+z+40w7Owv1G3EB1gAInhItgfYm38X96U
IH1SAHkjqYMV6Z8QEiiFAJbC1RjvOnFJXETD3ha12DQjC0CrPvXerlHt2mzUOsQOMmCWmoBQe7pJ
Qqzy9VOGzHZJYUMYRo3xnrayo7yp4hTX/2IFYw9YBkmOAo0pl6sZoH9ErhmSCVeTNUEVH2A1BlRK
bU3EZoQULAyRaT7bd5aDGAjU0mRURVkWXht/3FUh2cJOcSsm94lQlO3o1M8OudfipEdGAW5mEM9X
U5qYBA0VKgfplRszNPYwIxWZR5TEkiyh0k8L7YYb3dPk0+EM8Ftul2vnEY4wCqz1zfzmDcU7i/2b
1fXnyUgfVWA/kazk/z8GtHF1mBYq0UzWJ9FjdDcIKHHUq+Ox4Cfjtcmr8arydC2q8FDped9Q8mph
Pu+p5dDlXz6ukbq3OWeQ1KLdaeJXgbLEa0PC3us3aVWXcNY4h4kAPjtlKAM71AJeuU9w8fRjfVJh
c54J39R9cwCvg/fZEYvj/EYWUvr3GHLCVuUaQfwGDcq6U/7eb8J/pvcywMGFwFbCXw6z8amfU4NK
EqqgGDcYZRUdDUt1dFAwBHzvIRn/LRK0KAAwWYXGh2f8Jqb7AFOviN8zwZIr+4u4LQLqo/Jnialt
76vuPnDnLylOIvCf6tG7ijG4V+xXcswv/QKWWn7NPfLW6YwdI/4R5bymC5xUMyYCAq2KDRU5+lEz
fgfYkgyG0mHD5mBfYEfAKxkR2c6c5pB740eFKtG9cBWNS9RS1tpxwXjNYcxqfhnz3gLhzbrqvh5b
anOCCSDK9zeBA+nNbdYzxjZpddKzizJfI05CmwmsYK+e0LBhaUaNmb22FFZGhBhEZDMR1n7wMfuZ
2npxH0kDK15vHYrS/vMkVuTM2+t1S8bpqrLbXThOZHKAM8wHs6sPlIXxkMMc8aVcasvdKVqIChCa
BYKys15bQaW7h6GfRJcWX1vtQvx0vP1exc1ZG807NHQh6c1rRLZRJX8ThXVtTYDNQF8Nj0ooyDb2
trzfJRdDZb2UGZIiT4vOTK9/6okN9Ls7Kb88LLl9bcAE/Ju6v5pDHSL/WhGnKp3iXv+8Gd3VY/VP
xvVNlMOl5naYZfoPx+xjU2b7HqzFZ16rx+ey+SIoP2Xq6Oiwe5f595KCOmTD90jfXOg+FHTtETh6
tsJRnEz+ngW41WUJ2QTNfdGis3XHj1JS0lF0cPQTM8QUZOc+oTsmgkS0AGYLsMHFbC4ZKVxFxRfd
Jf4akIVyoGRbkSkak7dpZGGAZ/7ZEDN92N3ynkxIig2S8E1aMKJ8RpVUcYNC+MThD1PRaQIRpkpn
A1n2Ru7BNZzvYcNXXam2TRniWYBsSBg8M5NO3JeuGu4toYmYGXeD9mIl4zln8FBQXREQo8K8Wadn
nGe4FPDqLLuZd2ngRqMi72qaB8XWABvf5NPTEv4PWE2OtVFUWPIlVvs6XZ66zjkQpvAmiwm1PJrN
MmDy+rVT6jwdeXai4NDEzqnGSpVyx5aNvcsAngyODSYY+kOdg8/JM4/2Xi/THctb20MKA+T0UX0U
lf+Gr+AWEPg1ziBItIqSVhkHaOYlbWnji8s1DdTTcBOaAENBOz7HxXwGqY59Uvs5x0eKsWAb64QT
vBoRESx0KHsH5bP+KvIW/SoGKPdQCRDZABndmb81wLxugNNDa0ZxukBvZ2M1n/z4D1ZVQ/WIg0a+
swwApaA4vjf7E+qMx8yiml7yf07y18m16p8sp6H6sxL/19LyYOVAKifgv/Yh9NOV8B5kPJ7122Ny
9dN4awaXZv5pBdISpN85y4YFBpip8iEuh2PbzbQkERRrVvfKEZuQCF6YK3E3Gu3N53GLB/cxI3kZ
PuYU5d7VlCjMum1sUu5edhdhqBM0azA6B51tK5hoM+YI6ay0RjWD3Cc2qpLLbuHhbvlQfQwFmO1J
ekPN5vbvy9xdhbQpyk4/zORXITofkDcZbvk8wmPZNDfeceE6PA3ZxnOslxrkubCHn6CIb6q1d7O7
vKuXAXGhwc+krx0VJltmd0RDkYTojVC1N6COxP+8YonvAaH5LYYmMVuMB3kcsYxuNT5YBubOJEoi
j4mAZxInm5JjWWOq5LESuPdSTwJPCcb72OUN3k7EeRhMhXTehZN5ydM/ffa25ACN+KYcRHLFuGW3
D8L+GdHzxrTGTdnUV7fMyLDMaPENHoP+u6zJkSOQPZpHUg3rLkTmkz4lBi1iIHvuY1wadyBjKUEB
tEYR7rR2HWhd40njTlp6JWt3IyncsPvphMK07/J1oN86ROOW52xnTvOpnW9k6MMjDGu/njrdnsEp
NAXuOqjtQ2eztw8YoFyqj5JIfpei2MPZYi3CWMBbYO9Hxii7gbauk0sfgzVW2sxI0x6Iaiy88zBW
fyVRZzIH4FlusZB/fdEcRISlz7OvysNhEnvbETVsGpXHCQh7cbLPRd30XofEM9TRS+Q0GLr1AnlJ
WW0SYApBrkYBxZK1lCCzc9jmn8+6NRAoYoMc9W3BnVXD8NiE3VcxaTWudTbycDhGvH+CizxMB7pM
Qd46ssSCAlO6DdGuarJB6AQIgB5YS0Y+Xkmwi0Yr+gxPPgGOk/aiIkaZ4NqkJgKGW8VTK61bOVt7
axbbxa5OSLOdnjQoqEOgcOQv3TXLN6BmCPfAgehTya5Ah3eDQwxB8mqZ7d6yqbxxvCfGbALDiTxH
8NfyvWrowxZcn1yjTvCnM+iJOvWN8KKPIkmylgYKA1rFmkT8TkNy0BIfsyXa1VxTgGl8+WxDEtVm
St9Om77UfUwnFX7DvBldWG0i/UMe67H4MfsReXG/HnpH7fj9PyTRrnCyy2TYp/8BJZA23xhM7u/s
gXHoUyp1quwUaH109+54TLA5jP7PfnIzoM2RFuQS6fCfhkayuDgYmNr0iqsfxhrlxEh+yDzkFPzc
UuMt0bDc/0NPwV3ClSCB/rtA7FHlRTWBIUb7aPjly0Q+ftGF21jr31Df9DVCInWgb+u7MKanHlUm
4JMjFCwsNu/euqQ6IamJHixz2Yvk1UuvBruQmATRpAQIfAGDRAdKXY/hybh3buKSFhheQUKnKyJl
YJzDEP5RZE5O/FdZjE+1X9+1h6mLTrITp5qI/4LZgqTBI20xd6okm4SHUv+UWUUOgx3s/6UoWise
HTvVNVUmAbcvzcJXNfCg4OlGjuqwZoAyz6zq+ZiRBaBOe4K+F0se5NfiwTkQLUkyDb6b9ugRjma4
pPKZG51tDFdz17kFuXXx18AJD24mMyZVcjh0sLsLE9cTGNHNybk3WSGnO8/7zAxicYv20KMoMczo
bVjqz2ggB7puSZJw4i0u6hWaYkk5URvAvv4WUY2fBGNq1W6r8UYDKIT0eJ1I/g5Yf6RD9DCXpkM2
hs2/6DlPys4fW1J0RB7Q+cXG3Q1XIMjtoNqe2b24BtHVDMRrVib3xth++4Df2B2JBarfC5W+zIis
Rke8OANObW88Dw1RIjFZur2Dq4fuLV8+51cv8J+7qXkSKV/aKJdVmFHbqqA+/G1mB1ejpfQHcIYH
PRsowvR8xaRtHTJi4idWEEeV4BXVbTG9e49+h3Si2pzgWkNhApTYaxiVetBHBaKZengHjLQ7TeQu
S4Og7/wikem3TrDSC4g/JQezXh4jk+SCjNzokMaCNPwaqWMzT/GSoAJTa9evYbdI7mC7DXA2BuSk
DzqC2c04Ab8Fuhu1If7w04lwNMX9+rVqk20/Zx+Ijk3fVpu0+2c5PwysR6NzHq0AuOoaglBnhbla
6+j2Sr8yY3KWkX11hbvvifrwuafmmFAPQj1r0sesepcC5ZkV6r+i+yCvhD1wMk/NsPKjl0w9C+Ot
rWzM6j/jsmmqCwjZ3XQmIZWUn1P85Pk2KbIvnXywFAJKm04q70Q67N14IKzqTInU2isXMLtoVXA+
G6heaVjYmQH22M5Do7asTSSBUu47l3KaIajoAgDQtqwHsyj2SBrObfcelknLp1ZrTM35zlyPmfWl
bVides/Ad08uWvXjktFeKtbyVDx3HSlcYf2bQGkm2XKegQDanNLCCMOODq3VEwmEc0pjeWVWB0+h
YObFlFP5NCz+YQlHiqGZMSbKRLIJUY5F0ZtzcqZhK1kjUU2lw7gW8OELcSozkpmoeC2Tg/80Mem/
aqU5zt+NPrzmwN4xNTm4WQQx25WHQFYhPzwhYsPHWLAWwfXHbYSUQZcuGZYPwkBSUU/6OkWHGlJz
U7JVgo8YhipungrrSSOY2nvV6qAhrLyrNn1nBtMsHP4BtDcvDVJQL6DJfQJQ5mZlMOxA63mdhB7i
W6SZVbD1quWb92AwEM5VIZIz3tyCjFn9ilpcY81z32U/+q/0GKQPNCQ0wyqMWZRjyo6MDtmcbP5l
ko5e3bukpg9VTewT1p5NHEn1S4mcrUQ2UzbEe9EttuyGaEv4fBu/NvhlfAl9yYmdUR4A6KEpvEBj
tSkQZz1mH6JEb21unCOJYRiMAEUz0tnjmX/E5/hJs/il1iQO5yjQPDJALG4ZvJ31y5Abrbv4j+Tm
abjVuUUYyc5ZsFy963/TBH0ba7ICG3WqYVNL8TnASOqj0ggQydVkawdqq+bi2aCMqPLE3pS/EcFt
Ob04f/TbsPJYGHzogS2wV7N7FqsLcMyzGeY3tKfpplF7Nb94gLPzdANnBFp28v6R/5LfgPNM1kkU
TItohA5uLInEMx9Am5fiSevgKGt6VT3tvktlwurah5F251CCZJcL2Ptm5tHE24JCQ6L4gCKRy6dj
7lTLRtfvfHT2lh2c+eywjLzEKdrkDhcTP13FJVymwAn1ltC2swyQLQXLBz884uKdrOrLJDE8mGg8
IHgLAO6ORzLhgJbsDyLOydfPvvvpEGIKQaK6Lh2SNMmr0K+CyEHn49fJIx7ZpiUY6vzYjgnlcKDd
tQDWRkhPbZz+bWrOia+eQVlP1IbLz7RYe83/e4W+//SGWA1osORAyr+xm9Ny0zb+iSHtuw2NreP5
GwP8TDMCXSr+LUN/pQcxQKJdbXqu0ZIPRjBgeaDIGYHLhPF0cZKxDu/DjPumro+5QwiR5+U3vggi
0Uk3Y4mvYgxoHiEqxVNA4x2m+DtUgLHbrCVgsuCWKrbJ8kvaDAcM8RwZxu9PhVlw2FmhzbROcyip
3+6traqnphlXkzgYTb2n9Jew2fhLTA28RLId0F+RbnqpVPpY9/dx/q2IRMzuqdZqYuqywbtURfnz
QwxJ47ofOogq5UofeMVrGwKxfxgM+gSq+AE4jsYeHYHM4cHxW5vQsjQlYfkjmXmrGBq7FAW/CEl7
46HNxk06EP8CXE4FDeLwgLgL+NHtOudPel6EtgJDgmvgTkSPma5mjl0vCI07+rYbyrny8Fawz45G
jl6GWnnjU8hnn7T5hchOYtTKCExoPgyzddK5l+pg5+HDqiW1XtrVY+eBDS3Zth+7p04M+57jDyER
Yg+4z3TVs6ylzW1KGEtb0M+91tYR342/TQf/gAi58BaLjLdLFV3mYTmo4nMc5/c2k89C0CqlNmQq
jsjbOhqeNxMhzQm52wH0oD2ib5dqp+PiqxRDgyrvO7aCrkLSmOCOU49L327VCE/OfKqcicXJO3am
T7fOxskVRakvDccJRHfWvtYwJ4pxv9aQFb7Gxab4N2huke194Oil8bXJUC0zvjD4xoP9lOB4b4mM
5/4LDMCHns84NH4wBrzM5KOkRN5OislQ9KRD098absnupinrFHqILSW9ATB6n7k375A0PcVNQQdz
Oq4SO78fYWaMOjqxou9r7vSqN1gLN1YmDm7kbYm2vatzYPPZP5YEaQzT8KKvqoxO3aTmBPfUFkCc
oqsU3KpHdhtpgmAKV15SbmYDpciCEhSOO3DfeLxjxiI/OvwP4kYHXdPt18dCp4pzRAsqAuOBBC44
6mQARWd6FUTjFKDoljWfwJ7JA6U11LK0Tv3okzpVEzhtm49E7U80Q/3H0XksN45kUfSLEAFvtvSe
lKMobRCSSkq4hAcSwNf3QS8mZjomukoigcxn7j3Xcs5OId+r0tkAvVpriXXMexd5nrtssG0hQplX
yJFzSu2DKxmB0jVwzxFOx3ZDBBsJXFd362NE3GTinbvhw4NFnxM7UZKhjhEeugQiNM7rBrpCe0mD
f7IK+SDL44iBUccxYspwY3GNphwxDoiRcfxoMQc05Yk6eRk7/YY8m5Mf8j74iC9MGN3EuoykCzvz
CTifBqX57VLrlpIpVyFXjQ3bDuuRzleNVWQVm9E5lH+x/mnA2XP1XTIyHrf8ZVCeESuhKd6OLujC
Qd+yS1vb7CHYMQMoZDpZIrmBhGScp5SKUjcxb9JTdXc3tTA2dNxZdAIB4FP0maxBHRrJlkEqt1c8
ryAIBtJGca5Qt/QV1ybLVZHHaxv6XgTGgatrFh/3YuASLPal46Kdf++AfBu81xZ/R5saCAOYlLNv
iZ86mAEWP485B+WgDJhsLIGAYOg9udiNmD1kjkD225owDxFjN8E8n/PS5uujsFFMcW/M7OUs/WAh
sZ6/csuvTrmNugSolyDpIfeGVeEyQZq9GM4cwYnCj3iyPNrSZ7QWBWR270GPz7kiklT3sj/PQoX5
Yo/yNyyDCQugeTpT1W+ZyWI/WOlaR4o4NVf++b/WmgcpwzfT8rGW0rm7It9kwvolhkcb9I+KZW2W
QXnmTJ1Z5U9D7i9Du5udSutmhr3QNiiFCjBhkcjQfG5E+BRjPWar98seeOlwDuSWvi0wTUMHsw11
sJpo5fDwzElOOfo1eFALE2F4IZ/g8FIQL/Pmk/gFYhc1jWEZINusOvdDgCZEI/ZLMjkggTwNj3PB
SWFgd4C2hnzDT+2gecpR9bktTuk0ujYm3CuqJaGw9fMZz0viGsIJRimWiigRat1YdM8AXrn3WQV4
1lW3Le4vtqKKVIIRpgiYjZgDWqNsn4CZ8vtl3M9GbxxtCtOsfmb43gBvZFXhmkh3yUiQ6suMfUK1
0X4MyLxBa5RfNW7D+dWaJQW6tCTRsc42bsUKM7QPgKrSnE3NZfL/200qeyJoRTx4GZP50uvm1rG/
GmQ1mvisLThMUIQNwi4HmtDvlNzbni2NwiFofejFJ07NGaO9cEhw4/KcyX1J8j5nG4kOjVtoPOc9
ER4si0j/oMcdzV+MCYYxcCrF3DzOybwGKQ6PoWFNT4+eMBnTtFMI7SgUlHj89dh9D6VmHjEs/3+O
Y23nhwb6ZTFxM6mJHQ7GyV5zcNBCEmA5vo34iWWm31S21fL58XzRBczYlil19pEg2IntSx92eysz
1q0C4MyELsj+lKfdTFxSTvyq0jvz0KWmqY2InOtgvaE9x1Sd4EjBq5ciNXDbnl3cb+ioZVuflHdS
cYAFy9nwLkIjdNe6FsFRAcoix61p6Zu6sje6Pj4TNZlw0MRHlAc3R91aeZL9V2Mme3/ILmOpHnHA
GC83Dx6FbzKHvwDeAPB5oXwLzHWCY7KJV+Upxn4hS7aBXwa/P0OqdVSW+C9fDDfZ5LnG0qQFU2AQ
FXiqEkQE9lZSVdQ5TArh7wZyfxtLh+kKWRByNdU6PmQGJ9mQDBtfTOvElG+ztGUCnzKSO2MfYsSf
IbzaFCNRL+1VIwb8wzjGm+E51Xw6GrxjZbBnSrtsNCajqY8OVTGVEEeDDxK1os/5jnMXfcUS2zLM
X2+dpYKIqH+kn9CMXhp9WE9QNDXGfNF62li3lN6YMYhdf6nqn0aSrkVSQyhwPnFdDQ7wRz3YaNq3
qDZJSS7JOL1TGGxrmKFptst6e41aJIRoMexDvCwSuovqpu8mWKNBwg5nTtrCVOUmQc1koJ3GTLXR
50SxP1xGYKBeiVpm2M5ovnr21J+RMAONmKoyfWOkzAtOAzMe9cI6M37CKzfNEP9t2RPk8U1QXk9s
epD4UADbUwfBjNRRUzrHIJ44H5D6z/IqIz7WkLrAHCHbqrGMtmCPo7c5VFFKoETDH4kP5ECpFyu+
uMxY/ag7WdmwT9L0iVSyfdI1yMqXST37vVetA72I5l8zrh7ahpjWKBrqM2PPs9/ap5pk+LaHnhZi
Wqu+tH5vhNpe8jdzoKkqx64mVk1j7qz0ll4LlldcbqwdPuLg00Arb+NcmP0IV/KmgLTQAtCIegnI
L5uPRBBrgxGxLbEAxZPi0uJBockcepCXbr7TINhGKUyO9mlyfoR/QRvb6488MXZp7bwj6Cacujh7
3X5ySWkD3ZpNw3Zm6kS5vqupRBsIfiaJChorVMGCKp9H9drV99u3usf5DyK94GHiuwKTtZZ9yase
vUQWSSTNa5t8aUg59cI8uFr/aJlEYpOoIBd383SilxeVB4++gcIBcAMR+JS+IvGUBK1YqGS6Je/g
jKalnpyw9vdVdFWwKTn8Y65B1LKD8Y5EZrQOSZRuRsT58wAF9WDPVpm2Pr2g7yIgbdgYGRaqNjj5
jLRs7n3idchzflGm+WzGO4dCZxjvBoQKcWswAGQwivTEemfYxOYER/PYs6rDNkvaZhqLtVQGpHaW
fwZSUP3oD1wChboaVXGwwrcSiomejdfRA0eKQjHQso8Bv2+BJEV3NqXtfEzjpcF6wxPyInzk+eg0
LL6/dgrXCh+vcvNLmHucModqIs6CFHnhXrxiP0RfuQfATcNf0CmeEA3XmXQJtm5XwugfU/ac9TA0
vXxXl69O/I3eqaqfzAA1r+gBEklYwA1mNiwHAwnScZN8+6O+hxa5oMzJ05CcbHMTlndbemwYuWzk
CUwgZIZpC4iDp/OpGH888ZOAlzCY1RKYifpmflyLUKMNfvciSVZ5D1UW+vccw9agZqBEdyjOzAR1
R10A4UVRucijDJftcPJTl3Gz9oTMYo71SFqJlkIaTw6CBtlt3RJxJNHMRYy7NzkCngzhHAcWqcVc
SyPCbHyQfkeFEykWlwb11SUheZzh9cq22P+wC6/QCOXS/+aoRu+1DlSwFkK8VHxTWksWss80pdaR
eW/hGsLb+Zz4cPIi5nBOVvMnqtdQ/koUd4Ui5GSEjHX2GgTRNtPawuUR5zrEjEy4EstJ+eyk4crQ
9W2ds7Rgo0SY0cDho4KPqgcqB2yX0EdcrjZ6hgEUeSyfAi4vzgVdO4fqB6ElpqBdGH01JSZoa2VW
Yi9GjSGbux6JnrQ5DkgzhwmFUwuonefZu3L4GQcm6QzFyH90dOIOsISZMV1JJUngdfDmNARzhS/N
SABhRgvGMaynN8bze7M8keW4cLju3bp88qfo1k/OpW2Y5ent1jGMbwPJndOEqBtuOVYjhYBYeNck
uZvhKWUon2GetaffhtpaFmRjAHO1VbJoyWcaSva0Pi6R6CPloFV5u+4oCfLKXru12gRFuQPizHeE
EMuS90zEe9vN9lUSnWnuM9yrg/xOeoYhMKbkEK/6PuJvrraG6V2ZwuTEmBr9R9owPTQRjDFJJMdg
XQzgQuhkakBKQfE0iS+HuXE7PKqeR+W7R/QGIVBOvx068nYCxYl6QiNKcrwR84IahAQAVtD1Kjer
Qw85KQjdR8HK0/WrddqYK6MmfBrrYe8Zq4rD1i2M2zTEbw3zG+FkR4zRfKQvjvmil7Tc3a4WYkVC
bWbNfkt8nhMHnLmuIfHFdAdRUcAiB6QXo0eE7xsZxI0D3c9KLnkWfuZHiX3c6P5+m1Ffe117MEna
rkUALC99z8JbrO2glLfhU1u/tlwEo93v+iwlY8da6brGgof9IR8QFQPto7my43YboVRK5MlxYWKM
dJc5+6mSZTZwQycPNwlKvZaeKh53NQU8ghMbJxdb4bnhXnXyX6hT+1gGnG0WUuFVQwEoomk5tvTh
LKYREmRheq18HUhRsB2cbqd53rkciLkTj3D66pH7wb064px7mQ+KsHjoqAAq/1NRcGTkDnnzugt9
7hieyrZbtgfWBn6DUhF5Ohtk+oi8tBaq3zanMLymNEhkKsPLjLf0uduIs6CIktU06jB6/jpBt4T5
PDa6PSjdvZ1ZCI0ohi1zowfQI6W7ddSx9HZFg5GRz877Stmg1qilSgAumfcScEmGAXJTx+Q15ugQ
45OiwJ9QUaDOjooLd1jF3LfuOzJK7WXQopHMUF4StlJkI1RAnzUYu2jLYfgWbLifR/mK2uhmsZdl
RckpGKADJ6TTBI6THu1JZ7tKciidvWSVp+U4hnlQY8R8tTpq6SmiPfYIAKzgcFpa9ZSJm44mPRy1
NUzkq6/1G43UHEX5YPBAJxnPLTAYPNaYGT1ibohUl4HJxEfuExeXj9bzCj3SPgCLyyyXnLzJWBru
tAaGkBvtwUkM8Pnzjt3eYxQoc42Z++c0ETPScV4F7sa0nD0zoU3eYOOYt9P/h2stKv1AzN0tjN8t
DZRpj0a1WQwt7mXDhUdXLVnMIUnYtBHMfSb+7nByQ5oOxge1Qt/IleJYh0nKjd2eLBhjc5J52CSn
xINBGC7lTrQx35PzVsA1ZsdIu1z8yAzbBbLFOqXIsZlmkLhstfqxHRgZ8SFUBYLBidM5SjGsdho4
6n7P7bLCot6ml4jTSAXIVpj9p056gAiyzyBJ2Go6VO2lRM+QIZRwJyyZ1NsqB/7zarcvtXMT8Ybl
kd2cLHXsyBpgFm7g4b+1j9z+IdaczU1f7QA9cs+jXUIQWu4r7PVu9igHrIffnvnjsz3P4T6a+/no
dDi40GAjdmUGggE4JdtAuFtz0jkqipdAaZfIvMpRGauC27xw7fNE5EuV8Ehv5wALfkLBLJg7Tu/a
tTUrDbjPaGMwbxsK0kd5ql3BkL3j+HHWzij2Zc3PF1+a/WRuCcdm+obegwu3d2BvFq8Nc0BvXAW/
tR+g6bjrPpLztPzrjh6TxTj0oLnJ/RepDmxvUG91F7onVBgZibyojLOe6h+ZJzl189DnM0a/ztBf
G7ctlT579CJepUw9BwGyuY1WzZAAxPAWiizOtqLJIFcjsX7mpLUwxqLLiHWgLG3RJNe6viTXwc5O
CA23Pi+P3dXAxp4cAzjs9OZE5fM0y54mlqiptdG9eGHcVRwu+9YgWb67dKT1xYGzE+pWGO611EYk
aKiHuzkc2llW7jy9xoHDkLZDKzKg52gByu37Nl4542OKl8VtSv9YIYzWdLSy8rWg4DRYnpkcGgAf
2ULY3YH0vTVaNLAry0KF1xpqYy1n3AvFrMPeLHDhCJhH1ZrskotH6z4kQRmUEfoicxrISu0LS8L3
UAPyl/iHon8dc/HApL2VxqN3gBq42xjIBxEGW5mkZxHIc6BVWFjdk17vBW+s0zkwQRHsdocR/e5Y
kJFMiaDxVTTeVUflVftkrHKCGiACa3s8W3H43NEO+VsGb5ummQ3f8ZdJKEPOdaOlKGPIHAQQbpFf
NxhkGJc4L4OWZmNAcByjTAUTXsuXwg8pBXpwSaTgGbP43LjVAxu2CLk+YIHhs3YtHGFvBrksRv+t
pwQ+1b9+1UHpOc02Nmr3xGyXmdJuvmRCeW6R6avswTFu4u8P+Yx63dIX06heh/TTYLosXMKtE0Kk
8yJ60cfo5glJfAjLH06HLE3o94o1jXWC+1o6Oy59m/Fwusux6TnkafBYj4b5DMlt6RF6klh3HtK9
5dIo6USeDJ1Cixi8jl27CwmlZZYW7XrX/x3RXDSw88o+IUbKf3a9YQ+r9jQ9As8JV0wHr8j4PsYq
2XM2m6h2Natfo4HcVj6KVMXT2mpU1sRDpiewwStbhSfw9JvWmTaFV+HiJa/5L55+DfvJ5SGzGRmb
olyDe1zW4wgpqlknZbElCXCNbOrPks3eHTi3zloN+J6P7WDgneUp5dhUKMmrMd6OubfSiLc0IwKq
8y+ST1QPRp5l9MBFD9ORa/bD1t/s/F8zQZJRLPGahxfD6FZH0i2BXpPmRa79vMetyruvfuz8Fhoa
/kLt5ti/yPVPJNAywh/picejm9rbckBTZ/AcDMYL9vgNi969YWlPAGJvEZ9cax7GSX5aTvKsFf1p
HirYBI9E/HdcIr3lkkwYlvH24JnfoN4yZvETrxWD35IY8q3ulbvMZULLA+lTdpdwqOPhmyLNUad8
Sl9ihK/LbviSttGheCIoDAky2oTZgJ16K4d9oMfMJ5ByF6aoNsSzcrXFXCsF6dFimqXTGElHAqrm
X6Myasg+I+jSdm10A6yj8xMMM5REP1VsrZwKRzmzCgNNpJMeXUCv7i6ln+fPHZjSaAWZ8UpuEpdo
h9j+DO34qPcn2Uxr3Y7wSJHKk/HmjfWhb6OdRuyqmmELwbSqcIpKQmPq3nuiZs3Dq8N9F4ivwL/3
uY58MNwOLI8LRuhUn6sOO5blM5fPyyN0mJUg56iLGAaM5qvLKBUgPsdUyRMlLlNonMjXe4+T5Opy
sE7ZtUYjYpywZ6507+5zngpnoCkiEUcj4+jB7I9UjnXix5j/+J+s9ftpbTswX+OfMWwXZvg75UeH
ZBOFv8n1JdGWbPEpuCkMGPexSx/EArDise3MR0wqD8UK+J5Cu0V2h/qiWrpET2dkcCFiAT0EjRDU
AnVjgL9aMJocziGyXrNK1ogxFzNwg5DtX4inS0OC01BPfvtqUXC69D+c5eA+kV38EzGyXoIIc16H
0ubboCms5aHth2Prwi7Lf0J8tUyi8888fxRT9EKptNKD4mSyLFJ1uC10kGJ8sFX8EQyXkoApBc/4
LJGjkPTBrEUttalh1ltiUt93TrQObArGBt60WEG1sg0DXFN4sAjP8Bh5aNnIfPZS4QZEx6SHznZi
cjuS9Knqv0oHDNGcDBTWXXwc8UKlBAJzUmI2wE+skLLxqAzDsrGJENFb1hU+w4GRw0msas8nwcKk
QB7OKEg0duQpysIAylXC+EcPmAwNTISR+eRlffeAcgswZW6p/UCEWRv5a59AFa0PEmZYCNTIs7Em
R3QdVZzybCBwL05D1V7tpNm0xZdBUKToLnb8mtjPEFeJWlnE/cSEKuGlLDeedk1bdckhwjGZS8V5
bpT95jYSjZmTVjFCwrYoQFZoBs3GP7ompW7x1Wb3aii3JfdNNHzHQPKS7K4kmRQYjdurLB61t6/D
t0r+ucZr4P/2FF7Zo3YU1gjGBQOa3Rwlyi12H233yGfMckXmT/gWEZ0ZoZ8BDVkiHApNcZDhRJBt
xBZqPVJpm+rbhqeuheQ/0aQMCZusPfUDOTHpxkwuerSLg5NAp2kzUgnsP/R1qxSDZXObTJhDVAUA
HZiEIXOAw3oU/U0Bibd9YFEnRAELx27ZAjdLT/dPDq+xHJy1i/nPsyLYr8+x9mSg5Qxp7gsLktPQ
EMKwAZy/Iep6GfLGSN75gGvWnH6tsUNDzjqHmipvnpXxUgZPcLEqfGFTMp2dGu4j69qUygDYLfEV
ZwPSX+h8ulggxT9ZUHmzPjENxobMRkZ9GTQffgY6gTFEEBD+ySHYlNSL2HNoUFtvmWLQzbXrwJCs
x+XIykl/V+6+5SIAxkEXEQEsex/cQ4qENs/+ZPTl4euamC9zZEPLsbK9PihiBjmZ+FUGjhIH7YRl
AVxnlDv6h4FQRnMgIArh2DQornxtk1rGFWw+2IxuxbrVyN+R+5Thb8TOII4/DOM6wYzSx4mqgXFT
/CNZ+kCem/gjDXbxExDPBmE354nNGaHcQ5G/jmz++r+yfJTjjwoICIbyx/jHpwaWHToXdTfGPUr0
KeU/zbRL1VlIvkk9gUX0bEZ/damu1KvYWG2XQoIOo7EfJQ8Hl3ranZqR47kjgQDHuiouRX0Z091E
sk7PiqHnuc57flbBrIwW8SPpD4F7jrUftipmnBwFtWmVcqHX3bUq2dyAvvSYDugjeRGYE7Rc23sG
M2nzh0kAnKUKSbZYFaax1VzvZqhmJ2xWvNm2x5VHntAKtzgGu1+im+fSGV3Chn9Kw6vk6FA7L20O
EQlJwvxxhb8V5SvyMcMCxdJSBFCWmEX8GZGvXEezk5ODryBOCkNT8VppZ0K+oSywDiA5u2n2nnlQ
OFdB0x5huu3DGLOduOTjpWJYoOVyB2QNV1a55gNfafLZ6k4a1Bcdq44Cch0A469hqKQ3fVpFs8jU
o+u1H0pneDIv+128Vag+U/FwHQTONWyUINvMCuQMWcG/hOeWqOSoBGrOO5cPW7dRq0ZjgTD+CgOz
DIkHJtMRhREgKMHlsAlidcMTNl/bMmW4RXsX+ken+RO8M9kYbwT4PJdZlR2vPIh/mOzAlZIHPEDq
X8emC5AquwccD11FrwJrTad8qKQ4pP3Jws9OWw3cqTAWDrlcI+/eyLSkIQu6PSWMHjz50I15ntBs
JwFW5L3Ij1yFIPAyJipaBBMhveeMJq0Pozx5E1Ra5Izm3eu54UR/8Oi2XOcfW9WJSACyLByg1z66
2y7g6uNgQrG4cnBb4UDY2m6PKs2fWRq0QuT9WUTB+L8Js39eTGsESK1R0Zlnk/Euj3KcXcLg15z1
gTZD4dRh/QKBmFeaNnip68jkco30098UTdM0ocaEVfpmIXEV/9pyL+n0B+fY8kI45U/EJ6hlHS4M
VpPp04iwvicvoMPF00evRnmvQanwbxgxgXpEPpQ1pumY4EIN+trdbZ7q9qTET5oj1lDxSY3A+jmw
Sr5SGtvWYBYI/NLul1wfjPxQojIdbs6NDLd9b/zWGaMHAii0pvkLR/nS0i0y58ScyXLGitaq0i+O
9ech8BcaCmqW16MNkoChO5mZMgooEai5bGyFwW0eQo3lxeuZx/FGO+4Zr3SI0ZE4YmQ+hFNOaOfk
p4FpxHxvmZjnoXkObQ1ZcrG0Ga943d3XFfsGk+0WLDOBgNQRYJmY0bhEcamWgfbAeNSYNrbsYO5f
VFw95rup5V+t0AMMB7a1+G+tGOmtiZHAji0EwXgZ/Cco+/sqvqQtujo2sGb2HNJ+TdmHGWxYF5Xa
rH3+HEJCxtsbHkSJbdc5GwV/rKUO+cClXz5pA5NhesG2+DFh3TrZOffanQ3loyR3DdMl+Q2pi1Lg
brNcTtll6uCeFsarpUB0xe41FRP1FswN2gzlOsvO68goWrEwZiBk4Jza2KiR6+JT9txZzE8GaiJL
kCIb/U2kJjVjudGZw1Wxvy4BOCJuWJuNdfDD5BYDTUzT4S2wrp3NApWtSYJOyiqp8gnLzIGOsQ3K
NnFrbfH1pYG5iXxuPdB1Shgrc1dO5AK7Z1BXi3QNDwjPhb1EeLhwnzrSQyRePPb38H1Lsdaj9NSL
EeQpIj9AsfVw8PGqx6A0IXuaJJgoF7wHX3b0WlgeNw73HPgxgtQmDlfWWiQrYWHcKVx5jgJzw3Ai
jOjsDdXtU8fdDA3VnRW8h5CuCdBoIzz58tkP+4PLdlmWtAvZc8B+IICuEpg/oT/cGuwJ6QxaNd8C
92VeiRJc62qszvIEMyUjV/u35J3G5CCZ3cGDXdTjN/E8GDf/iuA3n2FtTEXYYS/4JdY6Kyc9HZ5S
TOs2sgsL91nSvGNfmKeAcoJebPxEiulVJo5u3h/m76ZECFjD6wM8/DQnX8juJ6Pd7KJX3uzZr7ey
SA3vUMrNhU/IGk7BFnG1AiDJw3H7fSJ4RoyLJ9ZGMG3xS9MEftoYEWxW/dHbNKAfG0wWyQaDc3Wx
u23hoRJntwQ/rvkn2leHwWnAWtXggwuxn47aI6UQcyjewui9a2+RW8FUMhAyDbxg7/N1VnovuvNJ
i0cQnK0rRtkC5R0Z8dG9rMEFpKD0mpXb5QeSnTkggEYzoFBwrgZGAZsMK0/05nBjJBbKY/AkAfZ8
XO8rv13P1cpKmPLsor1mFCLMEElNSCYXuT0BozbzbhmvRK4V07tKtZUNmFGwJ5bUzNn0mfQYiZC0
GXywLAVLEMQVas6jk9wRlWIlBhw3WKQOo7tymPKzmbOJanbxyIZUNQCVTchxisbN5/HWzpTGQc8y
ybxOKemI6CQYlwtOY59TLMPHwviIYnedILfOpkc1x+7k7k7C1mII2XjbAC8gN08IabAsnn2izcXw
S1bsNtG2IsiXFjmxNl46HB1Lb2yJjtqyEt3oWrPVpPxSzZfgPjGJkG5oHWPCSvvQ2IyT9er0tOm6
MX6kAbSerMu/YoMsmoTqlUFOE5bvU+ufs7Ha45RFJ9fuTL7jQdy4kRdj3e3RB8QUeVb+Mu99u4hu
pIFMMMUPLd57fQjylgioOYx6J3sduhXJ5bOh3CLqKEFzVFNkptbav9ce5xLUOZVgwecns2NQXCUD
dfrmaThUgmTSnoY6/FdWtGcp04DO4WQl1hGQTh3dGt6uMCFkEK5cBNrNV/p+KL5fuoDyi8LNHDXU
UXxVFd5o68pxxKCMrb4dETuo7oKzKW5RWWXOuvbf5q1bnVxG/sBCBwXFIsTnEDei7uxQZ7EhVxPB
IsQ1O8a/rr/TQVPIw2pDiyOgJekNQUTNyRyYVXaILZpnbKjrlMlqaCN46ggLPSXDY0TVWxYfXfeX
Fx9WcjIpAYBt4sIloZiwVB1reHnP+eQwsS/H7qelpU9Rh2XpQ87D23Lh4Z8D4SkRqFL4Rx1iDHl1
glvg8xYF/qYK0JPWlDzU2JDH2U7/We4nKlqUWgGvAgEJkf/edD+lD/yq/JPj3JIn/ycN2PhjLh6v
+YhWBYWZmHc1lK3up7DGj64q3wwmmp3XHwdI8dB7OF88hku43zpEXJaC4DcUh5IaFDiYa8C1gERU
gRWHIxV+zwWkyVLF6ChfDY9VtujaUzjEMSNiFrnY00oPW1EfXsuWmViNBqJOe6ZDjM50i8Wl7xsH
+C+rnIIrLtGfly8pkrAxRhEYnMz+N0ReVDKO6Ul9AlnFQw4G2RYfUftA6tG37NxhqfcJYJboCaY+
5nIur9pfT9NdY8HgEdVd/xjuJ0taeNrBeGICP5dvVkDFy7rbQsoLlGF+jTQ6txASwcRiA8/tvJGr
ehAMNmlFXDLqFHUX2he9x1U5YQ70u5s20FkH9HcNktNpL536uyPcgBFzbSOWEeAUq2Ib1vVRIDgr
XXEa03FXzmZXFkGelNtoUpsZbELDoIlrT6846zXjAgUSKrq+eSE9FkrZm+5mhxL1opKYmMQ5kaTK
lL9xpT68wnwF065wAKIoO5KNNaTiLQ7GhX917TWvdMOSxPJxXvdru2dfkm6Q16GZ2490Ukky7kSK
2FE95YymtYtiURx1SCFUwIvIRoRHKULyHONMYBq8UnCqasxmBoMq/x++Z814awue1j5p/hxwWehq
Ya+xKTBQbAHNQ80+qwnd6eri58vFcw0qIJyWESL1NEfWDZTCH3OWPH509QxnH2JIGrqtH2Yro3nq
c49lPiPDiNkdVwAH4fhc2OPKpFt1NMbuTvjKQGurx/LsFU9OvY5Q43t5vO8EMhwMnQibw9TBWcpn
AuEGM7LXwec8mH6Mfb9WBKEHPIMDQ3dSDPLxqhxkf5s+RB+HIdmSh9lbCfItz/19dW/07BXv5TFL
9I1ZIBgpUjY302G2yJlieqVcWU0Up2Zw4cXjhSujHrm9sejrn3hELzfJRduetBx//eDvRgBZdovT
J4DlPsMg4ID127j77J3zHL3yqNtLhYILiNMqQ8Ocv8kadyZKFQxlmY5CgTeB2npsnu3ub2Qv1GC9
q9MtKzeO5AV9kYPmgM1Leoq7P24sg1+15TJioo0uTiQY9PuvbHyk3iNNXpl/zH2YTdEFRLvmt0is
b1l3ayevuVVfPU5bVzDlTuF8RlDrIGuR5GmR6AC8Y6Sbwx8AV2etqUvc1XsHMRJJFnPKzMr1gr2G
tpAF2WEqYJ3INwUnIyNDKI7VWngJcgUAZAwZ1TxipXOos0vp3EsCgGTbUgSx4jBOo6uj5fzqzV+G
8SktRI2OBGkBOp2/3v4FuPLKRMkQR6AdRAp4Jw+y4qCZv2Wrvqnw8mQ4BlTVBZI0fhcNwJ5uz6wS
/yAJSHJb7aBPvQKP9aJ3ZNIk/gamOWVNcSQ25FxSgrqAAHz60jDvnzUtWLz5DIzG1vt2UBllrnuJ
p/iGfPu1YfLuOry7o4wA4cdba+iWNUrIkjRHKzxNXCKBLze+lV9MYn+NfIevcO7IVLtvmbLRpiCB
5JGBoMuISxeXin1GrHkIUm3mFziG06Y+2HG502Pudec3oKSeBT8TfnKHMZhJTwh5qO8gCjXTRvKT
Kuq2QK6jrr8IPIuzSQ5fejHdTZCufA2mezX9n4iaxmPgygxyVWq/U3ln7MEoCY0Jwz/6jU/LX+vW
dSzpAjgwUZByUM5foQFdKQwQrGKuqgPcUq2GkyvHXmZAp2f2heurdqHAmWb7tsrj5EmUZFvno/si
lCDnHJAXeEP7OTXQU5aoCfPurKPNN1l5uEAQS3aT0pnOYHY65OUpLP/vtnSxPziKphCd2pixH6hh
7wGkEBBiU6+Ot1PUYzWiCfeYVGjzuR6vOc4/at38Sq2SlM82QkZgoAphXBXImdHDUmTCQObV2tWh
vs46ABd5uQ99tKpzahwxHHt+UiApbbVqK9iu4wu59OcEPyZWJ2qIMD1pxKzakAMrExhV8Gpp7+ST
avKjGH4GTL/2JWh3QEqWuHp87YOtkYnLAaRyuE1s69ibJcZ23G4uU4kTdU9SoXPyeDjaGG/V0cCJ
4D4FHS832pcqP1YsdYdgl/AmmYHARnwaKcTRmyFZbF6niVRYTKs690hqx9euGFaTidal3sYJgNn2
Z9b/27+G/MqinQg/Tf+p1pKNwyHWmlvYX4u5rlZwNMzkPZMPasoBHmZr8H/EGhOi5MXpQsUnQ+3L
3jCD+GLpzjZBzBWxeHEZb2ZMdDy6FMYeeMCZWEIexiI37SJcKN6IhmrsFll8saJbqd+CXi3amusr
f7eqrZAfYX1oJPSxgRkoIfLxOGBAB7SnbwwGEKgDmPLOZPaFz06kE8EqKzu8/vusf8YH/eJHxUYQ
VwYZgcXuQAbIWcvJTSI7vHsrgoSSq3w1bTpCdP+Whf1Jls3PSIEIhzBbSH4hbp2VZCdTM94qzZVg
B+F3+9gmIgTPQmBcm/E3ssRSn3605pSmd2psXhnTmjYdBt5pEOumP0zIHycremjo390Kw0CDh1sA
2pnLk3hnh29+7C9MsicTVhjsYZawae6lhLjiTi+y/I+k89ptHMui6BcRYA6vEpVzsmS/EC7ZZs6Z
Xz/r9gCNCY2uLpdE3nvC3msfigyZ0Y+jI5jMGizT9S4ihLphrao5bcNeL1r0GOJqKTxVQ31PcumW
FMAVNF4TUjrC7oFM0Q02ZZLcDRzNoX+ocrFRlfaT/Y5y+0A7E9so53DwwtChfbJcfNFLdJqsWwHo
YZcxpG3UbrlHBuOHNv5Vl4QosMH/GFtQq8A8VFQ7sceexYNB6cSuxci5V5lbcDXYzVkcqXA5m8nH
4VmAHIQV7C9QnPopmknpYUuoFeyAJlCbcbpVBcpvbPx5zplRAxss/hBr+ylMQQyd0bNDcEO8dsxh
HlrHvi5Xbc63X7R789djyDHoX6oI7a7JQsOiDhz7rgs5KznVnXwGoST2bLqP3DpcOZARe+pcFXsP
RNRdT7KTEQxcTZjsGS9pTwTGgQzeBOB0tK1Yw8TWrQqumv6YRqT8BKehJ8goxMPuXnqHVPmtbVax
fkt30bl99BMQpaOT4oq+xlA/AYOkytOIN6n8hK7FwMtN/ia5ucb8OWJa59HIr05grGtSwpx268lr
Ayxd/Ml22EhrPHXxWidVr/IhYCHiQSXmfGfF2qBBFxgA6G3QMqAs/PYoVnO+Wcn6yPxV2+716kH0
muzo81ZF00fkNdxkvGXvYX7WVuf3eZitqgURDrP3+ynNz+EqXK1st5vZ7vWXV2SOf2x2debWfMWI
fp7Or/5suVFmeNlmm+vqbc312ezrF1+pu89mq2E+22+RRX0Mi/2bGtF9aiv9LF0BMM7etYt9kUW9
O83jDXEus+fAv5x2afbczlGazGb3X/711vzdzc/Z7LOZDbPf370+O35/b4/8E8fZfba5b87XeP5c
lfP7bHFbbN6zxcKcbe/362q1CGabvTn73m63x+0446/1Zb39m48uKzd+ROcACImfmMQjbk5+618O
pkWxrtbNGr/bAum5O8yumxX/8d7Pjurs2/vvd2fnoi+yZ//JPkykakULgLV9tyijjyL45Nm1jEOY
X0t7P7GplRk+higNSwUBGFc2ncmmb8xHOWBA8jHFEQjV1/uey9hMwoVBuzMSr6jzvSTs4cfpVWQ/
velQ1InIJuwxCe1XNJWMLFEimZZFjNjCLHHI6PA8UOkA2fwW6llzvPXDMYyZY4t6ieNT9UneCF59
088CutmoZJdH7sdw7CqPFaF+J6GZmZ4hozotV+yoQXMhKyttIP1czE300Epzl4NvZa/boBpJZHXL
ETQPMDnkE6flmO+mXPtSfLbVeoUBOEPLEHXvsNlG7AXZtjMaeGs+55lqQeaPvA5tGroE6zOM280g
XAwK3YK8Ejsvu2+PdiJf62Yg/Ya7zzH7RZWEL12fXL5DhBEeLg4xLkWF3Hd8ixASJuVUNdeGY3KQ
ErcrGpq7FK/0xxg8kr9u+EqUzzr6Cmi2QpDKzhMy0LPNPkvnO84+nVj4ei6lw/kye1vWTe1ufX7p
yzV/d1RuNv5/687gQpXecvBhZw8z+AgZkhRPr/mk34x1N7I/y/IL0cPYHvj8Er5m5buyP6PmWEW3
tL14SJ5r/zeOIP/8sDomaE8JDz2cCv2nVs4+zVDwG44/inU2G6zeqrjcoZfgLSM73vQeln7x0mWm
47ZCvi3+e8I6p9krnoMa1U3+B6nfttwWtRtSkbA82yzbY/8e0ezryAq0cVnzPY/aInsFBjakx/AY
pgOTJZ7AjVMurC/nSb7SEq7xxr+fgnRu3MgIn8I9Ld00ofZcJ9ndNu9B+4lLva5WPSlrw1xU2jea
exa4kCF2RJkuPhV7fkvUWU17Nc6nk7T04dS5PebyTlD3CBdzNq10hSxtGD8Od2Oi/4Tl287f+R3U
E7v8EuvARxStQEVIw6c+/IzDT0e8NJeDuTWnN2iUpJ/12qUZbqhrnICx+48i/dXKPzxmmXUmj6sV
mu7PguKkJAFXnhsnlkbvcM2r9Zba+UQ3O0uvA38v/TaSuX9V2JQuiz3LAWWTL+qd+k9d9//YKT2M
EyEN6S3dWT8mNiSarlm++0AaQKvGn63eUarLT35nJpjMdoD6WJ8dVYZEeNTe+GOaT5Y6gx40q9Bi
ZuHJyufyDqgdXRvbPxCx1aLGcdHOIJSYZFEizkWmdDTXaoq445YAVdiwLyBXb9W3S+lniN9qcunC
n+RrFG3Omd/VNFKWaT+y+WX1l45NoKjYzv1wiooDFWBuXSzvWqDzochsP7v8Gz0llmb7y5/2TnQO
APuzP+L6tI7JQoEPjeIZwIu8bwHySYdhcIeUUuwzy3fKX5Ti1JjHCHmDlxpdQ+ODhng030P1lqOH
hW2tvJT+dxyAT1uzQbaJanribYqcb9biCLP8taRd5a3CUQG969dXvxFug4uR7bmwyxTuoP4DaFIR
7kUKq/aROQ/TfE3WeoIvDq+zvtNvRojHO3yIFCLMNhZ0Sc640pFY2bhAaHuebQAyitL2e6z/4RVr
y2MRLLT+KU8HehoFXuVfv+v+PG2dtIcenzZf7WkUcZC30XmaLGOfCIqWeT3PVvUtWdULKYHyC+1h
3r0LJgCz/OPQpHNc1nw/Nv83mRUvVg9Dvx15byguWHv0M+GgPg0v5W2oYAHcEeDtsCsYryYb2L+T
gYbMX9iwpI2EmeES1lp0TL1Zsa1+693wWyAsHTi69jL1E9NpBYb/HCn6d4Ps5g/fW5KvMPJ6+B9m
BQj92gVI1WAqcJVvkkCdPyvftWcAjWFGQ9GgVre2tbWdRvFXmL4oDqjAXgOzqqlyqNWBXznPmNgo
ScDN4CWLZeIOSb6bK2iTjqH1N47vNBuOBPGhq35MATpnTnz437sR+aHpMdKHSW0yR6l6nIlJGp1A
N0gCwpDONml7l0cDIf8R/UwByXXgdDIMBsikoUNM/or0fulBAKNsCIu7xso/DSWQ/XzRIDuzHuuy
mZ2a3NkmBcZn+T8WTq9CcPLhWLgJ8sXaXDUM2rkR1t3ESkRjX6hAXqR16h+d4N0BbYKuqTMFQxhF
NK+pi8ARVjKO8lPF6Ast/6DJQsWdY6zy3JCgQIlmNuA6ij9k73fEEAVuB4TNUnT3z6p4I7qYWTE6
ec2tOrI5RJwTxHjFvtlmfS+Jl7FB9p67/ruo9fXQn6x+E0o0IfnJqHfFoK+s/GjiX9TNk1x+eeNK
G/mWg/LglAzF2njrof5Khaj3aUWok5Rtqt06TA5WMRyNvAd7VAOXOyaM0T2aLXaSSjiCOtnlhkOn
5qmzQclvQaj804heweI48OKoLenEtQhsQScN7W7atsXoCoJqHZDaNWxscg8F4o+4tnHAvo+sV9Up
LFhE4GQbg4b4UHx9vqQuxJTI8PbsY63oMyKbz+F91hx1y9R4mUTtOeaeJUTJj3SXSfWt5Y3SsDw0
7IxUh9pW+jfqW/Gj6GTWOJm5i+JhaZbnUX0hncHuR+/o4zCaWKyFIFbrV/jV6VAMC6K+4QXVNU9l
31MEiMQT7iyrXydV+l2wW+PPWrF9A1FlM56WEF56yTrzRD451le001MVuZ2NgfM3bK5J/fK0L03d
D2xSSRqZd6xlPfKy+tBcmUmHuXwxFOTvGLrHeHNW9sShUfy9kiXeOedeWRU9u4surBmeqlNSppnO
Ghce5iriM16WicNFix7qZM9qBFW1vciiFHQ+gdsfHfJfk5l4ZiMzw3/cFT9teZcbxGLgDoIV71cA
bwNBQaVQxiMMrDRAzBJDWqi3kj+y0T6OgiNDreowtHSE4XeQl9H4k5RM9rKKHopRXSt9MCa+ej3Z
KG16HCVraXXSMs+1WQV6YdDXcROLXcmZMQAyjaHZmOb0ilMkMnL0HXLq6blFn/8ndRqMbcUE76kQ
dd7PEjwDVNBx5Va5us5Mtv2UkwZDpcm4tcxIVYU5Bw1aUdw6LUaQw1JrvBYD6FosGkxKv7Qc+Uv9
UtSTZcPJSdfExbD75VjGiJ6RDVC2GttVc5eF80DRceUdq3HltYKKz72XHcDGMgUhaXc5RlhcWSXA
hDNPvtctRo2NSvylox8yaVNtf4UncMRL1BZI04A2ONI7lHE31G9KZxVQvurX7ohmHBJIVHEh8hA9
Pe/gaFuGeRlyKPMroNxDRyHMEYWUQVAhJza7ZyRWCCAPUNbgX8l1pj3kcqUBX2nJ+Q7AkCoqzGkq
657XSiEqcO9LHtnmS0te+FCBrKxH1HcyWA4x6HBNn8/Vz+dlTRQw8T1WtcKTtB+xJMvjDkuPwdEf
i0nwv8pmWBGtAx/nv6Iheeh4Rz9HVuMKjyF8iNXI/iyUiT1BKjnxe4UBWW5Zd0QcBRjejnlmAzLL
0B3DPNaUblOTgBWw7DSpTBG1qKKVj1dt2pOEBKEIumrItr9OOJY4NGJ9O6jIUeOPKWdr1g+rYaKW
Zfqk/njWtsILjX3QO8ionRLG8KAptm0/onB42f67FAZoNyZOcmRsSQdergIL6DdAjJrQeGMboA+P
wzv+no1v3qUIAQ8aEtNbTlK/0FDSTcldTeGPwroHrzrjmG+S14it0rLIkmIVDq2IFLxZhxaGf2Nw
cPRbYfA6LyeMhhWpG86HPHicg/z5pE8bscRozmUx4kflMSb/ynLvEZVtZVtUMxvDaigRymUI5F+t
6p1imWeCxVmUTXOZOcnI9dVDjPBJjG9Tcuu6pR1g9k8JZOhObNP2AXrqiFV9Bc8IdnsVfCQbQyWR
8TwgAu2nSwPuo34kTr3JE2czIjPv0pJXVOICO2TG28HqnMVXj9epTNZhglUUoNxw6Hr/VEVcL5lM
6EBLOJpzlOgiuRrOYaysLZvVRUVhXym/IQEfFEluKibC0LvkyCTmgIGNyIJCYVzgv42Gm1omcyvR
r6V37vIAad24r0vs0VhueoE/YxqUodTIGNLB0CcSai3rtIlQVmu/BrsT74zMJxtAyo+OgQMycxAE
ezC1vxz1N2PsPAJSkB/2gFeLdWZslosMfTZuyUWgsdmnvalZdHg4M4WhIEx1osODVXQWyvJAWhUE
BiWGAaXlLmiwIshzymnCWk7X3FqY0bgawnJT9S8nRloAtCWBr6mh/qVNCPKkgzwIwQjajnKphpCp
L6g6DmCYyTSsmc3AasPlJlcX0Fce7g6DmfqN0L9F4eGiOtw8vm7GvHW+4UBJhiPD4i7d6sML6oad
VN+WIblqjReEJHS2LLMWjZonf4NwgQ+CnYP/7p1kLaNLcTRtP+L60BlmKna3tnHHwAbdYSO6VGyH
+Ny7Fh2f8ZLk5lHY+aOBumQUjCM7nDW0y30yuJ36aJtiEUL6t1QDpteVqw0LzASyQEcYil55cNyK
l1ecpZF87LWa8dhXVWiHGgNiW7Vu9ojiswczu7YvA15zjJNUY+TmNQ/ZSi9KyJIuOEqsr1QYp42N
JYLxdfY26WorZxlqxHqjwTKFI7elJqllg8KCIwPbac3Gs1CzdQe1vh/jecEJ3A0T7y/bIb/YVIxE
NPnQkw+QV/ygmXnqug/8jm5Wo8uEcxyjeNTpQ1X0904YrypcWzE8Ri3fxRWdo/JT26xoCFIte/q4
GgDwaKZzijYJ9iJ4gTfFMHFlD6JvaqCF0ijturiH54dBTX763a9A2o0VnyUNYCiW8TA30M+bDyrU
kLWyYy6krSkTPFaedAqjxlZ2rcZOD9yN10HavqbRXk73I8t8aJco2CmGW/URQEqoun/j+JRCfU18
1cYMgf+UGwm5aqFRZg01DhB9XtJ9hAnP/XBO8niuG2zv0ch0/iEGFZXydGcT4+Zd3XyJsXfLotCn
jpm+TFnekWeaz4bUf6RZghvvlQtBH4CfUL1K1BAFwU1l+mnhZCBBdJgAmmEc1L9yGq0BwBIumIuw
OkwWOAkOuzbkxemDs67of6LexmGFv47Ya1gm7Ra1EFhPvpW0ZRgYsNAVxDH/YyLmXBlOXnpNZCIj
i4UV0xG5AINY9wf5vZAOYgGnVaoLMr2YC0WJhAHlPAjyRfU5xvtp2PT9R+2sgw63bfXnY64P87uY
B+uYx3ygkaXwPbYE7nwzpDF4esWL39gh1mVp5vf3nq2i1+sLUhPnNEFOcHbYzupI27ICq69j8Wgy
KziqzqpQ4bg+fe8yoP1sVWfO121H6VJTt3WCpdImzI+AR5VUYhUTDV8Uoo16vLcMIXCVEToXLlXj
FKKyFVtAiVmhQwYM3N7GoKYPplnrDG4fg5EkJ6A7teFHA9SY+K6TqnwITz+aRUu9jVBOkxGiQOAi
Wzk0IJHAVCzFmjDmi7QDGI4TahCJ2deBwsr30eEfEdkooQ4Dmol/shv1YVm0V0+/ytoCG47j5TtZ
KrfcwpPyxd2JshGKuP+v9a8JNZtB3cRdXFVP33x61a8+4j1rmQG0oZsmH5HFFG7WeQuPtk7IYjX/
ApFgpttXBc1naS7yDE8WlhL6qUTF9yihF+WxHKJlhBolHVm3YbmNbJt2gcCkS2NPONn+OWO/bYM/
3G4qWU8+uT74leDNqvM4QfSMjDIbpa2OPEfhlAsrYG3Vr9FFpIdx4eo/FTwfwsdK1bmHo32Nwlfp
60ujkBDnk7PIospRsPvGk7zFFXSCUwzP7pINGFVagt/YKmIJUWN5rU2qG7JjYeso5q/uRLXMWEdB
TzcRIp5YS6XhvOdTGMvsI4wr6GxfGcdi2o3HjHFcBaGuxdhlWbJY/KVsA6phU/EoRRjX1XSTWhkO
l5Op3dpwX7OlpC+Epzit0yz7Rxjbws/6DeSZmUOJhPKeLzeUHlX/jwIR0VrNHae3yEwZAedRsRAm
YNAkM5vPhsETKSQwsEs6hYr9rW8fRvAzmlHgBw8B57Av6FcroU5W0xbd4IaqbmAb37TfvnVtpQu2
Ym6tWvRO1ABEyIVbnM007dvS22Kjncx7MliMbv4SCIaeqeHAIg+T6DPZ/qZI3RrkgoSmoDNipPAW
kcFQFe30ZPXLHKtUR9I03FdQgmBpO+QJpbHT+A6j8eGADS81euS4+BQwjMqykIZClgU3g1q7yZGH
8+xU/IvJbRB0xDekMAJx0vA77rblSdZgdvMjGpxqV69F41+6EsVNG99t36OZ4CLOX4hL2KWzYC6f
tO50CbtYfVvyIWtQbMoX2/kXjn818ZQIi02qQ2d6/d8EjrF2XarfZLYo1rcWfmAoXUSMYHyH+GDu
XaR2Y2Uum2gRMJpHGYJNNttwWM5MduPlCNVAtVYKujNsVhrb4Maf/iZxzqYbHaB59OcEPBpMU16Z
4ib12ppuEa7dPmSSFoNtMcB8cwekWbxZIAxVA++Zm8Gq0I+8MxYUJXhf15JUDMEhGFAA1QHpfxbv
/SZDZ95jiJVzhFp4j5SbPh1671zGtF3Cj+jxWxoBJrs49fYMked1jy5cGd+SxIbOB+rRI/2OakR2
4NeKfgPtC20naOh/CpaUGmWgKAMpRsWyvRjPJk9VGV80TiqTQJV4QIosMVtr8Ysy8EXGu1c2dsd2
3lNSdLIOQ9yNbW1HEhGTCU4VNoS6YxnDwwEY1xUI6/Fb8CPSmgB54FV80eRP5sNe7jE5GbT4KlgG
hNdFMC8gmAuoRx4Wq45WxaxupXXzp+kzsIadz3tAylwT/HjGItLGw1CPZPq1jMLyakJGzH1EITK0
xb5tjWeFQRYDhQ82raU3lIun5YkAFXwmcV88Ye7uUin46GU5WJpc0HGSrq2y4QxIp0OFDU2uF1Vd
oTCUWCypC78f3Jj1tpHku7yMMfr9h168BhnTpgedcux9Wfk5KKy9N/02xFnEvO+GzDiqvrdlBy8q
26Xw5Ui/tFH21Rq+SIjFlgWTTMELy4jSS7W5wuIixyQl5BSGWa46togSMQqcUmCLsDbM2/FJvqYf
PmjAoSzNYwvAFpMxxUMDmK6Fbt1xti2eeNGQg3mMbCz8H5jz0fRsqAnmZDxQm4Qs5JnhoFcrlepf
Ujur3oQNElaf/wFyWo1M6N8+HHZqi/c9Js/KclVEn4CH+O4qSi6RkpZOz1RQDzrGnn6K3+s7aveJ
7C09SMFTWblm/2plRnn8A0ovZINHgwqmwr5vXHr2AVO+R4Yh+CZo/nhsE9QI0xdTAS9qYGqghhxi
Bvo9u73iWIfWruvNa2NhGjRjhr9ItVUpvNRddC4RpJmN8kzRdlFFXQMh0kh07+o3VFH9aagx5fMB
Irl2U4YSMjoQnYGJp7L+bDdtMhFihmIAOmalUdhrqavo5NfTaXkqPC0Nj22TBV+NhKCUlaNZeVug
ZAB32DM5Gx88sp/DGADTxxwtO1QkA2RySfoBqiQ+m1L1EAV1FAac10wecrRkk+8dlMbZ9Im0bmXi
qkHj+4YbK+VRtvDLjPZvQSnb1PkK6v6mie4C7dIUZ5kJi0KPnUcrH3OcPb2k+pvIQtZP3GfMDpo+
XxQyoD5qbN8xVjY1Va4usZgzMhGWjb1GQHNCLC+aczE7sOpo6Yuthp7tNJvMaiyQtU6hFMr3yQwP
Qzt9WqxjpvRAK1U5z1Y+mua1ZkJa6e2Copfe2JgH2GUCRrGlHVFZFbtY+TXlgR+J625ggAW7m1NC
x/PREAPRquXRR3BclR8T5LXoLuPMVn+a+i+Y8jnpI/GF0YKtBWtbUlmcdLhI+7PMrwjAkdI2CCBL
OjmwQiMwduXehzskNyhVQ9LJLA+Tur/VSKiDZ74Qk2zZY7JKZpqa+ucovJN0x+4nBzhl8XaZDTSe
DmAxOKyue0GT9lKLLp1dDfZeWEiB9HQ0pnPyB1qDlY18hQJD4LhStoFBdpaZP+qUhvpLeAw749Pi
u1GNh8qH0RXKApNOLDJpCz6mSYzOpPSWaUvOiLnOc5Zq0TG5Bo7+UyIY73PkbH6UrEZiKcTo0DLW
UdZSlH6nshvC1RqV5OZRrMgOrLvtFlbcfKMylozyZi2l07sLDvgAV8p/RnzyAfKbROgmL1A6y8Z9
TChVMZFGgdrYeUhgyKI2YZLLLxfB4pB7ansdSDxcRnuUufZS56I7+XVQpL0ygdT0rBXRW1OhHkH/
bAZmDnaXXDK+jZTuR+1TqGWY0P3+MpqBy/HX8x1V0Wq09tiHsbOVmN4nN+PWyZHnoLhG0LpqmI5P
nroLmKM0WKnTsduqA4iCH7pXprMVaijexslbDtR8vvGqQTk5nr1wxoGkzGg+ciPlbGVMjfU8RYjP
IF38KpjLEulmXG6tyl0JTM9MBwI0uaNUC51QygG/NsZrH5FAysaRNKcc/5dBDWx70NIdkVFAO4cv
OEWiayIYiWSe/uGfKfQxlCLmmF3o6unkNTyCbKDxnRfleMrK/mZKUFPGYOlkwyWJ0oOdAbxcQ9bp
AvsU2JfOlyn+qUQylIHAeGKGb3rKARY/woonB6Yt7g2Mgs7Rmap1ChYCweRuDFiGtDTdnrKoCq5J
1V/4RrlQwu+wl35thnqBRhJXax1pSddIALj/ymvcP6DI+MwRMo8gF4+AVwnNhS+uF/abDqpH5hik
tiEIfgbM3vFJuF43fhQKFXU5dNzxywjJ14QSRmjeFK9BpcRdi455KF3F6R6J/qdRY0LOXtT2sa72
zk2rH6Ij9+NnVCAuEGGutoaN4pVwHkrTh1KRREYcjMFwErt9Ltow8pFULTlhWfLnQgtmoPBRcGme
OovtrX60/WvPHIYqciPMbR1avGpw2AxOeDXpdthQxjx3S7NHmhT6Z9vjysBeoVoWwT1o7Ht7FjeU
NcsCJ3x1r4xhzZqvpC1Df1n7BwvDYLoIWW4Y/Kh4ideq0WP3nYs5qhl94KB2xFWEIFlQJ5OWXYvX
YZsvZlrxyVBjGYJltHDK/iEGkppjxuaXksNPq5UO2D9ibmhGfwY/eIYZNQ18DKdQ4BXeQAc1RXY0
h49JRiRjQ5ZCNJzLoPHR0jXttsTIgSCYX1+RE8rqKea8WdnVv9678bn49h9t8t3mcfbFWiNu2dsC
LX1JZUOLg5QoqTABgf2hO+9ta1Pb4Xbqasa8+zinh5AMuvGRRhClIcf16BwErjxDzNTb8H+daVkW
/lwtGRsbBa01ZVPGnwBqiyXRJDUu/qqzGp1l/YltA6BiskqEOzoVdxEoCx3puYXng2Res1greXMe
kJHrbxDHeMNxcbf9teqKs5Vb+0ovFwPLsNYCYkm4AhVog3leC9tlyy2KaxfaQiNLD6/gsBwYuHd3
SDHo47O1Hw4E1ZAJr4+rwhkh1r9zJyBlc5nhPNdfYyytMyedN+WwGLGhhXQZzXNsPuXWP8sGdH7U
FGqy1zznOTkFM5LKLZZTpwCa2gba3qx4wGLm/CjkeuiMcbwISvlglCQpE1bjjkWi02lgZvRhptBC
Z+TnxiwJ7bxdKr32mjDBltE+HLy939Qwl+W11ZcuifNXI5XOYcuDH7hkWMwTbMNJzm6C0yLP5IM0
kBoA1TLpmJ76ZwdgYGmyCq+XchjjOwezHA87Yceu49TVqIXkce2F/hJzoJuDy41VbZZGW2c427hF
aJJKwsh9E6tPxA8FYwru6KW34mUZotXumIPtUdGOGFlg19IlhcopNifwhJ/jb2QycorJIMd8HQ8L
LfWJMS6vPfbrSZe3BLGIsyD8nkr9muURdJtxnfzX+bQuadSs486Gz7aEm78hVtf4HdhRdcGjpe2M
UY0WzCFHI3OrjcrFFA9CS/BqUCeY8R/mTUCy4xKDxry2wQJEFqgxBjFBB5OGwJZEuWu1wdGazQTx
21JR/FVsmHESdvY/IT1Pc+wvePNq6ahbZPI+cHZB90LEbCwZksgYrIRBR3j1CWTBze0hneq1acFM
rP+GG88lHpsvMEG7RCHXkyNMxfcJ4C/si7MAKgQ+g95gQBWtHKw0cFVV2mbme+SlV4BCSyjXYaAG
wUXi+hHSwD64hi3J9KQXCy9Tec245QV6KWMDIZbLuYSLqlr5OqLGiVEGw/u4WTJN9Ij34FcX7TRv
+KAybXQVEzoD+aitk/O+qctBh0bBBgN/pgWp2mTeQGE2LgmuWDPNZDXNoBlJqaHrfOH5SkVGmtuP
Ir2Zw84gzqq2yLpxjhYfb4T2hqcM4TqEmDHba2yIq0Fhx87i9MMaX223rb1LSQmJT4//VYiFEekD
XvhQWqxuAr8avhJ1qYN1NxIYSZoAvbF6NU9GZJI9yQ8t30IMUw6/tML6AqF8shBWjzdT+5Vi3kFF
22ZFv1S2aoeyLJfmUAHnXrPK6n9DkaxTEoB8QXwK2VxK3lMjiyUBuT9QivI5YMiUzEte0gi0Ypix
pONXtI6wkE91wFzY/cJuIVwSITTcO026kb6zCiC9GyOEr0dR/uZSQ5Ww4WFB+xkGH+20TeeRh5WT
DwVcMVcWfWgG9ZAUqtkQEGg7FcsMOqjcFcs4uGfjR61rcxFTlClXb2T+hzffyhAPOvAjJws4mIi8
Z/0EK4SLK5JPDn4yMUd3RvrvFB062yw9OZsUi1Z1z/gkJVp9vtxaw9oYC8PMmAN6BYKtHxWd2p/M
35Apa4nEyibqS5Xf3OBUT6qbczti4NEZYkicJSMWUEEDxrI5pSVy/eLthTEapL1X7EtApxKJ4HWz
5x8ZKp49qL3RQuUjJNOIGZtBvbEZ+EDZc/XgY3oUxPLYukatryqOfvxtXMrrmBwcOnMUMawGUS/a
yd0RKRIs4AtMSQ7hCoLso/gI6luafh/1A0EKdn5CTYm2XypZY/X+suGQ0KGj5liGGcCTF2XohAlO
Tw8npT1kKzP2Ma4oouUEPBRO0iXnxUxawX8XFb2NdfZfiZfFDC2Mc+3cg43CkNhuGGb4f3LK56ld
h/bPQcBR8i4zUmVE+mfxg9ulspU8JgMR4UyLckKioBD5wqMeOV/4DpI8X/YGg69iR6B1R90lPMkh
kmIl5ftMcc7iBgaBrjHCEWEuQNyspYD6UMCjhS8Jlfjyov76SV4p++l2I0HZifEwZCXEThxuEtLN
cBJ79H1AqSepCM/srUEZbtsSHoavdHzmnKhacjQULj8Gi5g415BENpx7FZIEkQpl7DP+xCWSEkV/
JPbWsiFCOP9kg3kU8YeAc7gYqCKgRvAk0mXKT/Gce6TOMZITrl5yPtT0i6ldPTAFEJwSsih0uEp1
pWBN40WecE51xdseQXbuhRBIVl+QDQzEjP2iEPLaup/ZFPgoiKae4gppFXRdJ/sVmWWyIiFxcNa1
wGBov7y3frEPSlRFBlhd3HIBcSnO+GNyFNVXMdpk9W6KsgtYuEZZ0XN6sN+vwVYkvcLejgJcZmgH
R6NdtBzqNEisBAeJx/m/10MhSM6mROMPS93LZLxNUZQxVGQgDu1aF/44RZ4NQIB9JlxlROHWrfSw
OyvGBWQpPRUI8SnY97hNSyVa9vq7QxHaq8tqoBTLgYCHa1XDPzIAZQPHiW8wCIeF3SCTK/wnLDCk
bCysrepU5OEt4hbIk0+NusSD42bwzaA2YrxjnDt7JHAeQosl0lG1DzA/clOa2EhUVwOupxkXRRMH
HycCszWAzXurU6HTzxqoiFp78/AaAiRi+CEBUK52Q2m7oxIgW1d5PJpVnNfRTCflOTPTk+SpD6Uu
ezezxrXtrBKKqMin/8koyNGyHApAkEnynEZe/1Ayd0lA4oHTlGuNGUnvZUcp7fZYD5dl5pbGp2KT
A+mlc0HHNwC6G2zsPGN0WY/iHUD6zJ4R+XM2L/WLgymmldBTJ1eQgBeZprJGq4qBlJS8Xr00Pc23
CdWgSeIVeear1MhBuS3krN63XgAkGsbnSDnV/g6KA9i2Xvgxa25BYWqhV/Dl07yTImxN4CeyralY
W+RGGxDcaxlfi8XSn4DVn6Tm5XOSZFGnCAVJk8K74hFZERFz6+TtpQv0xYQtNCjiG17atROStWCZ
82XG9iK1kpMkP0NVdaXoO0VSaLBbkkMLj5vvdjdGgdzjXAX21qaSs8dHaxuntEjY/RxZxeO2fuSx
v7RYFuQ5Nkv8Py2IQbL7EEIE0m/a/A4cnp33RY0l2qKZ1jM90ctmr+CZEpt/Tf1WlfZppoidC8Qo
QAgRngo/47dtvPpIOmJ3X1bStByLxh0nciLN+DRCHrC8ZGk53ufk41Yof6X/kXReu60r2Rb9IgIM
RRb5auVo2bIsbb8Qjsw58+t71Gmggdu4p7ePt0RWrTDnmLhfmgL5JlS4IIIFMr3FJoSufNFRq2No
1JAQaButeZisCjy7PhrFI6bDC4j/0atlFYkN5mzwe+1JWan86hoTJUtRQOW401lyznn5aMRLqd3U
AELidvKzQ6cd06bb91y1WTScrYzD2ZcIHA/Y3Wb9SHTSGhwOgMTnnm7Vd9Di83kbhljJXrDvhUQA
+typIYlARAy07L/MOJ+b+JSzpNDxss29yR7vzn4GiRzRqryY+DqbyuBi+crES5gS0lptp/ZoF/8U
l6JCdKhcbr388rk5Gd4Lwik6ybtNmx+vEg26FxkhSizIjeuz7m7KP5aNQ/PNym9pa9ra9O4FqpHa
iACfzasg8lcGQCLNu3VMOwSTjlNgIrXjgfV1pq3W7+Q8wLnA+z5WlsSjn74GlblPBlYJ1NPkQ9O8
MisZ6Z7A9v8nB5nlM5QE9HngRlalyVkYr+X41w9Hw/6QBuDm8rZrbfKPhVz0SssUPpT5ro7sWyvn
tQY7veCV62yM5wJBd8TLnC4tztEZVlBKQIvls8Z3X/RR4/QA6g/egjUKhUFhlHsd9L4gKKWA7+MS
7Aa2XJBvPRoPX78LwdJDSVxcm5JrLRrqw0pbGBM4EEYvM8VdqscfgeZual2sRwR7CrGsW+KKfEUP
JMrt5uCm9C6ZnoFlQWvSpWePN6JhFDRqH8bUMTdnKsLfyuWhJPA2UZaRGPW3swzpkWrkNnP2l7nb
mOA2kj2aAPsKSjVFcRgy0j6wtDsltuBw6FFIGVtP735jesvZ5W0fv8RcLVwCQCxcOYwJ2OxqE3Dp
+oGpbgXSjNiUnNud3eO/XKPzRDNYMBgS/CVjBl+G1r5ZesTaLMHEp+g7TTuhJRmI+WQS62dfbeY9
u36ytJENIMyqiCJiw4JIZztkMdIMd9G57amL8jPT+2d/xKFPxpvJrx6Sc28Uw3ouLkbnH5WaLnK6
I+AcehE9fkyj3EThN7CRTdtS+A4gfcfyrZPazqFSI+tpnWgfhSw3nAQjfjKF1dW1DF8bBm6Kwb6w
yBsmlstwy7dBr19jmLy8jNgH1SDxqj6UtBv+gJaauMvQkPUEXLN6NI10ncX2bu7B11vjTuo60M/w
c+bvnCtFBokcukxIdCnWpRbvnUZ+cRCvOuzPNlehYa9IAKr4xC8+j3oismWpJdsu6tejiVCHqt/O
hrMxmuDeykNdORvc3NO/2C/f2vwiW2ObzenKyq039XeiIFp0IApoG3EMJubNYTldvE847xhf+8na
whgiGFIErnNJs+JfK8GWoC3I5Dmu+GT9ZOcX9T4eEC4hhumJt5z08NtoR0rY+YY1GqnpWXlrcs47
+EqYPnNq3BvfCdeJvGRWtKaUH/St+PMrAGcF+Tf2i8LoeNmDLhjwwlyT8UjuZOHcC4u1JaXVwF7b
mIHgAB1qEWaXLvtkjfEUbOXxI+gmeK3jMuvTXdfYW33cF4JlBD7C5N1oGIpDbWR45TFmRomRUhq2
JegDTMY8xq6GJaVnK3Sc60stkYfQKueZjgc3X0/hQIYsnxX3BjsZmCYLR6fqnW7ZpCHN5W1Fz+KD
zcW4H7M7mxnga8PN8W5qCxMpAI8uUEQrrP7kv7YQItXC3Zx9VBZAzi3j7AkGEtwwsVF+WlRSjsfE
Dq8LJGAlfdEqHxUSu3GzfZ1Esin4EhMsXhjjQSwiXgmbnhIiv2TcepFlnIwMIbn/WwcJHkDyZXZS
OUCDmXqbi9WnSKqdkSEbs2LrTbr1qsjGF511mdr6+LSpPWMZQLYxY2dlsvZpjAhT0Ho0+y9Qmok0
k4i5y2X0KTjBO7aoDQOdjgS2Vw3fY5/OJ4dpM7LPrRI+FXw1VULh1k5bEqcQv28GBBoOhWXa8e2T
I4NliBFBgb9C+eurf4WWXfSIXTQB1XXevwXJxZ5/HWam8Ec2uusRWUCbRMgJDiS9Bi/1JpP7gAKE
gGhSEo5CvI6s+kpMJzbESJMTeBptCDS47wQDfmbvpHvEmGT4SgmMV7podOMZE+I+PQ8d3YgglRUB
YVZ/6blxTxATTI1kbIeLJCVNCpjYZxFNZycy3qKB7J00WOce/O1BYwYxkcD4DMxoUYqXhjjwiXg1
VU8AO6+LdYUsrQqZ13BX58lG23VeqjRLh9CPX3LzYUYwvep7Uz8HrXgVfOQNMYAR/2Ig2NJnrP5X
UIb6tHJ5nRGCW3x0LCErA/6WiYix2+mBtSMFBxP98DQ2lzonkyHA2FVb66wJfvKO6/69iL76Es2n
OlmYoUg1rGqDXYwiQziM1OfwNJbucsiKnfDAFKYt+sZu1QcAy6h5LSh5Sct8M6ZtA6TVxP0ldxv6
FefMGm3f8Z45BLY7c0oIg7PymTorv10p8Paxto54993aB/87+GSkumujc96SIP+wc7xLXv8cYGpR
f2BAKE4GvciMLQBqsu2lwBRV9VsrHv8VOZ3Ive31dYPGRybvSQ6MxxlOswY1pP+XMcmeR+0vacp/
kr13ous/QY3cob7P1rUK462QlPaCnw88MiUjo0A5k2f/xkw/VD7kJeSKcBgX2rdAJFrxjnTE1FqI
j6bsL++L5zjLvmRFIavOmFF/1ckP0gASND4m9Wk3gxwFJsUYwCleXB0BnWxPDYkXKYwDZ9tXHFPj
QzQ46IEMUu6IW8nrjhcKnZ6hsQgCpEGbgsWVmeS6GqGVWK32UN+4XztvADCK6RLiC2vnX4X6NYhx
gMwb/cqCWkAH8hrR17VIMgxLoo5DMJMjbsIDgGprmB/tMCIkDgnsuIEfUvopfh8Zv0mSrc320Zbw
bElZIXbSgtNNhM9isL5zIjootpw3JSGK4SXo1SPg4gUGsKzQOKNeZTlMcSifsKFgwoFZRl0zBD9Q
usSwn+v+0D0a/oTTVYeIJAJdxxcmaJ1HdxVov5OLiNwFhhtf2RT7ISttfo60d739N45/pNYxBo+M
4T/BlPrROc/4gGiNJTCF6osD/zB3D3TB2cD7Y/nvkgfDccGvsIrt+pVbIyvUhqd5xkOgBYzbRlRO
rBoGMu/YjU75ozE8jh8MCxz7MMVYRgmOBMGZ6NEDQ0p8crCPAbHmWAGIq8MVjQE3DhTIbdGzOGze
QXWoZwHlmir12MqvIECbdOisCRPA9NVeKz/q4M93aQHyCAEh41gPvhmTP8/pn2ZJGPd0C+THkAPj
lOjjGMKxCh4Wwfxq0QF6v+oncxCDEN9Y3UNWW9e6aYgwYvts6f+9D3Z2Jgrlqcu741CbL0WTri2K
Q5shF5SojRbWxJdYDHoQu9Z3pVHvNXdnzPEtauu7D6v0ye+HlcHCMPY90g+oq42X2TVeOopZCh1b
/mCeG/RsUaB/I0mV0Z92tero1R650ka9ZD+gXGOErBj5A6yazmjY8jmOyvrgpT0kgq8ogwqM26Jx
CPcG/OdP0dfM1K3P9HUGPI6V9tLjELKViHVrFanahNiM763xN/KY3k1H3/xwAWxxAvIAqleL2aQj
IWTvaVMno12EDJi7XficxzaBVC8lm5jGXqmSUVTbOv9WKBS/bXc1eY8lpMGuwked7Svv3XNOunvj
xbOGo5fPW8Y7mAR5hpK/PmmXRnnWSZ32qXcLd2bxBT+Qzg4cadtQR9gN028Wr150tHnYfBcAe2jv
Ur7UCNUGYN+gde5GGRHig4EtXX57uE9yCSEM7LzH+L2E5pGa5QskhHWWoaBBGhB/TjBAIP8uRYoJ
RSkW0pEBzTt+rib/sDxiD5C38JAWtI98pj+dW/IrpxOx2gj10v65tEvaKm03x8/ZkLwFQw9bZ4j/
4gIQkIqfHAto5T6W8SSI91pnfJahOHV4s0vB3wu9e1JdiLxA88YJU8fKN1Rio8mUayb/bjoefoin
OLm0gjk/invmx9qvUl+n0boRDITTg8E/Uk4x/gR1HT5dZmu0NmzqUwQ+YRi9FXK8j/reCu9G8FEW
O9gJSmWS+/8sE9c1pctxgFvUi/Ks7igTI3hf8mnkzmbygPgFr326x6UQUJtij2855eYu/qIsIgWB
WZ0XbMN5K7RxZfjpWUGZBKl9ujxEXEoyMDE6Z2DqHm6tLyvGPIY1oCAaljpCfFv+K7WLeloSIqIY
5THcn9RUIwp3YgSV5WgbhxijKf+nyX+O/kjpF2KSBBpN7MjX2UvvIwe/pUKpyo1lfKqhizsyvOnF
84BFVirpZFWvrFrfGuG476JrhLa5RWokfPEIsmxZTBEpPyzLbOOaRQimyIPXpbWDe7yy+ZWEb78W
Y/Vgm8it8dm212wQD2+YD0MYvMr8PWNIpRtkuXL7tX71jMuQQScBoNvQ7hKiYGzMppTbobtvEFgK
/xmdr914O8tl7WOS2JtDuyn04BJk5fJNcuNR2+l3KgFs+Y88BdzFTGk2b6Dsl0FYvsXgQ0ud7Yx3
TJzFuJ3EqsCGNAeYCOM31XsJ2ny1N5mG6kldd2lNqYcMsKrwCW/QMYUOgmZ+6VYy70z4kNH+OhVb
QHwPbLon7KsIEzALdcOzh0UqfB/DZGsbKpAOXzy0b1XPRujwGv7ISExzKi0CbpCAJqD3rIWlE6Xn
rKwZPbizQgmCl83cRUa9FqG5d3HC07Awu15YOSiHMl8Ypvbajh7/l+sad7e0Shrlb2/sl8pLYZ9a
m5ieiLWBpbHHYLCuT0tq4JyBJYkLq37C3vpBR0qXumpArJkMdjydNXIxn2Ju5JCCybM2RpSebA7e
AsQcUHtao/jYaDe7R56pJddaxdz6HTnmqKCRWLqdSigBoGUM1znOj0V/Mlxz0dnWwo1+mU22CQIS
ICIdGQSumlmOKak4K+DLARcN8qqyUz03zX8x72d9m6BTGOQ3IZiuqT3rLKogO1kg3x1FpQ/CXycG
YKg35ipSq4Co3lhUTWXYvkiDc7Av0ks+MXJ3DWNh1QwyFE95GKj3Bc/nuObVqfC+uulmbl4LbLD9
UJcb6dDwv064xSufJm9gG615vcRA1G2dmaWwFM4xLH6aljcmDLu3uGH77mg8t3aI84nBIYLdm15X
65DFUx2Sl9WbHIgdE8CF/HCppUIS3o4ucvDAvvMvy5lZeIFYQAPnkr2TK7OgEQQS/Kw1FxQtvWFh
0oSDqe1r87nnSi9vY12y+t3YPL0tcyzGzJwSlDe9ErP22YbUbD4a7eDP+9YXW3Wf9fY+0wpe3ZJl
XG6Dm+UD9S7N0LxKwFAETi8SXbt0vr9iUnoJwS24XHxDdQyz8YiI70GZfdRD2GhFsZXxS+erbGzr
FAlEuwSoTg4gSZx+HjAAHxnqxDoorqzXyZgvyE3DVUtWI7W5sUQfVjZHzbfUX0C2yuVRd9nFiOd/
U41RU9saw7CNbGb/ZltdZUdCdyvvtnifMFSFuIiZaUMgxQdmwuug0u/vZglOLMjHZS12YWUQyIL+
dKzGBynzO775wL9341J/H4HnQ++JwIR0KAOcSiWX0sOm3yTPEpvprtCqkWy5Si2x6fx8gVUnYYpV
hs2Jnfo3sm7dZo+A/sM2o+8hHnadmxy8bi3kuA2s4lVC7W0xJ5o0Heg5KzIOLHyy9aMub15RvEQd
GoVoaaHPUFTYvvqWlH2woUY9eADNXuX7Ab0qpIScgaOGPiG76sDZ9UxTuqg/M0C+Ye9KQhbw+FG5
dOI3CqmNqm3KH8b0qHdbNW0hWVF0uNfitcmkIOyyZ2Tgm4AdTQLbY2ztK9W41nQ8kSgai7923A7D
2uYIjEhHYadEHxvU5q6jyhDmqwsGa04EDSWBTb8NzG64njoJZ0mG4oG0BA6xbR+x5nS+7XiX+F9u
FbGVbpej05x1OPp+kL+MunVmy34d3WmZWNFbIuadia1BtNmPNcgbvD7wXxAoGzBcok0Okf2X7bgl
oHWxlxl1YlJZbkx1/DLH0VZ3pl3NMneC3NZi//YobOzcXJidta/BE6Q9J7wWwmUwptPc3M34HOY7
PX03i80Q8Ktov1W4y4alg2/fnMQhdsuTM75I9NEjORJpuZVadPImAoCtfDUP5rVqZxBARvtPlAQM
luY+tMkQnweDOoKBewOKeG4QvZRLEyFqwm6rmKZ3vo2fYCAzzrtW+jNg5UCnPOVKzEEuKVHfV6P+
WoiImIa7E2M5DyGnZFNanaPq0GHe1hgGdXI5UCurfMO29ND9Jj8a6Zg95o68vWvDe1YxIhqypbTf
TayFsb8Li13R9zSLJismjykFc2Js4cbQPLc0UAg2CS15yOTZ1kB6otmaj050aDrMHE2zKRAChxke
TtCF55n0BxM1oajRpBJ5EV5mm0M09+1LiylaDCcV5gqGjXkSIjIYFq72gb9kiYCObHkI4/ZLgsNb
LHrdWaf4AVJP+wwDcJyzvE086myU9igOFiHyTQTNfC05V0Tyr8lCwn3pesdtIhiAZUgHoCW4ULwt
gnUYq8ZeTYfnHkz/rg/feOC7pjrWSJ36HtLUyAByIATLQS02oh7VWMOTx3fpyugf8XwneIXHucgu
NvZ8wLrM0jznAdTDT+KNwdrLcNutWWJLHZqPyv91PObzNdtC5lRtug34JwjTF2l3GAB5SUR4wUzY
YpqCdBsOcyt2FkV3OH4PHotPjVn/jN4Xi7vfLEa+S825EvrFgheSFHEWo/HhsQSKCL5MfQwPNlI1
PA94bPwe+D7lkCjaXWpynGZrsOq4gBjGTsGPJINDGhuXdDssOx46goiJlhtsI6K39cHG7OO912a8
05gyNAzcmR0+yXhnEVxRwryzmPajQ0eMaP0EFU1kq/67XMdsBFQL7PVfAzN3D+R9+Owfzzo0yEAe
CgSUOPN6fByyfOh4tHm2R+fJRiDjMLBiqK8y7phsOiQJPNuFczC0U5V8z32xNogf4MqIXWPJ4VHa
4ymT+lMYh4eppfhy0CjERy2wtg6sGY2TrLe+UiY7EU4rPpjZw8BFZ+GymZ0XFtCD2vyLcNgiRuzH
19x5FOInCRQ7rnrNLGDfeWicSyrZVA/3yT4lJLfBVGbACKY/fuog008tCq12xQ564TT9eeyIaPN/
Ib1zBj2FFUID1W2U1/huo8+a7VORtJ8TuQ1dIC4x6YVGJY6KRFEXRFKY25ErvKVhajr2ls3KNeNX
k+e0HzH9hSKH1b6mgq61e+40l569IDeC3X8gfaYt/f8EGI8C31C2Ah95dEixQ28s/FPOwjFGXc+w
gDECJsvwYNjBEpgvDwo0+bvVK2YBT5VxmMP0RcuCp1W/qcJj/dn0lOL93sblF8XaLgnz0+hGPx4+
S768YGeQe1psXDhBXToSpoXOhTM/kdlynKDOoWoaSPpkXcqkhxGa+RPxnQ59fWTHs+kc+Ynbq6pO
eb8eNH+lnn2y0RgbmwZNdkhu29bj4w7DbDMXhwy4oopUUIJPiViQogig6yGKHiAsGKQ/ZjTYU2Eu
WqDpCVJTOX0QAsrJd618m99kXdk/jECDYK+BU0cyUGK+Kpe6/1r4ezLdV40yztr4Jte2iwZbUfy/
iuVsYc9OxbYXbDNdpm3Dvhy/W/sZjVxAo8JU3UwjtTTosOBnciPZduPNKAdvGZYcrMy97OdWReCS
qQAjN/zXT19uR7owCk7nu5/3mn21qYSRZNUM3LueYm9cTrA+PXiiQc2l2n+3IkPobqGBQj1rrebc
e7JnhFRLV2OcjW67oADXqP45Ixkffsj8FRZt7jc7vGfPZT0Dz4S+YnqvaWyREmDuNVFvSoKCibGk
TdHXIbtEnAiS8XgHtomvc0GC7Baxi2Fz6jLfyUPov3+C/BPcA6iDhfza5Ji0+xwnp1FrX6WT8+OS
J9Y8w7QPJhSh4dVpyRXL+v9cvL6FchuMhIzgGVmkddLyrXLjp7g15WuTXujak5VnzyvUJ1VxhenI
DpqSfGnixPPMdxWzK/7sbN2HF2W4zwIHlQi+St66eTzMnAGwV4IsWZb4lZFss3v60KYr4VnVfKsF
oV/tQWSgbm8ECCYYOVM0U3HgvyPnxdkzYNllN2k4CyvsKGOhjs7buiYNiSt0Kl8Da7gYcN7oJ4cf
HEIakEadmZcdNUioj2GC1rS6Q3AQXHaOdYox2+MCvRPRbMVgyjhrTe1qUHE4I32AHm9MCLopo11c
v5q2LxF0lzw/0PHdfDNZB8/4/JVkNYjuq3V+fGRNfcuUALkj7oZGN5eSHVCWIKrwvZ2uZqSF/GYe
SrkTbwhoR0c2KpfWRmezUzEGA7+alOfcOFv8LqjQHfcMQ7OKlxYg+4EtTe/NLwVCiei/jCyLmxz0
dvRvrM9oDO2623fgxjIQxXRICfKoZgCrBxPYz+kCkX53BgwGQ8Xewp6Nsn3+n50t2GXISlDz/FVd
/xHpJSmljC9xdgqXLh4JT/EcWuzvO+jHYeIhUUdgUphkwF4j/+bXGohUd0nZ13rJNkuQ1cOAbjH9
DCaaK1+BCtp1yew4P1tsSVWPNA0IyF1wdgSfFQijTBIcoE2FBup+vX8pIRe0BfeDCGMWBfq6BT9s
oRPTZrmryuiq5xUOrADEnHkrmXhWxdFj24cX2vb2gdVCqje3rW++uS6wKLdYCYghZvoZDPCxS7EL
KrE3a+e9CCY8i39Yxfpk5RNI4bufBgilkcKo5cBuHP+aWUc7vYZ6z/6l281V+28klrQSiOAqnVhl
6xbqHQsf5pVkyXtk00/sg7Wq+K48MBUuc2VR5sHKiu8TEXex7n1Jr3iH0P4Xpxb0MBz8KEZzB7eX
j7V6hhzhmMgduQyrdt/mMaFr2G2igJguHX5p9O1aaNcGBWJD/0UmRwNU14p5q/OVgvdEIEEbDO3I
TAxu4RbYzxAkG69ttmEkES7iyqBTrIxPaCAs05gOvLZ0S6ZBI+t2i0OHet2Gtx437hpECL8SrkPb
RkFuMTcxp/poi+SFx9wI9KMwvyhZdPKlKqJt6zlF98wGWUdtyf84M3sGI4zZBgk2Y0fSvOS01uWw
YN2wkjlR7E24HHiJp7ZjP/Ube1fZnCOn2NeQuOriDqxZyfO7blN7rH5KaZ3rTGwETamNu6vqML9G
qh1Gd2L9pBmVNzOieLg1qb+pSPBtECpyemqxQEnzodsrPfQxYBN0s2MM17NCSiIcPV2/YaBa4LTj
8jq3yS0MCcmKmKTDow57d6slHTiohhtUWwBwEqHCFaH7UfGpCqCrId2M3rTY+QytDxv3qpG3fPhH
zF5Px6olKjdAKKZ3r3qdrrQ+X6veXBbxwS3Tzdh0iHJz5HdUUsZvNtIGRn8+GZJOO6ARi/cFi2qk
UtSYES5af1GyZg/PrYM3CChRnAywxJiUhDivOnb6zloy2RkpzurubKO07WkBKFXon3vIG/pgLWy2
qirPjqdukSlCUfRZabc5d5clT/jNq/8w5uAhKh9y/tCt/p89yUXQ034GGUwcxCzF8Mpc9RQi+Ozq
vdSK96Do9kGGXgEFb6MxDGMIEyteUIhcP/Mh4rWLKPs2aMPzaO057KWs37ZiQFNmu9D20NskmDdU
4rACdVu7lFFSNxHshq6+1FAwPdUsoP36PfW/hHkI9sW0L4E4MO2S5Z7BUDGuhHvogSmmRMqu+HeD
QTLqEwABp7fWhE8m6TmOCIiWYD7qm7p0bWAXkbmbWS55o7aOwy+XgL0Swoy9wsiAoDVK71P5kxfP
xnAgvp25Ayy6Y2BuwkvM72PqkF5RICuyR2z/gSjwGAPkShBg7uHONbR+qBQshpqec5MsxXNo1pI1
f3m0SaIeAVo02ZPRXtr+Ntonhckyw/toklGEUHnOpitvrYZHWhFyNJ2dp84VM+ePTP9g+R2EpMJx
r9k9GIzyoLX3gEhHFbOh/ismPk2TR631Qc9oRCT0S4tldPin4a1MRsDb/H/Ujt0Ka8BKgnGEwvNZ
KHDyq59EdNsb11yxrbAc+ID6qSieczwVo1KQRClCcKR/HO3g+px2IVx2bEg31j2RXDPnyTgzHHcV
/PrYMsxTmz8Tt1TmRHc7d3ZqsGlis3nKmSL2Og8GC3Inyvg+OVQbMPd4YezVv3yfNzeGsvwnHT+s
lhg51oi9sR/5Gf1hSA59wz7AYn3lyogMmndBga8710GXGKJIIuab9rl07YiVO0lL3pRtYkRpBTki
HH9ZYi7oj0txStn61+Kj6ljHTlfLZFqaP0eVuTH94SBkRqrN8OTdDEpCiS5q3qftn1oWRrQLZYKU
oghhUQUMzyc0JTP6Ko/o6JBNL6l4ce1cOkYGabhhZ+M76KecGzRl5L9ijyRjUWscpQPbTADSNeZH
IOkmAonE6dfVrytJvszbr1mXywaFH+/cNseDytMrSK5h5NiRdeDnb4kanSN1qp7KJliVnHJ9Nt98
PmY0yntsZn4IcODF8s+FeK9yc93USHVr2FrPFuWmO3T7PG3JEs9WllFeEp6Klm4DDRJDAuIRrezP
g5hvlw37kEPST6t+TFY1eWMYu7Luz2gFMwYgpaG1alosbxMPuxHuBePjLNa3LBRpmBhYt6/4sRmY
dXLetezV0MKt2QKiJRwXI0NbRKjmvjDEoS7s/wT3BqlhzDmQWXAuwl1kKYTmxz6hUCqsH0MhJI0N
VnETjS5C5MC6J7g8Km1XFNEtngivz55HjxhRn9Pvu6l2Js4fhhvDXK8qGzXhm0uJQnYNRoXiZEM8
6fBuNOkXAd5Hwf0WkdxrDdmlHvK93p0si1kmNIWcOV4cxyd0Tx8TV99c57vIyVZZh6roJyRSKexY
s3nfwFps87fOym0ErQBqoZr0gDpJG2o91n02FTkkMavCW8QmqijfA2qlmiaW7kfDpVkxsGRAnUiU
9cxCMVivgoqZDPW9Qh30dvtnOBTUsb+ivHXZdM2cmzDsVgpH0AZbvAu0CGzyiMVjVdSl5atuGHue
0LbnnmVsNY/yZNg1Pd1wSsAzgg8K+mBTu+k5ygj4wcij48eTM/hJnimzr1Q+xJMaQPqN+NNReeZl
wn0S3gBN+86NI1F1M+xeixTKofZUelf23pPaiFpIb75dnuhK8/aFRUisfQ5hsIdWvMkBsJscbX4e
k6ZO5JgRvPhU/xMWPXdaF+mnNj+XojyCRzt4YwGVODx1EgRG3p4zw3+ypg8bKOJkK8cyBGAdoJGl
Eefqqlq3EVCWZEe0Wcv9XF0ThyZvcOadWkHWgLH9skH1jTeTo+xFDsFnlmjTU6iGPRMekxhTQCbo
2YVm3wLOSdDW5wQg+2zOMOml9lmqgaXVbyY0IIEaXhPcE5wq5BHSA5JRn+pavNFxbozgnGHKcNr2
eRqTtxCuXAT4xeJyc5IYT0K5ZlaZtDOWk3TRd39R1uwn3UTKaJ41IpElN0UsjLWoksvc9l/qDcHT
USGbbqMvI6Fhq8VEpBWXIYoAJc2VolqLXDs02Xcav8Y9JsyOLPtqE2XtZnTemwoFQ/CRkgQy8tOm
pt4BmjpK30PQiugkU5DG6mUm9K+TmL+xLpgPdmkZ6kdcktE0LEkfZUI/4WBoHGiRNip0vom4JyXD
1bjSUJ9EEx++ZV2TQi7y3sefSMw9PFqHgdbEvYDGtisucy83peIJchFGiI7gHUMDi4nWyoNqozJp
9BQnrGOTJWquEyLSPOQS6TgpINaqKt7YTOJrJ675UlVs5we4NcW3BzGg7S5Wc6/S76F0X8Rs3EZs
Pr1HjR298/TOLClTnbjb6dfWxWa2pt04XEZqYs/MDqSKwDNMd+RJFhkRTnq3dgEr6PXEeBAvCt3V
piL20I0+WpxJds4Ki50zk4dieslRM5YK+U1ZZvYviYsBidbQ5K0OKu9UFkhHJvKs+m3AEl0yKkHT
1ozKa/6GAhqiJqazhU5UmB3gOy4llCteSaaSbKw0if0lcTZJcnYzUkx/AXI+GUmzDv2SBchXO/xy
OzZqlNm/vzoxCuk4WTHCR/oZHQiHe+r10/huOkB2+3sVffeYbPuvAvW18LSlA9fHNtcaTT4UZB6f
QKKD9Qdi+rBCa5xDWw9sZecz7mvelODOhsrsdEwL5zfhdtcmtVUo9bBBJFSrAFyc0fSp27DJF1Ev
nuzhyOR5uuvoPzMEKqGfUUdSnTLyz+Ubcy5KyxfH0bcBYr+sy5fqeUtJjgqdZOnD0lKbX+5mPjM9
pMWcXoDYEX+AQsPY6jz+U55TzKo5MJmpiLAK/cHS+DwBTsZwWW4qkp2macIaDyMxnJaU0oV1BnjE
dP1oTOMqofOKwre4vXbenyIhlPDiWpaz5sAyTdlkT3jmMbJEGw28llfhTtW7zdC6r13jQhtA1yju
pXpxdUJFSDQMiPuFiBExWwpoNpLGYwj+7sRIPAsCoItjiS+u4c5Qq++8f2+xAUj1jLNEMRC9NFm1
8WkCc5KeOgDHAoQfJyIUi534nhCzq2YK0COLhq96qrcDOnaMELPoDlVaryhhFrHJv5fpK2mYXTw/
uw7/uCPAs3JXBryyEkVEVKjQPLwQLELGk/DkdkL0KB8syyZnVbblWz0425mf4EbNusehMhnBevap
wd3gaKDuIUYXt1Sztudm4WWwBCUAw2stV5p/BSuABHk5ubeak7XwTw0W4ZHCY05+sX7JzAJm5jH7
gIdT2gCW21ueHViiR8PvZN9896aulLIEjAGph3FzXhRERWKI133CSwhzId/L44L3E+QB43CcTGIl
QGrBILTK+acyjgNbZLuswdfXz+rjzUO5jEmW7GrqU25pNgGR+RYOKH1IcVJl1YSVP+aejqZH1TVY
NN/U5m6KX61sW6Zv6vj0puCzlpxFePNNPLSToe17EoFGbxV6CESxiRRwEy3yASS9uHKpaXxMkcl4
xV2Nxi3Wv4fgdbS8rUt9nCERSmqbvTdiCtO6O8Sj5X373fsM7cdqFbkbofijwQM+dZp/GvY9YVSd
skSaeW9NLvmHhTUzjf5SUlPyiEk5mgKNIbQ2UrUZlzGs4AqjoTepr6fs1wgmyC74nmzMkYY58fMh
JgPd01t/bzhtvBT6bwBePYjOAoNOMoCCOynHufY/js5rOVYki6JfRAQmca8qQ/kqqeRfCLmLtwkk
8PW96JfpjukejW4VZB6z99q8kNUHpJgHBfpKYKahjHu1Z8yX8pV80h3cd99y9okiRF7fhP6P5zwB
2UB8tPT8ombOeV9ot8nE0u+SZ8M+qtpb7UiSmsZzxmodV7OM7H1JRiON5L4sPILcS3hFV5xKURuQ
PbyKqbpLGmgDWIZFm+/htK7acQcBelMDeqpnwAbhCrVuvDHKb/ovLFsYYAamrTmEEHokGXl7vpW1
rkc0xIz8nGQ3hmLtGU79oAu4jqP5Ejn3zmNU82S7oLNOhnR30mk5p/hZfCWS3aHiHKhml4bPe83F
pzkN2z5J0SQVl1qgySpECcRtxEJTLqkKKNJIUttI6Z8TIj22tSRhbMHcEA69QU/4aunDNWzB8pVc
UX76FDp35nyekW/m4llifo2HQ1rVu66Pr+gLf7MCvY+GX8die1Hv9ZeeyJ0OVHPB6M+YnihgaMK9
UxGEDoit3OVP1y9zeKt9DK32wE4aZ4bacyBygDz+H2sLoCqfn/zloNCMd8hTW382P3XU2Ko3DkLv
gdepRw/7sEcI/PLfG+JrdBKEGqI4aqj6uG77OFqLYmEcQlIfCUs39wMeFQeEtx6Cu5MYS7Nmm+u/
mvlSqL2Hoiiz3muBF40LHzDIPP1rjfCqt86/JJuhmFZvoWYGtSqO1mRdIgswN7B0CYY55lN0mVs6
dLjfTKAanwISBLsO+cw/FuKGHNngPUbizhmOFIMzx+VD0pCX4Ukge6yZ2n2jYYUmANSYu3WrlT8j
wihHAyq70dnhRCmKq0G/yXRchxAYW/hhrvPS6eGzxiLA5Ch19xqXXMox11D5N+YuA7ZqItYhazh9
zeJdzf7KRP9Sdu7ZsnuOT0IIEDQpbqYiMYgDpF/GMlARkjkRNtvrZxGfRXIHKnuOW/c8FucaUbkX
PjWUZkwwoCzX9V/FkAvdsHIMqr7XVv8AXkNI372yIafJd9scGY37N70MjxVTfZFLZvEWNpXfhD8F
FpRnWvkLJWPnIQ33NjGO05CkDiv8q2yeK0AUaYAheUXs4Q6XOPRfWuAueE2jJ8sjdSFk0hBtHAau
kJvJQKZ5bjcpGpc+U7shR6Xd49qiF7skenhwKjbk80mhow3teaeiYacRdy+wzCkdwG+8maikprkO
+ixDm2YEBU1NbTJmJH6JOFF2WQ7qGtyhJMCRLxwmFdjj68zIUqFCgVVCfBYhtCgZTNzREolPXlAT
ol2ev+ecSz3hBadi85LXVIE941VEsjA7QY/wlwfcZtm9yPvymmwytCyle3YwboclcdAMF02DM4uM
kPrfqB0hkN2i2Vk5jXE0me0Qcc9lpwnc9TY46BJLfbMzAYuM3PUuKk8Gm9wNfRjdrYjAyJuhJXfb
SCB3E4A0okj84/mG4G0GFfbaMP2yCKQcJ49NJIwZikqb94qtDx+5v29iXJhlu+vNVSS+c6M7CcJ2
+PNtIyadrCSZZqVPuSz2NRDl0lc3mreRH6R8VsT8vYkJn8Sb5TA32/ciPyFNwh8DTpRcBevPdKnI
rWwN4XQIkI9wchC9Dp0985CEspZIUSnoY6DjZbYszIqu95iqdJ/j3K4ZX8ot1mc9tW4Jzh/btwE+
4FrId/QuK+mShW6zyZEZiXffHnsoNuTMvQheE3QMSEIRUlJ8zvVGATsVjbzaCB+VXMfRe+o7J50V
aoiylT0utRLj5Z+m4FjCSlg4w26c3hzr4MT/1JIv/KPR0XDNR8heGKoP3XOjfhKjCuwJwQiby4GQ
pqrYpVipHSK7cviv+ZHVcg0AOm0PmK8M9y4aLyicU+PLQ0tuRpfSLA4uk5X0rm8ISlv3ToitiOAN
rcnvAMbdxviIzHpVGv5xGXoUJiLH6CUBSObnFKwqPyjayB6OUC2+hGujT4xOMZEo46wOSbX0kfKU
yZc6U+txdljCcBCH0cXAfpVTL6b6U1d1x97AW9NMm1p1ZxGRmYjCxSimlSd/w4h4+ms7vDt+e5FV
dc5YE7KdtQtirb/GunhzcvNZ772A9MdHICNhj5TbfpuaZoPPoM31Q9Qcx4qGr8atCsKFtyQWYlMA
4fCw8HDkztMne3WCVy1eDs+uIaM9heTD5z17PGLOnive7t+eY6Cw6Jv6T9nd2uYFu2lXEHaQXGb9
3YiRA3Yf+fBoMMzpEno6UTEEuiv7xequjryFM7xDPf7OJSNPh+0Ebpo/ByZLos07T4mz52pMAab1
HFKcts9eTy/C8oDzrPBi5uNHuNIPLCgtRZgI+TiAf1rQh9o3zfXLwsJlynCOMsy8FeMopoBoLzYL
/VCwgy6Tcm9RyxIG7EI36iMXasvZicJt1n0m7cnxwStEf0SF7zykaJRsAkmMxoqEnu2QRj6jxxjT
cI56Yd4RsWBU50SSIO5yT9pn7NOYHw5lwQgkweFJcTxj/aZWGttwK8lNaK4+Up4YVxKXbBdVOxve
f/yHoWDlQ9AruDhLNPom7LxaVo9LLViZ3imUNSbm6ozK1HH2lUd2MMlmUF655aB7UV1DtrLAkzsz
JLv8HFf+9n/JQtav1Hzq0U/bzDzRe9OcLlvGq+zvIwYZKvgGGhAdOayxh5aPSNJcmkQtJZz9LX60
nmMqZ0A1G+9A0JjFsKfJOQhAwNfAghTMb9a24UgikkLF9I6Po0P4lltnS8NMLD571zxISNaDORSo
9E+aVj83qf6Q+f8IZzHtXRYD3deJyH2gojRIiU6YTS4KwLqsNwJYKX6d7TI0SHJ/F1VMTxKb6ri7
FQYQcTNdawy3K2r5GbAU7tWdGzX7xodEK6dg7CHtGztlsbEjLcJUuJWy1+UI9GGR2OTELN3jS6L5
u3YJ6YGVmDS0+DBurd8YvrDQ9lp6XQYDeRFdc3Kc8CF6EUKlRZjMb5hMX3N04n8gAeUarhW4OVeJ
3r/b5F45qTotEqaQGXBN2o/jv1uDS1uXsLosNmH8t9i5Ffqz2PEBVD2LimeGDGfBGtV5XprhMn0e
R+QRcEJks0acc8h9a1MpEBIMcfJhN0z+0VRcqzNBYVTaPXN2LXsZZgYMVycPGGxB2FhhggeGDuGO
fhH2rAWXIsW7skiXa+hGeo+GIUEqCLKXwkw4SdAC7saCXyOEjQBsaQgrjJ7Xj1h7m4+taf9186+p
leepZvxG4sDRD+EHuOeI/BIAHj7XMtsplihMFVz2yAOKkNqZ2K9E4IWq547nzGHgiXSXpvSja+HP
/SVhec4LBwkm0o2uPwp0oeYgtmFlvGlSrLLyxZuxJzRYUhr/OM8t6C/tS4CYrlnyIrFebDUzvGH3
UXjs3kZ87XN9zo0vFQcxff3cMkqYIvymi0ror2AWMifO2reTLYSCbXPM0FfASXj0sidPnznabZRi
cBXxjEXQRQr16obXVNsq+ku4wrq8oJXDt0l5erdcGehOfenVwpLBgD9Yu0Zn1+1rxDPwrS43sB0k
+g/Gr2C0jEOjUNj1PgE3JRCYEf1Ws6XLml0ux68WDylRxICZmF6wpUOjPBgcUjgS/Q4DDUIgUoD2
yfinxzaiMoiUjA1SXd8iIunzPzP+aKLsyg8L9WdIaQ0uYNFOu3F+ByaPRqbkyDZ47yfD2ZL+8AZL
/+DrS6J1dk9TVqz919ImTdGN2L0OV2ytQbBtut1MibKKNWfXla88DS4xR85L3JKexTx3qYmXYg7I
/TzuWl5ivSE7O4XfyhHn9vtBjPxD6mNGqK67rvEU+Ej52+o0jB8AxBIyD2EiBQrSLQ4hW5Nrb4Gf
MwQZ0UfaQ7GNEBnBQ0vn9qjDf+HL39qlfUsRyPVZeY69zbIvixh9muAjthFyVI2sDSR5mnQ3Od92
KL29C4chrhDFUWHw1NL4djAd3eWId+h5jal7cYV1mYsapKz1kY7JToYvokIjq3qyX740nqKsRtRZ
Lj+IbzbqDhE4ONTj5rhECOGG07u9XvXPEo992rDpmNHHMxOpWZpLVEQTplgLd27aqc2EGCy3ngqE
iXlRnxhvQilKN4k+boBUIIZ0+JtkByjKOWoELUBtXgMpE9zD7sKWqVOcl4iuQsx24lg5ey+9JvJo
e/GmB0Plw8YQ7TGDF2cwc1ruDkAjubr2Gfdplax68BMGtNl5Go4Dw6sU+pzBvrukLGs74wbP86HS
nldVY94c/HPF2JgU5dZFTzBFuD1RK+OT73Q70RKwHrY4ayHDYGPGcL1oo5hIG92/ECYzUxRvXLxM
uMZZ7yc3AQM/FOxf6EMBh6EkgGv/0DRJQLVBLBiXjDHQdMKukk4dwGBlsFo8mfqlqc55/Ob2Fk9/
tGkZzbVW4BXvGRAJeyLviDSpBDe5LvzjvWILX6Di1UGbheXeti4eoEu0hJr3B6O2Y/XfJgQJkz9f
2AGJ8tvMwCHRAbntykdS559lf9MwfXvVqw4vsWGXW9NqJKAyp/6fLX/iuKPbj5mMpW9GfCdzYmDn
gqEBHdqm/p61d7v4q+Zmn1rkhVKnpGO0bl1ssox0MvvBSADn42FCvY8GBSVPwQgpri6ZdR/KbtMX
1aZVyPRTc2fq9ZWN4jpXpxYnc+4gLP8cvOjioixiftdHnw6vmtvAs+7Lx2HwCHrHJbSspFt5RMnA
C3Mopi1VPUu5tRObAPzeu/hD5iZAXm7UmAUIFV7K2xED47CcQ1PcO+fJo1avahS6vMaLmlWDiPMF
CA37ESjHaq/x/g8u0kSSKrmfkIiZBAOKxeNTQS0s6zFo0MoOwKsX52j823EVRWo5C8WDRuBVxoai
E4EeLgmajpXu/LwiE9u7DWa7Svk6jeHd1hoccPg37O5YAoeIGZcTykPgANGePd9AgnsWw2MuAgiT
xEtWW4+og9Y7t8DMTHg6rgLgUsKJgxPPNho1LDey28NWN881lc7y+9E89KG9Mme6ADK9p258DPVi
ozdHG0ZAzO9tTHeXhw2EO88Dljbs2lpIVCUT8GVPIGvAVcykcSyNxbvqEawSqIYeCoMFRgsBVbx4
D1MwICwLhI4fXeWo15It64IarqBkZTCZmK5RM7PQAvkCGp9lFJOKZQCd1NV22fz7cGMgGnbwZz2e
cInrwFkAJKzKpki+YY+dNXSAfNr2fE20r6im3WCwLiN6F4ATTVutPQhQ0qb+1GtkSPqrF+PBwfK3
DPBSeaDlWTesWXk1VzanZDt3tzIivGDYGQXPo3nsse4VScXsE1nWGdNNH6eBSELqMEJj7b00hkD3
vf+zBpzK2lu2C8L5nMt/klkl62L4VbsWE2o0gEJ8CjNyhsinax5F/OmB6yy5U+wXm/2My/IivcDE
M9F/kU3ZBqhq1CtLs4fRzDfLLMzu7+ksVkL+kGin6DCT8Evi9XHJIsBcd7C+zRFqZrqxIcaZxlkp
xqIsDhxfrf2Ud4EOiJnGKqaELsrDWIQ0vXKjZ7uo+zLZJczkMCx2gkj9zKTr9AMbnosyydziqXDm
HhOMSW/wL0etH7c+thaG8MXOi6IN+p9rSizJTMkK20zyBNGd4IAakXib7obMr4fs1qYwSQ0mrjMn
e9uvDO09ZBOcMaQsvFOMZWJK7sb8ockROYl7NttyGw5P8TLb9DuGCCu2dHUEROh9BFYH6IuI4C/6
jki+Wvxcr8diUF3a+FMZkEJ4o5Xka4BUPy00bJx2BM+yUwhHOIz2H+pC4MjM6Pn8R5xjIbKGcCJb
HS1r6L6l0PWQoa8EKB0kTDyZ1n5qUH1i2bU4hZf1TYHxew7mxt37+ftA28DN3PGstxiImj/Bdo5b
Fvr2Ke9+OvpEUWuPovJWwGdWtnm2KMVMxgUa7zHZ5zvLSVd6xhgBimJ/yZCWcxxtYlJKpq0/DMfQ
/FWTBs7dwooFDxajWTHqQYVTZWbKO3RHJPR3q5wY8XoPlgD6w5fd4oxj5Z+wxI3y6rEIW1DA7EVZ
ZY/uX0twoWUNaxETPeD91P41qV/rqTwK46DGk9ack7ILgDBwMHEIU2EuNS9e48We5jZHZA2kGLB0
HE+LHxKlGpMaRsbwO62HTLbHfmD6ouYXhoWGdWp5YsOGOPpX1d768dPh3shRtrckmCVxt7KA5+bj
2YKXMzHtse8J50XbXfgmNnZCI4BcFYoXZX+iSwgF5JDU3xHvRV19h/JiO+124VmK7HPO7k0kgcvB
LzyS5tT8TA3qkQhr7VscP7bJrc6Cifk5EfLXyJq3OmKedjdxOcz2PXTvHc/lEnOTR7+t/RaRftJQ
52rGp9K9E9zr1YTPBtrkMhjCURrCksS6zZzU6i9j+afnLBX1d4lifR7A/HoY5NgMGgZVqu3AYugC
A+wY+wPFzi+eqYbPhrw4KIEmvMkRc1TfPfoTlp0cOLs6tCQiOhiEhrEPTK/ayjOHL0ggzJKHossI
IOPATe4NNYPottkojmWGmChNrqyk4fLW27whX23BtNrNTtIZlezCOppAc+j35CyxwqU+reGdx0FB
BiL0vIeqIJ/IUYdFMBBip2rsSwvuEGErw+z07E5vA3viEVc8Ajw34tpAEo7hNUXqsch+oWLeFtFN
q/KdQWyFGUk2VD/jovGmV6v70weKQtu7zeB9qIZTDE8ZAvqxZ9vYze/Iur3mHFXySVqASUdENw6Z
OJcJ5UI7ks5VTITcUQbY5tsgvO/K/lwi3kYkSYORfNd5uEv7H1tHnaGpH2koVnfZlpWhhgi8JjHZ
+kXeBJsLn48ewJBk9IZkwj0wQW/xgYJeyajzE+gZDjgkKOorQZB3Wx5zBpcx/Zky/g3s9ZSFGE1h
1CWoPsOrbzlfcByY9YETUh/Z+I3BemXRD6Ts123O7GVJ56ON8u41GZnYF/A/Uk4QD4m9JmcHrtPU
hwRPCsTlYLV0tRBcVtLAOsF9rwdtfbandy0tdxPhiJ7MVjEKA33IsJH4myWoyRoBzPOBxMbRoZVu
XPOKwv3F7ni8KDpwW5ATIg5lE2FARCAw35N023X1SggIDcY7pWcYUkq21mNadI8KhreZknc45E/G
tKccrtkVt7SGPcBMqCYoH5RNU8zoZsZUVvHqFuQ1xPKeq4R4pIGBU71y8me707dqfE2XMIWsC5iY
rS3HP02h3Ary+/DWZd3Op+903ZIWn2mT3MzYJho+TZda0GPR40F+GDymfTboQ8Rpgp3w2EPxYFJU
D3/upwMNL0WWY2fFZtYH0NzPeEgTH7EHrg2sQfNGz93HOGYpyGzYFvWqN2m9i4HFw4BiMpDDEMgo
Ic6noqjFsrWMsVHPWCzbRyaJF1cjj5jlxMR2E2rnfvluFa9mIijOuGtlgXXW39bOXu9xJumPvvox
uUXBJ2j2p2IKNHVXMIW6T0xXRhbGyVQkxPew6TgTCISDkwENwUHTHi2KPJenXgeHBncdLQrql/LL
Qd/F2O/Q1dkhFlTd+OiqAuJvruGXrbew/oAHYJ/bu+CMdXJe7fwlc94lt6cgOVMYe7cfENWoh6Yv
VlzWbHRhm5rNYkcnw0NcpNpLouJlFq576zjob25+oiLB1xBtAZ6hUedjYSluYScxNfmkJndrS2+D
xGKL/2ZtkHzcOaiurF/ZYyXBDpzPLCZHMjK2VXuZnUUnQ3XLFIoODJ1JeAD0BAeKi5D3UJEmZEDJ
o4tlVc+5AAZajihN+dgITKY/H5EJTfmhTjH3QamqWASggGAZTNLisO54Wnh5HxhQsdzxEL2/tR6O
qCY8uw0eADZdaK1lWK9B2hdRtYcmmaDlBWH0MHEcZxaTUhDYDSiyMF17Uh1H526T8dTyS4wGUwTX
A8XRBJVvI88gVBlcpSjTwzDGbz2Tg6omBAPBeozLIJvu7UzsJWwmk86fCEMSeDlpVfFqsI6ZmcfT
OSiLZHWqDYCKW7P3qDTeF5DYlHw6C78P7YsPAxpw2tEae2bY0Tq1Igbpr7b6tCcKW/8FCA1GQXLR
I+vRNuiLiHut2KINaJuqt5bvX7L1GoBkL0taxj/waRJKpi/Rk+5d7CQZhD6fpkYDP1vdIamxQ0yQ
w9Fp1fFIfs0L8CPkbzPkBHbNuhvAYmCieGyM7GCAvpGeS7XL+AD+Dbg+SRomUDxAAU9tNnBNcmyj
MGyZ547mm4dP1Ysx3aM9GhT5E4WJFy98LprxXhJ7URBtIrL3Zoz+2W1088r3hRJiA57oLVzkubXl
xKrFm+EmtLpkkafc0pl/UESTxvVTwgMQEekclQeLarTQPvXwXPjpbqb0N/QINcp4gD32/xFVtOdl
YdZj4B0f3kX2OvUNC0CLAThz9D/ogAFKrtmgBW3TM2MpinEbVDzfOuFson3BLEfcOAlV2XMdMWxO
WTE3DCMRYm+1qiWc6pjlr1NC4JrxjqyiZBwlkFRODIej+LVRzVG0ZqBE/BojVTYAizmcewOzW+ZF
YEofZrVsMZnzkpOQzWrnu/E2kXyESbPMlBZix9bo/Zvl29cQeev8II3itWKonfBWcij0iiFqsW7b
aKcb5Fr2W5+HE6GbEsxwxOeI7b2I7uXSrB48MnvDLeTv8ainCUUVZiHsIhapWhaJ8QMRzi6vrmQv
yQs95K8htMZhSvaN+1m696mdLnY4nBvIdT1iQEsaZDSAz0vetTEMqE4rbIklpVKjgMczbq40oH49
GdvPJaYH5Nk5tIfS0S9L5rIYqyU/AyPC9KuM5mBXX411Jf3I7VHyswJr/EOXiE0kWCHgJ3FJbfjM
4bWUC+6U8SXHD3eF80KFLKnJQt167YvfGs1HZYdML+WiloPJtgAoJrpPrnkW6+CP8OShV4rQvyJi
jzX/X00sURHSx918bTw4EIJ6t9sORrk3pjqYwUZm/zInX7upDYB+O/sCy0r21kMbLrFkMc5hFFGe
I273Gs5di/NiJNUgne0LriCATxo6r5hj4Oz3Z1JHGAHC6ONyIHyFPcBthEYQY8XSUCdOuP+GxAJY
91gINinOGUHkw5BQo/AKW0SdeQMnMcovHSnoyMOHhOzDiqtzH2f7HOqxnboPM7gOrJ6689hpI3aC
w9DKzfSgQ/yKNGdtC3ODxeUKG27VwTpwB3+jRa9RPG9cp1nX7N8mjhSL6Vi4/Kpso/3JYiqJk5pv
31eYCyEcDlp3GPIXN35irj/47UfUFM+4Ksm02ZU2bXXNzgZFzUGxL0Pjhj1Qq7hwBwj1klahfVSY
Q3WRBYMD8DCxx3U6gtAEUyvPZQ3spG3hzn8O3JZmDF7NPDtUw+78aPJbVGQcheTwRkxNzOWUp98v
WBdZ8e8AwKxkEMpOiUL7OFXdhiSjB6P4QB5p8C2xETWRmNbVu/JPororKiehYUQgPYxcu3wIA6LD
VnmDZNSgRAHaB2/dcN7i9OhWA93iJ4NtdDxXM31TmvXm4uauCLTDza4YuGSpfnaoa+IkYUTxMYbp
RhFLljNLHwnZNWzm5O6ICdU/qWRaWzPTHEs/kG+5cHsmm+BlH4UeXYDb/NC/IOQcEREsT/CwUh1L
WkY1dfmzDB/zy6KWnf8UZ0sGsrlHj6I88xjWHlHa5jZxfGZ0rAeq1wKpguXnT+hZ2Mmt9NQ4S30R
/wGsmvvjgGJnFhgQiks7sMUHCGOObyL2QOcgKpHaOmZs3AtaVFY1RmJsFVX+DMlq2XRO9TXR/+wK
tnZXrDuqyaHDCD2cHZsnfXhseZORCn2hZwRqxnhXUPA0aBdqOCKsSEjvKjtqXRQziiM2BCpgV0dp
wu7Bwoit9wNnycPQ+S9oSPqkhcJGuRIikilxYxlBbr9V6h/BHjGiboPpfdNRacaMQtvipwvVjaHX
2FsP0sc2p/EepdzpdKwj+SG2BBXmtqs2I5aQFQq7JVZOtH5LMHaND6t9mr1zqIOWzG5+/AM4haLc
en5VA04HK102Ug8Kn0TWFvsGpaaFhxsJ04MtNh3GTb1J96OlqClsGNWEALqvEZMKc6yZB3xMBCrg
cRyMAuM35X/S76qPIf5XWv2xHJHEsLWtPHo+vuZ+YBjJ1WeA1r4ykWjZaVX4MLOOHSuPrcbE5n+J
YX6inVTZY5b4hzby1rq/SwcgJWlLn0LZOtwK/vCh81XWR84rr34ukbpVEexN76kzvkzvL0W9nBf/
OnM3ueSNpQHIlK0yzIvfv3ZxDI3saXGFILnFIEWzIZyLlLyEpliBxBiuBfu9XOZHBw6VmSKRUpsy
pGKpWdoW7JcjozuY+hf5OXaFJK+YP/Qx+4hy4Im8JKxQB/Pcnl3qALs2jjVuj7DNTtWM2KVGw8o2
rYx4BDZtT+ubPnNTSX/rt9PBaGcobs1dmS5XIdLC2TaeMUEc5gY/H9zmiS0B2gFYDNxS2SOjnhyP
sKaCET2XLX795JuQMhtbtaWpq57x2uBTJtSwyMJbjGhfuXwluEnialdE22zAQV3ZB4dZ3KLSmLdm
zVEp8KCyIYD8PdvAmJxDxRec+JQ2xfsy1WbM2fCb1laJlWgdLzXTeFFIiSyfBd2wNVS1GO3wRyO/
RnrqmFrQ9vVqjknP4usOOdJoz+Kp36C/Cwr90Rl+Tcy4QC7hq371zidSxViApHPz9ex5pPLue1pj
O2JaaqrnsL7kaB1twLpqb2IQFcQ5/49x3iVTv2/5zlQZAJI2Wbl0+d8cHiOHfwPMD2Z/FEww3vND
sayPL3HCPl34+74+lrhvci5Enfel1G8uXQghGvg4OXHhn6n2O18Qkv8rN3t8iNFfie3Gz/tDQcWf
FH+AzduCfOgO6xNCB4qUKmccUX6R62PjCsUZY6i/Bue8K9S3KWB3R1ikKrxQOE2mqxEe/Dq/gwCC
q0UzQtTOJWEowZzfjshf5V6tL7V1g08+MqH3ab1S3HdGnd4MUOEi/ysKPJyMItPsEs17hyBdMtE8
vvS6+oidbz3lJy2Skc9CPo32TyzandGxQP/xxzd/whTpnVyap/Se4kh1dUmqNeI6kB3GSJAda5oo
9VctFXUiHnNLfRTyNLkku467oZKIZMSbl1rriv/DUEXruWm2BKqwJWf1ht44hSQqMJssGztLi4kt
WHCRyJ7ZWzCbK5fPjuGeT3ctoH3qZ2Q5YFjG9MdbVp8Kibv/ISiQJHQrhld+/uxl3sei+UA4z/6M
D6XCfN4153BJnhbUI324HfTPcQmcJiKmf140sxr776ndRl+zzRVNtGwT63caO8tlkISx08YW/CvB
mrl1fe3MATfQ3+D+q/kXE1aPSNO/WSYadfHQIe+EuX1q7Gg7yAjkX4oRiJ403g/R0zQ+ncxqz9D6
od8IY4P+E8Tas2GHr20NCcH7yhhZxdwF00SgLMa9KiHX01nnWL1GC4pV7ZHVYl59SlimM4hIVzoS
HgQViDyUYHHneAfHRIRtAPzW+8/ZHG5kp+tk3Vit82whmypjzpuquA81uXPhwG58lYKXoaEYkPxY
JhxrrdtlDcgKQai0j6x9FvGmNdygwSxoRt3NxurN2w5dmY1cPZ2s3A4IJlxN9WvPIWpSBrjUry6M
TVFQFTMvILMI5DG6X2yInPsDW8NRMlmRFzTjHCZynzNyU/6wPHyQ3a5aXv0kU/nsZOyZBNIoh4VK
s7fqets7Ok7ATNsjf1wx2l9nw8wEaLlgawCv086mKJB31Zo7F4NejjZ+wfu5UUx+dP+gGN+a1AeK
GzsOXw1bvzIznJeV1b3yoo1yss2oGb9e82oQeuXQA0leyQpeX8Rf9ehTd/7S3f83EI1CoXb1RC4d
6Pj52oN1kJwgDdrjLB8DQTc7oEFOWdSIHiafLi6xwRcFiK6smqBUcDLb88C3OPHA+mrvUBbrRsKo
v6XUKTc2U77ezvYFY8GEQACWOuVxCRWyeEu4FoT7aFvuobNYERRJs6F6p6QmqXq6KJC1RhdELPLQ
GDPJgp4FVqBo3UCgts6Zo0z2VxHHqAnOOiomoxWPJnlpy+1JFmDtXoDajwYGs8QQpPzq+9ajH4iS
jzj239eaWm4Hg/8o+xbzy0DQLBRnrrXSXNjmS43Ah5YuujORn7UiofGz9OecDtcxxQuBdw9x5GxS
zlfmf2fELOuQub2Lk9o6h9orzHneInXskeAhySzpfmJmyiw9bRdiqfxXwc7SBqZ6qAMZHIV8BqQy
U03h3UxiZrlAk4nJOkwUH6a8dbUIZIGfvJtIv7TwsED0wFtteAnciJ9Ksin1na3N1dJAD5iX2QNb
JYmKBG5j+RkhZ1IwGbHw+MoKpDEHwwIJWqRiA0RnRz/2YWCTehODwcu94ZgYN3Z8nJUOPKKq2XoA
e+zhuZmRwoTui40tTkNyXsFLE3kdoExDgneul7SPwuU0Wey2VjB4+o75xeckxEeq0dgoKEbtZ4rs
fDle3Xg41+mR439LeMKRpOhAV37gTD4CRvczetNC1AJef3V0oLlJGUNvDM9TXPzTYvWN8eiMnQCh
9N6iAoTEsI56h9QBZ13U1qlDW2670U5zs3sOZr0Ll7i5cZ850HjEXLm7nhMARe7Wjacn0FO6Zn12
gHhWMfJc3uQ/lconJ9SudfdLllNmpltRyavD9rdg3d/CT0AvT5nUcGXmhwmfbv60uLjdCR6uv5tr
nhr6K68GpwXvlEEySRk8avLEZEDDqoQORiBp1vuDlh8SE712hfVqeFmQAWYjmM+xCTuM2IcTZkQR
m7DeeQ09buLGB9qLtvx/GHBKDkHFB2q/WfhgEiveeC6DOvstteVa95jtEK+NFK4OMu4wrvhAjROL
dnRhMEhKCWypKw4Kd6/fXjsYs5l0tuDXA5svJle7vn2ryJDziJPRkilgNmpbIGn6fc4GrJLJc63y
gFLNZBwelvFaiyjk4fA54fcQMyYKreSWsoV/sF8KbvGBoy21Pyo/3ACd3Lg5+RVGdobNcUyjfRtB
nKVeSXqmE1rAQQ/9LMdjg0SZnzm5A3mJaMxxwMHocadHfTAfhia8NA7tNEfo4JzdivY1fGtrY5eA
R4l89R1G6VvNl8DskREr7KjAIkO7w8mZif7ShECokXTs9PwkRYftt9x2pv1o4zMYdBTMJQClev5y
fKKjteSNzFPvoRLMvGV8rKjKJrP4FlbJshs2njvtqrA5msULo3EYDCRvVDwvidhjje0cP9m4scGm
rD+49dbRK9CCUzD39raI2RxLHXvBwJiYM6HNYUUlackJPWCh/zRL9cGNBEQEuoUNBQC4aY8LtJ2L
O+qyP/MNujtKmiEoLAYR8+hcy/9IOq/ltrUkin4RqpDDKwLBLJISJYsvKAUKOWd8/SzcKXlcc22L
IoiD03127xA2zA807QYjvbQFSggb8iMxGBvP/yxoNPEAEXMy030sWpzJwKOoynwukqEdiuono3yZ
UIaQ3z8T+FX5iH08lnE1bRogQIhBaVq/AAXNwTM+yjUK69WCQ/okPeQ3SefIgWMJ1OpaOCOkOJtR
yo/yIH8NC+b4S76YjIeGzwxRGGSnGgyaZzVVqtybyVcQFm0zxskbHvUXji34eErD+yKX18HUgP2Y
sI9jcUi0eQs4Obe4ZxIMBnNdYmAZ0PauZc3gjIKgVxwnfHDuGk9gF807SSHZQPuMBNoP3cky/Znr
yTYvom03nQoCn5Z0tfL0lSJ12b6A3OaDxAaptKk7FdJmAJrtwCnrgYNupJ8ZE36LwvAG9KZY2A9W
faacBThFYze6EQho0vocmiK4C0J+1fT6mQmSj0OaMKafnV5p5BiVh6zel2byV4MLxcn8ES1oL5N5
a8Tqpqqtz9U0R0iX3wwwLGgi11j9qUtkn/CD4IuODN6E8qBzbMH05KB3wWcVkREPt1ky0u00lV5I
t4PAt9K7jYwyPMWkoJfG71y23Fxp+AMErQNteVKcDP1ZkkBv/tlFdiPHruc6KnBRCiKUE3BWSRh2
zFQwxyJsQ4cyYi6wXvdWXv8KAVZyQ3g1FRyCmq1q4lMwzQRiFe8kV9zLXDlPZGIm5R5eM2RXc69g
Nadlb3VqOHrs6cImF/TNIrySPMfOE2DJANOyUjFXo0j99AV0SmyqA475Ul68CjhTUZkpho8uQBI1
yzxosFjFM2Ipr5lA/tjytOqpSjOzx42lrvqX6MQuLKcLXL9MuTbm8lXqkytY9UzodvWqjzhNrMP4
AVMr0nvcOL5XAuzKRPAmffmQMdmo6PxLdhCQ+YRkLvx3hruUMGEEXTbZDHQCrPScudl8LiNAurZ6
yqwurMcvMlDl0CU7K6UTl82epHSWlrYxSkL+KpmnI+zHHzMlddxEDjpBfyLMh2bwLVP6Z0WoUx7O
Xk/LlIWBtyJRJWg3rSfhLQxYyupV6cxDP6+emwreH7n0kK3lhSC5DuEjzkSTUGHobRoIWbC8yNJb
z+uDn4gx0CykQz+QXmlxHEWbLrgsvfERrKZ4QN2XnhbQCPTn2GinvMbaWyUEI+wOuHeRxaWTSyUO
O6ys+2GH92yM0m9FeJ/8HinbQboTsSeq00cRxm+mrtFdgp2JAiH22OrAR1WY35JhTqCoWOwbvf/J
141FlfCwDkWsWyYOTjVTRUTFWp55EyrdN4U+cAAUxTrZIePGTJqNpZC7R25C1UbkA3GXK8vN0mQr
zVCX4Unl8NgMxOJkIdwFOPfUDfg0WNQ3yVZmqLIa1Ocs8Oi755CHDt/LTTwku/KCexg0PIQ3KY60
fDSAMhvsgJEzvIblDKIJGWJg0qOvjmFxhUIYZSh5ofLwakIxcHIx+Az7AWJNs21BOXcxdp6DYl7k
BBAoy/oPc4U+TUyqkzfBC0YaAfM8xxNMocoJ0rve+mGD7AA/mVjNPo2R1l+FUiy+GAAWKQNk+N+7
aqiwsMampyww/uPiRvNQFoQM9rWTaI++FPf05Rke/GBio0CRCQR1o4XybUh08t7nI7zFEERX8gRZ
ONA/HlJJPSUVJFO61JGeM5D7i6FiiJR3/3BccAHJB5D+eXoO0alTXlrlnEn0ROmVzi5jQiMVT85s
nAaLXaN0Fz2RCcWevQKmvxBuGlXB2KfApPeU9lTD9coNEq306kroCvoR4Ok1O6etbV1jKgFpHbwk
/TNaWhFE1qQMEetivUwInHXOKNYqqyQCa2RarxLlU31CcnpReuujIKk6HI1DExkovoUXSgbBQPK+
aNgxq7+B2gxds8BitYIqb0ze0Of2sLTePEvflrpQvJEDyOdsJE+4JxxeaxJWrCTuEGClc4sXi4Yr
ekHqlGR8xjymBjbiMQAYDuCqwOE7a18Tw0A7wZaHmzNQF5iyyTG7jpxeIid+nn5t/ZcQYTT/nc6M
QqvOMwblAyPlGBBsbiqnxvdOyvBS4nJwCSQsaipvgIOmNwxMpIF7KiZsDY9n4mCQ4xnKelD/bAH4
0KO+LnUp8mxg6OuYPYryhdkdtyuIdEr7fVJx6SqINWPM0TE51YT+JrfYkorfRokFulKRv2PtE+VO
mCfJUEt3ttL8Q2H0BsqkG5yvEGekTcJCH5Iv/Pf4Yf1KKGQnaGfmeUM4PzJM1VQlp4PND0jaAUew
aWecJWPx1QTNMczAvKxb12905iS1NjNITrZxh45oYV/TxX2LVr6bWsguBhwq8wTciBdss2nHEgVe
vMXGEcYu4v+Ca0sVFD9xg7vGVgDzF5DHzXS52Npvpl57Q7VzjIp7OsBkyGGZVU6kMkIWxS1gtZvC
CYk/Q2UEB8I/EodHlF6MmJju6i+CJvwrUnUzJMmWtg+7hAdEGDfvlR+TB1UVRH8NZsoq4yq1hW/G
pwStvRAN94bj5pp1mKj3xqKSQlXMqxE+Bz0bLrFeNd6TBZQEqlZb8tGFI/bHaEIbWgaczmYCjfBw
eEqVdDVV7UwiBoBI9RegUy+aL6OddkGmoYKYdvAL7KrSXRiHztA8zAS/YhilcQPHrXy26rRvMCnE
kmtA8ro+ye0y+Z1ZfucSWS1K4iWEDyDpHj0xHG81gBnjn0oJbjIkUamTOJ2z7KRxpzBMpqlj/8HL
jPZZGlU7YzOVmcNUWk1dZRRKhCpJQY7IZuU1Qk/SIOcjTqU1N0OPwfQDzIjGAW7jMu21Px1xdvMW
NRT8qXfQ9BQpk5yRLOC0YfJe35uMqEAu3uSQEkATho40Md0DO/1KrFtYBjtTo+5hNbltrBqg8VTO
z/Wdpcmn0kUXNH6nTCH8mK1ZfFHKBolZfhG63IsAuCxs2WJZ3WCL7ZLt4OrjIQUwSM1drjydnlwF
ZDGwaU3yrLSSeJTF9zTpCqV2O8MwIecMeNDFh2GDrDA8mJAWFhgDtVU62vzJJMiPuf9YskolmugS
nKRuxLvSvtd4RefcMBOPocCq/WGeXg0j8PMUx/aYg53AbqzST3bJs4pqe5wodjObO6hgNJ3QQSA3
g+warcHg696a9Pe1TW/57HO6lI4MHzlEHCMvfjvfm0T0c/kxVftpfKyG5GUWnmie6FaI/KAwUBPm
/qxiHtVhEmGp+M6AIa6pshlNHpW2k87LgP0gvr6BDtNt2nAq4sh8innOe7nZTPmjG8E+kAVzxmIT
561f6aDWLW0KXF00gaxJZx6vwlcPM9JiPtO3e6NNcDlSbcpBJhzhzKBPdfry3q1eZthmZ5PXwNzC
H0cJ32utgULD7qhuoELA8HzrqxutgUJmKKGXWIOS8R3DZ4fbwsdhHDRc9EhD+beQk62Y3a7LTxN4
DrM1QlyLcM1VfO071TN3i97fQqIsDArmn9xiE3aSlJehe4rDyUy/O3l0GkbGonjX0eGY5Z4lOqGO
JBikISA7oz5X4ZegPEMMP4uHjEvPj6yy1okFLZkFIXjT7Cov9ylvL8xfS0zXDONHlnYTMR80IRGH
yczApp+ndARRQQ+yVkIxkM+9VRE+Pt27CmeE9EdXpHf4AZ64Ti3avn3HgfqOS8qRB3kfctPx+TgK
4FLFa5YPP7JOMx/HW0WiG2ObAwR1rP4XiOQG+XaftRI5O/1RxbW0okhUWMd29TOGCD2gqinX8w2s
Cs7oM7ySvtgqNabVhsbeLC4y9lLQTaYaf2JP6wecV9xQ3Cn1NQbmi8zlc8SY12hREUfFu75w6qfy
03h3yeKKKQnKmtVdJgzaBkzeCsvkpZPqIBqQWlCyljEP09SVPoZQuza6pf1VElrU90OFPAteMmzO
pobuEZGgEphIK+kU6RaH7qRwQCsb+N9Dup8FXCo8qWxeq0S7JgIFDJ+MNR163ZpLEgE02unaXF4y
bo72wN5IhfCLidW6GUT8nWzclQGPCqIeJx2NAI7gskRSJQup6+4KCpRAcNOLlmVbPYP01l6T/nUG
4cXcpg3CF8ASp4kGr567nSlBgmnGH+YAL1g3vKWBxEQ5h+xCHccuwWqehjafJBEqUtH+6kz9W+Eo
VQStkrY7f09Y88xQXgwrP2lGgjhuglGu2lOqXpEVY+8MnNNMjka900OQvAWbA6zM85ADiYbQqdmI
wOpB4E6l4UAYq8jeST9ykf4Z6N2qpU2UfdRi7Bc94qohzw9qt1zkWBpgisj3TjiLZN8agegsAjVe
iu+9FhAnUEy/TYXNCsCd4ck50U6KeJCQQwDTQoT5zRjErvuY3nzGtPYh576EE/K1xg868RSi/eBM
c1AKdkGLZfFTDU8ZbIQ6wxIqFV7z4Bxqgt8nhLgIJzZlGSGYrsSYrTU8Ney6GtpIFjeWxHCVH3Mk
+SL8u0R7W3fGTv00OT0A5vOTnxJU+IXn3bos7FZoCUroRzJ0VsJ03JSZ9hL/JdUzIplYrNoNBzqn
rqAo1vwztSLJRHkvi87NJ+4v7EPhosqhTiYBVV6Ij5Ux+Ut0RwUKHoKLmWHux1Te1eZTWd3sZUKE
dZZ9hQq5lO5oaDwBW8PJ0Bxt31k1lOEoB6PgrJNGeNRJO5RLs6JtrHCvZ48gv9aLRnJd4Yr1SZN2
Qx9gTcyFW8zjs9IjxZanafiJ22MXa7sewGgB48SticvyQRziQd/hqe7zNlfHjyw8dEigE91eaA9M
tCcRdlLPgqSQiA7WHA+5AH7ZOTWWcSLoLnDQcC93Svnk4DKWp9D4XYtUDGNnuKg698OYntn4zPg8
jFKFQDxjZ9RuUAQ0FeAg0mhCkiymN2sMHtbjz7widm6nTIuTgkqE9GhaFRMkeIUhZEd4DeLMWn0J
FX4tVDc1RlyXzVDxsytLR0DlYMTLQ4KwhXuFJ0R/TT+Ab3WMp/+U5ae3HM2sd5j3uWGIjUx2DeLH
+hkmNKgcnUixAkqeRrfNLioUi6ha7shBJ5NmmImbCOYh/o4q0nx6wFqkscqY3k/7dIUvCv1F7rKd
JXnNsInlk1pQI6eTzuNXthWTjPI1EGF/FcW+xnxWfuMwDXPVXCl1a9bWbpEUPBdwvIln1vLXErzN
wzUosr2kMBYOgbLzayYp4Mknvb9GCV440FiwaMCiEysdM2CayRJM92YdOiv+IwVn7Kej+Co0dyN9
hhKuWNleZtWTb6QVP9wZrcX0jBNLezXg0vMD2DLb4XtaXiXY7mu/HsqnGapeaD1lS8W/E1bG+BDV
1xGnmOVe41ZgtU6C9palMFhQveCPdMFF4mRZ4MhVZns9kbwg24cRHH35ZSbaPdJogyU1hhyRe435
gK3l8LQHq/4z99ioXnqwtT4QX0os1vtrUJ1kysCSLXt8t1/GVNxOJo+BlO+19VhW0u7i/FSH0ltJ
F28LqNKLQjxHnBDCS2IENwG0eUSDPprbvu5PVnQdUsyisXPeZiKMkDfjlp9ob/JTelJ/jx+9m+6W
fcoZ/BgfgfpjH/YC/YcrYAbhxb765puu/IqN7RHDKEe7pX60CT6TTelP38kGW6ND8YK7cfGSuBj4
Hpi7UCIO1HbgkB0OO/bT/6n/xXxvfEqdH8X/+bnt7Mr2zsW5d1HL2b73dfZy52LL9n7f2Rd/POK/
xczS7o/1zjAd/Z/6j8BlTFmPmGuwqe+L93HTeOFufUviBY2/K25w57BVN7N/1BfkaRtadZtLc4iA
eDdt86V3W9fwLO9G3Iob8L6QGhT2Z7DFwgV/LZs/crzPT59rjly+Ns8nabE2E/Ltzyf+c/Zrto/s
c+o8fybn+FkfOSs4zTl0sG8/kZbgpu7rfnovd2AEuq3+EzeKQxO0x4kcOvzR2iNZ44rJwLK1fX9s
YG0fSYzlDQO3Ol9f5ZE/cUl8ty1H3VkO+88LdmmlLV0xo+BdwId2zM/SX7axF9oA7PbtFu7JvXTU
X7wfm9wrMRyeEfQ4b6Ed24/T4D5Ogr17m+yjb9qGv3j7V7getnP+8vZfkb1vbO/oX3yv80b3fNY3
X5rzlV8Y0tmNff9CB8NbX5i7bKqvwUPv94KvjQ1d3r1/Zd7gq6R/2zi2HPhgINfaf4lHU+hEexyK
HXG7jbzumW863/zo/JH74Md49Hn8yR2HaW/+CDfYYd0JJvsInMBL0CC7xmfGX2K4+ppuEq+4Zl7u
SieZl2/2eJF/weR28e32eId7wN/E3r9WzvpD93vKASyfL9nunPUisWfeZI+/v78rZho37YI/CHYO
TuaPW+ZB3+0BqSM2nVs0nr9gP3dYDE675W34yf36GrrX6+EfSI0Nh9Gut/XW+MU2/0y7PB7mQ4QR
h02n4W9HrqLwe64Ajc25t38f84lznN25v+gnDvI22s8f1Wk+wLWI9iLw+UP+ZrjkVHtzm21TOA/7
mTQtew8I6Cfb+jc6QH4S9iRHnKMtl4TRtXyUj2AD5qbenIebvpE85V3dRNv60p2lL8kbIIY4ZKpt
KpoAu90x9PXa3Ekv8AKd6oxB7ltxa84sD2fe4R3umFvZ1reQstxxJ3lfyVbjAzQPhTedNYdXKi8i
Y9fygnmON74xBQwI2jButLhUXCi9OJ3l3Q7ZBikBX5imoq8mrIUC0JmuYSrbueGkR/MRmjRC+jYp
dgEa+lwo/LWgLA1QJLCRwsEC48EseaE7xncQpQKdQksMLLNtHLDUpHA1K3PlFOfo8jSlMikw5X+n
Y3H++SP9krBcvY4JHmNnBiqTrfEkG3vVHHbVfF1KJn2U++Ke3Zka7wIv3GTO63a274pzPxdXQiMd
8XiX14e7OoUugKiH7Iiv7XbrOB/e8Xjm37NE+J7XtreZ4Lwg98lJV7fnXbVPPEoetMYDBg+nwGF1
O+/Xvy131/m7bk3vd7Qjj9MFdMRfKn/yiDdgMCTX7ufDCH/hxIpAKfISYJVj95fh1use2Cfy2sL2
jxk7Iz/ddK54poD5kJIDpMIq+Po8+p1te7xJ07smtrOPSoaQtoUb7Zv2TnLgirxXdmkQsehBBlu9
0rc9Ieq2uhFZDZf6knY7OPz8Wt6X9xr9hwz2xTox/6HEvKyLa699iW7OEpoJZOJGL+8x5kJf3RdD
w+6L/yIf4Nd6T2DTPqHwwVIDpVBSlOM2BKC2ctUPxiTuHc9aXHF479EBs39HwI7jN/gnyWD6RE9X
hyU4Q7cxmp+shM1gHBj/sPWXbzJZUE50i26BvT83tkNqxirDJs8C1AqxJL/OrHEHIgCIJ1Pm4lB8
wJ7xK29gc4S/bd8w23dTP3fsW7elEhk3wRO87iDwbTolgP7+EK877e7HHN/04WTs0QUBWu2pGPbk
fbKb5D+YMnvtzthzTmVUelm8xdP/wUFzNTbQO+kSrJ+OgkUb91ZToyJsCzeWX32tFULbr/9S2qO+
5kf61Nvw7XikgnwYJ4Ae27j9UNk2gP7vsKGdYY9DjLuc5bfppnnB5gZ92n17I/vgRIm2Y+/4qW5o
KO1088oe59xZymdernfz3edA/Zo8yeGUzx5d2V/9TtgrvLP7eV3js535vT078p6jgy17j/asOt1u
ccmx9+Ee27TQrmGTcO5nO9l/z22czGz11GxAtjbNRjh0G9x32EYbn3mAXW5kSjbIrN3v9uzMVIHU
vZebdTtO3fOxd893HjA2aTwQ+Tw1/9PwcXSxoW+sxfjK78wRePfCo6MGma9kIDjG6QfF4x1Gr50d
Qp/Q2qN2hmYqXkxUo/QkAjag9vph/lcjuYs/hvcDr4DPkDaTKko2zHlxkGmdQTUpe18Uqy+sMnyK
JHshoiGObAG/N/aX7NLP+Z2Tu69/TFZ4hCNfZ++0B0xSnF8mYA6fA9IYl8z4LcogD1NoF9NIu7eN
XeiGrrg+x9QVJ7vjrLoZt4VfPNdKw/9zBFf8nj8I+YGEqm4Tb3jgRWQnB46dTPBLa4utypFjvB28
9syoGWyd2521H3dfPDnYGtni4f8vRcUiq/3AGxI2zLdt0f+NqTn7M6oz8he44TQi3AuZ7xn8zodC
SxXFVZCYUPan9UX6behGd2vd5c4hMh3bcmssUt3knvmEdnwQ9PWp7ZTPzPn7S/nhjSNvK2ct5/N/
FdO6mGeu0tF2uhf5MCgd4QiVx2H4xDLBUgetwfpVeljK2sJ2fZvCJviiJlbuP0hTm2+41JvnZXB+
LoRn8tyRymCLr8adg49jHsVdcTCPCi0Wp5ezdlYv2HqcED240UvoJW58bZ3aKfeQW9353N9w67qM
PGveL1v37hQeEAexXGtPP3Wb2jPsf6aPAnEDHO9Eu9FZ31pC+a+eYEJecUSr6PQfUKZs04MQ6fD9
5tX0/yFUcnL73XS21+ts/60fo+AWJ/7nFKfR/rVcTrhs7CyM+IxTPz9VP0fHIeMncFO3RGrvG5d8
m/3o/MPp/LV3Gjc6wqjBKWSXOAjutyjFd6OdXP/WNbO/U37P7OPwt3iw3OBfYN9FF1Ca/fqLZ2j7
19u8LeaRm3hb3kRP2czvuK37GNf/tyCwqNisz2517NzOVa859wHZEBeO8j38oik8qv60MV6BIG3r
+IsxHot63CNucK2X4Bq9wf/1tBc+M4IQnfZd97F3fpd9tPPXma8ic8ptecA7vdtEO/3xnjlXVsfM
Q6D8soxdNnkw9Q8t/AMgIDd29oF0d4bL81N7iYPzK1+VL26TPQdb1F4USQ7CLvXxNdwItGgJa6nd
S6/Srj5Yn+N3/11/p4ubnKxLdEW8zMLVWbjztvN1lINQzcpjtI/2I41bv9UuOt1aYovmBg3XAXsI
G19IxltYWOFz8j09cQzUD2TMsfVtsTl9/v0FTuKbHlOf8lD8cLGyL/rjVfd0b76JV+21PShSyosY
K8KLwJVeSQgPSaB/K9q8K/FT0P3hEmMwWqJUoBAG95ghG3Hi+c+YbvTpJE2QW/ZCQDBnRfQRSi0b
fx2DEQL+tKRveoV6KRCPmha2qJcWA62eCJCNsLVe8FDhbM8AHVrA+FImp3y+VwSqIAKch1uOa5jo
/ZksPvi9Z8uN2Xav7uw8eGAofGjZsBOGimOnh/WpMZwLJXEDlbD0sYVYPMH+hvtpT3yR57azzukp
+IxPsV86/L23bKNN+izv0Wvzof/Kn+qFsI5NtKHm29+xZw+OvYP96jy77X/F1C0Ot2fu8GKOtCWn
2lWO39WGybHzMvrknnYIsgDmGcsB66Pc8mCV3HRH/SLZaYu7e32b3HFdgu7yicmJlxxJTNkZF8OW
HW3zdhOcy7GzP8hJ89aaYNwxeeaMhpcehM+bdERQCTmuZTfQN4TB8WugoBBJRSDH9yrW6ot/Yc2B
DTdU0lNt0zxrmrBVOOX21P/2a6qvlQhO2muHuP6oxpMBIV+vi4+1ndV0020HcsZr9SPSk6uIVqSt
9I2F4VDQEH1e7TP8tkQ6cUP6ZDb8rVTNQYAaGSHxR1EKr3I3leomzjxZpVYrot9zZiuhiqgsiwzM
J2n/GkO1c87s/JfZN68rxJd1e1G+66T0pNkWDKMmNaF+l+NrWngM5gFh2/xUBpI7xtjQ3rP4hFUl
3i3mRouRqk/pPqj8EvIACRlVApQH4QnHLP6Fn4aPdWwjjqZHciopreBKwDdl8R6/B5C6A9x3wAkN
WOANMkZZ6zZGXp9ms9uUwFIaaQsjzsjxXgb2TUOCM6eHqv+rBlLDdcjJIbA+kKtx7rClACGY5WcM
AdHEE+BTXDK8ZmA9SiiYKqdNH2qpMc8KHa6/ZyYPSFYJKRA+CWX5o3mfrOothmYhFi/ma6J3k68M
HNoJ9xUPhsH5p9bQvBrGtYhuJq22MERekuzT2ldBjSTfYGdp99+8t74j/FCpPoRIPQy4li615fYK
Avz42QLWkMRWYQMor/MXkWZTAvVGWn63GuzjwuSqY14yoMpAYhksBNqOT1W+DmhbQOZi7QFuqYl/
JTYl6zh4Hn/6tGdk+5DN0Aa7tOKTFk/ole5IAtEE4L0bCRcF/7zsEWMYhgYVx1p3IL2tljhNRw/D
XPerVjTPiriqgyVH7yNSEfn8UPorHEoy5HktPPk5AYv/a4T6HHbicR5g56Q+IHApuCHGrXpNd5Wu
cCofOGOqdRKWG/g1QGCH3wcwnITQbawLZqbZ4BtgdXzzCmEDqgEgT9OnfGChG1DUrK8IdVG4M+bM
FRY/AZBnNFSSW1E2SNQC4wTL9tZqKUHTlGLpEsiTVy7pvuqHrXrgBU2SmOLIOnZF/9K0IFm6gZfr
4qujxKfGioi0B5DlPKS+Vg27ofQrnseIsB1sEcDoVF/ggGisT6sUb4sWylfLKKSvvJJ4NWux3K4d
nMmiCTNwcFey7WiM722nQnwVd5V0F8a7mtAzkc2TQr9UBMMrP625cZUKrL1/FjL5z9bzP1NNTGbK
+FHk19wSUfDDL6iFD7TWzvoMFxPhnvV5ZBgMHXvTZZlXK9OPhKHsYnx2+BwL8mOYjLc+FrcyyUyI
s5u2O65otwXbs8FaS+SWTMP0kicU7ITIMBP6H6ik/lnl78TTXnJjKw9+H8W7FXauSYgA32zxy29z
ZOI1TiEP5okAjwJj6hYjp6WS3kzqTMqsPBX092FhZjSNXzFzEkDmEJCxaJ6W0AB86beVBqZC+9Vg
acXZo4hPLAcrCz2mtf8hwvWEoVyEc01m+UqzCP/RlEZVQG1Co2FS+k053bWwkSGtpgE64HGWt+v5
HaucrYJLB0wEOAu4wK/jKsgJLTMnxmPdgltlfGjg6uhQleYpI1yYPoDNVo963FFuYf6Yw4x85+c6
A4aUY8UlolnAFWjeePuUPLT9VLglIHtg0K5iLZCnujMZ4ksufMaxArmDidZozKgm4UbGMQyfdDe2
YGud+F5g6Dbfxfq9CV+F6LrOYGEmMXgw+muekxvPwQ45BRD4YrEZamC+zzABoAi/eGLXmTDpCPtE
PLRz+8K2NcRMb9rwKEr0Oi8m/HAVvXsX4kbSTpj2qM+y/5DubJN7LAMbryApw5iO+RrLF63O9s9K
v+uIhwMlINIEogjlDD8h0WCAolvAyaHXVUxD0pHrwFcJQoGl7U0YkimZnDXOwNagvgQVJ40Bh4to
ZDCHjMBgXhLLAV58KWZr0XRH6b/JcZiuZj85rcoaLDpx2qE1GN/WilG25GBCZCg77NIiZBYQa9MB
HWnH6I15tsHulZQC9g4B6DIBjw+jjvCaCRyD8ZdgJc7Yt2+g+hpGYxCZbDY/ScHmhVRhpgQ64xOG
d1WuMs0/p4zRE7Fl3ML6xVs1qe6DDO9af2FohWEM535AEwMr1vK7kLFHp2+F8KVKJPfJ07EDOhAt
xo7tH9w7dqEro6d67t0g+Ft5V8zaivbdUFoSzyaeivRgGiANjBnIwMHfpxB/MOw+xdRMBYLolGuu
PFfE4c3bdSCSN/jpmMBcSEoSiOltD4l2soePoKlemp4lQ6K4J5GysdJkuz5/k0ITDs02l+IrrQAF
Hi/nOPqXJUgaY9xD4SmBWURLsaUlDKVpKycUT4IXV9qb+ghXfcLu/8PNO7kYuH5jCcgi/q0puEuM
LFdB+ce+vY7BJhmSK8BYh9ubHnMgn6/r0LYmQX0u0916M9eOpQBrZe6nf1X48/bvofbyx43gBoWw
Pyi7JR0pZlLbMcGlwadPLtLfLsJNRcNfJ/r7NYleWRAUwZTuOJ5THNoHHszScKyVeFXqba2ZCF1l
Oq0miWWyVZloJRlLL/H65N612Ff0pxou4UrK6dlVRy3ZQO5bKSVDQCuV3teyo3Skwy9MESDk9sIn
sZk0Lys7BqKLWGU4sVeOIaI3blgZJ4mUNx7YQMcGKkKGCwFipN6nx2poUbv9ZjUsKDNxQxZc2z9Y
aBhr1pu5qPE16/5wpJJyYhVwrV6JJQOBbIbxVgiGk3Er4fGa0BhklSNy+5jZImNmsG3OvUdjbK7W
vhrkQgQomQJXgmQeS1wO/z3wxX7dxNbriTqqSvfdMLNKmWoFDShoxvidAr8SfeCTnOOZOzpU56Hh
YBlfCyhWEL2nYi8ZP2sbWOG1xOxMFJ1mRPcNp6AVdpdaDHjYw4XqNSJVlvy150AnZgrVm6ijaISS
tS7pKRxupdg9Y00lCbp9mdKXVnsVXy3Gc6sNjSIK91zVPglA8AvpzrSQRbZ6FkryvazBaOuTKT3X
RSs03wFedFBEDFa0SWsoxTOhyew9sDeMF/g/Uq3jrXBupA3zcswQaLVXwiPaL3wgQ8aYkciOSnbO
jMdjoG8G1sEUfYfGKlJ9bbp/c6GgMiFeIsYGq1zY4WCUryZJzEFrWliRlT/Jua/34T+qW59UEMV+
5NnyBtq4nICZHKbbQkfbqexMbbRV8UjIjctkhccM3zCBOJouGe5aHW0zOdp17DkZO7eAXdY0UXdD
Xb6y1BX92c5M6igezUCHo1nHbAr/haDXK4lsUV36UPw4Eq81GSlqw7HrMwxd/MKkT2yWOx122yeu
zI4ykJ0pJxd94jjDsISFw/xxXUPleE20NRdi/o+nwoOlAaDm2f85lLQOmXCp5Qjhro7FkOTM+jkx
4GigOh4XUprYnHssIMdi3Tssr9zT3UMKhV/ENk3koDU9qlCz+TGs5b6HvIh+perJdnlyilAN2jv2
brIt2/laYbbUDxDVUA+Ep0EW9/pItkcNxCnSOc4M6yDHqxpO9D3Px0fDjVq00cX82jdT47okTJ5h
AJGOOEOkMDMAAqxspGLcyi34cDDRO1dgUR2+R9FVwiiF3KwWlroAMzElWPOxNv1CXbyuXLUwY4tc
X4QqbzZvCX/KzmBxdiJU1l8PSyu3IcZse9IjvDZgdEU+49u6N1ayrgk3Zgxh6+OMEiQQE8/l/2g6
r+22saVbPxHGQA63IsFMUZREBd5guGUKOWc8/f+V9zlX7Xa7ZQlcqFU1awYifsx9O137kf6W5QZC
TgJw9rrxjBEJv1PoFREtzTq5lg3NSEpUD1sFlBsPA4JICHQzBviNC1dLMRnI9Zc0xGYDc0ZqfAkz
hcmNqMhbaaQYum5SpfokIBi2+lUeHt9rIhwzyiuEAiEV9vHIMhziGluQMbwXmT/yehd4xQ7Kuzoy
nFlsEL6C8NPE3y1aHgayZqZA6phb3YTxjIZjHSKINxrlorbY99ABqUvu84ca5yefxudSD9awmM5e
m8LHtcM13q8Qdq2102l4WAOcspiwH11CrAukHNqklVxNxmLsA2qCEuhnz/M4ZVkJcU97bqTJmNle
tCn94AhnLPFKcuR7HPCw7o6JL2SZI/zCCMmEtRQ/CWeTnu2FkB/41vrBaG9LC+8hfoTMvrhVIu7y
Fyhu9vwtdDpAFxxIMY1lA6Vzuhg/ILhEvern6QOn4SfSKNeTgg8ZEm0a/RIaKCRf42UqKug80bAZ
Z3tt5v1rvwCU9ZwbdOnWoNGz44RIiHMFVsC9cbTU5VWPzJ3KGsKRrKDqoTr9Wmq5rZrHLscOJbwn
i3ozQW7xE56KduMi3JgwX+qQKeZwcxy0FDKdqxnTnGd+aZa9oiPb8Hp5GZGc8DO3orC0gREdb+u5
5JLlbGTGZSGtLz+0DYP6cm09wFa6d5NwRSVCXID5vRHlG7c7JQ2bzv5aU51hNXgEvDYaVqG3Gd5q
F02439/QlpG2wPeyN43f0HzojbzzkghIRgC+w3ALCO0WVhYEgTeGSMfZTmF3nWZjo0fqzooJW6rH
koEMIYZlHG3oJXbPxzzWxTZB2VTiBrir2hcZN9puZ8/zqsE7sLy0KulBbPXaDkgiUrdMVl60N7Gs
6DLEHOyPXUbc6E+c2k/CBYTVsdDGemzcMNOSX9r0rlE0nAacyRyt8g1qcJurf/oqevf0l3GOdzCB
w2zey1i+9DR7LSEOqa7f4q4jM3qiy90atDuqKj/glZOjDeWmtCFXMvLXzQ8nZwbHIDJVs3Y24i98
ZNhNykAiNMG+JNCHEDjUp95X6X1lNXmtVbu24Z3ITQrbl9EDao/GnYhYEn+WZnwhk0HAO9RYOeIm
PrtsxAWUTWgTsYoNINXtETaSVjKKCVYaQWZzoouCNW9EXIlMRkLSNQLkGXn2opq+howmxAxULlbe
pD1Bz8827nzaYF9qp/x1E4jSfOii6NBwbuYaCYmc8dxs5eT4akAuCw/Sb7oZqFq2CWExmUWYPJkB
CH1e77wl+E/ucX2BepF81JMGcylxttb4V5z5eRXwL98WlUl894SFknlRjHzf6irug/QSJaF04WcO
1CWsos4gpN08RFCLQ7jBnUrZH3D/yfdLhrMr/xRKk4KgVSVgqIYwzUC9QPFxG5XCwBLDRIoiUW7s
hTUd5dDIW2w+4mwrD0CejTSKBTlUsOA3bpWR42M+9RF9n/KpotSobO0C13Gi7IYEmtMY02ojWZDO
y+jHk+ukuDeaLxzBoD/1UI7xcvMN75Ov/U69pz7i4bHsChX7Ndc4p1w20bzu4HNJX52W9ZV7IOIO
aJuttNMmc5AJja/ObwuDHT8eaM+kPxwNoBUiVgCwwKRtLuScjwfdZdet3Bvm9CI8yHAf06jyFTOw
Mc/AVp+u3GiF/kX2BtpFVSTh3d6hy/AQ/yzxT2WCpjF4xfjn/V2AbEjtUAzKccbjLTu8JsXdCYp7
3q+b+ifkravLBv3coQxpgmrqSfghb6VcinTfTYuTg8tN2RWfQr+aXHagwyucUhQks5/QtnlwMXmz
Eu2B7MpTzUtvwxkrybVuuo2Gpsik3TXnn3xxXhdb38982P0osE++61YWQgmtAZTlxFGXYl4wyspm
ASFLapV9VNXcAjyjRQHxVsXLh0WiiT5yAeAvQs8JrH6NwrPcGQrJynp+ahZEtvfJlKs12STDBy3N
aNgrbarWi32Esy7k0BQqWKPB128JWqD4MWzK3INs3FyeBefUppv+pRu/U4YTID7r0qHI0M3/D78Q
N7kwvAkmplK+BZ4UNZoJrl/WF4BEj/xKgAY+PxfBhdmSsLsRTCg7AMHKcBsRsVNmlDPrCzBGmSmY
OvGTTjyeOWzr2L6MPSZR5b9PC2baTJng37KKFQi9jkq5yjl9MuZ2RXbEUlFVPwWMUAuGuVUwUKYt
7OidI+aSPmCj8Det1HwdW7Kyl7M92etqOLgc2yGuVxDfhdo3+k3D530OPX01xawwOXjGXuDbDKPb
4DnBG3/gs1Cc+tmZpx2xSRgSwLiAd6NZjyy46zkpR4n5mU/ApCFSpFh95RwNS048dsW4g2IL5EW+
U8v61nuWVsozTIKhZc7ilQcQFfBP78iDKQjVMAcTk5HlnKe/ET5hOdAfPeyxakg14JHQoZ557SDt
jauMizZM6ufUPizYmgGLjGS0jCULYSO/Wfqp0rGMFz5JBNQ66XQy3tqYyaEGHL576ujbgfAPL6FM
cuQYL1KGjHBjEKPgOWtd+S4mhiYBpFxr5WlXz5v2nAfGScZDXjFcmI31v2+9u1dYPtpkgQtux4QU
s1vCHwgLUqY6K/WV5aS3QF2VvVqOSE+FXjjfOmOiIYkuGISbfMom6Tf8hzn87aD/NQnQcpLuPZQe
LJiwr3yMjLwNiyr+kFMBGah/8+uI7kZghQDbdrnW0ZO4On7UwR/aUCmQMh4IdpCh7UBEC+YxbSnb
W7W7W5+jBJaU2I30/ZYcTmrtY4R+KICETOLLDEGhxBzPxTtRVM+mfqZ9aJhwPf4I3tM7yy1Z68AZ
b3A2NmEqya+nJsP1WbIzEvjb8VtcYGpnqmzmBpxN4qPM7xzSghZkIkm8Q8TsLldqZsc9gvUfBsHl
qgFulK7BW87tSa/fVWy1eqJ3FVrjqflEXfFP0RT/x4cQHQRsFe0RdF0JAx6B/IaTa14T7IatBgBg
z3Kki/1OfbPSS+pg9MXkSc7Sqnae9fYW1L96il00W4PiENO7BgTWORuDCtXhWtPzOwNl3Akwqyw4
T/Dwl3UdhqQ+wV7gQrLa37FQP4jd/ooRHFrm/J8VwoViTJBC68oIp7Y/TrsSVDSiixXRsIfvOzPG
OKF5Kq9KCH+pJHaRxyDE/2LMXnTNRSLQrgVDdyEQe26/IejcC0MWC5xRAOsonDGBDD9U/TY4WP5a
AJuwjWkNuvCzxqbfZiU6Z/1R8PpyXrZjQNxAl3SvZMfuaHljc9eNzdmaYB/ShkcZEXQlvovNyS4P
pnpfJuaHVcz5nOGCdoY/1vj8OcR7aS7jubqSLigB99LRpAny5nHz51W+DseFNeUN4xzyf9S/JaTn
YS72eq9hgkHjtGh7zjVI79RtU8QBJeoKykrn3mRUIWV+I6NWrOPnx/0YUiZYi1usaSLs7uetrqK5
qVkCaZPP8sEAO0gGLgggSABVNwJIpOd3GvpUXhnlhWVHCli60FkgJtrVNkINfp2wGFBQy8nbyo0s
V7gdrEjyvgR1/UKNGqvsPCeQaPkGsNpbC7wmV44UXQBfFnAVJjBOseJOP+I+DcSE9i1A0GyIKhHi
OBFf7JF7RJtYvidxtqvNU0Q7Og4ZFqDcw5Xx5UZ/yHEv0GKy1VFNJBBJ+yLGjHmnP+HeeShc60Pr
i/dxLrd9CksuqJEjKkimh2spkjKf9Uurlr6mUGeUuzDdA6q5yhDXxnzsoMcc+JkP36Fnt7kUByO+
MO9aKLOHGqZsF/mf6V5uv+B/NVuaJof3CvLcSpr9wbBI/iUVj99LcdrQourQCOhijtCKptfhW+Wq
trxSfeoqTkKR5ACo8AKz+FlZIjDYxPdaYx22yE1mJhQXMSl2vUPV+4tN3oVXQLco4p90+al0MXRd
6Q3qcDjrQLXyjyT2yMOd2XT9/+yq6t+dLv8t1Nc5ru+9M7N4d7fkJLNl3AaDu7ds1ddGAisxJKTd
Llj+smFsWtggyRVhYN8fEnsjzQuezfIDK6pxghvtCeFu8T3nC/vdlYEgxaoMhILRuFZDnNxgSNNf
jlG1HbTfqNTfIFS7uD/DZ6T+Y8rJIL1TyvbYDdAHycoksA1DRPoQBcpvLCm2gmRNeL24ZDBULTg8
NviIGZW8vpkuUizkyk9h3H0CXj7NCpmGM3mX2qZ1sss8tqdJd9+nrPrWuDDm1tm0kDdJYHYsE4/E
m5dcBPQcdFYDAaOprq7QMoAcSQeYqVyNVn72gtLvu3RHKQ9n0lEtxrL2PAHeNeG8mgx5dxJYI/kJ
kQlLUGJDLOQPKXuKU+yedePm0aDMBe7D7hVkqcmNbZmpiDGqXWrug6g7Rub0U0y80+ljqHWCCYmH
J7Kj1MyTPECrus6oIVvKbAIarGf1evbcnTY4q9r2TcPbaECrSFpYVXtvIyrKmS6+xaijHpq/mfU9
46bgkg2T7fjZUEGXyllGp5rQOFESqQYCMej1Y/3WluusyH6isueEopHj8hx1mhyDakGv4pBH+yIK
ZZok3oza+FXZlOUlHDf6RLAQrTnUaeAvCl2Vs5p6UujaHzvsVoBmHp85i01SIu4sZMIEtsC9kb2x
fjcZWOr0LTaHfzNj2Cdviihyzf88wlcSIF4rUr/7FL5CwTCPIlhVfO1aGQMk8fhPXjKrN/i68RbI
mp713lpFSyytlT4/a9ZXzdsEVC4TuKm/6Kwb+g6pCpHpAdOax9WBKFKEtzLWinJReg3WLdrCAKOS
ETNjSZGtJ+xPwJ+18s4PYfTDuuq5Gee1xyDnkVkqX7+oHEyepRTjwJ0gU2qqt2Ee3qSilMVdbmqS
bXv3bz1THHlAFNsJLx36ZDVwZFzq9DMuYNDUOWNj9JHp+lpPYNxQGUdiIXqNZf5w9oiTAatLHIvt
KfXa9HDuTHZsMksLA/jlUSPVdaNP9kHjfG4qd8Vlxb5NI5KaDVxkRCtBDgRDSQZUxzmbQj6h2gv3
jJFSFhVWhaIY1wEbgDqbDrM87lhkvTWVclC+J/su8sPy0I6qPw//BDgLWDUGWIphbnWuS27+iItA
by8SV8t+UgTNgufrhCYOv/JJiUqHLXkIbzACZnf7w8KhlEfZQNaH5ztciFGR6CEkKFNzKfBHIIPG
ZMG2UK1z7xgSgeGV2FPYAOjpA5+eIHrTaaEj4xZjIFXfZ+2tbb7EbDxySM+ZWWpxK1s1ylO6f9VA
ETEoaxZ62MbXa8V0nwAVWZqk2cXloWjxBbBNCd75utzJRXXAC0p7xuC+SYlhwnDnCfJASX2S7i0t
VfaYzx2f5IjbpAJAfOPIIKkH0dTQgyQ/pvGZmRe+bBv/KCLrunb9owXU1btLzA6w7V2kmR5mv49i
+eEheNm1x5lbvxXZVcm+yPRk81krm67Jnjv9WiygNxlhj0AxWaMfKyUm4ab+axc4THnfms1BH0/p
wo6MqKmgwZiONGN8qJWBPguwR9RNXtS9yBdgAGSrQmRz+ang9CIUgSwgNHZJnvW3PIRolW/qcSTT
ZfjJcODIG8RvTKV2u6mS6FJhwWPGDwueBzA0UlgQQiTYqXIefCzxCh03TDzAVDc/4u/i5/2y70qm
bvOjS/c9FOmKbJ1l4Gp5Tmp0J0q04XgYzlfhxGtp8QOqaOdetZTCZO07VXqkHlXjXN+C6WwaFSDR
cNVbgie4LZAuzTlKDPYgE25JMStlB7xBtug5/ul5O6+nOT2EOYQCbLNTNQLIjlDhu0eL3IACIn9R
HuTt72muDYX9w7zsx2R66k33ODV4JNjmWeUuJCMnM+pjiWOwoajfae1x2uFYEz/yVJBnSA5BRx5I
0P7NUf4ajXcMrJlbdMbznBiSaQN4BH0lsSHQOhxuVs/tdCTNRiOOOYwtHyhSX/CRIZWp1nbyejWo
pey2Z8GXhfwYWPJ06i9wGWYB2HFarObUPLwK6KW6oBhseLIFiBmhochXE3wzphng0waEo+lO3jIs
XPuNCdUrsxnLdCa18F1lajT/NelG1rzCKZrL3eQhUt9Jp55W146o6Kr+cEaCx2KMvbSRTjC8BhcT
6s+U46rT5hctmnyZADMgq6TDIwYduSwYpvBqLe3q11KeZ5pSo9IwTMMye2WDDid8Ge5XEIhZ6GDw
u5cTdw8LGdkFBnypITPwgvIXcW8prh5yS4itbTavy1jxjfbVTfEAqgCLPcvEQZIKD4/D5GzKNCAN
dAYGxHCQ0VdKW+C6HCEHegIS8SbOvpbIxEKBwDAMQO29jcArDI8sf5MO1zG2yKxZR1qakshw1QV2
4T6snNpnw5rRN6qGQWrGRxPrO4TsmAcHfr7g9iLAUxhrl5KV09RhdII4C9/lkINqhw/Ny/eylVNJ
TZ0GyIKFu2K709EEOJQvN8vWYfTIJnRwzkMAc3ped9qK5Fi1812jf+cjLSY+4KWL8z2qiXijhcpZ
TRAveF9JPQE5wqHGa5m5Xiptj92pBbU1x+4+g8CAUJtQ4gCQLyrTR8r9YNso11mvxBZam6L+M/R3
symQs8D/ZcymdekN46sWl+5sq+OZ2/NUnBGiLZtGWV+1xVXjJXU4+hGbX9lKN+mzzhK/qssP+XSc
dHmvaXnjeq9EX5S/ArT1MXOheEb2bKkQV/hWF9bPMyTSKFsnNk4OxeR3un7iYpQTlaS/Sj5gjZH6
5rTsdZqhyAnBJa51eYUCE7E3ga6ienhxGiZp6MnB8aLdUBjbMNC2qVxwQJoN1KjBNd9qHX8HD+e2
csirbacgzjf66qWf9De1psrbVc1ImZ+8/F/ZrLtjY316gb5X4bnkOrwrk7gO/WcwFTGggsIiIsXO
xtiMaX2mRxHfF0h88sK7i7nRIHI0rNqv+JdlLVgbDgs1RnEiEEIOHJqNX8XOrenwVkvS7qUq51ur
2ezv7nxxGVOEJVeD2Q7qufAoZZvcoE3lWjLCs0GfJRBfMOpowZtNAV5K7k3xaablQaUTmnblPGEQ
UZHldjeLc7O4LXQW9Yh/H8mR/8TRxD8AyAgWflIwlQ6JxVNeXIaOWuY8WWy3p6WFUU0drBUabtvX
Rxd6xKMA0G6X4pzSF49puWf28f4CkvjMGBPdvz3uTFiECt4pZ+EPTFtpvkGnneSwzNjIeI8ZBEac
m2QzMyEJo2JX6VfHURF8umg+C3CnFEAYs8wnI3O2wB//a1O4t/mF9iubxkV5J02pgQw2ueQgwiva
csf2RIK0glDRdwCIWDi/RMXXMFVYVeDk3uMWN057U+O1qw/iZieS7yJAl6LrT7jQOQ6sgHYcyCjo
H+K3H4SeX0z3mUWN28QHszkjz8mN/LFk82vOWXZckozxDkBvBZVQ/R7Nn8AorhVOqgtmwRGW0wJT
5TMiDwOiWebwKDoSeCwmL7v7SPIAiDHx3nKHASJAEk/IKL4N5PR9TKW7jjHDVsjh6GLwLR5gwXU+
5vYxY/kHToJPau6wEj55WCiWdfCiTsXZ3rXttmZWBnAfSQTJY4g9PMsFmgydgeKWf+eO15cfpW3K
jRA6m21LMDHQaXaQKYR/56dNlhs2zjWHSuGCmxRA7YqLyebKDzpk8a7HYZwmMrV4vl59Ceajp42/
s5McTcv+7P+W3Nx6X+6M0fN75GmxvSW7m9b3t6YJmFE0xZ4GgpJ+29gimJWK7DYKfqwaucjcKGtN
y947NfUNAFFtmF5q13qXgVvjSdYxFRVaXas+TCZAcTJXI+/xx2gYDItmYxGtAf0X+2jw3CzB35RV
EJ20Y/tO/AHTLFEesBESSG1eQkc3xS/lQm9Vwn/lZ4uL3xpvXsXMmUO4DHCXsutNhI1ZEFXEkU2E
i8FWsumQMIc3JhXPOyYBxpCxdc4lA27O5WR4K3mcQgVuCFv4hktDe17A3nmzAXqps/Lk2bQu2Dzw
zUk/h1mCMO0U6NFj5T1p6Q8/hmxkIAIJpaQ9CJEkrw9h8G1iAgaPQlAf1/zTLicVvyb5s0pm+W68
yQyckBFPJsBz/LBi9cqqFZuGEVMKBkP7TkGl/qNYkC9NHQXmQeWa+YKMse9pENd5IQiv8kvil6yP
4+YP8z4BwWSJK6vqBu83NG7kFgWxt9aZNiPdOi8O0vCD/DTQ8WD2TnjHUDDtuwlhobKIrS7ObB3s
tH/hbxccdUk+WFD/m6YwWiSOHlCzPsxMYVLQM6ZWOkiXRMFgY0RcVmIgyNZM9YB6K8J3ij0cVAfv
WktlsoPzhUSKvz4laY4/v2KLIY8Fc9kno1S2TpQUm8wBcdCcstgZU3bu2tB+03Wb3OQ612HQ8q9a
7HbbKKSA9E+wlcBOXcIMa2K23d3AqcNPjP6RxK6DNjPJZ8B7RY/736RAz+7Adoww4yQr91ZxycKF
b4H7kF0j6jaBjtpxY07HsXHxE7NXBaBE0EHl8GG0Y8wzdLeZpAj6psElqLBEoEsAQoTEg4FtoXFO
LOfuLXR2EAmx2+aEEWCDq6BTKs+tZVx6td67/+al8rdnsVzAJqrCGSgrknS0vv7nf2LOqA6W5m0J
mAYsdW/2NAwtJoJR+vVchgReSsMFlNtGWL7c+CPrmI8U6EDYtJX74FLQjWiTGPOxNpF3WdVnwgat
rEglOzRLQyyzYHLEu/I36rN7StzuP4UqbaJqz0e6F5B8HhHGfYjvsIAk5ojW8f/dUxhakWN8mMj6
MoVbn9L2ApRkm3GIPw3UCTo2q230V+lf5voZzUNX7cFDO6znTWSwr7X+gIXxFNuv2jgST7UJNWTc
yV0CQ6vPAN2ocU3zdl38BkT0KPY2z5+9peUTHJ5VJ99NFSqXyvkAJAKJ6Lxv4XdYAI8GnYn3h8Zr
lSzai2p9siy3zTf4MTGDEJDnEr+7zUVln1Rl+LNhmVJ55prwyoofk3IBdBJaqO6oIqpqbd0xu3Bh
2pxVbgHNvfcaSFdJnoqHvLVVSSGG3g3ClDTOOQ6MdaM/p9GuGF4gcrpW81xM6NGn0ML/NNyVOmwo
yNJpAN+wO/+j70W7KnyJqaSRu3OXswOYQSYD2p4SsVK5M+dDy9qg6TmKfUdeDRg9J6srqGTYMgVM
mANzMrOaEAnPCkp7Ltm8vcsQV7DlYoRjy7cyMZ9JdNbA+pXbGN74Ehc+gzQmGbLnUQ3tSZ1hLmsq
t3/HOMlOAff9HJtH4siANVTjnli+8ZXSLTJ2s8ODTCKE1MJmFRMezOwuhwMPEXMBYM23ATq278w8
Q3zV0ofpee+142xzWFwNRJyQjLEK92lSrmB3l0uBqSUYLKsCh/ZJrHRKuKWsjE7TmJ1HyDKJG51j
OEJxncG6DdGdRzBxBs9hLKJmY0Ar5Pk8R97OdJdt8kjfuSDpbmgRc/razsvKmOmWcM2acVfxul8V
1EvKQnVgjeE2XQ532N4qFoZYsfqGyeSftAgQHdqQTLPC8PWieK3JXCaWx28IWO4HIEXrLLO4TZtr
kDOUaBU27XB864Ps6OL0avNfI1q6mhzpPp7eXGvYC8feK9JPZzRfyIuhiYl0rr94p7jmV8wkwpKZ
pV7/LS0nB1f4yaXGsnM0xk0DJOWawX4e1dcwxYCgzD5VcPLJCYZVENx0FJu9c9OhkFAc4haSWs4o
kC+HyWKbyQKcDuoi5ODQQF2m4wqGzXx2x3PlGZycHSPLrMRuZUjZm3w+9WZQmk1am5veTF7alPih
iHCZzLPPpY3kOTX0vxDXX50FqHqkhYwYTOTSziHFZ8iR5mYirRJWY8LRLArWgrNiuEz71U2RSD0X
ic8MBr54tQ9v7+CN6a7Kp9caGRmozqS8Yl60KiMQdAWv4hiVc8NTZRFKYMdrq+PwwUu2QJVszLne
LYNkB5W+2Z6hRgkqDX2zY8Az2CLh8XskbThWZ8KIsM7BlgQI8MOrwV5jB5lZhBGSOVOuk9PA9JdU
86UE4GbHe44SFy/0XVC3MJTzY0QsqboAboFqSjuRmiYep2LeS+oIxUpJULqWymsPPprTFjlML1Gn
rCUKbVCuqaxnWdcYp87T97BPl71Juz9s3JJ9VYnnakrMvGneKm0+wFBoiuVkm2j8eLKJUPfGdp0r
tAYuN3zpefiRw1y9j3srIZGRsdFr70PmSIlg84DXGw1RS9kwUDLVvJ6JjuHDs1Z166RJ3lQ3eV8W
lvmbrInhtAoqDruBXXGVIHtTFzrsCO0LkFLHO4O/5VYID0DZnp77qOaDvjnESgWpo3gRyxvmcBq6
vjun+Ua1X0c2RnnSfi4GJhMRcvQQD7lsWDCRXFnNKQQ0nQJj6/XkTqAfHlX3lRC/ZGA7En6Y3M1W
Rcot25YL1zP8lvkepBa7JdP/zFntx1qJv8XSrMK2f9aVfpMBK9iZTmzGzU1n3zb9qIu+Qu+SzBer
K9JNpx2UyPbz4b3up792SFQCaT05HdmEMKyrg53pfVjuZsBB2XbatZCPNMoT5rlYiG6bWdsbxKam
9IThpEAxzwAJlhhvYss9wmaJPRBr1ofC9Z7zBI99Hn3xO9p4OM7U+fCyjJAJKa4FN4LQ6j32PxF8
19Bu/KE7pZZ2otVfAKMUF2kDK7mRSRayBGaOHrlM3a/HyyZ2yHGen6uQspeyKIZJbqICTZ/JEhRv
LbzRxqV6CzwsAiaSIqEsJRn9RqfDZ8ELlyGE3yVLMnfY0NAJs8VyoGfw17gQG3vvpJk3R6XGsddy
GMctHaR4U6MfV10IqSwmpkb23DikkSOj72QOtNlz2MH42hHN1gXrMnSINe2fR/YWxYBvyEcyLP+N
SX+ee9x9ACoTio4bCJU7fC5qWM4jSSFBh73zSWCEBdFrz06599o/mtZ+d43349SVEO5jAF14Ujqu
+h3a3PBk2wgx5LZtDWjPAYDcemJQLF4waxOCsaDvI6SGqL+CHIvWcWkhL7FHhUiUz9qur/Kj8AAx
NeyK8WOIrRs33hy8Kf0EQZqnpZ1TfO7RxQpO7gX9h4M/mJp8lFF8yZvlf3yJSt0NjnGoG+sA4xDz
Ihc3q/W75hivKHe7HvGDvmWS0xePTghAEZND1/IbroRbz8uuI1I0I8DJtl0BGhikASD3CcxzNVec
20d/bIdVhZm61s4fQr9IxtiXt7Yx84PJlJyxWTZwmrMrarDwGED6BnGJtC+2GR/Bhtf2dOXWwP0a
HRQeX5F38Erz+b2aYXXZKDRVNPIq3oQNW/VU2eqKgkHi/F8BEClUO/sGxp7AryApCG87VBF0HTiu
7xuA0Nmlj9J39ULd7p1Lx7y9sPzIQb05lvZYkD1D58FqJukO4cznrx3ErwWl6HYezVPZzS/tm907
L6M6ruwp/9vBUuA4t5x27+zAmhzwlYlRkansQpDrJ2A4mIRiJbwP0zO7V+HGt9Bv3Kk7L42uchCI
icEsxrS+tAB40HigFWzmm4OPqPrMI3Bc6FUeUiqHSDWBBc0HaumZtbtKerJDSJBake7IncoW25Gg
tqMF5cGxdL81rZ81Ci3UT5zzVaJDGtmuFaLr6d5XpE2vrKXehu0eq7US1/GfxLny8dNk5w2Z3yKc
NejmlI+O7mdMieJRgaXWXlry7PV1DdGVhrbByQ2HtpGBOE5vTZRdVbs+qq5x9EYKc1iYdycZ9moz
wGUh/lUPspWdR992Ee/tGaY7SbpTG3B1A8UCJAnXfIQvkFp83NoEmiGhk9BPC/wI1K+OzU5POO5a
tXIUblw9luRMMOpYT5taAeB7MoioAYnZO9sRU+NySl6M2okQPWKyCnmDIBi+wm9KgLIyGZhB269t
AL14nMA0jIM6klycjekfXWTT49mVbWiHtti38xn23dmM7xn7Q8W5TuqNmWZVs3GT6kNvqieE3YXY
3TJ6Z82j7AhCR08lxAAECbMGxNvBRge18Xt20dFkn7r7mOtbQ0YnOyNSnVdvgr8+/BmS7JWFtW+g
7GL58oRpoJ+082nJTtYgOb5Pwh1bRv5+wACocxQIY6JZ90VGCLAYUMsFoXehRheLz+6f+AkcnkAC
GLG1SEX/8FyM7zmNbRO8VS6YfHkI0Mgo/a8LK8ks41PfdRsyVci81/9rre4XCiwMDBIru9ARqtN6
Sjom3nYRMqp9Vtk5pnh3ZNYm4RKu6ei+vaA6aQOj858MuTShOXB/il3s3So2kBlS1OBfAbwvvJ/5
PKyxjT4lWXLQjC9UxO82lrYKFLqguPMzvuTMiV1V/WPxBO7VDtkrgv9mlg06k8ruZpWRhgBIhKtP
vSktdFFD9mZPxqpR/WkUNde8W+CvpJMBiMrtOI7xoUOE5Bn2fWkfJUJi1TqPUPcsSp3NuCf7bS1r
9ja7lAFBy1CWJ3WV2tN32/3BhXOdkFmt6hhtd/jr41TdwOfqIQ9F0c3GzDx+VlX6p5JYHS9Y2TUu
MOFbKhRVgIe2xj8ITwgFejp4APSj5TdED1NyVyXQ1MIDgIoKuVVf3kr7Q1vonzTT90YHsCZeDZkO
YWky3uDW5xhfSz9mQdICKhFp4ghhWFg6TfY6Zl9xvHFnqF0ZepUWR0DWLaJQJdiOtJwUN8QuRVAB
iIP3ZvFT5MecyPokJl50KQTsCY1w1/M/K03Kvtu9We5wQsL4hHr0kvKFxwkOqwVy4bDi5C9PGliE
kH7MM5mMHF9zPdZsgW40BwL3wFNHb2quc8KLhmnNXyAce8v6UGHhmHcBoDRiGvjoAW6HWpJYMcql
+xoAUvgyeBAExUcIAUqORZV3r0iAk5JwyPwGFapekFxiGt0ARiprKyJcpjd2Jb6OKsAPfsUAnxA+
5+IVBAalVbfXkgSbpfIw0xb2eBIQZUe41tqj8/VUuJ+tumf0n++Ng1y+8ieU4UlxzgN2Gg62Ivy0
bJPhnrr6Ka5PSTSjneTGs4w/tb4pho9AfUTFPWEo5LWGVr/qR1dyVavDaFhbGHIMFmo1+QURLBqr
MODhxP5d2h3BpLQKc/2LeaLTqFs9oUFdZmRKKyX5a9A0qFPzU3fUb9S8k1W+mzhYVDDpGpr9YpOg
RYiDtzDS8MgEaEgG2Pg94AU2VPp3jKeUvInL3HYoAHhqnzUbXD3CUaY2P1wspTn2l3au/2ZwVtz+
rfcaNqjjsSvCvfCYyUPwNb5rhXWxAm2O555p2dYbr4p9I3cHUtJ3FsKAcLCUHpFo0At0yEmmqLqb
AVdAwZUAJuB66Ub9sDGrTr/T1trUUblNB4zR0ulrDGJcaTVfJdrEYxgD8c+AR8fpHV9gDPAh+HDI
yI6GcKxiJTo/qxVYArYWbqOtiiF4VuJktUyFX1Y1mAi3+GD9hxc/TPt5WyCitCCoMf5TvvYT4AFM
DRvgZXDQ+/Ba1mH7Ejq0W5EP0JNa1dYFwcmz2YdzQ/70KU7+VLwY0GMJjBhmHLm3ZYxMvcJpH1aT
axNo3JEqd5CLrTKrgwboRLjJdex2RJ8bU07wb/WK/WEIO0UGJA0nOnISAGVxcRekMpixPox9DB+Q
tbvjwwtf0am67Zs7epThM51MnfB+0uC2vC+8BM0/OLgYr+MyfFLXFg4c1E6oaA/X/j+Szms5cWwL
w0+kKuVwC0KASAZjbHyjst22cs56+vPtOVVTMz3ubhvEDmv96w+ccp9h8yqPwX/7EZjXBNLI1Td5
4FVSf1rGU2kgkAKar4ZEOrT4Paj2bRyCiwCjBa2cV5GOYOCYjPYFI444YqHcBA1zQAUbPTpDQytm
ribjm0yn+9JgZWLfJe0sTgANZN/qT8HyFXPG13j9lbZGlbisVLoZcfGLo3BAIRtbuHtQjpXVcFdi
7V809Ico0z9k2pZxeCukt1reSSmyOQxx+dQ48HL9RHkKtzvgx+tReKDVrzNuto5k5uRUYutlZee8
RfEdZ8uuz01QaJ4cf6Nfmq14pf+9kgp/p+TO2KHX9nqHA1sqpgWF5Hgsc7L4mPWjTh+8tNzxBTvr
NnEJxgOjULd3jfygTFtl8UNIUyUS9IaTrKB1paFvN4p6xLN3LftKZJHfELDnsCXuMVKC7naWCIuP
YQ3m9r4pn50ePuf0FWvyWtX2Evk+GUN8659lSF6Y7Af1McJJK88hPrzTfJiVdlMtL4vyV7WbOO6e
QNouzKE1v3Ovqfha5WmihyOenhNRb81tXdLMalt9W2HjIRSYGzuDneRp9FTJe85pYjg6qU8qKZzM
tMZqE+ftafZHvktavpTKVVMa5DHtZoqmQ9TptwXHlBD0hI0bYg9V9D5xF58Bc0yV9kOhKreXySsC
blAuYEssFGnvlMpW8evyaSnOvgpe40Z9heKfci4TMjYyDh0oFJCgZ4elPjYkCQ+BcVD5cCeKV1wf
CFfamYZCBlO1rbgO7WWAKEj+2tz6osMElpbkApgdN9dq1yt/pvUt19gzFxB6uejiuXqdcBgspWBF
nAaJMRDygcUcjggZKtXM2wi3Qxq+MRQDetlWxcaiwee35yA9FjBYDObOjXa3KBhyTJIxQ2JAtBM/
vCZJjpD2DoZI0efbKH5XnQCU+B9pka2FuozcaQxReI3pJIb9Jiiu2Q0Qpf9q54RqpVZeR6M8Ys+H
zXU5bM1Y5kRWf6RY2fBeAiifNVYqTvuX6Cflr3f+uhgfOJJFhfN+t+U75122eelNxnIA1s0ua9JN
aP+JbyTargDkgOXBOFYpH6HwC+m3RveYURNBFeJiwqeZAEGmsiqlDxEI6FHGdFrLbeCbHFxFEh6M
hmTHPtkszEMsPi8ztVgDDatxjydLFeFl/CnQVVH4akW4GaJ3JuOuhp84XuUbLcc5xWacXXfeeNB5
zHQjgoccMqvVc+0wAiVL2c+A7dYSP6vKHrjH/XYKV1PdPsXULI7rF9N+yqgHOolUKaO7WkGOa51y
XBA714rxatSkJqOMU6BgBKn0LTZ7YYqrs31t8G3pUIBi7CmI+ybUxKKDQRQBPEiVVy1gLEvAu80m
DB8hKoVMmVdVX2CCRVRMURFq1347GIQUxZ8Cz5dHnRFQhXA4Qzi+R0zuVogL6EAZ6ec9NboO4Qvv
Y2Nf1Y0HwiZQtVaDpjTE2p6Tm1sglGzw9WseEauzfM732nwImrxqhg/M+3WgJMtjdIlpwqPoaO66
zg9aurjJgZQn6e6QoMrT7bXGp01ZBIhYqRhMMzsjWt2dperKmvQaCZHqapGjn4mQPwRblKGcAW2N
0XMB9Wvw9SHaMtj/aR35pepwybIWHA5KAOtlTxQhSc3PEOpbzmNo7JeMi0sJWyIZAHBydl6Phyyl
NQdnE7wpvUmRQCG1LPshLa5NT+Jzn91kXdvXBr4YBedro97iqX8PE/oDLfCIen2JWn3dIEMrmMjr
VbfpqSBz/ctcXEqnyOrxGOajj9AVYMsL68S26e6hbxKQEDrRmq4dlibk4JLRWpctkMW2eQ99nkAI
end6WanzCkqAAfvCGKIUH2AH0SIUwxycd+RH+VNnNLHSaS5QdbDkEFuxuR24TjojAN3IMGDOodS3
bQ3B4rNN0w8HVW9h2zhxfZoRh+ikZLdSr59OYnvJhCmoXmicKe1wIA77Yk7GfQC2ecSIkAQtO0X7
C+fmDam4Pzl4puRo/4fnVYPsxlVH65E4bw1TUCf2Gi56+S+QjENVeqlGnLDylsmoYihypjHeFxje
scHbHHkmiHc2bKDi13n+Ubf9O/wBynv+OJHcjGVxlsJKxVpex6nlA8Y/kxEC2ZSnLsTPgVhpoAVB
sLV1GY4bCGXYetn0MYzpZSEFWJKVo04H1KCDTfncbfIoFNLPFtcaX4vfIvwCgI6CE5ZfxZlftpjf
94JUKdp6nQkinJH2odPY1P0pae8xFaMDkC6DHsmzjZYPOhiFJTuElm0rgx91zE7xW5FHNoyE6bFs
XebcnUJMo+CQGtI60JwdIYUVo5xUl94054L4u3PoqUGYV+oEr1O1P4sAtZd9og5DQDbno9enf2mD
keZcumh5uO6jTl63TkZaI9B3tR1VC5rtNejHHeBUEpunuutPTC7Ch2YwvEkJcwYENIJ34jq4WZVd
Yh+0iogZyhIzv8halbgRXF8rIidVQTfolMgQjL2CPk0tjxoDqqo/59Y3UnTGfChn808VvCECaw8D
2k3KBcgnOtbtkOecM0HUXtnPd1gSnoZRThpQIg7eYIMg1AriBHgwRnyxMRTp/kx+AvWp1T0KSKa1
unhNl936ofvUXRKMK1xuWTJpeRnC6mUKmUpR9THYkBjWd8tVlt2OwIa0nZB/FztdZg6S6PZrbJOo
zYZv488g4Sor1U3AvTqoxW4GPbFb33Fwna95F4iJw01NsRDh8FTM8gcbB16bGp00qoUSHZfBM89x
FcORpnDxBZuXBUB38CZuuTBgj/q1RM2kMTms/KBmjlrZzJVCnHAnjolMxvAct5XYZ4LaVBuuQ+wG
HDxlhxNzQ+S+WDL/jVG94ca1q/ZYLx/AYgzWarC8nG42yX4VCmYlWEPTFcPWwKIj7cjF9UMAJmBa
HinQk2JcmyFmxcyb1n4rf8zyBGxDsfKizfXmmOD7pfIB01M/mc1ZDr6tA7aQ4dWej+TXu73x0hqq
BywnQC7xezrnMwSAgcQi8eYHok7l+CAwWw4lfQ/Wxs+s+nJTNya+bP2/NvsiJKEY3yR1jxKApO3Z
VSSMKJsBxoJ97rTpGi+4ZMuJq1OKi/56MvxM23M3evZT0o0Xyq4EzO8/vbEi3SSeHxpyr22aQyGH
EAsST+V5htLWtDhqizTzqvxvbKD+tc95AnS3p4eTwacdS2RaRbJr9GGfQPBeVPOSMFcWLXRNcEXo
x2F5BYiz2gPDQZ/xXN+Gt8g0vjUMrr2WfOAe6DG02bS2UVtISpOjZeByNRF6idESW/MTadyBK09f
tBuiWIEhSAADz24gSSNFBJUyDCGQq5al767KeW/OfspnAkgxZLIOwg1oJnp7wpNZnLZiM4n/9nLq
MsrDAghmq3HWpnvD1B2/itE60euYy7fVOxvsfkqeD7GOm7osPmIMDZzkMeTajwP8awYMCtaMdrr8
hxr4Wvg9YzWdPTfSk/cMHjctCe09DCsxiDFKuqtpnresYw7AuiBot96rxria2vd40QWPLYzjiybZ
nq5neyuL/vhSC+rDf/hLSTXcxCwBivO5bd6AXU9TM50zuuHUxFa4mm4m/Ceq0ZHGas4OuQGCX6V7
OA3axtbPDfvXwLhonCxvmW8ikkheFL8BpRuLr97p1LWjkUZH2MJlsEh2SED4GVJFTk/5gN5KZ0bx
V/R/DI2bFhHTjKUutYs4zwa58GTuWFrAVBBsrpJUw6aPcTuCKYWFYF8x+2rKswpflbhjP5jNr15K
jnWNi/l3xjkjsC2pKFyzJ8cOTqGpQKQaal9Lkm1qNFsFOkAUl9sORq4gGlXalkjGVWL3iIf/RguD
HG5t0DXRiYqotBFOoU72jc2gLBczBYngF2acOmyrpWh93IR2xogNT1ENXybxDYRKb2OqRaliCkfS
t51/UKuGOE+KZp1DeITwp5P0PexD/Y9ZN705tCUxXhNQpKIkb2aFB3IDXEXkeTkht4X9irAvVjfE
hDm/AUMZZUSKMl1p5iEhE1zmhWwi+Ecncjg4+ase0ZJd4VvNtKOu+6NSyHvHjNDYhPXBpiySTKrV
MbjbhYLKO4lahMPWKkUHobsyq2Gu64cooXJF+Y/WBmzjgK3zAxlsZApngvU7qdgXZi/MVeFE1JXC
CQHNDTa114c4CqNz5vGWJgNh0uyMptyoQgNYZq6T6W5Y7TTsWYDJ5fJTqObA3+iimCEJLTHlUHAt
QYEF7bftrhzqRmFBPcdhqDlbce07mrbpYjzMCZXNtnr1EUKiR7yCepXGABy5hXm8okDqcrRhYP5o
VBekZvKARRKzI7R6hhXv9bknjcWCWrJuJzLPODS0wsWG4Q1DPl8zkw9VuPMz/gGGrFTEfsjJypFw
eZJAF4XuWsJKQvmY++CQ5jKG8pu6BcsnIdGhnKbVYi/9HxQy3swBN4S6ExXq+NaCzHXj7Jth71NE
zssrt6ZYv8b8zMNPoUZctOiexvolVEnNpVkCVMQGRii8I1WGxXFqQxjZVoivCZtdDUpKPlLXnWE4
m7xsMd9ftyyH5T/zOrJHTAZbxECvRg30RLxz6+rk5q4HwJ4VZgj/AUwEgTN93cKqLtgEVQ7YxJvp
aVgKHGUgXhIE8zdhl8PjZInAdS2V1tszlvFxyXNrIbIMjMkb6GdpSHXXMOQXLPCisL8nuDlbRYZN
3++kXbMu+oxUc8QWlVqUqZs0mVgURRR0IYJcjFg4+0iP+jTzW9qf1H06S6dU30wQU+1+OAKYEa2Q
Q5sizL17tAOAm/MWT5Yr0DCYsywlB9lT2HuagxxrUlbm0H5xhW5DM3rD1In3k6D1Uy3yTEPynP8y
QFurI5APBYazWHjXfLZLjKXrlqZjo+LxXCOlG4JDw2+OJo3L+KUMtKWW4xPszJFZYvuGyzeYYoLg
AmYVjgyaEjxN2fiwctUz8uJdNoGv+h6vktH6zgPgYISPNaQUTddWpmijTZIHSbVqaAhHziqZjJ0l
G25JhtsaDmdj4ZwK6TAa1MzhsQWOb4FFcxmvgJrjQgWIkzhVa1X6C/k841b77jOUSsQPdajtFuz4
tKkgoM86mUGB6L45EFy15eg+Mvtjx8zM73uCDjrE9EzhxTcMU3xkmkryein9LNtWXUldcF2W7M0J
CDPLyKll99cDhFZqgwqLUNi2opiOq79kRgya/Bb2r8oBsxiRvh4Leqpius0syhaNfaFwLuL0JFW+
PPv8W1dIn+FSatAMQwIj8AjGNjea67TvVFQLV3CV4+EdKL8dRtUUTEnTbQqQ6YC3AtkxJSuYQg72
Nyxcor6LPTfgiPRC4rDVUZxA9wPShdmcN285zgeTan5NaBc0p0MRyytOIaHQqHbQVuAcOzoE3nrT
z4OnBB+kvzu6nzJWHS1jr0bnUf214dgYyCnkHZ8nAq6WxtpGQjJHLwKqLqKGIZC+FendFvlGenRW
QY/FjQuXa+MwF6q0nQJDjn3DNY/acNM6EYUWno5vAirCPcK1leigq/KmlNCcMpLUdGWLMBDWxYfa
2v9E+UnNt4BcyvIxVaI9Lg9wyN9kqLEmnVMCjpQj9Bivpa5+U8U64jyswKA07usWwLOW1uJxOrzM
BIy1YyrWairKcbgnYy+LiaJWUy3CDbXCzazQPwuTIMN8COdU4Rk4GW8zGkSCvTXhgQKZL7Hcxg49
fimUQ1qCCKhZ25Pb/mXtBx8nQm7XKWkDFWV4j6Z/dnfpdXj2opwLmhP1o5gTJsR/UYvjNIR61h8r
xN/JEyRKvFzoM+tR+s0qX4I4FGTOkVqeepwlwOEgGy/dZJ1Cjm0QM748TDdbxejcUbEludGMUWXO
ieyKclq23vIJRKh0PBMDDYArJkzidffRY0laPjFaySEi6SgMyh3Kl9WIzlZPYKDmuAcThimh0urq
x6JT9Ccjjgo1ArsGyAXGcM84J93ZVNVOIb+rHZr6qCHEG5skxWA8Y7xaibNeGPWwqoSCYAOxnUih
bJdxA7ScYoo5eUYFF9SG9mbzHoKLcB5MhW3haox11yrfc7woNaKL9XoPadYx6FSkGzXzgUc595vy
lzc5W5Nn04mnHJlirG62mS+LwS2BP9IhUxBGL7O/WANj/pTscoysqHu0udy3xUcHEMbdLe56QX9Q
SwapYu01f+QR74YGtguGXYOMRSVGUMAmlMJ9/V/dhY8dyPMsSC3pL4z0uL+aCww8gxuj3RoZrmiF
5losiRpPyTytr1oz7JAPaGzkqVyOeqWckLHtxIchqny5N95KR7+FuX00GgLoQOODunjrKnwyBa7a
/BKiLexsyE3kZxop9lz9mukGdoPi0gV/nGl4RV0/z9EePB9nG9jtPAmgMGqTCVfTGo6reNHjMH5B
IhcuM+NAngN+4vzfoOFUjZfOoq6m4VPo3WBNCDDREp50C6fAOO2ES4f0h3xdL0u/RAWQoC4MuJKn
chsWb2Zx6lBIqcu/Wtefwleh7P8QD2xmkn+Y3zIPJRmPKqzTXfwsxHCBL5niVmWaUG4WFOaBLbbr
29DTJ0Wtr0XnnAst40yEpOhGyAP6CePM5BGoePtab3Bb1OJvbrRjWJ3zrzRUPDM1wG+BiFt/yiA/
wAzTcfzPoWmqbf1S0AHZKBbm+SYUB9OIFa1xEcx7jr3S2KPTKIcHH4Hg9GoSZMHqMokiqlCVoyKO
LChjCxMvComxpFOmJKbCw1+XuzNaSywiaD054dMm1j1mBa2QsfAQxJtIXdY97f6C12xFjT/wJOia
OKiKGgLVqjTC1waCjFIYvsLziMDgq0p72jbENlXdlmVwl+wBboe6wQZ3m4haLLq2meBLyxju+kJa
yU1V5kA/RkECO34M47awIA5jpaIOttdrp6ZgLFP+MmEqdOuSpDeLWGclfDTSPeDZKJB/Y+rrGcfc
+IHiB9YFzDm93Bp1sDHZSoj/VrTQ+HBw+UBjCCCiILikB0h3/BMr0rXKXyZmsRlV9zSbJ8VwvqXq
EWvHDLLdCvLsOsN6uCuF7YSrtD1PYHprUplrmRErF2nstfO4Nhg2M9IzLaotKF6wtdhh1nbuCdao
SDK8sUjjWNi+I0ov0NePzdaojC9zlFy1LM7ES3Gd1wuuUBGTPrEkExFJjsCEJ9W0C07U2b7ASj1M
QMpKp3H/IAW74vViG/Mr4dPDPVk7k2s0yQ9iVWPd6xUMYAeMVxPUJlGmDnG/n+mT0/yjqlRQ4Ji8
nnSbKt+KADXlREwmmGGoSfivUrrzVIUHtfnMChRjCxc5djZ180Z9KBZW9czTijY7PRocpLifYWwv
RjxzO53S5sN2unUQP4AZ7Li+9zhijfBoAwNfGIR9OvX/0l5DRN9WuR8w/8EQAWaYgcRXZ8lGcPJO
yLNoBzIdKWFo+Wg+vN62LlFICILW7Gd1QmsjseK9IVHWA+ixNOpI5aFdYQmdv6gAsZACIN3RlfLQ
Ynr0AKf57ErphTcw791qN1LcfEizetMt5TVN4XmrOsaguqbsBonMTZWJ4qDsdIOQZ8Z0qKJ+xob6
LgvujeH4cemsq8XGejl7jAn2HvBr662TIvrIDDwJB7DeHfEc9MfM6uDhODuLDzihylDzau9APou/
YD2gmG2wj5E241di3Ua4UqVR3QwFrU9QLri4KBBHnFUzeXH9CNWThePSEsq+JR3U+F+dvujTVRhT
sovsWIdd9hcxv+1CbKygu0zyq3rKmmsCGey/D2idwkTEh/u9TlhMhD5vnWkh8AvkWskx19GYvTW7
djzpkErwAPGMafSTVsRNzsecgyDDS7ujOZA780ihd4yU4RuH9JFTryF2WHCiiEiRcApItJoY3PED
uvSpH1NKkHVhFXdLUnd0rbQDWnsY8BWQx+Q4dyFwe3vAtN5csBEg4KpeNuoMCtfYH+IgsD4FvdDo
ET4F+PpwS0FA6HY2gQIc7tYI850PzMlda6gekbCQnb+GbF/K5PdIJ/u/Yv+ltTHjIQEzphhFbzyW
AvUeq2QrQ7JiItKHmbf0H1gtsXwSRKYlbgGAYlprwoxG4pO1L6A05CMAeFmnAMuNod0pUYZkRu9f
DdMPdIP+9dC0LL+KyxRERVsQnbdehOZDMHK7hp47j3MuTRZs1B/6VruCuQoYsowuEq721dkgK5JB
Lw765m/D8DV8e2s4gxx7M5uk5FjNtofbr3Zi/NCdQ06sqja/befY35xRg2XBiChi7pcXeIDKhJes
BrauIL4mcFlqWo4uk70sPMtzhnlgf0n4P376LBi9k7blAxXbZZR+VtiqadgNkIeR+w3m5Mt0bFH4
dwlOvFby11lou9r2g2EXmjCWHMWg3kaY/+IVKOrNYTuN5J/gRKz2bbmVzjFtrzBaELmz2WB9SuBU
3aweQpUxpz67uDo+W1QwFoyVqP2bGFHo3kA70xQ+6kdcYsiOAIRJNa9XId7aZDfcwkx7NatyX9E3
layXRgJkB4iZ0ntQym4C/ohH10Gw60QRvfTBNVZ+DQ3EN0IhKv0qxufo/EWIRAq4C7b6zggYMZgj
v+pWSpiO/8sgv5zOElxfBrAWQgVXftX8kDko/pprY1NcWP3TQW59qFPHguAmzEaQta2me+7TEc7Q
jbmurLusvltoh1YNRutkrJPkQ5AziwRqJp6qGKZuqHCZyXYIRnriQxeecO1pkJQY/m5q+5KGG2Sm
nLg6tqnRPXvXXQWq4c3KBNSBFye2xVinwXvUaIIQy24xRVCxpz3BduIFBXuhh4ag2+7AYlv0OaO7
cbYwjX0kEuWXNbMLaHr2A8PuR7q1L/V+zNeab21aTCLGlf4CfZhrSgFZDP3oNe5d6nwJkDz2+LIk
vxV/0RltAKHKGs0SE7cbg7t4k5P8tm1KJh800vhwAIms8sRlPQWXgb3BQMHahli80Jlh2eGad3hh
5EFwQdT1IREOqM/K3KstBs6MuRFhk7UAwXzbaC+avZLJozTc9sQR4lxBB2MGljIGW/6iPmVSsfwy
2mIKpevoFjbp6ythUKqnkMJEGpxaXwjvlNBpwxPbmhLFDOkhH3ijaYsLHkiAEAzBT40988XuwuiG
n9aiYb2YuBBNd20HtO2iHKlex0/AnuilOE5PwhKkwut+Co0ufDXgxI1aYFVWR27UiOkUslCMiv1w
y2UMSBeubQijuI7vZZrSPV/CFXIsrzmxkDpGOchE8a8STlhoIYszmZtsLZsLgVoPpgRfgu9k/dFj
WX6vP1icNMCtO36wsmrtfbrptYtkSHej79odCYzTVmp2azCALo5B9yzqLb4g5KHhTY9RAf5kC5DE
tka230KbWfOi+MzGYWcOIFsrHpLDNCrYYbHKCC/YjwY5LeuAgwoh8Id2yJ65DyY3SpDIV+O2aclL
S990tJ8HEx3vcaRN9VqFGAcX3CL9C7bJk4qeezJT1gSrcyc/O1y+L8YnOhZurI/kGwXdKXsHA+IF
qj1zRvBgbJroedcVVj6wxT5ot3J71zYnR0JeudJUD8l3/s0ll7+TtxTCAeOrzUYjjgK5AsqHb17E
IEJtxlcgpE17QiGtAJIVuGtvo+HRHFgH8bAzeo9oZTSEg86sEP6RZ1l3aSYBfVW161FInHf2iM0l
CZD9T07QmrXGlY3FEe6mxhVdvLfc0TTx7fh38U+YvcQrx9MONGAy8mEoWYj9VhoGeSvupoXDYU2q
2gOTLAJEgA9AA/6/UjqS2L5QqDaxV586/Yt9GSRbnEqGYkdAEOV8TqtBUjh8CwzTvMDaVN+NdgkK
DwqJsVHLe/8jwbRodobic3LjyMQJeJAMF5eCnpGpT3dYfROlDF+5hzxE0Fu8yy7ZO8dS8q7GBwrg
LLsqjANPvPclwlL1noRP1jbLQZIO3Kr/6OONwM9mD9E0pSTlQ6W4RLFvwysJqXVyYP9P8Z5npU+v
ydlS/KjuObDmiSvHNY2XMD3rHWQ+DJGxc9wmw5lA1vLTOfPEu4MW383uWavvS//onVuu3XAkqkO3
w+kXefi5hg05vTCBpwA0PluVcEJCtVi9L1SU/LslxeM8arcCuiZxBqyf/gcriFpxSwLZNoz6HBzQ
X1jWfNW0tjRQhXxt5KuxqYoz3zTW4elycr0U04VvPHM2sWxk7RaO70tza8u7PLxK1mtIvhguO/3b
ULwMPpcOk87Sepvi9155JModyDKtTsyb//Cl6SX8A94syGWohNx+wcBl0+F2qd4hP8l0DBZiuDh9
gGdiodOg2iXkjzsaPQzpmLiYwe3ajDo+fnfQFzO7ddClmXeYVzxLWiDeedUfAxz3k32l+gz+cG6j
Z/XVn/Y4cJn5M6flJj/lt4FEUo7sfSNBjHw3+3s8fdTTR1l9wsEgqkp3i/g+/2P0WYC8Rd5Usjev
sGJ4bGF1Gnj1HD/0dkZ7oGEcVpXHyJm0nvpXO5SRb5ceCLVJe827RRk5f8dbS933nYsKd+IEImwU
c9MDWxJDhn/hLmnxrSQ+a68d4hPRDr4CBs509LG/cSIUxfZp/yADcKSXILhUX6SjAKd4zTc7mgWT
Qa4iIxR6jel3MApql5yy+ZKvoQuX4b5TCcNx1WJt6QgTtnGyDbBQ2nMv4rzQbCPZpWAdUzd7HcjB
tDbNDsZbLCh330W+uIsQnTDpfy8l7tH8YmifWf9Lhgm/oUPMVL4ARMhIcvHXG36xJrLTLQ5bcknv
tJK+c67avfiZkC9w+Nvi2K0nm3GktYAD649PQA/5lfqOsDmgb+55pknPsF9DnOaSMsDBPC7+vFxl
7x0TZfyfw51ZeOGJ5zi7PyHQ0+vA7XvNP/pmP/wVqHq4qTD5adZlsAMIDX2JYdJu3E73Dn32r33n
yu6kIxB4Mbotfq3k4XmKP1pom9zeG7BkwLxQKLzWaEmeXG7tKXhUHqcbd12MJHNPxRHvjANyYo7J
mJCvQ4VzsIIKlwgPr5z8uPhSn1P3UrwjBuT2YDKc5kKbeJOfMs1wAMS5p22I0RDY2/5ZS7Abn81u
rD/zYVd1uPZeR5B9iboG+j5o4OquXesRwOyXY3Qg67z08P6SviD8QrxP9D1VCuGBTw44vOVzxU2P
rcsGx/A/VrAo3zNnyN6neYcOEqed7AvZCTxoZqc4KJ6w07yRa+7Amb23hbfIACrEF631+5YbCd9E
kPQ0oTrb9Oh5duT7njVaZK3/XZQvnhgD3AvHJYKG+WyYOD6TCQH9/2wzc/MN2U8JzpaOzZ/501vw
KsEIFBcYzlpNggt8ZFvi8cudDFc13XI8ZsZ2IgkTPd53n7yAb2flTp62vGkT73M6DTzpf6f+BdJ2
YGBss8OUF4CZjFF8qRHkXagwsz8Fqnbscb3wQZEjBrn1sz5Bqw7c/jTEbvIB5714WpeRP/eq+xaF
Nt0r0kVSlGTIdDsuILXMuZQvNclZ8KkR/u9k/FJnP2EPMnX4Lv41e+vSYD+DloIrvT8XJ8KSzuEO
I872ipjdmR4G3o0wE9JDpu/ZElKwNoI1aRRM3UPM0sYrAp2uhiwAeXKttAcc27g5sekvdwBWsJTw
aoENq1+6XRK4uXBMdnEJoAoBa6BO/w5sitqMhyXtZko2rFOoxxGZO+sWngSx3fNxeudvMLbV/NKb
SMvb4OQr3Xi01X8VrvpMFS47kGLf6j2WdV4e4+ot3eYEbgTucuCzz8NdfprHK89VGK2lfIQ4uaGv
c/kAo52RrttT+MvtV1xUJE9sWtUN/uRn61HeNaoPFcz+B9EjMy4pVbdPdLm8lZH/I3U5Rv0as/sd
MaADFU/IQWQ1OK6hQ1vVe9olECKguejKJLKrz+SuUxKuo3Pwb68crJY/fMdb0GPzeEhL4a/MnwNG
RAFZQ+viXdk0DS5TqOPWE98ItckC49aV2731eJV35Sb+6jeS96RRYoBEZtF8IZwJsZxG6oQQBBzV
2eMW60quVwXO8EniTKK9a+wdLge96hvI2VZ4k9gfMGtA5kuuUy5AEiN4O4hWhh2PH5pRUu0ssB+X
YeRRU1+nZw08jNuOhN35Mfwu40unePlf9mS2S8W2tZOzWb4tB2O37BYcCFbFu7qxt8pHFG2yf8Uz
9tn+tHT9Oj+yHvJjT4m2wRrjHy18QEMKSs9ZBSHZs/AiQgKzZaId7iyiT41D893BDMTlRLuoHeFN
a+ofS9vRCa6sNbP5LjhwHuUfxXvoV/sp8HFEAUw1ubM2nC4rhnXGIbeBWTcxaNpv2F3yklgxiudn
Pn9Uw4NfMFcE/uzjR2ZdKaRwDEm1d0OhKXP1fs9IbUVRnscHdR/TnSAPxJaMhVj46tO6dl81xqau
DqRKOjtJsuYG0iR2ErtFPmjBLtwb8qYgUUURXUZcepzrTGrQbXED2Me+eCvw1CweGKA2tLtcvDDy
sYEZLG/ke77DKQqsr2E8ap+VfGcOhsQiiHEdfMjFW7CTInwcDypFyfsMuIEoun5FhYRrX3oyMI6i
RkHghqLxpA7X6ruNH2P8cCiLltLnTtbT77n4WsJnVCHzPMvpd2XBW/6iDGCj8UEkLU5GX6P23oXP
agc0nQ0PllmIeHffP00Gd8Wa4XHBD2TRkuz7Em6l9mVG2KddaBkMDp3Xrny3tO1gQmWjW4LBRoO4
Vq2v+sdKEC5sCsh8RxqzPltrzbEiW746SfBDqPMCqBdu1iL83djBxdrSaOALG6U+1atY/o/q5BRH
ej5zWS0dkkl/4GjAhdLrVA7R5hO7oQYqVxrnWKz2H4Fk0Un2UK6VQ7f84K8iOJ0mBEfqq6k7Mzbr
kRsTIWTBaZZewIQKhugCoLb3kNPFcJe/BF0c4SRGmGC0EdosSbkydW2BVCX5LqYkuC3m07bZHJvU
L2fUKhVkhU/4aHi0i4YUG40GNz3k4GhrnDH28prRfbZlEjlTZvArpgsoX3r6cCGbI2Ia4WzxSGlO
kO8IA4TBTnxUr/8JyhkhIhUSAwkJCED8501n7BJygQgVfOw4awa9OJ1H6EBV0RdT5XBlFhvhYov9
6Uz/r0OdFFZYjGb7aNNo/IUh3TV9fGNsJ+RokIl5bwB1/CxMTjTZgvXC/GJge2Q+V3DR63sJNYJC
4UbeqPjpXIrdVkbJChZhdKSzMfrCVI+6EMqT+v9QQ+ZXOK3AC75XqHYwrLfVzyV5XjqT+u/BMJl3
1KB9jh9Sf1biZw6+XnAzODg38WIt6eWnHd4HJiGCnAqwdGUuPgVvFEnoJVehhXqISYR2AmBbsGRl
cGbzXXvOv4G5hWOVa9Bxq3rtM+4GGUsJIUPrRstVQuYi6pVPoDGvScp1KJR5Qb2tOiwbchY++o0a
tx95mHCzZrQhBiOt8RtbJ0Q6Qwm/2lb+x9J5bTWubGv4iTSGVMq34IQDtgFD4xsNuhco56ynP9/k
7JsTVtO0LVXN+AeAs1DuI2/bUSabEGd4nib7sQlSCd1ghAqKcNnv8vB5TP54A7MwIvIZ9PFR+F+Y
0K2M6cgeR61E/qYK6l3su0+ybAd3prg7euvfskScW8x968gECbFX9oHChCrPPVoQohuss6sS50FG
zVDeZbLteEfjUMScyRbR2QnBTO9HiMmU9RZcZpvammbBv2khBklUJzxuKIwjNJVvJqUsDFk5wgOz
tHOVM8UL7y5GkE5wHxz9sjQA7jN0Vlha6BnrQSwM6AstlFsLn5EnX79s5FdXB7t8/v0j76ng5brF
tjeBMoOZKIHX2vu8W3mMkaQHw0otA4hk2k8ZiGXL3IhZFMRBjk2sMd06j7xWp7961SnOv2CdhoyS
XPcacfh4ywIdBCJQsVGX/TdPYWZtxZnmwS/6CXgKC9Q8vZWJvZ0T+z3ASmFxcwZvXJ6J2Gt+/27n
eNU8C0ESQHlAO1GOV1+3O6gPEMp4GyvhFGNb6bJjAYMpZDsFhmb4QfhFkK09mPyqHp8Fudfif8rf
gqC/FZ9N2UkJtB2YOO5WXhvvmukQchtK8NTIIEE/hGKrN9Q+/r4erSfQU+vO/xmKl7ijfjRf3dL7
F6v6JQQTVamBeoyMHzv7JIg2BodGgzlhZPqVRGM5E3v1xd0vXnEyVb+KtXDDUjlhaDuBB2P18Dy4
/WuFRIwgQdVMC1lr/yL2cEWoGGIApYmc/tWEIGtxo/F0eAbgzINgDSffTgxNk8bZRYgO8XVQp68V
m7a6OgpIsKYjKFHvRqlDj3thKm+t4KaZ0R8X365qAH8B7s3rcTHWHXBtvQbL3II8edCHARNmPGNS
St8qiZlhhfWfpUm+RqbwD6OF2gpozXGWiTB4o77LmV1mN6erL23cfITu8OFZyyEEgzRq+cHK3T9h
dOQFYmkRi64VB6Tds/Zlb87XITNj7fQryqEn9iOSWSJFKUCCpjG3IpBEHiqCnyEZMT1h6VY055ib
ZsqONwcc5Olbs1s2fncIOo1aYEJB2aPcRz6t4GO+QUxBwB1JI4ZvAJfEfFgQEB6a5DZCS+jFb9Af
Ick5qwy6blT0l6WbEMiBjApYTR+uY7g8q6WCv9eA0u6jfVMZX44SYDeWCFTV7t0BOWn95p8Jmd8U
KbUsN9iGW2e3JxdU47CeWd9VQ3D1C8xXQ4I4+LskwZAygWfvyUa2NA0sZC3CMpU4YBe/DM8KNEVG
mkUVy0T9boZXEwGcHhyPXYT3KFovOq68i35NouYcoKTJQSRcC2qe/wK08Ils63CbRU3AgMaDDE7e
ucjXVSvtUwWfqUMIa7FWlnxcodtdzijrlBy34hpjESOvo0JDtVX1JkWkJSAWB4h9c+VD2rXULoG8
gnee6BRuMdkGIcZ43Uz5q/CQfiVX9eoRBjwQjv5oaeZpKR8ViT0DACU4idCdnwB92xGmUvxEUCPt
HLnZU7QYC1UFY2adqpDb28XFLsJqTfAjEIf28bkovyCKVkCU260ceaETpNQLum2waEAWhDD/y2t3
ku/cdr8a/v98QsDAohZM30xOV+cgYkgEX7vG9BPG02fP32PNN+GKIZiywQCxymNoHIY/enbI8npV
1OH3CGKl0dRZjlYOeyVzkPLy2y0GPlWMJkpG2v2wZwLGAS7Yrqef94CkaEBeAaMCtdShgRAhI56E
nBwQjud4MHcmgqUGSGVBp4kKyTJ/x/09dz4KZnlS4ojE+tARMVCsoFlSuYIjb+6LnM1Ffk0qlx2D
9Vrgk6CzExfFD8hrXlLsfrFr3tVGtknQZszGg+48gG2TnzEnfwsGdcrZICBACwQGCpa8QA5QBbvM
VOYGuKRWV6uQFUY04VyYfAm4GIWlGZnGjU6a9J8A7HSYa4iiwlB/jxGlGZfMK1Ee09hVZzvfCY4W
6hOqjtmAA+CerrpvMk8F82tt4Obz1yQ2gbeQMCdAn+UmkkKKfTDmtxR81D5Ua5rJFkMxMLFXoV0c
VIhj2jWY2CZMt55yI3M2AkMSsc4R8JHoD9k0dh7RHc4sNxANr1QTpWbAHBevZiKb3FLVwUs2nlJ/
UKwjFkAx2vTY6+DDQfzNipnzlD4TYOiI3OyGdSRrGDAYvfXXMBHBtC/1iLyf+TGyqahib1VatxD7
JKMGssjwGG+3J2O+R473Bo0LVG6NMjAqS223mOs8h4cUly/DstJH69vQAtYJrLCHfNO6/oPVz6cF
kTIAxlS5IYd0g5IEEulQeeL4kT0a1Y8e4wvIE+/Zj4ZY72hB8KVV5I/AwdwLV20czC/+rF8Vx6hK
qpfUAMY6q6uimRvrW8RaMpZQHq315DMym0MOXnjCoSLL3m0OcN7/WLmBI03FKsh4tdCVZ8+c9/a9
RlKeAraFQyHEFtyQQLigtKSOYtzuZY4HA7PZ5ISZGIZ+lE5gRH1WNtXKXo42TwkiDKogjw2Vac2Z
Q8lt5RRMRYGDhTkudGDbo3+quwNNQEsqR34dGi/GPIyTqKk9vT2OLfEiH9GVDKON0+WvXQumO0KV
XBa9FuKOLuDXZvmZSE0DiC53DKErVRepV8w43Tkk6H6+RgJkY1IIw0QSDSryqYe7O+V1mDH+JRLn
zHGrLv1PYyKxNEh9wAFGemVX2ePRRfslc/XLhN7d0rLlbNlPIfFS2OismAGWEn+HKXnluoTg31vj
gtkLPcO30d4GE2Le0j/hAMHa3Bw7GpV2DYCOsIpEqTjZGbW9wZX9zlHwNwPAEDsbL5XbIMuJ7XoQ
LHsVvFkGiQjlqm1a+uCYAJma9d4amXSUI8mzhWqdQyz/r2KKDfrsniPyDKG2v4iOlD2XsMX57PkJ
CGSvH3BZUxR8aEgIGRIHdUQ63PZGnVewWWiYkMpzA5FzR7LhvzLyDnP8MxeK/ih9ikZcI6OOjXT7
yng61gskZdF3F5VmZJdoJAS0WCU8M9g4RoIqP0W272JMA2Yvob7t0v5MZydNV5bCWafxmsCdSQOU
1Nkp+WqH5KUyrno9H5HIEStOyAqPEjuqbxoZJyGLkRkmmNbaoSw/K3OGwxBvhAZnGJSNVPK+RghI
rV2T03OXz4lur8O3wEhOoUN0BVoZAHbwUTmNnfGfyBf3+tc0dkdrsDHa8SBDiqhZNxk7eAqA9iFF
mmV10Nw/6O99mlbzKvaJbvNfMn/lSRFS30RbZMRhm7MQhjV5GUftY+ZzJjr4sGsS/xeHzuUXTUie
slz9WLvhTyPCH6F/nTVIXJ6r/efN7snLh5e8dQ5W12MIXWxtH1atf7DNHn0JVCjGFrBKwjjW03f6
ELKdozzyp50BzVDkcV30gmJoM1Y4/c2r9gWRoUPVeZdURuls7HssWNQE7tJE/CW32tdUpciJoI02
hIfE+Wji+F+J5PXEmiIE0GpA3cD2mX03eueppkHgG7+mBGTWorIzCC1RSxmeXRhb8LdGEF0erlUR
WuFF+iQpP6dKayu2Dyk1UCWlaGo754gSgdqMjYC9QQ5wXgf2udb/+R1ETwW8jLlr1FbPPZYwaT7e
vF4/RyQWMTv3Ju0jHPYKnqiIQwhLxRjzPxlSeTUcE1Z0cew8w6U7AuTfm8ME6N56wKQ5Othw0kFa
TI/yOAW7mRN/NQiFATZpwHYWnPNmZMqoO5b6ImkqS+Zdnv0pUlAc4WyxpMFiAjZPzdZF9Go1AFn0
eYhrVkt1wf2OgrC7xspGtPq+jPYX7CypNp/TfgAGx7KIh2D2DyJan/jr3Hd3uVn80ZPuoIPXe9C7
Z3uQctU/DH3wHEHxEumeCh2NPDW4CxQbMWjxZLMgGDtYAp9ImdfXkN38n54kratb0weIe7FmcKZV
nSf/Dce0Wd616rutg4OR+48e8AiQkQcddWqtTffSN2dsOrrExvFL24UwppbY+lW1SfTXMIBuTc0k
VblOqTpk/t6F+dHSzw3UYZi57un0emSYpk1ZI0aUgwVP4eZT9Ritfpon6kC6CAX3wsjjq8mTDQ3o
jb518BZyI5tj29Hfu1wHDclkr1pwK2LH67MqKnO4OM6qj4DIE3bM7OwqA5oHKr5YyEwd6y9kz9KR
DIHETwJ6DHC7/lbPn2FS/k2xOFiQdR0QIFJ6tWnC91rhJS1Nb86QcdTRFfTXYlZv0PrQo49oQOVW
8mQOiBhVA8ljOduB/a/FuCee99PBA1EVRO2n3Tj/ZcxKO66GRmzOLftFJlgOm2sQkB0Kl1Ks/cZT
mcd/UF0Nrfu3AiRJ2is55/JXcym6/zHYct2Cd8bQPBxEdPdQLcvBIO43QAGolXpWx0sPCAz0Ru5j
O/tksAJFnP1FK5ZVn0wvatA3ZSR1f8jmIpw/XFh6Eyyz9TzrG8TLNmPd8R/FKg/+ZT0S3xRlHD26
bwB9RbliM7Thrs0CMhAunzYUZjLk0SsQAVGLeu7BPrFd0YR0Lt/NBZmZcpU7KCoCzYbmFJX5HXgU
9DTCtd4yZhehjrIcb4IF19S8ZpzlQpt0IjRC8lVEiJdhAjMRsLOTfk3FXhbfSH7mSepJSbU25avA
rMRJQn5dNthX0Zp2QR+40OzvfZqiAvRdQpUTSXXwd9zpux/6ry1KKjbJoXTVJVAMwBjiy2xhYSL8
xpAC/CpSYNv0LQcg1ZtH6mH9JTCN7QjwJ3JN9MnbX3XfoSzY86mzhCy1LFtR8kU0aKybdc8/abCr
raf3yeAwVfaqC38KPvRsZPhSURznvXMpOwSRPVjhU/qd2dduQdilqqLndMEIxwxXrL+lxMacYpVm
L6YVHIe6f3HQJy5zuoXFOJgsGVIb29xqecs1l7KMXXYZP2HXup7qYfUrlEt5IxpEnQ9KqWb4XbQv
XWZBovvTD8VVFawrgoFRmjG3J9s0j3mWXJGZY1+fM66psKEYs2oHFB99vLSNDriemnN1ESHhvIqf
Yg/cE0Os2Ew2Loo9U4DWtmV2rwZSpSuHxD2G82ub0LMN0771/o4FNDnMK5EFflBFs5+UyBl/TIVB
BitXY9eiYfXXZt2bOcW/3PYfStda9xPHvd20LZVRX73oPBSZH05O81S61dbV2LQQkxKkIOJOv8Wo
C1Yh27fip2/BnaPyAci8aVtg+u6DYlsKW/hggXTTgHaLzpRdACkytkWXrBNU4ZOuQjlk8FfifUXe
onKNaLcqViR52x3DWcFNjDcuPEZo9WKwJeNBw/pmgt5D9u31fW5Ux4Uv2wUsPNVPlKOG7Dw0OsPx
H61tzyF15ZQwkPd25ciIM5u+pt7fNHUJFnuyALzfZjhiiZ1sSF2MNr2cjTfTinbu+52T1seCArlq
/HsHasws1qNPEW6h5FfezSHbozOGYQyjMj6YiB8MBjumDJmavrmMS3eESbK1PWziHOA9KwP3Bcdx
nquqn9lup1evD/84AWM9ePspAcPuUJCh9gyX9M03tGilIRfQhKs6wvMLiY/RTC8Bs5eo9NfRbJwq
9KAN9z8bBxmhHHs9C4DkMBfma444ilt1sBT6AzS/Q6X8z0jGB7CsQ9AMKqHpzF+yyP5xR0SQDPUs
EwKhMcQ6gPXoFkXRaa4oBsC8itxCjNcKQsFP+tx/gWfe+NGMlouB5uq4cyoLof5oLa9iGcozlkcX
DXyH2+wbn7Of7X3eb9a3OVoM554FJSjcnHXnwsml9Flu9PUxG9ABWbumaf9EsrwEZRtaAD2JOnYQ
PLjzR5fhuzRkLwtDvnqPGZlojzc9Mm3op0svRwslhAgYFft0hKPhcjGZB0iLV5DMFb1rABnPV8Mx
W6IPHAg3kw1V5bYgIZTZ1mmyk5MzJ3+XAD1nJn2OzXXXna3Y6ooY6tLTFTGom7R3+eUFg3oBDRej
v3JgCkWDd6qtRviuAPTYHLTYojC65keyWlu7iLBCskvJcTyABnFQs1tpvn6cJ3cPblJp6p/tZ19R
7RzSpPs7EpxjNt1quWU1YiiqXolF1ox+jV+hoQ9RYGTfyBRP8nWagpMUteFNW6BG4LwaNlApMsNU
BR+2Ge7AcZ/RkHs188dAOadmgn/ncYAKlBzRDPHRn50KG3BGeVY9QmAYjmD7HJkXImZHdPHC+i2u
tH0Wo77B2FwDHjdESD70e7lyFfCaNgo25QnrKB6NeLJZLSAnO1vTCzbIlwVwDlQWbCLqxY5/nmkt
gx/zA+Llw/QnBh5NLKAzmtRtIpkH0K5jmqOETq80MHRM3+NufI0jA+84JtIcg6y9BlBbWxCQRQ5b
Z6nQ1hYWNSg+BRsEQphAkAkZKLEwNeLEyqVlV9ZSlGhOsGMHlbXuYckbQN2o9N5MoPTQKNvIeIpH
BlMtfHDkZ4oT4r6y7lz2Y80m07M2nFrG+TbTJ0EQxyDObXpfbosQxbc2tJxRvw/VcIEIoePL3t4k
PMnn8svoE0om4M+2ogVmF2LtZ7bJDgau2iJrnvch1FBQ9/Zic9cpMVNiiPfVhayIOKTIKTEkApgQ
qB0KIXfN1d8JjVJCJdN8hD/EeQAP6v1pfO1R6ORs4OoYLwDrCrSffYmhV6J5H0a98P28wTh6rb2b
JgDQCfqeVYiRg7Zv0juqu2dL8096Eb2Y0iUj7wjX1/EGyA09u+1lper/VI4zTLcP8WC2s08VERFm
4zFq6xUaU7tqTBDc+4HZLm7aS/KXusAFW4F+DjJ0uJZsi5EtW4V2K3lSZF/mO4NIAL7TM3sEhJgq
/wihCjYWaQLTBKZ4v8+yYAOmTryueKIbo16kUyj2Lb6LUjs3s0z2GQ4hSA9+Pxgl7UJXg/QFxt4K
3tGxYqooG1eZA7oNpBHCCAl35S8BUyN3fY4pzVFd2SvKboJsP5UXhy0lI9ym1N/kMHE0FC2OzDzc
3GbvMh87+5u5x4D8s9x/uLWJcldW6ICtwWAY+VPYEh0MqVmBoXUBY3OUe0iLDR7JbYKKQ64do5nO
+xn2tCxGHuBTAPZCxz4dnwv3C/PfJf6rpumYUB3lDFALxmSG2kzAcmWq5WAoBExmSVfXwbLORg05
TTxj+Yo98sGo443DjU1iWv2InLXwOniyHDbBxhO3SLf8KXpEskyV8zOydpvYD8vEKkTq52tAUD22
nmWPFDkIz0TA+ovr1GM39sdGG5mV8e+DDyHKUQDwa5H3XVvqJMquUX/t2OaXUDzMhcOJfmd5isu9
B00mw0I5Joz3kCJAIUn05Hdl7VZuWQAFRGICxIV4EKdQWRKHHlskdRNm2ITCRNneeavIErAKW5ke
/h4Ef1TAWFrXzHwGHAetS1V9qPHNYpjA9M+dxBaMcpgVWh5knyV8wQ57BLH9oqpxjG/GeA998M9B
65yfRHUgsr2Ni87uo7FoL97wpgCiUzrs/P6nUvmbDkJTDpps1xtYjRZsZ5vdRDf+pPMnj5qjDPNQ
vqfRXvl+kr8a6PY6ooRMadE1teN4K71y3X3JK0qSr0YA2EymkwXGR+6fWNt6Zruhu94i+MFtpkf/
Hca4zXsMhFH2DfyucOQz/D+FxYqQU1Qnf5r2XW8C+/kJ3AH2ulSooIUfposbXcovpKhGIaVj1U5/
NZfmFo631C/CM0ry8MzTlt1J0pY70Snncdv9f2EQ0YgCVWfTWQPg5OKG5bb1bhme1OY3HRc/t9T5
c3JGosRNf9i9gzx0mnojnGCQOwRj3dxqxQyheN+AWWXEzMY+p0bpI7WSRM4YmKKTPleWrr+3mgfH
LIy3yL9R0aAsw0mm76blPEsB66Qe3taoLcY3wrfT2Q/QNKtDmTd4oQrNOlGQRyFdjVd+R+wG6Pfi
bSdYhBkcHC60xI1mBj9h/oErROSRHb08RJwSJIkOyGS39XeNPp8UgeQalE5IWXwFy0cnelWn7zC8
WPRPySagv1hukitEalXTbkkJmYLDEbKMENADoAIXpf0I1TkRPm0del8czR/iuyi5DLDTq5vPXo4K
QnYfciQ0C4oPK6qJfSJZfOP76iw8HD+h0gIdn8bVPg9+sPDsAFNlbwl7J1moMEagVjKYGDEq8X9Y
DDD2A1bCrUJN7uCNzWFsE2mFxcWAucDGQq1vGC/G8PNb0UEEQvop5AID0OXETpgnsiPnrPG7EHYa
zRMICBHfy0Hft6tUX93gTsLimc0jwNkFDhKCljyMct7z8Kfh5mfp4xQWUOpJ7kxe+P3ADyAAcxW5
v3wWjcFagEzmtAccKJS1PGV4ApefD8DLKfMf3o3EeT5JgnwlIA2a1JFRnqlhz8D4YfmO1DUOCetI
vrNshpopMpO/il4UUmAGWMr63+i3ttbxWRTqRe6YT81IFJXjmBUM51LmYANOpQV0ss65NsYpxv1D
gkkh66B40ViI0qgB0LCyO0oqsmKoT4IjKNGzEF8NYT1CFl9wLiLjuM8c4CC+87ws8IuDBgnGDVj/
szDB6hJWFewtjH/bdUeSTONyLd+SWM0z4pKwwWpzA1jrVspggH7A/6AXcwpl5aXQIoCM9G6A2OTp
aaK2Q7gbr0hy8JR4dtqwr7de+hxX1wpYH29E3kEOvP8PUTEm95g6i413cAkOFEZ+jBuT119WOUEP
wNFo2iIUg/SvYvJNwgUNK/ga+SNJClRpzLv5d0pCgtoTp1eLx7sAcZmvQbcY8bgyRqY0QLcY21s0
vwNRWNNkNHgeAw9UKRCXFG2AFnmjbVy9qvxZ0sHsQvzf60ztqDhzeivGPkz7iDVUZ1QDXGR7lP+Z
Wlf+D2+6++xymdVJ/8fXFxAMjSeIoT5fT8UXZRZ32KJgkL1vyryN/0I6X1BwyBli84cijssavgf0
DEdaMEz0nmInjvw1z1zX2ewV3P5vkTBjsWrgnmkwOONj8fi6XwWK1juaYDMLJER1GsAMd0BGff30
OYbOk6vjzcPAUTEqizmT8j1VDzGiM18G5gk1pBZ8B3X028H/hWfAJaNw+005mYtMjOio4rWcTyHf
C4KHd4YuGXWoFJdECtnOht4TPy8uoHIHgMCk+deIr1M0cq1D9nl4GhUD8uDJ3sKBWCY2/O+HmedH
C+xPNAGAay13rQF59CVqVqxKhhDBJ149cCeAU7wEgbP9gltQwxm/NTbVUtLn3szNkA/MCAidVAno
RUDvHiFEi2dI/MzZpdZyw3vHzJWCzKufqbnh0vOPJ7zQqmDsC+DCHzaJhUtQ98PdYRsgO88ZLkuo
LgDjuJJ1ehedI1BxBpagZJ6yZC0D9sjpcNJTLX5qX8xWtezVg2stqlizftGLTz3YFxxcBDigDQAa
4UvxBZR3qmq0YPOvLBRoGKfXLU7cpcJiQA/qA6xECPjASzrmS/MB3Tv5vjEAuNGLn8SXFrYpX9Mj
TdX43lOYyYR2AK2aXsllcgWRGo1A37H9atfzBl4Nrl7zt2LFJMXi0nmPwBxiqgvUN7TlSyZs8rbl
I7pY5kw5oYIvSE3jo6Nqw6kCNBby8wRE2h+RJJF6FgnzA/a/WDR8zxpX3DwSPaVYk1oPzy/Im7M7
vMrfdxlZhsjmCPRjzvKVgW1HGP+0eM3QtoUKTiR8TaklhnD652rJjq8or51k31Gb+0H9kRAZSmi6
lCvgk4bh5mA1TFru8NFUe8neVgKzGJ8NjiZxjLiFbipWkXyqaPnuzJskB5ESAl4129cWyVjfRacM
7C43n15APmGS91i/3KP2twAgOP8vpFIrrjIWjBK6uTHwEvkDak/+CWQoEDISr9TsR0parikARZIs
/yQC82JoQ4CVIEPRABWH5lrwVvi+AqsjuOOhscB8UO1NTVcSIGGdPkuj9+2NO8VT0l/FW4aXS2AA
sYagOUR3oFcM6lx/JY8I7d/2iuqlD0XUO4nSvDgoEW3cSiQk0JczwuFmIhAvb0LeyLg1WY1kvF9f
9Lea7iN1P6Txodn7FePEL4ZUQdVCId9BXaGJocSXaZsOLcc0wiMCODwDcALk/TIWSP3VybWr63cb
DbFLH2WVDAENYeKOLSwSzd7YaAtHwCyFam/kjM+a7lewzBznxyF3MSTfyza6gnAKzdd5bxDhYEaQ
Iq2COigNaDDe2KLPzb++3XDumlgqXkYzOeLuVzsFBq3OLv9oc+3tnV6+szJIucx0mGVC+xLv+ULI
aqQxlSbbfE6iBiiZ16/q6Wz/EkqILgAqG1uo8wAqg+rAe4zYjCHgtNV/pDJqEN2bQoWWc8lkzefQ
hVgQQaajpHNhKbXTmqaS+lCymEdoliLIoduQWecMeBloqGZB2kWCqNerHQbQuvZiKLQnEik2iXuC
xB1qsIFFdCvt5pm3z5m0g0/9h/dM80vq47UWWEig9qYQsnxq9CNJomdRyf0AjkHkQvOIsoeuga8g
lT6b5PDOyhs8r8xKIgAFrCBMm0Vw/+PUK7yZsvyJAOIw2Cc6EDLJ7YjvUJRRJ5ARyeIExQYtTvdE
2nMV2NItP0ahgFEci2H2x+3NyJazpCR5caTJwo62Q/KLelkw05Pag6PMi6W95e/yC6n0QXI/5gAj
e5EW8dimmltuhs20ZjYwkHa2flhvpFPuHHEhljopcDaUNoKL/XXnYEGS0HNwPcVNnYfQhUKN2AOV
5L6FEQLZ1SP/HomGAKjru1x7HQg/hxk9JsIFai2/SEH0rwtksTkvbEFsc3os0UgaTi33oWdsTnFH
f0GAs/1bj32ZfG8PNYkGNViCC5CGQuQgnW8iu2ii8G91kDboRahxeIMSxG0Gr6RtzYlPFBXEClwW
pXhmHGHP30blXPjc/i2KP+rmZBK5eXULuHrAQJKGwkueHsl+qLHwNSV6GPU2HfdjOK7EShe6Vz9z
GhDX4aPUBloktBdRsTHDi9Mnn5IaixNYESIS+eh3/m5OYCDIoVKTUwP2wbeHELfkSDmYGiJ8IRbL
KuwRmcVeE9VkdarzbMehyCDIU1f1yDKXIJM8kJes9/gxOZfyowL8XZBqBfPDMBdsGU8ixQ1F8nii
vmoUZJr6g1pP2lhKWbJS0J/K1Lnx9VIAz6a6oWTLMwz4Gy5+s3KCGewxf5JWOU9+Yc/SW8uy4GIa
JntZOISwQ5MNd96p2oPrQlqHShzMT073LnVYENL5FHgZ0ANvKfHEMIa3JTsDAZazzK4sFDFgCzsb
BnEuI7qc/OH62XNMO1PRPDXZT1ldXYDMctelVeDjE775NVNMy92hxiYjBQ5goybJDZI6i/COeM2K
2sjWLhz/Kr+SLRvqegRsYAdP7PkhL7RyMmjaSENUg5KTCwE7tOjjQDLHQbXbigRozfAWWP7wh+56
BJyZOfmW8oImpk7+dfhVue1vHdVZUMRs5uL0FaEMtOvfpgb1p0Bsu8OrBJwRZF/rrboR9Z78xDvG
hwB1qC2moCS9ys6R3PgQaZrfw0PbBaST7jR/KFkQykyLE873ReXhIQOdxMCQrM7MZgFuYIbUv6yw
o3eLsQuPiOxMzevYQm2QAD1w4UZUFqRN1urukXxV7jkMyr1pKWGvPxEaS7IUQ8KkfaVCc4InuRBI
YKQU4mB1CZTSzKKdDK/yX812WlIhE2kSGx+jj5hdqhPv9X91jbR6Bg0Gx41pAAQUxhymfTLbEyFc
nivfPQo+zap5ADGPT6d9ZR5EAmY9GzD7bgXqMiP3ZtCkpT2iqQ52okDFaJnRLXfDEqilwLI4ycRi
Lj3/fIGWxm+7AcawvStI+Tz9BUsg3wYfu/xqySu05SYfaAtyGVysNr27UjjELGUbSlz6v5L3x/nR
eHA2GtqMmqJnA/GAkGyqg6MX1DYf13SgdooCQ3GtfYZOdEoy8iQHkUAY4tn2tDIp0SsXMC8cRyYl
pJRhQcr4JaBDbRjgW46JvJ56cpAL7EEDEkyoSoioYHalTuCoxLTO9bWN/UeqbFk28BOMAjnQlDVk
EfKHNBKVcZOOpLJOyEGCOqQM4gLQD0pskEIGLd4BOemb+M8RMTF+gidDN0yGgvPwv9gN2JABAZMg
OluPE72orcAaR+aDbY3LB2WYRlyb23Njo+uFvBfrihYg/U1gfF2PyGq1pU6EA8KTl6K/ZCEDhgfr
Wb5Lz4aPZyBiOBL85FXBwSBnxeZ1aq4R4iwzg6bgLursBgvLnGwOlkZjA9kn33J8eUxsDNBKL4t3
h9BAe/e/0mrOd4iikDwkpDCStk4unu79DxkI9opUvWjjUTESP+l5eSToSHPyuThmw14JJ2LyBMpN
PDN6LnmYhGtJ7emtWnAFYSqRYnZLFVp9I2DMm8ekry5eIggtAIq4/OQUTF6lC0HU73FbpbT3RELc
hIRx7XzMoOwK6wmhL5kVkT4pBeiyeFv860ZACbcC81wC7CqeGKYMGM14xwp5+fwEw5Rq6F7N3y3L
uqmGQQJlyHT/QN3Yp3i6JwEyejMsYD/cp221xQLH7kp2Xp8QDH4hStrlMXfMVdezvorWOU91uDh6
+gzjN9Tpt13vMWio50l62IzwBUBohjWOrkKus3Zd06+q2PjbIZyFdBhiZJhdVA76A4iAU9m025Bt
B9fZBXYj/tqB/kcPXxM0UxQQHjLipJBZGT5aJL8Kv8REfDOEqLoj9N7OAL0iC2dYb+26e43MNBpc
qfZqqSuVd21cGyYP5vKtAWlN0whkcCnFhjCJLGpZoKYipz/W4SaPUSrmHvaM9hvgwwRNXxmHWeRB
zWHl+jfdQbxEIzt5cYPKWc9whWiIG4s/27uAnU/cG6BP/7+I00DvhRFpsDoi3WuUT45brBCXzEEs
UpU63z0w3IlLL7qaY2lvKowPYMpaOIYgCSWlY9e5V1uDMK6sN8JSRFg0KyxBWSqQkEoOVsVAq2+l
yGWhDXCKAdOZlrgG2qSSe95jHOgjuH6vUMloAXLwnNBXFSthGZVxl26zj2Cqyaqpv8UQGOF3AikM
B+u7kjkr6H7sWbPKekJM8xH0C5U9umP2vI4IKHAJH8Zw+OYe6gin9pq7MiGnLDirK9Ct+p2xPnlS
HrBXpejMMm6wDEgn97iwUUJn0QLupbe/dcRQxZ49HBDPBdYepCiCI9xc/Eev2ZJ/Ghfjc+elR9eB
Pe6uLTTkBfCzD68MZFU7MEABKIaoBljp+wRcLAXT7BegR+EGkn2qzLtVKVaIIRi63H41bfela6A3
dPkuYvqQGdbOHbvnzAu3mV29cQ7YgzIt39LQGSWrO1ScBnMd6j1gr6ex8faDgmOG6yKV5vhiAPCs
fUKAeGooVHsZwjNRc3EuZDS8UM8PcX5ysTkuPKZglQWkV29w4bv1+FRrRFWPZZSXvdfha/kYzeHR
0xDcg0eJnYWXQbl32rewVE+ecUmyfjPj2iPbEn+665X3xyOO++kPFiCPJYYZCqJepIMBQL2/VBao
m5+UWbmRrQ1TR/UEowHmRQFmKWBvWqN9E7ttEAw7RWbygVZ5cFAHmUnVa8WhQ5jz7ddtigG40bv7
mUGZ70Y73buDJX8gYgjqe7ETXjEZ22ZjHD71R9MdMODEN5fOILsL1jLNICaTJxtyoLdq2GGacXIU
oGrUQPH+VLmxt4P20MWbzusZG5FyJuwixtY7Jw75RCjb+HLO3CsnL3YwEM5Z6B/DmlFedgWt7Ube
Oqvw+8oCqNJAW9OrrAJ74O8q1N4c218rBicixY4I8DoKgFjZjx6S9KHTHRJ0BRPenSYDIujzdgiO
X//uM0aqqBJzA/V9ZTd/c/xrTdJ2LWIXQLnGxtxlFJ9J+8OVojji5fuiuE8/GVGLj6fedvBtW16T
lQFHr88pe1HEe52IYzWOl3DK5GPWNkh9Sq6SOaPMFnw6/QANvKvSulMPPhfTAmJhGbsHi4vGVCn1
3/TxvZy/zQIn5OXatOabUVM8Kli9CGvSVSeu+ak1DP5AdSLtmfrwCLyNpj7VvOwM8zNG+qHVEYQG
nYnaVO9uu2x85sGNSKxLUIph9SBj/DRQ9RhIWZcUYZ0FsrALH52pPKIuYrv546jibWuVIdZh0EjI
giYNRRLqj27y12VJbwafC7oE7G2yuzmdFEPADGCQO52bnGoZ2hoJdGmtl0hWaDSe1KpZWBxs5qc5
TrxlM3DxZiA2iJx3m2lEKKjTNi2Jld+4DDYAA/AlvGGnwZapYEFYPNp4lDbLsO8JDCXyPCERmh7A
QhnNAB+rwYjz6CAChYLUvESAnca1AJwmoFNhvqzRjr4IiiBBwsPlDpnIkvrYiBIZUgR+szTblowh
xibZSwGHrqAUmtWIQzyMYzfq2SswuaH+oLeIhuTTZ2YVE+KDRhY+0bYc6lUGj7xOTjRljCj3RTtd
/TpCesdDTWjYLDE4AWrAOAH+gvpNXPxhOAimiiKEtTNqocOt9v+PpPNaUlWJwvATUUVUuSUp5jCm
uaHUUYKgCBKf/ny9T7lnz4yjCE2H1Wv9oV5XeMkkBvaghnEPCXpfxVUFGi4mnWeCC446XL5B3dIr
Ppnu5W8USPHBVBgNESjxklPMAv+TsPdCWmmgrMWZ0qFlJGkg5zxVzAy+FI7TWPrJA3RkRrIP3ypH
2FjMnBQKXwC7XyTVpXzgiMO9IeUJYEunkEceeBAf29KWyDRGUWeLrVZ+F5hEKZ2yeRyx/cqZjigz
uuwpag2pBOCFagNKFnpVcutiJgTS5T0o8LbvXaTPpwwz4kOBFo4pICJTJZf9RuzVglkZTruBiSlp
8I+F/f50cGFW7ODEYkfPeiJB15Nxe4GIND6cAqJSr4GOtuACvAu9v0AOLUOKpUqPJq8RywEWKv9W
607CiPztjupgynDXCzBRQPDZyJEeEB4vhqSMQzLEn2E2HZAXDmnQzyfDxfj/WqxchacWa+6mJBCS
mV/jl0/4K8vJQgUfIoOqg5kAzVCPkSDx39QGFeKnrmf3z5mQXIsUqNoVksLQLaB+Bcy3A8T2UrJE
JYGDqK4zeWA6JbzG38QLMYRAYKR1RVJ1IaDlT055kJ4kZacKiP43/tGZLvKLcg1Hqp/1xgJDrLEA
AjFH2mpgeP/wXzWIQfn3aeiOzkgyGmkicMmgMWnE4bhS0V3SBuBfgFw+DCa4rJfdcG0qqpO/Q9RB
e/9Ft3pTlEbQ8BIHxrEX7JB36+TdAIK1lZhorkHOa1rYFOFwlqmfGcmrc0gZhEFFnBYOaDWyKC8T
Tj4Zw5TUjdhS5qi7sLP4UguROkYAqigGqSI2TJUuMyoDZ2AQl1P3kKsW0XhkesnjSMA08jI4xMjG
xtgWDMkrCxAJFXid+YvQVM5B/JH8Msxk8gZzwAbyFQEjpdJGeM1cKxJuVBYKYO3tZ1ON0CdLsMZ7
HoIE0zKVU+ti0rpULkEvvxWQqajtt4D/e1y8yz71w+LjZ3xm2bMLLX/NPvf7/oV0+3WQzL9s/nH8
8Wssrj4UGwmXTIGju+hPYAcEpjU7Tw32xkD67IsB/lsfMCNF58SNQNOGP5oGWDg8xCSL8gGyO2bg
oeAWWTntl12q6oNgGLWQcDrq40kNMb1nhAQaUhH6XRf1XInSgomWpTb0Sd50n26lSW9fwC9iJtun
kU0FPj0MW4ewyTB+Y/kxqBAhIKuYoYyvjFnvQ4ZOuujrs0AjpzX8S0kbg0ZGy9a0RfBPwkAYoYqp
qAeYW3QYZsUYAnR+idYGAFsKS2ZueCmBZDCgHhHuP9q9yc5vEj/gmRZiAiFT804ll/2rmBDlTznT
XgCg2KbT8tUhM/A1JZv2iTYyBTkTy9aY8Jr1um3h0VAi/deWI3dkrMAz5K4M7ulNyCxicorWiEL9
O18dgqJYqoMPXFDcI98ali3JRPwVW9/GE5iljKS3MSSkLWGRrnpEL9g3FCPYxsgtsXrQVIJzVAvX
DqJqNrziBgnwnZg52IY+WecatRgrcPWL4A5vlljb0tF6oHARkNMfZcuRuODXIdGRmSDOpO05bXoQ
uWSxYGkhok7B4zvylMgE6Q07/bdIdu/ERb5KhI8JuXNBqX0iJ09vEsj6FEYKkaLuiYhx+LxrSmtT
UHzjPIjzSqu3SIo3KPRSRWYCo7eAPwtkCcFFEFuySHBL1N+rEune50NKucENYHFsr0OFyV00McbX
akKGYMgYSz3ypNo4pCMQvzUkb2uKXTiJklQ+jFh/suzawPPqFgVI1+fXkiXKd0RKYvrWzIjuZuL2
S/mXsLLT9mEmFCBEUNrpeL9+uRdvkh6B2xh7IfL/eW9qXJQMqI1iMTeMa9YNPQJsFPIFqAxvpnYv
bq/R49GjQ9nImOef2Sxfs5cpE0XgHmcxxOmMWmFggpvnbnYLbai4JZm+hDvOzlPXYKWmta3qBOH9
Qgbl+VRPo3ybEnk9870y3A2+aLZ/yIqIYMPMLSwYZLRk8gGinPy0kPuhJwKWLgs3IqoQ/lFiWs8U
9goEuWTP2ZnVIqUZG9Bt/RaDJK4pMn4G3NVKvn/YJKnGbVhs38XX09G/eUeHpt5IgToV1PEA065K
JbRBefktMxvGsy96lSIsbsGES4ObRiLvaZo2ePE5cVs46PCkKnxILjVawslwxsZLkHFekHTzhoju
3rI+5VgKmbiidpOvfCA3j/Y/kxZJG1jTTbrByXXAqEIEMCBgClify+ZPDXC1W0QEi7wHFo5BGRVh
9HowUT64ZlYTzADJ7vQdzi3kY/J3RL3lCVf26csf+DFZ5Ihu/9yQcxPDepBvXpTn0ouC5uIwRuab
dQ+XRmL7l0ZkHPVumFKgjFyhk8JcP0hIAuoLMf7FuTJHPPG5Kwdeke3VhgwAkVM7CJCboNtImftE
sjWAhWHAAenrXfGmbpadFMACYkyQXAa87ChmPOe0xIZDcGREXCm+1y2bD2zWmkVvvCzUYlsQp2G7
p/wePX+AiYjroNlJDokd9xPsTspqLfYwxH8orPZWie1bX1HUzLMJkgNOb+6+xSEZeHK6lzCfUOqn
h8xTloIXGJvSscFEdZTj+EIlrc6r+beqvI8O0pmPCV7d/JNEK6M7Cw+iTml8GJgVtSjBgjUHn1UP
aDNj5o8/fsJu59MLXyv2p1jHuQawgpQxFI3quRnusMygdMstEp7B7YeA4+sIS+IC3NHz31JFko9e
o6SIkJYWUaM2Oj0DIIG/0etRki2IVEoYEUhhxQ3J6YkxYPTKOh/Eq0DZZeUKMYcqnL1gCje1vBd8
ka59zrQCH/Rc94TGxVB/wSbcPZlcOwWr4ufm9YYNwZKSwrmpERCLv+jXx5UI38AffIgRBA4WIJXL
9twBdJKvOuizGNjm6TY1J+ql/pFOhGzVpfjpDtk2/zFOw9Vw1ZC7maLrMI/8aJ7NSFX7b7dyg3E8
GU2DcTj5+rqtWIr1sf0tKh2u7r6ntV8toSitmSWUuegC09cqXT032cY4pjuNryG2zldO7Pe7ilLw
RV69q37l/fBY/da7lgcIyUOAEvx6dBgdzMDqf5D4W5fbZinVFjp083ILnKpaPifPSbNFahTRD4vM
goeS1iye9rPPIt58FuLRTupZtEp25f696Rb01XwVb4J1yIv6mTZrFsMZVaiOb+8pwkaTwAs8Zg6P
aduvp4H3mkgXLBNmr4nsK2PxCMffyVZagh5fS8twQ1EnbOnaNhkQl3XQb3jv0ye/NLdQBXI5Vjgu
OHI9eS4yFnIbNIRb2rj8TAnGnHvmw2hcUmGxmA9PyQWUow10dBE4GKxbp0NlKz6bA+frAL12oSAi
bWp4zeVjeSt4Klz1c4wA2CT2hZrftB+/ZsOlmdhoEayhny0B8F/JgpLw+F6Dc3ttj9GuPSKe9t5/
9vEvkIHdZ5/sRIMVXMXmOf0s2MCDzh8PJ7AXJqYn2hk3Ah95AG4+NBa/ndfzbAkptp6PpgvNCyey
W/tEWH48U+atL16tu6bHu2fFKps+p4gqCmqF9Z5SeJ8Uq2aRr14rA/kz/Z5NxKP3idvMWb6qFtWi
5AEeiJo4aDGSKhuCZXQorGwic6/EITjguIFAiARkOVb4yqYGT8bT96KegREYizv8WfSTZJUtctka
+dyFf4968p0hK8QjHCMTrPv5JBxDZESZGhQ4tx8XHW5iNu+nyjRZIieMjde8mXdzcyq+Xst4rVFa
XGpTjVcAdrr005YHvFYe2hgqVGzFSHkO94JkOGY8kjWZlB7POQ3TmB365JD+7yhAgZjiefrpkx+i
6/BuHqE4BgnXaT1VOCAjnBPDMnaOpuOcCuZwDKXPRwmbc8DlZI7Uj//2jenH1x660I8ufUjWOcLU
8Vlz08nzPPBKH4tAD6tDHqojO51DIOsaY/FgCzAu4eL6xQMRtugy2kHYtbhgpz6I44qjf+af2EJw
eyouMfTbKbrE4/wR+6DtC7e5/X8c3k74KN+w5uqnX3et/GsXYN0iWn7On/PQz/hSoEpaCN952m9L
NIrH5g96fCQ1XBKba6O3Bj9Am9a6rzOl5pM2tPzmPHJMu7YgN47H0HaW+vr+nY0zW7Lv2RhLFTwq
2D6u/FVpXVvHOzkn1YZ1Y2NFaEnMU3QJgIJPmzHm3542iotMX+IP7Yzpg0HHkW2CST+Yfy1ITrax
RF3LgnNj3dAlJI3LNCMxPIN5dDQvlK7sysE+3oL2xWgXj69LDtgaWEeo7tiQaFNgVtaIsQ1cV8hg
28812DeL6oCNaqGF9qI/sMo5DIJxbp1Hlmu7zuWcLjvHpcexVjOox1R+7YSjIJ1uh+uK5xFW5fFa
4pbG88dba4NBcN/+99Aij966bDC80al3ZYdbbbHm27EnObGTOdCVecZAI5SJ1QVgsO3oCPKc3YMt
fgosVFRtBVta5A5tdL/tfkFy0wkhMDvVDC8TK+GxR6CD4zXHYhE7SFq7KN/Y3US8nuwf5zSyoiVM
KRrm1m5pjeU5ty571Dftly0Og+2B/7JDB5ELi3ob746syLpcirFsPf6IVPgN4Vquv7D30HH4hq0Q
bwXhuoimiB3zxtAR59PxsoSvp0evtgh7eIYy8BSaDu8Qr0ALi8YWOtEIrMZWfdBshe798XPr7bei
JWybe4BsLOMcDr2ruRdxCYyff5/MsR2Sjdw0TBYQLiRRbh2P6IjzEI0DFoRP+/88aJ0J2iHk3jwS
Uq44gGaT5GATYIkRp9jiw80pipXcJjbw/0ZhskQqzq0c5Mcs8Yy06bmlKJw6CCf961mhjyotP7Ec
WdJhME9nsr8+Vh7SvBxXGmt2NBl5QJz/3WD20zzM+8dLLIptdPw3BW60/ixl8uN9rAWRmL3ZEKBO
Zr+/pkUURzHdek4UR70g+wfdw4Pkdu5/RofSWv34W389Pr65ckSAPWkjbbQpwFObLiuaCRKKd5Hn
hXVRnQuyKNZ5PGY1tpATmIBlc3DhsxFat6sFhTJ+x1jZ1WbGDFltnkOZACn3dBW7ISL1wG28/1+T
r/jJe+14xuF93ou/ofrpvJx8pc1SB6mWGW4dvJsjjhPv/9elfBePhKMkHn9ZJF7oRk7IJ8NVZAJ5
2kBG+Yn1kUkAaov4xWThhRzsZOPgHHmsHxOMmFzmE689SgnTQ+ii7usiAvFvkuBnXize9uSNTBZc
gTgDdiJj8ekvR5xpsxXX/eKK2wnU/GPssrYRsMBsXUH052NaIUbbTiIv4wJIQUY7ztEdrM2tOJXh
Vkw3xhJk7VxeN2fyerIrHdCRTIbWek1FwrH8+50d2RYZ4tn3X09RNgP2BKJvIQxA1xOThvhfPBS7
mouZXfSxdGkwV5GeYOxEjGh7Ohm/lhfVYry9pvyeuksxl4nghJ7JXV0uB97uZf8hx//vgSoC7/x3
mGD1Et1hH1kPRIKt3ZRuIPrGZw75wxIdp52KDjzYieVtHVqA762VaS3UKbkW6+duuOuBdX6Jf/Pj
cX2/r+9HfpM9pM6ZOfJpxKAW8waf/wj4Lj5azBj/3kIaWTwmmf22cVhiZq+P4qf7bT0fW77nr9d8
AP7S1k1M6ZwH56ZNuSSmenGJYp4G8eCJiRxFP2MMsp0TTg7qau6Kaez/cXi73WpxiBs1+ykQGwQ4
+Yk/i5WZ/AFrC1sva7AqHlyxK2b5nGmDHMSGvJhduP8+fR7OQW5bw8VzThaPFvr/08Wxi9n83DmX
S/On7Yf3l4sy8mQvpmDmTjHxBrNkZtjZ3+Ui5n6D9eX/sGO0a6f5I7qIWfc9F9cnLcQpY3C/66ck
hrI5EY1dOvKNlRglYFYnMZjnt/kN3b9/7xHtIXvmWNzqmuND6yCKUNwLHI0xY1tMdy/u68vKfCql
rFz/P5SxuqJISdsabr80XOlOcZ+VljT5GCl0jzTIlRG/SZ3VynFmm03oPHaS87ADl5Qn8zher5bh
H4bzp3UKFqfM+uNFm0O/Y2gu8L0+hcuvM7TIbtr6A2e1MULOFr6Sy879WFfKcw6pY5/OJFkLJP6Z
zQjq3ZXiMLPBGrcQybKR/16+5sNV7VRu82i919xcKbfaMS20asCbEmF/HXLg/F+yy/k62LM/wDRP
C56Rp8GCoIaDqDjU0GFnKp9seop1vb68z7T8N7GKnRAT7YZIg3lPsYDATYxjbJUL8Fu8Vky/oStC
DdFZ4/Fad9ZrbsH5LFp2/69lxXSOAwYrU2CVPxD9nGB2/j+2kP3bx6GLgNzZIr3Io7c+Y+QVnZFP
n8db4f++306Qb1u3pPV5qVpTALZRFJGIaJTOjlTm7cBko1DVM2HTkizuULBQzfJx0FqghsbrdIc+
QVBLf2anS49Gcpz+DmOIN8OPERLk3G40U8btRoQ/hovaBNfVXtlaWWKhSbzV1XcqS1sndmCnLNxI
Bc8aS6w77wlspBv76P3X6T1ApTzIjswBIPlX5OjtjENJ9sCnNMMMBwZk9x6jqP4rmheRBz+fjzY1
N+v/2wVH0WEXzhe5LOd1ymbR3HACXAL4tJFbzsrJyJXmIzt3NF9eggfg2cDW1oaD4+jUnJTT9wS5
Gsd00kWyECHDQ8QWuG1YInw0rSupIx7ifov72i3QWOdei8fVmK2uv1CU2Ss3duki5T4v6Dvl9MPP
+iKaw8JxCoefx6032lT0rdqRVo37XIo+zKFXol/AD7Lvt/KkrvTdEY1mIl1i3Ke9ZWWB8DxjbYH3
ImTOxW80dmaPv5Y1Z5AGzMv789kgMEAclEmLeprdbtvta6JiLcF+cs6xQ+sqLqX3pFXNCDlUbrgU
Y0GemqvER0DIhtTiisBrtAy2zQRWzzi6NxbEKCKv2Okm3YR+cuZvvOaA7Q1XCD7g39ACujDGV4xB
KEaHCCZQofaupSUaioy1XfEFO9lhe85sz58JzEUz4IfqKl6LzQbPzFW74zcSI8ve6dzOZbDxk+ap
NklPV2YAioEpvsIL6v6WGKoMUU4hn5fu5wFR5/C0Do212eym0+Xyst+H9uMvYXpJbHgllrYjvzvB
qIb7Lr6bk24jruC5jP7ER/WODoPCUpzW733KvQM7m+AcYYczNrRs2pFjnymO8vOcxbN6Hc/Y3vmj
S/unOWRruFS8LVnrrz/MCPxWjqsF2Q9iEPLlxCsi7hGRjDITkYr4SURDiaPNPrYyEY101ZxuuVr9
QOO3tus1tkEMs+FiuIBt+Bvs5vPOG45hz6DlYHgiWEdUkXC+8xu/rFzzkE6mKoE8Yf9BBPSyWOW3
siNN32uxYTDs91r3xKZAfFEo5W+dao1Oqid2DMmWcpUb/fsfMMLSHDccBN4PO5d0K1YzcmKsaHD2
Xkt+JSHIKTzX4TraipBVbCep/B5ql2CfpZXk6R+byPLKnsi4iQBXldnR+xrComp5yp6/SXmV5HF6
+DebTNkRio1uvyHW1bctCU32ymDAT8kB6FRyyB/Sr7lAy6hC8CyE4ETOG2ag05PgVSxwDUNMEohn
MD9gQAHQSh3sAmukfLFs4fXAixS73A+v2b1bNyf1lhy0jX77Hl6HKra+h+faYOfwxsaI9B41fytC
Mii2SRpXscM2DLhiahtEfKePgpKP9dklaAYYTkpG2U5GklsDUUqgP6LdhkgHRRSS7sCTJrlh+C1w
t757w6H2WlykU3LIo96DMTjqNxVU9ufcfK27SlCcMtRcl2qrH8ImxrYh5IDkwnNzODOqxsnbCiGq
5dM00B3/eN0wXgxJnJsyxpwNbiM6iFwYX2r9SAqiURLRGiCHoGXfgxA3PKF5WYs67v0Jnl+Uazpk
1svvBYKJwB09JcblM50Ez6cf1v1hmOsuqW3K5MW3F8UZpxgso4iKCQ37MVnNyKQKuIu4KkmtZnKX
YGcFASTbvvB9lTNwdcPfKKEmmCAbNkD+RRCzWXGy6ndkqlBfhSgrlV1OlYpC3h8pyS2fn0NcvzGT
iqDOwxAnmAEkANwT7RqLKj/ymWOOOyqhQlA7AGvkQMzGTdIZNUx8n+u71qm6s5OgONOKghAZeKrG
Q3L0BUq+OFxSX6mwTP/m60Fx7moWS5K7ApIwFLq4Avw8FeUngY1Am8Yy69TX4kNJflmi6vCM6Hbd
thioriafwKsEg0kZHyrlUaadg6MBqOZBkZ+DYb5JKeCBvQzjDeBFQ1etUsUDLGIlyxGp/uXWoncU
7PGYBVWjZNp4WCv7FPVZBE+RSYSoSyXGikcgdI0tty6ifPviHKgGQZ7rjgkUc3iM+rrsi3GTnuq3
ZwLn+ip4Ur64TyY8PPGeUmM7/Pw49XfkUL9SwnQC/ggcHAUb7C5NynxvlUzUsHG/mmHjTuhQZkX3
DtzaAMmceBHhU6rsNP0wHLDJ/U5CZSXx0aKy8q+0TIEvjaHi55ndDboJogEa+DGBnBSVUJAZVpso
dsLng78wnujP/uGTlLeRLerxqfZ/wTxR1Vle3wOd+eIb6zs0lTz0mCfDnJwCmIlkuMmTFZqBgIsG
BstH8PtFpEPAOtqcTWfHGSSgsbXCE0WQoSIT48UYlxWT+qm4XHov4K0lrEG0mL4gp8G34NwM+oeO
nlFnpcQCI4ThiTqfJ5gaIfg9BEAcZKsrU+WKwFeQv38iMR7muHp0CsBkoW5f1KdUPn5wXhTc9ByI
Zvg+aAMDvxyY+kjBAH0bweejKChwPhrQtQBcIKBwoLK4aS4pF0fi7D7szkF9SesQkE4mOemlV8bU
fV4UgQRe6fMp1xUkAKEHjIXYq0vHo+FWHqDRBKSGli8TmkPU16j1qEMVP62Dyp0Erq/36QosTzq4
C8p+JD/axpiADDbf26yKMDv9jcB1GxmLM7bdQpY4DtqJarazTx5u5Xc3H3wRI3r+Iszbg2pBTdBS
h38qzEck2EWVFwEgC+6/3Rqg60E3cN4CfSkqq4pG4Bhv+xEcu9wACWbagiPS3PMIMQJYNu8JzEJM
J702buwhNK6gbicDU/LqHgsWwObKR/8bVgkAdNPh5HsJWQRIHvrZ/PSbdD2ISOPCMMZXGxoGVTeD
rv+lpSTKdw21WdKLlJaRYqJSUtxA9krASBQtWFSvBK23i9lvhPxY26EE2KCVpIZY14JLkJo1du0o
tj9QwfBg4QnN4kQCqTw3jJMoOMIlFQoJhr4vEZUTFbXW2MugzQFbeaIYFhmrGr0i6nEdRkgjxdHe
a8nA4sjgFCUEqgFbCyiQ1o1ADW6qHMYgxdP62awHceRpr5vcmLMRHC9AA0OJzRhzNaWmcsToykFj
wTRR2HgZ5JnACoq+pIHS6Qs3/+KgTScDZYaPwzO6R/+8H9AzsOSGBMLraGRWv9V35m9zkn6Bega3
/JJc1Ju+AxA7UCx1lz9IAYv1GMlOctvRQb6hiBD+pReyW9ojvbBtvPQH+Vwcq5N6YiOdiwS3RCh3
mxfsKQgZeOelf7DMQmEW30Y3XqHe0gv5Z/XUncpT8ehuo5/4nh7V8+gH+9PROT/2W5Epv7zJTh9G
P+87YNfBT3jHNKg5p0d+i67SpVEs+UwWJY1EshbFdzx/lWu789ofUWEyjh8C3N9mX+AQTaWMAuSv
IlvvX/0QnQeP4fFz5531YFwywwri8udXOrY7EED6RbsiddteQUV+r8a1/lP3o0O9kq7io/Y1N5eS
CpqL4GopW6D0YFNOGRrjIdCcZqKQYS/Gn9yT1dl7BDFzwp+UK4642DC2BuL9XoqUKmHqCDN7b6B6
YTvRhRPtNNS8Fq2raArRp+vgkzMRUkcfM71rQxiROLNTjPX0xn2nN1xLyxlWTgXWJs4wdfkf5YLu
6SqI9Rk2jovED8j6sbROjF8mIfw0gcCMSB4Sj7PwEb4BxKZsDLwVJsaNvjzSXTlF+YKFymL61e7f
Ctc2V1kTLMhfy1BOxsiRyf7sZTL6AMVJrsWTtuEAAPutEWKFoGcyT0KoonQGut3UqJygVwmmwoEz
EKhQ8CYIMQ+pPiDMemFZDGNgHI7JSH/PQsw12eJW42xdHJjqMmmB2nFTOGzvbkAf2/tnzeAp511M
JPv8e//1h5yruWR/7WX4iM/Pv/CMTuF3G57DM07Nw8fzj8Wr2b3u72t7r35GP+p58JP9dqvmJJ/0
myJsKemt1FkaLMtuFFT6g/YQGssIn5ybNViDk/F4/VbXz1WfILZ9o+8mJNdvgxs9GgPP4EY/Ly7B
CcCIeLsYJJwfrRz/FS+Xw10yTgzI/eYZOdqj+un3r19wF5vC6cbVNee6VjR4tyPaGVzfR+2Ax9ZP
d23XwV69ZsfyEV8QUhlaZWnjIXDAU/faPgiwDtWu3w+O341+JWePgmx7//4CkU8ofl6Kx+imHfK7
du74e3FpL83Ph5TDr/x41RZpEZxlrGYV3BjXl/QOhSi2um12ba7l10ru1cqA0GgNz2CppT8Q8gPW
0rukIZWEaZIV3Y0/5VZt0DUArGOpdxVu3nnw+z0BOGiuxT1T0UVx6n1/R6ZavuLMh3z8VT/29+c5
v4R/LPSn7ie7UxHeGlf1DOBxo2zRtqt/qq2wS8OnZ/E6Iqb6GhLPWB23reGGwT3XAVFa7YWGfh2x
84GNaP6yL8CV88oE0m6bW8O8kl+Va78strRWaFU77tHzjyYa7J+XwS8K0hftoRxiOtDr1/jhJek9
bWE6WPVZ3rS3ZiWrzneDgPm+uvZnjXzcXTnLy/w0+iWXcQoP0f17el+7n/ZS/uiiU9CL+J97fk/u
z+vz/3fRcOn9eVTOxtngR2xx/pRH/VAW+pHmp5l3yaVfonlMCW0jpGdXHRcZ3JD63dXbavfdvn45
KZVbwrJ77fcZl3CENYt4zhrC/Puo42m3g3WnX2lo9Zrf+ZO8bVfaTcJGiYZamX98dHUVt0y/Aq38
bmNGR3H5XvRbv02Pn1NK36h23bXpHbpPdDf/PkehvdYQwVn9LjzChep3jPYer7xjfEyp0XDBp4D1
zgKW/YfabLuWt9pfAd/tyscFpK3JegNRz4jXrReObFd6RnRXdv2q2Uh/2hnUYH6nZ9xxpeASqytP
8Oklyc97c5X++pt+kPfqpXk0mwgLhlNNaQ/w7rkUvZ2+md8z0vu/1Zo2oTHf16AkzwSe/cu4pGpL
3u3YXCPZFrs/drCDq0kp6g/ADO83/8LD5yE/kr8PA/Yhb+nU/OtzC1FfKztiwIrMUnsLj8Mf3kY8
DmxL2wV742f4owDxt57H/tyuvjftr+e1jNP3kYulp9BmegjDBICeFZ76ffejHMKz9ugZkcFJOQwP
9W8OEs4bnod/8ja+MPKG6IqftB08HlgSjE+jRLnf7x7ajcuohg5kgQcOyAXZRHIqzImswW/LvI0I
H2IrvGi5lV277Ysl+zG88TL2gPwjVOpQFGZZPr3+yhFQWTgErtiTP6RT9RgNCL0tgb8SryEyM2ML
dgs0LfUwJLYmQQegEKIHx2OOvjUX9d5d+reVnCGBYwcOJY62Ppjsog3M4sVZnel/zyNHlEBls68+
56DDSwtapjg0SsgcuITWSKoW0QxkxsHKWsMbbxCnJc50gPIKJxi/EJMQNzKhMLoG2/eNHPWACn7H
vv9tKTeox8gYPbhmnhH/2+GlPo0CN0+9+tTeIMTSXyIGvoLYkFsK0CnCL0DD7Ay4dep8byWbnb2y
C8n+SjvzZtzUBx07KUg69bf4Uj2i2hqB+2KNoEa/00kLfOd8VI95Cw18gxv7iDC4o4ByUnbcy6tc
2B9XXirRzQg40kLVf4Ng1qFpNCLijaaInTYPVd7iI5I+Zx/8oAMqHBJLn/1RPEKcwhibuBOY6Sbq
bx/jiLA5tKJW8ztz2zQo56zrL/3FbpEpnb2ORCqva3Elnnsxi6rn5Kr/QBONdphdH75DgCbFQ2BF
SQk8mKHQG/o+yIAwHbJ6BSZ5YnQs3RLHuQKQIXIV3AOb8Ktnv6PyHo0NR3tkeX5SUdFsYgM1pjKh
YIJDv+AN9BtEYTqb0VKRwyYIP8UoIZ4MBYw9PZPNwZuc6QYm4wjtHQYGOdAzk8Sfwtx9/aTIOiMx
ZnNL6xu2PD/RvbyqV2U/OkoD+7sxDtXa2AOFGk0knBDW3S6+aS2xCTYEqNz390w6YyYfoYiAycNB
JuYkKfqHmj+0aRUE4U5VhTjWWnhGoB9e08xZgoXiAICWHrhacjDiwRzNWuULeIYJ+80KyuSF/NtX
7ybhx5XYWgh9uu+rXIP5/cqzSMwyFbo24gbfS/mew/N5yu1PCKMYUCue1jk0JbVzzI+5EQyOZkgM
T1jxTd3sPZjISBC/Cd5f4QAeGuXXoVMGC1mdZ13dMM3KdqfedTZmuSCUFBvAhMD2nZyA8N+Z3EZK
Po9MOA1N48Rt6X0GvikHhExpv1FZ94Yst8PO//wEpeGDaS+IVCDWfF+7IITNgZChjNCZnp6/r8O3
JutK8tdEWATGdgHGvOVGavDdGLVy/lobxcvLDOUmtAGw3YNWjWJGK/k6AkhkWRDQhwUB3BMSSz7M
J2qPk84F6V8dq8juCDrZi2Sq5snQ0YQSls99MOFb9sP1t1u84SV0PRFsuwbf2xXgz7nTIDRrCdcd
BxdHJemdInskdTEWLKs21hYf7etXup2YwCbNdRsu4EJZpCGsUFKcuPqR6OyCT1Yy3QP8HZEdyopJ
8wrdL5bwUIdhiAgZkRDZcWlHbgGZUyeRe5j3tBzVMzQ98jEqRU3pvEsojmI1yKc9KQYDSd6unr8M
zJlachtjhXSHAOob8bnAeikOJ6iSud8XAi3gLfPRfciqy+ZQz0FfPQfW94uyTreEiGu2A0+hp2Rf
Q7cFXUrTMbF5TQsF1dbW1UPlT1dq98NhWhWCFqRyUlsp6TtsOgXp75OPe73wObM3XMg2J9Hz2qQI
vULxLXRchvA4IrUmtpoSFI0Ce1jT0CyQsZGQ5CkqQdAEZlojO1KRFo1+Pp8COYxkgqJaLU/TqLC+
ysgLsLaStNDTaginUrRSd1VM6oK9SMfWB/R3N6QuSFmhdCqcFSJDX3Xg2gCew65ra9kOvY8vmexh
i/uLnQhq6rYYkE2TOJVEAPDdpVAHhkD4B2ydS5Fk6KIrcFxZ+xVZMLDKGPKV/a8OOQ0fP7z2zHGI
PvMCredOBQUPkpqFEX+kJ406KloU78lA5VhwVeZYQqihRj5xCJexrt52BR/jpSJCVzpJr0xG7w3W
0LCWBmDXypphh36JwOjnBPVAsfE8sVRCjl4jL9gu+gSTo+CuEiRwK0crhaWr1gGaS3dGyDf/i/Kl
Ii+EhKBBeofUUsI+PH5jh3zGM8FJac32PXAkbDFeTL8i8RHLRHjy4MIQKqP9iImy7FR0Ke6QDt+q
vEjl0Qxm04vUcKgyd2dScdG1yNZHtxAf1B7PUpELSnAc6vvKEyQ7gY2XYhD2HXlVcNV5u5WYjgUD
voy2mDILcmzbAM4PjOk/dDbpT4XWgTYFG+nVbSq0/LL/SDqzpcaxJAw/kSK0Hkm3eLcxYMAU5RsF
RYP2fdfTz5eeiIno6S4KjHSWzD//Ze6egj/2PGGsaWymTDsG4AjEYOyiyn0csXph8hNU72I83o/q
ZJYoDqCvopSFL9mhPSoq/N3Z5Jgh6vmbcGmzEpsZ0P3cdr9mzJpquBpG+pc4lc1gIUCc0n8eAF7Z
oOxzsMnwj4J0eNZT3+D33weXECQa8rHnQKAY8JRJl8dOqL4oOAiOJS9sq6d7s/0KGBVoPrazEfyK
fhd50RFF80MSxH9EsGAyWp2xJwUvqvB8ttN3zVhWkhfjzV9qWpdVdDNAWLOOXh2DzJuRo58CCWLR
ten32D/n85MyP8uU+IHkiD9opiR8Il/P3LhJMz/1M/6ITFx03ratsO2zHzSaZxNhuTFDsU6nh2qE
KUdH0mLmNln/wTDtda5UG/kgW8Lj4kmBpvVArNOBmIFG8FA94PugcxilyKVrCkSkDMQM9rjCIhKP
2Ail/QH6qGWkAPxKSBEyqCZpMejkUObwc3cBN0fpdKdRRdt+CXGv7Td3MHIhB4A5cct3lhPUC6Yn
k7PGa49GvrPD77TJQb10zOFhg4WA2OYVOAoNLwFOXfCSY8YcW48BghN+67vkMIqZF3VnVAYAra6F
FAODWmwpooWYWaxVzKHb2+Db9uTwMR66aHmuU8zR3XXBu0PRZWQ4f3wJidqYyGjS0NIWXyKVURVD
RtslR++ooW7Vv0fM9+FCRwV04Rl2BovDQboaO3ApAU56RhUONUvWN98CkLomhJfafXAh27ATkXYs
3CLdR9MVuxCGdmltJreWRA0rYsbOvQegnMRKnAKFUD+3oPMGqDuLKpTvV5wTTGkaGx+ZZGs3jFg5
cVJmOcp1T1oDps36bkfMaROchxgqViQzhxgXwpntGIFlQHPf2D9fkKkQ5UNsI5QqGjFDMR20+gc7
fY3a7wj1VmuQmAwAnGxK7WxUL02TclShStYOA3c21nR0Pogq0H99kChcR+Nat/UjDi34Dpj7lmlL
CUhalOCYdr4WsbBOC6Zx8nFIBwDji4ndTXF2ITK1ameaKKjZTFQ35Q4Zx2zZKxj1bI3SmVa+x9I4
I+aZbaJbXvz0p+YKXfRLtPWKV70nSTuDfvMeNLSSeEGBwhYGnESDtUMPXrmvIkSdGH2gF2jS94qK
GQnkgHil07FO5LxYnuoo4IiEjdDzTMk4SDVyrjZIm0uLjDdIw9h7FqTZNTayDrUyr2Z2QlzpZz9D
jySckYES06RLGLxlCxSEGAsaEjF4ABryhZ0VfY3cEVhstPYs0hQ/5CZopVpg9cbTVXtHvFvHqBHG
C7bGyLwFO5dbTvbzfXgEZMPCxqKDE25hqIT2WZnYu40HEUY5WDcJwNpYj5P3T+eTS6BiQYV+ThaK
I95NQcJlMXMPyoLr51tsHodw2JZptbPIahnGkiHodzW9Qe8HewaknNTRqf80WvIMVujleHSE/sGz
2/WABIQAARH/K+7PKb8Frv2fzLlELCzDFRGQy2kHB38hKafn7BcVgbEw12+zc2fk14RBacZtlAbe
0ZphxfnumiFhyVJOjA+H3mLgAhDZHN9ffD5xBSOdYASZ7Y86nq3qlKWPJtFKJCi4J+YKcTRs9BC6
x7InXVzhGJL6M0ObFz2mAkxxlwW1tahHcEFUTvcR2ugoioLW3HfUscui547seXEHrlGpBqwiRWGY
cVRZHu4rU/a+9NSoM/dHdkQljYN6rGMFaJ8NAjjwAmD/538pyZNnvf3qUigP/Veku5hLnd3k2rTx
e4PDhwhVmEwyPYg6zCI5ntT4Q6JIxgRWLgNITvzIZNq1+ZkOQAaKU/k14pI7oj/isulJQ5pHCE+K
xKKshjhEqq741eYzIeIOo0CqOrz5732AzcRSrWe0s1GnzkvRvYhALjRfXCowyru8+eGcpTTUo32W
/NWHs0zwxJ/MQf4Vif2yX+z8+J1Yj/sN5RBt09a/fXQpSXXDEwavFz1Y0F/re1QnyMkBkeBTxfg4
YxlSy/1sUAsiHK1j7QWbiO0CdSTaJE+6od4cDR9IjH/CKLk4ifXeLfATbMQmZgu1HsINXfU0qq1Y
D9csSlG3yRDE695dNEComCKmhowYHfY8vygXDLK8Ud0U6rG6favOtf4q8jesyDAz1Od6ixmSPFRG
dzQX9XBK0+0CKms6Byau7tA9xiCPmMfI2FTGdfo4kFCXVU9Wmu9EGDf0HNCMFUX22hpcvtMl7zA/
VtEenxCqbWItVjFJ6cDhpnvNwwMTZup0dv59Oh+fVYVDRwjMfuxD9JmtsWZL3X1yc+dYkTEW+9zl
nrXekeWtL+GT01CtB/l31H8ZBmQqo10tMzIjjyPliQRZbxk3mY5bzQyrAJEdNYiEDIQpojla2SF4
Eo1PwJ2IBIxAJRRWpKaxBFhhlKf42XXtm5s8MyrkQQXkskwmkb7HuEHjpn4cnB/6Ee3rgIU8+P4N
/9H/F6AL9jvpKtE3XrTL4bEVW4LJJnjDIbfAtkZigK7Swy44x98Mh27ff1ryANhjxVonqYAynEMv
qD57nFb9YlqLPRUDR7u+4Q7/g4p527fMFaut/cnQzCwvGdfqYFUHdLQyiJWvqIfqzW1eKggVRj/j
oZagL2RG5QATYrcR/fqUppV42lAwiPyRtn107LucHHOIjBmvpOP49a/zgcllDNjCntS4fmiJtIUR
qA27SZGEcmvQ40sEEHWRWqie4i8j+zMQ3Tm5iG/5SvLRcYsrm6uPhbHcPbR71Bh3UwlQKplgzo1E
je06aUaoZGy0YehdcbCLOfX4WiMJ/sO0S7K2O3Na9QqcLqt2SEk9BhxYIuIVwOz8jNB+QTupWxOX
Dxl+OkSQT2aQG9HA4ea/yYObFWGmsPWXLwOIBYtW3H6jR7mE2QVBP9H+Yq6ZYZHFuGO4KLyKWySm
eOqSOM6jGIzfkFKM82pIIf9QK1rRsbcfk/QpH0YG0Kc+7ffahdc6r0ONOQZqNvGqi0mMNFEXtzGI
Rnf1MKSk4ZayKe2kqS9Ieom55JrlHE03kAgU1mH+syw002Sg0IpF4BLitlIwbo3z7WgjnKeOGCI4
/1wtLEKRQTYsU9Scc2CtBwqP9EpJlWDXgnpOhJ5Gxg7Fh4PqL/Z/M15JNfZ4zzJ69vXwo9VclNrO
A326WeFt9GXGyIBItZInZXDhit0JHz8gnClsk5VvYNpGmT6PUNMpLjsX/5aStTVAwlX3AzUBLipH
qnATA3BFadL611Dq1GreJ2SAzfmqBfcMsKDz0vbAx+1mbL4Vfuszq1TDBwD2mJtuOz6zAg8W1wKH
7hwAYmcZMBQWUZFz7FGRDxZBopWVcR+oh2bo0Rn3a/aT2VpPIRhK6ZOBRyvQXqKQqTLhpjxyMwY0
oxGIgb/ZITc7d5+oFVLOi75c42SzrU8mCJfzK0kF2bti2O44fyHkzLhT8FNF6F0035xhnoGvEjME
TJKKy90+I1w1oFG9upnSK6A3tmzEyvxXWCkp/RBK43qZkJAvTwEbEpSLc0BKEnnaYhsRzD9+f/Zr
bV1a5dmnoy0BGOip8SpQOBnTRPgvqjVXLJHlIwUUYH9zLg34e4xLISu2P9VWuRpb6O/uDfPqFitu
QToMbleiA2X7TthWoRnfd4WGS9SF75XTfPIyDDxBFlTU0uAl7XFglEqXYzjYFKMxoVYiBHX5ybQX
DphRQ3u8E+LHpLxdlKY7etY38dTQzoGzPLsevvdYu5VY2HQ5zmu1fM9fUdFSwMrW7S2CTDmIsQHC
AVUu7ASGElFnnsmenq8myc3S6bbWNeZ8DcOjzvgyAhcqFiwfogG7Kuww6Yd9/OC4a+S8DhpgF0rS
/1oZdTrVTn5gNXaU9QjBUvefpAzq2qnL/5mxxtCi3lFKBmH5PEfWg2AHYxPtHd94TlLZMo9aFKyH
xn8uKo7x1FzDCibdA55KH31Qw+rkxmA9oNdn2Zd4wmM5xs/ing5vGvQ1Zyw+feF/MCaOU+NZ2q2U
VAzYNgbCPry57uSzBdU/dgN5l7y7BBJpxiFCtO/re9vZJCM2kRSsRbPzonXpUhRGGlTCbBtyE1Zt
v8UUxUdBvTgAhYrJsPvklfmh9QFaaZ88P1nL0l/CdsdkMAUO4MINCy737paSUsQvE+XugTZSLoJ7
4DR1jgHVRm/wnCGwwnsxMfSp3QNLNoV+FuPAJf9FCCu995+UPqZpwg0ivoxOdwqBzUh6tTCLK4of
1cHsjA6Z9a/4k+Ncy1PqwJMLnGITwKGLxeMysotYXYnNQNPjj4efNdZQCIgbihu52Sm2ROBfBRaT
ESidGo5pbbzFNkou2M6tjn736HbGpUqtrVg3BNF/epFua1ffw6npBoYuE2dbr18zLmB+kYQiyerM
Aw4Cgj5Ygi1f5477M2+Qg9WX2rriHFub3kmyW9JLP8M7jb1VRqyZWNrhbBdWIfaI+7vvyPxDfZqF
njjHQ6mxvGkdOeWKLkfX0cLUinWUHQd0l7T0+ocEeCou2wTLt3YAuwXct2D+uMPGriOgXLDWud4M
EIzEIW02YPBSE5akO/Q7p3HJOWGHAs0QJl0gPKU241l2CX6rd9xSOmnh7+D16J7E6TZtgq9G2Vtp
0flQ/3fWQKVLn1p6NODGiFlWtOUOXsCUhezE9oIT6PbRIz4mgtLIKrMD7TT484sqkEWmP2H61JE0
yeEALCqFgGYnRy1KHovgyVWn/lBBsnG6X7PniOrWBc5+Xl7hHXAV2BMKFMcLwCu7bmUOuxZFqu00
1UPmeWuh/+jNeeZw8lzK8R4jM0oxh/ggdvogZptcsFrjXnyuHzWGGz/b0i3d8Qkg7XuefX2CU9SB
fRtkHblD/oyNJGijF+685gLNDjvgeYUNGfLy1q6O4b4EaMrYlyBh5KaIF4yU3Y7riEn9wgPNpwFY
4cQGByYASJR8jVrPNzQUolsvo0vjZwyHPNnojXDI8LkhpajBcInDKEg+sIUXzyBpFDE7Te1+Q2Pb
to9C9uIGOfKjW9xsOL3xAozx4KYLtFkaXvU7lYgVgmeYZ3i3cAACsIbtu/j9yPuWNtSijuq6Cx6W
3AbCl+tqCqv5CioQwIjhwAHD8FimLPgS/CJL/JUYcHCAujMEZZjR8guDn0CykoI0/O3HnZiviEu0
VGkss6Gxtq1FCBV2qT0xBe26qI+ud0idYt1YwzrM+Y6Cu/M0jLi54qDJ5JQNQ+/u6Jh/MBirdpn7
UYJEwwstq4Z7BOD/3YMaxadtiQYQCEScRr3a/RCPpDRo95JVL24+4iNgaRiaxKcKS7ucA5RnReUp
nz2Gr9aPzR5LJ9HsN36UwxiDWsMzxD3/yfLiVbU8zgHzz3GHDcOs5XCMLjn2pYZ1W0pFkQN7kPg6
8FcxGStxFTXK/hFrjwDeqOG3HLrcWyXu2+bKC/6UYMA+6JxhMF6Ji5VX/GTLE79IQn1c4v6ZwAiS
lOymA1tx1kIYlE3IplELSNUhDb2H6Lc2adzC4XGJq4Nrt5dycnd0YLCzoJx4qN63+Jk1Mbz6dCs3
2gSaZDN7EYxRz7WNkDClwLVnvD4YHYixiXQ51BaK7g8LiBTLjdR5bDwdhzNkHx4ZfmrtQWxtJEea
+VE/rQKWOUEW28QGDoFyDtxWM4D0IYU5LSRECJR1KP6+/ApiuMYqbnJzI+dcMnxa82laUNHkt0H6
jPzYMtUTA6+QFGsoBmm+Fb7hstTboSQez0CTV525e3dSho3s67x5rUcqR9wZ8SwkAe3YNSj1Ocdg
pzpWJdknvDZZiIm9GmjJGye4u51wetWmvq+w+cS65oTnNMtc4ZjbjAgLx6M7TJua9UO60XZucLPi
RIur8EzvKkVQRVwclRqI5FNEyFro6htKRddOzgMtLGeBjrWoHbhrvMCyWf+IcVfvs+rQmGsDnCSO
TeKWIQKXX/hkDAMwY4grAsNcD9EsLOPF2xLhjRlSuSsMc2enyPjY31k0bCcNmldl7Fym8oMk6VHI
m/ZeNS5kLZ69DSiFq0xK/98XXGZz+hNQJJYktFLz65m3LXIepK5Rnl503dqWpIkNe624RT1+kUB3
Yi4ikRs6i8Lhv/GbifddoJVH8TyKnGknVMs+ejfUpvKxvu+3C1hs32J11m0UTcq8w+BjJQPNidmI
iq+C/wmrWGYgDotZ6hsMZWXr2/jlZVRmMkOgTAIhL3RBXy4epT6WObqWXLBXmSgUo+FGsYm5/Tv3
MjMqhOVjyGwRH1tOTB8TdmFsypzJ4RxqfG/bBj/dgqYZaqwDYd9luHFf5E5DXGeC05l2EM+8VgxQ
nXlfhcn34FVMm9OV4T50yd5BN5oFJCgya93qPRYId9uVBD8bvLAVqVrjhXPaDb4W/UWqcbH8EyM1
gzliDoXYxLFNTinpDVMm+8CTjdNtEoBrrGWznLMKPFb8s0ZtMwIAguBDRoqqCuqVcy2YEsw4Js7k
rRecyGU5PvXo5EAquHMHBBSWDwTavWY9eIb/PM7UD93ZFt8TkjZNb9Upf91y4Yg1WQE7sM61I03A
esSIEjzRG0kBmlY1mSpC7rf98VNI7injbXa3g1M4g9ttM/84qYzhlbN2SJjo7TezDNcakSuJFUvy
gAfOzq5qHfbQckjJbcCZbyeXdzlyQZcZAcx6u86p36ucyEugv6LwKZbqAwXbgW5aLFwhOvN223h4
rPGW6TkXnP7a4e2mGvx9nAsFtA+klvFgOaTukAtRJ4lR7Jlo0rtLFAM4c8ilJ1OrhHmH5YvUj6qV
kQx/vdfHleY/qSSnUIVLhcOoNSW7buMnOESr5m8Y4A6Rxdf7hNq9OrX3tzTrv6XxseTGfgyjZzgc
VKSTDZHednZh6G7KgHvSoM9tg1WDg2nKJHDm8emapOOC675a2eeIDtCdCy49oBTGg0Kx5pc15nID
EZtqV57/FF6kH+gpcHSMHZwfcbISdJt1p3AcR6zq3rijgdozC8MqoJ/wWbz1DLpadnQ8+rKxpQwY
tHMtDE2aPrnCvIwJYs4ghOcCIrcO9YPlaZBd1SEAhDP8g+MfLB9HJDxBvfWgm7vRmdcjw92g04hh
vOe7eApP4r45SVlhZM2RwMZSJqlUhpph7jvODnEUtIZgN8GlqvNfl9tSqtTRr95r6N0hTS84EaoP
+VRyb4xs7bilyuNXpJRPmR2JK1WEqxRtHisDxn4emIfRIq/aqy7hRmkwcKrlNTa8g/DB5e0mR5Pu
pQVXi328SFjljNflrqV5W6V7nSmg5ITW2IBUTJknC40lDac1jAevoz8Ps0PO/kVRsO0C5gCfw6g2
ECw4/iiSNNjhYsjG3oqobSLX/HKIqk8SKtm6eeH4rBgikOnkWHt5dAG3ZY34BVP0e8sz3uZhgUdE
P+uyT0GzVc/4NuSuzzbizKYFsOkxjBQlg/yZPaRnW7uHM25arHwf6irAJPRzxsLIaW1G4csKQjqP
xmI9+XBZqDGTdt7VjM8iytSg3oFN1FgKAgNppr2+10LTWYuDjXydSnxiUCkEIX5k5MRJTlA3MgOS
EO+G9Awqcav3GYhW+zTMZQIbmwxXWfYWoRuWXj6703SMGM1rqUcgjfk0+8Mjs1HXtXae373V78v4
mhstbozdS5/OGzkN+JQ+PARS3MgqFEsy7t7YRPOX6zuflSQOrFQMIW6TYY8Ukza3dsZHOiyZcXQf
0geZNKVN6N9c/v8A5lVSdGyDnOk9gTRtgGEv5J7srS/bk1zPpo/weGD2s+Ca32aAJj8elzgni1zR
qs73vCW4P2uxjBXpRMgbrukV+BxOvBnTo9AZFIQ79yd2br3H3c5AKQfimcBPm9H8l0HOpCgRikoa
B/+1Po6G0uECqFtQuAadEdaAxR9qRPpiHD5fmH2cHPQ5oukaIsrk8mIh0IBmPCdnK8DoQEFE0mKu
iJwz5ioiJeWO/4iow5JWrXU3P98TuUtxvipnfyX+yhgwooEACySZfSBzl8nmULwNlPY+GDCNBrCo
Ry3jxUy80EEVv3PmYUbOmP1h0LrdnENnMDHMT7uTV03PBJAUNKAuujCLF826lcGCgwZuiHkzHSQu
e2neKIFdv8Z1/tOA21hwSNOX6em4cWBOtFgWEpMNXCSRGX2ARHWAK8NgoEmWlciaiE+whpcDB7c7
QwQGYA3d6pBzl8OrbbGriULuriTf+BBtSK7GExujd6adFJRt9DMVGVK9m2SSSgu8WL+yRVOITj2N
n3C2bLz4mFaQMg3TL9kIUIHPXxj9dVy4iYiJSeuiPZC3KT1STvculyDZaw8h/Cf+WGZQDE0A0Zg+
S6gIwyeTx9v0sL6vvX8QD3UvgFxJ/yhReXC+Qm8/xQxP+w+fdW5SxPGNgso+4GoGdAykbLH+hFjC
KWevJe9c024J5EYGJ/PE52GvRSl6IXpvTiIDUgC1DmDggDQqNnxe4yFitAALaCdVxMiDEEFkDXWk
9v+2GIMPILtjxGjocc5+Rd6HYyY2+flBCqmGL6C69plbppmDsA/XvwzZPYCuqj900Ea7+B3Qd7To
XUaTcGf6Bit4rhCAGOA6aiSKarPU/vr/+VItXfZxYmiZ978AimDnOFyEwV93dI/c7EQt6ihFGKQs
FQM7Bc7N3VDSGKhkx+U+Dde5LXYVjOcKN1SjYXeUP3SVtMxyzHC0LDB7nHDtEg2akqze/S51Qmja
T9ZDs64QyBEUzY9BgCi7AZ9yUEumEQOmd0GKm3Z1zBLtNCFhar4DhZq8vugzhZn5K/C07iZ7gr/X
tkwSKJeUxZWAGw6VKQC36NCa5JfSUyLjwCtbIpeL6QtsGRKMKcmxXfnj40Nr4SEKpK/c05gHbzGk
hKEPrr56EQBXFhYTHbrugiOGl+lL6OC145XDYRZn7GL651rWBmK5z3KWEVsghxfdvsVMz4bRDShA
esS8j4tpl5dfDW7Mbk9qDQNwiiPPOgd2wXPhhJUqxqIYLnBUNlFd28c++lc274H/JduNzawi/Ljp
k3AGVQzUqfvsbM9AzBI7T8UKD8b7ueZTsdLIVnmyn31952jLfYojmIBMcxIYpvygNwli50OodNzH
7Jl28tblsksitOu6Tzbfh7hJw5CLVUlA/a2MDkZ95H8O+Sk6IUcLX0T/mPvRXnGiir22HhIlgHfG
zL0b/JVaXdxFFezQncZgQdHGJzS5VTC+aBLIzWhsgunhm/qjDNsrxyAaaZfwISfnwtkjoy2vdD95
6sLHKgwCQNQKG9HQO9BwdAXJlCiY01vPOIPxac9AvamNvd7oWB3me7ZrRWK07EWZn6geC4Nuky1g
RRMmR127D5FIB14Ic6vns5bbyv0yNBeJXsy9oGcHnSG/9N9yDQXA2LImDAR+XRd9owqs8nn3FtTH
CKZepWH4Po24KPZr09t7WIRAzZaGffyczfDBTKQXBhDvJfJXWi5BnBOCFqnHe7xnoXNWPEsthYhH
10a1JNw4QdQ46Qx8WY21Nn+TG5ODW0aoOOSxK2YZjNvAGj3j5GDwVgW/nmNzPIAaOVh4DRDA9JMR
v9OFHRNpjUq0oDRf7Hk2greQy5deS2THtWs9mEH1NDrXIZh3IofO+VMZdpcw9q3K+gfw/2qOpLOa
MFDmfZb+UKiLtamESRntl7xyEUsn1XhMuDNDDQGk+k91e8I+HsTSWIghbkmbiX0J3xTuYpGiksfm
Cmg1ssINwkreBGoU/96HKh8GFEM7cOIHIo/vAVawsBWUcJ0iYb7bPTJtXJjmAH9noAMCESX4u/eL
R2HAupvTj3onTS2EgDrLbxTryYwVIpSMma43D8+N+QE2KME5sE1ITDvKJAI0ENJx7CL4pPuVbBh+
Q6JYJAil7Yj60SDeHQhJsqdjgba56h+mJdxn83LNBv+vVyiSj/NNQKUcsfrMal7b4OyWS0fNMtJw
PAybJ4llxL8bzB70oyYgbTsiSCM0Bsr/we+OnvanC85Gu8Yje9q3vOvhWVknvzsNkAoY1vsnCDOZ
B6NznwXw/ZCm7eFVckZr862uGc9fZu1mq33YnFvFMHDrcKrmbzGBp8Rl9VA6onMHra77bCyylk7j
4xMjroekSjfRvAu4mT2uY5eb0YMGNQfZRbLZvDk9eW5+anL9oPsWHetT4urrwLA+ZSln6EEiM31p
kfIjn173FkYLpJEki4WqmaUN10fuUV8faRBhvWmv9TysLbCvjp+0BL9E9krbqIrzBMnDQDvFk8Mb
cHrxPhPO/mDCxuw4oKFyqvhtXsLH3ppfLbrU+KDV+wF7gqYvSQZJiDoe4CQYz9K3Rcv0js00NpUT
OprQOsodYswQCs2u32Z07sX8lOOJWRobOBHPQadeJ/qEQXmvOsxRhQajc/aFBqGl+ggs57nhuJvs
9LmlJncS56CBOVno+oWrqyesIA3ZJFMLPOp3qdseIhaEn1o7KFUeM1zuvnzUjq0zUst60B4LCDxG
fTCe/bE/RQUtF+h00qaw/opNDrWuIgorQ2jeQb5p8BTvSY1PI4V1//RRmPNmCuKDw3C6ceANTD+2
/RyV7cYCvvn/jKc7LHH8nCf5WdGEjlDC5Jhj8ii3MbTosmNE1I1rt8JACrVFOdZfMpSEeCJM8Rp7
WOgazcyfjgWlqX6YfErOAevt0DrAc5fLPSvbl9wm24ZyB4yod721WWCW0O4XaP1VuqPZKY6d99I2
hGYenJ4476ggD5KjjsQmuF6MMa3rQCOad9g4pmcQ+0B9MI7mvTonYV2CLGiVc5rm/4Q0mPCcy3in
HlvGszYLSYX3Tp0Kjl1/rihY2/FL7m2pMhZtPss8QCaqMNNrJWQ1YagtZvk+0ee1FQ2J/SO6BOkG
wf9yfiRqaHYTUyrC0QXDkgmjH7M/RxCBX7056r22lzklf1UemHIdrLtRfgDb0S4LLUbK7RRIYCLa
gbgmmafX7EIDUw3bggveIh5Zak4rgkf1uWS0KfqJYq620Dtc52+a6s9xZFEuMRcm6WiIjlC0kB56
7l2Vj0tHO580URFRPnLJCF+7K5ejaDwSVOBYYscs+jznvDlLm0iBITm7bXnv42XYNsQ2hxtwQUdU
OCf30hxThfnETSvXFuFw0oDRugqjDaH6glcEDtVCNSrQrDvgATKNWnQcuOePmbKTtDguMsF3jb9R
H28zOs9JZnz6tHINCKn4PdPoBBgRjeaedk4OQ2n+OZ/7Zd406lIDaE0fM0RTQATV7HruJ842h24Y
S/4HEf7+ofkUbvFMyUzB2FApksOlld8hwhyn+6fcbsOSBQKGZEDxAVlIbjkoF72pH2WknrAhmrk9
qhGPzewCqxZeYKST+XVxCMKI6XhoMFgb2VGaubvWaL0AtjI1hV2+HecfSTRAA+8CC7OiHJmoZPFF
AC5ootTQu1JDcyzyKoeWfVz50LPR2OzkkKIcpyHNvf9CbkMqTmLNDNwn8XccCZ8/3zPNUU5BMyKe
MH9vxj8GkQz0h6H9I62kUDgUpaIFtgn3AGLoBr4mjZANlDvRMk7w3tAP8hvHaf8S5U9h6GCw4BPy
cnf8kDJLxoRCx4Dl2QP+uf59ws0nkGuAHHizriiGWF4pYISG+ID1TBNRYIRQXERTw5fm466h0pe1
3SNaCmB/MrSta39LViuhCTe502N7XVR/AmRSmQ9MfgMkL5D+w0eYcBoNAbiwZ6HpBtjKc2jaoJFV
+hE29fE+yXSmozbG+6J3tjM6uJzwwR5TxBEHjE+yIgLqEEFGTUUdwq/P3sz5VwmbEPuYIoSJo0v4
YeXUD934jyJFqwI8Fp5pX+SrROkQb2YuH+YM9DeQGmSl0Lhn6gnmmM52kr1SWO8FxjMdh55NWoMZ
ozon+BBlBxWQBRohZG56nZzmUAQKvDvGcHzPojP2/IPVLqi7pFv28VOd7tgNsg6lcxEZxgihFHcb
lIE3q9566lC4GV3YWYeBIfliEPQeR8BVIcFr6fyaZkYISth9R4Sn9bQnoHct6BK/D4MrfrSY6AvD
0a3mZ9mz8hk4BeyWHgaxg1Q6YtVBnU0RoWiVA8tiwFnsmVVFFZgDrKUO3HJ0oi3uySNZfWuemYfQ
S+AttbwuFumRy8U1MPAjIajy+eq+sCB2/hVSs4ShANcDuE79NrC5bhvGldyi1jmuqdOxnmZMwAya
s1pCJDxk3xavtvnh00tyHmUJjShIuIuujWg67xfaIh0RhDWFX498L6nZ+I9Q+UGG5gxNEDoPmP4l
8F3oJyehRaR0OC2Qiyw0zvGMuYRP84GFhuZQIVfhkfWWznxgjMroPFxKuqbEuAAnvjbaW/BkMwO/
qubo8QL5a1CdYMHpCPRxn0AeSeJ4+AVTV2YL8rr4N5cwkHJAjNvvjc4TqY80wCzDWg1vcjzUQNKV
f3aSfl1qL8OIEa9t/SnCY1H3z4zeaTW4OsW5XjarPWNPxgxVfNmD/HJn3aQjvVRVPQ4RQIbMFvJ3
nqXyrwKGh9YmRs2ebmp8kK1Pm2GotJ0BbjPS6DdwR2jTRJMWG9YxWa49A1ZR+qApiqazXIVWS5YJ
zL75BuQrV6XiBk2cv/wxvwcNl57OREp7XGNj+WIsUEPmhu1yTUxsFsndnhEHfcCJFz0Yw48q3EOd
aHeWYtNBYONLCNCAxcXlLAhJNkmwMTuadiil1SfZUmQIA0x7+eiUOCPCeTmyRlwf2rcJYXCTgwpO
1v308vn7pQ2ndmI+mh/hoD3Je+WcNLm/pLnH0YRjP5Vwr9eAcHsywtLiXX/QFrwl06uMLUgb/hYU
kptsSaytaPHoTrmRS8QwCRm45CU201WmrRKIhLbbK6aKkcU5Bn4uc0aH7g36MQId95GHpfGLSoEQ
Bv+CeYJu2Z6S9NIhNWVBkzNE5KSUEN6aozVRy8tCM8lbrHpsGjn/Fe6mJrrRq4THdR0DO3Nvt8+p
wTETwzjEIULwJbQLyudkxc598k929FORqBgTqCEbvZpQg/BPoenVZOUYjjrYrGCNGWFiU51S7/hm
+2jnVIrtKV1MDq4fQXrgsEicE42jkLNsNnIZHu3aW4GvJXx3oRHydcLhZgGCdcKeeaTWqYfiZciO
QcdLOEpyvHnsu2PbHbFhXCCbdkerOP1pEiY/9jNdclAVr7A+RoHAUnJnODbCnwitnrBnBm84QHkj
6JDNhaC6xqtNmujSeG6cc4pc1vY/8vltBtQtmt+GTpiKZIQSM9rlOh9Wan6yte+morRZgciBS00b
IfrD71rXSf8tOb7BlQjDYWRo3Z25wXCsshZ/Rfy5BaZYM61LWqw921vd77HXst9NeLDJcoRvGl0c
vAiTxzar1jidwJUw6pLiF3phKGoBKk1eaePAGCLHGlJNxndzdaQcHq8CxHqBecTm8jIcc0ERpHPq
h9VC9gt4j79mcC+DJXjYEpsZrMN57/do9g4Vt5vdBhzxQMzRPqr2LpwOpz65EAJUexCKeSXbzNr6
YFjdvxGUUKkfgSrC/hgvzroLIbwVO11RzeNqQZBJfMjnfWqslgGuKAHgD0xHxfXGT47khWwD/4B9
18MwWRs9UY80xWJDJRyBDr+okmnb4iMfb3A8SP5olk+EUANXw0YXQGTZiOEyl6JFSB/GKV74IkNH
4aGN1y7Qt0NLfRp+9C4WTAmyTxJjwOQFa5DRIiQWdHhgtEkX7p6i+iknk736rGlrmuCROWpByGeB
Fliy13qvXoPJk0w8Mfz3jX1pP44o/yImuxQm3PdidCSEMirklRb9DtVd9cLJaVv1KUHFSTWImFbg
umnxv6mgS070IDhrX6yBwMQob5EZgYCQfXeGnsJAaFPpL13wFbjLE1VdGrnfgXPwW2sPzUXyi/XY
FmsMlLSASZ1x4k8Yx2CXxjggG7cJRHaoTAJ4Q/wYG4rGkVHZ+CMVmfwg8qg5MVXz2ht/hcE5bISv
jsF9vU5uCrqpmh6rjGFL6b1MpQsnEC4zYkv0blFe/qTTr+a3OJS55i3EfC7LuVhyDKmT/DWJ1CdB
5pcpqY+A+SvviVZw7kg7woWryvTkwUfJUAIq4qcUjN2qSOE2YscVMlaR0ZGPTtugnGGyzuXtT1A2
dl34kdiPWvg1l0RSzVuGPSsmkES720TG9YeRDEHGPGr5VKm5sqd8G/f6lvIAWDnT6HxxK6Kj6mLr
TFVGPhTnDicRZoSc9Cw6prXLfBtgPCTPZl0+wzGeul8O1v/xdB7bbWvJGn4irIUcpkxgliiLssUJ
lnwsIeeMp++vOOjR7asjUySxQ9WfqlX7g5UwSeRq/THOiX51M8SA70SFMXJt32agt/Qyy6heZhR2
LbVLBD6jLupuVD68SMXRwnDFd5E1mlQWI73VBXNaT1CBgmRqa9EeEQIEDi5IFajvc7PL69BNIIJs
uWz6nuh5zsqOo1N6nK7HEA6a3/R4KZFWmQc93CfJOyF0hIJ0l4uky3nZWmdkKBLwwnitqDx72CUi
6Jb8rAI81UW4UZPXBnRN8rYq6H7Qzk2UjLvMjNfyDIQvW5hSUyvoU9Ju3+CkKwHGTdjn+VeqwfaQ
h0QjZ1OBnxAJMjfuBt/UxLsmAGTk6N2zdYgvRIywyJhIBLAbbxd8jIBag29znKjUdNiUN+Cz1GQc
Uvy/Rrt2ratRH6vyYri8b+z92Nb0bUO86fCwmBXK6lAGjgrue7H/pNmVsoaBYPehxbWNR4tqPAMZ
USek1czUdLPxb96PW/MOClz358Fedl09rIPps6/nTdRdFSpPkumYT6IwuTnek6GkTF82e5ojqOpW
IxgtMoxx9ufEL9oTjp3V5N6QyXawoO1nUkLQRK998IfOIqD1FmzQmqtfGeC6cIpsCbCAbTqC8+ir
0NzFi7aDbTM7iLDg1WYzZAPVr6mtgokZbEhmGZy5GVK4XDu9AlU6KIld+BbdbY6itNFdVOL4HYNP
XQHjqeI3ylfBISv9bqFnbWwZhxkG59k9y0hvij8q27YBKkZNzFdXeF+iTpHSVQu/reHgxi86Jufg
VCGF1zrOYOiuQvTGrvGiDDWRB7SMU36Vmlwzhi8ZP1Tn05tLFmzmUeNx/zNoskZzqFJukp9Bsy+i
O1OyrNRho5m9UBsImiamBj8qY9w5oU2QQLFxmR40I0UY2uyoYU5wuclSDKgkGUZIBzPnLeFADWiE
pd3hTyCUSFLzIZDCjDBhNmfqHnTRruijSEohyqz9whyvespKwkMj1jMInDJOu6rdz+5aDToq+6se
fqZorHoRyJdHTIRj5+wNYZbRV4gjj5eJgos1QrAgK7GIX2kvA4imDmaHZdovHXetINt51hhAaw4X
m8wgw11mUR20Fv0/9MRIiQ5n5m4rG4vmmH65CKBZ9QaTtKTokW6Pb292BCVDgEY1WZCIhjrpKe4T
CALIo9TMnabMv2tARClZ0Kz6wfQ7fs/47hrJcJweVhRsZw/1XvuDvjUOXkJc6RPukadzl0pc9YiT
bC8eR45g/3j5NBedY4bIFME0Y/VYJF7xsLGY2NiDeBwIJdLl7krhx9VNmjAlX9fMZweer6NT8ty/
OevaIFA2xwBj5+1W/ggCKg7RLrB9O5h/QRZAnGvbyLMlBKLAXyqwo0oYDhp/SFihMG0kMYqNMBM4
QSrEjK/Pmt7NDv3CzaHiRCMg6RRWaqxakhckwNTky1mAEMoACtha2HjGNgE/njwxIOkuNpcO49xj
SQiMBymT2eyUAjENqAwljVvi/KmaHFaqp/Uiu0ZcdbOy8KXIiAqCyNmMiFMjPV5PTXaR7ntqSpyz
WwIBtardcX6ZPOoKBS7SXviNntGBf5aCYBan3Pc026GDMtig2SX8o0KkbjCI8tzU+0DbL90p9ajt
5e2vZue/VAGJdtH1BA87eGuEtKqJBWK1Kcs/w30s0zck4dR/pFq1r4v7GD86VfEpkJo23CoGucaY
s3rXbyN1Y5rbzvljmsle6h+Meqp57UQ9YCHlS/YjOhHs5QJfAL0RrrS1cagj5cAUyaJUy4cbvJet
s/MqBku/I+9Z2u9aY+IdLSOjErlYcnbE2PukSTI5DXpnEVGbiRPUfsSQgz1hFABwDX7joHjkJk0u
ZJv7NvO5hmqH/zCcyb56ILaPOBkEH23Sfqfhp2NKpPh8IJBLAKRBrCECVFWcQiEcpsn5yCVF20HJ
SYHdmHTW94ECUUNdynKiRZzUeC9wG2UXtxO/pTYIBzz1IMEKLXJ84R3iWPoRv8LrzeDMF0Rqq5Fa
XIQrJVerIj8nKw7FpAkKAs8gLYssmimkynT3NXpeIyZFtWEwL60xFhQUC/xeCNqztF8a75PIH3di
qEzCDChbeCRSwMn0i6atTS03K/iF3De3bte5XpxYgLDJWMY7uZAI287v+GE18F1dgqDsc+khPsLH
rv5LUD7Jr1aIf6DCmGG5joYMz5ryKj+WSI8CLag4Mqh64XM3S4v0x8WtC2zMtTLAgbdUZAjS4aBl
X/AQ8lvQ/ExsiSzoToZuclPxiT0JZo343AHAB/9UWCknvDKQcnH7fcVG1DTEVA3BPVDJaH1F+9Vg
DkdVBLTDWD2ExnSZcu7goWF0WRUhOw1Yy8jgqg+zCn8P3R/O+R16URGQzdYt1fZV/SLIGzX+XF0n
SpAE2LtEcU+6wn+q4fccFVNGEiMKKzR3kseMoGfgnOoBDRuE9PoN4TY9gLOQurZP5zvs/4pJu0uu
7jvSRTS8YHg8qmLeWs1tUS64TYRhgzDl5MvCa+3sGnyMDfAxrhfQGVvtzqP9qZB5TvauPt0H1NmD
pfukb/ALp0zORuJKuY8NkrnM4ENnBIB1sEMSqrmfEZMVu5BAZkK5UbsOR15bjKucmG3BYKHSx1zU
T582JZRdv3bOG5w664wrPDuBp7Bpdfcyxyf4XdFocJ8DIsPCcugSL0JXASJm8tnzXF91ytcU+Kjh
UbuXul/zdVWbFLZHwTDuQTdyoTGkkMdi9Kd8+QyCK9fDYv41VC5TMGKNpDb8luW1B6EwD3FJGk1x
R9yVDDs1PxMXTnoj1XE7b5FfGrDTNNcySrermIF4CmbKShUb2KVGuj4CDkXA6AlypdxlXYboV8Ca
FtIMvmqFJdP8ErcPQQIBNoVloj43vkVyXwLMFC6GQfaFl3WHoXTPtQaRyw7POaSjmnkDIdbacsZ3
bnxoCYwVkaLDjfaEyLZyerEq2Gk+csyB6LLDiMKIeQGPQVYBkjUun0S/oRqTnp5+XhYGMJefxL42
cs3/NxM1JLyy+x7Vv1E74AlBlSkiFh5g1x2TCPyUKAzkv/B1nEAw1iRXG/HdSdSVbJVm3nqcuoDX
oq4YlE/csPZ41Ewm2Jjcgj86+zxk4t4lZ/BAseb60ikQNhAUAm2EhyQ8l5iUgpkUwC+BxCqWudjm
TZTkUbxF0svTjOnJKAjxxurRlzH/99xyZfqqj2+804KBzKbQ41DTEj57M+PvovndEK4aE3NhkvY3
RTuP0ZIqsicJnhuO5bAxa64m9GoRvZyCrkMHTivj28y5k/CvhnhHgqtCWnnwCXRZpxgUDAudVLmP
VNgQ5tiZDMnTR195V6mqbfrnilzKkiU2ud9FeBqrHnsknOpIL8Zd9h2FGFfQeHUXKf0cjEJZzkDG
hHYFQTclfvuN+QmZrQRK//95JN2x8S55JliuGgslFG7YyGDrpLQjHwMj09mVjX52Gld2vo4Qozcu
gItQKjwlrScDMqCW4XWKnapeemDftPpJQQ9kkidOGoPrx5FYEg5OsqCTDuY2YhTyeHc4RuUyaZIB
xlYmiifDM8hiAGhF2cZOnvoj8lP8Ynww1Kxz7a6G5j0ip7AGAIh0mob2x0ADa1zgdJDRhS2CYK85
UqfIhgF2jvC/VDBaYKvalu3POerS7ZctsS44srBQFGghlIaJA2YE4bML3F/w3HnjY43Ea4UgtIGr
ilBkEiJc0oC9mwr/C+uTTsVXQe92TE1cqGQ4xGb1JiHVxEWhc1fU4rUfCs6zb/lqEiZmx2tjmY8z
mZQcQ436IbgwyQfihhaOnufZMsK456Jqnz/kaYCNSW/Qa49AvYwAA1A4CuROovw0yZuVw+YFG5Vp
DWnIEmH+Vr52NVjI8WQqOQpBKgHEya0OSwUTy3sMMXwgW9ZA7ER5wJ/o7EtIxjUnHycMTXabvbHv
ZNgq3zsPDb+l8EycoU/XFCeNmLkC4xsVgRAfTH3lQ/dLDRhhoa4mKYF3sRgf/BnZ9vxRCiWJEhDo
aim9W9vhvUnQlJBvg1oyO0ou/lMTT7ULuYjFsCXF1mZ3an1PaFw67nosAcmIJbpP9xnWcZjyjcq3
2uZYaPsf3p3m3POq3JsJMUYlIY4cHybs1VGRiKQ823bVTmEFV5IGUx6Fj4fzi8CRxclrm8cFgzgH
K/LyZ3wD6Tbo4AjNoOQvm2pT5j9pMfPl33UjWrsKTnS0v1RKbv7Ro1Z1ly8drwYCisBk0AuAt6dv
rOBYkSGm3CumXNtXi5EqaFGWLzPgoqNahrbqGZlElDxyrHg+q2Xxi4URWNwKIaqbgCX28OgupSuN
qD2RwHa7HH2HdLeqRQAypzH/MRqz+6gyTDd8JDTkrkEbzQ5TXEZ8E5GUu75s2PIxg0faEiegE/yP
RwsdI2Sm4f6oyegb3ks3FqeHEFU1CBhH6VzfpvnR6/VhcVx+CHl4pv/gycg9T2ecxOymhxJr2wq2
QyypNAvSDLCe5GOoyYc4HhpiCgyF3K2NQ1Gp8OJi44xhZOkxFqP7kB8v3fK3KhH8ImWfsEUrRYYD
Av82owJUIj8HuJQFmw9vgxMCDaFH6yY3NomMvXEru6sJWiIirM64cxUYNW0fEXE2rnLEbOBBa6wH
Gw5CUcgNzPFtcI4nJULN5pSr6QsEufj3oAQiaMZIygpC7M209V04QSgShn3DPNn51eSom6U3S5nL
96dbfsSH9USxG9UnROf8rETGlaox5QBfqPktqtxiVM7sKHrcAPAXPfC0rwJnPeb6IaGH1BmJx0Gt
U7+HIVP3iofIjgUdsc5g0JOT+6PZXOXXhBiVBRjiXUR0KI4ibqeQ4ggRIJUhAiG4Nb26dyGTszyM
pPBATPHwRvMoaOxc0RFiWcqKD43saDKtSokXt6G5a19zm3NiFwcX9cDyjezZQhNbgqrx38rM+623
FW1Zx/zXcmUEC+Ghu7hKdxkFkOX4Fjsvjg56nwGZ1Js4+clHayNtK9obdEVXK0JAq33FQSfhj2G6
5TJd5n8GAlxUgE6zUcrPdgDNvbSlcqwiiPSwRRSN8QX2ZbwMDMfQrGzfRYwI1lndM2NIJ5PxMID2
FqGeTflb0W8jyVYko5ASinIeWJtWW3oFUGdat5pAEpqdnNpJB4TPc+Y+BOuYsLoQVEMPU3TB0AXM
FrOugcVEFo0x53X1X07JM4Fi9ipeIhtRHu2/1uunJLx1JC2EsMQitlMA3Ixuo3D2wu50OZANNKzz
Qa+nlGczYs44XgUqo79F9EtYDQpoR9sKnGgkL6ESnUDkXxKcDhi0YHgbrldn3faIXaiHStSQSh2/
S4qH8JVdp/gx7awwGyIbkz49tZO96kI2YuOUnjyfkdS9FxU3uQF8y+mvFa+MDFnVHu0IYajLR0Y0
UnuIdy1J26PV010Np6nydtjCqZJ3pv1p0Kr1KhMjMEloIzk66AeLAZaPLMUov9lmt88JKysNv5s0
gk6DvYWvzMj148gUpOhv4nLP/qeCRLgRc2jDx0BwYBEbuyCWCIsUSUa8b3JKbMZYDKV1NOMn+kG9
kOZfCaIJNSW4JHtMZFmq5OKUj0L3tnaESVLI9WLYcH3Ik2OpZ7b5JyRVNcVcytU6pzg9CAdT9HVG
n46zb4jXsAjpdA01bSUNM1oS5t5wkiwmni1r3HMuujzwFgTcnj+b5qJpZzgexCXSo4rBQKQOWE4a
NCVwoTSAouGGo8T+B1ovNcG0+H0RvkD7oAx1guoEaE6TPlkoNNAM4AuQ3keOOxhzfNeB81cbvpTy
ysWK2Ap16GHOkv1AVIDIBsrSuUnTykeXLQ14jZQzPTqEvNV4P01mrioSIcs0VhOXyTdEbjl4p3Zh
fKRB8gc1siUqCnJ1VdZfVB1AvEmpexDgYbDeZT0JDamlFBsVnUgNgj7ZpsR+8Gb9DEteFRVMseg2
XO0iikem6K2ZNj+lyzZFlClWRApy+NEAly7jeTR3QzKPSWy5/Qa7naorS/8lFQ/ktsflW1WMKxD7
wkW205xOPg+8U97sEqNLjB6r3HfJt0JtqyvLSW4HCXTlPZu5u0KZFfe3rGSMzh1Yw82PaEyj6WvC
illh0PglRzcEswUbKHcO/pcFxxiQm0TncaKhyI9J0ZDaeIITTRE2R5wDIAHczjnpwQ7aSYl7sYMH
/KugH3KeTNmPYLmKeQG5oQKB1ecX3Ex9cyC+0Xn5pOPMSX9pIxEyTSw/BVGMcFwClshLzDqgjND8
JhY97vMEjThYjmxjuQ5DCVyw3oGYpATTORvhr4UZ7xCwYIqhdgIfJu0l4DXK/IIcJiYChi+Vf5IO
BiwlbxyMOG0eRojHuNwELsSfCLj+2eYWikeetnznwp2j8dna5W8Z97OAFRdc3vLmINX49uR/SQ4p
XzoAkci0iocHx2riPPldoDBrz0azd4v9ZPLx7s40HFPu4bk/1uONHlEoCKnxldeKXJ9MAYemhkjN
hOAWD9aC6oAvoLBANZKPsMDc+eMVw0kyyIoEcWJ8pGbLuvpqlI8EPBR5lkoQCzoC2eIaxE9S7ATr
RbeKNDJFm2C8RDp/8Nvh/rTTmwS5ypfc1jF6JLqnQ8SoQu7QJ4JfE0FQDn8ro99TVwjWknHQjvQi
YG4xox/m9AZYJXIg1MoKn4FwDb9CGBrNwbHlyBL2t+nXIwmaTbQVBcxcpiQJ35Cm6aV+sOn6QhtS
mIlsgPSsuhlXp+wZQ6x+bANR5UypvOeayohdBx6Fu4X4xfgi2tcJbQaQcM4fRu+uJo+qYAAhpuGR
50KBm1FUNiomeSzqzS9OGwxZNxy6GlfCUDL+aiTUqk3uKfI7J9AvMmUoVfejg1ECEwyxXky12hZ5
BATyN5o4MCjl5rHkssVm7RQ7c/mraTsVLDeKCtg072JbonxpfOJt4MJuUnoSaYenmP5xmn0dwaKO
hchAlEycHT1+z5X/J3ZuLkveTfGKBgeJ602uLCkzIIf1vbecV0vuzwqmi6hJOv+cwAQyHU1Dp4Hj
L6ClEbhfi/W9NZCvkzYvpsdJlaSXCGatSIN/8rWxEeRUH0MgOk7mkeKGXoeucCPMA47VZ9Yyfg+6
e8HnpW2kTdnO8Imo3ohhQK6boYHMh5P8XcLRNlU379z47CApoaxDCOXCCBIViBKmSx9izOLhR/0t
7AripvB+gnNn6Z9QQ0FOljslskHL0I4PpDQZoRrCXymLI727IIWCcej3ko1FunMWERQD+7HqgeTJ
wlyY5kEyyFMIJPemkuy0xtupTXcUAMINvH21CEiOc31B9whZoivERdOsJkFznnJKRSXm8GJwGxWB
Xf7nGP8NQ/mGKiiwRNc0igIC6F6V+Eia/CY2TwUXoBoB2hvdLSFZDc4Al/fKm7RDifSw6eFsKA+b
MTksNsknclBmhJpNdDLltwBGEiaraMxOrN6FkzLR4mMxHboISh+IYDTPk7mPLefU2+VZXYyjBB/h
jpZuUnAean3JWpRNWTNOiF5/sszdgF4mC9+CqEBf88dbpdtcN+Xbi3QHu9C3gvu3nHwp/nUbgJHD
tI9U/nq9umvaS6DdkexyNvxq8phY4Dcx/RMLjj6oJrGPG7r2kAmizIowVSGUt/WfhZBQavdsSQ49
cx8K8jiSdud0bynpOiZ3yATIRwdNi+Ao2pqvVaRH7NU4QsqEM0xfqn2CCZom0oEfGUg3KojfkAwv
IF8JJNQxtIh8aAKflVqn4riXQ1BlOsVQzy/UCP2y0ckbBCoY1e2kUrVzFL5oRGwoqGnb+EtRoj0z
7qak3KKpiVtEMQytBKXk0NToLeQmdwHiiAbwTAvY+2c0sy0YnPgoE7Ij5U5GWRY7GFNB4Vww2hyy
W68JqvZQzh4y50qdtZiM41SbHfLpfFz8GHBnHKoNegeP3YcSOqluvKqUY1LngRVwJqktUAMvKqUF
apiGHF7Udg5Q/zMSNGJ+Nu80K1DCDp8DtGf974E7YCRin/WrWT/zIsky6+hlmv5Z6BH18oPqzi78
hfB0ANfB9Ln+xPQJtuHqD3nwAMZcPkLa0wUL/Utbo5g/4DViOFaJ6qCfL/jahwExOKdwvkB0VRvk
1W18bQP6V8zSccJmktKOR8c9iFh9StSDCMGDWb0vDhmVIbS52LF2Km1dUxypwWb9yHCNtiCZIvwB
RhdezaBZ5JY0ua3BTVZR0xFMLJ1JrY/71GOUzTbSh504+DC42ML+pljJ/SQDWZh8Rq57GMYbny2q
qRZS/2HtosCigrEqZV3q4yotl7OYTXuGT1jxshM2mk/TU9QlgINQmazk6rQYw1pjglrESDMeugZU
SXkqHsTpb4bFkhYVvNAieUP7E00MvOX+Q/MmN1YT8bmBN6nG08Am9Zrpf2BGY/Qha4zQHTRDJZoa
82il4a3qHjPPhwlzYnNeCAhhZRRxzdRL2kparhQwKf2JkmOE1FcMs8vkHFMLFf5rjhfMS9Zdd0bK
23moAAOrudoQewQbPjsCK3QoppUdT7HxkjNltTu5fkAMWTgQ5UwB4WHiR+GZePFBnSoUDTqzAmAZ
ucDDHHuAj7aroQqliQ83A0k4Npo6dcutFAfFjrCRmh5Tpt1hB7WAi517DRGpzdlhIFgTd5cKkiKa
csIfcbYiqysBuIAU5LyRfB6qYdFci4rWX4wLz4L5gpLkYNCzU6ejaZQFmAGdz2RYq/jiOXvcmZHL
xQUx185DMqR+qRFUt/6fZX8P2SNkxEpu/MZOIhMDa6pLsSxWyVtY0Yq6+iYgEEiG84lMVkB9C94S
DkkKS2h8QQXrhTHC870n/UF6AjaK1k004CpRVQBoWL5DkB6QVljmEeX7U72jLdvBYGI77QjfuFqZ
GyGQ5A80Bmdrg3egAEONzlr0YpssbJRCQ+lzNmdOt4mJFmSB29zaIVEhZVGdyL+1OM7ziK4tfZuj
Wx4hPSOyRPIcO0zESfySUvWRkbAUJIliE6GuM/+U5XSE+WSJYnuuKex0oI0ufgMQK9pfpLchBIl2
VX0MiBZpIYjJXVDr+tEsLeJeogBzZhwdXWaExbjFeKAhiR8uulMRSHATmixMLmIlsfwixyHPwVnp
eGA0+NZLg9HPrUHc3uATxIhGNcC1GZmE7nt3h+zvKWd1ScgiQmH8SSb9moQIYFITFk4E2iG5yRlz
8nokhw4qk/+W6RfOM2Pq9n3OeN91DoJ1pP42dxMSPSkRhIJ+WtoXzvR/4s2X7FJM3dJNEvG51Uzi
+rjv82A4NFikMCxQD1DIm+ApN4/BzOQP15qMDh2L4ERaKLWotJQI2RWFuIl76HVcL5+B/arBSoZ5
t4L39+4LbaimfsVVTFCbSlwqLv98PUSXnspq0EmQph6Vy0UuLPGFj74FwGcxFVIMecKF8OIO6lKh
vwkY8sXIwaWMsfVUFhKSCN79VtgPxJjkgTUdM7Vg6xOcx1zOHeN/VNOgWEQjB30X3XnD0gpNqvkX
sUMOESNSlDbR93lGVpmz4t3Sn4kJAPjA5nhUW2LacD9R8SXMlXCjd4kD5sTPmu8B/xqun4CZHdR0
YiXIjpDHfPnsaFcEuOGX5n0LrLqwoaFBZE3MjfUVlSpROQ9hFnKskFFirOE5tGrXgRJJoIfQtGLU
dQFvU+z/BdpnWn3eG+glNBYoteqgBlkCFH48UPIJRKZp33LGWfAfs/ijXLRDSu/IwY6dx9mi82vL
ni/lgy2JKzX3tYJfByia+22AxJlNwacU+NUm86M+cgCxQAE35CqYrLtkRMqCThCkjZpPeyXBhnKJ
hzjL8A65l6bSD2Z7BwCX/AVODGH6UlIJS+qZjg0bpMop0IhlNITT/CpJF7Gb6ak7a52J4BX4mAiw
jvmeVHqi3mG3OiLL5St3OasSVAbwDaKKH7uWFDGkNTpcLMesSdSJxiwwaZLnnufNbcJdI+CnS65J
zWiZHMecG9ZXVPhSgmpcaJLk09H2NwYhIowWFTwi76QngPK7S5VlqD8GpRqiji0YSmt9KxjJTP5m
zfPx0kOE3YQqa0lImbAPws2E3ABCT7oHY+AUZDEsFwIJXCzMCW26NQ37lnwPrm95fXJXs+kRqdph
0hoi0gDjxe5Up4cyLT6NlAkvkPQWYuAg3HLliYnJpDZEDCdhofwhQix3arh9BsypqCutg0oWSyHL
cK4vFV/yc56Ne5jBvCgDy7A+9TE3as2Fgbw6vHkLs9PQ2gzaA5yD3kIt3FdBtqXNyRGRBUSoAVhQ
xAk9U5F5rtrqnvXooNK1+JGwwyLDnSX8OeGH/Lcn3YDYPiTjR/jGgAykABmpoM4A7sRHXTENB9z4
1GAgChzcrocRpL4FtEeIMG58rwEwsjbdxu4nNDhNyTRFVimQn8N3p+EC5rjaxlRRFbSNBSAiREfb
mrc8/hADi0idcKSErDiBRjNqU75E2dMqaWZjvlVSTbqqtR58yZ8jmra5l51z4YRgKze4X1LlP/O9
IB5ZDm0hBrCwbEy1+iWYTFAkW8Gq+dgsTFaWJ4I9SFEL1cqAPE9wInZtSjuX7wU/RtdEpWe4W7ft
Ln1IxnZxGKu/oWlfp+FbH7GmcH4njOEmNhWDD5G5I5FPzshMm9eYaFFOnVH/7oNoM60850ZfvXaJ
bHf2ERcGj0g6Brke4KjlmFYGkMpM8DqW2sIaCxXaJfkh15Bzl4U9KARC072a7UUsEaPt46qsPULD
V1jc4ag1su7VHfbvfDyowQcErPUQrZiyZigQDx/90FmV7H9GGLzFyUul7AmyN6rwVQzFAnzua1yr
4O0Fr8zouCNzvah6HBmlIAYMqh6bBr7W+p+Ue4mE8/oyBjFWxtc5ee2acDsz84robTB/k5GmrJzN
zZ0kGINlAPJatwSteKuoDLcIjWVpG3Z2JUfD4iadmvlLdmaZvWGNliuH0wfRJbjfRZQFeu0XlD4x
rFV8knHeOcMHeibSkZfIpDmcR8G0XVwfBENbvqLUt6l1Af32RnI1SFIW91oI2sUuF9hYQsaIe2KA
COAmRWXi1RuFXhK+NIRRFJkth7iS3E3nlHGfQJVrOFbIHEVmQKkmDHhOR4McCMUgBQOq87tD1aGG
RKhFJJhlHwUzFTnpm53BPDaBXOf+IDf6RJUg/v6U19BdpgeXhyygHJlDX6Uk5Wqcf0WMgZv0TaFv
qHKZFd8imQuvbaOTufOqApVKrxGSWjiIl6gmrksIODCxLvqQAkKJ6TUNQijgQaENBIum8Gd1wUyw
DzjOnq2ojgMbeIgJpOMrQ78DIpz0nans54qrlhqiNlclYmLuH4Hup7A4SOUtFe9YgacBwYg5o/29
iKKmeHDEUcUhPq/I0uG668EtpFvn5u3DaS06lkySd/C2cIJxQLDEJpXn77sKVLT7vESESgMtEQh9
1H/cCI8qKrV6oBTmVcVuWc7seDwdthrInCUp6fg/cps0M8AQgR3uQZKYOFpz7t0MqJWWyiEwSN6X
jmqGiS/chzxKwn5W2oDgGLBGg/08DMm3LD4smtzm9GNYzKLMh3CS2yMnyIOWL4SCCipMivNW0oJl
DYVMR2eMTRjsSPhp5mM1zUS1V6fYPJQB4Aznr+n+mKhbJ9InyeQ6jLVFBBFDb2n2bQrhWSe2nHzQ
TCOebE2pyci0jBBQ4NTFPCQ6PqT8BwnECNgbQPJI/J+NCo5sCfgbqjxkRlL1JUDlJVJUbv5h+RQ0
uO2qs9w8VHy/iyLaPO9xMH4h68FGQOO8bDh76NgiugiLBViS+MLb1TCe1IRxSzBBGFK6sYoamfwo
eDoqKtB70K1c031PUQ9Cq5Ce68iruodB17hK59VrNBEBBHYVlvlJADph8blaRByqGC0DJUAisCh0
6YYsyoKX7BrofzyWC9cC4VBcKFzIqKQkFsHmQz/pDJoOEyxDMFRgtJxGV+wW6D34ogvI6RpdQkLc
/uhseILPktpGQ5ue6bcFdw4X0A0PbASQIbLXCiuT0gB2gHaetQS0gABeLicQYn5K1lLPe1dQoFUI
8CDg12HSb49IunEVqAZ2Kve1QoHGpLNl+p7ZMAxplo/6lA2FT5mM5QIZUtEicuM7WSiCBJ6MY+1F
ezdiZDPkazm/IvIW7AkuRCXQCpMtrTPnD49PQGreZsL9W4rZHvkYl5vwi6IGpdQVhJCd1sTLVnAC
LpQFWZxjPaSc1EW6xLZqzE99ZPQOGCnlo4q0LpIBzeaFZwLUgh3E4+uT+MlJILt0a9K+1iic+BYa
NGcRknZBggG5Hba/Hc0XKdCS8SgJBhr31tDB4HPEcPmPzGnmy5a97znaqpeMTo5y2B4rmff4qwSW
EnSgbVwaLY4taBTqNxyaAEAxZ1PkWH5VNRf55Eir3KTaGhJh6im/2Z+Cmybc2uXYbcfg5nQfNE02
xyqOIlGII1+dF+9P9EsFQDfYWbYRb42aSRNKcTNywIZNSBeMKuDgsLIkn00ae6YVaJOzFU+Syx6X
RSideBHEZxoozx337DURPoliWpBRzuS2KfdS1z6VUtZNCkKve83q36IV7ub4LJPp7PB5RA44fd/F
g6IDZSjg2Ty8hLaKURk9cLtBnLgRV7u+vkmzNeLnaplz4GIaoIspZuZubeJuyz9iRJ/evRvEMTGR
B4EgbpHAeQGudKmyxD5nkdzU+7p94CKlPq+Gi6H9scd/LAgOPRVdMNwLv6vxu/BxtVpzrqh+orbn
dIaT4wN1CLcKn23AgxTUCEY1RC0DawE2IgaDGsyBElcuBpaRVC4O7XaURhdCkF2NLkAMsRQ9YiWm
jbYa7Sp9s8g3xZWmjlxe+AiglLqYJwwkHL1YKnQefTVsu2xuNIUAMkJ1SpRZGMdPesIm4wsZRq6U
O0GSZSZA+z0iqRDzRk1Kkjw52SQYk+5Gk52O1XxQzW8t5fvGwlOT5ZRSCOv6rfb+dNrVcZmXgjoV
g1VEfKJJT1cdzMLc8wOJNOrio/BaUqewL43oOtSx30cE2MMpRkMOu1yfOIhUlQ7fMY5Zc47aq8Jz
ddp/RXdS0ktq/CMNjX8Q4YN6r7JDzmwFlExthL7ty/JeGTqzcY2/TvHiRaeZccRF+pIVBKCi3KVq
ivQtehGb5AjtX01qmOO99M3ZUP853FojtsCASzi3BhLE88NcW0eNYUQ0fiXp8rIoU3TW4DM+EmRy
ogl8NtYWEwfzMnxBn0AnMSOEotZyEGFwKQ/Jm6GZQqB7FtTgOZoZDkxo0JNWpWyW47vHoAUOrSC/
YsgH6wOPnZy4PHXpEsCx5PaZ+vY5RKc0f4/LH6fKD6HzIRuAb1JqFzFrQ2wiHROymTNYDFp8FvEr
22InJC18vDUI02f7PvKC/EnwZ04YhSsKYxtnFX+4QFuIG4JsMc/H2QenGpD313epP4UN6m2sDvjV
AQElBk7J25M5oBlpbjDMPZoO/oSTfDm4vblLhbHlguvQn8Bei0yfM1XkOUKKyUYneoAUr/xVPKAD
mlsIwvquEX/q3QsEHQJPgdonAKGCZMgx3dJq867rMkG/VK0U7/xMsfSQ6s/fKYp+2YkaCFcI/CbQ
B4wzcio4TxZ63X1NIIg6Omyz/xLnnYTv8tQWlCQN+FWbqRylPro2IGUuYU7DtiUUiEnuhPUtQsPe
2UrFfPRoBkX7J18Kq0PAsQW4lwIEhzTjBshMEVGj0IXi8JCNxEsKjKB8Ij1+5pBL26TDDY0tEcUc
xOApClQHW5nvTjhpKaToYCIqOdygypD8UuPiIJ8Ke5Zs/wK8AEhfk3qyfJKklaie5EPA7KL6CyAn
uHuNmFRxpsPx98y/vUeUvropFGj+RUyjDAyO3T8ieZ2QbLyNN50fW34GRjaeKlpSU3txo5tJYv+I
kXbLBiUtpF6OCoHnyFEFxiFYewg+x/k4tQQ+s3bh+2iPMoyaeklwcsx8TJ8/USX1DqFd644bDWlq
tfiBRbfNGY6Vh8/AcBmUsR8NYD7fV1nRWWi0lNCIR2RWa5jESXvr7Bfe6ph8qy5QAhCTqaOECkpK
FQglsrRb3HmWd5dUJNgNINK+DXFG629SurHSSDRCAHoZsYJz8GC+Ri8LlvFkhNqcXTtAmwUGVfW3
NOdSCwcGtx9yDXph0ekK+c8miZToYnPNogiIqTDZuzXQkjxt/FQzypOBKGGHMT78Ew0qUE5ebscQ
ekV+EWgih/iBZuZklDKYSTqU/bJTKognvXkfPHctZqeOQTzEdLMbAKwv0ohJqpUJyF+XDGoBbAy8
Xe2SH8bDYK7fStRyUF189moe4B6oRTj5kexk+o/cGDNL3oZxTZN+7SXvJqEyxaStZv5TiB4cSAfx
KK3RmI6gX1sv2GWpuam9h5q9P4dV1IiUuTJn7lA5rMQOW3LEE1KBinpO9RUvql8q5hVEC1qbT9l5
UP88lr4wLhZfGneZBD6McJoSkiAZwMk3Bwir3yD8JtW1Q1AmTBxRV9xLAbQft2hP6IGgcmgzgOho
Oxqqp4l8GxdOzQzmPQ+cP4P2Ju/nW68eo0FDKK5vEjltETmn5lNNGFP6m4QmuA0zESnF35BCp95t
iSFNI24KvDtg+iV9LE5DfAlHcHLZcoLJGFhPhtuzWoGvFvRpgWz2EOqiSpMBSyKUKJwIQyvODdYE
88qY+qMvb2yCpn53ABtpY/lCxPM3ECcvslEgNNnLMPocOwmz3CtuZlTvzoaB1M5wdxD0lsoLMymI
JWp39KoaODHtlGx/eLuULizO1/9j6TyWE0mXKPxEFVHebPEgQCCDWmwqJHWrvPf19PdL5q4mprsl
oPhN5sljBryb6xaSw/s81GuTKova0tF/GQrOYEmtjqCUCo9hb9CcxcdTXjswBzwJzTXDbC8KkJo+
C7fRyZ+aajVcXB8AT6WFZE/C0761ibCDtYVeP+cmdWU07ybCKjOoNX+Dbpsme+19Ur9LAIril9pO
w9GGyRFbwik/Mg2aAxouLFSweWGls/ppGjh2reyLQCsupFS9u1Mkwymt+nUhEOj0VVxXVGz0B7p3
mntOIUis9c52GPAhkemTtwT2TFW9V+ofDaYxeBSL3SwvevcN2R8mFIQk4HfZiSwjWbZadJUgCykd
emlVFfvGAEBIUTwxwh82zrC0sXCTqRisO65IWehAgLwVbjxGOAoJu+73WCUPG3OuQJmMMMdgWSLQ
kO6ymmB2QYrsMNd5CDS4e0hzYNAlEUgYRa007HJ7jifVpHBjOwix6f/duCi/pMJrMPnhpuMOeDjg
hdjZOow/MfP7W1m4O0UaqXminjzDrASgIHAZ+u45xVUNUsWVdkMMmwaQYxPOPtdnAKAjDaT4Lxjx
CfRTY0xvirEOmNCgvYgVHpAcMoR8iWScRWTX12rEVgG6Dr6QTKYXXAwa2C+1vr6ncmRWoXykjrvA
2S2s1kH/jLcG00mQyZJRhYzTbL3dhB2IY7nrUON028z/gd9gGuiiD+AhpXqtoNdIT0PgF+lddOrx
FphVsyjeoqfUgq+G/bkwlgtuTMtBQRoSCjNf4v67i8Fd9DPkDHKhOBBHJBvz2XuPEIlQjMmMFQ5X
MCx5DW+0kIdB4sOrACaWuM0V68QiYEEWGQ0AwSsDOzC8Ss/+34GPtR/KGBbqUpUqjSN6gDOJTVZ/
JdF4UYulvkyo53kfK185tVQY12cCthnxMCnvyexjQAfBkgErxyIDfGgYVCrIQ2S+VuNA81gDbMPp
QcFaKtUffAxGroCAmczM6eowhMSfQx9+mvrZjb9T3m2T1XtIXwyet3XOlE/f6zC+39qQTJLlwBGI
HRA422K8oLR9fBMrGP5d1DOhg9M2XGduURHV1sTClTWHDJsCVJGaKUcs0XPRlzAOcZyovOxJmJ4N
TGvqTNXNT/PU7Oeh29DwC6cqptYtFVi6vE0MqAU8Cr0NSn0cLlXuL8jwUPRkXNyad536SejlwTac
0LW5R0wpCubfpXaS9SrUVSXuLoNoF7nFQ8Ac5Z87yIxm73u/kbLSSA9DZzO3d0qHVDnLuDd7cRMy
glGytqcwxtcGoEsA6wqaSLQIvzX/LQ75URo3c5f353C8kRHCOd/1oK+8pHaa/jKamVWU6BRMwy4O
uY1RcG+ybqeSnBmCu91SY290v5wy7HUzezXQ5yLLifDetBEDr9XhFa8Z5ugdVDLImDM3fkhSOE4Z
+psySnl8YZmhVMnGbWSiUkDYnMV8P8rSiX+6nloyx9pOP9M+8Z+3OtlljOQpRvuPlJStgnM9Phik
8kKecCgdzfhZqzqIo1/x9FlqxkJVn3iScLuoujEOx/aMfwRNiYZW3g0nGluTC4r/56E+aYCiRB5S
HWV0cHnfCH75mM8H7xbzaYiuXNgsFxD0QKIjBmH/UanDGed1BKHDOIOimUNW1nNsndpAET7rBEeI
IxNcMiFfEQo/HzytjYWtdDTOxDvbEPqXpsG2XTkoV+HqzWhF0TXgvQQRgcfAPF3O3siGyYwgzyYc
9CQlOAclHQrDk5ZcDxJRuTmFDcqr8S4iCOqMzMg6AnunjWbmx/kaePtqX5wchaFJRP3zmee0bdlV
TAs4/klMRzw/yK2kI28jb0K3F9xMXM0AYTPyGtO6+8bdibfm+NLmMBy++EiZrTBfx4ZIa1c40VTx
a540S9u7Z8q10mfGNx0j3RwDgCv5W0JhavyPss4Xjvku00cQ8ME+dDlaeD4203FrBo1m03YHsf0C
tmmSg6HzfikGicbJIEhRhwst2dLzRamc6wkh+Af7ADPxkrl9XfxR+vMIA0GF4Q//GWoCn4+6oGaZ
2M4fbiTtB08Bx923IUifBBqlzdZE0kFKCT5HFizrQxG0KO2ROpqkOvcK1LlLGAai3pCe5/9KNDrN
QanQj2M8SkrJofzpG8q7RRMcLb7ysEEUoYLdbfksBoAb1ZkULQAAYmhmIhWi2AQyZrHwFuUJSBW+
cSjZ5DqlNcC8Pun9zQBhhmpCjtHACZ4ARWDMi12h8OPYH2HQYjhGPYnkBON2mEgwrqwDd2Jb5ite
0sxxImlOOZ2VkHFljpk77tJEnqsh4cBteC2kHKmL8G+IRBA+4Opc4MD1Ew97KRLRPqKZo1gIE5cl
f+wYD0XpBRs7eiwhh+ntswYlo+0+6n4bzq/+ILUCB45Aw5z2KVTbyXxK1DeZmnJdmtVTz+NhjRaC
FKhlc1IZYkVNwF289ZnegZ9I+8Oes6jgKUFhUUm/0NhXMg2qfK+qX1KVJxzF2B3Twae0Fz53FRpd
mCXImowXLEaohPhymeGo/Y8NZGwTuAbMa+Y7pzwaEK0IYzprf62QJvIeIdoyMVAw56fpFUINInYN
bNThXbLtoUrjQjEEDHtClASgo+FvXXKfDt/S9cpdS6nEpFOLQDxjfRXpGqydA+P3frjLMDWCAqBC
7mMmLzimLbYUICwg5lD8aeiimxitqw5BitjMCy4yv4YY/MCUAPoEAgaF8MFZhMIu07WxybZivcv3
K1VTW343MKhwfzSVj9G8ze1avcWYJvHdyqOVNCQZXfFlNsUvPQMENroKNVZwbPijMRD32ZjhPKyE
8kSeXXtICudY0tbX7QeNFa2MdFryJqfp18ZPL7eKl9ii0n0jJX50mdKy9U0mNm2kLmo6AZovkQ5r
xrgVxK2ws001/9TY37SDQb8X4hUFeiwuIRSKNLm0GrwzIECOmUf0BaUEUkIAZYo3n2Q30A5Oyh7i
2FnpkTFKylsb/MBGK6xfKa+t8I9WPT3QZOu9UVVoFQAeHeYilzzABhaVQcm8Qz5rTyWjlkcsay9l
4C4KP9uTn7AX379GlxHqBPPlHyRZX2mWI7ZPYfDEuMR7jR13nbDYkmJ6DmbrKXYPDQvcACqHYOJY
Jxeqcv9SU3GNLraMNuk2x6RBn9xtPZVgI0ZXxrx1tXDtqBhZDi5TX+aj3l3/jpt8lRMm2VcjRcg7
7gIkvUrStksa4fRdxPrWapsLp4eNM+mAV0YIVWarG8GxzIxtqc5kn2Gi4X349PoWDqHIg31czWxL
Za7v4NhdSUQEg7/GKk4llBw2DDJaSLW6W340mrHJtGQXIiwVcXTV3Qut3yB0l1gqthelTwovdraO
scfgqbiWlA0ez8vFoLnJsiPk612hhNumxC6hpdFtYMViHWIC57os2+q9G1/sId8UyiOil967K+pV
bwwLKym2doNfPBcX6g/nE4zZvg4m735SV5quvgmNKWtc4oEZg7FhkyEiBVfZ99XOYId2DiAOBby/
j1usTRsLchWSRGttadEFh8I1FJmx+nDGY1gTAfHqSJMfp+uRUUdajc/6iAAA6lIUnQ0eAMLIvNTX
BS7KLTa6JzIkQgY4ToP0p7h5U8HENd703Z9JRWGG94r7LLVCM+8rulvenoBjwvlL+D6RmTHWR9dY
LnRJuDXXAgqLaClIMZV2KCpvNSx627yL045jaWe3ugTDuLQALoJu3HQcFzL/TzidNB3mQn+FeB5j
1eI4LtNGsReD/sD6HalBOka7kBfoB+xp0ymHOf01Sx4KBq5CvJnLi2gIqpOFYrJpd6r+nmkHUCgf
o2zygS1t3kggEFfF6CYfTNU4OZukgTBAUWVmTJ3yF14DMDPmKKanhe0hd7vu/k4mMpf5VDyasZTD
HwPuHTUZsKjCyJW58sBAMWsRHAJN2ZQcNL8WLDM9sKhEryF0dPsmXst1rzOLF9MZEnjMd3wHYyOj
fmG8Wf/Q3MP3xUYPNYVQpvm9VEh0E5vQnc+uu0+1k4rHSgLp0UFdqdYHtBwV61UGXipLQ7pSTNY2
hP/F8d+A+BkX/L/Qne1s+rgXfin0limHglWVDFtgZ86nxG2f6OUnhzEW/hgz3S40t+JANCF1/28f
Tp8atKe6/UppP0ZiaaVgC+FvMaEFr7TYBGI/BK8haeiHKBAc0K+mEG4Qb7YnILY8Q2wVDRQ0XXTt
Jv67AxSFHmp1SlsONwGQivDDavjVyZMqSX5tqO4AY+gf1475t5oaufdoqfGuR03nEho5buFpC5I3
jOrZ9t1tSnoTOI+47Y79SYlivFoPkRFv48usMBNd53svtWBt4tOu/U4tTjTxMSMImD2MHmecjA1D
HW8gXV05NWidgbHs8iqYA5rQ0DzgiTzMjCYh4hprYfBJdKRtv0zujicezgc/O8lJPKNsKroRs67o
Q1Onbe9/qCPXOKo7D7zTnXAFVX97bWuBfCv5zZyc5wrEplegkGCIpyMEmvEbEIFHVmGxMGakSW8M
rPMoUORXsBSRYDncbNTeTt6BiG+AtlX8OaNLycZBx6DeeAqSrorVQ7xvopz4txZbMyAMelE9CtZa
8ccm8qw2Ed7cagxXRn04atmwmY07eIncHDneoIMcFfgfdqaztqL06YH3YIkKESfmx31uDsKpsmYh
wYaiYpAtxc5LMedq3eDKHVxP1yt1DjhwABphUfvMGJpBfQOamJNvkA7IB531j3GHq72TQbe2QblG
V9lT+QQCWnsS26MyxvVIkqsZlYCIOfjwq51xpGASi9d5vEIwz1x/GVNuWDmX5chgyrqo/c3lLQ2c
ItGsvJWavmnyfm3FAhZhoMT9Z9O91eRbqRA6BtwABtBfKKW8YfYGb6+KlW+l9t+V7CvSy2NM35dX
gJkUEi7VaNH8uIF2RBJFl1tuXONLg7wxFEc3D7Zz5lPWvltJneH0JAnNRLrDmTqMJSmO3huahUs5
U86N1PSWu8mQ66gyBOmpwrVdFaq3ChPEIfzqhmExm1ytIRgv4tYipLIo13xdagQFjzl1YCibhxt+
yN7Xf5Ejq6CKzoQTFqO+qT+V7kjA3qdKbKg7Gauyo5HEZTlrtEVkMNjE7dWpdEq5u9XmuCLlO1zV
R4pqg+owhuRgKfbWh4PHpNKGB6iBs+qjfhQSqyRzaYB9LfpGsyr2ThscU5tuEaLv+Cw23xKUR4zA
Ek9YfcivUwbxZz4JG5I/EQfeIfxWY2stfl0RE/EBLNiQkWcDnETtgTk52tNVnkEguRKgh1YwuYzq
M+weH29ZmI718CtpQ3g4BzjJMZ3zwY9w9mJMy+mew0+nGUEyyQ/r4VlOLDEZn5j+cDw1+D5I3qQ0
2ZGOZp7lyRVHgmTwBya/Z57T6C+B7HuxukI5DUxlvUyIgOfSPoaQhKfMOyvteNx35rmYy8XoMLlQ
8+8+MWgaqPipJP972+gg5zJ9awcuC/MOqiduXB2nV1/sE3aV5x9rvV8kSYAuVF1VzFhK3CONJHjF
+4FIppPYwyvkAD0GQ867z7AYPpbL23f5By4eZda19+ANmvUOogtYU1ffBecKa+WooiAS1RPivRhT
rYRTgPGai7dd3TGa7DDguXgT5m/8urSPcI8vft2x+0htg3Lr2yv+kDBNR3ntcwblgajA4pUH1m/p
UAGZstKrTJN8uRoOzdzK7U1Hg1oBTule8abSrovp18hPSsiwxpAM58BDRPqiJCDENOh8H3IIcgWm
+U/SHwb8pTq4/5nt4C12y5ZRzGiq0BaKilpaj7YzVMBeecaOv4WF19PtWcmpflylBccY+EZFv9E6
8AxMGomY3z1k4IJXrjm5b32x3WRIoOPsLXc1ByJmrUm1j2kaWW8gNtQXVCnoY1E3hNSwch4PLC8J
oWddrCegy3rcQsUh5szhWXewyD3clPVW8nc59fE/wREBlzc/WTsUPkzgAFQIHFQD2N4a3za8PMW9
uFwt/IUxsScV9ifO5ngMg8JAgw6J3Zq6TzGqVwwMFCFhirMZ37AUTRKnCwTBasexZcXKmvOMcyWQ
BwDJxsYhkkSWPsl3UnXTYlMq50N1aUYmU/DWnS8+JS1aC2+1UjR6S1aJPHJ8aS4o6Cmz2gybA9A5
as2HGwGDMP2XG8OclL98Xxb9MsM7WfySbYlDfkCAMkJwrrNE8B6rv7ZyEuDYOP5x1fUwIeRG0AB8
6XQnLzoJA4e2yEmyXaSaXL8QNMzPYswBlJ7XXYXaLvzwa3vnCO0q/JWkQ8vWLpyrsmlZ7jYjZ0jj
srAKLiqNhtaDK8PjkFGUo/PdZSzer8hmcMpFZlB7gbawZokhU/F55p1Tbwb6hbtLTiaB2xDde/B6
IGTaMap7GfnUu8Tvb32yE798dpNlMtpcM01eU2eRH3EnkQEeadna2yEyFslU7igHC4WzzejXKogL
7H6GMjJlB+vgO1QThuQECJEACjzikvTE9xRLpa3zTKctueku12ENI9NLopXb6PseQ2iWhryq5TVX
D/pv4PyVgKg88Eu8KAYmAPqB6yLgsbsykXSvCnRLmzNWSQ10he42CIcjvyRDXVy372Nv7pVx3hlO
uquYtlLLgTpjktc6z7P+EqrNB84U8GFPCqT1CsTI8DFEPSBzrDxjWZreFhBhZQwQ3tH0GZj3IE8/
uvEPisAV/1BWhwZlH+YVlDAJ9gDEsrj1RVuQIQpAIDsCTLCYeFeG4q2bAb4sUfapWl0GzDjM4E9v
Y18tC96sobSP1pN4i4DGgZSumUiy5QQ5muDGMq6L2MasGaQ/DP2p/8vuAlOLcg5hTB+67FdI+M3F
ZF8nZf6pJvbNY63UZvqVoxZsawwhkecQAKSDTaYMZFOQPZuCbQJ9TqmD5aGrmMZFBzlHWMfCChO0
g0hUWR+62a84SKb4JoYzeq8z2umkWSBnA2bw1sPUSaidbBlZsCIWoiLyphiqw19Bz0ipBse/d4aP
JveXePHj4+ACm08n7aJWZFlxRVq0ak0ohWa5g9KmuicdPKSg1WoNGD144lZju207/r8192Ey7HFY
/B2w+RDWVFMiLrSuBGmQVj38GDRZlEERMF9dn5hiPrY1RxoXrtW9U1KIlArXW+qoDI8wb1nG2B6W
J2lIJCzAZkKZKSGPH1sWv7xGUOkqfx+GyKG7dtl0P7XNOLDsNq32YSFImPDmAK5hfG1DcVBR94op
oSRm22ZzSM4qrodeHOMxkjPYdJ6Re8ndyo8Ucho2bCmumSgvySxj4skznzSIbz10RAfxfL4uoNj4
cDaFgJD09lYssTLIqLSHGci5rCERuYgPHaJl916V77h7yAhD8NtZKbAS45SLD+JXW8M+hnonHEXg
cK7dGKkXsoGi12BfM0ISDXK0BmfgB2Qkg0IUspfMH7MrFugGxjx4+s/jQ/IhBEPSHgyd42q8MwQZ
k50V77MUW6PRAwlOdxzjrQqayGmGzE4Ui4nyBZ8b2RgY+oBdRwhuk7ffSkpooPImcXM2iKrDYTHo
oi44IbxwiOkbfz1I2oxzffqpmijgwRwhEf8DSmbcynSE3ECRU4CWcBX1IP0i4eOI4g6S8NTxZDp/
mJ0sRwh1zhtOixSBis9p6lwpoXgqffLBip3yt95szrxbaLUC22tMMGp4fhbUBxwUdBAhISERjxZs
c9JduO6az/oz4CT0zMODJmWeZhJc1MvMXMa5oTeeuWEY9DjK0u+hjMBLaz5HtDQc0tIOt2iNuG8M
x9oYKs5rN1HoGC2D7vgmZAIgQVEQA8dH1Uooe9JJar6Gkwh3PJlD9T9hqA/Va1OsIkGPKG58r37p
G46EGm77eWoThJ/qclZ3Jj2nC1NEajLTJ7b60KpA9zS9ZEiIB6AUCWzlwWPIAuWt1p8E+dAAQye8
IaxGf8kuZvnsw8MQMLyE7F8z0LMT5Zs2xJnD41D9kzJclFCdXZxbvJMJyuqhOOKBkRj2AmmHhF3U
GoTgk+OQWxbCtZ44D7kOGkBJB4GbQ2vVwcwuO2OXDNvOOoYp0VOXlCFA4g7kFpRr4NWDzBpaZSef
h0azrqcbHIBtiIqCGFAqaYqTvNi3TNNKvUQ+gvomukkIc17iWgQ8kuU2gacL00EFCDu9OmTRZqhk
+kcfWv7T4XX4mHYX2kevG+cKeah4+MjiGPCOldTuR5xgxDSZ1Vw50SK72Coh4tGnDfU5dew9/Qry
KImA86v+RSF2BftRyLfKuhWxxThimpMvI+ODucKeiczg9ww0pkvG9kfwBWAJ7ywsOWrZh9w7IL2T
/gTjfwMCQiVBvMmC2IhNjKWdRJpNCPx9Kigp+swKqwsymeU+9a1LlVZrKGhLk+wokYMpGkr2DhiJ
5ycyzKwNzlJERLxBhYEE11rgYjtzVSD9OK7zEtZ0ro9BzDU3jH2HFRitioQtMACj9ei4n5gOaa12
9YqjNw+bBGKaL7Azzj+lF27LCoZ2eqwj7SjXsAWr0YJadZHxKkOglQbh0tWPY+6cU3yJMDykdPLA
Ik0Vr97C2OrtdOgcZrC58Dc2RqSCGTNrAZubwZGYfo7jxmUu1gI89paxShk5eHgBEHZGWT4zYkg/
RGwmq1Cm0pOLAYFtXR008C6iOmO2F0nzU4CnNLxu4/5haEIjI0iKVG2yThkOZkDsBVxA6QNKWHDU
1RtxnvaC37n4TZR+zQwPsZBUOwltrgd1yIeK2EwUkuNBb957ylPWcBb6G53ItULAyPG7UaASqdmG
TPHXruokptdiN1jwMlSMVwi0KMpwE0WHmSfpN12OVgJ/SFAygzthOHpBdaX4J0SLkUnELd137UpF
EZsazdkhjj2OgyctA7bQoRZgMCEVOEq9bvrI1R1eDpgY4fTLOTdrWLtPR4lmU9p4r+DqOAAXQ3H3
NKDy8FRb7bNJYh6VJMVBCFiHDqqI7V371TM61kNHPAqocgHEyWyfpMbw8SyaSzznWWYhoZKcRglX
7MhlGkPrKaHmcedwBzkybDMu9JoN070kfscuYDG33nOlYu5ljMsugdCfFb92516nwl5xdbXGp8lA
BCxT8qsLI8sheOEPpb23gYdinQaj/7WDUZBE0eQGB0MDKbO9j5oP1nE/wAkhBGnyMYvJ041BRIYA
m+J1g1mpgAaiRRnHchMBeEe1+iYtgCT2KFic+SKy4L6Teq5PzgE+9UtvEZFwmkSYBnjWxuvzc8DQ
RVRJA+ABXsc7DxLq1AOvfpk439qA0HFc7oy0vxhxvCTcc4Pf2HKccFu17/4MAQo4/hXJ3iqjoFKK
bG3vUM5EYmZcnijNxhYFj/tdQsGk5kBYpKekkkN1ovnRiwXZEOw6CahW+TxgjyJthfNYsnccFeuf
RvB9Bhy/1hRvIpQFQhSQ2kbmNZy4AmnBeHGumuFsByvG0iXdOHIy68UyQxlTv8BBHWx/ZRWvSfta
9i+D+ZJ60Yovc3amlYvUyvhBvrTVqY3UiRGpaaPY9h59bT7BPv8bM2IANuGL4sFTiRrzyQjQn5fm
5gE6d/6SVm8MP2YyhwOVjgvxNKi0onrYw5xV5ldj20H8v4vIsSh4Hf19QkXpBMYH0AurE1TNxXKJ
VMcW1fBXm8SitS2LzxF9b/McdkTRt/iBM15rW+BNhNN9b2xobCbqcnqfVi4K8AxBKyhV/0h3O+nA
xdilZ7jJ0Wip5B//M3GjCAlaAWio/83veUkR6mfHqi0XEc7MrU3VBPmhwDivwbiEOK5HmQ4YR9Wf
OZiLzNzKgB7FsGlMby+144j1iRWrcLLqd7jBciFKc5JzCCCOhRyTMDrh9+oYTFh/6zZAbTaw48CX
Snyzon4vL8fwFEz1kYPVFkuKKoMAJQVa+ufsGGuef45RC2gzkaKrmWXVeO0qZx2zw+SHGM+azjVk
3IXR7FKy6Gm/LJo1fbqXyBeodUv7X4uvQxv6FNzwACMf/PiKK9cayjfhCH+Ze7JNJm5UT10NV+mA
CpsRE7w2XEyZFvK3+Io2RMLkUExkxHkxnO+w1te5im6SNejXfxP37LH72EEbPfephL6E+l0RU26N
9sqy/WWbR6se6CWmLa6UdjOkoCVe+hSo+rJD6TDyOEqs4k11DWYfxNPeYUJUcJfa9tGFnR4UK7i8
oftS2RtPONzUDVxCkP5ymTHEX7k/7NI+FBddqVOMxtq081tMXdAVmPf4KOaDXyn/7U+9Gp7EBsID
y8FZcFcrwZPKjh5RN1ZDsy9cCxLoN1zyKDN3QuJilGEVkCWiYEdBW0OOirFIqhkvztiKm9mxwUEr
fDHy4WfGE5omFQi+1SEY/AtH3DX4YsjOe9Uy1K4K4v8bxbHPmvIy9eBy8zju81y9izXdgPJFmw5M
07dqWqwYVehQKyM0+ZDiui/6VZe5Yzx5685EvTlU2Ia4m1IpyYUAbNUQm0nkSvfkmdXKdoFf2i85
aeSoBW4XYw48SARY7wp3E3K04slzCO2TS8Fjsg+ygJo5qByexKlzyEQnuWrlFt4DWSBUxgG7y/AC
CmHR1BgvCL4uXO6+evY4oRL3lXwqmaKWfC9iG5+BDmaEL0pvNurwR1QY8LS8MQyP1N/DoiNoJ8A5
898AY2gslG0yjitTL7adKkO5sRiWMJOk4cqA/Qnq5dAfaUJcyooI+jVorX5il4sBgxb9qsQw8H7q
BnMu3FOVk3wJvnii4WFctjHuHwVDW9Zb5K5ATGp/RKl0gJgs3XdljkwTHaY26A/TaxngZEr7INMK
igYFAyFnS4ub4Tqm4p4fpECW176lnP4FT8BwMtokyjGt7u2YHVsQhpBHIb8Y7kRoEXSOewN58Rx1
wjpShwijvYmK4FCn+optJZrQGZQPBfUmJtp0yu6VU6wSm5krn1sGPe1T1k/HnMLA53p5JGNQK05h
/eE32UsbJk8CYrDPiw4LaIfmV5rlWSFaGuXIwJGRI/atONhgGsjtIkl44gxcptMZxNbkHadG/seT
SCjn3ttvY4E3t5jcnsBvWPErnkDZIwSArxXeShYMLieNRvThl8KtiBkaj6sU4gU9UR29aKGxb8ob
oKspF1qY4/p042SRhifgn9hkwRTMSIDWSD2gx1LVE3c4SKUnlwJZWYwPuTa1rn3M04U5AN7Fhs5o
rNMODgp5KLW1sknixVbIUTGoon8ThEeHLIuRI+9CdkNEBG2H6YZt4REzAP5CiA1199iPNG88hSzd
cCTKFCKu/5npu0FvYZAjo2EIgWqz9hDtgdawfLu0vidYmkZTuxdYPk7gUo5rjmu1jy5e+G9GbcNW
MyphlYXZV0mG7IPhhnNVdVIM6j9sKnCiTc1jC6elNSB8lDc+F/dCB65aDK9DeZo9huGC1eCdM7+X
4AtydeimuaPbULlSWdsZpvYdPNZXopZ6WEqm9bcdMN8yvzzj0yp8jPBo/7hhM8fDDdU6DD402Uxh
IJ6d6GPAHtsq2JSsAUFmZ9z7mOA2uOuz3qIQhbhhCkypFOYyighLz1Daq/fSiQ9DD7XoVEHh0p1/
Hdp2MRypcA/BMt39Djne2W0GXHvLz7ahdRfAwv1rNN1eLzpsqed11VWbgVRyhWDxsAgvKu+N5/Aw
yyCKcCh74AIs4iHwJcxbaHCsDuKRokCQUJapuamgt8VaC7pgXdoWmjKXsZk9WdgWzGXL7Wjeq+Sm
KcDoh8CW9NNij48lb17KRYOyZYCSOc7TLgqpFWlSQZmNCYCV25Nhj7SDZnXXpunJp1pUUTdJ88DI
a6iuCsW4YAg1mtc6bz8BuKWa4D8Ocv8Y3no5mD9lXO4F7Y6y6D1qK5YT16Dr4TEIMWndhST5tfAI
AZ/IaGmMD8wUVA6ALh5W4qeRBdP62IOFKNmvsHlcxFVO8q+z7+zybvY3Ifgbd5SpxffH39vEFIBG
BkA2vT9Be0fBx7xYbDilTNJovAbrnfNNcb5mPvI8aCs/Ig7Lmo+RyXC9Wc8623C6ywB3dvJVPHfL
NP2n2+Yj0blgcG4PZLV0EGS8S4pgXPW4h4gnkwoFMu+MF5h0thn5VxhqsKtsAUKzfB3RR3OMsy5M
DNIsLHTpyEDFK51wbpSEvbonRJ7+QrUvaa+vR3dXk1GG8+Wm+jdQ2QOfMdEGVOTuDfmyitrdyPUV
O6eY2UoHbxyaa4n7EZ5FMa/GugOHl8VmlgGY491FgRUoJImG0DKohqLMOLzDxiE1Hg9kfJcBUnAN
oxDFqgzne2Zl4r1Ymb8C8NWjuqrj+AgdgzXO9B/aPouau6eE6aFyw49JsheeKCAG63gFe4eBAHAc
YLsgNwmwsEloTOnbZ2loayqiLnsnFIhyuzHP2vC3hDXpewyoMVHW03MfA0PRUVJW4R2AzYg8+AJC
VUUtYs3JLjKg7UU3Ar8WtUcmJaBREmmbvsy3zTAtJiLSDHamyjDdhTwOD0BQWIiWFSBL1qDRBIyW
8PUBNrNMOj1J/zA+fY0+fB2EL0zaxBmGbywB162d7lXDjUTmW3M9H430y0ARUeCW4ItNuXDhs+A5
guDMH9gTjB/3C+6nC2sODjjD+DCLGc6Gp6S6YYQpq5YN7pjOV8tHHe3sMGL5hNLzSZKS7TtMBU//
FdLlkBMCgNuWau10NVxlRr3usDMx/RMHkfS5Y62C2HLG4w7rNgPSYs5wcRjI2k3KjWJggeUGR9n4
fGtNmq9d+zlJrZ1nda9GXu8jrT1LDdnGKYMJzhwh0hRW/Gx16nLQrEtRIKt5d/Clo4DpIOp1Pa4p
eborYlT8QDOOx/I5BKTTafElISTDU5804+IH3gK7edd+yqb0bJCSonMfudQtLez5rvyJ1fjawtD1
m+rZnwnnoWIBqsrNi2vpJL+j1a4E2UD/pw8uYHpA+zWHW2cKnzjxV9Izur2klpwtWlhxqx/aJ2dg
/gnFvmgM7CKDjXAcODhsdXoqbX1X1z4Zxs2TtMWaqmNmRwyQ0pC5BlGfv5ciTi5x7lXKJRUhtRT7
cfg9K9lpMppDCLm9c+Ol0Dpqgm5S5+/cHSyN0FU5GF8VJPQqSnG1NBk6YnCDyr2D31Vr3mPfyvbC
m0kcRSo4V2N47JInPXilD649CMiIkkB68mgzRy7admhrzb1L+hvLQrLR/Xi4w4BD/Zete8fAZUF5
pu8DVJUCn1jxyuP3w/NVUWLK5ErsRBGMSgSO/Z7X78jr1yWqUzSDaPh9IjjNJ8u5RYV4118nzWVL
SeQzzqHIqDP2yTydnExnGNSfzSiDfoDQnOI3HpnBJEC6d4rC2q+WxO8KOzLaCLCg6nCo2X++12/T
jvaoWoduuWXg5gCTUCowUaO+HxEQyJ/rjLwxTcvpR2EMQ6u2aI5CmhFjQx9ybEfjynRFrsmpXusk
BBaGIU2bN17mV0v5R/Grcf4L4CHRBnl/Y5pcTnh/64zFxxeLoxJsXFoA5kjoy38qZ98zHcBdINK0
VaH6XJBfMXzgjIGmAjCnzIRS1tXWlXsTIkjrM7SOri6CkaLSAQhnfDIoNZmPks4TIFAlm1b8nzMd
yVd7EIICYQI1YOeEIYQn3wWs71KF1CWTD+mRGAAuYT/I5EyEQ/hhMxqCJIk6wFlQNgbjqQfCsD+x
YuDeIDoaKVLMOFCnjQxgLAgYJ3NzVobWb2OqSUWwOu5oZEYucZ+deYXFulUq+leXMwbKvn2XhCV8
/BIkpjIninimtCLLPvjqmnKF7xil34xzEv1EnKHlgJcWScCYiPR79tsmRlZodzopdRAnkLDBlcSg
E4eAEt28Z+EGQtcCkyH3p2XC3FkccxU+C3uGe0tM/rHndDjFY1BD0R7Z6j2BzooqIXYpgykUfcwU
i0VPYcWUGZtpqLQzyqZfajbuU+HZUePhhULdDStt6tJXoc2JLWnaMcKZ/WeARijRtG2Pdor3KB1+
CLPgBo5NdLD2PLtg0jAb39L4+ECpsCjq0KVPXBOG/YQ9uysFMBuLV52NlMrrVjK9QmQsk0gZJwtB
RiaBfV8fCkkGye8yVhQEd0ZHJ6SCiEUXcUQ/SMqALg1YDoO2D/kWGGXY3G9oHAUfhX075Wc5Fug9
LYwKtfqgmq/DsOOI4Yxltkz8YEjibm+9c+QIHRt8bByZS9QgtlQ7RiZSrWVYvHvxLa+FK8gIgtjZ
9ilVhQ2CQDNgDgBc4nx5VX7J2wg/PXPR2Qk+/VDbqWbwH6BClo6fCVWjQI87p3qPdb9ImkNAFywG
H/c7nYKaDPSQW5FBwMogkahi11HU+4GKdnlaJRkBER7qjxxmIKUcC0Uc7S2wkXn+Y2QmybcawjH4
i9an1AeG4sDDy+EK8kfORq87VDSsvoxhAt4hfKWxbRwQiA5V/mqZIWLsc57t2nkBB+lNBgSOhwsF
225OPG4wmDf6OzeqqiUbFD/NdAWgQFsotlkzNKrM8DcjEhLP+x9L57XTSLaF4ScqqXK4xTkCBgPN
TYnkyjnX059veY40Umt6phu7wt5r/3FPACOCVLIVeSox+gtCLFCwTP/ACPOjAWwLEroZSGwS3l3W
cinHIZpMfkuXDCsW41FNn2RkcWb/qOtPdnPijytqufXj+lFQToAOLgPDAAudtIokKmKJYxtuC5dT
zn+J8RKqUZveqh9sUrz+YrgYHsJGFT3uiDuHhSuQfhXyBke2m4gDNuF/DurWILoprOYyU7eWscvc
pFi18Ip6nP1E/qfGh1IZHMHpnGiTEg+WsDcG0tekPAaQsPinGM55vGRHEfE367sNNdK0X4w3SAMU
Mq5NBpP2fkwsKT9jzVaQUYoskpQOFCu4e0Klf2T3RntQstdlxOezbpFS4wSfcCQ8x+iMpImbh16K
2ENAK5kucsxOcipOtH0Eedo6SFVm0nDMiZLbhopeCMrizQ3hIFFi150LVo1OjKACuRzyFtWgGnI7
+FBS14QrzaZrDBKgMj+h3Wr2AbkfwZeMBeKI4XPxbyl8TSGJ+A3Ri2SNe+FNIWwRBa4S++SXMP+F
X17x5UtyLVoE2yLxHy8VpMyA93TO2ycRzxVBSdNvC3PKfTsB24hav86unPy292GQmKvorY6tI2V+
bIez3m3Azh2uxIxIiavDWvZQZjhPeEA1XisD46A//TGSyIjROxvgHwt9GnZ4iLp7rEtzgqHmkqaY
JrPsJwvedUblhgBvKrdYaqNpU6by3PMecBBKPjw6GxBxCoo0d+NClqeuvfFoSfIxyiSwd36QB8Qr
8fkpPjXdfFVj3DbASNpesjX4IyyHYpNgLoSv3foZkC6XCR6wf3WqEqV+SimKhf0ThwYbJAOojTKr
2kUwGwbykhnhDGAtg18IxZWMV0DOojsO1KGXRr9EnW/WPkIoiSjzTQxAypJ3GQwAxZSjugcBB9Rq
A2LCPhex8hByZ9HgwKvS3UR0oebkdHr3BhXRLqMVsokZnlVCgRA3cG2Zmxj0eUznmiNzxbljOEmZ
kc053aVdDrklf6Mtx1OvI5VwJoYVVqa6sueLJJMPlqMw0xRmRSkcI8Mgea55ZrnHJvWts63uCsug
/pOmtSvRWtLcGUXhWiN5rNY5lOTPCKLv7ImBToWQOo5YiM0NcjhJmXO628S+XzBGfwT4QJiY4DoY
ZoSZkBOuDAAcJ0XyyBkRZXMRIG5Gg4c0Cr0Qz7os4+1cft2VeWA3Np446xPYiu2QEaPgEME72tyz
Z1fCEDX1CbpK5sL7xkaFgQtPg/quYLjhaDni6jMT586k90DVsHT3E43ziVOp6Net+S77JMwQHypE
AY2yUzCTmCyNOQuWbfqk8EtS/0u1fUvYoOacWWINN1gGarNV07NFqnhPfeEtGdB5k/+HAZdKbC/9
QJC5cDmt1NO8oOQJggTB9UktH43go1LeDBBlYa65CLPA/Iq+StLXTAgM6xNGXXYd4jEy8yXEl6oc
K3dTfUY53wVh+cj6Zr3K3dB7hWnVIOcQ8mUO1ikvhcftsX/SF5mpDLlD2B0alUgSOxGYRjg7tNjE
PQhIXrqEc/6URPGLYYLUmqIOeOR72UeQBfjEyvMawmIj6WvI5JvjDGcP49wkNXgWmclTK1SUlOqJ
F0Ijj0EE3SCP8spKHLBgt5g6ee87SB1W1LkxUBvBNk+4Yaxp7SN0VYIfgWSdTt0JT08yUa/3SMWQ
Nmdf1E1viqS/AyzpnL4anJFhjcImB7/lBWcQfJeVOKS3u8muRWcvEpbKqsDYosU7MOQ5IM/0UzhK
gLyojwkdvE7tq+/8qYRyWtwBLhIqDHmj5D93I+Widsf6cJWllUV6NQTKP5FiiGWEkCQm+ohEz78i
+4wLhIeoShxiHWq4YdJyM74Nnc4G/2+b7DKkaOBAsx/inqANq7RQFnR3BT7zaxHMywA2M9Tbz1HE
VgW7pz2+FCKmcchtWrPD8JwDeN1X2rF31t0IxrorHWtDUxHlzufBiE5pYKxSxOf4F+4v/wAQDIGO
CgMB3l2k+KkyNfd1hPUKhVW1tz0HxTH3z17JVBkzTTrmUxfzbRGR1BfQeXYVjvTWuE15kcaZPsQ5
x/FgM1JwJravJUNW3VmLeHDBBVAYYMqU7zvb3wXUZ92/GngcsN+h6W144Cf/DDW4NHuE3l2yCiT1
mZwjKLMCLm7otUVsOGLmqNQX1d/IMaUqnn2Qm3aIcDgcff5AU2w9AmxrBIKxEaJD4iSRtxgPhoei
1tA0YRhGAOAU9ls2/mb8IAIY9l17USyF5pCfJlPhKwHtm1sK7Khhp8Q00NQ5WvhoqfJiAf077adK
am/ckY6ifjIWtNOJdOVlE9SvJF/2nO0oDbafgdAz81RU7Qo90tNcIP2WOyCUH9OlV18HMwAcnE4+
ScJJzHEIE5/bf5XNzmF9h8qs2Dcn47kmW8lSHotp5/kkwCeXoNX2g9UzSlyUQqdfWl+o2k/Qf8Tk
Z3UB3dD4PkgUGtBaG85hIo0+Lc+kfZOkoj/nibeN+ie/ZeKoqvCqGE8MIWQYe/8CI/oYlENVdo+u
b+zLZNPosFz4mYIoXWkkFzg0DEMUyhnc5K7lqUHI8h/7ckDLiodQUnitqY8ullyGfJcG6SEdsjVX
om4UNjky/dvhocElIyC+zBmBGW/y8VyX3yAEYzp99RbfYJ7XPeFfTqetO4s8MpuwLXY3qdBSYILY
A8LJBerpj52VY4XgUKtzGWnS1Ipj3JsHeVyiwFq6zNUNREXfGLshMB7pw5xblCDcXNZ+4tG1zRCO
H4OxzaDWbMr2RJXJwdFBXRgEH05OdDwHoGpGzVj35zrVaMADSOsjf12W0VHl2xe9c4oATGvCXBSg
BQnfMUjxgALz4MPG8Rgxf07cj8Yl3qflxpb28E9SPVgQ6GI3t3HwmzRiWquU41hcUmZeD0WXinuk
SutHFQrBDRtaOIz0EahMzzkwUx/NokYnHzIFDgCZzdvbOackVX68ydkz0R6GQlsYCxrvCI1LF8GR
pE8dtVFMW7aLLFDH/xIbNNeUR232oBTZ/VyVoV9/54VxQ8768fyStf05cINTUFQRd9dGsxsczYGu
FjazEEUrGUcqOTlqML5lPYwIXHtMgrGlryrG8Jm3fWRJSbubYKpim2Vnbyr1Zhr92gy2YXvzNQIm
BD9IhyerxV3M8zPP/mrE3jaR6TuYdF/WlbKOADriZPgr+1sR/4AV47rp20uVfNruBn2D49zknC96
XrdLLoJcNL76WABIWeMNvTMNR+Yjr9aWJs6dw3vnQcky3qgosGeLGCDwtoxhOxq2g0PTdzd/9N2b
zmIHbeVD1NijDhxB+jfukvgm5OiIYFLmhMYtyNZ4JCt/URQamdRS//JZ26eZmTq1PwftBklbjzzL
2BTZC0eofvoM4CUNIqRjMBNdKfZh2bIAOqvAfEiGV7NdudlnMZ4LGmIDbGe7TvEPtqRN8RSq9nDt
vZ7jzLRpWPMGIpHvIBSkNkExXvYwkkSUcxLXx82QRuuY32XvVGkBVEYkScc8U76HsL0gbSSSCiB6
mFZaDOmCOogrZBHJQmKup1fH1PxqhwEq6tvCUKb99OZJ0QgOIpBK/Wg5ehMn0+nKapi9o0W07lR8
MZuznCbEu7L47gOIB+YYYWAqIz1W3i9P/DLQbzQrLJBFdZ7Oe4ZbBpmuDATwXYjvI16k/+vcK3A/
g1U+mfxFkQRArdNjKPdLggI9ifQGf+uR0uIeksFSh0BClbwvBoOFF1tOvGYmp1FcLy9zZSzhjHyP
mXxsjmk5nj2AnAEzEq6BwGeRRAmhRR8cxB0ahSxwhrlBwYRWCIsn1ZQrJ6Q/b9gHvbbz3L8xfqNL
rEDkYuXmUWbNIXNoH3szSNWufkPguBjnlp/oDwEQnbCt0ibAu9OjHfB4qUWbrtX+Y96OQA18fFxY
cj7OUofhggW1f8bAABrqonDVzFeDvSrmGMOsBTflQ4T33B99CDY9DJuh/tfPE2KVz85ae0lRc3Pu
k/4t9IG/JC8WEArHojiMJCuF1s3KTyrJOT4Vika2MaZx1/gs8vTKKCMobIsnUKGnS+UCwFlbTL3a
gX6lMD3gzvOAHjjxGwwFPyIsToudV+yqSlkmnbecom9x4AgcNbCwWg31DRx3FefGZyuxL0dsCxIU
EOOc/oME7IDaXJJA0+A5m54CBVHWrD/HXslP0R9z3Bbi9ZsBEjDNir93ABUSd7wwLmANVhs8xlV3
BPJYdg4nHJKrprUdYArhr2qa9EX1JMUzIUH6hkNR2JSYhtByfHXyRUC6ZwogusFrin7bB/FK42c1
XzPFgVED2BaDuROM2OSzF7AO2IeYiDmDYtGcmfwSyNZn8E4vEqEMZ7Zq3tInBA8pWqyCW8V0VDBl
wrNwR4UREsoLcBPhhXcWbW7TxRC3EheNy2cDfJwBI+E2YuHoCO6G7yPlj3FwLWfvFJSy5d221fFV
ROwsi6ae7zhgpCxmoZXuqEMJ5/E42v+EMbe7bl8PJYnYWCk42+afQUUPd22oKxvdLQerDh7YYXZn
QgaUA8Un4UGkJbnSngRcBU3TCTxz0D1gjzDym3i7eIurEem6frWzLyBaeZ5QuJGPmEmsx3hyUDCm
kbceoRdqZEGqB5Xda3IgIZHDjZBWmja2xG4pIA5Yjte+WJgKyBytxnDFkidqEg4JSUF+Nhql6rd3
IGoAZxFHSFRSY1xd7MrAMBh8FAOKUuAltnDLCslzkKvxV5msasEz5G35LgAVeDu3RbbtAVlRCl4s
8lWBxwAaXVNAI3FKigFIgnU4+oUadX0bMSOFAWlawFY4wBjsBHprxnBtRf0D46pHtwoUKksoqZ+4
UKgKhrEnXEM5oJVgzI8R2iQUWiHEM+ZLwKxUjKitiLUW3hAwinkbAIHzJXcg5GngZ0SetkTSScoh
meWhlGDf9Nhlgpeuaj1FF9X/A+lXB2vhgvCwPa/Y8ENCy3lsGuulqn7FJgRaM4kyJ3qze2vLAyPy
01nCQ4H0scHKET5LVuLE0si2QGwi99unpRVECJ2ZIAn/Ce/AYVGNN2sVmmvM4WQ0LiT2OgjZ4gZY
qDOXTc4HypvcRplaztvOUnDfX4VhAUFwte5gkoFmshiKebB8nwb5/Zy0VnTDUGmqhQ1MQXHyF8Au
5JPEdVGQDUKiX4v6YnEFO69cVzwDAsJBaiLrwkJEjEXLVN0ebWRijVnBZ5OWJhQOHwYxblUQOAD3
rOvdttS+pW9T9HXVzMlyftAkdA+Rp2hvwBgAHMShIuozpY63oIXPVvtvKiCt4EoifTtVpNd8Rob2
kJDH0Prm3cUUcUJD1pRMyRbakeMQ0YPuDRJFBHxxK1YgEjCh03rtMrfGRayNDCSyAmrpSaYCclnX
gwHmX19rop2wtwpypFXI2436ZCoYnhLOr3CslDgzm8OUsQxKW5k4fzmUwvoHkFEYZTPoFWCyLkfz
Y61dd+MFyPr5yk4ybDndg9KLxYnDFdDQPPxG1o+VDwu6mEdbo9bk3SQUQ9QxDnTCTJZL9jvFL6KS
UsENkAOCm+SI5eCsSdOZ4hoVOkVpjEI8m13AtUzQ4VlE+GbryUbNjEBFeY20B46WkGAiMhKWnH/j
L+JQDeTEDiFORKCwEYqXxNIf325Qvz+L1o1CVqxAVnthLG2LL8j9wQTxZZzCpsfCysFesF8oF4fy
gTRftiikmnapWz0X4UeQ2wqVwJhVZDPt9QkLk0xJ+QpljtXO66CJkUjiVa9H/gcCWKAAZiJwMqfc
A3tSBCsRDbx6rM+coxYcadkdcDoJTi75QCA20m0FOchSwjnISF0qv36EyLgDyuw7VqudumcPoqEJ
ZzrWiIDlRQOKEcIa6TkCqxIWaM51rP8UmYzeVusiLl+5Ef1Gxxla1F7AN2BDfG4R2NbgYYlN+jiM
OZgA2IROLjkvpV/SzIyPsXup6mSHnUBRTTwtixk1bnBw8YOMx86LGdZOBsk8ZWJuhRBiRTcSrGbQ
ck6y41Jh0o+6Fcs2qCW9iUQvsShQ0xqZK8FggUEG2O/pd6z+GE5mzafy4i4BLsgt6JmlxQ6RM/EM
/ZcbfJjqtpmgPdovgY2FbBSwkjwaUOE7ND/Qq8UlU/6EwBoZ1PnWwgN3lGIbbGhyupLoAI7ewrHM
eNWC8ilR3q2ZYGKEoL1KdBeK2V5b8n9bRKHlV2Ey2zeb/EKZ40sLxS1pKKyncl35kiSJwaoKdOvB
A8v0wpskwKwELsgd5iqZmY82BN0T7aGTx3jzUBqoXs+J/xBWMYc51g6oQV4nB3ElIg4uh6e6q8FR
ybXKHkr2Oy9pLoPKXMRqBInPpxX80wY2qmPnQEBlUGOohciVqVHhGwg+IRxQh+GnOxTsn6OxRWKX
slrxnHkh8jUgHOYROjgPPBYxviMh4eyUFK0vYUbkwskqPkKzpP1aj/1jyB44cGTAGJWBUcLGBTfA
ENC9RU1MKvHqrCp8CjcDfTdPVVP808ILipDQ76/J9JgSnhVMlOAVtyLZWJ1/MPzqjK7fLpgsxBm6
ssqd4ql75ouEdhieZsCyMSG0ZwH2uUyZFAv1OaJ61a/btT80b31dr+bB3HA3VAAbOCIvzM5+Ye7H
fDiM1iarriaaGpxCbC28+yJ0xASdkYsjkiZsFY0SfSbwLndFj9Hv9YzeLrlE5fQXq90ahRwp2uY6
colQkKkDS6k+KKu0Y95TGQXmtZajUyMWoJzzdydJmcaas0aBUsZQPGJlEb8DKrqKoGMmIb1FD1Wd
GGONydx4wN3S4hdazbElewj6w4YZipDUxjEHn7ZeZy7xLKCaaXNEifRQ5rsSSw7Ww8pQX8UXSOjk
UmbDmSWdCYOVLzZllH8LlOp1HEE1A6Y10sftrF0UCKRPFNItW69/t4DQzGYjQkNmkdjQGPcORvVP
599ybP28X2zERMLRNRasG/+vK4hkh1rgVJG36nGY+4WYeEegMMuJj3ZFkSdw59Lrl55lcIxFbTxw
nVniqxHoOn5TjG+0zcsGyssiNFjeFTMggnSgM4jnQum9rfgBJG87IzikJkxphEG22bn0kpTwRaw0
69zGrIQma5lR3dwvyO4R5LhOX4xTGu1s56h1ZypHEqwnmbehoWcE6XUxloOiFrz7cm4aUzKriIBl
lUkIsoyj6UnaNEt4USluyMcOyTr2ddIxdFZhoFjCxajp8KLx2rqrgJsH4QamnKvTOsI3kNvNrmOQ
xY+Ff0d26CbypIeb/SrocYnhpiWcEwWV4c0HgycxthgFNMQbHNhHEzfHBA44iBgRDKvzbgDMUaC8
FP5f4303pNHXZJUA0LMyQYakrOB6k1BcCP88n6OmOCBuVNjDcyc75TrBr53zYBJUEyQ7FdMM66aM
Evlw00wk0cVGGqQr11ikBmpsNhh0s63tcs0ItvG8pdy1FJkf5k9QBwV2S0agPCFguHZPfU3Qa03d
8sNMhCJfNt9PJQH0vfhNMNLPlnpEz/ZV6u4hIvqgmfObliqLirDYUnsOEn0TpO2Bb8o44hXRKtBw
4oBKMo1z9m3IzhC1Fn6/gGOap1wCCk1ZElNeQhmkkcXDyL9V8fjhEJ6augiu0Nqq7euA4yQYK8wr
3d1p5vBcVz+28zVmEvZZr/rWuWBGizFRZBGveHu9+w3qPzmUwN3l4BrVsBNde2Nj4ycZV0KR4CzC
njOGdXcqJBBzetTtbewaSIZC7u+GGEK4nZxbIN9E8hLUytjcr2XhsM86+xg0QyJ9SJ3oqzdMruQX
/dY92fWg7cT9mYVP76a9cepXJ/COcs88IJGIWyEZEYFW/8p458k8v4x+bP9Z0hrwXOr51Tizj8TJ
LQ32Nh99rLHThFemBf4RUaAIzOVXO1jV/dV135KN9ozKpwHdYaCSkZ3za20NR1kMWbF0AiLgS20E
OFBAiK9PuTEcnaz+pJxxOe/lthppd3FCfrX4cUKV6UVEKP2fhKeVtYaRC6ngRnPKVes/ot5tgEUR
I+O4hUq20q0UvN/tgOmwFmt5Pe+y4i79kQ2DV6YTox+VKQ1iUj85cjKaRvfdJqsdUGddB+E3OCC+
qYF9yW8WeSsrUJ4dNAsAMn1psI/b1rTNxvF5ILJf8qA4GvMKsXlrQb3haMZtt8RlKsezLjxG80zp
IoiTuo0cxnWCX7D9ce/psREJ9zaAA+VhgFZE+/Kvbw6EquTeOfVe3IRdImUk7qlfyZlyCT0OLmx5
HM2dTlTBV6n/9nr/WdW7AxAla4zaknlTF1/s7DBe8n6IN5SFt4D9aeI3FwSjU829vI8+SeUG4VvS
xiJnAejRUsexRSIr9m0d9XUOOu4iKb8mCcWXxvfYP9nK2iskZw00DpgnXKvBq6J36zGv1mLw8Pv4
ujNV0FDeRiZqWXwlpoBIUV+NjladnVJ6qkVC3ZLPz8o2KNXZ53FC0brRhvQgOtjG7N+78Ow1EVUK
yYmxXNQyaptt7xlpmLtiB8CaBd1nQKkU+P92JTsxZkIp75Ev7RBbNDLmM3TZRiMFWjuxYzFJp+H4
5HDckaYMbDd10h5EEmL/xXRNUyxFsFx5k8VdrpaAHKSvOGG5m1X0ehVZnwNjyiQD/CMVGxWnjnwD
lflOJAGpauZn3vyRxsxSLUKMUXYf9FIcWRL3p63Lnaw4Opo0VQm+83TnEfiBuyOCJ2ZIVUqWnn9s
DvBB3VKUvkPkfc5sogpdTq7+lxL+xSjpg0ZVb+IhGbA6qmq441DV2NiCiftumrMe1I+0zK0tyCmz
I+Rb9KHTjxitTQoaEHyIH+TuYLH22bcf1XLqGwngiDy0vmS6CV0JCBDjKim2temvSK5qc5yz2JNI
QBF3YVUwHp8LzX4sCaOWQPk5MV60+IxbzAMAQfyct9jTfJdVB3K/ogdKogYkaK2iIgXtKUmjGd/m
Uxzqk2Ux63E8V2+5aAXRxgswOBMoMhVIVcEuJPqnJmyOyTuIkwunVDN3T005rkXSrTUV1DI/mCVt
CsdvfXZ30Ko1KHhsfYak51Ntlmik2cI2ffH6j+ApOiK5RWBieSt2E6uIVXpfOfWgKrAJ5yn/u+p+
5AStEv6ck9zABpd9WfphIlO90ZWFkgGelDlyRocuOoaU/lqlw0obx8dIT/bziP9J/dEH/7H2Th1S
dlI0T9UWg8yCfNOHouKGTtkfZpAg1l4CXkiPWDFV0V+tRwPJp2ZXh9YiTXv4Jq4yAtFpNY0m7nGh
0fUgZ4oUZUUrkEukPPUj6yQGVDjAZfhnxBXaWMRl5F5m07StnS3iLyTC7UE4sXDntl8mpnvBjdi+
UBsTA+ecWj9fwCje5S4R9V7dpz/95GW7C8nX61to7SfpXY/JmeFQVyXzXYcpmb54EkIM91wGhdhc
hKtIUUJUwJlXP452/o/EMObclsTGlr0drhZaHskHGq5+sA4DAi+WDWgiLFFXeZ8zNgr2E5V28wjN
h4i9ciVao64Qt29GsQ24KFLG6F2CETvlOji/AgB4N60tRWALzecvZaKr8mnVmiTwFnDQ7S1So3cP
lQKSq7aldUXki1dtgnzrnLeuU1FPcJYarjztG2tMrjmFzPc9ynq1QTj64FkXf33/WSv5qfUSzOQR
G9jGkvMjhwXk9MCJa9XSNkqpLs2K43J60Ym9RfmoZfmW2LpWUQ6Ne7XIHGVyk44SIihETAmWZGcB
zTDkkW5c9t8gP5VVvSQagjPOD2s8Lzz+Zk4XXbBW3A+tj7aNgqKfw3VdjW+BUbwI/i02hlbXSMdg
R5nWed3vWojABIrxik38nWnZYwkxQZtkVZLjAniXeCoZTsBTR25fron6m1YRGXFwuFn5MUPjA4hi
6gDG0A+5t1XCCfVHRNbKh8PYETWwCBKM219ioEiuo6d/mMTn0IZm0+HZ5LvaowgV+xYzY+8Oq7wN
HzSNbY7QzZgxCA0Ij0A9Uxpk0+dKkI3TJ6d8DriUnxWyCxtBQF39DGyP4oNQeP5dGyFS9qmF9kKl
Zzdh3iSUpSbGp4j2ro/SQmeKcqVTSxzIgRSaeQ7ixmpZRfNSrS5Q7Yh+Coimz7YmZXte5Rw9Bit9
Em9gpVhrjjloFdCpMDvkC1N/v29wzXBWqfQcB1ogCQowrN3Q/Moey27D40h+JmuXyHwY6KekPPoT
dAUzCcjx4BFZH7J2sZzo5GOOyoNRUmJZ2CuNsk3HDtZqvw2UP2s85t139sqclvnfbqc/heDwag84
gk5KFHlswBmKVLZSoySudAD++AnH3zBkb6eiHmzQETFaGK/ko5Xp1eOaNFKhF5ADWdChAoPSgX2x
zgChd4zAHQrGKd2oKYTlbJ0tnBMa+wN1n0w9gD0So0B3kyBMAKEGL+40fAEY6NV4n7BVlolI/PFM
uDD4GJp8GGMNREKhQtgm4PYUhF9JfGbnZcwJlhBxqq2vlQtV3THlxdFuETTPGZokXq4ITLaqNxqf
ZkK5MbLz8TFCcIaUZnpFWcd1v2LYzFD29tO1zF+08il0DgwgVAYKmw9rEhSkV7H7hzBfLUPYPJQY
sJVtgnAQXFNwdwFLJ7EqDWhWD5yXeyBQ6deOKWEIgKv5GWKfmvVi69ovXkSUcX/m7DHixUVCY1PM
wefHm2OzwWQ03Y1mtU0QWPA+MRcUuoJm8Bf0jvIY8fxIYomITfnPxC6RE6W24vR8dt1rF/7ItM7s
y92FqybXVtwSJBgiOoQUfZyG3xxDjuW/s0BqLe7T9mD6xqolE5QhXoM8ykGeERWiQCf4QMne0poW
ToJiihpJqnrHRIOkXTaZx44msh+Cd2nYZNvsxz0OHC5c64A8Ec4O6gC5tBxcfF0kc6AUFK854kKA
OMNmG3Sgy3jEV2NWfIR/sd9sksnbiopDurRAKp3OWWqEb6kYKfkdVQqtC/ItE/UhCb7diNxkDpak
9ggPTp34AKvGIU/saQSPE03pGmgSePVi9thnAZHRglN045cbk0SkOi0eCrc8qO2ziXySv0jQGYmL
UBgXRZAN8YAun7CKCyEYO5nvuLjSx9qSql5fASom1FM1kjJIZN5bk8QBXmIx4LJ26xmvAAPeaK8D
7NMY1jrwQo8VtKmPEsKQbiZ0SmjpUIe9IaTG1qQk7i4ZtxnUrg9UACKf3sCZYHv6qTvTQcoJoPJO
4jEwUUgS16eUG3l0rNg4qTXCWTgd1HGwgpS6NHLw5sZazxHDHYveSn3ySINsLfUsMUnadJDN0SDc
wMPWmZa3vRW8agMdrIDAjU2tEVHrGpx1wws0kfzMoZRXpEDb53PJhEAtOQnado8m5L+Q4ZnNBIsH
TQH+qwJ/2FQh6+Wpdl51WAiOIhKNY6nfWgqVigcVXY1mxisTqS0mhqS11j3FgLwFaw4wHr/lM6XB
CCERQLpoENaCS2othzfLUY91Rlo3z2jXG/ucsKIWN6NwEy6WOWX+GjiuBwhsa+s6+8j50WHwCWwt
3bQG7ylbY/hoGCRNGSXrCgVa4btC9olDOWgzUU9pM+qSkavfyhLFS8c0Bq3CQW4kLiUL93wmiqxD
CDMPdNbMONg0J12PT0j+5cjg2flD68XrxkqIWZ2QruAzyDSuv/USLjUqkeiZzL5GhdTGeWkS0J0B
CjG0yxgiUkQiuSIL0Vl+4rAdcMWZQFoqXnBfpq0FDlQ9+UrwYCHTicKUB3XapD7wfIuKwz0h3WPW
WaQouwPGwxbBpO5BdHb5Y4c92s7Ug+LMZzmde1O36OJLHI4ra/ocYXBHn5MxPjCUk+LWnFX/UtS4
iPr432DMa6UEUcpvkuXi49l2YGTk+CG/yvPSluMfTwmSlPg76mG6sXhU1KcYvPORCidj47PDGbDU
6nEnae216WzEuuRG5VPMbA60uSNeaW33yTWJ87UOoqT2+iVtpw8O5VGLK5wmdZLVRNDcBMiXo7ec
unQ3eIpJ3ofhcozuI8GEnk4VOWEEwdF+bPbkrEjiKmNt5B7mDodcdKxAxBH6PahETUxMT6kVb6I+
23ILenNY1aJi495DkLBAJxYedG9XxzeOQfr0E4TVs0gHfW/g5KuuDFu/89eke/Hn9aKB6gnQgWwg
LBBwrjIqvtOGBpAu43En1t7srph5USBsPPoiaPUc9GzlrUuMCVDow0j5BidysZc3FoWq60ajtpfM
qHssLixryQDvgOhG2hsZRu9Dqx5Gk1GW6+IU59r+aLRyJV9lGp6aAgCY/PCe+EMsPoJmGraP5SXd
TtO+iDfUberj+6QfveKcWfEDOb619zKZAf1kD5121Jut6/xy5qJB607Q4hap4S/dD5nFOEkjxzoX
VgQcr89bceeXjcnB7DQ5KeFNygIjN5JZ55BDtzf0OXcvhZNs9BePRnPye7J1H3cPYDbKRt5xGufJ
GGb+Uz9nQDOrIN7S/su4Ey2jDMOFOCFYSDGioetJD9ZgvkxBgC1lL7Gms8s6qm1ZmlX3sZxPooli
pPc4dajUaEePdMpSnDSUSILWlXHkozICCQ+k9QRRW/+6dh9ykMyC+qwUKP9Iom1QNDHi/LM49pDO
ceiC36gF95zxJQ37Kl23Csv4+ODrMJhbMuryeKvRupBvEoUdaDrU2rYrH0tjL1II5AvyXmK6tPNF
kxO5tXC5XvZiAKVhgag0bWd5b252rmJiDxWiFEG4i0vLLyqpPBiuxMhhlvO6HLZdvdMNLGAgjhxM
6k4cwUsLcWFDGEEUov4UGA+5ojKhMC7TlWvgM4U+M8NLNuSMTc2X0ucvo0FKTVSF2y6LdvkYHwsm
4Hggn8VgSnO/3YL4B69e1S42CIvYPf5ayTogVV0GjorzY7oO53Vh/KM2sPAPvBthcVHAJ0cYloAt
UdVXuo04aR3RiOfyWrIK0ade0+tMV0X/ZtXsCKrHa2rvB+1TZ/byMg7CnbmO/b2hHTXf28vca+JP
Uoh5Cyt810Z6KbWntLAogM6emxFsAPWBMngP84/3W9FI5xoHkV50NiAf2yOCj5D0EI4pyDcpmnls
yGPQCSAOPvS1x5zPYc0HnU8wWwkIHHjY9XogXtgYtD6A0KwG/oQw+pS3r/hcQ5OBpT2a5qtzcJPf
NjvyxfvimFkamtRNluJUJoOVJnr/vQme3fIsJjM/RCE4klIaodFYUhcLBtkAe49/ist49d5I4zLn
Jk5SG9dZsl7QbUYZo8u5ytskGSIN+00L9m7/56cc9Ex92fmvJbt+P+DEpbuAx83S6Z+HFg9gR6Mj
RgwB1Ywx2sqwip6RlG6mcpSUeGz8xDrMo7eCVAsVF16TY0iFgtm74vlX1egzMytqjb6GiIAyMXVt
+xKrHRqAbhdWwxLHst48EX5L4ZsUIiGo5ZQoIYMuYZvpzCQYsgC47x3NPkd/XlZkQwQbIGC9NVex
oq6zjIRqGrhq7TQnmEwJZoUWL2aAelDXmSbprBiwRSurRFkEKm8urkx3LraqudPNnelS3LqClSkj
VLEMLtFD3pAJ4r/1nDJEqDLExcrqu3VWfMlJZyhhPv1/VXJIm3edzKgJi671nQVAY8U+E8sXFFEB
6qQOmpAJRQT7mSQLsgRTJdpaXrQ25SYJeRH+i41XvdPoxuOwR0NcR3xGikHML/EGYbMWW2qCIjjR
AiyeB71QycxlCyb46Whx+bRNIxl7TGdpsJyo/3V3Lu06xWdZ6FuSUMQsNxtvCvKa8Vrw9OBR07hg
+KpefLb/MXwNgmNN/IyxTvAtaA82B6tMe1HC9zbUFjKjMpKrRBzTbBWT0cnRm+kCHA/z2melPal6
foyif+6sP4a5fQFQebBc6sp+MdGL4EOGSw0iWONzFTSWaCm5oWGz7yyS4GSQBlIrG2OT0sqC91pB
wfHjOQQWFU9eMa3LBOf38I8IHrvxyKW7ZRXUxKCfzSB+scufRHkuE4/z5NVQprNmQis0KP6BahxQ
5+C5ntkC/jonezCmPXPWNGxqZURixDYCI8vSiPbnaGKa6tB1x+1vU8ZbUzUeUjYgAoVEHhhlRzyN
1JdTNRQuk3BpQebFYLZo4qD+eJ7q8cZS7l2si3eCEERR0BhPJu5rpJ7k01kowc4+HqRpCWVM7Blb
5CGeqn0IftATBmitDCBVQGugB9ATf+06N4/3qO9xY9D5ifqi/x9JZ7XcOrKF4SdSlRhuzRDbsROH
blTJTiJm1tPPtzI1VWdgn4AF3b1+dBEVWASevQAdlpjwrJU7HqboMUonQARsfCBRDolb2PV6XH7q
2qKCoQreuopfaJh3npx1u2LjAfWbmLwLRJ7kLYeuu460nUhXU7A3zNWGBnxf2qsGV0B9qYwNpoVj
VrUw2z+Cf08KXTAoFUeGMsPjcGwPHZNSshxzbDdkUyhEFJYUyMvtNUaSP01/G+K2dKj7LDnZdfvZ
8Nbu8DP2DcTuuETo9ZoG8TEMYPQlBVZLOwjPY9MdMh/rtLlNYm9tkjVoFvTmQS1k5fwzkrSjFbuB
HOp5q87Xyrh2ls4y060QM3VVu2cKUvlJ0JbtbCPhuvrTe6Da6GadtcsUmw/oZbkq5knmdKvY9f1K
Afdoi9+47xYNE5tobJBbEdYtt3ri6gfobAHS/mSwXAFIDhmnReAvXJVNSFKpYYaZmUDDD3b/w1h2
z5NAbIm3KvjKuqJpsD8JXqrE7bPuqJvJsPchw99fOALohKmuDIP8Ipb3ihR4GNjknLVPLar8q0dL
dCVs26KbXyp4bouwjJiZSA5nIYEY2RYoUDwraNxIDK/RJPTVJgk/Js7qA+n+j5AEvJ1tus4sYs6x
XbYRYYSIAYBaXZ+wn/Kh7ncQDGFeLqpfsXRiJecdsASRjMkJTVnOG6BFTqJTvaqAe1QFvvir2duY
mDs3wQBH3A/h3d3XqCDtxlodjBeA3Y5GRYNuMntfmmsfU6CRfGRigIJI0FX2BgaQo0jtNfy41D23
hfXSqB9huE3ThzxGypuTNPQW6y+mdIhIkr+uEiPwQxojvvpFgWSuvWXJvtH/DZSFWWswD4g7lTnA
M08MuZl9mykjKBzUQ1tXQgkUAKsdUXVN/N4HT73/Utd3og2nYgcrM3nnLHolvoYov8SjLhs/ZRWg
5HmwmyMhbesMvUrfrfhtIIr+tAr+ISjDRQWcapYvHjUYrGOIf9TEOIn2Rpo9eG+W2eJbM3F+0j4q
RJCzmcMXF9Ec3S7UlD4FzzUcSbMejMehQATo87KiaExRAXufiv5eFxnXhLgeGh/Lc6k84nogjXue
qOTKOD3T8+Yq2rlUD55Tn6c8O9Fxs+USzS/NT5YkVyN+M63bCLseTeeGcseAGgYSJ3Yj7W+KS9TN
YCJ2PwCoy54mnS3yiIvMTV7tTD8Tldhw2EqP5BP5fL25YpWLB31BM1uoTs8MDeS14ozGY2zT0us9
kszkB1gMY8Bhp3mZKOwUEUbSajcQwexNdGnAV2wUfhXgfqB/mOF1cH6K7Eq713UGi23tdC9RvJ4b
HEI4CsiAQ5qBfDuLHsSjSE6J/lFSvsnl4sbTp2E8qB6zjHGCLuby71jsQm+LPhR9kw6lxmFToWU2
+1cSGS1HHLxRnLyDcFs0eysmt+yAfQPoHRKI10pHqUbsDMY6NyRBr+bUBcjJu4n6kOxGtsRjjFuP
o1oGCUr1nOEsXGBUE1RzjiAUeWNZha3R2rDOKhCD2JXm8WqnCArhxsZTHtZLV7rfAFgAv3iOCC1a
Gb9ZtIAUZ2B9DrHjN9NxnNY56b56WxxDzWF7aN7b9Bwaw3qK3YueOqss7tZtBkSUaxfT1TDqgum6
obfwxx9+rEYIn+2y/qMaLbh/1VphMGroCBghjUxWg0yZ9s1Ampy6dUsykMgUE/qbQ4Z4AKKA9ybH
3I3+Ws0+QvuFjd7nOJOQCNYl5jpcK8oWuLMm5lOzN60W7uvZWYUxFXfmb9L+NOrOM7JdwGGhDJTP
2HAvOYhkNmH9Kd54FYN8AMLeSFtCTrJfdWnsfVUke4U6jEtmXnRg/kwg7uoyuSgZg3MFA1uBHQ84
CXQe3ZwzE9gwaXR23++MVt+U7g8pTGjyqegpSTwJiJDQbQANE4x9lyPQtdLuIcmI8ccehT4yj7V/
LYsig0oTEvU4Pczxdia6EDWc5KVgzv3y1flkGsbG8RfeFB6Sq3lopDPkM5lsQu5ffbKYJ3qpG+EP
2dcDuN5s+HRDl7AZoCKE0gJYEe1TeRDn0qDzl0fbf1To4AdGg7ElK4v3m89EpxhRD2dCYzELXc2S
tz3BR9PXKz+BQmasRdyKvAKBA7ywoeWXmqNYxL0hHAbMBWWJ2EwkNBFHEbVr/lqKNJKuPqqgIc0T
PQbuyXr0SYXLFvgXJoAC4ymAUu1/nPBfYl/d8AFMhtuSEL/lm80lcDTabKkJpbX8qUv1ndWqK8sm
8wwkpUDJlsIkDm59scarHzL59jg1GPTetQrv2TVUfqXliWSbMrsk1b9Uf0iwIAwTUr1jMT3oPI0j
e5RkvGZf2W/pXdLxKfls0BJFZzld4GDcwwISza6W7whgShK4EBqb654bSjcL6fr9ztQ2NifwKf5H
215znPrnFHZN0tK05lPMAHpqbXQ8VLZ+dtuD0Vub0IYSSgfykzQHZj2xTi6WQJ3Ub/3s8IE770Pr
rsDESITE+HXJCukqudWGsTYz3r14qffWOmCjS5N17rmLinyHmFymqj9p0WtJtDD08dx5G8gO3LE1
wDrbPEPAkS1XSV5GQoG8A2oWog7PoTWTEIv2hKUKp9rWsW58dWWfEnLs2vLIP5GZmtLhw2Y5sXMX
uPzpb8ayYi7y6cA/GLFyzoMrEYQH2o97YQj98lnwsJJ0Y++5GVDq2Icq2I7tzfQRlbUeSjbMMkzL
BcGinEpA8iVxWq4e4xfUIseaouVe2PgC44Mc7cC/CmR0vEzrMaF9y7lxyB0vDPr10KxV/d7RtJIn
L6H20VACFfnbwMsQvBEIm5DgmbC9EqnRVqTQ9DvykfrKJ1oMyQr7opLtHO3gIoAMOMf0ir+rq2Ht
8APqhJKJGiO1CO0ARiuSJzDoIhG184tRPxAIh7Qq2rqkernDMTSbnQVVq1Y7S3kNa2WDlKT07B1M
HrjLtOwa9dCXO7ri9l3JicL6mkBLahc5Hmd9B5CrVCA80SfA+gBzGdek3bvutw+2H8REfg9LxX1Q
SDhpo464aSCq1MNrk5OjypHFYL9A5w3soVOubdIRiZegYwiqDEMOUUpNRGczX2S3L+p8zxlSlOAA
lt7cr9AHGOVXRkMhs09w8c1TM38ISi45N6DjTfmSM45WybSPfOPB6zCGMGxh53JcwrhPdl5edXfa
adUpGyH98cX5GXn5MZobtvsIeSCi+MlGAt9vEgcmvp/PpEi3CFHmjhDgLScWgOlY4ReoN5OGyggF
JtXH7ZfTknSEiDav3r3u6LgHR3tMgjfjmxCgGKUUf9xrSJWZD1B1AcPTzoIJ+c2IChLV0jWQjsEi
KVIad1tTdsmniwm8V6dUvBK1pS3mFpzTR3wzvkZQOInPmrmsHePSW9kq7MFIsLRjkOqLR5czoNIa
C9tT3w2gbIkoU8U+Cj2QMn1TlmRCF+p3d35qcXggulppHMejl56YR4fHnH55CBrh/iBMkHZa+qfi
v0+BkCfcE5Z98O76CxZkp8bceJBY5do4/zQHUdaKJu+yYo+16oesuHavCuogvXwS/7z26Ju/RgTT
AD3RaB6yooI5g3AVRkQJBpOTDRXVSj4fuubaEgGHIrvX6M+BqOZg1aFARCJb7T1k2ZyoLEo/63OQ
0vEaSE+euOd1hO39GW2XbxJCcC3Zgkjr7VJG/KfUR0j6NhCG/oVvy9NRdL0Eze4xCJzlzLvhW2Sm
90ddO0PLM+aQUccz79lsgsQzqdYRi8tk0UcXvcRRtLMxKnlsLYIiaoQbOjhAo4tB8HroHwY12hRo
emkv8G1+eje9RUASw+RdLIf877seJRuhqIhlgAEb8nNYj8tR+XVIUop92jYJoeDhLmsdca5Gdhy5
e7wyc51dleFRZ9aU538ef5rmICZXBEC4WX2d8xt6j1RdQNf19JkhPNfgx8rwJw/wldZ35AQ+C5iS
BMXC1J0lb1KhkqDWEb3Q4ZHW2zeLgaCD0Uq4ifohokmxA5LhSVwp9F36vfGgeMYFjZ6oOHFkSnOo
ARVrztcI8WRrfzvOTk2mWz7hKcrB18iTQbdZcLNh1JvB2kBNri1e2ca4WvR2c5hP8m4TIjab7P5k
CFdnENJynjnaqSQ/1hgQAo4sSTYsHa/fG2ZMXzv5a+D28PP6o4E+SglQUjf3oedIfbSmi8jNmS/F
E8XZsTuVwadl1euQ7OJQYm0971+lcukcUnkK4pFUkvPTFMyMqrNJPIMNfqWQMxRuwrXe3CKyNBmo
pOoaYcY6cAkR0+udWxHYPqJUbKaLDm+E5bA12mWl6qvesw85IiGdV3GshltMI6oOf4C19RhSWO5R
9yq31wLNbMJ0ExvrfKP6j5HvgwaCM2GKZLdAEdffJ+0UcqqM/P5N6eBBiGtuKF537lpXQst0L/lo
7SSpLrdnSSslW4pGUAQUERDekKxRpmq/zZxuQ/LwWyJze+Y0vE8A7zjBPWC9OD16/HJVAtDsXvEq
jGlx61BbWvza5PMRC8zeWl9FquowoCcqZUNIOkSxwSg7VncxALqI3QCr/uLYMfrF4Am3COBr6pVt
w3E2xXc6UImUDcbZG/JlHtCm6N0lP08CthXW2QY3gg5cNJKOxJmcNCP5AgGxxfJlZPg4yEvJwp0N
Fhl9+ryFHcam/gEQgj1ZfZFv5qFoqFEwRYwVkJgLv/jEFYSAQNIXkaoV+sRAgb7GQuDarkT9VTuJ
FByJIFW8QdmhyYp1ZbqoTu+EhnuB902ak3yX8iDpRHjlFYTqXKlAKBrQ6144df4dMreG8BpBspJ5
XDZdgP6YYGoyVAQEHSpzrbrMbp228zAHq4AVogJonK8hJjMjuIedAZI3bro+36Ye7RTkwIDwiJyD
wCYbtYXoXyuV3dvFnguXHuHSA7SEB2ktyY2inp2aQM5JeXALSSCrCLPQACUC6phBrgDNoVJ7Iul8
znP46GfsRJI4pcMiiR2GLpMY717rezSCIPnhV0SzINF7jIEGQ7FkIJa8w67rL23qbiQGBtuDqqkr
iaCU6DjTf2L2UQag/pEQNwJLnWfAGtGaismPsokZw/lu4upJNUPvSkffb2Jea5ziVUcxMlFFtBmU
e8v6DAimqsz0zwcjuaSERcn+z9NB5Akyg8bgjWcAlDKpPyEiMoIOIxQrXsgDTgkN8LvUUMGKyFeR
gQTAtkGSlSGY5VlfcePscRIpUxDXrxL0MHNw+fM4kdIus4PNR6S0AReAzfI+zc9ik5oCPD7b1qVb
riZ81pasbew5hnZhm6NhnpXR+oiJyZTmwqBvmGHwJCTxPzgFKalgXcIkKyE8CMBj0GkusJ+/MDBd
dAOclhyHBvt0PAChDHTdW+Rtwr2k20xojeTgOn8Euc/i7BgVhphrIFUAxNjBNounUerjS8ASEY/M
VXMUkp4HSjSEGKJZ6AgnAhuvzB+HjW1OmZV4gWyu8YDfvbCQ2wZEuowPpRI+yXLZsP1ienXx5vIt
RYPPpSMsz+jVjVISzMK1KIeIXbdDewoEiqJM5Vab8bAdhnvA7pZZaO1kICJWmJORySGAxB0p4lAJ
nk67+lQBuZRiocrGM6udLFSoi8TLkcYGkU8F+/MhXphduUMXIHsnWprUeMVm0mO5GlAQIGrNlM9K
IWmn/1O1E+zUl8yrS93YylMobj6zvGZYB5voE5lLW2+T4ZZ7/3D4JBrVpOrJgB5P9/X4TTkAZ+lF
4nRPvst2OVeHObaX2k2g5Yo2Drm+8sj22UzjgE8DGCcs7AZsZxEaTVI+pbtKEA+4BkVBVpysMpgN
G6jkLz4aPS1KIt8DPjctTjsUMpHUweW6pOjYkYbWV9gJu7L+GmjElQcAjDFfC8q/xkdZdPsSJErF
lk1hOwoKoXgn99PmjOJtJR0aI0lujcCj7/xaFZBEF6KfmdQXkeV5KuoChVwWErz5V60CG67fPXNa
1ooHcox0kcOGyJatgaIHLX3t6pIz4XOg22ulJ2KRYqRckwsvxVMzBkMK1+rlHD1W4NG2Wj3WFa1i
DD3mybf28rbYBImU7bSSXGssgjV58A5eYfK6h7LFkYPrKw82lUsglv6Pj8+lzAgqIusjcyDzqmkL
ZDodkC1pyatZvItHLLzUCgJyLlTdvXresImBd1LnBzlO3z31T83NMkdQyx9jx0s1XwbjpCTPXo0e
nc1NwW3+F32Frh/8a4W3JH0wx4+//FdihdRhRwchWyv7ALp/zYJhY8nFkSOReYFjPEKAF2JnChA8
UsozpDUd669Sr86fhPRTKqW5i+IbIOkjHwnpIBzZVryTbKa0HnUjNCh7eZaMr2aKhZvpOU/qbR9g
XSXyyuJMEzLNylvd5f5WLCMGWchNuFXGT0XbkOGewORXwMFYzRsaK3CLiLqr5KAeV8zL3sUgYLbz
b5XHYGJINNaU52uvh3TjCW1hpPl4zCUTGa/EtLflSrdBgdSrUAnJJ3aQzRlIdVd47yjZFPvNJUIa
AZ/ecDyXsdCtOcRYWxIoWkh4VwF44yXhsBEh06PZQOI+J4vYKuJNHKycJ17pVE02GQVTQ3UVFV2I
mU3kf13+UZFxMG55sES/HdIMMwFGFwyaBeHwtHPLCOFNBxX0XSW3DQ0f5u2Sp0fqJvHcB80/q1SO
KuGhGfeBD1G7j2lEhAipZLVCfJSF4I7kCyE6c2LUZEEm0V9yZMn8474pQMJiWhaMU2WS3BIcumXp
LAFKOkckO+FOHY+Tl8IcETRDFhDCx0b9EfmXfJVcZeIxVAywMHpzRwf6eEfCJD0IM8oZ9AFoDtJh
5Tfkevnhyr/x8yYWni/gAYlFxC9cj1+WhSRP/+DGSLKCHP9xrYvQm7+16PxdwCqLGG1OChzkxCRh
I0CE2rVyCkw2SIENXxqECdlq06dZr59KiFPk0hiWI+p97nKcsTsI/e5FCoWkM8RlNmRudKgqxsyR
YVcQWTynog6hs946S+nrq7uPFFEjRzeY4jL7lZoUS93+PfdTssR6nX2ytMiur+vE/OBnJhxY0jaF
HbeoYp5zGqHVW9ZRclOr9VGsV2yn+i2ukc2gvunGe60/mfY1slHJ5BtUQ9vOLikzY1TJWFYwGFqt
SCWJS4O/B0RkBhKYWLLgpOBKVA84BLAkmovWAX0Ot7X/ek6Jwukj/TCPOmwz+n6b3isHKM7yN5Wi
nwbsS+RdtgbpGLAGYieTdymxlRPRABjzXhkAOLRQOs1gm/i/LZKT3OGtqcuLzNLxz8iU5tbzRXbU
2OUgRT0xfP9iGLNNQNuBXxeAQOG+ULWDdMfjDP2DFDnPIXPvKlgY+0MyETgTkWfJf6uBKEGDFI5e
LOiqcXMEjEfXEDWHGs+Pw6bJK+PBbv0xThywRevgweUWROT5XAZ2kXVQ3Ti9sZ7S3jF0JKgd+d68
gkNzGsMrFQkyW1NrvMzBcrn9YqzXTOySAH7f7lv3HCGOWo6fxsv8mbwH78F3/zl+er/FdxgstBeH
v6bn7tF9xa+ofxEa+jY8zff2w32d78OT/s995nb7z97SOy37l8/uQp4+rOsXI7/6lbrrkFfwo/yg
Xe/JVUHIFi3GI76T2gLB4HledF9Mmslr9OXeYJReh+v4b/h1Ufos7NfgX6eu/Ff5aTZ/tVcCSuWX
VNCUXTiM/f0kcu3tL6jVo7ort+RLHcNTt4tP3ZH/3Tp7Zz8dYXcInVnUH9ZnsclW7tcMth0uYFbc
R2Xk7XdA0t5mDphDhYZ/4eysIxPLutnSw7al33lbXctLvCJN+GfkT6yTeVE+OljYGMpjQXbCA9q6
JUDehh18QU3rItja+xtpAXf3EJ3HzSne41rfmAdS/Y/lDivLol0Dkl8ILD8XD/qTc0430brYkq96
cC94t7fQlAfi1nbJLTnjED4ToLDtN+hKVzjuNgTXnIKDc5sP9Q7X0CsqoaW7GJePt8eHboUNd2Ev
EGovvlFhrtDvnft1eG4ehpW1JX/qoGyHDbUR/cLbOod2jVviPOy19bTPVvfyVm/NHbzIQ7+2DqBx
CJCp7TuqD1gBntMzZswFqcm7kVK0Zcd/JJFwXWzIVA8ONGnNGGvdzRw0IBKsugZleucUu4fe0omC
XqXjZXbCt3D+HDHqhAj/KnWl6i4UGDaS8MjdWCE8tFy6cCyqa1N0xQ9EZR59zl0Vv/Lkb00OP/ht
OInMzGJVuebsJeEEvj7szIBNwfIpHkdBHqFUDtB/AwgTOZUPPx15tC2xgZMGkhhkEifjdO9O9A+Y
in829JNmvHcqFaTgkx5OvB+Yaja4AKW8HPZqqOgZ6CKSKjeH1ZhLndDIkCKmOCheDNk//45hsINP
IuPdBBZxYpJlg2hVBOm3JKVnPHdthoZh1J5jO/oy8n8NsY1kDhkMRbFtn3NtQmAd7LBVLRqsu4Xf
Xkpn2KOaPwboapGoMdwdtNG7J8GAUWQDMnNUWS5IbF/3rcpi6iwN9Zt4S3p2F7aJeamUDI0kh4Dv
tuC2IorgoC07Q4NiEq7Oj989GzYrtUUCYEuhcHfoK5o2YYTYRwZmSV05OzM5qSfZwv0Wny+bVkbA
t8X2AOYiG76YD3L6fm4NYQhiogIIQPHYqzQ3+zlGBhw5FItLEBR/CD+Xp/52MiwGnkPKSC3LHIdS
ccCxsjUuqVtWu+mRKZmT/6R1ykEDVYxYB5HHzb/RWxCAkdGeqpC8hSoivclhmvtZpcAFGSP8UgU0
YVXG4Z+RQ4WPoDfd11p3n9oifVTHpzgt91M2PYDoLFSDwUC/mqSNJ016qW1jQxPTOsDY3VffDaRc
BZtffrbgZqqH1KQjeLncWiMnM+MHd59YF5pxfGYxj0iYUAhLrG02e7JNon9JB4xjHYqJXM5mL4JT
vTOoeUO4QWxGgUY1c0mveC4FDdqIciPqQXDuHGLs9pCDJ4OX/nWYEWjM1EO8F1IQCQx/Etcg9hDk
3AZTmkbrQaHq7JPLzjIhlepDoxAQwoHGVe7ABatKOYgIGD3Xm8aBSfCBEikgZ3uP+QqgOihQXadE
dzFYcvxQSEtA/sUgplK2ExBr3ajhQ461ghwpPh2l5ZwQosBZJ8mnKhmkIxIrkLcYWVpkn6aov3Vk
QdKXyRAVMSJl5KjodIVALuCV0ClQDROX6OD4gc/BTkmPy9LsMWGH0y6UyaI5OBjEyuI1hDuurzLr
au3HnB3CZN8XP3HzWEYKz3J3JIpS08h+oHbXrJ8l6QHnuMmE51rBGdGADjgo0t4ors4ignbumU5i
gvFZAc5wPHPAoBr3MXBUiYFphpOplXSUYi3h6VQ0YyMBqMRb+YD4pESg1ESquux9TIH1BwiJHZ89
KgccUsKWVgQdQ7EuCI2COHqlwm93YLRE44oCieEy8O0DqjqFY/Rk3pqI/N0aHCanpg0t/PBUll8p
APE3oYYTF2ve4fAcc4NEI2im8ty2ycoNtpyKJW1LwpuNkOQvtPnkNXjbeiLtgWh5BJsWyiyY1iqs
Nlw/gn43cbfLydO0OG4n5Dq6pr0ij90DBqKnIoZLV3oD4E68YG5JWNWhCmvWj5wAKJfT7suMQyoL
sGbQnWKaWA9af98r7zyvWsB5Ph2P6LYJbVimSrWdiSyuWTEqUIYpw+7SHkBBvAnbNYZtesZeuvSt
w59YcyX7kl48lHKCAtMBMcTAzCwYEMAixIDt445ipoL2IN6FFbVYyDrNIC+DLqtLQpKSJFToyi7y
zo2BpBrbmSGZ3qZyx5BMZpOyd8gh97nRABMKGjgGlbDX9xqGhoBYWwiVegDWEm0z4a/WtWW2iUKJ
YpIcTgQZwliSq8TxLEmOBhE+xa6gw6BEJFt3mMe7NLn6TfXh4/3TCuR0qvovr+uLHXf7CUojqMy3
GeVa5hvLeX6pgYskRypUyheaB8u521f4oghTKWOGRaeGQxHC5Udvv/B/j6lCpjO6NIW6hBBGHyIF
jSoBIGoHUkcC69zUcLYI9BD5pLXx44zxqn3X4nKHcHo5x+SAZ8CtyMl8S2XXSg6YI9dpPK3EBjNq
41p1sD0njzlqpMHNHzSCmvSwuXr5iwtJktm44ZBvt3G26qmFSICFmJZmOGKbcSUHkreG8ghp55Mc
lqgQtUxoXZh+SGzA2DWvLS754S6vATwI2PY6mw54Bd0UWV1DMLVSP+QKOq8h+kILuS1D+xYiT06i
+MPlW0wDGUkqMA2eaVaXDBPeiGcnRo8Y1MtC/OvqXjOANdg5LRZci/+nx43F0jo7Lzoc20DYTEuY
E2sCK5Mu91I7hNEPk6YIqORVr918VaLT8VJzG7rsRUlc0O+M7SzQby7nAd4Uo/vUkPSlTklfwFZP
0nWPAzhhGoNBVc0fghN0FmeoGxn6B4doCHxADe9SpT06+odw0j2CdvW7b4KNi0gnyU3I/vwZqn7R
uxuHBC74HAUYwWT0r4biHDvpzkXHKSv3kGEejlGgzjtkgUTxATLLLko49GZ03wVaLGj+q3x9w4pQ
IDJaZWpAbScgyKfElbXM5C1ZTXw1ax/QPrWb+Ui2efDN9ZLzMVBNRTL6RAuLrqKAIF+AT5tTbhPz
QrZIaQLtO6LauCesBAuaPB1yASrCpJPPgBU+pvswta7c8XkAS5oC7BTFYoDA0oHBoTMnlCU2CBY7
m7igI/tH9vF6ugvaITlWpYIZjkRYFhwLql2OYMyJRZFumt3fCSrNDlI7g999Y3C/xY9Fs7GOoFPR
ruSiIKFUG9w82T0VYAYuL4RliEwUifekHvYQUOXYcv4Hp1la8TcHAgSFkeeum6ZZp9iKJKXkxuMN
0rNnzyPB2gOKz2uX4xq+cMff6chu0vHmGFgY2XKd4S7+8CY6zrjUh0IhDqw8e+qPbR5xyj1ycNTH
8VdpV2ZE8ZClLj0TMYsNCja3DynJCDJ5c6ZS1Wcrpmhvumd2ToIV9zTwdgUvT9O6p4ynfWLggywI
Deztf1RO7yPeAyiMJlnzQ7Vby8OiJt26Lsstnun6WNLsEnNIzLlGKcrdatghgVh2VMlwWYp3moc2
Ce+aXKuZL5S/JyR/ODNeKA8h5Qvfuc6Z1+sliD34qpwEI8gnteOqtQpddVyf4tMZCfMakO1OEHxj
tMHKWFeYBT4sjlhO9S9wd5oRHWvGgmEIaJ8DyQSTAPKWp8hLDs6ECYjTJ02vwbbiaO8HnyBX4NFQ
omj58o3HZtSM0xKjNfYu3g7eoxn1VEbUhtojqWf+DIz4OVX6J8cmn4szWh58ggbcK53ZzrvXwHLc
Lc1+KCYocx63OOP30MhpTC8ZTB6vc4DdwigeKvU+qcuIvBY4ztWsajuTc1GInWBt2t9iKMTYLccU
tGslq+P/IQFcMvZqB6FzR51U9Jj49b7AJpSHv1V7TaSE1LxnVvE4khygOS8lXDJtTpsQHmNOXayF
mCKNcaeZvxOaTa2+gpUkQFHdfCvpROjoFlb0Bx83RRfY66GqLxn2snxSrrVF4wzA8slVc9R96rrs
YyyShO4A/rNXsDJ+FtNBdnQHPx08E2WnGfWCpsSyWM+Ov6WibdMr1zlNNuxwIOzjJV9SCstzNRtH
X7+gGejCC2KvKBixXYwMuVHJb8XgBxEv0yFaYJslCIgL2qn221NH6m0a8jkG5k501g5AhtVTuPQ2
dlf9rIizqPtmvWM5LvInb0QhxSLHR6HkaJfNO33eC7v715ELOkTuUsV0mcOWmLCTwdmUKpAuWvAj
C6JDkRZATETViw2LYwCujt16cqaVZlA9JpaS7pqQfKwSkQ9vWaEDmpRgC+l5q71xVbrzJRjeBu/V
T5sToqiUSTIdz/2whdrKiJwHZIvIAnAUBBzdJ5YTUweDQjjCQBrihBIhhFPeB0AMWrSxSNHsBa7q
JXf/54XVzCOOTqx8rXsvvQNNWTkGxpDBIi0+jYifYZ5aKAqRDMD2aYJojh8ix0iqbTdXrwbqOVmK
1Iyg4ciZGI2rr9RHypyrm9H49YRi8Vv55VLWMhu1jVHh5ffcHS9upX3KIEcoyLj14RnlJkVEO7Wf
VKM40CtesCIHS+BdPnyHglRhOpJvFKvpA4FXWxPPuUsAZYHC2pHek5iubDXVqJwadpWmvSHKtugF
Ub8NNBxucooCxEIhgfMcDuTilN4poo0Js0IJ66kRg1W+kBoS5cgkXp3qTTEigviAqEwC2V4EnZah
JWGbt9mWDXVNajOoudhax20UTFe8BHu8Ck34Lp0Ldo0/Bt34RInJ/C1fOqtksVhA4g55N8haguEh
UiD+2icnQCOoWMdKu9fx0cuNp2xStq33m4EjJBayuvakEcLpxPnRHdeG1m98uMih1va+HmHoAnEg
oRzyEThUYfHMNpAewfig1Yz9d93YcWFRjoCktyE5JRGzYNTtNSvE6Ok9GFnzwjQTQseTCBs31Tay
cfUMKtJ546mu7zOrgWfU51Y1vqMpOfRFgDupR1NYHBGLPLu4eazpXXbRoJfUzjPy1qegVB6kzCGr
bxyuc2Sn/qE0xTVGCgV14Frz1k00zYKyTXQORy+W5cP1tYsOoo+J3py/amyiKhn6Rm/sWL6V4HcY
/2FxCdkH3Tw+uqfCRH1Xv6mENwatTl/13fMghpJfeT6aMlgzWS/LsSdR6bM0XpMRWWexcukMcP1T
/U/BOGsC/9MWQ0ot4YkeCTEhKtx5hXN042K+xb9VkngaeATMKeKPCh7L8HtgMVVHc9s2/damRaHy
KPz0tGOPX09LmqXmK5tcb/dagvBLzc+4R+R76wUFtSAQGFqW+thK9roTfxakdJXmr9tH+I5BDzDd
qP7G8vVHd0S0VHVsOXyaPDi23vfwtzWsTGD4rDC3moZOFyTVrrR1iJY3lfRtc2SQ95HbHch3sMmm
ZwfqqmjfWPlzgp/FKX9zUH01qTYidMsHrCegwbp/mQeX5wmEEY2i1fqLDMOFpK25/u+s3mBAtde/
UzuhhkhFGx45qfBza5BttBtq7XG8u2SQHWjtskrZeSpmb2yB5qwvqBAXBkYY5xSTt20B7g3u2rW9
rQvt3rWn3nrvPSQwNNL6QHt0Ia45UA1ZuEnzc9eiwxkIVCXICNZqoyEnNd15a5IpXbj7zj8N7CQT
IJ0SM0Y5DZ3n9QHlGHmN86rIYftpn+3IQOyGQ6f3t2KyQPdBRMkrwIJgI59suwFRo4qWhKT0KiJR
UcdRrC1itK0hiHPPOMU6WdMFVrOJoKlw5RxYaJKHpul3qxzXhbJN1XuaJofIuNkDInpicvxfWFua
3lFTmdajVz1ZMeeUVF1VPMX984Te1mP8ScL0zdV7xH7g07wJPs5hfqUEmXmho/u/eMSMcSGz7eDh
Q1DMlWa/R1Zzm6DmlAKP+rpPg6PDgqmG+BVn82L6NMOB5CTNWhKrPZImmc/nxFiNc7uYbGWPoa7H
4jeE3yN/a1njG1zPFDCVYOgppyJ0ZFDeoeZuSCjrxrdA/3a4rK7KQZLg7SSl9cEkxLFuaGbF/KtD
5nQGW52ztomncBwbwSDi4Qw7XRCu3CFZ6rYP2ontw6Xj4JlkgXj+isJ7CV83hMVm6qp9QN5thuNp
Lhn0jHkXvvYVxfE2oaH5ZeoQA0w2hI53Spzqse8x6PTEFHLU9oO3qQx5LeLzkN997hc4zGqw76ZG
3FrN0psUgAN013f1TYTP+ljvbLvakGNqK5L2TrL0ZBwDDsscXNbz0N6bvLk0TQwT/BtisDRD7Iui
NET0pFtIBMt9WZjnkovbUZRLinpfvqr+v9k01hHxxeBXPq+wnZlv6n80ncdy41iyhp8IEfBmK3on
kSxRhhuEqiTBe4+nny/Z926mp01JJMzJzN+lscjw2CKx679i9hgn5doKxueYeUC16J7HfzML10ne
LyGcWNAiGeqSasCYlZbV1tWVdTpZq9iKthNJjPA6OWhf2aHr/DGmvwIZkAQhGRBVqC+8uPyHiCGk
cwHMqEngUxvU3tOLn7/MDVzweAfOlEyOKWDjJ+PcCNEdhOzjRL3SUJMNhtV5RkHHil2CVrpoY3as
m+YEzlEAeBuobhVgAPmB0U0vOTX8Q1z1WfSNICaXWK5BJ/QWqo4W10d2OPvFDaaYPJbJwjYBdwrK
2yXqgfVZPQoU6WlDyohNoB6kRU2FTUGSmd/k42fSpugwIyHaCv5dYOdY1/d8ubI3nhUwNLgpA89R
ZLUrGAv7Rlu+cxBzaXFMZrtPq94uNDfHp05Jj8yXHEBAUiYFSo3gsQZWthUVWFNzE+WiR5fswLLl
sJClsXHDjcyOTMbLKMlPOYNU1VIKeTnGyt+5n5VuvvDa1WRuwPI2EyTPnJ4Mn00yifU1syELqWMb
DDwwy9Q/WDWE5HwWSPcRWMLszj0DnGcYYxC3uNTFl5yvc+XKiG+ipov6Pfe0whUb4q+XGzpBUlho
TXGOqTqBvOour95AyExupBUmyyR/0V+Vxn/K+eMqzXgDyzDV7lEPkW81f5qbADuZlS/DMP0GimBd
ybQ1jeYIBASYqeX8b7YlJXJCQtMGHH1IPwcY0sHSnjIC9zjNdGctiAvxJx4TLO9ABiLkmXtJkrWT
Y0VKN0KDcmSrAGaIWgVLYAQsQPRioNfMKe4JKcqMuhIa5Ibwq6GrpQsilNnMpyWwQ+ADThK/iGSK
xvkwKzsCXMp4V7eQrS2ZSE27UYCtDaVZ6gUbUQKuOpem8fRtFfZbi60/LFQQ0GSYhh0uokp/Bp32
CAgci40NXWoDiFjockJXPPlwizycMpxJKyi6wxQLDB8xgt5nln0gIgAmXCK/2/SP4NPnGLyUFObU
nWj8Fzbfo3EvGj0U9VjnTW63btRTIH+IdSIQhadwuMGJ4I7tdrGIMs1bYDMrkZtcw+To7HlV7DfQ
f7OMD5gmSVexoz8R9lpbn646h5k08izMjoF2ZbK3ENw0Kk7OSAUi78CkoP8Hh1AK2rt4NScK2355
GUsFFaR3ypJ6VTjVex5SZYJwxY9Bg4CRch7WlR5sO+fFw5LkE4UooEMFOepECDLE0Q7/EXhLlxdU
+ndp0EkRUsJLXRbdk6BD2XD2IQDrH8Mfjk1qbRCmr6UdttCqpRQk1EutzkBt4vY0yQKYszUhthtH
dfaGa23kfpScaWaOeYtJSbpcH8Ijot9xT8BEb870nBOQDjc0ITewCblum12i9KfSnzd2gKjKfctJ
IcvQJOqIIfP+X4xXpl1DZ6wVhlMXH1yHozT3TwUSAOdipP22tzBEYwDtsYeX8ZJldID+TH1fZB4y
o2CdWls0hdq2VIinIvzKS4i67n8HlA80423UYIbzlxE4OfZtHEwlopddFCNbrjHjQ3jq+qFAP9ra
e0/TD3pNf0IkEqueElzFNVsg0wpeJ9zm3KbRvcTmzQPrCkuUCjSfDeZM2qOs25ByxRPTFvatzclc
eEzBMxtWMiM7hMWzPGAiZwNVX4h4iQRf2hZsBFCaI/uy+kUsavEaLWZ+sgKsgz+VyNb7X9ujVUj3
o86qL8tAmLvXfHcTNahuWVdfD+iFTjXVkDcHMRk/FFakxlDY1EQO8Btj8r3l6eBnCD0l+YpFxqGX
/IDlyCokQisXGCDkIX9oNG95/kn79xjz4r3ATAKbpeBU6JcRMqCb52RjMcM7buWEbRca8wDLOggh
Hm4NUBbDP5Mg4g6r+1u9Cpxnx1hK5TWuoz+paax9dzpbaollVpeQ/L/sgiznu6YXCCY3fAUykhDo
UAU1ndwXIgCI0bxGvsnoe4p1eOOUfXajt7SilYqLGYmVjrlLQzyX6L+gVILlS50rvtBFqaGLm9lZ
OFouaSeHSpkwgjSLoYcszgf2B4ojS9tmgCnVa91egAvAjzfsXaHlCkSVVb3GQ4CcEALbQ2UMcFAO
wD+wFMLPCrzSFjS1BgnUTF+Sp0QsyU4avaa4Wc82KZrFULwEQJguUFApph3Kt0MXwSIMSCV+ZYNQ
iO/TlvSfWD3RCgHCJmQbGxESW5PgiBwQ7EOsAfBOJoBgCVSI5AVKTqIjAabdSllRI+RZ43J2Ldnf
w5OSscrW2I30ecFsHF391CZfKb6W2Q/+lEZ4bMph3RS/Lt/fj9Vj1c4LZcrOY1ZuFfbO2fPLxFjO
ShPD+5Q2btLdF1KoTj3OUo72jRztI6XDor/t4p/QZrjq7xJIXvcs/aGBSWt2s9ac6oS7avVWJ6t1
ALVzB9TKZGeD0/CctzGB16W9VYp3u1sFQbdLxzvLlTiHaJfYoeIxDgcG8gn/q4tYGRLHZ4H5vew3
cW6GJRJnQp+sTxcOm5VjUbVt0CirLX76ymJZicq8d/T8zxlfJoJ70xeb2rycmmbbMuuGbUZizWsT
/6PHm3N33Zh0I1UPlscOwPE64m6MpStvpAEQ1Y9FCFHHlpOiKk4dJiFatBqCuDoU7nSpOJAcTksX
9I8ibPPw+Qm6a+qi01ciOMWEOZXZ2Yr/Aec57lvA/rh7oCoQ9Pk3vyUfmoMe3KiCoqeDNA9ei3CZ
k5TDQ16RsTAodxaGcmdCL98hUATOZ+UsmZZLtjiCw+GW8cCo+K0VtqDQCpcOzbyfdO+2a549iLT4
NWNikp/AZy/sRTYj7dq1GhHZ2RNvQsOZILeGqjtEzy5Wj76ZthVoFuxTOWPUmtVjhq8w9wlQKlFr
+xu7ZpthfXHyk6DnzPXVCDWNWF5vj73zo0HjmMW8Gvj6olcIae7wg+TZr86bNsQQDTO9EHR1BYPt
o8aSfG5etJTF5MTb83ES/liF+PH/6chmunEdaHhCE4ojaM/0tdLiSiPBkcjdiuebzZtUt4cpcj6D
DtocRSijY0/BkX6+t+T17p5G5V0ohRRXElZODQEqBgdr2Kf1j4t4e4hvGn1+A7odJTfKkKk3gEvJ
kiZPcjgN6y1k1cyAkMy9eKF6iik+uk9phkGT9p5aIURoipB/XDnqqwKL1csWeTpe76p06Gk8Buet
ZYglE1aHrnIYiZmHBJnZHpzw4RpQ98TPt9g0tr7K7nJj14XG38B5k76vBQ2Uqb35dGZcZjTJ0qvL
n2WC0fQWgt3dCAkEklRRdqSbN+BrMjoFb5UTcvciDYPMVl0bMgI+cjUpt1HwL6CD0VDwjGixhpgd
bsTZyWEzslCF7p+JBCRezjKE+0NEzwv6k0XYPliR0hknCfVQ+n3Kui6PT9pUN4OOLPzCdeAiWbHO
rn+Vc62ziEhy66WwofIMOQgjlkb5o9rDtjGOM3EyLGYfIVM59zzEdlp0oZYxyjzYfnfXdnjPuB18
Y2EW4oQ8PYTjBihTiVyZvFnT3hm0fVOic4m0F3l1pQxm3HdMJYIQF9olmT5dk8wyfKp/4pHUGKCa
T41dv6i/+/AwDySHKZs4R7vOrIQvjrIqnbzOVzJPcRutKYi9G7NL5geRSObRR3E/OF74KA2WuYwW
L2XrLW+oPZRXP38ewWqnnOXsPjt7UWODEIHq5cwfXugRLXsnde8OCsyvGCEfArXYp3zZofG2GkrW
ZIrWRJZC7KsOm18Os/pP+OFCrUUXhBdNnkeFyCno2iW5pdxdi5uGQBHe+JZB5iU85TFkllRrMh0t
zGPRwIXhNlCccggKagr2O5Qc2UXDhkANLOhi2wrwZdiAkC2VGsFodnV54bThrSEztunIRqY3U26a
fyrZ6dasRsAMtkEhXklCoKaUeYUIW2qa+ZslP3G7p4PgQZrh48i/8dMv01N2tDkLvl6K4pTzkWBZ
ytYU034V0LDjpcdaXWbk4cj2eO1ACXTY2RZ2Eo1IoBVOJKyJDs6sONCOSkNkJEdMMlmLqeNBib6m
nPDwhs0KLt5GkFxgBOGTzfDZpqRwCD+hO4ew9pjRkh8sgo42o8LNvkrwwZKb3xE2GcHdcP7Icyyg
DaHNIYwKOyWS8SJvuah3+hY+HepZlkyhrZczTaH5tFzrrPcHDuaFJHvL20QgiGQi5rH5ZKjJnlMX
IJ6ngrdtiIMlipQxecUNgx8uPk7CLHBtbOdNCbECWgrDw0tVh7DCl5amxUXAorB8sYbMPtE2TEGM
uyp/s5Rz5/3ziKYtyhehzcFKlwrkoaejX/FZeYimjrAC5Bf5q5DoLIDDW8vMICipFrx5ZL8o/VsT
gm5ZC6+wyFyjdRrahdL2q4AR3joJStno6VEwI9MnfnHTDBtIDSqhEZP2xfXGb4KGJqjAk8YLF5F/
VTKBB+5LO36PDN//3Oaq4KiCrxaeKqoJ/b8GiHmnYFrHfHAXOY/uvMmQobED2lLN3WjwvjOASx47
oSeu84iTXHlBwt7jXYdFvt1rvSlk2l7iHVBIEx/30mHC8/1yjS6N5fYXDm65nbCQmijiyHYNGY8N
4zMgqrnGALswoWLK2blaxiap3QV3F2kQ12Uy9OeSvV18JUIA+V/xL7QD+UoKs9NwcBNrpY72ufUA
3RC0jVb3qFy6BPLzoLMr2dOOHC/cRN6w3Mq3TTmtONC4gyLQcRhY2Lmm4+Djv1I9ttxgd9N45c2L
wYdMIvUMgS/tjG0zNbAum2BA2MSWY4T4J1h7Y29GP2rxJYszgYKMkoiP4IPOMWyepcvETpHnH/iw
OhzJ/Fhp9sUGUYq2mZ0L9xy9Qf4MvMDz3rDfTB0pgmx7x4SOmNKRUyf7tbs/M8pe/hOPglDP8UP+
xypRtO1MUs3aaG5dYJ6AoNFV8ADVablSiMey53hR6sBSG/l2JvVUdc5yoozTka7FMHEpMNiXCpc+
wrNHJJLYYzDlV0OLaPMrJ1Wqz058ZIh8k3ChmsXENUGWfLiScjQy5ANxJyNBmu2mpOnVi1VSp9u2
33tqTJTPD+9oY0WbMqs3KNZIGFqilMJ84NMIdvP4HBJQoVuj/FML1SpndID2wGSsRhHnLl2Dt+1X
PqkLvEPKZgk866BjiWJ0j5Sfvr+pxb0XyNj8kb6L38JYqaLV6qnW/B0HLvv3UCW+IQkjt3NcMtzw
DHBbYPpo4vhNWMCl0QmC9skma4stho9B1GeZpwxnjMsZqgnRcAj6wh+OSTixcEOC1zsCL9p4SKFK
zTHZmsOess+HkqRl2vW2Z7cFih+uLttiBQnkyspRNlv7CaEAN6xHSJCa9BgAJ1JqaJsNY9t1RKEn
hOf2v+WhLv3tDK0vGGH3oMHq145E9IbQrtLgzQCBAPJAmzI/K/B5Iihgwm3tSxZkbE/UlwLekEfh
eRHLK4il5Nnh3JXXkR54tjjD9bu0xy2OembT2E4XrHSQMXr2jZRlRqCsCMMF/RCNjlvs1DFgoSOx
f8DjiBdqVMyBqS+a4dfW9I0gSAgTxhGnum+uUpT58rjjXF/A7uOjQXZBjop6Z1kjOXUIWXTPoJDh
yIVjyXhVsNBQqRKOZ+YjznBNtjGC4PF/Y22tnSGCU8wGCk9GwbaAct4QdjCkv+T32Thp22brs88d
LkgP6V+0i7zcGZCKan0U3jrB1NSAvFBLaHg5VDEPAQIxfAqjx85uSqnVsZCIjqzK0vXA6jgCIJqZ
tv03ndlWQaukSGg7ng90xS4lJMhvM5qPNv7Htefk7AEQwBB12ZRdEsl+fQxH+UkQMsEOgDA5ZmvU
Ks49hdaNOWjktyedu4f17JkRaggZMOWHNzsa+WmUF26BUKGG+YcU7txC8Sq7Jzjh2BIvXcnCozmg
M1ED5al+Zr4RvAJhsFtAc5KqV/CycyIoXCHRwTbGTUAsqax++s7tkN/r8FJ3SE2Rjvhs22vaS1nf
0hKNESLbWEmX8ic75TMriEmx7kW/FwEZP6rOMCWAO4oiRWHLBQT5jF6GhQCJqi5rG00FmEW4Jzmy
wfSFJVR0RAUlBJ/S0oEBHDXvauaYxslLcpKS8YvdU2Dx0hzYzkFfoBHWCUhYkmixHUCLpz03niUt
nIiMZZm5Nrm+g10sGq88iLuWALgN9mmggf8oAY34OHpnls8kibVWKppd3t4Ii0sGV5Siq+qSbM8g
bSLM5moRqswaNqBYACOKMFtT5yl+ssrvyXijbg7K1dFW2YBuvhjXlTq+Y3/SEpZfOJtJ2fvG9wDF
EfLk88Tx7WWCJ0+cNlwGZtO7NTSjShaeANuEMEneOiQwBNTxOMDLjWxQJkueRMcnDawSrPmhyEp4
XDn0BHzPeNfoqQdiBkA/SvQYilZlEjohclKkYtDWa54xVMsiVrEwr/HQoU+Q5xhltbSj/F2PZqIo
97KZGfuKfTdzWrlAXRMQIkpUYueKlbRBsK9av5PX3m3DXQdFpDpfCLOYRhNaPnzJGeM2QOqM/HfA
+XcVR6QA90xZuBx1NdtqMfxafjLTux7be4esXnyQ8ko14PMpjRR5UGuxH5S/Gsg0IHQLRisie0wQ
ykB/S0hqe1HwMvdkcYi6nifXosCQOZGPbNzNkKCxE5runN8jpx/YHdvmyd8EHGL86j8S/70i625G
/o7Hjr8wr3aI/CDkV/zqoDkVdE0FK+G4xoUOO8pphyDWI2BaAj343cMMKIkMaYbyGk4FaVMQK7sw
3TTWT8rYxOM90iqQnbgQDRzq/ic6HXonk6lMkHv3kI3nCjkmoAZPN1frkrLtmttOaUMzpvbP4dyT
IGBTLyE4oz0ViaaRcYgyapLfIKrBAZIGkaLb/Ut59WlyRFSFjorhjkGAgsX4TL8llBAzFgiI4EuO
+wqQtVFqf8dEM/jullEnTbojGsCJyTyovxy92XG2Lg39Bg2xUjCKzJ2zsxCTleC4jKW0V9KyZD3p
JDDCscfuTnai8h+0dXSuZPtTKWspiBKdr0z4meJuay/5O0M7gwTQsc+jw9a3CVke4fkKMccIR3B/
C1Vkiwh5YGZi5qHZ0ZOMBcQZA3Szbj3iMczbNPT7YGKTis8XNoJqqRB61RKbhIaqbbpdw7z+4Me6
fwDSXFUZ8mW7YLp4KOE4LBI0FdPwUcTVWvdVgpD344DQfM6hwINtgLbPwJWTnTo7+/VS/0eeHSlP
gTqcWBd+LAfThBUlh32M+7+qGm69hIDC94jocRu1ikVOUNPyXGYyONos35pCVcasmtThWP/iGMDo
sASI0LPkDJ9vgcEG3CmR7KkFewXYRu9bJ1EYesBiAoMYyKJTBPwmyXmLhtUxQHbyAjlDvymdz3lI
t4XybyK6SUSnHFkyFvMhtiqGdToUOaulKEhzrpZ8/knFf5vuk+Dejd4hx2YeASghd3+xhvZrCOCt
sQMMyitlagm99pTT2iMRVbrxM2POzttRBFwbqZ8jNbprgi0bW6DVVbKyNjzIPI1WIpD3mP5qRfvc
IwrkniF8+eCoodZLfEVM4krF09HRH6FIWculcOk2cc4uKwgemhBzYimeC5nQBe26De1LwC48Mh5k
zfI6m1tMQwzdeXcmd2RHT5xPjHc5154G3iBQx46efWapli1WctDLYMm9kJ4DfNBkexDdNxGHVa2z
uRvrTqT137EVLDvXJiKBYEs33RF+v0qWluWwsJr/lKJHKnWKd7UndTErDrx2GBc9v3luB3bYhfFy
UJyDXOwHUW34+5xteXbZrLSC9UrDKUE+L04Y+I2euCt/+p48sFBO5Qj/3rClgcwzHGl8F83dqP1N
/AQDu/AEPA/q9EMhzTBHwik9oouKXCm6c8+BP86AC3eBhHqPyALHWOqsGB0RIAa+ik6l2RI3sgS2
G1k1R37WOtojYNf6TeEbu6BTnmZd/TtW8QpbFmtA+aWDvZF/jS+9f8uK+Jg72Nj6k8mGJo8HSVV+
C+8EnvAAKTDW9TdBNVTy5AHyODDAQzwWttkM9QaLGYRwyHhoso4kE7r2qr176jk8843RQuVR8qI4
W62+DyoFN8XuQADb7JLxMaZkhcVP3UCDyaRJA+pnv/h6qQ38rXQnBv1CBk0WmdsKOinonLupZ7uM
Q8yMu09hz3wFxzh6Pk1lYZf5W5QbhDTrJMj3evuYKlx4dRaSw9ALYUoIL3wHGBZw4+P8o6yN2oJW
RnACxmsBL0GpZN5jAmWVcDenC/kcoiXzY58Fm6K/Z+G0lBCgXxK4l3PUsv2ZijlnFzk/hW/SS9bv
cNdMv9kMNBWCN9kgnCK27xT8u2TIxvUrk0Zd4Xtno70Nk0F4bqWi7E8JMcOnTMdioo4KkO9N5Oi1
p8cpYFzGCsEswwIgmgKBjaYX2LnlCOFOlSwT5xKAIIUdfA3st0pGmCvwjxnvJmw0gGW+fTbD9tmC
2gDgiOOvpIkPEUwXwooMzWfoyI76G2p7kRgkFGV0GlQhkBSNmb8YLqb1z2HJiw4y3P+Kec3tJc4x
3PMG0Dg3cOsASAKtNelVCAGZu6lbiNMty0W0tJHXpQBRTiWcWnYBsapsPKDaSYHRLQ2ma3gZWVek
/NgS35Ar67H+S7UmAYyVsLxiki355mDTQWYhQ09rKVe6pxwAh1I5DQF/RyBedmVcUmP91aQsBfFz
Yipn7BvXHqSj4Jwsi/6v/JV3XoZawZ/MhFeVdiGhejZUQV5WOLM6vJEdbTGoDRSlbLSuwot0SbIV
uorD147TZUt2Kdz5fqyJem3tNw+BeEsAIw2Pd1OJNeCdt2dzP+ks7wWCmEhXRRLICDSyz2DEB6KQ
aZF3n0X0KVpnHU1Sr+N8Q45RX/QSYBZQhVthq0z+4TrH+s8EKr0k72zYemseBZ7bPPmr5YswvkrL
G6x6L8IGrWC9MNHkZUQtnvJyM1NMAg7OBwDhLRnrApQiMiAgY5Hywmd24gKmvVyhrXwywXRcxPry
YFpusprYySAwvkPTSOshxGAv/RQzkWGh8mE244ZoVHSvPMvJ5rEBIPd9nITvQ5YvrQm1iE0IIeNG
KGB88jPkNQJeiPyYJZAcK5jhtIkWERZqprkaU4+SiltEhU5vUEphDOTr1Ib7VH2U1T4KT47B6rVF
3rg3EwS3M7qDreQ3xSX8ihxGFszLx9RYccvW6B3nGRZQK1d3Te8QsKWjiOL+rupmW0ZXOQJRPNsA
G9KGTnRrdtptmjnc6CIpc94ECDRSFSsBWDCPb8TYoyLUkGk3eJu4nXA/BpLMQT0hymbyDHJ2i6JQ
mcDxI8n5g4vrY3YQMUMBPgP/WcBl3poEe7dEoznclQGhx4cAD9JUEGZjpYjKCPIvgYcRTuYTkAmX
Sh4ttWGXEw/U0Lx0SLoYEuGShGilmsH9cvBLcQE66cEZCnKrfKQBoxKu/W66GG10FPhTEGA63Lgt
ZK4VaTYTGhktfAILKRXVFiV/iZFQmoW6QH6kHUWV4zf3mRAc0+OT436ke+ZkClhsFjRrgYyHNvpU
xxtz6oNkp1dJxw3ouNRVbejZkOjcJSJdTfIt4KnOtQ2a31SQNFbyFOFvgTxDXn+Gc50bSCMtI2Ws
5ZuKVl5tWEBtcfn6pY3UMaLNk28jlURPum3CXK2gZtADb2eM3zZ1CwMw+Dn9W2az9qT8TuJeWmiB
2OQztUhRBXfvCaNGEML2nBfNX5aEXekbFkCMfkLfTQT/mH9MzhBDjuhw3DgC1Qt4/lQJa7dps/Gj
4I0KWlr07iXiIbY47UETU2XTlzzhpHtIFwB6KS7RDr/Hr0yLvI1ioXDMC5MdrhODtXzd1sVXtmgV
JF2wz+Anw0uncmUBUD24CgHEjJvIPsYG0S1VzKnVVTxKSIi0jNgkneBZLuyAEIS7E/No58pNNP4x
wCO4DpynDDryfMfdxdcuFhXUCogIo+AHFPyJei2ZjHwIgTrkkYIZsP3nFta9qEYkrFwvPUTzUht/
hN3kAmtYdnk8BAikg8xq+FLj28ZeXPIMyhHCyibBsFqnPbnE9Eh7hN5XOHDWMbG8CB3vLxQVeKA5
sFEyuDsYNnNrx0TAi0YNeuC84YFORk6SkBS8pM3YTJPuHlQD1dKaWlapkheaRhf5A5yuCNk4StWk
QDKNsYMjfwR7digboxOgXHqS54uC+Zzj2peJB9ZAYDJeqoh/k9o6KXF3HE7YpPcynBm0+xlBcQJT
8gkT2iZ5F/j8QuYGqa49sZG5IisXnwWeyScRo814azR7RI3gnhN6y8pl0WbzrGO1KWjNxZsPsAC1
hdiGQVusySXDTu25a7nFvX/j4GyIEcOI0aoFgGP+kYqkqjeuIR+ar/LozniacrpAHsGbeEGNKN/N
FhuYhSbIgLiK6DsPYY1gJqIfwRjEZyS/sPtiljdYEgCqIZ4fxt5aahOR5zT8ZJliYIv/CvjE1C04
AZEiYV8T0WGsyYfhnog+RJBd40cG17J/K8zfWqd86tGaSbwMLHaNIoPhjcZH3Hs6G7iKq8Ujlzh0
v9z9SxueROuCcIVKS6zWdBeztK/AW9BesEqsRBQ4R4hpqca4yI2u+BIMkRdChm+E2za4HLGXyk2Q
5YhlOtz7zgOj4iXwvRGtwOxs53q+8kRhb9RZtWCziZ44h2Ipj5eqOgh58XLF66A7B71EbOBhgeAR
BEKUf7Ozz7xhwzONuLRk5hFWiVGYboTOgmUn3w9mWuvJplhHaAkBY6R0uIguBVkrFO2MkkV0TfTd
wj4CJw2G/yTMNVqdwPlxOh3J8JPTHYb6jZ1VwJMB+PuMHBaMwPxGJSvCWXHNMpurSOaCljA3CBSF
xQnXmlhffoNv35T5rkfJVqHwCEFU5JjxkGEavKmNG504XMWIHgGOaxJXt5dmB71BRMWBiSuYF3X9
JMe1YOks0ILA5f2FzpDJwOKfMcaxwXwB++PY2JqKL4vy6jhg3vx4wZl0f6PY6/i/EJmeZYtmd0yB
Bioa9o5UL3ok19eXvOxMBiSI5mlXLshOwtPRRMnRKOqDL/Y0xi9wKiXbOfouBXz1mu1Ef+P+yCmS
mf2afQ9LH0uQkJQe5p6KbF0ei5CcfRohlneyrkcBI4PZwlylNNlOAEiNQPoARC0DcfBoVgEcaw48
HhqquwBvbeZupYxgPHiwi3xTOmaxJEAgshSCbxib+0HxN+TrCBHGN9HH4A+t7kCLY4/z3uE/EvjS
Y6YJ/8NfK6ovNq4pr2U1c1qp66bT76oBz8JBMI0YcTHNS3emq9qz0v3SMpQ6rCBEXE+Ita7e8yI4
UGJXAnZLU4TKmaezHX7r5FJqJOtHzpoqIzSJPA8un3Zul6HCukvOGe3NUT8j1oe2fsuS70hyGIwU
qCPet3BRvFo0nHTLKnLG3jilEBIsSNoJX25PeG9lvWKNMg0h0xUUTQBRPpqgZiJdnuqtg95m9F5D
hAQuOsyhQzTaDFv/Ue2wdWcEs4CugjPqvPXNi9Q6ULAJkYBYOyVSDjREdNkxu0G4KHC18Gzm2Czb
0HrvmLzlR3cHeiW5wDVpmMQEO28J/uqEw4KXWNBlhyTyOs+/7VlbExVgUtzAOZsRvadIaLLgkPVM
fQw7DTgV/RnnZEhteHAuzS3qgjNtSkUqV8aLmE084xS5N5tfCRjErI7VtpMVaK1Cc6SSjx1pIFGX
SVznOMzDeWuCfVAQWbXzJLeotlRS8wG/0J2wu9dAGuUZK7mqpbqdkXN0wMfdk/sUs4M+u2Y91zX5
lZ4+5Sw0avNTNClgsoWF/N41foSxETQRFXCwMj9obFrOFrgauG8Zogwe6RvEgAhlHpgMOjHcJqyB
7RGJF9IMyuWAV5Oum9nSBsFhXLAIaqRPLZAAUkOZw6rwV2ofqCaAIuentGlSwAKCqSjgg39z0/ak
0IPCrAl9Qq8h4HkeGzu1eLNTFtkxAMfkE/CwoNWx+HogJqyqgXhGLicqm2TG1xlsPSb4CnwGJTQP
l8Jcb2Pu82SI8M6WfY5NZ60E9tGHHyBJbh5vOJ/+ZT7gFYwpzyasGsT73PykPAHUEvkavA8CwsXz
zeWqNlDZfFB/tpjYcfvy/roA74RfWr1A6gt574WPCjjBRcKcAdt2oOP1GG4fVUH7deLniZM6abil
N6mXj0nPJAjuJlrywEEzHLOeExgjjMl3QiFWoQkUp2zAukjn29bb5a996ljkKD+SgK6lYZ+rMV/Q
APPppLjwOCU0aOesu8jl7C2dB8TaEqh3YYUhazNPtDoTqLU0dGNMFIKPQ42Hrj9qHCltWaKJ5lHh
AcYItmAFYJgaR5HYgZyLXiEk0QSdivA7A11fAuSWK6h1pnvGKePaGOPIHa9J92NHPK22UtY7xkZ5
WTkCLCFuzPSFartu6o2h3guwHWK3eIy47ToUsaALdE+IzHXKL8d7rbyGlvLF1FdDCChhCFFGGQGg
QeGc4yQyjY3SrEoKFjcDn6tOvIYcqCNaaPMqvIM31FtkyUL4plq01HDx6f41jdU/dFHyPgTk2FIg
uYDy12Y41xxNKKPiuRXvPlSkYoaIiIAeWbxFaw6+6dHmKAAktOMCykpZln/E2m4eJbQxOvsQU5xu
017kOxYBWrx7/ZsMbRmNYjWLZxh1Nmn5mIC/ZPoS8bcY/enfeh2+iBIrrIxBu22D/NuoSiMp10I7
yMveOwRvoXLwwJom0ijBg0HzS4qXnHOEgtgcAyg5ysA817FyIK55I7VImHYhd4iqag9lRJ5vVbz3
pS95IDZSRSTucaKe2C63rof4UPZ7uX/0bRkKbHgkuB4BsmZ1PKIXQGwqIAvveu0SYKlhMOdUFCeI
0bOAtvOePIAbLUBQ02mfLt89HJ2NnLY9kSRCwI24CfGSAbzBDfdfcizISFgjoc/C/glnB0Oi99Ga
NgDCIfaPbLvhikrbJ6+vfx2LW8rOHXa+oTwiTBwzGZMAQ9UAl1Qn80ZaPOHnyEopabXRPWZR+SI3
m/AtsVTUXDQhYvmZLoLw6IE2KGW6nofwqiCMcWoaOqrOhAg8+aG/5fkNWvPqggRK18ixnfIcaVPL
JqO74FAyXaqA+Bz+kprgnFG/WVBwIk7SFAACVkOM/c5LPj1V1OiAR96vqCbkXIIJVMj5JjgJrCgD
dFHUiTzTcgX7lrgcujxGgCkO08TAvM3pLz8gDcj+ZB7D7tdd5NqIiISfKPo/KZAplAC0Q05ppTWX
ApzCXfJ/GSWEUpNTNHjvexBCU9u5KUwsQyzonBpPZ9oPp78aZOCgPrGrYy7p80Bi7Ds4hHr7Jbho
0CBX+BI2W8H+IzL0cj5yTSW3oJqPbJ59t+BRpPGmSYa/pHdsAlBsj8tV78aaEPGMq+GV7Y9ZyYHw
D+eWa+6NPH4z9JO8PfB4IocIeIi10jy0P07yxvHHrrMzGg4gAi1gDwNNAmOWQC6FnyM/KtbSUNAI
+q22hlBSFATeFbS/9SX3XShBwS80AiuK4p1XXIcKKOgWmXJkHubf2X70ETIHCTPTFWAvykmBvIVM
FaUsD8q2pMy51L2uZWkQH5pMHQztBs1THlSbGo6rhqC0OaFt4Agh2nAWIUuNV0J66cVxzDRkMdXS
qliq04cvIga0VOfKidjTFwnawyeL0zvrl9HqFZP/IiNYq/l7gualDYKP61PSegxWJ5yidl7NmPzE
EyIIqSRfuW115rEQ2it6GKS1g2eND1CvAqketuzQgZkVzTbsRPjF8Spfz4gJ86uzdYSadVDbi2ES
91xNSABSTBYbrzkGmJ7k3aFAOmECZvhHLprgBDkfrElnWiF/6YO521CUBf9fOtiQgASp7LjQMH8j
2Qe6sZvg6CC9NaiDcprRoImrh9QCaeENjh61oLzkv+ClclAM6IXE7I2hbMkUuG7bFg9zsOjMDerJ
IDDlTUUCwTkr6EkUvVqvPH6kMct0Shg2U21FfJt0v3LoGDnkBZUFzj4zx61uFwissgN48IZzVppz
GQLSpPmsGDw0jT2mLIeLRpOF0f2LVHDlkzLNNoNpTWMjsJPksXAQRNAqHLJgLCyT5nvT9kuvomYr
0WKQRqHIiV29/x9/xx+2og42IV1DWdIKa6uKkwf9IICAaJdcs39pPLym6IFxCHNlHua9gJ1uQPgC
A87AYE7/rRCImhoWWMvFV6KVMsPS0V+BEwfw9XWWrLkMLUkaFhsivaAgXAVMh4g99YH8KoWyb9Sc
hUOslUWFr1EIHSID3F3W4lkHMBWQITiWZD7Z5XUut97fqiGYCB4/ImgdJHppaCTe1ReNgpw3PIyq
r//pSnUtaJXAISrO1zB68QLzVcXYHtF0t+NfOaS0gBE+/lsPJ90iw4VV6c3GosIFOuopMfVQMKTi
Q2DqBgUBqzlx9A6a40J2Ud1oHBztGRstLvw3a8rW8SWTlGdOi3jT5lueJMqAcHn0KBEqCwauCvNZ
OeDCJo3jqSZ4vRDrE8dJMJjP/HIwqjD5o5KMLbEKcUVqry4TW5W9OmH/HDMclETn2bRudg1Q9WNh
H7LpKXJj5p8mEp5epv1aVb+cequyT3jSw4s0mhTsuq3/ROVprFgdbJhPEAGGKDykPpo0KbNNFABG
9Lra0TaMPOcEVekXWPqFrXtEbbBLsCx/Ar068PuXPr2bVV/DBEhdnohixdd8FDvzVuaIfxmy5fRn
Jjex/mkWxOWMGi4Ptmr0l9GAC+pO5jNBPtgjCPGleNXB/1g6j+XGsWQNPxEi4M1WoidFJ4kyG4RK
Bt57PP18yZ7FjZiZ2y1VkcA5mb/lZBmRm+b5KXEIX/8JgHwBwrx2ayoUHMmASJOoRl9JPn6HLXQO
PkTZUeUJFfCsmXumbRqXoWz5Jb5XbuWabnGhsFmYfFwioMsgGArODy2dV7l24Y1wa9obGdEn3DBc
aIX7O3T5fuYmsrsPbeZWUn/UxNyrxrlKqOTI7aXquVvRpFN/iuQO34Mq1jmsyTIKtw1q2g8Zf++H
sHNjs2fQyfljIThacLMx4EYpQwSEgeijGmtasIsKY8gVgFQE1ZuNeoFGUoZXOd2Ttl93CCyMyIHu
A3q14CmmYjUS21SXoEndhhWIvUO4DeJ/WDm++jH6LzqxJINRxTfDohIk9Yb5k+XPqICqwyNfnABE
Pric2tP8xBxXrkVmo1rlyqRKzH4ilRujugNSUlmkvtlj/kryyF0RAIRKVY+Ek8xFui7VDjAJeksV
2bfwMbScOAo+s+aiU4ynesqznE5uWcLTls5zZbr9Q2QRf8oDJW0FsuKDrjkgJSz3pDe8e+TPdHot
Hw+8qe2Zn0WwEZEj6KesbBbD3o9iQlU2q96l2SPS3R85BpvGOwgWI0AVZ5twH4Hu3VWHNv4Kwdlw
r5RE+9QXHsrCIIwgIB6CD1RHdsBsJ3IVI/YeNUvbIKvm34A2G4cHu6cocNoMhBAg5bP6Mxs4jNiA
eyMPL/JKzZixU9SBfHkRWLzL+S7xNF32UyerKDFfYlCXsVXX5DcV+PAcGzUgQpfpUzXTHYSmeL9M
PpdKSBCivuIb2Qm3WCeUUV/1WfJSOjC0L5M5gIIb3jPwpU/AAiuJnH0Wl8eDx3MVZd0yBe0GxEF9
NdCwI9SxvB6oSBjCbAZH8qi2WVYuJ//DsqO12p1n5cr9K/PiwM43LDtE+7ET8pQqVw9YKuQk0tTu
CSrtwcSo2gAh1Hq+4akb3JL6vmDDZ5XZFBK9p1gxcoCHnG72sqfNiUsn6LxlFhmkUsVvEI57Rlci
VTRkPK7yMBnGuRv6XHy668RJPjuGLYqVGs/fO6xbIo3j2pNlBVQgx70hm4Sc9txjZlASZmQ8imCY
iZxL0eTxdPv7iSC7clA4KwBNcTqAborjVGjF5ii0pMbARAYq5ouOkCcevzu5QzpYGNqvtePxGLLD
qRVedXFgkHGPmJBHPc/LDcBBMB1q5VoAlDFQSxK8gKwVGeKCPzaOxjxeEB7jXgQNy8Ps2eD7NRVy
klE1Fr75UOMCkmGrUrBYyVyDAkQ2rvKPE70izhAF4oBnmMkNnFVovcT2znJxKefCoQwTayNvqyZP
LX8VFkEFR39rnouxOiiRvZHRWgYu2aSFbkSEJh+jAFydCc4MGpTMPc26BCON7ReTWob7ryREqHbJ
u2CO1VlSTUsINsv+Fb5PAgQlP0eecAflKbFDMldFnB/NgHObIzabqp0I3Ww4SfFiis+A8Vf+/Ow8
ErYJ4CffbMi071Ta692wyYnOMyR7lKDbCsh7sIiJEYFyPaVEETlt/VQqf2qML0bVV3Wn3dDerMT0
7Y7JKmDKlfsICswb9Te1csnqAD0ecZf3HjET1Qskp+BUQjUzimEyJXA1ot/jzzbtdyR98i3zRwBL
IN3Mo+Rv6AmUmN7VbkTm8ym0tvCapfWs1gl7+2sEJA0sJgp/x4P8ZCAZB/WYcLnIDQEmSjdnsGQj
CgWRKNY6Wy9yBU4aAVtzfUM5zmm0C9TmT/DGjQPtW7krGELulQQABV24YHpIaxROMxc5NsMT6zMW
PdXQDibLOMgpuA86lCt7tFpgLBThvsrORh183qzFuKCYfxgUZmvXQbiKeIrtTuhItj8bmxI6UUqK
0e7bSyHedB+3Eg1p85PY2YRj6dYuFXiwtLxJHZ+oB7lAGUTenzv/JsI+Tiw2K5mj4EJGRulhqGU9
pHd2D7nCamk0/lb4MQ3LatRX2w6LEV9Gpw1PoHTYei5oP2D44BAkAtHnrzsh+5ccSL38kDejc8wF
vlfdOXOzhvztmgmgftqXVvpt2dMFF7vAz6b6Qx8qCSUo0fkSeB6gMOuA4Gw+csfSbtO+mfqtwC7y
sFdpuK3mZKXqzoEwwLXCMSuuFStAVcKJo6sb4gaWSdZtFN50o3kFaycQbc00Sqc62ilevh6qFk/n
VumQkNfjt1WOn645HW23wH49D0TAgrEqs/EkNklGRV4AF8WTYoybpnK9h5xFiDY1k1TezJ7XIKuG
VvCaKFgy4pPX6uz147qMrbfJDhcCb8tXT8HfxqrS15g86xQYRo56+rSFT+AallSBSdV3nB4ySbX8
pcl6vVoTteyj/6gY/h3rwyAiGsdQ/ZSFoRqR2alcAXKroBIWCtg3OSp1usaAtzixTPVTB6L0iRWS
r4UWwqUJbAnoI6msYoosJ1x5PS00VvKp4fp0SgJLEFDbDAG+fZMJDf+NTEribazjeSNzAvs9skAZ
fRwTUx8kguIdIWgjrMwxw66wHg3Hkvx7gph4kCkhKA1xaToyHZ5q12gA5k51e4E0cUb3pbOFKgSQ
dYab/IX0RH/uOfgcrTkS83t3MUGt1phEAopTQB5G5amma4H3VF5GUZiyLHN4GWa5qfIY1dfVAYUa
kDezhGOuQ/tgc28Z3Ltuxs7oF0fCjjw0HZymDRqiiflrvpPyE0ZvksDi/JMKy60DO17ozrUMnoMI
ppbFXihemZzJicrgyF557zoiAMWQLmdX5jHsxLzdJf4uD+w4aAkm1jFeh/G5ILRXoUO0Dda+iRat
Mbk9BwOHDiMT12dXXq03l4uHRL6839U5miumgjYiOtopwRfhLz3sOqA3+muXOODrmNCrGrXxk7D7
0HUid4Mb6KJv3yeIily6WrF+OI1wzCBtiYy5eEQNnv+21D2iElOyuytY4a1yeSpzCGJB1p0E/RJ3
gfDR7rYiwuEO8mqXzGpWXkKVJ8Qo/Eur6YcSzgFV151eYUyz3ZjUauYKgxUxqpfi2TKsre9ZhA+2
KDye5Do06t+ibxeemnyGjf9IsgP8VrPuzE2ORk60SF4MlGcpe6+5+sVTlI3kij2JgFduODYVjkfB
HhPmRJdVwIMRL2ifD9HWFJdEf217PmWodqcGYVfY8n3yiSOQPguCszSUTVC1+KybtQ0NanCdljA6
/Olillx2DcNo0EkGJ64emhJZw/iGMuuBVMX9iP1HY89Xu2xvRYvZgl6oSQnS1mb1VsfnPm4h+kkh
Qby5kH1dR9vVSx/O46xz4eOPV35IA3qwYf0ls1eGa4JtI2pPIkkF9UArZDzDLxjm2nYITExVRLey
bUyR9aYENEzUvGFaYmwteRcXI1+nbPIV4oDGhj5zYdHDxwDlv6P+VMRoutjTcJg7K2F25la9qq6L
qP87GnxSqxjQB4IvfeHeBLPMFVgK1Ck+rUWbMoy/Wp09BrjPcunTLbpNqTHb9jcZBeRGFz4kFehL
dY+p9la0PzY4Kvg24Ce6QLHBD6zpKdA1D6Jg30YD9OCeoqZ9s6PxZsd7HnS3oc2V94YzHzJxaTTn
eKJWiZAl6CUeYjA6jwtbmBjOnoAEVtp15VTw4WLktihNsg7sHndtQjRIg3ZE/I/an22Mr8RTbaKO
/mNvoRnDiVe/aMat3t4y2qe5g0HvJB6vtw42tBFtLkYAHhRBu8TAN/yCFllBybtb7VPFdB+ILybV
n7XadG+CB4GbnAgDEfXD5PzhUHlIIKA5p0nUsLbsofJBKSFZ89kLBKoAZgKxyrQ/TUhQwB8MGKzu
b85QDvLANpXxKWhurf7LkDYrkXIwOMRZRNxWww507seahDyCJIsr+3INBlPM+zg43UfgMj/EPBsm
enBhqmZWmLqaFrFu84hvIJMfStIM/VZS5nEYmcpKDd5LUnn0lWMZKxO5g3BrJp5olg7BGmSUTbSW
tnV2MhviH2EwkJegaIJ/RzzNMvGLnlms5YV9VvvloOtHuRfvdDuHhhhdebSJ00ImkLKx/XYWFjN0
BTxOABx3H0hyN/wJV6/doPJk0JDfINdDjJwVc1NBKA6iD7HFCWoJYDoHjCczwLlH3CPYE85Ou5oo
AkV8yuuF/5cQID1QL5NL3mJ0sRG24y1iKmo4OwyPFxQboIOedWpodq3F2qZhJ2cMkL2pvoq2inAE
mdNlEy9ySsdNxD5IGrIxevDOiBV7DvO4xcb+h/vqSbPVR58XRkAXkHe4Rjd+cYpkEeAtoXAeDljC
DmBFmcDBKkTclCLI4fQEUmeBqLwNwrv6dbTRJ9RHeO8yPzKHYuaAC6aVpf/XKkK1kaEpv4ipxYfH
T7GWkLoR18ousrSDTy691/V7rcwOWpevLOyejvrqj3CaoEk8h9KvnmTvloBKUHQON4H42tQwkf26
CepDjY6CvfZxtsKjW73cfxwL+DTyvUM0RUL+ySbGhyaXmW9L799fyXTW+tNhcD/MLqQfAHcgb6Ts
B7KM+/L0MCTqTNkCe8MTWCSHsCM5/l+ZThyVhGSyNFRDtQGoRc/0J1IAmdKrtYL5B/SVrLtfNNJc
bkIa+BLazXGaWu5V1TGZwCXIDIPbO/f0RcBiLBGztJs4sCsBqoAYJqcncbZSXgzES5GOqpxeYEoV
GUJs/iFxHQumAXTxGK4NdhceOpo6CP4jxfMoAMMIRFUTYCTxxULwdkzXKoF0sYvtutRJCXzyoGXl
ORZgjWeSL9WFO/YsdfOfXxLbYlP/8+2FWkVnsCaEO/ekBWk6cUhciO+hu6DY8rcGv5X3mjmc+b0K
PZR5jEcydtCCjHTeo6/Wf1duofPeF/to9JmqbAoskKGxLfgWjz27RNYNm7uTDBmWrTDzqr9aA4YJ
qJDYQCXV1+StADnksRBmQUouG0U9yKwjELzgjYgsdOT3wijEdkk7eH0h0/ToFtpzmX5PcbWwmSp9
eJyy0RfZ5F8GZSCDsc8WsdntTcLRItzuofEdWrq9SKF8dRmhUBJdXQ9QNUZ2w3GBx09EqH5vQTBH
9j5S01eP8lRIth2BnBCJfcScguyJh8AjgkGS8+VFrlt3DbtvETxQOs3GDT6Fv3LAR4fJ2loU4omL
zscBBt2nZv5zL9UGzA3VONOIVx3BFnbKR5z1OyYDkllnlHhPEm/vk9o85+Mpzv+5Sf0yjP6ptWGU
j0VFQ17R2j9OPg108ozLluawAlf2IOkaPJHPEOM7Bz2DbMaiH9Wx08hhI98obLoo10Kvfmp8He8Z
bm69fVHaTIh04dsGFcdwbe8nylVd1tw+/e6BIAYFKM6AOqqhqIcLxBQkiPxJkfM6vBNk5AKu9cxX
0QSsFu+rf/wzAoHxQSp35XmH3OAi73E3f5tmfxdEDQEp2DAB/ZTgEA/o8QN46hycru5Smd4J7lvL
ZFCP9rew2LEUlJQWpdfgUTZ3AJxHFYo5Y9Wr1TbrWoKXUqpd0SzhpKjCcp9EBL+l5k7CMYzhLa6y
X+Hg04puCOZfCWUuiZ0cKekN8udqLq/le2LtFVprur6kWiU/4xw4JSFpVpS/Tk4LSEkYEu0hhXfM
UZv5enlleDCVpUMtSD/6hCJh4eQ0AML5f35PMh+riEA7j6ZLnnJZMmGiivpP1KASTNDxb6Mfwmex
b8bohWjFBw1KfvKTc/ke9fREFS/3cO1sZj8j1yG3Eg5OpAPqpXcQ5+YvMdaXKGEqxDOHrEGU53V7
qt5IFoIZ6556JsbevMU99exoT8ZwXSJvEGyKL4984jnOQK6MnUxsnWEvZNebiFAQ/bzEjlFzp9qM
CsAnQBaI8LS9HFtIN1HKEykqMFDVHhg636dk3vQtAl+zWLezfRVxg0VUEb0zChBa/kSbxTLCzlc6
D6RksgbATCgM5pqrL0Mn/G7R6pHzW2cfCa+ISXQQvIw8koYxLcU/kIV7DCWqk29LG8+q/pmgpGRn
XjtaekzJjHYLdAocSuU/O3OW+VTCLXowJVye5bKANJHRggVOMEBPB1ShX6/GmQXcgTHFInKm8PiL
qhcD8ZIOBEp6lKqBNyWfuaptQgCSCpK1N6iuaHce7H6j3iAYiP9n3OdVq6ga4ddX/5yahh6cIA3B
oO06Sv6NjO2ad3Tw5GppuqnmfJ+Tn2IS/g+iXydvpCQ/Nfg/rcLc+DkyLUZJVpLMF5xI0M5ZNwAw
7b0az5d8Rs/ooJEns6uP/CeRwpmq9ijzSu8or25UbkaiAEdbfY9cip8H+zpEA4mQuUF/aIgpzido
vHmx/lQOX4eGD/lRqICyAF8VocQ+NDcxOaJMmM1vxRhQwMY8t1zLLaM/ODxeS0IV/uR2Ru4nH6kP
9Cmocavj2CHpgrfv7l0cgLXCbQBDmRtvqaE8m2344aa4BUpCJZ7tZkeDpRZrS/4sW6vLDq7vHpsg
PxOtjVIIcKqKN51P4JTX++Rywhf1OCf6K6qwiXTKhuvf0sy9pcevc5V/kMPXSqonY68YBw0//PGN
/J2MuzCLngkFyzCSah2IfBnZj+RvFCEC2IK6+/q3J3+jtiMMiV31YyEr1LKcCuu1GbqbYFYOciXY
fGniuUi04tnL8eum8PUtJhiAK2vQ1mJkDzkKXFe5N2TyISZEmcQwU20YbWRA6pPmYgEQ4G8awZ51
7F7q8Kel+Ub+AFL1pGce7w2aF5BwztxTMuhC0G0dI+esnSpmjJ3kSSaNTrz7WbJXNBugDzYMmACr
OiFZ/OUTKpmnMTtXEzZ8pqcYZYIKQTL45N+A4mBm4W16zLg39Po5oDyOu2fJLMkPtu/tEGPefSu+
BrcBeDhN30Weo1/H/P+a8TtJO8WF9uUGaB/ju9VIBr0GLZitvBXUjwFie8nS40xnnO1qndMX/TuQ
VOysVCKTx7XaLlO6wQdJLWNDk4g+RhigVt/P8gfduU3tuDK1hmirett6SHNtNX7v6/ItIM8uzOc9
0+GjyytS2L66clnnRWebcj+6XrVIwI1tInVKHXnIW0nsnhGEWMqdHStnNQdXkfIVordjl3cDWARR
kYMxlZSCgajx43pfPU7lNQrdZxKsFxnGVjk25FQshXiqXP1b/g0BDvQ22fQgQJDCIZ9vESm3VE1x
tALmDJ6aP2gNDiiXnAr+PDblRaH/ocwokR2g9d3E+ThRNNd7n1L8AShcRtpPYZP0prgvEV4TXCQS
pin0/DAytDKfNpSGa3ZwMIdd0yuLBL+gePc64ymyHaSfM1J4BqYmPY8pgTNjZOwKuvNqh5HhV7PD
NysicAtJhEu3YWZ+qSrJ2QkQsg3iBkOSMY0G/lOqfw/RRlMMTvJg6Y2Umpb5Y6/ssT4GGU0J5jal
nw8awacVKSCjI1gnmvOcoGxzWpsaeeDozBcQIOCjCvcNBpF4+FX7ZgNMjeoVzcKlbbmJ8g9dwL7Z
3EZ8vML8Axypmnutsuk5t32yGn5s3HVSM2IjbmooJ5PGDF1Tnln493ZvrZJi2hQReQc26KFyLFsc
GTCCKthtFlNFxLvtIDmx+JJ0S9nynMVMLnf5bNo+OpwMPcPAYx9nGxHf9IGYtbON4RCgH1K3Ggzq
KnSM14mdm9bbc4DCB58qGe6Emk9sLsYVUU5ALeyoi6zcuc1ms2vL9jZawP4kX5bOfOTedq1raCcr
r/rWG2La7XL8lY2W2zHmbLVTgpWbtVyOEj7qqsfC/Xai4V3lXB9hUPXoS0zYRnbT1UXJIUmzxVPE
h6OxDqsZ9aEgJ6yrciKN6uTxXaGErTHB+NBXbeWevbZDZu+C2Hf3IBDBH6sqONmJexUbckrmqBMH
y6rWFpOJwreMSS7l/I6rkaa1/5qQpYhmYDRNvGnb8gTKZeDkTODCwffWZ6BV2GIlN+NFEdUI202U
xe1iqiY067n+Mvr5bxraW9V+Ij//5ofoVfvZ2BBFt03V9wHkzqHMe1jVKfL77hSqybEyv5QELX1y
luKfKa55HBqPj4SDY9aHdQV0LJdIxDMydf7eSFk+rH1MiJETpV/CeLikfnJA96O2Fqme4JDiKE/5
x4afvozXcYr+sp3ggYQN1sh2sj9mYx3bL3WFAEFsCCCfyDnNE7DmMOZSVr3VB39fjPpq9IbDEurk
J2xuvWYj+rjgg5l8jeMmEF4IJPGhdKcFHYsbmQa63DmXG+MzvXmX7KX+srgKevCI9zh+MsjmEyN8
uGot81v67Grdu3TOT8OELU0+OhmBaLRyhbpV9Vb6yZHOTC20r35V0fW876Z9EqMV1a2Db5ursn2N
5nmFB28x1gOx8mefMAmrO6iOepPNm0hZDQPL1GyHLNqWR42AP3Vl63+BcgoBSKuDQFL98DLMlFuS
cuz2T4m+b+MT6VwGnLiYh8U0VLL8jLpH+weZVMVb3dlr2P6xoNhFQkiZAlEzQGgaCJT+YvWlsP70
8uTb17tkIPfO3pwRGWx8JHxdiPZAfgkKOOjJR90XRyTYd0OMyQ3wI6K0MUb8REqhpA0RJbM2Y74I
5xga67LFYNexYVuTBJEC7ZIcdtKyaeOBw0wa3VHm8Nz3W8u26CPiqRpIJaWMqztRqQJh2IXgCrNy
VK3DHFMDx/hEJADhSKSh5Bpx4KE0TM8vzKSEax/UyNl1HBQd5h3O4GqKzgHwIvK/grLqhJgbf6xI
c7T0tSS4sXeLFi6npHieGLHr8ej2f+qkbZG/YRBHUURAOYmBtb4fmvyQjfYqlTg1btnhIvw2/I06
5bt4WKr6eIhzai+g+No4ejDCZzJalvgl5TfJw84MTpI4wsMHD4rKD0kr+xzT+IRedFVG/j8+6DLP
dhyuLrqL0EXpgUdgxOc2Un4k93V2keSDduweGzhRn3xgl8CgkrQbIIOCNuGyIUqaM7xkfCf9ex4Q
leG1IS3OQTOgYV5KsBb6I7pzUgZEITS3xXesflRW9TOj6OfzjYxkn6TxWnPZQMBJIqJJeCozQp8C
RlLWXokGbqaSlBcmBf1Jsp/t1CNrJvwgUlOl08sFn1DZVF3NgyVHlQHjBxIZ0EQnQahjCgypwdJT
l+eI6cjZo0fK5l3MhUO7yYybwmNq7Lz6aCCgh0kBAlqNYUyv6gtiZKD0gZiSysegZtvvNtiFXP/k
Ot3b1RibhQTLyFMzaaiacs6M8Z+Z1LupbpHjd+SdvRZMXTG/XAIxK2Ikemde2oS+NKbxMlq0pUV8
ACyOE5vkwLPgucNGmF5O/xgIjgsjCvRl7xokBbpH/uusFHC9Zycnn0+IvIq9xVWWKCpaDgwDKSDE
s6p3RxVriGRuGOieMprdne1MJM9L2yIBYjsgY4AAaLww6Houdn0rx7PkZpiYUOkM3nh19AU0z+r9
63s/2Xt5q7+M4JKNFSlUq4kkLZCsHir6FlDZiOvYpPRpDq8m3+UdIKKAc6QBlUVHcgLEfNwR5wfR
ggeW74ixltuZs7JGIcLbUXCYKSkv03hxkvc4f2u50aQMAHHrGPAQraMx+HWH6RYH+9Eld9AxH8KW
dGdFRVHnn1vtDuBaaP14CLP806PnOhxAiXgkRusVPbVKVicTZmzDX9E3yrS5qgm1TFFcaCMyApLT
KCUT9w9Athy7zKv44FeddRvtZFdCvYuhW/xtPXi0YvL1hAe/AkUQv4goUmbcUZKKsmxME3P5JuhO
CbOzbZuEB53zRFt0vkduHNbR9iLhNUYTEXaWPAfMcOlA+knEtj1dcQ3RKJLzfJInAU9Zcg2J5qWu
SLxq0PY7Z0lcVNGxRXm9dxnJ/BKBEu3rjv6PkGoSyfia3GU30ALgoKJOdrEPBu5A+KLhb2Y+Jnep
ckYy+FH9Myyn6aPj7TMjDOh2tZhpgVeGdpEoyX4uyGolPtjA2WXwcjpLPTnO/Ui4d678a9iWTFzV
fccU1OKxHBDcj4caFYlkEDbsQ+DS+EZ03ujKqjet/mHGVMqFzWtPr1TIkyPxlDLx6x7PbbwmvFHy
IczsKonhqA2UwFyNfvXFBOeA9EgoIPGIB16wnsuUVEpsfe4aE53r49hDDFtoBIf371FmPGmJv/PZ
y0sq8ib/wB/1DdCaqNLqVR/MSw92bLfjCSMRKnb9oZB9NOlfvfzdy20i6YLyJUvtgzf+6KAaLrJP
I863jaMsOxuKpeuXqPv/NW375nEFTGl0ikZUAlZCPxb/18W0MCU3MjnxMaHEbygs7MZtYza3Uqcy
FYF96+JM7PZZXK8USDXbesu77KwrBdSQmR50uBiyVC70MB0MkpvUziUhB7EjuBKfKh8lTj7k8RJJ
XpcbAtzH1N6PMQhjQ8P4iLaQLwTmCBIMxsMijrok/nrqKuR1eLpHdVeqZwGNkRhoxaerNGsTLJfq
7pUg6xGWEZDJX3NC49eaiPxEJqXAjJacZMOTF1hUPLCnJusYjS3sCeEgDo7dZNVFjKF5mzw3SLol
4VyiFB16CRFZaM2nT1Rr8CqIUgaaKnF8MNvLUGlWUtdZwzc3MZHNE0ELHQmyoJ1Ji2jVapF3Uxpi
9f6zPwU0yfv63girfRuEtyk5W0Wy5V13/RsnKzT4RPl4B5UpETX/ovSYMZJ2dfPtEP1F2bXOopPQ
cywZR8TjDoykSq+5DxY9pWZC+LixJY5mVTEm5T7F5HYN5QKJ2nPgahYBSzwSFv1Bs4aaeuzRWq9L
deKMT7GGk4T5bTSwypm1ytoqepiSfldAuikmjUl1lCANQKhA+kP1rkTR1gLLhxDVnfw1bPolgW8n
P1DWyAlekEudpqjYs/ERl9HuGIRbTN6sHY+m8KnWsevHqzgKg+Z7nNDBltNzA/4gTwraoJlRvlSy
xSygdtT8q+GRtEglJkGf0TP3+ZkMd7geaLse/z1ZFleRkIlDadQmpvIGP7h3CVQ8uPb7BNhWjoyB
s3k09PyxzjxEc8ugnDYBs6plBasRxpd3YcPvdph3uKibfcaORvSjUXpLt8G+T+iN2FPZA1Y+kkkx
BxYEcrZgyMHJwduGognAxvutIzycSXbpx/677DSu93yJ6dgI2CkiagOEIG/if5WpH8U6aRreVfQ1
xOY/uoihGjwAc+qskzUlPFvTG/eWClOTtK8zVXV3eEwYRJjYqbJQJqhPcpLXxZsYpFxQF8xyI0po
dhtIUTJTkeZ4p6H640escPqHcApc2oiQJz9j3nZ3M6udo1PB6pxcjbnVZ8QzQLSHjHhqXjHMbMTr
qO1n46OKa4gnzjCRq9auV79LRPPaeKzL+FGmgdFk/4yuvmRoiw6oiLJDSwSFRDcDuNwDNzAk+aX7
EWjZYRiMQ8uKRH4TEmQyLrsjA9FlIpqeYe+xwh5HplIMCmel/aGzJ/o1UQjoPmOKdqOeAukdwa4V
/4NjBSQcetuKCMPa6fjLgABn/tukO6t8DLcIdPraOGg48Gc4AmQS/GTbfcu9B3HbFegNkIDUebml
dDhhN0d/k6akzgT4RHZMFDH6yXFwyXhkAIK7rTQJ/1NObqzqjxqDBoFDC1/vz2KXGhE4lo1P3G+K
+8J96Vk4CJEdJxghdBCQQMbsPTZZsOgTAImGA4trvQV2Rty2yDzv0rD7gzW5Cw2jzYhGQo2JizNK
RNJbkww6V63fJc8YbMImRThivBIxmq75e8Hy4UZGjdIF7zu3XOKayXiFO0FcfcHiurQppvWLbieK
pnvoK89Ehk4DKbwB7ByRXm+dPcI8K2rETGQJqY0xPor4gYiD5QniQiP1RKYM5h55VRwgQ1vDbqKA
S0sO1dFHbxQOlD5wgHsH8edlrX+UUHPNn28BgKRwdxlxYtjcJxupG/eqM9AUCJwrqRl29Xkl2V8w
dFELTmVxtPNgF2kYczLwNBg7C9y5Qk4r75ivFHRBkvRKRqUEgmnQnhVZW/IjB1ikpDbvj7NYYQYL
6Y2XPnnIHSy8JDkATUJqA300MtY/Y+NCYit+YUTuUabePzELlE3aikfd3dfpW03SQO70QoD6qDtj
QToS/ASlQxYsTb+xpl/1KgCPKRcpPSdt/1P/G/y/TPvNPXtTWNXeyImC1OCnQbQjlZ8MdxxwDpbo
CYNM2hSLxw4FaEzNZeYE26lGaM2YNmT+ISBv1Musx4zLr85eXegnZ9pL6gRvZ8Ee2gUgpOAHIX0F
UtXVOesIFKuNDLL5GIqH6GpAYSrTs5Jm6GnBB9AaEbVDfw16wJEA1mYCk7+GkJ4hmJ5PjBga7yD8
QtRvdPNexXaTkeXSWawQxCarcXKuBUIbXwZ9ZQd48bWnbnpCnfMIq40vtrfuiwYP+CIRpYPyMY/G
o2W+jR4Iq81qPT9USrt6TwVgQ1mjK9NjS+8jNOA6I7Gn3wGdLxXlNKj+oiNVONJPLuDbiM3BqjlF
+AGmbeLWolkeuTqtuyqPU4IE0R/5nwoaqxxw7wHxRvaZBM5mItmjidc1WH7fEbOJI4lT2Kki5HfG
Dffpqo4WHkw+TcULF+WalgzLhsHswepMOo2Kk2WgCNYZbgbqgJxT6f/Y4cdAAeaYrVr3Jro+svnY
U1RzIsaiXvQ+kzd5XjfwzbJzoHoocCBDscDU+u7N6d6l0UEcgKWMpq2xIL7xPOEIl2+ibRkGiGlq
56fmPctPCHdnLVkZvBWVsq4pEnayI9k9EGxVVFKNwShf/FUVoYYgYDUeFAdF9QDurPUk3wF4JSqY
+NpvMljBR8xGWk2iWbDtmmd+Rh1dPSoLlwXvb4JbfvZOaUwjrbWmkTN3TUSrPFcRvn4KoWL2q9JF
iMN4DnUwef5SK4OtBftiMtSqKEUUdc3ahmvlfcJJ6CJa8UIxJ1sNOO0uNq6U13B8EjhfH2cPZHsV
h1Tzza+p/esy8MQczTzJzhShtP+2hQCiWsoRkyn/GXUHuYsn/sKt+junn0QCZJb6EBgt/xjcm/vn
wqne/y19a6BKJENt1h5Tn/DFtZ1ehvEvpeRlE4+Ys5o9bsSElhXLXznD+xPkt0Tl4DQphuo0IYmY
wWRcJE8xbD7XSdoLDWwSSj2vNSSMhX0zSakvQZeQy4hXdFKfCtSFtAVzS5YoKZEOsdVUt2F+0ca3
MCbzBSnozDmsFIeMfHN8qD3khYA2BAHLmSzCzWBw1ilrvsjERh3Ye+T0ZZ2sKrheNviG+2oQLyj3
3ByWGxftiepX7aLB4xvi5wur6Yi1Kpg/lYj9M+i7FyVu6WudAJs1XiU4PcSellKtdbLuGkDrzr1J
SnXBfxTnggJ4wzLUZVRh24zcgEnCgkDdBfDI4qYOSwJLWaoi+sZeIixxY0xlclxy2ipfw3Dphxvl
oj05RQgb0YH642sRJOh3tLPhGRyKJJcRXlFn1veQXlvj1UchhuLXpffBwmevT2sGN57KlsJUf9XD
TnSz908t4x+6MHZAnE7N5kiuH2tyVd7ltvI+BuOzDCjxVzU4S404J0lTG1XajclA76nsigiqQ92D
FASIa810L9F0HEuYw+DBSaYiT6O1kSyyytw7F1BQwXdkH+KuMriUs+CL/MMJ/CAj9h1xXsRzzgEQ
tSBxnOd84fpIs11PQSfXru3EC5eKiB3NDD6B5yLelFAij90AhG6pa2uluii5w7tAFRU350zOVE8S
IemcDr+8q40v2+IriNuD4dgHtUv6xQAvHHLvON2sAkQWAFTJMtSsZZ2lRws1V0sRj4X/qp4/B87D
2qDsbjbXVUFKecovRiCH+q1LD3bAU9Fg3y9czFf1xiWfvna4z4tqVQzKhX8DNbcTEawV/SOFug5L
hvELGsSU97L2Y0LMmkcDoIRBZsFNQE/GQrGfmvo1BnWukUbIK+nTMOB+jf5rPFFeWneYMLNlTId9
qNorV6wWHd2hiMCDXc3dD2KD/m+rVOVtnqk96fx1WmVbtZkOk5Mc3HmizITYXjo7mqNTNkfX8o5e
RPYd4joNrU7H91PQbW02J1rH2CdrjGghduSKxR4iRTG+6ORboLxa4XTwAu/R4v+j+vYyslWOKryo
U5c+q0F6iPT4GniczEHWH9KO6sDG4r9BPrrwOrPbInsS0wIxdHTlyN8+uf2PpPNYbhxZougXIQLe
bEWCnpRIynRrg6CmJXgUbMF8/Tult+qYnhmRAspk3rwmiA/wIErHh+eURt1mpqhMSdJGveCiDSHz
hHkKgolAojuhnKmuPBqT0QnH96TOnnBsrpUH5dNGxWU6r+Wo5mzV3vOYhtTdrfzbY3CbDtmuSrAe
xiE2wmESvm8bkLSGb04ApBu7+8asDqMf/C3Ko9TFU+Lk75njH+12KSkgvGPSdUdXJ9XRtvYRJFeU
T50tMUadUvwR8X7NJgorsQ6Y79gQT7qgPCySE4wJsPPRMM/WDdQ0WK5+zksRBg3DNtgIzt9I5i0v
F2aA/AQwpl0X+2iE14HIFzR5ArNOQLfI24FRHG0SIBbEAxGk2npE0HIpKCMw/0OcPKL9R5RI4oiG
vCOq3opcR2e8j+iJ6mRnE/sAeAODKE61J6W+dkGNck8SrcnGrPBB4j5PiBVTI2smXgkecEu7CW7T
mMJDYRLpEDXPhQbeXP8EzURYEzAipysrPsORG66Kz4+V+QhHEKMMJqr9Yq8Cf1jhA6RRXkoXWeGD
vCyf3W2I9yijBioY5ud0whrCG+NVjjVIFXyIFp6RVySkqASk4xwbiyuKQGufW7cd+jeuNBDKKdgP
cXqIT02mv8dufjRw64MLuKSK/GzAto/W6tFlM6Sb5Wqelx5iX3CQ9N1wpKbsPQNG64AjMxzlJJZ4
2EFQ/qjSoFOEf/v8+6j5MXWJ3fAdo5QneBtrYaHuLFXoNquZAQqbYsbNNSNIlpOgWPK3FgqiGMZ9
re+tun9x5i50HW3DQ+rHbaIhQe4/I1/pTZ5UOSc5xnI5d2TFWWdBVle1xQgSaAYLa7zlPAwiuuwU
/Ok0d7dIDyhHXls2h1qYMayTDi+sjPq3ukk7uQmDtnjJgM9z/b5ANi0yQILJScnWNWzIqd2sXVuG
nEUzvHbQScfBuvYy5rbja+sVU4Vg0/go35nY0Dsk0RmpKWUAS3Nx8SwKzbTC23sLrbZJP+ImdEFm
1VY3mEvgX0vgjwePK2QzC7YkkzgCamsQcPc4IPbYygM23H2e0G5Eqr4nY17kDjIClnCJ8nNt+P27
hxM/Ca9runZ2mrFYT5kltrPDSMNcqNPmzGLoKNFgArLYFFg6DViWcG1TNIzOG+EAAVUWdoblWylS
4E3CdeFvvDt2lYF1Mq4yfVxiIaDCUMyxGxjdv53Qji4dju5x4Ptvuo+IScNdTESEe1zK8cHra9st
8F1cQ2aFSGAVW3SrZXMQE4lfAfCV+8mYEQKoEJDnmXwKzGLOeneL0737ljYfZYkeVyqpDxKImmiZ
4K1Kd8jb2T4ZdQ8IRosO+cpz9VCTqr8GMUimt9qFJ9z9UFCRbBBn/npJPjAblvqhhdjku8t6rP+q
UHWFsLvpe5JNhLdi/k6tfuvG9sXxBHFVBBpy4TF64nvzTUeqhoB7bYL8q8TFVk3u4iKgWpL0vtT/
0ZNv0Et8GkwnYiw8dSia4pDy3PiCRXrmTLGxm7PH6smx3/DAof+Jy9sI6IEJChyHHptXypynVqcY
fGk0BEzJ1lfnPcpe/Y11lOHAgzbwSV2pFpxsUrYA3PnDx5qG5xRQsykai+hfKWAplECCeUW0ZyU5
STQrQfLTuFd1hbJ9VamnOiHT6MIR/y7P4j9KtHuBMrNOQn6QNOrDxz+zx2BaY1zjMk6ju6sIGJyX
9sT7gAer+6yqxXmDFAOVFjHqtlLrnsE+GFiGxyoE7Xz44UnqRJpHzZ8eUqJH88X1ZdCzBXDq1Ups
gk8unoF3BEAXYERoYzGB6kedxoV+GjMQwh5N2x9ODkbasPX/DmxRt+3OOM4uI1VvnBzTYlXUXiiT
16VvdpykAxCDadw8AhMHajIsB/TyFBeoeyg2MhB5ie+sY3kb9STkuPJ9H5ur8bxMpC4imEWcXkBk
oY7L+8PAbHjxECAcutjG1nmFkxcE2nCYv+rxCPSwUq9aXNBZcyj+8ZLpyTH2as9paXdwegJSBufS
Txiq8+wTKisxf+sILDt7MxTaRrbGUz4AViyvalYe19omHwiKWZg6Ic6toRury4HpnWQVVIpb3pFR
lB2qYjfl+8i+JD78HKQPQbel+zYGYOlkJ7EBYP27GvIe4F9MSpAC0sXySylLMR05HQQBe61q5MBH
i2Sfe/mwJPe/glLharGBIvHgnPc1ondSqLpFSJ5BrFo3mlM+kYqIcg3zD0zd2HVOfcvsWOXRMkPB
GSgAvGmyfxNEz0bZwi/8XEpGGmGMhcHPs3M//UxwZCWxrT8WTIWc7RxrjP9UNkydXOd4IEPpZJbO
3nQvZY0KAfph121dygMzOsBqpdA9O9U5Kx3uNl5Ioeh9nAwzCN0AUdJpynXVftvsGR+PYN9h5DJO
62b8mXEyaFRfX/Wv7QKotKS7BT7n+CwyybgKjxlShSikghrVhws1zPlkZbAk4tRZpbYK71WfVsLk
0iEyRca2pVVwGGQoFEZ07cahUeEldOkFFsJG1bUD7D9OH1pQFbWXWlhcuwf0ikcFeEwY23OYMzBi
8fCGLH0I4WTTkZaQrBroMdbBVzTq+CeVZIAybFS/ZuJEoUv1o75MCyIG2Qrylrq+xWRfFGOvFGTS
uu7ewElX5O8RlZHaAvS3nWuFJAgKAqSIBQgziHT8jiMAlZk7pyGGsOCRlGiFnERs1TwBcLEvMTJ/
fGdSCuT9NL3L7h4hBJaNFWo9pvfesdOGXQJDugScRX6+Los5FF2obBFqKgboZKqww39yU3dQv0pO
SEy2+wN6iJk9PCkwKYHtRcDoMqD3gINn0XcX0zHyq126XG2nfujiX+v7YQKRv1TMXv0bqaOJ4Q6T
sz222LizMpl0u0smISPFsYcR0TC/z/PR9DHRIqt+0O2bUy4fCkVRsYZEKlD3G19VjSda5EK6i1jf
try5vFQv70G4uDaDiVmSe3I5mB23vwwi/fIlVpT4xWbQoQuET5RXgF7WaYKzbUbDDsrQruhwE8oW
bZvT+tT4bNqZOC3UesIrz1Ha2dAh8s/cJyGnuWut+ZmlalpDgkNt7lTFSwpWSk9JqS+L16HW3hUA
ZHZvLYz+Mf5RebA22R1qRzMphmLzxFWsAEL88jYKOFHralJO56m+ZmwkTSKG+jP7HBLllYEl6t59
QsM4N/19JqC7+BXPgjfSKCMClCDhEG8x69wMp3FxsIKHt9VBTsUrca5/VYtqtQGDkYtKp68xeMIk
g9tQAW+qFsc2l7gU3GQjSEu8nQZWmZVY67KDMWw1+9yu9laXfLr/ZSXZX6IEFgNCGPx/vTIBUy5/
2W0AIKPfcwWcpprQGKIWUHtV3oNTNZvkZQDcma5mSQUUfLSpPBitdc8BTZepxxXm28ouBiY5M24p
iJZ+z0O1Tm3zl6pFiVc9ZuBNC0tNbMDp09F9/TTFrRnSE9s09MZvTY502WGX/ZAriUkEHUm9qvDC
+EE9xSU687SzItol9KgKaa1g65BelvySQa4KLcMLJ8ZhG62W2Abe3queWfvYZ3CzcLdLbBIdWoCp
uvj/qfPH4rXEswGFHsjm2mmCnupf0NwXC6ty+ut2pS4KYDXkmCDDELWk++6k700a0JogLMBFj/Oq
ZW5CcZ42UIZT9qNwOST9Z50hvIaH/fIQ8FOakot/ghrAqWyO1J+xOyVPo5kh0VR0Do7yIkS2L2Cz
RQkuMMuu4AdVLu7Z5bHIzZXeen+UUxVYhMH0jcm3xa1B/tWK6sjXq0OkWh782+O6/K/kxPfQCFhT
6OTjbmJQnXL9WE5BtrUW9nBXyjE51oLGJL77/sJNGkNQOC3EpzXvNCt6g28qlo8uhFSuedzHptDn
cFyGaaVp+l7Bx4ue7ZVQOWr/ujCua4u4GzZKbMt1hEXknA3wrB8osrcFcyyb2tbBYIEK3jfmzTIT
kCO4kH3QR456TF85D40cPgohc8G1+lRMp3rId1q8sxSPBe/Z6soIUvlDu2dtzBUJSjWIAeSu2Ngq
cjHmWgan1TC8l+aVtDn1ngtVI8CddiFDc44L6SC6IK6QXZwI5udwURKE2zEu+wZhGo/ZNIn99veJ
c/Nma8X9snFwPEymP02Mf16+KRTCUG+JVAkw1C/a6I/DONMFJfCBozLOtZnpfh4w3APXnrpPp8Yh
l14w5zzQuQ5jBjUYQUNMPNQ8qN/+L710qujQcWdBzoJ9WjCftBbrO0a5yXMGa3uhkLMBqZykP+k4
7yTDY0LxKEsSR/vqKKx6qzniWKF8LoMrQnvQmwmmdpzig5weoZXExbvZQ1tC9qCh3TDN4acH6Kj4
1r6H6thaNk6EMHT4PQZrQnyBaXCBOXAq3XN4SIwhMNzaTyIC4OzWXYr2gMGSSTgADr2oQwS3dE8+
dOxbB+YeKw0lPEAVbYnLLifqnLorx1Apv1A4mxNbhIGwVT4qtq8HMDdGT+CvUQfbMPe48501HCwf
MvqtJGjX9y1eL5wa9kB1VQyMLDjT2WolKlMaXGzqgeJ1bHmnogCeXI4yNl8EHRxwNt4H24RpNEyL
kbG8Z863AHadtFcN8ghRlxv8xLYWCmYgWeV/SPmFtVudTnfsK1aRAcDgfIshQWsAFVvvqr+pmNCf
Wa9AVx03vUL9x7Mea1A3go3qke+m2AfThb7VaDyIj/ZHpAxazB6MskYZjuI/wVSP6WSs7AT44NKT
H3bZbBqnvzjOHGoShv+0hhEaLJh/6bp8KlI7fRrmZa/KEVJo7HkXBUTQo3DhiEzwKGJQoAtqtvwb
6j39YelFjCXcWwVBksM66RwVzORSR/OHWhG6nOB1bGL3u4KbD8+vK8Ywwyh1hNlZZz7F+AMNGwbS
F1CMEYaZKroLiOqFGoYB57gA/p4tEJa/BcvZR+tczN65Nx8l4kU2ofr2dDmcByV8k0bfqpAIPOOB
9YCNJQ2BmA1VBNvMduTMw6KfsbjmLOd1Nuwt564dn9vl4vnhOEl4b4C+JS577VYxVdQWymEsGh9j
g/SZvGjQRb1+lNS9FG54u/BhmTiokpA735vnlY1WV/2vEVcLUAx8zyod9hHfNWHIag7ZvYcZrf4H
haS4GGuAlig3EabEtCtcM6rWk2x44B6E72Z6nfxrC/5TqFKnr6Knbpo2MQFDRUFmG3p9sCwOHetX
MhtGHt8BDgvoxaI/Kl/RG6LnDB2AElRSnqYaxxENqe+N/y8h0u88Rmu8YGK0GjJzjxRf4EqYnpaW
wqKqCCrICGJJ1ryjBDVnQufBt0oapnLmVlW5S6wKgGJdjFcTJwphRhsDorTC/VQnpC6XLj1MiYYM
iQqjvBDyCD+aYfc7jbXC0QLjbfRQHei8JTwlivxIq2lQIqlW8/cfLXdfIcU1cY7Vd77M9g51VpzV
b6OGkhYsKQm+GmSIsyBTrLe2vCgLZVc/zid1m0Wk2nBbOzaWL51SQ0FkGtz4bvcZXMxilXbadcjr
nQjY8LZ1jP3gPRlhmi6LvzCaXjY6iBtbn8hx9Ja4SA/aNSeqw0N5pFliQDjjhSgSz4WPo0fAYNg0
cQLVxJve0V+tnInxe6kEKG6EFJr25bgwMc5RRSIerpln0rPirRBXkJoQVkNa71EGmjzloB8vmPVM
yjG77vZ9TINjihYjfE4rQRkSmCDgNbKQUTbwyfgUKFC3OWhQ7LR/0QpWzquqAHXkzZaEr51nryBR
lxFvTI5slpVmMrECHRnUEE0zCY3BjEHU6Y/XvHRpCZOLv1uQHLhs1zIRHLyOcXGX4K2M8mcSGlea
AXCWn7IleTHH7hsebDhX7WsRTTvsT03Oocweb3FbndTJmzfvKYBH3BEvYwBCZScPBsCiGZuUeUzi
fZkeJAFmvw0PR91KsTfslY8MJ/+EO3FBfFVSYaHZXOOL1lqk4jI9EWSyUgNGIiQsVBjPLnp+yaQi
5T7FAAgwa+BW9gztgOQgKLdpTSAJty791iIHarL4xQfeVzAUuUmgf/kL8N7Ky7+TuYRUj8Fvty25
1obgw8H8QAdQbtOL7KAAVt96wuT3g/JyywoPcA7lpIfQOZAZrR8cGiJZsTXneF3TuzgWx2aoioZi
QgQ/XUflf8WgXAbxbsn+rwJXJ6KEcGX12RbrOeAjHRzcSH/6SonrwMkOSWJurHQ4M4fIWEMeU9Eo
ZToRQIHdAB+4WVjgOzw2Pr8Or7BFqFC8p8Y7P8+koiJp/WnxyI/j4Ot0QrZRnxHr3Wd4LnjxDjT1
6mGkne3LaG9wrGgtxjA0JxGgI3r/iarSIua0KnSAgCtfjXvBrfH0u4ijghJwWjimo7nmpK+GZtdD
kFq4Dz38UKv8nR6lwhEXANHAkSHqiDya5F3d2mqQxb8tXB1lwVU58qU2NAim84z/L7yGRT9D8pzt
5DihQqM3EDVXgfVm2csrkkeU6k+YHSosv8ktBJo/lB+kiE4J0ci0Zkp25e1y+UmWrGNZa9gDDkaC
Lbp2z1KSCsqgGZpeR7yfRZgI9t3oirtwhv5dg4YSu/Z7EhT4a5Esxe3NHeTZt5luCj3AYDPL4giA
yaO8AQwktUBI7F8AjXgm4oX4YcDffIC4hRdy9MmNaXB0plR51Ap2icly8OFXsDoXsk2ZuboQx5EG
Mp9D0Jp6CnSVjrdyujtOSytJ91r6OyO6J9X3GFM0wJEgE28L1nYG1a0kIxH72aa1GuoUdsj+Fxik
bIUuTjyaad1V9YITzwb6Yp1+9IgrgBfAjbrBvqtV2+PbABLQMZvx53hvxudmdFQHRJM1j9nGIPdK
JAPMieHhM3LWbFJjVUvIVHnOmD/q1advnznzqZoA4nHRUIV28qnP5Q7j/hyNHBkAhuWePSKB8xrz
GKAcj2rE6z5NeAJtjR+HA1MaEqfuboY536o2qjAO5oR/h8K86N/oXWOMI9UNm1DxqBUAFwvt/lNt
eq8TTAJJQVW+tY27a+wJ3xbicTgEoMwKjO6Yg3HBqyJGXV054iM5ohtH/65EwfEIOSfAMy47xUm3
z15TznCpHXCb6iEegDm13dZmYGsljJQW48PqFtxs+n6D35jtl99uFP21zNzCdNY6OZyZERQuk+yO
joyKpTLBOgio6t64a2U17hW3MqDclwmlLfeuJoh9etbQgy0n3Z13jKTn6uLxu0Z0ku2wnNvoPrhR
2E5Qnl7QFHLGtoeJBDPB6La3M8zteU/xw4O8EbnOFmxhz7bpAWtlXm7jKQuX7gUorG5Ak3YFEU1W
vmkgxs+jG5oYYzBD9zDp06g2CyrnQrpbwSRGC3zYJrqPvtY6lTrNaJCeFU7KSzcK51Qyw4ATSZbf
mbEJDCkOYnJDYkwR8SxDesS3pvpR4YSRgVOhzo+XiETKhjhM+yKX+oULae+Icjvmxak1m+fRqFNe
kUd+p0GzEGXnxilf4jk91MNM3eH9c7hp5+mKvRCeujg7tKUC9byNPWGwCH+KmQzEpa0dl+06b/Bf
afXXGfp0ZN2CLP7JcfoTwtnKpQnR9Xaxx7N/9bPp4AOPtihFw2SYIVYSR+LUP1ObMHyKn3M9ZTk5
uzxKPoIxhTKsnYa02UbLJqmty2BZTIF6FYRxKskkikTyjEz1ab6jOL7LRiJYbDZzDwigMbYcKlBZ
8z/fkf+srH4kkCO1wfsbW9Ak3Okw8tzsJX3vO4FqAOPVXg8XKAgd1MbyTa+stYfILfa1fxonZMJA
2EVTreajAa7aLQU59Zcg6EWVHBFg1xKNtJgLSgFr27RUOPaXDsMDRIehNOESzMR5q7sU+28M44/1
txxJVkRmIiHVWKjpTFKtoCm2O9UPR6VG/rInX+1muvfTwoqLI8KsP63orC5E972QBEamD6cDnOV8
t7lUG8IcrpOQ26ylWccjyqKihja6ys8ZX57lq2r4zqkv8P4T7gPAUAj4N/SBQB4mHEq8rlmVfZj1
6Lp9Xz9M/bwR0v2vrN0c6UUWRsGoE3JBc4795CZYDh3RqpjOF/42BtMpa5ugejNhidZIJazymaep
ukeLcLjAPHVtcqcB7bBHJm3Dop+2KGKzXGy7JuEDwiJ2nvH0/IO/Z7mC2b7tJ8TiFez7eMAFNIJe
l8OzmXDMMLFfJoYJ5hZXPcmQMBGecu2rTVzSs6evsSWvo5oJGaw/W4vIDeln2wkykeP81Um4448K
alIutwuE98EuX+YxJflxvuFlfl5G51EsJJsZvE/Po3kJgtcxWQM5HP102TcNwtD+BmomtBtnyoq2
Ad08I8U3rdpqyU+OYW2bd9cMwpB0nLeM06ZyPGwOAA+Lc86YvO0h6E85onUJweOv2T+N8z8/t9bK
9lZr3Fcjc0+0999Bgk59cn55XpNZhe3wIRP5JI0UyQkU3i4g/7t7n/CRTwHdqilA7Dht+t68L8L6
ExHEEbvGc2wA3FZAfN+B9zVfiwpYVfynavyKfEqIyM1Rx32FAe4TkoMVJHn9qWNQemwhvAcsgMaP
bpA2qOxIdFe0oU5pRWZmAmaFTuAX96OhsxPopQ10lxEe8ey/Qau51HJfiu6zp3UsbRcZuwqLdp11
3SEPD8xwwd7Mwi5PujmHb13/jSnhO/QjBrZ2ZnNv1e2sI7IGiyFTueqxDRvnPdzNJxOuTIYJXDpY
e2FjyIkmzBlWJoMmwV27OMt+wWoPGEpiFCDKNowhxZV0TEaVbjswLcxinwz/EVcyVOZgCb49qIbN
lCM1vTVusNVHMqcxG3Cj7QzQPT6Q2HkgYioNmOGugiO4MSHRf0rDfCK1LRQG7rDlD6ZMHRNomNz2
/N4h5dEGtnUOC4jUpKoIJzGuIv4aDkSopIGUKCTgEKcOtZKEF8bn83uc2TiZgzylXGucSi+Qkdau
fYo6onumPiTtigl2hfIaRk7aYMQHRYBBbWNcmjHZGG67AQFzudRqjZa0JKSN5Y+ic+U7P1F7RXko
23fVoihcgAB2n8nNOOBT6n36ahRLkM4ImR1SsSqtlVgwo7tXlaWzXBnT42RAEd97L3YnIWj2bCYN
5HsXAEHgnwlvG2en7mzDZcrN6BgVXKllpFw7Ss+/TYGzIkr43KUP8/fOxvE6qy7BqB3YvheTNcZK
weasZ7AD9UDE1PQUe9P07cF3HGNmgfnypTstps4xp8vEQDIFSSRLjmgKjVLDiI09XcJqCjPWT9xB
FNdM9OYyLHTmY3kA0SZdFz3W7QtVTL4xBc26jX04BWLr9zdsCz69nFfLwNbCgoRKy8+yF7fMbsQb
PxkUeg4vzG+bdTrqzCRww00eAR/PmoKUw7TeaMIa21sz27U2bvs295/joBb4UFOtHifzzmP1y/98
bJMsayuGbUnzR3OiZJgzTigqCEKBN2q86E7bwTfuQ6Sxm4OwgYEsOmevbOM4lRtxUuVz65ElPbZf
w2hhMgEeQPqJA7mAYjqFn1jQUBoV4vfx3DQHagzqesAnli8fRHe7/cUueeGg+bsAy120/zkqkZFG
UtlsdBOwWsZI3LxKDkoMMA+O0ZAcohRMKJXTr4mHSv++wwVVQxjXIxlQlVnBYJjIXS3T6I3iW1r0
u7xfPpLqrZwP/OqR7W0F/0EpnJOy6U7Mh8In9f5Nmu8t8SrJDEw58NCCV8AISFfj1fGuRtWy9EsT
8v6y8d3mUrfFeaEuhoF8MAdBYG9y8hpl01aWuFOmH2lxq2KIWRTzIh+3EYcF0R+UzT0chXYuT4mv
32lH9chH0ixU8+RipGipISM8Mon22PA/R+hnAbCJKifhgTEemtov9d1NJTwKoGIGQ2mhQoK3J1Ja
0xYivYAgMVpVtdGII4H4gU5CD/ZZt/zrO+b3UwG/RtqhQDs0p//JILuLgAQTlEBBFF3Un1Mf7URv
h35Q/eRR9VqQDWKBakT1Ankk4qRpA673bNoZGZ4jKMac7Eviy0xlAHRhdmStZW12crWAPPgI61CC
ruz/ZG6EVetlFHjawezSn2XAgaB2t+gDQotvPph9WB8XmPC6HT+PFv49ZfpuqCOJMYw51Hdb4HGE
g6TSdWMI60n7y1VzR2d5dvg3wPFr3rKTz1B/QaOCiPJAYI1kVs8EBOMlZvzMDWZIcW0yNho/raL/
69avvHUVNunj0Ttm34zfy6qSq6jKb3bhXx3T+wSyrzGyhc6bXwzeGakFuJ+Q7v5WYwutkLeGCzgf
tC0jmi+Po02B7bnGqGwAUKD/qBkZGoi9WKPJH06PzcB61RUVg3ZnjB3oAAWnpvhTLopJCT9ypbtt
iMaQ10I6Va0Sd6ai41z+WaL8vcUepKj1dSq/fWaVqGlWnVEdnHlbAdciizmqVRPgNQNfyIAxCB/n
pY+zVTPcyBxsw3obINuEFM0uQCg0HBrkOxFDBZXWK2DXBs6ytoEvxBSHJPN6lO4GCizhdF+Vi3VV
b4TAofRFdjmGv4RWa8SvslB49Tr55rijq7URkKez/laC78ZQtQLxtVC/Wtl0jTlADDlSTxpnhnW6
z9JJnyaMcnzzhHexJ6m1S5SCtgIW5y4D3CB7qh73BXWFjx64wHGMhchN6YN+tBz+ivSr5uEiXXCs
fFP4byPmrcs7sQtcZY0DUZ87ORPAIGFIJkxfEN7+G6IZTSF2eVvL+tdhZQP8hjPhlTEzw2xiQYKG
eVUSUSTYEO/1u09XSFFfYbQHe3Wxos2CgZEa5naLd61M9C9EVqJv4fCt54vQ3Jelm/8umv2CLge/
Ogb8HcJ6frdH9Wgm0t3MZgNu9TQk6VtsF/fBxOeyvns1hmHVzQPfLpCU9uhyy8aSdNXykmWYcBJ1
HJM+k9GhpuZrkJCqUZovWctQUWRvxZTcs3GP2Tk8EvIB9TbGLgP1rnklDRndCPS0DtuTbHlTBncT
3CeV7QlRjXmwz8kh1gQlQfjhLBW73x6Y86H84BmvJONrkBfadHCfXBFPxAXq172nnUiWEQkCGBEg
yQJayA4l/9H7UhZENpyLCsm0sMqdJ1D8C4XuYnRDVdX1FxfXK6vkYdbWR19HVACobDQAQJFuRudg
D+MWQmToQcaPzUcCkpg3kkpNbhRLVZrOH3XtSeDYeSzhqeJ73p3pY33vkdGjJKydJLc/BuHvK7oC
sPtvM0qvdkL0uIvmJmYyLR0eta5tTdf48jJjMzFL1bDTt3NnFYvkq3bxu+QpqfYjGD4mTMgKc1j7
7r+Dak56hCliGAj+OChZEyEPwGgvAHxNTbZThRt+AkjBICc3PwezxgFKIJy6gzkDp2K9plUbf25P
5pR+5Nz1CIqgkrPVIzMUNWWKbE9aP54iKlVU4x7PWANkaSIDQVB8qXcmwkdGNNhcwSkzKYcxRETy
RkEwg4vzPago1wXR4bkdHEx9/GLsrkbomUr//OAfDCvYIclXbaMVfOftHSwNSp+ePNoydJr8EOTQ
4riOR3ajzeFso5RcxneyHQGoGL56VBNKBTnkSEwYRnDLTgOFF2xJGNYwnxyH6p5f3aFRtBTJshtD
NwrWgaxO9uwdA1d7xx2KERIOswYO6jGrVgFAGaunFcWaiQHu9sqko271PUvvd7BBleRh+ARPEBuA
dohffdHuUCajU8WQH1qtuFT9D+5AJKWgCDyrCLRpS3Hg2A/ry+vQWhTpmjqI8qr7sZIR/lv3nThM
YzkJFxAmT0Boxv6Nff13smHHeyMk7elFuiSZCcd+HWvG/yB8GiyQ3jganbj5tQn+NDwxKgpAipxB
38rsMlAp1anQmIQKRjQB6j1chVAquHBIYy/eiAkfIQhcSmF+Dib/qQ8EviCPTCeBZv4CrGsTA2Fy
sFWrzJTRjM/jq2iJ9kjt4WLjb6nIAubiiE1OanTgk06Z7ZXzQaxBh2KQTrADebz6AIz3vkQZqCvK
1Woi8IBuDakKN9iQC7yDR9Rd7aZv5juB0Odu9kJgHspvj0MVGuxDqXLyzqeN3ju4QuTWT8BVMtot
gMaPO48XYyReZ757M5xNm3hA42xhXaS+ODkaeBA3r64o/yrfkVJZetGW6kzTMQbb8DWZ/HuixoAY
zjGQPMKl02jlt2xIXyxFeCxZ89EIi9Vvwt4aP8vYO5hYLI3pg/EfvqTZuKXL5DvDfcWmwQF5j5hm
doazq5Cr6e4+3oyknhS+jj03F1XdTC9znO/ypjg5FkW2nJ4jOAg+twSGdgw6pxH3sPQ91RCzYDbO
vC76Z9dRsymFfLGK5hUbpcS6lREG/RLbM8RxGFKcYpx0pgTMH/aH/+rn0yVpSbkzs+3YYUYBdbKd
aNbxf7hrIPUvFhHpI8ZW9BytGjXajDXMTewTwjS54djB/ol8yXSw3/V4I8QtYto6WQ0568UaIhyw
GKlQm1uu/ZEGNxMvlQLVtdBpolleU5u/wGuaVr0H/XQerzZOobXZ/WdLfpgxYMnn/PRd/2Jb8b/W
CK5F7G5ccLMI5HCCzdzN8x9ukE1aAxplEAa7kScJnoIqp+qYbznYARUFJqgR/EvC38ABK74A6vvn
jmYum25U4eb46zIM+Oww0NR1xSebTjk7ZLAeOsNpCLeQO2A/1kjdajWE7OEI02M9xcBynTVcwJRX
dUfT5WUNYEmwBW/BxlG/FJgsMJD1X6TZhFqTnTIv2CvKhq1fZKBtxeifo0V7TkEz2W4D3lKgLbUc
L039bDu9xH4gIrrQ3tWT+K+pu9cOD47GPgk0iVqHWUjOu7KcP0ZgwLMdYM7inbDOA5PfhOkHRcm4
79zsM+ZRyXy6BpWNNqtK6X/7r3JIt3ljaqgbcHicZ+UUJzgHOo1YQEaXm5QkvSf2yoAtsaYkvtZW
10cVdwOoqWqRmo/2NKa3Zed+GD+NQW8wZwJ5pVs+F0OC5y4cXiJgXimBqQKRBCB7RJKMm2XVjAQj
1d9uar1YaU18A+C074BtdhtVwqd5+vByPdk3VQeoG8vTXDun3ydWod01JcGACUWO9Px72uYzmMcJ
BkJCFJBItnPsBht3DoJTq/fbKrAaYrsN3L7E+BJ5xldgvo5DGm9kU1y6xvjQ8DrDJYGuxVMWARlw
Dc1OYgHANvMmb8sdkuR1N83QjoHAaEn1Jfuss+wf1gfM+50LlLpLH9z7bM9139p4XORWH5ozC7Nl
kiagEZZyXtWItSo+LI5I7Mp3dmp9e52GYq9OlIXYLtdJXEKvyASFpOenDl8hVa6bxnvl16cBZjxX
WYjhJUax9avb7nPsNxl41ydJ7jCd+Eb99FZ2l86PnkSADLU351c4tU284PbR2/cS9ork+w1EeYuC
0nsQ+VEuGubBC4qdfvaTddfu7ewTNPSPejITvHPDmfaYhLw0nX7UquDqAUo1AmdB68E9hn1pgZyC
FginE5w6xzAygk0Gi15DuM/NjLbf91NtM4BTBE76X8i6jxCoNtwPzcs0jPoZn2vTMsmRQnIQeQOK
TJgirr917XbnLsy9tMo5pksbSuzqY+ZOqvwmW7UNEFvQAes2buAYC3D3zXykvhoBAEXmfU1jvI8S
QWkQnVrsJxEzW6RbJp8G00gnQ9IzB//h+0bh8T+Szmu5cSSJol+ECHjzSgKgNyIlyrwgKKkF7z2+
fk/NRszGdE/3iiCAqsq8eU1hI2Qgcd4pz/JYvCql8xLpeeEKALgckRIsJJoXcMpSXu6GuXlb4HUc
luHPXCU3qDSuXtnWgWr7WRKK1k8musm4+8SRDecvrCPltHmUwQLBtip/52hhSLAM9250iSWFTMuE
wnOGGT6d8iLB/r/lNHB9aWAkrcV3J4YSO6CEqF6b5C5DKjL16FFWxicePfg2CTSVOWDiOLvRmO7p
ol2wqqSQtrtyXbQxCpY/ve92xGKChjbwX6d4h4sgvN2Wz5EiOvmw33Au7QOLIAq9fFlMrFlw7mGK
IaPIUUtUCAwmm8L0RySvbPopHUGAsxkKrz6zXnQlQ/Ak7vScjStNOLvQ8xjoQWIyCTHk3zZl/ddH
DcaGlAZW+8xiYLNK8/Nm6F3VinYZr9cgsyCN+oeMSZC5DqJw/zZNBLDxoZNZHfGq+R3KGBNZniG7
3mcVXO1Eg/1GgoDDMIxst2B+t9vyS7JGL0ylrTiv+wTRONefkZCSO88ZtnDG7c4CdNrZ8AaKe9Br
tiiiGxj2ctEyBELdQG0w7mvNLrDaZ2TaoncJMCML1d/KtnO4s5COremcx5InxN9q3iHjRqZoQHN2
O6t7xTDUZeK0rvX5WkfmNjKdk5nNzzkTjgTrCJw5KU1f05HKaDEoJWFnmBzamGhkvQgGGsz9IpOc
3BmfsfbbNRoIs6x2WBrjr1HE74ZVM/qmyG9AiWeFaQIQHrqaurfcuISzSmxtZayFfKX24feaCbil
2bh20TH/jShjQY+pday786Yn7IEObNTU9mX9VmmMCdPG/gcf4bUB9UnLHDH+5KtjRQltv8P7gGMF
SEV04L0wl3uSeyYFB4TwM6fdSypVMrV4+uookMarBffrvsAks5N92R4PAKLHGX6RZZIJQHQQYJqB
l8K4YPZI0R+Ur0bds2hZ+YJTZvYvarvXl2ua9G6nYN6oMi7K5fQS6IJ9hrpQmObOECdS5GzsX5wR
6hqf3RjQMcKSIVaWAxtWQgkZKRYRdsQFBph/nPAtd0EhiYZzGUch0rQ4q6mrsD2bmS/9mQnWgLem
nORzCDuGtWbZM4mpDgNpm8mM3NVnyyp3eT67TpvjKOGyYDzkNDZj20uib0pFOrXs52XxFdGqZblr
//Embeop3KHForuMpr9O4j2f1S1bLC0GhQrHeewwYwLkGbGUqWMDUuCALuNT/BG0yxb9CpUL3Q2y
QrV+MyhfLK0hfOVo4AOAw7JubKp/DnBbBEM0NjAWs5aDAac6/oN6yjzLxq5MIKgKRmg54wRB1BaH
kS1lTMJhY0CBH09YbU3GXtNfnLjez9ChBv3S9VfFYM/E8ReviADIhpJqQSvCcpnFYAdaZfmMZvNQ
0LeVDllA0V5W3v/bpjXLCzESq6nqE5RvIxG48XFKI5FLtQ6c0yjBO0ItRy279NUNoty6Kb+l6bOi
pGo12lbOJ3qeQVVWi8LZaeyrjG3WOucacGMfQDnCJH38CwiZ4WlmYmkYI7wcRAvjY4rL1aDfGDLl
0n1W8cv91FumcJ4Gv4CunNW7uAlDpM6N6h85fouonm2Wlpp+Y26MPVi3yrWHmcmQ7l4RCGK0yGkX
G44HuT/mVIxeteYvUcSbAA2ZyUixUaHZDnLsqgDAVbGjzK7xcnLblpAVQDQIJHS8QuTSqiiWFUCd
bC0EW2Z4q3IGCZLLX2u1dhdAiYxo5zARam2h0/KaFpNXaUNC8BqFnZ5/zO+yA6o43/r0I2giNKGQ
dYoRMuKN5S58NMb4oPJVOSDAqQhkG+yXnJukhMfI2OqAdHBUbBgKC0ogp/JUmH/zt+iyQSEq6PQS
g+7KTvBt0jBsw9BGwTdyL9AEnjHjEBO6YDSEcM8hOpg7TJDTD7MraKO2/fCPVlI0A7jooVaKXZR7
ITqM5Juuzmvg0Ue4tiEijZ46xO4B1pcZfgmajVxvDiOkSjv9p/UNxwIUkX6D7icsSo8cL5e5rTMr
vt1+odUJoLQtNpRGifnihmgG+LJhexIdXU3FLboJcwFuHp51+GMib3A6a5XONZ5ML8JDkvFVNZ5S
jQYd3VDfnUSuTA6xOOYdoHbBb/5FWtBTUDrBP+4EiAMlf3pYIGcKsQxZBtd4ZIi44p2o7cfM9U5c
vmKhdnWQbbeCsDQasoumXz5L2hFDy+qzZqv8IkkAZwkey2TDXnJ8p9zCucxM2kFAiZ1GlWPBTqyR
B3Emyh+muhW2/wkTRcA29oTcUf1aghBuV5ukBoBwJJzo3HR85tRsGW6JzDfxTiiCz+UwkiJsLnv9
X297GnaCA+U+dgrFW3qqwE/YWLO3skvXFuz6gFoBxVMQvsNeXTdoNHs69/bRAbWTrwcTBq8cOKbi
1VmWI0ZfMGJggMLSbni9TZ0ZTnkD3rLHbd19YR7SjpeC2B5x5437hLDS4Q9Vbg60whjsjlxSAhz2
2G1Io9ePnMewhQDx+07dSLOHRRM+6iYzYGW6KPbodp6sHinI0Zau7B8VNuXU/OiyuW+8VLpUrH18
+SGGhLGr4YBJxAbsm60A4aZC3FYLpwcmdtt6O4940RPMWt1z46ul6skBqWF7rCP9dajOGi3BBKww
MhosasbgkxcJ04jDgmRVhmiGRbCJlDhHGQZSUdv7VnqFopEP65RmBxcsdTNgb46XEmJV6d0YXch2
w0Sm+vjGuYX42RvGKHR7Rbss0O10640DzKsb582x0pcRfoA2S6vUlCNfF6qHmdo2z3e1hN5xuUZ6
dJrTaZslOX7uxocoPxs59QGL/6qxu2V55RtV4wYOZLjqb9T+ZIiugj0MrW4sL2X9CqCOj8bkztRS
EYw1cTKUNs5a4zOTyGWwn3nT4IAKEIL4OwAPB3vjre4SMG9r8AWrTCxrki2YsZ9VKM7qsBE7CTtR
gnMt5jXyxNDjOUFd1UC9lFFajYAzK3tXSfHWMnBoMk9pjjMLQhH+XxxKzK+o6VfZ98w7T0pDNPhl
uB9bZro6JqsjmBmbLJeCXcm0HUYoKtEqfYuk4CQ8LaqsfnO08j/hRHSvrNgziQzBZSiwjrZxhSPE
CYR1yqYtu4sIdEgfMxyXIf8I9xItcxeGOJWYeNCExEitlfZUVf0mmMgHBO3R1GdBkwLMUAG0V0I/
IzyT7EM0Ym8Ai6h+Co1QjjhNGn8ax/iFhvSf+hBiHERGjk4Qh1Uixe6IcxveTUCd8H9ZeIJ+LfJ6
YtCS1gYE4m1nDJHSnhbpPQerSHvta3DgDnOuFOU70xOmiODy5OzcZs62Dq3wX8xNtLBkkwaAyi9b
PcvX5N0mreLT0k9oiqD/Q/vRYLBSWbCgk+GMn/jAaVNRsWGYwBOjAEFOSg9Upa9xpO1GsOlWnwG4
E0GSHyvoCzWs6R5nwRS4Z1/iIFNwCYjG1rXygTCEB0lnoJEgo2+iiE2UeURUP6Lc0zXmrDDzVum0
p1EoNcU1eJcVXG7ApeSdoi/H1n4EOK3Cy7edU6GOL6ZVeIVN0SeV3qytqLKH+H3WHkRjIPIxGgfb
l+aaGVviUU3IcnbvtYwAjcYfkyMFDhJatsT/32sdYnNYbyKMkvQ/3ASncYR/nTCF1nCWOWERt2IF
KAHG6PE2UaOtU6yX4T2vfhGxttqLGMmJhbCLRIndXNNDfYvrA7JYo9PWbIVjCoEBiT22uaGnYHs5
H4VIVJygrR15GCf2VYGH0kG84U7pHHQqmrRoeO+/J+uVbRftMBAjPN8SlrScuAmy6LipfUvoxudv
/AnCtKTEmHa20ezF52nII/A31NkWy+g61BedEq/S2OhrT8MnqyVopq4xxarCWzbV5cogujfCHAOB
lXKdbPSO40D4qbpx8m4nfSM27KA/y4F80I14Y5gkwFvQB+VxU5n1M1cwYA+171GFlCS3rqDjNgiF
iTbgSCdREEtPzAbh08Y3IbLQmLupyXtFZAXfdi8l8lUtugtkw72BeAy4+D8wVtnbFAjR5FDshAeh
zS2x4mrsn8l4JkxDIhFAEM2bvpZqxqQ9J2H+W6TVpxUSAZoCM8hkplrw7UmP1dmPQrX0lXynoBNT
KWdGHNWV6RYGzeuoIn6vXyX1c+hspg8iIfsjiH+B9W1riRHoAt8pNk0rnNB6IW2viTFICf3W3CUo
2dL0UmavKtWjk2NlKVETz64SS68F+30effFPZsmb6Z8i4ljfc/UOE8gNFY6t5RV9lUVOTMEbIaYw
1FUCE+rG8qD8S3IKDbBzAqmtazETS8TxIgawVvjbY4KIhvMRd8BisbKKtHfIV5UeU4Lm7ks3f6TO
eEYk5p6ztWAfDWzRycnA6aTMSbiFBw/949bjj8sfGcdEmo/lluApUgxWY3EeZxS6xPHiMFxAYl+o
FepNypVq2E3qSBOIPs0qDLeYmGWg0KID7ln/5vCScROb6RFk5cFAIMX+JOAycQpVduplprp3Gmsr
LFqUPcs70bcEBDKJQzfNDFPZZ9O8E+VcNzBJ1vvV2CJH5gQPc8FEfyUGfJenPyg3VLQFTfA6OO1O
R2QvI/9jEbO3UMUhIvKtbhapygQA7xT6LjQsh9Y4zyOGxM5Rx7hcyhme4TL8MJnWOowBNKq9S5r8
yeVyryVpx9G1X7pIYA6+1C/bjlmRzCA6mNR3ewzpZKr1jq07ZuqDomxkjTYpLloofWyYTGH9mMPk
AcvjEBfpdsrRvTBHEcvfItxxIv5Q6VnBluQviG4DgMSmhQlWYAkpNy5E9plZKYoiiuUJld2X4oUW
Tyx8klvDzKa1daFmxHEUc+1DUWJyB3uPJoL2p8435qkM4DozoR06DNRNMqzYGITJCd2hrr8xloNi
TwEO4aVpD0r6kmpniDxwAtQmd4PgEDo7Yx+eKiYRlOBd98bNHe1OOFELPWdbaeuxOdX9np8Gyyyh
neuZQDLsK7Do72+GLYukDj8EQBvrLfjAI2QRMZig2kXRyfhlqOFuWBzuZBP1M+gInzWNeCx11T1s
PeNLgNALfVqVnfruMkJxXxzAXPY/XiHgkZDFDenDgxMGO4B5L6Zz7wsZgNq2wekWnRlnNdUujBnR
btYOwz3lZPbDOlkKn36kqTRvBGS047cmvxs1UupvjI7DjgxXPgT2DHshVhTIuqANdbc8F/U1+35H
w9Z+zDW2OIqy5tw/ViO2G+20byzfMsOXJFS+5EDfBOZO9LOwXOnzVOVdgDh2fDAWjZqVOZ+Oheng
1y2jsnncmY7pmeGhy7Zjln+G8ntG+E+obbnqEiM7DG8rHN/HRWjYLrPybg4bvkww0P2mN+QHG2rc
98aC8hDrGD0edQ2fO4ckrOI9s0DUrBuueyaZijgkzh2eveu5iQ56bHfrCO6ds+8zCuKQYWPQ7gEs
1pEzvxY8Ppmgu1Xfqn5Q9C5VYa19DrRX4rUd8gmr0uLOXLjAMzXYyHbmC4QaP2XyhwvMw9w6X3Zl
yp7o6MPWioz9XKN6T4TPbjasGs9WGy+DuZE6JyC1UeLmdCqihfQyeFD35PSp4OAkA6kJSYoS+CYe
IEMxMRd7Z/ZK2+Cq+OQRI01F0WsfCZa1GkXtEJCQ0IS+pr1GAxalFhG+PVNscxcr1zwA12GO0AC/
Rto+6W9tu51nw7Xz5WUp5aP11w49wh4IllhQ0VtMeA01BoOg6k17iDk4bx0LnREOiDVsq/4DTMVn
YELdEUANJcwVzd4Y6H5ZqvhXsvrYwlHPgk9p2s3AwpNKe2lBzLoz7sImQoeTmnmQJZhcoUDXqvio
WntwJFgoEHeZo9KsoDTigKKCmVrkEEPsSqxkeqo7XrKjqaFn32oTRSP7qhWSNfWqMSgJZ9bSwMQe
qtS5SdS1CuWiL24NnvACioAcDl4F5W6d9eeQ95VCYM5o/J1PU7EYLayF+KLXTgTvVTKvLfW6JTu+
we2HVxZjOFG0HkVjlDdbwUmwKspfPAG9wYnhYsOhsBNnu+uw7xM2shVnGcBUPKjHwsBzV/oTYAjO
PD48kX466r3PzzPgSg9eEBleBvuDMgbvee5Cj/2es7Jo5ginEOWOxh1tltA1KZRr419K3kDCEshu
fcSoWR5BvUIonF9OrW1tjBxhn2GxYvZUA1axliHupgySFoGS2fkjhKgoBK3jUba/gFW7Dja5nr10
pUyBhG3Q8k8gM7IOaRB0Ck7a2lRn34IgDA1z7egivhPbTmd2hVuXmlAK4jmcOg8gM7xFRueQw02n
XZIhJcPHAnGsjjKQhHipODeYZePa8hyJj8aCp8Zg2svZzKKeVL+y88Ixv/WWdZzrwdM4fYXivda3
9ny0cUcWZ1/C6yiutKEETwoERjgsVDjYxMQpWNti1nHGi06k2/ktexQgWshl1aToAvmENLQlbFzx
NqmidnyEEATySfYGJJ9at5UxAmX83k4wBLkNxBqtDBhr/6GWtElNi5KMkbeJ9IAdL9UeuLsLoAMa
AhWKT/qWaB5bMJfOQajVXeH7LPneSJ0trpQMVLCBfW2qw5iGZxmUuyGcQtqINpQFEmq7ULsEeAca
4sih5wi9bIAKWu+baVydFCZ3c5a6GhW8RoBNgxY1xM4QvHqjYRWvGcQKsfEUOEYBFikRvLXOr5Zs
dRymr+KvU18K9AngMFwSJ2w8M1/7xBMraY21qUiu+CHck1pB5sdofE+zoRh/joWyFFdYejns/mAE
QcCdbuAgDQkQ9TTgiRtgHYk550C/0DqrFEFdBtusI0+j+aamXFHmO5JCcucKO5gsOHbGAQdJbJWQ
lfa6H/cYBirEmv3/tlYKWSlMnBauvGeWzfVH7XdVXrOwejizV61m62eQmHbaRMPTHReRA7j3MLh8
vbwUXGzf1q7UBEcrzrF+RplVHLAqXdupsbOCK0kEveRb6uzKwwayOqiUP/86UI/UVdtTdhrau+qs
CnPYSs7occcOcxTvrd7cqcZ8FScBi/5c5PPqPV6SLZSsCxIamtzmT4KupujxpXXil/Cq9MpWnABd
dQ7B9yck6EDXZMHa1osC+zQKe3IMF1wTvgLood9sY5UTAeCuneIWWyi5B2U3FOeEuJfCKWHYWh7d
R09eYB4ofgXHnRYRAzTICi5+GWWDdx3Rftg3jS+iPcLFf543itaCeuwb9ZKSh+53vY1IpdkGTGdn
3+DOR2OwWXI0JWw0MebBmD1AhmF9Y+cJCXRBITnh8lI3B2E6TJvc1+oGr4y1Pp2ryHorx/cGFZYK
abOKWR8VT6Ji91462gJoi+FPN2suWLvoOY1u3ypbqC+KC9RwybS3eDxZUX0V4O1IjEOIZpY3W6Lh
7mDmd68p6ThW5TtU6uGEgxQ4z+EW0EqVdU9vUvtJO7hSoogoHLV6A5EB4hSbOg/ck+PfDLcSRd/m
GeWBN+zghp2bHajdGoNHV/Y0t95TP/m6B5vowPNbgXl5y05aLTsayC36mK20Uj2hx0CDtYbSgVP0
y3DPQlTs66/hlTcvBGv4dX5sdvp+HZ4d7Pk26jk7Kb/9evKlC8YO22wXnHgum8gjDtBXfOQdX/UJ
tPBe+emh3CuHfJNdnG+EqiqFO54o22lnHKVv+Q2F+FtA+7Bqd/UlWYFMbezX7t24zRfzrt6jh6Ay
sQz0zf/FfE5CsBNTIUBAuDsu76D0D7ULrZQJik/2IT7V6KZyBkubMDkuxqFcTBxkAg507Pbny6zf
hJkjHLIRU9fCIBGC6tSixyJoi/SMC/0Ox+SnBZg1l69WcgdgSXTiaM7EaaW8xAHt0b9a+QuklyrB
Z5T5CtPaNRg/w7EP85puLE48Zw37Sb0wllkFLgRhN14P6/Dau9Jb60r/2OB3uA0dHO9ndqnaVjCt
NoGbnuyr/jlK2358qZEzq8MnRyhpd2WE14xPrIdB5vgXz2l5TdgPmJ6ShTGsh9eL/mjP9W2666Ev
job54PT7CsCTUiX0kZyBihkq1AmIZhucgccNVo7BIwyOyuiDNAzNPs1clO2rS72O3NyTVtz2HXWS
9x0STYjOfYUkk1+Y6JoKVzlmpHIINgrQPc06rQMb1qa8LTtr212La/WavSZX5wc3SMdBn7pKfpk6
llvjyvz7CzTk1J2GDdT96gsnBcRDNuwtTM7ITCaDUv6GbAPdcGW+d/9obw78rbt5ZtEpWFpB/0D8
ycgoYCfAJBWjGtaE65RoEXfg8hY2oCRQhTt72BrAm1es2va93x6DD1TjC8wWba82L3BVF8nLcxxl
4VHtEhPGvNcOxNzyMrh9C7V6L+HHFZ6HCv/WS0HKs36UW+KJdvy1Stsr/dF2NrhPLSrnxaZQdm23
nRc/jQUGHnxAZzb5x9nwsZRbnnJiECHcALH56daY8jLwBJGs4T4tQOSrGCIyv1vpHxIWdW73In/H
MILfzbOzXfrVcpG/5Jt1tH5B9lEb/4uRLy67kSDtZoTzf2M8uZLmamfFrx2M9hYxA6ZyPfd/17/N
/xYWFlG5zQPiUH/MJE+bV9IXmUpX9Qr86c4HaiuUE0wV1q2P3sOH7b0LoYHsSvR1Lew4BrgrTMrL
Q7nr+ZPF21ub92eyHtcfIBC0aeicH9Hewj1fWY/bcK39CYaQq61xSD0q+HU+zL/mDVbgzZSeTGb2
xY0lNWdr1B6eemkuHNKMpN3kaByM+3jqPurP+kI+INZIpBDcOSrYb/sdbckfzETmBavmvfDNvWyt
TI+B3L5fRyGnLCA51epIDOw5OgWO1/1km5ThqEtqTD/8kfi5tr24IV/FuEpseR1zC5xPc2htIlZP
2BcU7MOkqfqgMBnjHYM5bC8btBVw9ZBzI1Dg6Rn8z2vDaKdHmMP+wyxAEnC56BU9w3nADsbjUCBO
4hSqh58spq4p531dh7ycD8tQxJwxCe9IzhzjFohQWkZtxr1Y7m1yGSbkF+26xc8syCjCIB2224bh
YOUP3TXXz3Z2o1NFoCxQ6vaAg3uwXLNlb4LdMuhDCzIeNOuTFihP6Z3Gv7TV98HkHFNyvqnI4rnb
jdFNIDdgxwLIKZ6ggQKZEEbEr7Ps2VZ9iyRsUeCpck7jiaEa0WYe4HV+B/F7o76r6hOSWsD7Rm4x
fiTCa2f2ZWwDhGnff7FVzH41hKJjepqmX1kQW4fcp9CUnX2MK0KEB1iI+4G9YWIOzQUcWJThUp+6
Sv+kCOFT21o+iSJZ2DxTYFqU5ANWFp2deC3DZBqytn7n7y2JYOfu6cdIHsXtYWavEAd35Twbm8S7
K1xn61PNTnJ/nQ2kegzxSbHANYASjdK0Z0E29ARV8lKPADDvLU9erV6L/Fe0CVZzy81rkPyIScJ/
pWL6K+k7+I0rCbQbVnsV3LscOwE0Ovu2CU/5dUKsK1iNEZ4jSvSrSFuGLqCZ3tASxCj9ZaiXgbEV
EHPdnPAu8mQtXM8ms5ncZxoq9eq6V74iNszJwlmJLo3x9UR1OYsQ+2xj08uI5kRRXyja6vnhkDg8
ZNgH3pmehhA+GGLxKys5KOWEAzfzrQwRl/6Gh0FDXSuTSBbXEmaWJUOkteXg1AmoM0UUOvEN+f2R
XpLBdISbcCYFALmuaqC9FEwH+UpQnATLnSGvGGgwpT/I5gLvjoIUZxhyJ6zu0UrkRH3oglqtnqrl
bKLZSCeChqU3RSYKkWWLRS4pwaZrmYmv4rIYlGeVMHt93au7sfKXYeHeAta+W0iQB9PZOp3QS/YY
+EiEg/BVxhZ2AWaxxDlgmsGLDPipVs+xZIaIk0NyqU/iVi3ZB6a86pk5sMYolFm8V+BVY0rKUfoL
mNHQE9JiNp7o2m2UvPsuHRiFm1jLc97TLtfmMe/QoO0dZ8EStqMBvnUMSIyAqRkGTwncdVYG6wME
KkG0b2JnV9zE/GeabwETCoDXwfrjVB2R5yqsL7X6Qa4FLEdEiLzqmtdqiDfluQSuMBIUjB+oPFcm
sOES48xjXXumO6b+0i5EXNKpkBkyI2pxHOwRae+on8l736pWe8/so6Ofs/w7BLbNkw9OZNnKqROt
mIUPrfOusdNX3kgIIL+vsv7YZufC2NjZT0uzj/rY07HmRsQKO0OMUUCX4pFloz1bCbcyUs1n8q1+
Axy/NvCYNNsP+1NKpq7GAZlIuHxfWvNuZucEvvLQeVGCDShVK2AEXZSMAVWzKm/mExUY1F6FqcEA
80VOxm1sH5KRzlMF+T2IxrlIWM30owOV8AzNIJ92+ENk1PtiPYpqWsMKFJIPipQUKlaR7MOG3WXB
yKlv7ulQH2bkvtbCUANShMEDsLrYE793lnljvEyNP7MCnMG42LD1m/IPW5csKaiefrjaPH5HGQao
953hHSTsiWuqVOaFS8LXOhAC6RqM91XjQ2o+EuMnCC+lDjZTf48KOt6qWyuSdC31fCU2sKhbjrMB
SDZvyJJHqApxQ+CgIr4zwt9CR/NBCN6ATGI6sLwEPoqsn94mRkaKXBOGd7NH+n+oZfgr2NbMNy6X
baChpS+Mr4KXKyMZIt3NyXFwzh0gbq/9xUx6QzHqmb5TMAhyyzbSa6QMfkerpeEBjUWRW7atGyaW
3+B3C9qvD16MUwqlz1HSO+gsMCewwChLGlYehsAWsJ4iD1SPzh3pbTYTsgU/paS6tymXDYsAQ7g6
GZk+AvIUh4lTlSwr4KWlRoKGsbxYmryBAf9WTSy9whstHwNPE0eoPJuOUDHYPGSdASAbk4FjnoiU
+y9GUX322OV3JUZUlPQDL7CNJ8wkA6NiUyXumybJvioDoQADc7lO+CJ38kO/mCaYgR4zuLO+mokE
eB5XzPw13kYxWQn6W0XWKwmIG/gqYjIv9tkI4HzokHH3kJhAALH9sJ8MM1QwcyV+iYn1ip7iATKj
soGqDIiZS4svy4iLDn6V7W3heQ8S66rcF+3iFmyy+PDlBLL+pAsHzymJYQD3X71miQBS0o6lfZvM
F7rHHQ0wDDWiPlNYMkZrH4weI5iBdnf+6nVWS0RSC/F3I5qklOGqdnZaYGoB/iTfI+keMQR37KUj
bAccSecBs/uwAwmkPBjPUqWt7FZfjU1xENIhYym2o81sQtkYzAUzxi2hY/FoEtSaEBdOkvGDRx72
qhI3xnGtqFjZWQx8weHRK4yrKY49dEeWxuSFIPRcmRg2fo7dr7IIpz5Iyg5UUQgByAWxyVplWJLn
8OQkMmEatd7WSnhppktS4xvHNt3tgVP+owf1017J3hjyiOmuXPpLsVukj7jnqaoEarHayB4JV6gu
1lWxbJt6AuVszoy547T0m7lg9vnU2WsyBsmYT0886tjErLgjDYVo8GBt5J6yD3YVc5oSCxMB3Wl7
A8YfT9cNSgNJg/6fg11FbZ1gAV+l7+Kze+bvCdClPLyrC/tF5M59voVIJtfpto9Iee7hu1FDBhA+
RhU7lzKC2418zkCwvtepHUGAJiO/E49KntlCyWnB9EptVBBDssmS0dfa1GuYYjpF9BpfuxoKMToc
rMEr+2FxR8vpMfaRB8CvUuTErA8AD2HoIty0shSVhayvleYLSfZCQwfjY20gMtFnQIYl4XUg9KrG
w7VFGGFhN0KuTq6r2zKStvX8xicTMN+jO3niRAiG0Yfmm8STK0qC+eZwU4WkT0QMEFo/ayZijZst
me570ge9En/EMbyN6bmT/2XWF2ys0fgmtIT9unOxSq9Id5XM6AzpyyH+1OG59AxP8aiS5s7HySZg
DtPJwE8abnXD94ywNAd9y++qcMNq/s1TvM75ijE7aQGKEurFJmQ2SWYBbvdUTXN1zfQnPRO3dIMW
O6Q9qYls6uaT9N8CIeorSf8pMxPZRQelryBxcFPgWduKm6Ylpp7rVntGSHX7Cp8JMCIFrH6igsTG
LVp0qjtAgucw/xFAz8yg4NSmaWozX7zjgvWA150mu1qVrQ1yG3trZ0o/jSK9JWzvFWZErRnsRwM3
6ooJ/o/RE0uXqZ7EvgktQreRjFLeMqUlOUTDkH+sVQwzVL8pX/IiWhnWSS3slyHSPQNRaOMIosjJ
jihlzTdVBPIKwQ6iqhT/ShO6rjAFRBA2Sg61p+H4ci3xg0AsrHZbR4yNR4pBocCwLiNiWLP5Z41Y
dU+4rAbFD4FyER20qJnHYgsV/yxGf3V8640UijnHdllvFTPzYntkraFeISOkGLYdkoEpbrqV8K0J
mHl2FPBox3Nr2um1hsXizawUjPK+hD8TMxzHUb2ODOyMfOS+2qdU3dA/Ef1p4nTdDs5LFuDKAKwC
Hl4D7AnOBuWWQm65REI6bJnQucWLtpeRc2UdEu042C5EQCXBV1Fg+oiscBCuYhCmUkTWstLfkbAg
NPtsFc648UH4GlvPNIBRhOYFi4ycA51eA3dWz5r3pA2w9iyeImNbTnUTG8cBFFDVzHXmkMrdYBMc
QsuAf4BZeAHtDG6ORAFTYolGUgKVb6AMSCT3bT9e21w6JHF9XoxTzqOmFM3rLxMMIYY1lCzjsSsr
PwpkmFCOwxCGXpkqEJKGmF8plA/pOcYig/8gdqTqbBTzRXx1ub0ozOLqX03Bj6M49jOcM4OZOUwm
lopZMmpVt3wtObpB0Gjn1ucS0pCtcppcm72Q84Rob2oXbIoszKhRUsLqoJMUG5FOQN6CXMBqw71g
L1vDI4k9+i1KAxP8ls0Rz1oTso4GyWvw0i5D6p9+tHR0TfPdcmpguNsSMkIhzxLCVe0ZyNWmdZ5M
WCmZxrC4Z1wBNFpV28TE4Bi/sRSBfFGjsre3wEJTsXi6b0n4783jKm5at+8dt+qqfywutv2nYSXg
5X8DtvQt3C2VCrUODxVKQGkS/NN+q5EXYNXztlAnWP3gCDQVVhX9w/xmsF4s+yvubw4esixlQ6tP
4pxgBfLs5Bq3V76mUiPFhOUp7GmrpyHjgGgACUHmqocWl+tyLU6qksq2IO55mrODBMjAXXQEN5ZI
eZocJmkYBSKUxBUHv+V3oz0WREqWFBdi5+KdVPTxOkOAyZPvmPMO/m+jYDAFFbBtP8OOLdBpLwOz
AyvZz2h+YNGF8Ysglop1IodMz/l1yBSMrcniReFh9TrfqThpABhUHKlRbqTgjWhwTBZkIkiusoQX
E2oQeaHryxrkz8SgFQWc79KzaHZNhEh4r6CRW47sBq6ig2e3G6HjYowlNoGiN++kQurKR3W3GiQc
Mi6CDThA72tNdFYDCXXVpqHdFax7kdo+Puzacuf6L4gKv4uNXdsouwAKoMWw3gIQGEayGTAEgESb
cxQp6bdanfXpJkIbrfKJKG/DlovW70MeoGdh77S41dD6WlVCeMKV1cAegkaCsElC0Nq17SbZBz4N
Z5WKWZb+FSU/nNbpfzSdx3LkyJJFvwhm0GKbCSCBlNRJcgMjWUVorfH170T1zGKm26pZfCkQHu7X
r1iIVlf3cL/5qmN+oTgYow4ltpmOevQ7Mw4OglIk41DK0hCC/FIm/kR14/6yWSjJlg6JkV0PzmIp
RimHxeIUaCJRCFeB/smBMlSBesJgJPYKM1zlllDDAMMbVmYWyCAXZoSaElt/hoOosUP6zRrPrZ4M
Tdim55VZIR9zoq+pgCzJDERXnapAdftGmtVh50ZprOC/UmQV5b1+zih3+NPsY0w85Jy0zBkTh2zG
WnP6Ltji9KqBYCJmyPr3lvUZPb2JJWCTOWASTJ1I843qmLAYLbQ3Lfrls8EnnZwVdKVTclzz3jWn
04AYRFZphmttz8O8tam7gup2sn1S82Lyqkq6OkPqmh3irAkLxLG2HtdlxEcQ39upn/lRMPTNuDmZ
hG1U9oPF1t2rh+wpraDFzov8ITNFjxbXVYcgCXWdWcrH2jw2HLN/t0wcszMA2nBjWl+kr9QFWlZN
qAowCx7HJ+F2lbGX/P8jkoCW0MFK6z4SzBGdIwx2LhoWwS/FF0n8YygSGgy7OM3dO+IEhpU/6wBH
VWRaNYl8jizzlCloqnvTlRht4llCrwACbHhEO2NBUPtJ3l9g1C4qMXcaRkQ6u/9d34f8dbYZcn1I
DMLsolmY4AwI1oyyeraQ5Zk9cvumUqVDVYwvsfU9S+yViw58rR83YIOQHuVD79pLHJPpjrpRR2tm
Au3UOBmpJLFx5inq3BhaJCG8vieWHUbto2n/lozCI3khLKvndXFx/M+tz5K+ioN3Guh127Y5LLQq
g/7SQlcw6/qBS7bfuieeXsUZAvTpoSDgLttHmwsOOfE9rGetS876yWF0H6wznf1oHkqswSXgOmC4
7ptKP5HeXbcygzN6IDzzaLqiZRAIhz2qB1xJa37tZiFE4rprLUTDuMqWs44aE8VBywMu9R6LvcfS
fI3ZDmmgc3RqCnrNCCeEFMaNqJKNnPoinC/eWOL33YOR4g+PFieWw7zRQ30G0C5r6KDXIubmg1pd
wuMit8JbZlDuKnfzJ7JnwtxiZUzAsNg9Zg0xbnhhq6Illec82CrUvBPoG5Q0BuK5s/YpZLRaxAfa
DBL0dDl8q0qXCDenHadqARM05amk6eud7N3AYVxQjhOs7rigA0GRn7PqIVZ3HRZUSvEmZ4Gq4HXU
Y5sKWYRD25Q3iXuicaxDiRsMczkbDggVGYMvEeXBpHwKKiepWTg2WPuFwgZshxkYqwj+W4ytko4t
pfjsM6EwZIPaOl8pvjEzszWMOoOnBokJKPx1NCyPfyTte683SOXknxklw+y86HUpaiVFwFXH1EN/
ujP/BX8SlGhettRBeIQzK+Jn/Gz6wfaHZGJjfLOQzWrccKJ8UUwwv9lXZXSq5aDpw57neHqYmg4H
ob95M7krfaQKGxvjuwFrWHOIg2LMdsJHKo2+cv0hSh6cKXLnsTp1wEjUS8F+jVmmYhObkxTG058y
I5jCO8b5zBRplz6IIpyBqxKC1LMZiFoqcCZWhAc5Repa02J2K5YhEKuRcJb1nxzrNgnlHEKM6qVm
R7VyxcYWx5pD2HwRysSjLkaRDS5+kj0/EYbREEo8zTjnqaeM1wctwaxvOkCr8OdqSuXQdBNSQfz4
1WtJCaY/ENY4a225BluFElfwiLCYBMMkhaVz0fxO2zfUMdAZHFJniEZwlJeJdqS/FrxRRILgUeAY
FuE3TAyNjaAssJcWyRx9NLJC7GP3KA/YlA0S0aa6szOnt4EmQT5F2uTKsJ9RTLNylbHSUaDVqOnv
QtKhw8dliulI1/2GuAgJ2z7xnPLQ5FzdQrMEbKiyJ4A4KYqm6GXZk8ggGrwwCV0RVyKducXK+LnH
sfsv2KRkHoUmAU6OuN0Mm+0X/NMaLzVrCMZq8pvlDRWAT+8sQEJeqoPrB/FP1FccLpDGJdmTCrxu
dTBiN543VcdIMXGjjPxOqEVczBWbgMQmDh4ToBLjnJQZ6cweI9roOJInp3zEsgu52w5PBY+Nym6F
6a2pZGx1p/TQfyXxSRkzuoBoJ/9oEXIbjQhvGGspH54FFWMmXBnqNSdVHWCVIIYb4H9mERyeCvN6
9Cuo07ChYLuJ72CzHQQ4lZkDIXiMAxwOJ41cMSD1yGOcFXQaxrOFEGCQ/Hmq9hqeZwWIBI7JqArF
p8nq5lIL1hiAT0dnTaHaw29v6pPFbKWQTQouRNnggaSHYD6C3KHSgunHaR53KTCcPPQ3cTmKIlnw
7RfLa0XXkoG5kiQnvk4VtH9Yvpv5V2jA4PZYSASFiVRSYsDOIyt4F5tKrDO4WSHtMcfZ7E8VcNOh
YYxGLD7TJcwvg32nTGAI/U2TO0gMFQYJeXBXZWHL/7jZiA4R5lWQ0+tqb0w+oMGgfQnLJ+5a16II
woDxa2plhiXE8ssx4muLNfvcger1DXtuXGcqKtfAG4p6zUfwOQMV6OolpZFLnri/X3nme84ymKd4
j+JjEP1bijYSawMBs+QNLDN4KuJU86QKAnxh9N60tlhh6k81HceCXh1Lj4pnWfg5JuAM8oDgg69T
RXUxMtILF0YCtlSdAwS7H30kmKMYG8bYzxTidfnKN/0PHlDonCQS09kYT2TeADpJvUFLJTA18CV0
QuLUqTg48QG23YXYT4UU83gh6+Q0gQDlzn2hjBKo5w+LfZAmmG6S+F9z6EL5h830uhHNSZTx3l6u
A11/jp+btjinHG1vq3bXgl7U5t4TmaBMTXxENrM7h5FuNKlQ8vGgKPLIOno9gWuIDy1OVo8h3hXt
epvMT1mCdUz0rejSUUecpMDZNEhHF+iKMKqJlAfVImZNrNW23E1w4mCPGvHSjOhL8H7i9GVMZZ9Z
X4iNJuAgz5AeZmlxM4Yz67nT0YHi2B+1cPeyg5Cct/S9UnrHpdvKUTInM4UYeThjt8btCpaoYz3I
u6oLSi53GbO6eIMmj6+c43FacUmNbKL0ftKgQC3hBgFshQasDDMBMViEknlSjMyfQhVyp8ChfVAW
8ykFU1SRo1BrBR7NgBkzGm7ktJjQo8SHBWdqhoGNSMiLy4plLMGAdfFcODTb+lfPEhp9iM1Iwy+d
mqMmfcT1txj1xLWVGdqB7WkOrp4RDFY2fwnuhgNFEzgsAa2oLVx00kuyshcsbd8pzOsqBMUUBA3R
UsZYg0p3La3XBoMwgRPIPRb+5MayzNXGgCutGNrQaDFGsdtgHHjY+vhcqB9g9fsYn9WFnr0coE+3
08nKctrsiHxFhCR8nKJagHH6Zq0ElGPGE5UzYIChjp/i5YtxLsJecylhpDBlzSlRp7XGIg6cgT4u
nf11kVmze6tBNo5yHRWHbcD6TDq3K1sQi6v6rGqzVxfXgdF5rktPxjRsHtECFgvRFP3wuhZ4QM2u
gxdAt6D2wmsojt9MyqwCoR1spqhtFKpT0A5vJSZ3SfJQzCBrRAZyfVh1vR8iFsQ5/WhGkJy2bxoW
APLKLUeDOJCt8iZuAAcALWkcrDr5v+oR82hqwZe2aaEmT8cKzxWpDmQpfVUL+2LMxWnFQBfbh2BU
35JFdnGBpqxU/1xGGpaQs5q7dc3kIcDn+q3fHORXOBKzs8dfG97TuYM4J+C4rHUehU6Wcjnoncvv
Y8NrSupRtRmxacItHvBppi6aYrWusc2l7tY9Z3/dgdeq5VPEF4jRg2hku+hDx8NKXCRWq7/w+XNF
vQ3YqlqUuI19C30ZNdIk7cSofjaYWlqgFssthTshCJg2Hu5obYQDkDwZb/1Z4/o0WK9m2GXNjLrb
Bg8PIxNQa6YNoZnALTahdouBM7OK84rOmwcfjFX9ENdUb4o+GwLQ9qtEZzy6JuEw6rwxWIgWg+uq
BeGAhBwztUsGTFmKhRAn0giqdXRNac7EZyBhMNuUZD/jwyc5/gAPpftZJtUjAVc0RAbsgHxllGgR
Wej8LPOvUZ00+VMdcV3XpL9DPByjZAYxT7GBprcnNNCSb+LcjFWLmfwTojPC1jd/FppnURi43gVV
WFz8PCwTBGrhui9wuG1lVlZywNlbpMowq2AHzNlC9sNxc1hUAIGCVppge4oh79IRtNO+99i5tK19
AVBkfvEJMRbERKHXj48dwq1RRTAtVwiT7505ehYy6TiSLyPnTiaP3FlFH8c+D0BVQWA18OMJzOGx
CNQExiBPCfnUIbv+jVfZcA5WeJ3sQGGaJE52afgIcfDB46UOkbv6MTY62abTe0wB6kC6sJwdXd0O
5wqdXtXlJ23lBQEHCFsCfMAP4DYIAeZ3nYvaXOE8kXIBv/LYwLzTq48yH0nu4a/TgXG/zHrLIuav
qRJqRcc6VM95xm4IAKrncmIFwzA+RuhJ6nmnA/Um5k9tbdecQLUWzYXWWW7BPDXPKiB+dFSSjc6f
xtWBg2nZ9D+gphIkPVGJTbeDe4ahxM4ePvNiOcbDR8JQ5jQz6x+Wie1fQVoHtxJXRZmTONMwZJsZ
Z6Kz4xeSmsDgfPxLanBrALH8VygtUq3C/4CUk0vOEn3YoGqDB5Ip2w8ZODiVE4GquN465WyvF9El
SF3O9vgNrI/+R3S5WhVKTy35iJ1uBTKkEZ7uJusRw3BSV5b+w5dYGnd/JewxHCN/kvJTt76IrR1j
hmgguBNcsRcY6dhs3hAblEgmwy6HZUuvlkjEsMGXFy1MOfUBx5D9D/UOTtST7vyaEzRquXs0cIRG
ptfFmA4rhJ3SfEKRmKsl4JTUNd2yjTT9LP6aWn0Jyrm4A8Cs4iIwMTOsGfvEi7bBDvMYzmNPZ0oN
5mnZL9JT0lSuMQX/aDIMcTyCAqJx8MVKTF3UA7gGRHdj6GyWNg1pdS+rT+apldPL1GACp/7bsm8f
UgSAQe0bN8fVB1jfMxOBSLBiL4k3tQb9aogIXyCWjjG2hlpvaKkgHI/RduPCKcFBtcV4qRBL9CaW
KWuEpDcJ1LG4mFvjyo4cqvQ7ctLSKJMcnV8Bwa1mO2Ep+TiUpTsZ88QXl7wXmfLZR86vYQ2N276n
FHn6ANple4k8afxgqpeR9mNqH+BEBW+ET5V4aeHQLC7Vrp7ENUOVTm6rgTk4vAAHnFsZrDeJbtYA
/HNQq+GkZB6TLvX1ZP7eIOoW9sL4htWjpk270aFpIL5pat0llp+FmEt87vAYs+Q3Lphi1JpOt3cV
nKnt8kpwOx3GdyFV+6HA/m95qJiigH9wysif/22YHAhXzAxx9myOWQjCv6tAjlIouNS8cYwONlyg
ivgl2UCDgWsSrWONS1XJjSb+fWCE7my++/RelCg6s9NYOn+Wu6plbmKRZ9N/I2h95IPaYtkTv9tK
2eFiqhYDK2L7yOGwwRy7hfRn8yKEiCDBMsDA1n5T5Nj0c/k6OUKQDrKRBcryNjfD+b+qQWDmfslG
JDuq0AyXRuthrLDxIFlw6ERPxyXnaAQsLLS3JVgtW/xEdzc9LEq4lBXUv2FwDWnzF6tEN4Mk2y6Y
neB5I8Rrph9cTncMdqIi45t8wNTNHTcI0oaN6+DnPNgB6uYEsNmZkBWTQkP2xLGsJaJ1EenwzQts
OKID01oMpbgqxarWVhMPk9Fd1+nAj5cOYarFxZ+yykT2MBOU2w0gahCB7BbFbu1nMqL2FcHfaCP/
yE7m/JIklquyhiz05CBar5j/NCJEFlshYcEhMYpXxMAtpYPnInYcLIAm43vsSXuQRxApWw1ZuIk7
PdacE5BkTTQXlhpzO+wHQikFECe2TExNDF8Z2MUspUdURloO1WE/GS2DKQ8Ed7toIUXHLZwjJex6
RfCIQdnqScdVJ69XGLi14Sgs7cX2DxhwnuGzt03IkmbR/7vUF6gzkv7L1aIihu5QkkYFMRt0UeNv
osOoxRRysyNthxwHD6dTlscfYloejW+KutnzpdB+OGzElfmVj4/l0Y7LcLDJf7sDZqjrIbFoiftX
LM7q/L6MWM4Bt/NrK4snZixWf40SDw2M21vEmEicip+GRTQL9o5tRjW/q4S6GO0tEfaSnAsBcOUG
IMhWBAA5Le9GAZPQ4AiXy/JpVI3bfJYFcQrsnzeLJEZA0Lp+rTaQ+khfPxkHMRl7bJH+ZXlOFJOv
sAaPdLxrKGgzlnbpXB6RoRDj6Kf5oziqA/rklKLfgdc2FnpRSBQtVEg5JTMM1yEh5WOMxLQXyZzp
5yYU608MQvcTge095ZGzALuuqgZy3Jarru4HBn952PZJZJ4YELzF/lzy8aRo6EWHx1zO6CH4Ystf
w4y9PIFLpuEN1H7jf0e3DpSA6wZv0oT42EqcIqZ2FJWiU5IAaupt2vX0BUQQ7+qpODlY0LfQzZeC
chARl1e+wHqtEKLMSMIr1n1zXu7hIhK1aEDGhgrj2MAJE4G5PEDDPz0Nrw56Cd+lxS0erUcO4cLu
EnTzyBdRy8qZ1hLbyjorQFvZzb4hCwI3Unc6l6QJp7iVTFcDn9BkAbY+k8Hmatry75qgGG5M2DGi
1IQHQjbRWazXPFtD+Kl+aeW+qFYUoobtS+/ID9WGlY4OQd7Y29pwaJZfJUhjhH1In7lzR7w0WNlZ
nCTcTIGAWD9LwD4d+AukxGl9aoT+1aa/4pK3JNU1tek8Q2R0yg5LZC0Y4cbapIjFEb9tsvyGzc2E
Gm1xxlsvyAcWBCC2BwN7J0tRXyblQyAIY5P5JkuR0VGw8fgU9wVPOdXyibTcqNTctFNeOXBjfpea
d9CK3oT62zZ/eu2Rew1vOQfbjo5mhHsTljW9OiQpMdSjwhIdh3hKW6o/X7W40fhHJhPZOZ0HqltM
4jnwETL0QxJXGIoF1ibIJATzNgYPnALtTBiOyAqm1wx2KXwtU8gSWH0xUGSwo0VA1Qa5odYLL5ra
g+J0GL/wPz/YXmZjrVyurzbLWB7TErwtiRCJQm1g32G8Q4oeYx1OxLVlKq/81PqRcOiFhIIBOcQ7
wYFBN0KZtPvM+7cV5bsRFZYnaITjE4kDUz1IhhLg3RTRvoserMs/Z2yCSCia74u+IUqE4jw6YcIE
WV9nSOW4/W84hBjgdKQfeIulB6uznIbkA6lZ0Dc5Y3sCw7jd1HsNNCd1+lW3F5xmeEPOR1QRv3gd
wBkFb6cjQ02MUTXLbsyzsJ3F2CQ/CuEfX9wCQs6tuUbkhKQbloZvoiyx/vYTCexfdOGMDA21DoXe
33zERdIpyDGYLiWSOkPGp72GUjD/GAvWdwrcFZT7Ceqecn6T8FjTC+COwRuwtKUlMLEP0gmZb37B
MoemDnMAsJTIihqfZnP6NOEc5YS3W5ghSjTuQvtJYOOlb0KDob0ANRbYSoEec0NM3DerN7Fj4Vms
mPcTjARE3makMKFEH4qCAVF7nDWSYVvWuNeljU46MAEeaVYzYXsG+Th7/q/nJihPWOgph0V7g2Th
J2z6M0uggNtINyERgC663Lw/KS1lBJy+ZKRU++HWJduNJJgYhjtNiAz5uFTEPlo8mpPBspz1g1Vd
Gkjp62ZRZ0oQtyO9BltXsQpiPTLhgZKtJAVpnnCiE2gEHI6rzDeGZdjGKCKVbPfU+Cg8cTk4HH3I
ygk3ryQrR0s5zc4Hf87dW8f1s6Jiv54NeNn+MorqvJtU+xKrGoq2k6tupHyNTEJw3GFNiLiV8t86
aIaM3roKM6dou1RngX0e+TDpUiaAUllxKY1JlH77NmpENwbWoOljJr7Q5CS+DAVQF09qsG0aL/yT
6G/J2M7snkSEt0HYN/Go9Q7D80MmSi6T3WL+aO//Z9hCSviNeXOJ8V+YDgqnB5MtRbc9LJH2A6kZ
EtptdKvm61K+OAB0RfE6Y54/E8xNeFTE/WBzwOQTSQgLNwqCEC+ZWdA8Qlj0ksLeDWSY/Bq8LNG8
zDxKIrhAQNFRtt1LgmgpNaryT2PZEjibVniqc7toU5h0Le54CAUzblLHr+dFzFMGIC7zN008ravo
tMWH0eJlqnV2IH53DPdMae6iD5a1zhP7Don+7wBB1+Vda8x/c1Z7qXpisRcPWLZi3yRKymy85pxC
xhBue0qireihMMNegA34jLps8OH/A6Vl2nWGIbtNhi/AfR6xxCI9GIUZPQk/iYM+5jLdrY+/cxn8
DhPu8nVNxUsRPEiHjkzAnJOx4mBwSLdXoYYXSyIA8CUHcMQupzqK9ZDo1DWDgx830Fq+dfT53A8n
sQwXF2jeGifsykY8x8TDaQJzYKbdH6gnwqBDYz0jiU3I9MVFanRvBvoXMT6P8p/Rgc6YRTRHLN7q
F64Hh1/Kg57Uf03tB+erUv7uFn0H5iWOg7iGxd6h3zYmxDdo6Nyj0YB60RlPAg7g8anoNkSVXzQj
UASxhtsO8xphdKbL07XaYDs5BAfD7kmir06BtwUqJdjrdHYlc0KUKn4pN8yNXE9G9l63xlnAwHFO
rpCGD+QWjrN9XhmVaE28kbGvfrSMMMGBIC2pVsbT1NVne4gA4qpgNDBTKoFDYUEAtHKTthMeOhSM
NU+PWNy4mq1TzrGEZ+IeZS2ckKeKTURvMBE0NYM1QdtQfmLIRRA03iMIUHzg2wSnNZ72ywKPGmWf
ORcuORIz0P9LxKq6wrmFp3Ox2bYySxbYSGWsIQ3erWKNgnXoEK8D71TATDn3JS8QhZNAH5ZxdflX
3YDeorNRBWtWVOvB3Kxgqf3YuUvIL9hBVIpb0uiXfOQpNBkHUwQhKEmmAuASvkkJ9Uu01SDThIbv
CYQvjum76a+ooHCjMIk48PXAUF8wVTnyJ1eES9OOAtSH47f+9C79wZcJNkAlPWte+2K/55CDgyR4
xE08FDr/E8X1Vf+eXvvj8jB8WM+tc8W8WyZO6os8yfKrr68bglePy0Rhsbe/oV5oHWoCK0AG1b2B
CzgWgEgR9kN8YunRSpg5HQwo1ltgR96YYHbHXQjbfTeEiB+Zj1NOHZFYy0l+w3YcByD9WcmPmoPz
4275Kq605MNNWX/I2qL0oMzFqnc8QHUsP9nHTXwdqHAwFkzwBgDhP+q0si7LfNy1rW+A5o/0OD7m
R7wuxN9T8wclclMM92BDs5KTkKY9kxW/6V+bSrf7oHFEu4xwzPi5tNBRVhe1OWMMphMBBhyGL7S8
17fHITnjT2lkNyiNIGak47ljuzuUF+0QP1i/TbufUO4pe5Q3+YWMUgADnz8p5/3oY7DbZPuBBRai
EGK5Cn8h1uHMAYgaF41ZipsI7i1IzGUwQoxI8Dfyis0jhcBEOqSQU3+yXlfRNHjNd4q6MLNYusCQ
s30Lbg+qDKxDJdA3F+dSlyFUwazU/FimsA70T0qjlRDkiwDNLT6yIeg1IIRdcSsvcnXmFdrptRhJ
afCd4Xoj0G2C0Tq/1NC/zOwBQ0M1+0kat07+1q/D9qOvx7hgYZvRIOG4Ydz01+RZgt2F71yDJNhd
of6TWbogmV7+NFb0bH2QC1l7Q+w6qAUPsze/0Sn2ldeE/BKUzDjdotEuFBZfbv4IavTBho3FDmul
7bPNwxyzNzBrmrDQhDLMSg/ROYYngHGwxXhgtJ79uApgpYX0V3zJCHTo+Ls/kIIkMENulY8BZuDF
DpE85+EM8H9WAuByiIXksnjW54h6NcEYRhgNepo3fGr4qBy4zqFHPiulmwXrR3vhcR0C5VjBJcsP
BR5K5xZ3140j6UVdUI6wnj9TwYQ7yM6h4z3Qh1inJX6nIGWwngEfYrYw62meuDRwEfwioJjlJQ0n
Wd7zvcav2/qEAzfkIehJhhIWWRnK6INmseHYj2d+aXVtpUu0nOzoIowWCR082Cxa5LBeTivCKGXA
O8z4MQoWFFiUwZWtrsVT/wcRLQEGHrI8tLkiM67w2zMpcGlY4pj1nVDDw6YMpseFzdo7UywWLL4V
bs/jic3cFTvSb0131VPR7Il8b0ysGVErX7L6lElehv/7vKv86SE/xjmatQOSlST2JSLF3jqWcrj3
DOpHGh+YMPMHbksF7v2RpY8d5iHLUT7TjfHkWGgvhC/3PzWjGO29r56skPVQ/JwPe0DhilYYQIVO
HAeBkHVvmp2xyyMiO30YrtXbgHbWTy/7FR4pTQq2Bf78MvCs4aEY79vU7/JDw/qmOSvLziMJwLSD
ebtDnGImfk35fnPEHvvt7wLFGBpWOD/pXnKAJ1jX/CAlgQZB2DZEdXqcF4C68sPGZMrGcKVhi9LW
40UYqjQovxiLJCM9ybGNsc+39Djdk4VFqKD+4EDDRMggL4CL2NGZvnbljwymglNDitOoxlMsMLES
VnF0WytYbyZ2+WDbCL1NNhDIN0HUs52pPSWUf40mryQqrb6PvHVdOPhttx5W4WpLIbyW7xn6CcZy
jXwX0FE/OhfRciMgbHJBdVq2AQ96FvjjesuFlRUfboGvGH63chFIKZqAmLFNlMheEn40otcWYLJo
Ru7Oihvf5gp0WpiGNsPTAi1uiR8j4m9y/QD4JhrZ1WofsWMItRJRNLAIQWy7Bep7YsCG1HCejqf+
RgCvJ36ZaNJjLkxgOV1Mh9WlpcVv8EOhGazg/KDAwT1uUsFTKBBL4ouBUvTKJpKXUruLH+NP0Lt6
4IUOW4pS3Ci4qcuycRUuJK0T1ppvGXxYEM1q5qapVQPRhxVp9SneDV+UPn0vevVCy4Uv2LnBn8F5
7eUQjDEDZrjFECupEjTDzbUu7iizKLMQiZfTKAd6CaroyseQwUIlP4A/D9GaVH7pZSpPMitnYXsw
Ye1AiaERbx4RRdC4aN05154in6oHCspBfMcSHQSXO6/xU243M6SFzzZ36fa5s9uOMRU17D7RQ75l
V+mg2F6p7YprN34RVY0DFJajJmZvnW9Pz0nJZskv1T8dOptteJWmz9F8NeNXncF7b5vnmVRTPKrZ
XGKszs17wbjp0Pwisp1f8H6lVbT1oA8ZICrrRL0zSqQ4T9gycvJxAhMGLeV2jVWim97xVYPAu53S
wmsBOHflJc8OZEEfo5uJEQQlh8hx3SeRS362wU6xpAih6mlvir3HkaQ3g1SHhR7IYSO/4DKj6i5L
pJhKkO31KMAoovUNfjVvZTrFh43iLDA6ZXbhGkG4T4Yzx3KMxadaGb5qMNcdkicN2wIWZjXcod18
w1XujLWlQ8oyN7YCUWkMohQclrwVdzg1Xn/uE6/5haNlh4SZ4UvAJ2iyZOQpME/9OXeANvcUZ+s3
uikdsRv8+Q61mFp+tu0NpN7Csnn1scBJ5MfkThsJ5SunKGFgth9xggK88KJ0N1xLYt92WMrQqY+u
9WiagRV5Js2aekxF7B/+nCB6+BqYrvoCI5YHPp+D6ZTdYZKC1WL9STi87DvaI/5eGCKTvEsOdUcP
RHYOSFyKDRisY8qp+lO3SjCunorlps53L+FO2OLJZ1zzgWjYFClKfi5JMCiCrXlDfYMEooJoMBCo
Po2PMTJAZQusgbyFjT0/bxOOQoEoEp7yYYgX3+bGRKjEMg3vUAmmKpZBPV4dQiLg0BU6y1fKppiV
bY/y2OEVzsb7urLQY1BluMOw1l6PjYYFKleFjOv/WsJjvCg5qmHIOsx4S1dhxZMesShuKEOqEUjq
+EdmNMAvYL9005sAsu0Z6wjzVYFRxH25MPuR/gfFG+vKY0Z3afLMQTLRl8yzzPHUsv5JbQww4Hrn
aI+rg4WzX40VuVAyEF75oKYnM73OWkKDqnsWGpopas5muUBI0E6OVhDIk4V6x/v8UyY8UeCxPdJV
2GtIPu6ILQQXIMezgZTYlFq3gujEsxJmLezavQ4cA/8AnhER5/NFpvuroHDQbT8zKu1H+w/KyDJa
PFPIIOjxnOjcGFzLXepGVE/BcAFslCZaruyMuRbpZSSlLSR7cvCB4N4mprVe/qtjrLGxzIBu/kok
653cgMe0fB8H4DBe3JZJCN4VF9RErBuMUg8lq/gSDIECPwjBHuonVvxjWAxrmCdjKGRYGuMilxi/
3iiVJ50hous4Nko9XGonOqL1Nu2nosmec1gQsWwRh8jlUtJ6gC5kjMjwtvP6qS2rw1zCeVZZvKrD
odBqd4tXHH7VQI6ts6DH61Z6Ik7bLSkrm/A6WUBTJsfnyy42JczznN7k1haY4BHSN5dvRdtf7Hb+
kao2mDaOJNxiUkgD4c0eISPNCvicqXbQJCiOcRdo+HcKvrqOHoPrNa+/VNpXSznKBK5LCeRYsZBk
ETo7SHZ6G1IRHIXySzPdJStprcEjYwLi7DIAK3mrUs1VcjYs/txC6VQgJeHLU7xXqXPU4LCA47io
BK6azO3CiRMbZaANLFt8gejiYFqav3UzvGRGc+rYlmXP5Hp7qgZfApI4hgM5f8P4Six/tuF34lwK
lmkS5JKgtqyMJ6ww6zLzBTwp8UTByz2On+Yb00GuclHTie7Gx+JmP+jkBDwLD+id7m0n+pF1PaaP
WpAnnDBPuucGBITjsPyyFMK5QcYnteqf1enCHKRjM3CyLa8cMWw8sQTK4Bh5lDxpcgExDoZnYOfD
4eBRlYAZ8J1BJ9b4RtDrwpm/g/XbP3NhIB5U2SJ5TF+EuEw+4nbMUfFWAAcnVNHVQ6X2KPAD/rkw
dcRMtVMChrYY1nSQTq5gPqIaBG34ROhN4H32vGhBQ/IsowqU+b/yl30ktwr0m/5/aY9ZctbrvaQH
Sol24FuDL+AT0jJU7zax5YhpiV56XE1/PsQNZobwcFiF7woVx2eWdofGOlpXOoimDBe+Lndaw25g
1xl9JczcMQJ4Gz8utUQD2ud7raYl2DzDOrFIuqXyeROmiw8N6sh1fBnlap9idSVz70z4E1hInBo2
4NuThTUsTwQMKXm81MTKDBGdDqnUpZCkzgaoAfQw5mU2cWuFmzfajRa2OzRCMmxD1Cv1o+CJJ5l0
saSXAffB2AZ0pibgZ6l0DdaEP0n7GKvYE6h/Kobw2XmObdpONzd9YlIxkyUFlYHTOugYQQf5GnSy
y/rMfuNnplCSn0slgK6kuQ3geoXh0+tIM73vqDehHWNQtje6SxpIrDWtWzVCoHlPKtYR8BRdpmXz
73LG3EDebh3i9j4s5YvAzoZvSErL8mzWD/gjzvPrpJ2Njmc0QY7hq2xjYX1+mOU9YbZ/Sq/WuAfj
O8JPpruYoCBiGe5t3OMIAE0orLv5qflgzk/x5Luxuy+vPCvzg+XZTDK8uaYNXsQT+u+xdLRwm/5m
7Dqyw/gB5VBCTB/f1eKB4jxmf8eLceeAHGnwjryym+VjeeKlAQHJZ9yjJnfocMXGWB8Z/yG6a551
aP3kCMkyaMLogGVC9JAc7Iv0kzGyL67htyi4WXj4zp8C51i3C6XA0PDc9LJzwu4vfiQe3YwYpfmp
iSkUaFqEknkIu/uOKWRf/ZWCfNsXZwKZDd48w0cghRCg7gbsp53jJ2B4oXXim+oyRBNeT7f0Zeg0
8QG77Y3uVN3hRohI33Krc9/uO/sbk2jTeSYxc0EqRqYrY1Tn8y/x/Cr9jFz/2jn7gx6UE06iDVy8
SzG+lz0aBnC7ndx+GVg1JwL8f9cQJLPBvti5WE2SnQkFrvgjDC4WmDZzwGvsvml0PqTywGAIKNAF
SNDns3bJYGCj07xTwyLorHsSk0zroI0+2n1OICL2ITCxYctQ1ezKBf9ruONnMu/78bzQnJK8UEJO
3K2f+GHxqjsyM0GvvegSX2MhSzkV5zi+CJD8gn5bspHG7SYAMXu/oQQ8GZmnZ8LuRlRh0nKNoGGH
p4U9oaL8f6zB0BH/xdFvDaL4QRCH8Af4zIhpYow+pviNc+pURLs77MR42/pXgSqBbC3GnLAg9wrX
vOJg+YMIGroD5mHVlcPzPmDXZMLSPPAfFoIN3ngzkfVuxQeVQBZaTR/uo4inoQAGtsyDhZsGO+vh
j4w3JuVz9fjG5gM/8j+ezmu5dWRZol+ECBAeryRh6ClDuRcEZQjvPb7+rN5z40YcM7ONRMF0V1dl
rsz3wPVp3E2IUKcbTjGVvjwY0E+bNZzhOYYm3ZstZ/DRGx2HO0xE0hOLte2NEiOCNW01+J0jTb79
yCZfb+hdlDvidXaU+sHvsCepkvhY5sVuutMk1/YUpH1rcGEcXymSQXyUyG84PVH1BhsKNrRK+Eps
tlFAhURD6xvSx/ddu5vyjbXnq8os+rwByDoOINf9+md6cNOfmHGuXO4SQDrOaMYj8GrFG73BV31t
nx0zvhctj8SX94npcBbtPpEWD5LfuMXOmP3yDgkfXgOvXu1zq2SQmx5P5mDskBlSXTZOQioqtFSQ
fEy5+GfEGf0hBDBo7Li49KboYl5iSmCmt91GeZguDU5WI+5vQSYVdEtXCreSL7kxFQZcbVQctGRI
VSRLC1YW94bD5dF4yA8W2uoIQiD7RbE6Oyr8jO7I70rRnbS88Fxx2uMBUD+583TrcY3y2lk0EbxF
3fBNklebzgQBM4Wn8gvWd9J/VMGNh4cngO+L+5RHJbE9vhAcOh0uB2jZM3NrXgAu4LDWG79RNx15
Ixu00/OefWQqL/HqxJSlarfanY9YqKjHsboxLWBStxUpAD116MW46zlsUZdnlF2YAWlCdAlzII+u
cEVoOY9Ex3GLoJMj2VlSeuTZl+9cBQkuA15JwwWPo24WiUj0X37IuoQH4+QZ4gGoZJCX1uVdzTes
2NxZsIm0g00L1elGubOETLk73rvmNO7j5qeUv7RHYL8MPYesteTWWMO5Qxwtv1VpTVtKvHw90bJn
fsrwLMjCkaM8VOWN5ZIldd6QFQ5ybzhyz3rG+nfl3gR0FuEBJ7+c/Xkc5i+WYNrlljig85wg7G4u
Ip9wxXHdbXYFtDxkr6ee2XH+MDnjSGC+TOVoPFX10zjc08Wpzzy3bXSSy4NdnxRlH71KvCGz7EvN
SWl+s2sbfYTIwbClaMA4WAc+5HQ32d8r+9vUkdDYTtlvDVZyHIrWKzSHVXcIruYXWppiOa4aDyH8
Chntuv1k/lP+ULPQFk+o+k4D0Ewg1cU+CPwKnrErZdvovYg+OV0Gbow/FNqKk2pHThsf/Ev72QRo
IfzukD1E4zI5568wmah+j0bqVn58IiPNno5B6BOuc6G3qx6SC3/63XgtqHCf5V3yoJkduByzWKhD
Y2OKnmW3R7T2iNxgG7n9H+UyZhffhKPCpIbizKsihnVo9XyMXPX4QsQA2gdSt5OdcomQ8YxbVsB2
r8Y75NiYUcOTDPoDwfVnwwBDsKPv0C2DwA3/5NSzUQi5bCfksegYU1BGgJfZDo9hQ+jdhRQTTj8G
p7P6pPPApkd9YV1wMvPQyT5HhBD92AtrX3qkoU/ANkU3bHzMYz2Nu96lXMact9qg2CUVbLd6hLs6
2YYlnRDWUnZNWrDmxlnI0nLDX1ZN4wdeoO50zSHHjrdOUbIxDdwGfkf64hayorqX3uhNE9sZMzhC
4+PKn5R1pMbn9TEYQJ1R3dPi2sAbY2Ue/MCV4h3LNcDV4Kf8CX8VV+nhY18RM4Ai4QPt6C3jwEV5
vI53AFAmWhlwTloHBS5rNuPM0vSXB8szYwLez3hffOtO0G1oj6DnwCWHVof/pHhVgCPyKmWoJjer
L1ZdnFhkuqJf+l48EA+PbALzspYEZjg/Wq9x6sR/Dc7Hz5jpVfChv+k4vNg3QP7+RH6Nvd6xPYud
bENu9wgshAThR9vv6WxVVPef1R5h2orNC9AjwSL983vxRst54RZ7Q/YOjr8ptsOX/jape+Zm1b46
FZkXj+v8lwvCXSNahobuGQBGLZ/NN/Zq4IdkiFkn3nuEtx0rOmQQskayDQtFZXnDJ+12/pjuogeS
H4wBKQbK9+JH2ErWpd+xDsEwZR2GDvFX+9RM7DHFbvqMmcSfVg7Cl/QbbAJ6QJbPFVFPfJ19vNpx
0Lc0sTKxIUQMLFhVI2y48I0ZymzR4vFuYvJ9y+2dQSI9pg+mfBsqC9mnSbHs9Yf+p96EZs+lKUen
K3rPHsGP+Ub6W4MqhDpTf9MOORQpf/S1A3fWYpIoNvI3qvnf6L25IxbOd3Lj01FaSztW3QtPHmEp
Tu7Rov8bCAj0rGENCYqnn6+kyoRQbOgwFU7ySL1wX3z2f+RW82B75GW9yq/1jubV8FWAk9vE7wum
MpwhDGnWzMcf6lViVrtOL/auh1rFs7LjYlXaNnPMh8R38hxuSQyM6T59hdEaAylFa7KjW/w33OOd
8prvmnux79ij97knnBfVnkcOBc2yYF07pTZjTOWPtZEaIvdAubPvewuNJKcJX63VlbE+j9zKo0NY
vuIp5IAV/7ED8ZzzVL9muBvJ/Wu2CF/0W4XomWp8V6fH2SVwhDk2605+ZL58SL1hT7ss+waU6vAW
oGmnO5rvlM+c6TnFKe9wzZSDjxIAaN9EDx5dbhIKwQhN7DrZE8YVhN4k77BmR6IJvy6+YdnTE9xb
P7T/QI3OrTPzv8y/aMy7pN/RqdR50an3D6N481wMaiPumvRloCJgJgSMntUF0iunbuYKlRNV/uoQ
TvyUXAww23v5k54tt5LVID0uYn0tEFiQIUe1R8Rd+McBmQwQXwrQJKMj3VTmIf3NVj4XHmkIrFMK
k/mAKIAfRH3wJOB80W2ANVtzJq4VpfwnoAIG1rylPLh7wKx24cku4akBuY+/NvO51mXoFl+xNXdv
MTGPgcMiwJnOWfYWMu873YbRmV9q1+ieSurYdMeoK3mnx8zHVhuX777sO37kx3Cn1VkPWI+9wOU3
mXjEO74OjDZqRxY9ymcE2hhyqfmVLQNYIq7pHr8NHARLLjIIaFHIR2AKMYqK92skdAfNX4i3bNsd
k0+tYEzgU5nFbxWxMViO2HoDwG9r5oSIPaCDfKufyVHZUzRIZPmC/boUR2o4Sk5KPcqo6udENWI4
2mHlDB7Coh24PGW7RA49fywYXeixEBDP9Lz64K1hH3m0nC9mN37wdYcb34aBZlo4IRoAeUftF4p4
ysNAc5hvIhvbVbSdrG/lQTXMcS2+x28wT+X8IQo5J1Ed6pBkDUXpmZR2qlQMQ6RPoRujpehSJ/MN
Rl4czoUU2SC0/khTcAFf8QJrb4b4qsCsYYh8ZNRoMYjBNUcqq3EBLvsoct6mL/rg9p6eseBxMEXb
8CTwAMS/3BNh+nlM3JF4PT2gpZKQPfCsuVx2XOzRvl+eu8rt0gPGS4W5DPuyuyRHLv+4tyHs07Vm
juSx/9BWYLcEELUR1mWeAeSMr+kx47CYHm0QB0gfgSqtaaPgLlMOI881Yj4gdiFb5NbAu7NfPAUf
D3qIB4/u4rLl8uUCv9zRlv612c5xjfIzbhiI7kdv8UngXPyaBsbedFaH4jfep57KoAg0DQI6LIbr
4YHHoWW1zT9Hy1/uBsNl+t6wjhEsxPexuix3LormK5avY+d+7Gkx8zo4Ay1mgME/8+fEO4+avNXR
oDq8xcW3SnwogACMBT/TvvOZcbLTsUXyZAcugwXxixDcptsQuvXqKr8Wp5wias91p72AjcdRXAR0
+5TsppvAbdD3Uyh1ZNDv9qUFAxhQOu6jl/HaEGabMDvaUBwC/QBrTCQ42UzZ68mstsouInuWlt1M
e0V6UUjcZBhMLQGZBNoC2lrEW+xcSHQ/6w+WrBAg1sHz0pP5zLQE3S+DWnwZqekzqsiyvfYTybtw
IO8QbjWEfrDKwLy++Nlq3tFXBEdOjb39SWUIlvrs1SaGV2DNMJXla0SHAfIMImzoP6zfe9oQr7aM
0BZU1do8y78cNRnN57vZtS59iobCKUlT2DJv6e7z60qcVXkW1XkLhwl4vXxg5UJcHwKFxT6ORFKs
EL1gRTpV+GGxRNM6Ytwi7piSuUN4khxKakaLFRsLLjyQp/juRrTosBI2zVtHA5s1UqzoiI8KPA70
HcKtjpLIw/rFcmnCQfghVyVlSTDw3q/7A775v4m7ljgWaEtx/YX0hP4vs09ZdQLjbUH9nrMPlhzY
zJhlhxAkXv/VfGv+jOhT0UinY0byF1SXpPiDVmLVWyt45iMHBFGhnZzpmJVkt8DEpvVIewtn0Nn6
yY89w7T4VHqTX3qcpTbN+oZLjk/GFmQ/9Ud7DybrjcHUhpvtBFsC9SBc2x7zQSc+Fo/yCDnpmLwh
WZY/WKpP6ZEidkevEEPf6ru8hc5ufR34gpCTLmwb8SVybiunc8RX/Lwl63ccTpty410/WaQ2iAjW
KN7W8wYzwpoyDIGTsT7eePLWRA34/UHaFs7ihNfyVXMJ7HBzl2keu6/sYlrdS/v8imBiNx/JjF07
BOR48yVwr4hNtrkfrq845SmKOBlR3iDJ3bXbyYECgfyC9v/mB8Lj2vKB+bjHnytd3fUt3soHos3+
2gtggzvGYOuD/RdRXPXWrRk+r+83GDNvP9frOd5uMi/cyC54w41xEP9EgOa68rqn+KP85Sngsc1/
VzVlgPWTHJKDeuOs/gUg10S5sTxP2HNpvNHE9Fg7EM7Qnbiv3N4h+qJeW+x+BpAzBN3HJ414YHu3
35yL9SdRRZt7sj7fsaK7iktUk08tTdPmk/dsdtHCb4hPOUgOonKQT35yYbnZGLRqAdKu/35+3pmw
brpNw+VsvMqTdvM7o5aQi3GK9vBJ1qW72TyKTbhFOLq+Y2+hWI+v/ZEcuM3neu1hjayIFBUxJd/Z
z3yGiuLkmx/UHmuGV1cqNe5TQfAWakPeF/G/bNAsZSY20hUjZlLAILDtuuQqqz5eKokBGB8SFf0B
xc0BY++MZRXjAwxSPXNoPhkvDHTDlgMzlHN0oxtqp3Wz4QcWNyejfWRHx/RAoEtDZ7QhDhNxBUFa
TBfW8V2/VB8MZo/6ln16U74oOOOEfIQlGKV59Jp+qVtaLqkr++OhPRiOcpL8+QlMSUeF9Wfc5mfj
1jr4aNDfbOLtAajwfjhyenA5OLjRjs7IEcjfloTn0XtgYgnW3zDd2JQovpBpbCS/fEFxEkLnXodu
+sNhgalU+VCeQ3pFFAaGfUaVs7aP5FuypbXf0628DKw+EAY0p2aPuDNRsH9T3Ekefcm7frN/i5+M
dNPThOiMVtEsahCcGB94Vem+8TY82pd5tfltlJeH8oMGh5+8PWR+fw3I3FmjrykeM7SuxmHDRu2R
7+IIsK0PUqShmm136fCBYzdr3RouQrtTFp43Evyo4tibyc8Gdju8cxxlRY9veCFS+YNDIY2FfvKm
b2ZQ8Q2ZOf2z5GLfRBF77KG4OgL/53cyuawuJ2UV5G3patvmQUuM20YdjM8cpT3fKPXrBq/kpf0x
T6Hlc6tRE3QjbWfHPiHdHbkpxHcyxgjXmIOZvrITS09N6kPyraT3oXGZQyarT2QTkYBSwSONLrAK
fuKj/MO6iFVzoU/UbDhgW7vYo5c8vSomcw7pPbtkyxZ5bol7hT6RTkDG2r4p0bmQPV1zFRuIB526
zaImL+VEMKfXHcx3kD35OTyULJqa286H+MJomzIodkXUNRWTYAitgXCMGR1qhxY2n4mhg4ZMUV0z
I9R2DKgcqhoHGtjhGSKi/kyUTvVdHIwds/uRRue6OlQH43dFCKryKv8iF7vaZ2unPlOlLs8xKyLn
vuk8ndiw5heaii/dEP+07E1fAXdjudAGWO7hR8vWQlTjAJYNMxssGkfDDfqWkEfFeAlNBXoZJFfB
hfeXi08bis+NSrNwyFdR8y3Trfq4PAOCIdoDcrXhml/dgXHKymcrpZ3FWRi1JOk68Z2L1aPnZN5K
Kh9PukK6BEdXWmk4AekC8RrPsEwAtmwsKtqPDuWAShuUjC3E1Gv72djOH/q8Zq8Sgqlp22WM+tF+
HZrMq8mzJNSRSFl1DyAf7Q/aPYRM5XHVuRMJzqafIhi1binvyr9+jjBSgegkimbZMBgbSbKP3a7Y
VMTC0L6wnyz7S23OlvTNs4UmLYHgGNyqzEdhssAf0Z/Txh/ab/2pIdCjQZ7P9r2uP0iqp4YmDIbi
gBESbvZNeETGwYDK/OJZ4wpS4zO7hXAr/pIIjOAsxTe4m0/mfngm3cnYw9X9AmSP/aEeSOtD7Oc4
yAxNwelG1XL9V9/M5ONQ1iwJ7epLVaF+58gNMb19prAUbT5kR1Sh4/Y51LcatRHWgsPc7EK6unP5
WtlbNYdWV1ietFo9EltlXJ44HBDs+RoH46GKVq5tpxB432xknMI1msnVvofwI6w9gvQ02xydOClN
FqdtwqCj8CbZwwmfsGcH4c6e0L9YvyPtBwX/fWmQPEFaTEOy6mokzNcKGMSy4aBr0JmfMJ7pp/Sf
aF+DIhZh9bJj+AiTlyBGUcvWr5gyazXQB5Ty3Xic+8/FOK2GTZQw9eEqGzmKUxYeYAATb9q8GJsR
cqjFrFWhS2800d4q/BTZvkKVLRTkOoNj2ClBRnKp6CPvBLMu5hfVcBF9mbqKdoWmuJJr8Zirge2C
VovR4drcuZaz5IRbO5GICiV6u63clnLbbiAGjemtrH4Ezyar1ZcI2a6BfAanZDTD/V4AJuJ7V5Od
IImCYNwpK/XQJ3QDew4AO+HolTgqJgvMYao1ZAhSthe2htjYkYao2zP+3mMqyVsXpxI+vTZ51BSg
AptbJw0073toPzdI2625elFjpE86M4ru2NJWgITRMVpvMulsTcQL0xTMQOLON7L05grZ3dtCLDpW
nAjAQqxngMsZDjL0MfbiR28RNOrJN9g0d2QqZiFjkdK3npPHWP5wMaHlSNw7/vJ/QNFh8g1OYdp7
qO0m9Aw2d9GomP/gsdQGAfIqDgsCV1wVyCAEadPuyFjF1dNdseLdq7bD4ggOj9jqGOkR4zumABKF
M0IgBtF5qJ0B1toA74DtgGJylBwWi0S+UPptDAz6tK3QNUNr4bh6QnoksDOmbnPYr71wUH8lfqLE
ZkKGDylVhaLle5CkvQ6zT30RBJeJ6YcExN42+0tDP3uWi0vcNpdVOD6BzYxGsr5MzwYkR83OjAW6
96ivkTdC1iwZaqSRhtLFwDj2jCt/FdHzTs6YL7AKh1waVrpSVpyJ3p2cjEj5GGWS2qXb1PEJZAS9
x/IuUBg0nfM9T2CTkfTaQfOw6+2I0xc5kCAUatV8ZMWNuO1jk211kwaq+gz8CNKZYNRSDHMFMVcR
B+7wuTlJVjTTLa46KIuMHcJMON8xMZCnu1CzCN4u2hoyNPwWQ0jFwyoAzQUTHttC07ITyDlBW1Lp
NoknIJKvsWKQ/iMkV3+x/MDhz/KGAJgBYjqq7HiRVy878d4r7Q1KCs5M2c04aApg2wo5UmZZbzLJ
qP/eRJ4jgqNpSHoCCNbhskQbaKM+SRXreUgkdAZoeMPqOCG3bEKylJo/gTta4o/h3OJYggsbzt81
TCIp+DOTHzYJoAIzjiRZoi/SafD69uVonY3I3PY6cZNYv4wbljCw5Y5UnybTAWazZC+5flxEjwU/
C+UI7FtI2IvhNbXkSoQM8poiMlM1vEbt9yDGi/SlYSd8SHbElBQO6+iVUKXCPHA0UfvQYa2tS24A
4LYJEt9PqzeD9gG+wpFebEyfhWNli1cC+7ZpQw9Sn8b0LIxTRWG4hlmji6LcT/4kGpcqQD8BxFKU
p2hmEFYGJBA8FMwTYCafEsQOdULwjtZs+Mkb+VjS/+zyYlOgyktwsRnI0nTCVsjgBhMlsenBRouh
7i8hsAAm1YjgoHuEmuL1yhs/K/GhRELeQjFXpMSb6w/gcxiFDIAyIfoNkiFRBLAgYETqgFQZCApY
vsbVF1BdA7OIANXVyHCxioEnaON9V8W3qBOqw5cgBCw5sWEtvV8UXyCRkAMBcURtGpqKr1TZfkDt
H06AY8LhCseXhcOsTLRN/bjLBT7K8gQ2qi8531DojgzwCGJIe/kGM6HidpWDTKjdPecaVxUPAgw8
sAmsDVWP1ohhdZtTsOPyn7KOsfaJnxrMhFBoT/SLV3RwTf3TUikswi/0WQOi2nyiCJgS8jlINmaJ
1MrnUNMYGmjbambBHxoPqKQAAJi063JEw8ZMs5svJeQ6XDsLFwzinaUmDUFJLn3wPDXIzkdVgPVM
8d4BBOJO/SOHoXFfAFhWmjC377uCCZQwMJGKpfJgFjXaFOT0PbujhtrXwjQ/KCYdT6Zi2k8PJyqa
HAHVEyg8tIez9VVo1YfgUUvkGjC8gzGLxBsxZ4eUPqSU0GA4/N/eIpNuIZiwcFLAiCMWohiQZFjj
iuzOOu4zm+ZUsgmio/BuTonkFqn0NGrYYxICh7HtY6MpM8T3AagsofViw8+4FybM8JLh+UiHGBj+
AKgQqmNLAqUNt0bDDYCUL6HEUcfNhI+hGmD+Y7RXmQFycVvF3oQAiQR1Tjy5//5/euqQxuADhQWX
6F6ec5wqBSbGZJ/XOI0DepoZdUmguARvSc5ugDAFO5JlLqs+KrySyDqz8Ix9VQgESXnoGHhF2kms
UUJL3iShK/SS3TDB7MjYUz1xk4SUtWaFVMgXCEoLs1XkSTZqHumBiyxjk29K8jZ5QofhsuJl7VJz
HaVox/ENs42Cc72yG4ukCIm5kEBXjNSFZK+zhS+cpeuZA5ESuAoOTHKylSy/Kyt2RljpW6GgrBmK
6tjzCuk2BkxIOtSGMx1zncRug0cWtEE/gzvBQWPP1q1lwrJiyMk2igVwEPxGB6l9WuODz19qLC+2
rB4LVmJmggHEAWyu/4gYzR/QHqyZIjmhITKzsO9ZWjo6RxWAxDOH7RlWOMcBBO0ZkZ4KdDOdYk2Q
FwjR3UIUJalmq/VYBt8j7W9WjZ2dfIOWFm6cnptS8ycFY7ZiyCKRo5vUZGPzX2klHyMz8rABlgXN
ywPbldYR9mbygFAS5qiUS42XI71yIGiCc9nu2BME5Y2tVLguoPROVE2KfdcZsgrYFeBBa7wDJ0BL
ZvO70j2kDTiQPS6kxKwRosYEBXSsm3LH+FwHjRbSbKxtVZhf9SY74QYRTxg7AuEnuDTR5AhJM4E+
1hOFmc2uGNjomGKbEeehG/PjEHZPcPjENgcvSECwji3y6T4lvYnWjsVOTFCAmZNRY5C0u4Lz1i2n
Uf8OlWOCvjtESzMcKrozqor3HFYrsjXOunaBQgR6hv0mQUmEDp6usm39DJsFL+yI2Cna8OS0B+mX
xDCqTyotusYzwtnKIxpdgdQhfJgSJKsqveY5B8j0AA6pL3xRRKdVJyJ9Iy71qsfH1e3LGSyd+dYR
39Om+4SiqyYxR4BURPkwcvxd1OofV0JsAb2duQneX70YN5rN9DZg9GcIMwc3FOlHGxf8QNd8wYNj
MkcNGAihhU7lt5WEVZBSfsWQAbDWMrxzeQl0EHEW7Uw1UD7xLIwABJeaji/ZacqCgBQ5TmX9lSs3
LkUzKSuyK0fdQRkotYibhRgl7L/Uz+B5RDRJq/8J/qikma/Z1OzGrPUTngKJU1Q/EEgEdwxt/Igs
WjzMmfpOh7ZkR8HnHGbk7iFsFL7qjgxTJOsKKrBeRVeNOw75glg7+R6CeKKz0ttrqsHFQG/naTi8
RclFfBrONXr2kBt+Y+CDPFJTGnlyzuflaF0lCv+8T6oPSN8ivyYpdhahl/8qKoT2vXmfZUSt7GIS
BXIJUUTGM8wt0xSc8u2872OyBBQIAjrhoYMg1mbfKSvOqB9YnX11XH22LDcs4J5GSJLIyaLumDHE
0iatJ8gSqHPDFeke5yV0Sv0jwDFTVsZWaTQU1hxv2hi5IQVXe86pKdvUOOhx54lQCsUYvUmD8yU2
k3gCD7mKdxXVOGbsEH+0ILzYkowLnaEnxFizOVi/eKxfFJSiA7O9jkSQQENzkYWXWfIZa6h4O7W8
/S6UwScEiH2FZ5J3PIPMUhfTTqDYVSL/RKlZWcq+jMzPhBlBAXqIFbGJMLOgS/5vB5i4c6OibrNQ
FtANNOIhNSXeFV5aEO0I8lZFmW8zkyBXid299ogj/f99aRMktA4UpXVRZqgQr6zGsbDsdzNH8xm7
aHIONfkViFs2W57Wngw92mha4g8GeVowKS36xXGAETFHwNldm4yBTzG350inTYykBOhKosx7QFxX
ObJPKTZjvY2fWWBquGKwLkQyglinM5ZtpX4yFbA3bHoyaQv8urSrR51XAiKwXT/aCOdNSYC2TBiP
MiV0eVk6qwqOS3ROUgHzBCOOUGDEM6MZB4Fgisg90uhJ5Gxy8RUgouDEFOzrgBdstjfBb2W1Feur
4JsM+FFahgWGmu1XpW+X6kGUPyAqNZtBW9lecjht5F4beH44N8AuH2kH18x5dAq8qfaCwTiDWCDP
rKBNgjFpnjeiMzGVDX2jEXsQZMsIQ9dERcMqPZqIezYrR+y6YFuDrNr20X7Alxvjxc4abOoQCwhA
2uB93w55spP7wxAaW4snxuYcFDzpdIHjnAAV1LdN98SGUI+5C/oIA5kg70F29iEnCs4atSWKJuxn
fDWawS26fYUHp/lrkkcY3qCYLPi1KrqkZcnUSHLxGIkFP+TN7xvaaOvPGGI3IPnVAtNkvi1hfyjT
k037UnjO6+fFYrjK6bhMTmbO9IbCMS/vgXFrirMwbhTUsXxgpHooFet8F1atJ6KMFmauwsyAq47a
hDeCzzXSM5uZQfGpKX27UdSBMEE24osKpPpKip/aHvlMbYv10IbiL15NsW/Noc9i2xbBh53S+oQE
uFAFxSsFQ27jx3KNSIg0PzpJHKWTKXtSzPnJwHLV0p5U/VAnittKnpKaE68CvjMxcQ7SIrJq21e0
wVWkyVPoL6gLOcRTdqEmpaZDmzhaACE8ET2hE8dHcSr40OxaHV00ASq0DPJMeI6Fb7MBP2wk0qc8
pV7Jn14Bnpf6TcHSJFuStR7y8aOhXxNCYIb55UUsVYTF4clM+SpJiRWJJpB4CtJ4i08JhzdLL6Bq
eiAzejKYnHCNIXWqTATDbNvz+g8ILZQERetUsGU8smC+LmxTGCkhqMXdLZ2fIxAKXZdQQFA5PMXE
Nf87PlIiFBHNGxoUeEYnVEqVUNA5RW/5FhngkEmoLeqqYW4dESSR+8t/Z3mDBgE/HQVbr9EcStUT
cIM50V2bQ6fdpM6YBQfB78TIgOOOo7xd1BfBq2rH2AvQAorhowBDpx3EVB0yToCfsXkW17PnLC2g
Mw1TBbMMX2V1cQIc2uWH+FUx3SoWwgatf92qUhUu24LfgNStmKujhhUCaHk+ozWZnhrOsoAouT+8
JTh7FIi6efpVqF4TtHvRbhQYhgTeeh5rl7jKn0a0uHpVf9FQ06RvDlSeIBEGJAgpufzchiN40vpV
lOTwiCZydFKOE5hSj6oaeStg6A2yUIO46+HZZjAU9DuDF7bUySmeO2oaOlSmRNibisOrya5TNj9L
Kvv69C7pw168u0MXHHtJcgWBRLAWO2i9kZembhuwPnros1K07GbJhR1h8tvkwTDCialHcJBWOBPn
/b+OAhoZNvSpO4oUAXAe7L+i20Pl1fQF4WYJqU3TOSOtYLEgRU8nyaKeYwGjaI1IiJGCYCs6Wha7
zIpGw02ANxZKdVmlx6nQoTL/UomoJOVk/2vJ+NElon/8r+wafgSRW/BH2BlIikFfAukdgA16Onu6
TP1NlDyNbTsrNNEj4tYBFA4RAmAcERyzOU5ImRSDAQrhwqQ356ehAvwTFG+sJALfGtVvSiDEARzW
KJswunK4XQHcShHno00MTgnQYrz2GkpJC3SYncyHDD0Vm4OAZCwKfqnRgmqVfIkNKm1qJOScP8AG
jWCECvSiMyJrJfpUy2MIiiobi88JEaVBOi8b6JSex2U+WnRvkhp6homxodG9CLH5omoQEfngpr0D
QPAWCKKBHTzrXXiJU7CC5lXAfDSZsFh1detKdFiY1uNiAhmhXgNaFgLywtu8Kr9iw9x3dvE6zyhT
KYvFotWOPVOqkTDWvNzjgk+kDK02QMKmUxnzr87dSOc7LeZjVROtAZNSoB3ZR0jNQNhiw71qBus9
hX3DX0mdf77xuQDcukpgiMaXwERcDQxrDrpdQL9IJ4KdfoS1nIeop+8PY6pg4GLNw1tIek1pG0Q+
wCcML0GUHvQUVnQk+sxWaLq0gUNye3FWw4NbU4uxQY8VgZ2frZrfxXMiViMb/Pcwq+sEhDDmzY4R
SZdbe0mFpEvvXVGfJwm451Y826NRHBepPffqHZBrQUwHecR0j6LiraSLJWmvyQpHN/hQSvGhhw+4
ehdUoDzktBQczQNHNyM5s+h4/CGiIZUJk9HyCZiRVuBLpY6vEsfXDOECGzupOoKtozHwsCj+h6RD
pIWWQ98B0Rloa9oCuQUBFbl4miMtaYbnoC0o9f5ESqr4O0H8DoLHHlavRsWLnCDDwnQvGfGlDhZ5
k0Gii+Sc2znjTSuJJGMUm8+0SUuGvcjImmgkFEQS8+Fi9ZTbBkAagBXg9ltV29HVJYR4O863sfv+
l7IwLsIcy+Kd8HkGUbtj1TWgD08KG4dR+WJhjHlVyP+N4PozRwPqJK8UBIfKqY/pDK62vN9jhTVo
uqAFkume52Tg0figxS1QRKCTSl6pTsddwBigVSonbYqrIs8fpSKfFK34koKMnXregUpjxXhOih8L
z5kcUcxyNovQ4XaWLkK0OqDBMfjhOMjcPKMzPsgJQSrWR6ZLtKkYMgpWRr2C8MA+Ycqs7z2Woo88
KraMOEU5Rg8AStypCaytwVAl4XQ0oscmOoVm51uHCDbDPgA6AEdykR8IAxVQAaFeyVncyWeObOwJ
nL+gdSMEJ8762QCqSLCniKARZ0RmHHV8V82nPqBp1gEqrDPMu+qhsD7qNANvzuAdBWhFyqLORwhI
sohWlas0+hGufD290f82aRGqRXRI5Hgf0Lqog3M7QJlQcTlQzTFNT9W3qVdobEJyUPxlag+k1vGX
yxj073NEAOnqPc/bT84rNAkD4oQ7u/Zlc3CT/qkqqJA1e8/WrDElC+eSQAaofPDqIgz3MTgBjZpM
nDnTsd8LzkHPCFSKaJKMEObGbCc6Am9zMSJLqlj6DuJtbBmW9kp6WEkURNwCE0SRsHwqocpIjuSE
mlJSbWv6Ej6DGSXCiF/xrY3KheCMQ+GlK/ncZDUyjqd/JkhnNTlw4pbk6jHWofUECe2+tiAVqtqI
koSelHjVFqR4fQu/DVJQTfQ72XuBFyc96DJJhEvbHP1imHba+CnOQ5yeypepyg6daDJNyrEPDC+w
Wn/kZJ9Mg1sRMBfRts5CXuH+q6WwNgSBBqshz5rJCzur+YasAtAoJp/UBgvviK7AOtSC7dJS5OBV
iZ/M8Y6LWeyXaoFcBNMqTSUWFTEXAetTnVYG9T8OEWpCX6B8R6Vb1zRc6OfKseEzIO4xNc+ljiyt
/tAihrqzJoAY4yZfoovUIHZgsRDdRxiCWxVNaZ3nwETws4vxnc4OIgIsFKZUFb1B0Zgw+PfM5AxC
tLZYaUi1exWEwV5S79TeL2wnqUgs/BNbZsXJeKisx7Jvg+Y1xg9oTs3Lv5WB4k5cPwOJmUK5bla3
ZjisGGExyEnyb9seRP0eW/RJA39IfpPEhviLyIczdRt9io1eQNKiABV4PoqjP/sdQx+uAhrKxj72
3JTwQlgGLySwN7V+o9XPvIi3mF+xKf8rNGs6lMnBGTRiIC+kzx8pzjaR9G3rvU+F4kpQ6OOJttOy
1udvuzxH6EYrDjeiCyce9YBrZ5o2sbPJ62qy9n0NcxnXd2chB+C5SYhrSizwttFwtVCnxBkwwwJz
dYYbj2YkPB+FqAVAuClA4rmk8Ev/bDwDglwi8LIKCo8YRXdG1rPgbI6QrBIDJS541iCwzixtKR5d
GqRX8bnEtZ2VYfsPEqdghSH0QQ855C89uB0gNjYRFdW1Dk9jiPRx/BH9nca6siCJnin94YUuU41i
oD3OMg4lNsXWcBnVTZx6F0pXnr5ShZfB+0X+ldjsK04aJqPR/KfulzdZ0OIpBhV98sTxsWBrpmDs
MX1GhOaIbQIdgTUTGUoHbVESKAn3mUw4mWHXxLbb2Why4qfIgHPawz4mz1zQFCD/Nrj0je5A+tFO
sAjqgsEun17G0/c/ks5rJ3IsCMNPZMk53ELnBN2kgRsLGMY5HWc//X7FSqvVajUD3fYJVX/9gQO0
Q8uzCDZNA0Vi2nZur0Q7LYxucFPRgg5/KxTYLNU0pjbB+ctsnWNRjRczmLFu6NYmbP1K0z5c3rY8
dl2P1p4OdZqxGVfYkJgHLxwOtP9bxeRAq7XXLrCRSPd4XWzdIX3EBkoAhaTNVzyUcYzuWWpkeaNs
vFFGyEvx3GnDUUws2d3gZS82kKiVM19sDwbnrpSlFawh1DHBsuVt1AmK/KFczyGciZnAGDc95Maj
fIW5IwOArkqMiA0M9XFe7gO1iZjDMjp3tGFXlxDuk8/st5//lLfW6TnWQMx1MXA1EfA81BgL05+M
+I4kGirB19H7wT+jzsgZqcRgnk+eLBEZVKByUm1xgnEEEVfOQ3VdDxU2Mwbl7wHjCWRoTfvBhMaO
76X8T8CEIPZOITShzl0oGXHlz3c6okgv+4mRDKHYA6fs7WiHyr9j0eRPTAi4itjPM9NU5gId2AID
Ydt+ydUPGBijCaxXyASJoDL2RfEx1OnKZc4kfYW7DyF5d6a9GTQsl5nIDus4qLG+qu/n9meZzX0F
lxerS4qRtMP4krHagNUeXIF9Bljew2KjYGs1wOQJ0rcYNxHywCOKrAQiPnPVFATJ6dybIpZRA72t
4Ukl48UDXKiZT7v5nxrhPIEAq7C49nzXlJQUcYfsS+gD0doK3U1tYkjAjNCPWEIJESTxPiJZWE6U
yTMPVJHCAYzBxdlKQELxzgqKfQY4lansSC2SdcSVOtqXa6GFxS1arz6I/fEa5sMWFnQKcU/KS8vp
nd59djrVEDNIez3PkLNCZtM9FIOGuOn+F+NJWHeDkijRw+K3XJAftvelUxttcZtHV/AbZpNNPnOg
6Q6jm9HK9rrnIzDz7m1gDY1l8btTzwEDKiObN26PntGAqBlmxwKyAPct9xmt2sSAfSgvrqofRk0/
Zso4iAM0yS5rJ25TRqcQC0EOY8ppUBx1c4lwdNOVOegbqpMMgKFtPn0ySrLSpcTQ0TD19zOE/ICO
6EAZJVtnMbxnv2s2EuAxpy/6VPwkXfocjoQKwz0joSQfmeHN2wWtPDraZSBikjg5z5o5hWsIctyJ
EaZDfHQ8ytZwXk4L1uwJCLiyjfvIIzIA+6klxvbLxK8j+WTygkuJlJEpA34j/pbawoBIPY/NVj6d
lNlWMOyihUwCM5VrSEeQl9Ntk3WiofdPmcGOm0KL8QLqENImK61AMP8ac3DEbgIki79efOZ9WCdG
nTRT7sHnCejFZ2AYa3xur7ndbSK7+gPw6mTHyq1+WUq2kRO6oz8OcNxaymnDpxrDvcHS6hP+yRmO
6Hx8hP207+PcHHCA3zvGgRVCYz5Yn4Nk1D1OWLkgwSbsN1lXOnRTQjXsZCA09SNb3EuiV3uHExCy
Wsn16DfguRpkRMxalaahCacHGXPG3bbFHEVZM0YAD07zk7i/gWXY7a6kJPA9tYWDtdVDa2Nj2RK3
+4bpAib5SI4pANx/Li9kNhCWx9MdV2rwBkBTFWe+gWR12e6PMI0iZg+tXu6SVK0ZW/40NfMGjg8Y
Egc5RuRjgcFyNWkm00cD6oDWPEzmYczzram7GyMXsmuIQ+mb4VKcjhj8UHU0aYs5+J8Cnk9ufuhH
G/bobD3ibQz3EaHZdO6089TU/AUfsjsJ0c8lZqYhDpmD99OVO518kl5SEopD4UIrjsIVeDd8wGbV
MZp3wLEai+bzzQXu0xq1sTveB7AS5WvV4Yyw0fRbiuRSz3ryyDVxdS7xfQtbRpMXjuzJecP76UQb
e27ovAcNgmMMX57Ck3wZLhVeqLSbKmm/fEABBqM5Sn3bMTdLwPNM0Ai0+HOS1lir9qgsugdKEta1
julAMnR/ArrpOz/X1m7hbLNgFxvYfQKyhy6CXOggwhfygYH79DkvYJri/UBPbUUJ/oA0I/pLYTCt
4a68FfXwaE/hTtGxY66o17+YTEfxBQeIAYQbvKXs+BRKRzbxeQgQljdvmtZlLLVHKDRhGr/bWXQ2
5nnHorfxiVq8YSXRBLMVHV0+Cs5tWT3uxG3WojAIycurTHQN5gc7SRKKdFQTBGndJURMRT3QOrye
GAsdpZZtTDMCQMXhpS39OsqN08zZkOfBzgcEamM6rACES96OzRmW2dYmjz6amPBdd+swMIYi3sA5
YlOJzZm7CgymDoaLP2cPzxYX24QbMsFHDucD1fzlbeqKgT8jMSAWgoNw5WxfexIHSiD4gpLPgVll
I7/2CRwBdZn2EkxWReNrr+Fl7507zPpsBgxjRi1MuYlfbRRfJVSNWzfhxde297v8WQfSzcnimImp
IUpzQXK9FCkd1IGJ3crOZiZqw3sYPECwnSe86yck57aBa8e2ZvrQUHsF+NxKOnv0TWv6ALFOZyqJ
d88l5zzrsG8v6YU0XG47TX+XO8iBeh0waWwY+YIhKF3sJ6Yf34T0lO89AF6mOOsEDLxiRtRwVZa2
D1KHN11MiHC4zdtxpXr+KFd+UWrnmVXbULYSw2VEzZ6zZtXKz27kzKMX4AyERRJzNjiYIIag29z4
1gibgCAYtEaY1kLomebLSBo7fXoVfKY1Rdi2pEsu7H9TAAmEQLDZwSKNwcLUw9qi3TfBkgXw7Nkb
qp4P+rBtDXcdeAFpRNi7+t5JY5Lc+K/LRBo5w1g6byNytzQjFvkk2vIhNZW00S1+Y4wiuiHEXII8
SloHZTtANh8a08Ilig5Je06sy9BoJ5mgCmsuTY2dvzNxoxJWkp3+hgg25HiEBUqgi7BP2+xaWDuL
JsQmBYevoJOvat3NtyxpUd4yXUHTBuBE9LyJB6kri8OVcZcNTCIQ4JxT3CAoolzqUqkdIdfy6yUR
ULg7wnace28j0aoJvZftL2shrQ2MNSw6eAJUNyncw97YWhZiFwRYCdpD1z262cHDIAsGP5j4Y6oc
PKzWdXeLKMikbIR0nTKtm39TBKD80PjPTBO3Prb+MOZaBqJ4XxnaHuB6vg3Vi8HTmw4D7UiytQxA
2H5PwkG/fCX9o4miajppCHiRKDkHOAGee+KPZgpi9yZN4FfcqnTnzcSEkejyElAgRTuVPjbDBqif
JtIWlSZ5z6vZfszV0eoeZ8xvtVPk7eb5QrFPjFXbnqt3nEZpwXVnRyHSRi9KRtxnxz8C+oBcNKXQ
rhp1sJsHAN5UvZZyL4RPZnbihww4lyMpaPaPqNbnbYQSGesW5PrJzWmeHe1caw9a+NDV7xBAq+Lg
dhub+yY6Gc6Of6txS2/JOC+yD70v1NOQWxkrhm3gPHhMX/tLQaVNDLq+RqWgWpi31lthP07qSMtA
Waiy84IBsHvCFXFMjnxBpKsT/rQNFrhg/2CEDnl6odZxEY/eSzfjUGh5SO2G/bz3OGAXEPPI144T
Gsuqeo3d+6YtVj2FdKi2SbDJqiMxKPeRPz7J2aBsFmkHpPGRcM6GkLw8dcugaIWRQ8P2Sy5OWvq+
6VxwqZtROOI4xqED5uMs1xlYv7OuGmrNnpEoyYeu+Zpll4QtbWJlEBPnpkkpl/UnI4UwUEJdKs+B
X6zjh5JIE0v/rojQQeLCFE/4ouXyS2YyuH+apdjJIk9971BpSLSmZ3v4sEpo27H3ubjJZbbqu47m
0JasCiTLVYyggkAhauaQkmFWyG/K8r32ODCYvSdOcNRiOll0A3BWdzn/yWzt0YbFhycGID8EfK4t
woMSalG/jLZ5zaSJcGqZNtm1s5/tFMCBcpBMF16/uwt8bBQgiBcY/8HgpGZ2cP4YG/tP1pOoyDGY
aelOjouMKSMH5q+DPzZFEaNjmuUFryubXqLVCWsosemwmMEKKm2txT1Q/qJ43WEf15HKFzDvJk03
cTDyAYJyANtGfEQkRSkqIq4zCf4gnjV9zbPyPtMgaTFcRcapD0QXkQy+FlDMRq0AIXE2opXCPCy1
tM3g4HwRxA+1+TbTXwnrc2aAZRoF0h8o2e68FhKTb36Lj6uNTNnm8BXKc5t/8YnyIQCSqJFM5Sed
g8UCcwN2kTUjRJkwMH3cc5fhGPbVxsymv20WH7PFgHoyvViBTjwKY0qSoiL7BUa45n5RBu+a7jYE
2POnTx7PRpjQEe9Fq5qTElp6SoyJ+TebDznyGlKIgSuwJ17QVY5o84D3ukl8FBVV2lNng3C0F0nM
thMwCFQKPj8v8Jh2afvfH4fLYG73fBL9XqbaUfOnoNWdzFsNVxZeL47txtLciS1elv0b/XS7KXvS
1yE6cSRX7J05wS9cGHIEApB+VDE1sNGrL4XzABF+BJtiXG0TFD3SMhnt1e9R8Edsk/kVLMZzhCHm
IY9aQgqPHiIVqOu9uYAm4E5tRfVWbxWCbx0bq1fAx+eFkzGNHQha9aGZ9YPMY3LH/E6goDAakHfv
We6fwEmfzBLKMd9KDP809SMfzyiPrf8SxMthYPMEbUp41wwZz/4LJVibjW8mhnHfbfsBJ+pyVrRs
1lpoVT5RrRYZImwDUksVXm0Dq6oCUkm45x2KVJsf1AKHjdmT7QOBti7aNGY101UjzX3+yi18A7HJ
B0n7KvT56DgYK1XlMRz+VhWWM0ikvPqfzbd22EVAEjpguc4NWTb8okn7TWgUUr0LAEM80U3Xmk0J
HYhJ85Gx7TDfYGxuUm52i4joMCYmWhgGKZAv7l+cBWA5Gowcgv/YotStlsv0LEkJtL4FC5c0M6tm
fLPmLxxFo7I+FQBtQrDzwGBHua4LdGtQ1fL0TaamA9CHgfc5PWUeEiXExyyXm2K0xZ0OVT/9JLzE
YWgoKJObOySyMkEmCaPFPQ0pAXqvNoIcTMYQcHitGf8Kpvx622yguJxyqMYu3QZ7RejTHLx5Nj79
Pv8ACoENMbrPnnNubshvdY7pBtm+8KwOeeU+EEoEDwyKBaFTE1YPjvJfdJrWpvnsm+bERsTV56yC
+Vvym2ZHhzI5NOeiKXaGsQj1FLezjPDlMj4hwfChv9BYN9abW2U7P8IcMNe/9bZ6Njmzxb+1AnqR
6n1+r4AqoGKr7mXs/Qv0hjuveLNQalstaWTLvDdq1FpYCbOoPKl4+mSzfCvWZgM5TDir9HJCSJdH
ZHPiphrHVp7/Icp0hszQLpel/GcO7puj4SXClCcs8pWvMfyETS6FUELUUWDmD055CRL8NMxcHZTg
tHhUM7oFbr9X8Jeo8yo81cI64ZaBH+kFW3pGeu9Qzp3qIteQCZFQTtWa8pIMj37JXheAEydo9y5m
DAnKWgc0MTKddQ63gFHNQPWfsJ0JoifCBSs+lxHrfK5Hlo8805kcVXPnhP5hqL6F76C8owmizyCq
e1wCLtWscnGdjD8KP9gKzXXAArRb9F2a1f/mkHF6dunxAbV7xsgxhhfwOzobDMZY69hXASqPRfTc
skGtFD7gcDCJxjYyGsPpIAFdVov2g2GzzqzOwFpZdlRj9n8s7hGj2PHqlnOc4ArHWdry0/gnC6F4
WOrsWePOpGNMTJKRCNuugnRbJNGfyPwhK3xtIseYLS45x+xeCpRWyNTiEcm8JwA8l56ew88a6Ua5
1ajNhFoTUaDHgtVjiuNhqrAIFnJDmCIvUudB2d8sx7zBnzcAmZJhUYDVMA+ZmxkU98fm9hXWu60V
p4XFpsDWvT5b9fBa+uRYMbWT9Vku1qlvEozKauc6wSpttPk6hT163U9vwBZ/BHNA72DBVQQy4aQz
ZhyEhno3R691A1+Nw5dQhZ7rOSdZRi5f1kZgETA/EboMcX/EjMO7yECgIh8D5EN0V0WLkhhInyCc
yIVdkshiiH5cjY3mXZJ5wuOh3biIV5UPYRwuGHDLb/HFjZEkLuzvdDWFGsjGV949G89dQdDyvGlm
gG+yIvGpM7hQc0rzjBca0wLpWXrAwtSxdyUaHJcDb6xIAs7q9Tjsw+fxnZNdj259jDx+eYy5BmYU
qYWHvZhFk1NWh7aIzgk1v+M7+NX7R81s/vmlkW90vWmgeIabXCkiOkhlmfz5G7hyHUz9Mw9trrRz
jgS4zvz7Tk8eHWC3zv8r454uf5RnXh+DUSdsh0dvLD4zRwiiVOHBsE65bouW5dXjCNT59LO4mPaX
FApMa0UPJmx86vsBa2jXxbqK6kThC8HBb3cAVs6HKSIO4gSBk9iqrPpzE5a0D2gjMbftrYveYaZk
njwKKTkOIFDLRKP/IXbLDB4aFwdc+t9e/1HaW1kb66g9SxRZR3DNzD4sUXFapK/scDzRynhvTf8q
G/Fbl2zpJOnGNlXSr2jcXtjZLdx5eJ7mojYdBUVA2rjtrrxEu9aGRvbFm5m/ZsNTxapuoV1IvSR0
mdFy33sTPXGi89YeDKA8oyKRaRrPSYfevggMUG4HKpC3MkLniwtKRx8WyEWVsHdjdJA7yR+lo4w9
FFUgIB3quQiVPpUPpbTBhaqF2RniXc1wArmbB97nq6tMR3IbU/f5xhlAx+RF1tqTcinMPgCXJWDO
KohqY6Avx7NRMGAGCjW/56U5WolJRfLMdY3fKHVAiQMIIU5IqkGeK+OssM4VElZnw5t8tBjhTwg3
QqIrhhSjAZ4UKAiDr4CoRpHSNOYbBZJ8heGxTod7emFOZtVdhGLV2j8MnoEBth5EuhH9cfwXx+bN
ktQc9i7+S1AsqPnoSAdQzAjfNzy7z42+QAwr1kb5NyCg/rfyatRXbs5XqX+NBA1NiadepcPyQ5IC
DB2CxyWY6Y2AhLbLjy/d6J3ohu8l+VcDcQmXMjNeEo/c8zG7meVRx2gL7CnR5oudfhlzu+/C4RI2
41peZtw0D9GC5Lvtwm3V6QP0j4ABs6Wh19F+RrAXCHd7vcKzwDIlly15ClAvjuU9N5LQtyXwyQWT
MDtAnyyFN5yCVsl9ZiGIq3oxgQZ3QbMLoYIX3/5YscIEoy//Da52VHX8HFN9ezXAL2TYjGEHXg0t
iSqQQGEo5vO4Ql+tUboE9D+ct1JBmgYFScaEbNSPqmmPLT37GE7YuHXZS5L5+yDLL3GdbCrPXvu8
P9R5OfyP7KrS9DRFFhiHjvlvq3CDaM4hyiJCPINXvfCuAQe8JtNe1XcvMhtKxvS2RN6/sSAzrpy+
ZwZA00StFjbTJp1megj3qyXihpOGkgYBj94STINaUH4zrM/pnjBCtTF9jP8xY5oam9aLYWutcR0P
FF0O0gdenNw/VO4y006KDp8FWsly+Eo76JEdpH4vfRAX7LEyoO6teFgsGk5iXCzK5RqN4dHi9S8u
dk+9g21z+CkEGugldO7CO4sb85zw6a1f9WpnbM1h6/hIqsqfeLgERb+y0VVCuAnIYh8YB4ypsS9G
AhmAQBpJKk8CqFXyxiXwLOGaHAAUKzO6SLnFCdIPWGUwTmJBjGBhCr2XH5KZacCABMQFRMWXwjSM
0y/fCnH2srQXO0J/mncnPeECgITeVDinNW2CmUiF55jeh8+GyxFu4u5TDT2exlCRdTOnGbS2ydz8
LXzzqa8xOCwZhycmOA16hGrYNXa/sTCnbPmQEl5l5EjHpvaS+f0+BgUqQoEMJoLMy2c3IuQlwFDH
xwKryy/p8jLBLmaPe70SznxcP41QYItM5/08tjrHDOL8kPOI1F/Phd0wHNGjKvL3yjT9zm19H1DU
xt3VrJwtqZiwolJv55WkC1MYj+ZLKYo+iMUGbYNDr0u2GfPhAVPMGW8g5k+SZom6paYtnm3GEdND
veosNIQ4TlKALCPgAr581Q0Kg+ZcB6jEDb5pnLgSmyhsKSn8RlwTDNzeODFMv9nXRrQWhuuAXtnz
4OEYAVKkLru1mGTYMgKUNhuhfZbfFCnUib+zYVJJiC5q8fLBHPMjEQToupiExvHZJhHaqZ/m0P7g
0OeuG+hJZVpf+8uftPbuB8emt0v/OkV9HVMQGxQMABw2UhSuWqMVVQ5FVot6IJ2hpo07Wot+rGEK
fYKzukTjVQDKKeQ+MqQ1YZ/iTzNtbOTmoh9KGQRJGiFBnVIixepiDP8i/kv0vHZ40biCDXDHpmYo
GfPZN1PNVzo4/FBRwiTqZYyZWHynCOvHejO7OvybK6JWKeNMKDgQ2ARTydM/Ql6KUv50SC1Web/h
LfGIJ2vwAMtYYHXNB2XL+43wPibMF+JLBWu1xjRQEkQbSi+Jvs1oVZcOCyL1EzYHwQMS8ibt4jGP
eTs2xsLAnpAos9cWEq1vv2n5+Sd0mVTZnx7vqO1erBTBNQY5YD4lgEyglo3QsJpQPZkkW2hfREXA
bZ+HN+GoLqSLV8cJ0MFXhCbWMJTpmmCFa7DogqMTV686Akt0oyGg/KJOc/ghbDkeqkuzl/V0l81p
yq4Td6YdvCpM8eZSo1jEMZf5OFZnslhEU1UxCyts9Gm8ZAlhcPySU5TUN3xJgwKqk4dxpwUf9GUw
PhS8QoLwaP5A7nWsaplNmu5wksFDM1+t8bVJGexOeE51wycBFVhO/yg8dpLhIwzLXUCj7tgvol6D
FCoRQ41N0eigTQpoIvgQ6U4RD0dfQbj7ic5WBkAiTmKX0CfLS1kmGGagbwqn4X5GkmpNsFTa10V3
z0GASTuQ7vQaUWpoUt6UV1BCAxmKPIrArzcNndUMdt3t+AixXt6N/ouar+Spe+Z4V1m7QiLTkMy2
Z62f1n72BQa4kidH3PHBjL91uMgO64e8vo3Q81qNvR91RzPAICVcp59NCVVSkykokmqhU7rJHyuB
1MPX/GX0o+q1qhkV9JMN1keOIGE+c8gPudkIYZHGVSMIM+dI6iA9CH4B53l6jQ8GGOaDOa3V4nKh
TzudjVRjlUwBJDlJBkmGGECsNGF+qK9CeddaS1cDlP7Z5SQ3012AgFAIR2VY00XiZx1/c38RLsTx
4+c4Lyf/FlHp0dw63dpasnUO+2jDM2so8LqOE8bbkRcBv39fE/whb2TUl70wrNtp+KuyUdSIBGdh
beMm5xQnvMpwHygIM16jS5c7tf0tx3szaF7j9ikpipMOa5f4R6mDrcn9LEY6kxqTI5ajzoRZ4p9E
wGNasE2bFLiS0W5qcccx7Bhx2qtnHGask+l2GO97K8CwuD624PCcdkeROWi+/9U1ivAwvls8n0mH
37mNC2pOHc8J3sCDFpsPGnimSDDYfGBaPUdFskC7ddCbgwRXvizIfphuYRFuVFDvXcwG2HKVs7zH
i7fuajw99OFt5KaI62EVzvGhGMYjPeaam6nUv2QNjpzk7HRLffWQf9XPDEgBpGztNfBxTtAQ/VR1
a4AH2wJSNYdsEVK2zzGi/snFK534Nva4UKgqoNIbYePrVtd2XT3fDTpaX89FrDWtjOZxnK4B5CJM
hVNMtcoXFbHc8r9+QvgBPXRfdRsrHbF/IW+04kH7/boeUN1SBuUgFpX+l8jfCBQ0KPEXzYszq3+O
vKuwNORcBb5HorRxEOu36BIGzVotoKmWZT80QFKuew24cN3cPTYuYZUlXW6Y4v1nrQxkc9A02dJ8
YwHVRJC4APM6CRYOJmMIvBcLkwwiZzNBmjIByFvsrDKYuQNkQbu/CeNU7vwIU7ogeJrLAYpLeJzK
8hRLn9FTGwG9yFsMOcNlbDt0MxQpTm+d0Owy2oXjyTSRBBr7Xln/ItyF5hA3eycjg4PMK6qxhLEA
7gIFLM7KUyul1Lnn14uk26ecD5K/v4RLpoiVRQ4I59qkLNrDo/ceo0xom72Bpy3Ji4Cc5M04zVEA
wRR1O3AjrAzGnwoaNPHMgPxQQPFkRKLtWc8FrkRWhVkxVZvutKsSw5dmwdahuKGQefQY/uvDkxnp
a71snuBdbSZGwjlXjJQhsq5rXNmrhNzH+WwY5cahBeXXy9hLakvKdRuiJLVuo+KX2iAfhFWath1V
sRhPo7Dmg/ZUyXNPiQXtFDbjXncegayIKkLnAmUN2YNRKiaMeM1AILqvC6aYgh2jFqCzqD5St/yY
iPeIAevgVtynKPxELKJ88zSo6DpQOg8kZhWMXHM8tXOWiw5z1fc7c6Uah6SmfJXW3cYv4O+QmhqO
m90UEF9HerCPMXxp4gxK/IoJDoT0v7OSswljEe0lOdfefpx1pvvjPZXUo42hNHEmyyhAEhGMJn1O
Mg6sgIpI62EtDNoyq3B5Yu8rbXyvrHGjOgLuPmo8hazuQYXRWfFElkHdBz1q32i6CJJD31m29fcA
neKOO+dz6Ia97JoIyso4ctZn0wtV9AYCEmyyk9X6DzOUShRPq9jZpOV0MUcMW5o/7cYbqUmoPlSc
7rQaZaKTZTDnMs66t6nqdlUZEyWL4AlI3oHhlgT2xpjXFfnEcvpxbMMXMC00seaxw7Mo869YDrVH
Drasfp/jVR4197JC8vKLUR5hyaeJuriIzV2ooTBKkucwaHEX1Q7D4rMOwAsRY3WWubFQlVkevAr8
twdsGwlyCKiSCwdikGgqtcReDdUn/BypvpiwdkV1DjBLEorzTHouQid7+mdGLwWgKlbERWuu4rpi
WoLnIc9aeiku787N9xYUYUeCGpYfWSIxwtqaw14jbbQiLi63oN0wDQ5OcfXFEYpGUn6J8BxY32l/
MRJnh72HAu60wS888yUOrx6Cz5oNITVsQgHg59NeasbQcdBX4pUfmMk5SpanPO9wtS2BO3FlNQiz
pqx/bPppCy3DZht5xNsNH6N6qhLtG9PADGgjUW+gSxEs0qBxnhjejpuhzV8aNmEJKUBDHwPOQdJu
1v+SkWlY3MJ8XFS/Vsp4CUukgci3ocmjRPJje6U1y24er5EQyzgZHOtPtbhQ77xr6yIsJvWDEWBn
FycvuvZE0SPRqbFmFdBwmKx1YS9r3333p4dGqCLM4m3vPFjOJqF1aUDLLZwMWyRGPS7gZjs8y6lc
gIv2+pes05rOJAjbP8Z+qW1INoy5KLcxrKBKX8zhpberC1/Yhh9U180OksTgWW+MwTunlYnGZBM/
mDDK4BSpXbJj4TVWTvAIMC200UWn4wGj4c5dGtzgtBUTqrgvHmVrCuDqdsN7CrUeIP4eiavFMEK3
GNMmZ7UM28zVL/0w7A1Dh3i4IQzPSutt4X4hEb6j9YtpHmBAwDFLJx1G+Jm7BlHL/weuW7PgQaDw
m6Hppj4O262KHWjb+OgByHr2KMcuOu/qJlpPP8Jtw8ac2OZJyGlW591q6QwkVf5aRGIqSo4q7I+M
XH4vOD6rMKjrJsC0/69lbMc62BguIb/6qwoeQ9/ZZxVg1zxs6byLstoE6R9w8gDo2jHjx6B5RJZ7
Nh312ob62xK5lLHGqmneRt8+hI2/kohtWxQIlX2ss0sc7adRnUOE64hknnru8VwYkwLMcL/KlSf7
IiGxpfibEQtitSbGk3CGltv/XWC6wLLDJVIb3jP7k0GIPMgwfVVLd8lp7Vs56eHgdseOEYwVohr2
VbOFZUP5i80HFea06FeZNOliksECkwEAvGK8czQ4iHBNrDfoR/AJXkO6AN2rnqm/hY5DAtm65QIF
v6dnOhCt0fdbu2g2UgjUC9wdGvAG86VcH6AblDhYzCsZtiek07rI5TGzGu1kNbeGeI/QFDlBs1UR
Nvw+2FPautjeWGepgL0aeTgqTZufzG8XXUgJI1SKUw9HNGo23B6EAR+u51jtepuvAfAtxNACOLVu
d0Fo7o2FgBVFgRAuN8e2dw3Xg9yHGbwm6dHz/pQqfOu87pKG14EN5mNyN+bTvWngQZh/UU2y4gXq
74yPpXd3ETzjpM8RFEVkxy3CcJSbjzceUGpCZ6Ejo1Wil2ZhE4F+50BFUMlhKNtTX31nM86Mckh6
3XTftwWFojB3Y+SJUkPLZyRC/KQooOQsUaXB2HbV89Cl3BPpDwUE5otMdJ0JtiYHcIFbSAfNKDPo
E2CQyjFcIcltMIgw5rPOGaqX8A1AQq2eF46olG6PJ3EHoXbis/O6sxL91KBhEgYh34I/4ULqQ3OZ
0gSrKlq1mkONiGMj5KXApTuLjI/Iqv/UsOBkn3mM4YHD2hCaJo4mroxwmk8rhpVefaJFOsplXOKd
LmeXfMByhvRYbEFgHmdzFg1BR4PKMZWi8ARyWuOJGIK0/QTgMy0oJqJ1gBK5FAZGYqyIBp6wsFJC
RJaChPuMpw8DdX2uM+6qGGxPB2diOnmBZB8Q6BrQCUspXrbtKtQJivuQiV2nuiPODJyKTTu+4shC
r2O1T15rPNnksKmuePQ6+ng4xm+jmKoAOqRWINI+hrA1aXOB8SIXc5NlexPegYO6hEk1f+oC8t5A
40s4OmXEH+lH7lrZRwjxKoRXyvM2reusYnu6B/VZa2Z4LUK8b2MCYmI8D/iLEZRoV2lYaUfHrJCx
lX8CSOTm7MQtaHRvfPuUK82t/5kQCvWFCAl/K8OlFKTLyKEU6GRHUOy7M1EuhIoWnnYvAHBc4gtq
KrgrJKe640WaYFR3XSbuzybc6Y4fkrcveJfBY+XKg98q7m4KrCXwyPXVPq3kxj8e8DArCMYwlwiC
j9sYvpIrt0rZJ8LaNEbtXE4ARV4Cg/KuDRkbVMx4cywyAqaZQ+1BMJ82+QzUU+V/bL5zaQYXUeZY
zJDl6G/16kYYItMley+7Qu9IkfmXL+4+nvTLiLmByQ2jqnBfEE+u/GdFfZhCAp2KrcFU6c4sTaLl
o01fVPgWxhfhg/sw0wDeV9hzNVn7LDe+lGtBPW4mdzg37cR8QH9padRHXHlxsjo4+D4hXmGqx/AW
rC7gpNAJ4YAJQ7UcTtPBZDYL1+kqdQ6CIFnX3ObbOZu2lIYZCm+bVokFZ4X1bUy0pxS2rAsN14f5
EM3qRbxzRh/CHX9Td4iPg+iE3LHT6ufAZCqKuGpIsflF+w8ci0VBSP8fKWYNUaGvISZeVYmX24ce
dGfLmv27PtYJcS3uZuy5Yn0trSEs1EW5G0WBKq99yXiOw4eUJbTuBwobpB0i/5H1mxVf7O0Untsy
bbB/QgoTSccEqiOXsxzNwrRPpvwASxraK7uNpo7wJEq23OJgHs62j9PSaJ/Yi6IP/BVv9djX4FtR
OP/QmTSpc84xLo+Je3d/BNgQvSbVwXrGfN2ie0zHzxByNwzeqP1CKGvBwSdtUiRgcHZKIQJikFJA
ORW/R89AEnDvI0PoGQBwV+P1D5eLeJ9F3EAylAgqC58GABVdxQ9L/WZqCHlR5kpD5Oj5E5sqhvYv
ZU0yZAwI8R/mieQo90hoL0Zz3ZTB2or+KF6hCJ2o6vOY7JHw0EO/W97UdLSas56E1Af4Z0HUwPuD
mCyEQotxjuuHiMhBDbm1X7GZt31R/u31yIB8Q1VeluCm7J+2Td57TAop3p9NHCh8f6asS+eVFuIR
EzJEnbTswZtFoYfX0YSFI6V07jzoRvRI9O1GVTZ3sIkYy0aXh08GS7VCVpByDtn5k+cPmDkLO2ta
2YzkGu8pZ7hpLDUsW0zVteBZy+wHh8kex04Lctn6cDRRSwQTxhe32dDfbWfZh3hbJRwusrIYJckf
9GHsQF6hn2dYQTHgIGh0qWwMcnImseyMiKNieNBgX870lTJeQCtmqa6S2CLeOtedoEmLbdA2asZd
drNmjdKF3L9phVfdVt6ZRTPiK+Ma0VGHk6wOcJigX2sj+RVWBr7dY0V1tHvSqOFDFhwZc4tBJmm5
IZktWNB1yfgawOYqiweaA+igCJ5SCPQjIIQeonritVkR0ncmGtDaVZay+vXkPW8xYncx0SxyOi0O
Mq/5j6TzWm4cSaLoFyEC3rzSeyuREl8QLQfvTQH4+j01O7PTHd0rQxFAVVbmveeqG7gHc+k6n1y4
Eor1GbJgRyzceu6vNFcs0cZju0s3Xn3ATL1SC533zYcApvzYsdjqSJ5yRpmJ+TspHd4MaxHX4TF0
jRPtZh7dRn/YYXgesepZZfhigSCEkkvKamQTZG7tDO5zMqFNk3eInnGw0kxIKZR3PEDsXNeADaPi
HmESDP285DzZIR/XRbFr1eZDMgxi9Rmxvc17YggGw16GvYUf70NWtrKMZ4yhq8e+0U6C40vu/kJC
4Zobc2ZWy2YOe+W/JomHsxMKLubiiL4e76qOAmpEED/gA3qUOGBT5Ea4WyjU5kkIJVghk3mYidwF
xys+cu3JsAyJNwhVyl1EY1Xq09036eFqPWpmZWUFzC+nWwNy1avvtYipM4J/6KpklGp1tUJBAvSq
pC6q9txXGbes5oaQBId1xLk1xlnQ4fwBTt6tewtMvcE8id/H5uEWvQmThBGEGCYK7B4r4kRaZari
kPZauAZtwwb9rKnapf1LXmL65WnXQsT+yKz4fcLaOiHIl7VLz3ikQ3VQ/cbaqbOjfSQPTITKDCas
M+JMFadES5fe6DKJ6uYORzXwnh2H+MpJb0IXB0enQaZu5Eu3RH0ZK45NVU1giXEQgINEPnEuJHW7
CD8c8jD68Vwp/ip0JxQJ2E3VTdmMH+5kLzSd7Bx6nITpkQyD+aEqV5pVnOUTmxeYO1lEFQBx+pht
NSKvRk9FYkHLGLl06G+a6tKNPV0Xh/zNioQq/TC6ycqvNHphEEFcH0oNDl7679FElZneOugyhBZp
vXIP0FAP3rb3tiR70s/wtkqz1VnbExq9xVFjFykHkgC1F9tMTkRwrsJ+LllKGBXiKpCrhp3gCKKt
M8JkTIpn0X8HLagA/SgNZGMVvkT1pzTi5tMn6zAl4XOYxRfx8NcaOJrZcGi35jLYIz7eOCu6P9Os
e7BLoL9ZNEv76h6rZbUkJXbBd537cwIIF8Ac69k94m8Iq5o3w6IbFvRkaXWX606dg3OuV2LH27RW
SeqrHtFJOceX4oRmYuevhwWy6xnbOVR/rPSzZk6kyOx3fekW3vGTfkA/o/QiS6KcfT7txVduviQE
fRMSqQGkhWTtJ2n2CLtn7G58/2r2hcRodpH5E8t0nxNzH6zNbXDU4W5daLggm8Zzp94qGlQr9k++
+4tPIoxoxnnqUT67BqjTtSf/p7j0q49sdn1cf5h5zjjmD58E7ogF7eJl8FYc1s+DKxMdOKvP/n7I
jJ3hkSNxoltO/GruEDustJWx6g+k+22DDcrPChvFYtyUx+QeXhlXVTw9Dlxbwk2SdUn0RTx/ADqe
6XN6bhj+QWLMhHfwYNggYKa5Nmvek5eUN3zBhS+OxW/winac+47JOxisdoObuX52Yu7+AOk2bghq
gnW9Qb4yX14CEisEc95jNLvdfg/rfHY6cVfC9CaKo1nRQuDD3EW/JxBvOxAdSLRefoajfTQYM8zM
35qlHU5EMGsv9L4XzMOgJ9w04hna9lqqK5md2m7zfaVIdAEwJE4lnKF/KtP4tqY/F8CC2panKURr
6zksM85f1JYo4EIU64aD3ZiOHAusXup7p8x+6PWTB77qw+Qk7WexVW11Zn4EXSj60aRu8HgWUb7M
fSajKeboMis3ZXmm0UmeVAtjhATsjogavyi3IrtPGTRnFI6U+ax2ORVbN7ly8/uXmNqZZvSabbzr
k7fejs8o2TjR+GQ7Zbl98EBYqaxzJRct5fBXed1HR2QPoivTU8EOKwdpdlYaFGEJJ7yuLc40LD5o
aNHZpCNe/6gjhMXJ4qIKM/tHSITd0z6qivEYhh5lUXLDozr5012R3eDaWTTl+NGq/g3iLai0amKS
G4hzyGxNlwUWPvIpC9fllB4HY1yhafmg/KYI+wPWjmMfz5bQ4g9TkPlBel7MhtgxY+XlhztmXvCo
7O8Yy1OhYYXxHffmddU5HhLwbacwIuYxrMx7Z+kcHJD1p/q9YETXZBzgNNYEr1np3vArbZwJZZKD
77pMqifDMgLzKs6o9cMf87XUkiEpUoDCWpseHFztnYClf49tuGGtn1XupoZjnljxm+y+lMa4LhqK
9Qj7VSxu0vtk6eMqlEYlOu9q7yympNwuI+4Fabuv84BmakdDm7YELC5EAbSgUqSWjoHymeO6nfn7
CiqYmn+G+j+NtnxofFrKc7Dt25gx3qxGiqr+Vo4sJ6X5mfccTTRwuiRT4wejP86hmyhJjOlMi+m2
32JJA5wIwQYKh3DpnAf2fOibvWoeuJOPpQFiEKK/wVRTBWsfg+Lss/Sv4q2URMLJbte9wtVsM//L
yjiYQy8LG4iPtsdoAldQZ+28RD/bjUJTR3M3ObjBiq7AaElsFJqoAHZ7EDzyNNvrJkG8dBj6riCL
6hGO5bat5OZW4bJMvpy6fKf4IC1cidUWFwvp1ow+J4PoW2rNV5TS5FFOhfBOFdMEAXBLorlSIqAd
E71w/aIAxjeL5yBVz5HZ/pmKmONyXdVkxMmPkz+SarfbmGGdA6UJJyNIjg4eIpcwuhW5zkS6WHoI
JsyOZSQnWbOwzZVI6blCumls3By8C6JFrJeXV62bjlLipACPRUKqBcQK4mgZcNmRvzeI2/hW5dbD
GYlMb6o3qfY1FOXXxdkdhlcBtUrrX2GCfwJB66QaK5rymPLot1OlJtOfboNkNFiPbSYtAB0WKX7H
ZvQWKSaOms0/8F9OKnaKbR8rXVu4HFXiZkw5wyLfzl1xCNRhFXBL6xHwJJ5GJvM205eozN/lm5Ap
7Svq3CM7TdNeCo4iKh7StNQ4OVj2wR69FaiAD8loqJ30hJgMTUV6bxrnWqC+DINwbjN2iQAkVPVx
ChGoxeNJDSWjwpz1pNRGOCvKLr14JL+oI72BADgvIA9Ig69QByUhM01CTsQEYTS9T6OmxkCTend5
fZS/vioBWqGFDkZS8PDDLKuhwUgfbHsNm4oavylh+QNL5OwXxrUD/uQZnwHOlSJ7ZVSYuhm//D69
l1V7aG37kMmzEH5+tuSAeX4xR4HrfLjitw2j82QZkNTJ2KubP3PCyOa6zwKpejCK72oLfuAqBOez
QV9Hhf1sugCJJtLSeqr+fL2+lXWBQmen0SWOmODgCJ4Jxd4j3KomY29MNZoO1ZwBSdr7AzMNIAFp
W3/ExXDNHXcPaR/1OGEaFSMDvruNKVgNzNUok3bz6FA6xkX3sQQyQejxVQZTvE/CbhMYbonG6VWn
AExaDv6oTlpzMmaC2HeBfjwk3wUhttAJpoJUxXKw9hSSexRB3sBVn/CAXOokuI6mtCA19j5KSPGq
nHUdxeu2US9dEq7o8BERu5wUb4uxZOvXCwW1pbxPPS6AnhGnOKJpSsrwK5S4hwbkhggcjtzkUMBL
Tymbg3BYtQpZaLnx10b7McXxLNTPEiu1lREYkjjQ5m2pYRyCU+S8xUpbkpBpbomZRW/gBmDrmNp4
qfoSwqZZ3Z49k2mtSzdRsNCxIKcggbNImlmGBNR59KLDQ1OBgw1ecMh9DPxp83INhi3DbphcgA0r
sYr85h6bxibK+nVvts8AMMboqF+mgg6zO6R+JiMxC305ZvkSOXS1noS9cbt2HzvQ8Wv1HBq0T3sL
jDnpDWLSr0V48JXs1nlApRRUC7iOQA9RVxkiZfiBntbxJLBIegaEshqQ7MXtRK+xWYddR7UVrYOq
Pin20xgwx+EWQLB+tspgp5n/f9TM3CZfs9rmOVjYkukOszO/wIDMgM0eDyjmlooXnUHROPxfZXiV
60+NzQLL3Fmt9auOCoTzbru2qChsLKi8tRuHgEdtkwNcjPOHqZObGbJie9RUBAAodbGMW5Veb82k
gwSyQFlNoFR8a+N1GC76slogkaDJDf2NnlKNc6fiGShR8VWO/2dSOvbEYtoW8AjXdIjeoDSMiu2E
lXYe1JwFUhu9TKUclazWibe5hV3gMc/HfTG5tPOghAwOomEzRdpbl0+30LemfumTk+rYixyEaxBU
V0JM9m48rNQahzYNv5xpWhYtNZr1RhuuOYEr6CwE5+U8ojFd08TFblpP10ErPiOUj/S4aIYhfEhx
cyX/Welc71pUMGYMglHq5qmM5ExbtLNUkK7I9oN7HmgY4rVgnbfJKuAJ1hVtqe/rwT5YPb4uDAtE
a03ME5S/BNdi77Cr0wGSDkKp05PrM1cJb2WPlcIqHUTuvI20zxLRLiP1p+R4UefpXn7bdnwf0fc5
IwyQCB9I6mM6AKZiAWzlkeiBonbWu0ZMWFYBP6mai7xOTCSltEum3OACxZeWg313dWdb2ubeLTkm
4eWWpi8CaxE/q/Tl3GlXx7TZPXRbWTsROeDPLSu4qCONHevu80kWVwq1Gt3GgRtNQZAnt5zeq/dh
ptwoieeWKk7wS7/5KDGab+FkrIM+vw76Ef4lnJ7yiC1hafOyilo7gNr6nYJpY3XltdaMVcFGSaRD
xEgWQA0UAvZq+ffukG1AXCCS0WE78uAI7ij53sWdtk+0eD+0zIEnsYzZS3RU93J7lU0fXQxs0HAp
6h2+2IA+Fi9sxPkwOWz6VIyxdm5Pou2uAUvfoCdLuRsl1a4i6TrkHByQb5j8pWQ882jJwlD+4EGf
7po0ht9ZMOu9dvV/AxoHJ6YsrSSuWHpyhQosC0sbBlD5RVPIo2xG48ajk8zjIVucx7jYDnRjJV/f
HYAhTzHmfoQ01Cbh2EkA1rzOHhotYxWLcSC5FMrgrqyeBptvJ4e441oTUnLoaFSjUEedW0qdigSQ
Ol8jiewW2YUTalTpInVkHGX7rrdIskOo2AocYOaRSo45fgL5zyG6Zn40sntrcXxOgnSdpPTCmnlT
5dyMNsHizrfbILEBDg0gCgJe/Q36e62O6bcaW4CwnS/azFsPCEunPrqi2NU6yEJXXHhznxgyls1Y
Ubqktz7RXlbqrgJDWwQTrXazh5NuqDv5Mp/uQPwaDU+VpRvV8KMnLKBEoA2hcpVFyiap6TPgF45p
U/psFzb9Yv0jCmijedopoSJn0nBUy341tQ1XM/hXeC/BLlMCUFUcbuPG2psDZWqWfYiyOKuCCZjF
89aL99i0t9JhXHDhkBsJei+dstckFycyIIYyyGvUdJVTkAciv0ywLlgzKu3UpPlShC+ZlKH62aIE
OiXfqNJLnpOpLkjoEVRdEnhuGQ2NVN0/JF207oqj2YRbuV+59m/VUFglDHcfYY5fXNaQNuP7mV9k
n4SSIpcXQEsz+hquciwoLyr0fEPSrGrbu3fKLg7x6pfeesrLS5UWh8JbZwqwuKPkJ9u9vor5gdrk
mTvGmoeCLTum9sqM8OCF7IKQO2btKamoabT8kKfYT4vpFdYlg0uxURhBGEaykPVHnEQnjW5r0xEY
YGSkZtrZTknVfN3Ft7wcLkkzbUMavrrubthIeK6qjOnAHW+Qm6JrDKeL/l17KZnVSG153tcoxzsz
XlW8aRlyxpSoaHg8dVdccDD5HKZ9ZgjkzOEgYdkNEhl+4sCkJjeR+DIY/tsyhGjr0p6zVl1O/JnK
sx+vOlpTUel8KJ5+qNr0a6zrTTqJlZr8k4ui/Mg4sb7CVr1y/pAOBNs39sj88nH8ZJabWghwqmKp
yFGOhSYj/idfgNFyLCu1lVkjkNPEd2isEV9a5MjVn6GzclFKAQ7IsYXY3ruaOPdc4Uf3k/MQBu46
pectxxmF8S2y89gWT3R37KjlLfS0vYHtIYNRSu6yCR7V8pCKSbG65+GhhTMxpP2fFFBLcBNNXrA3
0UHyt4bGIViqutqW863ip3RyAuDRQUhKuBxH61F+RCkS69FBKwvoOAI8Rf6V4f2cq451V6LMnFtj
fyoRbOCZdpjJt7jKtLMe1r/BMGCjuDgsUpxq5oqvriPznxxOKhiuvDrYxSlWExbH3A8uoqARpmnS
Z+hzzf57OZH1Y9UMXxQbJRPUz5llMYuNxmXam3e7oz+n7pK225jYeJsiOCoAnwa6GnHn3fWKN8Ef
5gVif5ba60RTQnLcwqrZeap6NQIbIY6HwQ5RhBZBHaqxPApt51QQ+2hblpntr9r2hbMHEGj3LgEd
MYsfLaTy5UKHGnmgXJshR83RrnJJXjEA8WLfcTxvo5bcRRZqOQYYWUl0NFN5gDHyp0dQ5/GEEifk
mJ+BTxS0kVkX1XCI9iMTBAEfGl+a8QgmTWtD7AHNCcPF4vwj+gvlMP1CafmCME46BIfU1p9+0rG9
sk0h9PuJc2iyNbLe5K+uIlAN5Q5exLghaKxiq7bSKPnvC/RBv688WqaOuTdCjXqq6bYaMR6Q45RA
+yu7/tQCKcuV8G5mznHSFGS93h+bzTZ0TqbrcLmKbeG7b6amHCZKaZ95cx41V62izGu+tCz/jpzO
xWPuL8yW+Ed0AxYURidUHoFe0RSyS4jx1sshLL0eHDJJ+/Ap/1Kv1GM3/CgYPpc6k+G85G0ZBwoT
Rm6QpARFV5dW10bLX2hRAJuNdDbSJgQfJ2gvDmq6xdMS99j0ej8zkBYr6GmChWeNPMZi0/CTBE6B
enptyL0+cejalO/hOGgMOo0/IdKYMrhnt8z+zAAQFANZyFSDSc9mLP41oTyN8w45zU9gT/sunc6T
6eDFCdut11jmvO2SYpE3/wpbQ/lY1vAU/0LQNUjxU8pDnGzdOOw7l3OxKaDy19nLU7VNDPKpstn3
4l02bgoFoxO9cP8y3tORtSS+moEDaZ99AQhLcRW1ubKsN7F12I3LShoSe8609MyDRcb1m7kqqFCG
Q1suEvXVK1KJ9erlA4a9FFWt986nyGzIlsKb7OYqBrrMCj6iQZUSVZB+XravqN9C7wQYMmjMVVn4
q0YFtjl8yg/jdSqRx/Qf3OrYIKySMbmg/VwTvgEZ9z4H3JanVhoA0Y9Ya7kOQZiFsO8wUMHdWVkY
ldM1F3mnYDzHRUWiiwUODQpfS0eytSh4nUE5i4awlCh4RgJelOEsLZqDgUa2OeR17ZwlH0bgnToQ
JQXAavIJakEEjIeHCFzt2gywM9ICYv3B7fjZjsau1R+WcqU7FG56Wi1AsGdyJDJqUMSCiz9V14jQ
+7RkLOEBkmPAyYgPgcvGh0JQTMY8oWZChybI27IHpji6QhgSuZlOcwucZiVC2FflYuDiMOUvWAGa
FLF6E+xq8QoAYItuF6gkfirfeupuTUBjCZLgulnwKC8EGgpoAxW3fcFk2/npAiJteCGcPoZx1zcj
Yu1b9FYp8/vff/9cxez683P9ebjzB/9kM/4n/138XK8OvzAJ4EPINf67/l355+fKR8pP+Lk2T+cS
HvXZfbe5zzebv8V1c13sfxYfj8Xx4+N4xEbJ0OT6ePw8qiW/8C+f1W349SeZ/TweHRMUpj1kd2NU
5Fe+qCYIl3aXvB4+75HIV8N44P8vyeF3upxMcOR/3n//efzOuHqmMBoA8hK/6/oRCafQwKrNM3Ob
GrvJeAuAADnHOiEtBU8nAn2W/oxe7QCdSI+R2MgoIKevtw5JvSMGrQkMz7t4S749ZrzfrgKJH1/r
jFkMN++JYp0uCAAbDM1QpyUShrEf/ceU3ky9YzplDgtiFp7EY+4U5wpVn8R2iLsS0XHgGLFUk2dp
0sugf2GJvWc6/xAgeUZLXAqwgf6oYdKWknlluMM+X1jRYeQPyPC9u0tOBvzphKANdGVSsTwSYq34
a4GRvyUwVj5ghDgwS3bIb4UAa5FqHTJca6HDi3PuIQlmBAu5QnMPyOZUx6H0/ItxYjoCbxK0/CgN
tzoSAOM+BIuocGiPXVts7IObcNejOGyuJokixBNBskRzyFPX0wSQC02OrNNBzVOftfTYhp/0MTz9
LUgO1UA8Cbs6arC9lkKZiwHpoDqzeVtFReF3DcheELRM3IA8EVbYlu3URsdf01BjN5xIaDGar8pr
+eqw53aVevPH51D+mjwlUt1f2Ahxy3bjiv4KAGJjJ3jyPBU3NhqmtkBpPlbvrUZYMtxcZxQfli/j
oul0KPX7xMg2t98GrkpXho9E81GpfuTj1cnCI/h2uKZE1UzDgQFuiq+rNJv3fIgOWWdfw4SsEqP7
NIT9iAOmXYD4c33vRu58yL1NZU17FNEF23+Al8LAW0mU4bLq7BXTFiL1zhPzSgQJwOMTw/4XJbyZ
KAoKtCeKHMEnGogCAIwuRM69qDGrE8biyZu0cq9gpedFR5FmdO7ZsLxfv6dIy6OPOv0Sofin5ynK
Bzoq6cTw+2BnNVtGfRTcNhl3nHQDpgqUYO+a2rSjbAOgRAaG2H0b0E5Z3WcRYudp6A6mH2H2FWd3
EtQoOze0dMD1oCxtk01tFG8qpygKGxq6oT9rhl904wHJQei4G/RJndnB0MDPF55slL3ogSzGFTFz
fJdz00OzLqO9mxigtmB5UUp7f4RURCK76HBA0rI9c5BG2ptuGt1fGra6/M/kRxhtjZKRsxodc4ou
GApkN5JvY9rHKUiWIfFS7oDoLH8DSUXGuIRF23zV5ie0KGNhcR5L5z5wUzdExbRIN8pChiPMBwSV
MW5zTe2WqhPdosAEXtSvTA2ljPlFNlLqWDcpmJWmEtxEsFzZKYrpIEF9dGOgojF+iJS1NN1JV68w
T2bE7bOQx5uC/shArHJ+RDd6UKFQq6henLJ9EyWDJhH8q4OMdcj9cemdDL327pCOJu+/LuhQbKin
SnU2glN5cIpZvQpHZu01hf+Ky29bwzBPc8b2DlYu4/e6NadVXBL3dvhuQrRwbggtB6liWixEHR2a
+qOWf+1ZINXpu3YYnOFGUrJyt0yjSXPB6PY8Pr8+8oy+QgGjewddAECcmsMURfTMaL9xolQHF3yR
fjQYrCg4Dgfmrzy8A/x4FdlqUn1Y+a2Z6Cd39WIAL+lS7MhlykOJFPoBouFXeuqB70/ssMSju9mK
NFP9qcF2GDggon5qK3zI3tHwnhIr3uFeQfKMBLxeW9Znn48rQyfvxf4t9f+A3ZLKGEFZWIwR0Bhz
HUfcDw6B1Cw/VXxuDXXTU29bJ5AEC4UAA3qkMNiUdqU5YhHEN0v7UINDlvbnVrhrtV95GHPJx0k5
hdtH09awlKIRSp8JMMygPGZGf8C2r+XR55ACsZFac0e7o4TYKgXDjDG6pZm1bD132/eDi07Lv061
fmTCs+uDYs35guMRTBXvc4yqLydSt5HrUPAwSJ0+HbmPo0JDRkuBrGcp9yhuXaUHM2InR4i8O3kE
4IlESDUQWhSvlGaCUczKw1CRCeANxztIQYqvTCwR7z5iryML9dl65S9lgzOxKWBmjXc6to/B3Mpr
7XRsnQFOb7OnoZM/WGMXNOGQ8X70gCzU/h3Ar14PG/am3HLuScv1bAirmAuFYiQa7ia6vLYsTp4K
LqjMjlVp71VMcfLFamOKv26bjIcK+wS9zocmms+BuDwEiDTfSoADCAxq9m5H5gUxKqIbmG6HjDNF
UH7Kc+FAhryMDvAKTNGCApYfsCiLo8tl7usHiNZdyxMpxtPIZ5Wpc3fjvVp9lBP1h3mVHdI6Jt+B
b2jCdXAtuoTDP7N+jn2yrfrqi4OaOMT3AJcjRH8QzOmEMExdQ224hHX7xhqgGMpOVYdXmfHmSQOu
/4nGX2joKsW+Gt+P+C4WdQzTik2HYT/gl5EbAAniQAM/z1H/oKXfWUxzwUdI33JTFQu+hBbs2mBn
FiiBV9ZnZe8MPJHxuMLkdTKYNiMyM5ZBUHMcDHBu7RSPu0NDbs6wJW3kGNcmujTnx+/PSg7bFCtN
LBMn0NUgXKGMSva6s6NGdIKdMDDh0PtxvgRWLan7dXnWRo/8YSMG8BmvvGTR+8+ILKs8LZc576Ch
Cxxc6llg1gQOLHlVVuRtpkjZlyiRlqTW3JrhW4luvVtu4+CkG/HZ9E4ak2hGO+lWpzOXZ5+DgWKw
UR42TCUOLbBGp31gMfCIEkLcxglZlr1nY6Tvw/iPA2ii4ABH6G3h2c66pORgptzwBSvtrRQxsRKM
5GucMAkDWjLuFW+mI1eNC/Zej0GG5a0pUWzmyOyzjgINCDCYilgXGwok3IrWCzuKx1ehWFy4Vrph
QLenC+7jHt9hsZj7eH5FzEDKMJ5skTiGShyg9hIzEj0PCtYuxa9BmVNaNO3bAhsqz04m+resLe51
Mq5DLrAMLpDLdiIpdTZZbjOgbtLNFb7ZCVNwdLKSnRQ74WbylI0b6B/MAC49u3ev7wIIkBZHBrC5
VEHkfcEFq2xrI2J4PBQjRk//mJWsClGB1mt/2nP7MuPdFYh36m4hfWAmOjmfNc6lJBngSjvWvIuC
fRzqR4VtnQNH2PlbjnaOzP8cTGw709wgDoPSRp7k2iAiU4YMTXth0XnxwkPKQjva6bvPgVSv+68y
pVtr0r3Fs8Hl6T2gGqzjPuVbbJwZ4B0LBwBthY+KPgjLaqIi2u3wvkFKzr5Md13yLrEG9NXwQGBL
k5P0VuAPgNGHfOWU9dazJ5hQLIFKpqwjVpa0JuLYxxQlXD6qp+ZRnvJL2xQGcUxiXwmYNj21yj+g
1Ss36r+VEnTIiNuA94NQjWU05jsg7RZrplZlC0IhUDI6K0N6M8tvlQc5S2osXwUdK9Gva2ZjM8XS
5NXiygwEdbZhvArzpbxR5FFXs8J7MUpUPxQTYANBtGQnfZEG4E90x7ZR09xdHCriH/oZ5jHMmoub
nrZLZWzAPu8UbiOy1dGQVpcy+GPvOaphvOxV8nBrVrjefmMZ5CsUpZwNW7xBCGioLswGybX6qfRI
zsZuFXg2gvaGWE8QPM6uDbmXbUYZz4YJrvzLQDjbSWpq2U7rnN45NinyeXRuxZzXUHYvV/2ynHNM
19122H7oIaP1z3wA0ZimmqMqvu1Oh3Y9LOQP36u/8r4xoJZk7bIu3HNmNluDpxPfN2LBXxaIdkRx
SvFktdU6wZIWK/gHWIA0TIhIsL2LrFmtosABiK+rXXasjzblxIi+UmvLixWaWx9bVizjlTz9JdLP
Ut0GTr0xChlNjWxbFW+TWd/p4vyz2pLZS0ozPmyGz37IlrpEKwDNIMBEl7ip+CeIbDAloLVZjYKS
0IESfDQ9fFpqGrAu3rmI79/DvalSD/Nrc5EOPxuUQ1MRvkDQyZBwwud0WLDEZGgcZU+PUWPBM5ft
s8hbM/G9yVtOtf681NwUkXGxjPFNENHtRuTP98Hd1gMsKFBQdCoecEUzHQyRZxxxONP3Ut9aWhW5
xyCZFKQR+MwxVZK1gmCy6/Sjq4Y3KUmVoLSexadTh29UYrPEw+1E38dVq3nSi22d3D232lgiIasd
G4o6hYdIVZGk02WezEPaovYmPoX3nPTxLfYkCvw82ZecaCwuIwOeg9SCB+AFyOWhAjDYyxk8hqhX
4WxjiEn67mC75rFrlQOm6NVYNhALweH1xj0KUb0QKeUkYPUGk7UPEWrf44zu7gpLfTiQszGR28VJ
dBQrsPjLtosOMblyPp2zmNkWQU0ZXb7efFbIoKcJzdlEBaBfJ+rQlCCMxtsKOLVauIrbY8gqiSSR
tFIQ+l+Aq0gdy0vMfY9RIziQt58Mc+kEHijfFRwz9APrAA96QD20mLxNpy5tFJ1Y4a15f6UpV3IA
Ny20FQ7Gm6HGFhltTTS04URoivFZ1cryH03nWeFuSrzUoclpBPNmziqVG7sGrmt0MAsaLhomRpvT
zagwgm2PggYtNfuHWTpbKyCC79g4rykfaKVNq8htOAnCzEDU/I3gT4vnzrSgM1EEu8A+dDQM+cGc
xnnCfz7x2GYwEOL0pETEJuOgNt1bgRbeM5NjNLmbBN+Ig+yEPvy+97LVZIZHL4wxpCJ+xBfsGAwJ
vQUT2lfIlfMcsF22ssKOP++xe9Mv/0h4AhS3viHq7wNj73YgR8pm5/OhZvGbhri3gQiBosxAdwRU
somG4o2uJ8nRJc7AgQAn3acAU+5dAV3Iauexrm8tghTt8qK6zBuJBVdKSUXfuAw4Ja3FZYtHf25S
KXLMCRLUWMwFMuhvWp/xUvWFN77bMC9o/6LMk10TZa/CwNOZ5PVRgYzZ22jpiAec7x6um6Q/NAx3
mZDD53U/6ni8TSW2w4DwEpa7UlXWjXEqAHWwA09/iNCMnGXVhlYZY7+Qb46qOVtb0UBtTkukmoWS
btyEYatKTgCiqrzCkZrtXA00qcYgA8qfXqgMRloISea5TiXcEhLqlLLeSANRAZm+OI7YIIKuPvcW
d2FEHGC+4yCJtYNxAdWkaSKmdpYKbRnh3FSMsjEVDmfk3FwrOubykgReW+RIS/ZJz2mccjNOA4pZ
oE+TzrYfLyrS5p04eFNIW/UcoPKcwOWDlqPZ76q7akgxyiY71077L6nhnabKe+skUrIlG6kH1f+j
2AeoLVEq8OToT+LKJfnKZP/2OLYRzhGzNzn1L4Mp6lEmmaqx9KJuFSFNU/wWm56xIvBAWO/92O/t
slgpPeMfeEy9IAcTkdCsaUake+UWDHhIeG+pci7jhzA4C3Gycx3WEgPRaAw3oxsCwkI4gWnhLfOr
zy59WQ7vb2ZxPvG89qtyg3YeVHQoyBcVow3V85RQUs+svHtTDQ8SD7g2FXJWmD4zB4SXDUm/iP11
B74BxRh5cTkqCUmsbI3imFr5hj+jLsW+r1UBLWec2h1EJSGpILR/lGWvwUOjo+zSmO7pvzdU9SYp
s6ZDplNLiPJfBd1KVfO9GJMOEDV+F8Y4nsBpHcDswsGUc87TLP+UVoSsWt4WcUqmXER5wZURqJsk
PKrtLaPu+aI37zPfQ1HSrTnsGBBVCMjDwY2cHygEiXcLPsFuVq12d8ZyaXAo75ekdjmINmIKWL9+
E9EtaD9Mvm2OVVmKWwBeVulu7G5G9cacmMBZTujOj/OPG64FmjSBUOCP+ivRW7Ir9T1dtCw5+nQz
DKpj+HNEDSRUodzmjb20qwuo7X1Fu0lbR5y3dJ/E7YNW2QSH7khBWQfpptCWQxpsm/waecDvHAkP
RWpIA4FOG5mZqlbscyQ+2vDWpnjR0JlxUaXDtUvJOcOY/j+Szmu5VWQLw09EFTncSgKULedwQ9ne
Njmnhqefrz0XZ2pmn20LAd291r/+QLhaF6ho763kh4QGiwU1CXgNjKFs7oRHqMSPNV6dxu8UwnHR
gzOhMDCrlDY04RwrF7M6ADMpy7mCTXjRau2x6LyTSl+/KCQLedMnaCeWCphgsSG5TgarZzhN7jHR
sUOhuR4X0g9MyZ5F0jtD+7Jxb72x3h50of4ypmjLm0L7H2EaRqVYGFow0Tm6LQ1jSxiHNkFDc4Z1
P2Gcj1xPs/U7LTN9jyovZ/uBL/aR9CPKThPY4Zg0JCoS8y7/pWiO8BxexCuaps04Q2fBBV2iIilq
dTM6ljqttct4sxh0b9vFRBJX5q6i63LW+LSMHzgjP/cjTlQJEX/xSPwIRs1Xi/GlO02/osKUN1uK
EY0NO3TyyKC/2JZG+sMwDEQzDgUe9HZP0eTciGaz6wdyxLToBHLO9PkctwBqenJYILI7qntGQISy
jmzIEY/8iqKgNZwApeZN1AebyzbN5DG2inMsyjgQFTh5C/VG5J9CtGw7vKbFQMwNxZhZ76RdGSa1
SGyvav+TlPNLDP9CNQUFZoZkrYdF04Gfo1J3noSj7UrIysXs3HfML7Ox3hMlG7Qus79VYZY5vs0a
6nYywmY8F728p2FCBZpc4yrfp7p4jdMo0Cdy1q30bRLTUyPiCFen5s5J6reuI4iJkxbGK55BisA5
isu1I5JemEZA8geWJUBdjHhvdvxag4CldD8CpxCOwcg6IkOxfi1q8+JBVOpgMA6c3NtV8W4TvrR1
2sETeTJAAXQVckmSup9rg36KTMMPr9ae+rV+b+hX3TpkISl4O9HAWP+ETnANwc15jw9DBDu3H7EU
/sib9L0bllvNCMGBiKgV6f2Ay3RBwowAuFdMEZY1HpCA6hbJqQsOvv3y5AzNk4tHUJmQq0K/kRJW
0Sc/LamvxRoW3FJ3OSakIAAjd2/2xF/411CPfBXELS9oDIgR8/sM7CNt9h6KTkmjJ6bqY0nJZCi1
60LUWBe3+wGdU78ixHIYljy5HKLjbB2k2w1jZJAzj64sawUFWXUU6MPt2obaO+0UYiAL4zRY0bm0
9sYQk+tnqGxRiJZBJp2MrcIDLct+ojp6UkF5RRQ9TVRPbv9Yx7qfU4U045fZyaS2trx3/qnmR7MA
6qGcMY40a9RY6Q60exd70O8yCOapNR8kwd8jSbjX4MXUi7h6VHwIRk55Ph0isAW6NVCGSESQDSMY
fBlny2y2J0UZ/Uo3ztCn91Wl+S2TA6dx7pO2DiwkAJZzgR+MvsB3JjxB9PTUT2noLMtz3in7auDu
Um9syzX+txAP3g/uIcKfs0iNlwnWPuLM3zYGSiEnVfPuOh3nH93c6Xn5nQPNGx0CGlfrb4mT4++n
bfvZQAp8j5+aUf4jZRvd9itk4QvWcduaGqzNKTw4/azZOFoZwikMst3isaAVgVWyQ3WI8tVkt6Ee
hVuTJpBiZsw81PXZQcc0VlTQtqLckYn4YHbWS0VIUpnd6Qv5NGlF2mhLsFBhIJibP6mlILVXj/4S
d+/cIgfeUL5G764mUD1Ur4KqlklPe42fjJrDo2U+F+RsDAMsMMQsFIkJ42gCl5ZCYLwBGcP8HSKf
UsOfXXpFM8NGjq42KUwfPlOIQTK0jljG3K/4XIGUo3ECnD92YHkpXCUbkrOznTl3YJfvpiJ+AYlx
zV/FwbgD+lYgCSprZh1V03nD4W7nFes+BqC2SZq10LFEyf3UqhAEpLzVveUAPMTD7y0VOyOcpZO1
3Lya+u+Kvyefe5pXDPvU9lCXp6w9jEILcEqHfdednSi6ZbbB5o81GOF9+C0h0KEnpsoFL8hEBoMK
7wYDqn9SnvqScAepp0WJbXKiCFML0rp8tDiK9DK6akCltut7prJuF76tqeVPuDjSCy4v0WyEY/QS
z6+MqwSOQRWnbIdr1TL/sQRwdZmHC/HbM6eZir3IEEvnFQaly0gYICdA17iIQ57shAP0Y1IXKp/y
7E7WDUqNX7E2TaM7dDhQDN1nXPACmtkhHRtiopY7mMuhzUBWEWvYwffliS6MN2J1hJVh4ZfzCpWC
WvchJ4TB4VhTihcsj6DznGAbSBZDhkaGGt8brLDOkmOekdtr4aYtB/XA3eABDhuXwaWkin3VFu1S
sLL0vj/pjXWv1O/eml3M32LqntOYDkZf7zJKSJ1067qwgCL9xiTslSKFLoOggHenzHiRl9d0ge7O
gM1RcJeBveJgUMCxjwSS7e6YzWlo4U68kcJxbJgbBQskBhbtTNMRm5gcLN+r/pX7pfQOJcLHCCxZ
oB6W8ujJGbAvJmilXqDw8wbSRiTjHjPJGf9peEKD2x4T86UvHz2T4QYSvMnBGz+dD0oZMZLU9jnT
+MaAnzXf60xwOu+jj7QXB4FYlXDgVXWIPpYZ7UtFkz9Vs99byp99RSsqmULDPHCBJgM4tWkiQnac
5GiaBOXN0F0pcXauboccEj9d6uED+SxBfHm8zJF3VuGCWNBDhYaeZGaSSSy2Wu69oMQ9fpK3sf7A
4fCULMZzmdTXkugdtSE/K3Xmu1ZbP2rz5rYdEpmvNjFvbFUqMUoaHXtXhTP53UeBoli0yQnj8H3e
swhcMsok+g5jUg4NErt5NzHNW9o5NGcYbB1OStWgIlrUvxwLpM5kgBjPK7G6gD7SVFSaheoUgNxg
VRSh3CMs79vDlKjFrg1uWHpMdh/BJbh88HnbxSdvB2bDRQvaTRAcgsPh57DZhIdw2jyE4Y1Y+e3m
YdqEm82NP37YPGzCchs+BA/J9mkTDpvDt7cNb9M23ITmZtPvwnPY+RhWb6Yt5oCb7yiYb8pzuPl5
xTJ2G6bWdg2r/W3a3B74iM3P9+bhB5+iL3s3oUr9yVFT3jz/m3+GP2Eaft/S7ffN3N3wIRaBdWkx
2UoP4TefvDlvSDXfdL4PZzBkULQ5c8G38+t6TA/Ttn/zPsbvYnOTf0VeEpJ//8yV3SG35dtMW37n
q7xO455Lf/3mhzf5drM58F3PofydZz6ef/I3b4eB719wG17lT/Pzoe+HXEHo8/s3r+fwduavv/K/
s7nxw9cbg+4Nd+b8zZfmD/nT8yvfiR+//f0Hjqby0/lrx9db5/N50/Zb3E9by781/u278ZmgvyHw
3m64cfyfN68j5GvDTN/6KKBUqT7vg9rQT27NKiCxyqMQSTY1vg3o18gZM1PMpuxdOe0JJhQRHAlX
WhIYcBTxL0RZzrAC1BlKCSl0JsfIYQXUinYQgK00WDBsxi6A+wUbzs/sDWMlrPRQTeUhhDkd2far
AxXPDWbHd2tigRqSWuunhG6gF0DzdX5blTlwHW/Y9QOOnG2WBkmRn6tRfTXGee+o5jWSOsBMbR9+
0hW+7uQl5Nkp6UZM4/vMh1N9biNWw458h1eq6GclZdWsyVEwA3Pq5EW+4zWnPlDkkr0MXDfLprfs
X2/GDMpTzQMa87/KBn/TrlO+PcTg0sxNwbdqWn5Fo71PTr0zOgbRM3TolLhNMqe72D2Xin3wLKlX
B7ObCcsB0LX6V5MeJhnGO8bLY5RC07kSvrAA90HBD/L8R22u2B2geCnmd8NFEgHeZzGLlMQKx4Ri
6JLvnTJCxsItz/YlFZ/ESTVkLhbKiTSVQySmG8wL8JzM/aG/ziMCjCtaJlUF6mFmN7v3CcmjcnSy
tJDc93bDsI7j4KIGpEu2414B2l/td0vP9xmJ6CaNVqnsDRUmXIUllM7ApHIeGjd7tKPh0HPsrylm
unnrhpGFyQClkmljcUMEFcpJjKl0SCm05oTEmU18YxpxV6gAroNGwlshgsmeeX+A4Qz8lFuMHpXS
CWlqq7ZjwghHAkqbButgjNY/l4cJHDbNs24XGcsLAl/fxppGHv5EOaCYUx/7STsKZijE9TLjJmA5
n49yc5P3CqNDPwLCbKedZ4/BkHiBNU6+p34RgQvygSFOsHrepUkjGnwcxIFpDHMnweoeoSokwd5L
cHNU7YcIQwK9EIQY54Kc4eQd8CSyKuoKnZOAkVoLOL4MpRSsUfJ+t8WKL3I979eWe6irADEUhGXP
SnJL+FadFhZm8jaqVJ/dcL+kamgyTYTRjX4CqxsyIPqLHn26ZXQU8fyYevpnMzU/DaYgnT1tqtny
PbwcnWL9R6szycTARAZctmWYs3s6/HKrmh+TokGSC6BgewyOjQa9FoKAVKgPw1qSTFDdx+SxzHQq
6ag/LugnyL2041uzEIsFSDCt79rksEr5VjMDiag9S1OoWjNBvcjMbn7lhLcD4OqUJBgHfD0h82jQ
Q2MAw1RbUe06J84wDkGNXhkrWuZl3ULUHLxJHdISxoQSN6i3WX6FoH0wnXsLk71mtq9GPV1dNPSS
O+FixSFUsXCI19t4eF0gLueG8q+znFvqoQGWoy1KIOb8dFWprZ8mXQ0lgWZ1MNlZ70n2QKHA31hf
sKnYNLW393T31FhYNmXdgaCqiyACSphsK3C5HHg1lkG/gjtNCXB/cOen1jZuXpUftP5HDgnxDv4s
kSfhDjItr+qI39bcGOe+dgNp6aMAqhoDGeeMYLP3No2fisWHsSZJsxTgjEGLGncE3j23vLPU4cUq
tX0ER4PoqzrW9rVx7FzXL1+sHlFTjomsSpi71hIg/+q4R1BIbIf/XAczZiFWTvrR8om7R99E1xpp
Iu9fZG0A+jUFqh5DfDjRdwoU7kllnUJAWK0HlaLWWbDGQ9omh12zsW5mrFkEHAK4bv4YJxv2TJO3
faqLQLbPs4F2smBUx7RSL5LLTGOQ+LpNZNZMaFL3DeS/cyckn2sNd2DCKMMIsTTcyhmjJFuYGqxl
nbMFRmjO1TXzZqCFiHq6LR6i0uGrbyEOF9kBVtTOwDM0wkpxxSKux33FVR64ot4h8KX/cW0PFuVr
tVrhSgklTIoUEwv+mlQ8IuzWvH5ZDSNIGiYgEPoZIklkf9beVt3vJ6QIPEbGPUjd70bEMO6s+8LC
7QJQX15L4YCrDG5oKtgnkI2ZgGn2A0RCEH1o/wZnEWywhOG3HEVZiKrLuzLNIF6qkS84ITmHzjZj
ZZfzQTZypLpIkVMw9+8QPZFrzweYLfAdPOumZTfBLL/QFdjrbehFxvZxHcYDPp8w7JabRasjYW6h
Jx8Jrc+aj/9Wk3saBdYCr6jceczSarDanHY9sumlCMZa9/OIcvKlW3QfYgnz7dR68dQPkpnrSVE3
/EFnvsmzcWYeI8krphifIdlzvA4A8PMIPTR241/PxljeAj1itwuHGEOhFHqOUngHgZka0sVNTfOD
Hzh7bMHkPr1a2A7KL5AgHTKbi6SMZC0dK2HtKArwAbgvOX0mxSRA7lgxYAOlSGBur/jRw0LhLiEy
i5ziU1MXMC7yiSjrAMNT2Xa36dEQF8kahee386a7pJW5mkP3Ig2vJH+0JiYCzmyEW4/D2w/w0OR7
b2Zp4DiGuTuu21BFx13FmMR06UDa35GZmlurFzseLl3fnxGh4Q7rHbFcDfvsaa4kpjAG9WLfTdFD
1OBzbcJXnKtDnrwPava7wB6pQpQ9HMGwoCr0JULAvtOw/AYDabUEzJOTSwcftRJxnn5ErV8Y7jy5
boXuN8ZOCgA55pwn2igvPuMIfhjCb/jhcGn23CgmRUgyy4vLdRmTeIqArrSsBLdF8c531XoV+te7
BbwkqfSTE8EG9EKZ4OUkuB+VR4GXqmSIEA9xUCYjGFndMQ2Mzv7cZb8K1p+pgxuCBvslftbc3pfq
yryNT1VxXW20B8M3L8oOp15ODnL58OjH5geskG6FOXMRZ5t+uYNHJBvbCIR+aSnHoYmZzkWIz9lu
QnliuNqjZBmxFtgOXVKzpxnXXg4vOw41nO8171FefQK3yIiNjV3CKTbDcShfZVKjXHySczY70F/g
DQPYFApi8gU+71LszSnHVYD6s7NQjxbG+FEzokagQMj0Tm7B2PNsCnu34IHSR3e1cbZFtx96OG7K
keOil9udJpkFQFdZdG0FKih2MccYHzk3sLQz72K1fDKZojXTeEexp9tPkmoIkhQ2c8QVbWI4OhLv
S3WKwTUHr0NWvHjKg8rSaZToxUpKULrGNxtcq4T5U5iI+T+ThpzU1E/GdNd731XLzGze9FxlabGV
5PbJK/gZki2QU+lBRFrc4n7k2KKTZ1xwINUckSN2hbH7jQqt4lbPDl2viyenTJ8AO5/c6ZxDfSBu
8FjX2nWgMWA5CQsBdm3ue/cfACasYPzQUiK2Gu9ceB7PHYpcZr6bDOd4rTH7mabxJO+rWyv/IscN
W9h81JI4BIN16sD2AxbqyvRn/quhAtPuU9LPhx/AaGrWeqd70fegjRqszvSiLmVo2cpjattEty4J
tUQs6Yio+lXxndX1rRH2k/x3saDwxzY4GGCH2wOQQK3jGWDC/HVt62sQUxh3AnMuouSV5QD3EAfs
fcxlc4HPcQXJppjNtzR979cSh7L0y8AtvIuIhRVuga/ucEyg7jm5uUtUTFdaFSjQ0nl56sTYNwOe
RcmhTtqLi0tlTLFuIr5MaZvNwv5yOLszJgHejN6JJSsQN+g4X5RwiCE6DgbKb4BrS0GkMGHdO5Bh
hNlkxPvYOtVZWrJSNMIMivcw5ijAYJCyBVPzppm6l9salgUvKg2UZKW3i8bk/ceJxkc7tb9z6D6k
vhIhvzw1KKZijcw7+YbzK4RCaLKXXhsLswtm87B67xnxEVosXuHJk+te3+tde+0061T1MutLU+8d
V90RvnY2NDssluKWTNZJ1yfKfoIGKbayetgpMLEN6Z3YJ08kTRHWMQ/vXBxO4/hajI5gtIf5uyk7
zrK5VWoL/yn18xTOY+CO5qWiyaRO3K7tdz+M+IP1CqZy5X7Qq51O0IrIX4Fvv7I4ICwlHBzrjuwe
f+0NXyBAaHTrfhDGF6JiLY3hfmjbkuOYVEIPJhaFdRNfqpykN40pmQpbIkURhStlCrWzX+ynIn2a
p+RMQIkknyxCNyHraUg3CUgyaeZ0yJELqrCMbriu23CYqrOHfg7O8bcoBkQYyVOUzRB9UBHiycFm
/am0n13vwXxdwjJK76HO427+UzeoDo66DpDvgKJbkNT7nq4Rn7JKNXdkJvDola+0xa7czn2gplS9
JIQnF+14FuNNb55b96eOG1gIAx7+tD0Jsl5LJSmX0TkVH6ydxvzwoJThOML5GN3LDrZObqL9Rh6R
SlkIrEM8GeQhw4wvxOuJrcEIKFVOAmJt9eVamPj2IMwL3ij1YdDaB0W7RFr6YLExsXVt1ouTNIGJ
XExZk3967OxmJmi41O7lYEKfbNJU0DaA7NXqskUliz6PlbQEolWOWvlYW6gBmLgkm4XfFnmGLzdH
zcQTa1rJ+CDDxS3Ta8zEg8pxIz/IoTmUZK3SfjbSaZerHYw8eE4Jtu4xe9VEhJepUvUX+Dd6T2V9
cNr6edKy16WAR8Z0n7PMqq3PwULlC7m/7KKrOd7pTh1q7MopfXJjnYTaQhxkPNDoZ09BswxYLodo
HHUS12bcwISE4ZvQg7o0P2qijQjy7ckuVUmFAiQbAlURJ/yhzioOJLBFDUqMloSUqdXoLJnjcHcM
shrXtPIZABLUAk2nBniDrmNT/VQWfSKKffEt8QhgiUTxQiM19kMDPzZ/KaqR8gsvl/E+YxFrJT8q
gyP7hwk10PzgDhBQfCvFIqciQpe9vkmhYVVwPayLBEM9pnuwNZ5WyCzLYh80cfIgVK18rqN+aTiw
4sfSi9lvsFuQHpbyGxSzetTUBwFvoHGGM+XfbqJXkLIGk2k/BLh4ife5U524/udZhxyUy5oh2/Uz
mQnWA0Y8B2bN2F6LAhe0DPLqnalfVtKF8ltBHogprAufbzMI0+HjzL1x6HWOU4nwa9UKJ8/Yzx/N
isylYuDgru/SuzClZkI4gXZZUq0Nh6BNTPsQrCGtR0SfPNB3msZywergKLHpqnf3BVWSwQuBfw1k
sPalwksDl0dGIU0wQaiZTCJvy+XZ5ZXrY23LwO1RYIG4s5bod534sCpWgxqyiEOZr1KwuRz5ioSF
YPAsWv25wr4UunKWgCzSU9/ik+cFhlV/N2BXyTVB1JF+OZAL1OT4BzJV/1xw9TKtIMs1x5ridCGY
vgN3Hg/T4B4t3g0pxi1g+rQLLFbcuGQ1TEc5gw8PTPeZ3ktoQvL4+v41olyO4/yqIyspE0wGGeHW
KlQ9UPwSujeDDwI7MWOxiLzmdNHqhxzYyGMAAR1Km4OcPdKlaZP6HxNKfi/aQO4cMu/HciLmQ8ZN
nmo8XbKW8+i3oNThuHy0KrCdzjoOLmYtCK+Ei7segMIwL+fRY3fFkdpkEafrs9W92ooZyoncwmJI
Aa/cumBYzeY0ecR0YxTf75v0M17Vv9vqIUMprOKi4QnjMYh2YhxSrQentngD5wPVT9oUAQJHfx1B
rq1fAUlHdgwS1ZHN0WD093IHbdLl3nbOuLbtIfoxMELeCY+YDFkbg3/EUovnz2bhq7WFS8GzKUdr
RhtKGZtBRapHVdCu7Ooqu3Rzxh0ajQkCVzjRKD8pikaCYDxoXqig4W3K+yR0+qJ62o5efge6k1TK
E2rtSkGZJmBLFlRJ1ZiRsItsYlKJ5G7Lx5IFrOBKbQ8VFponKD8aHJSu6o9T7l2KqHqB1yVZywyH
dmgnoFX/dCUECL28m2nNUyzkgH5L5cVYMDyUtUX2EKMOBdQ05pcBVVOBzdIsuSF4jKoarsUwPuWx
Jp+J3MYbrw4r56jlha+pOL3rODPxhoHprCYaxRxBK/Q6wJxID0ws+A1s3GHva+zsS4+zDieJ1DtU
cwrbHXqadYojBvPU1nb2raC17wEZUuvBTTCnU6sDLgq0FCxJBl+ASvh95fbjDAdONapvlcfO1rJT
LYTzlc/7jGZFXDrQlN6kM2E8FXfjdlhe5RxUYqmF01FpDP6Xs2IBQmcsCmUv52fTYL0YXnVAAg/X
T9pqjHs7k10vZHVWQl1ZfgMOLux3LWFT4ZYUtfrlsSImAF2PGXepfxT2+CyP0TK1dxBk/aZcbmrJ
2vpaM4/esslJwuaO5MV+jK5rRjMvB26S7tF0yUmAqFQzKhT0UHIkNSx5aMP+TRc+hsXJKnGpuqdM
20l9xDStf46mBuDa7FqBvG5PYPGtTXfl6n12NmqUm/yWzZgc2jq9GLjcJMVJzusKke0WdDwVB4Cs
axo6e7wlC0bCkqUbzaGWKZde7/fy+WpuB1XPvEjDx46TLQKXkbPLViDbRZdSWM+ZnsAKBfWyEsSn
kF2Ij5BXywDPnYc7ebGxi/sWz7IBH1B6xSct2bCMZ/nOOUz0HKgONRpBE7Q0gfOlrT+luvyNUYuo
B9937uXOKwE5/JPepIe7zItLgW6kR24Wq2Qbs29wobA1ulPPViUpOfJJSGibhUH+OMyKZEc1o/d6
uGmXfpdEy8PQt4yyR/s6RNq+iYuL0tDJR3fsp3Z3KuJ/NSBXVWtH2aMVFXUcZu+LMpwoKelQP2LX
PiItlN0eBO9Drzx3zvSIITnvPA72GzMfLxHTSjej+ajal4nJG4XhMDA8hElazVeJYQFZSMlS0qQh
ee9+y4MomGMqXH/METHzQzAhfDoiFLAUDPrX2qEVRRffBt6k4Yzy1bCplT1prFBBHAzaEVK0CYL4
nHybOCDC7rPT23BU2muhf+hUHin6f6HWUJKoh6E7IUlzkaTOd6yvEgxHWm54PO0kat5aSwslj33C
a8kEzVV5fzuQuaRiblAwagK5x2W2GvdTNTGz7o/jmgVph3I2f8Vq+1UK40xd4yyHR5r/yIJYHlcW
yU0LTxUTqLuqQbA5PkGroiX5lqcgYEXOlERtVKk1aVIO/++RICRGQ40LS3GR2492105KMKCNQoBw
cnXr1SUzCw60xvKrS+VrhNEqMOGFRn4h2TjIupQNDXKZOK2iYF4PjAQosZbQmeFuR1xGPv2jlEkw
wKSUn6zsKwIzkVSJHnUjly93fHk8SzCn6op9OrnbBq9kD6I2z9r2/iliDLLikc4oweqr0BSW+7zD
xkZyMzJqpJj90NLhhi7mG2wT71A5RJMj/1iF7o8mwD/9WuOmF1n46HiwfA2lOMWZ4eOJ2lO8pqkb
FDo2RiQaDqB+Rdq9Y1IF72I4GmOytRA6MqZS1YVt+5PBwmC+jtErwepHZE6eQnNQFs95hRmqaVwH
D0q2lGQP652oxrMJ9dulmYSLAwi4hNYKdy0ZLrThhOR9t4xbMmSIJhtPuaR+0JTA5FqAhytqpOcq
Z0pd6NeCqtQyGYkr2xoteFsrwWzHZxnHOi7zHRoAbAwDa/Bu3YiOlZlWRwBWk1iYwvPqpGVgUITD
wVub6kAaB0kRO7kZzS7W6ZLsQktW9eM9BhW/EJEZ9eEgbdK7FeFokOoNS9iN3EON7N1ApkGHN8J6
HPSWwqr2W4PwIAjFzRg2zhoA1pLLXfhR6WCJioVo/lkbJyd6qiKskpv5AZJDBHXXXuwXR2aqqsp0
zgyM9ox9pJOKSh8WH0t15ACGvyqHUzTqE8XPxGBqZfnKoscz2nNJMTR6XUCigJ8nxG25KAwOMk2j
WCDpr/lR1pzyJ3EEu9SYEW1gvm/gyrWwGVbWnlYq0DOQgYNWTwPOMXwtCaItY78XEqksnBA5sVfo
bw0MsLknWAIRjmrmvqTJZJ37b0KNhCcz+tYGGxUMUQ+qiTUh6IUUayS8RWlSPo4VxJQKCoYcOA4C
eLNy3rS2e5B1+EjpH5sxSQIJzZZ3kOdhCrTb6guMv61t4kRxaVfz0egvNmCLloDxPvLOegMyGupQ
SWqRDwwfc6rHGE6xLNFitumqbIJES3eeZiL4wGYIVYG8+bltbPEdl6WySCFlN94RMYGNIV2Lg3xT
Fucq+tJJD2yx75aj2RV7hBm5R1mS60e33UxHiDV93KOfpgFCQ4T+mOjbdU+BA7d82csLk6uziHE7
iB3cKyofkzubgCgrR8wrZJhJlmCUk+ECyNkvyxxq2ASGb7mUKDx7kp59b6oCppY5xgxGinLEin9L
Yew1dX0RrbiW7bLX3PYiqx6dYaGcMrf6RwmUDOGk1GggMwd2bFoQfmgCVpRHyfQR5Aa1mn62Jqbx
AqB4tlusmcCH8h1xItS9cniM094+xsOuTzJ0Hpuxg4MzEH5eJMYxsdiZaFgWmPmtTiY2D0YWZybq
cVkAtF0iP21T1hUeWnBbYj2UynhImdt1qb85GAeuWaWdFnBLa97WeS+9K+V+Dnqdj+sBzR1ZCxxJ
0xGnMp/x4KSlJ7HEfqR82ZzoQCT7DjMfmqVceeB4lhZBJRw8hE25dz/38XliCGKtxZ3ZAlIAeAJJ
p9CLIvHyt1u31oOlk+xIcBuzF8BPNDnM23HMYJg4rlgrIPSQAke2YDl7NDCrdczPUSBnYQQALV3F
4E2i5ngx0E0DrsbzTSUej3G8Aj2souCJEvfTQW4EAzRiuAuVUaCykNMrCUEv/PaCAo5gH8N8MqGm
k5XT5QOW1wwXJH8UWgUOEfJqJKg+WuOzB+Ss6wv6gF+jvKFlQfzSguTFW96MKTQoo+Xgwh7SEP2n
AapROIz6lA7cBKxYhpx8qCRKRkBjSmvu1PE4iU+p83fFi1qYFZu+uTN49pOK2rbCU8MIOEdVhzmE
ZI5NKGh5Sob6VrREHEM9LiC+ynYmMy5gU0XDhjsokAHtfSlbMNR2LcVciTR8dWI/SRB/dM4vWWsw
z5llYKKfLY6fEKUpk66kol92nh6iAdmjSg30omhB1037wspvrSp2eBmEcmqt2dFWy4x3Hef/la2p
SKy3lNrOTR8SYm5wjVSDzHqUXmeZP5MmUGIV3hgziJAbajUaK95TfHQPciZdAZMM/T+1dlH72lQ4
eahiQTa0vAK8xlIMZ0AJwwR7O8Oal/0c+OJOtjYwQNh4MHlApaPKfAL7obXq26x1TIZIa1eREDV7
h7nepJn3Euz1QCllSaNboQ2VAJDzL9HZoCRKsaJ1UvuuJ4a8K+95X9ENchgeZIUkaiBOaQRRT/lR
FmEJAa8jME47snlUB4NpquyzY/i4EUpxCWBC24BBX4SzbkE8B2Z1kz8ecddPb9tyUP0alpp864XN
fIXqRAJwlC9W+TUwVPMY72DutqWWPMQGpOPORijWXtWsRfeRXLNYDjoc31mJrIL9K4ynLn6TcsKp
cB9RVAatWH9G612PW+qpRzN6RK4drLz8A3lQYp1PkmcqzwBHHUiJ//rjuMSP2Lnu0AbiuzJu/p4C
m022uNeuo9npctNf1BmfBVA5289xfxw+J6f5hRW0GwX9doKqntCON9lJCIaXGsZKiT4dXRA+u/ya
ogXWX/+7UrSUaPZVDkmjjrd9bP7t84Arkkcve/qIsTDBpxeDvcJ1KafBzCxVHAtNXOpyb3c3iUXJ
QB7ZQ0wLjGMLiiJI7AS1X27pED+/4FYcx2Qv2YbLuByHHkZ5Of9UzsWGIIrP7cYdnmSvv6Q7kaLk
WTDC4o3qZwwYuu6+zYCg2SN08u45Duz3/LlDi8shvKHzzDAotNQoMItPnG5pvSVbme5una8mgixe
i2r9KhrXLyLloXZ0nzHRgSCemVGCsWS+LAhsh91+fVbd+Cq/iNmUPlHSoLJyDfdoAiQtVRS4Ni+0
zG4PVRdTZ2X8pZLooBZzXsvu3GSl4rnGdj876LM5NqTmrdL00GPTqbtfO1KgjwzB4HW7mnmbjT4e
D71NTAQxgPSn5FUOTHnBek4VYMioIYoEC8HUEHYNRsl/VYcsiCQ9X6J2CUGx3TBsJX9K9mxSDSpB
0Ih7bxA4qJVPec2i8dJTNrp/pZ/8cTlaBG1YxuagLzKtkvpKiYkT/dY9bPDhayfZApDEfWigdQ/e
cQEWRq9xzZl3eOgBOsJGol7cJ6CxOcQtWbVNBslqxlCkWxcUqDSTm82gHy8Em4gdICNiGOvqpZjH
m+xJZQFl2tfGmfeqnb0slXtr8/bNMXgQeqAvuJwaDP0c401SN831mQZWnnkx8pPmnTsajFP7KMsa
sjHD9gNvlcBL8KaJ38fhK4MOLNnC0pDh7wUFQ4BnQnxBUGbyZtzL26T9IdWhwB1nCmQZmPOEbKa+
Qwz2DHSiIa+uNQI+IEPokXiVEolslI5fxCBSRFjdeClRQcraYXVdwmsJDKBe7DDBqCn05DPikF5h
EhFl8lVP/WeS94QQryoxYomPARJ5tFgkEM+cw0YZmYxbWbVv4R960f8GgGX22XD4xroZkE15ziZx
a6ND2+P1kEFjMCAvLJwvXVpfFUDGLEZYhlxR/LCVESK7ITtIaRr66KD9N/UvKWxwKTUXUFf+I+nM
mhTVlij8i4wARMVXZlFBRJxeDK2yFBFlUoZff77d554bHdXVisjeO4eVK1f2PJWvnHPYGaBNVW4E
FyOZvYuU8BV5TnKUhmJ7TU/VgPGyE8GAkimLcuCzcRVBiGFWAbNQmVhVKP0fwqezVFF+H5C5O5nZ
Wve3O5ic9t83qu4KSfsIAczTvIEbk09pTZOyYagx9kxo2JwQ22zQUhWtZ8Xw5WVs6CdUNIZket3w
BetQoxeRmhfV4+QvFQKJgvUBpeVfRcERkjOvO+Xv+8nM82sj966AWzVCSuFUBRm+V7zhYHdPpYVI
sWlQ/I4lBl+DaEoXcereiuzdm1twKt4h4IafKC9r/MkX0xylwvFWUk7wCb/QgFN0cmk+UBAXtW5I
Igh0BBGgf/z15LtFONoUY8KTXAmQYpBlQ62fM4GmvBomUKrhDbuOGcso8yvUOMbfCXXt50xL4Tcy
EpUOoMUTKtpYfTm99kBffKBLncccDIcsFpVohJgVTuN7QKWygbrBSHTi4EENfZ5v09SV8aF/MqW7
kxlkGl1Oj9ySwK3eMMVuj2X+GDIxXkgZ33T6vuwq136EFRaUzoKa2wDkTCZIVZ83sx1BPJ1+vNeL
XAHUNh8MYSO8Fy2XRF+jrntHzvbPvv/3cZUkG81ePI57V9LNCKtPqRkAxWwEWpUGX8l4xVWHRNT0
Pkfb1ZFf9a7sqh8RF961L2DDUU0Vt9NKYzwp1oIP02QMaJFL/56uvhWKjGA9tzR3qqkMqUh2ihKA
CA2GL458Sos62Jf41ZSEp6Kv8FTTZQhuMEj9FK/dA+JNWlL+KinCVIWwy2JI0AaZ+bSW1V2HSM0L
F5GIKD8fWyi7gb+ORAqYMKZk/IuUtzuCWcBjOH/JfpD7uetC/CjM2kqHRPAYnby3fHI7iRxzwLQm
0iOsPnp99exN52QiqxBZCqPDRjBFZpbgZdu6816w9ZQ2hedVuA0+tTymGQOM8gnoJ2xOtahuxnj0
gtD2tjERoJCip3GeAA2Tg+YFRfeuzVJIOqgkIWr7oFzYJu6QrhvyQ1GB+6gCiU7mMuMWWyal6AxO
8PObMG+n2ekDo6RGjwpEa1gihf1Igmc7XQhaQ1JDaIS019wpKo1r/dE/V59Bb2e0k2vMMhMZNLI0
oiCrFE9PxO6ix0iD7tKQMaegqyIerJMS1WmSseeDHyi7fjCwtZN+2sVLfZjSoCPM1rzitRS0qOI1
WDwf0uqb/GajHN7M1+tpnP6WzDBRn7S0ALspBRj70E00iGbdpX6228l0gFSZ6gkjlT3Gv4LWo9zR
KpogZ/KpklUtDX9LMZfiRCcdk0k22oOQqqELs4hhlWTtxD0BRjQwn99DMh1RtJBhDRaDlOHt8DQq
hAITHv9TTHimnwM9FrGpKm3ISNZGvb7e1HHb0U70lqUUGhGYARGYeM1rCOrNQWB2pJVVqUfRaPnO
a8bCwopBaOlOKzj1EwCszKGVx/h0CIg/IfEh4YtisC3D4CtPVFK+343KQDRuL0YCiuenEAggfk4Q
SkR+eEtVVLwZgzBwxSrQo+t++peXvsbeu6QeQQJaTCmAcEkKO/qkmT3Z8LRXJCiFatsJbN9pjbr9
uJuQfr08Gcsi7id/fWYTaly30VEG1qQLP0wm+fIuTwAsJ7n5gU4xacKuSB2tp3suTRcDwvamL7wP
0hVpan2L5DBWlUAkngodn13uPdI3bTbo/cDKE+QSUcge8xDuHbqkL8zNnfCL/DyXFERjgqJ6R51g
dnS5uhUwrfKGfF4kUALzk50g2PFdvRHhQrzTHSb5glLhRpGyzVSmbCJlSK9Af0mbVZKWMOPBjeB5
kOG1oFEK4DlqtLQSoa507yVg8sl3pjEsYDq4QzpN/93nlO5kvU5Xp+m9NWXRQFLCeKZiXz0+Kzrx
VskNI3PLvYYBXcUpn7fvrytAVmb3rXMqUl3yJNUmSuyECvA3eAAQap9VImbuUanTYCWh2jNOH3ZO
1piR8vRwaj7lffaAdtmCkMlI+Y34xOntu5xMJvNProSjoRa8RrmbTbwJc7JLxLiQObQSoKy+kOen
t+KmAwXg/6cFNIFX9SEIYEZIRa6UjghxtUHjlFTmHuD40xlmjNkeaHKSBZzUR1DVMu/97so0A9lC
pPiDppfiJmPc7xtFfWVJgcS63zqnLE7HW0eV7XULq1KOvo3bokfORATsmCztP1rj9EBWCKhcsteQ
xsOJk3zJrdsezcC3EooaeHt7HsctijaM3pk8UuvW1suHNvw9Dan21um2AaK906MpVbgB6R1VjNMQ
CWEl16gq0FY2ltvFQ2NGIwNWMaWvTDH/VCn7k/G1wikgUjOHgRWWOXtZI0indarsNARyLyKbv79H
1u1ZYhrwES/FPeUFrD8BMZLQjgj2oZIwqhWNC6wbJQt7nJakIZOp0JOTey2UsmVXfIOCfGmSS+EJ
oFN7ja0JfIkmm8C+EVLE9MP1X5TyBKeghxdFn5fzRI2yhHNTkTLXEyt/TGej0Z0NdGccyYSgo1iU
Se3Azcy13G2LniGeJTNp0KWik6xHb2j8nv5LjgkjVvW9WUBoIIpBUKSPvrn9Ot7q3iyHyuL2kZb1
EOCS9vaBPPapCMIA4aM51s9Ju+lFEgqZCRXK7h2NOOTKd9Xe39tXcn0AONPqKzrsv50Dq3k++VTg
QTOY0bXGeGP7gyUGFyi8JgVBXLZPf/qcj9EpRIkcw7rrCzOha2e8kicron/RdApG2zoUZsl0R2Nb
7RbKbQE9DcC2L2w0QYcwYjBVrVekh6qxa+cASKP9lAiwzdNfjejYbsLTrtlQqcFHTX5l0pgUkSm/
6hc5YhwJ1KnhHPFCIJHv+YZOCqIaaD3S5kN9hSk3JfMmzfumj5qTmaEDQVnJ/qAcPvITla9GFwy6
Y4cb3Gi0LmQSLhNuxWBkyDFr2WrWkKRsTIOjNVjVV7T5SITvjEbMmCdgtpBkU7MHBmw3H1Rp0MVS
dZVKmBzcR/rwjxE9VGDQ8hz+jmAf78mMkC1UXGX+HgWpvK7KAJPAhPP65pLavqiz9KT0+h0KwNg5
AQT0fID1IJac2hOq34xyGIGK5p4gNuB1XjCF+qfzwN03pdOiokZ7Ei2CfNfktmho0h/8CRlTebxT
0CtJbwv1uxomRN+eUtZW2vxxmGC0wOWU8tL6Yoe0RTOedcRH/H961XYdfT6oCblMTpF6E3CCI0oc
TlcFxTAh2GmVMJzRQsJjVroIL3QexXTb7VJU7ho0tpgDofe/I4Jd7A3E0YIB7vorHtOB8DGVefb7
PlBYozLH61SJ4TxMMjPl62eHjAVv+UAcYGYgAxuYYqlns8HNPV1uMAigsb4ILYRWMtkY7+k1doFB
uY/tw9XLYwuRh+pMaiQ/OBQknQZkdNvyqTMp1O1mzMTcyb9wKnGSfPVRRwczlWl9fHxd4cwRqpMR
qrkJ1HXKvUQyUX2CbJjYwy+Btg2u1sB/oZ+B3iS9dNKAn7jb8XwIJB8wYfS7zqC8I8aiojlmvK1P
bjK//YlaDWUxgqVLez3t3ge+XhNAYuJUkNLgVitNf7TWVLPYw1xBoanML+n2RBHhl3oxT4inJaLC
lsdu36LXMg2kneoyDFYvIuCn+d1iUsLyZKnzkxWedMn8++xeR95bBRIy6i5UVreIiujtshxFxKY/
SjvRQDLU+UAZ9XM9+4UROBu7T39oPePRrI9bn0eIslIS4ag4jcplsHrEJ6O3qigLyAlnn8roLjQE
qLA7ddisVNNI7cUXSxBna8TJHNIy6PMF+QTOC2uD6At/nig/0CyHji4tjEB+JLuXb8zf26sIbQKy
3xs1ISol5HX/7oKVV5EWm1E9DEerOu4WpNjey6fr/6Lo55tNO843xgk9YxYFHBeCO/Odouxhf698
+hD3BOyhd9DXxRZn7Meu8h5htdEu3Nlp16+eIfMfA5bBY98OD9y9elF2Yr3Zb9fSY0uimSOvsogb
ay4dRHrep86f69e6PIK/8PW5+++1j5tAurBoYwlQTG/jfqnuoBi6X+cdsF+smrV62/mSoUlGaU0N
dOScl/WybsZkxhWQ/brmy4FZsXAP6+mldjOHkzurrC3Kv3Nan2zm583IGMxbxEAep/TQqWMXMYMg
4CA3l+cRbcpAWoBqz8H0nak3Ne8WWaaXG7cADqf1AVKmy3AB3OuOzMJFHXMF+LT5zOHNe6/j1wKH
5LwW3LRmIUoYZKuxjZKbg1DnkkY6ZzBnHa7ErqvMlObMfppV7sD+OvAonSSAeLC6s5uAjNzERg1i
ruzQy5kXNnndLAsUk0dtdzv6BwzqWE67RCHDaWbS/OXdbNXNNqXzXDK6bP5dcnJnd0uaSztEd0xt
9zZzv7BfnhY8PZA8jgByN8vMpl8rvNnmyCyXfMy/9ciCyapluulwNUE1iYd/P96iJOrjcjk41DHt
G0iuUIyLi+DG6tkPr46lizbXLrQIzlnbUJ0zv3ZXxmU85gBQ/AlfIRTUGgOPHDOQWXxClebyPVdR
7jwMngd+jW/vPMMvz4pPs3nebkVr8H0tnj6zQ7zSYfbt7r4EkeFf2RZ2Zn8WuY/4y3LsnoJSz+Zq
SIV0dwve8+ni4b1izR+w9To3iaAHXsprfr2H7K58iVdACZn157wqTraroQEbg8N3yX58Xse7d2qg
eVC2nAp2OtR3YcpSDqAuw2C7yhbJa4xGlXvi2T+9rzNYabssKCJUUnf3IxcISoTkb0Fh3wIUsgzq
R+yJ00W0dzATi0Vl17PFGWrEO2DYWPW1m30uL48JDF6BtSivPGR1Jzr3YTUdu0tms4mOsAcsZjkE
HDVpx7+c5v3yy9JybOyB815MncTGui2a8LXoQu2izjH7y9N6gClnAoJXWPcjXvd5ZFEAoihTBFnw
8ErjZTFCgicvue9dsmvCYs7n0z+C8+PPF+xVuGib1Kx2jyXTlaoNZKs8BtAhOcIKgVhgbDAZo/ON
CiGnu78Wl2dYr7U9xmCKFONOWQwhEm7kax2j16Gsv/Fpznge2h2SPV5URAeGdnl43yVndjdiHsly
uGoug99HiAHkiRHVMb2N6GKM+j/8pSd8D+wtKsz6+3JfTPajQ+ll0WuFRSAMwYiqO2E3yUx9Bqml
+yxqHbThWBIulcefFV0+/iOUAxGWMLJw+YWc8KP9fI/fkCrs9Pd0YYhK7Whzdu/j+F3DoqH++LVT
uHypecXR4JD7w+MIF3CLFSVF0N7mtzWm15OE/X/DDpENySXCG/EIqZnOi+h7ZROA9fNXGkc71qWR
DRYa5ji2YGTWOPj9c8Vo2fqAW2DXtc4nGB4yhMYIAmCBnE8/bEoUvd/BdNvscChEQeWaJO+ly9d3
wJyWf67yvdNciFEDGDiGgpLd14ScLMw69cZ2TJJtlNcyHkDF3cMlDFN4fBP994lS+NsY/OZheoDO
Nr5kkonYuIvF/5tsp/jZJQvAcVpCllNRiITQbiTM2Epsnh8OnwvgtPCjpLE4DjoPWaEmoh+DrTSM
83UXSfuB87oCDAGfM7oMR8EBiorfbpMQhX4urBUUhihjBQacBwbABui/NMCgOvJmr5vxOH4UJpgz
0ImWW+4IfISmSDmQD7givm5iUyrEmwxofKfDMOB5VZgBroqWzsPkib+usL8VOmKPHKY6Ln7ZYcST
3Lwcy8smZ+i7Plg8rkmk7Nh2pwtfglCOF2s74KIWCfgIThank/A+JvT6LLQ5EdvTm6ywPp7svU3Z
mngDT7UhZRnw/3dTP3HoPzBKNrnYa1ES8GTmCQaAPrc5crKOZtBogdMoLKSXjLEzXt8iPkS6TH6Z
UeKyK+4rCSP+4EwXgbIDQiivbGy/vCY/bBG+6ONYX9ULN0h8RyfC4h28IzYSod4Tb0+LDA9qiUKK
+3DL8Lan9TBS5p8Ie4hhJDy8YyzuYWoinRh1M6TEuJR6+fKWUZwvny4hTnmsMHGpfV9imaIPRbBC
75hQoencAo6dvY3N1C4poFhUxuqiPvKYJivOnbYj7IOMASH8yOubiMuxUGweaEuo/hO8XDnvw4b1
H+/GF0kIveVHrEjKY5J2p/nDoyctGMwRhXeki0Cx3G7O1k9+CD2KA6/8Lm8/tMWrCwaDdBeBskTc
ThVh/fnohk1di0CN0AYG6cBI9vJ5sOoNIg6uNXZfy9Ipr1i2p5cEIBhmMX/93qIuAkjCUz3woCzX
LjVTuwrudPEsJquP212SH5zlHreouvn1G9OnGBCLQfQQ0z31evvEIt+P6o7w+VpdiE6HYqS9WA9p
M77kYX5sLk3Arkak8cLRq4l+yhA3fiEYF3EetkDB2GIKCcqP2u5x7LfKgm9CKoCLJaG80LgMd3Gd
rxWXNxDmny79tSaobIW1xEgXQX3lOxMYqwkUpAUt/4yPfm1pXba0AC3ZJR/BoedbXAjAkAzClnDo
wyJ6nZX5YEU+xWLvXn6DSf9IxPPcEEPkr+pyEg3pGgaykjbSghbxH/pJOZ1wuaA36RKnf8s6sF0m
B7rssFvtkqCPUhpWo4ffTQQbNqi44Hz5xZgwgsyaDYO1PiKDhhLTe0Y1jKnCAy9b8SB/xriR6lJi
3fHr020SqDvElshv3vpnM1whEreofR6EvL37yCKH7BA5HohxQefbgxR0dOB+uUeOGGG1COv/7QxW
g4gAr8WsM7ou0XiGic6zhIq8H/0yYK4rrBON44lOAXyy+TIEB8jhh5zmSVv/lcxS2vDTZ4U5eRCU
PxCtRPSB34okBbY7iRPJ9wV3e+dx4XliOjeI6J4hpQIibVgdUekjn0NKB+YasJf2nxlt59gmUhl7
4j0sANnZfXn3GA5jNrunS5xEDIpf273nSDbYraPaz6XqTYkFO1IfepxdBrvYjfsIW692VD/5aThj
yroMCdsZORw+wY6Cr6fYo9/SSLBfL4d4KniE2JigujC8xHmS+xkj+NEEfuQPSPpi/fEH+4GgBRlC
nPXan/M1z3qFc5v3MQkoh5+AgakGWcTDrpi0g8MQTp/6ckyWx1BUMgxO/fXzi5HlL+TJ/NASe/2z
XPn1cZyS7Ql7wsIxcDhA6vbN9Nh/D4htyg9YOO6A3fKl4IkFEZKOSIp+oF/Qvf7PY+KyWSQG4ZBl
o0muQfHRE5Qoa4SFLTh82q6N2dI7tuB0i5U8Yp9akVifdmxAtshUHKaGEtRLGJHTnvXDqBHEjC+t
XwSkcum+Ck67sTh+n9XgQDJeM8TGuO0ZxU0mJdwNwQC6WOwSrMUeozvZlg5ECZJ7X+ADvxiMOsRS
kUc+j5xZwI/0R9pgZHmWTJs5MUcbrfrwfziAr4DuA7k4Yx+mVM6B5ij30z2Es2TvwXK70bmhJyXd
Ughh6YQumjC8HDfsBt+p59HQf0qNDTRsi5FBCOCBHrFJ8EJrJKp8kFwm3DAiCEsGTQEkiKsm7oNZ
JbXdp6gG4X6Ze6G/S4tVSPfcU7N5fE2A4mnqy/RFqOtuPt6fqL0NxWc+0K9ExIHQDWdNyxL6g/R3
6G/CI+zCN36Gb9KubtOe663mfq9p9BBZaRtnm2YuUnnFbaKnS1ywITjaji8U6NoVbflYQ2rmXGmn
LlRekwb3IxaWLabtmGZ95KQTcfDdc8qjY314ZgVRm4wnV0Lptbp4hE+34VCara8G/XlwIEYiZnxd
tXm7bCKFmJok2H0ua6eYMxl4hdwvYzWBdqgiH3HMtL/qyeK9KZdlWGL1Fq84D7MoD7kqOkyHf6Z9
eB2Ez3AAjI80/w6NkAX2EElW8Ed23xhdeWHsoScQavEzN43yxj675Nfn8XSRl0B01QpyBSouQMxX
UKScV8Xa+hkru0f4jb++eiHJ86RNeXyFeFXcPb0KHxPg44xTYbcCADnTRX7917Oglz7oGZ8ux4IY
cVEBFUuRjoTj9eQsoCB2prRTXOJbdPdZiOKXndlF9XHgDc8ohXwuTDTgWcaP8F/I/V22Sw2fWCHB
Q4RFXAJjiYaPPaExH4nvR+EEjzw5y1ftgvvacaY48zJoDcP8Dtg9ki6tsHB+58Gyt4hHAhoG1oPZ
AzTjNitjirQz5FPN83M93XQuJSC7XIIcTVfavCS3ap3cY9PwaVCW5qMt/szvZm9bPlC2NqC3AjXe
oltQL9+WFo4eujk4kFdxtOL8ett2C69YgTeddvlV8QnrsTGcGCCa9EflmmMDw9Dz6pYdNKW11vj6
7RH/XXNELxxOVLUxPlRysHajrbw97QFt59zB4Rt+/U/0jt4B6c6uCshoV3jAz6onwCqCMqbAOHsA
Z4j8OQkGm6c1McdLojOebU3sl8wUNw8ZDX9UMPlFgBXJ/m5rJkF1DFOSDUxMesh3PDV6RTmQ/bHZ
0D25e0dAi+xbZHPn7HxQDKdzC5T7bYJDlo+UGIiMw0m7M5GgtCO/XUoX3hZ2hCjamqdDyBGrF/Zk
RWycBvwmx4Fg13g+HD9+IGIUGQqpwRr/Mi9DqlhBS7A4XYGQCGsK1MFxw6KNtgz6i/JjAcbAg+Ri
GXtK+EW0O7lhPrXlRPcxAbM4uOR+MSnFME73uIl0zyxKcnreJeIlEokC3XXhQFh3HijbbkREecQe
jefJz+dCpl8EHId/EY7E4cN1Hf8BXoQnfDjBpqBipCJ/4YncGpH88ktWE193mos9f8Hvxc2ui75r
AjmqsUwP/ucNelOh6AcPDXkG4bigKSbPgF2MZyF16fl6R/n6z0LxUXgkZdFsWO0lIdoRtyov8U8j
2LEhlr/26U2fblsU8ebsM8wxl7iVFnlflptkdcJGLPsY65791CGQ8l2nwC7yHW5SBJxHiltzdTk8
lHG1eZNLcU6Xpwuh122fXzmA5LE4J8YC5yEGXYB08O4Ptx8Wbnhtr3xeJgosKNjDpkSKyuZRY947
FBQOfBmkuHgFog0UXO96teKfcP/SgrsVufIQPO9C+Mn4KA2zIk63SE7wXOxhoiN0BSpZnHF6s8qQ
5X0dUYLE5+ZeGXLIWjYYbpwfcpvbZI1LcAviao/9jfPtSSFATk1OqEg8cXXXAQMMSHNg9MDvpMHz
Mor51iCzI1R//jk6HH97FXJMtD+b7A7gXBi5NFfiv8EA2TLcFkGDAMhREZbMtp2xIcgHca1IHQ+v
bG/8cxJgqj4bMhdCQz6hQsFcoErE2Q20ILiiRN/sAETk6YRF7Bfribp0TleIUbZoblt3ySslumyJ
wy02EZy3l8LAMxM3MEJ+YmolI5fcvBuaKNM8mEPKpEf4fsAs/6wK12dDsoiTK4/ohtgBEg00XYbc
Rwfkn5iIYjeZTeNgA87D7jsikY1YV9663DIvrUeI5IirscLMHOGICEiB8Ur49tYYayL6EutK/1pG
kCPOEj/35HHIjVzxnVyG1ClOfyZsSYVZZBYmENjlU1g0KPbwrBpL5VZy8zEX24Y0gUjk3zFmPfFv
HBuWf9ybk0Ptyzz63mS2EF6vvWIxyc8pOEDHJ6vOapbD5JK8qgclJwsnz2d3sK4gU2wjkGpNd3kO
EFsnW36TDpndBufMGoGBvm2IDCYX0d/mzYjPsXdwfN93Fr5hWTt38cfPvhcaju/qnmdZkeUZBvEp
L0blkgv1RtzosedYne7dde9gObl+1+OSV3vxQ/fED/wttnzPcH397Ptniwvd9bnlxYbvWh6XvOvu
wTMW0Us34l//7C78UvcPrmW5/l2PwoXnh2f3bP0Zi9D986zY5bfif4YVuaFnceG7HrqepkeG4YX+
0Hjpnriqd3Y97sExQt/1TP78s4yIU25SEjPA1fSb4fsfXvbQLd1zcz2KYR7p/i9lX50XhGcu8sfh
1MNOdw3vz4r4veEbvBWn2OlRo/ObnFfziTu+7wG9Ot3nIlZ4189RaOQGf/vzI5dJnAZRhv77x7MI
/32DQ+wNzDiK/TDy4Hbo3p8Xu77HM48jl4s/dJegW9It7y/yeJJ/XrTwXob30c8e//DQS507l/SY
/WZGUexFf55nHLjnxVnSjXOnw683nkbUiZfcdZ566Pue6+kGq8j34T8nDl2fRf01/NhjKY0otY1O
51VzvpnnM8/IoAapb8O/WDx3gus5nUUh21UFmipFlHS6NECzpwueYuxixqoAe4gtA3IitlPgEWMX
CPb5Z6gmeMVjGgnEaf557WUYMUIOZwzqJrAPTsYwULPVqNprivPJ0POT0SaH0KSgf0snpOhYnXCM
7tU+f4+guYGCVIpdtbCAR242BXh8HxmzhfJiO0JZUbtmVdwSoPAhcm3dJ0umUpX08pzGE3vCDJWb
ZmZ95VY0Mr2m/bwnzM6wEp+isbNn5gCuDUM6nBhyQRNMi/mp77ZoqisntD5oP2IijURTAmTtT/VZ
jqDuT1X8Yv+xP6NkeW8qFwrqI98M8gZCdmaRh7xO9PhUqFufkLS4bU41TzlpvCltHsNvSWvX3Rh0
I0uR6tkLCLWa6JDO8mlufIchlS//tqQTlDaM1B15IzZO1M0fzJwib/grVi1qo1+a9EwFH5UjEaFT
wiUxZXVSSbHylJGzzP5W2zrKqFn3Y6+gcwLSXMf8AwSa2tNq9UUu87wiCTL8xfkcL/zY59Duzop+
8CYmIwLYeplJwwIFk5HxTkwlg+G/KDU6TYyTImbVTjKgb2tyVU+6BrHoXAREJ5QK2R+ll8DVPoFX
mBAoKyYKrdPVEBFxvT0zmut77s+jv74wuK3HFm1tegcnXn6mxP/ZTP6+TH5iQnQPZk56ROURb8HF
GMWl0lNGn1wBcKWlxsOFnSOIIBnJGgMIkA8UdroYmhScUVqXl7yYHkXBMUgMmS7+t0WmNs4MDKwA
InjArTnh+1D2RyMq14sN9PgF2Vi1aX6lTbaQ7CKgMy2kE9ABtN8+LHXxmSH3tGLWnTXwul2FdcCL
V/qQFtMEgSQGZtGWQR+y3s1Gf7AaEhhLAoZh4BKaAk62AGcDwf9BwmIEGSA3GMVF56OGwiKIS5RT
q9bLi+wPqPovhxycX2VT/g1CRgugRFDRu8zYKGoYgFqcNxwHkAQnBmVQXA91RoKuK5Ev/v4Z4v1w
0ON96006TnYzKzbvVbUpwCNF3vk+QAlj+N9bBRYTxAjeRwZJ18WdjjpWny41Fbq3foqyGfMD1/28
WGZxvx7/VAvqNri3JlCopk3W7b9tG2bx0KtBRbcne2IN/U8Mz3iezbTVfS390AjGhIEPnhXXRg7D
lEZjxqwbDxk/6ttEquSCtrbv4KahSQsPR14m0dCZcjzCt50uJHDi+7aZvXyU0Xxlgbtbnfbsnjfi
Hex6okF5+1jLlqIrNmpmc4+0mZzi6yu25hY2BSZ7ekU8hf8QDbHzWFl8/XKLtPt6GsLH0nuSLpps
zW6u2bmTms/1w1dtxPFQ500doBozMW+rh5WzYc+pDYZinCfOmVxiwSjpOeF+w5dVZ7JTbz8bzaXa
O0M86Kfa5CFTJIFMD8lsbMJei+/BPYBdbNCys+zmU69ZqdSkKE4nh9Ne2+ek5ClHa89gpO19PXXE
GOqMhIBAiIzcYUDhIl9/fZDSLU1ywevMCIvw5XM07GyDiBRoeyJSTzJC/+vI8QMMjW6k44gZIr/N
hVCS86LuiSSRGaq9F405q3c0vrx8dX736Ou2Emfiw71xv97ESo1zrSdOEcvOxOk2n9mJou97Nbre
Vp0rmUwE8BSSzO+ym41tuo75SRRp4d86LaUA+mTnsNNROIEZQDHbuccjaspq0JnQ92fSLIvbnbZ4
siyDdcdQ7m729D4uWNxy4INFJBTrRtaHNfkaSTheVTFxIVK+3/nHfs5psfX785v67T1EN/p4J3tM
bOZQiFzxf4CpXiaLfKvY/6bWeuMgPUzWk7Ba3BYfSo24vUjbpEt6ob3BcmxCdrFhlBzfC1EuSO0p
yDuQ/+7klrvcLZaizlIs6HYMS778yBiBjk+WitlvX1s25vy1HQcaw898zr9Z+qdg6NTueNGYqCIb
JxsWuz3FrpK/WYMl3Ggudc2QZZ4YIy+xaWKcJbY2x15iCFtn7HJ6mWjIq+Rt6T/X6k+xGp5BZyCy
VXoF91A1MDtUINXe5hhXtWu9xZgkg9OMccY2Id3SKei76RKWFDSPbIBfom8H9sGhB4sWdqUbMn7Q
ZOug13JHYjIzmIabHUCUz+RVH+yzKsAudKUyKnyl2fe69JMdsLftERtLskxxwX783XAIfx+cCIjq
aaHsp5mJ/asTg/djxJXKzH7bMyNl/hVQyr/6r9wCKGPHIOEU2CQ0RXvxSRBz8DZPaKOITSPtwBwM
Ws96WN0mt1vAZ2T89E8qrmrzXTkj7PgGAVlCVzryyPfwRM2GylX8WBYBGjdECekPjfgv7mfNOAfh
XUgFwK7BykQN4dujX28kh9dxoNFRKvJpklrYKiLxACSgvnmCLUpyhkAYnLTkrWcbYEYw8e6Hoaa3
FdwzmCGzfCuvTyAEpzeNRzoDSs/vzAANuZI+blBCXeVb4SUSnXNKuS75aUXphTUBpCDZx8HAjj1M
Y5ohVj1Fd9iAawDzsPnN4OQz/AN20nZqlX65ZqewRVLmqZ1ZTWnTRKRIrAVebCFvCUSUhbYfYh1K
T95i828GuKSt7D+bCuWhSNtxAeCqHuTqFSJv4ePKEwGDtEccQLJJV/jmERMWNziQTXZoAjj/pZ9s
KDdQsrxTUZJpMl9AYz9gfH6SXzYHC8SlAzns/5iIsW3j53n4lwqUorkUK8ib70195otP/0aAQk3g
3gFFA4SvuEF8MGGHXc3U+WQ1du9XYFG32vXL92JoIInljJwbkJdqq5T+SVe9fseQErfhiGGcFsqi
Xtcx55DcWtQtYSuFFPp+hqvnVXGpofxq9mNerRreLaqV1aqKXqAGXwf+SUSkJMH2ILAqVo+5vM3X
n3m3y7eMVcGkQUZY3Y8gQChpbN722xzMKFI6I2/qPa1/XiRC9ZG1q8xT1Cxqb+pIqKur5s2iCmdM
1sqMAUg2CvAb0AqzM+nSm1WmZANImGgzHosdQJ+H//GHjmbfTGlHQ0/oiVpqa6AGaD9dGnghmFQw
L4gtGM82k0zoDOtuVkKnYGvg1ratx/wEmBgSqPF9Din1+9Rv7JrZ05nORBYz8u44rsKW8X7ZpttN
w5f7Xr0s1GbtnnKtushWsg+PD8T34aL0/zuGsFLNXhZwpFUQAJTLz+7h034LTe36XnULtFgC9qMn
L7ONtidQlc8YxnMxK88MZL5wSgZH5adbECB9ApAtgYn00Dc+UXchtKWKH3eAwNCb8X4oMVrt8YaE
4mZ65XAP/8SpZgrJAcnhyba9oq2mUNarVkQ+5CHShlgHw0aKDdI6Au8iPkbLVLNAU25Mk6KeyciH
gQmfskNRBkEOzCoH76tLU524tD6rP4MRwZ/sqfvJ8hSpPxXTDNYw+IkWCABoHFmOrsABQE/cbDK1
SfFPKHIx/Ws12RI98X1A7ZhKFtVrzqcmSoSnHcPPqcaBn1BmEvuRD6c5qgHBoB4PPCRKh70JWNTC
9eJswvQEujzkRCwgTP+RdF7NiSNRFP5FVIES4lU5IEQ04UVlbEYBBCIo/vr92luzM+vxGJBa3Tee
c+7bfP7yNmN6ZMAeaRtoYxMgZxU19BoAONBX2mSU7U/kB1g3IAjUdtjBeFvp/NoBSBlEwUeAL8gQ
CMzp9AFQuKK2CIeBSYyUl6aoHaOQAYwUcAq91TNZnKBIw+ieiDoueNz7SVRgKVHgLNZUKSh2wKin
AQV6UdWoPgjkoXzRwkEVRSTiCrH4AD3RnCM9POBJiFaJXijS0EXEwvDzn5eolQAc4sp+MLBPSZhk
QH0sFtbqRHGf7yZnPhcLcGTxmlMKVBKy7Jz2KVCafUPPiI+vIcaJmhGlErC3PJGZEIaAkCpggzz6
u26jQadeoC7xBq+IPhGtEYAllFTSsTViOeCs0uBhJpKCeXU02E8MfSPGbuCxmIAwAJfy6AA2S3u2
GYUXyoOMlhE9KMrhmlk3DtE31T8aCtRhKGlSeAJIxCV9KDZBSacrPwFoR6xKEai5tDFbGHC4JjCO
1HVg/lAEu6OL0YnSIWUeboJKJGBgXBCLRhrEF1yfWN0TOw0bRRePhaRCJ84SAlZoINH/eoiaPf1b
em+/LADPXzi32iJtgOvO6l6tz45S/rI6UfpLJyY4U7IoEi6KmuJ4bql3YdjzX54b68sGHBqbChlC
1GwvZWTeKJxyE9Qbb9Z1o69L5754/9Ig+MOpvBhy8EtNi9Iz3W8ET5Gl/6sWdC5AcXlHP7pg+xJ4
5SYO/O8McIypX1cgbr+1A1ADlHN2GYFK1G+vm9GWtitjnGEgLNgS3Dv7mGIwN/uoRe7LM6ZTAYKn
3rJ5rz/Uutlj4nNrceiUCqwZThLTeGHiGI1HLYQZuGmi2TI9cNE8Ea6TQt1wGqhL0/VJzjogbTAy
6Q8dvc+FXpu4Gt5d299IplgTgSg8jTFVtP7DNxDLYqcQlgvXsSEr50yJn6Z0eRn9wxkSbZCtsWF3
xOS8F8Donyui8Qj5ULxmbs3uJfp0vDFFXz6MncwjB0WFqg4HkbMPYw6vIYmiJ5O7mB7Mm9+QVMmY
NmuNS/F90jciPN6DhsxzT3uGYKwQ9UX8KkdSHDWq9qDy/8fyTBiXJyRtKMR+D6nH/EwkJ+iBiNY1
wF+A03xCYzXIMhBl6rBX0VKgpGOWxB8oPcbdjkALrgHgMwrzPEDqmwJ2QtmzXnJKMBvYDIzInQ7e
QMdxchEXwyewfym8Yjx1gS7mT/LXh8S2Mq8xJaXPenJ5ClxTEVJNYpu2QDimPrKP3v3CbqJivwVN
GlMs5knT+Z5AdfurbFO9vW7of/BY8x8W+sr0r0tZ+XwcCy1wt0OUHgB2sBP1/eTyZ3v6TSLQH8SB
eF1Xxsrp3oOWjEJDtf3V98pei9GN+6vn9hux74j3lb1AutAaCp/HLEzO1NsxhsglcDe0yqZfmN0X
vRjgYJgDjid4sbE4qhgfMFxUgZsTESZPEcz4hevVgeRyWtF3DZsV2xon//fPrHG9ea3lb3WHg+Nx
1bHuUfIW73Oh9s8hICwcdhw3WnVUuSmI5D/yhadA6RigrfMGgIR/KBkUaZE/COxyd8G7sPSUyAEc
nIES76hacO+YiX7zv91gI9UbHiMYjTVYQAEgZH8cKDilhzuMGRDP6WEEdv3MrgcjG9IhC5M9Gx28
DVCDw+yrWXD14znxAeABj/bRpbkA0wBYBRRqw8vYIpgn4Pl0UNrNOCTqN8C4LriT3udenpuPy7Zi
UxHev3/TQ3fCDmLFRh8A0drmuuQ2m6iAEsJi1v5nwU9zoPnY55bkNwJA7GV24cHeIEPZNMAbkBIX
t9DtsCZIabNGC8aiYUrOnzW3zymFC8Tpfv/ijojrRUy+uG6Uufz9YawkNzZc8FX5D7XQ2wn4Of8H
oTGc2L64B54Lr+AGuOjyyAMigxA/ceCEDJdmxcOnTX7ixx5H9o+K+slENN6AKFEp7cGq4llbJ5ds
4ZTAVyLNnFjsF3oFDSLurccuoTlHkMNmoAmUVJYYB0udTsaUWCL4gWnPo9JcHWEjWAqdzfdlnYdP
1ljcoKCJ2hXvymfSXhSG57bNOu/6dunRqAifM/iYAhizOItomgdMhB8YYXJ1MxaTcImpSKl1nZBh
Il7mTtoI+MVDPHHelT12PeD3eVMiGtprzGinqUS/SSrQQ0ARwip/xCDiN7OnzILy6t/Rx43RIaJZ
o9JTkWyQmzjwR4x/JRTJYdlc6NyB9M8JkkyCEjy3XDkt5fybBaoXHztD1KaADeqA3sQ5pwzBg1PG
8M+xaEnj5mEuwU9h/jlLks1sxFFYCm6HOAICpui9ODUse+wYsYEId5ykEaXXYQYtVpjeqYQCloX7
w91wSwx55KhxLagls5bsY5kQ4mpz3slyqNUxMBsE6NOi1USiyY2xXtSeOXGMGABRqQMYBJ/cmy/R
38T90pLkHQlEUgblXEPmESPxIQwH8A9QATSvryHyVzop790pHsi3hleC9dRqZvYgO2/NhSVy70TO
jEIOoQB2EbuEz8a4gmhhhBsi7hrWHLOMqQEUKxDGwoi2MTA0LkvC5eBJ6GFBxyYHho2E/iGVb5p1
ncfP0p2ifkouTwR3p9fOt1SVHeWKy5YpqRMZcRYo0yKeQ9FZ3tHd4pMIvxEt4DpAY/N0NR30h/VE
YIU3bqyKsjcFoxuPJ9BG8Fjs6dV6vPlOSPuQ5w/wCVA9vBsJFSNPnzkETphDGmWUQdkq7K/87RIm
g9oRjwFJcQ52v30W0N7F1c/aiMCIZy2CGMnm4ON7WztjRPHHRE6fjcPaJ3uMNLyzUg/aOnzKdinb
wPdBaZJr1tCTrX4DyBwc4cC0TZ8m3QPEKjJ3M0a6cIqi6y2SUYVQl9NmC4mraoCTumjKMMTv3c2n
eajNeACRpiAhaYCJblKvv660JJxQ2aPOUlZBmVidsuiVuLioQLIKCwJynTujh8Ow2Vst+DqjT1xR
Dd3R7OCn6829jjO4vEalz+t+PkJWv5rLI3Q7BMOFghiFUdWt6rhuloSC7zLCNmUqcktxTVcFxLtk
8yH33WRJpRQSTkyS816+XCITMobR9oV4ISY+B/m0yBsBLyRcQpYAX5wiu49xA+n23hSnHGu84xv3
Hb4Pn8r7UNjkFIPXQZKdnpdAEzzP1Avw0AS+rQhUMfYgVglPaDsDNbhdULvbkSYR7RPJYve6CGgi
4UhOuAnnWHzqU4BnCCYFzndDU1gAgV67AkApjkA/jxB8ibK/pAy/TjaB56ethsveccvKuXKfgmsA
IHmD2yWdve3wBJPjXUAZiSV5288OaNFZ24MFhUU33qu7G2kByRSKosLl8YP8jQSMeyJQri5UP8GI
c5nc+wtNQfCwwOA0T9nzvfuOH6ZCSnAOxiwgwmbX8pEsFu5MxNp/3WCeE96DfAGLwIuxzuA1iHZB
eI8ZxgX9j2wN/DqqDXsWWxDhnoJ599xAtSL7wq3jTblfUq6MGvPxfebteY58l7dkVsYDLXf68hxK
gvu/lYeJTMxHBtYSK8BFYR4qUCXQ5P+Dh3FUbO0Nji5DnAL2yfj8roKhD57yblwePtefpxbdU7+j
fvAJeXtqZ+qVggpIKgTm0f2nVSgc4G1121HoSs6vFWuIc+VJvXZcN1EA60G/kSXiC/wyV09yxF2K
lQDNyCQKAh8aCHhWQYEU+QLx153DzlOFGjESoblA4ljAo0UIhjUGps6h4GmBGr+d+CaRNEcC30nO
Vmpuy6ElRyGIXrEQoCPeVMHlC9Ep1oQ3FbB+8GpX8n9WmwCIfI54iJ/FyWFX+XSKDRwfqIaPDZ+O
2wMewb7EKyv7inSY4ZOVhShOK0L9zw+JtzI1GiF1aeQ0Zn6Q7cQI0yT8cN3mjWidThMjXHimF1D7
csF8VRvWq4JaWUMh1J5Rc4bZpZpXNgfHG9PA3K1f1Hd1ypnMcubz2Y4fq1KsTyE6DMj6HElpkZ70
MEvlB6GDLhjXy5mVICoFnz9UCxQpUw7qMquoDDwGo6q+Nfm7b1paZyMmzFApuBNHJJDCVHCVTIOY
nmAjToufQQpLoB8NDbmUYZb0wTxUOWUku9D3NkFH3CU0T8z3GGlycalpwi2iPixuhHHcJGdDGjTF
skbTfDrvdUZkf+nFNm3+pdnxri4LqrkuJzd5hQ1DSx+oSiwee+7sA0ekY+6MM7vP32cOKOqZV0Z6
Nz5zqCTZf03nk+epS/69KIfw1aj2J83qOl2xSBVvmX+9h/NMWU5HflIijrSelWu1XLdkKbT9IGUr
Fi98RTPCSmLnxNRNNISAUKaUiweMJk8btRNTzG0SNtRoadudOSldu+JwodY15gHDOj60NCbg5SxG
YeEP8Qf8FvueSVVZE/GcZhOHZ1aCn+ZB8S4VmmjifZXMaWWvGXnUiJj4x/g7ErRhAssjfKXeGLXF
wpxOHAzopHCnjTdF/w04Ld5CdZHMe6rQ/JGf3na3c8OMW7CJxeKDWBMzA1ubDKA9s1uxylPwXifO
IjsMS4J54nvNjm0+O3LGNK+x7xH+Lc52r/V4T/IGESBW5mlsFiuEHUiitTM0ZmgjFvQ9cPIExX/H
AOOLHVW8bjEOybwnBqEzjrRacSglMitcQ4ZvWVKUIfol14Z9Su7AseckcgZZXgopvW40eTD7AvfF
aE+XEkoFpJpjSaxBmKMAGyCSmIjD3u85qukB70B1gSwBv0+QTS5DHofpxfdARsWq8gVtHApDOxyQ
XmBc7BYpLmggeETaO9AoCCNa81oJWGH6Q7SMMSCp4AtwQbMLx+F55GNJuwhz8gO5ngANiEiN775m
c66H1AsrRTxJ9kowyZtidLlIrBDfByUhKhkQpRDTXN1OXBPGHNwdBgKrz/7BK2LqQD04EJElvD+4
lNV7D2INz4sP1wgSdBuzCuhudORfWXeIeGw/At21RtsDYKfg8vItUiLSK2wrMTn+QXB5Li+Y3Dhw
YWSpzZFN4LgFvQuVXVfYMDDEeQwDHQ+Ie8OW/7FosqCGjCIoce99C3FOXyC6F0JR3E798VpaP4k1
YLdRAmBLY4RJgS+8HD/O6zFj0INFq4NNW+3yDX1Cg2nAVAoFBhUA9Ox4d6uoDSku79rzIx4duejp
EsDlBXzqDr8yRJBbzYIYC7IaWm4Cqw7qDz8vttB9Nw26BTzF8O4+44qSMrMMQL3CN+Rr4tVV4Zfk
jS2AUz7jAkYT789+fK04DOxCgnntXJ2aC67zCgmrjKvocb5uspPHw2G1cYy4Gn1RhxwT/Bo2moXn
ixu4Ye4037SeAObgA6RzH94C5hF78K89+KaERxI5Mv9EExZdTCxKGxLloNrvJoueJFzQokCfAmhu
91enhBXBO7Ne2AUNPMBa393niqtE/WrySwsKi/EYBP+Oc8RP0aC6XTjFEV93hcuBplPAZj9Pjjkh
F3Qeb2alEEbr/WzZh8m6iJhovSCi2t8uN1BfuaW4XFi95/0ImgT/YbZkZJhVezKkref+zUtflmz8
QynF1xcZRS864m4R3SDi3ng09CPCm0v/nFQeRpErlA2gfYIjh+gZQOuFQMReFkTjsD6zIeSjvHx4
Hwi56JbZtQl9wa95C1A74VfqTP2pLxt3V11S+7F1gNBZoJXwTJm6CRNk9Q5LRwqr6B7doZ3z0FnK
6TKhyXWHjsr3d2Oy/zf8d9HIgThscsS9j0lPcANy0ExhSafWCy4WhQfoH6kz8r9abmNmVdzSPcIF
YL6DuytWLo1HnI58wxgSX19DGuN9W+DUmNDHmSfFmoFsJ8ClMI+p+Qu+iaxTUqpWhHEJnhrdZons
AtQCaTdKTzFmgdoDGBMqE1TyYTKN58Dnp6xXt2D2yEkyAC+AlvYFB1eURsUpZ7vm8Tumab/CQJrM
r/BBRQsUfHQ/Ed3Sk8pBJMDrnyNTEUHM5DhwvJEaoDTSnrkv4rkC1iPaxRe+xeEhj6K4S2mOsjbW
6XSlz8bIDaLf431HiHkTRzcD/itOMoelAGbPjsXKedOjzhtShYJBRg2dYP6v4I04BEEyOLDqQhDN
8tDfwo5MRD1EFzVV2A4gGLgY3pTrmTyc0ZHVI+oGs4uMCYE01V3CLlHrF4HZ/7Wgdq+vZ0tYReJC
+Dx6sEK80KrPUC0IqLHlLDoOBIP3onxAHvI2CwEzwXSgtfJ3VvCrnGmRe1CC83gVT4Vjz4EnqEfx
A4PLYkNmpwdM5s1xw4mEmGlgD3TWbiKHAp3OJXD902XKnCfxCm4D5pcw5a3oN2DQadXA1uPLAi1v
E6fKBxHTglqHJVwnlpp608aWcdKkZoNF76HfY7jrM8E6ITs7hbCfKJmz3CMDQD+xYeSDKNDyr7gy
bCSRKJEvujVK42CYSBAQmuT+qeNSriCOhRHO6oMvgv6arKFvLBJkR6hZ4/5asz9LZ1ZWRLr8R7FE
mGSeFFVo6hzkJh0FtyPpMYE6H4uNQAgcu8Nn4sxIqwXGfIPLw1sPEMaxxcDPCL/hHlXO+IW6HWqa
NNucsR68R6sCjIzuiTrCK2WsFQWwhYweA1H1/bbkTy2Hc+xOb4SWsQwYBLMJjUGIv5+nDP3TV0Ly
Vot6xe/fm9l1iRcuy9Uo+TeqI+22qvJLeovHuCk5JNVHwFCjtq2vhjbCP6eVd6eZez+LSKNyiuxC
y4Iylq7sZlirLCBuQoAIXgGxKuHS5DGfDocU40/6l6n7pq3Mgk5/g0+9dl9P1H9KcvnsxTQ6Julq
dkD7jr2tpmA0UftIhG9JGCszvYYkfZxgcJOTzlJH9iwHA+mZCaUHDS0W0awjYqDhVHURqboO21jE
QxTeNGwp4IRX/ktdkDI9kO22WY5fL44cYc7tUKiN8xmNKN583OFBV7hjwl9dmg/VrRVK08VPocgo
RKNUNX/BIn1TEuKCa/bvlgmCxKpN4uXoYOYWGUIqeV1pzlAtaZg2g3qMPUNZfy31ZPymVobXkvm0
rtKCFXfKygOC0q31kVOpjvylTpgJ5A34fJWm0kumpfSA3KeJwnQw/GbgR/gY/DrMGrZVnDHMZJ2H
2Z9AD2eB4rl2aNY4xva9GMumRslotlZqSgDzJPmpGbJ4XyRX1FbiTyhNfofUUD/fw2t+Q29a4sjC
uUdT8xo8MneEolMfkamkgtQ5TsIeUSAhSlMgU6H4dNgq1AcQs5j3uA9t2VUoKSH3P9BnHxFKWYSE
1akDdvRyUehBCanNKGaBVZ9z8FJos30wStbj2bYuFOevM1xzNVbS/Qybe8NDmg4GCirlxLp+ULMC
+o6GwihMnui2+ZIa9VjM6rkbEKRWFlf5O+nnfRHn3dctu3yQrKozh9RATj0MkXYjMh9xij2OtaYf
kbWzknqZqn45zNGmU8ZUtPqAMsH1PKk0r35tMoCGxfXrMZKYSrO8ZR5aOWN9Sx2J+5iKWYx1IpnP
tjVvyVdSxNAvE3Z1Oh90oaokAS6UABBAaAM6j+ulcjJlAKlwXS/0URGx7YMOpd8+wJq1JUuMJBpF
BJH5hehR0IsuIxFj5s4DEcOnjVFkGkhdBRVtL8UvUp/Xav0c2V7EuoQBw2WUEfnzm/p3FrxngrTb
SH+vxUhWu6vKACk6WsheW/c2wqEhGkGzGFHIjmO9qpPjh3j7SQJH1mzpik98xx59UeTGmJLo5Ix7
NHI1zhkq1/o4KJYTcnBZRthKLoRnytAnbPFfu5kiAS9FTKqVwPgDHrY7Os4ooqDfSdUMLgdGUnTy
rA+ySdeQT8iZVUiZt9tq3PbLxXTjOkh9cGmiGkF9ArkTKVQf86fiP5Cg0IJS8V+IJFLanFYOphiD
LroTf+6Pl1UnDMqMaYnBbWr2rylqXKQtOfdC/FV9P8vXdrQcv19GAQXiqjDxLqD49pIqYe2yKzPU
KAoUs8qjM3h7Al+kVoT8nhACgwaOHURmbJIyrVywl6/NQisPSBzcs1+SD1E4HRQ/VRjI1pDbMY9g
9iUUBbRIwfbJ3TF1ru3iWvvdzWdC5lhCcWmFjNhtID6VOEOTQ3H7mmhhX64+t0W+uWIua2r8hMMw
f04i9J4cMPJ1vSj7X+o7jJVCtsVlTZWeAEy2YccM237mfUabOkXWyv4UPgAicq4i96gDUX1kHlHW
h10app4uxnxTy+Mf6DmMumOt+ipxirC7Uf+D6CwgXJx98NSCkTan0lW4nP8HdGdb7VxCGx7Tn6OX
kD9L4xcQESIiavwlDYm/RJY9DUenclOrnznEO+g54zHbCI5mmFL3RgGHCKByHs8ge6Pi62QhLRMR
T2FRpDMRSb9vwVu5b3YQjxkdsXsfZC5BChGYTp6376gzPaZQA5sPlbQmKsfIp+46rTf1xewXG64k
oaQz98x5I9qkmQ84bM9mSY2H7f2gKhwy2q+7EjlDkKZ79Nm8pzHbZ9Z/v+kGtMzWIH8BGEC4E+B7
6DTB8hayY7i60eM75d67Bl0WZfi9MeUzZN7qa1UWR16AVBnl/ub2Mz7TYambBXIcWoOWITqC/ggM
Y0eTQ5Tn0WV+0cXLj6/H+jk9cVBbulIDON8Puswm/WeahifK2Yhek0MN7xOdRsjlOrd0eWouug6h
vkcn7+XOYIlOI/XjFII2h6YodZuoQHpSJJqMXtWW5EiEdrNjtiIiJ83weSqw0SaDiEf/8jSHw4f9
oZw4QNDZjxWkOCkGE6RQnmOssA7Lk1jnCTsRqaXH6oEAosqsBFDX92jMio5/n7e41vypXEG3QS+S
CRU2la8XyG5VTDrc0mjKGcQ9GjEzW2F0/UoDywa4Y1CZak4rjtEHcx380ZtRq/So6A29nuH0H+Xq
en6TjwC8KWvcuu30JUrnDETZwuklgXrMVlwuRqgICLGqqMqp2L1PWIkUc8t4+g9d/jo9tTTi2O+d
y1GvyYsYQc3RIL0vQWRf0PWencjYyJMoXT4YdDZFtFAMuHx/PQm7cJgARp8vakkOF4SUHNZcjHj+
BdSZJLsX5GE3GX0nyiVhqt7drvP1m2C1LVCeCPL8G6QW08Eej0NOlsnINKo2rQ+YVUtcTtEgku0/
Xad9xcAtg1bUO4WliPihWmCh1AVhD+H+ffSVqp6ColXmydCaKDbXWDekgK4/6jXEH02vMP14eNir
abeShvl43/SrO1MdhOKcT/TBgIEXMnjsUAkV1sehinQvhzOew2dBmOxv77dECklPU3psTRFyRGxX
Hn09KiRUybG64lLJjBJMd0UfiQIxSAgGB4IIoQVZEesVCLcTTwa0kRAs0o3dHeicZEkWxQ9ki3Yl
KQTSZ6B3G3sBHi7zYCuY3zBvBMOqR2rrvg6OY2uTGDvQWYimTID6ebrDfkU4oUfJ7OFADzJNk6Yp
aOMNLTyBUzfBlw8GTw4IFyBZrzJ2iXH8vkPuaY2dwEaqJlyhwvg+LpiQYD3RNpBNWuHwN+tf2MUo
emzoWJMjP0gt74CvIfH4G7BmhsfV6OHC3Jl27xh7PV4YM3dOs9beQ3O4r2FBAJYXH0zzHLY1eKLK
/SDOBaGfi3w61EJsMoASHDNytIckVL+JbmU+A68foNUTJfuNIe7EVAEHdnZgK843ava8UgD4oSmz
PhDXzOCbj1G/AD+iYM+ymgtKXybwabhR3NuH/3sLpHq4ntnFZG482Mb8YH6npsk6EqUY/Kc7JND8
7M3mWsWafEwQ63wSChaIR4jP2QQgGqkGBA/wuaUjHlKBChkqeQYy3ly6+MHdQ0COJYH5hlP3XKb/
/+VufxZMi7BKSA3mgs8BC0S9SQslj/9zk4LGhYoLvzcmRpwFQvMaRnSzfjgE+Cyjx4WZMOtQVVuN
0anjA+D+CDL0y5hvwD2YrM6LFXsZGQo2gn6yQ1UGBv1RNhdvn5qXzWu5NTrILrhr7lm2Wx8ah8cP
HGmiWRv+HtAyN1vqBN+d3X2ZJMU+x44kEia85kjWjo1rfTO/kD61AVmeT8zCZqHCu5jYwDLWbz85
KE5lHCsgrszR4LOyEGqJP3JlAcp3AEc6Oo9BZfHZ/zzLb5btYWkeBdLSCgpjE6RAiViEXWBOWJ/S
YWPKPAtMvpMzD8rkeXpsPS6l3hKvAkpfNQGzV43MnBjkk4bGL0FtpAViiWeswxlPwc++7dRBGJyH
xdRTqBCf7ctgFDnQKAwj0Njq+yaQ5dYYwhmFWr9LjeT4cKNtdBoZ8ZkxFKZiAt8yxrb4HedGfHoa
W7IFY42Ppj7Wo5AAt4lPJvBmKyCMw3Ohtuklhn3cX/ZLpCL9xmCSrDGyoboYI/OSWPQLrItra9bT
YqKYQRnCeFr0Vy2CaM7Yjb8j48Gv2toPgVBLAqC/auypy6HuebADq68bx8Xm+M3hMn/h4dljE86Q
OVgzo7Pi1p4Z4NItaGsIKIFYsyYM2QimseK2Zue8bfQALVQwKd3VhrbQ1olZezcXkWkDR2ldOUJz
tFvgC/y7rd9blFeX3YLH4yMQDyPDq5ksR+nbpF4HfMSk0/G5s98h+baa3SJtsZ++jGpPNd3TxhOK
XyDcBjIVmu1z+u/g+63qY6wRhNmXbmkzkdxIjVgxI7Hc4tfMYKkHi5dZg8U0Hlt2iN1M8bf/b1J2
Oos+CD/64Hc3f/C17MjOY0F2GPT2YPWswXOhB4fBAnjJb/Guld/bicuAC/ex6CReIb4NkIPPevkM
cLDGNvUBc2KBRzFJic2R+TOHP2Ns6F6zBdmx7EhhtCcmJhoLC0/I0jhozKPxv8GsrNm4bAykz/k9
MY80IwwiMuwJLp+fhW/kfHNOvOuSBDExGF7pg2KeBWhk+tel2c4zj58eLZD/depttUBCnA9u52Tg
S2ZR9Pv6LGpWlF4BwNxBZDrAzTlBg6PUrvYD1YPxY9kGXt/iu7YWCIBZKUfn+gsuv0HQXTZhYawy
kQgb09Pdk45MVLMzazkHwInRQUOAj0IDEDHC6OEg1LVgWKJByhMpBqRZ/TDBIDKIDIqKZo2fdDP9
ivkB3O5bOC00GZnmPuGRFhZZm5FZZ8lkY7gDlbLovWrwlROw2FSwzXdjgVgJxY+JpV4unbhyoKlx
ss/igF9tOAdsjcv8+A3pnTqtsKWyHfwoHCUsjv0xLj9L3QgY74WUwN9R5AAKlrOwysLv4RW+hc3H
HnI8v0G0Wd+D2Vq0ZMzFHpuOfRTuBLgDzw234gi+Qb057hfmv8IMVfYXKY4z4bLEhSauEqCTj6Am
4/D41TgU7QJGu3CkSK7NfzlU6/cGGgEel+VcvPhE4OmuYIohQcCZZBPsgJ6YSNu78x9hPFX7Z02g
Z5SBrBtu/DT4T5znqXGKU2NNy8aef+/wx5oHqXe3Wewg+AbBIuC1C/NtNebxm1/2jY+xnXjrn3w/
itfS8jGCXzUQMH122raNkfxd1hiQPnx/HA2uIYzfzFAccgRF2fRBa54H4xI7hxDwjykMh7hJUEqU
4sF2WeJPMmPjYQP1NlQsCCX01gx788TIEls7kRAHaA8YA7JuUHSsqxGGH4eh7Hzv62XdfLF0T1vG
KLwMaXWDcGa1vCmVJjWmmvRd21DbnC/r92lEvZm4INaNq3/+O+k8oSNgUWxfY3f2x9YMw4drg+27
LtRD5WtBwjAWS3VUZ2L131P+/MR3K45jJzrlwnQ759Pb2FIrNdadsXbvELd3nGnhk8cQzemcGLvC
kwhRA7yq5hBGsUMsnWP6LbZIB18wMQww+TbmIaV1v+wXlSN2Rr/QLxNjUYWJQ5HOpE4GqW8cj3aD
m8/HMTPorOVPPiefM6bm89CQL5r5fFg15mwnbd7OxB1vBOnzbRFJ3hhuEUNBmx+Nua26e9tdzO3S
t+27Yc/VQDcWA3EP/z8eb4vjcT5ybTx78PaF3z/iSZ/bBTEA12p/f2fEg5Jjz41pRJTzlY3FUDSI
inhLUmZTDvJ5Qm3BLA9gKNhpU5wqSYCSmQO2TDP24GBcHthPaQ0r+cRpE5E33BMXEoVm3x57dy+L
QIzhw2bl1UfFHy8v69ROjeXP3O44qrBXP950MbK3qbGVsa3+w7wAEbMZyhmt3eVxobrz7pxDnS29
B0S26OleA2fLGC8sTxqkqbnNzPhckn575aKZY62F9/lhKppxiMwnwQlZuzGsKET2TBDHWHfGlq33
sP8Bco1NaxLjq/BqLTLLxfzDqQ1RZZirBrOFjK8D0jJkknN+3IoiJ3JOURydTpJJfcw+NX7c7VNh
iCgsm3/Hcb//mbJ8BlaTjGO3X85dxfjhYZrGxTFKe+pNvWaJGph5noXn1u0X26fBl7J1ZhSHIVtO
srr5vXk4SKvSOBweRgR7nj354452Qn9aM+z+MDeuJhgvY7nuhM37GPv7y3B/fuTVvrJzcz+19/yJ
YQ8Ml7MPhWWuRntpA+TIzufunH9idJTxdpb5fLl0O3PJ19ic3JyrtmKwG3+WExebwVuYiUeDBPf/
9kAmhgShsr2ZRHQY3E2QhB7hIHrJBPWbfxsRPZuls0H0AKWAAuWHq7MyA7syCH8Rghizt5oFlrfw
djKqgukyiSkKazdTi9vD7as9NP+6f3eUrZov/ZD+wu4bA6SrqdowQNd4fUmH+5cel/Ny/oLs+bKZ
YxPTUGd5aUjgKuhKiY3x9xvwBaYzPjkH1VBctPeNQxw5jmP4y/l82aHFgGSMWR8ACPouOw5gbDQ1
fQZ+808Ma/cffEx/eMLwYeFVWBOAPwE7Ooz17lOm1lrPGzMzBOsx3aZwJ+PUbyCh3j2VII4piCYz
kk0R4E059gNRJkc8mAYA7wLCc4hCNPRIB2WKHbogYNAYGdP94D7+pD5I3/MfgMYACbghJj3mTOtw
HkvGWiyhGC/0ON3OVldigSysAmTrCvSQwA9+7uZ9HIrZPbScBqPG7vIsyMke4FcNTKwAp5yb4/g0
glUBSh3jeDMZyogMP6PG372fdjH4nE/nzADkAqc4SmsQNn9923c4WeZnivANePxAgvnEYCFGQFCh
KOhg7umxFY3N5IvueZrcv6cQEFrqxefbTjRjaZDR4IdPQR8V6IDNaB+EMqTw6tAFAuKAGh/91AAh
GLMh3ECpyibyN29rid1GqpNW8E6ENQPVj+8GQEndK7dQpancFQUs1KJHyxntY32R2KLxzPDOTX8G
3CiG7hnvc7J+03wFLOfJ8fgfQ/4+7ebO4DCVkarwG0cz4GXVy5i9OFQplX2QxLIA9vVTBI++Hj3J
HGW/nJZtFUiKzN0sW4rfBRhWWlnvd0dfq/3jPMGXvRW/VefzX5fRw6PKSVHjXdJZnYEh7i90XyY6
mdYThZqHudEUrxloGT1Rf8D56cgalF/SZ3MtacAyYughnXVwQo8GmLh0rvuL1l2ouymffSZVJsUP
WdnWdZBK1AUzZOgcqhFPrOsHLyZGBYwYPvp2iPOqChl1Tyl2E+bgFL6GRkHp9IkrxgSCXKZEdnWB
CFdgDGCZVdmG8jjNv/wWqQzlxdKp3gdHf7c0kvPhKH9Vkv/JfCDPE7vufytgEvocCPMoY9YOrVCw
y2CGG6YEUsd2K0UXLdYViC66qDcIhxnQM4V2gkLfgnpX5X1OsrrhDPRbql4MSaUNRFE+c1sAZJSE
b6WggNWJKzUMgDS6fy8CT8rZxAs9qhkmugQN81MpjlAoGDFiwK4JjmngjgliI1AdPkzcdMmBrP5B
WcW0VCicYl3wev/6A1+lR7RpUYela70r97R2XWRSUUang7wFwcyQIkcpo4pxL9R2o9cup0b3hrRI
Y4Pe8wh2Axj1O8yoG1r6HUSyu8q8qkX6ZMCN4ASX/fxFVfl+6BTmbvvFiskx12eQvMPqwoDPPKad
WCgb+j6jx7yBl6/Pe5W58TDkuSfav/1eTW9U9oncd9wV/Q2q+zOQvhDcBR+ZgqYoitO0lWkTIo5h
ZtFvrwWvOqazo1c274VQKehGin/gUugyn1s68MuK6tq0WN55WyALTECimC0av+BCAfb2wazxSkYP
pzGXNIF1o8ZTdczIAOptd3VfM6gJRV1VzHKgLwepaKxGVwlCXbIFygXT+srvB31hyr9M8wD3NYW5
iwEG60KOOloPHNenK4Y40YcDyZyxXwzk8S9D46mjtXLd9ojBgDxlnduGeaOeZNHL1hcDi8LJJu3f
529KN0+S2d3b46iPJ2edYU/gy9vtGyDz0+bT0nhQBH8MucIVrXcmlVBTFHjoC/9YSQ4wFX3O+lLq
RgcfgAToWxJvJvPQa5c/THbccLXMEs8yBnq6iFnSDC5MREo79jDQj/ZITxZ1XF4XsYmcvqYXuaX4
nF0FNgAAAG+td7/UbcHU1njHO3KrxZYmg8JBU6HWG+X4rB5rfUUriwZySwWaAGx3BUClszAjjg4j
yrpiOSuwTpyf2fFT7V4cTLk1M7d8onUjOW29kLKjWmGuc0ctwpli5e1vWsSAdNOYBUlxLUU1H3WI
KmsBNzo75u0/0DNK8w+45EPxaXdlsElYfiaAyn5NT1bQXUatk9UxXbB+FF6ngfyJn7cVW+nqTJdZ
kCvfoDk+1nUU6us2LC5sZWCuWTDGYse3/HLb0dKYdQEOgcbIE5IJ+4aUWHQt33f/WQDr4nkDUMyY
EbMZIW8ySi/d6JLGrF7dftHOQMpLbBDwJi/qWf+xdF/LjWPZEkC/iBH05lV0IEArW9ILQ67pQE/Q
ff1dR3NjJrqrq1QkcMy2mbnBK9hrZI6RL0+9XoMWfm45zu0eHBPYPTxXjdHLG5xUep3kDO7dPXp1
PcXp+x5qAm798OGY5ZdmN+RPEC/O0OoZyGgb7RNKI73i4Wk6tEbTGnBMsfFuEzcDoEctGccvBk16
U1IGkA+9QRgg6BLlJk/GrN5CG8Y5JtW6ywVkpre8snDT1aBeeLHl+qRFQOzyZ3n9b5sN/8CyvXOw
T78X1RXIbJiN4lCXV5fiDzh3XyXW4nL7Nj/h/F5/zO6PJ6xnKJbdeeKMVmAH+dwawC3PGG4I0ECe
2qff9BZOvhHHV4933jxWhwF0xCQIfzVxDZQfzfOmp7rEJ0DosebL4t6alkdbmPLGs+twBSI9JVgw
9XCyQG952fMEzwzRQ8u8ququuzIGztFj0DhTm9gE3AvYabXcq77tto/F5aT4mBVf4Fn2uUR3c6X4
a3DPY2hwQaY+OdekhrfRrMO/6nGpAUDlgaDrZezbcDvlShDeZXa8HLQLBCCWbwOjE5TIeAgI9PIx
cZmQGQBdNkazcN6q8S0n9ZIj5t+EmjxXx3zWihOCwwKyqW37sDShgR9QprpWwqDW7jLQYN7s+ks9
heg0uMh8LcKfWqThHX3gFkpsoDcMAbhoAALCNWrQ5iEZi4m3D+P5QEVBKyCqjKqcHbrsReHW1XbK
ndtTIyl3oLkPHKIzG7rvnNhJTv6Qukjb1kH3RynO7OxLc9d4hY42UNHA5/MAgsp9BtBmc3lpCDJW
Sfs8c3unih6+S9ggh8tFfguyl+mFTDjX+9wrXgeckgdtdIrsci5ZmEljjJs+56YndgqAXIh4WbCM
jxzXqg2sPdv2jBcDE71ftKQj/eOs5i63QDdx9W4mBXaX8wh+CdmAtXdQIKw289gSumc+AMypekyg
pvAL4Ne1ZmEDLP8yawXY+rkD8Nl43xUfGj3eW8nAJKVzm4WoFtqg4cBTub4fhA9PMZ0eYJxX63/u
xokLcxBEnbtiku76Dog195S2cLZvV5ag9LHQI3C/xQT6yzE+CtytYiAG7Z5rad7K+vZduA6txaw6
ALXyWTdH02RtG2bXYfYd72Xgf+h460hbXFdleYmgp07EhWASTBXDphEvrJLzKrHAXB7cQGPb5x4s
HutwqLc5vsPxw6sBdMBk+KLiNuLjQSQsIORDMRsynJAWJ/FsdXDcg+P39w4//l+h+fMHp2vd1b+W
XSbilI30l8FA6pueWUO6mBfjqur6oLHNSOf/1S4DjCqYBKOJjtP3XJkaFo7NDsRFoWk9cP/51+Bd
VigJECSFJsQCWLNO7v8QFQHJUOCdYMwCGQOc4miqS+kT2AsyYw+SuOsjAJ12fazjnIjldBkAcYQJ
XComwpEau33rNs6IN61yNjQTi53Cr8DfKs2joPRLTsIWAoStupp34nv0/RtIyWA5sL71vxj+2lWw
n/7Rj3WoUdJX/0ieq7Jqokx0ZwWfV0DmS5BtZGYXs1YJGcuv28JnGYGzeFU4y8W4e4RlLoahpwJS
EmVdLELFc02aH3Q/+VmWe15kEBkt+AfMt73XGLuJTihTwn4Ac/gpzYvab+NPiZEC2B+mDz+l8osK
Z7220DKD48/dGKS98Uqg9NVcYv9F1MJj3/fXDjOmJ9Koiatw1pSGiOIE5ZUfnw4kLVKAxcWDVBdV
FmS2+7VRcShsVDOFgyl2WEYn3QFFCPWqm0WMIorVFlQ+kYI1AHaPJcKzYTBVK8UGhLlRsLp0GOlA
ULnH2HFW0/OyTNd6O+g/OOsHKuiCua6vYIIFhTAyqIaIdlrbaHqi7QBoIVmZS5wKfwRYD5AyPSX3
xW/JUlPRqyhg3Q2tuEHO4w6J0hqGFMce73bpeJj16Y2yJ+rfqfq0PrQtvWTI/FNd/MavwNEEEso0
u6AIQCAhSMBpuiyJMxiKw7MYNSaZBuzS+/yfQIxxvaHNenokEqr7b5kPIMNKhe7CocvKGSRnA1fl
CMwDus/tEkyeGbRdH8iRMEhBsjft7BrtctRQRVmSsXPC5hO7mFX6+XPg5LaKCOqaWUQwaJRaPMKo
qJTmzENREHhwgAVuZQoKITtELYzgKpYqBH+IfxSiNO2upoiKD3YJobAYMoEmKKRQNf3YVnrn/Wch
mNKW9nf90NXxdhXhRjxJGK536QQmZNrdLIQWBs5Fd2j+XQtVHOe1sYIleMCKdEQK7BCqkvoaO06W
4tfzmhEbxLTRFE1/0o3FKbt/Mzfu1f1DaV0XSnhLDu7/x4Y1IJqgqHKtsmsAwYPemmvhrmY/201n
myn/aQ/tnE/6POoadvr0IJQzfdT8bubp7qt/3cwaWiuSxy0+vJTo094mS0W/bkja8IMpnrmZgoHq
IL11hc7O1qrSc1ItSfX4Zh0291iOKoUuA1dbNyFlnD82A1XMkBoL/UezX39ri9aJKv0Ssh4FpRIi
H0g3t2fohzw0VqMfiJ8BhCUHmUCiiEkFVdfKsH4LR0B5xjUKX/N3+5i3dB4H0MA+Rpu2p6IOJ102
KBXkS87rrOmM0z3x14gi5Pulauc869w/yDPlmtBMRDrq257rfrg6R5DGxRotELLBlv78wqkEqABx
ks0XQlH4razaVSdaRpfiw+Fz9uMY4pcoGERAwrmxYAwRc1/94DpcTnCEMpUirY6uO+g+2C+r4Uix
CdND1yHVkN4+04VyGQGBRh4D58DXMvNluOnmudIi1YK1nfNGgKjvpQYiNaTQw66K7QcsF6QFHV6w
BVphMoFTaeJ2KlJxkC+oDIGoF747bI0LNCeHTy7IsjsQG+WhQOW+VoerSiSycB0tiWd0X4KV3oeD
a1IxavE02NaW8goWM0zWfRGeQ5VG0eR6eWk/V3u7t81X6fEcVVv13kxjqdGedbN/x2P7psRPJ6ve
vM6bpRuizsOm1iqA6GjlNVSxb1Q/20udLRCxe4+unm4edAQR4qas4rU0a6+VR/87/9uYlUjCqhZa
Hv7z3DkK8k+d1fDQq9Ktb+6Rt7LmSmVPIe2/8KOv+/+u36d/5Y9cch/Lhe5dby9aXjxZwj2AvhI/
DUTfd28rEpErUwHVQFVhPMPHrtkoHLHWqd40urmw6z7k/83WzcKyV/fs/8wFUPu0cXJ/B0dp+6Eq
GLv2Li/ZSykqRRt9jkubz+jO2ncN1enrClxr07o+H8b352UYXF78hBl+BdtaJJvWvFPWRdy+1+hG
OBBwOARFnJG1SBR/6QcBuwgGmXnQUFNhiC48hy7LwXQtuKxAdpoxxj11iNUILRXDUwQlLpAUgKoF
9JAZvg8bVv6PzInR4+CWSQ7uC/SJ5cx31xncOxCF012Hf3ejfAmdotmRWfKXXdu16aHMOwmeP+KA
0Gv6N4Tvy6liGtkzajiL9eimyccSdNWPqrsI7I8NOsI5665xaEFqqMcpwUdVMCkqPTx7tzuvbaUu
p4voPREtt+2UZs21U6g+NX6d1tr+0TocboMgMZczhfF5X3goNNq3aWe5C4aMS0uN31LqTV9P14jJ
97DAoGC8iN9Ascj++MnZNiCz5kGrgHOpCJMWP7IMWHSwRgGf6L1GdgwubpmoBEjR5ojrywRM77z9
zF1jATkEb8hsUPTk6BW1mr/hlVCxfnTmtQigKdtU4+Wl95fHJSVFpgbI9VlOere3ZxAhScvtR0Q6
8/eEqpeTvKbDQIX86hbTDxeteMjgvnEv2Gz/n+sIss/QIZzIL1gYM8FYhRf6G9kh2+HJuCBO5lKJ
7qA1hUfaCnwU0jzRi2C/lb/Lnz55kQ/TMaH0i9f/ICRD9btCYym5Xf9rqBHkv5fXHkWYNE2u9zhw
/KmXQEbVmmXmEM51fftPYdXKz++xUB2mzhGsnxI7TCNcyTEl+QaUjTuXGA51eyXjYKOz+ofDsjDt
tWHcuvgoalzaYXDHVfE1yDRsZ8GbqTcSqr0Vvq8fFxSXcyvdQzG2D/vOrTbaVl849h1Maa1Zhbmt
Nek+uS7EEmJqs2QR7rf3/ckaHX9OtSBrzgkvULNobixatCLuhSh3lWSHi1OlZ0lv87lCuehEEqE3
n08uEDknFg/+761wb9MkXCq3ABylvVRxJ41KhCUBXvK9elFun7CN5VM0U3Bbo17k24vje1rjjB/E
eJgFYt37rCeOoPKQ2/XTNe7L4vfmst35gzbahcLkVvy/CuGoS+ifsoWNBI6XcYxCuW3VVeIrgegp
0sIqB9zxIQgaCH5d57QSsNUBsSiBgdW+DEr1/qzSy4ETO2skLbjWnNBh/wmpdy4l80Vs72VX9kT4
SCUUemreO927kbWFbMx2jeA45vOem3sOiKpKT+TiZ6/XprtqqMrh3uUzKEJQFUmrQ4MBOCW/sz52
6TSUfXtmmnVEwoMixeHACsKTOneiYJePEP1h8bs32LYc8d2VWc85VXyGiQxXcx5jA7i05bfCGpRa
gI5zUenN6nHjFiS5ttWR0bpzInd7PAOhoVvOjOGZ37oKWEIHocqNWVklnL4T6nIpBMu8EC8ly9dV
cI43OXpLdOx++HARoIgsvBBU+rV328fewCbZKhakekpqqnAnLBr1sFlfjkqHg34LDSkDPdIAjqQq
ku0RFaIQ6tD02NGfizwFYyRqFGiFNArjp5SsRC+Q2p5CwUOiVkosizvqTjsT1liEzjxWcq8uokr+
rpR4SPlU9c9mqnUUqm/iEk8oZvefsyxhLVhul7u47QnjnLsqKRVRWUw9w07aFVu6XP2QnsFVYUYC
CBb15f67zZ44kjKM8LSTyz4ASymqLc3yNHBXsR5IgyTfsdso9KiI/s9HmbBwObSZ5QtXRx6i1F3/
7B4r06f8vC0AzX7c3Muy443JveDj5mZhBgQKqCMQttGLmgJnsXGRGm23tig2qbYMqdjnJkFp7G4M
ZJe4aBj0c+9on+wazRQyq0IAXE4C6E/hBv+jTU/rmlO36O+fl8NweVGENZR7Tu2y1nFHd5oxepS1
f3c/n4+W9dbh2vJeez2MaVCiNp9rJ9Houcmla4tN0NcoIyRSAF/1Q3rKk69xJ6gXBmGcwr5ZFnSA
9M2b+Rtxgl7ZkPD94JiG75Ee+YZS3epGACbkSs8bHdg8BOgCp6ZD15C065TpACgzlEsPXijAMmlX
1r8LG7o6rZnh4xgpn/u/dSBX5x2FLJejZEQUG97dn6/+Hnrtr2ZSFvWgR7o7BL3XcA40SuWwpXsz
X2kX8lEKj1RvFout3Ka7JSyTxr6IXPWm3lodWx4A/MB6nRsmJGKneZ72phBdTpGlZzKrS1XFArTU
wtCHeRdez8/TBaoVu43737Tj8dLYhVR2qlb5sBEFEYzosn7zfUctwK4uS4P8tHvYBKGyadmjNMn6
nIjW7Dtc/g1sstG+7h8bv34PlYBZlyMcp50KNyObol2cXYby+21TyLxnXLWZCCYpq2mJwVRiiYZF
DpMTD9dgxWqfZYOdzjRWzf0arL4dzn0zH3TfHSyTuzt+8lhuThM+53LvL77Jqfz4gPy8i75cbIop
ROGGSW0On+SspMKYAQ5olPUdsvtd1Q4t0C/CetePvfyp3chHNH5Vyqs5PaSWfFUY7eBfSq3doxNM
++i+HpP3yU8n7psv2ZZM+eh4Spq5t2Nradb0D3Wm2XeYLvHhBop+Qk7dpD/V+MXc8NXFWXKml14N
HWmOp/Z5gQpGGKkqZFmTP+bU9/zqkxr0YYXwaaSRmOlvdADaT6+XRpizsSedvv7+X1Z9W/cdAalE
UVNXQjGUd8lAa78Gus5GF7diH8SBFxBNUI/zVnZXL5B1NflJ9ZFdIeIYV43IzZOSONfOrTWubLuK
AzdrvCVuHI7/MlWpfNAicXysc/jkUjx7tyb1lj9QNxCkp6XYQ7jC4UfrLaf0Nm/rpngCbn7KETfM
zmk6otnPdO1StG7rpp6rMaGnQi+jfJ/1G3CueAYKSN8WXyYTEpuikbCVSMzgvGie5u2QLp73AjWF
X1QwuLWyPNCTgWUPTpDxJv+zTtv31bfwwSsRrz8ATp1EVd2YLbys+2n1WU/MQnqtWdYm8+dKg/JQ
sAKhzc8TG7xEVHbBtMrVRLKYSVuWuj5L5FJctOcEWn9mly6qDOvSyJEB610qbSfrsH6zpyfIvXl3
njhnYP0W5nqTK3RKxW4tH5VpGx7R1qKLkZqV9qkUH2u4fI0eAzF7XxHDrLSHV5YHQsKKL1rqa6x5
dkSywiMIZTbmHkaQwQ2FA6tJhFlmmMu1V+NTo3lctKhqVn5lUiG8koT6TH3fU8d9vhkRo9iftgTk
FpYB90oi/cuP35AL3F0289fIgpe6BLoYWCei4AlK3dvq0SqxFnm55bWVn42JXh2IWv/pXuUkLp25
2YOlTmH+xFGRqklLHWqQGRfu8+vpiNEQhzABAgLebF5tSW6LpMz2HUmsM3g7w3J0F//sJcd2XkRn
4cle6NSmFEbkeqt0lXeTwhOxBuTOpg08zObm1Kl8uiMCuB2Iq3pIrWPZbYXe/ZnGPxWtgXt9qEzY
HcO+niVtnl4B81Qf1+sPR1SUwiJGPTmvv2eHWEw03ceKbbSyFNu08INi3KOIw/0+FXs+xZ7MdIsp
j+6bEk7zNqYy5Udno6FTpLopj6p7qYhZXH9XOKW1EmufVw7lHxwXunDGgF7btcWfgbPlmcEOltql
XKBmbcm60fpllHxbUXtkXWqlJX8ceXibfKy25feMfaXeum6fCpug1uqfgQ6zbZfWQ+8lkmZmskOQ
Wq1QSC91yjU88D8BNEuqklW6hnqkghGeGt8vvCi9+HnR8LwWloj+6K7HrpZFM6Qlas3Y32bc1IaD
vphQvxLgBrJGieZZi18OJsXDxDeSaI36KgwMs4Kn4r5rz8dWz2HwoKxQJnif9+yK4xc+kLyocDxt
X35EMTTYmVf2hvXfPDKf1XtnVW0zH1xeduo5hsA9VkRmEAogmqJg0qpx47B8fWRXl0StEI/lwuUI
PRttcc2i1M5G4Yd3iv1hjNF210PZcgYr8hpzHiXgPfTmhRLXJSrhLYt8lciBLPS0rv8tq08SOX6g
pgADyVgXq7eQe65g7veOuEGgorIe8hatVLMrjPzjP0mCHs1lQKSw5r+qBeGuq4f/KjSh7aseMyWu
Wy3ouaRpW/lLXU0uVu3aQS7NGMiTKnRrc3s3C8pVFYjMlWfy8vAnu6P2ax+8evXcZfXS+fOtGmI0
G+z1pg3hWBBgUdFd3uO/XSfaZCwYgBoz4sxKcpRmHVtxnkrYEmFS52XXx/DU0EC41EUeUKUKVbdr
5Lko2AmXA9PqHufxavXxgbIm9nJx7yt407coJvXyp1NxBeQHk/gTablieFtKfRK9DX21gFnQ8blE
MiG3S+mEn5UKw/LcP/abjg8NEAH5NinSQIrtSomzRkfdUZzOi4ayeIxAjFgqvZotull/ORQOepvl
Y7HxcFq3OCeR7HqkiTV9VFTBtRXsy4JKt4kHAyTS6dGM0VoBiwipwq4lF14pLf/tggw4DHHTiTuq
RGqfEzQhQhvJ7pUE6D57wlMYNybuESNL/9NY+qKLh8uZh0JREWVZdWlqzUsx0NJtDhQBG774lvgK
pKZo4GMWrfIrcNJjoOak+nDpKNbILYTlLqtbg9cVYsis7WKIGwEWREh/ApX2L7fq7dgDHO11e0OO
Jc73VoMjVAXu3kAN8HiKjtDrbfrRudqbe+dUiiJUWwXKmSkTgY6zMTGNYjlRjPU4123EWY/C6f6H
NvKkmgDKODD16NK7QtHOem5liwxZewa/55sfFI8VLNWfttixhyZl4iyotKo0J+eParJtRCL0qh4d
lqzAx9tTJuTb+Y51jfqq1FXaqMSkWM4o7esx1cE89+8qS0UMr9iJMGUKsqV6B2//cuuUJnfDKpTe
rh+qG6D2QDPjitG3Jyq1ewwkJXdFYfQXD9cvp80jOCFDmw7Fgrylq8o/hsE6JEvcK5VzhmQb6SDJ
3mwXMp+ejS4LL5W27etuoNBCkNa2VQP7lCXcv/vaC5wyhFVxXA+j0nhj8dky7XHc9lrc6PqrupmZ
6roxb/xx4dQ55NuMI0ua/QU6u0NftHksPMyuHeKTV0br2PVHquPT22sxSCl0tst314dKprh69n2I
p0hCn41YcmnxFIP0qNQomGJFg12QE5Pw6kn5aQZEfGQhGo5KLGO0/fVz9xJSP8l2yOw5AWJEUPV4
m6q7CJpmE/VvP5to+kRG/VTqLr7/Ciyh1eGHHMd9Q7+05UiviHhCbnwTCtLI5ypPncU3n6LSKX3X
14uccB+5vnZKn8o5+n9h/FpAgjbUDCeSwT4DwEZefo6wprwEn0MFvGugw2a4759IEHyXbpH5y3fy
tWx2ACyJJ2yvT2qUOmIEI03HmoqaLY6NK+aRFAdJ0kvtil1+WFDPtYUdmHUq0iwRsvSm/igjdtpd
CGNyUJ6y+C5JFUFwQMA9wPKSeXqsRXG92KKGo0nK4Qhn0YG1y93DdhfvHRBCkdtKMxLE/QwlGd6n
zt3wn2nXfzLSYlFFrJkxO9BYh5a7uZ11oQurJDTJF42Oil8lcpkPV6DUcuscb17Rx3Sb/pqr2ina
6dae3xMo+79feCPTNYTbUlW7mu16vlYwx6+sGxH/KbAs5NrXwoBtFNQWDQ0xuIS8nfhxAenybOnA
FOtyjf6KOn/JNdrPW0El1DiohM3DbxxWG7CVTYuknXQxctZkCyfbXdGg2U1yMSpY5RaWzLmYyc/F
9ocf6bAsAfL3WFYzDpOTpCeFuzWPrvgzWI9HUhjhZ4yuKlU6+2NvbhK76S/zwUZwJcX7p0vmzc7D
kFMo351DtxpOr2t8tZj0LyMr7F6rx7bFXIyl92fsipfVYBrJ+bfr5i7teUE2OFyTq5SlozaaUUwC
4tRdEckcWN0u1yybCzUNarhasICnRgshkKquXiMRiy04pYnw9hSkM9WimX/tdr07f8O9danqjHQ+
SPIKUPYInkhF6w85pozjMPTpXLwWLpa+Q5HFIVwJffD6WTtDX79V88YkpNt2UcQoKlp9n5XsWJAW
hdCn1evsET2j9N0Q4iRLrch6m4cmnkq9KB2SVFRjpvOgF00sgYICnIDjEmR/4vRDzUv5TLVrNUqh
n4tveww+hUdFx4OO32GgJL+Lp18swPYSGMNYrCalpBQosStRQQecGYo4S3ISaHdOdMp+wuw3xOii
fmTnMKw3etAshV7DlKLCK2Boxl/7LefOSGiNMeNEzGG69G9KNa+LceG/9bPJDulweewwymlnPtwW
HwyQ3w/mw1U/N6itHkwP2r1uotVLvfdYG5aMHnrPYRzkRhQuthKtw/A0rEfHRpQrT4R+4UFU+3pl
fRJC3VqX+1ipPQ8Pq2rIw1SQLs7+HkiE+TshxV2PlySilGnmZnXvzVezf7VPRRndP6Xq2J/MxhnF
bbHlKWrczAEuGzxWVSyXvHpVpW6yUKVfvM2OSgy7VcRImxurVR2xHe2/i52buPfshDxfKmpRRLfa
JuHZ+ikV/vZiHFyuOvgg1C5LyT4MBjwElnTYBjWangvAkvkMc6HMFdxMpD3FPtXn47NI4NOpkWa6
TUSrdx6qTCfNInwoc4dC0cwYrvTxNAx8Y+/oRnnXz4MY6dRf9Rf9DeroCyTQ02G0HB0He8OiDq/L
x0bAfAgUPRwv/7gez+uBHv1B4ZDYRNj1zXClmujoDGGtAMhIBgAljWYrc8IotXnWUDcbKmJthvPH
bT99zY+mz7khRsohmT3vwzbsO9S0BptfdN7vYl/cUWEstsluuBirAppm7AgL0NJ4PTJH4FMOCuGQ
iDECCmpQGlcHM9Zdna7+UEmKl965/lCL1lH6kyGoPs/HuVF50qh112Qs4OLjW3eblHq5/qUS5/oV
/vmrvI2JTS1sy3kAq3J7q5G46G66GkkZKJ9BHrh4j/XHfdLYNI9flXFuOdy9AGwZhW2w2uUrHzTT
gE4mMzlDQAhrypObSwwjv/aYUCnYAWS0Mz0ESRI289y9vlBhivI7x8aUyLihx9Boc84Us3Q7CKbv
YtoMhzicq1SZrFN5PU/OyjgAFsGu75+no3mtVZvUlTT786Sx79/XUX3erZQMNKvmcOMaw+k4r88T
7QhYDIq92z8T1Pp/0dm5e/+YPy6ec3TgnqaKdKPFLFk9p68lVvOZmYUspPw53PTv/cvwpH2NavkE
eWiKEB3DZPZERqc8XA4WIxC+fFJ3pThtsh/d66e57egUffmxSzxcvFTPA6Pcxpto1tMNGB1IqRn/
DPkXJII5coCUwFXOvGnZJxfG834e+P150y+MT8uk/JjDQti+5kaVUWE8fdT4hIC7guRBkCrk/613
7QHiZ0ifLgGsG2Q1tFyyHmMmnyVdjPbJdLL9vPZZ0Okkuz1c4oxKajvXnw1XSq//bZ7Xw/Xw2lfX
7GSD+9fu9FB4243u/XR8rMOKNMuT4jI+TOOp0ZJZszaqjc7/MKXKND2UL8qD1TbOwxnleoV8siAl
V+pNKzFi8LxzoF19atUKCTVriG7nawYbm+n0wvMZ80aNmc4O3w48NyBy+GZSKMQQqIMX0b7Nov8a
Y8D4QjaCZ7tTkANbu0ahJzfj7TXmIpoepzDZgTH/pVuTLOht7P7Mum5pUj4lYIl89faJPTzWYzUj
niWB+lvEwX/Hu3nv+rL4VgXm6TYT/WDtoSL1czXVNBGUy4BG2xHLz8K+KQQb98CXxk5vObr/tZeq
X4eP3KwHYQL6GReTwouDflASBrQAa4h1HWGuCLZMNMf8EQWiWpfJXjKlDvx9cB7IeRzLeVx9I53v
GdNYUKuzLZzNqFSiLAMjdiFw6l/7268OiW6NasmIAor+EjyPyXgXXBgRqMbN4TYJL2nMaldyYBpB
tb0xxrSgfxlK0uI6/zS8atM64QVNYVzuXSbVy5676UTQZdrhy4pndKUZHwJAVof4Ij6Nvv5k6dNn
LkLZlIli0rjFS6DZbDSb9WsQlJwQZJexGXb5z1SWtAonwdeGdqJnNg6DEcDJlUWvRvr/2vbrka6j
0dQ0nwnajSr4F7VYGik257u0d+XEx6dm/XE3mHWw8qhyxovv8ETHkVyizE0D8bpLabRkm3NpLyyA
RdJTNNYwwJbECpIbhOP4gFolKkHoCAZEuAs4Eyq6RMg6YQeJqzFglV49KSeKNABy+5FxBqeXpTMz
CB8nwPeeRikZp+SBw+vlv6BUim/E+VXAtMLz216x5r2cvb0ZYwhi19ZmqAaSNw6QCwRtGAcXvhnm
Bvxl2gT4xdUPT5ob+0tgwmc32vM734fB+cX3BbWW8ICrJ9pc8vdtLU7jp9QA+3DyYQrWT+fBNBHu
rd8Lg8Lr9nkxDmlS/Z+QGPrGZKZfuyvIuw6WH9msr6Mp/DGFfjvSj7sOUF8GTq0b4DioYKtZp8N9
UWdHOp0bTEehRRXf5pKGJVCkMWGdQqFbH61y8ebThNBX36UJIjs8oShRB8mERAK05+I393cR1eeI
0bF2FIciWoDKC7kxJ/DKJef7O39ZN1AUoNLhF8EjImJ3cmrROEKbeIMp9QfIvPCw52Ewu4uNX0qR
0+j+uXmc1iNPpkb8mA7FKyL3xXg3lKEKQYxULLTmw9l41XhpdHHlh9XxHoip3k6fNiP4+n6aLJ51
1+kmmFyZDi0XbzMQDbExkUcJx4bsSAhCbj3SI8nRjIJVx7aQ+dn1jJ1TeYxok35LsEN8JG4pC+TF
SlIDUcrcsKAQTUntBAVsweOp3spMSFs/U7yR05ZP8e51NxvAH90rCXHBt/m9ddz272/nrxSSut6/
1uLZpD6eGejnKc1YNfQiropizP3lyJQKX7ez0FHicIeN6II8PYLZrdN5JT29faObR0tbRYspyifV
N3cN7Mg0golLVk+WvJohJMrMdML/5mc6pzuqGCpw9BnMLnnPrzvzOuRJKAmFG6cClV8PKNGKp+Wn
mw8IfGc3lEBUw04vweL+2rlz91aPmbt6kp+9srrr9bM2NoMTZxRVKvw+B36cf+X2v7laortwcB1O
/XnWlzmtcoPdUbZ7j+zpqdCVHy1OaiDLiBZ2/6hc02gtTkFau1QK4rVCI2y9HPmIhBtBHFnnFX5b
t6/jklqvFdgNgqtgExTDJNNXuMhvhX8hiBpXtH+STRf1atXdTpbBgsgoQ7sLsHba3RRAdIJmTlUd
asekK5bKs1rEi0SGAWcaTFkAgPtNKCVTAX4ZBpg+9pnxU0QELFz9UxEv/d4qvcV3SCg/N6V4b+PW
za1WW+NBRurqrZUKCq2ss/+ejuvj5WgTnfAhqwbvHQa5vqhMqCsyzvq5VQwVJtc85qhGNqF0B8tR
wazdvX+XHteyirlYheVPXV1pekgHpkNqlq+1UnM+Fh4cX0UZo/IgCGElIY54BGAGogfKYfhtU01v
fdVbjPf92kR97QJE0SwNy+NTPBtvxIMbEwcXz5XKw+pZ5koJJw4NijufEWKT+WT7JGPMK29OGMn6
sDqcfZZOMTWQ7PiwBkcZHl9nw9qo8j0bXuft5VgTsddIcmtoj2b+9ShI2X7On+uDyqg6G6zng/Xw
iLS9bm1X8RpDVftsgt346g3mzU0BU/uuTJxUB+ukSDsqrvWDmiQ5YfS6hED+ttBuPBfG1cdcf1NI
yMKHw1QfEpmtDrMvevj5sAZnqubnHqn36fB+8Q/R225QeD9+uU1j56o0ro1zz5D/cBEziNck+8op
6z0AOSxfSr15v9BbJ/UhMP+tu058mpHKjMZyMO83om1UGTuCjXGj7w02fWFYPCNjgBL0OJ1UJ+Ks
eb862O+aSD2C6mj/tk2yUg9HqTAurwZX+ixjMfzxjVxtYbzsl5QHR7mIfnZlUEFeOPrXWF5SHdrL
08U0hId0Gq2v/SW2rXohnJhDcOvP/wK0JaA4Gu6ThwqTOeg+o4Nhrg03v9NHoZ2JgX6xG1SzMa4K
ZPQTmt8gN0a82XwI4RIootWT5SGGWCJhPVpOVk+58eqJRecUzXadyPw3ExGM2LQUfrhxeUfuHeES
y9hHdcB20q0ygUH4X24sjOCR0hB0VV6Edu6A0GX1bym4cbh8Sl40x6ABxeVqpjsbaQjq+wRUM7v3
dwOVadU9wOVf38BOd/wNt/gs6DoeA2qWJNoTPbMQLJWjFe77dznZVd+Ce6efbbRl5ZcLEOmVE/XC
P+3dsXUL1/hX0N/bv1NX7pbIB8lDiC+HRJxjYBgjIHpNg5GboZSiajHxMNuRiDBD2R3tRUKKo9sn
cx6ZhVICj6zelsan42+tsNcAVeUpJfmaIu69Kjztmji7OieaFFYEAPq2GVywrsuxKti+/LVekPhV
h7501+uR1tEc8nOP4zfrwonyve3pv1Cgre0evr/vFExiWj00NvArkBqJVtaD7TSXwAnN9W+5kVbx
pji4HAm/mNDj2Oj/5YNa1yprLxahU2rseShM/dN6lXqDTaiwlYuKw+2L+hkwCm7VLZnp/I7l7/XF
42XxWZhKiLtzWjYY+7thhdbOun01Di5Fw8OdA5AXD1SvT/O57uUgHRbXTFX6NBMw349fxZOwUTN3
i6vODaSdyiQ/a+/W9DQHt2NcSVtb44fpj6xbm6xfX/VLs0nmhtCbyn2WuWQZz7xV+O+UHzVmE5HB
cWxGWrf8lo+AV7VFdhMYRQrNPi4bNpYJvuMJMfJeHi6yIVbWkV6EKcB/YGgi5S33HnNm90JyccvO
qnlhxX6JiJXKVk88DXIlsGa5Gp9ncZSRoWgiBm6/Lhh2RMhrBJpP2767RveeTTm8XMeXt+PX4gkX
ffMC+5p73rxU3lcjZJjx4mmfzEZmXcwHBfTP4fyFVvYC77GZfcnCb9iaGg3yJ9BabZ/l6ITYJUi9
DE60jk8J9flJHoGBkOquTzMSZH8xwnPFY81G5YT+/1Fcj1wfK6hxUdVoO5JHJOcXsXCkuroNs2Dn
LqD6NFrEII3+blA22h0+lV4Isukia+e4LKhJitn7WK5ziA0FRgePwRfCvdDjUhlRWFEM/cz616x/
GPqNy0iC44OFDmFAecrDlSPJk9KC2UjzB57y+iIvOr1sRyp6flNbIjSeWJblJMTMi6hyn/w5HfwG
KZ/wnHym/gxkm5IYSXPhhsGMJpeyVaFKtPba66eTsRSHF8i+3Gos1h7QfR5IPVLTcYOufz1R5vfa
ijVQoUKVt0PsMg8Oij+HF5OAL11D9YrdgNUyOhjkpy5NlGBNWInFt6iWtzNuureZbOFbrj2jAuY9
GcZfVE9j2lIlHvE4gjqlLqCuX0Ye3F2Fn0bdaalZU+bLbn27+peAAgwFJhQm5RNxFjKHPOy9HtUh
8B5QR1RE6lE6f9MeUAULJZjH9TekwSXfUXurimODZQsKE0ub5QGXxNZ08DpXYW0ozEwDkkjT2P7L
O0JFTZ1K9hP+LTXWswuFOAelFuP1+w9Lazai1NJPy19rzXoEMuegDGbfBBIl11dkOTGBkzQlXxCG
lIqkTRU2g7CjRQezZFCyFLMfon1v55TkQ3QDlAJTGukhl2RNykDXbujPFYdKB0mt1AmTpEOlqP6m
kMIUOYPjLGvDgZyHRhRCyfyhB/L9aaJTnhQGjprMpbe6QwRCGfTBacwlVGnUXwvbpqyrUhQeLTVj
ntZQP2ALZlZI8X2R6/p5W7AWwM0q/dk7G3HuHiU7xT4unRW0sCi/tU5DiR5V6/ri2bzYMu1W30wr
tmyyI23ndPam3DCtdhFzikQlJ3CTzoWf03t3gSYIVw55sTq4ql/XYr2qygW3LzYE6g0c/EXwDqRN
NrhiHKORucPTwL0JrebBwfk2ceKqrRe6W+E37IJ5DrOe77Ga7AFWhRRjLqfyRy6DtH77dPgIwdrl
q0xVU5XvKA1/k6YZ1/KFFCwk+Nqm81b5a/dynv93wnudLD/Kif5bGocgeHDrSddC64r3sphVWO6R
AIMu9or5qb4dZ33vFK4YxC0i2ena00s4d/W0XTPNyEk4iCrYIeFGUlEV0wGyy9+hdF3vkAVU8FMN
rz/hSD5efJ2kbFirBbCks5N2wT4AajawS1LLlASmuF12a9oU2ko4v5WQuHD/T0S384Zav24+7r+S
fhPxVFlrMdsgc5+bYwCwfBjcQ+0CHUxM4cRN1lhEuwHwr7zIPTxLmuvVbujg040oSmKZGyuxFA7v
XhBlQxnr/H8s3Vd3WlkSBeBfpLXI4ZUchRBCWHphGRuTRY6/fr6iZ6bbLSO43HBOhV27dgEOzToD
dIiPYAuwte+70AAw1zvK2Q0YMaojttOJ9Yk/weOx4VR3jYIyRNKEbQtm0TD9AmB1Y4pyjUcGu+Wo
bTlxl0C9IBIsiMNXMa2wwFNrM6DeqXbs9tPgxNncf5XKCzC2VTNBXUYldN4tbjXN9XbH2vmuq7R/
ydY2Kw2bq6FZgFTOqip+x84mW33Jq4q9FX/a6dN7aktGoCSmyGWq62NNKx32G3B8dqreM9Xk6f0G
vZ7jY+HhkqQmJFsnsZzx5jzyaD2Zq1DfQDwTiJm9lKeTkQxo8eYM5CWH2mPcuuaC7sk7n5NBjyg8
lqUV/sPtDdlp/lKd/UV+Wj7KD0l+Gc9z88exiEzHiCvj5reDGKWzqJ0ReZeZt/mhuTv+Ws9+yw9e
Dr1C9qrLxDZJ6yI7St1GubV0+/pxWZ3LAyLV+lvz6cEYRrNevRZSetMgeyE+3cCKOorGblF+zCqx
JhsZGvZ5vNjdj4aD5KWWumde87Lg9ea3loxosQ6JgmC/D0N2hoCsiPjl7TIn1taxulLHgbkzsD0c
e9oamVe9Fj+AQkEB3FGzdF/dSigih1RbdhqrnncjqKwG2sts9k0PIkW3UDximXDV4dAKikB9Rbz7
rLM1UYSfgM0NAFU64Pqz5yBVUOGqLWq/i3PTPD5/L305xbCmkzQutomVtx+EhLX9eOr/SFpyMdWz
OJU7igKMbjctgX1TKPtgPadUMoT0HiovAnwLkS87VaX47VLHrlKKQUIoNmAz/j0ksVBVUg/5Nrqm
GQ7qYhIkWNj7ctdevS0f1S8LjQQLz9afvS0+pLWnz6VCivoD3ltVoHluMkxt6qBqVU0LRvH9v29l
tK9NMWo6nIXWDkQ7EQuHQmEQyGQ8JAjj8rvwS5y6fLfOlqQq70CeI0zGrM3Lq0vT2SNGSXXYFftp
b/y68ooFIX926hC1eCG9rW/+2Gqx9XnafW2Dd5dojH9xUcAwNT7ljJSqmfAMb989V9zkJMNqbro7
whgG6EistD9Gt/CMQH8zGcnmOlPZjh5v6bdjqpFhAzqPgcK1wACqc/jpXMxaf0s2M6/S2ZeXpnEE
WVPC8vQpeso5EkLqRq/GTWgAlBt5/FyIek3PLtFKfTfUaJbrmsNBeb7AYpFIEs7wGebrMOX9OURT
iRQ6z/C9OEHtnWzlvB/rdzGIDAs8rNaVLPFfkp+ww7Cu5fsugDcU3TM6jevq3RBq4KtcdbIrThIY
cYOEq00d8FA0CgIDXV6wFXavl0+1dZjjTjSDaM+yKVEuijwxyL5jRAwqXcPCptIaBEPgHOSSD7R6
LX+p4rpLh/1hgJ/yzPrWSpkkue7O7h2iEzGj20bEUDppNenN+8Lw+bduqsIueAZzHVlEN8JT9guT
XFsmiORtvQaQF7Ro/IW8yqc6b7G8fcNyDiwrVnpDpKNtrO7jq974XY1Z+8NOD1h7e3o2Tpmu14vm
vrk037AUMNyjkr50JQaehiUgos931DteM7Nn6Sb9ZiTNR1T3sm9UvLcddZN1JiSmXpq6sAxA63Hu
kdyehh7uvNihcP/9EmCbKknAqtx+PEk+xJLHgLJRMqxkxIoP0tVUi/7sBwL0VVXNQQhNgQjTwlEV
8p4WZtmigtcWiW9oHShUoRzoM07q+dISw+khBhq7wzsBED71wflGE6tls7dvfztjsz9Z8PjqiC0A
wBhRzC9CHNuXiNiLofwOeqCDRBNft575rYc61qJ0hBxPm+rGIj2cK9fHkguorvhFRYPQd3QOmvj1
YwjXdiBtCgQZ1cp7t4OVykIlxJYuKpMCDP10Humt8fjWPHTmqj0HbnwzYPPpEIigMm12dd3faPFR
KbJ+9HpEM+zzdqjEvhnb2dY/Y6U9yIIDy/lkt5G3ZztH8+/AOa/dO+F5Ehl0P/h3XyyC8s0WfzfX
jhoRVhP8XhUFvC6wT6brAmARoagQJseCirtuXcZVZ+xeFLBWRbJb8a2eW9KPhO9riFn+wJlqP7rC
wwSxs/mTDy04WHnrrhvQjECGEwwo+lGPmWPCDdB59vezLpndVIIvAQyP/UnY4C216iu2oVq9MiPF
RXveDYkYLZBcFqWgLkroSiXXTVpBOluKIagQuZHIMjXKTZiNaRS2LPqBXDUTJAvMM9mnLkYEVCw4
WrBaPbNNDi+eY2pC9iEGnvQUj0dWwWG47kcVlKlvzTTHrF/HbaTBlzcw3Ey+qgoFjsqy+qIe6acY
MQWo0xfdvtvzz1TmMpW2Cy8jdOVH7bsUmfsnQFQAyNvenKLXTUHLuGZv8dy0YOVun6l2VG8gTdQ3
1m3pjvkAz9CEpvHUrK9JFH13XSmY9UuCiTHj9AxFFOqToDfqx/2xjFqiysilkH/ZpsuUdeGhhfqa
cXu586t1tugZEduL+JGx4Sg9r0iVlclV6QZBfRUn9C9rhBn7ALDgNq0GSpWNxMiGlznSDsjbPTbT
sxJkTVv6wAvkUeGhyqS0LCJUN7cn4hhE+OSeK+Xx3tJCrWU6YuFOou1D12ES7UD3rTW1P8xvqKTS
BhXTDrZXrJCtIG4q79wMEtc34Ub4W0XBkxwHtQdjR1of5ev4npQKPt2NhWXliBoV+p6uPZhoszBi
cJm0Nh1pp/wrb0E1ghFKaU2uhlwp8ZeZwt+XtPr9sjiNOv1jOnC/uui1UBnWm9hN/q345sY4Dwt7
2RVmGXdD1NABXlp4wE9ZtiCC0M9YoSowctdJ8c3TFgkJb0RRKRha7NQEUUH7pCXP+nHX4ik8PYwM
Igry/LwC0h8s+E1PfUdsD4WNfTkoRnkaHkocyQQeeiOAeMOT/VWV2yMSzkX5c2hYsheKb8f2+Uji
ijSb0utLlEmsKSO15hHC7ZT5hATWGLZzC0SoaDCLgrQGG55PnxHClvpvhGIdRci+uqlpwJu+vj2r
T64AqPSnrEThe7CYdXjmAQQ2NQlPl23mFl+M7tIVknxEvm5josJjVQy7x2xTRTVpfk6Q/VeQjsVP
91I/dZ8IA+OtRFCsxSL0AZjIFqxnzzEtjOac/wxhA9ZL2prk33QPbntmuPoeczys4oE0MvvKYmaS
VWppEUUsIqOkkEBbLuqbvQM5qYHykY+to0Buys5zr5CGESYfpgY0rAaaEAWkwks8z/b5IRSI9ctU
ErqO3PXyICveAkA8/PB9HohJe4uCwnTwBG6nb6PFOH7hjLsP9s6ArUPX49GJNE9H4w7gKdW8DBFW
f7DUVIAK2aZQJULHsAl+jLxu35L4ZdqnKQ0J3eiX4WmqZTWKwgEiie04DtoQir/qt0G8ssnc5plp
EOrkknQW0rkMDlN7Aq82QyumLXxKPuqSOqF2oX3MQnGAL5vr6+UbnV3FRAIA/bq+oUULnYgL3QL3
cuHLqq9E++2yIQyZPbeD4BVoF8Z2iJq49sfDk7L2EJri4DcKJyG77wlZ/kxDmQ808bXri2Ekg3hw
j2FOyycVJFGnJhKs1f0XG+Yv0LXHd/SQJMqCNYVHgZm9j0Oc6TyodJOfxNO+1rd/N8dKFEwv/fX7
GLXmp3YRij5RwB9kn/L5TT+BSTYxxasEHhy33eBkOtrkRYhaf+4XSZxio74aLAGktz+Hd8Z8XF9d
60ezUFxK6hWR2AwKQ2hdqe4lsEueMZF82LQSjnN12VjcarbRhv2LhTfr5VS75p3F5yVdXv3eGoE2
7l0/b8Sac0pCrSLp9kXpgozaPS+a6d762pYiJlCTW4asd5d5TDoUqtPX41rPZiZztdg6fFzFab1v
5mnrpTREtS4/nX2DQsCyeiQprmKTbl6ZgM760jSx/Wc8TZ56G0pc+mzflGOOZPkQVJpGxF1pA+Id
vWP5XCkqVZV41kq/l+Z9tNZzje9IXYt+2BA6nb9S2xcpLbv6r3MQlvNb/hZELoJc23W8WNQRcO8A
gUn39GiU7qkiG/BMdsyUTqqRP4UO+ZLlNHfvRHdBXom6kp4NEhOdwxZpZpKyrzEawK90SGQOibZB
WcnVm2VPRVL+KJ3hc6LpuETtadZjodGUdQhr2PWpa5VtQ+p/bN+X3YMYneQH1ndoUUpyd+l8bZkl
Z7FiJwZsgtwXWAJpin05oAxm0YdG2IpghKQ27C6vudb/+cMs+ScMpbQC63lU4KzUdSOqFtlTNlx2
V+dXDhQMr6cgIoOV7n672kRQfewsxkhVMqCevCn1lHRM7bbATSPeDjKN40CQJWzjC85UCBvnQcIk
hG5mtB9Ez7fOam8DJ8dA5+isFhrSbXDqUa+Kf8UX1MXGr/lzdzuaX6pFZK4lldF86fTSTDezb/sg
dunQ1K1Y3kZzhtIdGceJH+idpYU7LiQmfbKphitm3f6lgNds6rfjxGPPfmF6DaloaSA3ky3UwmSS
AgYoHRk+DLzkfphcvd5X6v8Ezq9b0+NaW7xX9u7lzaeyN3TiyXb8kVF7QwNZ9wMiPN5V6kNe9fDN
zNyJMWk5h9gt16/UyaKSr/+fl5EDzjryJuPV0FB2ZeZZEd1tgdMPChNiHbCz6Ub0xm14X6ye3XT5
PV73zzGaTezNrI+v/+LHaWIiHTBaB01IijYPncql75kq4eUmPDbLmBKnRAcE5F7LK7ADrXWOUtPk
A/FxIe6aRXIkqoKmFRU9ZQm8kD+iMdOyXiIPQiw2wLRF6ef0ehwb2RFE5cgtFbS0K3y+4KOeO4r6
42w10ebEryNJm+2DRnAnRNsPJa/e0vSAn7Jaa/j1dClz66Rv9eQFF3Nh4ZlsQFyj5hNilRlFCNwf
MCaYlCDeTgL6QuYPJy7ZJj358iXtKnTI4QYUA5UOtb1IaA/dyPICHCobn8dpKJZHbiL+DQiXTFFM
zpaw4E5lz1G9gRT5U3g9sB8kR/qPcyEDi06XC2qGTOswzMuKTOUZkSMidGUvLgY2EN1CM5FxurxM
08Nwz/Yx1xWZgAYEodtmZiJI3Ld06q/O7cy+VXh0VIp2Te0Zpy6XM9PZN0BS2/X3m49Duq1gExyl
w/C/bn9llFv3uvoqZBt5DoTorgjzhWSUS+aMF+RE43bSsmT1flavlGSBz+iCYwZyBq7qnSc2kzrX
xkZt68A4T4QIys5Di4dN10rWC3EKgbWQLr4amQyT7oTdYl2q2Yqgo8XN52VW91Zy+UopF4vzpR1z
5kNbFr6L70HultZSxHaUKmmkiMYu165giZzD88aT/hiIAozeRqQuGjTYOU/Gr1ftVBe++Nr9kSso
Sj1at2JHVWOklWWtcM2fsxt2wLZDS+r0ZBOgW1QeeSoPLakuLP3eIgPHXJ2mhhgeI8NUfEQCq9Kc
ZaeTpHRF2BNDRiPdEivBc+SlYbWGQnhyeDIu+yGqd7azWrXcHa3nuzCxUezoTQ/LR+I9j4ADw4/n
xfInSNSLAEMyRUwb/U3X1TVCqlM///nTf3TR4nuX99xEuSK7/lSFdLEji/k8mX+H2uNwObSm4eFv
S7IRk+UUxSbJPnmM49cgfaRGjK8iop4eVcQYSds+rV7n2H5U9oyA7VEp1F3nfNJ8BKpGsa+8geBB
GfHZxwgbx/ebuO+Is+096HVi08uVd99hqiVCW1DG9lDnWGTkfe1TNH/HUaYUmgDvIHVa5E46os1i
bmlT0p20/QsTIq9kAAYm5LlFrSHwxOCma1f5gYy8Siwsk8sSBEPTl4/1YE4wsHGuaxIf7ydZerS0
SSmLFj/hhFxTMgkh1KWBIYhIhGl5qoI7k/RE1Tl0WYjkcib1DUEq2TdAmxtGwIhx3DK1G82A8P2Q
n8vGQQ+5D+nQ7M8mUStsS8lV84KLT0g/356/j3sGPs4rh08aD2rpWPSFk/677uEziEn/Hp/bt6OE
5aantBpdGa/MHtazsQMtPWk9w9A+XvBSsMcRA3SwnyoPGFE3m37d3zqAM0Leh3yHQQvYjGh7z80l
P2njFaBWMupdh/HRXQlUBiEJCDSNjm+fysqJC+KySNPFzvnrOuFPLp1ejIsOzc0TWe6KjfdTj/ar
ZNlBouwbnE7IHsMhEmmK5AWhfLXwnScq2mn4ifOWwsxtpiAM5OColCJboAU5dF7blTKRtKtN+9JW
wNBcFzvReSlDUVrV/yjCl/WrkkkrgOAMh6tgAQU8CjvrvmJYWo8RmlrJF0PF6cfZIJqXqYco54k8
PYrNG/UA9xMADucNfPj2Gh2MqdG9/ZIMXabxu4R0g9a+fCUrSyb2yjELR56SZ7HFATTX6PujKHW+
fwJb0+AKPSYsBRBBGkGaTcGPXeBU9rmo6283wopDV9oUOQzKgduq8NqKjsnBASmaU5ba8ZjGziai
0D/OR4HKdo+NpKJxbbBBwibNrwsRkWYpO0plUJcacMahmPrNQLAAnuGP7ETH5rr9dTcka+s84HQS
yoOwYiSjs13/kxnVkcaExPqO2dqh3qdFdfuiObgzTrxbHY4/y3ftXGkhjmR7WQwtGcbKQz88lHwU
woAGd4lP4VnD12Vj2SJihJYmlo4cwZaca0cy8bWu5xDxxDr3KNA7VJhT+H09Mq70eQMDhrpAfPCN
EeqX1u/Hadx4GLOkXfSnc8TnQBGeEen/hbhxxOsnwpZ5zS6JmYsieU1a1eMcVDZFytsOCQeLvAXm
i7jYzN2wTIxYG87L1Fo2CuI0GWfjKOoG0LFT6L/dImcEwcaK1tifLlaXbSxyHbanrnunqlt4Qo6p
IDmTXbS03SJ30vpbtkLSsnW+TS0TvbOLX62EJqdehhhSL/xLGu/Z5MDsUGCjN13WJW2SM2Wnlq7I
HfRkw6DNg7X2QW8K1S0nwRfVrgOA+/6MlxOEZxzMaK5LBw1cmGuRbBUEnlfGawSqxMhdG2wXQRza
QdSQYLA2PPduUwltBpQwRZdy3lziPUUNjNo0ecpDXWNQrr4f0HaStSuRZkIfLvon8xo16KFC/a9/
cyHH5aDRuNn3oFngsyahREeOKj/mrXbP0PQiASuTz5IhpswhaGtfRyRES9UI99K6/gVRkn+6AoTn
aj/IBU8EpyWMgiprfvLLrRYoFraeRJQWTdJ/Y4DIXTYsKrcEbJVtOm3glXHAfW1joi8QwbIPxQNh
onMoGlvLRmqF0FTb/UF2UGt7tI45Ffzgvot+bLioH19eZS9RbRAXsFZRRuHCRVUBDnR1pePAuWh3
26nZp6wACj/3wCoh8bCkP0NDniHaLMGiFyEhn7NoMGPBl2NOdqaT3Fv0mXmm+8TKt7fONowAzdQO
kbe/s9sa+gM/0Izp9kfNMQQXZTi6sG3aSO0AbAOeSU2UhWn6FMsh7NFeLhd9i/Aph/5jaUCenD2L
fZAC2ASmoPuH4WGg9QMAY7suw7JwGXFXEPsBv3NTLZsW+2ZgmbtGmnZhclhCKsrax5kxffKzjhsX
cLUCRD+U1bZNvcxinCiJO65mAXkehrtIbdtcpKIHFiKuUQgIcQ8CQdNqAObFFQqXAxHGGGIHGbrQ
SW4ap7JgOsyXFMCmXIPiiRhu0YscUVbaY4xoX/g1XbA5oSx3U3spdNasXisZ6UghwNKXLCnnEERY
tW3G46CQ0hXtobgoI6R1OYQeYcTx4Lniij4CFi+5BPo4A+3CLRAWiqM0ZdsTVkbdCHKrlb8tiovc
lnTaty/IUPiC9mVGvFaU3ShvuSGkEFM1CcFVGlQMfQPYFWWzVLF2ufSWwgmcCepVhVOEqayH02E2
wVp+luUaplpoER28RUHkQVi1YBB2zUwPJ8n8OANCv+YQ2wKqxzS+cz30DC87oA38oJvHdarFC3hR
rAOWBK7z03/wGew+yd9DiAZLUOcc981oTq61ma16u2mew9h0QxwONnC+/fU07xND2ndTpRxiqE1T
fxFYyBiu2vnNZHN5W34b4Kzv+zBkftwRfJSNJkxxU4MsmsBCQ/gx8W63mKEAiThlR4vbVB4cMuIk
K3aV25A1So0Sk91UrQz32CDykYNCLhYDNaCFLu/+/lhX+7ZfkDvlbfNCVRqQXf5Jzhq56+fZnVym
ZaTGrJeCj6eub1aECoYNFhWsCrdvboTkLQwpDC0TWbbBEXQeljOIqZZ1I98PurdtMPdIG21Te9a9
lXmEQh5k2pxzqRr1eYrUo8M3oHNGQ4UnWtTES5xuodD3jKTPqQYxPeDHVFKwS7Xn3zNyED15eGYk
q5fqbWX1UuGgZWngrGKdyPSWyAMU5O0spS2afdiJuTcCtqQ4T9t3NsJHCn7WhSQjZKQZIiM/lLzU
NJ079owhynr5ZqhTmbUm6LbwidvlGuG3Siv5GYlGit5BALYoHfKo92nxV7g/2/RjnDjYU/pK6M7v
DteGI3tuxNLpwCYmieTECzea6KK70Mh/zZEpBVpDIaLIeLwJqlVMPGbLTfudIUnk4e91IPNtVS9M
rOPiEc0+gsxUzbH8IFc5qqfDrxJbVeOP5bec8aq/hBxczM7YHwcS4Zhkjzuj5DVvFLcx1Vnab4T9
5mbsjFEjwCGdVZqcwnFBlEq+RLF0/GGjyF3irh9HP9NYhFZopvlS6IROwb0uIl7VCE0IemBmBEZY
xNO+swRRrKukRIKIOXLjYf9uJlu0/H74pqnn7sJsT7fLr2305Xc82MFaa4VVS2F7qgB53fTHKFku
1Ym7TmjRWs+468DrJVS665zXydJ+8wuyRg90KTbC57lUt5daPl99WLOV2aWWFp56/JnmMveW3P7O
qzFLwOeaJwBEYB6BzuwuKMMw5loDkqAryVThbS8rl3td8/Aqhj9Q63spefCsnsrhDTKtdGvAQjT1
Nm0qZaFV7Ue4YmTDeNnTFGGtw858uB16zHYLZbehPBRyZSsyHw68GnC2TPNOcAznzNaZqNjz6hIe
78Q2M1TJNlcW2A9cdMBDZFXN8BGqqgMzavyn05mLY7RixF0UtPovWUT5tRNPcfhE9Y9lRJv7xHI6
SC7eVCiyFWEL1pHs01WvvwM5+9JMKGKgmaN5Hl6ToFpUA+ND6xX3r90YgAbHsvB+6n9lyVRL/WJF
QWUWSGUIpQ+Fzpb8T12joxqyCNsNszndmSUHiwqx+gSuWQ4B9qzMBijpbiwspe+vAGBr3z3wxYJt
4wsuu98mmBSSsYtc+YkbjvbQsH6bJB7Gkbhx407zKvr4LDTIp7oUbqz0sn6lAGYYe/VKn6pDIMdb
eQbnqR3TGyyl03RpBm5ukrTLpnzLavAzNOAcH2r2y7CfeELFmk69G/FScZ7h1UzBoTxvEfuPkZmP
qgL2tqFzWMD9j5VSD2In6Yeyk4rckwxowBbd1grp3+NsD5eRxuzy+99i/KF7Zv5dOUyF81RflxVr
wB6z8NlT373pEdfRFP4O+ebVqZJJZGvQQm1/pFNKQN3dN20Xncn2SpsNDeBageb1RsQVukLzh5bE
oS6QTN9KiQ8qquu+ZqgfjSWhcW49HgdYPw3Z0iK0cYLVHb/wo3Dq8Lr4w3MftSf8NFfKPx5XwtKK
BWXLOs8gF4oUvmE06NiPoVnIIz+bbM3P2qDqdVGF1vUgFiFYVvsRGGwHy5Zp48FAkUP3k4q4sdSL
H4nRFSS6GCzLgBauU9fsrtz3NMUVXMPu+8jHCn0k1IGYQrTdH/89dVe/pMa01I8Dl/+YngfzQHLz
v/dv115mZarp3rzRZylQ/sxne9jnHOnm2R9rxlYTqmL3Klc5NRJxQ9egO+rJbb682mHSeMGBy7mV
+rTD1WsWA9Y17AIg1pZc/In2w9fHon//kOYTPRa1aDWfrIqIRmI/azw9NOuqqxB76K9fwbHVZNVM
h1DCagGK2P3NVuEel3JGZKh6HVfIvdxH98MgsSyvmJ+XuqqjcTkNt2Y/2jfwepKzFr9K8fZGrIk+
VSjlW7nLb0VYK8kKZDbMuxX4EIeNgMDcGcGIhwqjiGMyHu2QzscMBbPX5eH3tqedQ+vztG59ElFw
jZemx8vG2Hky4fHH7vvQ165U2lCumcpGAuNQXRfyIeYCLessrC4aM4+O5avBI2Z76O+pCI+yy7/i
P1TSxcvXduAGrj1VeK5o9gDOr3u45evgTJ+OinCyEQI5qy/JNtDRVHtQLzvEbdynjiJZGYbarHB2
oD+Sbsvhd05XkcJcOhrMdp+rj3K0HK5rBdNAKoW7uaA6rVKfeYMz6afVbuX6ZV2ao0Pcm6p56eGj
S3TazItss7UwAATCLWoJ/oTiA5uyKNaoGRqypDkibRaNcszXSsQ2Lt/v78d0gz65Imdfg4AZAJuv
fLIb0jH6CD8Lk5+uFivltdO1nEmji1bVSoIBF/AQvqRWcui7Zr406YErYuYOQWFiDJo+JM0k1+p4
ZcojUoBBUPpyJASCM8+fL5nP1+V04tdpH+USuuM5vq3wo2W0csu9MUzZ+d89ovZ4X7/NpxHfpAot
MtO3b/krj78IKVDlTg1663MFgaFYun5IElrJ7ulTPSFfzaSH9+s/Awswzy1TgYqsbZujhrkfCsQP
u98XAwDFt8aeUC0oaYm4HXFK6/PvBwFC1lexsJ3b14MqEVLneoC5xk/12Fsdk0Xd7HydqXjUNxM8
kuXu91b8o1vQHJfN5EirgSI2eKIYAOThNfMr8VZ4I/uiTBqxXm6ilmaO0FwSlXlV7bORrsDPC+S/
ek8N59/Gnv0kaFYWYtKAeCWiK9fxCcgJiTotS1ptV5/SBPGtKQxH3YVpRErdbtL2EFcTSBNKzzcy
ehtgzSTG3wUxikHmMNk3D28GfQMT9RlhgxrpJN4Yfx5CLbpcJEUFSb5dvwDxFJzoDUXhoyLzBpwt
Vj3443nTJR99dW9v1+6L1aazQDHr5eWT7yIss95OZiQHbyjn+bImpIeyXuIPafH87resgpE2vYiX
fFyMk98ZnFC+5i2wb0ZEL2bqQXdrCQWFzhf7vL44JpN8nwn2lZGK2df7bZrxmkA9uX1/rM9+i554
MyuzgEM4j4BXQANZVENVltyg+rcLBZJHtb0QWgvMtSYxLGYHaiU0xqEigQ7dumw/W7BJDfkzBmeX
OLRP1y/Fh8MQIskx8YcwWGMQRVD4JayqGm5u/UvgxUaJsBPYJ9IzWVmO5vHsX/b6dXYlsuoT5TAD
ZdKlWa5JHHKz7XMB80R9n6jlVr9FoFJs4Ql2x2bvMOV8VoMTrkPiNiUg77FWWRtLiDNE8VJl5RQ1
GgWc+vL2iA67yxDlUMOJ8sJAeHcjI8fT9Xg39BcrXwSFgG10NVFMDX8BxRiiRA6zppBHIyWU3ulC
acKYGvW0/OYPkC0EjXJYI/HKPxHlct73yXmyFeWK/WW+JnNFPcvYl4jePEwkxayONY53okDt98Kc
4qURIS9TYALUpeGX66lWLIAGoTkpRmrTPSfeuUtQNCgjoh3hmIg2QiPanLvaz/RnurtWryr1s7KF
cDUH3OZ83g/Rl50g8eK6CFsfEC1E4rqsotl/adT4vZIeRgAc0+dMSY3vHb9nsK08Yw8hboqrJ7F3
P9QPVz2QyJiwHHrqwUNluukNCJS/xRu6I/0I3RGCDmXOLcqy4sUhgtk4Qu6Hs7vWltX9wIAv1uYd
YQUu9U/5qbEWgS1xunAyd6EOThNPptAEHuAxETc8dVvWBLgR9IdB63XYwSWcR8T3Lg6cCSoS3/oV
a7CR8EQyguGlxJqCtaM6Imx9i7VEgBI8hjNDxmGerhmtYFhdayw2/pW9lcw8A2SOtl/sHd01eqJw
UQ1EuUq2nLxxATRBT6iXRfot4CLWixZuiDbePx7acjaV/Vd2mP+NZ1b8TA+3X+eeoLbQZk5vOp0m
cCzYI4spp4bMRxKAS2s+mFWisugRxkgvRLHKYvUxs2D1facb6KV6DimDVs6LmlI1csg0+9IgUls7
jhYgFkcZeepc96YGOZBKKKEK036oJ+QawdF5YyBMmIXaA1uo4g8TwkVFHJTbUazgf0iQtEIaKmo7
FOIaXY2cELuUdtVlWkm1w7f7If4JziGZPlqBprBeBU+hyXWpL0OEZ10gt098tJRP118+e+9N/6v3
mu/NUtNM7GbzPf6tV+t/RqVSvdoxxfv3uNRqlQfXUnnw7x9jV2o0Gv/+3U3SNTv3pzzoD+6lwa7+
L8bhDgbz0mur0UiVBo3GoTScl7A+/Tkw3PxUN9pcEwqf5v/l//4jzv3/C4fyvw0CXfzf+/1vVWs1
dr7TSICSpz/Qr1q5l/4BMkrlodmoMSh9Xh0MGoNWyyhoH4quCr89C5Yff17SgyUdkUTs+e3IOMiK
2SiaK1uzihCIBmBKYLYLE/oYKuhaqNfLK0jqaIaEuYiUoxi+1CQyK6ol3RhcanRAvnyjc2p9zpuC
OWs60zkOZD2F1qEPCl6G6B6NV9LvSpQxtQl39iqtVD/8gwS4f8c3olR9+ZawsA2ol11cRN3wQLWA
WzmGqFBVUw/dR6LWJVUTqAA7YtM6EWboXyjXmU/4dWfXgCRQFraKRZKn/nw39rcpssGQ4Xr5Oo+u
oz0gVUjfNfYtMUGujaDGxUgXEyRXEgXVekHl0ggM5xr4joh2t/pznwguAZrjXfVqPNyc7y0xHhLe
gAJ7qRGwSSf3uUKH1kbPxI6H6aHWIEyT/VQV8mQlLtIEkX/P2oYCbfWMLHGVS+qjb24NreCYjZx7
fWkeVOeFn0yvJZ8azX4Reug7UGaiAoe364E3opoR6T24dDwiptiFvN5foKDALy1jUQcrTlXrgmDw
rAOW4Jeqbmao1laJSq7mg/rSBLTfFuXhVXQ9xC/Z92gtb4PjzMsCCebRn02K7FbXymXmyJ58XVjY
QoCqlzTsGVvg1D0PgOhmfWnKK7YOJT6ib8xCJURWLHYWq6jutPtmT5Sq0d5ihrkZLmNwxSXkB90X
yR0+ZvCroWjGsvLn5CpBcl3XOS2MTn3Z4eyPTJJtXqXe9S3+Sg/ZqCkPwAS47xTOZIhInQ+6zAcp
yLVzPFSS1f3H8q5At2/c57hp5rpITr9mJx6l0BWEpQEWOhdv37ff24/cr+NH5iPJeGQJOuMXZm4t
nD7L2GDgNL1r803l0qEcfpUsH/W0D3dddBisDmiERIiRZLKNNGPf7IrngxAUGLJ2Io68+Y+0D/dQ
I3lUH0GwIS4z8ThIvlLCWdIht2BhZev6y/oPGWmRgir+qj3XAGRAlMkxuygmoLNCePxe56xa1Q11
uEDCIIQ+o8fU6I182Wjq1awSIhPPkWrkQeb51x+771ZVDEdJsAHpW6uj0ZO/jpschwbM3Kkpw8/X
UOEREIkb0fnfHrsbM2HLTldzyWZHCof458s+JLsD6FAY+rh+iMCpYiIHxHSqZIOcOXn0C8kKotYa
fAoVgMLxojpQSQsgSzktQKXtXy1G6AMPgum4yRrJi/WX+vgXQRsEomWxTEmIfscDPHop0w3VyHI2
uaVQDvEfudW1YiJdelMx4OHl37npCzVS0Zq0IQxPjJhjrgAdnQlEf4/FmkKDKBDccifHB9vWZAG/
bwqODc42zMafbAww+yCOQZ4Ci8xbYITk7N/iOOIKB46Thd5BOCFKIHbBD2TRD4EzQln7hd1P/Tz+
TaexarSaPA/c010nVQaq249Co/VT7v+tLMu/frW3pW/wb21f6upxLo/rm3ej9Zq8a6mL2lp68W+q
/H2v3quVTH3dWTbv5fxg2TxVyJeW4PqVTekXAlYdLeRb91INY68q16tvSicfiF8fKtle1ju61/Kv
dUdXY7V9qijM1LMliGTrM9FHn6sZz1e5llP1a8v7fSbdw5XsYsE143fLzufnvtq2mEqF8t95/bNx
LfW5v+Qg95r5nkssKy+ECoZIru1ZLfMqNoqxYnkTl6k5nPq2sRoP6QAzvsLJhWtaVBJ8GX96KL9W
k61beTTEKS2ZbiV2qpFrbJZO1Y5aSjurg8+0k13reO4asVr/mVOl7y010JdKX7nSl0nyVezXSv2n
1Oncym9V/62OSrRYS+eKH0tfo3r5p/T8dWFWTT+ab7l4B4yg9N//qcZWj5VO561G6Kc09+dpRGmh
ciupa5Y2ZbWT9s3r9GNE6l44TeLFeWU19G93W780hO/V8dtmiAFXetfz1GzOqhCQcu1Y7nV7W0/L
I9VHVr5VUq1tKV961A4doxHKKITVe9lw+VJ3X5rUbo3Sn/q5MrpUrxXOtvTFD7jmxUcnUdv9/hpV
66W6TqfyrQSwMVigZBe9LerU3idiQiql92v55KSVNRu5L5dSJ8vQnrXmlUX1IztaVwgbVPfl+7ni
RGelYrle/+pUy781Iq0q/9hBAcwTDXw+JpHEvNQawH79oj+r9KPD7dzQRjdddv/1x+a/HhvFyt/i
32yz8Noel5d1+oHN+fTvsbEu/ztzy8t6f132TxGKM6vcrZxr6R9GdbkfAZSfCY/lm17232Kl0W9U
+v/6fppV/kov6sUKRqBfVuK94/d/vhIsPKs4fL8fr+W/+vfSXwHp3/7fcTX/5sW/vi1NDahkYn3y
K1sRSxrK3a9UKv3Pcbmdes1W/m4bjzfdYeV2tmSo0He61CZYO0yXfhFrqx1+nS3Q2z2qKbwLh+sM
DGo3dlbLAWackJQyCyq6zOpYh8eNQCBqaFJZFsar6iZcgdFq0Y5ToifxPhcrKJjCs6DQNOJXMeBy
/3Ud5N4TxDSDrIrcpdSG3kOGjKo4o5GuyXdF49nPw7t2bH6nUH1Mc5gdofbC/YudBSd8vlj8MhRB
ybj0Dk7g/DbggUsDA+z/Xt6PfzOjjJq/FhvVWpBGQYDwnKcSSZrUZCSAPrT0iDy+Z38g+UT5BOXM
JM+0NSNJypwbkB5aEHO8mzpTziB1v27/QppoO67cbGMJ3q+D5LR1+LbheYD0b8Heqc9pOp7gg7sS
g4uexhPI43XU+Pk+94qfpu1A0lZ/vFmi400gh3OT+V83tn/53S+x46nuV7tgewk6b6847sdTdEoQ
J/jFQeUmiqCFEoq6YtO/xZe+WTW37s/yH8GW9fviL1rL8U3vdW5gcsnReAqhkumA63Zu9XV8u87a
KdmLUXU4lxKEw+/tF9ENE1dESlTq16Vt80Fc7AksY8XCqoR+x96V8PMPjRgAX8WslZQbaJwJdQSq
pvoyC78okYUMHo7s7Gv3u9jf6v5WEy4dNGBI9yZRHK2dkDncJ5nb3mQ7nf7R/ChF8G8aDDzNR7JV
CscrGvLdhaestQrbrBxR8gtnJluVaEql9At6N8aM8qwQVUun8pIHjHL9nCEBCQZfiE4dCI8Gz9SN
8tt11QQN9917fcsPYSeAwTqo2hQN5JX6GmZouIZFlcgWOwTVbIfwg7eIcmB6G3HaO3jEj77dKYEj
YjnRJs/V9nhCombNgnpan+GxzMMBvMGhfVROGnFdMs6ZaoXk1caCujqh4OLoESNlZTTi85jCDGsu
V7v99h9YtqhKx4pj+RoX7LhntYq4jtA99rH8dKDr9KbDJFGNK6Mj8fyVP73iDT6YNSr0SVN0ot7s
HmgRcr3r/MAr/vEE9Ff5FpfnScUPs5oj+NUxEZ/1V6EHSR9H81dn6dycgFvgFVUC/7gAx4kXyfWm
YxRUQS+Qzm8puHqsG1S/Do7Py8h6RHy7x6jOAMEgkGKfuh+cIWUSt0TwVmy7W97mxf+eHbVtS4BM
mKfm/vm44wKoHq8u0Gn4nOv1yx3j6ny8RT6hNHCLA8QrZNhNy5zVC9T2YvHF5w8Kl89HrUxsm6qn
P9ei5+8NlydN3NvinJ630zdgkOlbEeRZbI/nZ60UJSQfN1PUFXvu/jRaJ1UhKuHTjuq68ET/u3zH
yKGO97Ain1/nqpwsA/ffW13YCjTJid1i3p6vdmTX5/Qd2VfbO773kq55v44Vt/a/S3fj4349FyQ7
4rP+dAn/fYvDOgmP1F+JyzsVfxVVO5v/Hqyn6uN67LzTPXEC1AyH/kINJr6SIBpZUHN6HvEdPpbq
pAz+i0/HEoHAVWd/fKOTsaMc30tSISfgQ7EuLGR2kvqtGzEO3pYXY1n53mQj/ZRkx9Tyivf7uFXi
S4jk6qQm7a1F/EQInTa2qSvmx2zjnWVKKuJyQoCehxllwmZ6U+7mf5eqk8kV+tkJxj2qaJASlWKa
PI/hps4SNSeyJbvt2K/P6yGOVzAIbVN+2zb/R9OZNaeqBVH4F1ElIgqv7A0CzrPJi2XMEXBCcQD8
9fdrU/embnKiERH27mH16tUWRppziA69Thv6ILOKiOyx/r+81N5yf2VcDclbnPYeW3NpL1g9JHt8
l6UtawxNbcaGdbaM3kEe0I3v0bPqiRRFIYXz9vTWs2lHFjFO8SK4EBo0aagnCrKEE0n7Kns4n5A8
GZSriSApHdlyYV5TrnLnX4Gkj4WKMGN87vPOHgGB8+9bfCNa7eRymC1UyWFpw4R7f/Mw16lGUSTT
9J8tyl8R1Xkorudp00ddxHCYnQfZyLxBt/SLj0byzQ3RoXfj+jD9czFYRV5wn3ERuUfkV+h7MSnA
hjaMYiwzsz79nRyZKTapqxn1i/g5HsxeQKtG9Z15Urzigj4O4S2XlSYwJBLbQcLkJdt/MrDj2U9e
yG756P6nlbYZlHtTCLbkSCUiFJBqG+U77uiTAfHKbUSdaoGbhuPJqKgn3F6mDrQo/tNP5KMlhsUg
CWPOHnMIGIfZQHVEN55oY4YNbgYTDOhwLehU3NebEVpizZ3Zva4KOmwKULdTrxHB0iD6TlPVUZvw
5Nm+zeTb6RPphaPr1SZKj0wv8+lNenS0W0PTU7j4hHa6d5A3hoY1Z8xXenn7JrXCe8RML+fZZd5Y
q+IaI3sf5PNOI2Jw7/u0Kp+xgVyfi67ZJH0xSsrnQthocTvKSNUt9yp4MUwfbusrrVAnnW7UZdX5
RpIIHZ7O73XdZgzbSReJz3f+XRKOY3/RzyEyGDy7qc38MmaPes/tBs2BelE0QGAvw0vnpqvOuJMX
6+YG5sLiCnZtzIDC+jYVYaNvzfICw6qSlCSURMqktYYVTjzYZOI6xWh9a0wuO4YYb3wySB46WOrh
eh2GzVEwhpOD0gt82Xd0EAaHo+7Qejrz9AbiVWyofeWNafmE5N38fXwfTP1esIrc/pZ74BOF9jpa
BsOr6/q6vqyzLaWUO71GCFWxHNRDv3b3mkEnQBe6xVUpGCvP5GSAjitJwlPlU+p0xV2fIf/ONwa1
rW6N8K+lG8vrI6wb6Igxg4FhPPoCn2X1/K6H34/IZNQM87EJDFLoTKrdViXNPBCVvOjnPrliWH4K
kr498dxPjSwESF8HM64uB7pvEXxRJpXMcuIcILAwWcw7wK6iwEq4UgHChAUzyuKLNlb5xO2dLuox
r3QwMIMMRQt9QGgOpRiTuXf+gzGJjC8hbb58Vfza8gniH7oygqSjLVO3neFzf2aH0AHca9T+e1cW
3g2CA24jZQ6cZ5leeVXlZLMo1i4hfxs+KgcTQW6KrSk9ydQQSgUZk3gZTZxrwjjy+NCi7hVk2KmX
Sige0bxBtWKw8SnU8nSZ6/qgqKajLFIRv6zuacBLCjoDHvowqEnQQUtUifhe9VRuOq1tZJaDG0rx
owYfkMEejORK/Xy5XpPup++ZwQhul1XN+C3dvnSvdFvJ/tBr8iSfG36GIa4q7tHv92V8+uKWNvhs
6wODrNkYzBNh4iRy99vjtrFvbG/UgiD65NrlpuSBjc4JTTrQ0fKg9fLtW/dFERKyqxFyE5t5QHp5
/sc/L9BtrNA4e8GFWhGEuwM7w3sy8fMfY+1NTF+3XapXr0zCgvzdBCuNb0nskOJA/Fs5FLG+nt9t
MFaU9HBtv8x6a3o2nhvnOniBSyKymqrX+I5DRSSRRejo9lJW5yOwGLfoOXE+rBjxeEcdiN4fzzZ1
s2ZwNyu6jNsDsIzas+vgVun3y/v+fk5ug9foHXHKzteGRjPL614xX916fc9ghnkpnnbpr2hteMB1
YHzjRWWDlFFOJX0Lnlt0K5A6O7QdYiOvvW0zDI+ZBxFlwc1+Q4ZA2MfskW3CwL69iTQwo4Wn+fQ+
Lb0sdGLq22gzqnpJ/q9gQESvfrlF5FGlimEfHimEl/Jvpqzw00T4MTx8yS/4Kx7IQmYxMFlGmX2G
FWqG5umfAc37yjrzQjnIKyJ25S/rRYPlp0/aDO/dkjqzLruMctOEo3NU/T2gb//NKQjclIW87Qof
oJqn0NRyoFdkYPRMxpgXRG7Bo09hHR3JAKhp3ewi/x08fVDU9W3PmCGfvl1V6EI/Y4DUUudnP9mX
qgieCt1dj9m3/Gygbh/QhXvSVBhCJMzH9Av0MDY+9OtVERhBRTuRcpRuJKT56KTyGy3CEaUZtGWR
YOQnE8cVYlVIUXHcA/b1h45bis5k88iAeYRwoaMumzAT/UihmQIaHKQdaE+/G7Xd12aaGpSGESYd
m1JoguxK7W6Q+tAwBJEq+JVgthqcA3YI6c3kDHpdqM9EMCJjCmZkbWDohHEPSI6Ku+5ta32ZUsfy
GEDChEmePYCuN3/oVdWn7hE21gJtTx4md2wHMvXk+g2ZrJs0FexPKmUdYQ7QKEUlAJiSll96Wf5x
Iuv3N7AD6iFwVUjyiWcgDwEPpycZkdcm0SX9cCQ8g4EPVwmYAtoIjc2s/jfeOKMi6Rmd0VH4JwpW
CMvzjKiwZs6AkYAye5vv1FL4niOOuAAgVsnefDCeh8mv2rjMXaqKWxjFluV3LG4qLNQKLkfQPjMm
Bsh6WJSzUvXQ7MSbuG1aEPuHmglj/oXvmwFbMUdNZf3EHzmqenbrRmS5i8SKm9jfpjYZrguRoqXY
zjaL7tcF39WHL9er+tRe9SbGtfXfrMiSqRTDt6YNODpOUQ8FVAg4RhHJWmZQHaubDsTpeWitQdje
6jJvKGN3iZjYtGUi3IhJtX3sgDHDNdSqyGl9Vu4Mp4jNWK9d77Zk6OQEzBQMrqEObJFatXEbfUaf
eTUPN5S9rjQemu/k1IDQW4YRakYQ86S7c3fgC/OXHny392aQ4Ke8y/h2B9UdHhgFNsT6saPosGeW
5hb9SEx9pdNxQ+Xbl86GHCrzjvxostChbqk0Oq3x0ac+luzkvXTN23ew7EWfjmOv2D3VuVd9OX5j
SiOuOny2hqNydoHD10EZbLW2b8HaZt/g9uDWegwgYwM9eZ7BfIn8k+3S9h0fZ1YRPvt111HUHj6H
y+VIlocgNVfC9t4j+JqUJlRlSrQi4DARhMQyacYJlcRb2IC/vc67s69JLLU8UnPIZ8w7chRAa8+d
2tAwevQ4rK50Z4Ou5qTRCqW6H6zWP/KK8N0zQ0xgtwjRkwooHHwwzgS4cvMF5urhOLpgHB8o9gD6
egjeHi2/AUR7D+uL8YQ5rTbsTOY+8x0tb16BuIPHyBA8je9ECUmk+gClqjEm+5xDAJmKhSVDVbAx
LH4YvJWjmxf+wbN8XajWcTItXB8T6uTUT9BI+QyZn00q+hP0MRZQFR7L6sZB+HpQ0NcGOo+clunl
kyZV/1W6ljX7GoPqB8zyUvI005L7qTqQo/TeEWO7MOUUqcj/cQ3HUFyD2Hb5+z/XwLC+0PBe86QH
BcO7/hqUPj5bJAm5Paz7iiUoZYMWJQxF5v57Yl6WNgNyB9tPoHnOjS93d5i3YhzA0AxqVnNTlf6j
/+iXPgHqmUXnjgCmUTf+7ApzzZzU9XlLWIHzSbUsYSYN81N2Qs1yqQOCB/U4BY34SVwlJifhc/MP
VgErt9V1MRcPlAGouEmhof3i26F/6HcKH55Pqp6xiUS6+JMHi9b2YHyyYsv47re/zdkjSPuotLGi
oIvJFm190zbH1DwvWxJIMbM3sGfFiXdDvxDXy0zpc/fNjj2M5ZLUyzbLi2kz3nGKLjKXo1nqbIsq
RcezKLKAYN30qX/hTM/7h35o48Y1wHIKXv8s+aCXvjGr2aSdEe5PlfuGulKJEZNRE24xPJDFt639
hvxg0n1yl+ThRSsdeRuByBvmJzcnH9LjB69En5fM5NIErEUftSlsDAaAN5ObJ5GCuPiahdx9ROcM
m3E5f654yvBwXRNEiCVieM5x+Fy6zJ5Bc2PZiCnqcEVLlSzv/qnPRkUsY2dx2REl8IzwtC70de0M
CIzXrzUXmke5z4nczZ09k+t7Xcu+dcMzhR7IZqxKdvqzgU5Hzt2gvUH1yG46M/hW2/wY1ntu01IM
qLk+DjsWqwU6KL0gnHGlxYL+mUnXUgkjiHkla6TBxyz61cf0bSalL49tJrKOjJH8eb0Xo4jSDyY3
oxvRT4ZM5uLKPz7hBkxRle/FCsky+XxMbFKpUm4diiJPUigMUIm9KicSfIiBtL17zKwY3dwoKgDr
MFQ9bQQ9PdA0kHnvbKmUP1O+8pQKFaWNcDLZ+L7iP9gdFI0nunfVvUEP8h71r0CTewwCHVg6+Jat
5X1/DjVwPY6uBxOlWqE1xj9RVrbGKA6mi5cgGIQm55WNqEvRe6Pt/wyeeXygUF7FR0LUOxHQcVBs
bJ1XZWxy5jg85xwdn+C/g7fqDI5QbbU7YAKxbs9wmyjS6DflJFXFd71JtDEgF6VWRHgKyAwSUC3p
kwOckqiFeYUTeM9IPCM2q+sf/l+BxCO2hJoCFZV0gED58cfhCkqEhS9iUUqA+NJQgbARDy5ytZMC
IBc0+vM9hQYoZbecIvmXNWK/EvttFkQW7OhaWSMpUyIYk7HSqnVJMisHErdCEFJjKnDKn/3E/mp2
5fH7XpaH7Ai4vBaxJduFhXrqSzItL71TkZTDcDbB5pvsjnPbDJiF5NV8zqG5LglMG3tkFHYQC3iT
Qlcj+UhyKmlUn4ibGHlgsOwQEhuyUglo5SM63SqoNGmh+GJAg5wT51vHQ+dI5yxr4mF64zof5/3o
ZyglfxbpQ+OnOa/leWh4hzEzbJXB1Y4kFi+7b6w2X7gA7t4i8VP97jGTzz9+Q7JnAFhEISlszzN1
Dcvxw6OS6T131Jz4IrfgftKTOwA/VYehHbsF/3AodkLGZwrcO+50KZYH9wg6GgyGJ/I4FjtPDPtz
+V4fcOGyNxx2hMO02hQiAYwHqT54+dhZ3/vHiKARf4imiqZLSFnddMibdYkm8XEHnXHmdzIRRhHi
EndtfOMxkrc2Ywalol9PwkS5NlXgdNByOTd3cvIoRGieFLfb2B0jM3ZGZnP7wh6040pfSd8ZT6Wf
Mh1D7lsyFKv/t+6cRalIOmAULC9NLBMUFX39M34SPYkl38TEVbchwsX3j5M7jaFtPwJClPjyS67I
nfXBqPF8L0aVq+u4rd59bgE1IhjYgFM9EBYPjY3RbUK6xh0yQ7kjaMDyRVQR5F2JJMQNE8vpckqY
Dk2PByTYPGkaRb7JcO+DHDf/Dt/eayZeHeygS+wyIXnjVXLPD6wFqgeakV98P/onfY7ppFgAUCma
sDSqhCiBK5PLS/FYnRc00YdmeIypgfB+nR+JHeR/XhzLCRHz+5+EUHFjJjSEEEiYPW4OX1waRTv7
943nMh/plYm8KcQrzIEqOIMnxRWfk0DjXzdATrX8ZfmvBWsGIoUckeOzawecPsU1Pj2BaY8YJOHR
FqFKzfqGwuzLCEw+LY19nOZFy1WSoOUvOnkRwmQ98n1Z9byQCIUslpHRn9/lpxyA20CE85AgJ0fu
SuKZSO5ZFmYhDUueCV2+zbqrxfmdpxLZGCxsnC5mviA0Fhcph7wGVlgPLC63XAu5CrKxid/FM9+W
DBSfSzr97Lb8R9RQCfjsTtySeJ2/+MXeUd3kdX8xzefIMYb+TYZR8Fra3aOXpnmfN79vET4b55/4
irwCNI1BuwGZgWeuX4ywVMBJb0J1iX7QHu8fDTIEMUKfN74SXvG2or2EnTv1sbmLlMYC8U9tKBhE
EgT/Ei4XgUTijrIjUaUF3WoEFupGtxB3PLGIkehmxUpvCOMlXXYKwn8xvWKKX8H6PVryq7g+DvFL
sqeQK1FuhDYF89shGde90z83SvQz3PiuRs8W+19vKKozyZU8GMWC3nNlj1kEK1Juh2cpkvyAYlB1
vyqDVyJHpcrVHVu1uqAJJZwO+LDQARHBkqJ+FtShofdQXlQGhZWYBLZi7cGeFMqF2Cp6B/gA4kjo
lx89e7lk9uKwHSWf844bhglO5XRrwrOEu4cNy0i2ybnL6Cw9YnCYyXv5Gwn0X/4Jk+UqB07Du8eW
9i6kBq8eg9BJB+jyUKnfRM4CXTdyevqAmf4A2vAXHbBWSL7+FhVbj10sSwstMKImk5mONuzC85eF
D73ydiABMLikXPtCrDHtcYXg8CEDQvIf0lgjUxQZyEnJBHP4jM5jVC2A+JTB6C7OxfHq1De6MJlP
HvrW8FWX9OZwXLJxGVxb8GngJzG2S3PiJD0scvr55Tf5O/qZ4PzeZhkMTvrnQnDBEd5GpD7pIISS
wBdr6oABpjkLIF0oF7TUIk/pTA1uuavRw1ptFNJKqKURorTTALjlb705/vmn4dIYiHAaREcidGVG
kjmm6ByRWMqy4pf+0/YO/ffozmhbgkTi8W5J/cQ34QzlwFlX4tBm1xxJ4EmMjxeXe1uNCdvmAOxy
m1ttIgYJ2o4pmCcHkEwRiJG/BBmXv5C00cWjSbbKNJCuhBj00OPHJRSoEEdS71nbd8MPjYl3pw+U
6LfQEi84oH/3AlE58fzOiY1BY0v0CSnuRK3JFsoT7WJwNX3kAOQ03tiDgiiDxIf4AMchBmFT+y84
OqTtT0mmxAFt4hMpF4lEKFYHEClACVinaKT0wGZ4yF3ZvQQPU1Dk9u4LSUtvg8Q/UY8K0qBu9sBJ
f2ADjnAf/+C3UomEOZSSzeYQRFRKmYwZ6HxNeIxKV5Dq5PtMY6DPTdXUFPFSVHbO1MBUGrxXiS/+
O53lUKMA8fFH50FCexqduF/yipQ3kqPTVbo6oM/aKw3v4/abYyc6Yrnxd2lwW8hR3pxYCtWJeCAi
4ZVT9c7/0qACzB/Y+KlycOJA4q9MPte7dxrhVi6j5EMpymKTrXeZieOxenBFB3SXhnBrF+IPUcAl
uTXx6FGDKVtnfArYTvol2A65TkmdMsYPkLqrFC6g7txxC9wCRz367ZjxHXMsOnsGy0z6gNIBaYIx
EnPejuVeNVQrFlMrSYVAk5KdkQsQUclyCTojMLAGgR3ZFygmFUmFLiEC/87gE562sGzUkZniqSrg
xe3dlyyqAiF6rwkbP6aZFEQdos0gJ8MiGl1Xo1MRvqg9YCGhz+X7lAUIRE843OxWI/qye2aU84yA
IhKJNbtUED4IpspZ2jJV7QPO3EBHsHpsCyJZe2Z5TcQPxTHAGSY6X4MvEIeyN6yICq7vkIsJypLt
P4Ht+vNXWFI2a0J5gYSP2FtqGlDyNBM2eEvmJitnAYDYtx487IZ4FK85dRhLhTwopwdeM5ErxSWW
kB2fNBA2FFZ6K+fP4C1bDsNf3jkzQX3ZybJd6ej33jMBlwjCBnLoO+F9T86fOphs/MZEiIRAiw/d
mMgh5bT+UKKSF8tv2ZIma1o21Uen/Qrvi3jEN0LBxErGqgocduB/uSZkF4VOlpsF87kXm0XzpDuz
o+TTa4YdsKefEDxUtnXMOAEUBP0DiAD8OIwJ/Gs/H7ZubOM39VxsstfJvBE1B5tl57BIa4D4Bfim
YqIhz27i85S+PQn8zQ8a+Xgp98wyTnqvuWDwl48taIDjpxm4ghgG+Sq3lCIkaPLuU5Cl+WuOdAjH
u8prTGLV5/bJTGfVfoMDsweQwgB6MYNWXNdk9U1KiE2C21cdHJfV7uY3UWgJPzFydNVLSc/PPYrK
2tU3FONYDwWAP7pg4snxqjqhu2ZwfgUpnS046AUdE8r4zVedMYjuwUf5UNy9+H+eIQa5I9rdRT+d
JJJj4npvXTwGT9IedICply7eXyx9LDGoO5KbH8nFC/WssZxU2r+S27GcTpq9cfKqdTL8BO4kTrIz
BeNg724FUW2Tm7TIAsTUSopp7AhcMbJV3xK664ur8weJsLHBd8QaUCIFypJ6rPzbxTXL9QNBB0yR
epckarlgUzkPlr6VUePi2FQGXzrfSjyIgQE0AT0BAJZ7KegVbQ288XH60o4dvIP60r0txXC0So2x
B8mQFMW3+HTj09yy8A7U1d6BQMQSqfGHIBIYh4DPIQ6DoSDRYR7gjPzDvE3tjgPzrnFbEkqko8Qa
4cMEcxH/lQz/LBTSC3gfSTk5TYs/fOh290zgSsw47OzkE4Jgp9oiwpSQ9bZ0d6++g6WE3BxR0yHe
plgkyUrLl6Cd4B4fRBlyIilIm6+GpC4XQm5mJrCqYXGQTCAaCIDx5vc3WJIsSwnx3QD84f6NfY+v
FhvNe4PGc3n4Q6k7gS/Oq8/PV/SI3k0tCS92F+1zUtWXkucETH1IXtJ3A3O+gRKk2kssUf8cmpKK
5LE4SkFITapURx9GDGorkn4MbngMM8SHkoJkZEtXciM6XsmXM+Ylsen8x+qxqjYa95bENCOGKbR2
30Bf4MohbgLRVvByO7mGw6upYSbyolRfVxfYvMLh3eBScF5HOmvIn64zuUaUPILzyScZGvzcvouR
5EYS/lXAqrJJj9N2TOtqyo4uUqmKydqVOyaRyAWsgjLuk9srIST/x1hj/0o1yYiIukPw9daw+rpB
OkXIjR0kOxRaKpSVVfqPDeUxkQByqjzVwnxKjM8eC/9srEBZ1J0lGut88Hl7Tm31V2AaFwSfe8So
w78KmVhaCdXod5BABx7Am3GFYvEZDaKNHp7AxmfAcWCvzgA4KNJRyr+FV3blAJ8HJwCytlTA0a67
SPjVSSjtOd8HGMr4P0EWn/hPP4HC7zcnx327wx81rqoHvLWQ2FCwBjHtckZ4kdiFV0XsBbNA9kNn
B92Zmj9ZVfSml68ROMg8YIdBMxgp50GnG0APA/oQ2KM5QigWUjPSMepGvjc7eSvrqqDkm/oc4ctP
AoQxPtf9BoYQBnhsTir+YMZN439CIOnaiJg7O0mX9sD6fqmWvq1fgpZBEeRmKmPxbgXM8MHbga2R
zoCsvXi/FrRomx4rMgqGZnj3QHCZ27rDYBx4WB6yZaXXGJcEfeANy5vO1LMK6Jzwmr+MEQUlgV3C
QFFKFZ4zf/TgN6SQYDhW48uidDwmxvLcYfPrfNAuhUfmivCaCujEHrS9K/z3dywwih1LboOCalz2
t5X/3t6iLQ18MK1KIB+pLN5ntHAwRzd8L2jH4cMLuAcDH+oBSmNUUBFdZlVcDqw2LLqiiZ/gBtVm
GoPRPiaDc79OtHypTCN+yaWeXRn449PCNqOz7IEKyTGoPWjeNPDjQ2YMJgiuCqKJN9kjvKXpew/2
KcwTGIQsaUGYUt+C/El/W+rNtiHqFWCNdFR5jMxcTPYz+lBp0gyZdUseNWOIL38XTu6RWw1SLw55
K3FNyUiY3U+PsABBgB0SBUHbh8fxs9ki5oyL7f0ibz1qrVvIJnsCYe1oqiYJBN773MHTD5344U7g
rXtgxSYKFSr5Yn4i2ixkYfCeqiX85YQ8LbO8DpRfqHqUXGCUwmnWkmZBzAzJhxnZw/WWZivkHRFP
pk+UFLKe0XQlouNNmVFSIAsuOZyko38/XxO5XoQ22IoTyIP4QXtnr1txgekUN4bdBl9wCQYEuhBD
JBgSKQNxgwAxUtP/H1XBnH6+sJCLm3J/ilSyCnkaGEsQovOnUCSHESCFwGhSYAAkm4ZVMu7Mha8v
/RYMl0ceFl6DJplWda/69/i2GX4BcNH2RP3S2ru0Jzbl48qXBdkK/JiR3hAG2SSC/jVH0lZRLCk/
R4x8tOINaCITnMlgz2PZxXeNGA9wZQHMFQtg2f6g0gyuoDiHEJ2gh+ocGbV/Gh6Gj6VJXYc8/bHc
SKo75WUmb5e01GlY8RhY9lKeT8b5vGIz9nPYaOrcf7Mzcwhnbe8dPzUiYEALnQmPLtNhRTcI5xxf
GoOXf1me4abV1H+D5jpPMRoXFsN4s4PDTrLdz17qMC3h8qHEzjzP7LfW94h28AA6H3JInOyNQbkU
cxl5fd2WTVLxUg9rXbNMYETSkfT2KzDZfP5aPrY0Jb3P2mam0vnhX73TkMmYlGrmpZaPT8OzfiyF
fSnXBbeBDTxsN6Njqh8+Zi578qlesZjAzQuTITYLM3L2qqk1fXnWUIqiEKceXvtXGtNZ+5cfF36+
pt/D60w7BTbLVcniFZIictAemqBDY9i21fWn+XUcQO4h4QexwVsQH7AUFrS19KDZ0cM7uFokJGhO
eYbPu8Kc4KsZ7Urgc8+aJPMb11uw38uy5mNyidqB4BJ3pjuZfMoP1MHvQnn4sCE+i4jRsDRME0IN
L1NUXYyfmo5p5jqxw+4MnQUnIQBfEvvT2QwKgiQD1o1JVm80ZeSVMoOQBpQR0gw+ffcCwSSqHN3G
9/ETbTN+aQXOOpHBL8Ze1tBlaGE5y2gh5uUUnjKutaxggGlIhSxHxyuDOnj4rZ07QXk0AkvnSRL2
uN41bwOHqoBqrptr+ctsbgxoXoieOotQYPKMQX/FACV9Wv75qSR6Bp3FM5DfWh6zRLpMDVc3Xtuc
nSG2hJS+wrs2Ku8RNxEz4+13hW9OWtpYQNNXzfmGxvYqgIPKRXYXECXt7/aR3++6MeKIoSDyd331
2XgzFIj5m5NnfstfP3jPV7zbhN74CP/Qu4Qu3otCNf6L/kQeKWiDw1dFlBT0e/gEGnp75dhVwtbM
1O5TacB9ZaoedVhsmUKZkZfxATQWtRm9YpgrOLZGdNPNeT1i+VGqyKg6Btbg7y2kSiGvves7FwFs
HpaKfEi3rVtaztYebHCK9vfxxHOn3oUYgyK4avfzxDe4igSrnxdmfXnd+MIWZLAXfyFf4sQ/1RDy
lXWxZxfKjcNDKsT5Z8We3a8wB3J7m7QAx9UnKnirdHrL5KazleSuiIuAY6+hb2IwHpggB0sNB6fX
YgU7ntGFKdytkSviUVCGyF3Q9uNJKYA+D1K3JvE4FJNlKyZJIya/YZBZoJwhAsMRrf4jWWN4733W
F7/f4d87FDz4k6e2jzFmCMoeQKVYyBfGE5bO8E5PF79vGSHMsgbWxDAn2o2kctMECd1KyH8G6KBs
JRnV4xN5PkkPXqAMUiWjEk5FlCSZPE+gwyORUWt9j5Dw8x5Lmi/2YljlzbN5Mmbkeyx2CCQSA5TP
0ykQJQXDw5bpGTS9lOCRRIHjOxRsEEqsFaVbKFCivc3lkn9cfIQPYf8x5LghYhMrYFrEqID8YoSD
2G/i9wSDhN8qOSnfNwibnbrPH3E7JVB0iexT50tqVVKtguNAnxRoLUREECiSAnOVgSJJkiAgU8aF
doNiLOQGskAyJyIAgbO74sJ4X97xACYKmZrbyOUDLiaRFaga1OrKGdUMCJIzwuGFDWT+zrMn9cYO
zpLyStcFbbe/GApA5nuHe9ZgyI58ioYoXaU+zEJlXMG/03+EJj7tv1RZORji6l91jyhf0z0uo0Jp
qoc72hNgnY+MsgiAH7+nMg2nAOLTnET30kWpmVa2XqJvYMsPov+UmLtmcW0GbSqgUiNlsCpQh1QR
jlCYIG0J+iRFvPyHQE5iOnkb0FvBTuTFkow0Y2stRVY8fCCeVEJsViXWUGLIWyQRFnf0FNK9jk0k
sMFriVs9sR4PQ7Hdh5AJz1hxKOxcTfldEGex5pjq8OIf4hTZ9feiCZD+moiFl7hHwoRCbT+hDxdN
VA3+wqBnxHtvMaosrfMcZtYSIZN+g2vvWTFNFrhq5A89c09Fk/3Qkcp1yfYUQ/wgkts2gk6XqFcZ
E87QDl77vMB3H7YchmRtLacOzRsLw3XfuQNq4ScxwYQIa5NYwO4oayAWBYO0/NiG+zp1lIkttbo7
YpiPGUbkBZWEILewMpJ8mN2Wt2tg++SVvEHs8gT8dcyqomGc43+MHSayf+x/vPVledclGYKkLAWa
hf6Zj7gXq9XpYPBw6pT6A3KI/e6+ppveswa2333EuAzMIwtF/kiPx9f6Y+6IVGzl/OaMOsD1Hkvq
GpKQiKm3B7gdAlyauni08eVEko0QCvB6eX/Ktv1N8MBkd5Q5lNzD9ds6GTwwfm1tDcmBQX6h4RNX
gPESc04s+lbT4LFqXchOyi853mnVYhyo91hlZM9ePkgmwMhwceE6+Xn3KZythFyBgrYErXYfTRqK
pzS3AFyDX4942k9iQAcN5n0bgAaPWqgewIE6AAvnkBz5TVGHvE0QpHhTKLcBx6S6KEFucP+ro/6V
G8E3qLwR1Y4pKpKTU9ehdenzxh2QbomQmUI1lDiZSmVP+FLt2OYY57gTSnmQKJuKo2BvgkUJgN/y
pagqr/1E26jx8SkuwacOSjKKchmGB5EV0BD422D7JfxLsUOxVHuPkxMY/BE++p3KsaDlUimns9zb
EFDpXMrJgBcUVA/QgrxNVPTa+FfaPQXiDzK+H6mzmwAYycTgerVxzRnPNmanXkf88FdJ+/YXd8fw
TjlH37V1OYY0Rzb5yT11G//CMPSo49+0yT2VYj3tQ96lJy6dFDnrsxVK9gCrpP+3qhsmG0soBR3a
HbwGQmXsPEB3ItKXf91udtctHuK3GN6IhQnlK0A2GK8E3/6Toh2pRkjWIzud/22FyobOx+UZ50UG
RJ2YQa08RSGqSzdjojCaE/JajDnmg34kvIZ8L3BxN7HI9EgdKJzdx6J3hzBDOZLjxlvxNadQLcTm
4GgQvOg1vTBuMVdJEkzp9dpdWTVU8PhGJ6GNtBdPIHeO6jD0dFpWxSec4jvUvRHuCFUjzPK1+2n0
H0raQy1vJoY7I5FFVpLdJYN2KkzdpLVCyPUa0GUqyq6Y7CN4aDMkoeZ1SNpExYIyYo934UWZ5oMe
SQYR90MWl9be+xUXg5APqjXHK80baSyy+JwbWMOCQPRbTo1EG2loinI/V9wl6p6cXhs9LI7XDDcZ
gW4jlP+vPLTBkOJnsU/y6fmYT48Rfl6u5aJCQaYdROVgNPSMPu6fWwNeiuFGesErlsBicyQqaIQh
Nm8Fnf0tKnAMcKGlKvrlEFsSOmma2MhwxAeQ53m4iW56xwLfaK3RJ5CsD5tI7rMdH4bn6DB0PLKw
dJhh0s34wLqpibtUe80Lh7QnykG0IDMSLMvhh+Q3sxefFb61f06x8p9InJ8Slkg4hPaHZBNEZaSF
JHpztL45zMuXxPEEuU67E3nixrACXlDA9PZ4zkL3CETVjDHujZ0ZpxAXCbmgo8ibtzHV5VrWPKSo
AITj0H/4DO0CJMj6pFWATfId25v4PEBJ3iM4t78FB2rMOiqtvY6PC/l2JXK/vEhZCrVhsl5Dpbl+
pIGLZYNbm3Xz1jR/xAZlfXdodzq+A24O868JjcFPcJLg2wCwNf/wrvhT9+Qd9q3XysI+pYHTb2sU
Ln6eTPhjt7/A/kjh2M4bHdhTAYrav8nAgqS+CZMBilEd/yLWuv7Kus2HWJ5cfyiqVMwIULQxRM4M
ZDJ0eM6ByegbfnOMVAFjrvjDdpQTLCIbqjsI1pLkMfR5YdS8DZSLL8ZpbrBVsJLQkUYxwJ2eux0r
Qmu5BeKbBdMjAtOIgt0ZQIEtq9AcbgbYug+yi03HrtM7BdF1gwHt0eAOpgrLJRD3YBFPQ5KFVOQj
m0oVEWuJz8kHb6C1fzlsmnxQoUbGo6SsZ/Cxzce2umqH0MEcpX2PFi6uSPKp8IN/IGyA3FQAVROY
MT7TtgHZ9z1JWCkEApIYuKQaWpY3OCFcbiJfCYZqFqWlsl9sGr2KEuOAoAV15FC+53aJMh+t12hJ
M8Ccw9BS9In43KgmrhR6Az3siP1gK5h7Khau4JBuV9JFeVNhOqQsfAX/HxUAZyXxE01AkWxLEhOw
MiMS3h15GfVYKrDAxWBhGWM5aPlnl3S529i0NlGa7HSybBbnmXDK4nGiWYwowTcaGCv+YCdWVwa/
JzhHDExNW6JAPYK5SWQs5oCtE21xnIyRrdAkANlEwBtMC7vCOFpC2s8PdPqJ+MRPEDrIPvO2tOZw
cTjQ5HrizBzMMYLs/DX2GW61mCXJWyQCFDhSoLJk/ZxJZOhwdcXs38fE5kSdIgvEleZRtAykdVXy
f5nIivwAV4BODJlsxiopN1/ukaDG/HmCYhOvjJoP6Hg0a4gpx6YjbI4KokMcHtPgg4wVuYd8WsZi
eTyBfjXC+SLUO7pC+MjPQo0QqVkmHnB9aKdoyvgFrtKDU04QU+R+c6nQj0XOj7dAFpEPT/Mgnwm4
kjH0PzkC6ie/BvKCUcb7HjwtECemm3maCPmETT45sz+FadIkIRJ0Q5gmTRpKsNrcGsp8qCKhiktf
NG/r9Og25QK88JM2b037MPIEf/hJ8+GffGvx/H3+vl1R8HHTyTX3acGljYTuTfsNxKro4u3gy1bX
obkszwqVfrR4GEhfkd62gxP3eP0k54UF890mX+u6ACmYBrBmroYhHxphQbTu0GNCXvh6RbfVpxf7
bOkO5N0MtSMfZLRocBwmSqBAibgEnSs0BA82UKymx59qZM+b09wKEVZM8Dhwzekaqrz3R92OC1sa
lEXjO7PLAr5xqJQlA8uZ8uvJp4+GltjnvB08gTpdVZFgnFfGnpZdFBcaTCxuinvPniIBd20zrtG3
Af8hItJ20WRmr4/ilIumsx0d/h1noj2PQMSxy1xdxgUj8FwtDOgZeNwbo30U4k7pDFEl+u2rLZAd
LaWmHRwakd0KaFk9U7QtvRZN+qjWfL+Qf0jp61++FwWTK+HOIc3RfYE7G/I9/Vc2PpogBI7+fUQ/
8qOSARCuESJhm+bBk7wQfVp4Bzn07BQp1t2NzIVIKhWyeH6hN5B+Txgh1lXC4boZWGjmk9x2wOb8
0yO8voOrE5qBIw08fubQQ8Pl9KlBHjv6ZQQvGmm5Uxkd32FFq8clvF391rQBFkXHlezrW/fR6bsV
QkWZl9bd1othJkFiaCIh1EvojHrhoBfO5J2SbBurEy7bgefSzdqBQUtwm8Xm12T9mU990XopC6N5
h0sU1ZAy0kHldq0CrajghrYB/bEMWXLCQWojWbI0Nkxc+Y+kM+tOVduC8C9yDBAQeKVH7NuYF4fG
RKVvVJpff761z7375ppEoyKsNWdVzSpUdd1PTbXNYOSLqATv8/OMkezI2+HH3KrreIbkP9R3DIH9
1V81/fqXFE974F88v+3M+ny1nN5JIKcwwnH4CPUZ7NUWhTmH4g3yGjA8GbDQFhGyi6m+hZJl6aUK
Xevs48vnJd3pRtCBLeLh9QdMwhp6icNPue7X2Nbnwf16p5+7w64pK3VeuAn1eYEU4fVjzOVlt+w3
sGZfLV3MBzutbmGCj8HkxAtECiouKqf2mmwpNKf482FgSMnGehRMt9PS3sYuawHGfLU9Zb3fP/71
xRR2sbXfi//V0+nFXkxtFwOwk+0uAJQXi5N7sS/cF0fA7f6ysG3+baNbtI4cvqT27W0FEe42CNQj
J3CCG/8LInvt2MEfUnWbbzGWWm+d7R8CvZv40dybOwcnSix2G4d7LBnUQKXOlIR9eNvOPLHW0dta
G+4hcN4W/j0Y8ERrL/qeOwgNrJuQGvKLwy26HSAgb7G9Fpyl7kToV3iOtek44jUFDr91Dm/rhsUO
Rjs8N7yOE/Fcwd4JPp7j3LjNcynWAY+fv3UQOPaN5fzPidY8wxpPRX78FI+0EQ/yf4H9x05qcVA5
glsOKkcxd/e4E8ynOB3m4h3yO5ejjwuSz/rtpC6FNluBKJofLspBHsZvPKJBLBbtLYuw2Di3wdNZ
k1/vpP8G9UYcnJHY2XleXgeWRALC2uJXxSe45ZvbQbFuh68DBxrTolHIBrvFB1IUzAofEham1oJ7
wprxplaWhZ1SbS1OpeWeDGshnCM716b+cP3ZbKHYYNp8+BfGDihPID5La8FesVC9i8bfpOS2rdmp
mZ1mPBSXDds9wX26R9AI/vjM31hMJ5QWD+S31MEv152BiE6s2ZHvua/QaQvYc9Y41qlzxX+mvKA9
R4sj7P2djUv2fWdY11dNe4lr4u781y40Zn/dJXOtB+UVTAhc2xncHl9aDL3omZUAun4eH+r+G7Zl
qi1qMlocDXczEGGw6XtIGSahQY0QYB61s82QdwHpZyAH3dcconant7/ylZL2SsHqE52ViSlwuIgY
T3DUnJTwHxdCmCX6HeYLYVWuT5Px6nXJdrBBVZjtmtlori4nyy5zle/+BxDnzZgATcH2/QX7OwXA
98B9y4Mycc6AIiRi//RLgZl0ODGUO2UuhfGxPxm3B0CHvq6Pr4AKeA1x4j7DIhz5Ay5ey97rprj1
+MmuQbgQUrIBYxqfQzn2NCI42bXwjzj/ZGFBJ3FeposJnqkvSrts1c6M5cCrgBTbdW41M6uepqqZ
mX68yGm8/HG3GBaQ29PH4s0EnZ//6Zvz9gFfJo0xHA8GPeIYKDRbMQDog8l8G7oaSP3J7AB9BOhW
i4Y7IlRt05xqzm/aEuA0fDE0G8SA9gH/bfccuymabb4ywKs41ciqC+esUDHHmFjgXff3ohL7ljPi
cX16AvZAbBOyu68Y9vshHPXA4KpbCUB7GwGm/QpjDvp8yo6RZp2hFf9RqTgvCOBOdQe6VNPvGdio
nYE6+9AYvkSr01PNuuO7WwNH9J4Me/mHnUnGCv3GB1JYtz/orxBcIdPv7OpGlRCjGkWf0AmvrNLW
QGTAR3kLZ/wvGEsXRoBx4WsXCin+Dk1yPzhvJgrPDvmup1p1Hr+KP3HkzeDL/jAF6JvsTPubiL1d
Yvs6wP5qtamJRbNbXAQ6mnUcQLCxt/rfB8o3Prm7ZUDfoG6nzH1bbWcD5ehqgBCsH/vqfjNgoY9b
oLZQ2ruV5l8KfQ+jcsR3SZuGEIstPQ0uBh2kv3++6XQywDzFVNs0qvMuvIEeHGPosauMTvRQesGe
at8nTneLc/uzbFEJ2llKjN/2Vbvly0Z5iSc8sW4g9QDQyOAcUCuEaA1dP1NtaF5pqTVRLDxe2Ev7
SeMVl4zSbzkwPIEYhpyFHfg6WxnIHo56qez2qsNovsSQYkloiZ2PXYApNDQlYAGqUXZ7oEUQDWFL
6YnixzF+Www9Mk/DBGLsGLgtaq4uOQOQBiKXjgBZxP6tPwHfgsagNrYnd69DuzVaPGv7QyvAUEjq
meaygH/YPqc1iU5CQNrgYUaRiHfdeDW+dZtukx6HDGWyNaz7FXjYOeD85dgJlWu1T+7IXVXkKBhp
Edk7YdrYfuOLieHAI+wUp6CIqvAycfTrC9jkdN4hBTp/dtU+5zq5djt0p6Ov5iLhR4gLESAYYjsm
fSLSxLjDYnL6YAeyaQqOG/7/wq5kjLZP9QocF7H0wAXESkGjzrjFk/Boqaf4qn9rzOc+bGNrANK8
ifARoFj/4ar18w4LTQxpIInfyBHgFMDfZuAaH3A1ILnam4y8p+FrqaNSYfeeykxk72az4udl8rbs
THVeJYI2artAweIRo2/kksAaAM3/MHCAmbGjcV0fZP/OEny3xiQToPVbpMfHsfiJ/0xUSX/33XkZ
bybex6/3JPXAShBJpJCShDCcXqincLapz+/kvFIdM9qROjT+mM1fc8nlxkNym1txa3efxYfIiRHe
pYMnXx61cP8kpvwF60jRyG3KRUaW7t5kTFokbkOWZIYNsgs8D5WppmMHvorleQmPCpL59tPBjcf+
QKZCEmg1MSi3DnOZ/MGku88CUvSL9ivrPRb1snVqxidTqk27evvF2HHxommagO8lVLko/Gqv27zQ
tU0f2Fo7+oTxUAfMu4Yd0e07A3co3jjNJUemx/g499Q1OmL0LBkeP/XOEHeV16hexceiehoDUxgT
8fDVwN2BfG7lqSOkQVvoKr9C0JgwBFe6aUk6DTYaGLIJIfez3cXDJmfKlsdy8o4AjT+hkoc6oYic
OwPGHmGDm3oy56ucByPQP/SGuvfqHR31UeFKb7d6/HzyQPqsOQ+R5F0VPA+O5DwDu+MTZTosYT2f
MvYpzHdyeuj0icKS4xyq6vGMFORDYrhHbzOmqQICjzY4rExQkStBnYelEiSxb2bhS/Wf+PuKJ4a5
wg/aeaMnYIMkfq3wRqhKxy4vOpkbJ+nUfGlr7Chvr0WxIit116zKKdF/c+XfB799b9lzQX7p7cra
HqAIVoLev9sKLV5nER6L+TAoxJPBFGrovxKOaJhXzDmvxlj8QKcC+s3iqADePDT00kAqmVMMHnIR
E7Oah5sX0X13xzMICFtbm3sFIRAZ3Kt6OkaMwvXkt7N6+lrgiFQekKxwuUM2safJfwnGtavRX7U7
f30Oj80wHdbjpTmHUU4BTLU/Ofc/QJ6X5oVlcLPDwZB9XoU3Xg2De/7pUf+iy/pSMrADejF7gmaV
sdbYdhuPgIXZOSjpdvb3lfHjEo3xp6w/0DzPmaYjScuDc5Af0oP+rc9l2r+oQu6wmTAXwghA7Erk
+hC3iUwZ97/WCo3YqkBoj8aJ6yCZsl6uc+Xy9NlEWnxJRq6SQTBhbeO2gDxwqZwFqjNm+p+uT6xT
ReM+pHlXeya8gsposlNj9KtYzQ/1EBM9OK3gvMBSOC34EODQYkiQgJg4oubVIsAXF2d1lS/09phL
NtcKUIbiYkMqyxhp5lzZQ6+2jWPAbKD7h3vgmmyCgSbftC/Njj+rd8LTWWEilP0EJk9mcPTliufV
vBadAkvF7QPjgyTPCIbDa+RyPDkDYAnjEblewaTzBkDY1D17/VKBE/56HeOt8diPowkI2pzVdhJp
5tGAdvsagZaMMAhowZ+ZB6I6e7mkzCzfYIf/yxjAWlm9ierLHJPZljfIf1YqX2V7eY7mWRP0aSwE
Bp9kylcl8+FN7uhHh1Cfv9zTmJEbA48DZRmH3fKM7A2FmMcAxAOFyxtPTBQH4CWniSvN8kg/FBEp
pVAaim36GQISWL5Pe9OmhjBh2MRLrjV2JmNXoD3A5w/hCpk7wLNoXIAU+VAQ/UN2n4moCB6YK3D5
hMq8R2m9pRbdvPbnjUAmsCPBvICSzuTAW9hNvSXQblsCYoOVYyMofcO0WywoZeBjIeF+MbTKSMWw
NNhfbgAcWKLgYRSbPCsrPmM6Ma+WcDF9Sl1WYxtvWFnt3kEsKSbueH4sRmdwz56UuQv5ztXqtQcF
MY7bP2IlfVq//21ex5yiKxIaeGqKMrm1yLFpgttB9eceI4nd8XUlO4qzE73RecXNBbFoUReE4WAt
IRIfzsj+NSm2gqsYrrlSlTWLbvY+yN7ox/sWY7sMvKGGCMduQ8Vm8xOHKNgFKcdvfzLVLaGQQCcx
FaPCme6wltdAvwz8AxTepQq1TgcT+AT9Zp/wUQzPmXd13x6aLWZm0CAHu4mzEk8uTxPKelTHvgyJ
I/xrDT7YmwatmM4HYGRkEAzTMSXPGIq+iv2bjhAgRokb+xTmM+6IYhh7JtfwPcBo+4vAXIfBAisN
/8D4hAsw8gKhfhcEZxoytOuPeOnlTjzoSn3/7811yN2/MDREW1643zLq3zRMPSKFw+9RgB1hiGUd
jwZiBIGhO6ATKZGAooGHLGWkzZ0LoFzYPdS8DJQZYR+9ZtjnIPnvp3+NC7FFP8zGyIt/uNEcYNFi
yhImIV8a77WCS6zslFv2U8y+hGEMM5jssgpascyV9qiZMlcLABgK09Znk0Nfw+ndj11YxhatvbPG
Sf/N4ZSo2mjTCZuyv0YrB6VoDRLt1ujXipkxmdZ3PwNJvOZvP95iN9AoXNMH+WUxI4EDMS/3ue0J
/iBpR8JItqzK2Z1mIQF8luCi7ORMG/Br/f6w9ULo/i6QejLdN7s+PFYvuJAlJjU2pK41yXQ7m3Ps
uMMnun6nztib3d0fSmWfR2XoWoEW5tHUsPdEW5Q+ADJBcyawhYCNn94WdHeaYTT/h+uXmK/mspcI
xL07SNAQvVgIUMUVcaoZZWQ1dy5CPivAB2OB4hWzAqaUUp85H91RF7EPMjjHrB5xB90H8ICfWzYy
y1nmHB/BgpLEQiqV+vSIW2QcdgH+gdwHKle2/VPr/CCvZBHcqNYJCM0C1yBRx6OEZexivPkYDWbc
pDE87QdM5eNURPgSwN9qNqrznuFXTv1vclo6G/0mpkXgJJMrIafWUZ42MKwpgcLFLqZBx7ifVLUl
Qco5I29Lc1dde8IiSFfPcU7CgxcGkMFIX92dZ2AHHPdT75VRGqVHCUwE4SGVKhDAzQjL62RVX0U1
DV7AyJnwohoC3MQ8g58zG70fsVQiXuTwIUGA6sZ3c5vDYcDkcT4vmPVnAAJBNdiCGFYjmmDazNNt
vEyX8cNqgB6GY77Vjs2+ZPRbj7qtGIse7xXgitEiQXlNJCJHcRzUPsOln1/jWn8TCEMrAQmBtij2
1ZdFQo9EG0YexUhkL5pxRICUfgcD9xvkUi04qY0jNsr839EMt3isINTFw1c38ko+McQbMT7FWz9J
G3PXrkt0SUch8BeS+WOsWulegn5Uw3HAc7Vws5DpW77wnNhz4gsKUYBYmbwXIRuRjiRCcBkhnCFy
TyP3WzhNIkjOGP+6NcyUsT2wZq74qIMLhCOFAf+F4eMwrdiEmPA3zldFO52jHC0mUybZT4y1gSqx
fhCgkqgBGWQmdpsxNV0CzD3BFEqsn+MYmAo6/O7h8G3D3sA5oe0CfQdjxjUfPpyo2+wkNIKUCJyf
YycToY06gQQzXIdXxWvxwW1n2x+pLjjKj/HXs9wNEnnQKh1YS1QFmYDlKqXz0LSFJLVBSs1QQRwM
n9ObM+WoUkn/NnjOfrP7wGgYR4NcKLRE6Lqp9SsSnm2JyR94PlDlnzeyw+eamFnVzrPgUUXJEIme
RsE9EJTYh20xzn4heRU4CebCcjgUPjeyz9f9yWARCIWTIoF5+NpfDgKByx5OMoNH8AA+lUAlMIsg
b2OHPDiDATmOPAwM4QdGkDBoNjTeB2JVcxt51eNugC1n7410p3lNkwcowCJ/bSjM4MmBsABjAFno
OEcpHbpd/9HaABYdEgUHHltOpjRzpog/oOmEFe+/ujW1xziMWRy/Gi9B9MKBhLHMT6aEdzbngZPV
hGhatFATRDF4iXxTPRVImxjA4O3N21N+nMy0efynfad/0AZUHYdqRHyC/SKhkLOqtcYVPY5bvr0z
fMFP8oOBSoyJAxQXapLUYfoXCL1ICXJwuqevYrKxMzZPJYAyepfuBzkCQ4Cm84j96sjF0oE9FYSq
u+BN9Mavy4eFFrKWlwhojwRlk+MJyEgLuzkKMMaPlue5zKzKRauIB7ayQ0a7YDhjJKhPq7+8L3AF
mHCK8cFDcUhRaHkymM7bNZlCiJ2eU3tBdMgyh+TrnZ5XwhVrdcwi0aOhYe1xVJzmL4cS6pXbY92D
YjEGyqJjQxtELh6i70+oxS4jPMyyyAS+Yn+AllAitEqMXZjgEjSKWE/vqWcX0GkN8iiWAVcLh9XV
ZGReVrGiYqaywnfkHjTIpVRcwtrfZ7vB3sz4ziJ9N9mU/iMgM3iv3XiJ0ka/DbzOEyYy401ybMLR
VEOgElPeyKzsgCwYHDSpwxx/E4w37XFQnXN+ohDvs2EJy9UuzbMIclurTH5LaIJTmbas8opTk26y
5yFJzGBQ8c9/ojs6r6sR50V77PAo61Y5vn59CcXZ1ZGsIzeRj9LOPBAR4iIaETSm4IhBaxiIBwW1
YHr3KFMcIekmUB65ihCJT7zmBmwUtHDmiFi8z/q92nNXQbk+XFiRnqyG1cde+R+byR9/IxaqDUKG
8He1WvlHd+EuFtPK2+/l/cdHVunVd0SKaIdYCIeNwrA+4Wu/ZXFs9EuNVWg7O/9gcg+vSZRNr120
7lTua2+cBfmb0LZV2hG4DZUagXxIk/Bcoo3wn9uXOZ1U0esTmedwuKWzauRIqHTWMJFgkpUEpACt
6o8St0LtzfsiWYVhZ8N6ML2oOeORXcVY1Lk0PvxQRgmmELLoQrd/IN+7gLRsMEsWV+htJEzIh+CQ
erqWh/X8weOPZUtMxwgOne1OiAlguLGXJ9PJg3z+Q7L0gux4uI917kN3FFuOHewDZt0UJKDp3xxP
ygYEJ8IpIKcw+T9IKnUL/m4ytlMwDqxaCCC848GGxzd6rJzeqgoq8Ebmv1IbFpYAeG4YuHKgd01F
7gvi++QnBu1BtnHSGBgZrOke9I8xETjdjELwSfPivHKGCeyWn2D9AxgguTKsIRq8BJ96D4QoAdK/
nxD3X+LcoeX/jBY1sxzVkjT74L0y0ARRt3M1ovbeEXE6vvvQtRgeY5hAQw7bXTHlZ9hjxE5NCKbM
0gsizJqKaTDUNQQ5fvwypqd/2t/AsAWOM7CqhvMa+0kfTaQVS3Euz/EevlMUItwE8CYE2AKme12o
WJ71HMdk2nyMlTH9HVz160mH8FVf3ixHB4ncGfSgld3f/ToJ72aYvmdZPVdf01PM2gvmmjn1yB2S
ILn755FIJ5P3g18fmxPTbjDdPS1zRpo66pJyVWlui9ZmPEWYxa8/FxLImagX57fHTmJOz18jdENg
394zfAXmHWFSEnLnmLQmgoUT+oXl51vasX2gMYGeXb7ZDpIZuSH/pMmYZXTEPVhndBS/wz4L6Sgt
ZZsjJ2GlpiW73reUG8nytafoe6zPm4bvtvm627/mMj0eahY0bHOx0zL//c/4nXEzWOZXF47xY4dM
hr9B7ckGC5xmiELF/G23/Ywgts2ipMYVwutR2B8J1r4WS/WYT/VDG6IkG4sU6GxJP1Zth18ul+H3
+ZP9kAKg/OITzhQQfj63tGf/vr8Dmc6IYRhAoQt96BNPdsRqBQLiekH1hURoM5qKSNXn6T1DzbjS
J2ygWJDXdJuUvYcE9dHdIlbo/MNWzblHHtH/2/cEZgl2HhAQxBdQB8UlwkYUUgglXM70Ypfc3rt6
mnhsK6wZSB3mQt/CRg6d9XS0bs+HN+LB5cJkU1+NMtf0J3dfH63AnQwQDV5SdbijsUDnQdUO/sHk
+9h5z95jpzECINDnKtslQEuM1AFxNiD2YKy1Y6bbO77Gj9w9V/NHh/dD+Vs/5tyTs+yuuU/N7Yqo
bQIwrzx3OVXed38S79/UZy83QUPWe/yko2nCzbt2VEbZygWnqvSaThh2YY0Z7KamJCGH1AVpq56b
HN0YZBrNF6AYkGuxlPiWuQBsLDj5QVQ094WZUeMNdLNfjR689eBcC/w2QRjgQl0BnD8fLhSdIq/b
xi1w+2NpypzzsOIu3DAxitAipHESNnSTIGHMUycN2OmX1dM3cVVCVoR9iA5GDnhrtRou5jacYRM7
fB0jVs9nxr9/Er+iCUPowl78DqTWNxWfgpdvR1nwBpjTxbDmC4kFo6lUWJRRYMX4HTFjkBIiH3bP
sK8c7btBzdgHVHZuWkc17pw5a8S52D9JEzk7QGwqoCtCK3zKQGug1QBpuA2uAvSGbDqIyT4FUZn4
reagmCjPfpm+Iy0ah6RBOsOQEnArmw7ArbYB+ShJqGTMG7MwYaGi4m2sTUcfZ5LhjlQygmP8ftof
1HtD4Rj0ohRbdfQ6sw9bIIYfZonPBIGu6ZTj7WNJU/TQ7Hh5dzGMpLAoQFZAMu5zwCWZQ3fC+xIw
xsWeA/+mdbvIwJ1W9zWD14IcKqPBZlUpTvU6nbIfncX3jOc4z5U5vd/KiyzIP2Z1fz6YgggrMaY1
hUPMaPV0Ot88vMkadllKuXYJeyPVlo0+AE5wKcCCgmw7GiMNtRDkvRSpkUl2ZokrNYW1SFwopw/F
zzefMfFfMQzEXz0FPOiQoKpLbLS1F8I3n9vSK6q1jaFHbxR39aaja0UUiH3Cc/kw3Dtv/ekRU4qf
bgerOPmHO+OvxuQXki2/It4LAP0d6u301do1jmMAsVh9xTQIpNVTiYtH0+6RV/mHtFfF5wGvHYBR
hAZIPxDp/ssGkw2RRTh63gw1ROhXVVPeiYT7Y9Iu0mdAmHEGQIBn7r+gDgIWKDXYV+8cgomnpwFE
SY0CCs28Kbao5BXAkqC1ZkNicxsOBksLFn/fxIMWkInjaDDcLUFlz2zNMxrqBepGV4W4jJZHaPiY
SKKe+ZfVwnoH/Drhyv8XssESNUqniSpM2vISyyiHZ+DbhKGBp/jKuvXJfVorUvikMtDxveLzoA92
c9iDQTifd4Au+FYr1gfhfL5rpoPONAvKaXfMkBleJTFeKBY3cEzHtYSaWim+mdk9yqvzL1gTBLAv
V2EBzfTy9YbMIky2bYEoSzZ/mCobIVNRTDNsET8u0KGCs6fKcPZK1xDeUOPRqAqnC86DCWfm+XfA
fdbhQ0/PU0w6+ZOjetloU+ykC7pMDKQBIYBTcVnhD/PZZNAe9+Cxf2MPXLqK6lAK87V6epUmApTL
faxBSrt/IiEcx+8Y115xHnA2KB9xXpWGyzlQdvYZzmPssS9mzfGskvgMYy1OErnbYaPBZcuj0tKr
2TURZiDvXsa0zkyysr12J15KD/W5jqdGERIc15te/1k8TPfVBa26zyY+lw4PRO9WdwG3FTbY+eQo
9Idcp6k/nvgyVwwgyI9AvJDZtguj9TJzyhmnDNP2HZn43HIbBzFEp+z+sadz9QEhMIzzFtkmBT38
IyKk5f8kE+5JmgzxLD2Oz/nxo045VatUJMMSG8OeS2YL8kNOKk6SRptxA3InL9zuXgk1J10zpxo/
5fRWIRiBYW4IObjJ1wXRJJx5A6puzAloBsyAMnDEkCmtPXo4Ju80rOZFbiPcABRh1UcZsnt19lRR
I7gNm2SjcOgcc1jyPfsmHGuehARcwA4pQKGMoOauwaqgutoQ0Bdz49FxFTytB762mAWktsxaAzPF
TJEv6wuW7B7LRGx4YPdoqTEAi4N+fKAU7YbgTiWJ1+OYvCxHwfLu7ldsfMwv8DIMsXHEhk2WHEQj
fxV2tYunE0IjkZDzFJoCOGD1rU/HXI18NiF2o/d4kUp+y36DNWgPzO7zwXHYYVzVyp18EPHh6bQY
SZHyjF7scN2MfpJ/EmZVsHhnYWCqyi46BxlHPHxdWVCZzL8aTMwTEgcwOfbe2EDCzhmEvFtx7+uq
wwlOLPcktp/L+u08NGeEWdrYY0KNjGeQF76iZqzw2sZlmFWQK35C8LMNQnhnOEK+sj+9+xn3xEdM
UMY0r2OX8Gc4mBie2zZP+a9JP8kcELMAiLZZQfhr6KiuTLlRcvbT12977SVC6MmQsM5sF2goeeMg
CqzJTy/g4iGXFZjNODtcKO0oksT9+UGFVXPrIVlVj8YVYalWWYpYm1iLRRgxmtOCeYRfsq2Iq/0k
h6z239f2vUAPMlIdCW1IY+toO6/8IGaeiYWS7sJwucJxYIfJqic2edrMa4zZG9iI8FAEjeCi1Xyj
nPJ+CXXjuKXtnLcv8fI08kkt9Yr8GC0q+4uMrQtPzdgIKJbIkrSNo/l2yGmjWbmOj8bxgwDapKSn
X+FqsdNv3geBX2h8MaG5ss7Ci/LzCdLW7z066yczCjATVOosAHSdzy9Kay5X9C5552Y/MKn1ggVe
2XP2NDdIuIaB4r3+q+wpwzvsN6A/GWehVmcd/3zfQfIhAlK3It6ZqJ8YNyHgtpLcWFYUky2SI8pL
4L57Di4/YKt8wo8zqka0HDIVjHH4uIi9ThluI0GFB9Dy1mv+Rm1SL675SuYYD263hYd93aUvQ4mo
3xe0Lr1M5nTfyHBBGjnfmCj74WO0u0XypZK4xnjnL93nI+p3L0qgG/UHO5roHkXWE/tawiWKPORl
q61X9vPqVJCKk8E5WMWNVlSrfj8Co7NlqCiRdzMciHtjw5saAfnX4HuIhGAAQD8W+nMKpGFgmMNF
90Du5CidaGtBCGPa1MJH8lzcNORjgps8k5TLGIppT4QVjPsWh7quKXvI7OF10n+wGdKQEByYiUCr
CQYSKuyFz6P4cxxuBowUCl1L9Bw0z29qiYjllJyf7JTifoTqgNeLyejETXKvvRWn7CST8HOCZ6Oz
0S48I8us+QuIwdtobwijxmCoFauMT13Bwis93XZrGFb2ibgzf4gVmywpDiVJXAqtOB0PtD46i534
i+M5au67/Q4/F/BLVnSOIDIHmkYqXfBPr1pR75b0SkxgG464cUCgreMxwUuhvVi0YcOgGK14jamb
4qA0F50VXfeBpR8fRB7IQq8caM6qmwZTzWQ2wimMVHgxYxEtlm/MPxpb+q7ccFRa/pfLv8/lkTs9
+iWvnf0bN2Y/ebLdoKyDLWdRZRr/5Z6BT1c8RXfhBZ8LYZko0+OxcUjH6ka7mCSbRr/xFhYQ928x
zobOABCc8wv2/wYW9by0Geok88r7MpqgUdnOT1k6a8vluYuQAtxDY4YHQsU+Dyko6lzjalDPOYLP
oNXCAZQZ4nonoDBCkdSZXvzRx7Gi+ohp/MKXQo6KTt+kR5yXkyb44Hg12o4h5KQl0ASt/APIGKUn
lZikuf1k88KbWZ6Pm7Cod00yExJAZlvDGrLRFhRUG6F+/ADNLVoeAjvi4MFBXDRNzwCEwQn9pUlz
nfFf2J/HY07XheRxmIpGK4/YltR+NZxdujMUAS9mBQFy9cXjalZ+w2IAh9y6iF3MJbVIC/N6n3B1
GGG6ygJ0dT6nxiOFlDZJeggI5iveUV1uhOUMVQ31jqZuM+XCtqGMmH5QFyPgMqcIk3jJ3ozNvBkS
EP9EQscwzEZdYxb1mN37Sz9yUYobkg9/1DYrOtNp91UyjFSLmSL0YrzWsZgGoivdjhckyi1NMG3q
KdrdIF1nKwbqt/liHOlhT+L4yMcPCC4vD7B0cBlnYW5I2+AW4BZhvKcxgyW3IensZrmiKoqaJXoI
gK348ilNnzPB/EYzaDCqRPEsptdbBhLdC3OY6GYApFBUBsnyM3/N1YgdlE0gRxmhT4EwamM2VkNt
FWtQhuzELUCNWGFmxRKUL9ly0B5oG9cUORajhn3EODWVGjv1VP/l8gQUAMrnM8uz7Sf6RGgK23s4
RpOne+rK5CjHnomO5zXaobWLczE3JeiB0ZacMKkMMyapBv+sBfdsVsmW05fBHdeN/WNqmjMQq3d4
bheqisfh0wW0VYG3pvfJoQJO1ulQGTlBegmOob4CkiAbOu5xgXd55Y3eS+oT1CGkyI+QJsAr1If6
D+wrO++5XsHSWnlRF1wRIsu6eswgYyB3CVlPluV6XPljaD6KmIo5vRYm+RrfkQPSh8rZjLQRozhk
93k2XmPQqJTzN3VY5cAlvImTe870idv3mBk1CHr1rQpgYBAYFnwwHISdr9YFygGdMtwbbRMI00Y4
6I3a7RulbB0+hhWNdYYxQj/Xale/ybV7ntN44na3APtyiOkZIE+gRsDKjLmGTGFWf6JE9dQ1Uoiz
iTaRGoH5JibpUGvsdC5Ztn8ihJAIxu4Njzrn/BtU8h6CAYrfdGLZK6Jh9IMOQxgV5V6Nla7sljio
MvOKfC8ZRbK6OEuJg31QTwGp/LKfVtQpsc+cS898xqn7E0xZCL39PhIdFbsPXNWwQUPGDpYksVge
KGwpeI/UBfLdk/fAzrn7YshkoWJN8H1WXKgkks8kbL9gB8xvzmi1+x2F7zNJCEH5BY93p4118BeQ
TxCVIdH1L3joFmcxcswwtwNCZmCBgmBH2fpYUH18twF9mbx9rPuNip5gjmXUY46BpD/aMR27aJAW
4HeyYqjexQjLZd5zBuTisXKD0fmvNKrQPpUMYsDBJA6jxT0IyCTtgoSmlw35k6xGMfu0erxDQq+R
UXBSiCE8f3YBHocjT7zFzLaZE7h75oqjLWQWwueIRpNLaQ77OmJMzGB4o/hTcYA98BEXm3z1xHDb
mi1Q1G92qQPm5WB7PS9QeoyP8beMiuKruT7iqME2Ewrroyzi8VbJLsqt1U+KFPG++Sw10G4/9iF/
GuaNfsETQPNVw3r1c9wiJgEVQHI6f/UewiHzj/Lons/lf51Y84iAGlm8aC9ILC8X9Cex7I+fswK1
6E/GtjZ4qEGxzvcSj3KdKeT5JGBLxIAGl2lAzKdt/nII85RRM2NupEvKh4TC4TTQfwLbJ/KxoFbi
GuxHV3ZmqozFmS5K8kpKpdVzBdSHUI68QSOsyOjBkJOtWReAIBZMhjLTDzFcn2pMCRViro5VRK9B
MO4hA0OMHL6jDqJhLqF9mIMwYnsqBOnUxgFqADZ9/HcSL98X12GrLI0hLJYvEqOHkwmfYToKvqVo
xWG+RIhAe0h/0iUbvA2fjdAcm0UZ6/6KuZ5ldnz9VMh/aapjJ1tpUFaW9CXMoB5p0LA2eC0Th2aY
eFTJKF43gDDY53moYG8wmwaHv3R/4+0kNE07/FZ+UMtM2/Oqap1vKJ2N9sFArr7IU9Cy5DM/r80t
07x7Zonrq3RSmfe7qTtaOtXaS6aXHHEgY8r+9GdEyvSDF0WtevGy2zwWDVOus9h7/sqz8zfSir/R
F/XQtd7CW4Aj/0NY+NRK/IeWqh5C0zIlvS519FJU9GLUWgLxfBIQ+t7ShXcijkJpTynLfh6iA9iy
OzymKHWzcvrubu9AgwKMfRobOHZONUKyTvqOYbPqWhxVuEB2ITELA0o3fx/vGIAZ7gAwukrXPN+T
iQvDnZROzwAp4xQ340v9Si/Vz3mVIMGP3kRTOAC0zEiIEW6mDV1SiukC7c9B+hpNQUTQOADLuFmI
xUVK7oJOFQk0UN2ym3petl8wyej3xOHXwHSiJ45gYNtCbVhGo4cnbwy4g15MhtQuqkyKyw+OYhhz
dVta6zwYpkjsvtgJEfty3EpXd8esb4xINh7FT7PqZwyHrwyIC07lbxzBZuo2511HVGW19SlXJBrM
9D0mey0NiyOdUhocl277Azz67MJkHR8ffyaqnwoUgxX4t908uJjnJlMSuHE8NrAC9JuQcFZ/Ex5g
L5+usCB78uXGf5SjMJz7hg7Tw2SP85sQ1BwioCpFRcfo7A43QcNuvMktaf8j6byaFMeWIPyLiJBB
7hWQhIS3DbwQdDctD/KGX7/fmY07d3a3hxHS0TFVWZlZwphEcrpNc9Tc9w+GZQa9DLwCGjuyZUyA
guudpMUQLPIAm6iTioWeLW2h645OoxVgfVPN6ofhcvs5Oxm9BzBmQOCh+6ybpX4hMWiQ+Bin8Ub1
rXPmkJpTJ3QSBU4+7QbtwUOsuzDnRJIFft3cjHI0QOVF3CAiwl9TnzecyUCH4NgxkTGB4oKWf6Nq
Ya3H2wFvgTkqnWBXEzrK+Jqi2dYFXS9CEmEIgUkANWSUrl7N2jJlNzt9DCY7DBEN6sW8pJRi0sf+
vdeAvoSYE8/xS1nYeXYJUEda9Tpo6TInP4Jm9q27aDjcnNJoB+12hkQGLq3b701l3UK5orT5ldzn
gl6GCzG8/XxVPtLXgaSmoI4nHcJyMs3X1VZip2rsEH8ughHS7G1V+mR8qggU5obLDpFiy5rcEKq8
jTnGLyERww0uPY6SY4g03OmEnZJJG4dTayWI+fi4WCAjc1ZHO9gQT1V9Bme/xUVKZGM7sKDmJ/yj
REHXqhWeYmN7MDzrhWSQ1qOiD+roBP35Gx4RZkB4oKkCcO0uJ9CnxK32Ki0E9sXu45eLyJPQJtPT
6jOHgZ0fjE1xNg5xNYPXlkRL+Nd4h0IKPeg1Ih3BFG55zFXQ2a/IqZ7qDI45oQWc4ex0X6UuIEC5
auH0gX/8oLJIbi2EC9qrhVuYjsvWFuglhFA4EFNIP+Adu+IZMtGRQmCrig6k06fYj48k9FPLwlwm
u3qePYfnm2ItuCyAkHIq0Joo8gJDOSYJypiAur80qw8SLHkYF7/vlUGkPJp2T37ADgIPFa7iQtqO
UGjLvKuVkDjgjInLC90/3OCUvrw26+ky53xG0O/nd9/glJrfvRdmrbugp5s5JORJvgkP0Ur/Nclc
XjPzpxqcYTnadRdB9IVG/yKQzgsX3hgh4xd9LgtXOiULePuIxopqIq1CB/q0tba+cUEHAcLtA518
DNRA+xAHRUxPLfBN+l6TRrO2kYDupcF+HZnHQAzsLhh70Mh518LIhzVf4p8AZU2dvdi/+7cvj1do
sBQTHIJEA9G2h4Dpzv1QD8T0IpddpsiY1yI0vFPqR902vc9IzP6QKk+0U5i6FOkHWl0XVPYEscjA
JwbnjdPwDatBTbbd1wtaCsUhyza2+TOmIouudZpmVHmyswGxeQfTb7g7Jn0f8KIL1my7BAE9sS01
eRJjKC2vWbovfVJzMmsCxWirmHS/hjUI30o0vicjQBtOzZegsHYtD8cLwboCGyuu+b5afij/zgn4
7zCgTkhqk0260rZUusAf0cLP6WDLjiFkOpsOw8xpjmuPgt4bnrCxTW/mt/QFlGkAp8SLjPUhujuk
T6ht4ZMvQrttQ+nKqmlI+at3oxy0wgEBJx9LaKAzNffJBkCqBjJLd+AfxSZWF0PlInURKEO3gbgx
LFqXUsHu9QRvgYqc/VhLpDXQzW1pXQd2f7kDnoHoWn5DowzDppFrc5+VT/o8H+qnvrCuoFbSHl+v
8Rz/9e9/hL8kPZY0nZ6+PU6kxgMBJYoH5a/BKfsJAbt8KpFi4mkoTfSvhBCVBrmIc4ddKGw4Tcoe
s7hbEV2atNr5RgeEB8pXXkAEbJhQC6JhNDrAftTuFRPDCBcDz7coDgAi0vc6vUV3R1mk7UzFA1m1
SWZR7egAMDSYlilj+2+htuB25BWAmHRIcR2BQDBLLsyBTwDne5rvrXP7QO8jCkjJDHS3I4PmL9Gh
6R8+GAWktq655+UXhkstaThaf0BPpBuC/PJGYJu65U6BdKoC6fsNqsep5sN8A2vinB+BD5Byzkph
QoCYYybJay31+LwE659WF6RgMzkTs5ttGD4HaTqN35eoe4CW7hxAGWyhcGfuJWpvuh/vyL7eGwY2
2fA62OLIylkfbnAhOwKkAVSTz7AB0PlXS+r/hMScU1ACle/uoGA+2yM+xGCLm/K7XfFHwJ8ntJ9d
44D/O6KsFdg5eZBM1zl99xtTpF0VB4G4fwG4ivMtP0DTxfdnhz8EILireSxRk7LnQZjbQVtgD3Sq
s7YNbQGlB/xNiPTveb7TPOB1AN/7PqZfRfws3RIA2R1rbsHkeObh3ARXvESHz6o0bfVZn+iNYRMy
QgzE2flug1N/TqyU9IlVEQTI8Zz7Q61JQRWINLrom5gm4cKYDQzTAvEiHRpTqFnCmExtAhrVtf5J
TAGs3LTYsxqZhsPXbBT+ovwo0Yta1/b5/ipXcT/XcYegwsTD4SWpOoEGPaQ6kKlBYeLANeFoJS5j
D+G0dkNwCdG0u2ZDjXZ3L10ojnZiSr5WBgs6JBuoqX+SJZQl5qS4Z6PxTRYxau3xPOq2fBNAdf8M
6DiKBw3MvswJCPRA3TCbgXtJ59pz6UMtfe2CC1QC0waajwpff4N1OMpoAeIS395fQ3mglMs6ed2I
ifT1HZdxrGWfAcYmaPcEJkFaz5KKA49+OAXcIJvfqVCwiLCX/RdHR5cQgSGWU/lcp6m2vgLNbtdA
C1syuPXdaTzY/t8Kh/Qu2fQoyOlwagcCpDVzm9JFc2jGc+rK0nfq8rqW8/cLyyl0F7DXPmdBSSO7
p/vC66f7Bj7G449WDxizrOIbbFwcbWQ/nfPq9P0wr+a5S+u4v867f5t7VhV8sXylL15u9v2aPgzK
UXP1ZHhE/2ibGCD1Cslc3zxw7Nvf93QIwrqVAJnIbXs3JiG7CHVuF+AKb0QqwJA9JFhiryep5TGD
ph4c0HPNQuh95cq6ckGT6vpEp/VYcgLYpM0XR6if3V0Z9AfOkjHrC6qbFFImCTkFvRQVV8LR5mCZ
dLihOAjy+/bKv3LP2bUbHKLUK9SyGPhP1IE+6M2uFXGXC6f1G0GfDZNUrbEHGNNSFmrpnFcdncAC
kzPGl9mixXqSXqDGtTTPyn0xaq7ya0+duG3n9+KLfVsFt4BdPLPO6W6gwMuO5gYkRtRkIB/Pxi7o
HgsN1evYCw6UmV4+x2SLQ+PoF5tpVhN5OycW+MprR32bF0DJiPg/m/4NiKZ38EkwXHXkbNqsoFk0
p9E3JIycCfjzmZvgZE7ma8t0K+12r/5Yn6jWypSMuxWpWO5ycpFU54PLkrMo7gH5BF6FCLPcx9qB
qho1ueFbN/wqubbthnoN5Y6a3rlAc+RX5xgon0ylnSA0hQT2BR1WPxnH/BoeaY0TckTDHy0cS6Uu
4VI8eNELgT4SCyoH1HXj0KvJO6DP/USI7WfNsd1BV5BClsW2He/ISdmTg2u710MaLGhzKTtKSxhD
a1jIIHsHDmWqSinBNgquxr9bbpeeBq2nvnB77eLbP7adfndHituQ9wMuMZmGufzo5dXnDA6a/yuS
VDhJ0EgOIM8NDmMs+amU09cCluWWRf9awx6Cd4fY/zXX9qN9bPhEWWOPnQJkBa4+tuwIyn14nCOy
WiqN1FLQqtyJS+07xXNsIaYSLQahQ08i7Gplv/cpseMbs+atjyZBNCGnev1hg4UgXP0OhlVDKIp7
bvfTT4hZFYqR/eTZ4jsk9GqGW8yqK8QkQubMVdd5YSMdadSVECZRkI/s/ACNpt40MC9BTvEaS9ec
l8A+yVKmTyxt2aDg+5EbPvZq5MQ6BQN5339Ftub0lZdR2dv2x3T5fnyW+qNxS8CEfXiOsBXM5gBW
M6TD6ld8gck0gSTeEgAjA4xs83H/o/L8pUO3V2j3TTOJElr6gvIHrOsp+wPvk3JF/uj9B+ttjKsB
D48RI83zNn3vEq3Cb4LQPmUs4FsRvE7CR3atd+WahOOqgc7R330GYY9EGxhIIArsof2qPA2HgQ0M
AalN90BHX1Tf5jADngHO273HS8X8vsNilIEOGSq42DOldSichj78CgC6aJhFr1mwH81H1ea+B0/o
cAllizQpuKDMrQ6ERpC9vPQEZcTyKF3Zcezx+KpPYckEsrPZ5eFVE+VfAY1QJbS76ljaKiKmI0Do
FzJGgFMv5qjGJH6dn7FSRq5GSAIPw1w8Ymz1KWnNsHyH/MvcOeKPSfRTIJklN1PXpO+rD53mMDP7
Ki4Rxo6SU847WnTeBmHcFkYbaGFx7pPD3+GVwAwnUY+nGXKIJ5kR+0EWbZFokhiXpftZvKARfxcl
isjphx2wmMMHgROMK1vhIqgHIO/ettTjXT2TIWZL60T1UftLmNQNEwVjiJ+elYd9JhJdGqJps7ff
6fRYkk4WnmJCLg81bdzasPYTmIDIcZGBCrQNFe003MhUOGyKCRJq35+xV0DHN2wLQmeuPGTW2DtZ
Z7mj04MeUZ62ybAnSBbN4JIFNo+PF5vUyMCDJ89ggQP/hC4u9LbExuPdbl4EsMRaDo394ktgTAcI
0OSC2+HUPTBT0L5UmldNC9JC8ADKR+hYMJtkw0CoyAyCp4Y3P5g7raRoVncpPkeZkBb5vMfy6Uw0
GxNrA/iM7E6dDTeyX/QqyIMPVrmLmBGwL4tdsb6fi/UIlAoHzMwe/1Wxl/yZdCqa6U8qGXZzfRFH
kYquADlQxqNqopV5R+fp8RjXz8xFUPDHxoMxN/PBrFdNtZHQL97/GDJ9mzw/xAjoYdtVJdBFUI6k
O4bVArm1upa2GggnrZOKW12vMTgZmc7bsiOaO2rJjsJOaGywPlVqJ2IcBuuSH2OcQYPFC68ac/E5
IoNB8/cs9hmvnKwEJwY/WlFFuXu8uQQLYb/l5ModKmPRbvwmUnbSTRb8dSTlGCIzo3DbT7BrDUuS
35l4iwgD+MMPRVw0r2xCHOn4uIN94QVUexGmg8aP9LEtaftCnluuOsU13fQn6uyqd0dA9RXlJOxC
ElehzzkT4hm/5++n+t1rroJFg2FnjISwkEB+SF64w28iomMGrgzImEG/0XMhUguXeGwoZ4naMY5x
RE3KpNvHnKv7llJ+jeWUPcaHanBGMCmvWU+JWPj+7dp9fmMbje3ggPEesgQX0JIphI9sVZ5k6qXK
I6W7Mc4Z2uyoAFpaDlt3HjnaVxRMOZxv0QmZPmkUVi/vaaMAsgP8vXdNin0kQEwO5pHuP9Z8HK1M
eR63frll+SWL997EF92vD81a5tD5ZQY26Xx1Lyd0pMdOrMXxbImZRP1mdRDdBg74QqI7vXZqesAE
/mXD4gNgGX0pFHg6r/7O298Qs0PN13Dj30IZfXf23VyO9FWVuFRjQwDSp8JtPivqqFBYppxGnGLs
DjQWx4Stno5aJ083n8YXOwHYmM0BeXcySiBiMOtpsJBJBolZDzSyBHHET7Sbxz8RmDBUaZI8FQ48
3XeOUgPXaKLDxaRLl22pwwT0aMBctXUKAhv4z9/lnfKXPY7XKWHw0yRA58d3T1uEusszGi0FitWn
WhjNtjndO1rCgYuMSE1oICS0Dr71VaDJwjeBF5PgC0LXU9IoeLLYjymnUpyZOAOnukfTnz5YarxP
rEXeSFaGG8s4eUgrc8tV8UFRvOZlG9aE8Ucu80mWDb7aFDVwrZNhlk2lvw81mb9yq2SHDC1RNIlu
sbAXYVmU4hbXA+Tpybi+cbXslNwy/71qqOt5YXLEzKGHn4juvqXqTymbslFIIfMJ5ASspvQIGciF
NkBJybPQt+Z4xnHZx6hofokCQeSgjDg8a2XaSo7p0XxgGdg6sYZyCXZDx/bm8V+j0dR535dM/F6h
sLSTazsotj3ihnNDaeo8+JE+uSMrWbNHVhgU0uBr9j6FFxofUetj48F6ZVL4AFIK3AcQ7X5mqMsc
/wTYyqwTiKMwI8JJGqBQE91WC2vaGDRAssHqYjKwbYW/dOBIdF+ngULgJ/ljHLtZspZZlUlBxW7Z
jjctjKd4s2cDAxE3tS0/lXO/o8kVXZhwWe5A+rCVa2dmsWT4rWDbAyqhD9lrB+G7hi6JHhWIj+FG
iqow0TnGBGLJ6x4bFuyVabem3x8sw+9IOCwSn6K/ZT7WJKWrIIGCHx9w4LkTt8lzizhdFSfEC3pz
uxldEjbIR7MfU+DCC2f72srLbK8/GInN8MzmvWcpGEJO3p9J+GuRVZxXr9rvTRcNWYAyGUnbLEjm
ovNf6VSc2p6x+caskb6nRfhM60WlLBhx05bR6GG5bLqdlU/+couiPSkHp2y6auxm1f9SZG0iiG/0
wZqozfR9Vga4yZPmTyajQQuI3KuAMWaHVM7O8ZZ/DLhywpoB+4BLD9sChg3W5X8V5rpUK45jqkmc
hhoOKkijnhyJ+kN5NFgcLIbV+GRk09fv6FJuMeBmh+IMZBvg8zArus8UdLOtLqP82FoPBZAgSw7x
siA4Mw7vnhMTl1l8fe7bqnlQNafqBiGYUp0+p31b0t9e0WmENQWVlkyM1Dv+2HKxqqKXY5ne8MAo
ggImHhk/HcpzJKTRhOQQTbc7vJx/sRM9HyvFMcYbwgYBUWtuhg3Or/xllIeYjVn7GthuNiwXjiLW
0gCHlEJPPjcfcb9VjO1LWhbF4gWW8nFMRJaPNnTf1IHkrYzl2AcvQw7oRUxoSgUfig09/bDgoEiO
aTFiCzg8sLZQCPEvi7qxq70p3e4NooYHnd7U2rdqP1XPit9bpGywIn9yMWc5+ZI1Q1Br+8Gniom1
bCjsYIz2YBRe8Pe+2/doXgOJ0imvmCUR+znUwElQQnMe3xK6QeNIALZOY8Fl9BdANrFeEJfsBg8Z
EFjoc38ddfN89aFrZL4bYSIfw1kL3AGxiFIT+GBpefv02uzTYIGl/RhonMb1Xo5OuuSauERwQ0wW
g1mzwrZti5nI2EmOiJy6C/H9+LdE7mydPn/yWUZbnzhpMicGDACRLo3l4qpCto/cibSv/zdlZFT3
OnLL/OczBr24doRk4TGjhSOueMq8G76H3C0vQ+ks+gZbifm4W1rasqCMTVvMjOhiHkZ7NT7p6QEq
j1ruSu1XUfw7KQdieH6ySVMHhnZeeoa8DJd4KbbQ4wxKRW782Q6UYTVAvUWZ0NKz9TipOnNJhF3P
q6tEqzA4kiTsy/hy72cRsL5JeAEPemUedfRCVEx7W4/BiJFmTU1r15ODEi8J00YWsfyZdfV5lKEU
ybfWaIWFpgnUQY0Kt1ESYzh+cHOyuflXZb76cRwCovHnpGvXChKLxebHYqHuSWIJTKnZ72ABDSwu
nCa+lrAoRPRMFyqDDXlRc24+MMwAnaXS9sJjSxwCejgfJ64IhMZeg9We5HB6yYGL4ZSII16uIRQ2
00x3JGgsNH3NNhaqUNVpkNlTGxv55XjJ9sYeiUcOJvYj7JPZbMbn+GIRZgmLfp9081hCccR4mdTg
SJSS2ckupMfcqdRdFeCqOzXPDreDgMVMcwCLMhKBNwFht+vnzI47BUAA0w+cX3YRfOxprBdznOb7
SF/XMDk524KVKLtBxvRKiKgzLB9oaEcRsuwRmEjvU4zcHh+/96L4IzmEIxPGto57vV87ovHqYPeQ
XJKR7hG/UAWyfIBbyr6JMY/4NTi40inAZ/lki+vJCGkJvA6wikPlanPI53NzK+GTQWpZieSmiWmN
IQpXd5jGb1QiM4+yEwfswAGIJo3YTxzMvPgJ4da3utfWRHG2Yuce1hdL+ad4yEvcyOzeD1DKYTTO
05PLuTV59RLy+EZb6160InV0hLtR5SUY+umO5Vt+ssWY0KsA3Nn12rX1p/6pvnmBG7lMjiDsSLbu
QK/HkV8/3tVcY+69F3dactW23rg9O1UrgDMtXMlUJU0Xy/J+H+0yW1gWJK65kX1q7F7+QAsNd4OJ
l9NoyXIH4kwS4BqVwFLLF0b+h5gD8RgCybxZhhIqgxOK+Vi94oUVtBO+JpQ9NG8vaJj5ovocICJS
EFG5mxh8RPXHo1VO+vq2hwhk5SILjzDesDKLWpdPQa4H7UMrQrG0KWcZkuF//jw0uQLdR0ZHrf51
7pb1XjvLnMGCEknNyNz0f699DNENaia7EmSIB7A8TzO6tefsiIskZuYolA9k8eGaov0RzRqcieha
/YL8oEyhsE5yr9FJC2bWP/VjhhQQV2NKZ+jCacKFidoRJRrkfHAfNrtsi8Lz/U8kClRDwgIAbt2o
gYwvLF6UNrgLxRitInuLaewFp5/ywgtm0wyRHbROxJ8MTQBkiE4fXb00j6kup8BFdlueqZNICBF0
hOXsvZueZljji44dNscflf8HutGlYcwk00NEN6Ax4/i/NO3E+hNPjyEHa7leNsWKP2YCVK0rVfMs
tIvRysB5M/akbbx53/C3E2+zfED4UtQlQsJmPM27k4D+TNzzfBnqQgY5UvRH4+m52igU5fACZi0k
wl+VRiNoBtUpr/G+fGH6z7v8xTiRp0Xb1/7BQoGmxaldHCkEVmyzOL+Hs4qGmcMEU7qUlQDC8zVs
giNdvValD0+Bt7SoHwTlzAP4DX3sWZlr0dwncF/mNCaAWUIb2YaHXJ4Wp/tVxcFvfGXnrFbV2uS0
nbyIzYLF3aO4TwkaZuo+OMrBNPL4vg5vHlpHHhA1bWp8uYCdz+nj84B2HcLLoKRDZnmBaY2lXtss
0d6cUGICEJKyU0/AERJ3hAm/eEyI3y0dA5ifhFshoiq7RwrMMJJEYJhImwyKVth2/dvR9cu6fNAJ
6Z5OS4wHUKLzbIN9D8g6xVMJ9y7rxvRiaI0/6MWgu4SzLEoiDeRLaDZIWiGkEneJStdMV/45QDRT
/f7QixUGnxgaoNHEDhM2A6Xk6pp/4zEFBA7xdEUNPzWnGHvWvM9qXlAf1HYf97W4LxFmbu4bWjI5
jJX9Z81OtP3Q0YTn6xEi+MJ50TKUzkWz1gGhpgCV070o4sPYILGDIhr+0VxIo7DnRDsGxQnh1m+S
Q+sWyOLfmMtLi3zH0KxkEic2cRLyLQy+LcoqVvYv6mlGCsLTVIYvvkpWkWvsk1U9599WmRu51Qw5
yDR1geZJGahSWL+fDnenzxXs4IhLIKuUqeakDgG0K3q10qTRte2rfcUeAHNeSIMUi6XvhrqXKB9f
ymfkhD7ysCniFSOeRNXRIszTBVTTF24JgwE6FiUOxZHIdpFsDS4IbFrY7bdos9LO3648RyDrmFeO
6mU4ZzmTAp/ULd+1VbBO4BIo9L96EImn4IwLFuwMH7srvOvte9ZNdpIb7av9h6DsV3djah/Vd3pC
o/K6teiDKUWjhscdET56cTTOd9xtwDCwYn+O4f//2w6YIXDq4aWzBSUhOKYKu01wtKecAFQ5rTti
Xqez5lCNIKVIS/xMoYXjPVd8nDEkNLpULtn7RtSv0DjLNA0vd0byVfJ01IgorieOhDsA2/YiRI2J
tycBEpsvNCKw0Rc9XbGjcMr7sl1j19hO8WdLIPdV37ROZB9g08a2+GPz0tHDY2ZCiMnjoEeXPrDf
54G8BYrLHIAZzIJeM/XBssPlJNkm9N5CfP3Iehz254Nn+aFJN0OjWPcPdhHZuoS1079dnN6MM1Bv
KQvSfDHGmnWSXNfiIwjwLY/lSHKg7lRzxh2/W7/o3IBWOfgFwtnBRVKGn5suM3md5wukex0FAd0O
LeEkCG2hfdst3gR3L/sI7/jodx2P1ilwUMppEtxdafxHZbpg6NVdGq5MYCy08hm8HRtOHmciZvp3
sACwcqj/bKMpZ7gEhEiDDOBHFtnowLIV+/ZKN3+E/M0Shp49NkKldtSiuTZcsUGIaaEMw+KMtwyF
IdwNhB8grx6pg9p+t48KojWwJC2MSHJB7u5LSdlKeEjCUJCx1+9+O9D3EcEhlVNsLKEUHZEPtaH3
ecIbt8qTltgBjgz0NIH0oTgVzEfdhQbQ4eCDs00uVFBonOrRWaWIr63H3w0wuUU/Gigjq+RQ4nXU
T0YUu/EYiOS9NTq/igeqW6ilyHoRX1HeJSq8H9N/gbMKvKQu6mieyjRby+C6gY35A1W5+oYQKZEQ
NcEREM2J4BikKP4SGkLZ+pdWFRcN4y7ZYw9j0wknrlG+5m9p2Q5XLjnWUBBLzGlwts5cNUDPKowO
aOtNuCykXzUxOTpvwP0MRq4fa6rzuT9Oe2f0cTHx+fTX+3eleSF4TLr4pNvO9EfFI8ovaG0DrgaF
mOd+QSVNRLTbOUW3LZNfBEvqx9USJASkPVgGS7SAAIgCzMlnaGdlQLQqwBIc/zMIk9Sa6cduAq1y
ycIxMbf9uKJZ0bB6kz23RrWMuCUS9pyqSUrxGjcHLJ2MTQNZNu9aH4OVgr9rJKptvjpezm9D57fm
S9Hm1BPLVdjhreqNcf0Hpxn4v6Eu2uo0Kpbcc8jolONFoT/GBopt/Hp8XbGHbJgmMEKo7ptgmxot
IHO0BR5vPY4Bt/L5W98kMZkeTNqtNrifpz4G0tjV6RmSDWSUQKNHwAylQlAR1KFWxDpknGzIcxBk
0O1jAGqBYUQFmLMSqZpU+NJrhcEJ+2SizSsQPl64zDso7Lexwv1MX48pQNU4D10KE745pVEFbnoe
+Tl9fI1pwcmmUQvgrSA7o38VBjsfaCLIyMYW02b9spZh9FeSa6N8vUM8G0gk3nQaYHYr7VpD7Jp7
UFu00Ne0GUSg6L1iHcQ3K90Ow5l3r2ELBVtFTn6lFjWc23cAc4AucuL6BteFD4NChcJlontDt1UY
wQK4HC1bojeORo2ieO1eN4a5jPzmPr4qCqQm4n64JDDnWeE0wKZ2hyriM1wVDlGkYDc9U30DOW0+
D0MvgwTAdJdhcEMAxa0k/VzZFNhbms+5+CUVtmwG1uCTwO5A+jXXM9GqG0G7QOibxJJfIuT7vM3t
6ANvV7nwIDlV0QAdWfRamcP5tWvqw3g0VQi4ZFgTXW4R6bByA7qpJTPk2ho/paAbZ5HDeLw1LxLi
oXw/imiOhOFAun21m6SDiz86QkXL2vOrCmam/J43/cjpg6+eU+Xz3lJDRUbWqDTEI3CZwaFho+Be
UslHO8dMAVoXDkJudxB0L2TFTyZP9NMLgeEgzWjX1eoHlU+pNp/ihzke1s87u5ROmyvzW4NdCQaI
3KaYi6HbENbxkVYVwkGZflvcKScZUBA4iQzjbg4/RKHBouqY0IzgjjPP2CL4VvhOyANT/lia8Qlu
ra9OyANH+hptDRUDSF2mEMTzWfZW4XYDlp5uWIawoe5fTF0sfHDa4ax80RwkOmBvOdCNC5AcmqKE
VeoX14jhp3zEDUbKvgJU7pwIq5vYqW/yk0nCrK6kGb84AUahX96Y7KiKRpAoZTGRuVdUDhbqhkpo
fblj6C18hVGduHW+iDHi1hgvxo7if23Z3JgS3HhONr3op2kO3F06YMLCxcSvMltzVb5EYbsYVn23
YTy5BjwsLpPTbJpSdbfmPxkQ0/T5ZqQpCLzwNBzNhPySyqY2r288I+P0Njb8mB2TaYpagUuoPOyl
2BSQFQfAGlbv64hmFLIdRi/Y+JbZlreixw7GBgz+SD9w9XsnPsBlEHmKhuTGVKUajtQOp/6PC3mQ
vR4CU42xcmmzo6tPnim4MBSoMXFR4gFSkBydQEpoJhhNyuIpCivxlpX7jvfLaFns16lNhMAj81Jf
orMMew0WTM0hKYUylW9iavKs/c14MrgqSL54G82BS4EMvSysVZbRD6L0rzIV4q6KGZ0KaeW7BAu0
k4t6InCpd607ggGuCBcj+fC5CQu5pJnDHOxvyj9BJYpVNV0wbDjv8fsUxS6EpoEKaupyFqjGV8mj
sRIsMSXQV7U8oII09XV8y6RTaJKIKG4algMT7oM9Q58j5ELR266hq9U39n7q348PhyKCnylvEWre
BQ1C/j3CGuBJQWwP8YFv120+wruwhGmAiGzYoPghljnDEWDiIa+6X5IoBKgiNF2iGlow03ht0P5u
rHpkrvH8swqsSYTgawHJB3PB9xX7ZratBqpfcyRQAVW5EKm2Z5A2YiYCU2AfdfK5kZFz19k124Ik
kBgRQKWj9TAsgIWTK6JLuCoiMgZxxGwYy5ylBjRI0cMWZFNEB2ytv/S2D13jL/vlAtQZrTOXrPfG
g35/KbwUYfqDXeC+3TGxeGbOZPgwjGC9YvAHL7mSv8DT8T+34QidHPAFKdd9SZt2CpckSDZq1O43
+bHOwaW/hYOws0quBGs6/dx97VltW0GrIjDPJMd6sunzF+QHlAX259xwgOeORJ/4oDMsBoZzooE8
AEd31B7MvmJunT83sWXidqgyosiA6n2/Gg74G+ME0ELAFUnjHULiL4/978VVW9C1X0yB9vp90u61
R77nKxjOT+3cv4JLt+GVRZfuyK3wCV4KXzx4tOg9WGfGBGOCZ7yQH/WeRnhAaqzDb9TfxpN1gQpb
mqW7esfOEdr3Rb9iP2LXRJTNR5kvSImR2FAqfDn1ngSiwhMLV6sdWYQF8S6aMYNId5vfiHdsdx4p
yJNrfSLhDTIcBIf0iTWJKiabwGQogkIsgKrJTx5s7Q8FEUwD+1ZQOLMtifFHSEWUpRX5wQ+Z//8L
ndnf7tmnuDRoYCOuOxzRf4lBoWxDVQ6ACZFzKH7/3ES3Q4hL+GLC8+DjNTXgZlHv6nbGAuD0YJtl
4zAeCJ+5cUbN/ELEcsObDBIxhMMSuRXX4cmK60BbolN741zvVxZL6pT06wgw/0VHrn7drpktAisX
iRVvQDq+2wX7GFH7ASvJLROU3UhkKmyjxHJwpx8UfH/rHasouTAm2umOQx8JE8nfBW8cDlGK7hwL
SPXZwqILf7PdW2dGbTiyGx3Hy2rLK2E3goK3b9c8ZH8TrFVxZM7aG1vo/1OBK6KzYHhJRvlDKLcS
8QJUYVYlJb1j9MM1xB3grZwiURXohHVGIsYv7ZFcSU4Hj5tRluOlWEQ7phBk3CNf8N7Gi9AirJog
osD2jXfFvrVk8rWPzmt+GdL+NobQ0aOHZ2r/f0MARCjRSp/xgTPGs/10v2TLmmWzhdDjTBI8Ot61
yHyIHY7UR7esF4YQJsKeB2FqVL9JtkQ/zmBC2UXwxpLOfrFHX2vnlr305TT4lQinlQmuW9Sd4Uju
+AzNBu7gbGe2P4VcmCj4nzHth5B9xvclkUtwhuaJP9eBSaBi/yLlrQGaoP9ymFQuM5+bhW/Kz6Mf
Nv5ma7JEOHqTH9Y0V2XqkOfz7Axk85vA1EdIBgYDl44TLaDMYoAKTDkw+Ht8LKhXzH+2KOXuDqqY
s8IgD0ZIi4nVsvrtfrkQ7wXZPMsGPIFFwnPzO0ueIfu3OtENIapHmk+ezJocsGGiJTJoTbfnd5Ho
645m4iHoNL/Ep8z3IeTYmtbsEscYG2nY/oAwIBuDsQc6xlJvgtUQYBWpL5oZIfc359SDzMpTE28M
NYpGDSBd4GdMJ3qhCR04K3qGzj6qdlF6Ash8Zw6CNgANHPcApoE18OYT/0najq1Af361exAFQI8I
l1Ohl1dCG5gYxzNo3PdLdH2tg6tFFycFmJNmWqByAUhVUdzAP4zgch/5VkiwBdUCl0CmKneC6v+j
O+AQbLnk9p2CDmmPHQxQJ6AyHWgAPDP2am4YRwMSU1qEkZrhR09xT7R/hEmInhtTVbpHYO0OhvsC
2v6gbPTho11SdOjRpBTgKNgm+CiswVxz5MEO9YtaOoCN2KDRcXDO3pH7wgsKJJaQYNJs6A+5bgGL
qeVC86PABuLHxwH9IKIPwn1tVDqQSdgx10niSnQUy+2q3gb0QEK9730O92w+3mkbsAJcwM9UhqB5
tcyUl10A/v/dd0pHm745JTUD2gO6qUO4fNPuinZdwUFa6F+tq52TLafz549nVoEZgWkp0MH3WhPO
sHVSA7a2+JRaGp3KcT4JNpyPijOSF+rb0UmLWk/w7AlfCOmBErHuqx+Q6emzoP+Y/yzi0Efi8Abo
y8iByHN9dKz9nyDv05QTnJXaQf/X/hknc4vlsgmXbDKia874R6OBYfb+1qtqCcD6wVoe99Id/EMS
bko1YWZ/0DAG9p0e99SJiKqpOcPPRWrJGRURggq7NeWI9An9ULekmQbCIX0L4Uyq35Mf9J/8jzc9
g4Q24/N0Ii2ldQjLG4orSis6c2T0Y249XVoMgAXfBpIB5BcEO5jp/+qk4YKatx1TgJ+OXVbx8gXo
47/hg9HM2VxQUWO2o/2hADfNPdNFwbh0bs7Re/YTx/O8vYt5PE3sqxXdpaffG8OxHGjME+gPsNOw
eVemuAx57RKADG/z/0i6r+VUc2YNwFdEFTmcknMyxpgTCmNMzpmrn0drak/Nnt82fEFSq9X9huix
fXgFgs6yGtkkegcKMfv9xynoP00+S/ltnprhuwDjQICQwPqpglxFyZo/RKG7qfCJuJgf4Wtz+Xjh
Ng39wntzUV1UFa8riTKJ/OmhrUm862fru/5rmCD1niifa7v+ri8ilZKnwqSSLNDojfaf2XxicC1u
+lS0pot+prM3MMCIkJ6WUPFZW3OSBSWto8SG5uOpsOmv+vcal6T74Dk4I65SuDW7L8VIspCe73BV
4ZaWH1mMzntBSWdALORVs7WuYh/C6Em491LABvUNvq3oxa9FPOkg3T3/cq39X4zBVGiDlLjbLKeT
jtWaS40iLZT3Y6ySSMG1wLNxtGiFRZstZFJ5K5tQk6o90Sbz0+TkCJH4U8U+SlO7kXkGW7d5RLKX
g9Ru33fldbj1R40DaS/6tTuVXohcNJO26l6FWMn2EzYhUhrWxnDzq9SvI6Waufk9DLSTsByoeTya
egHiKZGPSE9TEMRcudVrZxQiO/sTE7Qk4lQVKYUoSQgIAJxxtRDF9bJ8ULRNJHraTrSwYmAbQ3Vf
9dI1IZRdWdS+T8Van1E69YVC9Tsk31ppYrePa2Cl/xX2o1+qD5d49zWQatoQWfOsDx+H3zTfARda
DKRlZz4B/Qy5+oEAsY/VbJdNqTalTFXIXzh9FXtBWhSJwCkrX0OYEKeZEttU0FXatGsAhk84ONsv
LrM7G9JL2dNuXO/fk0+0ISmxAm7yxaBqIgvGl7+WM6q+E0S/6kv3QS8CbBkYiY4B6WydbTthapB9
l9e5keJxOCrkaq8mvocSN1wJjijwcUmXbbko+7hzh9I9KRql7Ui0qu5+DtkLcR074RVjIUjoIBYr
WtnFJvoGoW+0X5TR5sLW5rFiCh7hMOTqZ5yakReLaqKvaMcjTCbrl4LiG0snprtfPzcLogOpnDK7
zxh0A7dbVu5blt02wnBlHDr3dNmVlc4T518Xu5gtgN0c0mBVCBp5shOgOP0NnklVp6OUZGR9b3po
Ujyp8+92V41fekySVtewIe/PZnc6MCfS76/bpZfx5yFJ2Jdsddp53gt6v3eNHZPb1I73/iv9i9tz
iLVNJ4nAY9GNpm3gQIyX3j07ylxYKNmTpotTJ7MvYWV43tjwYZ4ZBr2eYSI0K3ba75soR9C8b93t
ynJ35ZKp+S+bT+B1lJ/LVqjxn39D9rfKF4gNXE7fqciHdnQk0YuCHr7JiGE6Rjq+JmW9zNg0mTGn
XO30m8g0HrqIxH+Wl6E19hyabmgE72VvgYJAV+O1aET+bqm/KGpetKOLcsSxuv28X/YospW5n2Oi
Hs39wKRHJu1tpnFChJipICG89bjlucPp4dCykj1O7qyWO3heZpIXYkNnL+HafF3rWQYA1+aBByu/
GIgtS9Ho56qqZ9FDR3v5duyssqSN+BB5iyaTLskVw3Fq2M/RzjVRPxOptKBTpdyxvcCE3FYJ8Byf
n/i9YePU8iI0uywywtqAsR6gTUa7zadn2XVzx24yAuxUjMVaOi56hFqSBvVklmz4r16q601tJSXb
1Hw5NEEcPIc9VVzDqbCoLQGm+4mpkohz1ArwIrgBy7T6sT/xw/E6dSOQP+kkzwDB48exZyfMbapJ
KrSpcvrxlVBVH6f3Xm1R2P2+nobL7MiZWaogVFBFWpADM/Z0Ka6PT/KxkWxhMkPGie0qz1QDDeRg
t8Wp3FeOm69HMdJjy0Qj9pkqx4ENc3QhTq3ETjVgU41uPuVpy8f0erFKKpRtT8RunXsTPY7pl9yn
5OFRtMQFjDvkSZMEaEZe0liTDOwrgmADksOKBmHRXD4bKe9q2ZEDp2UKHEArl7PYzvChD8b+UGym
qWjHhoKx8S/9vEgktYOy1dzt57DuJxeVdbS6SzQ3x+83HARkNTn+G/pdbRNEWjZV+8c2q2BrPBwL
jodG+lK6Wbu6YJY2ucJL9cmIByjB0FIElFraWVf9lD7+ohd9NbTTZTiH9EXOroEDW5Jkz6aDfxrq
KxEKuF2qksPsTLdvhU0NMamhzi2YnG57qRH7m2zenabpguFvIWzmQrgTobcJgMvKO9rS1vK9sA1a
+ifWkvtSKtItUSs8Tu9TpLmyKL6rnBuUAUjrZH+O0apmbGxXut+IbdxZC1Qix+CQBekRhAbSsyVF
6cjXadPcJ75pCWeOXTvPYRBmJbQE9ALED12q47H99pjbL7nzG78FHoYvTKaRe3xubz/QLPAtXtxE
R/VSS8qGd7ivV73qd3vV9UmrT73mkFeSrZmqDiRqQqAYRnOUnpltiQxpZjszl60/e2f23bYSzxxA
rR5r7b77kIWTLB2Elbat+5NYvG6H9Q3nyYe+v38iXkPizysAZV4MltPXLMtg8/kHtfIc+tx1uP3n
vRmmLTjKO0yU8z6Y872D/6jzzCPdP2OvpkEb+0RSAlpAQ9B65qAXt7jpg/9DPp4uNa/2oN1rFsrY
vb4NRU9vmvpK3qHEWcScFXBwazyq/iNQQipeN6cjvdcIE2Vkfi6jVWcO7zk+yvT2Q0rUs/gILmE/
1ZDxeii0rAb/M3i22/C0mwEAx7p90qIsxP7e4UVmR/RR+ltd5EjdxfCmjo6C8p/hZgDkEMA5u/Ap
IQCJxwGJzPPSwegfgIH0tHfgCdyMiS2teoRGdGiQnqdCWVRyHecBGXae3eAZKaU2Va/eS3cpk8Mt
bduwP/6BxEkmoCjkcptBpJdl30wi+m87NerxZ8Md+FLsd99uUbnHTLQF/OPC/nsTL7q/+L/Ti5zJ
o/tyqyUE9heLtkivlKqv+4FrOPQJN3/wssAtaIhIRBLN9991uMlW3YEI4CUnR6aPP9ipBF5KBjGM
kn54rmIDymaqPujiXiFvbTOIflL1Msj8eUMuzL21J1qFE6aJ1PWTf8+zGaQNWlGU9mO34uW7Uf9+
/wGduIaRc+n91EkQPseEJEdKndSMiL3Hi9+ANRpmR9dYKwVl4hDrnM46CjwsvFzQHv//HK0aIogl
79o7Nw3cktmTnbmmd2hmL2MtqCCzwo2ndT3OvDmLa0UMnxsubCEjH/GWTUFn0EXXMTz3J12Tw2XA
HSmPBDSCH0wuErPAsf7/q929FZzlarvtXwa06CXq3r2y8cxT/5sRj1zFPQYRe9tOJjh2SIbdhgE1
Kv7xqjyzH/q3kOdVOZqHrGXT9J78tx3FnPHqbXmGx1jTJ0/5N3wVKscrIKKMjb88Dr3LQ9wYeX9P
c134NUUZAeZ6+6k147CNNb4KEkTeiltfPRvbqbeenpnijPoWXcMSkMojPruKBwEkkE9FSnLL3N95
KipsBramHOG3mSBhrZ17Mb9wpybVPoDwMvCpQHCHcAUlBZe8vcoEYQG90lkVwEoyB2yn7YTmFbaF
6Aw0T5Y+BIZbDAwaWNzvYlEN47Dpmt+e0x1emhP6Z2p4M4dsM3EgQro34/b/TUZ6MGanlrDoCZZ9
qzlNWSRZOgbz3ofaVBOO95+P8GbwP2dz0tmDkS6hY/LwegTlojOnpu0w3cn1BBfL88/efGKoIIvJ
N4/T+LYcJu3f2Ww4l1+5zna4kf0QIrDRiARbva/8dl0LFsU0Dvf+1low1MQrIPqGy6nvl1wYEre3
niZn7l4zw6RzAtDyhMAeXIWadnS0H/oIkd0MZrPjxuzsrRQemZrDnv+k0btUyGlqgjv8fURnS4oA
esu5jwjrzlglCiTqabEgZ+91zY1kCEMVj3/raebSTsINxyAF4YwOjfhlNOm4LWGM/8I1Vkn1xCMb
rM+HoyM9nb/4bDWwr/v5I9e5P4CKtx/OjulOdJSNCX3VV6T87h3VH5rx7/R3DHmnlB44BQ49PHXD
O3VMJpYVB1Jv/PwXz6FdFW5BAgnH7vq3gPM8O7063Mu5+BATeIcKvDQ91aZ2dtlZ+lrZZopZBKbR
emi2GCMtOLr/+wa1G7Z/Ab1aZdqT3ih9+VqKMcs3qTQxvOdj979VjftEovnI/StrGZFN9R4Nh+K7
lTQyROepIbd4qEBCsUXGkWdpYbVFK66doRMB6mlPfBUuxe6tnHjVgph9I1o7miekbnaVzY1YXMmV
9ZKdx7OnYjK0jvOXWcK1k6XLrMJXyF/RBzLzfWjPb+97/XXSFGLxkAM3zmebfvjsn1Qzx745mihG
pv+7Wl+PwkcQUKb/n9VsOxUznz6zG51m7kuGQ6l/Q7nIrVf8L1awkYzNt+hSagJJQ7i44rAVtg3f
t5QdWJ14ruPnq/b6PeRQ6xyUQRXCUKxqyETeWjrXic68GsYFpgjQ9ubdfmDVsgIYKQ6aHNkPjpmQ
yG4NJJn6ElRkdGTqhltgjSLBOJWb/O9Srdz4TWx6V7RStjH+Cg3mSuSJbrPUGtOlmFrVss+yatZ2
ycaRgFT8I/67ElMuhZxSa23JjyL/SNKRDLkcjSYKiXfKfy7x5pyxKz1muxjrhTD2VIf840t3k/o6
NWKTFdUb3ZQNyE3nzutKYI/jmpQTdMV1dCFtsKcgEzW7mrSrkqXtn6Wpubpv+6bUOEgqnYM7qJd6
SOqGVhLaA6/wIhNGBU6JKwMZgA7vSYRGD8yA0/dfrZ8Xqcgm+6DTqbaxbu12S6XvUkqHhoaHLaV4
vNE04cgI4cRJSA+29+9GILf9L3W9S6QG9nEEXo+woyuvoxrG+Shn9nMDdYPgZvGIEJz/Z1/8KnkH
iUpuvBY/PtMfRL9S+X3VA8SdOLhEX/3Wm9pXjyW3GRsTjMrt66/dNPpLcuzybWYlxiHGMLzZWoUg
e4zWCy/Q7vFq1ThjpzhkdHLTfbJ8AbAgFO4JqTRB5tB2Dg7sMR30Zzn3LD3ZKZo1k7qxC9YRrNDJ
RfIa04I2jplC9CNzJ3tTutLH651Gx5JxOIyI/ND2EX1QmojovKp3wrkQb21q+7qxudIEjsBMMWUM
Xi5vRSWAsjrLr4hzANIpTasDLhAFfDwiOjLFJ0u9WAnB+02vgclC13WUSM9qqctuUB5/ls/ZNqGv
VyfaTZir8VMVZNaiu1OmmiqvCjQ19dBlOdoSKnsIkYsWRO27//h2j7dT8ZhreFmmVarn3hLgKrzZ
edLzDA5+EhctZTL7cVoGurbeDIhK4aGHyoXoVialRUzk0X3Gq6dd381xNI4kKt7lYZQ5lJAyTAY6
o4qxh0Xfqzk41TEVDZPthrERxJODMpk5HP0Ad7nvao/v+KpBnu9RBxje3soZwNXAZapOjnQEKSGR
sc2fPrEslya3zk5GdUYSlr+kqwbn2cPfd4RExdHpIe127ifjIUSZkkS67DzvqKEouGjGWZ9Pvcoz
JD7VTHfyAHtDNq7iGDyunRMXXkZO5fcVKvTFJhag6JF/Kg8fihfaLuSM3vksgYiXEF/KZcp+suI3
oMGJLWLjg/MvUqDIg4qsSxOQTAJ5S4ZSpMBUronCoUA8kzwNGplXMf59eRQy8eqGBIBRWtTdRMR0
Nwz7Gt7eHqtQfXXuT6P7pl9mbuXTvXS6h7s9JqpBlEozdaVY0ruaOrT29tXlpRC9D3KJDjMRNiLP
bDl6QNVhj11WF49mUBLzPE9oYRHzja+Lmf6ZXuau5mGOkRGFe6E38Sryi/ZUbz6WEQVmIuvq2vln
omZJ38DAUvUNG+pF9fgV3o/7iNRQXzluZmtwmfsGKG+ebNnPlbq91hTjWpiAPXZaNWUbbRnwxRqa
6PeJiO/lfa88bazkBtfZsnfBC+bgroHPUHvJl6xmy+wAYjh+h1LJZ7yjC0MuEOXCjfA9aRqkpn3h
STr0S4jAJXkvAe/mQfzrJ8u7YN+MrAmM1a8CBHh5YH9uN71VhKcMFmawWZ4YgFcl2zUim1X7Male
b2VDuMAXhOzCgWQ5o2EbZM6Wp5IJSVSKVP3P7REekDKiKaHEFv+97qsGJXV2f7Q0aPQH3qVvX67K
iWQlOul75Nyy7MFSu5rp89CIPnxmB++1A0H+YoVmSsev6Hf8dxnebbYZCPgfFryYt1g1TOpstAxo
rnliWt1WxPQSiZY9/p0r7r9Y2cDDXZN0gYOi3KYQj2CRlDPrUXKw/bpqGjcmWsCTedzcP4Tps//A
Zf7K9b3m9Jrub6D2ZQ3WlTIESZx0Fw/8nqBZUI4mi6kMPI+/yye/EZOjefPgxX/sXr7+pM4f6POL
ePlOX5bUPLJnpJEizHmqLFG7MIsPTQTXZWdHbPBRWgG+jDGBLo+WUd9tSpmfNR4wRtK2ZW56jvQ3
ytdqWV/SKZ0/EaVLm/mOMlBPyX7xEdw/H9X9oYbMmaFJ9i4uM/XEthVIvQWuouRCKCUcoUx1vstR
o+TarAfSvHV0p0bPY/XUj38+5gQjCRmmbu3D52XuTheveuZk52je7t9IU5P1EIcZy/hBRaOadl5r
TipQf1t6APHm6W+jrjQ4/waJEnhGhsGseSJ0Yi7Pwml8tuuDaujo+MBdiyXm5/TUSqdh2umlFZ1v
I4XL56G3aVAEOPXvHopxEChi8ZUpZb4sYe3cwfkLU8t3Ie6T3Z++3+3k8NgFfr1/PBRvaZSmyuvu
a36tJvqyEMoUuWYac3NSfLKVYLIirAoo9xLO8QXrgvznm7FpNYbfOT3X3s7cx8akvmrcerFjbXwd
pPgbGzNaWB8C4bIQL6WaSNSHT4p9X2fjscB6x/8F9PyL6YxkeTkWKALcB+fa81TK9W8Y1ILGvZlR
fSgkuwe0cG1RvbRNXamycsEKqzNY4N36bC5nen/J2ps4zuezai18E2HYzS1aiWWqHTuWVvPzz3tf
W6yHuUTtGNM2AQWqCk6ZQ91A7zzT2AH4J1N+qg46zdQuMB3vSnLZOoI2N65f9y9rbpkWtUKCEqPF
BKIHDUCHsHGTtYHFQjpuwk6T7OpOxrEe4Fc5v2m7/IiXu+VvEsN7kc92r19Y7i57vZcxqQ3Y/uMw
znxlylnn1sGSjX3hHW+uQTAUcByJssVVnwqGN3/qpRjjaQDcqXpguZ1OkGxeyapx6iMan7/P9G2D
9Pmtptt+wjlC8b4W16vOIlLdJ8IT5/rHbC+S5ImUj1V3veWzbBSMAX2FjIxR0lBKIjUIknaeJKHL
0rX+msmIz6V4TaCh8xAWtM6x7gfHy2czXssO0OTLt6B6cfyI/TgWnal2sr9NVv5ti8X7uoDOI2Sk
bpaSqmFzGysRF3lNfm0DsVsI2Xdqhb/LrLJE1c/2X9tnM2Nvf6jgFfbsQ+/V4yTExPO1vb/PyU8g
+gmsk9/MsRRB6nPF1qIeJjrgMqZopOC/L5tS7CfzQxTyNr0OnqlS1sNuZN5BlOJhgnWihZxevSJ8
RVe28fw9lrPTUWNRppnagBetxivUQQqECHzFfPtxp7rxQ8wy9rX8wByI5u2GQt2mIKKKuamg1rgl
lBr7vDx60oh7NbUqP39PhYj91V71z/UKtVX1vC78Ln92rc34Nn99vsaH+qW/BG0A3ys5ohc2WlTt
TTtuO/xNTwl3PH8uLW+PstRnvJbo8YBVFXG+TJ5LtojwTL1Ha13M1m6VWxtlE2/5kt+1jp3FeFM1
ieUV83011lu1zJvXHMgxVjJJKYjkznqzq8qrG+9CJEieb98S1/TgVkm0tn+LIJUp3WPXPL9VUqVY
5TiMNrd6uB1UoZJ6UwyIylmLBObfhE/JrkQdWjkqo9NWdz56p8I54fb9PnIgRhkiUbsv33ONZAwC
HMHm217Ow41vmS02nYaNLEmvV3AAK56N1ZvtIkL/Ip8we0wjeMSQ4VT3p0qqbx+cYJQuqulH9fiR
+7l2HPp3reS3XwYFJ7uHHJPFRiFTfWyKiBZ7GlWz7NB62fQP/VhTbI0vW/HPt1od2MIwW2fTxS+r
ewn5buSZZ7hO2kmkJa6t2Ta/ta63ui6GQHHRMneKFH5Kt8/3YLfL3zspn26cHI3CScWZKDVODtK1
d7qe/UUdZ4ys6AUEQaElEOSjZQxvjxoJj3wi8Qt1EundyooIX1Y5QQ6WRnU55ukT4+XRir/qi3ny
2yYrn5LyRyXWRF+tkcy/c93Pm+Evworz788++hlkeevxQfCX+5I/JbLldBf4ZuA44exh6Jc/E+U7
GUzRPrIs0okPh06Ci73TzGlv0jShSUs8Uy2BSjZT5D3180DdgqKVtGexiR8z8jOtVGs113LQD9ZD
3bYTdQF7kgBrzq9eI1lONMW6O8KSh0JFAXBCFiipJqvvnc/gc+RP9Xs35nZl5pr9979o8UGg7vsi
LdkUmlf6vE1xgp7q7VsWLReOtdfFMsI/FFnx3lD0LCFwLqtCS1cjf7wc3Ub6mzt8onrk79rODWNK
xNYxmeIiHxvakz1I83I2lbdD613lo7tStHKkTk6hjwsRTojWIfnnqXYxbxfKi9Gfy0/UPAWCNPn/
wdqO41eDJRCCW7KWOTSZQXaTb1jNeHU/vxOLshBptuUXnfUY5FH5sJluZLTTStdvzm7DZNNfBBgy
W+RNcfe7r18/DyX/V1029BrAyoDxQCNg+5Cu1uz3nvNrohyb3yZlXV+zSGk10vOYul9auCJ3EASn
0EGRvrJNBzMKGq33sa+BRP6HUQR+vffht3I69LRBgrAqjUkalLs40xWUXJHjg1XZHagenB6YHJ5w
pjmvvK/0/30cH8fx/nHEfpKoeyHduPdSQw03WIZdN6Gb3OIb8MZTcmgFS01Nn9NH8zWAy759eNQF
MxpvhY0D/O422Lyq8LSgfM7VZZmYRxWdBPr42nffRNB1poL9Yqiiyl5jdeVaTX65qSbb8U+ZYZ3J
b6ygwvIjXXQgUeYaJKYHfi0TfHQ/4NkX0ApbImjYJY1wRC8++87cYSVYdttLWelOrZSk9wcXJwSN
a7O1G75e2lBqgIU4bw9d1eBSozg/Zb19qCWG189l5VJfDbMVpVu669l7GYFq3SPwGqcH4dXlE5Qk
PS3AZiX3TbfOsRvPr6BJqa/kbR26xOs7xDAT8whdl2Ueo1uq1998AxGadMnq6eNsS2tl6eUn4IDY
izlnygpl8fmzC8xjLV15HGYaeumgXrhuBZUJYn/FVXlXZsBWPtXuvftnvI0KWoSIq8HwFOJlcI/K
uj6VfTeeZIZ82/yBGvqZE20BOgQnagkcH1edfT1qUHr0Pom81ALs/gtskoXhggFYgFyblcyloDzn
oLfX3lH+KSIE3FYgJj2OYbEBeD2ujcStw5fL2ZgpFNjrPyi/nbzx+Dqqwo6SlQ3alUmKCpWp3+eI
LDvGKkyBSYf/RAnnyhHnPpaygW0KkPuxzxgPPCMhtMN7UZKNFKi6ukS2nG2cxzTtKBd/36enLoHC
SzEI1+FKpBwnTqVTB5eJn3zyXGHNnHtVDEQcAcMoAdv/WzZ8r0zV+/iJLlhiOJX92lZvg8vvXrD+
PsHkzvYl6poNMPPPTefx8/ra9u6ZdsABz305CbqMQ2CO03TlFWnwyoCr4gdp+H6izUNxTWGnFptS
WXZB2BTEjE3j8bMe2103H8T1BRDsW3ReTzuGdxZmuBtWY7DpOoHBU5O0wrH1rGhlFnhbN6KNTJEy
9uemeK9w0KvyBfx6UYxPFU4f1098J+O7ngN/fDxbkDEkCUlEWN0asE6mItGhfG09W6fu6hfkvxCg
lYV09aqrlPeEAabjTSO+gkKiIauM61AFNy823zIuOh1fccBC+KhEe1laB/N2RfYe6QuiZDPDgvDw
+vFlgfjwg2a4r8OynvuiwjtEyxCJ5lQ2zr1bF/J/tpoxgP541OJOwsd6L9JV/i+naJy2l41kM/tl
eczd9Y19yme8CegTrD1xeSvKFosmJhp2iskKID+3WlYRWd0hXkCoOXVin3araXYWHWU4buTvbdjr
n+TXCjfr+/WFM5n9uroLWN99/dx65auXxoPZQaT7BmVAnsxz/BnH0CJ75/F1DGJ8+cCNIiqd/Ir/
PD9lgCpv+C3tQAsgQZ2+hDj8nuMMZavQy2Bgjq8dc1yjeZqbAwfUjsMzyH+0qV0C/bJHXCZjM9Ob
vE+ZuzSvpegHBUMbNAEjbdAVyKN6G8H2tW2WriPuATbsqQ29JbqEqKsbm6lkc/rItWuqQuSvrQeg
NXEragcsFJGHx+llcCiex5NcDYRq0rh+wmchB41ThUwrowuAs8s/nHDwx6m2LWGJstrY/foIrva6
8u7cR5EGh/QC/Ld84d0+l56lLCdA6L5vvTAObA1IrdKuwZ2xcupMfhC3TN/S9ovX4/jm8NWz/+eX
/UzaVqLj1dXZ1ai/l+4F/sROKTF+N2oJFGoqr1F2RvW7mOK5+3X+N4+W4/PcetkRU6+b/MVVZ917
B9M6IejxFSjxnNrr1x6Aa3nZWtYPrGreZNcr27r+bW3dvwHZE6yejEDb0Aw/4c7P/cgf7F2mMpnp
82f+AMSeGBqws5wFgg4phBNUQHq0+F02drNX7dg2h4A21tVnAP9nhrk6tBv8Mzq5bdovM73LKN6J
tDStRoxDfyMHKh26jOvpApYKwK4XeovFzSBWz41T+lIF7Z9oecNtTFBb/esZk6nYDc5DzZvVpWrP
OkdbjmYaRvGI1qlWR+G9rk+aOsRVCT3UeZE/TItxYTOcz06fZAYVRRzdFEWDksn1Z1Gi7CiVhL8Z
nyqT2vqLI/JtZiKG3lNsrIwW7TzKAN1fFnf51RFDh5kepFOJL3rh+rktLasXjT21SuCvvDZmonD5
iJXOw9tHpLJrUgwr6dkyIlp191NEGbLadLCXlfMsVXTj5v55U3+WjgSJE90tPijYt+VYggpnlEGZ
O/pFZ50bldNpcfeZyzAL5sHmIRyMTc/336V2r6TbYu21cuhGFvaLVzPeWU5JjqswDOxhRaKeP+j7
fctWTmIwNEWCXL2udHALM7sK6Y+FPfnPukEcql8+kuVrafujfDcZ+OvUX1pK8tIvjjYfg8X3q7gW
cZ9/2kXvvpOYel68htEzOyUK178t0ReA0NUgEhpvk2qWblBLA2isdvToHkbxgXNWKGF/q9Sb2B16
jCCUxXht/aMaBubjP5WXjVULPhK7DLe6+uggDDzHJOu5vLFjGkyEDngMWyc7OjwVadKnxXWlmRsy
rP0YXSPEewsg0sxV6Xl1sq3Yx7VokMSwfes8j3RvdcVyOs+I3a1FJ9q4ELM+9y+By7I1C0eSC+Da
wrqtIgTLL1a3c3XAkHWVAo6oF1TkKrmetvL5Tzdt/ycs2fniVdTzAR5DC7izdr6XlQ+s8jAZwl41
6Xgnkda6vezT6q0gTDUfRbJ9xUtTa/1WW/yufmnTl1dFNtLlbEDjZBkG0cK85bPtTFe2nm3HATab
74+Lk61NcRlUbzI9+2BxXT2VF/ZBzP5itIG5UlPEpfU/6ROl7EUYxZF+xT9NDCR3MDMRn5JTtijp
uo8aoOK6gL+d5UB0ttBN7UXXrHnUhAZszWK2rVzS9d34VspBXstmtNBDC7+s+8OgjeACIGjNzDg8
lRXQAu58JyqBO4QWXthyokQ38tQoIr/omwXXvpXSjTdO56o6+ZJwdzNTgkhTyoyF6zQDoLYv7+sk
rV41wL36KhDxFA1NlmODgF0hzAJMnlEYwdeAus4QlBcSGXHDmew2sD0AIWdzFSjF7GwyehRfzdQf
QN95asNxjIB7IzoCAyDFhl5BzvDc8P7dG2NGGLF40Wh6ir9jrAWM4BMJ9Sn1KNGrdf1zVjUXoQcj
qYaZkMl+rN/V0yj3eS2lWrq5mc9JeTc6Vi/2K3lQQ8Tp3Xr332fz4TBeVcGRlhXDy3g0rTWOobcB
tFcnMl+1cn1VF6UmC+mTwlI26OYKYqYUlnT+2V9/pbtSt14o3UYg7smB8YmqJ344oFOiUl2flJvd
GeEE3sl5JfBJjbpqgWmhTZEFTeHI3YZJRGtd5qlby0VrUdyl3hN0+NHEYDmUEvbJa/9UXnVyxWUr
J+XPsTcXRywM6bc54ICEh1dUR0Y2qOaGjw7drkXt/Snvp086X88zYd11Uh0z1p7E9TWYgeWdJztL
LZJMPU0OnRHGmIMAIfqrWfEIFmxC27IOa0mKMFYjwT/2wbmI0A4+WvFd6/qPDS+pjtFjpOLrcg73
c5z+eFXUq597Dx0t2SoOKvHR1nMsSmAy4Si9x9dtjVMpjpXzoyl67zt6RHzPF1L+seWkm20vPmTW
y9Kik3OaCnX+Al7IZII1sn8Wtr3LB2kJKVrxPQQGlmc5Bqe6TirLXvzHQk078jtMKKnKMrkucDe8
9oJ7CEiIRmwXB0qUijSzbSLh9VuXWxoAy8MhHk7e4WffWhVXH5O2e5Hr0StAFJfCbWa+gOoPCjI5
4y+a9fP013l83LadDRw9N5GiA2IryQ4hnJWw5cvPY9lhh7OeFyXfJj9wiBZjn5K3fbApTDaMlMjQ
Oc6dujQGEg0yEfwCnuEwF0Q12HZU4430z7F+b90+/hHWHd/9UTQr3FIiqlCj6nhb8QYhmzoCbWHT
TQzNDg40oc4hIPTCXGE7C5okDCYOlbgXEr5f2PBJ2Xy8nP5SVnj/Rrkxv8mx5M8EjMq4oe3bwM6T
j9SlIpN4MeFsfevE5vc5YW2OEl5jMttj+RVBeaGLA6k6Z5BBke07BMNLI0OTuIOlfe1HJD8Lklrt
rTB0wRiKuz6JNNCMoFLNyO48T1fxlbP2vVs3jPE9ZEzlIIgZMb6rsmEkUeIZ0p37X06wfnTOrf9v
5Dzno2XDIorHt7WQ62Vn4ITc0YoThl5he7zVAKPvTbxIGIY25oENKLwWc53dQwU7ZNsGf7oDdymD
WI8hD+Oeil0wg5s7T+2vYLAOqqdf5Yc5HvnpWxHlVKMD9oIJkvn0vjcD7k/U8Mt6Tfu+OjgaoqYK
7uQyDKbDD+ZTRM+ftKF3ZTrbSRqPDoIUHapk8B2JDbfVxNB1IITDJrVvg0uF4BtKM9UN0lXYaopQ
w3MnmRD7k42zNZEYrPBmsnaLQ8fsDMs8V011BYIx6rwpnetS3Kgmf1RZ4g0P/ytnGPpeNa5aqhBv
KFWZqXc1J7P+g0qTd5o1CVbf5JiedSn33JiZqNYFh+6wn63HruN54g1M3Uh9MoqiG3zQVX9ywcG2
TH3GhpkF2muct0bxQawnWxax3f6ydw6CAtfWpiMOGcQ47ll3wew7UgA+4Uizrx/HoUaW61lbT1dz
KlNRoOhh3i31T0Opy7+xbRPzifnLiE93aYgrbfc5fasnxBuXDTo60xsHtC8LN/4zgdx1MAu/CwI2
llb8J9lIflkIG1lOnB3Gsfpmxl2maeK2HBDdBF+Ot9HDVM6K5UoXQswlG/xH5Pzr0u0j1lIyU0CR
rqMzeqkIInHzty+Rx2GRujOZW1fDYn1SrvlI/+D5bIrphklsT4wNEX2kkQ41yzzbkftY2kHsJpwE
w/1Xz33f+bK//+NyUFiTDLtCyIpMHuojtjAbq+tI6mm5gdpCCmdMnMSQ8o/b8quAXh4qb6F2Z6av
LPtYjxbmheVnmtA++Dqrz42F9MuH2XAycI8O8vPlV5HNP5ga0V0gZZ5pHHy6v8yjlPh0GkdunQCA
UoQUfTUOb9U1u2fxEImHMNFILVDMe7bkL7PdTEqCerwZSfe4FvmFoh8lgMw0kFHtZAggqCDB0LoQ
YxiElv+bq0dhc9NSg1yP/3L1BOn2J4sCx/dAakttS5Bg3rntQEoS0MYSTrabEf1+HOP3+Nzf6P2E
l+ZXnuAxwF+2EawCkKGh4llF/f1+DMLdd1YSrvjPvh5rnQzPQjrEbrtBEwxFzv5wZwHjw92Talps
iElIvC7kjZxCZbQhNcTwiFoPgmZi6KGig8DWdbINftRekb6/dC9X5RFQeY5v3feuuvt2P3SlHN6v
gVSbVwMjzIdY9U+jQQBz044XDMtJuRdlTU3cMh5Ki07yIrl7IDrjwrsvpO2+KIfGa1RoZLwCapcZ
eUAd38xB1OFRshpW79E6Zaeh9NP8l2f9j/d0hLqJsSGpvXmYf9uTIlBWm/7hyh6uHNI0BhUtYjed
aE72ne0ANiLRSsoV9UO2LSmFr57QYPQbX6xezKITp+of8BWe9OZM+WxALC6nuV6OVChJU7nN+w9k
9AF09yimZzi57n0Zq4Krggj+yQW37Ss2lOJ0zNb2moHVUuH6lgCZ4qvgWJ6yEh7NbXsT0Yt99i+O
g8ARSpAgrUyAC4+BiVSIdK1tgWut+d7lghWpRMHOOnEyhtt8MpVnwxvGZxz9sfkVlUGVVRpJ0IZN
2G6tFtUV2Uz2K2TnYRuOtfC7FMY50RSdHQCZofGJNWLf7STky+IhW8uwAKxnWtHaZbb/A3jkpPeh
JHJGlWV4BVxXgiX1TG7wr+sUvCljpZqzgG1/aaDiQugPtSEJICVWrej3DaqjtZhLQf/loRJSfZwe
uAflC556cCI6I1/ATcsv+unq3Ku9K1J1crDYhXhni//g89DJ0ZAWCQA25DYRDS6s1DwdwH9xLv1j
y5iHQuI8pB7yuc/nGG9+X8wMTd3WqSOzIXQkLqpAhtTHdnCeH+crDgDSJ1/cubbsLFIikV0u0xKB
XS9SjP5cVc8ayR/7SnJSvEts62azIBvWHp8nk1gsRz3nM5MhQ0LwZDHb9y4d+Z0AdTlWo6eSCy97
CrKT9hLcorOnWKexAVhG9DxSdE/UwdBdjgTHFvteJFU8dbalxUx+SqFFrW6Jyl0Ie9GpnKyKUBQZ
noHRFGsprPwzzr6kOYuJZX6+GpHOen4qqrrr/0i6r+XEkiAIoF9EBN684r1HjHghhITw3vP1e1ob
MTsxO4Pgcm93dVZWVtbMiog3fDWeEafyNFLgtcQhCygJYLuOYjffgdFCYu7HECvOksDI3yeSZR+7
+Y7yoSXQG50LUNjoMg0t/MEdA3R2eNrPl869Z53JtLGZHFrWZdcQ7Ngm20Tj6N5tJ7Gs/2PO9DQ6
uXUfGWHHn8Jxz6ttZf9qyx6BBA0thj6EJYDVv/u+G2vsyXgUEyfzt++W+xBY4o0oSvI5CgnyX6bB
MeNjxUXEU/j/XOUt/AESRCr6AKbVXPs0J8Woyty6OvwkJDjh/KrLX09W20ohBLFaz0rIYpKwTOp3
2pl+y7HK/E1TKLBGCMGdqWmLA53gmLNmlvq3BR+B5gEF26F/R9RrFqwj3WpdlHy2RjcoALLIlkHU
ptRyuPkXvvS2JV+ANDj8OMkkKlKdwRkzfeteeQITuv3+pfsxcnpdK05JRFvlgVhqwc5dzQcItXaI
+tT5o2knZOenz+BTGU4F5Y4/mMSPAhq/tvD3akyJeXK2GoQ8RZY+bWfRH+qkM4v8mDK6L6XNctuy
pxZSxF1ooCip+YxvHZ+aDQZPwUirkR1z7rkNMul2eoyitbj9CkmGLXkODtP30bkXECsLzVgrC+Yy
jVw2NDCvvqvIcX0maI1rPwHaVy3mw6fhc9hBDjch8zMV+V9Ie+o8uuW6Hk0u2A65YXXrHYTaUOp2
Dp/4hs2/1bd0TmaieNJ+1C612Ae2LdkMiX6O3CfgLZ8g++8IyApLWU6gkSLr9gGFSzdUB7Qryegl
HuFu6rZ24iNbNx2cvawmOgvxEv4covDq7Ha7DOlw8b2wDaSfyxJcYjsM5FWsDQCHUfBX6rD5WRRX
G8yTb//Hurx4JypwHtsh+v9kszUnDdEzwPT3sIQCiCt8kXv/3MZty+/iofdZLwnUrj2LP4RmDr0S
r/KmGQ7C079NU0A++yfDIou7Vq59Hqf9fzhVLl12G61pXydmktSpi3evSMObDH+da040FUJDc3+3
+gM6x+k4e62Q+hOIp+AUNIfMRKuSnovXuagtLfl9/c0uSuI9Vu/8i3Fkme7MdD14jeXX/ff17zPd
WRWQ5/VTphYdKB86hvOrFh9lVfjZ6/PZD13kesbbSI7qOj9iRiQOhdre8lk7z5NqbHNYU41m/upn
+5aw626E5Iq/kTSRQtHxk2sHRXzrVrw1rS1p1QXt2bn9+rG2FG1a0pJaP7QjHWogAh/kXgZqtDL9
JpQLrZfBIzwq6GbRzUe/4dNfaCAyMcJ2X6XEP4At3t9o+CrAGcpIj97xX8aBQAiuWr3tZceZJLLg
3A8rV6oFsR7DnND4P2I6mnSME4a1PlWFkAEAto7mbgQMynUSnfO2kB1tH3VqbB6f+cU43Q9Fb/7f
8+XIZLcE2dWlkPIj1KC8nSQgCKJ18XTXWlVYS4xOZanld7Zz3IU6lC2yrUNnni+8sy+j08amSzbc
V1ALSl/h35QDgoU4pj4C3rR1gVIkCDLP36XuYijgJ2SYIeIiE4wP80zcvKuTSpjwIIrq/uLdfj5l
+NhedKaFRJ7VfCHSWeqICkMd6ovx+1NcCQ/hKFc6txKL+u8x1b5IJATBS3dJ5YO34roioG0RjyEB
Mh6QRes/RKojYX4N2XruUUs2nqP0+MLigUqWgdOzdZ+cJzaH6III76icOrcxLHWJgOjVU4M+T5jO
8vTqbf6ZAPBx/YrIKTithCfxKob9E03gyWiR6DZqu+bjUg2xk9i2e2tqerXkXHohKuF01mIKGebM
HZuRbqq71d1c8jCcWANpeDiyAYPOth6qw72cgsq/zNfum1FbPWKFSSvfr8paZEwXBBJprORMlJWR
Jg9VcCU+SwcrSbAXrAWvvo+TbLKWnHmZGyCQYpEoI+IkR5/42XYyB+eH8yJUPk1fDC/KBlrDr78k
GD6ZS4ZWoYImADV10/2ZqrzJKPUapvTaeL4hqduPLDX43/s49BvAzLlgwqo3D2S4U/hRSjbSwdQx
OYNEEK/JxqKzp5ZxhBzL0dlBNmmZH6uJV+U6X5TjTvejAagh6XTqhXxTbjxYDPxA5FXH1rkqdqSd
9CxzKxpr7VQ8dW6Dc8sQgN697/nfBodBPC6HCFtTWfHS1bh/+nlni88vdmvJez75aqh5SLZWwZgs
9XFIFA+fm33Zmoo2qSjYjYfTXGQtG+WDh8SN8Smb3uuQ0XScnjk/egkkO0Mk7l2ZFoJKZscRqfCX
iugZZ6kx7QSiGCRqxRv0+aBUdMiM6UEgbanxGgxTDneDVQf2gAORGfIhO+w0CPdeAhIYDujGMgx3
YpadvX0kgxHGdYHEADykKsPNj+ZKsxeEQ0Y3vPDF6+AZt3UWOEaXebyOWKi43Hs16+nwRO9f8kkL
qDTtLNIMjwXx1yG0//nD9etWu0jhIJsXtlHZYTNYlf+i3jSG1OKpl/liUvUaAqatVSeQVLkuNC1b
eJvMGqdBHL/+pBOerWN24IGpNGMsqAHYVyq/d4QSBszY79jvqykEVelwGoTkZA7ZglMlZOy/ycG2
Yc6Losjv4WeKVyPZHUPWyz+WMGhtuFnBw6dycNaydPEcrCp9vQm/tRtBqRNE2p7U1hPaJG3YcCr9
QBJsIl7XkqTlDA5oecsS0XIZLsR0F2Bc51tIUF7jznA7E5xHh0+WCIP9PN2PDJe9dOM0MAG9bByc
jp/unnd2pCZFsq5d3JHMa20ApFNCwF7QSuhnj1WkiW/9YDpshzvzlI60dX22OhrHvoiLWI4cug8t
mT+osOy3FsPURJfa96tpR2er6X+vf9cP88way0k2U371dzbNPiz1RDHtSItW37HWbgEXlRnx073k
SJY0jF6K22s5li2yxXJITcfJsUDwjOh/LKaucGvx9S6enQPEsctq0qylON6oIC0hBIDmKAViqaKp
Gphfnjl5LsDYIxaTgFJQdo0dbo9qYtO+5conM6UfJdGJx+95En9+EHrYI5Kk1zE4aj63XSSwRxz7
0sqayhSP5mcgLZomjpS2xXWZI0X7+rHur78eoZOPdrYPqOZ+w/CCLwBn+o3AbUcqtyFLaOzY8NGE
uHpKJJYigNKWvDfdFnV3Wj/Fr5IRrmLUgWBiytnA0mJoRpAY+lTVgrWcyTDVfnMqsBsZol1Xisk0
FT/o7ViZS7NqUnl9Txrj/wWK5vTJdiZeZ+/QCQbYNce0qQ6rH6+ZdpyALxnu5dv45vr+917ymVbI
lxuqZMkevBJST2o/qXk+3jx4Lyi7TFqgUtJ2ILxOFaJJePbepvi5dVVxA+Zbtl0lra5ZF28Zx6XI
3CMwBvbPsjFtZB61fX0/STfkTlzsOOK4M0vVklVTj4N6Z6pt4l51Wl0MV0OKhuml8nCCndt/jjfP
tkBTjjSfn7d6osyGkOEQu6YCzqOREmoL61GsdqWntVykKVeC6/rzczuKNgJqDSW6bUVTE8SwbyOQ
g6fitXSvPxjuJUpB1YcROtYpcdZsMDj1pDhahkxDygK6cNEPb2HuDY4wgpI7B4xy6Bxb1FdqCrP3
/A3+dFbfobT6/qSR2zWWZiE2I81MJzbwA62nES8qJnlOWul2VNPRSC5/HF3njswkPYtJgTMHynl+
uJJgBfNtBenVID6+OEzn778M/rqsbkUQFkVi/YFfqdNoJAUDI19kQi+D9ARz9+mTXvE6uhyLcpzd
QNy+C67C+DIorzbx0uJooKYdD68jSgqSIskaBWkUZ0ijVKT9EiJsMCebiAF1uAS7jCRjTBwVn23K
63rOmSEfyH16hz3ylyDrVQ9EATqDY7gfI6REQW4+aD+VSEQoc+2W9SQP/0muu+ikHj1GYleJoYwC
pJFTbdTDl2ESt8vb6BsQPuc74puZWPxX8JYGb2FDjVIDzmTZWEkQW72aIMKJO/JD41b4ou7J/wme
6OOdhOM/qJAde7yD9SRz6L/Gm46vCFScjsX73AVTRt7ipQQtnJOMeA5IgBdMnBMrQ5QMteMjFlo1
e1HIxgrqS1Xh3R1yW/2Vj3Kr0nqjTqXr/N6KbzpwALCEnMGRXwbxdIdRtaAfitYzeaXDtBWYCPEK
FXJZfwpW03HkWD79WSVfrLkIFx/GrjcBD9uQGqXm63TxODm7U/wVvXo6fo/cm+zYGSAbm7/nBKF0
VIGdZMiJ/EhXnM4gyBmER3/cBtueKRQ0SU4iB9Ojgxu+DUOiFDrrQyk5Uv/LHmHmm40v6AbFghjd
vpGBZ/PaoBQ7b9Dwsnsr8XK3r0JNU9TYNUNSHgjZ5DV/rwCPakHKIoVsl9J308qp+YcKaUw7+WkV
3F2D9+ytc0NHEDYgpjAj3XNx3T31X1+56q10aN+b0977O93acSXOXyXC8Wq2t342sr0YrpodTH4h
8+FJti+EGkrgteYO+1DlH9qnSu9KLc0Ms+L8rnOcLBvxxrT/hk2SO7nq1VvlrX+7yYhww72vj9Jp
bf74ceLxTixJZI7fToEqU2bV3odLNp7We63mpw5hUXp2nsiFiS3U5zSt3UJZ06Nfbk0FJUZjC15z
oyFmJtCKrh4XkNUI+goLMzlTrwWZbPgshAyABMYBjPLRydlpAD4AYDHhRUVyhk1z2pkM43bfVU1A
Vk+E3XKCTmtfR/3l2JO3nk8Y5vR5Q+3RGdun+zpyvBGFE3POutIf2IcXQnLBFP+aIEbEdiTwKDua
zNyxeZ2HPWn7AQuvIe0mNmXXsUBXhF1znN0qVQX5/N/BcD/qTuHCXg6yT5FuJ01w1/yM2zhz/f55
yjMf2rEWvRmStnyvLNBop3z0IX/Dhx0n0oOUe+q24yzTbauXibM7svjOznBoLtZN8bu/uvbkSeaZ
26sjprXnemJ052WLGKSTmB9JnbiOPwIVnfpw/GHf2LVy0Yx9KWwzPIviJt7lWLosNdsk8OeFR404
IhVqAPfeYzilpfl6DNlW7bMN9SysxZ+Aa3cpOvQYXmZTJU5jrLvQ/kCYCiXnMFj8XHytviBUBUrG
GZd3meUx0uPf+QsDEYlVkpxG/txQ+FsE74p3GDrD3iiGnboyua0yupDHZJOlgzWgvenUyi7770Ob
u/sjzs0huDH5wUvz/HHn5PgqgYXPButFoE2bdmTCykPz+jQXPBgoxzg7mLx8HEWG5m83IkTsqULO
WCxLrmEC+CgxzPzcZotLI8o+l4MpRldd/5Ffjp7HkTw4MOrHyt58RLxfKL2LmXI8dLCUL5QzWfiL
MItvsPb/p+uxCoyBZEZRX9iXlmSMrei2JWZju2LztPy2YzFCv6YSZMehwiuDNs9p06SNu35JzqmS
rkGW9LyphcjZZtI9B/kq7KAY2C+z6F6/MBeYiiDsEdOqfGI/g8wipFTb/mvaClUFMTQTrRFQYhQL
5w+GWQxFAmcTr8UHQd0CIlA6zeLSSXLGULEbesrngP8ywQ2FMylTlw5biUxLQeD2ffh3BJGbXDLW
VRX3gfTbmg0AJWRgqLQjQYg/jjLdvyQDdKUSGCsmstyuOwvOE0piFDOVtrYe5ch0cJZbpJqrT0pC
9nJW35TjlfTOvPA2W5bopZb7dSGf51fVhI7QAVs2rorZ/75sZrWe6VB94yYTaZHfcCpAY602onFQ
FyS+0oQfycayp45KkzxyJMZVWpV7ycScpZf6+d/x32ocZXVYdx/0KaiblXGZaLZIpR2y6BQyJ9P9
/U3qktahWt1W0XjlXPVaXIyxI4ouuT9ZWa5jHGPr7AwwKCfSPFTZPjSemr3U9eH5XWpy15+hcUmP
qZLSupJgSgvtf24StZhGVC1Lr2Jc+8raHIQiKgqZgCOrJ8dJ0mbJmriUHqu/CSbHltM3pJuVt5KS
XPTQgeJP7OoHyWa4/u1o8SxPabrDRcebU5XmVZdzBRov16KYhNelXMdIMN5x+sHHd/qpVYPrVdXe
bITCLWBvOUDulUR318hVFwPWo04fCjoPOqwYsWgohf5H1thKbKspzKo2IPcVsV1bdZ8IIDOUWvg8
MzEDX/9sv7+eCMFw5wNgReoFT0n0LtKJJCj5y8Dh5wTRVxlIo9SSrWzrAX3aJAirc6jXrD5pJPQJ
0Xxn6PUCYWgdewQsRDrLz3vQfdNmTGOVazHdSveSvdOyMB3l2OYefAh3YDvM8MnuHwuiCbn3MgdN
D3/+/r175WO1LE/2UUSHITJGg020lBF1df4jm/uHcaRxxJ4YFqGbf9pYXQqJdQkG17/nJU7dRC3z
CerSu+vZs79C3nAsTfuJh1KIulAl8onv2ZCNhBhD5D7iu6C4RBwkvzM22p8xgsniQyOnXxQHkCuS
RRNAqFnR7o0hVjL6l+7LEpELKG55Q65e/oj2xTcneyi2VB8Hc3sDHaVutkwVl4/SMVvaP2pRCdJb
gpePWI7PVR4hDXNGNI8r2iT9LTUb6nwjVOWj0yImCA8Wym9InjDOOrBSeoeDllt5WaUO/6AjfkkL
Am+qClAXLScAyRW1ciyvDKGPU4fAKEDOnoFAF6GVBUV3HVCg9VR9drT4jp34qnx0MT5H2TrXfc08
JBvXeg5ietYOI9yFbxuEJrpSaQWWm0am64YD5bBn6Au4KoKYUdBVzA41bWSw2A0nAzu3Wzti6Lk5
9JUL2HEoBmKtlKv11Hlazt1ujuIkk7/hVgdLR+c8sF3uCF62EuWkoI5wobZzMG8Ky8mCinX8zjSf
60rqUfh9zI6j1z2ojfRBRWeAzvwwiHQfpK1BCOVm7QnBPBA3JrynZTT3FoF/ot43d2abElAi3e2t
qPKJ1+qmLVga6T8cvwXU0wVfY0EFHQRSnvwWl/Ogp38O3XsUur91aBFkrpD1YSO2H5r/HCL7+rq3
ko1l5duXawPgA9e9RMCTODHobMVnd60LxT/axhSwbShzQTHyEGvP7zvinf3kPPJyZ+AlXrrQvXet
TlfkYy1NSY/GIRUaw9YyUkWMqbW34NOQf5Ls4KxgqOKlI2sO4g5fm+qH1n/yOtTwE+5L0PeliuGW
WG2EwbAe7DUQB72Nf98MwK/spXAWUmcoDikG8HhuIe6L2X6i68Ge7zUeJjXNF0t98n/neozhxMiW
i5iWFcqoULLgGos48w0CNJyjsh0d3qYjElTnPcccBDDPKTpmGCrld/7FUaLRd118Tf/Sr9vYy98R
qwE17r2X8/e6cmFbE4EY61YZ0Z+uYN7s+v8zgd21QyWe2XaYuorqZ+Le9XqXF+Mf7HfX4jEP1ofC
9d4KqbL+xL7VbvFnp4Wloq4+xvk6S6Edfipzr74X7FAbIEtO/+Afsgkvf+QTyWJG37w8rW1LyTWJ
hLTN+Hw1K7v1Wckki6dXM7vnEhWCC8WBhxH+9VAVYiAX/Y37/DZe9o9/efvKdJHPVWDCFUCvCPuC
lWeRix3RQ9UzVu1gQkF4rJCuxgPzbkqe4NEEOinSZnCIl6QNcmpP085wdEBgEiEfZIDNs+e9rKyA
bQpqZn3U3sA9sHx6qHcvlHtiAGWm0vpNB8nUm1rz89W7Kdm/zwHojFqmtAu3FaRZlq1T0q9r7yFB
PBYfndzHC0BwxBGoahZa0Js81YkDMIq1lCB08vVkH9fWsb5uvJp3xso3orv6BVl1/ti311XSl0OH
2UKI5zFe1VhLp0ukkyu/i4v+QzXTWfwMooz2urbaFk+FWz/bS8EEZL39V+lWynQMMr5oJ+gtm46u
rjdaYfdaeHqaNipBDHVoJcHp+O7xcqxGqNJamp1dYjxQtzOzY6+RQRC23udW/iptcHSBJs00knD+
k9lS4Cy7CSK9nwNmPb/u5pS1uGF+L9XGzKTs2MpWDRs83fS6O9uX0qp8GwsoogSliE6fXB2t96zg
I9fEcAvhdN24dIH9y3BbDYMRGvEZLmDaDire9XDjLUJrCRRfuXajV/OIpMfPYqgS/c/Mk1EhmCFl
ozhcuVgSWm4JFfD58rbRscc+p5OmwuKH0EtprrNH+K93w81I/GOfWODf14w1H74mvmIx+B/0qt6u
SznHfaxzL5vLTH2tkVo3imq9CKscuIQJTP4Lst1k0BGiucSM6FBytG1zZC9EIeFxZs/ARTWQMXVr
01xwCkn0cq0HkWEoD2Vz9ZDcw8WM7ZrcUl9aOJ/tQ8f77TpW4LS/4hgzOJyDfqeXCmW6UJzbdSij
sh2i+tCpua2uDQUPCkyKnL98VU2CSWEvzGJhJPQB65DHN7R59zNVQ8iK9xILF6VhdCjPTRLrv0ke
ocP0di9gawG2/e9CcXiqByWu1HovvYpZKqidw89oI/db+rkZsObv3qqbTgYMFd0yxUjjXryXWXIU
ouNs6VLXB/xxHD5ry8LtQ59EVcGJYmgng94a/BZtRNvZp5xoOd+PHgiEdOlDA4UxwAszEt38XJ7x
BdfyIVPM1q2ac8svpcvHFpGxXOefzVfp3dz+rBKVDbNTkaqR/tr1+EqEkfejh5nLE5bo93NlWzQC
9gnv58+fB/hm8nSCceHEapei29BUkMaQz3Gxl9K99mrr5S9nR059X+lW0sPeznQe1lGuk34VrIKI
CKVytyhFJ0vx9VaazjOdA4Hav92vZ7Wh6x+kEsXNLETkwHDdteHoYC3t2u/vRePeZR5f8mnib2/X
OW+KgSCzYhregiF8/CMCNmvSL0YGuFgSa1We8qW/6D9VCzwdbRKl3CDTISQppoHM+Cuv+d+Ojq7r
7wS/Kgs8dBgP4ipubHJnjmp0Jscy9w8Ta0qrP6JP9aNbwvwQgGBLGQFt5elNaR0AldLT0Jj8pW9a
3q499fKjvbKrZnXnr4sEsLULY/70opz8iHxPW27LqaTc6zIgmWVvPQnlZuY5pVfbs0SXAD3uwQVK
PgdALrn8P8UU18ALLHR6dKuLfntf91l8JopX8goeN4ag5Kc91e79yES9QJKFd1iokMUfoZNyU8Ti
4A6h3bHXWTdGoLX4KhXdRhWUClOYL/OXywrRwMJfJbrAO6vBS78dFXt+o79It0cR8TXtKUb/XtL5
XX8BYTcO7UV/V81Up/FK+lE8agMKAy+K6d56yJvAD98u5SgfOjrk9WhJE0F3aNx1f9deDhPs+dxp
OeiqEIDwNYyV8IKtvq7ifnikCfoNc83zD5appJzXWvTrli4nFM+pXglrf87dJVutdvo3S6Rjg5sC
os9Nw9WXB+PL3bsr/lbdl26eaOk1ubUyVWv7L3/c9O+1naYdaYCUI53PbvNXA7S6Wz2PZKs6RvPJ
37sVWc8eKkI5hqV9aQWnnWqsGS+8y4nOKRwrv88mJ+nRdbAups4Ve+o68KmlR2WTyh/aTgPzCria
WM719+D5qT2wk/uODDKDe/FZiybrp/aufTfquWl9xASPv+vZd3aj1TwrsciWcu248kRrUdqWD1rq
zBy3e09B2KxhjsXGaf5OV7aD9UDxiQ/SvnOaGGzai46Smh3a1ua2m0AMWRC5gkF23ScL1KGLOn1l
nES5Svr3wup1GHwn9pVll33cGztHF5/PlalOy7loM4tySzHJzUfGt96pfu9wKFc2RjF9RrAabCj6
J94Zg9MkgY5XzERKO+eIrmVxhUvbXPtLP/mRTpfTH+KSQ7vhr5boLGb0/U764/G1Q9IW3H3jXPXh
7EtrGqxbxcLIvMpW0Xa4/LHo3u4RpmZ47u4yrO3yufFtfpqvO0xYooNp1Whhxa77F51BjaB5274/
iiw+uYBuP7pXPoYsfovsqR4PslpTVvLL2fc2qR2jqDx1/o2M0s1tI5ko3pADrvxHXw+zmoN8q5fh
b8e0p78evHSR02kLA6MnvflPTrfr8NZ/k/RXU41F6VBYl2ub+gNhWFmVctG8h/moLge5VXltO5Ky
9/bm+4Eu56FHsmIl+JlgMdS+9XLj3IX+oXyENFCOSNn5qfdiIaMniO1mok3j0Uo1YrM1C4zDZP29
tUKMFo5uKveqpZCCwzaFx1Ncd4m7Z36vvIfdDNfgepbfdzC9Hv1agkDM2LMNq9+DSn5c2inOjk7v
dGP98zLYJ/hfl4zPJdL9PrTjitFNPiX6rMNLm+ESEmNnxKGOfewtBz5qU/La8XXgkpIfYZXsifjz
6Y8Esr+yyzX5QkUiheRokSmkIXvTACfRUaK6pLjM5i80DU8NFt4ljd4DdNH9buimslUqWtSeGpH4
F1FxDqg9GW8RchbeY27zFPFsmqbqeIZADLOnaiJdZPTC8yRKyqbAVTC0unj/68yK1p717Yem5cez
kejFawriwBMeq5/rWxWyyt8MOdI0W3t96yVz1ivZEeGjy/6mRsFfCB3pXBWk7z2YvZxKMZ2iqfbC
Ln2hlblB19GoTYO6r78cI7i4Pn85/crka9nuonQ+VlNmDZETf3CDEdbWP2ezAG6VKYUwgx4G2uBs
gANTmpVEmfVhspj95PjlPhxGkWljMTkObjzW87Hhc9lMjnJjN3Y/uPA9yU+7+1w5NmNDxKst2zV2
tpoIPZErYCvXig9Ze2aHUNjPQuapStIdJqohxK+Hz/J6uHOq+9zuohWvvfu50eP7UlSqrdKcO3Rv
9cPvO1OJ1dJtWplcFQ/jIE/2FutaKlNZabptb5EsnTWBbuhNR5LNZAGHdXnZk7g4wG6xghxJsiPl
4B2xHx15cy1qaliyE0nTdsMskGlazUu2sEUCgHkwYFXMYlaBUw68GsFlnEmTAzSbqISyjJZ+0FXe
7eUa4wGgq7N2FSllkqUdS/yPWIxZvfkK/Pz/RF7d6EwelHPwTqmQGtfP5ORBxUsudv9ndEdbfDr/
JD/OtWkvpyFZ1ZaunD3PC+BKT169zGCjtNx9YsA4lPWT7WVzOxSULh8BBj3a8VF6wd+LyyydQP4c
y6fn0dHNyS5o97bm6HauqPPeKdi96R9ejVYTp2e0lv7ihDZ/K8AC2VqAlAA3hYRCL6IA1dHK6leW
TFB/NV7t+zDlvBzuotUsSa5I3bmUAndonywmu96aTzGa5kwy2lqfKlkVBgOza0yz9MDex8vOHdV1
4OsHRev5Y35b2enwk70dCjq2t4p6o1Tj0b8aldd/F+/DR//2DO5t0U3xMtl3tsV9Z69CmKWcE4NZ
FdZO6bJLSjKtz5+HQviZRFQ5YFlYiB1ApPk/qXxSOObNTW/xsuBaTMbimzr3uVROr67oVRfvH8FM
Ksz5SV1N1jDZw3PJdKYI/G8vk8JFtJgMJD9O1jPPz2IGnajpmFkt6MkJ3zgaLDRXe/ZF/jVWTOQM
dKkt/D19CfH8unlZtNCODNycuZcXg/VRJqZwhv3ynAt7SY+vshrHOsltxSpHTPp9pTzSemspxY+t
SjAtSWFKFcN2WCqDZWeHvxrF6FzHqKY+zm16E2IEbQgZGh1dpEr4VnlV5/aqlEn0Yidtefsvbke5
1llBtqFN6p5fI4Y/HuXlOP7zOoyiq25u2kjj3HkwfDzg9ODFOHoJ+5b7LHXJ8wg1d0M7aWKSamWS
ZW2vjI+UlUMW6QO45aS/D80piqp6Ky77uyGZxAXr2+dSLnjrvNKdGQmO2NOOrul05/zBe+X5xURp
2190V0MDjbhdM//vabYKJRZ0Ez4IdYJoWeMxZgiCMyIV0dPHfxl3OIkTP0/78hUkUQgDqsuKgywz
6jgJyHT7KK2Vq5/zJAk3bm7TQZicZtm+ZFEoUCJ/jPdsWFkbfx3/vTtXEt4uw1VRl9huOL0XDx+W
0RMo3El9s/tGEi5t8UGDWi/xyrO2q17a7+a1u/1Mfk0/MlUEP2omVQlIQRSab8ytBhwkIijpSCPx
s01JEBLDXJPBTe5H2HlkyAEv40C9qNDce1Jz0lOE/7oX2hG37XU/tK5xGgBguy66oaSiKqc37sR6
l7ENsgCvxZ7yWZ9+3figaFDC4r88rqIUKKORnr6KvCdVOJsJqSiD5dTH//vkCPudu1Zur1Kqw7ts
wF+/kO2nHkilrA6+SCPaS26Lbs/5X7KXfZbeuXzEnpjiF0aRU42RjLUYCixSqqQM497E17TPh3x2
svs9fqcnB/hWLDoX00ukFhy7z/nRdLwWy5Sy7Tua5SfSWDeT+j4L9snSYFizRuQK8vhJYhhD+qXb
IR0S1K2zeBMpgbHW2RDKZeuKOkpsX8j8RH5+1vNIpoTwL8p9sq31siQEZPKLvi0lTTycy/GjmK1C
EAhjJf9kLzLIVnKdaG/zu/tdNu3gyCDNjWNZvH1gdCxOQuif7O/JAB+m/u3z8sCMtaw705kFyN10
P3sG5WxwwtgNVz9BGNTdGnWRDXYlt2Kyw32ntfvHZVmXdXtZzvWjNWYIRNcMuy3qsd0FAD770W4U
Xwgn7qs31sH8RtibKhd5zcft+15I9cIcsXt9kyhEWEOH8QeFg8xDMsYB+tVhcRZRVJ5s8ROpfHoY
rQWtvba0fd9sKCG8vRmGTa9XKwibEx+Xa1W3Oy/v5uJaSZMbXVrATqodre1j9cRkMa1yOUZft3Ty
IhwcnHpcNQyq73hZ99BY4KQbN1j3HU67NVWhw/dY2lKiPXjqwC8R6Esxs3X4NCUz83VI6DnZheGS
d0PeEqW7Ov2XgpEyp+vkRKGkvLsampQ3sIJS3eW+NW3sG6dXOWjEfs/LQvyEpy2+Ev2pAa+ZWmYU
mpn4GZued/7df+xulTCkINc5cMPJT89h5Mu6T8qtFyrS0y8Akq2u9bW6stHmfu0q9zqn6ZNxdi0G
6ly5tr+Rln9huB8hpTmF2QpsXZ5mnP/eP+770v1Lm1f6Hw2XVCfMY1t0/Ykr4euHHfDrMw2TtFdg
D6K2rYW/mYUad5V4bbEwAcB3umY5jHMILyTlasXtBxdBt6oVSwdPNwjOvIx1X/eaDgtTUp4fKrQ4
AYd0hQAXzxuUOY7TaRvpvOi8IFlAn16BzFNCkG3idtMYAj2UvcfPtR+XogkMgh9rlqteifWzpXk0
dmTaFhhTwaQdMVujFMYdqu6biKN32aCK7LdGuBUNIwSY5fEdJg3pMJi6oYtPMxT75AQXpWNn25uW
4N5GAjSgLxo6wq/WrkNFheMnJ0KuGj0+Vorhcd/PFSPDt/a4VAEh7n9Cj3APXWhGfAyVST5Gq0B5
EBrGw5DP/pkJH6gw+V1PCJC2dWOrjSHX77Tp0PWpITgf+mIEfacja+ywTI+mIz5cnXgrRp1GVpND
K41W41dfGBQKbHYnryO45YgFIlP7ZjZVzzSPqcL1Exnkb+OcXprxnSZcOGEc4aNtUIBFKHvTM8dr
lNn7onRiTvsLHEAKT3yVxPalyb+xv/zbfCx1hr7KqVhR+NufWvF9IwqjmIn3aFwebG0psEp+KANQ
eUsvur3yDwOsWDC8GF//exQWX7mFVCRE0+e3isXgTdMdy4cuHobzHtWyKBwv9e4Jl0JbUtddFVnW
iX0ffu+PRmZTfqhO21Um/0bK+/RsCWxuIRVbs/gybUnekLNpC/FUPoFnTUTK7ooiWyy/DRm7ryNl
yF9Ng7hAT3AIx66ycLqPFeOT1e/ChZoUqYXH1olJpYwbH/rf+6l4/eQkd/73Iqssvc3YKpx8L5+4
KKV76dZ1YWJVaWVKRKR8Lh7P/9I9CAyAvv47pP65hv25uvldidiTjI3+Kmz/OQ8u22KUqd6rII77
3RNxlhzJP2PN6F0/KfFgafXsnBfFS7zj9TcQ4NlxYUnTL/blxI9S7wnx/kWiYjwDcELwm4e+atT4
vIjMJMVED6fANO8r+Xsmn6NJJx6caZvI6P5Wmp8s9LJOS+ck8+DSTX9s6zitpw5DQO5yzifA8U15
+iwddqTGpeP3eVM+6b5ZFN2TGKn33JWuET4o0LTSXGEJTQaiNkkTVF5Cmr1LtPf0kGHYSbit5eM/
h212dP9efSQn0+gw+jJoVb36M+48Nwjln898MBFYFP3hmqklX9VMMTwpkPaW30gUPR+gkmH/rnL8
dgeBgpXDOFdKTmwMn7SYUZHJrGKJ4vNzMYYS7vvyZpYYbiPWenU1sxEuaXMMebw76xGtYS/tNOns
R6kf4ofNq3/dF94/wEV25C49jFPYFq2HKxnHunBH4ZhmnSv55f2eXW8/RUj4FyON6fAj0CUzaKKe
wim4qQWVaffK6To8rXuiGz2UFrN0tLQbJ6MGbTB9L0ZcK8bpahQjW4QSWfRN483RBDV/qKXfIWdq
PzuPaCH2Y3pvyV8uM6RvDPlLh0NxzxmcbGo8NVmAEXKi66ffA7nm1iwE6lozMrWZZEKKeWbstCyH
q1FG9JFrXLO/ns7JBs486oC88Yrs/ih9UrQkCy14TWxl0GPbN/PlpY8+LMHtvOCmnSWkYE+XYzYJ
+CKf1mu+L7qQC+s64rogjEfJFCzG/SPvHfzs0SVB/5r9+crvHX2mxrpJi9n/rzsrmaskYMb4jnoc
K0aPMOXVZeh12jV8ip+y/GM//guebhlM+ZfL8B3CHf/Z776ex/C1tv/un6kfkTQhvNd9P195uS76
XlmN56BKpBbuCcHLzwETbbDgsuwiXtHRzj3AHx7qi5kPcEl75qWK8F/F56qxG3swCZLK+9CjirrZ
/O1LFIzfkDBBCuVHRDze5Sxdwx7JozkLd2LWCY7w37TkywSUdzKatrWYPbSVS9o/ZUROUxBx2Uq2
M83wBSXLVajyMDuvK5nm9Cv2E8TSV2Wsv0SfjEM5TjFgWtqk6/dbK+XJ15ZqxCDKz2r2yN+n1QxH
JroBxzkQlsmvZt7idCC4vrnv1OBXEwgK/u3EbDtRLcQwEY+gLVNqjmbwxQV9AblPWo9E905xxurr
B+YOyJvBoC7qWym0ho4VXA7IweHuWPLLx92WZQ9dVvB5H6kGFJP9xVhZh6poZocl9aCqbyeKnoir
ik2r/7F0X8uJJUsUQL+ICPyBV+GNEFZIeiEaGTwH777+rmJuTEdPdwuOqcpKu3Nnulh2Hs7Lko2+
JBq5Ye5Hxv/nrLTILTiWjpOSsHLKMiaXuNJeBBwHiBOaD+mJqeSXekqo489tb3LxE4ia7g6nP0+u
s5qUIek2cBiZcvQToEtR5aAqDJs1e/lxhKyyTXS1vTEC4cVnoV7+spkuMDhkzbt7uU3qtumECTw9
8BO7lVJEIPv2R2+KWjrpBK0R1rqmg+l0zEdHVfhcIPeUnlnmDZMN/qUCkV/xVJDD70m083n1NjDl
SuIzVFYSXRMM0b0r1k/39NK1uZfFpO5TFT5HJwE7Cw/7Uhw+5FbuZUBqBXa/gF1Cj2t6/Zr73Mj7
4VDtawuzENGPgz35JwB3PpQaldpT3WyxPJsSjf1ubEGsnLxRWMJUJSW9JUJx/KRDnq1/En5dj7/W
f8HNYWG8oYY+NZHLp0e1KpbhaLQJaFGABtklQIAnhiFcyZhmvXWgjPxJfArZcCv9D6HlZAGrM5I1
7hPE2yU4U5FVCYMMyn6UuQaYzf32vYp6WSONciX/4iGBC8R0fUDhU2zgp4cB1eheqBevZlmJCLwW
QK8cblziZvLnBd2yXXyrYYCw8Y6itmY5OQggsUJFkk12rFOs325ND+FOR9D+0iNV3S4Nk1SNeUlb
4lnT3fPIOuPy3q47Gj8xKNs47+GAUfk5IAiCiFMgYlxnBuES1xJh8Yv4iRPz2gkwdHjU6CWZb1op
nyGkBzZK7J5vPpfFp7RXPtcTTKqyi6uQeNFPpgv7X8IeRQwTqNkg6l8WFlEu4Fia/24Og/UIukbw
6MtYj5cvyV0lq+/niUAiGWFjtBeC7Jl0MFqPnOvHRb098dxm6/7TO07nvyllySc44xa1T8sW8Mhi
1/SiwB9eOyl5uj8MYDom2/oGQVjaUMF+wWG4HL4yc4t8dabqBdFZhFLhrvp0ba3yX0mUeZnT2zX9
75KoJ6695PU9Ef+LxHrLG4amiXTorrm99RZx4zYzYb1epOAAMDB/Zutb9bisqbhyLuXoXICYLGJ1
VCJRuCpeXu/X92XyY716D4ik9evmbERIa3VVOOnux6cl0moTo8v73KtusuKtBv7iwWf7GlDj5jFd
z+qbY6sX/dCr3T0I0w/jcqYiYByRvLy27r3MkOmKdMYxrYB0dqFPH/KxutsUertUw6nPDR8DJd/T
97E5+dXq8uxk+5HBMtydGQkwm//onHJd6pxZHzo2wdGfJpSpi3WZk2CGONTleQJ3TlBEBI+akq51
fRpgSd6HSPA06bhsVjbBWebZKE7kK+lXd8n2iz8gNonh7AnJkdNmrPwObeSAOILELMqMCaQ/O2Yz
Fdwk76d01HIAh1z1eZscDoEG31OZiqLdAP/Opfko21lejJB1zF+O9cwnkCjFE9QviA4Z2+EQClpj
BQXIvOjFyXcIp3PqRBYu746Nz1MQrl7Q8WcugFP0KIu7naWgfVfyuwGLxImxWrenOlDvregQIMzX
n1TXMRRvuUk2W/NUJB3m7GgzB9dHGVTIl6GSstsGCaYDdSy7/XnsFtGtmVm2UjF2hBU0fUUD/XU8
zwIhGT5Upi7mhUrIt1+MX31SpUWyM7fR7PvwpbOFzBer1zEwUU7H7bU+ObSoYyo535n3Qh0bgS/U
QY9qD/6Q7Yp+7J/s3DB0fgsoCwEYf9Owv65cRocRufiUuatDLGJhCsA9qb9+SMzj/wjmed/a0C2t
xNDJ275CSIoXdQrC71dCW362k/lJymf0nWhbEH3SrRREpr4YM9O0fptBnXTiaWT4kJ+zG1JqSDx/
YdPgwBglXz6PKaL563Vs0Z4dxgEMm4ra2xE1hUUOkk83PyTnvqK3VqLpWXYAv543lwCAGE1CTwsx
Rgw/x5sY+ng1zb2bsNfURw0drRY0+VhKHTRRtP7DDZbro/gSkN8kmHAOLWGNX8BF8BDMyAsTCJiE
wGnXjxNN+QgUfcY3Sp5qbcvS7/60fCWM3ZC/51fivnhokjaIsCw+wjCD3BiAgS6HZUqp6+e6YTHY
vb7D3pIhFQm+7f8M8+1kX3mYhWqhk+9B4oA+vBmRJ2HeLDAM1IS80wyrwl5P7eH3Uru+QbNKJUon
lpnsFaxkwDzBBTfFJ/Ff+EPujeIAMpB0j03GPNBSFGKZZ9+lO6QWEwZB7F+z5iHInV4+eU63txv0
1bVCd8zbhdfEIFW9NEL2NV0SpMfSeWKh3FuqGLK45bUxXzemV4Em/oveEm+TXsF/3Oay1vGos2yL
tbKvcqGDSS+VLm/6xSqHT8Y297Zsw4zUJ01Yj+WPonV//3dpoGStBmhzvgPI0bxWQJKqohj4irNC
u4fCl2MtBXhqGBQfzSGhGvz+xrIduuw3dZ34urShI4ImzL2pJeyMVO9cGhl8PZ1j/1qLVWx/QE++
N/NXZWpw6IfMgxEZekqBt6rHdwWMncGpj8Y1VJYbiymwdZ8CoiOdcwb6iFlfsqh/jpu8qPBv2Hbe
kgW9hpQmCGNn00p/ZaFVx9xGBO9jTrQG9W6aLEi+tlON/TjQDNGEbBUciIr2UwHTfqe4Hbcyw4uP
QwvndAnrRNKlMXR0bp8QSJ8RbFc47wCUZs2KyeS698GJ84DhfAkjNMpBSYIua/AZOWpLgEL9aDFX
NUBOA2gnQRgBttXiNphknl3zRYs6f425cl1Wxk/4PLRyAItfIMdzgqNEm1yXlm3uVc5jcL+vvegN
Z10h8II9KbCOQWkGmuzkGNtch1SHWsLiTfNHtq7ZhwLjhIZb89NVEwpYZ3u5Lidi08oNT6kWZRts
GA9226dKYLz1t/FOgJJKi2m+r6ku5sZ7OEoaDNV6jFhT7pwUu+TprLodnceUKfKGUQ4tLs8rGACe
C0+dC0P1UzoT+B9eywUdYaHPFKw4EKzZp1V3Ebo1F8gl9imVNflkkFWDZZVF9hf9HTaZvl4MjmOu
ChckpOFU/UM6bs+ZAL/2VVd34t0o6Ibr2EX5L576tgwbzoywSHxGdiJrK1LV6FTmBvnWcfzsTb1U
QFuDnwkjXNCnjl6hlhi6gNf0Da+cL3wWh5xFthRMmrO67LpLggvpl2FLnoZOP5Gzk3fXR8/rRlvm
dBA4bg2jugn353mi6+EpU7WLagEc5GU/JvE+719IGjc7/GTSl5ImP9xZWWk35kSneAzhZbvn6fy1
0E/jf9B1EGGiDxSfWCTnuEkKZ/eAx03NmpMKTS/sRvEAVO7xUm7I0+smLkP3YSmXeskCYD1zqVsw
YYsluY+Ti6p+ysHulSfGhxCFw2FSY9NEqppgxTv/h6qHZzkpIrbd/SpiC2Q7QgZPvTi2bAUv98Rd
+fRCy1UlPAAIOleRm7AMbQ7zkf6D/L4WdRPD8P4jr+PnN/RbzpGWUduYKnm7JeoTQwhOnZiTEWsl
by/05gXZ5HJPoFrppyCavhzktB+24pOLYAd0KUA8s9TTo1ke1FhZENa1980A8I7o8gALTU/Z9H6q
8Vi2fPdeqPLgz5m6m4aY5lch/nRvei//YDVT6ETBTx7l+vKVKKQ7fvtvdx2wQeBROuabvmiNLdez
qSI0HjwB8rRC9Mm/Ug7XgeTfHCixIU5NuYbQzECT4FYR00Y/ebBtNk2FI6g3Z3ircSlubVqOZuA8
mXSO6wDEDi6ROXIjuggc9O5hNT7TOiFZHUsHlZaK2+5B8XlSvuBy5FsQ+lSat37GVoI9+BDrd1Ak
bISuhkQ2/B2izwJFbdIYto6WGkDFbr8AQl8Luxrn8yRxwDPjAnnHATdK7wFBEWoiYpF1B12r2sNi
qpXv8PgKga25C8w7AGvIdcUl2kILFSw7pEh/Y2RjCHBnNRUuIn55QXaaQaTj1g9mNPdV/PSk1Nos
XTnZVt8eJVOVEP7Ngx9LXW40PlFPpsTFQaB9NujisDgOwy+X/I2JTbzpvAWQvokfmOLqQXgZ+sgn
LzjP/C5PYgG6Bx3w9zYNN6sS0uA/xW+LgbX8LP5wLp6SHVbuR4SsqLv4Bn4M0Xaf/8E0BBiyJrMp
lpooaBctdiF/AISq4uvjZVj3QKUT1i8xRIEx4G8Z2kDr6RI/Sg0Atnv6lEmTOqPQ/gUoPhZFo2JG
1uw4DmE/5Yb2Qd7FcjFB0MYIX7P16B/E56sD4ytPnlgv5f+hr5liCCmV92AXotAc44kIrpStED6B
d3YwrwjAviYVe1tEIDtRwO3eeEhYjQkWWSAxva2eziCJq2mggc3W/TPn6k3VJBfyGb5rLGGK+uLV
Mm8C/uKPjR/lPr2y9oLwFD/z2pOhm0f76enA/nMExgnOdaVSztPlqhWOCWD9vW3Mhi4fojJ7sejB
IqeqDpOriGaZS/8c9ze39826p5TEVyBZpEeeBYgVumbeK2w+4GR/PeF63rwmWpTDRrMYYc0aSekI
CoBsNmBHXJdEEC6zyiBPuRoi5ShVzd2aImvy7FUd6nB/Ea5cnZJQiJEC6kaZaw3lZRcIIE2hTYp2
dZVgfC6vdoPRsE+CFxb6pg0HegVdiBNJ0BBPy8OlKmFZGMb9tuHdqDG9HO5AsKlaPRBanELBLA5x
GbHPXbCVBZYmGjFERuXj1BKL1/09lZUxKjmZhU6YpGBt7/mmLI838rqxHrXlexRXCbNL6Pk6zH98
3rf8yLN4WSGSl9C2IdoXp/suw0g3eyEHzJ83uRotL6Q6o4RyxHU7dKNPX/PlLNEJOsKYmGBzgsHN
CMgkRe41to31zMtYaLKbWk3aiMHx0NS3/U2spwwEnawxzWLaF6dZPLYHZLu+8AN9Zp+r2YDMUr6H
r6YNJ5x6jLeaUbyhp+S2ezhJkjveycJTiYv65BclSQWgsA5CyPv3cVHlX3gf7+l99oywMCl+pq0Y
LysUmpqAWpyV2allG2m6/xqeXJvWvLZoSTdLZoK9982UiH75nVl+Hy+hN43QhTKnsntcvWqEU7Sm
Br388jWll7dQ9ZQ2bf6L26keXCVArMaVq84rKVYBvs6L6n3soTw4Y9zmE0R0PmhfdTnSiPDjg3k0
GOuRF/KZ/1JAiZBUCV1LARP27LUhd4kZUuRyaFxKtJiuWaFHgJ2RgoqKF3MQ1qxx8LQK+9qVCHaP
TS5Rd0f1IroKGrqfvAMKVKwFdaiWTnycCcdlH+hh/I2oqqaHQ0oQHcWgr3a/O31kI0AYmoafvDp3
bK7j7ImdVX7XyOmJuuvf9Z6RqoWHZBABPAnYvemS4dxx403R1aTofYg1fRqlWo5FUu2HF+5m0Uy2
Ce0FQxA8H4rBuSQuHoVdC61+JjjpxwjZMA1+rMwp+F2yc7xRPpAAI2j7xKW+GNjcRKIe9Mt9iihr
EzjYgoUyh+GNOIRjwy+SgZRr48h2j1MyGiIB7A7UHqaMYPnDyKNduurAq35np/5vbnKXoEN8OEsX
E5qCb2Hbwi8m9NOp9vS+OTEX78Z0aJTkHZzHs0GypR49jW4SWVz2DEtR2k+jT8bk8OtdveVuZJ+I
I+L3o6FxFpt9K86aXlVvMTCE50JMp6+Kx+JIfdoGort483UnX46JKX0e+VXUJBFBB5avU4/qpzq/
ZFccZeWoghQ2kqPxUZNd3hzOsiXSbsW8bQanEcTifXoeuzIpE0J2pJjlJ+2dHlMXC4F9T3sKUfC7
PiH0Cclx4tPppEN4jftji0hRfAlhUXhYu0mnuLkHnA2COuSZOvoBZAoXVPGCt3PZxUj/eUqLOKFk
BE0Iy6thlKRwk0PQEnrt6E+XIHlFLWk8eZLk6EjB2PMfS+Lf8Bu5hOYxgmgd0buwHJiN9KbaFbez
SYdR2CBUd5a+FTLnxUvlGtrOKmTR+l8un1RR0IUy9U6zM80ChOw9XfjU9j0BX2s+jN8v1dRP6jVq
bobpaqaiwSUM+CydrkMykS4Odcf+p8scPQ8kUZNwzJAv4YuKq4bIUeEhd2vt9UbeXy5xKe24h5D3
3e8IcFg3YGcqY1XZ7j13aXOo7a4NMTZtzexeGoyN2MIqBLVKUfDrhRDwptDq+S83I9z0ydqEDRjO
oP4JXLCu0O/7yjVXI3RWkuPomd3G/ezzFtdNuuJpgzF5qpbQYWplRflhzvIL/bV7iXGci+M6+/mn
V7pPn6JstSXubO7y64ZVDx3co2wffJ+Qu5ytDk6Wm6+PXw+DCC9GDgTxDararWktm+Tlcp8UhxQz
haM/mQtV/LQpiccHCde0O5aRfcqkt3NK42LVhjsSfQJmZOD4ybEWhjmg6RTbMi4MSnX5q6/aFUmJ
WQrb2d9KpLELBoYPwd7Yr7lco0c2ZuA00hrqfIhv6XE+oOoK1dJX0tGAbV1Y1K4Vt7e27pp7wwK0
/eWleHqWk8UfhaxdqkKSvJPLr94e6apU+U7D6IBwqfcPXOfJVknE6CKyKThkWXhOEuUMnvfR9fZ0
FGkpS2Brw1EEWnuG15bDEniMez3JUDlJKg7aKIAYaVmCPwvgY9dNz4FzdEumW9qvKWvPQ+LzKbCN
9vYSttCqSDGNgz3wbD2jC2McNVyYp6HhVTgeVDeL7b3cppAJfldIobCWwV49s5EznVvZwPGCozC4
8UE2Qpi//N3OtAuZYBfXOeu/gRLfBzXuFtq4eE2RX7U2AwrB27nScZqL2uzYbsRVoL1PrfBQ14bb
Lb/gKYuYRdQagi/3snDYCpX9rskC0g7/NRijRNQ9qg2dKzFHUAsGLLpIV1fk/sSjFeySgksl6rI3
nP1rOBHsvts4faHwtBv563lMOPdTueIQ/yDGGk/EbyEG2tfy587hWn9ce6K2uO/sHEY48zxhuAae
UgcllOwwY5ewpXF0n2R2Xs6yyHhbxduyxX9hkYIuUBJMVRxqncw0uJDD83Ck7B5OJJ2pq47zHypm
wdcLDiPlbp1JDjfcfliPQMhM1ZJfmWAa/eBIO7pW0FJ4BE3r0jzL4KCx/P4qEyQZT9rcQ5Jb32k3
uF6HmgWoZoVsSJ5Fqb8MI3myjZN+tq9yKonicHhTDJgUOBvwTALIBqQnpT9aXEOxA0oe9ftbez27
tsKrW6D/mzIEAfxTTv3tnYm3OZaHqPnd+rO/4b2eCthdvaytZuNvjw/etQ8IggYUq5/NuAhsUvDk
LZrn8Dcy5HYegGPizciLn1N04DzjEJNatT54ay8Ud3mihfD6awh1aurpJoQIgLNnl63SaFeDx2Lg
qiLj49SJs2rWkbVzHokCx8+LOv4mkspFXhtPT8TG2efQNC/WCEulrAr1EZcEaOoDuvmdYD5DOhvW
P5yk1/M0dIVP1V6mvqAWEqhQgrfx9KfDzfhCTiCD+FQR8oB2F+rNmI7AmeUhyYEleN5YcSM85qT/
TA+5IGn0YUZmnR2wJtY+EVcPo+3I94LPHdexkYyciRClPWOVYqIusdBfIyXDNLMIwV5hV/GQtsub
WEq/7qHsYpWULZ6jLdyJ0ScKdC6Hb/3LaOQY5TC/hTDt0FPhTwhOK4/zPublzd5wiM2CaiOqVO0W
m9suJ9xVCZz3il2kBc5Itv//1BuSTcaVDlsIms9HkWGfcC4Df4IgKJvhUJqzRwC2v1GiLhh10hRc
6fWw8UIVHhKAFeYNsXk6MAVQlP+dM8Un2Skfs3CIvsf3sSc6t4wkUZoZpU+Bn+xSM5bylb3RYU9d
kSNuYkv/NA9jG44GV7fLV7hiRqOCTk/DGXRisv+fytlJAuBdq+IOR5/zen1LZF+WOPHQQWZAV6pY
AE2SMM2lbCLYEBUmpuoUiacEZtV172Z19Flq6C7ofOSamDgiHen/uARHnEQhcVdXZ++aRMSAS+wb
8/otsGUtcuaXPknYjTBqhbSGExZqjfVQsXmUbyoj2K1fz83VtPizRfqHp+8rdIqb+Xn5RQxpfBH2
GxM9jOsxJIHfTedovjXUygCXEtbp1m5UOjR3ndnPvYEBSGJQQ0pmGMgwHEwkahqW3yyWJwq5KTwy
UhqRrnAeADdbRPoV8n0TxBVuoAcV51ZPIitZQFV16SV3dazaynF5P8IkGJiT5iNQh3ZoMj3qG56X
TpI8YK2+/99oj3NDlevcNYnI/EiGEbsYYg+8bZKUWrez7cWyD4m7uo+Xq0Z284WwFcVoMtcwHMg8
JYmlTEohYdaYLxBsvGbuw8SiufjObsxxfz2kGulM6Xx+OX7H32vw9ai8TjdnF0UUfsmkET9aq0Pl
dHkTGBofUDx+ncwhIkhkL1EnRXJNj0RfGmHm4K6iz8vs22ELIphU3JGOEz3T5OR0B1IbfMTAO6h/
hrnnUHGKlq3nZNMTLf7l8K1ySF1CXokhwcrC44RoRIzBwl9fudtxIPPAfXAdu88zBqjN8SGuKhAk
jBc9SKBtnPA3aCtOMu9FzxM1HpgYXIZ2fTvzTRiiTx4BjXGe0lEUChd/Jpfk23RCcDSvMKeSD4Ht
L5toJT6puhNCBU66+kLw1ZzE9Uiyw82aRksFQhov50X4oV9Fip1Soc6EXayqx3NUXZfdVXINNDY+
yzwGhU4xBytiASCCz93JGZ+EOEL7QsZoNxQy0vH5Jl8wHGz3KHa3uxqAryJoU3nHINq3w4ipoKbW
v1S8s+GSIeMV4vuiqrKpCx5AUsavC0KbY+s4lvYNFOGSisExZZQYjdn/HbVlT5M3+prD16mXNfOq
9pA24KnkGvGuzrt0KZVbRt5GWGqbzUz5vHenBG91BIqHEEnxoCkS3hheC7MP/NiT8JiYtbczWRkE
zzeSh1YUaieGCkVzsb5nBa4a8MMxMyY+LZaZZmSBPFOXgcLvpvepYJ5NfbOs+kNyKlmZN4Z25MGy
0kOA+JOysVknoPGSIMXvOUQSWQFx8NcPSBg9Z+0ycqlfFwgV6EAdHu2q/pieouOM95Xs6SU/vqw7
6xASPH5x3DmE+J6Th9rDpRCQhzynCaaS50jsBzf9OBC3PTgS3LLzecO/Zn4DhBzo+E0vYv5t1r39
IUnVnWA8Z2ysC5teulVAxFfDw7/Lv3tjK0GoZWLbwbBQvKtxY5//vA4OQLHGboX0ro0iNuaC9yZQ
6uAjv1jUZh+3L6pTrCZCftMdefce9EZnP9zpIf0z2nveObyvuvrjh9GfdgICNnkxia/XRmy/GGKp
WpsOgeb4YzbM9RZtc9bfI7NClyCaFU3hCunndtIgSp0Vf0f11SFo/6JtgmXiPTJk6DVZqCV6gVzk
Xr23j9CT41tQlZILfWdMDlGQSch5194gPaUSyDLT/ojbIZDml4fC3RNdpjZSmFedxwWfjnOEwNW4
bL4C2oh5Ew+BMHFg2e8oNHEO0vOB5OTc3cP9/SxANGcBz48ogkbWvjDcfxZ1s19Ka3/PlNfb2q2z
+r4F9IW4zyFQVwDUm7l7snLOVh+pl/W6quXwGpULmerNyPcAMM9+pb+KmUrhNdl76BpGt3EuRYPN
oXpunqrwO7rI9+UkGMVoHprMVWLX/QUa7/thqqVmKxjKtGez6lm3/KN6XdZn8+r6Y4ZbZt2/RLX7
uXpIAFbqyjh19+fuDI8i3g1tG4f6spFfl7OP1+KxGRWmkYhzXrvenPHcy9y67IaXU+2+7eYKr3Hl
WGwdc81Cun5wnEHLctoAZX32wihQp+D35l8fy7SiGi7wOpQH6OsDGiWhs/mCt2/zlqFP/O10bmzT
A68Cp34/9gvCm2x1dcdS/RbXH4e3TL6yLOz1krRg2q9BZR3/Vrf2LOoVKnl9jTq2RVcmKlYWyV4m
3yikLiB0r8ViH8rvlKre0oNbYVvKJYHecUQFSPUT1CctmSwVI02BR+nuz8l+A2sj1FOmvBdLEEDK
CpAB8e0leS9H0VshX072vH0RpmCl0XF1qG50by/K92J5DcEEPFTIsiieH94xb9pBQboB6c0gulMN
3/vJGNEEkSlQEMt7damTeRvVi1DqWwTMV1mlWXmvrS3Z23lECO1r5ivKlDfsMrNXvHUTCdVavTb7
u5GG77Eitt1ffmTXLlt+nDFIJmqw876ZQ/yUfrtNMi/pffSSy4+yy+Z1U1vphUqZxDEvFe4N8OYA
pRZXw92n+ytw0qgaGnoBoohqVzh/roO3QpUrgGR+/CalUfzJgZfNxgC0INyKd0pxcKlgs6CvZ5hq
rPFByL0OjNjxXE0UTGcsnVRXAbKxTUiMZ7DdlopD0yOP8HXV1er1vK3D/buUKxwx3F3e1xfQou5j
8Q54OMs2YrhhrCpk9zI44UiJQRGBCYvtZVRxHyDymcg56j0+E+103829yL1P5NJmZgvj+zKy6GEe
Tyn01i1fKjil+wFPrq3I60MAR2AVHiK6NORvdpO/3OOjOFMPO5xfC3ZhlqRbhp4vn2kUzn+X9IBN
E7HDcnlEuWVF4NUTgrYQrYAmsMOpKqLBzVi1Mlp07nHzEQVgY6G/TbWKJk+CLcDtWlJpp0zDHzPP
p8x0fZf0uc4FGlhMqIz2uKKpQAzvTWFoBdwhsa5Edw9Yuv5DtOLoZep7aYf9APDTtVM6EfxArbzG
TVGX+lmkKoDT4UafeXh/aNbQWFq6RmFzIR2KpvkkagkTNKSBPmDek9um3ULPl9i09RWEAWbaFEgL
qMr6PARS2Vo0HuwS2yKsRVw+kXlQdW/u2+eqG3h7G2tXrKCzMfcWMkC3GuR2Qr1PnjaAv9KdQsXj
kbPFFG6YmPjndM7IExMKyhYG9P0n3S+mO7F/OUiklY6O3scsFVDcbuDSC1s0C0iQfN8xjVBkb+Nq
gJMvzlW49dV0leSx5GAk1xJ348uitZgm5QOU/Z9oRfe1xrfVNGAjAbvnaD2xPYl1S/E4Nn6g7IWv
7loL9wNKm9QzjVug6SbkEHBiBVDJkYudOayQidDaPH3VVpnIeTXbByopDhWybxtrwlBdKvv6Lh5t
lOzMQlD3pZMcQGG/JEwQi8P2H+xn/l6OdxVI23SfHD8WHe+hUAwACpoOqhHee27MODaB+6NSWAzX
l8ZRmzv5zuJeeUy3GBP2teOt7Y4r/Ek0XUhYoe+U0q2ozoHKWIgAo4FyF5XALzOl52o8tThhWYAy
nrBOFtOLby/hxC6XtXh8iatyfxuYRYHF8Lqv7Wb1BwhYBpNSLQ3JExZiEweoPuCMMoUKmSQp8VVJ
W61fWWE3j+MmMUHeR3PqEiDry9pSeL2sIZS7kJX9eH022OATsno/Y04ydbDhPJ/67L3GrKvsQXL9
0VLOUMFw0i71HO0fK3TWjjmVoPVHdl/LOduCyOe3rnyTHC/qL5Vq3beNFLhv4tKQVjqs3guHcSDJ
e/B1TLYP0djjN8sXHBemt6+l3g9x0cellKyi7H3ZvLwvK4eXZDXXo/JHOo2q2Wqx9mhi6GxyrnEY
XV9GCVyuw41oDpqllG7mINNO1eht9337uDfpssYZn8asuR1sy7h2kfNqqs29WKjKpZyuJUtqWjUt
Z7fvfeXykYQDLLbTteKLHEEtW4v7KBZz3IFT9WdeEbNuYRictpeYG/iu58jkntnLTmn7Xqa4l6qo
eoG4NrJ/vLm4KvOh5CSC37xdapfOCWMXtK5wH0Vn00T0l0wDZVhJQpEvf+8hJq3svueNzPe6Hf8D
ZhVwpm6mRptPEmvsRwSE8+1TmP/4ufxbzxu5ZeeO/LN1QpS8rS23aLgCrbwYSU9P/P6kpslGrcRe
N6Dpfsf6mc9gS6kZjfvpv00/pZ8toU5uWm6fy2tXgjMwDGnL7+sFMrOBCv5++btnalqCWqBa611b
KUuZK04betc4FmWoqpy53Gu2rSPiPVUsQb2f1qXjarxLt1episppaNo8auKLUCCX8ljnCp8zJAj5
8fJBaWpihafe5/CUQZXWZpnGXaPbslLItZba+mWflDki1Smkw6dO/vy7vNSXveTXMdHShZRLDcSH
52G8a9LCGYGeTJBaV64IoMso5XuF9Gh/6ahiQI0XTfkEFo7aInIGVI7oduntVu+ApKsBFZMwEz4u
nzEgYMK+hGNeLQIU/aMBi4e6PqOMRsgtUj3u/qW+06JmagLmE6XObWX9dboMz4i+VOLT4xkiadVq
oP/cu5Kabvb9oQaTc4ga8Xqw2FTY06AY8q+FfZOveTCD4FBdFEuaxReYNBDo/LntZlHaF8frzLse
Rd1Uj23/fuzcH9N0alPLazwES4dZWz8gHlD7WOyJVt3kqpfNvV6jpp6iYuJnvn5/fGYmIPSVHWJM
xil7NJucXzY/fgXYVSU9Ud++O+2pafYawAPT86mBevk6UdeuPtB2PAsxe3nJXeWWZPayL/por1bx
XygHDY/TxTdF0gd+6exhqr16YICy68l0Q8JMVyWdjPAxi3IGfUQYsRZ14z9sOMl7wwCNwqx8+t3o
77M9r/P1uBgmPkkdpC+h1zn1ZWND2rH4wymQzsxM6se/FNq2+9vpPsgfq9pNF+r13IdM3P65XRrJ
+/f9gv1JHaa1Yz3vO9rwNcVCHC5DyTPtuQjF8E49vlf4oshEIt8urqYbVaxZ87pLVFn+x8xczaok
Vq74d4j/QZkRj1wWCPZ1KS7ViMPA0oSLVW9puOVFm3m0ns4XHLzVMDmvSpcsJACiElcWx7aoOhM+
cq9Fy25em0T2LRtXgFVh8g6XhkJeBvHepCQrn9j8S+TF7V85kwXTqAPo/9wZ1DSWkjwWDMe9YCxZ
HpvxvpnPmc3QW6SMJrnUzBaSlll46nE+2cxE/9hJLrU2WN6Ykko+17zLMK2qWRP6gvuaxx8UddXU
VrI/25y2GKxk2bm6H3DReNKSir2fWpvNQVtnE2FwEW9+XPTpOzTea3LTeMx+VpnRBsnpat07JdaV
hFB4NTORaLKoFY462+/9hWnEhaaUyw34J9fceficFts9e7Fd/CwzgwsG2Kxil9EADJ3qgoarTIIJ
B5HAdKFahJcCfmCHaXqQo1BQmAlB9PrCIBicTsFZpHSxd7l5IMCbt2yhkUghEipn0+28RmQ4+4Im
5fZ+mvpG2ymbMTk28jgnczXREybBVTN3/tTUXAA/PSkxtw/p8iTVO+hRLV6aCwPU3rBiFLGRq959
HR6dy56UBSBh0qR45JCZG7LTmpEBmWv9wPuVHs/rCAK/1vgvdXJAgVQvTpoTuHZ5g6eDGBcH81F6
0UgmK6l7h+FGaKHneTFGEweni381qWO9nEzW8rta5LtxJfG3TzV38+51VT/omAt+17V/+AYtP+om
RueDhA176F9yU+HvmKODCANybbgS1J+rjwaij8emRAPkt51btVAzAaB7rZ1Hj9aD9QJaOvdiCS5M
NdsrAH2xs9aPjXBv+6u5O4mC4ti8X8uTCO6TUoP8Lv7LLOQY28fsRzE1pv7O28Y5+6VZSJ3T6MNb
qOnSrqePyV+m7rhs6LHRHSPGT773mPSjP/mEfCX3oVOce3doZ8aHxu4j9cF9sRaT33xt8aDpMLFt
/h0ubEtj8n7e/l1rs9swqWWbpH6cQd9k3sz5AN6oFNqBdOHf4jdJWA3NMhuj0CjUctnKY/MpBNRl
PnM2o2ERQeW/QnK091Tj+ausxj7VP93qDF/iBGcPEyXGuubLxe/ieKdI86chPtXYvibyL+qAnQnk
JVxWMFQv2WZqCLX+COjfWzeQcmwqyc4jaqSS3XxvUb3tS5fXTFriYXB72/xL9yS6uJnJe8mTT1R8
SkvBe3VdbGhkSL3Pt22dP8vrULcJl/9+/U7nz7xywJxjR1fSHXn38m01XiaqES1Osdxv7VCl5sSd
MRUgohgx1vz67Os23V6nqupHp2vDvO/9qcVfie6d57pRkhMVc8gk2ucZTTRYpuU8cH2nk6Vlqu1u
3H3hRi7TmWhAz3J6vn3mIth/YOqhUjXPnnLdpSyy5MRlgjUqU08tEdonfhne0/I9dVd0NILr67p9
XV1r2VMToM8pN+Hp7SKdNYinyAuXoe8gX7/lnrNatrfaZKT8/ZjL8dQ5FyujkNmnNoNp5HIucCRA
Z2vnzwERcZKEzrNK8VE6t/Q4x5cR7qRJc74p+eO9qUWBFX18XjmYk8woW2jm3k2r3G7LhtTIj1N/
M+NA97mKHu3vWxjcff7Zo2WFI5zm4h8ve+nLu9/piHl5l6jIGI4VkRDJ4ds4tk9bZEvl0/tEIFRL
bfSchpIPTFy2X3i9pN8fgLEj7oXv5qpZ0yAwUHTjesQ/k4D8t/nzp+jtNpw3RD0oYZHcc3D3pdxg
192IDdNliRhH89jkGKAoQP4bv+QOlf3+e9U/DPJ/GVMnaMb6KvmaQGFKpPuPZHsNgHalJ6Atdm2+
XdYwpxGDriSYeokb8vf3QSTVnAj0xMKIBEdrN0hL0YgAANLK8aYSA8/LDvZWHjzHueTFnTLAJKXi
rFL4O9Ymzdm/5L/ZPjDxJdomkmDJac2z5fPH9l9w3OqH76OsthKUaQ7qCIba8KULlaubjq/KR7rO
zi8yi3P8ArtKOl+WDpGtT4DYzlFXKiCG+G8VgOFStOvRPNVaV7YFPfWle9037rVCE+NfFvkkO3C/
V1L78rZx/8fI7HCc8C4cexjl20v2VaY4/4UPP3lsrzPjQKEzFEOpkJiUe6xHA0RJqQEHQSZn/5ju
M2/FWyczuAaSSjoL8Q4+JVC8eVlKa/uBdCu9rRUwMc1zpsRWi+kyfox5oVYotmQS4kONwdtokmPX
c1+T1CjHC5bg0PpIeZzSasSXz9DiN0O4Ov+8noIYP/P2+W6aVtEzkIpqx8LwcKGeoOFYlnNVJdp0
qeyjH+bZGFuMeFsrGZJAoKqKSguvW37aBl5Ddg4XUraX1hq5kJqlj/ecCFAvgWdIWdQvXEa8oe7a
ScovJ6rXQp1Jqme68eD0Z4/ujXn/NJp15b53TbO/B/OOFUs7kqFRuZwEKBYgrX7w6hzb6XpS+6ho
ooToZPaTGMVdOe15p1jTI/ay09r9UgDUUnfuntfIf6XxZ99Lc+W+5JnzgyKL0lPThCBZApiXcz/m
lK1C2w8ZEMOZyPFyU0xcN5UbMpXdu4521CdVALxhoaVWv/46YxfM9tZfmb3yRsV2F//tG/mpmBrm
6/CbxFlQnVWjEW1isJ0hxPXQVzCvzmL99RXZhemufsfuUMEg9AFJiZc7avAh0/ubulZzcm3fbtWs
6ALhyMcMtRfWtxOtAYLdzKY/N6NU+9FaG8cHSR73T9PztrT7H0nntaWqtq3hJ6I1JIjeSkbM2Rub
oUQEVFDi069vzHVx9tlhzVmWyhi9/xHaYsZNlB8r7l6sTXN5yeXNVukTeRERHsrmdZpWV8Ly2DrV
MIXB2kcQYHN0Xyvy3QZ3QtrA8Lbc9/GMyAQeQED6O97AS1GPfit1lnjqnruN24cUDbRATgQ2Cno6
a319Djzya+kwoLXOVUcEEPO/IajFxuM9wzio9uTCUL/hg90MIUPf0ByZL7HixGH9GnMRLTh1GCPj
cXsnEoxnBNfanR5f2/DSgSex+T+s+kgEKiUjy6GKvYKngMzLkrCQeb/1BkE8efdBpzH7jYinjWtr
4JIRssZ9RmoixbMEVFKoQ0KRAbqDcMMpCUzCB0ll7S5f5x6l9K5uxecvuFbXQH4R/HR9bSpCjXEI
jpDMdLd6UuCLm3O+IWugqqJrOC9PBIEA/ADFoJsxuy2STc4kLPkEJJ2W8uJLoZm4t7JixMnEEkGP
0TZCkF4yXI8VTlm/28O+hW+Hx3MYpnNWaWxfQ6AU8UUtZgMq4thiW5H0rDm0gm3jrWg7E8mJyXdE
L2QbogLgo9WCJCC4Jg+e1Uiy5TMgztOHCJJ86fqa0IGCNYkrkEWGL9xO/P9R7NGwIhtolczev0mh
mr/WEecWAWFA6PpB8noO452xpH2Ofxw2EKDK1GyVh5SL0XyEvdEA/pxPBDkELdicvczijCyksOFS
ZWHAXpcoXOtCbfdznje+o5wNZOJQMrkeNCIpB5ySnQbA8huCnLLYPUm4ibQjWx5J1s1FJ/63+wa4
q/1hKJyKx++2t8q3CsyLYuab93c08Hkz8vHTf3Vj5Vzti1001smLAsLY84t/94RvltMXWUwbrh4m
qHPP4xulH2AgQVujHQoaPiNw2BXZyEEJN5AxPtHTzQfp6tjXGTKGIhHmuTbGAI1JwE0FjvrG+m7+
wixg4AOn01f1uWbEo9hassvFhxe7KgPke5OKIGEPalSf8XFhnNCOBVniqWscyNCrHSYMfWeshuOP
X0+kaeQxOEoz/kV1jGlyNtb94BnZ/PKf1c95Ob9P8F325qmvsrW5nOZNj9Vo9F2BIZ+O7zN31WMm
Y0UCcXf6B012kknf7f8N8EMqIQFFmp1cyCWeNzuY9L/y/rvwWqvxwAVDZHyefubN/DQZIOYkRVqa
KgumBmRk64zStc9cIlRryk/NxywxJw6vxZu8bUg40n3A977tkiQSOMeHTRENcd8aGBigKr9xOQHs
W3KRMb0Emp9MGWp0p5vJ9pCrQ+wSPKFkXBJQsGEVcfky87hO+gFThwhaWvEA1vhEebvBBrYQS262
SHb1lFAjADQkBROFLwfpUFN9xSf2uYrM6AnwVzVSuTdJ4uRxJJzuShDTWAnI001g1AauGiKZDdlv
P3+GJZNCLtSP6pVRz8w0EWxHFh0zQSogV9YPZUpkIAzVm03Fku+1SMDJ1ugU3hzuslW/vJqsIY4p
bBDjjD7y/deD5ILt9MtiXAcJIAjvFe8YK/q+vPAVst9b5BEA/4f0iKKHCsLnhiHpns3kZd9txsQh
VCqHCDo9ZP1LxjT0Y2vJLewHHYUiAIIQKo4r4D3cMHY/+GCZGGy6efzEH2unPszd8/ZKnB79le6A
PZX08NwEQnneeEeeUkAzUC7NNXVBRlZZOtGZX7tU3HeAWgyEYNPXHfZY5ricDFmW8Ye0TPLLr1pU
0hViqBfdPnBSUIyasXjq0wR18WupSHsg8NpDj/wC4UFE9NXg/OdUDkR9l/BzGYNymHz36dfBSFgN
cK1YFBD27szbdJmwOhlwVaKuSb6AXaOS473WEp+0wjfzZ241R3RcLxzd8tJYQWzERO9Y2B/4MFGl
AXrLri6+88iM8hVMHOmMnIGABk+EUOhvgjwg/Ny4/fZQosmWD2VwlebN9bOGOdS+YVH6MIdxj5Qe
AsyIMucnFz+XpBN8Afy+lDQUC+lhc6lpqssBR+p0aVgMR0PK59rP9kdo5y+fROeWDqbWgaTNXhaN
TgVpw5bSeox/8vLErfE0OcETr7oANXN0dBNKe49AAPIxXnXA1hZpD4y0NRrKjgwFt4DJXYikgW6U
Fj7fi/hBzH+cz0+UJH49rul+RDViZnNaD5UZ8h7YeRSID3fYhuWSc5sgaI8QR5kxWHeIIteIZ1tm
x961CwtkknR7ZFaLmpkUTo/O+Vf4AGF0+NpLyyb4rpLI5qqLj3nlFcTHWYDh9USb/+b1mbTICMBh
MxShpNawb7X4JwxvVO613+TVC06Paf/l6KTtHDmmP+viYXFhkz/Z8Lm+7EaxPr15Qg3sR1w8OqiJ
2a0fB/llSw+LZPOf/1nXhK8SSk5QFAlzirjly+1zTgYw2+VaEzGaZnJW9z9S1TWTP5beKv4gsWMY
2kVa7So5D/BZg6juh7MPaJctjjnFilBhpWviNx/NmLRakuQzXPxwOZ8pnnPy62jyO9lk1zZ7wuei
xItzjlpPnQGnbLqVvIgNGkNYwKs9IwJQQhoSgMZfMuAkMgq7x6Q44btUKawMmhNxqTO+8GVors/C
K6WQewSmmac/CVAacJrXssvXtjcjAq1kPd3XQImUk86Ao1lqAHdgXJLBCtSa5ij+KIPAYJo/g9+B
eYznRfQ1oIpoZvk37E+UY4SXwsybEM5TKMIoTixmBgMtA7VqcoH3NwoWU59KquyzGtYuXLFI0wpR
Nhh+cj+d1ZtSirSYfPweG2vj8JhwGRiOMj2d0Ta02nj4Q1ZDfqkP5g4dJjzAr2r9SC78POMlKEeI
D7UOoJdhJssJBCTQeadO+Teof9YoV9mseCTo7qWgyPsRewUYo5FuwESk+nyHb0NB2nk/RPfUB9sg
kj/UIxzEAHo9Gy8lkxs8Wfomj5+0a+gM8WN7h+5pM4sZYjTzkUNCBSC8W78hCL/jdGLMebmn6KDC
096QatokHdzTPchlRBaJCLERYSPsJSRAdXPAU5jr4YtANGyz+g1sCehQPfDCQYLGJWAFjqpsh4gv
nkaUm3G1X0j6EZwdgDmjJdOj5sKVYUNDoIGoHE9XQJXLjN8O8x6aFxJ9oPKFKKpPv8i/7JG82CF1
48xAaLh8CGD0n772tCwi+LQJ/xxLB38p82R/iZL5tMTIe0DhjV1DhUTD7y5MLqV8QRYH9o3gpRAl
VcJ0YzQBKE/+9oFaJ+W8FOEkuAgwk22oFqr4/ETb1CXaZyRosClN3750VINiiiuMvPZBSHe5yyw0
qR0c7ubnCOil7GgBsulyKizdjW5pZ1Jd+Nv2gp5Luwwoqkl0qanCztUeIRRW4ygLvsTgg+Rk9Cdw
ucQRHYasFLQE+a+wc04TgV8ygE+pR7HhqkeSu7k3s/e9sL4elgV36PdtMDYz2Qn2DrSVP60tPqnT
7FkzqL8x0RL2iWDGn3SlJ5MTlk7HZbpkAcLRxiz/Xr/OytfW9vE8XxPnNo5osKktcqAB6edtZgLQ
BhRxrz4eiN7o/E/RTC8azaEJLSbk9uEgyqxkxQdbejrBQJTG5Fi4gbOgKXbGWp5u5dYb5lbffU9P
AbguNCH0x/4TfqAZ4fs9wRUbq4gujzSUXQ/41C09mp6dZCoKPsgzau/xUrFBep3G+TE7M7adAp+o
y5Fs42QcVRa/rFWOFFfiuNc4wHGmAtqgZurrbIrd3hBp7XZ8Pi1e69Le3iMTON9SMPPwxotikVJm
jUCrhLLIl82coBzxqIiOLG5oVx+YD6879yuArOj6cesLEEyQbJEOj7j7Q8WqRzcDxoVfTnGNVboG
Ngg0s2DuA1fno+M1kpGLT2ZE9oLLRqCu+q58f28pQOkgVjFXTukMmKqp+dtz9L2uPM+kcj5Deckj
wtQaXYws7M0Y0dm2MI+ToC7EEtQOohPgsONry9kBTyNPNdJqevPWbV10j6zmrrh7x4CdONGFyBP5
HrK9IwgRfWcyOkqfRr9/nhSF3+ZjqX2QHzQAQvtHrxtxO8g7S8I4EFyQDD4im1YnR9ExgBXsP9Q4
Jqe2RbFovZeRwhEPG/uFrQbJ1yrXJF7h7gZ8UijQRMAIDOsAHi75vwVmEnq15pEAk05HOYiXHIDT
B2TzaVFZvZDjbSbW/KniMm4qSxbulBWGOp/tlrmStnWqISHNVu8tuyAS/BsJ6n7hq84p6NZdqF9A
ku2az0qkVAKG3sn6mXLXrxF8gNgOQ0jdYq9MswuELkAanzibI5MxgsPn8UXwPQZj4aJkWQVn8Thm
L0g3EMhAXnHIlROUBTUBAf+s8pxDqDbxGAGsMM5Bg9DUXBET/KRWrA4h/94zCoxnrwCFqDau/9lE
nUeg2gUWh8jp09MCBuXhlVsrOCGZv6o/2SvHePqnsvuxDJ//6vOH0wxOpx2nLmgS2bW3gZcGklBt
NyhUHaTxS0aezQAUYNv4vZ/9Xn4w6eE6MLPjOwDbjyqiyMzngS6baFkSH0PGGOB6sispV9QmuDip
VkG/GSj2O1AvvZ3ulVOqxeiy2X7vKkXkoz7IoULVuXniYcOc+IdI6jQyWIEYqs7fM4MByGu2fcHK
61dOJfDE/oIFKrlzqpX0r7Yu+hvuYtAjxEcz+sA4gl2wNxdJNWJeSCMv9atr4+hXJaA8yG/WDerx
jgEyteop2evuKwS2iO/NXMdPiwAbvGbcuuIweXL3M8ETmykSZriFRBSNkJII9/IfmBiDNz7EbJUu
UN27NFzZaLkWpyPP3UFosRfvWSaiA15HMnHnBYOsSOOheMnJxjl+VVz+YR30F0xIdAu8t821QxQr
m7wa5038vmF91qBSDVlGHFlgHMxjxJn3KO2laxtAad4xeMOQh/BBpBD9rsbqS9rF/Xd9EmF3762Y
ToDASxSvBjm+JteojnII27xYlv2hj3pB42qX/GwFucgF9graUer20V2RM2Q/AnnoIBjWGbA9wGN5
XP3pmwrRoCMuYgxWPIZ9SCpmbeQVUI1OvmNzEAG82TaZyqg8FXewUB3ktnbfGljvCRiMh0DUie+D
DaDMvzGL34G3FdMLhkGqU2DpaFAKvjf0Ti3xeKddAYKpHtSbytEnwHHGCZEyyi4Fw3JltWdz683I
K26c/EwoyLibA/vCDewHcHGrhB6NEefipPZyr+Z6pC6WSwcRiVOtGY6Vbf+uBNgiHMQ/O5KOGFO/
Y45M9qOAQYDqLZQVksM5yvxEe3IAebgGTDbpYx9rtmxCnjmcCIRbb5/U5WW79+6HAN5qZp0Qu6Hg
LTHQsnsimjE/W8VprfZaW+fMIeMg4jRWJm1A3Yejh98pUFPFrUzEKgiV5LVePqs2aK1/x/c8W6t0
GTnZIV3yzVioC8PlgOCZNhm358+ACu4Jof7xCImbSei/nTl0IvrqoTt8PRxzXB30b0VLZLAT5p9t
t2IqtXnXAVNtqvRcev1wULQE2bM4nmz8Aacp8ycvkotuwnxA8vWKPKZQ4pv/EpGMxprcWL6B5DN6
7YJZnmT/ypL2DINDuj3oor/3nM5Jw9Z9o/QI8di4nDoebMKi4PuG6GsUbXu0byYW0NrkfO+JwGwJ
yBTmlaPmKnvoF5bUqQWpTTU5sxLjQYoOkON8K63e52zLkMPTpPr6ARlVuoivRJOjXByYdG0BOf/4
s2c0NgqRIpSXjQ4Aby4hkKMpLuFjTbN6fZF5p7koISXUEWUq2pbWD7da6c7/JWPAxEwZ6Dqu6Ji4
4LlH60AJOBwCUXEsH0lT1XC/b+iTIN8d3AvrzIZyXz6vq8KNlTny5TNJBa2Wmoq1gULDC72UZIcZ
FNBon+xIl3NJMnby0Rb1OsvenreT44FLqySJA27hWJJVhGp/9Bi/YhoCBHSccmNjsrIMkKDXjWK1
G5JeIhjs4YioabGyPH1WGwifhz013DpEt4bkbw5IwZNy7V0JNJNWfLAsUICaVhkM4C2Zd6wOoBjM
p0DLQfYr2HXktdSjkSLvaGeKkOpJcmwn+VQj/H5mjC755EvbTv8YTweBbGZTfvy0JeuK3Qx5F7Ve
53rLwhSolhoW6wKxs5Mdn7NvvdAQUmLnoKAM27BbEawG7kvX2CBIb/peMesJrI9QNpjgYemqdDvr
u8XSZ5Z/qifTnjJqt3R0mblLt5Xu0bMUKAi2Lq9Z5+Vu55NWQy9Reoi9Iix8nRnvdesHhE/fyeDm
ye1PIKAo8yTFjue92UfMA/qefXu4+kCpbXJSX2SPb6T4WFo33kK5GSs5OLmx1wnEwFTBmTKTHmpA
AtTHljEG1Lv//ESkKwNzVZZ4F5Jlt9cCaS/+09dmsuQtqDeFD+B2iRa89uSP7ONV7O3zcX4BPOHA
4tar7ZmK8pKvLJFt5LzBW9abTwFbPXrOKEVcnLavAygAln4bPABdwfZxKNZoBfT9ye0HAp7bK/c6
WlDbBKfP4Bzye0kz2sngAhas/O/tRxlJV8DFGaaj8ZuSH/AMPw6Rwm2pEJgp/uuicSOu4qO+00R9
2OP6xcjlJce3bnW7JNA4WH4ngoTHSoLozTJ+ruKeyA6j1jm3nhydO456I0QukY0cvm/i/j28gxY+
yeutfyvlPPgz2HNOIwVWs7+N0L8RLYr6GiSfxhQxHqAfs/sDs/jZGqrmaW+f0egdoUhgTUUubFJJ
RafQQFmcmOBp2NiWW7rYimYsOuLu5Z2JL+cdb8b92tJVk/9oSM5pkecm/T2PdQeROAP1IC+QuZAK
ksz6ZuLqfvH3Un3Bc3zmayHDgH7mmtuwlyRnFo3cVEF3JjR/BCBCZW111xoTwmssUYXh6qkZT3uP
ZY9+wcSDa+euwvzBtQiDuWh4BhmgeNBFfv/+yasGnmBtWdAVMziejhQK9QAs+TMYKuIdcxzIK3pL
Fb0gSv7CIQOfKw4s/n0nzTrgBZbnal3Nq9UH0xwb8jiGBqq3WkAlLEin4mJGsugbIzTDODDbGERu
CYk21BtzMUwDmmlMDLL54CLSkV6SimN2FINdwVCR4BOLz975JKJRB+kJ2yWvwcm3/J4nKuwNVzNM
9BIo27PdkJbrfxrgUAVcHNV87hMUiZojT8naE9oAgq+5QtcEA9IiKpNP53Mikl9IXdmeQyo30Fl7
0NZI+FlVYtUnoj17eWCOhJkjxwV7qVFnozVj+sclz2ON5vxpIxtByJPrQYWousCOYKKaSuN5fIGg
+I5j8j3niDdKYbzlIuMi8juWTogY9fBwfw5l0UsE8poQfcA/8DTyPzX1iKH56+lrmQtIZJWQ6Ik0
WyN6hDwEkJWTdfvyT4i//+2xH4D8eGCyFvF6hExIay4AkA8wmIf7RhXrPf5yD44F6S4q1hxh7xqN
NNMHAnv+i4erLCQwJGD1/9Xt1QGhCyp6YvCB1tg0mOT/WQPUG+8Royry9x6vSUtdcBo2RX4eHy0y
aG2a3CFK+ICKADcgqFHExYLWEY6b9yxZ1Ap2r2yptUsGxmyWryWfmYeEE8SDNcP8W0R6aW5+LD2W
MXzL6BdGxrrqOdEFSQQa2B2BMCpUIRMKsAtKz8J/hN+xsLztBuhGLS7h00UNYABu/Z0Og7cx2LYU
yn4QgI9rgvz5KsLOLsn+soazHD757eVzYusGDm+ZNkHITwDlcyEyAYjkIIyp9TVmS2oW2WSWz9V3
mRwHid3sGoxVDDvdCq1myTavAWVDKUa/sIpsmr3iLX9ru4Ra5VEvzzqYFeDx4b2tjx/SOI4t8R0n
84fjHSRhcIcl1ba1+1n3IPDBNCbcK+Phsn+IN8/VGzoWrWAIMPujn08JGyWM+LvQQyB9QgUX8Q2n
oSJAB4Ccv+hRs3GuiBhYoIgqaH+x2RQh76BHpTDfojn1o/doeewc/oq3PmYPOf2wPgIt9MzijwRa
0KByD6+9Q7grTtfJkB1VoHkDemG044Bhj6+qdh/35TMmjePzr7/UJlCdVHAw/oP2iPLZePVcvux6
h4qoW8GeZK1thHzIOqAy6/tpLCQVdMiI0Ba+kgPAu4wdhe+U6BLQVxFcMtQI6EP49dBkwm8ORZ6w
wMBa69u3XoD/dEhcSc0XwbhPOBsiU3GQ74Sq6cZLZGHobuzSMenqa75u2BE4gGDQSOKyeZ+cOlBX
nCcyuWdfu0eL11focZ78Mb/9050arNkwm4LGgwCAFH0wSnn+vryPMTwA4cwy6j/M5Io5nYxo3mIe
mgZMA+2+6sCsKFa6lCle8RURSkwLVuHSnBL+UMBFVtfReUasxbWcgXrRE9DtX3BoDELCzfF5Msoq
juTDz6JjASqvKR7m0FwQlZSNOQZOowrTI1u3GPPXrVe9mRFT/4n8zVT6eN7BST9u7hM+h7KAJ5V6
ZfvROo8/xf26EjcG6RFgN88/balcsjkVLKCebF9YP8R5MbxhFewanCFwDv3jh1i45N7RUsTFDjbW
2vB2E5BoHHwWfFfK3n0kTYZTCcZjNkj9IWAOguUL0HHvystq2MASEvhorhxFqZvSI4LdiV5eXpt3
mkgnv3N6PCjURqeTeqIThIkjiqQNqwr669L9aaicnfzrxF+MYRRQAIogzUdfnG4KJ1pKezl4bhpe
WqgG9ex0OiDkJC2lvNSLNiD7djcUIZ8YHDi66EHshZQIDmoUEFaCyGsGK3PpNBTipM0FCk5icNDX
n8LDPXhvC+2q5Y7ynQ9St4vdjzrVi6BjvMaBq/+jbjVLKcbUifAEAu2B5dM/gdGD418iudZRIFmm
OI35Umu4hmvCTHDKyiA+h0WzZg7nKh7ojtIfI1cCpLlzx4iiN8LiaP3aUtOyHDzWpepzP6mygzT+
ufkR0kRbfJ/703tffrmlBW1C4znYHeR6bHHOfyvoB54aRDSRR0ZPl8Mdaxs0EaeIphfR1E5IBj4T
fhx3KOPuZ/YEfkpNuEqW304XmQ0f5ujyTgJeekT0TJFStfmOFbf6VwpcXHmwiIslHoGlTht/tt/1
4FL8cf2VIlAasz5jkydMD2tQvpG2gt0IPrU/vDXdnAEo8fjyMIKpX+SDo+pf9hlQB0gi8UqZMEsj
Z4BoY4xBx7D4TVmZvXZLgGlvvuBFC64BiBVBC2cRX2tuVNBCfsXXBFxz/93ynjfgbu9JF372eemA
TWSERWDyxrinHwAFuKiQaOWDf9SzjkMrKL/zTzwfMPAwAfA1//Ajy/lXn3yf6+Jxkwng0GY42UDZ
jNh9VT7sgKFOaRd4y5eBcv5VMl7HGaebDvYOywOw21jR14oRSk/Q6ZVf++ERqbghDgROEvtUoBv2
C7HciA7CLQJvT7siycdWsehR5WvdjMxGgohtJl3WhBjiogaypjhnBf1OdZKv0raOR4HsbTwFY7Gd
l7wYn20CVIjpUL6jF6Zklc2AiZQ/qTKblUET0twVvo/REj3PYnilxzhskdWgWkvFj6C9qCb2kQ2i
86BMmSxoY6JsCXqsYOfi8iqnnEe85aoBOs13nMAmwp8IIccJ/xTW3g8qdcbAFbwNkwRvCN9gzuxa
JKyJxMZcxAgUxydFe0SJcBH/YlImpCDCasyRzpNUbCT3W5rx/BXoFsKPlk97g6sYzvpeBAR8zR+e
tkfYhcsM8e6os9GXUDqIlC9Mgcl4s+fU7E1IOHl46p1130Ki+wz1g4It+jWNLWZciAvxzWAo4SiE
Gv60zgcCrBXv8vs+nP38gpdwN2BCWlfevvwYKBDcLKyXHeop4ByD3bQJpWvn/xwUTY6yjc6UKTGF
+O9jFRa/oN2CaRAUB2VJS9DytOmczyxFq8r0ugK7cFHy9APqmnTnueqvkfMzjLgyCX9WxPhIGMPH
kiu/mw4R6yINPKRkxpwbjxa+z8l88YcPvdLhWKPvWCGxQwtkRDov2/haFGa+Ti4V4ADr/b/04crR
Po0uKWbs2P6U+7LZpPI0JocVZKZZgXDV6WrQCx6Ghz6dYZ0340TXOohgn9ucTZcUcGgDVrdFdpO9
YTikVtTPnJoWZQ+8c0be7IzuL2S54xxR6lbd84s9Zyjm2RYFZLlRgn9BVPpcCG5WzNitSDq/cnxh
rafbhKtiRgj9lE6p9+i3zhdfbdRQqzp6MUegvp8kJBSs0Uh0nGL8V5NuqsxeCMFpAD/CspeThC/t
aICdd8uGG4+gnT7j3pfuo5n2x1XfQ3gDgrEdwi7TLBemkVveBwvZfm/06Wkl7/s3NHvqpAo+l5Te
TP7knJsNY3I3pQsv2UjMjgfp/JLdZCK/OY3dhF7DYlbofg9yCsiA1rpoLnVO1m6ymHyUz6y1H9oW
hv3zwJa5zF72C4Z8jg5Ky9wB9eu9XeNVY8a9MaN7kJ+zqTR7okCDjDBOTOdODzUEePbTr1g/tVsk
7QYoFvUToP/ulxL18Vh2oK4xaPpAwhGD0+kwILWAvrIvuwvY7VHhac3aWdG7t6/bs14plNs2Th37
ifjE/RP30Tv2adE8/TbbmkuceqyEvnLZTX8u9xdtQCoqIRAnKqFUV2lsbkQtm2vkABpTq4TVkxZd
f0NdVRW7veEtMtYwR3Exfg0jkqB4Ro3to923L09BaQeWrGpzAp2VZEKFU/xwPsM/6TFtKft7mLTR
6XHINM7shzuzd/qrtVmUrBkjoJKIB6zu2gVCiGi2H2WAw61B+iRrRA84O2BN4uYIcVNRJ6KG+qxf
oSROndR5rDnW8MaycVTgum+bCjXMf6ymXIfIR9mxOsnBRBsRyviPw2BCRWeM/wfvLhPo44s3RtgV
YJ5FDtoAEXvWOuk2nRY01ox+nUCdP4s+MSeVDwWWhmjvj70OZrrPRRL0T+7vTC4Ker9Z2REGNcq8
1kDgtsQnxhLFhvvZPMbPavlk/zymf8zh3EZs0VhcNFgcCHFBoWMi/AZS4kBgqFaBBxaw2Tq5a45q
dd31Q/zRHRccXi9J5KTzaBWvDVjeg64KJSSVBy32TYRFo4eEriK5pW+SKc/ILYT6Qr3KKe4Xjlpj
rkTRo2ReltkcoTzFbO9q4+DMrww6Yaw96GyK2aqbiLs9xpOBTAvJmpZfjHYOeC4jfVoNv2O0t5wM
M9QyjKZDiwXztdHXwGBAJrAx9MIWYb6sj5APYAEcrWfMdNgxUuhhYajhy8Ke38ru6RkMrz0rph4N
3E7U2qLN8Kn3CpK3/eZ9NIhWChNaVWpLAkxbnjr7ufoQuznqrmhiuVyzM1L9eAssAiOMuFzoeshW
+/si8AOO3JVsOEx7q4/7DfL7aQOWnZzfRHY3YElEcA/9wuKEhjyjZ+0a7TChYorbNYypJlrLIiXp
bEKbwaa4qN5rbgwFXDFck6nGhMSW0y7Ag7hjhiMlIA62gpikB48D1uoOZGYqyAhQqCCDO3MDYRXW
fOGPIOrv8GnMnzIe3mhqQBv3WeAuwyMcMCzlU3pBMKMiFbk8jixA8bngs62siLMWT+pJtoUhAkMo
wgdMGCg0+hjJlNWLuh2WccpzooCbnW9++0hc3CFYLaU5eYsKdxw7PrwKwCPbrchFoDJsx0gm/PvS
CC0E9Y/IkbDww+E2wmiPu4sjh2mTCDry6pkdiBLg8kCMAkMjnmoSMInL6A/odIE3pnOW19m4b34u
EmVVpA+xppaaW0UeFjt+MPoStecQGPT70zwi1Hh9tDZQZsBBw2MqnW5MaIbkstJjaqyw+xI9QFL8
DT8PT3J3iElhjOfgFayVgoz42FLIjlADfrzIkbDfmst6f8e7Tm5BVYuWuO8Y+bwIpiZm8kDSIsng
J5HCc4Kxqx0Z+9khU0gttPrD0aezFewWZcBum7q/ozqwBvtrb8oCC6i2IYrQllxo7dcfiaV8j15B
dhlQfzni9TN8oBF/4LAXqky6z+vje2CW52iXzjPPWJ7oRn9vVEjraSZkUe8xJWg8PrTTxi5q711/
yShJZBCf6oXcMm3Mas4URvrYAJyeVAaCVTV3rtOV6JGENcX7/Nzgx8ju/U3r9TbtXhOqYGVs3F43
bNWiVIcH5R7toDad34ZOzN17+YCOKaxtfO+YUnhMubnFfF24ut2fN8g0vuhgNuCl4Nos1yiqd9DU
53jbLgWpioYbrTiy0voOMAwW0ZpcPNH5fQIR8oAUnnwVMveLNB/pb2zCED8PaFK0ZT4eTCL8Q2/7
cWPu4FQnhAB0tBJaeezQqNMmH3UG0c7IjpSC/uJ88zp0F24RiXlu2qyihar52vyzywJaOVWk81AE
XBRuejEm/KT0GpOGt6whgbIxNyAjIdrkJnEabHtwO5KoBIWZhm7RtwgouEOMtdIHFxj9DkPriaPh
O07OvRV/lif+c3ILsG3abLiILTpO1gjmuzm/b7JtM5+TDQHxtnqQQQLe1K1zkuBJRctGp1U6BjM6
caZ76Uo7XIbTJshrLAccHGdmEvx4nnFJmFMoVpgpCC7xDaYjmzUjRqBpUdSyFz5MuAB0fMcitB43
1fmMKRB+jR/zeFERuXCpEOIxg2TBh2AXCjbF/JSumESA/yWXqxXeyH4A59nxMSU7HyE3252MldBW
o2n6tT4/O4onA/WAhFDHmZD68p+Qp8NO/hk9u8eubzV9uoQCTq7XYgi+fjdQlCDSzSxC76GDEdUC
BB50GClc6ViXDEcmz83p7ZS3WRywfsUW098go/Wml6/5XqXrwfYh1ilMRSP9672+3mdeNmY3BZv4
AHTOql3NTnWsI+u9jygq2f7GL6eqTE0ZP1dxI7iOEwqhlh3XynlbTv6psZQNU15JV+ef/sPyTrKA
0HTKPmwQnNQA6ea8QEfF5w7NMiBJD5RyWsyk7Mg/zEjNaPmsXNS5hGmXS9b6Tymway7DwYRvEjcc
imjuR9V/X3gS+xf4O1hgw0996Nr3jJsAWD4+d3hrJuN+wHf/Nwfi2P7WyRmcH1UjQ5EauenhI1sD
KK7OxCFAOBDGQjx0imnWbvd1L/GC348LkX1Uu70nLanLTwq+nzMDfAZJArunFqisKrz/+x8KLdIf
pl8XPfgjR029Y3CFGxlsZ3yGb/tEzAs4NdGyZO+qVgTXitJwpO00FDQVmt9kzm8DeoX3mmC7cBi5
xRU1eDPHxMq630nsAnUgn7MN2CO/qjEUtolm3f8bDgGVqrDCjKYbwW/+7JyGTEGIE24MkAnsm4w6
YqojEdV++L+JvgZWy3lzuIWCjufG5hvzWmVLiM7d0+dQuFQhWmqagocj8tCW0Uz1OW/6L+vz9/pH
QdtI26V6zNwlho5lH3Vc6n40UKVl9HXa9xYonNDRrQIxhAge8kZyaKLFEFO7RJS0S4IAaBxiS2T8
3rZufef3jLb5HbqBdA6iPRAqWs/Fg9eMoDLAsUTFGnIbmoJZIf5A5aRmzZhYcLZVZl2N2FFg42kh
Bv5LMIIe87A9lPse//tOWtSUBiWImoa4FGf5GGIK1HSsztiOkJSiMWsDZLMoOsaofwIug+oKvs4d
SP3vpIWzxu8F9vO2jRwaskT31DLCuYMj0iRy3QlOH0v8nkHBVxKq6G6BL3BF2zo4OmdDtVffMEVi
dUajsoWW2nXIC3vTbBpvc6BAcsiwO8G9q7C3SpALtGv0gY5qEG5kIvdRYOJabvKv3YqXO9fOzxv+
beYl0T7LfJmymoesOXgRmyEOfBpYUNB6aCKOz33W+n0KPGJT4ZG8k6yQ7t9DE8qwuuQQKfh8xj/M
Db+NfP51u/zMxA8Xx5OErCUmXe4lxFVcMjr5uDaupB739V8fN2PPxExBLL+lI3D8OjKrM7P4YK99
pkhAVBNkPxNo62vxOPbRSI8Gx5qtLJ+cyBTeRQhAlk9GKoWaI9HpJTnDOYiIcSDyrr7ofAbgjeWf
bGug+xDSP7KGcI1Agjc+740EP8NimwflT1ikNPtdhhUFakQTWSrofDviC9gn5Y1HHLaEpWXyvKmA
G0dMi1gQAJ+e4WmBCthW9eupm5AM0btRsbHBIwzhw/wiSlzFjA61h/229t47Osfv+T3ZsWLlM3QF
+fgRRstijUhjyKNGEtfyRwwXUbCqp0zr4AYZtHn+waohcuU5TDSftF9ES7yx8fUJLB33RvU4H6fo
Y+3THRsPu6Y0gUasfmQGiXH2QSfYaS5MEt+RkA1Is9ceMRbe+Ar7Tc0mjrceeVpq4VLjnkeJy4tv
qLCUfIUcbAJIT5Z8hLsoHL0/Sta/heLGMlwQ0PWjNQ1/ICJWUxfyNjEshuxm3zvQryTA8IjAP+cL
QlHfxOBxZYCVjyLSA7Lv8R9JZ7akKBKF4ScyAlEWb9kXAfftxnArERUREMSnny97YiZ6erqrLIUk
85x/O+a3Ag5ndtW/RFxlu69C8OPhOvWKw4AzHOm/AhqPDf+7aZHpX1eIoNRZNoYRs7AeSEeZQDVY
N4ZBU9pNAdfTa8BWQ2nJ9eInE8Omvh3QLTZ6KANpeBD3haeULdklXnR45DM0qEwo2DvRgQJ+3joE
ElQr22yXRoVL6GvYrjXU2Wr0uBCM+KMeIpWygaBeMw1cFY0zLWGZz/BIvYAU36BlLiAd0Y17kIoj
MYsMKjF4CYTMyIO5oteJvoA3YcPhyCHyEFCCk2jaAxEeg3z77Hdn+Sim1A22jB9HODJTl2zCLU53
1LVZAtKnLJmo0oosYoQ1fGcu2TVc+GLkVZIPtULLQacIUAkSs9GHjrr7VMi/bET3Wrtu+kajMgKb
e5sv8f7eEkwekYpvibKjzuLhWrIwqTu8cH3pnyFpIZ6TAk08YNURhyzRwWjGJ4hWyjHC2D9McHeo
JKO9b8D4Np+pwkwOC6CHY0Rj5pl1DRl3KMxeD4hh47durw5qV4UVMOvoE1EIYltgl0M0zIO3+6Hg
Q6SIvGEw8n+lX28Qg+5o7B6pzeEQdcgSJC+VRQwBV7cNhGodSUKfU4DCIABXH5HS510RTr9CcT06
H6pPh2eNu92oF4xSRjwDMnLZ5gXJdAd00nyue0w1McBORwiFsV+DMtCP/z4mRQdZU0RLXh4+2U2g
goiDhn51kckvoaf6wkDRXtnwJHoAnp/h2YDUyN0SKUZp9evgd0K+g5ASrBJyLqTj1wxIG/VBgSrK
E/7FOtjfR+w4HND31RWZ1ES6mSCdWMTV705iO6pQjp/SpT69PryiBMU2054DO9sMZoKOD5g2nyCp
ex7InT12SLnmnwPXpw/sTvkKWkYhRmXKT2fjZ9gUMygW0KZcLiGKVoU44fazOQbYSa5ECxTwOyIi
T0RtHK8JgCQpir0FPQ6gLSw5jySCv3S/IvNUIWm3IOfbJc2ZsUgDZsPDwI3LB73VFbqAyN4E7wLJ
fGW6pOUnqlHDXfc9ycqOlo73BLlCPBJppnckVwh0KG9+G/JfPwjA1ImuuAy1ahlMtauXZKsC94iQ
hdYuKJ2+wgBPS0hzJ2KyWxsUnNhrLN0cnNgR0dqgGpaJgbbbzXDz2ox2g87m+G8TklZHDFLDzyvb
5LR0dJs5G2HryQU5igiaoGPsEshYGFsf1Gi/cX239QYjK/gSaVyPsOpNwYziAaKVr6mqbs1mW7ka
Vt0mocgGNiICNUcT9zPU8dO/XGb+wpFWZWpLy+eSzuI7rXT/s3i8nftW2UEayL1APt05l6BzO0vZ
wREnNJOypxLx6iHNW7PLo9VTZ+xInxDU4xVmVA0imNSBgVbDnlvn50LjCbFkYOK4a3x9vE/kcc8d
Yl00G7OI1cXdR0fmfxqjjvU15xf5gw7zRimLxqOdAmwPEBjtF5yVpKZITjvpCBEzBksGkTrvM3nd
iGKGBKUSNAAEQL9ShmgCBLGf9/0RdYlCCWsO7kEKqNXSusywZv0gM2jCcKJRGEQK7KDs9R/WZ5sR
n3Iu13tmSNQmLfeEB8HVcEzaQ2JFhvP9Qp//0oU66bAP4A1nBeFlPJLoMBi/AjRN113fIuyN7vuc
xTlEj6kw39iQPLZ21mRKmpjRDlZ8KpogKIA+1HUkb9KVikx6jvuT/Xh2ixreIEgECDxMz+m3a9gq
2B+wz5J7CQHzEJ7uV5gG3biGnL0e0lU3+eLsxhZA6szmw2NRkSwrjYk5CYmLs1M0eCj8kNewj6/v
7DjAmLrVMJkg7kU9tyNNCHl4HwvZ/GW1GHbtpm+/N+XqLezodxbxir1th88StgHka5yBBnGcAdiP
H+ur/3h4WKxYckj2ESQiTehviWlH49vElLiSByZl1/ZPhF0JFci8W3MUNQeSo2RriICGmYefRDri
3sFeeRb058gcdBMEZSWHyaPyEBAg2MZqEPwS4puImiaI1pYCEhHvqwIRsRhB9TFfh54HpAPAUq1/
Z3ZztkC2YTJ8IBcaVuK/6YiYMci+9fK452sL2ESAPeJ0lpTrsiY2lo46YI/z2+c5e3HdVGBysvuw
tJnywxw6N5+5tz/+nk/pv3Ihu5HidAlESW75dP9v7B+bA4EklfFS7Ps15pwc6RQ+ttYPaGhl87q4
66RCuOnT5banJLv8ZoW+oL5se+5Acl+cx/HzMjp8U+eJioG2ehDnvfCDCKohrZDIVg1HHIN24PtD
lfxzegzdrQFcZaPvdglkorKrJje/N81W+SH3pFMdD6EBO+PGmbCTeHxzcgjwu5lFQH7C0C6BI3hj
Q7DlPRE8T0r3k1oQCH+f6POa8406jUQYDLcpO7FFcjJEy7g9sdj/eDkNynzzHvOfn0KUGdXM5Dd0
XrwdPPXU4Y2pTB+aIbVGfzr6Gtnx3gPQNx6hiDKOFLtGe06cRWeoZ4KLSgbNfHHuec9Neudc8ijY
9JLm3Mj/oMc0FMU3t8W0vCV4Q17Qraq4IpDIt+Mf43JJvCGKcQCYTGqW2zsMP5ghzdE9yovgPloV
0s989Ty/QV+F/v/lVZeHPs3paOTGa1KgtMZPaybMUdxlsc4Ud82WhA4JkcSpj7ayO5YPK38FD33R
0fw7LyDK22T0JPWUOKC+QTIzBc2Rh0TixHaHH/v1ZJoCmZBvF8P4Q7ZvJGLlh/Im+EDRyTIhjlro
aj43xbp4+VcmNxDhrkXwepoIS97KRMdw2biBWO2V/qzsG8ZtZA/04I2O7la498ItYSxQ0TO3K+Q8
4H3IQ5MopUc1HgzcUeb1sS9K4U+aZkC47DPZ9JM7ORZFHo0SZtDn1/Zj85b60qJD6JEifCN/JuA3
TyJ7OvtHssjAHiF64NY9/Xc21kng2AcVRkMktqrXqR5HamOqI8arWHJtyqVdloASpprcKCeWEqB8
G+xRU1VB/8diVaIBMHVJyW/U93mNcKUfKMSxkbBPiYa7hmIFuQNcD+/sb4CPPBzE2epO/Y0gxuD+
p5r1PnE08fq/zqhO729Yd4mWx0yfAwworR/CwpmK0qK0XkD/RFDiTOZCbj4bfrZKigaVzM8n0KTo
jF9Q/r04nNii6p99JdNijErFIKlnIZGLcUOchKbT0Kagbl0dPHG/cmtXgz+ts0WgP0JSyHL8isRv
mgoLFczwQUHp1Z3BC+h05V7+NrmG75H7JhMqtXqkG+SkFpvp6sfeZ9TINifDZOBKE77pndoFPfGp
44H9uDrmUnufJ7Tep+eYBwIGXNb8UVQ/rZwLUSG+DL5/3PYX3jSgz9LBHPw+3cgfl0vG29jt6VX5
6A5gCgn3AObAf4bNobN5DczqD+fDRsUdfp/LytGkSKJ8NPdkqTeMkxRon93P3VsXcnJLTzMnwEJ2
r/QDD3vQub27jS+cslRjRXxNYOk2oR+p1lBIlNqbgiaAz3l1AVgfQFv48Xq0VclHN9F90iwOekRU
j2/KhrBvWiM582jEAE/r21jDVc+aftjvn08CLx1zg4NRtWDd0X6+Gaz4xGKGjC+inK21pd559YcA
4OR5BMoBu+FkoozMbytYP9J92LEl5iGMcYSMP2hv6U2D/rYNukCZ0+UVjF1EG4VSAPPoNKQDqMJu
/j4iSAUAbjnVg/2ILd0ALEEw3DA/4mqgeWpg4Nxn5hNCN8wnBc7/0gMrz682WQZ1G7QVmRTtiolb
EDGEAI2yGF8ptqGUiPMriAC6bA0SwiI21ctcPbqvafp4p+mSOkIdeI1uMy8IcAMOZHgUMUVrpCm0
L5DfkDbQF1gJ7HqB45AovAHRvbRv6IZgmWS8euH+xP2hY4FVUXycasKoL83kiIr6Rw2jgFiJcbHQ
XUn2DRiWjf51jVUBo5kuuflmKDGsnMjistz968eU+6TZiSEwTMx6oWPrT0bbT3A7chT3pl1I50tC
urAJI19w4V06KrZKzMPFMMzXfDkB2dfzMS+R4Tlai+y5IqBLKC9YehnbeKaFhkAiQrO4Ii0kByzj
BoL5bpizrLhlgDSrIwoTCROiBC0hIvezprb+0pxG8uwxZSrMGGRSjqAzYbmYKzzTl9cVDap2ev4Y
XEf9bhNCXq2Qu7gFw4sjWlhkAzN6QfQtkL3dJ64vaOUycBsDeR6CLNVrPWqp98co40d0R3NMBUtz
qiDPQczutIiBjP1FTByHP+aeqgTGUvjgDTj1mFw+p3v6JiBhfYZKepIB2cfConwVXJl9/SOhSuSj
oYvcwstBD8szaiCaFbpdDSMH6xdyCsQGTWsziGtgFYQ5mfV5ieHYaAIzbZxnIXQYHTyvjEaMoV/M
c2Aw1ZARuRxnV/YM0a8IXHdGt0zINmn7C/ATLGdLiDGJXL3fpp0OJsRmXBPysMbPhIGE2xfD5QLC
H3h8ROgDocz4xTEWmeX0m9HJWc0JTIlWDoh42cNPWCHugCC/wpU07uf4dBjHcgJ9sNrg5dFWI1jj
2etP+n6LWZ8ReTRZKIP3a0jxL90h3perg/gvAaSio2osDgihSHSAMUnwszDFR68QZp5XIq+hFR7u
h/lyqnXpkGqz7jCaBsqZcWKsqAlmnXB/GTEQueFF9Vi1Ye6YRkxdzewPGpnfKnfRYglXTRoxRqtU
J4SdiWlobShMjwoVOfUh2AKgD/AbtD5zFIg2n5ECgiC8hiJCm8qwmgmSKmkKKbRfQi6yNrt1zhxd
zf4chfr7LiZG8OUiXoN+Cj6fmd4op7a8ZUL2gJOW7zk3me6XeSoAE+Rc3J3UfUzKISl1yAw6FwFf
lXnIBHqL5zpfcLQcGWrOgiMhxdP+Mlf9U3y87j4jlUtXAK+U3IJXpY124Qe1MTsnOBG+ODCxnhiF
nHC9mnYB0rFs162vnEdnJtZmAYNTljzRAN6jT8SdlqPemVfqq2O6E8HW9plZCpRH54P+yGVBsGYJ
LQHRY5Qjn/DB4DYGsSAMpus+QiPzQAr4BFizXbSYPYkV/TI8GUV6aSo1BZ7DsKU9j0XwAOoi+5G5
jRiXbXaEx5QXbF9BmblMZeStMzzvO5gDunPHSDPnsq5IuQdm+J1H/ojGT4QoEsMo1PHE0CpnUtSq
1MlwJZEagKyv7yARLKfDGWMEEd5eeSSEfpN3c2XfuB8/SvTugMyWYL7Rp1lx8QqC7xiZQ2IIzrSS
/kSoj/dDNwWfx/SOSYLpuXsBKbQL7RGCoNEWlstvhAX66w5PL+SQImfvOr//vSUeWqQG7K7D6Ko7
ymJ0BnUtBAZHbrvTbQg5Xj9Dtk2Cm3Rbu3D1nuvhjsAUfcleWSVlBIvOD3seK5qCBWQF+S3T7EB1
fyP+FEkhen28leOCYxA/1ExBCI61C79XwpjRZTFrZigQOLgx/43TxfOLB/qxqLeymFDLiQKNUoM4
PTzuYYWIdsMDxY/TvbejpdjJwEHKA70P+cMosBqoJyYKeDVywYV2UfxyisKZrpkbhxEb8V1y22QI
/aAQnt6QACoUKmIu13gfE+QX72m4YpgZwOJ2CgyIg4zjmo0V1KxCNJCbKYmUDFES0RsE/GJ/5ukq
aKMA69FNTW54x2e/ROTxoI4/o5CG2WcOFXdXDBodhlwyF8UB50uUf8CxhVydWoTwr/8tsZwbsG9I
fTUTrAO4HC4P0WxTThVSlBmKx5mKq4xUvKsvMweGkV+T7iD/4RV26NKANkjz/FOE67F1Kyo/iOQY
4QzgWC7OiNU7YYToH3SfQxgD2/soIXKH4BvSOAP632HATsKJzune4E8SR8g1bEXUF5+fDRS9DSac
xpZm4NC/s0KJNON7sEsWcKn34B6DrHnNvBNpFB7h6V+h6PZZs6xh9+7lYxl/NLEaDDDiz0QciT5I
9pdBoghHF67CC+j4Z04I7hsLyJEiaY0hJBktaLoBsPihC2nZupruftG2+WDjWxyp0XB6W2G3VuYc
oUfQC3pVptpiUYzh8XcMUY16Y66BsD2CkhOfYBXo5oQmoEGffyOZjmuKsYuY8WHAZkEOymisugBT
iBu2z69Jyl61xE4+BCqu49cUTfV71jN/XpkA9D7IkpWd0YYOZ15O2mUNFy+pqDxtwqTkP+JqyjPB
nIUDhdrfAFH3xy8meZ3xnOn1DIkOQgvpFVPLNScCl2HNAUIuRLnslzx96hFIk1OaHBXes/R3Fyhu
Qb7UyJGCIf5pLLjhwPmdSPwipUxheAuH4PEzTLK7myFI7rMTeqNIT2hRvrPRSk2+mkWH/v0xQadi
nirGsNT/4nyw0jnlJfxoD4ITyhE+/0jiKzSmjZZnUjsv4RyTXeU8WKDE1NH6yhHrghy9CebWo4rF
5BoQkJLgKJNbsrwx0L7/sOcdcN73G9KCzfc7hoNCUqXU+JuQWTvPY8vR/7Xw1HAVvaFkAx9R1FMb
kp4gzAPlP5lQ7hA9I3gnZILhl4RiOLULFQxuoe/tBMFiDTVHbIjAewzbePoUuqSnQzVRQadXj6Rq
ZIG3eemQt8w11azBNj8pTNl2iNWB4QBpEZo1yEef5wDNVUYwxLL1qHJ4OywKIRdPwd7HyIldxGRI
/xEzcIKI3Ahga5FSyzY9WuxjWuAlcA1cYuUKvlk5Iy5GGaPiWtag1YWL84v9I7N7RLMnBWQRuZsD
9Np7MSRCGBBaokU5RGg8yT3HG4pK6OlzPHAGPo8/pv7Q7VDzpBdWjLbQp4iSzkXPQ31eHZFTiUOS
mBiKgD1uKgLWvSFJBwTRF2Tm2YyUAPeH1JH5tV0x/ZIxvWxnnGxCuCQeTNLINFHnVfgNGMHHXHqS
aquAnXoqiWck/t5o7jPyW2O5jjlVSei4FsFwHw72F8oZ3GbZgiMZqFo8k1g4qNJvExT972GCY0tX
oi8M8/6WvF6otQG3nzz8e9Y6OdYQr0mB7YDRmQhWggcxyvP3ZDTFNjSp/CyuMBZnEVYV4oF1m4o+
GFm/iKnndh/DPiWJKx1+SF3RZ94Pmhg2R0CNChR3I7WKOAYZcebeWPVp1WHbHsqE9MKlSD79k6Nr
wp3rubdJt1bOvwLL6YvANJGAq4Eivzw1Us7ahDtOc5cKJxS+eREIEErwQbKjaOOyjbAcqXF64dMC
HWLLYCrW1xgE6GdHvhSgoqCKhcVB8yp+GDTZ3+uPWwYRMESmwlgu7LdpNFo0rfeYsmQGW8j7YreH
uY4YtRhJRz7NYRhSPt+QqRNQzNwCHhrrvbjNvxP0LjMWp+zoXJOh6I5z955oQTw8Un9QQqRLniwe
wC+mC+LpLhRGDGhFGq9dNH+4/oQcie7gNDhjwqASXuzRRsl/tDbitMOOKLvZEqEENKO2/V7YbrkI
83zcraCVn3/3lYJw/Ykl7vmbpZ9Efq+lIyhsexwwjm8iFH70MssBYla4+8uXwSVUpGdJZ0iTTeIi
xbRu0PGwAdxl80nOVjgiKJZMM5shH31jtCUlnIcMDJniqVg2p8ytl78DI/m8995Qls/JAEZ/Uf/h
4GPxfHfcl2UR7Wcg2UHhSl6gG415yHk5GJ/gM0lt7ovzM3XremkdvK8gxmIGR49hv/gQmI1GlLzJ
2HpLZWKbhckoruNPQjMCw1myCptpbdbuGPLrwDS5gNgKrHIHui0rC3KTQYW46QMIV2CzJYA1iI3I
ih2Q46JGUFecuTPORANwcvwSujvipwbJNeajL7JJOUFD6t+TOiJLCmJXTMu8OYCWTMMlk9Hp6DgK
ZoEQ+26h1VzrpM4buI2skaWLrCpaGkRQB8ZlODrvl2FYyDY+Mui9Fowu7/n80LgZwSzcjWzHCBBe
SBuT2XFhFKYzL00S1yFHPgvljzgxlyLB54CKpFDHqgj5DvMVXVcYZudiJbukTaE6jzjjv0420d39
tEU6RzNqfU8kI8YayM/PxHtO/gMyjKdVL6i22jjbqPRfuPApKjalU9lnHq59/Jw/E8A6wpOJS6ck
VWP2RTlGOoO8OurPsVrRSw9w4BP55zeC/HPPv8bbEBTgsVY9bdwTAV0A8D7SAqSHwM6zwnxPPtSI
jJZ1+ZJtGqgoSQQW4FBY1/i8yCdCtZCOMYBELwfhzBOGjqXwjXApR537GN9X36Rmzs49Ga6RSK6a
GHaCzXvS9e1CBEgz2tsFCoNM0G2gualk3SZD5+2ThOKjVfPfR1Su2Dsa7MWKj00W2MjeT3vzK3Kj
D2En5JdZjIqNmRaAM60kqgQ6GT71NvvEqKUN7hNpCdCnKLspNKBXPHa2MZLE0xcZn6jH3kHfI2wP
qrrxyHdlvZoDh/98IIm7qB/uJ6Ti8YkTBkxYJFhaoIpzhP8o1XuGEPpdQ6aVENeEWV78wdOtvdR6
BmTrEZVviBFUmpFOVhkqZt5bwKQ2YYe2ijH4ELMo/M5FOuWxJ5PUpGy1M/w+ZEhv/ggKYr3EspBN
irkHYazp+TlL+iECyfg2K0nMevLE/0hDJ8PFzMdMJnI53mwxh6AyElBCR6Xrd7GxLsupR3p+DEEM
tByCvjtTXczHJTY3m2SX25xB4LTp3JuwOtZOYYlAAxJXX5QvGz0OqoWKYlWdceqGz5A+X+yhxKMS
QzveE8v7PSgr4AuxnqSYpoVTF0/piPQ7H4H2mcA1+4O7qF00q17AwgJk+ATaXCd5jCBL7qxqYxc0
gA+svVEcGKJu/w1sdfkKaUlsKjYkbqWQfJMmFTBFFDmO1Q/YqAl9ZIPprHZCI++wN8Xb91qf3Zxs
ByxB/sMtrsLyArbMkNLemUkhAAfZtB+lNpyp3YWM+xNgyJK+ZI/kSNBIvQXpRLB2ajSY1xvSoU/V
Snj6XQwIFiwACiF8hPYzIGXXeUeI1i3l1K7EGtmTByf7X68Xp8R1fP6uHgIh5CfYiXV0zRk64oF3
m5JFuah9JeQl3OcSsTFDFuwCqJocJp8Vvsm3Co2AKW33xApSHcwRhNtXrJTCxoMogESe77geKyLt
49bZPaIwHotPXMw/LgNqfjCgrd0Fxea5YtiHlcPk+PmWgi213n8/J8mcms5tguiUCpQCm4fjNcNw
Mdd9JV6gkaAvaoDOoGLaCDmqx2IfrFUaOt3ANBqX4d4HBEkec8r6CSkZtyB15HMKomhq7tccWjf0
iu4wKBavKUrIojJfG6IbI8kHVEc2yUEdSDdDOuF3ORUrbdeYN5/2GJLszZlsabynIPvrHE6o7Vs1
KzKSDSVmAuIZ3daYAywamdfoQ8Fu7t0dfSDR9SK++ee/VPOoBz3cCfmknSlIo/DRkLVpdBSL3qhE
uWmWC7aHKS4y9xaMwmr3igoHQ5ZDg+Iu8LZYNDbTLzTO+rPjO+l4bHKKbcQzifKyrrt8/grypJzf
PcVT1p8ImtpLQQ7hmsG9Lcn/OB2T4ew6+CLsYuMRfvQ+l/C7fl6e6NGOeKjQ9vkDC6cXWmw2+4F1
D6UVvRcRgnSkLxezjNnbaM4CPNMexQPu7ih8OG7ljGAezM92P4bXIPkmqRzUJfEjJDI8fkdIb8Kb
3WMqwK5AY4/+bu9CBwPyu9rTzM4EieK8KLZvRl+ZRIn8zAdRWk9Mf6nd5TYimRe6HDT3Nlm+/Q06
Qcx0dHyfg+bllrh4V6K4OAZeXqc7Lxu/yyYVCqfUTQnt6zFCcBjh0km41JH+tw+Qt4JCAadhz2PK
8fJ3ak41Q65pne/Gjhw5+zqlfORKoe+nE8UQi2KPWB8bVMisF6jmowf7svWjnAvJwBzTLV66+IMw
gD4B5RNX/kP7eCxIpWB0N35xkfGBNR5vOR9Z9/BVIq+RA5ppVCGQFGjOSRSAMhhOEaiQwAuMEdf/
ng6SQhDgbpCkXsn6vln637V26soahUS2cwxRFrILpHMOFCO10s3Nfrv94xPNNIS+MwK1YPIJMu49
UFry2mnhy2WgdNDO3mKJ0plyy7GRrLXwcdJX+UIIJp2WqBtUMiwx7Ide3+qie9gfI0dZKuOOzQH1
JOHOMiAWV2fkCElQeOcoSK27jXidFvMMUDR8hTkqKsL9/eM7lpbc/C6uZoDo3AV2iGJ+xcyz5bEG
wCMrhTZNVQDY2wD0ArwFlT74Br/HMzSkhWPBoxRmj+Kl4bPJT1GcB+eC7Ipktf6kCj0EePcD8yy+
Y3ZEGzr1L5SQ+4cEg4hR8tklFfwKRgkQVxGYCron5kZ5xJmDEXJEKwtUblDi8z74CwPiZ7+x5hAn
7DMtOcIL6xI3a5z38c0547LxVqRAis7uvX4ffwkYDoAf//wm+IM1HyTqxMF+uYbQ8Fc3V2zOyZv5
tO+hvlK/5i3EwuIMC2dknHtntI/2FfC6T6TennW8dx8JqG6s8sC9+KZu1xuYxAxtmbzlMHVgns9d
9upJY1esgGwycvbkSng9EFSm8yIxvpRMHJg8f24P4aurT54mNbw9mN1xeZApjQ7nArwxayClTJr8
DapaVO7icUerOUKEms/3/nP8ctlR2aC+ni6skIT5O4qPMpDChn3Yyud45sSMEbRVbC0XCRbGkhcv
ojtcdTKYAcTw/rGuemK9QahWwCsZSLxfj0RaAZA1ggwExFL0sN6zx+Tns0lKcFlhtfx6OK89KbN4
CC/XKdtuluyR3kR3m531B4mBZQPkjpBDNCi7N7kGKvMxwN8ZpRHgnFh+59XyRYY3yZurh1UftfhU
WYsKc/DubvfD1HFfE/B89+upF5CtgHsZSJfh8qmZCIvr82fEbWrmKHPdkhgQm1wlEE67OpTnegIo
LezGM4bdRHvrE/HX7O+TFrEzeScG+6hkmxYxV+BhQwHS6MG3lwiU5uWKXaGMKBE/+1j9+xmQ/6RV
ikwWTBu5TbsNgFOOkeiR/D0EQ2U0la1Poad6IfrokcFaR3D4lqf3R/C9774OLeA+qv4qMUeGB79m
/aFsffgMcmF6nFGjokPazS4713cQnzB/4Kec86nq9WSToPkNf69tBk6a4R0j+eGEzFm9e6/DQ7Ex
vNFR7qfV369z3oyKWsGERfeVRJXXeVfnA0/yCXtjYGg8KK6G9xwGP5TsDbGWwF8AEAOPoWq5wRZL
6UCSY/Xz+1erg+fuW8CnPSZ6dF6JNHiH55uhLmyHDFKGhfevutBUozrXTlRMYrwQSXY3I11wrR4+
RmX+5XL0TqMTNgiu05dWsvJ+G0bUNCRbTnn3gMFKSUG1QGT8HZAsfTuQJp49HFxx7LE4jcC/cQ0J
0Fwwrqiy2ZluJBlStRNA/3wE/CmlCJvQT/OG2aaIWApSDABFd8ivtxuub4CCtkPjLJStlM7vzmgo
0a4i1p6gUNhu9rp7Z6PLhf6VIzGsEslwIk3fexuDA7IkOG6U3yIw2VX2TNehfyKfh76z2cLdYZT8
h5oBGjB29B+LB5cHZ0T2MHQe8kM0SyMfBVU56/zP/D4HfiBE4g4v0sBHkt4yhAsjSSdBEqKJ9BAZ
R/YWFEjbMjWODux+fB+vVulCQCv/MA8CjpGQWMpkNCkiHAsktfYmdQTbL244845EFKHyT6wtuC46
KhgUYJd1JbDgt42Ynw9LtCYf1oKQrBwR6E9RRb+FuOAAxjViN8FsM0UrBdsa/CxsVybxfYkUM1IT
q6Qxcuq1bi2+C6Brl9VA2AdJiXcartQC8wUCZvdxlWOz5vwishTvFbj2d8yGO1zmTFIRXjUFs0jt
W8jy3V/SONBSE+RpCaCjy+CmtWprNxuax9hHZNXZv7M009c3C5H6+GPiC+k78u6z/iO3eQopMTL0
YDCmdpoWjsQAUoyoblJFN1TBHM/5nAEuVsPkQsrAUdjesRQ9FuXivULCS7AolqU/eHhu/lw0R91R
88kb5oLS70b3BFSHZ3cDpyHHfTE6mGXPIPeRVaEF9gR1PMXU0iKDHCsgRpE6o8DpGG7x2NDVo/N3
NDQmwb0zpxruCF4BNT3cAOMbBLG2BWjF0Y82l1h0/Lr43tFDK367hjyDqQOEJTvDA8NEKV9sHjzX
zbZp4UQYrbRuxWBbIp2IeCJvXHJvByaHIjBoj5V3O/ZBV05DF10xbTfrpgSLebIeOBxBZlmeeDm1
iTL5bgkNFkGRXt3AjVcMtRUXAyEjNux8U5yEuoKZh6J5I7ROzNO+IjqhHEzDAds+8R81XDKDWDSS
8ERaiUC7wP5SMd1HmpVE/6y1Mx+3N262fAXWUU1EwLyI2X2JFC151kfuxyeEYAFEphojP+JOaInD
41y2uNTN7xYoG5aCsY5gvTVxlxQM77V43HnmgFRQl8yoPTuRuUpuGM4ddjrQIt4hyrZZs+XdgXAz
A1gKuV4oGVD4tyIdK3UV2IMI56scXyFdhzxYTrqsPDQYGSA4feq/rxtJ4CBQU+DQmDDlbMoLc8+5
g7xtnOlccYI3CkHus4JwZ8za8H6c8rlh7gnoJBxB4PD7C3eMugcNMkHsOHFn0gyiEE18zEBwjeQx
lcgdsvKNF5mgBLYVLwcqmY2H72D4MsApEPFPwW0zHtxC8lZIbkdii7bgX3P9fLuMrqiEO0GQnkwY
YC6CSRYcV7G34Ldc8A/9ZoV3jfc4fGGl/W4JTsIdyacTPwdSKFtAoPC/IA+MpuQPn2HfLxqc+Ugo
kDs8oQ6RqLDfbF8iLcpAjYLgZLTgY4oENLO/ZfQF7+FN275msWUX4nctUbMoW66aPus87FqA53wN
v/KpUuJbRbIThh14Q7Qo0Ox9JqiazPDiB2GbDyt2A3QAxJMR0kqpzi2m4XiulcnneJ9fLfllsfmm
pDmCyvlvWwih72ueU6Shy5bGAn5aAGRmzd7+9tge9VkLqSdmmnCfFB+K/0HZyMO81fDXhRSr9wQL
KfsDnwI2Hx0NMG5F7tqMu/5a7+PelhUdYKc+wuhjPWURcAsqrOB6jKHY5d7cjzDyWw0ZBA8eUXL8
PRJ1Tg11li5haIk6td9HFEP/8hPJgcrML5F3EKZ4Lc4sdK6syLghXICQBE4Opk3+uxW9BZEuUsbY
lYfLJ0FNxR1jucNf/KitjS9fK8aDAyt1IeAkT+eFS8Dt6J1zYAimYI8pIpkqFnO9bxYUHKnRoCc8
3d8J5tUF1xehcrsmnuoqIpAsHJohP8ojXsSDJ+GHcPd0li1OtVlhfQhkY/sLrt7N+5CJ988Gwc+D
neQa09zl7hONMd+AQoM/gdD8TngIuZjvI/yKnnOkQ4YSegXffnfij1UAc6B04IHIxnwlpBRvGt8Q
IF/qgMdfHY4GXxVzxnl8eGWkzLrdOKQO6s7j8pz3/PrqZRcFEIhoiTG7CI5ARhcwIJ6Lw1o0SQz2
3qHm3+YD9IJ0qBwzG4hVhZ5Fno18ll/lPUMSL+FhTTli2A9tKapWOisG5+URN5kjt2CMbE38F9c6
4R5+PKJoh+JN0VXEqDLoaxi9xJgFpK88xYJ9EDxPWIVE2545+ivE2JlbcJFxSeA3i3sLZuQKdI45
KMt9rM9+c7ECUWO9jsoWZH7acyC+wHrtno81AZ6/mxc7mMnJlAKQgGeANPbA95GnHiwRE6S66yM1
QROluCKgX/ErT9YX9wR1hmazIphNvX5EUB3ctRuoPWzF0EvRPWCg58SaDON6w5lktWyVlIfsbQx4
YA/dks7MPPHrXHxwppAy/A3Z+shqth+vSvbcaheBAQtOFKNYaa48ux+biw41Rk3nzH9mHq4PUsjs
X2Jyq3URXZ0V3hcnSpdziSkCBCnhTlQcyQS/ZYYFxwrXlnMCaIsy1vtgZCMPyuL0noDjgR2IHARL
2TLkTJROMthNNDCLg558bSzfVN2rSjayGQN7h94X9c5YC3RH9erlJwEipZMPWHwoXHR8+bwMyx2+
6M0ubD4u1Ef2wGL0L3NJ5Rk7wsg63CYMbWH1MhlwVLDdiM/fw/amEuZGNeVwTnlMcb/i/PXSHaqW
CySRvT9krD+CNAtAFgs+i+cCoQqXDrjopDO3SucmsFgeS+BIrHABQrI5FTzMvH3gR3nX459soP7g
t5WNwTjQoeYpFyhdTGZ2E+Lvw4Vd59Tz4zQQQxXvCZHwOxRQhFKg+2cZprvChW6hNX9ZTICE7soj
7twRsxLd7d7gTCQr+zEG1TRZ7gJn9chLdVno7ARrQT0lGd9HMVtBEKBDmww1gzKgJCp9l++a3dNB
fJXusp2Uw5n8+P3V0IIf2fYYyojf4vxhenU1z5dlhDqHhbvQ4xeZdFihhgSoK04DQPMABeu2sB7C
fYyZkeZg1U3rDQzlNN9wJ0SUP3w6AyzG2mnvAle3Jugz1HoL1oQuDMb/XzYrObAca8qidtTOxDGG
L1yOhkT9s817kBky0BVFydsjWYcIM8Xfz4jq4s6Yylb8ClO/Tt38xCUHVYXVxwJBLRhoY5qCkDIA
SVkK103ZTwFBTiGnGW0DDpA+qTvs9jW1GNt8kGYuKW0oDQmqy1w2aCx3RJkR/gG/ieKNJA80ekfi
M9KA0UH279Ac6rd5IGiNC9hajBOcigEdgP4JEhjSsG9OamBttMw8IJTaVPlfsJ05Y+4mPT+1+6ZX
8hjdjIiTYEw2JXv/y/rLGDRNr06BR6Y1ydeEj9iq/QIRpvciPiacCo5kxSG9jwmCvVAB/CaDCVOc
uO/XEzsW55zF8vqPo/NaUlSLwvATUaWIgLfkoGIOfWMZAVGRpODTz7enzqkzp2amWxt3WOtff2B5
w2dlvppaGASzXS+vOWDm7Qen2VRD5L8HKp7Tmz8jX9SGbXJJLeoNyq6UxacIk0YmNhMOjY1mMuaY
Hs7l7WWwUpgNsuoW1RgJ5/R1HGLcuxgyVEZkOCcTgCvnzimDD5vFOUIjOVvePd37+t8xmSDmoRVc
TWl8KxwGmVHF1FYiMURbQrT1hxH9KoCP/bkewt74PWV0LIMSGuwx9j7VNkMO2ijDSR0xF3vgvyFK
P4tzj+E67ZhpHRHZQEBc4dkd5tjUUPHdmLUZN8ZtPEQyyGZcUEuFu4BdDtXJaWYD1UA5ZG7658eY
eta6YTM/lW+j3X0F/c+H8seh8nCX3YojN8hnmEmSnpy4eHIIISYfLOh/MQXQf/PNkXvsJUsZM7+0
0i2NPYGxvA9vw4CfVg4feIqW3vaweHM+RZBLsTc49ycfV0x+yOYFN7JJeLRowthh3wVezMlszmVk
OD3vHahbvFWoFBbsnWPp9zYit6QJN8mqHt/3gMHLcln7TNHCbt1d+/SBd+sE5u/nhMIQzcC+Rm6C
0AHg+x1pzJR9CDNzSm3Oc8L2yPes8U+zij8A63nOlt0ySzOKwnwz+7T0a+nfFbPA05QlMsMUAoA6
mz58DR0CTsqjZe8G1gs40LEvYsEae5J7qrtxZ7yRj58vDB5MWgoXBThuLRgYECygcVh+6NPEKSAx
rJIn2MvBgrSHaH5v4I9HwT47l2c2MjegRmWIJS95bmcZ/AHwkqkdNxWlxBQeEecNjn/hgF4sZU6p
TnQ7PsnDID3hgoXDXdAL5bD8y5ZMkLkEOEzxJeac4VcDVj0Y41BhgIHfMtLA8BcNljgn/pZ9P0cl
QpiWScc5XMkLJlfM3X4XyPaU6UPknvTqPq2zptpw6UuQrxn3eAcGgcUL4STfVTcW84cBiJTRc56z
dpp4BYO5kBzeTb7PfWRwW+bgb8THonIJe9Z7yn7BjNgUm0Js0qEJGnWCftwggf6e7n/wKRDquMzI
evwyulBnhQTTw1DiQQl2ykwzh1PphdjwTOQczHFU72GyhuYpGCkwj4Ak7FFlt9DMPhZgWOs0m98Y
8/Qz8Fs67W4DYh8e1PPaGPp5kG7LM9mcsO4rsg2QArkNGGM2LaZp+HM2cDmj3zUJAH6ZZtbwPjr+
WuNJY2SJHLEmiXCbgQPGxpQSLx9oa/i2rGTO0kVsTECbAJgK+86tr9sDPOBf/tDp7JpP+Wsw1uwE
OV+eModlO4ONnKAiQmRnTc37y8RliGkiuQcOl4NvUNl/+Ry6G875bFKZK2tGdwOb3RNMmtrCagP/
WyA1wHtKrql+qRkNMGvmlgiYZ9OUSYwkDy60VEHVksgDNwaM0HuMgYlYiM2bMoVEzRkLPRyvkS/s
Ail8jNkB1aYWw1qBFD/GiY8D4GNMks0NLKt2FKAT2LQz2e47TMJfYxDI/jIVM03uWoYfAHtsOxMn
OCjduOVDSGit+xA2VASM2vof3F3gXkwYiPrSBdgGxWCIOh+yhd3fkO89Ux1sKiFXkB0yw7F1xw0g
RjBGcyGe/UKaMw0XJysk2Oi9uHtYk0doH5wusWTUFZXfutxI1IkQegF1EJy0u9KndLwM/fw0uNB4
ozi0gTNK9wUYo06Xtf0JtvC4bW5K+z7BXzK16E1BoQgp+DgD0ajSo9CMplaP4gnavNOfwRdycXIb
4a6gcJZRiRVbGimZITHNIg7AggPZkNPGYV8RaIapYmy+7DcIKjBFZQ0DAnQQB2DFse/PKS3H9xCJ
Kx8KjMnNEDhEMF7yVf/22sQ+Kqc6qJyGciQ3PoXJf8lM2qm7j61ydk/U88iFNIFHiCVQY8vBCnvB
CIZZWewkNvz8FebmeMlAlp3qTnbuxoknHI1HS9jArHCotmRicF/x3xjV6RrjTJ/qY4oTqqjOqOvF
EfVzdmzqxW+SnVEnTX57zSf/DOnkk5n/Z69OErbVZ0dU2CrhHgz0+ZcboeEu65aNz9CNG7Mfzbnp
p5QOKE7IkoAlCBBXueIOodfwbarSyci6cSP69ExOKm6LEK7MdiCsHxKf4jkivwVl4YQZwR6d0Ko4
MnBCudMtkjGwLF2eXY45ETjhItA+EGB+Prh+fJBEycJQGVeB6N8oeP1yBoVpU1LVwmEUDJwR+4ik
Wk/xW4uLDAINQ2brPRvtaryBYFiO0ynRqqZi8jdtIk/NeP7xEP3do+9VBiWL2QITmkxQO6pIGBDJ
GLAWV9DieN9n9mFfMGDQ/0bM50g6ekTkoKMPBF4feF+3H2J2wIOJtxXHR+HdEh4qPvFmMSVGzDrA
AJIXw6U+OUxwGLDbc+EJuB4enM2yV4Ux0eGvsVW66Y6+GunxitOJWUW8SI9NQGGItySfFrXcH+eE
AdnZ7dH+u0wkz9QyUL2g1PHn0HEoGBArffbsbIaYH8VsdGx+CQvw8O+AWMrcAJTDlonJaewasB9L
BapBlv1SFFV8a4BdnjGCJuigEBdKOHK0KWBSy6+xq8exh/SI6AFoA9Xia4s6iSWHC5dgYzx2IkoB
D1C+BTwXq+/ULEkqNQd432lILWh5rgju+D8YDNSmYjXXK37P/vA3Yeh6PQp8yO13n5Hj/UDmB5Yt
vGYXPEjRFUNbE34NBoSUqIxN/GaO6pBD19QIv3Qc7pjEoWbZUEMEGfFThFlyPxb2586tJR45Bzwj
8f/TlJ9TTcWgiLHpTicgD1OQoNpUR9nm5j3L+D5ULtwMp+8xp6umFSfTHXLtCQKE21vCFEAPNKs5
O06YHwTlaQg5AkG/Owiz+QO2gId3F+8Fq9IBcm2gDpDx33YEuKMbv9OfFhFjR6uD4WVIVPSuIyqY
rUCw6QJGUYepLh8FY/jVa1b6esBwXgxaOxoq+NTfSTXhZNaZig2cZ8DCwVDn52k2zRbjQ9SiIPEu
llDsJhSKUTb5hAq7KSx14457A/PofNq7MeBigFPUY+osDAplUZPl8/cej1qVNX9mfkaJPdHX3Mhe
nxEvDTD7kjKcpSKTsyCB0JXj13jHJJfhO1Rd5yDYLlTB35AChQCU2kFnupTGVDYh7DN9AdyWYlmv
0zDHgHrUM/BBufNJVxgDHThkq7GlCTgNGWL9wRBvCA2s+CHuOz4oJhmrckzEyZFxq10JesMTrkUZ
Zh4RZ48ZBAGW+mow/k5/4n7swTCaDJcNjKyIMIz6DAzPPfDeIQD7RXXmIG3EairewPfvWaK/6+FB
ksI3xI1p+ZvB7BX8Tc42ejrcL6wqEDezvHiGGGPGpyp44zdJWhMTvoBaDhVfFUGVInt1GIH6w8we
9Sys/qAcv2gHhwZKH3pGFFsgcKI3PRyp7ehksUA/ftHG7xDSXF7uY0LLztUkwboGs8oi9G2OPFYx
nMBEUiiVekaxBc3e8g0lBFxA/PuR/zZhbBHBQLnihrTzNG0yLurGe8VCh0RorroNT6jaFBVjnmZB
PHL3p2/yBQQPN4UXlyHwoCnEOQ0yEMS4wmFGz3/J8BiudDqaPAAZR60Bxxw9pQISwazglt7wDEAU
ejiWZ7Jhnz5yE2iAxBB2eAjRresvQe7WxoR5sHrgHeb0r3P1BGkQZBRwcyI6lu8J+jYMAKibeJAA
TxPRBvY8YiYytDgvY6K3ykUSCEB1Ak4N9UtaI3P1n8LY6+OivLOxEscq3OzbtYsA1X1GzOKWsvdy
kVNCBy1OoFq9kzQr10/nCdAGGM7s5O6KzDzdxkHfghsPGAycA3NFZGLFmKYuGONtCAgjbK6/Sxd3
eFqtn+zU3Py2Bno0iShrPjGsSAZwRIcuxUUfChfsBdxBIW24AGXDr60iMOLCDpUTkIm0r/j5CwaH
cKrvFhiuzwSDWtBD5sAcKcJC1FrCycNnP7+Q6+aB4QxoAEAD4eThqQkIysRGQyXFtIQhpSz4/MxW
cCj4P/P8YgqT31AMifqWPCcudnKBiqliPix9VnrZpGQUQU0qA7XHXmyjtfxr6YrW6Ihp/BBdUvvQ
sMHjmrdM9D8nWF36TPExV4WVJYCa1wlhfhkiG8Hnqw8x6rBPIQzgugVTDoLVNkEG8wlrr7/QjdZE
vRUxbQ8hZ3KZffzU1rHlMrJ5PuGUfK7TgFfg5MQSjIzmT/jhIEUobOprGurNwyfGcYPWAxYV2ZkB
Bx0hznuCg2xconYyltZD+MHMOrtNSYCqKPuHqEAp4jJ72LczPmHCuTEkA5ygwusbOQaLZg65gEXk
yntpQW1gDhIH58LlYc9BOYnnz861nOJELWc1f6fC7gRlBFqShUEh+G7AXXDYixQsHlCozBBegXAb
sbADzOe8EvZBD6eX2dWfBmUJ4yZUhacGjE3yEkSknIjBGwQp5F1w5g0Y/WAvE37hnSJadn4eni06
U6RVH7jXGsAS6nslyMJ0tLhvYbjaMDgmg0VMpcCiAnuAhhhfD5hh1RiYE/3syFDJvdOJeSlPAjfe
jvYVFHzbwFVf9sPm2m7lfcsnJyXOg5ytNxZ6uPJaKrTAHIz8Z9TUVyUoU9RXraYxlEiJcI54e/ft
YBqPIe4RiGJ3ZzRajhopFsvCY7oTPP3UPzgHp53nla1HEsVEUPizOuxP++7PJPklEpV8D9ylWLLd
Fzg7WwnnIsU9FQttqSiH9XBophcmuLP0ojg/m+BQ0rbnKZ57PywqtEmzex2bMWz2ebLonTUhqkdn
n/lq9BzjmiEpjrpsdm/hLdN3cx8iyU1ZqvzTYaodW19KzO84P/fO5UY4DLDv/P7iB6ERyG7x8sSv
NcM6diW77WfQXEvTwzi5xe5gql6GthJhxeEoS/4sXmNl8wmzvwTZH6+tng8RRi/E+Glu5ud+xqu/
fkYz7saPxftn9oNijE0J1h1usRroAHod4B3n3wwu5IG7HxEtoIbiPLGpTFBQWjz3mEMABS71NoQX
2ZcoVF4er8uq6IcPGGpfCFTWVn6Z77Dnf5GdEKbELGr2nOQTAcrAwdmPjr0IYZOXrikc3Af3kiBa
43ltaH/JBro+F9xKyKNu/ac9wNwGbl9nqlTG7sFR/eSAgn9X5A6OpQ0ac6v1qnUf+GpZTPRZshww
O5toxI/RGbvDsFkfLIYPfz+39MQDq/a9c+V8TADxVQMDLWg3/eBty34daqSvwv16P6GfiAxKKIDe
y7nvcnOm0ANhkzJLHRz/bulKNwofPyx8LHRjBEw6mjwYJ5FpiaOzx2PpgWxMi3U+eQYph4mKDfAr
zMbDec0JEeVj+Qx1atWahd/bjWCpInSAzUPQdShjOTeOfe5KPzmiu2PiIyA50sbNvb6MMQZbc+6x
i4qPV5FXE+8LNhlY7wcy5eJQRzqq3MdEBjnS7DegL8aeg3BAS3pCs0TNCzYbNnOIUiHmOHCZJGgq
djr3odq+lqTRTaE3JpH+hTRiDBZP98VWz8cwBXHLb83Ml527Xa475hRiePawpyxxi5GHiRjhGhO1
pG/rNTsWkFs3nmdw2eNozkCkDowriOaMpvQXZMSYNUYGDqDhXuVpEG33bQ9pn9lLQwl6devy3vmo
R4ew/glD2hHccQ5ovFCg/B6oKHB0W2PXsxGnWL8yCfyCxRdPJSOi+OUY43Q1K5LSal932ZU2vSb3
xmiR8QkDW4WVU+2+VguVDboZ0S1mzBtbyBF5DMniTiFrPLbK/rOtEP3zkpKZnMsIOxZYybDveqqZ
td43ATazuLi0Lc9xxOi2sRKgkomem3J/94DkSMAoKc59XFxwyzcrdOQTOTd70PP++JV/y56lnVTV
5Ev1xpIJtL2+JaAFRzuV+Kg8Qr59clYoAcEyqImOw7CMhpWVEKp5rUqT33s+rPzB3NB8IFHGw0Jw
wz6R2lopEOwlDmvob7HxfBKNR/E1/6xaX2HSSD06e+/vFOjO0yNt4XPh66t58xOE3JHz8TElK1cd
zVxK7oUFiQ+OLq7IuDly0cHRTN8z+GT9gSkpdtETxDTwADKigh2Cz72yoSMeOU8q4uG4MOGkkj6o
XzG225xakg9fQkP6YSehpWUqjTzcIsSwcYfe3RnR10EDYAoGVW6t72tPI8mcLguQPUQDmsPun7IJ
6u1vi8MvNMTRglMHY1Yfo50tPstc+fgeIDNHUIjOyfpwRJ0k+3VS/Xwi2SpsAk/28QIDQncUnCkM
bhv9ZYzW3RmfKIDIc60x/ki8e8g+D8QuRXjvDFydp7lWZhWX3AwbmmI3GIrYTgmWCg6qBl483H8G
EQ2f8G6xBIitXaeTlOZi8/RRMOInGOE8IQxYtLkc5eD0e6akk/QPdr9ZepwMFl0TdHDuX+lgPvEX
dUETPIohrJfuVgvZU7W+E8KNPoIC3ENF9YFheoCr1ExQiswocwJ+4CcyGbfeakBWVE/AwMLKFPEi
ABRcjSu0ymfucOe/ftZry5uW6BoWVGY+TMU+o1Onv2I3ogq8kdojI/69O33ZbA+OhvcR1LOeLXGQ
X+pqj50yy0sst5lMHi4O+9kNvhHoCw7RZmVwVIDysGREnm/hfrwVapLOGIJDyWAXAgeL4HgTA/ly
Dj4ABtlrjkpW5t8Ayl7p0OmT365sfuzUVwjfyuBt4VhCZw6j3uEHWUMHjXpLzf6cUuigdJzQ+LN1
PD/MWEmU8CGzLxg0fjdgXodxptED+TqrS2zWKA8wIJLWfPz1jXUijLdSt3Eyn1nzVIVOOjI1MDFA
Te6Q0STZ8EWPI0k8Ku8CiI7yacKRzzcd/OHI/dh8buqOnLqorBgs1bmJlcVhwRBWWaAW5TNYQgkh
fWI0wxOBkRX6EubwFzxdHi5VSBkzwDPvrZ0fnFGxUFGM9a5SvEp6JnOjZIRnjjEkTHUn7/Cj98uD
OQILisUPV1vv8Lf4LXrL76w/Z2Xq0Y+9CnBCqC/GbmZr3xmdqSHSW7OcggYWs9wh+drm6DhWMzLN
IG8vNXc0H86/luLggfTrjNEtB1wCAuSnlwldNV5hF9UkEqmOjkVxbyvHjGbpX+/0/dTKXw0+F1NX
mdy3KcmFuZejAkbjOH2TYgiCdmeQlcP2iKOH3YG60aTRzPiydw8IPLg+5hI9Ns2TGBFz/tGOYX46
GucnyX/8lxIpC34TfgKvABkieE+0fYMBwpXuDN5Y4QmxsQsYG3U0pcIMGZcfdQL5C8MPnI5bsrpf
nHzY7dhCxMaouRK8pmZbYiHBeJ5NGsPQiKETwQCANwWZ584VfwLjBLNlwgBVSmNm8+VrBJYrO1iH
EY3eEEIGU1K6QPawgcb+cNpnBh2SdQyINVrBnCXgA50kUlpeB/4zDfdp8AukoaV7PcniJ2+W7bRZ
asdvab+gAZD51pnZwFqXZKYes73dWU92cw8/xN/PKAZwFPCVNp89Z4Rah0qCe/4CII5E+Hfs4jCG
F4hlYmV0hGMYJfzZwbgPK6wxX0c+XFwSWzwyZmIyOn0/8W3jMjL1kfFc4Vw0jenapj94/DhaimX/
mLL8RJv7vcQ7vCsrvz8hc3FR+D/SS8esUAbHu37w2XyCfFw5h6UeU4Ons3Kj78RB+Zf5JFgN3det
sSr0WtRGVDttoCw5Yi98UCSesmARSdzE+BVanIWoK0rRs/lDMlJoAXvRd8dCfWy0B+VuPh7Mf2/z
wzl8e9vv8B3iGjX/Oq9QY732RtwKBZP1hzWYqKsvvL8tcqHaw5xOWcXMtnqusJLHg/9p8VN/br+v
VTDoO5a3vvugeJNnjzD7hnWAm6aOy3LLMOTpwdxfj16E/xjNerSVRPXNu9tWtB4fLiCAHKxqmBd7
3wd1v7pCraRa1bm0h3yY3IzrKnNKSl8KYA8X0w0pkOvD7AfjhO2RGPxPu33B4VHo9LgP6ewQNRB3
RLPVH7oZV9AnBsEx9DGXlwR5EV4g3RPlz8j+eCreFIXbbrN16tJDZCiWLH0/XGQTdIWhNsnHrdlD
JzYfTPFUu2/SMfaW/bfdYL2LaQBZSx8h7MqkBfqh2Eyc0nuc6hCvOvVjoy54QNeX7G5P0O++P40n
8mzwh41fB6Xhy9t3vuxD6FSL0QIPUL9ag/8lb4ses90Ow9jWptxHn62OtOH6VLhQSxCMsJhgCZb9
L6hC5G24NgFarBMOaoWwpw7lW/g7ETFI+QS/v/hD42LSc67PsDHhKQmWDhWoOM+FSIm3NZYv2aQ+
3XlyGn1nxsDGzc+pS3XM09CRrCoWvQNPvFh31G4gTxi52nzznCKtwCadEvnu/LZkcr2ihLzk/lZH
dymZHBwuUq3ims3jP4KiAxQ1GkDDBSW7Jjp2eS4zmiazZkFZGjC44Crw6zFIdqCFadg3rtLfOb1S
62h08Xy6n5PCg6dxSY5t0J+Ojp9AFCfQS1jE2JySeFaMPyzNgVnTD72cikP7JK3pxE+p+zFJxboV
VGyNUyhWi4EI7EewDk6wr6Eq1NAWiPB/0MGs8axFqMCglU/Waj7+Yd8oRpeFohxTpzQEigp9zRPV
K+sVzQKfA3QbRuq1+QtxoLQrSmYYHcatj4C345Ybud2uopL63R63vDHvKtUN5ZEYPJkHDFTpHjCc
sNRIm+vRCBwIZv3lO3uXBn09zeIshR31HRdWjRkfwxujBxXLm0kmYDedDLgDxkb7D2vwjopVsSh9
rgjfcBHD4bcHhmyol9FR44x0RAfplznm6uuUjxEb2oNHX6UoFt8jJ79k+5pB/LlfZAauiwPn2rT3
svmXeY3A48n2u/R1A6ibHzqfy1cenMRIGEcGKhysRsKYTcmdtBb7coZxawu/AYieAmM4cB+0gJuM
melKWdEAP073k6zaqZs4tGFdZrGYefPNuvzfHiCu8nM6z+dUQe2pmTFeGU5zGFevgHCKHIaeyLLE
79t5AWBDGK0nn1WPQe6NAp2VfOwjOtszdWkTt8WP7qL87OE4xRqTo7YLWY7g6ljej5rgNfKwhk54
ZAO4qvOCqTg1PZIHhq669x7ayYX//VH7Mty5aTsSPsCyD/RNjXvgpKLcmmMnL0Zqwov+M8AWB5R3
zVxdYRSMVEym2xE5q81mwMSlEBKAaqNM0UeQ1MtvjaIh14oaalFByxgN0TGjRsaZ24nPXx/TUUfa
a0/4bc3BwUeFtoL9rfoY7Dq9I+0EAyo+240yKeE5ckbuM9BKKJ6nD3fq9LcngQEb/uhtyXzQP8i1
YJTNSdrXSP+i5pRcB9hoaGOQc+pP/K+FHtyVi6WWTmGwUoS0tbxtoNNjH1WybSrxL5NbfgcxDZlX
OWDd3Xvet4q+LMQUa8j6hgjTwTh6uF/j8kGPT2VDIwMTOD72z2FO6V8iZX0xfohP9ZPJA9up2JO1
Ew3xPWPs9xW+E7xV3gCKBAyVgkoms1Ae4EvRXxLZ4RSb0Zm1KS0xWP8y83UzHTTZxHEOjtvjgLCO
Inr+PcZ1B2Wjmg7VxOqxfRHIz5TXUsY1EoBBiz5n5cHGFRbmB/zNEMLcffnvgP6ZbzwSFRxeR4ig
WDxiJNmgsCPN0CKpAVlUiOHEWZ2jbKkQYbJr8YA+7tSJYMhJ4XNT7nhU2YlClmIZ1QQkcMHXx3/o
BNUVbcMVxY9gxBCveJgMd8wptjhlzsFVGb5AICVdB+OK4QyakDtcdljuMw9DrRC1FqoZKAWC7UMy
j8tSAInNN3dmTfrk5cvmHZ8BVaiAGGMyUbKqSRnl7vUTzCCthNq2cVXUwX3rv0kQaaEk5sjHHyfv
kIGIRV+JwnY/wHQK4wKeOs2QoGwxbJyWCBCHyyczp4/FzWyxIyAkmuJlnsd6/GMYuqnHzfFrh9RO
Y4ohaJoYLRGe2wBsI1XmJGB8FuVBz0b3iSbm4AphYBuu9CDZY7oTDJFiPRlt9pg3d8HXrv3+eMeL
kr/BgAsnJyS8b1y5+EzAZotryufSLlE2zcFMkyiR7WH4CfNJOpcOVhIxW25wHhhiDvDbfjx6Sr8M
1dnrhEMrNV7ifcE75NVHE3grBZHCLqH/JxKVoDxuFwO9cwOoGk8Abbk+uAx/3LzP2Kwzs0Tw86dk
rkIRwP0wCjTJksHk33gMmyUyc9lgvNPkLrocYnIyZY+jfvpatij1y4kEdn+UzmivIFqhQuTAyZox
/lgqlKkjv9d/OCBwCV+SwrJmHEh4YlU5j6fZ50FCGEk5dYKynJPH8yvBAk0kYS+bv6rBhKECfbn1
YPwmWhSJHY8axd7DsTi+xBw3YUndfR0NKm6wdwbRViqRke1IussYEeyCvTX6hiIcdyTkqE/czHf4
J2FGGj+WNYEZWYBVaUyPgysYeU/Bl9sPV2/U38KvMnh9t/VZ/oO3Q6bVexd3hjIZLR/tUiVzMcEI
yW0gXzD8w6hXXrEBD/DvBua9m2KLyplYnw9XRnRkl9/NtQTLQFC0Dc4YEa7AdLp3A4Zh6Yt3uAOF
SS6EsNgtSt4hqQCmhmQmR2QSSCDga1gGpRIBtmOZRS33IceDHIcTCBZ6Uc1BOfS0lS+UTEIGsJPo
r2uwppw7AcRvPcRBKVSF0ZAxa+cNEEw+KUfOWyEB0BhNKRbHUMfIV/resQ7HcnriuqiDAzA75Kq0
FbLzZZ4O0FzbGeVS5h1o/3FbmKGXSj1gzhuToduXPXPjvnlcSGauL8r6gz2G6o4KkdoAYBwijTQL
k1EGb0Qjd1syha7z5ajXPk4l2FEIGBODRiG/RECuwWiak/AstOQpNsFmvuGURvkHCYKjokAnLlTA
qABXOSmMUJLEPJqrTZ9P+jt9gssE3ikdcsat1HgQ+jMZ7fDPeawOczUoV0BrxLVwgL/JlMqsBnlW
Ktw7sE9C5/a0HxbFrUm1QmHFBMJ/XoXRGMdRfdHIbsFo0E0XrEkvnoN2gV2bcWdWP4AMNg0/xWOv
HhkkQ/uB4LFJKQx0SyEzeNocGdDnPHLuWMjb7NjFDyEjj2bPT04YDnPoSzXlOk9o5WFaTBbMbqx8
XS6bBWiJivHO8kEWTtqaBxrSiYYm1KD4+RH5RXSsMIB5XTiInIHXSuZwXK9icndw/k3sagr68wzA
MDsKxvOBxIoxIl5HwlmF0eD2CzD8Ry2pMgqCuMJZAZ2JUoSjoJhrB6MG9AGZXTR75pZXncYd9xbS
OVsMjzl8g6ddRxq0OaSmjqDPrQQHm4dmgFvxWOk9GstuvSEof/Q7NWtAQljljrTIgl5r1pGM0LIl
uQ0rTYs3169WmoyK1+ZBadwUujmk7GEQzVya4CdGgIthYmkcHrpVUq5jLvQzsCmoFn3ZelbIOL1k
H8PMOZBkbDQvizorG4UyOUacWyyrYkHWMn0CNAHMNFocWCQbLi8UatxPum3pHrGdYGaACba4XfgC
1qhV4PR7625IbjEGhxH0glUH4oY0UBD+0Rrb9bYFwttuuD8x4cjsjnE8NoUxiZuO8IXrFrjKru5X
aGt0sXzTa+oIbimojwiGn8EzwjlJcCWEegaugxoAOoGLCH9VGQEHYAIlKrKBGFuuKsSB9Q8lUgFB
V3V6iEVyW/kbjeNbCVnVYZD8cGMdqUK1ZRqNxhDZldBgIS9SFu0Met4lJSqQi8kfrsrdwEf4AyNH
WUh+kPnL9ET7ATqJqGPJGfnDIiZ1+gzKg5jpO1gpXkS1M/Le4xZacgVSPKD04MiHUQ7bnlru0wq3
M+QJwjwmOyV9NB34Gd3EhQ+JEKjZHK3INnJ625cLjBXoJ9R5S2XLKN4GH5CZgi8FiammbMGEAb2I
RnHBjBpaxQiFpoUI4u9zRiPjC3/FTW+KK4BwVTXRxTWhDMVUMnh9om94phrmFzRrnMUTCIYo1bY6
RoWo3E4lTB/FajCX3sKyoAfGGYnS7esStMikmLC1v3ydzu9Ou+oIIKMVPIBIvnD9eGO3M7C/U0yk
ZVYuHDO0d9FoeXDxouBZ7pGsj2hQuL1Kn3PitVdU46faFcfDwz+oGCEZoLMai4pp6QzG//594YKI
Q41AdDUY7CoAWSxbooKealbbDRM/hUBGYM8d+7MiM3cKAwj/axdKyYQukWRO5jTSH6TtGL8x7kUY
WoTpWkyo/nfLUFDJ1ggBk+mHmitIc36li75Oewa2KhpIAyevjZXG+ASkHM+T6ApkvcpXRAVYVyy3
HdwyRHWfOB0iLXYHJApDF1Asne8f8y0NQWHJTOhwoW87+I37Wv7CktnbFOwWlKUGjCPcUQz4Uta0
V6wHuPkzTuf1cMUhUkfy4yVrgtCc63dLU8F7zZ3iYA0EzRoTpHMX/HEe6S8zHTMpND9egWEihVRm
nzClRD+LSjPKrCN3tfOCJ3I3d31O6z6EV/lnEFiuLGI49sdslY1tFFzCX+gxRieKSIkyFmqhQ7YJ
JGQHKjzLV7dVLkZQ8PLcQk07ZebTB5IarRs0cv7BRzfpcV9D0T3pLqPHkwKPUosGZ8j1EOypQfGr
kHxYyRyL6JdewWeaWTE7Hwsm+02q3tdYawFzXONCzY+sSLJeGC99T3iQeXmEdgIVK0YYCB3ksIma
Vb2IY9zGdYLkpIru0lTGTe0/RqbCIPdgqLs4tRIOKGbIw6DnMO+ELuQ8V7KD+uPB1JPsd4yBkV3A
Fm5AVITTDCSB8L2PjXE2a486/X9qCJE6igD8LS/Nqp3i38UEP3juq+hDHxSBdpdroFvvt6kXfEU2
a6x03LsQIDPbf5cUqJxwwyUWH1NUF83pfa0n9RTkfbC5L5IpHx8Ws+nlOXtNR5n/Te3fBu9jTxE+
kLBQG/85+x3fR9WJufV8aLGMuINmNR1iFMqolKVO7AfQ3/0o/cU+l6MxPOazIS4K7tMvbexqiCVB
I6DiC2oM1XBIDXow0v6sfARab8KoUHLjj0BT283wBw7vvBfVqmViwtWIMznH9BrP8KiIGiKEMouf
V2EACaKVYPiHbomcWY9jTgJXom2UyC5iyMhkl4MQ83abiIDx8DpsjXRHGAPQrlXaI/YYCTn4hp0/
HKhkNNpCcAXr7UbySQ5Bmeks0bWEFuHLq3OSAPXh9nsgMgQ9pZvuWixUjezt/1SGE34DsgN3iaYC
9C2z+tdf62mtcaysI7QRtgOH6KTBXZUdNosZNP7VUBxbfpN3XTNoeXsHXoQQYzKReryUlXOuqdZb
jvrHD0OG1WCDGkB1+mSCmfzs8EZ5DbNbDuw3EwC/dPnZ1W181k+HsODB0fVd68Vv/WM6eEVnht/p
wIKY/IAo9zIUnPWg9WTjFrpGOe9WGfcSFkYxgUduz0KfBILP8In0Gf3cYdkuNRbSsM7PZwz94Y+F
OnjR9smsxjsklo436jwj4IXP2H9v8HdmtR8MMdUvfJTrJCsA+LiVFZTmtota8zXVJoPJEKWj2Z//
XL7Muk/feK8oO4LSfRJQsZcwUZWYza4Df4aEj5roWB5zYV6onHUmLOQTcj1xG/CHi9eNig/PHWgD
ZDYkOMVA2obGbOxrm4ALsa6hf9glAsPeGZxvp/gHphWMz3yRgw3KlhD0YqpnbQ4k3mXOI+wv0nXm
snbng0mPjC4LZACXD+u9AX0mB6O8tTBY8eZ4uiQEf2eueJ3xi0mN8zr1KBvERP6pWKDH99NAczoe
GylcrmYe1xTXIOP/z67048lD80MFboNVAqdDTfFhXID1dQwi6ZWBY+/wCChzqc5qU01CAqYe2wHJ
6bi6eJoGvUeOPmDmkea+dfOOF+6NAgp6DNM2UuYXPyAeEwi/7OwnvO/C7K341DoElrwRIF/cc186
9qPHHkS8eAbJ4iXYOoON4rFO8cxIxfTjPTIbP6ZNldznXgQgZWOwL0Rt8gliuiccGmszkFz+auL1
OHboczyuv4ExB5iBfkhNhboeWXq5xbWWJDxAjse8cN7TBylucGvuXkIKVomH4gZ96BJLRqYC9lSI
m9mc++ZuDtDbnYSz3BMrqTs+cAA/0h7d8umx/p4QMUsWDD5zECwrD5t1NAyhuujP0M0l6+RaeFLY
BShhuHiESCi3M8iB2mf+ZfhaCf94hHLJ9c7mwVkbucHbYmzV83RHPCsUlfoUoYG2fxE0iPXbGvkx
6it7+KHtR8+P+TWGqTblXd0Go30KI2TCZrYLCK1CuImeLkfrfcS/2BASXVwAz0spQExNUgYFqwFE
xiQxtp6nD0A0glber/73wwMC0ZpX+MvLjyoPtQi0gU64eWyyIy0DdOXor0ZkBTaFSS/uxVvdDv0U
vd8DFV9vXm1IPp9ofol1AvnLGq4hGOeSw9SFuM763GLeTfU4ShGGhkJb2gNTxLB19o+k+1puJDmi
APpFiIA3rzDd8J4kiBcEzRLee3y9To1iJcVodoYkustk3rxm0eThR02aqBYIAtRu4cQC0/77vONg
C0BKRZ/9p2Cq3gcoonjCrHbHSsYJB519Nkp3pNjymam5OMf4744Kzmq9W7UxN3++RaM3rroNFVRy
8OCSqU4LNpjZmAeZLjPTg6Cmm7Pp6yfHoGzZnU1/R5mKuldRpXB5VBn+dBJ1zqS/2PxdeoR26A58
PVxY+njZl+8Iu/PuuXlEqcMyX0M6emLsSSiZM8HCntH2ff8sW6m7n+23eQUhxYK+0tfx0fK1P66F
3ftg37pBJeqlxqNXaFiHlwg9eV9L/Sh2/Q0dRFuKzHeiNZtCQVbjkK3yrgJoE3Z3Dm0aHj0d3vjR
t1/bdz+pyWLWEbGiXE0BTirQ3AQfpW0Ytoo9OVRffpvj0/b3/uxkTmpnPtNxzoP2mrFYTnWiDDDa
QVBAFSw4Pw8hk8oj8RRz7f9/60I5m6ytZvVE8U/ilrnu/put8iqmcDWrfaWifaqiLqeQ5g4tnWOT
N5KtCAHYIpwDq+jMrF/g1b5yYcYFbR7sdf/9q3DXbG07PnRTSBjNbJT9eUa7bjK6jjPqatYzBKau
50tcrPO+3Rm+7BuS7KKlY5Ez7cLHr2wV0q+uUgbl6/MWh22baoY/CLfoPLnBIhG+bd6Cva9+g2im
Rab+GTT2yx4BxOTA+FZsUmUxZDDYxpWrH9uYh30uFFx8nJPYyNYcrq2ZJ/xzeoqOtenYbVWZpsqM
PH05yiz+3eKKEHXADB9rcKGuQLQm0yWiY4q1X9jssXoIfkj7imydf4wMPqrtzAS0yA6J+5hxFQMc
Y0C8qmNz3by/5ZXEh74mycp4Voo+lpkvhQJannLTzPgSnyUCMY5DiF3Jyi6XLGddkb1B4zNJh6Cs
8h4snSifdhWRLVM2b5o7fzJZqDxurZSKpLfL1hKtI9T70wlLPpvtXEoSKWqPQrzSCxI4JaJZsunD
3FfN87OiNxPUmZYzVbv6DimxJdjf6vEEx8bvPJtelILqpnmtS/2FICxrPpQF/5QiweoaHx6jbt+/
R5/F+u+hyjwynH9/M0d9pjx6KBkOsdKClPvQ+FV6YnZVm5km4jMU2yGB9dZ0nG/ibNdgADqUaPnE
DznU0r/cwW3d9PexZdBJzeS4dBIn8IS+E3c2zufetX9vbCQvkORVcl8lc6DpaZoOZOwW14fXL4a7
6nz7nRvDAKkC0h3T2C7vTm/5VM3Kh5JqWGPtvKoWzP8o9s3d6t7pQulgOsNyK5yszefQtKaRjbkj
qvjP9UR0DxMa6DixLG0ruBiNnK1rDdG5lWo96nutp3jI0XNR38eGkdvO5purf7Su6yzNMwma7rNu
2j05lp8KNGLWda5vLUFHnmCeefyQLz1rJh5gxTJNA2ffsWZIB7uI9t+B9XRozr63o8d/596DCt9u
ZReA5KFBrBphYHDMe0u+zDnwBeuWcZojauqXbqL4qHHXepSC0OPGTO1LiyHEHBQcDB7z8SlKE3/Q
6fwtPsFUeTKnRTsdOyOFOY1tjUfj8WtC1i79ODKDYAIxpAZAgWXsYqSURXMRooSOrVQfxvDGmJp7
k+0wwrDjJbPD4Di3uIAFvyV6mbjgHLy+ZX5U2mmr/19mtquu0FvQHOoLmw5L91aR3laTXRkHnEOw
VTUXGr/RspYiM1nwBt6M/BOVTMPX8RnGAe96IPLZc2LOEeT0uQn2jMxTWwVuoIsK+8VRvn9oHSeH
esaTNc3+LzDGt/FykKknhb1tK17X5lI/f+0lDhq+UQPS1xmJRr4/o8Ns88GAJB3s5go/SREgnzPB
xJXHhgnxdDePk6n4nuxwmbuA4U/V69/Rb4gQCXKtAC8zHttrxGRkRWk10ylejmh0Ph+906SD/57s
pOed3M9mvNRFvufnFcaVVTQFCJj07TsgeVioT8/Dh8jeUu8KHR/cmwly8lmtRPot/vgT9uX2pq3Y
dBlqVFBiaCizw5PIobAJPFg1EjZitKKRJ92K6cWq6mAVSb72G07d34kyUc/IpK22q3JErZSnt6g4
+D53yLSClrVnamYCX4ApbivFBmpDq1Rb/3drzTtbKkdOanDHuhQCDfaAcV+L2V9RhdhPLYe7Ulz4
WSdqZp3y47Oc6XatpEFJbriDwXBo9RPK8QjOuiEgmr5t1nRIOiqzzJqv3OrKe8aWhSpnCIOAG6bN
oiIL90i1eLwM85jQ25pRgauy6OPPavMvgeOM4+TsImFj1org/TcrcMCuC9XNMyom4+Sstme2d4m9
qcUm2t6rpEHpQZ5u/fms+YpBUrUJJnhJ5X5IxXzMa4l83c56nZsk6POX1ljSbKfEplYNdq7d/Flq
Y0NeGqACiUnTdz4+a3u0MIMJ4MddiJNq5JqNIGq2vbAVc0Vb9vVZ6rPKjm7GKjXGTCAKP+ahLVej
xuVQbwAOBI9OLj80OvljpAzYvqNZyRC9wGbCjLLYO5mb/qzmw/Tg1SMLer46bAQJp6SBrbfxLTFI
C0GvXlxuk+Oumxk7MBeFGvU8B7TUv2Eq62iQPlviv9RIjSLhnSTyEU7W9THOs7JK1XCzuBC0i29k
RhiO/eBHhXn5ieB86WxytOwOw9HeXUxYTlS4/XYNm1QtKSO7648AGN6b+DeGlOSpb+m3KQ5yPTNe
GBRKrFxwhMAzK9VzPVfCLgihiwzdhEejJc/+I1dUe6Fo1NLVERsqd8f840puQdPZKtVNsv9deIbW
S4JiTPbw0xbfZgNnWxiSuAbKBGF86U6VRz998yjOTBfcz43g7UQMMy5WZtOEwpSK8Ld1piaoker0
zbevyWZy6sWJD1lWL5jF3eu35TRhdHYx+u7eW/eWK3kRTmSeN0Ya/XOdnu7vn11iSIN6Dp8UcLLJ
3nc/rie2HrtJoKJOMt4JydplErbgxi0cxN7E6ez8HlVBbb1UQ2HaVbPa5zKWSPP4ttuadOVVLAFH
QdjjbJEYzZWaYA0KfkcmzL/QXVG2Q0nHdwYLFFK1nSreK3NuPD+6Zhnf6uDyCIWaCiEVpdQ/2cGK
6Xx2KCuPYwgKUiJ+fN6YebZc4ulCV41yIGkWXsEo/LcwZo2SaWQaV1qsS/T6dclaV97m6V5uXfhc
sNNeVecIvko/Zts6Sn6IB5M9ljEtN/eeZt5/vh+fDwJ88jteJHC0fDuDrYWFx59IzDpjhcQ9ltrk
r+6K7+zU1h9Z7PxguAbgrC4ZDu0a62J0XXcW/1JQ2EIt4vmHELBbIxdshxG8HvFZSJg+kVNHxxES
4L1riwEVRqPvcK0HxyhBu3WmchIa3MuUwoFxHR7YUcS0rk+YzMPN4BV274bzXED3vD/znULbblhA
MEEVn9LdqlRrCuD624ni9/F5NZ2v1oN9g2SI9McDqjy6rnuq3RNwI9VJVbpXvrOtZ7sIcilGu8F8
NHoBbAjoGaF2961EvdSTqNDmNlV+O7fnzva0UOnneN/PRm7qnjqi4RYXQUFIHr8AeLDmuh1UtT7r
IHqGDkWO9ma6nSUuAe+UJrCqs6xuq0T0Ov9mqKeo9KfcGtq75qquYvo8KPvYG5a3Jnl8BEIPGQqA
+vw92PMeOok+U5ZjvsmBKiOQbTHdvGEqfBQapc9tBBEOUg8IyatQvqMDFmpYPrBqbgPRrPeqnX9n
5d372fupphvJUdpEwS8TFI6VYCV7bt9Q0z0sn+wSP1AMoux36BtMsprkIWjD5xGI1DhO52FnDImI
VYpQMclZHExqj1q/VGvvo8d/p/8KGHTUBTqzjxOVbgaXd/Oftvgb712DLiCG5aRRUVrjF6Qkxfr6
J/hIoajyONYZGgqzu6VeCzTkGI1VRWTtAK575I60HuI0go6bt2ieWGzRzH7fv/2ZDVYi968Qvwn5
m5kuR46c1KedNP+7zGtuG5fcZcKDe2JIb/RavzcD1UQ2ictBAF1L8l4t9WkLMeYbpofO+0Uwkwga
1eWfTGfC45iu8/PVf40OP1pDLY8aH5ARnLwfito0ShlLsX8iUTGA6CfuXDes03Vw/ipNgt8EVsnx
PesRstD84LJTv/0YN/OvlTHSKlU3LMbahV6a1js3Sg4yvcwk3yTBbDL0qBXjJWYCrxQhpejpx537
LGdgp5w9a+NzSLv4FAk1W7O0rZ7eS3EiFedga0xPDs29JdJJQbMZXLfguRDXpTJm+yFR1N84N3KV
V2c/Oo9mLZytGOOsfUXFYoD+sx0Xf5jtlR9fq+GupiGSpF2En1LffOHY+oQtRFssYMZB6En7iGVJ
unXswU2LrWtD+Fnr1jn/CnPt3sfzyXmUd1R+mBcrSD+4x+9xG9/oyUrzYJY/p0KCTaFoO2GAp5+z
6D4haDi9H7qZr71OrbOpk1uNlobzYOR6wgutW77snm5DYLmmadXJWFJDfGxY0roHWdE4pvF3dqNz
WVlVftyDFe3RSc3pgPPWWK5wY11PTA59wWiRcbLW8FS+mtaWQRbw4BNvIKkVIsO4zpVVNuc/WCTN
Pt5KLf3F0bimY51eO5gDDLIZD1QcLERJTc5lDVdjlgfyk4lXfjoHlWNN6E7xOq4BK9m/H//USDgd
CjSVnO5i/74cnr8MFpfQ23VDXca5tmvmfqP+B1QgGAzXmeaFOcCL18EruhqeISqaHjWCrzVROGv/
3rPCDwTgda+ylJiFYKFlsiGlUgIEIelcbxYsJo/vvXnt9O0pzNkZ6rOnSwXm5VS9OG2XwXCg2IRF
fN1LlYWCD4OOPdEYDebVZolOY3rCE5wZnd/RzAl4jiD5SlDPrFntlRPfuagkk2AbeKncaBm1uMvT
w1dvtiX0LXwWJa5yI4pZONcJo38LFI/BRIqdRJR/00JVUq0e0szgMZkNFOpJtbpEwclhUdt2l9RE
w6NS3lywer3raBDrddkVDKvJrLP8WvTn3WvwDjCUPHwSS6FPpj5moclRs+CDGustXKDNZZxJ/kuw
OFcKl2bpZ/Gb/cu00/8FjQjyEmnSurlkTE7huOeuo47w35ykguBWvooWGqjLaEXMto33nZdRNsUR
ORuAxLmqT1v0IBM+Pbe26GVS2uG6WUP33YId3/K/ZLCp4RmBpTOLXuXvUk9Iu34Bnd44aH4rz68O
6KpCEf1lgai5g8Z3Z3GWl4FpRB8ugrb0aG9+2UGY6yPZk7VyGape2l7gymWJobx+O1bOojs8LhkB
TqdT49UgBHtDLOZNeff6Miocl3AQ6N+qGmlt7cvj3PQ3fRYMSayPaoHcvgCw2U5z9c2xdny7JKqP
6mRW2+whufkhjYPvf6Q4LEU3GvJ87Xiu7Dq7AQy0+hxmeuuvwk8hI5TAbmNHhcqPhHFDzKD2Wg4z
k2IzJSZmqxmpXb/yzfXw0EDEStayX7n2eTB1ufIZy3eOLWVQaIKDm0hQgrOTfn9EARcVK1Oql0Y5
4OhWgAXukCEwi/vWpqf18Lnwa7sZTs5BklnyrJBXKr2UpkwejGRAh78GJd/ErKkahZI8pdprP1UO
QPVbmjzQp4PXc2jBe+m/3MQ2vb+Hg9st1xaaWD92L71He/fLrkVKoYr0ijtbflcLfp6bKAg5mNJQ
unmM94GYEZlNep+i5vBrQAmdVQNXoYfOmkHuvLKXZp/KYr77BNQJDhNwRN9SHBAkmgC3V7r9erFv
lZSJl1h5WZAvVCfeHam6QVkFY7qBn0sXHxlOd24USBjnOCkoSy3UFjR6i1AacF2rf/ne/jfrL3Mi
fRzKc43/VhWqAUGN2pD9ryJ/zZ+sr6SrjLKI1vw50Mpjuun+tgJCiM9DvMe3bafQunZRDyrozc/B
ps0JIlTnwA94YRTIALvo+pb4QN3JV/bd1KT0c2vjJCwNEXJlEAUrFYSAd3sX5TpQIX3CHJMP40Fy
PwYm+Xl0GhEmEN4ryYvVV/f5o8KpraLj4IRH4XL+zjPF7ZS6eRWkXIpVjzaB7lI2Rf/04bJhXLUo
Ug2n9QYniOkFjRHD8K0wLH5m+xjTjYtJsKGW7ZivrvvUMh87Krcu9tnpgx46USHM0Mh1PEiW3pVr
91XfkyRgvgttry7/28eHkT5+gzmwjk88ZBtpE0g8dOTsyjwu+lcfs2WVOUj1Y1Ws6PdM3ar+Gplw
GdFM9TjvH5L1xGAznPefUa7DYamR2bj11u3ZuYr3dvjAZ+rk/0uDouQZO2hf3+bP1RxQdTEqdLON
Zy9JzTJ+GHE9eQD9417cgyINN49Md7icJmrnfSVLz8hCtJeL5kOsVrOk2rOWTNSSNTbjTgUykKBx
9sbuNvimt4h+YHlSjjLxBw5elAHcLt8YDpRrhIRBzlpHR4nOIqkN0+IX7heOD9g/XH6n6BcaJ9YG
0P2ozUaUN9UL7f6xg6qGIRiINYi/An24oUtQuMeX8aWfka9JEUEO66HucSU0uB5FRnn+viaNFMju
OR8AKq8wPKiRpLNfHD3qz0+i+W7mYx/75+3WSlCMXHg+FOq4g/gCHLiRD0BfOQUATW2QJuar7lqx
XB8XZ4czrbOu7N4Dv2M+6Jc6FOVV+pJ0A7Iki0YRcoyCGdt8tDSmcs3Hfo/+B2ZQXTdoXX4+TWe/
CovOvp80P+wmlhTU1fXFOL7MICMfPWqpZqjSWTVNnhNRuVmqzMnmb0FKdm+l4sPHTNV+DX5cf9cf
E9vD3xUZepCLH+bz3VtzeHLwAyXKcOi+/TbYjor1NL3dc3J4lmd1U+HJq7mrP68muf1sVbNgMnpm
lMGpcmz1G7m6hmBf3AjYKD+rpw+qboKCFAndv1CmyzKkKN2lOgMBEqb7lRlW5VWGATEmNm5ER/Og
ZfE7+/qC1UEuPv5HKl3weKzcdTVdrB3uUXZdy6/jO7tglifSpT4yfo4pGfPuUjlOM/vGVUpHutRe
ZyICkUuyPWcEKNPbWkPZlYj5QXxcujVTZqNYePtjK6P8uglYzrD1+XJdFZO9R/6/PCovI9hz9ZFt
rzyVkrF/5bad+s1soeX/bjjGYz0newUjjUUHyIzdj+P7OpHR43Rn4+cfMG6LEuWgX42h11o9KHfM
bIMbgJvi2UsAUxG0s8Mc2nYi4nr9X66/6ehwerCw3mrAPDb7HfocOvEo91kc7v67pKNzYOUk+qsm
bk/M/GCa6QOiXbBogkG0mEIzO10rmR9Ztu3i9J/nXaq6Nr0TIP+X6WOuk7FqZl4RUWTjHoNme1iV
zqpG6vs8uDQ00YbDkPaXHlMLwFtiCnHr3urG/dXZAOIKicWClxS+iJkLnr8uGIrRbLoO3dPuBxTV
30yAC0aonfkfTtk3u+RX9eZFOkjMn1iyYl8UGZNrUwEU2ZBufCHZAyTWIIOq3UT99onD9gtcuHzC
iBLBLT3HskexRlnASatnYFAY3SYq72fTvGaVbGmq1sFA/HGrm1+Ypl2/TZHzgqhkuacv5aIF13NM
/O7781UZOXA50pAF/kYr/ZHob4yCAyaPjtjdDgtCBhOAsR3Lrflw0Q9DjFmNK+GqcW4GA/XQvQHa
Y7RKGD65Pk+yECcY5hnT0lITafSd4Dlztzc4pa5HZ2btKx3HCbvJLv6GZbDQHZf4ARbZD6onxRqZ
O8KT2Hr/Swi4q4DTCiRTUwUJH6sv9c7gxhNyR0QTsMvdT3KYsXK4F7dYvqJJAQ6DeTugWU3GfVRm
GXY5WpeIptZoX0ubi/GL+Teoud11lFt2SfiJEQSulDHD/TuVC7EW6p3oMRmdxwEulwvadETFOD8r
xmnYLTjdwdtqNlxND51MP9mFRInuyJqmm4jsQjIoooB1sK/nFEkEKzbienD/L6QfmUgon7r798JI
19F41s6qtkKkWdmX4T2AHpBPknp6eMd85DQPGD9c5Rfp5rMfd+vkVX0fDCQ7lHPf0yt6JbOyqKQm
yxCYr5LudAwGJjbVa6cQaTOu1SD8eyXLDfYz1Txa22/CE6VinpTCacVnOzvpb6B9lLZ3rI1t+wHn
7qvl68VGsn9pEm+35CGp0s9vF/qVfLyYPBwtze1ARUFudx6cO+uHL5qr8yLjBcRxpPwHI8aGyIMx
l93jFzG8/RT6s1tbffixi0jn6alrR5e2ojP5zkVyFwTvDfJHBUEhvra3/cK7rMdqIU7F1890vzBU
dhUR71L17ds9W912Tkbs1VlT7FWUw58kZMqCAi5RYhz4fRBUV2Pv/JdnOBfE+HnXpni6EAYSvdqy
zG68izSIGsLk165/aCw8Ot6hi99F/yLa29BfFX7yghLfFylIx2ma3dFmfH9f168qudWn76j0eq7r
FA2rs2w587Fq+hz5Rfb+9prHC3dbst85mnMshulXPYO/AqGYfQQyuzX+LKt7Z4MUgVOibw4RfpGL
1ru4tGrfjp0lEbjhQyoWrJXSqL0qLBKpXnetZb5lJrTaf4rQeRR1PR/z7iVT2RXqQny4ij5fjbm/
Q+egQ5XWyNXYccbtcVujj/A7ekT/KcCMieRfyl+mWcShqebjNDFfsFvwAfghBCNcID4VVXZVTydj
ZIB9rrX+O67qnNJWdFynAFyuv+/LcaItYeZjNb3TW2Za29EZwSUScVHjU9yl2KvPcYqTQ9IsZtnC
GSWR/ogljs+NLHiMlXKcHwpJHyXqOJ8DQwZenwp5SM2wWEdLExxr3zogUTRgIaiTyTp7/A8zIvll
F432ndpMtfSIl2ZMjPlZOebYCgY3XFGN76nJSfiZcXGeBy1vlcEtSlDt3JusRBPImWZtbYtg1cfJ
/cv/rX6PJQ2mXrgd4tGykMtSyGiVB2q4dW4Ft8CkfWzOyFmF3bzBQWjRswODQZCXqhdhM+Cwx/qj
l0YKlTMUfe96O/96Np2/G6W1oXKl/jN4nvYhCdVSnxU1FHgTE8iZ3+nzlwwcnO+meeJYFIKMR7e+
Kijd5+rLJvZNEjHLQH9yrsObfydE7OEJgcPn3SOCT0gS0Fj0EE8/cyir3C4S6m82LVLkKIEK9SVy
r+2o3d/yJqQc3U9PvUejQLT9q8vs5qJwaT647aW0hoxyiaXO79JmQTrrzryMbnzjaE2CmMP7oqO9
jEKzEsyxNbE24tqo98+hnCcHw1YQ7zWfOpGnlteaeY+xeZ+bc/I9HzIOawQQ8Nh3BqlgVTnzjWO3
COHLx1vepcFisdQ29Yd6oBvHtgVrzL/zuwkq+PLHTNbe2nY3v9vuoT2bcq5Y/s3+266aqWS0JZXu
mhgc6d6WH7yZ+UB8a5FzwU5uXs4LN4C1FsbM+Acm800qf5b96ERx+lVhX+P7/5sUrv8yAqsMYJje
ZruMCVZv129mAv3VA3JZ7Bb0uGE9DvjJMf5kb8nNwpXFUjZcCrGJDpPAEcoVO0tG9HzdQsocezkU
juD+KVmhr6Tp/QVrq+DJjXQjkO5aC2QmI6ejezZFnCghbrTXSnRXAbKtFLBCzAsASIWQznKY1Zff
wQ9vUf7lRD+9TG4TRMSyBeanst653+0G696B/g9oF3zxWaBHgRIvWsJ1PbpcecLKu6gmJUzwdhox
qeimfgUZmKXwPXFxlKrZzqKRF5VoxD9a/1GKKoMMa5z/bB0k/NrcWV5M8+pfZVf+Cgxhcz9IMlKT
ax5C05ywMXatYURwHHVn1NzUexlOaaVA8IbQz4NuLxVVq4Ey2ltuLEGwZZj3nqyFRL6Ef+hW7Ppn
HHz4VTH6YYnGvt59kOpxecPOerhVtdkqkBDjGNIW/H8TaUdoBPOmqABkuy+MbuO8lGL7fe6NMd2X
j8F0upoW4tOf/edURWugbUTm+ORXpAOFbdfR4ZLmtYdQLykXnVdQPI2N9VX9PcTz6FpuoWkN+H3X
kuW/TGPTCd7PKjAvqGCZub7GJm9tSOyIRfT4O6EIChVAOvbBKJ7z4s+SlSl5Vhx68aVXRtZZO9YV
xJpfbzzGZ+yg2Vb+H+C7lH/spohuaCP4Da7IpJ1kwvD+pDQ4yKUKdRUYuBLmBziGBwM+jAORJbQu
VcOc0XzknB2tmssR5KqbD3MkF7zbA+uDsyRXag/Q4BhPnx0+RCwKULJyzprd1AAnfqhNM9CoDEgc
UYQ1w0UjfJ5g4AUftraET4e45BphEtCvt7lW75zgrdF514zSz3vswFk0suXv12+x42QHZ/xrfH0v
aQSky3K4mom60jTK4QOdqoNEI+nNBT4079jo/e9iYMUnzSCSkIw5n/Utb0SCyYH/jaUYDvTBctt4
9Tbt+VcY9a+b82H+T1d0agTp3qt96f0DHMuN8XVKttjfDy/9M4umffndZsh8ZhC9ApWPxS3g8dYg
HZO2emSAEB87KZ74wcL+wDQ/282NnxYdiEv5W6yCK8u5OgNDB6tQyq5g3fKPkFOzJxySWtCnLWU3
zxV4yd51V2GudmuqN7h01W/fy06xcY7hVPV15WFQWSmywsIr4C2RbxQ/l52Dci4wJ/LVpTjaEEU6
2g6ow1hyBSmx3DV0aI0Z9GqGt/N7HDw76S+VqzoPUNYvOFlfE7kRTUYwBEqN3SQrkVm+y3+rjiGP
lOjSoVwvBC9uBKZ2suue/8jidbSk0oUdDOjnvY4fygob4hHeuxlH15DwaI7NkJIOaXxuhvvzNYZK
JcqbMSQ9dAIyvYsxG0V7WqX8xhM3G083UpaBrOXtIM1d1pzgUqjj/Oh6nAu10sjODU8XPxQVh/Z0
gtS6JauQZvDrZrTjg21x6EAWDZTQ/9JgQ0Lgg2WBxh0o6Wx2OoLknSlUvINUvfSN7KapNW3ScRZ+
qU5gocfWu26w5tpwIKTjEsarw6d620cIkMXpxfTq/CFKg7iqmgwRIKleKUiedaLIF9Xb2wGTuAi+
ZAHQzdden0iHv0CxRraZK/9eYmNCa7ghh2mhO1q9Odb7wQMdqZWQ1R5S+0RhyWuwOxvJGfLlicyT
TNUdvd+7HyHrg8zkMOY3pRAyS3MqXQYbP6Or0NNmHWDdyWAS123gvqmM9o05U3YNpF0dgo9owoCX
pV793A9BE+fm7E3mBEWHguLROA6w5kYhd4K0Enh/aEjQno8wOexwRggVt45V9nS9lD5lCeQa3F1x
RfEITbdrRdRtHg3/OSJYs6OUYMRNrUxuHfO6kJ9qqe2ZEkjhMv6s/3h0tJ+dbw76zElhiZvRYk2c
uBLQPNUaviZOT/LVHxBa5eeh1j92eGdWz13WBLVx+i8xObVnsTsn5N67uXg7Debfk/1CDbHvoor8
R0VZnt4R9TZtIqBAxOCj39NEhGMlqGEB7e2Ehx/KvuBlvhkX0K34DY9cv45E/uXBc/sk5SsZS09p
FF9mIXmHo8tTp+Jh63TdSexhahbvr5+mUFn/pUNlTP2K4BIrSWXXVLELsH9UXNfhWWMFGhds3g9O
6LtGKuCo/XAscJjhfHj4DRYABduYHTU8WK8K2zubS+HS9zUt3dKPJl9Bi9AAsM+1s1/zVvFvrnqf
lwut56MyPTQ460+W78kmvAYV+g6do24jidbwANzIH7qHvh9oQjtV8wDU5FzLxngnGGELDEZX+G/K
OkMUKvzuv5Un13Og0edrSdfpYrwMlt55VOoUTGca3Hj+2/SKFAjsr+Mjb7Qgiyv+F+SloUkPJJan
Dvv2th/tBsfefHIV2xHzrOmkepmGYAa23+7H1uu/PM96W/h78KZdiRatEOySqpVi7F+9w6vCxjO6
K+67OTfGqNgGvxFoZJpnlkTpXqHz7J1a6cbdYSV/pJPrvrrUbbp3tCk0Rks7zXxy+3tG/eXihARw
6SzqSASY9ZegCyp+ZNCCDI0vOJOm6tHd4DjEEVC1dw4u7RBXdqpOV1EPRTb+O1nwEsBGQHvq0xgV
K/Ord1Vj/MvH+9xU5n9a8uqp/Je2ZELc3nKUxjMINT5SeNUXYLtYxj24M+wXudACPwzTAovUS/tv
PBI5hnuUuxBvFEg63BzwHWihBwKncGJBVag8+1FGsZD4HAVz0RIfqIteDbF15Uyj+hwQs/VlBxs+
nuv4HAzCZDOiFO5I9jE9dE1mLo7Wfe84Upn1VZH2y2yQ9UKNIoZCqwjkArPQZFapkawpmnIT8imj
5APHdp+8t6jsxq/JXEDovWlrrt/nw3k3NyLxdEj/FgSd2kx+lPrt7dnCdzDAXFWwrfPdRfPKvuPl
FHdwS62SxiFDbB8VGV9iijT/KSZgdrQV8kH8cHXVMieSP1NptzIjlhARe2pvh6ubXi79BUgwqdNB
5JvLIS/mIH2s7Emdb8i4qaAKCXGV5yb6Aclf6BEQcJrfoYY61t0YvyUYnmJ5XJCxoYpdtYN2QKVD
UZpSCxmpn+smaGeHR05rVuCGpHTom7av3pKkh/7esNC/XwL96bKq+XHN4o/fZzS1u+oTg4elE3GX
/1UizX/hm4dy6Tc/vCh0msU3Yz932VZID3QUn6QuVGs98j/p+qcoeoh+ia7oB5oSeC04LuVlT3k2
Qg3xegvl3dtu8GyFFVBuwn3LbxdRYDQsZluwIVzXWySMtPxuICxKJrBt/dcys1ohg6E0mz5BMusm
S9CKNGCr0U3jfF2M75U/+/dPKkNbYHc+bs2+LURFWr6bKU+8gLxLj8Nh8zK8xf8GedIjDhXJJqHd
KzDbn6IKo4V7CLjNz/dzZVuRq/0BJWSryEzGCG7cu4Yv4tatnH5C6biP581NFak0Mw5z/ZBtkLce
NHUDYAvzAfdu5pPp32pwGWZbDpfKQl1m2siOUzuAhZwcygfQjioDJ9f6bzEMQljRu9w8qFCmKlDa
x+76yyuoSxoKna+rdPcQNcoscB0VyBqEe7XQ5DxHovZivEAssh5KqkH1YEfY/dIpKGE5unAaEXLQ
fLRd79QBZ0QEAGW+pQ/k1lh+vSX6+/5FZJA1L4FBxmJrESjLt7K303MPSzZwTjgxJYBxBs+EBAB9
EzHjMfrTMAQEV/2xLf9l9cKoWGmVl3okql6mR0ZevdT7qPS7915nQXZEdHzs+sOl98yb+QhrmMFh
kKi+i25nFIAZEpEwMAZ8L01M2K/vqklXNuHqy2kT31sFPwCm0PZd+Ma7lHO126O+Huhd66o450ll
/QWVqQlfdSoCiqqpkacaP+KTLgqL0dxc8a4qlArKbIa4Jc1RIz8VdBfSR6LQaht5a1xCCGSB2Aqv
lQbVBzOrVS/edCchwvFfuoNUx0QVnuxvvP2GXiVZmcBxo7uWM6f0yvT4gIKX9JF/+TDTNakvZ378
0hDAqKOTD0lljVwj0coQAmiBkdyc0HAFvCjbIBwzp7df0irm8duIHuJfq3toGDy6vjCOrD6w2a6T
+Mw1NjHxCv4WrTtIrXZv3OKR7ml88qEYq3CpOVVw3+51dklT8uOh8LnarMbxAFGcFYhaqobM2cbR
xROpnsiNz3VsR71qQarn+XvH/CrK2bAsuePt1/uypzWt3ngBcdJAJq6mmUyu6JpMSCae1NDxsnhz
jnGiwxl5yypwuKLTwCUgfcVhYJIZw3/PXDDaAKZZSA2acDqz+qVyb7/+7pGZbsNIq0F7qSH2cHe1
a4OfYeLPDTZKf0j3QwD6fZb31Ws/L8rwrm1QR/gZMz2BWI+vQ0VWbni2jlOV1FmIUpiz5qKQEJLA
9nTYon1Pz5ylHuUM1ONRuQ2wuILFYv8RbE26p1rSeQQ2KQW/bsmmcbF9rtIT0VPeI/SKkOxYzvcW
GNgmK9M98qN11oER4FrcKiSqzTw59uFNuFX42B+FcaDW/1+kcUKRLsY4wKl+qVoczrrCsLa9bU/Y
uFi32duqnW6ev+yIxE+yhjP6sZqUWrloN85yolJR2JOujDc90MZfoP6CmN4Pte1HXqiUX0uNdRuU
2sYn0vrOTiaiyd+T6kp1f2wQCVowOOGzyhvBKdvtw/v/8ZFM/zPNuwGS1MpPcz00VEF8xnswQg8c
s282ra+zGv2nsy49+O2irZnp0QYOlAujtAOv+f5Gtn0rn7hk3OuGmXHmH8KYiA4lHK3X5PUDrc5k
a9iCVCSbsleJw24PQo/Fs2iScp/uKynMleTfblw4ufsDKhKMQz0tyb6JBva/rqaZ1ZFQSAZQ6p1m
Rj9GqRLEjuHUhxxeu064oSt5iYL2wZPU1/YN1PgM0XDbctGSwNrVEZqzhUcPWYzRduS3hoidlZG8
f11NWj8Yl5+B+xLAYaSpnX8T2jZpNZpuRwXI1f0WToT1Oyj4Yb6wre+pTu48mnMfj2A7Pm9e/1s2
Fa1E4+MSVcL9bQ/QzAs6ZmZu6r+NZ4056Vx5823mgpeBi+S1287zb5k5eiRjkHuH2OVew18bh+Z9
1jA4j/eVQrSsFybrIVVrddlMvl2Ju9jFkXtEj48nphW49VgeY5BxpDp9qKoCKPAR7BDYkvPSDmSc
Y5OtQrXYMHHgyPNCYLJIzFa44dSztRBaM+f8U6ht2/3Q1+qekJ5yPWZOOnascfKZKkLY+ksATG09
LA5m06RQagowb9OMzl6oQkuvZZuYcEbchcs14Boe4Xroxz2Nt91ZU4nlWhQaYh6MCujOXTX8Phof
0t7QfKWarupwA+X1LYgmZ7EEigAO2mHC7X+z3c3EYFEvcn1f+sAUgQDlZzPMDLOoUcW4NGEYo7C0
oY66t1YOfAVeBKFgyBx+N7/37rUzd5U6996PtcdnWFzhfkGkZiLSWrXDtQW5e8djtxauODl5cyoe
Q71zucSGTVmQrf+51v+1HTnlemHyaJNYtQ0akgehBABapgEdvVlvCwVEhScKnHkqQdEVfEkMQu2N
AAYK9VRVlX6tfqix87nlzl9Ec+6g4wBwQIaHoImBpf4OjPg8Kqvc1rxuCPl8/OvXN+d+I2w4IW3N
QrRdSC7Kx51tl2+ldwxz6J4/LmhtxicVviX4U53eO7K5dv/+z+iMc/NbdrD/yw/e4Xm1Sxb+9a9D
R4wMMwwTzmeDqMaLzk8f9gIrPNSuK+qSRV4NAxHEPvHzh7sS+vh1Qn9zxu27TrQukl8vmri3nG7q
GvufCsMFWjuqtWa1AvouMEw3wLcXGb5QJhW56DkVO5GzoRLqI2WZGmPRDMbbFkilfv9L1u5gloyJ
EK5w0zNzaS+7sj5aGU0FJudAGVKZvV2qweRNUy1eIMO0rUT1cPp3/XO3a93Nbv/H0n3tJrZkYQB+
IiRyuCXnbIx9gww2OWd4+vmqz0ijo+luYzab2lVr/esP3Wybx0jVYQZ0KV1UjBFZm9ePIP8Mo+L5
aEXCF7aRQKdOdJf5xB6GCbpVywKbCS1rtzmumi1cV+s7rltEKr7lF+GVy3jadWAVcsaeZTRMOx+6
Zydk9wVNLmkraiKPIoEdi176a/Wx+zMLqQQ21qIkniPImxB0+5vv1DRTRb1ooG2cep7pwnKc4LN6
cvcDwh+IXrHqhDvTJ7P21nIulqePy1ta1JflSRFBjXds2B6C2iyB7JbqPxurj/cni21QfCVZs6vp
jorZ32gn7jYKf+JnnsJL7F7KiB35RSqf/LhRVF0q4RneJ4os4+Kj27NoFpI7F5n5WUZvx8vh390M
7NkmUv7b2j86iACR1W2NHhKgnwXKyxNCMp0FpQILog7YSF3J9C0YBsaB0odSUMGHTWI/jHTCFOlI
LreCCC1YsHKYZdGVLK7LVs/XiVM4g5e/SW0/5TsaK3TZzbL7ZnDcYxbV37VW9VMrEtoD+yP9pu0D
16owPJGd82UPNyZRZcJXmSqDXgZJTHwDWsSNt4EkBlM0QShMsKGSwROqhApXxQbpYaNCoatc/DhZ
XavctNo7noFHKiQ8eAX82eMUcE6BabDdhJBrrLtOpL8MSzIMIxBiUUemRNbNYwcpaDvYVXYtb78o
gQ51GYr+0q3y/pSvU9lPDxJAk6Vzp59GtSrE+pPyAvjLh0uIyqOYqtwNP8JzmR0up/HfRD8qBaXF
pRat79x4krVzvoX9L1ovvMM96tLngplwrFBZmFRNH18HlW+E66tjfH4xIo/KC/MkF0BSXJ53VpuH
uDQpo1G9xqfhsp/0K6KDRD/ZjclvCTku5HXVd0WGS2e2+xPyY+1k2JmlWpkK0tojDqbuYv2GxO7S
tkN8oP7i/WbJA7lTlZz5ltk9wQX7mUknjYAVnBBfH9fq7ecfNc1tWPXIW78nXfD2omkLnJ4z+ZRN
z8XyuLiXgH1c/+rB3Qs8vjbjD0j916A9qfYvf0+/PFbnEV/hKuHri1jpCVQNclMvuxT6tByMEVrX
6nn66KZK6c7X/qP+LCRaC+BANdIPjTOjDHcpWd5zp3kxLEK3wXUBa9IqGyWaH+CyRZfFV/P98x6l
6jdGDAQCm+ryB6ckNo8HstqrtEmI4s5Hfna8jfQbCAnUR0nFanp4nhTeKB8KXk3ov+s5VVLP5uIv
cisnsuVsLcm5yrvESutBjjqo9b6XRRatcLqnqIAXovJLgeNykjvUoyvL6N3MneppBMltN7rVDknj
qq5TH5l0ZfHo7MLIJf6RVjzvW8nX12lbun2ncTmwtMYp0Wfrcvov+4dptmnENapsvXOF06kcRXRv
LQAees3Y8N5JfqzHb1TsjKkx/nqsmfxIMJzbQW+5sjTWUCzjYVOHwnvIJvjUv+Djhn8O5Zem9NeL
trPnMAmpGyQuNB55zoPPVXEhQrN/MBQZpa384YrBiV80yKCv/YarNq4wvnXkIvW+xCyFV94HrsOP
c/6LjPdDB0Dp1t54ELb5v2FseF0V/SOPYe+FNy63T8GFSfsqPul9EN8y4Y1Rc7s7+17/0Y81T+m8
jppi4AuHvpwcHdEG/3nvYe9QrO/KWa1zbrxdTo+X4poJ7KrwHN5y41usepRwzAjyZ+ky+8ImUcGS
PWXfiaWY5OV5glIhXkzAalDm9My7Qg6SxZclJWJUMmglOToPj7/+xq/RMRy7p75f4k2+11SAlyLn
QYM8qa2A3cR0z+T1AxiO3d9MNPnPIPoEj8zTrpii6Rwe2gk2ZnyJbeccc++B40cqjpTjiWRQHLVF
Y0tXgzZbdQ3t+BJfhq8FKXAjvEn7EGwMJasU+D8GJiCzxkkwyz4yJK2pFFUG8bzA6hCs2U2Z1C/a
DsRRQuhbnc/Xpo9yc1GZbPIjw2a5IycsU4rHQ2Mk2tZtl8ilfPQ5zaEmI5VWtuiXHmK1xcUFQarj
vOJIDPuJMi482gBPxJP2xo+2vgNtgKeCTg4ptrXpOzybVNbfundbD7NTt/CL0YlaYV9rtRw7yP/h
E2edeFaGHfVZ3C8ryklnEkVHNyGfknKlsOuzfGLyEuk8BHlks4UjUylXtCs8eLReq1fOJd4oYQzD
ibNYfqZKj59Akn02I2OKlWoqVxFG6Q3t7kjxG9IbLQinN5utWZto7VO7g05TauFFHPJjH2OMU1f/
Dom/r1vzchO0LkUCwfLWzAYbzku88niXbtwmt9XHD1B1gjc0vr/Li3Q5eSknJ21X5DLdQbZxj0gJ
DePN8/NZfCV6z3gxMj4ZJb5LDBeTEPZ0PzuPnVt31PFEXT0XuUnLrjIPwIcyr54EY0ZpzIvKg6VI
pHW1Sc6XBy0SAvZ8vdQ4RKv4oFd2oYYOc8vAg5OJ1L1xNvIZRcpQL7tug9r58SznlC2gEvkeVzlO
qSqG5Bnra4li5Qm/ehQzY7+NDeR708QCwbCi6sokCo9NoHqeRpu+G0/jk5tlETWS+tbYeNk9+kmj
kkPbNx0Z796l3OwUAsOLkQSo6prTFZJrW4a3aI3nKKKWD3ZgHjZLP4qglIuP64E4t7IkIRwnNZ65
MfuUOBRTeIrlIwNrmJzvu8lU2Q9f3oVQwNDjP7BiC9nectJBgtm1tR/LX8KNVbTqVWYnRYp9Sn72
3K7xtiv6KDwHsL0wyNwDSn5WHQcj+Va2FxunxrufxbO4sPXgX0WrmUkrqmlgGO6+5DqLvluSXteQ
bQwP4qpMQEaklaRLHLV2P7x2/QUvXZ+dSupdOPrgjj3r6YVQWHkEFcZ7vOK8MU+AXfOpGVsaQzx2
V6wDToX9snTCJeR+7Det8suun+EywK1Vzx+vm4ih92Y6Pg/911ktKb5wH9i+D3Q2KuJYBYRw2iAl
lHyqKPNwhiaMEtQSkUBAu8Uq7k3QVt3mhuzYrIrGN1HNS8lciuVsWqXXrkK4nqWYyg28MHvoHl/l
rQGI2h/bnvDlhelYPbvb8a+riguvzZJlHXro3E/MgYLdw9ZypT82YF7l05pwY+J/P+MiH+saCp2f
jx+6ZwDunjdIUcHuapOv0oTLTMX467Spe0WWmt4sc9KKxIq5c3UdxwFt7JfB/uFNqOx9WDCsPnhQ
bAtQQp/Q53SJOAR3Cy/sUK3bZhCL/x28K3+HmUuKgxpNt704W9tmqm9DrGPrfg7L+7FvUPvnXt2o
8Z+2QW8UZEqUNjUNlg5k0U4iBAebn20xk8ftC0KB4rIVZk1CtIog69u6Ovk2fPQZRt7HMAX7IVBu
Fj//XTnMJs5m887m6y/Ec8L8ghFOWeIMOcWpZoNjXPVqDoxUZMYg1mNrFrFdi9xxACQM21VfcGwF
KHsHkUHfIQ6YN2qR66d4UcGarfor37vOXgHg4WkaRkH1xTwYmE8A0w8cWb3njN9M+x2BhQmRHVzm
IpDzqmXo+JmPpfg+E0mojGJlLYgo0bH2JL8iv/zkAqPc84fHY+LSTAxwdniM+jYZVegL+aEWjmMa
eJuMvTY4RR44fUbxCGshS9q31eqFVvdVCMEPhqf0DY1VBz5Qew9kKBsym+wE5XLg0iEpYCYF05dL
I9cdpVGWfgN+1kuhCwgwaK3rj89bg9cVMBAyT6TpgXR4kGYkDOlzpr9Z4B0YXIcjrnTZ/E46B+G4
JFjv4gtOW1+XyS0UUaYJOhjG21zmhI8a5yKtCyfs4nIo0xNlgp8LfiK6cGFXIdtvpKV2hRPk32A8
aQT5t2SgLpiyFPH7q9k512barFXYBVho2x+2z8YLD9DjStoLPogIJ6lH3wJsOIvVrNULZd2r7J8s
loMNCIckIV8gmEwcs5Xs98v63OPyrxO/fih17B3HaKOBEX8pnQizavO5YR3oK454AdwGrm7/8TcR
E32o6epn8cPvKPWl3TYgyIhxP80XI625nU4ohjnjb7R0cFobJPY8DfEKG7DwdeU7Lmlt/QEURcMG
4MJ09V2OYtXBFALkmWPa76urJvuoUMwLolXmEFKc1n838uoFOCHc+t7vXpkSm51KPIWizWN9bX5o
NCudfNc2fDSvyqK1mfw10h//mBdhbytZ4C7j3iQiaq6oax6tQ92N6z6Rnw5s6bOtGLqAZ3XvgDc1
H25ITkOLvuiTRHykBs9ybM3C61JiAwBLk/57klPbvHxmft8YHiLNO9gM/HLWlQcXuK6nL97ej3PD
9xdrdhQUOFyW6ddxNvnhqMZJAGvwUQ/++nw8RotDQwtrztBOFJFxkZ1xJ5GVOWg2VFXtXEKVEVlg
keU+fRXImzjPLbYcs8m3KUMngzmdbenWvylzV5/p/3sRY8FxLDbXypmyPIVTix54fYeS0elivyRI
vK+acdT+d9eGY5LWOoFhhqwyS5ufRV9EN4+NQwPKAzV07HefpszBIy/aWJUFECxLty57zPLSoJc3
hmfz10gHnXxXNKcOcwQjn/AFGdA0FuXIr30r2+Yr3D0ZUzlLCWA3isP0aCu8jwMu7jcatJosyN+C
9ccb4hscKsL+pfvTrKr1NKbAkr9IwUGngRVUBqwJUAvFHp6pZ8b+myhPT2rBwCqaBiWUGZSf8X+h
ByRdqNG4IzoNZBTRQNUntyZKEu9QdYZCTsCRzlbBHdcS/Pr+Kmf2X68FV0nUpPUnIP+cqbFn4cex
ivXS6eIpKVCsur7UV7vADzj942y/l333+eGrfvVyiaKhb+ZSuW88pCGjmpQh+aqmc93Vu/VA3kMo
moh0C9YikVThNJXilePrZliqAigjWQFP381EFXQNQi6O8XU7Ah6822pd5evmO4y2/eem8To5WvMU
Kvvi2RNfSUVoTDeDNLHrSPQhwuBm8PyIT6NMtQwoKs/O7jNQAZJMjp9Fv/QA3Hfql+MGSUF0fv1b
fx8/9n+MtyqP6ftjW4oUD9M35kMgAyFSlLFJ2KORXHaWrclPvAf3ByfyREElik8dH4EGQAFdOdbG
/CCQIkirKkFyYKLItZ1OrmR8QOx8gCs5KEAQz6LT4DG/06tu6ofK7RtPdBCSM4japOv2kXwxZES3
i2rAHJrY5K/lVCxMTCFPF6dptJIJUDEJ843GrMlWPJHVA4Rky2q0pSTRSOFMIJ1xwkWiB1EAyYUs
i5FtJ6jmTEuRhDjxJWqZ4shGSzX/yyxpSNhD78v3weyntWLxQMMbKHeP+nIY+KS78qsRXEAYeJuI
Yn6/+Jn/LQS2LWubH+sy78zQ69yJzaOi2D/23cMIV6o0gZlne0gVoo+YslvRIVJ0W9a8/0iC7SDc
USIfAW6r6n6YaEqCyM7ZPifrj2sf3CmkwXivkIuNMln2bO2LAL5d5z/7sFyuHnfUL4pJs3MBX+fS
Zl1/Gj/GOxu0xt9LPUPts8FyhXa41Gg7UxxMkFbWigAEvPHBR1mZaKWKkw9gcp8VDqKspJf2smKk
KmSvRa7T4RgO24dJVmiFe4pej//979xaDVJfNE90TVxynQWIlQ7jw8CiVRtQtttTjpUsN2fHBdBY
zlemGFzYSeYcy5kO77VebBb20q0dCdBZfrThgutup59gqtZBfKckSiN2AiC0dZJ8rAQdxr64KyxK
309OZWpls1EnVQ6dkwNDkYEZx+w4cHPRV4NNKmGHwX0JlXGaOOUhysWlrH52P9prfc7uBz0+MzPS
OiPf/fxrf+KlyOcTcnmv6fvOTZrwDmCvMRmBdphRvjJBbL1pq3bQrfgx+BrKb7E12UvguJNYfSQb
u7Vx/vVjzyqkZBNoICH+eOGq751W/U1//7tC65/Us/Vtd9M/6xHRXAKRjOGBdJGaGijS2vzw0CLj
UwgL2ZiEYyn9YbvJNJ3Jsa5T2pBX8fdgccoT6sDrC0+Lq6TSqn+rH5lLWZ1z1dpmpHzDgHiVeXWo
GRYj6fb2+Wv/HKxNJu3TFIHFjTLysIa+L8ny6dnx8EsryZRiv9FMIUYJ2r3gSD7y5sMsWXeoKF/P
r9X0+nWchfEaBTk3u2Ph/XXnrV8L0RnzSOPZMbMoxltbgpEgDW95qhG+m6dqpunyqK77C4wKpIF3
l+oOS/ETHzTxe8twTjV3fOTTj2buN1bLfiikw+xiykpoxX+uYdAZA9vwt/xdJsKrsEC5twBUGptP
9J2sJ9NM6xdvKRoIHzkzpzCOX3R4/1Yj+C4+CIOT1eDltEwW2WQuObZcKrdleZ2urif166T+fnf5
u5ER3SwfpmXn8u5RFOYa5+H+zKcF5mW4pSiLrs1199zUf1hrifFjdB2CzDXvOb4KK9olF9O/1gKr
dWPiePyNDc+yx+nLD+UYY3OGnCHBI0W+ugnBXaRP9qzDCM2ie+7su8E7K/V5cnhKGB9IePpJc43F
UUWeACYbyYQsHX1cdeIBSddk+1ZUtY1rA8cZzU04OQeeWbyTLbLPLkU7ZCFGo3Wb0D1afNZ2+7Cs
j1+4gMCnBGg4XrkpIHfFN0ojryJEtGgtZ8Q0W/8+fgzX5/q22Cz+KD7HEWq417auPQc/GDa+Sowf
6rJMH/NYpprAfJmffnjeUftit+kZNYZnDTAV1+7Y1eRrZx/pxhUgXIOb6dTTe93QpprIdTju6WL1
xFuDs3UtrcCF5d7yOsj45HPHxCj6zL/FSPmhc+1AQ9dbr5unzENfaQWqjDfvWiQ2CoFWZsTM8DJi
cIqMweynDvugzWg4IKxN9OWYmC1v8p2UthpvH7lDJG2NHzcy5XkWdRDS6jwr6lJ6uZqjpU+oKcpi
5NzKzwM/7dmZ/4RJ4wS7fnTosHCqKq95X2ln7mXSk8ZdAbezJ03TwZmk5JaOKBsV6WwEYA/J4GOf
H/DjCjTFIJhKdV4e/cgA2tI9KqUMhNmbOKMWP8qX3Qggkxi78av2uqZyFn2dH5/qYTaHYoVU8FRu
HCpBp8FSzvGeaCQZqrybkRktfVXlanTG6a+aHJ0QCNlatJNzE3otjh21yBKi9pB7AafWpOWKZ2PZ
emy2yf8iyFDg5JrV5DioLTAyFOA2AARRDKq3CgHjbASgsPnAfaTIaIFmatd1V6BV7RqemqBBfdKE
QEoLP1Fn76thZFoYh+ovWxsiHGvhIquPp+QTtkFy/ZYq4DmdYiVRH0hjILtz37bDY+DidI5NQPGN
DzEdd6t3NLYUiFt7tQzbJe9QAUpYzL9GqbEIHFUyR8BP4qRkS1dikPAsRQlmJJv4NO9BEK0c8z+0
cNOn2/idGSRbvpDKFPmbX3n7Oc6ivLH/qMc6ByE9pff47KE6l3MDxM3erTBfFBJ47Sohi0xkzlgl
PkSrPxZs+JmwLZhTmcBVMwMNVcGmpPIInNGrG7tntunIPleOeC9BMYLFNLoJbgtDuwwqxx1Ngxvf
p9JGDBrO6L15+OE06sjVSPiyFxIkgz+MksRLwF5V7rIOzFgj1Cssav1NIOWrVNsE7qnqof4InA/J
NTP4U7yXaV4cMDPefJdzPw09Z7j2mWXB49BFrzyV71aNAd6ppvErymtuHDrqAoSZWraU+A3WdVkR
v6oMEMdpsEWdGznMWbyIRrN8g2vvTekXL93R81UIpsPh0Tr8vEaPoH5ziRzB60tPZhOjckhU11oT
rj8rYaXwSEK6nPR5O2kI7MjBt0UvUgY/QAvSBDLshwLRqtFDIipVf0JxktHB/WQZcKbcyWRFH5iq
eV6bTpLlnxD5Ruh+AtKSseN8BfR4lx8x2a6/EBh+H2rpeVgi81BFhco6GK0kcS3/EckqUWwakScU
NwrJXRkqX3mOPNtUDnyWWOlX1Fg2uVVfwKmreeUvg9To+f0Yrks9DCffrzToEibCsvR7hJy8ehan
+xv63hSvQE6CWrLb78BrqypVlLzR/Gfzj++mKCivgfhmdBYwnpD7gMHsZHqWAyNo97Np30qoai+k
Jn9sb+l/IEAeNZAYoMXSUoshdfrmrgWaenl09aBD2eR7DLzomzCEQjjgpTp6qc8CCzekUB/a2yGi
Yrp8RxIPjYIAx2KqEG63jRAdKMjj7tqcUKNNDV0hpH4nOV2QS4a6/vlvo3nkY38Uwq1laTR2vNTt
MIEQAdXAGrWPdYJtMDa3yFex9XVkZ15GDQzncFwe+tn6qY2WTwCBpVHBIqFRiCY9sfsvveNlFCve
OwBZw+3z0HIpQX4E3WMssY4unzs7WqFH685Bx+lCqd8PDrcy+wAW4UfWRhPBWCuIaF4YEe/yNFSJ
qQZHGj8i0l6BGDxpwkc7FjOD3GzTT34gB5Y0kpoaXMt+gEyUyySvKXSSxLjBaoPMLsUnSD5nk8wW
081nthIiCjamCr7xzCDQW9Y1wDLpje9oKtqn+JuTBshb2ZfO/56yQvUYzODRQJBPz+WHyWD1Eib8
VAkr4TQ5RwGNRWQQwbL5PpXGnBNllKk97ajQ358gIjv7pjbfPKCwWaMjlAPYeeBjT4h9U76U08h1
2N2zvYR+HsB7mmcGwDWSkVpQ/dp8Bncde4CdGSn/BEVgwIeggLo6s73K9ejLmyV6Hn178YS6dFc6
Dt5hA3Kjm8HYyDTZ3hhE4HeuSKe/6fj8yC9vjt/gIIPH0bmkC/ADNIvvaSBPMdDBExe4I4BRbWXo
nyzoTe3adLEptyZMd2L5KTJ1QChbqd91/fa5btmO4h42Qrd848gLAx2cl0CkibeOvgToHIgcxXL6
eTeDBrAH0SzetLwXe0HALyGEJ7cmWkhQ8nkzZmIBtdg6iqUONJOWx5jA5SfSWVShVjIdGTGNlSMu
1sfe9ILEbMcKQ1/LCCI7MpNyfxk+8LssHKahqEtX5vUBALWQ7q0I5lK+5NHk2wwRkzaEG4CAPxCs
Uk6S3z3tlPPX+UdrWLFYbHtZFz69lZBnMPHOuPM7rN9LtiBxat9EY0LOvqgeDWqKOVzUsKsem/8t
8IUOl8zLE+r2MsX8Z4/PjLgaD6alRD8OZXWG7S9jFme4WOTqGGw2E+R8UEqlfMcSsSlj9YXxxs/t
xzEiJUuD2fmMtLg/hru4lPkGvrOXGeNBIDaGeOTard237zndxaP4iHw8ectEOK5lixmj40rmI13E
2E4QrpmHbkr33yQ/nTTfPrhsY2juUWWlNYoaJ+7RqRZiA2B7ApUQp1WzFiMHAS5PCtoBMKPER1zB
Egc+TYG/wTePRjte+qZ5V3nHWGgGRvKjNGl13lWeZBcXfho5CRs35VPIRDpVBPHWCQeqk2HQHtql
PIJym9Y86ZHAKNTLbOcZ5/BFQJT5EEG5sYmpA9p6tG2TAa+ckODA9+hh+JbCBqIu7WCS9HNe48aM
UkhRQdOmglXeHptBF+6zljqMN9xqSkn3BwlkwotpdiqUA75I9pg3cgFPxusGbZFOJqDuwjwB1ycP
FGTLntWbQmdQaVbVIy723W7nZlBaGaNdze/OXUeLDzPp5sKiKmzJ0YIQK/ToyVYqb4l9HyjbBIXb
6HGI9LChUjQbtgM0jp0YMRlOYyU1k9y5Uj/l8p3d97aDz0ko0GE9GLQBS6pZVxbLu3vM+nhdnD6C
vVLwfcFGs1lH62/z3UfpMp9grLlduQ4PGftc0LMaXKjINj8IhotFKzNQvP6+O2sRNL/RHr3DEKD7
4o4wED/xDVWfpItqsQm+X0hwYKyJLMiBWMCqo8u23jOW/t6Pw/9lsepMtveXzmaUo3+mKLZWfTVZ
IPkK06faoY2paNe4SxTz0cprw+bwQJMXcZhCMgu/p30eiVyDJdecCB9adp32RxKdUn5FUKgaVkBe
9Qt5dHJpsysSom+DtsmkdL9VjM+YZItb7JgizbJY8Zo0cFmk6hlTypHHfO84fzlbZ0h7QNBN4S9R
bZnyZWbGpreRsR6ofugRMHbse3hQDGtx9fnPCuk0WIafSrFBqEcvkI3ewcXQ70D7fdZLyeZnqwyG
OZSl1dX00jiXf9f5ueKt9R4YZKhJcs15rGTGmDdaxTQsH+ZsryVSO9VuI36+RAKOJcaFp0qoBEy1
QuxxvJ6ZHdocRC3hoX6Pfz2AZQCg0ZQwFDcOtddRnvqSo6zWcu1AS7J1m5SWW8+xaRxsOMZO81jr
GMpQASt2yw5JFSEBgTuzr+XQOe/Dlcf1ghsZ/JHhQJ0hSpwRwt2hbnsLFOiYRZz4x2Y6l5gGVRYj
X4MwBcuUMSZRHcJ1xSYbkljmbPjaL61c1CHu1cnKbZQqBzFiMDSI+muOyUWVptmxDuV75yPeZ573
soM5VIFnhd2m8a4CzhtnQR3lZzXenVQzWIXBP+xd2RV4+sq/+FxH85zBGjEswpF4IxzGya9sILDi
3V5fFCMkuCjhxJutNS+7fLx7/TxXk1/PRraWal+BM8cCzZ1Zir30Op2wDK2smpPmoxvrHxuTWg4X
MlfAQ5MvV1rOZ7hxufx0VbfihtkVG65UP0MfhdW3+MCirERKYbOJdhcf2d/Vx6q1JvPiaUBkUT02
gr1aqgV5x21N5O1i8nWfhc9zuFa0IcC9pLrzNPqV6m8+wisZdPeez1KWeZrjupJubiqp9qWcKW0b
2JKDTGmllDoQaWeb2aHkJo46mdLla8l5qRvpY8Hkc8FSA0cvWXx1sk3rA6CcM17IFvdZNnzv/kRf
a9VU9lOWkyGyF4/PH9M1/mIaJmtxiuhaTLs9686uQqxVuzaWZX99lRyS/D1X07/pLoI55tqxGjUb
TJDxN6JdPmvpwcO7qcQ6756v4QSdbNlfpvF76RkrbJ6FaLwctUrgscpHpiYf0dZyU94nEFdvfSwb
qMsy+NskZpkxr0GV7X5w5c2Xa4svsNY4cRdgplBNo5Wq77yx+1hZpqYog+wvchHpkg0AAhQVKxUR
DneuZmD1Vaz4TDtTupp6vHAMc25kzqsCQe82i/XcXJ8yi3R5AM/MLpwURovasfHA6aPmjFcT/cO9
dFgXEYqaiw9suWf/ccuvp7n+I1m8f55tZMki7uPh0Uoka8djMRkvk5nuvk/PwhLNRuPJk2CWpBUJ
lR4nNXwepXnKCKQVF6jyxOgxrw+M0ad6AIWvMNmUIPzJZwiSjYGsQJtEa3/7SDELL86VHonyK93m
KVONKw2+n4hDT5yC0gExMUwWAqbwXJk9HB0Wt9Kx5unOS+hVqIUjU8byX/orq1ntHz9VFFmaokx+
O332+6+WL8dX8sNj1iTZyKxzRF91S5PDdHfmQ2CEqjTyM1/Ld66faQv3bU6Kh8q+s9iGnNYNT90W
xhwWohIuK2G5vhCPtZBXUdhHjSjRerN4MihewM9j46DzgAw2ImQ6PCQW3Y0QocYGafxdSL0aKaJg
JLCl8uDN1BdJbovqxQZhfGx2rtNEc1ON29VO7Qv6vP1UeQ7qmCMTbZcVGpB3vIgbVERLeuEFzQnh
XkE3fjsarMjuXk4qWcSTXQFXbHuvMCRY9aOxVm78oqGmzPYsAhAd2ccG/hRlt8/P3BllNDO+RTuX
t/LtXNu+GrhD61cD4SdzHUeu9cxpeDz3kH7uiRHqTPbd8ZfJdyd7/EV3ed8kMgySmeJjBDq8Xmqb
dymSqSLyxNai4LPT1LW+kph3vVVwgU7H9gGf3m+RrnBt0r+g16TZ0vHu9zej47PhfNxcmy9DUJ84
xLF0ovFh3Laby3Lib8JsI7n85F31xyi3vFT248b9A9jHAWZXXCylh3LKTf6uH55/39XzFqJXSnIm
3jOYTS5TM7M34T2AmW6Ve2YaReaNrz+jVxS7dEMMRXznEcOxvKhLxutTb8HkCqtF/PX9Y3HtP4WN
Ij2b66cbG6e8ApSsMveTe57CeF9Ejqyf5+yIJYtTmGqkqQpoziQjPVkVmAdyXZWR0OGsV4K7WFks
FBYDIVKsjzu3oLmLsRkuv878DjyeefQibOAJIOI3MVigP4FpM/YyB1Mj3dLlxsrDTSGdn9U6JPy0
+D+gJbrlY4Fhyr55LU4DnRdqpWCeverpDzB/+OUBrAvnH4VkDtR0Bkeu4GT14BU1KTxnbLE8eGMg
0hPxoHOaX1lajdW42d5t/raQqnH5xLDvA7J4spuDRx/n17zeCbF600yVjg1h3b02Xpn0U3KEVxCK
zYY73kmXj8PH5i/tw7Pw2zSwLTOf10E2jRi+3BeSz2J4ZC5sxSoxBDRjqGg7MelcaSqXhdf8uP4I
qLJhjNMc14DadIyGQ/UEu6UJBJiUgi4vQwHIqARQpQ6gcVD6heGo5v1DLFwL17P0Kg6Kd4J9ABMC
LJAnxCJlcVuU4aqXYIkAGYAQXKg+bz+d4bPha2bMwrGU7X7n+1VvXbv7btBRBG8QgY5Mrvc1r1XH
gvdisweyEnZCsOd6mYQPRbOeC4ROm9bqQ4Jh4dEzEepdgLwhuu1QKiaYsB3xJbKFOQikSc2NF88f
o2P2yYdxqtn8+Fd6V+PtTPfjX8SmcW7IQ+4FzNQjQOUbrHco4IrStxiBbk2YN2qaFTLQFnVW5/Pt
I0adIRWTvOkCd98XHcKVh/YJMQNoFMYg23PRqEc5BLzG/pzmaswkmdFgsuJlk8EFSA3RAMYhPml8
K1nzhlJBsDoJ9KY6zrUReUAfjJeNKQuvTz13xRpkeghUnV2LqDGXVymZ5Et80JJjAml7w2D6XR79
JxCmjXATaEiDLSH9Z5g4qyHCGzTsVuXcJwJhnWm4P2zLp31j8rF6FGXCPNHhqutIeWtGdaqtcp83
g/0k3BhSAzd8D5aT6gMUSRTbNmBKdFmFbT9wtoixwpjqkNDH0zv9WzlJl8d7yUyVpX4TbasnEy5d
ykEeca/ASvFCx+xI/UGoAPXLsgF4z3j+eMjpZR3KGiClazAeHIQiH9DAjbkhi4HJIquW26Il9uY6
5u5eoR08gxl7WhVdQACvApcWmASQ+zU4wq85VcYC5LjDSAXwW+OoUrZ1zIQ34oYyqZFRdEZQzGLV
F0kZCktwKg/sCa5b36tXJ/M0nR89F/3JhBTCzCVdXOJZc6rCBtH5R1e1K+/K+c2w9VWKp4shrSz+
67OAKmk3c+jtc3tYLl7Ivr+upNrRv/PWXp+PM7qgf1rXz+kqWyAd1GK+mJsGatsSok5O2JIMPsth
zsBDGf/CUvOAKUtZbs3fp2p8i+hR1FCdYf7Jkk3TcDFauc6idOxb4Ibcjm/y5k+6dUsMByA2E49j
zl0/zUlrBqagD+fvaI8Tgf/zfccXySeCmloUOOrRqXhFeFvmqXalz6xDTE/6I1Z7d72PrTqyD0Yn
3LmaLj6ZLu7HEey9v8X8ztsF6Z6LGuU+cT30Jtc9vaqQ9NM2xGLDq/pX9j6z47Xib4wY0YACZc2b
xduYa87serCXyJKIBX82C6G61bjgK6FvJD+X5AiN1K9Qm7dIgADX7zJ5dxHMmm7uU7jM1eilfbv9
rnhW32rvR+XNsPL8j2OVqzpBUuzYSQQGOjlF3r7Q8CeuaasDmicfw/xqerb3dbXUKihDki/x5onv
mH/rPW7laF8jy7rTAhYmZ9ZvH4vUhIYO3n/BQ1hO1aNqntrI2NOi/UuD00LYn3A5mI8fDVCPXQTQ
oFYFy2veGDGQ+MBh+q5Oo5uivAN71mwouZVwU/VQPrjXvAqHuW+3fYZJ+kpm11kOAW3ZTPZcJEnU
IRAY605V4+aWFYraUklgVAnLyNg8m+fZrW6k8QCJ0HaMOMOc5hAAErv67YdY4NhdeaKDP+2uMoUt
BOddvXwoM5Gy2kvwRQEb2uN2aDnzZTynaxjaxRTfCmqpSRfto6FdKcSJfvqaq+1n5B08TzQMUf4N
wzX1bTU+2I6Or/wdZPCZakX+XrG8/0W7x9LNveinayuGcV9nfpr6tng3ykOisuMpuiAO0gJ9Zbty
xDkQdR7Mi/8yn7lGcOcJtqcB5BcQ0H73lX6BLGtrKR9xDTQvQzi0rSYWWlGIVPYrn+pfG6cWpy8E
/9tPoI9pj5E3wi4aRb+/F14gHXSmn+Qoh7f1NGL2L0bVK5QGDIfo3Ch5yf5agg70aBgdgZVK589s
7fs0cr+7Pi3ryNumdmGGlCwkmiIZkCvjc1VmoJdDCOCm2X1lpSruO3WCWpSyOQzOAhVs8h2b2W+O
yo89qi96I8WjB7EThwEtPo2uFEk9FrIF3/9R3MK5vPiEnQ5UZKv21HHVWFFYtZwlD4j9qrVp4d5B
Fgh4413OSPnNhyqEf9cTmNl/9jetTGkDkujd2R/CxvjVI/uaW/SP1U1FKZKagjXdwcPHqRL/m3Dv
JjPaOdo3da6PjV2dGicdrH+yUP8tNDmMXO/VdPEP4lVkWk3qVntWkcq6iWqm+hyGOseUvLI2A31y
GiIwBJU9lPFpL5jUkt0srNSUD0/e9TJ1t3kHmNJZ68/gH3Ywu1HKcEpgkjIEltDQNZOzGIbAORib
BZ1c4F1NismuomUYBhoHhv2bTT6lMX4jt267AVaFpVRnb8ZmizrZU7jQxOeid+MYpIuvnzur+t3F
Xae0Yxb017ER+dvH6sd56js+fBGp2D6NKiuMw+GJXfjB8jPbjFH9KOeYuu++4zRip9J1cMmVLpPm
GkWIxvDLYguKF00RcMN+PkxqEYyqPGKj7aJBRnEWlotOs8mhf57ai3eeqELTx9eGbETVuixlxqd3
SSTdu6ypgdwMU+PUuejfEsHoshjpmJ2eolhBZVD+aRSn6HhDjo/LImF2etFabOuHfSUUZUMusJlt
IOE7kLn4NT1cwZFyz2Tun9srmgJpQsCygIuOlsgwHVx6lAgQVmFwuU5QGBx+SI3H/uYUtO52EXYQ
hAxgTUUf3UGAFFX48wwLBHLHZCk2C0pOmCp1p6rVT/ewHFSvCL6gQWl0qvPbrpS61JVFEHf6BM7S
tN9ulQm1LdEpqTKtZDX/Oi4PH/l/C7tdmRSvI8579fVcjcHUkf/V8NJHpZHiceNDYpcdlR4Y8/Lu
1P3ooPPnLMs6kk31S72F2h1QySdpQ0gztW9CVTNW98x/EGTcJk/wS+Dgj9u43ZYzRrC2OQU1o2hO
fJ8suKLe9dv55mNtkyW/ZhxLzsI+zBr1WT6LdszIJigkMehmET7rOp5TcYGDzEv1kZ98pA6t/bWS
5NWfk/YxZJN7nrVUF7tVzW9NDBDkrjPo5LcIYn4m1KEQW/N+cefo9zrHXSkKRgFRAzIJBdEAYSdS
/ZTgCWH0Fd9FvCfOzxfGtvdyLv+PpvNaUlSLwvATWaUoqLfkKIKK4cYytGCOiPj051tOnZo5M3O6
bSVs1l7hD8cdR/WgfbMPOX7G41KSbUF50mheMBlvg8bBTIvWMz61F5NckSVxgie6Y1M/gjoG7Ude
gg/JJ73W5uHloJ7CROWNNhKaihRHB18DBv/Hu3+vyR6S+Qc6mvjlMZFn12uoIXsWeLDmXbR1l3v3
2h9qbefex6b56fdQdgS8CAiQnA8gFu/YwwAEM0ZsqlthToa2B+lHn6nkspP7oLFA6jcCAPZoBi2U
gw5YDwfqK6p5UnsPZEFT1ENBCC6+5CN5aXeXNtlPTdoKj23edznEJ+r8km+z9asmw/YQnz+q1dLI
rgipIBK4NABGtLwtgKweo00GnYiu4tlt028naRVaeGvepfKS7zKdsrK7W8hQinH/dwiy31XSknDi
fUCVoSLaTJXBZ0jtwgahpHWqROpYSQspOQqKBq6Sm4HRJqtGKFQPMqaFqLDQ7OfdRGAVjG7YhsBP
Oj7B6w43Ld5zQbYBjJ6eN9p9VtfL5P0fNmkNXyUr6o5JH4H1fEclcDVE0dEVUEFi9aH74w931oGx
c8rC/gcfz+brIuCCdRCtDz5ODqAyMtHOkeNowNE4B+xe0C2Y7q9xIQJWR71jbVWmbvdgy0ONguoB
YAFfxeQHrQjVxPBrSAJJzQ84ZE5AQsvoK0yLVwkOXC6HXDCAOBE5CJKwkChcIHIMbV68mUbeRVUB
daVKZNj9YvgXco80i1oGZOC6OxbsELhFOIMZP8eZU/0iAEMuRT4K8h0pGDlJzlJOlnvNDWXYzTnd
kZIGg8HXpRItue1s3rgZAoPm1suV7BlbUXKWW9IPW0xdIrPwgiWnoHLr+WqFIy4eql0zkOsGT97m
T0on+RDVY0HwUSq4Y9RxgZFQReEcynErKYfzsBG4h/kOlxMYwJKPctF5h8gno/TfMCBDWQqBmyXi
j3Js3F5EocEdtYYIFnAn6Y4ADxIWA2ML6qaDkXzoNnBc2663FamqDNs4tAtYN1gScv1ENF4u0HEq
P7ftM95nGWxxLgAVeaes7cIg4OyH8hH8LMaJiC0AG+HecgvJYGY3k9ToO5e7hS8BZ8qtbnvwySnh
cZ5gW2eG2Na3nDovuE7JhM126SkpH4T6hrvDV95IEjRsuGaqxwRR1jaHyjOEgTQXSS4haGDWkxBB
RZOVb8szEmx5AgV8wCNL+AM2VpJSVfouAUTJx51/t26Lmwa/EoCAbo83Z6UIdEZLwSmp22BLeszD
JT9Pxs1FqNyEhRJkvLmgUISX0x7J2fD2rA5ZH6rOXDu503ZPWQmugp8xc9g5jRlo01yZKqmdltcd
Q1UlREj/pYWfZZ/3k6VfI/xpiiTK0giS7Qj5TQjMq4fuTgYM2CZQjBa1zkFAGqGs1rPt0thtgUqb
x9VCMcwg2QG5kVWBZhTS6JYP2tUY+LmxMvzRCCAAbBYA1HuTmQl/umYQvE3R7/o93mxzRjAyfAiU
YG2+1mrki8iUDO7peWDXZCY5tz8DMEr6ijpHlgHWILPVeSKTMkhGSAMd+eDd0kpYnRZ3lttrGgNr
PhhM/FFCD2eXm3wvJzqiTsSRsibRv+Cx4xIBMomIZ00nCExFp9eQuNCx/r0O8yBemaHEzlV80FHg
80nfbRoEGWmXjeUg/JE+qSMCtOSR69J5mK673SaJqH4FAbotMvLbsoRLnTAhCjGVARhGNYHiH3kg
ZwHCKQiIACPjWFhRKq3AWXTWAYPoySyK6AjRPistxuMLmwlXFyDITOXy1Qb/V5N80NSyZzJzKS36
j4uZGQnvFrgIQhACYgp43WwGp4d35b2hZTF9FZAAc3kkyYF3LaLnYv2AF4EeljSTtq7vukgTQsaz
stoIIoRI73oErxfVVEZyEGr0BYoQ9kLuI7snNR8H2XTOOl9pWlEkHxlwJItoLLAQ1eZLZx2xCoii
HNpVX/B+5mxrDpBI4TxLS1BUcmN55SKOCyMyA5n9RbZp8oNjmw+P5IfPvCZaLBi9c01Urph0FCT0
yIUWnJq7224D1khbj0o9kOdSlH94D85drptcZY5lMQNKzcSam1Fa9mymOAEfZI7chL8YwPtBkpnc
NZY90DUWbHTXoTfzJjPWAZeSMGza8U8xRq4AL93ywfzDXKzFJMJGqk2CnQkaJYoyLiFL+IqvqxnM
tgRMiS/8EMJnREkRyJIoC3kLIzPwR8SmNRsGIvtjWYXg4VoEUolQeIfgmVnyA89pDh4bWQXwYqIm
d4I4VhFczTevkwVO3/Oy2R7eFkBCwM1s4+yS8qHyPYmZ5AMsG1CA0CLBr+8aPEjyDwxc+TO3txKe
OzwzhGAkfDVimIScB47EGkcvv55uAdsBsTo0lRFsCxrhFvFH1UMdkk1INgY5KznLzuA9R6QKPDk7
zZggaBUT9i+aeV2PfacH4q0zEFoJWoig8rd3dntCI/qGCvqSbHNynti4cISwyno01T26rj/LRjYF
iXySXPRJZ0DWjgqvNZKNMOtgKAf1zhPg/9NHnd1vgZpEN5voJ7/kucZhaH1EB6ODpfOYnUvcYugB
ErfZ8wG9RxmLQiiWaDFxr5kyDJtptpXwyaYNzZZ3IMUiiOK4THghjSHMyIWV3GhbooJcBgJ2QqZS
vkIU9y4tepcYpQRll6hOLprKC7rzfNSf5+YvbrYx/0VSFdUDG3w9EFBsWqJ6DSXQknsv26p4ldCC
4WBLLEb5uQFfj5aDE9SaC8tK4NVwEgOwcT480x+VqIFyP5hIgCeSW/wwkTScz+BiBQIBQJ9I0o1l
8if/xhkp48SBB3dRfxXWX05EhJAEDRDBfQB5gBepQkDkJNzFBRuDwEfFQl0yo/9/8ZhyrUjeJYW9
B6c3rXLSfZYCOtWIBQMLX0uuIKcABYy5QTMoFnXQ524H3XkXx/vGnDCPSUEdnOnPQHYUoesz9m4+
SlY4cTanr7/bBFywc0QzTnFH4sshF4B3/e1ByXGtegqQRkdh1yctvAYAVj9D/unSFYUszX/qWDZf
4jRRenwNcmRnDuxAkkOyaR8i7h4uoZjBSpLKc8dxId4rmxa0YYQqKeZcigtjx5YDvJRLwjZ9mikR
nVzqzE7C5bmAYUO8EVV/5MWBM5RWTm/ohrUg9qLWcYfGskHgYeaAbhiXkFGRBEOOiMr0tYEiTbcU
FIqPizLjCrYQB0TbpmdQdpChiMq5uj1OSSHRaFS9Fs1CmItcXwkdhwjhW1ikXFh3x2pCMXCPjKLC
ObwwEnSEQs1+DVtxVyQ1kQB7a0f+VYPOZ2MGKiLmvzhncc58/8WPc6/wSFKCK2ee4KvM1l1N0XIM
IKwGJFMu10GFpEJrd8IsWNI8KSowCXTgvPJ8ysbaTJoJqxF64JMCmJegQY2yIyri5EMtsrbK+MY8
sDYOEeGHBogYZEtx0K18FP8r5jdADysSDjnmRG4V/zMipUvQTJPT5Qx8TiwSf4Fml5dKzO2aWzeR
u4ihwnNdgj0mZShdtN09iYE8TzCztj1CJpDctcQ8SdilzpI4KAkhW6cB+C+aRUnWJ+JJNihpCBJy
VBdboQ9v1SE443lv0CCRlkDelVjJKYl7EsqhvFt7SDovBy3lDVns1SIvkbauxGreAZcMIiL4Jhwu
QGzzEP0fqZDVPPCGHDUMA3XO0w+i13xOpe1LtCER3jbG9ykX5xk85S/OadIjohFoSkZKz3UfHhSk
IczvDHwd4F/9nhpZ3kQsLL0npOsEasL1hGY0SS5ffpKQV5Lqd7gIUlK0UA+G4WDc13IkJ1I4ZjU8
m6yRdR3ImuDJhCyXJADCesZZqqCt7AySt0kpwJERSX9xLR9xv1AUrqao2FVrjqwiN0Po02uwcCX2
SRSVzFyqoQaVAin/mrNFdbeXYmIyXMKIyomZF2MfSzgRkbsG+jHMxzrYS3N0tcv/87XG8NjTb9hQ
0wxnaslsJeYwsQRmspe8nZdztk+0QYXaCMON5T06WcZO3GvkeUdrFKo3l9CTI2Tn5ahxwHblnffm
SE774Esu+wCR3XSPduEjuU0TxnXnc3RsrCF8svHXbwPdCw+Dpo2WpdlDERx/NeeFJzpKmWSKzkMn
p0Yb31XsNx7NT2AkTxtSvcssx0Yw1NjD5nhbyxghJ/vsidz2gVqa60uMuDNwE3YEJ81DDFzaOG/l
+xdSBvrD9lHGlO4tOscvdKLAJHDuR3tHZLAR28c4nHMVox/7brf+Tn4T/iKCrDd6C5LUdpgWfmxC
Ek14C0Sb7PsVqZ7YpUtVJyW8FC5ozuod4CGTwip4r4P+0Fc51QJkadihZALDxvjgSC0OFBehNXwF
KO/kFj6DM5zZnH4SnIvg7p4DKSUDdcw4B/QoUKqaqbVM+SuVPag74i86ZsW4RxOQJAQldHTxaPbB
9JeZ/4uMYbulXpdSTZ4vJaWloGdkiySaffI02tQmSSqZKlSIqO/OqPXkBDmel06p4zJ7Najs2F7/
YeNIuphiww9GMCn4ojDIyyU52kowaZg7ecCAqbBfE02kBGyMC6dGQfHuAFNlb2QH/CUjcrUkwpgU
8pJ8/go8zZoxe2XqQOxUiJLfd0ATgDIUaCVEIWkPaFZAimci/iFslNlP2RQ1/F8IgXNNlSCSRgHF
Alnq08qSALWMuTVdtY1JzSNFIhkliAtvMwT/SHIzqVO4oVXCrpdsHzQCZJs51nxN+ZfUSazN8f/p
pCY5AjUJeZUkSocxAoJ8dLRo6LaX4zmSvvVU/rEnwWfFRE0/shcz8nByYqnEhKUhgZXKmuYCnYNM
lgB7I4cPQcSa2dwMQHSS+M9mM6JNNqOOlOlsOxZpRcgVwe8aJ1SNItVAxCRR5TSOv+pV6mqqkrcZ
RTb43hQCFFA1LwbzCPqW9N4ma6d6Cbj6XGmkSPq6jfmlPi5MzwN9iwncGqeTL0Og3IoZjQIka5k4
+47HuJcEnjDun0aMaN1v9YCJ8KTGhdhB5SFXkpOljEBKQ7dtAPnrwohtzzsbqRfHsSw4DovrBV2E
i7NYrNdezFDF8grTtpmY4/7Q1aN1S6dYiSoEQSJbOPs5/H1vsY7Xokn4RmuDGTRLmHxOD1ie0n6Q
7gF1NEE36ZMAylZ78Lh0tJE9CiVRmObFmpORUUjiw44mK5ESlw1olph4oOnGiLqWphM729sGCA1J
gdETCeKSYwFAbV+drhvNpByb4eYkUYEyCwgltS1/ieZjkzUIl1Dn0kpFRMVKNinHOaNslaO34biI
/RinuaAyvcrPz+Qeg/Bce8yb0L2ayX2S71JVAaMxZhHQEg1yHv1BwfUJvNlsF4BFRAeB/4LvuAGw
XP3dy/VrrNoLBkJ8nnwig0cg7FwuaGFoogstJTLNBnfJxOEZTrNcAenysUYpnthigt5DihuDcSqS
1gOpXqh6aK6yq+sP1gutA8nw5U/5G3kQQHSRBnTQ/P0h+cW/tFFyMSxE2Tb/9fCE70LJwB0ANuLy
CMwAV3NHpFVzDqpECOiSOre9ZvqmNJfeGxM7VIulWJlI1caeC4dsmTaG/ypFMhgjkbxJcgmCA9Nj
APovbqBI3gLVR81GPlaSq6f/9IuQ+a5O+1my9c+wxYlKn1BIfojFpPKBfYHJSI5CZ9NL1GFO3iVb
KRsqyB3ZmllwcLzoo/3R5pO0ST5XOsofgm7XJHOg8x9Ip/pKt5AeNYUfkT/kRyRHI28rAwo7ys1U
ijBqqN/n8VwK41nyKinepE/Y4JTkSKWxRTJv9RmIa5wQsSDbkdL9kj4eAWn1SUogQSGHoAyBTIzr
RI4D+LW+hQUnwZr8XKKEBA3Jvujq8iSwcrlcUjqX0rsk+qa/XLbNqFTCoBwcm9LFIMGo9KA7lOQu
4daz9+Zx32tTSadUcb/ajNPkyhhcldacg+X092s43nT4mWbUaKv8RFNg2AIRuEmv8umy28hhtyoE
vEv88yiBcWHAaI88bcqHp1zyGG0Bbvj6MOmlgPHok79JVblA8iCjLDT5Er0Z+3KZpEfP4pE1S7al
Ulc1AELytgEVJ40HJPMPk+dUqoNfQskcoT2/TlHXCT9z0m0p+zl/freHRVRE8Ncl6ezRhjg5bCGS
meH0QzOPyoascW+Tfp8ogyVB7EIJ6k0+8ba13ZNIQ0RKjpyp3DxySm4SCXlU/C2tXRlIRthla5E1
B7yUVKrpnnv6HhbXMgU74FBxkbCw3mM04iXZ5EJbhz+6k12WCpeNIyallS4KFcK4k0IAPGSYwIJ9
yO0GOhxAthosuF+yL1luKf4aB/RcQBU2ddnh+OUsU40N7a/HYpS2CDxMHyi/XuL6Io1slo+MEdoe
GX4X1Bd5IO9EdS6PApvq3+mvml5Y2SSEgpRAlCS4UXIdYyomzkoyn1/FIbXUjfwWhBPpDvgV3p+O
CFs1BZTEjMNE3nSHYoT7nJIMkdNxPIdI0uTdmT1vBxKJ5ZfHgqCCUmwmoj5B1r4m/WdRkrJKridL
sZwSLsjyZQOXnPAxeU84En00YlAbjwosloTBKZk0LxvKkyntHbkpclTUfKSFOQ9YE8Ahg7iYE7JJ
bTm5wtrJqXPhBrv9SEpNAsP8cLQqKPWAIeAD3uw31CiUOff2m4pGda54rHe8x9U4fHAZtTTVWfJ7
aX4r99XRSftOkTJ9RS2jQ31ATywpaTPad2/CbiMFl/u1nui9f3DXM5egJLPvKp/f0iVydaMqRiTN
6oUPC6t5u5rl477TIEXuR6ud+8i0TWf03qHEhoUMRLq4hdJT02wk3V1j13daql2GXb80l+5h1Uch
xMe+m+WRO3umzgOcvDt9vepYS5i7uz7clqy/2JyCj68mdxhEX6eA0664Ye5tnrzpFeGQm7HiZ/v+
cXxf6t+VuupB7Kez2XdquzahA1NovHHB69iq8bGcfhd8CnYbHHHDqWeYe6PIETeBW9X6K6vCRnJB
iASFYDmeL/T14Qsre/y/bZUVFd4GXb+fVEzprTcu7shtuh0Q6g+rws68Zq/1+34+vAwaDup4dsuo
zNITOyIleFDnL3KTydFL3/H0IXyLxGGtf/yO14txKrc6oz2YiA9quI1s7zWcjt6fgBwPz3z/sHpY
Ch9xGHCrKqCyV31wssT//DBAiWJ3slzMY4X4yhpCUKW9IwdlwaFFJ3uyDyK5l1zGB3A1s7OJFGNY
hc2QkgWzhR5Z44hYO8PucJOw2li/VCzUSwYH/vNzEt8WcG2opIir34dkQJglpH+wckQrRfGRuXK6
yByFvZqCQZplWAy46qoIKq8I3sklkbgliv8SuWT3lecfrQOkBISojQrXiEcUv9My2KGlDjRQNPKl
FyTiTnLhwE6ScgsC+Id1JDFvwTYPaAD89jQS66pL91CbyJiSi8C+hvhtiCqCv4wwr4qBseL4BZpQ
h3dxxsce5dglMnQoIKFZ99pIsrzFb0d8bJjZfmPGdSawBHxTxUUR1judC8L4hBhJGYUtEkPhBz2X
U8gAHkqbDxS8Nfsiy7iMkLuGptiDWyk8UzhGRpEcfERYMqC9lC1OYSnIF3ycnt006xFTeDSPcpsu
l3iNSZpyJ5tDmGkkh79MgH1RiJBBySsJDZa0hTDEkTmH5HtA3yjxoElJ9Hdb8WcGOlLOGf84jIu+
2F+Kga74KPd91fguNPjKeK1f7Yev2U1W0tdo2iD5OdcXHT/ONvlEHdjzD+QPQBqLN6jBIEZjhinj
G7HZoUskaE1KDOAdHPQXOYhTCBaU+YOYpkkaxb7AzsVtbQaPBT4i3TH4YAvECMRGH/ofMmjYUg32
A5YvzsaoMpCHyhgmq+IPmzYIuw+AYoDFJCy4kyMysUeyAO+Apgh6YMf0QuPoCSK0xy/Jol82XHdw
t4fkkJwWivuJ7vEpYTPg+i4H7SGTMoI9AgmicKYkb6AdGXxKfNFQr4RZ2BihA9rDipR/M9BKAc38
+Bo1zjhiV0/dQylJyC6YBBQhhwxgDA0nWUfYChFIgMZio4MTXPWThRe7CfAibE5S86PshrNFE4oM
vUi+ii4NMKDvrENetELYE2D7DvNoswop5h0aCFZndu25Pfv9d+qgT38IrvP2X4Ob2IPDFJzIeumm
FkZ7pNCtlg52gTx9yyQhBWpYmCMwacBvK1cJ6mmfyQNdclrWIHz4DSD6fga1TRZI4kvJCJUso+HP
9B9ZAUvdwAmo2GSFTggVZNo281yfdckYWXSQMZmIxcZ7hQM6D9h5VSFONP541d/z7+w8rAOMBid8
B0fYr7l3yJwP2hrXVCjptzWowFP8GB0D8QuuMm11Gx1GOTn1VnuZtzV8uzuEGDyqaKC0CEY+fJwh
auc+8oSmdGnQDClo23wHLaef3NFYqqFaaSjgQ8v5iGNx6y3APfQvWCzyGzUoDdavcU9vhAIYI123
jLAfggmPyDyGeMDuXiFauV80VY0ymu756DV4fTBch/kL5jgc0cuwt1NPkGa7dg0fQWPRwRc0esiw
HyfgzUI+b301SvsaegwHvwbCSkNg/xdqu9ICO4hiTT7QuGANYMTpQ9G/GMxkGkwKSmH0C3BShAYJ
RdGTf3TRstX8rkt1hQN5SZD5XRWjvcg9B2jZ5D5QVt+xun52KNgam67dRuFf85b28IOGXRjdk6+N
g7TNOYhfZSUqFaSuEMitDn3ErgdIuK0nn2HhEVg/CIKVcAj5fGyhjDuHjZ0K87ej4aG+v7p5GLgn
B7tDt/gHzhagv0qWVfidtPYvqDoAagNxqUyOxD2UzrADBjkyRvivqxc9TIfam/YMZyuvMYMn2tW7
5IYeonksKOqILSxYTyvt7/BDKrg3ZbBAVz7sAaD4lXP3HeUd4QXcFvG4ctVxM/kCP+PIZfSrQQm4
AeMUUQnpJCv+NZN6NirQY1QFLEIyy652pP44eVskP3t6w3kPzmwxdG2GIMoSq+3g+gmaBFp6/EXK
k8QD+DS33upMD5RlkvPixs2elJujcywyGjep+gd0wvNRh9ZaYwuE9+n2w+tDR8PlkrZW7+izQNW+
MwMgqKPN5zapbrCwSx8iVCVuSzSqza06+grt+r5D+63y+j6AducNxzmSI5ZeRuUfV0yvGnR4MF/0
gDMz8clNBC5p5UvjRqojkjpzJDvEVoo7aaprZJ4KzVi+S/h+EaT7Lr21qkXJVfgUQQ/nQ0KhuKsP
8v/CEFgCIyI6rGqDLi4YhBQpdQdBshG2gzR+jukyIVW+9/R0nxyNlnFywTlIju/R0mIn+b3H4BFt
u3QdALKPr0yNuHjMfppYanwthK6oYzTnmQFe457Stsy5ibIEI2lIYjpNp1hC7F3VG232F6MLWDJV
zPfkhpsdIqyQWtkm0VoFtiLNli7KWbwXowCzwjCMUjCudzy0OPpAhScQ0FdaQlW82Y2paPygA6Sg
hSFhSV3f2VEuqIODUoqY+NBcBZszvtIzS3ACMaUN2A36upaUFh6BHVHUPqGtcBvhsgGeFB7gDV7r
jRZTfPzbRx1zSdpglWEJSdk4w1YbNCeqeyNL38vzU9jqur2+/r3abn9wn+T65e48J3sxM8dv/mtd
k3rSWD/TPgsPKyufTU6jUuTCK6sriq8rEbI8Jns9YcLQpcerYhl2cQCELUZ0g41lhJy7CYVe/DMu
tniMCu8CjmG0lEACs5g8zqi5wrWLCPFCjPSeBKtiiImadQbUAP+FnxAxO3F7KZMyukcY7CEVKior
BCeunpa93lYTu55h7ewZ7AFkpzGsoHCHgJj7ipd+xPbJFtMh7BB/gFidg+9QeYbfX33Kc3Se1ohU
7XcoSY5RCAxdXA04kzssbp5hiE1tUDANXqZ0eahgywvghqob1OOmXh1dRA7QDIH2DOXYQ8nSXoMu
p+EhhJpFMXrDSdXmXz1Weij9iao3TGlsaHBeQWOsWiC5ctvW0UJ8XZAGMZ4TjTWRs5WIoebc6aeU
DP6mD2R/cnP3CKWpD0aeRqfw739dBMwGYtp0TlQ0eH67+dUYXuI3Gix3f4mjTFBFh7id4iGCMQ99
vluI8IbXglomRsbn5EzV7g9F8Qb5kqzKGrhOiznheYcOLVtfQVPltSFmBz8Fr3ELNhhlmqXsjmwL
+ywfbIX83kT8BjQEukFwi7kGcNTb9oVm31mWUDusJrhPhf0NuxaI8pZ7jd7uN337oGTlOYBXesA0
L+3PoKdgQ9JGHg5F4MUBJM4XUWPw+p0dLMbcxVUW16w2lUDPV93TqAPuA4cV2tEzUI08Z1QZ6Ppb
px6yE5fpX3wY5shaIBJKVYEb5NsFCI/6I2rIULjpwMBGQ6UTDxZldbNvLTDEDX3pV1RMI2QZMM1p
TRtnJFYO9gNUv41LbIOdGpCqLxSB4+Qv1pL4asQqixwpQQ4YhXYsimg8bgQDviSP5i/k7N5uvnga
HxQ/SWeQQ1EWGrxV1pbiIqqWEykfH9tFRQI3YE54z8eQIwlQ52UuF0LCh4skkBsIg8UY2a8mEgVW
2jCY2mMG6CDizoR/jBy2K0ZgrAkXYv0frHzae0Sx2t/BySNI0p0CV9aKWfhAWD90et2TK4b20gvE
llxazq/wqf9d8dViI+44fZ1joSWOSBp6FzhPEHpokdN1bwyOkTL8g3CvQ2zA2y71PPtAnxafr7uJ
vYWxIW9Kcx7jPxwW+QU9CvL+5ueU0tmlzSEL3MWyaICkYvJhWuzsvduqHl9STT+GcPO5N3kE1/88
K+1y3nK+xuTCBx09VO8ciAcPS9u8s9o8e+RjKSIXA9QATvA/vDeU7xNdgJ7dh6VBvwzxNBVZ69y5
BYxVHh66CIWZR2Qnq69Oj5hXYLTlx7nz4n+ZSHMi6AtiMrNmiCQ/6fcHS08IYUfs0h+wCIQh0Rli
vHMuzc6BfofxSbUYA/TpidF+l9qI2/VMXiFK9/rxjyeNt2nOP67IyV0Ha6Hofwn+PAnEeGpw8scQ
5vo651mvIR8EBXB558zTWmdrnGo+4xu+SNCTSbWejIIYI8gDfb3rREh6nFINvU30hqyXPux5L1gu
OLh7l6A9OAUtZlDRPrkuGuvveHk3Sh68t9/qGGqonu3qmWEeAuXk5hXjTsLszqH9B6Q0A6x/p0JF
WwncXD88hXTe2ZvQUcGNHA1QaW5/yBefg1zvDJGhtAskpo4Log/+7/L8odaC3kGTzp6c5vo7LJk+
iBMeTk88SOhZzBTr7ueort+dA1W+7AAqT0LFLOPMbANNEpzmZS6DSrw+linLOoahyA+TK/6yYNFu
ynXUaWYLBjl3Y7GI10szXsyk1Ll+jcMQTSJ6+Mhs0J8yi7iBbsPS43hn9vij48+T62ub2Q3jrQsm
gWSBIApkVIhKFOCFjGbwji/CJhOnVwP9rd0N6kq1I7cXg/axKDd3jQ2lkv6XjpFj4h2/jJXQlELH
V2RIPhzt2BNxbEJyz2QdsJOpyL0tZJSFx5PhpPxjM5QViBb0kXfcIPA/IAOi9TV0dAHmSca6ELRi
HI09BxPAh5GH9ZyHaHAwwfbMOsZ6fDWOziNYmregP3n76F+yC69THoWHW4DrMTqetsWQiVwDdBpw
/Yk2vm/2PPIFozCMUpBi0kxW8ZOGl+hILKgkN6UVQ52asiFpBNUmmUSLYN1DiUuUjQD1WQt6tIjL
UkeFFHl7ZJRkOgO/A69aF8mR8LwT0WoktHBvcGW2gyCf82TbqPbG7OrCwBIhCnpRYUjRNl6jeGUU
sUIv1cD+xab4w/ETGhLbC0/NtMdRPjfLcGmj+ctFJdOy8+gd9BEfqofq4mZdKABpN2qMy4ddaGPH
6MOmgjWbwnH9NScNZt57s7OPnj0TJ52C+uJiHZ4mxnW43rVRw6ikmGph6cC4+2y0gfFkF6bPX2Rp
2CG5PT8LjBJEMjLiS56S1qx38LDMwPGDne1KkSyqOxb74uNnTYLUbs95LyMRc6Fo73lYTBSP5MFC
gVuya3fdW8PX4MSAmTg/7dZx8QHdtmmM2lIR/hhrtMpquzp4GFK8EKODRg++i+58bh2ucfNswRxp
b5YJ9BxoNec+uT0nFEGvR0UG+VZ09Zmlt4B75dGjvS2/3hljzKP/maG1r8E7wG0C9ndulc/wuhN6
OPJmyD9rCChVKhQm+BB8ozo76C49LvHlEt85hy5zlrsJP6RdTO60hGCFPWzYrcvoFlI30RYDJg2d
gOXQTLpdp4X87A7FZSHL9IAwd40jjS5i+seqoDF/oL5QLt7XDbgVPbRPrVM/EnrJ5ANjso5Qe36/
USud5gf30dx97h4EEsgfcDsPFG20F6FKM99ABO/gn+D3vYxLpZ/34/vFXa7gxvRdFUGbTrCfXsj7
SOxuYm59AK7H8B3c0tvsqyE/IkOplhAv77QjwRee1+jqgspvKYM+j9LgU+nti91o2k/yRNpIpKwE
kYOVP4330oXmUdBuI1HMdezL+2RmcB9NadJW3md1WbWs9qRmcET9wugDNj31nvss9AKXdEzno8fi
ar/AdJwxBzzanfU/mAsgCuxQD4uK+FgD5yv1CfL0tDRVrBNpkHX1I0auNmcOAA2WLU2z9x95MD2u
T0voUCLSKQLROlSuYnzyzNaOhrABwYy6/cxkLydyymOGYogPswbEgCi2a1BIOrSRB9rNAfxXJxps
41mDnJmgCKFYm5TMXA5miwnjlpEnveEPoWGFJpNDIzIEzYLtZ8zektC0YfrVn9Mge4FnwRthqLB8
II6ZVEEljGTjp7fv9OeI+TkKqC428ruZMZkwnmE5fvi9WU6eSnfJhOWkiKkSBgi4jaLogRM0vTAe
qeYZ38/qarKfATcV4Bst7lbA8KQLiOXRk5HGcXQ56gdVX5VmyzllTWzdvJwJc4xPXPCxlNk7U2jt
wcqmpkBOQC/ckr1y8GJmuqQVAZ/MfaRHJjIM9V46cz5YFFwLGYxvWfT+hASL48T/0TjJDFgoSG0k
FBRawAivO7fJFRD9a3Qf3XLj2DRviyMi5O/J6+h8OnqLAXxpFpf1F01HYnvTZH2cEYQHo1bqn6P5
cZph28fdbfChcL8keWU/Pvp9fslqgCd+EVzH5/Er6+z1mm4+6IfxsvjqzFmeqDFCVSMPx1YDWm5v
rpltJx/vh8ch2nQ+R8mSQIfGfVkDYppXTo/Ah45DJjWoeQ54QrlNvVHzjtvr8m3tubYD2Lg1rM99
+Pa1sLMt1o2/YteY7MMTftyY9y1DbQ5P1Cmw/f1+jcfXwMbpW+sdZIExPACIlzLU4HmmPfI2+P3N
irTlt+GlUSylml2OTu5zhKWPA5iKnijdTP2bNZxbpmxw2pD5Qd+pEGbgGu5NdXhxdkcayt+ovXol
Hff1VySg9phw3vROSuMHRYgtbUqG/wSpImygkber/O/mBRoezG0wv+71QY9Gxo3JM1NlJpdAte8Y
RSpJXRiTj7WFWXcKH7OG7XchIupdR7Npk9O1tnqjgdRJ12BEPckxUFnimbkPeh363Tcm44fo8ocs
7Lr4AwBIoYqmE8LzqEjyydcpE+QlnGIWEcO8F0gvdd6HOWejTyGNDJzZhpe3xRPETJ9SIudjJQDA
SbHbTLVAAsgYT4iYBHwquclyAYbR4EqiJDIEyhYPcqR6R0zX9CszpDP94l76Bc7QvKIxe3e/gM8E
g62ltNGB/E0U9C/pmuckEuiMj8RJ5RJ3A4bJiJXfQGXJiEQyFZr2CK/3R0ktc0hmmCCWR63hcapA
QoY3p0Xv2cHYNWfYUXCZgL2JUNQbUeSUWEYv7GB17PbuGbbxMxqWIfW5rnDc4cnVwAoDi4My9x3C
wUTglS7qil69WZuVqeEhJOgFq2bKmG/rUGXgCViP+UUT4n1On4+JadQ1LxtmxDWiZCPkTOOssOYA
+Job6IixrOzltACR5zXZl0Hukm9mExH4BwHPyDmomNyL7w99NFiw0DEfIupf+0/6II3hE85WEx8T
/G1OBdx9mnQfB58eUGSSVLKSWNbYLDhb1Cl5iCENMOUpg4z9VkUIA3wKcpRflHZ2kL/G7OhAa6+1
la/26HkARRzTGnyn4P0mZSy4DUCTFJ4N8PNn8mZmyaABeE81RiwOZrQ6e7+BEtDb9F8DRnH06fbx
AVcc6obdC2rNAlRlTgOnkGwDeXJsM7hcNd9lVXo995Iug3JU0laMBJeAbowPE9g4+gvi30AZ1Alj
ErIiqhcMWNECJCirIjtVQB/3Ohm2uP599YSqImRkcVa7rt7XmN0BBSJSq+uqT189POO0+Jq1FOSg
UHr6hNCTX2PiubLaM8WBbH3/O/+1pk/qXIXdEk1KirU13pKjh5v/KZ6K5AjEyQGR5hx9XaYsKQdz
hIeCmiwb1Bvo1skUBngbfco1CXAx/SRXBsdvo0GqC/OVAuFGQRugn2mMaSkgx3n2D6NjpG0pHaAJ
0URx+Ey0IpkWRr0hCj0R+eNgn9z9NtU6niHtDfYCF+YtKLKrARbei3pAXwR1E9QFkjYyCiynqYgA
5xgNFKZoYPexmopbL31djPKrcUKgV7F6fp5yfW5bnCBizejgO1cgZy/abZqsG22hJVfGWRpooM11
9QkpLRcd6zKvVnTscDhtBZ2PQbb79VocBs7ETAebuMhkXNgGuoNlhDiBl7NkaE2TP/QYZNGXwQJb
Gg5797BRoOk3UacnAUGrHSI9WwoxF+TGCfAP7VCGQJuWyKejxMYgCcW0F72CbopprS+Sf68ZN7m5
WzqnOdL6nQy7j/EFxVr0ZtPzgFExncjcb6Opwmh4ji6Hppft5DT/jJAEgr3YNXPVoca0IfvLvmKt
RbcJ8m8LmSIgvsDGZY5AKxsf1D5DJlIwRm1YyzV9mfq1bOR7d3SQ5pf4EB+jfvoN7rTjKEAsGkHH
Dxf0692GzazncB37VN0qyU5NxtPzFLhigIdrIXPj7IbcbAStc/qkxo3fTj+7gT8SOg0jdoSmGi/j
tumGGmPreXuI5PCMN2w+JNNvzTIaMDyT7fgMvZR08Iv8Wpvn90H2cDXJQC5RY0uqQzEKxLQNeaPm
hggN4ojY/AfYakhTqPB4DVB6u4c6PYXX11ZpTxLkE/Unc70UNgEy+QW1WfSJHzBGj8xz1VEbrgd1
BeMSYKW0elCD6VOKm+u7I1rIY6no0cGQpiZdWobH9MBBjGmomGK9dd/Rh1ou7jsuSy8BLDxB8URn
8RxR9WBQg2cFmH73bRchphhoUi2Q8HzggPGgGqSqhFn6AN9ubrW0YQPAoqRTOSGmtnTiYPeIyRt4
vOWgprJEESkCAo82BmU/eoG0eiJwWBUZvPeY+CfQBwozxxs9Ykox4TtcMGLRpk2w8t7+a5Jj/vxr
cvM/ms5rWVVsC8NPZBU53BIFxZxvLMMWMIsB9OnPN1bXOae7unuvZQBmGPMff0B+iz6FT+lA8aZ8
QzCv4lgikXjiSLzGrYEM1qEJuxNr207V1zEOvMNikZN5+7NUOXZ5jSvyftrsTLjXokho3kuXm3NL
q20RGGJiuPpyhatMK5eXflzCSPCOY/HjPl9mjTNlaONYtn0OOXdyA0FsyT7Ec1oyUKo9ieZ0Aw2I
tfS5CBV+xHmKvd47sohV1rNv/zuoIzV9dK/eP3C44YrOX+KCIc7f8N/CZm4dPSO5tJIHWJiZDn4Q
HvfYSKorYB/8Ci/HTk4uT+6V/9yQJe9NH2CL7Yrbq7bW1a+2EvlLTovpX7eftvAUsvucP/sgl8LT
ca6RoYFH2SUzli0aZlt9hCXtjMuHjvM6GJ5yxQZQoyzBhAPQOk+K7a2JNUgdrKEQu8bYO6Op5w7T
NcUCo1DwaPE02oUf383uIUI70qmwObYGxqAInpkNkImF5ryGoI4vcv9VgYkAtPOwbB6vB8HkG5Lk
bGFkuJWE60tsDU50JnEai+kkDi3Dq0evvazlOdbSguDiQ4BJF0tuuxhjH7Kxrp0CnCNTx+thBUWj
Zot9zjs8bzEse6zsDhaCNNlppukYiOjRqWP8u7Sbi//uORvD5wB/HBRL8m4j2SlKoC4V81sME480
TxWSjh5DDBs1MLihs1RuEVChsQSV5OmwTEaXEOdqEqEtzhwcN2K7Z7Xidfe2466fat/qmiP8m/tf
Ep0Uqjls73DgJ4qPWw/sXGZa8uvdYSlRO29fTGLebSBp1U272tojwf+40y47dQzEk3dbFHEhDxnc
aVsRdjRXty6qn0/AGzpAWKNn70QNR3DvY8R+W318jBSh7e9Bly0shL3X4JvV8WMEAD+sYNIPm500
e37dU0dd8ECcIeaEBu3sj4e16w0zdKI3K5BUiClA1K1+s9N3GjxfbN6wKmQNwXSbe+Vd/tE7QHsr
KeLHaFuHTDNmLAb2ZKeT4F7wDtQoC7EmHDFrvWqHYxYDgEeliXUzgwSShOvRk/Fbo3La6lEacAkT
d6HBnhw+Mx4LEHqZ3obVErYQyteIThqQTHIl//zefxj4T9/oMNudbwbeelinxhQcvUugbfLp4wky
uPffvQWyHbjgfFLImgHBk32VVPZ/zxAwg9MAljTY94SULmRTd3OaL4zXiC9HYWhAziFJfejuTrQF
3zSqb9K7ucT5Pzl1vUEYlnavhBlQRBeQ2mcmPjiFypPmqNbGokZ6J517J+++Qg7qgZwzvoCw8Se0
xuYKzJyK90IkQrF5Q6v7jIr2JfHKJZZtkzeEHc5OhxcILBgAerY9hrPqCCNTEsoyQumN3L+lYi/9
e4QlDKUBsVztcvppA7J5lvdPwnTwM4t+8clv9e7Q1k/TfNXqAfZTiajeEzj1vjUoDMjZcSk8dPBN
+O39YkL/zzsZTN8VKDOBhVvcZdvY7dC+eW1/fCR+/4ketfjz+1ZJ6ugN6+7CeFb8CVGTkONZgJzJ
bYHGxl8v8y4tCAJ9cEDvfebaoB40SDb9enrmEEz8QZXWqwuWL3Wc4/VgiW+OevFxFzXNsKCKFit/
hjMYpHPAn77eQNhoQO5Ivl6+XfnRQyGUiD4f5AVd82iKksxLfjJQ7/vh6xyZ4dBxjqYRy8nlJgyP
68QuKBpDFn1M1getInwpvSMesY7fmBCGTGxHEUuVwvFwMQy9hmSLrMGSnpgw11hPY6KDS9Y1bqoh
NA/CEY1bB3KGRmvz57/Ai9b9761jAjZipFplpkVb49TF0dFGc4JYmJ0GN78NjK0pANsHbR0Wo50q
haWNltZZ/fZvVjVhI+cHC68+CStSQspiMjvrmBg26EAFTL2yBwcDaoiOD5XOamN2WE7wVrYB6wf6
j9P7B4vsOj6lp3YOMkgZe/OxSR7lMYWpMWN53apzZ1nRFeqANVtdUObSt3u4c01N1rof3e1QYy0e
Gjkx9+Yx1SZgcT1r35o1QBhPzTMPthbfN27jvZfWnia3o0Yt28Ni9PYObpjWMSc8ZuzjX76qDc+6
Ysbd+C1aolS6aJw4/87d+c0K7pBEnoFFbgmB446Yvlo6c7G6RK+XmLy+LU8vQv7CItOuArWV8RBy
nG6voYRc1wEPCQCYwB6KBf2VuowJfkY9Xv1653X/fR9QUNV1YK7TtenZTD3QB4LKXAz3OLYnz0vw
qgIilDVIQqRwW3i2ElelYZxONDPY9rNNFsAb7id13cfDuN5F3pWwPpn07meITN8HJYWahZ0qTvUv
Ykwop7hDdecD6ZJlx4VcHLaw9TY7byJ8DpXWpbahBmEUsF5SeFMiCk/Q9mGcGRgjup7+QrLkAwqD
0hJYNTaodouRNoQieOzymSDIVL18U/KUjOimpuDJNVbKlLpNdKe2oTlZcEjkdYQ84bdOJd6KHmqK
7RKgsHEEvvSxG9Rsn0+wVax6utfFBa0I6bWnGcBJlYcGpU29wuX1AfBzDuyX32oFDWxrIHX2Fb4+
fQPqcAGHp+Wc6veZWisOxz8iQUtGHkdwSujxOnt+PT5DHx8x9eMM3W364BWoCtghyClQQq3oFzXu
s8FF5A8mVpnojTOMOUwGIlWJ6j/1tg6Iy0+oUMAxa4Itx18zVojEXQfVP53O22l2XgEWQmMm2Cb8
jMA0JsrOjA1WYG5m2py9++Y2+cyuTgA45vLAteVlkpshSEI++NE0ndgzdfbtrjEy793TU9+gdp3d
KO+RkJATqECSRzYBnU+4KJdwu3BCfuohaQT8dSdrUgQxjE6fXSW40ozXtviAEpgAPRCg5utNjzFQ
9KWz91MHNJVRPb1BBGyijgYP/hYyKEBbNKADPEvO0zLx7/9KyDHg4H3hFi410FQHOVk+Xp5jECcV
850vwi02Nowf8fTFrkBSfi4ciCf3NlOFE6QG26Hn0p7gkIyFRPagtXzN7lAwVVaPgcJ56dGpcT8B
I0Uq/VryTP9M6IKpm8EctHoljDw+fnz32hxWgJtYzAiHYJEqSSPzQeXDXtH+Zec2IQXea3hdKfDz
wZ5HQn0nY4f6DCgMPiiSVuEMCQ9XeMSQjgDQXHqIDZa9UCs5c9CkJM+CCkSsreo/i/9yhqkxiApE
4KE+5o8p+MAg4ZRRWvT1aNF22kLSkCyMIbOHH6lUNLiXD5u+iC7QRMOrQ3UykYQrnINGGzPdQHzi
Yf72P/SrM7vPRd27Bvu/QGeb54xchBkEJaoU78vjNLAcAFzuVkwbztPQXDhzpDgFg77F7FIWmRac
SaBLLYwhgP9f15O2Ke1Mvf1rQ4NwoSTiKbg9OqTWPKERQI4e6vj20odmlRgWGPQmWqaN1MFFazNi
NxxsBuXhyR4BB+A0tpfMiXL+G+AihgyTioa5RzePE90JY1Em/UKTCOoh0RWry+wLqAm1FLSShiDs
JZGNiBhnSTni0St1pgXpxeA5wOjPoEF+CpaE6tPuHqw2qVRLsrf900T0wC90plu0CD5saFRYAJvD
q9jvThXgZwP6Ktyv8Dv67Zn3+YZVEncbZ4FZQM3YM9IjZytIL6RcT26j34Qa9emZiHwTInSE0cCS
IgkiazWGOgHJlnOacjiBXz0oxOccxI8QNO6hhp0xYCtoIK2VjGMoObF5/0hDEqtoNaJdsFbD9z09
O+HTjB08kgzh5C1l6fhc/JMWXqfPVqeoQ2cdIE1ZX5N7nVhYflSx8Ymse3oDKCAOBF5q41VFu6K1
QjrFyc8hP0/XbsRJ9u2kLRJcputtuXgowW96Yx9uKDQDyLcGtlbRmfwg9jmQeSo29GOX6L3X1pEy
ycGkZ1X6Ttz40dVjM/7Q4gHOzEMVcAgaGubEmEAG6/GLFWnKQS28z57Rm8baDNhT53yKQzcYBd61
YAEZO2tQ9L6RM34E3e/Ojot2vgabBV2lNRoalBwzERnfIv+ZvCdND2rktAWRG7kI89DF2UHpXAI1
hIJNTq/W2SiRNb4lIPY0g8zxG0hWnTZxge/aRI2vbYtjHDjr4TprQNnCBpq6FmHazUDknDbOY/IU
qk45pbi3Rzvk1qghLv80HaHEqXvpnuh1dmnW8KlqdgvK5S25o624doBzl+uukvyGl4U2aEB0X2lr
48Jf0Vmxau+61QZaYukcdHmLzMw5mVYHHGfDuRZxevP12M3A2CN6dxAHa9ahJkRjhd4sRRNNmMds
rA+fQT65Jc+kDn6pwMUz9gaQYfSl2Zdgyazy1VDU4fcRHQiwimpKLxBcHK7HHGFNgTxIkuMgW+9N
ehrXKRAQWp08Es+sr1d03hwfY3pG2Q2OSdxglBV+YmVidY5DCxqP+48gp62G6Byfnw6ZjJPfoB5i
EUikKGcEMKi+jIboCLrEHd1UC6V3UhCI6QkCbRB5UAvYr8yJd6pA20ScNdSReF//se0wMIWZyqSU
aGQD/SHFAhZNwi3HM8Iage2QWM6Cdc4w+ROzJfn1c1wh3MvqtgUM/A9XF5pdYr+FncoZFzu4wEOl
h1kwHn34uUBQQr9WTJ2QI663+4QF+inyIHGXMLLTwcrKuT4+tFbu8Lq5TGxEL/bsFPESFJrAYNeu
22LC4jI5wM+e5RzEHYplpi4lbOwIzoj6diW8LABHqS7+7EA7xE6KP8eaZQ13Ps6RaO1YuIUYKzJE
KDX4L4b41YXk7QXuZ3xnTSVpcEfhgougPRZeMMU3ncYDjtTD9Y7HXqTEn++QrkCsLiaEKs9cFBLu
RIx4YK+OjfYdLYqFMPPFLafNOXvt6nRfz0HJIpXzAzAfCkfSudDSxd9RsWqk1SU93wo5h+N9wqnW
QV8ZEDDHnMPdIO9/caCBgIOHHI2Z8bmHsqgITP/GuBUVH90ZX/96CuJWJ9Pi8pB/SaXRx7Jp/sBw
6DDRg4fSn4vh4HpE66dvrBryX/ILcJVYVHdPDpqLZkF16mRXfBuenTeVLHbvov6UoZSP/8jdg/Oi
2gVYn9eFr+7WU9LzgGImUgbvOGbQuVjYY4hwQ1Zca6qNLvPzQr47VRdVcMgvOCuEDRQCPAoxiWNE
9yBGU96Iq/p1Ah4n/Z436UHdB7PuEjykffGnPj+4pNW5Y8Adwn4vwXPD6e4+eUKmLUOeveTHGB5w
/z8Pvo0UBOVIh59KjsLEOmybTv5P7RnJBxyKhFpE3dgZkeBE8F2/2htToKEYzuDggpxco2EAgmwN
rp0zavAm+ZLqQ3rGvhlchGxIAQdfFZ0STFfUkD2FdsUEJWEmFwQ5j+C2d08H76IHAEx6gSNGUCxA
Eha3nHVfqVRYNA3wCiC4DXEzLp6cneHvcuqmAFEYokfUHz/hW9bAYAqCKywXcB1c/3tx/MYcentF
4ADK8pkfI1B36npCB96jZ6yj+oxv6W2OYFICrGYlc0caj7cQK8mhGFsCxQK8g9OH9ZbJpSfUi0DF
e/IVghnG1E+BVVFp5pHiDdW+OBIhq+pfp+agldz/cblkCC2OuPKErCtGj/oaGnZPQGGb6oTWIUQ0
GgYsuxvgNMiPCDk59VLOHacteOW/c3TqcWwCqEbUIif2Vt8FV4KsOpDQRg5XER24BLp1cBsyqzmD
DlU0Zdfuk8WWjn0LgwUSHBK04kRy0XDs3mkhMnXJ33r0VpiJbUUHj1vAjUg5LX0BZh9b/mVqJfbU
QCLwFp7sSeiGOoxch9bRPTovKecs3g8nY18M5cXPELb4mMjyM38N8KGFH3yNmsQFYXeyDybDZvSb
nOkgXU8Yn7oALxMO4zMcHoiMNNK8bWz04D0l7xsFmJD5cAfELK0GPbgP1G6zrxuvmXwoiJN6k7ef
GCqbXSUToN5t25Mn2F3iXmHmSdlvZXYXO0TYHmClNByLjPv/PFMQM+mZuJPTCKiKlb6Jtr8tXnLY
GZGc038lkk1NTA1M1ld7DcojI4ogjJ6TQuJO3iFnHa9grJskrdzQaAhRuxiXcKFbY+a4kIGpH6lL
wpfpM6lTAhiObWQmCGTRo+4o1AcV7voDmt2nLQUdESI7ZciBEztc5n2+IdCkGEA6p5dFrdYH9sJW
+agENt1qEh3mLUrbAZuhZXs/rvDINtn0X8tXhB/r8MlO0F//4yDEua5ZWqtzF+YK1S/9DkpZvO+p
q6W+x38SIl/7EkhWAaa30t9xsqr76bZAqoq+3dP/GKrPqAU8bfj49jp4cEctzya3HvCQSEamK88H
nhDYskRNF4yFU6+WbF01gP8PlKIvhDHPeSO1iYYg7SOsM6EuHoNmS4wmGrLHTI5wR1ySEGUP4RHI
eszKiuTChmv4TtGOctS47o6xITMNA8xuPvuIe1sPSTklwjVW2nCPDmsPguyJFq4FgVMd6H21j/kV
0Xg7DlUt2t4NTF5CkcYuybhQxjDeX0KrIuRtPeUQ6V36ABUrddyKoDdoK3fMuMVZAY4eu3kGYYIh
SZ7ZHNITjcc/ptL0MkZNiRqsRWPVydgjzAmbFyr/efoJ3ZS2MccscclsaF/zeGmWX2bHpEF7hjcZ
eY3EdnLZToivgtYjoAQRo/QSzS6TbgobJOXsxh5C0/bYBYeQIqHCy8CAO4BM0RNSYD6jV4bX51/6
i7Nif+b0f/gO8xnJAXwmTbjMJIrOyvBC/TPmFW3+16Opx9vQHyPsnCBYskxipSf+eyYmtpjVyNEA
zXkG52g9VVYE45L3+srDZsEOiZ/JAe4fRytGxpuRsDlPiv0nsec2uz4ua6HaudGKgM49AuXjrw9M
8eP+S6TH7cwPWVnAvW904algTgjRMQtKLhi3cjQdtWhWYYCaYWQ0Xo8cRkOD9RT5CHOph0ALDmzx
IrG5siVsiZPhLnRuKSo1Bi+QfoS2n/vqC5l8hUGHjx7SRiUgooxLas7hwrrz1t5FUS/UEOKy4U09
K/80BHqe2iFokajg8AiX7vd7CjESOu+UfhuIu8n6R8RqX/H7DkEsF3paKCn5YLFhr6eP7Eac1bxx
WHFp/jwzCRjhzeAtK/ig0JIOSro2LRohHShy/e9U7UCnZ7npNt5WO0iTg+qKwC9UyVMh6uojQgEU
cnb/hI1sVR/ehRNMaLJBjWlmhy8gKNIurYGSmJm7eUZwt7knUBXlFC9k7kvagNSv2VVLAO9XZw2V
GklfZA6tvpxyHsmlC/KHDINQnTiPm86XVoXabjruiEiB6/a4bYW3zOwd55cYZcJPDWm6cXevCVmJ
qOwum8uIeU+yDaCI7zLP2kqevl4ezOc8A8WmG6NjfrEp6AWTaAEL74D0vGCQ+mZM206dmKEOFN4h
nwx/y3/w4x+kdGHInjjJD2E58LMcxrpl1xk3h3cRqtBokaCD0bGKsWnSbOl9/HuHQDaaSisoERTz
EeQlO34m324d6MNvf92GDs5RImludBzXyPK/XsOROxNxOQBQR2l3rcQI+JqwIoY1dW1S6j77H+2j
fk4kkTW+dqoO710/ghImIRIq3eeAOIVHdgbEVcbrcQunJg6H/XLNkacEsRzaQ3OYD9TYgJHqVVDI
J7U+5wCm9yxuPNb4FQTJGrozx7RuOXGHDjzTTWtaff0b0llcdGjXAMOSB87SA4MlMSHllXuqP4i/
3FAe7A16P2QPgpPU4YtORMtft9+7euCurL769R6CLbuHJq7SZ6JEDhZXMPQmOHEdjN2Lzp5HO/Vr
Asv6aAY+cF3cIjpCW295FXmJ687tODOuo6NFLZOnBgzBs5U5t836k/3WZHBEOqGtlLE1ZAByJ8q9
iwCYNgXaKyPR0fFrYQnRFceHf/QnnzR54SN3JvrW7NhRQbMSfVS9fGLC846fN79yoxP70i2hT/cC
OgBdAhLPffsJcu2DfF8a72tx2Uk1LuoIkoeSuVvkmyLBAecQiaQw98H0qRB/GPzLKC1HxRJl17Nn
hNF9TJ/5iF7iIT1I5jyNfAIa3v+aLQ3y4TE4cSw3mNcuBbHhDdYsHwD+8G+kPnK6Jkl6KmqPe/va
LpMGeE7xNktn2Qrj9+CdPEg5Oo1vEX07dILUi7dICfQD8EOt+/k3ei+K2escKGN32ozEB00I6I80
uvYJCfzZePH83TD3Fij4HY2uuKSh58XlA3eH5XdJShtE9Q/rZeL2rmqYTw0k4p2izwn+kr25P0OU
baAkMCvI5NAOdO2d1I7esTJlwaDuZo5e0MzZo8+85J8OLLuwzD5btMOiLCrTloh+49e47l0HbyhH
LV8fOVfPmHz7NdT5Gd9EjSWa8drme7Q2xuCHl0bGOP4Cb5CK5DFvrm1aGd/Bb6gMkHQy5ek/JU3K
bYiPmxvaFTc0e5Sc5NfQjuE2XBKrnye3nf6kr8UCEt05/3MAWFCob2mgqD2I6YHOa5TkjSAbY/2/
nrpNwzr8cH+AsTnlwMlo10IkIsOa2BvK+MZXq1idP1iwG6jnHiNJKdL3KSSn0MFERQluUGsb/8ho
qsM7fJSnX40ZcvWZfiAjjoQK7R7RZ3k2SYnYCaZAw0mJ6ZFpjZ+X6Q/CDuvh79dW6U4+ugr3EO5l
3buj6jh3ns9r+/aI5HfJkILijVU5a86/1onORrgmT5AKdlrZsYtLTBPaRE/uXnXszkvbv/2WTy0p
r7PqzdYN284riQDmbI3Kc2Q/A9Nsv5SIhp/68fVn7EAiuUZfHL9uSOj4NHZEwCr0NqZvvaKX2f0S
GYX4Kvffj05DeGRr+0Ia/PFvVe8IoUHz+f3WK7woNHTa1V5/JeZlCsj9MDo0C3/84uhN/w6hGkRZ
LEhpwCMARYH4DEoOlpVP/VpNWgi7X75JuDFUV+ICg1s1uPN7rsQfVgMJFuT7IaMaXPfsjFRp0Ip4
zUSnvzi4TzRazYRzRSU+t1QLWFaXoHTeeZ2cyW6lI7dX1LYCxVul39+5ITYE+tx/X1EFzwO0g/nq
II5ovyDdtOJ6cAf4mLg0xIBPWXRPGSS2elnBBoU/pLUdrWdhdXfMlP0dvvsjqQcfCEYLFvScPgId
98UdVcIByu4Zqh5tMo64ZyLlwg9NO2RfqFve8f3czhGAFwHrf3FOeTFr+NsIxWuFs9EnAFYDzs7I
Br0yqSAtJPAnYANzA7A+9Q2OR2z5RnDsM2lYi+fnPqvg3Y0cg8pZBQjc3tBLDhu60U/fYEAPX9vm
Hr5+I4NtLL2r/m161ELkHvSkHYSyIIK4hZ2zOrM7zP6GYxtUwezfM/hG981zYh5KVDqV5w7T+0yP
T3bySe3sThqVz87UjB471wY6ZCr/RlWHHVqlwbRkX1eW1uBvEUWt2jWtgNt12xXbx46O+68QHkeP
oKKI3SLvagODydqzcO4eEcAZ/+b1lJvkK30+Q+W4QF0F195pfzXPAIDYX0caVBeElKkWXRER0E7q
3XsfCspBC0DW8d6L58W3ohK6tnn4vlN6T2/N05VE48QDNQQjhdIzdkJkFSJ3vbsejqjsRxLveaRz
GdI3aKN4ixpQwhvaUyoCbazDpW+XlElo9hJ3WE6q8LsvCbiFoHDu2Fjk1AOzRwVRIachGgf3ICgS
T//KHoXXz8oyAtahVninWGJfZOW4syuHTItX37j5MIxEcvnH8YTqAG9ypf1jf2O7u63ce0Dg6Y/K
C0qtLtnjV45ZvUsbpgnAPq0mJSaTTt3jQhXpOAEs4JLKicGM7AVHUHPnog/sN90b/It3VtAjGrXg
Rsr2CK0jlYBjlG0djuAl+vGsNeDsYXLq44hD8w+eYdmxS48sTvig+3qG/B0FEN94HdlI4dg0IFax
Ejte8UxKYushQ5DOyj4PlEvkccfkyPPrXNmE9KBZVUP1H/qOmx46rNc0Z/DWgL61Lf8680c/75/G
eIsiGl8+ICNjXpVhEgZN8IXPCweVopWQ/6YjqWz6IJV2K6oophefyZ0dZl96O9WnH55cKf5oQTL7
xu/IDPnqAUpJvEjPLIipMf4RYsdKRS5SBfHxHj2m9QrkH1pMRD/2cJ+ZlPW9oldS1MzOG4q9+9xI
WqPm72IvK04MlQpWpuN6AO1rYghoKScqlQgaQnXIHrwjLspO8Aog9tG3iYF1AArXZUKMYH1s05/m
lM+Xd3fa4TzQF6AwTyynOIjB/+FLcMbAqafKmqwamSwUHKg7gkpqcNg69HdZK3AExJJyrJL8K+py
vtxxDM9JBJFDZ3Y+ep+9+4ktHqLGMxCC3xCYMJTTVxfGw5Fzf5+ZO4ZuUXBIo5/9/soBjiYZ7XF6
31/isU7tF+mIh+8ppTNPb51bruYhSibTAYK+g8XBLmFpojn7DdQlRH43KbQO4FYLQvwEw7IPfaQe
JFk0JycHfKHggUMrgfGybQGR0to8h4wZxOaiodcRyaOfelIcSpOdb1Ekb4xRqI1pfhI98w+bsCus
oXuAedoR4613cKeDdAoM1kPqAzd6Fen9H62qx61dMn1oVfVoagsTktxFSMpl1Njhe92pbbRKPs7s
P2n2oWNS980S9jum1fWBvpgF2xXv38J/0v03ovyg7z9chni0N5C22NBqeBRUTrlo5Yg/q63o6rZr
GMoYm1f+AwMi6hmse6DWfkaXS/tYBmreYz4RTAVTe6k4gfYZ5bC6iMeyvBoFKdYorm9CcsCcAbzx
Fb43Gg3ZPcDY4NR5Nt5xQcg56btGt6xH1eT0nZLp9ES2Et/3H4hHrZB3urO3ktXXBDq+x1jpigtL
O9dj/SW7ZAEuCdRLJtUlUkDljSVveH3ikcDG6KP4OwIUARCzQE1o5inntv1OIaQ3v4htVjf5TujI
oe7Up+S4d2C4Qyz6zW0zfD4GFNxVws4Lsei4/zFzbH4Iox1z1wMUtFZYTe4GF8R34o6zcQ5kY5fe
QIVdTMTZO7j16s2v++6dOoIdlXCnvnggWCn0IvHpcd8Yurwhf8MWtw73yR0KlNy+J2Hr9GY2X5JU
14dft+k68Cc4C4lM9IqfAj0dqG95h4NJUG+uA/mnfDCdKUgK3or534MHNPrOrpMrX0lgPoQCF24z
t/Iyou8ZAwFtIE7iIaBDOr6NXBTRXPFEj+4TfDqjB88JwSSOmwRbjc4DTJZS3Bwm54mKWQ2oLdr/
CQxDTnmA2PKKD++kEiBx2xip0G2/IesB5MwvfHd6kLDGdRwx5L+/8t14OWga2oeRucgBLiX3gk5v
UCXcHnmtOLHgDAZ1BV4uNwiuJjskL5ScZ8mWhsjBGwE7yAJIcAa/wR3ipuUdw19xH0gzYZ2Auts9
449c+hKlJmC+vdCJVQPk5L9YVWjas5Fs4Hly7TJwBqeRXODszgVeen+Pk+90nyCl5slA+V9xqx4E
slGVrdPj/ji49dRIFtFYX7xn/It8seMAdYRvpVUC37Bb7G3Eax9MfujbH24917vRHZiIz448TOTS
XD+PsSt3gp9g+APRBbuZJsAfxF5cJy7NfwGOeZLG4X0NL73HRmxZ+W/5rQtcE+YdjxvEig8W4xpw
S8j9MjTkM96AlhfopvkIfBM+yqVnAcvLO3Qho9ESwM1AI24a4Ip3FARc3vO/RBJ4z12bzEJ5fRPQ
oEcnAUFT/uP155HDKAN/x+kKoKprcoM1f/VE7NHnQch4XZS9H25Xlw05sA5MdPkAIhBTBjd3hU9k
MMi7AbSWT8Z5HaJ0lY/4hnKHytH/r0Kk5L9gZS/kq1Q0hn2uwiQ8Rbx5+BaQ8/jHJ7hsoJrkEFtv
m1afUSRXLEGxtx7/5wU1SNDfFOXecM0vEanYC/j3IwYbDwmloe/ufn9DFIl6W+iuMgFhXoC//8gn
BQm+4zlwnih0wV5dOFSTv8HLT2KbH3EyzaQLcJygYaWvANAFu/88IX2PzsV3ViUQYQcVv82j5SaJ
vfVjJneQO7/h+fB4r3i/FRPk9PxshTsZv3jey69CSqPJYi4MvqrmMxi5exZaHLKBEf4JgYIBo0bn
iYwj+fsitrnFgMdRLFWuQJ4VQzsfcZuQ6yDaOKHCZmsljA+NCDZP79nfdGYwb2le0V6VsQIwEssD
5jEDQXGVpNfIm33DxYrnG2Wrgst1yChugSVCLUM9Lo7BjFKWB8Y3SxxPAUyeFtpxgu0LJB5IFfxf
7q5cqc3bIbbBMBiLKP7WF6eeln7FDchfEHOMvkCmhoKEJR/Rw4t+C2FR8zXEORiED7SxYUmgM8RI
lbsJzsN70r/vqhGX8PdPqLztlQwB+SjgaYXykqfOd3GGZIz7pGIPqSuZK8gWvQwPhQEWIVFDK2GV
cT0BLDMwGGmZIhIEhkUoFokVOb8vBuu2R4WDX/IT+rosz4rkRgBGgeAI7xv0WnDzMz1NOuWYVzWR
KJngB84ujC65QEI0sRziOcBOJtGDLAo+lGfEdPp7d+lAyZeAb2TzfWSy0NfkG+I71FvJddJU8czu
NqvBp2GYAGsnODozV1bEBdEds7gnUP8HuDZLyg+OJOKixdfmlzCeligImgyY3GHsLXuW3OGV5mdy
f18Jd+HEuvcN2XCgN9G3eoqZwUfabvIO2NvxV2ssqd82rxRLhYzx15d1gHtEXklPcnvwmZ6ZyUz8
3bP+Vi7m7+UyxcSmPMGiBZMF1Vut+PL/LV0vhhHW03wb2oNcisuLaj5m9eBf+n3InBH/44eU/+JE
jNlD0Am4s/JMxOVQbGXkGcunM3DgNGc4gotT+mKBDXjyL+nOrx7uDMQRPUOuatWnHZQkqjeRFQ3b
89n771mSEiXvGMh9kyXTShecd7AbJpIqzJh2/NDC1SYjc8nmdfhD+sgqIZZ6i6AicQjYm3Etd8SI
M14mTuhsoh5tmoXMiccsswmRkkFV/d1QaQHL6AuCw35PCkwkpuHyHQqIvgt5Hlk/GjVeHHe73Xkc
J1H/w+IkKwxbhhdhR9F4Iwwj4mTCCumV2HDQnuQYAPE9kL8ZEPzvg2iGO8NoWtMdUPj3Yi9LqOzs
8luGz6z5MM+yPmYoPbP/JB2Fns4dgRz0YdDuUAehI0xnqLKWKKHdWd1m5eaygYINh4u1G6oAXmmk
6FmIbapFvrH7K/pBNr2ZrFlYw4cpmiZ7Z6TQzukGUAqdRuwLUA5oX26gsqa8kdtHI5ecYM4A6ZM0
z9aTj2RSLOihmE1EEqczNPuLnKqc41XX7dcHt++kVyo28e9S4eErG0TwMmHOk/sEB6Ee3R/2OFi6
sNhR8LC+vN6xNXRWTow6D/VDphA6xVJGWDoMyMW1W3Wpd4Af0RJhds0CyL3pO1N3IV4YVMmDL0VZ
lTxm7o6VmDYz3bXq78u8cLmS1QNKAI1CaC3JpytECJYvVCKsszc8LfVdPmrRielzbckR7APNnxQX
ebu103enGf1yGk9H8ZC8HRrEYQVoAzsU7HI8PzkfsqMo9OYUDFY5GZl9Z6UzRFH/xUrW8lfK4UEZ
BO/Exsn7RAODLVFLYS9QHc2gi7TBMtB98OcGwDMlIEoXeFNhGZ5peU4cTMV+3r96YPvrfdX+DhwS
NL6+u9FH5/m3/xuZq5ym0zJPlDEWtXhf/bZ5pvRvO6crh9hThwP2sgTlB1MxJuAofl9Lmde8K0Ty
4KH7LvkVm+vsHblAVFGEOUtHp1PF/MYtq/DsNams6B2uAymcq6W7lUYP0pyGROkj6hojeIW48lah
1QXwvXvJZwuKX90DTiNqHX1zqMb0dAseBmHwYUEI+6pAKnKqfKMJ0NFY/zSkaxUamnWZVaUcR+yL
z3Gk3rS+Hdpy7S/l8AZlTX0NOZkwoHIWG1w3zwTiRC+o6ocPigQOgCjanlJnodrkDLU+oPKZMc6K
PfUnRxZjRtWNs8slMg6lExzlj3H1KYI3WuMFggR+l+2fhUH3cduymQQ7xglbP/WPkcJY4Jjz3Ng7
e1fKhIFNSVceiZ+cPQx2A7iTbTTKZEKrXdDRNf5f5wGBw4bj27vTiE9aD5G6wCCYwJevQ5rcgKcU
LSJbqNgz5bRfz4rlY+Mu0FBQtjWcIFhLoKj/kIinyKhAvPjoi2/imjJBAaHv0AynNTAGVREH9KMZ
Qqz/HsAU/vPhfV9jI2bc4v1J4aUcmNwUWZBNuGNdLeQO92AKwUSjuNlxC17d1u5VhCcQ/VObRZ+L
QxdspRTLVJ07KpD/Pv8ccRE4FkPB4P0ooifPzQeC6USBOMGHt6jCajMCGdAgX1QBlNInCqk/CcZp
A1Xla3V4+/rUtnHlEJ2TBsehGSsUp2i8Z7o5QunKLNyccfaRnOUfFgtqzCNqzBHuLC0NtxSnAC5O
LNEJxDmR0/RtF4ir3zRbLrh0ImNsw/vn5Ra5wQ/4LNwaUkVMNBwmYKMR8aFV94pb1B8B2KK19PXW
OGE4Cdch2oEu9+5+jiqxBqLLX0XGKX3WAUL1H4v/7GEHvwWLzWkDugFOhGzFCOl4L8oNtQDL2gea
2g01urYC7qH53YUnnF2hrNsQmfKRvftzvpjhic3ud4a79tpAmYTBDWlXqjroECMjbmGnyBnjIJKC
pIZFw34JKgQbEk+31J1gFIOhL9MWisc3hbhhQgUUMjumiDBbcGA6HWCJIbu1hqw1O6i+H8xOCnCp
B1wzxBSQ7bsIvXgkCFoxrwH6A86etRbrGKPjHbf9OqHGBhggCM2AF1d1c7y9igBvm48TO/EZGzkh
8IFTnTbgI1J6QVwKUShIeqsY5InKnlMYxresgizLrfYTN2mIF05bgX/vADpSM0XD3P8fS/e1nNiW
LQH0i4jAm1fMxnuEzAsh4OC9R19/x6q+0d0nqnVUAm2WmTMzZ+aQF2UzWGGaNK4szpFxsjAhnSY9
KLSCt+TL8d+lvqUAeXytRmR6OvzNCLdkxjgX5ogPrTxXBhEQXE9ClAt7Q4jYiyc2jXSjUNOrjuGE
JvCka58ri1gjHmUaWFNO/HIfsyY6GRBtO4/6CNC0K85wIzjrzi6CcZVojMpK2dq+HeaA/5ohgz1M
eX4Kp67kKrECipwWmbHYWfZKcLDib9baNoI12qp7NaSKDyv9fa6NqIMRGLxtAY/rf+65K8OOPNdL
s0n06t8aTOHqGfQhSJvcsPysHsoPs0YFLnFGRv2HgLb78hTfxfMXyqLyIEmK1w1t1C81Y7Edqu3g
Yrjp7rro0dW1umFEPLurkrKVwhc3GsYEmDCQtP77NnqGuWZDNPEyymfNqOc3Zn987eaO1/3AiQuZ
cZACdi7zez40evt4V/v8C34GCTkld6Pc1/JVPqRLnqHxL9375NSJXyNt5elac7BZaXiS0FL1YrPE
V3yRx7Y4jp0gV6vKABqpYry2S//nCLTeN3xKMpHubznwKLe/t1fztYuSpu3PYxs1k6vtjG+aCYDu
sm/4CzIkg/hkcceMV/XkPvj3JIjCdlH+r3bOl2zTbSYiIzRPBGt1cqQhDL7n6odADj3OyITQmnKL
ycY7mni/fmCqdH+Wt7fWkSFiuIqQJeErDKcKsibu//+dJor23B8TRUcCvNT5ABRcUgq7TFhBJRf3
beP8V4dm+oZTsgUSjpMwJ6rqqRgr2b96PNFIesXj/LUkfqecl36xKwOId+/OU7JorPXH8GDbeEtJ
epQvswcSmBgpy6kmjCB4DrdynqLFTrHGTRwYj3/w8cjMdzqYOOWLk0zSE7veaSJT4lMXgidpgxjk
MeeopZu36rV3apxK2Wk6RBAKzWpcu/9slRJmFF7/kecy2KW2XRXF3Wp0Yvobzrs/RDQC9/osTF/1
vH4U6yDGvviRnRRz5+KJFRBvSM4LuegxP0QmoOaK28FpbsrsoXE3dYQqUSPSMmooNO/b3+Dv8G4k
oq/Nx4XTsDmD4rvYtzQrN3IOt4/7hEi6EW9s9MbLGiXxkWMtI74hj46RHrk8Dbz+trjguaN1mQ8P
Hfa75p+GGJAop4zTsix1EdeaUJTWcTwv9DyQ9+e9BgVOjWRz/qQbYzPgnJT68Ov84OyVbD79xbHy
FWabj4RtB42G7eTJvkEQtEvtzOf659Y0TO04jw/yH6HZ3FcSob/y0MKDm2KgY8WvXSvGULMQmcvD
7q5rrLDv/afqyF8IBv+7+sv0tdIRjqBccHoGxeYSopHSiyQb2F5Vrb5WBaJ3dMBp5E0s8afWcrKR
qRksAZkrN8N0zi561U5To2Hl+G+uGU4oboLdRAQ6AOv8tXzH8DRUzNed5VUySa2zrjAyWV0foRRG
28YBmwDBGWCAvcU6r185GDt28iRVRJNaGkwPWyafY1D5Eoz1MnVJgaUd6/XwVfZoNetP9OCq4t/R
YFzquVnoCq+Iz0oStLl1hSSGlFxl8ttgzBXcf9kIlM/jIBIL2GeKLjJdHZ8I2dH3Huy577aW/WLc
yTHNWFdCH/KIGQaLb/Yb68YVHqNf5LZzqD6OtIIMT762i+SP0U+bFWz4fW9y0+AV5Ik7oEKd08iQ
FyTahwMDnn68yuSQOgcGG3qWtd5533larQFhVSZcx5nZsrMagUK8o9Oxm9C268+UW4pxXuO52Xkc
6zrtlp3+dTRp9m88T3eEI/rTYFMB/FDL+CdZFEXpI6Lhp4IFbKdEuubZmVKozOXBuRkTrSskvXVs
IP/K20NFHbOXvqJtGWSmuy7GcBNl/rHDw2v1gUDP7x3S7nTWNeoDB/J1vP31uZMEsli7GAEIfn3Q
RwyHoPRJJf+z1rNgDZ1lywxCpxSqHfY03F6Rbf4LQft1vtm1qWdzc1X8EDgalNgXyvPnnPqe2pVc
H/zBzHV+A75kZjlARrrBLU2NYeq7ve4guhTdqdkK/htmlqYYq7aiHg9Sv4RyjMgR/6Ios8L2EgAW
+0t0XsT/lQVxqbA5+U5KEnbGAfw0WN78eTd49WSrzf0iG/Szk1dFQ7ddIKoQasEehXruVmIa8gzv
N5FoKQuUhA8M4heDofnZzBM/rrbEk8bfpvycWq4fpw8JNuJzLtHcBUjeQg3SuH08JfHkelcE5adh
NufNpaSxLh8++LyJY2BTUuTZq8wue8vMlEMEZjAUwdLIch2ueTH5yHM9HtTMm7ZRoW6qJCRKyPxZ
FRcy42QqP0vyEtRsLZ4TLE5udR698EAnvtGYea6XBaCFAuw+zorXGJsPYzTDqyozSnTN1FXmSmfO
R8WzE7c8Nq3SSWlBuefl/AQuNOx4y+/FdqkguIbcNyIqyz94f/v2e3M9vLVPPJoMlm0/6WXpMc8C
+sKY2++kG8KEQqofw6DOb9/tM5dSO39FGplJf9J3+piUbFnDPiNQvZW5GiY0VutAFgddsJOMq+P4
riYOEJ9W23DFpZ5VfSV77ASdWIBfIw3xmiUF/Ql5F6GvfzEpCIJj5asZJbMZO/dPrJuYIb1TJXtC
7xUzVrEc5Bc/U9CpexLFAb9moJ1pH2qv0ud/q/K7jU+HW0IOa9fSZhhQjWcFSAGvUb466h5f8j9q
4UWVpOA9dSzk+8DrPcuIQSl9qoP0iCrUtiA3LxhSAbpTGvhKCGVIeizlF1DsTDqFcnVAEEjGGxxQ
CoqbCaG+kilQE7Db2aUVEGEzcJV5SOkMw53ZZpxH3t1Jymt1idcWPxN3DSPC/0FdsipoXjfFoRtu
bJfcrUOjMBv5OBaRm7IatP9msv4dcI/WYe4Vu+uxIken61A+XlwUyp8QBhcQiYCy8CnlWP5PgALW
onb/yszChCWHH+RQQHmPtHLQIhu28hjdq4lmwl18LnWzzJk8gXKqpkWoJH/jaEzMnaC65mN47WDz
KuefsMyW/WArFYD1f+zXcDfkfzdh9quVLk96y481SxjPy2Vo6pEQ3VyC8Z9K//T1Hphx+Ep+EGGt
uvnvR3NfDTzDTtCl4bGGCuY9NfpjhjhfgtnogUJUJ68lKqDy0zy4kznl2dTXBHn2G2OxV8/hsF2A
pPtYcL4wNH0vdq5oHwYWPr3Q2TzVExpXk27bMrU5GxGznXsJkUwYBpB1O8qAiLAAVQRzehMoANp5
yI3040I0CYDYBcLYF/HotfA8GBNH97LTbMSBnsbI3DFoDRjay1+BLjISMM7qo9gPAo1Zt1O5q3BS
H7kcmoHUFIBl3pylLmhLLgUFJWGIWRlCQCvSgVF8jPifUln0C9IMz9CifWN6LI7HvCODR9FyfIIO
BIftndACUgCmDwE7YiXsuxUl/kY3OFospCuUhIPHlWdx0Jdum8lvsQt0aF1rDkPhuu9S+YLRCs2w
G1PvRg3RIy37IropfuwGS2NYbnD4h9fyOF3K1OuIBqQGBeZ/hEhdcx8NpfquZQLeBHvsYaZK7F5F
PE/91n7XrlPut6PlFyFM7fGx+Zl09p8h/uZcYTK1EviNDmxI30WKoGie7+LXysCU6PWQ0xhK1avb
VD6N1h1OMvFW3cB+eamcao9giHedBoTZWDN/LdcuCtpFL/Q7hLYxfhX2pkt3+CEjyhmWWrV3K/uV
jYYu7QvFFPTCyHoIPxcdMYQyMEfWvktDMnSCFxCcw/Kcg6j3a9Dww5VzNzR5cLylOwHAZEdegsac
O+tBwrUN7d1LRsVQwC4crpnZvqMlObTmq4ZtD5N1tLLoquAoHNyjW2C5u5nuLeona87jVF5Khwma
kdTG/94EJLlG6r9D5TpcVcaTti7K6I5l6JmzXcsayCaAlyC8E9tz6eev5a0ShbzI1xcQpzSJVBpg
yPhEsMbMgLaz7xpz3Lk6vrzZ/V8FGKraubcckOr1zegEq0pWtZIUA8+rbeW4aGDp4RiLMLNsmxKd
kDnsFYaLQ8Ugg+qH+YdGFNGP3cQRe2+yY/qMUK2cePk+Kb5+l9/H8kLDW09DZ5JkBMBCxPv/ttoZ
ARuSC2RgCqliW1d7Yly+LjZb/43/2v+C/O6/RAQdSK0ayaTaqBCtfAy/0lwWST0s9Fqg1buRmv3j
0y0A8pWULCgblDte2CJ2otr1z2W6Xjw4AxYbp2K69TaYcp7KAvxXMmbr7hN1CkPFbTR3j9DfhkgG
cqyQBoBV5qBlZkr9Z/jcRb+GwOVhGdmBFC3/Il959UKCHx2MAv+vMtTQ1YMVXDAYw3MCU81zMLKr
5i1L63wRWoFdqfHgVfOVa4jB85erC2uztdiY1dhQfrtgAHqQUJVeLdS1ui/Xmp6lGV+gD8M434Ce
L1uunwOTv66pkUMf7RRzkBfhghPV6YHu4c67Lvu7l+BxIj5iMGW2cMmCml7Q136AahyEqi8hXHzO
iuS3IZegDOxFgxUXoqFBxsWNEVUaR22hN7UePOonLOi+UxiiA1QFhr6hIjO/kLuz7jhUS71W5BMa
5lKP2Yo1sx3EvrxTk+4j8gG2mxMcuDqqOAaSeowNb9TdTDPBRbF+bJims3J99l4xZQwu6KHvHV4p
7T285ue+AN/J83phmpLuRvIHtoTd4EZ+jx7FESL5VR79B9Px7ogRS8nFNDsK8QAEH2YsDVyScPUF
zZ42aCsldfBPyAOKpgh92CUCyVQjgA8kfSzOLp9U1J2UAozAf3yKtWOz628smLoztWfklSpPYXK5
sjoZDGvbp3trZ7b0qHL3WM1VVuNgNTWKE9EnXKWZ2nowXZU9mjXCgcTN6Y5+BA8WEQZRqkEP6Jeq
KvDLdD5MuAQGTFdbXlzXQXh+OfwrasCYHFRLmhgKOEgIyCCK/1m7Yw3/5w+ZHKeqbQMcRFjd8+lA
bt0fHgGp9W2a4JVU/c/KwJ5lrIm19I5sPcxeGv/pOckYpxhN4o8Ct6t/BfsM07EuJ7Skn8TJxQYP
Rp0OuzDhtDFUg3dpvH835dG+MyXPezX+m74Xq16uduj5nP47fd9M5EmhcLm+x2aTi1lvCv31A+Bt
GqySJfD+eNVTtfjHpffsHJ1GxLqtO21jLISThptdfwsudDB1zvV05MwRA/1nRaaD2CQyK+VoDdM/
TpkenDmakrGU2+fxv2bEezQyZPoITcHtSdVfPOtKnk6QFfPZMEb2JKlLDO8Al4WRQHWYs8PWx9Nh
gZ2Jha4p+vEl3LkaNQeEwBADuV49X718GWHmoRXYWc8nEZ0HyJLQCj1LYz1JEaUVhjCX0dhZciub
0N/UPubQuHHtV7CZc0QhW5hl834cgICRKFqSIMJPWA/wJyw0wjJRr7NPcpFzGnSh8XJtJNsiMfy7
XUnniGy4Z0LF7ypdJcPSymgDSKdb9qTxmormozCku7KYjuQEocAkqIE1/+/Ay1aWvIrcrkQPa7/L
UiGqeM/22Xw8S83NQBOUbnivgD2Ph3WXeElnxWCxVh6Sus7iiyd6VMYAsUR3O76Yp9oHOiUwqalr
jd+Uf2JVSJ0MHZbyd2b6ayaHm3KqeR/kmqvoWcVaUorO3bnOAPauvSzvsIHILIY3xdiUMOZnO+Vh
r4tqvcdQSn+6aTmyVVHDvwRxqmufTis7SAyB54EDPLjT89XgaPduTKQ+XD7/mq/R0dmX0qloaYNe
c0nUSwI+V5W1gl8Jj7pHwzGiVU6X+AaVn7O8WWhvN+yw689rqFLrHJ10nyvgGLBVIxdcuLNtv3Fm
xqlZs+QGv9gXBgPbzUM9e9K5+Ld7PbZmHl7od3QP0/Ezb7rT0L0H3N+x6AtiTscDAbEJc/IjyXOA
RvvOoH8gkg0p/uNOcpfQZZ0Bz8F6qbxLlQJ5PWlnZonZWr7Tu5ya1B7iJZj5uH74uDfBi+37SOhU
jeeyXrjCRqRyHF1KqzUJexGc6veo5XhOFfNQipbB/tJEYyuuLQhOls28LPTlAKuz7+hyQvpZupzZ
fKYVqfeq0/6LZBSOex7vB+tKSBG5O9YLFcgxHuSPeCzVuirlTz0eaDLBaaJMH79gKCFd7R7tmuZl
RNo5B9oXo+zr/u7zTNqySpVvjLGSZTcElFnTtvRcY+VktITKAfM4MoMUPaNNCWIs8LHykip6mwV+
x/9cPLANNW6ssTOT+uT2TxGihYaQGYNpuRfHh85KRGZe1TVMaNrWY8WafB5OLjxelGb5j/OCfIGJ
jx4N0MM9JGcQWjuzab0Hu/a2e2L88FDdtJ6Aind5NU75OW8ZkXpHlu7Vo7chayzsWqqxjJmmZbVQ
SfaUuYVuPCgrFKl+W/7Fu+JU9kTlMsvAqNDWtfXvwSCCYTs7asxU+Ptvqlkm62R9HxwW2SmVb7Vg
j0psEFZmZ9UD26R4QL55pwrscRGvO3GoP5tDn5/OnGcoV97zh9rasAu4JEQAFcq7wVqzLQ9hwdWN
tsfpsexZItK8WexXee3yX+MUiM6AXZf9yNwMGsaa0dquPvuZeqx+aDwMUBUz7+J6foal5DWBkhtK
ydmfXOE7qFWhdDJWGVR6LHsqgoF+V7JI0Ftahm0Hn8WkAeqEG/qO1eOO65+45xaFT0Py5AkL9eat
ICOgfl/wODTrwQ36UE0OHkyiDeyVlVaSMBTjFk2B9PPNLdOZhPHY8INgEFK7tnadTOlcl3Mg2Tsz
y3Tji3HC1eDRqMd5LwhFDBZO/HNqSQ3+I1J5M7p2CSPq7u3EHMs5XDl+EjSU9WX5N9VHKCoV41XW
22HPXyL7+qeA+2xzSdvwipEnxX2tfoiWQmXC7PpudIlWH6rBSTggkLAJ2/rXLdhYj7G4OwKABwKZ
d0D16Ti7+9QCumu35tWNlOCoCOKJ80EQheo+ND8F9LIEhVQwtjAbTQ+Bozj+OnUS3VzrxV95WYMM
rhDT1cO40Gd189iXtXa1F3MbrlitTM/8+a/mqJIJliWK+UbativZVaKYn6U5yxYmCn8zaQBCn8m7
y3c3V658KWU/XYn+Ni49whjzP5roi3QZnTXB8a67rznh9wXncrip0yVZNeAYsskgcSmzjRY3ypPw
T5noH0cEoADIkEPymnSXTepSy5K3fFBb6oIsvVPvMMrMwnh9UkDp3VBfsvbPDCjeWgMWCtzEsrKv
L0tWc8UU3HgltP3QSgztsxA5vj7AnJ8JvUmu4rUXFDdR/EnFqw690UahibSex8rqGDF8qi2NlWkP
nM9SfS3xZGvVf1VA5q4sOLuWvB03EsvBJNvnbix6pH/8XXMIN0Q0PhNTqfCasNpU3eGQKx1m7lBf
qB1rFO7wvTO/nGTtDbjpJG0kfGorluturo2rbnjEm5SmpzBICUOGACrULyXHC0X+1R5+NB1o69eW
q5/smuC78FyNLjHpGYnK7cHfsPLa9HaokhEnmCj9uexe2uee2MdSpvs3FKu2BrFsoXCNROUtx7If
9vOa4un0Re9vE9ydVQ6wJMIDsazJdjT+ha+k387EABBMPiCj7mcsYCqakJDzvjBRYT/Ehv6Y20aI
fAZiM1V9YzLGfwiokX25zsEOVtVL9UmOxFqVdd6sYCgCY76IRWOBCHPgJr4g7/b+PE7Kx8/4gOXe
rxMo0U12rs5X2kRTrgqx+aZ+0c2rjxh2ravMAHOx6g4uWS+0YM9eok2u9wrJUQ9zX/P7sZwaxV/d
XQFOwOD/ZznkA/EnrxAhZ5oPvCrCQ1rxz2qJBkozecqU9tO/7vJsr6fxEd0deFY6iSXFaD4w+UPX
dTLs93xfi7b+Tf+At266IO6f3uUnA6O2uYmJQQmfmVMy+ZNsvLwMxUFjPzXa30nj1+vPWvxnO45X
332PzwiEy6IaV4yvygqJWA0sH0xpKqtv0wDKID44EetHoqm/WZowoZsY8iMBZC/+Tu4qgD8NBbtp
lOZl8sOZ8BUj3jCwGEJiGCy87tZeiStncl9LoahWnWS8kv3w4EMczewmUnsA2AbgU46D54K5gvsC
EE9tElmQf7OnOknaguOyydzi+yoQr7lWh9Dvzbes0qzbT48gA0TYFx/fj9mWgcSU+eHk2ZJV6cd4
qdWmynog9X2e+iRYvBczLJNPDf5my6Pg9s7mWV8bsjtG2wvfMvxLcbMtH8uveH0H5OhNpq6AAQs7
3ubH8r7HIuyWD4EeeWhDfW36lxqrnV2W01GuP2SYpeL+5Qn4ef9UTKtmYpVYPx6+l8MjFaHiYbgr
fSxVtZXTb6bhvtl1kk3pE7/uGGW42g0N7Q63XRhutGO1yX/vV6VA6o2UVhfR9Q7WC9faeixQKPA2
qeCvGQMivGvnrtiEmAEfKrxgEPSrrGSTVy8A9uysnlG7NMOsyYeUv32Z7OnEes+qSfLne/ZDLYP0
6HNQrOTbVoahAQ2QtoSrP3liKxOA6+d80uWf1360l8PY6G8YGwqN4UjmsTWd6k4hPinmKmLd4+K4
4FFxA36sa5cWH6JZkq2ezl3udqrOwIuI5SthkO5Y5TzthMPJczRg9LaMdu1dZcGPr5GUpNMjXyHo
DOzp22/wNuWWbyD/WuYMhi5w/5OXCe/zs5mM/bOskKpo15KHPOg27Kfo2Et8ZF3hAlETnA1zrVMj
2UxVXoxKidVay0J4QEqFVfDGd4fSI7wbjKV+ZXacV5VY9cUVpOMqBiAnyw6mZdPlAf5uaK3ydVfI
6pu6sL3s+BzT2xrqwjsBx6erwlNbuaGi0pUq70pJ3r8iDFQRu15y0T6x4Y1VNM9ADwE/rf3AZIf4
4mqgXt6/B08TIlQDmVFiCR0rkWlkr9H11yiHW/Ak48XCo5vGMVRdou4NBwqCS2knNYyd6B4raVC0
dvuVyyHolhUQn5YgtFOr1jgnouoVNop5fGOUu1WhaQGFtM8fZjZSX0hDAHrO+IHfwkGtSPBRs+kl
7lTNW/MUGAa8TEYDr4PxEeo/24hDypcGVq/j60JBBZtyY43Cw/xlaw1EgRMIz8KStd30pD/jSZ+9
SiRjJFp/bzlekRj9C2ADjQVqJc8wLATIJ/tbGcTrJs0BcLqYUPl4r1lKM83pPeid+iKIQVLl1b/t
qyGFP/Aj1YwHMaualiABXwi4IVyxiZa1hBZCPQRy0lq71WPREbAPDHQUaXyns1xpitgmYQzOQAZZ
EvfqOpRDgb7CDlF8y+7zy0bb2oao37n5utbNZRmN7ZqQCv65uNajcaMCmN+0j6HPzIyR967UzSEL
1o7fTPcwYtYFjDG5uuwb6YRhC9Um9Fn3Gb1/BvlyMMh8QmDOpSmxMiRp/ZMSjPn4THwSIbyaivwW
I7jgdx3d8LRsUf7jWTIlPK/sP1Vl/+VMoSplyb48aAXJqkETbI/r1dBTDbdf0nmAsWa2RLZsnetW
SrnPhPok/YOIoZ7sP8L/I9yMzaxkXIESLl5V/cP667mv50Igd/0+zdXVFDFMMXzi3aEvLD0/z83s
h4LljyUAOWoJmmfOA20KRO+rAXSiEzoFcIwSSR5z9xGrZm4lrjCbB8lB3NxkL91JDNOwS/ZLp9Lk
Pz19SXhQ7VxjNBpqgPUgI4pChtTniYPjZRx3GhdTIgLtiNJ3/ivJrG9fGqbIAe3RYwepVCp9pHRq
7iaNFiTfDOAYiKF6t5cXf7+7ysnqZEd3cEwwcFAdU0KQKGDFBQu9fuOsVHUPuIJV6zGTeVy5jmXO
BiVq2lYOQxob7PZ9wFpthD0qrf8Lyk3xe6Ul6ROV/HUchjzO7eWA1ClJYKmto3emS0rcQ+4Mb+1X
nXiroGAiogjsTaF76NlylVPLHKW8b7K5MKEiKfbeJhIZ4jPbKSu+zPMhxxadvp5+1MdnG+hn8gvI
rQ/Yom6mK28d63ORaJHmMvqeCc3r3cdPtvQEBlmOCjWMQJocQ1GLDVgPDj2WAQW34txXCELNw0jt
PaUqhS03JjFe0TVf/ru2MUJnsKvhHIcyEcmqfi3wTyZ4SfGS38z1oR+T74fu+yfOX6eVMNxtLNEH
42BcVm/L6jkW7ov8JcpfWwdOznDWTDOvINw8EfAoP38vj4hPR/Ecj7OiKkDB1syva4rZE91ToZkZ
3VLFhDSp2CFK3evZQyM12k9V0ucmv1cut75z+Wl0NFc/BRPK8U2eWba5IGusw50Co0TwuKk35xQE
jHIDCRwg/H0XBMJdSaG1/0x8KwOpJmvJTv5NRX4hN3gPkiYfZHaaMLd9z4t0O91R6RBRBAg0nLTu
8BfB/DIU0Vgl4FthdhzD6Bvh/1J0HJnqFoZh2E+sANUO3zGAdpwr2N/XOQCDry9Zxi4ngp7SAs+M
dvvdDLi8+JFhpuI8NpDkRJ1LIanh+782RT/ggU4J/mdBCglUZnEUcArFyG50MJeAfh+zKqveF0lv
hRkbyBvdOUsemuF+W2lgxNZZ/EH58voKf0Uvaf2Z8x8jywtBCq2anBhmzVcLjMO+qPcktKAwjtir
+b2255pqiM6jOjfTbHCfjUzXzzYRUAB85NvxwnAjv03fPoa5J/W3Be1DDFP7K7415Iabx+lajaYL
QfTMEwxjnH+t6/Cnb80TOqtxBLT/LgfZ6k5CN6fMQ70dzPD2H2gfXHK+wvyvTN5aRcuGqJ9UbVWe
XSpYzLc5uRDJw+ndCiD9ipa/jmDHYaEy+oH+XQGAGtGP9TjWnDhs9Lt97xFyojnxwQVnjMACXcfq
gRAhs8VY1Y3l574P7filqpPcfViV6+nuC4Wv4CeZSVeWoIKvwpUT16kFObsRd5aT4pCyZhjeY92Y
GQ1xDwo5jJ32BUEbHnrmVqVWzLAXAl04jlCd6YjH54N0DV46/CPu2Tr2bgym9t0bhmoR7yvd1xNb
pJyJC0iMras3hfqh9UDZPqsTLe2zsTJQwx41EV0/+WKyBefFmTsV4eur9mIZ3Zv0JHbN90PSCO/E
m5y33NwseWqUZstYaJ6YVovOUQefKkT/3fWQOJL1F2PFg6CnN8nwMoqN+rbfvrn9fF5Kj++1WG53
x1xWTl6jfKLbKYz2zdMmyMoESEYO3On9BA2C23X2LZnITu5Vf8I9Lt3xoWB77DCxw0DIsjEVOibV
750fq5eJa6HITUqcRa881xgL9AyZM0POnyp3TNxyyNs4OynDODbP2jENri7b4g9Xt1tj+sc6CJYd
i3axKvZXQ+3sWWeaEzkXawRhdSnh5jbPHEa6Z4ayz2TwsdPBrAPHV8mvouQG8soS1o87b/t/clYm
5VeiGTPAvuGomXrUBbpND//B1WJzD8KS2cAenvyZjMDLbH88+sdPw/DNzKP+evB4Ke7XUSIRLXZt
7Y3R+P219M5H+UTl6WWHN7rPGhlUe/l535mgKF1Ve+zQJoP4qbJKfx4zP9uHegWnsixewETvcpqx
76Tmn8dCWWdXuFfeTKPQ+lSWCo90Wf9wSfOFKh2vAJdofSgGJ6RJ+dqcFEh3mflX86fq37dRfQ9s
d2wd39N9Upvyvhrv4oK1mSS+k+tokvp9MMjYT7CDsaYHBZ2zap0Yr3xV63SjYrgH83LrcJUuv9gp
EP25N5XvUNxbSUvIL15tvrRT3eB0YsWcYqj7+E53/DLs5Vgqci9z72dIWUxaFbPZ8qudj0Xfbvmq
4KZxYf1xMw6ZyvwxS6nyAbglepv0f+tcXHJfgHPeuD9AL3h6n/16m0+yKuXEvKO4XPdtTXkHBX8I
8EsPXquP+KviMnpyAkpHp0I7ke9quVO7kn1Z4LBx+fL1RMKoRjmdLT/7sWzlxWlHl3ccLffVWPNv
yGqiebySxwq9UqPwa3nSgleSPsLCfF1+gV5RyASbzXuNVXTLuevMBuCaVnvMJyaKdwBv1r0Xk04Q
kmdzz5E7QjPWt4OL+W6kTwjWcac3Temg/AGd+pEcQuMXaJfr5opRqmtn0+1KsVuNUj6RWTwdFcht
dDOI4Wd5d23o+Qur1qoFEfsij0QqcKTw6XFrvNQJp65EiM6kfNUQmjhDpdP68atQ2T9+EwXFSDId
ZXIfry/KbO2TItvrLK9TtVNeYO+m9rxEvuV+aHrpx6G75ycHoTAtaKI+Vyqc64ltlMrWjpOKP5wf
iJe4mbpKLFt/ZstpXrHX6u5WlYmbylWhXvGMgmRdX60+3qn2Ld48xarpzZc/XFaz1aOSIMjY89+5
t3ebzpsZXiXoqy3KdxmA9GQvTNlx6GZ3gTGJ5cLc3nmnHs+wr8p+HCU7G8awChKtLC8McieWooyj
/90VF/CF0DPoYqb/x3Tk7zuZ66xy4/ehkT+UN8YQ9KyguVT58JV+19aLw71O2PPlqE6fo4cZCioD
uBbkvWAm5Uls97P8PIe5EfmIdAgLanhwLpiQ34/IGJ8iD2gCAdcOhzP8q7LYLdDM6L2bzHFrj1n2
QyXxI7dYVf5ckFC8ILKpeqy5nt60zzrhPaPuoKUsUC3k6G7V0Si7UXJXeclyC6I3F5Z9SES6Z8Nu
K1vqpyL05cRuj8vzhpSI4o7CezKI9dLifoOIMl+9iQ2k7ywVvt/FkvPt+slPePJxZTLtfjnQUUjC
rPwEcYY1DALeL1w+JmhUHGMF3eub2QyHsNZphrOAU0GYn1pcWUZffIS1nG7bg/DMc01mgRhvX2PQ
2tsYkWU1Sfjeo2+m87g6QPaoBMKu6uRXYkEgSVGxmPYy/IX+KdaCMbkzLJ44j66UbsnHmhtlRUmW
FEjuFDijKqy/pNOidnsWbxk05TjBTm1SL4xAywXpcYNsB5bjoofXBlnr6Wu94MMc9JXNf/Goazd9
rMl69MMXMIS4KZomGdM+dwbIcRL7C9m0wzcO0iofNQRUhoZtBqme++GFqvqc/GeC4HIwRFX6I19i
Vmc6uToGy3kX7obswN8Fdgp+vvA+Ek4B3+F9LFPVaWe4ltylsxybKArBdZPBkZXwejxO9Naf9E67
rxzGK1rmo5BKnVablz1Dr/K+jzPPxtN1USiT0CTmf6mwDs61K9onTmye+871Tm4dEJ07PrjDFLP4
XBeksXJ41nDDo5Aq9j5m4zJws0IOLdFv4HOOwXuMDns5XbULcyCf/XhcRa9eMhdl6NolEoKgPjOj
7ULQt06WOnPxbmwVwMABMUGP8GxKq/8CVBxKLdO0FK+0Fi9aeVaxHo7sazZum43EGRyKZiV6QxqZ
R9szCmAo1IIbADOOdPS3bjnewzLIVZ7XDm9EKOg+N3qnq7n97/3OIiyyYCacY85Vf/Ba60WSEOgn
jW58KHB8cQ1vYbVJXqOecMcPuFv/Oine+6aVvFkG56HMuRxuECXFkedN5CI+JmtCofOvivOHb5AQ
xPWm5sjwDaq316ayT7BjIh9na347ROewpt8Ely6XJL3C72ZtWr7jvDFYcls3rU//1ciOEricGJ/r
+CpS6/B9NipUVsZ5GoX55kPR8TQVxSe4R578bGY7W2ip4ACSrKkqIAVe/SRI5hDXPTB5NDrSOHSy
0Xm48FVKknPZ5n33RTwOE8M5EPfvUEoP1pNyYe7NXmuvrp7gVFETDChnIvYwOtfc9ISD+O9sdEtj
3IX0vGYeTrjtM6UDvkVb++g/NmJ8b8uGjf2c7uxuHvt86D/SZttvofL05tUN50++RNnBdrqfKqgO
/wHqi9f6qoK+WxZrjVq/Rq4QVGVBKBFmzH+mgHG9p7LxVDzNnHJl+CQcphUSFGGlbHX3AnGzkmx5
PPXM0eQrp6fcWGhFYd5HFaOXx5oLVgfm2b/wSwGXTcycFLhGoyqY/kEi5W6R726zFE7FfT4y0LBh
Bwvm3X1Rnc/VqcijLN/2kFYJ9ch+GJSbKRrk4VRPX0oTG+74yfqZwy/e74j8OdYy5f10Ma8t+gvg
xTjYLtyDo8GxFvTeDgTQr6/YLxjccarY9PbGz1KZoV71EvmA1LuPhL7x9PU3JNyY/P7NhcwrACU1
Y0f0rd2Yfr2mKrcDMqMcmwbxJ8ih+mmm8Now5cJmAgOaE8Z89Mttl+leFwEMnHTyA0stVz9og/3i
taSUGsem4OO4pDK9hZJtqVXI9DQSbftOGPEghAfvmwVotWZs/O7/9QrPxplSOD5V20xjmLqLLcOv
IdAcBYlAGghTk/8ykhx9SaOoTkjcz5LPUqhVS5nRcpxs25cOcUKQRaG2X2hMIALhfHQUDuamrpoa
++L41bVoc9+F76y6zEIttKwcHwICifLqGdZZbrRqZ3q5VqInWqKz/VyFOG7VNtVA6B3yQu/qzmPf
b2/lbu3CyAH8+vZyt28f4ulW3k494lX1AWCo5jv+fDp+vP+9jL+MrlttKh6Y9R8b2ZFvHMVk4McV
eMIqydHxMsraq/axaaU6Jj1OPZnDBm+b8C7Umc9Sbu4DVdmvp3ivhH/xr14vsMD+cXeodHyX62Dq
w9v94/3wNFhaN3uyo1V3YOGsEu7Aso8qP3Dt8M8fqkIIgXkyWlcsPLqyDVyMg1Ur9HWGjTalD7qK
XdXvtP+UAEFIm+X7fGWkvf/Mdt6DVzfeVyamc6WrVK6W9ZzvHDSeNY0QdfK88J2p/3V5gPcKN4WM
3yXxfW3Qupjlb6N1LB/twX/+3nV6O0ZCR6611GhtyF2Tev/Md3zs2oXb92vdcdEtE6VrPnoh8T/x
e95VfuCDhZLog37whPlkLTVP7+tOvcu69/i2VI/nqsvTX1QTYjQ6qZ7MkHZWzf2dOETwHlbXWuUn
bMXYvQdL6fPphx6qy65j9e+o2K2Eq6GT2YSYrvS77IW2n7t0+Z5uh+v4FA7ZsxWvh3GNOJPdJ5rH
50mbV4/zOXnawrHIpvc3Mt+Jb7cuq/yWpeGc9dN8Gvid+EHmkIVulQmj8BttwieWde7GgIlyjXhG
Mq8/GpmbDLw1h/C2+/zXlX6jcGP2mHOO4HE0yUWp7/1n/sP9bFtn5reoMBQf4kbp7N3NvNqHS/35
u6qoUAQrX9BsVkiut3qVTOQZ4vPzDZBdQVk831u8dQy3mwbjfjQ8D27zLHwwZhpPNwu8aGWGdCmg
zGuJ4lBnXpN0eOxc4KsjvmLwrfpxTBo9Q34wtwc1+W7GwLV97TbCfGkisn3D3hUFC1UdJTox3o2L
zpHj0JN/DAH3SPWFkG0wfeBwvelx+1pzwsBXEXarlqnciGZ0fJO2CotUAXBq1kIo1iDXezLoa9xK
r9+8OY5Qf6//avQXYBiuHehpTmCP+voNy2aCpmkMWI1xxt8nd8H7r3tdCWJYyRjpT6xFGl1fOrrA
JqrSLcm5Tcv6ehOqqA088y+gTH/kc3/hOV425fjAWWW5HWYWMzHijx+XgtsrVLQhT5tLoeD8+D+S
7ms3tSsIA/ATIdE33NJ7c8Fwgwy26b3z9PnWiRQpxScYNqvM/G3uB47CVF2hWzePbAidUWte2rpo
r7NpG32x+4jqju2DkfSd9dTX5/xg0m5HvfQwJslRScVY+JUcz6f+2H3fAAk5E56ZRn5ZjXbFflaB
UEyNJAEuGtu3BdvIx/rNYGMLbj+M3sOVL+tJEoRxhCYP3v9EJ+oSPPxzQ1mOyHYKSwvsuWy893n5
eQ8kqD+SM3id1aayq+ypTrvb/tLsYFkWoOKJHUBFOkw0s5/X9qQ36fHlsGPR+Z16tx+LZVE8vB3H
rzoqXarc+5UMmXCdt/n0fuhd+49U+fkdcQ6U7r9RJfudhGhTbQDDMWk3ujSKsXd44INev3gSek8B
dCdJoM4D186/j+U8twToCLKECnsDsvXuvxljECD0sW6MHo1QFQ54QsAk6GPK50mPuG2RKFmtl1mi
fgrDCPSlCO/Q3o0dx+rrabQM96VK3E7efIV7cVeBn/lvyW39X+cSe1cmWBWPbqrbT/Xm0z1wI9A5
ZzIgQdgRtKYc7zy6KurHzDHXMuz8azXyCQKZg+YVkKd/E33+TwSwnLcRucLcPj32y6QR4IJ5STun
eeXh+8p9EC20XMzuRN9melu7N/SYUNnU272/NCPeRbcY3z7OvXQtVlJsZepGqAdQOFFKGaB+9aDh
AsIzDJM4NHPvsfKKFjljFwvTm0i/z1QmHFBQfmHdr2K0atE7PW2oMMf7GvQkgzgU4m+Xq9pbD3Qh
+CWOnxSnwcDEWviXmQFYT9iCRZlJThwI7RmCcL+p7ZdFtBItdv4VJliQ+r4uDSEbp1yA1lklJvO2
XLOvrPGZgWZx/GTZ1E3K/JZKQpT6ZxrmqbXF8W6LqUczs+8aBwxzNvEWu71vBk2Ymo4dnLLQzKct
TfPppGtDYTz/7gRoX3c//A4AeVTKzCBGMPb74dNnfkjJkih6bq3n7Z2QvDWzNDnavXT8W7G10tnZ
DIbqJjQz6vfHDHgiyRO+GxdaE0CMkpcgMAludCzMorh1wOa8BdkV7BS+QV9srriJaqlL1RtMnweW
I8GENo53JurSmF1160JcgxQx25/vO2ZEzWBufvv53IrFP2Pb7uHQNy5z/exaMidCcw8gHuxmPKV+
x9GkTuGvBxN6LhW0/0tsatPNZJhGGgLZl05qKQRiUaMSfYS+5d580QBTv32+TFfLF05R/WE8x0ll
6h7nzwK3n2pJNiGX9YxgFaDhyMhFxQR4wijFY3g9+ppHz+noTtwOtVh/C/c91HZ8aQeTXUhAThSv
PyeZotUDqecdwqAASOjSBa+Owsm7EfDzLC+l+o80+3JaJszeDzHp8w/DCdjheOi+0LnRLAz2XQFu
C0EMLmKusv+zHolaKTJb6b+trMrV6GQW4650Z4S6/3EO4uh2cOhU14m/NQ+FXlre6j9DpMmnGxi9
1DgDuuFYe32DPaMLr0e1+G+qhIcLBjbtUTnde8hQvygMSMd4cnO0B+vxtsYMJlludB493O713CUE
OsflxAwe/diHCOqDZItc3TTx3uVQ3q8MEXhVj3yb1WfvJgw63U0DxwqbplALWhjjFfevRlxO9aGY
/N0LhR8m3g0EV1KQfI5vb7duLF0UvZ2ZVOdww8BHxgUYmzJdXbylJX3IQAHMu7BKt9qrKezg9z7Y
7stH13q2vOuhigm0j4NwTD4/p9sG76FGHvTKFH3cs276G/GuSloF22XpoOq7WPHlXeVVuDjg0bvB
QmGK82P6YC//OL3lyb9dOg7K5ksOcboQnaqTdGEFjpplmrFhJU1Gdv8+f2PyY4HO505aeuuO5qQg
DKU4sSuh5zXZJwiIo69RXebP5KrAsHj99E89mZL8vQiJPkGq0+XccJMtMuUM97scCpBTrhqly+gZ
fg9TzU8V8TXH/JtjMurupb+YEPqqA1YJfGgnmNPvxUOkM5xkmmsTAp9QP7UI8ibcfFQG6Qqg1J6B
GERRHfppmwYAz0G2rjgDgY5pUm+bkRrULrqXLmJ0BKRg2FlY7834trp91W/nBuLnkh7Mo3PxcW4c
QLOr2lJ2GbXL2pyIkpix87qR8wtebepzGu4gwYapks9Fb7xJhLI+Mpjuahx0DcAK5NP4ZSCcrAJi
/+anCo7OXLJ1BRZ1NtxP2ZGubE61aF5K4mNBdTl6QsPYzXzA/6a/VPdQiTt4XJTkpH6FTzzKz2xJ
vYssWV4B48M1jRqw8yd+b+3VsQ/lhg5M+zFf1tW5Ohu1+Ro8vW9otRUlymbV8DN6v0YF5AaGVyWT
fQoGgEo8vran5i3VW2cascs72Eq7arvFT82EUY5TjRnF0OpX9bIm7L2WMqPc4D7EyZyHxgz+0jXF
xXVC4CBXQgQvxfixohaeS9q6F4C0bl8noHJuDSHZVSCDyOdVrP6YkChUjzUQ7WtZdWm/FDPPUpTq
Rfdq9vyXhJ1MijqG10gB/oSnZMJHc4bm31MSOioq+ehHn6oN1X9O04P44NXNqCeDnNVfr47FaF9d
P91zD8bjyAVJBOxSyDk/fN/PoGaKJ9+d7taCqiThVmYIsAKglMj/dMUcIEsMVJajVZqXLIsjukNi
UzZkW6+3VZjULfF7S/6Y0Nk5rCvRRDgyDLoAjFDRTMg/5GeptDLWXvUShTl9oQ26sQLS5ykJdM2U
lRv++PmH1YTU9B7c7svEKLFsnRKfyUf5miU+719m1yJnM4xC0+AgupUMWPbQvQeP5dHz9e48mWb6
/A3/i87V66ISW/RUriKdKW9Ln1BfRZVW2S/Nt7S00DNLxlcWZjLp6RP1e7wBkMAOI8OI7bCTZulq
tzk5RkC9HJn+vgyVSfLMwI81r3quDUimiazdT1WtuiyTPxgA4EtSqNN5uUqB9PKXanlAownbAHq+
RjgFTKlnkBrth14Z2Pwa+V6BtXrftgwMIhN04DSzbN7sX+iP0WBmAjwaq1V1OQXiqvi1x0TkVpvF
q1T0TM4HP8TTHWJ1zaLWIPXjl4MzNXxafn0qlt071dWeVk3NYxSrxya1w43Btn1iLjdWWRSLF9o3
YHiZdy8r9ODdnMWoDFw4r/qX0Rblp92QjXnXNCMDwaR55ot9KXtfh/SFPW2mGVmboqJTYXZxiR/6
OzH02ncGH3IzQh7CjHxPiM3LQNfW3biLZ22yCeO1fSaNAcAI/CW++82hhFJZAtxUEUcGgbqNCmZM
LTrHawXEvD8MYb+7SW0Rb9pLyClWldAEinVBqKQrZoefd00wIcrDkuhuDcJJVC1px1Um+fN6VLbM
zOY/phlajFc71negxgSJS8m6WbRMqfxxCMVT7T3CAS9Dl3SsRKfyUtlFa0AOliwilbarGtIDAaZY
8Ssbi0vVIXD4Oj/rDxZS/hkSN5erB+n82qzKIEHcg2XkkAFm3H53FMSwKDZqtxwhwqKEE7Nx3QLJ
fY+YURWOwDnkG9ln7fJFHL7UeEjP5KA5f34p+jD9l1kg4L4sYIjgeOOdGBTo0T9788c4t6rlxtKG
trKmrn3rBeoembeaLSVXbTcQT44x5bDwXDXuQklVQX5OtViqTA8WPC2Jrn5VyXf/cy9RXTu+c7mO
AjSoUxPdw2ytC1gZjOfI0vgTxYyej0F4x9sakAoeLdykZkPpZzIU2vneclGZ7BrL58BGIGV2bt/Q
PFNeXW3Fs7SJyqAXf9kTETMWjp4+l8v0XLSHSIftZi8Eq3PLaJWntjgw66J7JWhv+H10C+eFW8Yn
vTeyUcX21YmGoawuh4YKmExG4Rpiz4I9xsWW7ERSjR4NHHFqRIm9HTYTtNnNe1+1eZoFliug04fi
BzK3dOifFxQrjABXKKQJsc1TpnT7WPR51+v50aKfHwUIxfjgS/lc+o6Tv52xzdia5qW9a+NNop9c
R9hee0t9d4bG3ipBTGbQ9Nyo0/P02QyKmuCaDFExS+EjHmvrUvrZv8FqhFesRopVfEXDN+Qc9S/F
a/smAeRadvawSr49p6t2jIxyO4zgVWbOflxUSFKePO0WdqpLRa8ZLE3TpTShy6RCndTctw+miI+X
v5Kufp/+fGU1YwatnIbG4TSzo6izmr7AVQ7Z8vp3KWEBOwZIKXuHE4O8xDeU76Z250ZB5zZvasUv
3dy3HnpbO0ozOHcuPU3oqSSPUHIURWA2U9EWEsjEGaF8iGwz6l6SrRAEte5eflcs31gy9ZICy4ia
yrZQyza3FRh9sIE/WmbgrYtTjJ4Hg0dZtdVTHHzGkpeiXlCx5wvTvQQK5VI/xQOyqWyLYTaJrP/q
xmeOysHUbN4ko2QeNhVyXHfBOySbzhxOKNCmHnURovc/lMmphKx+zciv3aGpbnb8+Hp8KZ8I6pef
ZL2/6Y47yApMDtYQ0fKTLcGn8ocVcbcZUDVVV77AhqlmLeDXSAKgWL4A5IDw/Jcnn25XWoXnSvvs
9OprWAifmxO7DYIEaJAK9zDSvL0wwTuYaKFkU3W6L+vSzP1sCqN9b1OoF3yF1dggti/NcbG/89/b
dEEqUJPyoX/XGb3nPkN0Kanx+fOpHv1DCTrD3LBCPxxFobqIuqrBUEyatbhoyYb6DmH7DpMO6bBW
mdB3/R1K0f7jSyFK7y3oZwZnq+iWgHzUi/mG8sEJoaJdcj7I8ZF+hrIKMqmq6lvFmu5DFfx7un3v
OyF/N+14LRDN+6EjzaMh+WovynPDGB0Kzox/MH6OXMuREZfgcgvBKyGM4zw+f/B1LOVcP0rrGnVI
P8E/vusFmfCiJBycHeghzjeOyePhCIm84BOIPeXo+u9lzal/2ogff2I++JyX4s1de54r5OVJhMBi
bUTJOBgg5RkRHZMi9vwO7nQ4WgsktDJQcFdXkAPfBG20aRmCIvuPw8HvYsWYkzrnCEzPYhIpgYlw
Gv43eovEjOqzsBPOepD/atRH0qzUWFTYt3cltU7r0JIItf1IQ2eL8bcZY2xMquGptm4fhknsbk2h
dzE3oJ1nGJ4bP1ZcuauX8q8TGfNMBKUu88X1gBCcAaUDnkr+kfkJhoT5ADsCULJpvBjq//wHIIVb
yM8Tz8pK62OkWB6XFYCKMyr1MtBbaJG6bh95lDTDYkVF2DqEgAeHothMGg0o6/zblRs7tPXsANHZ
Y6b1YFsAr8zgHEYkB5tDXhP/at9m8VVNP+FyET1FbcYdROu2/aQ90LMg+wyv9D11D1+nXPWqf/Ez
Fr5Vw0VlJuZzWbf+5Gei7WbaFv+i7eot3e2FGlUHw2ZaPN7pw7HwPi8pl4FXUmaIiQf7MmGduPtJ
4/DjwKXqQvs6fp9ooWybchzo63rrabfl4jjkYAQ2CeYctRP4EP6Wd5QUcJ7qiOazevlOlZelGJgY
YfzFffzOb1+XEk1mE4Y2Rc1751UD84n/CukJnzEOSbR+YTHOdcSrNLpnSSfVTH3bnK7Lwox6jvAP
Vao45YRgvH+DajnHYzO7HtAg6OcnMiiwtP+7OfOXLbp6VPhMfa6Vw5DwBsggVZnNdrPntn4/VPfg
4Hgp87ZC1cxS74+uws/RFS7eQRiTqtojXXDprQ/l7D8mX3Gpk4Kc0BTkPmzXhQVvyOS3q12lNvmg
vPKP8Q6Y8oiU53wazYUnMNnj8A2cJ3ONV0N9ZYRVojiPBwGeO90G9yZUU8oqHaF/CAXPvKQS8J6O
EabhEbqHuImOHLBtpWys5XcAy2/Fx7F2mFkxlDv/ZtWAQoeQ0ck3a9GKDLWjIFdY0oxVFe1pFMaP
4uBJRLEvXU3T+6e2OaPprxV93HK6qL6wmpPi88pNiYBVQ3u55dBntVpfqXKoj3vnBIVQkYJvf25q
2VQoWrbbaHVvzO2ssdIR/QvSzmBtmkjygddArEQIMUq3wX26ezSiFo2MzKwEgdoLTxMEXsaClc+i
mxE0HsrHfooDUlApvtVI6N9wp2h3et6dx0txh83B8WTw7vZG2rLGhWG3b0wIVM5KK1xTrnW5lx/3
MpVYXnpOsnzqx3LNnZcdrIHAVPFJsQXzt2X3YRgDDbk4QMJ11enV9pYYJS/KpFQgVJ/3cFA5CBmU
YSP0USxBA3x1cWwC62h10uLXChkFWhC6SOkLl/er9/oxcKisKUaQ9+Zv8drHs46/7JMQkNuMrKvz
EPU2Og8RWjVc4vf9e9lM1Y7tdAgaW6qBKJfChZ9U5jCiGF7MQVs4U+V2z+3t70rw4vjaPnUvvexn
lCy8qN1Buoj6WcWcJFC3CS3fTtknA/GiFL3xngt2LYlH+QYLH3TMm3fKOUgNAGNuMsc/IZ0rjPfS
Q/gKoOO2ChKtBPktqPTceHUNnNaOKpJXRHXcVUKNBXFEFR2jC8rzIzr+czq2qaR1CRDLL5DSpK32
BH5mdl14Hz9TP9WVaC49o+5XJfknzq0nJ5fmfxlgBkWzclm/OucWkxUeryBlFx/42seDduDRCyAu
3Ghhru+1eWNh56pD3WSCtoRW09PV42kfNZvxiPOxlhoRSMT0t7pCLJMmLvGRGCEyLTBEPzEHpQ0i
kjHUd+c9EUl2/TjRu/exCba6bmJfPtsr0n5j/WdkoFAp8XbJ1tKCPKo6i2u+FPYAbQYpj+pAg7P6
Qkptp8n/GdFMUOjrqwl8w3tEXt9qt1uZ0s7qySBBp+dXyU5YvuV7qZFlYjIVIAlUBfmaASagTDoX
wOnEcXHiAmnspYT9kxjb5LRAVCG6d1SwEw2v/kOpNhanqjm+pBH+mhUtJApvuilv+rsqjrR2HD6E
PmfHWxw/NxDJQ2BHF8QhjVjwbIGdQ3wf32tNJBTfol5ikw4I3XPfU+wcivpEsYUTy/XzL1NMlIVb
Vh9thRWr8uBVUU8Ef6c2n435+J0sRxLy8ka+Z0QvkQEJdqmuv3VZp8oPe3QBMsx6tSO4y5c+w8Sg
6Ku/sT9Fa9T4rj/EF/1cbEldkBAnwhvavNqqwfyqDaHEdQYg+xxQKW76ZTcKKjf69S987TQ12lWz
cfI6hp+qO9j+3n6bTRLr+mSOpWCFOJStuxcD8vzzlJHe9u/xTn61wq5i356TeNFep+paMs/aSgP3
7EEMP1qn6D3z7jCgnbophq6Bp36MjsNrgyC09AeIqdzKH+FtixTM9l1AzrMacM0rZ651r4wu3jdP
HoI0zVR9nasQZnFWkLLteTklexkV2zhWDtXwOMVGFxu7Bnj/9ihm1UE+ZjroYtNm01MMcARzfARJ
PlL4JJAV2nyoXB8FtbCKTuQLvH+nSeEhIE2Wh3TnzDN9drw/tuDth0oS/Lyq5OqZwXFVyLWW1ayL
YJofrmY74y5VnJNAOEUcL4Xt90aRoDDg4BMnVYbBHANcn6jBo6PhK2Q1L2uh/RHX5E7WJTKUip7Y
VXfJkjoLVyNULltAIKqoMquWYPO7xJV0+TUThbz2R0HGIQzlWADUAi5uHKUQ3ThUg/fSB/y905M3
sXiw2NyjC59dmMD2lziVAZU4x6w4Teb7sQxiOazJsS/PrU8mmjfTrYhVuSDTd52LHcOUxcxL3R1U
1PqyECced/6FG7aVCHMKgcgPkxXV469R2M4fm3lZbevWbLuMIF7NG9TJmICR7zUgXofypr3spukf
vOz03s07pMv3XYgSSK6LScV/jIQqXD9Gvyi1tMDlx1D7H56a/fCnkvr0HMdPp5shPrRU0kzwldpC
Fy+i59Jejc101oJlOJplYxWtp1g9Od39XpV1ZpeNX7PMRHhj6itopdNB5PlADPcqkzB58/hr/PD+
A7DIXbf6yTch/Nw6FZH/dM0uDXDr809t6CSQLg3+gdlLze/H0e+mrL+9Pt5gBI/f28fxzd063M12
X5luCOMl735jiq7ofULcnjK1vvo91169RNdNei6LdK0jjDUj0CaIOSCs1KekmpkyeIpV0s4nm0Vl
kPqhBqDeweb/6/ljP68Ri7XzVs/Q0lI99u30o/wCieGq7gEQJ8u8jFR0XB2pewN4bkdlT81DHnX0
LN0XXbg1zCbdScnbqwU49R2Ad8o37n3Xjh2olFMWLukS0iUgInh6P4VbXoer9mtUeqUK+Ww5SaUc
VTlJ4gMXYWZZEmo7LwSM/Cse71+jomLrUskEBjvN4OSswi06OWv3phpGjaMba+XGvBKnyqEUJ65R
hQXJGDiU88CMXY1v1yU28eZ1wCPRRQ1BQ8IM61BU6yaGlhdC47WTnXv/3MiNV85ZQ6B+KEvq92qm
eXgDXVzTYSbnqhtjWedbeJV23et4EnK8VqPNT7TwCbk0c0GpYnjRCL1kaJrcR9VBIyhKNj0qE0nM
jou4QJrYNN+MTe/tsGTCnJiLKFcR6OdvASBbI4J107m2YAOCHL6MTN2eiw/QHuxIQnAGAX2IuiGw
Of+WbJzCtDvjnBcAaaT59KIUU4w3rh+W6lXgKUuLlsDo3MckpPGJ3MZThbCJbSfXF+qCvKZBLaeV
JSY44Yn2Pba5Va5+uTQwIU8W9lNxbbq68UvnxnbzR7Sle7cEA8w3Y0iw9rJbueXBvwmm+EBogM+v
TD5AphNYF39dVfOqs6+7nrufUFdvkMkP1KyvY81RdEZmaQgJ9wlCVaROpIYFAU5zHxBCq+JRMuSL
t1o2JS6tHNSLjWW6+voJ9dQvmWzTi2nZGFtNqzQ/MQiliNKUitytP+IxgLhFIJ1q47xuK+WDUKb8
IiccPUYWrTfrFVSfqpAA8QPk8/D8StRiFkXpdG7LpnfH5wHYPw4VrrlBrJWV09XPGsQkM2oghmhV
qhBg6wLyLdrtm2GabdozDQw3E7mvNobajG7VARc/VhX66WdLngBzhomo11jx3ozqMTmS67/MG7JF
I4yKd3Ikx83btRZ+G5hDyXQpKVk0BG/rfSN+NYpF2EFU2rATq8fpcm9loiXr0H71nuVG7ZS3tStp
tcLzarnbZgSXfh7Ou0Nh87sqa4c0VEZBfCekmjp+22kG/BWU+zI7BUsffvGdAIh3KlcGdsQSzXnU
WB7LR0mj/uCjmJweK+ufayn64J9ovCCgTwhbTpqic4GesWnL9ch9mZKAwOwS5ANBjUau2vRWkBPe
YXzATaBrl9i//YTQW4KUSTo+eSNoAQUjrxBiR6tzRVJl044o73b/bLFkTSbFCxF8urBMlq+1l74K
H2AJpUuZ03jxrB5tD6goijo00SeNzEVTk21ufJ3NfRf++S/LOq+6uNUyGlv9GjZK78ZMN6BfARSn
rR2abfDuLcjht0NrVNUZlLnyK2ueNsxpdRxbtbaG8/Uyg6wJKHl7dMnJh+qSTDG/7GTvLX5TBZTA
8y/w/HLfs7esQKmdPxGDDAZwX7lP2Zhzuv+3KyE1PO/NndWMt5IlWu4Q/uNkY+f9J8qMR0G3xw92
WVVXv8/p8VRdv1rLeOnWXs8WzUMnGXxHxZdAymtzTjb8ocEXbBU3DeFd4tHxPfVyihezTjYNfj3y
fOqnTm5RymmVHBlg6vpFKtyqmgiBI1FL3QzLuJZyb4vOZHb5vFcejVtZnI2JvpOOgjzdUa04YNVo
eHLav1gpO93LQ4pVT5/JfCHq5wofMRnxZ+kdubFUqJAVSo5F7zOdHsFahFaELiY11Z3d2b8ANi/7
j+G6Lc2tdPiRbsX58ApSLHy9SHYwqRVXW3avzLV0btVSTOHzZRKAT9VLf97e57uAK58/hcuUMG11
jJnkD+Gaz4Yhf8X7+Ch5sPFoLhuHyul98ZM3IyIjP5J5pQ+ehHeC7+QedXViF+G3JxKwaBi5fGqX
LuC4epreppt1MTU8t1ddx3GuF7cGO5tm/Fo4j5LSc0rXMF+i+GrwJHUuTHeKp3SBBKKa/KYnq7l1
olrSbaK6NbYgX8xX4p+3a8Nl4+PeLuXjSyJCbPa/tCDvZDVqx4ytx74rcYKKAJKaawfRnP2NcGql
ugBEGqZJey84yNJ8jPYhFkSpi4xzi4ZYHTXtvOMTsZ+arYH93RQX7xjiDYncO8dVlA/QpRw2rm7B
ru/nTvIbBpmnjZAgurEu1FUPOszpIx1ik7YknKnZa6b1IUG65epeA8jYe7Q8/2T5QipUuPYtgtCV
SHrajYU7DXMQM2ASlS7F0roT/0s2kvIacvLiJp1lV/rvIDtIDxYUjwwFesY2qHArEcKl5kk8y3R4
84FuXuaFFn++LBJjhTgGjZevF2jtPjQUobb/2Bcv3adH/yguxIJUCMm6qf6+hfXsHl+dWHt9LWbG
u1qGAX1eyI4uCRKEoqzMBJX0upS8MlQUT07C6Vq00rUmirK7xcW1jgNKqK9rur+DI2ak/cVm25y6
UXLv8jsxr5oowqcvd8N8I+sQZUK5dCrB1dAFVhvPFEWgcI5tiNZ4pICVJh057YKoA2kPYFVHJvr5
Q3vi+9D3yp+5N+dr0q/4qw0eYKKbI62kfJpYc6xviEoiFp+BhCjd09xnfVTsyJ3zHNr/c9Pv5n45
xiaGa5j5Iw2qo88/TkP2u+ss011+TxQlrllBnJm+1gCaSvZspwzXw1S8onDMbnsPC5yHZLwQZTe9
oOyhDniJXyYgAmYdKMvJcmoSg8X4KGiFdwZgl+Jjnqxm/uc8dXK7Gt1Zk2/xOOZBty4jN4Mzdsbr
S+zBagZKgirKDb3WXNSvbGvB04H/StCp51vUIZjJPYX1yWyFddtFFzpC5no8/bcaYj8JlQQd5G3k
XD+KLUBYf3n7sVKi98kCFkYEAij97/maNl5NO0lVQwlyrILNVLEO5kWCJpgo5TJyG6d6+Dhl1rQW
1fWdm3nD1av2VnRGvVBbXgJyB73gOS5fBvdW0umUrpGkMMTrzAleeupleWYG2TjS50Ojexyhp2oj
Ns4VlKjYbxanNrJXDZnsR4ztQAtdj4F2OY3Psw+0fYilFvvErHcparqSAU9f/rlfMu9gEMqF+RB5
2o3QmK7xc80Xw/JAsNXmuDgFuwXuwqHQoiegjeMHIVAORRWGJa4m0nLWFVXHU5NZ1lLkLmoyBO/a
FzVDJ9V4ligN/fF98yfZRD/UO4tGchjVG9Zm4S4Ni5RCTStIpIQFrUSyEQwJ6kzGgpar84HZHqVP
17rhh6f3qEkygh1TDLTct+5U9X4qMOLulJiBLRS1nCf/fA6pn4z4HeV4JWo863ZP4Y13N3AJalTo
U0hI3L8ffln4DsIB6c4KSf8JcF+V04lAzL/9JEWqm5PjSZcYC1atuYTPMPcr2eCy/zOjMokD19TC
VKQffk3GKik8lgxC6GEl82YSaK3BMnyyf/ursnwJSUOx8bzoIhRaWdpW+nJAloXxpjJGfXCyNhyB
hL8dm1EccN1kjzLF7a2u6mlGfpKpTI3Kq96auTdkabydqRxNjstZ+EJQHUuF2qu8M8+rlm+l3m8G
Iz5lNDAuFoH+WIy+dWDeIV8Q4XBDnGxaDXasEViJJEc15XBL0FsrqfXq+rPrz2RDBkCmyxa8EDYU
aZCAwmFwXXHq7CvVK0bSjKkJCo+aKQ2Y0q/VDwlp/9WchimomKPy2bs0SteYh3R12xEtabZktk4n
U1gPfDgj55rY3Y9V5aUzK7f5Y0png7HmH4kK46R0Pqa94rkTVS5Aqd9EDYN5/KUPnAqWqlnqaLPV
LQQRLgcBXJBHRM+xCMK3V6yS57LrL5wNjWR/QoaMbk29xSoQsN0XFi1wUOm2qpnA6lAUG5ARJk9Y
kyw6hV5KM4zjohXMPhaZg2LEYTdS64Zif9fePWBr6Y5NHepljhL2kYrOsyZruqibfY9EXCGTKBHq
T1Z7ytRl3cVZ0eGE7IkC9TCSZ/OVa8Niau7R3qH1hSgF4vEILMrFbOVUfWNEAuLR1IkO371La5Ry
auYmrlGeAStckspdPRy93f8knoU5GZ58GHg7rxltOJuzI5DoNJWbkouSyjTIQMuLUqvLHvZG7aki
uP8jeOYM+9j088xg7c3HxoCDTfVKLF+2xTdtps+QwEUy0F6OH8NXYXxvgH1y41jl2DQGqBrmsD1K
D2jHvCPNqvGoZGCCD5vmUUn+0VwZ+pYEhIeAu3xJZsNnSO1JfhppQDctoJqCr13f0r7utTMe0+on
pIcTEExftQOJvDzGgawsblbk5KOOL5Y9KoyqcPwOInuRyJWxGmfUvn4gZGpBrV7cvRFaVeXE1Dej
l5VoankttMEfJAq7N2rQ5XjbMJ9SjZNtG2HlZ1rR1hQiWd1Ix+wqswfCwNtOPQGdciC8P8xTdTIK
0dX7Ad81XKdwago8JHKwE5rHsbTnorZifCy8ZwYw+GKIT+J+msYHgCnTqY+Ygqx08BdMJ9tT/p2m
qahwGJ5DE1RZfkwA8W+Z6am7YPaF/UoBzZSzBjG8irJHvj2FTK5+SJo7QN8KOPSJPqFCDAZBpzdT
uB1NIl135v+mD/3L5EqFOBEJmXyyQVe//N4auRLyPamZXRW+V/cBpfn6e/2JTyN/6ixGuKMi1KEF
sK9cTEExkE+RIiaA1ChRIvaL41XMrQ/rjkZFltCkvf6ONxD/Bre2jUgB0qITmJC2Tf+rawJ7fbJ+
MeWNvjuDggEukhBLs6kHCBFfQlIOLYyEz2CDc2OzzsNSymJbmXKbSUeY3EGiaG6VovzzMiFNqpfg
UAmzPlzz1B556Maz2Ow/hyBJC9gvOAXr+6N7pJYCLbAvWrflRZ2pqeTrq8g+egsvvmgdSslx6i0h
l2sxyputtS7LPITOm7PVD0WKOQIul+rcPf0l/mUgL77x/AuDHgmy2mDDkpXdPTfMiD4OwhypnHFU
izagWvEzTAWek1SjjqPQ+9r30ll6y/JtyugLqAcpGluoTlpUUz9ODgc/M5rpYrsvBcVyeDHj2te1
/puk2tjGBzDPs1NO58b7Wv498GGZkhrMo6Ox6p2b91DvJ3q7mRJn8u2LWBOmUilpcVyWubJkTeV2
K3SqqqppcuD+Jw/MgNg64hYZCqg4gynIPd3cNl8htfnKqJt4I8Rr7ocwwbSiye0w2DeXes36cZru
fJ7AJHx5w3TgxV1+BWMQyvfGeqoI/LorLaIeb1CPt9EBLE3xl3ZxO3z9iMTAuE7KNG6a2FBxwSYJ
HsNnWPzGRhMxZOnBREwvmhsRtX9AkgMmqC/3sMLbFrc4VGgx1zLHOxvT41fPsyP7ZO5zlCcHx6DD
VD0KjJM2kxdoEkjWDPUA4VQP6Wr7SYAh+fIuVuz/KmLH+SpIuaii3lfVtcGKv8suyUQrVWaQl+MU
jwr8Fx9pGvvqvX5QeFysLetMEVQbxarPerrp5KtH9TDvetPDQLXD9fBPU1Axp43SyG33p+APg9+k
o0lCKyclFhpjZairE3WmSzAF7J0NTspVRZTdNy8zg1tmYLR5ro/YOlcftZ5rcybsC83q9pYqbt7h
0GwX2gHzeWiDooIQtt/TW+47cmVZkd46yNspVdy299XM8PrxaJoGVHm298XfYcJoS1lcwuD1PPsP
4pLlx8vlM9hMs72Fi3lfXM85IcuHXMEIH7sjXtjuRZcvlpVYxzkJGS5cgpTEefl+qq/coflglrl+
T/5NMTCsQ7NOp2WW2fVzOTDtY9nZbSq6T/McuW+HYe77oSIL6H31buCrU44zJi6yKt+Bk2Bg6eEf
GAl4ulnw2zCo/fblGHPmuD8zZKXEMrTYIOStMnnHuUH7ZlBY7byqORicaSgP6nYCSMiNw0xpenDM
LNoJ0LgNFVAbbKkVL6h2ZCUh+cQnYivU+3bIZTT/NLvqGxCXb4FsEj316XZKl4pnDU2P5Z1vLf9O
a9P8ZATNLhVvNvF/c/HqQsz5Vd9uCqnus78VRFoDgqrtaL5a+dZWS0WqZopamvBIxoTkqqBNJknY
N2Hz/u5gt9RplOuuVw46Nd9Y11/NEDbIzu6e6smGBRLvEz3obZLwEwt3GodMVVMj08pU6wM999uk
Q8VMRzRwcNM0RJIpk2PxZLBpGklTU6+1mAMLXz+acN+CVJx2USv6iX6yy74jgMiXKpa+1kGT/5Hf
k/85xArxZB11S8Om3QCtInABrwF2AL9OHJF8qCkYBBL49WZn6kAI8n4zpZrQx3ouQGl6KHib47dP
6m+qoC0kR6ZH4U6aeJVXnx43/STfuit5Jor3SRkjycaellz0bDoeHDe4JYW+iELH3XLqS/wgJfxI
D95At4PoZ1IODZr/8Z+hNTsgIHmTznoNVuNOpr5rwyKyiAUPxnmwjPonada3ml/nrErdA1/hTI5R
Uot1s4ycbs7f5ABf79WtkzT2U9/n0V8K56mfHY9vOhj91KJKHAB/+adrTd9buQ5ypIotlceBzSQp
gsA1592s3ZoowstfbyoziXS5zpks7McBf26Gg3VpgKzs1UCSoWFSb5/qNC5c3+/cb6vup/neqs3B
+c/PCQO/VJjmcWTT/1/hl/jkQd14L3qXviNfuUVyHGYTANR1ad3NjHS9e+d55j3ZyQ7w+Y2dY25V
zlXgu3Ww4aXjD7RylK6uCxmr2UrMlN9rUgwinlKfu2u/xUur70lhUf5Y9jLFw++mcQfNXypB7bD9
Nn2zLy/eCASb/B/jlapki4khHr8CxDkOWCcgs/qObXtdTY+WhS/FQDVpemSyQeb8Jzirr/iAzdWz
JwhQonXoLptZ5QrQb14LA2CMuhieq1/p9sGwKlQMWRzZ20cYJJZumI7cC7N9kSWzZXVREZ89TDXZ
YqrHRlRzxiVHicGtSAezrz8M981TCXOMYoUf8qP6y2Yoa/dVUhJMD5tgfqb/9HYuygW7OgpC4lTX
2YT7Q9gB3bhlQrZFmBHI1ufjrCUCulczPb73EIN/+FiZhZlEW/+lILangZaNYfNb6HIrE4blEuiV
r7/CIHtuhGa+khR+zYgIYfuXJguoJCMJTrg/XZ5CxCJ59WqyjVgeS4cHjzkpjVIjHEVIs298kmRS
TYq5XGBRakL1nJVd2NSCWiSkOpljH7L/MzzSLNCf/Hu10FwnyrnCTjH6/S0+LShwQgKgrVW3mhPd
fA30bwzVR5TxIcNgwETlUFdE1BQlN4TOwCZxUVvdUBIWSY1d8bqrOwJEg/kZ6QlyX0jifqhmMBmn
SZQG+cnSYsXdI1hslkQgPESAAwDJSWDkkgvrf1GJd2BGrWQkhCQ+NTFqxMpXl3siS0KjVky9n211
GD/PfEgtc+VNF+3kWvBLvgaG/2F2TjnVcyjWyvmCQNtivisO8Ouiy3HrjFl8YB0Q3//RdB7LsSLd
Fn4iIiDxU5X3Riq5CSHpSJBA4v3T/x994066z+mWykCSuffay6gMcs+TdcDT/sXf1/iHPrkU68TQ
f3Wf5UcKOwQRAOcQloXjWsP8ezbj44LcGRbPSUWch3gVPhOGDrTOiTNHAAabCkX9sjtymDYrbTo7
f8GeAxbAdU8U3lXsWoqgmVJ9AvzD0Vt/pV8AYoReMpsBh2/Bo3mfkPaCxlJcoP7EKBJC4c87TErG
yhTnH1wsKiLqK0rFA4JaJJkzQ5evVzVLxEfs58zr+bNj76OHU2I0wYHA5MG7u9eAMTBDGWbH9Mxn
H2baQZyp5nxtE8WHDH30cGQkyxWbx2psGhRj+bay3mDxsLNRrCIiny2BNsA4rBHrzs9xWFEmdie2
MbapxkTIumAZMdabiT8fvBgUJs4aF+Lb/LF5RzaU/4pTuHHRgwWDbl07Nh3zqpV//YtuM8sMIuZc
bvLrsP3dYCtRulnL3nvhDxryUmZq2GX0wAkAY0cKQ5YLqxYCXbTmM8aPmGxEsGcOJmoCvknAH7GO
Qdseu0fGz/AYYNkxfmFxxvnMx/KG+/QcPHgQxSerKzAvqBSo8vll86O7WQzxx30JEmERFxPmm4m9
q6hmlwoEJcAOsV4vAlLYJrlyRoZEdfRu4RbYMnOD1Cqzc2CiNbkbqb6UOuOxkubdHOCNnYYSHDAG
LiP5jdvbVe+GSYmeOl+JNp2GmOeDQ02JEqVMCLTtcKANoCapFwCNqPwa+BTOU2bszSrfTWrIdnHq
n4YE23jevoQ87Ht6+dTV1sGydZhW5sS50G+rJFh3IQY7ev2wvGmlpe2lyva6mIDRx10mQW3r30gc
ZCUXsR6v62k6ZVwTkY33unfAXxL/ZstH337LlOzb8tSgANbq7NyByCQ6LhwOaX+dv5ZGsqr196pC
phL+thrWwQFxfG5zcCSsnQn1G9uxbqPVzYBDEYeXIXbPqrJ//CJ58QratpjZmGgQGFrgabl7c6t0
E9glboF2dct9/dhqw03iY6k6Tq1+1is5t0Q7+4oMEhwTTCYrRvhrjO1frxMWr97CEoFgqb+lot7F
KqTSvNjNWBwdIzwWLm39YJ19kR71/LPQcvKXmDRJua4KD9tDPHuPqmXbo+uQ0y2r2WT0ZNGlNXVW
Ma8gd2Uo4y22mcEUJbi13a1qjg7L5bTRb05+lWS+Njy/ufekS9wMsFMc4qM3cTh1Huyg2mN+nE2Y
gSUIsg4Og875QjrwaqKkQ9ODGBp21JAcCpdqi+1CZIh+2R/d6S2VH0YeH7jqYlZ12TaTcWhA6aql
qtdY/WEQLgIV7RWhjIH31GXdQoTWkSqyKJnaYbg/v3fV4GxC2qL220Tg9S6ismDd6MVTgi0CQ6D8
CiYkfuqeNR9GOOqHkLex85eAlJ181Fiw2KI8Kc3HVG0TTeM68gDdXgMOe+A2/XNsszfHrzdxVX/q
vG5hIrvzqX9mVXDYn/Sc8ZooQTcelkDSz0OTur/+IL+qkhGyv/GmfGWm+A+YZH/pgCE8bOF8zh2L
1LorG4O0num2qYO11KumBohIasyrxkvPECzJmp+JQCzpF+opnsoQEKclm3K4a4JRX5trWPVvy5wq
34LC5ZWLhpEVvKG+J7KjxVLIIfaTXWZeA2l3tEZr2UDt8h00pSCYUehsZdp+DIHDr9fdOa1pHKrg
Mgm5a/Qm2egNKa8uSy+Ilk3jfXdhgCV80R6jwEIuVYc9U2luGVM9K0y/+6rCBLDrztIju3mwwUuU
tmmzLlmWDUVVancbz9emRQnZKrH8jRa4z67Z/NYV4/RC3LxG4oXgyHuPwlw15dWDnlSOkigHdbEI
Q/Cz/tN17JUrwp3J2slb/SAFIXpYMkm8OlNjmVGHtsjq38a6XDpjwgvXW7REyF6nS+v+Wrxv53zo
HUEU03OnoL1ZN9s7JHDLiqVhodbeiXEXJUeDIfYwngXndcCdrrO9X+8U1IAf9Idhtk3khXmSNz0U
3olM3+QhxqKLRr9Ze9Y/szmG14T5DyrS9HwDZYC7GmZ/hf0jHdSvzDma967ZYzoZeQ+MSGKMaNwv
7osZ3IfwH8ta605Y2VloU+W/Idppaj+Zexf8tqHG5pkWm3x8duBSB7Q+/fTGV7CT5ZSfi+GR6zTE
S76X1u8CtbYxY3WXrbu1tVXz1TubAlqVQ4c1bHJ1K81HFIIBAmt1D4V/OjQfVHp5vO2EgwQf2M3Y
YPiIzWXkYRZOsNFEDl25wS3dH8+9vlX1TxSggjThso7Rxazes/gR5GchTq67dYz9aB3i8miIdWZf
B+/SA275FMN2uRvFi03gNHHB/mN03yOwbvwlrZVtvBY1mWdAqz3Iv/4Nq0y3T7X51bKmCyanDOnZ
4LxbLz8cjji1rvOb1I/xk94crHzPzw/+HdWF+xEBorAD1mS2jJ8q/8dFt9Q19hitn9LiYWHyJl8Z
f1rJM3e8NTMIKriO8RJXVWIH+jKmu7r6ctqf+fhwGurlBIELTVBt0SJXjIqYuUAGKbq3yvsLww/L
3kOcS/Ckw7kTv57q0M8tomQwPuyz5NVyTxUeZaTAQXD2dn7xL1ZvKkJLS7WbQq7hV1b+Lps2HQIa
JqINdIdgL5jVzjs07DpeSu9+NO+3ly+8Zo0Vf3hjQQT+vjP2BnSJbBn12zp5zopT2F5d9wh3hUJA
GgRpiwt3gQXQYXnGBxLAMIwlgGIALmOGCp/ktKZEAzOeGn5ZgknzncEidRDsBa9Jcs03mfHI+l8z
+ujqjaQv9tdF+BozAOk/+GeCoDlbDxWcUDij1pOvLk776qNnY7ubr5bw1hFWbwkijz3rcebcwFm3
DvM37IM3LrgkiCI+y/GlQ8oYnePkIvtt5n6wqTqQloEdxw+9/i2hPsU9pI4Sdy73kdA0edOphuyB
z15w1AVdwqbzV4psbvNcBXdRbiRwb3TpMfrBtkT6xJvta9J9ggM3jGdmmsMsxUvR3EvM2kviz7Ec
3fOruroNDkR47E71NV+ClSrEWhaHHHNb9ClgBBaLQ4ptjg1Avouck5884uIjMu9t/iNA4GS38u0E
uoqlQxtIb6xSHOSQnlvEisOREdeKwXk47TmC7XwbO95sp+9w/iZfXvBc5v3GFxiGRs228pJlq5kv
wcR+b0w4j1tbletvZZv8NOyOxtdo7bLm0y/uaUmc+cHCY6TkbF+xzU2Ivas3YT54Uth9QM/MCW9k
fJV33DW+G0+/kX/Mm6BLF+4csmATiSOEFT4uG6E+bVA8zJevOkNnHb+sP8geiG6AM9CXNPHZtq6i
z+ZdxWPSBY34GE5fEiKur/kLJRQqYf8owmpV6O+dudb4TOIZRSbi4M67sGEwBvd/rfTInQusXecc
eUIncYTMwNlOAAgljhVfK6b2DCGRtOCtZ9HCXzukqmUY7pp+U+Vz/KptXvUMzTRSyCmn3SqQgjyM
2ME89Ddmgxlg9em9dVClPKR2+hh6KN+cqQolzrytif6FEybrO7L8IMBOxJ4YiK0zV//IzODDCdt/
SYsYsOqqY26Xw0KLP33O+ybrAaTj6ppVJhbgRXrW56sTqffBQzobJAiyU2GfejAG6WSrua71IIE7
wfgtJMpIvKdMrK5c8MTK/zQpzxyklaLv4MnwIdKKhFh7sbbrdllxTCbBnw0kMRA21TbwKuLpmzr1
XYeM1gzn2p8S1OE2vmd1hu203c5g584p1cuYlXvd7L6akl2/Iq9WwK+zvGVlU6FraAp9CMzDPyNB
XjAhJon0lQaAZF/nqtEWlK+DEZ4Z+JVFEq6Ax3sTDdDoPUn70+TcZsmERjAtnI7pPzgIZbLNF0mx
HsrpyCasFcy63WuYGykvWfWRejMBKqpm5WN96g/duRWU/KdRh6OX/GoxQzUHxnvZr3WVnuIcnxuT
GGhIiha1SoFDwnSZvJMr/zM78LAJv0wm9vXR0nSQJ04J0yeeMT0zNraRfuR485j9FRKx4dA6KwwT
lQJjiSU2q2ZzjtIe69q1R/Zlo15rJsZxx4nQnLMJaI/KPTiaKPdB1Yp3RQ3sh1/z94pvxnDrwIoL
BNw9E9G4PWcSEVTOoZFzHsXu/JTMl0K6PxJovO8ZdOK8bPBA5OBthvxXKap1nZ3ZyPCFT8/z06PJ
/uJprz5iiKqM9iHk4sTC3kzBFNXCDR3QsvaLxRj+Td9leud2P/HjknNN6eXKcBF+qoEmc9ly/7oB
t8lio4dspf/KuSjN6EHKl5IPbdTYSMmb38VMx2FslLT+7H6BuQ9j4BLWp8a4uw13GpoSzS6PsbZU
Gee3Bp21RXxkI70Rn9hpA1n6zsJ0Z8cVHTpKvkvD6hx7kMSaEPg8iqCsJYeRLWiuTeTIXKQzNk5h
LEzln6Nk2GbdPgAtm9uaweB8JpHFiaZFK4uTA0HeZ8SoSjLaDQc006bAMuu1pjQYd9onpSvwTLMI
tHjpu8ZzKcSfCSzipsyow2I5v08Jy7hk0+wehQMuV2K/5Bw40cfq7geSTBHm2opxryD4UaN/cfR1
NILZiolGtJTv3Ugx0E/FwQm8vawBuodNnaf3oBYPu0DB5ivGV+JZstnOT1WYQYomDlXnInOoV4nc
pQ7V6+AhREi8xziMoCoCZ6ubmSNzz8Kt09SnESG1bSIaRwdbRybcNf2oOZht5ewihmReWpwmR1LP
6e5Hp0UmyxgKwwg0ZqVvahKXMtuZkvGug+9EEDkrUwoWdqhQGgYYpViRA0Q7Rp+FwHgTEaqHlAb5
R+ZqhAritcJFNiOHbSGDKlL56zr0zpPg2ctWGiMfBYgVtI3DMrG+Ot/auUl3tiscPE1iZJprEte7
DOygCeB519UyE+6mmnz2KHDPRhFowZRSdmeMyrpiPI+pCfQROPhPdgMmyM+Jx4gm6C5dDcc0ijOP
mTe06Cn9Vj0ISoxnkGIT0zKwPNMmsAxrH6+PDoJJRoXfXzQ9NLvY6trArb87tEUSem8BGJCit8hs
UCUfUcnA/HlpQ8nwJ9IqIAaaeH3slQ01GKODEScxRa1Re8NjyrCLSIRxEENxqtjEOwfCaAAcsRgK
/0xmV+b9zh1k7/Ec5/U6Y4TUNISYaEgvgADCjRG+5rlHnc4Y3ShhBQLBuu++RYAJiHYAkcoJnvmo
2OtAZoYXTDNfNdnfhGQzdMtNX+Cy4A37sYY26gf1ixmjUximleCBMkaPYrFmHmLGxiGIadPsuv5X
ONTuAga/Zel4KTRPVRD6TyE1QTq2y7E1UZ7lDczGUS3SwfuuG4B7ftepCLvC5KuH3auYcwFCZJFa
Grb1r2iOtCW9eOT2xuo4PWPjFOX+l2tmpNc4CAWhWXUpUV7iYNug1IP7NkSYwI/5KvCSDUBa0DO8
dvJ1FzCTS6E4BTOZDOmLTiRBs7J6/ZuOTYTgfGX2pkWLiTk4OjRcIWLzYET1LeCN+1rdEjYcUJh7
4TH1KqH99O8GFNMuYzmlWDVptEk+j1jmb0pQqH76SZMQWIPQZMhBrCUIEt8jwPeErpWdmO+p8dga
knVTsX6N+lEBLlDKt65a9/a0jwYyQfH1rHSMHCfzXbo0UsXZ9M/aeEnyi8wvwXgu9JOIj22z1yYY
4mtdXAMNxbG31jgxWzGcuhRbwqLfBk4A57RfkvM+DNx3PMn8ISZ17Kd1yZG28D4ql66b0PgDh1A2
jaexfk4QGVCxyrnzt9lqi/c2RMwH0VOQbQpZFA5Bs1ddRUMxbVqM1SftZkbaqm3YrKebwcnESWBI
Yy9s7PfNu8exzQZlBtWLNXjP5aRt6o4JhkJr2TCcZ6EMLXRmn3zbBiWTziwUfwE6rklqGAGF2+oH
Wig9td0tKhwm2t30VjpXDmkA9/QPNIiVsC6w8qnDRZ9yYFpyY9AsxLm2BFFECo7poRHuPclNoRry
VYtN0TUyXsEmowm3swiuKZruGJYl7vPxoSi8W2NQkYhs3XI9A2PcpMQ7SGqGlJ65iO+t6I8jPYBh
/xsDPgGZDU3yKZrHYKGUGw4Ds7t69C9Wl1JJ9JdOWncnN3Y250bbnQ15SwbsNcRhCPx1bNPaDJ+6
uSnYQDhPA/ESUstZIfx4m9PKQuTHaaV7Yk1hao3orYxpRQNskvSqzuwQHU96hTIhuMbB3yhIvZ8P
a8dYTyq+8oD00exkBnmPVi7T600PRzastXslYMH5THJ157l5sVx92ZRy47BLy4m2XrJL/R+uBP+T
B3y+DSzRDPUZgwMyQ+bXLBJsyAhL6aiBWiJBMq8/9e0ysaCXU61orcLaEn6xiWv7e2LWV99AgwzQ
VFJndOhDfVGQnpLM3kkxXNncEI+aYjd0/W+SiakhvG7FUWJS1prxxV+H4tI00057bqfxJc6ZEdcQ
EPIQwU2avigd8U7ei4MfaqvBAs3O1l2X/RredC8cf5233mtSlvsqGRaj5vwqt3mJpSD8A+KRyG61
Qby0yawhYtcdAnSjg7r3noVrGsh7NIFmj/n0oclD3fjVyWyb32p8GTEq9wmgibcxTSVY9xL7YkHM
TBmea5of136z2w+d5yttoERRgvc1pTj89vljitxYTZZ2mvG7unfvcgyWZeuRPUNfC7iYr4Oe/Z7H
cq7xG83hhtEfc57orUsuz8nrsedwdnrp7ccGRhNdPaXKsmNDatXbmLzN9UWj/1qYFzKZS5IRHZ++
7/RumY4HhxVl6GdPyiX/ah1S612GrRjTDcMKLJk5ALY2nLB0j4Oo18wA/qufk3A93/TKijG+LRax
IGGOJq3s4foN3opSL2mDo2L/jgaFNUc2B84Eh5jG2hrH2RDK1Ki+Oio8MMRqwDKzZkXgJIAAr4DD
0d0nGSHUAzjhI5pauTZHcLpE7rOWXRcKjldSXtv5fq41BMVQZkUrfN6pQOZWm0sybycV56mN6ioy
hm2I4Bg8+j8s3+g2eoI0Ctg6+I6E+JpiECzzI0rHlVt7W5oC3PnTf3PjkrjY0dTVfuo5trrQfC8s
QdYtr9ZRXZstzW6ltWvX/DEqLJpyHhhwlbCXkODxuNHmOIpSrE3/O8H0EczKq6O7xT3WpYEN5Lor
XkZTHkYdzkVeoV/DvJHEeFyhhFs8itQ+znWPg/axNYL1EOF9YXPt42C8Gk557Szj2FaQutgI9O5b
d181jK0rs2M9WsfBkUsnhdHKPS0B+5Op2wiYI4kV3oUkUo3yDDx57YtgM9+93Oo2sfvncbxpbnWx
em9Zv1p0Mkkd3kgbOxlHt5g+a82FGpMV31WRvGdOMiy9PFyPJYMqv/W2fsJxWbjZSxHiNKY7nIyJ
HPFDbPxbE/fY45cyQGYUxE9ZSfFDMy3FQSvZ7jI208w958L/VgM2PtKwV5/VJPC0M+FjBlm5pLRV
IVEe+k2WNuo4b2XW2sJtgJ1CJFuE7bIH5wVUTwDQCQlUkcM+4ziy6GHi4sBRKNxHSTXHjqu4J15f
H6Qj7nGPIN7RGLva76ZlnaaCD5gX/RrQYRlPub3Qh/Klpu4pIu3Qup9R9WChzdfLftP0lAHJ+N63
49bXq1stp++8gFjhkOXUKUwOANs8bT01qyrwKNa+nNG5i/qnjP+sRG1GlmtGjxy5HUVYBjiQk0iH
LSyBdnQWM0SVcrgZWbbxHfQkiXuzo/o3r61nOuCxD2E7SfHH1r8MZk/hkgSMoo22VRVigkUDKzMP
s6WEuaZIDrViHhER/9PVHyqBG2X706tVtWBANFG+0PFOEDhAZc5HP8I0NoiearWVvY46e1gEvnl0
5Hs4JaQTxw50GDkHaGqPIVrJHrFz3B0TRjtSwCOLjF1r5D9dHxy0SUPL3vz49IasqCfdg1idp3xS
vWbUPUKCUCRou7Q+QR6vExO+X+g/m1F6NPLxHHX1RMgWwp/cICdoMDGeHz8dN55NelxULRJmEw2q
EUEgijzsHrzgXYmTapAO0Xc+l4bJwMPFD5pnVgfPC8xdmCE1VjYU3qraWNUAeNti0cCmI+ttqJm7
jqlh1wLmVz2EkFzRkOouNs41MebeezmhJXXwka9b+9BIf9UOIWbj1VTtsXViVmZNA0Kz1lynRXSw
w+jZDpKjXvJBRDqBh6fjepQmhiSMvpo4a9e6FWJw7VQbqYqrDCSEsJosph5+TVq/JFEJGSiR2XIs
jQ7EkRieqJue9aL/HPCZkX5zD02PNasnFysjpbzSpyUNTJhpv0IjE/kdla03DQv+lTV7gzlZAOHx
dUz2/Bf9///JX/MK+TEU4GaPY8D8F5Hs/Sy2FmFIkWxhndPUeCR4t7Lq7b1tdOJ5TGu0hmlKcABq
Nt8Z6RD7H2nydrkOYT5u2ENj1QZLVtexr49JzPQ4LGIcWkYAUAkqaRXO3TEs9CL0MY3YhF2+ycPY
2bTKH56Q8zvC+gqEjkNQ8Gb7e4l/W5o9tBBXTQBBb5sZuJNJ7OIGfdkXwTJW/W6IMbQCRM51iJEe
uiFJiz+May9NT4Hn3Sqb+Uo/QnKvDJiN4bDNe//aomQqVbCLHdTyk/FqeGWLjTbKyWhEIILrRNBE
59AUL32AWCa2or+JwqUJCSR1jQHqFB1KDgbL/ps4dy30EVqnvDnuE7J/ybwGwb2nY96vP5pZqqTl
v30FgKhH1raJiLkeVbUsgtoCyvMXBmQbq/Yv7hxYKG1ymZ0Q5fIY73mat2OvQ0ayvauRip1RUBQV
Q3ku6q5e6MBSXc89k+Rg5+l53khqhfgi9dZhPKB+mmBYJvpvl+orX3GStElEZRMfyzj/cFv9oyvC
H0MN22RiTObpzBXQ6hR1/unk9UmWIxlvQ04nF60qq+asg79Z2caiISQvTtmEJiZVgU0wteddrVJ9
OloDUPLuZuPZNI2FGiwMIIceWklz9PXsJbKSTVbUS993NzCLoi6CLad2msDORKcjsQltkIXPlC3F
kmfaunpG4FRcXOuiOziOc9QGY4EDUw7iZ8n6MHb0AlUMd7Ri/zTy96wffrXwayzQe/QMobVuW8qG
OdpADcLvDCm8W/QaKir3yquhEWgPOXkHmolNEAyLIqNGVGKnmzh11Pmmd+tb3idv2TQ8iyxOeGDW
Jrd2qKjhdI48mYAf5gB5TgF7PYAhrXFMDaTTarK7TWb43M/bQCfrLyvjPNKcoxAvGc0C7dspcOZe
HTCCpZF/TP5XkyBq77G55Kp0voG4NyQqp5WrXEKr8vxV3aV3br73JPSRQWV6rmW0mZuKqYivjsaw
tK/aF4PpoGMVdwhcXdieesvcjCVfv1Nq4aRIWKWBcEzoZE8C6RPEPSZwdOJLEca3aHK+0zlTu9p2
4VdcNQzAM0YIejA/6Z17mWDnDGF18wacw71IbcC2dw5+fZUCl2mwZPene5fjOm6Gt0r86Xoplo2r
fQ+JWLMNvwQUWb7tkVGMjohnMTT8H4cvHRqYX/j5rpMl+XISRLzJinw/eZdCYDkIOKtN6b/58lS2
OpdJfAzp5DStJBmhBZRWqComjGWC8srxfEwzIkyM7B6NOlmVw+YUBOLUuPLW9Jw9+bExg4Pjl5tK
4vKuBn/rOmRGNXSBIfvvk8K9NSjUcUTSWvt4hiTFzUyHQ6byvenC9g4RZxXWX2aCYIcKy57Uvikd
2o+wJdmxhocwlfwgb0H7/KIj5i4C/cWQJdDG+CmqgO4tNTh//AdXskLyqdEGNcx2lSSkA5slnlo1
N7vz72r8n9FHhICrv52/N2VF8lWYPbUTb2jbzSEMYXP63b4O9PcU+FDoXb/Odf29DrQXDb2/YovJ
4vS58MJLBdaR4+fbkHQ8ZvbNK4xP00d4ZOE3EVowwSafYU9Dre4/Utsgt0u/DzVuGhq8y1BrFx2b
xFhipVoyC6qGbacaNBKD95u0xGY1ExBnvfNcd9V6yBMLSr80fEQaVX8/cnGbWFtpRvmRDNZ3l1Y4
egUfXquOwij/GvNoeuTnhINNJK06aTARQzsKlzoMSBOBnPXtRwBy9nde85EkrW/K3hK75Y8ewKts
kCyGuJXnFSarvig/Wqo5JSKmhDF3CFleLDAQc8KP3OkQIkE9k6bDNfdyZHvTSVbsxUo+Ks4Rkd/6
Bjag3WO7HcFQByhyBwGlveMJc1m/dGdSA4YNSoY9eo+wJgCUd3AvcbvPajxnJj6WeOp7f65JbQZ6
7+I842e4BiVi12v4HUivSnDjns5t5rEAExNNduiBpZzH3DoaVJKd9IFdPOcRM7emnl1NGQeBNpmX
1kT3leYfXSWhgUl82NPoszX1XT6mLw4dRw9dKejtSxICPoWIg4fmVY1QSsA64/kpQM8Fb0wX8uL5
9JVhB+0rXHWudmpiDjyvG7dRxi6Ul4xM3WGlyM1oo3JcTT3lVGE8BxHkDzuj1SuT/LkrP5VdvvWy
vFYj84+szDBYmq0deyrKwsnYU3tMvAP4ds6q0hzaLHrNNkespK3DBMlmDsvAqc+6hUG90oltYYft
f0qBZ1U5fvkNJhv58DLzJ6fY3CivnNWxTAGkXcEL1LQ30wcopKv8LY3xIlqM+GTw2eBQYWOvVqUM
Omi5Zx4RG/OImpNJQjBPlfyGriJBRW2RSpGJgpG+fcU+3bey89Qml6RVmyTB1NIpNpUFA6jFt42A
A+ZD98TQzkXXLn2VnKzSWQ4dj0qsiHWqB1zi6dEHDBrqDGlMZP0OTRbBEJJfEFWzUHxVGa61uQmN
N6QL7bmpNb4YTaN9xCMcvhGfxdylmpTVrhLD1mva11Ky38FqsKscLJDXsGpr53fVakjis2B2+VQo
IQD2ST0c243nTcdMdQt3JIKB4gLOFB9cL85aXpLFAMeQKKZYQX8fYdw6ztZLfhH+jgnTTU3A0cjm
5ItYbYxpBHpwkViU/GJuvFW1d5xqfaMpaO61uUyqZtOYyUYr4n454bKi6eaiEOJ9qN1ne8Lyjqlp
MjduShJQIpY6N2BVT+am8cVOSyl0LwyMluEgn53Yv8m5VYE7UPYucqqEYImUwVAw/cHm6Du4s4az
jZlJsIveOo4ilYd/oyw+ujRwqAqLJUzJSTMwNx+//cq7s4n/JGxdXgidP+Q5Um4HUJK/DEZ7HROw
frOtfqfCXSot3Zi++BfGE9ZneXTUVPqT+8Nr5PsHVWCxT0+romkVJRZPlExfA6vbtwbBWqwxSv+d
X1I6tTZ0D3yD+jr+xrE+tJtjWrn7XDhbPaBrNfOHM0AJSWuATT2CiYUev6mo9BDYB1gNi4Qxliq8
P9UbFx3tRtgTA+RYx66FUJ+MX1qAH1h1cATlTo5pRCkekw4JOQ7mMYxYackMIweYnc3BawEqBfcZ
AteTaCRLxwKGow1tPjzz1EXpUji4UDv4HlQ/FVzzwlqWbIES/GFyx/+Yot5vSyPQsRsUzla00bnX
8p2fB5jHQUsziCuzrxBrWo8xQ7MvX0OwWMtDoYhnyHxeKkyNO3PGdMNFo/+NrsX4kSMVLK6Fm2em
iNgAhJquJMHiixq8Ev+Yc23iBrI2/yPPCXwQnIoznKJ+Sy9cJCURXfLTjXWUJ2zHBhSxnALsHhtI
JeN6OaHJZU64jNlyZjKC6Vp4jnerdDJ4+h+GuzPcaYN1C6dMxxBsHm/R8a51zhcD8pg3p1C18c5H
z0zsLxPZtnnwjmHPz/NdfMaHPZTd0B3uSdyfnbA+hNl8drRYVsOmhDmv4G9ip6ajk89/au8tMQi5
7srLCHdVQ1FZMVWPkW/VjF419ZF6F3+4ZiZWQtQXKUXHfzfrJYf2r+FzH4t5cD6sqRhw3W+eXgMI
WQbfvq6ZBn1DCAqr78ZHPcCEr26IhsEvR8d73gBdZC9w8t8qYu9lNcnK2ZRZSBwSc0kuu4CuBaQD
mrh2G7Suc44yLzTflZbaPEtoujpIckhXct69ZFEWWLZrEAqnSTthsh/7p95+jzwGMBxrgGjrNsL5
WTQrL6YygelocgDOd8arf0cQEgsVVfMb8jETpHeZqpeFUQNEIvqm5RtV/UwlaMcUmX7VPke0LQat
RE6JW/cvXouY7iV2CKZczoiDX9eX1CYqpya9Y165sdypmcvDYCKwmVBMucJRcWBxDAW74dAO9IKI
kOYn1i2w6mqtBEQOqEhkcyXaY6ObvNXtiFcb3LJCg1TRYVZRBIDvc6ia9L1NlpmoHQWusUJlz6pG
rZ5dND96AArvNMvdlPxQ7movVRmfBoMv27yast2HU3D3ev1ds0CCOQRcCy8Qc0T/RmfkurCtPDm+
Js09DdM9M/b/cXQeS44jSRD9IphBiysJEqAsarLqAmOXgNYaXz8Pc9m12emuLYLIzMgI9+dHT4VY
lg6O5wOYMWPX5IttAv970LqLJrVONFHIiSGiCQZyFH9NAEuOG0OVq39CWTv8Gl7vb7v8VuV0OgVR
ZcXF0lNP1c3kyVd/vpUN/tUUhs8eqloEBsMHIVgG07qMKeDygd4maiqEKOc8e8DsStha+8F8SvGs
lGvfSsGcIIptVcofqhBTqFEcSW1pNzIcFV6FXRpwyZw393YSkUSikWfXxyc7X2X+P0KbEdR303cL
nXIyjndyTtiCEaqkFmXfoFA9pWTYO2aHsEs/mpSsMIgFcnHrM/0y/5BJ4THKOeoE6GICPgGOPJEb
naXEOyVDZCLSMyF8NgSEwkMbxeAYl81WZ8AWsArF+eCqGCUpcvLPa0M34caf55nKmwuUcSS5JCgQ
PWEqmFoQsQP2pfmjTNPE9HZdqPqpHIptSzBUodbgMx9xa9bL+UEluf9dZ9W1pWD1+A1GtdoENKGJ
Pw2Ms5IZ3YLGHooWCeuyL6KFGq6DfzG53lTWxESxZmOJhXRNebbrYy57A70wogC9Or6zYNcK38Jg
+Du5g2dnopwOKqLWB47HWoXiFJYfqYyP36dHRAfTtGqKgwqPCEpd8AchfSnHpFgvxO5UD8NS0dqT
ovQkhoW9Uwcch4ZauSQEiYNyLOevSNF4q6hsUyM/xvr8OpNhEv2ry3AlWeSZtMErqd3SgiE+VTUY
8aLdZkUHeJjLnRPPAwJENvOiUwt2SS2qHv2AiVpyhnza0EHTl8XEhSGZDtpAJ6OXPyRuLAz+L5mh
b/9/yWkSs+Hn6WpU8rOWTdOi1pRnKZHtkuMxGr/mK4XmQRkK23fgyad8oEudMNTyzHQPN8QvHmAv
xzzdyGFyLJWCXhVwxDa5tVb0KBRabcw4en7rIEalGDFTrPqjgvVSnjK3bml4+WZzS+lYCDPUDHqi
Jw5Iw60WkbSAJU3wfsOJS2WGPjBJNUce6QQif4UnagrNs6/pPkkNCPzAw+h0rZrkUw4CGJ0S+2t3
r7B/FWV1b9tup5iOGs0LQoC/PJH6E0AUSYqdkdbvsAehJIq3sseQJzEsNOORZxN3tiV0QKjXOjNJ
raP0a1OT+1qnuVE9h/JVJz1ilShylCEKIu6L71HwmVu1ij/rdOuBgxz9e0zW89jNZVFfHswp3apM
+CIQ4NLcDOgKKtp5EtQh08jD4k4l1oxNsWkU9ZAOGIsnza0b2gBNyxRymt1cWYSlMTpFgQE9QqUv
ro3DryfKNokIQofK0OecsTiL6h6EnMpQi8n9Q86S4wi1wahRx8eABHtpa+b5Ty7TJqin4mmNbOxR
tRlyDo5Ukz+LpEntbEr0lSeAa/IDlJNbj6SVcNyLHDZ5xE3RQFaiEjfHnFk2SIQZonUSKWcrS7Fu
mcuyTT/4KoFtARijHSKLZ5/zN+2BBYbJ1qvI0e4KnXAw0qboFsaEdaUp/X4/jeGgpkepFY1lqIbg
6+7IZyikI6hrSIo+9QodupX0m7juNp36HY4Qc2uLa+LYWptkrFZ1y8/QfHhnsl4fSoE3p7b+hUOG
BFDwVkUTDXZrmp95oZDa/ZdrHQhPKoV08lp7ahHKJBY266YoD5lm8L0oQKTB2XLUxMgzrUakA269
rVpzY51ItRroZGjdUfQXy2JUTkIk/PVlgTAnUAEDmNbBGtkquiC867xuZZZ+JONk66mx6XqgPIZ0
GahrAiXe+CIxK8zFNU3Fm2F10J7ZuCtEg7GZXiuBjqgeGH+xj5IAZZZKKRYmoauF4T0iU8zLUbvr
FAzE0jTU5yb9NUpDLNr0sbTyywLMoovRdhT8Vy4Fh64tPwfxEcidwmXT+vMEqH85qh8yzM0AmWgQ
jODe1BNMpqmDPaLQCOa7dkcKkMG7UOQMTUli+bfV6tuynOplXsMe7b74/ekSd/Jj9IMLv8pWGalZ
e7X+xAVyTvWEW+5SKdpXIGECyzmy4jqEAElKXNKwXjNOutBC5pqDcaITNCTmpdKxFprKze+APChc
Khk56t3fIHsceDDudHS5UneuOJbTxNdpvTs1dbXWGIR1+Vc9bh1cO7Y/397H4IHZ6SDKA47MBspK
jYRgYhGRFszgN+iyTZC1f2rC34d2kqVsTR0mQER9OdeoeODhUQ0XGnW2jvCQ/z0rSWVt9U1AyWRU
0aWkxRYrdLVTAheyiDvotZO9UxaQGKhOTLOsvyJQzgPeC9WX8cL1mClodKRG9hkhV46roLKNkpI/
jw9yjSBRLCuyXEv1o0VqkAkxoL6CNlQnE1OYmE+zUX9GNBejAisSFVZXkzLVJe6oieccEQx2sK1k
mEc5YFAeEsphSZfWnL7zmglWBquTxDkl+Qq96VBmvL543xXqztgkW6sw7flZzP/dCePezDv4tMxC
6zdyXQw16TGFVWYk+jUgV8kzvF8PL18WZKd5Zrrw80dHdqEphGs9+zZiGndIjH3OhOmVlWwvSrXJ
6LPWBYaO6RWICOJCusjqtOZmrfbFLUZ0qHsMBik5nWSgu0LdkfHYhcZ31EbC6FeSklQ6NfpcQcJX
UYL4q8DykG+gRxqRyHW7BKtSY5hZVlW5ExEtmeChpNRH8WC8LaqSPrrNO4MsGzD/il1cepdCeWZ4
1IJBdBS1I2pAtAu+wjwPMpTl9IRYeKHp5kK9S8fqL2VphqYJE13Gy5Qexlg/hxlBNki1EOgS21du
dQqigcwA31LckSYOxjiIOxQBgq8DrprGU2AitS7YJ1jRWZWu0XICOTKEo2hc1SDh1peaeA6UD6xi
LsnUuo4epfIYPzPVJ+ZluiUv1Yp/zRhxRhZmjihaV0a0/KCFOKGmN43s2gOd1dv4mefPYNTuQ4Je
rpWk09hhxapIlJw2kqnuDVWZUCINK80ndoXo8rkgVhlUjT4btlgSzoMFpU5w2vjkiHivzmSWGsfB
tsG6H6cFbXUYJV30MeunJDEHjpu9rSG/ieBkZd2/o4zedJ7ym8bB04TG40ftJ7rmk2kCSEviU6Pa
RmPsOr1kYc4GzWLbKQqlrNZ+lGmybpm/N12HfTKiraA04QZxiiLQMlbxGihk3Um4UYjxAkpfl8zc
JDr6ELz7NML+316ZznHf4hYddh4CkwDC5oQsNiAqycJMyR24x0QbydOpbTX0SpRf88GgpYAzDPHg
9d1VY5Bmhv1aLvIfL1VWYsnC1zpzX9mSoT7Cun2XJfNrjfN53g96I/wOoIprYboU1fDal+o/jQ1E
9fpV+ZcYdIGYu9pGTbdLqCFVy/oqEYLNMOrL+UDyKTPxVpJvgiQmrQ/ShNcYZ48vbYGRVwhAlY6x
K2OtMrqovnXWg+JXKlQa1Jh5+PtR9eUjxmdYBo26UZYxgnJ6a9RifottvYQHoHKvN8uTRg+iZT4q
WFuhbuferb5T0f6YokU1x3yoyEMn5ro6SiaEpCrC/BwASRSJIgw0x6yKdaopVMvWphTajWigkOS2
p80N+8xHJJ3l65YzfRLV9WRBvxY8Jh3CtjQZ//n5ppBIS3qXkB0mi7XFj1U74pvY4akUsugz1MEI
ahfyw4drMwzy/2WjSZpIpioflYGEwuP0rZSfrvKWGf0aP2/2gxXvU+YzJUVYWv0JbCzzldE0LIKv
683EfAKJeYgLLBG+2zq5lFhIl6au/87dVvVSm9G+7oSLl3ASKlb6U4fpqZq0v8SrtkVguaFYw7Xi
DpYEpLiWg51hHikHaMxmQTB41BxUyTop02vswkuuE/WDPbu2enoqKTCjkFojGwZsCi0qOWI0O+Mr
rKC9s+laieJKiDaX+K4bX16GnuQGefQeMyRI7LBIDjiGY0i7IkEicnWU22nlB7ioBZDZVUWfdO4u
Ikm9aYK2zz04H7W8RwK9n8oEmTAcxhHZHTuXBe3ei9iI+5I8yrz6aKw/n24BUU0eYT66SX3DaNmL
iWIky1fjhpQ0xLZC4hSCH6A+XMUCIgxolGqMEcYUgSQqBPPcpvGmhI4UG7QfgxiwOUwe+v/CkJL8
/DBTCf2OtGryuynDlccbZoF7TMdt25FSLStvVczWQpLZLb5ClTG1Tr84FBGWK0/N0O6q1X5btQmr
buZYRwAo9KmyJ9N7+DW5VHKCfF0xKd8HEMQI8helRvuWvtqG5c0olFjGhOZIqO+4HS01kzq2iXMs
A1T0STznFZj5Njf5CXlWf8n55IolcbxlM+1UxZDXUeLbAYEvYWALjbqrJaTGXBVwPAY/jagxpwxE
xPLpn157pNK2n6WKMSWf0ouiJIzNq8FWkPWwI4UCNkv9XbSf8ALCgFIIB3/fosBotpqI/NtoareK
RQQ+CiGjQQT7rY08PP66vO4NmiVVD3NCmjXnqb4cOiYl4RQehK68RqaHyq4UQGJrdlXSVO9pPvKp
a4DyKs58yz8UfNCMx4RuiV6yJOe3xsP1luqrXkLf5De0j0g9KZTxrZvSSVJBYvrd1+TFy4F6MPVu
Y6u/6dCeewvhlcn5KPCbqY1Hnny7xvF6ExTh0x89OrYDDtDZ4tHrzTmNddmVGW9a3Vma2peQqOdI
Gsmx8gna5bdrVAYKyON0XgUxaVZjaDjID6Rl0rIZ0VMOsxhOcQagIElPZUYcIoNe8kkKLA7myarC
fZW/ox4iSe2fCmFwhlj5N1Vfhda+ZEpnm2YPOKypc6Fi6t1PIrjzMBGhy8A5SmBCFX3LceGoc/8a
/gBEAriKipsoOBAI4DYvIWG7SvOBhz7WvkIWvll2qwkFvM8bHEHlt+izcqyp3rL+ZwxOgpYcaANq
e5Etocoz9ryHEh3rHJJ9cc98qsn2qEmYC1ByR7aeN6tEithcnvW/uua741cZqar6bZJTquOKbXZS
dMq1g5Ri3qI2a5J/QQjX1fHSiSnBXxKj33HBXSfJBKB7VhTC+XLJgZiIj1fckCOB+WogfIv4PVD/
xU5RrLv8EsUMTubjkqPmQPiHZj5EOs7QI9hyYYUgcuXmhyOYP+X3AfOtT/ANprjSRkfxt7p140ZI
0SPmLv8291f9FR81BB6h2/zP4S77UzJLL3YV7wJGpD0fuIy2ofbOqMOKtdupTyl7p+VThRt2xxlZ
NruCGsZ3UuTpgJrW3tcAcQq5M+YbevbM1Vob6xWxGKq0hIChWyt8HxFNNTJK5m8PMD7BacWrGJ0p
WSHCFyNiN7iUxX+InSb6bsVKptKjao76RSpeBCRdegb3wtZO8OcVAxclCjT5ikdAowIeHUzD86sl
MRDh+weKF35i+qO9YQkbC9G+Nm5r7WCWzlAg3AF6BphlogGrCYxuF8VZSmeKu5Kvw2ZHWQJ5OVtV
5N0hF0+aLTMzo1+whCs8eUSbUD58BP1G6/ZTHM6vCLFUcUL/5Z+F8dR8MWOkBAGqUe1GxZU1p9Ou
7N5FsZPBnQS2LtRr7sLTL3g6frCiU0CjKbV93ijtFNHXinYmRKZyjyXS5/+2eCsmlS7aZFvCCpi4
6TVh8CPuRY+MCSNeVT7qOZvCbKrcMHLJlppBsqtK3/tQqfHeTJQwzQ1h1yoEt9d9stjq+tRS0PS2
9ZNe1Z31G2TP8ToZJ4PJ1m8HbIS2TbKS20crzeQ4odo2mBjbD6TeVsELzfR7jTwgO7dP1MKoi7V7
e1OLDzYE/MNUzGl19STMEIdwsq3I6fUz2bsDExR1/n3MYM/jB1tCk4qRgSyvNPU5ZBdTJxTjwcJQ
2g89ptVfLwv4PsluNM+D9kzmoS0j42ALZQuhd+RvinzNNSy6x8NPopXgin7z8aHixYMG+C+V71H2
rwOibH43xO7uyXsezyCrRvIThwNrIZm2GKZIxYiR8y10dRcIiw5JMwXvkeZsj2yVCiqfSwHlh4kH
LDaPWIl6zdaqUKLXe0MBbenq507isXNhBwJG9NIJUItnQHC1a+MWp5uCl7neIeHGrB4Z7Dw7kVFo
4LLgSSGHYpOV59E6kZoltW7XMB7wLk1/lttjMJ71diBya5tkF01wU+Q9JW6iIT55EpsIva3kHIW/
Ve7bTIkkkGGlA2pFUwAK2by0EWp1l8Zo+1F8ebNdeHR6vJyMVqmTGPW85XElfmER062d1N/mGCnU
UO94Z3zPNvd614KtoVgjL4kSnjQ4HJlzBIF3UTCebdm7WIeWDF7RidXDbt44+03Cm0zpJMgPCVEF
divzhujSs2EjYm0g2qEWFDSrB6Kia/ne+vTtDF40gMRguAQ6recBKzirK3c5CnzCUl/RfnY2aU78
bAsHt2YlHIgg0mhUE2yKC0l/oOhiZj5CdDpDbMNbbfQMERzeel65orxAx1E9m5eQUMYfIlGOMVsx
nnHUGsWCfqPA5GUOZhKPUT8jmDLrTfyHeclBsxCfto/7I8rgadwyFMO/3jCyGA5p7qKlIDMoN3ha
f2NFSgS00nCfoNzmNtEXS/0uc0+d3BkyzstDoo2/Usxf9BVEAjKwMbUDVzBMXCSNFFSnEwx9rD4V
eieUSqTnkeQgmXZ/Db1V7R8IOMyfvebQ1h96ejp7SOcq4CJyxLm0VRU5ajQtrEuMu1q5NcN6zByq
9++o4xVbE5DXYnzQfFSY1kX5KYq7VW2xz0gnkTJQuyKyOUgn5tkVza/8j/kWM/kV3wJBYZNtkk9m
k4TJMYt7XOVc2U2/APHCYstp1BLplq79+ZxkMX340z+rW0nFmpOYcwkdHBzrQJUXiD4S+qX4HIM1
7uNtgGLVzl2i2cFY77Ci0UcAiAUin+wdhCO6AxRN4o60laeNylOit+Nd+Cg5sC4SOErLpkYVMS2w
72MBry+9v6Hv2b8r7Xci/kXdJw31f7ev0V0U6x7k8kpDy2C/LOAzdOcqux6pY7YxkKtHCJ2RmxW4
gNkMvWC5E5RZPeBIdC+NVl/NGu+huGGnxIxEoN1BRIRkg3ZUppLhDLOxxiF7KjJnoRlLLrvryofV
ucan+4dGg5kneSG0Qz5KJoI8xHbd1xfC3Ga+B9bxfktDmjJ1cKqj/hJxaERQSaW1H26LH5jWeES5
u+7xZ6LG6hDFEdlBE/Y4gTwMuI8VjnwgH8880HfsZmnjikfVEczJecsA2KfKaD+VG9/GH61PlhNQ
77FwQbgQQWrhyaR0BJi+1svdxNtzxMTeMSAjiLPmiKVOBh5PURTb2ZeAPtKlRdoUawl44Np0xkeA
8RuG1lb65kumWdZwpaNuiW3xCR0ktrAprybURhiwuZYtxLfu+HT5BYa0Kz4CSytQIKfRe7pO1Vkn
pYxrjzNnwtR0BPjUO/gMcBoavCS3nrBqzngCxIgTWYCewmvVLdryJDOk4Tl7h4lNn9wNcMXs92wm
5pdlwHPTcKAssLaYjomSFhPlMtlE1PzBjteccTfvcbvyVEfYx3PC2BZgkMWGyglb838CVbO2I3rn
y+LQODnRp6LNu46GCI/r3Qq4prjnP0oNBnG0YiUN2IRD8WLRmmAcsxi3DFUx8dJWR81oy8uWSzOp
tXs+Adef+iE0REp4QEpUN/pWmPcvxTl1MN/9wXpJ983hj3NPwaItum3H34/f+I1gePxgNyprYt5W
hWDH4wbOPiiaeQf1DoVCa5vbyWeL5MLY0qYp2l39VWTrkFzzYqMPdzF4CdW52ijluYxYx7HLVyNb
pxrGOojiaIO9chlIZHY0bD8Vy7ydWWjCQtINmF0wRFEmoXmw1fZHoR8ia1syFSNezHhdZw8D5QZy
VO6rbOgjDogltLus/hiLlf+sXrlwMjOKloVyNZqlGjBeg5YrX6yTTIPol0CNcAMwAsRncBOAIfY2
MTnAdNGISp+cKvCJl5igOdgyrFrLoXakYCXOSVBytvOIzUatO6yV9gwQBZaktFOBYbMugLgnQI8W
dfHRXNKPsV7iIQchobkFBStevh1DkNA4SP2KqIJo34ynV0ABgueRNWJcs8AeSebgFKld/rOF6oGn
ZxEfPPYa4RJhOljRbimKjcWRXZL99giko6SAdENqvFXxP3vXdNxQ/+JbjPcxFidLOIjiJkQL4ysl
FeCfitzapIsvlBtfe/Uom19SURJycUu0f43Z7xL5B2ArJkwO56+IwJVGAcCMJSblo7VB7IzhLYiO
nfUYuEWG7VEGsNHBwcZSijlv4M5Xs22AN+Q8QCfIBE61g3vQkcSyHpRrcuhdI3p0NTJ0i1d42tNB
kfv19AWfQ/wyzKV2SMNdxfH3Je+ME8ngCMJdLNjBaItsfoQ09UA8yUyO9lDHICVWttDi/dyw+uq/
dhvLMJdePtGHNJ/V1ehgZdn11zi5o8TwmNIMmPWWOGyJ26LLqnff3GGTOz6Aobp7RyPkyJ9vUDRy
mLEOdvftoee2LRMpFVvjN23GvF9r/UbUXA5VHs8g7lR1R6lKgBE5ksUeQEXskbgIn6C2PfqVLhMC
UENt+pq9YWVPP4ojktZRRR4jbj6DU90pC0c/D82cdUtgXz7YY/arJ38sSdJA/YQbyrbpEQDbLakr
dG+nDWZHgHURxVi+oQoyuLZz58v3sb8XTjTj2h1/tNC4oP4m8JGOFqEb0yU5D1+dtPGtpwTtjt24
vTK891e6eyf80ziBBnClxMHGCbafwCiY1pygnfzTBuAoVr28FdxE3rdb7Ta6yS+s3WjLxxnPo6ON
FM0wUupv4AVFvJa3/Vebo/3CBbPIxKvusMjCPQrG7lTMaMpsU8C7oHa+I+2exe6ch3bNmfXkffc+
G75zToQHQ3ttJdW7/HxQvrF3NqfEuwXCstsxYfYpz4p9Rm0VfBvjjKPPVUhpyxRIxeBYyUGWr3js
6B6CbCFWRHFrgukOhNfhHVkiTRPHLX+8knjBJ+fWmyuhfAbogswz6iAdg/cPWTVT4KSJ2176w+Di
PJJwAFLxrypQiJw4AJiUlXyygM/A4iUozQ8feGyZM5fLieB0FNx29/RpR+1pBMI9Hci34Lfs1mm3
MttzZVwBKRBCAPRgbtu/wm7ZSnhCbOtTuPnFlmhjIHtEITvmVaUpUlxbPmf72U3WcuTpp8Iji8l6
14/SbpB4rQtqwOpp9p/9eC46ljTlVN1krh/B6AKWbOfVXyCfuN6p+xI3frTtvNQuQZnEVMIyfwT6
aZV+wSNyOAn5h7iJfrQg2XjFMaIb3bKJ9hhBa3LLGG6veoTbg7IPwoxo03TbAIlsdY1ENZpGsbAK
ue0HCeZAxFTQqsMi3UgyyfC55MzT57K7y+hco95BcyfNQ8vqNdKlZZiqrgdK+3APZIaij9KEngSZ
lTpyQMH8aNEB92KA0GuXcspX6oqJEFJ9Z2rdUSGVcJ2h3EzW7IMsO6NTbIn5M2wfDJdx+w6tpxm9
KCs524OEqMANZG1Q4vSPvhXvS2PGqQ1HgTnyPMjCFeqaQb2bxMKZKMoCxjEQ9XxEkgUD0QmGBG+R
mZ6mMiVyhgoVmYcBcTwFyrzEbinDT2SaDNoPp9guVVzyKV9NeeAQEOsG+hjJa+A2exE7JkdG8NRK
bwnrfb6f6rk7UnXPbfxwjuhtPsFMm9F28L5NPzxNRYdBIt2VouqaEzErElFU6FewmcJk+ckEZsUc
FSzaucwtrnPg7Kmtd1G0S4leUcJTDwQOZpSP/gwHSZzZHgh4c03FR02p9IxsLN7mtiU8b1/KAKxb
0Fd4f8kbJXCNR5Ez5Cnz7azjrYCPvYQbjdD8WWcuEjtTeg9QdHX2q1NfYAHl6KWn25xoMZd/UbmJ
afoE6+i3LOz8R+fQ5m8tE++LTqca3XDAWOgQT1G4m7oNXDnzIFrLrkPtvswf/l9DjlO7mcv59sgT
RPBJCYvlOI5IoJqJ5i2hX3hIQsDrAggqmgUFmQc5SEng5WF/DK/1E1cNynBkNqkb+8/6QghsPR0K
joS5ERb8dr0rcmKlR2bU+kggnRsq98rfdPhHbFPYSo/sPO/CIqK3dSuufeGe4L3EMkLTkXJP3jff
LWw/h1trcqh+q+LSEi5FRssD0nvSbymMdEbYKlSHe4nThtbFTokceopcyzLCR0OyZ7k5V19RigPP
ppqrNYP9Z1igDyNcEhoBgp6rJR3KU7/xXxO6R8YNBGAnS+NK4lef7+oHXRuKdrOjbX0kMZuvquhv
EvK+29itQ39PzwFnRc7bGhwMaj7vrvgO9JguulPBNcJ6JDOU6JTqSqMo5HzEIAJTP1vJjC0BkUKV
6pYqAynjTkxH0G0nmUJvg3iqq8+TQRCpE6VvQ9jQHcC2zt2AlkHHSZrvSZ6hskdQU8+sNVrjnEmo
WiZ9KXBXSOj9L6zPIvix2kNDuJy1UNJlHAyL8CF3RLIuK98uIAkXhImxy37PF0Ymh6iRO/WkDvte
2EkZaW0xi4eXb5GGG6vGGozu0d+RcW7yv5EuwV3w2RvbgKukcS6RkIZUA7Dky38tDqs6PkChIJrA
l1y+EZBaLbMHstneBTqIilyB7CYFj1jf5sKObysX8RisCRhhmZvekweqXggj83HMkFSOJ9Tuw2wp
/RClZZkrVb03FH0r/nzaXBpMnTB+ggXRPtxFYCpnXNJJVfjCBWJ9U+Hp1U+pf/rlRSY53nK9Diyw
sifDtNl7hyq4tMwEUq6bCWJqKfjylAm9BTmq6dunQsMYjl0S6TsRZxbcPGsmQKjjRWDMFVgP1SJR
yFeByXJBIkqbFVyMNuS50TDtzASkGck2jzajbV0a/irWDsx0OCsYFuL2UsB3Mo5B67jAE4T9AyT0
s8Mz74dkH2frKpfYLkhkiv/5Mbcrin6RP0PZmPhzcgeP0BqY9RK0WAWEfUY38IPvoIzdmOZ97XmH
0JsRlaUz1f1qak3uEQ6/wwhpO4XHm3W8HRacCX2bdIdWVpD20C4VLkCRhfCE4BiKRbT2SyQltiWt
2aTG/oc8UokukyKgw2PCxD7TViQkYCCxaBf7LkqMhMRHyIzVVWTWpTy95EVnWY4kfnVMyNTvBchh
fSl6ju4qgtsou0pFbDOrwHe0LYUNkduMzAoSVxl8paw1FkJek90IUYchBx36dxveCijXoLhjd1bU
Ijgf5D0dncC6eDCAvN2gUp1AxBMu1K7MB0jryP+ZDGzlFElx9mZGBUyQARhfNIqd2rzRKSvlVdii
Gf2WxQUAMtX4bLJ32/0iLFnCGyrMBzGZwdYQ0J3SWtQ2fMSWSCENLB3aMN8tKPLN8orgfSY/kk5L
hR+Gyyz5l9MnJVcUGxEwpYsOt2zESrusUbhCj+R4ocKyBfr26Un8R3YECrn2jTuMN6Y6BJjBfwoG
JrQXsjXvfT9upgOC2wQ1vYUqnzE9fpxtyVMsthCFxPjFlIRIBU7j+F//rOK5TUznWaN36rl8nbEI
jvYDA+XEpqRdaV8rTK6kcRvHN05BAcHxGbsm32r02/5jR0PP0aoHHQchQOKWW+SOWx4WG6M7pB85
8aK0myAVYTsHAUf7E6J6QpzesjBW8ugSz1um9vBR5zYMFu5vcenMQBkVo99NT16e8GLkQLQnfmpw
JfiNY4yG0NdMGi1BYCvayfrk37QdWpO4QrZ/VHdgy/wrJyFPo8n3hr7voiM7pz7sQ2Pr568Y/LC0
/l/CjG8S9uWaLMLYPxBbUS+b7wCKAWXjT/zRTDec0lq+J+QdN/ZH9AvLxZfOnL+4bwirCOMNhyH4
10TeZZFjKi+VUwMTPYf+Yup33KZwM9cRk+BVaj05nRi+YKFVqdVLkm6GzscwQ1V6nOYmO42LeW4J
MpCm1byF4TaANZJ3a6240z4G26VfegmhK007fAx0s3Pwu1qAKIFbW3VtFG0x+ASWlKNN7zrI6Mq2
pyLA9tLiMM7iTVtfm+oefWXko0XyK7S23BMBuPNaxWtLW3Cv1BcMx+jrMCkVWBYLVeQTuUJ5AOXK
3eGj177oR+qNW6tvhVE4Mxr+wcqw/6wThTa7f8MQX4h3FLZSte4wY8scqZdAOkOU1gihHO/iLUf8
yv0FqhM4qxUjIE6ivF0Vh7i+iPmq/jf5G3qcgl34V1FeCPA9f4twR6E+cXQeVG3DkQtunMZY+wEK
tSascZVfadup0Vu2voNLvPd49r6TxUwOL3y2cj8BMOVYRkC2hCHD1Ag0SFodLH1hEuRuvhprlY03
tgUZKVrjEpFgfCgI60pybM/q3zQ9M+suTh/43MmcNG6t5lAAMZBPa7rzF7qWqXQIGTP8dflncqJZ
lT4p+5jMVYROJGQ2H7rqxtktnczuQ1W3obFrort6h+0wdrfMQnONzEE7islRqraxuVNeKfJiT1Xp
fBEVvDRoyHPbzbPfqb+SbywK9PBdrwCpdJHGNUujfNT5yQ8PMYW5d9TIlcR8x1hacij4OqTvug1u
F6nhCIO1Z2ySinYLWcaZXnU7y/KY/IBYpRmmjGtCXEsaUPWl4CoBxIXEAr3547KhczCAeSgZU+nB
2sxgjinw2mIuNFcTcUH51E4J877GHFwLSiA74sT4CGVtS4smS2NagzAaLy2NaJ/xrofvm7J5Yh+C
I6OFx4Gxh2ASnOyhA+pEh+WlqCfK06jD1sl2Ev8LDUy9tMU4kn0SpbkCsmvWHzMdrm5/h+I+n4gW
0hiOIyXidqnwLnO0clwGgCAFk0QN+hSwFBhc433FKLNpgCACnywFE9RAsphYkn704ROxfVDUZ6A+
MzYuxH2rkp0+4yd6lOQKNBSo6la4UtEL0qKfRpQK6FwZNQ41fTgOuYjgKMyWIXfK5MAfaSIeIH+3
CcVNHVu8QZBTObv8alkCRGnUJ5vVCBdUlFYWsV/GSsrffXpglIgrBHQqMUL/vP6hhsTyvpO70NF2
FX6Z+TZ9ijT0XECGGfs/3MKCSt7DkDhSTpxOfCu9T4ZVusgtM7sUcx+AzDo09Zx6HGiYLn0qY1Dv
I4OW87xvDGW74NK44gLLYKVeF/KaLVbx8yU6k1EDNEP9kXp0U1xFj8B1MVw2qYrZ5YG0JSQ6vZvx
Y0idSltjwzLTg2j8qK+JCspcWuq5JWVIxZIuf5aVHTX7hmwhMNAwlfEkthvDR6G+GMLP/zg6r93G
rS0MPxEB9nIrsYjqzbI1N4QrO8Xenj4fAxyctEnGtsi91/orAZMRc7Q7a7sq2UefymCXn5G2UF5S
6GvpUeoPXN/REe+HxjlEWH9OchU/8R7TG63MbQoc9ceDMdJWWa0rhH0LpkxdK1cUfGNJ6PL0EOfv
IoXj5R8oO4WQUcx99aHWd3THmscqZLk/BRRAV/uq+cgIfADPwciBr7Ax8BUUt1J326BzROtLzdec
vzziJlFABY2VAr7ANSBrww85sBzpO3/9JqRclKf8KtQbvh6Lsr0PXj8afU35Ah3eMu5o2m8WInAi
u5/HRdXdaCQ5EwaAkxu0ryTBBFgh9zTF5rpDKQU/jtEsYIkLqehNpSeBtFLypkg1cv2Phvbq8L0I
jxZ/PXHKS9k/sMDp84UxQpcvNcZIlD0C7xWDqKcgDSTVtZk+tCK3m/hb5PGW0jv5Q6uo/EDZ3eVb
M6Qw/kUbtcwcle57ctzS5lt6nRDyYQAeyJz96HHzJBwe/UD0wnIQTQiz4paEsZKWJ6DRKmzcJpk3
Ewd1HOzi9jx3osc7uIBxBIIYFTMqn2cAUnxM2LlVle95pUZU0Y8eRe16TZKmZevqP9QIMiFVrckO
iXEJrdqMHa8IrsbrreCtF9OLzPt4VOZwLQR/aP+WiPGuPTblsGOOrXiSwt5Nxm30+lQRoGk/rTW6
CeS4ORDJ86UDAejGPVukL0euyTywLbRedDv1PWzznn/ALq/Q4xCmF50zJwuu1UY7RyF1BSQgyW98
Tj1DM7MUA9xySCoUWQ6IAFKROf5E6M4qt+Q1MGjOeJgqmzb4a8iAFflxkB26sGWN9VyGQMLMFKbC
HFUU03ux7ELg0TDsjULRho1SEnSVwGtO+REp/56/t8Rd4wkgdyr2XniqZTu80gDFrD9aBxrK+F1H
Zq3UUbXNGPrpR88vAsrEendovnVt/27Q5IhlsLgo5dXkNbSEX+KRwi/q0Mw39Y+cKLg2oKsPgJxZ
uSFP4E86cqQnVzIeFJ4FHo5EpkHVqw/F1lzXe5zZ6CdTm1QfBaIKTTkauGiT5G90w2abssK0ANnJ
IIvcrTbehoxt6tgtpWmAZjrBTBUinlX2kxKgBES5gkNy2XmF9Xh7FY76OuqOfmQpOet8tG+Lt5HS
i+1kOYQ3pyBV3JOUT6VHa2duIUTEiXbB15FDu4t8vrTidaibjfpCxLvuGFPWxQ/vM9RoXfssnED6
dDGVINP967QEOTmLh099KtS0Tsqhrg7wgrpx7JxCIoMx3fPcqr9orwvLDbhd0AkIKkKrFcEl1ctr
ZueFyPnR/ZNIoXVfjIAOve1zfFWjms2FccZcRbypnXhop2P4UC9T9hdLBb/HvDfVnaK/4S5g4x/E
e1jJK1wgbpW1xz5GcAfdXQANsHhjTkKzTBCiXYPpVdZurAayVUiXOWKyJuSHFw0fvdidoXXeVXAK
/lWy2gcb7h8xKMKq4Pii2ldGNgy4UPBfAYsbth/WLeDsEPSvSjizMGfVgWjWtt/l3W+df4pQ3F8E
7PLQ/wBWZaTAoA8lGQC9lZ19KK1Hwx9g/lRT83J75H/SB8vp7Fonke5K0i/F6Kk7sWlnFK2/lHUj
P1/8dnGxG1khCfQ0yn9Wc2L3pJIUmEsj/HI1Ve89B4HAE6MBIv7D0E8ib2Bw2AXsmgqkFWalgck7
cqkaGrtDBXG42AjIfkl0fpYJfv5NiXda6vy0HHn14BZDFLeVJ5Ov0v4yycLUwzh24x7CwJg4YUgr
ayKOUjTyA/E6XFDW7+sddT+HzoTLsnpfko4wvq/aiJ0Popl9wB7SC11eRX+QUb5vGFJsTIoqqnaJ
pUH3s2UY0jnjTx3Z8cMmpZ56LX7B1NjDZlA26S1UnEonTvSY/c7SwixjDYA2G5g5ZqcNDkK4A8Oe
dfARpw1BMlHUYaGubNAbYUtTBec9OpvD0JybrQUXEBjPEApioGHrMqjx2hCpyeuQ3v6yCCP+KH6F
Z/smx8Aa4eqIy9/APvWGaG14PfL2i1vXLHYCLffnsNjGC/j0YFbNRV6tE1oM7kCoW3FyqGWr1/R3
AVGR04LWR/TgCGrqJgh8TZnTcNxy4q9QM0jqmREweoMDFvlSzOReltcFRpq3AU8YV5h0AS+jGFbc
Ao2hM6GMhro2VJQqzfAfUDAMn7XpZ4Bo5HohVh+YeDBQWOqmxlBr7JisYX3mDp8bzm0XPGDWjwIp
o7bWbygx2FNmnQhfBrnrFw2IDL/7MbqaT669vtzO7crPVu/4Kq84MKCrVwHNBsGjQ3kzmIR6kSLr
CVyYquCk8Tqk4GNQ9l2jQBoj5mYFNZMEFIPGFmIbp+xXulHmF34BDmvZE8lMpBwHrdmhYJiLfV4Z
h0ivn0n5lo/7CBfgAvxM1BRhCOb5jU3XBH/QuVKC6ia3Z+Fu+BVoDGUxiEJHhtUoiqHwmc0PcHVg
0/DxtGgJ0JcM+R1AlYS2jHID2a2iZ6D/M0uHNaxVZZdZY1lY9W0au3UGuXAWq2cuOwOUOUOivGPd
gARQ8BbZRK1J5ISTu3PKY2bqY3zXVSega8QgXWBrTf8i4QbXiR/COtM1MpAoY5MCs0y4a8vfGFC7
rHwUyV7kLVKSEdolamiooElh00fXLL6aVAK8BBjoiYhWb5q3akLoBzmL3KoUJZsrNT2iFrJKaOi1
/gxEm/gvTCE97RiEcYF4lTep2MCOGem9/0K8FLYo0M4krBJ9oJq75eZQV9ZxGDw5cYZ+UwBkHFW6
vG4GfTo2NachIKy+FUqv1e9W5nFuvIrTko5nD9IpEn/bblcCAsevawhj/hqeBGrUQOca6cAw75vx
Xa5t0RUOY+7HAWGofPaYF5iEvCXXoHPLBS5MIPWcAc3P4CWkq9a7lO3FTOzU69wWu8+O8PZnC0qj
eQpBFeGWJYC9idqK8WWPG6XEmXXM+yvA/evdw4Zeos6/Iwv9rgh3fCRw5dJqkhAxi39GSfhmdG/L
d23cz0iQ8i9N/KpCX088pNCrdit3a0Taq0T09YaIDioLWfspV6KChsCahC1DUU96sOHHhgNpcKWM
S5VhZAXdRWKepLxJ75CVpn9WYT6Qwbv6j1HYLOVQTRT95b74g82osWi3Votbu5lsmAuORQ+YLCfc
257jBWb30BQ3e9bQDi8xQni/Z6276t+aQJTrTptwilhHqL6C3zoOvT7bFnQBNk7MrmQLn214aF5X
mRYJxK89E+xm+JQYsNgtOr4ul06HrPSbg3AcxTUZXP0p/QW5R8i4rs0dCdM4qteVeRgCT+lITL8U
YH4GloO1ZnwHkj9a8Vr/lRUCSfbdvwzNGAixMIE5fwrapgcosG7UvyrnmNt/w/QEq2GMrsF9mtvC
Cq9V/7IVvEnihWACHcp8+pD4hoJzn/2q3UYCmbnRi7QKw+uMuCGm5WpavUdHhDsvhiOSjSM7sD6h
QRe9wrwbk58jYtJMviyupO4hi7sKnkz1iBgxH80jkx8C0fVXsXmWEuoxyIALpeeyDWiTvnYGiqUz
ovJuw85Wuv+YGbJbG36CHUBWpAdsxK+ZbKi1WD5kfDBAV5zjssi32ojrDBb3yQFltIQbn2gximhu
Je8Ik+Itjc/CMZr3MXFm+AKZR2pvbHZGs3rdNbai6h6f8z0VZ6v25RN2b4Gt1TsjuVsAw1nlsUAq
AaXGeu+IPyHpSl9pZMsf1jYAZQYgX9fX4hN0zJbvjeG8untkuqXmlQZL14h2C/rYVktQNhh4CaSR
jKB3LSawmgvRNjMsmGv1og27pmAEXatvxnvAVtVA+5IMstfkN86SfFiTHgq4x1SApXTdi0hfMGqA
sPn9+pvYhlDlWLr3KgUvHKSbKPRq4Z8JPSqRq4HvjxCOVcU+R7EvWsb81FxBfQFNrJ0ocadcGLVW
5lbM7TBe80tN6pzWIhkVS79iKe0aC4ZvTXAfZ1+Dqlhf11+NQFQslznMfnUQ6MLk9FwX99n8Micm
bLTBbkyho/RejU5Ej52+zg+yPygP9S48oPIBqqJyY30q257wWXSbyJZLp0Pyzi3aU6KxlTlikD13
qW+FnsF3E6MVwil7iOYG1gkcdNvKNnkaf5O0nSUbR1uUuynPEjP5DDgGDhFfIbTzlLRKFg6NgBVi
6xdRfjEcDOa61bBNCI1occJZMmpE8x2pekYwu9c2fttTW7VLin9lA62tgoTXBzJ69NhvFHXV8xE2
OtVN/ihQjSrOG8RX3Z/R4l9cNxIDg88EmvIz6tR/MrYAmCng5CXXh2m9YPNBwTdtudzgFhkUo/34
rRe/3Z+8nBkR5M3SqRTZL+pYGnx7PKDLDEE7cuRMtBTxMc2knkc25MEqvUbi2daVHduqqq0gCqTo
JjnSI5BWarYuP0v6CJGV42ZzNW5GxZf1CyuwqB2q8RcMo+jvsRuTHj1H5ElD9F7V+Dkg+yKlSlzX
RDjFOpU4ZC3bVhw6GsJDs3LA3fAa9MkuTj/Qzybz2Rh2/XdLA3bklLOLTk8LUKD7yU0cDi27DCfK
UgPmVNy33W8AuA030NQYlCDsnIK7s9DBqzgfRB+2OS/e8cfVPDmvtTvO4dJF0ps/Gl8wGU8zVSxQ
Nad4XLNA5Np9CO8vAceUTKUsWkq2GodMG4jF0BVnB9QuHbD6wu+a67z7MqtjsLU+0iXVxiZED0Be
EPdVDkLnDcXNLEI8hB9huavoNq39+UNJ96141lTYRJLj3fhIw7cZnI07uqsHqpEB3WSzwR/N71TT
q8rgd8t+s2HDdA0lPOwgiy6p8q9z0J3l8xpzgr5SGgQA9gf6yH00H41pAfMudYA8AAkgX6v8bjHX
F+F2TkB8jyaYEFTYwidZd2qOBZQthQ2Q9Zi/W+stbfe14esXPJXCIsWO9M3cHQi1x0XCvF9a28uM
Uvs3vxGxr9PqrbuduZkyVwsP7Wf6owde2ntmjC2CYUa7wSdg1FPCDbqXoNiQoWkN3rx4nEnvoRCV
dx0yvIfWsDyJR7IY7fEfm8uw0sZFa07oO/e6bPn9IyocI/dCkuClvTSvAt0hr1vCXbYyld+aSCaL
1Enpln/0BHkiOCGwgElRWZrrLBy3tMDN22zAlm5DKqQ0bRiXrDsQGh9gqKOAcW+l3xnPpfEiunyF
uuA9H/HCXV7zexejtnELh5jYkezMDxBFbOZky4y4Uhs3RqZ2040Vkb8gRr1m2Jh10FkQH0OUD/qP
jrXrhRk2lPB7glr+5Q+ausNF/4v+E4U4nX5WfA0uPftJtm5AmgyB5FF9gycyR2zcnjATngOgNwfc
dGRwNKRVRxEDroLZSfUf6aGEd83Ej5B8qq3TBW+hgnZX3Qu0GuwMXMssEqAuXrAb4G5bj49MF89Q
EqlHVc3rp68eJaZEq3Y/4WpX6sQSm72H6Zu1SB7K0+xpM2MQ41i3787bOvtGRkHzUPaPyFRm6Yyp
D0kAvptkWwR7YoiBMrO3lk1jQdoBcC14xxdw9uS1wrWhYT5hz2zeQ1wC4GYGEz6EDkvfsokjHxlP
EiDeKiGJbIPUAibqm4F38Pjz5g+GVb4qd/3Q1UQ5r5p3kvKLt/gGpwOw+5PvuFnIzXfnJ/6XA1ps
nAzf4DOEKRPlhdW9/RBuvUu3+3t0oACYrK7G4Rch6cebESOA7ww7uKhbbS8eBE5bQnLRSZCnQcqS
+/rkVScroivP4Q6HLHnV6CNnda+wdn7WPgEsDdaj1fAnIM2iyDq3mboO0o2voV4OEP1vYUzEc/HT
k1Qgr0jdTq+610Mvnsl/WFbfdXWNr5SSgovmAmJvV/2UsWdyC15KAemBmyxc+k6nevI99TDVICUC
FEcqtGLw5UwgYJsD6LWEIa7ypwByy7DCrKWucbE+sms/rxGQJVdUv92CuKyUCxXEPpWbZHXwvGAx
3ffqeoFnizsy+YTpjDAm+LkNxx0EW2R3n4hyW6bkcQ0WNLwQW6yUd/4Y/jOfxRccMjThebGQnRmg
AaEv5p3fLvfTe3yv1/qx21W3+ZJTIbMyN9UzO9Z/TWvDveT/mBR4BEtU28CY0zrdmTBUdJRUK+kr
/keBB3fwVVlXP3m5Uj7DNWvIoTZWxU48SRyTbnGtzlQZ0ricjGvjKcBj2xWGkRUShZe6Ieq9/deR
3Ud//Ard4sBCPdmMyLzX6AdiH/ZBJxjlz6T29EQSyVIexxHD/rAembNOEFZs11yziBKNciuWbibY
1RuTKZ09YmfnNI+mx2ZAKbviKr1mG2kTq47A1EDt0ANKfBzsggnjz7DWL6boNWXDGuE/hk06AzMa
7DV5/aB9DAaTo92q3MtMClh8bgbWdaa/cAZjX4fWjneESHOeUMz45d5YLc0mKwDA4Sq8k8slyTY8
B81WCFugjuEdqtg39A3Lefo5ogUn+M0Xkj3a+ZSCoOAEJIPVhlV1ESKjjOdTBYU2UDvTIu9EJPGg
2GKbwjP6wytKRrFebBNP+EGamzoobnscMvqar503kEoiyWXd4V98uQYi3JNibDjnuKBnnqPUJzxL
afxo2qFbigRwuk007oiADsm7AZqpN6j/xujKpMI/UpZBh2pW4ynBobjG6zyTRkW5KNHkgL7CthZo
6gXEJsRLQsS47TFz5O5LJfbai1EJWGugSHF2a8T4oSt1+9a023KXF+4QYxcidXuNDQ++HPWCxZJP
bDfStXlNBj+uSSq8cHqpC3TxQmvjYE8By2J2Cshkk6nc8lRUyAhgLM+qbf0TsgYukzF/hccEsirh
I4Oa5WeiEmcAMsHo6AwNHkhnwJJCPPViQfR0FJxsGpyXxBlgn1lLZAdU/xoWgEOxjFHMV8UBEQPL
xWdE00VHFll9FrZmQxTPluVuwlvAYgsquHoiGsSv0JHP5izjCQFgdAlDHB3e4aPddj6Rwzfc4aTP
iCzS5FkrrtlDQ/l4jmcU0nS1KZvXwnxiSc0OKaYpKfuy6n9Ip5GK/UOElGd3BQJAGYHwyje0D9xy
Sn5FWs5hQDL7ZjQlQpzsonpjChDaE/XnzHGTnRX0tsHzveXllsz9Ot7hF1Ei/HSQcd6rf6jSm/GD
Vw9XqXnE7TOll2RGSSh8GIhGux9uztfGgKvD5a5uA5HfEdoVAhahMUaaYKV8UVDB/wS0IKcm+EBc
avDEtR9h/k4PfL8PeFJNhwRtiGxLOJHTp1p7/pKVOOEmlZ8DkH8rVVAt00pRvsNPYp9mN9eR/2OI
EPO/wieNye5evMglwIC8ijC/T0vVkl9QtCRHi6foCmsg1USTR6t/BVATQkNyQVCxFbuy3QiMXp9W
v+M+M9SreZlRFJv5r8CBwzNmvE4QfHwHbfuHnSKqPRGQFm7stc7I8lh9kG6M6418XF73eP7ogc5r
In0txlvNIi8Sd2Zicw7/ikRAVURV2EnslbnIW0Fq+4ncRKqcQRzh3wR0IhxkVnya+DzCxDXUU0+i
yT6nTdQOtxqyxZ5S1oK9DwMYCU/oljoSrul7OFMS2FEsGdKn8VH+zNFOoey4U56h2OHrYraSUHQF
J108pKiWjeQNmSHnmaIhLjkUUOlkIMbPNjvkl6Z0azJfbMo6qNbwx5vCp/5pWF8CmdholxkDOOQ8
oitej+E4HI0Nt0+MH7BCBYYVxDa0DZahycCrTKzeC/A8upTmxlB+qWOW5buufST0cRMV1S6pIgLW
lD2st4ZqMsQFAF3Ap1Wc5a2GC5SrWVL+eMstgvMI43vduclL8VwRUIqVq//M5U3j8McheR84MZTX
ARuomRw0YBNLkQ4JqTLAaRVGEy3eGRCIQOXSG8rrH+IbVZwU7PktJgDulfEuoY4jKGaNPK54XfnV
85NoAkqaG4CmycFJcuCcIbqQeENSjQwvqu4QO7AXSos2ZVVtKhgt5oDpFPzq6OdvAvm84rq39qb2
mEdfU9Ff4dIjoBJRMJATnuyMHrVrGEFpbzZxf6ZnqtDtSidthT57roOtId0r09crn+SbPnQ7oJKr
gGkPYFVpyA28aESCBIxThXJLXld1sVjEOwwcyi6qNtl3kqySu4ApRzHpAAY326EWEhe6zCZJw4i8
SDy2fkM42DQd6kB1LOCEofszpbe8O4sSamBoo2cdbuP522BU18efWniQiXB7CW8Gs/jkNN8qB846
WCO7OsJcJkQDwlwsJSSnbE99NmlNDTc9/2VMXiDa6o2Eosx6YLHXRSeOSVJZV4WX+Yhr2MAi6Vyj
5BmwrnELI+mbrjP0JaqSYlFoNJxiAUwGBPu6Z7lo7yb81DfJLcRfU0zHvI8Kbv7Oiw8jPSeZR2zL
zCNZVseXfA3wdsoCAY6oRDYTc2BzmIDfIl9BhQOA2PpmeWlF9oRDG/3CHE7dzkp/pNEvx2eHQQ1H
N6VW0S0WfyUSaBPqL01bqKj6fo7All235SJI5X0cHILJrfNtDXrCGIZvFHk4NCWVKi1NqMleEEcS
vvD3lIdXQzjXpdVtab2Sw0/oXvkxYwqJgTBUCg753ljUVm267QR0ODTz7PWJtMU1LRg9WxB39IQX
vz1HREAOrz02C/EjKc+5+hcRFD66Y4N81V+yVCFIbxkz+V6iwSh0U90HPEh+CWXAgMV9qaEnnRhG
dRsRPvhk3my6eBXtQhsKG6EeH7A20K5AW4D/EvgGkOyh1KCNQ/VxJpvJhjp4GltxG1S0Va5qV4gd
LLSdsUj9hVtZ3a1u2/0FBwQ7mlPhzWbInBCjjhhiEpS5pKswM3+UkHyFF4L01nZr+ksgPbJc7jSN
33UkfM6hib57iOoToCWGGYmPTcXgzCaPTVT+J0d37ZbQqArXrHyIVwwZ6US3GXI9j9WsSP7N0T8x
/RsVfOAwobY5fgk/r53Mjhti6Jv6P0SrFaVXcYdFmXi4VCj/FxKNxJFUL/EwE4opobwxsDUPI+V/
GErLUrY7wC7dOBTUr5Hvkt9VgmWls3EZ5B+ZWJ4js1DVPMPwmC1skyN8Ekcy9LvpW28+eHiM+E95
a9N3wgHWnMI0kRCpFrzV/b4+sjSolY//yxiucUlsLkGGxFhGX1iAFXbosj/l4n4yI0Q6donli1At
Ched/DyxNSTNai9Tx+4W/KCOyZLvAyneAMmvpDXPGSlWiwUAuwneoJ3JNk8dCMmP0VKQxutoOP0W
F2voovnEJM6IkH0Pd/RYRHmmzzI88bYN8vmTrbazVrpw0TykeCNj45M9CBS6Lx4SJIWB+9dXW9/p
nYko0h45L68nj3sNyuRFKLBNEJbCaWKsKu9R9q1lOzM9CWeLDJFVZbqCy+E+XWbLyyIHZoBC1CDd
Gjes2Qnaeh2pycyTEnu9Pan3KTxo8T6Xt5FfFWTo8CvKsV5p8k+ksFT6JB2ETwAh7SdOFv+4Zb5x
/7Qukg7gMrJBEHvV07nWnDw+gBWJKNqtc/zoHB5nYcsNtowj60U8SFwiAco7yUrtRAg2SE/gTwJy
1n3xaBTukvU18MaQM2a0kGxHhAzYr3Ob1yZ8aJB0O6O/dPUOCj60XGQpBqgjVqzOxXVKxNW5n8/a
dBaExaEJZUqJNvqNprzFCuFCV+2nJoIFA2L/DBRqTyAJZIc02JKKE9diT502fHQ1hDgK07z2ZvQW
DkKWSvcHMqpJdYYV5RzQZ56OlQMlzqThqcxhG8we4GxRbU86l/hB6tZly/xINvFa+ybsaqwueYmg
5q/ttpzjkkUmjZMM2/izPC+N1RwJ2QblUlicezOF0VRJiqMeCGLFmZ/o7JEFS+mXCaWY0k2r9b41
orIGAjhI4KMUVoVy4CTF1wR/Eu2V7N0wSCWiJzqb7nRO0fPmlKIP/8OIDo043V4ta/N9qLaL2s0i
S/oXW/OlCB5q5I3gmWfiAI3fV7E0/55GZFh9vglysr2mN5P1Yr6ZJRl8P7wcJlI1eIj5tRuCT82b
vqtuo8rvOdFFB1KrPmpla5Disq0vHO+f4Dxs4epu0hGMIjZxYIWHTRztrQXkioHu7vU/lVlShvju
3SLm682+EOAg9kEkQI59nN3H5KzEP0RQxScEbXP6k1Ukznma7OJMIsIlHdz2dZU4rHGz3yVSElqc
Mt/kn3SZS4UrSSbJ9vWyLd9Ep4ZudROerYAIUJ9aeaj2ENvFuXLbNyLb9O6MsButv7o+sncvvn0m
olV2AH60/Ff2AR4I7PWqIB0dWUEx7rf1Z9rvODIMyXuduQ0ijHryKUT7jGGbrzidH4H2zzpHb0ED
8I4m2Bcv6oE90iIVTti9HvQ8uAzT7M98OjPlysC3nvmXaHuqOuD6TxQHE2TZt9vornwDECubAKrh
M/BETGLZTVCv2il8hOnBqEFM18KJsQev/LiSvg1rC+gkkiiUO3PkIBkaxMOg8MyP//IOzSlfMF5V
aFfFHjm/REwbmG2waD7NcstAWLvUAIMfMaNDODTDXq/34ScIlSpvwyMeA6z0sA95v+/lPQNx9dC+
C5uoAS5pcxVv4JzPFZZ4zFsswRK6TBAujymESquyWc9f9Rlk4Igmt5PvKVpi2nUQF4F4ueGWmAtG
m2IDIcUiiMObBgkalYRtRP1ZReNTVeueUX1g62KTw9KTf84UQMI3upDFEMFT7xcESQyXoDskqq/L
N/5f2hH09KrOgnVqg+1Uu5jhwTuU4B6kDiZOntsVnHe4JvCJOg4PkpxcflvntPcgpx+DE6GDyjeT
vngf8Yl1j9HmspX/MKwGl/CoX5gPm796r3vBofC7v+rYn4G2slv1xjrDaogkBJxxnf+SI3sud8Uu
+ZqPzUf0QI0zXsaN6uh/1SM+Kt/BP/5b3RZukknyKB/1Iwvkk1EMl/+xeS/eRhLlHGwTmt/tcGH9
gNfbiI720km7yV76h4Qj2+d/6j/mUFCDksOdmZ4birex9/74ag8FnAMZCC0zzIGzbBCBbYFXu3YT
f7AZGHY+n4jGVICXWdpuCbeWsG+RKqfAgfOZDZmpBw0KqSq8Jhg49a/ktaYx6eWGJxxBhBgN+N9o
2CpJCF9sHobfs3xnO5xxYGIdOCZkfZdRrFS6ItintakWQWwu/xSUMxTp1lxURIeGhUHIwBOWqPRV
OZ1ykv9uCy7ckeppIzwFKgn10+MNFwIrSeMBcbeQkJoHpSUfOOuBo5Vgyw2EeiaZIItt9mXE5K3l
F37wb2LyjD1R8Vlkhp2QnEGYk/G5VND+NLQm2BlPPh86vXWZg/aeCbCYP6T8WpVbA67ftC70cDaB
yyguWKx9ttP5xWV8lh+k1C65SWC3uDguTXqLiSRbK+fJ6UhUviY/MbMIgbwikSq1a7IsmGtdpzYP
dfoHdATWuzICMOSd4P7qfwUFn5V2HNiBG/mLk4eTUsLHu2Mp6FSfcsCYnR7R8JYlBLsWZAvgTe9m
+jsf0ZLau/hK5IhuL+KGIIOefX+Yedr49+URCSKBYYtv/VlHihO6Mvhk7Ir0Ze6l9Ezt5IloShuH
GeNL1HzKuY+phjwwsdoW1T7Tl6AuzZZ6bFw4Pnz15ah8mw+2RsAZzlHsm8SuNbv2Gy08r7J0amMv
fG1E1cu7Aav716xxvIDqFAOSgOBRZZrd60Cg5EyZiyyMafhTWRc8/nzKIlKpY4Af/BJ2CB8JqiRO
srhUgGWgiAWEOwv5XO1fOsl/INNvFXBHV5OMraOw+QjMzZBc8U+/E6LDeaedyBPJvwaGBOtJwjNU
QprjDUm/idkb9hkAFbFN0+q1abbFN/2E+G9j7C2LNZS4BeAB4sc5IS5wCjh/f3Y/xrOLqXRYERQk
+TDneLA4nAOHmL9VkRwVnUBkkrjjb16PRYN6Rv0L5YscDjuewOl+p+TV8hfJ6ZPohcjwJfLQyBhA
egLhTlwuEuBivGz+8tid9C2sR0Jo3/yGB1V+RyQ/ix8UfprBQrhRHZdZTv2WoyTGTACBaBjohett
eEsg3vgJD4GtxuAvt2jL3xGlrxHIfEQI4CfA4Co/cMA6LGXxL0Zn+0VKZkGs+A+kOxZajty0IGeL
NlxrXsGPlPCIv4lHfkl4YzeIW74Bkr0roJPhEGIjQ5185lgaNvlJnR6wsri/+NHhssQBuMQpf2WO
QpVIacu7P15LgrNqZNeDX2mbIMYhEm+jy0YsOcj3QJVZf0GZ3I2PQV8yUkI1XpyJXHMFpgLOMdQ2
r88wu780H7NXp75lSu/FqbJNHJFaEQaRAnyGma8svuutFm8apugmPLcW6f/xOshdAFwF9SAsEkd9
6/BEsT1i30XBaPGtgO5ZLngIS/uqLjzc3s1X5BHdVKg/unhXg7MkoQuZUJJyjCK/JEuI4/5cYd72
8EU46m92snZEdqPlIgKH6ZZrcPRQfm6Ss/hv2M0YgVBb3HrkVm7zQFnsJwfymxwweAfzz0kLN1BZ
aC4PADw+HMWNUDI0RUQrwAh+M7MFlByRiMcfiy9iAnSbkvsPwukKn8dd3JRvEak3EDd2otngpeyl
2Uwewyq02cZlWyYRwIUb4HCZW3egiP0738ETWs6kIxNbiTseSu3MBzG8cx7oX8DDOIKIMay9sNst
PC0eaF9mldrQuYSIuWP6hM7gbTvLG3pDPAEygYTN5TOhKxxucJT+mRM9ADtrW3bZGgdCJHsvX9Dt
cirI+bVfd8qOGdwnhOX9hrEQjW3ZdSvqJaXie5RIliOZiE9RPBn6bvmL6PVbgSBq0pPc0fxDt/Uf
q3NxplHHxhiP19ONodzRRa5m0gC26nd1L4y1MGzk0qakAqk4ZBehwdFEfsm1YOeLrgOKK4RggXXC
o9eUB8U6yu5EMTYn2po5HxXKGz/V7kv7bHzMGlQeJmxSRMWO245Mhug2LCGrbtd74A4GyCd1UgBX
JLJ8V9qaG4+y2cUUhutDDdevK+XH7MKYoWk3soWjqTuK995UrLrKRUB49NEX5wou2khYYtfws7rF
fumIyZUcZOCrLr2O/KroPd4ym7RI/xZlmv6shTUUkoH6gBgtKLuewMc14dMY2ZBaJk4sULp6S+n8
AXZ2O1/ehdkBcSgry7CS3kD2sfvgjYnQBpDmNDwl/TDu5CfZMr/CP8ODa8DnrhFFg8hFZwv2R/XQ
KLcWCzoThgLwAMdL0u6qCjcBwY/BA8MRiXHB+rtdta3Lksz8We2710q/6z8iZtzhQGbGzGKyyw/K
AYASKBHX9oM8meJcAFyNfyl8EzeLjL4WgMDRLnA1JQZAdzyCfne34hh8G90nEAOhNd+NaivvxTNF
nL8MWiVCUIrODjPFYNPu1e/TcmdZvp5t5bcMYfG1votspcl0A9DJRljUEbfGtArOwqdwUV0z+mro
Ob1aIMjYJ7biPu88IYCWmy/sbnRdkm2NCqHa9Yhl5L8MVlg0TxWdWcIR8LscPl7dP4sXb+RqO2Wi
9x9H57WcuJaF4SdSlVBCugUFRM4Y31DGjZVz1tOfT+dqpqZr2m6Q9l7rj7CPzMgk0jPB06vyJBWI
qgn8Li7tB2i7IED1YG+c84ewVFNXlUAm/rEjZGeaaErT2zeDRdHuLiYH5imtC+t1IxQb1RB/jRt+
Y4lGUWrlL6p0F8mNgbjdpi6FGIi3AxvNMr52UG+thNFhG0MnQ+xC+jtQW258wuKEZsWAnsbigLRh
tkBwsOSuvw3dKTmFX+k0+Yx442zAVwt1v0iNABAuqY3HHCrCoakN5BUBJNs0RffaKnnLM1ttXCyT
vgsI0eorhGMteUQ/U4G5+IZeGTfMUUNn4rovG7BG17c/EEnLUbdVw442CuDIIvqRNNOAaO+tABH9
GHzX9svC5l3bzZ1VAphbs5RzfMvqpa9YKQstyoY5+IzzEh0uo3OK5kCmljprF+1P8GykJTZkYoc6
nST6yYq80os/YwPiC+T2Q6Fbtyw3MgpL/g4zwzKLpZZbVV7qoJDXflGSTc82br2uyj13VcFu9pnT
HQlRhiwAO42Rl23JVG9XfP818RnPluzLuT2E+/i10Z9J6HCUx5zbnXAq+22o7ASsVeHS5xH4598t
MrAkXqYLj3qwZF3n1B8I37MpvUIINwnjFvD663bPLPaaXzUPyew/ctK4zMDno3tW3LsExpDQcIAe
plKgEKzSfPakhi/a6i0qZ6htNNzzfWCx5MxldxLHyRucWhbD/rAJ97TJqLCqrFlSb6rbZlgDBe2A
V2HUc8kdl/o2nFmeFR+CYSeg0phvq+w2IEr0t5GV5uvkW/FXhLxod0at7qSpcDyqE++AiGJvQoIQ
RQTFHpo6I47iepCOMVYeCoQlqOBJ7tEn52T2g5b99REObGcPhllVw12fW1TU+f/y4SxSY9Qvdcn2
4Lqq+IgG86O4+CZhS+0tiwMaxiPHmY+qZnpTWDcgwuxg07MXPmgIXv4Pv6KPw+swcwHbAHs/BXeu
9A2WKZEj1/JgbRHS/+a/8Muh41uZzYzPp0Bn5q7AIhzvpQ3TiJO8h79gJYzg1CirD2NBGtykevuT
hF8hODDc7LJb5dDyohgW0o9Xso8yeEETRVV79Eg1vA2nPkPgj9kOqznf7QlFDEEoJD5L/jMmGFHZ
MOkgvH+du5Pv8nht5XaNDIBq0YX+M6+WBHetYjxVOKSxeqAHUp364uN5idnqsXjgBMFW/+rPhMJC
A3YOml9PNumIWXoN/fOoxKX0hkcizK1O3rP8IkJB3tMdRfFPnq2N1uTFgJCehiqGul1OddxgE1/l
GOIyR0VkI5eQMVEtfhP3mAKTNyiE5NEeitWvUbwHxUJzzWAwInOYBpwrcbHqoZIQze7nHCPnekOS
knSc6XZMEizeuWQip1GYNilFR2s5scrirlQrvnVi2QSq7fYezUjz/BD3CgHohGSixb/RBdkyTpQj
yZZmoYNGiJf5T4xZOTbz8q+rTM+7Ry+nq4juU58IAHIdzu0YldegMieFUzjeNNUSEeT+JoONYjm2
cd1pJDdFwTncDM1DaKnggrVzCga2F0lPhvGF8Glmzf8Ajb/EKeqIkJWEOR9xKfLAUTcHSWPp/OFm
D7w3wusQqNHbdemBfA4B3XV8kpkbuTaCSWlV8t3WDhk6HaNc5Q6iyYiZHXC65v8U1fLhkdb9iBqN
2IPUxU3DONU59TdoNGsB2bWokh9TZ5n207EPAZ6zU8nLmQNgj1Tr3yxy2pOEOjYVLU7QEX2Rb6m8
FUa09rBEBr7F9R14Zv9RwDQVozgXxbS5RMjg9UWvcYkt29AFo2aqg8PH6xrRbj5yLuMFDhQCDZQL
M4YauoyISxXjL80kpr5ict1OCkfG4gj/3nJOZjMZVv6qGO9kpIXrZqP2uIUthB48HP2pyN1YfbyS
E4hpwsigTIIJj6f4QjhPMD4qRt7BuJFdjnwx/PNgl6beJAfXPMKZK0oXHlLJWzUvKHyKOWwRiMoj
tw82bV2UOw/jDfqoOTE+fz52CqK//ldCLycLtKwd/dFRKOxZxitEIJDR6vUl40f4ECaCbKosj0xn
He6J8toyEkcXJbwBG4uHaFmmq3YjXhjt1jD25M95yRa9lb6JeM/XKMFvQfKdM/jSgUjB+DL/9JJN
LLlnmnP4upV+I1NVuNKOljOId7oNoE3pUrGbFaZ2pjLRsEm8SMDYBxKv6YGDElMh/v4CTsvCVnRW
YvNCeJGBpfpVXV6kTHrUYxIP3E9K2XqJnAuVWafdwbMXsnARtGVgwAFQGNs6L+MdTeJgw5FICEI4
iQrcM3b0kWjMhSR2dHQc2YyZDR2zg+vx9oOTCBYNf5K8VScg0myrG3jufH5M2wMClFq4sJsYERlp
bxqvOLceDA3VI1QBtkgbxyXKykL0Fzv3zovcvHFmYOk74dEioDZJkWegGC/jbAsZj8exMLuET/4e
sXBFxcfzcPrNDh01XI32BbnnU0ZflKjZVuxwYoiVCGzzg5dUK5yEq5Hm1H5SvjIF4msDKyc0A5zK
PHmRLRy5ZnNk8VyiJbXPx1bAV2m+/vKANWg79xmlN3l+UKQTSQbdJuqOhGUABgb3WKBK4d34uz76
lrVhwT8vyEwYEpLJFeCvihjBfruMCYSyDKRt544LNvfWZb/sCSSaMn2WLRspmjDQ+oa4K9NnWFjA
rfSW4Oq3KWuKXdR/+nTbo3qKHONYAwkXixJjIdhC/Yw97IM+dRoASCj8CTYW7a7jMFmOMPRokE1s
MCzNRH8kOnkLJ0InUXnJNEnprqfZHoqSEG8rIMYM6R7hY4GA1NmIXYwhUYm+mrB34mBHBCIRmRCh
+g9Fl7KWAJMxF0HVWMT1PF+QeERijd9lbJM5R9Aq4pI0QTFx0gYGHon1jrfVKt0cVRPSGATw89m9
5o1U+UO6IcnKIcSE0C46VblLVeFrkqCQ5Ci9RfErgV7vcPXnbnd+aYscclxXSdp72YL+LomeMZyc
sy82uBgKC2d6z6EXjN++ip7vHM+Oqo0O+prG1JY0vKa2yGCEFm0gfBdfoIqYEAM5vyV5I3NzjL6T
9CNqHReFG01u4EqiIMnNkNnNqqfCNk+iREkK/UUv6Cq4Bh5Lec7VL/NJ1yn5GFuF/Sl4VJ1JwqKe
/SrYCjLCQAi6tWf/ZNlMfwnAxDAgXHXxR5AwQiDRVaG9M8WR22vpcdEpTgcJFZB0JWTWZBTtADja
jFyE5hg6JGtN5msdagX+WQUA1yEPDIAM0NIx3JPwVrD7qQANoag6/+ZbCc9ze1KvetITTXsS5GOE
mzgqHi1ASU2jzhw9BR6qC05LvAacznPgC5OqHFZIGdMVG5IiIXZd9joAzeJF8YGD1tVACtnnVyZB
fVz6v9Aowp4lTuIBmlT2lp985e0fJZdgFTQBx08ZOh/jM0Rwh/tMx17zU4gYWEYKofq/fopG5wMP
YDHvRudDdk5R5vYckLyTMWQxI+rgrSGZbEp1RqpDzRU1PTMwacSqg+gKacghriGFpDF6JXU/vKQ0
tl5LBmPNSYnGze+9pBE1YxskUCdobeVZuJLWve2jyAl9CqJyvsLcJp9Yp6V03XEkx56xp8VpWYWP
4fVQaD2E0Gmd7+YUDC4hGkdZ2o5otToMlZQy8qF02DCk+qfhFR8K/LqzfiUF2tIrN420mk6DoEvJ
tFX+byZCTEnCgFljzN9ntcfWxMP0wZfMEKnVDEJQdr953ToiX9r4+guLb+JJvEmeIxOov42RSGuT
6oIDnM2vzKhw20zt9TPjDnsctRRn7HJvlb7+SK2fqlI27TSEW0aeLqSeR2Bu9+KH+sQZIK9kpv/i
+T8aTDVG0ebb/5X1f2iDEX7N9xGQjq3SXKO7PRzH1CtqRvJSAKjsnIRHTKES5iKFR0kFv/qU8u3l
rUTSy0mHVv79fuJs/RIID4bPPojEZxhXFYag/wQWZ5EGxj6D5MPDaAE4RDdYBRF07pA+mFw9YZUD
ySE0XGEG05oTlXRKtuNHd6jyvV99q7i6i8WWJNuHR/j1HhFudWN4HlceydY3XVnMxs+wRyAL8ykz
SW3m3r5CNMHlGI4baUZIJJoPjuyL9ElhDxtTJejmQDZptBcvvbEfS4wxC1grMiiVKUuPRNSXcPaN
a0pmPaJ7Yr9VOqVW+QTuo5EmEPuvIv4aezmjrkKcXIr1+EwGlAebnMJxUn5A3EH6JUrvFOBGmmc0
om10wnQNnR4CyFOf6Q4ObVM2E4YcoEc19XqvdL+qTKzPt5aQsED9MwZd3LgheyNACb4SrkDPuHJu
sE62YDR5cAd05qpB2+GZanepv6BC6YsiBelFcC1NOos4uI3StsMLx584oUOSkHr1t/6mOCJHraeI
BwImeJlhKuH/AdQWxNtuuqtAXeXWKH6jrXighVQ8is9mbnn5TQ/M4YDgAqMhmvCVOHelg3/P8lNL
5oZabaXSLZ55T8yePWW/TMrR8mLk3/Wz4b/ZUnjxwPqt9JcL1uB07E6dDsJ8jTM+TmJlztK5GFyu
OiQ6L3057EmExQKLKRPCcG6/4FMR9oa7InI17atUEFOuiK7PkW8EC6RVeEArV5SfFZpg0ZY3Kri3
kxgL40QidmA2AMoWwN4+gp1rSSZcsa36nY378lM2GyzIHlVk1jxd4WkjLiZbJjxnQN6u8XjTxITD
7ik3B1LUQb6B07JdhmoFlyI/vLbzhbD+YUyRo3WbWjGRmTnuCrMGqBff2plb8Z98Ub7BV3QAUiRt
zN9IupcAPd0fCah4x4DUbeQiyEnYV8iAPpIhMeOyidOnr9/AQgyEQVSBvkzcM95rhfoOwb4pMNLV
K0isnJN8gaih2dHFUK3prORz4WTXRzf5SUT82WekkfjLqvNrQMK6fH2g9IfCad7SCpCzuRonjrPR
eLwuqkPTM/8kDRMLSUrzBaEvwq4WdsSsEGgV3XlwcMk8pLdOlQOYm60On+pE9AS6dvnrFV1G4buq
z6XuyIeKVB+bzEXZRlcS73yr/dTeihEFnE8okQ8gZacwsXEgAyJm1vEuItzzlC0brGBc5JyfxnBH
cpkdc0H30rUGKtkZ9IQ42j8NhLNUnOFYYZC0CDs3DYt47wMqoLRaJJgvV/FJofGAaGA603hFfgfa
0IS5Arua5WzQPbOcsR7gSSQqmnlY1uQPSbTbYmuKyJng9SlDSq0CM+vPLfnNqJbfs5lwpCNv6Xsr
6f/YSt4pJdppg8lc6VOYFj0Y9f2CeKUTpEwynCWiXshJlYO7TFCVl9bWi30uwLAhwOSh2p1vFWyC
aXjsVoY7SDfcglwATBCp8BtPEh6PPCc3EjkdKBhnFKAMipw2Dd9gYwPn4ahAmMx1Hx2M7IeoUtk4
z7oHiYb6d3cC+1PdNLwjMZOZXy4wOgeKdCIwTw4XVBuaumsx6mcarYSAigbzFVkGeBNRE+TZ1gMF
QU0SIjuBcU6SL+AxrGQFv3I/abunzoNJF36u0elNEYSQJDqtIXV3JWlKHr5QlA7BVOP6LIRNpPxQ
jhLJP5riSukX9FhfK1Tx3OCUhBBZHThz9JuVj4YIifISEnA9Czdp8I9o8zr4nVKqqC1oqY8RzKY7
kjMgstN2bKWtBZ1q2FK1QZIk0KDVko0ztrs8ckKCLvwnkQAZciBIO7fQ6YXavjC6HcW97wY0/hAx
TV8CUwtdJibbHKV5BC5DZvPrG9oxuLAbKJILRpbeupWvPsR35XtL4oXDW8g3hdglNPOdph74zRS0
z7NM4q/KkOyjjzFEpGjhR+v+Mmak3pXIIHrFu4DuebOVIF38aZzCPyVfgvaP6imt2kDISeF1hHzk
uWifdCWH0kY+zqZe0YUqEiT11fqoxqpvveNjWIUNtT6bRD9J7D5BhuTmSqopuzH8USVZ0qMxrlUO
U8Ah/Rq2Rf9P4BVStfQ+eVHNovuD9yGyZfr6RVIJxE33zrtnj36b9B92FX9ywEJ9yIG/8xPxWH/6
dEC+55MFPSFrA6tSHFz6aIJ0v/r4VwfRZtGdFT+q9oDwUR5GtIHp9eM7WsCyiSkzAwEW8c12Rx3g
rRRJ9k53YDcJ3IYhDMuyhgEXaYGCRSusMuGwlG2fhhpJ7JbK+HnxWZTiGh9V/134KAum1L4g/M4Z
1eYfDTy82wvqVYjvSYd3blvIR6m22IJHi/sByzp8DjsHENskQ+w7ZBiy1SaRJcJuA01hK0Wob+f6
MfHuHEIdaQhoNTICxSmyQ1rrytExlh2MHiIuZ/jWkzCg/TcRzPPp5+TXXrLwmYnE9Vj4R8Ide94o
fqrgUBqguCseAXqoCoxwVvpNzirjCULRVexU0iElgGVcJHsybHUH7VPJyMvbRkAzhrqNliABQCz0
DRvNjIjDl/+5jNidWvoRtxSFpeNJL1EhR7Er5xstjLev6Bb9y5ov0BDYLXIcD6waoqUgOW/GdNnW
kyOJM7iHmiSOg9pxoriYvHSCYt2ZuFK8fTg70KVek7Ui3OtvShe82T4TkSIfoNtpYXDJ/RbRJGCF
hE+rWdC+aHpPTOPCNJ+gV2DmivktKZszwTd6fGLqjx6IyEEhd8wePrCeb/Lio+u/Cu8lGYuIA/Ml
eL0k3cVLuoKxJzZDdRQyX6HFmIZx61G5saUOF1QPNWpT7+bxcZBpC9DphQDKQ/zUmxUfw3GW/hFO
LBNygnhgnq5ndHBztJ61+SQznf8xuk12O0aIdskfIgckKxTad+KiLUSmtRkR2LigdwbQLD7/S4mi
3Ig+3SL8s5xXaA/KlnzgKdKhj+ar/byamHNs/wpNGTBpzVvGy01Cm/YlfcmJQ/Np8URJOKamJHPy
i4esWU+mNzcQfsIe+QjLcWqAVALj9mRMRsonyJENdADLykjb2C7koi7+5+JCRKr1WfKcGd9AB8tZ
oCEnziH+QzWAvw7l6Gt2Vx0hcYR4Ai/n4gkur6uRCTsI9noVKqbZ/lTRmaRXMWOW/ppEgOyCaWuG
JU3OVKoiVSdtTUYW76rVb44zhkWvji+VDjz8oiDNRlkE7jiuE94g3RmJtRr22uxeUTvjWY1dmAn/
0Vr49oxv78h7ISpwHadufGTesSpWo+9Gs3PBRkGlSgzXohGuqz6Ki8i6I53JnKUhCig2taInVgTC
9sg88LdhwW27TFDvRa/R1PSVpkkLPbbBkJ8aWQMz3OLSYv6y+mrrM1hFl5bfsO22XbPLHE73J29+
+RA7WtVM0hWurwOIYdCsiyvh0drbP5E2KyAn7XeNbImktgDdZpSP8dMJjVi+DgC6pWbPgh2Gi6Bc
eS8ct4tQ+xJHqlGer/kqItkUv5xOsBwBukiqkVV12NsssgpiiXjPVdT4Jql5JYCNfvFf1u+Q2sbI
uHTUYekxgNGCYBx60Ag6LalQqddRCQlOehArbMv2e0h6wRqVXTd8ibphtiNXudM0wIdmTEqVBg/w
rg+ALEK37eVV5yfWrHyob+yar+Zd1yeiRGbDXYoddRPkBENoC+GgomxlkXHxE8SELZwVzVbAvUb9
TGvllKb3cjKipLQ9YWzpRcXQTNOEsFC60+8LDdJsgiFiKtIOQgdU8wjgJVGvTMiuaPnKNpBWQbAr
r697SjkxcfrL/NpCCxMuQdFisyDtMGZwmzSQrx+Z9JHInfePxqL/FEWK0xbXHvHZglCQ4U4xtiot
wmeymtI3NJxwuNsAZke7++lyiHlJWUSbzF/V794wAcDym+LRIWemRwgb3GS4jQVeGhzDnD/a6+hN
pdE3ER/NgkBwjLWC7wjZUwX6vEKMFJGpPxFGfobImUWHmb6udhK077RJsKXi6jzOd2QaXFoEGuiH
0FJ5tr76I28CLReR6zAhQTCl3cQ/AgHys8foHzI2BOmKPdJXdl59yLNVTKTLjjaLYUat153sg/Kd
Km6XvPOQupabCpYG16R9U55pEOaFiqX+5zcbj1Zl2Lv1PLPTXXjCQNveJNz8LIBXRj5UgbpD7Ifi
Ms2BIDH6bnzylTzXP4Qg5ZsONtBABeMk+APdsXB0Uz4/pANcNE7NqnRnJw7dDhsu52HAd3uSBOdl
z29SyW+DtS0Vvpr2NGNerOjeJLyk1tZd/J5393mz55quoDiI9DLzlEQaAmoWnpsANue3AMXHnB6G
hTIZa+EXCUFsLwZrBeYW6lpGCC8zMaaE65b96h7tChDuMTyJyrHyVvPcyemsak7iMcnskcC6ip4G
6lCxAQ0ojEFiuD4g+LX5ti36hcaE2ePw5NOSy0dxG3mZuvmxIcpJg9vaAT4gwElBVJcj5xYErc/W
tm7furbla+GBUbJtE4SLCsWi9Dt8xHzrG2vPEhuTj42ADR+FHnPgSXN9szrlVM+hjlXWZJ14tlda
/jfFSeElnhOUQY0hs3VwQbKGsuZ10Bl6lqwPiY0fbkOp86fGAhEbx86e/zGxRm+tgZUXyNf8GJ0r
7WkaE7WnrpBr4N9K5RwVvzHy3jVSFc3CA6cugGzJqhjcghlOwOTgrQ2ZkIujhsQgPQu4lJ4snpfh
qzHjP0W8V3OXr1e20AS+LCQHL28aXZjKmKmjRwqyPRPtnDE8PZOyqKApJCsf4JPUeoLYSMGIwgeF
TFO9yKgpSz3+wNz3W8PWPwCfoYLkhluNuGF9l/V0AlhYlUXJVpVD5R8HnpuBscVCPnn3tsgvAqT3
8rZWf8fhMfxFHIQAJtNeq9GpyBBll/hM/4KzwjgzEKqP9/Y7qGxSCvsDat+FSEplYccrLv2Mn/sL
Iy0yefHWbVNH2ols0NUb6RsZLcvWQQQ1kB4FMIHOg74H5Cx0HsxkKwHlpSmDtboDEeh8uy6+Z6i3
xY5Oo2KTpa6MPmSupM6LENBi9lPhsxNW4lmtacEAUwvxMfSd42/n0UkR6YHc6MTffIif9+9gZiED
RzOxzNDu6m5yhrxMQcMLwMZY0bR5AhcwLGQP3sDjSxBVcKyohZ1flL61C1WA9hutAXixhoC61Tmx
jQHCh3R+pXEgf0h4iyYXEViinTiGlck0gaJa/MTxyW9trzbnczuXV7m2FqFB+HK2H6lb1jkgw6Ej
mkzX/9BMzOjKmeEp/x31zuJSivTbLP03ql8GH1RlHNCY4ZTz71qSrArWUPg/RTglQ46GiGQ3jVDk
dRXNrfAtWCE5+MK/EGmNka5FogCxqyLafQ4HxVjPStRj40nDEi1bMfD+7AV8P9smHr7S1MbXt4jE
P78zi/FYfWnom1ceiQDDMTMOs+hP0d4DD+p4Mr5njnfVqS6c/6DekAjjguclp+BnRq/mgmO/+vZO
PHSzd2TxeLarmn25JtmgP1CtgE6j4jlWcp6GtZidwuKC/EdQeQHCR8hSn244gYIpSN+q0Q0hC5tX
G81FQGBhxG030DF1sRzooHez4Ft66scD6A79thRUbXXcgY7S7LyMvHiG8V2KWW26SjieCXLCzHdA
//BahbQOQNmufNwpBLCtSMtqNda9H+y4gbos52aabvy/csNUyJoUXD2J3++pBfeWGIZ5ZqattxCf
IVVPZHBRDbL4NN1ae1Y3gikjJyVztnATdDfkZHmEI6WHfNwppdUDMZGkoJoecXJ31G7queRvKnHc
Of4jCrfGqZfhxhb9sKy2LdLgKcf+caMoe659Kf5ZIcAocV7FikgWcVX493x0aRVnZBAsHjmR5O74
CwYzM8moFk4MwNzP4gb7YiUT57ZUfmdEvy8Cm+DclBXL9r8HNhZS52GzeVY3iObUU9XbJTghVaDr
Cb4sXN4Sch6KwBG++6X0JZq9g/czM0mZ6d8GgBaTR3voUNB8sF2LR6SP7Zptcd1FW+GeoUo/zT/5
7rVHccqMeiyhV9HZPjV7/Km2sDYNNMwFhX0drUQTzAPGmukUY82VfOxZt2J3RTj0FL/oB6FGq4hs
9nHIesHJf+oZ8Tv8LDW1/DO/UW3THHsw8KZPmUE0hyJkaT+KODVo4vF+DIg6eN1NFAAIK2RuBywt
Zk/blhMgHCLf0vlJjk1+GPitvNMkIxSX8zu+pmix+kdAawe591XMcSMa3DGY3LxwBdTzp/6VyC18
6G3UIcsnUzaAcSwsitD1zOIC2ZwYK1+5ggT03y/LdzpwQapsIKhcjkDskdSy9sccDooqqtcKW/Yh
eQazI4CIHKON9ezLfKtT0HRQHOI9SwC7L0DlwJYDh6q7IXMjm7z0TCb4wwbXwCr/J689Yl3lj/rH
7zM3e+JR1oCWosnRvAJYnnA0baKrgUdIf1wzXnH8V1jjBM3qTnPyNcaDoZGW+eQjqp3AjZS7nx9D
OgTYnckBQgydPbgdapvZey+AFU8lwH23IKRAV5zwA7KPchcNQLqEF0QtyshAJgKZomjaDhl5jqSN
8ZgD9eGvMaGipQf6hLa38QeF7BTzbcEXw6Gz6D84Y2GgmVmzT41OgGBX618/1TR59/gWrsNb8KCr
gfEVRAG8Unbl0UHDQag757KF2Aml3prxm0R1j0LQX8EWjDN0b3FociIMkJqTcwFNDl9RvWg5p2mu
yTliOdomnLGdW426E9iA6dwukq8Z6B6PDA5szoF/WLNAvIfklNB70e6mROoGKZ1ktaSnSZvY/4jY
L3SgRd5O4DtUe+GMp52pk++02hASQfgVGmX/NlePfqgja+LB4OJiv434/XiUMUuQXncbwoMi35LZ
2yAE2kD5jbZ905EWmcNhsCxR6DSNZR3V0Iik3KS6wLr46xk/dKlGG+oC77xEH/Atr3pQ9lL7f7Fk
owmRxEWBjKrvnn70rwaRJzqWBFIPXAlEsEi/JjCH537gR50NsXVy7TF0EA10MTeNTxrExO9AK+Xt
N0r3ZPgk6UmFElO43rLAphI4XWdXHDZQ+324Y1HFIvlHzjEx8FDBtUyI42mMOUMvUrJD2o4VE9Mm
ehr2O5QlTLA48IZ64+lr4idJiG1BANQDmVievZl5V3yrmY0Ihuzy2Em8bdEeDcmuZv/QtMxgTyE1
MWiPJp1CxIef8FYQMArbeQ1PpXb0zJCaeHFR7qCBPzKU/zEUrOFKIo4FZYf+hit4b7hsnvNJWbZY
ezVk7UI8SNtyqTww8/ifQVlJ+joZ/vHnID0V2mpKptP3LLiQGY4etUYWh0Ril04+FFN6M7fhkx85
+Gl3NZXtwGRF+WxyHxjDaoRM0lIUniKRHqeGafQ3nLmN9sdJMuQHtd7qM7Odmgr+IQNSOGH/SBnc
APSuCMGp3niR6I5IbKl0qPuUGg8QD2GisEYVpn/F5daof9VlLxM8tHwBVFV3TPbjRwIaMUitJ8td
OvnRiiO3/Fl7qIWqN7gXkmwmvGJAL7y0erCjbDEoZ0hR2SnKVdc/RPkMXJAhKedCfUl3DwS0u6X9
j6xtdE4CkVAF1FKozIjaXEjI4dl359FKXY/Gvsgx9Js8S0/UGV/IlP3VaJU/AjBAQlYJETKFyMT9
bBllxuiCopQ65uyJiSThtlJwLvCLr6Jdqh7YoyLtWL9fV/5kxlfFRSujGp4RQ/elxGzFtsSk0gWb
zJlb1ys+Qfa27JMTMXdoOkItLFQ38D1mRkBrPWngOUFn9FOvZBFdNqmESObq3fDw+H82Vk91iwlI
YiqTRj+fm4B8uYuBOrQKnZAK24qwaFToVE9J7eT3cp+f7jhslflaKtadG+7Hc9/YWeOgyaLynNK2
YnhDUoJ5BpUzscsE4mk2GpKJRDQFkbyj5JIrfHrVtoLbZ0YYSD4ncL1xX4Fj+HZ0U7CIplv/wFTk
fTO5eU+UsyUFwNbg4hwZrhRZ+w99OPZL4RvlE/43RkPj9EIZ1RGMSxThub7PmJRaF714uB6dElbp
1L5I5U02JUI8QUasKNGO42ZfqMT1GjNWsnrUaxI0+M3muzp0lW4DTgEMRqVEin1BcqOCm8oZ6SuA
NETSRtzQ3n+dOZ6p48NPJ9j6Layfmcr1adfqJYDi5XTpLV14QowBpjrx4OqvBdzwDSziX5WugT9U
bZkaVqe6pODpid2eCGdsyRAmYIuei1X5mSw1m3IH09BtjGQ963+6dh3+FK5wkm/xciOt6m+V53J+
bjGGkti7aItfcMd4kr8Xk0TK5NVWYIAlezSsv3zXIDBmJ/domzJZycDPNMKcXlZgOPqm/4Sr4EoC
2f+KuQkLA7/Bb7QSr7l0Er5JF0ZwyNNc/xk7nXhP5dyiL/9Jf6Z8AILmldXg1qis5B2Whdc2kS8j
4XLYhDNscmhFeOrLg482pXPK4kIiKk5XdhcV4EEli5ArAtlPbSNtpeYintt1jMTrTPt6MpIyOz1l
tFg1K+EYLu551SDVNPnfqoeqLn1GZT6ve8sGlyAtToNfJHtygPr7Xxi/KS/R8NfEDmFAP+EGVV6H
qGFN3cPginRDYMngB1CQ4M2vYX1QdVrFtmzOdWZ3qCvYJXJ8V8hhOeVJQniZk1tLJKnG5NDnWJYd
4vlZfIH/iM7oHr64Y7IlbtHqcMhQhDNa6JfH+Ngyi4lsJpMtCr2dN/4Kzapo9mFzpZcnJG1KZ6yg
UpJLG49BZpgydYXSQ8WXOulKYQNGea+AjZcbkb2laWx5zrM+VZfUsR0kTnEn9CjlxkWPCUKAjfuk
HqghQgkn23RrXRIIGpG70TP/XksRmZ0llhQkGKB8mj1J3lDfCTaNpr5qIZSKQM6TUwSq1AB05ceA
R0E+sxQni/6XwXGsLMzWSbGnzWHg1C5d4eCdezPQFhIGjYZ/yTAccEniVZEivNpsstXfl8c9PyT/
ZFpuJdfQVVTAuMcfmcozuqkeNKbJ4ECzmz6DtyAhbaLv5PoJ31dswEsYV0Uu+UI/FeoOPfcqqPHG
Vcv7DCKb9V+443HyGWIGyNDQX4/k9be4O1fkH4Ta0rfwq9ef+ROzvHcYSqcNf3FXCZCRH4yORGcL
V25kkSktZpFtsAQLVLs+o3/DQK4mBjhjk7x2kwPTEcg/XOMcYicZl+/0radnhMeoNPl6wHTjOy43
fXwn2olU2Ep8wwuSVs+oSE8NfYL7DEbE5VlL1QdzlHZDB/ziCqBjJ+CwRj3O+LCP8Q3k++wYfNFd
yCU+0L6uRjf1F/uxNyWkIVAEd1WGFX/O6sy3BaIZ2N1CRm+a31ILdFS2YJCUFQFi6nKVC1aL6MAM
3lzrlKalLq1X368DsDQ0UU0vbmHBDKJY60GUSdBCywhDINYbvgMqTNXyoKWuoRy9x7y7aC0ZfWeR
l5xvn+RshAN3NBAVgci0o6u2d+c5Sfb+v/ZffsjkzYg/AGRZtJvIfLnlhjBkmGm0WbqxRtGRuBL6
PHiO2Wak5JwZZG5wLpw64u/RPZXeopnOqYTCwhek2DkkjyPrf8L8EOF2ZR2auDYd1yElS4+uCMwk
A2aM/uT/SDqz5kbRLIj+IiLYQa8SAgkJrZYl+4XwVuz7zq+fQ0/EzET3VHWXLbPcL2/myYnDC9q2
xPE/yv/KnDanjvnnkvBoV9TIaUgKgD7glK88DV5uDUlQwlMvQnP19ILPFD7Sv0BlWwa96JgJB4Nt
b3ztySf4N4oPDOEnlA48NpQLCVSdLAhPNVpi2gt9fzynfIpstE8xskW5ICu3YTdOiWFy/jcW7GG4
nuTlH1O+5mFPjZwqrqHSdea1Hd+YrcKPoj2IOuXARP+4SddU8w2Uqr9asukg30oy9GHyjv2NsEt9
zse3YQb18wphv7BpAQ3lR3A/YBEz6/YX/Eo65/d7TuB1/Bug45kM5U3mYekmPXcMe5D01HRNIB84
4Mn9iRBXle8Gnzc66boWlVsmPi9Vxx6asG94BU3cif7I+TEFKk6YTx2mgWbyYHn0y07KEdu3MjL2
E+uVvH1Xj2r4XU9fZu5zRR9G3K35Uw5RY+qP/kugji09Npld6f+k7F4E3wadnqr5LbS3RuNQAMsS
ssmHwhVbNPuaSSYvcCnep2bXYwtO3ZlytBhXtEGh+yIGysmnWu8eLbxE14+2w4dC9zLUCECuyH+t
NZMax66Ctw3XLQkksCQ973QEQ/DLNJ7eEKsCFNE/M/rp6a5nn9SDT0TSH9t5XcOGgch74TkHP1Ip
N8RUbsh+Ionm8bt/3griTZv8zg8pAxxDtqHdjqSw3rOjccVYmJPn+Vj5sA73o+ayfDBJ4XzwFn/i
s0sczEnGMc68gU5g/MSQCGVskV80XpPzLTOnlN+YtCKGpA9NdDKgphrDkxIC98GU4wMNdlj1STTV
EeXp9wNi5K8BAoAm+L3hbFYwqWfRU3/YVCnNcUj43nnOqcFNAwJfSH+i+RWsEC22k3w3mZ0a9SIY
12DY9rsfRQP4u4lvo+L5DG61vVqaEk8VFnQeVMzouQVvguf846hMW36EXXwMpoOpEWz0OKeT7dZ9
aCEbFtJcXKSGmSJER2RFEuywF33yto0cTmzZgYmXfKtH5gqtfx6vS7vRBW2fI8WC1rGKb94bAkOc
rX3xOuEO/jB9N/rteUFh9ccQpOw41KZ/vFF+rBKSo3ha1Ts8npW6b75BzsBX9xrafzatF7s1Gcnf
znSIe5DHJGt3F+yCoXLdhF657zgKnGNOQoEt/cWNzUTknwltqtjyj82+GRy2wdMdGVhFGokfxD+R
kbOldFNb00arOXFiKfvmMOD2qe8LZYSoOAV8VCXsUpOmG8Lo7N45mSEPlz8j7kmqLKHkkgExeekV
tIDbCKPGh06QB4coO7cPRFXI0kewpdIdyxB+FfM4PrDvITnfxhMnYaaXcNjpIMyaT3HgBnM6kWNJ
dp2+yTdvmFicYad6ArEhiUUHW32W3ncIP8S9SV8t477GcuFIWbKkPYkK4TXFtpTeSMeQnxGxFS4a
EQs6nDuwJIaVjQAwQ2tOD8CRGT7/ta01uNgEZfRYYKY8JQsUDQdrmjFuMrw4y26LJcyes7+0Eck8
1RsuZmxiuMoi8FxEHSxsGtUBHES8acflyLxyswuJ1fyW4zNhepSp0+CLx1IhYi10WVrxgpLYZ9mC
xiHrRG2x/wihJlDquVk99cZe/bADLOHT1MGBaCd/AzalIpLOeb3M1mK4bxR7VXyYOFdBQLGN4KP8
0xsuuenWvZv6+jtuLIIPHODeEO/yzSHdSGDF8UXTwxrSKYiB9k04TvgBnxpS3QApwJbNp7ltoLhi
BwF4ZgBL3I7GnpN1pR34ijlNQa5qt/wiVmoGPd048Mfrt168RBmb9XXzN8JBhmCKCddeInCsQftt
wwFTsgf1pI1MzE6kcci2mn+EKYBmdt9EDnzjVO/lfyxaaRfj6zxJb1pmBwHQNszTE0uHTfLV8UhG
dPiW3YJjSI01YJdCN5T/FXj9VhW3a7k0R2ec4qQNMJ8UspN4wcEEaxslJEL0OfMWka++/iG2gEUB
XGCQx1lagobcVexLncDAiHTmsoC/yKW1YqBPLiDltLfWruIdJFJidFxLRbJBgkOsozBGv3GeFcs7
KuRZxvpgCZd2drjJ6fQqtqMNJMKj24iEg3THmksBx/zrj2e1t1b03JR/q/bc8+hgo12Ma0DooYoF
rGTu43RUsuLxN7rmgolJ7/WySbBbFWF3w0+c5bSLzdxPLf7XTF31SnzSYAD86YonZBXMr7zyi5GE
6G8nf4nL0neNL7CpnhKnMTDnf2FiJXeZYmVvJn8I81Ajj0u9rAaDVn6M8XuoEVo5VcyvSzZnuM7B
DgzFH15cbeDjtzU0G31JEGJlcbX0fcIdAxFA0e8gZ6djYO6wVJWepKMXms2FSGPpIQQ2S9EUYiPX
bGuC+fDoujQwCH/omGUPLCZt+nYXrW4tHpihWcqQnDDezcNG/hbekDmzg3GJBjxVVEyt82vpVXb2
MwOdP6Yz4juwpv+UovfI3In2l+A0FkfTNxbJ+bt+TnglbI1Fhm0IFXhKt+f62CVnEJseghuvUZNz
CzXESFi8EpN3CM9EJWGYc9CCJbT2g+9V6PGG6BhP87WquTwm8IIOfJLAg1oLdIXmoKt5zQFvI5Ys
+Az9AIWHZwqYF/O7gA4iPpdHRwPMzUqeqL5NZwOhT7H/MZ3n1VcG9TD7FCQHSTrRnYp5jS8Lthi6
Di2G+fqA9fvheysrwlN7ZuQUSD1tzIfAHEGWRDOPyoMnVntK+xvjJ8MqJwTBM88oEgLyGX1tKtG7
tQDKm7Ret/QGVvKO8wbUUsph8Rd70GgmC5KL7Ir4gV5mu+OwTzlj4Qqtp93r8oo8HT54bGBDRZTA
oZ97+rfkJS90RrP2WoQdxOyf7u6zxKYMhMcRh4f8D0vNTLGiPfMNAHunO9DASN5bjMwKWhpLPBJZ
fQTs+QqGrkZdYl3D0yR7CfuqPaDflAqP6i06dvCrQer9WM4elNpy3jQfyGkFugqKjbpLAubGdf41
HVv5lY878ViaB4R0BhiLk0lZUfDlc+Zk7d70rlZdELAAlPE6lI4lr/+KSyzaNBjcA+ENVh1BmTg5
GX8TiuaPtNqmFEzwrN5zEZsvIK/t6TGZbnGWsCsh1AM6L0GioNs2+LD0BMfyoeat06fbrH0TojvU
JN8OhzO/lJEjm1FCB4esFeMUm5zHUnDOUwM5jaN5xFoqPS/2N45F44a26EbdJL8lNRQLgm2D/iLU
drIAPGQXroXkMbGohQWxhgN7TuIx4bHC9Ia97F8tOfyZMKFO8hPxv7ossOnmVTZsGNIbMxN0Q4xH
7MSxsylIANc09NgnDbguAAZIh9TNPnrjoKpHc7qjTkrahUtPHm8D9XE9puwem6JyQJ3mP8rAVm6m
s2kbP3akCoWPxMaO3B16rHVLfhTfJFRpZxpO4mGpcx/farh6w0fT3MXxXQHLOuyaAirYXb6VL91d
bAY1H/FOVTxEivoVtcy6zjB/4JyNt33F+viApKs57HNGZRN9YcBOV14O+QOWXEV4F/aBnTpwmOgn
FbM1Z0s4XRfadwdlX3IGqf9YVpDDkpG+rXzjnyjb1YiX60dsCgwMKv1930p1nDjQ8MCaEGtAQKwf
fsepd7UPuGTAVIwbWqDLtVvqi00QpAREZR4pNufvaDzzz/Uemx088o1dHWvGVmiHEl4T3t18/vAU
gleirKlPZQhhMUdFCpFxZd1+QHVXl944XpC8+irV47IP86/hWfDj5d9Dy8onpzR4AqN1Aci5KLOU
Gx4wGycFdzQiAMUdHMgFfFCLi5eRlzlW6d7KfrdYD3gZabHFCoIo0exlyoN3bYJHf216HUsEtmIY
NZhQuVQSsjbYKeUdBPBRIdIHqGDcdN98exxFVXGxFSt4byCwahYGdJ6Di2Ym0UllpaUNlMM/YZkH
eysCoYnOVLrVCKWfIqAQc4t+ATtg0UVWG3HJhHD0wx2C8wq2gc1dYbyDiZy23EDyUbtWhI6EM3gv
dxT+em4DgOvzBukXv62GIq9vNPymB11/Y3YYX2HgmjmGe7Y+cvmskmvq7+r4IV8D1U4LexkFfrGs
s6jhDS5NV7m5E3QZWSWxEXysFgs7gQFKFnfIvhRkUW6bHnMkzgDgp75jMsHt3xjUi1+V/Ug/iHqb
yIUVh+wEf8NA5mZgkoo3ibnQ9yyQoUr2Gc9gN0h2JKD2aJanGkKtqLC1w+iRCU9AxQX3aVnR7/kj
BNY8EtWDKRcpn8G8DWoI4EieQ/YTCSexPIy/jHQEA0moa27ZHMbDnzl4bXtI5dsQ3mMCz3MDzeNO
YGVKDyELUMhawmEQnPjeDpf+KfB0JFGQlhjjv5N0XLfqscbFY8fsvEC7GNxmjaNwnoxZwLe7UUb/
qH9Nbiv+5QGMIIwPSB4thXQrC9sJQwWcjCGEqU2nqCC4QDsV5Y/wHDUo/3JQoqX8HsW4gt5ERgL4
biiyAbtjvDEWf/U5cEOyYGlgBvEI4MvajGx9JZe6vg/DGbEUygpvkH2yn/+JyhH193FSnHpN6jsL
t+nqhFF3/AcQ7YvK9bF6BxgTJOTvJa/RkN22dDAtOPF3Ok+HwJuFxa+wAEWx7ugZ+lZ8VCVnUK5J
wbpxqzEzJjOCdWgl8hsu5Z7cYchK2WBY+IKN2O+7GxHmafoghjwivXancWVX5a1vD/gGMvWOwa/k
zQbMh2IFvEkZUEADCy4b5ODeyiCO6Ft41lDPYHRXu/6fRuHMS4wfMC6nldfxMu2tVnU66EwsYFTP
QDfWDWoHLOpaTWIlQfDLs/8RTC4VgDKPGCxAGqqleR0pJOSLTz2B3/nbihT/vfWHvj3VBkcrSgZ6
Cq0LzvCkoEBuLH5E7LgTCJ7GPOKsGMUfiaE3clERxLu+hvJzjYk7If4xTIBVMjY6hE2MUgFuf/No
ghed8MQqaJDQBiT2RZYSsELefCkebsHmsPetpCT+6eN0BsY8+nBqfw0qEIQt2yqgFnal8sx5R1c2
pzU3xqSDt8E5iKhLlwWvZGljUngU7Bq+mENUQfLf8cetSudGXJr0w9bAFppx2HNbPBNYc3Oi5+Tz
DjG++JaXgEnNmpsX+5KUImtmtbjnghWDBHUCF5RRKG/BW9M4pJgUtn71HLB88R1JioK0vxzYRYMO
8dPCwcjeAv1H6h655IwcZLJ6L1LVraOxc0vL6yBkdxbTLQGUm/d6tG/bv7h+0lqGQDlSf7AWP/2F
13xVvW77XX1Wnpi1Z5yF7VNv8bz+tek1C8iIkdLJvpQW92DN2uMcuX3H9IhAjXH2vejOZHnXARKf
/sFPbjRteC3Fg21NwQ/i2N59cFr1pdFtznlskt/Lt6rn6lNcv+NBuRi+wQAPREthRLHWppryPELc
tEPkCKYCSsbZRfNCKTDRixPMjM/FdMOEOOi2GP8Q9QxYuS/E5T2GxpgUSHxqq7vWnppOXfvzq15d
65Rt0wbQUoZLbLXuow8BuUSDr78U52WQHFyJA3nwT08u/XfltWzKHtStkLubMBniXDNxV4KH7nhr
I6Th15hwpTDr07wWpo8sO4gmRD12ZAlmbexvrN+tMP/MWXXjPknxAp0BDdSY6l0NWkR1qGAqmYAw
zR3F9XTR/mGW2kWcl5t3CsNyDpEE1WMiU+uR1iueQgmm0a5/iNJbbWBYad2ypuT8ohSfyTfbfTb2
5C+N8FJTm97RzLWmRgJXsHQyqz/sx9oKJ9EPTBQE9Hifsgzk5A34s3r16k/GXkgj8/3DIT+6oY9U
7S2cL8EputbffcUJ3B1igfIsq4sOebklC1t/cy8E6r2YHBrPi2QbaPh8/sbaUZ6pTUGCidWew2Pn
trifgGhnMLqACfuKJb8JpJlhIyxjwsDFk5IvcwzhbEDFEdwEcaL55jnIHbcu51Puc55aZ/+0xF4x
aclI9iCwUJ16p/CPSrJpG0Ssy6Dyw7DV7qxpHj7AeDzSweyZHJGQt9SLWXxG0ZEQ9r88t2LcAUyl
nD8iYc/FuM85+3DD+XYcY1gDDqP5BxGwenyiT5KnWQYXCz4GjyJ07Cw96a1NM46CPymuPEKN5fgM
G4+m0RAJB/ceERZ1ssp656fbhpqqH4KyKi9UuynRZggSLaJMu1TNMPdCT6ltsWbgSuxEbFEGicOn
wq7RzhAS7ywoGASwl7BMpNvXuMiGS2wnOSNHGe6dwlgjPeHJxmU1EgFxOK3SOCi8MVSWfwK4GoLh
tLQQa1y9KjqZ2BfDOgtB9vkdXu+tcO3o5/WAI4QcvdHmG4Q40w7w/VAPzzwPoMIEJASY3vzMtEOL
16z/iRbBHFs3JzxWhchgPa1zKt+/k9KgBIM0h8Qy/Yq7mYiPF5PpSixMp9n6NNP5s6/JJWxB4hGt
M8DJmcKhlSleInD4nXKaVwe4lPVJSd06uI5knyAM88YX3JYdjmqzKMlLFGeWOfDUSXLueSBixB3m
U5cQvNFfw3QQikOgHWP/hAZIOSDhvuat/2R1QDDC57K8YvnIyOdPjgEGgkXbYLoc+gp86+1nOXhD
uWtIN5FRRWHf8CyXF0N0dVRxYmY6bMIdJ5SJ0ASEmhUzrmOAbQRoID18juzl5HTSFjRIeA3KPayA
7JkjfJO+4AT5Tu2ASuyNlw5nuBle14r4RoIK/jQIZ6uMyVn95MiR4BG8Fph7pu9A3XcspGn0LkkR
wWS6gTkV/dfQ3MKRZolT1txW0m+A+Jb53P3tZe52Q0lVrlPsvEA4jhhSGZykR78SrBXtyJgbC9Yh
xCxzLCVNu449Tli1+mSW15kQiBIWCvmQi9xdaAoZUZs5E/OkF6f3fHKj9t4ml5xuGfxAeXXrvZSq
COXb0HlBG8+ATB6xyg95RVIPTAuHRgTWhUHbnIC51dKBRVnH1HbQv8PIDZYqsb3GuWY8EoBFCGP/
p2NMQDoq7OapcODzd9Ap0/Tka1/y9/RsNIetP9atQtmBF/I34cwpiLmBSIsQGfzUqg1urkI9S/6P
Gl8BxHfZXotgATmI8j4DEU1mAwVs7KiuQ3qeSZzMMdZZHaMzPSgPRlJUfFpEyV1eE8BQFFTlq9gC
saLKt5AvsgVPYP7heZcKYlx7tJGSWaNxdAVUS79pBNJwMsgmmC8mK3AOK4tr5rIiPQGqKLFbTwma
dS2bTkiYYGx/1ZFxd1x+p5ReGqknI/Kv+W2EL+VrXB0nOp1M45/ZHeoNEuFT2F8pXxztCRKdiSZc
5aeVaFFKxwpYfPONjSi5CV748XNCE5Iqlt7iv7lFDHqtCq9S9gIMo8GOgCWNXqJ7wK/4uc3ERmiD
DPZUjlxll9x2qVF0uPHdTtwKzCpsgNNdWF/zylthIoi90tyzPsgBPNXEqjjc4gRcHWGGrVa7ANbR
Q0SA5/zSOaNgzybhdzeYH8jQoEEGa1ydNVjV2o+4iUTOcu+MZGza0x0JdF21c+ohmI+XGYjVjTY8
O5lwButs0qLHCBC7ycvx0UkUpJ5GMl7AyzQqGq2GnyIbE4i8e6W+Zvk/oX75Gvo4EO9E4p7ojsKS
O90GGZvvxhvrtxDoh6hlxCV2PqSd5SBcGAd/2hI5nL7Ko5wf6oaKcJ45xUULLPRTGVu2f2kDq5G+
+vzRGew/DrgTxvLKw95kiYYEMMx8IaRFrdZaYDSDu1AIRUAHNDDBkZ/OuXLDj8g7gvs2yBI3khAr
Ru6jLwpARlhyFFQOG/TBwBL4bKdNhhbfg7jeECifyQHcliNFtF9ifLM9JscKnvZa95awCZPFOnnS
6a6xiodZG9F/bWsXjX6xkYCKqVG/hge13OIIIe+seXP+EDhWLEplf6USRxhdwfqHCZE1xuhrll+4
MUFPgHO6t5g38AUxWNs4euVoS5aT15dIWAr1Pn41LYwUdAv+jxVTVe4sVozXLP8F0bMrHb5p3VsQ
PbCK1B8kTVugs5cgeb6pCqvRXRKiNDwS815wUYQ1/3Jvx348hAB66tNbpVDKldW8sNzcUU/zr/yp
s4H1xpfsYsjdGnv8XYZojxijKVRj9DuxlOVDAIrIwpjqcFLIHpmHqDtNz0TeXjtqRAGcbFrqh99A
oBs+wXDEcct/CKJ1hSIAhUeLLIBPBqe92HxieCJBDucC1EBW/iarO/ghrj+eTHO1X4xJ0aEhiDRu
eBcSlZdoX4Z6Wuxi8Hcq4QrW1b7qhX+r8kjZAK6AqGK0seZfUcSvA6DXuGBlqJRt7UarXU5VHFsL
Rx9v2gXE77+c+ZMb6D5jqTHfRcNGhAoVm/2Q8ieL1nTHK8qSmp8K1VQGJGnsZ9Wrc5vvUiU8CwaK
eCGcDQBA6lk0PgNAypSWqp85cVgMTCYjFLY7MGIXPhblOUEthnvnqcW+peAGLG5sKW8jThzmyMw/
0flrPhDW0uas30TxFk9e6fB8PvXdnlQgOpy87CohEaYBuXBGe2VrtGdsYcpXoX73i4Xs0DMAXJGG
ihh2ql0oV2qLe5tGEugFLErU3m6UrYCpwnDkO1MBkv47bv4L63IELgOdez3bHJ+/iuEoIn/SI1RZ
HOZuHWOJB7FGPJkAFK7yp+wVJC+9CiFvr+y7J9oO87RYom4vcS32Ixl+l47P/NB/ITuhVQHHvJNL
vCikv17xVU/e0N178Ly45jzSK412o0/AjTSXC4MHLVdbXABe2yCzGX/jlvd48sOIMY9YTiwOdoQi
TjJ6I29OKjAe03Z1H7Vm3b/6gET2O5cjq5dIsAgxNzN+HLYUqUvcZyezWfYvKHXUp+PxryEPbFdE
cVF6oSrIzMbbyVnNjnJh88Pxa4OLZb5zT6yCB/UOnBQaFwRCy7Ize86E2FBCJXIp66TbMTsMOx8S
NJWWdsQTmIQMlPkjjio2ZsNXD9MLSyk1Jjz8cH2DlXBG9U/1n/4f72xfccbwFs2AqnlfImuNMB9E
XL9HjtvZtGEOmkO3m380DClsqfuFGu6H54HYPWyya8lvx6KLRRzgDA1fn5i/dknpsuUVZhfYdRsv
e2YBMqhCxHAzDGALuHxoHpZ5iTyxUJvtWrssecGJp0ScHPxbaXmsZV/U1qxEewWBjSz+ZmxtRGsj
cBOeIn94FDEipw+ozxhOqBxhDAJ/wbTFcgKi7GuId+bqxJwJdSxJ76riKPsdLtF7/y65I3+DBw23
+67Z8YJTzc2BNw5JiI7q5w1XT0kxtXlo/1Z/AViYBF/2Dd5t4hC7Z2OakSZa19PFV/jr5fcWH/VX
1lwN5rOxO9JqJCJnekp651i4NIyYNDizkfwEB0+b4i7iLeuylatqQuFWtZuurC9YbG/lW3QGLpOd
5/7ZLB2aUPffyS5Sjk0WhA66ef0PvDUKG5UcLqV6Fh46wp54O/ptyh7akW/SmfY+CtjCvbnCZpuU
uzpykjNSBrkGkrFgUEBLHsyt+KQCEu4q0gBoRfE0wDjgmM/bG5fIN1ihNYTdm+EYroN1mjCpxYks
dRjinxTVq/JWbCw+xcgmIuIU46c6f2T5TrvolQOmgHpMee2MHgPkVnlwGub7ojOW++EsHlghKsP5
X0MEPdhOaDnsWhkHLLiRscsyd1EKMMIHGzzYItqNbONRXLPGHT9oaFHzC/ponRNjYunSn2io4uST
LFckxjE9Rod1Sh4EBRYnDue/8wBbkoJqzC39gckQ3/03v7h6H2yVzwQlPzrMbGCIn+D8Oxi1bbhj
duLZzOXF/oFCYj5k5s6apCdQ9hNy8QJCMiQ2XVjBLsmFNQmlpYBzv7BG4H2TcI3lLJKcgAjSlo2W
HJ+Vwh6Dfwlfnn7ClWCeeHE31OqQ40Ll2LbJrwy+6I9HPC5oco3lLq4eEORw5EqHSt+utPvgO9T/
4GjmCQqhPWa+X6P987LiE5fqCw/pGK/OUmE487AQd8XXsBTSIGGw/thlhLTFi/nPTHfGfIoUt1V/
aWdMwV9gjqVuBM6zw3vCsKWD/s4ZWHfUz+70TYjLLO35GULMWffH4R8VM/le+Oky1w82Is0LCHaj
JZA8jnZUDRQm167/F5Io6DdZZsnpNt2ry3kes4oVXuBXLJR8IVx2JTaulsBj6jtxXhf39S8JCk8Q
HuUKKeKPMVDBxIPQDxzSBl+/7rxpfENOgl3uyyd0p4aMWvhT4QL8gCvh545CqJz0D8XGyBCYkGaS
VcTWP3NM9P7SEU1GFYOAn18acoRJ+2U0TsvHdfBb2oPAtiBQrXhfplTYejmnncI1PoR9UXMfAGDN
jiwUMqvQXfYPLwncPeme6YYLkifB1Fxmfu678He554+ImHz/CYmcVyUc/faGPYEuSeysqk6Edhv7
e3+w6otp0qrqaD09fxye3hTdrR6r6ZhURwkE+LOKreQh/rDHwZhY9u9dR59dacsR47tTwN+JPTEC
IfIRxmfSN/41fY0fq1963/vUppSCoZ9K4O6B6+ZZYt8rtlMNLXgf8XyhQcdBfcu3VW1lnFZxOuN1
ET1TidYM9HyrLIpRLgcS0gnWlVlClL3nkzUycNAfKmPs9pFaw3KbCzxKYJwdhmGzOmV4OCCrJR9y
AC4W44ybf2snql3YCm5h9z38AVzHU6sdMtDat6jc8XdXjx7W7AJni8sd2prI2N/3/yWMDd/F44JN
0EBY0WmueagIR7RHMB3xHndLdU/AcNwb/hshxGJ6UV1H6nQ1XKZg31HhFig2LXlZ7AWV3Qzem2As
KxG4LmsQ/01LNdGW4uZe2VZMROfmi+JjAwlsYDU3xp9G44YBYiUcctDOzeIHT6Z3ZiTYSaO2KXZz
boMTwsPl97+AW0wg4MVNnH7ClpHmadKpwVYj4Mdut+wUJBwEHTKaQvrVCzuH90PY7F5mtgXMqjvy
deXbaXel+09eKmnQYNRPHNWA4tBqvmGIm/WZvg5d30o3bCn+rW4OfYSfapN81l12kWjaMUjzVm6E
GvyLXqmsgI0En/pfcYOiGE1WMG6rESzcf2VORB+Vp1Lfcfr5FLd/cCmE7/22yOyuc1bk9Fu6s9rf
IKDdGxfrUJ6rDhP0ar+CWvWFPIRKwVNp+BF/6mhPw2Se7Pp35GRore3NNPe58oZp0kjuKKqmtBmJ
TVv4pE8r6jQfUv8geRQtq5PFN0fILt+wKxKRwU1UvHWMwrkVyaFEXtchCAuHLjnMydsIkIgn044N
VU+WoOoHS1pIbFX7MWImxIgDxy3jh7vTaXX9Z3THaCLPIOO6wcQVsuLQfin4iRKyAmuNDrL5rKi8
PYHFEEH4CsZXK7xCOtrBTENXwwVyWfM6jt5l9SJG9HbvauTa9iRhPyKSoR9H6sJzoASF/4/ftQRV
YBIU7mqj8r2YAK0ZK0NUDe0WxSdi9CRjl15M42ROrwBro8AUg6gdB0dNhS7Koiz4p8YXdia1SO72
TaQWqxDuRvXWE9LcBuLLLB7+6JRPEJj9d6l/LhjF7ybjjyEWiYpvTjjlDoAdsEzyk8UBIEqvlbpP
yq+BX6phDa3eevWrRj8jJ4ZgDI99H3EMxSx+phAgbw9kxI0afjq+YWhJHv9MCZFC3s7EF6qA3c9x
Bbq/qU/aS0FAEs6Y3arytwapn+wkYrnmg0bJZif8cLgEdqHAB4/+i1ljG6ChqzjR6o280FPzc9e0
b2l86tgvpn/BDZC45FCNhnoRlZcyJMpbFawI1zQ8yOUvjeEm7+vGTb5orwViryJoD5jp9J9g4Dyh
bUtztLL6x4/3Yc0BiFA4H0raWCUR3BF+JJSq4l3kqgMuzJeQqXaR3If8tExP3ZsBdRfWBq75Hvct
qzLhtztwx5NJqKlIvME0kIT8yvIbfSZdQLnjL54BRuVV8h3G75F6TkYfM9pNXiyF20kBgshixBtj
38Z7WmNJ6r1YIA7L41RBtYlD2lYyWs4aUsZyzNR+RoIzuIwYsk9p+aDwgjKhvv6Ug4+YGif8Sbqr
9R+q/JWvQssXH3hf9vg5YTVvYEQOVnOhz0cFcUP7CSCFNcMxhwpKJ7GR3pBrGodvncl5NrbqeJv5
lnoY1IvAts94SbqECsELC9SfJvPaJ13DWn8WbZ0PpsA3wCjPknuKd5N50ljPB/Mu5eUh9c9yYois
2LHZQmUxMM8I2BJ/Jd1VXhU58P/MAJRybxVQv0gvkt2MP/H80sqOXYVD9Q7Sf3FrhX9Dj7LSI37Y
fOYfTapvEfYqnsShN9UHKibMTVQC6PwgSNNULN3Bh2/96Fw90Xn1G3d28NcwRoBNDVHL6dblwvXG
bqsYhqVGb5CcEyh/9LRvocRLBvNwxJ6O1ogJ59VmKT7s//gpL3bEzu6lY4PSBS1gp96E8YIKE2WY
ClUqVBNnjg2gzvu+9+BRCrykNF4x/gr7ORmGjIBa+jbUHI/x0yY4M2PDTls7volQ/qDFbswzcWz5
iXuCNRgaWpUTzmEpvzhNUqb/6AMXzgr5T55/JCJ9ZeiSAt5H7aXtDzU8MKp3R+7y1TWHsiAyJ2MC
jvD2qJv+HVNPtQlPc4rZed82mNfO8WEO7jlbDKJAj4SlByr1kz8IPyVaugs3yT/z1Or2Eza20SOP
PE0H8pWYjeMv4bPlIlP2GqGUdPNEWXyHmpveRDwX80bGXdjYGSzdANv0lsa4f21/K4ga3WvNJplE
up4jSVZfo8tyYIJEPSdb1F3ajGvH+FDje4PLHLi5euW/8U7NnNHAS+NMt2I7E9rjG5x2mcT8gta4
btszOoEWO1K46+5ctXDGQjIZJuGXX46JNNFSewknB+hYWhwq9rGKxSKqBs/I80vCFk92sv1CDuI0
hjRLtoPTu+wfOW0mNrHQwOaZnJN4ChVcWywSPup0Q8KcywH5AvjxCL8yt5XuA5uN8GZc8DdxNGEX
vjNi1tVIJopEPILnHua2ERnXEvVd9zJACSSXTN8SYGVhzxcUngSUj9AiwHcNbLyIUQcWtKD69COE
X9T+P4BIYK1Sb9K41bv96gtCxcSdJ3xN6JekZ2CP/wY4EU3oEcCKOa47Yoe+nLg+d+FWuWEeDh2O
vox2gH0u5Irnt7q5hqHTnOSNf6zHnxHVyxqIttjE7Ohqeu+K92JpYkEUnl+TGxCT798ROWflT+fC
JEgtL0aBFBYIXh6OQ8O+/Y6RWXRef/JXr3oyXiISedOwBjtR9P06y74a2N6z1TKfUdJISQHHzObO
dMVBrVVslInFhQsligc/tyD0vQ060Da+dJ9skPlT8sUF5Qr65woRg7UV5N3EI1orc9lRwrDnQ1Xo
8HxF/Uuh5mQqPe63vv828PRDWqXrQRosIdkFyNqD1Q8PBCr5WlRvq/FsoI5Q7dTjYgFiEK9wibMi
TkDKhfI6xSXdHBX82OVCaz1QeFEcZ9a4qRUQpcK4h2KTHxUgin99fyqwOadvvLG7bv1z7EFayez+
h46PicgRZtyDaYBuWR16dpO7LD+KnM46+mdIykUADpSnhI0GF3lz484Y8cxKilU6aElXxDmaD8AR
lsDGFyMg81fmsqggo4fEMWzLFWfCdfSthx6Pwt/UiRcPE4fn1GF1hnhRvvDLdQHxwfI60T2inMg5
1rMT0MN+EXYUQhSiA3CAAPBMlTRG0pM2LQoUoa+GKvTcpiTR6ZIr52UUYZzwwzkAZ/YG0YRM8va1
QqPhTt0rwj+MeOnfVfc/2ui9zG9s4Ra+JRZkqlOSm4wFmKydkGwV/PlYRQFeU5FZEARd7u4f3Mo8
OnuiSoQUislqAxdX8xSejL1BvOZ/HJ3XcuJau0WfSFXK4RaEECInY3yjagxWQAHl8PR7aF+dqv/s
7rZBWusLc46p7NMBEYcTEXERfqnxnrQp8iosG39ksmPr6jfPirbcVKbhOAEAwT6I723IyGr9Lpfi
e4/mtIn3Ay/EmxrKugCybABFYahKP5CwEEZv+n47Kt9M1bi3GPwzYmcMazH6vQ8wscQFH0LUfeXj
gOdrOXAiMpGmtcc8RMGl4RdUFkxAwPxQwM0YEuf/S7VxRqcraYpKWQj//wcMmt/ismi+UD0WJa26
rYk7iHoUTuKSt4LjjhHTCDkSTv1wMMhivRQi3fLARFcBbrAz7trdwGG4kw6xPBtIp8bJZeEEKB0y
9SZ5P/e6DKEAOa9bnnCTIgcmMop9Ma1XtSObeNI51/lczNxI36JNn6Js0O5ZT4oZ0Az3UNvl1JT0
NNV5Undajqp7JCgbMcR8uzLOQvEjIszAADRu3kzY2LZCsuwHr3n08HkudbsAct7sPtSyzFNfZbIz
T3wuHDFkI8y0u8+qJHf7+EBWBqOZUTlbGDTYRBIsOpdvBuEjtCXlHke8CbV/1tyAH1c3yjKGpUxY
siWi+V0cr/OPhzaUsBK/Ycu0pYkb3HO2ZcKaP2LmyhAizIEL+5RxX+t8JFzi7BQtdfcONoAO1CWl
XIcPT/xl7sxvh7uR4RWwW02bhpWtNUfJfSatGFk7MkKcjAhCp3uJIFZmylniUuTL2lY3POo37S6Q
qko4jB35q5b9DRCKBKoz6uT2b3xP7JWCkeq5G0/xEc9wb50H1IHRoq6c+J9YLxX/wCqvZ5iNkSBy
EmrHQFmx0CJog1Bfec6c18KGh+V7TgIhKRFsGfzR7pkW8mh9XClaK5ShjKyEBYtGa9X7MK5EtHYD
UTVLVV5av0QEEBFoRxaNyoLqe8BlQrqFwOTpwzwcN0I3lazzEvsX+HhOtJIk1gU6A05LdsOR0//T
MA6t07M0zW4PqrqlnmFRhLqdfJg4/ze2F2oooUJv4GD24TDxM8RqUGUZSvKoAf1qAcagiU5v+A5t
fSlR6ltwFvC+c2LO4mj90Q54JVOcFQkt+Q2Ba1XiiFiQ7cF9i/ycsQ4D/MR6dfmN4bYPbpdELDIv
Z9UZarMDs57SydwzrCpDN/NSZ1hJ+M5m9Vf/w8AvaJ3wqgkvjkCBAJvybLYv8sCp0OX3RWL2Qo0f
5Hhqv3Drq/qWXZ7P60dPxPchzIXAw+3JP8ykoJ24dVDZMvYL18+3ASbln2ytpcK1PjMreqrInxhZ
WrOx2MKIr4iNdvPck6u1eGPpjbeVKFn12uPcVW+F+BsnvxhasVD29/w8xsm85qvp+j/W2q9mIGmb
DUN5xa1Ubhk/Um+z7l6ULBJhE3D4diM202PKwGi6MRd19JI+GxNovXLtkYxGf7Lxw9bm02PPgZGB
rD+t3ksTFagc300yvSYISsJfJpkk2k7/N/oT3yo4g7tR/XTp0c++A7SmKFG4UxDrMf8CYfolJCkq
uEvZX/CWKIM5k/vDOHp+WDgGbmn4aBoQMYyGArqvHDIFLIR3OR+BkezVRxSBoDFY0sx7/KIlD3FM
yMzgkx5ywDYhfQP1TJG3ZTAqw3D1geatrpPjBHCp+lXz+a6Pkd1fS3CEWuiFkESigDMP2UT0pzPK
NHDGZD8TzSP7VRgBp8D8uYkAG4KCUZPLB5l/KX1nUJh7ogjY2qH+0+gDYVFECGB1xGFasREw1DaH
0Iuc0Nrkyb64o2z2qws/Osulxl+9fxX9JlC2d/ywUXBtCwo7Vskj2OOW7yxEsNG+n1b+iN53CHMS
cAKabx4BOBo5X+Vw7/FBYqV05DXLzqgBRUkMlPww+SmQoaPhKlExmQPp8mzZRqwNPZbTke4IOW6M
sKFOFJZe6xBupMa1kJAmJSG07X9oH3BoKvwNOS+fWDf0yREUHc5IvtBg2r+FLBcUvlF6QxRP9CyC
s+vs5MjqtwbddrQEBt2IGcytSAUsUeH7MIZVa5FxLeK68x8cewGrZGP0FF85Z+GNhVGNoS+iBlSm
dr8lRQF0V7UqDj6y6OCIEZfPWUNz5Odo/bBbdNd3tfDHQ4HtR7niMmrGdQ2IAk/82NLGXaMDRol0
pbN+BIsx7zBrZv9q/r9/seoVwUFlODwoNlFcdbFjzK7hXG9LGhSfF9tDVZMTMQmXa6E6Q2hDzCl/
6L4i6ymhflN8JO8dAXgRfjtQr6wTEJRj7uuHr4Jy1xgVp+LShjwZ2qp20vcxXuAKti1G+3pRImNt
lTtTgBzCbAi6Bw/O9U1OZKxe6N1IAvvCvQh8RmSPg8akOZiWK6sPPsmM/1hhMNhlWyqekmel6oiH
9ydrOLbJ/FhgeeuMv7E7lQDhRoQJ1miwCqajHGeV/pQmMSDckYwJJc5czoVhM5Hc2LHiC8CUugxt
vsqLsEfH58K+yGwItGntWsea0YkJExkH6Cp4mcKza+6YfIFgvrX5jYgcJv8zBg7oSCgySIMdVU4O
t7AbuFIqdBtAFtVNh1xzCJBJz3zdU291T7sEc2+GiZQyylT309pVmJkPxnR/DGTTqYUnPMCu6of8
owWos/e1QVDem2gvumGBnfhkT96E5FJzR4JtkE4IqlCwEYSHagbvOGbCeimsUUMTr9ggZFjID3/c
qLug+8G3V4lHkTEgjXey5H7omW1bv6zZMCZC3D6yAyElGLVWeJTAuhFqYEvWn0FEJoILW+HfZ5k6
157kdBcwbSLlX/bT/+DDwUbFBbimX0eR9/4/dVdrLniDce/ojzakUiGKKwYMsCPuCT1FsH+PyOMY
Yq9LsHR2egZ0KV3RL08RzSsReKuP+m82+XBXb+vYMjJMXZrSd7UmXANphds9sd0RhYU0TjeQxc2E
YvtOl5JTKgtCoYicPwqlZ5PkRVSTRB/Nkpx1wFdOk4O9CnfbxCmamf1yPCGXqtfECN4k39E22Z3a
BWbTH/eU/cZmEopwujBoIL9hklrYTFSYn6byUuS7jSZfaf5Zh9hGPNIZs1rki+ZhIpk4v2XYnRRi
jyAbnFv/K0ReYG704A4baJD/YexK2R3wOPAgpDk9x1G8KeK38P7isOaleP/2OytA4vskuQMLYuWi
QQyR3T5prDhnZPhWJo98GhyCYp/pA5KsJbR1c/rBkCSvB1pl4/72Xfn745EjnEzm5ZHl1ZZJDOWR
jTOb+aBu2eyrqz+eIUrFh6Z6KD+MFWPWM/SSDzJCmNCQlXfM36FlRnPCmIyZ/yOKHgFS31O+Tg94
bs7vZ3x1iQMd1DSpa0iyYG8Az4rBrfT38SaoVp+cWMklSN1mSK1g6PKeileaNsPT+QfZ14hXrmOw
IYjwaIq7Gc0eiwTt/CFqDFpfiKeov/wp2BBMkDOfs6bM5ixFuUwS49AwJGRRhT2UXaL4JUKbfOpo
GuolIkseqpNhSwfiuL1pAsX0fgaqmSlifDRKb8q25lfIYjx4dbeifj6WVELALlSXpDTc/iu0MSRX
EuSGDm4EIuFMsApsQ5v6J0Shj4CGhr7BWCjwsnK3GJug2ogcFpvxzD5Ny0+UU3jKeJlQf3F7QYJs
MCVt3uFehE/UudxO/KUsnPFmONaXB2CHhtC4dPP2ty5dI/jCyFRWeyRKCIeEDYwdQPKGY1yS/+sQ
thkUoKxrc31J92LxLTJTAr83vbvmPkN6R4K3SmR59GRXjRAGHpsmr9OKEYVNSMOcwBh5mNMOqcrK
LG75o7ixlUXJp2HBhy8OzDLBZA+OKt1ScpPnAm9WugaaMePhpYNQYoR9Xkm/EZwJYzfiLyQ+LbOR
Q/I9SqzEGARguyMaDV3K29FPFR0InoOAwxuzPL7L9iVgeZHao1rtUJeAdBuH42A58s068CMksd3S
DjTkB+2ZZaJVpqfQHQiQ6Fw61DvzAHFTjGwMgjofxoQPMYvaG05+tVP8E+AQ670b6ALxDTeHtGLo
Ue/5oq2AhOVvk2/6Ke3TaCUbOyaypnkB6hcjU5gXcG1xMKo7/nliMGDdUQweEC8idiMXhIuDgfEe
snDC573BxwyIKEmADXn+FWUg+xacxxjDXPLa232AAChbjTXP4YHET+DOA3rVlWGdWJGhl1SsDZqa
ynQqLDAXcThViDPY5aAri/YmuRnsTpm7I/XC3zkznrw31Isabsbfcmu0R+nzg6OTC1S70JQnV9pn
QgjCmXDnQ8TkFRDRjsCN6eRoMwDYRtkFkJ4hrvP0O5sm9TETr4tKxh/KJWPGuKDhodqjBrT5hTHX
vscVEE3IledB3Pj0YZ8FxGHeIq4WxTWDu9LemyjEinKQP8sIjDSbZ+3ABJvPjS62QO8RbJBwdU46
UZKZdXvTcfOgs+VzJ4hnI9jAXvgR6YCE5NT3VFMvhmfl55/AX6TvUP5ZxkbyT6xpUIvlyRGlsqpP
5mpGL2BaOPOgu4Msgw217jn5c6JjeBi7ZQ398ZHNLQ6nuWXY/6BZEn1MD4GCknAW3E1lfuUIEssl
Fxu6VdzBFb/VDIM+xAXi8IAtTT8oHdD0IYregJqNGTO6u45vSGCSse75vvWDdiBHKmGJfECujsEV
FzMlpd2dLRprqoK2AlU6uWobBzgAtgTK7Vv+Plqrj8dT9fRP2BTzDdmqf/x7g7pHLY29Tw5J0kw/
LscR8xpNYMJMfAsOSJBmoVfHyuz8uXKXjmTOYEwWqejTM/pyCPQgwJhDTUpOa195EIsqZa/NrgQ/
1smC0239NPtfxJpMatEJ1TOXYKe8ZydhG3fke90jpElYQrmEpEpX8+MTrE0L1NMd5E75ontqZmeF
7bPOVRVfKmi+lBqMF7jnolfHQHNSWfLpkjOIdDDgIV+3S013WnPDsybvFJF5zwJF1BLlpHqjFu3a
16RxDxCL4eTgQKetbNbVWsZIKTLIllPGcDAzy2EJpcOF9QQIUfhTaudqCU8u2EoHSeiZCypAJNXo
d7l5tbOk7mjcAsNLx81TfcNTmMRL1Nqhw4mElNjRay4e+iL+dv+NGHNN18sBkvp3Rcb8OnlohfBZ
MLPYAZg0HdrLaaAW24LAC0p5RqNxZ9wS8O40a/BZjOxolHXWqp17ZKKUHWnKdaLhef58Til//jmK
CCcIW4D4dUPTGV4nmEl9KOOvRtuLKlU5EQvvQ+h/BRjd39gDyCJkQrWnw+V5D5dcMLG1H5i7M97E
mSXNOv1ikVOUkCH/3pispltxJSmeYK6V9+pNW7g0YJ6gcXwQHQrqgFw+knI4R98j3sQPY4clSloE
nkEwWbFjkppmNThr5kyF5wMhWCZMga31MLiWixmDIRIUMQAOOV3nPnAYZ73xdzDNwX/yAj7K/A1b
e0vgc3SUIrfV0Gu8ovTYZNseFj9JDy/cYoawVO6YnIKtGk0KyzLbUNqR+DSNge4pqj3+t8R7/6IG
2HITVgPrVFQ8Ngdj7QQy8645Pl1L+O36Z/Ggtu0e5kR05ilT9wx03jwCIB11Eu/n8hmf887QeZtn
JXbM+uXvpJUtzmkAuCXeTvqPLeJGTCb8nzjttjtWqrNm+DMUrz3JLucKWm0ABWK2Da+8zPxBNH43
g7ECt2D10+O4/ZTXMVo3mRdxHjagBiEqWEfmjTo70rY7MhWCx6uy0wLWA6dpR6VLmZPxAqoGupfm
wBFgAHUOX4M18iiXV5Ish5vPrzVw2XHrsmZgwDUQSxx8K8KO1prPpIbMLz36F8c4f9rcWU+uDh5V
4Ib6+NJeOFMsFG5r2D/siVvrBJGjcEvVxkfRuJhXxSvvHG9V9eDzL5sVPY2fOsxc+AjYpbF9FF8I
OlEA5h6ub6o/JT4k9JkpMGxcCGb2XaluQmbB4rPFrYLh5I36m/pQpAcj9xXdRdG9ks8mQ4TIdAJO
lvxQ+9eQ0rgjeWlpBXWXAu/O+blNdpAsSAZmVwozTlxCmxB5crLg0j196wjsS5F39RTdaCzLf0ML
qy5edhBQ5WX7ioJNdu2pJmuQlndZ+afgLBTWhIfhS7k0Npii9p8sXKiiKLnf3zTIBQZGojVgAFDi
xBM+hU7KYP82HxIHUyHA+WalKfMaogWRfojvQcPQEHREMjto2DQkdLgLlr7iQfolSNb8YRCmH1GE
Jf5VHSEgJRs8DcPoWqSDGhu0cMHDkJ+GUJEDdyxrpCK9N/jvRaNttVC38ZoLJwZ3NJQ8b3ieh42K
VizX+Gvbg/jw47uq7Sdp3Z7LiOl/zUZeY/84DsDx78HHHfStRnENMauLnSLYCCi7DGbg40Z/MER5
j8+eo88I/zpgwDLKecCb6XzYiBhBk9m4oC4O0VNB/gc2b/xNGItyKw2LmoF7uMCsz0KF6TCL0/mV
GZFIhazz13lmvYAiWFkrEHUT9YHI59mw6lzm5hj7SUFgQUup12xhMkJASj8rbpwWURg2gsJWK55b
m2ROGeSUyKZ9p7yOjCbYpUCmb49Zs4puhs3KktbW82GeQ+JUhANjBqnnkDvwPKnhUvOIL5L+3URr
KcbTUFfzT1MVxSyB+or5AuQW9J7+rpQ2zP8lfqQ1Yxg+vDp6UjA24f2ZKqs2eRDZaOQbkADhMde3
sf8FguccGei20T66aUKXNCfjLM48hqVyvuIWJbVMOQf9q4It+ecad5kcOAzR1j3nUHz14ZmKKimu
cXkNeKdjJNMvLf03eQZiBHVc8nYkgU1GoIA0i9OMaROPJpinrtnhnmAqyRuGmBr3u8spTpkELIC0
UXQEKODNjfWFya192yIKr3wiJjWTgXuhYk8jxRJmny3THNjDTYl/ia4C5SwEV+KvgKEgd6Ue6OEG
QdDa4bpjRZEwJQCtyTlFzT2V/YRAzT4vwPUSIjNGojZZztt4Pv40+kojLYOhHtgB5cASDmmQ4XFU
Q3aCn88fXLyrVQVW8idcuNEZqDGrLk6EnJHislmn2Xf9yodXVHjAHjAUcPPlN79YBhh36zMLFQ41
7g3OsZyNFHOInO0Z11ayTZ3P1QfdUWJOWhjKGiZgj35MXjfj6S9BDLCqyytUz4nzMQdBq95wOFkD
NvzbEN4Ba1GCoiyP+wVQo2JhYB+mPn1rnIPYtrJmz7d1Ftcj0+ZKdz/DBSFsgW94G8bwTsVf/jZw
IYhiphaA6zGiU09xXtxw2EytbQc1qX2JyBqZCWXfQMSNV8pGIi5nyr8EXzVaiBnQQpYw3blBls8N
IS/08WHdiV6CjshgXDZ/mj02xq6da+MSS+H5TJqDzz4qYnIxECaizSlC48mYtdISZC7uB/MvZQT3
QuCJ1CUsez7m95sYFx48lmtwBpQ1jxtr+4Jha+828gI/KEu45m5mK9NgFEpGzyPrjlzwWLISG0QI
rsvmoHFfM+hC48hZ3a04KYD7W+i9n6YxqWB5HyI4g3MCW1F6pCD8UaYuRrKTMeIx0H0KF17Ms3AI
8fzNjPIHU6fFdCtftdp5ij44cIMaHofRYFvxilkqGWMUZnNaQzYMBRPPaElMJB4jX3EZiqe/INZg
v9d2GE8bI+4Zf61IuOPXWeryu4nCHfU2knyxngMcYnYpIrmNN0LC44b9iviWkwz4f8bwi6NVIb6Y
YmtpBR5YvCBllb2RwSBLm2y2IYwhwoA2ecoWrbjnM9eELz7dHBu2dBEKgxXDEhSS+ZB569FjqJsO
wTJq0V2YgF5GaO7vI8gUHN1gvJLdyCQu5FFec7aNa7p6GW2o4vLU9Kv3d072R3/xlWvL1Ft90BoL
GNbYorA+d8qr1q0YeLvSokkAUcmO7AL5LxnBDm4bLHAQHJOKEnpcRjKoqBk6k/5fGtjytAk+aUz6
xRc1RIZXHeU8TzIMR2GfoDn2f3iC/BqQDO6/+efV5FsSDGt5xYozYgUns9lBTlLf0vrWvtdi/6rN
TfY+9NJ3HQG6xFr13nc9Yp7NJDobNbsx9on8LfvL5iL96+CcLlTQ7U7NEGpbbBpECatMXiXY7mY7
0ebP+DVL46/Qol4tLxTj1bhm+t8EG+iZDCmiS8FemBvr7arNN9l1jbCX1U0PSO2XlyhHql7OSwQ7
ihfn6xKwNccGyzQImMaftODt0K2f8QrIMHtInyvzCoYO5ZJRME4CZZNIcKaZz0cz69XqDhPx+MRN
Bl8P1bnhks3IT1smC3ShHHrEvefEa85UQJ0HenyCAnTNBdfFsF7Ed8F6pp9eAQZlkbjpiOzyx2fh
DDXJGqn1Q9AFP0/QHXgdQ64GFiITfDy1pq5BoEpBIyR0W4LEQ5dVH4E9H0RSp6Ze8ZvGPZRO5iW8
ARICXyZs1oE7HUg+hzlHJC2ZuSwejPRYhFDb/uXGD2Oxt8O+Q8wwA2KyAC9S/hMduNh+CT/tEAlb
3pKBykd1KqSzz4gYi1kULGt6AXlV4y9DdnzRf8lZBIHJpKNFNJkdIt8VyPKgyM+9MJ5D/lDBs9lx
tTFkFArsmND4H+A1dgcilLUMpBFgaPYIjNk86cgSzUfX1ztgy98s+QtIpa4me0Z6q2U++RUD6HKR
G4/G8hq7q+eEowt0RNY8EA/0Qbx3oLhBeVz4CH0VOABplm/mqvbQ3+oP0eJw+O32+DlBJvH1R/IP
RBRe2zBwmHwFyQZRRKI70MiTf9KPBqTx6T8Lil4R8eW8xGDCWHmnXobCrceV9nkOjrk3/pDacs9H
S2piUtzLdCECyAnsJvTiz6KBF404hJEa/WNtJ9wsGGxGRwa899Onq25wfHOZNvPSnHO4vCubStQu
OG9VGORLxtRZOidnZBRXMuZ09Uuhg+G/o5vSeaHn4Vevzay/prL5owCxeHwhc9FnocfBk4Hmm90/
4rD3vJVmMBQZJ0jYu3owMgTFIy3i25/Jz0Kba+wlxiXNO9YMzDs0zTHz2Gm8wcXPCgIHY8zXhdM7
n/uhU9CG0X8gQxPm0j3EUcfjhXyym/uFQ8RnHKzKHB7MgqKC/hxvShZ45S+jW2ylfkmsNwRTW/6s
BbLr8SBUDsuthC0iMlKRp2s+nimXkXDTBGkr3GnBMPswt2mdMSQxgFgL28cm3W8Ivi2eBd0oLixK
6AoNEyVd8k+nksXNPF2sIXY63uCZcAyp15b4u8tXd6zSBcX5BwcrzFk0zcM25geOULxMAComXjJZ
HBDL+qnjR6Y08eCoFBu8n7PkaqWPN1YtYFvQqAn9QBMWLSEQMqIrCpf7cRoEkMDOxAfZKhq++ZsH
Ft7OLhg33Jo1cjVa3eb5+dGuSgFKcFoajtdGBZwy8xhjVc2S+FjWxdS7IYz6+CriETfdKlsw0QXN
R6UXHhkkzYtyS59TwQilV8YjVbjN6qOjtoFa5pDcjhMcdAxJaAMIyP766XasRJDJZczpZ/VThj7P
UczlK3KWzVgJQyuvWUqANUojEGBzmm3+Wv0bhlPBrVdxM/80iP0jcRkidvrQU4lcmL9T1SPUzKLY
bbUT9F2DtL3/ZP+oNnXpnx7uheGbAWwJZov2SpK7mfmpiYAMeNu5J1Rqq/yEWkEJ/nJYvrr2gxaj
brclbZjKCM/wser7tsaNCf4Kv1KbYNY25yMEUvbeIJ7n0vsQ7fuUYMcK6fS3Rg+qGj9ZAPaXx66U
11LHSa2zS8LT+uYakzv1Ug4XU/w1xGD5DhiAQmYhCKYSf9UB31v2rcfDXKHNSoajwKMH0vX4To7Q
wocCvuQvvw34LYn0GM3V8FtFd7DrY8SBIQCu9L8494E4U97RbmIC5TWMwTREv6hk+OuQJOHMoSeX
24M1iLM/ouXw8Er6uSstT2buKK18/lRKqvP6DVjD+FFyzNnLPAZg1F8kbVfx78j6vh25r1Ht9HeD
G7Tr/rirNZ0h2w8td/9HE44CINX3Pv8in9sx478KNIYX0SLvuVhQ6aE5tk1MuUg1iCROdzDfaDbo
T8rwVnZHZCETuBe8oL7GjvtBLrIZ1hl/DlIkfTXsPVAZMY08qtTZNBGTqY5/UGcly5pDYdHZoI2D
GAnQzHQGqnn+AfEDf80FZNBzwoBnnZev+IjASH3w+r3PPMOjdkMWwV6SHg275a4vnfZEUWgoDpP7
4Bqle55PCA529opfITlXRLDQfYQu/06fLFhZo/NDVws8RvTUXQwxQ5/zi7X/+1oc04EscuVIk9ch
I6c9MpzIDr4lYw0b2zSv7NPX0+Ce3SRZGi7zqh1a1ZEZ0Z8wSQ04OX+KC85aDiCUC4pHbDXOUJK3
WXU//u8FLQQOu36BCAKxcf6rYtNH4hrv/HWbkPYibOA2R5rDnAG2XrpQkISns1YAi9etqIMtHwUU
EcnsVdiYs8DZsZXXQPvRnPwrKFvWPD1s0cXC+WB+r2ewM+vr22eaQ1vFh4RFeqNfRvKAVEyDsyHH
b7YulaV/4ripf1ifGP9ipNRgxyZQLoEAVP65Iwwz9gTEoR8RKzOXRaOazooHG7xmm6Unhv1PDyBG
fujOxJFfyWOqSeKcHBAr4f2cxmBOMs4b61+3Yeu41dGD+i4SKxMwzvy9Z2MZb2uNTSFJhTbe2cmZ
y0ICigGvM0kEprXkRMPU9ZnSsA7wUbV49ZEQRsw+1wnHCLgWPcVGaRYsgEIPyQQTU3LcjXmBenCu
eSUhhL/NsIaYIS2tpfQPprN5igwPhm1vLBln8m+GGAPPuRDNiVdnTKIKF9iIQu+2S54e03TN1iuP
DefB7c3DatesGZ5VfRN9h20pIyEwyJ9VQWgbBM3hQodXnogQMN2Y/EJ7Ks/YxDrlydeejAzwepYM
v5KKL5OfhQlO7zKThVgLajEAicEye5LSV48AMJ7g9gsoX1CuhmApIsuykzVRKKCj9V+M3FnlTL1S
yl/5l5yCywcU3ylqPbqb5jxpCTzjgL24F1YUDjo6P8h+E5328yD0bNkzo4GgirUDyy3zieCGvgFK
LPUwV3vyU2+lfrq+NaDBKcpmnbpANk/IVTr/IScmGzH2IxCZEBWbs53/qxg4QmbKiL0fXe8ciNvp
kzEPq9fqIZrXxILO9TP6k3eAlg/58ZITGVnVjCOhu4vclBdk8J5IOjPzEL5Y8KQ4Y6mHtwYrjEXB
oK0owQzy6tvMjjoBvRY1C8uHkiQX2AjIcPQFups5ZkUa7G/jfZDClRSekRJ15XKUJn+cONe9j/lr
MFvyyqckow3ADDQqp0FcsOXPVNSiPyCQy+6eoGZsmf2gGwcFy24oZxbeg1bpV7G+457neX87NLpx
Qe4ARZz/PeAk82LFmyBUixwfD/HwpEUdVSamn706frUnC+/eUvyWxq1PGvgUscfQkV0qT34wZ58D
qWORDavPZx4VKyk6In41YXzBppqi8qx2A/eeID9OzIQnLvOwZLxFRAmbwgJww4Qu4KyoBzrSWbW6
S2iQN3ozQ2yj0reSAk/LzmMuZb/vX/PGBryDDjUhY2MPoJDCBOZ3gO967zbqN1wnC/di6pW7Rrrl
EDkLMpipsKtNxO/2eVFmR+TXbkLaqpQ0JemkVFcQNS/Zwi/dMc2wGxQd/ZVRHd8n8NVKXUXTUq0/
EJNdr/Rl7//4/FEz+7LCNfe7Di7LTlfpoe8Y6cO/hIUa7LluuJVj40bYUhVuUBuJmuvfzrqG8ldd
aU+qUKiTnPgHlsnEGiqbctXTFAF8Qau/QOwY7evXFIGS12c8TlzOmF0T8Gmfdhk+5b+O8MicjYgN
FAljEBdCx56AV4JNFbIKYJtIexlbDM0OFGizj7pdHJ4TrvdmrYBlJ7Yhn2VfWCYQcg02o7Li4VN0
uy31sen46JbZ3AJOI57sQnnrz6e+n3JiPAB6MAmuaQ4c18zTLRgONjRpOymZszKlNjes0pHR+fgK
mXh6nUj4KPvjbR4+VD7+hJsV9Rbz3Db54lzKiMLr/3Gm1KfqkDp8nGc+yaD7gxk09QnanVMgZGSD
7n6OCM6iTjIOJSUzekZ+y7wGNrVlLsRlETEtSLDjY95izHRjZ8loCS0igDOOwre/FAUqLls1AJO7
sQyQGlkNE/zdJ2UmzLRi0rqtKWDYo4o0X4wpFwJbyOEWD/+f+AcESLQDSLC+mdMF57Ob76fzdyWO
G9Jim5XETBks/TcVhdke4NeTbbdkGGAwQ7XHhKgCtwvW4obfSUiQHFHXkDKDUiRnugQuZmw3XNIR
0i28WAzWp84g2wIqQxDXrT8xgTh3lNMV5DIA8Tj0EUawxm+Y29kWixBQTYy3Q9f7nFDX1YvBhqdf
CpzzOk7BayLsuCgNdrPzXbHi/5viHH+SrdZ1VLSojqpqRTy5WB6NcU/ofJ/hyEH/5I5Y8Cs3pJaA
F2zCokAxhyrZJapeNJeSv9DSJY5PifAikw7ViQ06pUVLBt38Peyabp0kZ8CisbTtbIM2Ufqoc03x
CvmQlnteW7mm5P08sHCYeFkk3MrNk8thil1AScFWJPsdWWmqN5jhYA0UnjS+hoyj+I0vLD6E6Bhw
WeH/kw6Wv5JjT0dPV2geTzNn4ZhvSqycEwskjGbAHllUUADz/fTlPy3HBzSF2dzZXvHO6R83CmAj
fVzeVzRuDI3RNaCw70P4rdiWXjmbIw3rn4mpFvvczVQJzcDE6+CXGtBSKOsUlZy+q+svXSGvIFlB
VWtQKqUP+ZYrj+THPLXCclp/U09+VtRgfg76uPnVy62WQ6IoGIic12Uh2kXn5PsOhKyFhAuRZ3Bj
8Vy3G7y4kwHX+ouIaOCUQ/3kJz+Wsqb8gmQ9oA5pHMljDpTtWuFQ8YIdUavzcuTBWiY4GbJsUS8s
Gmthk0QvJPP6xzYdMW9nufDQDVwxTH+n+YZ4aGRbDMYZWY3qRQm/MyyhUrKqKDbRbjLGzNPLwFAM
yT6bjrBy/tFo0enyYpAYgSY0/Ky1a67xDLtx7/Xx4c0qhPkTlvP+OImcrfH7fQ5RavHIYmSwEU81
80HYdMjciDv4ykU3S51InDN3v8A6Q2q7EUAYGgRn7cpuheyP1QJj7NpANTFtodG9gEjD1IOazBkD
AMQHFECU0lW0QmsFjzG0UFqw6HTAfbE5RpRASB2KGMfldN1W5gXYpFvfBXPvRy6n42gwPLJ0jOqL
Gn1D8yWW6+jDmhzdJulCk1WA9WmTfWGtsS4YhY4iu2l2dzwBsM5dQJ7CKWMfM3wnWGJweCn8L8YR
jCrSVdgjSD07Nxew1Hlqve1IBqKhfB/LSALlcVAoyPxn1v3K03cJBL5WKSBPQsrqoOdvVvRti1h6
HawVdkjcJdWWSMdxgaMl/QKPk3UgNNAXYT3+JbF2Hi38u1CcsxscSMGYkwNtyhtT8MA9M7uOvQrl
zheTnxxztm+r3SqObu/wVMXXYFskLjK23iFrx799eGst3xsvKJs1TEPaLsD3SY5jaT9M/wC4QQ2O
2a8/vfUw5wClnNEZoQR2hbPFNVR6rA4lwbHQxTb3hNvK7qj6ySEAGjDLGbzMIFnl7IjPsnLMwonJ
MVLVM5celkULdP/6RsO1ecb+vkJ3sQQZNmS7EWMtL+SCU5Vsb77jj7SRj8A1KEoWtTxP46+BvutY
tCi/3ZIKsP+K7RpTM6koGvUIv01yjCAaL/tH+zBrO96bRC08tQ24x6uOXuaRIQ6ePLDI3rNvtlCD
7Gq1XWH8ste9zTeRMfTS+afzb1bu47opDh/C0I7IIt4ehjuNVbHlKMK8iY4W8Y0AmOOTvFAX4S8A
eymjQHW64MiIOXE6GqVHdS3reffFFGpyMS3Uo8WO0cbrePoYs/Gksape8wHdxrWez7ePOp1L5BUT
bAm716n+wXhjTBfQ6PwFGHn8WXhIyVxhLc7IgjSS6pg8JctlpBSjWcGXwzr//g49o7i1j4Cwux94
b1uCxbC5XWXcDfWZm9NE+hp/Z+lF8JfjRoY4wOUcLLuFv6yUS0bEk7wsdv6EgXBQboYynOAHy2Z5
xHqkfdffVrEaU/aPIrpSUBW0iDY2ASrmzBugd2PCY/qwlnOcXOyYZ5W2RpMvLpodorRz/tJ5Nrsl
YuNH00It4LSnT8cQudJAPiCXbTAQZqqbhy7BTRpPOxEtPugzHqP/ODqPJVexLIp+ERF4MxVIIO9f
pnJCpMV7z9fXogbdUW0q66UE9x6z99oqjkSblm1a68wMradIaSJaq+lcc+XiQq5X5k+/n/p9Id8V
EQb4V02uha8Zjl4xSVxNP98tzSaCDn9Tseqo92y0pWAvWSwnGKasJEdyMAJG4zHT7TTadLScwHZB
MXS/Rf7ZGGuBygoRAxYbxW1RLS2E2e/gGoEjH+yOyDGszHdGlRydVMLHdLULTxmKZ/zR5yzZj1wD
K+ZftoG/B5YHTQhvLyBXWz72+WG6GatsfZ7ouwV3yD5n347Iu4W2svbHnVxs8hTdSLkWkWd/E7Y1
wZeamf0ucLO2ekGSAUsLL8xCzlevy4j9xCNZAU0DK8l60EWfyxSpB4i/TG4XNL4a85L9KK097ay9
rDo5z8ivHn2rr3YvkQpHYrkU2DCKyUFX3kT86/mmf7Shg/aAo1Jcf4V3LVjhiBKcsvAQzKm2ahe7
7gmreXyrlq3yKRhfDPN6FjsiFeGhOPV0rNHNMjyhOFfEOIleVLoUGcijmee7BZk75ZbZ0chMUNhH
+K6IJFGvBVShwlUyO/1B5Hhg/msH760swz84cP5RQghv+nEMd1gRiQ+M9yz4mW3T/d0G+aJhH1om
t/Gz8iQwyKQyXIoGe8fn9C/gv5/RlztGdZYJPAwPJibw6Nqx0ORVzTYNL15OwjphnGjt+E/m9Myz
D5MVS9kyRyHmXtl0FWo2nAsOcwO5OdSM2ZU3rI2UK+hHZCgukK8Q+1B+RLjlqFcjfjAMRkgZuAkn
d8lD1O5KEkHwd31r03LSMydkU+QKo60ROa9fMEZbO6P9bhqa0mBPzqgWbIn2WDZB2EHY4UBkxyVb
K7hsz4h0IIQEbvSDQ8OcN2Hh1oyeh63CirBOljmv1iKIp5igpsn7Q2R+59qjAxSqeuWTkQ2zQ3yn
enROUKZyC8/Nzqrpc7e4ghhKu7PwazA+RZGM596WtgH+jm6Jvngt7AvAuMZNtVDhQmcPf1VOBxgK
mSN0blo/JrjEF6G69uQqOoLX/aUPKNNOtYOWTAaPV4cYo1blo8PvolanajVabvEpkDIwbXv/m9NC
5ZhjpXsuI6Sn7NUsRClE1SFFXmDShwwo/GQ8Iu1IdCCqQTpSxjEqMBaTaaH+U7wg6lGOCkg6jigl
m/FA5hB2vLm8sheOx3cUSmNP/UyOqoxnw0bJwQACp/cvCgzkE3iTzBNz1Z+RVfHggXvLE5cjMc7P
8ORQVO12yPvcOXIR9lgP0HBM0iKnZo9406DImSjSsMT3a3+1LMDk1K7XAv298632+45EXs5XjB2H
MPakxR/P4WfVm+wgfOqHhkdpO0/fGgZhlrcIdsyTBC/ks+FMG1i9iksSmEyEG4mebFIQ1T9HZvqp
bcRfVJSx4CGu5HfjgaTL4NxeZAgKaKoniWSyv8mGC82cQCuu8rKtCg4iVuTxJvYaccMGGKNAsi56
nVnT1gDo79YfsHJ9RJXAYFEXUfX+0yt4/9wEDPHBij7l9MyknIj3huBM45y0RCT/kLuDnp25BEvp
eqcGqBPhcp6jBGMnE/Uti/fB/E6CEz9FMh2zW3g6rKaoX0VciuwbrPlDQnYmdEyAoUKvqLqwnKpC
5gx4AOByfAav3ASRs0ZlVFOFYB/atEgqcQdJya96wKdJ11VonAM8P2yzWdqtxI0YOvRgssFuvtmS
RBste0n6kRm/wlvxMIUzXoZxDdiXlWxFEU2fg3PJX2nUwBawrpX1DysVxdK8ZrLM/iW+MVzD8Ic1
IySwmGd7lXV/XUqyHvM5nTk/0UGvhu1Qx8JEBrayictnqtyVEB43cVDdP1RGxhZxK/LJB2NOFDKL
8YbVUMEBV6FiABpLIh0y8QSKh/lLwMukP+plyWF32gca2Eb8yrBSiNTQrFlfykJBRVcUZEcZsifc
jLZ/oJL3x8N8GdNX2d8RFqVsmqBckfzDZDth3u9pT7FgdwNxxplmSCBvWfQo+6MBoJywJbZSSMcr
nx4Pclo7kz+ILWuNEV88SntfxOPGPlqBCn9hHyqh+YwvMu57NBXdSyb+qHiaYC15tDWzs302MB8d
XQJkJPA7IQO3GVdovGaKuVZOdbiZOQjWxq1EEQxdSMS9o8ZfjfVXBD9AziC2f8mUiTVxTjBV6paZ
yDNl8DH8jMJ7B74A/ZB8NrkC0ZpvTVh86PEgkVP+qc86RPIQwVrBT298V11tf8GrQlN4mngiPy3K
DIDlKrOqpZLGv7caIDuRuI3lW6RBnNqvkYWexH0X2SaB5/4zbb0K3OJDZvPxXUnXZpH9GItAUBWf
xEu18ddkvYAZYppG7taZTAxJpPJkmqubjCeWXqbDXynttcU9scWoDFZjV5NcHDpsztgrqCqfHVEB
C33rO/LRGlNSXfAWW92V2LW2u7bUJtVbuAa6vS4HT8MgK+HWfhrRRT7C7EfPyByYyGKKPBqlhohz
u/5Whrcq/dPkQwx5xadgPkgv39gs8qtQuHUrywmV00TSGsEGFEyYWpBtbTvx2MO16lfM3RAR5OOV
mTDWBKvm1P5Cuo5KSuRrZXYNVBu4iEqkJXkN1mpYOWQIaJWnA3jm1xoy3iMP5sF9vPA/M10rrVXw
RxEqnnx2pcmXqp5L2jQ0lRbedF5O5g0Pc6cS7SPYJjr43DPzTYseC+MMIgGYugRFukOwjfPVI3P1
V6mc4b3p5/l/9QSbpvq3vxHSiQKBQTfDMlp1X0IEch7mC1t04XdinR2gsLP7u7zTlto3BRmIqBFn
HugM60nRzlw1YPXhEenFfpF1IQyUNZ9y/qhDl85Bf9WqW3sh+yi4bvFeJAIguw7NKjsRp8yZccQk
ASZkxJuK5OyCaD9sXavbdrSmiCu2tX7oAgRidrRBs8uWnhHXhnwk9AzDDwO2AD0qikLA+4INKCE8
IiizmKvV7NGqAwHbYr1jMo5hblYWqk5yXgDcDoOdgDaZEQCuwHRECbj6fEFT47XKnN6NvngBWDBw
eCw8bQ+fJOotTjtHePoNKIe9cer9vcZIYMvYh1SUx+gKDw/Z3LY7t9iucIiiYvrlEbTId7KpwdBt
FOt8q1IjhDfnf/Hh2J2N0Mso29mYM3MovgiEY+NVOYx5dcTCGU5pB5k4SpuCHTUPTr2jv9NX2Xw3
FV4jh+g9OT2AppAuJOfKTNJ0ZBLitmO/sKN6UuWDPsCEw7h+lnYkuRrHS4Ba0lNRkKkXvh1hmJEq
HPwNg0LmE1AiZFviac15MDV73rPlc+loxMGjF5E2scRWf7VEEaLAP7CTJuWXHvMVSOeZvxEpg0AE
zrk2NwMWqqAA8Omq5Ypnr8OZpx3LalcUBwXSY7KLeadpbdoficBE6V+DowRBLAO8m5UxHLKz9yLw
5EuXb8SIOPjvitBFbSVuM/knWJg5Ou/aRnh2lE6Bo0hYfZgvuT5O6iuLPiAGQ7djWpaZXl/Zz3zZ
x0bEstGyqKh0tzW0omg7om8okO3HFwvEt2arKsBx9sIratM364i2KkIfOLiISK6YHon1dbRdslXQ
X+AoM6EJeAZQEMA4RGWC7mM4IJ+0jbX8H2EoWLcaSSgjqXhX9LdZXxMnxIjCj920/ydxXETo2I/I
YkC/RWDcMBBbb0s8b4F/s+v5mi9ytI+z9+y3YPBY5tvALf9ZO1RSBLFQo5ZnvmbYfMMPEsl5dhEc
UyBAYWUMXJOteL6WuBmWTS9zW7rObDfo26a4skxTv+Ry7SQEZZGMEcPmWvQtqeGUps3GuXZxRk1v
0ftY/XYcRBUXshpC37/zcDXmVqfNFHZGipDvjHwo/Bf7l1zN0F1h6iofQ8cayDrLM7opf90b91p6
ldXXRJsZL9WC+G/SDwJHEvahZt8Cl2CX2Tk8Qf1bdBThZBPJBbj8Vk5r4ShRrsnOmABMsLBw7tRm
IFSZUoxPdGoImkV01S3KR8zfxUMzTqJ6kqy9/qK9jTRnyT/O8GqROcZYg1KC39aAOHwLLIKP4LCw
V0dbiEZqQ/qMwVNBq84zOw1oC1EzCy77p2OHclveRfB56nWNaSZYx8JaDUF4M58DRbIyKnbm3Xez
1ce3Ot8TLKRKv5kG4muLHJKB5zW5ZN/oFrgoE28Ji9IJVko+9P5uRVu9PtdUsGTlfYz4BbFu17eI
TQuZIH74zFOivl4mLypHeYKXhBrCuhnoyOzqPZVc3tcCYuUW5VjyJCBLummEqcJWHLcB2h1mBtfJ
GWpvGMBvrYQW08JuSm9yf2fHaBFk+TuPyGjiU9OeJ3xS6dcvCdIGIZfyxxjs4c4G8ivGnk01Nexw
Zix6QJ2q4Q2/lzW4RJzDUs7Nz1ahE/geX3TnpAtBQpE3lAodg6ms3yhcpCvHC9cjfqn5AwryBm8x
qpZxPb3rKMIJCKcjBT6uXDr1qHWe/7vHScytOO7nmk+LGM61+MSPz0sl8HYz1GC2a8BsgQ+DVHiT
MtgDlW5LXL0PCVvPLfTt6TIY677f6OxShGsRnCPtQdQUg67cuHFwtdKN+AWBuBJxY4TrTn5gVaC+
IzCGHZG0wWgIhdTth10muoLmrwyio+icaSjDFVv7Ud/HnriykS+dmQQr5UdCur31G/8Pvh0l+Ge7
VPtSAeBre9W860d6PmbJqfHlK+Qd6Q76GFjzVGZOtzNilw2AdFSRweWbymDweUO7x2py3PWGrdSg
WUVcKZikPtngPwdIX4ybkr3Re/TOCHyhkrP/jbGbIdU2dlwpCMORG6eu6CHI7f/qyVa/+UpeKK64
v4s1ARMBW8pkXo/azeCOJ6MG5QnBphgieKrtSbpCH22GG3QvhhvonpLPSUeg7mDwI3s5OLM/p1SC
H3EGp4KoGDNCtNakP+y6CwWlWFmqbbylS16YpHjzVyg4+NeZKPTbaPCW5c6hfzOqe4t8n9IEiAtO
e8P9oKg7EcRHxiGGMcpLn83qtt5y+WjQBU8Mg+NrMBF2eAvcRmXK6Y31vex/zcArKsZqG/5BYv2Z
OhWHgMz4K9yM4iufPAPVXl+Na4kTPVn3kh09O34Mva+SUvti2oYbQ71nokYVKDlyz+AuM2e+YDHY
zLm/TYmzTsj0eXJtFOlXyUYoYKXQuZuKlviQxwd5ZwJB53fRONsQs6C4MnE47wfaR+oPZiNchdRw
V531PmOx2kD78A9YBV4GYoB9L8cv9NvPlBOoACU0WSl81PJ+ljIqoqQiTpqRc/QeACFig1Flb5JF
jWExEMjLZwPA709O+ECcnOIANC0JEEay0RgC71k4Yl4oEON/TvO7jDfp2mGEWEmP/DIJawa4Wrsl
hyTb5feMQDNSW/BXYR0yV1p9rC1vIIII1zo64ru/FZnx8+yVTwVzMcM98LyBua4SpwBaQxOCoZC4
E8FpnpjqwISl8y07Sgak/E0ov0bQn4wf2KSz9mabxG6BuxEnKoLZv8HC1r5fzqeBYUiD7c+NWIF2
5OueA6Yfwb8B/Bf6ONScCA9WNWnAzERVti7kT/TXAPVeSTErcScCuIZ4pu3A25kSkVkTGKll5jh/
z4pdboPRKW5Jti+JbZL2CsdIggQMTyswo3984rn4muiDwo0A0W48teYr+BUasiABvrVPKnCp3gOC
Dn4s8XPcd8j1j+pgp9OtKj+G6KSwdhnJ74Md8aF1J+qb+uu3H/7V8meZlzj9geZ4ITG3+ab7iNbk
QPIMOgFzJs1trQ1Uegb3iMLVfUu8lYzof2W6qO1+0Zu+dDIjslszubO4rrm+we5FD4QCZJvpWDz5
yFFDs6oWFrhM+ZeanqT/zMnT5DVWSLEfRNSePb7Z3lhFwl0Qibta6efMuJnVMaz/ZdMbabWzm98H
AAcEHE93YN5x6WiHycVboK3eu/XSQg4iem2KXuRJf/8ITEDt5WEHeZ/W/lV/wzvGfpIa/lDNL2va
p4RlKX+6QUGa7oLuKxH63bSWBy42nIcOGDD51XPfd+WPiChA1/e8Q5fqG6gxS16cDOJmcEC7YOG4
Sn+pQReyMkFlrNIzbOFYcNjFUM6gWCbNZYMAljyZ3PgKTqrVbtLoqVoXIpOL+D0D2hbyN+pM3kti
sE/cRCi75y84pNxLom5gUbfrOMAJzRrPH1qnFwiboOQ1AURhqiCKFPh4xYNeNH8goSDMkxg1Fd96
+oeoLmHekTNF3I6sa6BvI5+G2e/1lCZ/o0AAhE1hveju+MwEajib4EL436xk+aaH7yn7LJlXFNK9
QKrL6R8P1K6z5sI78pTTaNiT8Smbx8H34jfA0tJHmiN7XLXl27dCo6oSl9r9WF3i5OKnmL4CYAj+
ey4hCsFtT/IOvVzGvzSWe4OLdRabH9uDnZwfhpINfFDyFq3AhxHqjNxb5kkhKFCw9QQJ5E5GF4hM
tWZhCNHUSmqOGgJDSc7lrahGoFv9hBUBHlPzq+rLQbiuioco/VUNR+N8bCegAR8dMX35Psyxi1vA
C+mw+Loaci+lv5kVIjXHIB3GGyeDHn404aWBmNA/FKwO7F1HUNFhfQf1oEvUhqMrM6kDxzHdzHCP
2MqMDlQbpZ1xJPvRXlLPy/qy1I5EanbGZwqSXEWmJl78sbdjIoVogzCoVNZfzhqiJBnUzHKn6Y4G
qg5sPzicI4eyP6OiZ3EaEjTcMz7e6sgSRag8DHZUwVMMe4A5oRJHscnhbAjAJvd6/E9D1cteNq/v
LGL5iyLYhtk1mXd9QVOKxTkeTvmAskR/RSwSZS6C/O7jJISxOTtMl4yKKSy/Z+IoRLbA3WOUiRh2
dKZoOGrkZhpvwbRIk7P5M4wz5j5BCXQL6wU/U1iPPN5idhr9Kx1c0R+MHifdKWCIKDyC6C/vWZls
LEKOvWn60PN9MXMJukp8M9tNo+/N4Ngga0AvKFGv7doezBhRV4/pn0Fmu04QHWFy76OxpHAWELeQ
pbqVzEqXWxFeSOUFqG6zkPUYAlakwv/ECI3Gyky+0/YtVT/n+SdKL/XARveUWfu2JfphpSCnAwht
kt5qncbk0Mm7igfoBtI08RhVwWnuGf4j3bKeTUWck2vMGyHdYAJLm6P+r/ktueUDLm1a9GEv+YE7
UwTI1m/JrGk65CTmngxIH3KOPMcZ62Mge8O8ZrM2je+1ch4sMDw2iteo22ECnetDcgjad+Tkrb4f
1MXLYBzZNt6YrAQPDP3+uRhPGvsUmnL/05If/b/4k062YuGtrCnpGOKC+FwYdxArrwnrIHUD7k5I
vfwDL4r1210MWvR3mEtWcMxg2/7p2hr7CcJkFW+f6CJ4oTwIuwPOQES9LQE5hAwi7FtiJ87MQVJ1
z48wo9tYrKN3v3TIlJvuQ3Xuq5NGMWG+Fz6KMItbA99P1TwGCegIzw2jC8a6dbYTpzdxqpjm/cTK
o8zuCEaLdudD5qjpx4aXpnixQn7mxr/38gvJhvZcct+4ckyHpgpj3EJX7SjA/AWxHn6Ntwbo7tV6
UuGYKBfYTLc7mfHRsJI+BsudWneAi46Iwu2yjXyw0n1NHMHKyPaptuHjNkSwd3u58fRz0KzZOenn
KQD+jmca2kdZbBI68DegbePAxUbI0KbnduHCaB4cSfK4N/4m/Q+erIBcV/ic/42fA093ZIMyqqwn
7ZUFBC2dwGJRj3wjD0w/W0LQxj2U+4C05+sIgxY7PAoEyWRZemiwrktPAuOBZHUqqMZyL6K9MTu3
QFIivltXfkWu1xTtasBzbGBZWtQx0PPJPusYfHv8sta58J8Vj0EUEnOl3xjYzR9oszUAiSGVMxnh
4H8VfY+Jx2KOFdYb/WBF5wLQPwYVNsSFcppPs3Wq0JaZRD5u/GmDWFSJ/xoey6u8J/lHxpQquOzv
AvHAX0A7MdojFEJTfsqkwYS/EermcaW+8RWGPaKfkqkK6mZ+Dt22hRYrvaMz1pmKs0XSXrjIURMr
IXJ4ZH22fx4qhp809Hx0SvW7GMvx4cxeZzzlwKneo3jdxJdAgLtKr+LojwQaDaDW03i1PhjDVdpa
ZXnhq5iqQWdvoBqL5/8dQltZumQGz6wD/Jfd3hLU5Ps72t/0i7lWUTvio312nIZLtB/6uXpBSGLt
pywCOzhzCZOZ+sQDDiRWEv5p/QGas8I52NOl3k0SBFgXCgzkKgrrsv6LGKdk2VPOPtJbAnK0eUjJ
luADFMTxjZ2Jqm5MAk7Dm8z8f2bwPZ+GwCU4qKsXe1hCBy+THL6DP6rDD7fb/qDSpcbbOvtli9+d
oUnIH1GywzJTveTORlAlftFUZwmh2iv2Ef6N74TtF6YrTIykFqFksaUTvbj0Vxs2E+JxcoGD1bo9
a/f0I4XICLGKVCXFsfQ97mbKtmEplG56t2eJ5DfvkUXPxUh6WwPw00/hidFAc5Eze/xnkpXU7cx9
9VUPsGkomlYYKYR8zeoId5/a2cj3pzsEpaY4phFlNQs/IMIrGkTIkhYCYXKeNqp1nP/nVCP4gn9L
gWwliTNrMBdxI6k3nt+MFoI2mzvqLMxHFoLxzDHqIEwYbxrrwT/QfroMtgh94Lblz2HyEfNmisnB
t9yhOY7R1fhLeI7OFk4vY8OUM4GfkjrGr4qmZgF1hk9rkc6vIux9F4qumcFuzgSSfDhKSsZK4pHI
pIJN4MJMvKHBwBZe9mc077ip4IMb9ZU0mmxfzTfUqGNqx+/ILtR8LTLgUvb6p/Cuk7K6MNdM9pF0
FMiubvTxBZNGhdecrfhtCalJ3swMQ7HtD/9khYHQjsROMSNVdQXdeo73wX0Z+wcbEYCo5MjjGcqY
IA+0i9cB5Va+0N8jkaXeGsuK8AKqYr51vesDUJGuWfmP4ZxZ/jMhXq8SpnxcTsYT6bewly7mjX4Q
5LyCIR6arQhyb5G2TPR+eOC/kLbCQxlQoDH4le5aQ3e048rsmDLeaAoaZrHUhMYC1BgQz8KwpnEO
bKSuMHFBC6knTvf5nv1F1oluP0cfEDN4uNXfJVdpACL6LphblHtJhlWdZN8dwUIhIYZMIXDV83G9
IpRMgZNYOBBAXl4lbU0IZguC15NDYk/XtXY2mbVzbgbkqQ2b6oo1cvhUcYWx0SJgEDt3s6UwUOHU
Q36UkPDcKDSYwaYkOQBAoxlF+5H+9MNmjNZZ9c+/JhN3OWNn6xyxkw8KN83t/I4Aqbz03DlMm30f
VC6Y5KciOfiq2TiBoCQRwb81p/LcHIMPxuG1smXOOGhL4TF8phcZIjxjX0kD6SKs/d3Yv8vGXniX
mcshGhqeSLlHxoYDnGMb4Mhs8GYZNlwN0CcEWJDvYADmhka1OBJLBWrmxlQfYXIgutnghjD3FCcF
vzr7rW/UVDzBdXUV5ZfOS6INe+JqLOvMT1a4nWJuaZ2FV27/zC1fioD9vjxNjJyLwyQiJnsgdosT
AlYRcm75Ttv8NlxZVbUpQA+nmc/ptAnGs6h8JPTZTPl4GJL4waWWVhMbURuTAdasgIr/iuNMbE/I
I+vy2LIvon/6RMmggmUJp7vUrJfdYvm1KKkonSrYL3Fvv+ukyf/E/bWcoNgQQNY6o3Hol5BvHtjk
ZLUf8W/2le0T+dH4l8gC/IQOxaZiNofH/DUrkCmLbRDuFH58WZL/y4d/9junUjbjvS6ORQrbxbWY
BDbDMygstLi34Y8UuAhHx9hajg4UXfrT2DCQMIdKM+3tJKc53iQgTeLsNXAq64wkzAidAOEANRMd
tJGqtiMtKKtGB5iUHF9rjumUzXaNCooNS+NhKO78fS4SGQp4EZNpHm7BhWHHAHk0558KiwbeNDKL
C/mTkkVQ3pwn72VHfJS46tCSsx9DoNFQ4WXxYxms0SCyavdd6ck0A9YPWZ5og2jMtqRRGPpBBkBg
/SISYS43ZEcmLl8ps6Ux2HlQdxrkQc595p9LxgaL08i8LuCbwEuNg0ISU7xmhTa94UDA1RKv8wV0
wxOTmwfVx576o0XfHKg6hTZ2do2uc3ioDaOUdZ+c2uLgAzU0YVEwxUGmubhdQ8qbNQdYrEFx3Zke
ugTUTCzd8ToxIfxtn0a/zcU1Amit/gCNhC14jy4lPBJt+duCcARVzBZecWa2PM0WQ6F2RG7hv9Pt
MWXYAk8dn0Qs4IFwSRHlz8sn1H8IwpotiPolIWPDEUUxU2wl9U7DNKziY/JGg8U7QC//MD4hIiOb
AfCDrsZH/ouBNjhDKWCyD/uh2+baEiiUkSx6jU+96bBQg9dBVWSHb9l3ANaMlcIihwKEL7PEIx74
UuqQyt8njzGxAT0RgI4bZOu+OsoQQVDFD3stIWXzLIS/8Lj07lSdoRJE6Y1kJQARzFXDZ7QB380Q
9MhLw7JhGz/nZ9XvYYlJyoqyppgcUd3ILjcV78vCkcfnMmkUaAvUx1+bKb8gQC3sB61rdCrP2oW9
uKidqRtwwuGBi6lLxHJb5zup3dQn60/kKFkcslHtjcUFoA3B2wgI9mnocdibTCfYkTjmVUN2ymSc
CN6034qkYzCJhv4Xb3X1HYkkJPuJtmamhHLy8gOYYic9g+nWGfZcHLHaRtEjYx7X0fMFvD+iSYwg
+7D02S383GhjhtS4gJMaLIuo2Rw4NVb+aSAcUFg9pdMuqwWWTQy/ucEa4m+hlIGEqtARxO2HWLkL
uUTa98uTzn4+UZ77Ssb8En/H/bmNDRi75K80YCzin85CUE9jGAI1YMdgYqdgnTNPpkuFjXgoEV4+
LoGMojZ9+iZHKr7MN+rybU3027r+J+ELHI/wO+voEg5HXKJ6ezeQH4yYWbplCQyGpUU1Ji346yMB
u8peS0mmXsYl9OFaeI8QKIWc23jhsm9BgnE6IAkOCZ3b1SCdsUpFx7m86Pp5EDcaiQHIcHrsuwoU
o9tEh9mEn9l8MplyjfsIpe1Fb9/b5fy+AE5ivPAuC0zaqFYjRyp207mID8HWj9YGqhq4/x8qb7IT
fnaZjelCoz5bzVfaCBP4QPc0jPsgn0idg6GYfbFJG1VXk9ZSwwvl1F+5RxwNkmFKELJ20fGRXP5h
dYdypZ0y1zhZdmQ3G/VAmDEMwW4rvwuxV73gBuM38p0r3ztYBMqoLXiHHU8zJlTwgSL+eQc4EdQn
pqCtg8h6a934Yxo7bXm94H7VTxUpyZWujUagDAD67s330ETJwODdwSxi9vsEiR0pB2t2X3RKIb4R
BlTVShVZY7RvRviTYCiXNlgrA4jdLEliUOM00ybZ8XviQaPcg3Wp8ooA+i8JkIO8f8JdxidFduqG
gAC9vo/xqWQpviGot/EGnQpgBZF3woiBZobFYJHem4zDV7W8cmaLH2uuDLpXmwkW6HjgZCjBb3D8
Qb4yiwZ1Ke7C8T0QAWIjbG1PbfkBGyZq4Pdc8vyg4wm1kHdFbgGRcDN4LHeYp5T3KTyjh6NAUVa1
ZpPTOHEgtSd/MLxcYNng/5I+D9InXfI6y36bjN+Rio2V8ybYFQkDXXBKMyzxgZQA+AZtzw3JWKHq
/shGUDw8vgFeZQvmLFwdKfoeCpwuqJiWdAkc8pvl9o6ptdiUnPpgl1VAHitahIr9QfGpctYuwfeI
lswbn+0o0qHbff+KJ5A1Z0QkIWr3bcDutvaANV1Q0AKHyxTEQpg2bkKMo5NHnrdaWkosjHL44lDI
XfErkfXIAi+ZDj1iz8YOecvJixjdZq9suVypU1QZvUoKhqE4cGL3/RHcVFXfNQvCAhsC42cAM8OQ
F08DhTKL/eXYnr8XPFR+M+OHVTxD5a2LzipZ6eGyRkFzjRedp4HIXFYJpFNxCrfahYCvudC9gZkq
d45EvFV7Mecv/vAMMTHyDm9Xrfrg6Jf7fxVUJDpWoo84jyZ/ryvbTrVcZan+uaZEMgYhYY1Iuvw/
eMqcF6s/BVuaDQtbRscXsB1fAlz4p6rbGo2rpV3IQM4Z2cnpkdtE4WozqXXRZMAIDfVLjctg0Sht
4+CuK7BEoC+wcUPFRCXBH7ZjTgZNKB6vPqFZ6mmYDuGwTkBZNHvsbROJKcIf7K/Bg4OllZ+hvNey
Ey4ePfhImTIm67RpmAsuRgpuZiSTFAfC4MY0RzvG7UgMQBfIT5gtIs8tzUjMolojGkv7n/VEfgjo
zZwaz1wBrqJ5IcCNAcMPLmE+PKRWSG08xBEQGdgnIOlFznkFfkL9e7XcdXcpjzIyPfyf3zhtgHUQ
a7RWD3gOlztm5DFzzVOcobbuLm2EApGXKW3fw4Ep9Ko5KzaGfyowxKxikWE2nbzuiz+BSDuCKGph
YMTyNVSuQ3KwMIPS2PcSEwqnvWHkE15tQCwq3SUekBPtmqgvnZbsb1XlGY7bCCjoIhoD65nAP1ds
JEQX0EqVRTG1qronVlpxsQyCc5Ox24KFh+m8Bk6UC2s5ec7HwBkhEW3ow0z2Hcya1gyGXeKq3fkl
ITfbsxCWfkCVMtFiGEb0FA5nB5dTCF11zfveBh4ZIZRuWLgCAgRjRp680TQzlBGXH/o50Oh+6uqV
K1xIvSKuPvAATyg4mdoEV+2qPlI+NPhnTB3VZfjTcSigOyTe48W/pe5AJ0H2j/YWYn9TjWtEAj0A
C5Go5/S6BLwxxI7w7UWTG9GkqhdGGHAyA/HmoymlG7EQtNshkREkggSewuMppV8zroVDkF6JAqNa
4BfBBTcy+Pqhj46nK8ZMqmxgOEgYKMyxzQ2ZBJXLgxvUlpu8yiFubgrjLOxGxGYn6iCC0P0bYBIU
p8Hf+E1ZVHNlaOfK35tgky+kVRTlmg9EyMEfIArsO0/7IZlo+uqLp7VFhY3uRgnewEo3oEzmXeqN
sOaEyCVTHvB4ifDJieW9UDyX00Q9ExHCmcxAh5sfkkpW7lg9VZSesV3CXME2S2QhDXeAzdaTwXJO
Owpo5QkKqLvz2Q7Z9n/t9S7hqSaELfEY6MqHdnEG7payijUabSDr4ZVIHsoPJn30P5xMCiDid5KM
iMoDGw4eBsqArO26r/xYF+5snxTjrmpenJ64XQ8sHeoZNDcyq/Ugf4oZjGcsn5HTVsCznSh5Nls+
PAiufAd19dFzTGTXPxIOLdoWnr36aQ0249cvhm/R7FSlx7nAqdV57RIP6pV0eLxtsFdhHJS/4bq/
1ieNJeQm07a4zrahGx/YxrGTGlQS7XWXNxJPbEh80VTgFl2+EhmbOsqHz+ihnHB1rMWVp39B6GCC
V4AU/2vWys8MWZob6AbUmmNwxXFL489en8w09F36kXCQmdE/4pb0Mi1h24LhoS4GsLtP8mv+hIsq
bNPozjyeo1KCUIUE9iSx6Q/uIQi1e31taAgRA/gbLXyCZAX1lzKPAq93YwgFsLhpV0p3pbean5h7
Ro5IbL8Os9JeP/VAyXfmN47L+CmfTNv/VMlvW5tP+lJ/nx7/2ictDWkDo3yCKUwvg1wp1FcMO7Vp
vRi8UYFXtvJXLvU+IV74iVKSPQ/E2jPHkpnrNncJp9oGFIRiHqt4CU/gT5SwHjcxLalXKAjJl/LQ
7kR1zv6Tlr3Z8VrBBi9dVD79FevXYWCuW1PAYQMA8oC4DRvA6iruUOjq8s7Hb3avWJdwG7cnamhW
gNYESm/bpe+gR7vFnXWiUyJz6CV+yW/pR3FOmK9DLWNVfZyP5T9GvwcrvgON4ldDM+5JLx0cB+og
t19qd0bxsBxPws/E7L/l82Ey2dyXIhH2AOnfFSzZFeIXw6neODwYclICrrTJVTrnP47OY8lRbIui
X0QE3kwlQCDvU8oJkaZSWOHt1/ei4/XgRZuqLAnuPWbvtYs5/aPflrSk60bwKvM4ZwluYL4rBEbf
8Eu2aGhmfCb2vuFJHnMFFFe+0UUivmf+hgh+inDoYBrw8JElnnaqAZqGDNEvnIeBeqA2mp4aFxsm
Q0ivQI/c0VxwMrHG4GWsbgRKcUORBd+p604B+zHr9YgEL78pkqqF9BCkT9T8dOEMmThYXof2g8d8
OL4fyNC+4CgxLfQQOFVHRo7ZzIjkCKT+4/7OpXWsb8vEC2unx9OgLfrooBvYt/cUKS2jPYb6Ajf/
EliShJwoXPXvU/SAiACqaY50KxDWIResCZTQePhhCZOhzifyoje0pUOVLueIMwz64jcg4xcyEuUU
/YwS9l58m6HkMfIAMBbJZ+BTTC98DifjCwsGUQ7DivkBwDF+o4JcCQpvRDTuK/fGyTcImnqTE+DD
ki7oaH393LAb55Lm8IDnK2AYf1noSP0Wy2XqIn1SiRFDHLSUpqWR741VMzk0kOy9MMnyoAmyS5ek
QIGC8Ipe+K+70aw4vT/t8ousf9IT92TZM6olBoXtOr+bsG8JrlvGHh1MPe/m2iM/gPEcoYEJDkkH
7JrS8Bp22xAczHZCZAZI8YZG33KybQkZwNiXyBZ3r/WY7BGxMMo3K2iGTpyQYN4fBL+XHHLUXxdp
BzuKw/oTdKxJvB0oLz44nJSzlpgwIQIFVvUcjS2tAHSZaCuJPixOrddr2N8X4yZQ/BjmguZm+Yaw
XHNtBBlDiZ3+BZYxFx3RnJXifL4T9bd+MNUt31dg2SmuHr/9UzAIMOidkwKLLUt6iwvea24kAcGR
BPAWCU9GXcps5CZilOgjRsw4EPwC3yMMMVTnbAQbrx9JLgKFyb6EURPDcWTOA3e006NcCTAa2XAU
ujNI4R+jQO9OkQm9jMENitwh2U2nKkch4wDwktVv2gK2c+zPVoTmuf06xTW/5IkL9u/oomB/o/sn
gyVlEshlEZ4qECA4xDo+y/SXbx8ZW/8/W4niJJUOWNvIsKK8B9d1176Ifcuvo8usFqERjDuZDHPn
Q1mWR5YRoEK0gXuqQ8KICozHyicrI0Q8uKvw49MbOQChGXW+ZdAXFJPhsv9oGsZYS/LnOLXl+sKq
JT9CrCwqKFMgKMOfE6TNvW45DScynh/BzYoNhtcRUzpzXGEtCiYjCwNr2YoqCNkIWXdSsaN7Uuic
cLPjBGfh40gDDqZd89SO4T8R9xqPAzjNZb/BQ8C7/zI5alfNc4NvBshCwTZrUX8110jxIWvXnA8r
lC49IjusX42v8v0jx9m2O5F1ujl48SGBDM+wfMWO2i3lU4xID0shYRSlH5s3AEu8VCgqDPYGJxZS
LAPU9ftR/VC/tpsC3rvwU5AOXDxqvrtgSb8RI7W88q/CgukBxPoQnwVrVd/r4ldeY3/0m8dkHl7f
dP4eSHBOp8j4LJADIBTleLGQbjL3roQFVaVyBPZHTYbDUM0dYpJJEhHla1tcACf/42yhVAZjF0ye
eHpp9OqWWwHidgas+U5yMBVc7csoc5jyw5M0iFBagA6hc2k3quyHuo2LwLq/2ZD/E6/a+ifb4qom
h9AzVhAdkeVneJQXVU5CLmwmBJY9nFgm7FinsOrAletdBhZndXRqxl0s7TH+J19DetAYPi5zAOJe
6sc75vJt4KAusi7T6L6v2mNqVsVjrl9wxVYraiC6OMG6Z8aOzGT6TV4lUQIWTN/iTnhFQpcHRK1c
3mrjwGMzLPp/hKCoDlHu1GjcF+qeX0V4L4GdGeEPBihdhJVAUKZhN9uRxKX4Kj0IuFBOUgnqAQvR
HkcjBXxrbOJ2KTRrI0npU3ZsrTJ588Kg6AMtcXkQWCVkrLAsOw6IB3IVgLoDHJeTuUW4YqGSVO18
h2ZtbwZOfWeLglzQ1RE+otqFmIl3hB3Aqr1nJZsLUPer9wFj/wtYKY6Oo5j+hGgvLNcSF9/sUKqr
xuRcc4UHTtm+PwzirM6lIvjJ4vX005g+SwOBMX95w4OL2zMNV8UW4J/IvMM2MFJi8UVCiSQQSaJA
lop6yPD5fgM4/JE4DNHAJGQT7DFsV9/sFFU/6HFwbhCjE9LNjKN/xsBycltgUE+UVpPtvpPsHiEF
iItngl9KmjmgixH7Bdyx4qqUux4VBlkw9xQNei8+kSNR9JNiQH8OenDYlfiFVyTRdMRfMg1iZXmn
+aX37YS/qT3ob2aJvuSPvB+EN9Bd0RjcWR67/RK805xqI66ItNKHZXuuUQ6gDluVHMN2esC5jVd2
3OjpRoXnyVQN3hKwEPpWjKPSNtiZK+HBikokQb0+mePnsNWXruESTuaA3KfJrSIHXa47wW9nPi4C
BIbzy9RVvwU7iy28Tsm+GsvfoHaLbY45jNETw4+IjSUe0damzGEFK+2osAMD3s4CPbj2Cxs+h9lz
g4Dw8sqUHSqFvItA8D4LrLqFVvrUK9yQzzcSXWSxtF+ziZaHM+T2a2Z5aU0zDLkWV4nb7pDyBSyi
uYgyZdMcJWLWl/0fc816sBuGaWyWcVHzqo9ACtaUQHnxC/owExyWRi+ChPjjDb72fvCfa5bbfyaK
W4ULcSck6OqQRrMcLg+aTGZ98yRP7guRuMrcgYHqOjAJTHOr1x4JFb7kB8ogpQMX6WiF98LB8i/s
Nql0lr/GdfL3fnaEyRd+JHt1SIQVFotVF34Ow4a3Qg99JTmwoTQAT8Cw46NYhsuczYTOzcRPgz4T
YRjDGeQwwk9bU5Ly/3n7F7l6DTKnTXw06wxvl03mStNGydz/07tSNzmLEcZvMfUKulRsnwHbpFV2
js5jb7eVS1sLV7ReqxQrOd8CiA4bbPxCblyDBdLPLHv/KYqTVDnw5lIHqFB1zg5QjpZTs56Axhs2
X9HAgYNmnDPkhwOh/y2hu3xS5mJfFWws7QYtjvInHSh3OLs5skGmHPjmFOII1HOYImqfGXb5goHS
3rKnQ0CeLR6tZYQgpt7W8Vr5Fa7kJJjMH8npekvEqrPCW8NIFT8B4RFcnro5zjZx/f4xtpT80Nbf
KCQaVCFc0aRMIRTUm2nBPVq9zlL42Vhnc3oKFyLuDcHVEPAvEOlDGYWCREzUuE+gvXyh5V3PJgQ/
uOkn8ij4AUcP7mDX4gVCjgUAYfRCiKg1Ls/0Rfd9QAuaBv/kajMQrtb1q7pYvpUfnYWR8eTnfZnP
gVfFYBuBmnJLWhKWEi43zv2COVgp3rjVOtiDmV/IF/29ng6QRPuTGh2i9h7HKGvuEjxvxkWd3Yur
4Is7DKQ7S9uKVuBTCXj8di3ecAGBW3TNmz/ua0C6EGaNp4HnmAFrcGZjQAWYyARq2RlyW5bHi/gG
5xWeDJ2SzUii9DCVSR1Sr53MgklGwM57B+JN8JoXAhu4cAa2AP5RNv80xrVgCByH6OdY4iCSVdtZ
3I4DD/cPOu33xMHMSoEB8sSqjCG7ieZEN+hv2EfGwZ9sAklqtIsQkVX0LKQNBUEQckhjP+r61C9M
ASQYPuf2LxT+kcmqJVhDD6317D8kvHVg594xbhFSPy2nhSiLmQfjLp6L17kWtuDCUty3zYXVVfR+
oH/gixl8VtEs+xNI/0g52V2QogmIYQZfy49OYq20k1NXaLZCien6BylDeiPvZ8hn+qLIWijvCH6B
xnR76acBNYnypMgAIakcJfwWL+/N5ELwoJFq3UGBPo6rGwerhO46JDn7UpqeuiUUuFnpXv0LwWCQ
yRxfqckWPtK8OGIKe55lMX+NtWwATT9JJyr84pOJr35iXhUOTv6bM80fbPhagI7m5SYwDe53ZJ8Q
ZrbGV0fJcsMtHwB4mlZd7rRXbh2fsobfJORbWiTXTvRNt0hXpbSfvpS/triiRpuAusCT1MU9C8R1
gSoDdhSPDv1qHrvqxAvWa8igP7gzCqRkfGEwP0tiyBf5n/HzIlznADPBoCnWriTK66tY/KfJuNpW
d8v0x/KvjpZwV4Dya9T3wMJN27BWSbSj/S2L1WR+v87q6sHDSejWL8lsS3anuv60SlZZ5rN6IZRj
Z+RiO7mH4ZVVMjD1sSRlj7oBTzhwsh3mBYpNc5mgsHs3ayp35RckfNqTFuGKlKgr7P3xTuV1cDMR
7lsU4r8HCgaJxmCe4gOxexsuCQLhP+MIMeTVuxZVuVC4eEb7BXmHe4MmtKVUjEkHvlnxVrMrhEwE
TtLa4lCCb8RWoEeZZytoqZ3uSe9t7hq4RbCU4D1u6V8rYBPh3bCRw8YMLJjYM5XlYn9jQ5yT2NmS
smHNvkXyBV64gsCS8Jv+MQkJoFdM9Msr2YD1f2RS06j88Po2R0xgBGTyLHid0njDGgjMY8925vZG
YoTcues483DnsjyIbSIU4jvhc/GOSAocSxh5lnybTA2ELrVzEpL5aThnPqUnn5sQf8dEQb9saG1V
xU4VXuwP+EvTYcrPf4sZDRXKXnp27Mj2+OxSrPPNEdEpTcqsfWfyQpIEPlx+Az5YzNtL/fzeKbjR
lx5ChsS15roMmLcXxk7OIjnfIvda8PUcrOc8btYOZHvP0/9nhpmUIHvq/fc/7L7hmjhjiEzv6K90
61+cbaGtELB4y7SzGNyk1476BHUCQXEL5pY5YQQUx+u3tWehOtMPwZPBXfA6lOn4T5aQGIw1OOK8
PIQyxAyPuSFaMvMOCL9e9cmBWTqkcuWF/4oijrjlGB/O5PKeN+CJFv2BDpFlLOo3MlHjFeqsEPml
Dc8RfCqdJucp88YItNs99XrgjysSZHlT3/CTGcnhlg19nlDWMS2Fsdc7vFPoEn5Zdo1z1g2nLjEI
h46FPL4akrHuuLzgHYi7t51/MjTSUSC7NLQzQ9JoVjRh1EMt4gx69W/241K/IgKscovaVn4i3W5c
65cF2o2lC+cb9ujPrrSDf+Lkq5+MiuEzZHRueGx5iNj/wMATCCBzEE68GdF41bAKXw4EJbxjrB7J
l1fB9hKh9cxLghR5JBGp2QTCUCrWTPtMhz9mKSwv6RrLV4d6C3cmL5Gr9XwugD9ztHhDvLOWAnNd
2RcPz/esMmSQly6ooEnCE68iqFT2MU9Z8EXo8s0W8RAqew/0HBjfisSHyE/3McY4DDDLRCBg3c8G
t8KeN28NCH7rWY1nB9is4FSB2nh6uuNW4shHiYSC+BjumwXSLvZYjvAvZ9AJA9WpvkxzxbCpGxwC
Mo5K/SkF24BxiGgT78VExXi25qcGpaOYSwfJt+5YQ/oDUui6sgnHXKADNAi70DjTdu9PRpUMqGbB
NdpMr79S8PN0jeDYC9qAFAQDu7THdBSHO2sfjodhwkbtl7ObOPiHhqVcD8TOD2RcATlaYINSv9/Q
XhjFg3QLvHbB4wlzw29+aFTLfDMRVuOwMBXT09xer8yXazxIBnYMkaiPC39bah0sG6id+algNXrW
gwYnfB8oElKyKQ6BU4XHKAfuZ8fhSpU8gZAnnCXmJymKLFrwWragGxatsqOkNVkd70rCbldmsQGu
BGVMtLk7RJeuROGSIA6RgTGlpO72CgoO41/xgrS1ibFC4D7tvorsqS2Ei1E72kMNjsxgTB0rPYEV
aCtF9UFQGVmb2OXUvXCtWOHh3j1R65rtrQUlY6w6YQHNgVpKE+jsXNqyFimiEm/YMDbkfFSrVrDD
HcN/fKsgpJjFQm5BZLi3KAcg1KGxC1bjF+zfcjlEZxXnA1vgQxRcGNFIyTZFsj4HKff4tVye3ZjJ
kTCPBckyIIuEWba8VDSqQ7SL13LdM/htfqZtiwau9kNs1OgBZjnqS3r2a5HpFoDWJfMYASxcswpp
0/mVhaOOGIMtR0mk6bzBydo9m19f3IgIPIB7yoxSl7HggrihpgTUTjlE0B1SE7czyEYqrRPH1Vhy
Hjza/2WlL5fr4bsDeoW38Db07FVWWfcb7YvrmxCjO2AoZdq80EotJsYzrvLa4pzpaVJotOgqkmQ9
GuCfboBikYmDnr7Gogu3js7npja2eBP7w1v5rslrM7bxpfk1aXa0zfRoftXCDXu3UP2W+OQ3WQo0
XNwus5NI5yl2ktOkfjMViGg40m6jv5boqldGvWzAI754Fa9xBP6DpdgmOWFxkvCYzPODF1gVJdxU
6WE2J7y2+rQy0lspouZdBVtzkSIhjNdl5n6UHJQSv7Ad4wlCOAPqOVB/ZbIFMiiUwZ4IYkplWuej
BJeTercVcF82LWJdfsN1D4IFhTa6yuFh7ZMTaqp8rdjJZmQNMibk2/jWixDOe1DPswoNHy12oDvQ
/4KFtd0w7aKCZPtFze/pjMsXYYaqlrSd04AL+EyhNOGTo9v6mCY32rfVpqr9wVyF2c0QLxbki2SV
eQW9BcNFoV7mtxL59CZEdUZCCWoORGkpF4TBwWmakJlyw6dQYfUfLlmGK4yN1P2IO8+mp3X5D78N
/MFrxPjRjjwutm0CF323QyHHCyuTKXIrXwssQNJV8+p92oPdE6OHyqaZKIg1zXR16bbMs9N2BfCQ
AU7A37OIPT3Vodd/TvrZXCmj22110UMpmeB8IyeJseALIgF31EJiFr6vCMpm7kgxw+ggcCbOKhVA
KCtvKni49PKud6RtWPqmzqm5EGQ0I1TptBdEYdjZvkKMSkYpOZoMcVxggMhwMSuaswsJob/Ild9x
k9KwKTxdC8vlNWWMgME1K84t68Bxq22+FctrqenbvUqvIHgY4heNl0Xr74ZBAzXQPE+qhnvjYWbB
jMgCPRPQLn1YDOscFP0Ocs2tWDIG1MH04DoBUuLG4cKoNxUyfBzsVHg8yezTxtVbXzE8jt7r9uU2
NKFYm/bpcIQ+VkLBMle4sUqJM38uHN3GT6KTfJvgvpqnUF/14GSRi5+FPflD53d6InRe26MD4hKB
naJ7CdVZwv64haVCBA3U12OMCDzhJSZZ0uHyZDkRM1dUNnnvNFggiCeT+MAzP/GAwLyOJkwjo0PB
wUCc3fnQsmSY7kXpvCDB7aIeDTQfMAABOk6e6yh3A38sthNfPhiOXbRjKDd8t/qy/AyXk3kucsap
q/KcChgZao85ZJN+huXBIHaHcTT9LKDAiSU/v2wK1Ot/o3+CK9bn+RO8uLrI4T2FKYCZPhiXleW6
kyd91zz0uCR0dR+whnn5ZYcYETyLsfAJbmUJ7Srjb9t+mjWG/w/mTgabcBqn7yncULi/vy35W7xN
Pt8vXUmanyy+uMZVbynumE1/BkXgcz1gqZW+ZZRCVKvyI0v3uKRtPhpRvdYUMCpoC8Yz4wjNmJEF
Klbm0vx1EWKWam7BGsFkCfV62+bXxGR+nrZGO7KW7ZcTpZuCJ+KmBD5zZMr6YKUnIcYSJ2VZ272Q
moOmI1+1ZZKWeExNevYrorjLLHJ2kn717gy7Fne1le8ROe65M8l+JrvMUlGA49jkHkZRMh5i+d4x
reQ67QweGweiTLqTYCsdEunMB29pW6bUjAxKCyKVnWJwMt9OXt+hiS/Ct2u2tioTOee/MYpFomzn
EceEca7CdNHBPyyORnXNcGbAPyuRfT77L91E00imrN2DVUVArv+Lq0NGhBG4vojPDzkmbQLYRW6d
uviXCcdSWs/ia1Y63P/m7dWzn7nrJyCqfA6hZ4Ll/tBqwJVOIZ0bZNDKo6SC0rcqOcSs/ri46nIj
4V4TuKJYjg1wgQfX0n4t66uoPJRA/N4MJPoZomQPB/bgLCm7aKMZh3BE+QQCVvxLhAseWOGH8V0n
UzosfFjb+NcZNZ3bJwqfBnfZIqDvP5Me/XJ6vKn1Gps66aVaSZje4Y1y1Twx9s6h4E0PYLuiX/4o
rJVgWQtHNvlcaCn0M8GTEOtL7T49tKaTNhdt+OMMLSfGHcHkALqA0Ki3WwaQLV0sfTZmKOkprzOu
vgSFXcjmwWKMgGVkh6c1kDcFTCHdBecvhbjKqEXZDZUgnFvlGkbnjMeb/WESbjSJiokS11hU9U62
HuCaazfftyluNTrJbyZ3aHspWd4dyVIf/cScd5mzPgJqG7BGqz21Og/4BpB+Hk0s528RwaTXhOQW
N9iRF/mq2+AQgmTkKdWyE29MjwIWBy9PJyaafMLSKU/gic07WFWBGVyApsTWTUb7uE2FH27rO7pf
5k04RCBBkD6mVXb1PJNX9N18W9hRjgJHiDTTBqi+UuU4INPE2TG4Ogg4m91EgHd7wADM3gt3O8Pl
7pmUW6XevOtVle2wg5Cwrtk6KX0bvNkMJgXVk7KdivUdHrDpIFViUxtvi9HT21MNMvpJt8HpSoS7
YSwHkr/c4VwwGRhs4xsnCAp1BO5cqbikYU+4QnIoNspK45NlBeuoFy114CMJAQPPbYCPuE7sDCUR
2ImP4K4qMBnmwEJ4vAeDP82pVFFRrOfLlOoCWNGy8sajZeGLvWvvTRN7Kgxf/F77sl3P9EwsoUDS
ZQKRyfo1lnASeE/kgwQk7F+n7VTJFTm0MwEPmz2sG9bOI/Y+RxhAwZzk6Bbu1cqvoy/T+p5Xa9Ue
Fh9GtJUXb2q4+s/RRwX2rX+YhUOnPPLz1yuSf0Au0WwWKLBFdKRIT1jJXyYIDB2/GQkWpTvUjsnp
n39VqzmiAgLC6UVeKkkRpyg4oatD89PtUGXQDE2pP6uLK9OOkSCeyGiJOUEichonryLirtrV8hKt
HZ01mg6krhRSSDnRO/bBpmC3rzIQX6JeCOxykxgLjDaz/opW6xMBErV/tlHfu9765P8zSNZ6LhxW
tgV8kfRjbB7ycCFnrisZj99fhl/V+2x46k/mZdv8kWbkD2/i+uf1FNGpkT8I19uAQP+HHv2V23RZ
zE/eLJNOZHWaaOvyC8vL6rOwHLlaa2BsCJCM4d3dZ5HSuCVpM6JuF5Gp7SkS70R15ATRaEBt39tZ
o5bMP3AGSdb8MasnsgtCBOx0n1S7zpGVbUAhO7HumSebfMTqT1aRdIgkyjfaLV8eBgxtmFWRbBh8
RLGInxhgoEfS/moNwW6MwHCzTFMfyFP81Wgi9xVyKo4DBaiAErHS4Iwg4LD0AjQskgw3SV2bFmgx
ZHKoO8zwXuVrEAO8Lmp0fyO/BTK+q/tTM2I875zOcl+bTjjglOUMVr7DaaMRLO5T5L9fR6056dIO
C0ElLbgxDH3HqUAk1wilqeabqVGPIZ4mAguECJ6x/FP7BgeToxilwcqO/bBTakIjSMw9MKlnsUNL
oM0L4ghtE+P3evDMrzp3QusnDtjurXOkgTwIX3X8T2ovynwHW0BaEFf+qRjY63als8T28+dE3hgI
erywuH5TXMLtdhBVJjUPqTkrALEi+T5nt/CnJNiaPHAkQKz0kQPlh3ezRfIQhSs92I35QeNwmBqD
DgCYDSLxkJgKaXCyzlEIHgN3Cw7bIEQepadvEudHl3AWlMeU/oFNeRv2kzmW1DBORtWJ9EL+JN+x
RstYyJ/grIS/mGdmOmbUJWgtur+AmpywpilZ1uQ9w8I8FvIhT1H6rZxS1xeEUpTBIaC86fHK4b4t
K1tN+XPGBKgWyy5wJGRMLVSmNztp9AdkXXnT3ljyqxp/gniQ+JBfGL07eNO7BM1GyrqbVoeDbPwc
U3Eh3HrGFRILOrsDg6Y7A6tUhCH1Sh6pYI2liPVU+EJ5xTiuD0nG+OKfh9K6tMl+IBc0c0WbEEEJ
YlL7wPVhZBdB+FDLEzwJ9eeNFWERlsvRWmSvcwO/dP7+5iQ4L8z8KvYSTP26LcWnZqBBBkgi/Y3U
/Vqt0AedxfeLmTRRFNjhp2JF+0zyXfvvbUE02/Ha9yhYtOwo9J/A1Smv7ITa94WxizXhi8e15M8G
x49RxD57bV7LExoaNzHwprxWKprM7LUvsA8J9IZ5umxMlx6LjAmyaZA8qNkhpxobCHmxDNpL4IRX
nAuVA1myoa1dzNEHL/0X/NpECDY81piXWztN5L74DZqWA/eJ0LhRyYIdYyCTnXUibXvDx/dAmYEY
nY7Dulm3hAvQ+uUAE48ZvCPKaaZK2MZpEgliLBCULTCjvNE2ILrepgj/UJxzAL89/Zn0yNZdg0Em
f3O+NQCMdhscsVO6wxqOmvkn2BbBphRWisIxr28zRlBoPaGskvWz4kjfKQR6oVRYYua03n6Zb6N/
cJVKhYD6VcdKSPAyiirhV4quFZLyXrk0o49QqsuPZXnFDWJx3c6/Pw9SPPmi6FYIQqPNCO6juJlw
tBD+dMfgme/MmRt0F3Bc1RASXDm/CjtQCAyVcTL/fGTWV/t444WR5pAyqKumBobaUzv4C7tQ/RKH
a9sd+HYjyxa/IJ6wqyYryebgE/GZevDDs2JlQdJx8Xe8tT82ZMzAVuglpO5BC0flIemYKexxDYxe
peTvhLVl3srhM5ZtU7lOJhkKtgzKkZE/NLok8ajXi8mNhZuMHtp+8WuHxwmVwht5TBN17sB8ItyR
H0gLPv5reYOARR7Eu4n9HudwM34E3RcdJL2UpP8KP2qMVFReFVdD+y3NR82UQFwm0fItsK6veJGp
QcaLTu08obpOOF0D6pwxgq9YdEuDc5pevow/3sq9IOJ0+OzsVrjoYM2rnPppLRQng/etIEzqM0BV
yo6wgLQCidTWURec4uBWoB09oiemiq6UPwr7CFjH+0Xwqubk6dpqES2B66gR/amE7M1lFj9033wn
6Qcfh/g/hvGhjoQbvERvXhXRGODq6zUmLORnj+QlIKWtSHurzuJ4qDCX/81y0WQ4C6IbjecMxsqs
7UxJnjEPMP+aT+WJWIUMlWxDGCAo1I3Z/3K0nSM7SE4FXg65OXa40pmVRxcZKbrDBgIXYZOiY7Gz
nzSHH3uLMePS0g/VDaF2tg4JoiK/hDFuS6ldokMLtMMI4aJa1dn1LWKp+CLBIiEB9aaC7Ecqs1CY
Iy6HYCeHhCMM7bJm+YiEWkYCS+0C+R4zmHxqsRKvIiKm20dhsOyV9sCTBE5m8PXh2RCPQ0X2gLkQ
xLuKOw/TJi7bl+iP1kc1HfN7KB5NErjnHLNnpzsZO4ParzNssZm5KMQ9XRqP9djdUusrEJ8su8vq
Y350G9yD/kgIFJMxNnc3qHh5DIQNB5H8IRNyztTaXA5bpBYhY/V+z4BIf3/UbxItvLZ2J1c1bJa+
h9eZ/NAjYkJ+rq/XvfRKZ3TCLcyC47A118F6VkQknuQ1i3wr/sgH/L1bYx8eBCe78SJjEvB79m6s
o9cUOSJy9RlBkYF99qdiUzNGnQ4vlJrKuSx9DcVrAiyYBUJIzg9jT2SYTDqQ8rE0hMl/ZbwB6pDG
g2lPVdhq8oPsomauBmMNMemSAbUtLGfvGsuWSyWuMno6m+nhHosZW0lG8wM7cIcpBkOFhYKFnLlZ
wRDuMeJifWaP92LQ3ORqwuxFDcoBgCzRNRdO8drhqytQTIt88azDuIjImj0xYklBpO8GpuLTYjVc
FIV7zs3aY64ecvnWs9xI+VPYDF8QWzBDphIzGIoQReuUd2NOkQdvsacPrz6Ef7AqSVh5kbJ6YIga
y07dL/gAm8qtQJlwauGRbX3hrA922Z1LY8PjIg0b7YFtPaSwFTkjFsmXCGxw/CtpyUT0mIxKl/P/
8FQcZVs5aTuRqrxGoTn9MQ9h9QOrr1l4OBte9t8LjrJxlM8Z41Tp0FwlpMhk/cGjviSs47915o7B
2jiQWkGwnvNyafozLKG/73X9kcNGDNl+oLdCMv1tohFYVGCKmKF8RMGv+MIBwdW3GP/NA9Wj/Ff4
fIbWYniI2oZpugUtNDceKLV0KJrZ4iGugQxI0uJuF4/csqWjcc02k6vYMXlekHeW723zCE7Z3rqg
onXQdtnM1r7NZP0aoffKrO/XKmScWjrU5VGsfiWWAj5JN/Gw4Qt8lnTS5WbULj1TqOY7GGAwMxi1
zc5/fUbr/F9tMpyVebWsv2L4Ib/4+CJGaIlM9ySHnhpdmFNI7J3wNBFBPyOUFsa58H4CVyzRgzpl
/YCSBYDURGHceBEjP337CubRXjzmywm3CBcyeANn1cnnJP4uzbMB3YzrryIwZ0FE+NNYttGG2/bN
4ClTj9JoAxz3BJbvyU4X/BrK73d/XPjZjiTZHjcgokcQjcgLsfCJqDRK/GTOVF3gmVeR+2K38Dlx
+CVLRhwchfFhajZ04vzF5cRfSeiz71hpHufb4ACAejLYDR/gHAmR0Jjcx8hKT8ZmYmZhdwrWfhIw
KfnvLWaJclOEnwlz8AwsbLiLA59/WyHrJ/kdo1PL/rPm4XuLbirtWamc5WnFtLkenEr4rhtXdtT6
3jCjH8lcHI19z8ejol2IwK/9sfWUtFtrcnV0RDGeEZ1p2N+8CmMvwvE1akHLI/lJ4fmExq1hTgXI
hUKRdgEI6EiJT3uiaN678WXmq16p7+vb+8IERjQdXkLWAwlw90WNoVSl9CFToH+It9FCK0MKFCpT
lyVKWzI0xdaW0ZSjptyHHCHFnJO3aQEL9GfdPNIiJSrTYQV24qJutyoqwJLtJe853JE3J6g4UYar
S547oJCsGmJYNdVQkgQkZuhJB3oM9/3alzVOqQ2M00iENHRhw8MfWtUYjaBgMA5Ft8mqfyaa0jH9
0P8GApEVfK4GSxcqEHphqL9nagd9bWZ8RWjSyBtEleSb7z+x2YI2nGv9w1xyGD8qpilurV5AiRtc
tIcxuq1GhSGvlUfUfXXYYHPYKsQmUG6j8U6gitXf1gVSuogyOsS3n3JKvTRiweBWdj9EckXoGXSM
pTaEjOxZIKtGziUvC+Vc1RXZLICgOBB0a8DPMEvby558TxAKnWNhkGyxncInwHJpBLh8GPwk17R3
+GKTepeLF7MiV7lTENSuVAgbEZCOAVLlQvir9tL4Bc+OjBau8telAg5/IqQFBMeLJM+R75ZsVZsk
l8cInj22/lAtCVfePiIN0JKyj2qfSMH4mdJhhWgSrVPNftI4GrhI81ksQYwwYLJjFB7ZmMfKY8y2
pvk5NJ9lfDCA2UT/CPwMpGNOyjuMSW1bE32YbZqUjDQHOVgDj1D8Y0gblBuWgGhzautUdV4su4Xg
Jf2P2LqmfgWGn0g37IimhfXsgqJMx0R0b9haoTjoPfgZb+ULGraF7KTbF8kVKp3GNMkrjol8aPSv
JLq8Km6qGilhQQz6ZrA8zK1rNjeBckpALDI7pp5TsjkPqkt3YrcTBY+hMwheLqKK2Tk/JmCYST42
2j9mSxX4SPQMgYweL3Nbacf8mAdT1uzm/ZB7CLXLnOY/3EF/mwfyBDxRCS2EOyBlRdhaTC9U9v9H
xuhsU6KCOKptMRznEfo1YXj6RmVZIk9d8Gc1rT0VSKxsQ80ZvyAbswcuRSeQH2prZ7CB9DXHYD64
CgOTgl0zh+dIaG7gNbBSOp/bumKxpO3Bc6YEP3/q9D3bqf8yhXXE49qulTZyZOsANPoTj1gW3aL+
Mve9qJW07kfhRmx/A2qN7pshY1FvaljQdc9a2tPqD4vwDD5ATo9CYfuGuTKTyRPjDSXnjUBvbke+
IkuCdRwMJ6WqPF7dvPsco0tDJAd6KxbuBovBPS1DepUjXhr0wigN7GH7bk7yCLiRHIQGQUzI5599
Wn20ijmNi8ZLR5TepuJbdCvv4mlwR3NQWNjEimWfUnGgJ1frn0wQlyX7uqWg/3X0t5lsYj9//sfR
eS23imVh+ImoIiNuJSGUc/QNpSNb5Jx5+v7oi6ma6Z7jY8uw91p/TKgdc6BVsAoHUUM/DYQmGW6e
5ZpE3MIZIUbxRSyX6l39pp1r0ZrDpNu7OwYYM392EVUSy0CdjsjfIV3yOokS0aIzvt2ENq9ZcxUJ
ESv/BSv/biqW8nERMecExNijEBgpMSkp7VwjdnwK4mYQmE7tzoKdJLXIvkWSX9cHbSzLPaPjVUnD
BZFEJzTnwUF4M6uLpU/WDZoEKV5G8Z+UWoY1uYLwyhD74METnAPogYjy8pZia4kc9/G9qskgnyKU
8BjvHcxVcb3dVCBOmjfv0Uub5SIIb657mgjHCYNnRzQAdTB8+inGfXFXwOj0JJuyCDmI3KDR41Ce
skL2wSr/EnzdjFkCOGe/i460LAi8gRpzQOYcQ5YW2oRI6e5Oths6VOfpvWeYG6iDu4p4EtJ9BH6D
NK/ZKB+0yp76C5UuTP7xYaVYAlqPLa5Gbon8UW+yueHiuhuSaa+KRBZPnZ4QmNHLU/Dd9ESDRORb
7fBvu/WCKpYM9Dke42vIYEFX1mLeNgMb12+mXnLjJ1LstLimw2UgZk8Ap7UUnkFjUxh79SGh3EQE
RJeomixpJxKltYo1RZauCB/wzdQyWsVrg5F05iG/HJHmhcizT5AJQSU7t9+WiEBEolInC6HZVcFo
oOEpbbQzz6lgrnkWKrx+VL63i4pgblxk57z6LcWlwKqlMvX4KD+SQ0YidbB1avrA67XcT5t63X8r
PpOe6BITd1sBHFDGv2pk17O82CjhaEz5lEjwQh/0bDcUP715DXasiK3x06M37VFdYvtvpgMvfHwJ
5VmvHapm52HQ12ySuSsy95A5Z6gwdhx9iHG0MVoFrw4zt0893XrR4XqhBQdzS0adNJrW/KEHd4c3
8xnJEJtTjmcwG8KzTcCQgW16KwGses5Vzd8Nxj7tVL/r4VBkB0ff6AR5MLlIdoR+6GDguBlmUQyO
M213uLWISEhmBTJgbwGh6xP+o60pXkTaJaD8WEkayTrYNeZdScTmv8x/m85BrbZNfgURcMy90D20
cOtj22ZPBSNRKXLAyOb+X+G5G1Dg9BBScJ9V8Jr4THv4ZuuLzBS1qJA1dKNFijl9BKtheRRvyhCv
UwKh/IoE58v+Sceo09EukfBK5GRUyxPyRplhJ6hn3VyeppPJWoPg6EqmCYR6IPtqQvEphUBJgRMn
ju4euL5uAi8xIhvUedCpzphRLhJNtD2xRpqWYMifkZHU0Oeqo/QlAkRHkpALr2YXS59uxyANYu6z
ydF7fKMTSOJnRUxcYXjQcCpSFOLggyGNP0fgDCnr5XtSikz8L8RWtWtNsbNyT6yswL4/4GOyICPQ
ZUrmV4nOibKnHmnIfwppk256JNZxdBInpyCQGXkW3klWVwJ4PNG0PWWsq+JW8y03WDHUaJdWmwSz
bXDNyMviHwnQi3jPw03xVxo/xDjxutUkjLJLmUTIueMmJa6L8aBkloh/oAf0yS0h88MqetIm7TjH
t7XomvfApLnVqP8ypypQjDKnJaJozpztQroPJFuzuWAWBHeg6CUP4KgJ3w6iHGoNzNbdVODz9aUS
LTb1iXZ2PoSQCu0NOZ6hTtUHzv4xhICPAbLhHhcPBBuz8EIYgrfO8wsZOUq/xvH4ZxJsEyyLp0xQ
fLxpkW6u0JeUGFxgoDh3/hkjzBCYqx5NortxyCwQrVK2Oe7Mfm+auwk4D62JAsq6Y/HK83eQTRWF
u2CO2a0ihRVkoV0lBwD7J4cE/iOcI4ZWLohYn6b9W7qq7Y7MXvLp6kP+p4J5QWr09VLgLNzLHefW
yS0ZFXRqEAKAFJ6TCSEN+Z4gtZyxmNAe9OoTOjiQilRg4BPbyLUpcivoIOMDqasCOyIztzB6UA8E
ruKfkXwMNemOK2rcpAXzdWK7bHRE226oAgcRc0Q7PE/eKa5ubql5SC0t0vMCYMYAQ1/iuEol1rN9
ee4tXfqBUIU6poyLwmm0VwzjT6k7FgOwgXaFXY4MxnxdmunigUff+zUmhHOhdn5hO1GMFQZ3sEpI
GIOtxqssDU03uvIIVaXlr01YNXzmf6NYCCq/MXbgXNVdNJ8TwYLNVCitgHEklw47l0wl+iuHQpOW
477R/NbYc/mem8sgvQbz0QERIyvX2rtOUlNo0rbkf4sYISy/KZFlSYbALoYL5bxcuIopXqNiMiub
m8ye27Gw5Hz4OtdY/hHXzo/OyLcwqMBmOl1EfD7JbFAOQXlRsBlprMRb1kCRp7jvrQrtkFqT0B0j
VHxGvh0Wx5rvJ0I0wNYzfHPUmOXDGXiWKkBUPgp57zY/Fcgfl36H2NeUyfVBYTwch4CKF/IYht8J
A2G5Ct0nFYJ5uM/Akyt1lbJO41q4NBcnfgSsWEImr3Jy0ACGOgbvBkraJZ8J1cmmUP6FtOfp98D9
1/0aAFCHgVwJvL8bwk+p5PXFTSJZBGObNH5nA7v7hqob14/mWvptNCCvFaZSF11PhuoBPKK2W0gY
eR0x6zbNp5wcSsB8zsQZKaIJ0V3kwdkx+YGBvJzgsemTM39KvcTrHD69QePJs56rydw45DhZw4s+
Rhjag3GGjsxAeInWcskzHhFt6v1K0O4r1qHePUjF6PR6sqMrDvETxDGtx2ZeOK5kqaL7pGFQeHZU
egyf1ls1mq2RQTtPiSwLrQ5DVWeAGwV7eY/U3LclvkA8rzouMFAIacRNTNurUNAQO+QjH525/+tN
IJOEd5uXm9oSvzU7LN2Jswz8WdAbKwSk6vlKqXdo0lG9+XCCU4z3el54JHkSkqLLEYAxIhUMQRbF
ofkUrR+TIGKQddyA7obPpqNWhuGvmH2oYqOZjTIhIshDkOSs/0wkcemmZ1LzQyU8xwFzJ9nPukZo
bpLaB88guduf+u0rIeSTByQ+TUjpUufFo1rSqJgpr20m2U52SvSpDZIDmvNBp7p1jiAzToMehq0C
Ziq45PwtRMSlRB6uQHpaJMAmDWmw0JlVG4RSIFl2Hx3DXKN/MyhCaUKnrehZ1UqAQtSwTvdoFmSR
HkAlnAHmJFaNA0Eh8dYvJGsc5isZfhWFSUROEDOr1i/Y8dsCKggkmXePqVXAeZvKr1yQd13FYlWe
/HTjhg+hwcwotNNBxLrttj+eDI5HLKhMUeWUWEPCdWbKwZHlnb4rfReDMTJyR12x7LvCdoKd75Hl
xjog77zGhmj0ewNCaKrTGEiWVYYB4iOrT4FIevNX/NEV20XVES9dg/yU6M/IwNtQyehgoGT7Wa4+
VXUQz8R7yuQfeBClBlLOlCiDSfQSSZPsv5Me7Y3us31pYyqJU3lH0Wtovr37NbhxFu2jxuQ6zzi3
6l0CTC3iZhOsrEtIn+fws2sOGg2fb0v2g2s882wfUpLJCzNWfXrCrmQi93CIm3QMfdG1ZNoo1g6i
G8dsSHMyvCEFRHgYM+89VnyE5T3eSwtugTTjJoApkYCA4uzYRg9ccDFF4PweyJvGNslE5q0nf3r7
zqOLC9fMixryh+GRSFpFSD7pZ4ei3VCRXGx9HzLmwzznp79+sZDgJN7jI0I9jDoaXl9aY9cIaQEr
wdGsAnrAPwOFeCsqXyLimK+oXmvhER2b+klQKWGcP56+RaXKOwNZEAjrJ4sa97H8RpFDTKAmMoDd
z/lfgSpxhGG3+JT51ILJMipO44WoWkn3mOBmDzsmltmuEO+eVtJUeCRFNYzWxJZ0xSn4/UmOyGLR
4HX1prYp8Ez2RPJ3cz2kQeeAHTmo6YSzuitRVDslonZgYJMemGc/zOn5MTRAOL/F1pHA+NZDtyle
UbaWb3TFzQq6xHSWKEauZA5F70sLVFZYA6f+Usz2o81z19B+tur9mdJtJsHSHVbpWyzJqH44torI
r7U6YdRkRu48ufI76FFV2HOVR5p0SNrVyS8TLjUkMbo/1Cn7vFl5C2dRIo+czMbM3hOKihX7t39z
kFiSraToB696SPTZHSKkVwWOqQUw0URbuvQO1/PoxvRwxZ2JjRhYIPp1i7+qXHaeHRlnSZ7rxWdc
FQPOyoVMhBQ1smQ1oBVRbDmkLmXKQU9x4RxrWHxCIrVaINXtWOo7ivRQktj5pkHCFeHgXVXhrcEV
ivAXkpTvNyJicWrg3OP/t+4gOteMN+y1MSQuGKTGN3VQLbGby18YwfiuiQsST82LhpIqOxAk5GIa
3aKdJr7p0HZMFQiGVgDE8TnFOUr36im32c/SMWNsF0or6ZPUNvCOlhzqAI/cgjyrmJ39Fj9I5hyb
y0nE5o3oFFqMtvVdm9iJ/A33gMosHHy/KNkiEvJH8D2zgsnsLW/T0UxDqOzKxXzC4j4nsBRfF0iJ
bA/FCvrux/+GzqY3prj50dYnnd2fA/MQiqtkWPTaYgz528coShEkbFXiRFDJUxFuq99qy34OEsEM
Ks5w8tBx6v4rrYQavOGodJcxmRKvVz3jpRxHv2e2il48bGgns2UMCgt5OkP6LdG9rpU87rz3EK8Y
ZidrcLYewJKysukI3TBSufPiw4da35kzh34vE2cGhcZHTG3A6CaxaVevwdn+rgD6w5Jf8D1V1uZB
tCnh7p6AduayCIB/m5Gylt/NoX1nbJTBYuTWSPyc9/uA1AWwkEMJ6YU8CTB1k5AKq3Emt9Od+WSC
ZSEFMlbw3FU1U3RDb0B4CZR7BG3MdZHjqqX66k0km3ToXvlyCO5ld2jXTw/nPxSDzcGAQ5m3x5Pp
2bR4h5IXhn8cApjuvRebYo6JaTTLm6ZNZ0daLup1AQOFDiNcd9KdefhfGLKCQGZ1L5hCutN+eAtw
Tyv84e7E8q3PBJLzZ8XKpbn2CwMh8esgMEoqlrqwlYt/OppzbZb3yJxnbmwFW9EkFOpAvq95rBkN
QRtx9JEkvyeCILX4RVAXQCIq9zWBJfy+ntRk8lSgfBIQLv5jtGnn4u/kFY2d7pNjn94IH4jXlU6D
xhUGi02dZKBmDvWdp5cULTL7q4yy+iSJc9+Szu4qmv6roCFQ1aA4Ypw6sCtQJw3CBO8Kvn5rNEwQ
c+Jh1Hf3D2PBZkRjgQOAl9icuoUK4ockcUeoQTOSN0yDxOxIJ48wA2mGs0yZl8pO6jccD3CE3iuk
RXcJx6AsYOtyZoTkK4dLE9sKKxudih3T/lt2trKN7fqpW6TI6j8MfU8PdkCGY0IqMcv3rmAhkfcu
6Dyk/oC+Rv41jGmMWGRWbMgoUR5DuhooNWMshMv8aPovhGVCUVZLA+NhAs+GjocnlIcQZGKsjpjV
w8zP76L7LLbSs0N4YYzVwUzeuNuHM0U4NAtQPZsuhmzJIK9X2xTFpku3BfePn++RSkckcUp2UKLC
aOaEJ/CFm2HUHhTlstoaE7tCyTq5afmcIm8O+Vq6VuHini5JsKAMfUlZHsmencEbe8zPGdAHrypL
YC6cG4wep8RAUU860yI6xntVRMYIl0p/9JTiuXbs/g6XiwY12zSrrZrwvqufHxvFkuhPo+QItqd+
q3eP4lKcRsG2lk69CMfewQQA7gAv7R0sE4z8VFLiTKcOjFhCosy4t/MbNFWXgeobSEjnZXNWzOnk
R/pAOnGqITpH7/rrhGtMkMGKTPKUMy2a6chF17z8IQVw0ZpNsCERYUXGwEx/syXKi+qXayzriSUW
+iMoOxQTtDLfoor9MJvlJBKSip1ueJN4p+HSsI9CE+qESi/T00JZ5n+kgfjGiqvZk+jqtWDRkoNz
r8qXJKPtAvYHkL7/5NPrCpS1eaQ2SUxkfdwcrsrYhrIHtv10s8bKpm9sBLhLN7+guzO8JBd3TgXe
aYabFwPM6qFPP6PD0Iapt15TsmEFAip4Xi8sl+SEZuZr5UzudGnRTser4Gu0oMzS2UqsAJfJkImJ
vp+X+OM4fhJqAo9t9sXuo6qv1OSOTglQxP0+k4y1c+fFz4utOBrigv4u5zecDeCtpHGhAgguRFHJ
L7xNzbAF2uBS4GER1+IEbxWOOPN/e8zY4qZScSgeR9aff+XZTkWmwGrAy8ZYgovCxUEu65vG47Ll
qDBbbtoIsHPawBpTOcj3me5EbcHrp5TI3Ra57bx8iw+xWXoLDcc4+vYfXiHCLq6at222+JjwBrLm
E7SDM7ha88UcHXFNuCLC4YcfnkpLaWVA7Z2gLZh72umEKGbR8qACgQF1Bp65Xv1LexRh3g7wUECh
M2LewXBxm3NGnEWAVSA7Jg4gqdWnG6/XlkTPZ1xnDYoEOjRHaBd8s3soE/04AIl7kmxH9BEAH2pc
cVV+VVAYjiI5HuwBZmbc/hnaBT4X9hECTJzYVugwIA5EUf9vGOt62GYO1NHQ0Lm2F2RLUcasATai
eG8dVdY02wIzNx+e+Dwjbxi5lkz7xMVQtqLy4oUatHNl/PNJTgEQ1VmWsm3H2Zc0djmjtiCdjmnY
oJjNx4DvWPkKXx7cSNReyA1A4RVEPLjm4hmhHpw0+Pww1QoyKeebgL5FbcGh0FJua/DEluuctnV7
eBrKryMB8B8YHjh1oX1nfM7xubU8NIPE0Hz17K6ZRDFtOVo4rdzh4NPuCFOjLXA0CIgqh2AbeFZK
3kpBdfViMJil+x8En+Siem9YmhT7CD9JF9xSPp5I/2UAjLzNpCAqxJ6gNpHJSHia7hnfPIMWMj+e
sYUI26KA2war8aiUKswvVrHl8Jy4p7iE2L9V5TNg43p7wz5hyaLRCMnczR9hCjiRrW5LcOuNeq6c
dZn/G/e+gbNZ+Rnv2gHj8I6ylJaYWL1nvzSmA6kpIkt7wc809l2gTdSLf5n6MfR//IxyepeT39KX
iTk8R8G2l64Qx325lSNUhx94ZdLTO1gF4SdGVidm1U2v30lazg2uN5mPXY6/grRNEfgguZEhRZDC
cZfQOkt+kMsT4LBk4WfEYSVVBDxSR8TDJzPEcBtxgqfpl2OyNDbpm/K6tj4nDXtAN2+dPSSpCJhE
IscAGbWSwedDcHLt0yl/xmESPBzGbpft9FnhTpVYFcMA1UT2Gdixijm/yfHOSolkRrXnI5/zcRPh
hRqOTXLw4DCK7TCQy99Qs0jwyZhWhAqPh8qnb4KrDV0INAAJ5cRWnjNesfrrwAjFhLyozbJgaCRO
aNl0l4rYLyMA7kTj4J745ZIaDT7PgBb8GNIdo3AZX7CBhgibZCgkDCPlXO1PqU70xQF1WcW/7ACt
KLwDmEKfHltw/SPNErL0sqnm8XdQPwMbFAxtzcBwrFqyHkVxVTWXivgEnQnMo9EorzHGFrRiq39m
sTI8cYYg0dA5/8Jz2d9gh4eV/BdjP/pplFWTWwFTF0ticfTJ55N6ZIDkuBk2wpO1d/ggDcHah/QF
xWos/YGfqpxeJBKQvoj6LQJPoWecR1spbMw7xT/cIfxUVbHW/yLm+VDZxWSAH4M0mPUsGTPoUTMi
AKEmxBBxI38qqlFx3AoQwR4CbYKCwQVapRmo6k9wrU51S0igEOtbCQxElzutoIyWcTdncMNs7G/8
TcKfpWyb+XPW8QJglCh3HsRrupf0c8CloHPOpxMUg4hsfw3+GeGQPjdQysHkVluR/jZvsGK3nenI
K7Js594dtJDMJurO8CDEs+lg7iQVhhNY+lKw0aJF9xjuO5HyBp4mzaLUMVkBapbmQ2KIoIhpzwY/
kCZb9eTKj71XCD57CqAn4mmgtwEkoJO3EplotQT5TxgWMjtt5BMjktV4vAR/9H80tDf4U2i/FgtE
9WrJZSO+pqnWPCpSijjSSmSdA4PHgowemlhgyGKJkrod22Gt0w23ViRimFGNqkSAZQSPIFUG0slj
YV0nR7WCen4O8EsLUdg27luP/wRaBQpjaUzdPYNV/mmhqlz5KnMuoJ2sQeVpqO8vDWbUxKJf1+oU
S4zuA5KLZkY16nhFhAmxY2a2SweUjGlHno5DDSVhOxwqzvhUM4nmuwYci22MQOTgGakyX2/jI5ty
kiNHipafuvxQC8BxLGJ9anMk6z0dwhee9qqB6odnck8Zv2E2tcZ7J64tJlasjupemewHSqzUGfex
BLxlIlKjFw/ZMaeCUCMMasEYIo5ZLNnGLZ9wMCy6ZziscHzRijdSHM2cuykicdbcj0CRGnr0+L0q
PuT/aeokXdT3e0JQAdwhbXs1mVZuAxwk2conji6CPnCfsOIQUTjXFEJ1UD62IFroOHAg9GzTHuLT
r1Hy+ps77D7iSSI8WxoI8SZNWUUWIWvVIm1/MkRURujbMQMY9V6xMJ7a/NjyCrCvZFnrCMvj6zqp
s1Q86i5XEo4AfaPJhCaQAnT1439NtkyKtQj34JJq6v9rUf+w/LxVenYQqGjCYZJuYCE8RZq5BP/U
+XyMpP+jYnTs+MkZX24yQi1USWibOLWlORCuuezAkt1/ROO1vE45En4VAK3jE5Y4+xFdcwG9Wv05
Cphj5VQx1ORft9gD6xMk5mEKAE/7ZtDO2kag+dXcYbQFiCa/89gmv8Sg6f3S9x/w79uueCrlOnFZ
GkImUeQuhJOaLQAsBwY1NWF5dgjyCs10FVN+WwbOIUfx5Le0k8gNrY6XTmzvIOmGjmbdeHGh7rwr
K4AaHXkRcWaHGjr4T1GsyvDrMHp3ylQjInuMmsc3ukz8Y7kha7FI6J38FftRDICEwGATVkl4pD0u
j0sKwZ96cwt5a7pJD8/NKEfiVeIRTlVTodrO1PptyMohzz+CAanOwR3Id84KqBJiAxhampYItx5g
LyVIo0CbxTFaUw0PhuWbFwmbGA9PzG/C0wjRAhErGN2IXCoREiA3SF6KAAiMRVunwSKE34Ys70Sk
AiApwzIDCJXlq8iQJaImKUXif3UYPoQkGfHIPbHP2LVa+AZUdDHg00qnYkUly5shM+Wb5b8qWb81
ULzJNkBgLu5EM5oXKfCFkNs845GoWwX62r5YdKwfDTv1yEBFCgEfCJLyhP0YKXHaLRXlTwYeF0bR
B760dAPS5nUYtETcw7DF3cPAroUmOmM1nYOt9AdN7BCC9jMwBwXGhLxwQhTEAM176HQL15F3psFV
DHlHFBOBLIwC5G5yB6nIBIvkJgmYpLALAap3P6GsEwCJ4pO3UDCwuaNwUQ4D8hoEwjbRZNLkbdT5
jEloUCpCXP6yfi/g/dxrdJTCUVbQ0kSeGRFyWHi02i6rf2qmrQ3l26O5CJVTxw/QqF9i9kida7bC
sKf/zII9LB0kKPQbYI9YobuBXeOsdyWbVEmFhm6h2YiyOM0+Vefca+KTmh9fWpsKxtl8DkwGxpNt
oVp1Dw2MfMrILAgikV+Z1WY0jXnnFFk8KbiAZqMqUVz7HK+iPaAFGCU1gNHLxqSEOv6larRw1k2B
nn0qIg9s7/CqoNDmcsAVmRwEPpS2gtvRZgoarwWTH53aqwzj8KvWkH/NsrCbAanHjJ2YvgHC5k15
wDedk7PZ6GNYmqPCTvyL+d/p2A41HlrpaTzn+Fshqxt69iD1UA2+XOeo41Jb1+mxMN9Uy3KWA7Go
bMPVi9RPmnLarVLzYe0bcVNPzW1f//GHS7K+WwSGunFxSZxklMYDhIuhru85PhWSt43OrtDiBKcm
o571ykD7v8KHkgeK59nBmwqWJDlOJo+c7p4SDg3sR1wjZxEBfT2PwDOowbaw2po+u0PoP/zgkcKM
mcS31HG5CzKU4whEk73KgIpHdFgJ3V4WthXx/TExH6n2dJiCJ8Rg+5E79cDsTGkbODjSo3kNEtY4
7579wemnDCjxJVWuPMkIsdK9O/iAsMT9su7GA9O8gtZb+zYh/oPOmKmSzaXd8H7W/Hr69Feq+Jaw
G+ABZ6SB+gwJ3CGFU6q6dU4aS4tFGSyilK5dTz0iTfSo9J3K/79zLc99yy1wh8A98OV8zvVdZMTz
hH5BHjcVI0DJf8C0et1cpXU0K1kB3Yi12ukt8Ocu4cihj7dUrmMCB6uWHk0n4tIMbzpoIyLk0Dim
J2h2BUYtrSRrso6OJotmQ6LaLJP3Ct6LorEjPOksWPFwGPwzrbUZfvkQcrL8qqeaIHYK+6yHvIhf
FNvY+YN0dxIPEuXrYyjSM4eKybnmn/36HAGIIMOc5GSKjj4jA/Ou8Wl40stnFm6LfqOZMcoiVhVO
2g4yRkcK3s16a4TNyLzqyWfCfD9B/4sTHOeiuCoZw4Tp0+UngmJFxssBO4p/YVzvhjCvLiHZc4N4
caWlVmAM3kQ4vJHvBjZK+0Emu4yW2cAyRGOOQQFFL5/oHLdVfhi2ILfNFuDr611hTYY5+5p4MMbB
kGsKG4YmTrvhU5C/BsS14odIo6UKueXNBe/GMu7BTE6iNSi7vsZnVOHKZ6tGSYteb14t5Xaa7vAW
zQoQkpW2jE8qxtYLsZLCsiXq79zO4H+IFliwybNPjlqCM5Jfktj4vWc7CrQLwhLHapBp9PLGHO0x
jrL61CSbINSaFdJRKZd4Qdr5ZJztR4dS8qu6Vw2HRuo+4XJ7UPRu1S1r3FCzEpmNTDQssQk8p5eV
/vaqJUyRgpxC6cCW1GsTcdIgSsEYAG/N7z7Em6shjwbD0Jxd1z90fn0q/UZIISOSY+OvA8Bioh5m
i+CBMJKxIkAkkxBZt7fD9uKj0yHSwFwNV2+hesfk0U3Dv5GT4S7bjmqS7BjRM8UL6cWLhKJPFXjH
4a5GdjRHbsVf1QXbjrBSYqEuZbrFLEYormNY1WQMn03Q3nOD2EyR7jlq7PHpZ9/Pi788B4AT90RP
IEqMHNx+Ngn1T7AYHbMPghe2IKSmrBrCTi3JxvipvRMFRT494bu+vOsy6oeFQ8lEPFiw+OoahUSK
14w5mSRVfSErCzY5a4Qg+EXxQFCbyH2oE29bsXfwKDDAQGpDQvLwzvp5NJetlCcOLCwsxlG+FR5D
tI2Ojo2rSXlyWo2ppCmOJbJYMRndxWopmc9En2c/KCCYEzRa26bJJ25YeqASCLqQv2JCwCuYAZsh
rMseTjUqEcA9qB7U8pdT7FlDyTChSoo9Z5ETV9iOoSEaApCM4BIIgBbTU4eZeQaul6h3JEkFCdJM
ZyX24ZJda1lZH/ztn5R0Rp+na+qaG53RNy7/CpgD2MvJM8y+aLiCN+k/xSuc/eBhrOcAjjri+JKi
Wdip9AGGYffqqQq3ZXpxvlyh1RXB6+JQ7zi+Y3UKr4sKm/ceMuw6sXfUebt2Of4VcM0T6lzidcM4
wjS0QtA/wdUX/wz5wfWfLn8ojpdjOsOCI4aVEbq/lQm4/kAqI7RsdQwdZ31YgjEbOPHwSxcFPGDC
3neFlgr1BWBhOSAFhJgZXg7OeGg5npElhWLpykQ7NTXEj5KtepLCAGpmMTZ/gM/Q2/GTFOiPJ1Nc
eMmi63G5zXys/3/52iGw7ZdFSY+WKE+yYpcDNpXLNP+o4g68QjjkWIlNO6pOvfuMUT6wek8G6GNL
6hcm5xwyXSBU4kVI97cC7lxcIJlAZdU2ZCvg+VXY941RzailL+MZViNPWqx2mbjIi1/1q9t+e0ty
Et0IkE++lbMbr+8VTGn7zXEPoGbiTZxu8kfu8VUBBykjEvhxzFsZPnRusn4GEYj0AOGVcJC/cXe7
Q2KKnKbNnATjFm0xSVNfQAJMOf7o7ECk9zEPlRkRLMQNLpHXfYh0zsUfLyM5gdB+0Kqnod6lkpZD
Qkbam1JgqgOVfuchMYl06PKdIMwMlL/U2EBPsEWDaCJPrtESoa3K9kUJbuwckFHUFhQvn4s5KwBo
C/NAZlnfvF1vB/YtPSXgBJ/P2gT2Y0w3S8yJlMpNWxe5a3AE5kyUOSNknW50fhkT0qMXIEpeuyEe
aUfkq3JM2ZxsbjW1/yFuwE7q5bDB+GT+Q3cAhj9qceJ0Fi8b7e2fChSj6UzkC07movyjh9aAs4aM
J16DqbLlogyOgkaJDf1r8dLI1wN+B1IXqiWpsx0v3/BTkFGwRXaEkAV1EePfL8ndU/ULPRZs/Xi5
QAG6neBbk2V8mytqIw4EUXrcMhEJEJRv0pYCEF+YqxCylSKvxbDKb2ZPojl5YxxlOwIjl5668/96
QhJtqixMqNQdmAsK9A0vB2nL6EOSuf6bFOhPoQIZYqbd/7wU03Oz6D4Ev6DtTiQaHlzMq5u2nC44
VXH5cL/69adQ7+YGnoQcBEKttkYMd8IhSHMLwZLUAuPyLVElffGwOCN2vuK6I5nqE/wCIBMAyUzF
lybqkXoZF9Bu1n9b9Qq6UIhbtSbHP1nmVbsIeRRYA2r31MB6+iI+tU9tZiQj/iQBFMY17G4I4GRR
sXJybOOregteeUFAQDyjVTKeI6nCFpwTFLlnuiCQuylXqgIleU5r7qT+FKaPStyWxUx+B69QoU79
hvluYuv2hAisiySs6RYGtg5/dHLWnOoM1UAwkkJcHxroCsDbBo5UI3YCmDVSrDzaw8ZYe2GuoS9s
r5OXqIK4kvEO7ZmsuuQ5ie7GP+0f+37qParuD39ZKf+oUPBjESBGyOgQCK/WwQDC7bXlqD3mHrxO
e2aY0BPYvTfHl7/UthzEBOi5366wlegQG1xN3Fe0QUZnFBn1OSbmbFppKxESTe3/x9p9aYnZKnRP
bWL72EvxceRrj3CbwpJ5ekmSMqslr4rmrHyccO3dX/ocwJz/cvlLQAaM42hArJYCbkhtSwG3mdH1
fHIJqNMuangUx/k0gtzTyWxE9EV8WlddzUUgXrTenMtMOpyETSYyYkJJgsujG0SxM2HUaFOLYz5e
0hkow72HSEusf7FCrA3d5lscZ1Gw0IgHs8oPt8A1QZVnk6gqftxtiUNlidOvF/b0hZH/y7jRKyeV
U4DOzzms2bxaF8VR+KofMrA6HkcSZG9pazdWxWcuEvODf4ZpO4dmBEtwFmfqu/4IFxv3jTN4z53+
kCSkVy6/Bu05ftPjjQx9WLDgSUe9/yGIroAuAmWVw7V4Hy2gybInR2I4+lw2IODdZSLPNKT2MJNk
3c4xSBPofk7wxHiejdYHGGuagms+jHglN1dn8tc5lhlb1dvkQ+uUE+8uEM0Q212EQByggSz/HeII
FoVEGhtGPq14JTEAFJWfIzfGLDMcrYa8RPu9k8jQJFuaskMQzg2vfahCmrEFGIysnLSjbuocimc3
WXksmyev1LgZbLNgxoGCNdRjScw3osWioVtgth7aaf/QcFNMt0xHtCmNYekYZBf1wTQ20p/hUktq
Jz/1SM0ihkGZX8U3yMuAkmkavvAcsqUwV/hnDxmsJqz1coszh0HEuwR4bGbureKX4s/7p8HjZmF/
QW27ICvh44db/YIIkWf+5SCCO5Ooh1xcw2Vb2TTTOQv9t4IaJ7LnX7iUZ/z/bLBeWV0I3kbpqfr+
YbEXvatxzZOV+EPS88KiiUY44fdWvjKjWayvR8/QWiBu0ZKxFFZgM0P7cMot9zwEDiGyQ2/xl2FE
w0/mIR1gdRTgcYjTG18t+PiCZpRmmCsiJYXMHaduTCGwELIrZ/Zic74y9gr9RM3VOxBciSnUL37h
YGtsh4gz+4sW3vI3EnUJUMvvDi54Fh5kdmp5gy4wYg76BCVBbBzOX/MPGe4F7UkRLXqbPi0Cu1kB
fARwOzxQ5EpckQUKxZzoUfRavgdgi8zwTpL0HDyQdu3nfxyd13Lq2LaGn0hVEsq3KJPBgME3KtvL
oAjK6en7U1ftqt1nn+7VNkhzjvFH6L+QXPPkN14t7qpz4hjAEoGD3swcsu4aTLGHCF4DTQcZev1v
jMuRTuMNeZfpZpgJcEO22BYc2ccK8o62KDinWUOxA7cmmcv2ntsc9O1tSQyIN7rgw2RVlIHJQUe+
h8UFJnY/EQlEu6I+Fufyu3WQATcmxBPA/gusTgcBQs5kDTbPDN/MtOHcMEhK5N9duQtzXdxmPd2I
Ohbg/r0DYwbF1tZmeZ77NviBovt79b61I6I2HiryFkGFSUW2yWifJE/Y8uM/Pd7QJzre5YJqZWZ6
qjMcIOhn0BFOwkN4lMkW2KffQNjlRNUKzlPVxbD6bjdgYqTa9S8bceKSi+6TT4+kwwuq/tzDfJPY
XKc567BGG9c3qB0QKro6rLqw+yQqdMWdiDIyGmG46K77I9mLM8aebZQ2z1iXu0b/PV+rzUZGT1gS
G6LFftN5KGm0B/cSLGR0hluVGbFlSsrZqQJoWm11A6bkqMBbR1YqiCKsP5mvMPesKbgBLxMBgE3k
sLqirKOPxeMpyWlqhlThuoA+Cjj1Sz6HJ2nVG0wt/vprP17IF8xNR2Pmqo8qskKeVOSotI+R9YPW
7/tlQPdDzqA4NY7hVt3no8N+fdW17bgNScGhPz0evqEvNYMgkfIw6KdYCuLnUcAjzGzKOCI16P0p
dObacOCOwF3IMj4zUcMGAwGOLcsUlJruKwzZ38h7WChF8qvJUAv30SyXBAU1L1QOCnROed7Z4Nfm
aNj1oJTzIsirM17AEXCF5ojcoA/AXyiDsU2R/FtUA/RPaBATRhIshENBqpCBnJnmguE7BcR5aaee
gKQbviq3HwiXcfk/OSbCq9C5ZOJwMYwrYmO49isQWwN6WdgjuktsSqdbMiWwQyGbkvHud0AQdGe8
DsBVZIKaRzpcYyqSuvXi8syYNU06WV8Y0cOV2vhFfW+1eR8gs6u+CCCDNI+sCgNMlHfiiH0+sxHR
ujHRaRYigheE3nsNPkL53zJDoS0bGL4CfhvSRTWvfX+I8WpKOMQI89i9pT3iIOEzeqPVs7tXaEUE
pJLlhJwPZysDsCG7NZ7kJjBQ+XQcvSs0GhmEdB1XS+IZap/eptZimP02EkKM6UIvpYLQUoYqEA0F
QmVOJTgnJARl1xA2EOVOjuMDpzlQe8KbgwmKp36p/BnfBAErGXBH5xW5OzROzCmT3OKU8kjqi6il
mYadyhtV22CX5ej1fKe4ddG7h27wbAIqpXdt8i/v9yPhFERRE4xBvk0vbRuA4ZIGNBwFbM671yFe
Br1dfOP96Jzn4Z6Uv0370yl3zeS1jilq8uAHe17jLlDmrb+ozkoT29mZPPw37J6VwUFAb0dM7I36
izrqvRqwUC+NB88QTweHvbqG6lGpefzE5AydhjUgtEhRzsNzvy71pXEEjNAenKMjU62xGqnbU7h9
cO5QOoGRk4gpZAQbyhtcQJOCckJCa7zXB8FjEiiThjSKCCzCsodjoW/zY8VbwYcfIC2gJSv7k7t7
A35Qv30qOLEeL+srMtROuw7GJTkQHeTrP3OSCDcYAe5CEN6J3b5WNb/fQb2LhC3FrnDQOQr0dN3t
quLfWB/z6ZNZlOowwvOoOMDBcCQcGPfSmSTYjKovbMnoYHwx+mmhdtH90KlA65WfEOOzNtPOqvI9
eut82BYph8mIapQc725y9ebWd990Q/IdJzyF8TfVYhX5OqtuU22eJz7Ea4dDd3Rv6p7I60pwzWFn
qEcpKKihbbeleIGOgUmOF45JRNRa/ZcPhCJvFsfcwam4oKEomKD/4wD1VJcw8QGxWeExfeScYDVS
/IxgDJz5uJpvIepjWATEwd2H0n2PvHG4QFbsoPm0RTvxyNkkETwxc7Upg3CJ53kMVNIFFv8GFWvx
g109ubOSk+7Av/oZ/lPuKZ0G4kwKq/KGV5ShfwZX9+IR+oH+eYJ2T5j79fN4kj4SJBs92ssL2qoc
Gc1GO40/zORXXBcKZ2f4i1yNYpq9YNK8wFsLFQ+VtqA3jZ9evoN3ZD1qOzbQwW24tmydcJQPCUJU
RlP8mUyc4njSsX8jbmg4Een9G85oieHsftB6jF8ZslmGAXP5NTAKQ4UxhNEAddMuambtF/BTMPSd
G5MZSlr0Upht3uhx8+7SOlwIRDzBQLPbqq1DX+8krakFJ/GBEDz2YFQDw43Fc/HgOodgQj2rzgV0
AEY7ZF906sD3QWwzmuMDZWt/OoQWPF2sVKdSXDbCEvVpBEsHRE37CsQuF+CKnUQ8Tb8EyXKzhZ6B
XmGZBHQcAtNZAh0ekU8uvoNW00Eq9cNrrC8oPwbRf5N3dmVXcNTjPbyRQEbfJyn2gQm/L7Eoowlj
SZ6NzpD+Kh9XtcxoZ6PoCE064XCMW6hSZ2U21w5zA74MkGeVweKX7IPpxqMkPhgHAKtAZeKXw/eK
WgGEAz0XGyysK4/EG9kEwwI/Lw1wdCZgCiA70Z79DzKmW0cQXIFUGtEV9SU5BkFENjAhDtQvP5QV
aCQbIHNW9o8NY1UFXHl/OoUIE+2i9njtryr56RS5sxJPG+PBv9uYfdtoDuzpd5YPfShHvh6AAMLR
89Jiw+YCxvWiHPmwGT35dYaSvnE3ZU6rfAoQYzaS0h4G+j0xWFq0jsr7dhWiqiQhGAoYyYi4Q+4A
4Qm+wx8IKsWLVbU8FRawGrDX88SxtecFU7B28NKoDto7MpgB4wb8JaTzUw1MaMkVgVlFIQTy/g9S
vZ3FdXZx4UmAOyRCMXfqB4k9BhHswOGIxrjEyWEmYGglbV5n/ZfPhs+5PHVnnlM2Yt0tj61nBErB
3G6HZAXRjcPjfpQfoNrkBTYvZ4LDG10JZAp8+MSIw9dvwCJgfF8uYuQ2wo/6mX4Z9+clipbFJysc
IY9zpi8qfK7ET+OOJe6YOkAx8/KaNZABPCn4QvneYb9A3+zsDpgskNNO/wee0As5s+JcuseXCxGL
EI9nZiKsjeMJPHicOxuDfpeu6BbZ0sV4qw4Yx77aY4YVinJS0PgREb+NMgXVSIT+Fb/W/n1tnXB7
A+EXoDuB3yWPDHkUQbhc+FgIlUeOBocDeAWEKSHYXSZ/9HvAS5oa2CI9wjSrcBuIO+3x9OnNCYkY
AsyhBBY+5JrhH2tsU3fDhIgEnXb7l4dzmdGU2rlN6wgswNip0O1zeE4fqAL2L2rq6Ce88bfERBZb
5v80CR8xNYbA7QN/IiPVHr+JI3o0FCzwAo4WGW5YxFf4jITbGx4XVyzunCs8Kql14ByKFXIe3MEU
JOJUsa4TAgOOD39IrIBigd9h1yO2gKwkMknghmWUGRZjvPmJkoOd6I+sQc5lA4WPNFdBcJHV/zRK
Fzl1KJQ7h1tlRII2FxggUkTfhhtlMWII5Nuz5kgJMvIM35g9iKC8s/AWwzCzMwYB+nscEBCESfRo
jEspdpllkgNfEASssTVWOK8B/niFgabpwsKXixGCJRP1L8pmfgmIbJ7wLAgfrzuGnweRV8RtQ8m8
luGVYR+OxQBygb+XLHyv5QIk0g5JfEJO+YTrA5Y+U9tJfcacjEoMKsQc1hri5vOj/INw4w3dLc1B
Y7O6OEYdDOHjYnBhAmFEZwHQqf3h1WV8IFuTD05HpYFBeIk8iKz+Sp1xOXhvSCRjh2tjLuNkAVXn
2mVugRZ/VefS7BN1TvhH8XdN/3FG+SxYDfUBNFRaA1aPeTHDYDQfGxyA5l8MaM4pQc5aS5IJnlMH
FwKcGmdKRCFePB9wCqVS+vILzUGAa3BfkMYfHFv+SrdFj4r0Y3Qe3JvwEcPtwK49OEj5SxBKJg5k
P1hQASo+pWO+IcVIZdNDbcp2RnQlFubWi6i8QMf9GDk5uHMA16lAQQ4Bs/SLiLk+UXhFTxVPDs8j
XJ5wY+pk0Fli7IZIHv+J6BTYRY+sd8hP5jh9DdH6siDav8YTgnzL7oE7/O43HimPm3tfaJahgFwO
og2IfMECQodJSIGiu9hJ0JvL9lPEaJctj+afRnwtxwpf3Z/0j7eYs5UEGvYEFlJC6WCYqSJBk/p4
ncnmcdrbk2EQtRyZCbD5BSwowAGe4/m1m3QSCeBU6AKxpsIZ3mgMPdQ1nPdvAlJxQOdIq5Dbc785
zDyzPApm4ru/aHd9ZwSEjoMlWaJA+I6FSZwsFL5U84frurhDHuNYQlgBiMtVqfvJ/x0sEkm+PFvc
55b+NyLGJgud6G9aQZb9J9+ii43Voad0Deyh+dmq/RTWL5IjqYv/wcE58Ufj4yQip7HxdMaoqnsr
/pE5PXJ6xebXqEVzcZ9fsKtxNT/BTwcqZ3bJ7+Iv9tvre7ll3tYh1SFWl1iVbv0j90ETxcsbUyDE
g9W4EUKxJbvNLA3a8LZx/gC1mjfycvDmcHgbx8UqOpDMSHzca0ObKyHA8KScuTYOF5IqmHIthVQb
9CjY1pCUTehHrDrxTR11gtfznwhtqMf9j16BbZqg5SVNSvoTTdwMkvA/6fFGSfwx8VUSJiBoGHxA
pCq6XSj8cFLEd4SnSasamTBQaWRhjcFRSn7LfBA+exsZCDhLSjo+xZmcFMqH2H3HMTU97HbD8I8l
hEvL5zhWKU4USBYld3oetHhRIHXeV3FF5LnjrzXSyTCxsjyit7f08+IofHQb0825NkD4QNEIg6V3
GCcpzkn0mhbUNb0g7LH5/82jJbsW3v+5BuYwbZ4r7dCsF4F6kn3qOt1pXa0FRzzQT8Fyw4EWAapw
bJY7os4xFAO779TdKflsHjQdI0PgCz6IbGY36afFShgvX3eW5Cgnuc19fU9egxz3i5Ne0pedLxfE
fCEWXBYp1Pz8F1wNw3yF8N+itgwfIPPzWmfWrD/0Bz8t5TfmMyHDg5hrbT83CVz0tUx93ZKLeNd9
6J/Rb3/iN65I2II92j/X4xwdUZ25MK89ClV+JNpKPvqduE3XOJGXfEHWnNWApWfL5gTnNCfKdw7T
RLKX1hLAzH4KjL8ZOL2Rw3OazxdAbDrJcotLmKyq+GTzRyMXMzDWEeb7W/9/x3fAiagPEPM/KldB
obrJr9NtuD2vI4gx+CmhR+fuTtLZMXyC9pIpZiAX4re56Kf8IPHVsHT+SeQ0viz++SeXzy+sY1M7
3HboOovfd+HMbXRURqj8UrFffzOpYFPmHOfJY/jo1SUDR3jpjzTw0m1FnIUnXtB4cE9TiPcCVlia
MKwRJI893+h7BCikxLD4ogW5PxkCweELuyHE6hNfFFH6s7uLUaXdVvtmj3HEaz6ff6Yjusmpd0HT
4GSadUyv33z2IO0IKRiDBfhJdtKRibVec2EFnODL/EZFlzzybSPeIyfF6qUl2VYHTgHW9bkSEAR7
jrNDWESJ0/zdjafyM/9HXox846fsL6i/CVxYmXNqpPALic3k05znE4SAutgCcdUKy7gwx/FxcTpw
oUn+qb6SEniD8B5u46kKJL+knJeUQ2x44hXD2UG5Jh1DFZJ5GywBoRVT8QKTokE/gjUARyACApmd
MH0xjPKR9877GwyP/4W/MzsgiOGm0okKTxAyLNNtwKeh3IHdGQGkU7XWd91K/QJ2iBi6GMaXzak5
6t/9Hm1xSfI/3G7AeljfmFJfjJ8A291yR3hNRb8BkmesCqR/Y6HjuECUvweFWb52A4YhLJEPHacB
gmGQz7W2IYu6eWzo5ZAJrUfaRAqdtMM2iR0VhS+RyMf8602eo/DDQZBICL/hnrTVYKffOaHwy4EX
5Dqcub/CbbuDu+bhn9+WOeIVPoUDJCIZ9gslRFPGK50+9aRjqQMlnsxLa+TceW/MEBBMfCRwQKia
ObEbsLhZ59ve0JHgQNRwiUsBTy7/nrHdUEZ6JrGr2A0dqrSgOqNuEQ8IQSxmkH+MCThUSEsyvVv7
jUzK+AbC5MrkJ6uuIusGYSzQcNH22f7w13OWCuk6G/lGMtYC5rvPyXiWvDwaYNltlkeNWsKkc2dx
TU98R/ct3WIyu/ChhIWFcnkWeELyT8VZy0mQJseGkOUeJxI/CHIYbSW5W5J3gbo3w8s6AuLaazSI
HWtXc6xDhofNfLGQspfO59J8KRfo+4mYBUi2t1cEQcNdVrH5LOm65SRJmqATtnioF+8HSgHhJj5k
MkULF40o/Qzj+ENqvxxktDr8RZHPdmzgBmopa/zKglb2foA7uShP1FkSMcBltBVwU5dMofaXNqc+
ziXPWFmxEyPlQpY/Rxcbqb2gti8eLB0fL4eUnH5RCh6FnsRvhYiyCb9aEw69QtbFmXFCact1hLMy
u2sXOXPnLOUVTHP7RczO26L6235fNJCv+KFHB1T1iozxAW5x4Qr0ACe/coNER8jpGkP3w3RssWS0
CbSKZNEz20rfMXP7NN6a2bq/QSn55G+UDkPi8EmFVsK4UnR+1/qoOKE5jyn/vDDcIqbrTlsEmrwH
+1noy2ubcJ+ph1fE6J4cmgR277pAOW0cGz4ttTrQRvBN9jdNDWZLCBENAZ1bEZahrfR7oX4kDByT
vEYo+b5CAmm7zCPoLP9o0HJwGhl2vw7bK/92NfyrhIeY31KK6ejE+gl7xL7kBEg8TvuSJF699oYe
qVerbutPgZ/kx4oJIV1FX8TDpY2vNE5Y3IbYV9bJSuqPeo+zifVj0f+R1BajrD7JUNk8C8/hEa0I
7RWGldJxPRVu9baaFBjqs2Eqe38ptV0hPhJxsJE5w5XY+TmLYUrC9hoVuc4jjrAdfsKU/tUIarH3
sOd+ZCwwiWfQ5UXOGbUOyyPDnVAzB9foyt0uO9Uk4CgHQ9nSb5V/0nNP6uKk0zAaUvxNrhBqXBVG
/6DaqlTC3rRL0fzUeEWipfxPG7d05AFjUG1tUI2HzHTF/SQsBfeINvFA4fZS+scTh2on/qFO5cMY
MFQALj1/QiQZlVP9rhmoqJLFpMpWzw5PrRvDFeh5StakRyg98onJtHEYfIoKVxIOIZtrbBbq90jQ
lD9VsPLJQ3CClusJqKZSVscWzgXBHkyqH2XRUrh6UphIShDq0nnirvEhIAfQuXNxWjE+E2uNkdkG
72Ru08jbjVET8VRw9qFiJken9xOekpAOA6elYaay/OeDF74fsV24CWndhOCv88/IQ5boN6c+qP9V
wzL8MT5fKzoOSb89IUAe7ira+OXzK90Wn9wg0C8Ilbc9d1d+1b6YPZn6WEMBqFRLPPGR8HNHd95G
lG+lBPgNIw5ggrHQLl7cpk73ay8Qlbmkw1DhbAr0qs91d+z16Q8r4wK0urdyoHi0u+S6cgwSvoER
Y3ab54SO6WShWQ1Nw1QZP/2cZm7DzYH2ZT81WEWthmYPBD60HpCJOye3ILdZjvypKk1ENrOMJC1Z
nNDkMfSwlJoDcIhDI00EGMOA8aQhwG4m5x2fDPVffei0g2bc84WPt2kS3KIlT+7fU7Ry1ZZbd2Qx
J/wTBfWJRWj6Lf3WRxKCXsrcU6fHxCIwuiKAIyyARQhLO8uU4RYxebRO3QNrWmg0AIZH/rjJRocg
FE7Afz1BdRn+qc+epaktRWPmXgqqoDwJv9g4BtAakgco3+DOkNeifnj1B3K0DI7pmBBqa0/YMPqP
2gtp966IPLXQyU6ak6I3NH3YnUT1xTfj3VKe/5ug1Bbcbo1moczW0E3luFKSdTf+vvsA+y8Ifw3P
wOX9Km29swTESkQocGc/NxXpBYVvLpx+8jJ6nGCbKPiE9abiJ1qJvT8aTlV5C8ORBQtiSCJCfWSl
9IvFrMUK+LMH0yVb3Sw9YjNf+bZfrHUlMKnsZSIgyjzfLrDy+nSj0SvZoGSC1fuiSe4NFFSs9HHz
Lk71gJXE5veoodKIAXFJdR+s6Bc4oeTHEcD/eB6WVHnzRdAYF0craK5B8flZSFmKQbi+zq8PLCM6
vujer1WgMfQQ7gtmslxlpSMYrkBmVk8JGa56hvRhHZzYHtiYVR5cPsRrPUGYWHCZY+GiacBro042
vx8bEWlTNAXhQWX70T+xpz8tVJydgNMe3gCTiC3w6Qw2Nq3sV+JHoCkRPAeQhPkfQJ5tVGENRV8M
PcXs9S8kcEUBsWp3/JIf8WxfrIgWpMNRXhpXpmwGUYIkIFzS+WMuV2IcdHsCSSOCBRUtGDHT////
IWmXgjRNcmd1IHu4z//H+I510ncwDsBVKn/8jVFjvfa4ZgJAYjybPGh8s8NniFaucKYjt4Tt8c8U
rxsnHU9FKCxpy5mheNh2GFFY7J4JCo9laquf0FcpmNEPPjlegVp2Y9WG1ffIFODdeotW8w9kH2zn
+XYmUD0CCeIZvMZnx4iNoU6tj8o3YLpkeroK/uZnBLBvkXBtftDZiz5gOs414Mw3uxFdtpkf3YF7
MuSL4zriUiTkpSAFy5dR4ID9md8lmpREQOCpOLCG/i19H4pb6Si76Q4cFS3TdjnB2BLKQ5g2kNlw
nd5nm8bmH4KTk21y5AKa1INU7V/4sooz6DgkzmxNKSx1Wf1W9GGDS80XFGW1Fyv9kJjhQQGX5ptI
dcSiZC//Q7Wi6OQDruOXD9QvUZsEN8zGDuhO0nBpg7lykJrsPFgyNkfpuyq+oWTzxSXBLpZsAHxu
Intl6oLH01olKkFibLgTDYViojmBB/ekfI5/UPu0yb4eNpTeLl7Ul9uYeEbydsob2yC1BijIa/o/
VvGStAtGumHTXwn8bxBnqzYMkepLPy9zfh/FFeA0zMjHglpvfsEFZFG7Pb7Ks4j/z/QA99vF7GQg
lIOqx4BkG41AiH9kRTewZu4PqANf/pOi9czWTbgRGAhQNV69+lqih2SbpIjg5ZDNJDU+Dw8xHshE
JhZgiuzhg7+IbrxBg6PCTeciB4c9CT8GUokc5Mj0sOWD3tSMCyFGy03Ipm9QdAcsDSyTbmbZ7pyd
XqhISW16PTWUzWiN2Gr47gH/o2BIEGwG0g9Uval6MjjmHoNAuSa9AKYSMhEkoLhjLoqpDoSbmzb8
7SQEkUdINEa650zlfafIFs5tBjUIG124ZJKgmueDwatJqCLChJw4ORYq2ny6HYWYfbTSn8gR8doE
keI3dKzsZwURvpDa07Njn5BNgiyCP/1VeefMdtFVKC/P0O0MolDAdrgQtwQpMT6yvMdX0t3QOZOg
jaCrcN6feuu/sD71Xsx20a/lKiA8G0lGvO5NpxFtOvu6PT9gJnPJz289wjK+cRxZiPpjfvyYOBcX
0wtuGAtsp2YTKc4kYQr821Ah/N9qDFQe082R+nGzITJNQf3GTUpwOlM3cZ3L9Pr6ZaTBPwZC1lFO
7I3XaoM3gMIuYUJ8eEO2OoKj8h8CD1c40bbg2wC0lS+b1AjQMKveQKjI6MVxyjdd/Obrkf+xOocg
wJrLowW8SUwN12sXozh3qo+wt97cg3xFYOwgMgAOcO5fPOlQc0yjhlc/YkrF6XbAVKEhIfD4Gfey
7r0X58rkdPMTkpQ4uD/bjOxb6DqvRo5CzjlZgoRHTr/d+IP0fIZr2OKaD6y5hX4Sn27XeQgVTIRz
sU1ZX1yd4gFT+j0uv1XaQMwzA4Jx4MwPcuk2Jr9EN3Il1Jn3NqlDd9sj7wjmBclXJD8Udmq5F9K7
kdKM9CLIwK23lerH2i4uXNUvq11Z8tttM2Ar2Xfr4zAv7uhORbclXPJAIWOouSo0/LAetO8wYq4d
Ht3wiPmEo5TazfWcAz6rfYNXfonzQ0elGmfpXAF2rov1uOC9+2g04HmpYA9m4FMPGpLp/l+e/7zo
NRGRmayVYVsjwUHw0sfHEUsdBq+Odr8NJo453dGlynsQPwVl04tcE+ZodcjiBMicMfuNF3uZWfV1
wO3D2mt0P5ga2uoRtcfQODx52jJj+0xW79wXpAOyxrmmZtqr5FYqngpPKgo7mh94/7JsUzV+H99U
40QpXCgFuHoIv0FxmQYmMjGcO1cMSjrxPfQ/I+0HJADVQpOm9uvBvTJGvhRbCAMWdKI2Cp6FQJRd
Kik5OCB39MklVyMlie845jvUq8wUZHHJXsNk5E30VvP8fc2uCP6jgTPdOiYLJ+KxJGnfSz7yaJV/
VbUXvY7vyH9G/qLdKocFQsuNUKwa81w5ivLB0QsdyozADd8h8ePo2r4IiztIHblRt/6SnfV5pfua
eUGA9MvcaPd+rgxEJvq1TzelV3yY2YZRhRHkPSLvxfOiqx6ihTT1Em37XKzV7jogI4GtRXRh9cxE
9brsfRrmjPwkxUHrYhlV3ueO7aVKz5PhluWFpgoqIllACDtC3Y52ZeFQDS3QF6sH7/pfimqX6Ylm
MZvPijeQyExOxjUFGRIgOjWQnZ/WX084YGRCkduzqb5d3LvwJlLlvdv9IpmVQZkrrxk5npkjxfYU
kdRxCN/faR8skjUhNTqfanPAjyoh2AWyx9JEDCnRGJ0jljfde3E5Q8runhXM6KkWtgSWyd2JmxIp
XkSaDjr8w5B95OYpgW2HMQfCeuF0IrCFsgb0lvqPsFiRaGB6HW6WDmWt+0bAj8r0ecuu9Z3uCAIJ
ROSYeikvy3hDLoWtsa/LbIwyIn3/xS5GAgpRhPSmGe6czoGbKKfmE4z8JFKPihSNxCxWxpj4EvQB
3fuLmR9XAJQSDXLvxVpEhZ8Cyuuf+rjOlfXQ8LUtuYNE+IBtWe5S7aMbNgHBgXHmc4vG8bbpdqir
8iOmc2BE5POIXxD7gaT7ZJ9hvkIc8pwZepehCUgUQRl2kCjZdNU2+YfKh0OyOGBPxL4BvwFYB6OG
PocoIcRxggOkyamQHfBkcdZxQOv6il9Ax5FPLITF+1mCfQ641E4VFIUlfRKyceMGRtq0AHqiYFdk
JLBIFNnvgYvRSOG1RtVJrt7ktTvenu5Ac1QRulyz7KUfr4LF21cEDgtvNoMKACjM/D7nOysE/c/K
HaNapvhta8uqh2qVtthyNfLhjptO2Yev0/OLsCaCQHjM+7/FbDmrB4At2I8lOwGJ2FB8UerS8hoX
G9knVfCJBv1YBKCBdY4+yOEC/CEfggA//kFC7iK4ODKtzADbyEi6B6N9n3HJeh2LORZvRpzSRr4E
vmobVwZXA7FQbiEVqXMb615c7chYVDDqUfgC5Tx3iZOCZT/l1Xtx68k3dhIybfsrWQccUm+S/qqD
htKSrBYmCoAEkiJVjNpXphORWYK8sT+MM00gPuIMYHabY7voufhSX3QAdYEhHkAQ/EsJpVqs9HTT
MpdpdhXgsqAoW1rmJ151WP8u/pZQM8Y2+Gc2rjPdi6cVWO5vhHy+jbckhJAfQJMAcawbij8G3l0c
dUhdXpE38AUBWHAtEpoB3WJYGgVkxR8OhKZbpQ41N6JyJ+ZCQAEk21JPrRHYcI+Q+xe73IQOW7Xd
Gnksvdy8jkdo/VI5ovOctMdIuRICAJt2aIBRngLiDPj8YN4F5W8BbUL3BpuG4FB2h/gMxQtuvAJg
W1l4SbtmY9N/cszaVravCCrzDHo8uegRW0IOlk9kZrsy9tN0jWo3FzHDW6RKkUSjugRBgALgZeMj
JJsKz1U4+NH+Xe26f7Paq/PccvJkKgLRdqLbbGpszktpw8pDOKGyOm9xeYbVlf2Hp41EtrClG9jS
/ti5oqctnZlhGIcnFh55LqQX8HcVAQ3sLOnDmullra95cfkzUR3nJvkzLpJlPhUwXXZ/dr84/a1P
sNldbfOjs8inpjOmyNhmF2dxh6TFhvp+g7SwHJKogNrRaeZIDeJdbESuBpW2y2QDSbQEEI9IQ7JN
xa9Uj2DPiwIp4iBV5BuhmJhXFLHqF1lIQkveosVWyQFUusjgmR96ZU2R6lSu8mcAP4zPrGG5pcvF
DSYfIoA+Hirm0dkl5Ovz1VBQhh5hFtkS5WeSSEQD5z1jRsFWH/mqj1vK5ORAArIh368Hv5kh07Vy
17E8//8lQ9nywZkK9lR+a7tR9xoSnsiFGkboT2Di6+3TZsNYK8yB6OmEtB9B2vubwZanD+PH4UmQ
GbEHCn00VIF7RKtFyhXXDd2w+CgHkktjyDGHkRB/VRsFnNxgEiLYbuIKlUd05oIVWLALmkpivwiP
mKH4WBRh3kJR/mCuMfWVmez5pwpkl/m2TD0e8ae4eg7bUPno8cY9iZrpgW2mKxqXZrpS7yQjyH6x
F8tpzwfHOww5U6b/svZzLsSaIF+GD0w3ZndL885ma3pekw/iDnP6CP6XyrKQtIjoY/NWdpsE5/WT
gzRLvxMKUhsZqkJ+LKgq0JkjOgi6qr3pzaogxq+t1/rwKJEGpf05bMni2zQ0IgzQSEb9ZRTf8jsI
36f4vUkwsIfHJ13CMJDxX8rSEiOnqApaz/pAqy9NtHup5N8cVN4KLmUOqRjPA7pm7HbYPNDXrvIT
qwAqmmajPMAUT9xnxqq9grkjdMHQijiL04nDoGqXWWnz/S5lN93NaijFRYk22423CWfihheC+Mca
n4dpuPyabicSZt9jHcewD33CdonR7T0cs+QEHVeZF+bGdKT1bCuwwchHc3GY9H3T7xIE35LfyyTI
uinbsasa3y1f5tgd6RB8KUHd7uPyMog/mVpZL817lxeuoxaEPJH9nnX0UoV3OTtqvYE9/gd8pC43
cfrXKmtlXAGlMEdNyiXjGWlVW4rWjKwUHoOPKAuCGZDJEcgp7Y1yTcAFYXMVShEUXlQcEMyM/zIq
7qlyr6p7IX52YaCUVFTRYQ7ze6RRjHfJpAU8YHWiGJLdGF1D01Czu190lyb8FkhBJsOOpWA+Se/1
G38scXoHTGGj8hEqu1R4RN0f4155kT5ZR/fMXTXz8WslslC/brH80fREwR9DSGG8ty0drXnAKr7Y
joQNd/7Y/8XGtiovwnvTyxc13yvUlPBRw+qHnOvZtk/3ZQbKQWGSvZjcCG1Z/lFlgWL6WRo0VJRO
zuxjsxa/IVslmHFy0VfKBwbolqBDlfvE7XW/VU9UabxCZO+O/BgmdIqY6aFQLN1TeLFcDcpPgjy1
TfykDF7lfmyWpXkxqC3njd91+UeNBwkFWwilgl1k8tLCb+UfMwX4RwLmvTVvUTqNag9gu5HvyznV
xEejOeSSZQboWWr8lA3RQtt4/rMbojtLNguSzx0g/ghkH6agdyu2pY7UnwAs2SADCmFp72bUSrDA
gnuDkrvP6Zc2jJxx/RVIgl/hLZ0Tz+134gL3woBBzeNB+IJ26t8BPw4R5BN3yVpVCGNzxFMFVLwv
saOPhV//U+eiyK2Acjisg2d26ZW/Sj6LmAiQ5oy882HEJpv6dEJmlfscYQOdRHM1YRUVV1WzI6KW
tKc/LkhCwuLaYJeVC5cv0rybhyfIf0Oy4hudTFwezbglcaMYdij75F+9VTFq/5UCTiwK7ngDMYii
Y8S/H3Ipi6iDx7VOgUebgRADbO6F7Cqiq1VaYuXkHTNjDz+37nAToZEZxwCCI213efPQSNqMubrC
1XGARdMS+Gu4qBc5MSEaBwH9g/K8Q5XU+Cy79Xvxq2CtSK8ywGx9rbORmCSuvSfEAiUlcFkKhRQv
wP2eOjMwGaoYxqD5/e7ABwjKrg5PbdsyQlbl6ilSCf02fWLmI9FZPNcvIAImwt8ydTvkVC+WsYhu
FpKHDYcuoG44kskyxb/a8Jvm2yo9QMnV5n2EhDHjXS6sJ+H0DNct9dTtGcVNlRDJU5Lu2vyRyjNJ
m5GraybiunHblhW63hlqhBMX0el1PvkyPeSrNn0tcnAmGBTMmBaiJy7qxa1DMPJMjib9INNXUm+R
GGjbrN1qtEM8m0NF/gw1ysi/cTIo76tEdk3zEGSa784GPdNKex0WH0P5NYSn9r0SKB/n8FtcgEMH
xebBliBZ+NT88h0kpKNf9BEicjsyaSHU2sN8qqOXHXUiYcZNlu6Uhp1lhV9xTs+JPT2IDNI5d2G9
rpQPkx4ccCfDaUaiW4KnAqANDcFOFkzGhvcrFgFaXVHxQxkHFbHaiF29sPI0uDLESY1l9k6X2soP
o/RnTy8ln5OsrBrqSctRtmpTXioGdDxKUEPn625cdTy/6oOINujVgC30PHHH8F4MVGEgDhmU/TRt
phmxhJgw4n/xSuO4NDous9Wk/i0APZBCZIzzmLDSL4xgEfFEpZjTApZiT4OkRnbaY6sXlLOkrBbV
ViCu4Tmtv43p872AURi/iuc+LO94XRbKlQJbhIRoLkQ+VYm/zGj5zs198dA0bBDy2ST8C7PQXwP3
K0/fPM8Io+HLXKHkPaqJEvQEvPrx+5asutUCBWf8BLMln4H99D+Szmu5cSzLol+ECFgCeCUcvRVF
Ui8IKUXBg/Du63uhOmJ6ZroiK1NJAvces/faIUuq2/C+Fsl1IvEQvtAU8M5Yvr4Kmg9kFQJbgoH/
kDdY9M93fRWeartpGKOX2aNHxYSyT1oV0rrXjoF5niFeYfAtqm6tc59TXlK9H5l8c0oRKpLiSRSs
RD8qwV9ky6UXb5R0OxW3mMowgZX/44fH0XgmzWEYNvWClm3FstkQ7QUffpVfMskZy1lBfhm714Of
2GcQIW1zVprMGNR7ieJzpPzn9PSQsxj6V8C/2EyPWL3nA6z+nRi5JG5WVtWv3uh1k3+qucbRtFRI
XW5PAcGEbKaIqIGnz4mRr1ro7Tqb2WW9LXAodzQrDBJs1SSwYs9L2jNcjbHo8GJwzzPqc8X2JU57
pmiAod0McEsPr8YR8fj6/d/Yu2H1OTZkbmQdEbYa3k4W49BfdQJmWM8gx097Tv3me+IkzS8jiQJX
g3F68jlnk0H5ISFdf5gRdDUmN0jxpUN7iiEisFc20KLnOZTm35bzjRSPZsKNVGGCyZ4yWoZwk/qf
onKru4OgXQvF40yK0P8SVIT4F0KeqnBq0ghQzjl6eUO7kHvIPcy1rO3zxBNyLEoxNS58CNiuhBLH
nywAzBNlVKKuYp4wAuv+09VDflyw6z+DtyPQShvgMTFuQBz0T0s4Xr1JWtfwhAGCb5LqnPnfSJiD
o4iP0zyNwU3u3d5keMWIPNxU6AGan0bfFgPq7+JV5DDkdwPeLlalNXr80ILBU4WPgaY2IfJt4ZVw
eZg6lLaibM3otxgc/9FgOpIGFhOJXQrHBViksiUXcv+OTh0KYF5dZGNey9cB3ZyFAgjH+EdmtJ6b
lGkzMI6xv7GwDX9d/SGrNQjyIexgfIg42Bj9cuYa83yDEYIJ32+pUKohRKGo6n5iFbkLglK4CU6F
Z4yNXht9GcHF4aG0alRhf8xvniNSPJaL6aOKNgWjCUoSzYsotOPt4r3B7oSl6j/iBwKVZGC7yLM/
wKTYtcwd6VglxGSHpCCbbkFM70uH4CdzJNA0gvGifqM/GUyG3MNOgm4vf6ts8XMGuIfczHlSiuKW
T53Vs+w1aHD5AsMQRV/zV7NkJysB/4ygIg6Vvod2Hyw2VfLTPdWMw8VATkSv2K5i1hE5TXbbvtSD
eAnRLcBrkq+ySvbfQXl2KhcBBfPJkG89i8+0S+2SXjS9tfJPUfys2vzREaS6rGHHosrl2zXxFD2a
9KD0T9QhFaoLPXC1JvAaPHuIoQtKb3F2jZ9adrZ8eQpjqojKUaQijFVgbYgE8foJlwhRQiw+FBbY
XQ+Hj+uYSSyvEkYE+cfI1whkmr1A6dRBD7e5pEbS34KXoTIQR5PNW4omgc/M79EgHYQ0wVlFWrZ/
MbpZzCxygxfci+NFiX9GVHWjubD90KUorHqmeJ89N0dwbThQ4SVKiK8zfleZia30k9FHoUlqlVU2
/NOYgQYbJzsayGFezbl8lqG3EWV7RKpFxsua+X5hice2oEFeqzC1MNeD0UvWZYPM6YJk9lUeI6Tk
FK3FrRIfxV6QXfOl/gu7b/Ncmseepxdpkx1CtN5DNjXR3L0rJPNegFS9oVfotE2Kmldk5EyqpKXc
W6+SD8PP1H9OkvPOvwPvogarYTVzzt9rrrHkY6zXwzd5Bp8mAdjIcJUtSHrJdUlHBbqkbMTaFr6i
vYYgWyZjl4hhiyH4vrsPhYOGUfRXveCZ0o0SJOm3cWB/IQSUaqdiJbMJPwpjDQBMP7+MU8PX0Hb7
ZAIhcy2AYBoshDjry18l98pkRxMAkQyC1XIUd7r06BYKICFvMcBMucXccMu5arsArfCb7eLOm8d+
St7kKnXFBv/G4O6lX+EDfxiJQ0uNn3yFLFJhNMYilWkNMWkcXkv9W5K3ykkgxK6xGUpuxQpBBcIz
S7ZVtyXpyRXvcr7Gd1jAXiP0g+ncGbkPI1q0h5b+0Jltz34znQY9dMVtd3kTAMxwjo/W7tbGqSoI
ELEhQbncUxyT/tFh6LpmQg3XukcvmeCrWEb7i3lhzxVCrgvJrMOpHL0Ynqu/4vpfAU0q2OeEO2N0
Mo8aDmscTBWgc2fRbAu28C4uyIcKBRlv367EJ1nZ4hMPecUWvbNGxRtvckqUxbJWP+ij/F3CuL9x
Ua34ov3+17FM/g5uuNSFS+2/mnsdbgLZRZxqRF6+lYx7PR34HLPF52iu+WLIEiHhmSO3ORZoRnTL
00ZrfGQ4WZ8LG2pSu6fdC636H0MOEwvB1VCYXD3yeEV7oeDaYuW1TNZYODh6LPlq7hUYMLRuXHbK
K/7qJ5tyGP4Tpv3O0nfjSLwWfKM3V7Vgj+twmxHymtsp2Sbr91O2GbMeUhIWDMlOMZRNuwUyA6x2
tb0I4GWTxBGPS6O9G2w+j3IJsB+H5dhtLOCQ33mF7BcKcHCc1NJLS7f00TmoBJPKdkRnawSQJFB4
qCEf+1PUj0WGbpdNi9frjQ1hlt7S2KNIKs7FsCxePaohO7zEl0z8TPVDEd4X8o84sYr9MaMr+oTA
RaLJCUwAMHe2+OQz2byfjX5KWa7JTIvre4N2A7uIzEdW0IOm7Jd8ghKIH84rZnrT5MmRkwO0MK2J
+qyprGm6TcO4yaiCN2rh9LgsebBceVXyWZM3GXBQmz0qanOHQsakvTJdHbcckj7EuN7wNefBfgmG
03awUMtg/uPFBmxFHM79PJX4Wf9FwFCgHUcBTYWO7EVdR7N8qd8vshg13Ce3GUFgLFKJsjtP9E5R
u4UYVGDYDjnj9ASBCtMiST+pjP8ChpixqmBUw3PIji8gVWrJR6fAR2OzGKNWoxLRHAFm0gL3JwmV
F/5gmeUumz1lkljYI7hmlKrxjXTRRjVYUtudTOYjFcF7wPoV7sTgiyKkJlkhJjbruOAHFvQTmMqe
TSae73bVcQ2L6q4blio77x5CSAVoLI//qmjlUzkybBhUQvA60R6SV4Ldh5PDkXNCD304vh7n0ILU
SnNpKCZY9Xh51funulucuh8UucvejkD487VSS5JZBcpw8tfiG5+8xw8brHvBWvE4iT4gnczg0mSO
lm9K7Io6Qj5ayGHdjB9cu6aBN+z9k4/nPP8p9dDr/Y/qxpY4Li4aj0Zb2FP8L9138hb5ybtySaFy
bldaii54RM06eU4wHVHbKczrW+q6iTITfdt/SslU2SHW7Uo79UqUeFzq8Tn/qleyxxKJfhkjYLiH
5XdJnu0HnD5X2wzO4GgbLgbCoep1RDMq7P0WXhhKP7RzFvJzFnTDN4wSuV6rxJRGTt2sJmxhc1gw
C31ed4TGy+lzBI6JuxPyPlZuPs3ZaaRtFtW6Ha/Np6ES6Q2pOT+npqOxwx1sHVDQpsTjwfis+YBB
PjEhp4xlXkk9LAQ0cglj4181X/vJOVDAH1gTG0X9/O7cqVtn6lpiboxEty4o8vZosdNuXYYudXM8
8IxRun2m6KqC6m5oWPHqA1qIwDHiTar/EH0XLdzsE3fQqD4m1KeoYRNxv2BckXTY1pgZsb1aoOB4
tye8u5gLQp2Khq5MXwvVBiSseDDktYRDBq0yjUm5BegT6QABAYaEdoUvrMM2Foj0H31nJ537hkst
ErWxSd52MkHmZbfadq/6TmHj83ZPMQpjlMcc30L0T5ZvPJfK662scVzDXOavStPF0SBppwKSCh/R
GD7Z0xvnQfmetgwts8JlHIES9m/oOG3drW9aof9p1p5ESHJyqBqVFpHAoZGlKt0PWAETeehfhFmI
SQ8DgowhUdg/J+0g9AwrAQsv/6CFeBq+UnUFA2edVjlm4VUB9Lf/RFSf/mvmmt4a34utuOBeQYKs
q+o2G1/M53JIFIy5F55esabism8EV0R0meCL6pUG02WJ+p6N/zo9K5R50QARH3UaEhkJosVy3pvb
+WYhXUxqPM2cj2r0KBnCXF47v6lw8a2U5MRHpQ1etrTPjb4znx0crTdD+vR5o8sdlrfoqUBtnN6e
ZNHJadtAWGMNlHpAApucD30Y7RBwckE+rG2sIJJkIHlAb2AtZKE2zCNFXBsGLhXsjJid+OSQvenQ
mF26jQxLteAYKhAoTySxPHSEkbhRl3loNTlDZPGulvAqULES2msFnEeGwwhywYdNp4GoCNcNzsAY
2hq3h2VIWKvJVrHo8uevPbYXP8IXfVJPIhlS3u5TUgHdEPmGlBFhAgp72ALH8KeDNYVrXXfE9iOT
2H15I9G3SIa1U9TauLAlzDII7IhWO5ZMx/ArzuTcoymdazYHBvOSQRZtaLJQK7/1ZJ3qbmDAdPnH
ZAk9BU2kgxZ4UJZ9jsM+eaBzL4Rfpfwqm9PiNlVHKMWo3GLtn2bcgm9Av2xG9GpL0AGODARA4LHw
itiJuJKI6+QuwqsOQJ+VE/UvlDqGy38SmyM+GadikYzYmqjPXxT+QW35qKrfjLxxi1vEOVFj8JEx
e/lt3yuaG1NCHu8yZWhIoGNvwcZh9q4s+dVAlvl1uDrhVzBVnmBzl97iwlgctyv2OtTNEu2S5k3Y
eMgUgyZReRM1Q7MMgBLAlvuBlQ65vALIaSxZYqAu5DdizoI8GtaIFG2RTb9Vj46IBv5NXJ3FkExV
1/COKCuEzuF3AaGVWBpH9on2OCntDEZNSAjNsoQgx6eeONyYSm73nLidx5TofWKUomFXRpkJyAGG
GrvpGuWG1ZLYjLqf6S1nJw7/mLt6iRRfwUfAD8iA+Z7xz4rlgFaP5/q34Vfz+DFjX0nf/GXSr/dV
f2W/9YdOQABSxmopow+pnTpAokYhizwbvhmDddQCy+wpkDAV2dnTn/Nz2M4uBxh8z8WdnyhgAsrX
/McfwbgL325LK56j0IGnsFQRqePD/lMfBkadeo1ZGj+YcDP8jUiIZHGAbtITyUxxnVo6WOB4LUEX
JJ6twq2AzcfrcXYiec2cFEgAOj7qe7a0lEJAZEOeZytdsQXZpRu5/gCAQOXU2MRj063p39kvl1I/
/y/mjryh/EUn3S4JmQcNAIkaIzmAFGq635xM5D8VK9q+z5/ggHU+ZpONge2z4SKY2nTUj3RL9Sah
IQFByb+J3pLp1bDUP5VPEW4A+npzozHBAAk34MMGeTpDDyZaDZjEyIkUW3j5rPBTN6eeTfHD2cOf
1tsGjT1Zn7lT5B5fQsmFTLAEG8a58XEJgSiA+U/LklGwbL0FLA4WpaeP3JcAhgEKyZINBXcE+dwc
jyViaEoAUEEzKoYVOSgWFrEWNmKQEbgrRtR5g1dTZaLx50k4s7HC/Q6AeMu9HbDIl1VYGWAe579T
i0gHVjQjGUDzSEvGWZQDWpwGpXJ9MLodpA4bn9vAkIUvHgdeOEc3p3/GkQYC4k/M4B7X3IIHx1ZD
e6K0AJARbA2MoL+cKzFBquwPKMnxQ1v9KtvifKYiHEigtkhKXav5I2auwyuOMQK7EdsdaCFbSg/S
TZgossbqI7sQLYHBo0CmihWRJ83rg+5Z3utwFgIkAdQGwCSx1js8mUrtVugoBCfqiAb0eLXmlhX1
C4TyQ/wdH9p15sYdJqgNZSbvVv3eR6jclQSNxR17OqVPyOq8ugLxMYBwUK1jUXDHPfMfdJqKhBXA
Dnkn5+Uvop2DgTiSAObY4UifVLtI+PhtRp7srLgLqNgSh11BIjvGGwjLW/PQBVbQoYsz0+QG1Xty
Z6NhklvLolSFbw/jgLNIACydMcYi+9pJKthvsw4Ssx6LeFz1U+jgXlQ35Gel6+RboJczDkONwASR
ZYKB8F9NteFkf6R92ASKFYJXCDPRgjE5NqhoRsdI4mfOFs28xS1b/vSVf8qPEXfs/OGHOEDQYoQ2
T7OorzSf2ttGz0clHWjWMMzfOi/4m5E8zbl5S0xvcKaEucJSenEeLQBP/rH+UGO35PkzltoLyqQr
GZbgOzIeNrbIPDdIHDiGagoFuxHXA3G0wqbZEM7TbOhtcOq5Tc1on6k7EnIFy1H5qAk6ka5mti77
jwzD2AZBGmP7bhvH8LMgAz1ABIxox8qXWH9VBgflA0EmQhAJTT+ebrW7hEbDHujvCw8c0pZF4xLa
qpdkFWlIQlLXwECS2MxuKeT+jRHEwCW0AZQ0JGYh+kD6HIzM4Bzkp2hbdTzFPAtYzqS9TCYDwxUb
KRaeAzBOQDRog2SH8V/51Uw2SN1wz1gZ2ATqOx7AVzHsRGBHDEot/2TAIZgvPCal1AzOBbUVtS7I
LnLcyWRHwcc4gn+SAJACWY4qlgs1XFar+Ef9Z8RcZp6Pl7bVD+g9WWeRJ46+2pU7jDq7gnViCHcH
ZKNFFcHnhp8CgQjuK1NcJudJYia8JKwWfTM2C3gZ2HBTbYcqHEglbFSk+MgPQuwWaBT4Vj8FMsxR
8UBVhqC74/lUeSrYH2M+gu3AmIhjnFefq9OcNffY6PEaMvv4v/THQIkFEWMgNpgKewlfGVM3STkm
Yhc7fvRf/DFTOHt54AqvgfEgvAnJrD9nt4ZXKeYlWxfCqdW/y8dYHbVxVc/ZjBUTMBp5TrT3a/RB
E5RrCdawqSteUfIiQ6nNkFWuwvIvCbbvelVU/xQsjnL+UZKGWQfOaO79cBd0K6ZSo0gU26bFlUnA
GkSEZt1CdFzoslPOkdscVWJ0MyZE5YR1lzRL8z6cLGf1oYaXjshG+skYa4I1wb/kbsrI+ZZXGkWf
qW54SlXpNybmNPjuoRBww1ftd4pNkHhAb0LaLBHiAcSNo3/I8XIEf+3wMsNNDDA1xlZxzNDINUTI
MMckMHVqPXk+d6iHyBHke1RNDA6VrTSXBWmn0tFHKIVsvwf7OcchMCy4dUx/RmRumzGf9aZpv2UX
Mzw0wq3Eu071yhfY7JL8WQknRq8oufHhqp9Z950lbOr4+654X8rhLL55KtiO1t4sP9uVrOFgrgvU
tkXwU3QIK68xJwNzbfHZXCed+kIlT8ITu30r6lsqWm0ktHHVGQc24uoHtAA530VNb2cpQ3eKR6CO
pbajp2dc9SYaFV+OMtRbv4rtgO1iOC1QeuAReW/Zt0UKSRnnCU+r/k/qqJ5hIwufi8ARky9Bnck2
FMqqwclCkMClVC/6m2MqYcRGUM5kV+21N0nbVDbNOsS6r32b6X7ML76/1oVHjo2opN8sTsVCheV7
aUDc6OU2YZIe3mo3Cxx+GH2Bit5p7WTd4ySoYzSC8p+SbAwguURmseSS6XnZv0zHheByfWZtuc+6
dTeuS0qaeeEc0P9i6X/fa/AvCbCyGBJ889eN6K+IsWcTFw4FLP6dkgL4im8m/g2zdM2I7aYAWWrD
OLKV5mrgLSkbPzygMCClAA/QbhK9t+D6pe8V7QUojaFdpPaio+DqfaLiGPupm0U+on+gW4435FUN
p0xxBMiBY7Xieg0St+53YoaKw2kQrQ5H6rrSravrJB1Xag8j1Ii9qjtkBnWIRO13NeJt2n8G0rZX
LmV6IU9R/NQZEAKV6VHTBY5ZWCbkA65sAK1l+Sz8gygtoPkYiAh/W+FW6owGgKCWW3lk+51aqKcd
p/sLeIi5kPBcHihgR+grLcpBvIHHAl0i6b8t0B6iAFsaVMJ8ElR3FN7xzmFh9ea3dYt9UbiLcdvp
W3nanaeWk7XcSgoCEKqETLwvoHVV1IbysG3rVckHtIDtEVI3t/9YbgQdc7GDAcGggoLp0mTIswv6
L5WZDrFWxqweaBBLpB0JJyoV+Yy6OafRQ+0sf1lcxnqlTjiyqNTi8lcYj2V0C6oVgksw+nYKPh3N
YLfDxYXJl/KsyoCO3Gqkr0P9k/Y3v9yPLi+G+shgAo8U0+kXFzBlG+SIeGWkO+0zGpmGU+yEFW/+
hdJKUhJHmz7MblanoAdh0daw/KA3phYUEX5h2KrQwDdLjdbNHEQyScwlex71veqh9vT5o8hRs+DP
hKuOqIMQHULXsd3xy8IwsuN+PfXrMPH+eF+RudEIyyxsKuDSMAz5byyAjMUmf6X8ywZe6Ao5Y1je
wGcF9OzBMRl3Y/MmhpCdkwajz6Evq0xmlb0nf9mEBRNqCv3DIDGjdY9ZQL4CN98CsN8y1vFZ7GWq
khqURqedYhxjW4q7d3L0EdaqvD1TyBvkyCsdTLPk+q9+U38hlW9BG4qH4BNy4yEhnXFVOd4/f2do
c8Qs4UHpVb4NH6QA2POLulJhSWzZx+ZWtAIstQYc/KjKffXGiQIxl+k4uZk0DpZOpnOwfJkX/K/S
inJyuGib6qBDSWAOSe9pHOaJ13nywh++h1+DVIurVJIrM/PJGACfCHRGwbiBj9PAgSAOXdjyipJW
yRr99r5oOwBBW1RhNI4gZHQUmR8hK8r+9sMDsBS2PjTDHljWodT2A2d7QUk7cxSGz/AMsKx6NRHT
tPRMwTfbfbZddmLHMPkgqXe0CNm6+O6AhKkfQb3u5E3A40fCSajsmR2G+b2mLc4Z/y/wezpoA5ju
0CWjnKqodY701uM/8T47m5t5Ky5QCOjNUQo2Gf6wmbqBkWmP8GpeJQUkT3yzR09Ro9x9FqdMtmt4
0YJfe+1WlTHGBctEXCIW84ToZpobGSRP1v5ifZdow6myf7TwCHF9LeMAXHX3hc1y7x07sE9eodvc
pxF483EqPGqi8EgzvILpp3gMRjpWob7wZifEqO8OMGIUV35kQV8vrnnHtOEs+5dRurJZi9X5IgOp
wy07h3wJx5Ain8AihqzgWhm2F+9DzWJsCZPklq0gHc0Z6UPglM139Bemrl8RbwCluGdE6uBBg3pq
mI5ZHSfzF3CjKazT/bXHBWgirX2vGJ/Iw+dfus+tv/oeI1doH9HjbTe3hv48A/aTpI+2IJLPK/zV
e2QKtCwoSf8xmOIY11wDfiqFnihdB+jQVCwXYcn2zMSiKu+IJv3iX/C9du/66xFWEGt884L3w+SL
rHtLutQY/PPbxJ94RSuanH17KRz8hSNzMguX8pU4QYqifdPRxNyx4wUIOHjRcdIOtGdkViwXw4aC
6ekPjvnUnv68FWfNK/c7VrhZszy3IOc+0UtqXr0UfmTHXLrtJ+XltDMJv5273J9wngSYrxhzyqki
Xk/ha8jvgnOBo8WaztGRTUEMgoMJVfw8eyznHrO3pX8qiJSAeKqB5AdLoRpNjAOEz/DFSJJL/9gR
q0EXUy8RyDGFNGF09iuzX65SL8L2ANmMOOfZPCwgGKOyh2jvQgOv0J6QaJVsWkosS/yKB2+IPtP+
3CMo5ZsLoakzzmy3Xf9BEyzDB6CK4WBlJgVp3PhCgnjkRwgQS9xUrOblI2XmEcYrKV7xCuqnmHbL
9c1t8hN7coKJmcGyZFHLbRrdGm7R4tggKUVcs2piUmoA5h55Vmh0V+FXonlvlaAM9U5iXeJ7NVln
4V/RW/k/nVN8hsBVizW8hENFr8AckEUKL1BvxT7z6A0jPGSzHUfURVOORriN71TjMUC1L8qoAoEI
LKMtvxoYPUMh20SwITqn5HzS9hSAGrkWOFUjWwBBgrBjHu9cF/ZPCG0X1Ju0K+EkLXYy2yMiEO6k
qrfZPfO5KZf9H26KnvmOO7KN47nEHGAe9eWAi61cftQe3s21fqvSTeMfjAQKqp3PeQiJAEH7MmeR
ID1fODmeO+5ZATUjqo4WAc9vy+NsFacMl9CupRHUb9NEpbGDrkBmayQ5PIwLFo9ecExpe4BHvlcj
yR1O+2NmbHWTE2yGmjtkIO0KIVEFyjr76ePn+8itamjkSKWHWN2m6S+zxsqCpa+91LbCYvvVLo5K
cZmom2HNnlkQMcyWt4Ps5rfG4whlbFN5hgl8ZEnirdeiip93qvqnvOOzXlSzzEzD2VeAc0P8U+IM
/60AS/j8Xmv+RycVU2DUIRE+G7vUtRu2iMvgaf7hgr80KyxlDEf32Cus9Iqp77v9UPJrpMBTtwhW
admC6k54E3Jr/OE1WMCAFS8ivzWDuGX1GeYrRnWsX2gjKTQoDGYKRKraA+wKm+wxFncfFWDkt6Pq
H9BfWMgR6OikTKN8m1HIAowPkO/3BtVDOvxTI7tnKQvvanZKeP0/JnfynYJoXj+vqJ6mt9tLF134
jEt3MLayeWPcOK5hdUiXVnSVz6dBiix6zPOOIIZkZe7x31NePxV2dRSfxNo5osIZsO7wyMj25M8I
T7Y6QryT7IdxEoi049hyiQ9btnyBaAhyDxDvBmShFe1ZHkKdYlg9OaW+nQhHCc8Rxf2SwUEnWW3s
lArFfLXU/SsxWF150kwEkKdw8cEmpVeYV58LT9P4WtPP/NaCCCk2TL5qeNVM/ZwRwhKZpSwoVzxJ
KVvHdE8fd+OgyIYd4YcQfat1+Cs7bnuJpQtdO4YFLn6i+Ey3Kpkh9n8E5/BaDzhLrZKp4sgBdGl9
Vz2G4E+4oeorVgnGHlV7wrnfHMfkRRGl2WAZkJvAhpAgSVm4MOv3/P9I+OKooZUruoGu+a791Sy+
tbzBYsUQUhlBWjcPDo0uc6mQbhKQrAW0hvH18Fmug87LPpojR3Dabf6Db5kzwBg6J140gGV8SRa2
PgbCZbzzr8yUM8bBUCPQ7FwshtbuCKhB3+TZnSk5cvVcIHvdNrmp+qOCTNXty6MmraTgjnJcYyzW
QSaOmOlymZ2rbNWIDkkm4xqwUPiQ05vSIMOuzxP9S24yoWRQ0Zqr94KHPnBpeYbvBtPOSLwdaYDA
aauXmHx3SCqyxTdr9jBOHLbCOpqXcfh7M4/teOAjgW/wbFK8ChgEHjITHnXVzQQzvAdw9FG09kzx
mdcLaMT/uAc64U8DDcwrVhofSvcRKd+tdhzQTl5RpDf1VyQ8QbAQqsAyqbjpBboCzdP7MxtPVP6Q
X38MiUXom1Z9fqEMosbgdEb3elmf4dOqt+yL7S4CKOYXHlwpKKqPBakoW0SJT5NlHKsv3p4EOucH
EvymPao/nXYo8fahTpgwZu1JuS9xQwnbIPgT+IcY6vtv7d8cY5pBD/Y/mOkG/R8y/h9eQdD6TPbH
H7AyAcqDY+N/asAk8iWjOaIkKEMzz0X/3pjnSt8ADwz2/1pXf+GFZEtGNyDUXyIRa1u2PiDBYHfy
szGcHZfCCfCNKH3jRII6xv3n2+/uhKoylrc18mfVZhFToBZOSJTaI8kSwPTVX8IHF2VLzYcHes2o
LDzG73XPCUsdzHz+wL5o+qfhC7Zj7OusaOvwL+9OpfTo98z39GMJFSREXutbqKjZoiLErHqWReMu
ZFGgwXUaV4p6NcDCwWhFzgeCgAkqGEEwPUS99FzomP/NnZ/uESqw+qv2q3hTfZH8wkR8/n2cymMT
dZMczUpO1Q+HiFJsuNQFi5kQAz0YOqzWBWzA/T5DdL0RvkTK54ZJWOW830uJ6enyVxZv+pqfNkM0
wcZQ+5bKXc6OuFoFRyan+bdM0bnjFujSrfFTyVusOgzUv5RhXYOCpjgn4EMFsIUU/9WmRHnt2OaK
4TNMfsuasdw/WucJAQYNQXUN0g9MJgzzQ/FDaln3nLXwqt4DtBR3YBgiGhTtlL032C4Yh7RscYkx
saJyc+2p1+zkakkjK+fXhMqfbZnS42ZhuTE8R879+Ctx9eRgnswPEzL8PTER1oyb8a76zwXetgHf
T+FGBR88ML2PdtglP2hBZ9Qs4B3xVRiyrXD6LNy3v+4RAQqytxB3yiudmJh0JgFQBzOb+aH/UKuG
4bXbi3c462y6vALW98lnP62MyEkyiw6EQ5mar+J07Mkk40s0oYVVX1VAet2n2v/6E1s06IgWL6mw
DsnxYKDh1HyBPKZsgW/MVqcde5wociN9Q60WMhtC9klBpKxY/YabN2V2ainnCIF7u2Iojt51Ddx1
jTa5PnYUAxhhRGeC6M32Cm0cgg3282l6aEFmolEZN+w3Y8kFVzqBu/yH3K1rwJodSHXjvI/2huW/
/L2fbupP1kchbZsz/SP/+eeGvMELrOAp+st0lbhU3+wg9JAD1Ooqh2wWqnvED+8Z0VSxYdccoiEB
tZsfNKnm8KBK5/8yY0Q0pkt7nXTKXvsNCU8XN2G8HvFUxHuDxoPRvUE+3RbsIb8NRtVTN9yoTtAz
eUowI6i+FgCJF5LAABN4G8BWJFspIUIylsCAd/ycNOccLUxuB/K/iomSytQWeGfi/0x/Exnd5K35
W5qt7KP+HWckKZJPMcYOuAk3qEXmGrhisIDGej8LrSnm2e7OtTge2vwSqndjRLWRfS9EZ1Xnn/Fu
HI4LEWX2cZH+0TnBqP7S9e9cZ73BRjFeDacxWyMsjNuP2iE+alpquausBTSyHJYL57+kANw0oOez
b1LJ6TlBYm6Hf8qRT6f1FJXrixXeDyu3Q7ELKaEfEJl96MLEo/zHsDTKU/fxE2F1urMtwJCsD5tk
psRRMLY/7Sq5U0EBDVhXO1ZEtW4BWWLClckuZLSQC/rtM+JsL4SelrBDikP2zVuJcHoxbO33Wg6x
kFJQLtIdZpGm4H29RngB8VH4Hzh120PDiEp/RsNvOj3KcYcyhfNXHv4hiQ43MmKDxsNtA9zPTsat
iL8PehwbRf4W4CoRPEaoAMgCOYGSr7YFubQGUC8AeuGpXoU3mR5wVS0PyS8WST/bpeXPAAem+sSI
sCqZB7EAbwxmqKc6x+X+lEwrEm6U07jtcbW+/xFVNjid6vbjoR5duVoLOQI/lPqO8UAvW74M+aQj
5mVD88Mfp22QDBiCLb4f75blisMWkCUZkaRspZGgO3pl6Y7x6yc/dWl3f6zBRuE2+oulumM+NwgH
hZiT8tevgR98BNTz4iPbGfQzzT0IXhKzlMU+e8kIeFUS9DZitw55MkNbep8Q9PirZo728JvnvB++
Cl+l7Q1sAFj5YvQbTyV8ah9DNRLmVfaRfxrvo2+ir1hma7ViUklRbKFaOsSah5wjxiB4xSJspGvd
BNbbfDSLYw1CL/7t1Fsb//lZC/7sQ9KPZK6EVF/FSWk3OuYXFlq9gz5JDFd4ZhRKCyzIA0KZTj8z
h1c7J762KCu2GleDgHcLHbpH4gAA/W3CMx8xoapPROSmkRciCoGBAKG6FX5BwuaIjY6BJyAje7Oa
gKI/nRXMB9VCtyb9qUxP5VyfkuhIWIc13uHrjcqaJxppxGh+d8WfiuyASSet+bI9YTRqJiIwfqdh
xQWk5HfElSnrSngI5a5CBI3KZuAc4wqqobUlVCA50r9Nzo7UEHcG9TGrCAnzODGi3a5vNyxnKiLE
BhwP3G6Q+sEpPHp6MlRsSFynv+iXYW7mhtFG+6zenk4WCVYeA00I+mPGnvAawt3wZaSi1UJZOcSH
jneLQS7SIZ+XIUDzwjaRBetO9u3uJTwzcpNNN4g8niC9vSC06BSS+5B72cgaFzXoN99BwJ1nq7d0
UqJrBDtIYTjkygafgwxdartIbk12RdPDadgQakTti74Y4xmHAYw37CaMfQ/0mnAMhfo3wg5fjLOm
6NAMa/4UuaAsvfrRpX8fC2kVpTfmtv4xgGiqFa/oV2IyIxKlXRuIklxTxEv6jyVr8j5OPK3Fgn3w
cPgfR+e13Di2JdEvQgS8eaUBCHonkuILQlJJ8N7j63uhI+7cmak2VSLAc7bJXImbSc7fYbirlb/Y
+xAbLCZAhW1BvKTM4ELpL2HlPByD9Fck5o9A5+HbKQqnjJDG/HQathh4wfXbI0ohRWQMzr5jhr6u
hF3KFBQtGRxKcv7aX8awLQtccY2pTvQyWgX6yw5HM+4U2Cb4BxBw9F817AYzYqlaw1th8WXBfCCc
cgGuGh7OtPbZkUcIRz9n2/h0EQcqu4U/rNJH5JE8hgyLTBMKfeMYgT8eSYz9bKdLY/0Q6tUzkCNZ
5xs5KFeJ/G7Vrd3ozOsQ5fv4Vo6g+vAeJYDT6SOB+LC6ttUtn7m8bTCc9/FTQlsjt18SaV+ONmMw
hwpo14LrAaMiH9c3qBk2xqyluiOrAs+7e0fqKOk3XEv/8wIZ8pvRrItwIwH8FzoaG4AAEzQmr8Km
eHJgZRCfWMFDCCiW7K2rBcHQ3Dp2SIC0chGBnVgInV4lczODnFw31ddF4qKeVz1QoA69UlQ4sbwc
jooEYtTg4qTg/0gO2txG7KP2hC2T03zxN322i78ZLapeezge1h/LACByzCXorZZpBZNqxzgCUC8S
pHnNfjaSV1qv2ZakuttF53IEC8OmfO03S1RD7Uj7zUaUWwryCXX5Kv4NP5l7SFx2lEU9K8wNLhbc
b65nHIp0kxX7El4Gh1wKH/EifufnjEP9qlo2c06CkRD4EOiBBTq6Ce0aYbWZnpNwr1lbJhKEd+OD
FUisWRneAa5cXy169IaMI3hjjI03bXR5iwRjtoBnjvqHwg/4F6xDV2alCrcIYRgcohT+xqRddYUG
8SyyuRPpVrv0nUxPy2422bhqhdntJPoH6gYhxKx3lISviJ9MU/cmbyC4a2ZN5ecc9d065N7w+6L7
EJU7mIHxYyK/F1g9URBEAEE6QnIctVsyjr1+pcS29jMTLpQtQHy2NbApyf6Ug43JuzG40hG6FREd
NWXkB0qIVD+WxV4t2T34CA6kYyi/dJUYoztECRY+UXJAYt63G0UEh+4YBtieIyQU0shrSKmdjS4n
CF1gXyIqGSLnedxMFjf8mtw7scB4a92HqLjmkbqazc38+CMQHM1VB9ORM1JY1CAwyG7babvme9Ap
h36tEWfMW3l7sd1Yt46PAQIlY5w/+W6VMEG42wWF4s50IgyU1rNMlgDWAGILv7Er1q627YVDNhJ2
7FRfEXS6+sdorlq2q4MPtNY8Wt5Z0aXoKnklCEZcDH/hmQ9Au0xY6SgFH8EVQ98QbyvpQnoN+rNu
sfcd2tQY97nrsQBvr3p4RbpRssODKA4VDc7iPkjlxRrtmG5txRcrAYOZ+Tgtluh/70XAMH3T3hT9
piUI3JA2eifZdJI/XbT1zBatbUySJ2oTVuMCIBZMtDTZFjiDez1nQjrqENiG8ikgrNE4JfvoOpDw
W5EOiP4HsMiIqXM3sFMtZJqKjg0KBvxdIROKe8qF2lbB9kTixmd0mLDuViTHmlp61ZVOJkdjYn90
0NoQfIyDfssAlvrHMCjDGE16iLtWGNdpadqIoR/kO2nL5pcL99EpF/VUA/mQID4uG8lVbW5o0ds2
shN7JzCxgf/qRBdNuGm4HPwiOb6OIN4HkhOFfRe5DSIkpCCCA05qbD476SPbhSye2XgbjEWku/iD
rLa2HByX2REOuiW+a+tbiyi+qlUKoRK6aMMZz6nsvYvYxeJnkHM1Athzo+u4SvuZavbMspuI9r5j
8X0K5HekfZr+UeApkup27hXMGBCmUdQsPOvAoqVAF3tuw33L/a0P2DPW3XQyvLVZuhFSF98J/0XV
UiRvF7cWLC3h2pK9nKEUPgok62U4g5dfVGnkzo60iUF8yFQK56XTcvl/cBIPDBrs+p8sr5lpE2bj
aJWtew56ZCYvO/pA9TrP8+fJDISuEyLmo4LyPdkgt7QwMFKWgAvwpIfABlH+Bw3DbA+e7cvsSFdY
VkeAp6joWcuGy0BmoHiR1tKwiSw29gtfWXp2Mlds9JMKeX+sO5FiBQ7i0WJgioW+jKzChUGaYcJu
dLGFn0Au15vifyQvlyEd5suVXF1ivsABGeVgJ78UKCdt8IUbLB2QoV490vEq+bMcb4QLg7+IGa/u
xx94KEPsan+1FbPeWLbiqbk1zwQhQ8oAnY8wPug92hEyu45C/a3xVWRegLlAvg/xLTIwsGUEUx1M
HdeJ8CzF40gdMQ1vi5NBpMvwdE7lkYxKAio5+fd164R3HVopMlTe3rw6pOz5ufgMCjJYbUVx9uhi
S/5H52OVkASO/Fim+e3nSJy+OuBDJlUnMfOIXBhbYApHqTkawpJ3TNSuSL9FkhkQalH+yY/mkfNX
cQ3GTBWvOONaBIH6dOT/RyirNN98uJVyMeqfCFyI8KzllQ7qq420pRqz28ZFvUmo0SYstAOUoRS1
K1bU36ChP/2q2UsdI24mkzlPyOLUyHfhjK3+x+x/eKDLw/Za7mFwACjXFoy9edtYJnFMiz9w/0r4
V7RCeHu/4nsAhkxdlnfBkdtlR3vJdou5NlHRGERRnCAxlPf8wxnhhqg7eb0XSJby+8QxcjXRFJeU
9asAQVbIPIyhwvLZ3s0nMzcKjPAzuuJu07b+ec6uR2KJWAGe3rV1rV820Hz1+A7xf9T3/O6fq6vE
jB94/9KidzW+Cu1OY5eTWMQ82MiSTVL9aZTSw3M0N4O5GvW/AE43oECju0oBo1acO7NrItlofDw4
ZsoZX6IPbJiUS3GUWNIuwOFto2nCx3+psXQAXTr5GHceurSacTzEn/O/qaTu0l9Gt0piV7UY1hJP
Q0m2loMcBMXfGAAgMmxUzOgHtxJ80qx8jPkJhQlfror3h8mNaJKAYuJBZE0Qt84YXC3CsaTyB5Ep
8DMfuRnrbQfd4k/plsIhOeaDhj/uT0SviD4tKR+oezEJ8pDd6DGfTwePTGD1n8LwtAB3AZkLeFZz
RdXRP6VKWVByrWoOWBRoSDlB39HKoPxqvRVfF+EyrMk97D9+8E/dmbQkIvBplhbIjiG6OAOZXPrO
V365CP0DysJguW/WNVlM7P2IFQwOenWYeAWjY1McA4rYLSNz5bJ+fqJffgoVelsEJfyB1WX8zzGL
AzPIlz5HYVTZegDxxauy4V1kIqDSRZqnkSq4il2q0Uk6hOf5Jeb7ViL05GgBLRKrSINXuGc599iz
kBfHG5hId5ph2cbRzqD1yK/wkmdfHInFEVlp6TvBV4/Gg7+ANzFKXIKBgcEDOfge1qz2mkfES5yR
tyIXl/oVmLdq3drhHRVpnUKUeuXi2Rvo8iC/N8sp24GWlJyRPzAXrbzi6SPYll8xLwlid8XH7rhM
ko3ls2/jkoKZ9FMSxojT9wopaHyOtmS8CnQ6FB/kZCxl9dqIBxOTezjsEDNV3hk9YUuvcPMt59O6
9PWa+YnxlqJDsXZqdZbQCtxxdQfUrqeKKoRNODMDOG3lF+JaqmSTAoU/2FUA/FPN62Au8YKQLxSz
c2dqfbR7vmw1SbaoEWZ1bcn5Vgbr7IhNi5Cqz85Cq5lACwpWKcdKoHzmlHi58icON/g//bjTNDsM
oWyy7QOMuY3jvcRaf1EdMcr96x4mL61l0Kj9k5KtOE+gK9ohihUnku6MKhJgh7EbqXeehq//skTh
DMxBusIWE7YR8ALRzlA8M9CouXga7ykyLY0syKe7fLLn7zU1DldIOx316dyzO8grt9FfBcMHqfiX
PZL8GLv4jTj9oukk8jdgeNFfCvj5OdOBmxCnok6CKlnq3KKQLK7V4NCdDu06+U0xauJyKbZje668
aH0JURfRQ3O4BFsQL3DxA3+jGPv8W2V0TtJEvUtIvV9D6BiYG7K+m7ueCDYTPSjEdonrBpnHmlix
Nj0wykHKxK1eNVg0seiytt+j9AZnxCgSvRIl4wYiRq+6CrcAERetrQlXUdgxO8fUAtCB/kQ/32qE
Cxr/rmOIf4giu3yp+QqIw2q5IbUThySDPu7mkQPYsluOtvbG0IsZ47jD35Q4jJH7rXqdhi25XWSa
tSzjSYoGcW/Owjq7TE5CuyJXw+7yFLrVMofKU8S/QpWvtcYeHBmNRZnum3xt0HpyBg+oi2yBdFLE
3gxpZ82lC5VnbH4Li7Mb/aOjgoQV7NJ0pAvr9GFe5PV7bmLrYT0GtqTRZgL0TOOLd59BosOFuPb7
xQApqF9jQqbHZ5CvWM8odSjkW2VJmVNgV0kJy5sz8+CxVN89/93MRidDFFf1jvkMD42inKPNqLdl
zSZxkfZb8Cwat5LVXAeOTyiksen64bWItypprK2rM5VD0QhvnZv+iVsCTVGy6vh7oWR5C1XHmE/B
ymXRXNcTbWOvV3AvwMJ8B8iaG6e12c04yOxS/TokrN87ig31l87D+quYmVH8UBczQwx4DEQZNt89
JRHumJaklQuPrBHOE7FUSveljgaaB/YHjihXSPp3anng6yJSs1PPJhoJKxLXMbqlDLleIAB0AcT1
D/noiMJenq82FIkhRwTafNHZJ7S1Yr/DK8xP1Yh3fq0CZp3cuK90XIfYZS+TtntiPie/A60mwgxh
kdK7hnPoOaZT5OtL7c8Uz8zi2g5jEa/zLqeBwto4U2MYauHFwjGW7kKiz9k02gyP0UVLXrT8rJSt
gUCXOxVt9rAqHkPKTpEHGeQ7rhngCLB8BKwdwHzayc6HXcU3GEuPQvekHCUWOz8qP7c9AhU7t/0d
aZYv2T6N7RSckjmCYj25nhPiZFrPPM+Ft3Ko9VSq48+KsSXGNNcsqPXkPQLrLD70IBr42nyA88gN
p0gQuupzCf0RmHzlzn7DUGSDOiY/hXt8jkyTB1SYjtztCv0FWL16cQkGj4X2xpWPGIrxHjKURWv3
yj5ivQEdgdIiI/h0UzykjwmTzZGVm4aUgMscRNIuAFAG3OGJnazdim+9/EmnDVaMUtls5KMWAolA
IXMq+M1Qm+1IqWLR0u/QZrNsNGAEu7IrynvKu/SiLqHZdPULYg4CXXfeAH/6yfYFPoEElhMmzbLg
FraT1olonviyrq38CGXBfzEyRHHw1Gl93kAeOt4Thx19e+xPWDdEx7thHtbnWDupeGvdxv/5yo5y
u/EFqj5XZ9Oz3kPkx9MAy+5TwsbeLq273wDS7WxJttubgP+YQgQpLUt/gjcWukMAWP2lUJ/5vxyC
xQ+OAA1/HDXGybC/u32pvYTyMkJAc1imfbBsi7YyI88lpjrhZHwxA85v0W+74Ydhll2vPEftVzS2
vO8DS+OxWSkCCEfhN7IeTH2y/oBMUOMg7+8KdMux3rF6g/CGpiLzwVnRYgEC4EzPZsEpC+gi5kpl
w2bE06/lPVoc8344YHcA5JQwYctZj3JyqhUZJhX7zPErnL8PXLOfeOAtY2cg7eyt77ZGp7uUcqe4
UqfMhaRjbefUU75fXsN8MFw3RzBwjIhgqVGwT+vmMfc1wvgR8h0vWdqMI3l41kb3MaLsOU2Tb4Yp
zZbpPq3tjna2RsZQ24KDK423EDdbBcRuPzDhhEJN1MR4ywl5x2W2o26nujKtj5TqmCFdu+LScJP8
l361yY5wUrRj9n0edjrDOn4TgjGWISB6gDX/MDh4827MReJITVp8iS0KsKsXYMKzOzaQlGoaOEVc
q4MtVrim4bhjf0L/w2U3xQQdnoeycgrJLe/5WaEJ69ictXI2T5yTSV4GA9mvsU4+9CG8Z8NbmNzg
GlaXvEQzrl5D9Yr1yGcVP661C4YAvAfTsqxdejz8EMuOOVx6n5B3eBHd6JrShwoUe13HDBsszwZT
V9T+TALnFWwzz8BMATRPbu5aRhxfZgcNtqtrCQCxJPJnrTyAMCD+SDpUz/GVGkirIY1ifuBMK+F7
KTNRKj9H8tZkAQMJEY1RilqbTg4QreTxqDgJArY5OB6SX284D+Kd8/KuXWN/g0nHv9yJ66BEdN7v
Zo8HboWeu71yfhXAolK3M2yN1lxR3zUPtsCW7KPwPSqqXWFkrXeEBmiYgFU3K59d+8vUbhQDLsm/
Kb6VdFCcF23jlJTFknT3Rpgo+rfOREC6q/9Uee9DzW4cKTtmqhMxusp4xz8ELrtI/KiZ0RFFfoh4
ov4GWR/TnoSsUsT0yoYUmwb9Yhjg54VnpLAoTsYfg9xhaUlucUxzChqpPlkdzad0U7HGE8YqKreU
rm+eL8wZv7YMdzbnVKXk9nQXnEvMYVC2r1j4qjpSBqdNKs0q+W2H9y3Z9Gh3Z3QAeC/2W1V6RCwQ
2moMIvXoC58e7zGrlvSQ0WYHvTuwAwEuoPa/ASepPPwNw11GnF5znCOK7IZDQKy3/4xZzZTmuzQO
HvDf4pq3wwK4gwUDiVWXscVuKyl8eETygI379kU8RjaaiJl2wVo5ZHsmP9sSXAYW08cgPDpwtJCG
VfNiIsM1BVQqbBxZ6qKfx/nO0i4FnhZ06gKTvadjcWKn4WFsHRG+j6jrm8JWImcyQYzNzJ2PXiYb
rjmROEKyaIHtJOafZ0tFU6Ej4TxBvVgGYBEJqdLBG0Wf7A3gjHBD/iTjXUMTaWTfk8/aYm0wthL8
G9MnC3V5HLyF2bNb30V0SoVdt/oiOwik2Bdfct/zjvMUmJXmpb7sAtDiFKzj1ugoRNUPhR9gRKGp
8K/U0LKEyrduHNKKJTahIEgRGgCx8aeGMivz9qJGAe5mDCn5+uPc7YqdWl04HQWFbcEA0/OH7X5D
Qs20E6Z7bP7GMsIMkNPVWUIqjtnyrbHUwnp1i6STRMZEg9mVhW+/GYprjdttYLbtyIy4WgjkI52j
eS5yEKbiHg3ODLjAlDodMAf9lZ/du+a3RcrHrW5E2/ie6NjMyXW+hhgqZiNrru6ZippA2rd0uKUb
nxVrHbAR8Zmyalm79AIOaeRIMHZIo+HrioNX+zANnBU/xpfaC5vaA8o8QzUikce+YhEXR3YBaMSE
XnI3wBH7T8Pn/kPYlCQMOsONAEyjJlg44sjVfik+odc9EsJPviwSW+jJL/yB833xNRXfClNf5Qv5
KPuKGN7bMdtmW1U+s7KRfqEPsMZBpcsr6PGK0r93Dkyc+lyhMCnJLkPrhnxRdjTvJkgHJd2K1sbH
R2UXGI0f2bVBKGRRxafbecIdU5Ga05EJSOfdkmpcdF/Fgw0Tg2LDgMToNMomj9iCrdDiy/5HUz8s
04dyGznDV5JLdgADz1xZ22k9PTxjYj4cLyn1JlzQpIEYDjcwQ2U5SNwid6w/7geWrZLNODzn+vOm
vxwyzBsqDASjIoNjCToMo/yi1R9eiElT3e5SfLfYf2mZQ7L2lHD90QYU2NXWX/F0o18vO9SztKY6
ax0LZhmLe7eN/HuqiLtE0E7FwFqgp+ueELeXAFzvAb/CFIIxCLNOn+52ku8hZCyDvIkNAzSLJ+W9
eMiN/2oaNLErbgA5/WTTrtJhymz99vpJ5tcN8e71xCNsgkCC10clhHePf+DWATPo/mVRz0zUyeBi
hHb0inkNl+XDdKa9AfRpabveCuYHzQnC/2GhdStQFCEWd+tAxSyVj5a5As8B2f40fhfo94k1YlI6
Hf1/mJej4GXiJWa3R2vk+MoqEW49LdOsVEV0NbJwzJOrZkQOXTOVYEMOMlcdCaQBvRATQ/WSK+fa
Zf/FkvaMt7rGBJMesyvzK7l/qdONKdkgrAcqX5QQofcB4YiumhED2hGTGkI+1/gRUttP3kq+i1Vq
lNitqU6ZeXbQYayXIJCaHDqICOgF2n3IkEgCmUoPyMi/nKXPBhHbWALy3Ri/kUPhDlthdxqYrxub
Kn4G1Q9jfOysKCOM8ZTJW1n7aRAwYdA0SltErxqcMvFbpUD86dYahyaROjzCrDyqyp4+tpu7EjzH
zEP5VwDPo/1kA3qklsDRHp8z0p6RXr+FyEH/7zU3ky8RqFxW3piYqm0pPtLeMbUH5jb9r8lv0ztI
1pP2DPSjOgNWPVSfAhEuKPhEG1YLx2Z02TGnwLp5mzAIQBX2IRkDYa1jiAfgrGZT7tKrj7Vpj+1x
TA+6txz6gseyJ2V0Dl+nLSRjdcVIvZ/ebXmUxY214HQrL237RVyUHD1H8ZTLW4WxHpnT3QtqIOHF
hLPuiXghK5hgFoGrmQXa0dOYcy2rk/cAFcJInLlcc53IgEq2Bmx9ejgayM6JSe5hfGN9iDL22E+K
b8V3NOQx1blBEqd1W6tytO8w/C3fGsRESPb5ekBFXz1SH90Wgd9bXgtykEhYxDl2MknhKA1URDKh
nscEzFpG5aqTMqf1GhMdPhnUwiLSt0gEDYQBlhZaexnKMqVP7g3QVEzW2AIxA5WRAQIvDz8C2pkM
j6VVrRPKMqQqHXvFe9r81t4O/nOqngg1x9GMab4lWQs/9lIPziSu93PettE9AjtdE4nz1/xo3S4w
3BjpA25G5n4qgtezwBQ52kTkY2c2FNAMMIKrQ1H8TE0bu8TYYjVeFlzd7M6bCWzgtt0LW1ybpKkQ
IxwjAgo/OIxX8Tpk4z2yUOPVvebhA0N9z64Gjgxfzghvj/SRB6x1ax0Yx2aijGqiI8tz3G/8DUm/
MYdhHeOYAXnSbjRuhubQL1bC3YjWPk5MYIkkW5anWb7JW1cSPUVJ8+CwHIp9TWEHEBVXdSiBm45P
IacHFuverotNCF+tdaN4WHz9e+afrJjIVePWyY/G8FXPI4102Pn85x7CewCTcth7/heirJb6kkCw
gwy5AknKAGs4+kR5J/SHGoGhJ3/XfDDIPz4r/0T6M9fj+DsAPdoYdIKBhQ6B0F20HVhEwoWJdq/X
PrDmlhrXmXCcp8iQHfj5d6m5DZSXRaNKXOj3GLw9BGyl7Q1/CrY1tdgADO+dBgkSfrwBOMYd7/U/
ETg7jzOANcIN/fbw8+Mey8pfupbqsu0bUFIbRQEAPhxhVAr5LZVGxJFfSNJBd+y8W4Rjq01tDw+1
Q1WQUyS7eYc+H/TYUdf/aThW408Jb1248V8TywSmtSxlka0r5g6DerfjPSQ6T3JNkxCfDcUwmWqc
1BHvCpQJjdeeT3qFPSWM1phOxxfjfa4oRqMpyU3ikwOxPfM7WL/WsNRnrNO01euVUv2OmH3Y2SQo
lqMLim4sJlJ5nLhPV8GIiAE9OWfzUxlAj6wGQBC5bc7WJTssITmvk3c0XhBxB+9R2JXZyysZ3uA+
YaeQ/EBFT964EvThV6ckS7YVXtyeEGv8FPlrDGhMvicReMjaynaqtJq2FWJ6ghQd/Wl2q3aLBS0m
VKBQCbjDa6k/E2ogE41Hl/30E1NGanKjIVvyu4v/BRh9kJxCDO7sceOP/zzpOx/+MV71PJnmw3R6
627KyFoQDKvgRYeHGDANXptW4Mi5O5LYSARJREMk1eM2i/x1nVnsWtB6EMzT+vuycBUqLgviS09K
Tk9lCdWQRwSks84IDiLZvCCxZBz0b3NTotrwFWHf3wqZronI6fSHr4hP6ac0j8GYN4C4pKhRITYL
FccmQMdgfheY0NcRLVGOHV2lp2XyC7dwVzR2bqAy6+fbxGw2FKthfUmbV4wma1838xPH2LDnq8ic
vPnSAreYFjl4l679qWQHDRLudO5TKPP/DMQHpXSulYcg7Fu3PzGJ5kmb9Yo9R7eulZ/WdDzvQJvn
8WhE++xb6Cc0WDQ2Y9yRRMUZF6FA6w8cK7txlHLpIca3iJChguAxWtURhDVp03YpHcsz3xomj9oW
6p48PaXlFwNgfoB7z7vj1v+YILN4E1tCLWhzOIrGQ4PUN9fBUPAEZFSqRbeqyr/haCi21DxwLLKU
aQmgElgJ1rsK20IXY1pEaob1KAfxXbw6SmLGKMOy38zW0UWSbukM+XKxpFyKAWSDZRIcTGQSgW/H
5s9U/nloaElSqfy7xuzBF2/ZNZmY1GHG1f66LxwqHjdTwmCvLz8b8AUSkzcqyIi9U+WKAD3Qx6RI
VRFHSP46NP4pkhvtcJJMjtK+gTKbKtU5U/cYM0tYugKvTKPfWoEsmCtjxqmx+xzuNWhakQzNP78i
vGgy6EAY0fNvFGiPkuYR6vjhCMidSQdv5SGyEjcsz275hY4rstNwguDXIBYr2vQEr1t/vDCUU6k7
sA1hvjx+SDi9zRevxjyqAHSENQxmOtBQyy1zWFrc0R7DUn8cqTL+KHHH+hJyTifZSp9zCYB/CEjW
50/wFfHm1hE2x0+ZP0lEWQzXZuRy5bRiTjJIm6A+R3xqnYLck+HrNgKTopEms+qk03ZACOHALgyN
vxZvJMCxwQcwUu0zPtG+qxYmGbR0K1z1QNEfDG1E9nvmrkzvYNlK1g7EQ+g178xZkw+c4Eg/2cqn
AYuRXzG78D7KOZoxAtFHnC26k8AnYAN+pxnouSGhd9WWjcObV/DWmtu821UgHkl/qFchfDIaCEth
xPAIIxGtE7HV24jX0iftJSJ/eJ1gdW42krIbEICGB+YOYkLW5Z/k30eD3MhPfBRN9CsYz1i4SCyD
iuQsg5T2W3cEEcyP+zGm+7JmVg+/vZvbwAI/lAyxrgsPxjzJVpgnH1CBxj+57gasKwkYxIDUTuzw
gJcRjyDhSuXizkivR+WRFAz3rzLEIu+F1QvDfvtdEXHl+7u5lmZkBRCjamzeboGxmsCGlwf1/5oO
NEccXklYY5QYMX0z83A7w7i0a+lb67IPWGwBdspzW81PCepUEiaCAfkBLTGIA4OamgBtdjhjeS8p
uyYDGRHpHJ5MzhAD2CjoGS+ekIlzAA0jVhwrvSQsUWI6lBuCiUJPlziwUGswx2ClMdpKCilf4wuK
gnveJlZ2kdxigIZGayyTlqYxYBMp743hPUVPnShJK1lJEm3pKiLL2Ch+QlY5SvqbxAj7+QLWryGF
C9R+KPMF2s9Tpn8Z4+Fx2arXLl2nBASAbukREEeIKJrqWyTbGN1aGPzk+UcirZvuIZac0a2th46w
FImrn64TuMlioTXnGBVzk7mWwjVNtZV+pcpNF3cIphIcVBNe7DkZ2MBD8U/8CH9Dgu2SeqdhGmX8
3YUqZytiXsar4/QVo9SY/mTOmnJN2l6uz7Ow5eTBKnvhukCLijXOimxAB6pPtcJO0JHQyck/+l4x
7NhJnQQmxN8Y/Qs8O4en/y/eC+8WJf+s7UESdvJw1BO7vQw/anzpf6I8ixOxsxMDjA+rkDdJT1wZ
3RCdjzwdpwjBkHGbZBaC//zFlXuKuWLYzvBANmmMg5qCDJqGAbh4GXoOYBaX0QMMk5DSLZJhKeJG
kMpbiiOZHK8eYC2+V2xme9Th8FDiw2wSzxAFBdwkN8P8NFFk3MRoRUBnonzFmIkI+EhgB0A9m2ke
5Dj5dyk7QFyuc+RRWyl3CZCa5A9PsvVVobqDZUvdEXkjs0QNaA0BwzjNgW9CFJs9L8ynmWZ8UmOH
8Up6Ct2xDrfkSTXdy8It4JAZ65f2IrNrqpFsfHT80wr4uTlVKgxuabUUuNxYgMtrCVcbCbItsc3o
5Do3D57Yk5l3EsnUiAzsF5nyVRCvrvMx1GimLP8z9h5QnpgfzZVcwupZPfAk1ZHXyXxOipvHVHDG
fTAYGe5avH3e5wiQOmMTZk9kuoMLe87BhsD/9Y2mF/ATuZniW2xdE/WNxt5A4cFQwCn4QqTaD7SC
kt/q3EekROC1QABswaLfNmyBWJmcy9Rml8n+T6RdiN19lZ3F/qbmdwFirsGGdwkhCqJBFZOpHa1S
xKNisU/m3ark9KxL6Y0HQG5u1j5Y3rWgPaVV3SCUCcJlvl9M2/4nyndVsjkPkjv8ieVB0Wbaf0mE
9enMrAf4zKNKkHLeMrQ6zEs4Exc1XpoRsmm812PGcTKskTcmiJDe3FwwVrxk2BozEe+RfGqYgGO0
mypGnzAGTW3VNX9e9uFbtJvdP4UXgCWgfwiTATYcuZAq3uJFMuyHjqECWvKYxTzS3KD8rnSml2Cb
kvngw/jvIslLO2vxAbYNxn7MWDWmOIYTHsCA5FBSB4xCKkp8w9VaEH1ERwD7XxfAcFUVIw857cWf
kj/aF3zllcnfzQQDZo9pfCTTZgLHQjdaeU+JBRJBE4mAqmpClPfBz89ep1qbhP0wsBeUhcLyveSn
z4buAKxzKTFeqXAqlVawUEWbnWCCmE+zlE0xnAw0u0QAHRpeSNmykHGB3Aon1tx7Dc96rXRrr9RW
ZohLvpuHMxEWYzaT+bsn3Fx5jekn/hkOOSEkeHut5u+UoJeGYwapupogaUPLtYtJLGKYMnZ33fXC
o9XaKBATuVoO4ak1861uPmKZUlbaVc8wOg/R8ldk1zcZlw48imkDsEEFBOcl+snbZBV0fw20IFm5
wZu2WG2yOqwjx8BobHacO0C/tYOl+7bu32J9DmtXOigMCOEl0qBR494azhw15E1bMk7bXOMGcL0d
Elc6OPqY2wFLkoYvh7fjcJEYqdyz4sagMn2p1boB2TTqH2V2jej28fh7zYq9hMnsKgYhofkQ0xc9
cw8j3yryR2o8BQtt2BOuTad81da+oJynasWrHxWLQTs08mb2EBBZtGy+WYibzT0KDiT17XBzf8Er
OMUQppjDJnDb+RN3Lk5L85sck8+iu6qvBGEOauZqFX2pjBxYStKig3kjXZTVCYygEwor4bCPEOHk
d85s7aPDe22v/6d5AjlC89IaF22Gou6zYZ2S9yDafiEhXbDbIFqH8jwnZuzXM0Fjp5EATJjif3Ml
Jsl8EUJHC191gYQS46CJ5oKymdkL8qSYw0JX1ypN7j6rKLTNcVcpjnoCupHBbNhp1lLHp37l/UrR
rjVXBnWzuBpMd3kynPEMnY0p/UsGsGmsGIJmS//W35qlkt7aajWjKsH1HpJ8W46OeFJfSG6RMoD4
HjkD1xF4PXQItMYMR0ntXeq3CvlhuUIKEgYO6EiSqlaIcUeAlcBxEajUSD4dhdktK2zrbQxrZd1/
T/OcGnM7IMY5ggxoQoJjixX0m8khnkB67gpgLzoNvrbNNqfcvQQbdjVLdNrVRkKj0WxZDSTyJxep
LD1ZjdXtig0kQyH8O9ozdRTtEnzNEhkFz0L59MgV5o3/hOmU3gmqVa3T+EPFocmbpl5q33K8y56x
CxY7nRecMNiMZDW+5h56y0MftqpghxS8eJrjo7Fm4cNn3VYbpLLWuDEk5oVbMiX8ZjMvyZ+6+M1W
ZjgwO3ZLnpp25BaE2qiskeNLTnDcpyzft1q6KfeMkkbbgT7FoS6sRShGCBJWCrGri9BzGkSQyQ4T
4IyifrCYtWJXF1bRGld2e6Ov8Oq7kBJft+i/VbJ7lBPeB2BF6q7HCUfsKyMDCCs3UCzERVFq/s30
SJxyrS0xEgWw4bDRVhPCZOcUh4rBybgL8w2MaV1zhcGtJmhY26i6srwwu5dsbpjCzqtlFLSEkqCr
ilHco385B+SPsttmIo1OlI27jNQZ90r6aINjJLk02Yj6eeIwWU6sFWYHVwy3SPCe/nAL4cohuuSH
pjVK+3+osfDxC7bQblJkzyA+Ru8+PvP/SDqvJlXVNAr/IqrI4VYJ5qyt3lC27QZEMpJ+/TycuZmZ
mtrn9G6F73vDWs/i6LGI2/ZQNhCJhQmwQu+MEWFvvf+C57dHtckWMmH4p/b/Mp/9mSHbJacOiQDg
MzOmd1vpERc3TbyrwjrYFXxr2DkO8OKn+NNmNH98xElHHfhFtgez24MBhv61LKlKsEUtVFRAlnJi
3zOp5AkzFt0kSGlWDTvrjtpJDmHW7YyoP3QxYpBHFTrByTq3N6g91KAi9Tlo32eFEgNZhehh60pu
EmUBWnSWS0x8aYYvjUk1Nv1W88+bber3gHS4GwirdUmPEy5+uZVwckB2EZaZMNM24rZ3N8zUL98t
20sLrg1LKYqtUc3mxZQ+MIoYATJTsjkhYIf01VHSeILSQ0TPjvXygz+CAQRZj3BdPXpxKEB7Y436
iRtemSsDPTCxtrNUW2blLCn2Mti7kLsNwQMtrrWU7i1qa7B9k+j0BaVs/hb+iWFib0OfRd4FfBml
nOZ2rPSuSIvkVbpv4uX3WP2hihjFljkv1Q7qcLjp7T4+NI9O3gv89in5FhOy6ng4Soaq8ZFRM8z4
KCWHifArayLxEP7oZ16YasXGO8U/YzCD4aRc5vGGkdlACJGx5gCWP5ioqBy7kyX160rHenzp5OU7
w6VeaNw+QLPwVlpUoVBis+5fWyx8Y9TeuFq+EtBtNcSjqOP7j2BZ35KzMkYZ4r8GaWNikWKxmwsT
yVz5pOmxB2WD++H/F3lDllG6J51gfK24IvSt2b1qBNsaxdcbx4JCyBVrzeb1lq6oolrYFcYP+/dO
ukqxp4mkMsORIVmjbTfsRILPoUQ0oZ0/cAfW3100yiD4WIn+a6hiFCZxPDIolzousWnG5gd1/ZUe
gqeXucQAD9M6Mp/viZ/qwdksSXcCLMqSFkUcLDGePmqx7GahANDxtWMuQQdxM0kMYW2ojsPf9lGU
e2QDFb3uL/LPEGUssyyhtUfs7AfImq6+BuVWfxYfRpTCjuMGWBm2hmFvPSo+mV8QqL1/odTQePJo
0H7zJYUcNrmn/iwv8d+XcpBLD/MejWYGSpA5We82LwVIRAP6ew43SSwW3T1cMhtQU0Y5jKr1B4tn
nOlffV4u6kd5YcSEUgqlW1LNxSfRMPUFUjwJvP6tBS8lUmdOmSlOox3CcibAG/S6zIQaRvoMTcHi
jVQ4urYNI6+03H1DOBfU0y2NEVMDQho+E2HP5wu+GYhuS0716vuUryh4mbsWeMgy4VcQ7yCQmcrD
EFVxOhrF5a2nMyTYqvpSr+lomyqzV0k3HogSxJVLDfZbx1riJSmMAI9Y3+6XYHssp3wkc5xf7U3p
HJCARLRjMCwvNGmL9F+iPH1p5F2/oTT2bt4i6r4be3z4DPOtWZ0vfWbm5gxhpMkty7mnQ0wk4z2F
TgotDNVjxSPwmXUXbBYdPw6MeqE5enwfaL0sGO1TwNrKRJ43qCy8vHnw4VZM78EfUtdnD066KvII
cgdQl2cvzldMSqzAUCYDDPnLfykioen3dHGkHE60X8iBw6F9QhOlB0DNj8JRWDSvjDbxGF31mokM
PiBwU5P6Iqt/aE3xwMpHypVG9eS/7MoXDGyxePLzKX0DxzrwQMXnIkCayh/84RvYgQ6n6uLiMPNF
dy5uAlmpJO8MDnNT+jeqAv6iFiFpEwmBOstizjUittat6tTfMyOkUVa5Vn9GXNIyhC4La6GdQdyo
yRugCm2vNR1mu41jN5TnRv8gfFVj9kkrF0fYI4FTs9LPuRGf7MSZgIZLkpPqmclDzjgs7889tqcp
aXmYhYxFqx/4n2i1xWDJER39Cfv+41KVVlfurPaa9Bt1K+wxUc2Nub4x5qRFLPIDVB7MkVI8gy2v
ySet+h39dywNSeJATMB8E/YNV888O7Nlg/WUvCAXN0vTVk80elANkDkiBkeBwTizcPnlwEkgvh0e
7DpQ0WUePgsF55rCxKmzO+OKq48n/028AHrd/MmlwJ1lPUhOzmf9HxeWsS9WDe6kleIRFH/I5Ud/
Q5Jxaa8cQOQyRn9sskFFPm5svMDWv1d1j+PLZugB+x2SxIhw5NRGDme5MJAHsn7AS0CPYIaDqPTK
HUBPm9h5i20bwFp3xqm0QOXPBS34R/+ZnEJcKKqDUt2c8k3T//VP/ThS7mkLrI/DszuCjNRdQmnF
Wh6OEBnOc/MWgN0wUSXdqxcTqVDzSJXTCBCqdiG+A3GXGc7zM+HhaBxpwdOrjWopY53+MHIqACww
vUfRoh66PdnKhTdsGA40cO06u7D1G5OThfSP0B6n8LBjj93ZugE3iJzVcNQ/bEBeRmjRKdvHC6h2
GgxMxgH+IVqVl9FK7CHULlxmhFQS7OKcxiHw8cWEa0PnQiextzyBh2HCkGnPTK55sSu3w8sPzsUV
W6L1P9G33zPKyNTBwQkuh5Sa6Tw4x6uGvexkIKPRgnpixZvvlkdm9f5H1GUzI0CCI90Bwwf6qceo
t3RWXBv4PfmiH3xwo6hqbfDFFXDV1+SB2pBRiHRc9gkxY0jimBS5Rb1M0aOU8qK7EEC0hcDFPQlb
Jt8zXN9RhCOd95tdD8oT89TJ+PdWFl010VkJ8FW8dChAVwyXKPTkZsNitOiXn3L1PVFSb5rqWQSQ
ngDGO9EtPWDZH3gs8qWpXnBMZfW8FB10OzEACKNYZek1SfZfUqoyoIj+PqcrS0xMsfRpvmvOanWp
G/9ipuGBftGKjZ9vy+q5KYu/ulHI6QFcWR+wTWSMHc2yR4J3CMOtwgsPzqEo7iA/v1whZm0fEmLf
nHBbkpEM+e/1caOF4GgOOj+b3cMJq9iwkPa8Nj4lgOKy2/CQ0gOEnWZzXE2GB5zNQeQmMfpL3Mqc
iStSKQqTHbWTzS4DVqsajrJd4UODOPRZvJRi3S6UeW9MZrZpAlibkfhFKRhDh0TjvTY2FXs6F4yR
ljllOK1VWmy3mJc0bQvi8Tjp4qm1E5cKc6fcAwbjg4IelYgrnjrUc41LSElBn6HOAYQCxqpVJicb
ai7zS1tL9hgRrK1E5tI2z18gt/DymMYvcS3hhvZDSKiX55DhOiLLCAm58ZeR+bT8DmvUIqdLB00K
hfC97797qmZy4nKuI+hVTnaqdpliJ58V8nHx10d4y77BOCZo0pnWSK6mbkCWANcKSz4m+8vWs6cc
9A9FvkjBLIR/kGiI2W3yldTrm54BjNjxxuJ8hCGEASTUGKAK/4J425c/Uoz/Qrxm3DjqtsN1QuC0
yodHs3fHtsa6d5Zs0RJOmvzMVJ7UtWbPlCEQVvxbvtEtzsBIe/mZdzH/XIrPvjmDAV4ytibQm+te
AT1NfuJw+IzRTD0BMR3spMnomyARAqbUBKUjoqCBlpq1Q7KBSzfABOQP7wVmPu/TKPgir4g1M8Kd
aB6cWIcBamW2TiEygSIZzUe4lIvgTsSRA3OWeTqnLlUeHlSFCeu0lJYqiBPWrsOMPa01hi+YMixr
ZGBuf4qvqHyeWfzzjlYCS268l8NZ7dkgjqleTCGxMTZ73WAPvoS0wTIeKVt9iedE4xS2xhjM0b9L
/5dfgy4H7lE/DVGkMyKdCNvAXEYHPfEMn5jWaWmtsje8H6/n78WqcjL8IbdiDUe0y2RxIy2aKB4I
uDpjF+Wg3rkXkRMA7ikt/LRQODxrJqAesEjJ3AI8iYKS6EpH5uPdQA3FJvR5XyoSJXIn3r7DV93c
5O4v6FdZbivnGovGLHRQXoW4clbwrxCLIuKNU7eAIALhCus7WRCcbiwWAnAk8IB/GNyMYxEST/JN
h6zuN42eqr6gIw1bWASL8lXldtds8W9E9UzTriFrP5wXpBkiVc3sHGLvqRxjh2HR7zJtPSC2Sbl2
qF5s3ZMw9j+YmX8uGkLs2rGuJf4pghlDJ8pt4yYfpGN40gfEVJhBXN5SyjmdrRcKFSbAfAkuEqIB
z/eEL1KlTxmDeGCy0f6Qmep+Z7DsJrBU8CWgM/1t3huMOC4tbuRgG0hpirEU5Rs5wKVXOWz9clva
MdlspIm/Zu/6hnOB7h3ZNt89z3o4qXd17XS9K2BmmwY/tCmVq1FGmkdx9Itc0eZaA4wmoPVc8sia
Negkjgb8+qYbLEtFhGpHpGhiumyH2fUz157IjMJ+mVxkbZ9e2csgYORb70oW5UwRvuz4LEbRBLL4
s5yd6IA6QJoaylG7jZ8foVD/Ai5NTFkExkFWV+barR1pW5gCptKuxBC2x91IPKDvFQdQcQsp3caj
Q4zZsR4S7MNu8zseelYNe9vJ/slr6mGqWBYfLXQg/vnm4zb9MQr3hjmXci4Tvk67EWbCkloJtgxO
G8mrmKVNEDBgM6DIucj6SSyPxY+IqoQTjnqLYBWw8SgWPD40C68Jt9+iBqZ9aKgplJ3wgTlA2XWT
mE7twEBxi0UoRVDZYPK0ka+Vxjxlm7MsflgY9/++j/wKqIo+ddaR2IhwhrOFiSiWrMyp1WdzVZ1Q
cRTCW+AbMnv9IBuiRJ4p9fLr9cpSRLD8XcHx4Sz4x+OVOSiuok0vc1mSbkg05A4lM0UfC5bGCWEw
8UagqI5sQ1m1+U4U+YMtHsWnBrCPddI0gyzmIn7qTvo/OUbe4UbtG+sPzNCSU5NhnpFswoDc23PY
80QDxgSkr3xPuS0abgACVM44x2yZfhgvql3b62vpSn/xr7+BZCTeC2lusGxGDs1+FCpydUYvWFPF
htjBThlNDbych3RK8J7+UTXRdnEW0nEyucA4lvSsjmgeuOIQB1HjCa+evx8BMjylrC+3JZwI42om
kJk4A8s/3Vw2p6RZIW7BQvJmbYtZbKJnRN15UNJqVy7PsEvjgyquUzSdCP3o/tm0oWYpEEyVK2Em
4thuxxWqhV6qRzSOrnsKtGjx4QLg1ZOn5mfSre46tcMqPSYv/RZ5+gnQG0UH175XLgWHRT/qZwSs
HcT6N8m3u3hBKemEny1AGKg5ny9Nwq455Tswe3rI2u/WmrZ8Ecb11G2MR9gE/fmzU3H146Gx5kG+
zDhQHto1xr0kzrphoz3ZchE8Lk8yzi4WwCZjfC488I4TqMBHzjJGAcJxYMk0h8ezkeABMKEenOxR
U8jBOXG+2Mib1RDa4U5HCbVF09S7X+frhDxhjc3xDziRvovDrLbNfbpSGRZh1mFM5X5WKXsx1QP0
4yi9azzfzBkiUArE3f8TjsEDDTEdTI4AfdpO+ynufUbVkkcw0RYWF66a9j6WBJ3yFLNnFZluLv0T
YSUJ8WJgL5uRHaQpTsqvEzOzbp8pKwqVkW+Soq/GA6Feo5JBFJC6DrgudGj50MszmBwDzf/3r9f3
DWHzicjXEBgYYl9BV2Ns5AsKDNZQTLNRRcYas875u+LTmMHXXXaQVrA3ef8VXQWGE2sLtzf7oesy
wKG8177iqiyuIrB+4Y90HT9WWvGJn+7K7khwiik6gv+nVpvPe6MD7tNA82AgmjFiQxwBofAc41+C
scbLbq5JgaNqYp3yflaQ2dE8BqQW8y563HlLy6Z5TR6mMo/UB8y27M0+FrMmwthxrcE8rpjpPQKh
XceZmk4trL2oJNu9cBpdwO2atCXERBC7IYTYGvTPYwusmLndlzC5nMOlxMzAfjg7ayJRCocwwJLK
QRL+UUR82jnXKx5n6l+gTMFKIwOydr5HC+sc5zmFrvK2mVtyEfjRvMe1FDrcEOUf8/osWkGyYTty
LJnG59PP7a05LbYlfzUiqb4rSeHuXeOQ0fdRtkMoWkmLSmNYx3Ug//n9WpI3/BIwHYf2xD3Pae3f
ud3Y3b1RJjj9Lw3QTKxsJiqIQqEoUR3VSO/dMN+PGRwtCaJjw8IYlnO9ib0uh1Ngw00BnTDlum1/
Mn3Bo1Xz8LYeBFXKOabtcF/SRWanwKMd8qkS3LrWNiZIbx1c1JhhnM3nLnr1yirXPGLuhyCGdJZL
KzS10ZsBHrTaTXwImfFNwzl1HRJtL2Ufh3XEMbn+XeSAk2rVov1chXQ4HLWTGik37D/6LnDOJERw
qYzXxtQWF3I/QYV1QGNyltudMG4pWVe4JqbVyYVgB+HJpd/K7iey72CbaiYZLooU8Z94wUSpKdyJ
1ax8STCuGEV7fjVVNyxxaif6l7AKfoYrkZMYo0SrX3UvOGiyLSDb4ibDl+6KooM5HipsS372mJWB
LwF1KDOHOyoxAxnLlW9Gg+90lJgQAgdQuSZm/Xvvh25gt6NSBGMG405EQs7o+rlW8ULaErvFPooC
UlEdc2+lJ3RghYxAEgwKBsKjXhxEzhLBJRqA02PP5rqCuZperR1zYeRK33/NsAz4IKF9TmBTuTU3
COdeaCvPDDV0huL5S0oRpBHEPxyhDNtiKLhQkLiRnObtYYHP0Gkkjnnnezo1JsdXTmYDvbCM5BjR
OfccycUgxB3ymhqZO2bClJAENzjltPLxLBrW+ZWzKtpw1agwuyfJOnLaVzBj2Gqc+ZH0xdFUZflm
ywO2US98xtTX38ldRIIyyQsydscc3A+KRPA1VPO1Z+VrPEQsECr0AvwrhnilchOZGMOHWYTyn26E
Z2wa2PlVlxZI2VYibLml6eAj4/H8/oibnDUV4SOOYIfrbtcwmbMRjL2RoyDd1ZfKte0ncJmVLzoR
N3p0R2MsMERPPgTqjGhjCUwjjES4dCRzFKhEFnp7qto1C1+CvOoTDh1qCrToPkDKTQlTA+7m3t9x
gRspQmamxrYmHuoE768D0TQPdgRj6S+ZfFao3KcQNb4K/OxPhx4kry32h29Wi6nBFupBz9FKsxh2
vV0w41sHwqtSj92vqrC/nihLnQwMYO0kWVUQUXXs/EgG0UzwTKeaU2LVpGKW853JzErDCxK1SMSu
X8Q43ZhMKWFryF8+KRPcjNhE+GJLpCLfseZlwk8XOvg50r17Bxoj9J3310R9mzi+BfiPLbX6wkSU
CY5S7JuuWDNAa8JV/RbmEnCsTirJRY3pmwD6BOthoOGhvidu6cv9JSqnfMXEdphJ/JnoSyMrAfKC
1dcyrsCabFtHBcxr82MYnshlm4g3ck3EtdUhQITvgP4lJ9jwS89q4TkWUe5HnxcoJZXzIb9XDLbl
Y5oeRJyLXzYx2QIlxscABMdbnwqsVywCXyg9u13AI9CAMKkDQJ/U2ggqfc2OyiPsYDbSJOy10+Vb
BybLrqHxZ1W8j9iTf9bDjf8QR+9jAK0NpFTwlyhzUXwQoSeBmGp5hXJMER9/S+nkL8zEI+icVzUh
M7X26s8hS+pNi3xJlviFT9LcIuw02gT8zGEAYEnN+lEo4AzLFQk6D5gwmMewZhvxxT39L9WHrYrE
zaA0l5Ar4Qr8FHZdLJQftJtWatJsz3qX5DWO25eSHLgE+NvA+WGoKS6BNdVYGKR9lu81acGCrAhm
jNHNYobCHs0dgezVyRIcxjAi6j0GMxnWeDQl6Spj1shP5KwyTC/tjwoZePg3sx238BuRu+HmUADK
81AU06IvYU1hPZtWUu0G4qksb4OKs48Rk4myQPymx5iJraDTpjctw9ts1XG1VCYhwgYmOeS2wiJr
m2VtzsWxCTcFt2IIJ1vyWhf7k69384B3XCf+MmZf+sXJwmo31A4ZC9Qu4HznqTLCL3NBdvhS7AaI
EPW9iHaHO0/gEIE6E/bpVDhmavzvU+zFoafiCedxx3SpBtiSs2pAW1WwaElv1gjSUN1qmKly7L7V
hKfFt1UBOU+bXdR0XDYzTLu9P6Ebiv8CcS9XDz/ytwIMCCv/zD/scQypQ0ozE0gJLTDUGMJm0Ik2
UgncgXRbI9ujQejhNBKzqq4HAWdt5yEcFE5+cBOYzsZ7ei7LDoofy+fpwJUAeIAYr3w2GBbCNfas
JiOHhjfk89urZM5BwTEIdQNtzIKeC+ndLarfNrwF/Gt94Bea9wFIfi7TQ6zMiBShGpyAseY+l/hs
gr8vkquA7BoOrJJxJZQFSGRQqDYcpmV1HWva0eMQUoLzJtLSCfDdk56xo7BKeFOzN84q6WWUxFww
Ad21wS1cvym4eF0ZuCQSyi42vxYPIVdnprZu0FqUDYJroMzrfwuYmOHbcCJCkK2/HvrMWNOiXM8T
KgfEbbo0LPLh2im0QTBXTZdfJeAcK5j7TjiYuOka4VXEsWdipCnScM5HCIo7bi8pU0FdDr2wugdb
kNPj3I5ZM9AWURtV6kd9k2cPBgj9Z0+h3AM5nwCT59Zo34uk3lXds2nWinVRkBrGRFA2ZJbVW6op
qAKhabG4AvEOU5cZZUoktybga3lvYomX1h8TucNp18zqhiSJwKmBRCsfBoyEB6fzdPjaxXAo35fG
QmHJEC4uBOAXmP1npUpGxYf8q/dSaGYA2QVmpFDV6+4kJvvKuo+fKQoi9pzi2VRmhraR3vYHoi8M
82zFmj4MXvRhXlR6lIYlM3KVqlCLAXn6bk0+Mi7z9KCkK/0N9O1aYYq5txRKWnPDrJak66L/K9I5
Q6xQmJcUxrDtOWb0BTA7EEP6ljFx+bUNlpbjw8OEr41nX4d+CoWitCxmnys41AqTd88Y7C+NV3jU
AF5bR3xZYGDZgZ3YLxmTgUDAyP1XLQPXwD61tk6t6So7cYOSbVCeMb9oI7OSgCgdKDOSbVQJzeme
WvMregkm+7rfBECX5On3Bw78H7YyQYcHZNfY2w/s7C0aReIcJki4cTh39NpcTUU/z5u5DFMEXzEH
QFYhm4b7S6ztpZi9Ud2wE5RXoWSrpktclpC53DDrHJUyRcR90Fdi9mNETpK8WoSLg/oUOemOYbaN
x0EbHP76EAK2zDdlvIqpJAuSPIRtXs/IRwIom2oPkUhp12oWQYK+gEn4zCrW9cjM8tGfcqdS29F3
DUg62QU3No7FYRVDsxmOeccsv5pZJGnUq5oIe3wYdL7C9iPbIVgFmKZmvtLAAyjIQVSpdA1MlRCt
GPbp+lJlF7ql6h67Z+A5yKX9e/clFWiYGVvlfZci9HBoUeV/MluaYNTb1AsmI/Tfb6NnUk8VPb5D
74XIVC2GzRkyQcbQUroDVYHWb4zozD/S1VjRGXgTgicyNP/Q9mdsod80UQRYJhaPQDza1mkQqCEV
Hn3KBn/xpo0XNwynmvkQ/grC2hAW2GZTKhm9dyKdrivFKhrbZaWhV+Zx6wrCdP5q8xzykEssjEQL
ntJG/iykhMwX5mUX7Ueql/48t36aaS+yPIVOygIBQtaUFUoUvMyIo40KWUtyr9TuxhewRKjZCBbE
SbB+vVssGMRg6Ls+mJVL0lm/1qrqbz7jVIJLaQBN/NU6c5pKXmNGOBhUXEp5usctf3Usj3Xiomxh
+uMkskcecELj1p9NBvTMwg4lYyqz3DAwaz8zWVxr5jO8iogOfwvdtqp9aHgnOUJJu8avhwT63SKV
+OnZ5zFHUJiK0lRipCtHTlR2IMilpkTt1LnY7nPiaqv3UyNvYtENK+lXEce9OMwwEmFvkEq/DM3k
c5s+ItmF8KBFLql3MqZVxPPDZ62wRMvnQEqniYG2Z070lhMRFscekMdJVI/Mf5BIBrhntOFPJt2G
fCR1l4on1fBi1bGALuVOVyLORVnH49OzdrD7wK1XBrA6ymzH+s5CffblyF18IYgCWwJwGbiKyIHh
GdB6EGM2GQWEIwubAON6vjXrQy4s4vZc10hlRYwnQFcs1qjv/KS0KcP61CtSuCSk+LoDksQPy1gQ
nNK5Vn4i81SRbZYi4K9zDTUUutv6Hz3ap99kyT8jeKTmb26dU5HsRXRvYvZSQMUls/IDgG1ap+sE
ox3CpGggJdkdjdTsqFBAWivtV6/vCMr7mHfYFeB19XvG68G0w8ui8g3G9V2ol5+OMmQW9/gFRsw4
T0zn8zhOvipmO1ei+Xqjpbj00auuvCJ+hd/l21r0GJpZH2o8+TeThLCGOWILiQlXzra09tpS8ecE
nVm5LX+3hoyp0knNV79OXbY+A83xPHe/n3m0HKfo4UpbGg1OEJinZz/epOYdeLYi8GISZVH/ZT6F
fBg/euGoGId3z3sWny2ktQKGuh+k5D1Dog8AUm9MrbYJSU+8BIWQyTbHw3BtoGFjYKb450zxsg6p
G2ouL2eMshUZmn9wOnJO5cshPhsuzO1qw50FOEDASIXb3WWap+PWJoCGvFTlhBZX4VrbqpCQlOFo
wi+arnmpImndAX4VJ8NPM0edX2Evm+CLHtTVUK7N/vytntlnXjFnGOfXpekmyaL0vbEBrH6LeO5L
e/M+nvZfb6SIqHZN0I2Kqe4i1lizD2yRmWASdTTJrKOfOMRmpAOmkDMjeCs6JI/xnNUFklHZ0HIQ
69FVQIs4LPuBcmpGexigoQE8WdFvXsF3FKARWMCD0CwGNAHziBxbvjHVNtwPWp+1Go/fstgc7u+T
uS7d0NNW2ZQnTeY00paf7Rxti5i5QbGiOpeNpfRZUXYTmMFt3wNxJaqkfjbCVhXnAepHbZYj8AIq
rbEKWjRcTQSjossyKbH+ikvsb4xxUh8IR+bSCsSOdRk5uCQVd6vnq7o+lvW+4lS6vBWbyZ2y0Ie7
CLKS54CpfOtl+3ArgIWZfDdU9m+JnhLGAb+o8VxzoIrveYebGykeQEl/WwZep7zyEV1TXXVc/EEC
Qi+G7EEfzZmcf4sJnjCbUqQcNnSwgsj9VLq8JLLk6SzAx2/HL3CWAdpVvfh7a5Ujei/46ZWPo4lM
a/PUfrcYQsjHCLf+B+h3eTSDI2FI9VFcM5sORIYtUHlY2prMCQ4sq91g2TvkcU/v2K7n2pZqjRJO
9+KLvhe26+jSXfU9cs9NP+0Xute52BA8tvaT12vnCXfEMLDeTsR7TQ/ojsPJ8wnFwPEEBuW+DRvI
rhmVh8eM3SsB4WXpJOlTZuyzR3ZO/3fpTr3KQn+iK0u0WFCpAAePI3WdLmHihhwoDGhp+XgcV514
ZDLwBQ82/jUkxKUJgKBZD6qYV7P1LIBhOaXATv3HgL0oKRuNf8b7UNZYdCbEbHGG7H+ppeU5e+eI
cyp6QK7FAPi9yvVTBh5JRcL+IwZ/SdipOVt2xS0wr9oodu59W3JZs8VkscLjcoUS/sukQ8x67bku
uVjIV9FmF8F322mi4wVciSSk4bPRXDL6LlihqGiG0xe9GlniMawBBJ7E7im/qrnkeVYN1DsVy8Rg
aS4anC755MrTavAsfCe/4deLrSkMdxaR3K1cB5Fl86oLNaA4bIF8yqFdPOp5JpF6sODw0TMv6M7f
A1s84xewlRddGP1lB9Z1hKBOyBDszHnV2RgOqd0+rHYnyaa/GFexeYT1rBOgap31/kyU8SEGGa/s
mY+gKIdzc2nxxfnSLeSw8n8+3TIzlkV7blnytLz16B6N5Qh8f0gF3YO6fxO8gtfQmhEVL1wzZf+O
vPS7RBRC3mEy61Zon5FYfs+jWWxesvrYwFKYy85377dr8wG8kbuWL7/dQL2jRkK7w3Hn3MPqlGsv
DSNnZ/3WyhiiKDFzyotbgobNDPZc6Daz/P+OH01zFHknJdN3ZPsScQp8Cy6ZkAWrF6AnVU4hcmOt
knZLGmODV8Tgg2N9xl2YsaPE1IppUfLQdVbwyYrPAqgE1aRYr5g6tRc49Ayfau9+bUbaC0mMmlsq
/0Iq3Zbwik/JUzMgEeRs1MN55Q14IjfMy9P5t15FG7F8lqTXqqMbkZ/YlXsFREuqAUhhAQx71hUJ
yPnRKq74bGl1R+qQj9XZDcPtVvCnFsHDsN2fNUMpH7mm7B8L3SWwYENWRXzXyhPbQO48W6BNqm44
Ogr2bKM46suDLc8EJNbgzEYp5Q8FX7aWfmrx//tElZimY7I3kXxSVoXl4ivPLc6EivAJ0+bbkXhD
YvjBT55WjQYZHWJ3Df2ZyCo9rTz2SI3m+LRBAK/anSJDNfjXtrfSOunNDCIA8Ipomlf7ZtVoF0M8
lu/HEOxy7Z+e/ITapTMO4ftgCFthwFI3wcrGcfjyP/hKXXMhMsVQRuiFzhyXow0ZCzqjaEYgDOl3
mCvyZXLgv+Pi3ztylGWBXZXkC7spFixWk+qR38hGIo+TbHWa4JXlmq8i46JNDhdeBDZ4HJysOMtd
3KwoUC6DbV2jmf6gTe+IMuun6kXAdHoJNRo1juI1lz7dxjsE26FMs2FKWktrAe8QflOCaupnGFxE
Vqf8dOWXyiFYYOn7qDMgI2btDsNPwltZwN6FSU3JpbLi7ycBWiRXIrBedyq8UOqt1FbVxuKDL5FJ
m8WLLYzMb6nrJkwy1nrjfbuKqgcGfuhsf2V6qut46n/mlFEBP8Z4lqM5IF9eORI3GqYX9mA/FUTk
4afsl4r+yksHHy5oZ+cj2m03p+tsxL+vukxZ93/eCCbcEHvAoKhTv5tzz/r6sX33FOdvBgJTMqWj
eypMtVkpANpDnk/mJlcCklsKeQq8bkJgqpDuGaY4ITRtnMGokmU8K2W5iNjpsPeKHM1VrDnrZUon
n0DO9RA+5BzD/daXSf8xAFATdL2mQP3SDpBfHILgxRT+VU8mOM58W78PenCiMOJxCkPLCWZZTik4
B1VVZZ562XLn6K1jYgnmWxR40ytXJsSQr8wR1+2lYhSqOSm+CfgYHTntOocf4MQkxDyGVO4sseAN
HhY9oqE62vucE5mq87sJ2JqJkdy0cP0YBgKxrMJ1nd3k9zzjQXtwDdc4PHizCL3R41fLSvhPH/b0
APnfF5J5wJERmgeGdWOqBiOed7A00hFXegqQEiM4VUd5LcP11H/Qoue3dMs0vGAebG38v/cv87I3
4jEyLd6IgOd5+8yZfhrJ/PPb0jlLypp3r8xJd5plwV8lH01xGSs/PVMk/GZjgD2CeQxd4nsj9Qej
e5bQAvvDmFgTZYzQeNEXKumDhNuocwSV33HeQF+LSoDyo9HvwV3CIsCDQIXfx8s6t1NUfNPoLhdn
M4wQMN/ebokf0CinJL/0xm784HCpR5X95pzXtAv/hz/+k3iNK89E25DCajizZklWcng0VEQI1bog
15UDTJoA7R4zrKXSM2bq9LQ1WUmhQpuGYCuqecLDbTfSwXxwffBh1iTcho6/lo7yPdxpM5MSa85f
+EMRM4fkQ6QYH2ubLX0PtBwGWpAYGomL86J2y/kHihPDDiALOI+RF059PvwwWNL2ovoS386diTw/
Wwz2io3lzBP7RSVeCWr9kOXERuW75K4qK09MZq2yrodxP8JORbFF024wQM8Nl8tbslyErnZ447iJ
lWsgOnJzJ6yyPweANLtH3i8R9KjBXr2glGgPcXgsqHAYvmjgK6IHZlxzONEl4PpjuhB6GIl9eV0o
bhTOkVvwr03SH1pM3Rz/YI86N/wZ5jjhORI/wYXCUdQ7vlGw2Vt0tbjBRzE/t+eVcy5lUL/qaUlO
LIRLjTKUry1AG9eqJ8pzTYVEizLsmYg0yqg85+F70h3LrbbEYGyBo1ZmlYZcYkq6AWCACQtjqvL8
Rk9H8V4G/yPpvLYUx5Io+kVaS968ghwS3iQJL1ppSGSRR4Kv763qmenp6uysLBDSvXEjztln2q95
+BtroSgoF/NlApKVKZIB2wQgHCkePKjQOi8REx/Qvh8VYlvTFxiwrbpFD+59SmvDOQ3icfFJgAgZ
0MKK3FIO9l/s5BV42Q7f+KL/uuuESbhpt9ApsCoaW/SBWRYRB1XKciT2rfcE3M7/SFO5vh9jh6or
21PHVj06T7rlK6v4tISQadYUmF1bBDEvhJn8NYqsrgNyH1i9e9BRZv2nB6zV0YMnzu+JOYi87O6W
/RKtl5WCudq8hDXzNaqpB+11j/DqyAgfzUrFaChMkKvGOqVH7seH8hF1FOVkHB85VojihpsnSYO3
ekIPi65FiiEQHtJ2ZzY/GdNcJjhJvW2eXv1mNoUCONvfTVsYDxoxGKQQUGU+QXN0EhHyIkOTbTFs
YvpFxyJeCP1hpNnYIZe3wjvaaJaPIo3xjNCKp3PEObVscYkjdGH7SijpqFs4U/Xf8YURMCZKui7T
bHuCGMz0KUdOPkAk3oonPia2jJwTPd1jXhiqRAIEU/yQQDpBwK8xIgwIoFDfvKXtK/dIKkrysMx/
Y8gAgEwJ1ISYfqZxRi1dvZEYbsQpPWnkcYbXgd5G+BRwrINCXrxtBvnWSeFGXMa4vCkMRZpeLLJE
FtUcUTmjM9Cg+8La9RWlizyL/SxjoFgD7Z62bfOUUC4OqC9e7lgfKQ5FWGkWAnaMmJLLTVgOivPi
ECNw5xRrpdlhrMLZlxBq3HCcMD65+ZQUMHt5aQc6DHQlMavxklQLjEr2dMV08Hp5J3ISySH1Igrp
liz7NJLQIT9tMSMKiqUfgaDIrIRoX2WZ4dKy6D8/BmvGYdKqjgmwbQYY/KbhTUZSTuxWeat1QBId
1IM7uYP1Sn909Gr1fWWMNkcaJVq9M76P+CDKT/qr5Ubqhum2vwqfV7n5qampqT0rlr+UtU+A3o02
947q8c2pDFcM53oD2qpMZydCl1C8r4oGKY63TR2TEhWV0WVTLlPQVFn+Pdsp44BBNB1DJt0JsjJN
A+enHsuHreCU9+63lz6nCsEGLc6f+j4j8oF3LvSeprO4FG4VgU2vsEIhuSMLjhu7IreAgw3zBw5j
kynWka65zEj38y4tOgjL0Tkj4xLVIGfMllJFI5q8k5G+ocd77+KnZ6QT3BOwgl+MO7pckMaG69vY
R4sX3fGHy3E1op6wkdGQ/cz1iBEs3qn1So/GyxMf/ZXBsi8x2OuvKlYZYBbDPik4W9Ayz5bI2mfj
Nt6pK7EKDWlr5KeSSAZSzgvgUEQnA521Feby+IlJsSzBva96uqPPK433ZxCx52SekS9GVDCkDUuf
VW3HKMLqJQK7OEEgPv3WlmsxcBRS9L/UANozp8RpeCTG9yHvD017RDffKcxcFq26G8wwGk8qklqO
Cea2rLdc/hHcYbMqUpsPuSfAQcGr1gOnes3eLYNFRlC0660XIoD3O4zHdWf5bNRd5L1G+AOocnCA
4WsFK8CxQzJyjEAkbCffD2XLSf8NpVMmBgVHWb/nIGYJSOm2Un6yTF/DxImwHTnSVNoQ/w2Mko+b
XjcxbwhmaLgxq3xB3nwjj6FG5/WLdWeX3MQu2wbCiPt3Wa+bX7KFOD/WiM2xLPoRURNJvYbRSGt2
G3kWQqHXWcx8ID7Sli82MrnzZ5h4A77pNet0ennXm5EAjh898zX1N+kVnq9FzSyQeEqO7FM/ws3W
CHPj91n9E3m4GKf2xd0dfzpb9VTvRXMkZQJjKDfph52O5532joVz5ilzGzkK1otvlhtsCfLubfCA
G5+bBi9c7bhj2As+A7iR5QarF7cqyv4IEfProPfLHsGJwgxnYMCyy3/Ggw692wLOSyQsG35zLPas
pmQh7y1APLX7AgTR/b0/SukXH9j7T/iynNxOLEeoFrFGltqN8QE9VvLo9JMiramcE3hyNKK4uemT
odLyC7yBSrsatY9Xcd6MuBgbzqqxmfq66OswKOlNUoPDp4bLoF7UPGARTbdTgG5G9A3tLJdXt2BU
YbxUQG5P0kc37esLjbBRr0yiaCpcaijkOTVZLdSxXRTU6+cCPSfTV1pzDjuiPKXy3FHmJZOC+iGi
3tU+Wpji+qdievepRbFiOpIv3p9M6Ox6R3vR+VYtR/3Am0p9isnmXNTwWtnUpQVTnp9i6gMIzjB1
WMQFQg86ed1CjRAcYxYmUscd5B3yGI517eP2ZFlUNffJEwFlyshOlenz0MQdF6/95ZSWPb+LgZjL
J47MeleNIYlinSMJgfXJBBAJvumzZ6+405q0nYtBz1LdDCHnWJVJWNMu6Det4RfLrKvoOGc1/gbs
IYx+Qlk5DunCKo9ys5dl0hbgWtyHq1m7Sr3ICQJTnTLzdRL8Bs5R8/Y154nRRh+zT4CWRRoOItpN
vPFzwbqRA9LEPSdVdjaEeKQ0awrKNoA16W0sv0zmvBHHj0jkWJkOs3wVZ14ORcVsDkT0AZCW9dXD
ABUTYP9q80syfMbart9UxVbv+mX83EDPJxCDZnnjKkjdnjtmyoPflf94y7HTsQmRC/Py4D9Xww4J
2c50OoSh1SGJ4KnPkDhXYEUCDs2CTUI1zoBa3Ke7dNfRWmRiBdVJF/eYNiwQHdvmjmhjK5Y+WfV+
dujGuX4er4WyLQeXgPCn9WHfbe0S35As9KTX+dZ0DECQRlyysACgEsHmC8fhCVR69hcHv2J4wNIC
P5t/xi37PDHJ+ylsnjkbp1C5IWcBenLLFKBG6uvtMDjIMM0z9/GDd5a5RlBsutUpA7zIipzCCQm0
CxzUhgErpyW06err56loM7R1M1lbWZfERJz+RqGD/IBZewWBLJ75HYOpOTrVRjtOFtrSmX/1C+k2
kuuDsxjMBJiQj+j1axIphZ6MICgpKPgpplP2oTqA/yHIOIW4zM9ga4767Tv279jw6IGLZGJc+uea
VJ7nVG3VZ1BYs5fq0QMwHv3CjDD6cOVh9D71+Z/er7Xy/U8hXzsPYf+lTRUamD3ozCHShjTgchjD
6g00VBQuMteO6o5DI2Vp8ltaO0td86lxUkCCLRJ7Zcvhm2Nj1W+gdtstD7lUwcqZ0a9m/NN4aQCh
GKnxlt0iwIXXaXb68tRv2EwSgwNERk709DqGIo9m+dbpN2iHZGDHGJzUwTwlQYuqHPnKUF526Bmw
etBW/7dzz14BCQlmEd7ZlEvXWnBj8Rae8ud4nZDOJB9d5GXpokwdl/qe4REeMUlwUO47j73w2nVe
gfI22hffJUm1p+q1wAxbHMn73dRDkP6NpCvNkoVVhP/Y0CTSdKs7FiBLCnmHmW0IHwXjqWTz8PLJ
xf4WOU3OJN0t3u6ohwgu7q09XnvZSTZjCwPqBlGXrZx7wxM/K/lYLOB9b5C2r7/4iAXT5ijepNvB
D0GKtyEhOy/m/XdcpYQ08sFzExJwMO3cyAsBKJ5wumIU5+QPLYOxxugRl8jQGKk9EwqkvSSpkQ0l
Obg0JgMPSk1foJ63kyqo7nNIhuan6CoG1CZ0RSjqLacJVFw0R+I0ZNvCJH6dIn1gYdQoQkmjxRYg
/mJJjP15sdWmaCmmUCrBsMxhKXa95Jq7poSDs4XkPocBgxMFqY6MFY8jpokrGthQdMf2swARKPwN
C1OYl0d8Dsw1sWBaOPeEM7D08kKZjauRBwb8UAt9DCPwZMBvhckbXJL+ChOBCBuUx+RUEQIwBARY
6neHhf09LOV0WXRERU5xaOpzivFBEjV8Pk2XqDoc8+SGvZKt2lEJHDCW94MvwyigD1JM2CCULwAr
PWhRxn2BGBT8Yr8lGRPKScb4plhmK96yXc/cfsdngwo2+1LZwB2mfJVPSMyQ79VpJk1XA/HJM8Wu
ONZruCORzoUkxQ2mLPHqHJZoUDvWNZY2tUJXpJnrmLUZYYZwFTfdtbjzQwiLx1SY213smxbc1SXV
0/hc8IOlynl/1fhXQQgn24eOUA8zsCDjC4AsVsF1eZN61urIUyZFHKEM5ql4+U8JR7HdWaDNiBKD
iyE6CZWfWjgoYPtwIgGw+aWE9a5H8UOwftPUkb/kbol/DOR89CSuk1aUmX3qJ8joTL7EHKmGQ4es
Boqn/AzS5R45FgfcNoWuxlOU+r14ehgO6kRFfc0z+dRgBECXnw7t3ETX92q4ETTvgexf5SN4L0eE
Cayj8F/RZdwlZl/GqpbUeWkas6pEjps5Yxy86QhqyJFizCT3nFn5WQUprkrfLw4JXXN6ted+0mTz
N8OYJagpWYRq1UdrhKwoen9Lwm2gezSaSzxpLSrHYiVrmyfWwjI7Ds9blWIEkJ7zviAQEaRmFxr8
LR+AXCCn8BqiWRE9Vsi58EmiRMDTmGIQpObLpJ/mfi7Ej0THM7KoddqkXViQV5D04Vs7VJDIxF/V
3JNOI6g7ggdkbJT3q6YfTO6Ft8KfdH7xK9incuV3LyCG3wJLXzdeBmuXKm6Xb40CXYW4zPse+3dY
gYcMRN3pZLBoEBKIPyqW7X2bPs5lcxE5pEBzlbc97a83cwAFHcgrAlLi8cU7ZZ9CbaUtUwq2J5L3
iENCSy0DYnzdRqeXTv2TbYVxVxBU0dEnyrZpBdosI1/7QxfC5/QQvWG6sUhBEXllxzLnHM0hLKel
eReo0d2yJvmrvVanmDZyylwgiY7JE6MCdB72ovJ1E1+3ethOgQRAN6Tow2CwO5oAH7/5VUK8Aw+P
yu0gmMs3ipZM+xqo5kta1dILtw3PjxrtonwzYS1hdgx9+OrOUzL7dO9SE6mnhoOdyR6T5lv+CAhB
PVauyZy9078pqrzU6TxCSs6d13gFDoHGG2+4UHxaGqfGw/PtiP7g8+9gyJzjgPmLJ55Fn96LOxkK
+O9NPDe36hoHMarv6beK35grg5GqIZTDpp5RFiBJ8mWfBy0Npp8h+gRI6N+yTy3+PX0hvTZA2dGW
I/IZZx1/yOOa/vvDClf/rq6ZW3nyOQ3+/2pxqNhr04B3wF8dr3j6+dOfIPJKqWRc5G0gHss5GBL+
sOft/39HqJEvh6Lf8T2iyS4xAxLw/QhonM+nr/GFzsM6H0wXY/rmzsv5YdF3w15OItqsPuSOwd7m
STcym+zOU06qX7qIte54NzowOrMqaK7PK0ZMXg21Jio/T/WfXnOFAuYUbu5IN/Ms3YYDP+Q0/XPh
Ikzx//2dy42q7NR5pYvRmxdze4WPKfMuDh5eyvH+LBEJyBI754BNaYS9l2YGlmPSazHZI6Tx2Uia
63BQ+IADOA4Z2GreJAdz31jQtS/nxCTjJ2DPU+ZNcFLD6SWw9LpP3nhH3gHvIw+mV/z0kh9uDV+B
IQCNhTIjkE7JDxrPHe6m2n0ET888l+54+3e5eXIJ8aPjxouXfURVPvdjHkD+5E5KAmYodrkhmYlC
yR5P9SFzW5b86fJyHecFthfao6z/p+aKKqifQkg6j5ni6f45XbfJlu7JsxNcQGqc5075Si1SJmhG
+LqrODE9dQi9PPEcWwm9+KDm5ItG0C6IAp+szLEvTJkXpDxDOwpiP7lEn0YgOS3fqHyZdLYXvHC4
CMPiQfgqb0/0QWK6jO/5O0N0kleGeb4CAD+d7NdoOtxojq/D8Ot4j/mapHs+DYSmH8g57Pq32UvA
xQp3+qx1xjnci/cfnoFQnW5+Hgx2wID/k255MN07bJt8DMibqQWn++5Jn+jfdxf06kkTWUk3IF/c
FCsDKt/KDNFp8wmrHPdn1a7Y6OAdmhVUBT49dYLfMQXb8TcmJPB4AjkUuAGieRl+/P3d58v1GHBK
cKBdwR5DJnArXYyzvBBu9dVzNd0FTxY+XqgKGGlDAM+K6oiHkw9JBeYPkNYhJZgP/cT6tsPivskm
FhlbWHIAFeWnQXIogJKC5yhZDppVvss2zYqfxwtN+FUa+GivN8mBIxKCKKRYL+++iXc4vwiEkx0V
TD+TiNOD736FA/+dfvU4RZiyw7/HCSzfVpecxwrYlYCRF5AZflhi3nAtbviATm0VGJNvyVxrW4IX
53eXf2BKlq/uG9w8W4sCfBXtcWobW9rwa3Ofr/jqlmrUoN6bgRGkQrN/cY6ba35utEfbtcLcBQxm
b23jk4AMba9tcc9Z22iPzjdyyu/41obxbfr2NWs8PU1+qW2FLR4rjqWr+BSvovW/P27Na+Gbtm2I
BPb/r4JNn6RnvAJzXeLi19eogBZ3En94G/D0O07fqKsF0FSzKRizLu3WT6cfy+tPV7y67ZucX7+f
1ef2zKta85RQx675funpGFtzzdvNV5SeGQriVS3yY6J5Og99VJ8LGd4I5o10Hp/o73JdU1rQQX+G
7GFs7wfiawf+FZdMmrAFyhZ5dnyqz/HNunBxLulpOAsXXPGPGyjylluDwKMtmW/Dt3Uh7SQ/RWvO
eunK9ncWlX8fUvev2pA/6IHAbgPSfnqF6UpYEP9+PYjoXWhLbu6H6SPLV7a1GLhk+2iNDDpx7xs+
9mQjbJMNIbi0cXETfOWoiWKqlW4wCak5t3QP8RtZ2be0AGJB1T2P+JLs8Vg8Cs2NtXWKyLsVyeIi
76G6N+4DL+LjjqmXUlO1H4AuUZjX6E5zldqEk96duLuEVqzO6Ey55O01B1xrjcAAcLJ3I49GUQEG
GuwHW7msRI4yQNSPZLcGIxBfR3qfQrdBxC3rdknDMlIuL+mYVWGH2GMu0/LFI0yksLLU/qDoFQqJ
LUuEurQjwM2onafa/OOto4IlgDJaiDNUe4GMO2euUWcscqI1QiH2dW3VAJJWLEoxzjv3hVEx3G9A
zEZHCyT2M8Z7+4QdTcGPxgKaaHNsYywIwD4eV42H9wJXC74GnzUZT5axrC03a7EmtIjamJI0t+ah
uRqrcS4wTsMRX3J8e0YclbGsU0u21LjGPHhIV9F+oH+IxHPFGJTMVgT8lXfXwyyeltVMAQr6M4Dw
WMvXql3gn8PwF0Pa5SZEwku3aIf3Z7R+tR6yVAzULUU+z1JVikQFX2iK1eT5kd4hA1HHbGZ67YBH
LNlpYkinJNFP0geB9nGM/dJsIcky+L4bu0yiTIbeoda5izUoLfZj5JNVBO2/iDaUipU1z5WAq5rN
JhICRH2zO6HBNr6G7JSgZeepnrh46AxO2HV1DbQgYIKI3euBtIxeRMfAxa4PKR0K0bNIN7ndc91R
YLS9qeQLzaBw7fgLU/vebNfD+AMURySYWfUk6WDoPHm0yx4nnKcSrnQFsf1GhwLcX5rUBnRi2Zgs
PjqXPiA6EVtk7VdKj/WZ4ot2iUGDOIjWpkMIIB1AdEvdRgrf9kqgqiMwZ8WxFOc/FadtOMsXt6QX
X3XxW5fmVvlVgA2Ayoh/cF42RHWgw0s3cosyn6eALsl9UefHx3NDvhnF6nSoez5ZoSltz+xxafiE
LgSTXz3IGxRQ4iY+T7IMzAv/9mEiNL+aaM3uPWPdI3QB8Z+rXnVYJiG+J7clV8N5hdl5GGk/Oikt
JJYSf0zpQI3b1x/qsM+ELT3AgcHY/UaPCieQwmdFw2LR42zcEPuCbpd0YLtC28MIcmZdX1w/575S
t7CrAV/ZAPJAOPiQXXcgmriJD+85ZcKd1CV0vLNup0cLSwVv4bDc8ZRhvWBVeoHcnvgn1eqVoJid
PXaUXirqAzaVEy6qaZdgO1JwyFNX8ZzSQQ8MzoiY/3cMyWhhse6WNo8hhw96TJ86J8vla/a4scqz
PnflHmuFCj93/MaVAV8yt36V0S0+jJ/s75Mjab9HIfma9SAbbWNWwyT3zdx+ZyhKw+6zpdOxQSKA
Bmt554BG+1bxixdQHM4uO/pMCh0UoO/gW1EJbfXV+1PYNEf9QzqmHt6fjcbFnLi1nBNLnWwrAlL3
aDx9WqtjtiVXjd20jHCDomNsdizgqjGbPXcN775DSLLZ7eiKTkAvQrO2F2lVb6CssGFjI5SSELLQ
7CE6a9RjAfJHAhtfgDcZDSzv0cViT8REMgFoIDk4lIYNAIl/gWXLQ7rKzkWxYOtif6EE3nrmYx6f
jRXKqs/Xgc5FDYhcBjH93VsuGNDu3c5fUIKkeYa++d/9HBrciPdZ0G8fO+oMbbjkOwXUnuwQ2if0
m/KQYNhUiUid00tcRd/asGgBpN26wamQ0Ym4leGY02agydxrHDTeAVlRgBtJ8yH9IwUcJ9JmtKE/
QhaiuCLtuXj/mfoK/agHvHnabjnFvCAqzL5E5q7QzKiAWd2i4N4gFMePga5ga5wyLz7vn2eNZ9B7
tnNrraHUI+UcxAAz/HKe2KiFIGJ6GDcK+pH6Frl3f1XOj8o2t5qj/iDWdyBqo+KtbXl0Te4HexSn
zHNgtrgG7F9zVdn3b4WHDnOruOPEaXFsun+2i3dhExFRvQ2cPvbjYwmWl1r3Ji4z0tpO+qeFnIUn
qINW8vfKl+l7xlCBTcxm3vuBucA37Ia6dH/sws6nXyPab4hhVOX3wi0XWWwDLG7QN84VZ4o98lt4
Zby0yK0Ud6zcCggpmhyV/u68Qv1tUpPMYatEXzxe3mOVvgIV5VWQbNp0g3gJ7d2FZKMKrzTKFZHe
ma1SjkXtrlRX5V8CDU6yrUtLUOz8D7TVlRhJ/el2ILJKv5QRvthDqJ6npgnCUE4UoqcMCw25GAA6
yR0FOh1YPV1kg5h72VlInUVyDxkB+0uMemNhMGfTPBbegnUfQQiQbRZq6tTept3PIyCHvMDHdShW
IxDPnjkYEWd4q8iopHxgM8R7I4AXghduY7LSblPAo5yh4SRHKnF1vIQlXfM5P3CKLD/w0ABH/Syq
GbsVGYjJw9Uk/w4H7o5h3O5hXQ3g2BnkuFxHLaX1DacwMBKvZSxruoBtemNmYheb5FrTE8q6IxOy
LrssbQ0xmyYTZxt5Ma+PfhQkYha26sRjgdJr2W8JCSWil24wLp8m8WHNEMP+GNhIXavDT+ozJxkf
cwmmhgI5HxzlFLE84ilAmb9DjkCDqVX8LvWom6aXRVkEdRT5PY40eerUYQbD6Q/Z4L5ulqyNIAW4
lLWHzQ4a1kh5Ujk0fGkPgU0uvtkNWN94kW+TI5iUMKh2RQGA+VxBnMGiMZLfwn2vLu/PwKSFQVod
9z8Z1UAsgGHxXLJqskKJ8+TMKZZ1IJq/OfhBwjNmHFYidaPc/enzpqi/1YAevmXgB2x3wuyfeU4m
HhbuO8M4ij9fM6E7ww2dizTisHtwsz1pDjly2JJ49QqYAakKD4fDgQDPcIu24Y2bfphx24CqKtRF
wcGPrRcC3iDNK9PhgAS6Dk0mTSYjgGjbVcs0C2W6t9d/rWSO6OWlUBwp+7ASG9ADtmmc1orkcgtZ
9L/WwgOOrQ3iniTM3h58SBOPmxb7r/tlGsm8ZuVGzpl6Ec80K87clBzutH6VgeQ3mKbMSpETBVHG
Lr1T4qM4tUmYaB+Botj8j9kmwzSqEzkmCnJG8FIlgT2bqtTx7nMGwf/6LpcNfBvOAc1hFymLJ5I+
baV320Txk8fiLYZiM4eTwXW2ng7vGhstbDrEGhxBXz8R/HBK9w4owoO/rOgviS8lze+Og2qF5aCw
iFEQGPnPO4k8LSxIyydhOc+NMvoSeYJk+2VkIc2l+5/KTteQWMagQDOXokQ/p6PpEuOpYDjgvKh+
0W0+V9pjrzfnR30S+dnd86LGl450tseq07fdsCqjo5GBNaXQQDt4Ty8Nzkbzue5eR8W0c9JRtQXn
IubBOe9GCM3sqHKH6GHDhPu+SGVXNgPBWib5Bjhr2/oV4enSIofAUwKV8SJYIIyJ8rUM4ETxBFLp
iu/+sYnvO+Oj+mIy1i1VkhNp+w70dyavx79ZZaEj13DerDzYiLg4UwrTMuF+qoNCXw3f9K3E9zdT
IsZd04asvTyTYEBIQjJbSe8yumfNJOUnDXlc4coo6jl7QswhywTjMqFNfptv4tMjKCBeJxsouQ8D
R6Sf9P4djSxWAgIqg67fdyCEciyxlMcOpwmWMaamGTHkHB5fPgsZQy3Wm9ynuipt+qKsLOXUAJnG
RaDllJwsxE2CXIE5+9NOl89LN/kzvJSoLY25DocAPEK4oZm5MhtZcHZ55oeWjlrqESdB+F0I55XB
B5FvUuFk5INrMKZsdjXdNep5szc+mFajok224LgreUVayyf9oQJZvmmjW2r+9IOx6l5zGqsUuUxT
mbAbYcnqdEnD0u2PWGYKdLO5WwtfzF2JtlX+cPq+St9KaOdhQ7s/ZL9Jko0y6OsOZ4NISo2Ic/zZ
YXjGV/GGxGJWB5BpCRNfEh+KRaqueUQjg1IGRP6tmnkkjhMKYx+RWbntcVig0kO4s9W8ZMV1RMfM
wBVx6Cqbn8msoChBNIdERfGvA2XOrPMJhaNb4ijcwKeYSGogKa9Z9TF+kJDULvneFcp5HHMMIc10
NjD3JcUQytWFWF6EdWRI/8YA2AlLhX9gUpmj3AufBzGDRekVK2X4UGpPHZBPU8kxR+zRX3rG6ycZ
LnrpVqpfZM49kLAUmXDBTEfTqYssFyMdB+aXScXvIMDhSDtgdiYhdY4VB8wY+qshcyR9VdN1TV1w
L5w7vpnEiVCFtj83jRD0He70nuwEZBBjOP6RK6LIx1jy7keR3wUb2wro9D+/6o3u69h30Fk+UdrZ
tG2/uSPZvaqehBXEPDZ7IvsmVI6Yg4Rpt8qalQQqJCePFs+5KnmqGMI6VPa6PWzhp8woDRh2Q9qT
JF9EfIrFqF6Td95IG9aC6/hXH4mqerfuPya+Tydfw1QyyebIQBCQbCL/YeJ0qG1pX30fiQMtqb0i
2vZLbMJabBMfsxpWD3NW79sPhIrovrvYRmyZ7d/CCaV5vR6ltdJ6z3qj2OkP3i3Jl75b99kFT6i6
BLlU55m+bb1vDsOSj/Hx+StdzYPBXaN8Fx6FGkBanVT795RzcH6vSfnQI58QmJyBmL7g4MwS5AqY
4MLRPz78JTkFm/fflzSiOeg5nRRPH5H/HusG8iQeki/Y5Mh4cLOA7mOLWOQ2U1LDj+2OrM55vH7w
7r+jo2Dh/3Cj1+f9FuP2IhHe7Qwi7oOBxeDMuNLacW8O8DxJd7ST6NrGIVHRQBqJ6WuXjw9Obwvf
nK8s6HQe1RIDRGYNAtHSwtfzC3DhXD60y6ogcdLR+r2YX2XAeBr5yVPvReuXjTXvAdDjaeFDnTew
jgP64vNHTkeFXjEdZiU63MkXw6ahzKu9jioySJaW43FbMXHI0VXNT7GXz8FovQ4twxMsTdmc8+lI
kscNglFImHHD80Yb4MQayFScYkDo7O6W00rwgYCuAWYDtckPoy//6qltzJ8ODhEHHU+8GdlFx5/7
kv2No4Lpjevt9sEOggQlbCRGdVrhJG0oYcEQfM4H49c2nt5P8kF3dkHCY7PtBH3xN9DZn4JTIX64
4kfYQWWJmA2p2l/KySfD+vPOPj3QHuTy3rWflkBsKhwA2SnBA4xjd/wG/lPuSlzcstsEcrwMmIZh
jliuk8bpdvXGCqaH74/qIXIEyA808YpDXKwRaHFQeKNxGOfamxa4TqaLNYGqpGqPCDUK391XdSi9
JhzgP9G8WBcBXWGCxZbI0QFRzB7hfZVdOXOvpSV3yjfu0U3v0HSrx/nDfbg4n3T2F6dfjcNaEmz3
OJtE3IWvOriOTlpoAoBdE3XDhfutEke4h2iTC+fuvKhvVpX4q7jNElRYTzecvqqh2b7/8czBLokG
9TnuVzrm+tRsT6EyFx/cgEmATimqgxj+UkAR8GKOATz1ghUfm+LjsWPNmEZILnNYIss1/zBkh947
hmQfnAnTmtW7FYpIaMAU2M3dsaNT5RqfnIXjxSjNrCVUjdpJXJ/YULolq8H5Jj7HqxgnfWLLBXdY
QLkb3jM10AtH+0SrbuAI6NyuD1gjKKYrhuS0Kjxwbg0Ze28NbdJct5MV5axTc1Uv1jvE8Tra8bEN
YHgu94p9HPcFlRKNaNL8HBTNPbPPaeFtPWmJbPi1wpcCoabYY4UnquJLCzcJdN85QlJG6cjA3y5u
IVyL+I4QlrVfUnSyGlvNFgg16a0ZuQvqYCIoxqz0hDPN+w/6q1H/LQE0c/CyGdmyb12Eb2hssSB0
x9eNXq/GII4inKDZDi0I5jzMiWy6Ad+Ub0d4xZMRYDzihebM0SzvVwSDSuQWEM8dnBtl+zVODh78
RrjgslARbITW4BMYC0vHh41COEPO8Ji5xhkDqbWWfI14SQ9PBCpgCcXDfFK7guKrFt3g8utpd2J0
c5K+dUoW6TwOruJ+NDumNjFvY5dy1P5UKRC5SxdXvZgcNYObzaUzrAHpyNt/QRFeIF/5KPfxb/TX
qheUjMWejjMrO7KDPJ0xw51AlezdNlcqVmaaizZVYPyF3hZXgWnHoI2wazLsfJEO+wlcLSFlfWUw
0aHgAlnzSy4XXc1rSCQ00qR2AfqlEjaZhA8dHpO2BI/Fl6IAq2qDWBgBAxXQBbMYnxNW0oILXM36
HT0I9KMogCGNQemESIhUY5bcbhkgEnmO2OGa2s/wSLLbFVWKoyw5nMJ7ChSbn1nvBOj8tGU2RGw+
D1KYZGRocjEQthwnK9+cDCw0lvXu7Xfnkkv93bQhC2NEE9ZBjrvDaSdxKeiTOm8/uy8kkmfhvsG+
YtTQQncX5/v3fZacil30gUbEh1xA4xUWfuXRlHzURDkOeKGWyx+NkHdsN40rANDFxhwBtQFUDTW+
aWYXOlc4KRkVCwCsvXpKgE8Xaoyd5YsUYQPdIPqlfjwnMSAxTByQMMZ0YWCiQIGyUMx5o7RrJWuR
tQcg4d5usjXeG0NcNCA+EPKwlEtYsSd9LRGMEzKbipv4uk8iJrg2CPU554bS6BkXrVwiL+fIRewU
Jxw6xvF9ERGG1V5TinyF0s0IWMFpXYi0f4vPRj3QhUjIM3h/1AgdnjC1by2qTcHhCCXzC+OTDila
JOJO7hrX3dfoF6/lGe/XsKO5bXA8c5g7WVQYs/FnMlDKa8Q79WKg1ZtMCYPYlR0oplhr6L0Q085h
9u1xEE3KT60i0RHmjfPW1yWMe+rzXYWXucgvKrzo3dB6ugUAud4n5crUfAFrNI9d6Ygy4jXA9FdD
2lRYHrGhKDMSWcn/UKi/6SF8tfly2qeTijQaQobZnVk2iNn+izgJEa5A8VFjA5K93AhfzGHJ8CQJ
gtsi+6XzykGU1nsfINlrioB9XxMOQ88HxC/758xRpS1j4z46se1X63m+l7PTV8e8xHpvBmFF09ac
IuRsneLC/EzaVdDt2cNKe2qgATOikNhWPRQCyIC0S6m3dkZ947RR/AJcHGqALyGEKmHyk/BGtXwx
l96nB+luVEqctMZrwHGXb+cZR6/OUXrCO1zMxwq5j9eNTt2HhbxvaIZZDt/xxlyc3mpjBdTePMfx
YmDxbZAJjqu7DP1k98qAgtCpb3sEBTqanhlx3ibTnIpeL9nMb/4UVPpElJNg0dV74oCI9qZrES9S
BnJp/svg+amEso5uPCw3nI371K0PESZwRbPJZZI5XfUaR5D8B3ELiChTJT0D1Qmd29rPCIdP/lBe
EjMyE+Vv5cYhXzuNxYc+aQcQvOhgTVTEkp5Ws6QByBNwwqLSPo0o/obBfXKS1FDIvT1d9e93G1FL
PbjkwwDYfIFdHlZ0WoRpl+UUSDvgCn+SZoUSMqNAimDQv761j53AAeN9pF3MiMr6KMrVF79gHuob
NBTmB5SBxI5c/+PovJYc1ZYt+kVE4M2rJEBC3lf1C6FyeOHt1+/BjhM3zrnd1SoJwVq5Muccs+eA
oThzC5iepBD95qhkR+GWiKu2d7ywIjty/BXIdNc2jYK88NTTrSN2tj5mvNM9EiWeAE1fojcJtM1A
X1Im3pszHQ9W5lw4QSIt/5NXZr1SdVdIbHjjwWqYXFRQNLFpGuUmsUI5oIs/8OiWzkq8J56jsGiU
O4HJidujMaghCWNa79fP4Z6OZ+Zs7hLNHNIRND7MRovxXHDKl8K1RDPw2kkfRCjUZB/w1iz+bfNr
ZnuuCFefVsrD+sUmU3kmigjYW7txBZ1w2Vy6S3uc9uxc5K8u8i9gaA4H1X57Njbkadvr5fWg7d8o
PD3AVMiaBQratqABTIOK/xu39C1C0OuJ0/zylc4tWtjfz9Eg/IVjfLJ6/5ulJ/wkc5Vw1uOgMoLb
hTIJ0OSb8pnHmSawhxoVMVZscYhCLAJLePKm8pUXm4qiC/IvQspfST/Qxom+yb/mDlqTz65Zy6A6
tgHGQdv8GNw5mI/04m24RXa0hONAURdRPIm7HjkK3X1P+bUmt5pgeon2MCl0VYjPGHHnVPuhu9Bs
tf6S5ILHcM8DaOlXNC90XUXaSh5Xn4h49n0NwiYhsy5xQhhVbB/l8FUncYL+NjdMz3iBx7bB/iAv
gbBzd4Y4v3/r4qM8EllAK1Zbt5zkUB+zRXjKezZYLPVu2fXHUliN087/MqxdPO8WDBkqPiJjQien
vOSuI8QVgRok3Ct/wPsSistEl3ly16myvcep/UYzS/A2x234fs5o8pHLT1Ycikwepx6VFLcYJlTm
nBNfAyOH4szNSzlvzRpIdyJbkilh6BXpVv5KUBNpHqEI4i6jJjpr2Tdb7LDp9mm6RdrH3oDaKr4o
2JpYb+EZLHna6dTQPuJAQGwkJjUi4o+AaH/J5bOhIy2U3xYC6jE/TbAEmEWg4/hjaZYeqG37ak8R
0pCkhF1w25afbw5vHOxZ6sMVxgnXOgvkC+3S8tRbrvL3fiAF/CZ8QT/qAzPqtazaAJDYeMsd+7Yn
wyjHsUxHrnwY+nxMQzVBna0snyTa8GMZTnSf1WTu8ExQh20tfXbBue5cToTGn7pjsmRuGbvzQmiW
xCO7Eag7Q6fHsShvRPzxx4O8J728k9bkTok7BRYI/m1zZbU7U92h9UUxjBwmtZMT4evKkuA7dD9M
eVSg8QvtMUM4yW4KXdpbe/pS/GY7jhB2cRxeRD8yXap1CIJvibx5h1PUFoDLHWYHALIvNEnkO+oX
w2Pswp/R1GJLw38WzlcO/s1yFhU/5rOZXaTP4W3zE6ApNYlkJM6wy7e4DDFD/8Rk6E5057Gbr4iX
9El0M1aIwLthpVFt/0Dc3OPfp12fw/PBRrgsuSdZ0rHqajtmBX7nzcc/JMuIsZcNwU8yDas5VUOG
bYnMDPIlCCOK+gebr4guQl0GBP3BKZi5ysimuXzE3f2A/pztWYhkMH8vidAMZLwIJG+uavFEHUVL
sCoO3BAUYXWIH4IBdPEXUtcydDOXtAE5L7flTQdOidqcXw7BhSEFU7kL/zwJbcPlXfXViiA4Xlv1
9/wPQili7NfGrB5vAdGGNm9bR6rA24ZtCFehIq6b0I4Vb53xL8k1VHot3lAQMFx0XhX3A/cIVTN5
mA/+WPVfWnGi4ZDcKNGU2pke0TeZSYwwquWfcQs4Yvc/YmML0kYjNsTBKIa7RJuOFf1815wOpXhK
cbROx/DAS1v9Kj6ow5NfUUHUXzSKOwCWyO3nYCzEE+K36w/HQGHD7cU3WsiuT25oErj5h3HozFtQ
3De9KzkSXU9MdS7+wX3450sLssuoFbPP0LNojpEw/yOPK2NFX/s87ZNPbh5ukeHQ7Zl3qbhm58ye
8rNUVtyb2dJ4UZDFB9g8mofHiABGABbchRQ7fFIuVbgmc46GqkTZnVMo417Gss5D+938yR/ki1I9
c30jm6wPjpDL/AfgUuuircePVjuEDnFj+c9mz5AlTE9o2srsxoh2Gs/SBFNkz/MkYE7UD11qU2tK
e5oPOr9nsfTQUrJk2dO+/0FSQrU9uSzVykCmX7ZCS0Nv/a1/0iGdO/qwzJ3D8CJXY9yxFvDojtee
+CRyBlALrN7Sx6htSI/fGrLT7Ic7NQkiFS5GQizFKmKyEmFVYUFEagCS+5W+aAM+y116oF9FfU50
VUZtQGmIAsm1XO2P91RvUBnWTGqDG7IdR/qX3SQke2zvDDMLD60BOwXun3QE17qQ7uSzxOt5CvZi
bxIIiyF0hlKAweRmHogjY6DzEnpivqFw7YhgEeHNLqIIx82d/2HBaFG8lFbmjiJUurcpvuWFgf0p
YIK9HMkoCRCpXKz8q0DGgvYI+X4ZbvmI0Ww+VQ8Vc+AIwjqdQL/cZDsDSgvIrHDPbQ5KhyJePg/e
dBnRQD4p1zmEWe4rVlxkoEhHJ3f4N1hwOOwWj+MhtLZshiL8BXNL9f8T4xybZQraS0H4rHAMwELF
Rueg4x0BPh8L44SYUuyRkNO/WkXGZcCsipxAtLn8kXlhiUPfT9QWdKcN3xz8TBJ+YspMamGczeRW
kiVqZwUQCg4LTN5oo8nf3BMl1xl8L2czbWXMxTc7pscs0RrPvukFxGd2K36G391ulAfyUiIrfLS2
Adzgf8I0/3fV3E1IQ7A4Kq/gHaEYsSg4z1pKMwqdu2tu5zEVM3xgDgTbwMnkoDQsQ2A7KHopQee4
oOHByJ0Avwd5aux2A2WbkM1DDWxAOI/4V4O5ItuPs0wUnObF98P8Zv0xwJIfzPRf1HkVzEMI50yM
0RZLy9g48R3H9PA4uIgrzTM8hAAID378JxKp+ppfSWGgx13u4vYfl9ZsrhQm012mF8AYq8ddo200
FAg8XzTc825rzYMP9MkVm5sr9UduJz56bNLVvQ4c7rQ1OTSTydx3E4MrgFxJNEfcOCokrQjyMWwY
h9Zrw4rqsL5m2IIa8lQVDhDMSm/0mekS2lPriBv5WD1JMj6ptKabPzRIs3eG97Fo+A25p26YKC9p
63OQw5tVbiIkiMgVoit71q+EKYi9JDjha8rXV04W7a5GV3TrDjz9VKWafuAR4Daf9upa2iMP/BwO
/rY/GsDNAM/rdvSBHc0R37cRKdfOmOzpoS0P8ypt92RcRu68C/pImXsgoh9UB1wtekB7DmekSNzx
Dbyyk8l1r0M3r/csmjiCjD9OqSKrAKQn5pCcdzzqg+4R0dodHTHA5cM2uCSbnnSDbzvMt/K3f2Q/
HMkRtEQ3kOcRg+FiPpr+yDUh/fD9kNAk7Vhr6cGzN2pecOrny0uTkKdQWyCfXHOt0QiAj51/Qfdg
I7Vc2+5XdL/F2mackS8m0Cp3w132jjQucW+6wguFnb+GaYu5J13CxRHGdUkjg7Azd6JTOS7RGQAI
g14Cp3eBHwMk7SKEHVEupT+BpuAFCzlKah/84IIwBLvdtHR491SzQbpE9tDKgCuPXEAAmwvOK2jA
1nM0nPuZn9A1O5rLdKqzl4hU3HitDCscIJy6gU8stDtHKApmnJIzSnLDKZjth84Emr5YW/ClIadg
ayLbhG0sA3gCUc93887THv0VGSB0SDTTwyxxny1v8pI3U157TiKoqlnJuSfyIwfTxkVByyIy/JqG
B4T2iNootJfpv9jWv95nHPIcXfTtNdM3nA3ULRwQDpjDnpby3C1h7Ml9GKxm0wA347qL1pXi9EdW
K4PJDEcW1p1kPgGTV4d0b3ZeoVz7Y8/tSofqW8oeyi/3KF1oXFNrc5v0GJ85PnDFGNPs02JZEwvG
ysJxbDl3R1oCX4ju/WJzErgt54m72dhxToPGjeGqkyKsb3Jyq03zohJFE0nLSo3sKoIOKUZgE05J
u2b0vOToEo4rOins+XxHcP5X4RatSP6ZiKj4+xvilJfqyAARIgtw0YsKgvJvpPx8faYSqA5n3KXx
Pq25A7b48GR4irMoMD9hbZmNcaqjyO5hsq3yRE+u3TFqoMXiat4s/edGkl3rTfiEO5GZQd+7e1Fx
4JWbSE2d0PuZKyn+UDskXkW0MvFrR9qlBBgRnXTrOJGwMKAMje4oopZdMff+PPGjepsOA3TipffD
XDa6Cvotwyu7kdV4L9MULB7FmJMv6bFM0aGis/j0wXJXMyRdcxpuTXzyhBQ2yZ9h++97wLq91C2a
G+febzZitAuzfKkB3HexmoIEwTISe/5x1wJmMjYqN6bIOvbOTwJ3bVrzkVLMnkAITOQqQC4Y21Mj
YdFaZIzkO6a2NBARi/2OaKWSgwIxXHkijEytG2GVizQ7a8MxQzfpN28s9nOb0kuLR2WLxp2haYZa
/xSm1wAJDw18TC7atraOkrskHTpiuCrsSFcnYpaUmnUOynqe0IxEPnCdBkQg1+6FsI2asqlOHIE6
GsjEj4fSmgaayBQMMmNEFGBOid/InLQ0Nhm7BznQ7IaO8AM0MUX5oBuxxuOYC14A8cPyryzp0nk4
i/AcCNpA3aYrdkFGb7CXbJ6oalxmCYQNt+c7bby5O+tV4z8Mkh3cl+bs1zbodxbTr7hGnfLnUke9
t29geRw5gHwtpPRZEXis0Aq9hKjfcoawgdsrPymeIXTZKh4upt69dKKJVOsEX6EGlgxiLR5IwgaZ
auFY+0CduTAkLs2BHoa4MkzzyT5mfrD0IMez0NRyYwGmTIG08ugoVD9t9q/I0j+TYCOmF0F1K5nw
FgLMleJXIVX1NthBckeXV1Mv+Sb4kAQZvjquC3NEwoLzSxvXptxQJD9DXt7/yERCo4vFgJZ8OgWU
mpw3ON+YQgcsHS/+J5BAr0455VKKGlAkVI3qbJnWl1yew/fsImZfq7N1U9PHpYFtFI83th2OZhXc
Rdqs5rqJmPEO2a5l5MbNSxLoTZM4d3EoqG1xJVnP+dCFwhF6sKZRXeV/Y/Re5PHOlB6J4NWkI9QX
prwcw8JinbWcAkEpKtNGPfKZFK4ftpX40iyruYOd76JbAjWAMzVwlm+2NfymWHlnGBZS9kXxspjP
XPxVtcWr/gfXQn+2N/Mb1AqpteZ3fmNfiW5yfuw7L5FOCc99um210wT8iGMmQtCbUkNs9nSnXpUE
PX8UCWDIywRk2mpgxezkb5xU0Ah0jpnByyzPycglSJ7kPXiBedcBz5UqsKHobl7NBslydRhn+Awv
5HEwE+Jrv/u/hHgfJmLmauMuTGvzu4VLqogG6Z5Mrk5tAbVpW4lrdsWx2EtMj1Grb4isRfNHx+w8
oek5F+NFKJ8CUy9jk3DdN2N6blBKYY0FZ185+rdlios73Rx6J+BNCK4FMMmm9tQQIwv4X02Ep/KO
3XCaDxxEhUJJvFe2EuxRKrD+sVqslH+ZdklRkFNjmsa6eRSsCjhE3MB0k/Lc1ScJSyiMHY5iIyvh
QI1UGusc8HdSEdEAXwGdPwFnFFu94HYahhZWdxBJw2ZOMGmdAU5XjD8V6+0gvxjFcph/YuekkRTv
xRTaTkyyyUXTztV7nTP2QpKQThQZWrml27sQr4VC5zj9Iw2kkvfNuYDVXf3Iwl0gr9f8kJ1PzRM1
GgI7g7IGgEJ2atUHJgs0PKO59k13wvD1PeQnHgzLrWWeaXxP90a55eN1AhEiBuiZE5Qz5CQSBLhL
imOVuc1hSE9YxMuSlcWV/lU2S53llTduVQJAiKGm7kaoGvhflFClotu6pDqw8UQZNSLfAW0V7jgW
CNp3TC0oZyd8FiZnZS5i1981CKg0XCicl9mIrJCKVHAJ+orgYYF4696/Fq6NYq/9a7/JuoUikXzG
9be01M0Ndwq2RtpkCUJucMmE76ETkvYG4nHL+JjALUPHUb/H+kPQHJqEfr2VKVJX4WHUfmTji354
5o1zDpB4iKKL5VEopZSZyakboeOspJf/Ppe6TorVK9F/4u5bpVUCDodj8k6v12xZnFzEdcYp5GD0
lzxnTWepPnPEtKjAhwTh0HvJiGfcTNWhkNh3nRd6DGYwAgWE8iYrGosiwJDdm02ZtSmBvtI7KnIv
5UVSEiWdWXxKv1Rh/bQtfDIeK8R6f7n+O9RfNILelyj6ym+auHlRgYxPOk1g71bJrkK/bHkaFrkG
BBWqnOkc+G4QCKde/YmB/xts9sO1dwxElEr/0mcOGe5bmx2tYO8XZtv9VdYZ2AevJiAjO2BA8Q8V
T2Z+UeFQpoXCH5PgMrmk4r+4cM3szIVQMVKLjEya+jWpN6Pf0M/uJo4scHozFlnKs9kWrJTbhAWK
2AYy6W6oq4cAwsR17E6cODnbcrCVm1sMXJNGgkjkCxf6DYIlQFgrSK6ChAqd35hZBHGsSZXoMFcq
Ev0BTF6kbpQgMlLUgNq3om8wkWfmoackMHYT8CMMW67GWIHhKQOUJzgNw6CDx1lbztei7qYmZuV1
PGsvf3riTAiyI1LCQzWl0XpW6qN57nfIqObMWrqoFvVg4SBbwBBlq+Guaj/hbaT/zAYzPyfUI83t
xBWJRiM7hWlem6/SwRN2snws298e4s7HtkfahJbZ6audopyMq8IW0vheR02NCW1YlgEiU+THSLj1
EP34jbO4PDvcoHSR5046W3TqGckKZEl99PXXe2DwBw9oi7qb1ox4oreGfZLUGoDhYFnwWsNPLWwg
ldxy6346GOYKlVkwS7sTf8ssd8lMp2GkpK5CckWG5JCNF73/lqFu2zppchyJgeoooHfRsm4kx7d/
NI45kKJW4FzWfI1vuu/wHN/EIW+A6Ak1mynRD8hsa6K1bfAezB/kDQJ19DEKQFwX1SRnUgbuSOPb
HZONlkmBeRy1vZ/a00jByxaCqnGZoLJFqx0RNDM1jlT+IxoaaNfcESNrxMhdfBHhr9QwmHMV9vUc
wb4EMBFZVnQXnNxBu9+DsXAK+YdZA4IpBPbWPu4gpnrZX7gxKCy/tMoT3Taza39ZVKvoIp0CApTQ
1bu1COJiISF9rw9R+TQCb6yWqOOwue7jO5r5fqFX24BCd/V2ezAsWx/ezfCVhq9SPEIeigTbPwvD
GpEUwmpCbS8g7aJ6p+EMS+x2a2zyfEXvUdK+BpBXqyindfjdmodtUH6P4z7MLv7w/S7OPU4a5IUF
2RzBvptO1a5yqv4cg/5li50W751y7LSf/EEtDKThDQKGwDrOUPE/n46zUK9qG4HPvkGzEN90crOL
c8hoTzI2iFba14xNogrGbK2QhLZIGSY93uVZpXS5lmRQQ2LGLtvZJLUYrPkQ82IfrJgLkUo+Gwws
JReGNeaEiqqnpUWrM0Gz0LQrOPBs6wEcYly/hXUcbaXAw/eZtm4lPahP0McBrYQQaX6N8XOogLA/
av9Ew7bKj8T8CLu313NZOINIR+Sm48En7YO/C11ifnjcEQVu9wrexpjmfLEn6VmIduViK+LZuZBw
qM16KHt2EgUTuYKPOSqxRxjTvzpHby4+ZyNTOscnGc/3eFIhLYU42lAgEbEDpJK0ADQqkA+DCKGb
M+3MQ9be49+OQEtk9SdzbwFKI86A1S+xy63/T9S3Ka5+hVPxduLIv5Kbr2KTHOQE8fCSOF3b1Lw6
2+aopYJ9SwOMMJIYlsTFKrk5lgY+QAsgvMWgenJEAI8KwDRK+WhYjZWTF4f61b46ZUceQUeznRE3
NyUQKiDFen5KoHRzSHCsn3FcKzdRRI53LQlcjDmJ7UBPQmLou/uW1oc/r3YyrSAQtGhz2JtSHj12
jJGY+xUfYvqYPkgXqFb7D5kvmIf2SMwICF8IvAC1HR35JeiWTUBeyEFZ5OjZ0e3YwrStv+hqOQ2e
EziM/Whr9BRmAAOlAd2T4FWuOWDTXG68EL8kxhE0qMh4vN7TNvl6VtJ2Nta5LdIM9P7SgjxQWuZY
wLQFSx6GF7J09cKOMH9StX23xWmyFjqRafDvfZsxyjoqVryw8WOsEAYHbhzdix3+SP3SM7zTBG4s
6zaodvDeTg7Bl0SHgHlGvVnZXb+MVX1RczyeGNQX3CvMJRVm/rQZAvNGuWp51YdgvBI0nAhJtGbZ
e0P5Iden4E9ApJSR9dl/mLYqH8+jtRUiaJzFVZJ2as6h5l8Se0l8K/R1+N4V/lqbGFWW/Q5vJIOR
Rcwcx3dkpG95dIsHrulsSHPEC5HHvow/orqkH0Iz2oZ+t4LvVP4ZGGNnHKVHCs8JzWf22dN8MkFF
JWi/LH/DWh5/5N2vAfpTnmMz4TEwqXBwQhMVl8dOvtU9X3SNASQNugFrP7vi3kvimtl39SWsrSzZ
vNHh/3/5ZU5ZafmRkyFekS7hWbSyeO7fyncpr+PgYoh/+RZ1HIe6DQ0qlErkPwJVlm+EnmeXFHmM
OYeCvv29Uq5nk/IIF3RY1X+pRBk8XMCidBtd3Rj+BV7L1tCWALTkPTSxAkLpYTjlyDfTJSszdSZw
eKlcm5BbpbOekfm2DtVD6l8wWK9HHL0N2xrZDIsk8aJDA34wekj6LjwpwUEmR4ClgGjNh7yX0URz
cTAZCrsWKuWOVDZzhhkl7zkFULNTgPJEduwzcNIXgmizJ8JmpI1UT0LtBi820YjUu9n3r7TrWSZB
rimSOrw8EEedYlVGm1m1CMVAU1pXTRCbbv30mkp/8RxR4mTiRusJJrcUt2H0V75RQFNGvnnXfDVO
yv/TsedIzdwaD2mMziRAjHnr6gZ0d6rWPXQ+O5/2LFoiU4eKXiDowSeqV9+e7b4A2u+EZzagmiR6
eXgn3YTEXXqj6OtskhbN5Thesvi2jscD0VylY9LGpnGuQht4c8ISPWKljVss72bHggpokjLmLbhw
UAuCyJSDFq2kCvvHys9QWVM2LOKNmW84EeajDQmJpwFLVfIE8E0xVGfUNweLKghMyjwlxlqrr3hK
ywQFuydw9pJFr6g/Ato00qsng7SEtWpM/UJD1JNwpk0w1Uovi2w6OqAizcLsa2A6xUT0oTD0o3/3
ryHVEwMgA+5NNgMuOF+70Vf6K9zYV8Z/3Tccj23cHsPBnaN/aCvTz7Pcrtq8aRmqlcOTSgVQRs8K
C7FAuHlIVSGyMSQMojgVdDce//BOQB4dLurEu+VfWG7xstYMknk4JytcgObrhQ+FS58JOWe4V9PT
IEBCnZB58Z5g1nZMbFE8K6c2+AQjVSaflG8xpi71Qr6x/g/DabjPRLeqNkm6zyUXvp+OlBPKoOS1
xAMuOwV8BP6P9/cQvDSQwQRaUJ7EhdMjyWMqwIT6bvYv/kONjqW9CLZyG9iZge2/3gk0/CUXAhgy
TcFCyaZClF3iHiN8Qny0A/BvoYL5uKmIWy3PRA8Hsb7Y+8FA9uywqfhOgz1/lwjPTv+KM6flBFKc
RYi/0vebGMbmyzcPgXAYaQSQCQpVlxgRChtwHD8JDUic04mj0Y6RVia5b9nWr1l506vc3zvQsGhv
0aqmxXHkpko9ig7d2GY1leFNmtcfmia6MmIg5lsx4cuzl05IqCM3Vn+b4sbDW1e7ej1PQZA/Nh9z
nGM30wortDFvt0280NpY1r4FaPpuuIzWy5/F2gdz3FjKAdu4RNDY3v/X0B9I2VM0W2x3hG3kNOOt
p9J/WNU5HnhqQrJKvtmcNf0rFNAd4KsudjkVEir0HTf7W14ZKHbfN1jb5UEgoAyVXsYB/CuhWSVK
55JbveASW09BIttVT71SYIpz9IfdWE2YGVwOAf4Z8sJHBuMKKSgZZ/1EkkDF3ONXIeMWJXlGTrh5
w5rQ9k94dpFbZB8TPqvpy0R+NvdVC92zpnMGhIe+TXzrvkaGsOJ3TevecHVpDcuz6mit0QtG/Kx8
Rkx2Brj3h5Jw4gqwaNe6vS34+3B8xvMcBvXKqB2SydZK8kQsOHu0ABTr2JOwBgGcbbbTsExwIDG3
UfAxKoRafkvWkYWZ+BRhRIyHE6QpzxahBUA2RQM4WbRIObYYq+FEgE7FVtA4Bm4FbOhm/tUqhDiN
C4oN7m47Nv6kHdTPPIBdi7wQlQqSaCEusCo608dH1t1Dsln0UmdXKlaC/oitO+tOBlJ4EIaDJgGZ
RbQQxNc6+y2Y9HaOWSe2ILSOKreY6b6I0+OM4YJNI3SQZYuPv4lIVNPvPX1vmaJZp02r8MyX9MLT
dElEJw2CAKsjgRDPbvVGAWxuIQIKQOywxeJKpWh4G+viV2IuAJAlJJn3ZVxD5Oc1vJ74CknubMoH
kZOechfUI19dFBxFO2DPr/ERAEoyKm8i3HaKvilgRBGM7/JNQa4sAaL24iZj1wkuFkAn7WDR9Msf
Xbybp0obxXoZps7gmc+zrzltIQqpAR8v28BrU9K9ceg30sGEWL2qunJVl+ibAuZsDfwJ5SZrVHi6
yBv7YU9qeAtlSQeVh8m4CIEdsPYaErXYHFBOIfX+lqSFaWDBwnTLqocmw7gDGO7TBv4k8wsW2ELf
GX19oWeRhLrN6SW0+o3/4jFVh6OCpjoRPlKUUeUQunAYR6bIWPbZ40t/vI8UXxi3/W8uHS1W3eHM
xWpcE54l96jF8E4HUsEJK94GpmJrxnhoUfhawvdg+lgHSox0GL8KY1NjpM1M4ZArIvnL4qKHPZjV
6JiT2gmL4hilrGaVugksf2UFFrxrrD4yLX9VYkJhJMmpNZBYdsSvVtrVH5W7LJIAoDKmHzBhm+pz
yFtbRcpuShVzhWTZh9M9MDj+i/iF6C0RbhvPzM44ccSUyhR5ePeJ2bSUgNYbhD+GzTOt/tEB/1dJ
pBzNIlY43SPIeJM9JmIwWHM8jMjqHXNEaN2vQoQh7/e7kiw0m1Z5a2eTG+li/q9kCOvAkujNMBlU
I1QNmMMr4Pt6a1ysLIBJNnHgGkzpUymDC/9C5UxQVf8iDL8TP5chmijM4WlJ4HfolbPqSUDGW/44
aU8iP1yrR8OI6VFh7MbY23cEYX5GJfXvhKQNJR3P5jLMBaBvPwavWPelF6Dg7H7HdthZhn/rouJP
H8dNpkLuCaaDWD5pI9qxNWwpCegA+/d1r8kE2w1btawwl/5Kb/PcpV9y9d61eDUUMhbfkWbLMoOq
Eoknb0/kbKN2CPI38I7ihEH1pK46gWaiUm+aLD9pLY15U9zVU3azTlDujgmamWFX4ZmEm9O3BrYF
Ry+5dSX8j1CMACV2GR22RsRIqXlaSD9uhf9ZFhT2xfKk5TD5NAkmZnmZX0tGG9N2f6k6zf2t2R8W
9wuO5Jn4lTbqb64ZDONCuy/NuwkeCTm5pFzVxGKyx/sG1EFmRRnonvyG9SVcpjwjJZAW3OCywy9y
CBKEJkwaJKdxibe9M0KEMPoyrXJaeMgDZJCZ+QXZvRwyA+/MxUhdpmFG1ihuLZlVvOLHyC2NYKAr
zXEUebvGZvbUxwolZEwnFB7A4DNCHRi+f4ra3LBAAtev35igYb9wYgs3GrfibGUn1A2PIr/LF79y
PkKOuGOKCLjo1G00NZ5F00EIfxpeW0u/aOPh7jX5QAY6Pe1TE34mHGjExuJfIjMm5UlFBA7TKtWe
EuBVzOQVARtvgYRgMLq82xElkfGG4IC5Og7Ad+LHzmmFhQUxWRVAa3J7t3HM+6TFJuIGCK6Rci9a
0CADNNrYTVicg+uI5KiTRMQEBaZSBmx03qrpEdAxSs8yBrukBYjp6Cou8QvlP+9n/vdJ2W/j4C9t
eOALOx8TqKVnA2NvAQwd24nu1VizE7s3cd3xsslEDxqOSkBJ7H+OE4V0cnrnFCSsuTmqZ0ggSFfB
uZjDYMshGUscZPibmZDsZzSF+eoCy5n/Bot/FxtLXgBYJl9D3f1VyakWGGQ8Ab2uRfHLiH0H3lEJ
iiPS/4F5mkHYXJJ+uvABEpKGpf4mdjOVeP6me5UJOd92WP8zkMkRc9JbvQMXSgymY0xdxCR1YCzK
NSrZAwaVKBXzrAOsjvpfAZ8MrtkwI/KoYysOYnv+VU2XYhH3gllOQTMtoQkw3xOCetBMxBAQnQXg
2euUtMkotS1hLXI3SBhAEtQ8lVshBe+UtTpduJVVTCQNAvQJO4yvUWhhPXxzWkr4G8jkMlYnppfI
2WEb5Mx5lXtQs5Y7jCmqezl9J+O3qrzmmGV0BDwLEndhS0YVl7uAicEPSdFPmlAhIZk6N3zgGsmc
FW75AKa6Gbg1O116qNYtpqnDHV4WyCHNXQVaTNXKnajcxa+RB2RmT7d6D4KRxFQYkv/zPHLLaYhd
SAFzzJ+ZjzrvJsWqF8RdJcg2YIjCmg1RXwUeML4Koz125V1moZznoN1vytc8JrEjrOY8a26ZN8Oz
CI0/8ux/QgxcgzEZv0XlseEe4W1q5N4ZKgw4rlKCWZB1QMAE0q54Y3zIMegu88MnmfSJ0PLJSL/m
VWOUvnqrRQDs1ggGrE/TdCS1Xom4j5bNfVJBoqmkD8qSA9UikL4Cg/dSMKbpmJkQK8iHMnplbZDq
YI7fEAtMrlgQoKLJT/MEoIaJaPbElXKYts6snnFE966+PgqQzbF2MHFrm63OoOEO7SOhv2syQlBY
+6SCQ+9IqqG5C4fzyOsYzFbDfzhZQQmuWvDXY0GM/d2AH9sSMpYYALZSUsVgluLSpgk1AVLDuw/j
agYJSvxmf1a2niDr9F+Pqie1rN8DG2BNlAlXztdC98mtFc2fkX8l+DLibHwg3NtcF46BHbG24a+c
nusckZH2tOavidxDIKsBuUhIbAzvodKb17hoVW8DqcrFi0mf/2ywRjB0Wed8xNhLl2tRJTVlS9m5
FOjGwwrUFKTPTgu2hsc8HV2e7vkdNMoclMca3dJmHbBaQaXtIPZVE1Sm+mkYBsStixB/1zL8lfdH
iHoe9KDFsgfqbfEI00M3eg1abbFgCVqxopk6Lwcpdk6SRH4mApkQliIfSVihwEuLVRz/pNGPDgkp
jI5T6M8gIuOU/krB1b+M6pp3BzQEw/L6R6AS1nqvzqVZxJliC4+AatT/Si5iGDO7x0eR7RNk6BUR
MfCthHlhQjUMTZ2GO8BabcR2G8uQ8Lc5YiBYY0XhFmmFUJiV/yJjOAjUvQTYUH1lkWqrgYJp/6OF
n+F/4gzG6UalNbO3KZa4aCFbBVOhVavcLQyI2UhzCH1voV1bdOBFSDAXN7A55Ouknu4Fc6aaiwC9
fsw3+AqK8E/iMtPjUsLfsWH+dQqrOxduBIqYyqgIGUgxPUuxfkD++38JUrgzS0BoRv/JOKaOYrug
FqcAT67icyTkSNIgTfXEx2/i8iWN3qhMaBsLAJ69lm0fy0eHWYIp2YRas4Cx/lib7QHnNh6oiemF
usZnkBgAj+lUWZrbDsFC5DRrzFzkCNVdZFAhw4hFjFLhSo3wI3lDuyrufD0Kd2dxsXgsJhAtT6Jz
9tP7K7FYzQFXTVBE4S1pHGjTsaCo7+jaoETEHNuFfxbvRXx/lJYzLxwNTp1A37BUj2dcdZF6j/zP
algLOb65jREjYHHMRFuAl6mRfBoCWtrJJ9GqWuIyWxYa6Y2QZUpU7O8PmUUq7T+FiIHtnE2fDb/W
qKyL9+golu9lXE4f1cHaD9BRNePqnWwRbnZ7sL/xr/n+6N7TVZx7RgCzVT531FwtppfvYofn/r0v
wJ0kR6vs1g0LLtwwyIjLmJAUhXOw9B9H57HcuLlE4SdCFXLYkiCYcxK1QYmiBjlnPL0/eDH2vTWW
RAF/6D59QkyYg4pHBQ433TvV7HwP1ipx3wj/szpAQlaE3un7Hn9lcnMy1+HwbXI405zIUU7Hcu55
zml1J+sHi2m/Tq61C+1rWhygYfLWZ51lnJc2aJcLwhz8iX03l3t5ZiLK4wXV2NmxzyrzWxZelbHh
U0jNMWlPLvemIjxE9kpEPxbzNuTcACVKmDxvOgIgsBZwGWEzep91b6qmmp8VM75QyfpWBeU+Yr0F
ZIpzGkbQbF28rMu0P0YGpVGM3/Y1hgJN3czhgjVVCS9GOk6hDRBim3q0SxldegQEP/5yLQdOUjWo
h+AlhR9TuigQ+XM0GSImvyxSrf5u/5CGWiduGd0wqFdfeKmpZCNO369sm0ULIoe4pw4DR+D5TAe7
+P82EqVoo0VbVDkCOleUdOR0VxIlHF355L2dAClE6gkvat4zJjpsX/RC4srjmABOGLVDM5THEF8A
L0LpEOJv0eorRWY6znfGXSaNDx2LW4kevhnvjOmV4IfkdRJ5XyIu4MNG4/MpOkMNv8fyiwDu9SRO
NBLVlmXSOqLCbkv5lg/gau4qmB7OMsPwitknyyfXnx3LFOowTlC5zBLvJ245mzSaKLfcmwPh73X7
qweFk5QSmGo3C4Z/EfF2vC62UJLuR/3paQxM9G3LcE3kHSkKSCsUGY0TC6ilM4Z1hSBhKMoVH9H3
nlmxEWXmm4nteRA84sc4wpvTDdw4x1lRP7sWsT5Ppbj2dbXQO32GLjZcNMItpJvl+M7xlp3w8HxY
6jphJqyXjvsdU5glKsiRfBtImLC7JhMUqFnwaFADAjJH+5ZWiY9oqR6umeo8YJzjD/oK8vAw/JtC
GgQ75pEKvrJo8wuCsB7euMRRqVK/+FicLJBAmm8c9fSDwpGEA7d6V3jcLWyD1Hga5CZafLGB67yG
hGhACmLtimuD53iDwwcbuGPf9Sv+GRAnqtNIOgJcDQG3W3I9hP5VDP/U8aNKF86JZsTrQnn71b3F
K775zkgzD/7JZkKnQlBJexRiGMhXiR9OhUTCwZkbl4UtaFeh+Blj3GMZIInoq4fbGB/AOl35nfKl
VnlPGoLjcAcdkJJV9+n74aKcPLoSa5ru1CW3TPvR4kPVbPmG8PIJy/DNU+w9Kzh0xW7AQiivhJmV
JLDu33Hg0TKgp+aNBvoPCjY1ejWM6kT+hG5oM7qKMTbKBXq48V8mPqqUAi/YePErbr9l6zt1d6N5
ypUvr8curT+1JKga+lVAr49UoGp4ttfYF5wiBsHGgIeG0FMuCizomD+GdmvqczzeE/Ha1LcRulw/
3hvpmQ5rHPHa+mPmXwZcWFlgXonLQEYEpTz+I0pEC66V+2tEf26JW5bwtvK3KBc21lOM9SvzIwgo
SMZ7IdHXvdv02Rh/WvUwYVygokrLv8j6ra2vwPoNMyC7e2JeDOsrR61LvSYdZNmwOTphnCITH+5x
dynqc4MgzLDh4fa4pVoklJ3zYlIw35kxT1o9+kbv1vN/G4zBXxl/LYBUERwo7+Flyu6bL7JkLE4x
/b109a0RryJp9ij9A5yFTOEtGiH+KySgqm+1WoK/BrwA7PkRmFip3RW4Kyq8O7wrTVh4j5Sxafav
4HQ1yodgmLNTDvbuqTtJdEFNF/VscFDYNaiqsNs2IIvlRwHbZBKQc+Vm5afWaGHocVRZNFweVHpc
pExa0xs9L7xdCLrwuHxGXVq0auudAuh7xGusj541LsL61tAZsaAWDNc17MdBxqq3hO418ydBBraa
8LJ7mIv1yq+dSN3FRo5xYbRUdAxs0dsnkM8aKKBzqfiVZUJoZyhjflMIufUF4rGq/AHWReM0TceI
mJUTwjgI7JTBWBpvTGDkri7sRPvtJ6R174dPpf82CXzrjHeg/5Y6UwF1WLaesYuVMx7A8biAH9ob
285bImEU9V+DAEwmPL7PJblFSFjnp0hbSCCMCuhgyb97DZskuAO6gSizuqjeT1JyDMLczcx7AVGi
Nlj3odNibjGGV6m5J+G3t24cISuJv1h5glNWO49IkKyyU6gilbHu020u3RqId4T31vUl82hclX+y
BZK9b4rzULIS14oIYEa4SX6Gwh2tYfiljD4UbSuEzxJYAyGfBwFD3sRkegwOis7ERF1OQa9y3zdL
Gq6MoQvpqHjGMGSJRBqKHzCIEQNNAcaNwvHYmffpvTU8tRrqGMpxngWuCK05TwixYS5VyHYorgXc
VRpYyH78hGmalr8VFkJYpJOnqPBmdPfo1hsvGBZthCF/Bp9+tnv1ASmcfNIEx5MAYDmpvqwaIlLC
qkILZdVOZbyLpl4n1t2Lg2NAgEVnrK2yWmRY3ed0c+HOYkgYr7EIgmlExE/wEdtr6WLHImw0/NZR
tBi3HgmMnHdgzKSXyTAJlHUkfKdci8xBhPw6WHwIqNxO9dXiv6wDfRUf6NhQJoPkOODT4TD/ygIM
HQghBKZGkMmNTcbdfE6jVx76+hfJm9VwDCzyn/Kh/8KvU3/DAmflBVJXBbEekdZcWaBwuK7SrhKL
SlouHcDZE0luu0DOb8kwlmEIbvpvVFbIwP0O36sXIs83dbWLmTWECwThuUMhxSyd/0h8MgLGb5b6
/qXicjY8mvqp6adO+aHtGeKbis59L9Kvdx75hPIdjpsJPGYA9GApZSWIAekk8/4cGBuNGXQKVAWY
vasAsPpwa63Bb5pqC/k3Awr0u3XkUmah1MF0w9LggW2A6mh/aVdNxldzBahVjM6qssK8z8ohf/if
ciDF7BO4diDf0/bF/B3P9AYHjmGjgMqO3YSor4xXIHO/hgdIXA1OQO4l3IB/tSGO0z6nG1ZYYGQt
/ucAKCVgqJhzBA6ApdCP5Lvkf2LCn3ogAsLTQRXY/SYhuJuMlktY0fgwjLxSc5fpuCOPHUYEFioY
9qs/tKKgHArbCJSl7c54enoYU9E7QPdIgldItQum1f0N9BECdbmaYzVKHxuhfUSjj+WWit8JE/A5
akHmBVcjxmkMykNDBHfwRuVRMDTLYk5KrGS0ncUtOHKTEANAerjESOTOEkt7xpLSIYEJKqmvFpJt
ec67dw1PvqU2KlG+4piXUN1Ecjv5WnAE4ccdidd4yiNIHY5eCXpw58i0HgWGPiMTVy6jhOzg9Auf
QzBpCd5Fas1cYUT3RAf56cRLKRR2x5f47g5z84m7zZG85aIm2+YNwsCY3lpnUBjdX7+2098MXXED
ZbaFTuHNqFtUA2qgu7WwPB/STdbvGv8YK1ejXZuMZnpHusJwzOeUTzX2WY63klHVnmFeOozUv8rg
u5PXnrtNM6faNvCfuJLMgwlwH4JlMF+eAKCXHBwz4EBMF7EGZZDN0ACUqXGRqXDiAM7oF7E5adBK
dSAw0aWTATXnvTtmhiVsnF0wpPSZX8awK/wzHs00KBawdXTQ8p3AutVHmr52r8sRpAo2q3tTA0cE
OezMALmLM3Z7LzqaFKdxL2266tnkBDI5Ef89XVrNr+fCFvw/KoWZPhYiAixcAmswZi0pqmrKa1/E
0F5AwZQs9HSP0jbyAbbKTeiilwxYx4dORkSi4WCOozaeWJAuOwrZuNjm/hnFHzrp3F2ok4MtR4pU
OVF8l7kssWuRWTgokAssVLhOsFn+E50Nc75fVM/dDgOXtv9BiI6Pjh47Ynmeziq63vyl91tUCJI5
pwkBjLzAvBedyD3247cF4kH6spX/WsQYsqpgtqqsAfckm0edu3cnGE51h2PwDPQ59j5UKmO013Sw
dObzpuOFy5G/GYSzfILQbvW7DCimvNZgWyhgqKkx2ojZZbQYWF7Pl9Z34+i3qCaC7aww6QhXYbzB
C3D46tNPrsKzfAj1wXxdGKM4w8CRjfOzC32bDMiaPysNQ9ARzDmENkjiz7F8a/5L2t4K6k18lPj4
UDw4suy25kGcIqihRL52kLiIpiiW4Lr5OyWI4KPsIT9Ntg6TLgC3SOEPF0a+zlv2w4p7lGutWCUv
UvTE3d3jGRKAMlEGzavo3zAliBjIUjNUH+JJoOhAhJOH2cTph/M0l+7loUyXFD8phJxvtpi7nZR5
ZG/xKw+oEEzaj1kROuWSRon2zYV3yHxgbe04B62X/ETZZrYbv3Lc9KgtJ7RnzTypCC+dBIA1JxyN
nDmtZ244Byshtsnw10BFa85mSOJqykInYD05jR5nwrD11Y0pTsbWOOExtDJ5px5ROZi5HEFhA8bw
i4Wn/7qerX1zALQXlVRdfkuAUZzmkAJOjo05X/hucAJCA3Ix59YKhiilckwNtDCaVdfvJDbYAcYi
PST71soccULFV8MTVEg4wePsJnemaXQBiAkoCs5E3AIxSFgAY89/RP2Mt4uF7SQ8PNU2Hgi5OS8Q
as/YTXhBG2c6ItTQBcyrbkvYBbMEKNhld4OZvPSFCySiHBZvh/polypPqIXcOMwQY+kr1U//Y0U9
XHOPG2LTgKTQXecr60RQUHg22hWo21WvnlEpzRPh5clzOkwNnsolPZSU+2efPBCKVXeLh51ryxIu
nJPRtVFDYJqV3w0gFo4hEunW49azsG44yepaNimfJukwJQwW32NzFGxXW/b5pTVPYLcW7euN3w6/
VLAmjvTjoN45/3saw039D8FBcDMZqM+DR+/Z6l6RnwJphlsc+hFPCx+ofi50STxPopfpX9AnHvKN
RDVSzHGOIwxoDnXrm2c3MsXYkqGT6vYGTijEi0eso3XgFFoV2p0pE8aeHOolac6MRagRbCYvoB4C
vFjcUBCnToJDMiehueE9sR4Mh+WOljvythgGY8/CYmRK1kw5NkzU8xmRti3MHMQgOO+DAS/97uaF
R1OZYg0sQi1w/2di/B6bb1jPQ7NxraMRXwd72EHEBXAkG6Y+jHuJtHDCTzKGb0funTY44HidxGey
9EB5Z51FiTrsIKe6zSHJN7nPl/UIaTsb+uO1BRgcjVMxeThod4khQ96tihxbCqA5oWewQGt4DLtj
jO+iiDOb9lcyg8R3OtwycYuO7T5wz8bPINvjD2aX7eLV/sP3sfBtNOXxqvxepaRGM3c5s9KHGDIk
1FK6xDlkCzyhMY6yICbX9shUBY9szGYYA7NMkFvjU9a8+z3WHurWO1ar8eOz7QhCWGABnkdO4GSL
bsVrYVwxIZhLJb9QmsA5/FfI3HdLZDRbUm8WCsOVCzbdMCbgsyJ/JQlzc61Wwqs5Im8u+8WIOd1t
jBZUGTHoW4GyamP+Wgi84620QeVLCkslzN2td8Od3ok3E9Y+71/jF6OCMV9X5rymOpgCLBlutr/u
EgqpvBQP5qFnpumgEP3BV0eJ+OJqa+OtZC1oLlLiABqi0qBMPTGxUsetmJ4nY0BoGhP9Pf0yt3jC
FpyGXJuQiZHhOh3gI4TOJTtYjYHzIa6C2pkLrAja9JfpL86nHcOXH/0r1mHr2GxWz5lmHXN65T5c
GONXCkkAsbQOSADPGuvvTF5ZtvbnDs6At4ipLC0bbW51FPCsCJfctH24TNhzU8wub7+n1n6OHQ5U
xGDPonJZqauPSW1iUlBV7g1lS8+CQeJ+Gxd8pAnCmKIbNs3HssO7qkxBrYC17JoJ64FZCEixZChS
sa7vzNMqHOvQrEzVaElFTU7Mlh0+FiueAqR6SQT0Co8URE19TcBaLY4aqAgdRDPyvfB2X6hfla38
VFvoaTGNd07Q3gnve7hKYEATepB8pHhTWcugWnGKodOdqnAFv4NqeJvq/s4wf3J+8ntCKNi81iu+
q+S5M6s5aTLj7B/90FEGaUeGbxRNLlh0ZSzrmhc0P3EQoC+GgYurjPVHZN0e5nfpwMKxkh94iOXw
RSqAdsqhXaXriZTL1aVvasTwTDUtlKIXKmSuPKDlbN8eNNyykaRm42HgIp7r8pzjiZ5emaPlZPNy
nmg4kEKVxYiY7u7oEjMN7x8DQ9Qp8+bNTthJL/adIKyzRb2DGNY7JC8HMc6FIPecxbYarBFwdPl1
9GGBw2FwKoZc7PVX2C3kZN8cQcS4U/DP1p9UnI0LnoUcG4cS7xNoyIodnwzTYKmjCsEUOF9n+yC9
BxCtloVTXMU3hCAK53ZZQKY6l5xjR4SnKzVdQ3sWSaCDvkV4lm+d5K/Gng5PNC8SpBkupgNjLiBn
7pm2XXTjjkYDCKwByZ2FjA3xB4MW9s/7gQNA9tfeJAspt/cQtNcWTkuLDpMCWlvUh+GuSj+awA6B
XtXpkMrtSX4SnSE8eOEti85WcMrKfurv/GgLi5Qplte3toujCi8KIoFy5cFo41dSLgnV4YpE6D+a
zVfk3hpmA+74a/gbD69J7LQ8PFFzzG9KwHqa26H/WNBIstXIlDhnaKSEj6lyNzj/Gq9wapyepLeC
hTvOQF5yzrI1xNbJJF8OX36/7okorrUDzRrKr0hZoIG56k8s1eO7NFmcNwJVw9oLXszlAmruzg1s
MUE5FJ/KkeG79oTwP40HGd8z2Q1IH+KAdVvUsHjyPwN48yoSAUx6CAbwNt5VZNxbQluBXBcG+GMJ
JC49ZLgxLZlPtB8wZrNNjsOiiNTPKL9bYzdRR1R+J4gmPBuN1K2YAE2VMx5Ju3pNKUSFfpn7f/zI
FCqFHWXMU+eUQBL8gJpBF2NpOssmWw91T+oQs+KMT9gRE1Gj5yXe3qi+J7O6jvNebE/QKvqWSB56
pLbRkHBCLUYQtyDRoaq3KIZG9dAmqQ17mVqsDh9kiBB+bJ2a1USUarYpHVcCMUq6V5RnUYgVNSE/
2c69wB3pyHTAVmTijUCZ6M+Si9atv/GODE5eQzt0wgvQgDQcA5ZBH/wpCp0FEo6Gu9VaGJwtv4Ss
aGeT1vhCB/LW1kznVygSYASjKPoHSuItgikcHP78HMfjP0wS0WSOg1P/MhnsmaJM9gsu9qzzkrnW
gKh/rUMWePU4XkJWgvkwk/dQQ9wfimoR10GR2wav7Qyd+yHdwC0eFyXkVGe8lo51zQ7MQwpc0z/J
A8mFj4zUmvf0LvSN5+/6Szyc2SDdQlr3Xz1cyQ26GfOcUx5aOKjN3ICMdAAMk+uDzqFda2vNvUzo
Cc+reCrhKZNR908yK/oP8kgWwndjHyZDbrZB5lA5hf60iVTxzsJS8OJWr1795HCIwy01b7yHfGLi
+iBvR6aF+JyNmtOt4431IgKcQh4HGVJggM9wiCEVOfvhUzE7LlnPU0UzLy9cX7+Q3kNw4XprnUrH
vyE66BbdBfaM8DUsfXM1XtUDxDwiTxDAkGWK4aH7lcob02QuJrRrZmeYKR78LUJPHttyYzxArxsM
VJiuTukNtALYpDjqDSKxtoAldAqJAeVerYNl909DNew8zAs8LTARurbIwcD+APshX1rNE4X43lQX
7jNcWv7MExbMfngAe2gDzAYWcMrr3TRiWkr/xysEv7Vpdyurz2d4mCzlYllCq6IvLwqb5HSnu7oH
ioIxOBXvvH715qOGhMgKrcmkWzK0xcVjUH+w4iB8BYVQvGTUbd2KRXJQKMENW55bv6zZqfg4sMCh
EP0RKeVYzFTnKEoeyaz8YnDXw6GBb18Vz2ZAjdHtRRyQqfU76U2xg86yOtJT05xLSE8QiyFiYu+P
XxiiYPpRFXtXtnFOnmQUoKIX+j5GwtqcsGjGaKTVqWAiFHogy9gx0blLy6bYe9hNLOcE/D6tQ3So
b4U6G06Dg4cZOQo/GpwI6VQ8wzXuXZduE6yCq0VEwQEoCztCrARx1/WapbQ8Ab1Zo+2u0bBXK2oU
4zIynZxme0v3ilJhTwqPdRtWwZfhPr3XcOtQvOMFqlk7ufqikDE26o5fiFTnbhHfyhovopm7wU6j
uVGeKAehnadr7Js2fbWFt+Xhc+wimeLJfFMfzr0HsAuctFmJFFNOkB9QgYKfcH7hXYpwo4USNSn6
8UKWvRVOwn18zIBEaTZNzH7nAJggixCwH8hssYKv4SJ7zJUml8H0AXjg/bXwUebGXUdGR1rPvDiO
8NOJf6Lz1UooeFv6WzS9X51hjxOH/1tfpr+wXRN1LQRLliccBordaWfigWbTWCMLvygceTOYQdUS
ycarpKFj2yyNLQZNmoT/tMx0nsHfyjzLc6zAt8BZHyWEUj3XdojbfNs6ihuIbvscX3Q4L82ea2bE
qOblPfENEY9TC7mz6r32acyXWG0pNKg9ySKK9/SUE6c0iG+E19M5KuXdpyfT8jsIXUgVvSVxxFyG
W3OuiY78LWK5NVMnp/C+2Cch7UCGmHkVYBgFfm5e/X7L/BIGC2RQu6U8IdwyOnkB6bGbMtsru4R1
Ne4yNAoA3rwu1hCumldVIssXPstGMn67R/Vod/JPxWQgxJmjxheZg1Qw3p3qpHXhRH3pFPVPG0J3
FqE+0hNoeEFoEKUD9a9Q8N2BuI7+JDJfEo3IXcNfJTjJyl4Q4colP6q40Focmnmu2EuM4TKwbgw3
icuB9UufzmZUG2c8WaxZQznkNGCSZZHTc6M9y7o/Ce7TSM3Xqq3jqrxSSMIpbKSptsh8Hz3plFaU
7y34SIkMPKR/CxMVKyR3SaJVwlLwNEBP846ACHuuehmuJSWwPr47T16Z5q1JcBIzdtRFJe74Ls1A
8SZ5kQhJQgn1FAZsXMynzwWblhhT/AF8RzIIVnu1cFf1jd59ekBM5u1z88Kwvry2HY5KPs5lGaQe
OnS8TWZeUnAY9Hyz/QCaq3Foc80wdKOzVF5532K+Q7Zhx/2j9p9UfUr4vgraSZK2MXtjAOiA/6UG
sEVgkQRESY1+8UXsTieTfaQdpw2U9ehoMGz3ZhM5saRby9zgELapnSZbU+rIi2PaHXAv/bUqcwQU
1+OD6sSNyKdrvvAAzDua6OHqyeBQMQwnfhpmBTmOrRNlCRcT9RcEqXcXrgSV70tSv1zvMcWfPE1h
pgGhTyyijXwPlqAyT+EAGVH3NqRqPKEZu6TGPbxFtDfeaO/+upd1Z172lJ6wzf6EQ7TvXiCkPNlL
dk42sTPBem9W7QpY8mDciy/j2zzKV+kcv81unm4BiQmvt9/+FZzz4K3hEm2tg097c0XjuDOvzIlw
4lt4v926/bNOmZ0cu2gXCHPG/+6ludb/LGzlJn/bct/i6nr3sOvgXBLmRH1VyhqLoWxBo0qNvT0L
WJs/pfQKgPZqhuPoLSpOIFaviC1lg5HGP1hLpVPbtv4Pf/tXSUyoNEmdmNPd0QD2tJqxjUsDBz4L
U0cBhu5xnjMsid4ZHOvsZr1yzWa6rjJjnCCp8C5MkUBo2+1//KT+LgPV7eNh8cQX0DGxOjgzEdTV
xbCLPoPDTA5bdMavxD6Clo5OemGKcW22SC7b+ih3jjvveDoyySk2oVkaAQr2WK/aT7KBuAXMRRiL
/+v+IUkPBYf1onzGdjseCQhmYHTEqG0DuHIXTqPuTDGByz0Ebzyd5pLCbp776C/vmFn62bU8U2MY
OMhPCbTzBDJGhkGjRRyeekWjaeDjtDKHK+6rKrkKby7Knj6TLLbhBAwUwkQe5nr9Geujj4u2a/NW
CIJd1OOCETPUFHAlId5SL4nfrbXifOmRmqBxFmmBTRGnl5Uf2hFLxFpI6ZxnYsCm+gxLdHzo1xEg
M0l5b6kkvS0nWoSPHEVGpO8thj072d4YMaa4noJZyZokskFjCjVHz8mEhmhPEffGeeZIjCLYBQIS
Q0tfEKeZ8YHW7sJ6DfmqUFYYcMdfTEJhRHFJIA/S44WrLAttU0BVbJxWchJ0e9qSenw1/jX+gWZD
w4ZukI+hsWB6ooR4Cu90YTswF5jY6Gi3fbIyVv6UWSasKaDwUuesRAMKWQg3NSbVNh+qesvW1hxW
XDkwMyt9PWx5H8IOZ6epTBPMpb5JDJibeBHTG00qRAJxVQjtLkgpV7OOKFq/1CCt3awC4D3VtHlg
dBNmlNmi/NNGD6Nd0MnA+QIPahbaCbc5BlVI+yi3MooDBPi0xIkGlOnE/bJVD5ZwgWoKIorBf4sm
YrSl4EAMHE9ZwwmeJQ4nvcbSu3WwGAVeaftlon4P3Yfx5IDinIvrC9AwVhy4RvA5rlPeIrb3xH3T
zBarBvo0qnAcIyCq83ArfAXT4DNA8jajm9FvoP+a7Z8LypMIWyN6lMFHCk/oaDK4lORmTvoEFzc5
TmhTHnFif/DrdjDXqitY7tjdDG8VFnc6T8iGjG0LGipiFJL+QaVddSgsqyuYosv/CrRjYmwsQD2g
uO6h030bwj8dgDp4ikv/z2NhaNyKtcfwUSuXgvJkW2DbacFAF5nv+I025xmE+861RWb++JZY/ofQ
OwMqcwNf37QF+l7WFp8A1m9jvVAPDFsXgdVJYsGGe6s7W8xbqSAFAZ31grasOenUtejD+LsQWjLk
Qh2Wf61hfQ37dU/d7++D6/982nQOHVAixrOFCq6Fw7LBEm0AGh2JtAr7MzTl6doNo8GxgF39b1IW
s1pgOHOWue7ojfzoYHHkQNpPE3038VRzRnTQAI8E0vGZfWjHMVRUjzkdCYC98G+goUQQEvH1de5k
5kbTnkDbIwRvnz9VxXqWoIrRp5C3OVFVm/jMfAIFHKsdIBKW706j30LbcU5pQ+ruBZd7pGQo6L0V
WKPQ4TFruPkTbZMJYK6LC1kwOMhR6mSAdiZHKtAnZjPpHgKuFbtkWyHj4VdkXMJgSK5W0ES4OARs
HCREIAzBk4ZQrJnQnWt/BW8LoxKzdSRwgEm9AeU8whmh5odngCsQ9v3iIhE2D/P5CU4rTm6HyyZ8
ad2+SwFEkf3hc0yzwhdCkBtSaTaR94KByqkjmXWhvlu+N9o1obulXMCqNKwhNbsYYf8J7SKNTjqT
pXcyfDrglMYDwiM2GTqcRGB3uFHwQnBBZsaHP4pzhdnqWFQLAXGCzDtKeMgSCEfPQxvUNRAlJrIR
lvq8qTJm3sfcBADyzrPuz3V86j4WAyfzk2NJ262QURrdWWJWS8qhhXRD6D3ElTwmUd+rzaHsMHbB
3yxfVTR+TRmtS0BqtdlYOjfVjaBOgM01jrjZoWvmuJvTnizMZMXtCCGV6f6LCNBKXZMPwmLC1rXT
MUKwaWug5EibgLMix8jvhKEU5nqgCtah+qcbcwm7+gTvAyOker4w6dA7hGjKDjXXHbP31lEI/Vip
OHeSnn4M4UFTZluLsL0l1TaybnSq0JwTXkGZvsuRxoK136ir3n0klFwaDwtidgeS659N6jNv/JjD
Q/CuJn9L/noiIv4eiOsEe7R24rZ7r7xjChBUoU5hLwQocb1VkpCKiJKJ9Z/1Dz+C875UeNWMYoC8
JJjoMUexH+DXjLvFl8mrAjXvAZL8/OJT/tVDscSRYVZoKDktujDASxIjOjJKGFRlw8PqOxyGIP/C
Lwsw5Wkmjgup55ynkFCOIM8WJzdiAm01Zric0CIuOjAVgNMu+2rU+zRHUZOvQF9qWbWAIg3YoWUM
jEPmSoQkMeHTA1pKCZeHd1cuYbdFFO6wVQWIngNVRgvLQieuofzxlW0dFPNwY02l5hlpJtZDdKbN
bUi2Bt84LQgVoMfyP1b+HWDs0654lpEP1XsRQKAFc6ZgMBecbgInd8IccTIlHYeNGJEctQPYx3se
HbFK6F5/JsQlphyw9Gcff1Sc5T2SWDzHJSpEe5ojL8L/Cf2loF4kG/+SPryX+H2tYU3SExc5k7hj
Hj0ybzcIXF5YFa1zlIMHQHYjpS+f5pdkKs8rdFEIjt1tczWYpWEthBuevhH+MQngsh3ze9Q8pOBi
6BdjSpBemGcPEQamDoMTx07w86jxZTBWOlQjRjmobEn87dOdWU6QDuE41CrVm0MaRyoGNpQtGHbT
eDN2bRi6GBj2QGU7pjwR1eUSFrapwuUCXD/ynLvFSuE0iBYwRHXLrgWnZyxAsgB1SYb3PUQcnuIC
UghlSiJtIlL80gVx3HSp9C/1+GVQAYneTiUDgw1pgTeteStcoog35GTbqpemu48G7OlH5p4EH3u5
C2I+M0Aw8+jGt4qBSX7ldVruihCMul2xgKhRhxR7iA3OCx7+ecHOMBFBgk/p42RQeeZlM04QmjP1
q7+X9x5knj3RyXOJblKEoLXkr7utsNZeAhXshcKxNnaIZsvJKNlAyP2WTsDlkwtUEdvVKsUxCRsp
wKU1jmL5ckoh3mrqlQkLWSVp8lthksz9R2FmnGRiybcxrHsMUYd5tei45NaC5Fjr4l134LjHxHTw
S6JACfJ1KH1xdHrRTX63xY9Bkoe5QxViFYgo0NTtSS5PDDwTGI3THFBtsYnJ+rZlB5e9TlsQUSLe
GNd0O582yAmVC5ZQ6mGEJsEFRalN9BYwULP279LHwuYl8bSZzBjWDS1g2z/0sR0ZnAPFazLzqmv5
51KnMNzYKvGaoTyaJ/iow8LVXy2QMqP7g3ix8Mv/x0LHmSCfacGjCOfWR28fTJWwXS2vylqiakCB
zHzXzTCGRD2ISZXSzV0in+8RWz5AN8PcnmRTgjSyHaUJPCU/+PgwqhGOQEMV2ZGajZk7mgj4CQLI
R1bM9fIJ6usx3eII6fRvAo8r8FeZm1jV8YrEPaeePdgLIWNfJYGf0I4rmXNN+REtYz7AYugKn4/L
xG3Ud3UCeetKmYNhGpfov4bLHV8Fens+81G7ZQsAcvV7izSzbFYmWKbIr7QoeZ3uSmUyibjNN2a5
sSNRsHjW0ENqGA48AnnC1igkHyrew/c+v9eIaI2zF+9J0jbNl9LsG2lRPFVpAZxMudtDOIJq8C8S
3xSTArkVCP3tDLnXitFClXx1q0Y9ctOxkvx7dB3dFBjt05vT8WN7jCT88jt6+9pJxRIE8oR9F4Jt
Tt5eysDTzRgo7WF/I26D2YdZiyvOqW9xMnA1l+IFriDjyZuX2cDhfsltL/z6qMrlOVchWKzZNsiX
1HmuiCuByRzua52+V9QrVwVdALuvobpHeGnYhbAPCCdQfhDV4WvDEoGKjhwLhyqaaHGT1JiqOkqC
A9ymH2YyxnvIcdfcJeUfUlQPwr0t/mugLXgkaG0qfc87MaEFgU/BwMJWeKUbDhHPvvzES0F4Rc3C
g6ahnf6/8ec6m+5K48m+hi0fHoar+FXUcwgvNNLVpHeam1Oj09JlkwLgLej5QWBA1jzfQStdzxVG
7APV8NqaXM+C4oFbRjTMON5NdQvq1s3oPQ081IdFji8xRJR213/Ia5Xpo3KPcig9FLCs3T2mVTHD
B837Ed2FTOyc8WgYRSv7xGBsKCi2gjmfi4u+cvClHWy5pHt0bE+h2wDVe8q60ba1TP8PLMr0h+Gu
iERcUM21CP9qKK5N+2kY5HjmpHXEt4tqj3MVVQC5VCIhUt8W3kjmaiBqMIBKYHfPtl150KCIKhVs
c5uou19I/yG1IM3YHIfdVT0syTe3H5S21i1JkFOSGLLgwRdvs6ST7HbDGZAomNlGfvOwc2FAexsw
MUNiv9CX0DZtGP8N5SpOI0ihiXNRTyPMt/DaTdOAtfRSOVUM6x89uFGQn8Vys9ozo/BJ5NzQC5zz
YcOj5DNteafp/V/kACucpeZb3pE0jC8GRQpzWWafw7p9VDv3191WVwHwDu7jfjwOpOpo+/9IOrMl
VbEsDD+REcjMLfPkPHtDpGkeBhFRRMCn74/q6Iqq6pOVDrDZe61//YOqo1p2waSk6gIdJEXRr3E7
SUTwkEMiDuO8CD65l4ELRiS2d9PdkwC+++sg3DGgwRUqo3m6kwe0mnxWQkcixZd9C7Kx4k1OE+KH
F5TtI6sCb1r2ShF9OG5iMxCNAO5fwjYSAPBhqwXO2Pji3X+9AaPbA29Nb/myf3giKMmwj4Us8Jck
dvIzYbTc+AaDv+j+DTVOPBOPXXB0LpkO2m1gej+uRAAKhe4CJ/BjuW3+tSrLiTXpphecjJ4dxzVC
vrkszdheGGgSXLb6Hoebj2uKOvU+iYd9Cc5y0+mh5mYhzWqgDxP/TWCAk3ygxb0ZQU6f8L956GDW
CDBLVNKXS+gHdIy09zx7CVVIn7yZR86VAJdb7rckbobvpdBikb9/Rpu2O9CvkqRMkMC4DjpMK+h2
LBqxWRekt6QzLAEzmUnbVq/m98qD9sKHyXV4RsamEvdYSDH4ovZ6kmj56YjOglOjbxKgD4W4YNwr
8ljAPNqAGO3nkFhSZDLwpIFqpj9VChYB6nhDW9ByzLTqtn+slM6DjIqAqlPDtlk231kyBFihSK/F
S9u/sn3yIwqOzAImeHDM7ch/E5CrM/YRMNhGZS3zit2LWqXl3FQ/18cFH1Rw8QBLk366+SCL5KGF
rIs+k7Nt/vj8GBO3A2yMexQ7JICAIWPKnAffbNe2+zdMrALuR76AtvLOIAk2J2igo5uK+cJ3GPIG
CX+wk99ehgh6upWy+e3Opsbk13peqDeLdAPzRdvSDoIlV6ceCuBuwNnXYr/ByNMcmPBlO86KliGW
ojvfHUBO/fAE+0UpBXXdujVYsc7f+vquzivC2sjsYAduHUM7a7DvOOHWU9BDzLJJFTceolvjDcpR
rYbE5eA40LiM35sSZRPXVm5MBj64H/bm24AIAvvEzE5PmALuC4rssWAJfSekE3DuGLkz1iVS98KY
kRP/4zy1Vc/kZIB7/opUlD/YYvHT4WxAZ14w0F0LYTNSAi40XQuRgwd4613FVeo3txUTq5u0UNXU
ecIB66zpm/PWZ2Gn/a7Hex47uNHmVBesRoTZpIIlJIdcDIdvgBWUjY9QoWHwOEu0zmZMCOEJ872H
4DGItx/dWS02iSRYVUXNj79u0aE+B835nFOlBaiXvRSvrir9+NXtMsHZFtJF+QnYX1QcPeSlxHgQ
n5UucT79BHNMbGDypTRlVJletQI/gYmNgAc0gg4dvHHyhu3HvDeFqgt5HzNdjRbM1o0IC7X6AZMM
u76EGKGUBB7F6ircTYB2PRm1SDMiONkuJyM+xbF5WAIw39wEJ9l37TTa3ZFndMsd1o944WZ8nyLn
LEvg80mLZ4nJq8gBo1zkYqUk14lOxQFXM1fDT0OSNc68D8N+UmXjSzMIP1+9N28PPNR1/F0nDKJU
/yms9FfcJpI/fZEiU/7JKzC/0pH3z4uB357XFdtbB0jQBkW1U4Tomy2f75Rh+dR54GwzUe9+iXs3
tQjuRLjyTPV/Glkw2Filsvcx1h88raYPAGaZrRee55v8a5EU2cqngLefgIt9x7zrKAlRhS0qKbMt
g8wT99HAPgErdZ71B/u61B81nvqcvBkhyhifTbp5ppEvXr2tD+mxgrbNKOlgzbS3WdPHsuhr0Hgu
rLQ70J8UiJXPD7P2lKVhnrta7n2JBkCH0v/mMFY/nGhHDhnhHmD4lkG/kpfYDkqQOBPfYBKJbx4t
qwLFxu1al8+nSwEgHhjUvQrYTVnbBl/gNsOIkLe44mWYpT4zppTNnYkrPVnlC6IvZC4mHwzCv4jS
PwFaDUZs0YdxGw8VYDW/RrUIigErNgFTCKb6vizm1IQ8dfxL8ooGKTBAjZn6wtDsPZkiRHcTpm9v
gkkier0cc6vBfmFsy8C+97DnxVzwjox66tbQwaE18YFIi2PjA9bRHPacdx+WbJky+KCpYNQDIVjh
MbFoar4fH6yXPkGQZyn0cdkThNGLuIDiQ8+Ok53mYAmqJf84uWn7GKcpkPUAs1qXKqYQXXivbz6t
NkKJuPwiWlKWwiW9aDFUjcLYG9JBmpIoNGN77ZIIk+Enc1Z9+2yI//b4UDyavqHGLHrMeTLozvKy
+VwT+SzwYci4kTD4maOS4e00tmfqZ7yD0lCuiNwIhocNqq8TDNngK5ys2fjGeLARoBhNNG50nGv9
HsDexLbW+ASw4fC05Qq3UAqpNFWLJ2igKf3Mqs/4sfj8Qr6Q8IF5L6Z4bRJbfREeIWzmVJ3x23kV
QAjBrusFADN4AKINfHuIFxDZEO08aA1diaaPO8TYPIDVkT5gA4bKNKKsYkQowPJS0MWFUkBzyJSr
nJIxvRhgN2Gz20RQLm4NYcf2l/w6Xp2JWAZlmXbSooTl0b8jwJVtvhRrk/WQkMVEOc1oAwrRCJpG
Wr5kUQs8J1OHsfbkdS4+p6rAboGKhEZYHtZaG9AJsZG9Jv4jsalRoMHz/mDLtObYdkK5hbzp41W7
h43PfzwCD+kXeHwUrIjz76+aWfgpqkZ0kz2eyRt1cGnsvzyA2ooPh3UykFwlbaTHLpvV0+jJaj/l
Dd6fa8ZsQEmT6/3CGY73FjeC4dV4VRh4YoWEf8qV+1DOuIPGdXqabJ8Xbj24BzcWQAnuHoe9Tv1d
BSx46cT0D6/nK7/OajQm1ydmJpzES4QiHGIsEBFeGyX04X5RtnhvR58Zc/fB52g+TK+TKz8rHy4P
6fQEdXgHQvGFnBDLZyngMY3G32AvB3mHnh9w1vE13t3YTvKc9/lezxdT4Ic3AgFB4xCiTH03RD2V
x7R82GisAMTwvIdogU3xJcf0B7UZ9wawFHAmYshU8Repfs2FxhUIDgG8Oa7h5LUC7aaKZjPgOeAg
aUb2GP5jlLzvRaOGcv3ZtgWNL8Om1wA7NRCZ4k6z2k6rxgXOesFSrF2mFjTIb3tCs8bTk89lzVUI
S7oz17G0oKx3KXOgj6SYNY3wdEKSMy8olkd2gD4n9uDOnIFkQnVKYBuL/YYz/LFuTzp9kASzqcxl
VKUp0laJnJzJf+aYX0QiBn2yxCumDGs0pka1iL02BlhQUsTSb6Kv2PB7Y1Q6OzBwIXYFvFODM7hU
w5EDGsCUSvwBE+h67gjdTDX5l2KzPDRQUqac6xrlA+o1nr1u9MGZ4PTOMKe5bUdHr5LZ5GRN5yG/
NpBO4FjyRGEgBMG7mRDbbUP61yufOzT6ycvZKUEk12YnTq6OIQzWa9JmkBfAeb08n9L5shZ4GW4o
/46FTBWArPDn2LvRJbOdTWV4RAD9Dqg/grmRx/khcYs6zgb8xIaIXo4qg6DwdBJxbPARkF8Rqi0V
vzrSaUiqtcOvCyNBYZXCVJQ2t0nE4I+J1fjXZ3wRiBkFqR1VABbNHi5B26Ic1B3pwSqCyuGg7IOy
IBQ4jIy6Pni/wD+tvhoJ9bLNBSiR+XfQzhwejPFzIiipAtj8MvvPAwWdBwDCSAvXF72c8aYwy7BS
h3bBoOhVAttEIGisUF5h3PWyaw+9lBWU0iYWS3hkjeLBy9LBTVMfqjsKR/BfHciIWU0x/hrnCu+a
J5QwqKHGq8NHh+lGRTv6Dj0dWKF8Jfhy0De4QTzzED6ynUbnBzt3NF+4v6OOKSSuBZrJ6SQVHtAU
ahPWGzd4wpegLqzH1+XK8a6cllyVJ3K3Yvze3EDehh/V1puQYxETaeeOe6s6KkzYwrunN+guHxL8
kAvBYwsojS/rzXAbpljs3QTPEPJRc3zakBF4Q7ymmIuhIuVL8Vu8NgkAnMEwjFgHVJS0tbAdlZFk
M28nUcYOyyQDA+BJxF1keMp1UBHnyAvWGfMTyHdKEQ3fNSwcGP8geHyAtlhUzx2n+Eh5m6x5Hb53
8vQQ7HBGjbeEG1bYXBg+FZJUgCB0nTqD4T0bJdogJsTMPNscSN0EUqQ81UcBbCa60O+5T0Xns2FQ
LIzT3v9uXqkwu4HwOt4nngbWAlwyFjV3q9oNh4HKj4XNWVOQIU7xMF5Idh4WDJqLJ7eX5BguHhal
0KAgG/zfpARdMA7LN+v1116aAwiEAiLejHJYFEhsM9OHm7+YbNujZrqzmEWzJu8M43WHcenrvyXD
lS7/DN4ZuJkVNh0/BdI+HTI6bncX8jgJqYA33YGnwE78K5E/kH1tTf+EC3C7tjQ4SscPWuMRRum8
w5SMrUaqIApxhqQbNjPdAc3i2+KZxMLiT++PAIM2riSAKfcZ5IMrhZaT6aKOQ8HE5IIbVypDzge+
OleY5cId4COxoIH4P8WSL0FpxnXu+Gk3juy5VXxRLnKN6w2mQlwbWNatDWc53xTIResQAALNFaUb
3jHwUF4iDBMbVJ9PzsXlwU5fngaZLYUAh5rOgubLZeKS8IusYVjevA7nwSvzuWbPx7g39ZhP3UZQ
Refpe0cIc0oYFfx9CBnMcMV5yFiloOaYeaFQwNqfFV6ugH+AtEYQ8rPEeIYxNONMkrVBy3hPPN94
LF68RhrfSbgcraBmfEa6kfF6ciFYT8hYuHMBKCs+huiIfD7CW3Tvhosp15c9M8UaGRsuj6Ytefh9
Su6KO2Asg30gSiSKCXy7xq11ZKknQ1zX9KAB80vYCjnvy2RgCPs6lindniFfsa5HkVcydcbdO3el
dqFh8AXXeNhKHXjh5o7pz8t7ZyE/LXFq25BYrXEfYf0y/+ROnXhXPhbaJbRzRTlXugBzFj2NN7W2
TMBqoORz0LHIc8lJ3pHAuuP7UvMFSEZYjsR9IiNgSD15xkjVWI1fEu5qGN+BVrtZj4zJF/nsiq9l
45AD0SvKtTL39Rt21ziau4xwCXz9GA66G/KcIOZAQ8Nx6Y08sLWGloQ/i3xg0F18NwmEG4lIpHFN
MDYksO0EO5/lQPI7ULlNaSwsjQHgnqw5XYyn35lYLQbNLxG/ytaDYFt1TGqkHrHMp/0sXS18k02C
ShDnAfljksVcru+yhSu2DPfMMOsqwsnrDf2sJxOcbAjiCaw+ZFeyPlZpghVYMfEriQlobQuLhux5
Yt4KEXTQpid+FcEhxhWauFlGzOO4DK/4bpdfqS+7AC5NZZ5IL3cq2FZLKXGIXS6Ivgk4pWeJLyxq
2Gbv0DuoZnqF3GUNdg+PC2YQ7pQOnplLYjKjzi7nyKUJF75bvdmbv52rH5/bCkkePH8zIWbyF7ys
H11AzAw6MxQQbBlAjajumIdjO5BZ8m8TP+PuV8bqBubBQNSpzQdCKzOFGGWYGAYwJaIegnNIiiXB
0zsKmhtMgQCtOf7giDnTjXa6LXpv/sPpEjx+78d+RbKfmpK1hn8QMW1m9/Kb49SrnVvAjCAjys2/
ZvHDT+3cfpk/U+sw9bJ5Z7/W0OjeJfNcrE093cSb62ZjVzZusubjyppA9QQVbbTmitvgdSZrU/wd
3HQr//JOk3P9r4amPCPbtDKz8GbPWSmxspIXWH868gFRDIMgj3OTjAdc4aApEclk/gt/WBxoiOb9
PszHHesVEmzoSkvYRgvZV/1JOPG6GE+W+BYbsANvSxl63WNBs8ggM+JQ/DXOyqqNP3MxAriYo/4V
Cfj8J+YmwSX3TbdBvIXGqV0WaAuAek8wO6o1iUdjuNTH6j3S1jjQHptdFsHDx03ifhX4jt9Zau10
81CZcXyYWrsN7Hd7hVYOXlOER+VJiMIfTMhhIKbbbG2UKMlqL12Qm+JMnf5M2umJxPFmSxDY+8+4
pof37/sX3MS0GGrFz0B2U5eukxMWbwcPQ1JwGfoaTk6qBfFCbIhbrqu1fmHMtWFKMwSPDf1fcaaK
CTDT8u+8F7xcTqrDeAyQKwo31GdVR48DJ4nGH4hYFzBhH6lajM04AyXUDw8bjINuvzMfB5jJNAY1
qgWIXbv3+u0Ze97Rb33AWZMMA8XuF1iNbVBSWdPl0zeu/8J8y1G1INQkeG51H3LlXxdxUilLcIOR
qwbUdkBJ/GeceGu6A5dxZP3HacW1QzFCpqKwSpBNn/GqT/5UyQMt7QbEoa4EnsLFAx6WbHm2HzzB
g3AdIBmGBwYXsWO2DYXK1xkOM+0L6Gvo9doDDT6KWSyRKhSYxJkYPuEWRNXb/RHSMxB8updnaKxX
nyPc9uM4TQOqQqQIMsr7kXAN5gpeyw3g2p/HrApCBVn6PthE9tcejCvNa/XHkV3CwaE2GPv/HYe1
spXX9wtHtvzAocOG4jjZimuNUG64dVBNsU4kwXF8LxAV2lXqhfGE7EdLtnbTBkPw3qGQoMaiINgK
8wYL5okJO4HmEU6PDX2SWohai/OeIQLHyg1zsx1LZVR8bWARob/GPGJXhN2Fh48ucXJSTrfLyG1m
EZxoz8dPRye7nEJfVWf5P4BmOJp8X+U6zhLRn1UWJFTQFbpY8nu4zHR2GLgDFXC9idLkjkisYPUG
MQWSEjpc0F9mRTSjEIbGXAlGs9Litse1pf/l7pxbzc0PXCQuIqgn5x5S0hFQmU8iAE6vDjBbMUVn
+IHiEff45yyec9WCUGB/AgiCP6RxOcWymz+tdyQu8RPz0rBlxGiqy/sMBVZ91feNJ0V37xP9UWzP
02iKpd1PuVT300uze4bfmIEhMiKIPtmWFAn9X3XV/PZPOtzpI9b1RZlXFxX049L+ZQS7miJrHWkv
ydFuB4CamQ1EQhOejkHRplr5GQu/x0rcI8HePHZKlOAv7LdP83aWom214KdMoIwJYjXo2eTXmfpe
gXFHNY6XDnCl+TxrUX16Ld/bV9BYucOPwudaO9zDaXTfwcd6ePmqsvU/dC3X2xr2iHu5+RJTosER
HO3yOKv7b6AdsgUsEejU2Hdt7uQJwMZ8ruCxtzxmm2rTnNE8pqvbH7xpqri/hi/DM06ZvWl2kBAv
97/vJaWohmRvvqKElczRwqmJEyCNCx7edv7X+1O/Xug/6h4n0q9oQhh//IlUrOtqgzbDlaKbn50+
W/XfFD40yUJWt6s3vEo3a2aaP42bfbHNf9CDlsFjz8xoSpZSs8dNy/kGn6sg0E1bEhARNAgCDdhx
0HmguYAfTjgJhKEJjpRWhk1C4xQJ7Peft7jXklCcklm4vhvz/rsUlOO3WjA0nNpD+KmQ2jK4DQso
oURG4xfb0sL+aQxUVRru+RjHI7vY6pXVSSz8pvAJ2spqBgYYv0SPOyHXc+zmZWNpkBmIfOrlon7P
GK4V/uvlT5vwlcdfgcKTR8/RJDyArOSHgpq6BCADqhncv3Hg1q3UGcB0zX6FbAa8wkC4A62Q4Hfw
kDk0DxLrFoiARt4TalJl24QCEmYDgiaOi2bLA2p3/HMPdRmBLPPrfavxAKqM6pgwf3uXd0sP7FYC
Yvo3sigTZzFQJ0Ktl0awRyiFetYAQ4K0Nj6rTArYHPmL/e4xHhZ0KMaWB1+58m2SPx5vErDE+YuB
4Q//J/Paw3C4LfIF6VcXdTes379sot/NDVSApIErFQTMRJ5VAlIKi5MGHoTIy22rX2EuXZE1QTsC
qABFYGtD5wCtmlGMyX9iGubTRMVlDpYt/Q4hPj6cgVUMIAmXB+UvI25w9BF9k7H8WIPi3jhwZe95
AEp95otWW2VQLjAmBz/3coXZjgOWB3b5RlDSAIL7KbbNI3C2AhfWqviLjzRrGirOwwYjFh8h80Nw
cLBgwEYFlOlts7NjAT8CeZM/GlmActAw2QNLBxVkoE9EwAB+DrsesgLBaEkEcj7iioj38RhrTG4C
95IVAD6HezQXmRaPLm4SEB1n2Bzs6E9oIkkew0Ye5REGGrT+xdht0x6BL2C6jVE7v/4F0AMzGe9R
DSQZawHtrYhGiikARBJI/nQuANVAIChj0lAgtgg8H8dyvJo4KuoPPkXShnmnwlOX/A3a6gauBRfQ
v6FUSxqVDTlK0lOZ41c6+YPEq782L2WZpeQU01RhYjAeFwTTQBInVcwS4vdMjPDPsar105UjAevH
as05FgLmBM9oEg+Xckf6mnHtZYqQJsoXpTMJ6/1kNxzrfTnngDqzABNicEZ49bXLTx0enk8fUyvn
1J40PL5wNfDgM3nlOJeymgOfAkwZr2EupDeeYEC3eIWS44Zvxx82u+1nCd2HUspE5OAnPrK0qCBR
zICGUYEZWvcD3iw7ejBZdOg+cyVoVO//PCmIipcRqIKlPcn+UMjiB2TcvARyUgZhgUqL8R6ReVjG
4wGYlcFLWvVCgMkc5bu4UOZygBTdK+dGqHnTEEWnQ815v77XzRWrtAQ2g+zcWlwHHBG2Xe+qb2/A
qZRQmvgRpFt108VoPFxjrM6t+8xYp9S4hMrjanO7qlzCtyv9dv8gKAV4Rc5131hByLeMsA6LcMJz
/vHwtWkQPQHG4WJnSiEVRvTxDI85MwE1cRMSeLoc8+317XetzcqffImvCQaq90u2w2MC81HzFd7t
ep75SGlnxvW7VM/KgqkJTAwBkwdyDiNlqc6xc2ZvoVMM9JXht5EQAS9aj+DG/6bO7Vj9cfPrY39k
Oi4FlFFhvuT2kxWEVzBmrO4zSl3rg/jtw2wYhH0u+uAqjJ7d6l+yQNyxU5bpgT0sXdzdhnGDg3oW
f+Xh8PawaEAAklv9GZ5/cqxXMkuFzF/n67EEVwa7KbrMH2YMVupxNDrw691JiKHWZEsJcj+UirXq
TxWtp0wIKECQydNmYdUCiHPfpEfKV8/wvy6J53ERQ991mFfCEGfY+7L1Gcb29n17XzRREb9dshE9
bV4HWcxetblf5DUQgAcvJapWt83kKs+ZWeNRhVgKFbSOEJLFyoSE1OgtPOjbQnXuP/XHnP5CWUPZ
Qz8rxAgcFmVYe1+nWQgRQDO+4bM6Bi3j5Hb70TWFUDa2bdBsjrKNcr1djLFXIJuDLBUETBdQLdUR
1gyF+NuOWpEdqf7lvHgcILl6JGDPhoO+Hi7MZ2yRFlDDnRYunfeOkmXmQq+xyMHJuE+QpFcTf0KP
SFLWoj3oEBGw6WUfkg88uG7rQAKd02i42LZ6+pq8V4/hmvWeowRgKG1eO2uwyAjasbNzR5knoKok
V4uhEOR32xJtIc6cMRwxX4vh91faCGvSGTyeST6bcGZMFsiefGaM8IxG42sKG2f0WGaRWqKne7x2
TJZegBmU92DHEBhIbwRbCiGQhozJR/ZAiCUom/iUtYzz6bI56HP2dXuH/uY4HPmqVKO+FHRhTv3h
je9xXwotGxwnC43P1y1h8vyWAbiex+e2rqSrWTgjwBvHLOphNuEdhoZh9rQUWqBbqL0AHVj+iypQ
PU7liOhYpvnIX9xV5iRWhOTUZXAfZjOOaIgXsEsEJ59n6G+/bjLTV68491M/Xb9cbVntAD11X4xf
HsFtnhA+HE5PmnKO5EgJGFQH/UlaNj54NPcp53aO2rOO/4bYJJvUh0hYyavnQE8pnqe/ivtcKy7p
5jRGvYs+zH9dEbLNqTG6fR/cVgoH9Y5hBaaj7n2tUEzjokJx283QXlNhUq43pjB7ztt/5F19YmA6
tw9UAo/L0UGLU5zIQo8gT1q7aXBzIePxGN5xQhFX7T/JRdPgDA4yFx5StryQwPugjPlADpFIfxza
UbklsI+dYrjAmzSCfnn/1/IJu9D47agTSAbyJTf37yEI5YK50Oo2o/gMX/F0STPL7AsoufXZDmxM
IWZ3j/ojlLn+0DQsNXh6lf380UO+j5P7dSD50qXx8Nlyxxftob1hObgGJkbiTgqfY5hTE1ahiw1i
MI1rVw9A1d3JPIPIG6RRHWsbbYLrPJZD3tivPJx0//A/LhyHX9x58WRUwObpm5m5oAQN+6Bckjq7
oxdQIiR5q3JBKGog7JrZx5eDYfmOCrd0kxWMxK1O9pIadt7Ub2YQnRyMmazBgSJjtdi5o5yxW+Z1
haVuJ2spGvbVdZhxeS0qKESAdP/5Hp2eVS3u5+Z8o/nck0m1rnExMvst/rE0KjSiFxpW9xXf7rby
q/6Do/Ui6ntfbfVV6eFosW78wWnmCaISxBCXB2ShKp4svkF//UYYvJhECTmihdHtVthBDX4vZKZo
hsVSQY5csCZAF+k4nvMaA5QtGZyB6IsHYjeCZl5QkzqkorL0P4H4J2H4zFkWC06AQmqtBrQSiE2b
1WOeHYvTdIzjsd4B6WPrx5qDNbxM3ds8X3/jfEWnsiyXwtRjpvx2NST1jIt5sOn84K5MovuB5yQc
wgYptPQLF+vxQwgbbSHAJODcsWVf6aLMG9YKJnGDpSzShbZU7FEtzA8KHuCXW8zaQ+YxVPKy7XPe
0d2t4LplwdOHjt6ZtwsP2SJFmYBsgxUEuPEDuzRfP/c8huHkt8bvb99vh5/ESzz8WO8kcP2DlMUu
QyS6VlqjlUJQLqao66/Zkeev/fluaSrbc7WEJI0fXiSx5U0WICfsnNmS8anmQloMvn6+LgMaG5dR
fKBzU3r/sQO6d+ETi/94pq/SMYtBTrB4RIKw/MQs21f83mbL+7767zfb+RstPMBkiBO8J+Ab8HD6
hbZo9sy2xrcS98I/Hiz/gWz1V92jRr6pZnH9xvUC2iEnPif9obS/27P8r4OtqwJm28OPdHz+a0Jp
CRVlfM158zW/d/wv7Cd5hrHiSv5jBo/CFgmGpU/0Jb9YKH46F7wJpy254FjBotg/fzf9khn0BzOm
y+t3WPvz3MYhuLTgepG5e58R0xjCOndQQjzM7h/KGEWykCek+2ElLcX525bcd/Da1nHLNt6a+hlM
gNvP3wkKbMmlMZwM8h9LiPEWBhmcbiMBz1Fn/XLsnkIxVOEsAA0BexDGsnofv5vpVcVLZw2+8T2l
F/S/Es8DWb5JQBGbCz+dNhJuUrqj1ITSHq6my7FtW7WgpRQ2uKMUVhFz1EMxgzuT0ScREY3yF1e+
q0QgVsL0lcXFQGgUpTIy5Jhn+oMRAsX5gCXwckKtAbeiGnEjdQeRCG4EgSYXjn9aTX6K3QndAo0e
LoyUA5AZOdu7g4bEIr8gQcZ6rjoDaiU0azhLJZhngHJpAKa5ba1AHB09skmOW06hlUD+Nb9HkcjF
DcRSrkPj605UzPxoYtsEwFqglg5xvua/zQpdBcG8aA22qsM+iI+C1Yb4iIFQEsYQUiKMacCErT4O
TJL+KM5uLO7uIMRPl/mj/djbw4r6i9VgpXPIuZyEzK1c7Kss2MqWOlu1hHxSJP73v3/oDZhX3GPi
iMw06EPMw8YTeIZ/lfU5ZgEEVJbw40db3Nes83V6kUHDxmL0H3FLqwKuiYDUNFuBix7aQ3vxH3y5
77JfNpcMRe3Uhleype6jNzPL2PB5+S0Ix2RT//KP/hde6Iem9nPM56RSQJdjpymC74a9A53lTNqR
bPhYWrCKqzlqLNDm1JxsW4ZK8oL4EhKUCRiun2bLmMi7usXOWFarZgkFLBLdNpYsBgGijf4efPq5
hQSyU8Exew/SJ+qCzw4DAbJrPrvqj1mgsp2CvVkVtmyZQ4jHTPQZQ3GHIRTdNoyNxnEjxDgbhoEn
RmCEByy6x2F/XyxX7H7csYyCSUM8w3QYUTKFcGVNQoZF1gaC14MuAHPI69jWgXy7VNE7OMAzJNGO
NcCUThEqL3g+9LmAf5upHug8kotA7F0ELorlsLLdDzhgqfM2Ur0ZYMl2agMOOLBZnWj18Dd4JOOq
jOjBgvVD/KFsiQ7x0/OMnWtU+WGnj/8MJDJObLKAWBWUCzmGlKbAX9Tch9Zj6E5RVS8eT3C7wu3Y
fo1j+3MP2xWDRzaoPm7mzQrPxFDYKxHkmEW7ejX2p5m1K4ZH5xToa/dcSfHNJzzn0gJTCpBEbFm1
4BhSI2FoW/JBZ8/dFI5X5j+xKuA/wjVcdQqZkYhz65EEmfn8A8J11s8NpixCqK+0RRarns6k6Ath
0yRbwmTiRxoxI39/8JTFY38TvRJzqziZDd4L3xh8EKMyruOCB4fNzi3j274LBw/gOaNShmnDYw/u
vG7DdM5BExQB2+RJnmuB6lxxKh4tho66N9kQhdqG8tnwobRxurwDMQQyR5YH+oxAC7EkWwYc2or6
Fns2Gm+qlS68XSYxhrzUYi/3juch3mJsk3TxrsQBRPwwAM/XJdxUOOugCNuHj5WbDXLtZR5nTc9O
QiI4cwXkJo7sTWLlKs6GiJEni2817g+tP9CV3k4VqWIczBYOHKHu3c092wfXZzIiuiOq7xpxFyoL
0orsLNbsih2DX2Z9FNSVbfg9sWwGDz76D0fdyK4HM/clJ3U5iyxtIRMlydfysXbmT142yNv311hk
QX5AkUtacorFuyfHIgMnCqTAoFmA4WC22zu7dL8YVsqWoQqzFkcKSC3m7Gno2luHc+KfZAsOFRfe
FGvVY6PjEjUXdX7FdmJuHEqObd2G72l3c/jfkClBTf8GDsI87C+3XTvrZmS2dlhbUkAlJ5l0QNCj
kX6IatwcdtODHvR+snwSGnJ6HbJLunvO0LH61UaBl4bJwR+mPMqBog2cFxgF+Q7ZN3iMm7DeQS5m
ErUjlS0lxSdYNN7Nuzl7ujYqY+KlD+mKrKeIiDPwunHDpjFefLWQ0vfWcwTiTmC9QXxhS8DzpOgG
M0rxn0NVar0EV4GXdc4kuJCWdhScN+Vzt777ekjYxJpJDmUaYZPH+0/J8y757azZUY1SFw/wCK/y
Tx/XW456uyAd/Tn/HlTONjjDMMr/BMnsB3uKWSH5KjCfxj9T2ET3z9/WTb1k+7q8kNTv3yHdMig1
9uBLfZuGDy/b6AFxsYvsZNDvYnm2Ij8QkpspRa/DXwY6fgDPmRvrYfekJf6uVdBLrh0HrvutbUkJ
XoX7Ltw0cqsFl1SBT1e71Gc3v9pyy5ka9OYnSgImFmRdPyjG6V55W22eghjITuVSlXlwNPin4oDy
cdH1ZbdrvMdMp4Z7eJLP6xYAvCPnzaPAb1I0yCbzA5aCDHEUamft1ngAEAEHxHfIz19EpXjwYngr
mw1kZ1I/MGO63GZ1lIfNrGMsIuwx5TvVW2YNM7wOZ3QwzAEYR7CSiMNxuTpv/xXptEmth/PNZUId
wFfpxwLZfqyeIU2I9z1kTJlXiJS33LePqR2147Dvj+IMF8j1JChH4f9rhpFD6lLLnmAxYrYEKO7k
5+eOz7IrNyQ4NJuGD/qXn8f2B3Inlw++pEBEH6FL5g2DKMrWN2MWxS9P46xkmEmRDLTF1LZc905n
4z9Fe/fAQuazuZ35VXyfJayDAB17aMdWzmgU7LdccYPeugkUyrqkxboS/o6h9n4gmehjfYigwFoB
oQxq+QR7NlvY45HVb7q1hlk7vvGVPSHT6uN1uk0311OqymE3lr0yeI1qEvXJy3R7BX8WIidT7/G8
Um2D60i/1LJsp/XS4B4Ya0xy0BA3MWKnZeUQGcguWfrfMixRojMLw+ubxvTjoSV6cUY0f/gWmK8a
J1QoFsNz/qonIZk5fVruJ/kXwLvAWhL+GGQBrzp94ySEJbfFNctNgtpPHZoy6zGf0L5OZrjMBDmT
HCUi2DmzO3y9xDCPmrHY56P28edYUM7AD6NZRAITvuM+vvsYOXOkAfhDpsJM6+ZB6M9pDB7rBCul
rzvsyyXPqhJXy+YnX2PPwlwnvP18XeTSLiwfD5WOTeYmNkA7DOSxil+z+P+4xU8OTcX7wsY9ADm/
HJHHD4jqT8dsnH0RU88zG8HnoAFjX+TAmHNsZ5vJ+nURTuqW1bu+zbLNOBNE0U2b+IkwR3vjwo27
fvAYPFYc9ecCe3dGfcNfQ1XF+OvA0YyOjJVnUMJRXV30qwqBinGGbCedVcMGooXJ3WnUFVexw/jE
LlRPxHsArg0FieCwYjIOl9xpsSmk5js+18WxOLYNdhU+O93r7r7xFgZWEsb/exOs15Udj8nQf09K
dapOGoQdwjksUoybyi6wsAOCo34e2w+TZ4rQrFpxbvy+imfvXw14jKaDhU+QB24GOgoRr8ocRIV3
7dg999KRKRFIEif7y5bDcgQZWA7tXv4fSfe1nMiyRAH0i4jAm1eg8d7IvRBCEt57+Pqzak6E4t4Z
HQ2C7uqqzJ3bMLgVz7gYbF3YfS/xc9Td7tnhuMHDExyi8KOpWlnoKQLSUiIdvfLVQ45YvppNAzBy
6woUi+ryHF0+JvraVSszXL85Hm1l0EAYxL38ZBwGI12oaHTZaLXGd7dka3lpTc6tZHDD4erTTx44
QATJW5KGaXQFFZBnTDCaKlmyFoXQqfz4eX34oM9cmPsZnN3vpDplsVzxVy2WJYOiovNbzzNmptvw
/TUCAe0sV2OWFgbO6Si+jVKGgPdy+hkJal+eK3t8E24oBn7oSCeW/Gpsdh0kyyODPUHZejBxDQRN
r9qtUNx7cTdBf2NUaQiZFM7+jJLSRJ/dLYjyigHLt6eRTDbOsYhF6zXbPOid8tXUs7LIRBNDTXZ3
yZYKb7+uUSTdVq2TCMZrNXeqnfbdZ6yXL7DL6iX3HRPONIhSMVaQ6dMgObsHT2fJCBHnIhfKRU1n
mqsNgl7tchzFrIXlQFn1sHkMfaUm3euhd4TOTjovj9a/l/emBBrU764sRJGzpaNbe8TAkGYxVpG6
nQBhL+vPJ+26eKKyGs3FvBpFplr0n49c7cm3MDmaJNy1t2dydD28HTIDn4tXwOtUzyVbk0LnpdDI
112rwo/FfX47GTZk8Po6N+CQ+7Gu5AUDFG7GU1/3l06pu81wD+9uVi3pWut9J3NuvA7tzb2ZjLXm
hc6u8P0ofG/9tmc3g2Qwbx+enfRpugNuX+7D1SFoCyl20QzCCFKGyaKUMwENLCc+UFFumG9nD6XX
zyFJC1DKzu7fpx5wJ/aRCc5VvmCymbng80jqmxWezOmzo/u1tMpU1kuGMcXnz2t26Bw6KYSwojgp
/Tiaw5a2iH/vhvF+IwHlydaXy/rlQS1WTqwrsupjx3ouW7ucasSY3MI2/ILnUTLeT9o5k8HkM/99
fbU3qWXxiWawXg/TXDCWrfM2mt+5rVRX6eh0qc6fxcmxck1XzmpCEmu8gmMl+6ytJo3doX18ta1R
KHM2a4DZuJwbIla8ORHxc4aj8U2Z8vi+dEdn6e3v3G8uOONf7VeuemQrz/kDjb6SWzTz6UZh0VoW
eol7lUdxZY/WMx8vUoKj20d+MWZlk8ikGVQRr55z3C6Qx0oUw4+jJA1Lv768yo+N/KCvlxzrMaVP
bNE8C4sIgEoUi5eXpBvb2uMU5ZaRuJEl/QvH5w8CFFJBo3OSbCQfTQpJDaGqPuV6b91SzIqLqXjF
vwMpsFKW3k5GZZS6AtqkePKXErtKZldZJCr5c888O1iI3Usr3OjDF4HLvrnONG6TGm1Zfldm6UYB
elVdn7uLdI9a7IbAsiutEdb5pMXomCPyLrIzQfFe5vmkImikM40X3e1ESyewpbae7lIdbhikJuQV
Wd7HsJhr5ZDuHQ27toM8KTWGSAyvK9VlWHG/Mqk632j/RiTi6WT9JvRlE4km1ETN6fiXgTHA89bL
+8PxMIxN6otc5AFNWt3DjOOcfBEsfydVYAWa5SnNXaNz2Y2Z5nNqLZyrl6vJdp09xTpXjCfradyP
e2vHIYL+LRW6NTQDJjjZY+Ucr7opLt8ZRzNZyybrl3tj/yzTGq9dr4gwnKLumKy9WOLEW97dP4Fd
3Yutsi00AAK9fHbEnGJHfhdjnlG1CNxVa+Jxr7qmYjQfy+ph2bxd0T27c+quZfVx+KIr5IpO2fO6
1tCKUKCE5H4CooARryEz/EjKBpLEjm59nB2wp/fLxMimOpOzLMtRMHe+N+aH6JTBM5j8weO8HU0t
jbRFwT7Ab15lSuA1PgI5TaOB2E6lbPDheBYtvSO5L1p6dKMF720lnjbCbjjCk9JVf2XOZjXYafbh
nc61ZnhPq2gv2VQ4zS0AZS6P35gF2ySV5G3vbH9q+ujZA+0yNgMYJxerXk/N7b5xXn/s8SPSvUNy
eN/VNiqISdMrvXYtci8KLKr93GRRPCzfEqnOOo8mXaRZQEW4oHrnK5hYz2DtqyQAlfl/HDZcEUsc
v+RkQVx6r2VYmOfG7SMBklEndE493Kf3ILPMV9QxdXNUlMr99MhR+VPP28TANieOl5lm1Q+wfMwz
HS1ckIYCLeySxlQLV+tx7t62g9ycdkZ28gU/vc4r40i8lG3l3AeWNvGmS4Nl4ouNy+bGi6m2yb9d
U8S7mPyVfG60IeaALv2zlgm6v0xyyGc0nW6TT9ZS5+52/rmkXnIN8eBQPICefti9oPDd3GoJxCiz
s/OkKaCIHpCEjVpsl2udaWFS9WCnIBYjFrhk5EKsE3axX7qnTKpzJ1Qxx0CfYAx7bnKES91GEEzj
IASUJ3UOTHQQS3WQJtYcywPtj9xxkm7jkjAA3U1me7BAwoxiadEc34/X2QRFLPW+W3X8SOzcfRA5
3kZB55sOjJYF0hQ1yCoK7JLjkPhufu0leRFAcQrXNpHwxcxbSrDf72YHlRwHknmD/Qzlmru+hdvu
L53YdkDb98i1TpSDxmEJ4vMKBkhywjy7sTfVmtfCG+CEf6xaJpzy8ukq4QvpM8dDVDrn426s63mV
YbzsTHIcSxLjdRa5hVH+qLCe7gO2TVA3adKtJI/KhoHfYx5PyUcVQzZHLedy+Cu6jDk1sxQCU9LU
F/HhrkZRQVdHHEEtGgxTj9V4fhTbfVMs+mHGzcBEtMTVqmlB+87yBQhvkkWRv6YfPxcKltd0s29Z
eRQKiIjErebXBKCYPofNdOLSF/gCUp0QuUCdiT3imfbTnF1TeGu71v5RIOfQSPxjJiI1ulguB4kN
udRj3/Iu0HuIlNZEQyDaw9jX+tlarke32ICrAgUQdQyJBWKBnlkj7TmgXrl0mLLkEs3ktReiyAqf
93TXH0iZCGsSqDg+lTQSurtjlX8guRhaEOLJLd2hnkFFsRhQOn0YJKfnFT8CAQfl5nYjpG9z3yTz
YmyCTkNb6dLhr7CCJIQ5G/trYfe15aZ/DEyVzTR26RJabrZT2iBaMHKfxbPKqCCI2OiJfJH5JCes
qcGLxQWkeiWqx5xii4sjpq536N+bmKUJR6kFvyfgqjrZ0IQ8R0ytrKVValjYfWMKucyer7vp56OR
0pmhFl04N9pohvcpvpI3fE9EfTAwPUwyX9nfZnOCuMP4VXhbaABTQZ5lDhG/VdhTsQqeM7hQNMhP
8STfOfuLDWB5ovBuTdZ9Hye42JslEFCQ7O5by9NwkeLcw4++ysvRgp2zrcLDPjezuX5KkecOeRjC
EOPlI5cwa7G9XDB3c/lsZVNEpbVH7JcPRG4Ua9kDCJQ94DuLFp0r3SOdvd3qRNdP33yw32xgTlkl
6FdWz8t35g1KWZpdcsilMStt676xTXcPlHk7vgOdtE0XCMfD026U/L5M/vzZIaZiCV/sbLAsPMvs
y3ymR8ODgGFWvhEyErQiEJBhMVw1dUk0wy0wi8/K8eAr+3NZvflAxjWYaLY42x12mP1k93c1qPRc
34M0JiLBeXl+AN/Wu4YVip0oAkFyGp9tmbld5u85JVL9mPTTWiZ5xomiY/FAyivbnn/bOXDRMp+X
9m18HbJVujftETz4EggK+VKyvfwGqVXiOZuI/SM1UsRmod/bKKd84x3E2IUpw00p13HpyIvc7RCI
fi3beBzgqr8rgSCZ5q5yEssw3USZ0sUgIeTtnNrr4a4qKa4TayVwNBy8LZ3aPWo/cBMd99WUnpKW
sjrpYKY5kbzo8X0xNsR303FnsJNXf1hMMYzrsWnGfUoz7WMgQIs9ILlifEEj9KCYDyhkyegfXnsF
wBIXtDbMzZ+q69JjpOluxIa54RLnwhkSJL31RM/j9VsY7UzUACDzt1dgYGc+XSFjg6JuBxuQOhdg
vC0ep5MBVsuOLufevq6D9CAHAf3ah/HPMK0MKDqWRbjsT4PMpKKe9x2cz6X4U7qNa319+7UqEMlt
f1iOx2uvwCti236tO4mQNGF6WqK6e8aC9Ruhb+oWlKHUwlDVi+K65QF67LfFIKo6UkMRwhWi8zAz
3lKOoB+7KVncQAa+q6/HnCf69TcHZB+LUrZmCBN5Ja3+jCjB2tgBbZHgj+aTlZLsMB+vvxhucV8a
iZbAjIZOa7llflq8sPNcVNKnpt2WbQGHgARTKnRIFNIpMjzCP1/OfJGuac6CWFVzzjR2P5MvZh/n
GWav2fZxYMai3HkEMMn0EHMIHzZQxAQ8pDv+DcOFZazJpYAKXyUU/0IeMVy8WOjd1M+jG+rNf8+c
g3s/vb+btNt6sdM9jDqCzbKplkg/BirSVzdWu/2AIjjhIA2LjTdeNeA1Xb8FHGPfXIx342TtNrh3
j93l0Ijzl4vzz/ob0nFLlbxvvP+DThGhHWQv90DjbIq3qi3AJHPwa5TViyUVpFSC6vOilse89zTn
Ig4OKXmP2QGiKFm5deyqS7ek8CQ4XfTt+uep+v4l9hTwxDpcf1VEEM5+qfo69yZ9efPyueFweSxr
PSd/mS6orrPrbS7oDZnaalhgYK/EupS70IuqzT0sZzZdjjH7c1GbpLlQpTnpGVpQ6TeP14puIQyr
t8Fnwjm7FI1jR6aWhG0DwPkZfs31OIPbm5TBzPjau7KaJgjGMMj2E/VjRAmL4/DqptXql0q63Z30
JuaKPam7ERr72+uDtViFcX7n1hSd2Nj0lrVLy8xHAG7/auph8NOSWm/Qt4QGn6vLKFuKl+KNeH/f
zBgramlxQGKEK0EHM0dw3MJJQ3D6+jNWNYcDvIT/8J4fg0kKRpiMSij+Z6kh4hWZypButZ36RZJr
J4bpNseEqXpA8WBPKHzSVzqb7MyhLAzjzep50dWWmn0huYkYtBF5lU2LFH+c/zLiP84ePwl0A1KV
/Ndx5s7vKUpS0flkcB/v7IKkBBzWsZzf8lX8sc6r9SgvRplubriRtwNMyvbn32HoFqvjlbRjkDfD
r2VZgFp0JwhhJVRh2liDpvdAeMe3fGPxeRrlfhb1QplIeoBSicGVRWN7feILnCpmM68PNfLyrTDK
9ebdy9+xm2gnkOlydYIT4AsIDON8Y3W2Vr0nyOOHjeXb+tuotB4frN95w4VJXbQzhztV1t/b73ln
K/r8n0KjsxrTvWY+91O+AtVF49nctXftQA/EvCveSvPWKZLzgqIXf58PF22yIUAB2uHp5/Kz/Lba
hsn2uZbtPGtJfgdh23dInjVIIVuB+gZ9tp4RimDisKzdI2y2mqfF5Dj48Om4NTxTS6AdmDnnwYLd
VfH0Gf+GaSNCrVr7mcVz/N6/Ic6gnRxGDupZvm0rqsU7e6OswXxogN9O1ZdTfIO6UMzaq5duO8H2
xWz79sNm6+3+rXEqL6qZuhQV2TasUHtcHztU+F0jj8q6ch3m3xVBf69PnBG8wWtTpFePrsWUeDu4
dzgiZf/2uJ+Ttm7OMHIml0pGAQWDdbMyPU0Pkp1EmIgXRnmk2eSUqr7D7bIEbWiem8fa7ocZubN6
/p6pr9roRWJYuH+Ndh82GYNNO8L+VZvEqytUC6OcXDWzLK+nXjH9DPWmwkaBTZBOBu0k4sRU2raW
o1j1WM9+sKK6ttKYKwtTzoLMCBcm09uEczRPOxCruOZ+aRSrL76clslBzL3YIFsmq4eP/DjeB6Tt
ayJOo1z91L6008JmJTs2T5UM/ku6tA18tjMGDBLsoZ4ZPj4mbTOE+v3rVpZfZmXLY+ngaVWemJ38
z3AdR3bXwJ0pGNTm21La7HzEHB84uyicjMpnRhj9dUccj2GFXb+bGj4qPKJEwU5QTfi8mv7OByzT
rCSrHdkxeGlu6pOPXLXQfyBjzgptgdXbFoPN+uUthZIIyPqdfEDD6iizdRdy08r2l4PYsNBC+axd
2ovmK3pFx8q8xLO+9orka0bJmrF3lMJkZWhumbCNVavEq/RS2iP5wqtqsrP7yZdCOXNvsBdtK5iR
L6q5z/07XsoHtmGgg+SGzo3bB4w9VFnG831mOUiGlxbWSyPsorhAkel/76SzNOwprj6v3+nZpJ3A
COCVU8XWRIJ4O7WY9T16x6lAEe50y87xTf8f9h9JfrNjtrjovbrZ8eSM5Qb2apthB0rTDIkTSRVq
vboVMx/rQXZbzt7LoH7AuqPOIekr1ZXZypWEU7dbykQQnoVdE69mcV2WzUwl31j1Hq1cjU9wk4za
kDDZS9fzchjy5VMN+hNtmiz9qpP6/CvxDtT+9/NLPz/vC12tvapGmOV9K/8jkXaYG+dbmc7crHNb
rR5qlNdFb6maFI35aJ/rj0h8VHSKEMKb9979s340nrZctTwKv4tnppSYYrUhRabKeWQvwVOuRbpv
V8z9bL/DOGT5fY1wW1u31jZiQ1TG+y9GNJj1HcVxplSeIncUs+VrJVuM5qP1C/m1cjNnkOBh8L+q
7/PVuKf6I9+aV2ODJKui8oJP4Z15SOU2Xa4jc3pJutiQ97/d8MjbzHRx04x5Tn5idPXwicHq59iP
P1QplVyMwqS0kIZwg0GXV4Cpz9XnFpObr7ApkOHjiC/nfV/NvqIHvvGkerCuXgQGuhLDBHBd0Z08
f5s35VKt5A50yZ6ljE2SPHSe3FDu5UUPPeT4ZuRHal2oFp6IRw71fD127GdX9biK7kzrErYoEVWb
SpIYwHThFOSUZ7wp/JlFOeUgN4o6iaWL1sdS4uOI6uL8Xjeuq/rlqdHrx2KGV/VTOjquGwkEbBLt
SWQKtJy3GQu+CsW4BHkepx3cUZOMQ+kIuPtI8LPDtys+M80XFQv6635VTMY/E8vWsfC+Pg9Sj878
1d5laydazXmIo71vq4tTbf52txudWgeg4inigKYKg4mm9++vaz9++wGOnuPjLO7wLnhvZXntXDqK
6A32rlS+3v59w6J216c24CqNKZIbntrnXuFZPI9QPojy25eqdiJZe9YLR6ID52413TfOaD3qpHsP
HudM6pX6zUMlBaQxWEjPTD12rcvHodXev23fAg3HrrTvcA8LUrcPZ5QLu3XsJrqB9DJH43ubD+5v
6NTS43fRBCOXDd+m8lw3CpRq1+rTvId13RORqUS4tklH2Xg1nxV5ZM5kJ+Bi7EPeAYRbTlbguZrS
Z+csd/dwbXR+uL3Q4MGqtRh5vt1MjEmFwEQ1eWjvtTKStimJkqX/zxfbauaHAtciiN/LQKvFDbDD
WMkMNIrHq46msLcYDZ34j7Byrj1+DqlSXpK7+eK2LvpoSb+0fKNEmmvGub8mKkArsp7YL9CA2cWD
OUWmw3tClwBvAYSx0RIxFwR553vZ/ObGAXvftHoOz0os3zVIYVaa2GrlWZ2UbusKH9nTh2uTObS3
jpozohCN6R7zOFFevXryS0DdUFpo5IKPj7xFPL8B1IjWVGUb17IWSdYMg5F3gxrj2SQPn+Y+C63Y
cD87zpJf26nSw/YNu1AinoDnZnDI3In++vv89nw7dh4tOwp7oe9j4zp+NAuD5fj1Pv86/8WDfUlR
R7ZIlZ8IJLrdVGO7aaToHs/RiWAxV9vqyHXUJA8Niz/2qOxO5C51gj13A0KTSimCcljXZJBP2ZQ4
A7maVLMEeUi+EB0mtWzKcLA2+dOM6ybVvUZemXmk+Xj84CkT3F582xgvZH8T+JbWs+QGaSGyiFZa
lVvZf9fLeLi2SKHncnZTne86e+kU1gZnhVQ5d64mUpE5hZnKntMHkKoCEOdqdS6bt12X9ROVgVVV
aCy7mfrlwzTRsFSHwirJDxJJY9K69E5FQ6dHgrqmYoZj9lDYjRaJUIGc0hJvqkspA/lKfPOhdYOf
rnnMSWrCBaaxXvez2f7l2t5CRblFMb3RXT6KNNLEI/lByt0xB/r8p0q7v1vtJjK6UNyr4FKTKfWR
YQn3LsR4zzIhd0DUYXwBm4zS6zY94WbZSyOrklbDCoQn3GrrlRzwmq5AN7Q9DR+JJviJlA7gQlYI
bIWD4klCrcPUR/GdCsxJTFpvL9jyANo0eVKQFGXYbygZgCXlgXqM5O4SXCMX3K9gCAyVvBRs2kGm
O7pFsV1w/oODMle6vsMm5VvA00CoFJSeJP+b+ETYhfIGtCoXhTQZ39MdwztgQlzrLmWpaoVlEzys
g4bWetPHqX4aTpNP1QEG8AC/2pv0MdlFQVbBky5WNqc01QsywfMp/fcAsrKBIXMHxM6Nnivi1dap
GvSWDw67lfy1sxF5kY/AcqT92qjFo+rG+tzbd62VqCwN76qNTWqB9rQGHnpfYFGvgTnaB2QxntqN
gZjn6bVWpsnSoMGkXTQQGh4sRRgHqwB1/kEmfU4gNehcnxpQadfMAsjpwYpgmthvnr5Ju3J9z9XP
73jXu2L83d/h7gW2cEAkjNX+MRPciGRBxWV3ENhR5FtTFEavMhOmzaN0gYlhnlBm63CdFu2A2EFP
AyzB2tFSCeowGhIGrBhJ8CF2+c1sDSOX5jEJgF30T3wbdtXfeDWpj8yXcp+rv81XtpZvntoGAxiB
k3a2Tw4/AB3bLrA6Pd0uAgiqTvQ7UF0Osu2DEKmuZmo91S3/ieqFHkABdYrE2FzLn+yaxYIESMrV
9U2GVdc5SaaPoLTfIM/wV4BMKQRLwzMd+oNWJ8x5rNPrFKF49RWuVxgOkcr0Mr27rTDW0gp9YpS2
Ur2N6v/xCT5O1bNJ1oPRcXqdst4KloPowTz5g33GAy0tRDt58hKfj89r05Q6etavvXvw0Vg1Hu1s
7d5iI5L/uH2nW/Of52hTEyLWiL0datnRvGWVjyzK4ql2aOYivPVKYl02hMUBfjZy3eVbmHJjfyjp
P14ffHOlJrBrsDtNxvSICu1DVWiicODnINFjPdcWq8HxC16oWx1bgVfM7Zea2Hb56GXYZGxb7OYQ
xw6Y4wZKjULr8WkS9GsDCQjgon5RHNj7NEdceRovnfH6GwRPTFQTlURLtZ/luq+P2DDgFffmYbzp
XwaJv1N/1Q/4t7mCkM3afnihlbw2Y6PX8Ij5vOVXxgs22uXlQWEDBGzIA5bhoGHCV3b1P/MDS46S
Nojhvp9SQkSOM96pDgMhNVG/6pYUFNtZZsRnGNH2+V7oOdvOU6LD7utZPfyxIA338p2//UCsX8Mh
O1r52aAT95OnP208/5Tb9+V7/knPuGskmyxBNu17M9e7N93YKF7bNlNowenGCQX22jzXDu18aREc
GlrJt1TrVc80qXgwWmqv1hGNEuhzKU4+ceqYIJDojJesaGbactnRhUQZLsIJ2CpLMUkNNoTJVG1x
DR5cwSPyi+y+vvzVpt7P3DSLrzeCyGdtQb8XbCHOM+ICn/keKoTS6SdHSWc3LZ+ru26iZr8t3Wo/
vLLKOD/lQz10TMe3Q537N0Rom+akcFjshoW2mm247d80vUwd2DsFvVRx8xPDo/7dfK6WZfSQiVQ8
vMrvewdZHCcwKXwsXaLYydDxJYPjAV9kbdO8IJEQ0F/J4fxcWopp1taYJxeM5JdU0IoT+In2j2ZC
VqZieVREw0w2KjcSKPSOSXQ+8NOM0CfiHOmvFSCd9bDE72Pu7yNNapclM3dncz1k0knSMuWiOzfS
tGhsC5R18JGNMEyZZKbiLDQxIridGVXkRxM85k2bfBxubrCzwp9cqTfA0n73yC40NHOC8B8z7XvI
rl2SCOKfHdAsyyYdi3Gqx4YgccOXLCcz1Thf0GzDtm9i5jA5h0gD9qZVR9Zz+hovFg3oyrJpsg4d
v8bwP6WoUDi1CWP41u2KwZpAbXkqxWpWvn6/rL7IlLdN36JNTbcTPYjuIYspVUO9yIayA3sgiFVh
u9fRw81ZLrvAXpTgwuBBOrAqhSi1fSP1+aKWHEura8F+sS68KR85DL6Y4gXjGX26+dvLea3+o2h1
FvnDtW3Mke84WM2btlMuuf9gWpVESRiybb8w+vc9Z7KfMVZejB04hkrYH152VQ1wotMT7DkIYE3q
XD4WPveGc1eXKHe4RjlehwPzXS9Do5tDUuPS5qS6N6+13CejXgpo90BJcK6FQSBN4gJNNj8412K9
67vi2R47NDuFsc3YAsEZ4JJVk1qJ4RxXy4+2MY1Rig85dgAkO9mO4og2bYzm/u5DxnoMvxUUTmeE
ybG9/wphyoQg8OLeTGQ3vjLcznccIMf3WMWRXzsys1JbqBSSX8kGuu+ehanXrbNd6uc/SHmi/DhX
BnuUTpVryW5aNICobWlzZnRw41xLcfaZ+YUQDU9fsVEf0h6MHl6/vG8SnwrrfHP5cWNjn0M7X5Xj
U3rwQaGnBNy+u/AgEw4aa5hmlsgmJCHeTLMOPwjFNrDZpv+sHyuXdsbBh0JybOI+FCWmdVdbvu1U
L4fq6VFcDu81aRdqs+nx3aWlqHE1j9P0AOKe+mQE6JY6BjWDaRMlIVyhVHArESEUDpOBjZJdQ1hR
hEiaYkD13ODT2fnr6HwUn0MjKPdRHgX0Kbj6kBvwOJhSwDhw/HPmbGOlifLgHs6he/O+b9Br634W
/U3jSCQ9//CPz1TSFMMLE4mqQovb47vISSL0ODhKh0ZCnGPNxXDBpVHFKnl6IqabOcUVi+GaGmD1
t6sywPhnmRitvg6N/E98RL7f+ExVWWaUapfqqZ2Krs0QSQvOTbZB2rCIkW2D9UBpEooKh9qqvWiM
ETCimUsVNfWTJBG1OMmO8tfYqrNqz561+BS6YdZSDGqJc8Pq+l1OPTSTAWVoL91c9E3Kn83Lo7Tv
vv42fXu5NenuKuhYNyjDdz/ZwM0z9b+KyQy9QrqtCs/8niVd13GwEB/IxV7LUmH2ICxXtBBK7b7S
ISnPa3E4g738ss4qf11nAR31NJjcXWvqskLP7T4bGg8WOCnMqfz16mCz7k5/9EiCWBQHUill0aHB
KNoCqUcviOjjMDa++uN44Gn93IxBAscQpaPcZ6YsEYINrYqRP4Q0crNxtlqrrlEVtD2FSN53u3Uo
Cdzf0aKWe1t8qUBcOAI7WkIdkgNp99Q/lxKs83qOZLJoor5cLxS6QVO67Hr7l+I43cw6h+cnkrnz
0AVci88J/IBig7OTDKHyvptuuvJ0JY2kKjNlFmM/1EN45yxwXSaif4ukzlzSwjYh+2dm9eLVK4Wg
o+L3Yfm2qsdZquoZOh757VQDdq5dp5az5sZc0GEdymdHXDBgMMHFkCgB1mkOJf2oSHv5jgldrIi9
ohG6TuDiy8CpuYot33Zz8iKL6sz5sNBTL3v/6WnyfdF4fd0GDq2/3Z8rdp2Od8XvbLGnpWmd3iZF
mSY8YUCh//zoMDurxHLXQNmknLON8TxdIB8Wn63tL2+z9DSEKIZn1wFp06eJvJZwUNdEcc5txFtV
koyKvhAeQxi81J+w8dR1LOZM0a71T+yZ/7r3c8HgZF6yWPss9Y49T0f0rM1YOpPijSciJaJsJx1q
laGNdDfm6f0t7CNMzFgAVx/fR+WwuXXO3CMMn3L1Sek3U95HGNZE/KbPVVua/YKvzuDVNf5IFj+y
/cmYa0K4HxNqk77azbCbiw/M9a48LbxhUtj75wY1TjDw88uDGqpL41uiO0u6HKIPCPvFfsyLb5w1
NbQuA1xc22vnvnRFVj7ftZqbUKcfxsF2gipEo6RndxJ4CmLl47uziY9Ch2mPvoxJJ6xGa1v4XLNg
ChalVm3m1sdGwgJQvTkJ8zmRIpX9e+bWjp+bzth/hy4urYzRBpKEFPP1aJL58jxytkUmlchat2kh
zySubdtRcBduTkjy8HrY8/D21ls8TSCxGbuHEnS97iW5cQcsAsuPz3sBFSSz+47h6KgBL8M4ExxO
R4suJ50NPmIyEFUwESRtOfY8D9qifL6/VPika0hUhdFeflhV26MC2q9HioC5dhXlLCv2JHj43Rsm
Koglm/S7KoDncNrSToKjLWD3ATtID34aTmhaGfNKPSqlbx3v29Wlv/W4fwZ7WtdY8DAZ7bGx+hON
0F41Xk5iBiXAzOjtwuWGyVmyQrkrM5RzLhKcuGZKV4zbI+2zenP1K1Fv0dtxDZyZKocjrFbQpl2H
ZCH7+u1RLjxM4pKteCsx9u7u78d3EzbPv9uVrF20nXoA8XE4yyWbzW3hYW3slbbSb436C1FeYId4
u96lXZjlnkx3DqdS42nLbry+78niDQmwNPmYDOPDn0c/H8xpSNm/F2/rUZq/xCNgA/NZxmh8tunl
hSp1wtS8citjLYjFgljmqwak85kpY7FQXTEHYjN768e2VJDF5auzHSXaXmMLfIZcmYNmJbxTZKOh
jgGisBvxP9ArrCZu7xn1gDU977p7yUxbbbpSAsoF6jjK8qcmjo3PbnMObngWHHPsMcDoOUzlxShP
OkrMXGup5xfqEiqIHVqmxIspQd+FOeO9q1pe8n37e3xunIxk1bCOOZdliW6lB0fnbnaaYGC8Dq6v
NmoXR5t5rp1IhCuZt4U1ajfyCxw6eDYS1JFj9c9qhUumHHCmhdF+O/EDeqfp2MY6he7jWAb8vXqq
hmXescDLKCWvozbhBSOVmy9J0DJUzK4mh+7rO7izZsrJpuZePdq6xqsKZFW5CMUvnBfg03m6jxnk
V9FBvKDHB5tTl/B3attgMLMQuFwkBG1okl1HKTW+b6XOMV6eTJ83LUF0LdTy5PW52uMtmBGtvpjL
1M/WBmxQKFgJ9PvI1Q8f9vzCSIVjG4e4gzCTX6krWn10uDTCYUdEIgkiVwGT6PVi2+mNbJIbhlPW
zNROFTdDodiryBFQrD8v6lPjI9twdmD7OG2mwPvHugM7Dj7eApxQwaB/XPAZ8IVdvwWCfv3yVId/
IU8ChQR3YDEyIX6+E09bbSm+apBRmQRhpMzjNxAWK2vsGAHBpSO2jxU0Pw1TGVqMz/nwSAj5/Llc
IGD7o3sWrU/VtMhNu8aaI9CeXRY25HGY6aVCJ5Ea2gsKq94x1wh0xmn6/hPmDrqJXV35kDwPd23e
0xb56hZyD+IbKll5ITGqFhDAUFN1OYDr1SePTdlvjdfkrx0au42Z/+7PSbN910+c1IIJtg3Ht6Tn
6d1KDt0bgwEHqdgjzrCLkAjKIgV2yYqNv3QJJ+g6zNBkJKpKY7O8UInOazjuyrcwQBlmmYGHKLzy
Iud8YcC95+1JJ7qve8v7aZ619YNzvEQSvrHkDGWThO2soAbSRqFUaBI+boOL+FzkU5G4cbhY6TW+
Ux4WAqspterl2KommukvqjXi10JwfGaEbLMGReMvo7mxh1+xX1lVsgX+5uZllcDwE6ABXJJykIiE
e/yD7UCmJqiM9xCR3EgoC+n4UrUAs36UguXlFBmcgOf5bwwAfzxcuxK59mD5OTp/PZYaImJdrjSq
5cyphv9tQE+qYtG+kDRYNGjRhDPaPhaqNJKbjcqX654zpVh8ZIyPF2cZucWMzSuOdh64ClS/c9kL
/UMyBHslvw5jdcZLuhNjYZf83yRfS0o2EArbdV8h/+AWhxwHxOxxHsyHwz/Rm0iaJh8nYfYW+eoC
GM3Jj2DWsrwK5uFxr1HylPrNiXWHxdl8FSLdDTlwh8Iz9bWKh8+qFDpT+bAX+2KModeGRxy3ETCi
8Pucrr50ZVobdKO9Jhl1oGybmP8sDUi0fZwzyViCzc/z+/q9SaMHQf7X7nk5uW6w+Vsg5BbKSFD8
YUByakUn6IMKsIcqtIhF2WclvSBYKKpbr5PqdujB4VwANYXLozA+4CuDNCYAH+ltULA5l1Ai2TJf
gt+5Am/JV4/FKTrkOspPbWDnd5i9e4LKYd1jWgwnn5sD64nF7+0DFHKeehAzv/Yz/4iLt4591TK7
Or+h0azosqe7nfRe+RYYk8FapUD1s2/ygyQ1s//SWEBTVyOUSVFSz5l3px/LDgDBPJpjhHgSikuy
eFT86zePoWnrBjWMJI4kXHeJjDkvJ6dQEE4IrVxPB7rqQ0KoDq50RR04PMYpAPXyx7l7EhDzyCnl
uZm8yvjH4HXVlBQZ8Q8+AoLY4iulBqvPGRFhThjLm2cffrQpnlHVuJreDnofJYzzv7UGz0PDc/4M
HKydVr5+/E29udCKblsvIHl5LJ2/2e2Y8l+uYTpowpv8pmbd/GSSol8rCGnL7qXyqBMpPvPltM1v
kDTz/d3O1u8Ii4H6FiHwqItnmw800p3kq2Ar+0KDIRsli/NIH+RBTRgLDRct5mJf2gcckXqc+s+Z
Cf0PNiJewiZ3+uOwfj2a7jPKw/wbvxLV3bmIjf6n18sPKO08GYdnDycYXLmp5aq36u3n8eFpnXjp
7YExxR4lyxs717ZGAHJ6SVm7Oge0LUcU59ovrxz72vXTAeR5kR6WEl+rWfpDqkdeEvnkTzF+9Q7U
wi3/+GpQb4DBcNMkdTbnqxGSMK1JMwuEdi7+yqPB7nuNVELqLHXU+NPJB38f6eT1IqRwA+sp/mVj
nCeBm5E+aplyIIWiRDPkKb0eGuh5JiU8WURH8swni54lEgGHBnnbcNAemb4coiyp8t96tqRZLLTX
ppzLYFWaw4TDPcw7k962sY9NAQdo3eZzmcT0hEMb0DDEFEueE+BLoWVsVQr3AWrJdEL6o5r976A+
/kjXnIG2FAM3t1Tn5GFBhThyXEF3bD2SRewBQ2FPkn1Ek50Y5ge8GNnBNXS3hdILr+QtPgW2aef5
RCVaOdaxuCUc3N4FleizHDQ+8/7z/8PnOboMeKkR/n5MPPv52p2507l8ndlGtZX2352rDzo2MPt1
0Tw/AgUeQguRO7AUrqXt77OJx3xv8g76fXjM1lW7RObtNpjo4m/1PQ/IfcW4BzsE8V6BKFGK2oSX
1qsMk8hLB2LoFRJXgp/eadGQ0pEvVNL54vg53DzKm5nQ6lUO3bOYZFTCf55v+Bjbbv+djQqfl8/t
bNJZ/1zGZkXL/1i6ryVFkiQKoF+EGVq8IhKtC4qqF6wUWmv4+j3Rs2a7PTPdXYjMyAj361dMUmOD
jtY0Ucz/rjBaTbvHlye7ujiy1MrodTkD0jTStdefa8X4Pd2cG9W0CF9PP+F7dg6f17evZH0zPtZ3
isk87mX1NXJ05FiXbMoZwUwYHA+Z0hZZ+t1xtUqWdUBWOED5LLrWVvaPZ5ae7b9SQztk+1p3J3Pj
Z/NqfPe37+6jTPv6gT3j2k7K88mzuWidfk4/5sP72kEXvvlTJf1eK8zLJmsapQlntfGSedlpsnzf
IxtCixYi1ANUFy4BKsB+luxAw1Qny2vvgRPUPQ/SM9yu/RdXqn0j/bXmYIeezo6oYj1wLjtRvpQy
RwJN5ExLCUxi1WgVT0F84lYb+oWDv5KQz1RIdcxE0hJQQnFZ+A3OOzKQzGxm2YmGuyDhO4z142+N
2+d6eOhjvfETf432NOmTUydRsTWmxhc4PwNGh2qhf5g9fzaD27m4/IiVp4Nt0x7PcOIniZUJBfiC
FpgyLN83o/u3RnXVvLAn9vSVuNrfTmbm/1wQd+1c79xg99UjwRYY3IVBfk//piNXU6olEhZa2ev3
NYT6XCZowXjM75qT2nKIQzp+UBgWzbV/BOwYeGtFwECv7l11T3f8KpkwsLKD/vIWYZrwqqWX7/NM
c53lXVQ+xH7oNIni4peeDWl+m7P3dXU+Hk/iuyJmIiI+UFAF0ZvjLRU6y0Q/tPiFRmbfT1zap2N9
fWqCRQ2UrTVHSMpE2Q60Kn6E3mo7PuM03vHSkgNVAPyM1205iZtmFFczfLWTHN7COMSubEJXWw3U
Q8lo0UhwIDMaYdaGSlIYYsx+Lt8vHzSp8c6xOyUDOLcSswOTBJb/u2os2o4L6cr1a8m7L4EzmKjv
3yG88Uoi3VEqCwmp5QzhfIlxvn1u2J3i77dP94R6A5O+PC1+9edl+Mq2GLyVdplKEg3KNpfu3J3D
mfG1xYSnesRjXH7h6r0/v5PNcy/zok0p3qpQFl4twaPCVw8u8P8m1CpqgwtYyL1+JgFWzEGZPP6f
y4TM3WhRu79dpLyA1AGqo/4yygbH0/qyk3PCDnLd6adjC/Ikt8LOGID9kqetPsMv6i9tvsdSrKua
8zmNVjRx2HmA+ZFyRc2p35tTRj7KJySwvUMhX/FYqIwgC7R09TCHepWOsrFVKT/BmBnqUTdjvcbk
zodznm0Vxp9MY9kajAH60CBo6aqZ+hOkoj3Y/MU7jHFmz/61ecEMq8SYzUVx6WW4WDuGc71kvHZo
3RldbWqZ0frqiSJVK4Vk7k56lLXA6+n28R0T1kWbzcfHbxM9XpbX4NbHWfrQMubJ9uNf53g90PWv
RZBQ4nc53neIUh/2NLeulJOiygoQ7GajmHmMPeBZXh/n4uYY7Y/lBef5P1zkbPG6qxxfeAghKPU1
VCQ/aFi3pbxB3MgiKQDqMcoArG96efDN9VYsjF5K1KeXKr28wC3k8qYq7lPxVPpFVmvjxQhdDs+W
hStGYyFFHkuNJCp4Hnh8058GVfYkxfDCvEuU89/1bfOX+EBQkZTkOQMmNw0tc6XCn6AUBQRQzWZ+
+bHP8WtAvbRbpEvZL2TLpO3i9Zf7Sr8LdeCRx9mvru48RZBz8VNq1bs1bI84NPYWPcoFIAjaS71X
unDUV5VAQLUng5QeAUK0tCc9W6qp43uy/xzEeseudDlsgnQfzKNBxWrauAnrb9fk0BDPkmObzota
ptF6hjeK/T2+94mKkHPGptffh1FBBF5MfffoxmcEEuZJzZiWbrywdYaQIJQOW0b7YlcGcGRpStAj
QBoUO3/UW+HktncuKJIi3hVHs9Fs6XCoMfzZ93PfCZAXc681i7V84/V2/swgRk7u48KE14jd4jWk
GNpaXIGGUrIeKCdUQtOOCw5kvUfQ71A0emYSxWtNykiv8KbN0pBs+folA4W5nG1CwsDtKDFszU19
wE11Wt67UZkAG8NITEa9664yj9desTZ+24W5Cu6Fx07067xzW1SFgbpWiwoQzvAV4Rm8qr3Z1iFB
JE2mtNAKDljJoJAm9ijrtJQ5EAmPBP2YaUOsxrNPryMoDr/CaanIgP9Q9XlCZYVpLRvHZj4X6fcy
jdgbAdm+5kJy6+ioWdzXIMeJR+zksrV0+95I5Kp8GRTcVBvnhgDm0C6QVTt1NH7850hJkb859BmU
pOuwAPXjsXmnpWC5/hpaZRId+WRskVP2tVh08VF8Ox5kdHOXv9Sbd3tu7bWJVC+cqRsv0MkJFTaw
jHM0Zl7QsOXkrWX1oVRjx8sEN5nTZE4odunyIxIaAUcXKNjMd7BXP8I2p5VCT93ZoHblfeeKGB1r
uVSbkb+c/5SV5yoReVEw5VqeC1jLU8GS3jMYet64iaTKibFcoDAZ/oCcJXPBVjfxe/1e9RcMDhOF
kOBBFIpE8JcaXn6kcuBmxAcvWlJzWmwx3pcToDUYitODqYANY3nAsSu6sQi9gTIGFdD2Im8FAh7s
W77Ug+S/6IIeaUF3DQrPbAf4cqYNeFTO6yEGHLLlelEiRQcmkO2nugReIjMwD7k1Xm9+OhfoVGha
NgtiFYOvQ//FcTtWzWVV+SHmcbfsGV/zLkgSN9P4AtH2eEe1xGbgUDBcsp9t9XSrR3v6viuQqgSb
fuqFJ8+R4enH2ibx8VtX53CCCnE4u9rwXzoz9jTfMG6nh8H7FD6WKenFKZexzxclXZDAz4LiKN/R
6p/uQ3EK5wYsiLNNkan28jML3+lsmi+rpkf+9us6r97ON4NyGK2jxl1SRaUjfAbiyeS9FVuMNxMt
ySvf3uW73MbTZWljKcRLiwW8ERgGiV+8VUdqTmEO6mpQhMIdUnCbV6UgkZvVWy+rufuGkicYTQkX
WtenugUlxftRCYbwp6fDjYLSDOIDyyf3ASlVGSXFX4K+gCcOmPrpVn79WRVoBRi0j0tj2iY7XVTS
8Tpbp9hPOJmkbrcW2d4jVX393TUhW9v6clu9X5BNSyswKtbgpan7U+AWAGWrfjJ40ljuBlEeu8rh
c959/fKMQOZ7qckMr1J10rpgIv5gGFPKCNnMBxWNdZoCl+Lemmfoau/93X5AMvmUf4Z9yglm3QAx
bF2Utn76FMEXtOu31uV3WVt3Dj9Q7oxJXVo9J4W7uGqkj/3z+jOd0s2VYC4rJYG2Xk+7CciLGIe2
9lS/EWpOaylJ6EI5d+ysZ4tszZLVrNnlFx/bL74GCzBCN+14REp0hYPIzQHZyc/wY9BZwQExD04q
NIFWk1l1mKJJig6zds3bC/QT2jU/65G5m6UcS44/FPVLRt6OUfD6HSZpFlsIqMg/63c8F4yuyRpi
hFy8rl0myc9nfxkWSbzGr68vokprnWK5+3l+O1WfNrf3hylIlGRp8obZnvlxkbjyGHF6asvxINMT
YlA8MUNqHb9NHPDUt4nGKt9FJ051L4y4kOmXlfvsMEkONqseOtpJo3sN1+28KMfwrH0z+jap3SgO
G696fg/GJ/kwu80D3c1rEFi0wiQSsWj/pQSHA/izuAOgfG5eRAUnDD33v4cXgiRKd2OxLZ9b22j/
jQu/bxrdjheDzICTHuXIF2sQz06TFvfnQn8Efg+IGp6B80qFgMrtuPOfuNEa5vzIFhXPlu2vTqK7
kVMt86qsBsb6wQGnVBiXVo1Lx8Hs6ZJwRHdocVq9MH8e+c9mGN4Nn6qiyX2DokryZzsqTgHaZIWB
5YubYX+12JdQiAA2GazNWeNTGX8+M7X8tRoH0S154JTWv5lLS+qEscIZLuRN1FKuRHtFNKCd/wIa
xNKVy88L1XrBcpQq1JZrsHgR4ScKZx7RWasnWO8Y68pv8RkuH0rYZGcMT9OkFz7y9OSCF27gzijh
ZJyXiL7jR+OehsQUi+2W6Qls3jtnuaooIfId9XawLoAdfsZX9RP5AJktiB7l4sy6QsR9C+QkK5ET
XDZcASHY+K+L+AQiDUfMfQS09t5f7Aamh/T8DEw3r8mLjlz+J7/PI4X24MByU4GwFhxmh4yt2dCd
Gh7M5RElasl3KDXJ4SS8LU32AUnpnvX+YgsB1TwNAdlop+uhBmzBt3xa220CeLkT17GIcHQD94Uv
DNAijpJgRC1fivc7eA8nGgK1WjdfIzEI4snwVMS6rtIdjF18mVCZlIIfP0bBdhhGuicYYqfwkdzW
M/tRds0Gis9aQ8EpEORAzDK0dwmQTpOcHE9O/uxnctN3mdapivgD3uMGNP8sit0iZigAYuAzFD0E
srkh13J/m492gg18NHmM8OttroHfogAQ9eJ9MG1dex4NCKw29XV19axezDv9/ms+yy8+4iagm45b
K7KKh0AdCSImfKoim+DPLGGK4sXHBa1NrN/3M93d+5j396whnRnwhyWN4jTN9UVJrtxnlfjcES8w
23RuKXEOgpr5PO7qpth7wad2Vx1vMFMQrMQ3wFBWjcc6lrr00agt0iuZj1FaMzByj0bHVZRITnKb
8eHPsgta2Vw4+T1FX4X3+aW3Seo5jSQS9UOimVp1hMyw8yjY323Nxt2xoOLu6ez4CLGb2NoTHXiA
sMI8z9lAZQ3PKBSKW+UwQJSmvox/JQc0/sJdOZSkgMrXfN1rh3vttd9SX7Rzqx9Sltvm51S9Op5S
vvPjd65CRjbs6qHYVZiobGtsVywkk3ovfFx1aY63hxoixv4erR4VUPviVBrlxsZB0pshCdtTtfCx
qN7Q9AuyvcQvRa69MaKkk5EmMIkvfarGE4EnzsLFaYfDbQRkwP6iADf9T9gHnd3nX/tEsgygAe8c
7+Xrs66OjW9CYBgKyuHH7GX3I2Qozf6PFKr4Wv9k1s0C58rCZJoHuQ3O8KrVrRV/9OZ2jx8Ri/d6
7GPhTEDq4RA04X+dH5AZECu8fk375IPrS/ANY5ycGxQguTqutsMEdrSNl9PfriLGQ+75ga4R72aZ
Y/B1uIh7x6NU08SrigoPCXY3j55ljn8Vag/ziUWDFAhEauKHl6crkqOcfwtJsZl60lp7jJM2K/MG
o4l7rJStvbIllzSQ8cHNu0DvB3yfWeEeoruBuOuVx0+snyVBXMngt5O5avX2YfzGssTzFAgXkY+c
dEevzd2fqa1clkTDpMzCg2jLJUoOXrlW5tJlD334k2ViAobjA3u3bTORmztyKO2ZYTnG4yU66kU0
fRQxZ64v4fARSbqnIQYBW0+pAWDylVzPQ2OnWj7KczWCQsCmc2g/RsCSVS32AZtVvCxKR+uThRyH
snruTn/axGyEuBZubU+ozZQpy2k9Xi3/vOb6WHtkwizQcj7HyrdXMbD426cWTu1xnGPJgFqWEgBd
E1Gk2LUT6YRiENYDo1NzImccon/GECnI9LPbirbDCUk+bkl7hsxqwe3VzLFGL/9cmrdGuUyrUBjY
ES6PjrmuAyFXmvsC531Ys5y68EfYE12Nv5VTdBerSEihCrtp+GFOjIuoi7/3ufRMC6zGKjSxXwRQ
+sy+K7RfT1Rz2j3PUfYbY+v8fvihXfBhEtjSDb3mt/zKXGDQrkb/Pt8cSGqhEi+ZFmGiOEU81Gk5
Im2H83SUyRfbBOPkeMNpbQM//sveeboUrx+FwTZT3hwr9fw49rNlIzBbLhFsi8wYWQjDtMYI8RCm
6T/XL2PaHHUpkXCmaDAHX3oAYjt4qxVsjCFE6mvRSnJGP4cuaztmfp8rZVKV3STeYZcVCuVzDxqa
6xZ+dumSieQ408rR7Wdqx/ZBGVBdyqV+nzf/y5AjFYTQ9TKTQnif1CTePvECfw4VZOrM+VeuuMrV
YPmrt8cvz/9l7Tjaz0sko6rUfUCu08ItgVZN/br75tjHVlFVv3rYEmFqdilr412v1SjRm3cYdTyG
V7JFE49SojltcIp43Up7t+FQHFBXae3nS+8GWd0ngmmi9+a/3HE3dWd6bV3d2owsF4gxVtr8fbzs
XB/FeGX1m/vB1A7P/56Nf9WgWuJux+fKfOiaEK3x6ExXXr3VGx9mW+qx+lD49BNvPNwMviaZN+00
ap82MilJ4jqI0Yx0E6JoKRo9l9NyqsUT8Fa8Tb3f8UtSw3D5tWBGnW+PFdTs7zCGZJH+vsSnTb/S
cWsfJHJStRJOHscAEnEH/WTDo7UtrXpgq8TEGMCgiI5TlvKRb9jdiD+M+XgaWiTJhjGfwkwEzrZ5
rNwCCn2fvSKdSLLqdNNULJlxe+Tz7IQq0OjJZaKPLu5+QoQdRZ4he+Nk2YsbGBc0gzVjB9V2HxHP
1x7nuhtfg2cJlfng0D1s25JVHqUkAlIn1iX5tBKuX8kq2MV/8gYGbCcmheErXSl0/RnEbSPJqWhc
sMlUDDdx5n16skQlb1bG1L0x/eSFcOKNzoKSb2cAHcyxpUeOtW80js/Bc3DjQcbQjXtD8Nu2aQEu
7bzLaTNNckME9utGxn4xG+2N1r7txfXAbKlg4VgmiQmo3Aj70c0sOh4P7jthzN5RvyhecgFUWcq2
eA5UhfmKGnmn2tEkFB8fNB/GTbjs6artkcIi0Lr7HIs8/waAxmVzzvYDbILYrz/L9eKD+cwyczBd
a1Q0Nfl4ftDxoSjG2ZrWQCESkR7nz1tfOGsG6ehN46dkA1eIIpSGy9gqKvx44kDrgkHRGqbl+Tej
iXEMH/cZsW8BbuLJhbyLQis+WFQxDU0pXscKmTcP0fjXJVYy0g/yRVPz9xWZOquXwIiGTlboyXe1
5CA5UM5T8vjYaKIDw8rwnA7Sg+D0fq7eviG5lzf3MD2DC1l4nIXGoYBHEEE+QHZtuI1gghpfGPaK
sV6s/xg8u/c3RYC2Zj1OltaXaD/GENrP0v1HdAveGRZYYsjFHutzMyAhte1MWAWi9IfTJiBiHgxk
htfQkx0e0zYWEk3JMNO0LzDezwvE8eepN5ziZYey2Su6GhtT5+ZjidhniAdEms9kHdbsOPJfBAQM
zNTN/Q9h90Z6LO3Hi0ka1APrnvYf9ZvMbt47n0/58xQZxeSfu/gcXD64SgRShl1CohonEo1z/0Y1
X6CvR7XeM9Ep3btYT+ZW9teKJmiiuWJAKwPFeGB3qSxnrrrDNV781yYLjXGX5FgWHxFaBDK0OVv+
85Iom6Lkumyseuv+vBm2ds/sFss35Jz/5UvH8LVjgrm+QT4OT/q4KwdCizZASbZXlZc1vQpL1dYr
8ipojMxQ5ZzD4EZ9RyrU0W4X5uGhXTo3yUlCAW9R5jW5xcPI33FmsTLFsDG8tjpwWlDCqziXjr5L
4Bb5onHSItYJjOQrYZG+29eG4M1CnQ6TVtHIMKNOqwry9V4+FCw0JJL5ZGKrdkE9+M+KKfMRiNnW
3dWzLIlj0Z52dAbhTA/Mn5dp1WIkSGyQ+/CSftppkfm1D6gMPnZ/SjCebL6elnGsvmlpmG/p99Ak
IS0tPtQzHV8i0zOA32H34o1P7eyZ3mrzHWyV0q5EB64xCPG2BOjXc4duRNdZDDNKPYLrl/l8JEUX
7dqJex+goLrDqmGDBy1PyBw0t0EmJVA+vivOcACxkca2gkU7fAqepKHOoogKoQlX6wPfSjFBp/Nr
4wncrhcyuSEYkmJVgIopMr1QkZr4jzZx37VVRR6Ue01BQr6hYzpjPZoRanTw1cMUdFccFnSGi0hD
hCim3jYiN2B9XqPn9+VVvIzv22h2rwNwLu28Np8pdhATAmqq2VqqIZwwX7z/IOB9XXuATk9froJ0
PqJgbCZGUI7DjLNrtMoWDS2H1+/Mx5E+1LbqUHcrdqNTYCPRwxTq6/c8b8Ve/GT8QWNlQgVP3iyk
6NgyPJfoCYPYBymhmt0iNhW2lubd5C3Kf2PWpGs3fOO0XWk5TDcx1rvn6P0cJaPc7NEuyF+AfMaG
SQ+FDOwoiAVGr+FNeIOB2TPsORcKFj2Y3c7DcbuHi8vVybk9H6RwkifyjlSJUWroNI9di7KisRQT
ERpxODr6hGzftzLHt1txknhGRN1bds/DY6W8NL56yw7A7gl2R5+jTTtndYW4MTCEKRLAcBHBTG2L
BhiOResfOW/6rHO6tfVo2auvUiOH6eyzfoCpK5gzNDwA6nAeXqowFZ/obvTm7yB/dcKO2w9pqkGn
jgsm9X0zuJTU+9an1fyU/xqurcOAwOKSq8IfRHv7FbFKDRxkHdj7Qa/paVFszGuw2HNtee2MNslo
ddec10Pzw9TF++GG8cvfIzlUEI3QGhgyafU3N2C3vaIGlIgXooAMqJpY46749XlhQYJvBFy5NwMK
lPVxpodHAyc0Zvaw7Erj2O/62wGzaivFR893DnFDPZtPlGhu1k3rntpljoo+8qK3W1tdj4zrMyPR
2fmEdFTY9LHsc1t531MnH7/tURbxhW89ZaY7IqNv8S+F611NXujtu6m/JHf+71RcnKEKnlDWchAE
6cm610BDxBDuifNGW2z7woz2q8GGDwZcuKSHUwHNQ9cjcfrku2l/sigXGZbAiFy4a/vSKCAmCfKS
cU5WlKeQNLb3+gjPtOkE9isTQ9pdn18VgFtXeX4jB5MSBHDU3UuTc/67ePfqpjQm8HQ4/wZSWahF
49EPU85t8Ws+NC/w3YEeUDCX1eWwXyHY+SSP+xtNtt1LV3ZpMmRctd3pMDOsgG1GJCzJ0qugTHGP
Ru5eXozFi5d/mTzQ5O0exb+ZN0D/yNdpkJ6kXftcw+b0WjVzbEnxrvnESqz427VHifQ7qq0JYuf6
CuNMZ4HBhYbY+6DbrO5KR+shn3H+rHuJXOuGh5fxf1AR465wdmRXb8dblFn9FPYxBVJzqrAkr1l1
XFvKWmibT/2IT+zQ+2zbiZpOjthtUi4aCqyqqFZnY5PAqK0lr539pr9MVhoAiZSf1B8f2AaXww/S
URQcGwu0z/Jj+71b/i76yftshACE2n3kN4FLWrUbZrVN6dE2PXoan1wqwlRfCV4xxfmtehgkbX5J
ne5nkqlSfngzYWjIS51ijD7C8aW6BHU+Ebt6DuX63eNTbnhQz012Bc4cXaDtAQpSMrUh/ILckVqT
yRST3+7YfsOIyQKYuqVObiPcqhnxLBsdXbYPQ9145OBwoe2V25DF6T4lRpijpdjoMuYiwvzTEnRe
4v4wLAHT/DpfYcZqsh1dJvAApYalTtWC3QFigW8xria1dSZYnpzOcHzQeDGn3LyFcaHAsvM/ULS6
/NYb2PC8RDnWYrHZNLFaYXLGI48E6PE3tm9lfm2sSVrJDCe/b9+ZVQWF4rSzjW4dRh7ly8fdkC6A
lNxP/7k6YLJucmoZT1k8EPnjVb5l1XwY1XP6OM7UeY8f5VC+TWhY2c8806dJysN7P4zTMub3ned5
INvHZGxTtpjvVdrYucD6VRlQQm0MohdRfYd8cVJywbOfJ6OwyEyxbzLEUwQFaJzk+5asqnla8arQ
xw1LsOTgkMFfjhS03atQMifnoazoryT7m5bi7KmAXTfCbBHe+4PgTJztQ8/HcTbTSkoflsaVXjKs
h3v/yWSPXCt8iWSf9503m4+DN9PPk75jPibOGmfbzLckoBeTfcRbrzNMthMiPZ1cdDyx3/13kjT/
wQ+KNYz5+WlaveEULB0YiOhoz4ZbEYKZCEKUnf5ytvy2XiScqkKFdBefMRByWeHhj5P9Na/7WGV/
+pljtKQCrd81qWaGsAAmUK3Nmol6LKLorDzQUYIMNLbsyUAf+/TCo4vBch79Zij7V9IRliGx075J
yhewWQoD+3coutsUdipxnmywzGDieq5l8a4Ol4AnQhIBcYneU/Ca79rVSd+d2pVVvp4sdBB4Q0IJ
jrCxjy7fEC1dvZxq22PpkSzfk76b+j3PEkBfmF7VErtuTO7fGYWcjYj+vMA5G/FRwGAiz2q3/KIM
tv0sOXyNrgPy1tjwlGwdGOQVWiQjSlIg46Ecvj634eGT90dtqY8qsDw5QWreLkDByyaKSS0QvYmd
pE2lBX8YuZ1VcfWVlHlk6vojyrbXs8NPuq1zLQzVGisHUKSpvx5+MwJPO9M+7IrJYN7ML4a9e/zJ
pf7uQeeBnNNcv7oZNVzBZGZ1rp/OdcEOMj5irCeLYWDEd82AQTboR2wT7cj21nUjt1N2gM2bSlc0
B4I+rq3roXk8lU6b7mG4ngs3qD6aR+PNaP6o7dbdBQQQocZ4H753abWPZ7Ut041SId061fNfGwb1
ScyMGYLE1GKJc3WvrZaDda7JZRHEDu2Hf3WT7WB2sagj6nAue546cTymS3CiOufxh6xGwseQ7XiR
bybONR1UJMtOOhO5bql8TXYbf8wiShy3svGzsU3YA9hKecIMli7X6jShPIfSVR4yUIIs/5Asn45v
2UPnlDaGp1Evv56t9eejpatPst/yABlpIe5XxotpNx9n2znOrD8TqfEtbrrK0WBNyxTWk/wJ87bM
ns9v9Rzv3g3hUPF2VUTLFXco01V5lNfqa1Hmpv4gYMhEckdAGg9Sqhd765AJ4g1DvqfMsr5MQWsh
3sP+uRuE7dlOdK3kXfYnzSng0byJQRm+JKbyy+qb/CMNLQZ8Gp8sgdAsxRBkoh3TMdBuCbEAyidD
gy8o8iS/CRCP79XlWmurW7Wynyx0MQOtDo1nNfYzjddyXnGiJjYPCJVD7g11JyrUQqAkg+1yMvBC
QBHw4rYV69G1leWGaXSAn438nUQ5BsEIe1qhVhj+g12Gx21zOWM/mB+dPSCPgb3J5VE+fyFLQQ1i
ywryeO/AaE/2BeffR5gkXnauZiXf3tSPsqTPleSqkd1UIDE2Z03Rjpe28Fy23bQthMaHKk+A80ro
bnZV200b0jOSpwjQhC9cJA/LdA/ThhasyCuq4PBBJERHuVSQHdq3a5W4qNhlztOhNSEFLJ1yFTiM
Ezbfmc9CXU//YITfSp6j51yCaDR/sSqFQWGaJatpSAFjvGeHDZJrGZ8Rgj8quQmeNbLWpcW3y/s9
O+lcKUvxfrLdLr8yk/QsBiqbor3mhk5zOK8lm982/SrjD3IbL+VnIqSipS1w8Jy9ftZj1gzkJ12L
Ti9fQIXMhWQb2Bp6y6mWONVX6+DqJp+XwYUqlJCteak99eaYKx+bKBMrxQBHxlzf8tWWlfSXuS6e
zUnKSaF0PjaTKcznely3gGt3TtRT6dJrG22Q4VQw9WOgKyJDiKvF13J8iEDNJxvHQ+eoGTtmotdi
EJtzzDN5zq/exe34pFqQ2IUNWPCaekyur1p897f88tdeP4dLY3ksba7VzbH9mOiWnSTSr/0ViTqP
9039dey7do9JzvOct7UVF5NXU6Yp2hg9y76ULT8/Ms96ysRIT0zv1M69s3T+OH8+vs8fZiE2t2j1
vS/9FAbZt9O+sXu0kqSQg7ersYfgSpMB+BHUu3lrJn8l9XTjrUc7CHNL+wA+8dguPn/ThcEfHoCf
eBR/sh+9LCemg8joJ45C48KESCUkzur0lYo71vi9JevTPalY+XbsvmTE/p7O7cdreK+Ivn27vKLT
erSQTpQlednPTp7Q6f7vtWaCNlhZEnmsWucaVtzxxthP5i/Yxwx5eQa7Whz6s1vOaMkBdG4wzVvu
5qbUk9Oplt/ZjvfjW9KFulZVKqG5PXwK0ih0567OmIT7kKsln1Z4LTPc58rPBTt5DenPbf15fhZv
udrzgo1/b+aVUm77iiWdVpCGdB2dr6PgnYaXyxqR+uVc4VDCVS+R7Dwvo1tqgDOTe4ZOfS/gnEZn
vBvKqs40t5ZjkCz2fF57w/JV3yWsvmXdXmISpGGLf8/tRCN+EiOEid0klBPPyvQPtG+0WyjBCK2k
lUX0KHQt80ws8iB4ocKhnbKXYHuibCarcG6sDfWqwfixafQSaEOZJhu6vRgqvz5LqWzNLn8G/OfJ
aIOjy+pACFUzFNh+njB/halkI/WC4/YM07ivWfh3spW9kcH02U6mm+J6UEguVTFOGT4O6Fy5kTYd
gieGVPWRLM+JH7bV4AxMYwm2NDlBT2khkBguPMRN1XzKq7QilquBHRAooLDGbVNMj4/rqd5djbvh
VX8qhwzK0eP9FkP5KkvuIHM0m1giAzoUFR/xznxdd/YnBxhd/5KxruOu6sTPw9PTjWlDpdPje2o/
a0/7m2TZBZTA2BKo9ihF8+ZygKFDVkEy2oH2giu+rciGJ72Uv5e7t3LX5CA+I3djE93gASdtSDKT
0+TrTaB0HRe+dGk9vxbuIxkvZ+C/xr2mwz0aJdtzTU56SQZ17spT2HKCprzYnHeauS7zPU9fIE6Z
pgr9Y9pseT2kUz0jgwrSfV/QBzgfmoWf6ejRM1F4Sa7jUaenBYoF63hCSIRy9J3Q7kpNupdmeZpW
vzfub99n2ybN3gOqzRzHI4AgGytdv1MfqGjem+/WqmHDMX+aXCuyNneQ4bIsdraKuUl3PnApuvfK
sqOuhtoUceQF7xYzdMoK9pIToJitNllU4noH9Y5i9Js8pWaKHfmLlUt1M6LaLprXhL/LSRw2p2Fh
iNz4d9fFHq1nofzlhJcr+gD+10/8+HW8wMhaBEfF7r74uZosH6Wu1rlsrSyKn5euqMu30++0+lbg
PD1b9LqZSTws2nvGWzmXb4X2meYHPStyO581158DkuocChy45qZX2/F4t4maCoZmbGghuySKOd4s
lfHExj0c5/tj5rr+P3ZRXpEyhz33+NBq/vcJ/SWv7x7C5MNYBHvIvYHA/XLZMtfIt41is20M42ex
e6h3leSLt+a/r+lFT0V9U/jZf1/aJ6AjaZJXKtvYGzweER1nqz/dmPKWPE5KHETMcBVv5XHwS96H
yzVWNId/LL/G8ZLz0b9rf4sqB4qff5+LdSbLXbOPXGmi++AZgv1ezT/bZr/gpmnF0DHLk3h1e+NW
OMueO3kSym0N7VXLnPw8+ZZUfYRqsUr3cq5NYt2CIZsv3CCkbi3+hcVyPTFbRHZLkHcVu49yd2Iv
yvMn9UOeIMRCmezFN14t/jH492/5hiLEwnEhDP19ykugzPt8h4z6yuX0jDAp8XOnch3eVHyT/LXu
nMpLzyLKpG/5Ge4gl89XZ1VP/MSrBIX9w4+prKyY4ixVZEABCRovRp6G8ED8+7XpN//7TwduLHDt
qU98jNlp8kiEpkbqmnCWhAKQH+MsuDcH74K6zrJ9Ku/qHvhv89Eaxnk/XOvMpUQW5JT4d2PHbl+C
c3X39LNXDM9MEF2GraDBS2O8RRufvwPd+/R+tYBelQPi09iVGhAlz8SO2vz1MSOEUS0xFQ7PxKre
dJpt6tnqGM1tfFdf3GWPgfGylRkP/tzHaVTBRCt/zbI11O2IhZI2De4cOACbMHu/F8MFCBej1oTD
j5kLliSnG7ng8RolWlfBryP9aU3RFlPnWKXhuz0bqSEMxHsbf0/Y0ZaHeOBhtykp0n2yXVtO7wm2
W3fRW2FZJObl38tPf84ZlsPB8MhVoigfezo41n6zi27mTZEJOu3q2Qcr7JOwr1SujVyxf280f3PF
w8RMxqhEoZitTLDT9qJxIvyaTORuU/K2PA9PnOFFJB9xWguHaA/bw6V2ZzyfSZv2oSVMCXW1LOQw
osz499D8dy09ZJZJNd7wqCzHlzLwwL+Fp/LfbzXVzOHZCt9+EV6wMJT28086six2l4NvZO3ineVl
KZ+03oxQxhyID1Gs+Gb8VH9TMBbPxc9nGxF3qGjhxlMH2tsfb8X83739qBUq74PWT/4j1RzE2/NK
d8DeuXhWWj3TRbKib3aW9tlPMn8v1X4VmR+LsfAKNHrFTS9NMOb1BofIz+7tie1crZAu3d6IBtZO
ElKu9+683yXzPZYMzovB6D3opjIJK+I0D6hH3umWinRjyEZRSs8FIZD/Y+s/+zv7Qb7aZbKA++Vv
xcdm8PfP8+BQj+aD+0znrbLyJ0VXbf513JYNDLvpxvd84PJ01x2nhsPRTuxmWYD/XcowDNf/BOZJ
EsuPe27aHnwMm08LHFwxILPWxznXPleshQtv2CO0peQX9Ap7gwWya/XDsgyBJ/LLkFtWNVtfbGhz
ShdsFv/u4g145IR1PP07S3hJeBNH9v8/h991U8PecQkbZ3glKyCcfg6AxbOTj/PdWhbH1BATDEwx
cnzlmg63frZdyNaTWU99+lWbf3mZFfX9MDyl/95qnO1rtUzdxT/yHSGx8PpJn9iZYMna6WrYrIfc
yFgu6+OEQ+P2Y+NxIRBuEHun8Ya/NYmcNrDNrqSbUnzm+CXnjZaN7b1CSYHENi2fsP/iRWnHopiL
1Wm5UJqWe9sqb+dioTQv9gZIYv7tUaxanz0s09a+2ju8yt1Hkcl2pnXp1dNfmXiZ6HTxkT1H3+fP
sx12lOm8qruiscqqK9v4rIRVNt//7eAnCOlqxMjHgDXyW9hPiq9l5XCw8E89h6ujeL4tdt9ytWX/
9Z4mX20KRYaHKqQcAReJv74suZpRYNEKu8pibzQxr4K9ilk7UWBp9xZeO4OpFmiwYKGxcrpZ6DZV
DnagyOzcQXH9ApWsSLzUcd3EZNNymt+aGtVXik129Hi8q0AdLrcWK/zxLgLIU65ey8dr2dP2Hm+n
K/Ma/MCban1+DK6nocrpav+RLsK/4WGp0H318Kx3ARjdXbLcTb8+H8vBku90v3n5VxTY7DCpp6Nn
qeZBiLxtKIgMv0IQBA6v339EqeL36e1Wzkxgobq+pd1EVGsZ8YiWKlt8aa0nh0sVQQTAmaie4KqK
/dQf83AlYHaGZXpYVqbVE8t92FG2kv307pdydtvxMCp9l4t2osz35S+2L9PrJ/8Yn7/5IoA/1DR2
x2+LXwK3RMQ5u2NfTOYMxgfuoCx3/VXhVHvuO68fe+Cz4dw4LFthf+S71PPWfB375xkEmSv5caIF
sUG+aDeTAwwFpcIKuQ60gD9jarirErERU6FmPd7z5cSCzWDpOMoU+rlX+RZIS8LKS/M/GZmlZeV/
JJ3XduLIFoafSGspI90K5UAGY99oYdwIIYKQAIWnP1/NWd3TM+O2SVJV7f3vP7RLxUWzwjZ/hrs0
10IF+HCrIo/G8ZGx5bz0+Fryr4yxPGK769lDMF8hHOWN5iHBPv7U+xCSHv+Ufv3fR/L29tBYhDgL
rMeE8C9AzxYbKV60tMaQcfn28Pfh3ZGma6ByedOgBAib1Ecyv43kt8KhEnUJdyM3GhAb9pUsaUwc
QaoMP6F3Suw1O8Ze7EP/33IE/hyycO9HsnNkjL+mSefos9PtS50BrU+olPQ7VQj+P/m8hbUvL7j1
WiVgq/u4ezJFEi57QhbOaJKQRGPLXytXoeMD9Op67soW2C53xGWtF+SBueAsaE6C0X/uete38dd1
6DLhONH58tDe5Jj9TCC8wR2rJj4oxeBAOaIyFVt+59JbIkWgvf17w0kPB64ifnrdL3HKeOWD3RXX
mP6QtxTBfIqh2raGv8nAgaCHxHszMOaJGdyoN3u/ToGTgNgeVXQtkuLu0kjJo+PD/lxObP8Z3NEa
kTf17zK/z9+BwvyKF6yQmKR+31bkIVJ0dXdPv7lAoxT8xcqUM84oZJX1xt4ThI3R/mtjN4Rvjxjs
HO5d55yZDm/H0kcIzACPsGi6Oh+kk1UKhPC8rRnWe7cZJjIkhE/97CETc+g8phU4qkMGdgY7D406
wW58FWSD3RKp0VzG90SalnhNOVJDtOmUOPrS9grUS+4dqRk364INgNQIPmhePzeKABARao/cLHbw
80kxzbCFmBdcSLsyA9o/7sjAGHpjV99f/dHXNfIokUxSo/AROvZca2OSINkD6ARIMEIwkvVEHqCr
Uui008+R196gTXnCT2KbpRhPxfGGuQeNk05QMy0yNvr9M0ODB1GUR1UxCYP6jVFC8JaIfSZ5IPyk
kgqRDontMN2widtvzBtObA8ALD1lLbppdmrAix2nGPQSmDL0ZKTWgcVbtHtbOpryPNXml4hWhM22
m37wb6RaOgBqmDTW3JI8p/1c+vwHs/J5Nlkzw1yKntb/WAH7vEFBczRfK6wOcsbuavCYnb9/iJvI
ZwIPJNs5uhH9s7Di4ZWOqvsSwT4nuJUY9/LDH0YBKYcDPRkvANgc5SwT/8sSEtHT2z9PcsxoAY8h
7Ocm0+ILv54GWYA8xZyeMcwbspvIMyPf9OVXmIOcuWsum7JYZqhP99byeSIW4Q1KxuTmEbYQ1QRD
BhrF6g/i8kwTzgp4Is3NH8FCJGEC9/uKuZ58ojX8IZGED0G/ri0wjfG5KS23f3nKSyRGQFZf0Wuk
k3qeB/Qx9z/JUVyGrsjeltinefOss1zIBOi8WXu9+1NvTBbSLkNZ4iijERCxGTxO7GWK+8Emir3r
Pq922dPL3oROP2YW64wY8xYjhjxCeExlV630e8Clr1VXff92O5KuP6INe+XUdbr3mZvQl2Tn0sHI
nz7ihgKRV7bgjN/gd2bFrOQCETPujYlw9L2544alsi2CmpYtVUanSV74QT0d/7q2yQIBDinD+wLn
FYZOkbg94WUB/54eXh3gzMjQbWvOPt9iTrVr4x3GztDKwAYwHtJ/qhPqMQY+ZxTS6s+OtXCHOUdV
tNW4jTrm8iDqULS5cMPgiGECWE43zMsD2h8ONxtow/twE5tjyAIkZkBfzvsUZMwAxMRxHv6uvQaP
Aq9Go47TRsMEPzWnkc798CJl0WHw8kKNzSNZUxa7TUWipDbSAxeyw/K5HZEhe5gTJw2KjWmLCxjD
Z42AdcfminivMJI/Yfl0Vqs+7L8iKrK4wcYP5AybhqTM2HwoHeN6/d6SvMIN2cf919kIimWZ/YPJ
L4zpV2embdsylqFaM9cpI/sW9ThTys4Kbxlf+jprnmEGvebmiNAt7iGrTvSd/aJeZ/yeiEuPFKxd
Gn792feprSxa0x9qkrhrmJyO1kY3U3iacB+kIBK59MXWTWTRtFwNJOXQkI0C31ZPzMwmV79B+3fQ
4DBJR0a/dtAA0Z49IteZuqjxx2Snfn4/muE/8ItjkwyelGIRaaRa7NlndIjFnnHU/BfObAFzBMzu
nt2hlMNPD/WUIe4lJRKlOnzobs4e3CNC16nzBlKA7Nxhytq8A1AgfKmBCwzvt+sOHGFqjJBKA67J
17/oZTngFD2lmCXITgwSntZaX5YKBz2cbhGMwaZOj+y4mv15+KV2XXGagyaDMmt8QMSUKMWKJ6AS
vOvM4VC4nYB+J0Fx4JxEkJSFvHugvjph41oSWG2vteeyqhMrwI6hSYtZeZi0MUEfcBl5AcMgIalO
OCOpAaOdr81vVVitODGSFTjkv2EVTkAWatB4wrcDpjuobUQglmR4bEaMxmnfvcct5v6lp/249Z57
n/l3wIzNmm76IyYw5YFpLhk7B85fvNbNcJgq/s99A3h4Aa9YMZFmq5zM4S+jRWQc87RgIMXFrE71
uCxoWnMT56K3FrC+acahaoJe+HVkciRB9S4ITTtvMSWK8fwh36x3oZdQgzms6h0hG/6wLvYY/8BX
PDtoswx3COjnkDo475Wd3GINwg/BCcROitO8XF3/yoTFRnghxFJu2D7lYkN2flyiIqyodUR/onyd
fdPkGM6/pRkVI6WjVcEGx8i6UMJ2p53d56ze4CmKBOGPOTV1rh4DFIHewpT/uWweGDQFXPUJ14yl
vicfBWI3E7WawCjGYmC7SwSJZoCMjhLRJxVyAu3UzV4chMM0KyvChRN6zjkXoREOUg1S+FgqMG66
J3WDPG4qZAR29ridmBG4Ha49hNTXU3aWN9AvUxvk4HSu5amLSbaCCgRrLy1ObUz8B9Aj/R2bGUzq
ggazsRhpQY4QYYWNJy9RTFLF2f2si5Hi8ZP6z+d4AQBnzzZDou33pMJzsrJKiJ0Xw8z2/leVX29j
P2GzVjnh+XWi/QEyYVJBjWZ6n28yrx4uSP0CfSZU/jOw6L//xy0KRztoyJPD9b3cCV4NLgUAMOmw
esrB6xuSgDcs+8UlkkL5P6ID5QcilmBUZ9ZrW+9x+qdImYAWFqeRSRJbIDNdTuYh5HJGDBu+ALlt
QoiY/hnw6J37vl8oc+qJBK25HHDbJUzCZxLOPFjb4Dzxon6AmeEgrGfsWd0XxKhKfkPZjZlA0n/T
dsDkeJLj7CO9ZdQhfBDwEZhD520g+BHleNkTjU50irKG9m7fUnn2tpNS8R7lxthoC5jFEeJbHLY3
xRdxcSnQPlik/mOo0+L9h/kifc3ozTA1CZ+Cz+MPMSgcgYztrEhu4cCf5z+DssGYC4NxDcQA1I5S
BTxCnv6wZykwALBds1yGqyBb35+1pLpliGrTnmqQT3KoaAGbmfHCXGH6KPxmYyM6FYOI4EZVHTNn
svfS0aALu7RM2sGAIHW0WkyhBhKtB5JQBWQ0QRkQq59lLjDsJcekwcGgrVJg02AWX3FGT58HthUd
igpVEreHGLXTD1COs7VStVHW2WL/QE8CBcIjiTEW5T8joq5330zqD9VqGKe+ev+yz0SIMMtml3To
8M1H4LPYvLH5/qSmAGxfKYq9Rp9qPi8dvHYm4Z7KQWXQ3mFbQ3wvrQwTF+6ruAipBdtzxlm+/+Fl
iewnlz37smHVMZzbdUVWzK5i3sKoNyHXA7K6tC5mkDruANjS2lWFiJMi2ofd7VGcZTBkgp0uvHj4
lt4lpxB7WHby7nSzXBA0ChlMFvBCAU24SJksh1rpPdSInp8YScn6ZZssi7nUhoSRRniToOFq8Ndn
oO3o8H1BAOpP0CKvn5Wkh6Mr0phCacvHbgIhhi1GyZHOP8j8ymN7Xe1M3T+zA+HJI6jpr4Ah3p28
uznuh/ST3DB5RlEDmUlsH3OmxWL7gJMlsBoqF3DGwqXeNa3ZzZr5eyojLimjPdMWi1j9uV4QHndJ
T4egBi9/nOOYcAWf1YeIq8vKnROzGp3Z7ViW8/ygPEMOKZa+8prCOcej/ePKpvshyljzCHBFSYKv
KkM+afmsA+2RKY+M1EQWp4SSuQcq40wOr/tHiAUoq1NKWK4UbYBYGY/DyxiWdYEghmdoUEXj+8/H
hFnGkuAk8AsIvPhQYp7GrsHzszXseO4X7gBmOLlv2AHu+xyVUQD3+y2QbHBD3gioNkszBxy7RBUq
oRced4yliGcpU8E9cARyylw/PY8I6NyRFNtDGT16X5nl+OTDLbX8T/iVR+W/IvY1XIAx/qQh7Yh4
SJ4q4y5IiMVU2fSyP5YMLaLLopJxowyGw2OFTM5c7Q3S+g6K7b/W5j/i6VgefdqB+lC24wJkt0z3
A1RV54Vx9eUTAxGIDmgTvOFkTH4R441NxAqFucLZ8wBJgIHC4FWo1fmvx+tXHohx1AMXHRjgZ9um
9iQAD28K96ZnCKHVlbk6vZ3l2oiqPj1JfypJH/qMXRIYkdEPWsloLAIO14usODZ8Hu7S3rNizW+r
6DaTBp99SWqWlMx8xNWBEA/0bjall8seY0Wa4kLuYYhRCK4P0CQ4Q5G1V/hcz91nL8f0ydhbYYRw
ieh2UKIkPyBXj1Nn7KE9CMIXq7GZwKC8fX98HwT4nXsJ35LTDnLU86MsgasKYU/QtbDVg/aRzela
4oakwMZnwwYKZPepI85j0LJPywHDKoFJQUoIPSApxg6/iSN7DM4c9tw1Jeh1zghacyJ9eamzOwln
ZVTsME2DUwFe7T/o2N8OkVuEU8MfJ/vgPYXWPz3NL2i5OBXfTrXj7zCqISOG2hjwhK9BmNld8thw
5pOnOx8l/2LPP4SovbdYYPqdQZEADFOm0mPJ7+ESc7Z/EIMFHCbavDpN1h3ERQQ+Qz2dEHnDFM4w
ful3+Hzezn0SGSbsOM+E6xbZnXPKV6RUHPFZ4luXxIGeygTMQN7hkb34IYk2MuZogrnnmSkHtFUu
7VI/wopgFENzHFF1FNxNNLGkWH1lk0nwCHmnINnI3t74i6CYAJy4MtLCm2N91VbMv657dgZ4wQkj
eaQpZCKzAMc9kIZr7+39hzReYmN8Nc6XFi9qPDJpEf2/mKN07LsAmH7D4c+JTxZqil7I1+kjwLkD
LenDaiutHpmlu2cJF+dN/QcURSHPWK++gTfhqeA8l5ezYBa22xov5b/7r1ZtGtsnK23TvJMK0j0V
rSiVySc7WcDWNCZ1JOMi1DZH21hpmqjb2E24cR84CfP57gRbQj8iAi53xrA4W3Ob/AdJSAaZMLi+
TsSq9NON6PEYAMtKABkQ8IthlmwkA7cbFumr592rVm/gIBWAogpz2Ihu+2ToPvzsNfbrBpj8VvgW
FM1bYP1g211SfNgXhg076CVgs7bFIU/ILjo+hhmj+H0vOaWB0+mpCiSTwFEsuCYdjzRVk0lYyHMZ
i/quTrrzvm6xbY9NgdIKxGTQ4vzGb5dhLIt1X+DGMRl8lf+LboefTqR00wuwgnlPMEOMObUAHhg/
BicqR6G2t+LuoItpEqDeB/EV+eWt58qcHLwHjKehjHq8bD4cgdZYY2i3+zu1tn4A6bc/8ai5nPxc
i5JKgTF17lAVqCcItXBJwezokc6bHrqdjisW88XBZwF+ANwPQMTXiCtD7czCgj0DvBGPPITLD4+k
jJaAZOa+XnSrWww01NYznbTMJqrv388RNgE3cOMrGBZahwqG4CBG9fldCLcnc1Artrg6gvkEiXYl
x3jEHmsy2hIhzlrn+AUamDxfWSpXJW3lDccImBVnNQAPqnWSTITqM4D4Yjvv3ZhqrpFcYIjDwHfz
SPO7Q46bGkkE/0a8sihIGEcUXMU9UClmLDg3+bTJwic8fdyTZ4Vg2FqzfxMhePl8dRfAFFSIpaDl
gsEY+O4wU0YQe1nYs3wC5ho8iLFSEVJ8nPoT69L6+qep5AfEBfocUJr3BHOgFF5cN8IcxSjgt3vP
h3767tkPGXoh8P+j0Zf2UrUlZha/blGKWdBukfu/WZqMbwoGRdRs8zYcmIuFuOhxo5w+NUqyMYJL
qbN7v9zOFKj5gOod7jc1pKpsiHh8MfnKOJOeRmIr+JkcyYIeZxTeyOV0AOSCwcProEKXtlHyYyJD
u0046Qe/jdcwq7U/Ce5q+ZiV1Lu4iaPdzheNjTkmEvfxqPDJnScwuP40m+A474wipQEbxU7ms71B
xstFsWw2oWn4lJQ6NySTEosYBqB+giVhDDJ7Mk9MOCBJ1lPMT8zpL1y3QvUfAAmIjTHRTD8Eaxyt
Nu1s9rn7P3mgHpu/KipdOHT258us7KnR0BnSw0lIZ82BIRmw94PwKVmG7rnkIDsjin8cPoi6hUty
nTIevsDikYP7nm4DkyoqriOoZZW+DxWOwCdQEUWKwUKu2k4v2GDOWOoAdd9fAUnGlByUQqjdYQtR
OuWPRaEuofteOIvAQyCZiqNQ6xNWg1YEij85qhqaQqxqOsjkTGe42IhhCdGCfmZh2VTVC9mavZ4Z
2ke/WzYsQWyII9wrnx+2aWIBnsCwQk79SjFhRJJurYYdA4afmjuDbZSRxeCcYSdCQT5CRmtBNXqo
ZOL0qC7JVYp0dA/P8PpZ1pMRhaJTS075iBFmnG2at4pblMIJ3Xz9NYIP9Pa0Uc7z8quB1/66bycg
f5hxdpAuGa4O/a81TRDSVwW7wwTtMmrNDxPjnRANy8mnTISLusJ21GAkhm1VfniYSpjnFeJjj2i3
M3Y3Xfpi5FgmSi5EPfChwWolDY1F2SX0vjwvDH382/HDw4wdFdsovDh5g/8V3xRgFlM8wPzDsLtt
1e/873LHshLTs/dipJ15F9jwkBtT+/gs4NndbnuVeeybyPnm64J5D43ty/Ffvf967qlXYTloq2uZ
vedkBV5wTeFF8VUhyuCiYpi7uWAYo6BvuW4GObxdw1E/MSs4v/nUOf7NhN6PTh4Rd7dl4CJ2X2KV
SbcNB37f/1X2jMlB9fjjHqYPpH7ezxn8KDud0rjjPhoiIoFKjIWTDq+GOetWY4qJ6YW6ezyO1zL9
YOVMg6L8TZ44AbAeZrvi5r0a2PvaguvCXaPctzp6XZzayFm00TtceQsUm+I+f3KESYFWCcaRXt3T
a8H3T4TPJHhu4ekTzlpqgXP1i+XpaMOjecAblRM4fBeSvXAOR57ObVKpJN1RkXDRBEeuWpaohBmP
bnLS1ok5o/+69MHf6xP1FtqfD47g/OlxJ1l10F/AqO/4ZzGLvIfvEBkqRQGW4PxJL6t9Px+xYf+N
d5FHhWr5XAqHQtWtiWDRA5OW4v6CUYkzBgKQzn9SLN2mOknz5tlHqK7oC+Rzn3c2iHhYMmrMp8sy
ElIB4btb84IRwtpmis36DayZnLXrXusDQl7aEI0OWiKEdxDvELhheMNa4Ca9ssX2pM25A+LUfEX2
jy3BVEacgq8Ogapg/EXwvEaTImBoSjst+/TgTBMGJWvbnXpDuP0EMonqIn0wXv1ko7z6nHHdJSvB
NwgNw09fiydVmgFc4i59b4ndE7nXLwPCKiO92+y64b/Pk5VUHq7Nhq6gkCNYhwCX7xP73V5QZxgN
HsjdIAXlbDIfu7huuYMqJA8MxVQgtAxdD+DWNbUyMh3XCHvm4iuEW5yEEIgzwPzRf+xwJIFe1MEM
joAeSfAkrd3m8BGKnTY+pxxC2BZs9Z/8X3NkQhtL/KWy1jO6wC0dJRuYTii218VSgmwf1tyADqr8
+i8WEYr+sFR5KWZGi5hvC+7QpRzrwoEZTHgNsoSfcBdDvNrlW1pY+mYii2IzO6dm9ub1i+cjMykG
9FKJpJykqK6I58JAco2VF8n0wpL3cdJ4F5gFh9gZKmt1KS+HQOWNdEtUCmEH9kVu0bhu4xLKJRTC
mC78b1w0dzhyj1CLuob6AvMDqvMZbz+F6L6SNHLSxoUIaxQ6n4R9FBYrYXqTCFsQKOsr41v7JroO
tfMjlFcq91H2TFosvPHxnNE/pjweTo0RCpxv0F28SW2QrZbnu32ZM3J9dWhXkw1zlJloFKnqGTtq
wHgVSezBHzU/+9JXhUecFolFGVz3Ai4gAyADEVqISu4C5NV8o2ARs9p5OaPWpar8KRgEo1rJXmke
qIc3iDJcsSMhkjuA+ui64KAHtsPUQo+rVR8ZIYNKXFDgXeMN5SDG39g+5razagYTYXfh+zF+LcJH
OcXwaUbg/IynjXhScB++7bwoVudNdQA5Yb4N9YxBFZi7JDgUJIczo+DJANcx4QX3iNHB7KgdbG5K
cYNe0gppjL2219byBucLe4gTDRnkHIWBIo0Ytmd0MtxlOCbDjBXfDW8ThGtlbW8nOnK4R4R/ReBU
qbVtym/jPrp1vb6eYdnLxDLhYTr6Nr3j/QPNiSQezPjOszFWlrfoFhVRmY5BkRpLKSZRIr0nzO6W
j8yM5EjKVH9I61kb0ewvx3iSjQFevEtlVuIDv7X4wQnWlKEZtX63OEPPIOzVnt22t+yWNYk8r1Kc
1AqeA0s0fk1mTZKnRXZN+vi9f0DIi9v0EUlBg1tk8NjUs/ownoxgPBWbfF5tbhiE8CKxWL+flFg+
vukaljRL2SS7pWVU0uPv5aMW9Mw0iJyLy0j6ydd9bGe3yM6KSDzLefeK2Yv27XFcStsivSbX5LYf
A+sz1VbG6KiImKa5b6V1WGTayl71SR6ZkT4/z6Ssis6zJyg90w1cIo7P1AjuO/Vozs35LVJi6BDW
nA8y1m3eCsqotXrka2+Il8sq4keG/WXHFyZLPtfdZ3Duu3yN9i04zzTGhntYrtn50MfasoPLMNfX
SqCvW79IuSRLdS3Px1mR9s20WzSFMywkpjhI7qbmxkrzVFupUR1qMyx5Z8Ys543lvvg5eX5L1bnx
88C0ImBWNh+XRTQGUu/d6aFCPdL4ZnVh/fHOQ31zT3jQN2a3X0XQJGo0supgAuaLIqvDJgHvoIiK
mFrMRiw0yOTcYHyJGmKBomVRzYqVPWe1bRqGKFGNaQaTO/yfPAZKSQ1URQYSCe1zY40FE7j3qo2H
AJHSI/nPtToA1OZ0ZrXc0+cMwXmsJCO0mgvK0/Dz+0mo2OQFkg0//8PqjvuqT6wFAUsrtDJ9cl73
iQSpZXHb5lEende3DEkSf1aEoFBizZjSrG7bamt1TkVlF3xC1CRf/EgRM7S8zIuf8auIr/z7sn4w
nxNSAzQe/z18RcJBluM2llVZ82V9v36lWfFTxGV8WfOTcb4Az3slEyhs0eu3zKSZtLIW9uqV8LzR
7Z94pVbEasie2zbQQh375Hkb0DTPJrO8QyHC+Y6WB4Gjc15f/AkzqQvUlBfXtI+HeROSBkYGr+S1
rjU3UP+v3n+MNJtd634rIWbDGDnI3rsgWAs1EiOfswsITEVeYL9e8g2EeS/yJQM3Gl+MlIL8x16j
a3yTd/88XBa0tvaaup1R/WUz2T8O9wVGxMsyVkLQymTCK3rGWsinsxyTYkkvGOnftC3W5unqa8xh
T4zZDTXSuEG/F/dfGRn/AjlfWHuMnN/x9R+HAhTY5L95Dofniefc9BEgteY3YpIMGY7PO2XyvEKu
K6By9jUwIA7cpXG8jVMgaIUG2fkcR07fezqI72FymWjfRmRElwx3CkLFZ9I3tpU/dYAZ/pKQJdKp
H/NXdlurWEdcfjrSCclrSDCAj4zYjhFtkOvNUZPomRojLmTFSwkTDeih+NeGz1kewwBf1BGj2yad
HItVw1Ayh1nAiaCf+AAP7OdAJ4+dsp/M8QTdNI2r7OnKLhs1VtCXnRegNSwKQfXBpMmHb3pzGeIC
Q1gTV0kfsGefFNhut6WCdc9Ak3EdFXygQO5cxT026XmQB/yIGYOuVDNjLzAS0NwMVp4eZz8SvH1G
p6jYIN1ghsoYADTszlx6RZskGrP20JIm4unB+7GgVB8ejBog2fBwpT3NoMKrGufmcBE6Q8BY+YTE
lqEknaMNwwwSa4DWiFmHvaZeAeXHpwlaEHojZV/O4MPTm/IZcAh2tD6AJdeFRrrbR7xkPb6nn/0H
AiTjbTG9Vz2wGThXU9pVSMTQjfXeMaAPLrDj2zRRHrDVQMjG0w11JZ760Dw+LvfAK4VTfJsxUIQX
wZP6TDykeTEDoxEfLsA/r/a/drz12hOfOjreEYkwCA7n7RXJLkff2yN85dR5JB+dxjOdTACfH5LM
ZoKhNng7o4yxDc34eaCavXt8CBAYPUbtSDJgT15UWhjeiLWk8qRwBfBa8jLw2Nig28cncPYjmGaC
nwiw2ONH/N71DXAVdBoe5MY2yb1g74G9GJ6w8GSGN3TZ9OI8MbQPO+YnyR0HS3CytvBZ16i0gmcp
ZnH5Sd7RE9xcm3dMTgPmjH5H7AAcc+TMZjwRTsCQDtwrant33J95zw1VSlVF8nQPuQSKPB+WUGWh
CvayrJw9ZoAsB7SSXF2F8O2C3Z0JTPxk6vSNh0RSJEy2T74A0KaQN3bQ1Q5NyaRb9mSvDJlOfVx/
sq8jYw+EMCI5ZDao+Agr4W0Bf+5kr52NHyAB5nFPOEOQNcoVEwbiN3xuMMjycHGYx0MF1M+ZKKmY
UnymesyNbwXUc0cseGEEom00g+70gsgMjsliQxkHa/qFBgbhKIi7pNFZMgqQqf6dV4SpD5zbYpUB
2QjTOIoo6m5lDyUK9HEyZ3YJqQN/Cv4W7ABFDt6HqAPghHMYYSB1EgwqelbmkXwk5Yqo7ZkAmjFY
g9PboqIWVmcQ1/JAcnyxG5z/QHe5xS4LUYa+UtgVhB9JcedlL0h/f0VIHNONRclgo1wxw/yIcCY8
8AbxcHXlA91PMzyBOCE6vAqFiB9euByBc74/W8q6pY2yyBVa1/ntAB+EcDO/3vCxwnq4+tShVgBW
ztY84z20wZBxZvu3OQlHLkk8V/BnPJlj5hLUiGiX0EqrHsJNoEq4oZeptmBxXwf/v3udH8lZy8yU
9hhJW4ICoWaEE78crAfYKLgAjGl4adYSUBYclWQZDG0iBg4C9/R25D8xd7yR+AcTBtH6B/4glHvi
I8lRZ25L/wyP6SH4CyDEDgNE+HP0/viGfuM9K8y5zVTDVsRrk1bGKQmvGOQ8RBppIapuPjCvFk3x
ba4mCL3xTp6QxAI9UQ3KxTttRqyMv1EF40zjXGfYE65ENqodcVJgVCDbIqG+ybDYpLW+/NOEjxep
x+l76iJz5YOA48ik+z9KjT0H22dArHliIoloR2WgM9Uk4bD2Tq7ZqQvxpsF0piOTFXz1h8A8lyTf
27p0SQVwm4z7z6uX+Equ7YLoRLchP0RkMiH+L6e994606ValbXh5qPwdKSCxbJXjajCF2YWpqV/P
hrT3ris7lg0Pfye78Lu1jLUnRhlnJ+ZfwCbiN0ph59BtKvLWQeymPMbVOXg8yYFU0dGbnIybS9jh
yj4N6/aPfbecGrHJ1B6A1b2je786z0jZKd6bGwa12qrEOHzVsvExTmGKQuDPsiG8ZAGat38ioWck
EVjcoFGxacmiPjVeFQ37x9mFSFziQ7V9A6ZjKudMsg/GAHFzc8+h6upkIGNxQqCm/04mLmpBmDzS
lHpoY/zxWqay9ZVntxNmiFw+FZJzxJLNaO34new1yIi/S5XLTUIHswD8qpyBkeVcf0aF6mCezmsy
po8NHK/9nYWBMNfRggLDQEf28eDjbJ3KhGYrCynBEZS9gS0YbOGzF2QWWDIgAcwP4R1M9pxcGUXe
kM1xRMCmkYQ4fnO0QcbasN/BQjkxFZkckUPv39d1+zmg8MmzHeqtuD8xCRt+ioVWZk9U1bEmjOeI
fPQuIPIZxvbc6foP5MED8473NWaOhqjtEfAUjEklKjX2Q/7HBCuo2H7abotMWdRusMHxEpgk1aoK
4dECnfdFwvfwddnr8Y1FAk9kwymrGauO/n3D3ogJBtl6zLNE7oskO1XMqAoGCKWJ1yLGsWLd5DAm
uIcjq/Vhun4Tdl9QZr4QzHfSusM0nldchhLq51mf6kr23tlWBKgNBASRBGSVFlndMXPOgzso1fI2
bAstK+mrL38SHuxIxRYfzevwQ3gdzX/qGD+pi1acea9o5FLv0dyzN949TDDO3xNpjmOyM1EW2F3c
iwUhKPc84lzkA7m+QiuGHtyNHmIhjarxHljBe0cppII4sz7d60Zrl9BllFAfDvKhMXb3Hl7tZGUF
DC/aEZ2F5lMtoVWAwJIxQac00nxw1IMGSYw6+kJlRgQOugrOVwq3juRKobEf8Hxm6V7xsJ8P2TvL
i/DZQ5GhhHuu6u8Re1Cs3OvVrXJV1a+WYxM0F182O+dlzpXQB2+L8Y5HQgVDvILuigdajVOVg7CA
XBUmLTkThsazNKyZYrhvfgVgionwFRoIaBimhZ95Twu6vOXpB//7x9oqfHN3r+tpaWzqTV5srlSv
/W2Kcbt+uP4ZKuSDRHnHOTTfIxpwShDaOHZlM/eMOeHEMLOQgdw4MMaXJ2caGedW+iiPDc6n7TQi
vywBfDQYl0XdJRhxmRRk0slspX5rBINd8Ijyy2pxVn/V8k89h73EjNKHM0gfZjCXZzsDhla8sliT
uONf5x22yv20R1NxgCjEPedlE/jtMGmRenSbiRE8L8e7MW86xnCvpCy+iu6bWZNMPYGhq7xCM3Rj
TI51p6fh7YlRmf7XXiE9TJZW9FEYkng2TvCTZX5fac2aAa+C492HqsLAZ1s4iodcGBYRg0lawc9I
dCZMBkcQXzzak2bNY5Q6s5ZpHl3WTICv/zEG79L0wcEBZ5Vz/kLCLeEgyL7n16/bC88D6+/6W02b
pPxnI3acOP9w/UUj91n2YMCPrTbZPHPu+NEBDWZZgu2CRbMT19xTAcYgSwCYpA5Nlzsc7u7sk9CA
buWOTjG6ih6LlsnAguCXfxdbcwFzN6l/jdUHS7sN41+QHC2QG2/4k65E4Uyf2D5jLJUnZnTGy22m
LzS827ZNMln992tWbC2ciaGEnmXEWE2ird482azIjBV/tfh89eFl3f6rlm1QxW1wIT4zsaL//8MH
3/DATaJzszFPc+sQEMJglTF6c4zVRfGaryJ7ASS80S/8mlGZCVzhHioBHgOxEoh/MKzweccRE7SI
S8cbfgT2zPCALeIxBtbhfPQfR0CaP/FcJdlEHvgzv8Rj9PGzxfOfhJSpAhTzSJlDI3jNjB8mwkEe
aj/i+XSwkuY/8OPy+4RZd3gwsWBq69c3b8L8rWW1ee/jGXcLSsI7nAioZ/5N8SXOXBaqvuANXn6v
SBAxIeEc9wCXfBzAXHz+k3yjf9uYcGIPgT8bDu2KN0iBLifmPX1jMPzAg35jvrO7eugvigMJaGAc
9QwuZvy+BGq5M8lEBFo+s2IC47UQJXNwsXyuuY3oucMADB7oxTNxScdkciCxwLWvzEOc9/Ghe/Xu
wcYJJi7DSSXA0v3cg+LlvVEQ3QMFKf7E7bEekTIFvFtatE8rfPfmWmqeAD1X+mgZ3+9611L/URBM
VxzkqPVR6bKfsC3fPF3yO/3vPLuae/k6JW9mhRosbfcEFMOSBihJX40/XcQPPPKZ5aMxuDrTKWtM
3dwNJuiDQ+dxJJXDbo431fkn++mRfAsDxfWDJAXXkBbWfODgjmXfxAZSIrj48HLi++k4oCu5ISQM
QfjyNcXI0EC94PFttELP5bB/ddtFDuFmWY7+m4dqnFjrXLlZNsShOE/V/bIgdjfR3fkGmLPW8esW
rLh8yI6Eflt8BwDj96X1r+z/MPed86qGTAGzSPsnN2HBrBJLIQDfRSNHQJI6dVWwfaaJ9/WmrmdW
USyH8+pj+E9M+EvEFSh+8Fdxasr4xjePRJFQQV1m43RxP6yeRXA5WE71cZBaQXDcjeO8p3j7pmc4
mXiBMwZcSMGif6XqgAEqxrhkoDjfR+X0/a9YTP+93Y+nH6vBH2OTQuN/PJ3XkqrMGoaviCoQFDmV
qJiznlBmAUEkCV79fnrWX7tqapbjQiQ03V94A+c7qMgP7qrbM2ZxR9iL6T3Yttk6BiL/tXbhcBpt
m0ZiwyawRwOt4ubQnNIG6kI3RyEr3R2ysrmWoTKr886hN/xCUTtINmy2A9L52NXvftOmNam8mppm
ddHP3X3nOCfc6fINptz2gFo3vKk9JWPM0CVHdb/7HBXoqS6Ne5QqV7rZLGszgX1mZcyEkV0+oY6Z
kpm2lspegZiNpUnWdUriSONId1SfNKa++FoSopDOrsUHwKkcisYMeN3McUttcbcgBESkaiXrbrPg
4SySU6pNcKiHnWGrR7mdf1G3WSjKorRBkjvBw9apvDpdiBYAOAamnbX2czvSBtrqi4b56gUl4GKD
OR53JxRGv4fkPX7cQG0gZ1o+METfZKjdeWpx4xEMHOBsKHBihcYD6iqu25ll7ytSL+ZYn1SK9bGY
ujCo0131OHrdVWUdONi4et/QnT6fjttt7JGLKw4lcppWA/P7XqS/IUH2LzPVRTjukykkijUqUdxY
MLWnGMKT1IW7WWU91Es96DR7Z/wNEEhOhhoCtcxBaOdaCR3IVzktKgri+D7lXoUgK1FWz3/wkB11
3ZSjI0+lHtgMA7SIlVGgoNSjezV0F2Ws0rDRLnri/qArRmgNT+RVDQD0EZ1rDVqQ1rfTiFLOb9I1
LOYxHXxYZ/ipFo1EZsajlQMZdH/UNufadd5PToHs69OeJbUAhIGTFuHS6DycztdM8mPb7ivFb1Ge
+2Ao9OhaZTgzSkQ+qNv0QfzXjo4fRU+6vYLD5+EFUBhoRkVWuat9WCsavBHQtilLR5wf5e+ig1UD
7AFLfzoqYSqZBddat0q0lsLuNIytJ1zj+kw49nQalIPBBSFT1XVC3jXWL/BigneE4cFNfS2SGHF2
ljyUzeLXXFZ9SFL9cQinIFT2abCmyU7M8kNtuAfpBhqfjqRoB5hqOCLmgeiOEu1n81o981EMDBQG
oYsurV66yHFRjjohqES/n2GKIJiHgTfYy/CWPBFgnemhYbUU1Ch/rg1AvKBMY7P4Ivs9zFWvt8Jc
KmjA1QxlQscfWvJSO+hAp3oisGZLyI1No+ZUamsd1w+5LxGR8i8sKlBfWull4Murz0wFbZNzuYxR
HS4Uo4vJ0yzsudp7+Fm1qO/k0zl5a9/HJacnW3MVkHJ3HdEfRvd9lBvgjc25ilsVKebPDiS0lJBv
dcyn4pE/qiBWbotdk6NC5FEpnKc0ilH4gWmIfH7P4oKbiTL+5oEZ7dLeQuod0sH83O3M+ung/N5D
MpJT5zfNq22nWjwJY1qropN/PAH9/jCP+GqCkI017ia+NmgtXP+k0QsSnYS3inVD4gCBVpJAFXSJ
GwMphZlJ+mo+vh7DAuJTr2tSfdcOYTlLz7HisO4CdEEks2Ii5GbWCDlQtXV+KLVDxKSHh+qo+fOe
zgcnhxlkLgwQYVLBgMdWQYE/FQwbj7dHAcisvqXRRQEe4rez35LnUJ4FxEfdST0KvHLUtamjEzFp
FgLtw5QQ1wtrjygsxTLpQORHYQb8C/f/Rd3xO4m7yBg5kEAfCE+C830KCw5Liif61AjM96bGTZZO
dLOB00JwyDrOGEGtB7m87jkE83shKry81UsFR+/e5AMoSsCrkh9mWSKVBt9EOWUUj5kjtJW6iLb5
/bXMqZew3JbjtHJkaIHERedvZDcI9ug02PoPYEAh3aOSnfmPDc88S+ZEMszfmKRgbqgz0GRA8bvw
OzCQO0fCZzw7fML5DyC+Z+wSGEa0zrQ5APiHl6FvV31GOMY8ma2HBdmPjuLuU4VB/xishcaOjEAy
Ns0jnl54sfqSOPs1g8CNdc/rvX9l3utA/iZatViyuJ1RG10/KeTxYffnqPmBgmPTAPpggnm6uTQj
mc/X5ZMCMeVGa/IZWHsi8hmT92D4dbPIIRkDwKVDcl8j8wdW7smosdMrYDEc7aUaQIIp8NYwl/t+
EvoUuYkZaV2ec8FpBBj6PgE4iBHtm4FcBkhTfIWPnN1HQpxBq5ixnSKRndLHocGSWmENM6X1AWm9
G0sHKQe17QN1s7uvnydo11Fn21Tms3uV2yPsa23z/bm9BhheuuxKOI2iK0WHz/6ANnrR2AvcDwXX
DoX5/bvt+PmPMuMY8ON3W+LEAZsMOXxooJoCjlGjfi2RU457GdDhOTybJPWi/uYDE/trvdR7BTxJ
ap9cg6vadyEqvMJ5TJTz7kwa5hc1OtHBo79GmB/7RutTkMbjFgpX2PG+2NSMaCBV4ZxcMho0K2gI
0BiLSRew5EovPWrPlBaoh1EUfG+bcepIGGKefvK5d1edV55xNsKKAhKDNBMUKwnslYDeJp85sMak
RBpFpiElVPdgPL0ROkXSafVqVtEauQimgODwWKh+foXe/UTuccbZJjUP9RshuH1vUWqXUh/CztcN
Clf6Bji/UQ8fFbrAfhqhAg1EIwZYqqGzW6RDKV1+d9I8L44y0J+upXy9D74TN0WGWiPk+wexPMiC
5S89NTV5ulciq9R3uvNSuuJ89WCVywj03w4Cw68CsAfg7wLIfWMrkFivnfJeP+jwaHNcMeSjQZMT
bHYhlDg6WClItZ9C1ZWIiIbSGPg+AEDKVjz96rC7BsHTK7cd3lOwBO6X20SDjXYt8dotMcUAUoFt
QD/xQPp16ZGUrk73GOy5boNzelXYDgsXTsyI4MYGs3Ae6X6fOzSS1391N6/OzwqJU0DZsF0pSCT0
bTThkh2acHAnigAGBwp7VgBcszeCjkFT3HCjQzIKl/3PtP9202s8hZMIYYbKkuEmU6C36KrT4wMh
BrQ+GOgkYJ7uKYHV2XD7ZLpTDFtWOSI/Ak//1zujTEC/KXmvfmRA5CpYl2YT4LhgQxX1TpWe0gcj
47GEOd6PvG/kye3Q8BABN7gACpLP2tMNpjS22ITyUelsC2FW4YoS7kJIrFCHy4fS+euqzhGIP0jZ
j40Cl68IbKEBwEimqySapdQU4tHjYca0futdLvm/XbJInT6dsXWA3g3d+4kw8m3o48DrgYXdj4X6
QtHdh8i2Uaj8+O8aUhF510DO7C4auMCF+nBMaM8h/cfHIhzH8JaNA7/pb7nzndekl40UpPwq60c8
geEvaEIqgsRSZvGE0+FIi/DQ9gHADp7fYYvDFsQ1ygJ0e6BffGgxodk4x12hb2e4zryH6FU3QKjv
3DA6U4+OYNX2s3nzc5hrGPpYjTTZIQlRQqSTB4ILtvGpDoSC2Du7Vp01hrvCuAfkFfrIguNaNisY
jTQo0FnujcPv9jELaf/KkKZ5qFxRl6fehf4mSFmr5702r31n8aMfwkTfc8MAJ3JsiQRB9LdmJaFc
o5x1B+2iU9ox0+sDJQtLveaNI+xha0+fozEu+8EOHlo9rpcprMuI6hmGfeP+i+4oWhQIjQOdgx09
RgmLiBb4nYL0Jp9TT1jmfZNJn5r9Z9RLKNT6AQS5WID4gB1yWYoWGB7YbQMuH+HuZ/DpD3C/w4IL
GzF8Xhqq3migDzHy42aipQqkDnidUntcbGTNK+aRrstsUHFx3rTDMYkCzcwkSntT9tG5hkfI0SEW
ViLyQovk2k9A7g8ADnYAY51xSsMtTxsaB5zekfBvd5xxC/b7nFDspoh4K+b1lnRWtvC/tAwUxTsD
w0WBZt3uoknlZdZz/NiWKIczb+CkgdG7hxQcQ1y1oPVOVD9yvi6XfBrNO9tkyQ3tbKEGLjsC8sSs
Jc2kWbEVMKh2W21Deka0N9k/fwQLoCIX+ijKTF4aax4ShCzJwF18ZgZP8HmTx0YXyInPBBczxHDm
wZ2otFjWayiGpHfLlBImHbTvif7iWnSFUxtzGxrjbNbBYboetneq7yzc1A2DkYoEUbpSdvgnr+gp
f5adTUZsu+yOu2P5JNs1+JV6nR5eh+yQOfWqnHc2zeq5V9bAyOefZTGlMD+fVQiUlrP3sd20mw5G
2WMZ+Y7tdwkGGQWS35qkgzmIBTUGILwvr9WiXJfrdsvy9p0GW5ZikOYUah70HOiuWNr2eaBMna37
dz5Xzrl8Xuhn8yxxipNGB5Tm14UB0NdNI4bAksP5sj4neaPvgKOgndXdVZt2CiGxcwruOd5YvNoi
gDXCl91SLvmY4jW1+PTarL+neo2+87cY1POHr46ZZD0kzNYhZS4KVoPXWuAa2ml1lDcc2mcZHcr1
iyvy76Iyy3Z6eMmW8+44lrEs8fmznD8PHZuGAVInINiAK5AOn0hnaGiCuelb9ZVllZnqVJyYoOiJ
bSs6T9GE/5WpwKMQk5g4zXLhGbagNOmXXOFJG7sCJvkugWg7KwF32GAB/pDLiER8blTEyWb68/e4
75Uaq6MZQqXCF/PrKDc6Xp9534tX2ln4pay+mGWC7XWSa/NAddSl+fWlK4sE2eFz/RnmqJnmI3UT
csbzJz2tBa0x6H41UIfxZ51vFagaJLXzZhtc9FExfPp9T9l8V4FfT/tefWrH+r0av7Zg1fYGoC3K
iZQFKA5AQ55SrbQoR5JabN48895zJkBV+bm4vY9dBH47DjK/0PiIxhE4AJ+twbW9EaS3RwDT8im7
AvqA7kKDn3bHGVQBqPr2rgBzT+G4ChwGZadJsQUxs4k7ADOczw08knJO6DmonDriLqIsO6nn0vk9
am/VETZQVQx0ARkASoJILM8NzWouPbMfrNeSWDIx+a/m+hl1tg44yLchVlpgJvzmJot2PVsBEUGM
QSh+0DNH8ArgnSoEoVh8+QHlBbaRtRaMOqsSPym68lC50D6AAZYLQdGKAg1yWETLqok7XIUecGPD
kWQKhdwnyMjUieB26iZ8zx+wdwxIwD8/EOYFgTGnK/6Cf446aGnCYYtU0tc/HTLUBowJ++RTSKnA
KWfnyPTUoFG1ZbsEkQuerH9UZl303jp27Fb7ZNzOQSbu6lFv9ZjI82DdBZUVALfsrrQjHUg0niNa
vuzlwmqPrDjXjAmGqRYJOtVElV1MeYYAxvA2zSD6kkTgSEnQDwcqIIwYWWwuzaW3MLyeTfqNzvWE
vKiFns9ssKXySFOUH6CE/JCTaTSY7wqfumensnDCdXjt781yW6ACv6y3+RL/6x7SSRh7XY2/cfq7
/5CVpTz5wZ3XSrgr7bC6yKvqAAZr+lsUFwpP7cU4fvfqIr8/TxRzSd3aS3rP7hSFZLCkK+MYB5N2
T6n3C1yGczuB0KTAWoPfPbcHeSWv9COkxntMIxdi1um7//DgUoXLyDsdYeJ8rKAMImpDtZhybzsg
k3zhZEiNZJARm8FXZAc9hHDGCFIMVbp/EJVnCpKyA+AVm8DSgINmdyp5lOJ4CCnZU18aatyV4BBu
OvNm8VuoR4qK8iUcdiedOc2KyW9UDXEAp5F/wCKqwHlcg/o2wc2AgJeonAWHoieRH5gxKlUAPxTJ
EYEynH14I6ysgHaotCWCdYmSMRmZinAy1LieVXURVRfLLaTjmrGKEvkDHo/Q63hCtEfyGn0GMdY1
O3ouUTD/CXkuE6m8l2aDvge6zSrP6q0o+OqYIAaAP6DZQMeaLAPeW59eLv1ninmYtMF3FzMpCwXr
Qs7cLeBlFDLB8witKDS+KJH0hTc3InuYAhAOA+AjfoU3x2lBx245tBdyyER4QBpWIrLav+3OBNoT
sOTXlbRM2ccoqhLoIeTQa+x8j/QZe2lyT4zXaEjTG2IdLXbuCr5dQMAFpWJV7qs3al+CBSynMDIB
GYmNhNcrZQQgFYz0pUY5H9gHiiLozQiiqwVnhksnmJryH8aCvWEL9udNSUyWkQaVgwwZHEKYrxD6
TQAwAFhGZrdaaV4formdE4WjMVzYijgb4oXjkyG1pzm+/w3rYYG1kS96UD86vIPeCSJJvSoapG9o
f6wJS5ilOO1i+1qjAQKSDWkSUF0w2ihmQDS/xyfQKr/GQR55+0SPY4EohoxIK2IJx+6Oefp1wEz9
xMmC4q6A6oIEX1Zb7hKrP+1/AgtWf9UOtpNwVEzbY7BVx/k8XobCb0LeMpXSQIS66DJrEsZ8Tt8T
PeRsCLIV7MIkW0szpA64sEALegD2mBnAF5zqGBoUsZcdH8Ojsms3zOG9bXTg0B+sojzRmG0C5FTW
L2q4Bw0b7oHE97BrChcSniaAHoBQCVI0N6uDdQqwouRvWH7I2Gm6Mr8JHTySDF7DaODMsz0MAgPq
B1VtF3DfAzYosq2bCngueoQn5GfSYghQ3iNF96h6tTdIN3P4pKwRPSYgismB0A3FaIJ1hcWrQ0Yj
eByEZORhIBqYQ1lV+OFQae5zMiC7GD8gGFmVuDm8YEIFCaXpln6BlF6cEuJNlJy38r3YvrfF6ZWI
DTMm3wsygdP+4reqRm+hBDT63ghppj0k/wfV/b3lcmniphMUMj+35Ez0gH4eyxQVAO43F0gBgcCq
BWIMqhjJP+qgLVQkceEA5aGQzuMOEAS1/if4DnpnlMqh1/VNEFPcsEfskUvDI+fhFwYTxkDrDkib
m0t1x79L8yBdydW2FyBrivL7E2GzAf2dLkU3wMUJbT0xT7DqaS3lZhPsFYoLT/pCuQU97hOjySaM
K6Cgsryy9PMFBFKJS4iog7j8UxNgfzyv+f7JEIKIRZMHmRYKIJwNA4DViXziL7GBWsILftA5gF+Z
X9ILFJT0wmzAZEduwcKJbAI/MaA3ZpEL+tyUAX6xg9gnkqSoR/IlEMvFUstVgIRLTw4VEsOCDyJS
xy7cVDFVdnE/o6WJ6gxzE/Ow+BpKfOmeTCnSlnC72Q54AbtgvUeVQWB8qdN4jx1iKgw8WM+IoZGW
am8b5pswFpM7HuwPHBizZPnQDzoOfzLieGOoTTGP6hf++6xF7xvcIoDCnP7vKTNun9SryQDJ43he
2bcUDDsNvXY3KcgXxpxJQ2r2SKfpcws7/YOmBIXrpJgiisnEahijF7vtc+NG0L/QT/pmaK5OZFQp
oWAjIRkKtCLgOWIhlSegkOavdgXoJgHACKgVAejGRxyx2D5+Rw0bBGMGwu33cjSqwO4jwwPsp95Q
Wnj8KNtEG7RaZUCZoHI5+R4SgvsvWbA8YvZ5YehCBkTNGUb7mhkJrK1yCU9woOXevsFBlNCEnTOO
GdPKjwNxJARDdRDs24/sCX1aAJVtvKPUFx8Fy5sYbcN4nsF/CyJPe88hffdjb40+PL3vRffhdgEJ
JsyKwvnBmFW6lRfe186GEH2B7jyIhQiSnpAFecYt/1kM1987cxgKVeDcWRFZVGaZ0Mw1vn5BXYcp
lLJl2BnhkrBvwlMzr9QhfpF1ZD1wK8LHBNEfojf8IcIp3kJo5xejvnlkdKhIS9R+oyDM7/TCIYvt
IxrOSgzAehMY7A/se7aoXuIX5LwCj7iTC1NW6IFQq3HiF4oN0OLtCtwfVHesVzhMTtd/xSC2urq3
7V7AwkZCOayF3Q19nsoPNhKytwBBlB0WFWHRBorj2/dLdSsNJuVaVP1AEKfU5JETRcHpazsIZ8Py
5S9I8NxnVu1ii6Iiopu/3OMZ5vE+YkT0kHY/IBPFkGQ2nr4MUD/VeI8Uia3PtkeWHCQMcNIqvIaS
POYNDj4/CorJ9xql473gDTtUX7krTOSMDDi43GvczRaRVcQ2RdAEyp79k07ofK2+PO8sRvUTlwsz
HXYjFKZZAfk08PRg8kO9g+i1QEgHQYI6H85qFDrhmytPFGYFDg7LhkSeIfgy3zL8KlPNvbwc5SQt
SPCw1BDuIW739vO+53+RS+jjHSRUsAhkprUFAI6NfKPvXt9cVHQmBfAQT5twiDagxsOe3Jlc6gvr
DQrvTKlUgAeRBYRI96HAbRnVDKZanLG6L+6q5GSQA7jTBGMFyhWDWcykSGqD8Gssu2QVzCw6mhPR
pNwg++X52uZnRfPXULiChbvuUF0blr6uQbVQldXJkKYU2/I9bLlSsVQY6BTwGLxmgfwYcpkzmIML
n0WbJ7DDzUWp5xLgHEU8wqQLNwt1EP7zNww0JzgS+COdnGL4IrsfWk9Pem0mzxvU0AbJEg6aEIny
WPZZf/EVec9/xR7VddC3CJeEErRuTA5Abgw5bwYx0FjucEAb4imIlghfefiyNFAQ4NIGR9aI8AQF
rBUGy5qCNdnjRGDLBAHNm8iXgJCHgQsttXPtmPXdr4YSCBi6AYI+xLiYpLFiVUAfXBIokaY1mKCh
XBUkU0IEzoEFSldtVAjwDokrp/cW3rAwYhMaNSZWPoaKIIDHHSSLiyDL0yFjxpLppDh9HlQWLVZz
6JULWgaswQwQ/T3L53Q9gDLGPv43oBoTNNKgylPACN5T5M9i3WIBfCCOWzLFXOJoRCwJPeGFmhqZ
rijHZFbYeFk66cRuHZudW0NM8p2IzLswRXsuxftkoMpWMZUnWcm1Z74jwoKNAIXd/Cyf+Gtbue5q
lZUYtpoN847Zo+yIYXpls34RTxteQ22zZwfKsIcuqQTM2Kwd7CsXKD1SOiLw1AoxXRBrsEKAcqSR
OZIuGmyRehy62nXcx7/dbvzCxJIaIqFkJh7FIVfwaV7zZEo0xPkj6DRCZWEmUxlmoFwMrz5A/BvS
RIqcbBe4KOcJdY/PnHAJ3Q8JzuyWvF3jGbcC970sdE6I7vCvGGJUhXqrSgyxbWm1CAsbQkTyrBF+
l0vdJgVzaWjA7SYQJgdA6+pECMFy0h8RmOVzLDcceGvUZegwm4RoyAK8g2nv3qHjwt1rxrKM/oJt
XKAEIcvGcJfxt3+t8aVirA6f/TNpDjEXqoq9I1Fetn70HOPhxj8boCG1bYJXSSAVAHLAd8lym2I4
580qhWwnFfqKbAEjM4Nln1R0SBRlo3V3BcaI6LFhS+BPEQJ6ALIwkdBA1OvQrqlyv1e5KHaDfX56
hOU7ivtXvMssKk6jkCR0FO/LaXylSef2LNVGt2KM3OaouKijfNWlcYRpYzTJenZOrG0zLqtT6KGD
1rHyp/sqaOzh+TmkOkM3bwbUHuHgBOgdSPTYVFDCh2uPjggaUFvCemFmTw5CrwKNEWmitg5JUr/n
p8EMujK+P+RQBEZWsiAURiAFjgnhKGGqhAbeyyGDyMbsgOuM+daUkBV7tWDBY61enlTSqfzDMeot
8MYpgwmPrZACxYgGVRYB7RcBA7RY/mFd+F1Ki2iGV//+pl7Da7AUBoEikaW5r2wiTF7+e4/fGQQ8
prb3/U0U9LcVfSiCOv7kN6/5RsLM3CovfEy8xUYkNeREf/EnA4rZ4P0XcKLNRSYJuAChDFdyOlPc
0f9tyDyYkPA7wYlwB1kJ/ghuWIGAx8lcNiH2g4H+wMEVIkPmtqCkD+BYCM7YIbvlbWJYXhAzMqHx
gqiar+ajbMOnSeDZkhf/XvN9Is4kFaDgkosEhMFLJs4P14Tf1N9EpE8axa1m9gUPTdeWQJsuGO+4
yP5x38SGuAzAAoekoPtv0abi+nHZ+M1rgmkOixkf3R8SPr6GqYHfrJNiwc1FtkZcwjtHivh/e2co
sD3/y2HpF7gbRFI6zm9IwJKttoOjKHqL1Ejk2xwCB8TG/w6O8+EecJe4DYTe4khI6CGW/N0YbgPy
ZfwXf3JvuBxc6OeY9/jBnlPYIH7Fb/aBHDTf/+8wOUleQKmi+8iR8ue/I2UI8aK9ozbjk22RzjAw
xh+v9fWcWixiTxwkB8YVYDtOn/1yhBRjyBpX9HsXkiAncQE5B2prNAFhKqXjAPG9/2phX2o0Zw0c
D7VIfGrQujpxofmqPd1EGFWIqV0Yb7wsnb//5w9+OEe+65vg6ite+CL1YaQjLMYlZj4n4gXL2Tpc
oAaCE6aY2P0wgnAf//uhIqGudcu4FiNaiFQT6DftiUBpxih/m/37TRvqzTuKw29+0DKh3xNRVBZt
n78d8RabstMX76SDFzBR0hpisIiYXhQANYosm/SIrSotGj7GphwFjJEH6sJ/H+ZNQlGT/huvnkec
wW/pLRKfYId8C7IXyUz2scDGpjK2Wi/wX142ooFGTDNG8hp0kPOeVYJyjJYlNeJDdsGPFhHLAcoQ
z/HnRCGhmFIxeF2zQ38e7RRMBrKhcW6hS0l7xhzii4Q7U+VATYAKQj5m/vtu1QtFVjxR6AhyDQp0
1hQqB+xWmUfqlAZYuEoOxv19CFWrE0DKgSEg66gk96fBkrgY+m8JHNYOGYhjyXr7YW8hk5q1st0S
0Qi1JUS3cds0mSygrKp+Og8949IgwCWgK9YbedKOl/gZgEHabZGbK36uj7WPm2vkvTgkM7z0tXGI
0WHbRB2/eCLs5D7pEc4xxOiQko1iEBZnfKZbsGpA9WXhoZvefmgK+MUM8g56PjjfQiyiqnquvHry
XDBSfoc3rdbAlyQXH+ovaCXMZVzSjgUCUkgQNAiY0gAbM23oF2SvyqG0JxnNXhiOFzaHACMNdX7W
WOCbF2lteIDEEGCgagChn2lhVl8AlXqwDoRSLmZHBsioIWzDzoh5nseRIgop1BPWiGBKYbBNKv1g
rfeChTHIPosgcalOUPn4FoPXgZUnlXFCtikxYURHZB+RtAnlsjXZIANBSN1rQy08A+a3v5E1f0Do
QcXDcLnVhStNDVPZQaiGUknFTRaQXS6RGeP87LX3YP4R8QH8tMg+wcf4uHZbL+qTfn/XtjyvUXBz
yhNYIngLsErcDLG3NHHAMQdrwJPP6cUdfCkSJKC0AfkO0h1umcgPgMHxCVremqWmNgh/NPHZ/EcA
S9HFzDGfUcyWbBKxfkjhsSjappaKutRA4BxtjM/Kr9OIeNwVAfpW4jw7U2OH2UzqyBtCCnpU6H9x
mZ6U/n612W6eyTqCuWg4L0zlyDl+I/ltYvYxe9zCI1/zoQenY+Tk9A/vjlNVWLoBUMKKjkUC+5GK
2oGbuFXk57tYWmpvB8UF4IQh0DB5gHNbhH4jnd5bsXk5Bk0w2WseQvNXYR1fxB2PJIR0lyL2L4O+
OOiETvvB+9R5jRo8x4Xjupm/zefmd8DjahyZhd+t7bILEhHPezAVSW+kMsOQOFNIwHk3UT1KHj2K
IxqAJciAMEzUKeC1PLOjws8+7hdRGm1aRutevX5qw47kPWJ2gxWp1YlBHczgYqTQ7+MRcDPMflrY
ST3KB1YvxrYN08hJ1YCbIeBGt4YSamHqcOnrSbbRY/v5c6nXRE5S7tQhSnOYXcswK75eEM1wA4/R
1QPbHs6ZQVC6eUkecy3ghp8DYyb0Czr2ykaJF1HX7VbzT8dpchdITlNPk2YSN5Ov+/EKyZeAfmqz
l7aizD6oI5A7y09vXryX7wU4MTBajZl1ZwhmcmacNIVbiipLdHQt5dyvhwG2HAshADVtvsLtAhEp
JExBb+7TJTo62Q2fxM37Y6cP8xFDc4FoMpYOkSDTxbO+YoZY97QEsB0nhK2mYRuNd+4kLjFzXz7q
eaUN894c1/TIZeCgge0/7LfbeGcRsStOx+46iHMy+LjBMSdGTdRDT7DdgCL0X7N0VWyKm3pumlvX
zyVTDiigjqM1wD7lpaBGhZ/nXLnKLjlczYjBKwDvOIfQB4Nz+Unk2Ax20+6JpAhatplQhEUUKHNK
y9sGx+6vMD871omiIQTu+HiDUfHsawz6GGTxy/B0VivWrkZUpkFLVj/j8v5ExBCTfIXO4gviLJpk
UFLlEfArWhCEP6zl6KFu1WzxCHZUaJSL9nG0YByHZMbQeEe9aKIQ2d9APGlgC4xRt0//eMsEJHVO
YeB3U2mefMedHIhOSJWUVe5N28UHUtb/HN6//qQVeCLwaN/OsIaAJ20i6owFnRVka64yNhNgI3i6
W4CR9IkFbgXXwVaxU20q+/G+GD8cnjB4E8TeJgTeh5fs0vcYv+0HYwNKafMYscpC3fx6RAKZzcgE
uSStv9T6H6PuVcHQtvaErFK9DWXWVWJMGbzhpD13WOg1GPQcmQVXVUcsYJl8dg18Dp3g1An+al15
PeyjsMNzQaIMUwktpr5ThTM1wpjEedLHNRUoH4dXd67Ui7ciTFq6LKsYXNFZ/rivetJHrkaY0Mch
upmewh6gTsYL5gOk0XhseK7fQr7pU/iPdtzVLGBb+hdTcF96O9VrIWHNRE0/G715jR4MDJVVuilv
kFOhAcoiLCQGp6VZ3e/6Xbs8hg2mviZLLAsjB8dlav3c7H5xAIfRxuwMRt6iCjtgHNXOO/NQL0wX
KboL31XKVfFGT78HKqgeHb4Xuo4lMDHFQmh4xClouMMPDUzcWcS5kABmmGFZlhT7Q26ajT6SH+uj
NJ6H+qgBDYA1KdVcELFeuWE62oEBaFwV92/sbQfSHU7nvUF6xUBGWzQmaT9G21M4k9ClBuhLOAUM
z64cHrV1PZHHSUcEKUdJZ1oTgDzgDIvnKHRGj30Liv5WHwkgwn29KHOTTyxZ4hbtqrcLdgD5Fsqt
fxYBBvEDqNxYBCAUTMEiNLdoUd/6O+0sogcvmqSP/qB7e95DUcxkweuMT99VtapmFUS7Y3gJzt9V
NtqkYAh8LrdToWRlN0eoyS3EpS08myl+kecHx/QVP2hYUN4g3CPUBOmJg+ffb/4ER0W0wgs9ovAq
XvCbwJDfxJtfwptGbM87/ObPf//Ln/wvA4A4lNf/frMEBcvXJKer6vIp3qfqjr88/8ufEUsuuRyd
vL/X7I2P8w5TT+yUm/csdlT6KOd/X8B/8AUca74BvoUoi6V5b6trqraxra4xncCbSjP3BopdofAE
0psWHAQLIco8eAIwCQVN+lnQgxG/Yc0YZBzIgQ1OshXPQbaffkQ+BKvh4LWtXelQbkA9EY9oVMu3
yUwd9WfGnSU7Ip9hs0N3k42aGwqy5ya2jGzsSQRpAzxxtvEFOKd+q658o34KqRLCxosGCXMHXTiE
XGEy/bvEf1eKy8GfnJrIJ3gOVtCwhpzsv+sVrzI3shkl5VHdGK4yLZzPrHSzRblQN91NNS6s3gqF
OzdfwORef9fogBK1owKQ0p0vTw9seQZg+D1kN1esPXW846vIMrgXXFRuBEkA+VL5ET+8w5/cFLAw
DUs3+KpLfOlueEFlJLlw8m8C+RXH9m8Q8Bml4/z3+RuwOKt3puvAx/kIexB3ZqujycFSefpci3Uy
r8g9UdIme0O4YkU68zwle3nNGXMZOCoOoGHuvhRXNgPd8AOON4kFJofryNkNHyndFJ5HcYOrazjr
L1D3v4YEOnAEoGFo4ti4mLD9Abq9TLzHZlQCZq8JR33Wh+qo8iuPDcQ2u65WWPL3Ri+gxoaw1zff
PX2AdkLMepY3SM90uSAhtlh4OPTtXsCMADoh7I96QPKfrk655qd8ToZZ2tSqmS272OIRZ7KQQlEF
rk9KVW9Fa4JObNkMGu7Fe00sOkHulws9yI79aaU7pGshSwJjgNtzhnnz91Dy/HEa4uHgZ8XtMebk
jZwl73L4XDG24/W/jbgtvMMPY0o8wn9PLp/k/vDR398jz5ZswB6JPbSdMtHG/+4kV55PhYbDTp4L
OPT8yxsSzQPCanFj2BHyk9xxHlFxOH9D9N8LhhE/nAK/2Tsf5fz5L77133P+b7SxAS/4X/7rkbvs
nhd85OtDA5xUczxx/r6Ut9iITf99DLLhilHBnvib7+d0+GkHMi2/MWNuJu/qDe9XzJyfQT0hT3AA
Pc3RRqi3kluNP+P+6reMVtJS6JIR6PtbY54fqzXz4PEP+2WE5mdFf6d/To88hM3tdwsZ9+Jh1k/6
lieZlFRzjBHPrwxMcMCisiQu6o8f6ycqKfQy9hkqjO0gPYJDeGJ0ytUXybZz7S3TG3+Q5vZ36Yan
g0z9dQNc/l3nt2T3o7D8d04cO8+5KAv83Vt+8ykuCGjMMBX3govFNfj3sL0N59/15RL//5JwkQg+
/v1ms+DMJjzt/zbkqWbEsBuuLl/YOUfHJnbvanYixHs2w3LTdyLU8E9Mdu8Tx5ixAPOgUXaQDhoQ
KOUQEM7rGZIHD5PMZLZ4uhztk+L5n7cEw5f1n9+sIf+Olq/ku/99JTc04z5yBzklAXeF4/Unc6Ey
KNaBH58Z+xwgwVV2YQ+c+7+1iA3/DSb2k/5NV7zgizhNHhWu3ntFlMN+xZj+G5kBiY244nwsA3nN
NNQRyyQPMmsEv2Wfh+/v8WI3oiQji/WPo+Ez/y45F49j54EBNkUJhgUkpCo140Q5vSdPwIQGmBiA
8uA14k6mdmlmS67UZ23MHzvqaZSwiKxV4Xsu5qUHbGhYRjStKUojhUExShc+AM3fNlxF5EA4GwYM
4uKWsuKQEHK+8x+V31PsZPWYAXER4OYCr70F4SFWsbmDUNFc3cc+vpn/4+pcm5RVerb9i6gSUIGv
Intw7zjOF2rcDIo7EBX11z9HcN1XvfXWmsuF2HQ36XQ6nU7OBKLiP+LXlw5OkjZ+fO/BTSMHBRhg
Xc4N3jMsG9ZUXeuz8wwcoTP5PDrT7rydcLIknnW9b2WNYRHFDV8S8UGRABbsivyJWQWRh168d8jc
Y+vrF6kpihjov16J94ryXQFcqA9Rg1+r97D+w1zGPqGI3wG+kZjVoBTKf2j+YFxk34C9rTQwtoEu
C2aZwnSZ5dI5Eko4ah+0/f1/xjdMgdiSsAmKMRWUmiHPY53jWKh6iYURrCH2ElgU2X5hdMBdDEfY
xsbIJ2/1amyzFBDfGDCBKv8CAK8gX2rEQzW2YNQhPJWaAcIuwzUDnCFhsTgThabL2MEkDM1HMvMV
uEp4hgHlUaLSmwHkRziIQeOC4lwgonmIC/6K25DrTx18/XfNDG9nVMMNGJ8K+OQ5ipiDyi8XR48z
9mZSwJUUpuZydY/Y2aSDzrIzYjb7dEF6ARCuj4rPwlaR2UEq4g9GxXpnMWGb2lkpuOATkQD7M6/A
naFVMBuWGAxpwFqmA/5Ha0yxz8LCE5T9tM8nVklrRPDKXM3Zkkux9opaqItSTPFPcb4SEJdJFdkw
G55tZF9KKNec7px/DiBpR9d7n34et92VUkhHKfpfm80F7XCHXrUWyL58y0KOHiNrT2PxZLXejaE1
C8ppSKUfKcMTTCA6gt0TeUA7fHKNtOOTn+gx1xTmJ+qSNlcE52NB/dhC3ZZPMsKmBR74lKNXPPOf
8fQs1xTOcTFmpWmq5g5L+9kpXcyr0kl2cyyY3KYIf1QwfflPIxI4nvfyZq12o4h9jT1OHTYMYbl5
EcAWkcDuoIadMpBsPfkWz/ofXgyqQR+EsQgdlsDms364EIV3kE4yaLTAFbco8bn4lOOaQtynF/xE
LdzhpfnkHej05/NTETcpQ2Fq+zzC5+cmr8I1f1xg5oBy/9/XTw3cpCGuIYJQpLmmCTY3fHL/8/kp
w6+fC25S/vPIv2J8xTeTT57l8/MsFxT4VEtP/tXPzVrjdFB+5Sk++ZVH+ONr4bV8vnOXPlGIP8aJ
pZ6F+LPz4pOuUECqYNvAfqS5w1Pc+ZCJArRHGR7kcR75fP7r3+4H8ooGwf0/DhObHtAtWqESivEs
P/H1066w366nLQqbHw5Dlsb/h3pUwyZBMKUaKn2a5TkUHJ6jMv4+FVOl7Bqbd6cdyrOhn6rsg//3
spSjOlksG4rwAOVsUXqaq085auUORfmj5c8z8hij3dzh+t8gQJ0n06nZuJp7l3qolAJcyIvQDt/p
Krc+dKUN7nxq54KvEJVfuabhzzVPfTrE/X/NU4CblCdLvOyUObI4DF/RacoPnwYpyk0ao9eiPA1P
Lt+5y/6PTw2X7aYRrvn7NM4nf0Jar0ion0f5pD6INC9+PoW4yR0+z6AxyE7m08bnHtef2njuU5w7
h/5TkMFS9LHBlAchHL/xA8TivjTZdJYLERzNJqkmuu7qUJhOU54QKNGGOA9pSlKMwrT96QzXlGdI
+OQPslDgU9XnnblJcyryi9l6dSj5+tCiqZybVMWfPM4+s/n6aRdFhx4yFtqKbGTezSkmA8Uj0IoA
ue6ds2yne/IK7etxxbWZrWXX5wQBRyOCg/atfhvH8hdns5xzcoTwcp8g3x77QAVNK4vA6jEwWbj/
kDC8h783+z28KkbYm2EjBA49hL5sD9//IxEXH0KBS8YFZOETCvD6fJrNlOLiQ0CisOZ84TV4n3/l
eAaic/NDAr7yRzGLdF9NLZnufKgMxeurY20hGmPJH/SkLF2yP7XRCXa+jAeE4xG+8htd5I9n+Upp
6uRX2uIOX6Emw0B/uJa66DS+BkOK8BDfuEeVn/p4AmMFX/mJRviV+1xY2zNRm03Bz4AfgW0zbLAI
mArYoDDRomw1tfA85OP+p7lQ31IFX7m/J7yoMYioCTWjy1LjmYMUvJAzts58+7wGTXx+YVgoZW3Z
OVnbOpe5RGU0yCP1hmZoFVMK32iAR+oN9UKWegMlPlVQgsq5TaFKTCCVlOlgDhG+23S+OvbTo6jF
HYoIIzQ9okmurS3tUyHVUxG/82O9sbY0TYEuvtQbmSFN7daWB07rT6+w61CUh/l6BzKKZj9V81lu
IAQvwV0KUKkp2BO9xwBzbPNKUDuT7tMkPbTL0WljbNn18d+p6JkmeHgQ22uRwMfeo9sAhwd6N3gv
p9Dqum81oMft+PHsEy+0M8DL67blAOse56RSAP8ZKuKvcp5q4pbXY5N1PvffZF4j+t3Cut7X7ffb
UQk0Gr2B3RkdSXf0iI+kkgDu237+XgfKH9/Oe/s5MHBQRTHlGALIsT0Q/YMueTPws6n6GKdA9dOA
sX54uZbcgccX5ZlcV7jbh7frugY37gSERKKSBhU4XrYE9q2L47EDjEJu2TW5REY5MQUah0gYWMAU
GlUcFZwBD+pngJ22gfEZamo/4xzxKxvlt7gi686XHtYur2AbHMYpRAKsQfxxO+RZ0PvK1kqARskF
q8c9BBjYcjBAn1MdzzhJ6zY8Gf4JEfFXDE4PuyWu0ZtOWAfZ5nz20mnaBt6tfyHICA+9NpmfbXNY
xhYpLztO+9o/kEF0wP872piqjKRAvqyrGSCEl7snOH5t58TuFR8KD1TlUBsC7QJ+KRguhyn5Dcwp
Rx173Va2kGqwZ5v9c5x2Z3sPcGjWHPeedFZ3r96eyDLonhLF6UwKh2O8AESJ3u1XAxaof7+Fu1Zy
t6QeAGjS2RtOrexfda57o84Y7iD2CaeR/gC8I47ooDgGxO90XQXa6o6Hht2O9fmbgxTT1jheePyl
w8ffC0A1+9ry1a9ny7+c2OrbsP9xUMUtspt+X4peHcADj7ezHz2wW3JA+2WAGLTDRmWX8TsswI+l
Q7qtqQCZEVeJWHN1n60suDwcX61v0WmGH3horlXCCCYX3bnMGB0Ad9ZtXB62IOiYpFYbcFSESVQd
4/yF1yEeePhueUr/ndw44guxZ7X9cpjhdvt7xKkJz93xEQ7l7GjftkvwjJa7p/TJ8kLdOwXXs4PV
b/fGU9RtBZz5+aBjeNc5M/OwrGLCqfEJd3O/+DXVXmsNS1wARt/9ZgAfzPKJbl9wOLavHJIK7Adz
UxaCH6w0y2yDBGhpNraJGZgl+t4uzn1Os7oa1gUBs8IgU+LX7jFLLcIg8H9j/AiQAUNxwr1DFjFh
TLKyA30pkFFEjtn614G4Zxrq4JTtlTMVfz3O5CUjOrBHdl7gH+AwQzLQSFjXgpbb9png5jeTkENb
caju71POgNjiDaCz5h42XcxBB2yQAFZxJ9u0NI7MMHI6+d9zzOsf+P7HHQLrMT1bIYLht/jVPTMg
HC5GcpngNe9kUiocAePRJ7Cb0PzEVv1rzylaSKggKXVsArteUDNuD/MFFMcXmNpbw6cNntXb63BG
83scWN6T8BvVA2iTcDJuZjJXDfyGOSybmYC44la0Vq4uEoQCu0lJFLgKNFSPTK5fO8Ji7OIvi3Oc
kzlIL/vOgpWpV8Zn8D3vfZ3ew7fMUI3wsO9DQHDquKKj99gKr2/7+vX4IwSNt6hvDq/xlCAKwJ5K
gdbm7P8NzkMfkY7IYOjv3g2wWItAUIfb146b7Sc7gBpVnN6HiIsr0WmZA+Ngl+PNzxiSDuPX8rDv
/V4x+Qf7UI86E8Nyu+R6vzspZmvCi/r5bwV4x58RpkOLVJTIS7+O8cE1bWbQSbfV1EG1eRPqsD5y
WHzsp3DZo2/W32D0AdEGxh2I+eriOtTml0kNq32p0QIUJPsQFqwLJnYS1b3/vd/9ijS5P2Bnhjjq
E0dLAD/4VUB84cKtjgtcmMa5fyXjFSfSzKBydMGjAjukSnza076N73itzTHw8ZcnF41U4yBnjRUE
CVE/G6tyOfSBc+C7VHGVr5b7CDMgUgmkHrVIsda7TTS/86v+qcnFChTwutgT4rbq61stIn8tLlXw
/qAaXSfl6EkKrV45racsi6xQDA6GbcYLYQFkpRybErwB4lxP/QOILQMM7oqnBIdpYDK5D1/3KjB6
mWdue90aqmN9/AAXVWW+2qQts9Q5UduJib6esergkWHj4Loiho5ALo6NzwmmXTGtwe43jgI1ws3f
f9qaJSbhHI+lfrJf6iDAikw8+qfh8afI7PuQY76bjQkK88y0ODrtFfZCErFDMSLELnYxlnPFG0vu
zuNsAaEC83EQwUwpXXN1ebi7cSvagcXVI9kuoeZvgJ8yUTw721b8ujlm1Jm3gdGtNg/cYDkIjs6v
8HHvl93kCjaly9qvP/1yWUwU2HGiG9Hzl/mN2nIcdF16+/BqXWh5nwLZKG5XlyUnlf2LizkTxCfA
/UvnhDcaWZhiVo23c51fXX2WJ+nktVAyG7GGpiDIcs41IasSSg2y7fHVJiJqRnBnQTPl0Njq83rD
uUaKnTNWrl8mNj4cQ3sCGpcPzCnBlsRJBs/BU/qNXtYBf/oZXQl1I3h3XG5CvCVm6cvFv+bRCu5a
jxpSAjyQeQOr+w0X0NLdaxG9wlyNd1236jj3OH1ONZc1igUDXyzQDVpB5zh9pAPjsj0YaHcc+uwc
mAb0EgKTCYrCJIruy/xm52Vbwd8mH5CcDXNcgLBKydB5DVSQcPFyPcQGQU03wE/QLi9DPAW05Rs8
FWtwVHCnccDp7B1mFE5NnBgr4ATfZHBu9zm0JaMFB3+FrT/6x51bPgLQNBTdtQiZKAOdwJTeaFpb
vVvl3kf4w3Fk1IoKzmlmIJDi5olF1JuetxW+oe77F0mkcbpAsjcig8A8xZHcvf3Ugfb9DuuY2PT1
r4lwRM1wX9ObB7we2V3tet+n3233PCagMyldBJJG2B2Ldeb18FGxR4YXj3DVBT1wghjimOkEiCHM
2XVRB9y6fx9hUQawt38KftOp4o3+WOO9zPamkNtCxJC9D0sokbSxxMDe+784UnEKP7ws8f4oA5Ia
oKTlB/+cLlRS3VR+Ma5x8nt8kUDEf4KRqXqAGrKgjCVDxO3cfzrMkHavii8kVdP6Nwf9BQ/NOyfQ
zKfWGvcOmT3x6EngqUMvWI+Xt/BB/hMdccq2yk5VWS3XmmuMR+WSyM7ZnkQwxa+BmFhqa2RS1ocH
3PQb6cOKtyAfLVpv77BRPHik/8tukgQVZfC2CbZOe/c+8npwJMXkHvIzTe3zb6fdI5oFyzyt310N
sJbgYOOpNJgiTJGGTgbzY0J20GQCrgeEBo1RfHqqQzRDfx/cAQlkGmJ/g0Dkc+itR2/71T862AIJ
30dGs5g3UcVuyzW/uwst2vnIv0PA9qO/+1ETJG7HNlEkAZC8sOeVPMq9ATrdGEfhzdvp+sby5P7u
Jkef4EhG6DrBuMh5bpCPbRIFg/CdOvgyIc9T3JawndrneWsieFC4kALp4eKcZc3uJKpQgk1247yQ
pIY+xuN7pC5xkiRZYTRuZUDX2RgEAd3tY+1UOZaJ7xaowYCY4JCYksaeY6jpKzp7RD5E+aE3NSNW
atvawvTb1MltpFpy4hiTDeypsn1wJxZgHyfa4r2EV6PzT6djF2gePSW4dfrVqsPoRccwdbrJEccq
cndEBotNAUvG12214Ecv61fEipfOawoSXqT1X0G5qQN2hr/P33Z8Wt/3JFz2tD6a0xGu+9W/zpPb
L7F04AP/GqQREk130NFQC8qgQD40YOMA9PweNsXgMqqCV5z26tiCj6tZHYPiDUKKo+Cl13+y80Vu
Hd0T0A54nrI8ovI44EuiMIPhw5jtgPc+oRQDLxqiR5XB9bp+/j0c803G0nnnEJ6/jqkwHwIUQdRy
d0Q0ERVOVu7eqbtGoHVhG0/JWM9YCq/4YObx/eU+oGLlW63kjFeptswPi3PxpZB0oJXYR1xOKgBt
cUcpr3ahjC4cszxfw7JLoh/2SCaLMi5nx8Oh31Kvzu3QCd9s1g7WsH1o9botAsv5+WLOz8CG7Uk6
2iYNcZvjjlMadrVYPUcKGZjD/BSkT/cC5F3nO1eX+5d7KhP0ovii9rXdJM8AI6pWJWaZPbsx9LoH
b4sCd+rvd32rRea1CUTiQst/uoTgsw5wCkUMI07mII1aA+01eBs5axJRBOGTLl3V0DqEJ2IQyCQJ
QET/NbphK6peg1Y2AdUn/8nVWWeyBkMdZ2ryt4AfkldmdAXPXrVG73Eu0eLz5xUXyfznjp2jXYwv
+xjFTk1HqQAvYQna90pmmY6DZhWi73WAgmwtCzaY7CPe1uLB7Fa/UvWvPFX90434FMO+gQCqxPlX
FnRTi+BWgGFTEr2JwCXy3XxycNiuwfJgaYW7DQ7oTILi6qk1v1VGDwSzaXtYf4N9cJiynwVNoMuk
ftnXF/75TnvaBlETmrHIoL+DAEwBdp6vNSoQ2qjyAyonxrDRs7ABSLisX98PvPEtnE6dnPwteM8R
gUAP2XWySn91h6bgh+o/KIbWDxi5ys8TCcb5FhogcbGIWlbwMZjGcVuzW8P7932N+pjF1u8t3IOj
St/RNXdfLBdkTPdaU3TWcq0W0g7bO5jiKfkP8RilcIrha32yekrLoydPugGAKrtjVCkUUYQgnnF6
r1ripaHi5k86WxseqjlWIjOS9ATduKtKz+neFSPMFH2ZG+X3jlM4UKlJQnVq4zW1J3HW6fvALmT6
HEMAiHf8w6QI+up1HwgMMhgCzoVprgMG0ctI0JL1jSt5wajotQEwNWsT0ua0EWwtRzn3dzifKT0T
88r49A3S8gMGJKws0GYGACEqOAH91x4fVvuk9Cp8sMdvD/IDSCgoFSh2HO8NbtGRU+q8d18Cu3o7
gdEKhDZeyXjalH3lt2O4LzDqSDDCiRlxxTl+kJ4+UFFClq0lEVnJbmgZPTOgHX+9jw845JApqzWy
bDbDE9JL2WSecPdozGveBnLU6EWL1saMpYOkttD7bEYUzDsS8AKeH6i2ghd9whuw9mpMVNgcWLAA
TjTdWlKN9PC4H7KZWZxxcL9zGIPtcZHCsJsWQZWbCx4RZdBx0HkyLG0DqgNV9vYicJXMl25eOCVo
pwaR24i//kXhYKyvA+JtONnD30NgssmwmQNgsWOfOE3InXRGu2xzdnjusuIjvXyNFPar3QImeE5w
4bsTWzzfz68rc/Na4t5+Br8evKjlre0dcuLkMJHa4F5rZwF936n2ccHo8apa0N3wFXhNGYQNbAY+
MH8t0Skqks/ibEg0K5Y/9vWSzOrIZssrFSkDDjmP3lL78AzzfNbi5BV4tYD/Azl867Mlm5iGRy9X
T96ltnnr48IgW9Z1lW7USWtTj87Uxzgsi8a37+krtmW/B4/e2b8x4IvurOZokQNWkGfr3rYbQLUX
D6nj9frhkyHMvUUTi2la9juACK8B8j2hRdq3lQLYeRqDyH5dUWjvHrbFCs7sgo3NRt0Bm716Qhkv
BYj6GRpGD9jNyXkFMfB54RQV06eKv3wPCHtS51X4uU1AODwXobnUMNGCNQeiMiGuuIZy5tlgzncW
+uIdSZbM+WNxg1lxjwP7D9fskIxbHEi3fWXxxLjrEn1FVk1JOpbDQAcHS0vySo5EIKBIIBs5PnZN
8C6NNREeQDkefm+owFikUN03gP/chsUQ5Ez8pNVm3O6wkIJVk6katbvgM/dMJtZENfBGJ9GAvTfB
AARB94DSRBoMUKCAzepE4N9nP6RW6xKwzenuvLvckzEvdVtTBMye1CpYd2A71WHsJyCa83dXXR0y
aaN81UUGvHHcJoYARJ/hDseTzM/VOWinUEqQ56/RixPuERvNCZODnGuc7c9JOzZKA9BDb4s0yJI9
CdsBpY8Oc2DxOZRhdObYAXfDR5QiWAhyCuC5lKl8A03ekkxxxJFFRIgeMvu9IBrikgSkM3PKpEwk
AVyZ7MflHGfsoR5VyWONw3tGgAFhCnH7i2BmfXgjusWyXwMj2ocW7qrjDD/v9WO33A0PW1LUTfZz
XOpNXIC1+T5UFyRHmKZohMFz9VgckveqBK/pzBAUYIzdE5U8byDFHh2yTnKO3QElpn/ArJbZ+fdF
9cGqeDQQJ53+3btuziWpmO0jOVKe/dcP4PsnXOknB6buZZ6B/UTWCVL0lmx6QCDLIbgk2aq8bLxP
rn7hY0nVByT8cxlyZucNsH5sVsM0hjqjzoScDOcoi3Vyi/SsCcR8LPIh2kB4T9p4OG33ydnPLi4o
HJG6UKOHj53yL868dpB5pB0A05n5UzDD34P3BLByjO7Y7WXW0fDVh8lAFRB5VqwK1GcmyULSFFpz
sgQkRLrOLA574b4ZErsdHBdmLAD/RaRKrd2ZJAXAPg5409Un2eTkNYLdZteoyx0T0CA9ac9gmc6r
3x3BhmDoHggnJzeBRLFAq8v8TdgAmJ/KRDL0PYye9WvOsoQJ2x2BTWswSMIBqo+phxlICExqk/ob
1hzXWwKSx7cF+RX8LehRpDiQ9y0QP8B+s2oASBQrYvgi4UDxZQGqpCS7QceTvdzx6xSf4u5QtJf7
N6C/vvLVnj0w5v4J1m97JhkxMczPjpF8J1Y7QGSSzzEyZ93NfcnLYqFaP8fdQAvMGPzupWRthEAb
wKsm2ggJns1l7kluROkbuRc6A0kcUfi7RTtAkopde5+ks2JhsWQ+oj08AzEIWblgO7cGe3J0moGI
1z0ZDq1JRq6/WwDgywSEv+A8q8nHePdIpT0H7uyUMEfNEdEOSWdQLABenqgD7AUkn3T0STNg2vLB
wADCDfwluREnuuneFsWKkJpt1hZCE20yaQesK+AJ+LL4HOZIRPI8muAoiATlZxaN5LwyyFLxFiDh
7qw14jXIcmKQaAL6IdFzu1gQHKSN2kus+9EefKhs28Klom8G51WHYOKI32AmFv8uoOA3oD5BJVrt
593AwDljwuhn5Ik8JPvtLapwlydwAHluc2IyTzfXhTVpj8jmrCHdbuw4ceZI2strJLMO0pXbE7Em
c2VwWzFjFnRo0YYueySBKWhwsBFupktz+Y6ePpksyAt52HZJ0wHu4RaxeYuQZQfaZ+5J7g46jQBc
suJpNTDLHAiBo6wPzsLgE9ZKlkYmKgYWpkgrAFMLtRK8FsIocSJubZ7je9FDQUOZ5ZAD1c5gVryG
3Rgojgi2mzPf/N3X2zthViap6dfZ1xOFTVLvEKveM1SBrH+TOBWdF/2TXRO7quQZomY2CPikebKr
b8Kr7msUYvTN17r4s9jghcevjhi/eUgV03RnvAd9lU4Uf/rYQbNsDXd/l3VhgJLC+EF60awGh5rV
jQzvpBTJQqjg0hGM0zGAYOi25D+5hdbvHiP42uRk/Qe9GWhjDgED1If20iAbSjbvsFSToDUg6QZT
PUveE3WSsejqA4oNcAmbmEE2Pk/Pbic60AhMMBMhKDMtxbhmC5fu5ymfyuTCeiKD8Aa7iuknkqaQ
LKieyEXQNzyO2obWrySHZRXx9YgV+8lyfDzYADFPZSkSrZGkJVt+SQjvAcIf3MxnjNFqWiay6Joj
uAT+kSylh7Hq3713ALStX/2aYZ08EHKSijX1yejxHEP7cDfYj9pk3r0Hpnv0CRXHzTXCehIWZLcs
xo/k4t68N2ZnCakYnrE1dkYGeOVRJyCoTCOjsuJ2B91BnuTt3jkpksPwSjbMXVjMC7zxlUAJjkk+
10fZUHHfS5yaLwttciUoIygX+VzFB5oohqt3Gt62p2H97tdRkZyJaQj2uDXeI3NSReqoS7bs9jiP
JVO2EUs+dWV2TLBHEM0anBNjhFEYvOCCAJZqj3c7Tt20F5zn5/ldXNoBIVZic6KivEdGkOEmsmOJ
bhPp8fCw7hItoPmSuLN0d77FlhIL6C7BIRCkUmMqOUtNLyXP5OkL9KeTk/4YZLgmzmZQ+12c8dqS
oa1t9LoDZdMZWQFGGRo8Jh1FfKEO2FQOwxIQdaypvjXC/StNbSzYVVSRWCzI53lS96oVbns1PnrG
KJ+nAyJqoQ4GkiQdWCh3czxV8D0iWs2zQrLODC/xISB9SUCvAVTVgyLpungzB3jeKCMjqBbGrvcC
YauIQcQxPVKBQ0jgahPei7HT7i5mHyxMEilh/e0oSej/8BaD8pMHxlRLXt4FYAn6GEHJUQHgyS7M
w2xoBfQoIBldwjHBshXtp3mo+S1Y55HcvLMDIEN42LT8/bBINCKHIa97cgWCrT0wYvA7wHjF3RLs
xoNrkvpcS8TIOyJbOLrrwJg9l6eFzhtQPrc7o/viOK9JbB/97fs0i80I1E8SVy2NES6NpnCSyaEJ
/KAZ4t0PsaAu3vwkoENXQ/aYPQx1lb0LW2mf70WijNRAHSrRy9MDMt0ntDa6r3KSROE8tOcYYrhf
c+ZBPtfuoAVQ3J6UOrg8zHaMRXeiBi+vMzPiKnwstYmxUQNtoi51et0ddOh1NsV7kYicY6Is91Po
RsAivj/jrs9hqKtvc6hYR+2J4uKlucS7nzGGBTD3KcFhWroXjph2/PeKTTwOddBUn5IFfPzJzk7S
eJg/h+PTCW8rA9AwPVTpBMaSnIWJEP46b0Wa345aPr/Ps+l9hR+oNUOf88mSGu+/9GGxVqI8C7sD
6YIRQMxqZWY9g0gvcyDZ1ZmqVYQHdXdwWqnkwDUCvEsTfC1hYBn+dGKMSlLbtpn9jSNnUi9AW2bW
poMjLIyUKBeEWscKwLx9ZWYEbzZZ4uVJtMV8B9f7+CcHeiAJmk8R1kgmu8xaqVpdVovSJ7h21h4A
3keF8hDP1gvsoluZFpgzTysltjZ6cCAHGifrSbXYo1lteNdqgeGzM4InUuaUCXsYSKDzvPZNqFeu
+NXaMFt5K6ZFUK4kFb0eGKM6yqYld/hv1Mxr6SgFCRTalqtqZQTyJrv5mNZWkhaYoNp7ZCFTlIBQ
1YpZKzOYVua7pDsQpFCowBt0mX+dkcxBEWl5M3ukP/BedIlITD8hYLWCrmDl1D2kFqICObC4r/g/
vQ02mHC75AAjmlCZSbQpbROMjr8tPLcb55z1gdxOBYT3jUre0woqXx2JpL5LbuIEqJnkHpLsHlrr
tCqzW7puBBiVpUvyIEGQA2QSWTiFxozlBKxEOkIxCEjv+Gct5QzuBTLDy/9r+fj1JfmYXgwVwsWP
pB6Au+IMcNhhHoMTGePI8QVydngCyPxEECjz78ZGHBWZsWaW9IH6G+Jdi7zIf6qDjT8KgWEyTega
DMJhG7Iowh2+Ewj7V3R9l3BkxNMjmaev+DgpWcAubh0RyUlD+DpHL1gFczZrUpEQVZgQXhjpztE5
k5/5iLCvCSswJ1Zw83SM/aarOyIG0TtCoZ1MJOnTiwkm7P6KUijXZXLoSIA8bnnIEoJFdmBcZ8PS
1Ug5SSKFIE2OQYOQEiLWo+P87vPSMsLJxcfGyPr4SDjPIAQlNklar3pl/IpJHxbiU+dZwUXWBUKc
Ny+4pRPIavjyhRCXiMzlAekWQmzIoDujN7vHWTrugE6nIseUqDM1hrQeq2tCCUS4WUw9Hf7u8E9Y
sI4U+PvGipd+t93jQPUO8XFwcQkb8kGdGl1j3MZx34asoN3hsp+Y4HymY7I8IKjPwSPOosMAoHgP
INuS/onsIinpHoEQnYZXT4semNk5dR1kszI+BcYYe3qIBj5GCyNXfB0g39yHJ2MGmgOROC3krLwd
HsycyvKq+ON6bd8KK7Y0isf6NpdFGGBLPx0wXSL0Bige7VhzXlMRSJj1g0OAkdiDMf1zfIHVQOUd
cKAKILNTTy/Y/iWsEteREFeoQOGUWGO9b8MSVQQgOahUOeIFIUFCgPoXLJwYTSO6LTn/c46JiZxj
BO5xMTggg17+ccyKR79J7TlGCSAfSzXOfC1shYevIm4nHfAXdt7/BKtMJHlHi13xikVt8l4i9kZK
vEtOizJiPufze1Svjlvs/YE1Om4JxUR7AUmJiVguAK8L8LpGYxnT9CHqo3aRTrDx7CfSAykXyNLR
8m+enBRjpGDZYEQ+gm0XQhdHjrc+/4Cg+qHo9rYVQsPxrDT6H4cXBhgQnuJpzIKLe/VEc2MG+RwD
oVZ5hGMxSGXUIvkuywfREucA8Lk/FjGmz0XOqH2FuUqgOH4WYR2WvjBdJ+D1JHu6ERQe7Uk1VXRB
rwIqRMSSEEdBh8nDlm+uWuhgljwC6AvHVQEoA5Xf8EbNAEg5hA1+gj7rAEdYyENpX0eKXzBpBWPC
G2ok4KVvAs2mBjt6oATyliIXLj7QuuCvXOgZPIQX5IozWu+2lRfdsXqWfunXKGa0SN/9ks7VvBRN
uqCCuGc6ipg/E+NNBBchzUxXoanQkBN2EgZx6q+AOJStWKEgHwPgIygAZW2FRdz9I4qPxJm3ANip
P049WmHLI1ZFDZhL5DCjeV4ckkP08mALQbTouSXbrXf92YUGGlfLr4emqzr6FjmFtks4qXcgKyE7
lwuTrWQkXoj0XbDDxcW7h4qLfEcmXeknMI3oO/L2FXlSZP3GuxZppVAvawMcgrwJ7nLd6OwolGvF
LaFFlG8ZDsQiyNMvUJZKamKmu2XAPOZ3mYsnZnUbrpFeffgMJBdvP0UJgGmq6FxDVmJqpHV8SYDR
QvjqQYsc269QuIPpQVeIFalhYyKaAsnZyCfne1icohN5lSjFoM5lHyK0lUFi1JXgxOjsQl9ZsvBB
RBlmKUvQu4Se0D3G16ckmxT5Dllp4ug8PISwuZBFhnUS7lCDa/+Ll+b5DsuSxMQKv4lEygihp8tk
WeRs/+oJw4ji09n4aPrscNBKmgWHBi4+WFIMJKEZ8qQ4fgsppM+IOGYy708X+ijqAWlHYxk0mRcy
FrIi4+fyzSr6S1I0+JQVHqaXFqUBC/6DcNwXgiEB+9nyRT+Eo1kMhSmkx9KWaIOKu/+7ItGQ7S1b
llH8tNY72PF5t88ogVec0jwRHq0f0UZEHshKI5zPGDOHibRCYXT7nzHGYszG4xJYUEEOx1+cMzFM
zU6XpJrsJKHVHSaS4pxQMumEGyEH1H0wjF1XhMvJrVm784QdHxgkBSseP0dXl7A+H0VQ1hWZCxYH
4+Tbdc7swqTnLw/2YYYKnf/JAgQZMSes5HAU84aRzp/23YdqDecKrdtsA5jGlQxXs3DIYg3xnjY7
FmxNcBNzgdjeB1ABbFoZijaEYJPAe1QoUTIIQtfrDyLAuREvAk/QEkOBRzy5moJWau+SZ96XL8CA
EE4+QEownHBnjUBCKhCaTIUfEcYwRcUWESwC5OIeCQ1qo6WjYMK0aBaAPCxRxjziJ41Oc+SuG42s
3CVwcZ6AaFqi0FaoIzJn8rC7uHnpgrQrOZTAcwCKNkrlHeBVxq5UbXbJqG3ElERPiNiw6stv+ijK
HwKBPSypOvj/PSICSDgRzZOXRLPiZesIeJXmu+z9DAz7LluWLh451EHkOCmzYLtuhf8IE4Gn8KGg
Cvkn4thcvecN1fzal1aZp7IokJX+T/hP+K4FbwODwcaqeU5GS0Qi3CC7VanGChqpIerCi0VfVg2Z
hjU8xytPgbBhp01cMuQXzrd8YWN57Ordzd5nUrBvIcYLnfAjgWAb/L23RmDJ8MiMEaVRxOEUaAQR
99TMkvvEMbR3BaHGJ/AbWkiI3V32Pxj4GFOp+8z8kbkDgJRYzSklDMIiTOKfRjmSkZJnhNshDy2C
9sEajiKOYid9FWWP+Dqhvzkgl5XqyDCw7c3ImUP/4DbZ1jTEkOrphBTgHishVG0Gi/siDDX//COT
meAZYdVd11Y6djpIBzUJ33hhBBb3MVRI/xuFHnHZszo2jcPNH1nTMAILbdN/tv10ogkCkwmILGpY
mg9o0TDLPcpcOJ7gPqEcgyGaqzL6jAoRcY0sZTzoFfPRYjbCi6IRs/+GDsw9zDWJfEIzKhLDg4HH
c7vf7OyETfOEDaQlqwT7X6EFNGFKCJVQkFKhGngq8rq1L32lHV6ZEZXhEVPKXeVnYQoIIK1xyawz
nIZhISPzjcBF9qdTSkIXfL6HZxCYoBO7UgmsRN1CQoKzQ71yW/79tzWlvkZR441F4hwTNhBE5slr
EZVFW0JWprXBnkQBg6TpitzjPVlAhNXQ8RD2YDbteozifrjH2MJkE6n/2DKYn+2IzFn5B7OxaZG1
RWQMc6YZIRp7iVi8bTW/i4ZDUAhzRCayKELY9zDQ3CY3noLbEK2iQTUmNNmII4FJifWrYK6RFZB+
SIAcEgD4THheNphn9mVQtll2/reBhJzQG7XCkK7J7IeiDM4xwcolr4hZAAnNODD1cBIj7tXF49G/
BCypIltd8MTrUOxNwltG0F7JTlaI0WpYRRSQCgLyco2clF20iC0LOxG8cANiAzbAMDRkJ/vhVBno
gkmLuJD1VUTtiQ2AkAt1U8yGdUSngO4haEdkniVzgCRuLqqneSWFfTOlSJHEU7IxgbOF6mIUFBGK
vcQaCff7DQPLTlaER8NSfCmbp4X1UEpFCT2i4zaiUZijjt7keEJgojkVP+jbP+wfUUzoC08KS3y0
Z9FUeTVWri2y2dcV/EUYG2aAiBKhrNR2jzSyPwl/w1gwl6gC8l979d/7On/CqShqsgTc8bD9CGiR
6RDr020IJcILLhMJAiiuDJiwN/MCe4QI8/9j6byWHMWyKPpFRCCEfRUeIe/zhUhllgAhg5EA8fWz
bk5Hx3RPVWVJmGvO3Wcbfh5tsMDi2DCBaMX4bjOOyBTT1C+cBnn7S9YN5vrf6xNDR8wwns3fYilm
/welMiu1wllb/LH4Qf2Mvqzw1DN771kYwvABr383zVEQ8kaoBPkmUTLKgQqXGXDAN8+i9jbZ+ET1
dGWqiBsUTytja2DRF8Wt+AtMVv4RaAEPlHVS1AliFql8gNh7sYELn05LLXJnJmHS/I8KgqFzyEhv
ysJP4yP5ClAHCGMNI5+D6BrwI5CgbDKsv6K7SVc1+C13z8Hh/IPhKTfKSCk5CRd7HQYKplonsQWr
4ssf3KBaRU/y3sjy2wISi+fiJJJY9t8HjGJtRmxXYtRjHnt4oRDXtPR3s3onjorNGL42or6gDS8D
c2Hm7LCHZLvNXmpnn8kTWN4Z78vJWvduyI4gIdanrEwniBMsaKYVfa9NWh5f9hFlV5EujYf/OSab
0rTHkfVPQ7dvRgm5D4/JAD8VO2/h5El0GIgTVGO6yJxrV1f74fe79wb5BeobrfJGK+wPrtPceXOc
xYMqdfJjYQbv3G1Csmj0wtMu2WRHycV4qXsbRfki+2k9eIbgPKWtOQ+i8C4jlbPrdToI+pDhD190
qj6/JY8NdIhlF8DoobqjRU2/YNzyYpN17iC+atevUfC4uSbXMMePN4C3hQUTCacxYO7itir9pwKr
6iSkJYEaP0lik/F2osbzj8l6Z8ouxpybY+rw2ItJhFvEy3uZPtJs8y9SCqITo/00Po4X6QGvqocv
Cj60I678pW2e8/cOtso/wvBgT65kA4tfcwltR11+6EbLNryBZHLMttDvFN9AT4hDjPCHJ8QMw3IC
S954CbrSD5bugvRPlC5hl5M2xC1i/wjfuLxfFHsFN2K20iOYk4YO6wuDXczd399P3Nqc9uVeLT66
/RmNSHDznmNyaintSZkg8tCi22DZ/Lu3Zq8T3pQHk6cBv4xC6Rc/WWszLGucEBF5SuQHYWDNTwo7
cig6KtecrtqwgGA754/1ZtKP0MG5hESkzg71mUv0+45DNFzXySoLh9q9QhxyMQlTEhua3J0wn8ei
aWJjAoEJusATuSfW3Lg2kHmTQ7BnYlsg0xQD0bD8hXzvybWt4FuJOOTlts7MS+fEMZVHUkKrQLem
sjWt9GjVnWlosF1Q2UB/fWFPKMxKn4srnnz2+wwqhRTmpbKOwbUXK6LhsHx2B7oM+L6qa+rmMoDC
f91xsSxwnFMqg2fgYeQur9Q1kCuLDhVIJk0+7yXDRodnjpV0DF97UW3G/zDoWz/jbJ7Gn4q0YPcK
4CRSBsZuuWPqdPnW+NVKMYVwjHvgpKh62MRa8Onf4VTbPky/KekTkSnk3T+kmTQrAzGoXwQ1eMqK
ONhTGlj44fYjp05hW7vNRVoYuEuTCDHBYWRMC0pY/AaSU8+kwochfNnLcwyJGWFv2qjRyIDeFmvm
rAOqqWPlcr/5+iVfJ188dgpQ5lSOwGFWYQd8wtrCnLPjI3Kv/7GEcfC5OuiapjycBFN77qFwKSA/
Z543A4iORL3Ayfm+z+hJwVfJuzC5QqYnSGIsYSxqeFiqESJGIzqnOjiND5iORLcY/rHx2y8ePxVQ
+22n4N6KY0NzELsMXf6rW9F7/7pbDpbwvNcCWy+q6LP+hZkSsuJkXmPSZtiJQVZNQ6nLnMD49KQi
ZlVMtw/qktxoIBmv+Vo+I3lGHJ7kXpel4iT0tpJFQ9DpN00xa2ESiiJAg7/9lp6YwNIYODWpYLCd
FsVz+SIh63dBCt9rq9jwi44DcwPchmgjGTenybhxs5EzwD9aN2xfADd38uOYHA4GM7iEzNGYAPjv
SIYihJsJfryG3YoEFI43ZIYVLr1gREHShqwTzookJGOtwkMlvGSr0Q4WEQAwTNmDrV+Sw1d6xc9a
DajSkZQZ1pAyvDYuDXp/vFFQr+EyQTkgYxxAuX/F9NspLppwhdYmV4IOflgTSnIu0AEYRA7VMWE6
uo8+BeNehqOGMfJcalgP8wJCON2Yg8hrAarbwGqFe+ZYyBxos5c4izj9SX841xjz1zomWPDl5edu
vBjnS4jpJ41euuI2iVONXHx9YpRTXfiwL9grnUey93bzdNKLuaaoM2pLiOM8gG1hBKgQ2Lkt0mKJ
oiRylkT7GXjWyKOLHWG23NOjaA6f6SVxx0vOjFMu3Nzd8bidvt02c7MtVlyO5Q3B3c5wnN1ewyka
2CUBxZzRG8ad6cOKtcce9KVzv7WqmTzjbedBHjxGyxbdqGVnSzUyFimCsh4nafwQ7GIN7wka9vPj
Yil8J8QtnEEptfzEl8U6lgmDba91LKjII4cEnWTHs/xroY2gP3qUD2TQrx9HXGNazGL9lDDkSwVI
+csaNWdkVvvj6+0nK2AZbaHP2pPkAEtnPkvTmlEAnBeL+vNhv2YP1yLzfMHxWPFvGPa7eOi8MZ2O
afhGAvcT2JEo68WhQyCYohnI1BaHEc5mWCX8N+IrDgDwemkg30IVq+wsfNNOfsR5gDVCkETlr355
xTUA5q127hcDG+FHrEd6JMBuanYQokcs/j/dA+BWkhl+CAciNoXuqOg1/nVTgA65Jn6FFTHTP6M7
YtAfAgIV8Z34CYl+CelpHAb5ESnIaKHoLFkkMjT69LpNRtEN+LbdXZPofd3ke/4KsYFsUY+bZyzY
UbO3vaDZeI1GNCOrK1lm6HTuh36RDHjPBqCKCIxJaLGJEFJ0Kh/IkpNsedvS2c8nixfG076ReBhF
v23QWOvt3qBP0o4FNVzTpmIve7LnFl5Jc7eYS864+aIQejtTYIYmCFzeRC+F5gOJQGDe/MyasaI6
v/P8TG7HGN7vY7lIM3vxuUZsoDKIj+GxtYA51CiVbU0KE5fgI7gRI5yhA32NEATzqZfTTCk2rPEm
h1UF6Q8+AR4aw8z8kfwRWtNv2BpU9LZ2vO+TPfGNuCz4v79XnxONHmTf2urAfEKogY/o5wxSqrgW
WzFBotDPvx/bN6Tx1umiY2d/ieyDoEbliq8ilPmFFut0BWcPB5umdntbdusF7rlrmf0G5qoeJW34
otnwiR4ceBeNtim+CLx2cQt72Xk/KTh6/qjSCqrwug/iCr5eMvJ6bIxwV37P8SyG1jIEcjEfJ9uH
hPmv867WWT9nrk3VGujEDO5rnJPLRe8MrT+OVeRpy96ZPSeeDDGcJf3xcp/DJPu5E7H3a7Qkm9hX
/JocNcLwarFnHXiRMRo86hm21i/Lt6zJW3L1ztkTl2BMpucXKajpqjOc7W0cF99jKE2TL6ywmu+s
npFM8e531ssdYkQNQISfOCPcQLWtyQrP28GrhtVL9sph+qK5ma50Xzru65AlGvssFcfdVf51Dj+z
F1TVObzZZz7TyKcnw2k/U6M6/BIkaPRl1Yxla+wpwu/bViKJBQn/2EzcMMGqf7vCPttajTs9kize
TKaaFZJfv2+3UrHWzGA2fchz+fKVFbuy2sqSO2MJaZUJofa6/0Vidad54/jpw354hFDGepzQMFDw
is9KIRxwbbyPFWrSeas4hKXpL3htIakxrXz1+M/gXRMqFkJHeIYJ+8poyz48OiI58gw8YxfW6OfV
2mgvJFe9TWbTugco+WBfts+y7y9rwYY5BO3R8B7GBK3xRv1Xv2x8ZjcSTL01u/sI2imWC9+WRQ44
PuwsxR4OCfPKXlZfZOEVGISyngJNuOL9pANBMgRz7voYt4QjQ/NnZlEAxK2DPf9zCBbPi/lVf+Ye
eT+aszCfP5Lyo23H928Hs/OJlgTadn7MRy7pn3wxCcJv+5nbexWsYXKfZ0ti4G6Qm85PfETpemx6
7wivl1IsYiOSAs1cdPaNhGH0ipfW86qL8TjhT5Z+32Jr8xJx050j4wn7U9XeFUU+WOueypqQqa5e
f92vx+ThvOFnXp2RPH0ebgbpSJ6ILEyxEzsr8yuC+cXi9Rd5SknQk7DYBKy3IiCJRK97Ovt9X5TV
F2ukGDCVPiH1dgo2gI55ssdludp9KGyvm+vHLQMZyhiezLKKLMZlkpCG/kLD9+BtcdibDLBrBzKr
3K5FDSKCd9VyXqr/2pikqpFXNR764qDFo4UDMcP0FWP+zpphAxzZ30LrXttwU26ZI9vGmJzK6VP+
eqBXglEMb0vzpAXP02qOrycTuXVSjEieciiJYqOeOFdiTKxvEooen81zWODuPOqmNBBdJcosGmU1
jQp85pkSbJEdF33pNbdvJ5oymcII5DeqH4nEqPijHxm974dfIgsirgSTeyl1rITNyVhQeJmliLLM
QkrmhqaS4LrL+0VB4e3e4MNg72EupHZT0GZQ2peT73GNMEW9qawy2jWwFjJXjqjp4CuN3f5U3r/H
t29KvPt8Ye6yUAcMuIYv7rBCe76mVjTPHaFDGTocqosp9Uu7vKOS9CG6Qncuc9djkkqEnPEj3chX
ITVykQtmi5qHFGrV3SekKYXCQWvqyBUQvUcMKJGqiYtm/quV6BXsAWZwvisnK+yeX+M15bVI2rj9
as2sb0QmlBKRvfVA9oU66PiJ0nlzSWYE1nKDWaiu9JUp+t3bxL+FPWetLBQ9uf6Yfqur4Ue00qnG
+SlSu9i6h4VMgGTC/ZqYA3IUFRXcFyyzI4EWmLxsRLb3x7cCk7Y9IDxMjPu0X2Qxh7z03C/7k7zu
8TNT1oLwA/oYF+cxFR3R4CXtnTFcKs6ZnEuoyQPOhOrcgqoCK+UsynS8sdlp9TWtvDWEiAPIysEI
8aaeN3QRYd5tx0vxpxDIwuIgTZNv6C6zYTEsKg6bl3dkBSRXhfwW6KG2paBeG7E+GzakJdABhM21
Tc+iYSZ/tacszg/FgY9bPw9/3K7f8bb66xNy6dsMq/wnmiPMQl8UXsqKE3bBoWiWhYKlaMQYu3Ie
7LiDO1OaxHZuSdvSs4RxYGxJuSMInQ63C3mMu7c4K46XgDkQ2bhhuEACHje2qmyPIAsAO8Ja5mkJ
lhLxXweKO7reUsxRyFhqSwoJmGTij7sVj2IriDb8EeUxoC68NBqSNJcw+4F1Q4ftzN3/PbrnAV7K
WooJT4+V2ZO743/8jj7n22ECib7h/azPeSGcwYaTkQTGlgfHyxELFfSm8EO+wBJKAh9BE2LLw68n
xUHbjmAR+9Ri41+CPkCZp9JUdN9NEW5GgUfZQIoQ9Tw7wwaNHWXlTIGC+PpBT7jKYpm82/gdUdlP
AZ3imjwQg3tvOQAs+Db6hSBT3GWLfeBB8qDiQdVLz5CdthYRNOLk8xRt57/xAsvjV4CTnQHSAF78
1/IaLVXqs36pcbDiYkcQtWAhnhUeh2iAwswIwQqaCGwDHo03Lv/AYWVdBbLAQqrEHi/5ASnoVtp2
WLanYZOfizM8lYGnTl9rjZXkliEZalvq8V8eyUmKRYsael2gLdU173U7nKxfHB6hh83NdfaPzgja
KUgigoGgLasDPE54IOac4xCUL8Frq3ifNJF+Gfywxuj9Lqvzk5/LZkA6PC2+cLy0fq1fZS0zy/oT
N8dfZLZACmNm8KtfcYsMT86tf0wL/sv7Hk7abxUQbE0Xm/62GKaSx+gT5vcqN9NM8zPgMZMQxGAK
h+XEdyH948HKDw4c1cESE4S/Kmh5OrQ9MXVgIKHUOtMS+K0OWM2Dxv7dABfPHB7Q0QgiH09XDOzP
Wrw6MIf80J+0rcQb5yDBu7bVtbrOOQVvuWzjV1/fz7TeGXvFmUHOBY5P+rw4tBpAgeDxcXqKxX0E
ggCVzQQL0diOlgRWNAGfvfz46YHBQ8rLy0EJzZx/e+r6ntj9UvLk+Zi/VR7/Fl4MOKGhcmJbN9GV
uW1txLp449A5ayJwiUsXDejYjzA9WOIORiyYBAQR43QP/pVCC8FLikGa2GIppPTvVkbugKTdp4wi
cVmCszAOqUz6kzpnEVhK2zsUacEGYbwyYnh1LIhn2DeWw6w2m4m2ZQ7siwMnZwY4RMZYLHuCK8m4
ITVsxlKABGo7gANiLLCmU7IF7+lZjnCEYaFQ54IY+OSKuHspZn6PQ/Y2GT0mc7qBBjdA4oMEwJYz
K9keqLzj93wUG17OKHMNr4osb+y85/3WQ/VFoPtznU8tr/M1OqAB3q7U9RPFNaYvak3UZEiU7kL6
uCCxIdDmMv9uI2v2DCGiBVhlrJ6wwT7xsB+59dwMmsXTgUTw3YT3sOEw/4z6sBSH+jgLOjgI2Vxd
aKskEOR5s5w8ptY3mkyI0tQ7I8NOccRpCDpOA2p6EQJFellBwhBcHILMaOQI0gGsOWK3ngGj4s2Z
9rZAj4RSq8QOBPK/jmrjTwCEMBJdhLW+Q5+31oJ/LwQ+iC1QnEZpRPpGdF3coZPD2yGP7zm795yb
ygVhnSOiqSiq0qm+b0NCPHDumKdT9bsIlNwmrYUnNpX/Pbx6g/DKmhqY8na+rk7es8bvdi9s/SmP
+fz2cCe8A4FBlPNdPYqjYjcwLI2JzG7J1SCr2fHbeIhw3UKng6RBeGyxGgUjpA4khiDC0kPsxhCQ
vAIRi57gw0Li+cJcjKICJscQ9YgzRrwibGz61WfxCMB55nWA+grfaGQUhFGT0VFSyqTTsVduRSSR
EpkrsZjjs77iWfex4uLAvkK/h6zwqQqZHPKr6W06+GmIRDgNrxc1RCwUoobjhpAtMDbuKJ9G1Hie
sa52793bF9o1xHjCpMYXV4D5ye66uG6IBgtuy9vSjMZOuVBRCxZBGwOVs52qq2SWzzlBLWQAiqvi
FPNun2BBrMXXH+kg47oZjaaYXRkEJWreUwzkPux8Xo3f8H1gKtEzylgJQyCCPuSAE2j8U3oK7Tz0
c0LowT8iRiWNBvKL+qCaFasxUo3Gv0f1AuRemy7Er8bwHbm9fiK+M+Cr+fgzv2SQbW7oUbLNdcGo
3vWJ80TN8UicVGhVps+vN580CpKlzJ4bIP/y81jo2MYosergs0x91CfigR7QXZF6j5RR6Mam6nI0
V4V0JUF6oiwN1IivwwsVWQLd4O1dBwcJUenqJ5WEEOYLMpDDB22b/KuGDQ2rKT+HGM2a33fayM02
BRp9RuHdfftagGxxpp+Mtb58ty5iIpRcA1IlvveAXnaZnO6z62aY5itSC/XlDZNkoeHSGWwQg3yk
6blQ3QhdcBIzW1XuYkAoOGJwqSiOWiTSW5Qyv+VUPj3OyKdv01ekzfSNMFSKidyZvXEAmPYHFFxT
oBCAr6WMeq9GaaYuy7P6sDU0a8oS2V8648v5M3lpnpLlCAVkubgHGqPpH2o8opC8PlIL77ofrywU
ppM2yg7ICdOZ8isG/GiuuY/p42/AIlfdIkFjfhUzCYHuCTkpyh10wSoa9RQmaR+9In59/jDJZ33m
oTr905gXs3qKLJGb5AY7OrhzYQTVUxFOs8MjEOrh0Tp5u69A5lWhJiKaRfxhg8zkgSNbF1GuGwtr
8dgCbpvg/dGVrChAEZYQ0gSudXj7l6HDQxP9FknWsq1c0M7s6Qp97Lb3LWc1BqmRQspT7jHEPwgD
D9gUzk6bOBGbgTm3yebDGwQMqHearwqhxrd5wzd7+mSiP5zzIjuOxWJ+HTt8xgiEM3rjMhiTo6kd
Obu8FOcL5a8eAY7i3cVut6BDyZH8mIVs42AHNE1Q1Mwg27ePNXUASjdAAPiEEkMQg8ILgR80iOkL
AliVRGTAyHpzhKZNPyrX2M590CuhkUePBPXXClGEGGGyRoVACWRQFlMYzQVzhiJoSjUAfw7Slfdf
7Ubn8o/vSZnMnt4vPqv8wv5OJTosOX+LljZEH9H5F7SOg/C3Rt8EK0K0kanbqWRQEKwFXZ4yS7CR
pDglGw/kdXr9EgR15UA+3pyOMIy3q508I9Q9tKJVCrozhrMj3f4/t8mg8nAIiVsrc6phnsIsP7DF
UtkrlmNRK3H++QvYopgXpbqxtE4Z+gH0MBwm1BktO9J2R5g+IFtJdvm+I8CWzs4CAC/DnO3CAZd4
8r2xuEG31xbwJWFMfzD7skWzayavQBNUjulSALJcOahfOKxB1x8vaMOBXcssmhkYkFj0NBbC0d+C
1vns8+t0ejvhczBj+fOeUekJWNhArskyNSVcFip69/38zufSxlwBFG+ruUrorOoWV3znVuQ51fUh
VaZsIYWKnpvwPnT7n6ggWzbdEJ1WWKCD12I7FCsJ9LW9rZTuhLhN7U4kp92rdU9GMI46DRYLp77x
y9Ghl70bZmEGNdINT57RfIRnwwfDIWJfG0ReZjkfARCZ4ETkPTWepv2Spq5qW1Nd3XI8KgKTA4d6
6My4cNsh7qfWHPeDMczhbtWZ7v1FJ64LcgNXqAmAg/mNLhVrMro1t8ZOWC2eXiJjzYH9HI4Yj+iJ
SwKpSfDsvtBnRnpsYt9Bl4UCm0050Za1dGyfTsc+VLp1uxyg/D1tSiNziJQ2pkZ4RriOnFAiP3b3
disn/yw6Oc+47faGHqW4glrppCAarZhfq0g7NBAfmV05zxnsBjREQZ09uovc4HaTnPJIlAeyfQO8
ttaKHhezz9Uf7keJ9DhYvIrbK3APDqrYat9OmbL4A7nKzu23WvkjSDksk9sU1Af/WAyTYtJh4bH0
cbJMV7T4Es3pvnhIlQ5UNVqmG+VMIBGNBcQNOwRvhJtwlmWuAwevlEP9ZdLb7wUREZBbNjBC84nD
Grooq5Ei2jIDAMwAuenggUmNzPBNyOHHI1uwJloB9I2uKUsF0WjubaGYsUwN+MKhh2KhmErt0gN0
pp/zUmzymIksTmUE765CfxlrjW9iiY9TzEgm6NrRwc3p6yS2XPur5rY1EXe95x3GdI+5pLnPInyP
ZpJMm6W1LfBVEkGaHUVM/ZhVkBFm4GhXb2vGkYJBR1y6w1zad1T+MQ4ZbrKvgFUkjCXCY+swDew7
p/AOA4dhWlwMfFMr1K5jLRHhfSVn/GfY9CQhFoOvjqe6uSRO/r3CF7ClycqZzLu7+r/XUt1nJ/xs
yt9mnR2LrwITAcTZFFauAUsCfgwFBaWWhtCObQ29GKAvaG0mkFowUTBIcK7kq/VaRuVnQgSjFtBc
2X3SgMquwGOTVXNd4lB0kIlD1maYUtTwtCISc888KtKyIFxun7TQsM54kErsoNsUB+lsx9HBKAU1
sT3VR3MF2WEE74QmC75/+LriSHZ36aqbLLg1vGM8UQe7q3hZTtGtO4BQ9KYqc8yHnII/hcH13Ok3
KNNaZK8gkPyo2OJRxtv4EOMA1byC2rC73w5uneU+TSLY7K50WVTpRzaCosDJF4EtRA0E1KWTJlvJ
uaJuJCQycbQXeLDTf3ylij4w4mn6QEbCi2g99BOdoYZBADwRQFCv2/bzG2xbkflrQAIhi52+iPpK
GFNh8/ZY0bPWrVXHwicl8/LSVShH8kU1Dslqq54OfULgnWFCR6xfGnTVYXyeONKx95Ys6iz87P/J
upUgUjNN5/qOlhh5vrwecxQ08DBaTEQnj18yrOUcCz4747xKYz6ZWK+wfc2udfSuvFwJuteuc82v
hCYvRhxvG0eOpz5RLtlv/avswVY587f2ePqx7Gs/7+BRGgstCcnKPtZbinY2cUqq6lviVPuYqukM
/gtpoC0pnw8vRy7Vh8l+OKc7CsWMpceRcY8EcGfXhEDymfVypHFkgul9+gi7gIzZyusubLXwb7fF
sw/r4d/Hci3aMo2TJT/g9VdCqWilYE0IUx66IhZE8zfDBvAkITTYfcheWvosBsU6o3+FbxH9HbHE
4T/qAJoC/X4oRn6vyEIz56Ha2e99wPeVWZL4ZiRZogWCkYX18R45fV9Svk3MyjDsaEJaQcQH81V8
PFjyA48KGAoqmDMQ3jjFVw0/Ge9Dx8FwAJ/rG5wUr7q76WDziapC689/KXvIOUDO9CMIvFUuJIrQ
IwT3V5i0ZNYJKVcAhi4BvZI6n87e5Vy+u9XlfalJXqZdi/HrN6/8E+WX18+H7sbdYf0D5NYRUBJw
qzjdgzDYKT2A1pHTGTj0AMyOQSJ9f9hX8qIYzcDNq25Xdd/39JjW+wc4MZdP41MzAlk/WkZgGIH+
nF6hr78p69yHhqW8+2RrbP2cxjSyIlO0Ayy65DwXi/WTI3xhXlh9gvceZHuWzDhXpfpkfCzm1Z7u
Goo+fWWVNImZ+xJuh02zfqtecl9aYO6P0wfCQmLO7wgHwZ7HME/qUzeGNhiy7snhEw6OQeDp55vl
8ubcls/dh9dtulfsXtcDcTy517Y+DUI91IRFW/7VQagD6GmDlqBczvW+fl3eYTM946bb5oXfQkKH
Qmi6Fk2hC0X89E1++d3mRd3xOkCOK03vK1Jl0yIkjf3GWbZbM+5G8SuGckkKu2Yr1G9QSwBUuKl7
DA0VqhUKHWj8njF9cwUsxlwc+yGuHazbV29kehkk/U9MY6WMH+PD7dhcbktsZF808ff9x3s2k2yB
sYjpS3vOYRhOjhh3eD01S+4WM0el4YJ80VjFtnfSYYMLZ19z2qWeh92a5fp2bAGTmdvwoi9M/h5y
A0c2/DsnKhUW/DbTYRjBBONBeXQoY3AeyIZWF9K9DmAk3TDBXRg9ZNcb6Y0YhbT/tLB8rMsjGb90
V8PbBsgmhsYAm8C44/IVa+dRfKfPAJNoHBmSnXYh3hW54QI4ZJBYUOaizsO5ISHHcnsrHEi9+jnH
amMxjBi3GOT5pjD0hmpuW5AVBHAJvKSu2swxFOYsYcMCbjqDcd6ckoeo01nyXp/IoqA8APOZwI6I
z5tDQWHY+Mrr+17O1SsjwOZsfyNRHM+gz+QC0SySygsGqKmX7Wiiufek81O8P4aolY8PaU/W4Gi8
Ya0tOJ8Wz7D++Ixb8zaT5XUhOcQkEtqX4octDcGrBWC4tXhG0mwEIuPAxdW2cV96Asn7MX7Nm5us
MdNV4V9d1Gk23gzIJvHhQplD+g/EMPIht7lDMl2KcZKw9iRSF+q6Kh0T9St/Bnnly3B8gA3z6eev
qTT+YeCkpz2Rn+o1qthrEPlB1pd8Ngkdr4YUtiEwKCwwKxH20vvkX6su3wkXiSai8qEQICarqCj5
KVNBaQYAQvIJ5zaOyL17pX541ZARYSGx1hn1c3vbCdl0vgX34yIeqZ/0wIvTdAC29/FsxnUaK4tD
M4cr1bM9mhIGiNPnZ0FXuKxD9vUeskx1ST6QCmBwjUBlSgfP07aDDh4mMj24w33AQ9FRDYfqrHq6
FQzkkSdnSza9z2vNS5Qt9lW7ptFFMwVzcN0vP550ZgjSN8e2vbMzxuxGw7lT95iDvVN9nHywBy02
TVfe01hC18YxNnhP6qMqOYg0nuapiXLwA2NDHckHv32mIQsY+etvAFm3XRWWjz1A80LNzqa7Jjqb
NmuOBdPxGXV7uFossxo8XNXJju0PbClIWdkDASH9E/HDlL4Yf9I+txw4YmZld324rbdAwtNrxFz4
0B662jUOBDtLUPww+7bpBlL/lMmkjUcYFhEcTUVHKCD486xze9Hj5sEGQ/H1xpOwwDFXpx7w/hYD
toeGtkfm3IN+cO5r8rkJAhZsApthKUwbfqlMy3FIqvf+scgILyLYfKKQ0Ibj9PaBqIkny98kqlqa
smD21CpRkmIe71nJuaCJNVo+Wkq9iXgdJ24tTzZvzJpi7Ucx7M8lI88N03D61rrdetftrdkaP9R3
vaOB2ihb4pVlzFV4962diUW0DjT93AyYCHPgtQ73et1UG5hT7EK0hRgAVkgd9IIBTovkOStMT85x
7YYBsBpR6ahJAmUy1NveVV86QXPRlcR081Rfl02qOf3fhDb7NSXpTctcXsS93RfJ0qI1B9Jw8/Ie
eJxz7/MFWwQzZJYgnlrCTv6Y9vlXMmOnx0qBqCmwsW2LtQ3W578Q2EvHwIUN8cXf7Ot6twRVnCf/
aouSeoS5J00PtGmomrM7R0F42js1t8FHOr8gQ8TaJycwZBXHFQsInQrx9lgjhKhNN9X9Txqnm/f5
LfoW9/2rCemwW0qcP8i+pQi0lpl7d6RLZfra6nY7aIOLlz6p8lAPspuITI2urnrMNK9kp8AAM7g+
PXQrENGxM9EI2r7HYA+l2+c+VWXp1C9H6T+TjtovRy1iQK5OgxeeZNW5I2O9ghrFwXc8f9E66X5y
eEIvvIO/x6fmc1a6n5Gyae/r6h727QaS36NamXS5q9UV+58ecyWno1/JGQ6T08xRkMV031K1ooBh
/5atYxnqunfPjgbx8MD4HpOMfLiGpjH8xMweQxQYqu2grT84K3QbGQbqY6lXojWSVpsXPlejjbIG
FVBonNQTDXP1RR9/5uOp0s4elcuYZwndk9XjE4r7dmDgQyg0CdC4ntVExS0UXmD/Y84EW5JK73fs
dAIqUXx5/T7jlYIClIGThETw6gf5wJ7T0WmDouDqZKrEquqlUBhqYij2ueYZhV18VVgb11/go9kx
oV7BPfsIL7jZpkdkN4iXjOuS4KMK1dk5AzjKD5Ye10R1X30GmvYXtZQ/V/BEyev7ZJ6qLJqOw/LT
Le7smmFq2kkewHZ+YeiMgA/EEjYkvor0aLrpeHNjKKk1R+gUujrmNNvvwW22RY8J/7xRg5F6UMxt
j4OUOeGgxEijS62r4vyj1LAOyUrGyBBTkeZrdF3K7d4KB5WdKkBsIYRNFCetA22b+n/AoKWBy0OG
T2Tk++HU6M54iZh202CtjOhifGIPG/WgntMxfPfSfsrfb23a1+Im3lKcDDsaYD1u5jDMYRPfjjBf
fxIAtYdg9pKZgjmHHo0QL3xivZnegVEJcP+nET2tLkEjjPYwSF56v7ywjezjGgI/oidDnZNBHzza
rZBf0Kj+U810fNNJsOsMe4D1SFHa4bRqiAVYQW7jGATxYgatiIiNEibx5cZmD8qQ21e4STf3k8W3
PuhnFp289wJFSmu6LPY9HsZ5CL2up4vqjLWDVgDFeBaK5LtTZCJaxfgmaMKkgcRqgkc/uotmke2q
krlOyfXeXGn2Yeh0dz/V7GkGLyWC6MO1SPqBq08zv3kd70ud055MJQV5mtRXBVoI4BsHqda1iL3H
3R09lQZ9BpTJ4Yn2X5/7rPyCqP3UIwoKHVc5foJD3nmQ/lVGhFDnU5JAYlO5GLQ2TgnEE87bqi1x
lkbV9nZkCIfit2+Wq1NdwzzMPj4f0TzD4qhdcNLFDhYX/NGecpJ+62NXSQ5H7hwC6DDLR4cm8VUY
3omh+jr9qbfhV3obNrdqBaT7XgxkYWANASGXWnOWnO8LoYxOWIiQerxlh5hS2VjdFZezNNBQMXY1
LNnrDfUqO66BvWhhW8CppgeLGEI+oUvVIT2PCeGp13e6wb2f3maDhlDjcKMWlWjU2p/eVVbYUycu
QognfpsIPqbinYtMQlsBRYfZPB+EkmwK550xCfmMea2FXbfnuZguGMCXNNVdBJvu2NaweK73H4SV
Vs7wFHwDgIMgqye5tngVkP25VsJYZrzmiswIGqp9CaMZH3g2WNwLK+etz1CqvFZU5FRIcDYtPO3L
sFVXCuX87Kmyr1LD4t1f+ioJIHQX0+V17bwUErOAmbTLtV6WsAJfYf8xWGNxwq0EHex8o4lBLVSR
GQ+n1TOviw9MAMvNDUwZWNMINsmhWaVg12PNqXWHN2bCxpad9/9YOq/tRpUsDD8Ra5FBtyIrS7ac
blgObZAQOfP085XPrD7T47YtiVBU7fr3HyhGykCXd1a14yaZ0IjJ79S8/vH+aP4ty7NJisF4lIvK
qdNtk5/mfkOyDEbyvHIgRR6yygjh87FXBq8HuSMeKMQWkx7mVaH1hh2U/r1gV6ITLoHy57Aan/rs
dWVHoAzoO0Ch85ec5sLgQCijTIP7pH7kvY+/0gWtSvKrnUBOWtgn7YaKy/qRPyisO/SgTFF7VuUy
DzI1bCa/DaV+n9ovGo1HujRMeooHJaB6yz7bTfs1/JOq9XICDoeHAhZHKiVzbezGxOrNa6P0DQpp
fc9swRswZjItogqxYehKPzOpNIP4ZdLkR+tsgYrZMo9oulmEIFh9Zf+yeobkT5hM9gYD65ph1jY6
LHCN0KWwnJfO3ZTDBZPirrwYzUfF0zfhJX1Nu49h2SSjbxpXvYLRyO0nbfXLmNaJ4ciuhF34BY3/
GzlbCN1QCAqogYgX1bU71nfHJo5B3iy3t4dyzMwoRaQBiCU5zfhlw5jHqf3m9W3UkvrNDSEhYIwe
OAyj6PP6LiS1ScIt82762eorZ8x/mWmQVRHblVp3Hshv4E8gxEqi7uPOxqthSZDW01Uf1ol10bOd
xmMnbeYKdt2uyjfGzcnJm/Jz6aoMFw4+w0wP4OPmUqY03FVUCbf9xMoLaT7bxbcLGTvSRpIOh0kj
pCrQ7S+1ec5hDcDKJTmnfL//5V7xDnf5aD2eekogmeID02NIDfZXZ22HApyX2F7tnGIiN35piyez
MXYT6dO2Wn80fjLr23wjH6JYvFhhE4N6B88OrGbZUOeuBagj7Qc2taqE0tDJHr6ivCfP+rd0j6bH
ZkA5cqiq0+Rpvy1eQtpzD7EAhiFrG9hqLEIQxuZMK4v0k5dycB7q5Oi9k9Jz6CBar464ktu3XY33
eJ+/P2oiOhIcxtB6ObMK89S/7XB/vsevCh7X7SWxrrqyVn/07v0BQHgFXNPrqG89TJenyash5NCz
w+eZ2QkX6gtGwJgMFljZs/PrQimHWMB8DYL6ZdJ7mAJ13EzdQUIL3Gyy+1cybTD9LSAp4I6sYtpx
amJ3wZzTOM32jt1xe6U7TYHKvr0FPyC9hLms31fqwUDX+QSWXaENnd+mMDMd2XDxlFXvmLVOl+6X
1qT92ZBJD4J/36zGXW6GtPXGXdxHUoKpOMPVAaA23YKEG9Dy1qUjzAkBFk6XFAc8bH9kKPmRWsND
ABKa1r2OOhKffGd1f8WX3cvfTPx/YdRTTbB7fbeuxhk/SSP3stknRQx3d524vi49soWy4HwS0bPR
dJ/Ur1u/ie3r9EI80GqJGuuNLywgDtjRypmfa7/FfExQmMPwSIZ9Y2ziHlESR+/NqMrubg5Qbj8b
0hZrzlQ/Kqv3inW3JN0Eiz7UUU5GsqaIi3WMB07kTp1sqjK8rD7xGUw89adh5rG8IXb4mXSLUE3a
R/MprQ4rAsjVo4n+fn37J10o7nC/JNCkIdSJTdywhOn9tcMOFb3YHA3ly2iGtzg0LtZAXu4uxtJD
vT6UL1n65a4XANAUA+HjixbVtHKrr+km0oz4FFzb5VNsONxLWODWw1tSv8QJJHaV5QucjKCnhVuU
7HH55OVHxk/pUgoVIh9Gw8aezt0rLFJqhWkjpjf8GEWOKoEoYg3N2aYgn6WACuA+oZWtYI3YFLXu
lDhUxlKx0yuPMgOEwCAyjAEB0RcPxHcdZws4WVR8ERFHyZPGqwYfp0Y6UgkF6hp9vNg8sYvC1hZb
aAM9xXpKQ+SjbEeNw7JsaskZhuMwnVnb0d9aNpkwPJInaxZWL6tsm0z/WI9rCFXjoY6fe/l7FHCJ
p5lP95VHQ8HpWYXTMMe37BaOst8tm1l2CZogvMoMivbEcl1KZ70jJmC9qv/RzxxeFHOLAf9lRD1p
+CPmUox+YsNAsIFzR/fxKedUsB9K40+mmx7Ia2smT6m2+eJX4H76ubJ89UtS2CaxinyCyNJJvuSj
b0z7GFi7xLWU/hNhaoXs0PKXk6tEyxhMzfRa6dwRBCg7BVDMQr02An8OxMksmJKuHJkdZfNcaWe1
81Zi547gQHtZyEcjVMs+EjBjBMV0lZcDaWptFN9AELqLaX2Z0CzV6PF7I2QMpIQCVAG1+WiXCICq
Gp9HSWza2S5gi6GNTvwPxvvtlZWSeiupPbTz9T1c1QJAZQiYRBBVAcGCd3SaQXwhcok1nCpOkf41
/ZEmDQs01TbVLpeB+IoVFifHhoUnYY1zZjhi9hm1vLSCYFujwfVnJi2uR+moWJVTXX8/LFdebe4v
KJp76F0Brchl9GrTA9iLaeHmbvtTPi+2My5PmbZ+fHCI2hPgifxBHYm6esATDZkwuZoaoqXYX43v
GnTnv5q7oZk4nk2sDCi+me+fhyvn/cBKgVy3Ds4AW5txSyzGfOCpVHdYRrAs/Zb0uqo1HsLkq91l
hxuYqafbzUtWhBuFRCrkfZR+DfPF3AGUGhPbFod+6e2bEsK8QCFsXxXNz08E2ojYxdSt7O1dDVL0
Zrg/K+EI6EW8CFFDODt0voQA/CTDdOQkf+ba4zpQI4ygNOl+wDX5zvrPc9evgmbk+KERvk3lSbm/
FuZbrnaQyd6m0XLkcdtUjk5HE9AM0pjpmdpBKb2ZfCwmS25r4XalS2e7sn0mJKDsh+HLisvc2iNy
ZrmQh4hwghjZ5HpRzyQ3MC+TwkH4a6r75v2Dp4I5coTetswgv2vCPigz9itg4DxIWL92GoATPNsx
8FQ4Hoq7y/JhjTbBY9mlwfSx85LU8yT6CNzagGwMTOEBL6wXltCxek7JgiJFab7od29qnRKyUcra
7tyAgcgaMUPz5ql9ZCJDU65GFTzgFFuB2rxN8N+A0mVUigmVnhWYzwMsLNpeywH5Svor/2gH69rQ
+IIJnYem8rrCZgZmfersiGV55PRrwtIMc5IZXjVQwwkiYrJTjzQx1LfHC6kXv1qgrkjHkF4mYUjO
zOoyFjKbThkSoXX3W0d0qD4Np1nPTxpDElEhO7gsMDA0sNfTgTAzgFzUnZR5OfRZ+L0mw6tzAU1i
Opc4lOt7HbiM/Q0tX2Vrl5t42lnFRSWt/N9wfVyA4ohTcJcXeTft7a35RYlpANwGn4iX97gWZUf1
VX8l5wcmZrT8kpQEksygIQfUwluh5RfuG5aimg3u/HXoHNz//rKDWXsJDaNzi+yK1VtyZu5y4vBQ
z0gt2dgylycIiwa/X9xeSIlRALFZ3gLxHtWzjZh+vfwAO0h+j4vR9M6X8gUonP/6V+EI+w5A5qOB
PD8w4TOvd/XlkdG+E0QXxMzs2AFb0SXGzAhLQLuwLoKVihadZiRpXeGieatnNpjAcmwduGoAa6oM
uk7zTvTs2BHc3FK5piRbrDxZDijvcQWsPIt11s2gR37wGX2F/e/wzS6DvpGcCr4BKqs2hgByf+JW
Q7ewfG0QjPOSbUL6bq7cFvWIA9rMjgNQwTqCMJdIhpI7NC3fRDUB1IPBSTb6GdiiSpmtPqNZ1E5g
RlrhJfjY3l35g/m2UHbF4LWb9FSDSvjspnr4C3Uwj7ueHCdYSoZ/x+9hcepP5U2mpwmZjErLIivI
0wkWpehnhmSyZuZqZyc50G7gEj7ewMin3FcSHnRWsTU8IuSMzNvFvrsQtEj3MNAPyxFSQWV4NGKa
b/hKsbXmOhYPNLFIZkEFJ0bknmOI/zHNgjWx+0x+2XfJZ+0I6mc/XO4ULymJMkM4bLGZ3k809eLT
Yl5tVskY+j1S81TzzSIiJz0BZIlFDUJCb7WQug1P6mksDjRKMJcjMWOrYCLNfVGGLYL4+ZxIHgKj
CZfOX/1lUAmBWFvxRnmKP0frHSRAuR20zqVkIZ9tfDVc/cyZM0AKkbgIqZvRBjjCp01sG5jQ1so/
Ye4q0WagIwfShRJu/lVrkkwg2NCXU889jUwmcPtFrp9ssV4qU1A+9mW1SYXVi8Uc8jMiQ/mzGeoZ
00aQvMXxHh8N5mm2fsItBOEqW5vywGAWnAADeOvMN8HOsf3COPKp2cECG7lE90DDXCMefxoorca+
GPfUWDJ79onKBKqVqzdPfbtlNpiSEF74T0Z/1j4MZkiLVqOLibiz3FCxQauA8hBveVzpv4HUANnZ
mNQ1QFrb4h1i7DMtu5UZLrNPj0KaIAzRnWU3RegGfVJ3hZca1dmT9YzcBe0+Q/xWwTd5uMsT769k
h0S9tuxmrKDFEW7+5qG3uiOwT/lenA1Wnh+a1jO4PKPtd7wQidFKnqTSvk+dBqLQ/aRqn6ZFh45f
rcilfSpIlrp/cDTGMxdCrl9Te1en73l3GNsTYxqtrJ2dy3i7MP9qoamHbRcZ2H7/Oc9wZYc32uV7
i00YsioZGMSRsCKC9D/sdRvGnEbTwyDJbN9/yRPSKbom1u4R4PIi52/jxJSsQ+i7052E6w2go+S1
N8Lrl+jCSsUEnPN6z04Ci22fMtV70INSslNlHO7VpUiEyTRI07zCP8da0ekoINBsjel5KC8KjFXV
mTLSbY5NcdHzPXW38WlvGf3NWf36z1tpNzpwaUGH2fBDNWZCbq2bA3r2GDwdZSOrcMywkS+PQXiq
p1DIUWFgIkOHpSUixxmWN4C8RbqoNxgkTqwHLbjGyFXWhj0Act0fSoryQoVUHjKCeO1I0dW7LTEz
UOZX3n30Bl5JKaal/6wb/TxmSv1Vzp4lWLGiOR33RM9C0vNNHCDAvXhyTXvEL+65pqFzQyGRwlID
mr0R5IQfEpdDK3eVSo5fBqUjfWrlr0y5ZMVbDSxNr1ZHYGqPPw+WIESmS/YN6YsgvDKSrTy40dJm
1GPAqF/r/Jx3zpifLfOUI9fO2PQ5ElXtbAaKfcpNqEGDzxKX7NgRPMYoRXY+hukAZHlKqrBpqL5U
UnGx0Au5IJR700jUTFDY6LWDatxXmj/xlItt8J4W8gpceDhOsBxxIWHL8Hn7wUUnJ0VsDS8Ws6+K
5wCuoteoEZc1h4hNx53Gn4r6IFihlTaxQYNGivQIPjb9dijk2DD1RIUcZUCmIoJmBH2rLIKWlrvy
lHzZDRQdhfVF6OBrqjuAAAKTkWUT0Hy4Eb4BscFq4VEQf8C9u7vCWdqRqQLu6aaddwVbom6rZNsb
mj0do7tzaqt+azKZhBWKqiJcePKibnl73EmXly/VRCRuJJM0pQeJlq+3OobN3ZHec3cPiiFSFMIZ
tEPWn1bSxbSZLo73Dwlr7Ob2AxvkSM4hrK2MkJaWyScSW0Mt0gaAm/Nq2vDWDQ/M9JOsntVXZgiW
LIoD2rXCHsbLjUB7V37YQsoRa62JFFHezwlZu8XptjrJNwAw4dCATSntyQjRKY93fF1ObCGmd5xu
MK7A3mPHaj1fjHfJR+Ap7wdiZKpDTSb4Qb2yH+g/yeEZY2/+ZWaYz+ipfmaUPylppG8acYulu1je
AjOKzLuL7TQukxb4JTFUdLhgSsCytqO5+aJzMShCc5nh916/ldl+vB076RelL2QyC7d+C+a1yzWm
bW8NEYOJ+Z/dlfUknIF+mARZBpKUIISt8Lvp6K5+YJqfDz5SLVD/1e5GinfhPQxwlB2iu4dNwWg9
P6ZNmtLMgRmbBRLe5LPLmRgakJRLEQSpiBqmgi03eEwyNBVsBA6ZiyVn407H0j7fh1DuDjPCQ8QG
iPHXcxEyBwDBMm/ORcRWP5aAorfA8qbsTZbHc8uiD2+h2jF7y2+x6YDqso6yvuevLdk5/DNhv2i6
QuR+Q7FB8nUZSIsPSxHVxsqhYGt2xX0tcyNyPML9Gzdr3iWPA4xeJOH9h405RO9Cf+Py0ItH1QtJ
6auAQ8O5w8Riw5L4fGaWR2izaYh0hDwPgkzHLcaSIwMPv78sPNepD9RLJ72Vj8jvM5uyp9IO5bLv
sRhZLvH4UmZne9pRXNAHo46EoliP4VC5NqSwiYfXzyD1pqTn/Sw1up96bzdfOD8MGO4+hDVFYsB+
8hBiw+BrSaVfopQIyiXsgflY1noKEkpBI3EpEmXuaetz6nfJhflo9juDkUQqUs7CsZHlCOoHY1m/
VmyDiXMDR9PYIXfsBaBdKoJeiX8B7A55ciw+xcTZYWHrtZ3YlsiAuYPJZd2kOKvkxxmN92r/qJ4b
HItNMFM2YuCa1K5bDf2BjY5MPt+MN11+Fm1v4lcVIX2+TzUwC22Lcs98QodNgiv5YUkfCe/PCQz6
ZRpfC3SA2dNkheovd8xMVzA+ivs/A/SLo7//Y+LUzY+CTby8whfm/twTwK1QOSQYJAzCXcUz60AD
Bchp/ZtNGd5HiALjeiwiCzOZG7oDi3SqXL0O9UeDRRbthl4LmY8GJtAWsfaufdVRAcjrSSBXm6I7
YoHKetjpB+hO1GQNgQd81IRDRpM6sv3c40DNR6hYrZm8lAyO+4EGqwlb1NXroP1ahv1kUSLD5i93
qs2uRCXKUcWPcR+mEpRjhoI1ts5wP2WTHshscRuURX36vvT2ejVEM0SOOy0qhe/esAbVI8k4rVYv
BtM/z/GYvqtsBlHaS1tr2C+DDThySR74bNlwCZ6Zi+fFBepIDVSDCBYA/TyuY46J2uil6Ya+csyW
i3WYWb0KBnWbr3x2ryAloGAr8FNo2EL3Ugd2hokaGC//oyjQ+8MNO18B5F0gRZXd9k7ULx6u6e0n
Oab5VwVhNn7sf3nrrnfz7EgEddqyvQQ2Y5WgerbpzA2/ceVBuulZ4Co0MVXh4kA4mh+q+fFInjrM
beSvm7mnnoIBYeLrYO67/silqPO9ObXrTHJaZmw4fPZOqa8shridzMxzoqvavDbY8WM3riA6g2+I
l2Pmdobb/YttH3oY1notQU/aZ1z8eXOPILk7/PRYiktrM0LIok4tqgsg0wyTXXzGkpF4+kozpn+c
V1xuldOZkl84bBQ2FBPm8k2RE6fv4Ftlja2XU9Mu43Dj9yUpnWWCl5VwW5+bmk7XVsdXY9kA3lEf
ydCY+WCcQMZQxd6tHkkNZfuWiGYZhA/NwPXghhyIU6OI0OWZ6Sj1DIyysJmtuS/ycLLZiWrUTwmz
dC9hOzUADBsl/CrwhPG3bcGtvnNmlzT9t4qpbJAmZKeZ5XkMs4plY6OwT6T7S/6k7NYTGGf3Icfv
2XDQC5AGdGPddjWGioJZ/xSmt3CFB7zNURwWdVu3WNx45ZPy7/ZewwfyuToIXRgC03OphxOFnjWG
7OLxulLpspbYow94NHQf4hsYsKkrUVDeRl/B9HVtMUB5SVdUm+FfMp4MPjcNEcbo+ueCXfFaXVzs
iSaY36pffTCxS84G2+yp/qQZ+SihjLfgzNRB1eVxDocMv0eo1NN7wpZutjarNOHwHNqcR0Q81jul
OTLSb2p4jRAY9C9zkG/Nb9O3Sf0dPG3ad4CcJvUYxUmTvTT/OrLMKporVGi0cZLiTV/cugmQJE8E
onp3tFOxa4OyqSfJRikBJCKP/mPaT/By3Gu9/FsxrAHP2YuKQQa6ScsUDzq4cPPz9Hjh+kwQnf0M
dLh35PxMWTmv6QBK6yfAPFDbOftUsE1fgU+4S3O9IQA2yTR5itERgdTr+NAwdliChrBUHbPfgCLm
q42++JKxJdAYiAjM0IDSWwgGTEKviMYNxkF9xI2rwBRIjpp25fg9oLgg1Mb4zElGoMQcIwpz3ca2
InF4qgqTUB2vux/YnKZis+JLQ0jvHSLBUl6GFDyII3lsJMa0zDhmUhyP94L9Nfoy7BNtwFYYxesa
jQYALJKpXQoAVOb4+bELOgPlmtp1qi7gTTK8t5V1yvoooXGKD+qZaFL/jln6cF32JTHT4Ebc7E3G
lcMyHevP+ql9unuZ/993cZ7mK+KWXYjSR9wpcVq/8+fBbwgzVdq7/BxnT3e4ip8Z/8SHiJ+LP52j
guxD+nVLV7mKAxCv4+MZxOJ9TIJ4zNwpT2Cn+NTuhTKWng1/MNzfaRjv//c10FgZWcGKLL5VYAXa
hnbTxgjySHi7SwEdjU0dybjl81ub6nOEvOmDxPHZ8HKx5Z9DDFyFej5EqI7y3UKOBgsZq1ThPIuJ
+o1eyb9Oxqo01QId+o5okYqPSg9ZNG1aJLKtr30shKuh4Q2E2pedawAkx8vvfAKGlXwGmjsfiCmq
n7A35Zkt3duP6jefsm+g6iOufPbjY3rI+X9we6zaFY8bXJ8YkYQc6LuFXHpytgmul90N0icc4EU3
5DRTcb9XF8wEQcQhEvTPyd/vjLsb2enKRiaVCno0R9STUWAEVQi5Bwt5+tuECCD2DtoQViV/4Brj
AYz9vrpRfOHAVmAsh8CNnwMHzSTSE2IQikQrc6P5slDjY1wm+dIOAsCfo22IByzFsbiCnKOwxsXe
l7GDrbMn4hN5mr3sF5nhv7nexLDHsCl0K2Rj4Aw3Z47G43CoEJBwN4XLPdDPW32SgunX2Njf4pKL
Oy3ubM7NJwsxhAAXigExi4t4wiGf4WSRE8Aulp8sDBIVo2OILnwOSXwMxxUHXUVxIMIzsJP1VU/2
0HJi6RuWyTuHva0YsiJzYmZoiFcIk3y+xluYZZVdGiNz8Wg74Q8O24H8oEhGDLkSCQDioSHhxJei
G0EPMip+fkikTsOTQPuhJHkld2VXnIkFiuPkxGvG0UBgZEVgbYf6FU5hQClECf43phmkp/bUHjGQ
xiEOTmiDORyy0mjmkBCdcLMeETgf90QmuUMM14dXnesn8SiLw8aimJsCAosZHU4tEVYFEa5KjD5O
aRMHkKZ2Pcy0eIuPJwyf/49VGwYVD6wjhp7K9VM5MfFY6j4mm/qOxgvfEDOBIP61x+4yCQNhEUEi
QiAw1wtlL8bHBQLfpsJpXjxUYu9nBnxc2HyKx0N8Jw0YPwajqNkx+rQf9KfVR3OuPgBoinP7d0dx
2eGplhmq/z2P4i7TEjxg0ukOB47PJdWEhxdrT+zrZCTxVvzJ0L2t7xHBNRDoPVDiKDkIUbqwIgBt
xWun2eGq+ohEjAquXLsC/z1xrNL33y/xXeu7Q1xfRDkJmYqrubmnY/201nycmf7eSfxQ3bAV5aPs
vYj24Olg1kPoESCqrTDTZxAw+JkiuVD/hSAIRz7I3n+fmx/otr1ovuGjhoGU81twJUaOsCDUprzA
224YqQ0fhyHf35nBDuFYMS/jVx6RLD5cmAaWPKHMoO5/40Hf2MH9pwZO/vsdjk7diBMUVk5inIhv
x38+OWzGOZNHBAPLDvTfgQfbZkiwx4zYGIqP5Et+R4yTmM4KlTHY5/reuoodSpho7imTcPbkrcVr
xJEi+WM08o8kxEr1gFsVjlV2MOwwDGCcquhcxckXEdj5ZxXhYsDX4n94GHBCKVdA6FseuBniiiJi
kR5/d0j8MN6TDQXui42hyHQRN0z8AWLmHHDUw9oTn0Plh4cjWH6IIbkFyByYbrANEd6MXPkPkaoX
fwqrdViQ3DIRc8Bd+r/t4bxhI4yWl42feEvcFXnemDDYe/9SBnOTmSr5eFoJWM4ynyu8mLfBLhxU
AF8bFhK8HRkI7GnEE0cYBn7/4snDqJC1peWHOIEzaYhoF7Bm4ayu/AjjxT+bTe6IiL/aE6BEVJiC
cdOMmVO/6d7B1QJxqOIPomQOnReSGyVcjIRtEG9ES5WJQZxrGtE5sI4q/0BsyuTBdWAGWXExVmFD
0gd27sxO4tXiDFa7Es8WEff2Z3/EUWJQw6kI8xPi43Z/KSKcYLsVkUjCyZy/T8K3HO9euiacNkDH
n3M88yGEZ+yiMWImlAga+om5zxEu85yzsJjh8okMoxUmEYQ1cdfbF5mR3zAKqqj/HHbZAVwfD68w
DvazZ+IMIiZs8YCKdWfY9YwbfcNdujOQsdoThsEfzfcqnIq/KUAMAj4FOWMoLhtfUMAbwsVd3Ceu
FufKN/mPs+XeidwhwRTlZuC+j7+csEvHyEW48YgrJQe3X56xX4AtRqB4XDhsRgeDVEwqt0NMPBZD
RLjT8MkMneQgfvBgTPM3Aw/s5h4ZZIMN33+/8ndLmPTmE/2l4lsOkCqCdnCTxg20YtTmIj4o+8Wo
s+eVtKo2Kgw/PrKJkAvmB6jUVcQ2iqcMRzi6B3+XR/wCSuFDwxQnLq9IGhQHg3+MeMQbDhguIhcZ
JJsHVjzsBvpyK8RXGMOMNqAvtM73E2tRjXcLG76wisRTXOBNg/TFhQEunKPwCsVGiidDPIWsImKS
5Ufia85UTCrFjpsALxA/cp6Yv08X0+riA6QwkzCpcb9nPCm5kvoG0SRhTBueYN5IXOI/VxNmkW6X
ntITHFe+89/cJd5aTAlc8B0dkv+e00XvvLjY0gL6mz9S7kIDjVGMbGGuKv6+/dLg+/+tq6JpdwsN
RpLN5Ep/C9kVHzLt2NGIeSs/4Cn7NxmCunGLKz5RnBsWrJwg/+BLruh/sVLcFzFbiQt9+xQjGgCP
14h5k6tW8oZiclsd6arTl5HC7JeRAmYJB/kgnlGanlgg0vIOkl9Rgnbvc1B8N99cN94YP9lmDaYl
JkxQTnGQMfdM84V/pe5pbhaCSlMBKG4XycJtZ6d73Un22oviKm5BeWNzgbMDuOz4S3Qcj9J/p61u
sKbDXY5pVZwf095I4pAcNN/51sIYTsyiq1A5/k03TF9ifUVRx63QfDHssBcg1Lw9I3Ryck/1WCFZ
x8RgoZba3Lb1OcNcQ9TlC2lS8DkOOdHbyGqDbAOB4STMZ8rgRntgr4V4YbK4ztcsAQVxwcvqc9cR
CQTJkN6cp06wjgCsnbJ3S9OdaRS4DV2AdE0Ho3MKV/0H/LHyloyvAQjRHRRHTQ/iu1teoYtpKx9x
N3RoxTHCEpcbYj3tsFaPUheWJE14YLtwGPE64Gr2pYe+BJfRL2uLyuiOiTbvEvPcuWb/rMmgre74
jtVIMe/k8kKUewfIDB/eladn65UX1uMFUVWyVVq3bxyOckYkcS4rP7r7xVEFNKKwwoLzX76RNUSh
pAmWxMATvL6jvpgPxTugKeDYzQEZgNXbOKmTmp70hqwYVQci3Kpa4wIl4bSahRZicgBWdCaRMB2M
0HYnQH79/En/2Ea5yjtceIwN/4PuTUE7caf0b6Ivvy5OBZYe/cOppq1aBNnkvtUvGtwIxTW+LTvS
8VzB07LSAefl1k+aQ50IMS9djdy/hShxbu16xnNU3yhv1g2W7M56Q0iVot24JmG9smlmISoP5sX5
YPHXVsH8ojpjcuZFTdQ9W3e0xy0S8GCPDmtAMqTs6QPbGZ5GzFQGdrHem0l3PXXe8Dk2mHbU2QHr
nlZreXaU70Z7MeeP8vHUKgGzB3eCR6n+zV4GutnUHuru/oBK9NS5E4wxefbss/RkMqOu/REzU3Wj
O110N72O9Gffuu+WN+27/00OPVaT+PBOPpoTREIJBC/du1PpCQPbHVYgBh4eMCTYoOaCQ+bdDjjE
ijlXU3dm/lvTheRYAPpbb/DH7MmWzyoE+ZeHFYFS9/k/nQd+9vAu68G/emiWb+UqcSqEpP/y7rPm
eXwYX8vPDKKOvVmagL4Cpemb6aQuNOEgxK3cYjrEmp8QbEkf54PuZ/cu2Rouop7xzF/1dIlXWOAp
GjbmCbowB8dTrNCUAfeQfJ3pH3CssUR5oIqRt3H3y7KdKx7+rIni8Qs1PZPeFyvjSL1h9WQtyiV9
DgJ/G4J0iOq7fa3SE/4pVGr6pQ6L+U2dLxkuHA+nxwHSJv+O6qDOzg2E1Tscm3cTWnbsmcIgYMbc
3oZ/Cz8Ib0XYM7dvfOmNk6zvH6SPb3ssndfIoGB+uB3w7Na6bfMYQahPdjL9QmSq98C8pNV1mgKr
PardaVF8dfpOu2OKGIpX0U7njOMLLXp+54EvG33zlZte7Ytx92b1EwOFcre0hgMCfTv+2MgohC/N
QK0EE5wR4cmVF/MSDvEGEICn9Kh4BPRepvuB96OtO2LvxkmC+g2Y+idlhzH2ni4+1J+m3N1o+XLM
WGcwr007xIrVFRgMgJCeEzKblqT1DOkH0Hh6zdXPEKc5tHsGIDx5SuMP2HH5pRinH+Md/kP/Crr0
CCTLo09LAgcVTB2AwD6uIJclfADFwyoCUPi+x7hB1kJ+A9EMLCWgdROCbEtmz7g+b/X+18b4IEwQ
/DzYHALeE6ANMfY0JRuaVsUdE/n03yOAw/TD0Q/cblhCfMTPmQRVPLNipPLgT/r6bOFKbXn86O8d
OEDep6L85UiIt4lA1mcw7LM5/IsvUq9v7xKBKzDkjH1Z1I5FBZQMv8WIKx9zMHLPpvdWkDTqKeao
ezjeqMVp0g94LdJ9sqDSIKIelMeuyxINfcIdPLFYAD5oatoV9s3X+yjTFLLPCxcJ13eLdxxRKozC
w4IDKyYyYaxh19T9egBMVgv0kdpnAdNbQjaOdz9T2SOlcdK6sYa1PMxmOvkkgkpM7ABnWOXor+mZ
OIaHPhJHCWvfpTFt3cA6b7NTAsSnGxDALTi4yFJfSUVg47n2VIDpZ1t6sJ9nWsyjuUJ5REouzWA9
D9KzDYWAhu7HTNUJt1o0rJmEhsxryJKa78ekCmd4b+SvISW3NhAMsqdRgyQw0OLB3odziaeX4bo1
8/1Lq3/yvQq2l3yRv4Yaude0Hy1Q4O1jtTszwM5J55xBiyGekNwlC0B5JDXHU79WSbQtn1KvMx36
6eMW/zBQ7Kx7oln/BAbJ2uu80AdgLAs2UBreLIaYcFx0XupOcm5V9FL7WxyYSPhkVDrzyheiUrg6
wwEseVseGwPawoY+07SgpnOHy+Mqw3vBOgW0/q36gGlnwh6Ba7+23AGoAWc3jClLEXcrw3tt0JfA
C6ZwKs40UXUKndeXhKPUX5kQIERfpdtPLF+IJMmOhD2Bjv7kj2coBHm+L62PRug5zxbuE9jicFpp
9tJxfPTAa1YbIHKOA9pAfntfltY5NLwjDmjVJ5deHUZslFSHnk0N1xZX8ml9p9xjedHqa9kfmCIk
aimO8PpbBPlTQicUjlLytcxrDRicdeyb18brU+KM2BOfYpQaD2OtXbcQXeg0bPXXYYxoytSqAM07
ZmSA20O+uGRiy2sLPZ2+btZwcdbDfKaw+UQ90WeX6hFClU5OE6thgxoUhcWG+vQAcyxVN9VLAdFI
3RnXpw0oP12qWNB6t92/8Wiwm7okJKqsr3Su0A6vKzkE56wjBC9N4ndlQD6tsofqjwZRzC3r/g3t
Rdu4eIbskDjaALvMGW69yRCi0IALGAjDHGmBkCtJ+PkElFpv/XfV++ZJAyK31jjdAOoX3z1ahKOV
uzEGCs8GYKDX+zBUcUhxkVWUDvLMLCo+k1MBbm8QqqVzZVyNt1yuqttSxjjS+VXZQPdlLq/i7dH8
SRVPRon/jPXDm4lk7ln6vMWXHnPBc/uGwAYBm+Zd4XeSI3JAZicRpITCe8Gc5XCr9gmu8FyTvwv9
sa3OWxOCkerxKBTeFtbP+IO6nxSwisBSs0QipfzRQ9IIP/80ukEkTaMVKluPwgH3DaD2xr1HWF4D
NBoje8rhrf+FTJK2nkRzXg+k6U15jz0mT+hLUA3XUNcpsJ+RHCBcxQqzDtRqA1ln+6CtF+Ut9i1r
EvJYWNhUc/2dZniXY0KgDLyvn9k/YO4P8cCOXGs93kNU8jL4Ie4wUxxh4dLtOvf4BsRhAx5OdjDl
7+XDfWFNVj8b1g1rt1hBQqlkhrK8gb9P5OFw/oFSRNKmtu+xCUYQBxlp2emv25YjJpCSFBFslFkT
TRK0IYzZ61Fy81Q81Kb5cntTCSkEK32nXypRomAlsMO7Rxi19thO4GTh/BBZ0lx7/WpMEF3WiEYn
wvcqv7vSDqLJd8uOBF0utifGfulILksQYkODhJ0vGi7vAG/we9IzwYGOxKq+pefJesVvbYT/MjD5
EMXWuRjf/0fYeS23bm7Z+lV27etmNREJnDp9LojMJDFIonjDUiKYMwkST3++Adpd28su2yppyWJC
+P8ZxxjzvGVSEER1AMXP5Nw42jcvb4ZAzKj91zXIElEMXud+OgVIFERnmPPEdFP0i2zmHKd0UrFF
czI+lIgp8kFhar68nLIdxN0AdfNJ7TWH8hhcAcSG5hAQWV+l/cV3nUD51lwcWou7Zj6avQOgTXie
RrwmmS5m5U17xY9W1OAX9NE2Q3UJgshlzgLsrmbefK5BMHISFCNXidFbzV8KxJFhdgOzDLa9U6ex
bJ1C5iacBn7/zfzCFtxm3td23bqEDQRlkbWEHEI8m2y8dPWcI/Y/uqPu87W50vdtbl+px1Mifofz
/EJh/0TJ5I3SSD2aA+d+Op4TYCllQWyf4h1YnGCed5A1kbPZBD7q9gmTI+hBodECowhSSutodUov
yQf3yXrbNT6vXuwP7KDePbjN+cg5k+kf3agcgbnZfTB0AQH3I4eTWmwx0B9Oc8sIs9G1huMPoH6d
aK1gpPJmCtXzEN3icmxPiDUopdwIGHfN1rhV5gMkx8th0CKoYIeWHTryp/ayg7qzDYM3ABkDSKTU
ICXfQEAomk6Ai1wYP+5A75sHzDUJHIIKQqxNMxoDlWK70dRlyNw3IOjRAhH32rRlfZEjgJmhW/w5
5XrR0cMsWHZ4+eTmaszn9qd+ChYhQLz6vsVfFtTW3/jxMcbxgCngZ73Nun6aGp+LQ0Svn74+eM7y
3oJAONo2Ox2A6ceohrBRB4jpLpynLMSe1wxQybGRaAmPg3PPygObVtGH2dy28FH4ESYrN4tPQAvs
w+HliXvqL9OSWToRRtzveqyWdVp0jq8oEmyjfW95Q5UNp3ruF3gJKKEjMtdP9nt6fN1kW9pfyE6+
LttH6BARcJm+93k/BzSQXMbFHWhSCAoRcmb5GAbl6VmOXRNbkQOkrMFe/2S4WS8HBTD9YMrDiRGc
yQ38DE0KBJuYn7YcudPhlmHyeVxQM0bvo8IONYDWuGNGnoyulPg4tMBrAeAxOgW3AEnjeD2qcyLR
9WuKrl6T3J3Pg/72fO4aO3QuKLGSXGTkyZsPxj6RRG8NKP2v2/j+ca+n3uoNbQFuJRWkVflEXQbW
Lm1Buo27Z4/JZ8BqzMn5AMy212gk3LCO8XzeBachlCivt3ibk2YiP8VbmfAZwa4eGfViAJX6QckA
DdB6cr5ROqlLKoQw1kPDnx2D4Pa2u8Ew/VB3XH2yEueoUQ+Z7RSV4+nEeLK792OY1MfHOypD2fIN
Upp5ayEO22g2enZoPtlPqzI2CqZgvd4NAhAGhjTndILf0GCdDueDFZFLcCXCvjfz7+2s09yN8aMI
T7w0Pp1PAra8g9IqNbRDCN3jjGqK393icfzmCa36sjtfN28F/PVod46O9ZQ+67wW1VHk9Xv8csoT
b+y/Hp4w32iH7g5DqRlsUdMI1ka7lSNBS+ebStIzIjdMHLy8e3CewGKS4Ez352ogrkvLqva+TZY2
IxAjfBedfxM8wxwyTn85iV5NglIzAtcBGmV/CQEibyE+Y+4vb/TiNlzCJpw65AtRfggOCKKSGZ8i
yEZEB3sIYLdw8QyxFZ7MOZ5v3gygYEa4bEYMcPtoFCGwb+sewRpy+tdG6My7HgWxXg3CHyI3J/QN
Bpe5rk3wtqxF9x30o8T7OmR3SgpwzEDRvZ4/QEDM2JoNsH/Ior3WR8fuvQ16CbYdW6E+f2fyDxrz
qCvg4uYMA/IRiendB+AWwxzVmkZYnhOLQuTXLqq1z5DQ4ldcL2O+GIZ5DClPtWtjdxrNTdh2A/Aq
JeRaIhN2yJVTpSrhP3n3rA3i/wUAF0NC7+EB5DwWgZvtJKRN3jLAseHEVvXBgob8AYqJ+VnUgjUj
a0hfIqy82V4wHyZA6/V6b5VMX54AM0SUobYKT1S0MhkWAs+crBiIVbh5PsREvYg5ACNiPC6lqGtq
PZNlntCOYkKSzA95Ct5zcEpx79RInylaI0U1RM5947SubgfdE+oazI49ttaXvmc+4VDcogOg8VGN
F4nBPyfA5a+bpxttw2tEJnt/g3rBHIP+2Wb4GqXsIqLofIh20fwnH/ZZF3XGRvh+s0bTEmVzc0RJ
iAMEM7dYxmfelFEi47qhYUQ7YteBVKZv7FJ/BHcGG3qd7U5Z3Qrcr6sbnpvn1qa7QnMytNrkVw4w
ORx5o0HQSB2GheJSf2uEpxA6C7rF5/T0Q7nPGdgj5IUZaoiWSJPYaDafOSXXD9UQhDyhrzDlhVsZ
7NgNjN4ILmARn40B6ThPWCWLlz21+Gy6xnpGl+lnTk7shfV52749jy/ziedSSRpifouCwkr3Dgy8
hoRr2y47yDEy3/WcnJbhgKGYGaGCNWB/RzcvWI0uTDyRXtGieX2F+GCsslo99ZPrx/7wDDUc2voU
JFti3p7ZDVE/pdiQ2eHpq/6+pB1ItHSJb32KZX0H2VrYbR1SizM+OrxTM1wD4ALOOls8g22NCEhQ
sjl1jD2sbigzAdo85jaeprvxsUyJyMmKvHeyAPLFH3YCKqgwtzpouJNc5ODWo2kMMRSZhy6C1qtk
+ba7xbtbYg2uXK7IzOBVX51WHSKGSC5PVwqGvVVCZ52vmY9iUbNlgIL/KkgU7ihcwijp3tl+PvNJ
r2RdJGA4xAmMzjgfrSgzx6Sp2xd0K7iVoBKuCSjdidG6psyPCTpI3uZNUmbhAC06fBcm5mHINVV8
EZ8nU7zBWy2DWLXsbZkjGJb75qzIztHJbEbbPhIYidUAJ3PrrhiZllB7uJcxoQzUQwNB6UNwpqON
VwEPN8b7R/DCYCC5EQilcp0AJCw0eSOhs/PtAX/qH3/E7yJgoGe/CCGToFRvqV4GbAVGWVoPi862
N1WRCNbuKjwirta6dt32cLPPDLe3nnj3DnIXnwZp+IAJa24P07HsEppy40FrD8jZsDuJ812+z0F9
AfGKMQqnRmtGZ3DE6DVG3YHNpumv4QFUhOlERadPmIVt2041W5ctCWhqRQKJcViA3ke0FA5aF63O
zREiqjkAcYPX6i8oJRDqHvuA/ert88sGmFE58aiuxmTQiExTqJRt8RgRETZsRv0yFqIWcERztGYB
dyWgSw/fKC0wm5wCBnmVBzZzaLfz8eaSwrUCrlBEhdecrahyvS+uiEZHeTw9YaCuL+QSx6C4xlBV
TPqM9pP/PAOCWIh1wUe+0d1kqK7RJAEPN1IUIrZE+S5/ZToj8ruMlt+Q2JCMXY8vSikdlM7OwdWM
KYw571TO+q4iAlAlT5fPPnDNRbyCdvNK/L4A4BaiAmIBbENtYdrLF9G+NQTbbdfBWECvRlHls/DT
AkWrK3EteLz4cm2RjjJPk2ArdN6hNt3TkgNIj8Lxl+vo+gIaBQi6/8xs0nq0D1oUlHJwm/woUUXh
s+iMTj+uAMP3VAroXzAfC5sJIYaxVzMKaKBCMMMalThYBrXvWWMB/H/a21AQQwCc7ZnNdtNg2b3e
k8XQhELMGpwChW42RruUcfUYWtAoSE1cAuNG+xWWc0jRldnQlFFT2loIkC1PyRNXlR4vPcxt13yb
R1Qzgcwt8PUQD5pP8JphDqwZaUsglyOxgE4hj3TRVlgFlJibQpqYXWi7kHApVPLm8xV7ooCYTgC8
fpouAPKwWVMS/cQZQYIjJWHN1qg1ctNXT2N8IzGoT8JBhMyYUfS5M6gJQF06JsAeClA8+k4eNH+h
XDwRsgY0IhkTLoDk6PkydFG5Ja1lTGRymElt8Vz7KgLGYdK5sxiR6LcK//koeD9VWbt7ZJ7CARVo
FWovCHtJsSq8A0g16ZUxCA7cAuzbbv7NUHEr8ppcEYTH3v79r//+f//36/Z/8p/d8259z3fbf20v
m+fdYns+/c+/Le/f/9o//px9/8+/Xcd1bN/jP8O3nIbp1w0e//oYLLY5zzb+y1o3Lqeae769kIUS
SZxOsSNt4PRsQHcdzWst585+DiymeC5jF0AVObu5Hdx3Hc9+NheMHEaGIt5BUiYK9QPrFhxNcOAd
x3kGRQ7iEh40D/kIm8KzNFRMIxMwLtHfn4ep4/z1PHzXto16wzNcv+H+8TzWq51re5Z/fXH7i/T+
etHgg+2bz2yJbiNaBNeokdSJEDsa6bL7PHySoG0+//4YLH3Gn46hYZieyZW0+OWPx7CzpyvTOxjX
F2vYeLIDL0TGs2AYxnHsP9HUivIJwi2pG7rhAHUS5jLU3xkq8WphVUlYWsBRU3BmCfy4mPWd/f3R
GX95hTzD8euuU/c8+5ejy+391Fuf8hOlw+Q2fTF2E39vgE2d3axLdNF+vv94LsIoFHH+/qP/+sL8
x0dbf7ww9aKwDXfBhUGUm9IsjftzRmdmsOg24nObIQ1A3uCI9H6+/MgP8DxMzmBSSf/SofyZ2W/+
844xQQwienbeF8d/ODqz8Ve3jQvimo7vOY79y9LZNk5e6V7L22g7Rv8XZHjSvcXMwwzvZdNApKRJ
CxvN1e6W5hDNqGieIqIY7psv79vo8rxd/cPxGH+1JX3f8DiYhmmxL/94tYzjzaivl7SREdskTyaS
eIYZmO2p8BNCAldFfoH2BSXv5tltAqo5JLvGPxyEafh/uipO3TQ5iHrDbRjWr4bBvkwd31zXi+c9
rbmGAa7Zu3Unm3u4bnw0Nqg+i966nAYOkk4AGCgPv9cXre2h1VitkxPTkZuXNcEoZvVIML7apLBm
dgi7FUZQXtAgpMlxpHl7WK1hvPkoFBwhNuXBlIkXfmO22LfrRveysymoIcHaGFqkcw5VS4PYnyGn
NpiKs/l5WX7fzu1i8X2+A26nsb1bfXlzIFj00tantrN4Ms7PRR6aNFvzcFdLl3ayKNqn5WRNaSoH
cOKRAPQOzsBjrNQlPq4YUToqy8+D3VuZ8W4VLY/JHZQUM4/ILdA/WaJajlgTnGAKc6HLpJsNNLxg
iacBHuv1dzuqhp+X+9ei1l5bw9W5d1mOjsxlgMpgpZBE5nVG0MA0ysHtJjcG+NFdOgWekyCdclo/
1VAQRyG0yACo+0W3Bm8EcQHY5IgGPuEp6jYgrpZJYEXNTViH3jUfnpiUa4GJC6k44aCZ04FE3dlq
W4uevcjxpABNCj+uzfvFzst2h/fazWuVN3hO6yW3CEmaYAklGgkJVI1sHHVzO0GUEfET62NeNul4
UozCuZYMx/jBL9PMI86kKUlEhSwUKwHigAMFywu323BzaYJDd3YdY5nYfCptijxbm21n/n0ldV8l
cEIpuu+KGPItdVYId1RZUcD1dy/nvGVampdS1lLosQYwAsbYFykdIgmKsOH8dLqJGz/A+zcg3QHX
GO2tSWYfouT+D2bLkl36o0F36pZjug3HMx3TcX+xW+vr3cwbV7sYARlMdtE5Pn4B+aEQxf+CJsyO
Y9pHV7C3Xh/qRWbyRxPc3hLEl5mYAGc0atkE6bRo1Xr4SsGUE/t7/bb+1L9LdCBSAHLtRmRnzAOi
J49ce+qiTtc8p/riNW0PRDA0BOYNrZLpN0zdowZHsaUS8shbugE6zE+GYl3b8GraG5QubqmXedkm
0aMlrMFmSWq7Q2uWUUccC6XVZBXBqkqEuGGKbPPyot8NEDhlanwy2yM+9BmplOhT507ihtd0Hp+S
LYMQnI4FCrboGeFpYAFBEoxrMbgHCGcI6OQh+o6MA6gxgao1p9RNPJ4iXBKybhwO6zNiUEDCzIYB
5bSuTQmriAvQ8k5if91jJW4r1P1Bft8iH7i48N5OUo83YPc3mf11nempVus2ayR6+uUYvgEpieEf
x4Cm6/zSSNBI9sZmhR03Y33dXmmzggM3CUb3zXefNxScfPtxe0VENjoHZw2JAbf7QEkLvAlOE7Tm
MmFeH6if6EDEv2o0LxAVy+ExdiMhJ4luQV3mn1BGNV8QxeaE/IQyuEDAZkoNChC23uoYm10KQsJM
ggZNLm1mXWcgF2ix8DH61h/0zAuzrIGKKgQg4xBkFFoC8ESHMZV0E4VTPKXzZI4EBMLY/KZB4wKN
CcTqUhT5+21gN/4cOfxxG9h/dEhFeT5drOXiNtqA7ktUY1lSgg4Zdk/2ClyMgbzgdPMPgLcbEDNC
xC0BlAHNtMUS6MMjBQ3Gr1v2zIKZ0wz7nT8LxXkEJCbwXu1pzUPGsD7R2HQ3WjEQc54smW/YqM4I
9ZvIAdQKkhVYOSAozre6Ct1DCmU24Yryk0zHQRe1xuBt/uedi8TEQT1RPwVh5YXx9gufeoy3Y95n
AtAtdl8Q7Yk3jKC7AxhGCZmp8LuIVBJgEPBLIX3RWefJZnKOta2hPveF/kWAF1SjTt1Mbl/CBOqs
hQaVCZBJeFwLE/1hGIk8su3c8ecworJpH6IFwENBWFc9oQO1f2yMh812MWd6LpUWTpUhnuDj59Az
tKa0PlgW30gExmdINyQ3QIlBDfP+R/DpJzbYrktAgOp7cGvrl1s1RejysgWip31usPuN9gHiPgDP
W3vKdK4bU9KYageSDw3idBuvGbLOr8v4ljLf+2PeO2SI3rG9/MSvqDUOe9SAXuNAraj7TaRSMnxF
gkjahX/KVhFvOgUDvujfwj8xYMNY1bf+T3wU7f+cf4H0w+YRo2c/u7X0+63VmFgJeKAM6meGns8i
87uwi/U3K0FKMAaBhiQWDeRIo+xOvFeeNSaP5+t1N8jSmXg04ojMe05SxDogHZYOg7QZqs4+cjgE
SlqxzDK2ky/ZTBcahpc9TBTVifECa6q/AG6JnAkEH074GBktTBSfYcA4sVqbzqrioTAYnnLUXhY9
RabOHOqjGK7N9DgMfOjwMHVDaOsDBwO4j+qot1DcmsZ2CLjphXkQ8br5tcLGrT+wUR9Hfu4AznHd
Zdx0Osz7mD0spDuWeYQUAxkDsFYAGwMtnjssI5kR7RYYOZWNkkXQ/hGl59T6e9tgmn8VJlqOaxhG
w/frvmn+0TbkU69+Xfvm7QXPtWiOTxHKloFNG2eOhQ0cYMAgFNeBpD7AzRH0N29jfnsywngZPgEE
BnZLrrRoxvMw69IbDE5ma6w3wEx0eVa8CyiRN8/tLKOH04TBzYw1t73cBGNEoiNwWk3radM0jpHb
bd9nY+DZFMmpdjLRJHq9MBx8zYgRQIJglw0+eTL5PDVHiIAlSYP27jbI4i6A5Fm3ewjiwSq4PyVv
q9H7RxA10WMeuIQ3aNZ33t6QVQxpBLxtm2+oSDlG0kFyoI9KViPpfbTmED1SKwo8SL5pB1HQb9TV
QuS2yPOefJ528Ju3AG8Hs4JxLUkZTL8CK+jRQrjkCZiM5jslwJ18U8+KhsM8XibpyzZqpbM8bPfN
bj/8oE60CT72PZxcrxWk7TahCKyAQMyWeaedtlpRrd/ptVqtPK43Z/326z/c7b+Oh3zHbjTIcKkW
/PFmT5fOdjMt3fnL63hy6xTJopkNfspeQnIdfZihjrrPof79p1pkHH8Vh1lUKhzfcesN4xcHZNq7
y/xaJw4zsdcywIqpAJLGFtjmLYGJH9crhDPcALglMrUPToEA05uezKyJQAF21v+S1dVLgdBXsYvc
UD1CNCpBnoPdvkpyAhSmSDHv0iZDV9ilMEg2IcdiNKLLO2OiRhuQlG+Qz9jIp7EMy/0LmPBHgY0U
/dCHaYdyeY90gOc47H8bLUgfgP/PLslvzTnjQ+dPa5ib2Nvzs09khXZmS2HYKVnGHMuEIYtYnhX2
SV86NpO+AKqEmaadEtD9KJxjfFd6a2+6igMZ4JlcRSEjpyZC1MtdplXCOs2un2KYXVMSHIz9jo/Z
Eu+BSCBWkxNywcB7yR3HI7dl41DE65O7k0uSd5ZTl6fHtb2gQ1fFumd4HPeBybMp7fLBCjoV4xmM
69yGRHy4fV6TMJSqskHbsazRMT7ztR7T6oppyvNu+hvx9fu6elw+uMrDixkzE8NpIs7V+QmnFdyY
DbrkwEkkPzcJOt5cKwWyG0JNRO453GMsb0lo1QWXQwglsolR/ZwnRRtdwpSUFBl47OOJOEywR4Vs
q8850iKMCRiLwaUjIkyAOcKBuZE1cl9AP2BUH55YL6Q5yrxaGFdV0YYap4uNvsensVbEbixrXg5K
Fo05BNvFojq9L9/mb3IQ9gi+Xyx/kCeVV4hufQP/ZiTLD1rLEBeRzyV0VbAqr6tQ9zZ7+FM8hFyp
wQtBFzCWFHeYrN+0ZvW29mj5VhJab2eXKqCWy7ZjGNxwz+opLTHKoCK6Koo4fZ5SwAriInEFIGnA
9/mG1UPZHF3tyW6IqokYfvQRri8PIqR4fvd0EQ4LolXmrHA90MPHt7AedNcYryyno5ss90MzrgrW
xCfIZ0cCq/zNGSkK01VVdAN5arCLborVktr347peICuu6RjwRZAsxiW0tj6sP27V6VOXnAIDh6z3
1sLRMs17NkVXbD/Nq5cqOke6jtuo+5e/Qabiz94LkRwsb9YxE4gz42tJ6KYV7U7m2RUuBTQijEKD
nUESC7EBDGTkgr6vR/oW/wTlCsKyBeQG7Y67eDB2tREUI+qNFcFp0wBL/UJiOaFDIN4JXWTsgcNt
M0c33H9Z3e3GpDExCE8URZWNUImPQqrfv7jxM/s31qUolg/XTkODM/8912At60ZoFWolI+XfytNF
6sGnUjaqpMV4Z/wZoasOTwenDQLtjRxCQbHejGq51nPBlVajT7ef1sAj3IT7FNG0FjPuHHtcKNhW
8FGY66sLQOivmDjvkQt3Nr3lN/JeWFOIPaP9CGmmzp1E0Ma6WtBQQHLxGyE/B6l7BpkqqlaPbIkY
f9MXCGtHgvM721MxvA9tlokSUBoR8iTIoaORaCUDPNVfIVavoyMcUpHIa4m40EZ06nhPd/aIlVxb
2oRTAkb9ixx2gs1WO/Fh4BX4PXJsxaqavazYVC8s4uOMuJY3cYh3dwDrdHQ+/DktN2UHmAKTNHDH
GmY8PSmE1vOZb3tShVrR4u2xOrXWad6xAG7vorhqnSs4U9K2L5rG8M6dsUb2RG+GLjpPvmvL8C/X
vXpbayR2tawSb69xMFKsUf5BxgGnk2unW4MtrYxVtcnuTd0V5SXiQuriwkiI99hN5pFFYkoXhKYK
xBWKyzw1ohNFnmSR1F7KijbvcB0uMXi1MOc67WAbibmlFEU3XrdPu+eRDj1+d6tHQLhwYPIisv03
UamU24h2CisNdwwpFRqf/uLidETpE9NUBKySjxBZTi+HksHz9F1+HcePHSU3ow2rvOscX1h51PM4
BPYaZ6tcTI/ocV5feQICXpa5smkRY8/cStHdy6is6gpE7hhXhdcWcbz45CV/KWIUAzr3Kmeox9p/
m7j2zI7j3ilLr7YU91yW5YztubfcCSjfhHuxhQGmA7pUJgBkJAe1F19lTdYrR/igBMIP0bN1g5Rr
Vr6Qt7GJXDyuszbQOTs+O/DuLKhUpIOcki6F+MoQUrh0U34Ds6mdZHIVRZ19EPE3M5OVxcam+8ai
IZAWOX/6gh0FMH6nSTtvrbEk5JB4ANlR6JCVFdWuq0issFFAt8t88RmsKxHC7q38Q6YNr92hgv/I
fmupmUwp6WP6OQ0tPDFOdUr6KWYcc3ciioTVSnwsapFQsYuckII0URFlT+pVPQ14Fa8VN/e3AKGz
m92+RAEu5qTMrKjOnl0i7qiOTeuNpc2Tla2Lfwi6h+qArqc7kenn/6kK87A8DRrEDA6uCOhyf/J4
Jy4RUJuZLiLQm6wxtmHJEQtxaFTdq2uuMz7HuozyFNpM6841nvb1rEcACWkbGiPBk0isooLrC3uI
NMKqpzXOKqdvIHfAe4uiqTKImI7iOTNqiuk8HEHQ3QxEf34QB/2nI2HYenwmZavca3XFYHAy9ghS
pTHUTVZOh8vTqgfcIsuOJf3fGobeuxzKM1twehXxeD2CmLaYkLpSSO3B5zGyDf7fYIETKnE9VGjS
86ksVW5c11NHq7Wtna2lLgslZurjNi25Pu7EYuTxlVPmTgxYDhOiJ5elo2ASyqZI+HIdcoly2gIm
ExzwN5RwIGkOtWYeFgviDpb/QqR2ogSkMtCOGSC/1T/wUEpx6cRWRTQtBd18vRJnV9HTYUKlRrjH
2q3SEncNxZwbyQlw2XUbH8/VSdkJ9Knk0L+y1WSRtAHFbBTHXL/rFeLXmy2HcEFZgjbkvrp5FNZb
tw49ZwIEC7vFq7hAkDGpwlD2DFcRs7vJMoC0Zo14jf9j/Cd1UyNkRfClkFuWUUVSJLXSaUVu1quV
rIg0r28qOpwN3rP66bWMEDB3ZcGqOuf+49LB7bVUG2CCLckgEQScgo6jmgfFERUVFI5evuQHiQqx
/hqu/rD4KwJ1hTZnunGPRS92sjitul6wdbP16NqBmxshXinqPnRYYmyWvRa+fp47OrKCQdMnxeDJ
qqt8xYmANm3Gc4JSMtu2+azk5VFYOZMjUKL+uVIJ53cOCfAneuEwdDDAKn0oBJLsBZItRL81oibJ
fJTUhvYEvMeqgq6UiETAJRMiDyC9Ieth9sG1qoIz9xk3BoaIQJzmSeySuXmZnBjXIgUz8qHgCybq
C4kbodelsx1ssPGM80phfWT1kEkc8Y1ogqJKjCQLktdl8KajuFJwZiSPSl2TnEQLjhTQiCoH2/y4
AKSYidlR0L561s81KEJKZ5yaXCmxOiWt6jM5LnrS5JePbyUDCv4Vesgf5+SbQOC4UGfOrISWbfEv
H0V6xwBjld9ZGjCf7aQkhn1kZsjRUuh4SD0QlLIctZjrfMuVspg72AwshsIUQG7pfgw98Y6eAb6o
I9NUsXqp0ertADP3FOTqDViT7CHlzDKBRbDBzQG3e7hrZgKz41X5pfizINHWulCgDHU78SqDzO6b
yCw/Iv4VOYekSNYICm27a/7KamPtVy0CaN4er/cIsCG1dwov0EP6+MuMrLNalGcwtDk8fDY5GScl
S7oU0+8rqTowdC7onmaKCnC61UgycjnNDF2V6sLnVBp1GxxUerQZVD3kOemJELEkkXpU48pky/uY
2fKTKZsZS1lp2j7qAJHhXeyQ1/EMre1GT/HjtX18U4Fw//nIrsnye+c2C5Kb5mUL8m09ylfbZSfo
zRqEosRZZAM+8T8RFoGYaqWqfyq5U2CmYKTWpaDqsEHULGFWyXjLywuQzZxfOdDRGBy1dpAyCGUX
BeeA3ORgV2Xhgj488kt9Sn24Ir4tW6qUapkhmqf1t2eVTb8pTKhGmWeYBwJE1WF1pUgzOZoVR8WE
VFVQaxN9FJVP1ioZ6Ggfsbqphhot90vdGP3+e/6CQBMfd7oEwBn4Y9ma9x5hleJqRdks9y9/om3z
SFa1+3eoA5khgq9j0OSU1tT+AbpBmHZ8VdF118k5Nl0nHeel2sab8a1/IqrXxs85rAXb50b9oVEZ
Tow2zensgMrKhRHkCrCQ3u3e6JbtqBsoHnWRQano+1hr1eHvCFEQuLUoXKKZwgwfEfg3vbJSO1Lc
IafAwLTY4+eW4E41JwWvaJ6Q7lihAy8658vEY97RoVAseMGkKobCDxLwHOk/KEJRBQX8XLVHpy2s
GitPZelpXHtlXarUFCpEXz/WdTuvSlE6U2bGsAo3Y3ukla7zNzOnCuZzQJLnNo92eR7gihx7++gi
YnXb+Y/f27K2lQmZQ9QhUSM8ves9DmiIx6ZY+i+qKxxTGn9LrLj++Liux7aWi4ypjBdSleff3rgR
yf7ZjPRo6lhIut636f1br6IowXFp3avSzSqDLcBStVgxirwx7jNoBmr1Aa3sMfoYkR/9zui0Dv+X
1CZGRHdfGgIkZdA46QUcKLnvWB2NhJEyME2OfElbDJUxNI2QwErh3rWk7SXZHWQDq8YfKousLwtp
MNYZThIxodbyw2qtqbpIGcvGaEvqaIPIEbCmeN6qZXTfSd3BElGIUGewlu35LBTDwkeyqSrNAY8g
r6WOiHaxOhLVmXJN9fUw8/KDuiNcKBXyMB7t7ScmS51bqlr7qpip5gwWP9l01filD5yTmk3j+vD0
JSMg66BdLOUzmYTTWLv00U/RPlp19tFhzC6G1zKuU3iqNjXvRVWTRQDa/5qCiVIrWJXDfFLSEj7w
f6v/9UbyRMoNSYKZYFHtXPMLwCabZhuuWd20iFjfK8KSc7b91m9GyEqP7q8MtMQuawsp6NVqN4my
1YA7EMYpMr0T/x0ZW6xEQaGYvBdiKASwaCo/lDQUZsoHqcaAmBVaE4ogH38jOsOVEU1qtz0SKkIV
xZTUEOfEuYqIz+/bsWJSOg/Kg5W0o/9COi0ZFwWuBgXMxUy5oz5nTTFIYfkxY9o9sdhttELVwkQ+
o+CEgf4Mf0/FlL3qtHTYyrmUtaqB2ai0LyhD/9Bar66rHJHLoi8Rgqu9IPdXhS+/V+1kxdXl163V
BtHVZvmQcxrsBhURHxZ1k2mHaJFarRMqdgDNVcyrSKNsBO0RoKXsF+0Yi58OVWfsJ6twRwqrnzLV
+lKP7TSWn1PfDVoCfkcWfpoCJtpH6ofp6KCkan1JzU4e8sR+xSpUwaNO5bGLmSeL71QA40gEo3Fl
T2uVyzdq78taQcuVgwQ8xJWwR9Uq5GxVs6TVFXUgumo5q4Un438b6DG8LG8LPQWNnuqpWvn6VL3j
Pq0PL1ip2qu8uj69BIZdGSLZIMV4Cgv9CFCECuEogv9sfox0CaKBcjlxpx4W3ELHeKEcZIcHdo/8
0JVqj7yR/EntRfZ3mgI4f5hIHQJF3OoczlTd1/gPh6jXqr6PLHiL/ycWHql7qrK6GhI0JighOvFu
IP0iVTkUFRFlV0GMVt69ZdAzVuJaIPSkKoacxHG8HyOrvIchUmUqDHNpFWCbtZJJZumOp8bwOF7Q
ytBuVAOA+ONT0bQWlfzCtNrA8HdybrvW1iP69Ce60hdMCU+A8Da2WANVYMFVeHRlT/iDbTpNb/3a
C43RqgPLtfpadHRXd4C0WARqWCpQkqwxb0XPUk1fBeh6k1VHn7HIri2ExFnZ+my9GA1zdsKtrzuu
uIHboMBq/qa7IX+nWMwcaklsWKf6rUx+f5RYqRFgBJkswlqWTbp/aZVLx5B+CyemAO0Sqw2tjcRC
hjw8U69WT9cf9cTDDs/hQ0Pg/5l+0GJqkB7UU1QQ078R4riR3tZqmV+3GdUg1PmIQApOSYYRCVVZ
RgstSdWRJMooXUG7qhMxppgvD+EUjowduOAXfZYCOX1M9Qcdt95PWx1RHGQ9aKwr0SkZJyzHBN9K
61Mqksxe43lGqwaqIlZ8peY7geFMidIq84DNUOU8QooWOEYPyzaoqIWxqDyUyqI6vDocV4lF8lfs
huzBdqZkkH0qK6X7WTkTtIWeyhkD314lu2jHJ8wRquaVTVmM7vG8SmhUWp2mG9bNFRtSm+gwdKI6
Jx2vLqBiNsn1bRjNyqEtP8QGgTTFmRocyjKdpyUZlhubuOtdDAGVCrdqo7LRyhVUfpjTrdkiP7FH
QlK13mt/jpbQnZshg0Coy/up0aYmiVw4Jy4JTRU3QR6MFQ3KxGrXu5kwV4+TJWrs6tbwnMxpFZ0l
jVszvGqAL5KbyOIyUmrJT/QqU1BBg8uz3ZFS6AFVxVvv2qcrgpopY2cpRKM9q2q0JJ+lE1mnXq1/
7/yLPKN6GCmoOYoY1K3khBglyunt0vKdU+tKE5JSNi9+vAEDhWivPK05b58KB0DzZPMJjpFyFbqB
wn8AiEFbU796PQGFhCVSafLRHGmgyTYFY/Ro8egxwPJAE7s6FkKXH7Iujk/fqqTAWOCpZGNd9VUA
uVe5mV7Gp0sy8rnqE7Ul4KGOmh5B2Y3fdXTVx/CIr+oqDHT+AZS/Tqiz8a/+F57rpV21KPRsGhWE
UEUKEY3Hyf66v3UZoMuqlcZE40+dChIaGTB/zqFdtIF7rvlcPgWKNLxrWlSMoorUtAI6dbB0nap3
VXhG/4KVUoiEQW65TmAhcmhJX+U+2n2SeGOyg+rvcNF0N/6+U23U/7JBbvugdj3HsA3vFzT9vjhc
N0ZeL0YPKBEhf+fRMOC2U5mlg4KlB/XKoAcUE6s0QjGOSrzKelU0rz1VSa8kEZ9PZCgrIvFVdmXP
s9q/FCmoQL9jUwpko02n/1eaJgN1a92ZxoLklls1g0HbTdbx/MkON5RDYHkqpVMexyjlquRiVc3G
TTyPdMUEolJZFPZ+tnpTj8KN/Go//sOF8v8MlQdS5pq+ZzVst+E6vyArz8W6cd9MD8UICCW5lOoW
v/cXLlyoRzFQtVaVmh9OUm0AFfqrC8pB5W87mioqzKteSVme21ujUpunV8BMy3jB9++oxv3QShW/
bqILIEY32IJvPIGEgkgfqXm8xnHLm5I39uXMYOh31BgQaHCK4SW64hIr0l7emwodAPZQW2K8+zJV
9K1Q4TY4pss3xf0K7mR73IzAJ/O+5ZcVEjbAgHrfMPuWldvjg7i3j3bUAZm3qPaidFopNrcHoynb
zagn2l/SRFbvtfhkWf8IKqi4epde37kK1FH1rWos/Hvwc1Iw1iJXq0KtJhX5tanYMo1qX6obgDBv
1evT/kd0HHT9399j+88wdt1iIepd34aY8QsyyDx6fn7NjfzljhReSa3wgBxrCGzbCBG1XIcq7zDJ
ftfsPrWtS1BmcJSp0Pc2aMgG5WB3TkBynVt5VoS9O/z0sta5w116hfE+b9dH559tAue09g2f45/2
8V+jmv7j2H9ZnqfNene9muXtucFEUChKx54htQwQQ2GNTIcRbYQjVK+28ZEhajTCoWExjv7Dr4Uu
UgfMEGRM2jk8YH9XUX4LqFU6EIXuKIAjLdL3oT3golxmOxrRgbLLKmEcLFPymFx6pnZ0bu8P0aKI
eLFJasVMHp5jh94yuqOXswNwnTjkiZhDIGTI7uWoMIXLOhRKC/Kl9XqdDiEuL0y4XxnKUozMWzKd
Czor4em9ae4RDgt4tPFzm8BCg4q9R3CbChaagwUIfWLolLkwsPeYKX2spSX06RteClIjU9GsW8IM
GLvWzncQ3rro7jvMtmMCq50hYn6jQmiIyXTYtfL1eJlnSKKfTkbmmh+IkoPmhsGtOT6lpPYtpmQx
ppXaK/Ge0V6s+8zJ222zK9Xv+z/BuRsiTvwJzv0fd/UXGNEeJbr1zimKUdUaIgI/zOotyAvVD5kf
YVQf+aeibz2ryh7p9BlD+mrpGROk6rz5aoRq0ikPULdb9lu9rEdvskZx9dHcUFdCTSO9T9UTE/oA
QUKKUMzIjshLKFYD5gbhrToiGu+81aOG++iXCFaqZJMJiaQQyq/VhtgycQQEtiORx6cLZkZFIkXa
TnLqVBASjNUdr2ElaDwoOlNEpCcUVBEeYEihLY+R6giKlU5kVDWA/hTOqKInVAOVM93S86csmfKw
R19c0SP0LqxiGamaAgNd0ESFiLcZySlSN3yC+aSkQ7mm7KJiL3UAqtp/BVoSxEmVBKRyRvXokU4p
TVKZWRgLNUf8L6XbSrHdBHljdWQqPPGJSrDSdrVyaDGqFKBcCmRtVV6r6gPcFys8VHiu9ZsqG8Jt
KYl0Ima/quarCk3tlT9S+5UhV2Xq8XdgmcPjDKgoobhNNO3QXTE4NepGM2SLOo2WTQirgN+M8+9G
S7hYRJzwFf+fsPNsbhTrovUvUhVJCL6SlJMtOX1RtROgBIog/fr7LOm+9854urrLM91uWUaEw2Gf
tVfQ+dCMfX6Q+7YLFUFVpNoJMh6Xlz1y1B76eooxCqlhReklCm+RnKjWs85tCUDVfTO0BmNaxmgb
sVqHlsME/rkDx9Ao1JceiXoU6kuds8sNXYenxGQvfoxmdlS6zPJbFYAqhW4bmTX+wg2/q8b+c0+h
ELJarmOZpifq3j/0g5V1uDrnK3p0esabXzmiHrMxbFy2s3rhJqn16ldYMOJhVLeNkcdU5SR7v+0S
xLfkOXhA3Y7ZCxRQMjAOh++cxJd5aaEYGm7RbB/stHtufZQb9PC4TBxIIQxIBfE3NiZ+KdT4Gl+K
ENuvlOiS7/S92IU4CdTEdEBGPfTOy0Zn44UGbY4zBMD0+diSdXW8OhNutuqmbtL0Ok1MVLw82LXI
raHRVXf9/WhNobkt2gcQf4g/5A2ZIRZoW6Azd+Buews3qopegewbsioWBMvugR5IK3SquLxG12u0
RinmBhx1M42RAFqEj+D50uo1UXKWgw2moDBXyXp6OV6TFe72VeQRpj4+4+pA8OAWVy2tjneEVBCR
W0ZZhflPiDJvheVL0bEAP9Jw48TueVrg8eRH60X/QOTE8ThdIl0v8fYxl6e4SslzqhNMQ4/Dao+g
uLfzBiWZKEzSmOJdPjbZp5s/1XbHPYwrZ3Kok+rUqa9DXC6uGIo2YvcyalzGp+WcZ4wBNcROnMa0
VTyZrZKHSEmq6rO1GDfsqX0aXJ9SrDPNXu6Pi+2rZX/5qKnL8mNbTl4Pu9nO/WBTdmOwWLwZxdQ4
9FqXOLWi06LnFTNrMyba9nqc2NRETXz82vYlqsCTrfC4HV2sQaMYebtoQ7otq1gKITw5y5CgjsIi
/a97Pc/lnXnU+5etyDuSpxnmi4CPQNwEZ3exx70kMt8OH0RFN4nU4mMILEN1/4FtA+asJa420Y7o
aIwCMB8jHKIV80iV2Ssgf90uy96K+brq7HHdxmSL1b3zeCI95lDzEMwvnT2YY11H2cHBxP2MrCq4
OkiwMHzP4zPauUW4s9sum7gg9H3xoKGZxUtjPVt7U//6YHvTc4NokO76+Gjnr0d7Xh0jn0TpPFm3
ekX6TToNmucuaCT/3GFfETunyM/Qmnd3l17qx4yxw6WXN58PIE7GS9nqLSmeLoMmrrp+QjVyWDx5
9TSvOhxETmYNTeo82hBrynoC0GM1zncPm/TZYXySfFJ1124vZYmO7+AmxijRz5OqivNdfwkNCvfU
1XRtj6+tmW93T614B/Rhzqt8cN4nZ87AJSrOncu5cz3hxRkfEXgiTTN/ud7TVjaocaFklmCJwNtM
cnoTzsguemujvfHH1wu2fAMPC6QMVxeIADw5j6MV49zgGi9J/XTWdlLZ/ri0MBRc4dO+Dwjm8sHA
FuPmcDHAKg7/v2IOeE4Tok+K5ff60egehh7s2UVojA+vRneLfGwX7Ih5/jo/b98vvPeliePLd+OX
M85fVvgxA2E6CmCmB7f1I8cOV+CeDxfsLFAqFpgJOuFitSLmEGex6jJc73DjjI4H8kNZfjXx8qRH
v6/qyODuWVTTtG6fdvrQapJ+Vgc6HpixMM8YATIwjPOybx6m9fflBTND8xIjNc3K/qHCk8/ibsen
D2M1LzWcEI+yt321Dnutoo2I8lzHGYkM/UWxpZTEAQ+hHUPh4h+6GWPOcbBBJG9831MJWBCzac9P
lNtVOlilRZCljNDQ4S44PDVyGgjHXrM1TXG6ZnVtXjtrUtjSX6U5LLNpAxFgaWGhcoHZ553i/WEf
lRkmgFrQdrAbMAY44m1s7G6CnKcZURqANZZcBA8Tvdalz0O2xzlKcVQjc9YLNh/VzO3YT5vX6tN+
uoAfG4/miHyTCLelznXoDHa8vrCUNluhCSOdZxMu9zhzQp/fO73RMugWLeiJIFrLUfq5mrgvuP+Y
3808VAAQyMF6mD4a7psD8eBqB2daulizogspoE6cQSR2fYKnh1o+NifbosA/kolr8XBBo9+aNlqR
TW1EQPu3iXXkxoS6s8EFFkcqtn4McCTBSjDDGfXdfDj2keXyH6eI4cWF5XUXhxe8xo6U5unUpHvW
Gi7Gbuf4wBnB+mx2fqvxz+Hm5sRhM9ZvTY5zp+++r5k8v7CXTTbeFSMv/B+wk1m5X5i37b68I8ID
Rv51ag/dgeSA6XQzwIHGf2LUZhgZvJ4fzKfNh/O8w2Dlo7EjuZRrvPlcfOxmxIGfxmjzDc9kjiuD
JdY/J+NIHiEJeUFuUUKctz3cTfcQBj28TQOCqOWUgJ9Qo1Ja8Rnioo2pDdFCZLaHGADumsHqojZp
jtx3G7TIicYMkzzuMqLd5H5VTmBywnDvJjxRt2eJnwGuTpiefTE9lo87zoIT2Djr4F+CT0lr4qPm
OtmvHsZSB/8Q7stFG0442XOEo842+CRcS1pza5Qftd1bMCxWOzwWYGOcE4wwSJg+noZW42XNTNJg
4ZTZD7715OOd1CDPqYMRAqF6V4xd94Q/grotXgl9zc7HBA0yKt0UZ5UVMa4EfHMftGI8lepju0IQ
7vGsWD5sPfBs4JkqcpcY8DDfVC38qpz3HRZ83LrXoB7iD41RNAmudflGZpp/CzZjuWQB1Jw7BG4h
LeG0L5N9TQyk9LqpMVjX3RP8c54MsAnIkru2XfxdnXFR9PDkPdE69KZm8YCPLFne2T48kfW0JWZi
hqVTeh3YaQdrWWdH1HG/rKarywD/XZz7DmU7TbE88P5SADa1iv9T/ScU4B/1X77KMjs7n6qZGnq7
71MrUvyAlkSigqziM8E8QuzF74GhJKFnOlD7ho4kLmRFm3UsMIyWG/tORbfLiNTKVZNVGGoOkkoF
e4dCxV75M0hh/Rak+Ef5KnnTP3Z/VV7N9fV4zebHpIrN5K38tHCzbz6v4qD7jOkGSd7nYISj4ybB
/50gte8q6Ez/vBO/ldrb/38nfspqzENuNLIm51BAmFiyu4fy8QywdBeTqK9gsIAgYqfzd6hDi94/
XED/B2R5Mo+tc/OyzhBwlRHR231aAhh0Dd8SM3q7Rml/eBz4wXlQY4SQpEH7uX0OgvgXFjLhJRod
49fRNW6TIxpcu4i4FtHMDN6vshXtJkF3MPCChxlc1ziZge3E3Tr4OgeTwT5GEBW1V2GAr0gUfLgY
nZZB7y7CPc6n32II4T4Ekr4Ne9d49D1dhkU87cRhfOG07FmRBnE4bQxaEZXfX8wP7jjtf06KZ5iu
7WKYgUPKv4fFvtlYOOjasrnxBiU9IM8m3E2LNpqQ9niZYf1MCd2zn9Hx5L1Nb30M60aYfZD7eTJi
G0eavtlPp3XQhuuPDkEZrjzaiFXuHeMzRWdratJf2p3oE8GICYsBDth2zxufIptAdi+0Xmi5Y6AQ
8fa42Qz+r3UVLkNQ0pbBcajV4wWkH5kdWQYUIqEeGMM08V/TsdHfzjfj/TyNwLtjtdqZDsJsoECM
BiAp9jQ3xQV1C6tnyJiYDVboNjAzQy+DU5DcUqbXHuY0URtjtejXPMwfwa4SKWqiCF3oFUueoB/h
Ht7PBtNp52noB8P+0zbst6KnTvjoRzzCyJZJH+oBEbKui40nqTlZO33k1A151PHwwRoKa4kV3ejB
yf8L2GOZv0WYPbvp+03Pb3nuj3G9PJ4bxtXx0jmP7YBWKxJEnlOBEeM+wxfp8jgKn/tpjO7wiwjN
iLzYoOY1HR3hCQH9XOIRQys24rduGnTdIGh3Z91ud5zsgnGSdLlFgm7wwM+S8RAYM0ke+Nk4mSUv
Q15Mg3H7owgfgu7sof0Qx2EP5PKxx+3y+hpwE03az8FXN5mNx91uMGhPjOR11MNWuxMGbS86sy+T
YDCyQ90Z+Ab3fmXBvGcQ67bA88NNevN9+5seUtjBiPSzwsmUpOVgPB7PxmbwtgtedB8/YZw+oHqJ
yBTn2i3iBSZO3UvwuA2zAM3iLpn/chLuvN7jN56+FNjkmT/9bXr7XVfEcZoOynITn5Wf81tx3Jw2
+WJbzfqUAx1vvpjfKaYuzwilkwh5r8HH1c73sUMQVn7sTHAPwW4fDIk+v2AkoeZ35qqaeg5mmO6n
aH76mYihUuoBpN0MEzZ8lxKqfOPled39O6gqNAERK29ESqnkeMB+3XiVGyR5QrvEEhCd807pNPlu
1zbf7WcJ8iSdkJr6+p6+3YV5G/ZXeL0wMbWCFSy3ZJKWNEVpf4JfCELjb6wtkTMJmMFQ9AbPlF/Q
8W9iG71G4+odh3a6cu96WZ0sOPr0YxrQjap39RBp7NHIitTxU6/v0OfOoUv32ewSaUpcAtKprJ0/
84TEQRR1EH/ZM3Ua1RlRI1WN1eZsjbrtL1f3N85LTcNp+qZvGrS8/OYPBMh3GsUhtbb1BJ4CBhAL
7qEjGRshZv3AQYsdnizRmlYM/mws+NywIrWYAqAmkiSp+5irYAh4Bq0qEOZ1apq6VoLVVFGR5RPC
Y6rX0bapOdQnHoKU2VW0fbeWgllsiNOkd9eh2WxTay7yEOBFYDsJzHmy2Q0Azrdlb40RC9A0jgAt
sJrIAG/jDWZIhizQe8Vy5WUPZwRVA5FKTAyveBZCqdvMMLjMURFzU2AIyQwbXiC9IpSq24tDf20l
y2ZU+pR1/Qrf/5Vc/tervsFqu+LTErtMCAPwlxHuJHiaGvu2lQUZruBQX/2YTFtzFZMZQCbV3sQA
OzyBC5dtXKXtL9cIz8fIBo2ly07LidZ3M/zzZfuNJRNXzbMtx/Js02jerE/+Ufjkm2LV8IvredI6
9na4t3hZc7LeXUaHDTEArLaOlTvJ6m9zS7PibW1g3Ny7bovotGVZnJ2H2YUnhUmSEbjZmVRuF4I7
XYGV6w2bsoJdUzoRO575pz5NoucLP28e/TgtSjLxuJDrU3fnQqFpTfdu9pe537Q1t/98fDsYJzWN
lmxbmj+A/noNLLParKvJDj+3xapX2PRtijUuV9PTuTl2WCYczyaRNhsWVZdfhy3eGbWVOOfWvN7n
07O9kkNWfSY5+1p0c/yma/9NZ2WlMF37YXFIYx8Qb9msunt/PV+0vDTySMEpijw+YT2ypghP82mT
oLxjylm6rELHeGues9CtimtYLv3IXsB/aDIZVVmeaA8OOLJWm2JYkAdVFCuSVuCvnTC69mo8H/fV
ZMXCYcUK/nL2huusfEqtyQlLWNNtJScWk9uwVWzinI/0rjhcOOveDVglDWnBbOCeGeAV5hLlZlpt
3grru7xY0b5Jx7OowoIdapzWL6usX5vjCyXIjsLFwlk0LQ6DQ/4Lb7CjC1a3I5Itw4ZpR1eHHv0i
H5dr7rtFI74ogOTotc3tIXYyP8r9PCzX/d1mdq3wR4cy3rDJX1iCivL94gRCn8X7i83d9bTe2ckl
jY80yI44xl2qqMre6rwm5gOyh/1QbA5xw5xa6fzctAaH7axV4RJFqMrqgMHyrhyt1ljSAnP8+Sa5
tSh/jqNW07Qcr+UbtvWzS325VlbL2zYaM/xC8MKY0EbA9Ro8HQ/Vv9ScnvO7QhwfPmzSWr5rWvaP
edRIbU7sKavmy0FGgFU9JjlgfB4QLdFDokMVspnDGUOY5BMpunoHyH3EHQPlpTuibw9DMh8Vw2PU
eCWABS0RhOWY9kjeW09awWpUxObEjftuG1lrj9RVHKx5wrw1XhuD9Ik0r5fWGEpyx02cB2uEoGe0
jRc0Vq1+Pi76dG+T1Zj+w8SfSTJ9HoALwrYoOkiykhNoPDY53WaHjJd+eE64r5+aY9pgSEZI/Biv
OtWQmdrUsfQ9PPytvtFpTbaoRzbsC6k8Ms3ctw3yBoEZhoxlnLrtqAG1TozjM6Y7T5yVAW3JgKz5
GKSzk8d+cqB5VAzT2Iv8R6Ic1N7vO9Nrf99HRwC/k+i4vk+fBF7J2H4RnzR5aQZvbIqWCUKXxMNZ
zRvgWfyM/vehMUOk2a+QQhyw4z21jemlN96Jao1F0XWK8fyMOKoFjLvG/Nirp5eJg3NNrvAKdJy4
mhK1GJ4wirUfoB+QhYYPerzoGhMW6KPVHHAFu8tbsifd79e8XROHZkY0ESDR1CgF8Qd/pJmBfcuy
y4OU7tT6ve6L82ddQjdKOdeomUJ6qyhtrokzXGIpQCLp0IhXw/c8BmceAj1iNrPlzIvS7t1OAY7E
wQNGTs+Xif0G27+dd0B3p+fn5uj4TMzavu+iLGkSYYHNTbykSgK07u9I8SD49ymblLQ2k5pCLSUe
CxLFfPO1Jw/7Of1qPZx7LmBUq+cPN4MsIZUtOfeDfGrEGIB3xxQjEU6tcRF+7WMq18G1TS5bWzX1
YuI/UKEtZuu+RQLdAXEVvU8u1ineaU31uBzvn83+8hH/lBmkdKokclgg3I1GFT4Di0/sJ+GYG2P0
HPDBUV9SM08ONDThynVocRMM0phYHQ9nqpLQZAOXW29csPrYQY9bRzCHRlX72t9hEr/tuzMPPPA4
2oyrZ5tyqcISFBI4hdapk0YORCR/QmB0fx0874MJAHBygiR6jO23DBpRA3LYssMRDv3RarjuGxDD
uDJtI5jXcyM5Do1O8Wj0yZM+xo0HPIxptxZDzidx1thjD+kvUbXmIYFwIYDJEBJ3tzWRYlXeW4tu
Nl4xqtPJkRTi9ZDUE1bYGdQmH+I17Z94Mz71yRYYUfvEG2DGY7yjqH/FFi00w2IMV6zn8XwoInDV
SbNbhrAOQSvhArmJH1XvmImFuMnDqgOna9vhAp3Zvo/tLi3ifHKKEBSMxNeyaGfGkx2t0rpPYFWy
D6HFxHmchQ0QHVaNaNwaoxYejv5DcyTC/4HG8RflTNfstIZHwo1KJAarnoufELwWDJmWIdDGvPlZ
T44UsjNnVE290SY6DLibRttnl+u5j1/n6yE2T3E2hCUxfSEkhCxS48XgtDcGm37zcUkMVhbjHQTf
xmK0iJ7jT9lxOs+nxBsYBMITuoNv/E1SOGxFVGHxKZpYUHT2/XPI20OawQzWM1RQIwGa7pK2AIgZ
neOc/90xpCvyzIEs1hg5xxf4N1vsrcu+WEEHOrhOv2C3vYTcoXarh7XlqNVzR1UvH0ObSGAMdlfM
MfkIQ4pX+SqgFNN4QWv8TGBAZIwoh5NmlD+u55nsZIZWkM4a3dbs0Hc6SL1evGFjgGk049oHw8YR
fcKkNUXAGTFsUDmACJSQK6l7WZFkncUrxnIEgDCLwJ8pxAjtHwnaZEaWxH/gdugQ9KhnEWb7eEye
+pdBDSD+52fo7wpN1Zeu6egp6to/aECLMt9WRV1f5/UYa80pnpZXrABeKOxxvE5YqNbdGYUVrZGv
Y5+eMOUKgQRtuwn8cTNXN7K4R0s4JKv+e/01/fzz/pn+bxBM03Aphl0HIyNIaf/GerJ8sbJPi0U9
u5GskQWcQnXXF0Sb3rn++luKSEwibnI79AfmITYviXeJGwcwmAa0h28jvhBsWV/CBj65XthiFiTY
SS0PvNGbof2Un9v0n6/m8DL4NfLNbtUtH0YOXov0nRaP5ZMYtFKlQBS+SQbFoWjCahY7Yw9LWiRd
keqlpdTylvVnL+3JGkV0BwVveghgJUiAygIxQHJ4WZFJ/M/T4FNufGKXwKaQso9oRQgXORGlR56r
Fu4zy0T+MSUG23yWJJKwnSFTI5G5K0q1gzdy8W0n4X2gWBATGbb0jUiuHRUL3OQO0s/EUTR7Z8gT
FmQIUdnqEVF8I/edVe0tkhxO67u4mU0YpfILkSlLxYiGd4jRAavZP1/rG+bzo57jUtu4VDmG77R+
WuD67nm9Ou0v1/kqyL+r8GU5oyH1BJpDnRRfgyuG650ZBTOLZyMox/yRNiP5TwnywYsKIKLNCRms
v7GRxwhqeQ1fWz0soTu/oCYYTDEKbeGBRwconH4DubTTyKB6oZSOvL9Up9Zv6Ey4Hbdc17UZvZbx
A7t2Fg1vleateiaHxXuermQsEmAKV8EViau46XofGB8OxOWWtXyGnPzPZ9X6TeFqGp7TtGWS6fit
H6utLPd29nXbrGdUDxSW1xtSIi7lJrxMKJ4gS/pA+vSOhzAYeY6vYCjuOn/ei9/V6v/aC52tfyxo
V9u0vK5tI5/TCQ+W4+wlb08cvOQBy1o8Bid/+TjD/43z2b8+UADkPz7wtLpufW+FTW+jLykfzLCb
L4oq8urbJ97cm8r3QbOHvhDHU9Yd0buqzELLsUS/K+M+lLt4SExbYyLcZ4o3XkwR7ZKPA/MpHRWk
P99pZCgFEUKtabJcsNwOZEUgJZIBYQqaFN5/NOrBwLY8kMQVpj+4GtTw9OH4CyGTeEdKmTu4Bdj1
jvZdAFdf1FfiVUY2iL8dtRIfsAuy7FiQF/URNFlZ4RzHzU6TdzDZYJUD/QpYS3exQC7hVc1Jht5X
PjFYBCCKdHss81iwPFZAzA0k8pK7a5ohMRYRPOwuZURjQ4OhAGYDrFlI1LmfGzhze7wjNKT9F1mH
WkxxJPMwuNVUgoE3WnPyRKLAB8Hs5s/mIxnZisduN8c62QpnloTM5185GdxaHF0h68mMRocnfZCU
6FB69qHEM3fxMOePIFjqU/YfWsVIp7rFpis2JY0oPL7kyjoIJ2pWYQ0cieBKw7lahJ+il4ucLrYt
TFu+F4ke4aDQPOc5T3g8yw/0RuNdIiwUGUzIHhR+GOkaQRjNt5031ED0HCQU1eGII35XqXHMjCgd
yv2q82y66eIkhTMkUhUj7q4z1WCUzk5/ntj1Fu6aDCmeFHbn/GjBgb6L/vKbjRhJRKikzL6eDyIx
8njTuJW8XE89fZpGrTQZIhTvgC3JJO0vKGTuzpq8PnfnOgICthEmKVBcim4eNHK60EY4jEH+JOa2
3laRGGG9sYxFD8i6FJ4yLQlOgzwofOj98i8UXllApJSOT08zkTXlP8JjYpC1nSHHx9b0b7K5ZIN6
+xV+6WwGDSyfsHMGhSUCBfAVF9A9y6s1vMBD+9Q+tKs2yD7rYPS/AL9SR1J9t1URiyu4GKDem90V
aaIKInajTodNSdnPHSXVmAiXTqTiET0sg8frIq2U7NvrppQx6dDWTWd0pbVDYwXLUPosA8XuviMp
lCcpU41G6nyT2sHwH4iCWPLpTJi3vfh/cll0ghjNoXaRJEqCLQupVOMJsfeLVGm4oHE5bwpPUHKJ
eoSIU5UPrg/Gp3b0SiUu3VbaLl6024h3KCru+iwpuc2ehzRcKnMJAg1WAarbjz1N3pKu7hHTLwYO
3pgA6awLdL+skN1LUrz4xNh4+NCI/RF8m5sfg/B3/r/PG1tuOCLPYgWWcyejbyB8k4dVyk1Z9VZP
+whkg4vbetQok9WKprv7/bZj7uY247Z4a3TqXaSJZEkPS84/5rhiWcyUSKT7qWdMzfFdIscdQN2D
6EJDk4hmnnZixUtxI7MQTGhwN8FJFpoEVceunz+LIK8xjfnZjTh/xQrlcLNAkWQVicGEDhmPq5sl
CkNUQ5gHHWTcAreLO7X1TpG9dyHkGujNYBhxJW6vIJjW7FL2HYbL8p2r+S7HZ+smEZA0CSAA8m++
Q5aLtR81n2w7+AV+VPYBS10s45poNCV7LDsadJJfSjgnxQdUVsbOkZ9yjRlolG0I4M69FX+K5no3
Flh0dH0JBWn7QylAkMxx5TWQn0ntejHGiw7BS/wCGaO3H0CXxSXBeGTBjpBPQ5U3SzaiHj5VH/YE
6PsHKcEF7cZQ7GKVfujB4P9SNx4QIbN3bxpJWlFJUGEl2/j6JJcuAwptqw0dQKqKu25M6rUNHB4f
PWsNcxamD/12mHwosNQAlyeIRQ0DaROzLytaxocxYJU29SYnADF2pUJrTSXCg4oMkYDQ1hhU98bE
vcYn1LBY1H47HxLcITqLagyhso5FjSTVXLO3xK3RhN8LtN8hZG9ExDSGURKosS/oMVToqgD2WTZL
Vaf90dbVjmuG1aNEbfo8SNijFj0hI9qhTidyBgUHxzIldZKgPEiPXStKXzmmmd7lfcgsRDXahd+U
y6vwDJzHpnbv+nQiAEEiuR2v+tN7uS3jWSkIAQfGJlLE7cjv7WZQIRVZhDpNMrS7uOOEdEzSK6g7
cng79F0so83un2uh1m9XUP8oAH8gl97laFt1wQrK4BltshRBXoPM5vQlZ0Z9gfsispH/TYngRtXE
qX2ZU1f0RAUXGXzVAy+j6tCsIXPy4oafsHKIjilAA3SQuaR1+/byDVZ0SQnpvB/bGzyQObmI/oWV
LFhHr1EJ3v7dU3vtz8fp/6fQ9VuW2STewzFsw7PtH4Xu3jQahll5FB39za/6zCJhZJ7CI+TDLCDQ
zXIjE9CMCWARr6FsG5PL06pP32u9GZ7qqWf1d3V3uYtOgFFztwhZdOMKBEKa7lhq9dLLtIBTQWpY
J2t2Nus4zTvZoX1ElLBMlmVnBcMdn0rUFyzXmPvQWH5Xny4B0vCIVhHBQq4ReQ0iabDwb5BQkEf8
ZIGSfb69yIgf+iNmtJBxVtEGxMobFLteoxpuLzNw/u01SCfrb/PN+SjhLKb9y+PZCQ6PxiG6PMLD
BrsnuYck1+vrn8/qfwv3H2f1R+F+Mq4X38gK8/H6YUEU3yQNIrSIMlL3Lyg+W18kHdAd/fOn3mCH
fy0Fb5/qWq5hGI6LEu3f1fvCbyx8f2+Yj0e8fGdLepKwNNfB1QtOdXDmLDYjc+D9or3VJJzaC6B4
Zf6tf+hEl8/6144MA4teZlij+2nc/vPU3iNEIecur/6yv/8VzLG/FqMPjIKmVsv8cY8dt02zMM/l
coaa/PN44yrMzudwfWA3ibAcsot5M3ImmVatFgGorGxh1Ry7hL9yCYenr+NptOCxM2lcIn59uP2m
G7XnwY0JUEZlwZWdLrrLaOHCqp1shkCujyAT25GXtqtzWECG34dEO2yHp9DT4/NEyQV/jaC5TQJH
ray75Zy0p2XovJFouMTTeeRHr9th1oeJ6X+dHqm05wsIuGnwuZ6vQ2KA33ckE36sZ6whXs35cvpJ
JPZfVsmmPIn/eaFbhmkaloFvsIFIgRXqvy90I19vrbNxzB9hxFfxkktFTB0Z3qcIkZL3l7WwqcH6
p0+z//1p6Sm7mP6xWj4uve4yHVX11G9iugFQZyb1tlsRONfdr5BsY1N/fcnW72X28eeRbZFQ8WMn
3GbzXyvTH+ylulGv9o3jhfmY1RirxDcPepsqJ6lP9bUc6Dv5LDptDOQwHMDTHjQINtBg81QOzBfW
GXj936Q1Wket8d6TMR3tHhpNgsYaMKT5J/gRdbXeqPraZcUrRw19aSUrAY/cO+R2n472QGGs0uhB
Cnq6GU2dvjH9oFOhkm/Lz2hm8bNaKxcWHriAs6bDWSrFjSqb3T9cah/Jf+4SIH2ay6pIny64S4sg
1tYOKwM0tpSYNH++lyr9x2uZ0C3mu2//Ub9LEMzoVNGy0eKbo5IeV/uspZIOUZ7964EWkiwjH+mk
pSN5W+qHOtysCxx7+n+nCI//R87EgLO55Ze0ZNMJztgpLaAsPkxuKBSOQxWu9z3TT1IkKb3FVDbp
2uTdkJbdJmFAEB5L/ac127VwkuUN+ly5EWpJivnicMFl1CHfIxeyMydYx5axAG7CW+BzZYXJKnws
z6HlwB16fP4+0eYXq8CaygZQy0Rrir9E9wakU11rF/XZ2gONlDvWwKqUd8nlUe9eDnCVHJz4uTu0
x/pt/d5BNTtoPBtQoaw/ZcPL4nFYwj0Buc/wBbzi92e8qSDn9+RhztNTin8tBX10TvqFTd+dZ+3r
Jxvoa5mYPqsRhvlk+bL61pb0JT+Zosnv8tsYFsqe1ccg4/Yy05O2JwNEARD0NOMWCwPezj/gOiGU
lYXhbac6t89hZ7cffC5ccCp/tOj/W9/uwCcaSdSawRPgA5whi8wiJsG0Yu0Jn05rYzCLxBL5RqdI
L4nutk/AJtAn30xi40NPy1Q8GPmVxa+CRQbOvGTGy/BAOR73n8kos8UaVyfiggSbzQ4RNGkBo/1v
sagxaV/6nQ240/rFGO0Th34CZ1lOw0VnfUuN0tnX+ngx53OAK8QButuhSgeMdwCiMtbRaeCDwejH
7kgcIzkO0OviO62PxDlavQNr3K6UDkqLcu2U7Ax0gOzHYPuRtU0OsZHkuLsJI9CmIQFJd8xsL/cC
fcs6q++zjtJ66/6uA24Gt3/zCQeunz0pYmndsPKh5a7TqD2TTedtBaZ3o4aTMl2HwG8O2byQAp1B
Vnv4WGrHSF4MdFaVeMCuYiiQQT7UVdAKUFYG4kHdDUmBcfQu/tfZu2MKxhuHRgqiwIZuEUkwqeVP
iSyQJAo56cgbBzmKlvfn3rbjDXw04bzAiolOJZ5aeMQ/gCJ82g9axp1eEZhk700WfXKwEQagZdzh
VQs7GRHqC61GgkWCzMkvOmkMJi49d4nO0F3b5/mRTuTqmcUog7uIZZZ6edBxcZtwUTj6jsen9+Qb
cx8CFxo89kwLaS1+769qHS3T5T13rG5XCe51tzPV/i+UhCU6FAIgt9vCXdpTiw6tGUn0uqHpXCbV
aEv5Ws0p1ofi78mW/ty/BRPd4BAsDCfISXHBE4h4xTrn2kfGJLLf7ka3UxNDa9SCRe/dIFJvRl4l
rITYSZw4ZPy8jDUgZSchywoiM2murmMSUum/yZ9El0Zfcq5hQxUgPVlKE1CUfoV9muT5sjOShRkA
SU3PklU06+65BPrXDQxDFuhAP4IzXN6kBbn6LO5MkIe+btp9KIbybFdnEd5fp0mb0x7hoMKm7r/j
ckX1r31/TfDyDU+is3jDFoWjgAgBEIEVSWQroOlGVuw4uIL5cRNnAG0VOiP2a6I53v3hER70RXm8
PmjbGA7cFv4c4EyuJut3R3jBqN5ITFT2F7AljDLQDmFR2Bc30upWNMnTgcWiXps9gALJTM66YUzr
ViC/P7YXCc7xQR1wleNKQUsSKLjFxk4GjHp4ycZOnse6K3LuQN0+cta6+QZz/7p4Xv/PQ1g3l1AS
PQD1XBAgqTHGI1jArZ5W2iBiC7yMNMEfYVYz2nXDMkn1Gv3zq+buO8rawqb2NkNxkzOnf2qOF2DI
+zVPxzav3PdHr/GKRnoi6FCfevzQmEePLX8l7iY33tJA1s1jdiEe91L22qZSYiblXd6cLfAzbihu
LT0zdNQbRMebbz1X75OFHjxYTbzpDtPkcRMiq+RRdSDTX3XkZAJLLEEk8PoIPJ/3BNLpKgLFMQ+k
DElOvDVLgQlB4TBDNEFwdOmdGbq1PlaTXMPraN03R8QG8H3JTCNUSUNiy9UVKkSOzZvsve6ITooQ
qgaXKWOAGgyZ1ATQtjVLZd+nYqpBYHU3L7pJ9D/ugQxVXAKB9e4QKPvI9xoT6qaXKNQFXOmevI9B
DW1BgLhpQbS5jRkGEz/rO5QMi2FKL7sHNq9qRYWLqke5HzOZ3Soh9TH0L05hxjXX4/LIk1iTl864
rhBQNBwXmVstuIt1W0pArtsG/JJdljWixrjOhHBTHSGGVVhDXvn7f75TK8KG9L1AW33lXfkwCfu6
TxnuWLO3hN8Cau+3ts4u55rt7sio53KUMdAaF+UICqapREgXKlcQGOFeIGbf94vHZj+QBD0JnGOO
YPpxb+fVfV3dojnOBO+icdE0SNuhj6KZO45ihk2L5qPJw2QS0EW4/SJzIxdhqItTvvtgrHwxi8AY
wUZE79DRc4Eia1L2mW4Ksq/ixpNGAYK1N/3ZGF5ehFvLjErNZAFYgpdK4hr5a9VFuwsYqGPMu4dX
HXrZv7ziq8ZjaiYs+maPCtonByc1pq+are1Q5jF8AzXDG2vz8uU8FYpTlHJeTAkhcXbbotdPOhKm
W8O7CQHwGf/6n/+MDemVs0m76vaiPOl0GTV4BWWaAq1BI1ugi+wfMGKKDxkH9qGDlGXdAfjTIR/d
LsPWUJvRfaBLpD+PPV0yjYcrMx6PV1g1Cy7NlX2QHQJtdvi+YIIS2ewG2S9B4ULr79vWTQTpi2fL
hs36Q6BObiyfRsDpw4FzZE5vRl06ouZU5wZRyiVoMSI2t9/Dzu9DmCRnZ+pxnvX6quuegEt1agiL
+Q7PAO/2VF06tMGP/EkKiD88vICkcg5OCegeJ4u7mPNdYyImXxjtkZmFm4E2J2cxuuycvg27h00b
qOv6W8cobLiMPSBdDdeCESCfII0CnczGcP2E0QxXBYtAK+DaCfjcMSBasKdEQFh1fY6q2V7cOgPV
S8Vv+VwInR4Zrjljvr85D5GB9SKnV5m8LsbLX9Aixq2hOht0HriAspQj84rCSHervvPnumWaQ5nM
CV7WVdHh6uIC+awG9/Ggo/bGzSn629vsyPZzoc061do1kQvuB6YByillx6tk/aRsd+5rFVT2VOIz
cRiU7I5Nna6mnCn04r0wkIOZPWU3prrPtRu6/gb+c0501LnmnCsqTF53LlfFHaiOu3vNYtGMSmMF
KU4Nw3X38L0YqvFJQ44p7DCFpcbMKJsgeY0dY5KgBNrigcZwuAA7H4B5cZiWP4dsnbSz9//vJ0Mj
v/XGmOwVswJMVxEu7rtcSf3PbKiCejlUio3KbRXXlMWyxVJlyCvqjKr6PfT3SagVklgW8CwU8QI2
ipsXBhQ4jdGWlzOWeBhaJNwXK0oF/xsu8QOVuAExbtOyWi0b2O3mF/SPfvnquipwWjgutfYj4zQw
ho33Vc/6aj3nb2cjYKxK2ev3UArjDINEKFvJR+wveyGc7D8AzT/24gfut91fGselXbIX+6D2GVHb
oN4k0Omy/smIq7xTQVNEW18/7VFmPzWhlhI6ukksv33Cfg/S2il2FtNtGjYwmtop0tov/oZZ/Ser
+ce5av4I2spOp9q9OpyrPAvtxzICOllQ/FxwJ61xMPg4v17i/ecB/VYatg4RGeoZ/t/nqLCT5ceh
FZ7e7DICRyVfypucptXosorJ9V5bER1pGyDEDNBQ+H6CJB1x8uJ9Xwf1Kti6YQOKau9SBG5U/yqs
0FmFRYqlyfptPQXXrP8PZ2eypDgShOl3mfNgJkACdJhLhIQAiUVCrBcMkkUgdrE//XxOjk1X02WZ
Y9N0lmVVkoRi8+V399/BmXuJf9DPimuQ8rpXthY5SPNmhJ/eNUwqWVXSedEWNb56+QH2ZzUlvU74
K1SFf7U13WTLvaT1ejglUxd7OfpQPVUWZx2LMosa/MEFUsIOLZhfb/rRfNDpfgnJSvXVM28Uu+vn
gHrlnw+FJZv+w6GwPmrFcoXH87J/njgUIZsa7KLtHG6M5WGt19EuU5f6loasHetYv8MZQCIz8VNa
1xSd0tGHTOSVObeLtqHuwOAjv6VrE6GYFcPc8vxw6OuzvrhmQVV2OmsnsE/uq+VS9ZQ5LEjOaBa+
ygd/+16VIzXgZEk9KAuheKJWvjUzCml88onSWzVZ/DxnsyxQ5J+TFpSQXmvktRtGwaTOkZ//cR8n
xfX6VLEKj1haOkhIXhLG1oBc/AnWRCgWiMR/R1A5M/XLyGzm/G8+JPlT7OtvdIX7PBZnW5xSWuUg
eEhxfFvkAnEI3CE2udjwNFK1wIfEDoQyiXQVKeISk0cqv+DAcm2ApCfR/eNQICWxE2lsQTL0kz9A
30CzxKoUu3L1pLuExIrFexUvVvwMgcfooEEeyqZeJukKg11cgE39CpAdAAMCOu7J0hHkU6i5v2HG
IhDgd9+DN9SJIH9n7GA/t4SFSIhbhT+f9lFjAejuLJQYrTKU4IHY/e+WD+IlkvPkSoKKAKtC6Srv
BspaSurPPrgJm9M3Y5FAcwJSyscc8TwESxXuIqH1h+wJFFLQU1ErEi0XCnxpzXZ3JaWifNXSjuI+
lYCaZHVIGwupXBO+uzVsS8rsnl3K+t41ZLA/alrQSiRzpVs59I7tPR0hNCpAWSTFtCgZjPdzTYjq
cHodSVeAiAH1Cq87cIk0wCVR17vCEZlAYCTk12L0SVRXFNt3LoHYWqK2vklBhQdWos/yM7KFG7Ag
Ez4Wa+QOU6dkEp6gSzLQgXyPIXfEBhBDR/iOaZSFPQGFffNREwbEB9kE0oNPKsTlOcXuFSdExhNv
B8trKQaBWKnvQO47hAqTaiSzlDa/8nUNtq1vkiaTgB2GsHD6SVyZch2xboUWVVpryhOlPIkYBliJ
YjUA+rwtFtfCXP6OuovP9m0svMnOMROuXxJjx8ZM3j51oS4GD1gCS0BgRRa0uw6KmKnHRIvpKsRT
e4CgCUSlYg19I0l7+lZYbiXY10pBIRYvR/wbMUzEAJUAPbYecyJ/m7CLAbT1s1h4l0b9JBU+stoe
hcOufErzksyHPwZj8WF6oW+XgUcm2WFClfhNOiwdUeWcyDwwnvBGwb9kc8QtPdSFRdVwju8aSMn5
k7pISXmSEvbvZB2BCeXrt3zEt3L8aQofobK0cixZz5PkI/LQ+/9bXwrnuvhMgG/Cus55ovoAj7cG
i/0NinzoF4k275wnhZrJAobR96N9819+F1AKoaLwn0pHOrGhJIfrt3p86y+EBEjlEuVGtmXki5/9
VAliFSune7buHVxiHJqGpXRHzXQmeUskNs4OalhUPuKAemZqjmftutf5yugyaqoLudNfphTTE5Kk
ZLhC8mPBafValRpN1VSP0uunoo5e0q1+OTWfClR0iUlcMm+X7WLe+gyyrc/346tYOcupkSYIueEJ
3mvpbWNVr5S4nOvJHGKKN73bORjeAAi29WuiAQuADcsQXwrXgfgt340QMckbVgMCp4bsyIa0hlwD
J61+66/nQmJcIClj5+xAZwWh/nku+XcW8Of5+XMyHzG8i3G3tufL9REfaZ8ljXiedMh8t3Jq0EU0
mxZIJhTJXEAtlKm5JhzzTjIkxe6tVySORKevlxax/c1iJ4EwoRf8bnT2HRxLW4Kq5mHxxiLAQRXB
uyYhTQ6n+MXitIoEOdeADumpM5Z/lJfIKqF+NyEhzqFH0CUymmD/pf/TeFwWp/DOUDliaFdhFoJC
nmxuWHThR0a4ggshTb6dIPGHj0uRLJKqG2QA3rId4qpAU0A/BUmvEOSVrBLqmKWm+U5ZzAZF//PS
m2Jy/Gfl82bRzpdNo1Iof9phxf3tZp5PcoxEPcphEkX53T5GgCGB+aSt1Jq1E+ZW6XNCDmeLO7xi
0WQRRcvYYUY1j2g5meMIjgW49/4feCIkdvz5vBbPWjZsy7KLxoewzGf5JPe63p/xqrzRR4PIUrGk
SsVwb+6ruSxt7A8VmNxmk8IkrJjTp/VL9+XSZ2y7JH14SwxOEBiq1eKHM2M/98X9ZFuaRHuTbtKT
oJgLS3TzLqiMkgN4cCpxji7K2yMM7ftp8dQ17MXlWFxWaP1yuNcS8JkK0YK8EM9NTHV/wDB1SZxy
OlEW5UX4BkYGVZgB186klWUX1yDjtqTSvb7mHOiQCqVGzvBvt/C66VZWxSjN6TxkR4fqMZ0lh97a
GJ3od54C2VdGtr1cD7ZZ+5Y6FIoeCYNA250O89faLm0+ir+kZ/+3Avi9MmaxgoFbtv6zM6t9Lj0d
crlzXFZnpzjczp9Tk5Zc18U6fMxuMwtsxFk17509gpEOC83HSeWuThKm1e0YZaWvFMuLFfvzAf8v
0wuPRY1JMY8PnC8WCx+iJXum5W1uu7vGuVoZgoiNE0crtVgsvIlKFO2Tndry5xHL/7lS/x7R/LhS
FeNhvnbZ9hpb9MSG/RelwVQhwNg6JGnQWDvaeRGkF20YyCj4q4wqown5ITsNXRRfN4IxkecGo9G0
Ne11YQFZrqBksR19V+R+qyWegtoQozl7cOP0+zvVD6Fqr4X+2elXdC4o/uLAW3Kn/nXn3hMqsall
w8pXPu/cbvU4JvaGJXxnhjasLqnPB6HraI/RlcqOQFyCitOhOzeduj0vuqkI1hkKN4JBQHNtHjOc
hxu3W+vibEJgRdVG96iZys8rn/+vg1UuU84L4FGBg6Rsv+sm/nCwro/9abIxc5d4TVG1OrT21ELe
neuyTCfUUuOl7LwyKf5EnaHj5hNKHid5ZY2lUJaegtsOhv2KKme+M1zLByTpZDohLLvTj+C6JBq9
m0pyOmW07Qzaras+9Mtf15dOQPiBB7jE/maQ0bvlQp1wgFWv17Cc1DIYwSvxdbSHPnhERqqTc3Nf
l+r+axu8hrn2OsrUa/aqxJuy2krp7THVu9q2Q/9ofmPlPQYE+2a0oT7nNdWOMAfUjwOwknIEShdl
o3XPJOxRoWzmuKy0S04Ojk+9io/Tl60vze22n4SlWmGwQ68cuqurSoel6uoOE8kE4IBe7uS/TTc1
ymngIKNSrkLIX9KUKlS9PVWFvuaUCa7endqSmtU7S93wqQpOVKqlFZKTzhb15c42vGjzop7UvFPJ
1943qVUXctFo0vp5l/9LIPXe5EqpZNolqts+vejtZHu5H/Oba3yO4acFd4EkbaIrRUWv2WSiz/sa
NI3P4W3x7MIr9xpVdoSmD7P1F5Hr8rDSP8Jyhu4YW3cF+9rPD2e+s9g+LgtH8J+nk8v0xxG8HK10
+8ql1zgJsv4lNpdnEFRIiMfHdomUAr98V3Z86ptLa2hi2kREb8mQmcrxi8/tW5dsrivpMZRmUn7Z
Mwcpl32lz3cl3xQo1T538Us7AoukQolXgkITjo6FRYE4YJUz6S1zTjq4OWWq4VYuMIFF7J1WAHpu
16C4qG5HmyFBYZuVStR9CoksFFSlMfSj7BYhwaJa51Fl7jZ1y4TMqMr6ytFQ7KQgmID5gx8Wh/fo
tq3a8xdw4eh2hYX22IE78kS5deM1QU+5a3IkZxvh3S9hEfee4xtNG3swJu1Sveo/MY7RWiV1Kanb
4gQAqEyo6Ta6MoDgojyFu4F/gu0hK6lTP9vo017BTXenETsEdF/wrxiEdjtJ49B2tK7pmg/ITy3s
ENVboHvB2A7O8Wr8XF5btoI2j+rCfhHBQ3kn9cwGVakwqs7iBHlc0vkapArhtrOdPXs0BkVYt8jn
m2yERRAq2M1VHaaVcX72TTH+ok9rJx0nTGNRwQ0zBPCzy8oirkvRqZuPoYw+cOCK7fUSh6YxIY8G
Dgp6ju7gSX2qwtSqQJV59171fYKT96rzAUn7Sn0cTNywsBvtQhcm3k1kEsAsyP4WYKONduGKMD0H
afqqme2MvxsSTikdWRmN3fAK4PS1B9BaCno/JjK02jgUIplBQnFWC94sMhbn+9FtwIk79EpzQMTz
lKhznhCLBJ9bdji5y4kqNs+LZEr1XJRzVp1iVGzdyQ2lZn15jUEsD5TdGercuECVMZzMOUTF2a4H
vfnkSHsaPrwyTZmMv2vc4OXN9AFVcYKRUvM8l6ezgmM371wzt/Cq5vciOfKpQ05xlO70nQxKiLHy
wSFXf9l+gZDkQaUAClDw2qPJtXWD7BizGzJhb4+Im3iFgjo4cANCJqtsUDRT8zG3CsCs2r6UcVPG
F90ZDFsBChapS4effZrUoBneUzhJvStCDDaa7pYicM5CQW18O4BVMFuW2ylPD50RVZEltZ6ahoYw
gbTKwwDSC0jUc6MLZe330JjBLBmf4FCE0JTUGBZ/uF5y48/xNn51bzmVwVg5uLG0o82C6hi49X6R
OX+xSSsU2eYNKiyLJubpv0VOJWdM9sUM/Zz2ry2TSsrhZnSntP2iyrV7P23AB3nj8qg11YHD1/Tc
SjDMPdtPQ6LeET2C3GsXizI2qQy9cxjDXDtb6133Npam5L9lH79dik8JWSjyX4EcYOu7yu8PCfl8
bZKd9ZxcYlLpGk8XRkhSXoowca66ewpJSj26Y4akwhxIlrsNS97VvQVF5+pde1dvvRByS6dTcpIu
ZUSDdRM2A/DMGysPQUEe4jNatXyVG3dn37p2zmGlu/XPdDK/NNOupW0q+XucBDJbIDx+qKNOqH1/
0P2Krr25+c/7UvjbvvwzUbbn3/tyL0/Oq0qOiWbu2blAHyDChlZzJBSs4JfGWJqoQ3Ufpo6N0Vz4
RU+afx2+hFNnmAWjAL3Jv4fPl5PcldW/xCCzNFPMKZIn8k7chGnGHRaoxYK+wRHSiwc4wa6Zc0+O
RKyLukgzPyOY8Hx3hzpi6FeofVSTVtn5eYH+m4eOJseZ+r9P+JHd/3ruj691MX+JXyDH41eids1t
ok85dfON4NG07+oy+mVIMb7/c/j+GPIDgi/vKudieq/cozV5JHAgrGdFEnkmG+/ymJV3E2Wu3SJS
yjx1fx747Rj+d2ATbqSibRpW4QMi2+SznPHMVtf4+JV/O9jwXPXfmSxefmR6mZdzky/L7WCj7FQl
KEPuQUQXK5LuWDo6OWf3BefAS/dSZ0UVZNlJfkNh5Al+esKPHGYbYuH9Dj6c+A7j80kbPYzPbFID
Y0Sj3IN9I22vpuS4YkbtHJN6oa9flujve/PPEn361oXSzixvkmv8XN7dV0BfkgUpUc7DXzUS5zXI
t156G20bO/pUmtVNk7R/B/pepwftkgvvOJSMv5U4F355pOLHFS4dNwV7l7BrNydfPYPKZoSfFzf1
BeSH5oLr48zlwGfg9Rs/UV6O/w8b8va4/xCU6z30z1sT+XFkLcotO3oMYLhowmo9w/hp7vzcL8wR
fzVeC3QV+D+H9JM5Yl8+Tcobkx04LLPWLjpFWSsfX/uYYcVZ1oML7tl6ZPq1dUrtXEiQtp1rFPuv
xrbx6G3G+7t77sF+jL3988H4D0CLmCjl8zh1wJ082ufBLB6v5U3ZuMSPIDe0ahbmqv/qlX6Tl39x
c/81zMfxQ4uet5PNBGWO9XXVx5VD1cDzqB/DJLjqc/XRSQho7Xndl89+vmr0V/5+VOkbdIg2LD1Z
ewaUOfhYe2jg9WTlZPiHBQXnV4UYUqZSAq5ZxxzkOuVOLihEr272Czr1V5FfMi08IxMPuGB+iPwc
FSul5FDKgB7KagaxE176SZ80GVDKdiFMrUqD5Jta2FOgJbUmWpAbbWBFOjthQdgp6WTlWOTyyt3q
/g7fve/L55H+4wE/KUKt5Dp5Ple3LIaBD/AuI8q407mvBE7s0bENqTyx37g8WK1wu9UGwiFMwiMd
+54Ko+6lC8ThyN7HTIwn0A9liuqo/G9Effm/3nrqzig6s4FGi58IzuZs7Ar7yT4jR1Fe0kDGpP60
5MG2JSxLVUgpa2tM4eahmbQfvq33M2jgccFx7N2JUwlKTsURTIRcBv5dclaOLPfiViPwYY5MXPbU
wyjzFrDJ6w6gjx4EQav7pgQFL1aQIVGXY8FggdOgT/5E0wBiq9/wyXLZ5b9eq9E6qoBcCk156Blm
HYjvNIQ9jaQBiXMbnoBt0+5MWtbIGp1mh4FNKr1EhiWb/Of7+VdDh45itlGxYPgAGf23pXE93Qh3
28Auhs4NHs7Blx72r2Dj5EnxuTtnrJyd06dUDk6erf558PzfpMOfg38YEdvbsZi/rhDRJM1G0gDU
oBR+c1R38p+IkFXvzjGS0tI9YurnoYuG9Xes7x9o7EOrlyuHx+op0BiG1Amgzx/2++GwvcfYi4Xz
du3Ga+E6mbXn3bUD4Ih5DfbVW9LcoZa2mu0ZPwT9UbEAg6txQRMD50X5Jt+12yVsxhk/UFEUgaZF
tva8uxMMMscb79SQWNVBjfNViVK3Z/FDRQvetlcBThKESjd3FHgBJgXuSuvBKPK1qXKfVBvw7vu/
nDxfvINot92Gl4UDmovyihpRvViQHgEuuYjieIYL956hjEhErA9tdcHFnxWv8+vef9T5kLi+duse
wCD0QuDWKs70TGbDH/SekgmqOLrVYOplVZgxqwNbL1SP/HjlRnGU021bDecQfs/n/TlUuqCbw52C
6nc8ax+r7w/jo90FoXMg0xswpACmXgegkWkz9IrhYnlWQ9Pxha+rm3TjzlZ+JgJRHa7OwTMhxOaf
gi8viuozEsfUzp3VVyErUzvpupDj+tKhed1MusjQxrqRQlpMg1t9WGQaVu3FawYrXFs2KXXN3mzM
+oxBQ3eADeMxfiuBTqrwZdnkZavxcDwc+vPwrvq+b6nhybWUf3H84XxOgBO5e1ewAc99H5xC9+8q
7Gpi5jxWxLgq2gDuAatSLNhm4HEVxMGE2ox2Haxr4hQxyRby8JmqsxGy9oxM/e8o6cCvId5VjU4M
awXxEOUA32dMDt7MZhBbwRwBKd4FJyXXTpnCeeVSb1Osm+TqV48nde6RTUN3Bag1DIW/sgmfMxpk
7AEV/NQhrhGuK+rYAxaA3bNCsaFGSC2XzKs2f0LMI1RgZN6C8m/C2hrJ7oXUmuq1Y/hJY02MFDR4
cOydF+s2EVN/CUOagnBbhUDfy72Wq+PWastwq0N//oa8ORWcQk5wO46jaOJETHvMAmY1fjlkHQF8
rm5TOksvc22nKVufcdLhHIJH20bFwadY9f2QmSGfnI2C7JmrueyG8/k8Vf0cb3rU4cmTy/eQkxsL
Abe/0T4HH1p2OeJsulBA8zDch3kokwSoQwo0x6bmR3Bu8cfLafZrYbfWA+ojSDxinYgKL8MwlC3n
kNPx9n2r+A05Qhenf3iHA+Rsf6WaC9wey+1rx9ECWmz5Cx87hH/ckU8A2gPUZUp3WhiTWMPUJEha
0Geen0ZefMnfDyzIxdn1H5CeZXx319S0oWcgdmDrqQGsPnW39XSE+7qiRjQcqk6n2ATdZSX0H86u
1WyCc/GSqRKW4CyzUPMKC1JjY0D3IZnyc0V1qhm6KaPKOS7X+3P5pav7YjUEljQbBs8n10LWlglx
M8Ht+BkIZuNRLat+31+Gy74vLJrNm9OUXW43uUAl7+IgDNoisZB2XxcWCGHFz4fDYZOAykLUb04v
4Ln34vdyyvwtcpmekCNu4XwUy+gOTrrpEBPnOej0xvGXd93d95ny30eT1gO1u4YCWZ3rtkqjeEvp
OOkAJAQk+uUUdIHfZdstp89/SClZb1Mnuroll7vUsXzoS5G3Dx50JvRf7AG+zE0NyM5D9sirYyrP
G9vtpzY9eaybQ4a61foSry9zthQTyLskKlSp4wNW6rgeE4fQFfWjiv8HIu9chCadOLT8+R6w9uIX
yICH1lD+LssLRTnSXlZcjr6chleVLaIhDmqreTGQhFxf5Q6CQacTcdRh44RIkttdhRu2CQNjVqXx
UpWbMsp5o8XK7bhBgEN6qGPu8yTyGsQHPla+8lXknYxmUCqQH+dbZJjrLQF18z3tvToEo6sTBEII
P2PPtmRS3PRFdW4qPrLayE4VvwX5DP3I2UCg87BDjh9BfoUwD0ZuB+WUsfPRBarNTmchNwOtgkgT
6Qfn0Xu279spk5bbX9LyyQAM7+vEB8pPZedlN1+O4SbVTG3bs92TGJatF1hkrWkrkCjWFzazWHER
2iFaSLrHgxl1PN4Y8Xyo6rcoOKjq8aJA1fpe/aJY1LKHMu5EdXacRGmykelrlDiApCUwWXEfy+Rc
XAmSjYLRQ48gN2M9B170goDmAGnow5mtSGMqtkrgh4qqCLEaD+z75q7q8Wz2rVzeKWrIdjmuJ4VO
FY2PIYD297wdJgNhOel7gIa8af4ZjFITuUESrYbHxWo+AWvXZIIrCEmapUQRvyKjak/JEsFImlRQ
UzWBv/NwIjsYb+JVu3vHLqQ/efhP5XzFovC/1QqrL081fosohKBcF4l7Siyi/mITMmWyAfGNQTyR
NEclMmbXFtnZbbwf+aVm8QKVPmohKSHAVAYJdYbi/2mvNWGBjgpXYHgKKC5JnLQ+ACanhdN3EpkQ
rtwaZxwwMr0u1OAU6vKilofpLKAJKkJCBWXcXa+bko7UNMtuuiAastjpA4YRdhFqFxm8U+O7O6b9
RvQF71zZG0BVoHI8GnMVe4xFZVkHiwPXjqZWnKy3FYCpYiNgRMjAyRRw9tz2w7Fqgq3zOvsc/Rw8
mVdnlDlBWw6gmI7v+zLj0olaaY/RKXfvFEJRERKGKMXUfJAWxy9dnYf+6niiW/if3xIFyB3yIrZp
17t0782VRSUZ4Rig/IkTdI4u9xcWRL3n9p3dwSCSG/62kZ56mLl8TnvMjWlK/xgE61rm1vEiMcre
mjWWs/0tNmhvkFTzAYbEOtp2SLungYsBVFwjXOlcunIWuIidTmByiGll0cFQnTVlNlg9qQr9PqaP
TBnN3R4jZbAQsZGaJ+GRhwvQ6xCZl8PLE4ptVYgpx5tKYaKpXDdwO8FFuQmtG1j8g3DOnGBqSSA4
LlG3eMfQqI0Gj17ohw2iUd0ELuWSnKCjF2IQDIfLHt2reo0GhsncRxu9G68gvq/Kb1neYDAKGuYK
7UngyR1iuGCyqAH8sU3YXWHfKZDdckFBnjpb+tMcW8fIrJ4jWkFwfW+uvrV6y27jLG50w1CUS14T
JRy02wZqeklHj41qdDFlnvR+gFP3iSUIPfTROTp+F2hrNAi8h+4MOoN9eEQpiQF7VSHtJsJut9Ho
Bei0oBO4G4IrbfpDXQdzSND4Wc/d9g4v3HbMEBpEVeXPG3rurc0wp8UrKcoP3zYThYuiQhu91t0Z
JdHDLVRHIoBINiiQu3bmG6bT4p4VdWsEAyh9n1IiRs6yhsHSZ90wXLtHBSct6iKt62f90bqEGE+N
I/y4ueokEqMia1BhSAs6wm9MYqPDkvK+vhadxdcJNqxrNWno80lzKni8pvTN8Ictgnz0ZLm5N/fI
1SJ1dDQKbCiIK+SLVJQ7Ig4teBu3f63vUAmthpdmyT+RrE8HDYwFybUw9LF+7UOngvmxwR8tDiv4
7SLkuTJ3t4aBUx25Zdh1NywA1QidUUW1RnmNNA4apCrQDaTsYIVfFXYkZwNTMAxXtIEQa/SpDAy8
MKQMRBNyxBLqZy5vCiEE98RcUU1J9RA1g6OFzX7ScUreAQISa0g+dM6xIpqGUZU6S85l17m76+hG
oEpjzwcFF+H5cnjWMudQXlab3P4reXuZe8VAYRfFAJPXRvAB0iNPg8y/0CipuYNyiBKT7ULSJJ81
GtI0LwsxndegOWKGiyEO5qNp5IgdbyJZT117BHCJTbhjWnLiU7ouCc1wSlMaMYsxjN3sosMyZ5j5
n+li0uuBdqlWUEaXHJxugaQUJsSvQttEXoXPOXq/zpwnC7JhAwrpp/N0HpD3CkwBdMrVrucjExPn
69ynf5dz82rLLWvKuhIstRyMcFwIeaBeD8UgiyY+0hWbUvdDPMTlUvaqSEckGCUaew5tXt+DXeeF
UpUQBoOzWaaPy8H7RgN8xClxYyZwfK/CXsMU2r77++a+J6vDUC5d0Bz5rR6pm1NSt6ctmsqSMe1g
BAj/C4RWVv9GTVWCDw1VTyD7aDtLzkko+Z5n5U7UyOUkjdS9PoVktp1vlXBUvy5uYfg48VD8Bv4M
93naGrmIyeChg4QFJEcmcbtcAZTCtnYM7U6OJjNykGDyd3BakFXiYzBxefNR8x29gxLOSZMGNCik
t/kzHpYdpNmwiVEirgoeU62PhtG3QSRmwdwWx/rgzv2KdprrWvuNO+DP7rykmlQlN6ot9mp168Rf
kSgDcV5n0BiSQYMN2RyKfW6p5RzHLK3yLPjqmL9jFKUojLga+5LiU3GFifX9jKnCLoeNHKs8xxNE
MUDDjCvPfPpzzPxaKoKpMe0uQ3Ej+B06ZjpIaL7jFMyfOm3xNDH4Ac4bsRpH1IwoyjEDI5B4W384
ji/0dFSX2UNVYy/aVh9knk/JkBhyl+dQdqMBUEAIphoW+9DnfTwTeEmbGxXnaEYkj7ZmOXHTURZO
sznjObmNMxvL/u7eHOKQjnhO8jrTUF3EHBd6uVw2eshPoMiSv9f9g8s+yVXh0F5VJTpjNVH252kX
AU4GO6UrbgNNKCuA6L9V+/1DrY96Io23yeo6S7YIJSkat8nKhHINumiURi+U7Brur3jih2rWPnO2
bx72ES+xkzjboVk7ewW+NohjkqzWDhfFfd+V73v03jJZ34kOaU7kSuQi934lbtoWmi+EHAdyXe2G
KNIp+m7UchG/WNkLEjvVvneknTJChLfmnNlsnOk8pvVs/IKxt5lXaHUOUNMXSdHYcAsbvWnBaXQb
5Hv5NgvsI2d6iItlt/8zHicA/Qe4TKrfP2DcR5xgDzFvfp23jehp1EkJvZNzWbb16dV6ENw99V6V
X8aD+PeXET9CBtbrcVmtcwci79yJ0ljwphR6ZzoDcLomnRUEz3JUBVgTdGgol5hclfcZXy7XbUQB
ShXtGHaXCOmq3Omz05Rj/sBbjIDk2sRtUQgzFvogihSNCZTEsQT/rs5S/JwUjtEX43GA5W5whfm9
b9dGjACLohzfQe3U2GAEnUAUGEDsOkHhLSXX9AKkuY/Kz7DPT5rjjkoW31YU/VDQoRnuRjvXkitH
3NrHmCeF7aQZ4/0muf1ASuXaGgJnC+ZauOgwpPO8nXQg/vz2DR7E7dfENfMeupA6ZJTZlXIH/HKI
eFgX5sT9w1NMuqDqmgI7oISJPhgoZFmXVVXyBp03WMJ7xwwCkJjD+l4smDPmN4syez8kcmJNj4sU
+/lqooch3G0DFeAQlJsDhDA4Fl8J7gTZiVg7YB2DIEKIysfg5tPlQVC3g2Cf0jsP0i9sZ7outNba
HZnVqXhuDy6F+L6dr0hmRMSyKu4vlvJ44QUebvlCDUb4WlOsNiCc95aJU41V7A1ao9EIqxwf8svD
V6u36SMyxCZmIbGfO4OBFeaaJRV/43M3IvViDCDChvhPdCUGXG0za4jT1AJfQ/t3PfS7U0CT5tM9
yHGIuIjjJoemeWvvq50oiuOSuGG8CPkzzS3NMlhDEk3FTxQoVDwDDgGu3pobbQXtPOsh8SPZ+O+T
hS5jxOhbM7ALHHheJRdbNEQV4ZCIsD9oFrPdL3fmQnrzQmga3lAelQFmJQ1u2hanUNJh5evg8fa1
e+yuMAusZplGh61e7wzhPnaKv5Fmh2y1HFLxjuRolWt5mWLH+5p0y3g2hIHo2iamYgVP56Vh5mNt
pbUCvU9JQVIDibDkaaWj99EBg90IVkV1btHYoWM3rJJi9UL++VAPyLG7uuvhpqzXX48HuY7ShZLZ
hXOcl7PTAhqT7TfUZYE91RAkLeMsPwAT+YhuV3Lf9bFP1xpTAsMojzH2drM5JDTgh2GD7m9TLBGx
RXpg1kAnmPhPzW9KQKeRVtfYIFAp8h1dLIBX0yqWAFoOIBRFgIeht/hAELjVxfKiEH9VMywveaja
suueGRTr7emv2qGAglSugJ9z9mgXKBpQ7Co0CuK3tlzOAUq55D7yaK/5eFG9KN8qj81r49nOHGn1
s5D+a7wmX6L6kcxNCpPzHyH12/252jwlWGQr0z001v7dvTa3lDXRYZL8vG2t5FNAUbtCE/vLyH9L
cMiX82YFrjZDeiP8O0xFDXJhX9iuDcztwXF/oxE3hWNHaHTCSf/QA/VBW5xhQc1f3Mtx/jDc8hUT
n0r8yejnJykV/qs3Kn8+yYemKiSvbHu5kiJ+g1gFel66aqZt9w4R2xlGtQoFFzCtTNPosXbOUBwF
dXuYRjgS9WJAlws/aRv125LW6lTWm91jaxcnPue0bUHGabZJAR5eA9rPe+VqyTGHSWvjJ1FCpsSl
+WrQ3zWbmb/mKnzq3jL7Sdar8CVafPuZObCyCvlytqECzG8igMapv1Z1xWUsN6ZFt+vUflG9BQkp
/qnrP8f7CDlOtrdtrviwZbwj+nZPkxylgkywuhEpoftm6PwyJJHfX8b8iDSe0pO5e9wY0yErMcLY
QWY/RFeuyLCMry403jCxNIcrevDtJCJ3nZpLrL8qndDP7XrVW3TACVwFJISUFGEG+vHAaavW4U/w
Aq4/Cf/Lu9/VAVjpVWBWXGFu/ZI01+D+NRi5jVJVi8/AexGSg2d10KDLz9Slfvyo1p2J2lAF2KvV
5rjEzQnIy+Gkx1mr2nTC4ijUve3embqjW1obmG1XtyQhP/HwX34+4IXPuOjn9nykWe0290phs8kZ
MXb03sEBSJyIEu2ax4w2SmsMEHESrmgO55ehP+/W59Bis31No/V+lf2v/5H/n7f8xn4UswpDozTx
ZCjXK7sLoPag5eJ51aiv/nnE8l9GNGkiVs5L1Qs5mB8jvp7m9npPyoyYib7E96obzSrOP4acYQqU
nSKV0Vd1KgcxphsVv+F6nIIFR7YFYISq0rpLrZe2JdcOxAeB4NCRd16KCAQWdaNWk6ihpfDnfsv5
+ctW/evpP6RilqarzLiwXn6zGr9qKzdOQ0VnJBXoqRYcYBnSSVP9WjRa/BTHbNS/Bv4QgtvKpFKx
tu+Bx83q21wMWSG2qeeC+CmPa9OOvVZv+nAbgHbgSEnuF230zh36kCP/eogPC351KZQ2FXkIkxL2
pF4mCNNspqSEH+vjWerXlXde0YCKcEfQWkknZFApvfE5w7XuPLz+ksxQ/IuI+fNxPlkodqmVy+6w
B8RN5+lWq+ejmlm1+kFLQXaUtOsdj662lm5cUtJz2l0KY0PU/G+3Vw7sD4vySc6wy+3svXmUKzRE
uFbHbcxEnNcB9uzVIWDR1cT+xBL/+SLlP7PtPk6EJRftj6trpvmNVXglj5iu83rn7mgude5TrKP8
Z/TzUIXfhpKN+GOodLI6H6WSLT5KbJj0VzJxvEZDg87QXPmXO5b/5ahbH5qjaB02z+eBBU2VMx4D
k4BGbVWrVyO55+eJ/ce8+l5D8uTyhbKkgH2s4d563bZGsnvEZQVQ3zm2bWoYnK/g4Sa1B0ZpLVF+
ZaKT8W8mQEEm8XlqIExG/jEuddQfYjD3LG6sbYYYxEN1ODTxKlwpW3tqBAzQ0OLd4vr+Mt2/Sa8/
B/2QXk9js72Zu+0j3tiK7hfUWUHhZoWFOm0uTZJm9wqLv2mv/z+0DJlO/0z2Q3hVjvv12XxO7vF5
uAZg20PzctVFpNi9U2jTCoJI0xEYXkM1H1DjIJHx+W/Zqfm/SYs/H+JDeD03m7V1TdnrAm5eGk46
RUOvym6AQ2SPDNuZGL+dLjk9P+zxZz6skeZp/WqsHrHdTt3bwNbPEag9PSBXTg6T4+fN/U9emZzl
QoGEz4JNdhl17v++pOvDM7Ft4ySqaUgqVD16+3O0I9Q1kLzfWAy+E/L/O7t/xvu4puVNujo/Hu/x
YGFQ7Wer3d6FqPRjlUicehiiy+O0QGQfqtFFiRbij8ZggmGXI0k7rQQPZd6JvuPTj1xwBhA3ky6B
h4paZpbXJYAyz3bKny9rLQGs6Q2lu6vqnIRqQgv+cuVsmjU4u4nDa0y4MKyctQlm26dTi6L/sSZY
9PMK/yfF+HOFP+y0w6WwnWRPg3RKz1zQt9Mdb4M81BerTqlm1tKvxP3fpJ3XkuNIsm2/iGYASKhX
CEKQoGYKvsBSggrUBMXX3xWcczpRKHTGtTNTNl0zXSIQyt3DffvekgHrj+zPEleMxLWxUXKzYEAU
CrvZAfTS1723sUjj6y7tNuZnLrG9tZa+fIgqFoJYMLvu9wecGWmHifpMiBEEPTKnU5Hk/MZ/Si7J
XyDX6qJWbYO22a8vC0YkU9dvTW+UNzk3I8hGB4QRi0lPJZ4JAQE2PHh3h3b4+xo/3lq/HeOKWTge
LyCmG2J88g5oSwksYsi0qa9uHOcjojPX98enZE4xKFwn4afsWD2czL9/AW70z4ubswDzpslFoinT
SWcC3CKgJtSXaeqzC+d9TV40mnOPiM2Do+dTgEzPKLshr/F6eOqJNwLVhfOzHQmhW1l88/shtBQR
HJSc/6VRKNb8vhWPx5dZxOuEHOIILkmHB4IbNjxKKFvJptS9iEq2zFIqfjm3cvWwM9mUTuKBiwCk
EgLti0h4+WSdqAx/n9/D8ExN4ffTUPdS/mPgihEt9O1mfjiLgdszOOAuvQNF/mhEuNNFdZ3g6g6U
JcaiLiX3QK3JCfwxcsWcHo8bxcp1MTJpUTKD5DajiIoXeR4XYyixZVq9b/pf02IpFVuWntb7Q35k
OE+MB7bg6pBrdUjT9mJSXZ7EsMhmV7FkW/2c5tYRS3ZjM2lkBA6FOQtk1kTiBC2lYr/OxvpAUePh
lNoCDowHGgVO9w39UZJ4Y+nlqIuMf+ylpVSs13pXzJfbK8vYpPxEbNx/HBYH9MWbG5IilCxj/fya
Bvw7lmW2kOP+8zLurXRxXq65jKfB3mlqzuy93cY+Ocec96fmgYlvSE7K3+RzIq4oDVm5i6sjLm9b
7B4Hk3T9LGpDpM3T13knZV50E2IN7NOGEgE/CRxL4NuBTzmcktYuGMfXwMV9b5x579XtxaRQaH6l
ds27AZXyZ5k1VWtj3NLnVm7wUdsumrt0fWFHoHztrPzMzxKQgC3nNXOVULhNyQrVO83SkJWruzSz
+dW2tsrkxr0hlm87tAFvOj4WMh4KgK3ESIlD9ZfDKI1Xubsr63rVl8XjkFNFQLvY28fRSHv9aEEr
obpoU4VAihk42ziUciWjyxa4cpUXhb47by5zZXJ2SYLobVEUn41GpjvgUvuUXnduSDYm8z7/T56o
NO/KZdsdt3d7bqyVCUn6lxmZwnYgLDNYp16skWMYPsny70at3SoNWYkO1lYztZa8ETlNB++FYiXL
PSM+EbU0klbt9gPPLHAYopyZJG1A/JOR9ariw6lKUhDbdRw6Q3u86sKbAzfR3gkJpzgbWt/3e11R
25jmfSJbotaQmoNkt2oN1M8E7EpwcVSyhnZbFDfW7CVpUw27Ow5oyx05Gnc6tr2OjKGt3neXRqyY
qPTYTPeNtTidIqM4A6AX5V+84Z2uH+/bmiOg6aI0+/tEW2Iiv1yKh4xyKUzJt/ZxflS5hBxKoek3
WcT0/0/fIydHaJW05tQnw96bxiDdbtSahmHoHTufmXc7YYtIAP/+PfUP/NIyVOzQwpwrqW7ccbCA
I6jirfxoQgkOy2ihdBXywvcY9fdBa5OrJVttVyxRY6Vf9PmeN64SsN/zwQ3opwsAUcC9XpLkQBnp
SPc+1Ft7d9fmLACunUOQB2p296RR5N33LXKvnuUsUU9td0nA+2N3/Gl6Yeju4tjvrd+6/q43H/EL
g3zN5TvgVhseqdbPrXRTa7OeNJapmkGzISWwiju/Z5axPhfMh7N7Tt7fVW922fh9BzDUszE+HJyg
d8XIKh1BTQQbK7UMd6hHlAB/X9h6v1v6kIrpUc18Y1xyrtHOAzufHMlOC2P73AMER5uF5PC0am9t
abiK2dms8/u1MV+JhNvR94gGZwIWFES3pB9RkLaiwRLwuU9aNfzM34ErjDVH68YuaHypva+NFH++
xahaEDqxV0uNkCNJKJIDT7Ac4NJXF5p23yfXzps8LDay+1y74oiJ2TBRmQoaWRUn11qcDuuN0dBI
7l69dht4rQhPGXH8HXoSj/pXiVE8QsuDVXzaunHMtbRlwAkMVmAOFLEJhgI2RdosRDPGiTcO7LFA
hH1oMXh1gF9wsq/D8xy42gGhzdxFb6OH1gCw44v3UUC10HqFethDs5y2RgDw/uktpYitQIXBDQMi
yXOSqjEDzbuCh0pG/FPnuCxVadnUby0Rof4ZKGq5dVvr8+xCZpPGzxikH3wu0gRqrbEvD1MxOAd7
sc/13fL2SH7PZmDf+qOtG4yy4BmvvEf5UIAFReuO5ELWxUBQIcCvBR2fqVcD7/nhqN8PZ8qLoDle
UHlz8c0OgLFBRAOvE30QFfSM9hR74IW/D12bny4PXbmc552i2vllfpvc+x1iEIuyR8tz/B6YPIlT
q32llYaqlv9Pt2K/m6fZbXKgAemFLhQwPw6hVotaGCgzbA+1Lu/3+dXevPKgFQeubefpoZGj295J
1PaM6D4KXi+4BB+stuvJXoa10XN5OGF/So5bydZ5q7Ba5GWHAMlxln1ad4LnwC++fdeV2rPaQKE8
XuVmpCv1sl5S9pzsRQsTCERWVtSlAeTNlimPBo6T147w1RuY74HOR1149edPzyeKEOzyCl8osfe1
SbDyN1WukZmeoVIsOFI8xneaA68nCLmAYhIP84zYftOhMNDtUZLogQ4Mx95Qsudi0tXoqfwBFWt7
vOVFs2hw0IBEtdx+JEBPI/Dz1DTBwpFelZ1s4bl/G7BicS/QF7SWDXY9oWoGOkCDK+Jz054gSUDG
kUpWj+Z1ENWnIByb3tqVrHhtuqU84UpkMZ9rinFSWHEe7gkgTIIzMn6+aHng2S475NLhKvHDbrVc
3LZrEB/02cY82vptuoWURmR4XXUaQwrW0SdP0rqdODa/LXLFUu2Pl93tfk5FGPGfnkkus0jHW136
c+hbeKMNEbJBaRZGbN4v4z4sTOlKb+6afig2ABqevBlV2TaduBF8sc8guGic40zl5PI3bsa+Snf2
L5JW4ctLO/uwN6XBNd2a7427ALtwrem/EdDP6LQAsC0mrh9ceuFGq9ko6GKztS4I9y3IJjYdCBrc
kK460Cef3hDKPlIUusy41kVT5a+rWLvl9XQ8a3cDWIzXPjpkTPIpBMM+60LZL3QZ0p5Iznqz7sWO
KLD4oTYNtZrBLaz1ppnrHIOnBjPiIYBZT3K/r79HokuSVK4DgdGjsSx2aTsAWPeIaiU2RvYZlak3
5oZVqCkb0+h0BNZk7vaX3nkaOejA466vAUC7eOMCjpQZm/rz+LMAFZN/uOeb3fLYuExeTv11GyL6
YyelwaN/GCtXZ5+5eQLD+1u6dWBlJH9B5+XKd5EgvjgaIEvI3VAvkxyEluybKibfJqOuthppMVH7
6osKqFjQTil+HnzN4PNHgvoKdphvzZMFFcpGbEJlMMr9Pb2r+KWnAzcn9ZUwBTQW2/TfbgjwoBEO
aZUqXn/fOV5atRf6ZwEr7kGZN8+3Q4b5SjrJdQHKeaYD2naMOEGglGtm3MQD06BRYYtCXzKD0BN8
Mh8LYWg4mbdHpBx8v/lEl5SLWA12gCx+l1xp1N/Gj548zuKI30Jr0TWIRa/gAEgLOfBzEDlfvmiw
TglArjy3Fm2Xh2jz5vR6IBC+L+TzhmPFGZNUoQE88J8BnXCCrTAWiYbPfe7IBMX/JWT5WQ6xtyUT
s7U31m6dC/weAL499H39czBxHL6/t//k6nxLDnAt0qV8gyveCuKMEyrmeKvkfy7OloRCJ5rQyg9v
ncvAtBaJxiXbC0WmiYLBp+Qb/iUs/Jl0xYUVdnbX0hNhIXiFNi3WUDp6DlUgn5QuF4VSrSwoqX3D
lOxWxX2Z2nZ9UU8YDCyWA3PM3l0Nl54TNZ4Cn5QaXgRYkU5HP/qL9LVIhpcd+mrwbTVP8/tGBIod
+vNtgQu+BP1odIeL7kQfdodyNiktapP4juHN5HHYhCzVkbtTyTo8kECl49Y4z1fWYd3g9nl9tfs+
uzzRDQqqHL+Weg4noMtd2J79qegqG8sfefVvrX92Xq0Y7vX+VJz2R+E/kuTiJzOitMwHUC7wKpCn
+K+4rvFQJPUzWeBUW5ArnfwHqqM096Weq5mmsgm3INEJ1fqIsLQn4N387rL3yhOvRx7vd3Mnu95q
xTSnxeqYF1amTryzPxNPLrLbIE5fQR+Oh6S1Jf5ZtrwV49qy09P1dgAdo8UpRJNrIPNPuWxO9fH2
zx5WTNY8T9frbJ9eJ+dYEOEA2KNVhr6I6IvEfTePfHD6aCODrAxl2SyZ9Xo8qEt7eLro+8JcM7bH
RZol1hevmuDr1l+4Xa3PAbp4ZLLCb7IhAvARLmO6Z2XWS+zZ3yHpz/wr1mvVME6H85pzZIf4MIpY
qKqugoBz5PbolhcAEsm2turfVD9DVszX4b7dX7MtBpNUbCvGgMzdaAI/H/dWf6aGQOP21AT0hVob
CDdQJKCX4zHSHYt21m+8fq/6OLfG52cH1hPJCZeEYn8F6K0FZKPCsnIarGFCMxDfA67aQcut270H
/isMMp+yTZBZ1GpoftxpTXNt8+jrCKISkRWfEIBOznSxb106XkRHqEJJJO2QVwQ1SZuwLO6SfkPF
mBVpM9us9Ef2xnvRAC61CUTfH01k9EYt3MEi4jo4PfpG3LG3DuSOVHIVHyavdB3Sdaa0ipXIr1Aa
6JPZvDrz8aiA3uSZ9CaFLFp4Q48o2Oz+vu1/EXD952n0z4nUKoZts9+2slZzfYNu+8WjowT2Jf1D
cTeUBWbn3tERN7PfbG97GAdwMCDtP4JnaDhEC3JvOaIR5xr48R2OtajnXnkru+4moBmGvllpuCG5
sI/MY2mV9EtTue9P1hUUqDK8Ca4ekrGUMlo3ws92m3ARsSE26/U1P0a0pf++VP+S5PtZqoq9PNyu
pAhW3BC6ThPN7QPIR2fAp33AlQFe/+Jor25LJbprFtqeFBgHQtQQQUHRq0YuE3qwEbEdOYk3q01x
czjM6c79fZqPHf/FLD4+rbTKp1O+OR83rDJnUSese7QDO3RgP4vcW0hs9SR9AkseEw9ezdKYh0I7
345HkfrxkpXPGzCKRsTtMQjfEEyfLIyTHKRH7q003GVe5A31ulR5dooAog2Aef/FpbOcqE3LIgw0
3uD5NY9oeEg7wNyo0g7ord4+p9Kkk+xTxMqUPiXdNY+tdRNPbyGrSZ/gxCQV0gAxTzPy8uwtv5CN
/y9NfbXX6H4oWvu9IXb45aX1ve2RjCGhi8sJus/+chRntHk0BjLnJztYj5igNNX1YZcajT15joRo
o0UOGUD+KBp8+K/xyaU3W6CbpfVCTWJamxUDt18UxUazRRpTiIkkQIAgPEvBUQk8PrA5lzdDPBal
V5kwliFxqY8kTGnC29P1nBZ7sc7JiQdxcG8nM71wZphTHsUbKK2oX0ZRZE20pTO4DYIuDUVUToPz
zvmA2kDgvNxwHXjjjR+/ziE3aA67VFd74RBZCJewIEzdI3Rfv1uAB5r+FwvQrBg6TkaeKheMD92y
iU4m4iW5xOIdPx/05+CniAuQzcmdEa8uaGdcnyd4PF7SaQPQBHIZnkKnzteHmI7wB0Paj4eWmz3/
/pn1haaft+CjUlxa3iydLw7aDqMhQJICadEnZdIGEPlBK2S3R9MPBlJaxTcksXmVTVdrpRvjsBKJ
j4Tas+kQokOAB+4pgvzKm5CbGI0oiXrgQUYgBdsjcotfCoQvzvOGfIUF4QrB7PZ9SD+5O3V9agji
3+uAw3hKCOTkE7CQoTRhIKKY33a1Enue8mJlXCwR7lMeE2hSaLya3iTFr3ujL9vVfdHiBRRBgXVn
DGULCifwpkqi7n9Je//jRR917tKunZsgxFd3Eeq8JEYwE/exHYiupWPUO7ih5IxINqvazTHfqiBV
U96pkAoKswPXBwlWSN9OYcMdfdCUNBUwoUb0LVVOkp3Px2OgNNMlyTzjdGoUk8LLOjs4b1uQpO3p
7W70Csd4DV6VTubeQoQy2un75x4miUVbcpUfPSO/bHqrYv2ylXLatMRb2UvaWSeN++0Jux25JJZB
CEx756hJbCl7ov/LJpuGaTXBJCoPycDS1Fu7wy67XE8iOQW5CtVfNhhEf4whkAKy6vMBTVWl4dSA
c7hqZver1iqfKwCydIfSfAKfBkSq9OMHIFfphBekv97n7+fq0Un117qWxqyYyFSd59lpsQXxFuNX
DgSEyUz1YG+YkDuG4e6DJJigDxlzuqCCG0XwiUUwUXaBgbqx9Q4RUPINniak5V32uFbVRyn/789r
6ToiaxTClUp2G4e30G73ZjYx4uU4my72znKcx2pXcI6tetsnK7kNhQqtlQhhWrO/iY5Pl6dTZLaL
8T44JsdkOzwHergdHpPFbDG0Xo3BLjR7VhdCwp4SbUK9d0LfadlvPjfDHdSyeoe26o8V/6RzN14N
r52UprACBrllT4/Rk4iO/VNwCA6J8gznaf9ygvBKgWdFCW9RCwHVbYS8amwDpWB0M7xH+yHMGn16
QDtGtOxt/BtUp1pHC43wEFvtmyAuC+1Y9WH7iWnbDq+B1TmiAHuNW5FCV+5YKFyspuieJ1nSGvCX
KE6WGBHQz4bLSz/ZJ8dgFaZx0c178wECQrP15PKkPRWR3p4PzL7Oj2bTNeLFaDcputveKbLilo/u
R1hEi9D6LqJV2OwWpF3TWG/fnozYivlrDP5GQe1WdNLQHmaD9eiItuj96cg8W+0z/9xO8ujQyYc6
RIC5f5s2Q/G/8/iS5Cz7frZrq+Eqvn2t4jxuhjpSMMcrmUYTFJvytB0d0Nm6CMrdJl2N4E3QE1wN
dT7igFxwZ+9ryTG2u42ujtx6+iX4quf8wm14RjE57+z5cYwb7dX3LTjGWk8fGL1Gt4CuNGklyrCV
qP15d97dhsvpLoDhCil6oy/EFLbRxt/FrY4drwZIn8fbV6O9gQbsHrf6V5a9iI8v5lDwbtiJ0d92
xZ/M2/pgPtWhzVZ6raTZt2bm2OwLueANssHG3FU/jOHizRi2htnePX7rfZtfncPYv+rturrtqB+L
t/xt0VM/rKHQF94+ZW/50/1FiZdQ6t7cK8mKrHdDLihNjKE5XnZbw2ZfC7KeaEY9efp43V287bon
GLNiQ4jLnL+Nod1Hguyj+ZEijswIa+cWq/wf/fGXKCgnr7kcKr+pxTVZd1kqoaacWKyNMhSL2QjV
fqO95GdlqARnFJPF717zozVUYiHxbI7n3c3HLbgPmlGjo/WWkRBtVvvnePE0j2z+HDqGdreVQI4f
N8eQyMb8Zv6QOrZhpxgKHWY4kmIdHuH+fe2aYyHRmT+dv7M3DQXA+HxDIBrmjCdjaA3TZNPNnxZv
i7fsTUwOYS+zn68di6/ZLJzLwRH/J8neLvH9Awp+ws8ubEkv5wP/ll9lCU4vpxe9v/0uXtZ0bPHT
MuIX1t399+Kpybra4rvu6ve95d9v7bkd2f3LGrI29d5b9QrNQal9N2m5W6D8L0as7yer3v6t4Hi+
nbomCoyBZnoAGdg2reG3LE8T7G7ZDNosD97lZFkMGrAlD+djo+HcV8OvzfP54ix0t7n2rlqUn4IC
yYxmZLaC+c255769jqEWnCJLvjVDxND9JcKJIYFW3ohy4tW1e+ujbYzMOeAsEFlWqKT9/WB87qSg
UJfuSg/AeUK6/D499/3G9xuiirDfQv5wuk/2nzuISoSAy5oSg+YgQqrGKdnsdXv+pCEL3jVvfIFX
IEpzbdvTYH2A6SLWk+ZQaSuRc5xqG3epug3bO9je7eIcMuf4oUKli+B32HTh3dQ058QCDFYT9XtN
9GN95FEOv489y1CIXkTNeBluUXZah8do3UOQadlL+yhGjVv9VbeIzcQcmh09bPLDRD0pXI+haHre
Tq/QW+yTDfZeaPbdnrLwEJ2iBbJGut82c8pwytnLvxB7erq53vnp7MOx4i8IV51FeOxpbhqfIph4
XxsOZP1XbwMAhn+LVjyUDLvo2uWvakHSC6eXtnZUKqRArc5PDWJghL7gJs5HZEeu0fttZoYbjXrf
khpIT/GNu9ssQAtuvHUDCdli0HLND5u/MgXNEa3hiCSNs6B1fN/gd2+8lZAQdLQHwfEKqagVQbVd
9JrhcQotFF8c5YHdO4WUXpTXbcNhCzY3Nzt423U7t0ID/uX51TufAzNeGs7m7da2Oc8960VpX/3p
DUI9y0HtSjRguhaWJu7qatxkQ6FL5FFTPF2/DxZMOGy8zUE4eyaEdCRECz/P4e/TTegPb17PjG/d
Ozj3HuLRggqWk7jrpfAfGWh2NzmWo90Cojnocwr3doiu7ln1NMgPd+6RtfPhFxldYDQe8dhT3dWg
JzTOd7194ehazGDIon5fPNVNP+xAUDsqL2q87W5ZmBdB1YeGwzl3i7dLtBjYwZE/hcPlnFMKEf/N
J7semi+9fLCPDk+NRIib510ogqYp0sX2cNu1xnZSxKd4F1pkeU/xqrvCbisvQqFkPWImGlR828Gt
uwzNeIXj2vWKoAjWvhUuw3NEPzQ/W+2Nfxrmba5kooWtzjU5Ba3Ovk9zxTDnn7tkA7Gid0YdzA5b
yTbcd4yeGcFRA9g9sXrHsBmpgyMKpogL2uG1fxveguyp0Tm09Une2eKydskhuER3fzVGy/cZ1vOG
V0wPQSvkhvibIeoE/jpGr6qzob2kSHbuIdj2l7HxrIUIC/O7dsP71ybejpf+bnZawd5YoD+2by/D
VvsYnYk9rkg1G1un+b0YbCODbdm97aP5aDHY59AM32CEQa3F37YPiNQ3XtPecjo8h+dOY2KMQvPV
fJ0nJkJYr1T89s/zaWukR3ZkQIXaMSNjZEaNz8aklTvNgdXbPh+fEZV4NjII3u2BGc2niBUm6Qij
KnkB1TYzWs2fULDyAmgs5jaaIYTiHsUGgcQcLaYC7mL3vtABIxylZH5xMtUVjIRDy+9IHnz1zyAk
h5uKENIyq+G5OdfURtbc3MmCJG0exIAAaOYEa9PtvQnIDxWNTiiJz/8S4nnkT0uDVuLzudqw7lvd
upMboJ7RmVEtbo/SAdj2a4jCWQM+BtP1Rcl4Q6Ep8+4FXCp72dTFKH+F4aWvqGRxW+pdPVlpfuf1
KbITkxxCNPEUImvMsyRk5tKOmFr+AgC+/yy3eBGXnl7qvLnLMn0j9ptueh67tr/gKeT6pIts0guS
F6ZZm7otjVdJK2yOq/OGhtnzBKo7OmIVN7T8F+9l9Hl0hrPJa/+9owi+slfDfaFinzlJBLH6HFUR
xb86HYg1nVfcvPsd0CSESvo8Xie9q4OoATCkeO3OEYRZeF8U5Abd+Pv3V1w9fuHn21sVHHtmn84N
q+Bo8u0z2lImETQ3FFymY/dbmtIXF+2Xw1BNfBiX+xlmLTZGgEzFVSBbFQWLQINBDk4b2hWGQ92T
bM8jvfnbqJXa1k7frDLAXneOQ4I6Co8cMK1t+HR5IpPvhW3VZ3BBpvboZpY2ldYCFUpLXHmJ6paS
GdpifwcoAGifqmIERzc3URRP6P/vXrwYNqOx+Wp7Jj/+T81OpetQTYAoxyy17i3mj3SqA0ylCcfQ
JBqNHEb23X2b2rbkUNWmnEozrtbu89PNys67OwBtqOPaCbyvqkiZUlYQvT6AtCnoPVq/xlxHieGr
z7yURhcmqXT9T7c7ioX64QYkRzD/Z47ztQIMBOPDJfzuSJxLPRjd1JotQ0E3036kZkqjFaulcdtt
MHCJ1+734RhMWVpOlQsVMANCRyvb0Ie7+OtAl4as+LPiaBaHq7CplKc8el+unW0goMlCAnzEkfYZ
PaZovmjDZi4UT+wuSeDf9/hhGH77iMoer+ZaMT/Za3GrQD7RfPQ/JJqsgKia8x3UBfkI/vOg/dbl
EJH6cmRpISo7fV5cbtrJ3AlDnzzKVgL19UrS++wc2r/Pt96plMaqOrIcsKgy34umg5ezT9PBgw2h
e2KWUKB5/+VoFRd2Xx3320KsLuAiCg7gMrDK5PJisESS21pvH0szq7gvQoSNur0xFrUO2riod7KH
CIbQojMo8Et7b+dTisGB4rChEWl0qX9+rl9+n3J9beznM6oVSVoDM32trPBEfINIUUdfzXP7a+BT
P/m+hEPiSUhOZPtaH5uVhq1UH/dnTS/uJrN/oQ/0nVzSlggFHF+ApghTDgXD7ucy+ZS2JdaHpaWR
K35puVwdrLPF6X15IvHgmZTDKHPT1EVs8LUIBieQH0RnOuhQPcYjh9+ppAxai0GygT63VFO3BeHT
n6Yyv5iFvdJT0bSD8A85Cho+iBPxDghXBQXMEqf4Q7R7PAvGHFp5iI5TWsBkjUu1a1H+kMpaUMgy
FL3B5pNKfmw/YDr0qL4AgHzBVIDxHgutwYX3H1pvWb64tkhQHr/io2+aNtd2p+z+ADbgIdvtkUDG
I0ZPh248dce8D3BVQG8kt6/Wf5RHrhjz5ty+rRqnBf7jBUP6KMyMPmhi9IXdhIdd4h1rYXzl8Sp2
+6ystzclZbwXqk99wXABATBSaGnbhKJ4unO/1Vfda0jMp3SBK6ZauTTn6mrBsB1EQjjlqIxRhYHN
EdQzRVLRTyOYdD5lzrIWRlKeb8Vuwx5rLK7bJSfLExBd0dISca7EoYp7Y1GOGT7J9rSu6l0es2K9
l+rmmqo6iCJRckvQnYO1BOpGbjTVD4hpYjFVWZwrXeKKHV9s5vnushUnCVsy0ztwfARfzwKhKbBT
vLS+O1Iq3toyS2mq1T7Y5sluraDpvFNSFeGlkA0jwBbQORELCTgf2yy4cU7Ox/PXgPqP/wy9Mckc
50C8HdPa8dKB3JgGM67+52cYxmiGCGAPVbKn311MbeN0+WMr5m51yM4Hq8DczRE0Ee8PAXCjg7Y4
uFB0EDwJ8nPb/bA33seBxGoAmxDkHNSn5oueTe4qkHyQuNzVIKr8QRWz12iumzt9fc0mJNaHu/ah
r3aOwX6qdtTOHcUk078PzSSLjiSqRHnBDFoQOu+SW2c9PXcs6hbqQOuZJJSkXEN1b9ryl1UM4vmi
Wdr5wFI9mQJYILxC5KDX4r++giqQMjLUBu3l8Spm8HK93wv9tBJXhpCWdyj7sgkdoB6h29nLWgtr
ITHl4SpWcKk3F3eLqAdwmR2+dATaUcB/yAqZPeB9EIjSRWFHuDuZ/RX25rctrxjC4+J40PO7CHM8
DKHKWyyKmmge5dMRD0IAX4sX4K76q8jFyKCmqvjLfxu8Ygxbl2bWVJfKbbL1aSltoxAmOhWEAod0
R8066onyEleMYHqfF5ZxwzJ0MEcWakT0M8LoKAI7YRagWaDRBf/+UJxzBuAIaYIDaM2bJXRJyj0U
KxMYoAMH/8CvwLXGk+YbQ0b9wpeSMck844P1pPSSu15tzdpm2E/PA20o3BNFi8BRwEZlbSIfV5HI
Rct8/2MJSyPuNpuTuVmxRHhicoKTFTz+lgfBMXRT4/Ea9cpGV+Kbat8xpW15JLNKY0LAvYG+hahT
GMC70w7ooiXfg2oKmi6/m7fa2Lo8VsW8mWp61A+6iOrIxAE7ie7hSER0rQmu0B3uhRKSYPSUQt6k
s6yYr9UOn6+bjCzSjjPR0MdDJvDfCOiHMvB0bQ6tPM2K7dqQ821aOUu696FZaUfi5cTjAfG58PMs
75ET3/7LJTYrtqth2tt0eeOc8l67uaQ4PTRJM6HVJmQq+pOGc4CY3oPn3XkQ9kFqc3rr9TR+k0v/
15hcL6+pvRCLlUZbEodmVqzbVm2lxk2Zc+kF0ohONTRV82QE0jB4JuCCBOn8/CkzqeIY/bYgFas2
P9wLwB5cI/okQK5DFk4K5iJCLV7m5w4vN9l7RbrlFeN2aRXGXlsz5NaHobE9EWGEIhA+RAuQvkgu
rSyINSuhnbVa3VcXEbRrNBMKaS+60UVbOMO2YHEPgt23ANVMlY4Y/pJzoyRXWWLNrUqeeGWcU3vd
EhubgJEX0G8iOihKeZfCdiwJ1P7FFDd1E54ThACMyo4um6tTpt+p2HSeOieSO1tI0dsjkiD4BZKW
BCCS6dV75Z8BK/up7YrcXpx0QQjlAfMnbXgM1HDv5lNYF2jo4j22RXv7xPuIF+hz6ElvTl2W2FZN
RYXYhTdJld/5tD4tjouWRcBFypQqc3eGetRoNJi/rztoTaMrGJORN6MjTQUyQ/0v5vJn8IpJWeW6
Dtsmg7O7OGigq1+cJ3o2aTmShZa1vSblmVZsxGIHv3RqM5igBxP9C/iGiZAyIP75+trq7iDI6LwC
ETrF339enPvO+TSmkh2vP9A/U64csdVJ0YzC4Cv2vvfCN/QJSBxHFD+ohdO/GErGqzVSlP9atgE1
jPqIBUp+N6NvQtMzTUScAE8xU3v0cSLn0aZoIZAn6i2eZMzacK80ZsUL5ufGdXG0VM4U+SXSKhAd
8N6HY8HqnuIALG7vkVmDVXoe/JdDV3zi3VzsmvuTKZLwuEQclHBRUURb3XVIzKnRzDNUhDrl/4cT
qnWQpWlXTrMNuH+bZpSZHv5g9nhOBMYkEC9v+oGHIepqv0+3/kyXhqycaX2xzHRF4T2B0mrhWdMV
MBmyqYVHKklEux8LV519+F2IwtBxQEsICV16NH//inqvVPqKypneWrujle4NrnEbyr1JHohuIMFI
S9O3HiHXJxlPttAVq5k2NqsNBo3xHocLd4QM4NeXcIRE7CQc7J0jB7vKblLFGdqpvYSYq8WoAvVu
gphJSFnD/yPI9OiHZ2DpTZLMtJqctle3W3a1GVPkyMlOwxeyEn4BGuip6KinQ0XmAyXTfBy5ksG4
FZtF67jCYByA9Oag3QSBAE4Q0eNnpF7h/kbPz5NsaS1PiP1zhB6J2tKoS2PdOqmXx0R5ISaza3T4
TJ8mk30SjdIJsmLbLmSadx8Nb39gToPuzXu7CpFlQXcHzPKC3Iej8nqVHDVxZ/+K8UrfVTFlxnZz
Xl10cdQelkz16MOjcQYtmFchZsGbUeqSa+ts5bWo2LDdddlaqAd2AIVWUFWI13OriC0jsweIAd01
hA19B8gQoW1G78IjNy3nq6lNxZSmXjFnuaK37nuI7CcdxJZh5YnadCc/047qv8WhBxmL9EEjW+yK
NcvXytJerTgEF5e26DcKUFFwWULaOQDXJ8SEFmgSC8I5wx9K9rnWLfNcsnRCIAuFLc5B6fw1rLNG
3zcZiidEDNvvdEgFDx4xH21KxCT/y9EqpuQ8327n+gEHKRQ8ZpFDzcNteV08I+HPGYqMi2R+/3Km
/plfVZ3lVKzmJrEHm0mOdo++xnvTix4KqsHyHVV6X3en3pj0RhiOXajaWGxBLy8zLuLo/n2dfj5D
nLnSMjcBJN33Fz5D8AG/tB/sVqirjwpC3Vu7R9NS7IXytFv9Uf4ZVti80rDpZrk5GwrDCuolfIbY
X+dO6gcjmqF+J9neeqv9M1zFaLTM21VdN8Vie/REOHCoEVAPBOiKWhaZf8l49fnln8NbjeEPGzvd
NExxUxdIhR8QpezYc1oj7m1IBYTWYmvwpftYDmv8rJtu4YKEINPj0mmUosIsTcDUZ1VLH1QxHS31
Zq4OOxaAFxRei+5Zl7YM4G6hNw8ks5cOVrEaxWVbrDc7LhNWI3kXKIi9x8NpTKQni7f+JdL52dlK
pHM6bJt3fc/EblC6IgQ5Eb2b4tb2YHmRIsrq08UA9zTV0CwDZN2f53YD+X2+PvDcJ7/DQYLqezGk
imR4FEZ5d699QHyNSOgoyVh1/uVM/QxduTKZerhcC42ZHtovQucQeY3X98fLX+/RmE+ROJscvWdr
jgIYrYegXJD/5Vs+7S5YomfpytffqZ/vqdwpW19YmdW4i0hIPGOA9EFSQKlYFYAP3k3/KTO5kptc
Hwz9jFpxxZf9/yauyVpOLlOaZoV0iigLw1EWokFxRoNOMma9K/oZs3J5tM1u3Vg2qQkT3XJ9yQdT
vhKggB4dTeRLG5ILVJcO1hXdtMjBNlstswqPO5j7XD0rAJdA9QgZuMiJ0m53QHMwxOXhk4z4oO4S
/TFe5WjdLPN6um+O+NrEw8VzY7OEXURZYXh8lqZYag7OH6NVDk66OV+P2YrR2EIdSb1mh6zsiDwD
LD3eFBkymMp/38FHl27Fy/0xZOXU2MZqq1xTFvRJyKfiAJqdhW8tAbdMzgjrkY0OPgBZTOPvTbJe
Cdm8YHzsg5miHiIDTNXltHQFvmYNpJjVVB+Rd8n3rU6Hy7LZPIn5gzShCbEdQZfU7D0/kobZ0f2U
xXGPYOmv+ZeGrFjkvQW65byyLpNLvHhbckfRHG/41tMa2ujVrNg4qw6MZdbbnharFAmC1E3n3XyX
5KDyb6E9a6hxFhmGrw4LmmSa7qmnhAh/NQeLZUiHjBHQARHvvJPp7wp/dXLuF9dQ/UwP7kWSuvfx
79tZV+D+YwUrRn+enYz5+tyiQENFUlCUkMkwQcoWIXR9o0e74XcKRqiTvUtOUl2D5R9DV8JSNV3c
7vv5+bF57+0vIzqFSODALR1u4EL5fJLiJWpvS2nrKpFpcVYLayEyoDBxCi0SpKrb0ccAvBlBoiCh
QExRMsm62LQ8yb9iU+W2uF6vaBgcPBF7v/OejzbPo0gNwVAuYAUShThgGnj02/OQRLMQIpfscY3R
/eMbKp72+v9Iu64lyY0k+UUwgxavCY1CadXdL2UtoQpaFICvP8+au+0mWGyccW245HI4M4nMjAzp
4SFxRSndXwnglNTM0dGbuFpYlq//+pTvPa4/3mSmtkJTqxJV8Wvr7dCcd5ioCZUAwA/GJyORANb0
OS3/wAfGDlUO88gk+LpTCm9ZK+s0EuAkLhcvFJ4OomTJLEAtsndgPBPCzHZAP5al7xUnaiBWylFj
rwXUIN7NC6A3lnv4pKSAdHKojnKQ8TFzi3MrTl5qyydigNmctJSK7F+7pKmoT7CFUViTw8Qo+m1n
fcJHaNC/HOzkjapqcBX5EtoeBRk3xuQVw96Z9sqJ0MMGsu2ZLc5d4+SBDukQVVpIfX3jCWkBZI/v
c17uWqiwKX7l9wUfpRh/bu9uzX/IqtqUXdpxyGou4QKhk8PdYaYmqBVQUg2WbWPsfDQ4xLYs2pi9
/fy1mPsA8fHT/I8Y3Q3cjw/Ioi4LAG2il/qEeS5vdIL81UA7Dcw4/upoLtvHlEZw0WeoHSAlRO3o
B/4FTR7GzGnQy/y7afv+mInvIshFXhay2B5eruudpl/XjRNDR4KyaoN7OH545vqMrn545JjG/oGO
R3RZIGkTEgHz4s055+ZRAeUvl0MfxI+zkYbwlgwl0MHyERzVUNXg0EGiDvHdMwgu5pZ77Cl+65A7
lvbHcozW1WMUSO2BQxkBYFWyNG76mtdF8zP1U10mZmML5Hmfr2cVNH26vx381CvuhEsliRBDlKnw
uGlQuUHW4LOBMwU1fR/7TpsY5tTmnPRNlFgghVlfjvTCW/IkAUxyIPonZhmB3hQNTD14bPT9f7vm
RI1pbMiV3O3eOQKtCeQg+awNskLaDb15M4s9Cp//IkIT9RVfVE1oC4gQYIoU/+QCHIk4A4YP02jm
wrhHSKC/rDZRX4kkcRhfAfVlLHsMd40x9JQypqI8ktmaMdsD8yCj+HO5af78Vt9KtmLockaJ0Tc9
QAHgINp9/lEaBTl6W8DZUNyc3SjdyC/yOk2ja43Ky7eGqk2gP61PfkNZBeFAYdjO6d8MivzLNida
qVZrLQgzahQszCw/YOYx+XynZg/NXLfFdk4LzumBKZ+UFopiJAew7IC5LGj71tp1P913MJ/6YOVE
O9WMkD4OGb8Vz72X4Ifi6ZVQUYaCbnC5HPH4qf9iV07m+LQvGLx3KmaB/K7qZ9ecaJybKKcDhq0N
B/V4QgaeekwbRfcruExwR+dgtPco+zeBmSiasEvYS8VDYEL/zpUOdh6Q5Xw23s4F5OKALF52bhwV
rRHczkf+J3dRzaTxK8UyjQqw8aoufPw7OcZID1kFo4ksKRMLI1RdVHYaZu38KXpRzQvnGLgajFlH
61xibf/Nsf9YcBI8c6Macl2BkOcPrncJTARU/X8gzPs5/+JxgPxjwck9X7QoADgdC2Ke9tOIojGQ
2iiwPXcU2TJb0XtoxxQcJjItisSzk0ADrJtNO9Kng+x3atLSdKWHtY6eWMrzqR8xGJGm8zYj2rN1
tSYz7tzjp/tj/YmqkJIgkgYOeT2kwTE7EO3AuMs7Kp2O0QR794zH9A/H+73hiQBFQicyQweELcXB
M+hBxsgz0GsCJEUJgpxZiZXpDv72kH7scCJA6lXUCk0ABg+OAiaYQDVhPXdX2n9w4ame2CpA15vN
O3KHm89qESwpVfkdBboF9PGgmpT5L7QlkDcX6L4AOHwPXCQozU6zwjf3sRPhU0Amzd54GiPFSNuD
pe4OVLVZlAsSl9IjePri39C3SeyPE5qomiYJVTWMsCiCfFingxstgZe3PtEYbh7R9UQHQcT435wy
mZWFiWPDB9xFCahK1ZyTZSCOOBDZ+BQx8eAZugTJ1NkVH7pvP7Y68W6qQYiyi4ytooCu2nRm1gGQ
e5DTQ4cjnTpb2nuUN//L2U4dHD5h4kHDFitki2j5XCHwzJeUAe3lhVpmVJ6Gzbv04reGv5EwbAI1
LxAKGuHnHC7jcXTwvfkpZzpKnRemGfAtrY7ICXTHeAaUaQ5K5mvGQs+uNdFrRSygHkTBqBgBRacG
IRp6R4YRT3xuqUcdez+PeMqAnoVZlN0ovBcJcigx2MZoCe8KjJIQIjrNcDaj+QgI+ZclJ0oMrF63
VBqwO3GZkNoEc7ZlYWaHu2sWu8/h2YZrV2+QKkK/4GxSY0ZFcBN9dtOS6CJdcIsGEgwowbj2xULo
c17pSIUhGcZYM3fJ0/f/iwadpopqFjNFc4n2JgKf9qdVC+QVn/fh24iwvwYCrCmyjzOW/6Gz/kNc
J2qpHXu51DQcMuoCa9qLkWNmG+J7+uP8Z8gAegZaAvzW3NJzO54oJmbQpCxvsLSwz7+eUkz4A44J
jgcsY0aCjc8kGBKKnhAI88xhP46/fux6oqFqscyHIsTSaMSDqdJMGr/j2dAxbYgVfj/j2dUm6ikM
rtdQK7FaZdE+PBBAUjQR7bJ09DnLP6N7p5mja8PeMi6jkeXihbaihQZB4OXT+c+YYvmv+C1/PtJp
ooi53HjhKtKTpIQScOISHdjvPSANqjm3N/rofnkidzfrR0BSay2fDy3WojDs1ERsAB8CqU0U1ve4
u9iezTPOGc9px78o8UM53POM1JDBLT4ggYuABGuaDpqGaEfDnLg8THd9C+c04SOxWsbzNH4OfSRd
UKwjknmnb0AANPMQ5jzTe1fHjyNtFJ67hlcqLpiKZL28IRWBmQT30ViUgH4+5z93h1Qp/FgwFuUA
zaEotCYVuZsSBLE9MOzoXYQ+B38u7TqnTuDvb/Bez/hNdibKpro0WaDWUK+DXWLeHepyePgoSe7Q
hrNL8Tdw/MrI5DHIHeLBbO6pA1qK2O9prIcZO66C26YjPnDjcwXDOUs+ZSG/XMY8GAuINvAUFl4S
fAZA7jHfh45l+P0oZu98oo6kBHQDKe2How0UoKjpUVJDPujuOIC+QTVntze35DQlBFZotRrLP7d+
ggos7d1ux7sqcsgr/XjEpCljZpdzSneaCxryINTEexYKIdAbDUMAL6OsrJhWs/g3LRM/1eAUStmU
GS9lIs6UtjQixkPD2waT7ShEA+HNv7PaSIiLrCihiWDay98WqNyNtD4All/avwY4Fx3IG4HVGDEV
MD9fmNyFTPzvkvP4TH8sO4ljEV2r4e3PmaKo725UA8Pu6Rbl1ayJfhiz/1hr4v1heh4bJAm22GDC
OI4U6xGgA4GZ8+Zk5bFz+2MtqrR+KKVRQjZWyehx4knQtNNhlxzdz4v/CXYVTBnTv/7UsWbO87GH
+2PdSSAaYApnk1D/nZZ9wdV8IKKrOAd0UAGyT6kwyjPgRqgUgij+96t8bNh+LD3Rw1UmcD3cIBqm
LJ7SFUo8kNgzQEXogn51YGl+X29WdCb6t74KkaQMKNjxNpKXLjqMwaprInzA0NiP2ZoJ/fq/afsf
u5v4d2XK1kXB4EJPzTvAC5gbW1IIAbqMRxuDs31qwYGfOlJH5feNPoKPgYL4+2lOtWvIFkOjYWlo
gqeXN3ABgCQHpbMAdEg6Im7wBDn7Cr7mnCl/6Pl9Lzztztd6vhHyHAszDgaKWsgYUlJowFsr06xQ
HZulBZoT3ylSLqjZrr3SDPgJ4jvS6bGJYx1KUL4BrPZnqtFqlRqphRmb8zPB6KP85Y7vKakfj7YL
+Iav+/tBI9jfPqHjxaVs37JBCw3EX3Un+BP7+aamubdz50n4sTISxloydmi9wEnT3P8b0FTZ4hz4
Z/SSO1tploT/EVL/p1DJEwUV1Le4zHt+OEgEafG3A/hSwAJ1oGAN93PYfGom5hMgwYc+KvNogtYS
zhStvlOPBSQuGM0mGTlgTqA9nhH3OambqDApB5h97KFHkOuhnFiIWdG652OSFmZ5Gs4czOlxqueH
lE/0VhyxIyZP0xgAi6GNLLWtCNgKy0KGya8N2mqDbn7HAI8DoILb63G2d/yxr/bjEyaqTFV4VUpr
CB4KP8A0p8t706DpfamrjznHcE6d3Mcz/JC1iGG726WnzhrlLYjQ9usmYPWmuVMaPzqSC9YxFl0p
czPZZqV8oshSkY+CQsE20dC9tBCYAxi0i5AxB4tAYGT6LE/Dw1TE97lOO+SbJhQ7LcZWAUmik74V
Zw246Y5bbaBLPM8L1gMxgHWYkeCHqZ4fy06SaNFNVduRtlyckC7EaByUfj9hJCDDd8QM+h5mFpzb
58SLuqZIxpY1+k9Lk4J0rJt9cDEgFCkIcAGgD8AJwT9kzHKEUofpF305LSq1eSS2oYp9svYTSi7g
Z3Ddi4Ucz+oV0axuGrMXSk/utxUnWosJGGFQKHyAkvFIDuJ1Td8RHSX1TI8M/WPGx3gM3Ptxk1Nd
FFZV0cL80iIEMIPwakT9DRoSfjE6mG6+jCFSaLGYMbz3XOBv25yopKhtlStfAb530xs/PryAx6LX
OzM4rFbZjNs2p3uUie4BawqjCRXcKKhbVo92L6RAmzQd3eRB287sbE4FKBM3qo+4nEtLqumQ/StJ
41uSjwwBymZw3HQzeUJP0u+PQ5qT0onW4Tkuu2kslsyeTrK9kEjoIzPRGYDRAn4CImq8T40awKIh
6vOOMj08c97zpjTE0qD44shCh4UBmL4XetttlVvwnecqHHPXMO2QZ+RLHSOjQNPDnQGScGMJxiO4
Ws89HLy58OQx2O1brtWJhgr76w3UcbCxaCZ+OaA1C0hxRAeOs0jf5rb2iMfjp6uhTrRTEQpMofKA
bgvoflzLmN/CQ5bxcqUVhfTpX9qNFPZA7jZnFhY/c/0q/e8/zJ3AsIV6HbD6DR67YKwxRwR8OZS5
Fex4dLwSTE99RkA0I+rcTMSgTnRVoHFNMLS4UWsJsBvt1b73hjtOPacW50IhdaKmZCUfbxmY2e4u
E8XiHxDv0eKs/up8gXXu9xc1K6sT9cSm2sDLHKTnRJ30l3XqvZ9bA8eJSvvXfFAwY07ViYZK1DqJ
e4jrnQcmNQ/QF+gYwaR5s9Ipt84sLmZOZCZKShy5/41C4DZQT0XWM8zTe7+S2uhow46DkWKnOaeB
7uIXna9O1FQ+9Fg0xqEuXsoVAh9a1N9Iuw204h7dbV8eTwcCf51m7vJxlehbFWjUHf/xPoIqyv7g
YxgHdXbMkl1bpf2yXIjgClmo9mJ5WmydL8DjDIrkMDALo0FJVHyhvdMtBhpQFx3zehr0myAsxSyK
HEPgD2iO+Lw1YLLpkIDYyEQkzOCcn/2VQLttMUKc4lAWPIaixT6mKCwaKyFgrg9xrg6kCPQNSBlH
/vnc6+fy6QwQB0jzTd2X0DK90hMMeto6H6H98ftpPGK0/KmqtIleHK7NRdYAGEIWDIOQgBKkM7kJ
ys3UPuzQIwW+Qc1GVHBeoVUssJxFHZDfv2HuMWsTdRnXMJEZFQTQH1NGz8OmS9GahohXgWc+95Zn
tJQ2UY9NG8ujKkBLCTTNiCQKMtVI+aEoaV/1GVM8pzi0iUrsGknLahmLDTYtJrm5PZICNG3Am1LA
zO8H+ThF/EOyJ1pxDP4vbwJaEpDHv5VwFQmCHASSyMDP+Rmzm5toxU7t4rjvoIQXS5pehMqnHYyv
IBH6+pe4xB97m+jEIVTUiE3gtVUGwndalrPfN8C+vMKGz53jjDrUJuqQ73q5Kbi7/dbIutjTvgqQ
rhMTHpuD/jnKqQYneCbtNXueE4UYtAGTKzR4K6CXaGQOVls60XSf6XMO94yoqOxECUYNW1UpzX7T
adrA4yPxAxxkfHoGuzoUDTgJ3BnFO+MJq1MEmdwOQxHfcIMdpkNylOcjAeHGOzDfrxBQEHz+y6qx
KgmKLPISp07zeXXJt6kU/4lmKPQaxOa1Rb0E1MO3s3MzHudxvleb6NJYYiJOuteN71xepoWsO40Q
d+92BVDr6nXlgD8V9nuulvEPWvx75YkGVcL6fzGYp6VoL0Ifc3YA8rA3sELI6QAzdq6fruQdOHck
tHw49x+nuWz4P2jx72+Y6FVJTflR6O4SVaPPAnhPcPVTIkJUlKXZois9y787D9+rTRRrP2i3EkTc
YGak6TyDpqYPwAix7rg93xu2Z8zGP/j03wtOdKskVmkbqzCUoNumM1hR8oSDiyQ4rRV52y8D1Jdz
L4Zu4rdNThRsIVepwlAvF6aKQoaQGo48qCJ0BmHgDsXVaxvMN58zkf9Qy/ne60TXsmo88tIFezXu
rHTwQMHGu6sN+xm82hgCSRuv5oiWFXqAv212onTLlMkv3Q032up9AIcLXH3CewrfC8UHyvCF+LUk
6CrIVFBfuUjLo9jqQTXuAUVD7udivL+DnbP1V+dza/mD5YM5iJgwD0BsgCXXM58BgabjudD2M+tA
z338RHXX/VVC+xbomwRU5JHQBs6bNqxurgqGuN5HG1z1/v8BdHgM9v7WcNOEn5aBUyjIaahACSJe
aIkP0+chk69Q43Nv4LHH/h+5UCYK7qaVzbWlUO/FoiRv1huYz0uMgkavI/BGSBqzB6SNAe6aC6gl
Kui/yIYy0W8FI2tsVcNDpPSBlCbxxTIWUahLwCjyNuxJZbHxctiBtwLPBClPi+Q3TERWP9CBftE1
Hc3vZ6S1AfLXaVG3hfH+2kudCTmeO6QZzTTNERa3IbtI1CtCCeMJBoBaAFRdid1ieBjNOMxpiRmz
o0xUIfp8+qGnRSsDSFHgv9bA+9NYGJLuDc5+boMiPezfLmOiCTPh/8ycAbfvZRG7wCqDAT9afh7Q
Wwa9OAjkE/2S4NtBqjA77hcqJmos9gl6RGfbD/4hYfktkxMdKQkyU+f31PPSAOETsKIXeGsAoOAZ
PK9uPuAf+iJVyO+utjh36BMV2SsDI8u0RLnEa7dc8LWRHviBPgREAjhd9B3HpwwYPJpU/KrfMHTb
+XD2mBvubClOfk7oHnus36cwUZ5pEtU8w1A1gBHT6GpJ0WQIGBkYoX0w5cF//BB3xpzgzQnCROmJ
4sCja5UKnqU4wE8gTbxB0RJKF9Bgp118zOJZhRlFME0adqE2Djw1EkhoPlFcF4gt0AfggpHHtuAz
7wL7ujibmOHr7ONPAD7nhwf/g5v+n7OephKlIhWCssADN+7UJuhEoBUd5ONpA9HMGf+DV6WqHC9o
GmgQp49NYkQlr0GNj4gu1GkzD1LHvo+ggBLzzSnafzAn38tNXhM38GXR0OWQq1iuGdofBUcOQgQu
wCM6vGfk9j75/O+65Hu9yTNiJbbpeok2WSw6zIkBfRboB99y/W09GpiBdICdN1ccCICIDh8a5D/w
PrYf8xm3x0r7+zsm74ePmjING+wbfVr3xh08n3fsGugG2hM7e85z602eThgzaTNy2DdAdG9Q2eDS
/KTMGiCGo4Gl8bu2+geH7j/bm2LHMMwvL9rqvly0ogPNXSSpkN7DDEpk9yC3sEr/7R6n6LH6WmtR
XNC7ve8R3cZ/2eOMKP1Dhv97jxMfIcKo+lyhVe1WX4Kfy7KQbweYgM4jmFlq7pVM2wiDUOmjir4S
SAsdfkInRyCqbGBviTNnb2dXm9j3lkluA1OjbeCEBCVFCMMHdmDf0TbgfFGg54ywPLYl3wc5UTlc
0HKlkrD0ICnmB95UucQEeuDi3pGbXFHczZYpAKWfMyizVzjRPreebS+FSiWGkgpH6JZ3CQgTEa5H
1tybuHdb/FX18CKrgBJL0FSeF/6GB+FKsKNQWHJh5KfWbpep3jjvtS8cI8Ryv58p93d34a+LTc5U
u/Z1zAbt7dBbvB7COKtGY45mZClzt/d3H/2vK03OsG3Cri27nhaMUb/F9SVeRCIRKA+dYcE8BVTJ
HsOi8eOLEub3nTmHBviHzSoCp2lg7FCmqCKFaZKuT/EJGHy96d101605J/0ICqLmM37YAywL3e73
WpOsgzDGTXhTIayIBlDPRU2e1hLYr85Yv0mUkaXB1Hjjk0My+2LZsCN0fK+nt+vrtkuQFl1s/x8T
BP/+gv76UZMXq2agSBQVuV4HA8FfYaurkdtgfvHTlSeSRhhOz9tDdzXaTG9Lg+mJMOja1ZTfMYs2
IbJqYbioJsyIBsdSq/J3kf8+rIkUBmWahUmCi1kEFDWRkwRT7DVSYZAVAIxkKHRVMg7J9lDrrc33
RCqM9Y47A3GXG6hAQL91S9lpdqUuLK7GGwsSyNwrl0JDkpeRqAmcYECh3w6XTY95qfIHSiGbHTiH
dN/OI3I+R4IuEuoXK7Z/BRlovjmqVm4UCppzUqvQQ+/rqx7BGx73kM8s1wudfysxRqslPOZgGwta
FsKYwI/Ybkluzo2XuRc7fjufydtRRFkaVNozzNpMRlI6yjymVKbjO1Ata1a/DGS9rtYapx9KjJZe
qwz5ZEDgKqwSPTjuQiMgEZgLRTqmfCTcW0DL64nd4P+4TIwycAISOJTflRW6kFl3o4M4Bxz/EYjS
l4mhjR73OZBURWP4HtPXN41+pH3K4A4C2HHfVhgkLC/A02LumecWI4JPQ0BOI2vN6Kp7hPq3Y1Dx
bhUVrb7qnffoR4Gs7vNeFVKo4eD6KWMS+tVIi/c6NTGJXiLDxdR669qRYIf58MlXl1hthbH2mUY0
Xu80cmHtsvZFic5vT0u9HE3VS5SFsr8kpGntCybHq0bMLFnGZHHJGMFQ7iKZYDb9zVxwrR5vZN4O
eqP0ymNNyle+JqnHoCPxxC6Vt3p5k/UgMSxUtdcMZ2Ic+mAnmAmLXFxAlJQEx4Szmty7uBI6zzur
jBfhxagWg6SnmV8UZhAvsrNi3jBp4kt5uWCU19VV9uO69WS7cEVTwITZsvc4MEFjjbzEoGNLDkmu
2uErz/uXtXYzKtlitvFAOKv96o3hpFjDJs9JG5qBePL5vcgRMIBdMNE6Ot5EZJ1EQVevVjEQ9Z2P
CLMVA1O6GbLqZhUZPcm+GcKX0JPqJCJPpBgXQYfTy4unQI3IOOqXC5EbU/kMnvqSXAozJKpqSZxV
88dScOTSTi4G0zn4exgvuEwflVNZz0xfEcUHU+d4ESEIxnNIqqaoU7BqHjKhFBRxjxqMavdWdMrN
2hPWYDHehkvuubEkQ14xFr/N/MuScW565UIO8oGM77KiX140EpmJrIchbLtoY7wvvJeCaECnAKiw
GI2nwS4LXXwZbBBh8yuIlLgc14NXgX0zPTdW7IYHgQ5ziA3Z5fVkNUJcIiIcQvorBSLciNhazbO4
0gRSNgSE+V83s3NzMniyZgZfncUihhqd7k0F5Y5R2pyRrJh97FdP8lFcgY8ATpx6vmJsJCJ28IhI
SDticn3vChbr5V+yDY2ncytND5GJVRaBU7+KiiFWpHuSX5rMuunsVgJpzl7ZRyverq569sR6wzaM
8CuYwLws5aVsBqMxxka94Jf0TVgXKL6YcDqHdJS6HJ9CPxSN8qJzjdHHpIuJlIEhIcv0Kiby8eof
ByKQy8toVZgWcjEiWzNrwryDra5lnUwys0Pp1auGI82+x+TgxMjWijMaakWYq164rNmtFSs7tFfS
fiktCU78Mjgnb2lDthiuHnpJSLQN/i05i6t80WLfLSY5YJ6fLpF4g+YdvbMa/zAuXvgXbFivcRo8
HZOd2p9ItX3ERmZx/nWTudw7Nj5I5Fahci7b5avq3WwNLhCvj1aWE9mUNqrOb29mSa7Wy6migCyQ
og9o/OAAJIS3tB22OITKCl1W5wyGCO94jrg7OaOwGlP2GNxn9BkcVT9wbQ4fKMJpHXQMjDdHC/8R
f1znlLg47QkP3AjOVNq6M64Bf65saiSzcpTh++fWawxev6KWIHrBa4d/jvh9o9GeOsvITYGES8hU
bItLBdDNCv3PV7Tac3tc1HPcGJi6UMsGa9dfFb5atNNIV0B7LgNrWuqDGa0komxwoE6DgSDcIiLw
MhlU9CuD9m6OGlG30I1wEGRPMCAgFhSOXm2SxdWql4KjOJ0frQowDT7VHr+DgKuakXELYVN7OMmo
1KU1urIgs+NH+iabpdkbuBgDjWHaqnFEpMjfrkCgXozuohdO8XY5iEax6OFk8yZnJaere/EUErpl
qIvL6kY0h7cFEgEihqETeGxmv2AZYGdDC7qLaHsqfpzBf3b70Vhwm35T4Pn26/6d3fI7pSBMpktu
abLejU7A5O2brq7KRblgfHEp7Qu/cK+bkYTrNV7YFvvCQE1CBxzFegzc4QK/14nOF90L9C/VbAP6
ZfhWjgzm1e0Z67KMdvJW4GA1cMnIR9/M2gzOhdFbvcHBqtQ6g5/j3lk98+mrB+8WPmQT4VxYL7pC
AcE17g3pvbMEXh+26guQHh20i6d6eUDq12gFm9RZ4lZe9pvoPDKQEozGMctXZn2D6XsdQl19KVqd
gkJC40VYy5AWoEUWIU4exn65HiD0ePwQ3auBQfLrQW8M6EpXLfQqJxrs/lN5kr3RKoxwGdo5jlfd
qLExLt7SVW+VwJ1fl9dlrDOOtj8F63BZGPVd5q/rwhoNvEd7gLtwPdZvkksBLLwemOomXuNPhy/W
vaUiUXGm67qHNLOAsm/KZbpUoXVxokgWs+b1IOFBjYtkewv0pNcTr1s3bseT2+2ohjon6CFvJK+5
qtdXIl31MSfQwYN+ee2tzhfN2BI3OZi0GjddXSS4BRxP4CiVr2VqlDBigx7mhO8MuFPSXt2WpzEi
2nt4YCvCDmYv6Mq+etIccdW+1bWexYtSfe6fhwEqkqgrVRdt9ov1GEfx07f6rOVWZeeG/MQbjR3o
mUwuT7nBkmyprtiACJmenLtn5aBsVDNdxLBDsTvsGCd2G1+yAgd+NpgxlNJQ9sLT4BX4FpyTCMw9
krdG5rcmD+wTg2vmvfCDgaoY1wosTkD4TQgAJcyJxbm52RlQR0gza6+CnfvngLTL9oU/hhjPwr40
Vmf0vga8brCVYK3XcP03xUEwOKd5i603Og9ZgH5RQEF2iK1oWRotgFbgUoTAalgTPpGuUaNl56tq
oyxux+s6P2YGa4qUmdQP/d56yoBXYfXeb+DCf6ieaBZrzq+3EjhbE9u++b29+uwdrcalksuHqpiN
Q03F6Iw4rloXn5WRSJhYC4u7xpCNpXwY4DnsIj/12X3is+8YoAjOkTz02MQOwV3HGuNt06wbuHmN
XsAEjbb8ynX6LTeTwakyK5IIrE5RkGQwhswoFat4znCLr6Vg42eDwlYuJIvslDUzqFOBFB/sq8Yb
8tWJri6HZnU1M2XBKy7wrBhYpl0AvRfjd45kwAPRXLbYiOwyrp3hZuScHeJg38d1/8yuQjd6hRYR
1sG5TYm0qc8XqBvNF19qT1yxCpEvC5SIAIYxWWswOjuxUDhViAodkELtgIDPWLXQQvVpEeBhjQCK
oo2TLfG84crA62bftOdhobmMH4lWAX19DN36i2rrxq0i2FKuhVpMTvL2sg2c3Kvt2ydkwLqZxXs0
kNjtn4Q92AZXzNWibzv25W3sKlhLtpMVFax+ffWZveiNhgZvKJFJzdv1qXJlPbY0E6xxTUhkkaRA
ox3ZT6UhARIJeN2dxXeHcDS4GGFHu4pT6yQqCOdMsOTyOxGuGA8PxZLc9G0Aa499tYslgg7Y+WQd
lwRGH+ejsng6pXN7C4/Q3pVxC/XWKxeXVbJmz+0iXNYea1/9Il/HMFnv0WtyJTmsoJ+5sEyLfIf7
h4i1MYRt2FwXjZMcFYUUb9rqwhD2BsVElXz0xtthBbdrMBWn98vtFbHfJ35hBCcG/rct1+QiG9Dw
1A+k9vgSG1eUUox8JduVHzi8WUBhVW5t3jzuo5N0cdVverh+S6iaTV6TepfsRE/C2ENVj93K7/3x
IAcIaQULx/9KqceZQ+7cthl+027cVBZUN+1/Ct2mBefJZZm59D3FVu9cLdEceahV6HUnfOPBOLqM
7IvTk9hKHckS4ZziT4C55qEP8Nz0YZPYtT5EerLIDAxIXeInfGkrGgl+gWDloxkEVrnD5vEnjvYF
vhWyQf354g4IjveX53KZLG8MgUcFY/uOVxcs0KQEolOd34921pDMESGoVu6mrl2vgkUKDVOdhdVt
c7GkVd/7CIMQmkaA7sMnLNz2NYRcvLfWoUn1yJEcbZWaoolvQxgKS2eH+G3jDqFIX8G5laoFX8Cg
Qe9dPiP4zD30IZwkuzpz594JjherNlgLyter3XjV64UZn9lnISXJMUbYvFUWkVO41KQjIRBaMDYD
5ZCGLMSwuhpN61XuaMheh6Y+BYQ9+6shWdcDbMqxpd7rCi6BzSxgV0edqs2rFRuKc12POCnkPi/W
uMuflFXjjVcjfy+fEtwO3HoLHq32FG80uIi1Hr10C3EjgYwZuQf5qjOgWyOJ3++qFIxkabyKCw+i
BTiBwumS03+An/NNWbQ7uBKBLp3j59KTzrV9OeHO4eTVpmBlz9SlqhbMK/+h6DilyumcLCPSov8I
AviedwF+0faND1OxrPbcQXy92NJTDemHUG93OEk3cwdQgUYeNLNT27WsJy8ppsbjJlYKGBodzapC
0iakeu59NGBEK5jR/l0ytI86IFyJxn5po8WG8Kzq3Tv9rGgRWzDmJP441Q6Umdm7LQ01PBat9oHB
O9vSVNYIxqBHVFfTBXQ/MfhcI7cZXDjc42Pi3Za1Dtf8E/K0u9ncIkYYs8h4nWkgSWEJ64JX+KaR
p9YMfeGQFOa4T3OPB5HrWTvUcD2WAnRj6HM4fsVJPc5QdzWngxjYK47Ks/JxRYglLwdvfIKD7YxE
fr5sYPkbAy6d0Tg8snVIH7y8YJyvwxn5rl7VyOXJq5v+1jmpDo89JxwEqjjLvoYcqgjvhcPb2XQL
xUwwK6p6DZ3QGfXKVNHYZ+QR/OcCjzgbjcBEHtTLXyIv1YWVcmTX4vpiVWfEotf9sAwWEqIR+KgI
teB3wMWPTNYObTj8DGJaDcEEto0o3A6ci2dA53rg9SZXHClODdPnOj98ThwelapTua0OiYmXkFka
8AkaqqDUg0i9/JOBdxlCgooF1AGAbyzSXkfWsgMTQtQ7F0wXWdao8yGnAK0m4DjQr+Z1C9kN15GX
GYp1WyLLZCtH9aM0Rk/ZIq/oNUh8LPHDVFbqc3WG+XfSFRSTq1nI0+G3lDpwb0Z2ak4d/H84xojg
DpIjOEsGn1is689uEcA/hJLhoOpgna3rPkbjQrlKoaMbNwbe8Rht4SS+yPr1wJupmaO3rLRV4z3H
fI6KrOyrkXiBmWIijLxOkPkjmpkuIy/BMqWH2YAiFM3FaJ9VF2delpD/yEw/I2QK0XZZmAjmdDFE
9od9FQGSFjYtfGWGSM5NJOULr2vrtx4sgleERg28NGFDg5LUhLfrIh4/1kZBEIBZ/bZyErtEqKja
rdkSR7S2ucnsK1/1BIuzNOvi4UvtAhyMPdEsxUq90u4WwoI9jg6+TNv1TuRpGDaCdAzSxTY8omVh
9l5wuPns4WbUhrC6vilmacjr7osDNDukfVFOZSte4amkQTqn9q873hCdxOKt0hfs+r2luqK6UHWX
sWSMdWFXmM0VUT+ae9emoqt+eGILaCZ4ZaWBjmM8HHgxF33/zK7zp/8h7bqaG0ea5C9CBLx5hTf0
RhT5ghAlEd4QIOyvv2xt3C0HwxMu7tuJmIcZzTbaVVdlZWUpS6IXmVrHRYlKs0G/I3/gIwQFO1vD
v8GRj1esyRhhrbarfsnbzLI3IH7uPQxOK/RqOcDpc4VvdlG3ajkCc9Spbear0o1/72KZGMiAhUeA
S4OtA/Rr+xAmqHXFGrXAotfd5q6ovb+J8K+x30Z6G7ehPtrKTtgNUHWizUpl1QVsWK8GcAP8hbRk
XAnAcbij34VthNegVMdA7XItWMqb3ubw4lEGrMB3uY5N4t2OQOIujE3teNAIyOXIj6wquTzcc/6h
c7t+Rx1JK/RSo7FujVmfKxgDj/3KFLUdNBkosUODmMcaMXaYd3w7wtqnKxHiL3WL+JWBV9fD8xfW
0Qe/Ld5aPXeKm7xNdhjcCy41CGZLCfjfBjJrDxUz61Rm5TvZd/CtKHpvN0fAb5cY569dNNZo46FN
adVfMJcR1Wq1KS4eP567sGfgD6RmQm5BZ0pWumtXlct6lKPoH+WNNlk10iWHgtrzz0dzuL/0elxx
Fm3Wzi08uqkagMTGuQ8jsugYgr3kLjbLCjfgbi0JOlFYys555xxOpbV1sJV2FanM18eduGBWwzmy
xhW9ZmDhQTnfCLi67WbU20WK+Js0lyYQ9VrZVVgVGNJUzYwUtQws8ZjMEVheb+p4RtXEzc3Wq+w6
VgNHwBln3uJd5CSL1qjUL9pK1FVw+Ej0u3NMtdpV9ONKArbd6LyZ6YOdG7XTvhWYbotT45uRJW+K
I1Po/EYCugtUZhWbuVltWjS4L1UB/a2dVI+OqYmUkRUcMxBmwdtjcB/ZA2PhA7TUq98fxg6wjnrq
1dJ8bPhv5gQrwtg5kKdYD461CTh4BYujSzBppZYB99jLgFYrlccTo+IM6sc7i1YwrPnYpkb/XVmV
enfyFKBwXai9IXq8idsPlYMy1sJTDjLipf5ktvV74tB7eVHFGtytrzMQ33Ww9tVRO0XHAMjx0ddT
L1j0GmXJewrRubCJ1UKndMHxsZqnvWhTABdFj8OUBkb9PnSbfleiXwSj3j+jxcPGy+wf4EZnVmSQ
l7G1efQRy+1Hpo7WYLZvcA6846k0uGVnjgQ1sUu1wbUFxXdDRL0fdmCRgxTvJABKCFJrGDr0GsSV
EWE6bo2drQuzPvQG5/YG7pGp4HlgU3N4Z997ICPv90PoMUb1MZgkBqQ32AB3QAqoffNTLat0qYS6
hmQoKwaYZWxh7aNL4gKxX7ULDuLIyiq/FohZ6yXjZbAT8JR44GCUhF3hVg8vOYoEtlR0yWD3LKO3
eMEqDZKWshPrpXlP9HifbeFvIHqNttFWdthzeoIBuXcaEi7sVz7AmYocZRuKqvzOGdmC03yPGBtg
FZ8xfIDE6cy7w5sANID6IAsYyYtC1B5XZYdkNmBdQBseUjFwyygDWK6kYt0pzsEr/MXsaBxwzuUy
xOWf8Ll0PPMkdC61hlP5fYJg4Najhx3v9W+PVQPJywSvem0hd3DEj20fmSFtWRwVf82bKYLJS7Ee
oEPiw9eHwajulrhh1Awure/gciO6fYMna1HGVVKTt9zpF72u7BGZAddqdcBckOpibERKoSbCgUi2
sFVHHPDNCJPU24xELKvMIfmB04fvSNwKNtXfBIAvUPlZIviDQ24ifOysRlQLBJC4OevuOzfvcPya
FX3MtiXCQfiAbasmNlI+GiJOm0gVQ81OS3YHRZMuoyWsuJ1kUEbg+gflA1Zd2H5WJ1EX1dXg5doR
ub1j80l9N2ZwSBbUG244v0mW0sqH2454x0Y/lQWw2/RUwM1yyhO9weaXcD96+GhYEzjCoawxONaD
t2LX5BkIeTXRA43VS0vZDHgZzyGSh5keusK5p1TpC0B5YGamgnhA9df0JwfSO/D1ZY8AoIVhRgCy
VpZIuuqIb3ALaGTgAjdxEXRs4Kle7ktlVSG0qQutg2G0InibCMke6gMzK43qhhc8NzmEGFbzXsOM
4EYNBGFdy8vexB7mV2bH7qNFAqppZCH6RfpuUSwiCGGJeKpgOk1xd+SQuwQOYI17/9hp+9ZI34ZP
CmhWop97F+6BN6yrUOvM3iBP/f7Ebug98kiwWuK5hI8rbHH8Rmt0Y8yfPI+Vite8csF0TZZYTFwD
cT+smRW17PTBIQ8/67EqZSF3pAm4pDyAb6TJhFVpo52awZqfuR2+4acXrF6AFXCVzr0ERepyAYfP
E1d32ECgMgxSoBa/HrUP9iSfHnBFTkhQADmH+xNjbzgtMzu4ChXymBjUUSz2fUBeBn5DHmvsRkbd
U7NsbfEcDVZ0HGLDX+R2DSVRCYmPwKy9eEud7ydmw6Mo5EGSvRIy46dIN3h11VIqkhGBecSPJ6oP
uEBR41S9L5gb/B8tXI7n2mX2wWmwOEBFOlYFyeSjvMtO0VVaxMt8meybRMPfHUaCdem5lwVG8968
j1aAAjsGlfQ5fg8OyMUfE6dUY6Oxx3NqtcDoHPTzWbPb2pUOowAdo9irrM5GLJYDkuw3zIbFgm7S
TsspCIUM9sOidek2IEZGQJ3f8KR0ug94KddgKAlu1GBvqyVtKw4Pwx1eczWE84gUjzPumb10YACN
HZUNfcov43G85DvYaas261xrG7M5V/ChEPtzUHFitGpQ2XfOxSFHiKFXRo+227x9rvUKZ0bnYlQc
Y6Nv8FUXkQX/ZRlsWfS82MiUQwMtwJy1xzINNApQAwJOa8XrrQdICfcD2EBmFVvGa6/SinikR9oe
rg2j0SMuIhI6OoeiVB/WnoIvDFdzx6GqrbIsakVC897198w2sBKrv0bLpgP+XliiE1gKrl65H6/h
/mEDHjZT8AM6IHL0QrL8/aALH5TVmbjyVoZrXBqChXsNohriikPgIBcKA1BZnBavqMtw12Ei1qMB
I/EdGm6K1lilhTQgYjjhC2g53Mj0gzXJIfV3/s7GbVw1GCx0g724GgAUfim6m6twz+PrhjympQZE
TDnTtBqLmri7X3l0edpJrQGUrC20BhDEjtukxwhJ+FDUAJxFgpXwzv2anQY1Nci+RvGBRcwoXtDd
eAXQEkEk8MzWkIHLKHpqkTwQsBBuI+Y2uwMepwVreYV0VLd9R7U4aAeKHQKvbdS+VPs1tUiXdofU
E4AlWc23gSYh8qtucGXIfhO6UnQVd52XwAwjK90ib0RcTAT++RI3CjZH9QHo4XzA6DZm5ggu5VZu
AzwE7RY7m4aVor4jpzVovbISHY/rAC/pvk+3YGJE4AsZksHBt8dr2kVqtyjMcql8p9vQzS1+VZmN
wWvKtQGIiQgavs4dMNC+R7p6ODAffIQoQ8Hr0tCrHpmVWPJ67sB0R4rdMoIpJLbMh2pZm35xrmqz
WVR3Lc2NvDZjoMGpGeGhQjRdUQby5YGvInE+gJ4SA8uC1fLXVW7lhcfQy3Zcp7RzH1d9YjOM1Rde
BcGeYMnBtUtNZYQudRAavrKWilUr6TT+LNQCbpGEhlCR3DtcQwBrn77dnWlomW+rJnCU2FfbNvJq
M0J+qTu18opPzLJ48yULDJ5YUh+xxm/6Ewe4TNCQIoNzmy3hh61Kk/ESi9nhFUxRgVAjmEDSxdfv
1K4cFiAXcKd6Sx5qMBVkoIa5DR+w+YyRFUGPGitZxnvu1OeIlB3F14oLs2A/uo/AG5Z3q14qwPlh
0JsAub0HgiTYQ9iBFMUvyra84d4YmVbBcR/WCC43uGve/f3HkFMA3JC+XgJCcR+37h3GQQ++A4Bd
8XuKOhq4KCj8bjQ8prLJ4YfuTmwMV8SyOqsLb5mZwS+D5YUH8d1cI/NxKS/VNr74mRoij79JToUn
7tLvkjVZWi323b7atVv2x+2lkNdLl0muitdmHwV6gEQqGsuldgb/vnaCzGQbKwCs+MF0eimYD/Bh
GjgekkYZ9ffdyo58DJhDRCkFef8MdPLhwQUg4WIPH/bjsRwR75ZWgKS6Ano0kmPqYMq9CX8E3MmP
fwCV4ig6AgxLB8d2xE0JHH+fsIgWELfCF0a+1AvwMsRvlgSkOTJEeN8shF4e8CRKDYql3pmz4AQK
1t2hQYTMvPaTRdoQ+WOSSihM1qavnSdsBJ2/fFGoUWl+QhA4WJiiFm0QGxD/HwXfGxo21LuvgTJl
6u2hMTfJPePhYA+8+kHp0kaBz1Lh37XGMSbyPV4K3uDDwHP2QMBD4FjeUZZnGC6LWkBl2BG00EiP
tEoh9m55VTzV61bG5e+BTPNgXgFCRqT+AdgWZoFC0aWgfqWsCTPXebSXb3F3y8vg0IuHVi2bqxD/
/N9KIA2lARyXW5YYs7J5RBIt3rGUWEtClED6YHtX37lzdyoeqnIYv5CJsY+g/NFqZIrIkiOnvOnQ
h61GznGAQj1we0rFtPNjgFJvBEi5BvYbUhLfSPh2i+wkObl1D1X6RIwfvGFkYUnmjXUVuLUhkuuZ
Mep3EQwlle105HQfnzCreIeRFBgf+gPZcYSwp/u1Ey5M77LyoRYjZKacAhmTZhOiT0zpsrkTDxaD
tCyWpLNxamlGk1tT6uwOKvqyWidagSQdkLFSVwQ9FnW/fE+o7Z0z+ETrYNdiM43cvteCRg1HWIXP
pl09jm1nPHi1Aw0hsSrQu5JVBUZbojfpATdI6GzsTh84FTZF3DSAXmutQ2q2WaEBl+9rMt750kD+
vXzoDW/xSPV1boXqpQbXSqsETWFXSIsXgtsjHQGskDYbwc18DWnQVMNBTJcRuardtTndT8Fp3HfI
idA7HpSTz7fgQ9oHOC6Sec/wBKjZsFMaG6DuA3EbPObe5UtKqxOsdGtIvRWC3Cer+LIYSeK7UR1Z
r7eyr0IvdBhsNTGVM3YSCtfyqvEK724gP2bRlnAQviJgZDB6uYNeg/kShL4zfPjEii/BmjqAiOrA
BQSmTe1JurvzfvxQeXdHcLjIbsIa+ebxnVvjNp/IpDSxIp5WAzk2EH5gDHCIz5HOHeGVwXOEo7gX
nPErdMINknKxg8y6hX/XFma+fHzj1d7UdvXJHfhdwxh5d0BO79R/h7hW1RJt+tCuMTwiCwZQVyFp
cRNw9ZoHzrzpY4NrD0FrdifahsEyFXz0uC4MSR9OpfXQBPiylTUgU4b6bQFZk0RF+mwX7VmvtcB9
3cvqMTQGXILafpxFQ9FxvpK1v+OID8x7nS2v8NYuGUdZIIXpg0H4FVzha4BPRy6P8AVm0e9cP/bv
OgQwuiQoPICsK3GcMmGE8mEaPEYu7A5AXJEzYU4IEQNXdvCkwCcgjhNMAlLrohHpKR77uarhnyKA
Kdfw+QMmlEuf5ooaLbJ6FK8holIVX0W+ZYkM0c7ZSdrGOJ2lQUXH+tR2HxYeg1y1gzV0sb9+XwiO
UHL/+g6FlvBLYUV5yga/yxE35NLAQjQHNOLlhRQZHnbKCmimGmx3lnggeogQ9lyt9tn6lms370ta
pO+/f8aLsnyWZ9HiQsaWMLLET+jMgcAxQcuL/U8H7usB6CF8bEM9Ed2BwPw/FL6QDZ7O+3nACVW5
lujWF9ifAWkNLSSJbiu7Qdiqb04LIHy3EK1dN1/ybE0nR3b2t5EnR4/10yj2e4pGMSlaai0l8yBq
HMQYw58+UI6FRMICalBnRkMYSxjraFKgY/NnlexfFFj8uejTM5jlVVBGEs4gqiuQB/EgBYwKWlSO
7G+KY3/N8bBfUfSf13xa9DQocgJdgv5wEb8PqGVGgRUcCw2ibnuEHb+fqLlVnhQ2KSk1PipBqtdR
WqtibjWVFsk3P7/8PsyLCiOsIYNuvazCCRI91X4qI6GS+UbpUTQCIrkW4oFHV0lVXqDKiAgBrj4K
HWKWb78Py7xi2j8POzlEnD8KlCIF3QFegVEnSGluGO0Dry9qHhV9TkmSeWUun4ebnJREZOKAfvgt
ZtcvkO5XT6MGtUG4ADPb9npiKE5haIkVeXqqy1NkZR2IWdlDLENCCc7yB9N1V3g9HI9xfl/Fl68A
6Xr/34OxuKpPhG8lTx9V3ggMakaIutX6gGoJIgG7MVxWB/HT3s6uJDl3f93+pyEnhu6RJ32O/sQM
ippw+aH5g54AGyI1Fau3OcHT14fzabCJkUuYKG1g9THYO1gN5hVA7w7dyWyIRUI8GY03c1TCNEDm
5o7nq4KL54WdHE+G7zO/fTxYtFilDVQGmJaKTAEKt0g15Wwt9Nxok9PZjhUbVELRH0CgFAlIaTIW
xFWCGfvFvrRfT8s5sV9Dn4b1UGBWni5v3xVVer+gweq3JS6G9Scq7gLSDWyfWpBvmqm8m5vhxJoJ
kSyIko8ZskvQwwhzj95LSxn5lZkbMTdF8iFPN4JOK/4RBjgxOinhjzdrkH1MFUEjkt2LenH+501C
SKt/zV0N9vdJMjSpJXsam4cecMOMZHlN9GCHHzLCJSu079a28hPwZfSvA6YMqMru1JqwtmPtPlsJ
/NoA8YKIdo8SKqymornNnYpimZHbA/iIcGQB3X2qHyzCXwKdhdbv6/1CwAbPB68w0OjhJYWZVlTG
j4Zla5ol6w09ItLuak3qybsjKrpVog2sLuCNMsYRWfEfLWxwctTC/v0rXntfT18xsRMFpL8F1FqS
12QgVCJmIXj5WjGLVbNzgDhAFHvFL2LveBNxw/4vZv9VneDzOkwMRhijsVpd4wsklVl0EAvbILHu
VtbXzExfml+BFQReZBkJjbX/PGMPlLC2fsQxBw/im5drszPB/lCRkEGbrcQx4I4EqAtO1tu9jKBs
tjT45RF/Gn5iQZS0ebRZiWmiwgGZ7EytbVJpEYEOFeqoDgJ9e9OBUSCeFoD8kGkE+IsvKl1qEy6l
xe+LwZBt/estevqaiVVpI65kw8RHcaYeeYnHLArrU7EIjlJte+s2Y8Nehjzs03AT2/KgRzoX7xiO
1E40W0YnzAfqvag0ANDDoqpVEJo+wRfRqE2lIom0iAGg3BCjm4kO2tHvs3+hQI+r9+/nTDWyaD9V
YG/IUQDtkVSMssbVgYQI7XBLFN8fXdjyCNL3WzQ+mrV1L/23p8GJw/Vk6xK+zblQJjdukX6B26vV
O5p4cSioVk8dCyjtJoPCA0DQq5adPRd+8uQ+/bL14sTzkYVBgvo+DZrekritoKwT6S7MHxrsaF0B
CR/4586G3sDuQxl9RdTmgr1tx6rrq0iPoRQaLUK2v2/Jy8dHFFlFFhgJ9n9iBEalCrmiwQF5AETm
DQC7mmz+PgQjvDz0T4NMLEB2rzL0y4HnPFio/LDoj8xoLFKvEDr5uwx1WgtJPx0pz5O8qZEYAFNj
l3yDEUXyPSSt09JqC/bSd7imjNhH3UIPJsxZ1MM3kmKTViHwhHLTI/EFU46sCcAh08lBBPhAzaiW
aSAmGGykGofGinUKBKbB5E3fqxeM0S5ZlDfW2O4Q+Y3Vt7hBFFGqmZ5fwKSwwCw5EFgRUWGDSqj6
1iDxFl1/EqqdjgICs90a8hf3k7UCXGX6aBDqkAk9UAnSffT6W67Va/ba2ajM3YaHeAOOJ61Kb+Ml
dSOidky78rbT+B1tiaVGSnyAfCk6gXN9kOm16nv2Gr48iU/7MTGJRSEWJR/JPSSO3t6kPcpz187B
+YZ2G1rm0RDTWWlQopi7/HNHbWL6lHsh3uMsZHAKoB+VOyaE1IjyoOXwyAMgQXtGVArC1X4ucuPn
Rp5YQbkrU1TfM0A6LvLbtXBBXP8mfZR235ths1ORMf6Ji5GjhsgujB+ybqjWsvV9vYaGE8pgExMV
owDOvmbs88u36d+NYCbu12NU2AqqqMQ833fg1Oog3xo9ygXmbuAr0yMCdeN5hVa4qd1t2oFiuljA
BcQ9A//UjrYBuF6RFoI01R8JU2xOhoAll/ovc/c05sTcCkrXVnz3gK2/QCusvqzVHRrlIAyCSC1w
dvy6EfmRN/33ub4OMJ/GnZjZJuLirOA65gDZHgjo8trhoGKmJ+PsQlUWsjJzntzLd+VpQPL3T+9K
36Vp0vqw6xDwhUwQhIIcqAOSvgsIMG3SsXVmxNf+MkrrJZqHCyv9xKBPI/pN1lX3mu8Ob73Ov4Gt
ru9OqHDXWZVB1cnv6/lzBv/ax6fBJi+EQEkR6XT24ybqyLcbIoGWG1v4f23c00CTVwKPU5v5SoPI
GYVw1lK/ors3pL4AzIK9jLxUbmhzQ5Kz8PfcRJEWeQ6KnVMktkORMVWMQOOAw0LPAcUHnyN6H0DN
T4RBitSVRutHfW7Yl14Zx/A8ggwiiPxzhJ/2L0j5rIX6EXfo15BaYo2L6JoXKPOoDohz1kM9SdvO
hJzXngaX4AYRz7l5v3oAnj9gckekQfETOcEHQEAQkMjFgY7bzuLRd3IFkMLGf97bzDF6BWfhxMoc
5gttA5r/85awo5+gg6jUHpBiATM0AqOyxvvKorxVmpne/7K+/441ObJVJdD3gCe146Z/EeFp0B81
/G272ohACME9pcAxqMBIzFf9x/1QgL7XA3/ujRxPADQW9jHoDXOvrjC3AtPznTRjHXL4qs4QTHok
kMJH8gG6nZ3Y4MQOH2D0+25mREZ17WIQs/+hiOTLEN/FIChp3UYP7dZqLai5HBS3hg8faayDu38k
LFN/Fxo9DEBlDjA6v+8f9+oN5URWoAVJRhtNeWLlojhsuFCoSLyKusBV80YbCUj3CahWvD6sW/Sa
sUk1GVh+y/70OEUA2dCU1khBUkJqEhwjsNEt8ZTs8Tt6+n3NfN+raPb5+ybnq0j8u5jLHdFMLaDN
onOoPYBQenIHcpqhW+KPUhxoNda+RM7+BjqA3qlzcjQ/4lZTg/L8FZOT17L3phYR1x+WV060QEZ5
oOBsl6FoHT1rN5YFuXn6dKsuySd4RbFx6zzwh1pjFvZ/Zdg4iZXRbJAWaXzRn7etuMdNFsg/WLWo
1ZCtQ1wH8Q8zNI4zC/8S8IToMZAEUVJkaar31Q1lKmVZyEE1zjRr69Db6q5VaYeodB5J+YrdzndU
ZF5aMFlRSAZAYIGT/zlBaRwqno58AFcQhqlRAV2gsQirw7OwQTP4/5ytp8EmqxmlXc8pDQbTQ2dJ
dH+WrQOZgwOaHe02hPNBBEl7C93L0O4CrdNm7t5LlI6naY5myCJzP/JST+9Fm1B5Syc8QyRJl9WC
VO2Gmom05adxQrUf2EMLWAdD0zxQErxZ5byfxZyeaqQKFYakbSXoLP252EMV8jWbRD08HGodeSDW
1XoNXjISH/3697X+mctvY002Fjh95Ic8fBtQBZx6J3jApWSVeRO92Jg5uhKxCb+NNdlXv2UoQFYt
XNTWRJkDg3wEjAZoSagOOwCc+OB0VDirkJvc7VBCA5eudj4g09ddc01rLVdTQYbUNrsNtfrelTZs
DEGjqyWEqEF9odfwW0jTrxS9t/rO6je/L9VLbPx5WyYmOcj8WITSOYNnbuktfTQ8rrVrhCoKZ7eB
niDS2FA2Mc/H/WyfZY6szG8rN7G2ceXnwljVzAE96sh12DjcyVkYR4iOQgt2YUULdLRbAc2x9a9x
//u8Z4/IxMgOBV30MZ0RRE+2qkMO/rhk9CgLGpwMhS6/j/YSLgZezAkcx3CC8mOJni5fXnNSnCcF
iSc67Z1gNpcr6BL2DnpLwbJVh82JQ2/7eLUiMh370IAWMgdRe3acMQP/yzX890smDkQwcH5BNXiC
31DC/cagACoH31pxC2c2J0Fi8b/399+hJghBL4qDUIQ/ycfu4z10UxTIQbJAj0D2R/lghmMPpjGL
BNMA8jEpDwO/B/rZUHDyFH0uqfYy4Hnegwl0EBVMGcFf7XDcUHYPaYXEPnyfy1VvyOb29/1mXsXk
PMeLImRQBYaexuRB+2CUOuhJgnJJaCKQm4W4PKOhBOMBOUJ9xgjNDTexd36aoWsuHZAQpNUTyHnw
quAKwJBmpvXqwXye1sTWPfzRL6K27jBOr/tWjKoP8mz6ZoueXJRFSEZzK/nyEHEyrUgsLQN1mNgn
n7mX3dCNHSScIJMC+ja3ItXA2RKEjw+oHCwpnQGXmZuZ6g9x5a/D+zTuxDixdajQ8ohAEtwxs0OB
53u+QMkeSvbRjwuQ026naJ+fqCuE1iw6gBknVLKx4HXCZoKHcbMBPs8sxUtQghdkieFogYFS4WT1
Wy7gH7GMZGIjqBA6ERCCoKZOPJySr4eRvdfgJi4WoDu3FuXeoNVCtBBmDsArB55kYIAAsYKk/IC0
T3ZsaMQk6zuKBGB3zUGdkLlWjAjFFo3pgvAF6qcEktnMoC9f2KdBJ6a67Zg0K7MfzheJF3agVtuL
M+GDQqrQymbgtJe+KIJLQebhGYrwVf50VETktCgqgtnqIb4FDR29BxF35YNaC/6yhUIQ9ZQ5MRqN
BrriQCMGkcCcs/jyPj99wsRUBWErCEyrtDBV0JfyUJSsUW6LkouZlX15n5/GId/xtJ1VEEtp+884
qHTDq2/foZsKX1BrV4BSAzj7s7tJLuxfF+t/xoRH+ueYbdSGRQPRQsyNdVvgt0Q/iz2ffLVeIzcx
M0NyJ34bbWIZG/pOV3yJzZRU9i0BTcQChM9pIxIU+7v9+2Ds78sJZObPqTFjzVUpj6m9QQsn0nJz
BwEidwfpBBSgpYCDKGtDji1qME3uhygdAaL//SNeJgf/Pb48PTGYnJBKUZX/Q/mB0Avo/TYpxSKF
lOwCdYqzF+aFK8WxhEEliyzHM+zULilFCbx4fBQAoFloJZCQ9XN0a/0OKdw5AugLJPHPwSbTY4eR
jfqoIYN1ULc8fFIoZQbtb2YV/0YC/hxmYv6pkHuEaK5dgB5W/qhx+SCY9kZs/8cTmli3nO9rmaIw
EqjI2xzKVOh6UxxYFGD9h1OaeH5SJ1RjIGOgARIQEdRUQLBHJZ9vzCVJZ4/gZEoMW4iCXOEIyhb7
Bp1V/XSOQPj3GNNm1ZlX8cWBYPnn8z6Z1lhlcvYgXiZhBJNC0O8cFO1Cnz0RLz2RJ8M1eRe6LpGD
QGweay5FzXnt0e7joSnQCymAVnUgK6LE7ybYULUwU9+ClokrObSbQa7hbhJ3JeQMprbi/KB4SW8j
G5lCG6R0oKynGAlRFaIZXTyg6rG6oYQxVZ3MYo8+RHXiNf6QPwzr2okgNAoRJS1y+g//OiJxuEpR
LxXqDxpEfCvAtp6gqBCi8o3Ru8T8FFwGZRg1zm5rM+lbHoO6zdsCcvNXlDTdbRG19pBhguSv3nZa
aPFgKLnp1yiriaRlqzQxcgjpru+sJgKW41XWBqN5ADseglrLaN1B2mHu8XuZ4H/e0cnrN6R1xdQc
mDzLToY8HUrsm13iQlDkiDpQ48xCxvB+VfTzA8EUSqbrTW/RXrAnde2NN+cIvnblJYVjZVnhFUma
vFdBXnX3XEbABAfUjA9hiwe53ROFkhOLYJE2UWnnChBymQXFyNv019sls+gFJouyjOjxz+eE66oi
SbqcBBF4Jg8m4PUIuS8DPWty5FbfZuzD3HATk8c2d/rOD4D7euS78GJpRKSD2FYANOf/cKyJhRAC
luX7lvBpzMZ9DzV/QyKIZpHOwTPsS3fjaREn5kGOUkUOI6Rt9WWLvkyri4JEvHFVLdUoHPkTwiTg
RWjzqYqXnvLTuBNrITbKOAY+DjHSaz+KdhDKufTqBkV0BmekUFIP9sN17u68hDT5p2End2f0Ozau
aGziHVVLBTSAIC5qZSida1FxZjUHUB603/fyNbD4NOTEiWSoAJ0HKRABmopoLUG68q6FD2N5JW0G
UBIRoYwRdYvQC9KgwbHKvtKdC5Rx5iteBgn/foUwuaZVGI7SPcE+v4GJgJZLB6SKfRP1GCDGu2gn
483hCa/DsacRJ66lX9RNXhVgkHvv6EOKHhUQzU7BHEfyywVkNdfE4XVE+jTexLsUxCAfeCpl4JKA
42m2zgVoHdogQgMoQrHyQf1GEyXMVtP24dZ2j+6Zfye9m283BZ3lZylxL53dp8+ZWKeoz8SaesA6
kfYVg7HmjTW0rVULX7EA9+UMbaH97WbrMxv9sgzj6YRPQ9Csizt54H5OOBGmraHeg46BC6vcBy7E
bFB+gro21EQQBakMlAsaPo7Xm50K1k2s3fJtbvnaAFra3EV4DfLBCabhC7PwcCYHoijpvs7QpBJq
7IlKWk2Z5vrQe9CDcxxf//60SNt2WBt+sUdtjI0alVlMlXmN7z19xOSUKHXfB5yMUwJtXQ1ZLEVd
m83WLLR4TUpVQpMIQUfGlSXFS6oMfr6ajOqlPB9oCM6WOmcL3iPfojQh3UOKePWdWJ8S2jB0uuFy
Rqi2gTaoLosK66jVVjT6Q4HV+6XXAfJg9s3dQwOe+1jJ0A1H4eiZqtA69ghEc4+BoD3jHikcEtTH
wI++RfptO/jaDZWSAEwCU9qgz7f9BcnaGRP12iF9WpTJWU0DpheoEGeGaHFnBmkHEAOzOpXg6z2O
5XIu2fIaa3wacPKWFrRSji2PRDVEfkz+DVJq2ueIwgtIepg08jszxo88Yn97Cv+evMlzGitj5lci
Tp4uLt9DzJI0FrtbgZotd6CtkJzDAbKmYP9hzWcGf+0gPc118sIyRTbkOXnpWrNA8tmC/qQK4Rw0
fkTRb24Lu1M6qqlN25SD3Z4LNl5ShAjtEIQAWmIUfnLrEjEKO+YBVMyDDp3pUKsdTJGJpMrCOqOX
tbannBvy8A1koX9f9Zf5i+eRJ1cNOFHThF1Bw7VYmqYJZapv9FPYOkjRGmhBbUCQ3zD2Grbb9nxF
m/HXXhIUnoefHOoHT9XNnUz87R08lzWp/xMWVyRu4j00lUz4iioKXV1bhpQQo+712XT+yzq05y+Y
nHKpZ3y/BMKCmhioO5s7Z/OJwinUp9iAP+fu1Etc7nm0ySG/K+Kg9EpOlvtidlZujsjKWxaGFNyP
1RFEMF/bFnPdCl/Gl8/DTo63koO1IMdKd3jvoDuKx1YwukMDoe/a/f08zU5w4jI+cj7NGalEgSEe
DxP76eyA+2m5Z2kfhMK7RG+4mTP8ErJ6nt3EXxzqMEVmmhwivBZesrr8dIeqTrsd2pWuPpqNu983
6szRfdGRjuWfR524jAWrsALlp90huiVvRPQeGqW2b9+hgreCDN921Dg4MRYS0b8v8cvX8Wngv7zE
e8VVzZj1yPqNJg3ZPyIE1YHzJunKjF2c284fKs8TuCqnmXiXxbw/LE0KBO2HZ33DPTTweKosbsgN
fUdFCDjPDMu8CjyepzixSgw7lO14xxTDRWH8F2Hnuds40rXbKyJAMUjkX2ZSVM7+Q8iyLYoUJUal
q/9WeYBzevw2xphBT3ePLIaq2rVrh2eRtijsJJ4e0CQk0RezKtXf4XDC0vzcfnRFJqeP0yMr35bq
jyft9e7VtWoMJq6O7z1Z0nj0sJCfoBnWpuWIWoZfnMC/vNt/h+d+LJWB8pRbvSGW1Zvk6zuiCheK
JumwD0UffAWxpkU/L4mv2z7B3vLNRVPq11qsv0ymf9/Ej7VzKtVHOehzEw/vbQROE72J1qV77beQ
7l8W6b8v9GO5cKirq1TjQnfc1sYl9wN/hhpcxNkOuLoowy0PjXeu7MFs4G9As+BgmZSj/7J4xMz5
9zD/6zZ+RkLa4zVpni2hV5ZsDc4ktT/R9g6rsKZ19b+vpfy1rOLPOfVjGqdmqin3nBIO7XJIr9a6
+1b2VwaOh6rNF7LYiGQi5rbVMmAFdxSLn3B69oav+QmyqejTE4VT7abnvw7t4bw9AWZBIQdgwUeZ
OoOJfkDlfErULkXe42VpiDodKmt9h3GT2kp/+0id88d9Xrf2861AiFeag75CVLKdoLIG0efUOVdc
5E2VvSxZc0yNerUeAsQbBMy/LpSFoZ+Uzx6XMF2ow+SritqNpb7DmUL2akpQD4mgl5Ae/Sy2LxRJ
VfTkUKn7RM7nCIDkA2EI+mmIG+QW0tRIpk3nlfOY07+QIKhx8hskWY5MdGlzBFbuoh8kjXp+11nV
6L0O6c9BZbVyCoIqYW8mrSEXcQDw0NcZIEPS+Q/rMdugRrZGD69AxCSbPXd1z71qkJERCOpbZ7SL
FoM3+WMwvq66I8JaposIXeUh09Uj7Rep0IKsk+knh2LaW1fTuKQP4eTxXbWGKqHQuvhCNc1CWPdS
+IOnLdGq8RjWwJWG6vIllDdLdWze7Fe1LR5zXXVQARlMny2VLynXc0QVpb7SX/RToPl0catQsbK3
+0ZFmj1ICrv3ch9jY+P20HV5f4IfQazoU6Qg1aUEU2JTIZGOTBudgF6NbE3rVierRHsReljUslSj
x8Wto2JyjjJmkj0oufdWd66TYz+4L6qFgNe4LYyPVR+ZOoSYJtfNA2ETsoC/FUrov9nPH57cM5Xz
5JZSwZ/FyMJc8ZXdZq/HTLBr7jPOJzScaZ182L0A3sWLso3eXvlo0CNk90ICl3Fe1aPWfrj8jn5H
IqR9CqtOTtAytTeNZBOxVTZSGFQ9G0qZPEOpSx4T9h0A2LDza9Qz1r9VFv0VTvbnCv7hHZpNWebX
80D+runjdM5BPZw4zmkTfJWjL6jC1yFKCghXTHI3fLAAlmhGWmiJhvPP/geCUla1yiYeisdLCqpo
tdikTkhAyZ/2rQ1acL5r05YszpazZDz7St3F6xOtPcNi9FJrBocEgAudNr853n/ZfPBeBGaMjieV
3e7HieN5k7LjK8lkjth4/hw2qPSao/6AZoprjxdk/+my/W97qAkv89+299/X/GEO1bysy7Jlix0J
7mxhdREgVsl6h9oCKhFFKrohQ6vaTv15uhCdA2ObE/ZziBzG2YU6Pzo62efH8FenXDzrf93Xj6k7
UPvHY8bJbOkwQiiEHV0zs9HCsHgRklA7zFiUs2r4y/7wdy/njzH4MbkuGTVMx0oVlSiCYwD0iNJU
sN3ogaMDL6+OIWGWQWX9Mg6/jv2PQ8hj0GW9spVlvKsh9HJq/US3szW3ysCPi9B2Fcde8MSzX8Zf
+BL/9Z5/nEIkpXiWifaUyZqrQMgsaDzMgvxrrVowQYBh+KN3dkhgBkuKWFGVJtEcuwZtWEjfunSA
xzfasNEmGSt08pM++M0j+1s48M9F8cMjM44UIVUtZ8HOdoBijd4hMc9NVx27li3qYfDogw/9l2nw
Xf3zP6+l3xuYCl3fsv6zVoPwazIosrO83K41/3YgLprMRnihytsWTRwE4b156kxLThab85ptDY/J
D8PlaMTL24Km5s+baUN+kgD1bm9GEfHKLnKcr4/fqnf+flwfKHSg9AxDH2g/vEWS5NpN5rgsNB1E
x/h3vHQucH3WZ5+YwdS1TNpXW5tQmcQmj7pD8Bsw8u8n9j9u4ocnSav+uVYqklmNW4a3EOZBcB2V
GwTB/SIUop9HpCWDRMis+cn4t9PmX2O3+v+//M/jV89oHtK1JwIGN080jbxx3DzhxmDcSU7sqFL4
+BSGlCDCaiE5wYd2tGanyWwmz/97Pf32In4ezl4X7V5L2l0koB4gBd5Tb2C3RNER4/6Wm6N/z/1a
7FGitP/7ytr/VhZgyf94Bz8sufzKzMQsahmMb+uhmvVGLbiAM1UWqAI2OtK+c3mHyJ5nxPJ06h92
8b6l2y16rQLaHr4GmLqPXw7kuhj3/1lHtNWr/R5F+D35h3npZ5ebahyZF+pCiNXR8GopfntA1asH
RhRYHwwKoWCLyFZYDk8IFV99w2m8V4QO50MXSoTEGtFFPTzRbqa8JqMUMHHpcqUnENWxQ2cnY5h9
wESe9gcaYqhuIrhD5/ToV1GEv5rKP57lpyW6189X+13h+uANYydV0SiNmQbA4aqbU85vkUjcqeit
42RbyhCVbHTiInPajn47yPw91PHH3fxY9mp7Kdu+ohyXPXPU9aIL5wpzlpk7SQnSTSH53d0/1g7q
nqiOZp1zYlZk0zxbJkrw3xPvr6lB+hz+3xj/WPumepfzoqSS8vR1Ce9+8bAs6gkQzxTSuOPy8zZC
De+Xa/7Nsx0o5M5VWR2o5nfu8I/IQKFpvfySfPemDjr7OkbzyKACGPnDrYHm+9oY/tpq+Lep/Mcl
f7aSPBP90WgNK1vz73SIf8MCgJchC2ubb8rk6Qm1ZFR3bboPf62x+Zs7hP4RcWi5R+nvz0741NTU
/HJLH8vtO4UaHHxIez7De9AEv7nXf6m6UrQ/L/VjmitJd06N+jv8e4GHLE3o5zg5ySF7oDU68P97
IP+a7Pzzaj+m8VE3j4ks4fdIAT5vw746h1hAhHlnR3aw+PgtvfiX4AqPR+OR0sfHFr/BYv0xc9KT
pA6eGRZJ59HeORvaD7tzUBj9zYX964ukrkMnIimjB/aTHpzK8rVJM5G/cER56cmnspfeTS9zM/83
4/Q32/TntX7YWT3V0E949G/EH6nWnR4EG6T6xRX79YF+zIxnciryR1+/USL3oGhasd8lu6XaYY+q
8i+72a/X+jEvMkWp4E/z8uBNQLJAYIzqXHeH6o7/20D9NdPz58v7YcBq46qeqdhV2LPXo1E6HeWB
J5Luc83xUTqM7Xu85zD48Yvv/dfs4R/X/d7R/5yKmfl8nUreZxrCN0SpShTPadOzJXs9l0gF2KVf
VtvffIQ/ryjMzB9XPD2fRS/XvjNL4H/E8deydk9nzAiK5vNfribOSj83/z+v9sMj6TVd89DlI1Ti
eIhLBvqLrXLaX9IUaqmR7QaIhiDs+Zsn1DfNX5bDzwqnppKyl2RSBoRQrVVFGjVzj+0/PJe73ds+
TtbI3D4JN17idgu7ev205XnjQu1kWtOCm+zodCWwwN6uWG1YRbe4EJHRV3yawzg+7s8n64huh3ec
Z+EJYiwg0Et4rOwbUNLaI4Z4TMZGFl7loNbdLhnLxQIhpbyyr3v16Et1mK81QciVFvlY4YsKSvss
6lteqJN/3Z58L0HIan4fPVd63B094xwcu0PTEBqzpUOtWOpWgSrKDxAfNoLs5hNpfIBm/ALcKnFu
3ZqHcnkGh7LP0fE3/ZMa8Yk69bPS6mm2hJjWzTo2Vkekcvq4Wsnd6W3l1IYDmgDCrSGT8tUDmvap
2SK4B2ETHNM4/bjQLzq9AMr5ahBRXN/CbpbCubz68ssepG4KLoy2X+Jq+/Myv83RYDvow/snef/L
gkNJvRgMZVhmewXoFICNGm2JavwcOCo4r+CyayfVG+CbaXuzjK9ufEsthFhNz+R+Y+0zieT1I+Qz
q+4eqkG2HWxM4BQXq/nU3wmTKp/6BgFiwQ87RmkZPDUrMVylXml9+5k7jYqkv3u7btV8cnLLoB+/
NFv4jgBk4+cDue/JK7f5bPOKWsl5mnHFv2+ns6sc7VffL9DGhcPFnfcovtZzOz+7Zcm4e82LQaWG
MnhI9u0YH4Ed8RSt3c+da7GuB5OMTvKbdd9f+xZh19apgpsnTdrUpXgs39e1U/D6VAi9j0ORB4Kc
mZ/s/ld2cjUcm+XgAOpTUD2397V0tcqdASzqMmlWfcO94+0eqto+g842rG4Gqq7/qaMghE46RWmX
aR7cAPDKbhWBmRx/MzRBFV7Bu74gzjWcTgAXEOtWRCP6MSjc5yeBaXTzBPNRPfH6r2/68Eh/5Xvh
gj39aMaASY2BIyYfD3Vxza3Z2dSpnlA+Hl3ACeN8DjWQoHmQR+fJxWnm2VYenSkX6e8kmzg1sL9L
blelVydLnkHRwWgQbraf56H2yYR7ruBfod880TjI6lYBfqjmnVo6kSmKzkAnDjxpK6booRnLhlNp
s1Oz5ha4X/4W7i4LiLB87+iXoFTWvUPyBjg5AF5gOh9VQPO9y2E06sheQzIGwjm8DwkxJ2DbW6+m
TZcgL8NhTsrQ8FUwoJ1bjIHQxoDsHIOYlN9udVIyWXzb9ha1d/PAZ/HjdDB5QjvoDao6SPO+e4kv
/ExnH8c1ox3Xyxc1QyW7mGoV6wzggRRmvuK/toPDUY2KcQ9szQNkqDrsZqCEIHEBZ7/Deu6PwDXP
s93Awy7BjFU9rM4peN3YIQ3BxAsuU82wnzw6FHh0/EEoQgHjRRWgXYVFYPVSQdSDPj/uR8DspoCn
7EcAHfPpSabVHziN5MKRgbnaxs284GmL9dO9+4Z/ggBk2GSI0mkzzsctibh+/Dk67u9f3Tr5Kqen
IdZhyoNa0hSel3dcA2WEjl6MC+J0PLJBl16xl4jkAeSan1bpIp+lW6lnq8Cu365v/CedtOBYQIEu
6Poi2daN2gWD/6AQbdhYlw99C3DaHWwVVw0EJAha8aiIDM5g38uEqt4bAyZHycg8XAWV2auC5t0g
tXWJc6sZQidFnl6LWk8b1VvkrN9Sv08u8zhX/OLrbifUNRoRtGwk8xWfJTjHWnb7AfxiQGqjy7sy
hTp6G0rjJCZTsIGaaY4BdDUOM7YanzmD6pN8XPWhTFhHgS3ka8q4W2MhFTGhbW0hAcBE1/nAX9FC
bCdvif3wWNa2YEVCkU8o4erYWV5eAva8Gb3jPQrTrTpX8kRHC5RGL+xNeoeShijNFw1E4n8p8Jqu
oxxzJLYs3UuX4ttzHuZJ0uKxS8M7rM0tAvFlnNmdrfjkqrZMpDWDTttI5eqTAaTXMJnJtu7l8ARP
tj7y4RhsKfVklpz881CZqLPC/i77jJotiABKcgYBwEcBU8bSFDOQJhttV7xlCwrX/WTERtn32UJQ
17nZA8gZd0vZvcZUg6/EQm6cbK9SvwaJcp5fQZVqSG1jNq82leJ1GercV+Zh2VPd5jetHhiPoDq7
EkeRxnm+IOR6FQkvbcasJGQKk+OMX49thcSeoo5un6/kpZMG3QnNZ4sO6l01L+ZYXYHexDD56nsx
ezA0+rzws0mPfn3YzLel9mVui/EF+vfT6ktxsmI5ddFtu36ixtVAc29jhMIbq5kBH9gMYEzAyJ1I
75edAUJubE5eBynoTeVxxaQgcsy76ANd84Xvr/kioUxPt/Mc1Tmvuxc0hJvPcRZSeMjEr4cVOxik
wINpUxnSbgT1qx9DQgFjKaLSPGUCXFdIkF2C89ctMkRGbQQe1/1snGnVt49o7UMz1J0bjIlPISeo
7E4j8n4pjHeOkAF4yXW2bQ2rXHQz9uzrWCNYQJK3s0GWjwfBLdRTt7zxsGX43OMHGINhxYsME/TD
4MzymGtpgjjIdQ/MNkBr9UZjmxhpw3m/0HTL9MzH5TLx25gtLUq+uIo8Ag3mQ8EK6W1YDYJmXi9P
83Rpnu18/+12ZDdeBQhaYLcd+cRAzqzH8LWh131YA3pc8hY78fQKcE6Ust7ylT4gTUGG1H9soG7C
TCWzA5DcXtaVq7YWsNzL5BW0AATeTRAW0rzCWwAnMsDx0+xrxCB8KOtbLE2O+xuOTsRvhgXkVeaU
K6jMvjoGK5ZCmLGfUEK0KVCMEP5SC18GsNxQrW3oEzRNjk4zQLBsqWyE1whm2/I1bBv7jLw9KiOg
4uTJiZG4j47u4TWTVtpSmeIwBK/NWXF7791n96m3lgosu3KPJdv4XXYNw5Gvfu/m62Z4vDjpOa5e
Lt6oMcO87sDBL6SFTGh3kozSmMSn2trFE3haFurOeWQMrAaA5VgZk0nedvbjMJicxiob+2Vye1ff
zXcIzFvdUqet9zocg1MANGLLdjNFBhDser1s5tXF6dbnpRjJR5wX1uOjG5leyWY+7QT/2CLcO+x8
bUV+NMg5wwjRCwiZ0Ym2v3yUeu9P++kPiOAj5klnafZeb7IJXPD5i2/XYwjMvhy9QJKyt2K7KPP2
LkMB5Z1W8dQkT+n24kdhS5MCHbKEyO59nQciBJP4LIR+hDebRMmZdQGzPpSJzghqtR5U8y4wkOHu
OYLxOsc/iebQVKw5cDfhPu70oLHbaZ8NZElSncei3Plz018LuDHwNHPen54NSw3UuJdzekG/7+Io
a3PbxgMy1u51/ogxATd8LeYrXxU3PGCzphZgWX7gKa5OQc9j98YCahHTbSYQ0wJgPqCGEjzuNO8F
qL2QXYjOIDOELxypw/nTm5492o3uSE8ju+ZQXis8djUuiJgeXnEPBAkOrG9s0d4eDM+TeTq+Uesk
BENzF0jl5Dap717v/TRrPmVAtYLMxvSnI3+TD1Wi8cPr+BE+YLBAxEx4V/n4FLSTwlXW3brZV7RM
uBK89gSUoQZDFo8GMS8Q5McIX2KprOvSkj+xnGSSCdq84mZmlg7yuCVZ1QvbF74FAhUxsY/peUe3
0Rrs+NslrsN6ynH34xJiPQz/Mh0wpyGdMZBrMBew5O7j5yhzDsicsqkhnjDnfim+Hq3hRXfW4P08
KaKEKUqVgOHFB2kOawXZxIE3v3un5cMOxRlaDc4Xu5qR566OmGVz/KJ9y1ibm3Jh4qbcHDa9h8cp
SnY1djlhyNdtSLcI0WbgIbH74LCSMcMz2UsoZ1Zclkl0LH1Z9QfDdKc6c1BXNtChBPBgY18ggy4v
U5OWXuQcd6Cd7qMBInI5jeV1ar3CyhWQXrbXj77dYfWOQ4LHkA0pHdi14dZ0WGzMoL5NIvWGV665
91U6ufpLxYZ/9GLzv/uYN7JKrPvtAR6JXaoc2OrwvOMueSrcAtQunBvA5eMM9idHsqHqnW+WyuCu
S9Iug/DqntbGG6YbyejTWPl6Roqt0FVmRFvQHXZFZTbqCK3znrtXUn+a3Y2Udf+zph9rW80fWGXe
In21AWKcVGuDB/e7cTbllLntuwJeTfEkZFVwHui5NnCQcVs0f2C9s9RODgIC1nWTjM0P+gx0D2s1
5UjC8CQxB072iodXrC8xlEd+tt28EFOonQGF4d5bwndr9pvODEH/vaTGGst6AwxKjqs3bEZ3Nx+S
MGX/X0I74krNGBwOf67IuxgMKouSEbhzOTHEHDvF792aZ62sd2oD4OSyobF30UfngDBj+uuW0Mi8
8REVf5CxgsequY3PER7jIKF41bP30MbJjV7tNmRTRnjiwC8zPsm30cUPzDe6r8zNd/40uC1uk3c9
oKqCm1DZ8E1sdoPtzCOAp/ydWMFod/DULXKjDahnemxxrzjjDBu/nML2ddolfWvUAtW47uKS7OpU
WrAjsc3Z1ZLNnAlMPzCyorlNXIHcU80lq1nnsykJ28uyQq+f5xbFPLxIrKg8qmYF5onOVwZOUB+K
t2MuHHUsLwwoi2os7oInesBKvNG71aKDnfIiHkMQ66hZiZfX40yG4d9DlnLQEeCbThB1MR486N1N
l+nUgNjZ+PzUDnip1eFbgthG8xHzycPwcuHG8wl+RiS/8V5x+ttlw+wXdw1qmO8X/hmJcdwtegUZ
MKGYmoP3qmxNHDcyjtZ3jjB8UGxkLCXMJvfeuQPa6gUMq0NbAA9/jkl3Oq64YyD46ZPbzPQNBfwc
f8VgS+IuVj3rPRmxSHgIXpaTYIn1Mb96mF8+Ih717tJXQOJclD9yPWpLiAzQqyzs5T+PkjpwXjmy
PvizKkaWhyjIcuX2QQZbW+5PlhG1y/NODKpkH54Tcic8ajITwFEFPTYIy/AqJTd1TLfmu4SeElK4
W6q2JoKAJZirGf8UCLSJFwK0k0QbkQxrMOtTmFUuuOayRRWKmcRLO+Nb9VhYuMkQ6xrrnQsM08lL
nBvsdlHN1CFepwEXirktJrs5TzkldJHK6yXsm3qcZKYGnNIUCyeWGLEKSxrdXI2mXInt++iyhTLI
GnPo+5AEP1QIB5sr8PRWtxNLUmER6pOa9SVaSkSqUltfPr5J5s4pHPBUmcOlIEeReMDcW/tkQsiA
LvAb1vuORXhvZiLL+4+ywGV8oeeUVHzjv4s+ZBDE4N7qIa+NALIpcofzZ1jaF3iRCR+7+tWI8wqb
8T/ffxtxdHJr2uiEFlmHUlVFtfnJWSXMf2mdICUDZhJlUJziUeLm74Dz+NNzuNpfvQRrQDXZZ7fp
hieWB89no6PrnjeG+Al+hgifwC/152JNnhgaqq6+KYs07ZN7IMMCBLJxbu6+puLkYktoD+7v9FKL
9ERi8bfpd/ZcDSGDeXycjgeBkhPnbZMIgmGLY8mD/5PvbqALqZgbgW5EK/jkCPlsKeWapzhZQEpc
dhyKIDMXwNTUr9seX925Mz4Z9qXgqJs48hQ/mRfLGAtDIA4Pwo7SayI0BgbTko0osVYXiI3N8OxL
U1qXfUT+SDvUe8NqmYa9WDTECH6smOzmWCQ/BLRctqr3M1YahhJfgZB+9JywkfJ4xAFwUlZJsEdk
WN5IzhnlQOprxycHoNQMmeUZ8S1eUY9XB1ebAkWhhZkwD/8xBBzjxv3dcXTeCONHXwxrQKxWaXze
tPwkNGu06i8rcakLAi+Jy20TAKT8TuiLzCVP9jtb3cE2xU4Yts7ZFQPn1fZKocMFtD0/WNorbfFA
7TChyQe4Co3PC2zLidlQ2k8G8uynLmA/bp+jPJEiIn9THpZnScZ7EjPot2ckh6XvHxKX0unlEREi
YyyRPjR3iWuMM95QyTylDRyHFS0QphfVnRYjd5webXlY8zJV5qN4idzLpIsfa5UPiQ/CnYCr0X8/
TbIVRwHu9PTRI4txHoODZv3hPYF5z1fUVaFN93lDlJqonIG6+kocyQGLciUSyvyXF28ZwzN686bT
nwMnc+T3I+/Qh+dlczTDLWaUQSxjGiU3pymIcllPmNqjk9KMCrvWG4gNjSWuO30mD6+cV0+Qgxef
+dmnIAKzxRKfbNjoRPBF/dDG0pLGa+8IWyxxM95RSgbdnF5lCGmZfeafBDyZ+JqMcRaL5GH3JwLL
mZF9N5aSa7omr0/Ujp7pyyNkNz59f1ZsXhwEmIy1m45lj9TH2eohL8q73RyxNGLRSGJy8KwlPWUI
dSO7nrBea0ytWBTEb60HXHp5KiAUirf/7l8TS9pNqXHhCgh+Pfj1hdG58fcc6cYF1NcEHuYVlvsF
GuVtmOHKUjHALAXOPb5Q0tC8V5t8k2AQUusankJ5UjEYwBUZCojZ/slTCR2i/l8DfJ9hj1wi/swD
ATBE3JsC27kUpqsnWJeY4KbbLdN551SOSS3x5MGTgDCknDNzy7kSwJB28KGuAfEy+9kSHhsswQoO
j06FpN2o9bNA8aQ3/OM3KkI7j6UXAu9zrujRnfb8CGt/xayCb70n2Yhe06Zf21+l4CQ/ol4E+5ip
/6V4AszaDfuu7KsWYk4qFgDZakAzilV93JcKAMi7023Pa21brlUs1QhqokuMOPl4XZ0qG5pQmo0F
ePK5fuRN3gAr6wjYCWGvdiS/g4XE1mFqNUZPo96m44XghALkC1gPVgHGPur58paaX9CdL4QwHIE4
Z4Dnhx0//Xnl6xi2TU41srTuLzmr+8D+7IYz4MoMDTf1UasTu0Dt7s0pI2pw83ELsdH6kp0vxKI+
pLCdCdx6tj+dvXQPG16mTBxDWrrmiG414jS6nwa9UfLOimJ7Ex0EioXSKxzK94G97zsa93bkYY4L
aqIb9ptoX4R1zWbPJzHo6crAQ1uLHm+y/2giHfkMt+7syiCPzTe8M+EVjZLwOMMnRPnsRYMCbwJ9
mAHhvN3KbXg9xEBQ3pNgbNYrgm9CJe3lt3As1YjRWZdsLDVygyImztYcdMMbnVdEvSxpBhUXwyji
uAMM3XXyWnWbLHqM0mFMedOwOYhLGkMMFqiSEMAn5ua5zZf3+HIOb31PKTBk2Nt4e2TdjorJPRh8
4MCyCnr4mRHWJRR7YG898JtY9tr1pbFiiwPVbaIQwR1do/MimRJ0xSno7e+xeqEDsfowWcJ7KUII
3+2GypyIG0brhNxen7h54huzbFp+UDKEIWsWBWZFDe9WVK51xGoL0IMI2sZVKLQyMW1iS5AtFvAx
lMU+lx0tg1zZjpUU9/nIPPVA1BILzUMU+v1yJIX9+cnTgnyCQ+Cd1zf8UQUWafvF8/tXv75YRomn
jfvGGoyJjxA4CdHXkGamb3hXAMpRGZQBgbtTlNI/GvVBYZe2hhXwgqddzLVo/SXo6Gdgoaq1KGlC
2ZXQk1lynGsehAheE5oZktGlJRpttaZNykqgwqFgIhA0wGWIpZFOATdmYWRLK9Xv2UpM3mp6FyTp
DtOFkTpah4eLqhDT+gTgdZxPUQDRPNVNhs/QACdQfcgEg8M+R5Lo6ajudVHeXVitmMYTlGpzfPEu
bD8zY6rcbRHLp+pvWfsEdN/PI4EtH9099Qs8byQzjahpjaepV1Ac4btSZHgtBKMOgLrCWwYZzx7P
DoebYHA9prmMo20GH8jYKHysc8C/zi+o/9VshyJlDozZ7+BIU+RIUX86GhdxTcKisk2/WZq+WDEX
WqP0E6jmmHdyq+3HrHXNqCitankOvoXDebdunH715g0Xr7glbdjOyc160n4T4cKNz9vHFHy22XcI
/x2XHLjYk8CODkJb9el8YMVxr09O8sSMvfbLHAkDDdKbgEXqrjkEW9exzCRDpcEXwG/gVKW16Jh4
nGfHQxgjhjsIlXF0DB8zmi++2fAfL4+IsCNcB+TBwK1XrhKxIjgUGRHFTi3A73YuB/vriTkoLG81
HOdcCq0kOZaDhT4GBM3JFt98xLQMuzifYgF8INxOzYEngy5yjYulMPKZK6PZ2jk0WZ+jFlcKcQn7
scJjBfahsPLxz8rPemXuzn0owB2ZHYIB7PCzdFjQHN8e7T05rNtGx+sbm1MwokHhsKO8RcCbilWf
8nrhI282ePMRBFQnnRQ82iL3z4ipoxrZjnPnuLjjQjvF0MBoIG0RKM7dEwYsIX0m1IVwAfxsxATR
qYWq4iOj6OnYL9NZSFEFI2Zt+E/blhML7+8RkDockcQANdyFpt8D7aO75BAc3daGRw7PY+FpaZPO
kSLY57bsB91EX6fcwt0+jUWelr2ceTVPDvqXhHOEQvfLTbkN8kmExNGoSOkCHwIw53wbdniZQ1Cd
7Kyb80oiEUO5AB5F8FrJnCRa4Tqx2gEI4+S/3Iz9H16r0J6D0g3V/hIhYSko7s1GtvR1nHiQQZzW
/soJqqDphO8KlmLPK9ql1qZiI9ifRfWjf6dqe47Ls+sTs442kiBBuySnyReJlGU3RII7MtznMKcU
6Y6W33FxAWB+Hokf7n3cWSJE8+mbN1xpeA3InXSBPGwWFacc3e/5BBQ8LcSCRGP6YpbqVPJOZ+sj
pdwRHy3WQ3msh0fa0SsCtFiqhsAW3qjbW2Qxl2WLvnOzJztUXAzOYEZQH5otfsjbzFYOujj7kILV
yJCyxXjCjkt4o2+DUJ+a09K/RASkOBta6v71qWyQSopqu/VJ0Ltg3u2GZVxjFgTIFkbL+LrEmfWb
dy1I3gV7tly/1ph8zwz74y9sGC1BxBWdgBePP93nMDFZXN5gcmeW3niKERSFl6pRu0Zx/7x+pOwL
NfePx2OSaw41UebYj/V5TqNW1rNPvvrdZ9pzwXLE4vhCVh4zgf5r3N8O7g42NSbrBVWLCBMho8uk
N2RFOBuVB3i42Hx1n2yemCNqC9DmS12mTr265DCgbqPMrU5uB+DcfOu2j9p6iXYpAsjhiV5Tuls5
vq8vHEDHzPh8NHAv1p5dKVbIzcCdVDbykPf2hb17jJuQpp7m6YF736poJnMowNI6AztbX2NxUrrh
qgmzSwLEO7/l6Pbs+vNeeJ+ZMQUtw8dKX1Uf+bTc3xGMHJVfutgDRj1xYcIUOL9SRADbbjcHXhnN
VQXvl/CRXQankbY8W3t5qGPi2Z7c5IPkCCq1vN5jLLSXzOhBLafFWIupLYKeHdwxCiwIkAhjpONs
I7Bai1HpWCYcarTwwe3ucVGn50gJaqJLjhrJ28s4Da6TYqLaPZdynFXh7WnMGjUOuQsHq0T0DmMw
0L2CQzqhMpHAQhOKW1W8wVq4fYZTc6jfDNCp0IbIVtEVljEykg/6mvBSZGzv+ILOaanPuq0xedZO
44AI32kW4mTpDEA1xwudF8LpM8rxh5NtclABPnuUOroHiOKcF3pvjygPFa/YaZ7sndA+xXl02DuZ
2VRIO1PVl9mJG46BKI0wJ6KBz8zmoOHX83G7z5cufPVuEBRkXBdymCwppsCSXyfZUF1fxuX69iSf
eH5aRs9qoxvKX0wdhTOEsIOGdVSt87hePwlS50Fp2NV1ourWgIgvu0Rt3U3LxNwRnmMqJW7JmZ6Y
WI0yg3eGicuIjLQ6esm2cvLpRTTZbFsrXYTXGWm7KXk+H3oZ+xuZIj14hL0g45ARkJ68r3o02Txs
lbPo2zE6fRauCGLdCPPe2VunOZZdcAV0JA8ZZGxHgXJ14YFDV2ney/Z3wmCyg0M87bzLuo00kph4
D+LweiZiDsShiRmmOwf7WbOroNLfiQs9EqecdCOCnRYN/0N1YHV3EtunCNR1IAKbQqYK7n1qnz9I
eKzIByxOVK8IHJBLjiBs5wZHQoXBG4IZ2BhhxemDAeE4UbNwOKLYt5W51rwXmQ4CqYjGaLZKznSp
fmXjFJ6CfdXEeywpRP00HtN24L2uriZ7V902lscVGUNKys+ZR8JgeCHYwx9IuRmc5x5PIkVHonWQ
+cS52xYbmexpwk0i5ucW/tmjCqhku/QlQv26J72r78L9vEXQMP2jS1yHSDonmhF6cM1Yooy+ptCN
mKxNYQfHG/8Ke/oJn77nVH4SivDZnY3x7Laf+1eECmNsRjxWRiJEWknrWxGWogOVVy+qdhZHUiok
QfK+Y9L9QAkQgVN0KyRit+0HTBiVtkyyXYQOcUny4D4qdyJGR7IZP3xKI+nyxGQeHSMkPEPSV85g
nhA6LfaneX+tBqSx+0RlFZ8YJn999sj99yPd+hCRWKqz9ySR7+vGymfkOT+y6f1LaPxKczUovfvK
WOvDz5hzA1yI2yQf3ilF2LGz5xwb/T6tqif7zhmx8KtPQp8gLy4LJICIpeZL45BDY7oYhFBa1q/C
ihT+nh6JKdrfPPz/I+08liPHkmb9RDCDFtsEkFqTSbWBkUUSWms8/f1QM4uunLKm2X831V2CCSRw
TpwID3eP4hhcK+65WtMeBHDJrt0xfAnW2raCw8Hc7r3CmKNLy6YzEGJwiET0s1+1ow9gG4NaiJuW
lJDieV9tDabYL+o9i6V0ZLB0uIzNKiNBgJLwoBx+Yy8HwaZm+qVc8s1cvVE7XYYtCfKMccxl5vii
/hooL3iH9c48q5ldFG7yIV1V8kSqlYWPTseire8aqwK04BfASQrWzzPgSMne4hO/HonGnBZdaVOP
ycnNQkW7T5egQOiKRKdmpMJeX3c3xWW1k0Yd+41CcnrS1/JcKYeP0Vq6tdpGy+2aHgXIQ/xsbQSw
6nN6IscBzmAfUgB5jnf2D5yF8YtG5qnFzjsGrs0qhwJ0Cg7qEezozG+m1vF/QYBHUaSR0FUAOeKL
/hK+Cqs4Je49fM6kmk+QXlgbJxmeMsQHlzFnrI/8ne+3MWhS+AhiB6gv6tHYVAcVosQuop64cOSB
Al/ybIGixC2cjv5gBddLeVUe6y0dBvzEUwdyVLIISMWVTXaLl367kEVUxok7bji0N8mb/zLdsIWi
4BW4MKaGz+mJsNWTEc6JbQ9e29r9MyfruLsgsYYMxpVHh7cXveP/d4yo7UAClUXGSU1C/gS5U72I
K9PlBNgY55RqlWGA8rPMT0nbGiUETmjRWhlwpxKXwiV/NBJ0mgUcuofLrP0SUCXJdrh9lDl26VnM
FDhJReEcUbQTqPYBwdB8nIE0yoGl+pGs49fpRp0HUSraRI/ZRoNgBSK39Y46QDZNPQNmlr568nE8
snqAgnwZgLv05NQjkCljOxciyf6BWuqYkdn6j8rFYmmCnjFWXp/dgIuDSI6bLSaauDgZOfWDvsZa
5h3ElmNY2LaVo/7SVoNbf/KUJfTIlANb3iY5Uu7gk4D+zuS7yyfLnvEQzPc28wNoH6XvIuVn233+
2SJWlBiuua3WYUm2gLm4m5+77auCT3v1JWy3MAsgnCzOiq0+BxfmKAxkpiwKMgWVkqqmvjgPT3Xg
enPgdoCqamPtSVCObOWgOvBAMA3j+DlXta3B+gD2Z01QGak0GwSXz/WwdnxO6Ws0C752d9g3u9fU
6SBZcRjvRuIF2/XU4eaebIGQxZ2+6zfGSoFuMsN3Gbin4YTLdyp5oI7oNpfW0hM3JhAr1F8i+bLK
dKDuq0XRFR1gt9WLgol+NFrX4MmraAtgeqCwmnfADC/XIBrpsl8rm/BjBp3zhaMtGSwBf0z6ZYCB
U23dxmtG3lm4k7CQYRfWtDpuA3kk6d6zMsPf4Ule6/PJvJGdVPq9v1usTGWIAeEVb/6zBPR4yG7p
yXuOUZeDpYN77/EI9eg5CRs+RAUGp3DIRzt8th69Y78rHxS3OQ4HvNbW+TOu2L+LpJig54hXayMy
HE5eqDvh7PmL8SORl/GSAnunwDE+8EeqZ5fhUnxmww0HDq6jcLHrjfTEEQxapG1Jv0kctdQpMjg+
B+mbXWdcjDfQwhna9z7KkwL2AxarfBrn8KH6wqW03zVktTXZZMgoja8W4JyeOjXVh0DZXJ71XbBF
+p6SuXm8Ri5U700aSbjQWEd1TgvZMcZmQHS/85cgn2756J+Fg3gKxgU6LipuEcDOeGR/g3PTk0fQ
mCN3m6csjft807i/wOUfOs5oCgnq4YzUjCYiqCl9kozIULot9ZqwjCtCDJCCE8HxsD8rx7tMy2+w
L+KYN2N80WpcdwfqlMeI+ZDMCnFFSvTq0O7M3waPBe9vhCmoX4NVZX9Cck/20oNBfSeQlhYGnaC5
EpWWCmnHUoEuRdP8YTgp/D142maGRf4TZCmU+FLJbV7OkytcJHf6ohN3JFQ9DdtpFbPErW1x8U+Q
43YqVhv0Qghx3Vt3676Gg3+m6t5GHFhUacU8hbCiZK/Pc/vl5YXJK0/54iKc9FXtCuvwnY7io/c+
vSqv7bOprSqQBIlDICT+NeAI7d6Qt6K/onIIjnOmDBa/bkRUM+JreAttkB5aCMOWc5BiJSaQFDRw
5q5gdssbum0V5YLHCwBTWBTzL6ktpAu4jZY7t6O0bbvRAXvWGRmitO33wbHfD+QiS+FVXNSPmVu8
FXgI5G6wmV6UB2tGU5KDTI9DhVWc5k5CLOGR57w+dmC8ULBcoY80ztGOB3ARwRPqD4GTp9/678NL
aDjCOt3lu/A5OGivOrzlL5Ew/F49JQOgVzSD1y+KPcNr0vY2ro/BU7yhNjtSjMBkWNu0PTu3dTSg
qpJIM5EHaPZ0KBWnfJhuAHfPPC3lndmz9FJmi6Nqs+5PzeqCkX1rq98Gy09eFBbH1cNn/alSh2vQ
6mlAghBAiLJeevgSywYbOXQWoEHxQ+Hb6poNC64c/+pWzEQtrlS7iCWtGejiea8S4lt+6nf1rtyN
lGr9R3QzNtABiY8s9xkbuZEYsd+jxbNPDc1EG94bkGqz4mh0NRDxGVxgXd0Cf21xLM+QGKgihWn6
qK10KiEX1IQo2S/eIXpRo43QLAgsw6G6At6sPTeHQtZzPE0cMCCOtvnBFjrLMFiv7S66qHTiqIkA
KjHIIMOyg411Yii3057L0zx3RAdHepg3nHECp9PpuySg+DMNGdLABiGyvyxuVcyJnZ7NZf2wxYUF
pHnCy1VkXEnudi8FrcJomwOM66eB9HHurTjVV/9RM7c1Jshsm1cFVgd7LyHMzhx3nuEJIG+n7opD
FrsD1TDNfNIfGn4n4Gzwq/FRulXH7t0/B8d2yUA0CLKkYBALqO2xZwQmnSEFmzRI4oSaC2L673Mc
K1f5W/w2fKQr9sNbz3ZP3qK3CU4JxNboC1tnwZZne5D5KJ4RTsxHHOCLkm45qU+EYPaZZ/3kURVs
tYuGu9DocP7xux75ykVNbOFNu6RktPXZ2BpQTTbqslyyj/sNlaXrrVtObwnIzHpkCPsbnaQN+fXo
UJ+wO/0zyaoBoNyeWoyUaRTxor/Vl+mpQyO6zd7qhx57IV4b7EVa/P6J2baALyWfk9rifjiWsu3t
5L2PV9hV3GsIQpb1Y8cm/tRMO5lcnzF39XKs15hVZlSqwsFPl+m4U2VHpTSAS4muBuplvRLNLalM
w8eVID/RNQXHqL6pRn1gyBnsajENRXVDL4nGWDEjOtGRlUAB89kz3PUEareMNviqLPJph7m3PX1e
AtaVcqIT4NvSt7YtrtYKRqEdsyPmgan02yALbPyTeS1WvNu5+Te3ZZnBR2kn/qLZTiNQozX2oYMU
jmwboLBxI4tOv+Hqm3k1k/14z7wqYs3aWkunyGYvM8cIjAmK0VKe9/CXeazXZHfRoV7X/qKirw2k
9qnfOvLdDx2a2GLqFyUMCPZ9BddkFmXwn8LJn/vIHiReqS1Jy+jmeXYq2MilvR1lGC46sNEu2SHn
R6mqc+ZhzF1lDjtOqumoL47CmYXGsJ8ZnQp2DWmCvpz72/oJWgU4TfxK05b+6VwaN7S8tz5sFJ7v
7Xtwb/GJTyXoVcBrR+nSsa05YW23Xb6HTr/b1jQg6C6De15bH9MH+M1QNOHMrRCU7c1ryyn9yjYj
CsTPfGvxLQhhmPfr/sNwjL3vrB9mYI472pI5Z9QEx+d2yW5ikz88/J7gyFl9ND5nrkBz3Hov5nK6
yR9kN/mp2taPArYJwdO8swhfKQ3HYZFRs7HY5j9w8o9kVfDCYVSc5x0rA9i1pAFetyig+sDkgBuS
fdXP0mv4MacaeFW2u+nM2l2FD/SR1tlFBgrMjhCmbpPLsKIjIDjFTvjBatsTcFhph/g03LgxKsMS
zdETtV1yrCGCHYii6sO4ZPIDj7AgGEE35EDRlyHr1Jm+9cWvnNiAl9UGvetOxaoy3X2DWI1gyO+c
GKgiNObr5ifBIfMjJG7zVwl7phMl1NxQwzBpbWw4ngj/gkICQ5K6mG2nWRZ2HtsP7/lmLrkD13Jm
3mP2iPKoWXjXchf19EUDetrJHl2lq70CRj/Xu5AMnlYIv1YrSskvYZ/jN3Wa+5vg3mxQ2nDgy2Q7
nAVE8f14TbVFJKAus4sXsbA7TF2Jxz4/EszvrmdR+x9WMR/P6Bq26fMMUwMdYdtvPqrpQhoQcHrv
8xqRbO3VepU/QHHHmS4Dvp0+iSs/dwSO2J2O48rHfNPTV3oq9HP7QUZsXo1ol+DDc8LY9SSiC2Gp
w+ifnAK+7HN0wcyj+xrXfL7y6p+6m+wYGNWs+ObVEib4fv5TDsun2UUNVvuq34Lqgc7CkvYXucHt
U661NCVY02d6Bdan9WmwJr5oiDvRde4hBauQVBanO479cmedswP/RUwz5ZDD0x2fUz/PWiqJKKVf
s5W6pk3wUJku2/ZK/vLGpHpqz2X5ke9i6s1z+UHOjO9WU5CuVzS75wbyDypX6SeV652Hj6UYhm+Y
zDKdecUqBDaLUww04achMPLfXAj+KXC9M+2x9Hrwe+23ILqBdTotP1I6OmDUNF6AMtiP5AHZoSBb
GYljv3ORH5xqpFnZ/W8i2zvlt8BUxFaZVeZwagHctimThGaq1SsgAuo2kW0k7P8vwl5GZ2HKaGgS
zg93MmLdVMdkwIV4JlsOzgddRad7pqs3w4QNXar5m3I2/5e7g9cclcBPsm1plpv/zzf/x13cvWZ/
0BTNC7mLmT81s30ZGOZ8eY/nGb+ckVgWM+5NPzxw+a+r6x+XvXvpclkoupBY83BPrgofd1Y1X3Hk
3SIS//78SST+VynzPy53935FQ8z1WK9CxmtOQDcTvX5t1+10J6Zxr9AGg15DbGzXT//+kv++i/5x
4Tu1f6QGGdbW/jzr0nihmQB8Sfc3JNz+cKG/7qJ/XOhO6u9FglDE83u0TkBTC4PBhSngI3ne4mYe
xesPl/tp2dyp/ds6KqIkwSphFpvAffURDIDzQtwnOyDNoFCdWYH/flX5LzZWTCdmSKOuMeBMvt8y
rWJaWDexTdVLH9gtJ8uGwEjnZW4fPva/GHQ2c8KY/QxNJ+EE9E/1/8mm6Y+7uNsyk1cZujZwF739
IQLQQkmp1hOaqbkXQNrFyQkjZ5N8zVwz7aed89MzuNs5khfUnhoyxmqEGQxB9wbjcIALVa2VECGb
t3fVNcUGde6BBuPc2LTHtX4sDVKrH16HPH/Tu+Dxx5O431ZTjGFUHzOF25G3xUZ44Rx+05jDghZe
xspdtL2Lvv2QPlDSzQOwZSptRA12sSyviYpMeYFUFrdURL9PcG5QZJboKXJX2YgXhvg8VfsSFGXc
omuzHhA8CEvrU0OB0cNjn34L/2Q3QpjM+CyQFe/AfAt4lPlNW1dgqhn8q9FGroXDHTTUExBOuHgq
M3fWWK/TtfE8jyg/o1O49LcQoEJCqRQ8JAjKkcqi7GWjwi9jbFFxyi/Gsj7SO6FLBBcaUPJkMiRX
OzTwaPNXIFkMQGvnnXHPWxDgR/p2CHRZjwWt+pOxokpZ4fVm0TiiAAUo+HoHr3iqnmgqT0/tI+w9
isdsp6xAumSoksV78j6zS0JzLUJGATsV6C1NtkYzNoA0/ULHeF+e+w4kN98rQDLGtwcBdxWYTn4u
8M7s1+RRwmsGDAqaXR2NrQQ/wl9Or5/hsj41V5ojq5jOAiAQ0yGP5q+Z4iCTwAqPxtl6HIofYtTf
TnpNFZXZiFgzREu+M85IvSxIyrKeHg/5Yvm4vA40ua/Xlbu3Z5caazOnjD8E4L+GjH9e884+Q9Bk
PVXScnqcTk8vHbNdteUJa7mVv6IX/EzL1lxw9W8G+P775vibo9wfX/bueDfMoeiFUW0fn3by6kMg
JiM/AAh/ftzUi82juyZijs4Nasxx+zna24cfM7i/eC39cQd3cUr0LaGVNO6AEtq+bp6fHx/P169X
aib74fPhpwc97/X7WPDPB30Xl/R0yj3NLJjO7izfwsVjsLwuvmYf0AzfTUbKfF8+P8XjD+4of0nc
8B+SZcycJNlSDfUuAuFeNeip18zz2VDfXVPoaKjuPwb2o/xrzEGOy0fYPv/+bv/iq/PnVe9O9cTs
lMlM8FouSScMuHfB8qtxsyPdT7K1Hy6m/m+u9OfV7o72zkp0Qy34jtRkV1NwaWKVVzwpMBBw6u1s
rZnMvQDaYA00NgSB8kK/JPsQOHuvMdaDv4PxWO1H92VYtttKWdTr5Atkecb18G946reQeRqonzk5
ULdsv03ItegZYVaRKpkXemzQlWlaEMJLrAzKLY0vi+bJSwLhZdp6qM+aHVYEUA/SVYD8r1+ABcem
OzzXt5RQDXCGnjRi1NCO7AsSXgpDHTtoxJAorNfVunku1uoDrIvsqVbsxHA6OM8ivkgQyvf0ZDhP
HNoOxDw6kyVHB53SfgOhgRwHevYm2tW4F4Dor1WEyjC4lM0Pr+Gnt3CX8VhTXPh9zjuflvNtA+kQ
OugnkB3/cKX/3Ul/vG9tvpN/+AslRSUZjVXnVF4zRlxjZqG+q0hxzo2bHIc3JqUDDf9w0f9N6P68
6F1sjhNRrePm90aiLsXLB0mjATWif4dNBCBPVSxqbnpO3B8C5V9S5D+vfBeh41CPhCbgwXaYev9m
s0Fk33i7n2qA+XP+DFB/XucuIIedMphaxWOFVG7PJ3mxYyIw5KJiJf1/LhbtPvQKjadOY5k/KpgI
pXCBURZChv9xEibedX9+K12yZFNVNZXQayiapt2FIn9owl6UquJYQJX2YXRL+UaRWaEKHHJ0poqW
7cQEtKYKl1Jh/Cr892KA7mcMCPesc9fWK9X396lEW5JuVyN9d9m7kgP3mOqihfyip8fJxICzoZeq
O1lXnf2uRn2mvEjquEjG0VYLWmfYkI91uVfpigUSpaxRn4o0fC+gw1Ukeb1JQy+CUwcBxxxLu0yu
apa91lh+KENzVf3SFSfzNBUYYyv9whpgzqV0SqCkhB5DkYJ+b6iRG6uvBqxTRVjK8iXTgq2kHQbx
EtbB0sTrXREhZjWDbSZg3kIIrowdWEUclKWjr5EiNVshvRgY9MRF56T1W1kMS6+/ZMKtUQO7F+jm
6q3TN9pS98a1KibfvUr7Y6Cm8BBk9Aih2/hh/tJy9t2qKOTKJ5GpjWaMlkZOl7Wnw1stnxIFw/si
peuGcUShmjcpfzOy7iw0/mHC18kLyoVQQgTRjEuIXZWVehsp0rcRA5zyxlh0fbqe+mj+lnW2lSRr
Vag+1KSDgpBcHQ668JXNLMugcLJkG6o3ChJHnjK3bbIrHKwgmZYBrgWhVT4YSsL5pHs0FEfTrcdb
K6UnvSr3mjosJuWbF+zROckI/xWaBvky5OqyESA6a6toxPwhgifKKEw5zlwf12gtlw9CcBnrABuB
Grxc/vbIUkNBAqOjjzJKw4cVoDYwdG55Urd6wjGSiW6QMqI7UjYS6XzkY6nB4TNJm9iqFll68egE
e4Cro7StRICIYHCM0NzouWXnmoarFDys1sNACpVDNSyCONsYz6oY2UzTWGRDuu6Ar0XvJgSYlHn9
g5rSFW+ejIAmr1ftEw1OF/8/PzZJxiYK74xBXyX+mzJmJ4NxTErpZG17i+kVTjqkruDSKKKb5NWy
yrHUr/nkfFUo7U5UPLeWPqtt12rvScZXDkKyfGEXsjYV+WIplCu5I5aHqmfEnz652thflJSqpbNl
4T23yBWSFH2OhbfSZE48f/1BHi5CB++qepOKbgcXMI1vXnoprUclT2mxM0nAiFaNqj9OwabI+n2n
om7N6EMP1AsMYEhDfVtT5iWqdmAP103hGOw0vaCTF0c2r7nTTbuGLWjK2a4rtV2uIxHmqxqFv+3p
FZgjNBuNXqbEWY2m3/vvhq2HypbNxOk7CjaetpGXdtJ9+1X41VcoHdLXPnsX/RGfqKeMuQS4W+QR
9Q77LJQNmwEkB1U+tAmMgeYpDUs3hhPi0UarD1Jwq4DmWXVi/ZUH32Oi3ySY77h07tri6meqE80b
GKv8+QfVWHQrQdyP3UVLwKo6oo+fbIRiRwBzavZwDBpeFMtESs6Dmh8GyXIFWk3zW+0iju5GtKsa
sltAQ0ruttP4FmYHkwkE4sRQhuZd84ddZrw3BSYhKlQCi3hGJKy0hxgSoQ+BpDNhuCXbBN4S0exF
5/YitVg0Q/RR+7WdSgOg9S2oECJNqVs3tKbTq5UVq0k0FiOYgCgdwxBG8KBuAtV3fRmfIjo+IfZd
dX5JNMGNWsuJGLlQa/1S7L5r87MdvqRxNUyTM7T0kOTXgsotp9kztW6jCktTUNzReo0xe+mTxJHq
WzYUdkNbYqSAhtcj5lBAoLLw6iSoNByE68H/FrNL0plOMIqOAQdE26hGgvta7gTV6JgzPcs8i8gf
e+nZqr6YN+sVla2xYcscVzrYdk0GLBxjCCQd1A4iYo29VeWKg3Q0slXdDIuw0h2ZRlamfTQGVAwJ
Wqt/tVoUK0bh1A25rJXuxoiOD2xStUgekjCCtLq1DCh6GWyAEes2TdqL9btK2hnWMI7lm8AQX1Gp
bA8ARqsRjHaBXWRorbA4YmxeVK/6Gs1vOJy0Mn8o2ze/1rZdWS5Eud2x91vl4mXUw+rNJ06YmLOk
8Zcf6ws9FuazrooRdHjlpZ8h/hQVEbBCfpykvTDrF0ok/jS1rNBJS+/cZj0+MzC/O9mNYUyXyk1N
eFGQQWX/Zpo0yguc4cifYwNzRFlCHB/2m4FY5b8r4rfP+Vkk2m0+N+cd60UvinVNYn1PYJdqqBMl
vSEF+YsIbNnCcdHJxIi8VVBcjGjchHg8w0vuRH8b61/jyLCN4RKFT5IXO0JCu6u/GHxDjVWqs8hG
C/GYhQXYgLrGHDBCg+SrZOtYY3TN/HjZCWl1ZQYsKS47FSL5JB8zgrCSI5EeeFX47MXN1hvFGyu2
luItW8aY2qOawzv3NFc0ZLstEaLEX1LWORZrcX4y89VNEO5ezB1f8ddT49lqI+xjfTX/dS4m7hzo
rDh3s5pYr3ZL2YAkHfAqa/VajbfUoElYbIMU7pWVOr58Ia4ZMjIjNL0R/z6cULImwi4y3a5LVkmY
fYoh7kj8cYRZR6vskwpjOJV2elStyt7xRNEpRWGlpRiUmNMml6AvMJ9V24RpuTQDayliepj1vVPF
6nuclMdp2MSGtBFoK1Uyj1A4TT1HOMtWgIYa+9nFIsAlZbSSdI0RNgQUYZWPDYOdjW1UkOI2qEHg
umcyTFWMV0pto3PJ2KI3631ZevCLiSD5R5RXwk9p/l0S/N900TQNXcHAl0Fef9YWQRCp2iQ3/jFL
cRciORFpTletZOtjYDMUfDHK1Tqyjj0NO596qiyDHwap3aESv++ACViapTE0maL9rmIvcjUKUmnK
jkJU2+X0RkKmaW99+jYH8wK7pvyHC0p3KOV/roi1v8IkAsPSjbvvHFeNFlScbcce5x/q9kUJ9ddX
6+1QbOezSqGgnpJkyYHdke3NK3Gsq8VQ/VDJ/876/1GB/OdGTF2RNIUppLp299W1cVRLOYmHQySD
0E9Qm+RuJ9ZXr/0iulUGyFuGZCrAdQA6fTK6TfOQydJSVEY3aOS1YUzk9w/CgDFHkDo6ZC6zMTCz
Amj06duoZ13BL2fvgyEGIYKABPsQDj5P6m0jDp1pcOAct/KToRw0SXZEJiDRFXEHkfBnAgZA87OG
TdBfBuVXUb0VKQJ69VfXV+vSi105gUE6Shtm1Px78Wn9dU1YimQasmpqLMs/V6VqTcNYJdN0qNk4
VdmhVO0KNxjSZTWsJM1uiFilwVDYHtk5w5+60V+btIETMlgPCyYVcq8SHixzGWrJJuusra6W6yIM
E5uJIDwDDnDmMg0DPVMTFyssVEtJtA2RlDXLA0fns2KFWTtFcegV7A6vE+Lj+lpLp1F+zqPKfhR0
ehsJRUNwLVqawRkmXV25LGAKeEZmjzy+uoxcWThY3SlQcNzTsDOAElzmdinS2LWQ/iqP2MBuwvxk
pdCx+maTBI88k20Q4IxpQjjJymUwFShWObHVZlj1VB2l1kAZsQLhM9QgHLb50cshFlhF6uoKWvpv
XaQV0EJqnV7iFNek6GRazlrwGFPl7aNM2o6QzVVfXns+TGwkAb16+PcXKP2tCtVFRbXY2aKo3m/q
qLa6uKyL7CgF73MWG2AdOldM1FboQzsvPKW0sZlC9dPmnrGv+y3FZFU2tciyUe47QmKZ9G3W+tmR
Y0DH0c6UfVupvVNec/iQoSlk5//+Xe9R7N+7mPnBqjG3bVVaTn8u1iALLSUUC/+YUwaPFXXSLBmJ
82WUmb8KwkuiflO7Ljzvyw8wGvExk0q0ZQsaXz0n8EEw0tSilW5ShY7PJts81MmpW/GHG1XuIJ3/
3Kgpa7Ks6SaB9g5HioPeiAttNC7Bhn6MjsAZfsbNmBzlY/zygg2nrdpt1PbgvZL0l4cmX+eGqw37
tF9AepwWI17AxjZOLqXgTMWNcV1a9DluWjwftjI05w/hUULcPjr//oSVe0jov3duKRau75qlm3cR
W0mqeKxUIT3KZXnSrMZWSfaFdpuKyrJtw50oh3aRi67ke7Y4WHg0YteAxobOTBk5rczOYC0E+NM3
ibbKyTkLspdRGVYhPgwEEpVMb0hQ7VLJiwWsLU10/RxKbJRtTCw0KSbM4pvU8LlV8JoQW1fP61uU
reYCePJTpw4jR8m+YfulvbpNS8xidOmpjN2SxyFM9Yb61K3SW01+PBdlYopCpwrtXVZdLCa59dVT
bfWOGIYXBfpS5aM4v0lD76jkBpWJJ41PBYfTTQBba8I1pt56NWPaNRzc+ktgxqcKkLYFTSFZNRVM
YgxxLYeXhuhoVsVSV5lMN/7OaGXds/MJ0UyxEbPquSm0TZC+xy3+R8IlkSBezt3T2DukVEHFZDg6
/zLS4YWBoocmx0x8ZrzATvJQUo2xsmmQkJUVHiPDOmjGs0Q5PD9ysXnzVN2REtRa3bBQJAATct5O
SHeBjiP39FJ4uGTI9V4gxapaHPW8BoQHenMOvY0rjSWatPptwGbbRAQHnDQjMpzSQ+E5Q3Kxqsv8
xlWYQnoXPBY1JqvWLZEwXoDQGVJxSY286a1qKSQY3pJfy1hXVJup3RYyJ0aUrS2Dnph6kOHfBbxv
zcA31YAYFqD57G48hKqTVmTtHvjYfDtxkW8m5sDk75lGtMfkdPiKCnp4TqSUSyAHbmv8pTe8/i8h
Udea9kohZQw5j8PtQwxZytaRKjj9w7QhGy54TaCsi1CGW8oTsiYIRrng+mA3kSHaQcqEwURRz3Xg
O6r8JcrGai6q5qJuyHHlkBE5g8MNKoK36tZo1YNnNU5QNI40Gzzo6k41dDvFQK1C8Iz4MB5PRkWZ
rBlvnk+xwpLJFQ/2fPYqGBGpb0n9Hztz8j822yLTtpFBeam/FDH6rxIcK4zDd75eJFB9oJsKxDdJ
H7ijN8vERoVEW/ZeS+hyXQMeVn1Q0sskV6aAX1+DYowceBKl3Vx1xNR0eS1vQrPfSG2zovomHVrI
lOBSui36Q6PhRkM5NJ9jckGpGEOc0uVLDJoZFMHBxJ8gxgJz1OJ1BRo0Z9ElPuUqj1AQmuWQ4vkP
I1XweKexZWcqpi2ltixY/0ONPauW2UqYrxgyC5v3VsDa8rvB0aRkZUl4dGjt7xJ2XBsjTsW/zPAn
sPtv+bchG0wgkWWTLPgOZo9aVVXCbiSygewZ1bKhdhpw1shRfR4M1kcOHZg6OQccDMXVvwfWvx2W
hipaCnm3osm/m2n/aCzUGQdpaHJxDssSD5X+EvZbghpZN2fzv1/rr1m3YZC9WMziYzjJHQRed50/
if0Eejwt4/CQlds0PqZ4TIR7H6IvnGH0ErEbSDtB26vpTw9ams+I+8zAMJl6Kxmmolj3x3QriIDJ
zZAe6wbhTOjTaFcw1RE4ayVYiHIUP4soZrM2X0POciRgluS9knEAV7STnrCyc6KU+mbM8FN6mX9W
A4+MwSNlnTay9jVR8sOkHZ9jaZu23zVBWDr4Y26PcPglyONJmuGTv5ZCDWuLg4B0NUlBcttu51UW
PEOcQkU8GwTKbSO267RixoD4TikIqoPSDlBRkIAcAzSFDIVURKYJGuc4BNAhy5Am8WWurYvpLYGC
qIAqjMFbU7O9BWy+M9ioZb2TxW8TQysTY2UNQC/ggAHgapKNK/SXpsM2mY8D6AAbWmZ+uAQPrkJx
oRCO0qpxcmxQ8gpA9qlMsFBR1ma7hHAxKU9VnjgkxhA48hvHiVUoKzmfINZL2wTYkNnJwmBr2Kjo
frNOg2zTRPFS7pAcddZJRQIiJflORBklD3tNCn7qC/8t9zEsVrqmswYZxfNnkuaZiZcbdeIdxvKp
BKcyR+8w6WBVBQ+zxWxwFAjJDKXgnMNwSZH3Mp6y8I81VE+6euulH4o/+S+bj+pTVlRZYt9T+/55
R77VZWaf181hSoW1muPbHWP1lu18nW2A/5/4FcdPcY975Qj/GufrfnANtH8KqLr/mYDbFbWykNKN
T4orUp5PIXeLG22gwT4lFRX1S9Qnq/7/lI6xiUVJMUgjDVO/C1qDFzQtVTs8ZzDJjJNRADgFsRs6
y2lIhNoAo2OILjKILPprdXKnCl7PWFwF3NCVcljqSgYeZqyaaennvlv43ZaMZpzNygHv+F9NYOyH
cAn5d3OsB78eOsJ55Uo0DizjPSyLVUfFziFiedljAyuxxLi80rA7axD9UG9Ecc81/J3HnZRgM8JY
uJrwPsGPyg3kFtJhzoTMlqkU8uRAUjmJenfQtVc2p7TRzfqYWLSL2HUcXRR0ycI1lXpZRog8SZbq
JHU5gCMJMel8VraeY1JgZKZ0AVX5VUy+owCYwAz43fiQctPVChSqERqejnYj3iAIcaQ3pcEERRTb
Z8VInUmG1FzIG+Clx87SX+XYX4RhR0E614ChLfw/ys6sJ24uW8O/yJJnb99WueaJAooANxYJ4Hme
/evPY76LkxQI1Gqp1ekQynZt773WeietdzJz6wfBXKel6DTijbODlzVOPfVVIlyNItmaebimKgQB
nJ7PVG4a0nBUkuxXzjMIkxZnleSxkaOXyMahATVWwsgXY1UZiyqLkRWno9mxQesHuRDbCeUvpjXI
37juhl5oHnFApjwdKrBRs1ZgFRQsD1OJ19E6+3hCCrEqQmTf48Xm+xtDloI6LKq2WJU0G8pzjLBF
SiFv5aup/NN7dZ8GiAa1F91g5WSMJ1ENj9SP1PPWBF6W5oNuu+tau9Ri2MjwmmxO88gfcJQuG2wf
EmXe9sV2wn+oEav4Nm7Nla+p96INl2mYY4/8woQj0zCt8IJzM+BHaL8XJrAW4IbQ0uO0t/fxu5LY
845HHLjNOkfm0D2WgqToDsNtTD7QYFPpN0F5iWs2h6qTmTYXK0ssFeOc03LI3vROzrxhORVRHOKW
3M4VsqjzcT+NMy0KpyDiAXYX1T9iWtPcurqBZ8ZUhC9HS3mQYVTU0Sp3cd+yefyDtC37aBGiNJX9
rZnVuwjwMxTSymaSj1/FOnHPE5ojlcWLFPhzU18UJmKjXKyAQ8PiAbTP5VvVDEgeCJTY0l2vODfz
ViHeJF8JY5fbJzLKtr6l3bh8IU3kcQIdbMziWEoyzamhbKzEXPvbnuktpavuW3d6K3Hd7lSTFwnn
gj8uQwMDKMV+Spt3s97Gqv061s3vLM3XaYIJ6xhdajs4UT/2DQ6RnopGt29PE4bmkhvTeQiBw2IZ
T6gHu8tU/DE+QA3ZmM+wzz+a+P+9MmE7oyjRBGQ0Vb/qi6cMuCEetOQY2hcqeEaA1I4XptUu8Jz+
xqSC/9aDRVJ8gDw5nfAPV/D5dGI3VUgatSB5T8j9v2eBrmeaFeljfJz2qqm98zE1z/FPYT1G+TtP
1/MwHuOlkJRzAzJnkMGjNMgqs7NkY56d3H5/RdSen8olTTYsWxEQqRioXE9w7NarYyuKu4Ohvpk0
ph71w0Csd9fts6bb64E6I/hqTbm+NqxibrQEgwzHKqso0uNsm4JKGR29qktMdIRnQeNtqf9HZI4W
MhScQSRKB2qCh8gUNwCwy8I0EY/0G7fHm94IMLGJH6Z91g6SX6F71k3o2MGjRbegN/nNKOlA9P3B
bopZ4uJbQH+fpuWNatPcVgL9S72uIYCaTLVLben7jmWPt3VDvrgW3gZgZwVTOyGB6DW8Nq190dxL
u5wQkqbZ57Cd8FpjZhgwRw0lIh9VwjP6GCDKX2pJNvcajQMF/hK5Tob3WEZHDS5nITB4ENtETSmg
NaeVOY39x0b9A1Fom1dHX5xdVlfnYa6GaK614EXL9wkDZr2FYNNFoBeY/OXCUXRYWj7oSrL3wdYz
9INowEX2GJN1FJrAc4G6NbpsIaVkFGkIaSoYri14z6qlgsG4iDunfNHAckYI7S3WurqnObGncbS9
DjYuNTTDg+QoUCaiFMIq52IgU2oytKjcN13zZzGtuYGgjOlKXKM7pBlLWkSe8U6MJ8tepgwxTJB7
V+jz0vQWks8995dE3tvxsBoiWF5cYYNLR6vvhvwxYghnx+myHxaehnBY2Eu1eoys19Dud1AdnDoF
Q23FKlR3bbA26tt8EVWdM9b1qgp1RyAByUjmqU2EISSp5wWwkWRN/hYcxkpC51piF7C3axSU7W+v
JhpEVmaai6FsDb22ooBP/3jBU66id5OLdRg/iCTbKUw2Ih2ZjzIxLZ591hLdKRLEY0ma1uDJc8rY
pdrwzlWOGv4qcREoSuw7kqVaPHhwUozhro2edBMbzjha6iER9WTAR4a68NMCWBpf4eoudeTOWki0
46MC1mWDSvNDfRM4g2YdiuQ5CaCs2NNUlP6jzjZJ4Tt077OQPdA293KcnkPOVIXDVDHleYfqM7bs
dUBJKFsv8fCsWr4TRSHA9z6miRAHmYCpcKlZvxRZnWc9XqJra1w0zL2NCJgsgM5gLGxvIwkMMpSb
gi89s5jugzerEPOyfVpB54cG8v32on2GYHRVpXIkP1GXDQrJfzc8+o/AttLQO8YyDTgRXCnTM7Ro
BEtJ6kkk95kAb+JPoW/PogK7CJnIBhloUV8m452HoLSu92W80UcY1PUjcLnBjlNg2JiKTaIEjv9W
Mdk2pH6rRSshAWyl73Z4M8g/pYheS1cYTnIvAjwJeEDXiKX8915G1xykurOlQ5/5+EOC/A3HZDhL
1Y3ZuXOzxCrBPNQW2k3lQQ8bxwTskTVCZrKHrl1aw42dgK1DdMrYPb5/zl803TrzXlM2eYtNML6r
tieRhKuWfZke9eYllmFyrGz8F9j55PZgaCcXUpZHgFd5gFVQ15dCf/7+AqzPJ5uukfJocpQYwlb0
q1ZBFcz4Mje2DqYVzqH1LTVvWJRxRYAe/l0AzoHHNRUkKrRqM0/vOaEX6YifBBFf/nOhsjqDfG6U
90RX4pSj3QY+/iU2rPdAxleOapx++CiHqzZ5HQltYQ8o/GIhinWvYi+El1YhSicG15HGowLBgciR
FpsJxmqbUXl2h9+a+lD49FvRQ1+jAp1OA4PNERwnx8q81Z3U22j5jvHFgvd+2VIx9708T2Vr3lvp
rM3rtTRsjI6oGnT8IGSxdtD8bp55zhg/jQaVi7hnyJmiy44VMDziSCREucMP+rHP8w1Tp7VlGmHq
QGbyVT8pN2HljaNtHhQLZ74CN4bkjx3w6nz/jRqf+1Y+x6ZnVaaxvPrxjf81NNJDWevGWhvOsVi5
2/SGqdToray1cfKj215bBP2ZMMZIPZgmIS0EjZndmgaGMfK4smxIVouWddgedAND2J1R7eN81+Bq
KmAnocNcWhAPHYKBbCK+x1MSOPWbewLpd+0ZuEqO7BEHjXKlFwu7WXvQKsYbfDAFAN4MGyU9d+Qc
o8/vb/rre9ZNEB5bk81PFaLhmVEseLaa/+KOXFi3UoqVKhtOioNJ9MNo4FqDx3M1IW4KmaqLTdK4
JvxqmYhjWJDGwZRXpWnO+xCBKFPpqHpRNeK63nJ5r2mQqmpxO5En4xqjg/Tcs7qggGxV8Ov/+f4N
U1VNy1KnFfYxy/jrOxc6r4vIZQoFjsYA629gvOkLw1AF77mqXn7/caylT9WnadqqzjLTLFDgT8O6
xncVtVTEoSqwFWbUltFdMoy3s/n0pzJJjyLqz5CeNlmJxAzqQACE409j3+Lga3SC9kWXE9aksWpH
hcdHMtXAYZ5CfuSvwX10T8y1bpsbBYbAYXKc4EGjga2HyQD0U5/oI4tzcKy2dnZPHriaB2uPiYFe
vUdqslLrY2LKRznIHHvixckPPJ8MnIEIUoAeyXqm9wXdMZQHqTynRGsx2VAksdC7aNbYMqgzJJhs
BO2LcejJgarxHcieQxukGwDZ51XKs1WsQJgNMOpQyHMZ8rnqhZsJYQnwcSHQrbOCDdyMmZz3GzUJ
TgH1mYWTnSredaDOJrJflM49KwOq+e5N4CSsnXogcK0P2fqTVSCarZ6qi2lMMbrWnL6YBrsb4OBT
RBkCoGvI7zj3NnXWOkYZYBikVtuQDVazuCCO2BFDUYGrfJU4EFS2PEJJaZe2KKgJ/XUyvl+SXEzg
RMpo34+15QQRtMWbbFFrS/yjyplaVkkq3kUQzscIYTv/2INsaQCJmY10hg2SSvk+bi04brFjswen
VUupx9zCUindF5kxnprRo95utbXEVzrRe0PmNvChoEKzaqPz9AWLgEiHCYxmJmp2cOhoZadpqf8u
A4TAu/z4ztWh+WFJf7GDgFtyFAo6TGZnVyDxmKhRKJrAPLQy4NpIdGoxw5jQZX7C0NnqV9+/QV8U
JSZCYrYQhQGj/olaomQR8oQxNw9Z8Eti9KzA2EbOZTpWjrFnt0kmofgsHt9s6ZGH3GmXwDr5/vsY
rOrhscleI/snHcMXRZ9QqJSEJevw05kd/lsoaVqXyr7UCTwy7mPtT+vi5dQfDRnyE4PjwL0v9ZnO
MU57YBv5YqJRSKM7a9xbFaWI9j7VUHXDT8LFHIZzgRbENoaVZGorqjrJhPZaY8IFOxEjDkYsJWwP
BpLM9/Tj949X+0xQEapm2ibb01dQuut7ZqO2MsY75T5tf7lpfBjU4VaVfpWkCOtco2jXboGTFcQ/
DfLGqAPhagRiwj3VxHNaY7HdmI5vY6ZStcckeNDpAiWmIT12FZZuLHl9HfCZeYJhriY/29XzWL1Z
fnw2PXldGW9Z8wv7nOLS693JavOfKsfP5QR3SIFOPaihoZWvqtpSNH4Rea2NcAgyHv5+HfD1rOqX
L9kJWh1uA1gjwYzxfjhqFO3T1s8sXJ5gKT7VkD9W9l9nTVBXmVwPno3gs0H5Tn4DhqAnJV2kL/Q+
/m37jI2DVDnff6NfwEN8rLDBpwRaYuba/y7OTCRW0iRtdJQ7At+gASDWW0cqxEP2JEV/E3mMCSz0
cXnfRd1DQv2WGvjEMpUOrPMPFzM93H+xKmgaYBVTb8Tbq10Rw2LV6pIw55DT1XORbiO44ehojWcK
dRxS2U1LdBLff+YH0nj9maZBaWfTS1qggf8+ACVPR00tfOlcTr4fAw5TKKrPYXuUsk10ZjIvHdP+
T+W/+sZzAK8hXNnm2aunRIRyecEbHovGuRPHc+ViM1U5wG33bux9DMUfAMzRyK65IEjVH3FfOXTB
PVYfrr20n7Rm4VIxF5smdkLvJ9TxcyEh1L/v6mrPyfM2zoTr1oe2OjeMPiy4p6wiG7o4rDrlucYi
riz3gFE/PE/9qxeIUbiKCMeSDVu++g4tpfHMUZXMgzn2sK03MdtqDHFU1By26qoo3t26mZUSc6sW
a91ip7MdhreiJHsoi+dt+yhNEFrlxEyN5XPeWnPhNTN9YAIdX9r+FELS7i2OffV3XQ1w1SLsfu9q
877DIKjr901CXA7jK/6nr49OZS8leG+ae+cxetcgIxED/v0auta4UrhOT/v/7/mqrXf90dAGTuTD
2PqLciCCq3qO2kVi/Om0u6HHg3+kSS8ebKxRhXrX+Zy+4b1vIxrBRYsDKTOx2Bek3fnjsaCIYILF
zCu3X7xQwQx9Xw5YhblzQ7sruv6HLYCe/YvXjqWvI4LVcCCxp63pr63HrXqhuezlR9839oXGJAsG
DIyv5QSrxZ107i3mwG+aDBfck0+m126sada5t3x/LapuXQ0gEop2dGUKqW5mqdJGCaqnXpDb592a
xQMl4TTTJHc0U86DKh3Vkuw8YNcwUJkxFjwAQSI4nl4oQcpa2pSmdG7I6YbVExT+ceIncTB80HQm
DlQSSa/Z9IJlOEgSLWbfG8UKSy1SAdSXaXo8FWxTwTnpsGwdOrtf7SJwAP1NDf54cnkcIDb441ua
BxsRZnML7nFnPvnRQAVNQHy6GwC5WmojCWY93SyUCUpcqpfpp0f5l5V6qxwVkwZZXR6zlamsEPBx
ajHRgRsVRrg7QSmZYL1J81MLsmQA00NvR6mpQ7kBQuqG02jDxD3AUpqH1ibXbpUQqml3TsY/XfNH
eMLJ8ZpK3xXL29V8Ukxo8H+DDEW9KPKL6sMQ4gXR5YUVvrjmTQLhI5xkKRPPu1qVjbFG1BVRENK7
TbhTF5CQARjTjdmN5K7G2l+r0K2amMi1Sc/KL4MeND26mMdo4k6eaNay6VYNBRxKNMPHab5Pt1kD
axmhhBQRKsX33Lhg/UA2jTDx+kGYlE00Od3au3a0mig5k/IEu4x5j5dAhUouT+I1zVvVWpQQoJgl
cG4kw+fqhns/10AdAAzL+o+UYjck8Qfb0/dtoc5qP7nRNe/YIgqZNFnASWiU8q7cWGW1UImAabjE
mCj1XNtPnKFUtRZCCc4fGpa8Y25YLNF8xPTdnYLpKeR7P31pPNvpc7IKOO4zO3j0MGxqRL/tvOEQ
q+NvXus1/YNv7SsI2vTLhDEka7sMW1z+CJ9qIR4XfcggVVvr8FKTASde6NMtVVut42YnmNjHwFAU
8koaLGQVSQFmijoiH9BQmiAJTRi19EzXf6vIrrByNZNtmRdYV6hQ4Axc/nBmVbc2E3B16zVbCVIc
bfumpEAYOHdKemWvfwcnw5b9Yiv1B8O+dNcGjUDeE6yiYC2Qrk3/KcXvati6/WRm5gPxgMxSmlCi
vTMx00H6yq0hSwC99Y3i/8TI/DwcY7v8a7+5GtlUFqoZtTfMwxg9x/V90W9N/FtRSObGD+Xcx5zt
0+n+10dNp9VfW1tUMmTFooSpTHrjmnde9EtJbrvscWCfKawlvcnMK/cSRJzGmksKeGG90qrHAhFW
YkGOOSYkUSvGcz7yxpKeyDddu+dOg6RFBJkNWb9k2W+95CmG4ZhZD1GDP6upbWQLSnbTO30CIzDL
HMMlUNKwF0b08P3h8wVJ9N+neXXgwkavUonX7gD+xAnvwfGAfcmc+JzhPcwMoBkxHdN/ODWs6dd+
frJCwP3FhwYa/79PNvWjsTBil7mbt4iJA+n+ZDrSE0NxojKlDYUaFOwAGkqJDKSA3BlvZfs3RUzs
R9NtzHAXSHecjin0+4gWAVmadimStd8cR0bKnP3dPqifh8LJ+nuUIAyhgvqhH2AmsMpDbZ/YO4ng
gixCNBI5IgMa0TbtQM0R7y3Ig6NxB0LYpseY8ziGXJO8lsWDj8+k4ljxY2D4KK7WAWoI9C415Rv2
JBA4oYLiauJ5R0ncoabc+N6sYT8fNFgSEYSfPxmBwZDJl73+6/svUvuq+rXxA5FBH21A2asqIhl9
WVSFbh566dlm9DUk3FO87PJxoZN/EULUNzlNcKMse9DpHBV8Aizg3057RZHcStELq32uuyvXf1Iz
eyb32DprW4vQYg/wBn1eT6RdfjOYsD6TH3rDr9bD31c/TQL+etNyxcTgKeGldi2m2v7OFKdEhoRr
/NQkfNUoUaVYYhqS0S5ddWjGoPaNnvCYQvuSaOVd2SEqQloGn1810LX1cNLQejH04HgKUEb8qKT5
6EOu1j7KFUVoqm3obGVX9+oWuennriXO9dKJ3gMCDU2Siuq9214sHAuLRf3bO0vzW1hdGywjTcQL
TvgQQf5lalnymhADU9wYF46DqFnWj/nkBy/DaWFcjz9h66g/fDnX/iBThUrTrso0VgqNzrXeyYWe
aGkmI3rVs1ceAylbbJVx4xungFlyPqizKHwoxGU0qwU48yJIcReeNOs94cJRtfx+qX+eClEFKLoO
6m8r4DNXTSdMVVlHxh8fUY/35jMi+La9/Me+nEjN33/YVxskgjqbXUqBRm8YV5+W+4avG7JpHqT0
fgAqr/aj5Pj1e6kSw+AupFH+GZX4oq+2DU3lP6B8mqx9tAx/vQ616UuBkujyIQ2eR9KaIRJW47YJ
H0wmcBPxTsUvHBpTT8SWkt8ZBSLm4XdAEfL93X9+1CxRW+gmpDsmUNbVpiL3RdCnPooUWTB21c+g
3kb1jm5XoxFlcvu/fxogzIQIIgwxrsGYWG/KvrIQMI3jMUMakYcvkXZXK1u/J2azTH+4uS9AGdsw
TWit9LqM6I3ru8Oyz2zKLjk2ZX0xINjFiCG18W3SNUwcOsg9abhXkLR35nNCbaWhck26lw+bBtip
rS/PNYigUO4mZSPNCvPKvRGAW+eT9j4gtoZZ/9SkkuU8loRICALs7HIL+Hz8E2vTDJjEavZjsx7m
iivtyhIrUANlXRzXN91orKchL0z6SXlRKC/dgMp6PY7QGEtvJUqcpoAt8E1g3G9sJs1qa2F6Xl50
4wdMUv3igAGRRJs0aQBh25hX21af9UHcSg1W3PmNRfDlu03cSDUHPCcKohQn7bHYNhfXWMbeKps6
IAfbsaMYVt5OzV8H8xHOIladpTHPUBSBARZ4tz5Y1iqofssp1hrzHoJAt4GflVygVugREuUDFgwh
0FX/ktVLN9gCbLj+oTAfs/cemhkHtTqrih0qhdjbpTqUjXmR5o772lsn4W8ydGxP4PZmd4ALnKgn
L3kotF2TL63kMcuX6PE8+sDyZqyc8i6FPPAsyiPti+beS+HTKN+H1Y2iP+HNTy3fbNCeZM0iukkH
HAFmQsAlvNW1t3bnuzfYLkTmOjFv4vHYvCj4UumvaEIGMqxWEeEgT0N3l3i3g7nHm8fO1l3tWKpj
33o3YuNWi4AcGcUZCa+l3yRgEQkctBLiSzCFlRHQOZW7ZNKDgUA7PPr7+D61mXyy488T4gmCnR2S
h9PLzyNJrSTyWM91dxbhWcvQV6wY8eOYi7Gq9xCNiwp9fUK819ylmQRsr+YD4cQAKNUlys7tcLCV
jc4IWWJMeq/0zRyltnSr4x++JGfQoP07SVipn0V2tqtjnx4LXNyGG4KjgjNkxsr+PZAlgIE/6QoX
dqgiodt8Jv4EjwUIfM0hTPcF8bPWQQnWhbkQ4y/P30EPabpXPWfQQ5frVMVCyZZQ7sQzCgqVR+iY
h0LMe5swgRzSavBqr7/ff8zPVQhL3LJkWTDWtLQPx6q/tl1RyGUElGkdosjYIsJjchHW26R7C6Jq
hxpcDgiiUS+RGZy4VSN5kfs3gKtJq1eUF09+rhBw1DLNOz7hFlN0gWItfkHwkqjPqBOqApnA5EYB
L36kZ/pFNGsr25sSRsvIjLp4DzD8YDZCTbAKEshN/BtxA6MupFkrkS6N9lpVyMTC+4muPJAihB2P
4bFJyXs23xoswPMRUGyIFxVuNWAULb03FDA2hvG+T1++f2D654k+D8wG4FUtqgNAzn/LNs8UprAT
yT2zTToJWOuih9KzNM/de1HNTt4tdfuYQBCbmQ/+ncurc4GhU6C4hTRwMZt1skqruckLOmPIhhjn
Qe9XKb7k7V3jHMP1FgmUou4GXInraCdxF0j+mhsPotbZk36gu39x2JnYYSoMjxEmcub9ezOjrmRW
OlbjgeLe7RCdba3oDOTQ4MPOZOf7RzedLf8WgcyLmZpz0mnAO9ccE8X0k8bVyvHAjuVK6HX54qWb
tnzOfpKVfvUdUSSBjMOVxLTo6rYUqVBTLw3GwzCQE2rsB3ZahhhErJ4LRZ8Hij1T0833d/fVwrCn
iSCDcVQrhn19tHZeWCS63x/kRneMonutWzCoNkreGsNYCnhWrkHyS9HatFdm90sS4DVNeByIR1PH
+1RhZynnA+1zZ8U4s0t3/cgGbtWLZiR9SsIUhsy7PncMi5RU7dVFvtQz0vOFx6gTFbGk41/kzWvs
MEdkG/yyiGbWo6+WMQdooRMOGG2M8hZ3kHllvNqrQoVZHygLs33Pmp/8576AFnkSsq4gpLGmQ/Sq
79CrRG8aO7UOjXcwy4YN3TpaXgcrX5mP7mrStapwXVSDyHjpUYUA41rvOXQyXVAApJgGNcVcK9xl
R04N88EfliMV6+cFyRya+S1DIra461e5zsZQtUtfP6fVQouXurKi5JNNJ8P5Ha0KWeIT/W0eE4FJ
AGu90Mj10ufUAN2tu61vqn4xRDh1zOVqGauQ+BdM/Cy8uftZ8zZp/xhR93N0Nfk9P4G/ID+h+bAK
0GIv2vu4ciJSLQAZbgYo1PP41Jlraxft3K38nqMtH+YP451JrlvmjJv8LrwzsN7rNhD9I7CuGewY
P5orFVx/lIHMsWZwmrDOI3XtvQjmxS0rhxEaI5USd/xqYSoEG+8cDwLfmYuKKTekW9udxL0DVCll
EZPkxwQi2VQBjDmiv1c6qXBkCGTrMnd8QiXyi9lvaXLGX8Yfk5xAefprRDIFvkwUg8miCfdRuGsJ
wwVyFPeok3toO1sjc8oWo63ZENzY/d4jbmU1WHsZi3Zxr+irKrtMr6cN0babcRkhWcPNk6SdUFwK
Bv6ZssvaQ3SI8ktMGCDpUektZYPrbcPkUJBnki9LbDAYDDJjVXeAoWk4q6IdSXGav3Sbe4Yd4bDn
n6jZcsiWNoFLEHFNxMgYI21q85DQTnbr0Vyp0aJ580ifQRHAHMY8MUAZmpPoUGge0ATXYA7DvmOi
ghFPtgGaJs6qetJIx7L4Gm5Kd6cQpmUvKwM6KlXYrP9diiUJYoRBkjJLJlqxgYbBkQ5whumSBynl
poUH+qpasDZXJdHNFspIPJ+WDfQvhe9u+llBMnwzJyWzGBm1zNVwWamsPwxgVj2TMwITITiqi44Q
dgJuGX9gN48BfsP8GK2aU+ClCBPKnDdEwSfzEiUFqWuA39J0FZ6KvmXmv/jGMsPEj2rWPfXpQm5W
E4OC/WO6TsU6Cgxu/UXlLeDR8DBsqHruTsI8Wdsk0KCJHeUAN2mP1yJYDATQkiGg30Y4S9zzi7jI
pHAKVNnVJiHKiQx6ZuERQmrHyzZo69pHxOLEyWI1NCmxwULY95zScBJvX6cOGqcBR3xv1/mrZlxu
YRNrEbQvSF2ataeMYhZg8IWg3YV9QtQKwXMg4Ws+gt+B8xJyuhZhF793i5GML609bOL7laYsCQ8o
fgdcSrpJsrWprYfxVuvODLJyxCv+q6osfOi49UlSdp1Cm7ZCYgRUIYJNXJFg5VjuNnJvGC95WKEd
wnplBYySjrl2jPxlR7p8seT1l8SK5kFzYTECKMxLsbbJvdUXvbXO6n1CiumvWpohVc77lYSKLt/W
hARzikCQ85dlu2mIZh7mLhAqz107DtkWGVzarmXqTs0pmXVTSmtrVT9or2Ikr3vyViL/rZiSQyV/
DuJqKUsBocQ7xYqDdq3DCY4ZrbfuDOaDiBgXBu5EzFZyb50MewxluHEwCzgK4IfRzHtFOmt7Sxs3
H2jTyRL2hXHC0Y+UPJklDZUcUjtQ+Gv+mLywlfLPxW9MMNqDS4iKPCNwRI/Oo7Suqp2F8VBKnXO0
cW/WpuWpqUuerwnRtVg25ZIbzz3HMhcFCiz2GiBmOFnZD22xIq5BWEo5qAQK/tuCsY75AXr/VQZ7
SRzmVgAI23Ciuh2rrMn+qAVqMWQ2R28wny3UqC0myMlSinLmH7wcx7CSMG06hc1c8hongPPWJOS9
dNXClYwV3Ja5ETM5fxXlVkDtLksV9xHelqjYdagrJSRela+jR2DDJH8wqQngi6w/evFnmBSScb0d
ycDK0VL20rJA7JviwdWjSDt1w0vcka03lAc7I6EkChaj4kN4ZdFYR7lWEt6tYdGFb2MKNWreJbQ+
hkC0RI40vxtJwiKXHLPEUlDTT7V5VpuUh5w5iE63CgZ8LZwpD4eDHKSy87OFiX0T7o4TT6XTSBQD
fvYp4kTqO41xSIZ3eyTMR3DVmuNW1dItTribYWlQnFyahX5ITm0K9TYlp1FflrA6E4wXx4IDYsDz
gkDSUHEXZsDzeqTYiceLJ20jb1hrQ8/mncxG/Rx5q6H/1fskzyEmNBoilnBJ6fpj6feLtORQ8/HJ
0lt1zfmnPmATQQagPrN1x1V9ghFKC/5P4xOKWDLljolhYsIU3ZqzdatW81CLYT0Vz2pVz9uoozdZ
RejQTQHqCMu8anHN1fW1r/+yLf9UK/19IdJg1lPa65cYj5tC6RejPO5zWCelTl9yGaT8aIGLDIzr
dSr6JCMHI11p3XEqFV47+vRhjTvseizClwEX2zHDpI1fWveKI5sqTRBdK5KKLguXQbkaSOUp4tX3
lesnhSmLH+0O3INJZiqrH0ybvxZ/I4c+UmxpPHv6o5c/FPKmljHD2KAdcjskWxvXWoTjvhVLj3BE
zpm8XCK/Qsxc4WL+IBU3/H9QG/3BcX8H1Z1wd0F9o/r331/nJ7rrdJ0aCngYP5DCMPz5t1tRLcln
ImsaB4+8IpOmq22RWfjvnnzfk26sJeV+3NTDbcDx0nQzu8k32QjzD8ewWdQtLfMHJvWnCvfjgihu
p/nQZIs1FZh/Pbi+iFAQo1M6aEOybkri26JVgaIugCy+tRr43+9trMz8QnHE4C0KwwkVxhLFm24/
R+PeBMSctT2+oj98o59osdOF6VCvBVWtIvRrwf5oVKZaaNF4bie26U64xDJ2FNTKViUDXTp2q5E1
xb7ebUp76d/pr7X4VeIgUvWYth6H13LNFAfbhX1a0HPgELfq/oy3lrwYdCSJqGYQMYLzJ+1ZPHli
T03o3yoKLLeNpDxZZG+CQ2GrkL/nR/uh6F+V4lJUkFBnJUmRcHAzjP1HR8dWC8iN2DBOCuYI1lPg
OtqNkSNd2fXKHZmPOqForKYfRtzXAQQI1ehKZE1otKNT/X+1lNxcU3v4bMMZqKFUZ6666m5Vykaq
npm/xEcq5vkQFErVuvG6OT4pnXqjXNJxm19oyXEjGByr/ukYukZq/rsqbB50Ro4C/vi/6ymp7doc
w7I/FHq7Vf1qqUv7bnzu9F0zHGTmrT4CBB05lseXCaNsVpo/ZTNct87TJQjogib2GoKFfTXe6Osy
kTJf05EZ8SJBBtGKlT0eAjdeqkgiNEEOZPHDcv1EKfv4UGFMrj2ALuAt/963myZqY4GcHnzSOfGX
k2k80uqWuYkGLaX0j7j2xf5tVe9HQv/w/MB6QN5gROIbJDUomJGE5MZz2ow6xN8qfRIG1rCxiU+A
vwuwIuzag6CfksaXsLkgyjW9ZzNksjflRVH6JuZOg8kQDO8WPihVR+gb57uLT6sziv3crqxtL5Vb
rRAng9TCAeB02sm/394+LKf+no98PAWY/Ji8iS+ov5nI27Tzq+5QwarLeh2AzMVWrUTAqb6IuaLd
dDHG5tVtVnQAQfrasn+n0u+MyljTCPXDyaupuYtAW2RUMAOhD0km0cQdq77eZAz6IfrMXShVpg54
tEd4kseOGTxE4WMQvGclw6yaCm6sqfqr+egxiJLy26weN+P4XGjluqNVEdXBgKlCm67W2GMkw52K
Ok+FoNUQTEd19v1T+QRGTU8FqiGiCQY5sv0Bq/+1xza+Z+Fdk0+UeSdJiTwCFIELFlUbW0PidUy6
VWH9qIe6ZnjxqarMK6BgdvJ/lJ3HcuNatm2/CBHwpksS9KREUaKY7CCUMvDebABf/wayXuMkMyMV
t6pzK6ruIQUCG8vMOabFEOnuZB/BapZ9mxuHcNQ2w3Y0YSZRNrUqUbr5R18S3FY8VhIaFONU2dd/
/81/e6+wB2Mui9cY8bA6fbv//M0aNsdyHFr9EDxTXnEX5I4MM/Yr9Zdxsus0GBDmIQE7p7Wr2ll5
8t6rH4W8iKPnXqaQYaddnf/9nX5d57u7U512gSYrUUfn379/J98TRlkPpnYYdQS+NqTDJyPCqB+f
8/E2+PE8oIHj0NjZ4QCbkKIIKZSSccgP2rpybLpXYz6JQArES732ssE76YPKLd0ovip5vYz1s2df
9Iw8Q3DIcT9vpP5RVYTL4cCiCG/uSOL4iCYKpoo/d0qAabiuHKz/8AyAdKo45kiGfsoppxlCzpvi
zaNzpf7CpA7AWGKFUMrHlgI1YrWcjOShbFKcC5KHHyjNAEFvIBrOg+I5tIx5X9n74prHpjuE7dqr
nV2hZewCWDwOgtbVvtUwlSbF3zdXmgv554WGYQYX79e/fr/QGTt02fNk7RBAalU9GNXRmkd5JJ2x
jb4rqabj/P7DmPpjTZzGwExnf/+wZIwtRHkIMYesWDYozmKVjwmeFTGuEqiBPGmt/5QJkyzrYu1r
4xxE4Td/8K93yt2X0Ng2K0xsVUNm6f77l1BbOQ94Y7P5Yo8YBdCrv0C+LwqzWhmMQAsKezwJITOW
lKG/3pyT7pvh7V/eeoiopxWIbTOevhexo2onU60O5JNyVrfVs1hh6h6zbfOltD/+/ev+ISzgZGHe
znMtY7R0lHuDRw/BNLNE1R0qdV+KijGjh+mCY7jceqA2O2roh4DBSqo++WiD2OOi8u/nUrnvvlNC
/SHL4LuYOACZjE5iB+qd3y88Ws8+j8tBOXTeJoHLMqkY1XJYKTul7B76LtgFk2qrqdwEDTCMrFkW
O7O2rFF1kzUOPTcY0W330Vxv3UE6NGG1kLJXq7WXJZ7qriErs2RuavfrcqJlof0OWNmS2m2fVNg1
RpJux0JBxPkdbPEvrw0FfTEEQ3bqmmbf1zFDEQYOLCzjYEEyKZlbSNa2YPuMvMdztqXyU8OQpy6/
+XH/HCMoFO2K5hjU39xMd3dyCTpRwqfHwa3vc6hso3ykWkbHBc+JuWbYnwcCwWXqWk16zWAYqBtT
rubCC91/fxPtfrMzvb00bmkcRLaN2Gx68P/zCjHKsO56SeoOEUr9KDQAvYr1JKf2AZsnIBXCmFog
SnC2NbvRB2CB/keU644uE0Re3TBKbDY+zUH+bCovafqs2/S61VvITl9WsqVN7yo1GiKM4NxyJTtj
ugXgvdcyMOtilUZrX4eGry0knQiHb7FI98P7+z/wrlb2fa9se5JVDtEEq4YNHfgX8iqWkbQalHAZ
pke5vNapyphAXxVVv9DlL8fsaMNXEoa30Xg1uFt5x8/Mylol2/rDmHBP8O7LVVMn35T2f/s5QIpB
E9Mpr51fP9d/fg5bRIXUNzmgusx71AKmlgqXHxNw2lOGNmxhuu8UTH+I7H8VMP/5zLs3di1VABnH
SBzSgJgds+PngT0JmIZlrptR0Es9HHYcUxFDxjT0d7YOql8Ex0Cz54NiL1tA61KvHDPE9r32WUD1
08OdFhRrWzDaBhZJinPxrKIkSFRXip6MHpg6hXGGncw6Q9xBVtvOBv010nEZHB0mjjyYeG+fhPwM
ESFpDgUk2pqDpC2Z9fq0w93VjxdhwI3kfMDeCvxn5c3o2B/8xG5NCusHz1HbI7bCuxezoE+8k0+g
EaR4Cia3IKIiI6Ek8raV86ooiB2aa4bG2wOlobVn1fuUCua39rtvsIAOZhGet9qSNm138+lr1exZ
uukTvclCOJ091gCBBDAmeq347OtEBLFSwVq+s7tnvcswb4PP5aYZR32WFEeK41G71rm6HPR3G3Vu
7Dz43F3o0lPGdRDzK9Jx+N/HIxAN9d0elmyCre7DC94cYxEnxtzvH0fH2yoxjTYrKLt9bdjmBXRE
nfHdnIDjgGPg91cv9S2lxlTVMS341ZP8575su0pJtVLRDjThgbOunaNnEVpuuJ6HEN21akQrvIqd
8BEpDAG4FJeBtdThPXumzZt5WnD+0OxZHlCJxbprwz9zsmthO/NA/ZmwL7D6i5yjDA6897zn5cYQ
2FKeDP8og1KUUf97jENqxpWWm3sHvXgbrc82UDaVavJrSnDoSd3tkH9jgGAZiNZlXFRjOy8I6ZIh
7nTENdRLqgZiLFnsPIavJWiXTD52E/7VTDZ1dZEJ1+7eRn5uxA5uZ6zjcolLgmk0mSB41ka8s5Q5
PtQO/VFHWU7DQR9puLp/HXUWThkLBKbo4hHUWhheEsTQISu1AUhKwHiyMm8go7jTQlkw24DzBB9D
7UirYTiOJloXBruDY09BNTkiOuZBmldszKpbi5L8bSSYcrqWmZ13kL+q3iOw70nz2cQEh9Zawjn0
STosHzvyAduLn+0j5wYZDYqJOW9sjAgIW0L/ml4arTxmgqQvUGEdAULRD7/EHCmlDFcZbDD86SpI
6WwPe5hrkGLmMSOr3tcXEh9uTqskCAUV1QiT6OBLdV5yL53p027IfrCTlY1wvgz1VZAMR4dNGPS4
QrxPwJNca/YyyhHTUR4Uhm+dDEoDX/K81fqHICFg0eGgSS5a9u5JsQthV+jVwtMUd1BHELGfpY1x
MPEP/XBMPCYcyg3lmdUQ4Z7LCNKipULHLnXVoz1hri1onIuu2NjqL7Zqu2s0V/Di0RiZMOReIAsr
kI5AUWDFarjNxUyWgCSgvaJjiqGa4yO25ilCBH8V4MyrN1q6knXXI887IziR0VYRYA6W7YdSf22w
4sQiBfSyLVAKW/vorBg1vmG/+pR82m/GfzZ8x4yBlk+rI3nboX139GBlMEVTBhikqr7S9aNeT5t8
7j8ItDSf7N34PA0jT2kCfYS0Vu8LuhdVSzYUijsvypGexctyaJZNb7s+AuzS6JjvZ2tNqZ/VYt+0
F62CRR+Y7Uywdgnk0TX98XMEfdNm5kbS2Dc5pzplG9SZHuJz6WCP8Up0pzFbt6iOBi1/S8zebRih
mlgbau/LHmpE5jYnmoMlLyf/6TJoXDQDnAYPuoQONA/AkdAInRr9ZjufDSShGlsS/Ek3YiveVcQR
t3tVjtzeVB4qtJMadt3aJzUg87pFWOcfUu5D6YqPZdQfaS5fieFY6CyfhlFsa629VJzQIgCLgsYD
X2y+0rB31FZDF/lQtsfYljBsU6KGX1bC1gqwsBZLVKPBrPMQFROVLiOV85kgDXq6ciTM+zJjHbwF
tW/xIIiT6kFe07Zy0R7yeh2K9tgi6pMBrysK2zKBO4l4YdBpmOlfu1F9slNtgVvEjZKGyy09R9Pa
gKYwopSIfQiAoVZjNh45P3NpkzFBSSFZYNDNC0CtenJsqJ1ZIswd/qsa0U0e2bOsPPY0dwCSfb9f
TPcQUP8Ik41cBECJo4cBnnbOjjnsCcHo3NdeOVTpe4dFLnRuVZ/O+egVKYpuxHovBXTVN++++rOQ
d61OqKwiX20OrFzqN/Z4S5Xnkt2oPdkaWbpgcIEyMivJfBrs5pjpE3Mj29a1sshStj5Rv+rjTVdd
iubNA6ww1rBOAhftPa/Tm61WboyVP1dQF4ZLq2VtaJ1t5ycse685jpG/J2mIQTcLlWbRJEh31aeH
WExr+n3erPP6OcmPGg/kVD76DN4KiKP8raUKIQqMwmi8JyWWE4LJ+rRZJp0M95OdTHNyDAinYFRT
683bZWq0iBuKjGITFCBBEN01vDbUl8H+LnPA+HM0xCsTpyazY+IjaS1+r6yBq8EIb0P14AyPgEEb
+hiMLk13jYvHUNorhlum70QYgXj/VJQjE132vIh/4IHDVV+mgzWj5j+XUIobz37usmQZOvHCMIJD
bwBybrOlkgHv63iY248oP4dJvDelZu00xtwY8p1dWit2JCC71EUuLzzzZpdH3bwKczvd/JZScwf6
c5MivRD2CgeHRAcdWPPBqBZokL9pNf7S0dK507UztXZUhlZ30yq4BIrUwmw4IKKd2ezM1Kei9XZF
EZ0sG4IQ9ZMd3uK0e+Tw7xt7WYesbTxthyIiefh33/NLkntX0FiMEpCuTxI9mqDffx0zUfv/DVFl
XAP4QvQsOieZtKaUchrXxBvm8QbGgthcRiJr2ltnj64V837GZ6O065ZSQ4kwdslfHcqTIOUPsJdm
rs8z8F4eiM2xy/Ha4Oq239mcbcJsdAvkOl5w1NjhyxK88HgPyq0G0B/Y11KjF8Lg4xXWR1pPVC9y
dA6DREwEczE0jrWzLuKVakSHsGtXFsv4Sdbo5LeQRWVY8CqFzdMZ7P2JUIsWglpFAjmIaCHJ0XE1
PKgyhcfLvy/kH3p8rp1lMaKQba6m7txHawhTE60dq+gljNql5QcX267HkOaRrAk/elFEsdTFUeFx
G9l31ipIYOBg7G1hb/77u/ytmUWlhc/W4V+TXP73HxU3ZN9r2dgd0FnLxVekXczyvUK6YgJbysJV
HCNhIV3LS94rND9t9IXhZ28ERJ0idElTjfw/iWUVp1MBHowY51K96phvNfWnX396Q71OaXGsndc5
NxldluL5cyP3gb7JK48KSNb6bWNQwCAp9r9TDirmX46UyZ2DDI3+0LbvZZg1GS1V07bdQXbOCgIc
hYFkFctzdswTpYq6KZvL6jUWGtlE6OR1bOBH097jvK26T2HAMpreq1TLBmjpeDFE0H9q4huIpcMD
zjBCxBfce8okKJz3+5KrkngPFmRlD7x141983iKFVyzJxcDfR+Z2VM9iYqTRY9XdW51uES2KBn2y
ZK7sz1Glz0v2sngvi51HEU3YkUd/MBZ8TxkdGzkzyR70hoCUFUQQ6s0PCtye6e1obluq/TLzZyoV
PFF/M998RRWxUQkX24XVhXraywlBTHIaUPrji0BSrmn7tgzXnKMmFmOnf4xxD47Sz8DR3NqoF4Ol
YyskDst2Xjt0BLyoUVwdA+PqE+w1CQIaMpThmQWNvZWKi4mjK5M11/dOhlG6XXiVsC4qJ1va5U2M
XMJaAPvl9x73cIvnvhTO1UCCKrIfk3e/gtBVQwd2AM++VIWzasqnSX4D7xuuI2OytH1NB2S9vrMr
qYPH8N0c9rGFdM+D6PIT/ZPeXKWOhY0JscHHhjGoDMavdGFAZ4HV46f1dgLxl4UdbaCkOnAPrGvl
NcWKU1UQsaNy/n9/ymxTN1lAGZqlMhT+/SmrqlKEat0bhwaikY63AbQKm9w2/1Kyk4fOEYxmZiSu
AAno9we1uVnGDQyiHDpHyz52I1dXeSlgbnmPouM+QzRlN+1C1ZkSMSCYEOMj2QenOjB/ANFvxmTT
DhnmCYiNQ8P6rfipKICZgPr8+0/72wPmMJdD5KNYGkLPu2mYl9ZjKGljc3D616Z+buFN7j2l2cPz
BSE8LDuNDFle2dXrwJepY3wH2Fns9h3P5bQgJ/9Be6nSvT6f4vMcEO7keNmmPOv9R6Q0W8URy0i8
Acz0vRdZBUaaVq7GcyT6a1e8d8E1j4alBeV9FPy85QIV0qyX24f8ITKPzVSF8wpJFfB30bPaI2Sh
sYkzdHAU5CEj4Mw4j2EOmRJUA+K2OLmONGwec7sQUdC/r9avdevdO9TRLAbhbMbh79zPTgOzHwMl
VJpDhpLSpyCT/GJt4n+waFRFf9PpJesecRZyHO/aqBfrwSrWUbCXlQ1q/hjSXZ/+6DG0FKjiIpKK
cF9EtB1iGUM67X0CBh16BIgFWH168oYMcYy1rRE+09KpHa4jBAVYxNAxMqGybmo1ug42C7iutOMj
8ZBFxlTyLKimC5/yvDurTPpGje1vNHXexpyHv9flGTxiNJiEp8WrIEb8KBPHp8HfNne6Ws2h68yU
Kqf1Oer0FR7QrSwI6KXqdVBeGiRvVYGQQ4u2SsY4rEKLCblURuWk19CiAEVKBWrtn0iTCkyc0bhS
u6NH0GiRDivy+2ZdHT1kylUwfpymjd8vKv9IwOI1zWtx2hWiYTaN+wVOie2zKApDOdHtvyH0lU8j
rZaYV+8jwiy2auMcHHUbrctkkYj5RAN1WBejwtuVhP+F+IFn8alDrKce0JWPNFFintBCMMhgcM6R
5i/Qa6FB7JMl9lgpWIgnqOUESHoLlJ/WsBjiZUEQYMVbkhey2zOfKd0snrPEIIyrwBSloCaioZ7p
u9KeRTckf8mT/IgGhMDICuIIrWW6Jv6lQD2KNoxFdTAHWpEd0w/WUUgQM0aC6BdBBjM6e1GOuMWG
9/TRvBact9ksBWZ7ix+SNerXS/CNOuHX4XD/OOhcX8yJKCJU8+5cFJYa2U2n1YdEJurX548P2lkK
HVVFqimRo4Kl3WJvyJxuXdEoSj4F70CEoHEoY3ws3UU2nedUlJu+0IjrITLXX1Zjdo49pintsUt/
8Kvl+yFo1zgnTj0OLjS/Sc4RMUTfPNxk13GM3/85BiovVgOsR8A2/X7MO5bfDuBV2oPIiaCSbtzi
G5mcnATNdt+Qyiq3b1YXoX+w3Fpbac57H7ypDl30FAShT7qLD4RvnIJEDihAFDx04/nFH6AiHOOT
53FyGd4+ztEKZ2jmFf4K0saSW4yeLM8vnXpuOQUEKr4YTpuR6VveArO2EBOBJuGRVON4lXXlypaR
IWosvkFIc+TY8EgEXb5BXFva4plZpPWD09IqhWQOKUuzhuYK64u70If3azBNQM5fEF8XKgcFxabW
QiSknpfoDHzZzVT8E4j8cY63vrzPL9rQrqWIASH9Ce3KQWGdYVM0OoxDaql55GJF3LuGCLfINldW
qm6iyb+AvLEOnoekQE9BEYqX3oDKLAm6XtRfNtcVAKRtDauYb8jOZO5DHOsKdZmxUlG7n21rbxsr
4Rh7agBPFx2vfe+gMetB9/1sLWXGGhGTaIUY0oFJFHwcf2iI4OQfTA1jpq/qKBaDwvNMYJT9EiYv
/dCihwvXCbNmD4w9UPjBfxwasBpY903osurEwPN4nZinorgozecQvOXUdO2RkbvAXCC8n8JzLiKO
d7J45RVKeMK8kD6Jt4ssjQk2MEBuT0A7aEFEeg2I02X2X1nMrDIuWGn8iGqTYeC4MiuZ2TcWiJ72
5cwYAa2C86PP4YSp2LfLzxHNdo3Y1qTMzHxOYAIleQMkCPmyfCm4IGok05uVy1HyT6h6QKmo85BT
iaABclwRcdU+EJPBwcJgAzMB3kqBJtufvvqIiJOKcaHbD52MShBzn9Lil3TwrRktU5ho6ajXqn83
5QkwAlH+s6Rf9jjaG8AoWrHJTHTlNAhW/JVotZsWDneXtGwkPDzdLCRKomkCzEX8g2jgQx/IJjpT
KBBPfn/USiyv5QN7EjsCXZRhQagX3IOK65uoB97R2zJ/Punj56SnQUk6gGxjwGZEX5Jj7hTNbcoF
+O02fBJwVEIGxNL4PDAirbRJpFCuRS3cEHlWe+oY1FqCXKXA497ahoKRvXaIy7emPaqx5Sb9xYGS
lHnzzvoIzJtS7QMvnYvnEptLpaVbosYXgYNRaNEgPgjNq6Wee2qOjMBPezyP5QU6d0LKquqEc61i
wADdNhl+GF3z3I0UB+bHkDz48iLqSizbdBosQcPw2Y+CdRJ+N4oh6PFvZ9m03wSyB1hDnfax/1lf
ZGXeEhWmNofEjPf92C8NiYo1QUA/HS2mHq3K0XgQ2inPYUiGyTpTsl0MSLsIzNeeVwrRe+uSyQyo
cgnjTHXp/Bc2l6NNbFzg4fXZG4zhbe0klBezv0jFTSpetGJvWAoD20vA1moihg/6Tcn2eaKuCcAk
TpGvSkN6KqfTq9gMHqMc08LGyO4IuXAou2Z9GSgfWyslzWDdwsaRozeT3Nke/5eE0A5e56IF1kSb
Bm+lh50Er6Gd/p9t5rpAfPojfcNCZg456FM9YjIkw6tBrnlhSwuRHnyhojt25eTGSC74mYh36Esm
poxskJdS8HgNpdfQWqUK7+4jj3a7ZisfiJ0o3Yl0Sdj47GhXz8qwCQldseDc7QQSZklQEh6zJnBF
/qhL55DErYQuzkA8Qmj7hyQri4Stqp/Zr62hLaWlNChz4m3I9WAIGRivU3vIKJp8SvgjartuUmou
b0huZfCqN/tpWcYAVBof0avMGJbOTOg/Q8NZXDJNQx7EMNAavJWFYsHP4Rfj7nMabyOl619qen+P
TjUEhx7CqJNeB9SjJfthD2JzkuyS4SWL1zC6SHE2dFqWKb3toexZGBhX4a8H78uxf9BO8ly2NiMf
/MU+kePdNQveMlZIefMkG6c2unoxiJvpY1IXp/4sUfGarCzx1Y9HWJsI6CM3CC5R/Vz3UyRiPFeH
jRdgDmMYjkm0Z37rmOcEVn0E2JUW6QzmW6b1NxM2HdKngrMkR3JpvKa8K4t4P8F0dIiPptJCPWUf
leu7mKjfwN/F6Wr8tPHqCnsdsvhKOfNCu9nGobOAL/KcklUUUvHKw7uFcr8IR64m/h0KXIhSb6qh
I+hqPzr6IaPtV4U5PiAamIdoKv3mzbJ+BowlNPXYtNca/A/KS16EIrxSA2gmva+z9iesSEtFpD0U
xUs6PkkRkYMKDiYd0nAebEwAfrWnkmbTrKeZYJGlaHrWQ7YeweamaDbjZR3Bv8JiAya/KafOF7PV
Q+OUe3JtTiXnXaGSzXMVOECa4nlAlhSktyn3RpZhI5FCLkG1lUwMDP3ZgJOZtOo+za4q7QVMHysk
d/CmSyYilVlT4deLgTSaPDVN9Nj3w95nQasSo6B26WYwzw6dfMLceuzbZdlOTp/XSsX0cYj5W6uM
BzVM155xVgadffkyAmcmlENJ4ZGw1a0rnmA0g9MAR3Taqva/SDnghWuc6nnOmK8O0+3Azd5KK7W+
Tn03bzBpn/O/N3EBZvtpYTkMr2aJswZUqcEqRCO7SJIdl1zv8c1ILnq77VtzZZGekTt4wKT8cbCZ
tOC3KbMUgcejQjLBJHdruXlIUOi4U+GZGwG/wbvZjRfT572gHEzvFkqJK9WfI8dJUe5T1vmV7UYF
JiNyzh/qEESAdC7rdZPvwohJfUK4Nn8nswlP+RlHBVMPV5tKhLkRDfNeXCLplVRgXmZbPSVv/ENx
JIQCfNSyISXD8XYgP5YsyxdTV1VPGLGy3UzRUPyRWs3KV3vtSSXAQxg3mzHiWGhZBPFGaQMyK7rP
urmixG0MpKAs1z0Hb1y+zwtpVVWvofnop+/GwDS1aklt1+ZR1C911HoR+QFVe+TuFt5DSFKCfK39
i6dES65LWqOU9+DO9MspCJnDE+gj+Q6OdW4jjYnAJqDY0CvAsf1b3RI2L81i1rwvekeXh+Fzaljp
9DRprRIjUn64C9179kjYKt5s72fdqm5uvoj+K7PKhVZg5TIV12veBJWhEj/q/mFaudu+mJIinPSH
FXzWJrd9eByNjTX8Agzq1tWgFU3ZCln9Te40/H0UzdXV5HhWSrykbEFgP0jB2c8gnl9Va54H8qxL
0NFxGJJwM7MYGS8EVjw7KBi1MeDd9AwScmltQj/Cw4C/Jke1BOupj9epnF0KTq6pwe7Tq0OpnhSP
UwoG1IBl7J/ZZpE1JsgfRKqR+NcSUMUk9LgCmowgZ/SDwUtlIdjxsCuekJrB4K2ZmPT6GRgev/aL
kx971Z7JnNRFSghIu+lja8o5pZLDC3Di6K7p4mvvBLlpmiQq5ilDeYCjnM9eSZYA8L9oSbruJexo
ySLov+xm6l9QY6mXTHow7GYeWNGyi72z43NOSsGucXy3j37kzDQWXIq5tlJ/xjqZmMpDKM6yvxhs
nqqSwzOn/L3m2jmwUKfweoMw1fZnBwqj3QwLVEeJ+iXLxTxHpu/VBi/oL5MgpGQ/4iZVgmwRpDI1
4q4s9iUG2aGVWUyfefa7JjlKBhIgJM3WiNtiXckPdh7hegt3Ze5DH/XJP7Jm2QzdAxqMD4iwOxY/
+G/kKtnGFv1yco3EVXLoXZzSNUUJvdRw0XGJvlwUqLS4Zkn5Pr3lKS31FlEfMlaTjULHhHdE+a16
8IJp77OKpVEy14fhqjfYPZhTFX5PooGxbSVvTZOQ0NO0Wb0amXiSMV7y9p1q2Ey0y+mOaH0y0qur
NZ56Ec7j2twBcUQwXlDYWCWXAbei5bOfZMX5IFtnlXOi+JjIIKMrJPJoxm4hkHlqGoLc7EvVeFky
yMmUiNONTJ9fgVSblsVszv7GolnwVC7/a5BDVaE0mouYl9C24v2IZ4f37ruNAdJBTckCv5ZJKIpW
ETbuoKZXAvE35bnQ8Qz6mW5spxlXoyb1oXPcKeQ+kN8zlDo5wgB6joJH3+ipJkiBRP9Lg9LeMvpD
Wi5graHqEYiGMLy62P6+7qG0wpHny007S8Qv5kvWemt2iwyk+Fvir6A6q7hd0ZQvZHXZkJA6/Ucl
2sT0eWa4JyqYHxjpEgaysXtvGMmoFYBl6gaTw9ysD1J0mnKHzCnRxNtG/tXsj0N4ay1rksj3RTlv
p3aF9JcpnoKsN1ScJqYHpMcELt308JJl1+pHklAR6C8yZkOmSWg+05lgeaWrJBrKZ37MgjZHaGys
tZj8vtU0DJDqwY3Vlya5CN4BfebxCq5oVSgEBREWBX19CxdkO3UPsuOsOIMIXJcN0NtfUrTnaQ5A
ghjCDbp1TZkssVzi5WF2+LVQaw7o3vvwUWuu/ogJ5KLZbkPnq+/J5SnzdCFiZT8k4FWxfPHlhqCb
B9K50FhOY3kvMKNTOVnovowRFUmQIZ+QF8wESR4BKsT/2HZWdvNQhXisV1FLyKtFnoe5jKVVxn5f
Vd6FdBPIH7ExqjEQSGPTZ59hdJl6wWi45V72UI+QCV7qCSZBsC9/UUF8vEC6Mm64Mnr2WMTY1Pr9
tJRl16SEj2Ww7KlDKLLVOl93yvnfg9s/EBRopGWd3FSAZQZ06nvXgmErUaE1Q3PQR8YU5XAtLeJb
Qm+nIwS1RroKYZEDeLSlaF5r/pzSPWNKi/lD06fn6NaxcMpQIyecgNperfYkF9B10P4y+TWnZdD0
26Rfav+JhEKhwpAN6CfXsaTRcBI3EoBkKo5tEa4kgxdxRgcW/mTtyjNpKdi/xaUaCSwoH6TQWidK
uDOwMPn2N0LcX0y734dcXAmbuAGD0ahs36+BmwInaG3IzSEe5YXweJkI3swcW5uhkY4RE6ZZ9+FI
P0WBhxyTwFCkW2H2GycYlmwxbZmcUd9l5r2U9WFRBwokCNKDGv/XZgmJGMPmYJEFq0STHgTZSgon
cU5cs67Gy1aTcEC8qSs/MFF3YPDV3yXmFB6vBkshXPo2iTR8/TiaiHJo9BS2bohQXNV3ZXNcRFxo
Nk1kiTxYmKRrZOBV1uyLqNjFnkKcFBs+s17a1aYcyh0T4FU2FtvMMz5TxopQ0kieUVhTZF+wDsc0
OUQKtokUR2SZ7wyrXhAj4GAsQCHmF8oiAAxQSShjSZoGtbihDJLV6CnHS2XZUBkGQtQAAFSbSP0u
WFhV/+zgVXysDqJYXVdwvN0ppq0iUPu0ZX6tVK4RvCjKxdc39L3iplNveKAHMMfDuyZHHqHuzLLW
kDqI+PLBYTsbWVkbMjrJVR+6WNAVoqhUNxNLw99rPgvIVdM+hp0blSvBKW7OGUwPVL7IX+x9YGL8
pwXc0Oh2H3zUQBQoQYflwteXNAjEW4mJ38wxh+fX1fqlzVtuWDIHD/u5+cM4aTcQH/kLUxYkd4O6
bH9QFseUY8PMqmdlswBoweELJkI8sc0lhk/G8MgiTJq+SME3dZZM0dtPcn4lnNavqT9Hg8xYQmNY
WbBNc1VjTjB9E09un1BH2bXQ5JWqLHJpa/suIYBU9hIPUL0mY8UM0FrPBvCcPlEk8NFosVcErNn9
XoG0fqzBFPDeeIYTgoiW787KvEEN9UOHl5Qsy45Sa+a/c9DHzym+I7EgZk2Dvsc/CCM85Ft607Nz
sDCkEL2AvZzFFM2UvA7Qv62djpH4vL4O/TIClk6dBPVCmveH4ImTunXAuHPTMwlZRh0C4KWnb3oG
4D9sGyUDB/QqinawC9J8o7esk4l1myMf4cCBucurkM0ZJJRpKQH4yaLjn4NUscoN/9EkWw/21jtE
iQaeKRGcXLlgifaYWFRNRY3GQIrbawZuGCgECgoD198EKkWX5MbjN2LvX5vS/5w+Uz43HHdDM2XY
Q6bxy+/4n7GUVwmj6pHl7W0SPLPsZv5wjvIyyr/AQo89/pYTaTP/Pvu1adT1r8+8V+FQFIpyaON9
qmwBfbaoEPVkbaZvkfeDvXeECG3idoW07RWEspvUfin5BQYT9BM1PEGVbIHDC4CpQ3kIefhi/wZu
mSSBUH/x8IPKissDzA1HvZ0dopzteLRt2RD9+w+5W0/879pZKKtUxbHYuEz//X+unV+lmiwirp1Q
Vh5n6mfaT3Hv5nd0v/vIsz8+6M76FCUc2xpzwX06HogMQk9KgFKxZZkjl4coRce0IrnGjE8EFhDz
8++/8s5w9P8/nHcT/xfCD+NucKlUlRInYRrvJdBDUEZysDMCndBJYwQIavu7nJc7/8H/Ps9mjDMR
sZCZ3C19vHE00oDwgv30xxCVCgVQRO7QQm+3eT9+8wDcr8z++Li7H7HqbLOpda7tCL7ORnYcWcq7
jsbBM6xLRAkVJ92j0ui/gPGRcVMCnHS9Na8SqCqBvzJl03XE0Qqfa0JUOwXEDydXMcIi9MWFuPJw
TL98XlBVHq7qbBOzalem2LoQ4Yh0Q5v+TUGh3El0fv1FuPzBoRLmYhv23d0i0G7XjkPlSlr7FF/O
IwWpbvC/uF90fJCUxVm7Ym3ms6f+v98roHt1U+OXg/J653QJCp3MV6Nj/kfD32yh1A+imNeBmxUr
nk1RfJeF8beb878feHdzSr2nm9nABzJVk5lRMauqSHEPmh3WjCZ86EHOgOuD2EHQMfJ5MoMhDGEJ
gRCISZwO4Ltv9Ner/59LcHf7ZgDNsioS8R5Znqqe8urFLr5a7cD15wTjy2g411jyM0X65lz9+w+v
wPRzbMMi3/a+QBES2ViCjy58a5kbqVu06ToGOUywmz1onLXypmOhy2FYgfv6f6Sd6XLbSJOurwgR
2Je/FBeRIiXTbcpt/UHIbQn7vuPq5yn1mTEF4xBnvuNwdLTbbhdQqMrKynwXO8wXQoUhXm4a2QU4
7L+fYNJ/huzSYSJAZG/aERineWcIKISNgrgok52EFTD0SqSQcDAjfKuYUrc9V7/2VSa3jjiCeuMi
7MQdpQX6jHPCoO8aG51OWPKgdnaeJsRh9gr6QCIzDGCeApnwfETi3nwl3worrTSDhUxWo1cnFhxe
qLH8BR+cdaVhNu7pAvPoSq8D4oXgUtiCgPUQ92uSHx7qRt7HsmC76pRbbm+OuePienLEyrk6Liy/
hbBoWR+bgxNjrM52v5O5rSy67c1+BhX0EMoMgio6WYN+mLUWZLnoWA/kRsCBqNunUN2WxP7nV9zV
QJPg2SXDoAdORUOr3gl/epzPverCMc0JQb1DfBWkn/Pu5MNj+w9m82roSZSLnTrJuSSRuIxnQg2b
H/9Px8ISZMm7cO5AUoSEphAmt5SPRX/13To3LtuxYqQoJXAm5NliGwfVDt3hIFuIH7MBDQVfMKQq
hNcpd10P8lBtZTooQFqhFwjzOoxAmE4ldLEDRvB9KWrMLsvfIxqTqKFGTdsOLQdgqBY/FIqvVTBS
HbH2NSI+vg8/v79zyKSGEi8N+pIh5pbC9q6QuXBVL9hHis11++N+XHr/CCRXDzUJJCHk1CYYsvDo
eF9jRd25qbsZ2vwovF8SqBHxiEUpUjFkrqtShg9Ou9Gwq194uIusz7ffbz/Qwmf5QNpfrQFPj7q6
rdOPvQtj6Q7GxZr1RqHYC6HJcRO1FxR7lNllh4wEQiNUDXHY+xwuGqkoDbr76TFRKYjLoJqMi4LC
bwY3bhUjsmDZa1OJnxxuO6xHYzzL/K6th09Whn7UkGwzBDjD7PX2TMw/lo6FgfBMBSf/+bHcItO7
tmWBBtU7eVka7dN0pxo77kK5tRAx1dnDVP892OR4D6Wg1FKNtZkC42Wjk9ziXkKuzYHKtsDZHnKD
xmvzLdCC1ZJ3xePr5281GC87PwXBBrntLj7bTNLteZjStv9Ns66ebRJkEy/X+7pjIqJ3SE1lDUkl
uoNczllCtjNQ0STNWBhTgD//2BZCUUpDYx8bCfH7V8tQb6R6KByWYcX7GWhwF8oJzrAVoLiKk43I
M0SEkmpOTkxrmiy8v/0Es8Hi6gEmX3/UUbkZFB4g914V9dJrqEXv8nFnNOfbA81uOKqApLEAyfSp
nrkqtwNe53x5lw3uU7E+IaGOGjGXPByBymgh4KizL2YagJB0TDqoyH2e2VbybGXsuuTIjEbUYVMf
4GHUIRya/WU5F5W+SjqE39CfN6W3Lgx2hTyuRTZC35gUJ1Z3diz9BcvTEKAH+Ir4n2kj6jbwJWGW
1Qnuh9Qk0FDZ3p6o+XX4YSyrUjwk6//85I0kx7qEDAPH0wbBIU8/2MFzF16yAk30AxemrnleGHJ2
GV4NOVn6rt6WvlHKIZCceKXobyV+NJDpLPCA5755diFg+2dCMTr34WKCLc6j6R5AgAOhG7wBLH0a
gNLCViWtg2gEoyVL73N3BdPDzw/MMjXuDIpTuLA4DPHxbw05mWLFadowljmNUuA6gfyiC39YuARA
RR6cVj7liShWJSVdEY+m6WPUIGTojHemp20r+JNOlW00B42+AfNW6YsHzNWznimCUO6BdLuz9AP/
uYLymQDuKBMOVyfdcrgqRBbF11cd3pRmnxFb0l3hFvdBa4IrfCcQiuCnovEKflHNS6CK1LLkXW/p
p96071yIAFKLRdbg70dnIOXnGhQ3C0fVh+rJrfmZrIfWKyOQ8GinjiokIfNs5vaWQs1ImTJVBAgH
cUMuAlHy6ujSg+q/UrAxcUwzjB8Cqeml4mZYc8SZkrKU3oix/3g2+OLQ30zgVx/PfhUyu9JVwRy7
4VEohjgItfqIt5EioAdfdzthl8bZQTVD3Ae4FHJX7U19Dblg+W44F2NQHUPFhI3K4TmJMfi/odSU
czHnC3EBkGlrcDHPiHCePCwdFSJD+uO9rwabrFnEol2l0sv4qMAth97NorLSE1UjFBWC+MXzLqSv
lPduh4a57OD6FScrwRkDObRQhhS5Mk49olTHTSDdVdrFahYMSaa8r48TWBQaEEMlEUEYnim4+rSR
rTVJaaUgQdmCzonKX8IF0+M728jvK8YZ5xlE1CjJkQdk0roVO0JfeIrZj0q3mB8mmurTAqoeKVYs
AZk6UlMpvKdReWUJDe63xVrH7EK+GkjkSldvW2FvEmBWHYkTCvV7cdvpLkO1VNScrQhzCf+fF5rk
GJYcV3HoMw41nA8vE8BoHPVEd6t+ZqOUzYuh7Bu4TbeXzuxBdj3w5HOmqopJfMj2gEgykj7Rrnb9
X42z5yRL8wSQ2MpVLguDzm4TYZtCtQoXHXNy+4mCXDEim7fNKBO1B7m/oMfNYSZ7m6HA3HXnUfKU
DGPpZee/JiQmJOTpKE2zezB/st87Rnhs5APtoOqZDu5d2dSirouU+CifqHb+WzVrsw3e5ECHgXQv
PMa/fdZpmNCJirYBKtVER/HzqgIyUKZqQfZQqK1QTmgslE1igJYdAqpB+9OEsccxQ+hQWhxuqK9l
eHyTUWP2idMZSTnoTeBWUCLG4lTheIg5QxNAkEkxcT/SmUoN9EPcv5CdR8g3ABuSnHHNKAx0AZha
9U3u91QoOTgadOiBhEZIWRzVe2VEnxQgXPdEsucB1GruQ6reFO/CH8C1kdS785oj4JrEXznQ4LGR
VTceyLQYgMwlSt3vQrmT2/SdEst7cdZShpDApsj6G6bHfABs9GoUnEG0XSTvVSIMD+nI8b6TaH4q
lbMeSi4dykHE6TyVEG2gL6GeSvui+dpes75IZfNh0UlVHp418qiHCC9TMz1RW6X0J+ZFVLgk75fx
RY5go1HyLfx8W7CcYu8FjRitC1YUTFroU2P/VgPek3yaespDDSwi+tuipWii+5YhMnColXcdnYkq
e/dlfx8Cg26QO1X870P4RfWebAVRHIxwZAg1oYNZ3zFGfE8LpbVsHkvnL8NdO4n8LWr3AyAtGSAo
C2xAfCKU0JylmqHa+7q17nuu/Clmn3bS/wU4BK4suuayB0k733sGULE1lGM8s2nKiPdIhwoCzt8x
cvS/EDjO0gDwJsh4dlN5Ye8GFH6EPSj6gYBjy7vKPNE3yEtcLQtm7UxAMU13IyME3180uIkFeG7I
d9nGzi8B76uDGaKKjvY3n78wz6qBGeKBv4N6MgQRkMfRNnVEU4i6DHEem4YCaRr007UYAcS/pQLY
0rhK8+82WIoKiNAqpe7n9/d86Th6TGVc9V6lwFz14x1i9HK7sp0VBaWnBCz4Sv4p/ZAfor/df+As
sC2QauCbjXCMWfRVsfMtMJn6SRRIBGegCS+iRJGq8EbLU9H0a1EmafH2QOL2rhwuMlLXqf0tCa2H
MHwP0X8hiuOVmiEraOsHUbwYQxOpgJcAxAdqM2stREqC0mVq5TsYi8hYg5FTzi4tMw1+uHDsvh0T
565euHQTE00hn2hOMod+bKXUVTjRKOrhIht8RX07AyzEZwFvxM/bw812t3QZJIhFRs8P9XMI8iW3
U/SAnGG0cUFKMRZ6UTE0pPzElZ5LPEE4cfds2y47UTRfbDjNhWJObrSuyMtQIxDzcXWwukj6lVpP
CKScQEUj097StwKJ34XXnDtpfg/DQJ+HaWXN9RLXDo82UAvOul3CRUXP0rVsWw8f8Skw8fTkA0vN
BfeiheHn7mwAbgyaMswz3bXPw0thgwKBz52NzKz9S8a1wTAyeCmIluOEhMQMzo7xLuvpm4/6XWQt
1DXnEkNdg6OJmRvnzYdm59Uk91ZYO601YMCGFlu1wS2ac4BWfZe8ULq4/a5TpMZHYqjT01YN9Ms4
2icruFNGyc4kvijSMg9+c7YMBHbQ8rQE/5X+nU6DfjT1VQ4JR9wFsFFOrfCpSNtjJbcASndUlGnu
cqrg8iq9xFQcbz/ibO56/YiTRNlSBiA4A4/IJvPUE1cRiZ5cfeIYoIhj28Mdi19sOXsoQO1liD/R
NiKt/U+ew5RJQ/gsNpKSn5dFjMLAEHXkIRjLiGPYP3QauHDkcVBUUd7M+lAgrM62q6tDWooGszo6
Cw8xuwGvnmHyuVR1SKTQlZKPPjp1hOzA0URX5varfqRUf6Q61NSJMAoaoh8loKslWCmZVnBkBmLK
HcwS/uEuUJb+1iheIAXmMJa8wnqGQ+5UGGnA3GUjwAhxgHagzOQdcnc8Sl2459IUGC+DP2yaXNoY
rw61qR/SD3gCtx/4g7x864HFnrp+4CQrmyjQQw7hks4l7mbBOSH6+zU0rmQXcIOW1GHj4T+J/VkB
MMm3lp5BBN8/nwG9eHBPyEFOm8mZaiVJ3CjhcZDPwo2Bm4eD4xpNN+kLZpOi+ofFBOqyi6n53MVK
R9MDDVJTFbzhz2+Pfq+U1yPu0exFYS7fUU944RZnBc+359majcxc3+iXEZb5x+eRdENq83hgJHB0
nmduHRPAWQfN998qhWWdu8D+FvYhLE5Ex3znIE5x3X7vyhcJ97hq1QHsJEV2zYuXK19rZJYc74mS
ToxyZ63swvQQV28swHvXbtBSPJM/h1QeEDmM9b+C9JSY0IcMMkyAq3Gy4v/MLYDO+lsbHUhrNIon
ARzbQrYOGoQS4TeHfBU8xIisRYeebmGCmd2J+FC38rtUwSqD6E22oIOgAKUBaTHmuMlIcLSgOYS+
AfPAR0MDLDdo4aUIPLujr2ZUrKqrldtxi8hQIvuAICDFIMqCHj/fb3+42fYA0EkAAEi/AGOanGlD
aneZk9rx0f+GXBG28VtQUyjFCYMSEkxa0MlZFmC8vYfoFSIdSGI/O7vql/nd55qx5Meqzp6x+HQ5
nLM8kj3JJDzfMyV31LhMKaexKTfBKgmiA1eBttuxt0DmH4jyahXfx4CWLXfP0uLkB+XlbtCcvtfq
7K5FKCqP7YeYfq15Xkx25naVgcgqMsGWbmKm8fnLOG4rx2lfhaJm0kCCADfEBqY8g3rW7a8z28Mz
NBWmP8EDwaXJbDR2HFWhQV43tGuP6zwdenN84BjaWd9jTAe7i7hnOzTCtwMwxdiwDmn71DmL+qtz
+/v3g/Dqn9/ZC9yoyTo9PoKZLHBOG1bQqrnmF8XWh2H8DC4z3ULsgwSrwy09hQOAbmDqq5FU6Qy5
9vbEzOXXwrdXU5FZNXVtMi8mzKpQ8kNSIdhGuEdx6rvBLiW+x8Ep0rg0LkKCZmfg95DT5M9KJDju
vfeRbSh2vqsCyuXPVAKN5gKELDDfoLUsutIqs4uNRaaDQlAVY1qgy3vd7m2lD4/cr930mSguzBRp
TwxU4oqy3jbBY1CdhH+jwCJRIeRoltEikL5RnLw967PXDCESRZ0Q3Lk6DRahnJh96NZE+Rqv9/cs
eaeS30o/RGU6bd5RxYzcvYM3jOQcJU66RVSGSGOmR6mBoosqa+guax/H0FVQNHozK2M1SpDEvFDl
ocSTFAtZtjK7tq7GmGzvdtD6ugpI50jXBHgu7r5nyrf2HzV211UNWfKbtsP5LtatI1pae9QXTXVt
YY1qIiHQbM3u7fasz6X9ho2+mclqp2M5eZ6h5IruJkw6HmSEvgA+KQc5l35G5hC8Pdjsy6NTbnLF
AK6oTTIGGbKSWXVGIL4wQRdICAGGG52en7mML6PdZpc3TiAYMKgyq3vyckYbKIGfYEJNhoIZLWwd
aihO+aYuuY7Mv9jvgcS5c7VyZMrZtuck4ZEwqnLEdzvWT/laBK+q/uR8uT2Ls1cTYXDy3681uRK4
3WC3RcloaL+L+zh3Ahyc4ZEC9cj8c9W8iC1jDcmmri8+vivcy9FIuv0Usw1Z6BACa8/d3JwarSBI
bxtewOS2sXYPYRaJ9hNSNiuHkl91R41Asl5ail2xqLxgA0v3CBXxlWbDI+y/GGjGDP9QOPbAc8cI
QiXeSzxgdMS5DE0JAXtEGW4/8SwY6vqJJ8vPzZq0sXFnE8BVK+rWBcw+G8EB65wbW0UohJLeqfTr
dPlX0T8vjC6+yjS60P0FYCaL6/1HZLhaI1nN7SaqGT0YNi1CVQk1OBTwKuiq0Y7SlxZ9NzuA7e1h
rF9GPRJXhoVHmAtw3Ll1snXbEGn752Ua5iHmzRrBJ8m+KPbX0nV2embfaQIXEfxEm9MYfuQ+cL07
LLTDYp/g55nQJL/9GHMhB7QMHj3Uc8jBxFl4NRFmlQdqG6H5RpkBACq5ZynUgU7kOP9R84fIRrpH
ncGi3PB5rLobqrjXtADJ8B1gLbEWIY7CjmyggN1+rblgw4fFAUPg9fGY+DxU1caJ3RtOcASNQL1C
NPKcC5IhRO7bA80FG27JoI5ol1KqmXxFPejHzlWtgOY+bBxRlkdHUTQqxa3DguOweDDOfrGrEcWr
X30x15BMtbYY0R1PuvzS4yXeHWT5S9XtFrto89P4++0md2o/8yzEb+0A9Z6DpMEg32uciOi5SN3S
dhBf5I8dSY7NblBtMCWThdj4bqkmNuzIYlMpxYaGXYVmATJQRYtP1V15sta3v9xs5EYW739GnCzH
EFPERCqZSDoSXYtojP1ktX85MOVKt9oyr6XdAVzgM2IO01xIzbiClpjxLqQhs5N89RyT8yoxczXT
SrYFWQi959jdatUjW7CzF+Z4aaDJUcVWl7QYO4gjxz2VCfBBOGaB8TaXYJmzS/TqjUTou1qiitp5
lFR1vuX4otTiW4LZGLCqKg7L2frcNfL6M052IMrBYVLb1AbpUNi9wJiC7qAJR/NJVOYUGc/6d2oE
NTIDpM4Li0gsy1vLdrIbw0hJytwVWZR1UapziwOIcIGPwHBU0Mw5Ny41/T3p7fa4SzM82Zga9143
l1kzlD5RZGzpLwNbL5QvWXJerAUurRsRA68+Z1iMkaygIHKsg1cDbIB3ICUljXHz3e23mk8Kfi8c
bRK27Sqz3UQHo1Dlz4zEaUTFiIuQYpxS9QdKMXn0TC4seQtbUFt4RW0SffTE+T/Rx5Gxq0jfvdRf
FVStkl0Z6FSY2jXGbjulL7Y1NakKkK/h/CiKdy5JaM0iU2NANn6OYUE3Cr2ffBtxFtRoE3UQupV4
o3MgJK+BoIJzlXbdnzRVuQrejTTYPAVZkE4wHAyUxv6jGcUFinsFZ+FU7Tdy0jwdFYIcaRZXCrm4
wCzoGwNl+gOl4wEzaM3c5s5RAKAWxp49GznwFefDAGp6hQsj8FWdBvaM6wxwOz4o3Vu+KfVQ0avt
+oPuPQM/HdozgHtRWKFfhVsN9eKCJqRW1dvbTzS7a8iqONB03dGmpQ2zios+UzwAobhQpxtiIPav
rOXB3y0uqVlEshD+haksWjjWZNckWhRaiU95SyS4WLyNuCghTvICJFfgkxvlRRR0QE/qLo7L9XOu
nOkD29GF/i1gtttvPgs646aLN6aoZmnG5Gk6s9Arq1PDoxm9h4Cwh+Jd1PBT30PhGf4k9m/gz/gy
oIDAwGGHIu3gKaP+cAEU6Y6vLbzinBb2gNTw7WebxdBcPdu01iApaGKZGs02GJ/E7qB94Zd3urnR
8J9vpWcTh5kK6vJlYdy5lAOsm6yTcFiWPO2yGagaO6nRfdxIBxwj8b+m1IMvJt/Bk3+RTVnLLaS5
4wpJT1DBKEMbcL8+B9NYqv1RbxlUCkKkx6HtB2hxcsUarG1LZ0DLoAgXu4G40cVC7ER5IBe//eZz
++D6GSaJgD96GCdoVDZaTL2BV9KyZjNK3QWIIXvw9mCzjRmLOyltJMPQ7GkRtQU145oyVQ12AaVe
usei+m8YAuzmBvldkp9YZaX9pY3RqM4XIVpzYQjGJ49gyZpsWJO37eJu0DS5ZHnVr8DOykzeQKOi
TZhDcqaFYH+heQ60lBxBQws3KgHj1c91n2xAGgjUi2gmLuZI89Ny9ViTJEka4rTWXWrLmtCfh5LQ
IszXn5JKQDN4lrZ4AxRMdCJDWy4YzC4B2pjInlow0Ka3zxFoZRqkQNO5RbRmvmulU9GdQCdn2SNm
1CIfFj1gs072eROLgo2RHZTsIdQeeDBxuhlGfldkT9FQ7eh7+mQftnovGCY2AirUOgQ4Y2EliYx8
mmyxXwFemYZs0Tj4vHcq3xoUv2uZsvLwby7yL7pP5Hl8wAKJEB/HQ/9lsXkyG6PolBPPDVxL8UX4
PLQXVK5niw50Hnyl8+sDQe04tqQvB1wr0re0eqkh3i2871xyeTWoNUmH8IdIB9X2P4qwVM0QMAeN
86VsoY9gh/OkYbJkRoheLiUNc9nQ9biTbMga3aj1PWrumveVyhcaLjuaqQLZ1aJg41YvYrJzvMQI
UrkhdOZR33glu3cjH0GdbwvT8GfIJBVi66InjtEVtcrPcx8U6LXWojXCBYkkIh/MV01FPqrX9ikQ
Vr0wBVAV77p1jS6xmtA90eX72w/xZxARz4ACC5oWNN+nXU9s7Y3BK4OPomKi7iiV1MkJ22HQVVFj
YgKxEDVnx1PFoQSuCDnfyVIfDNrqiLZwV4s3rY0iLom+lO9YcKxw4XK8RJufacfxhiQssiUEN9Gd
/jzLhZVkWW7XAcCik4iNiR+cRBudLIm6f56GmwgfnBi6aaTk9xZIR9V50lQsmVK2Hd5aAjIfZAic
5W8qWMUGN4YBYkf6H5QKPj/pZD2ockw24XQf0ASusoK1Lar3kP+ou5R6ctBQyFisu8wgbhmWUwSP
T0vkc5Nd0ZeWjiUhE5R0Fy6XpClCO58h3fKsB5BWzPVikX4GhvF50Mk6cGOrGpy8DI6IH1868we9
obA56+EvBPuhMYC7l+5SBx2p/k33H0lcBIKONiUFCypesrn3+49aPhtkuDfpLINJtSyESPxLhs/7
7U0yc3/jaXEZp3lBTwG7zMkaqrTes/ucepH7AgOpwctBNTDxXmXNjtO+r9+p+RvjhWvc7ZE/8tfP
R4MY2Xbgejl0rORJFYBDLq6jugngPOIzxiVCzkQRwE+MVd8c4gaVI/jcehScVBRVUajvyPYE5pRz
hAUv1tBQfmkenR6yqo8GWfgLqWbZWhdxdlf/DKR3kG5lhWaK3v3QC4vOa7aWgCG6Ndxw4JreB2a2
3rISfA5BtdDWOtLGdLBQsntLy7ehf7OAdta1s2sfBZ5Bb1GWsbp7Fk2USnfSIFiCybrG1thE1KNM
D4s3+T9P/c+zNNnjXdfbQ+KxcwAn0RcBkcGzQQGuEkGMu/1J/i+L4fcnmWxTKWuHOOgYDBAb29Qp
z/yLAEvTFpG1Hbjtnu69r7JtlnQqZveqqqgOGSeAB33KM0gDNUv0mvpIlj6LWadfXZvnDGc/RGzj
Q76EAp1pJaIJozi2jlmSbZMifF75Tl4VLeKZvGyISLym7SXL/TECGPbMR0u/zzNmWLC83Y2kVDA9
HgPWC5AxvnIOSmqs3pQBvRt/qUA1G0B+P5g6vfO6au94hairSoWz7VN5Y0jVNrZI92E3uYV8N7TI
AbE/sD/aqoJk4+6D/Gzra6N71t2nRHq1ojfaH7mCaUvsoYmJJ1jcb2zyO1HgDgpjnfB32YW/UEDQ
/8x/mFQHSiOdCfoG9iRFDox+sAs5JOLK6VpykvNQBXdWha5fVO2ERXqEEE4NtljWzlhylPnjKAWP
5hivR8z6uvCtT1DSwL/KxHQcoQubeB3+1BPEtKnOG2AVUAc9JelLqDcIIfD3BOy74aLTdHHj8BzF
0kYgHw9m/S3x0FkanUc0FrBpshZedW6zKHRgyKbojqrckj6vH61WjLLR8vLo5N98VOdysDlW+0+c
lxDCdogjWi2eiNmdhzfD/vZG/bhfT2InIVs3uRrBUzanabUPnz33AxeIhVMBcrojpd/QNylc8zHt
zS0JgDy84CV7VwrzdV3aNE2FxkR8T9ZD+Ez9XiAhHeVCiIRHhMX3XciCkir/3hxhGljWxjD6jUAz
rLy+3Yo/oHPtpPrcephcdhdxYBdQCsgriUkWyhbOeLJDIEmFfUDremhqykUcbB7Eitc8wJ1NaEfF
L2a1K2Ey6JST6hZKdbHudQO4OjKTUUB1bVhKjWeWJARbzZDhMmNDNm0sBa4hl72vF0dots62FlLy
/h0tM9FR5aJGzUB/zPFLvP2JZq4foL3pMVNKU3UcqCextK+dRkrctAD0aeM7GT3JebsLwdxysGp6
eCdbl/Fd7p4TnH1vD62LM2GyOjAgsQhplMwAKE2G1scx0/smLLCNtXdYE2wjIfddalsa3A0MlsR4
lH31uVKSbdSu84FjNTgkTbOvLGmToxKiVtp9gWUu3LNHIxz/kem2ai6kFlk7+PYjwrK581jg1dO5
W19WvqA7udWT11q2jqr/aHqUXc++/heagHdZ364LLfkqu+g7w4UsMqDuXrTL6+ouz+2nsu6/jbn/
6/YUzJTymP2Peg0zIRDhnzenFPXtqBV2fiQzQHkbrrOP0q7CbjSkfRAoh8x7NZwSwmQFf+Vg9pjk
1mi3O+7ax+1Pj6UtNawuWLgYzUiDCVYv6vgQv8l+dP3zcyWtgQte4+SCFtUhVZNh9GLp/xSK/X3k
zoDG8p1ZQ2n2TrpSkhUpfyGScNTbbKWjVKo2+7GJ7/0OhTWjOmD/vCcSPCn48QrsqFIi9XvHgla8
GkpSsk9daQ/SXkbNPUikLQAov25BYVcLsfCDMjFdcbaFKI/g7QODmZylrZfGSYXy4dGXlD1q3zjX
gr6KMUjCL6R4MdThSa4tMv0APXkbBUCktnSV6z8R6nsnWw9yYz14BYpzmr/3FQ0VUcpstrNtOdUU
de+Y8TvxRRk19FcySEbyQ5pld2UK8DR9GA1KQ+4+Qi4ebLmLkiwGxKsEge80efcraDMIFVLSEhxJ
ZmeInEPovpdSvEIda9Xp3RboIibgiVsfg2DcalH50Nrpqyo10K86CGMSLTeXUr8GghpfbC5X/nAs
IzSU1UVE8p81TtSlfs/lFMvmJ3pkemCfIfTq68LFsXhXVtYdKvnVlsQPfX+lX2imzDRWubIqQKAx
MFIEr+DzsvSyxulgg2VHDyllE7HYdffYAasIN7l5wOEHR/aICy2XZmhbD8NijJ5550/jT7ar2lRe
n8hehuPAV/C0VpPdl/qLNzzgJWGbp8GGreBtF2LE7KBEB45Pk8PUmqTWRV/kEja+6TG2dyAAVMsQ
VrxSGa/gdTndWYPa5XpLGlJiK0y2isE2+Z9Rp8G5tgqt7sz0qPRb1GYqwdAQCmKeRI0VhdaFtxQz
d2u4yc4MzGTU/dxKj5RhyN8ZCDA0FYqFuZw5ZHkrBzA7mgC4sU6SIautCj2O1FTo2Rg6VemXEqJw
dhnhnWFLQze1wZfFbsOFY1YszD9ej+qOiscoKjLq5PXMuMytysPwY8g2qIszg236evvdZk5TBBtp
ijEKp+kUdaf2LVo9ZZF+QPyq+yY8NZiRuo9F9r8GpqBTiQ4hfUmdqtnHsX7dtE2VxI1xGBVwOzfa
wDPlwgenXuDkKfNb5GC332xubSCMKTC6qE3QZ/q866NQkuVcY8CAWgzSGlG/S3TzDoDq7XHmPhIr
XgDuHE4+eVIRaZ2ubPIsS0UGRl+Yj0Rz9fYQ86/yewjt86tYeuRVts+r0Ccc8QJQLqKw8r/vwvCF
kKUBtgfmF/Gxz6MEiBFqdRp+vAgNoNagUrBWanjc+feufb79SjOBAl4IP4UQkQyU+vNgceUVTeUy
a4AiJQ9dxpVLkgxZUEc0VRmX325mDj8NONnDWpeNVl6U6ZEqDPArMnvopn248FozXRThaylEDQTx
RZ/ir1qNDaXXSXrs8sdM2Rdn6bV+xpOyOsc/B4wKzGeuqHjt3p7Nuevap2Gn0Z5sAkpajNyUcqCw
wRUp899brkU2lxwdDWe13QVckP3kVU+VhZ32cYBO4tSn0SdbrbPG3Om9ND3KNjgE9BpODp4l9le/
edBeNBM4wV2QoL3LQbQC0VvlT43/iJqmjoPBzt3o9QbzAzTAYnT2l/D6utgc04cjgtJYJXjzRSYr
jW5WnPiDhTZQASZHq//RM3KOb4bxptbPTf5zgELTa9jI7ZIGIFlyzugq85R1LXShYipE0eajMKQ8
tdU/SvGgdfukw+IWU7etUP+vfoScdNk5tL4U3Y6LA/OsYiXeGsiTf699pP+dl64BwCFh8ApvZVwi
7MyuOl0AKnhNh0rn5KCoG0kvmkFPj/k/MOthZ7jY7sAoeop/6lxkxg20pBQXlSVJq5nTg84Xs0qg
JfXXJx++j9HuLhM+PPwyUPnEdak0Vxk+dYs7a27/Xg81ecUiH9U26xhKsBHUHd2/nkY1Ce/tnTQX
l66GmerpKUFVlR326ccIU4nGlw4NRpS0g90hegBiFLTtOikf/v/GnIYmHV0dz+fVxhgf1k2TrnMT
GssqTtc9jilLDfCFmZy2ckJW0RArhF4BfK+gSugnuBMJbqK3X2tpnMmphWm4ZWQ6rwXchrOeU4th
Fj/YDDPEFN1XIOUCUkSR//NJ4rlaMUoY02DI89hSxIzdfdWe8m7bFt9V4TmCf/3exMjZOrn2S9Yv
yCfNj09RF/UYA9/wKccS9y3foyzGHkDCnU1g1+pax/oqQgggbZ/dpMHHBVn8aPhQgKQVQAdqQKPh
9mzjxjoT6LhnkMcJYAPUy88ToVu1RpkRycFSfhadjhDomJ7o96P/tcf/tCKe9UO2Bl19j6itmYcY
mrmbIP9petsxf2l/RMhgiHKxiIPB4An1frTpUO0Lx3wTUiXpOowFcaGoAwqWD6qDXXyIrJVzibAs
V7O/2lQIaOx0imhd/a2xzzE2SHESbRUPab9g3bZnvLg3lRB4vx/kPQBFR22wndwJ4QtrfDS7S5U/
+4a6AeBb0jmyB++LXKOeT/5GQSNHGs/neUwcMnAqk9JNj1crOA5eyHcRzKBB4kUmJ55MbVhdpd88
gDSS2b92wMmQf4OUR6fxb9qlVlD+MMsaE6GvqISoISqEFt4GncHpDOJWuxTxVxReR+TmB2el2Dg2
vfjWmXqihQLAUOJl6q5Q4kCu3jiE+Dzm8sn1MDLtV/F4Ij+jSlTjryAKYnRRquEMZagw0RUcHY6X
cp27eIBhBoE9TA9dlYBWRqhxyCOlYfxQ8Oiqhm7t1AF2nMQCUQ2mHGqNwX2C81XWY/PMOZsbBzDk
sv/9A8wi9OutrRpiiAv5PE5gjxoHH+96UFgPtNrWA/6UKZNYZr+M4RcscdpJW+4ZmPvJsbQSVcMG
J/BYzXEOUA+BiztT3qwLH2v6qr9X6hxXo/pcjuNPbK3fhbxO1b85Cfo+MiTfhC4ruVXQPNBQ2lQF
bJdA2/8yhzXC57mpbzNwsEgRRW+99K67fyemu+7R87i9FWYDj6rb0GAoEermpAylu5ke9TUbYYQs
SGdU7w6xoVMkWzgrxOk2zSwMIGxwrRyYaY54jqsrjeZx/8ssjyNpzNZjPRzB7YDUEbdCRbMf0nbh
Hjr7Xjp3eYQRyJ2nlc9RqiKzkUnQ4dlRR6D9Di938T4zO4oJ8ZMElpg2JdqXWR6mdcEoKFJSRhcF
9PK8SNteGmWSObRakFruEJAnK6wbjC1o56PzsCiQO5ehkIfTxqCfKhg2n79RRUEvHyQgOowDcDcZ
DqCZRk9wuG8vurmiLKn/75Em90CjqXWt0uzk6L5hsYs+NjTVpyE8KT+lx9jC+2yVmyt8lwYVacpV
sbUVEF4LK3/2MKLAptI8YfnT8v78urqMv6Qjq8nRx5Rkpb+7Nv0puk84y6+Sv5tgpTp7S9sm/Gop
F5zhi5rm9diTCRjcplPkQE+OdnDvYndhSWDedx4+Vg72HcGu7R4H/zBiREVtUsHaKUAPShOmStm4
dop4IauaTYqvn2eSGFRm5IWdyfPgyVfTzNEhh/5EDqOxdspwF/ZrlBf6S6O/Zj9vL4XZNXf1ESbx
R8vKYXR6JaH3/1WgxmH7jS//L7yGuYEQIyTrB5FDp3dy4oepnEpqy62P4MtAbgdO7ixkm7iB3H6l
uVAHFIcFpajUB2RRBLkKdW5rN6lkOYmA//Tqc5Jimk6JoLwzK3+7aFoxOxqgH/RU+YB/XNnKLogB
HPHlgkg+kiQQHHRAiTadVgv1sCWu+8xwFggj0K82ACfwyJ9fzjFGKLBJhdhi52wNe2+j10ZwdSoF
EZUUMYiFc2PmjsF4sM5kWiTmH+pxSmlayDTBcWutHekOCatwUINZ61AbAEu1SAqbCwsWlW8Gsxz4
blPl4aIxrbyNcd3ukLvwq5OSnj3TWJWqvZFrgZ4DrLLynS8tVqkWbehWoHKWlDo+yqST8/LTU0z2
RRxaURimPAWLSA/vHW9t46fjXExYqHWEdXF10rAulEklU0yUH3UbgMxXB3hMdJ8V3wokytAOXxKI
/+BS/PlYQOlEs1mB6fz587euUJ3pteQ49Bru1Qh2+K9lQn8nQdcMYIptVHddm68jHlMgeQYM5ztT
2ytbJZVlhA5PlP1EYT0KH/MWKX2lY0Kr4t4fo9e6GJ674GvrBafCa4/UE7T+dDaWeuazS0pHfkun
PYUo4eR2bLs1rhU5IYfdEmHaYXs8QnDqsQH38F0od//Zpvk94rSs0g9m1IayTJDDoBkjrwpdZUHU
DEeMHJcKHDM1VqT76W6T9FAwnFapOVabUK4YDMjblsAjgJ4JjbHbQW4ONIMkMbc46rgmUmKTWayr
ToevDCGNe9F/cXamy3ErSZZ+IphhX/4igUwmmaRESqQk/oHx6pLY9x1P31+wekYkhMnsabMqK7ul
KkUCiPBwP378nDY+lsBTsyu/MJMQKTiQ+op2VZRXsbJfwtsBHU99h6yLHnh65Tv91YUfsxHc//wY
lG1WUYkjK48RpmonBh04q7fyS/t8jDquMk9qXbl346/VA256oeTZoauGF17G9vLYT9g6hiB/QTtK
vSSJNEbZqdNUHNvyHbsbqL5q7qroUp9jcy0wYHRgDNrH+iqRrgcp4KyF2UkIMWIt5Roq3Utm9TLA
y/RSorZRJ0OK+rOa+DUf7jK76ww9mFktNW703N4vyivdCCZxhFAqpCjB4cWahrLomUKF2YQLb3aL
DPbpB4j76MMPSIxcl5qQV4vmdFn42Ak72J2/JJJf5rv5O5rL57fSVnD4+MCrbZ03dmnrJesFwtTT
XWQXHliQ7RBIbMrdeGnnbC9H7UV0ELfcKswnad6MeRPgX9LvhORor91Tb9OXJ8l/UWWcNUPv/ANu
0VF4o3+WXIXwBptSp88dbHukxcflu8kfY8jBlOwJaPfcHcxaPVbIKHU88/m1Lz3tau+mrRMibyvB
lRzxmMbHkWcl4wNUszQsbnG+QKbp/JJbmbbF5Ipuidrzb9KPwYzMmEcGb9g6hCAXINp7YeDioEu0
wPPsnhhsc/Bdy3BFV96o3zqVucD65AzVV/NicrjVYKelT81o8c1xu1htsCKZEzsI/3suQAxzleNt
mmj7Bus8dDw7uJxtLF9B42qCbh/Mr+qgvWlRvJum7MJW2AolxCuqf7iPYtT+89lyDKPI4r6tTkOB
JSHbjtkI9MwZeSwupXFbFR/S1SZfwBEogLM6x4EclUgfVdWplWzU4buD8BaJwseyfJkSBHAj2GPF
y9JWHv+NqKPDlwJeb2H2HimeDsc2zboL3citVM/WyZu5K7EfgUH3+QWMfTaZi1pWpzBrKbzoSc4K
TZlHsHkTBI3Z/NiIPA2z0YyURWDozM7P8suFLaqyzCqp4uIwmY6hJYoEyOpntEnYm12HBzX4WmX4
VYNsBBxjJRvxCL7L9WEvhtrKxI/zDE+zp/PLv1c+6+XpwjlMRtCw/6sy4vXnUhWo5ame7G9zk2Kn
i5paF3BPmnttTlCJezK670YpQYsijUF7Fh4IXZJK0g45Ebgr34a22OeVobrgfRI6mwZcG1r/chci
yc5lGL2gFoM6TWzGh4RugSMSWhSPDRyX1dtyEJasxh6x/50V2gBgwQFOODDmpegntvT6WU1NINCM
gWiIPnz+4o4ctBoEWhzpo/ugeaaOIA0rYNGef6fvrcu/1qF3D8xNHkZ59nkdhuYGwPayPPUUEfXw
W0diwm4URrVStPcOZaxjDKrts+oHjDoxM2h2JKJq6YX4TIgCQxdOqxCLoc/hWfoiJgOi/rF2ACr4
E9yLjxd+sbhp/v7FKLopTFQSEVY3PY0ctSQAlafUcb4ktXofLc9p4jdVdehrx9MZCbDTr91wNxYL
25LRskG9FsZyYXvHiOCuZOiMIRJBvxVDNbnqHLRAYUA1c6Pi4cKP3chxERT/82NXJyafbWOhCC1P
3YSTWT+2O6uWfb2OOaDhlzqsvDxN91LC7yjxlJCeodthlo0fQnxbTZqfTfD/l10a6H4CYVWIsnV9
sFPgGieT8VBr1lWJpvb5X70Rbpl9A39APgWnl/X0qDHl80QLsDzhDcxMHiIVc49fRe0i9Hx+pY17
9tNK4lt/SJrmsajzrq95PdYhUd/oXcXZARmHbHqGQM9UyfnlxNv+a+sICFTwvAFCV/dIFeaJmRc8
WC9fz2wK7Ir0A8zEGVOWSz3HrcLY5kRxnysoNuNV9vnZLHsyW2kqytOkMIKvMYG6L9GoNLWKQjPe
q4x0OBI8vuQu5bE5K5mFha7yPGXZFSwGISRd4T4cTOUhjROsxC91+LcqI8zTALlBQgCb1pC6NXX2
EtPuJcHKvwb0DSRbc/N0uRONGzRGATsXzHLRGscRTy7xVC58K/cbrNfFMW+1R12+zos7m2H38x9q
a198/GWr1E+126kwtKQ8oUwI1q8SXJLdAdL8EF1nlwaKtkLtx8VWu6JvI7m0+rQ8mfUTjSUEIMVQ
0/B2/pG2DhUn6p22ZKP4vNrqspFN4KjwBSPnEboPAd1kZIQRg4vEoi2MlBX4qADGqgEq9XnnSe1g
VvloQ8NpT1PxqOjLdT9XrmJRXo7XnfpLb/06fyRdUbpgV5BO/C8eVTAUVYVTBsPp8/qKyoQz9mzc
04pQUUYzhGS1if8HRnlbCQng1/9daYWM17JaVWYg0RSKHtCWa/AjHxXlGomUl9Ccbmdc2+24cpsW
Xi319P//Y4L1cUHDz8DVdbVvhqEZnKKFQEgoqdMnXJZ4zIR0TNcO/5uVOKTotzKhuuYqq2WkkP/K
732VXK9c9MsYB8Qv5mKOtbVLKUH+z0rrtAPpVmkYS1bKM/qfwg2Tih37hIub9N0Tah2LHRQyhOop
ANd6pUkZWkoPPl3dq15rf3NsPD6+yngFBNYLEAkmSUw/J/+qmuJKxZMOIV6KvyiSl9rTVRYUbjSj
DJre/j7IGY3TfyumBDi3WBx0IkVvTr3JPEtfuuNC85Xtv7SyW+eX0pHNw/bxOVZbsGrGaHRmDhvq
vujYxcU/IiVeoGCgrOAKK8K+ux3mZBdj2zB31OoXoYd3VcO/3iX6toAsMP3kd7bUh2vUYgylrTQI
ulgyMysY+qqCRYiuwZPA56frTnId0sqGNKHW+1mtvPZOCZ8s50vWJP5i1DdTDQKXKgCcpqdE+6qb
/DT8ZoR4pQsLrelekiDzpRIUAAHSxUiF5o+qsIFQC5/n6+b0Co8mFzrmZGF+rfc3cK6kRsJufaY/
7cvGjDBSuo/GfafquHS1XqsjCCgNpyyOvDxXhbdLE0JTzZlzYQJMepqiye0j283Nu6g9pMlrVwOm
0Hmqe8tXMNQI2/E4k8pV3Q81CHcq7K1Cbg5O+Dw2ii/DSJCi8itTgSITTFEMFwpGo9H/rOGHC852
iRAW9qR4UXH13dNJcCc6axASXvPvjXxVsZFIj7xeHjwdccy82qVxsM/ok5RpiwjjHYOmSEen/D1B
G1wtpeKjMGEV7DpxfQ+ddEgR02NuDbvjkFpeeANRX7Rywbz16FZIhS+9c9VE/B5TwSg8PaZyj1IO
RVz4ZofPc+i4NIP13vF443nV7drhFfklcATXGX71VbqLtNnHKeZHYlZXtaP5lplearpthFlHMdBH
dUAC0KVfRbpumgY5bGHjMJPl57HzUoK6oGbkysPPgBxarvwuCa+EUqtRdPuLhedGOoAagixGUKCx
cld/vlCKrjAdZ4Z0ZDNo2V13ISn8hIjECwE3ndiMl1izW+AHK3J1CrSL0nvVZlT6LC0VgyZcsBwN
3c+c3DP1+8m+RynXrFxZtTH9ZEojR7Q7vp4A5p249m0Q5fORX9tIWT/9kFXaYC9NaUVjwcin8pSw
g1J5vtGs7Er0fEY5vaqHaddQ3Ih/k8ExHJezR6paIK3dVPsdk+pD1B/sxTll8xfNyXdheCiah6D1
C4ZiK89CbKG6ckh/JvF9XXA3L9arI+PLTBQYMa1dFM0Spo/PP9rGVUPbivoNoyPuzzXFutanqLUH
wVizhfBDYt0zUV5Id0mZX1hpa/t8XGn1MY3WTvVWg76rRC9Uh+gZjtNjCAIfW8qOvPYiP2Ers/70
bKuvps5JPKPXSECWb+nhJqENaPQgiKezbAq1ZcWpboiFlupr8lHr9naokWmHgGsIYTBiJC6ri5oG
W3sJrqwlNHJ0Srv1r1Iqo6gtSCDkZSK9t9T2SEJo4KE8X0um9fX8B966lsDsaMEio4La4vvV+eFa
UqUlKywTvzvm0uZydg3ETrPyV9zuw+pGZ0BY8zpnROTjTct3OsO3geQuNlyur6E078rq0FTHlqHq
fPyVokQOJdCbxn6PcmrSn8ZTVt/lFNNjliMMTsvG+hcPd9+Wf5s/MuckIP5S/q2lfhd+M1FSiavp
7vwDbmGFDik9l66hMLm31h5rjLAr7BliRkyLI+UxOgeY1BfvFgORvupcMDrxT3XXXsXOY+cg8xb3
+3iyxOS96Dvmw9OFHyWC8SoZ+PSjRDD/8NaXuDPJTOmzG5Xqs+Pp40FhivOHUKL/u4gJ8QquWbR0
NA1u42wnZAIod0o26vmfslUCO3x5wELoy0D5q59iZkxcT+qSn7ACzHTTdVCjUpcr/B490gN4lHmx
m3AvEgL7sO5d8ZuEwVSA+Lo0e7Hq2mjSd1AhAs3vnLfzP28rdXOEf7jQIaGHvkZV9aoxhkWWy5Nc
/KtnXpLax6IDXYYmEJP2LMa14jQ0PrPoQBEOQnCx37oF7DKBxAQinAHacevmZGrmHclIVwqyBy1e
L6xMUsQK7R3G+IK3wHxySs23LUyrktELwwK90K/yeGHPbAWGP7/CWXclrS7IGSVryxNmnOyCuH0M
3u9WEn+T3Ob8a/97MQtvGzoK0N0I/e9tnw/7M6X/aBd9l4u5F0SOSg4BsR91J3EcgkvH4e/Y/3m1
1Ra0xzwMa7lkUKCB11L4IPnhdM9NmXKlJwnc0AudyL+vNbGgyZA901c0tsUP+vB4CK7FwzQV7Hnt
SY6FRTLioAj4RHl/4UUiUP/XUf+01pocnKoVwPHY5qe0tb3UTHaTXBwjescBMlH5lDH8XrpZxJWf
PZkwVyUAFfDuuv7R6Jpnl/QQMrzWQD4trHLsKvWspNwt3ZfQqeigorJT4n9r9rsqJpBSgAXSPo4T
JMvsvWTBelBwnY6wxgucHeFviAyooRPaCBZyNYhrQz5NYufaUO5ybfg21Op+GsIXe6yuRj1wGxJ/
GQyk0UmXx5QHoNJrjyYwMhWHVn2z/BjCrFb9G2uwhHsFC8psJ/OzpG5ytQEarpv2zi7TkgcdZn0f
WbwA2hHW4BrENFzctDnbBYgaiYwxH+QdSBvAhLcYpsdQIx34aJfBPRny3Cc886F6ySE0vcWhiuMH
M/7ZuEdhEa0Nw4270o2nQ1Y+OOUL7CgxGo7KTKgRXHmKyQkPTvcYtrcql43cAocjN6D6Ki6DFrQ9
J0r2MDr8mLKsnfQHcquyTz0DLtJS6N5s5+6sWa4qyXhOPIlUOrdKJD8lX29v5YL6aHqt8ZyTisI7
fyC3jogYdMO1BVUm7rPPO3aSEgfnaHYsKaYtDbtKh+3Ky5nwPKbnUB2s5MLF+fcVxXTYhxVXiUgH
sd8Kyooz0lPFaYnHeeRrCTj+/KNtdOU/r7QCErl3Ta1Zap7NCqBXyGS3/a53LA+JaSKpCDlW8Jab
4YWr7/3u+HwLi4VxlIDiomokuJ9f6ixFTChNGfwj+f52ADiFJuGL+t8cF9foay8fdLe20x+6nH1p
c9XN6uYqLr/Tyuvr+y4ySQmfMRY6TH28T6cax97XCIf5kINqyMo+atgKxnG2Zo8mILyqqtVOoNlU
0cZsMA7tDtGvSYqvSsP8VtYwTBJr18eVLwWqH1ORQpk69LwMCNTt9FvpLmyqjQqKFwCtkPwenxGq
xs8vIMiQEM85sKeq+LK0/V1uwG2f3qKQQ5tUXtTeheAHWlLskpE54mRyIdGX37g0LoVJATf+9Sn+
/JI1HDmo9LI0NeLCeVHz6gaXlTImtDiPmOsZWe33GOzJ/1zYeJuHCgEvZA8Z1mb65vPj1+okm50m
ZaeQllMTv9SU+l0b7jUMN5us3bdh4LY5OS+mq3Qg5FA6SD5ZRjP6Ri17PeNdAbsyXKoL99P/48P8
+WWrGxHMdOmHlNex9BJyGbeQ4MLoW4rijNnMXsJl8B8YbcbgIaYhYNd+Rgi1a/vCGdnoPbJFbBV+
AZMtzJqtwkBpAjQOMr9EG4udjXk7sPEJlZ7jXPV+oP1IwHgiRtr9JhsNLzNVGI2Dr0W/Cud7Iatf
ItpotQP3Rb0ZNYRb6K713QLqkxo2tAkl31na+AupwEjCwuf8B976vqi6MyIHj1CAsp+/b2U7dRMP
Nnwjrl2hNyXoIVm60+baB5WALDcF3YWdvJU5fVxzFaj1QGjYUvzjF+mjpopDDqco6EVmKjX2hQfc
ymM+Lrb6OLnVzXlkmplowZATcmoI0vSlRMg8/yq3bgOT+p9BdZ1W9zsE8iFjCg1sOgIVL6hUEV5c
wlF3GDDgXS6ss/n6PqyzikgJ8+T92BvZqcE3MREfLGXEhfcnRLEvmnuKDbCOOh+eao1vK2MyYizC
++vpNYICFHu1/5dhhSlDFA3Ko7WrIzLtw0UIf4NIZDG3iXyPsDblX6svB4SQ9b0zw0STon2Kegq7
RKghyfE/DOakpp9LB0QVAuPYjm95VPlWOB0F8BD0bx00kvNfd3MfccIdVbaYXVhzRqIubOpuhIct
/E/YtUDEdUpFujOtC5Ftw5+GBzcUZoNkshgE+j6fyUyvpSLSwBvinqm4yDjFSu8Dd+9w7ttJQ3xt
15A/K8uXUbO3m2dlwiybyfTASneUwly441LvijRCFne8SXPZL53bcAy/6vlwH/XhV8sCxAj7Y2EE
FyDWrbdE18WhmcWEOTpkn3/6IpnAbgXfDHjTzJC2Hd9oBQ/JK2f7/Pd4l7dfb0xbQ6AcXjRFynrA
KRs0ve9NjhuOxXQBBC5OQTlIAhJPr8BCPRXohMMuUOrZrAHqo524FshLAu6DonyhVY/ypegB4wlG
Ms3EoK90z1grcpQ4xYi0TsIL8ZIPylakACrEvAMZM1puq52Ne87QTj0kxCA7DvJelvcao97yhXsJ
qc2NswvVzMazB+YwO/fz16jKqF4WfclOdvIjQuoRTWdoRrB9ZtqIr6HmPJRVczRnYP8EQsaMv3W3
p6ObQCoSxpDQJWbG+lp1n6c3Qv7ZiLqbhkFCOXCY3g/ehKgWmbgb2ipzmPqhifCRFw4rFOAV/Ckt
2Ctj64ZydGV7pcWUI4guypT7MR6unSVigC+FvyxbDx13pDN7uaIIYuRs3FfB93r0kZHdDWj+J7lz
Ldiv0T1kCp15Vg0KgtPcIci/JF5vUUDxkzPTcxLtiLOl8JRRK1TR7qzpWXQW9OLYJcYzkrAJSjoS
sIjl7PK6YPwV+28eQ4fqH/tzh4FgWn6jrrsOsCtI7ZM0XAsUQ7UaN1luqSRC09z14V2m2F/Agxr6
+FFlXnUMVbXImyUBfaew3QlFZyW+FxyYOQg9tcueerVBmO+kFQ8SE/yVvJ8k45RxaE0ATAFbtbZ8
5yjZYUn9KM2v4zg+9LR6ULY2cvmE7wJeVNd1pfiS+RQw+cZMKUgKR23mlVpF/Q3Zd0p0pXzSssF3
Mmc3J9mRtGzUhr2LwYYUvdW2ftVr3VVahjeDIn8pkvAhyq0fPRNh5uCVQJiz1H8/f1g3YzmGCsQE
EdnINz7vRLsp4qQLNRE9H5AY5VmtOjqm6g0OPf7SfRONGHAqBDaJXiFGVhKt7ti5l5bh8D8op7YO
4MefszqARpSZctlzMOL66T+9mLCwXHhJbLc2yT2bspt7tVqeJ630q37aSdOxRRSRAHHhzWxl9UKV
DPhMQx7h3WzjQ9Zgl2PNAJMMlT1+Ec1McCpiFhJ1jE9Ss9L59Jb4n/OL2luB4eOiIsX4sGgXJOos
h7DM5YB5kbh/0Gom3nLmROUnwROFlb2XJzLoUNvrjuQ1cSu2Gbabu6ZP9uDu8dLcyCmibvQHOWIZ
SilUvvMYPujtI2gtJLUcxW3g0SD+HUPKH5snhf6LmeYCFSl4RjDcwVUkysfm1u7qr6iAtaW3u84n
bbeEzlvh7MMe7MFAsEG+N+g9UI3uAYAF4SQSSHj+QIoqYjkfSkSJIo4Abq6R780YepUNEFj+MMqe
HIpUmKSiZs1EmTy5CTO3pfXc6bWnkaiR51ZN4lJGXWdD9GAu6Lktz/2U32kTAIcWYDyCSXYt789/
iXeUcH2LffwSq7u+Yha4yEWIjpQnoSMPZqp2tEsZxaxtTsAjZKEKxfaGQfXzS7+PW55Zep3ZFcYg
cX1yC7Vh7hnSPUqN7qLlN2j882Os6WeKhh2iBq4TRpT8KER2g2dSlOfaazikd7b+S0mTq1GKmEi/
6lL70PC1xgS1S+coZT9j6RlhQyLxdBXQY5Xa28W5MhLAMTtkUB5bzEckGK56XIBmPq5c/zaTX3NV
74AzZRNNkPpebnZ2dSVHg2sXv9W7ESEr+BHesshXo1rsG6CwpFrccZrdpqnc0KAvrhGDAe7Ov6yt
Mkm0boF7mfwDY/98YGStnoM0nZhRU4RgGWmNSO9p9LHdBMYFifz8gu/kpr+/zp8Vjc8rLnFjKqXe
Z4KVA9grww/IQ2y2Arw+TkpOkM/dEFlm0fW4rOC/GSA/PK/4848BIjfGYQjH9zwOKqOI0gSnOYAN
UrwIXjYQTYgGL/BToEa0Yt9BL0tSdmpWP55/FZd+iwhmH36L2bdzMFQJwUou3NaovT7fka/Fl/Lu
7aCIQg06GSKnXN1RtRxJkhx22QlLSvTqVeuJwOQgUTT1l4K+QE3+/rh/llptp7oLJV0ZOPVOc1zK
L7n6rFY5+c+pcKojldwSxIAHyDFkl2qLzZfJeD6OvQZ5+nvK+PFlyslQdhUf1qbej2LfHoLdAuUL
8/JDa46PwMi7qbERB2mJ/omb0LFS1XJfidYmx4rkLloerbE+xAGpsa3mYHRMCtmokVo3Cup6PEb1
8zJLbavqZXYQPyJGaRhoWFUWXZuOfYI444n0gasZQT14K7R8ydTFtXR+yzHWtfWFPiy32gy6nY1L
YFHuFeHLCKqrKf6D0OTNafV0UeeKAQYuisF+hBfNfRn4PUOGpT82udvWdGkeu2rx5FJDAZO50Fba
9+pe4m29X/DqrqgVMKHmMNnZFZhEqr5Ni7ETVHOGQujswBZtYdMIJ4MxUpHaudckDC3gaog6hZnO
KXsTg2iTDQXbTfRHDuRAb9rmyzQkKkpJR352ca1SEZkZ2vyQODIDpCY/YHTJi6fmH2YUeY02Swic
Inmtxk7IdkS1IrD6qi/cZnI7A/+C+jGorsVdmpExQwFHIPRedGC6TvuHJEXwamlJKFpOh/ieUq8s
f4gkjsQVfp8Wv4qKI1WcXYBTFaO7pf1qp2QJ+JLciQRZqh66+iRu2AL8RxCd5l9m8mpDUDLi0BtJ
We0K9Cxln71WbX7k54WlQbKPWAi1uKR54mq4tAcubIHVITW6Khp6hySpk2756hjzwWsXIVBDFN/R
rzmnErJwEQWEAMTPr755Tj/sv1X4LxspZxSPoCc5YnHB/KIXc9G6ejPmfVhmFedTSpKiZ6JdoGNN
d99pYh/lxTOIyvnn2axFP57fVRRP9HnBCxNkIGxejSD+uYzGDwPEGiXxY8DgEQ6IR1v/sSzFtVM8
iW7qlLSuJkqB4bot31Bc94qk3XXvBf5tBf2wbN6adP4qRl86piak/o2MUMqqYyc7ACLwYsDFoLap
xX069K3HcLMARsyoOY2t7Tu2dDWW2d5W0+spge4AHTBOgq/f/Fn+Kk4Lec5U+qJzvGTpXjDhevtO
U/C1hhexBFfn39ClALfKye0unQLZid5LJFgX83ygnSzy23fl3PNrbYInjo0SMkqAOJeve2W4mdnz
gtY/KjSTZ2KdDbQnTlLeWSiF1z6lsAkYzC4XxrMxhiUIoHiFgrXfQG0boRPFN8OZYsmvBX5QTbYn
mKth/yJk80WcsgFkHLpwaksJjVr5JeXcTZjs4zOszmdSDoNsFeSvsy4zxYQ3HF+o6Xke9Q3RTl6d
XVg7ObI9JI5dWHZ19oC48b6CNUl9lUqvYXVfyF8C9y2LEzdlGNOuOxft3zsSKh0Ox/mXvtnEg4TH
dCQMCargVa4fjrVdNCLXJ6VjELNdlp8SdohZxVaWvHjWD2oboBp9iTe2QRCxGBin+GYMxoLhI9KR
D5f+UEQyUYoeFtoGefskejhJ5dCKvpE4RuKq55Tk7eIZMTQjGsoi97jw8JsB7cNvWN3fTdga4WAD
avLF4O8C1uXXraHuSmaGCHDN/Aru03OzpnmPSBNRdrqFIBpyifV2dbzwazaqblIJZMoQisdtzVqF
14qiK4knvDMl+2X6La4nogwscTmprnJ11zzXl8SHtz7CpyXXoda0i1JC1l1kFBTQDMGqhnj5Tzkp
GHn0f4qJPHK8vH+ziuLC7ts68qxvoH4MFxSO9eoDJM5gSJack/lN6Z47VpwWAFBBKRCpCsraHAeR
nRjF18hqvLh0dvqE3YX9SizCLwaCNHIqiXlNRDL4Q2BSUYkHfM8+ab7D/KmpVZ1r2v4md/2FL7Zx
U/Hz8Y0WA348xOr1VZMixfXCTZV016qZ+1Kyq+x7sNwyLf0JnFtTb8XLS2mRFb0Xyg9KB0znwHd9
vJxGbyTwTI6q2AvAC1OVd7H5DycKp5ao6zVyg6rsr3VmeFuCX6IUB8DomOvBmZK9XFDOA29C8TW0
g1Pgxso+w6g84MA5Bj4QNI65a7X28X9Apt/c4R9+4ep9lVletUyQpsK/GHfdKf85lNIe2AUyVDzp
xyF6uoD9b7BFySQ+LLm64ru5DTN6YO+OoZFc7+b5CzDb0VBf5OQQVu2TSBCBNABy6RCLvuw4n3iT
rlFjh8A9o5EqC1/DS1tnI/Z8+mGrwNvhpI6gHTeFpvxbgoqC6bit9R3Bly+DUR/TiZ5RbkGj+Zbp
Oijvroc2Mhg7Lf9udpI7W3eRebIa56ed/cBcwNfjn1GW0KTNrpw2/2Grz7Va+1oI5S0nSymSnTFe
C448j6llih8IU2xmeC3pVUi4dBJsjUb2ydrnutmJKxjxfBUPjjx9LUkpmdze5UW0G5PygLRQlzV3
5KChFaNBzF1h6j/zanpo5sDFBwnGJlPKDC8ws4wxZcYJriDxc/1BDHHIo5iQ3BfRGz3PvBdDTBmH
0+SSASYfVQt7mw4EnkiUv4mwLMoD/poIs3TmZWX9NQvoqC8TQv/N4kELCiE4CuECRCwwbnjQMkIF
HKY2MXxB5ACiq9J71dgBO0P53o3K5FvQnAqPwgZ39Gu781CFojr5gYeU6DJQUoK1xeYrw6FDd0q0
3BctLPteUN3gtSEAaO2YkS+bW4yABRQhy8lbNj0UzCQ4lFSiYKE15oJCAPJFohma37fxixo+6vz9
sfoSWcUuTQMhxkirsh90JG9lCFeoHUsPYT6gejv4A1L/Vpvuh3rw4mU5hMo3tWcWQWQU+mNIUTWH
nWfaGEK0j1rwyDyDxT8sqr6nx7UMt6b6ewmuU610G2vaKSO41vx6YS9vHmsNdx/B6VeZbP18lTuj
qjWCCH6Cp1YX14ETH0WdR08UbW8+uFRp+O0Z+wvLbsY7FLHxAYYIA4T/edmmwb1gcbAEoE4QRSQ3
NtlpINhdwRuFiajEUmxsLhvJba+M+aYjk8QQXj6vTAerjM1wwYyANAloUjNuCWLsXZH2i7tnmg8i
ZlxGHLYSTFoVf5ZeYQAZVCSzGXloy23j7msfX5sYFVQIYVpRfx8Gp0WnC0bBPabOLTyPoTEPosnY
KpYnMqjeSHZ48QrINMmmY+xgpQR7OKjeWxoaujmSMx2iw/lvtXlRIitvohTMPNpar6YD8xlaBbkR
eKmFfGcZaKlIXwrrDoz7/EobFQuM6D8rreJ92tc2emVcghbOA84j5QOBI5gpG7JruqvnF9vOnz6s
tqqPzFqCN5ayWg9MzjhmKD/Too2SBzy4yllomohe7RJOgg5bNY8Xlhf7bAXZfXrY1R0yMtQzOw33
qdT60B96rQJ7ya6Ysm3Kg8MAFuRzMz8AeTBPfH7tjeEZLlao50w4M5+JwubnM6CWSoU/MvdXiWiq
EXwvW8xmC2U/zKE7jNFuIcA6Oh7qBhxOMSGr+21J27VPGEqYoecx0YbO4GLDIi1RUw3nfTlnHlvU
yaFvjZiO19qx0r1p/jlEgWc4kh/Or5X1VZIcN+keMX+xtXHXaN/CIYJRqV/K7sTb+/vt/nnC1VEb
49bJ7IqPi10kmbiSVlimvdYRZlrXlPltbLnQy4WagAjHGhFIITVtIBIy8iGgTOtoKhcTh81g++G9
rypMw0lbpY05SsJou3uSp8GtdXRRoL142eOk31ycuNnMVKCUkuAycqKsJ/sTOMxyapHlMggM5sNU
HVBsdA8R4fyW2jy6H9ZZHV1LW+JYwrn2v8nrMbGI65l0hYNzkSa7fXQNNE5pcJLDr6fQhixWJLky
kAQii+mXXWE9Z2lHQ5WUz0AfwvZa8guTzMOiYo/yhiFO//wDm5vn98NvWH1L9OCgMpj8BuZb6UqK
26t9NhT2mVTuQUvrbNgrwxuBJcXurkyvRFGIagQ2pg/DAPVBtb4wv3ZT31ld8zUBASF9Az7NcH3t
OmDVxXpPeZANGb5SlvSY/9Kj8mf9Td0vEM2NLNqhLtLgmAcbvB0PJpSFIZk8+qYyhknc3wqElSBK
r0DfHHnxgFcgZhckhBOqvXF/zy3PZoC2XRoytU34ZZCusiK7cIG884v+OowmHuCUWxZsntVhNNtF
UxpDhRMPX12ayF1bE0rHDKdB9wQYuiCLDV7GBHc5aVcA1/xnBU73JCSazd8CtBMc9KnygX/1KvNU
LUBJrGbesPiZ9gvvgg4ucSncM+blnv/Sm1ubQRjseRnZctbBsjQGOQuG6T1VabX7ORSoIFUHOSGF
9fm1tnc2Q9+wOZkD+YsVNkuS3eiwMoXwfzMe+oXkPaePTu4P9D6T2aPLP8OwJw+QEHG7COC+887+
+lgsbqKTINxcV/tarnNnXObhfV9PurTTfttJdJyX6TEAW5LNYNfYElMCB+G8saS3Sm8daSu6ZDPZ
8rtgAN2hABDDXZGC7rezfOsKx22dFDbV9wdaGAy0j0IqfBZtFxGEEXLHk4L/fexT7RKt47y4KlHU
thip5u8RwbpOE280DZRBHp1Be4hIw206d4JwQ7U0ozpUFaLaAXYMFMQ55FuV6+c/J0qAP5P53MTN
SbPeWajv/JvopbSOAvbF3kjpTu2Js1E99gNeloN5r5d4QJZNhPlM8FqqtGMgzlRq6I9pvY/y+aCl
vydKujjUvkTQ0RkUqy6prW3Yh3JP27qGTAqyFcCrn+/peHa6ALJRejKL9qb3y4OqJG+8NY3tH8vL
TytF4R7MKw+Tr6LWaiEritJnmJhW56Jj6h3xdaE4RTm3tMtJNvDJYAidVolpCg4dzpM7e1D/N0fm
w+9e7aG6Tk27bUSOTTO5kB4RkooIgsQoAaAA4p4/NSvPOvBH6gh0gdHO1UhmEH79/J6KdIZRL5nZ
XUE6vCT2VSqGCZAYSNCjilsK5eCocr+XiJGJLx70pdfrimt2nmBFJEb6S8oiIuZXsTPojov/z0Ds
CQYPXqD3rtRYPwr4X+w4mmeVcttwNjW06ISTKWaaFgpn01I+9WP6INGWUuENTHLCIP5/tOkpgEtZ
dac7Wakpn5GJ6RWG7n8v6N3zIWp8HVv2oKLcCqkMLU73yMdeOcP0XTTGCmbwJEJ4HKaeWWFH3U6e
EBc4/yJXdpPvL1KnIlNAoIg+sPw+v0h1LAaNobeJgTf0ck9FVbm9qt6OunTTMWsXkgxXEk4A9mut
42x4aG2MCZAjqHENUKlPx+DZNGxIPJ4t+c4yQpT3Gjm46h3jUaKtr3duP6h+uUCuS+8ztnEzvCI4
thSuvaBah+G57RNrv+WjXxq+aZWeVmrHSF7cpGUaIUruEOF3JLJTyTv/7IgP8XB/Ih8+fcKgiXFK
ykJduMGuMnKmUpBEJvV9/HnLWKHr7L/QUvW+tLvnxSvd2yfCCNjA0XB/yrsvcusyAb8fTs+te0z2
x9a93Y/+T4iD4CfNvvt9cxPu72/Mx/v+Jtvd3O5b9/tw1d08HPlLFRfd3X+ifb4rfkwPh9bzf/Wn
038Rdl7LjWptmL4iVQEinpJBybbkeEI5kiSCyFz9PPSemX+3e1e71e22rUBarPWFN5im5ij79xtl
5xXmXnQcszVv6BB7d5VjbqXO0k3Hqd29Q7/B0by9s3b2zlCaugnyz9lnfiiYx1vfsI9HYSuY8ia3
C4udsAXvYurWh5WYvvbsh/drx/o6W7c/lOuIKP88gfR+1qxaKMMjh6f8PnqUrLvUSZmMp2KrerGP
rpM3+xfv4vWilbhREAXzBlsFdwoTr/ZrX/nQgsRrNkCNG7/xMy/z+H+jOqut6vCEj+FE4yf8evlB
Cxres3Kvrn5/dZPg6kov4rF1gQuBb/MQX98L4TlITpgQh4orO6Sr7tkd/dKr2Y+1Xd8O96p1dgu3
sH/9s7XH5f+z2/GK2ivchn/L19xBItUrvXYzvvU+l41H6kUfqRd7MGQ82U75v93gouSJPq7ObuRB
1g9n9xycg2pbBDrHX9jly/jr3fHyjkD0FB7T+9oDAusqjnBUHMU5P143Et1ps+dUIccdXH3NidnQ
sqnln8JX6bS8ofrn4SuOdCr85TfLzrBzm56DhBAubuJwOYbhvnArzsDwUAVVcA2uWyEETLtVXNE/
u2sbdr2dO6mvuC37uuzt8ooskLyJ11ES5x2ivRyVtJzRINpNYbUdXpd3yo5q5b/OrOjn4XK24rD8
FB/jMHPFzeyD5vNQDnYvy/m32+PavjiinfrJs+REnvAgh2tXDYsg3Ut8ZhYsWy22srd8lwT6TvJa
d7n6/1zyboNFuw8i3y+dySudK5e/dbtw4vmrq5y4J6/u5E38YPCSJiz9aKd6Qrg86H9xUEzBYe3r
9wyRF1Se3Pyr+/XbJBDC5YAlTzssr8q4cL9OQpjv+63OkIFkxrldrsHq4Z8roXHGpUA9XZGt8dQT
UohvqVf5143mXH1pbSpO9xy53Zo7WeZCxh56PVyhzTrmNu59WseBdt+4+WDKtmzH3j8DKvaqTbxb
Pij2Ilc4IvTCABEZJp07hmgOhhRDHFBa3j+/ixlKnbv2liEVB3SzXdayiAHBR4ZnV3CuXHU5nNne
1e9cxRNDzcsDmH1fy0deAtEpvMrLHOTtnUtwCZJ9HcyOZAu25Eru5OaBLprGTvQ0BuwlmPgIyu58
h9/arvArp3ErJw2MF5F9KKF/BmOYBygPBnnQbCd3taP9FJaB4Bq3xatC+sO3F55iovpadkXx9MPA
EfzzgPjPNi6B4WmhyG5INvkP37AvhmfwSYIbvUtueZJdyS5tAJ/+xc144fIa2aUH6eZu5RVe6hZO
faruJF5zsa+3F16du8uzkr8KJt8IBr8EBekOmyg2O7/zI0xc+DVztNe8ZfdEWZuGNWrTMd1kTFLL
OMx2yxhc3r/8z9e3+NgxTy1TksIEVm90Z/msNabhwfLQ94TETF18SrbLvM5PdnK8THEb5rtdsyl5
K8ObBoHD2ubxPj7On2H7Mc61j2Xkl5tlgry88T0v/vVu4tHL2zJPrgKOY1N4gw9q0YdYwLFTAnST
F9bG5cl/NsoLXT5kExHReOoP6S/yGP8x2S9uBQqpwmJyu9Q6/tWxQvFWicQil06XxKrWllSZamhI
yBgE3J8PJATtU3PNTYk2OvB7k3rLtn3WbuanZtdKCDLbwheSyeOhmlzpczy7Kx+3XizBjvnVwmY7
v8NXhNt2spDGl81WN4l8Vu9r0gs0GjITfPG5M/vjtTTHR8PV3rPUickucSF+Hx70675m2nhCsX4V
WQY6+3SnDfpCfvbJTq4IvNx2bTVYnZNnReCOCFWiff4YPyTlQdvIYbYKExTPLfnLOFvYzBXYHX9J
1R6ZEjTgY/GwuAgVTjxa7DT4X6N16H8Wwg1t/lECPYrVDyFR2Hnj6ObGfiVto5fh3kC8/KO5j9NN
ot6WQe/odSAcZdE+o19sd8umvL5CddHs9itT5e9JVG3aHgXlARtOQ/upKeZMEmQ3xYF+b5S7Atji
yYpM8FWjYtVXG8gsBiwrdHHs9W6+mspzjqo5nYXJj46zI5fcYeeHsrtdKU9Sdas85KlNXw9M8sW6
BAt+6nnS/CkQEAmTP6LOipsAVntTn4QtfAwomXF/Mxy6k5A4SFBPPnTxywFYdeQP65So2tImHEg3
V09+b55EBUEqXzjCv5iOo3GjfDalD1oajc/uRnDVTYr2FXcqQW1rkkONaC10IOatKbptHU0IjNEf
iQo9VHXLMTXlBL6sTbuziezLbINQMNvih4wCNvK34Y3whQYXiKwf2Qf9n+f/NbzbBC7yWMjT6SrS
rXEv4M0eEhbli121odLhbWOLOhg4SGRB9bS+oSE0ebSuWjgv5AarHVV9NQu6Ffx0ew2rjG/u14yN
R0HcUOhIOwQG/Zp1TAsHABL3F8Xul9qHPetuxutuUy4Yfo1m89LDkJdN4X5Fj003p512F39eXshH
5fslrdadeiT1sHs11Okx3gkf4AqLyWxfpc0QyDfJI3zQayj52ov8PpzaBxFX9JtGxBvLzL3sUT/O
3vTRzwGZCkD73koNfq4Q+H65vg2oCrAP2wJRXwA61Ifve0AwGJWb/cU2biWq17Ulfia5Xbu1RC+S
Qqst1ubcMVwdAH818RmqdHeGYhYzDUfUxrzhOL9izHV2wB7il5mNu/GF95TQAQZHzL3VivTNbkQr
WgclfgOnQXTKyKofr+EQaK+pGyteUVhlYqWvwsUD7d3h5QWAObKICOQdrUT1Egyytz5Nwg9j4xdu
9995Aq0j6MsMkF+ZAjzd32e+EbZVRnVA3ojRLhvVRyNKbyNB9fpR36Wt7A/VZaNzN2sX2O0K8LJ0
bt2YxVPFMO22qc/WnFLjqzovX3njWqdPrGy7c2+NsWj3mhtJIkwiZH049WtHiQong9wuy7N1Lo/1
vEmUyanOaCCg4XOe60Nb1AUl+vagMANkqFScu+qr0X+iiX6rRlC5WwPahauICxjq53z/+3HPZQzC
ZU7oGphddVOMN6DoqPqkwDOY1hath4EpuWqyjTF8rqsupKmHpFPSoke4Vn14lWUu2hSuaCV3NbnP
OeR3LVO7rKR+OoqfAPl/qET8sUxxD9NhpCwA8h3Xm++y5ZdyyodMqo29Ht30SKTlLxxAER3k+qFq
A4ojUfy++Mqfp3dh9oBp92JrJnoYJ2HVbC7rY647uGE2+Zs4BX30mK8fUu5X2F1ZdNS6rbp6K7m3
5m1DJSDbx93NkJ6M+L3MC6tjIm5bBDMYmM1PUhG/lyW5GsCNBG2NAQqcTgNJgd+vxjCf81gurziv
ZUvPGIe0AkvhcxMMiCklGmpaGNRpBjkg8AHk7JmzXwp12C3YNUrWpYwxlq+ANU77F4SHtmdSk6G3
yh7xEfGxF2R/PV+8UdFMoyTCWikePrsKeGKhepUH8HfwutNHkDxdeoU86q4VIh6hIXTDSTapg+qs
oiAAd18evDNg2hyaq1B39vWhxJOxUs47Si7eAgpcYRsA4CbEjARepXyCTUT5avU6wsTIcwRLs0Ou
5401So2dDBVzJBOu0P8gratof5zRNfM80uJU2xSN8ue3atuqWmFRcm2V2/O4KcgR5o0xPUbFJiue
5ezRIKHUNu24qdGRl0356mLQFHMfq/dX8SFaU2vy68juNvJdA2z5K+EuqaEQw1BxzoNVPCVB+iVk
j8XZBS53EYJx3MR33flRXTnSw05yrofLvSiYzRxer04u+vOm1JxaeLq86GSt65sueUIeDCvNGej3
7VB/tBfBLF/lr2EGhGcmyV62lBKJC+3jqqqAOHCGHM5WVSOjwXog7pvZXEk3xXrkWjm94pTaphrQ
gJld7aKb2vlFXLHI969za03nUBB204UyBXErEvDvkk4l1FQlE3XGsyVf3wQdfszAWBoZ3SuHrnBD
Sd7Mul0xmPFeM99KeukbvXSvc+RkSG5ddqroFnpI8bTU3JhAwst0C871R0+7qJvtNnPgn2x0HIcI
669eZNixrVjPbZg9nJ1qN67M/DH5rMfP1ynQnNxqIVXZ6ipmicL7NJMdscLC75CO/gzs24B76yMl
M34YrEvkjOnt5OiGdd02nJlDd90DSoVdZFDnMiGjWMkTkaJWe4ZykIFvqCEpdTQ/TStf7Z18CLI6
hNqbkjNVXPk75rVO39Sv+VEkj3ktqLJc38enYvBkUtiCIDe+zRTam1Qj1PAav0nNgxqKKeRgc1aD
YWdE5ril61KGit98ttHpwEqabITdhUaSlRwN0VlqapebrNvofcAk2xSv0WCqSbjaB1Hky8iKAlWp
vap3peL+/KZqBBpfGQnO6kO63K1R8Y7DHIh5oRP1Cm8jsTVc5pgY8GWlmMZnbtw2kjXPDsT3Cnxe
YUYbAbALJc2LHRlBRfCChtHVaThfzuVidZ0nGK9qcersUmJqQCHAIW4on5q1aTgGcpzMeV/WZDfd
ItIuxm57f14F509JCxOEg4xfZp1qYo+kTd2m96QCni2V9Vs2mFC2OU2ZKfcBgB/pNN7CfIi8a+jD
01r5fUyU29j1+1Rsky96zqlduoPZkvoK5vm2dHXdXAu+3oaw1ufp0Jyt8bYizcJ7G5awKw9W9lYw
qdFQYdxDTpXv1at3DrXPKVg/0DcoVs562um1XXcWQXm6xmf3ACqoQ4rVCJuWA4ysfLWbquf4eosK
FBXPsImhGbuMxOmZSZEd79EoNMjjGxTUr8E0bZL5UPaerocUm/MqVHtXUx8TDZM+QuZLaYpkuEIC
Qc1k6SfAmuD4biOTv9levJ1ukFrtnYxEZvesP9XP0BfSnJtSMI2bWQcnFha5N23SDgTBDT7KyKwm
mKFyBGZcwpGwivaOyE2SnH7tJlws0ao3+OWeW3t9Yu3rNuVlFzXH6ryhCHsNy4pJpDQvyU3Zh9Ax
YEKyGbF08w65dbcaWCXACoTlAV9GMDNcwwiQykf/ogrv2dm+UIlTtg2U7kZcIEui4QA1g3GgvzeS
Gb/H7pKBhyvGiFnfDATSFtZOU/O46nfZ/XRsUsrk/ac4mP0LKY60rXYI0Z5KwRw2iWm3t2pk1tsJ
CD3Vh3qnar72eqGlWt1FEPt8nOzaZ6UJz0861g3+hSyoeJWzRXf2+bpSrWt2Ixsb5XlipKVu4uiN
BWDQHL0rUI/KEnwuQl2Fmr4VF9HQ8SGNNx13n4X3We4YN+lqM2g/AKKW0uhvMSVrD2wGJCipu0Pg
/7b2gO3rhbRidYHJrK88sHVN+1PE8F+bwM0QxU8Zr8HvxOAI4574ehnYRAuoJmzh91BO4t77oY6+
7Oq3Q5FZQXX8EdYLtmRZZv+VOV0HRenSEhb423SXPSlqOHvK6JRB+i4zSipvMn8oPIt/5GroTNL2
oTfyS0D+O5hMyc/XS9kY5V4vaKaHi6Mh4Vt7CUiCoJoOUbCaqB8IPxyp/Md2FSwUVYogiFPQG/4O
2p0UJK5ToVpt0EGYClIj9eWMNhG1cSuF2YuaJO44CDlaWFFVJeJxwFULbeW2ermtZJqqZ+iNGbtZ
6tbSYjLcvmPZwV5OMEcqnbNvJOpdUlyPc2/rrbgV83mXFGvm+jZI5PgeQaI0q5wrn5XLGhWC2cM0
sq7rn3ojvwNXlqY9+Q5EVdiqDNM/jIaaSBriGI/vvXZ2lc5S4n1/ua1HCKO2qG7EK47f6x96UYis
/TaQ2IiGBqW6GEcqtGUg+v8+kCA8xAoyR93p+q4D1TPTO/gNPvc0peDBBmpPnPCQHRVQsqHxJjvx
pvGo9kRxWKuWOlg6bpZu6k/tttxfn8uddKM/l163Uy3lPd5UboPWxCanwRJefK0M6k9yXTTtMJ2w
0nv9efW5BlZ9Kz0RFZ1vaV8mPuLcpXXdtEgFvstPlETAyT4OgRHW9Ko6a+rN8gME5+U0wbBj2Vzb
yIjqlX0dAsxyTKOApGDSSrPrh9QfT3HMCSQKn3Q7NazZrd+unuq3knt+aRqreYwPye3kT6WPGkNz
aAKhtS5u2Vhi8PdbVvr9lv11phf1EIRxFmUu9Lx/P9OrVMwmOTWaE93xfXUj4yt/zEPGl40Ur7d2
GKYUFgVbtAZ7FTTUHmtf/WF6+s5mWS73bzvxrf0mokyALJXYnvKv9fvqKf807vWtfKwPRWn9/Xj1
32/cP473e+0ySuUIwhLHCwKb9eWT2OpdvwVjUU/cPnY7bCT0FQ+r2J4uTiS7q9Q83wB0PhC0GhqG
oRRjzjqdbStVkTqxz7OtwXMqrZaWHe83VTtxZ/8dAqZLvS04s5HSlHrWs/m5e0MbpXjp9/pBPq0+
lZfuAOY4fcS0rLpPPxL46pq9GNMT+mXmfFc9FC/C03qfsnBvzzN0KqtcUAzepHhq5YzPfz8531Gq
v64DpifoezO3LXJJvw+GZr4M0UrQmhMJvTRZdIIHsBnPURC/tG/SDZr3d+MbDQ0Kc05tz+H5tX9V
iWF2wpv6ZnzgsNdXP8y0yu+dxX8uGKKoqABhjECH+vs+GU2fzBC3T08vh7fDCoZqG1BtvVmZb+ky
M5icFnM070g3zdjJ7OXBzEubdTRXDt3UfejQHQ1fzz7dT8HMTFqliYPQlA1Q3frnMfiFtQpu/346
taVl/r/l8M9d/zask7gVkOwqmpNiYvXIgyKeLVhUyilDEyGZorm0y4j8faYVjynBBKRvfjK58MBW
i4duVvyjUGR2NmGdKfNMbsXeMtjeHx+32/3znvDRgrlqG/ZHZ37oDpyBgOK/hSD7hvKY+f8efz88
5AL/6/ggaSyyWjTPv7uVEmkAA11NzSlnCisDADblOcgGb66d6rIr1ZtMwZ1ic522/YaCrYfkAB7Z
XCndXlkr65+vkY3P511k9z4BOHfSPbrVv6qTPM0LSUxuhMzUbd1W9ob1z0OzUgtjIB4y9gRn83ky
j8ejH4av7zfeYxgm/Ogfv25vc/Ph4ePrYzK/jvehZIb3YXjkydj9+uIt/v2+Yny8hvvlHfzii8KN
STbrw0HwP87WV+TEx9hObWT0lv+WRxIuX2m3JM5kLiENKCKLvpRJkGgtKwVtSQYZdfjwvrTvyV6s
X+PsfngsrK/U/RrMj9sPzT5bnX9m+EGRMIvd6oZtg662I/aAhcxiHuD6ERw4ir1cv8ub+LGAKnLY
k4dLGcjtHt3vv19RfVlWfx+wxIdrGSUpuEjw4r8tu0kTlXWvnNvjHNtXe5adVLMNfMDKTXQBP+rN
yANdHPniZK0TSwjK3Aorp2pxoLBr4gAyzN7SejPrrRwlDYr91ko+QPKsFXuFUHljZSuKEs6qcvrI
riKSPsoA7gQXHJQf5Ys7enJKtrQHLiscty2E/C+Zq/amjExDgzqvOacgnZxiL19tRbNrnFFEG2ve
yUkuSDYCOnbUhmFkXyhlw8N8hxpPPYxcRMLIAkcxklv8bx5hZpA8IeZbWJXouh+N8UPYZPweNi33
/nIq8aYRkdej4LSsQ/8KhaPhvE5ysW2PvWGy0KDwoVOX+8xw8+hMdSnp4x6CeAmRyAU7AfwUGVaG
pSV0DGxhRvuRCNCh8NsyzHsLEZcKPXccsWj3duBvLGyZ0KeUOhvRJ1oEdAs6RAI5Snpk2DnXTqw7
6Qp6P/A8E/0d40v5WiE1YkUpoHoTl1IY04jniogCvYifpP8jwCnmTFTxessY7ZTTAyeDvuLZ1Hvk
0IngTYr2/WIpYiGSvFQH3uU3FGXwjRs5JN1sycRGc+nWVMs9k3KJ5R/O7Hqpbv45SP93Zpfn/3Vm
1aKO66QQ2iOyLw/nj/k0fSqPFXMg6kPsPsnuAN7QTB41DL/N/iF9bj7iJ1bdGkllM3rROsR9YISb
V688RG/So3H6+230S6Tzb3v4LaMT16NyjTKxPWKSgpc2RmdpalUXZGmsGQHOi9WiQgZQAM7VxaI0
51aRWZyW9tkDZhOInNHfaZE458SKyyVVBzqHSrTVXkZwabTnIYGosP/M1ReWqOYkYbVJ/wO0JBYX
Fl2H8oPLWz7Xz+nT+j59p+MWteaF0EXk9jNbRkuCNDQUGJNuy5jZ0U/6yf8RwP8+/Jel8V8XKZ6N
lhVDKE8A3CeKM1by3N1ThJHeBUhwrMHvORhLWgYvwPRI/H/AHf/KaP+4BIulg6pj7cCf37fftXKh
R2PfHc+x0/NXZPZxqsQ2aJFSgiuog1M1xOrGvHKD4GUO74mGQGHCxSP2b882XTpOdXTQvLIHDMh0
Tx3kJrMoRYiKBR1iZNoarLS0m+mHIa4sZ+cve298m4fXdVfNolp1R/Vl1S2wMuIxNqetbcQJ79JN
J7k0IsqR0q4p5lYTo9WIXrA1dLYyo8kHfRThIhsysIay0Itm9V9XX78ZAZlAx/PXn4XTgPxAzP+V
kXClyYcRE0Mitypm3BxFETO77zaSjuSeNWbe+qcm6y97rr8d4bfrE3VGBMq9ao/xV4OMAlGmbHF5
8K1IIjTwzGtvsaIsGEQq1/1yQ+C1iEYYWAMpt8v7+ml6ur7GkknfHABivQXaWSGlAb4k9ed7VXL0
t0i0RtWi7pbE1vqnuFT+z2sEVJohhjUYKpW/jzDjshqUSSvaI2Ka4ACQMwfTUF8gJLpjYsNM4C+j
TcUlh1IE3c978amxpCDdCc/yx0TENkN0BC1g1uQHZ1jrZsxAo27JkZzBkFrnGTSENTFdfzEFo1cd
PaKwtoiiI7ez+iHO/obg+78L1v+OR/8G6lDzayt208S0yhzDWizZioQLhYniZVdbF+5g1GHYO4Ab
V7tT3EKiUb/cTFpqphQSqRYvOAgLSAUqw/qvbwbYoV9IOkAgAsIpA12XTKa/VW5Nij2KgEWB0doQ
J6rxnbuRruciKt/DaGVJIWNKXkidtbWJSDlgcVqcVErLD8g5BoGWEIBZYBIEgdCUZpv7w9VOHpYE
HcDHBZ8vC0F/GXgDNjK0Ld4rWHSMFxAfZAygSNDtBYlCmb9dJkJJtJoagyxrItRDxlFCmc6CDJqU
yz1x/YVZaKEsKD8kpNAI/rzZMXFCzVAWVFY1/dt6loKLTutBz45CHtJ1YUkoiYJqJ02CxAhLYzvE
xyj3+uGmQc5RYO1/5DVIQ3e1Ow97HFHR2tHHXa86UbVp0ietDQqKBahowO56IMwYAYiIuGhZ6pp+
Dd7E5pS66HDombcgVVi5Z9NAeQb5PC4IWpk2MkFc3PO7kbpau9fmO+Xt3G66nObB3dVwz7CJuAKN
i5jdCszYXbcfPGxXw+qY9ofkOOU2S3GFc8nZWe37MogGX5RfBQPvRVNfmR0zP00DVCSb3uLiNicQ
wlIXCuBQiDpACTJIJKrm/tjfdceYmRai5FdVArohNJdu6s5ZK8/ZcCcjcpHbCdosFMvgyzpRBgvZ
igy3GANRuzHigIltmKFd7YQ61FdWm3u1wdH7ehkMFb4Hj2tpowz4vJlpY2HPgBQZiA4t34OUN8gm
XwhwLgyTiDvWKQVM5Kw1naV+h1yUkLplfri2drx6SghJT/1Pnva/cNffZkqGB3Z6wuLx/AfYqo+y
HKPSdX6snbeZpO+TsMp8j0k1kBS1fzLQ+LPwpivIlQk0QXE3w9X+91kNAkjexQJwH7xxaEkcWu98
r/3QbkWE9b+GPE6cVBTRrkVA7PetCGJ1XaFvnR0RxML2CC9l1RFEv8fnYXTFZD9ku1bYFpgE0vLB
3+UZMhMZRZaYoAyYgaKLXY9OBS5otdOQvqVuUjFPbEWqcHLY1SZi59PF1x+U0uyfRljWn9IDfRmx
c7VsmyMyC7GdFaZ1r7I1nhj7HSTri4tqLMsMiyrDFJQZLVnM5Cofe4wB2nnqMpyzAsdrMx8cfLLk
kpnHSt6YqNWzpYECKMy+8dbNUVSC3FEY2LlH0SjTb5nOus5J5mUZi4UQYdLsBsu+aXDU5+kjT1iH
HWF6xBRBhVhvrdrtVdugnVZS7a08RiCjWN63axM614KxYaW0yxPD/MqdpdvxSyZZ+b0GS+BeWJtr
nHqYsyuzXju94FSVNSj+OPqgrKa75guWxDybpeSoqnPuD0RQJJV2o+wHLN61m4unfUVM0VFAS6RS
TxcccHnnQIGBCVoy4R9Mmq1TlByYgBxMFLTPrHZlzN5W5CQ++gXZ6PSG05C7yYGwsq61e7k6HTmB
6rGO0Rxvh11hbHsQP+VdrHpafpODosn3TeoKQFSHH1Y38c8y5zKu//+I+172G87yOS+kMTvK9+UL
Fc7bekcz0BlO8mNymx9X6582uMzaf9y2/9rgt/xvjka5HyQ1O06e9t4HIAhuMwDp9AcSv7g9/0Cf
lv8j3UR6RltI0rIsqt9pMPkUVyW13O5UbR86Rzm2qdkmzry93JWFPeyFnSybjbcUymhJDCb9+G0N
JDe9EV+jp9XX/Do6V/OZpuPdeb/+SjZAaF9WWNjvive/J0d/xE2QBBalKJJi4Hkwd77V89RVt4qT
a9ScMLy4qa31RvRroJKdd7ZxjgSjLJixXXiJTyfWourgR3a7EW6uzjrsQccuGPDB77ZjCHkw6HdJ
oN4qh/kg7CcfUNEPWNfvE9X3nf02UcmdNKhyJo137SpUeksiu5zGpwaIn/waReUPg0b9Hgp829z3
GCxvsmT4VZyGgwQXO/vIbjJv2Ey35dVcQuMP4wyDQjPMtT15o2FqT0ZgPOt3mUdDJJNgjZvya/Ks
I/1rNq/zUfkwtom1frzcV5t5XzzKp/JJOlFaP6AKeOJgNIdAaEu23Lg63QbzepeBTl0q1vMDh8do
FfCGSewlZCAKT3EMsuqb0v/7mBC/F+W/H/e3m6WLprirz8J4Fw2HK3I3nG2gSZK8tmJBpUKzGzQI
3JR2fkgTReOPKB6PL6J3eUGIKVjvfrvA/SDPZa5X8DEgE+i71WH9pDyNkomASplaWmdRy7pgJEU5
C9rsr688dY6WF5CyoN4XEZrfrYlZwccgIRiZs7S8EGJdM1uyDufOUpA1AbaKsUxHkLkkCaQ6OtsD
d3JFMdwiSQW7eKY6gRIkFrXM4OpWnuw+s1vRBWkDNnZNFZBCorTgmflK37ACnUuYTQ1sIhm1YhSD
aAHKDjhUo7OYqGPCb4Le1MqIgmM30e4MyU4amx9JsdBe4bDob+hAf/bNPoe1U3v9Rttrd6m33hm7
6QC84/IkUT3DJptVFL1dCtm7OUSpAKsryMQgLo9kyoNBp8AaRDvvQGHaUULWGYNwEG28ZEsg1JRJ
DWjhJGim8Zp8VV/De/EwudUXvDhpQYQABLXz3kLGPea0SnYn2Slkl6uNMdGFvU4tBiVqDQpcQtKr
xK5eeZ8Ue6gOVLPFCxvJFAfSL+JDTG5RKKCYZlEnwQyVcczLVOA35PFkxMCcgbgkTiOzyplXasyN
Da0UR1qJFUxF2QbWnUlL5mCA6f9htH+/ydXfh9yvrsG/SiOVXFWXpmnFI0KEwCJNqtvRNjrU2NbK
P0wovwq2v61C37b1LZwz2nzdpUIjHmltqRqHbDUXRAAcerlneSkqxiBzwdXrLrLL2AtS91iDbou9
ZHZy3U9aF3SGqDtAGUmNsHNlUP793v9z5dIF6jQQ8FgP0E79vh7glSthaJkCmcnCdtrPx6khwEuD
WvQWVFfsRJNfIoISMRhcdTf09ygoZMEo2Qzdeldtetapbk3v9466aLVDPDSNdtfrW3Z169ElraZB
u/7oL97A5xpmd0rdOvmhck5r4/t6D4BQotZLREsBXf1ubiTpfdGfa30+5jmLfJDNbiZtBe7x0Tln
dqFaoM/iCFEiD37AmYr22Y4iZ6JcB773/goZrAuRA2E+OKcmNSbdkvb1bKWt26hulPuXPFD5Gu2N
9I6QVzqHBlsRbgzSr0XZ2s3jYJagR5CYW7KjbEm1owdqJRgq5dQLEWoFCsbsQUY/OWD/hGXGg1Yq
Po+0Wal+Adv28GVqPWXlro7NYm5hrZ76QANrhpECAEKTuqVWOWgrCE8ldeE95UnxbQ60d8FpDwUA
p50+eXXvdLuxtahQ4c2cnveCDG5LuashKOkurc3iCJUjcad7ZZtTZkbekSbVfb5pF8dT51yZF82V
ZqetzBx/rp2yrXHgPWok9kv550qvJTXjGwo/3OXQRsev5hrEjSNLlnLXrakU2Pn9J3fTsXyJwfQU
7+e1k1+3Kv5h3PjgzDOX0Jz0JgM+kJmLtNoyq2JJZWleJ5pg16o7wDIi+FTOyoXFdanCzExdoUx3
gX0GvbfL3yiHMIVn22kKVqmNDgEfMq4eVCLZJJTXPqUngPGVr5P8mtQJc2s41Kfa5ZvYABf8jLM7
8KTUFF8T6r4HxipzV8qFkyw9dwFDJg/rWzzf533FDg8WtMOdNHpgOqMBfLwZj14HfpHV4F2tzEim
BAOXsKFc6YzRkr5cH8vLoV36aeVOA0QPii4kVYLHm8T7obArUOMiYYM1P4qYFhD0g2d/YN0Ya9xJ
LU7EByMnW9v0vdPO7jJzQHhoj8hZuhuojPQ32YE3b8rRx0VZFPZUsmnlpOgRm91D+4QOvgAQ3iVv
0a35fbWwoEYT9XVnKQk5yU2Eu/jbuDm/jV9CoO2jFW0SlkMbswDsy+WvsrujCy2H5YYhK88B4qnK
Uw2z/Hlt+JovMTJ9qhdj+zi35jsRDc+N10NEa6A0CwSekVFbRv74dP7QxyX0bZDvr2z5k3bKjCni
UqyjJQuBDoyvO40m+Obxg6lFhrVhsZb/H8LOrDtRLYjCv4i1ZMZXmQTHGGOGF5eJEURAQeZff7+T
fulO97pZnZubGIXDGerUqdp7V3sauYMV0Nkb7I9vTjrHpOmsl1KZMPaZc2eD3bZEzXzzkQU9fEAd
lzg4vxg0x/D1xKeUXA48tN5xEKidZlsg2Mdsoce8pHbPPat7Ej0o9fR2GnRv5FwCyvAkJGlGNp7v
M2prTyUw6ifmVoR22ZQasVfwn7OzD+lJucyA2BrB5a2ObIoiXmYM1thrifjIAdAiS96eCbGOwrsl
/BWtWHbHAVrJxZUhG8D7eOnuTg2dlWAPi0K/QVocBb1OrkL8MsjumX0RScJ0rs9JsjTPUYTALRVd
fOuxyYmBTHrng335iuYau68DwpOF0M/B/oFIZANJEBxm82Ye5yFTRzNYm2efCFE66/z8cwCoCP/R
69Z949TPhmcg+08B84niWaQtVtI5FJK6+4nuw+0yV6BiVG1iLS/vdNxrroVWzI38kXOu3HSXH2gb
bkrj9nMaVSEIg+EitjPVe1vxPtIlREVlGe/wLi/r5AB460YltbD7bGU77fAh3GuFzzJJpzgGl5fm
KckmrTPQKI5PljA+6QYkpC/Mu8Ot8ZfJUI5ejJcLTEpyMJiuDSS9N/PU+chlRPb4k7qZKu4WEPnD
JfNoPbk2rQYti/hSjYYDwFuBzt0/pkvYjhXcrgl4S2EKhtMIPx8xqpC2j/0Km3QDT2kPu3bvNSRY
iTMcrqDjATJFgorVBcNbCRx1Y3l1NKO0HnJ3iuRcI0c+dB0atjP95mHlsDKE1xCZmlxeiLs1hbdv
cKZ86nEOO67WIEiY+/W2LqbK2CcGQP6sf4Sjw5f+mVF8kzKB06p1z4UjkRQni33zCaJJ11nDrvZG
1jGdEXjFXgvaS1jl/mRdzz/u8+p0Pl5X9bNFtk5yBnPOcV9lfVEp7rJkGpDowJjdZxVnH7q+c1WZ
+uBTpXfipzHnla80IwVrpDXpW2V4lYggTzLLi7oVJDh82wVxCiADyMlfnPtKudvX5y5xpeD6vocU
qgV1vaTOBwVY/LzzzUBu3IqCp7WD5ImOjSDBc7V1AtSDD/D5lroqJ6b7rOzCko/9pPTxvfigTobq
D89BRBJ+8wf1WDarblxIjxwiRlCnpxklYkjFlhQ/JcaK8SdYQ9ER601kgX6KjPzLbzFNAJRj/C8w
ft8SMUOqju5jCqE+trYMbsYEMcP+4Jg/uHl/Z22BnwrVYCFwOh6THP/zKc+JqhkZ9aseOas4ydGC
Bp7PG48SThMRAkg9AHygOkCbOy3/Ro7hSb4CBE2Z9JP0i+iahj9FO79qBf3pH4tWoewDm4bI+1cm
97e+r67ZPmnUYfRkvaVU1n4774SyA7S/oHvP5uMlJMSlvtl71YgFCDct7KIJvGT3PqdJa8mJoKdM
6vfLs3xUNv/vGH9XamNe/Nm2b767rt1glXFyfSJhjVOZHRBO2kG8v0zwXALFvb8VdrS4fqADk9jG
fPx2987E+ex8qjUzatEgZJgFko/hyl14y3f7dvXuIOIBideeULT4//Z+r/z+V3u/JS3l+3V8vSZf
M+m6G9ljRjZ3ttHk4/nA3giPEM9zcvz/m6p/xb2+ddK36ZsqeqXLJTft/du8DKgSxAS2HKyrrdlI
vNjAHFBw4GA5bRBMsBwDFBU7GjAeeORv+lb/YaL/Fcv4Pmzf4lvxpUPeq6BFAFbfGS63msgE61U3
/SFzpPzj2YHpoEoFNc/StO9LajySWuoi6XA4PbK0jjrVp8MUQEeYLKl+5iCraYOXa5wQu/xD4EQR
k+/bwqFUOSGTMXVsZO27lGZ7uVmyMpC/1cciMlUArcGhe7LWCam6V+lQfEiH/li/cORvX7R58SwB
ftRwnIhAkzp/rX9i+yl/GzKyIMg6w0qnqiKFK/80MFrXmINGQZLHLJneYNNz2oVVzZmnITHrEtJJ
j3uK41HsQWyn6QkxQ6MmmDFeXINkabyAY7y8sn+xb5VLYm7XHybG35AE688GfpsYWayjh6jRZVR2
o/74QoeEDhsFcAggn7t7h2L7Qaq4XSiB/BafRvIkISVMsXKqEBpTSqXz8/lM4IliIdRUFbGXVrXx
uBBhdgAXw4S+oOfAKeHHbL1o2l+j/Vvfir7/zUxaRVEp3dXMtwl+8YJqBrNkfpuPP5Rd/KK+q179
cA61YLwpPoFVNOjeo+ryqj2aD8mG7myJUK10sMSdXzxeOEiQykBvdXN/B5evbv/fIozFdvk/bTW/
5bETNTFzLS/IY/d4/cMHEDaccYJmVAtrNBf8WnSZ1tBoEdVBSU7y0tQD6SbYLLCiVkPvJVZQtyLF
wdiI+mE1cCJHaZ0b2fzWuUhuVYq/jjmApjYqmtndE+9JJ2xjMzG9KOU5gdoDsgRfjQS/njq8Eh/A
916aiRreBOJBfPFDYyGc6ZLz5498wXYDZmxHQHosEVWrEVeSHQ18gQqaAPqAfVYcIlp8cSqtCWER
liWGSBoe1UNCbJmg1BAtE/jjn7IM8j98FeawhjwdvABUSr/SLL9NhLui3DVJ21ePEmyxNwFtYzc6
WbGIlHLKYqcCnD+wghQKelO/kAjyFPPA3B69NR9gJJTTaCdijwdoivkXoA10B2fypEA13lElW2ld
zgej2onHXs1ZaXA2le7vyVS/W6BtDE4iIeLRYAYGGaQOZSE8yPRNg9qZw+asliJWWaP+SL0X02bV
5AAwhIyBo5APgRpF6npwo7Mrd4RCJ7dNZDdQtEn4GpMbQE5S3nY8kw2qp03aI27vF4xQAnzyYVK0
A6WwjryhDcQN5jXHBSodoPcBihtHwIS6frxg6wGRSiKWS0BPh8l9VEbcxJETt5NEcLd9+P85rwjb
9tecJ3SG5cNnIAf05/oszWJICumaPbbhMAdCJj0XTwkYJxr5Sarxs31N30dbSMwPgB36d/3IUQ4F
FcO7PqoBSiPdD77AVzrtW4NUWbOES4X0qP49kVHU0IDa/T3Z3g8Q1e3GG08GoK2WK7DPppe5Deeb
m0ui1Rmc9001HXyAhQjrXOe6Td1EcPT3VyDPASEMf4TAU22fSHhPJVCxhGEcFNBgI1g/7Kj6P/rx
92Z/Z4x3lzQdd32abCuv80y0U+4h+JNJgyJS66PZ/Qu2bYOrmERTCtg9dM4vBPrnGlR2QPzRq18K
R3c/z2+tJy1k+wnL7XEIdLXJM/Nlwn5knz3VPvTPYIenP5XgRsr376mg0uHsyyKoCm//z6kwqkej
uEgk8QiV19s7YB2ukDpCYQW/dmRfXcsmjuHeQ6HB1HlaSEQr2IM91rwHAUA+CxA5EkhCAerUE00g
Y83GLpEzzJ7OD+rz4FkO8AzbCIwgWpAtWFoBsHUXTYMQpFk4hNncWl3npi8hHYSoCJgzHdEiZQWc
ADLYZX2fNy7h+KnqlnbhVagRjV+lgOJMqOZoG3odYPTpTBJw78YLy73+kNT7wqX/NTt/66Nv6aY4
SZryomjJtkEQq5kFA6NpTuqHwVNcFOomBEdDuPtB4Sde9LCpvZaQhNAxInGwnxyIoIddN3kEBb7+
SXFbFl7yX20zIFyRqxYw7G9ef8c+a5Sjy2XbeeOV+grb43RbJ44CnsBE76t00wmxlGL9/xYEJtc/
72tRrw4Gn0xK7M95U0uZHClF3j0iXQvYepcT2/DJL5JHnmuhonoE28kdD7O3JABvh2ufe4QGZee2
snxCtaC+d/hbDzKhpAHNhEm7AZk9IU3JtAP4vdI+iws+qvyee+p7/Kg/jxYydAf4T64561k6iyG4
L4x16pXrwjbVaTOjaN0SgAVwcwfSCQwCwiAzHHoIEOR/RET4+kTpE4wKRLD4YqfGAjYFWwTMbsMm
ukVMUJ8RU4x6YlqoYLH/eEYyHzJo+U4UJM+w8FTLS0eT+lV/GE6XoAVth1P2BDq1JNo0uq6aU7Ij
2YV8FQUIePLeo7xxCq4YTHWbgay8BzrJh0n8OSK4cJ1KN+RaPbRSi+dGSDvf1em4cpQN+iSyini7
3c6gs7dutKoRDHZ31thpUaPWqQ88SZjx11UxO6JCXWMCV+VTsihmJhJjuhMhooZNAqyJRMwndUn0
tS5Nyk+UVNGDKqb4VD2gJudC8gBkaxiHpgPK+YeJ8heQwqJWgMm5c4yCP2ePb/OzbNUKpT81J33f
zTV3QCPtmWJHgqtip4v+h1yZbP3DrdfheLKtUd0adcpvp8rOuhcqGqcEWG3AIp6MbJ3MbjKe9Ax7
uoZ9xXp1W/41DtFDF965F6HLJ/7bnypO81UQzTSCG/IccBuW3IQYaHomAV8owg/3SYYinum9vb/f
J6t3mSQDZbztT0Efwi5wiL1PUFHmXTd09Sim7KzXH+nk+fW1dw4oBfCPFIRLuSpcLgKN7F55iAgU
vJTBRy9thvz5F0UJuTwaobJhDJPP9cd6/rp8Cg9EGp3UrWzFQdRqo9ogjuCERLBDLmw8HRsdYBsb
KoowzLktdNuod+FeHWbt1PL4h/+HphNl9ogbQzjzdNqR8jYhk8a1FgCbMVpC2C0LOndEZKWCqELR
aBtuimCnEMXwBOvk/yeK9g8/nIFDoBv9FbjAX7i231xFvehQfi6bMwN3XuovfeoOIM7xTT5Ifg/J
vNiNX9rNnXgblPPYi3fJs76QQ5YadQvxnBcKS++G6PUYALZ9Y4o9KhkRwsloChqvfS5wNxGZnRTK
9PxjeS39H2ZYgMc1lcluEhoTT/db6++JfLno+1v3mDSPZ/2lVI/j5C3CUSoJgxrDm1a95/cgiTc5
KNmxdLhz6kEtdax/Nmh975vaNtDZHkW4/flK6VaKNovK2Vma3+4vaDKMpKWpPo2k2O3Mt6zfKqA8
8aRVr2rXVvRYtZ+dtVXrT72cSe1cjVf1edef15a1s1QqwYRqQn29IIqm6Y2curk1+007vFRNBAcA
STlz3XaL0liVN8DHIUUF9ca7fN6Mtwvo/26uFo86tqchu4o9I+04a/ebRFtI2TIG6FFOz/HhrJ2s
j8zYoPSqjxYVeK/kbQQ1SvISaX7NV6n8oN83avIM6jYFlqyHbf9cpc/J4BpSqJUP7fAoN/MzNreu
Z/kotBBpjGeUYTnnhAuCNp6b5+loH6gA9pqw08JbLt5j6NMsXSXpOr1ttMGxtMBsSDVN41DpvxTI
5Pc0I2OH1EzMow6kfGAM5dqy2W+oeilLflMv5GyTRNP+5krq842a7ncC0cBiF+eenMd8r/ry9cm6
PivG6/9P+n/FE3XiqIoOjtfinPQtCHErS92MTBxI4Wzh6yMeKzsxirIyYCY8YO+GVCN1F0IQDbiX
Z0cQ+1BwcnP7aCwah0TtJPN+Wov/itb80axvoYdWLpIyibNkSzkbXxARexdteRs8qRKUaIyiGrRE
ngcTk9rq5PUJjRPnp8DYP7AIik6dWCI0igUxSvm2pFKiSOb9TCNuL9FU8DgVm1MAMWdB4KRehLse
Jngezg1WnTUhZpja+go5jR+cfGUkXOBvLtYfDRFb3G9r+2ak1b684P5lJyXsvMJt7Xu4f5C9bEm8
0L27g4df77dhCadSmcbuA0VicJRxEd3LEvTzapjGHo4/RwCqsoAQQecLuRpkSR1qYvmqcLW98wZ5
3hDRczubUF4jIGwj/k1jBzqK/XG1CyiNZ5eCq2t2Lc/yyQWu0Y1dNDNKo+Fq1airjm3AC+i1fmqc
mzhPenAG6K0YF5ygJi5R7F3QKEUYiOh5RqiR6kY+3Dz/bMN64yBSOCKervO7aVdutm3n1dRwAMWg
Zsqu4ByA+dsqee9O9PxyDJ5CSJKmO0LwyAnveqd24C4gaLRNXLYSj4uhIIIA4uTindl2qI9CJ2Qe
BsI2HbIk6LRQ5H1S2zfneHFOumO5p0fyxvwTMckIzU4A1kw2WJZTJAGD/1+CEE9/GF5xQvp9eCmv
bbRy1z3mhG8q/wbkKAH6U6C2q+3OxZpAza3c3nRwB7dlMohXjYiqnps7R/cuoyLlgyStIiVQ90Fj
BCWZ1WypD3MqPUjPWTdNtSc4jEK7D4g4vla3pdjXzQrVfGGiamMEaUnZ0UV/Dvkouem0dGUsIFGb
8Nqjcb+8xXP0yrHQFwpkxK8myhDlsyy7F+RMhKrkWF2NQFCU89ykmha4/TUAp0Z5IPhzqV6GkzVa
m9cZ6CfVfKkOSbFu9ktqJrVkyy9Prk5KW0Ix72mgrESxvAyPEMe1C/r3L/3lSR+tkPNvOgQFH6/D
853QrLw05UArGra2jTysDJwQIxgPoQRaPyXrtTDvb5F6QJGv1Rdx8lEnWwNxIdmt0e+2ttd0QfTD
iF4viM1GACRme9mlglXM0ib2VVy2PWSk64YyHF27FWm7G/UyAWw9Eh0Z3X+QEviyIv+3uL/5p9bl
cr0ll0icf3twKO9a2NsnFtkqs6m06l/sxn3FBUI19ebH7viHIK/5r8lnoFqhCmA7AfJvG8BZk/fU
cdD6R31VvkKZkKEj4BrjpoFuiIG9tB7f68VlAXsLEmz5XJBp3lHErMSN3IDaIBP53KKhSBXPKdXD
GmrWo4DJsh8olroYlqrPwO4VIaAD86Hrw/q5ekIWndwuIPNUCS9ol64NbvXQLZIH4+pcOZdN97PU
AGLSvl/ekzFBraBE1jgXwfhC82Np2sde8qSpqx9W4z+Olfpv/TH+dtTuamuUy90o3oLikL34tV1k
SMoT3okPneFUu2GRfsaL4ch2/mNmFQbNP0yBgYzBWBxWDCRM/jQFg5pZWtoyBUd+HhhhRIlghwMA
e0/vVs4bcEacc6FJP+Ek4xg+gGc2A/62paq20+oIqQNnnylTIhROilq2tBrYGXLOghhogWAZO5B0
l3dOJhn71ZkYF6JSPkw8G6kRDiKm1wXIjfjXMPa0ALwGBwiCvuBtdbeasgH4MKb9aJ1Cq05m6vvo
aewpEFURoMbkuyNXoDLRuJ1K71o3VTmA8PdDs6p36DMkayEmAG3Ub7z3DeQ4PhHbe+SlS5eqxWTB
ogkCHg3BJ0OeXEmvaoTdKqTEKcz+0HuUcppTofAeoNAT88Z42u3yB+opwxd9tMAxyIh5KZ7sqrbq
xjNi0iEMjSnCXbP0IVvdFskbUFbOPHEYuyi1h8NT42vTyyPl4/zuafiUAsI6qwT9UW2aOdWC9z2M
1xBRqS3lIa64oXKyg+v5Axr+n64GsS+OqiplTCh39ee4N/n42miKHG+JfInQtAnva7NdFE89sQMX
RobxmklIVzeujd2jvmCAko3OUKZsg89W+YPLwcL/m4AgRJFkQ9XJT4lyMt+8n+qqqhyIrPTxjiDQ
mIyOEyOmQwESB+TQPXMVQme4EEisG45aBG0yBf24T8JG8tp8KXVL/nR7AQdepw5laPqJGjkaMmaI
mV28nhCp5lWaSwBeljzSHDASm3KqWj56YiQnYCE3Xl96jQfsj7yYhZ9ALAN0MmexL3RyRlwcvSQS
B82kQ7UTaQVAJrGfnuH7h/vBNaNZBy+88ePaNRtfb3x+tiynzqn4Mq3uDhwegEQXa3bDqxkHEhOc
uG7mjbLnGC0xVDuyMBlPq9gfgzVXwzz2r1kI4g/Bwx4JcrAzlsORHXoVwUqijLm7H01v1TRfNxpD
6PAFFlIa+20qXj5nYV1TdHqK+gCqhqo1zQwvzeguFzJixTSvXAQOk8YvDA+u0K8PlrE/kBs+29YA
4dSXyE9EFJJXHBQpY9UR9TNL27QoAeKAPqQSK/y5IhJ0bVCQDdwViPgy+SubSo+p6bfnUJ8bn8nH
aMEfs9TJR/Ps5u8RPLhNkRdsoZvA1MfYA9q7RrZZTaRqEqUIizpp60UmiC1ba13rapP8gPWXjiiz
4fQdSryuAdIGyC2xIhxKyYb0D7pNJ8X0zjX2FzdqHPHH1NXwsmpH0dEcEj/zw0h3+OGSulwGhjAm
ZYRQMJI+cHP2HnDREjaPQlE/J+f8n7q8zuX1mYQYJVIioMjGbqy65k38DCI/3Xv8mo3dm2K3gw9+
LCo85LhHxfwKFIL7dK7xKROfL0Dr2jmbU+JBYI5fAPPRG/cU6CsBukDWp6UM69XFqUo/bqWbfJD+
YZuMYX0UU7QimNSNUwFBuTnPqddMo0+DCgoU2gGv56dN6I0AyVd21Af6SIgf7LvA4vGKzZ0RiZxm
jTCy9TmmfiJqjS6K3tLzBQ2Owb/RNFpZTMx2We/nGVGb3tYlCH0TBpwAhdQCiGWUxPAmom2go9X6
UTlPq9ItXyUrbBQxH5IXq4KmBp7d5VnG+rQduTVaTleXlFbbUDdECSr0xiXf+qyAzAKv6xDzDQZE
J7lWtchIF6mLm/xcUW8QrpvhXnrHOlOby4mSRfdFhjPIJsbLXl6ds6lx9UsD3R/I59iHiWHNzGJV
jqdJNofsyWqUCaf3T1QvxpzAo7sjrhHkFK9Bo9KaNZdNIy8j00NHQkrRD/ezaAVn9EKUbMSs2kbX
xzufUtbxiIGGVjst5On5/CIXqzbypH7WVIFleAOoV5bd1ZW0eVOsTCrsFTPeOcaJnKgN9Yqn1w3L
aq/4IzlIzVXUOyML9r96pv5LO3xo/JJG6E1IT5d9uhkuut3HD5olvSVqh6SsewGCfpbyaUNAeX/X
pmKxWqWby+VOvT/s1Qc4sbS6myfaZ68RtjWztxErFlEQTmybLH5IEgBp6v7QZPO6WJtoIfS39kXv
ZzTyrD6M7xQnl7PJ+G6X3eNN3+X92c82kgnW6jUl+mDYreQa1JVAHAwXrO3dUXe4ghpInaR8KGpE
N6SR3cF5lm8wqWoHrGtO5sOcXRuIhXZ1RGKvZ2lULuJjgLo6ivvdsSyTnqIS0rImXAk8s10Yp2hY
9eiPcWC6ntL4nelonjf7q8/oMVC9uk3HFMlFqE/CMF9IZ0LFDc/lqTo3fkSUOe1nauslx/2pP0hI
4WeCfJLjTrBPvxZL2ZMmV/5Rz/7r/3uftAEXwWuZvA0BgaAgmo5frhOQtr4CXEdE9VE3BjyukeeC
/GlH0yvxgmwpLtJxkKUC2a6YvA9ENqKpeOtAZIODEW8uA3GipzgPH+sccbE36rFzY3Gd2/o9X7+/
jcECgwqCx3PKB7ZA7ZVdRlEfLiw66/YpFa/AcAdZcxPJ9OPsaV/sFIhQ8rCku/NYmVcNsX4w7Gcg
n6cYKOCF/UFDgZ9C9JDP99c9OivADCoqtT3Io3VfrKMsMO8IEZ/i0XPOyVoKL4ZXp76qIV3aOole
2R6rRLtMka6pRwFFOdUm3CsP475HrnRKaJCzfF4urm01T/HY4gX9dQnGSr1USo5dm0L8wuhObkdR
5Q/sKccKqFOxW4HnA/E7EmjlkYu4smU67QEMeveIAEWDM5kQMJ7fDwwdxJwqAI/cNZOhcuHcD1R4
YdgBLJ0Y0Czy5MGTG0AsEXrbFClgPE6/ds0bw8UoAgJnjgBkB5F6dms2bJg9g0DmaEyQaou4zG1d
bMpmkm0K6ikhuQCLacM1zcHT9ktEyFmB+7DdQR7SQCgQes0RdJoyq2gSWzB0keqoIUx1QjQXmVbb
ANdFLBMu7bpa85gmVWX2frFTP7JltoF4UK61HZsycx6IvxT5mF5mBkmLALQQVXLWuMizaIbA2jJZ
n5fnTbYZ7e5LSEv5Ol9382LDuVEotXHy3fQ76aU+9LuSpPIZeb6XclsfEIvbWOGbTD5oW27LtbJr
D6PdbUvX1IcCVtN1c18W2IezrXoI7DsK/2fHxVdWv/IE4jW4567IIfSuOZnNgNsya1lQJDhAAuLI
a3YxIstVBvuwWIqEQrI2wnRthSMK6SAg5w3zaqt7OokFeOfrsWhMu6P/oeKNpumxP+TH5LVa3443
fkazmYHGMWK86M3+kBx5HP0MwRiEsPjiB95xE0NtwFi4iu+8ANOMV7r5PmSYeT8sM/7GH3Bd+KFl
Y/h6X/w62o3orCp4Z1WWQbXdn+rDAGWg53VuKQv13i/y1wv/53PMSahge3h2BrPC58I14aOzTVt4
hTvwV/w2bsuf4MXxKx9hXt6O/DFDNJFGK0K3g6azCvj7r2swzPzMd+llf0qO0otoQbZJGdt+d9mU
225uhVbY89plE0V0Xr/jIbo5Jp1HYur1B1KQvJQfuSMXpcHciRnFRZNjfbBO+xOLh6fihZxMD1GP
2Fe4RiOeM6ZEEtN8EJfiO022TlcswIH+s05MjPRYbqGT8+EqEDMDYYs1XRZcNylXFzJz2MDT4MBh
8Lg3XuzSOtGe+JU78UK57XfpcbRLjr9alh4ZVm5Jv+CsWiceij/8+ko+klfrDrcFURIiJeXOGBGk
5hmx5oW0HMyNGNwrayE+immN+zsaS4wt2UDJdMecCxIa1++4qEoik2yEfqplw+ca4xc9pxoRsti6
7PBAKAz3kasI7d+ISh/IIykOiCjmLaALeW3K6/Y+SVEqfd0/1KeMJ9UOykE7FKxA1h8GYITEEBju
rfVgha1fURdKeswO8brc5q85uw44EzwxeAwDcz9ZWw99aPjkBdd8iqfXY4dFSMJnzM8JFe0mMH1y
cO0QILEusZ1uWbVYY8TjIqo7cYAgzQMH/7ZiMFDAYktXYEHlLhNBsDC5Eh2J5h+DdnZvH7j9UFS4
YoP5vAe8LKxWIZY63wvL4WiBdYNlwTU4FHAB5ExYnLzfkhfZho2WAgtnBmjscwaI1zHPapyabX40
darTET0UBC3uwIVpHDIDJet6/GF+xGtaxChz7OHBqi13w0C2S3aVSeWY1EDrT+pLfOSDlQbAb0Ih
d77zdQWpxWH5eN8gFtAe8i1BCZnw6oEzCw/NckP2S/SEJm7Jh1EOu0NQzN1m8BBlQAXhOIyWWHPe
x5toByYeHlUEw1RsPg735DvzVefZJt32xlwSVt/AVxh/YH3oxr6eJ3fnuhQb995v6FRIv5SsOKBG
pe3MaesWp8uSVcReAVz77tBtNIcm8CsDwwSjsVBJ0SvjT7xh4IgNgoqHHdsYAZ6qgeR2EgtgQs0e
mrb3k611EqNQufclliMoH+u3YcvTtXA/NxcAzqpnzgDozbhF/JqseaaStX1ii5FKJ98a4W2bEPFW
N3t6nS2T5CerkBJEGDDAXMBsLGTJfJW5PrbrA6mlk/FAIbO1B+Sf92MEMLowyGDtIJk1Ft3Hd56F
HxhrKGi0DrMw3AN02DAz7IGKOeO5LvjgmceDW2RyUJ7A8+SADOMJDmmO/L1Qb6MfxNJDPIVe9spV
npD4YcgY9PFHnt/tdrTinfQhjdF1sQ/gJ9AeIHNYo41CDXhKkBW7HFuE+FGxvAVARTPqKXMzGsoY
0NCrGnI4xwwyuDAfXLb5+sBufsO6PbBYmFyXmZeuZQCLIe4bQkQvHGyh/aZgVgBkYjpV8SsmDD+A
7/nROLEaMeMMYoFU/WV6ITcIkyxz6tGKm/N09A/+DLBqiGHz+w4h4BfD3yOpzv5/oQIEliOawrMj
qjHXTrkm2szivo7tan1/MJ9birNSdXSSBlZo2GOSFVNagv33cbNxhtbiBnCmMT1fP9CzLNX0iGJQ
+lquf1kFZNTwOSose2MzqajNVIF+FQPmlIH1AOrpw3zsqMdYBT2U5l8rLhF78vgFLaJdLWo+qSwH
sILz0c6i6sAdKAuEwBRnFi/AHtbIzZOPYbUlr9nYzo/SIIwUPbA/XTfYkOpYrpnjWCcMkPSBvkgz
Z+cCy9YI+5JtgPEWEDUnDBcdyGPxPrbFdDsiN0zNrC1wfs5K7BSo/vFc1ZwgVX2gUPRcuIfzaJOv
b9sGftnX9GTDKAnJMAfZpNnfQK+fHV6sD5D8cSWg+VABa8ZEY7WoJUYVAFc3P8N82+1DWsQ6uREe
Yelt0dOKMpiPU2YgQ8TDC2eC8Ec6rzglfZkPvtP3v6YbP4v5lHCFgOnB1KWuJwcFZFvw0r6mI6uK
6VhstMP9IfWi8EbFGypVLLKdXk9AmW1xHHNtLryOWJzVICDS+Nt2BFB1bYF4PuSGizAeJ8PkyCyk
X7Gysdugaz8mdCFmPduDPm8eha8IR/+DnBmq8iBtXq2QaoKiBOAKbt7LPlTnhL+XlO4CdBxim4tw
/F6uMXn0iGe81adke6aEs7gm9Di0qZDpopdZhkw6WsCD84ORhjQE40YXDWAzxiL+xKxR591jiUOq
esSEWB7DHDcDRMpLydb0WM7xOIGKbITHzf7BiP26E40RT8LcNr8e6Ws8uQ0vslXxnb7kO68AMVUp
KQOC92sIkISlxAYkOk5l9eEWGL7GcRWiDnUlaLUwfrQRX/nXTGO57BHUxyH/egqsHLswX+wHXPtX
c7gPb+aJfs0tvvMK33/tHFhF3n/dqPNqJaMxuzwvr3j8IZsgo8+VeRsLiLFkPrNV81moz9SkFUo6
FuaeqQ/ivsUNZ3gwTNgLDCZ7Mp/iO8YC68qiuB/SY/5K6zniMIeZ1rdtcdifdG88u4blmoqTbJm5
m2+vcsBnaT+z3+Hz9BgPwLX2acgqxCBw5KFlDCGXxr7fcQoZG95knJhexVIpRP+w8+En1TgF+K0E
GakX8GWfmBsoNWCcMH0GI4C5OrtsWbjNZA30FXgxDwPOloQ30W3LV21HOJQG8ytONpkXDgntwtrF
r6XYzVnubH3EBRhG3tUejK8hofVIDonuEKPr4kyoc+lZnmOhkIWg2/gcX2I8spBeZixpJU9Ox/Kw
PADPyEXOxIUY+S872QzPvJ9feXM3T4/0js5g7BrK1159ppUDpwp7QvOzQ7TsY1taCZvPBP8yslyF
j7CKxZ5G8OAVx1ZcHBw6p0G+jvQjU4X9FxkLuggTIybswPFFzAQuRDgI04eX9OWKqHXI55kUHVGB
+7IEsSI+SfPE4yAvwzAgmUG5D4jcorm8bFK3CA+GiNHXY/G4PCi2CoUN9l9ux9ddDUX3fE0kTD6d
R9N5D2aB+A/dM/5gunADrsFV+SOv0V4mBPsEN/n1Oo/UHrr5r/viM/KDXoe8lTvyvRuLNvAi78Pg
84oC2fdLR4OrcHemK4/MDoCt5yHxSRiiLQdrt3JjJMLC25oP4c6NVymoSdpDS5iRnKjZsdB64mj0
5ebxMqOMI8jNaCPdwue4N71QSSvOc5zFuJPZwaH6+hvNSZMDw8QEQtmNv+Gq8IC4YPwqjkwB8cMv
Y8+CuB/MF14DyMn8QaykPrSHeozbItqTrhuHqDH79y1gUtMCHoIuwpiwWsSV8WgOjC4H2G6bInRM
9v7A+ZxBonYzqxISLAPw9YUVQGOLAeVD+fEyM6dY3WP+dWPmjnJQnpogOWZLjD1Pzz7IOGKjME0M
OsOHe6jO8XEv02o1ctNAOzEi7AcxFN482YxHy6v1It1e1WhGuF5OPfmjnCfrJpoxhUhXmJV7yZ1m
joMstkLo52yNObETp6tDelH0LkUgXhr0IkphujiUcM/+67AczbLwHGak2Sy/4TEkl/wBF+DTmOGz
2I8KrAa3JoR7kGHGchQm3qj4DCq2gj6u0yn+NzbEMGcsa7ovxQkkr5gLw1uoIbOXcN5IJbAiLtts
kmO0gdhx58zEJsbfMBIsSsxTEs0UyTWNjXXCRtGUahwoO/xQOgx7wmvVljth9+AoEhRaJkd28Wg/
Jli7YGce4PU3vST8yyvlooozOokLwqADexFnnP1JBk3CIUYSDp06WrLzcwcSJ8yuPHvjzcwEZiFW
/FRcfcpqiviCitpAGt7OKBdHS0laiEQJVZAKi+xniSzIByd5HNSWikf0J4LxF/7DCbdKsEzMrzNS
i3YpnIcsncrmhxEvLmJlqJT9scSabcsd6zvVZaGX2XJUjYnVSst+x2TV6nc+iCkASsPhQ1pmchCT
UaeHaTdPb16emMF0PuFLOeAFPDYaTmbJLBf77kks3/94uq/dxpkgC8BPJEA53DJKsqKz50aQk3LO
evr96H93AWNGlslms7vZrDp16pS0jqxKRfuS6xkBc+ib+m7gDWAO9+f0CkCHgRXTy/mTV3srtNRM
E8Wqs7P5RdVgPkpvHrpNWuPTIM8Ii6lU7TUHH4GUN1mozOWpEqbP7MoMFWUP+zsXbz84fm8Hy4E6
FJk9yC6yPWzG0o3WrWvn3CJQGu66+fD4PuouvIZq0Vl1o0oydQ7zJfeWf7m9nMSO/pENfhh17qn0
9kMy6mBMhbXfA6QkyH9NFLI+USwK5IUtKABhdapLFi1VFsgKM1EbHUUTzOEqPY3Cn+ZD+ccLPiA+
AsOufS6flC8i/5AvJrDwmfy4fr4qLz0UssqJdE/EyjLpOnEpvJXtMRTxWYvBZDqhYfWn9uCX6sJe
HBJZ2PeFkIjoVUhtyDN/ETg7/TubViJCN3rTKrUmPB0BlBORHQFsJWJ2CZkPSFGT3PG+L9pWa6Q2
rpEkLBQ6ikK3DEJEXYx2L5uXNe29eXT/nOejTT689SbBQGxivH2sB149TaJ9G2T17q1bJfbwqZeX
RiwGVB2fvwkZbLbh4dG6aLw3MCEUPG6vP0gspOyetrfNYNb+uaA9QaCok/EbwrqSAqsUHrOKPBCm
dtJEB5Pc4sXeriB99VpfZpavxxqsJUomEdudKzFOyaq5bnr7RMuPTOdfvKwPrW6DCeTA7LpZxvOu
U0Z7cwGF4dgw6YXj+lj/KS7T02Np9XJbRyPYZQ6F05uSHFRwedzPBDtAUk6bREJX5c1T7dgUQlqh
dl1VSZUFGIyYJa9bs4DkMVGXOmV2z7/Linof3zfN1SeNy0qLIDPnGFde6QSs+YnAxKLJJyjGzztc
BbERQGlNKoDteoxErbD5vuVt8ZQle1w/95/VEkqbCupd9heCs6SjRohFn/xMMyL+pYpGkTENKw+z
dn2ATR3terBrOj44Tm1vyOdTj99lqVUi2hxXIZUPBKqgJ+k+rPd3netvIy28ch5IW6AdXHJqZG3b
t9Z9vHmuS51UBfwv0XkmWTImalYKRojWH6lytMniWWUzmhGUOn6PoHm0R/7IItnTtegq0nmpNg8f
le6qREQhUPhr+orf9FYrK7mdf9qaZWkXGPubqLRRMC+ezaPDR13JMj6rfOJNNILS3Cj67tE9Tq3r
I6LZjd31pQezcnSQg7YPF5ewIslFfu4orPQWFzgfefRg/lkB5LwdSNUoD39NfSDgUh81N+fWuhBX
blENxPpcPfTltJ3UrWmRzqnPybhMpkA/zvb6cbOvhIc8bAKorafl6JwPjgU4RZglymF7VLN/ZT9k
9XDmPfBvHTX+ZAn5NfLX6S4+N2lyT6rhtpJqA0DhWJIiqMF4aGeEo3q8WMQrBUcLxB3ldeIZcC+z
U86fWpGe1yAIZNcgjL3Jqp/9l6S3R++AghFWeFh0j1QpPU4/188NrRhw+zZqyAFu/u+Ez6MdDiit
ZiUN9Vca3yG7g7ICyYZNEYBDqAO6jwClBJslNq9Ds0KqJJMrLDPT4HS6XI//vp/LDlElQQ8Nhq4q
Q6seSCGTw/GhVAjX2C8+a0GUnYb2ImvKAX8NZlfxI3lkXct2xJmkFWo3rrWICnbCqqcwXFzDUzko
fVYUffy/Jn2nIw5xhexDIfQnUg5SUxoOq0Snvw3V3qQaAiVdiIPP/x3seK1OSg9OqWeEbOBnKPpX
IUc8bZ6mbeeeSdcaOHSenNkIr0oL5cLDIso43lp7U5XFBNhyyW0usiM2/+r1+J4La42EzA8Sgvwb
FQP+IyHkMYHo6yxSRIGl/DRbvxI2tk9X/PuQ+2tgodID4bXsx+6/fdK+j3RPbdPMYQ6ifhoPK38R
r3PZqFgVhIhm3XqrT84znrY27aMEiwe48xSH1bKyrZabhV08KrzPcwhukSaz7xchFVaf/7sPn12n
MKHbhNUdevN4U+E3+JlcMTwyHXBn1fGs1B35V3lzvhv4r6HK8cEAySoyZEZz359+EWxM1Y7pU1yb
/QMfMiIWcamzRKG9NhHurLRZW7nT6s9quHwqjLJVuXmZJ7fupTsbHoaXl136JQUs3WPkVh5XKTXa
1RCbAFerO/u3GCLwL59OPy5XPUXoHfgceziwUs1ICAQuvH8XwzvVy/ciUsi93FwerfOMbrHPR1dj
96/WBNgudsnlZfq1fvIWPv24PVwLGkbH7/UAZk68Ldi91NTefKg8LFERkny3RjY2UNuuld3Bjlhx
VqSy1OGnvVRz8g+UliGbK1mLf9dWs3B4/c7jiS2T2fD8oHBjvOneP622lWhWKdkIgqGHD0kKhQD7
6NM7Prq33Mc6GQ28V7EWM4ryrZufhBgE5HMIWgWHC7LFOnwvhjfB8ri0xW3OJ+mq+7x47Kve0kLy
IfhTirO6u5KZagZHcZiQySDl90AqSNKLMifnaLZLFufo1s16yj7JlKckCX4fhqWH5GCe5BoQ5e2v
JevNmjLPH8rjTXv+xGJB0Nm2AFynf+vEe7uansRsqumVZvaUYFw4w2u/ta6VJgGo/bSzLD7qSbUS
VaxIpRDYpDi7jJRtyGTBWNEZXBf0EMdbGVcqOhZf1UYbodKg3jSwaUrKmUSKSb4CydCoWSSN7ERf
Xkp/pBZDv499Lr8cyYqItCMXTTviJqgnVONQwAJ6aPeSxLmtzMtZ6B2f89gyDpYp8wrvb/uRKz56
0cOTS7V+9tJfDxV8c+COQprxunVxUba1dNaI5u83UTK4JCNIte7KsLiOZtYLowefSU4ScS0pAJVm
9drM1TO2y+mx5n220ArVBPnq/drpbVONkGMMhp+Se9qmYj2O5Q7uP7Yl/1Btxmopl9vVS/9c6Wzy
bb3zF2ILXM3tx3qWspRqYAG6BLeonDFmOqdGXNlC1gNfnkvxIR9jYh1Ef2Z4O4d96KjyfTgq9JmH
qu5ofIw6UXiujxlHhsblb//204fyJEGmAX7Ti641w2M/B56QkphPGqsMfcxE1PfSwyMGZ4lLr3CC
F5Rwavi8TeqTZHpJKweVVoK9M9j02DkBYg1LC2rlabOIzqfYioBbZ9YQA7/MAeAmEaVbBc+KFeST
+ivCEv+NX1hvl8e1fDTZpkFXI/kxG90L/Kd6zwbhOMCoAeUZ0G2Q7+IQJZ8cRst2+7QdwIlnD6xi
N7raxHpzGp6pNX9fwQGEA76NkL6IkpQ6zDk+wUhikVCmKcbpkE9zC+sWnzlEBJqueYpRfQzIT60D
t0yJr3Qc5o6ZTJrb2lUjkmPTVYfN60Sm5SzaKUCTtRO5O2uq/rr9UMRJ2oy6ZR1DTX97nlHmTjT8
gvv9wbjkiG1my0oEUaNbQvucYAYidAI/oZZA5LMbh/Qyn8cX4lQAXNGXZWawK36LxcPQrbuTeuTW
Tj3ycW5t1Sw09wOGrZPNOEQZOP5skhzpGbsKx2TNiC8FJh8uL/RWbLGBKKYyirNBz8KSo079xwM1
PbUMp9s8PBYZ2vn4JuB1HGjmXI3V3hEK2T3eejTo1pJSjy1iKc+eoFIW7Hm7/dOf8ni5ziq08OrY
0etT08NEbtGNCx5iVLlZ49JIbv8u1Bqz4T5/77+NSLZOlDIgX9VDTrs+Z7Awpg9BRpIeuG9ZiwL8
jQcRxCKq0XMGAgiETRK+qfnICF0kaNXNlr1QChoP06/qa7awvajHh97JLp2Rc65RWep1sXWQ0nTO
VnoV89G6+XuijGvBQzLwUrHulutE2WOd9CCbRmv5snswX7ce2dd/J9lcEaAHZGT01x+8jQJoSckA
YUXQziQy3vP3EQYRRGkSXVt8X6d4DPjEJjljOPXQ/i6Po1f1ozj2NvNaWJUrrpFXs3MRyPSEC9W0
0Bdrb/YzxEL7kppI9R/eMnKdgSl0Lsu4Pub2TkLSdE+rZcxT3PfZA43PxXDLDEKFZJeyiopJ5paW
A5b5y7T/2IhL3cq/Rnc+LrQlFPMgSHR0SW+MkIIe2dilPfFHplO6RJttRGck3GlIZvGQXAYbImRU
t/LhQU2ukiGKClJ3CIydWuXvYvbnoxz2Szq1kTDbc7ZFqktTiN4lUBH+Fi/5GUTwNkGQ79++J62J
egDLaPt7eLcHFzs0JnPbsCB/phIU3ycQMiiJSgtkBm/JRemKdVrGniLhcWPIZlogDl+IJonXNYJV
pzqJSmklPb5WfieDPLlLKaKA7Fu8OYUEYWrVKPev+DWDacieU/QqKtzCidDPPtOHPBJlrAR+NKsW
zL15KoWHQxzvR2+ZTNTU1hYQfqU5MjkHu7kyDQ+Ee1fLxNWrOIXvx0Ja3SO0BtvfESdqaVdPZ1K1
f8t9JaWdJ33Bde4oxjf/BvepzSvRwQV2MVebt0Ud8O9L8q7FQjQXm5vGI/KuMsYFb+jnc7H/ms7E
YnZIW7K0RR9J3MDGGZLjjQaXGJqDOdNzGd2kTLnQzWafykx07lK1FD6hiMjrhiYKKI3tUlMPJ94q
Xsn/zyVuUolko2wELZDZJFUL22RMitFGnGSf6NRVZfd6WLNtSADbJ2ZlZaDJiJCIFGPAa2DMFaPG
sJSNrZJCXjrxCeCoXtshplq8he3XMvliNaXVBvChcct+iLPc0FemWcOOkVeZYzPRk1lFWijkBpSN
RwI9+6wpSqOVW7yHrEqbMg77yGrxvX9Pm/71r/iZX08Q0Yshji5kbLI5iBaYZ6vIAYZmKs6GN7jK
2rHGdED3FxRkapGzyq4FzhX8E86ntYseYgVKhcjGFPk1G/+prJFpdFFy4lhJlh4U/namKU1tNN4g
qOGMb/qOvrthSY0Quy+yy77Q/m0flW8JsUIiN0Yuh0xJZ7JCOzOqXaICqEuAysys4qxVxJj34vu9
bjNOswdDUP0Wm5q1apMQBMo75qgYOcD5NG/8OwfNgU3v5B8zqWiDXiP7hA7gM6UcQIX7hzeXmOSU
DzMhmKOQx44rEZ7hbst/Nw+Y2XekKoxW8V/JHadcJTZQMbxkf51VH+cKJokQnkJ5W7m2KuPzRetY
p7U2eT/mm+VD04WOwPHfitycPfJB69irUFHMJNPPk2GjTvSb09mk9VoStVpFfu67sK6Oo4BbvrXH
ghfmYW+IHGXd0dldvTn71lfCVFsHUdY8tBos7eOyvb7Ha/uy9bZMSltRcJALDgs0uP1XnIJFaShy
g/V8FDu8WlIHPCsMFuv8YfZoeZTy3XojIPRsRqaLlvur3nuFy8t61LuM+lNGKKntRfOWa59mj5f8
YKR61rZnvWXr2TuiODxvB/diu7wk1m4uZXOnm9uby543D5SJtKwQX01dvmqwhJx3rrm3K5k8yxYQ
PxUiSgm67ybp1fJUw0yzZru0eMuWgdxAcvuo87e3W/lnsA0+wlhlmDDtjZUoSMe+6PV6l6i3a7U/
srQVlaDCQvj20b6HH+vxB/2zpAC2kpSMnpgUkzwtTcWDIkM72LSqya710fs4dHYkPd7avY968KFO
KLTguZhMH3v0DHp15xbCXDoeLAYo7s8esQGOeAShjeJe3Cl5wVxjJdpD1OTQKguQQcKO5ROug844
fpE+87tr+Wqt95NBI620c8MCtI/1MiCIHlCC0R6Nm842eMtHLuohm+neupdPJCLGTgRauMby8e2l
EOY7tlcZOYxsNSuD3keYhkHY6XXGb25moD9jIuYa7nXW49zwFr1taRBconFaD16u8U71y3rQdmo9
CJ3daxtNMizv11jj2yDdBy+zATn3TdBeB23jXJDJ+XbqnDrja7h5PnXo72QJo71LR4pC0O4wFkIS
ZAR7GmqK3eR8Mm6jHnimWQ88g0lbol1H46WwNw+yq+SjeNxrj4KeA4n4TIMPfMUw7FyiMB25l492
Og7bqXKcGu/05nHce0lL4UdJGtI+cP/B0XjGahY4uu2/zksuzbqhxOt4HqRPTtN6u7fPLvHCqXqV
jZ5kz+S7O/OcxNDl0FEa2vYurVL40mgfnnXtGKrtE5WTxmtIs9ntVQg6FIOP1VfvxYUtN4O9ZN5x
57OQS2vSaC6LaXHfPSw7+Z2w0BrYk1Bj3VSauwMCfFyHdPDseKCSMAbVfKpE+Wr0ti9KEOnd5y/z
TX9a6jT2zUrthchLrbW2826ep4J4pcfd5m2z6FI7rleGo/tL/dA7F98OFUK4L4XVuLD4VHRutehe
Ny/7uwChTD7JUMJfP4sGi8tKutY6x1xzb0/IgRtnr5dquzj5WO2fcqDGUqsouF8ujncnUKFcoV3j
o7YGwTDa1GJGsN6HuZJqo5VasFYofnzxoTIfbBbP20s+qJRpIByy19jbMks74QZQSB3xrGrSBXJX
FeVq4X1G5Ul64RomXi+hn9JrkGg3LThjC3HkWFanu2h/Hd4dcTnX43XxoXAdrq4/BSDnpNpXXOl0
HsyWz4fav0r+fXcenC8f+65j8mqrzhnGi2j7U79H8ytDjZ0iJhUcUXcXYRkUmulIZ3Uor9R2FynN
bb8eYe1/f92TR0C8b2YRqEq0hgLKDHvadkkOKGa5qdNZYaLIXg23Yh++kTiq9K4P66xYnm+qBlD0
xNJBEFa0XXrrVgpWcIEV0AQF7yyCJ2VMjy/UEQj16lv5kHXgCFcCAfz9W6fKqZQTSTFV/Pj36oEq
9nsI841Ez6uj6D5tTrbkoQkvhFUCAjJGeSvKQQP6FjiHQZ4qjCfrkxTZ8eekqC6/bdOSx+a2HV2q
x5rWrqtmt7GNDtvIr1qZPe1J8nC5yW1EVzBmNfQvMWa3UswL0kTTq3oMoRHVEZe6G9F/J12ftIqj
aK3s1tDR/mxYFrv2Xq/UqPtc/jMiW5ejKiDyI0kjR58hkPOb3bnSwJNWNgd2Ms3HRboZEFcXhmAB
9ZrHRbToL7untzw82DkLhdCC25Gn7yc7zeBln13zb1RG58StkhXMrreIVAx3jCMdpotu0GejXpTf
eQgliKT1WTLKPTghb+5Am/C6UTbpGlUBbuvoDdybdnCMYKu/GnJmnen9N4kONoSmz4iY3tU2WgKR
lLMVoeDIgUHVZj0+6N9WoUKpSBBs+KbAhfrxCjXKpye1UIku8qqszE1owbj9wt/QnxEyN6HL6XR+
0/LrEe4J873E02BTaZk2v00AthBoq+zcW1A/pn3j13unJiVMaA6JeZusqOmBUiXnQ7BUFKcob+J3
nYmalvCMDYsX6wF1sHO08mWOOnKpqHjTYddJeJG91WAuRPnR0L/Tazw6vuX1Qf0tSWA1y7lLirsG
Oj2kq6Q+SokU5+wgm3iUi8RFWqN6kJ/F9waZ5e5tlJRn0J5kQdSbk8rc2vdWEr4m/b18ZvH7IzyH
VWkegqNqdoLC2IngjVJ0F25BUdhTumwtqmLkwVRa0UFcOatkW3lVGtG+7KhaPWJwzVSGq7PdYDmw
NGs22K9JNTYXM95Ys3IVysr28SMnGDiBgMK5F+nF1j5EB3F6/lZETjvHauT6KBdyTFa2eiwFL18E
V9TJvBy1sEIPHLaFBSaADwzBNfkuvW4kKnLc0JsE0uvR+rFGkmckw4IZGqgvQMlmNdgCXe7xjpFH
6uOZiEmuTWDBxZ2tv3cC6FghHwW8EcYTst4mvo8L4xqjDDuXzGDpoVLt3WXWfOYGtVauk3+8l+gQ
IMaTp5iKooP3Epan7Kfqe6X6Ph3z2ZjsV5SQzPS1P4xVUBpXEIqmqZ+jxMljUvvNzmGqG/1isEOV
kGGEGPM8uicVINQmdaNTk4UBgZZUfyi9lrEvPvxu8wBNtAycIZuN0svfPd+yoOx5NxivoThIw0h4
5MQwJ5rydqTf7jrM3Ux3Ffd7+3AtpsZkdhiu4A3195VJ4AL8Ho7xBTbAwJf+SZmDxfR2azFei4z5
1+srdYM8/tihecPEM9oSmXPx9Q47Ceua/t49T6tJHl+NQiUNeJ7Oqa2RezhYPa8GFCEvnbj+Pm3m
RP9ZD/N6xCS/5HslptwCv5HIWHJQz0ZaWCdT18i/c9l5fnxLT9M94YZMKGsc4/+s+qyADSSO46RY
ELIXxgXmxvUlq1i9cSuyc1DmiplIvoNY8Sc0AR6e+5t6zLLqN3yS9UzhteBUYT4nNb4od5B3KgsG
NIV9Ky8HodTxot21hx1aMlbeNdpiZkqBclVeDSSubFNI+B48Df4Jd0jPeCda3pv/urzoerYc/mu3
ypkuEq6idGcRM14Ock5jZ1sObu1WjPLFyF9neI2mdf8oFKP84OGZxzHt5fjj79WvGooPmmAlzg4s
DPJTyKmdjpS65KLM8eKzcNHIOhkIMhW7xUujFuU5C/uIZ+avBtIBh33XQOhbdqSsk4HBORXV/Jkh
MyF3S47aPPCCXOAk3e0e1zFH/J25h/O8j3TbgPnSreu2zvtsBhSunCNf8+X/DvPZkB/4rYLlfEbk
7r9jeF+GOWuHHgbnZ5nopdlwpKvzd9Qer997vE4OmGb9ZEpVcqkxBC5ZO1q4HJrHXOac6rs//Xch
7Zvt+yt6T/gEmQ0Xltxj5dcxGlfGmWPMmiz8tbAwFjyufN+9HClEIOhDaixwZjN3g69tEYFs/txF
l/BXw2deffDlfwPqRiwHR3qETOiCEn42Lb+T76Oib5aDpaFL+txIdUb3PTlc/m2+uePTGRvsHXSh
WjT59ojVm9eXhccBUj6+vYOHBOAnz1CT8vsK+UbVpr8ZWg3qye93/d+kV7QJ8fFL4cqOSWbyF35o
1ee6htdo3KpYDlm3KZioKMHtNKHld/vjt7IRjrGVGRkTYblYH25zeXr00PFmT7vFA9xlm8ughWK9
Vct3ubncU/ABhMOO569lZbcMoppBslG4UMjFVgaREyjLSrZpl6vqgyMhKHMJiNY67HzUN3nwiQy9
0D/3VcnwDi3c4Cvyf4AgsgOS8vv5ld/OQ7RCIRIYnPkW4EZVWlux88zmemxWtVJQawLQA1UBOp2r
D0tpqhkS4oGkLDlvhB5a6wt04S7NnkvqFkEW/8Jtyooc0WfSFLYYlrcj91l7uw7k5sSVXyaVQuok
AExRoTgoy03BpgSQU7Ff/QEokCeud4ZCmedpvKEUZNnpNCTF0+7Ed/uqWV+CpX6VxlnBfWucw+8T
oZ/cc62zQ/1qFpWOQwxsH9P7ayUupOvXUlpszck5P46a2a/ZlU9C2E0jsEfYNZboO3DJzYNVbZH5
cRvLfKuzaaEPUGP/ddshDWYLZmEH9q4Ct0gWrXk0A6WR8hAmkB7Zvs3DAfnwFpSHq9dXu1Pb4qx+
ucxk4M7OuQxgWrlLY1SJM0jOax5kSJi3psZYVi7sv89GdoXSC1BaJjpsUmBcEFTH1FB4Gl52GXDm
B0qBTff/MBdNYbhi/pYYxeoXDAxuVs5gVwNmTs6vXiXH19It3uJUknEQX7pl2GGBnuokhW9By2Cj
AMjTLTElm/zgmicDBkhp9K63f8pU1YiprlJVjSeHpm6vD9mLZrsWTgpvnVy6f12RUGNg2LHDxgAX
O70llWGjqwfz13yBqoOdGvMO5h5Zrpb0JNeFtVo44BdomlXhxqCPyvhaBvdbDKfd/aGJAL7tvFXv
V79o5pc6cE8oo0dcUxkeSu1EzglOmdMsYLdpbude6WSH5C5B1+jEwYX0nbTYIXaOi/lgHAxCTSJ+
uF+n1qrfsu7Z9RF1YG3FDP6Ep2rYrzq2mqQu7YVrMVmX5tIcONegGsuNspFIW3/AnO8BSnAsa7di
bhRJVT+HhMRX9hyTkj3E/zU/GQWQJhe0QxRp3yrtYmuzTmpNHy64u8P/vvOvmTVkMNXTKf3viTNe
frVTXCrE71qOyauUlMvQzv9Wig+WkmdT2wZup0hO35BcC+n51xB6XC0b7UKBBQB8Dcw2UYbfPWVN
VJJzLVLOxgrMS5ABf3tYsPpOqQ47plHJTI/GKO6cak2DAIgHehdhJLfkf2fKEiukWZjhyzPtKFi3
LixKv361IrUA8Z88axW2X98r/BZebonvsKSA7btac71okjud1VvZ3E0zfH9NMWje8ppfSg06pVn3
F+1RLqncQlB+USPzptOdmMUdKo+Ut5e1aKN4GNFLQRaZtE8b6/39ug9ENWrDe9uQxadIjFai7Fgk
oNjoFzY9FQRzNTcjC9gGrXAX8yAeXZ5Kh05hGrqxvSEsEM9Ae1GQN1nJwVQBO10d4rOCagXGfhY0
2CnG/veDESlIkq3nY6rt6aJNw3AkWj7lwSWlfLpgJbYK7VXLGN7b9adSNzee01mJdh2k73eDc4MW
W+EZb5+7G4KEl15/XosY0axk7yuJV1p5NrI2HWWIvMPUFrpGth1buXeOmbVjHFA/vSN8mZDxOrZt
WRZ2PttKGXz2NL/odJawIRQWWscOYv9knoOA4LtlpS0vr/964VxH+fHG9g7RKZ9re7m52bvJNnfz
XP9ihVogRIP3hwSkntU0y2xhddyXbbadc716/bgtr7bC5kE7XBQ3B7OmNdX4PfFaBOhnmUGtAX31
ktfAQWqa3J9TOpdreMxKViFep3Z5b5Oi6OQtsc8CFG/irGIg7MtJOsHuLn0Ufh1yfLWD6Vd596zT
1VrTv35s4Z5U5Ztk21ZQQbLt2PvLj7iEHy87T6l/7df/fWN/ADMLsInT5EX9Gln9x+0h2TEyvc7d
w0HQAfT+6587WuO3123tt/Jri1iSUeWXeG3UHrg/fngJhzxltxaDj3Vl1PScGZvVaXN/ihcZPj+l
383ztvZQ+TVYTpt917L2zkxQ2f+/bnuOSszOE3N/1kL1ff14+XPwbt45bCF2QeyQszevaL1cEhRX
2djngJNY+10vvi/Ne6V3DC9Pey4yAuXPNsY6eTd/swEojzKDIPOWC7wbMJYeALz5SLn077PA+rRT
R9XC3YSxCKceg+obfAa2AruARMFWcuVoAssaRfVMJtPbv1kix9GIFm9SWs4fxV6xV+6eYg9kVtcd
5rLF0PQixybIODmbLulOycWD+yhc3Ua2waTQvxAVPxKjNRq9W7vQV4kCinh4yw32RL5zrXm6x4r8
PoimP19pZ1dI+ZbMfHAvU8ePdsTptzE1uZUiYY/b3LdO1b5P+EiQTsxOSeiIzDLxPu+D66Au8wRt
du4e33ejMI9dil6JGUwT9q2E7UgtEdwgWk8F+mNN7XTUvM7SItwi2BJPIn6JaiX6N4oPS75msDym
U48N8YqdpFZ1DeZWosiqxA7kp6/J6/3rKHaoPDYMpXsJ80PqFJdJ98b6+r3QBaCbMFRIiHl5YaSm
i9fVq+BMlg9Za9aH0qIK0TryV37kIp0mNbWOpr1aumjlhrVhqV3pco0Ff78lY0gIPbIzOxn5HS9l
Gm7kCxCG4DvJMVS9E7+pX/0nBN0uhs0mXaLnKUjdYKAbta4kt3834/yvPNJ3BHytSKV1ZlnwUExS
QLYP0FXqFi29U04J53SLtWDenS9iU7F4FSRP1q1zR068eMVDQsA0eT29geaizOAAI+YGDXLE3Up0
/ip9SY0K5L+AeyLJGa0hoBN4CxUl/tUtZXVrr/jDrjRcdyqBKpZBOcGN7c9Bqmk1voX90ifOfNBo
3oalnTd3OBnP2aAyxNng4fSb7poKBipCgUOOPY/J9TWXXlNi14PZoApipygG0FxSi9++77AuePLH
caONpPuWf1iiIJMrwW4e4lfTIrMsvy8ShXHw78lrI2IvpKV3RuWNPv7kddQ19jLekMniW5pLdp/K
yUmKK45n9gipCMX2/GxTDvIinZN428rHK2Q1T1swR9cLcs+bSrDkYSqQSyuq58q1j9vbiGRtOVub
jqo8yWcOt//WYV2tuH3atllHuFU/N1kQH7+r5RiQcnsCoIIlr/Itn9iHx95RqtImmDZrP4h0FrAl
hfSiQOJD8S0v+mI3vXQamUp9brh4njaXbnbevjXnXRrA2eJiPLRyg+UPTHrytU8nSf1x0qdx2s4N
RnGtY/NPF/1ca5qWu2rD0yrfPA3nw2X7shZ/27RGTbU4+nraJMjcM8XN3dM6lGDwOLEwlr2CyrLB
uWfin0Yx8gqCIKJTXO/JexUQ82o4dS4tgtdwzvDYu6allyuZ9SkAr7ttn/8VwOP+lBabm3Iz16oM
Lv69HIP9C8h4kgvLb9hI6n9vVQbpNqjWuRBHz2pdvG7iJl+aUzIdzvqEoVVoaVb6x6RKgjNU4j0q
9hrytfzCMmpfwuHhif3bU/R3pcV5uOzMn5XGHXVzCZ7tU7F9jhot9Y85W9y959db8LEYLJtA0GV7
1lcIpO0lHzUGtajc3cXX6DiYv2+/i+RevSKD/T9hpLYgwSQpKK+QDy4tL59lr9rftfAmfY0EGT3t
BnVPJY1Z63HduoWn4Les+LrVGxTRIDJhcYQ2tS5WWqPn2M7g3oA2fG6wecJKCNgas2CsSIbqnRkK
DmzfPOR7l+aqn39wnBzaaYawlylA28R3GRRf2SQTnJILoktGaG+8oMDc2wwz+kIcmWNYfiqhijDI
GXG/DKwpQFMQFIThRcagKcSXp0s/l5a/hN5RzP5Vt1H9cy8ScA3EblwFaD4XwyyFpvllEq0eqv/M
zmRwjz336yxysn/Jhm7amd2C4S6RdmW5Uc8SZSwG1m31Td6RVZrleIbndEZc7akxODxMok0Gmn6v
HwFsyyaZF3tobphVDWl8CMPEgiHBvjuKbSvtyWM1nXe+X8SAvxbPs8HhudZej3ctoFVSbGaPhUIY
RGjRZX/v8SpaJBT2b0Z11GchyDpAYaWz38WWC+RfwrmKScWErE2EtzALrS3wbMFeg3l8es7zZWUH
hYfOvFl6OYqHPG1/lOGCJWKeWlWj7omDaMMUD++gt6nLcaRqlClYUAOYDqTJjRs2gWV7HoukdUZP
p2j5SCLjy9NAW3LZGU6tguKDEEZYec7K4q1gWoGFmHh5FuRUnKPhLNp3ifGHueaOy6v24jva72/u
q5SQF07nT6PWElv8fTG2Sb3Ue6T6onlcZdGd0/xzSeLMNBBFsXa8mBfY651METl7eaRN5ROYqId4
0imli2dhxtwvUkY//7YPP+pRLS4MdzJlFkMk8M2/eTLrCj6WP2ovIM8BDkNbKHb1sekLYI2YA8fu
y65zo3+fxbTlrD9xzNvn1913nejm+kcICOz+fRlumkMbw0wu0cP2xTtD2aZmzjMbrx8Wne3rpiUu
2iPZlpk1q6dzSsr3+TC4RI9obvH8nffdxIBX/DYzXe7Yyw1Ery420iqL47eEiwJU/fQoaPhZbfGL
4/JX/esStXKf8yjX2zZnL2i2SWFYjeqDVXrDU0yVOn6+D0/JpjUYfcy6dL2jTBqZnEB7y9AK6SxL
/1g3S8MNs+Br9nxoCQTsnne0NF43g5IwWHhrZpVOFNgOZ53D1ylivY/exTPqSdXCrn6te4VXPIbh
qM/m2ww2yeLpKhnvIZdOx75BAiG8mwDp+Ce/1X71yZYPrjaWzeW/pSctNyw+yVzsGPYbODwZfVZe
FgOYfunVPr1v+z2sf2F6MMhUZmEOrYOX6vtyrJTAv8M6WH0pXupixaT2Wk2ur5wQIP460wpvSiDo
VN83z/OHw9OuPxN8/j2/jr5s8eXk/LihEN3aPqrwktoTdmyDU7Bt76gdDICJ5eT+r/JTfju/NIgU
4sP+hWVzrcPnqXkacBe8RwTkmpOPc/f6Y1Ypkgrv5loKe27T8ltGOiiTJmZBbwZ1IUNPWq0c3ZqV
SyzEwFNxfYNTmoT1JnryY+Xl1D//1NX56M/ykNa4ovqt6Juso3MiytiYNK+b8eUsi51SQnw7/94+
17esXFm/2tz3sqmwZ3hMFAEQUew2qE5MeFKZ1DKAVVCkskkPz+XCoFBQQyQ6PF2wRdYVoNju6/B+
9uIluvl1/zk97D0acj1wv99u8iFw073YX8RcmeKlGjcqzTMjbKV68rePuvGRzJdL04Hzc1S4C8jH
B4QTb5bxjiNL9a+7yAiaYbXRtFt6jue1sCG/ZdnfLh9mq+fqp4BuFn2VInENq2+VKyXpsJwL7z8C
hjMBw3LQLPxkUcF9vCkEy6EYqqCpuGQ+F+ZQXQRygb7SB+eJndnICXWqlfujrCz52GeBgyUJYdMg
qGsML5/kn4V+ORa3mnrPkzecwixTWZiGSXJprY5NE7XtQUcBMuvXi+wExW1gWLB5ZjfONsbuLLqP
81QXiPecw9nHaaBv7KDyw5QxgwWqkJxUIJqnXWZQvpp1PVcVw1u0tq/sKQQPJA53Ka4cMbQLimKU
P8tvYrPizMB3TuquZY0yD1b9y9P0HHGSBF3Ln7v+eVh6mdMMU530Z/dBRLQvsLvxFhY3VNP49CSS
ek23j7Nv3j/m/JORspSPaXURVj+z6LMh+qm4yvRRQd2HavOMz6Hv938iQiXxwsHtqcEhoyC5kkjz
F3G2uNZeJz8svmNaeb2OHSdyxssrS+H9wT6ZjBKcs8dCV5WRB9v0/sdw5zg3e97mAASJ6pj/gj5j
YE573OLMdf4fws6rx3Us2dJ/pdHPIwy9uZg7D6KV9/aFkEuKpAxJkZTEXz/fzgLmtilUA1mnzslU
SjSbOyLWWrECxATECniexLsbhfj/9vID7pT+FxVjuaZsfdDh//J5eKlYoQuI9MWSalWUlyv18JiD
1ebjeipRwI6qlcaTaV4ec5mflIgCjLDYdX5kjy0DxJQDGXb6xPQpLAa5LfZ6PkNyVsmZmdKXclTQ
/OiTDnWlAV0ynr0Wofg6o7CYCSWRFjKBmrTwOuBiKseETIJ8C348oZjIg3Km+SKP0IY56WkePIT3
sCcEU2AZeV9/rbH86mejmjETyDzZXw9ZryBVOqArs/vqOt59PIynyRwm6R0xg/9aFkvCPeALakPQ
abv/nmCJ/0PBX4BNk4v46Tw7m8Ft/BwiE0JXJbJzlqTkV4R73mlZzlj/Q3Jz9kc4YhhHhDPXvhZy
ynBd1CnM615RjgA0rLmY2kk7xdNoC8Ag/yCigwhl6/+CInT6zaycc9PNlw8zFzEuxL2Nm4P6Qn4p
6n2ub59ssd1uQWYYG01pyPIwyLKv4gsCFMaLYXclPnP1PLXcLxGNpnc74JtXPBPWAqXuaz6ToB3O
+9lDkSsAGJtriObaI1vtv1FotevXsO2/dtSfZBiJ/wrxGw/sS0cIGKnBasrIPnmwq+1FFJPc8qAi
1R2S3o/sqeUpe6Hx4oib8RtzxeWMiig4U01zliQPPlqG7irz65BM8VAxU5ujf++k3mvL2i1lIGkh
MiXJKH8lsmBekRlC1cAPigOoGVDuGltYMVYr3yvg+YCRf6lKICwy1Tu2hdA3gv1IvgshivoBTQaI
Bu0EwgVf7kRMVvIFacBEAmB5wLViBFEEeATojlQVchO1JH/hn5W6BOAC3YP04zucPhAbfwIw809+
i0MS5AM1K0g4vwuoXAuojNlRQL38BPSJWw8hhas3mDb8BIkfPEYdQPg1ayg3EKsOF/S74YSglSEZ
eV+++ABUrDzCr15J6cTIk447RAERHs5PhH76DGix/QFSz9dAlQiUgdCjsgfDAYjIG/HFsUP0sBFA
loEycgBcSz6vYMV3vNfd5wvlQr0sau93/LI54N4hy2D7TXLS/oCVT4rbCD45O5fz7+K7/Bw4I9Zt
uzaxSDlzB0s2+akyZKH/wmzVuBwn0+8w4oHZPZiCMH6eUxryXaruaXnr3YMyFLKExxh2c0D/aNcc
od1LXNLw4GBSF8dMkLv3SE/hMpY1hdCTxxiKGU0jteUJO+ie5m8QSQ3B0ZUt50uGwZ/AciwZCB75
h7PMzlx9MLqAZcJDABkOEKgKxQOCBAvzst5nhBgM3J05nBUTxqCyOS+UC8CdmEWoSH9hOtgk3laP
+34bg7I+Djzx1NzZ9Ll7nYmq34Zxj1lX7hPxK8Yvs5umnBIEpHViKTE0jOed9dTj3ietz61iDYvH
A0wHCqcE7kPApYk1QhYEPcr6bVHao8bUuW+wQiHHlbU+cCePEWX+z/2s8h/4YToHPzhw3dkwCJr8
HA+bQ3uI2BCS7gZtREl/PGH1S0c5DVjue5lNOVt9TXmEsrOcA8rMHQWXC5ptfD6/GcfbTrxNAp0y
eDlNx9e5frnvuFrxGUUFT9jn50VyyhFNKQPZ9+jzGop3u40lhNukIoPHjLSlxSle5WrzWAr+ltrS
duUV6lacja7dBz0XDH15CO0Iko8GL0meJcwrIGzPNqBM73V+qa6+oniTBCQrj7hn3x5XopkzK8Zr
FxpOZYCoFhUjMh9SE5dz+A51QGYSA1/1uE8C5QaXxs6ea0Q9h7sHBlldA61N70HHDsgCjXOYh59f
VRjTdeZI6LGXIE7IQpkSmiFqfWBTIRKfdNABqdgzZuulODUe1F2VvIcuYl2gq7XkJ8wUbviluHdF
r3dZkXylfXKvzEBv0x3e8Wz8OIdPhm8KMh7kW5/aTWdNJsR8+YoBV1/WolPTLeqRfvigH/XGxvIA
PxPvRE4wJmmjIEJ9ZoSkPI+ZisVhlyqZX/alozbg59+QRK1eWEctxDKHcjhF5ioIgP5zd7257QWI
mFcAEXPkdJ9vjAqluUOCHSKNS2lB6cpTlSao8Tb7AchSZgB5yt373AgQ+tLat9iYMJ/p6nyC9oIM
g8SJ1jlcAD5kg/Rs+Tw9zZqmGBlkuvNjHkjYOMrXVP6xGC4jL14cUnawebZYLfAkixhziJ2QJ4K9
RC5m9MEp6TdnPMV+K714iSolnvKO7+mn/90BxW7aoX2nAZCOXqN39ZupxeKF8WNF/zQ+uGHvOrke
NZpD8HOAM7oJdjJjmE28vfUpTaKBfkBjCdPTe8zTcUVajctqDzY1Grwm7x6Z9Gf/hKg6H0jstCPZ
IftWysw0TA0DeKISwmyIQm9czqqVfvguyM17kuuU82Z8P5sfymqcBLpo7SjB0E29l5QG5KwFjZVe
i/HAJptYCMD1tcz8QSZR+3gdWOFj3Iw7ffaBTgD9wvvP9QPaU/MSv5FZht/le0KuSjKFVpA3gWsf
XeeEGeMVsrexSSfM29ml9/6bnIbmq2Vx1oadnxg2H0Br+RlXs7yfhvflY9yuqtVjVk81n30on8sX
Uv2MNljc7SltBoT7g35oV9y8dpWcyPLLPWXUqZjEp89KXiVbZA0AB+vvkpx5DZn/Qy0+qwfR+Lux
ji92GbHhnqlYNf+ONxALUJSOjK5BPae6zykIhnjFtF2X3QM7KVkk5jtIrsR6ooQwGFvF/McxeITt
AqayJg0QrnRfzW5jZctTLXt5EC/kfjV4jh6TalL1bsN4/MDhGoft1WNzq7rvXXNkkZTHqIew+mhy
h6tBEwIr4inHqJXV69JQgUQhr/aLfoWtb3W0lvnAGMKfQ/ZMKSf2jx+SBRPZxcygpm8O2Zkr+llb
k+uAtOdQenof1b/3dUVCCd43/yKgByQbH8SgU/Jkvxoz1XaIhfciAdaL/S/jRRCK+go5s4YQwmKD
+vIrkGejltlOR7ykesnB9DVmkzL4GFs73Gg8jLfdz+AeMKAozIKIWaXvQPgHNjhHMlrLU0OyTGNL
4luckqE0UdEGYIQ++55fp3Td4sBNNTiE8yMtogIT86hp7qLFUERMygb6nZIllOftQDvWj0AbfshU
2PIJdyCO5DykrMR+Qlt+KCn81fVr2h7KcfPTirhAaSWQ6jm6bRI4DuUEbQkdCn4k7heCDZsql8gK
l/eBQEHcABmqOrD5ZFiQktUBWSB7NiuD8EUwR4zHE4TQEi6OTPgxR1LJvp0wCOs6IsEVlBzRjIR2
CjT+XbJq10QlJnk2s/iksZ7gOGEySYawOEI2lA9IaCIysN8oIWQwItwjVYPUFbxuAqOr96/z25xk
VzlSqPHhnzVs3XOJzo47LIgIdEDEQ9r5aCD64WcJMzDowOQG05AJ8Y/UC9qQ0GYhFm4HilAwcuTE
R1YOB0rkRupDkoGCDPEPQjOFYzMoQx3+wgUo18pW7sNBw4OyEim121V9xDKYh4PCUcGRX8yFh89m
NPwfZLQ8YkxoPeEeqOv3kh0D95++HkqrrB/3k/C1bodtSKPNJPaYsDo2w99u+8NtWXFzucsn9tPe
I5RnnT3sMblM/BnAg4t+NKqQw3trLeIl4h4UCVC1r6ovywG9a9xV1BdkLZyT+vPmsmAryPaIJhGb
0rSrkLKoXXYxHektMycYHGPRwdzV9jBq8G7p/rWVZ5i0YMYCo59ANxjDaPhKu3XejYfX422ihrEu
3IRwK053T642fNAkcp9bCfkZ3ZDdii/UCsj+gN3oQLqLJiRI+beNa4LQ4YE4cF1IETk+1i+rGLgI
gS5Jgfa7U+uk/5IT10Lnzy3oJqdyT8yWjiIU/kIzHZxy4JoyJPl4X1TkNF2TCRRkMntDdAJ0PyyR
451GibOOy867+6XWlboawe74oqMC150SdaFjE3TvPav2eVUdEc+95BF+cadZQiK9wXzoPTZhGH+H
iJPM4TUhsg4uJnt4slRO3AryPhTRWmCT7yNkOnzOeMtrvPJY4/3wdE3JKUMFqzRaY4ba2VrWO2Op
4RzzdrCWwa+GXtdviqAVHTqKeNFrSk9r56Itn0Ldp+D6BcmJDV1XHWM/hLLlVyLCwocuABRAOkZb
PjADi+ScTKtxmjs6eAtPwQMLFYdE48vAUdN5YhpQ/nweLgJwVgESbwTNQGVkf6wLYFGSNgAfoTVQ
xWsiNqUM6AYjA9wdPZ1RCwJ2QpvG+ztX0yEDIxMD6IvwcyHnxvjI6qoXiQYKrGBGau8ZWrQrCONV
PPQ0JNi/5nMYFSL/QTiLhJlebVsYk6QYKcQOrmEfXHU9OlNowk6gLD0F8SLniUBlmayfR52p7rBa
VVfNAuDEihvefGhhF/e+BVMmPFar215QTc8fk3qaJclGoQiPPJ31nXQf2y88NdUbkQhij7zr000m
sXtVKVgx7u+W4P+nOyOBGE/HO+KofjaX0YFLymOQsvzQIqyY89khAz4XpwcI//5uA2N0Uw7nmG+a
TezhQ7Kq8DfZZ5dogWKB008QPNg/bIZ0D+5pJerHh3LLBJFVNSKcE9P79yU7tT6rt2wm3xNokHbq
eBZ2+5z+A0iOJXf4Evkmz8Onh7pxzAipqbVUdp+jecRVhabiU0rvWvxw0OHXy+f5Ob1T+QHnfcZ3
/7upw1dfP3dmEErpT4GR13vVsAUkyHxoZPy1U8WXn70Jq5kM8IwqDJOMY70vc+H7fd0pB0PDO0MY
kb0vYPn3D5K8rgl5GLzAUwyEOJiDwJix4GJEk+ISI5PnL3x1EFkeKHwA35IziJeIK/wCjaxCp00b
wG3e6VdjgjZAodPZy/3rARbMYOmHlKSoYRQBEZWUbL/dnFRmwDMocyihvvB1VJHseof3udpXlDug
zpjDAUmd7R/CAAkaYYK3eFIcHRCvCDURHajU57lT26J1OY5GADFkp/RCitf+ChW1LeUiOTufw+5E
eCEI5GvwRMJ36V7nQKKwL4zCYHNqp8pImMphpuDTRAZnDA80subyNApsxiwgiRh9GGz/FZm9SKju
oo3oiQXPbz8QaSkFCv1HNJsAgMIaHu0diFvsRK1bvT0zG1ObUrYASH+oWmAcKS8g2/AUwnKJdax4
lA8WhiLH11Hdqbv75i1KhrKHaUzm3GfSxT42C8xqSoXWflJTiBKG4fHgFmz5Xeb2cKeLOa6f+Lqq
7NNU3vxwpbCfMO8F0z/8Orox5XHaNcefY7ZPws653cHZ80BsdV/fNr79814CZ5upm8IZdX7beqg5
UFdebD7jQgGnr7g37NHKAw9nAWWzPGggQ6mCDXWxztbMGGFM6Zybjvr4Nw/gFwDhuT6wfew6cJO4
6rv57L2g5royOUlDyCtgez60Q+McKNcfEtmRfb4fa3iaFWIR/aQVzmNK3Ep32G0iy7CoYZEDEZBI
EH7/jrkqz0OFiSeCeUhztCBUqBws/TH4rqJL2ZuJGHbwHVeTYo+5UcdJJ/KgWLXHaNeEjwmmU69P
F3OmkicAcwPKVUz6aF7ac+nFdT7ydCXYOW1M3N0ZDOBg7tMu67URWKvr8DPtDLW5PVSCurunjwRz
jnSnDUCPvBQoVPHvvTYwlo+jNr36hovMCg4PixiGKqpefBKZh9l9DaQjPNhnZR1FVdnnslmbD+xz
hhKJgplYlq94yUwbfI+EOq4Z9PSLcd6drgANSBLYIhXJae3uk7kXPLwnhg+QrJ006k1kDj/mKaFF
Aq/fzuKxfB+4blzXTtKtZwrT5y/31c1/nKkFlFW1sDfYSLD8bB8/jZiCdImN0Ht/O5dAmzyn9BIK
E4pI+Bz/YXWsk+NOX3ys0M9A0dZo/VAeod8h3+ei7vEu5HLym7zjlWEizZDId19wNkeDEgXhkVCI
ED3ea3vCNAfSHLRrIIBsI/3iR627jd1VKeFRg9+cnHqVjnXwCcLNiThw26rLGFqAjiaQocVtySPx
PtDRl87vy/aHbalzqOgvPytndU/i15m9egzq8+oh3m3Te0/aIgcFoUJRCvhEtwxUPMgW3U5nkmfB
D/z8oV1Eh0YCRCsQeallhWSk0RYGRXPsPbmR6K5iPim77Fpd1TCCE3l138mHaGMdZcRAAyhzZEDl
VFuX02SA05tLA5u5I3CB+JE5gqFkJFDRppnzLva6nhibZPHcAX0f6ADLL+9NfkFcsG1nt0NxfvRN
wXKQUcHoIIcnnSfXGdOEDUCOIKLty8FtILh41KPBChqgKzysPv3S+wCk2nDM5czy0UAutSWBBvWn
KPkhYWyH4JcTK/ZAbSSonPHLoLUIukx0cqlyTyG/hugIIHZYs8QOBA0sSsRt0DJXXM1bslJ09CJ+
f3a3Zzduj9XoOqtGtxGajG7hFeGg8ytlSHzbVUbwDe4jEDNuy073Ppgl4P+OMtfm+rRzLgZN2n2G
Qmf3QnyyjY9J5MSbOnWKI3z6rxCGyp7xbUf5mLOf7Kojk3nVsbV8T28R0o14WNCRPVHOEinc7oZV
FmGXCBVWIX2gPRvqyfI7brnKL/aOEEEZjbzu0zDQoHu9FBjUAbcWga25ZDTgUGznhSREdHrq6Sei
vk2gJug2U3n5XRWrYsRopp29jedSQFfcwD4b125DLQ8eR6DJGf8ImrLOdvm8OF8H8bYZAWRxJsAs
XD4l8fPVdS9txJ+pYG0E+QawIa9MIWGcCqaAxHlHLEZ6cWgBlKeEVUGIA7HyjtcB7fAes0y9NxIu
EBivClZ6kIeobHoiakdba1utb/P3xF6zStflgRQ1Pt/GFGV2QHHHe13D97Y8tJDQgL6/7XqsBziV
jhI8zySmxY4FX0/tdUEWga8ZpCt7Fp6IzGTGf7F1uUbqVJuzUVF9WXOqMFI6Zkaa52zDD8Z8F3je
nl4vYBjJ5L5gIzOX8Uaf1hvS3dV78IocmTpow8sknqwdGkm7B3qG5/uoM+U2WeNHIA0QAk0IJJ3d
jUWWelr49G97ttdojlgLjdtG7/E/hQ0H1Qr0d2dHZ9zxgcJtZrutv2fSzTg5YMfg693OCJznAPGO
RHRcjaQj9Ujn6asNuvcuer9hMUAwEiS7lptznWG8IN5qhfhqkI/ovi0vaf/R57FieUMZ/0TiAXFo
HKbnFByKplEy1GhQjURmIJhgDbeFC7t+ByUJA5Cxyme2x5rmS54ywHs2IjiF+6458GBnrx68DAJ7
9ilQctG64Qshdj+bShRp3Ak69HhdxR48jal++sqWDSo3fPXnigoCwy36hJ4DWwleC9lwDsr2iaYH
BLPHJMFh4Rkrcxjt5UU7xZRyRCb7mXx2SqBOvgFzXfe6i8abAX+kKS6b+cjcPQKcqSbY+MG3UOGY
XUSIPtuttRSYpDnTJsxAFCSyp7mXo5i62hMsgT3DZUY7/YqinWJZjp84TCBp8RBiALNQ7+MgMFZZ
tinR9HmW10/XGFA8vBYCH1yqXjFRBt/Frc+mQ3szbdYiH1ulM+IjYFHqAz/eFxHNuZ+wZmtaACBq
w3ZFKtItlvXyEwBq9gnCJhNbNSBKijFXXxAPuSssICE1UJhXlQViL8cmZMWOGB0tEHIphD5EQu0i
/2kuWki6gy79vWERZ+57SEHkAxNf+3ShZ/5thuSiO3DzgCUAmPmapDNV2grVAD3XCxX3pRytqJp5
1eqN1wOiNIUOEOeOqR1X6yM6yvkh/dZISXlbibMv8I2b0bb8pQeZ0hSpA03LuL2yzDSx2HgY5RVZ
fD2B/+8nPqERFYUJtAytua9WFuzRwxl0Fq+f+5ejI6lnGXov5zOgInLxvNKJSIj8kJfO8gCxq1N4
D0b11J7l6W7aQxvponqiKs/8PFiTr1XD61RxlpYbzxATjy8wUMIbEfGME+074X0gBGSVS/ruTpMR
DZ8YmBtBMpf4AOc2z50IUVsNVvdeyWfMn0YIzWZ3InQxfBCtXGVnOtbCWLz9A+Wz7OhT3GnRL9TD
25porTON3RajbpqQ4g6TABQ1VSCPVGd485WVPABDGt42+SYJhOTzE/C8AUBc95/LwyumjzHYGiER
xKxfjmsZRMuNhFYh2VHs+ud3N6QHaQioJvZorxkDLX2HyrDGgkT2GvS1wk7EHknwbeQKn6A4RwMK
8uwUBht71kC684FDSHoMEZj+Bju8FwqFjiuFSKzFpCzwQT+/4HsTUufa/dtMBizwnovnpGFd0EmM
HuK2fyPB73dEtzu8Q934mvC6pcZw9d1dWLH6zZtGA1SN8fpzgoQdSgICPYhcbfk8kGWB87hmj+0T
FRgaZQa4dU5a8O4zUhq6xm16YviHvtSnYDHmMtlgfOu+ult6RYgcWFXwpHlmd83GTtnYEX38fVSE
FtKq6xgQZC6PkxHqsHuAHurJwwB45MOLgtTQ+xZPLbmbkxggJ8u7V0bc74BJW+TcOpSUT7fPskRU
qPegcpx7L75wI3nOBMIpfIIEhAOvG52u4RXxFtp/kZ4gsWankPHHnn0u1YXimZHZKD6aPTFhEsPP
vhxgBSfz9V0eFAIxZxzUSDuSfSlhOWOPRudC7SsUcb/EEhrQBH9XBFSipAPQIpqZuwkvkFFUQnZt
Cgtr4t/ieQS1VO3BtIpJRgaRI7GnC5qnWhmkMyIQStxoHHk4loU82jy8SlgfIbhKBIlCHKUdGesJ
NDkwBp8Rd5u9ZoHo5n28I6jiHYJv+OijUpqVqDfhFhFZwUXl6M8MFlXic+DZRAutsFlRcjFmGHWj
8xmrUDs0DxoY0SOPgSnvKd1XD63lhRZ91DxhM376SMBY/nsqiyHJA5a39LCjdabmoIZhu8+xKwjP
5Oc/yig5PkPSiD5tIy4awu43rDfp6BEUyJuLxT144oFterHXDiJmdzMJ2cPmE6VgGWLP4COVGiJQ
IP9ZE/B4st5Ddv5y/VyWBsxrPr/OD+WIW0tOBnww/XiHDOlsNm0O1JRCR8pMVQ8TKUSrXjqvHMRu
IwosV8J+JIynvHRRBawnlzyejR0/KJBQmtZZY2BkorO6hzLqfKPfgxqFqQw0gv9iICrOo2w1oCeX
at4eLMA4mqlGH0qWCykZmEizty/SsEOxMc5OMIBvpnQi6Q7zWQ58kXH7A+0Ynzpob/do1MDdSkCW
BUQlq+A+mRHmiROApOUeGkOh2U9kShqTfL3nLt6Cw5BCsRsh0qKqnyEeYc8WNheoHBdK1WUp4sOB
Q8Z9QlLRXeVBZ1qNmlEyIf1B/e1jYukwDRfNue4wQzF4hqzJx15fMxU2qAcAoRj7OJ8VlApECuwm
fclf1FMr0EC08WjeEYi7xQCkhWvWcbHM4PjTWdrPTlQt2Lms4BnZgJ67B2oXs/cNf887c+uBCM6Q
Mn4ayh7z0H1k4LDjD+4QNqj0rzpcdfc2e8LUkP07yHuvMyFnR1LGPHMTV3UtUM/MoSCt6wy3VnBG
ZBS62vhz0Uek2n3bu49wvEUgIByLkCAzmQtfpC91C0gwMRiR2/10Q0OFSaVghUBKF+Kc9AubEuLg
xj+nnhXWCxDEVRn3pMHnQsQl0e7oDn4k2pArSxz/BnWIWv7C7SpXPJMS3STBd1PVbrwgzn1Riecj
nrYyqEjJMUGBY6Yn84o1NTszxbr0ElUCr8jJ8y7fAezuLTBR7uard1iQiXMlebzBsMiFxwWnwj48
SbE3oepHFISWqpeiKGLWOTceJ1hUxBoiZQruFSlrfiEDTRaMBEeAL4DyI7dfICe9b0ARrPY+YOWR
wzcJBPYyGlPpMOVk+0ALqs1pkAlq3KiUAfMQdx3f4rvx4imJGu16wUOGWEiq0fjEFIxWQHl4TqHQ
I/9GaAYg5xHxioJ2YWEKg6YwW7zKgGw3XRVhi4KVFdvFf4Pl0B5qtBKCOYDJiTBz+V07ABrNCMCR
sMGCJCdWRfHK57D5pTNaExCnIp6h4YPlQcZLdYERJydD6qt2XwV+JA60EBJFUKS7RGnh8ncef7Jm
GNgUB9F31xi0q2xCpH0wehypYh2K3RjffeBh2hAFoI5MoTk0RGQzSOfR/EWMihxTd8zGu+EfjqSA
u2cxZcFLOlhXupDaSMwwakCSjmycu7sHM5WzgLWNEIF8CzAQmA8xJ8KFiAt6uE9Eu496jp60bndj
C4csQEeVaeb0M3a52xQUFErN6jOiZqFMugXRnPKEV703HMqV4AFZYnU1LIwMkQV+mSPMCmAp4tT9
chY49PAKFA0kiaIa3RvPsA5vo/YiFCSYqKLRhpj2RXJG84+j0w3XeHZg90sSiypgJh/ywG/43lz7
zapBJX+f/HAz84toSdC69i5Z2Lt3GE+SRQ406L6OHf5JNUWAo4FCNMH0biuMuVaWF82FQZew8CHz
hOgB4rsznP0ako9bLHU83klc0efi/ZxOOCcuyjULEqJM3uecyNz5shAUd+GHNk9sj2Fj6IZjoeCp
iNUfcwQDWQNgNrvgRbRkyHFoyn7bYBjjfNKAgZ8dMrA3kjLmf7saGyvwhxhJEEKBN4Rj6Cj6vSiE
8Zx/MAJFlO68FdzRc9PAVDjaHP+t5/F5NKmZesWGyjShMwtdNKGOh+ysn+3hcwNuPDbmUkQDxfuI
+DhhY4aPThnKABWFoinDoIlql9tHioowRps2RC2aSITUo1/jVn16YHWG8w49Qyizv/TLQ+0sFbT9
eD+lOH2go/BuFQ4I/i312iTQTL+WnLSipd2xkeGr4qcm8vD38O9/+9//9/+cPv8VX5C8377x8/G3
R32fPpNH9frvv6vG3/+W//Ht3vm//27ohm0qkiUZhqVbkqKbMj8/HebJI+bV8v96tfa1jvRKXtAM
wfiqFHYbuqFwTEI19CQt7dQ9aAgTJN2uLhx0MZYKXrg5IXimeYNnCRwHsdzHxbMlw7IHuw0mVdnh
texeZ+qCTVUiAqHyUnxYvL8+fFP6s8O3NU1WNFM3JMn+58NvbcXKbyWH/9QHBd3euLyDh1wM7grF
N53IzChFDCYHz3j0AONTgRQCnORyPC+/NDwEScoE6pCxUXj4GpanKf4r91PMpxLfrP2KVkYxMAJ7
J7f8OmSl6FIgx2kHIcV4JrR+s1yFAwd+sxXeJKRAnX2sCmUwipqr5AAeAuzB3NlMvtqxncDjQcIy
w2yOxYMH0AKjruKmZjjnUv8Pl0cRd+/f7u7/XB5ZXL5/uLvtPX8XtdGRFw2KToGj14fqrFwgjhgk
MlWm0kShlSPelX0VjQu7Qft2rqO/vkeyZv3pUZiWZmkaByOZ/3wUatKRHrH+VBYpqpMcL6e0jygf
A+res/vrwA9+V05afBjV490GLaiA8eES3IxRMID6yy/G/Wy1I7yj0OE6+fTZV/BJlhF94I8ZgsHL
YQ6Low1VPK9hRmF6mZXbOSXjdqsPcRnTh9ptF8Fj0JyDneag0B1leXekHk5tgWnMPkid0X8N+D+d
zYjG1paL2XFr+gJQ/RZo5pHBkVLLldvxDUbyhGwRGQnDMcWCANNlOFW20AmYpBJKg9VzQiBDYzio
iG3Be/Jo+60CLgHOX80MH1qXhE20GUL3aN1YKOPraX2myTm0jhT1cKCI4zx8u3Ccg05RHEkPY4e+
DyWkGM3928UYF+HT0/Zp7ztnG7L/w9Ygi2fn3xfP/9w2cVv/YfEoZXPNjUyXFzlTodB/CH5YDJCA
Bv60rgX7ThjaVQOYUdAmfMv5vj3Euw0o86+XkKr+yaHIkqywgBRVsXTx8384FDmtlJfR4TGnFfmG
+BP3C8SdGBQT5BUxggp/bImcI/GftIQRZdj/AR5TzI2dq+zA42OUgD0A/QIU+igXCE86QDy1EnHh
49wUPDiCLPf++ri1P7uE/3jc2j8fty499LcdxcoCervDx0PQsIUwRpPNg4kDLDDDs28UrEHMP51n
3+DqwSXSmAihjzdo7tElc9fHz3z+jXsGttmIB9NJg0wCWxAkNPQacUdQj15D6T1t8zn2ZxmK6mLQ
YTowY3IfRxLQqJmq1lDKloRfuRP+9Vn+2y5jqoZsGpYi6apkSpb1L2ep5K+q0pUWD/FscTU45Bpa
G1fOR3T5lIMsIrX6YCZrwykx5eMtTg0vPIv+8Rw8Ju4Ez8+agXYDtaajqIrDImnnf32Ipqr86QrS
CHaqbRIt/iVQPJri+44fH2lh0r2uDF/51Iwmz3iW996PQK6Zd4DSe1iZ4T0FNvaeD/eFjvyGl72b
I77Cmgz5COgmYwWawMCr4uHhBopS5BEFphWK6WvjBglhzCAsQx5Z0bjJhundZxKfxriyM+oTJQvt
kiZ/ur4LfCW89PKkZVeZfOmde/f1j99g13XrYbZ/bwPrs1Rt1LWzlzmt7rP3N8BIXFm9UfmzRZOi
Gz3r03sYDJfoyR2agnDdm0jm9G2MVavfyRyfcep0PPsfxgq5mUT92o0s14h9E3DoHqa0Y2PCV/Ws
Fv8XMW3sO8roM8no2XK/b49RgR0yutKDWL3uOqj6sEOyXJxLFRTFuCQ8vS91HjsZihQ6t2NXomm/
6KsSPgheJZ8Y1GLjUYYrnuXW+6+8bc2uhDMPjf3zL+oafBRTFJUM8QmMFQVHaiBxCZHE2EvWbh1i
R1CmjDDJ6X9jPjoHxd6JAZgWMj4k+YRp0e/QPYdTwfros3YoRFhLo08RMBGnzv3oh4gnXcArvTgf
XnNGLDAfw5+Utg9dfBVDO3x50D57ncjVsUcVs7S7iIMSxrhdnmz1ZU+PRl+l/1hyr5mqqSJjGhpH
s5fjRFMFW7noXXGAyWeJvYixa8erHLW7TgcWw3VGCZPDosldHnUy+l7ELBJ41U/kt1FQMpDYDhKc
N2qYRqwTzGF9pSnBfWENzOQKGn3RLiQe64VJd0bWx+YpjYPb5LGOPRhcHSkwkD82PxgfWXi0wpD6
yctnhL0EZf4MfrleX636cKYML8droVNhOeSaqpcgYo+9q+beVKaVhm9ErZJTH+n3o5tO+Fa11MS2
D1/fnIq0945oBfT1jm8DeeBQX4aPqP8E4TF7bexB+kKNgyKBZwNDxMyPxJqQaQruGwUwneskuMdY
cy0JgMq9Nz2YOASkoUppJYlhNayDFz4bbF0pFu+9l+wzEyt5975Nr/Psm8xo/vT5ZZU5KKb3lv03
ORr96XvARkhm5jq9AQuRf0o9S+kbGGTj/4MTN2MWqsnny8AGhy5tU/Phc2lcwi7lXQdIM2E14fjA
N0jiIZe0BHMfYZGXMuue2gRVWMKgESelv4CiijrvFuA78J6g2npUfk7DOkDOijIX3KeIXHrP9wBL
COywkSP3/TwCHJVKY4BdFOAWUCUIMGRttKAj49Nizjiy0/7nMVWoGqWgowZNTQHef1A7Iuzem1LX
+Gko6J/uw/YNqLBhPNQv7U8BjbrioY5DokCu9epsXGeB/AzN26j4Bu0xy9x2wC0p+FSMn5lYQI/i
4C5afrMzIrPEgMUVZrp3+uzzMN5eEROwcL7dF+oOmeHnvRaYy8aSboC/UDZkiAOzIJ6y+0Vn3elJ
UVhTpRSB+WA2qhM9nJZxHEyRYrAAhhx+Qcom9tHAKkKa49WxOWeyEaNpGApleNz9p+bxYU2fy4KZ
mjGk75iw/SSrSwIGMnId8jzIEPEWrjrSOF0KpYapmYt72ZOZsoTlQtU3f63zO9UcrW0l9WJ5WpTL
Sgke+SD+DiL6T+jfw024Z4K6yDZOpXTPs6il1NciH2GLhpcpaELkg7HmjDNjKZAECAs6a0AxC5w/
vZ9MEglwAINF4qvMHTnJlyTyS6YJCRIiQ8qs9fFzbvfXYhC9Rgp+L1r/il8SKiJtIBk9CZOZ+8wm
zS43Zgox59VSYNqjKIePw4B2Y4DpvcII2yj6rcxBDNRqB3fMsmQ3lwZqMxsQBzGRflszSx/F6eRr
+XEesm7raGllE9MeqrkPhvhNfP3yYjfnXOlTigcWXUCorT7CqBIFcrZnsC+erLQ+lr1HNf9GI4np
isoshiFjrEIk2H4rn0Apq7R9MDiGvWv4ZU7Jd4Z1rfqrfbiJdENBCcD9WzC05DYxzq9XP2qnBh2c
yixJ5hq+Vgj8P6IPGt/CeHbrLD71XClneT1/FhMy2LrpZ+1CxwsVEQWdqe9RgZP1fVZeF7a+6CiD
T9zvGJg2sL+4lo8GDBsrnBjMQMJQGv9hc3orRK4taI9OYIAnAuLIfvqe2Y/5t9yUz7mubb632S1d
Z9ho4Up6nUrqKE2GmI3DRoMImECx9+7tS5ndfRdBi3+m3m+jME58uZm1r0lW/4cEVvmzMluW/n/6
of9LIdbcrOz/EXZeu3FDWRb9IgLM4VVVxVA5Kb4QkiUx58yvn0UPMO3xeGzA3ei2ZReL4fKec/Ze
u2sCUbplV0JceoRLaPkQF+E4ARZDmBglJohsAvXY6zPxgJ1Lv61dVJxYwykA+L8aanB6zVC9zQ3d
yb/vkKxlk/b7bv/XI/ytERCYsyk0Krv9no4FnckKm92qxA5HSc3Mt3yN6Z1pdnbM7wEI1OSoYB9s
LoVfoh3kvSxr6yiwyQBFHBqw3TCv7eCoj6jWEAEJzzLqCfql+s/cPo3trl1br8W4VbHAWqCOBXwq
n1l5qfOzRb8JVx6Zw4SOij8hctxQfCSTNoIji3WXu2Fh++Umxq4UOyWvLEZ45Ee3O8WiEbWOyCsi
ElvdA8ptpHNmXCHWttUZwe8ILlTzeFJQvOTqqyS6YJixcLMRTdgbE4JDM4jtwJusXbTOtSBnEGcz
/aMwl/54P6iyJumSaCmSqf3vwsC3WsWSYgrz0Gv32r5DIgd++4Y3F5+uvG7f8gt2/OSmH/9+maWl
1v4/l/mXD14O7NdKKokjv0ga+j3jOq0PEWMRZAOYy957MumgCnwjUAVLTdnqawuFGQkow6d/HMXy
9f7vUWiWRu+Jby8tu/VfjqJqs6YbNY4CFTAx3Ra4oGQ1qeuWLlvm1fT8XgRzj62LruIIZKL/xwGo
fywH1P8cwG8FpVDNc5JqunRD0r/wtn5UzFO6j6J5ojojhk9mBogE/9l4ZtOg2Im1iX+QrjkEbspO
oAf97UTNKa3tUGFDP+1p7fnFhpUjWNPtpmVMl7tCVvgMqId5aXmI2SPRBdZQT/z9XMr/Ope/VV+R
agVqZ3EuG5RsJnrzdU2ljsn6nQQthu5INVDvImZYuqSLwJYxmVUsUAbY0fSv5gao54oJIl3pPP/H
iZaUP3XoaNT+z6X+7U7PdTVR5IzS3Z+8It+ZEdFY+7zZhjQ8SJdkyGwh7dxoP0ScFbf5B/tKGTkC
OgIWQKYZsivRJouddDUK7iy49F5FHXLiWlNWyEXnPfdvGwFCJBBqjYyxRbDLKqmscxqubLqYqNND
7bfEFlJBDG8sRBmOQH+pJ7j7OiRPn5wggwYlatjeZjOjYO9kD/LTHCxhL5WOvFANTMu+JyUeXEBS
YQAyBu22CjbANBKbCFw/32eBK45OwkSJcdzgKjj+pZ2APrpyiELVGFjSWlzw+mQ7sdfeCvgSyJuT
txFj2uAyKvx7x15yQ6yJI3w9N0x3hXEIGvCcJOqucgI7GZ5BUcTZgW8eGxVtdQ3N5TJwmQBwANB/
L848wWGCVNRlcVSU9T/utz++KH65oL+tIHU5RpJgckHBe4XsMtCJYVBjuEe7okLw4pixM8anAEaH
sQjuBMkx6R4B+4LSP3DHbejRZ4o7ici8/nFwqv6njossS5qqaKJBO/u3plUsjbMkzYV0swwnH5bb
zc+c4L3BewOHc8Y/QhXjhbRwgbQyl8ucRtrGDMdy9DTu2JxaJtoSnGy6+RvVYntMxutGxaIERTFc
o3qpMa2Dbd6Y4iEoj1F5lGPw6e11IKsQyCZFJFtg3l8QYUKsNQseS0WHZcsyL8ujtQjY7bw+6AAj
wkNk7LruOib7vj7M4jFX91aHYMSTmalBMqerxYgdernpkotHgmTMhK88otyhIs/ROV/jFxFKN8VK
u0nZ1v6MlDMhw4Ks7zZqduPR0EgfeLaeYwxiFbkPFLJOlkK+48rR3G+OtDV4l1fW0twQGWl9Gj8S
WIKtW6SehCPIWnVM4luP7L+GNMFqyU81KZ5xYiN6KfYhudDpoYiPuXZQqDfprWo985ulmqEinPf9
y1RiFVotOx8ERPWSIWfki5yNHrlvLQtSXXgGhxM4hnAY0m0Lk4G4HoSsTJK/4JZQd0WhEwW76tRM
a+YrU8/U3dZgm/IUUGLSt70yj2OGwytbMjbdN+oalfeZvIl51gNXJgWYBxz7MQvitcQRtih7H7Tn
5DH4ok1oYWSGiSHZEU8xwzwkOiBeaf0YDy0u6mgjIZYDSsW7AWMqbKLEFkc7k5iLeJnhSZNbcLtJ
C2U8f41v0ptymTNHxncqoeS3DQoHFj08mBHObC9iSCzsq3UeuymXNaCrLAKfXWuTV8+HdPaq8sCY
AJGP3Nki5MJ+E5obLJ8Sk6tpLZMsi8yTJjLJ9sFaYsvVrlvUcoyRJDi5qJ/pY6gD4wqX/ucQbyqw
xJID+DNPNiYCImzeuVcSvw2BI3biaWuwxLJmxTtjdCZYa9OaBzTk3Ysos9/0kl0XNmNTaUFvWZB+
wAChAYK5ScwRmBYEBIS/anTpHVnbiL1TcJdldi072CcpRswTqGDFf7akezDZAs37CfjoAiXu35cJ
MLa1fkUbiLEtw5IqdEL4RjNfbhPBt402w/BAoBimLWLH5x4G+eLlY3pSlmeI3YSgzTF1nztiXgJw
/kgbPmhJeFmmxQhbF3zAF9aWEO5+Te9q8ah2YKyRPyHwI2wVe5lBSsE6Q3E7LWbhIyQUQFavVO/D
p469i13SZ4ZbZQDEQifnCaEuSirQDhHZ5j6Ftr+aED5fq3Ql1Q/VkuDXlsdM/2zLHSEYzKJ1kI3c
pticzauI45vxx6mCDIllltHAVG6LRc/KsGCnfwQ39EkAoBeWHdIg4bUGC43wMD1kpwQfF+LAj8YV
XBGVBKJgejDcmpgkFfITNtLIJN+ZQOJgUP3CgvJmusyfuW+4pP3g9DAfg21a7qkpo2anqwcpOvrN
0RJ3fnsWol0Q2n9/aUh/emn8uiz/1n5N20BXU7Nkw5euMBWw4WOQOBChTEIOUEjGHjKtvQfSYLAm
saX6+8crf5qDycs2W1JlSzR+n3LqQRlX+VzMNwsxZopsfRkQoeFnFQAIcaEhOJLdgeoJPUSxxOiG
L/VNv+tUqIxFcZl9ETCCbR4M5U+WMLJ9DHgmTvXwH3WY9sczpWiyaaiibEk/K8lftsay5seCJlTx
vfieoC2Gn1hsHpO3WmBq7JrVlWqq0o8THvKXEp3bl/Sc09Jdi9oSfl7pSz496cj0rh1QFdZXiWcC
duCGPgg7P/oetozIQAbDwlB9lbwwkeQ3JAihl6UX3zz7MROmhX57Am4H35WO5N8vhvRzWvPr7n+Z
F5iqYli6oUiqZf5WDOddbYWRNjZ38dK+TE5yDI7GKfdqb0SjwsbuwXdCD1siAuUlDBhC6nb8UeCg
yK6QFWzAJEdtk+yNg7ZZHjn6ykjI45WE/hwSrUmAufyqHeST7iW75Ci9GC+WHcFIUG/SRd+Lr+Pe
33ZO5FR34GgHZashObkMWGXy1/KEJSjBQsUy+2qij3yePYW+2kO17Z6Mk2D3iM2rZ8pvC+Mhoc7n
4WrCXjo01Vq+Vy/GodmnRxhCV9NNL/OhOOk76TF/nJbV4qf641Q/UsE/hlvtDFzwnH+FRzSki3T1
gIBp3aC2ZYd0hLu2QTksf1T4VuotonHUgSowBEBby8qb3fLHxpXOf782xu/bJ0MxRVXSZEVTJEsV
1d/qoiSwyraT+vy6C8/tifgtT7881V6wa4EFwMDf+U/pK/6sdeBUS+77irGf264/QASt2VV7zZF4
9W3wsHm/J9sKTSC5DGuIig/qCfEzOvF51xIbt9oLl/4pdnEYi+saraO8Tj7Ho3RQ7e4zdEfQpzjs
2oN/RIeMuE2/Wi4C6H8NrmRt2Q7+eisu8odfq5PfRtNqIahaogviLbYeAkyWaHZR+rSOgLyNkf9o
B5C/AkeK96np+UAD4z0N+Q57eOwZ/KThjf6hmk+qdRTkfesflPIuRY+FdaysmwGHPVwL/pZEO2NZ
3GEr78rekcTFrTqSQauTHgw+5mIAmYa/m+wYriRsm/v6uRrcQqdkuVgQqK6dePLLYyqdhY4YBqyc
ufYVn+PyIUm+pcYh5FwHwyXaYfJYzBtBOOWMv7E1AdMBoI+zCh0MBCGBLtPWMFyK/5FOA1OLfBNA
yCcWdDEDIWpa0yVcgEqMrcIFx4/bEj6Xj/kA2Km57hFsz6t62jECa9kasyFZdC1Exl8o6zJatPE2
y3cxANT4pqq7Ag0MtPkPNbSBPZxwjBY3UGB4NcsVXaT4CUkoyUmNeUix2+ePFUZb49u0nJHBkf5F
CyIgtQXtLq0l3amEO0cID4CcAThCMFPAuvNKB4/z3rxEP5aMvmFTP9aPggTntc4wyKdP076+1uhU
GPw+0nAj8Nq4MSuwVVSn42KZREKu/lgU/+VD4Iy104SuqR595aioh4EXJc3XcSuzn813hekl/klC
uOsfcxTcu4DB7sDY7CyzFEXZS2nu88HFnoMiSt5I4s7KToX2olknvzi3DFiy8a1WPtPyDmS7jHYT
HEjhLWGQWOXnvrj75Q+tvAvdQ8u8KRJd6tqU/1N6pnGWhnNAckx6zvtd2F2GamcIH0p7H7ubXKFQ
2jfqrlXOiXFTxrMUPGnGl8yiGd7N+mjx8uj3fXtBWTZcpXor1udEOVjVqTN3dXsZpaOsvY4iCaOv
UvIe1qcsuvC3jfp1qr9E7Z4xtgx3FQn0haO1nm7uet/jpvOVrSy5WnOgejBHepnnCMNbvxVA62Zu
zfsm9UT66mRLR5uULnm6N6ND2N6FYCdjAhNvenhJhquoXqx0L6R7qfVCCm14wxDY2Edqr1P1PWh3
Cd6DzqbsoEveyLM6y+dReBShNeRvZrbNLQrR6KALR1W9NOElqM+peTXlQyWd+E2+ZS88clwjGrCK
A4aAokJjP0fDdWrtFPRE4Uj7xtyV8tkvd/yqfScA2IHkvCVTaE8FxO+MDaT7ZYpPPcaQeDDBstv5
Uh04HLWZuk1rS6SGVTTwncpc/lX+VsYntJ5MdJnkEcu+fK3WthaAGUHVS/utv1vsJ3BdgaSm2MrI
UznEvtc2h8jNpJMQv5f0OIKTFjpG6/oGAKMDx1TURwaK/CsKKUkNOdoHQd33DR6Ox1S85flb7X/o
6j1N3kdQEFX23EyPc/DR+x9+f+3ZPEDZbw7duOaXwNtU8kLL9WWC7nYx8XKSF1tu0e+FbkvF2HEu
C6ekLpQPcbP2Uzoz5Ko7xZX60EShm3hatixCnILUcvkS9IH1bq9YjOecLtsyqhPlZVrOh+jVMcm2
DJUpX9FpSeo+be41347KLzhO3Z5j4Rup8GVRb6aPYXA0RTdP92VwTOUzxyVYxGwwlselsNEx3/pO
A82GC9/vjW4rSOcZY/kgHAvpNM90tV9U8S2ZHk1lm1enodw1wjKwn95HxCvNQUJhHhzF/NZUxwA0
f7o36oNheTGdI0qalUBxHuz8eROlnkap2kCW7bZ1c+BvFdlz3LoaevxgxzFwAKHPkgyQZ8cpjKQ3
Llar7sN+KytbC7GAsHw+m04UdoHkquOajxj4p6fHGmo39yFiTebEP79sL5xKj92p/G7hT5ChSnDj
XsJ5l8iHhj2NeCr4t4QjX4APy+YHBcYI8xXhmP78SQ4iyrZJfhtZtLkYQOLS5QbSuu0gnozGa6pz
fecKCuxYLBrem7x1VWUrWUzW3IHLhL6tOo7qvuHuaF2x3CGtYjzNSe64mvrn8o06SGiOID/oMoPt
Z5XXW12dquUtx/hi1j+l4KPN3rL+Q+pejII5ef2E+U19KrM3rXvJtSe+ZlJ9jc1lGFmkXat7keZb
oducTJEOijVKDwZLvircdIgJKv+J2boXECosp5mxJOLUCjGsmi9D+W2KJ7E6MyRv5+dW+x7nZxMS
H/9bpupai8p2Lk8WctiY2dRToN6r1O05B1jeuMrCaQpeTGxEjcv5Mstj7j9KIMMF6HbX/ucPlOrT
GL3L6XOlbENcuMq+gjGrXJT2Je1ews9Q3Q/hQeBFwee8dInHn9GL0f1jp1xq9UmpL3V9Z3CvTgvG
qVbXdDEKxrWvBEi0FvHpeLNH8JwsVeU6KFxcqSE1vI/VgZZAjy0aYhN0mWf8sKxI6AVoYeYgRL5n
eKB4F7FGe2q81vnVX6zGkaJdODoYqFEIlOyQGXs+ax9sfMObjO8ufxihvyZO29sZDsVinwxeuS9v
BePlaW/gTgAi4wRPrfkw4PEiDJHqXnGs3jEY6KVrngtjsjNkWcAWn1P4yDgCmV6RQDAgrPOGVxXJ
LgbscRNi+lLcfFob+U7uPLk7ZPhzdK9EFw/aCW+t4lUUAq0D1AhWbz+9zdJWM4+ytPdDwoTdWSSl
G22NU9OwK51B348aVOlDWGyV6mYkhzw6Tfm7ZL722lsSP2npi5G+ROozaqoZrkAhXDsao5hk4nsk
2T7nTySd1jGICTAc+jO9SC4M/4boDBDtKs+KnOQ82R1mI2M1jMfYPCr5UxI+JSh71YNQPLcArK3F
lPfpo3BikN+qhEW8+NHRLN+M9kuaPsLqpkXL59XG3bS+s+Azm17S6MT3jpKPDFW/uegTu1el+8qN
y3iJzmwMpRYmRmSs1CFeRfAkhG9xfvHLR71+U8FC5FDH+uFLCF+L5EcA5kFNjkm4DZD5J09T9ClW
j6p6q8VrqnnFtJXDLzX4lvzXqrTFyRlGes6PxvyjVB6Xv1yhBC/xWmoVwa4izYKXzGRwj2DgKLC7
8Wk+GkAmfEqy3NMluyJVhWNmimKYRyO5WVTDM5biOP/2/S16F5EkCHDb7Sog56m8j9Jrj1d6eM6l
1yx+E0Q6tGvrUNUvgfxdS68WHU0VtCy59sz0SwpQF+LmKBzZDA73ot4yAdR/sFMNJTead5bk6nSI
EDI9oceVow3mrkULnziUFV3E9pbVzjajqyVfoEHLGKVIWBIOWnkepQMiAoAm3T7HxUTiTnBRpxuz
woSXD+/rZaloyR8Jjpp+FepLUh194yVDqFqKR30Gc+2JxqUovO5cwzEHEIF6vbAtfiVHLd2Fw4EW
PpvRPNiiuWPWrFcOVbWML4XaGlU/scqwdGihER2R2bQ/kCnEyi7qdoHuAQ3CfFT3Lq0clSO5lv6t
+fSv9ED1ZnG7JpEziy49NgbZUPNIruoCJqhrtCc4+IlUuQ6LYzbn4hHYqqyx1GntPgVorNkEby0G
KbhTCxCPbS8IOdwCIozJJZyn/5JF8hSX/LbB06+Y+7FVNIMjLZsDdFakb60tYofBmXCNUVt6YKMM
mMwkdnnS05CBc3WJFmMKoQyLoxJmF2QWXDNIn+EdaVASWzTiyJEd3UTzwNjxiENNBMHCK3Rc441W
Mp67c2KxKqww+2j5BlQZQ/GC5t1ZfEZqMzqNG+/wP+OlolXXeO0TkQ57SIadhyQCtTUddBgqJpaE
JWuaiKdz9ck0B3Ya1tMvE9P9wnxYY8LoBqchfg0TDrOhO1lgSPxxh1yAbeK0+zGgsNjjFZ1BhM4L
+c1ArHFCrI13/R0mFI8L9x/eeciHX/0TU0trOzHSpy8RkQq6mEWqu0+2EwIX6h8k8tmKEwj6iyvX
iuy3yNPdaI3dQBbiMbt15HluMnoaycZaijZ7fsxHD+ccAN0RDxJC1Ycu2QPfahAqkUA+7TQZY467
sHGhGjwHobNYeHjNwmk8+c9Ci5pjE0+rGZ30FRNlh+6PiDfGvsIWeToBoNFod+zZlCVKomQziFd0
2hmES9KPF7bG7JEDydUuNZt8RuRNwJDAa7Vbfzo2hpsyVQFD7R8CeR+GK5GNNFQ1AbXYeqxXjB1R
BvmV2/hbMupYMkw8WgzZBBsAB7YBSrOSdCgvA5aON4vuO/2f2ile58EbPqfY9oFQ8KgjAFBsU3NV
eg5oXep1A96WG7glEAiI1g4cDfQOYZmyMKPbltZK+uLqwVmrPusrQtPp3p25C9HKQM8jBRXqcNV4
lYkkzdZpIwORgTU7cQOsx+/wGtEIxBRE9LZmQ2+b7tYFGBE9a9LwkJKZk70kH4KEJsxuQnhD+Bpa
vE0ertDDQWkmPJJHICArVVia5KSnoyfK4I3Szf2ZuY5Yml5cqbDdx522FjIebyaYG4OWo7rI2Yza
DcxVsxFRMRpbcKIw1InxgUidbHAN6LDlcGbjkdvjQtHitRTvEsiHaD2J0CTeizeKiM8JXsqSNa+u
VX0d1py/dTk6QbND7t/ARMqvXUfxuZ8Kl9Y+zlc5PRjC1Z+v6XCYsoO0ODJBfA8eAzwdnRcaytgO
VBcPOOLp0QvqbWFuYe/D+afjjkqqyG0EUHhWC9+OoI/MxNrtAt9rqE/YnbIWWzCzgEwTqbsKlCVA
mDVQ0NagvXFmWomnwzmkR4E0d0mVcdLUg8gfj4xGUYLYpbREzSgKdm40H6W4mdL9EDwF8sYUlsDZ
bg++qIxcDoug7OxMCnAfHYhqJks7LY/1W+avO50oKECQ7kTSQOstwhFkrCyOWHnIEyndxOel73Gf
sUMpUaMh1ZmpWVx0dEUFatgpDTstwDpxE6MgtrldpckZBw/1BAN/hiIquFljq5R7VCacEoPikD4N
OlxtiSkI0dAhCWfPXK8NmQ4/irSqckkoK5i64K8iBIf+Ar7eaSfgdCCAAHEoRGkak+NDw4RTZKrj
ptTW5HMmLmuskeyQKwJ8YL6vt26HOpnCK7cjBHYJErBNj3qWXnKKLVh6NSlBzQWaJe+5eGa1HTQP
vzJuLBAvs8bXXQwvS0Q8Q21soIybM9RIJPOxnq8VchcR6DG/D688DtW4kydUWRue1qVBjoyxRgZ5
jKmez4KJLPwktKfCvMzDdibX63vRvxJOtOQfo8zisq/Mff28mFOGBXWloZK6z/f0Hr1j/u/qh/I8
/8ANxxHpLn4DoNMRBDlyfcgweIcVzjuF9ZJlFvQFT1ONur/YEA+O3Bp4JSswSSJrpie49XkmeRMW
zZrmN6Tqod6woMXwis9KtgkRPjFU4Rwin+iXWToDHCY2aJDQx2EWhYE8EC/n8Y6N4fNV23F004pa
wW0G27cuSWzTu2yXkdbmZu6QbC0tKvwibB9iJ39bxDXMb9F2wfJrPc5/aW2abscupei3NYJpRiQm
QAOJHHZ9o5xbCaZEPm3Ca3InCV0nJbDbEyAIVY8bO/nE/xe3DBgPuXBscf6yc4arSf7PG1eYwcXA
SI6Od732z9WWU0tXj0BshvNlcOlYAHkQwdgTIipsuTmxSLCeLoZl7ifWsnuULjckH9aYOO7ZLzCu
425ipo8fhX4KewQczkscBhgL3NnIENCjo6XGTg/2oEDEtzTmYBPC8w5v4dNC+KT1gHaCdwFKVwgA
zOS+FmAFhgbZnpFdCssRFKdWtn34tb03shtiENm7AVyKbm31rLNuq63LacttjbssqLb5oZ62Y7nX
SrSXB0ne+fpBNbbch5Gy/Ag7GxQ6kwCGeutXdELPvbKTpm2fOIp2nLKLX26xa+uY6wPc6nY4Mgo5
xoAF/Kfa3BfZZQm8ALc071WL+5itFIuEo5jrUvbM5pJHh8S4+q07EImg7DnnvJI0IuVYD2QnpA08
H7R8VyX7SDyq1UUX7II9KUNcf6vNXi1f+NNiP8T7qLoH0TX0gUTY8RcobvqTw1bMlnBg3sPGTnim
bYiZhAqJhFpuiMZmZ8UiMIcDRcqun72oOkyo6L4FfR2ZTjbZqeQs1xlxLVYEfYc7n7dHMB+T4qQ0
V8M/K8JZEM5Y58GNa5KLANmwZYEMxDVrn1p4KZe4txvQ5NO2yQ56f076o8bwGM9KttWq44ywoDpa
BkYqF5qLgUKdrhAHBYfGWmBzRHQ6LBIA29Tl2PHSsZj3V5AN1rZ5EQ4QzqHvcmOgN+i3sbqt6E+F
DvZ9DWCyeCTcvfoEg0J90uFPwCHAVMGkxYDkCTkKlFqHO00uvXjLmx95PTKhzk2YIRG0CTWOsgat
YOwYxobnOmCXgoC73QX9MbIuk3UZITyn50n3hIwch23a7yu2ppabzLsQb0Z0mIRT43sDEqNqFzZn
i2Y1pjB7NneDuo+6ra88ZeI5Es/yfB5yvN42A2VDxGi4t5r9SGCk6VF5yC1iAI9zC0hEOwo6XKND
VLiC4HUoUntXkOzl1Zr+9OK3p364+wuvZXgKg9usL24ek4FxdqjHS9Md2/Gi6wcDYH13Co0zv5+o
75WIIvcUJrt6OPQRjLl9prlTtQ2KQzyhGd9xL/sDkKM9N+9MDCateJROK8lcR+HOMHd6yevskis7
bbwP2ikeL0N3zFi/8yt7Bwy6g+pNxXaCw4E8utjnMcPjc8kuI7QL49JGcJi8vvfy6SXuYZOfjGw/
ZydV3Jr4kB/r12VizaY+XJEgWYNWRoCNWhktMtpwqoRdC1+BOSD0FqYTRJ/BEF7SWMLnGXgEVRAT
ff5wygG1rlqNd6lrdJu/T8T+H6Xmf/RrvwmKKt3056DqJCh64tOi7kHD76mvFhb9J8QDDBe23Yf8
PN2M+98/Wf6XRvG3mXnVxnLYhIvpjYwaIArqChykgN2fWDu8YuoDBjG6NYu8BWHQFZkDqynq8GXJ
xUYGDBsAyvwPhZW1TAD/MjGTfxve1l1XzHlWTrex3+nmUfNtAWmPj45OBTdBZz9ia7eXxu9ZZS6a
HrUW096PMj3J5n6anbh7VvtTg0Ffz28toQxE7G3EzA251+4RkpegdGZ2y+3ORCFgIDnXj02yiUOb
pawL14JwE9WnBDeT1l5b5bUX39iZ+/gfB/SPNXIJhvQk3ZfWkYyPOuKhusx0VNPNGG55n1GJ0owA
o82GswmOsnmlSywkz2wZkhcMsOlLk9EZSuwQXIB2ZnMqwdKQz2wOdez3vZ2yaiBcyp7ZK0KAUsWN
6O/i3iQTvWRg85EiGxkRgP79ZpD+pGD4ZVD504P3qywgCOOWya10y57iz0WvcNeOw0t2FvftEYHp
vz7tz/pkSzFNUTNE0fjtrp+UWDYiCVGprrHJXqHfmngm8cItmTG2zyKtrDuYFbMT8twxMkRKajkq
rxVo2bzyUBsZi3uppSuMgBh3CSwx2A2YoJeUHQYbbthySSjoVgZ7QBr5tGoIGDfXWK2YCYzRpgKq
BZMcJetMBcS5BmBCCYBHH2X6DAW8X0HhC1//25VeoI/EHwBDAt4LuFjkrfl6vhd05XKSnlcyvg8o
B6i8oCujAqnXCtJOpHjsg5h8rBluDpbXwITt9rXIoOUgCwcZD1+5M/xjLR2m+TiNu9w/iuJZ94kX
8KjVMD11vGAQ37HNNJb9PZ2ZMdpGDLVT+lAbjL4lyc/GIrBVWesAyQj/ulp/fiT/c7F+WygkfR6b
LK4RMysrhYQPhE2oVIg0+0mwXmDfjA84WXAl/mXAl//x2b9rOeo4rsRZq1CD+ih2l7lASwEFFK4B
V73q8g2QVmla6woojVX0E91OZglbczGz2QKww+6Yv1AVx6u/38Pqn5fP/zkr5m+GhiktraHWFyUo
6i0oE9v+JYNgxo6E6hCZGNNucUE2dMQmIMokYoNV9DX1H9IfDUkn8A9MfLPMxGyFPLtpraGtZB/M
jAPVMDKAJbe+x9VJ5A3R8PkGdhfj6EWr2K3L+B/LriT98UzLimnIimLohvpTOPTLChB0KRrrYZxu
ar8OrY9wDHH8nZs52fS8G61lloSNKX7XEMBFzedUl57VXKT5OeWPNZPbP8vtAeWVqpLEw5ZVpLkm
BW8j2DC6dB8a5V8tfhUN+x02YDq6GapgA3wCivj5SwH2rRmga9FsGnK7jtBtV0iEEC1E26l5q9D8
dTSQfYPTw35Ljah0BubzQGVCtGtKbNEbRcmIHiBtsfhglwqqa07ERV/P0kO/uDlFc9Pg1LYSeN9o
D3WS5BtnUHjik8/eetNMnP2jK7EWTcVN6RvCuwTqY0eoG/Z/n3L9rYifYsNYI2fTR8Aqf6FHY6ct
DGcK2IxaZOgppdAYNHyHzJUFsGaxnbEyQa/1ufIxJyNIa3R19Neggfj10Z/eO/WSMfcFNZS1VN8i
g4jgocbnWFNSMoYbXXkT8Tf6rjuYWF1bLFilo9OIbt7F9scE+CZuLrNAIdDcZfWSlMwQ2x85uDvj
2jLiZ2SdZo9sijsMVipqUe1VLW5M4Xz5oIX7BKceKpF0vk20CX36tILw6DP4qmh8D5urUYK5IWgZ
zO9Mey14YC4mFpzRm7rM910fuweaQHWrwo/Gy9zOdpI/SwIS0eiF0aU072KkwkjoicIwrop+NdE6
9wU/3F+ZsCIziJHL1YyRO0bX3IUJWhmUE1NPrcKDHH3o/bWKLibzRgy8EGWi6EV8yuSDWX235WkY
mB781ATwc0rjpRiGfLRbjP6T6DDwT2ikjUelw6/YvOYiXRtQSOYhB6MKWQIavABv+is16GkVONXi
a8OVEOoDP5bwpTK26oiGZrT0zashnQ0STlpXQmX2rtK3n/gRGbFITWUs42/BcpOIMhuXfTY9yl1g
j5wVQWtXvsCzTuRnV2yYwKrT+xzuZFwgkteVVCZrnjJaFgPtFfGNz0i4BjFrfvnKV62FkzHbwgCL
7Tpl2zh+RxSQhckKuzSz7qqxp/o80kOxyIUw1wbDlUF9nRluFtYLZ66H/M25Jk82eUzROPDyq45G
9+Kr91a0EJQjLDgjI/D9m1h9ReZLGcNBUp8kIm7x8cITrDeZsJMJ9aE/xL3LSxu1DHkRmG2BIODN
vI6WY3oxY7AvK18r65niE5Q2PMrHdMfAvpId8tk764b1WYNrEvNI442B6Ib/mp4EoQafQ3fCZFuK
z73xQ2qxYp+werftbTL2IRHJrJHSu/zBs0PI83xqp40qPVc0JdUIqAaaaBpGy7Y1zg/th2xd6SjP
DMs3XGAzcFmGmdAeGhrjT2wxfIPnatPyXbij3irtjKR5Vk8WRi+CUK9juSFNVySGOLQJ5WAJX3Iu
L3yRgW7ZcI+RlgLDA9cPieveTc8hHbeMwiHyT3LMJBQV0BTQWQHLE8aDExWN05tMNPnoaHiOC6TV
Bl1pQgu8lkqlnCGsjR9S9qlzd4gSXWkc4ILCfbwb6ZsBkoueeSf0x+SEfwxpFJoyM6VbToyhAO4U
dbp+7mcni+1wcDEwitO+BSsG25bjnxAfHBbBGfcHHkv+O/GUWyRgMV0o30wCE1yAxGMwXKCbJULl
eFCvmuEoaM3Ub+VGVgbtLnovs7+H9Yp5srdner00o03U9JtmPo2JDYmUu4NMqXjpdtolMOyjFBzo
VKg/ZMNDaU11SLPgA81NnmKR30ThY+MzLhJlN8heDWgV0V4PwNwFV9Mnu3s/GJjQjccIv5hGT36w
uBc/xqpet/JrEjerBodVkNp68NiFV7lFyxM9Nskj+7ASRa5UfQTs8GSKZG03EqKpI0Jei4SBp+AO
uSMoTtv+0Yi3XbNNkkfewT0oRPk7lQ4iBtV8J2Fy6igd7I4qqKXw5q+vdJy96b4GSa9KqGPQxSAw
RqHHQSMFNdYz/uonVpkKuzpdDtAm68iAGyNxHdiiQP2GE8QXfBg+AnI+hrVsrPDvFsBHeecPNjJB
i8Q2wupJ5AhR7wBiWI/wPFYVbG82FupauePOQMHzSavb38F6wXsFDootbICcoKOGZwaPyjjG9IE9
HoE7HtV0NQlMXh/+i7DzWm4b67rtE7EKOdwiM4tZ0g1KVAAJgCByevp/wOfidPtztcvdTrJIiQT2
XnutOccUtzpDfRhjV/hT9O4TPMKr2ddzsBUOOzXUQQcxBtD6TOLbYEeKhy9uIR4II0ERvxfGR4bg
D6sAQx9lvOTpohy2WXk1EZyJGNpkaWHWU4x5Swg23cnysyIQJMQHxQubSNyu67xaKUwkUcyRWc8g
S7Temo3wI+VfMUIEs+u9Vj43ZMso3Ulo9lr2g9MkDNvFg/ft/vwpgbpJ3YNUg/P0thS7EPd6hxZQ
C8za15sgGnizTnS/oMKVy254uamLJ4yAls6gpozek+H1gH/78QBYl9KDJZNOoEd5B/QV0n+9x3sN
Cgxzviwd3V6HqiLu4mg946DMOtc2p2cMoV6k741CmIs4NseNWLGS9xdBD1SiOmTkJPJbF58olm/A
VejURf2yyo8CMNCCgAk5fOkazDKEwxVvAOZC4bOlEKpBbRagaCX9vVE/Ihyn9BDHVKLAhUjcv1H6
Jy0DCIzMnpldO6Kaoty0shnISQVB8LDWisUt9WfFKiZxLwMkiyOmh4A0Qn5e5ix7qRbZUcIMZTtD
N5oxXamm3rfEoFC4jKMMCGAGV+Uslt9yuSmo9XjJ7jSEW315AzlOWYCJRypIc73I3CS1Odk2QK+Q
4tCp50qlJ0RLOWRTag0M7v3HLOE8z/5tVOuIWN47oirsSVyVAiOk8nSvL+ntJzNXQ7YW+m8xTuGf
GpY2wLOeqg/yW89Kg62JyDcMGjjTjWm/QzFtoPxYtumnYLzn6ctEvrwHHTjj+K0e3uT+rSkXI3VS
UTiDghqq25T9WyJ8yWQrGcwKaVeNEOaYTFS8mcxxBn0/5fqOD7wZ0gvRbqkYhBltwNmhiF7QR6yT
L2kE8R7KcyVZ8Y6jKCiUEtg2ihPqiAZ5QXnfRdpp0PxMQ7yIjHat1EgLXlX2+YGCP78zhUVcwW+7
eHpzN8YMfdJz5gspwjokOToTAm5YNUhrwcnfq+YyvWdCA+eZURXYWHF4e0oblXyb6k4Rcme4i8Oi
Y6aW3+lggVjUCzixCR61g3FHfaczkq3JNCdrqU6MF16Gmc79np7HvF3kCEcl/sXIyzlELwOIOJ26
++4p/XefnJNBw8P4USkfmRjbWOtTOBYm70xdwjyAcaBkjO4QmDLZEuv3nu/gMcKSBISnr4vOK2tQ
/Sq7fPz9MAinDncZCGH1ztDxEtaXkS5TuuLuA27ajbROQS9te+j/xDQyLEd0gPegTV7CkJigxzEO
Yi6DGKjXe4e+4XablMhjtzaRAJs9KqSJJWVB2CAPaa0Pi9pYxZCr73wBIcYiHj4WXyvsNVl25WqR
tG+O1TOcjfJFUebhjal1vQTnDSl3RqtGe3ng31DBqM5oB5sGxuqVSOecBjaSCiNAaQV7MtcvVfIm
kE+Vo6zKHDFcPZvDw3gy2Ma+u0sFll88bCBExUV5ec5NihCtiJ1qy2jjlh7IjGiIEG2gsSxMMkc3
6En0NLjraz07kPlkbmhCKfq3ALrRZ3xNY2GGQbN7aTSEhi9ThgBdogzkq3IZKdmRJwItU9Z6G3RI
u5G50eBUKUfbNQJqtn4a5wxiQNMrG2GwZ9GCU18cdJVL6ve4uidvMKH/+/gsqn9qAemiqavwkmTD
/J3qNBMEUE+P1jw0Nv6IXz9aTwcwSumB7J8WDT8kG2mkZRLxMbOuV8WtrCullXU87o9Wa+39lb9y
V5r1NtpvvAv80AHD06/1VgR6fvCxzea0OOXWyn35/I6secSnziymizzidvteWO/xy5PHf1qvLdD+
J8Ds6Q8cPX/9QN5ibXnG4/SUEc/3fblk1qV0S/ci++TSWh0MlNzabCTrA2ORS2iBfRKsU0zWeezC
ymQiOP0gjMsmY53/mQjYKXB8hHVvqtP8rSvxu8FiMhz881X9zQ5dSEIutEoiHma3VThbRfVKrxeS
ME+SuThbaPmLLK9SBLM4S4tNnHkAXm4MmxLfUOmDLqsnBdJame2VNpAKR/y51d40VQcphLtgtrjD
A0K0KpL4t5Up+hTjVM5emMkSBAbYhlsBe3o5IHnaJP1KuW9HfdX2C637CzwOV9Uf+sT0KkRT1Qxd
l3+1Z/7RrkjHsdaU5009OGtnzZv2PjqD21OT/b/3j7h73sH3Le/f9jjvrW8WJfc4n89wL819/9uf
7+dz72Z7d8vbrj3SH3ijM49/ccS77vDLlqaRS13JteJdM6ewveNxvv91DY1LZpLW9837Dp3QaYPe
etlfLMv1v1++rZXlX96I4RU8d8WlKftchOR/2x+bN81arfyX2nohfGjeeY1XOS+VtwJzZyVzxVr1
tmK9JfPLqnJWXMCrzNq85dYHlzBB34fdIbRh+N6dH6YbJHAwL3cQDVgORzTIvrtlcDic7MVhFwRf
TsCOYf3sButrt9stzw7bq+Xo1nrpBJ21+wqWy/PyvOODprMz57uv5QOM+/m144HOZ9X5Gnw0E1Zn
l3zmebor109r/To663dulc59fXUCJzgEp4CrPSeYF5iEFwTBzjn/9zohKX/qTJuCgXNI0hVTNH7r
Po63pgjVQRgP/ateYnu2bnO0stGy4UXlYOnc72vy3RibwDLsL1cN5aXfvz4/bnM87CjCidql+oIv
+iVizmXWDvMrD+hVvquM53NCyIkrGjYSpwcrPZayq9Fnnlx8HJMHBqpe/zjde1dL/FSesFDppCY1
ZKdryG5nRnr8lDwcn9ELYkOae2dZRRNoMTptF9FOdkAkkIlAbsKuREHMSV22nuvhVF/v7/UcpAMx
H+xCHN8PFEwN0Ga6Q/tuT0dBcaejk+Fjlz5zLiB4b9tvKdaLS78NCYy3ATIte3yFb09QEuyhW4Za
3b76xr5Pb3TY0ILov7BNJEQ6G5jECyLvAMJgSHlT+PpZ5FZZgIr3dgV8lf+Q6TEjhg7xEl8jhe3j
KHya/idRpZq8ksGKathPRZxa1Zo2t/yen0mOLRfFIfLKRUWw2nk2oj2HQM7fo/3qtvC9tQoftZV9
ZMHUQA+iFzhsMXQUqo9t1C55MsQEBNZz4Xn8NOXpLgAm/zwye5KjoQVDuqZ6MeOTB9DKB24dmaTP
ipwjt+TAQjGBHqjbQTRnFtWp/tP0uou2wenKx3jEiaEFBi9I02l1Gu875JS9K1yqaw31ZlfA1KVR
R77D9r8vXFX/U+vaFE1B0URTU2TptxnHs9MkluLZcGDAoYEC0L36NT5CKawES9rQ3uSq0CBqcXW+
rbVFk7r5QIiK9VxU4Ja/6M2UKNHTA4T+ze3mMvzgOje3ty+Jf4tb2RNfW+LVX4sNf+QtJmXzjM+W
BvSq2Dw+aKz2VVBhkN5wDZrb68BaBs+tpE/k0gUiba3iJ01YM19TX1HFcNtwyIxIYLWaMyAAriby
e6Y/JmgULInfhDCWAwKzJudkOPBLtBcN38TxilWvfweDoDYIxRmLm+skWrfdAXBhtY/aE5y3CZmw
msFMuIzFhNkso32NSFybazgO4VwTibkYUV58I55j+NbbDaEJWBEBdRAwgcIPg2Agvgru7FCvshVN
3XKVQ9z90OGef4oc2T9lidtD8s3XG30K0w/XHKWZ/ELAgcguLMagPTDzyzjcCcdydgz7uVosxvkz
cQxg2jTlOjdZN6f+qgakjg3vDYYfdGR2G0ACpElVilZ6iL4xfsROSMEGX1m0k8WICPb7du1/itco
dtOf9IwUOAsepwfhPHPE8vQm6RQskQPWzCqoY627Hzv3U+x8Tviv6amxkGVBeUmzoIVkws35etvc
bboUCS8vzYb5bAMT+c55dEcOFd79xY3T+VKaWUyQqJm0aWR7Pylv8kZ7S68mRPc9J/Ds0HCGA2h3
zQ7lG7bkbfHkQpA6q2ARGt7qa0w6G8cJu/skKLiaUy9Xc6pr8xtWHppfi4c51dPq0O6QRKDSGeaE
E2xTcQnR5X4wXNSuk9SsJ+eK6nu2hO6ns5ySdjOb7OZOgqV+0znEYmyfhc+x0AF5y8juzdgyUJpc
geiNl+0C7QQxL7xQ/R55FV27+kzSz2ZcoH8s9/Fa2OOWbODvSx6laSjZdI/LelWy7haOvrvtn0RH
M0KBoquzhEyu79vpEa5ZeHnNOesmIim2vNrJzOc5WWLKgdzLRaIF6h4h5G7YFqiGgtu1XoIqMubp
Mj8TW3/hs8HUxbi6K55bRZaGxPWO6hbVLoXUEbHGYN2u9ALjBpbPF0aSaYnijRM/0A3fnLtsV0RQ
ruo9O4UExb504w/Q9NvHiwKcCg/ktrtyRDgiQeCwXK3CA+1Uk9estLDuHx9z/b2al4sy8UkHM1fa
FE6BP3+ZzsdD7pe7CX6tE4dVLhgRHZVr6JLyoG2irbLvrkg3gcuHBTWej6gRZa52hcsAjZPmt40b
eElTjd/xd10AbJjerrRC454T0wKJMMYESlPEZkq14bImnYIsdBgBJqMGq//JgvoCCRFWUX9G7X0/
6ot2zelI/morJMA2q0WxUbfVMiNWyQKFhabqTujFJAMj0yC3U+x86EVJphEAMn22FN0X3mrq5x5n
MucpqBDrDlk1sLYZxIfFuJvFAa8/2QaLajlBfHiQGt/cPPtkFYHKwPyvJfzIb0ixL5zye/byXMKS
6bfknpwz19j/91qv/4l6Bd5ckmTBUE3j96U+77s+USvG2VHnAANXUw+jVSXvqLHlfDJQNc2qQrVe
uwTS0kwPhXmruiZISIVJMypcxsNBC19z5rI8V+kiQaVK6YWqaSLDOm3rzx6erCB4gNJvNeYUT0lP
kIqEKaLW8QpY1WuCET/cpM0eMIQxbkx8MeBilTMS+lIIRp0uzVqWdv0MY+8mybfC1EDZMnSWRZ+W
sryA5Cj2Dto8ZPRdsYhTiqxV+FgX6pwE0skkZP5ttvznl04XTJhh2nRy+e3AMsaJ2hdCIoBmgv2G
4AH9KrRXfjGJnVti/sqOwGKND+QeNbr04mPsPKJnb4dyCi+Frv7yAGzMGAGPPSBWeFg3q2w20YLB
5aU6Pda5EuDUd1kAyQkQXQm5YMx+eUPYjc+CV35afVNHIbnRj94z2kaoX060qmcckv3boYDAtRtF
dww+oYQTue49ilNZ+OEbMFgeJb8SCHaFTSQ2P9mFRh68E4c9gqhPV4TCGCRu2n3fnyvwlrNv4CKd
iI+CJbyxKB7TTf3D+vYg0LDRg/yHJYWJf2h9Pvtl+InlguH27ETQmPjBvUsas7gOKXFYcsZjlO0Q
RqsfzAUbY0HHP1FPBvwc+mnfKSrd8TsmQSTJLAI9gtmRhDrumicTFNqlUjTVIXkUmG+6Y0gnIoJs
zGDxSHpDBRLwO7TrN5M1Nv9MZ+8mLA2h8GCSCwruayT3zC2Ykio+owM6469FsubPCbeq4JGw/Vei
mvRHwrLxjwtl6if848AnD1Ep6QaMjTv7h2pr5b4vggR5FgX+J3Op+lUn3zPsJ5P9bOZE9UtPxOGF
pSEKahkRn50edXM7NtMsQ/+E41oFkmoV58icFOxDvmT89UBlmK7olkjjaaSbQJQ8H1UDpj4Njt0a
IvIHpQSyTY6bNOE4F/q4EKlJb0mQz/C1WQqmM+Yw5lLHwUuIFgOk3BKvetDs4G4n31jQSLvGOcd1
2l+jk/xOTB217ce4IUTS/CA2s2nmyqsAMe1rWPU/4QrieBMF7M7UyoxemAQR9dhO0AP8gT8hOwK9
/wamHq0neAjaS7oEOrVHizk10hQuaDoV+YatVnDizew93ci4I9nF0cNTKFfX8Ss6ZDvkS8+rOZcx
rYOMf+W6oWFq5ySB/roO4TutWCaKY02K7g/EVpKZBic65QFEAYMQbRSiLnq6h+Eb4Gkm9gqfirvL
6a/P3b23wN/v+Rpnu5z577Tx/zoUqEQ4IW2/lhfVTWnuWuRR2DjSKiCUSDin2gcfUU7e1ZSyJvpD
Y4/vXMBkNrpEESIqZj2VHLplZkI2TtYtIsI64lfxji36m96wjNuR/Ns9LxNpKFMOSPF0pNsRNtwg
LJ4VqegEgBbBf+8J6p/OrUBWZB2cvKZChvn39Zr2wqBnQzsehHd5gmih/OgxWlP6N4YNRXSKogWl
yvCF0784f+WStIYfzgSD4ZSdz1D1aZLP58NNZSs/WhRDkcPok2YcWH/YBnS58JEgpn2QEyHOkdSm
IlhTjxY+105D5vehIzvmL7LBPzWYDAOkoqTQfBF+3ab/uA07udVuZZzPDvcBF5/dA3UBAcMVTqFI
clL+F2GKJE+v0++CwH8+4XTM+scT9o++GMR+hlv34TbgsktMQP6sXkANpcLPOcYkXtVN07Ua4S8M
JNp4bPGDK2HBA3rdeC25jK+tbJNHB4I1oQ0LMmIPiixGQo+5itn14kZE/KvxMe4ZcBQn89KRW0VY
1nLYAArrsfFPaR5uWjhG5045Jg873HGEQ5pWYNhSMF+gP/NI/mBcwegTYUaxvwf9K9IfBGrVhpk3
YzzGfXTLI0SogEnWNecRjnTDWj/xvuqnEn3C121gV8jesbHgb/wqWy+/kx3Ad+UkDMh9GHfH8OWJ
Qy+GTu2XcmAaNAlAQJPoM439e+5aQhc5EBBFp8CisjHVmhxBVsCkkEOpzBaZlAK4wTknME+ZQg54
LYgIz+sJmRR+UaCqlL80l6n7mKWtsEGodJ1pZnEW/eR0z8Rksh8QvZLQPraVK3UiQmc0+0SS4BEs
6kXbORonxgfHilBxhjceQzuqsPJkTJR2CRl7IKAHqBRDx0BYzyJHhTcHrI0bmvBMcM4obLpFn5JP
70KzitaY5O6TpRDsF3Wm2bm0/bEFAAWb4VSqmK4wWZ/iUm5pgAuOLgPGRAwV2F2YKgyVr9RB+3Rp
CGBQB77IVJjF6o0hhIa54DC5l3R7pvtFOkm4NNGHTlvGuHjdrwfARfCl+qIHEq6u4Zf9ZbGYegH/
c5GboqoaCoJIRf2tChLDSi67ngJSD70CSM0DNJOMoB50MvZMxa4oyziy4+vAokA46UCcrh2RrIdA
HSja4IR3p+GFGCC5eSy8mEAJq6iV+fgMis5l5onFkekZHS9g76Pdlp7Ue9iNVVKzyyAZPIxzTA4N
IHSZBwJPnfm3WdAxtc3mYbhU0l3eHzMk0/2iqDdh/heClvjnbokgGpomS8B85d+6JVEcxuWzi8VD
2djwmVqrYM4OLU8Iqh/1tX8VafAxA15kr23DANmtIzer8NXRjwaoM6lfZK5pCBiYxIfpNZQ0Bzjl
8+kMoqtz2rxypJvM0+yfMJB1ZC20ZIgi4BTO9pnG02XJVjqTTvLdGyRW5tVtWCkgyeHxo1Dh7sfz
gxeMjNkZJ7rpAISvkoMzyQnTQfIzenq/ugH6hqdqMIUiSCWuz9a6OWZydC6sKWtg9qFsAQGcbUy4
lqPDvYzKE7Mvt8ocncmIftWq7eSYvHGYcDqn93NUz9A7Ag3JJx0HTmgUEByv12QPm05oLkEvRFa2
417mW+BgPTJ6IC8bE0KDR+xKJ27RXzFNMJp1yKevl8/TJxWzTovpMmWtYPm3M27o2hF0ihYLGwKN
jrOAicglAoTts0/8yCMzkTeFODmgy0u2VfMlnZ1D/LsnZtFhumXbwRTB4bTlq/z871tE/iWo/P0e
MSVTVpEh61Po0L83gka4xXFYmGwEISjmU87E9nNq+/5QyMVfGYme8CWhzZOIGGINn3gp7KaorWdX
zhUG4HP4+oh/kVXiIlvU4UkTyfZBB4YNi8jBnzD/RhB8hzcFQg69W/MxTPLgKffANbfwE1eCOxbH
K6FP1FvkifsxyyPBQFCpHxuVKdWc4W/HOeqDvf2+4ZkQrXDrgjQSQLt93Dm6TQplEDJW1zgKwroi
mEI456hukBios7UMJIQMgHnIMkb4x0vLhq95AuHwN9jV3mOnzxwKUIIkwM7m5SIjpBcE5XMu5m7y
jm4/cZMnYxm3V7FPUGAiU6J+oK9Vln6ULElCQAOC8X8FJh37qR8dTJrh6t1DIV+glOVkQIIZ03/a
afQzCOA4cz0vHqeJImTHe4TseFGJo0LAuqOgyhhIYyYl560lHJmREaOJxXCI3lTZK2lscPlXzJ2x
2XotR1x8dlNJjcJt4B6uHL7GB0JCm8b0cAtmoLMP2luyIPxzob8qpWeQyQgREUJOue7RB3qzOQ3n
A6jvH15ogduRPL3tsCZYa+Ing7caFpy91nSRQtxh2Tz5rqGet8Tcedp8+O6XOOvZeHzMdiyurnrp
3iFNTCfL9b049fvZ7rYML4TMcdoKLXnTdEGyfHKrhxbEMcXhpq2vOr2ckNDH6ICrntDSHf50powU
wLQrqXqp8m+BLBMcSqsTjIwXfccXntgrvgZuL7n4CaU9ju6x8HoAwtTpNHKL7xlTK+9RunciHxhk
dacKr2Eyf0TYkqZYQHRGCIHRL1CT1+W5OYZY2q0IOj8vs/gDhZLxLm2SdI/+ypxgkcd2Q0VNtwzM
ff+DXibkJidQ8dHaVIpRssc3akpYLJZDg6iQyaR0CfcdiJApd5rhBJFlBML6IJ3fhiUuTS4Mm5YM
+z7JsaFupZ37qA85yxzvTNh6moprcZKccE5RO1eJyDOFrMVfRNkxHxdKhsUTbJdvjr74reSvxaEF
p2T1OdOXx9lMv1hslL/0Z5Q/DAtlQTVNadI968qvKKp/1JCCfkvHTmQq2kNcRFmlugZeoAx0LQdG
OxroXaO9nRRP4lV8Lro2KLO5GrPI2rqJU9bh7IUUh+MSvmgtd2oUAShtoV1mYBym4ug+tetsluaG
QGOOIshR6PkSvC38rWPyK87st3Xwn9+M/BtT7j7qmvpUkePnyHZgWQDHt/BEjJGPS6IhFbhz8EdE
Dyf5iZ4IDT3exJF2SL1M++Cms4s4hm4/4aPSfaUmxZ3L/vcpkO2C9DqcxP0zjm2mDZpKhR5Ba+SD
3wJVysxgSOfdE6gS378/ZvMbgoNmc1O3qrJNmxelWefPxUPe3LRdq3ssIzFNgQjRlD1AsSbtZbD7
B/fQFEl322uUy9E6H+e9wneCvC+AeR0nC6NditkiFvz0AQPGEdBkEQzbguTvLYH4ScERmwCnq/5c
yYZby9698+sUMOy8yudEZ5icLmWU4E4b+wp+wnL6mf5nKHBQIsDtL0c9jj7/W77R+RM46JmapkOf
/PfWFBbohLpWGw/MKnQIvnBm2ZiQDXFWj135IP0IZxR9Mv3PV/EVYBQDS0zMN1t/BbSsfrYrOl00
s1fw70okkZhhJSuWiBR2p/yj52FA6C28oyAXwZAc6Bwk36i1IijCT9pczL7W4j56Nxx44Jtry7cM
bfeqtuco2TAiYLH2xMYrRRtluf1Yg8F/ygd2f0Ljpn47O8Ko+DJxNlik56x4EMyxqzhkIjO0c1sX
3daFDlq+mNY3YtHzszAHiqkBnSdIl40DXChjuJnD4hYTFXdlD5Kp0ZkKaxSUFhon9KXv/DN4QN1c
xpZY+mxdRr76tZNZMW7T8kNFcnmfTJ35TwocwmpWPct/vEh/ho5oE6dY00ChNfFOMPtJa+wYrvpZ
BNL+i8DLHRnO3jQNKpJXbbtxBWqSusWhhLktaiStAMKOhjI335B18//0a3eVlowO2QiRUln3LfMr
LisnO2kE+BDghugVs9ZntewY8zgTxthRIyYQYbpG6s8BKHbrmC/EDZXtIw/AF8A3QCqFFknjb1su
gxMiTTJ8Oa8LgtVdmKtVPC50zXEP4YA7hG0T5cqGcNL/rpgk+Q9ndS5LQK+GKSqKrP12dC71trpp
7UM4ICwuIQ3fhdOtYvbHqx+UelCNActFBP7gB60qR+cwgYxiI8empkZkWDDWKRZogk1lbhirlGwY
8m3yuTIukts8H1fNIKCboKuFHYg8AoDC1NekEmDefeexMoHcFK89zCq7NJiyUBu8ssOLpW8SPabO
i5EMMm9Ycy0ICq3NaQlmjKXADEBQOuH0zcdJXrI3Dydm9VExTfsoHrAVAzXt4NZWvVvIfqF7wgcU
coZz7d2RYWusqoJgxG2ErAgZMlHQ0GmHtzazplIhe4OM1RhOtS+ZiFXygrjOo0GleA8UovMyztJO
27903z1bmXVjL+ReEQnssoevqX2F2hWGF/tj4jWae8+ZXtGBSPb6D+TUYWm8lu60nU9HcAgZ0qIa
veprlPGAOHKxGmhGeiK+RZld11P09a34gMBPIfmo/GI768G0PuCVIKFZigiERM5kPolPO+2Kyz00
CQlem4t7dGZSJwaUWR8DWy8mGkZB3GNv1RcVRQjSfZGD18NqWH5lqdMyFsIaDbViBoPB5U/Q3zVv
8J4v8kKUWGiDjlEE95HkV89dMtvhY9e0aUkl5I+iX+c+6FwDhoBmwxYx34rLNGK3MmIiU64NpP+X
WMFZQppvkeyebmF40iaikzVl4Ugb0N584PLEyOZJ5vK/r3RtOh7/z5b4/y/0X0eHf+zvjfQgAXQM
YT0i+Tvgo679gaJC2WtPV9sIt4scOf2rZMcr4KRM4GxikzGsca1YYD+msolqs9tHbkKQ7sSasqia
WkJUffwO6D2nzEfT7S/Jc0WM5xgiGQwKIqQRc83Qv3r5bYvl4H58HunCGYbVn27vDK+nCip2m3rq
p3IcJGsa6tdfTs5IYf73m1dlDkaKLqsGv/52LlIabXhISi4dZGJtVPGnSQKlw134Di9/Nj4uXU4n
B6iCiuxb0HVPhuei36lJZbLE89gTEanT7a78Hs+7xMnDEmlTknCxBfpmGguJmyKHK8TIwCOKwag9
eSWNH7Ns188hv/UveE5u4NPBiBtf9Rf8SSqi1q9vm3quc8AyCXEIPUybre3VgC7c9oUPMEH1n2D7
7RYCNUqFKfGvng/qDoiDRRQAwhyLuIHeiWK72qjSvm1pMh6BuQRCYrEc3INrBKx6B0NoV8/Tz2sx
RR/JK+3jHnDIaPz2JfOoX7iz2W3RKyRLOq03TiwvimnjGWFL4studtMXMM477O17TGxnvmnJ7vYM
3Ze/QmCJBViiAYgsSJnx2rTKN1bGKar0HrDVRcvBrV+6u82LUxPcxtjubTT2kDJvN5+/u8kk3NEM
cAfZF6S1lgYGeNHQg436HD+AnoaRB++uiLwMkQJuxSkYciMD3byvG7Ky7zuxfa3UHaBRrQTPipj6
PAIuMPZ59ypgSSo36S9qKejTGkWEIgbFI0jbhQ5hsia62ldv1+kRk/19yarIMTLuXjlJ1iaRDweA
pUZ1zm4EGwU9PgsxSJRFkx0gJpa3TSs7rJ+C8dIZzJsw19A7URYspjoQrvm9tKXyeyQF6bYRw3kk
r/G7aQ9SAWF3YutaxeOyIbxstqkAi4Z+zuN/DGQVhgBeA8YsRXTkTYfT2pLm/FhV7WoAUIKFTFrH
6opKk4Hn8+lPEix0J4QkgOw3l/BW+Tdxvburb2O1xqZGqCXUwIKvDExrODcRcvFSAy6tYZ/IfpXO
Ewzgd79pr3BkG1LCjRnkfK8v3zqGnePN7x6MtAbdmn47ybS6VzpytEfWcg34v0G8sanuaOk30o38
rrWs7+NkH/PCikFVnSPCI8RpRMT3zyuj8zn1HHMc3w1/7OBcoCVPUflOf5Nrc2qmKUgm9krNz9Gr
MWBN/ELyyruHuSKMFg8mFtQp6ppZ49D7Jv0nTpZ2Ntgq4YG0M3GJ1MiarGlrmW1n7eoBc+yxSaL3
rts8+pfiuX7clv19Z0avjf6ppSu1Osc41EoGxTdxWz42EqOFRJnHPdokp2NppPP3SwJAfB8IJBrA
2BAAQUHKVrdE75JqFal8t46OyYxeGKUXDVQaTcylye+OANB6PS3XJoBcPwIxZ3cgIzANMP1EqI6e
S11adEhyuDEflAbBDaYjiMlj+MmZNmkWwMCYgzKxTtjZMgoq24CcyNpTLHlWuB0SNwLIvGHKjmLa
k7Ne9NN/2E7vjVsCbMIaxz8jjEB1byVWiNQGnNYx1QN6Y+XcZdwQoJ+hilYedAwDA3/P3Pu2VqpA
5OdmIVW7m46YwIPXxNOAqZNu/lNze8Mh0ysy8TG6mebxHMr9wzQHwLb5AakEntgRa8dISczADI8Q
/Jr3UtpVtJClXdyscPKmFSHZHrP2LF0MqdeetZImCGHvy6f8EyHVem5BWT6hnUlcATSIbFQllfxd
ll5eevDMaI0L25pBPnq67phTsTCSI+6BQApiKOm339yEb7bC+OYkdwc4EVhrVHsaGIR0jp6KHjYl
c3Z+RmShWsjn0taBQSXkQSdjVAhk+jwToTIwxXnHCp7ieAH8A0XJi2Mbr9WYuXxug/qutBk083ua
ETJj7tu8CsELEoDILMvKx0lnon4Psptjkq29TsZF59UFrXlCXNGrezgBeADa8aXst5hXcj60abgf
ekRlwof23nNH5m6Fi4/UldhLqUUTgiwdlC49LJ6S0A4Eg+6TBNrewTSkgs6Df/YAoOeKDAuB4jAj
ZMZjulBQUkKN7g4hBSDzJGlSAEYRgjAMG7iaHQorMXGlm4f4HWWcvsK2qgF6i50BihcYQup0aVI7
oS+ccaS8e0CB7koQaosI9L8jITsE1EOGqTHFngzDKmYUCU3f9G7DBGecvAn0byB2dxgakGuIdHeA
riHHd2EDgTVqE2IuvX6tFxMRK7ux9tFBoginVUKt2d7JMyLEnYQ6pqchb/RXS6PQXobL8QTrvDua
30x5KUCPsMvYoUdbetj9OaLob+2fJ4Q2jveR34gvkhO9fIjSoq1Xs3eS676V0Tb0V5qnHdhlhmS2
AT4xciWaRkx7b8xDTqySMpZt74NZGLIygO2O6AM1KN8xAiEI74ej+LS/tNPj4dK/h2V/Q8wqoURw
xNzWsGjCWFwKXnSMvopjvgcAaSuX9rPYJl5Gz4IvvKSWZDYzMaG6I7cetn16U0ogn6sXycAMsYxU
+k5BtiNvugsdeisMscMgPJp2yRmNNXpuDqRPY1ACm4nk86IJDq4J7hAdcJzqIFGE6PSc2dkOfQs3
gHqKGqbKgYGUy1hPHEgDmJTLunczLpWxBzYH/RPkFwPWFoGlC8uhRWyIYG87oRVtrMCWQtgMAATs
GKzImltL7yhy9yPz9tp7vmleU06fS8Oo3qjjx3h/BQWokJhLoxr+BMbAzCbQBk0Wq6A50NV1MY8S
9MoRgkJ+fId3BTGtjS5G6evh1yB+GspJo8+gFAtJhzUhIWQlEWnaDVBiJMByBJLKGl4/URT/0nxS
pD/UmgpDX1WVCHIA3/HvRsctlass6kXmVFTR9DlVq2q5/FEWWd0pQqQMiJRuU+zdAaKANhzQnNki
lEasPLwD0EmBZXwxb3m+pFMCYYMeOfeSHFVqUAMD1uwKZ8yATXaO/CDuLVCGZe6pkldBu+//UjuL
fzo4MG7TDFXSNMYK2m+0mT41JKkwb5yQwUuQXwpcLvOZIA8TX2QoveLh97ofi05HByv7ur3zUieD
mzd+Mg18ad109P4JiYUugg/3ZosbJDZkpw+x1R4om+muIHRAL8h7O83rMHMz9Oxp+LoE13aYvhA7
lPSk3ALi/syXC68h+w8eGyCeY0YGZeEX/WKWLxiTmuqCge9oeJ2+EmIXxQo2rZCV2KovsJDvLecX
ziX2uI/J2tMtleVV93JcVvSQA0R6BodbHOjsohWTTktaGByMueIFT42c5JuzDcJ2GUxd4qEwps79
nN2Dgj9IAWHL5kfUuiX8nJxdPJDuEyCZ6KnhjjEetqabZv5tA6wCLyh8PgihWPDuciDrdPkInFoo
MkViEGVzQoGyJxlRtgQP+v8IO4/l5q1miz4RqpDDlAQI5iCJFMUJShE5Zzz9XfCd2PJf/kZ22QoU
wjl9uvdeG1niwHIN6H+lILdVAZjt43wrj3b8aoZrM11bwQ5uVU4Icb0rMKhQvBo8Y0BEFyZiYNGG
pbKikxOskJ/qSFJo12TrLNvX6R/mtOq/D5o4EHTMTJalmfiWfnVUtFSQS63neWm4giQOZqarqqso
WYGMwPMWQBMUOMmTVt2us3a+iVymtj5xQ1N0P8qCR1+lBdRuvIyemgK81LgZsGBZtpgHsPgZzGto
upGi5RQcEZhlrWNzJewI6fJnpUoXnP/78Kz8uzmO+M6C+aGpoiWKv8WLUd5lAq3z8EU7tYQ32BWz
VxYSY1kOy/EqkdgzTy5F1T5rD+kJqJ/+iV7UuEEsHFlMWS0Rn77mH+nCf71f/vvDzZO9X0uOqTAT
59XUFEZ+kvzb/yGqrRBrQtIeOiRrsURsR8TrMIPz+qXMBo9x0RxIsqaH3dOEYhrlUTuGtETK0Vx0
HB8jUrADEWxIx6DHvxXGpzVi5lP2FTETtKtwz3sSeLMhXuodA8AWSkVUuanMl4MuF9DrBBrj5aeC
ZnSaIOtI853V93btXdJB24s4yyWJ0YmxafEbC0zDSB/6a0keRYBR/NyR7dPqyl0l6U6JIKEsbu0U
vwv0zZEBh9xWKhRPQ9aRzynoeW8XU22bDeNK/BzBuJNjAigzMJL1R5kxpuwX0RyrBlViV4noOVA+
NJykLMgwBcWoXqNeUwOQr212pHO9DGaTOfwBEPI64ISiA99lfkXaPEjnFynbOP8KYQyIQGuGJDsW
nH8UKgOdsrBk4dLzcykjMOih484Bahk1qtk6Zf4tEYGnaD3SVHIwW6BphbqkPksXEj1UJWDYSCdM
74xFKbBfT5ozSdERbD9k4cAONB/UpkG81KUQDnn7bbEsRW269o17LXNyqsk7ELnSQmnXAxL9AUvp
ShnFnUawRlWkZF1/yeiB/GA9EbA5kzgyJouFJEB5ktYmyO+EDFYBJVBWa8tCfh3qcVmpleNbzzWO
GOWzywE8wAzzP0VQgZxuI+FS6eK2iwY3UjUYMM9yQ3/SWnkxlZ9ixySf66jLKQtrjjx1+97zJ2pe
s9WNDvXjrZWfe+UmJ6um2reqvM8kmugZuOLqotLvDsiQ6huGspnkll7iDmg56vCnN8qFLIFTEPqV
St8g8Tj1caoUnMa7NNYmOXd02JLepP3Bv0hDiejq3WSnDRGX19SJIHvKDieB0uykfDzU8NJjDENw
J2xDu425seiN+QDHXKdj7O2vYmndmhyxYOEYWbiRsVbFN0HjeFo9ah0wWa0iz6F8RkOUwT2ssvc0
I+vlDQ5gLvP/M6pGPThY4I38nmy6DEFF7WgpCTel/9qPV35INf6YDR7hRWBs5udnkoVVUVuUKNBU
cPT6KHF6REhNdBPb71aBLI3sPj3Wg38Gv0SLZpRuAiE9CVLA+X1uS6I5UFhNRA5Zarsw85VmvblS
pSwy3MoR/SFL+JCSeIdhi6ynoAH/efTrW9AzZp92dGkQdRUBraVNj6qCCK17xNEzsXOwPNRgFhq8
VaehkSZkqzwBqh2sPROA7o0Xs6p4qVgbZ70SzRIfuwIBIRiVOB5BisB/wIR0hN6wzKVljjAedMzN
gBuhrtAZVSs/pXxYivGW+Q4K8ArKAhlVJ/QAxiszHUNz49gtOBEUNq24aQNpDGUZsQTP8Aj45biJ
ymk5YAUK3tUeiijAQHzPTYQTxniOyCPSgGIgTg3o3QgKntp2w5cKPC4TeNTSyA+T/26iH9FB7NUU
vH16Z27mUc4MJFOGus/ryEwEjlC9L2IfJAhXinkpLDV/Ql9v7ngaR46ALH67xKO3s+p1BquwJUVY
4/XojL7MIKDfqHQ7ojSmPcGPGDYFqCwVIUxdP3Rr2XAmNrqbGt5LAjcVdW/I36EvLAM01WXxY6gl
v27DgqEWTzWqzwBEs5my9kxMps59c1PQ8YmS5sh0AFgm+xCicSrvi+hd8DrkYNFK7Jjatgayl2Yv
0/3hVCjyUoSEO1hjaVtifiLCCv8W8tQPuZiOKTvfNKKMmy1T4JipT0uBIE8Ako21aOgXRwSbZKoG
Bpd2n6jDHxd5DR9D4NEVC3gQMU9R1hGg0lbvAmkunpwcs7DCSViuyiqg5dDzMaGjc6o1h8Mw3Sby
sfQix/CuRW+yYRyb9j7qaIG9j4RvAkGkS9hrEaUkkIshfCbqJmBmVPTqaor7U8msNpAQI8qMZ3hm
LLhwPZVTndEgeqNM96iX1PCWQLQhRlgU0KUQQJthz7PYNht/4FDOg8rRofTWE1O7DkZ3YzJ6gBBd
mVjp41fF0HDWADDkFRVJ5wn3hBt4Kh1n/14xwdUqpN+DE8zh8TI+toHmqfoCi00ylVdFu+vhhzE+
UOSJKesWbEbhZpTrljZRS3CVeBO77w5KfoSOvkQCYA2bYFZxF/Jai3zOZIzRiAjlZvm6PbGrltU9
o5k1DaeQc6BCCxBvZgiQdeTWKRyZc9BcE/ZCi0wbSV3KCUlXrKhhdCulezGuZfIpKSMTaAo4zFsm
y6xFSk0uD/xnHg4fBUUcHXV+5FA9JTqjQ9mVi41gzbpS+j3SI8u/ReEqvVdYrEprO2hvvkgKqc/z
sisZZkqcQbWDnkrrTCO/D9VPwSqAEIH1hdONZyBW2lvRuUFLoevRKR/XgyqvRdQGGAqRqhFeCIqi
hhxVZ0SwsWEm7SOZ7r1+wLKvTC1seVr1EQqZXH7KkKkMlOhpwOZKP0aLsq1Wa1vA80ShdhqVsTJe
VCILheu82WSngB5kQ9gIkguYMYqI75Pw1q67CQ8P5JKhHEwGNxMCzqqcDoTJgkpY4rxeFAG6UOEy
xvsgPk7FozXorqAgo3xqUbxTGBXlNxcrCz4rvkU3xQvae3EW/2RMBm4SfMdKQY8iuqV6Ks0COMPb
pM7BBSAT6DjBojAxV+V7j+zcLPrshx8Dm0ZLOK8OuoU/XDAQZ2HESwmXke+JRYc6TV6pSRsSvPuQ
tnFHetp3jRlxTkVZKyL+Vvkk8f7nQw9tGpkbT1jUsB7pwwtDSAjrY3sXx45xyUvDuYiXRarn9fmj
bwx6S5uoZGSvK+CDUO8zgOQ5RNK57KTn2CdplpCVudgTvG+2nUJ1CNHLqyephaGEgaNjBNSwnTWc
h+vmXiIDK+HiSnaqknQd/ATtXimeiEsXDaYx075Jj2GKRYMhRVKjpMKMoSk1jQuwglq8zbDZifWh
ar09L0FDc4SMnUaGrk4jquWkECvIs9kZvPosQkns4g68Ep4ZjMt+9WxhNIG/gMUhuJiRvFZxyTQ7
Ie82SfRdsCB36lZARILp4uZlyqVgu5cwKvXGRzygQCLeo5T2Ed3yHDuNStsoQ55qALhTu3ivQWPW
JOMl1eR1okfEB8+Kt00njJ9N7TvWML3rOXowH49P9B23CLhIlkiLdNviJGjjm5oKi674lPSLguSx
mj4EL2ezJsvBe5gDt00VbWK6+VLfpfpkVORWqF8zbWQB67Ahv0rI5Usq8442EtXx2OL7JKJWB2cs
DeZzNQ6btBGp3lD/JDglGXSE/tbS4BrjrfLekuFmyG+KYdekpenVXqATU7G9TzMxjIiTLMoPUjm6
tYX/A+2bxDpJWb1vyOsYodmfirEn1Uk6qhY6mRbJTOEVeyPFyxf/VP23Eb5UHJMrQMaQH6lZjIZ+
FXJS2dOdpKl3UlOciyJwPSUHECTlXynNhA6KkdzcNXLBBXIUqz5/Gxi6mkPCNlgj+l03UQz3hVQp
2CYFL/WY70zro2iohbQMuh+Emp+SsjzUsBpArBxoSYqV7GBdSaK7Mr3wQvroRRjbaT2oIvrQIuK3
TPnOij2ZieMUAFB7zcRHSagH7bMky7jXBOTl/EyZkvkyr3CBDLsypUCjKyHVjyA6GthEeHgxChfU
7JHISx7T7vmKWfYh6o59j/qDliglQ8CzxjdQ2GGKRDVjDdG+TZEG9niH0S+Q81TTFWAdE32qMEa9
YXwzRq4D6+tQJmfeokwgqoQ9oTDe8edhsyZICVyZKu5CxKEjBB7QikL7nUxXM5kN6DOKBq25z6wH
YVvJh7Q0ehL1nstXctgU6u+nLDlIRMiM0sMU70XzHZNykG5aEDT0WnyOI037qOAbJYRlGYZo90O5
CtWcafN0SBvefTam0nN1NA1D3W069GiRf/cMFE7Cs18koOO2eUDAVq6dxabdmuJZVPY9bZ2ABSrC
KZrStC17YC/jIadZA9NOQB2ZKEhRKMbn91Edv4XiKqF2neLzvIrKnDdkgbVd5HFIK8JMqGq4yLBr
0BVF0a1ung0q2KR9CeqHRSqYwDpTC6EjqyxwCt1EcFN19mlwwFbbtRmcJfwQVXzRBHFdBnD4KI76
BurfrWa0lPfllTQqlgIoWIso7wldPlF/dMF96mhLKrNQnbh0ZsDzL+AaoTzhpTEPGqSDdNOMly79
CpIekFJEXJNuY9UVApBTtbIXFBiFUMwCop0omeNVM9IaE1cWmuOCWZtWfCroFeZax2/YdEvGIdio
u9wOyM5Q0Fbr8lX2eF+9b0/FKqqAD9PuqlwtewOKGGWCjMOvwqOQTPtIlrh0IcdsmoPmn9pJym8G
Dr0Ng96GDFhUFHXtr3bT33QLcmeIqHZ87YKvmm2XkyHV+tKEb3WKEzd7BlpI23wkJRMt6izZiDZm
SbfdpknqyCecLJaj4l3b+0yiTyo913FVfaK/MGkj0sCpd/7Hfzdk/gJB/11q8ddHthRDBt0DkEP8
pTbofUUXvUwAV3rsOUCKjoFub1E9172jMqo8+oBLmBlOe19aRDsySZgBIX5f538Q3f1L3DR/EEmi
Y0XWs4Syc+4b/e3aGeqYqYGWhE8c3VII0ZUd3rxvYW294FLsZz89RD90bcswZuWbQ3GRv0sd1quR
Z4A27l67DDeE3jGTWSfzHAI5qneORbm0ENxuJe+mB06HOz3F/76E0nyJfl1CS9Q0nA6iotBJ/2X2
iKpWlJqmUC7jMlPsRHcxsAI5cwkgo8ED8ev+379Q/a0Q4VL94xf+sk5KcR3XjV4q3LPuC+8sMUCA
ZSVHmmw4xPlxSCB20XeyP4xyWxhboTyp1+Kk8tLjnhbOjG+m7Z4QFp7AY6p+MBUBYfFKnjQamJ3/
bK6YOzKk0XeofVg9yIKpF2uD/XWBO/u//5h/+ep+/zG/5K9pEObl1CXKJQueNCZaPcSzfRje+saN
XuXuRezWkQLAa01nPAy+Co+S4QmRVprvE2qk7Obto3Eflw8J86r5lgB6uQrxsfIdii0SB1D1yuam
QIpN+nHAY7T3hicreyelZuqcnuZj9MjqLV3oWrwK7Ys13qf2YISuVv0BISL/7sz+/59qiRZtWfg3
v1uflhVKvunxp1b2AbpbSu9oosuAgPuMdvLGXrUIbiqsaOZt4wPEbYHm8E8gk38lFPz6FH+RmP72
osmqPrVSytNDbCHm2ZVhnjA44EU+RlBcCDn7YTKc0ggi7lz4g/3P/N1w/+uXGzjDTRNZsyH9eles
LFF0M42Vix9uWsdGyfdsPkYASIUDplRFnOYL+7DaMX3xRwBHXbumK2BW+9FzOBITpo19IC2XJGb7
1achz3j3aQX9htgX+tq2jCFUXcXDs4HLrLLPs/QeZuWDgvcnmTYtA5r0LcYaNGanuHY63W4ZtEWu
CGYtJSnbTus1BXl4sI7TsbOOBYgeDsHQAQkHXTL7n5c/7SyQ3sHUBt+bzUZTV4uhvBh0At2vmjpo
mOlr3ud/vyjS/CL8XmZQhNHQNxRJ+tfTU01RJuVdoV1aYEGjk3PS36hX8tPLRTGCm50JLW5xtL6Z
uZegL//k7f9rHfvnB8DRZhog3gxNwts/q6b/9uAUmhaKiqfT2r0Lw2qytuKW0oeiDGJKBz5+pxzz
YaW+aDQ0D4jD5bu2BD0LsNRJNDvCxeb84ZL8jzfKUtgtFNUyRV3GmfvPj1THQaBX3aRcUMSGN4Yd
Jml8lNFoI9FCUlJUdwOkkAdmcBn+RHuTKXFp477qPlMUgZ/8Je0yZhqO+4rpJfHkeCChHWFTJhhD
WMbFCvEOxGBo5Bo+PbrS7VFrzzjJcIexcVeWnfpzTmnFjaBX2SxUgAE2tBZ8np0GSHddfSgF/U3b
XJcvOJ2Z/zLWIIORGJ5kJcL1UjH30HNaI1NMJKccXA7eTb61LFuR18MT3DbYunWHnH9hkHRDZ44P
jAOak4NHvB9RBy7XF7lB9p3Q3WOR1rfGHnKG6RPeureIZazc5huXl9HjrbNLbQF/ijlbwtPbHA1c
eRTxbPoZpKhNzD5CNfs2Kof/vlvy/3qAALvx7muGKUqy/GuL7ypxEqOo7UEXk3EXs21hiCSyzvKN
i4/dp2qisz4ojkqlbSjVLUa3nNUbv2E35Y1KMBWlFqhQrbAT3HoFuNCmkZZ9eU7Fa611C7+jaQo+
fB5Di+1KQiuhSE9yy+CHOcTE2yoAqukzkqRb8ZARqqPmkVvHqZ1reN3hvCh9dDbN3lZbHuKK6tKc
gqes0V60+dpJ9JL6rLkEGsMhp5xr8FHgmPWSSRQgfErGxFb6w53TiSUTpNqt+Tk1Z1slfBT7kcaO
buDu1n6ylDNvn6+EIH/KK+xIYefK7AkKI8S5Utaho9EWFjP6+y3H8oaj5B2zTWEcy3aOKmQEoIrL
BmW/RCiiByMyYBliYQdGgowo2g3SS7nX6YEUkMPnExxZiAwMl4nBhBrAUSqLV5UFrWIErkU/U0q6
O6Z+IypIDmO6pe5y32mKtWL5UJvKZeqd9FZby9Y16B6VQN9oAOWCBnaaElQh4r6QUBx5rxM7dO1d
DenOmp526T4iAxHqK8ljOAnqz2nuP4rVRqaXLgvq0uJcocn+uacs94wXGS+kyps0AIbSnDqXV1xp
KIiL6cMbcHyiJEy0QyN98p9FUiDyxucBsI6ekJBjNtA7vxucNziklhgbFeylTHbVEasp504Tk4PY
e47PpZLNR4jVz7ya6V6rMN3MXggi2qfuU6DxWpaiW0i0aDjpTUAWSgivX+iViiki3uTup4+eaZ1y
6Dm0RdJGH/epfDXlU0yjL9H3FhX/8KOXK6VyOKAQIYZChIhMmdNVIt77Ztxl8spACFgH0MTxJjXe
83yCKiDK9IzAY7KfSZzT8RdmL//9Ikrqv7YSNB+M62TR0HD+m/qvFzHwW3nKRFW+jBW3Z1nMsSfB
J35D+sEUzK90IHpzZXzFpAjfijsNAfrJYc5AZGEyJsCFRGuIdfWp/Y4f/nxX6P4vUebKV8TJHPI4
mUbIhRi5EDzF8oS5qD1O+K27FSfvMUQzyJiCG73kFWNCVDIV6kndg8TBOhBNn2ZzMnRinF+Mapcp
m1Rw2bpxG5GYmVrEe2ENdCn/YMZEIoj9Jb+EzGmceXrk0CmeUCpUy+IVoRQKuWFCrEeCHBgTO9tF
zyh4TXp4jFZ/qHJxm4c4eTUGuXM+HZB0r97RWWIB7emis5hTNCDOe/fpUmNOsZCmrnAroZwnJgJp
U01GFvPH3q3Qpskg020mc2K1o3Xu5bb0NZpLfatCr1jMx28TaZRNGq7B/sEjjOQQfi1FzJldKh/Z
dBbd7Kcnucgeoj/ofbjHv4sI7rwiqZamqjOfR/y1h5djG9I4FdEw7mEOYrpkVJHY0Z7GRQ1Fg7Wf
N+Qi/jC/676YZdHmgkYYdoDKZzudXszy8gzpGrebBNvXnB6o7CQMEBfKAGF5qV4yLEdUb/ouY3md
1pAb0G4SVlBQz2JXDHncaFp4PzUrJPMxinRSTX+sbNngEWkWykvNtHAOVAF9UGPd8Gz440zlPtIL
P6i481Gx8U+fbNsIrIN7ia8DBkC2kApA0HQZZ3hQwgmb8HO07wQE23zKGuAV7TYENuPCe6WnhtOB
PCxScw8gTzhd4C0xHOEmwUo/EZo3QQ4CUb5S6KjcLPyXUA9PGe3bXUhx8JLCXNplR4AdKFBltG1M
rtvlSAb7Sb6Hz0LkqBypTDpgDiJZU7bR0ZCWh36UL9PoD8/oOLf8nNNRhvmxw9AvgOzF8vFJaC86
RSxyaNsgNHfwvLy/miP4f1umWzhGnfAZlQa9fPzwf1gc/noE/lHmzY+IQQtfsiioFHnWjP2tzBu9
uInlFIE6M3o//QnJRdGJfhGTT8aOzPkKPBIW0rS0NWFIm7ZAg94KkAXKzAu50AX1KKcwi/fDrMkv
EiEm5uG2Khv6xQ9amTGS5B6RRpC/6yamTCpVmbeeQZAcQkL+Nhhk9Ub3LIXEmrQxMmKNvBCJ837q
NrT3B/Epo7fEDC/ucTGhxmA6quKQpybHIoUI3nr2scXLQ0wycuMyja/IcUKZl6lXCrEW0EapQT3v
EFwdcxSl9cSixBk31STa5QiRgcpEKp5PMcTImKHlIwKcHTR3AuMlQoeoNuamS3YwJhrEKmkECoyx
6U/E96ntD7dbj+Z26xXVbJUfs8x3RkwKCDKcMcOaNQ980x9YGYKy6qqBc+mTxrfmOFP/+27+ZR79
dTOhTwB20UQmevzznzczGMsh1hujPmQGPk1PsQMGXP5VDi86/aeJW6dLyDW5fY1x8v2fjuAXRjr9
sBciiIw46hRvG1nq0SQGkLGBVsq2iaJIoP8c4/m1lOBeyf62yNwMSh8tvKB7q7pD2/q7lEyFcfwM
oeWV4eoPf9j/+MskRTU1gDyiBLnG+HWSHHNdKitdGy8pJmhh3bWc4Q6muEWvSpVfzPCVn+6ObtIO
Jdeq1ihYtXqdYRivwQWcxDkl+IDdd93bfcEJitQCh1EAz5d87fW3vocO40z6lne/AZ7QLYdnxEPS
61DYJ/WdZSyxhRtLC8NlInJfCG6EY3/aT0iSFrC/B5zILsbjFJshuwst9Zzg3V1RL6PorcW6Fs6C
XvHVgOvkfbQAJ0Y8SgGkKvSkxTlCXyjWeyE9RfCtQXQdKDbZdExYNeo5s77Mq3biKNy8mN9NYeve
E0EjkMpaUpCIqlQ2mbJuSPobLgqQl0BwNX+HERAvkX4ZozWoGwbtpbwdyD221Wsfu0wBJwk/rYPs
2sq2vUGbfzfrqvSTF24F/acj8fjHlA51ebbQtHbFyYDDDrzHqnDyCOSr9patCuch9JYiQn9FRfjU
XUOZBMmvQbIRY6ucWWt0hMNTpcCzc/qPfi2Aa2gGTMDMyVDPEQbGnh5d6xxnyGGaD2Lg3+Cmsnt6
N+8sR7e+fxmlXQi6Vrz68ldYbYp0I1sHQd31qxaNJjNmVxg3ktvr19xz4aP0K1+y89aVUL07eXwS
EWILJ5IYcjIpJEJu4m1rvTepYz3EGpqosSl5KPJlB6lG+siDLWS68JE0O63eiZyX5F2NpwN9WXOS
lA2zcj1fdQEyn2O1ZtwpPyv+QRI3hn/oG6ehY+6z0Vz4IMV7CiV+REO8Ki6quhnw2ytrtCjRQ6KR
R9cpXDbDJilcGSk/Tp+3FJ9+cJH9BC3pMpTBGUVPfX3A1kB3qLp25l5+DXH6FeNbQuVGqIflX0h/
9rz3hC12iDfmrsATf7P0YzFukiSYuXDtmi1G1w/pyW9nID6Y79o8YCEIERwUFtwPcAD3mvscAUVX
vluT1+uhkDTRfEzZkac9tq701Y5cBsdKsAu4SO5x5xZb1IPPjf42T8E+CJ3R+jUK+EjeyB8l0dao
Dspn3XwZQXTVzwhGTd0Vd+Mahnn5rBp/WCa03wJnesk0BxB50lhmsdB+tUrHzqoFK+/HC05C5fPe
Ov2tElcG+cakvpsuLiCSUbovtXdIbfOinXFk1j9H0p/9gpLmiRGi5C2FI8RBHnBQyz2gqlsUYiNa
95XN3HZydME2eYPdUdix/lV4hJtgbRCDPD1RRiKXNfu9qKzrbB12q1LdpMYfyrq/4hX/ucpLqs7B
mqGqpkhonP+5ysdN1I19pY6XljYDbxE5SgpgbJTai8Rwi5VKfvyqj9ZStUH52LwE5Ytafs2uLnhL
CQuD3Wx0Fww31l7mphx/J5QlOEftEqcKMTkb/SJniDkWE3naR+IqSpM8aSTFqwx6gom9aSWha4P1
KDgZ4LIQ45Td/ORQcdEHJOvhB5pRA/7DvBYUOt2VuAIsruu4PsRvZLWYLTAAMFMzfWpAbzUnGrnZ
cKi/RN0lyTly/3v7gMT0r669yslH0uhHSJImytKv1lHZC0aa1YN0MZ6ldmlkK4KgYHdRJPZg0uc0
RJsYI2lJeoWK13KhrUb9BRnSwthVHNBPaMi1hXhL9iiehbd+x4m4iM7ahti4wjYJD3Ug3q1nYh54
YtbUZCU7wWZYYWpsdaj1p3O6zTk53wm5k3axOyBBXfUzi1B0tBf5ArzDltaKdug2JSR8SmhmXGv4
vTWCi3n5UW+U2dTq7+k6bx/FiXM397sqbCje53mm6XZ7esvTyvw2OLlseQOK0JGILCEc/hNQWU6f
c3wrQVC2K9FHu7OBAOFfjMSxgKzh+zvhjWbeqAQbGlBh8ATBwY/OAeCXCVliGu2UbFON3oJdpld2
eKE+6HoAL/OHg0Lprcu7CNIo7GNGNuZZm2P5FLBm1/6ojtdUvWj6j8mUAsq/k8abLrBrVKjqW3SH
Nii+vbK5GusYa6+6yQFkGSzCiCDuAtbsANXYevyZbAQEAnvHMrwO6/jBh+AyoEFnpm6zcYO6KEEk
2GZM8HADaYlSC4Ocek7d4KTMnSPeAJejjS8TXGOzGpDDBzwyAOJa9SnSWDaOGzg47BEeK2R/Smd9
IE4popBZD5hLzEStazq86N2bpEFJEPddyhnpWjNgYNiMOXCp68tvQ13jcixJLFEcqT8Xz3Srk+5L
f5G2evuaNuyU6L1ufXxtboQNpPsA3LeTHAWGAtjKCg1bzpNWH1HmR4Uzaoigm2Wkb4PwxM7oj8aq
kt87640/8DqYK8hoOwn5iP4I/W+/tVF1uEzfvQ19Wg8zgrBrKIVmZ8Mi3Mox6eDxuBHIYeuWvUum
EFo5ZZ0a5zZ2sMrH33Nh9GoomwrqurHxZbu9c4ihS+fo/leoLtBeDms6qBsWO4qpfA1CRDIvEZo8
UD80myie/QWtEnafZFxUGCtc4WE+I0ddThdAkqw7oDCXLDu0Txf0Vxfjpy5zxRcySy9wTeqmUweF
GA3kE7X3Gk7FqwUZ29ygmMqJkqF9ZkPVJMn8o5KWwhNPG1915DGJdhZenSfsmLwiuDEPja86crQL
KKY8fBSyIxC4EBsLgQ7fEk5YpK5THzXxIjgJx4DZ47Sm9KNJt3jJnqNT8iybzliSqL0SOH812NR2
fuQKR5hNfAhkTVwJn91w7dN0OEwak185xknBkQfa0yEgt2C4EAdGHI2oAQJah48sueSPAO0rPGVi
absV5WI+y2FcAGfs9isUuzWFJNdaeyKoR3jid6TxMZQhxkzgeXiG0V3oPpG0CHaFN43aPdxmyFvd
hLwiQH9O0gVLspLFa6Vv8pCyfWGsUIVF3Q5Ab+TvwmA2i9O6CZEPp5BIcMHZg3aIORf3nzJeEckZ
ha9IuupvKIJHbmoPvWMLbEwpHO/cAqRytO6bcb6OlWj5AhWwLBEK0YeOB7fmxsHKYH0Ysf3pCgfI
ExtIVDremG9Meu55qjkFit9NSnZmh+dNSu8jeizvC0m3/lJqy7ZFvY6OdsNDBGRGGR1LeO0VQtSy
wCXWICLeA1XXsSGXPAeIklGoL+rWbfKvXn1qqCXF7BoyK2yOReWywxN1WW4NgE+0NJ9FQv96fFrg
PG5icK77XWms0TEFipsdacB75cU0wWTOqlEgCtS+Czyzl1BC+AyIeojXaLKIkRZ4sPd5fyRIWmb5
BQAbXYX8y+MhguQgHGiIWrxj7kiy3Uqm34d5Ul0iU83iDfAoJku2UxzBiXJKOKUf9WtEDNze2MjH
mc37XTYLM10g70EptYy+seq6wllDLkG1990slXcdt+meKUNzxVZAexQb0HLueHAwP7SL6cs7eAd5
G8KpWAUv1d68aNAJ71AxGEyA/TRcMzroDrp0AVtm4YBQQYIGIe4cfsjyBp6iIq2C6hr1T0GyJVuR
lIt3PSSH5hlARS7Y3gn7P7al5bgyfroDBxBhyw5iZF/cFjl+a94rZIFUwOjJxdeR1k3c7SK6NqFH
vjK7/yJo36rkiecm1B1cYwM4ghiUek0h/UPx0vAKdcWCqK7tLGReQT0p3VyjO76WL62jAfVYtfHW
zM/sPc0eLmA8PmL/MPSuxCjvpNBOXPgfKZJOiv0aSOg6J2FOWowICt/ob3ZAPrXukqnHDiucadmE
PZmaC2ihdoWQbC4MjBQzR/9oYGTw3ox+gy8Zf2z/kpGfcxz8Z5LgonQBHal/zrH6sdmf0eXCDXBm
5O/cLZ1zsITG5vAzsaugdBqfGlh1kWvldNLmAKxSc8MKjBCbPvZVYzNuuXXXQNjU0tVfUcarOIB3
/Yb83eSJmReHrivNk5BYGWI9p8buFzwiyQHjKkXQAqhgv1uCwAkequaOyaH29z76xo2woUqV3kxA
D2cZFav3JNOR5ExxIZwYe8kX7gsOxl05I+bdZFu+afHav8P/CDeCYqHWe5kPFMtAX5L41o57xD3o
LbUNNltNA4+Tf4y4uVhBWAbogepLDJ7YeK1vb0buBA9/ZTLGzbJVSUHlXS27WnnhqTt4xcxJ86CL
QljFRZYGp7knsW5fZ0cVOV/jmofEMG9IVvfHYJd38oLow4lDHmsdrAYbfRz74/PwzeBtweFpIy9Q
KONNnR3Cr7wyYruLYebB2QLR1hykTdjf0OGjdjhx+tHvBV9bgKkIoEJvtGKVM6Y4WrYVuvqTVC4A
vFlb5d2n3qZ5Pm57hvvSuJLxZftbzjOMP73JBtcuYJR4Hhq6K0xJvq1+O2IN0SkhJ7uNTn6+5v+B
9Sq9N05M/uonnlMt3hACTWx1ayl9pSoAHLqHBxcg8YC3ykue1bzgZEU4dFxY6MftRJcbUskQH2Xl
GvKK5DcrWPYs9SZzP6f2r/WzZdrW6CJ/lHD59OcwfqFlh7lBOAeX0XspYUyHNjM05EvPaK2+s1UE
dpBR10IoFGSvz4K2g3C0ypY1R6M3XOWLRNnQwByZCiMtcYotEtFs2b5oD9+p+Rc7p/GLPvU5Y7Uc
zxmMJA8KA52XN8vpKJFLMFY6otlTaJ565jhAJ+1asRECJpf2GTgB4l7iuCQEb8Bndzw0CzLDPzSQ
SwtvQ1TbQmsexptOeIENXe+TbhRAA4zvb3W2EbVtWyKRmcP6/FMhrHPMOI9743pLxMO4tsGj0H3r
cUUsrmQjmJKjFIt0NyuL/4+w82puXDuX6C9CFXJ4BQFmUmJQfEEpDXLO+PVeGL+c4UxJZd9jX3t8
RIEA9t79da++Cx7yAGfIKluoz28KQh97xTkJwgQXrA+1GcVD453bTWF7gFqvHcCa49s9r2lv0eGL
XQBrhyIQMiIGOoOvFvVhUS6JBceOoNHpCQP53apzHkz88I+VK5IMWdyDjm+2xNt58SfneAO8IbKV
GeTCW6t3s02zN1eQiZNN+qt5bdeiiFjj8m0uDQno4qI0SFbjn+FJbxf0xDnel/gKhqCVHWk2nVE3
lzIp3fGYxg58hzmsvhtR+9ezz9gJ7yViEwviz+1+XHo7gr3yyeSN00MZb41DlazgGV158uQYSCkY
/AEeMf08VecCpceba8NtPuG7Y6TxRGe6dxYw/Qbb5AGCHbOEEkwPaQGIAeyHgpfElbb+PQzCSvgo
mb0cZYwxNFDsePks0XFAoGoHBk+ackz6mWREHLzJ3ZdpNeVOeh96V541C1QZ+Zqv+Rkq3EJbTJ9V
uJrg+NHQwsVIN8Kbt+zYAoR08nxyXKsvE22i3EvxDv39jZ8fP5ku3C5iQwNlFjDVFRvZl58mQF6W
eHstfLTDFa1GXBImNQXz/b38TsYORVe6BFzHF4seLxQs4z0vPjmLD9WGyQYdLHcsv5FPgQ+oLpfX
HuM/uX6a/LUxPmM5nvxNsO2fSmXdGa6ib2oo/iDoZVtdxRVEQK06MKHVT/oZJylh3tXAFPiFnvOE
55Utp0gT05YNLB7McBH5cxRJw6G/Ve4kn6RpE61Ay471uXmWpB3OUH41ZgjhOojdrHwlMVz5q4BQ
LhC6hQKMnso+70SLBeZp43187WnvY8NDjt8lY6yfUlvB2SwdmmYLI6Bhl6fOYkf5Pj2mVzQ2iQe2
2fWU4Qzbxt8Q7c3few4VbIcJQnDpNbgwOynaJRq+M3xZDckUhm+YYqnqI7HC+PfcOUilrsngf2Hs
X/HpuNRQxtfuMBwzeIO8uxOmAgfClXi+nZizjIkFh1UOD+XDp4+iseM+SA6JCz8aeS3vljlJjnvm
4tUz3R3btLpU1pcPT/DAMXRZPfPq/F5oMP7yfCFASTgrdUWxVFT4G5m611o51/RSh4j9JpRgtEe7
KeSNysjqMamZDHIsSVt9I4cTCoQGb7PkbhHwlUgyTA9sad2YPVWtcJFbaTVNPLGNdxxMGIDJ0dPE
tcLL29MAfodse2TOjJFGm69FVa1MHJaZHu4TvwvgSvuM+E6pHu0KWlOZmzgKa3FLLl8VDhptD1Py
qw8eM0oQ6vhVkoZFndNfEgWnMHnln1kjrSINJM94ZyTltTY/h1xB/GWs1/CrvOKvtXUmVVjqFL9e
dFG1NSGeeCHwl1L/QfL620tyc11vhD1t0FQ/qiYSLcyYLJMaBumkQr+WQ6rHunPAXkYhjaACXo1K
wrEir4+IDZ7y4U3szFRrY6EcZMrBSyDtdjp9QvBKgFXkzw3L2kjrxPd3gvwXbGHWImVSEpZoWJhf
9JuPHPSDPGltKJ7kuZuSLq5CgXRRv6jRl/YeSQvR3PfRI+G1qF5BhiQYjDJeuma3rv0ZsGWVLwUp
LHqzUZX8O95knuCm7XlwJGwGB7kgGwtBX2YXe23o6iGDrzJeO+A6kUv2m0vdeA59Eqer8GQ6sFDN
Rz11aaCitMc7+dS+UVqD9ZBDTFojI3vYUbIrOpgeHYjEKwayj431xQJ2c0fxE/Nzfz/Uu5AHWPjV
k5ZRjT1BhwFe2bpkJdS6e1isUuBqWOUzHsCucWVuveQuWcbbAQH6fszOBG/U7hB1x5GpoX4/aMxv
7wbcU+9YLUSmuEwfAKQ81B/Eb8toJ4Y71KpUWBfjWSsuksNeM3XRChbxQ8bYfq2XDvFFudvhrV7J
FYFbuSfUuchX1huN4BpTwoji36u/Z4uDxxTKB2dhDqsdmbctbsxjr39m/qkDftU7GgHSeulN1ACT
+iXtKHVnfbqHS09rcUx7HpKcqa0p1uT0pk9LMDVNdwiUHXv9Jyyo3kJ70Ui0xh/BuJoilwSZle0t
dAg81Qw2dqq2n+E8He1q63mZNPac5cYBtjSNv6wYI8chwuMMe6V8TyNtzf06OUp/SBhSYq8gEUqg
9TBRftOyA6WXy6tW+MXhlpS74lgufeNgBRcSNXhUCltfc8oji5pthmAdAooy9+wDBTjh6cGKVtWH
OroM0LLuZNL4SbMYJ8LN94/CX4iC2ydhdin8Z8QcppHRJpMynUrraW4sSC5kjCwy+dDFbJydD+RW
veAe0hgH3/Nk4HDm3la54siLxFCWx2Z4y8mDOT64DFqr0KGyH0an0j8G4TyvumkZoq7jobm1645B
b0mKMlFPBWFob314ylZVWe5wiVW0s4mumh+D9GxxVhzBUjLH0oPlNGxr9QDaQFXx6gUvzMQUB5nN
ktz5gNs6HftyJJr0wQzv+/yclVuK56itSJZTdSk0GlZtiX/m5EaInGP2iy5yyXqxElzuYRGKXbDV
omuHete8a+qq+iXhi4YnYWMlYVyFk4m01QK/XG+uI24HMl/syQHAe/Y2gm0FCgxZsy7W3i7EOJtd
kwhYqW0+oPsj3/brCYhpT2xv3d797lT0ODdgqKP/1kRqYK5jGvga7goa/KxFy9nYcv1h3/xoVpH+
tXbO70xkel3W5dvhTafVjZCQlTs1oDjMFUsnfhKfbXCzNeNtjPmD+C18J98tya6yOZ78HbPaiswC
0aaN/OJ3No94ekiwdGiH6h3+CsS1TLNxDDUQBEi7wrvQTnC8MnrreBgk5EgNDFm6oToXsMqI0FYs
RvML1wclC4w36g8B2KDkxMUrRWkiQzZcK067RLuC0IValJzTxrVOdXnnI6415H1t4SAkAeTbTYVn
JdjNKJUdp0HziNhlsc+EONMYGwH8O113dNKpu2FYdRHhGZZsJPFVi7IIJiY6EWQ3rRe1uMRE/pyg
QUOwpUvzbOEHsYsPZg/xUq2P5tn/4XH4OyjCN6GqqixqFDpImnEzY6J+XFMT2eeZHdc5J4rs3oj2
TXWFMJ0TB6Fk2CbjN6Ikigd/kwf3k/yit1v/g3SS0rl6ffz+JfJ7QHMz9PrjA90McBQYH60SytoB
Q59SYwHTyVnBnqisZV1uRGWimAUnFQSJFvlqRPvvEPy+/xD/fJOpzBW5S1W6Lm6vik8MSPFqacQY
sZZUTsCu4G1LY6eUh8laR977yEl92jEhJ0g6jaydNH3w/65wSlLagjo5uNL4WoGJst4jpMLfIzDF
J4pxD/Tm+097a/7CJG2IMrMuw9IkvD03WR8xqYpCnFLjVGR3fEbA36rMjkc8ysUPzmx13sv898v5
/aPAmhOFMnATiTcOw7hOJLG0DOV6vTIwsed+5Yn/4zuwV+fGXn2dSfQev1R75e6P7vG4xSpz+fVr
d+oXO55K5xPAwmK4k35YeQz59oPNS49OQgt/E98aMa0/lx7flwOlHift0BbCljLhuKiPoY5PBCPE
h189hj7nrOZ9iHoOQ+ZyEDyy8LiyEipnFf1jGNhyYf5maylKL9V0nYkkGDx7zmQzs8sUr2aPNaYC
W4ZbiT+WY3Jrwjf2dEb7mIs4JTHhGvFbqYQ4ATUUQiKpVqHaBOPwf4F5OeY1sWSERhxOpTWuK5GT
aKTsIuyGeYMEgN0UVKFiMb9hFBiPIdMIpKER/Vv/EtUTf7eDGX0KEsoXjopGPEYkPrXpSwc0GWCl
JdqA/hL4jz2lILiP1UFli/gAoKDSXrMRqYuAsgezuaCNR61Dt2BjpSQqDEIOB+NXZkC8ShVnVEya
mvFLsS2KcsB+hmEP+Uspn3BBRdp5wpZctJqTtcJJt+ptV2ymDoNNuEYRsdLnCr/7JEtLoYPoFoy/
ZLle+yxiasEgQP/iNBrFrziWAtOAD7Q2BYt8+pnwc4hXJmKTMEVvIbItoJsgYlCIhJYycmwnFj+2
mzKAjkbrDqn6kWtIdhGnoWJ0TPFZL/NjceG6zhCVziRbaI1LUR2XdTI9KRyJusBY4j7C1FeuEyLG
AdiAuusuPY0wE7yEIijdlsixxWHCBDbQZK2bJzQ1CcxSaoWsA1ZGWQMP9oAvruxjJKXSKXXc/8oJ
3HXLhMtkiyzn+IHB4xrV4NTq7wAlnrHpS0T1NothU0doyr9dkP3Mo3Bi7ToGJ4EJjZjvzQQ7T+af
Mcjj2DoO5AlU6bMn+hlFGCfN0O2UTd7PI79nTz3VNGkiIusSchg5WukBm5IuTKt5wiX63GP1vdlv
PGJ1BVGAKLrqwSfMljjh79VsKv21KHVGmz5I+wENz8NTyVkENdtEf6hj+payN2nciJj7R/+iF6k9
gsywHhSNJ2wVtns/vZ/0L8+nyZtZNNTSfbiTu7e08tCtUF/Uw4hQwKC3ZH5quq2FkkVyXZReB/0Q
m46KeYOUc14eBTQhtXiT1FeVNtQASFiZnEW5xpChMLuSFgZdN7BvBvUrL39zXYbhEZK4iSbe0Cmg
dXsJUZfAXIKWSoNiMrwi3iGLwdqIKDVNLEpz95ofr1KRb9iiRMIvtn3FoFdKXjp9vItq0CUxKjDz
SUvmmpkemuyL7z+k0CQCOpz7OjrX4i8l0RdGcUwNk8cT2jTOh/s6e8jSXwIHuQEMgWqtgboE+GBB
r8TxtDSEj46Bn6w8WzijA+Q1U3mojbtMep2yR8gZcv2sybIT8D3OmdpkkFZMWKOdid0jIP2SACuz
JJ3CS8Qys1+YIDrFZFilY+EG4UsvwDijVctrT5gwYHOwUS28L00OkcOPln6pYv43y6Hbj6SGM/SX
nGFuba2VnhkcfKY0eBsw80ZARAxaYQza/TQDsDMHaC8iBsmBLZOfY571hqhxV6l2Gb7I7ZFMPAAd
stRTvZCDGvOXvEsIuVe1dVJG+SEHPtWF0V4cIEfG/SbFKtVMGPbpgUxFeFCxfpTyxxyr7Bzh1pJ2
VZHfjuLDSLov1XDXkmawXlUAwDEVJDJhHk/IoWJE70pKBVixIoSBuX0Rpt2aBW2pY+FNPvKGcgZ4
/nLGf9J8aOQFFPx10FR8DqUiY0vWDRzF5zjbBwEDKUirosWUgYP1qDe7OHwTiZyXZgChDEi0t29w
BwFxeBha5hW8UaWayyXRBOyFZ5FovC88ZBzVQzxFQZBcA6yUabQdsnApix8RWCcJzgYpFTzmAbgt
gRI8bKLsIpuG5o0YbhBfxdgmFwkzkx57Vzl+FYR7X6DbA69sKGS/yE1tIhofkEQwsz9p0P7rMNuo
ODsbfVx0HknQkKpa3NE5jqxODjcKZ9Ramq5CjVMKGVMp4IpLRHFLPCDmwRIb4sscXXm9AIYimVM4
g6+stFTcZXw9DdVNsgTcjs+ZV/Do5Wsrkozx8B9yjPWj0PWRMovo5HuajS+Fc3pExjkqPix21RIl
C0U54HA0mB8nezVVnYyab0HnNC2hxYNuzrkZ579XwfCn0l01u7fA/KSKW/PFz3y1Fpzbc849NiMY
aPfJSLdX9TKG1ZxO4T5CfzfVD1XA1sm2MIqzjULRSQpx30+XHicNpboOuoFYt1ajLZ9UJXuDZSKC
Os7NJXmIrLQ5ER/LDkAQKwub1K9qNO5MId/VorWRyPAn2ArF2DoJhr8Oq3CnwbUNavQDSXSDQ5pP
cKA9d/B/+dMXPDqbZFj2OLaUSJrMTGkZ5qEuCWy1/gCfiZiRihRelfdT0+MTrKBPXtERDIvbwQRa
j/RXSM8VunqDCsNpsBSQoFsf1iaVNTQkxmw9feY+Jm53cXJbjngpmkfJdGqg2VSAMqHYcrHN8CH5
WHbctl4xSaoSknu2QuwK4ZV0BIID/O17WIjKsmQpY3/xQkpIeZKw20Nk/xh0oiHzVFIIH+m41zbU
2hPeRGaqwo9wKeGCuKjvOUwy6p+p1bCVx+bBowTL5vGqUMn3eQN5GUstiCCWLedNpjiFOwdjPbCj
HRq6zIEbDcbV1Y2XU6L6wUwus9wYTHefjK4HOWPA96gyEY5a7aTxerIw6YaVsNYwlGrZWooG6BjD
Mp+eIl7ckCm0oFzIZUMTpbFXUP++33aTYr/ZDf9/02mpigV40VR+cwP+o3cIfpH3Q0UuiWJKKHK+
C43Ui+ajbE5lG2YRNiLS0rwGzy2oUTzo2IBd6V1yCLlIQEBsXJ3BtC/pd+E8exFIcWkrnXeM0xBb
OBTc2Yk9IB0/EIDh6sxYLuxdh+zKXAJuJoXFdrEB6PbVk6vhwAq79aVSga0j9WGxvRdpz0qX1qP/
LEpcPqQEKiGprPNXgGD8ffFYymgIi7fukBWLWF7I9CZ/gnzz92Qp1jOvenrkIHpAxYeTS1Vj7a/2
E641fNnOjiQLblJGguwQ1Q3pBRomovScF1vsMwbvBv2H44fxr12+YZIy5KgqmopxczY0BLWt1R7b
Zy/S57sO2pU6brCtIxT6I/XJeGNY45YlYsZoPqmvIASoXJIZjOpnjI7ySJJuJaDOIbKCJr9a86iL
OsJFo9xV2IbKYavTwUiab5+pa6mp7PqLoMrYzaZr9b7a0U6ygAyzan/3c/BXvTpk4kaACmkdamlv
laC+1nD+lPxeXgY7yCT5RaXNeqdCiNlFW58bgGi/Np2iV9q83sEWTPff35e/z3v/PaRxW/5hG1X/
PAt5ul4mZYSFXrK29NCNFKP9opY7Z1qH3LNocKDQoULuA/BdD9IfECCYs232BgaMLtGGwiG8paxL
WJSYfhZO/V59+XS0fwzRD5Ug/zrtq8xQOFFic0WUuzlQCqbKlqyQx1MDgr114xomxFIjwcPi3jvc
bpiW6+QO3lxV/iB9/Ovx/c/PJrz/53XS8ziNPJ+fLdw1tMIx9OJxteVncy2TD/jhkK7MV/2vb4Vo
vEgaE3/qraTQKQgKnV/zrdyRd4oT7ljevDRYr2EY0DK8sKzlwH7actuA22Q5KZv+Hnaj73T9Xibc
+YuZ5YhDaMC1gLOIoo9hH3xRf1Rl75aztoofRBB5ln7++sSWypdizikT5WbGFakd30yVj6fwyBqX
QNTUbBpLTLjDOxHfQ7FSfbf9HA5yvxSvsJaaA6QWFQBjixpJW+mPL9wfPtDNpMVHeFC9nA+EwZb0
HcgwAT+bxmTfkemPKk4Mvr9/lqRbbWV+lkzoBoap6Kph6Df3iCkmPWCTeDxB5pf2IXviyunuOd1l
dxDPOsmt2fVqqPs72dGoo9q2P/zSv7m+t9+CpcsWhbOQSP7fHvWfRUY049gfVR8TeGLXpFt4pZmu
Zp5Nzp7vmbDTN0bmaJi32BLXL/KlVaCzbQG4v5BFrnAVjOyl3TI6WZ9S+FiK78rn99foXzM79T+f
UL25Rm3d6ATGAuK58P0xotEMxRCMOijMhF/djmbx4sKuPtG3NGKIzOPJ4Msr2LjMSTgYatdmGeDF
Dd0p/EFMVOV/fH+4wFXuXpnTGkvGn8943OoRcXFtODGZC57Ccjfs88m1rDsBHJqCZy/gLRn9rqsK
uXVf5bnEHH6ZjpZu4c7Ikv0UP9CSEpaPFBcXZFgcRvw6Fl2wRt5alB/wL/WDq1b7PD9aa0ZD4+yQ
tWt2org306uQPM7BgfwN1xQRPTtlRMMkaSZru3Pwj/MVwnHqKOZKAkpI1xdxHk1f9/lHGm8F7CBk
yGdiEq5oCbctZffFKWyvQXTX4CXzL0qzIwt3gDA7BtiP7sJx02oXLKHZrJng03TM/o7MM6c3qrO1
tRl/UG9Lmp39gjds54glvaIXv31JGT/PFrulJyzBtRjSVpawVi5HkOX6fcY2zRxOscnO+6oygvKv
OXIKAYJpV7yA9VXqi0HZjsysIXT8jqPZIk/v6cdJKrfAXb3SwXfRzEjn2nOEf0naM97j4uAqPBnT
MWrWPopTpZ8nj5aPBzXaHGiKNd9aenrH7TCSwv/tT5dfZH/dhzv66iJz62fbWlywSc6wSlUXnZud
CftL5B/1WX5y2zMSlsd5T87OmnKHwVsmj6NvZSr/Zgr86BrTpoxsUlxgBx8ExpjwFpMrBT3hq0E/
lvbElsA6UrsbhntwdUP41HObT4d+2WW/dPOBaSLRRCrboNL2MYYo36VCs2X4/6HhUMK5Qkq15Sgi
LPr+JZpnpXeD7Gq4CDFly+0+UXD0rIeNinYBhqAh9rroCwo4cPI7+TNUANJnlmGjOyZvVA93htNT
t5O6+Eu1LRavU3SkzcA/tWSh6BVjEvG2wCrzgCC9xaiPaqJwiID5+UildnHEtnVRwq9GwEajL3v/
vaB02ttID3jaJP4URuH8rEaCE3B4nnI8Wj68lUNC7xCGdr9dAakfbIYmRDxxzrly4Az0LX8MCVi/
oyoeRYf/VNl20JcxhSSvKawuLFYkzV3vSL9jymltcHElCVy1TQt9H6Itz4YSfNUAyrUZi1U3R9mw
kwfC1mp8VUijOr8iRr5+c8TAKWFhI3jE5zO8RyalEbT7cYcPt47eGugMFOvkL90pIoR+wfokvBD2
grXJC7xciCUlvcR+NqPsGJQ61qvEfIKJmfo7gUTs+IVfJVGPJLjaXTbxzKPgFvsQVgh+ofcEllu5
xgk4p0ILV1zjXdEnZ7zoOTBYcUOtS5+8SF+c/UNM0DmlOAKz442Oljw0dxEOcpCvLayCwYIEeZio
t8aiL189rDfPFXPSa5vMpkCVFZXgHC54OXQ8fKDGszpdqm0wMNE94mX7/j2uznutm5UG6ZyZnAmm
i6qym/V+8rSoi+VqOPE+Cq5KSwUPkTmHM4fGYYJePd2mOkkmELRPBRfg8atEBmNcDZ8w0TR5j9Wc
zMprDaWTDEaE9YKqXZ+eEXnbxE9a9QHFFVBjBpUAW1276vfDY3pf0QklziV7yrTltYkBM/WcLHr/
/peT9H/svzBpyJooEp8X9d9hq/+so3qil2nVhsPJS3dqfGlpN6IBSnFCNpgRWGVyZLR2zoMm6YhO
BKiMti9MhxXUjt4RsHtuhHhvAkN4FckXYruci7Ymi9MdE8x+RakxhZkBcCVrJT52IzozVswPKnfc
EEKozYsAF4BpJ/maKpmIUuOKIIj6UaV2Jz8khObYWAmWPemPKdtt8L75EcogJ8noOrAC4AKn+oT/
YY6fisiABAOr2JaMG1Exig3nZAoWNf2OWXSEOTJfwlk2hy2wBh2/XLbBNq/blSuXpyncSNmu4FA9
F4VZuDWb8Fp3bv0y0nvFb74oxoPGfLN7GJuLlRy76MChAAt9IdzTrp6iKYgOwO1oFwUJgsYvZEQx
tWyDnlD8uIbwJYdMzFfsTU1YhCXHMLo9K//Jkxg92Bj6TXOdYmSY7lJs8tSVC+8UZOF469f5ji2B
ETsa/aO0XkwXcPycYXXO9Evzvf6khSMEYgWHj5FFuBTri+6xgK5+uF3+9SzwHPyeAFqm+pvV9p+7
xdCL3soyD4Cv/CsV10aBTKKIj32UrCvsPTSBhf22Q5DQQJkWgAUw1u59gpTZdDiG9caK3Tx7/P5D
ca/+/YRa5NtUgo8md/Ft7NtKvKYIhX44+Y8+3oniOPL2kTYBjSYYiSJujvY8snlApqWmAlCS1mwk
6sRgdzAS2RibIsLMQJUaaTeE6OSO0nJqOlkgTFa1+RmHyeMvo0O7xf+VmlCsYczberJJjM/EPNOQ
Dtoc2D1bEgoGNVivw1p/w/4411dRpb1o9WWNjqVvx9gRaZOmwk9a0apOZaf51vlHiu8qFIkdy7W0
oxSXqm7CisO7n9Ay5WhUaEzOfNamTMbgHUHRBZLggmekovMJ8+ib8BjmzOsXfoVtyYkBklhHY8SL
3M/r7mq8h71NxT1rLlgxyiTqDdaJjHBehwJqU+2EjwrcxICyIa7F9/qdWZZCBAM7PDCXjbzmlCUA
2XRNKsOx9eIjLQkquNG6sCFKv1DSUn+gi2ERolyBYIo3LXPEeGhY43u/hrUaBJeQCgRpI3D9yjV2
q/CFLvYq2BTGPRpAsk4/0IDvAzjtTo1S+saeM0nohVlQL8q4Ib3UpJRwdXIwdwR8kw2buXXTH2hp
mfJlf3eccW6Po7NVXJ2wFvq/05zxgnxW6iv0HotQw6ZVeNzbff+EUswfwEcKLhGmebUNzQeEM2Eb
31WwStI7aTgSSrqkS3Vf8vbaVivUs7jYmhRCLjQEJyLWIRVxdkmQEkAx5lhQG1LklGvi5neUFbJK
/8BClP5x9rRUnTJwEp6aYuk3Sg/9mQITnmk4FcYmzFYGocvnmPy/wfuRkOCxe9QeaQj8/gH78afO
a8h/nnqqJ5owbvipxAy0ZKm/4UhTKUW7MGzCskuzz/1PKqI8/yY3q+4fv+nNqls3FlhiiZ+pMaZk
I4qZQHVzxrsCAeaBGNxK+Korp8WG/Y5hTXG7XzjmleU0ueJ1MPdC7fxwFf7x7vvjE90cs8XJj7q6
E3nL6Ayol8XnvD3lBmfiU4P1sK0TN6ysr8zlW4Ihah/zZx5gNn3/Mf4x0ufAZuoa5EKOvuxL/vwy
WqvPgLH67UleQfJqMPbO2bJXkZE6p/7wXr22YOnumaSxLPsOy5O6Y9sqkmzLNp/tExtZ4HTWJ2a3
7z/ZP0QBGQ2HWLY5x4wt4+ZQ2UiRr+lVz04d1MPZKx7IKnJEovQpMmxlWy4lMhqzjI2VT7mvkVo5
Z/zwGf5eCv78DDNM9D+3qtVhe50UPsNoXPQtZ5xsT1rIw8polxcGp9//uL/rfVR+UXaH0B1VQzRu
pe4c3Ig5WUbze2+4acAYLcPis2iee/HQcDyCuK2KK4Uq6RVanQfc5wBP2VtE2kIvFrW2VMIzmUYV
uaSwHnCAECEHtcK+b2ECTLj66ksrungKFIqmiJbgahRg9LFFQPRYsqVzE2lV+q4XwB+59/YJWxls
k7qtrJDNsx32Tj6DbbxR7K2tWs9h8yVs5edmy/rVWl8CGQzQlObDqJ3VYT72PCvJFv1ambMX318s
a74z/3ykZVlUcKRAKEDru315GV5aDGrBSS6Otib1jR76ItZXO6eMbDxK/rl89Ka74Mq5x2d7xyu3
cdMUs8CmHdhpEgrjeBr6Sz1YY/Cgi3WGedCm+GoZS+FhmDZU2OA7009Tzs5kVb2z5tHnxkJ4QMoV
0uOwDSjyZIGTjH2bb5Ov8APeBFgPeRnrbnCeUXP5iqgr8Lwl43Fs/OQj672Fjk5j3lxAwffLAwVN
auE9mbCxdIrTXUE49Rd0ky0+DZz5Tr6W7nuMPe2WGJ/UOoiS5llkyvcE9+P7i/oPHUyWEXIkrE5Y
NxXz5j0Z+jV2Fr2oGbawD9cH0ru0pvT+BiQQRgXGeU10Ei2sBHaVuup45IXA68mn5A6U0BNOWEJu
jM2qnWxeCfsBbRBfv/+M/9B4ZVlBzdYtna4u7XY+Iam+0g9mnR96od4mluRowMcEM93N8PUJnwoN
XjiF0bYH4wu3/aYgRKlZ1coL5oqxbD5QG3KOMXKfZ1eVqJgML8rHGSAwRctb4T1tgk2GOq8ba62v
F5ZWQ1B7BnyP9CEydUDiwcry/a/1l+trfs0x5NJM1QRDwazrz3eNYeQ4VgepPoW/Kj7gXDgCyM8p
3+o3AcPUQ84+H4Pvb4frtBtLUGDKXt/y13X4ZRY2s2LG5VgxzRYRYqF/0FjJYbfWXKaKDIjHznaN
e7y4gR18JV8EtKAFju/KtQt/2Nf/AxzCrzLjr0zCG3j7blb4XDPTZNSHGrujS7UQPgoIZQSLEm3R
ExSEU666GA8F7JYef4ATmVtRGeGjyy+UxkUBD3CTMlgH7bjE2RGepCM4jFSiZ2UJKn6EiGjS66Eh
9rgBu3NGVMZ6kLf0zs78C7JobPlKBZbPElQLRv6yW4bCAr4slqXvv7d/rVN//LI3j0wuZ2KoR1N9
wpisRxtfX3qPMZrkA7CsJc5ijZgigtEIoY+8DQmnTPvh1vnnEwGexUA8FxnZ/UYW/meZ0nu9z42p
r0/NEoLFZ7SP9gm3RnWtrtm0TM/er+xl+KTyc6nfK0d1A65zi1Q3/SqOyjY4m8+YuEzy2PgMcc1d
6h+mMr+fyNtX9X8/380yahj9WHsBn2/2AfD1FMRrXbrRlYhR/gYHUyM4zGZk+GjNWpc52XvUoFFX
WtBeYsuIHGzTWJzYbT8WyHtfIfVbL5m5VpgHUDilOSXFma2DAZ5gRf5hQjWilS5eN8StqlWHcDXi
1lp0MgIZabIANCmrIveOtPF8Gq8xW2AQWWXoDmhbOJAQT0wnrB0rRZ1bFcC5aB0ItrzOGtDZxUOR
46HB3PjDN6nPV+KvK6WL2GV0Yz6A3kzqck2MJdlruFLhGXazQDXsjB1akFdsOX9RjllRCQA7cxGb
C+2C5UlN15pj0WJGGhNkB96wgITqUjcXEh4nMH6C01AHg5Tg29I+kfkNSeS5c21XQmWbSwEYyi04
JoOwHFEAxRF/R0AG+RoOu4jLOFHiu5THJQ8aNW66gvnIEQOnkk+iSe3TfaqfRUzUpPrTJR5tjxNN
aeeX8un7B02ZX4A314ZXiTrvUiV2SNbNhlCQq6QuS6U8eSeorGBnOjd8Smkxw/LlTKVbB5cqWs5a
tbVX8LgJ7gc06hSA2iZuC+4hGsuxQUgabj26VTOu6zG8XMbzT5tq669vkf0I36FBaM3QtL/efzJP
Y9krhXTKFAiQ9vO4KDbmWz7Y14rpZ0Bw7CBPsDRAxWg8eRMloFifaOWaW3Y25QrJS3/0T3fseNvu
AJPMo60vsze8DWEEbANSyjYo5XV1B4kjAW5xABNCi91UXsvHPr/EZ1hF3aLbm/1DJKzMceEdAIR1
z83nCI9COSivIlb/Cr4nFscF79lRWXRuh5g8Is/HT3SONxBcCrAN9dVDqCcUTWXiksaO0X/UScA0
CB9LQrm9+MGDkBC/rIlSgSQhmMTcDkeZ4aMP/9QS8VfpqDlfWsaFcOBxYevmzXkllaqq0+NUOnkU
V7jiUfsU9pajbBQY4/dMt8V3MCTwKuH141Ip3rWzvpl2RHLuBApWbPOxIlFyMagfXRTSrBFse0Y4
8yDJ7RrHO1tYvBbYldFCjh6VDba0+f421ubF74/b2LIUnb09hQ0G5orbYacQCXlranF/giIkPIWx
Qywri68jaf99QUVE+hq+BcWdZT0I7Qr056uF7tttZwesssSslCLdi8SZbJg4KjFaAT+t0wBWyRfJ
k7SjI2vy9qJ/lMcvKdyO1VZNlwNGfr0DYWHQ3E1PzWa8xKUjEuKihgsWxYuHOW+jZT9sJ2+fA8ug
H3ae53KENND5bp5YUfFbfRzG9FzHTzmjA8DC6XoaAJSSdTYfv7+wP/2w+b//zyKYBZ00+SAVz1pD
/w6D3HeLmZhMOIxTtfLTy8i4/Rp//26mRCeJDg4YtPyfP640p6oahkG8AlegyvYufst12zxx1KCh
bZEfPCYPa/lCJm+drgtaB2kYHliWbALQPaGii8pO6K5aMuGEF87UGYQ6XrNlBJ/kq1pygnM0O7Yf
SZDZAEsWqOev46J21ZVmN86zQax5/oe+yu3OUbdesMC06+b26+H17rW037vN3SuhHufVsl9fG3YD
PROFMFxoz1DzjrA0XcsGdMVf5UV65l+f+ZPIYPzD2wr2e3uc/+3r64Emo+P8tz0wkbGpGAaQxVDR
eVf2jBgAdS1gDyzGA2+wS+q+gwo+WEsmpTY+Srv4H2fvuRS5lq3tXpEiZFPSX6VRep8k8EcBFCjl
vb367xF7x24qiwNxuunFqlUYuakxh3nNDNSheCHzmEgW47lZvZf4mXRWFnZ9Eq7dJjtI1mt3OdOZ
s/wJVuSrIrPOgITGwKOR65qdpTlKU4wLJxjf7/yJt/RnZFdLNmCbf8YIRvI5nGXjs2ftzsNxd4U1
m80WswWFifV+ZJo7YZyC6lF6ZSYwrQTreGytd/gUc6Bhk2gT8ZsiPoZp2zvC9Tbi9OnUPbMBTxBu
JtmcKct0BZuxfglf9GWJQAPmlbOG1v4fb9c/xpvRDMjxSXykEKZvaV6SvWGdvE0/Ls7dqYe9fmmf
gdo8yW9Ii+FM39vOwviTrIt1t05RrZzHm2TCxgrDauODmp8N+uA22goHJALtZu+YFmF4DpKxRlMj
PNDiZHCCyCzszIdsdiMSg9CG8/naneqLMS/W/lyF05NaaIrA4tnLV2mjLRFLyBaoyizjI793Ij+n
m+zso4xye86mDdL5Y+OtgiGBFkC+Dc6anSzEszwf9PCnqKn8/Mb+U/J8vkPwANFThlAzuq8TKrHx
PdmLvSNONfNuWc9Gh/LRXwvzAuq9squW/rqz0atfGAfyWbuf0cpGfCzYGPvgImzdd5+tFEft62jd
LgMH0UWwoA/6Mtpn+2qRzIJZNc9/iWnSvfbdcNI4pJsKGcggAX6X78tC5yGEr9+OmbElrkEEykcb
iVlyINiF/KB6U8HMBmTezzfrHw7Z/XHvdr7WzdwgxsDtaBbgYQ5ChFSLpiK5dRTI5lUiCILeMUMH
IIg5fppQCHzQeOIfVw/HsavMKuPgIZ3UOr6djJY/n913wRdFbEUf+lcqioF/R0PkIx0xluXbkbSj
QuUcrTbA6uEwRc3r3+Bs94ng5534z8HuGwBdK5hR2xm3Y9ttxXSL25IUYT9XThP8H+Vl3T/V3dIw
DrL88vNV/tO6/p8jU9JiIoQVzb3PkqFrqP7Gze3oVkcROUdJ+wgcFTTJ0cFFuQEorDcvrAAkCxjC
/3Lwbxee/n8H//Tz+LLBlaM41yuj846agfYms5+txJggfKiNQ4v1lLcB5sfT/613/g96cLjooZQ3
FA0yr3I/D0sLrdOrvrwdgzyFDIDpwQNLHcmaJtnIzot6WznmS4pMKnR7OhC/XPV9C/bz6AhpS2Dk
RNWQ71ZWfEOc01dU91iiQSYsBeaC0IdYXSKq4PHtwK3uxF9u9X1v/v6Yd69aUkYMDPTidkTtV1eQ
ikQl29ayVaA8OEA9m18yl29DygjzK4p3WRoamn+/PaqcFbc0Tp1DEtkh+v7IcqcNxOgc8U4JuSgE
ep/VW4ZRT/FLNjpkYF+T0eFK/3NkVbzLYjCC1Nu6rV30R6aw7LitQAZaBI6CX56jonx3pBFFEeIN
zFXF4aX+snrl2G1Z2rGD63eGUzVTnqWgP8vKcegvmlMRCI1BD1ZEARENMwwIVH+vGjsvR6LEV6By
NzJ5EwynaILCkko6RXyj6fVRUy3Vzg2v8XHuXTS443YP4+W/WIZDWxTe2lDafQ6Yvpx+XPi9KJih
cAjUZpKUBOFx1S7FfEexYvUihI93btvPB/3u4eiYPZmjQfRCl+4yWjRRutYNDOGAGXOBBmi2Ustl
ikh2fPz5QN+t968Hult/bdU4TSdG7lEwX8RoKaYvHK6M0arFub7eDdaZPx/wM1Der7svR7yPZTg0
4w1ihO6x9sBb1GOX5rLnoHipI57SjYWhMz8X8nFev4i1rQDuCxAy2Dl49fAGpjRy8cD6+Zw+pys/
ndMdw7dTlEwySk04EF91jJPJS4KaHmq35El3FeovWL2yufqkcy2+8N3SZ7tVG3LnnMY8RaeySU1l
nvcRqiDzGMSofpNmSb1sQF6aJfmz3k9EH2ELaH/+Y45Xhdq9VumyUMNx6Xqr5Dcq8XcP1lQUtmSs
ARmm3b10t7Ds1LaQzUPsPxe1YlXOI9g4VUJ77uineAb8dkBpCI13N5GFimC0hhehRJb092veKinB
OnK9Y6gdB+JFhhVrQG9uZ2BKiq5SltOF8eAzX25yBXCRLgxpSxHlv4Twb94dXYZXrgLSBw/+Wb59
eV9T1ZFMT/GQZhG2TuhbTLMd59UPp7f6lyNp3+xQHEozDAbpTNLVu5ucdK7WxJrpHPp+n+C7pu4l
Z4PcFjFUdU41mJZmiwt1Pgglo1RIiTi76QGemxv/ts97oIEZNT6ErxxJDiibejJpaHsiiEpooT2T
3aZCguVUNYlwJPTohrabkP3If0cyPC/f+gguyfGWP+BvpDEz0mOZyRLEHZvPhjonXECF+/ll+WZh
cc3mUPnqiDPJdx1+JWudLLo5aHBG5YQ0hHwkRc3XfMmHkWC2/nVLHrb5+3WlDLYatH8g4qt366oX
ZMmAyuYew3yXpiQaMG+ffr6m77I7XQGCDklCR5fgPrMXAjFrbxJbVMhDQ4eXclDewW4KaHbqq6rE
9xnFlbf0V3mIYYX8e3H/OfBdvjEKBTnAGEI815WFkkt6ao4w0CubomjAzc4y8VHHANuxGeNgdOym
YASQIpqiNtZsGmhA65/vxD89KtIC7gQAPkoz4NyfM48vb0/rpKFQCdwJxA5S3d9k0B9LqGPCiGEx
0nUparg5XSihale9G2EBR+NCParKwQOWC2ktjy5OWkHudeZ5+1HYrvfc24u2V+1RMCzNa9q/UY+L
zLT0S1N5yHK789bMIWcUSNUd+jhEMtLFyfZJYSF3DVqkGZ3sDgn1xJwOBtY+g+skPlTtrsY/wccC
Eg3wINWPMtztUtZ+2bK+qXB0TZbIgFWZdXjvvxbVxajJqtIdyq//q3DaxOad/J2D8d3r9eVgo7uQ
gneH0DtC4R59A+xTQZWLzG2rAWAsN7JvgN7e4EuCdKhmmei/ifDIiwad0eS5rZl9dC6C1fnciJ9/
LfS+fUko1hVdxRuAlPX+zQdHBKsWU3vfsDvkh5QNzTaUvBEEq2BtJLZvSOCsJ5LyywP4LqJrIzYx
uonsZPd900oocyl3Axj71dFDSiceBn4kA79f4mcw+et9JJRrkEGQa+F5k4H9vYklqpd1DMjFszAX
P2p5PLKVE5qHo228DubRAWK7RktPRut9B04UdOuWht0TCC0q68GwyXyUziFQZNgYcxdrkHra71t3
SuDIH5kSuqGFOoX7enuvrsmpWmgPxlx78JfVa3I1jvkF9siTcmaXzB/d19y33OuNFnA4NlCh7SyZ
fuPt09njSVYtRbQgsWKBhq6121rye74HoArhEHEUzD5ph4FMRPMBzMB7WqHCPPSPY/7Cw7zdgrgg
0R2VxzW/BqZstLihlMV56xaygOkNlcIJcpqphEf4xGxR0R7Q8eIj+BewEeErQgx5ZwGHyIyFayKL
+hqBcUD6FWsm/LnxwWDMiMw1bFaaYh1EbsCBhFbeegtNLocu+3jwbMaL5Si+ZojOk2m5vyycf3OS
4XEOHfdBN44/3T3OTEiZmbbsHR2tZ6xA97URI9g9QpnZnMbqSwJbt0ABUUILX0Foqjo5YXt1IwZu
PYLtRf9LXv9PjsT5gLSSlJGiGCP1/hVq81Eqqo1oHmpXnNBgJi27xIOnrf/4Sxz/DBT3K1mX6cgA
r4UPdy+bF7aK2KZGjoJIflQi5uXe0W1QWmG67isPApZssjtThFejy+As++hP7Dvt0QVLHCCIhLJf
hTy7mdmBka78VrL0Ub/U443aP7cFDu7CRtc/uvaCKR4adSe9JPPlHqv9ZcQESViCAhcgVd/oyNdL
xXkJ8B+TVZiu2xtOBsi8loigD6YfPl2UGMPz4rWIl5BdOnkZs8qrZFszA9VQ0dQO9Dmk+GD2g/D0
e9ku2wqvdDWCi/8mEQDleGXItr+LtV1qVmMPxpxfMTY+RLU4G9XhpMXEcNS8SJJs1ZCO8gqWQ/Om
QT1wdMpK0FLIrDKbqLg34EkH9YbwhhxNuUWkLECtsRY36SkqMUEgpVWTfYh8hscAJxJfR8iYVCNs
03su4IaBvWsFTF0yuEcZ+R3Kdj0StST8bhNuTeGSIxtSOtHUAcQqgwaqyN76raQMwS1jZKh500rH
DEKFIvExnE0WzGkxOnDitPbjNvIm6Wjj+MZKm7vNiy+iUMG4l35YICIgH2SvBfMdP1snI7ByBUo9
A5kfCXXDKaaiPJoE4qJmYJ5L+M7xwMIRw5JXI3nJwnhSS9Cpa1S3mKKlxbSvkY+g1c+zhO0jaTe7
vXWQLxgaG+8hvzdH3NRboUKs+tsIuR/TfzRb0ONyC1Y5PBiKu82MdpaR5+faAoHHhWnq9oiesmmi
dS+F4HN3pYGMtclGl6mQyq/8Ko3lGoJAGja3+kZEq1lIvJOmMZPQ4TGQhUm4UwYqDlEzzYDm0a1p
jZI36janiq1kBesNc4VKzVSL42WtvBQlwjbo1TABCJx47gDM9qEra3o1dtHEHoo7LT0Jan82bs4M
OH8cGBcpIxETLjUIjlt+FRDpNPtJNiiW8RRiD4sG/+pE3aQDIhACaY31Z1feoFhjlVfGX2NRi/dB
auwC4l9VOSw6uCvRbZ9o2DZL+Vp2qjV5RJ++NIK2VAxhapQIF1Jk9ggVjRKMx5moRjwNVyqWOYYa
InFKTFYlJjKp4ZKYeugkXDGAwfsSJEdwy+ycOQSZCS3fwBkH2NGKtI8c7r7Ec12GJcQ3I7Yy6Y9A
KyMFGOcqUz8a4T8D/JfyVH3DDVfxfBty/DKWNq2MULQUwlNpD3W+Etx2L0XLlD6g7ikzX0wWHea4
1Wvhw6jPc0RMUO3LqXaRG+eJgNfJk/qPt2gjpjHxs9+8uB3GIzCJvJrUTkb8WsmmebzkXXJEeKbS
yU3znQ8NNwlfiAx9vpPUbYEHBV2qZBVr+qzk9XbrbYIDC9Etax/oQWZCaQnNRs2J29jhDFoaOeuu
RADH05DraF5GlFbqzVyELOkWDJ5AJ6eUo1UvIOMnPFOwxrQYFeQtTCQbapAno5ZGCPqA8TGvsOXj
FRx+xixfVEbuXrMiKDWg1Etln6UvYeMADd+KJkq9lTQdRTL+oDFzmIdMe0hHwirJNwVyDxqg+hG4
tAafN80UkeHZ5Oa1olJtlRcpL22zeOj60aFNX4zAHLREU3TuUUIA8EGPS0J83oOypBlIu7yaimcX
ALqktrakHjVK8yVqhy3ax7TMwDYS279pPSil3VDtjsYefR0Z4W6hZvzEpCA/FugOZRXCiEe9oefj
4nijmw+edDUyrDLiYgezUk1P3OQweJeSei4OAiddNgvrFg5luU6z1BpkPlCxQm97tBBT0NTGoYGK
JIUICiLmKFqhlM5b3D5vM35RYCLt4zmTMgD5xSr0bnOf79ExLDHCdzYLk+cQOgtW73RQ8vHjZFZx
AWovT/L+kuNKjuN5RIZSu4cRehvx0XQVK4HAY5gxYBiZtikF8siZpelgCr0qdZhP4dJgBQAdk4vH
Ij4G7ovDcUZYPfjDDaXx2N92ZgdWCyEC150m+PY6zQekWBxSwzkYCb5FIaZFFC9apyyjGHuyYmfA
/iUhxMQnkj4MwleKSMK1wupWeTFRkc1vCjEbJrGmrFIzXKE3L6nUPSVDxe65RWI+7F77vh2LmB2q
SoZCAD0D9yPhxc81dl5xNEdcbSI19EMZSdL3viWEQbGc/Jw0fJedfE0Zhjz8S+3nmF0sBF1Mw539
GxqdOCU6BdovOdBn8/KnzOQuKasq9G6Um+McHKQzRfwP2N6HXhqNYmSXj4WwIbcPg2nTHXn3NfNB
vKEJqVhdIcGbJI+TTz9f93DAf09o6O8y0wOYcddhaATR7ZuGwqaRl4kyXDo2LAQqGq6/9uX+raJI
ASknFRX8B91d8e7qtdgI69xJ9IPbPY+Qvh2dvPgoe6+4A6URUJ5HDCxggLTm+39xkZopM6HjGumO
/f1wo8HlrU1S/SDjQUmRHvu7OihoYj7WuB5Iv7TG1H9GVsNlknZrpkoHEtGsvw+HWbgXCa7BfurN
C95mFFM+SsTVPUuHU0sEwVtdG4ToUcxAOH3ekxVdDUD+MD6pU8xL/IJHEEZTSIT5NiJRNZZUF+2j
AB33ki+j0xAwSkTpxsWr+Mr4O9R/uYR/+k5cgSGKwM5odzEsuXsbOq9pm0wveVAR7mT4NYOf3f/8
TD6b3fcr78sx7kHX6sj0aiek/U7WS+O9bx6a+jrytyH7A+SuYxgGi6aaUu4qxSVqRlaHlX1PcxAr
S5qM5MBWczv/fFLDdf1zTsz9oIXgOC9+AhW/RIGkFqVOczT0tImsDWY50EyFjacOhg0/H+mfXsdw
h/9zpPurBxYgFAYOr4fUo6g4FaYxFnBEMjetvzHhR2LH8fMB5e8iHFMVEEka1CdVu3v5sqIojLbs
jUMku4A8R5MWUDhMHCK+isDvkGiq0NiGvb/wEDpjfB4H65RUGjr8CD/bCtWUNnt1AhCW6YdISmxm
yI0H8P5w2Qmimzoe/vDzaf87Qfu8Uf932vddiap1HUWO6ErQ8n1rHrqt8KqBZnUH8GaE2gMaqXh8
+YMObyqNZbDWIMIbS/xDKhC/5Afg3pGBsB4OB4MgscCABUVtTNSlMSLWlEE/n+/3y/o/t/key1pW
sIFrqSUFpeoz2FEpHD3gv3nOCMtStIMhu3Qu2Bb9bFznD8zP0HpEUu3oKdnypoJM2g71S53Nfz6z
b6Mv3R2mFCqTSFQr/g5LtdZohiv35oFBHsMncj7IWNYIiaX6SvKGUiby3cU11fX/Ym8F72IQ9wFr
i/dTCd8ItKSgyX1o3SHTZNYKWKA0H36+PmRjvnl7vx5n+PqXt7fJBdIp0ZPOn/AxsjKgXGDCnhPr
caVZK/6VWJvn5x1YqWd5vNu99vidMYGbutaZ/3reyePX49FGGed43j3zY9X09bgAM8WDe3t7T6xd
be3fXeuI1QkYqwE5hdySNXnIgGDB2Z+cFyRQ1t4bv9n2oGDrgSR7CKzVClKZ9bx7fbf5aQBbifW6
O/6fyu0OTP9wnqCzauvtGltPezsavyOGwN8ej/tgfLTN8aCC21rhZLG21/bxbZGMj+/8ybYX5vhd
mB7fqsl1f6055uswaOqtHYgyzvVYWxmWeft3zogTH435fht7EiBkAxDsPeKPHNZ+2++5TDu0+P1c
bb+UjqNTbR33b/b1SpvCWqfW08vL8nQ4QL0af2xla7mMZgggnG7WUpy88C/keKGpHz5S+wMgqjWv
rD/a5OHPH/5LmLgTvvyHcmPaWAiB/Tn8efhD822sAPNDK876c4AubvHp8HE6LfllB2rAuTmBMTz3
L/jnOFNnStA3J6DCV0iXjP9UHOThDwbiU4r58fK0XOIMZXXWx4Evcqj5yZucDsOhwZLb/Bhf4RCH
nxfe6Lv9/uu6u9vvVZ/2X3KDMxXmi15bU/4zKZ076NX40NcUhB46E1cXFMOx9ypH+iRrL6GHoAMG
kLxsKQHVj58aGVNm1NXqaC12ITa/SC/Sf8jAPYXlS8E3Ve3Bxw/8Fuu2Xl5MAa19dEbQejNzbyIh
eNeYPFZmAG1Csu4klkvDsctZo367NnDIjFRsF8YJAm30EYDEg6lEi/uGyVi4MtPQjtBrKeH2S0il
iAp80Q/kOoKgsfCr+yUT/mb/GwCy0HABlZmgXP5+V+MRaqXMSkaHUWQXykpWt1womk/mg9kCKLv8
/Ii+2de/Hm10Fxn6tjF8J9edAzMMJz6GuEaF4xvtKuU3HblP1Z+7FGJgMgxjAooa9X7G7+t1n4IN
Vg+Rg4pzHW+7WzULKLk9LlZV7KQim8+lmSNhrOAXKFVCU+xi6FrmosvmfrtL6UgosbKKaYCk/qPK
fhHWbzeNKlfx0CYI5xgqmbc/mSJOFIj0gpFbnnkwXQFnZHjjGw/7SHBwuvPn57soa98+NaYDmo50
uQEk5O+n1tRJqfVBIZ3NU3wuHmhIBRhvDYTmcZ9Y2rp/ZT9GRn3o90z9nfPH3LavBXKN+SOA4fhN
OQuYpPk0idADIro9o2I4fX7uJ1BYxhvk9MaZVS/A4b4SxI77dGq/EwXP6phvHD4K6/n11QUym4wX
t8nx/Z14tQ+t0ppepfF0vSZUAofNDulsgMV60x1g2jG/ChLIigi9i3cDKJcQuSPev4OFBSzrTwbA
7BApif3H0LKJqtN1Od2/HzmKhKX3+TOOHt/3+ti2ny6EJv4vWhcCDXQy6+RY0y0Hf9pelpcTX6DL
OsYXbLnMxyf+uVmX7cuWAEpkX24vfOVyulyW2+XLkv9dlidipnV6wdpsshVskw9xliyo5wm6uu3u
YyRNcuuF/9db1JlwhhsNwi+MWXCLYCxutah2IIs27t+L03+Rp47gs0GOFHV4B/pdbGvovfSuYGqH
UbcougGEvyCniYBf5g6s0q0i3H7JoL7ZxTmiSbKAuBZztbvIUOWVkTIR0w76iB30dkwxqk1+GfV+
Fw8YDCiIzVOi6fdJmlsGedyrjnkA5zbgWG87oCGRebgpv2Td3yTdjO2orGXYGxJSa3+/MGoBJKNw
VfXQBsdGWODDRKKHANHPLyYUCn7PfdRBuEOX5EEsVP38+pfUJ5arJlYDXRtG15raTyC3T7JGZ4gv
4GVpzG4J1PaktfP4oAyzah9S2ejEQ5i5IwNADFTg/BkQnlIJkzo0Lw3Wkj2NfcoupIfnDj5lcIWd
+snR975TzLzIHAfJtD6LjKxHTnvtSuddCDFNlx4k2tZhR7bLrNZL2p2SYuitIzI1SIbm2rhA0kdP
rg6CZKKYWyly+KhATwwS0c7fh4UzL9RsEnnHVnwKYkQls475GeW6OQRCVOn1Q1eKs7Bplm4kHkYQ
vZxhRCAzzYk1dEb6FsH6G7k+crheSadhi9DRFDYz2Jsah46kQtgF0o/3FKPq12JYrjgwyIrc9gqC
svA8MjAzQ2UohdUVebdpiIJHfsO+Tx6X3kem3ACBMkCkqzt8Z+WcC68ba+cW5Z0/o3aq4ICH9vUC
uTWRS69obq5qb5Ooa7ech8JUDye4ifQier82Mn/CO01paEmAdUK4G0BJOlNdoEWNJtiTbgrLEv3x
rOVJlIEdeIiqlP20aJk307RUo2xSmU+ed82qV/rHBfqopkPh3I6FXl3Q7FADsOXdtkyfkrDY9NGL
GwIh9cSJy6bOewDwoMGoCA2h9C1OciZ/OV7YCUpddnM1ymnO4AQrIt+uS5rqOm5p5fXn5at9k0CN
/rN6wdv+/ZbEcj8qRr7P9jwqpoQEy0yZMeXbFB34JMaYW3B2oqDYOf3aAK2IQgQQ0aoThxCYCcio
FRjhiuh+MbhRdUSVmP0kYTpJU2bUdIizElE7RiuBVSu4OYlLHzcnT0dHrdqKIVZ8KNrEzNSGkUjT
0NLtMMRrXnLX2bR9sRyxCH0wbVrMyW0Vp58HVXMa2nFCFEAljKe9gaGBNv3ltgxtqf/vl1oThyj2
5aUunWakBUajniFyW4+PGCBaw4dhi2P9s1ygIDjDQWfzqq33t7e3YMyjmqIyOMVYFPmC0Fp21ikc
f5AOf2bkLg6cQ3b+Qer88PPZSv8AwgwQCvTYBrQyYLj7xCfJ5dr1jBxYhLNknGnmAlRySM6YTpHh
JDg/LNrRL3GcsvWXw96rMKaFGWdJ0KvnfG3O9F36WL4Zz+Yp+Sg+0k8eojrGpAc+UrfM1/FM21ZT
fQeOapwv4KKcR2dzOzjkdgdjA19pCnF4q0wi2924djsx5wghT4SjvJf36TW/NlMMBw7qJlzEMxj4
u3ot2+61XJdzZSsusMWiZNt4R+cSfART6Rju6OfubydgVBdtlX1UBIzp7eKfsRReAllYBQekul6N
tbbNr/W1fBW29WuGtWD2EVn9wr3cdtiE7eO1tI+uwrl/0k/J1n9SdsmDv0av4ahv03W89/fwgC/t
OrDdbfXhLPW5vopP4l7lA9LbUtvl2J/nq+ByO+E/vxJWxkYd93Nvnk7Ms7w1T8Y+mfpYhLorae4+
yxBwTt2WCZJ7QdobGVCyyvXtrO/Qa8Uc1upseeO+5I/eg2Gn+8LGNnDtv0Rcq/SKOPouRjjamCZT
fRYdHFuelitnzckscJXfdHuMABfdm7bM1ngrLcW5aefzYOMuq027yleMaxncXiARuVa3TCDFiHa/
jnfRstt4B5xbNwS8tbt0FqYtHJ0/+jG9dk/GHypqqlmIT3aAVQxZG8W99Qrwg49VNU4noDApE2kC
OJOh5g2oetOV9U5VxH+9Pw/fV0JAM3C+rvjzhpRzd/6sySnad3QDpBn9g+E3JJYJVR8gEhSs/8kd
h3bA2Z+cd48oREwwrbS0iT4RzvokuhIwp5hOYdWYz5Kp/NzZwrxZwvaZZtN6RnU3VQ8MEaftZMhv
Ja5+4JANPDBgKlY0BWhNMu1Mho/Pa3qFbYZ5nQCRDXUtXDdrDFLR3iZIwJx75LR3LSmxN8YwnItE
Y38VbGB3o/GZ/O/nnq4Iar8zUC1jwza5quFnccc8cvnYZ2qTzmaU9wZ2dowW18DHi4ZkfUfiLFnn
czZenI9HGglDuv1Mh3BccdsO9DlWjyCWLelxOK/d4vx+mwjjdIUCiPVYcLn4UnGh3bSfoEEIg46b
yEVmdFIofD87KmeYccj2cYt1To62CU+Vrga9CY2ohvX0mGno4TZDhmVPG2OKQvcewi43x53e+Aw5
m3bH0Eh5y6fV7I3I/r8fInQ2bWmQTeM3zN9dP78ttJ4gH87dcb2VJ461PkPKe+XO8yZ4y6GPkrGS
4tnwp/bz8MMdRdV+MnxE4+P+SLsHz13r7X3hzygS3q/7/XV9fXpKrS0tk5EFJZlHEYzN6TsriVJk
WJi99U7ERgZlwXfb66HBUk7p/TDbsp7kGc4P8+Ec7T1tmadLPL3gJWu9IJg+7ib9GAeocfpZEuSW
SLWBIJo13Zfz4fZ4m6GhY3Jj3ofTZCfk7pKk8YEFs4Vx0pLuSoeDbzengmlWJuJt+qKYow72iiAe
zZ2QumW53W6vb8Mdx6iVn0cu+n8/hrpkKF3mp9hmXjNzJx8URBd5QmUUzS6Xl+Equlk/Hn4AXxSL
SQ+/wF6wbKikhtOhvWUfr944ne6PAg+bpTXcXliJXADPDnkV6/NmuGNUwba4y3HCQ0sJu0KkLiwH
Fh+FEAqg/hy1f+4Bo5KxaA2nE+O5Htr6xLf1szElJ8tW2gKLYP4SV5DB+H1GwTX1+IyI3Cy0h8/D
lXizlM/AtvlqsiMhHHf82gvnoT3X3AVEfFEGCtbhKljc5u6iXzpzZ27sakigD86uXzbraFe9qidj
VyyyHdWLdjb3/hKLDfC0lrTnXOSd+Zy8uWuCG1gFD67oA+2IZXFGgnSpX/xtujUe8yN+qFN1NZqn
B/maXjDIWec42NaXdIPE6Txa1wc46eGBYXY2L67lRpy5i2aN18g5X+LVtW23/lK8JvtkBhJgkx+8
s3RQ1/El3+iI21vNzD/cnuWdeApf/FW7Ld/NPbUdzbXqOlrxMtwsFzL+CtuS7FUbuLmW9CQ/K7ts
NprJc3mebtD9QVbgSIsC83TRNrbCwp8nC+kpO8nE7NumuCpPwWu00teD3fRB2stH8RdNnO+mqaQc
5sBMGSgqypBAfUmQQlVJPTRtzEOoHD0VrI160mI0o/JzyEPxY+xMzaUWF5agIg2AmQtJXVLis2Uq
Zz1EQQHamONvfk6Ehvr0PmuTKfXotOsqOLa7rK3S3fQWOZRiEs0/vUc3dn+TDxj7mPWiln4plv+R
LkI/HeQ2pHq6TYDw7+vzKunioHV08UxjlI3pYcUe9bwj8i6GhjFBriJcpEPHgnbo4b/J+RjmwmuC
vsW4865Wb7S4aouUqblDKQKgDV4iHTacJrI6m5TQVbJfcuJ/+aBc75cj3nfyROGWt5LGAJ05vVc/
j1oZC3BMJiVzApBL4bVwgdf42TQDSGCq7AvCQJ3KCSDRIQ1AvM1zPPPSZmrgOuBX9s8PX/ouZ9dU
7oSpgWyXxLuC38wLvXVLxj9gDkEDDlQ6wW6oiIF2ABCMwJjCm9Ka4FLiURVs/fr08xl8t/wGGC9T
PokJrjF0Cr68E1kutL7QqcIB5mAUklh88lJrKG5oiyMd+vPR5KHjd7/aNWTIsDtFyt74XJ9fDtem
UaoGpmgcBHNJ4g+EAHO3EP/zLmsZsDVjaYS+c39EAsGUDlRQOehtigKEkVUJPclu6TKYy8CgtR4Z
SPEbDPYf6YzhBflygp9f/3KCWdpWQTOgmosPVO4FCPnA3YiKAJufhTd83Dkq2QfmNwFsJtDE404A
RAbGzMoyS40xI57VztjARjkd1x0GSmiUYbt56FbRCa1pRJgjtA0AYNEvoEfJPv6elFZzRaGWnYrO
wc93XPquP8YEVzdha+gwj4cn8uWC+j4JkyjLjaFz7qZ/CmOct/uRiJ5muBGYg0RT8TYd2FjImM/i
96b+7aW/OwH0XWCiDDNkgw6wDjD97xMoOvoqfawa6GSvw26FaaUZHlBOrcCN+3aqzdrYrvGbuS08
dEAriAr/P1+yf85g6Cd8uQWua5aS13EGtG48f6FT8FAYKDN8aiRvcfMXUQGoYqZoWPRA4P9lzd8/
gf85/Gigw4PyIOTeRb0wyqQR4CRj6ygzAxtZhBnQ3lEuAaOtatr3c7Gcuo3ts4NLTBmAKf7GBb9r
932egY6vqox/BDvNfa2djhJp1BWasdX0RaVP+moq0M2Q5pn3oAqLWrZbarngmBWrUfwL51367dh3
N78oszyscm5+neKsMkZ+MEqm0W3eCLbsbLjzhbHI44mPRKb/y51X7oLb/1w3vD4NIgRKkfcMHUmu
8yqTS2OrmBDC0l1fzH15DzQtQRpLOuYKc7UncLW+OUuqTdruiINBc0qTh5s+afsxn4PkxcTTMlsY
6rsgrwQGNQhFSY9x9AbrRJOBI6MkgJaap6A/LS179HT8rWm8//Iaf3sbTXxFAR4DhvoUevyyhnPj
VnZdExlbRK4690A/UkNaaIT9zxxT0MK8aOIiaPZqMjfrXzKU+6D9eRuHfRSbZPTY5fvlI3N7U1l2
9K0i8Zxss6Sztqww5FKAHdgKRZo+KfRZMzo70rzH8J4WWrHUu2M4WoXtpkmBlU6dcvHzLdGGNt+X
veSf07pbWcDZ01uKE8s2N0AuFnbk7XI6luIKXzAnXrWNrTcj3OzX+JHdWrCMOE2AWhHMudaudAPa
hXPxEJ2ksawV09xfF6HdpQdjxB6sWnWwVHXMGc5wsCt/q8uLUHxixfK+BukuKSEOHbyaEqPfh+nR
ya5VsBOULUZhegn81Cr7nVC+GKVdwxbocqsLdjJwEzCYP98G+dvbIAORA/kiKXj6/B3d2lIivOaF
sWXCaNX1+0jY9rfXBiG9AP5KAjjfYHmOlG2AHUUzJtgQ4gi1/tQ3B3WCvrfTinb9Alg7LVFMg5+r
+h03kZ/P89swaHB+OvNbY9hm/z7PRkNio2pzY6sHs0IZ/DpwRrRSeq2qgkfW/yPtvHYbR9c1fUUE
mMOpmJQt53Ai2OUqijnHq5+H7sHeZZVgYTBYWNXdlUj+8Qtv+HPMb2aczfSrnX4XiGY18iYIvSsv
celE+PslzqLtcjxNR6xzOQmLApopkG2nEw9G95nFNyHsklC4O8Es7J4xmFDMjYTydErOWO+z6Fc6
3V15m7Po778V/NeQnN0MlhkqgWQikSJCQLLUX2KCy8ky6Q/68S7tbjlZJHZQskL4Po7v4uba0rl0
qJAO6crc1gLreJYQQd86hkmhGPs4YBkc5m0svmGLaCQ3mrFTRF8fNqV0SDK/ErZ9SrMBY5WtEC8B
kTM3QcvSf1TQlomcn0fmS5f2fG///Wba98WiD6ds4t40ME7hILGIlt7zaNkNfm8+lMJGjV4rYaUg
zGXgc3rajNWnUj+0LaYkGUpH0H8l2nQ60gPQ/W5MbErxU2xujihsnqAPqDedCRikXyfdk1JtGs1r
OOmPf2RCORR/4WhljyrHR7yJy4eTAQzAqTQvJTzRHBUFNfTQlN/Z0wnV32UEGt1EWa4unyLhd9M/
n2hInPoH4/RkBGAt0vefh+bihfr30JztI6WuEzHsZWPPgIjmfsx8VVxZhSOrzih6w7SUo62MRWLo
nrRr03IWvn8tWGvG4koq6rLoln2fFuvYtqMkaVCorfTZEp+wdYNEcKw+6OktNNVYaOYDhtEjUIkk
nxz5iEZHuRyprbSbPn1KkJ8Ja3WBVoKdYrlyrK1Fpb7U8gGemyreYxIBWzolDs6sg5qiqJ9vzPQm
lp+q+L45PpcxHWVjWmix36LhpKoLYh3Inb9k89NSngmsYXVHx5sTfcKQCkWi/SnUuwmPkzx60Qx3
EosFkmppdB8GB7mDikdtlKD85xm6dMaguktjY8bCSudMOpGAr6xC+bSV8KVHNGo2Scart4RlsrL6
258fdnk5/PW0swwyOGl9L6kEBoqCzkJgQk3Tdko9WyBBntqXWAyMsrHKMyqk3f2AvXYG7/DKS1xc
F//7Euc6b0EhKZi9FuY+kwG6GS9j7pbdq2wgKZgs2mir137Rv0JpjONr33/p+vtrtM2zJZmeenOq
u+EruFcm71g+JvRNCrxZu+4ziW/Z0IRGRzLGPH7osvdG2QvZthCvxNgXJ50ExyKplaAsnu1KU4tK
RTB7c3+Kt1KsfnHTCM0SlN+CPU/+fx9w0nWyCVMnW5bOv7qV6rHMIy79XHAj408EmxSCGWmNli/l
076vAjv+NUHgUPprj56P3rOjmUfPEgO6YiK/epZQHiOtjS0h4wotV+p0AwlvKgsfa7U6OojGk9Y+
lspT+BBFawtb6Rr6s0qX/cr3X7i5JMh6GsI8EieRdBb0APONGo2u+vwSp+KVIZDMZZj7NZzqZzV0
eriLAhbTSuKf5CtTfV5Em0/Bbw8/W3LRMdJjlIS/Bl/oYDe9pvEmRVEdxMFIX01COmwxJvuENn9C
p15VnifRlrmitixFqLykmQbKzniaTv4QbyIVUBF9j/4B8+SfB2re/f9M1l/jdDZZJdU2IQ/YmOSe
gfLKZCXajWHZQfHK0JAt/Py4OXz693EA2uaZkYDqfb8fKlGMg5MhnrayDKLBr+CVVrecedFwJac/
L+z93zn4nycZZwtAOhlN0MuJuU/Mj1rYhxmNboNWTXWfyzsDSb74oAu/dRynh/DmNKHti22lCB8R
fzE8qJehiBMQLFUJqPfPY3AOnP7v1TR04WdpFaA8Z1Fd2VRxVGqMuQX5QHVDSMEVNmMbUkzVXDHl
de9pnZtdSdO+ANn/DL6B5iuSMgbV3bNleQIaWGdziqjdB/GaYE6NnktrH5jgwapdWT3KermorNcx
+BRAq2TdE36sluQ2EL9iTMKAnsWoCPlEc6H2pna/BRUnu/gpoUJ3ek7co7oiUbgyWBc3MiJHaHJL
s/PqWUA+iVpZl1NEeaBcklWS2ja9D8utx9Bd3IzGBxbNGDnr+UoIrpUm1Eur1SRnInciqjnPnMaq
ldS8Mo09RSGKU6LghvIyikFE3ciELEdXnjwKM8m4FPrrj7+4NRH5wkOYqj9Q9+97xajTqDVjvnzs
HtmXBdZt7W1bPhBbc1/k8ZXloV/8WthFyAKDi6AB8P15UTmUSlPwvCzxrHpFZMKZgLx1iAHTrHng
xRQ8qSsk5u7YO2nrTScy3TV62Yblw7ycqafSwTzei/rmWLPjMPraWQFH7s2IbXR9zwoz8pWpb9tw
M4IHEP0MGRbNjY6Hstt0yYGlHxQ3cYOU011F//q44/fEkZviMpi7UBqpCXUSngrLYrhNqY8S/WH/
Hm8ETCp7YIyr1vJ+Xn9ftYt/Ns1fo3K2/kT1aEx5yKhAATd9sDppsmobT2Ctxw+oOrAKSMYyMLl5
DhX23qShDJBN+0i629O4/vPz61w6P9HK5VZFwoOS4Nn5OeRSzNU9CRvUUlQSGUi6/Rq58F6/1gu7
ELHNFAsElme+FtDJ76vheDxlZliS+sFYr2QnSbdDMbu19Q1R8coEVopNswyx89qAz6fQ+YCrIrUk
A3gjfLGz01GRyyg2wA1ukHqi2dAk2UqtRkTYm90xMBYkHlC4h6VmbRrhRRiXx/whDF0rwJEPtT+x
yLbT8egH3eiPCpSu45UD6Ytd8tP7nU1B1SvmFCcMDGpUnI+cC9qwx5jZy8ID9WOSmuCW7UoJdwxe
9OxOSL1sLBen7IWVn2mAXbGy76ESKY8nc83mKrRPlKq1fE2tGXqqkG6oL5ZoZ5NQ9+1K7F3R3AZy
uNBVwPV0NCYFDoYMNN9SbWmAdkNLNTSWc5FU+C22HinwEHxKCt3cBisOLEChDsnpir2S1g9V9yZq
S9hiC3m4mcxdFBj2ZG7ZRSXWaAWeoFjE5qRqebIrIU2X1is155+X8aWkBPwqJzrOIwaeWWeTHI9p
GUdhawCXQ2d/j+QECWoY+zUOyY2PH1qH0S79PgArxZVTXbu0h0C0UvBFhwje2vk1OJyswTiKxj7N
Pq3oURv3GoJYR09ob63uRSjWrbIW8ESqYObT7cUgFjCL9FJYv1LM2Wr1PkBkvNlXzT4eD0b6IeVb
4iRSGeZPb3YI1lGUyRInbTZzLS2YCzRHTFI7lwXQdw9A8oXqSR0dLcCusvilknDoe/6iacTBo4Sx
24FnN5saAaDdabjFbIW7+OHnGVAuRem02BTCdJnej3g2CnopwtcT5xkoNnmybgx29sIEUBQuk2Qb
wdw/hZ5aPhXKY4Sye9C8dZiCcuXmEXrn/lAfFOiuhsfAFaqXUilNEKK7nU5/BpL7On6tYo5m+WVM
X0prkwVrARn4K99w6YyCOMBBiFPmXID+fkalR0UI4zQ39qO6Ia1qjKUSPLKK/VOHZ3m0svCjMF0x
+sjrmyg/iNPhWO6ou+Z4gUf7Mn7iauI8E6ZlX69MQBbB3HDh2iGm4JYdh88p8tvy/ufXvrj46XRx
js9ujXi7fH/tIEiMqq9SCjRAco3NACowWx+jubREdQbZqTp0WT9Zcr1u9nVsn59ecLPnaAbiNBP/
/dm1aE3RsVMRYYJWkdWzwcDH8HDqX8RpLfevpYCRQfZeVzhzRyvUI3M6cB+Wb0w3tLhTK14Y0aEf
lwGIRRqvKZ46Pw/OpaBH06F0y6pMv9s4q+uN0lHpg5Os7ytcBbtHKs6N9Wri96tvWGC19frz4+Zz
5p/h+OtxZzFPnw2pLnD77zECoQvQB/cpmoH6htnnFP35WZfOHY4dgyq8OpuxzZHuXx2aZArhCUiJ
vm+jFQce2bBp3UDPJyP8/3vQ2bYoAGFXVcODTgiDFBsluiFOkZA7vGo5fyk4JzLlDCffNy3lbDW1
xiSlahzrNE5hIcWTq4eU+UJXD3Qnn3xyicbwjFOFXlSL02brXC90zB9zPoN/v8LZTWKEs3VQy8di
yvIlObrne4/ecNfoOGlsVNxXYxdqeyG+0L/9eaClC7EKcsMkcSpJFRJ/Z1PaNrEQBflozK3rUPey
WclkmWHyKm8V9OVzl4uhu9a1/E/l9+ybZ0c9zg7Y9P86FdWmUGhC2hj7wcQAHKiBsCsH9ABcijsV
aFwsaZMtkupIrJ04VEx8RAqMxkvz5OkyKZuBncD4ouePFRCyof1zKujVHT/V413SwrGwq8oz4rVe
LWlxWr+lAYEYGxuf2NwRYnPRsfNPqUs9+S4P1uFXm54mGOmrNK4G2nvWmkuc/hJx+9S7WemZkqtF
ezm6KeYz96AhAsOzikerXbU29jsSUDPJZ18wiP1kZw2KeAg/4a28oFjOvHEamBVuKYj6H99AwICb
TzCqDzeU6srClrpNgty+BoAMoFYAzb5s9ngMEbggcSU2m8Bca8huZ3wD8mvXlsGFNfhtPs7WYJ3m
WVUcS+5SIqoBCox3ojlANiJvitYjNCNiHuvlqC0lrPGu9qwuHCw8fjY6UtiHtPG/HyxtVNC+R7OR
eoIjVLfwaIibKSkAowAmw2Wtpf4R7dzcV3F/KDH3cQ19S3Pm593wlZD+uywROEfUUEXU/+zcydWs
TWJce/aUFsiVi8BlakmdeaFev2dtSvEDly4HA++nHvekFVPg1LyfYnMJHrV9cFpzCs9EoClaHPvb
E2ul2SfFOi0ek2rDNS7lWA95KVpnpJfyagIQKK9ow5MX85WsWgpoorhn2U39Cm9m9iDIDQY/mWzO
2jjfsYrZlfwqP1LP6BKb98AkPEzn12UJtcqSpSN1r6KGOAw7ZsXqoyeJBhQjx+q52s2SLwRjSJbP
DTauBfyOzhYQYXaVCSkRQcC2au66Gsy2Hq6BIIinpWU+TMMnZ6mh3tBxVrCb1/g6l5oZeJBgpGPd
rwbKVpgEp3MenFw9cS7cynNfX4WRMf9PPZvZuOimoCxD3m98kzHHq8I3q10f8ctp3ab7PfeQ6eEM
8boR8NBqHU3clfXzqPuWsm/MbZhfieG/gBnnS23GaMLbo5SOi9H3JS+R3kEdMfT9USVtOaDwBu4g
n3iZOWfsynu6oyVBH2sm2rJgaHYx3Zl2Zclf6lkDd/jf9zgL5UwhHJW44z3IY+KGTHCDe3RKS1JC
94ukL3WBCeAJXvc+k8RxJMs3P++6i3cQ8iIqATCKqtpXuvNXWNFXfRYcwaztKdKI44pzlGuIFVTE
O5YKsQxJCKHkz089t1iba5iyjhmRTque5OG8hpmOLY4CEitiimonE9EoKzDbGRvUKDezopJVuUWp
LXoNSq/khy3KmbOGZv5QVx/ZdJCym9NXhhGL3CsyddBhznXb5oXTUuLeGIa77OSNCOkpwmBjIOuw
DagwdQHV8C3/Mh0Rc94V8m13fA6GZ4AXfC23kKTtVDiBis2U052WJ7RPpmWHCqcu3JKhUVqnS8yP
Y3WLKLpgbrmKjicEDw/S3JWsUKd5ZSiv1tekOZY8X7M6QRIzhZ42S/f7mjUSKWnCLLP28xEnrQCX
DP0hOm3Z4jXnTbjq07dY3QrpepjWA/MpLDl7fp436VIRWMbzk3MGNXwFUbTvb9ElY2YJ9bxix/lc
GwIf0JNyXJebmvNt8Clh5MZLXn7SOGkbtOFoR4Rw3tT4nt+oWY+k60H1Ueu3GKKAi1Kx9cykx0S8
FfonChqRuDdaP9BTuxzfGEf02xbz31MGw+Io3tKOEo6bbLrjwXG0LoL3iFyj0VxufgUIfrIuqnVf
3AEvYDtTGklU2zrdNQRUOsIM1Udv2gZ8UFQd4w9TPVAdVDlvhk2KfY/oaBHWX6u2uKW6roLgiGp0
CZLI7pUn5CPn3jcCsuoDdToxmgEL9KPUvkRE6TMP4Qqkf2L5j4beq4guJwDkgxrggNlRFY+JLvn5
IyowdCxkVAir6aYpnypaNvUWAES6opJJGvlf0CebHlcsM0gttZP/EKJQLmPdUS4Too9j52XBbRts
TtaBnJkiKtcOP1ICBXdDSHNt0i9FCOD7ZPRSCRCQG/8+6VOUdUi5K1QZiAoagkKa6Tu4cXPdP7FW
VDXn4DHyGETJuJOYwoDCP8kDOLeaKXwhtVZFnxK8KmxPqAJyVyp7cFt41U3yvZqv5yuV6m3vc9jx
80R4HMjMbqH9MsLHsLnLLSomPRISdNinA96JnJjdsOavoVbFKS4jMmhJeBGtqfKzQ4hjT+MH4RP/
EvS7kVZDqWmLQnZZGiSrBKtWc1oo8ldyo3lMgWDcDwHdZARJd53llZnTtAiALrXMYaWAKGX+Kcfw
M1Z9x/TVTeZS5MBsQAzWhWrYQnRfJ+9MO9XpQN6CDAGUmeR7QIiKBoeEWGLyiRzkaa74UCIrVS/P
n+aaGcEB7Y8MQyrkQXqfxoD1G3gFByNxMGttkh9UBRpW5mvHPcEKGBKBUnrpUXdLdYxXd/1pMT0S
KP889xdnftYoA1xhUlY9S3DbKopPOebkOL8+0/1tsRA4rrr0Xgo/f37QlznR+fFGIvY/TzrLBfu8
jfrJ6vU9tW8twfRTOWQUjY+rDH8EyQITrW+tKnINeS+K7+bwlpebExpqo0w5VLw18c6ugJTrGvqT
EwQp5JczhkPnl9W+IueQ0O6SNnIMvlEake+cFcuA76mUKZDWSwF/V7MYU+vJcuNCu112XeDq1YCx
JeLSmW5H6kPYvZxk2UvA+YQ04UsJwDViEwbqKOwde8JKUDrINMeL5lqWcKHUIP89PmcxXjQFkNxL
ZqIzSBH9UN4AwPiv1FBF1+KS+RT/ZzKII80Z20oN/SxgG+pSDet+0PeFVi8KVKbj2IcgTm2yoGsg
Hk4KFPFrT70Ep5VZAOBoKd4A5T5Lh/NjJ2ZW35KLp5HTElmnYGcM8yOKWww70fdiL6DZ50WJiDDk
KocD3ZLfhflNECJPm60z2OhBLWPf89oA0WGb66j25nlnj3Xl0tO0gZEs0/LFOOpOqPR2GL1ORbLI
rcLD72d5pMShBTiamo9EPTPl/udFfnEO//rAs2EN82NTaGqt71N9Y6h/puEu0Tb1sLHglV/rx118
Fqp5KFxDgsaD4/uZbU2JqbZjxM4VXDxA5sOP543T3gjb6zCZa087uyEEM5cHHamxPTmQrG/Q8+Lc
BS4WDQaQ1GvNpYun0txXMiRAQeq5dFgcJLo+ZOQ7BCHqyTYaX3owNfoUPolerh1w3s7lRU9sYuxL
GUiYjS7u1dD50jebM99rJh7MfK/vI5y03dBmHTLapnZPJ2dQloU8ox4iMIvS/c8r52L0B7CUy3cm
WaD5//1hJUpiTZ2mlMoKm7oc1s2EshxF89Wjr6vSp2pCer+gDM2VwLhw2fbXgP6X8jiEduaSFUbp
4nmlILTEsUwzkS/Okd+zUySP68KWw7sepXYwyXPH7OfvJhO5cBSZSBMiJEKpWz7Pba14OOnWQDxb
u8q9cdNDNe5WOGfa6ttsu1nixZmt8v0A6diEIi/72VZc8youTbxlvo/vjugTwMVY4A/q1Mt8CTB7
uJFuEEB/HQ7K53SPl+5bRXF4La1EP9mqfuUokIZrFwQ3Txoc0ca43ZZ9zdGc6d7cdXgJozAIzRgP
0H6W3EFCbITjqUASRuLKfbt5+KAPZlsPM401RE8HMWPom4m9/IP6uHd0Eapd6q7uSqtotZExE4bC
vPqiHKvOVjyAGV2GO35NWKhwujsE4boXeQ2/2pWcmRg+0SgElo+16ExefoDYY7/cOOjy2hZ/Ao2g
j9XNw2p1+B05mfefOyjSWe60uDtBTI48UHoYeGLJCQM7dun8OdNHt4G+vARNyFD2rsB34EGwQjsb
bvfsJYo4MV8HjxrZEadfSy+02Zxo1Xmd9zR4rfvfUIHRxDUVzXV+ZvB0v4MVnqxIsFeYMfjIVB96
11gwyNv6qS42g6dt0BC3kRpYzGoRoW+u9JU586YRSaBJCX++gzBO7WB33M404rv5N548DbUsJCLp
4mMvPIshsPaO1FzsYFctITZLsNRnEndoN8u7mV//q3RURz7Qt9tNzwOCyvC8sAT1Ht6QOF/tVF/y
hEUGpz23i2f5gA7DirTgy94U8YRlfMsa/61Tqegh6ltQqCf/PyIy56sd3ZiHYHf4EkeCHuyOi8CZ
KcL/cX+P7p97KLQDnGnUbNdQaJeRe1y84+LtYCMDL1y5tXbwlF3Rkxd0y9eYH6/xjVzM6k3mQlzJ
D/0vA91oFcmC4xbfq61y263DFdIa/IjY+SrYijfNeuC/KnfylV24VXx9AT/ba540f4CjPTqVDRka
oV8PAWV/fEm3oJfs0tF8/dfIz0EPnxgoAwmC0r/73UCyxivJyRaD23vdmsz4Zv5f7ym+4rfoQ4le
6wCIW2MpvB49ba17olOvNP6bOqUd2KI3OqIj86PsVXzXzIpO7A0cZ/vPo+ZLvra2/GEtr7LUL2UH
qN1SWJdeDqmXIVzO3OfInfnPgWO60327OPkgxO3GxYXJA4EX2Z/qPl8K+IsKHmI6/B9Plhd2Kkuw
doHnIe8X2Ue2nmRPdr5S7GoBCXndb+qNAse8XOboQpxYw3SQt9pKWWHptDKcfiM4UJmWxgFhPx+9
Pj/bndZ4HtgnpAONFep+zzPVPbPL5ZFZ7SCXD25gzzqBKGHB1QYn7AJ44tdGR+FbIj/ajcvMBsW3
ij15I85jDS2COQG6vByX5fPo0y3cyHcI7Hp05SGAt8v+Wr3nS+LpPLSzEHsF1QmsFaDE94tEy4e2
SbSRDp5wY6iSXeHbLqWpbWQtav36MjZrG5ROC+tnJk5UUnSjT8Wy0DjCQhQNegrxSbmaQn2hHsT0
7pi/dVX8dDR/yQhiRximmFrgxeOvIbnT9defr4OL1SrAK7NN44xg+YLb/FWtygFGKlNAtapHYVwN
ns1EWDREbcebpNjTdWuaR0F3B9APVx58KeSwZqForDeBHopnwyal5RFSL1dfUrzG1SZsvEz0i+6p
Pt51p5th3PXCryrC0kUxFomGbIbg68qN0W+q8lr0M8dSZzOoUKkztNn9di4GfZ/BVg10OY0mba+i
2m7Wn30VLqTkIZVukuQtmHxBBqsIC9CqniI9X2TVH6F8T2i0/zwkl6rO397jLOaTpE7QTpWs7SWM
1MT4vggOIoTW4XhnWqjIFsI+R9YxElpQITuda7eeTos8Le6ncaCAwOEYGXaRSDBFLTtqUHmJ5rqA
V1epk5gd1dDgWqdlDsn+Hbp5ASkK726eJZlVAxe57Xr0bUIK9lRz0Lp6pgIdAeVuOe8Q+x5RVumQ
7DdfBfHKiJ0LBMxVTwUwHh1PiinUfc8eX9d6YBV5Rkw+t+e9Md/jP0e3Q6C5k+xV64nKE4AC6gVJ
cEsGIpzoefixp1vOz3N3IZD79iJz0PXXNrK0Oh9ToaNIiD5aARUaCzsXGu3CQETMkH1F6q9soC9W
wvnQYw+H1i/K7rQqzgqHYhToxyCJtH0c3ccLRdoCU4G2po7YXlC8WEZoEre3ScadGPvi+JYIsVOi
PVYDrLeeJXNX6xsBdBSsDpxgEnUpAB4Qji+GEDiKtistVDLQ/Z+6+5P4S7FuBOO30km2Hr3JzU7K
1jicHoNVai3aDjfxvvJEYV1xZjduwzen3SbvtUVIFUDwKsR/pvvJhPHXQo/fdJ2bhxOWKo4uPwJz
SZBp1hErHTo7NV6p1QjIUAxbKCYoCOn2UXR+NQJFPYoMmCRg+3xtGV9Iz0HeALsGmD73cedl/tf0
SRGE6Cg4YsWR/yYOBwowUgcXpWcqM2L6IsBsmTivf14z8nyunM+gwuzJGiqpM1Hz+1OPaaCqVaSr
mC6oC0RgnREUcIshS+N01qeEY+ipm+2IMswXFHfS8Zgq7boAf15htVH/CfDqSoQTpX4iuPRlkt6U
I04Wjpne/vymX2rlP73p2fgMNBgVDmN1Txuh1My5wc1G68oHufyUKK1Zv5Rpq2vPavdKwigM852F
qcxq6tZ9csBjhKagXK+R5qCMR0u+S3cxxdfYL7Cpb9+k6XercuWzWmq4qNWQ3CqBtqEYowdvs/Ma
PwMG/2HQPKnPF2Rmdbs0MQJrNmN9T3kT47xKXKE+MPcQ822qrORxVaCoazi0qMF/Qh/BwZIiuXXa
KoaPiiKFU4VkIF+WpU+Rl4Y0zVjawUBXQ/MWLpVtDuNCH++oG8/NPFgJtMz5s3lzjZ5w4Srk9DRR
E8F/20S18vs6KI08HM0o1vbQkeMAyyc3r716dHsTHUXvJG+blKoY3hgUZL0is6c3afS5p01pbc7d
WQ9Xs6ix83o7mQ8GZj3Utpy4vFYwu3g//f2e57XLoW47deLEKQU3p+COi5TmUbsOThjxLHGtD3b6
4DfxMoj8E1XWT4POd+E0jWNMCP/iaWL8LpN7GaHb3r2yQi9tpb+G8OwiQO+zoeuXanu4TAAtOmTQ
whWFoGlaa+qVYt6FBBoJzrmbiZ0khjFn2zYIo67RQ4ZBELcSW89Kao/KDEjpDmcVNb6y+eAEX/o4
9AjkmTtET3q+fP46nSJYkGl8NNX9RllsKhJUryRrxGgKZSV48dtoBd2RrBDrQrTCSOEXH4hs3UDC
RLzrQ7Q3m/v72+XT08ub8wSthT83Yv5nvuUb0c5WLxs0s+ZkBvWpwL5fbgy0emchtHTxSWoc3kme
iPwXCuuFc9sv/hxJ1Rtn8jafXOpk4CNB+1PGPwIHQfA5U022JA7kpNnWQIOsI92fU4dZv6xFfOoT
sz9S/Nt962Cq6pukawXJ/Ky0i/TGQvYxvvdm+bNZ74Y/skwXt/fvr2QCif3SOYiRIaf+1jkDMT3m
2Hz5rGIWODBcbWNNhuT1ZAGIc+GitZDWwUHwA94OpfLK6e05gyYPd1W+AS1KtNnTd0j5Lo7IpBkI
Kc7fESPytly/vo8kRJ2HxsrTnHojOzHxp/QdUjh8X+dI3oCuW+1CWLMlu91KtuDP6l3zODKS8/jw
5ahb3qP255loEgLmYXBVyixzXWOeC8x5mA8as/zOeaTmn59nEG80xOUfpOWhm5WyJHvbIZ+FXtdg
v7q/nhXGDY0qHqsvnqlJjFRVMPZadU68n7zenbUkEY0jkc7tWSEsRGHeIMUm/3drf1ZXQ/fLwQDx
15x0IyvmHlE3oz6wF4xF+Ngt090stBasycQ9uJ/+tMxRlc/9hP/Cbcw9eYmTeBiF8lcOs8byGgex
r0dUS+RHPWyoqHFQC7Gl/TOZWe8RzDqzaphk91sToa3T/tmwn33QE07v4eBA4gskZHFk1nqvICOd
/z2waT2zNmXnHTTgVlsX79l+ljk7PM9Cb7Nw2GNguy55/jvLiD73mvQQFbadyn88H/TF9jC/CirW
jNz8B1FIW5M2k4ozrCTvrBdxzrQXtTMLqAm+6k38bb0jsZomF7aN/b54rBAfW7/b+1cQ34s/9ZKs
mbU6S9uzQlmYn1c2/X8Qjn+uXIN4ZGbtAUY5S0pMPe2itrDUvcY6mVhvSMY7b3PtjKXvFAcLeUDR
braz0p7kfISLB9Gdl9esrTcXl6y5mEW5Bm4QYoYobM9ie3Plid8+l3xmxTiFyZgLEgNLlt2/Pzw/
ZM4HPgLNYrvf4m7GQIzMA4vbybfzwiZHJDen9G/TXOVX2CEIzXEmRPZyeT8u7PU7BST7/mjfbsZ5
2y/+rOdJIo0fF7fKAt3AzS2bg9ySnYarFO/Zux5n0PvrHlF6fuu8WZ9+vh0uMbwM/MKRtKHbP+Nm
vp+gpzQRC1NAbZZGKQhfuv00V0PNoZ2px95/kHDYM4QCVx58IbUE0wvxGrd7YrxzsWu9486v6dHs
6dZC2CdugjBFVssbyMkdhH16mpTVoW8o4qpA4u4afeMSMufbG5xdHgSZ02xE8xW6gQUxrBtcDICj
IK6BfpmIVQztV7zvSo/WeVRsiKamYD1chSxdCHL+eg98Sr5PgRWWxgkFbXVPHxogcUZVZ9zQ1qbH
AIsILlFnOdzZxHbWn9HCiW1tKqjlX5uQCzH3t9c4AyrlSdbVSq2oM41mxhjruM/NhKGRtuRo51tg
lehUR7sJ4Y1rc6HMf/nZnjYQ0qAKRL6Gt/rZnq6sSLOmCS8E2vdt6sbU2V2g8qwNIBVBvRiPMxal
q/1RfSjbZWXR9kR67Tkc1riDH8O1TE1kui2tVdctaUzEga/5XYf55yZI6VlfSVAurx2UqOZ+16yk
fva+RQ9Ehg6Kuu+aNZAOHJMCig3qyoQvNniEV1DDwHCm3bpIXKCokurQIgH8dWUXzYHl2biR5Yoi
FtWMmnUObtLAcxZmEqn7Sdpm5odRou5A9UNwk4IaCGrbuArQf0y9xuqWSI0f8UJF1fJ4JU2E3Xjh
RQz4DQbSLJjPnkOGEgWVarPP5b2w6dcnDDieimql/GrChfJirqWHkw164A2/hJcotXPc7rbNw4kT
0m396IAE2qrbptwy6/Qdj78lP+GYt3j0yNrCvE0e1LXAafhnHIkAlF+tGyyLg/jehraorEtADwtl
O2KjsWi2x1vtph8XxosKA3BN71i1we8YnPmh3W2Pa20DsJSehOLBESF3deI7lXs/9bsl+sUYAi2m
W3nVLIuNjkjv4KIK8ZQ/YHJMdiW2dvVuYHHiF1yZqFjqnxrVbWUXr/KH1iEz8bRd7dQhJskuP57e
kekxHMzXPOrPHOrAPLkjSmoKhHajd3oSXyTMD7Bo9WgicoEL3OTtFqjGZ1Ev1oPfvaNmJ7iDLb8k
k6sSwJ2cdqVujx/ctpv+nhLztnc04rNxMW7khYm4sBQvcmeWSY32x1+Nna2r23eqCqvn443g5055
U+wCh+MVxZBFtw332QNKFPjL7IfXdoEvy2f2K9uifD78Oj2ET+Jt4KU8U1+GTnqfIHSKA+XK3GQ2
xeRr1ij/Vq0o10CkE2dTPtR1jLNsum8ynd5jNe1HG57zStkU94Er0zkApOiOm3ERHgL7T+RP91f2
0T/nz9mDz/azKkeNHFXo0NPT8mlPUXmhf3JLW+DKySH/k7KcPekspR0pguNVxpNG+yP18fMgnASO
s4RL/VI775TnfMGjZO6DNSGGP7rXiO3/Xvlnb3CWrKJwISlDwCCTg7r5XepSh7Nf+63o4Bt25WAw
/in/oUCIWptFLZuQjfv8++Wmo9iXT8OR3YkGMm25dbiEiYr8MgZIO3AW23aNNvJaeMGDGMXsydMW
VCaWyo1+G9ydHkTcMkO2NREcYsTE+LTM0iV4rzsKHoT9z5ZfuMnzLIEsoCxMxL0OibrR8nZ/WT7m
uP0WruM2eTo9ofjTIDDjWX90L3Erv7wB+UbV6JC4Ij2TnxeU8c95yHdL4Muho4Jrgb73/buVsZKV
sZVh7C2KFeVDSA8o1rZkMT0q63OAqvqIwjD94LxdZQs90xFuRrd90jwFhfX/9KpLwtN0r3kl0s+I
KpKdKVQi50iWvMVw0eRdHReK27yN/LPfUprh/HiI8Wt4DYqFuC3WsPlYRyPZ2eefzm8/rXW2Fx2a
XbvC+fmT/9UxmD+Z69BQFS4iuvbfP7nLlF4s0m7cnwBScezHd9FD+zRsm0NNmqQjh4yjC+xB54SJ
w0pefF5zIPq3DDO/Ae17NIVmvOiXYv5f5QCsPgazK+pxL+9y0I9/CGPkgjzkxSCYJuUPXEBU2QK+
ZHKyQbHSQ5zPNTphV8xPvsLmb/cyzDDWPTG1hEgY//J9LFq9tKKTpnVMv8TsDdw6H1yBqD0T481N
8Jf2XfjA5eUx3Vq3vdfQRSZ5JvOI7hRXQRQawdb1uGyX9bJ5iWzhM3m0DsKDcuU4Ur/0bM7eVDFx
g8F720TX8Qss99eYZdC3T+ZUdqAHF+L6dBjt4qVet5tyA6lhxy5dhf+HsDNbUlTd2vUVGSEg3Sl9
b9/lCZFqqogNIIpy9f9D7n0wK2tF5cGasWbNqkqFrxnjHW+TvIOwcDVb94rosEAiWmF71OErNOtD
IkYmamak7i1RgoNHFzGWPZHG+zxMaTDfaDuAUs4jkaWPc36Uuhe6sUeshncXEP2KXy0WMyGsqFkx
ekzK8f3rEmA1kWiuEElhtczj0nwsCp9zapxaXaKb5rPPx6/gGXTj/NIShxoT6RvuQCtx9aLVpthy
uKSoQtYquMO5wwxo7QfcXe+KATFI61aj4a5txdKTbIziqPU0S5pc4iwuwkOE3cp7TY6LfV9VIYGc
Gw4Vsw2y6Oop/sBChKRFR0uOBvOL3cyz8TO8fA3Wx7t53qT+eVgMK/JXDuZxmn/Vyxq830RNjWHf
OZxhV58MKlYjDm2xMPkSwiceg24bHqc6Nu6nqWYVmwp2zRrKQLpWJ12QlNKYyui5pCzh5+cxBNRN
EZ2j1rkn5MneTIKm1iQ8lcaN+IY+3FVyprzBDIETRsy2dDJFLNKrUEjSWYVv9bDA33ubDtOhSr0C
WOC1cWFeprjoXQMIwLPBxcj7xlQIBLp7crZ8oF8nTS7L0kkoX6qzobunSeejfnE07zxZpozn1UAN
5AUGF8vjx8EpQ0C0zq9c9PbppKLmuIS9XeUuHtA8XNRcmm5WktGvTNX6rMxx31Vnh31uCIxspsBe
7mAouK37DAQIy73gxnj+GiMXMy/WgJF6xkpoGbETnE3Ja5Lnsmnw3ycrz8QZM76HuDDQtXiPMHNK
DwxsjEk3xue6dXRTfopkCQz5p+uHg/LAPX+KTsc9uFmM2fmjj4Ejvs3e9Ohj8Rp5z306LBKcrzBm
Q9DCtP1EkT3VrWVr9inXsCW38doWKGB5HHt6SauaDMJ+CCeHm4bAbkv29y/7MjreDezbOH1lX+kH
vdp8u1qMR0N0dvteZbSmNIY9d0rgb1DUydYJIqqtTu+L2qFgi97uI9CIA6fuO8MkeUXkk5ofxYpn
WlsH7kTJqbnc2s9nUq45RV5fPZc0c+9oP4x70ArG4IN005NZwSDq/QbW9/9q6XFD/u9R8uPOO1aD
+oRK4pkcFodE2rarPOkR6kDsj83Y2NFh88geARGjxtM2Z7cM3+OHCdE+FPzn9nCxWsnMP7tv0cQc
HmvNUmYiSQebYvb0c86D2q+nvQ2iA6PVrYOrAMO1Sdb5EhMj5N+MI/+TQeMUFFlMBgwpvjuaRf5S
5THBXrP2bWwljXQkg78Nq5By3aUG9ioPoaGxrcLSOhCuBnQ3JwjdSh3Fb0MhfM/xQfbE3W0OMzUR
p4zx2FQD67qBsSolT++4P0TiDCTQFcbCxzN4r3pjDKVW1b7Yq67okLMed364SJIt8I5E2uVLiB9j
2iRVxIwZJ/sNrq7E1y11+CXC8A574+awljb5kP80a5CpB5BSQJzM+YDdUZlXUxqJsWbL9LmlXyXP
uJ6fO/vlI9N4KK0blh7u/D1DGqWJbPU8yWeRHKOgMORxC2ekcB9wUv5dAkh/O7N0S0CFBgptAlTn
p8w2U/Vb9ZBOzwTK3BhsjvXN/HMAL27H5zNPEccfdQAANCp8I50r85ytFve853oAf+u8eq1fstkD
ZKR0ce+bm5d+3bwDzy0m1ws+HKu8x+FJ0M3BUj764xwAWgvaCN5p6sqrW6I73C3LcvwYy0tdMG9f
yih3yYz377b2kX5J03xxmJxG6s3QAPoWItgyOLm/eFlqSM/hXPbiePz8Olgqu4235CHJgI9idIyd
s0vsXDZMgTgPrEd5WJJvcueVFSuMteHnJL3UY57mXzZM0E4f9yXMyPGTVCcQ/GAwPvvSqnYOGwDH
5DjTgnyShVdLby0AZkvC+eLjNTokV/8wgRjn6Nv3QoIyR4iP/1hk3sWjp0WHH1y49+4g3Jt6I98s
toGnzDQIa5dYGUFpszLSfQq7u4GPVuUJLnEHI83qwjcubhFWWA8Y2cFug1v0CpRIHsOpGgsBnp1O
GcGDt4+ess1GUjeSJM3izDiCq4tLyXuauS/se/E9elgs+Ch7GvfoSQdL6bAqPp8mYZoJk0f4aXDa
w9RTY40uGkIdCT2Dae+jjJoVHLPo5lw4BWlFif5oO34bmY3kBAJe6yYFUYKmJeVUHaz6K50LPGOQ
QRaVw7X4vZtxFV3fHWEsDonX2GeV5T7fRsoxQM3fZaEwEFg0lj4vVw9HprmGnfelx4qlQlHjMvm4
Lq6fV/AAeEURWQ5mINDjn71mqJ+NPs4s0WX9mJ4Y6ZBfYzSz2iziZgkmx8d4BKxiunhokZjZf3cr
qo87nkeV83EMuGh+Kau/i9YfBRoWMxrlGTUtwvWfp6rUDAr9VJPiJZpZ6ymtecFugVSf2mhVv9yX
n/oWesBL8WXKh2zyKI/GlQebYuGOC9Cwlb/Ui4OGrSAJennEUwvHiZsxeCW4YWjKfIBJ8NF8XEyx
DZ+X4NJfnnTrfY2veJxUiGQQtPhPeHKCcSMmRiShzJHAX36Lu/67YSLdoA8ODduXAPmffJmOynEf
1MUjOR2te6JBYgOTaQ3tN2Jx97h+Ps7//pwffJTbO3tdmwc/JwdNYBAEyJ0axa9oatfs/PVjAG1p
SDp3wZ9DCl1pX/07IRFJQdZQ65U3VzuYA8F59nGctiWclxVbFRxKl38fwX/T1mRlgAkYs1JdBI/T
fzTclVhkvRvEe8zSzFwjbs854ubNDcxIo2e3otuvTeE3utE3vPfn1wW8FQBEZQIzZezP/ux3iuLU
SfiaR0Ia0ke2V/ok6hotHtu3oZ479Y1Z3ospTZ/aBntHmLlq5bXWxS6m0vLFUQEFEAvuYtmX2NCU
5Q7RpvtH9EwY41mQdYPtoyEGqQLZY2YJL93uEexEhWC0McriGSfQmSZ5qrK3mwgvJsWs3fswecKU
5Pf+sif/B6rRYdWIVVTcSST1m/n4n6apkcrXszreHonE+HKgmYPgksBxpM2fvV/GgHjSAH9XvJS0
dbo7W8eVvDkO9QnWruYDXGekmgdfHyvTOjAKr7SkuD980borROHcpzgHJOTVkPy8GUyI8lv1yUV7
GMpGA0H87DNu7gewjxTzGJzdRTM+LNKOK+rKe6ZJ9h0Y8DOz9DX+KKr/y+Lq/72sibfr7njgHFDn
n6Ys59tBUK4KhkInRqpQ0wNrITiCw0AXIqnHUNsSLAlSN2bFLh5kbkx62Icz8x0Ajy48LM4MJ3XB
QmIG2UMEPiZBtfGwcRnc//+kKT3RfILMcrMjBRPuQ9tGmMvyZS7Ju43kuEsB6lHCdIGxDQsAwy1D
9I5eRzV+wyBmxYRV3Bv1uK6bkHRliPi/PAbhbxDvz8fw4xDJHne1JA24TgYgWOqw62tzTwmsQyh7
h/CdXJ2ZEKoEaZWB5HUT+5Nov5ak3E3yeR63ExUu9d3B5t7N5r1kMEqj1DuHVyrS7QGitZCo8THJ
ZwPjFtMELQAqCOi7ROmKaGs6FbqV0mkJVpq/4pMtm+pCHzWhsC65onTrGh2o91D5QSxYYCRg3Oz/
N44lKJR5PmlwwF0K4Bt9jokqINK92xK1h3dwVB9yT9wE7ajLbus5/35u/wMU47EpkgiplXhv9EI/
TolzkeX1G8MLUtNgQbzBN/HddzoGBLsFBYAyJqgc0YK56ua6GKc7B3JijMtCH56IOWRqn0ALsOlj
mN3nAeIUsLCDLXS6hfdw+2L+mvkHn5KG6S0O0sCBwAJIls3GukdlVPrdRFuCCn4CJCc8Aa44LtnG
WOOM2P37235jPD/OREwgSQ/uICm8T34skove9q+ZQtDmIG6dGpEQYKvSnYvU/Ug4tQ8mGcwgtucd
/lnDPL56OKpOq7DCM/pNjCvIRh4fh8eOS+CqMLw3aEaVnRaVW8HNZ6KhiHYVI92s3JNduOf4vNJ9
rKrVkZL8Bq3xev660AhD1rhPBHHQsbl/TCnfeZrXfUGpEmrZy/7wKQbnWcet6EDqPkW0RP3LkvG6
GXxuI24zdimQDz3o9Da+TrNxh+N0uOwzJARO7cC4M2adc4ph2cD8xAIgCtvwzND+ZVU+8XikYium
gC6i2Dy9mQZcCszrZqg0TpwymgvJB1xRAjbjz6GK8C/uy2NuwTwwYmbiPQBF0MlXS8hXFgoGs78u
PAnF9PQF2EGdi3ZgSANvPW3Z5olGN2YvHTZ6/Gj6Bt1a7dbmwMGq72WXM2khWtLRSzcS4OXVfkwv
ww4r6SLUcoj4EP/Hd/D0hy1TNcoj4lQDnlRp1w6KQkb3cwCUCUT/b96L4OdLbXI1xWVj9KKehWsk
C/A4rmHgHufXk1X+yioXu4v/x3KEDIyuC8sTrq6fiHR2o2Q467xA/M3fZyI87zRgQA7Qtv38YkmY
n89PvrzFnaiSzF1uNXB8RDdDJWsfdwdPzA0dS5pEW5RBMydVEQC+NPHtsQDRDTSr1m18mj7B6b1H
bmSBBOaZjw/jArO2wkh97vf3mtUdgkC9hzBmutBLDwVI1A3MPuvk9Um65UzFgml/XZxBqU+TVjOF
QHkYp0XZkZcaHwZ3ZeSz5mlUAQkLI+pRCSbPLN2S9AV3AflEx3YqknUC72x3DjqijB6dvmTr2pjp
p/bRoVAnDpEu84++Gk8Safbvja92W+FfT7rbSv+pDtr+ozwNnjxpLVa3b3PXiTfQW5hpzMowbknm
XUet/z4b6pYs+7vR4EADfL+oRrKHdIqLTxzeoicZloOgj5CqEyNJHmeAed23GJfYLcc8cZv7tLT0
8XVR7GX3nCjOYXv9wM0AfidjemAGvwnqbc9TI6BdHr4Hyvbvb0pqys+viuOYDtWPQ67T0f6UzL01
nXnW4XTiRNeNaiTOV5Q3S2UiJgDw0rBgUrOXS7xtDGUsgNtuX9E9EZCAeA/3OZM9/2l+HU3A3QXu
BfQn/C2Z8dzc5o+5GkpRP87HN0RWFajOfd7g50SIa7rGd/+WG+WcqYL/mnSEqYdToyB7G2fV2tKr
Du+TlAFehFOlp5j6qkS09w4kiH9HmFpEJ0+O9LKhBH9rfHN1uDb2YHjxl3jrxCoUHnXCdLfwCMnL
oEZRraHx4kN/vPYHX5gMRvw+FHsdi+tO5qRinRYHbilqltakQJunxt2RuhjXDhZV+GdmLgkWdAoz
Qk+s7O5Ocg3Wha0ZWWOoi34EvGo9loiPTG11TeDsQhrokxThkp54DLpT6B69HYlhbuk/bTw0h9dx
f4kW1cR8YqVNdZcexkUmRLGUmWvBvjgAfwQhm8XH0S43Pf8yvcbKhGBa2IRZV4SLwdOXI6bqJnr0
xiz3Isp1mJIxCAmAeWnqupEnTwdcdnoSjXrVbrHRoPmNU5N3y5vyiznZcla1uNDVC+Z9NgBrbTxB
6RBY921oq2Jx94F0pQ5pbRdAFYxV3ZvXoFE8Jiq4stvugX/gFZ4Ar+j5OWmZWJu3zb/X6Xdh8ceO
/LFMf1B9hLPWb25tfkoOe0KpCFV/G+XFrlZFlE3QkdwWHzUFxKLYXSZP/yRw9zCWBUcBX+b9EwA6
uy5lW7f7fuUdGPiXWxARKZZj4OlEcBOez/zMyL22X4GG6IQpDtOHC9KxvlFjYzZXRy2If9+QfqnI
B3+XooiTBgKts0ryHvDrj3ly/yX3jiIznATg8GClH9knc/0CA5vo/llOVpSnfsrLshg9DqXhCZXp
gzEih4rV0RBFk3DtTHYqOAlPqBVEveMU4msB0rSZyFpI4+5NNxDSGhNbxaTkEoeVBfuxZ07QxvlR
N5QVqefuEwwvRJgc5fg8JOVdCsWvqyNZOB3QFML8AHHbCxR0JVjN+Djqre7oLZD2etDm62l3o18+
MaEgt7XCrDp8Yn6JT55R+yWQGC1kLVGp4XaYsw0ykNCC4XjunFHxncg0TW08LGA1yNvKf80G8/O6
tbLvkF2vnMP3gPIpr57Rle+mkDhPJmrtKOP8Ux4qAbFXFCipxejHJYeZi6yjZ5LEBM0d4w6XSRHP
6/bVoySTxv3ta6+sMkapEq8cfw/Gzsch7G3Q2DYqho/cArxuuAIvNvqR3O6kpf1pw4vAOiAovPNm
sJZuVp997GaR4JKgLRlCIrGa1Dn+lrpR7E+fooXOYnpapNO6G7cINs2wXXyKqFZgZqLfxCLebYO3
ZGYziKBROSLxMwBPcweEybYIWqmv+n7JO4Kdz47NzK53zkmt7Ugcr31HHOFxen3j7uODdBtW/B+J
0+VJ+p/HcDyA0m+RkDUnJqw0j97VJm912Q+ZX3hNdBvlo3yWP0HdMN+7zIqJ6Cx5buM8wPT8Ojw7
hwA7OxDALFKGfIDG6c0bxiwQ8xm5vo15R6+ULjYGw58Pv4ykoKuzeuCBa8UbbAhHxBeY049zTTMo
tTooloMkaZlKiV42PMWCz8lhF6yG45c8ypev0XusUJNFnfB6e0gUN6fippGAN7QAaYcgejKP8cGp
XIYjxVzn1vJxEWfIxcNkDIsm1sqJiD1BdAuw9D1/KJv3UvcPAI+o7CZsYnl0hE1Db4qZ2S/uN/pf
A5Qfe/kH1PeupfR6fbbdXm63/YBwUfx8cTqGNX7YHxavFUJo3TgfLQgTTIjZYh9ASBGvC2J4RVQO
JPMBHIrKnzHt9LEuGjdbbVhzd3FTmYwnh+Q7lrQT265v7oYhl5gi3Ef/9cHbsBmaO4Ktoq59cTnR
oxjComOXH909VSF1bBl+nrHmMXLRUlbXCU7rdFDL7WcaDjxxgyjX+KWL+rtsRUIHpKTxaNAf0Xj8
WUwd5aJ+6P0n4TNRbV1nuUdfFF+H5VimhPy4UH4WYcbqyUbF1X5mnj7SrV50WPZ/0UL+zXDTxQE6
Vj4OQhRYDj/uEPF5UwvUNoh7QNJDKSRgdXfeyMwvJ4OdMkpheuMbNWoaV9hnI5myswkOV4MMZItJ
pLQbsCaZmv9SguF3/1cJ9sfn+h7w/6faRM1SaMLzlsaDuCPw16i8OeQ50E8zJPufF69Ph3g07vPr
zT/ruCraVOlLDmiVAVNjHqhQTla9uRBR/yGfTBwp5cmARkYiC9C49MNasFt6ZeRqycl6LdWrfwS4
uedICXkB2TFAHl+EV8albPGoR04bTol4qlEn6JFucfn0RlfSc8ZpiEPKO7rvSmfgXblMpDlJyrRa
IFW90XFO/Lotkrd8NbsBqrSrGV4RxX6y1NltqRPNxT2sGqe5NkmJzF4TivTWmadpD974AML3yRhM
Hr+lqP6dkPLna/+ugP/zeLVGlakeLognA3wHzPJ7elQujqxEXFyYsfQmVw9voO19m0HY743PyduX
Pw9TLKxGl19mrMTv/I82Dquczj+z42tAuPxzP9QnUs5k4XTv8OuGEU13I7erwViN0ljAqiEDd6K0
4ZKEqPeV7hj2QD3w60gZS9vbvh90SGyTpEE2qSkAs7DPLXwh5/20bWBfXOwX72SCVNIgAOhmyuu7
15iCczfy8UZdXX3JqUY0e07P1ifpCNlj/vXE7jS+jSF1TmsfFidJdFy1EO4/D8TJG7pD3vTDbKGe
zkSantW7NM8j5nST9+f9MyTWfHkMbrn5AD/ouziOUG4+FjkOpBYVhfeIe8Z7TxBiv7GQzx3wWmN6
KcP6l4a8FVLuo6qbw0i8G0rVJ/+eJYQbrkTG4SuueGPPmH2a04c/t2l8k528xWDJvEaEgXABXoYH
qx11xgz5pI0eEz0sjYetBLJzYP1T1iAl1j5ZcZt7DAelcPnlp/+eC7M8uDPcjQc2QTkGs/q4FxEi
NKXVuoAB1N0pPR0EzQIB6lL8ung5PfEV76ywXtLSJa8lcGB8iZ/wMnpmuzko5pvJtSWRqMt5feZl
Xl5GA2zS0UCe4f0rtba9D5IG1TEcXl8ZCbBNTn1jYCmjLOjxWxhMx1CcLH3yCp8wWDsmHIQ5cwA1
hgh3r6ZYC/NAWzRu/qEDQp6JN0qnoxvKBynso4/4uLmCp4LJZx/4fDPfsyAICpEalkzW3Cfkmh7j
b3mcDu9YRjArc0ZgcGZF/5o07nGrU03Eh2CwrpdHvJxeqGItgoYph1RkTxTA8DN63gHgh7Mmj2fO
wetWLUGFLlDP+MRHPwHoz5tRHWbucanP4aooQ3HLOCGpwBze1q0xyhPzd2UqgpViKGxlrjQhPGp4
vhoZVwIH0mH8XEp4vzN4MfO5Mtq2FD/dpFG3ewDGVu+yenk4ety++M0MY8DTU1OYlN8OFC3sooyq
Bbv5LjFedR+QbCvGRTxZqDcy4JCjjM6bXmXKCU+xptRDaRzzIMaEBFxg4RzJrTHO4B/PzUsJRLQb
ZFDEN96BYA6ukYbVMaQVJItGu5E22GxZXS/77GrOTfe4RlSMvs7P49yFdzCHfxQIRxCBagOeAqrF
oySiicxmFMwjsMMlfzGOgh3mwpLK5yfn6FxcjoFNNhk+3JdxiY5JyWT0HvNu7Y4qRGf9DMnSNLPg
zSLr2QNDj2H3tEEzkid0r/pHf4j7B3jpmbkoMCvX2JgvGw8sDZtF3M6mut6Fs72wvSm+jT8eEVAA
2Jd1pTSGMkWvJI+b0fLOT1eGz8JUSC/Apy8kxBRZh0qjrMYMb/PKZ1Fvz59MceGwh4V9d1gHR+b/
O1geYbvUToaKo0wZ9zIH9SLHQhbUHglI2KWcHHlysLWRFB6HhL+DIdoNPEqU2Rw/vF1CAeZV2CbP
h/OE/jTVIvACo79uesaBZY0ReFIi7SYv0qrtwQpm03oQneBOLrIFwry5tBYTGufLUi3Q6yDR6sxF
4o5CKq2bDfHXuZWvO+7Q0QaPOhvzPRQbeE35vrSnr8+D2bPuMKZzC/BtJe8158SQ5uTS+yps9bMh
wAeLn3sC5rY3lkDm4wxA0U8g9+i4YFyYTnEOq+zHtr8dQNlqk67quBuwycURcbQIz9hrR0tyVVdb
kVvDQ8iDl6cDgpcjzdDN3kdrcm/WDpFqeA7hY+LeUP8dk/XBvA8lu0jAxqG+LzKYV58p6+DtrC+7
fBdNXje216BL/i5NqHQ2mRez+dVl+bnojMleAtC8Auz0GSVoSP22Lrzz1RGwCe0X9tJGmuCyBmur
jotYx9DGxec1TDddB/eeYI1qid4N0PXM5zr7C2nN3GbcYfJQC43Gy8EOIOMFpb3vHFtqV8Ozhaha
Ux5SG1t0UUARqrV7OigWg90FsaPODF7iFNbsvpEoxrqY1/MjjEaK+BbuxpjuPJC+iI2g4xlr3pui
uQm+r9LT7DxCfACzopcINejmB3/TSIN9czezKdk58W2Y2nhGTm+LOwY7PqW2Bc0GpM38kDdXdAWP
T9Hc8ead2kUsZ2SONhHDN2ynnvMOZV+fHSChHd12CF/AvDi7G1OWq/029PUZ9ej9zCBESerVAl8K
GjNOOltzMT3CEZIhAWuGNMwAvyNziv4vKQKaFXu8gDX1mcEokYc5k6jeVnMRUtoi7bN/cOo5r+nm
zrnlamuPa6tfOk1qKHxxbARcpMrOTol3VIgF8lNoegzxAAl4qBjiODpUpAvmOKmNz/VpDp3HfHw+
rQUh1BPN0xflSF7cpz2ftxs0GFmpvEiEbsDaMwT67tWd0yk4/KiJbNxZNsHD8Er/Zu0XuDWtBKSZ
F/KKeOG0fN6DW/oeFmY77zE3QEVvaOGji7twBdXoKlAuspsvs5FgPZuovzG8whJx6jEv9t7RwVSW
fOhXIkb5ukYnwCxrAVfP5gvzp/gaD74fy+Ac4y+//zzjggR/iy6HVhPZqMQJKLlCY30B7sDJeXpS
fPA76WVrX6nqqkk97liIMqOcPmOPlL+Guad3372SQdipZLvFITHBYkFljmztancsumHHvpM62O2+
15hPONLAlreLM19DXhz5E3d7MIYHaD+YwFW05xldKkphq0zk6B7fPw7e3QUNSe4LumZohey53rq/
zKcntzHEMHcafh3WIRW7c8G46L60IHEwUOjt0GgEJ6S9FZICZtXbY3SM0o8GHAaKiAwNn0/tqusn
q4POuMPOV43/LWRWsNEqYOvWUWmvsK14gl342HA5OMX6IaUX/XjNH0hNbS7PVJyTivHV1i7s9BMG
u+xNxnxASpDre6M7O8HiAHfLDq85woODq5ngL8agiE8cM7v6ohajjIJp4+1gM0ZMr63gstOcw+oU
iOEZVpLIpxWTBvfw61cxf45FztROWJnglmQn8/ln+6k5RPFcecEd7z01p2hTp2hWriYTalYe8TCZ
Q7H19HoUDE2ndYUGvmoZGYjeeXxE1fPdZEB+7U9ylfPikFSRVlEcajGOT5OmQ0bCat7ztYk6Amen
ADpOEPqw+Nqv00en1s6cLs9o8+DBkwkCZxUM0L1DeK9ATyCQ5VbCj42363YOooWa9mwnFexQEawF
+2I+gQhC07E/JeOFfXx0pbRngmt0Bye1B89ir9nHIEVeXTO+ekecaPyGF2KV0sPKibGpsEJ9Zam1
8Y67d5xCPY5BNLiGZGhzF+OBQ131daUu3HRxjd0NBaCRJiKnQtsY+kxJOvW65O9OH9exbikYRTAy
eq5y4zhm0NUPSCSGiNS1IPwTBipoSOPpfuUA7xUrfQqP3Hn53WTwATdVMm7L+wYdXhVf3dumJT+G
BeqcYO9Sv3JLcA3QeO7ulIfcC8z01jdv38mMbgU/GRW7w+56MSjkI5yNXe5wYkwEX/CP0VU3xkzX
dlBL+XPbxduAPwLZ8AGTfceMl3v5tqExfNVcDk+0tI3HGbAQfkEqpL+ZRQSmQrDvmDdY4ys/kIrs
JD5OkvCukiZgrqavRPsdY1fstX5z9oqLA3tvYIqfd5fyTUj0+Ph52J0mxeKxUsenyW2tiB2/eITp
Md+zgU0M75r78ReQafDXyEb+82N2//0/DW2mNreLitl4Qq8ybB0apkNmIit5MbXIvctnMZPhZmQE
U7u9RJ5c8VhhXLaWbWXYSb9l8yoFMuE/Tme8poR1fJse7WbaxiCLOadJz1J+UVOI6v/6zDLh3oTE
YmXEpOnPz3y6nrqAzEOFnAIphyNDsYByyHQC8Td+BREWit4uHb8hbyNTwHPHEPx7CPkSXFoJBoyb
6sJ6o2oWzWra42Yf1xwKU8z2MIU2CHWgmTT6IIWNPcQMv2uYBwEgeCh57QYDJaywkR9dsHhs3DuC
ZOO1VBoqy6vVBykEOMnn9Nm5WXmYDtx8WlQmmp1J3SMiBoFymGCSL9Xu/AXpUaqhYhZr/BNxCni4
InKIs4XrX/CCH8LayOPMralkqUAeXy9aMfq3EbICGJxnB54/7RGMTE/sNOdF8DY6U7eOyLCsPNRx
UvD1XPaQLmYOHReiEhiT+OsfjNpQtpizQq3GyKAbvNZY51EIVHj29Z05tdT0Mct3L8W4zNRxsWht
HE89kUqeH8EBWFuExFDLMfeJU1sdcaolyub4cenMKuLOko7L2B3vYXBhtkAsLP/W93biN9Ucm6l5
AZr8dPtRFfRnF6dwUy48zgr3Oj5+DNj89L6YbwAUrC99g0O8prXBOaVHs24omOg9oayc4hI0sxsh
EYeGuwSjzitwMlfihFhNTlnQJItZzLhw5xfn7Z/sBukK1ocmaNK/h0qI134ib+wkmXRUtTOpl8nI
/nNVvuXHXburKpwU1g2KfsrfPXtJda4ObeIF94iDCUSyUZPakydp1Ee3AjPWbicQT4067BrHTnAK
LfdiTmjJvo6Oin+EZkVNhF1MEt1YuSpzdrp5tAFfxRBvam7RXuCikqHT/+In4EgxPg1ZWBsO8NmB
NiyF8yuh85I+70Ou5NXJEz2F2uLBKd/yn0NlKd9MkcvB63VlcifzIWgFpynoe7CVX04njMVdE5HG
BA3HyeV2nouTyuoAxg/Jl2WIAU1wt88zMais+wagSPuNyPidEPnH0O778Uqdh5dOBKz2Aw0nWlLU
741WMlsu/Gr2HOkhimHZ06EPAkcFF1ol9ePJ+CkfI6mb9j+zsBpioh7mH5RN5ju+0/ceGUHV0yYh
rgTe0FdtTGabhvt3fNHYjxnuHun6CbWwDtfZiLdi4MXDmHKYm3lAg4x6BzlwoNKKKzygXcch0RFt
CYH7XEJqRgw7BeRF4nAOn7xlIeleJn7dMK8Zo84Y3diaJcdr5rH7fPSOoOJyn3a0p3KB6Wo4GGvm
nfrtYBITKtiMaj4JkRliNDjHMQUZCCVBPb8GJ2+eWb1Rxz0XXY328xQI8Ju+Xl9tbkm5/fp6bHhh
eIKzlSx8KYc36HhDdm3ytMa7foiUjDcmb/F8XJ+QZl9Ayy4NmxpJjN1+QFEwiXEY1/NB+PbbeLC5
stv+vWXU/wVeygrIpUryDv7+PyhR/cuzagpZKr8VUMQlObAkD16eHCZwIqgur87gjQ0qriyoNzq8
8A04OZGIITfFrwd9+hLocMpOKb/whudw+Mq+Hj001U+73D389lMcdBdUIM+PYedhoi4OK5KNWAXB
ef4OmfeUZzQnKlahfXAdDr+xvOh0YCCO3HNcb+sBLx4C2m/L+e85RreaIYxKnZUiEUg/vvrpJQvn
QZlVqG7JzFyUDNPAQywgoRc4emc9S+cX5RDwry2i1OsYlnmZWqcvLlXKVs3+96sQusPpj92lYbhA
tgZMrwG0628z5P+UAUX11ggMvpXJ7USxgn395QU4VJbe+6GPswcjfvEFXepW0icoVr+qpymqqNcj
3b1bcMNWVpkJS2mFqej76F/k9pfjFWLg//qEDFz6DO9lIgh/TLaxcKxaQcvLRJljus8suhe9RucV
0vTbnmym/cA9jlK3omPPwyxs2ccvZIQNGR/UsP5jfvjAuydKZ+kMiCod9Uf3uZqgfvBq7lTCE5Fm
sP3ci6cFqftCiNyoVnnvcRofoCZJYEx47HuETIJ1a6OMX9NQpHfWAbIP23JIzQT0HOkOtgpQE+vw
4l8AJLFyl9xz0ILrZJgCDTBN1tzO3JiUFyrhI1bLmSeg5Mvik/Nwc5tBqUcQJHVEjkpWn6glig89
RF2Heq7PmFpEPNeB42RHUZFnTC8J/R6mSc153keeEvYxde3Im7IPu4lOr/FwpLGfWObR3nTTlnv4
ym5mBQF01o77/mmjRBfMcw87bVUl5+SGvB9TDZFEpC4Lze+U4MxUXdAIH0Ne/4yrbPe3F3BQO98o
CFvpEP8ft6B3xLckflB29RjGFvEx/nXm8dehgSc3+XFyN3qTiG34UbDKB7nU6vxVJronBqctrOp0
rViVfY8Em7tsA2TxC19E+ovf++NHin/e7AV+8I82f5dJtZKG0lZYYUxT1EygzHxSTtSQtIaRYmlT
dBSplXF+HBXEzbfRDVvhR3RN0JEoyB7NfE258kufIfxVdvz4cN2H/8/Obe/C/5F2nsupY926viJV
KYP+KpEzxuEPZRyEBAogIQRXf55J73May2xrn/21q7rX6uXlycxjjvEGPUxzPtwWtJ4GtkldRS5e
RZRBLyEyT2BP/C2nurVsODIejorJC0fm7ACJUpuIY5xcYuV6Ji0xERBNjuP5fqADoXwHXjJoNTX3
sJ93zdUmYc9ZI2kXmtNsCvm3bQh6assLcajx8D4NtE+hiP4dNUV2+q+Sqhhh/H4xjdJ5yd3+/G6E
wyAK8y26PONVRCa17VDsG8ueTD4SMPVbTmD3RZkU5A+QAVDa16l28cwPsCHjzKME8SpEqftWb9tp
TZWFsah4T8EOHZAzyTe7NTXL6vXIxdz9e35avz42pUpVhKOUymV0hGpXzPaM27OBC9bIvDgApqHm
fq/7JxWBFcLTft4ndiB+iDiEFHzTJ9WHtGh3shM+FHb7U4iVFc+t+Y5ci+xqLHHJMUYW7ArV1jdl
5zLcjyuHn02Cg0j22rK1q72lkHVywyUUmmT8Prb6px6iJZ1gEaAycnjli2xnCzZRV5m2x+TeGB13
l3f+7njtKmM9ykCSVfwE2/jr4nD5c0Ocy9PVOFuJNjrDtkdTd2nCz1sGn6nbbjgY6tXgelM3stbd
ymgpp4t00GJtJB17POnV0DlUzomsZDS47klYdgLD2xkOAGNgw8WX8Vl5GqIy8L8RZ4FpTEqf+uv4
+JZSUjdgatpa5P5Ho2HUdqkcWvtDFWV8xMVuvusHHqijdHmRoQH83ZBSe5X/GozaBk3DvL0/JbTE
s2ced0mqjfFIWgEK8sn0/N1YwxwbtUMPp2lZCYpUE8IO7ZXyvAZOF9r4pMGDbBJFqB08v/ql/1xP
UoAnWuvMemq3HaP0c/Be2cHeq/5/1qVafLNFjC1bo0IsukTCSM78FsCaaTQ/9qXp300ptaPhV5dq
b6mdfjTVneiSZMuj8I1iGiTpjHSZE82l3vEp3+Cq3bLNp7/bfThr8BaJ3vCKBLDwcySz/aWoztFO
G5l7F7qtDGka5ePPy5JKQjPCnR92F9H+00dLRjfO1AUmsnb8GfJ5nym7LccA6IXu2bR55llO/nHg
Pabaysh6beJm1sGX/9UkPDAdmh9C97X+mfk5seJ2pI1yQBhDk2R2IOSdZMHd9pVRPjk/N7WpP1yd
ID3/b5u1nbA311VR6rSJ0Oz67Oq8LkGCEbSZiJ2Q1veUrc8VhSoEsjMy3/MWfYQ7N8lcNfJimEfo
x138IPVTyT5rjomCDojyo6MposC7A7kjO2YxiIK+BfafyubBk1iYKj/NHJGPbr0UFDkBUyCnYfnS
5//3ijE4z+HMwDJTuYJ/rhgjDPZGa9tSR+aIN2A+ugLNu2C/4VyQUG84UxSRNqytmB+N1YbykFx2
SZm01dEFY96Dm/G0QZu3RJ6R9YILScOGb/9mBtwCC94zcJ9aLTIbP3t3TsrjpTAIaZA9daPP4/Lc
yabIl1Uu1THUgRLSjij+9NM5aNmTNwh8vNYoPFHMoMBJUk3lqRKRXOydv3dzA3OYWTme5bz44dYl
PmJvML9U+P77odkxPtR+OFYWBcqnSKyeSIgLwwgKAHTtbQFa2fmGc975FAUDEzMbhWJ07AgFLE4k
AY4BW+lIy8MzmeAB6gSu9m6SqYhGu2cNvhr1q6i7wN5mtsWvBvr+h/Jx7oN+oc5JgRm17ReReGt7
QgCg9YGqEamukIqP2iHpAeCGmFrHy9xBPkYZWgNebPBGUqdau6WMS6t7ODsRZaapNk4G5sJCp2OO
3bw/p56vddMni7hbiNoeSPW/4LjSA1ggsy7BvFhjQBNvB6A52WdFUXPQJpP2jE5LNxmUcFBX2/f1
hwSwIQD6qPV5+HvqAEp5gqbb4oDUEvrbAxAnKCzhiixSpwt9Ij1VswSlE60zPYAsUV8lUAToQ8Qd
BVUqXTwI0GoVjEWhC6ruoacmAznxAfXsn9mTjK05EW4uOS+H9GXY8tq9bKD3rPlZdyET4Kx0KD3z
Uxnri/1KX7QXBrKlfWuOCtQqAfRgzFWoA5UjkbsVEJQhYJhbmIYkLM8098in57NnE9XL/Mht8+tb
2nGCrNlTAXzz40RuUecZV9AxfuUqswvqCNcuvKmeBs8ihEjPWQLj5DLhB72aKwZ6FDxBPEOjbHId
BF9nVLY74EFihKhGBuDnsgsUZ3LRIdn3IMT7BghN40WyeYqPOFjAIRves5qSvwTR0N3Chdjb48CJ
BvFUI4/1Xu7tkx+TOkcwD6pv0Y2eAdjzvqPCS5U3B3GdrOAX5WB0ul9U7dA/JjsU26gBwApxQv7s
8Bb0g1Ey4Ad1JATj0heU9zonP/uuyL/B1qBNIen6vJ5mE7MXUohpAU++3DxuIn7uGgNvp42oDIBD
dJogsXbSHn6v4IVOvgXRNUV6LuTW7CY7W+IpjW0Or26sfRAHtfdU4kyKat0dhSzIngfbwv+N7764
7Tnuf1GnBPAjUx5OOuOz39+DVs7Qz4MZBiR5E3i4fNiUlU/w5Z5JyUo9fSC9Qmrtt8fkX9k/b+Rk
MaSisEzRdVZNYPVMVt/n5YkEeNv7TjrAkqh0mTL/gd7vSsvFc9SyhUvPdozhDqwaZBEcA0VBnQoz
f8me7mEAvAqhWrUrUSNTBbN0lQ9lsAGxo4x2oObAYQK+oMASgS3Q38CxHims9luTcFyACSspw1O1
HOaoGL9XS7Sf+iiukQrPMK6xpvjuxEvNWRw8IHnvmoBnOj5pECFeTQVP4HQlqsLGN6iT1P3c9mbv
Tz7NqVxaM5y+nAnSSaOR7aqUc8GV4b5DPYyamErGXe2r1Gs45dyc8/pbbt+ktunHWOk7jCJV9NWm
hSYMR2dH4Ek4JP2SSlGbWmL0pFIPfg798laYBcNC/oS6rAC0uVSQJ/lAmVrDkqp9LydbiAofaEu8
tFqwDs72mKVJVRv2C3MOi1Y4hJFyUSdaJ7O/kdbpSgdXWIGpZxcc5AVgLCoeInO0nil+/I56HeVc
QAUeUk0LbSrwi5zdA/jQNjLaoDeOL2vU8OAl9XY8fi/OApJvX8BJ9E32JZEDQv+xe+yYXSyeOhay
2hxRICKNSYbsMdjfLUTDdKP1qslW9z4zMC8oiJHmFxZbgquZOLhauDkrbI0xmDlqPwE6w5/ImLSf
eJm+r2Fvoy6uDtsgvJMvBHvgEEuLWT4Vdb4TKuAqIKjUXn0j9UJ54ZMJmeHANUTFOPIowEDphVuE
CVdMT/UBQNVXzaNOCNgGPJPzd9Cgiqjg7iInkyke7P/eq7Xw1kqzUjkeisM46wnhcPLKXYTMPWNQ
2QIV0r16+3nmPJ3dVoeP1hSS1aPrX82LkO3uVagb5/h4OtK82k+W0gvpPVsCl+TCz9IZQc6N9LUB
CWzWX1+3Ri0ZlyCEdgwdDdpao6axXptWQo7KlVgjZEOhCUTDLIKeS4n//egGkMFBLfqsePSnWsut
ZLNU09i7vmyn1E2Pyy0r58riXFlLQRTnmfoSvI8SmPoLJPwu/baDfTXML/kbVM4nJD1vsww7qPpd
2SjcAe8o8iA2vx0aEyJNEXSoDn689ipA4CV/tqa5qEngwrvSgYNzWUBmIGUT+MoUSPdQ6lIBEfk1
IpdokncGrenlef926QK5CqFiwDd4lvj5GcVH/OxZWWCKQNtt0mfqHzNhj1W8Rp1gEufODDMFyJw5
iuhQlvq75WLtVVPMMMQJKgp0aj9zw1V7FrzzbYLVBi+xZWcLNDB5UoJsOoGYOUCEr16LwIVLam9i
O0RuHfGuJbHnhRB5EW6QMIKhipQOg3E99o7urO2/Hj3uNMqR7gE3r7NNIXq0wRzAA07mvWT0LxwD
3/In0dTw5+A7Pj4INJ1wfjDtHbQpyJ3o2FGueis4HY497O+4D3feW4tPp8PboAJPMNzPu8ZrPBB1
asu+fL0Jjf6Jzt/OZPv0qiqI0hleDiQFUiR1xIU+PXYJiAr8357xkeOW0TV7eSAugXXrrJfK+GsT
e3jSCabf1eVTosu3gSbmZzj2ld1igHISSS50a/vI6u3AexZUtrfea8JlPQe6OcNYwzO5XOZc0338
295VUE5LrsVeh7o59CtAqYImHHeSriCbQDuAyzpHxPkjfeHyRjzLmetIqJOC5jbfIBbcCbtw8KZK
aJMzOS6ihQFpfO+upzF8/2P3PN0/Q72BUoXs0QTtr8tUn4TDXU/uBeh9PZ8gE3vJ4Kb7pZ/tBD6y
4iWlr0bAfjmCuxT8euEIM5EnblZYHFgVPheo3H0eIldflv2Id+pLNN5SU6+wzROeawDR3WEykL5a
b8p83YX29mkOUh+GEvp4L/GReE7d+dWcTIu5RH/5Oku+FUBJ+OZdKDNdO+kwv+Vhij5wT0IcyBVU
Jsj3q0wCDC36CjDdSdZOMRBCS4hKl26Oqu/H4eiWxVADjANbx4P5/vWcIOhG2RfyuuGJfCPoJK5/
BUHL7D2dQjrELk/1MxRsCaTtVyrRfjkWWWmY0hp4uOwJN22EnUTBPCBwGVxHqm/N3gXj+0RhV+8b
NoBDUVd/gqvFDQ7a1VEmM5JVeE0ILJvl8h6TRHAjxPV8rKLtFYAiR3kXwKXSz0AAiCsOr9w1BS+k
W14FLVu1v0Gn9YFORg7XlXhAjLY25F3iHMMtMILY8ePRETiSQWt47P2u1nNDYAqlkdPVTUjwtfSA
bCZRKh1iQQUmq3taJcvrEPqh+r5LRWE4mK6x++1a3wbHJaFUQCihCSsAA4yZCA9ODR+o/voUBzgf
iGegyNry4q2lLY0k37Z3eXQYwxRwVM+f7gGygY/8+2582AwGYCRIEUblrqg9cq+aHCvhkWT2G1Uw
lhw5GJwhJmpDbVerPaZv3blvp3YfBaa2Va4R7aDzu5RXFDkBX0cTyYNpDWJc8gS3Mu4IXb3Keafg
DWyojX4kZeYvaSqQYw0dryWf/vlAqKK3hRArGfHaY/t6yYKLnJkZWjVXnzqn4KLEDucQexag+zDq
fgNulaZtIqC/m/5d7GVqqVj9v6Zr8UhRBYWemVo2lroiDASU/6T2wg72yx6m4EXEI1DASoVno8DK
igtJJo5Pn/W8afpVMb+12OjHZ6kFJ5fSOl3aYStDhoTwlZLprMWd8GHYSyE/zZMZXQI5c9JvmJPK
okV+B/30jBqlzKUJx2rGHc0JPwEPIpjhmRt/hxyRaL0qhLMnJhI1P0DX0qBwKcw77derbfY3mJjh
LPIhEe/v4A3H1G9iXmHDcvWcTKpnfYqEIsCK86v0zot29H5GiFdYhU7WJS5j9uEDUsF261xNVzNd
fedLlDhTm2OUh/Wa+tsi2/I2vMBzJwc2gfL+lHIU4k+D/hL4DcxdRkBeX2/wFekz0HpHojCcZQIA
sn/P9qOC3I8Rrp0srXyXndtbFlr4fvWT6UYiZ8FNa0Ch5OYYQGzaPyFq7f3d7C15+mti8cZiTyM1
DejwZwCYZuEl3pdqNkZBcoBALOy0DY9y8I0iUtFHxxf9jbnrKp/6jbO4opIlz6xJvKJobdnrERq7
/RZgOglVhArGLkSLwP5SWbA8rKCGr9/0PnlvzG+UDcQ/Dwvd7nZiKj4FI+08VD816HgKfHBbQg4V
vjs4GrXPo159ETTS/VhblbML2qgtpAbLGQiLAyyvAmIkWaW/B+O3AJnYcZaOIpVJ6UupI0vUJMqs
XFEyapMUzMl6GR+Iv34DMOc0yoZIsZwIIxVYsMhHfhzmhL2r08D0MhhlY90rnvPOHliedLLfYq98
JsFDfe/E02UhL/Bt7Bud6OSbEKvPhKAkymEDf5AKkZ7KL6lc8mbfekoF20IfJN7x7fzZHsQK2GyT
keo1ifG0xFH6c+YJ/NHZNoj7W5TFa1u6NHPjWlVFitnCdik2J9ExmKJFAAXPB8WN5BHAgR16y9yo
g7J36hy+2q88RL23GEWM3MGR2XTQzhiQ2Gm/6j1ilhYiOfHTcYN2jsi5dLZkTab6B5HBt+GUX+oA
SKpMRgFr2XEHf5TnpA9vsxyBrUFIoEtjfAgJE66msqYh1vGv3lJ1bimauCa12jmeaXEcWUWajk+r
fL5f4lcAawYQpZHY6kpISRvdFqmgp/0i7kc+gDu09CXvuDmQoF6eXqvZTnPkj3h5Ud02gqRDINjW
NHlSu8e3HNBPYu+AGH7pYwDQhPnxwBpuR0fWkJDi/3uV6r/PYiburiu1e0Gu9DhU4izlzVb5wVh6
Af4JGwoT5MC+Di/IYPXpxSx7jcDSMjPkzoj70QQzJ8VKfgl76sTqxNOq04K+7shpd09WlhpD5zJI
IOWgCUeFNX/++1PfDpJfE4BBEHYn4h+9ftCUmr47m3k6jobKCxRMFc0GOKRvfOjtK+gb9MyPwNq5
LtKnhNTEWdD9Dlh7fOVfObS+coDJB5HH1lU2CJpBP9t12Fohp5JTbMwlAPRBNSM3BTUSCtdL2N91
pNVxpeztFMScEC7ow8sH0DUCMSrb5dtpuga7xW2DP1dPeoWJtZDhb4Do8/dg85H3dzLE33BNNMDF
k6eZ62MJtD/msXNtev08SrbaAFLWfocbzO3dKNXirHWZhso6ZVOayIN+QLPy44HyciFsJ/uGCg36
3K+8M5jXHWxoUEMZMdFlSh1nKQ8T8lL+gcws+VQP424MRp3dQtPdg0SqiavPbTpEHtxaPz9vLV7L
kY9MsuCUjlXk+gLSVVi1dIEGcxSisQUKFO2kg1+MwgnG1k0Qixsrvb6mEA5CPEiR2dZqbSdY1+Sk
EI6n430vWlb+pZP1Lt5Sl3gEFkRJKHwNEpK5ZTfol4vltavDWgfy2TXIpL/xrwXat14uJMDfz714
cnSOoxaMShQsriNoJ5JYMKQHEHCdatCI0zkkmvfBebDvg/eOXXkIJwht/ZczCsCkd4Wi8lwE/cCz
UOg2nG8q2Cfn7430294EFVeVLuMJYaEMd9N/uMsTyXJ6CLK4hYIC8QwUjAF4+9WJHHuxSRPnuCn7
UACl/nUVdfGBbILR3yL92pj/aL425me1vB7Oqrkft1F3QARnpefjeOuctg6WpWtkKs8DciIl9M2V
tbn2os/zar06fEGTjZLuGWUzNB1ReeLKmBa9xCWVvzx9rPEgjV3sa4y3NtIvcb/tSqNt5RZ43LSd
SveVvQv6/PQVvlm89IFFyMMd2nUfzyjksOy5JjGl4XpGJX94DD4ahvzBifujz7WrMki3saZVDPm5
LyFH+pm9Vhvr4uKlmnxngLbgrVDQaBKzrReGeXv8nOlaSKi3ysDc5zQrU4Y7da6wTSGmJRDK8Ps0
CIJsNfMuTSAJ5bc6AO1iitdShHKAhuHKz5jwqp+U0DqWdNewq2lJohaK0eoKCoeUGuEv012imoiv
ogUbTcjAfaKsgzGqPtcmcozodUkEG4/LoVm4IfFf0YOjvM/6ynMB2Vxdgo+UMGLBihEVFGf7aT2H
un0VXO89VC3+MHIUeE/PfF+KHLVxACSNVtbpab9EtLrlmUF3PdQ6Fl7FnQLY+RiSY6uzxcNwP5LB
zsWvZOUgTFiv8QLWpUwt6spYdVRyy+eRJuwsr0BNEowsufTR3oJ9ukIb7kN9OQ8vqr3DbRvc4vrF
WmG7FWNuT2oks3mxULrWSbd5B548nTYy7Dmve4hMYCOn1ThYghFI5tbZ2z61Kmc7azWhSqwaXAYf
kJ9aabWl2NrJu8vxGkTj+HtPQaU1UXlwncijugfKQB/Z3gdQT6aF97NKahUzjmU0RejSh+hNLMkz
7fKdYxCyJLxztht1kXxHMcKGCi8gcqWu0m8h5gJqZVEeqYJeKXJtCOKGUKr1RSn+jv8Rq8IxyiIL
u0DcbxQN228R6R3BP648OCCUW2clPLKd+0oeTHriX8HWrfoBBlioFO6QVOKh8fceFXvh7lgSIIof
VfjaRSRd1tahkEyKPC8BcPDSzZ53oX3QWCv2f9ZSLZLM8+CqmyEtZSeHsjDxlv7JiRYAhWnyeapF
A786VTtrd6f0bGkHmtJIOlwd03ABiqqu/HH6JCn2d7duu/r3COKdp5LokAHJ/tz1WqFoURho6qhA
fLPspahzAUrtH+dmN3Py/t+tPcLAMV//tlabr3NbP1haaKg8MHlp8JI0JhwrQr4/Pw1ze4PYuvrB
+5zS9hWFDHTywJ/h34z26vUCxQEMZ0NcXY9l/mu0//1ItYltHaXwkCZ8JHS9BGOy9Cc+wsJfX0cK
3aZiQ8H//nsUlNob7FeTtQmulEtx2h5oEmWSyvVHSyiypFzVFxkPNqlRBl4RP++vOa6dHlYZtdN0
zRwbPON0vKCoozr0j7K/vYdt/y0chv/uY/02+aePhkqCQUHaUa4H/qfwcjydlKM6alF7ltX+AdK2
tMeaTbHTfuRGZAy2Rx+5AUe7wGRdEzQKzsvhpZpTa6ZkS515vGc0CCmw+cizpnl/OAmYPgkfRvK6
Rm3ejXynJUqWq3BzKfA4sK5AthGdIG4FCpUSsEU1vimKq53j/zUq/zZam/lQUzVFu4hG+5V7g+3j
GVRwkVlAXf+egfbjDlrkMxRy1+SKf+5stKjkVDod/ungYRyQY+PSRBfDEXJEXIneehaP5ff91Lx4
2VIZRp/Sh87FlnjrfvsdzfVhOVSdUnPb78Xabw32k/0zpDPqORzpFYwClAK/OeW3xHDAcJDihX6P
EFwqDA8NEoHv0kz7lvr5tITZCVg1QF+Y11XbIVRtTzSnfJMh5ndz3KHMcbyBOd0e7xCJkz5FCR6d
hUnTBDw6WlXsqsjig7Ay66edflRb1ekoi/EHa2BHvto7uQfgBH+PfT1av83zfTtibu6idV3J1KRo
XdXRYDPaaJgFL+edzpQcfdVZiEpJQ3NN3aqt5bVZKkkRK+qIhGx/N9jsvMCTR3tSTiVsshNFnW23
Gm8FCKTpsmrsam1JbwutVSqX/zpccrIr195k2ZkK38X31IXth0J2Q3/r9Zhfw1s70JRzoRp5pquj
eHV9OceoKRiL4/CMWzd5NoQZKCdiAmCLY1VopKwnJ2SfcGZGodwPyXI1JWcaB6G210r1BLa8ZBAO
SGQifdqDd2ZLYxyCONerixDM8zUyC6eusfx77tVHR8r9UhNr426pxamZ6lnC3Av7+au7OWBPv3dh
WLBVyaKLMx4U/uAMbKYpdngUfd01rdeo1cZOT/TtnmlQJutZRnYtgbSvucuS/D2FVISY42Ux1rxz
9+8+Yyr54Ea7b1kMyl2nq/PVsModLe9QU8MMq3t0QxjWMemeD4F/Mb/TfTcqvICA/VsF+LdfgEYD
eGTGOITo77qXELjBlVoI2Tr8E+NVxFmHmGfkX4XGQ+x8TGHL6i8aajwC9pN4mAlTqrgIKUuq4qiV
fvEkWCZjfViMi07VITwGEWiNrgS/xTzsEFsLlHnZBxQomLcG8TTym4jYnT/3MzRsvHN/t5Iw+ipH
ZBSQ5Tyu3hGwl3mnlB1cwbprmPLb7mFRAqIJNg1j+CgouB9C9ecQnuLTLlYihlBEX8LAnJqI05uj
XQoDRaX6IEMha2jz0bRpZLoUOFnQGW91wLtpK1oHLVOrizrCdMkRouD+mtMpH5KWFIVpN3huaPDR
Cr1vsLZOckm/xLIhzuGXbKp6u8GVt8yOjQF4jZq5B6rZ33c+/25VrZUzb8fTfau1obWqKiz0I62+
kGp9Ffbwhn/t9b5C9uPrq+qnrkq9CfmTph356B64b1iM/934Rlf8tfSI8RXQDzzqnd0QslPXaLre
Hq2d+3Zq11tRKudrqtMOogbjXbdyq2GrK4YVQssQPVa/Aiewm/w9rA/D2PtWa7dcXrRL1dgzrC17
pOCXkfmT3hT9qXz61P1swEjVcVn/zCFi9yhy6BAQ6tmQNFVyUw/OIlIoXayeu/r7BZW6tVuga3fi
yXxF/Lth4Tycvrs2a9OXJtc8S68FryPM+yrqqwGHgCDdNwzkw/V5105t+nYxyVNF9I1Sgnseh9he
CecuQbj6D1uqTZlWrpUi39JSgS4UKutEJMgOg/ZogvE93Oh3XapFIYqZFuFBDJ3VPXvnTviV98pO
2NCdpvmphR2FelZb1z29oTDg7kF+unmvGh/8/7Qd0dm7bVwaxlHZHU5ifngYo+e4BZEM4+s/7E4t
cjCO+XkdpDRDyAKKueyTC+LMb8rR1NGG9a10Oy7vunO8ZGorTkoxbOUknwl+YNoj+u/oz2HTGfEo
GsKk4v9u21u0dNdWmIdl2yA8hAOy64qW6BenEqj60aHpcmlqq3bMr9drZXc0buOHjsAkhS9HDq1z
rWwZPa3/zU5qYcJB8h8tY7O2Jg6ntrwvzIAwDwhfPrKcal5g84s6XtPpIFZxPVug3bVUWxZqGFe5
Hm3Fyx3t1vdy2cJZYu22h8X38T1huQv4rxDga+ihOAv+aLdViyaj0y46nEp6iDraDOUJZD0NMHbH
71YfaZovNGMAZza0+XAK/+1rqxYfnMgfWnFGX9EHccXjXwPAFfJQxaigYVwfRgW6IaP1Qh0a7EVt
XI0kjDSzlEDH7xGlrVx1paGi211PhUm9tHWKd6t/WYrTJBuVbyL91tBZcazXBxj6oSz4vYZs3DjA
d3tjr+1jSbooClcavIJheySSMeKKCXrw/V3B/G5o8dHwmrhAg1UztHa7folGprYOk+SsjM4Y8wAd
mIQzVGSd6i2YNL0JH10A903V7s7WNT2FYVCKzlGeIIe5BlXfJELy8Ci7b0UM8d0QZnq2Y53SIXOE
pwVrRuRDSp4DoP8aTueHD7v7tmp351E6UTgP6VGOEJoCE/zcKcFGivuAKWOttjqCVo12Kyl34S/Z
MHlixOrL5b792pXaOmpKlVzpq7iFQBmuxFEqkKTi8aMjqN/Qnjguf7WnkZUClgIwRRV/fje2xfWS
x3v5pIy0m/IMaBtHLJYjQnGQThpxdk3N1RZMJIXbQkIQgYgB5sLsiKnuqX8VdHshoIwq1Cb/EKlA
dGehup7JEjVd83V45e1iNO96XFtNjLBx1tpHZfQGdIGlVJEsERqkVrdhaB8drfcN1ZbSeR1Gp1Sn
r4QtBBP4UYxgMwFGjrrJiPoemKqm8b2l0v6aztryMcP91oovTGd7tu6DnEVYHjGGcfCMhICPZ5E0
Ie83QYkWrVlKgCV60uaRonzhHXgtiwwO6iLYMeHQ0JQafVj0uB+PWiBntaq1Lq0ZD3gPbozv7z+j
f0YbVOr/r87d+9ZqV7dinFNVvtAaKwxR8ny05RGxJrAX+gjqAIGWpq308Ny9W1i1qyY+nJGoKGkx
9Va5lyNANe0YMyF327CwGjZR/UEfV1FuSmKSQchlNpAEYiCBAbu4BvLji8aF/OgKuxtKrXZfH0+x
tb6KHSOsaCoWcuTGfRHgxdM1p6DgXvzdwzoct75HtdqpVBXaRTq1CtFDcuG9CElkNMcLMibASbFP
FkAXaWb0yWujDWWRxNizYps+RtOKrSeuhZj/MY7EQCNLePJwzxvmuEck3YuL9lfTa6oOyP7V69rJ
JJvlJdBCek1536TrKKoSjvEMAQONOhoC9UIeUQi/s695FCM3znVr4Vf1sf4AviFS6o0Xkli1f5wo
Wu0UawdqGBxNJl/EL1h5sKzJOWAAiqkJwBFspKbikBbcwMYd9bBtvDv0m2GZptX2cKmoRY6oj2gb
ohwvsmU4D+eigtNCbjweorqNo/V2npDjh5rQsM9u0f2vrhuyolBOa6NSUFv3VG8P2Q5tjhEC8bag
xsBphbuKA/nUxMKB//22mVzRp/NBV9ibnu4e3z+mncR7dz6G5BO/hQ9OCHNnipJ9glXWAiVjKGav
C6HmiiKi7YDi2tkcRqgi8tvvptnTH55Jhmbg8AsWUDdrZ+4lVdetXIoCDNujITY7swS/o3x0GAUz
IH/pG/4yffTZdyO5J78cTfv6vp/jc3vC7iuYnsFc8WAMIVdaQ/iUCORisR6NcLSdgsz7e88/TDQh
G/b/PmptspXtIdyFZiROGQqDrjVONir2K6+II7LL22NpyPNgI8sNs6zcDpPf0/xvw7Vz+1hooX4+
7hQS6lq7Y6jD07c0gS8HcBIISr6KpgF80crJZ5e3cBAhBzvONhdM77GYiKCRV89YyYReABIFg4Nq
rvZaY7xm4ASpPWu8nqJRIHaNhkbdFPM7oB4jFTjRBsj7cQRkIsVRI/RjF4oHmtQIM3+ZY8k1nkq0
dhF+h3CLMDNbreB6Lqn1ARQwbcxfnIowSe/qIDlxo+XS5mLjOCCQQkFUnepLkcaC8UXgymGN9xe4
+wHSnHjR9QOkjaxPaSkNW1OUwGfgRCYCb4/0tUhIact0YI6jJyVyhUQhRi3jtdUITHgc2GMW1BY6
sWq7znRRFVPZR2VbHhWC4J1hIoC4niOS/80v7EcPbFMI6EGpUfE+rO2Es5ke5XDfoi0AFxaI9+az
8uFj876N2hI+W9GulRW3NkBklU4wP3NfQiQEIbUbqgs02Jz0E4BFH0H9edNm/2+G898u1haysi6C
KC1vzVe97BWMLsFOC29pIa3csFsfxgT/Dmc9bxDH+dHSgltbu67Qw81Ha1fF7vPglyOsb7kyG1p8
dJS1lDbiNKgfKnrdzmmrSlmiV/p1cD6u1IuM4h6MFaz/2qWjlp1rQvoAyX1df4rSeUPTj1K3d03X
HZvOuyrOr8ZBvj3Kyl7Vw3/JVr6vUGT/bunRIr1vqHbjZO2Snls09A9OQe0hP/r8dxMP3z/3bdRi
KyWKNfmQ0MbZK3voVXjB6OTqw2OnKffS2JL28215jXQjOLVvvQHV4VIbplgnQXRv6JH4xPUD/L5H
tbhpHZ+KUrWCy2g7VcFXdOUPOC4jCBC8sf4HKbMHq8GkIqK1TVSEsfKqvbF0qZSuW+3WLbH0hZ5g
q58IsbaGK/FRxf1HS7UzS9uXba3Ms2CEDEJXVHvKXhufJUxncZ8Oh8YWL159ok+2Y2uG2sDAml5S
dz3mdsZL1mrQIReHV22Uf3yY2uGWWTsjhJcoE5jmXGgyyWRh8Pf3XLYfPJp/tFI7w5BnyloHg4BF
mfBW5ZFYqI4BqwLkdTq/7oYY8WKBdR2eedum/ROE3kG2yNp2XCEhtQc3OkBHqhyiid5VKwy/dgNr
ELbsMzrMaOXpS1h1uG2OW/0Ihm02zuZCAk9DYZOqeUQBfQ682Zoq0xNWUMRLvvF0mLa7Jfav+y4c
Dhkbqvl+vIsdqQ+6o1MAtU+d9Zw79S279s0BOiA4o/09KI820v2g3O6duySNpZXkEMWWPVIS2yMh
g9bN/EKw0DT8j148P1qqHUCn3VHXVbA6pIPMWUlrEm8PxGMMCu1QDhuys40dq51FkrrfXdpaJo/E
SWThbIT+ArTC5rza48XLfaUiTS3/NmEzAvUQnyNx+4uqi+VY/6MMx4NbkeH7t5naHjGN7XHdznbB
KJU76rwCjVI4ARDKic56trpXMAZoOg2tSTC/vsTviJRCmc+QZ3VSdIbG2RIsxeV7Pdsvpcl+WR1G
6bu12AmrmGHwjujHW2AOwvcd/jHJUJ0V+DwO1xC3JzIy+xAE+0JLO5i1ijFiv+upNZagG83W02CW
MI+L00i99FODlLveC4fX/n5eUFjQVlXcN5BpDp3ItPfv5/NAIJC38ihLB4f1aL+K+Npe7MqAAy/z
+pZGe7UvgTwjdTM5rkpW/SR/gUuv9qBt7XCOSj/1IZKqR3SwyFsO02XbN7vFSHtNB2lXO/bjogkp
/N+s3H+HvnZwqOr6kiftnUxmUbzUd92W0Ajqbrual+KC1LAjHwQj9xNt1somhyTSQ2O7F+vpBHBv
T+gDDB6vo/9BFuIfDbX7o1dpCa5kW0eST7NM40a4u9v/8jU3rHPV3iOGY4Erl+yWX8LxVb038Lz4
K9y+DL9yr74iqKAdDGoEAB+zo4Nw2QUyHo2AYWFYVGBeI5I4/G2qA3iNlOSZkZACoyjeHji3800g
VvnDDcoQEE1R/Lr9L/X7AmHs7B3eLfBmwqg3B9QK1EeAW7FG0Pkrio97iIfLA7TGzD2Ssck9lM0X
uVf5Ua/w9y/iU6zHoKKEsE1OOgHPyI8T0hzF7ZvNzhnWp0ayR4bRChl0quADLPJOpR+uRIdK33zT
UCjBsgnpHSxNxnhfoG6xbHmxk6NQgT27d1iZncoXgukH7+BdOiV6RehHW8uWG1Bw2blZ/73N4xyY
MQ4jHWGLI6JkjZ8Isp/6PAIbWGCCzvbF13aJdIgvfqT40pHawZWYf6MGgi9PD14Csqw9bp2e+Gp3
zE74jucTCRyFaEeM5wBzOR418E8j/A7CBapuTBzqUaD+Fb7EdBioLAk5BfGNa741QE5FfH3H9gtu
6ADNUr5fhucLgttmHzGG4q0spp06Be2I6T14hY8T1G2yrx/CGSrGjVng48CqMdXMFtKHUFDFjxL4
oy1WguSY5m30x8goDcV/0QDAWh3HSJ6TSGohQCKUrk0infawReJvR/EMwDrJDfFnktMaB18YCfFz
NxsDMwLrtirfJvPlcrPJbZIkuLkAy/uYPj+jA+LjhghEj2vF+5jG6NgiTMtPkVBxE7/+p4LM7xz8
Lwy0eaC+OvvXjcBLpXRagOZlLxhcb0tX9Gq/bGN0ILyot+TJxK9FzywbHs0i6SHy00th1lboeovl
pfjnlVhgZNlYYjhw4p6p8ytctvmd2F839CiUNpa4ZLf7/E/vjPuRjpWWmKn1/6HszJocRYJl/Ysw
Ywe9SgKElirVvrxgtbIIIfbt158vqo/Znek+Nm13ZNXdI6kQJKnMcI8Id9x85e5J48V5+fi5u7nZ
fa5zOnfkrr7irnZNjS+aL1J+8WtK9f87Vbur4scxGxZvg9DK+xm3GeyAOVuaIzm0CFYry3FPnMHU
R2WP7xWW8rweWwgGGmsZiz6c15b/+mpWqx4hc73h+6KtTyiB36KvTl+eXA1essJYrrtHDDy5sniH
MA1T7f2VFOTk/Si/+f19tOWXtvoboWUOl9yHDh9iosVkPpSonTdB4Xc3pT9dTZhpUsHHUKgHGWeO
xjXyofhubuINag265/hyesb6spWhe0+OEz7Hchp8hx/rsHozfHdr+OmtwbODd8LUmPFRV85SWfBV
krNCXIeFzMZLuW6wGCjw4mG2f8qXQr4M0OnoEZX8+8f/gPblzkvu41tZF/lMro+GBvx+l+9I8AcO
0oVwpqssoBPa+Ykr8GVCEI2+0uDR9lwiKPnCdehKyDFRT4TJhHxYPqt8r8a1aLjN3HfK9Lgg/FzW
3YG2qKC8wyuSwfj1QwuTcGlrhRrgnP788lqeR7sGIwt5Rt6fIolT3lnv1lPu5772VD1UQfegbTJe
Tbf5dYeHglfcURGf0vFt4CCGLfe2+8r9CoNPcZvBG3L6OqPhjzJDcVfTXXudk1mSZE6CVhl6hJwU
H+NXr+LJXq0szBcqGshz2Cn5eE4KAxs5IK/ipNE8NBXtm+nNJbhcVij9xBhAbrK77Occ3ou7zE8x
B6d6D8VB+QpfDnwnODcDS9L82sGIGuf4/K4yse+McaeMsYUdUAycNyGOmgVkPYfKuFyZSdX2sj1t
8X68TrfjLqEn+ebX6LU4j1tPhR/J+clwydNnygbtN4Y9oLPauwSjCChi/PEevUQsTxgFsExJICeL
ksOjx+pdmkccRLD7Vb6T5amRzrQjdqOrzq/W8jqmXf4CpUAyi+uG/29/Hr3oMZJA6VcTjuKLYPRm
enqNR4M/W6RlqB740A7tajwUSMBZD9jIe1greItgEajQObeaJ0/FtFA0Rx0TEGuFhBHPPeDIetXx
VLLTsT7kb3QZ/cvRAmigYAmHhx6+byFcCfWKl3pCvGL6Mwfv35SgQsap5e/0M/5EJQvlDJN6ZtOf
KBxTfSuwgsVrs07Dzu981PWfO/8UTv45tD/oOb/v9ilt6tgBVOH8PWLaTjFs0HqDD7tbexO/n725
dwjL3ld7W6w3guNq9cGtPGokXun6IZ+kBPgzBurudF1g8xbz54SZKR6Sh9N1sh3IY6bXyU16PdDX
nvPctBOD6B2+abv6S6wOBzHpQIaIa5UiD1pMKE7/aUvDw4TiEqpBRatJ5YcWWk8aaTNGwPRViuez
TRNisLLp0D2SSu4u5M/HZONsGfy3htwTKiIybPiRoV9KiWdY8VYToyt5KIHxrfvuc/yi/tzV9HPm
/mMkwsXJ7aJKfk2ZdMpnixTj4kvK5uV2X1AWxKWP9jlKYIAkERqDaCHxi+oecSHu7wCX6oknEKqq
JMq11ewZjyosynh1wdCwf0A8CSPJbrnbyPIitnM4ymIAaXDAkbOQOejg4iT3RPXlPC/hAtvaij/l
A2R+mX5xO79pj7Z/epEBUtdd2Bx/HUFb1TRRFo/loxOcwxPKl52Pqud6vpLvQ0ohuEwP9+e2dvuZ
41ehCZ/9KIc9o5QkbIWECxLszMRr3WbgoYTJtg5qFAPlof84PObexYdjRquSImzpLah8Sk25TqoR
8AoUz0nMoW6gpRGyxLKRw7dYPYoULaLqxJO/oqqfWIUUkoUUIUbCPP8ZMUjKEbz8mvp336s7usET
KnTlUyRolxtBWg8bTqSEN+Vr/doiVS86Vxox3nXFHDG5yQlGkhmGkhM1sFgOrhePYoFVwGNXjP1m
unPoiEDchGmUvmSbnLcOfNGG0GJk6eFHts7wFo/dkclFOxhHlNsiC8W09tQ9NkDyVaDkEPnHN5X7
xM/95V6+pDrSXRMTHsOf1XAtX2eZaRXvcCglb2l3lzUHhgZJN5q4aeKkQJd8abNDyejm5nt7x/Qt
li/yitR3iBlq4sn2hgkm8wW1WP6eSBYlwFWcrykVzDbI8RGnuyvjfrr9ZHjQIxrIK6H2sXzAyVPc
Jv/KC6i/Ax6BIIaKn4eKXZ4JAQs79A8IMk96ie8MEESwgcQ+6gq/3mURyr8EgFhLJtTN4yvexUjj
rYydYAfHT1ApOAdkDFFy+rqVqKBafQzHoGIznVF7TANMfSIWRW+5R2MJsat2+fGENcHV1cvbm7hD
isMh+qhc/gnbQcmaceclKEYZ8fERH28ez7uL9ylx/UMVisbbQ7wix/bfmO+nUut3FPbPIfiNrDC1
YWjykiHYlSGxaBRoCXHU6RaPr3gZot5Nfx99nNS6y2VaYBI0Qti16Prj2sflF7WDT936hRv+Zvv1
VXdfYt182RfLtyu553wdcI3BboFKXbQZuaG71/fDM5M4oBPiJz4pgAV/7Sj5nXT+dWtdfBAXiFai
lP/vW1vNF/uszHq+H9tgIhQ4eXbqaYQNp7+gZvN3egSbC1sEzUxMHxDB+V0rfM5rsgZxl+77rkI9
oNk06c1gQzDZjd/rud+eMfPtbjueSsBbizywxt15nK80LGWHsdqVDjp0VeXHHfL0PZWzCt0enfpa
N9Z6gc+MMVVHo9WXVY1MmaXedH227jReK51VB49a56TaTgTpM5Fuoq3keWwg8caOfJVVxRqHq7LF
GY5IKC6e/zKBZIL8awLhomVJaTvuTbpt/l4mq5nNZSouqrWnbNp3xmNUv2t27ieLJkASbVkgh50P
idfatafpMJ+lXS0V+7OorcdIWpINdemMwDYEAWL0EJzRCaeOqJT8XD316+SC/3ZeX1dmJm4L8WWf
29uqQMPtzJLDaCfWhOM6kuJ0wOJD1yiJi+7W7KsTrYIrBeugce3kaCWxSrHJn+pm1VZ7xV6ZJrgZ
k0wE0JZRylYI13NC0HnEJD2PnHVt1FeVU/hph80M7fFnpVyPM6t85q6monhMi5WWGvso7h9Mm3LP
6qEw6oN5Uvz/HuHFzwz61xD/LFP/by7/RsCd9bpwzlhP7oUoGH3hQwBGRL/iHEn6nqVKGAkByXQe
gwwj1CtBNIAR8da0tzXNVBoYx/JTbKb6fXrrTsvkmBzp4kfF6BqVVeXOTlYK9LR7g8ZyoNzVKFiy
t0IMFECcIhRtVwSV1wW18AVdrTn2b72fhGrQbJy160UPRsjc31ihEV42SSAPI6z4l4vUrRlo/roN
r2URgRRldRvYLl3ImZj6jgXbBwoJCn/BFQB1I9rPBIipj0LE0HVFgN8EhPfbitB5BisYT8amA8ZZ
qPqcMeM7b7Lny3YI6pchGII5FG2gMxlj0kEpQC57iTdGuhzebAw16d3aiih9DhBD6X4rHIgePBvo
TaIZbaDTekK2QjgOIXvIDKDNIshJiCLt2QxmJCLBgAyoPGyC8qPpnWlXIymOudangFJjz0ffa7Sz
/CKyanzlBBICmbeIrow+3rQAAW6bu0L0CW9yQNoR0AZb0v58KiEMBALWgCCCmi4yWZDT5T2LtNRr
/IDhvbaf9xqw1Vj31/0nEJvAhzMCOAl4Ou10cN4E9pTGofl+Xi8QgZ2ZMuRYGNMmYAQBJQKB7ZHF
vQvaa8xED/2nCeOgr1R+hh8KjQgHPoajy6dBfrzjFMC4UGX3MyFlUk7fs58fhWwQ6gx5X4E7pJIE
Y87LYxB8SclAti6ZBNNBJoK2FKyJ3iV3N8fpOvXKO3mHUDnQBOBS+T/QGUJo1QOa/cA7kd5PvYzf
ye4E/AEG+QIIRJbReRXeUDhEVj0+Wg6BBDJwEjcDPgncWoHP5AFoBJKVPoaMD/YKWEb5z9lzMFY7
cSOhB5hbw0MJyDt5GbLdvLX0NdZUb/w8M8IkE3iX3HR05nctZBDyshREnCF4TivzU4glwXLyjLt2
cHvmIRUUaK5K3SRY8pb/TG3nwvwUGyTzgVUre3+8TVpIpQUNAC7Bg3otGG+8tbwarXlk4AceVjD4
OgFYsTy+eHs6pXguDdNQ24ovWnykY1pHg+8munaoK7oCMvFMg3WSte32xrbaV/ypbeftaf/r15SD
e01r697ZCtIQvFGFxtYJHNTrtaD5sLzkCTdPou95a/Ccs2qxjkOV2FfvtEDbNkSUCtE/NghcGqYA
Yc2rxAGhyLsiC3InwWt3DQQCyoHMPCfYGj8wlMDYH+7aQEeEs2N8xc47yLCU/4FiQR3kYJoL0Xfh
NeWywlE9P9NSmG9cdFJxKg5dYmcg6XAHHY/en/gBl7fTPbCUcJjAEuQFkNo2Yceoyl9hwzkJEFtw
tVVoQ0D+PCHBr/yrAXBVIQM47FsUYaojOAisMfLyApETQdQ9aCR9WIDL51vMl9AyXRxqr/cIh3UC
6B9kEb0DMcTz9B3h8UOyLQ+IhqEdhvwT+HKr47hNhQzG6Ij4x8/Rk1z52W+53vo193JvuG65elaF
l2kDbOO1HxxyV/Ov/BUdn0CA3LDuvRkZT8okRReFxfTXGgIXjXS6aNxHJNjEdQO6nOXWvRVAFLvY
T0/vnMVGMNHZB5RwH7QH/FgYzl+B/y8MO3JZDUTCvlozBzeOZyGhGgdm2K+O45bG/RP6GiPt6LhY
zMFiXDqrhjkjc0XQn+l3oApwGq2KYrdLaL/Jg4gtQfq4JJzWpQwRgWN07VlPcMcGBwBVwWY5SCxG
ICtF2WOZIVd2QGCuAoqjp70ajw6tFS5sl1jXo2XKddSQ3sJQyITJvJqJVASgeP5MAHGXdX/D4Mqz
dMGWmHWfAfNcN6Ds7QExfW6xQnNU7hHIsNNKluHHHXhTBsl2wlZczNSwoeWYRVBCYHJPZTTlhP7a
GKn+GVcCTqhdR/CO6hD1R37xH+CEXtOuG3I1x44eNUluIerjZGYE3Vq4TuMBt0xREWYT4fH+DhO9
iVkEhT3DK5pciE3+QlSvIaxYcSSMb+ATRVjTh1RltaJBF7T/gWh/2PNzG61D7uzX0/FJBNKHvSA4
8ApCcEvs64Fw5s7121W9fBgDwf4S38Po+8O7ssYNgDbfh3KJNjOxxfL7+/O/wyCchX6PNCUM+seA
SJb9HwPiNn2S9/aU7wV1F/cTAQ4i3XsXeX9cXdjjJFiZtnkoj5kdqSZ3cUZd1N6WXO6VDUmrfMgv
Cac73A792vFVikXQmCXM+BaatnhxfMdvYalztt8fhCPKB5kv0QYcIWUKFqXJFzTg8o8Sq/dNvEMI
6rP9JHv1KUwzOTqOgMYTnftwpQuIZ9k8JEyjvhIivl3HV2R+fmh+8lLYH0NceKCCl2EnuonvMs+G
DSVq3cZhmAPFV/zaL0mC1AgOWKRvpABLnBxUqd9dRW/dT6ASUzPLWFiMhlDksu8nL+yj7Pdn715b
Ok9ssmz6p+309YuKlYsirHptXskxEV6hAL/tDt2hEQlI8qebEq0O+Zsn5amB35sTuNomUL9Q8Azw
Lz9vjV3FMQ3eeNnOofyKvAHC2MdNh210+tIrtmOVfeoVW5YPnW2V7ZiHBCDWZghK7FqmL2uXtysV
P0eeEaCwNNb5B6HVw8IfXvnhycWTgdUNGeTDvDsfzpihLq76XRS2OMeIku/0EgflRg/jIBP9cryQ
lavTwQ5JDQcu70pxbhHi9RIg0PlEeuioXLXaakTJT7lC6PI2OrpkmG3+ROn9oef5UUQ90ROLtyhK
Jnenh+RaPl3jAeWrLoXIlm+cO4SXVwhdDW+WVRXMOwbag6hmjUNbEzPu4ieCHcWgjphucZUQ3ZC4
uI4eiSI2crzmIEOCMuVWQ3FiRKgex+2NGwLn2Flb6NHoAz8Ydu+BfbbHE4fPG6mbSbewDlyuG2Lg
ywfIpZJzeoKKXzpwFgSCX8kz+phoy9bXzWp4IIh+gmz+DJ6CZr1Pj8r2obuzVnhLL3HvMdeyhJt3
zXPtqR9CIpuQzrb87GlgYRMXNpgFHR41FhkMut8Ri4ShuqznA6Xe62h3kue3006F6Eq25jukGvkJ
bNDZv9gJLrDHMEtrQ1QGfwSo65+OObgeWW+s1YAyFnuaAU9lQSifoVYRoKSMs3oSqXcgCLsJ8u8I
Jb6nfsyKzbZyW/zEEb92M+OhvTmv0+dsub1rbwrIsuGHa5WoAF80FBslOsCsHXfNT/izUNmOcBgK
RTHyQsfL8gs8A5X9lsVED8RH3/K+bg+9LSGETWxRNNTeNGFxVVzxLG9A5J5Qi2QOzyrwnzmvNMin
hOkxuWWsb7KrjErkDI8YpKYZTQmeunBB8Y20Ti8ec09cdwrYZ0FTssWw5W/rQ33QCShmUmuQmC2N
fRIVyC5Z4HhbYXjlkg82wuyQHRZhfC00pBKWh/JwuiuF1OYQaM3qGxWvXp0ohH3UE5zW7aKrRSif
F12ZZ5achqN0SG1Ta5YF1XuHqhCLUn7A5JdiWjZj/F44zCbf0klJvHKBcRQJhBO8ZmniHLQII3Ei
GjhdzpHdXF1LDGD6wk9zg7mXEedqY/aCQDImOuW+3KdX8VW511mvW7LlbgBlAUhsttq1hpxyCcOK
wa/svsMOi98bZtYOrv4uvk7v5N9yeS0VctPObJeIcRItnKg+zm80fLF28ops2Kc7WH5mIoFPDfmW
v8qMJMrcSjDAyZnccAkuJWBFyFvOHxmhEJskznZ8uWyKvYqHR87KzZ53rW5K8gKMylbigIHJzs8O
MDu98wfhB72KTFUH5Pzf++FPfcQfrMA/tsPfKvZ0e26SwmI7FFbABJ2TmufRk+bH/mSDeAuZPkFc
cHUJIqanYOFpt8atLRmhZ4dJKF/slugR+3Xia0YDOjL1JU+fregN/qmecD1mAnn3/z555//mHalb
cjXXUOFefzv7c1EWiVnAaRTPJSFfSyXF/Kxup62O0rts4rhV32tATkmgzgBPlEgDdRu9AsZ5l005
gmzw6tb4kPdrH5RS5GBSPJ7Q6/GHrfugv7Z+76tB+Yy7/AYTetgKHDiClt20ovTijEAV9Q4Rh4rf
6Iz0HYDpjfpTEDEzopJlVXCydvaup99KgGph8+ISSldUfoyUTqCzDi8ijIuUR3Tf+nb0T2/6VvOT
oxRT/LorwtnAoTz2ax1HpV/FDHTCELfWRK7itJTcR9SlRRQhwu08C/lhAFlPntUuK9bxTcWGlaIq
HXuyeWCZdoSnkjIGZ4VSL0EfOTHUtEmVEvgJX8LOA1Y+vcqvxl51IJl5Cc48EvKkAn9J0HJ84ZCk
r91d28c0cDigABuBN6e9uFYuViVaHBI7Jne/wPcv8AzBAGCn54KWhstKHhF9gGxayo8jtWDfjwaL
NY3tBbH/9+5loKVrlT+dwMILos445Lyl3xVy3Hidrtvll0BeZXUrGDoIl7fxKwHrQ+wlPhsa0ksL
4lXzeKLsBFe2Hl9xyzMBJNl341vA0BIPkmqd7+KgpSLXRT2cqBfHg1xS1Fwraet9dyV5fKFGiIPu
6C7znNsFoxndu/diQ0fKFUAnP9oNyk/86Hco6XDkzh9vsLy7KXHvYrEX02VzPd9W7D1cKvVjuO79
XNqV3B0ukaDjDOCP1tbVSI0I13V9fS2Zg3cKj6DhdG8hHnXYstuPlj+8taH+iF8Tt12XcgQihdOW
wOmh8CUzrSE/LLbvCKXzwGOOHLr8i9wxG71EOf1ufJKpsaC4pUH1GqIUhNaC1iTyiQ8njGriYDKw
jB4xM5sJXaDQdic+LEN8AqEtB3qjOaB5ve0Iyk7bxZO2S66rQ4Yq+TX5+eKHCZHsPRZJX+n2ckgw
4pOzUa7iLV6IYmjTvp+DGipjsTIZz+gecBw43Jfay0jU5m+SIoyez8eSbkz1XlJDkimVBJuA2vrG
fcp/sKfkK9tb5430st+ohBmJ5JH8/kHeBkZ++AFk78qLxAF5wGbjCfXohN1G+ZSVehE27/gdEFNH
Hph3tVNvxbje9bpdDoDcZGx1pHWv3TOLOHvJFjVMJZxYy/kJMrZf2VcRo2MbmF+H63MG5SDBiJwv
bLw3cgW0F6/SIxD8WsAqvqXAXMlsCxGCyAbkgtAFCNT13kTaWegOs19xKC7uZj5IkFLzWYL5Ze8R
gOliHQWDKrvyRbab6woM702c/MUDAd44WOqd3l0PX5okGF9gXQHN1c68tdYKWvHDmXqQCns6oVQd
mrFSoiYZMwH5mec+FTcyfnUge19901y7O1n5JZS7EE0RRwSkuhkhUqbUdsnfkgTvNv87ru/RT7iA
gx7vJH/5xIb6c6wLpEfuSehHYhxIXZM5PfvqBkreb+7OvNZy9YL/OZM7ojZiFGoqvgA5edBtzu/g
bfTauZw8mJ7ggbHtkuBEApD/3nm0/wtFmoaF/PVC0OSPPu4/UKQ6Fmpdq1m+j/Ryi5/udVv2lDgR
a2RepGebtvhuzHHdujQWGbBnCLZH1XYo/6Jf6hh/oFm8YFAycMkamfgE/5Z4q87RKapJ3fzkTcaY
qlMU5hdn1cvsrwt5EZM8/CX24/RGL74T9dssvof2Wz+hiqhDh+fu0unHYMzz9UDT27zA+uDMInmx
b2v7vDbz+nk0DNJdxldRvF6wAtcurzpluxUyi5VVLScW+GI6dsNdqlITcIH47G7yihhvtrdKPKyS
ortvdQRPTqbfZpRAAsAaKGDjMFERNkXOqtSoUTQwG6Ppy5g5kfNrlFCphv528ZoU06Nm3Gd6YGtf
cdLv57nYnFpraepHjhP2A31eZowvKYV9OgZHSfr/f6vRljdclE5cw0ar4rf0rtO5aVYvRurr6xtz
fmjmV4fmM+OrT6gJXYQpDesoLBMjg+2Kx75+/ctUE0Li3xHaQiUfSFoMj11SYzIV/zHVKPu37C5J
T3tDL8LpAmlqj8vORFLRmDylsNZyIgt2Orq5nfxluByM2UWZ3Ky21fzXvt8/CSXmmrRLoolAX9of
+rytq2fnNu2sfadQhBap94tGp/8xwRVxbB/W2ami1Y5w33qwa0xEKBG5XdCJpAbRsDcAKCyRqHST
bJyb57Pj+q5GmqTt1nZcLpuyXWkjNqX6bXEuNm5xJpUJ/69uUw0fUtNY1pZ1VykXP4lfs5zU/ghx
pWEQO3YBEvwvzahvkyQO8g7zyfENm/NsJCOIREyJ8Ydzr97byntWoEVW4zXhnyq8KpnJKYZqdtFv
G0z90uXJ/ShPfHue8gn1xALMMJ9eCpvGVOaznaIxbZTbmQLuQrl8TVb/WFTG8tLhpJabXwW2t5PO
/EzNdXcew2kwl867RQuGTOIueTS0baHHa9U1v+25WicLUq7R8FI3ztqKtJXR2Pdu0u1Pp/zdPide
UTKWSXGfxyTMGLj/nlzGHwlu7qapIYhLypXw+vfy6cGqVXMubXOvx/r2lBwMOzjHjt/BX9ZpaJfY
4ThnKtxxArTV1WTSbU3NTLsbMChKqty/FBR9ZPjFue46y2a/cs3HoQN4pSgl44ns0AuiKEFvlksF
yWiaiZdTYq7crN30JY7C0XN+6RCvBl7UlJpVT3+5Pilt/9eXR67PRK8Rb0kTZ6Hf1sfzMJCqVWtz
j23Z8nxqN1ml3sbx0ja2pH29KCf4sv2FUT86BUUTGiXPGhGgra1OEdLv2WsG6zQxgdVo283buL5x
hn0UPahnXtWyUH7G/Em57NRm2+fPGoYsaZZRX+dWuxlJc4srH9iVzqmxcubnapr/tj6pf+wBv12j
vP6PBaJcuHObTxdzb1PNOlO2Tk681Li2fl1E89LF1cBVu+sIrY1o8WD3w9U0U/ldUdcGb9m7uI/o
x5QgzyVp2F2V5Mz7hbEdG/I2Q+J3BRi1qxkU5HDTVweYcUE2wkxXpt2tSzXxxt7nBU17axwIS1jD
cT86mG/rr1Y9rxoaKC7xqz1FnnmpvcLyjMu0YvFeulh1GBdw5Ok+R4CjV0GeNbXLOdbZ1SZ3/EUe
qpEfV2sDF7t4XY8bs9z0KSbMJA6WyWlV6iuWjIwm8XLN/xY0nOF7VHqNvXLhSr8cjGzJCJ+8qN3x
232y0XpvMYSVHSiIz+IybqxHLVTiGy1/MoZDTmil9sNtX0R+Wd72M/V1l780izkCSn+fkw4Gdi6e
anhtqb+1Y1jTZdBmvTP3p5JKAv0e57z9PGVXU+uuLcNgiaH+B9tGikwitDtHtwzaiQ7ZaVkXnbLU
9H1tBC6idU7jL6qDxYrUXcblhTB00Dz38h1lHz2mww37aWatXDFoHPALwn4nao5u8XU2aE8wa/9k
kQXOdpGiB2qjU35J3iXLvwzjYUYuP4ci1L4Ni+YBNTrWFcWAEb3RKaUlJdbMwBZVoTO5sde18pSX
pKRNysDL8JTdq1SFqU8KyqHO2Vjqasu+pfsGafoef2OXCG0mOYa8cp6wure4UmNLfTbC//7yO+rv
7Yi0xCL1jdqTgbqy+UdrkzkmYhLiIoiagfsm58oqSeeZ7lopKJVU3lu9ek8vLcvUgeqSJR5AKU10
zK4y3rpu4ylVtlqoGK9folWl6uXSMslUWDdlQhRPG0/VrOIWUmAunrRoPFTVY27iD4klo82XxbmU
y6IPMqf2lDPc16StHZd9b28M7mq2HjKlCGNNwULn1eb+FSe61DFxzI2vEcnqqmg9DTeJgjjWNdka
47CkOmQ2CNLfk7zatcb5KZ+daq3pH006r+IoDathDOP4uSHLS6/VOs2eTZvCW93wEWRe0cm/tGmC
745Ecl6OYKCyoKMsV9bTobTrVTp2oR59OZO6Tl3c/IZXF7Z17Gd/oVF3BeQoqN3oTqvLRPH/2bjW
1Pnm7Ph2Wm0zxbhusEq59O3LXKn10tGHJ67MWcyhalDcGkMo2TexPq+qkmNjPFtZl4corf26tlcD
cgL64AZtRV10/aQ11cpR8Rlv0qXbhbl9xrL1W+3vG1qxpgzL3jCHMl44y1P0brnwBwolN3Z7U3KW
dtl4lkPCksFMEMFrCBEvEC4uC3t5FRUHTAS36eUYaV4CmLVYUNo62o/DtMFpcz3XZuio+YPVDF/n
iE1hJqWRIsWf7mrynu1H4XyVLihseiCsPlcnosDVGYeKNxuxoGNiey3CELuSAOOthoVheaUEdbEy
KFN9HN7wGc+P2cv0iK0ktZqz11y1ofKRf9bhvM+P+lt9X5FkKvHLoAEuf2nvMSdWPlBf8J1n+7FA
jJ7quVuMmMZ9R4atX+owVqTFIQOmatXhtgvTcV1Q+F9jflw0YT09qRjTNz2WKVdjdF3ga5bhPbVV
UZTXxuf+JVe+T3q0bM843Zf7oo3XA8TWlAXaNC7riBWBHpUM23u+8IaN2Fb12UIQIHVSfNhdu+zy
0/oM1DFq4+jYp+A0OnhfEFelAwE7KvZdiOSQVzZHSp7WU1msZ5b/3tW8Ezr75pnSEc0NyukUFAVM
5DAGPTTAOBAN9V7qRNukqjeJEYWxfXcmIlyewL9RYvtjbayzLj7YDSuR0oRNlq/iExLGMftOlHip
Pd7rBKtLY0TpETOXs9LtlFINkhOUUFzvjIbUun3xxoREeEkzQ7o2qeVeQF87i0AxKA3qj2WMijzy
ly9DW0JSZMF8ornKTH21osWIBTEZkpeLgta54iWWsc0u9dYe3/GWWLUjVRPpzqxJj9KQpk8Enap3
OX+7hb5CrmAzK8S4fC/NGaaqJu3j4iM2JA/KCVU1Sp1zZdPqpA7d5wGAlZjqGtej5aQuthezPZxz
GhWgKvvzlxXpa9jQZT9y0MG8u8xkbRJM1s3syjLuT1H/Mqe09ejk8VJ3mTrEZ9lbQReCOxEgxNrV
aOCzWy9W8xgmUx6O5BESio0JsavuzjVyL2vIJk5PtnZZl5jtRlWxWpA7GnL6Ky9rx6Z+u8VEr1ms
LsZlrSwcr8w136wNQLmDrbU50VQRl6qv1bexDSfv0NliuD4Loxo9LOagsGH9B/pQO/tKjzbKOC8z
U1nm5RCMOj7P4G3FWZ859UlBAo42yozuzcb4YGFammqzViIc2li+3AtVHnb/VFiwzqYbFhOQdVh4
PWySAtk1fPcRNdpm+TAlRKeX6cbFFqpy09CKULotxucOJ90xUd6LlJadCxbFA7102lc3KHfOdNM2
r9nldF9qyI5EoLGeMcJ30NT1T70NKyXmLpv3k4XAaIt1rOoXtKFmJ8opFrA51kGP9ov5uTPNUEnq
lT0SlJhPCTqMdmEfNct50gvyiWfK4gu0mrvp2TSp9gKeDO2wSs8UtTcOB8Mbwn61sf+1vmJsRc0R
IhH/5fEMViFMMC9YJbjxXs2p/bHYp+fSr3oWOx1jnor03NCQfE8pmyraIOtvu8gJUu1yrWqwJmW2
MVpzidXw0jmxDTrjZi7n5VwYV0VHp2CuXg0XxTtn9Y1SEmMZQGHbxYxzNSXrEx9j9tgg98g5auq6
P210HT6uqdYnwwLJpXdd2wADkNyeiNA081WtaP7L4cXYP3IMZWdj27a3hWoHUV+tTvGDkjsrvQCE
ID5jjt8jtIXxURVhXtzalMy1EHDOuAQqLx2wUmfnKydOMITrgjquV/2iXWYQFos09s59vTQxs0vo
3h4HatH4WD19SUoSRQnOsuDMHthmOFBfdrbrc+DdvO+M9xiJdYBOqWLIQcHVxTaWnetsjNLva/Kj
1HrxbbbZIPOMRhDU87qHqb3qXF/nliU0MLvjPqqwpXOTte6Wu3ju77uLfRyp+x2/lDq+t9xi5QxY
lQ6YbUKGTO7M9vHYDp450f5QUmxxRiXeQuPGvUm615JCflVBNY7zLU3iAVr34hrgTy0PII39oCBN
mVnLbtFJdHGvWf45ce5OOpnM6s0mJjwn6n1lGjeJ49cdwigZGde69seqWJf6cwmflIikiG7tjAyb
uQb8az9drEN0KgP3jCcQ6Z6+ekzP1KFH5cYY6XK8QCFekoNWKAEO3QZ9foq7HuPbmGauONknhrMr
raeuvbMA71b2WWeXY+U2G5xvNmpCvze76AgwNGRCpDmy+QQUhAi2na5n3bdOV9mC8ubLPCybjlKq
rgkXabVvLAqq1H4dW38jYf6o8Xdd3UIh3sX5yrYc7bdC8LNTp+OEFuy+PKWhet7Ct0TdIeMLBwV0
svbt+YOFdPj67wj2D9kabPVYNg0Hn0qUeWztt/yW2pq51rSTtk9mSNBLkOWvWh84nbJKehZe7MrS
1Ovap0X2Ny3IP5gB3dVV1aBwyLB00S/+rY3bbhMzSYa+2i9quihvK/2eOKKoDw7FaZSMUbPavprd
tR3fLagt60Kj2BTKTiOMjk6Po+rX5cbGnvu7MAIVAVvnU+2f5+HWSg9ZBva+6rIXpX8pgSrDvcOu
S/pg+Au78buygVyCjo2ls8Be1gAD/BsYu+5Yp9V0KfeIhq4b96gNj1ZDNW/y5qSHYvoLF/sHJ/zz
ca7wwRbqJ4sfnP4PHF6cT1MxL8Zsn2iPbgPC7IIB71rqfxGgi098+3uMZrZu8apgO516f2WDfyc7
fk4AWo54GqEFjJT/fb1RujBOl5YI6gIZlxZ+q0zsPwel+x4gdl12pqj9yxD/D2fntRy3kkXZL0IE
vHktS5YhWZRISXxBUH1JeO/x9bOSPdFdRFUUpuc+6CoUEhNIZB679z4Xg0ama04KLLmS2oHiudnB
kJXlYMu/1RrlQY2+d1b86dTih+Z0G6l8yNtgk3XSY2B+9ClWP8QEm/DUeqykQkKozNZFpiV68WSa
phuOmPQqY5e/70YA10LXszZ8HGBoVncFik/yQwgnKY9+6lQDDdI5QIoExs1TSd5f4w1uX191Wrr9
9yOI78FFpoo7+SCh3zRj61CdJ9Wy1beMYama9GglENZhsRSPkX5qK4RFm3bjcTiaACqQFSyGwcbT
6YvE/Re+YDGOaJswvo4bH44/reFdIR5o/5l51qvbZaoyY4gUFaMz2a4qagyz1CLGSwPrzHCoocak
6K5dl7b0nOf1PioDOn+teacX40M99mtrcO80OBLJsfWkfxF+73Tbfg2A3Pg2SVbwr8GkNZrCskyy
6D7wkvfbj/xVvDsvpIjtRfZBU2yUxajzTR55HJWgrbMmOij+u5ScBo1JeM2uT+OPODBPcECe21Ja
Dg3zAxtOXXIgqFhWuXpvVmtF+Vlaw86VqMTCdMu8O4lwsnCQqRjjXwyxLyL/viA1jFOaSf1H3hJv
xeCNQLF41cy83a8a/sWbUKRU0U2SeZ8JKDGwpEDy/C48jPKPyn41yfXVcqkXP3McnivTQvM1lUsD
0C54ThrIMG60VLtNme4KY1u5q8H1VpYFZDL6q/l8iNJa+GaAdkm8mtn0qSf82vSzR524pKrtIj82
i+wwGiYV8TebOCGW6x1hg+Ym935n3Zs6cgFWIJFKycxrFD2dalj51YNWlcue2ePlM4PHfvhMRhza
HAzsux0bIgIL+uDJCKtdZo4/CwWQuFX9zEdznzXuIhhmJ+0J23Sx66iGCSeHf/0qH50Z7DaOk7z2
CfiDdJ1LIhxetll66JDq+Bjp8tsMeU9g1Q27ccg2t/dxWgQU22gaOqPeLLp3ROPfrVMUN/5Yd1F2
kKq1XH3Y/dY0PwL95fYqX/qz01ekAsYCJlcaN/h9GctMlbrMkuzQ5PUirqVVpmzLKL9Ls3ZDdrtW
DGMVBD/yulxnXb2puydPtk9ahE4DFtkKx2NF4m6ZqFAbH4kBPmvM1pYjCq5MK1PuE4QCtPApyZmc
mwKaCGQbFln5026rGWM67VSIDTt/k+m5i6JM8vM4Owxyu1Dck2Ic8eK6tfPLfqakLuzG5aYZKC+a
YrrB16aenQuny0pOXMimKdsGluUAXRfEeIbegbEzorkZEdfcNv3b/yw3OQrWQAATu352KKLPgmhd
X3EI5fhd/1fSLqVue/tIfAVut95u0i5wFHfwDYPlIqBpaOXSmjOlj/GLs3ZSBSBdojxvqevb66rX
btv5awoHdLarlpOMjdbnjGylMqQnwCM14y51gkWrSivTp5Os2uG66Mtd7QxbhNeX/D1bIU8pP5oC
NZg1vaUiddZj/RY73cKp3ppZxdMrp0yhLG+pjknLVVYnm8MIcTnTGqxbUjE8w+SMU3lMj/2dnL33
ZMt1KwYGg3dyj3rSrC21WTqx6OsHukXk29Yz5vbKUfz2PJNN8/1CTtwsyw65syOI6O1T5H561ZEV
w3DGC119d5rJsoITUqwv5PzZB1KqwO2khhsWgt8CUJGOC5cQltTL6GZi5SuvpeoykRmQBTifU40o
L7YLKfFN/6DLW14LXm2tvMf9c1RtHWibt0/elcUIii0NAy8bQqz4+8HTx0EPfcUPDrm5Vp1DAmLP
0Y++85RYb0Uzq7Yljsjkfn1bbtLe8f0669s0CA62D30b9pf94ZSnIVsH0keqnJCLxpO1Oliy/igb
x9vvepExYibPV5+mbcjJNnrA5IkD2UeWb4uM1CP5m8l7q9hQfBwNWL/9a9jPWZXLt9Zo3mIrZcOw
NDou3zeZYENvbMoJh9SCuudScu8gYUYPyl8YaeU7ve8WgIlce8uGrMQJn26/96UN/b785J7QH6ut
ptWTgxf+MhABxrN1r5a+U92jBtbXPt1e7vJIEasZdJQBhEDcnraVFWuksiyryaFDXzsGGOic8Iuh
LS/J6+K5zPLay6l052Gjq7pwg9/31g4zz5TSPjlY3rNCKZ4SQBKtKfUkEET6bDubSF57PVsB66Ix
+gLgycTXqq1e5ZUbJgfNPbKY2W/z7FfgvMjdqxQ/395KRYQg3++LBrLlv4sJs3RmdmrF0NrQi5JD
aG8bZAAjkPDFuPWU16I7Rv0WG8QnNOtdV4tfg2przZ3eq+8rcgmGmisyiurfH6GJkyhVnCA51NIR
h58Mu7ZcFv7arLa69f9xdL7ylv+71uRj1lRw3SBib6vYW7DeMGyL+LmE3YOW+9w5veLs2VzTZroO
UvGW8YXmOdtc0GCmnKVsbgpApnstEoRB/D2d2BwBEgK9JFkQ8v7PoZoOYomAmo6rhS7GJOiMwDyM
qmMlh9F/Zjux7mP1zMUw5jzWl1X5fna+rzQ5qEMu61pkspKaxyL3q9IdvzpMS6FGR4QYoY4TIAuX
w1yHeDQLv7s4ulTGTHr41HtIP82J0etdScvMEqNXI1ZTU3UlPXugxAMmbOaSXGZd31ea2Le20pnA
NrKSqp7iiEGN+olTWlIklrcs2LkvafmRJDNn9dLwMInaBN7I6A7+/1UjPD89A63sNsSq8n7/joX9
Yu2r76wImlEuZpyIOu3X04r/tt70brR+RBKjCUOXMMUZGkICISc50LIpC/9xsNtjEzNC1vAfRALT
ueUCdye6uAdPK1EDsaUdTXcjRYivzPcWnv72d7iyIWwEWCEqbKZuGxND0Xm+Uhg1cYvXvOvqiaQx
6U6q/9BGO87X0H7eXu7K9eVUna032RA5tU2J7r1/GGiFYYmD9q3sPumkGOnW1NA7A8g5+xm+cs/J
rbJNS+H66mSoxnRQdxvEjpxasi+8W6Ae1eDkxa/U2Bet9lMQmrNjZqOE8Wy3r7ff99IO66L85BAY
iprOFOoYpGoTOVLK0O1w1yU/4uCPjraP+gdjVc5FDFff8nyxiZXylLEucqm1HxS4fKg6entsVQAt
qN5ayo5GjlqspY6W8vL2S4ozMt3d83UnNst1W1VLDPUr9vXD55LJXdka0Ousdbq6m4wIAWEk07qY
lhgKU8+zOhl9YDzHjppra74Jt5a88LigOmZM1JWrARQZYKhtwDPWp7aCycuhEdmutLfqnTgxJJFU
RZdEf4S7mt8dZsOiK7VnHeeCaoyt0pnRdZFxnpmnMehBqPaqtHeRjFPGlaX/bXsKUWs8jtN8BlSm
bPdTYwIi+iQZKlKOKLLI7p9l2s5kt1eiGHRowBkR+iokjtMYTU38gVKSFBxM+6FG5m14qPo3o4Vo
OG4p7dYOskcwD+/jHIRP/llHVH1mDtYVb8gzMArGECo6ol/0fT8a2mrO6DskOsGzBdCt2PX5rlIf
Sp+OLJJv8psmgSYaP6zs3W/sGdt4ca45ZQ4GQ6yuAVae2CrbKAstbz0yDwWRt+A5rETgSMYTpcaM
nbi8uxw1AJ2WI/PlZXSTvr9pn4FL7mrsYlC8ZsDMVH9Xe3Ap0f+KFh2KuXgJrWGsof/WaO+37+/l
pwYPztxEUKUcPwv7/H1xFXDxOGCY9xWSCf5atr2HutwH2xCfXOzSFztkXpu6oYDv5tu9Jc14yYtr
zfIUuzXFtBzbsaxJY67TsroqXEPaU7XEYkV2sYiNbVEePe8lBdp6+21NcYm+mSsOtMkmI0qlIr88
TXUGK21jZke7e7n42wFjCSA5qGMOUxkaE4fI6h8qE35GUa8oUQtGgXgoJE/5Xz8ib3Jfm+Nd7pjL
XvpU5W2poy4gb1R7LxmAnxzAnbm9TnIoLPY2VE6NDu1EC1Z18lmHv8AqLLctxCJJ/Zm2L9SQeya6
BywEoCtH014ByNYzCIsPHlkI7RVABxjSkkSbES5zC4kFhFyj/w7zY2GgRfNsk/ErwwnYmDN3KkUQ
Nt0qx8AYAaQGVD0dijTWnjNW0uDuvY6pR6m/dLP3SANXYwMHfm3hQrsbk5Ec1G76pQm+bzCsmc91
5XAqqrDApqhf8SyTQHEYlbzUtMLddwVaFvlnFPvLPkLQObA3SfceZe9fBiE8RIRYdYjEi//uJbTU
53Kqy9iFIgDWUOaGgMC+ODhpmA2B5+fO3kI+JrI8sHj5OupRV1TfRVxe70bJ37tj9uP2ib10C44l
OwylFRVjBVj75H66epaZfWyGh7AW2UAT7ALzSZc+gbfunQZIdgLMCTHkGCV39ahA20qcXZu9dzIg
PdPYGnONqi90wPeDQTTFdlBX/Po2Iro/c1R2G+VpqVXQIeWt0xoLzHITD+9BB5YiLO+a4CFMt/RN
aeODJ2t3CnGHCVZP+yxRIGBGw8wOiR24fB4QDaQuGspzkzA2dJKwDmFXHPx7Rw0QHVtpiDn8iqTX
ME+BjARLiXsHJQYAxtYMqdl4zqqEfRn8uv0k6qXTsEgvEL2jRa/Y1nSKcJ16aWD0dfhoD9LOVqWH
oLZ3QZtRIH4H17sPo3xTB8ZK7+Q7OWWTFmHZHTIVDcUSfhKvoKR/6Aos9OzOyx/tAlmsoxcgURru
fHUfqm++Pcz52Ys0hdNFkw48BjeMAfaTO+ZVyVC1YxEfFChPtLQIN4IEZOh2zB/M3+lLqs4Ng7g0
whagAtthh+ihwkT6foAM38xbza0DkYhV2Sc16kUM5syofZrGDwXqc3/SGuKXR+ATzg45vEg+ed/z
1UXod3Z8c61TFSXo4oPvU+ry3rlUvDJxlTUe8yI/JuVpDF9bgDm3T8e1Y3q2rj7xdHJdll6g94EI
YONqC8FJrk6d+b9ieyhFUGMHXEOFjUGD0zayNrYRLqSOD7XKkCSkhKq/JHZ2QJX0TQX5ycW8g9F0
+90um9dfq1L6hrbOCL1pCDPC2lIaww0OZe4uW9iDrYTmEUwTYpkK9+VWAuqDDKFMzFZ328H7NOuV
JAV3BUrJIfC2CkUJqXyxLUQSOgl1KEPdJPpn/p53j8DNPXuVhu0u8F567+So8f3tF7gEN0xeYGJE
tKzRUwLO7KA0Eo33oN9FbgYpRIvvBw+4tvaoQe0it/EtKJIDcjsIK1q0ht3klANWQ9bYRjsgl9Ya
peI6zLae5t21aCRmpvk4RKdKmUOrXIZO4kv/d88n1yjq4jCwALgJO0yaUGsvpCeVvyZimM2+jMto
4Ptik1sTymnguvUYP0Yx0lwa6BKlStGRjNeW9zfvNKgq6R0tqM0YvJTNMnq1xvBYdRlg8/RYuYoK
1tZ5dmOI0Hp3D5Zx0+nFOoC8jlDl0ZPguKMNEYITiF3zrixRCK6QY1HBq2roS0TWnW/K9+h6qca6
tSrCDuNBK+gCJz64pKPVogOaQlIbjUOHYlDceDu5fwiRO/TBYAagMpsqyRdKDiwC1LjStUvfLGdc
0VdDbeqKRNLyha2DrzH5JF1Z6GMAg/VgUF6G1kLOJoAFqo94bv0GBD1nYFUzLlLYrAmsaJO2HH7a
TtNFPr7xJzl96tQ/ObqQYsiSZWmV4HH1GZt/QbQVRsKUTebx0WiQGcj33QZGYdoUkTGGB72AKnYs
7RcfspNVVhs4oXXkQNPZpF60VcO9PbovjemvPchK3NqmZ6ADSH0rYF5HR/jTKyhVRlu/f43y/rXr
dy4hAQ7EkJ4wbrCf1gXiP0ER3cfsRobCYVm90O0MmpNnKuuOATF2yahE+in8/braacQRg69tygJZ
csjfbvPpdC/F8OF84JSwzgHz4IYQRsoRipECEk30U1Vu56AjZ6sghx+sE9XaWBbiM+qnBBks8t66
sN/rQ72TWiDMEFIUdTdCxJoxI9ec6fnGTsxI5cr1mLdAX2LvmbaN35yKcmBmFbhfdTsUL1mVbBx8
WzL8Msw9gBelP1FLtixaTGDo7JM1/JaDbuZcXrMU5081OZaG4xtu7OETegT5UKfx7KXSfnLcyLNa
0Lq3N+FKrMzpIpWl8EUX4mKA3+BqJnStNn6sozebqTDZnQWAYkCqSV/Xw3GofoTB68yaFwUbcaL/
u+Z0cp89qvXoSBVuDzAaTdKfnGz8DEZRNfy1EivroNtVoX3fIt6qDSuuG9Gg1J2IQWTmuugpWub1
3EW7uvGazChD+KhMNBSR0FmsYQYdiMIK1F5LYJqiqmL8kpVf1rAGNVpIM3HV1fATHKBKtsB66lc2
dbaaapdGpLteflDQMvhNb/Oul5J9ZsP/UGrkUQV0yWj2ZorAfIreiwPqSkPzAmC1Qis+3TiY3arx
l5kRryM7Ig51k32foJvaMzCUfx56qHVaKCf+uv35rn69syef2COjKAtKXhAiiEGdZgv8zY2THTAi
Dmis0L3noW6vKC7ihaU2qdkRr9D8/Oo8n+3V4NXET1odiZqLUBkgF+ceitsIAen2UlcTJmytg7IB
X8b5ssZna8lZ0HmGVEaHJN6Ju0cfkmZ2FOP/LOvJqxCeBNHq2pgrdJESMiqsV5RFuwJ0fStReYqb
7cwzXfQpuS8kljbvbomeyCQadeymlercj4BiHCvthBNQVMD92lHiqtqpce/EqLeYL5jeQPa3rsTv
Tl4Q/Lz9HNq1uIKbS94hJAkwFt9viJslseG3Es9hQmHA9Bd5B2FbXVrqJ2wR3dmnGqIz+vA6hmCw
k4cgHTd4iaHql8IPBQTxqgE0IPzbk1kVXrjF+fhUy8pgV9n6nRwgqj++iD8ZdGdXNOGm1k4agYja
MsTXnBPTuBbmn7/QxNaORtyEcuRGB0krF5J+zJAoY2bkXHPhWl1AES0NCoZCyGFq8KiCUk300+BQ
5bDwCU2JMySsrRy+1h4hR0tyEwMdOOJVRTM2eLBxnYB1u/gk3Krwxre/5SVkXJwpU9Fl+h2iCz75
looe1H43JiHaEuqaKWaLsEFky0keAxqzZg752qfiVqFOCh2J5EdEQbreL3L/8/aTfNXKp7fbJq0F
J6+buvmF3jq7cVLEjTFiIxIZplcNEMFpMipQcPwNIM+w7VcppGqLq063mn0pImtFMd1MnlUgyu0o
2DYPivxJbhgFTCOqqjsl9/aVnC/4uQe5RAAzS36q9j0b3HufvWIxpNEri6Xj0x92X2HDvjTSH4Gz
JZkEQq+5CDtq9d3tF73mX87fU/t+ewa9HuVK4T0z5cQTq5ivbkerv6mPsyiRy4I8n/d8MXGVzzbV
qfSiUl09OsjZqyRDgy8/YyI3IybiKlM0OoCVBqq1HVr0uYboqKcuMw+NGcN92VblMRzqTzpVc9FO
nFguHSn/sNfBSQ9VvmqlP8H4kidMdWnQ54ASJQ6+YlMmjJmLDT9B15fcABFm9jRYK05A3MpLM0MG
gMBwhKr9v38SZvhR2nAAYDAI4PsuVX1gy5LG/W+Lk0GSIbQJbJq4WygaijeXA141A7QHQIOJmQMX
XRJDyvPSqVkuVD9jRVmQxq5E84CShg9XgXAZ3RkOxWD6q16Xl0r6Gbn37Ij4y47ULxRrJhT7AkRM
Lh+NI4EiAE0AKnhyTsyiMgF6h1w+UnrdhCRZm9uwSlZOjyaBTXCeyp9ejEBxeJIVJN9pZjllDLsc
zcpc36fJZyQyAsnd2n20MTAeKar+NId57LIGse54G4XPDNi3JahjGpJRCnL1PtHxlyPjxuAbEn/+
75cNmB9tIVFlpCc0TYEzP9AD2QoP3U6Wt1Kx8zPgPQcybrDXMzGDdi2RoPNEWY5LR/194kZqv+7z
oVAikUlaZrIdjFOqMP8urvehdVLd4Kns0EDVXj3OVOPLJ9lXwT6/avYyju4Nr3ijhW+igaEZKZ0N
PoTx5ssMPFIZsAHMC4M3qLuYRgUMs2x0Zp3B1RcwKZVjgEEqTp2BWhf2MMRRLOrW4C8zLl2soIds
veB+QQrGVrS0jGLGB325vcnhU6i+0ig2KGheYNnkMUxNScR1UWIuZCEJiKAE8JluiO44rnuT4Ftu
j8z0XFLMcSmnpgQ8PpF/qL6bbv77nuBT7VYh0mn6S5guTLuFw42sm/mmq0cZsiekvGwjXALmn0R2
lI8qh1k4W/JnY3yJ+aEg1ZekrDraTgHIWpCgaiptCKb4HVsQMOPOhecQlGgAEsWU8quXcpqUnarB
lKCOHw1LEYxV4UoO/A11jLfB2US6/Tqqr677FFqImMUQo/JTaSLKXJ56aKGNo66s8AGJGJg3b+Li
BDVD1BC6SrOZvuHXLb7caNohtqEZujxNNoIsrqLYxBvUarE0UZ4xcoZpOC/QScrBWRXlS618Rt07
TDUaRzERrJLURxiSDzZfvaqcgx4LlIAZM6osPpldiUyICJWqauegpCRJL7b0QSznwPNWImS8xw8n
RihRsxABQQg4Qn3Fe9ehwInsICyyfWqv2yD401Y2lZUZq6ZfS1HoT/7nfUXcd+b95NauVEVto4NZ
O8s4c59S3Xy0/9i1vAmQrioN7zAoznMToTBiM4DX9B6eTUam1CHD6pD/LZ0/EWMkY1izT7YeLSK0
HQwTQQZE3EEki3Cskl/RbQIq5Ly7Kt8uAAwkURtvkociQa6wesh787XK7n35zYuttdu/CgteJVAX
mZNaIeapPyk2ynsmAvzJ+KiPc/7mWsCBPqkm0zIWSLGJWer9MgoSn95PVr+TXrd+uFHkdyDcEUmk
OHC3nemVTcezKdQR4G3S4Jm0mtKhHFMzVKNDleAtaPOf6i+ACfQNL30hsrq93JW3+7bcJF13FclX
yhoL75gv+G58qCQpT8SHkmFA+rc3t5f7Sm4mdwionTBTaO+BNpmEb1nnZJ4Mb+YQ6s9qhISB9yNH
lMJUkDJEC6EtmNRIP751jH+NjnzodXWfOP3GdZhHBZ0+SKw1tbCUKmLgIWE7Aiiz27VWIVSnoRxS
EwrQVyph1o+MDBLQkeENJTDd/5MTyQ4mcx2jP7zikrIAmnbdokmQxm9bcY2WImSKMZ59hGyQ7q+l
fhvYHfqR4YzNvhbRcXXobaJ5RrxgTwIGo0vLPvXIj7nPog7pAicJ0QZh4CVjMzTlTz0wnciuD0o8
bshlsBoiSydyCcbgQbfyjZb0S9s3vC+Lf/sjXQyqJ5b79nSTgM5xMqNsQxFhlcg5mkhBGPc5dVy/
Sg/9XY58fbP0dGjFVrKKoHulzZ0unh/3Etl/5XjjGC5aAW+wHeoEGAsSCYNbL3MhNQMcS5OHBYrF
S2dolsP4i2YqFTrNOIZ1tdgKccLE9Pd+xoA1kryMkRrDi60y8tbXdlyHDlqD8PIKnq7wu1MVN2up
lnZpvjXKYUUYsRAiNQmybs6x0U5R/1xa+qNKIj8w74hWgQ5xJtZoFVGMVaJkHQf8E3iD9iZzEyBj
u7h+KxgLAFhnVef1o7C9bchUFbvYhIa69frX3ERGQjAJtUd76UjBjBG4ZAGILwDil+6kAefmqzdx
Znp7TZKTrmXeuOs8hbqg+fTNgxtaS5c+E2M1EDlPTh77ePvLC4s+vZ0UMAEsortkosj83eL7RiBJ
jcOHp5abSi9Jv60ThOvNGajZ3DIXpz+razlnGXgVeE3eiU88a9qubqLgnFnYKcDT8sSU2kWiJkbs
MLRdeRVtXtpxINJD7pHouRofsLipQIfhXHv+mgk/X3diUxvfCl3cqsgGjq1ebhFE0Z6/4KUb3VXR
lvhfeT8clvP1Jl8tL3Q38j22M2AK11dhCxFTEe7N9sSulBC/rTT5cIMTNbQ8eTPCNnYTgPaAWLV8
lGeBs+InXZxEujQOpQzsozlZSa9CSU4zKTwUrrrpKAhaRKGgdAXCAkIBoA8QvE677LN3JfinQaky
qGaKy1c/I3KdQjqUerYmTvHZHRwj29bNdowOno26b/osKpYasSpwYTo9reSsFMudK1JeadWr0BZB
hglwhzyVAPBcO3TDMYsOtrJDzkxy8nvPdZCV2+KT+Z5ZLuEsmWWOq7h9969+27OVJ6fWiaIk8KWY
wEM7CWmIbkewX9pPfToTR1+/l2crTc4rMcCQSHFKvRAD/YW+sKV+Y1g5I/9QDdmK9CA1PIg5z7df
8QrskJtytvLkVNlDWFuoRX3dTEOk1PJ7Y+R3UsfAFgJXpCPXJI2dY+yLDCEMbbZ4cdXyUSm0ZL4t
5YvJJsdFp9WIvIaPRoGi1nrsD4q5V8PH2+959VNSt+L4YP2Ur+jj7OQacVUNRuHQ65S3lLldevZC
ncC5Nwd95sBeix8JF+BB01Tlv8mOdr5puL1GUZ3SId0/fLlLlgulkvoFLvj2e6nXtk8TYrrogmgW
lc7vV9J2tbEZHQjfYRB/IO64cWEIZM6rzAAqMGO/GsosTV8+yBFCaBKELl3cGXccd1bgIjdHZhgw
OaD/Mxi7ugpf6qJBFCt6sGv3MXY+emRvdAaE3n7qa81B0HOiOIZcpKM4kwxCyrOszbQqPLjKqUBi
L4EqS6NnsJko2bxVlK76ge+0nFlWnKWpCT1fVti3s1PAyTD9XLIJ7b13Tz16zBLrdxR/RYSFAxw9
sX0nrndG9/j22tcO4H+XJsGYLF0nbhX0JtgYxrUYJyvbhSlqnS/N3PG7VoBX6aLJlN4Fh+cL5HL2
kpGU+WlaqMEhQrWo2zulRqZqL7yiW6B1ow2HrGNAjXHHfV6Z2p3NOLE5PO81IM23Z5g4CiHd6iXJ
mB0Cik7kbJJb3Ec0IL2H/mfq3ifxU+8EgFZFncPJfyO5shktdelHzl74FNEP6DpvadfRD8uz93pV
A40116NvHiBh/imHanX781yra/PENtU2gbS8UBXwO73LS8SoDjpPPPoPFC+Xg8fYeiqkVv8m6x9g
FUSJzzFRDIjWWfbr9hNcTYCol5pUjamUUWT8fkKCPNKH3mgDkVWTaiyRTblTPBk03E7ALqyUQRrO
pyE/V4W0sB2mAmlbYFBuOCx5NJdKyMisyrKbiUxnn2sSM9ZxYKN3i1g3xgwQGRDtuv8d/IrcfEWB
hfohGUiGmRhkkrYyXbSMEgmZhic9iZJMGkJusk9FUs9d5uuf7GzDJp5jFFWasM6CQ2isU5QoYSvZ
h59vsfmPYQbbEcnSUNa3WcicBCtb1Gq9cnUAqCufkQL985j/eUsCRlcXKAjeS9Hv1ED+jFEb5qtk
vzTRnRw9yGDPKxrkJprBBtrcTsE82MLfeGa1shW4vx4T+SqSL8R3olzbpioTLo0nX6Hx6L3WCgPK
PO9nOqoLkiOlYxINkw4bedcy6p1qpH2yQUzb2n00ptDwUVRu4gcVALPv6WtSkYXnf1oMIQlXqaXu
M+fDoAomQHTea1RKC0klQ2v+aKggtwjlypa/Mp2KH9IvqDG6hvU0IL1iyQ+01qzhT4MivjFuy+Qp
oP0cJuVi0PKtG0WAsPq9+JeOH0NKApKIFGswJk80/R8EVBcfs87sj8D5J8W5FJK3EgXKMUrvkjBf
i/oSB7Av/h9s2ZX6MfUlCPywP1QL3u73OwG83XJ81CAPqY3kpkoIlvzo4xOcHzqqUFmRbVn5vjET
LOjXQk6cKRVrwRSmr/J92VwaUdDx4vBAy3lb1qDpEoYsDQxcTJ4pAZf1ydZjdINp69BOMgbk/xqK
El67rBgnHVvdLmM+hcDzBEXOxIJw73jHAkV2zVy25lMYPxlYEIHyco7YEjXCEVkfpHuoka5l9YUQ
YpHQmxS4pkFo+cTGImZCCez720bniz9z4REJrbF4lq7JxsRQm4kSZ+GIvpZeA6v6pXjaQmBhkp3o
oPUa8yWtRQ8qpm6B1TNF7U/m/yV+SCNvzgBf3XNyCubN67aia5MQ2Oi11uhKAhnHZlZcX++owq16
+QhRTjR+rFfDfSN8mu+yXA9GzlaehFC6lkq91kTwB5SdgOxlzG8YUdZ6b4pTjfGl5DJf1LwaD4j4
x9DgV8Cs+H7EfKDzboGKg4j4CUgRNEsYMhzs6G7NfOKrQc/ZSpOgx6/zXq0sI0RlhuLPUdI/aW6I
OpSjrUXeKLBzEHtyqpuzohhX95Y4GJUbgB02jLbvrylHwH8TLcGpUVkQDSg6gRE1KYbQr0xAAOgL
goqwgD7OvPU1ywFhBUwJtEuQPZO3Drs8R58NWFuQOUtiPaLLytboSBzpM9j6DpQxxLqZRa+F/meL
Tu1GVcdOE0BRFCID5DICa2WHWzf+K6orjGXvg/JOkE5JBkQxueNqE+T2KvMTX4YoX0u2NHetrj4S
WHZ65QKXbU0sqB47tVMnwDGkhNwVhVXQDLSWqGqbHZ4bqbj42eeCc9bpEUfGR+NGCNaemBNWv4vq
78wWXbvmVBDArHDRAYlPTKskWZXHXaMyIxAZjJcTme24iggcqAcpElqh4R53MisFcw2AReWCrMwi
NKaUNzEwTpnoRtY3oahBZZa9lFpx281gfIC6i8AXMHzpHhvH4qbVrxzoALa6LlHyV33pmKAXdXsr
rhVTzp9ncjWkuJFDJrdGB4C3ScdsNvMoriS7UGkvIEpifO3tFa+WGc6XnFSxlaylHduCjyQJASXU
qsBlge+G9CmjgfFP9on2UmF7jBiZSYrnXnbiZ0Bjy8k48rKiADga4mVx4sjALUXJlgo0bYuZl71q
AfjagrpKqWqKjepLuU20QPviTKXMf6gpWdfU5Y5h/inK9EDZ5qPSa2Yd/2U4RCzoJ3yhM8+SLxec
vz5IFOkw69w0E3if6TNWwKoXSJbNXO6ri1GJY2ITdXFs7Hfj2phFoY4O6SyQwrzYVVGxRgZDh0Ez
r1V2tVAEPO8/i00MSd9UVSIha/LYuE9RAuw7WWPiQuNN69+UyFmG7g8x3Tv62ZozUOKrrwl1Hg1H
R5fNqeZpaBkBNePiyz/7wRp8E50RyuPZnDbEdW91ttLEaQS9FZdRCwIV8gIx0FhVG6wk3QWCEC34
GCra03Ptxqv9P+wyLChRhkN85/tXzGq0+8dy4CvSIsIL3Oe2tjBF3wblltDa8nENJMw6lLxzrVzQ
Tt53pARNO0JnQ6iw2AXWk+Mrizo56oWyFo5cILNEzCI5A8nJqfSdRdAfcxJ/knG58+/iJltDV4T9
TAGe/AEtJ1koRr+P1YdHn0nErX0m3xvji0DtW2123xefsdSt8uj19kW96qHO3n8SCXna6EZGVecH
CxQyYLE+X3XNMi2ZyZ3fm+6c1RVmdRrxgkbnJMNlgf07WQ4QYKYVch5CUipg3jHqhxF28X2l/ClF
KzTvmY6QLyGm/Q1i9F2yeBU09WrUgFoU5SKlJQ+e+t7p4wU5VWtKa2k4haO/lfLXnHkBCS18r6E8
DSShAOFYUzyzfdCO41trFYucYTJ0CgkphVYOga1AMlStda/Wvz2zPfk/snDYRoq6KMpy7cFpqJlT
ERhLxQs2avypeaASrWEJu8VJ39zoH0Y7LMbgXYP66liPifHSQGhOpaNsMymC0M5pf7lSs1C659H9
pyj2AmLgwu2o7N8JQO+M0U2ovHXZq4o9VkUjkalQcnAfQrIV7Xw/aVeIAG86pgAl/hEdpZWarFsO
oOkd2upZhp8D5dd3nm+fiut3EeUvw4QkCDF9YtxkmLTKqMNOSRhM2m2hkHVUX/5NV/h3nDwflF+h
GqNLfbboxMhFYxbkSQFzo7Ze9GLj99u4W2af4SOIYkf6XUj/WOlKwXf8H8LOa8dtNunWV0SAOZwy
K3eSOpwQ7XY3k5gzr34/8g/sGfcY9mAwwHzBksg3VK1a4eZ87JvWPxbnH7cCpYn1q+vE3Oj3oyAh
8gUyQJvtzfIiyzfmoGbcq8mvydx0//cH/MdTFfklEyUgL/MX1eW/bqp6aK9xYg50fmIQi7iuoyo+
RhR/VAF//6Q/IpIQ5jji0BmB9n6rdFpAYHqd/tdN/H/TDUPbyqXTKrd5qtVjzEseMNZNZO3p/U8O
q398gdtr+77nqQKgIqJu5W7+VnTKqRpXRcINgrKA0EBi0cB9YRgWgTx66Ik43iVuaeTlf//gP1U9
//2539awJLbr2sjcmWV9GJsncfWWfJdaDzPWNxMCmH85sP7r874t3zHTrVgQkfjgUsXlfLMFXLXt
0hywqIYS9k8+1B/3C64VHKMa4DaEoN8XbB5HvTEJdBeJdeYKwTCKrXojot+IuHGyHcwLHVeJb8AE
wxCHyyJ/+vsj/tOWuVVa/IcCiMjI37/BZObyqAxqdStp6aPnqxFwkGna643oq1LY/v3jfvUn/7OU
/vN535dS3sjqsIxaBU2FZh07T7nhllSThdgaxxgjAnVUv8zSwFrbJ13JLk1j3hVxttGtcdcZ7duQ
fTYSWWYteeJjOzxFk3mIysUrKoJCZMu7sdAb2H7Rc6xkT2lNnLCQIlFYD0lMqqS03guzswhMZxYs
faToM0Wes6b6JmaKv6Y//v57/0QtRhjz/5/v9+krGRsj1OKRE7Hb1sSelTFRPDlRcwUJ0BNjpnj1
kmvhDb9GT/dTlks2LF1H1k86w6USFuWVBKR/Vg3ybe/874ugvYeaYfCfbx1FFQkSWQkl9/ivF48j
hy3Uqz9mWSiOpGbzNGA8r/OZg0UCxbo1VV1wo0syKTeAz5GRXGdArvEQwZ36+2P7kxT6Zr/MOBNW
JBzUb8tS74VxUQlD20cwULOpgOMs2OIIwJRkrjTEJ2UkuFcgxCTX74ShCsdyq8xXF8MTrYR3Jh2S
KkA4AmVcoIpYFSCCMdTmwWkt004y87FXVU8FyI1U4nvnZCOWk9u1LP5/Qim3W+d/nvR/fsv3JQ8Q
XUWKxiZnezeiht11TQLfpT1Gz5Lu5L0zBhFRV6R/P1nG+Ku4+fvT/OMex4YTAEPG80lTft/jUa0s
TdckPMzyIkUH2PQ8GYFKDBpYaqz/ui3+1DhiNoTbBj5MFjr23z9uxb++Vydui/+TaKXdWZJ/MXJq
eNbnGwT+b3DiX5/5bTWPeWyZqM+z/c1qinMT/tXAULK8YWMBzsYezgH2P+d0f2TpY0dg4pB7k8mI
334qRgRZR6+Q7XFgAF7vxuoOEgs6kqK76GoB/5Yp8iYjZmtla+neVXjNEjbWfGgB/m/umTdKJKEp
BCyCYCsLEd8sAb0Vb1EQjJR5Y6VI/szyWSyeVt9T8d5yEv7NRP7jFc8UHIbIDeoyvm24SIL+0cqs
EeZTFbWqkZxvYqg41219ec0oj43izVRIrkQJ1Qu2Tm07pU+RGbvxLG0VPFv05e5Gmo7pC2BnX2s8
XUneicS3SH0mUNSWxock1V1xJmFVv022oDz3emil9E/ZZ2aRCtLdD2Aq/dgEGaQ79dr5keh1079I
ab+kS/+zJf/za79jG1VTKWIjl9Uvx81MQtJSbm+i7NK6hv11hC4tHdu6DgQwh366yLhKC4y0BYZx
xDY5pZ4fq/EoESDRjsrjGleBZSWPPeqBv+/cXy4e374otFYOaB38l0iDbwWCmSIwTCwG/Rqu13k5
bHokICy2Rd1V3k3t10ekK41NSLttZkelhBfZTJ6ZBkNN+NuKlCc6XOP9ygS4KNvd2KW/mHFX0r3H
zBnjwr0BSIN6a5I653auF5SYM0KXyaw3fXoE28eWO8JD7aMnDPLvv+9XF/K33/d9A4lzNjY3ULGq
juA9SwWzO7BUhvvBhBkPegDGOeo/JcV/KN5/e6zfjotkrpnb1HwsdZdh3N+0atRZYBOU2f/4iX84
fPkomARwczl6v9POikmeIQlxRHD61+P2SmHHJ/JpXRqTU3b+xwP9wz7+7eO+PdB80WszISF4XyeM
wFtypobavbb3N7M5JVALlBP4lxST5XbmT614+MfH366S/32f//m13x7smBZikUtUFUzBKi7hfhe/
MZuJxZ12Y/WNuiM+k0jaNf9aSb8Mir5/Mn6k9H435gaw5e+3TjQhjVViCi1DQfvcWX5COmrSPyVF
HDC5qSfQYZVsme2VsywnCVPRvKkjMYnpQac0tqYgvmsUXxxurO2dRV4RyNGcv2eTQmbfZ9/1XpU1
Hn3lbdxC188ueVsQ2/aIfA0BUQWkA4xAPUTzEoPsEZQggog+T5+GJdhjVwfZUNiVjD/neLg5tl5J
jEJ6UC3bXmvtqOhtcUjcZphsiROW19UVqKmZ8JDwqDKphQoVGxcg9nXVHB09ExSYcf4Rxe9W+9mY
5xtH3VQ+le7XJXv7ljcNl8WFC1EmTt/06BQ3NwnJFqkLWu0cnqpi1NubfjfFjSU3tjPc9CiuoLTf
wv90ONTMFeZzSzX172HGn3bhf7+yb3UJplLXOo1Yq2ip2Ii00LQeN2OHf4LZf9qEONjTQYs41yIi
/31xxDgjKcqMJoEqHBoGxHK9eGdgSFnN+Owfe+BPW/DmVEqjfosGU7/tAS0rSzOOsl/dcsyEiPM0
nu+BTW7+SON4xjwobrxpuLSp+Y/74hf69p9dcJPGUzYTOHUTNd/mht+u8Zs9S6+IaF1E8qeVFK8C
Fn09FF+3WYW+nteEcNlqdKNr5I1leSRgc0d1NuCRKOnxfbNq7pAOhKvdF3ES5qPsw3q4ptZpHcT7
G+y24gxRY/iQfV7ZNH9/cr9GSN+/PQCDytPD8wI62e+vSSjRRrTCVT+Sj9v172n/WZWt3bYTeehI
FeTMvmb+sG7kuLbX67lDyN7SK5eHcjzO2r5efhTtcW5Ntyk+zBbOVpoSzlnupOwxy8Hh1M4W0Tdc
hYvekJN6k3/dNA8E6v3jh/y+3m6vASoUrx9nIQ0q2a/m67/AIRISNQY2s7o3pNmtwfWv8gfSe9vU
UWcaNsOI3TC8TQZ0f9I2yTo/LVkOaIoVtxwH8ZC9V4ieKyWxNUrFJAsImKxTwq3X8rEXRNRoIt6G
5NsnSHWv3rxmG6387I3nWUMwkfwogUrF9Gykn2ZfhXLRe3//gd8Ugr8sGFAUYThgYRXHm/pWl9RD
E3eWKqz35nnZopn+kpoD4+g8TFyl2AhHEpPTBEucMGruyOJORn/+QSSkQU6LuZH2GQl/jgaXp/yw
njlm5ifoYhyjRX0u9bfkK7n0LTGln7oZou3L/dJZBzu+wHRXnAXfaacPlg+juhsI/Os2enWaL8Qv
Iz3cCVkAD7I9RGbY3PWO/mxmztUTrXBdcaK8k3epb7yONfnmNoaVhj01mKDb82tn/YPr/Q21+/WI
wK5uzfXtIMD2/PfFPA9DVzHNXvc9xkDTAuBZOaVRwfvO4QCF2XQmxe8NvwykFxT7I6yq5l8Ty29W
nf/3JbB+xC+D4bWJSenvX6JfeivmVZVHpk8bTUd2bjKYkGavE81Ta6aHZaqcMeFa4kCgOjgMOXmS
5HFmlLwq3F63U9+sNrwSrgptp+jecG264+cG+s/WrN0FEpO0Wlx2uUN2KfGMhfEwZ1zzdACz6hbz
s2bRWGufdAj2KkdOi1FdigPuXPkyib/6iAMYt/F8c1dAMZqR8AS6LqUvKTmuFDM+EWm0GIeFoqKU
Jr4seZ/t/JYz+G7F2gdBY9i9RQz79yXOWJtn8/tphE/+TaKHMlwH4P12jseYySKwFsZDO2iuMY+M
i146Fi1aNEfHHSJPW9wiVc9skVfL3lUWOU7y4yKbBNFYbr4aTwNADwYcq/Cj04SQ87aqEPDe5Wu8
WURl07tyLYXx8FlAQoQHJ05+upB0j5tVJXNMzI0nrsVpLGCwTcTZriviUMu/ti9dxY6PTl0jX8r+
PpLJhS9SlNytO4qPlZg5VbL8wGzTg4+8T0lNlYYjIzKpTohKyL1M3gwiPAXNJVoT3I8+glzuevSM
lXxXUfTjiuzYFM5QEGWy3a3bGfZWPFterI1+K7RufX2YKVQ0ci6tPoSQtEWTEkVUeKKbLYcrCUx5
HFyRnA7jrtQPlhDR9iO+fZiQkZCkTnCdxmKIXZx90OyRE48GYVmxLJNCs+9cdVbIVV+dlCPfEAlf
rkwiyHWkQ4Sz6/4o4rVySvQ+JHJOh/4Kiy6/XqblPGitM3Uf8vXuqlTOMJXYnMmPZvzR0c+aEZW+
cMDwhGFd4prahIMPpGV5P/RgSJFXWT8Ecrp1kG6pMci0pyNJ3xYZNDFhtHa0lIzQdNkXxyGU6ydN
eUtrzVmIT07QoEboj6e68hmDOIQP+wYN8MytOaAoTy3t0nEVZN3PznwbVIaU4uKWM35qmrABYHd7
KIf/WMQM6m/L9PdlbIHtYlFGSClUqe/TA8Il5EaLtewBhw3/ZXHkbdmH+XUDwMd86zratNfZZpVc
Tbyre5KqbR3zPTF/iYaLoW/6D6IH45Dg9Gh+MrDgGvYFkGU2uNqjNu4m+SkWMOeHdx7MKXZdn2IB
KAcWa51u1tfFTlFc8WGyo/lhah/M+qKWwaw6ohNfBkfFGFfZiMTfVn4p+xwYUMj1t066H1O73YPx
rblDeLhjVZ4SOWJ6N2l3cfZzFF2LmwCk9ytJPO2j6j7m6rW6bi0aYkYwpac60j6/umvhCArSZ9m9
dgfTcK0PNRArimpHzUi9Pwl7xV7u1cLjNxnUDHaZvMtlUMlbsSP1fNsKB6CK2/iXbspyK4b2i6e0
J7HusVs4xTIR3aCfyDozsulUV0XaqXwUl6G10zzUDWfo7qTyxJ+HXRoXpOzIBD6eVjKQN0ltNyWC
nMq+O5WwpCtbsQ7N1ohZyMwMg+VTMB+Wz9TusOQ7CMaGqeZqBZceQX037K1HOSCkWXuKjq3hzbOf
67XzQwtj3WkcI4zONSz1oKeJXu/MdbM+lc/4vaG+2dQvMpJJqDKnYfH6/HzVPSN5qMnQZo9NhHpX
9ugPX+v1jZxMcXYlgCpM7S40E0ZkC4BZims9khbXMAOtHOGjOdapN26GlGvXbROiXR19K51SARbA
JlNtxKVLQEFc4QIzezGux9tmwWuY2PqqvUAiXsGVtpV4sDpKT/stWrxUeeoEh5Rl1V9fQIjM8tGw
aVfs7BOyneayaJM+FBfPqoD9XfNr0Gxdel2mt+ypwAfqTkZ2uUvJ1CSV2CbYvoadvJ56mr8o3xZ5
GL2Ng1OT2hxezYe4INvcBTDMgrax1Z1wZ6E+P/Stm2ahGtTdhpM1/apEu3zR19v/Wc2QqfZ8VIPR
nS79GIwKfnQoR3bU3VFoLBkKKzsyjmt2JHGx3rOg++isIV0vQmjIpWwbqtfhrdL96Cu7bDZkWLO0
KtCBsOI85st9iPr9xACTiG1e/uCN46GqNtJm7bbXgy45g40eJ5Dc9idsxJc8f9QpBWE9m77+UKmb
Mna0Rwgfs2Uzy9IC87wu/mI4fEHNAYLth82gwo21r8rXED0OGdQtvxk/uzKcjSCbnovyaDwKHI0Y
oK72rDlG71xk49i/1BoZ6zpHR3TM1mMZMQTHnnA9FJcyZaQd6ufuxxo/IjPDf1Cb/fVD737oozto
ZKVlLjyKMhjwOBBAIi5gbNXgQ5t2dvLiJWrM1pkcs/5pdKEGQEqXZBDfgsDLNapTLBxZ/FHA86Qw
MKUNi0h24tTRWcud18o/C4z5liO2qezfxXomjB0nMF4G9qR2mwAv5v5sbkS8IUyni7xats0thely
pASHh6+TkH2Lo+uuDN3eeokSEanApjr3pt2CasiH9epPV7crPhX5s9cemobufGv03orqtGMxowcm
KLTYGvltoz4QEu1NVk0GOyi/BnezDLInfoArdaEQQ1jbAwkkT3ogYW+nuKttmvua7NLObp+w6T+o
S5hpcL3ww3Ah5f9I37UWjy67IlEhTL1gtaHYFxbmGp7QPSb986xkntW5Svt0o323+wXHjPZScvJY
y7NxdTjrWZJrZqvH6DN54nDfRpvY8MyfV2EHaqCFRSCUbstwh5RTyA/XPd1j/QiO2GQ7SXszKWnI
2hYAUvIPgSPMy0ZYmbGtJSUDuDtV2ik9ncnTat5X2bH4TE6xPUENUVBViua+Xz8iqBJC+5zqz0tD
f+bHtt/kxxGT2mpTxRi224UM2cKrdCLheWUYjW6iVnT1HLC8cBC/NDxA8aEgiFzNP4ZDE5TYH6/l
4kTp45x6+nKWXPLVM0T3ox1VVqgIzo0+O/ZPFWctY6By8lUGMPDHbUs6xkjavtguRQh/p1vOS3Mn
C2yUHrxFaZzoWlJrxv5o/SiX3Si8C+YmMR5M7QaWjG6a3A/L+7B6oE+D4CV57XQq+xp64upP5ogv
6BzG8uyIdDIsEiUOEuG9VL/6AfcUDJVqIlwmVkcKeUeduAiPkuLM3QscXOeaqpRRppulD1BkJhlr
cqxoRrvlJ5ndvjIU0r9yNxaeC/tGnY2eV3fKcdh9K7ofmLBI0v5KsZM4QkfJ1rhags7dKbsQN/i1
n0gXPrGHK/l+jB+uqQ0V5sRdKjs3LhVRVAmsrX2ietQKZv0pCL6GEaOo2SWa+QKGUSy/WvR0egbV
/RW4WZscxXwnwHhabTkLFblwx87A2xdXBpTZ2Fo5srCfWn7o2yPKkpRUzfvZ54/RBXTiNe61ltNM
gz1kxItr9lhyU8qFox9MeQwL4iOy2J/Fi/nWGyFaDnnYdNy31jHlYGvFrwSLToZ7/Vek+FkKz+io
1pGbwfx5aiIMlSkidu28y26rmAiCzVA7SXTIE6cJGwUvZR+Z1Ny419gzRS+zaDxn9UNqvRouMss+
lcBzTpkZiA0HyYWwHQpFzlW53U/Cfv0wzLMwP8ZQUpv1BAk/pkvXIQI9zbiSbHhWvmUX4zmLTnpy
iGsKnd7bWS8dsAXHvge7XNUfM91rVs9qsEVOXKs+cS3WVFxvcOocPd1QsejVUfLzhrb5PI627Kme
JDjzRrCj4PrUiQfDCtRLT/QRUKSyx2xtdbtjj48Mneihxcpz3i7TUyH5Cul8jZ3uLF9/FwHHGifj
t9YhzlftU70pNa9ojmwjs3DNbRQ7yHHy+mdSOLOa2o1K5OVAet9eBGeRZfwB/cR8FyRycgP9HH0O
TYB16EYUvC571HNqAftGUt7T3njlncxidcvS4QrsLpJJrDIxLd4shHlCCplTiNyaqh37TQh2s57M
e1b+ovszQQkElr3QijYB1DdsFLpLFBiTD1OAfTPCyglbxeOPrWMveRpld3LWx+vkYQUToRaxh+mO
YDn9oGr2sNIJh7Ovn6k5pHOWkJUcTPdImDhbut3YuH1HKul7sSuzo5mccgPem8vrK9sQLKbjMvvg
XK68AfsemIcO9eWJM399jEpXcKXHKNu21GK2lgbzxEF+hjEmNWFRBfLVbTqno+jL0JFuiV2TZ0/b
X2u7OxYPixgmwvZ65beNVz/pt8BiJQoTOO9TSY13u6/5/VeSy4kDr3cGK5VOdS/jzB89LO1j1wRp
6ysfFf3S1W/WTU5pu7g6+UZh0+/EH+34OonbRt8W5mNlOlpEg3ZSj/GzxWFUuXxbgqRNnhxlZKb8
5ABIovMYHfoomCYXj2/eVyKEShZI5YOUuYarDffF6BvmBdwFEzELF5UNAMiwbIhGEU5q62PXU3dh
dldpfsEV+tId13bbHHvZVg0nCTTBRt9jCAwPn6+aZWtPaUV/SdlkGxsOrmu0FaZnRdpr3WtcBENc
20rr5fAwxYA3wzIprxxgP8f6PFxfhOpQU3+WwIW+TMMhH5T6LRlZYTY7nHFEMjlAiPpRlEMIJf3k
6F6ns1jgXeidnaubNXfNY537uvg+g4IGfED1PIWCsU+WLdYjnA8dAktcy/lvAMBvOj/pBPPMMcMs
NIZ7oz1Zyd5wS8fiILbb5Wha0FGJSvmZJweoh/yU/jQPNriHsKtAVh4KUPvNwgZ0VkrJyU7LzWA8
Du1uJhOa3LrHK53A9VUvNq31JQlBLHkQV8XWMSSONDvvv7AmGfo7tQxX48JfqbM7qTslfVCi4Fte
TG9g5WSlw781Gl7sVs8EKKIOEmq2m9uywPR5XxYPhvxolH6nD06htK7ZPC7VM25nJSGeY9jslsRO
1z12GxJUCltQPBVD6ae58XOX54MlqzEjjlHQcL/H7AiXmTFGKVShQjhooWF6yquY3dcHNWSaMnyY
PlPw524/ucCjuSNUPkt7Eh1KFkP0J6dZKcDO6+OUcH26UbunolxfqNfyd8bU5rbz1pd24R9EYJfY
9bafXV11ys9b9fTMwOuZ/ut4E5RJntB6zE/m+s0KRUITXCFjz1qPpbFRHW5esmR8RlRzFBSTu3jN
fXqP0pA73Uj94qDs54FSxkurnVp6lleeZlelhHOEZ4BNyVmfzHLXlJ685W7nb1TNz+geBdqZ5LLZ
I+9Uae+YATjmc3uQzhyi2jn1y3PPKxj8waFLkkQ3Yp0trnTilWMAulzS3TR7IuD1NnpZ/MqN3cZy
+z2l+X2ubVl2hVt4ZeLWy3HuD7QXA87ZsRcLHiLMWHmTF47eE/XB9X35wh44jh4NtARuic2xdYij
oyLffgR3ERyACB9x81GBxFmT+xGCR3ViaXOoz1cniz3lDki+27q7sT4s9M7CXSZgyov9fBq20zZl
OTTBLO8EeSeSQ/RcpE98oWbaS6qXphuwM/qJJN9pg5unaDwvXGcGcHbm4tClGIzd9xw9pGHB2BgV
G6ZKg3UC+4A/2Hidxg/FuPxUOOglHMAeWiHsip+Z/Kxr25YWXGJZKT8z9NrpPDs10EQURtpWBV/G
634WHpTm5kjn6xV0HLtpnucsYBB4ZTL6w/S0u/V1UjYzk/AJhAb38de6Oo+46N4o4uhyJb+IIDn/
GDM3OqaPKo1VbC8NXYR6KLMgVk9Lxw/kn4ktCCABL7DM3FXgqiQFac7susZ86Gpr8qMwvHbVlnJJ
F89cHQwAVTVYR09S3Y6euemQy6Z3dUFCkd89L+FX/wnQZG3woy039bwtqjDvdz1kOp2GErW6XTyK
NRkodh8/pRFFyabDam2TnAWWAQ/0WSsdIKjclZ+bEdhrY/WYCTrNF6ZHglMJe5EWwivpL4EN/DYN
erfvHZoyDuc1NIeHaRsxN6Op1i0PMkg1eGlH9+5TlYz1jVNt8+9zvWUBOhEojL7O4nsuVvwbnN4v
35hg+uZD2bsIcvWCAtaW0tJetrtiCa9AhpN/c9UNLMXNJJdMeS11h6UNFLbCHH2NBKKbkKQ8Wdmk
ceYr8uOcHdUjj4eaojL9ofbajCxTxN3xzyi/F4evXCMexR34e5JTOkVxKNMPQ3Un/SC3W5XQwh1N
87mPt0NvtyOnApA0rO/NPVeeAs9FdLQsWH5MZajEmV1lJ35wzasnZ/OcoN+4EwEFTA735I6s34h/
2jbWF2PEGGDbDodrIBmc76+C+aXR67WnRuNmOVvZ7VlxjPOsIiwiKrfbKRtgkBEo88SdIlYuV5LS
O3m2YeNL2Y9YhP3jF7uou0uUh6aGpcFb6uJXIXq4F8YNK6Ub7gizxnq83JUcK5G0XRZY9CFOBY2N
OOLWN4y9p3BlYWFc7aSXBVkhde8lns/q4sXviuiXe+1FM0NlfhQddCn9RIF4lBKvulCwx9AorVO3
ECFxEdqNwYVut+qDGh8Keie77Dy9vlytMyTMBOE03H2MuUAprqG+OvWdWD0yy8akTYsDCQUyxS82
bKDMQndQmZQ+GEQ7gFi4IzHG1yRozSCVt5Nxw/GIHujUV+iAOn4X8n0kBRHAiE81CqnIImM5uj1P
tXjmj5/95mhpnjYEuNJLdzztXgjxNS2HA7d7/G5ClKYDQeRRP9FKit78oqLuBsLR/Eod7QYIwW9P
chxOAaDM/AynHHXrDQSCHPux0v8kG/5ZiZgxK6ANHMa3/B0UdLeKn5HH7ZM+itg2c6t55OraV78K
2lBmjgkvbXKl0a75S4zJWleHDsfZaLccOXbzkIJRSsBZ1o6EM8llRBktJ7XhZQrPqxGulp3sr3kw
LXt+jrRhptzb4yMdVlGD0sYAn/G9qu1m2a2BEgYneW2NMDd2rf7TpFq6AObSG5U0xQR7cPDQeAY/
r2+57EhncceHi25Jc3ku7lN7hmttRxpcVOfW6q9b3meieWAksr4TErcHwJofohv2WFyox4W+cVto
NOrPa8l88p21sfoysySKe5K9+PGOWhA04lov8wY0/wDo+cEDRafcHKgKyiSg6C6qL+2jf+HipdOk
GWGNFDP3Ww3SWJ1yHoP8qQD+IjHuXoBXovHcrGHCpjWDEUPj8R1QZQHOta7+7E/FV5Yyo6zaB1V4
AfMoVleM6LIvKRAitgdMAobrYx2xNkL9K2mepupIKSmbxznbD9O+n325ukvSB1CTHnCNCqc/EdPC
jVGvgSgzWXGb0bkyXvSyT1O7T/uH6ev6ihhptHyWmH5/S8q4bXelZEDaPsoPmrRLfwAVA1kZGHsf
01023eWh23nRZ5Z52UEAQCSzZLp9u5sFSB5eNd51zfF7zjbMW0GPygIly6eSPvSFn4cEZN9DLcoB
y88F5fiuYK63K5wa04TRy2j32jddgASWHov0zsJ64MwsirIV971hNy33sxjxnDnRT7PxZjWQsIIa
UwrV0+6Tfp9upMYvml2XbmvhR9k/aTEoYigozLm2bBMg6YjuWLgZWq92NTsGUqnH/vp6FV3wM5mz
oTYgnC6X+Bp0cPpEz5DuJkYFt/782WjdljMvQzazL0qvHYN20yXOuBHfG4TzN95/qNI3QBFvn8BI
kx5XJ1v9mt4bu8IswO5/4pAc9mzLKGBKTDd2MQqnuDQk1I5O1DzIjjXt6KuQT7/F23gnb2/tNPMk
/ct8X2UPAKgoXaPz+N9WtEkOBr/jFHVAOjG/XxVOryZ18iNoX6lvpLD5HMOW/QDLQPHH9SHPvIYg
dp0hU2Fthg2hh0+R3TxVgIC1+ivQBTzININcuNq4XkBdRmmkLE5LulHDjPGcrJyeiQg+uJeOeAnD
9alV9gHu6Zq/lO+Lcoyti8k8cc7v6eEXah3dA5TXFVdHTuRWKRDipsebwwBC/dFwO8sJEwfuGjog
ibsw5oiG4a+bDRudXvx6MF9F0Jr4Net2osD1BnjN4CvQRmgJwpeOe8VV6l2JWcUYubeovv563xY8
9Ry2Uv1+xauXWQUAyq1Ihza1utccACPPPTO/SN1zLL8UHuWseeHwUBd7nB85sXvdS/nlj2MoHJkQ
npUdG8MMO9xarlhnBIPpZY8NnKVwOM/PUYUb7ymxAguEHEf8XN4wX5OTsOLffZg3eRWI8WnAm6Pa
DIE1HfXmUq+PvHvJ+EyXUNbcubSN3dXXt8IJ7C+aQ6EH9juq2cdKUS76Knq05KVj9ppj/v8B3oYl
rJM6ZeorxyvOtFhRfBo7gEGUmskdaVasAPhXtp5e1pAoJZM4GvxoG3sWsVN0GhWOxg/IZpMf6Q4E
/ibdasQBoWrT6i22o1e3FVxNx/nRTvBgK/dLtRcWSh64mK75M0ZWvEy20h3HXRVsCPZukrAbn8zu
lKX+NAX6xpLOkr7tDA8jZbO24wPulZP6LJ6gTiQ/BGDku+hnfkZEoBRYLl9qw6695HV16b7Ln/DS
ngQ9aOMj4wzBlWHXG3t19AaJua+Ls5XqRaUdb9aHOFh/GDWvc6fSgnGWED+4SSCF5geDSs141bzn
XKHAcyeBMxHx5MKK775MeqlH5c06MBwxok2Tu5Y37+JtdLeGnWrLPKHsVAW6aveyl0HOsUcbX27R
Xmo7gItKh3Ai1Mf0c1A3D3j5uRjcRDsoD8ahmf2ZKa+JMfKpeSk1m3Fc5I47oLvYVVI/eq1DLeJI
4MJej0SnjRJ1tTs/9CEl2WiXr+D6cuUPs8tiijCVz+/5ndAcnq7MnIDHHEvZ8DiWV3nwxFNLCsU1
6CWaPX7qNWMORjKjMwHABekcxPlGvDQPVU0qItSAbf5WcGU+WA9F2hPB5dT9XTy+dpTynZMrz+rT
B8oW+n2m0/f1j5T4CTf14u06YnFvVytkBrc7WAa1tIPzKTLU5jHyjWgvP6qxO700UgJo6teYT702
jp1v07eZhnBrPrV4REXedZf1mH5AvyEU/AbeHhSDlpRMWHrfk8n52DKMsOt0M1DjHtNpU5Zhfl6Z
3GubKhh5lpMNL0nHoTtjMUIULnHTETOv6l1YjWuQHFkLK7GpZvST+TvLA2D5/3F0Xk3OWkkY/kVU
kcMtGeU44buhJgmEiCLz6/3ItWXXrj32agSnT/ebuu5veQWpse7vh748xa07VMjBzck2PytCdiXP
ONXfBfhzm+1KPI+0eMbrAJX6amgh/tuNtkvdEziyUK4s/aL/At9D05L/bK3b4V1tItsSPR0SkAyh
Zlu3ttL4M/G6c/k5lTvcVHbDZC5fDNbgAb/+qmhNnJL3dzeC+TCuQmOEasQpAxAui0haPpvEhTOQ
ijWbeiTtqBUhRTWBuphOBkdmod+bEVWAmorrBmEMKiYkEOyhm2iyrtWwH08PaS+cu/tVUz2WcUgf
o+fXB3gLgSH6r+r28mFwTtVPWQQwQLnyr4OkLCK9v1jFzsIqCq6ZBM1nfWVYeAHSP0LmJh9NjK0U
jsRnCWAS8aEw9lJfeoF9u04c/2t+TIV9l6qXGWuJ3aW/eWfrpSOdJHH16IOqPy5KpHmMwW3KqwqZ
EcSK3QDS5Z58VqiI4wMxGgwpuq3Eky+5GoxJOFdHM/967aOoEIi8uGgKLpNPqW3vQYuuPLP5YcWb
n2FXO5ppv2pl7KWzLb5V6Hn4ScnJbsykzCEp9Z0PMCtO80NLyBcNWa5JWO0hW6D2n/DLKpZlCBPW
ySyO1vz1RGgMtm78WMfXf6YGdO5cbAydFKqrUh0aKygKv1GpuIhXKygHuE1vl4axFaXsCc4GT767
T/mjkp0WTEEJUMUSP5TaTH8IUBiZDrrsVkQIYXBD1FN+1Hzcvantb/xzqJFK2pErfKOvl7a5UA49
4qaSbZX905Tj+BK4nWPtRMRNt0tZkCZRsRTvSXB8HCQOcdGr6Z81bouzyj7mveg+T0URO3qzIvJJ
WdVAKS9d+24qyUJ7BMoDhX3YH4y3HLgwth+H7hGRDvpULo3Odwacr5Q8/Qxi5/2OVQv5AvDQ9i4e
CCSZqWWKYvIlrKebWn+KhHGU62po7Fk6sNcgEzw0Q/pPb9lPzzo+Fw+Zi7F6yG+ivHnmK6IDPydl
VWrHBDU0kJpLWULusOtHdE0cJ7mJ9Ho7fsg5aL8vEF2A8k5ypfJXtqJp+NJH37hJyXaiI1D9gq0h
GhIOhCXBcyRddX5wc5IfU6PUIT4byjb+yp4/Ktf3DELFWlsJo5/35PKkSzT+KjLaJLsaVs88FMWD
QFQwZwBrzE8FTSXOJXAOQrRcCtrxPdU+OroEV5BU3lAN2o3A5SqstbW4V0eq1GhtxYcvzNvpcRvv
G+HaKGgFQumfDEZxM8PROsKvYMoDJFkOuVyBcQ8sxjhJXMRf1mL6GrBODSOmazg/tBQE1S7fq9Hh
ED7EzB2oDEh4en/g7jVLX9c3xuwuYv6qGfp9zZnJ343+bZGASBsK3srq/Vz+6h+5rZCVKLBrN3fu
2fpP5kYkSpLa1ro67/+IQMV82qaGqIC7faTBoE2Dm8/WOjFYyWcv3NiN5DwRO83Zuh+Yj6sw/7/x
ED+5kz4E56F9d4h1d6wr3RqfeuUlxRZn/onNZqt82PAaPrpzihpRw8KvlsdhPgLojvcMAZe7WhL/
SYqLcI4pw4XPDMtqJPkStytF2MR3j7aRBjR+tY/USEidW255w9FYjZ/W1xN05GEPtZN9WezIYNGP
l+V8Q3YtfsVDxFL23O+WDR1KdN/q0876Ksef9/cqGpn5v5JDUThJ6g2A+nfiwF2jDFmnPoX6oXlp
q9Y4oJqXj99R660GwpFcRekwNL5WencS3neqPw7242fkTmk2KSJPEikeUUtvuO3UDykLq95Z6GXQ
3tw0UNPqAKY1dXsLKdk2n87qtFfjjdaHxuMbQL55vmerpLgoI8qMa2X8U+mRE0e++y/Kg5L4vozH
ITuwcFgFgVF3Y5iSjbCVWGCu7gmNL6fVk8rcOc9EtdET5fcvJvBq9rTiE2EzS1x5sR40OUGkhEpp
9ztzZUI/3WTaw3v79vycLJ/cI+ED9ZE47eV4g/dqVkKZQHo02c1uQN3cOYLhKfPHIBGNBEJX7Ops
nU7c9UzxoAldMBj8Lmuj91BDGIPHrm21fxulq9ZtH0Dr0SDrtqL+Jg8V2Z2d5H/oTiYhyKedMflP
3se4P8B/gHOgovNiTjtQEpgnWOLzKsj+nY41XyVO8y0BSXiT3wLIUpwcqHozBCHop1NiXubUh6it
+dukn5ChD8ck3vfCxOnwxNpT/iwVm4RNRDLtJLoOp/WqUKv8evS6Iw4nKj/KalQZ+ZuRRIjxlCvv
H+PMn3EwftX7BbHFkya+tJ+Q8n57kV1dpPwgIsR6tmHFKrvYzc5uYdDr9bKVLUSml0U70IRwMxAi
rvlP8iniA01mVkbmHEziNxpzujqdPfUjF4nbPnadaAvdTXkcn2T8SfTQ2xkyd47S0VVbT6A3t+vy
qkVQYdlI7fiXQkyVnkD4frU3cmob7qOOUlAfOhQ6rVuh/b7bpstT3Ji0YJ1NjJu8qiI182crQDsX
b1s6QhhyFrHBibJUAC7jWu9UdoXtaHLp/UGG4CD7ZgXQS4lPhNX402Uva8XDfOvrq3woac6Rs0p8
6tHOF1c/xKX/AKZOdG8czuOwtpR/4mfZ75orFZwb+KXxmNNAR3afwZ0Wu5HCTmepuG2QPYPiOrVr
E9KWt5X/fR7adfHH+8qYAupjeQT4xc0/VTlb7OvQ2S+VzZtJZhuqnX73GySwXeFKs1Po32wdUav2
VTFoNlsnXVGKVIt0kUMP33wjVBHhITfBBdYPZI+5R8LPEnKzyO608LZd2G4LJ3Jpq2ufHohXvAfG
VQMea2iOwdLYbzW9t2x62TXvnMzkDCgM8jHc4nCAxU/C9PaArwa13T095bbUQQI0nK01cBsw1IPg
YIKbEYc6GahRW4GguQnSVg9g6Jn/yMXWZB1L4zEqBPq61wJ0duRrPjXsQQEzdr4dxkudrErJz7qA
6ztm7Yryxq5m9Gmtc+2dnN2x7ricCtmpYtciCjPeFcnamBCuosNym08L7Qbxb/Dklbvs9HNNaf80
n6HSsjnlWiw743GeE9hNRLT4iQnhaJm15wcYwVknhZOmhbhL3WHm4NFavSNNqAypnpDlh3kO6PVl
zck5FSt99HK2Bs6JbeAzuilrJdS/0pTZjO6+d4TMb3nXWCHhDP5wd2eGuX7HcuOhwtfpq7VfJft6
Xtd9AM2woGJUvFcoyi/yOVYQ5l1Yo0tQvXkFldPnLuQsg3R+3k/vTGc125YGRCXTJhmjmFu3d9vu
nzX4+a0TQxlAdfYlelC2d9wvdL/aDjkMSHxht1vjsTcQE2f5vhAdZT5LJe4uEDhuca/8ZMXyrKwT
bVcWR/4PkeFphfNaDMJNKCyuRTVW/AcjUC3+6eV5Fs6meZj19yIn1Iz7hpQX7ouwrv4JyuYxX+MY
m0LrC/UWSW0Kabk1R4Z2987ia/FV+CRoyeEr1tZjexqMsBxYA+JWSqClLhiwxEbdLlCFDfJA/aW9
DyQavvHxkoc95T8EDcgZJvGMnIk7AwHXeB5GRDQv09j70kYJqLhh8wDQMbnDh1mBrHnKHtOBAuNv
CH6m/7DzAX29vm2+dXXbVO6Q0Ck589ez3UM76FcRy9AGxz239OH1L3AEP/nO4PaROf6W0X09bbbR
pWCQCYY1QJfElxDFaFrUyP+XRXkUH2dn8qWP3qvEAIXTMQtYGgmJabuWbMefSWB5uV8uGPTCZpuX
9n21hPOwF56EqJL1d0Q12is+JzRv3AcBnspq0oiW3j6BzY7cl7myaVpfllcsCMZJweYf3PwUeZ3i
3iCwRQEZImPqyd2bt6JTHMHFvRldvis3vyIA0/NSJMf7SeM6wUQLgJupm4Y4E4iDZt8brnjTkDaS
GtW8lUlQPyOtuuQIVfieRertsBFJckKRAL1c/lrK33gbWk9GjoSg78UGKDSbsFoRDCmqSvPGGw5W
Kd9MHum4ziJ2k6oL+5bR1L+X4xnU+nmHXcj9QmK7N+tq4uiBim9x0joqVop1xIFjizLa2IcLtGV+
Dmu6LS4GaT3/odHWZE+SPXBXAKf784UGPWu3QxeaBXr8K8XsZtw/30lbmqk+OdFtx9Qf3jnz9Qwy
OXqKHmiAg2m/nlLUOPHAql+RS0Nwn2cgKk3FLgik5D7XZkRDW2Se7pYdOpzHh6CBA6+ZJ7V2LaAl
AJNkunYp8j227+k264pDytiyzqqocBpMxRwsrmjpQpRcfq6SKI6mUAMS6JAHAmV1cJ1l6xTbux3J
td8buxYSO1Qqt+79hEP7AFlKEFmoEPgDVG5XB9IcofxQnNi4Wq/VieM7079ZbzfCv+a1tI2sXk+m
xOrV5R61LzXdBu95wsCqrKSAUqCTRfRXZ2GbeEW8UnJXB3XXkKjsR8aGUAuSi7SEMePn87GaU9V+
3panPzGCFNaeWgERGMbIG8TW6yBfN8IWafK2Lfdj/HDTB8lnF5JJmgVSa4nUJAdHJeO5idjKxT81
bx8Cwz+k729bOmZ+SiRWFny2mUdMnC39DzI9+MreTejSa6f5+oaZQ4x61xRd6S2r1rIR5cs2lwc7
n1lRw+k/ssod//yV216CQqpYI2aXEEya/9i8Uz7ZVIOILwFdazf5WwHHExPAFdXVT22e01sSFPHd
lhZGfsEG2LYIlQzpto3p9VNP9AfeIl106YZ8wgiYlJ5J5co6/DI0mNbHPmldmErTiWW3FcrdhfXc
uhTGG4AcVNokCD6Q3CgR4faeaOYeGMiYS9dFj3EXvcBzy6bH4Bto89KtE5RvPGlz5PkJvx2Qm3Mf
whzNW5cdkQiDBSUletqntrW+6tkR9+8PGAB5pQFudFkUG99S9avzG6t6jPoBU81mBviTUDQmiOkB
4Pi8snQuBK6tmM58JyunOLnqCxoEeiYTPRUgMqBtmgn+0P++AK2+3MhCZKZvGbGf8aaNi1DZjbjj
px/5/gYYa3n7aIQJkZLZyQDPFR1rgMR9mvjASCm3olPsFpZsb+A5NU/2LtnevLvKGgWyK76xypUX
C2DMQbOkO3MfTRvrY9gAW6cOSvh+QT/Kc3OBQ5MVXVjpMzSsCYYAE1lZP0u1l/TTfcdZwdgoOumP
YBz7bXWa9vlEqeBuZ1ymc7XvHjNHB/Te4wLwUyAux5XNd8glYKpD3ro1IqHD/WFnfhHKuTfP/7S9
uiX0Xvdc+Nf6Im5zF4Qx3S+2tIEFKBYsx0EL+YZWGqFiZFz59mldtSIqqgtOauTgkRBVEGY5Syc1
Es/5Knd6JFL1XugYMunatZo94FmL5uIXerQ+yK/NSg5yudLh0YnacZnXiYDAbJN9PJJI+y66N6lf
maYjOuJqnvZcGdgWLhqYsOAUiQ1EmIq3eN7GWIOCUnOzcsOkIXxyi4wLl084enpQGesaQc2AvlG3
xxtyl6Tw0AeKrEoKEj4rryYyjr9h/xC3pAMyrKlX9m3kTvvciCsEbrrqZ8SmfxTJagr/1T7rZOI/
KPk1EA6aX3LMSX5cQgmkGpSfsUh0qp0+kyI7RcqAOiGQzpybArHs4XLHpUPYOpRVovnTD1IMoGdS
b/gXCbjkwuKNOFIS6D4RlAPKvv5GFtsx91oekabdrUQ8lMeW9p34BtnaJfWf9ooNRoBs1jvZNG3I
4UsygyAYO4gKjalQG3/Zg0a4dqAe2Z09mWGaBEiLROr3EpG7oz93d6FwejnIVbBshDBl8BT81xwY
KeIOVg6pRslzXsG8o0hX77qNCHPDLrQn30y978UQd2B1G/xs8U3h3Ui/alJDMv7IOWwT6QRYgEFh
WC9vXd1Eou9FENZuYJMzgN1/91P7/FGwX931NYglWX7a+qGIcIKY+FWvSV6bJ0sAug9xdJcaqmXZ
tbcOKdR3NfwNaIX54aT82/YSK9FPHKq2+650aG7rnE/rFDbVXCdyoIqR6MDkRggjJcse8OZQL4VN
7R4RQTkubO3gfnSb6oRSxc4vwj67LP6+sf+5yRvf5Kazd2LUhe92DNmdulDHDgybo2/QfZv86mwc
hXBw8Z4kMgpa2eVUDge9d3sc+6wjRA6Ufjyx8wFUlmf8L9oWRhkuZEzfBYQ8s1A7TwmaqjqyWXN6
e3kLDYB1R6Wo0D/Oy6Esb7K1yjS//XkM7/P+yV13Dx6Yrcoop57eQ+G6AJx3ASXNep770eFCzxaM
GoI7WS70rjUT2b6KM29p1w9k6MYml2nRpa9F8vTsp/1Tk0jRAvD0V9shBNJS0dEH2XdKpWNdx+xV
2o8I3ltzRaczrvO3AiqdQr3wZtb8hfY0d0EsMdGDNxrBYh1aCRnb01+mf6p0k4I7HLHQhhO2IL0J
61FGMbIht6hHcaRxAbXpw78PF2V2H8JvO62weKcMmKjWXiRnSk/UrauU5x6AJ+oYj56ffJEqhMn9
0Im0gb1vbRf9I5eDNmXKHmKwDfdTvquuuEArQ1PrV4WdgBFXVk2f4kvrrL+11UZVccAGzzqiseeY
gq4rjPx2XnIS2Tvnj48D/ol8CBBMKG3UEPia/hsBstLVHfVj5cauhJb1NBZg/AW4KN7biaXrXjYG
UnIguSpZl62bJt9SbsJFHGvTwDiTb18pPZ7imhQu6m+P9sWs3qTmaDyg/PlDAi7FiYDPBVWECCSq
aL+tjBaY98IwrnIephb6Oaxt2GcUZAPvCJyrl29hU72JABZKn25eTTXstfwqK9pPsvARKcSF16Dh
5mc19BUcdBThMcSSknxNFlz9vDeMqOHRZoOybhF4PZiYlHPdRCjoRdGDNELaaJp3ZsQeqysRyhqx
mK09I2k2TXltgN0W53pAKXWV2cXHoEdv9zUBnqQ1ShLkAQR8qD8YHYQPSbgSvl/yrQuXzPonTwTh
HPj++kV2TGX1KNaJuJIg9Gsoo278MBH11/KuRrc20Xg5iAMG0HnuOhO/A+VuSL2F3lHb59Jbe3vs
ygiB63NfZmiGPNZCD2cso9q4Q27z8uyJ/0sb4s+Y6R0lWrdHjbMqUgDYdV7+doaPRSdGnr8oYasd
hMeWwAVYafvBuDAj5u0+LQiBzSPj99reP1FcjE1o2mMk8/25aagdrWubf00zwgffqNYxm/ukz+yL
idCmNd7VDaPwPsd2skqsQBiu+FtlurbVY1oXl3K8Zjw1tFQSl2BWuC/OYRLg5KJ7thkQSqUjYp7E
s8pDCRYkI8IAxub8vBgyTMSPb7H3egZOx9jS7sqH+ludgufimli7/4pmcvq/Dro/o42i488Hnwuy
z08PFSxrpeLnOHVE0FxExalUxCfPrfzRoud5xaLAYVhBk7oG+oAXrY8H4Hekv0wopkWgpkAuDioI
VWJz/EpC/UPvLv50xL6yqdlp4tWMVq0MUwzZfKQ1e9NJGUgQ9IMsbrr+92n4YM7VZrg9ZPQc39mu
34CQGQKL0HR8iL4OIDDjDG4DuIO9Vp7k7/Z3ASwAl7O/+meYFkHlxKzNcQZSfZ0voEfgz6iOz8vj
HWKuiffpbkqR6LnSP7FxyVcqplVdreQIsc+1JpKXp8T68nrX9ysQQlVYSSNTLnLq5piKUdtGElto
s1PaJP5jkZlobFVxXkE5t/mBY0KnHnd3b8N1n6EpQJC+gI9qH0/9fo7Vwl0qnGAqIrhk5KyfjabY
K20X3Ofm+DAJlNhATkvNBDT5I5Vhjfi0oKFQlK/pySv6nbeksn6ytMX8K8K+8yVMfCspTIFf0n2m
RtO6oa5QxYIpHNaYNa8Cg7nSBJigU/NTO+k6VCCsveExkFnu3vwtv8Gb2M7UvWNyQcsLX9LV3hJj
OoOARTzSPS7tVbh/in9ZG+T7XnfkZEU0H0yjtLb633g4ghXojoFK9JaYQftRPXCFxajeotkIxRg5
4FUR0a3b1olvgyMDZ+Ys/3AUsmkmhNKTKkC773v3MePmOvCU4JDS1md6QqzTrZTj5CyN4hVod2bl
pGSSU3wQ3eYuVh4UiqMdszdNI6z237zPyvDZBDpRwvTLC8rARQe04Y0lQ8mMhuJWF/H/E2W+7O/s
YHbrxrG27aaLCXvhtuSiSxndqLlucVGfUdwFTbnvPAj/1Etkl/0l/M1XS49SPeaj65dSDTr9qCK4
0jmsJ97vUbD5c8uD2wkKJNNVgCbnoIHTvR7p6xpkXsDoriDp72hUdTiPAQFxKS2rHqUqaICJLqfE
Jvk2wy4x1mPOExijWJ7wdIX2xmYzYyEcYxbR8PtLu8tU2SnNXdE7o7wps1An446TpUTFtBOwO5hC
7giqHr5UCWNQhk0fKv+IAyE2jkm4l99qpkYmXMptf7XkHgDiL5cuAu95xswxZjsRWVK1MqM8/+iE
NYKKOfteqlfRIAkDHy4wn3KNjU2S/egHFE1k3irgPujv7pd7zlfigv5aHlQZU+V2kffK3XIkE0Nq
qM0eC+UhN5+P8BGvWOxuICiRq39Z5ZpC8HdK5g+GbSP7MNpDDhVvD0gZXBV1N+vMW8Iojh20iYPe
osHINJ47JOiJClqAzAbWrm9Hfob2ByL3OKLKKblHcYTZ1Z+KNBiFMqJYSm3zni3fdEx8xHtAO1V0
pHAV0XLfTyGqlk/lcRHLTa5GbLQWLSZLp9J21GERMwgQoK3bztOTdqbbofNks7kemua+b1z5MKo7
Cl4mXpPBu2/r/lA4ouYIzmmGjqNU8B0bdkPZ7TXS3YCvd+n7XLCy1k7fJuv9BRdEyZZDd9/g/Pkx
XTyQycpHxcG89uReIOUqIB91CafE/hPeHpEe7TO/ceefLytQHOGNI9ileybnxXBATprq8hht/aAs
9ozNliB9h2cNMCUhjJz+xeXnJ8r16k1ZjcD+z69ulyEp2g9YeB++ofn1WmMg3ZL758g/FNnWlaQj
ODOGlMXZkDKorb7SleZs2g2MB8LXC1cUizSdYj/f/caPv9fl5PCup2zZhSogM2Sm3LwEIipXYhdM
q6AA171vWCm8/Et3feLWJMDvzCcMwAN3DvrwZh1X7nyeXUJ4KpGZaKNsA+o6o19MEBKoB3RtBQHz
yijHtmUbznsqHSXxcr+Q+tGvaWhqz3LjdV2g//JmAlSZ1p70QM6Amhobue7zhKMfMQ0GD8rXB53G
xBD85DcG3dbuXc+DM0DO4Zv7Ojk+7mu+runYyu4GTZIjHiiOwL6u5kExqQ8HGDX3Z+IN6A0U5yUl
UU7ZvG/6Y+/Wx/uA68vl2CT4qQh5QcBu7WXXATBNbcytDR+6QQqM79nHvlFz8Re4s/kY9pOYpdzx
wK8q9Qe2NUOH/gylI40qqvh9vhM/EmurcR0P1s77nBkTeWnFPoBY7UGxN9zrCEfVD731RkT9cbU1
BhcIkGgIMgByf3HUH1g28UlbjB0jUCdfRVSu+kl9MbZj4gp/vDugQlK8plLHWP4DWkOtjC73Vf84
8FR61TOO4gGf4F+6uFAz+VFDu4hwKrGLqxnh8OHlD14pN6Sa4NKgYGDyWikvq7vTsQ8VN+GHA7zL
8SEiCH+PGOUl5I8z2bB7iKQafI94MD3ISGBom/R2Wptn2KO528wHmB+TZL8jxS5oSx/ei/f+AdZf
+cO+R2WA29za8faKe07HwXonbQexOMZkVOu8MlvUfY44RvonweyMRKIvmO4L1fcb4Lm+DxOayh4l
njM2rml/5SE+K1q6IcBBFxSfaOyeJwQv7R5uXeEVohCeLJi+QHp7n10UW+kNPW6+Nt1TfJE/UcL1
VyTVLBAhUxi03GPN5aT7RYTdda0PSMcekdb5ieoAYMGdqhe+zRziFkb1+xHgV/HRUOWeELQcAJzR
x2fI9nT6U2Qpj83nzsT5ZotraXfnN93OH3g15yD38ht1pek8yLP75KguYithG9vOZ47cBMEOrOXk
wW6QnX8GOOootJpbr59f9Sk/xtzzNokxcPRpWH8Vv3STbnvuyYO2NWzrXmFgvlnlwBZn0V2BHsw+
mrnv8rEK0sZpIgz9uPxW6Imw3RSsbrFptAzgXrRcpp/3OwppTBoCSgtQwSBGGPDX85o0v/0BtAs/
oRYI7Ia/JSROBU90vPNGznz0g4en7pNbg5hmd2/DFPpkmEHXgt4XJdYUBU9w5tmlpxZOMG+nR49n
3WbyVB7bKSOR05lmXlZCGh2D4AC2NpwM7PCzS0KLdmDIHjpaLlt3595T0kvHFEnwcpgfe5gNO2UJ
KcJyesxIRRgHdrsX0m28LnxHDrE9iu6M0QB5Tb7K8SAL5Z98jiU/ueLqaHf1zcTU+bUpW/8rP2nX
ZZsZh+qz2YAdDwVyvVVGW4JkhxwEw+MokhZUbTiPhQohYYs3FQHBfqo5lHSaA0Q5rmbiXl26SBQh
9BicdIwXQINs3cNFlIFDXwL1rB7u3j1MQALX8qGI4sznB1QhsEwyG1+ksCba+i/Id4s07+5nKNh7
oo3CMozRGv8aCBBQ27B9FjEcrWP2Uav7FI09CLWJVmu4MdwP3xXMMywnMQOcvY2cujwQKkttuJzE
6Rv2mHdQq1yd4QA5yRlRAc+CJgvL4kxBwiaDjnbyjNkb0a+cIGf5pmuGOCYqiJ3s3WwijbMA2Unz
sJem17vIJVKdTX9075EIrqweMLX8itbKcKg98yeCmRCZBtzvGkFyDDoCsg+aziznwR8TV32qA0zZ
NKGg55GO0TPUP9geyL2NyAby4kKgeYV7I9uq5J7Tl6Kcr89wCjPXgT9tsUKhRz1IOSiSI4suel6z
uzyplT4kUenPM4Jkj/Iz78mzaP0s3dZvXCL4TNCMqh+AQY7ahcsbH/UAprGcGG11zHBLmJ0T02th
wXGbZ1ABK8QckUWgb7T8Lz3Ssg8Jox+07xx0sdsRhSTZdudxHtHKYeuiBR92nVPjCbbzXYVdw6Bs
+NNRY8eX8/hoPnnxycGB/XPu6utZcEDQ2eHUtqfQuGYikq29xMu2ojNQ/sV+HM6KT1NVacBrHlqs
5R2CwTxILGVtVih0ExP7rnJWGc/LTdCFFHX5IH+K+6Xw2s/YDbA3RxAcFrgy3Rw61H2PMOSXzyOp
H9WG7jqxf0cbBM5ePHMv4G2VOW/jXvhdmpAr1Pq8+xxkOw+TxMvCzIb3LLezhUHzpSFUVoCG70QF
uC+ZbwfvZBivpiTfGaOTH0Ur4KYHJSZh6H9++3P0NyP5Iofmg+w7QGKUEA+4opXyJ97dznRy5nem
E+O4yUIMaCOhK8Th3MCswX73M9pMwOVuA8FkHZWVwK8WmGvWxL7XQQtXB79bu+K6drpA2kqkB3xV
PcFwPA+0K/Vb8/DnT8tjxQLgY+P9aFsmgPhMD6pD1mytafPgT0yRJ/Li6GpgXcy9upHd5lB9Q2ET
NeNXc4j4AA1DDAfmmrwP4fAPI3+xEd7gMot/yUFVPGKOYOApt9tq9pMSZdpIgJD90tU+al5LXEP8
uj5iw8I3OjfzfslYso0V7e+Mv5gQhiakz3rZiZ3nyvqUwYudeiU5n0j5O0AVJgsApQYWjx8iSLUM
wLLAOE4NX8PqJWnT+BWdfK2dBDkiu7X6oNXDEuZdFNqrdw4+j1rlJlwRf3ZcQsuJVLd8Q+sJZpVg
bSoHjGbAMq7gW2ReAWbZCLIyR93daRM99UhbgdhjJZ5ieFy2Ml5RmmCneceZ+Q2GJtBr3j9S003M
b0Sfgi/NoRjVnng23Ra/x2/2WAlf+oUGJF83P5PjIcFjXGTu53ekQojSO/uXOc5+ZfkG7h/lTylX
2Qn5M3ccxkde3yyIkhUpKnUVcSj5K6MvfzQ+ARrT619WpYH8a77yYuwiqhDAIkcpmVEdVfLj6kvl
jlzrChFUtk48GxrGPcON9dimsImMz/SYZCXYGVTNLsPsiJqw2udIS1zZJdfm4049RY3Gc60RekYz
Iej247NEdEz7h9jwu/73EjnBcUNBvFm3nmqSMJp0rGylEYKTQq6xSjDO3XiaaM+77+loYsDGKUIq
JlfBY0Xro+1AgBjH2hGS/eUB4O0CmBhWqq/XnotC6UdDoRfWJg1zeeockzwQ+wlSI/r5Gq9EkRAQ
eeJjIGC5iW7DQjU8In/82rSO3FnluJHNgOFGz7/n3/LLDB+mfSMvylOZkPd003xUEtuhxdzcWIO+
8XvYgwyzSgYiHkwfwQMTC3psyw6ajfme/klXVJFv94rW1H/ds85My8OcDyLCLuL+CwBHt1OoALrc
wkO7yxfWsh94wvhmtxGK1OmI4hpQXqqDv+UynJUd2blOctB4idFniH85kJNNedMCJz+xuHaTBLqz
/z4JnvXF8LMfL1pu/+T+vUdI1LtxCprkGgHreZC58d/Q1GEW4ku2v9rDwKYkhzfj6ZGXjtLez2ya
G4JtbP2jLTcMOBANxFcEvVuG+TfnDz2kEAmNbNPfkF+cDBS5kTI7b1r19My3XJ8ZW387YXfXf9QP
XhOK1U+tMfs8IuGfQVg5JUB40Q9rpPyWiB7/qKEBQYMOMjUGD+vPMgQbgJHAWK4QlLrEkVDc6FIE
cPuvWfKXDfxtAYDaw9X7asA7TAsEynIvrwiKX1fM48YQcX/r5XdsCfqGgELC6P8j6Ty2G8W2MPxE
rIVApKnIKAcreMKyZZsgEEGI9PT9UT25qeuWbSzO2fuPAMYVO0NJ9wpybMXhcLrl+hYER06DUHd7
pbNbcoHwylRrhgvRwcFd+Sw/4pXRIllxvqBQuzBkQgxyU4fbEtvptpRIHDNXmokWGIw1n3PuL2i+
1X8RpoIJp3wEhGkFnGNvrCwU4PwoGuEUSrZGLUGh2rhp/2KuxElpYRZYenFNmQ/JinhPsdtZAzLn
ZIt3U0EQuGAN0u06EPUFDIZq1fhwbZwtdGsyVSgPsreAa8idNTvBJ63Ifn6BYi3m6ABQ8bZ29JPP
LSwbjckOO2kGtcoNHebNIOTzJ0FcofjD+G/FS4aGE3bRA61ZQTydJ7ieXM3mJWLkSgbgCi47I4h+
+J4v6glApAMyQIGNxLJcHMB7+27FwYA0usRiMdXQLHSUKRxG9wJOI7ez3ipYufjJbKiXbFlIGHIt
5VNZd5hMtXmAz0Q49OhVitaGBTvWtg1/uNIXnMuyl2cmyAf0JuAE0UU+snPCQeaBIJqsK4wccP+6
tqLHEhBsrq5YMbkhGNlY1J+xA5hKLoQWOwZJgJjQG9PQTE0hMwEp4nPJL0EmtEFQF7zTfFvAvuOA
1dZ8iUtMftRHLN6900qgmSShoarf/ZtxZoSkpe689V8MBEteNX4zfQDenh35GI37bAn4J/0ImR3G
H8rgQ4FhAEGPgzJ1Ft8wez7W4Y7VN3WYvUa2vh/WUVrIkshdMdepsKryI3jfmKk/wCxImjnUS9kV
ryIkA6ZKXkJ2haX2hWV8/MvBPCAAi+v7yli2bTcyL42jHlnNxg1sQBs7AHTRw2orbKWLIV3DvlA7
/1tfJkj2hRSF4rPFGIT3tHFsVE1sDlie4XAjC4x6TpxEBuBKmWxWBCUkoWRyJg73/HVVMmpDJyxu
ovJA/pCkws456bHryGFyGpARMkJ4Gn74tlHidvIBjTgyDgbG4Yen/oLHYxFNiWEa1ziEEABxLPAP
IB8GTNUE1WLke5vGxJUWiYdpbcJa5L/unl8rlElkALyWHPnRRwRJ+lgjse+JuPkz1jqwbU765SLD
j8uJoL6Ctm3cqIACe2e2gunNwNo2+jcmpgGyZP7GJu2BnEi9A2LQkvCC2zMqFt3b5jsGh9NIVSG4
7St/2Qk3DqtTwaQZUhxoMSTylFV/dBEz9eq1qSFnJiam5DnOLNTR45mNoNoRnnBFk/TAQtYhJdc+
memhnWpeVM4fERKLr07a5F+JwfGrh8uYKfyB5TgsUIYXV+G8K1CK/BYpiLrDVRrO/oExRx4FWCbq
7OGelT9s+/Gf/KmfeDGJ6DjwWvKDr55/dXiRYCxeTocWk8gaDXX2R3rGgbFDHQbg1P4xjLWTyN2d
Xud7KC2yr/RsfFT3WPyKv8FUEbXl8nHAZjoyKqyw17WEYo6ujkiRTbwzFvK68SLuKPJeNuBnt6Jc
QY1wDfBnXwbZFDvmlt8Yn9fMO+T2AKMRQf7yMK2OuEGmzisZNuikqp/uiHBvGbuENdaOgemqdrVf
vqnCR1F/Z8Jo8frRM/TJR1nQ0Fq78aVRsVwsfrP59vn9m14e7vBZrbWNIga8ZtKdMU8OKouUv1tp
T5uMD+LPNEPapcMBccC6CQM5vn/yboHGhYfxOrWf+vfzQ1ID0jDWAtDEoHrlsGAlp4dogNxyUvKR
caHiVfe1gacfX/KVsWegr+3cbb7hdlavKziGss8usO+lp1rVKt8RrlZuQjSdZvyV7+YrQph0b1NY
wh+DZv0+GDOkuN5bWhVzLO1stI8gJFhJw5uAwGjJ+wfFAgAdxiv0VYiuUGMhQENlqB34YPEuMQjF
f8xMDFhReAjVFS6ViCYEW/c7cECLKgSwjXEzZAA9oNnJGj/LrgT7ZUn/xyKyGGzHZXMCMeP1lvFS
LVL09Q5fkGOOz+VFvM4Y1cZFu24+UEEPF0Ml1ee1fF5RC6e+sIw/6l+SdIx8uoa+0i8e0USzkCxx
CK1Qs08FCjROEFRDfFKw0zSyPyQudQvJiifM3cl9jlEbDBg6DtFg+vqe3mr0B/gz0DZNlysPYfOS
GQ5trd8WA0bG1UzbA2QIv8/XildZP0nzHQg5NzhiwrdF1uduIqDAnffwG1n7m136w/v+/Hq0yNf/
Wb6YFK30L+yd9I+PN7M14Ob4Mrs3TCjoFIfx53NZktBkJtqBD+ZrmzvJkRvCazejjfB7dgYffFUe
zg9xRR7oI2C1CKJgtowIPrV+Dw/zztDxVj3xx9jIS6RVzVH5RqAJQONVAw9kUu+C0aALL5fdjoO3
AA4yKod3unhPswdqzGa0O8VmKxwDPhQxdzLkya0hJmb/gkC7JPvkt1NMKAOuI56VeHdF3u4zf3ju
xyTTwdCoPohjdccu+DQsvebjRFDVmd9xJyCAcRQQAIsvpVYMHHf8Xnbxyyg67ITfxM82wsvRF1A6
poyQJ8CRBlws7Jtzuiwmpu+xk119l22NC4ZdBM3fEe7c3xkOHJ4AD5JvDqtjuHrA659aT7y9b/K+
qtbyJ5BW+fRwp028GVcDFAZ3kpG7YArxMoY/oR8UEJgKlWitt173W94SpG0e5WDkvyHhmcYIPyWC
hJUyus9cfrTcInGHTxQAoJIGXJdIpvq5K53GwePFF3cVVu0jHxrQWB+/GLq4XeI/NI8SbWwMZCCP
zM2DM3+zH/DEOCngb+aQ9+GLQh9Ut9QmuQmw52wXc2EelJvhN7/gThB79UFNFs9NXtyEGKrdjD0s
VGwh6aFmj/jIcJ3sY/zGidW+fpObTGCG99x3yS15L4pdREzDNsdhCjsDlbCBMxKZv7D7LKqZFZ3w
I3J9pJ31nh9yYVqc02+q+rTN/JjoH5xZI2GQU+AEMNOqkda8XfmTcOQVsAfwAmOXhKsP/Sx/JxyI
K36rm7KxXt/Pz7lXHgxcin/RCTA+PusrwxQAl0ysD4e3RfBm7rNkxILd/FWEJ4B48HlBXoqqOLF6
yX2U237cik3QKfc8tsCzs69ZuIkeK77Y/G6kl1hcM2DAWnDH8TvhTqKph2uyTz2sLhhuVHL8aMa4
MBMCzQ86p4TdEJRN2WUHNGj8hGiOu9u0WbZOIup48q75Q3Z7tnpflDYKM3/6B6yNerX22XKyM7fY
1w1b4RW/qLBGfoHclUjqdI1yVe2vT0T4bBybdx/EhiPdGAWYPhgSJlv5yYg7nGkB7rgQzRs5EUdM
4tMl1i5hrXh7cGmF9pOcEMDMbzLSMtNLjo9t0ZjHagVooRvr/5UO2nMHUUVwLgEy5WJDGjklEg2U
g8cyV8zgjujzxE9aLrOcDnlSRz5ZNWG2I3X1ci7ggiZeSaXcVC9Pv2KaiNz6/EIhV2HQA+e3qFmo
SX+lTIP80bI8o7O2KulXnxMnbQnDVhhBhbnAG4amtvjt/5A3FNyl+cuXjQ365QgBP4+v7bkCSCIe
fYF5lK2i1Y4yr3tj4KcDvQZ/3IybGHDiDEBm1IBMTogNPn0WiPMuQKUI4ZA3MzTTPgSTuuXXCAzW
8Gt5TDN18/VmvH1zhgMhxpROIFyF+SQHVtwzoBHaeclme4ls1E9N24SS6Q6U1lqsu+rIksI2l5Fv
Q25qamOEZlxIydT1FA5R8UbCZOsUIr8cm9kMjjXiGxF2mnFBttAly0cUiByQ5DzA4+JQQv5DrhwC
EFY4Bhp+tBrBcv/cZZpoZue55mvcwKawxsKemXW+1OvgDjHaZ0e5+eG7ZUYDHnlbdQVAlxlWpgSx
dnsbQYYckReDT2BEIv4inJvTF5gdfvkAkbxwAnpPzhoH/2UOZCM8z5H8CxY8LSPDLge6YJxKlvyo
6cNrbIWnrjCHVcKiRr9sKTMMP0SokLYRRPONUnK43VfaZ+fMXgdeMUIiEmt8kq2xYYpuxgP8mdhR
OLDFswovCV+mmoaC68lhSeCEYF1ilUJeCBTb0CSJQfcwzP7YvHu2P5RQJR+B2X5w5Ocm5XOhyNfX
i+Zb4jqCTnbIM0YlzgKw7mZW2F8EkvEEHo6lKJxRjoGeMuPDMNB6gYQEigLrBL8HIMWHz2Ym4ZUx
+Yg+aWGYBkl+nzmCBs1M1SU4gIyFCy3eYGadJXy29RJJfPb+YqMnrDDZDVY1OvyLuAF4bSYRnvIj
tIQJ04pQlhuE/lxXm3r/tMvwirZE2PCzQO9imA5XHJATAYHf4tN4WFXjJRCbFWodDCOuCrYDCxew
7x1mqIyMLxA5Bb8CDO2c14Blilwp7l0OOkywIj5bBkfDfYUTN5fwaMeMPPvlnIjhjfwn0SfI/fPe
6Zg++O3NvQKRdRZUt2d2Z+2oCRhfKnDnc69Zx3YwkoCR0kD6At6bnHFjoBKT+tj2v4YBvAtlpliN
tkkxdtUw//e83wmZn9e3+hARTDD8dPEqwLDCpPVc08Ml9yb6LPwIX3q1doknCW7TveZUu34dLzz9
W+hu/OB6jCSGW5GOVtzIYCmI2p5fEb+hyasLVAGYxyJQ/RiPAPz7wSHSEGjaTbkN7ymlGAXwbF3I
Vh//Yeh/i07zNsxRnVhH3fhmhKj/cj5wbKElcsXJF1FsOKsHEmx8MssSjP/2vNtU2jpKb2+CNCU3
ggUwVggEPhtDN49l/y30a3DTlpdZuxgaeYi/XfItaNTanHmK3FYcnwrK55iAeaZGGNe53Wl+V8Ih
I++a+UU4PQYNlyM5Ce/FBnGKncETSn6zp5lF2TTGSqt3HfnqrTPOHIOQn3EJGoGD/2tozYY7ERcm
Upw1RCNLB7F3fvWTbA1rP+uwfuwFLBU3dq46879w/KDJeXwFQPPNUWWYq3j9OvtZYTXz+9e5AUlk
VtR1lLj7wDQICZQOD8Y2LsZx+e5n2GGmEIAitiTJEnKrzAPWKI5S0XlMn6OgwAJVrsOXYkEFxWc2
ak0/Kjqh906IzPCOZL8zf8LDH6AlR80I1iQ050a6DcMmh7w6K3/Kb358mhh8ISuM3WTJuImz5Xu+
62C65tKPkf816aVtDqHx8Sx+Ac7H7djJ5MXi1w2RWFo8JSIBJ4jxmC8zjwjtCq0Hv2MixxEN19yh
uyfa0y1uCTt7LJ6up6RWuTZ47fzYrV3VqZKDQsQhsQfI1clJuYdbY2LNXH4sVswQe6V2ZeXGf+Bl
WCVQn1iIWFg4PpgSIQc9/oV0f+8dfmjRPmcVYUAn2O/JGE0K1WKKkPCH2mef/gqRSWSeRp6USjyF
KZGEwSxq0i+gZIdnaz9AUhTCXw+PdipRL5ldyqB7Bksej3NTXC5APrC9ZkUxeWqw1is+3/2ZbRAO
m8XVYGxlkxW9x0+8FMi8gr3iCAgIvRc/88W4479F41E7Y08pUOLvdXQF7xV5It2KAI4m3JAEoJSL
Z33NhVU0kn2Iz44sUDoFNOlPZKCwJXQ/mEmQCkio2V+7xzcfzFe+yLMjtQI6Tgxt/6BxsrtkxbYk
luWH7GX1tYxZYfsSztfXFKTbfA2w6VrgT+3aCPfFDOxwFQlrjkvxLvpSQurIoqpPyQRSLgSYfOLi
EGS3f3PaKAbyw9mnXx5bPT+CWaJuG4n5DUOXM9ZXRRMJHFqPYWKh2b9AwsS321mFb4vCV9SRLr5J
PxCsoINdmHxA1W7Z8DeGRxI0oejGGrxa9PKfzGvXw4vzzUqRNxzf9nowcW+eZVJeCF4hf4eMtW9i
f+frF8DLc9cyc37BfQSqLQI9FqgxqNMzO1jT9qww/SYOydXd8kdYEVw6T7bhgzl1+fLeuPE0Yqph
lfl63IPf3cXAsrI+D+m+WrJJvnZfeG1i58MIGnpnF/GHai9LYqAbsjHs8rfpFrrdbevnhEaAbsVI
hHOPS2ErEWCBGD0gRGyGtWfOd07C0+ygYlFf58sCd8+Gtb3kJXF1MvT9Vndr570o11SH6AuSkJNV
MTOtvTDZmKQ1C6fN8cGncBk+va5bvbz8TormHWyJ1i6SvdV1Z2u3wWNY33BDgG4hWbAmgXMPI1cy
qqEhJMjgA+XV6aktobNgHMLEibhSPUIZxPKSzjelK/8mAI0oF73Qnt0klQwCkTwX1NjIY/Snp4cQ
5Gwo2xe6YDRT6YZLX4bxqz8ZMbcFf/9FJldfH/EAe5wYzWNJbwtHwPO3ZwvAiLZo07OEGiTyZvQj
Td8E70dKKi3oMW4q5D/ILceI3xClLA8+Op+w00iye5LRHRw9LKZCMOBUMLA32U/ih5eCTzkLOk9S
tljDMxDHBZmeEFQ0680XCVFVoqnbxs/T3OPluShwadAFUb+kh91O4echus/aV9reasEVTh9vX7qD
zMoTgMd6Dj+DhPqJKnEhkBOHuhkObKXAnI8T66X7gluSjom6DhLqfYwJHc59Uq213xIl6QXpCoIS
4yP7U4+cJvGBgbhR6Vvaxmw8pfVWKfVhMSGkUfNnP0/BH1tYFJcTFLGutIlyK5VX8hPBkyUyCn8W
MI/tR77E6/5NWmJhN/LmJUFWkkQhHKLafUXlIu1PMRg8VLQapNXEac21BVCU0KGaTlXngaT4QYRe
ZNZAdW2KpIhNnoIpPKf27JzH5AjjQ7jyptmlVSxbnLmCBYgdR56kBcQJMk0DBtvvJWeytsquZCjg
x0sIpBcAfzkmtBUZruOxBKzjE1y78bIsCcBDKsdousPxRZLyv1bfbVIvcILu5uuxW+JlXupTUUC/
SwBxULhASP2UVj2/t5Y8O0vh7q0sB9wY3XPJcakWPyInEI04XbRvtLNS7JX62jVf+utQyj8VNKhf
rvCGvBjg8g0i07AIxE0xmMl5sjrMbmV/7EOCrC8iYpnSXE/VPCAqMFysiMmOwydyDE7zU0+KpBpI
IPI6cbKEYYqeIGwkHDx2y7xWrGJC+cxItmR+FIUzC/H1mvpzfd+Zsx2ygCk/uN2LHZ8I1a+Q9SVU
PiXjVIdgyHByljh3C7IiyqMWnfGe7AwsiUzOXLnENfNdPOyOSG9wINlPNXsOH05d8Tg7R3/gyyre
GW6/i44lHOUrVzJINhDyZ2r8EuNKAsh87nKt9vWmfliPN98RTFOxkls/kb0CRpaKEyqXEC/nj9O7
3XE6JLoTJU7BGTPXb3UKXk2C7hggvOBMmdDCaIULdz9voU0RbyN8b/tToa2nYafe0FPGA2mLVbbm
VR9LpKZwAh+vmYmMp8Xg8ztGAeRxDF72pARho5MlMce+tsgem7Lfx52H4exxVzrL+JNzuzFBUrYW
P+qcBlU+M2XncV9ULZdnxUTgFfle2M2Vz0Jdp5H5VikhWynE9go+VXhqflWlr1QlKMQWcWFl+fdw
kcBfYhLUYooNLA3dzWOXqjsjPBjMYxizP6SOQsvuLyp8uTupD8jcbxGeVEdlP5wiPghqh6vflDFG
sveHBA/G0wn6nHnkxbTpssdrtouiJRQguxzxF6kpoo9s14lgBeKDU1vXHMrJ+LC9TavfdmkAgk1C
MexjqLoVGcoo8H74v8WBeOrw2M7c/jMC+vrm7CXCuPOe1AACtn1zHAvCYd7fnx8hS+ay+J4hSfUB
mhT/Vdl5uxM5jIrxR3mc09hP90iq58c6/ZlHq0yLiAMZHqc4u8+y+0PbPgxOkJ/0EzQErlOznx/H
+perIGuteee0SBANtPEEdMoYiG4R8r8h/O5q5m555hJRo5OOdDymnfdRCFt5GhDU7vIUSLL9QuRF
JrmUm8qv5jOwUPAEzu3MIEJwpyIcMDG4vTpQtwn/iIm1eBvfwE8v4ihyfEJ+dSc0r/ReDIBI63RK
nH6QLrAS5Bb75NwXXzdYkqZZtcYuRvr9tgg2Rp8xLTKEu0gUJdP7AXrIvTB3MpQsojV+zhoCJMz+
Ux+tv6e+0hv/yQinuNzYFUbbwkf9yPr1JCXOKdI9cMq+Qyi9igFplzGVYN/6hkTi2XwXdT+Ejyhz
SzHsFJlretZ2iEm5HxsQ6xD90/mN7sB/9m7LgI/tGPIG3n7dvJdq7I/p1+Ogu9mOJP8m+ygxHbtZ
uqpbEsit7EdRcEXidgVCxrLS70bpknAGz63SGol/Zly+IscaF/yP0TbjHeIlO4TzdV4dDSqpHZ2b
QCfT4NSjeExWjTNecYxK5lT6wR0HxQrQo0PJBxUU5sPKxlXVEskhOWqHutrW6nXR293a2LQXHFsG
yhpWLXCDp9syPaJjpscm9Cily8y9TPOg5kjUYZCkTyxV6JBA4CU0q4/HecB2QWkmedGGF+6Fa0nw
j9ei3tuGnzn5/rTi8bSZm2NsQOgboFaT9NLztNE2jDtMN7lLfDUjnwBbhks8+ha5ywTyhuk1+Xop
b3Bv8YeHnnBfGc+PB/8mvKDlcUzxBxE0vZYIX9INm/gDmdAyHu3yC0RhLTa7tPhSN5CX96b1B93h
yTGn1HfpM2oOkXDk+b/TYAyDCPIUG4vwWRIe/TaV5CupfyW0lYs352xEQdFniCSYCZdZRT50Gv6M
bdwv0vDsMUXWMOTu7N8GwneWhkELsoaOB5nHdagXMxltsotrf8hdCv/m8ZqRPNxlKXYhUhyII+xY
ZoJMdQm+Jiw7U+wIvzPwlKsAhxK+Un7I/fm9KUG7CTuhoiSd0V4mnPj4Y9oOC2ZqkmKLTWdf5Reb
MrTBFEDdAupncNmoeRzhO8/s36zZ6woE8IWR2ww/Q0L42iNv4zkql83gSNV3SAML8cksCDGx0HgM
9ZqqzGl692IyRfDe+MSHML5IFYvOIuvYnJH/WJpqF0+/q+jl3TXCwgJ8/m3SD7nGwEB8+aJayqn9
oAyAdtMk+30Q0ePx4NBK4uAhsr2YIff95OtKmFqWz8EZDsjHBibhyJNPem6Xw04mtuamWBKY0y6j
m8EibrO1mOPOFF0UlN2YFbTU+sWP/XD5nzui5pVlBtRVOK9+KybgFQ9ymS0ZVSgyRjo+CLp7r9kj
UI5QVRmauvZme/I7Jh2HkYDlHZdY8g4eDCTLH/N9SQsOxRnVHKw4a21VJx98C8mFBHOZOPhtidJ6
cx7c1kcCijIn45OCWpOl6zkZT1Ad6ovnFt6FAJ3T6DecucmacB0JG65EiYYIhJ9+pIb/2KyNbaVZ
84mvI5vID4F7OPwkKhl7ghoeUG/tpb83kTvQwde/sEgvWj+7GXAc8UQvxevujyqhJdq7HeiC4eG9
vkM4aSSR2MUf7Zom53Ve8nn6HgkWQlDUM2OY1LCrlSv87Mmn+pYXvIjjFh9g0P8Yxj7q7Pz3yWRB
VWG3G+KgTG8Dhs/5Kso8UkSKc9EcslOPsOOET5waKrn2Bmj/HBk64fD0uEVWx6HgSiS/Wc1Nx6Xr
Mi62oVOjReuvETNR35+ADpoueK4LmiIOqAhIk7Ez/1rRFfLadCUeZ6JUPomJ06609jROUnpEhW/0
itRLl7s2c1lyOP1ndxkE8pzkFhO5hnPzfZCeDEpuUq3mX+ktDDjDFi29UP+fcwIMAi4oD/3E+8jf
+PEW1wy6gv+Cw98D9WjEwIWEhuDfocDvUkHCp+GfoZ376rMW7iPpwJdpRHlsuu5Xv3APli7RNxOn
WtEOBTq6TRRYfjN5LSWqkx4TPIBu0BI3dONCuFNG8nqt+M/ayes7cy7T9Hp8k/7anob5VnjbD/HE
c+qFmAgEUHRTnm/ILaR1Y5wtK+NG2vyjQPK7bts109pr8PHrpK/gdeFafrqIDt8bi+0QsRUpOPkV
uO0cskMRhAEnTMwoSCG0D01xNg3sKvUXuyeLyI2yqZS03NUAtfvMvh8sLIZ0qbEpUBkXOh/1mgGy
oxMz3bZE/pa8H1yXrXyo1yIdafDE6BQobzKsJcuxAmKBb3ZznkM7Y7/JZ7YSefs0eOWnKttSStvr
tiD8sUIoVgJnt+ybqx6R7EbWJOCzOdK9W9narqkI7WO0YvpKbMOnGiqy8joAfWTXGYgznuNCw5rE
K5qaUNnZ8gkVoVjnmtozm8ii9x8ZhmpnZRnDFNb96fJ1hr9+G3/gU5qh/MBwj4IJxgdk2QbQkBGR
uVjcpQpDoV0QXGUppdXqTk15CiJ2ndna7qf3kQM7q9FZ0rHn9ypmP3nDMdjOrlG7S/3GV65quCIL
ihxqeFWuYD5Mqh2e5wiDeYWpQCGGQuAIDcKgjDY0dHH+a5XfwazmlxevrOiuDSIMiMshzH45YFvh
S4Zex+8iKX7YkQi9uhrEWhU7rTwReEKhALRSyKbtyMmCv5m2gYT3w+faV92OIfjwpqSMAYIwWf4d
Rtuce0ESWYNxG7ggNIfxPudF+AJ8fY8ruu2Yfts+kJE9NBwqzvNtj3SMTb1ctBDldFdxtWRMD2O3
MTAnO9UfD3vG/NnzpbkikI+P2EVkl6nomjP0/FHk1FlU+Flk/TNrEkVIbIX59GH+4Xndz3WO+hdI
a+7U/kmFRfctfi3DckY2CZJdOEwS6Xlvu323l7F6/8TVAjSs2MYo4HLa1tC95e5jSQKZSPQHUUpW
eVIIpuhtPYj4iwG/eTqijYMjUNF/zVbFgyg1rzpLwgZIS6dDbEnAWYTVaDdDEnoer+N9ntnVRfYN
q3QJdIxLJ7uKQbGoKaOHeebDx/BuvllMe+Kt1uzUw17GHiA7zNAbneLqhf4RGhbIddWtpv2yNHh5
cKAhDjJrpCM4VNsJN8tTKnDt4bnpsJkW73NN+BAVmJKyfAOSkiA5NS8XQUecbuuCN5ClOlczC2iz
psR29Wm8WctoHJTO/cMJ9/185bDxwyPP3QiG/WM+M0vRlOh5MulJ4hiFvu6OOWEn2H8mF6opkMFr
NejBgVmT27BMLimF11a3QBOsH7rlbL6R1qkvEa92ROgCRMRr2wRKg7/WIdYyQgjsPs4Ir9CzQeQD
uX9KnyWGcopqg++eDhSmr8Xro/WpSkNS4HLR8tubuwJlTIB0sj+Nx2ChshmjrO4pkJnsq9YPfCRh
VZhsCAhasfzjP1BugN0esT6Erox3oINOtbSdWi9fS4rTWGR7yWniQNOI4DV5+vTMK737Lo8TgrHm
mpzDq2VAo0QUkxQxmQGfcVBV7gwzGiPlbw1F5aGgZyLCdrPRVmNmrltHWoP18i3QZStS8G0auxlL
AvPJ2x6A2qjw4Z/6Ms97rcysnsw0YzM9MPKXBTP+5HzP4JsrYuNCLJJ3idZGpinwjD95QVJIvUJx
FtTscxj7IhPIilAFxmjsv8wMTIrovjHXIWd1qHbYykcFvxVdi5fyg1Rrsh/McCnQouSQZUGTDw04
T4wMvwV1ecnni/9GthSWOtxXHE0sNVwbBvmF9D1G0DSL17dMoKwHh317WDM+UKnDA2DQIQyPSc5Y
UUN8knrGGokFHbFKd+z+wtGkhW/GjoJbcAQ6pr4i3Q5rVTerL5L5lGQxE6znDxgdqWJg9fWitF7w
d0iMaOAkeSJ2mRLmjkFY8dIgNhVEslrP9zL4xALbDG1gZG7ENnLVA0UXMSd4Qf08KCfVsAN5FIS3
/avsqxBTiwsCZ6dG4xfZoBWY5EEVXY4liqG7pXxSkHvA/Dc2k0MN84m3PavXJD8xZ4wQbfEnEAFC
Q4+y2cdCl72EQ2Xm5gpK/4GOM6K+N4ID/S56GmwUjoxvtiB+J6rkW+fBI/yWKypbl1PwrTv1Z0Tu
63yl2fP1F369nz5jHl1Rj2SarHuJzG2igxSu0PmSrdTwCTN2aoN5z+fkvNe9+0Kod/uB7KYrgWVC
JRWKvhomgYaBbS3Eq2Z6QPytnIdPuJTZVB2Hkf6zQb/8pxq23HrzwhaZUJ5OKk3lPNTPFXYX8PEn
gkneYrliXHku842w2NY/hPsh+pEJc2YtJCKLz+XbfHvDgVsWN1jbLWCnZE/LtxzXMoIIlXB8uz69
Hp74W5DzR1Cql+/H0BpPM+HrzS8cPT4iZi77G/MRweyw6+CRRwIeM92del5mnqDimWtNWuk0iUFq
osVCLE/6iXdl7IMnWkmIjNULAv29MU4pJu5plkplqunpnyc6FXeOUyPmPyjKjo0gW0N4xe544+d/
yT6cRgwBKF/SX+DY5r1m6n5gBgV4nm9eCqYpwEoAHFa599ST/jgCHf10vEUt4Ooi4pFDwOE5ZV2/
HOfEkCEiE/ypBhYYrfpUWW1Ak5JjnLqcHxyniSOehO5Lfvi5vGLheNomCVyRcKIGVGYnsADCFSw/
qskWxNLNXsf3pCaOcHqhOgPq5buaLfknNTS/za8XJozFzdN2zLPJcYZ2mSYjjHO4vrqpkIwgiPSD
fqfeltweDSbqtSvX4ChuBAq/HyQd+RP2aiA2ACMHCHGZEOr7MFis9OzRxpV2eSYz3MeU+OFeDCpG
L2nDV3FnJ7KQ6hMkE5YNm6XFeu/JjGpFDAJUK5kDNpmHH6HNJcwpp8qECBME8Scyhaplco+20lpE
nv33SSDRX7IxMAIjGqc0JFkIi7XmxHdDPKjn5BB+0eENYpl+aLD2COq2wsOmUIXB1U7J3orNrepy
dnbw/dgRD/UupjPjSdS85IB1igEdtQkzBX3BN8qA36MvRuu49mv5MMzXgLygAX5GF2kQUfSJiYc7
E06xnYBaHEv0QwA++GlPFD1wPCWXNPfJR96w14pNouJV1XwOhGZmvcUTtcSsUrSpPJZhiIKUvywj
KWT0iBFXHysQ/TeNHLTzfqoTrmsqO9XmfQD55+b7LaZTtJEPRHWycRa/JOyRs0cPGibMe5X/MjGw
CXEsc1bFlfcgghKdHEYGyWy+D7U3PgO19WayT7+GFAdOR6IUIoKaV2JVvixRxl9jhnTCWMle/eI4
TgQ7a00Cb6V0+Vo7/MxAB9FC+2GQ5ceeXWfH4bmjOfz1PdXR8sVE1EQu4V8dP7lTkeMMbHMBkQix
LedWDUfDEyckkO+wQU4JWWYpL0/6eMSe9p0P+6I0t/wfK8q0yN1DYN9u6X+P0xWV58noj/UWyyBU
7EDjlIXtlY6ahSwt2hPu1z+AO+STdjxjk+IfzY4Rw04CeSAfKbcnjby8R9QOYRlx6SjiW+DghFWY
g0gRvTlFZWgXkm31AGbiGR+4nkiid4gasSLVCc/S4CJgiolAcEVc5cHzpj1WMS/FRf2hxt7hHEAv
t5lpXrmSmZa2wFqQDJgYoR45DF7YDG1+NINUSHdJBiDvGqYAleK53CI+dU9buvjJtr9FPTS7Gvoi
PlX53xvP5UD5JuwuGe4EWhU2PEjOYUrruWFw0RP/ODV9j/MDDS0Iou7MCIXFFPV6AdyZvVUtytvD
ppwM4dyMc0hcCLTPXTpYo+Ksc6M8ig+8n2EfSLsRKl5Y+gSIIIWiBoNgUwk954PY8ocFBj1Z4rPn
OkqOdUfLqmc43+hpHdXvdhQxYMPi7SNugk5O+mycWWIp0a5rHLFGVkkRHZkTfvaDFn2ioGNqhmKr
JrOxmK3H2O6gNNVx+2jgIZy83HGnzouNlKKHYCrOYZu+qOPTSI4ZPrl8O7LBGWZl/cNAjU/Bt86J
D59Uwh5mmtdk2AiWzMRcJmzVo4bCkskoKBkxGHXIQKKyQEPKNJu63J7XweVtVT+5T7AY+hzTmg8U
5GjSRtuFBB9M++H8cUwFLrvDf5Sd147j2JamX6VxrocYejOYnguJVt6HuRHC0kiipyjy6edj9hl0
hqIQgSkUsqoys5J+77X+9Rtyvst8F5YAN/X+pq6YX3X0xxS8AC0YYaWUhYRV0BNFh1DeMxolTXYY
3QFD5w3jrJs9l6DAvVBOHZ1L8sg+Ti3A0l6A7orjG5TxBYbx/FdaPF4x878+5IiAxWnMbLp/pEVI
GDoeTIZLsQs/AEdaFNEBRqXJS7q4IjA5jXzkJ15vjp+wkc5dcfDzQ02ZMtFghCiPI8zjWTrILgsX
qmGfH4etGmO88cltKV8Ioizt63H/XM7SR3JD2X8uoa0ysWBuRpAF3F/sJahZuInDGnU8sQsy7s5h
IMCGgako2ZT/rd0c+JSEbWHa+VsFbQ40hIjSDno7Ktie+L3RBYXo7ZHkx/qRVcsk4YWxpso000fE
aADuXab6uqwwhKMBR58+6Rvfltc82GzT0YNjaxAqL9dopb3LJ95NIjiY98X2NkPOxRdNveIr4zFj
i8Bmg4Pd6FcTHTaBf17dmonB1GyQQkh28UJ3dTX3mbkV139Gkyv6Lvn4qDTrk+wnV2fKDrUoFfeM
/SlBp/sb/iPQcowVAAvgDhMn2OyYns0yBQMckGmLVJ8JSZmy8jxAZpPjeHreZ7dDug8lhINPVJ79
KxMu6q8rKCWuDomXfKjyCwMbwZwNmMmsFA+MUaXzIq1e1EdcZ27mWLa3PHLoxtDyxzRZFOUivEgP
mLuGhQuXbmXMZBjrNU7lc3mD8rLC44+3t/GlLQsTQSXEGUI5FKZEwRD6khGTJvgYXYon1uyAbSZK
NvXx5dj5/TvF0b4Sps0EFBuxF0hrh5RmKB7lSU4a7sqEJ9Y7WIImuxLonlAlNiLpgZEmr+Qe1LSd
dtoEFxoqItRXHrvuiUidF9w9IU3vkp04eZS93NifraWJUejFs45ucoTkgW8TCDkcON3Omb1j/Hl6
ZKRsPaXeuNwD9qqvNPtDAQWOJ71rW6VYh3hKEoHNDLzZUTLBZht/ij4jAi0e53/YbkL4ANDIC60a
pJLugW/cI8lC+E7uMvMponxHT6tBiGfLMhZkSzNGihSull1DQiXQerkNQE1ubaXElKCLKzJIEjMb
1btdHXjbsCh4/VTVHyatC6yY2DHfzXRFn3XCZQ8JvOkAgUTpa4Nzckh56KfkKyvgEhRBbstdUakq
mKXBjh1jfm3Q7w0CzpH5fMb2hmefOKyijCfyZeFhrW1jud45LJn0Le9kUhA4OMFP1P6EU0NrxG7A
xWdzbZYXNrFv1HTypCOklP6JN0+EceBg8z9qUAqNwtKVjw81lYa0DNOFnOPJ6F/At7G1aF2tfO6J
HvCL29KagSKe46lGS0X0ElIivOZxWVAmFsFABi38WHjShiGR3Z9mfWSrE1pDAnz5sb5BoSEkg6JC
7IIsmaQXlD2QqlGmZjVxDX5PE5pntVtecX+apzmFGLdMsy9LpPOM+JfhYwSWnn2270eWSh50y3sy
vyIESd94kSDsK17JyHcMVsZGXIcvBIocx8JoqkAlGgnmnOiBkHtotN5FhKJKkvMyVp/BwRlaWfQi
fIEtBt1Qft0iMgm9nWfCuOQp3rg3l0nH17w6xQ5ZS+E7iRVyPIvb7XFLogxRJdgKjXxIb92wBbX+
ba4j1UtWeexn287XNyAmVJ/BBQ0Rk9FJ8n4tJ/mVAPJ3c15AE7eGTkXY8ZnemOewmqwuqDoKNdj6
TKkHMjW9wlp1UZddEhI5RtbncZpO6n2L9Ax1eVR+NAjm9EDbL6CooDVUfYT9ol1pc0F+o1s2giMz
b88i7TmTkI7urgiBzNEF4wsH5I/o4071U08IRL7eetEkvHedx1lJ1sbaqQS/pw0uThMaDg0jMe5W
Dg9EmNKrGCS7vJ9fjI/0g49+SvGBjKeGbkScyzx51uE1Abj27bjMnwdqjBqAKqbkphkr7cr2COkE
s1AU39HzoNfKMf/bnAa6YD4xlQB8LYFJy3SD/Ra4SbGN2hbwZJ3B0RVxfZQAU59gqrCCkqfhCPkj
jVo9b9/3mfwmicHxrYls+Q3niZb39S0TV1Lq6IRnMlmF2KE+qsIMYIq53S3ZmygPjtI8S0GMCSbA
0HKsP5MczgYWb6GZuZ0xb6qHKxaAWGuQHSEPtJne9Pi6wmUcewzyAQcJ1uqUmfYRL3Wo+zJDS7fK
WCEyZc/dMmJs2OElzswIxAtU9Tb06MyqI+bnD6TR09akiDrA4QHZmuhJOh0oLYzLpvxI4UetIEi1
xRbOkE7FaZwWcDLEaizsutumyqgTX3mPxdO6VxdKtbSEDw37E6oMFmUYEzwKHHhpnpR3PIEtWA0j
Q3y0qDq6R2Yj0QQGRnZ7A/xN+gkPjhkkw8dGHMKcCThl/Lpkl4K6sr9pCK19+p8ettG6tzZKNvPT
01QkhdshFdbYHTeYCEKb3fsybzG3W0TH7jDnA2Qf1Xu2L8E2H2ovxbvgUOS2EHA/Gm3STnnbwJiO
rEdzOiXtXQJVghEwSmBdm64VHIWpqAfya8w417/Gi14DA+eLPUNXY+3AEbiIkLn3j+fjISkbLJRd
DHOqy0wMp9cOOO5ma3sYnuQLdYfWmGMOdj36A+9mroYwLPTx+jL913/8z//zv99u/yv8yFbZuQuz
9D/S5oJWBeP///yXrP7rP/L/+ung/T//ZZqSIsq6rsmabCqSrCgmv/72sonTkN8t/Y9eMDS9KZN0
Q0UK1gInErttVhiFiOQQeeNWQQSh+NKwLIpTZIeoPJMEJy5k8EGhB8PDwPJ9HEESy47jn89O+X52
kmyIkqHIqmhqsqV8PbtKU7sikrNscWro9dFrEiBb99Yi18iQz2ng2/Mk1tD71DcyE9EudWs9G0zj
S69R5rccpiqLAhSNRoRqkB6OYuFa2A+QVwxW8t5q+zo6XHjSR8isfQjBDwPmPo6XEWOX7uFaNKOf
r+jPGX+936qkaCI+ubJmGbp+d7+jPlSiVr6Z87O6aSrJIaonl1ap9ZyiUIz28g3loAmpAo6OdpVd
vmZmTQ3eUEdWfl6CblB+Mqi/ilMiuhXUanG4a7DMsxA9YPOLNxPG0+JraJAKvFXUlyrM5iGvWXM0
bB2j8PayD3M8Y3FKgYeoM6dThxgU0ldAO80a1qPIuLZCpxAT2674hUxrcrSI9IqnAm1gAyVNvcKq
hWDDbLm2rLcoejwneMGRepQ37GPylvlgXfA5OhCYlBsmKzwUQEqhOI5LGYYTOUxzSYR3ywnn+G+1
lAcVXP9aNTFfggxDUS/RYQloQwivNOyswCPDILo0DMSOSYX6cU6ogGT358cjGd8+B03RZdFQVVMR
LcPQv75wolglTdUIySyScifMVN8IF9nJOR0/jdtzlr20TLcTY30F3C7XbT6BGEPcWH4BiFD2P5/L
cKgvb4oqa5LFuVimJmmydHcqlnQUyqy/Yk17cYTGy4W9cHuusvXPR/m+AHAYTZJ0WVMlU+G6v15x
kZvXqpWO2MaUQBEIgCvGdj022ZiIIhwNZPmpaEHme7770wkD82ZkNCZ7XuSp2HmYCRx5Wulcfsql
57pj4cWp4UhbeOv3slzMfj7dP1d9d1dMSZJ1zdAl2RQV6evpxn1iXLKaWqFjWr3Q1/q49aigxnjZ
O3hIOjC5ytH68PNR5W/PQtcVlSVSUnRJNzRR/HrUNG8ucd+37Q54Gtywx6Ekda2xOSMmYfShQvSa
q3Y/pn/x26m6yabkNM5hKUF1/PlMvr2fnIhm6hgga5aumNbw638t10dDb8yjZWhTlfBuYZ4WRPBQ
/xwY5v18IFXjT/r7RsuyxbLLFXMQgzstfz1SoalRGqm3bseIcjR/FMfPrzqMZCga+GE2t1EvjBkL
PcBmCHsvdvrRZjZyFpNktB2XH/SH2BzBvl3uW9EmWLidk7I01FT2b89GkodH/u1Mh1Pk3hiSZg5X
8tc9UW560ootr0RJUyE7pEs6l0m/I7tdcfHsI+bcmhbzahEvujUpfE48eZU/y5X1VozKVetY02ze
fciEm41iX5vBHG82gzVitGxgQo6U1yN+Xi76P9nBbXKKDGFMkOoa6wWn94dMZFBCOx6HDlqAteGe
bVB8G1q/MRhSMpbOMDWwIW7ZoAlPihO77UO2pZBCk7/Ci9SDag7JfgS3mAEi9PKGTqLGarya8TKR
4T1ql6QBNTP9rT8wkZmkL4izHkrmpqN2KzMcO1B0nbbhEz5Wrz+/BMo/vgQUBpKq8dbp96/btYxa
TT233W5qbGl7GZA2HizUcfYylx3XhVrnfiCc2bw9WM8P+K5iLDSqZg1OqC/Gy57hlv9bRWDdP2zF
VDQiW9k/TdHS1buK4FYrSt2elHrZEn9hW4BbV0d8g7ExRCKADEzq9r0kbxhwAZUDaem4WueeSWov
XGIGFCKWGnLp3250eRTaQZf5t8SBtX2qp/01KBBxDxqCk+bViQPg1X7i9y+kv13GsGB8eWcVUzVU
XTI1RVEk1bxbxuQ60qToIql8XdPH+VKyl883u9wt3dAJvHg2mymTJwQX2HSJ/qfv/1L1DWv63dFN
U2Qd0ymrZNW8W/PVRrqoWaF10zCdwqUrUdOeBC+SKe3XkfLw80v0bU+VFYt9BXt5thmOp99tZEkb
Cnl7Ip25TYGKrdrRccLutXmTAl6cODTtJYuuLdFeNtBFOgoBWe0n5xIOFHkDHS4MrTb55ay+PwFL
MUxdprRkgTPE4UX7a9VoTrreYLUPbane5OrnSV2T4Y6pfY2iNwUB6doDbeYvB/22VCmWpnAw0+T5
y9ySrwft+yyyrl3UkUOiuUCIGAbD+QrgYY9Ov1SaxveH/PVYd7e9TORKutV6vzvEh8q5XGwqNwGH
MqNzdYb/cGWOXvKO+E5w5irjyQEhR1lnwuUNfYhYmxj/vx1GERu4tPZsFq9QTS9gcKCoWXaPKG7H
KjIvtPRUnk+4VrWNNyv4w0d4RhwNX/p8WmgTauv9JHK26ccAP49b/xMmmJ/DhvIhEyL2d36+xd+u
mhdt2K0UQzRkxdTuXu2Thb16kxe4RN4GXfyaWYBi6R5m+6OjYJOv9PPh1G9PVFVUSbfonERRYl++
e6KCnMZaqsa3XfHZu2QPDWRrO5sz8YhHj1h32hY/d32gOeWfWCZQL/S4f+DLy21k2SYLd4qF+Bje
P2gIU1fQY1C7X9YbYziNL1+8qimmzDliam9Kxp9f/+ttTys9z9vsrCzPAZywQIfHZHqarW4OtW24
7HkKbiYbJYBn69MnH6JZewBKDxcARmz6Q0BQsopmACtuu79N9afcjdcthkCjeI5HGK6Fwh6vog26
yiCfWJ9dZCuf18Np1qyOb+EYowW/nDTBed7NeEPci9tOYxvX272+gY3xy6uvfNsk2K50WTdNiyJR
EyX562emJFVUWJTWeLGOD49Mqlhhd8JIdMBP3edlNQ4CT3Pe3qhfayb+IwyhZthJjnDhGd7V0F1b
7++lSxv889ui3NeR8t2JDf3uX4/heCkqvWc52jXjxzmnBeDiYhyCixBipxHiezxqF8EsWcwWC3k0
8Tusgv3PdgQfNvK0p99qp396LaijdUUyVbYCUbrbhvSi7s/C9YIh1ExdW7yywmb3zOiFHhMmrJsG
JDFOc9rD0fEZCllAN50EN/s4SW1yKIKS3zEM056axXAN4FS5Q50zNhaljxLaCQOCzdzaQeo9FhAU
OnRP+jL5rGxsMybAROsIFwPx/aEnpWKM8QRwFK3uei/A0P7/v/WmyR5k6JauG5TzX2+9mbRGqwkF
vldnLxNm8mWKdgrKC6ID5jQML6VZtKxyV6imIhHN9SpXglrx1XhxSmcNttySXcPwToJUnmC2gdYU
oRH5L0gKC4g6rrk4I6FDNVotYJX9fPL6cHJfP19dVC1N1/mMLVmV7/oPKT+Gt65pSKogk9lBHRqo
HpAexITrI6PD+jFeMEwzsYHzWL0dJqoUOpYDCr68bXqiIB/qZJdLDhsv7iqYMtQ+TiyeDsi3FDaY
8UpYIsPzOM2zt8sMG191qT9eN+ZU6cfWwXzIP5oh6xeeFfKndB/hjT1SDADAfc+4bCDnSqufL/kb
9COrwyVbkihqYFTfF/JrmmTRNVR2B3S82Wi5dINkG7zeguVog5EW0+uZvH3w8tFsP/GtJ2akmJKh
qk3G6dvPp6J+KxVUXTZMQ9WsYeO27jvxMtdaJbtVTGfglkLscG4z80W4jjbarJmXT6cQWkc/C9HV
WK4lOaVjHFRs2i9u8wA3HYkYdjzrygdWxFwxYqcHnZrhIDIyNz+fKRDJ9xdFkS1LlSzJEkXjfjsq
rUzLjmWPdzRc9GFd13ySUDFeeT5BGnUSBPe+8VD7hS19Xv14UlEH5+NuXQcUYY2XzfPX4uNGl9I9
YRhwq8YpZl3t2K1wuExtDCB1fCR7W7usMFga3P0ZickY5o1xNTrVPjmC0VhyGHYxTUEOZXkYyrga
A8TBtXKJ6fkH4iG4ojazfVf0C9ydBXrZceJ1G5gtnY+M97YCOt6cg+LK1lSiIF9wduTGo94ZJx86
VHyMGhRH3DAfi7yMpcQrkYKZGMEd/YG7T1mFNWrw871V/uEtUAFjqCnAZUTlfgttjjczvlBU7dsJ
QgCn+SiQxsEPbPzCgcS1CqfKK9G4Iwlr1ut4MGiFZBjQnQRgk4vb4rT9bTuR/mFZUEUL3NaSVHpf
/Q4NEA2hq4TixAfJIvZWBvFe3+ES10duUo3FN/MNHSkyE4azP98LSfxe9oDAABqDhkimyW77dTWV
2u5sXYy42teutawOPeOt2rniLg8t6DAkdSWzHlbvfH70Yr+j1oSmHPrXAOYLzgRHj0jfZFcdxMNN
HoGtxYwmJt0Bjjm/+wDt8Zl5qk1r4DAdn7BLqnxicJ8m3WN+wFUlwnun4podOCbjLMhWIn8Mxo02
NSl2WBj44VIqGHxw8eq0Uz7JPnlHqM0YCgcQEdXpS/piTDCHLYLEd8aL45TPVH69fugP3Y4h4i/r
t/ytj1bBaxRJMTRJtUR23K+3y0jKNBOV02WWdmenMsjsLtBOoyxMm96Wq2ctdjVZfI26y7yHTNMS
adeYsxtOG+eYoGf5+tifP4R6E52r9flcLbQwEKQczODED+hrM4y1fn7Ef1qRuy0HTNAwLMYDivbt
Cddaa5lns673UEBhn5OmpoyhNhHgCFUU/hDVoYJ/jeY0J58aAEUGc5+LH9Xj8kndw56OCY0iVRbR
9JjYihHP5SPeI4gYrNT1ZY3HxPqCh2m0uOxS7KkOZ1SMS8srF/28YyQOpdWFZaNfR8ZEfUwOyOkx
Mo58aY6Xs2Xrv/QNfxqDr9drKPjjiKpkSCz294MQo0+q67kX++UwO/bEF7QTEEiwxWgBvVsn/FCu
B1zsSfzMsVMyJ2QVQbpJPIVk3GYB8ADsae5qFOLv0uZ4gr3qYGCY4fKN0g8XRR2jffZeXD8w4oQl
bSY7RpFIcKGrZK8shA001Kekti38qBg8wsZrUYgTGezi7LhD0hJoTz8/Y+v7kgYGALwMCKFq+rey
orBytWq1i7orXehx2mgOXhbgzbfBcWaz6UfLzmGRmy9dlFej+u1CR7Obt5ML9XQfGP6O3+uhdRh7
TjUbeR/BeRtgMfMgBm/6FiPT2dFfjTaX/WbFoiTjEzFPR46TrSY+bKBtsqbQ9hvM+6FOYnzk4Zwh
jWlBPBw9fr7Q7xChavD9gHeAt6iaqdwtlPXteg6LzFJ2c3upjpdB7LDvzQexr+c0wWTyyZBRW/3y
Cf1pM+5eKb56RbVUywTFt+6/+rNG5Kl6KVf1wH6iom6x6pUwlVFR7CpIddT4OEaWLzCYFtN1Y65/
vuxvyItOyUgbJKlMnCz+vrtssahuSRSJuDkgPmODDkfaFEXmNfPZ949uXYxvqY0BHhNH+s5Z/y78
AtfL9+04xTbNhaSA1unDJjUsjH81POXNLE5IcFv2CW1rbG9vR2oMZaFt4gDTey95PU8lT5gMhRVz
ock+tEsX8bDNqNkxfnkew9X+/TiMYZQoKeoAbOu6Lt8hPnKjqkLRnOFdYa6ZkU6ewlSC2ahX3k34
/OXW32+QHMwComct0QAkGPZ9vfD6kqdXllaUT+Emgp6IbwelQ4NV1ZnYGlgraHNv++S3T/pPgXd3
kcD/pgyuZ+ma9qeW/euGm2Vi1b18ylYEkFZ4YvXDw44YnN4M6MWDQ73SqwSwsmrxs9SROPv9Aq0N
r/W3UzDAG4YpBQvp3X22qsK0iqzPV2W9PiWLczxHGQA36Zc7PPwx94fhEBaQhqbqxj2ImdZJXIvX
stnDZ6X+uAXXZe8bm26JYdi4D8e46YyuM5vEiXm5/gVAVQYE4evBeZ8Nxk9cn8hfd592KhnHm1Jk
9cpAqNDeiNeAC/iYgsV3CHxKmoDcwLJRnMTxwP+Up2aIAyB7d70vcb0yoUGSP3CJYUICNWYWCXxH
1DxYmaiY8oSQxs9sNLcMxn3maEVqlyVu2maC3lD8pTP+1lwyOrFUSltT1nSTJ3YHmeltBR0mPrf7
+KC94QXkXmeWm+wYBaZB5ym2Dl+xcVqmHCwh83xqznSbpRN7w5tPOMfihFW+5OwVB4MYTydAR5qY
O3M5mNd76lK1Kxfil1NhJlvOzxNp1T8he5p1PgB88wACtDDe4XK9V788I0m7B70M2WKKZWnDoJDO
Tb5b/lpRseIuVW47VG+knsN1IlidGmIGX+wTIU3au3XQio7+ebVby7bgfyN+NNE3ItL0ou25t6No
lEvjcO+R60iexWWeSyPMnUdAd0E6Jf0DWjYiDUhNUETsdqG9Re0Y2yVjlMMSguONWhkOCCEEPoYL
H2RcG8Df2Pcto21RjMgM5jEbEwPnFM0jpRCptrpsZ8y2r/AkRy+ad4PKPja3rYtppFiPxd5NNhQW
xUzqxtxxkfSAmxtNrqZz3qeeOlPI+8Db4/iaeDB23sZkRJP3jOJe82LLZQLind6K1QF70cX5w3oS
3qO5NeiEodzwCMLlyUXesj+vQ1t5xwOGjmZOaJZgO9OQOB/egZHu6q8YpAgBQyzYYfIFAunoTLD0
8Zc3U/rGljAYPQGYawpfGv9qqF9X0biqjkJvSu1KIKm+WyGDYr0+5Qd4oLLJQWXa27x/VvHeLIqF
ie68xiDasi62epvHui1rBHMh/Rkyzai4I2l8022iNLGvz4asqKDOg+y86qttBebNLtx51QmfmgZM
8GSMj/A/zlfMXKXXsA3O6kusr45Q0gcL2OIhzGfkAlQJhh1+EwZxuyPUOsw2OablvOH1KL9gdbHL
u1lNfkK91PimlCXx3jp5nABnkZvhsCxNSr72yi9QxrY2DnfHYm0cH1Kk31DESrthQqg5g98kyFoS
AKxr+NSJCw30tIf3OMIFCvsV7KPAobDxKDXshQka2OPDjRxdg9IovRyrhXJFLOTjnMK0kSBGhIBk
+giYCah+b+EV60bdGpNJ6KwY6sQwZ1ofrUiJ+ITHzhuq2lbqkPVeE+IGjn112sQtZZiaZBbbujBu
1CA0JjXRGvmERDmNRLATwR2OcPJEY5Jp3kkLsPWKS+cm+Wd87jUb+3CJwYTbWh68qKKwI3VaWVA9
0WsirLFL2NoyssRRrNC6wYnxlesc2ZGGzZjgZSjehGmZeGdMhK52XbiIlrSPCENVxNfyWOkdAq0K
TEVxf8frIXYj+sXml3eUAdb9VjC8o3QMukT7QD88rEJ/7biXWJfy69G6DmYM2WLQ4rbzeHLyk100
zpfJqpk3FDPp/BzgA77NJsUcnvg8dYnneji75eq8uryoa4KZ/cqH1bSWmAhD+p+kMykQ/RJMuvGb
Ceb4nj6/TOpp4wh+vlJm56dklczE6XmRT0ov3XTT6JlUQ8poyy8O191pGk+rRf0YzW5AtHthRXIJ
BqLpbUQk0FqcClPzmTmXPi8GtN+/HFgI8GlId4JL5LCbTir0vPBPTb8KMr+d1O55l73wI3gHnJ/3
0yJbVC8QXBmYv4iHcqYtkYoGIQE2jUcWx5pv05X82EsO5bQP4s2FS8sPDAFeoFaTugF3iY8zx4n/
laCA06Rax9Nioq3ZOGj3FuaTMGfxE1cNBEDSCqxNsb4G0qz3SQ6Z3KbZ7LbBwr0MTnMMF7mf+P4K
WNGexmDqc0Q7vrmyxulC5c6qPpKQiUiSmbDpPdowdYu39yTbhJt6hqSLePkXTL3jgAAx7FBKH33n
yFyfFuVwmMkNf5l4w+tnx6OVOprp/E5tUoHhySOMm2nG12Fw8lWn9nE3myXO2Zc8OUA8P6k8Y95P
8IzYkl8w1+bmLPcHN32YlkeHtOMZhHRyCslkcsxp4epTeZrDnBDseHlZRpPTssOpSrDxAUzXeMAs
8fx2G5c0Ak75FIi24Z2CfIHD9ORJmy+8ClitmMH0mgs2MTZOg/986cl+hDP9C0m0S0LlHWGlefz/
0PT1xTpHXPZk7JiPSVvl/fQgz6MZWw6U7TNXW2L0sDamJSHrmKu79Uf90T3gPOEjfyM1dRMiU0JM
hSBzm+yEt/YQDj+PWHMobZ6stymK02mzg7lX7IxD/A6DrF7km+NjtSq28vSMOgD7k/PanKq+FvxS
IX7b/0HGZJp5jc2DEkAb2t+/vsyzJd2iq1HUK8l86Zg9F+aq16rAYC4FAUTm3bOGLC1d3V9Sglrp
wn4+gbvtS9d0kFiFnoOuw4Rfqd0VIBcxvhVnS75t28sAotxML6kCUsHr3q2UCSR4TCh3oTi+XGfH
W1DxmkW+3E8qdYpFkkQ2INo1KE2J28FagfuF4aitq3YU4xkAQ9qOUU7Brya1FU926sTOPpPna7ps
ePos78ZXnZmFe2Hzh1pMxid+NGQCs04SKYpRLIxHPLmRTLkoOnU8UrYo0Nvezk8s9JPko4O/uwpl
B0O08kON3VjGQd0NkXOHAZbDJlMfLA9CtHncw6Bv8bMBMLFLgtXdazRhZxHk6VVbqPrkfA2O1S+3
90/99t9F+P+7vaqmGgqjEUMdivS/nm/Ui3HY1kq8Q1PcP+ZkwX2Gfr3tEKQ6Cs5u2bikdgvCHVQ+
T37cH9+i1BZn17WCsaNNwdNFbv5Lk3mHqfz7pEyRJ26Y0FS0u5My9GPWRDQnO2mJHVKA1xDACk4a
49bZxvaBQQ2gNWoT5PNkadLspoCieKF6mK45CJmZUqIdnLUO6/yWCDvmgsLmCKLcujmjhcIuHWy8
A8rIkeSptgTZyHy8OPFoVw3DeFAmaxzZSGQdUqdcjOcmtXNikThvoOqPIDN7+fg9thMcdXU0s8cx
ia6j31rtP4Dm3aOBrisO6LBqmKp61/62dIdh1p1Ou3rWeOqaRAqbVcvB6tUlhmuCRhncWH79+Xu7
m/v+uffwlGTqfngdtL9335tcFUaiql25xSW1RNZ4mZ4epOD2KH82m8sk9E8E9pCGsoq2QE7zZh9h
mcAwjfEM2kjGG5uzMeRXYPEP2RkLJyDh5uqKU5Yoy8d473J1fz7jO/bl/ztjAGENNjC0hbsCNzSO
UnFri3obHoSBWDnANFJpW9NuH6GuHTVP2S5e5a/1A8pEdUV8yfb4gF9w+Ryh4Gp/+aLuZhz/dTr6
wBGgo9YtiF9fvyipO13PJ01Pd3kwKONv0pjc5cBiG9SDs31iAyz22oIAI3hrNRLydD/opkW/eRjM
QhfC03n/G3Yufe3z/31OMuAsfSqsmfvBbZdLxfGK//4Oes6heY6W4XO0bT3NFzbde+0geHm42Omc
nicbfH9+fkB3GN6/j66D4hgiKA6Una935Fq2ZWZ2SbZLd8o0f4jG0ZZwEbZQatNh7vnL4b5uWd8P
d/cGi1acCLk1PADohQPzArsYV2OoLtvYDCxS7+fj/UG1779T/a/Lu+v9T9mtyG/D5WnTYn/MRxAe
1b28F5nYYc9N7s1uCK8hNHYU48He7DCKfjZ9kjRwzWaiP40IaBzMO/mb9EUaKEdd0FTuCnGEhumX
kx0+hh9O9s/b+9d6nwtX48ZmwJNYnja5W87Cxfkpm4P6oH7c1xImJPyzX8BXGl8m14fY0ya6370W
xCgKn+qr3UKnxAgcvspgWnt9+uX8hkXt+/kNpG3L0ik37h7eSdWrViyNepvMsNCjDtIera28lh6R
GUqo5Uhk2l8Gx7qR+i49ZM/Rg7yq6GJpqd875gI4OeIx8xA+0v5X4AzLI+REvDLIMGYT+eVs//m7
0v/7bO8efYogoA4vIW/2rP0U3pLd5VAc5JfLJNriE2NrE2IT+s/z4rJqd79hTkzx//Fewb8DFrdM
6Cdfv6voqkTFNcIydMBg0kBxNf/ic6F7cRpCcTht9LE2TZeE/kHmTVbprHOEhTkLV8UO9OP8gE2X
Lz8Ji+L5GGD98qw8XMVhUrwyX8R9t9deM1hHmCIsWMec01wOlIW+0p9ovCjRpReT7B4+Y3OhrtsJ
TfD0uk8KVyEi5UYI8yhErbnGoxlRD/60UzzvuhmeEG+mL2LbA5JKk4DEcaahdcedJnSNp3Qeb+VX
KJW/FBTSP94pQ4arSTFpyH+GwH+99Xov5qZMaN5OmB7neXBehl44izZYgf6y+NxNKf+9+Bimpeim
JbHeDivxX0eyjLOZNDlvxBCNGx6KTwRA6c7c4wHAdlpU3N/wWVsYczFQ8YkZESGJuzsUABGbqYnp
nn7ZHf9oD759UP99QuZdAZ8dr+dCCvN6KyAHIXAOlBdrn9JGyqkp4wrC/VMpjYTLuK5wdgHQsHE5
tS6UyehIx706xqj9PCX4iTFcRRMcExN+e8ZJeFzrI0AiIALBpDIeMWjsi7Fa2ormCvg9YhhBktW0
H3wc0QqPSgxQftts//nBQspjX0OApfz5QP+63f3FLM9i0We7I6mD02zPKGSSL0y/838jxBlfpxH/
frImzCHIf5Rl2l2ZQZOkisfjpd5SVi6seDQf7uNbdBzMcyx0gQQmIqRHnIwSCjwaNrviucl7+6KT
CoQsZ4eFWLVmS6AK0RXCLps3giLfjm/XTfp8/bhs1Zlz2SEZ3/Gr3cp6Tl5gEM2ap3AnOer0uOle
Uc5J+3YrfGar5v34cPvQ/9xZFjdMO9eXN6a61cPPC/IdOfO/LpuiihEUIzjkG3dVKJyvNNc7qqsO
l2G8Ugd7EgUKAonysNblkZyvCqh32F002xo3e/LaTra8v/rZvvmgWv2M3+O3dlmvuyCHDDUMEqwP
bIXVGcpO5UW3vI636jqTp/H251P/w7y7f/X/PvW79dGQ5eh407Vmi8OGgElAQzqBLVOvP7ZbQmQS
00H//vMx/1R3Px3zbv9Ku5PeaDG3C3X8o9g5icEA2oWNMYiw3vhXHTYGniHIX6Day+jSrv+XsPPa
cRvrovQTEWAOt2JQziVVuCEqkmIQc3z6+eh/BuMuGy7AaFTbKokiT9hn7RUmdJxjp2LYIJeEWgwb
n3jd1L6BVt+PCENFiXbG7ILw698X++sc9a+L/bZ9wakvsqbP6nNSLnHrwkI0F1bYk2CjiyhQZv/3
PZ3zRrsXcNNHthsdNFytCQjE/K3DnmxeQRYrXPr3VTeFakoBrYFTfRq3tK3eCWfSp5SmWX3ivHgZ
L/kx5WCQoQjm8ZcrdVPtK9NYDJaHd+U4qelIZfihPPtjFNCwFKkl0Asi0mKz/PZEStrKuVKnBRUP
faLuVB0JXn4I18oXGtOf7uj38uX7h327o72qlrKVyMhl3oBDghcf6LJ9wnNqNVCK1mtZcXKkqSDp
aGOis7ADPVQOWAPZkD4KzivtGtHkPjln24LU3illmJhrQkK8ECQqWU2aiz1eYO1nufVP6X78JBjm
zvmcmf+GyxR+ev8eI3+UON+/0bcNTSnTIhgsOTzjzIkfC/6KxwjkDbuXCuA1dHxP6928Og0Yifkz
UmgS8k3XuA//cB3SdOt+H6zfLuR75RqE7U1IGolbGzicI3U3XMYn8RojKFplW/WZfL11dIBZsQ5x
gswfcM89lkuJdI1ZsBhWEEDOOIysQ0+w+zXxg69U3YEzLjGfetb2io9nwqzCpAa/PZg58/ohOFeP
8QkfYEQy8YqeP0EOdvbYPwHoaev60MyrT0xgPHVlHqV9SEX8AmYNLLKCwkOD4Fn87PDN6GmDzDOc
yLfBAzEWbPhytQSxN4l4MZ3xFd92AC3sJXEbfk1MJ3jWXstLfAhJsc3mZG80+tLqF8XizhJavtCk
4MInWbhGmongoZr+953+RtXkxP/fCfP9AJtJN0lXQ+F2rr2GGC7WTswSWPFVwBTlnbwLeYXrH6yl
CHCyfBgE13gvvjAYfovnRroenjqPWqFDoIpwa6NAdtbXo+GkD8Kxv/ZfubgkfNYxHn647Gke/zk+
QAsRhVAPf4cB5NtdlrQbU68+kAT6eN+LnxWnBThSG9023kJrTrjyHnejen2jVIhnGbQ3lEqUJeVc
vFSn8AysTF8ZFvVnvB8vrF31C1qm/NRfU7h263GbRV6VL/Dxm3xl9C3a4+zx318DHeYP3+Pbhqsn
yd0K4io6+xjD4B6xCRNvfBrsWFpGkN+0q465mjJXS2wadmLtMQ87is32hLcVegJcgOh2SA5W/Tpf
He5nR3EJBfk82avhuPma5Z+ltUQknSHym/xtpRhn+7kv49ygz7rwSZAOoknom6slDyE5GVhskUV3
pyEPeRtk2sQzZSPTdkUXjuCP7btxK+ULMmEVutr4UqdnoaQ8XCNoQcRgZF+qsBL8s6Q8WOO+VY4M
dXwglHArthQS28o41fW17TB3ffOrc6PNc/XRaJdKTeDVghiEFjJCSYzq/i46t3Gl5IsB1K9A5bTR
uiU6Z63fyvmCRmvVeTiWjMEyv60oi+jQ/vvx/H0R+v+D7FtJcfPbWI7zongY3zH724VvSjmTH/3X
f3/Kr1PCv8bytz1Lt+K+EVXGQL+/cYw8SHuRJ7NjOuKVfCe/6aiQKnnG2vsgb5vBToiHu1JfaqBd
c7zOLgkepedh211i6OmLVJ5BNs5cguPiTXex1tIarGEvhgTNBFOeFVjE+Ei5n+RTqWolHoah5GEf
FZw398rrDWtelAgf96uIy6m61LaER6kIlk/9NpprsNLc+hq9ws9Jl+UuXJcvBIv8dNZGmvhtZtAK
0FCogohOWiHgav79t2JfNbuq7Lu4PWv6ZZCXOmlP+iI0XwNpfh/K2V3F8JppTZLqXT1J+dHs3RZo
S3zGvvVWvhnFk4GqSPoIRML/7pfSWnXp2tKXJU4fgWOKK59cNTKexGMQbONo2enr3t8rwqoJt3ie
FkwxUiHU58TEeUzd3HVXzb+wbusFmsn7Uu45yh1icdsTz5xfa3NZRcs42MrSUcx3A4pOGou37d1f
MvHyfGbeVmq3T/O3IXjUg8cMJU0vn7JkHsknpVj54VmxjpkBeGFsy87jrzTcWX0vwYKXpbV4MWN3
AGRaN9v8THA75zQHR1sQWgAvGoNtvG/JRIy0pbKAaSk6gXG44SUfPYs1UWnDR9O55UiC7JzEzoJG
fLBM2t2AhUx1pqKrb89qsze1Xdtfg26bGC9C/zH215qhj8imXoO5NMG5656r4Kwpl95/8HWaQ3s5
32jEHfRHMfysxXe5w8l8p/tXXnxPHtJ2L1lHvT/GxJtjfhtsAmXNnyZciPFaldcj/F3ZHY3VSLlk
bhL/YQgXKo0RDT3aUeyPurbLxhVPWsKw0sI2ePp1qQIqUhdlvOdP2KwjomrUWY0BID44rBfa+dYv
G+mpSHbxcAzvW4luXPEa8Azigxosw+HKu3BfROmJ12fJTsw3grGyxBn/a6mLm77TuUHdIUh2Pv0a
crW4RNqk7jhuam3ZF6tgXN2SA/2nhnhDyLlKu+On9uDDUe48rqWXXX4oIRzHylohJwpkCAOmZK3G
cxkl7uiI4SLulwX/Gu9zHVn4Sg8XirpImnWZL9qAmJgtF29ly/S2qouVoC7SZD0o63SFIb6kXop+
oXSeT+Oa6Ll2Z0gnE5vi6eXTlyiSw0CoCdVEvxXJnp6+zVpBTmTsG3pmyaFs1r46U4BuOLCj9ZMn
+0kphwoyK7VFSURJ7PSknMBYTdyRrDTOVBB7wyWvMXJHjx0lthUeX77wM9uTYe2w+dZnQ3YjhdRB
Imh4Zu70y9hQCbileVY5V379MpbcNbHTBCibM0GwTR2DDoeBH8l2BucTIwDLJQSDggquUA9bonP7
yFNJP8wd/l7sbb1x9Hx6Wy7U5HyieNxVLkAliQ9CisPn37DILdyuc6cPxyvQ8tp8EdwWbUQEwfR7
vuneI6/pl/+7uj4n2YiIhRXfyOJ7cdUFqUHEKjm+BogCPcmGIcO94nO4XUbhhhi8tJiL2VHpRhIG
0TaXNl14YAfECTKHZdzvbRIk7rVt0CCBCDaRol3egRmtzrj06rbi97iFaufyUbng6NITd6Q3Z6KF
143NObt4oTaNXRyRuWctvo7Y6PM6OCFYm2CrBg2Le9lhbTcvz7x+IHqDZLl+ugpDmApTEWoPNtLd
9CT5J4ZJ0rCfOy30bRyzxvn08Iht7DyunbdnaLADc1Lhwi1QDB12D6dXRrPHpQ7wnCAKmcQPEvb4
f8eOyfMINtzdsHRbfc6d4B6n+KEqrvzJdfPNGUBYCnODgsSpfj1EnrjEe3CleIvnDp/M5XC7eT1X
ylMuSj6BPMJpdKYul2LQ2fkUxxnvz2iQx3kvQn+3O+SZPCuIupnNoNEhznMPMfljCcWbvpm+CwML
PwaedorXp7bwaXDFrh/PS+zh7piLKTlxs3MBczSUKlwJPm2J29LG5XHigqM7ImwQ7ocMV9SV8DbS
HJM0qNLlCm9Ehocbxi13tCaCnScxZZjYEuUxcc2Y28YOZw7PejQ/pRnZAzWBJRgTYuVHpglONRkk
SK6CXMcZVDiTQuw1hdf2MbwML8rNrUosdR3c26q5qc9KY55QA2Jeja1qyybhWP6sInqPB3mzG1QT
+NLdHaJvZZgJ6I5/DWOeClfEINQD24ebVE9/wsKBZ8v/cgfkfsGjAAiO3hG78bj52hoJ2+W0H92w
PsVckEOCifGPjQOPxwhIDWIabW4Dny4mLnccj3+iB/0r2o3B3/D2vCVTgeuN7nYNctDa/Uf+XBKK
XdscMBvQRNVWdYJWPPU1f+b3/CtBK1rlpClZoEsNgAS5FTgKAONIatVMSj3+RvJn3DIBYIrkhJTv
jmXzBGNa2NGDR6CwJPGNhFMF9zdir+1wuteOpNr1zVHQcPtLU1lZqbdtXhFzD6+88T3ndmIsi6Ey
Mco6W8SSD+La2g9CIviQFsnM6/CCzXHykaDcmDb30a1O9aE6qa9TTAm0cZIGtlht86c88wIQxOyV
oL4RXUO15UGlLk+IvwU8HBn/D4wDbo0fHKMQHOiZ+8VRhQ+NxEfQWhVsX5uzzo/5cry5OQ52NDPx
ycqXLZ5F2r5EUSnOCtRclMfarNxNkQ94t9O1Jvh0CZ7rxUs9p9cdH3DR5XTLERR7IUKl2EhIUHio
iTx5hppTHNRHVg8HEzRc8NFV4EaNyNlfU/zHjngyDsSKX7LHG92u1h3qWfYB/ah6qmn5DvJMuvav
FJnZc0zkykvJtKX2bD1cjXBNJFlG+4xe6DqWui2xvKy0V+Oq024K4Zd/tC+3p+yjewjepU9eGqKM
wqeMBQfeCUtybxPNx8+3d6LeBJ38KWQBszv8qpo0bVeVnfjmCJUX6Az9vcrzBv3WZ6G0n/hstkb8
g3gmRVwP3XAiccPDtINuhrrAItSIQSKSlzS7+Us9nAPIpQfcKAEtL/HT5EoHGjpZTzNbZ82+2g9k
vMErUlwjXpDdm48u1KbS4ehTA5BQT6jL234628Cwm5KjQSLnsjUnT653eppbqatgLnCfixYJDbMc
8RspU3CjVJuD1V3zpJgNCFbhgkZWUU+ugmchcKJfejGcVW8IEd6NBzI+IE1CvQxnZxmEuP0kicDA
MLVxrcqLrTmMY6K+5XnnH0sQlCeEhb06Q8Vrg9Fjj4ZBWxFSPBannAVB77yWHanMiFZeFERKlidC
NAe7qSi/ifpc435esD+mm/QA7EdNZrmB+tZPIDjAZuHJNJpogbQBt9QeLXL/1i26SnLPdC8qYdzg
5+mItxkHbI3154RUp7ZWUrTLTFIXqANm0GQZMfpbtVe0naSvo+SR/Gl18FLlKiSOshUZV4NLBGFn
LMj3xFyVf4wbe5BQxKESwNdkNiordVjzvEpxJaSrjokuLUJxieUxvRf+G71qXwMugsWSyrnE0Zac
GMMukWbCL1W9JLTrlLG9kjSv5eaFLoOfa67llUH0jHwUSAjIpkESt2SW60/wmcjLKHKs3cVlLIR4
RN6/or7jnYnKKW7RQ0sClGyek7uwwxbJSyfD3NkzDM4cgbhoE1XA2ENbQLQ5Q9EkqZ5pKuw78Vx3
b0G68VNP0r2RPEHFyQie1T0VG0OWR1jHPAemE4WottRHB4uvtnOBWDFjpBdTUTOWc2mYlzAW6zU2
9zdjZcJ4gr5L54EORbiVkT8Sl6dtOYDjcIhl473fFv4xTNZB+hBDq7oXk2XwQOwCNQIOZY0zwnvX
bRFqL0vkjS3PiQKv7h2kGnSF9MoFIjRyu7JmNaoJjRfPjM/MC+f6sX2e4F+1ZrRjcfQry+GXHfuH
LYhzvGfGE+1DQi6Sy3h/xdKQ3APyGDDshcYql2cluJBjgf8lmSFaRJFmYzWqm97QenCpVPhcOCzJ
dkO51bmYwDGzEGUTu043i4gwyN/31kHuADRGADkUf4xtVi3d+uGSY9mt/lopulnHogFIdwpPoMc4
UtDirRzuckbm2+AwjbWr/FRhql8xU49jvsvJFyAnoX6qMGrGbBu2X2rn46Imh4MVpDAvAmblfr0i
e6u0g5J0llNrwQ32Co1DgEusZQEJ9+7E7VqQFmW0FQkI0Jp3jcoW1WB0iqeFqrryX75ZZDpM1MZ6
q9XnmAiyQ8ec9ecjYqnRay2b5ZHTZGTYOjOdYhtj3Xjf4CpMvLlEmmm9C/YC0Sf6oebMFq+JiFf7
KxGfQrbh8cBu6+gC60eMHFN8gUOvDFaiv0ZsJ+F8Iyw6BPVYV0hrOSLzoUs9v93Rg29jF5IzESfQ
ZssM+GKNPyRLVG3JmwSOoyysi5ymMTgr9ny2QlH7ZLxCk87QfjMZ2fJ40J+COivwF0VpHXlFbbcv
LDDZ8xRlqVBe8xe/dhOWioCfMYWX0IPNGoymiKigO9WfpNeeLfLTxOh6sq40XotnqyBByS57jpKs
tS6tCfYUgZPDHitGfhGvaTYljWMDLo0DKC6ulJ/jC9JDMNiUvYcZcIOn96GKpDEuZQKOfCdrdgmE
QP5pylmi1J5hC03oC/bh0sVfR1OHnnFL6DUWm2SnDzhgizaxPSZWL+2iNdwSra9ms32KL/IOW9su
WwBy3cwZQVv8JrgYeRQovkO4Gng2mR6TgTwa3GEIADNvHq1W7MLpwcMs5ymbJ+0QsC0z60ihlWw4
iTnVPm6q5CEMNjNZrInqc9hYeMdC4g7YMnEcw0ZVlxAXx9hlw245R5EqRFIMs32Ys2ngkFvGc/4+
o/bleGZOb07wKb6zTDuCbhOdS9wFpicAIDUe89IcnCNG6APBXP2q6DcJjaFm4VMimvN4cEny0Ci2
ngPyXIE1KR5YO/D56R1DWt4NXJX3tyeJYtpqHGl40LETaxgd71p4xskWzI/HZwEqlJfs7mmfsIDH
2UBlz8T3W0+F//7Vv7BaySNrNic56GgYhUwNYy2eh5wOcrfXHskyYjlj4eT78idhEcf8FF8C2TNl
V4BDdfPu4UIn1ybHqN1tyOCTXCIRMXYIgwXu6GygDX6/hI4AmhIjAhc9dwk5IbFkIBVh2vQm3HTy
+xRsqGiQaFk6NY5un0W767vF/WV4Y4pSM2jqo9h6E6MUemNBbQL/hlTFyGGEtP2cDCOsjvOJmo9b
8ahvJqNVvCiecUAudOzKKRV4HvQ6yV1QaSTj8Ox7/eXm5Nvkgu5+QSNlishBneOykHXv4TXHqoQm
LzAaVrVAwzOYOOS2kN/9QhHmp2BBiHEwqHWC955FH4V+vM60fbHX9XkZYxTNQDdoDhLdAYdJRjTh
Gp80pweTQIWVqjGolv34GgZ7AOAWz+bOrXsErcdMeeu3GtfqBNoiJF28tDEivhPSFnkC5omkD9BO
YT2vHZXxpB1ScpW5c/qjqFNY7VrEEd2MdKc+XEbJ2qweU50E3z3hj5q8lsxNlZI+gF33qjevtb6J
wiupIL6FyuNJDvfUsuKaGWGe/o3n/pJF/o7n/kIu8YhBVQh9wPjOgOvFtta7MIofUlofhHwQ+rCL
T2BLt8WNhhEE/RQ2+W3eOeJTh9U4C/W8+Bg/7y/5PJlzENvdj5QOrMD/vrBfTbPfL8wQxYnZjXIN
qinqtW/9ylEQRj2P4vqMPY1KnD27mjzL0Fnj60srBNZtMstoryU+lYZXHItLgMO000tz2iTjRHPA
cY/gpjUtXeXC4nu/TDLgH3o7f6LuSM/o3CI9FuEhfOewRK01Fo0KfSd3TN0rLuyi1HTDuvtB7var
F/ztdvBBWOKJKv1iPMb+izAblVZ0pjLUZzMh92B8gHMbUx6w4oK2WPVMewP0rN+afKZjrTrMQP/N
p+6hONcv1Kv06VkDQwSHZMDUP3GY/uwLcRMMWg9Ir2WY0d+IPJIuKLEvSdlDt8ItEQzjLX+0LtGC
dJsDFs4/uRr/0oX9cS9++7xvPFa5xmmpVNr0LM6TZXSYFCnKG59LwEyw2pMAsmy+iBvMiPmxQKNP
ww5ESVn3C8HGXHgRbMrcvi3tFdG52C88l5fbGasJdPKYQ0Oon2umpxMA/DybrNHCHWfLWTi7eWg1
+GF1P7JeaJf2lHnpPr80ENPo2dl3NDjKsxpvjQ9x9++58AeXiLnwnxs8PYDf2gud3uXVINxS+p74
ubQHgkUgZX6Ml+bMaerfHyb//faamEXDxkXc/F1kLOVVWEdRlJ6Vp4KT61E6Q6/BmZxma/dlfhGt
5of2ZNBKFy8E54c3MTG3utf0FODO6W8L1m5/Wz4Ii8BT9kzbbXdlocbPCD8Qc5Weum3/ll7yc+sU
a8GT5xomnYkzfI1YVKFNcU13fIfJEwGSoFFKKHMmBpMhTyYU+ueEuhIQiKuawCkQl4aZr0wsD4wE
a50Qa9vgHa71uXqpjqBPSzL4NnTDyaQcN+1Dc2xe7mcd5GMibVaz6APjecASHH9AdvgeMIdiMKkv
mUmEg1hLjAYlEOF+9W02qRBgj7HDcIQEfbMcgCbDI5fs9X7IdqIrPPYCIR1AfsB5wI40dREn6jjR
VzbM0PgTuewKDH1eLUXv/uZ/HIyXcSe+40nFkrWpv4an+jWvWLEQhx2NK2cA5aqx6yHD+ggHWweT
oVJKJ0ce8qg5mqECl65o7TjgqfS2ISySY+bDo5uZ7+0rQhwuM5+JD/E76MA79CbQFN6ShJJF/aUe
iLPAP6V9tcJl8UwF8lpVTrQibYRm5e1JfBIPOSkeM3WtvqVA6w4hK1vkgxApBG88+K76pq5hLI2f
0haanQzORJzWh/VFDdEpHIUYIuTqruovOn351V8QVG13EMpWXOZEhCW7ZqqqObIbEM1iOJgTVQzM
FK4+6SfsOL9+lnfh3Pgo1tlCWk5j5t9j3pr6c3+sKL8N+W8rSlZWjXzPi/RcPnQ7+RqscQrb9W/C
W7NlXYmPILQAyOCcrLgwJ+jf9I9CZKPEwRUtex+PNQjsV7ykKbKBIHdMTsODv1Y+62O+UhfhGmb/
pne7RfhSbolrPMYku1j4HzEY5+JWW+YY6JYvykVdJ5/a0jjcPxPkegRSPsIRx3SYzA3v/jDFlN4f
mIwcdxb59rafhIQ10aiesLm7d/Rfw7qetH+Y0Jo/rEG/WpjfbxH+KajhpYlqqH9j28j3urgLBmtQ
/lS9xjtKzaNYMqPU67hJPkZnWIQXIsiv6qu2AQgGaoQ5hJcw3QDEorpdv0FgSc5A3+X6dmkfq23o
Ff5MeqVjsmsOxqp0K6e/ovx8kF7rOURzvl69A/PdtafiI1lYn+obThsYc5/HTw7kNYeDN+GHXq72
J01KNH/7mt/3sjwO7lofiYwEp/fMOYcRL98Pus2pBo2kvKXxb+OcvYohP3Xv1ZMO/IgJLUSoevZJ
mPGC6Ol17tuAxnazoXPIxqHvtCXZBjOUlp6MCZ5pR8sc3afltM/htnr8SVRh/G04//4lvg3nLswM
NfAhO+jzdgPJMzpwyg7chsjFhNgusZpR1jrdqoPdRZ7ZOl2oCftk7mFy4wiXEQNPO6Cit6m4X7Pl
ezoHX8CHO5jF83wNhoLJo3UF7DiDjSI6IuJJWzIkLytWaVt8zpEC+Xt09I7vuKKjLgrPXGQPzTJa
X8OlhRbQPP3EgtX/VoX8/qW/bZL3XIpwyA/Ss3yVHCLnIFsR/csfksNZQCkhK0DVCcFnqadPVXJo
JXK9t0Nz5rN7YKmHpcRb/0bda5yyd2mOn6F19N8LKs4nMDGWXLBP8Nn8hcWRkywhpBCfinP4Epyz
NZSnZ3bj5KLuwo218O3oRXjmuC8+Wgf/h9moKH9ZsCyM7CfHcgVzh28lVyLLTSEG8u3cno23scCm
if7iRiQdfNywOtXpljGrjQ7984wsymcfvP4DKT8yw6X6C2i7pUcOjjWU4ZJMxv0v8Lyko2/SM51l
P5Svf6EOMa3wWMcuhnoeuxy+z28VTNSkRtZZrB7QaWHXhx51q+H6a3Wd7qNV8dPH/e30gHUIykwJ
jagsit8Gw3BPx8G8MwMaDoQXZT++D1+cIjg8JAeWXQhX/rxH9NrMpUeoKRzpyFfCNCggrC2zpXW5
pyrA48PDyGF737f74pi+0FCtXjjVLUAeIUkWl9txCkgyl7g5CNcHM5w9xkt0Hq3tewb714mgGd48
WPmo0kqA8aklM+vf2jUprB7+7pQS4HLEpc9bUkzsFMUf8RZkiHgo2vAPBizxSHgaOak6HdXKB2F5
mHFUB8oCTpNThMu2AUQAkDZWZMEmFyEjc4WAnSCeIJhJ2UZ6JNFcdxuMkiMAL0VahhlVA4CQu7xG
JyFUwHmP4bu5lT8Uk39o9qhc//McpnH823NH2pklYVimZwB9viQOlAjzfknzYJCu6mW68p1gbrjt
Ojz3a//QPtZv5Vo53Vf5BcThjUIEjYy6yxaAU6TtmLsOPSPFOfLWw7+LgL9V2RhS6pCvMeLU/ydq
+e1ab6aojqFR3B/Kp5JRKj3m684LDur6tv/hk/4kBIpIMAxd1VXM91TxG10oru6qoHUD+T7L5nTf
m2gXjzT7KwQn50N9BWAv9gBfwfABuvITE/i7jeREo8QWTISMODmDoRn4tngE90rMBWIWzsOw9ans
Ulge5yi63C0ypr26mtM6HVLCDG2JkxWZDxZOUi7lH426FNS2WwQYGrB7dfNhXIT4RRtrJXSD25bG
cThuIiTk+UlXz1Z57iTYOF4LnjZsxuZQCJzhFyEsWHjjUv5RCq467hT9yc+e6x3BeDfANVKdo6Vl
7YXxUIuHul7dITphSdaQKLJVojWfHt03KhJ3DrS0qO4wc5bYtAm8g7A0EYmIc91Ylp2D50YMiv4O
5AmyS7IgdtY0MG4HHQIEGff1PDCX+KMrKTCPE9eI923TXN4wniS4lT2e7R4LF1xulAUeMikGuD7g
qfvv8aD+ZTW38PHicUAEt3Au/+8s8RPin1uliM7mV1s5LTy3hxALFpJfbPnLTKf8Tzq9Am0VsF8k
THTEZagBbjalSa1owkdnlh35PouU+YCitN/RzLx9jDjefMDVOsWTkYEDZpYcEb3AGX7KzsVP9FD5
L6XTf77FtzVeVwdLiZI0PmO3K0ZLMmlF5dhlxIUfGpIZ7k4IONLOBgqjXfPVEtprLYgDbBRaPE6T
rxtp6SdEIc51fLY/G6xMOWS1nOacLlnjYA5hI3oK7qs4xaIXWyYCHr0s89T8HJlLPVnV1bIX9nDh
SnVjVMuw2sboXIj8jkzY6Z8tcQBUAUVM1BiMgfioy49x/pKFB0HZRvWhNB6iN1ZyWmxYSCgvtbDx
ibMrnRuU1Jd7vwyq+dQ9wNYkPQTGvBSBNml9kaFrt7ipQkDAs1fcRATJEtKJpu+CHwJnthRukrqI
FOKHK8W9pyQ6fMbhprQ2t2JR5ZD83PB2DmhHsNCjo9EJxVvo2cIacPJaADEO4ybl8N1+KpeunPv5
SjvU1gzq6b+H4V947KwLGs7ZrE5TIMS3stHKgvCu1hn8XkgknYGJAO5xYya4BSGiQtnaktVvDZUY
uxrhpSAvY46l1ijDfrmfopj2SJTf4DFvMuP2Q8GDG++fFQ8+ezIk6ikhRrK+zZHG0G95rje38/B1
WyCUazBbmjGuuAL6oiGNWkMnCfwwQuFDdam4EDYwFo2KhQbriqhH2W3INeHOxuu02JTJHupS0G/h
09wyKC30BLOX7kUlx4yYtm7iofkUVeVBESYWThI4CfCh6HCoV4JN99mEKyLGBypICDmCrT736VJl
kprPVu7CkDJNF+ni8KlxAqAP0R0D3HJoLuDuAKBfzUEGonM5wkEGPwfQNr2ac8R9ORLNTvuLuoz0
u9GRxJO0th75eE5SeUK6+XsRrjiDQuGLSTRhjXos4mvW7JtmnwQbmId++BnmC8iVyUQPZB4e8/Sp
XwOYKMaMCzHuiw65sQGx6Q1Ygnyi2Z2kjY8sci3yb27XIfiQW1Q1rmEcS5Y8ugPWc2q6U/8VCgwv
x4Vpze24kTG9vsPHO3Mupm5SGkJqDUw1se3JVyhwqvjQqGe+dkl/ZgqAiOa1us+ExWh61NzcaXiN
GmehT0qloXE02YXzBd1NvWKNAaOvpHk6YzRmoJjsyCpNoHkACK0TOykRtFrva43y1UHI0MYPZg8v
8UlushkJYin1EEAdpVn1JcuPerUvLSIfVzhjWC+t28/js9XN6NTq+mrIVzpSJ4G0MCQwV/+t8T2g
CYsWYADt0E5vLom8vrAir3nCKrQRiXx+Ak3pa0+vF80ZqF98pOpqznJrVx8EnxoQ0lMvn5OD2O3b
/imjQ2k5PmyVbEGAqjklrlOODfUaxINQ3eRzDD+MyAGqjugYdUstulIE9OGCowa9snQ/9bqPPQzy
l4V43xLZREGXmUfKN37W36b13/BMgJd2liJjW9MMVyEgmvifO7gJlE+aNROnXF36ei02Q/0ql73J
4ytgW3eorvj2gfAAc0UB5giu9ak+MtbWSrCKVmFu62/02CC11OUklSKVWPvSqXXf5LdB24fQDgkt
p+MRTYZkEuANfXDGkzELtBWppAHaEPZghg/NRbMAzuHE2E153wM8h3f6tinDM10asl22a005KFDX
bq4s2tjpWUSec54s122w4nxyD1dW5DThc0f5iMSrWn9QDpj3BT0++c1847JK+HyESjdIS70hW8F9
ILu6o2vzEX364XMACgwooZ6LdBvDMybKfcUSjP9VwC2j0egVb83b9LPxAk9Fo/SHuruuaPY/JchL
V82B7nH3hiM1NMAAC103QkaF+lRvIevtOFVhchvhJb2AT1RBrkHekZ8KwabDd2cbDLQlHAjutV8/
dsvgnXT5KZUXlsFQcdRE6nakZ2WSqim+t3Q0MYHjyUc63cU5fXAelRAsJm5E8kZrOyKL4t+7gfnT
gvttOy/VLEoGv6W0qDZddtD0hZldC06498TrB9Qm72h1QzxMBLq67hiZDOIXNV4k4dyq3IqlTnU5
cgmJzQ5C1G9hTLc/97eRsCpQdIjebWcFF/NRqTeUXVlFkTnF+8JOB7dnXSsIu3Wr1O2ug+TpQLJ4
hp2Tr1u5DCRHtfA5cyzMVPby3aU5l8P5wf951sLe8R35jJoJSofYzFus1MSlbO0T06YxkkvHhAK7
Uk9ldoDn0GgnSYAcDod1YZZk44GQREvJYGH+zIsrH2J8/PvOckL/YS/7hqXdjdwnsrCMzkrpklbQ
iHNN9KqBobGUkdN8kXMsscpmnHg2+Y3FZBkF7n0D/y58v0Ew7OFNg7cHxSHyITFNkiGJHvuETRv6
KU4WWbNRbqeRlQjmEm121hOYG8A+xPuFQBhO+SF/9ZIDineJj/4UXr+APprnDufV4kS7vklXmkjM
J5sdwnl20llBHzN2yK3FwhdsHl9I0uRGNyy3gbzqiBFM55PoFrJXM09xLAKMRsMEqZXJ5PPcnSqa
t0RiRRPyAudfP5gSi6Rzq9zmadLoPSSs1ZAxe+cWOuKBniQLecPbWBfyX3txTv/RMjxlcGtxwTIn
8DxTB/t94uisK6UIA0nAb/YRfAvoRuzXVn4Yr9W+fQWD1wAi/Zk4JdfavQXhy8YXF2rHyG1jUrOJ
vTBn6ZlTISus28DVytTZwEaSXkBH1O26bQAtKMFvmP02cKnzhIGMyTfCM6TDNc3b413+Qbb/h4fH
pHnDthqQhz6ojJXMf88GIYfIyszG9KzN5JX6VcGrHpdcF2xKp3G1s9nPgjd5R5bsrFwLp/eKIIBg
bl1Mp8XVo14EW7hbijtefgWNKVecBX6oG/8CRv3KcdAljd6koXzvTQaVn+TjyHE2TDZ699q8VOqj
SQOiRNXaQnCNMtr+4ns1PBTSkwWHUSG6ALmBsuDQdi8eUeMX2iWGkgMMKdPtwNOyahIvpXHBJthO
0V/ZnW3gOBjldCwzfziAfTMy/p+wUNSk//cNfh1tfjv6izfOZnkgJg/jpjo+GbNi9sDRyoWVwW09
zQ+bzeP88/D5iT57H+/ZvzAY+fei8BfEarqJJj14xTLp8qr/fc6VX2W5LvKccSt1CWChIEAUqMJ1
4RIaJz4IK8V9XmI0uekfMASEjLEjoOQLls5MPd3eflr//3Kc+88FfT8N9HcrKsuOC8o3ypPkdGBm
mS24wTGdgxjbbGc2LnSPrnQSlxfIluIC6rrzUwqCPCF1/+07/B/CzmvJUWQL109EBN7cCiMhb8vd
EGVBCBBeoKc/H3Xi7OlW1ynNTOyYPdM9UpFJ5lr/+g1fA/dFdFUgMzyYv59L3h3Na2h1w/7P/SGa
Jt8dX4QBiX48z8nqdA+YFdnim+WIoESEQd/pPLR/29ohD4IMTaAagzDNm3sw1k6RosVdvFPH51di
VuVkypoclSmTTzGlPpjRsGOTKJKQMD5xWlKGrdIFLtSXd/zgzz4UWq0cMd87twvFiTy8cpfpGDxQ
dS6e7FUr9bFk8tOsutf2tdza2VQ5e1dxdWGKB3Ps6B6fuhcYY0Q9pHd2nT5APbdPd/AuV0CRSY7S
b55uWwTkpaY90lRerHzNed7WbvyeYzsG13OBWRUjYNJ1oYbElVNYdm+66mKooc6dQ5ZwGW/pzM90
sBCMT/QRlGaDPOdyUGbtJJ3rK/xcwCbgDWs98hnaA6LcR2k6sF/xDTxCfcVnIfUYbF6Zr6CpATNF
I2lfv1SY/JRT1ViEDim68A1/f+V+6HcH/T0nqyxjqY2n299bq4uUq3Js4ngXhWMpRITmKPX0imee
xkw3fTF6H8okxd4JovMwm9IOcCvDO2Agju0/rcEfNgA3aKBYpnmjXjO+hgRysCmCdWDurhizQPY8
f/I3CGEVbasVm1BEzrfITRASjxzsylpWONvk+5QH+WBa6xhKfIZ86ymT5432ZGTPAvrLEyltzNFb
E6huXEtLRh7nhhTKxAsOBHdITMsh1By0tZEgj57KV1fl/tZU6IJeFrz0oh0c/eD8IQWvjbQQBfrA
6SmZ9tkO5TLD8TycddUmbugmhrm4ocwpKKJ6Uau2DFyNt13oWZHDhiGMblC85LbQzTLAanKJG3Fl
lIv6wr3PEL6XNxWwVuU1+foyBNj3M+4QQXlIZMcAYexetXIfpFAyC67ysZkMCIB+/Mgu65pNlw31
jilORLw4L0Dw2+r6akjbsPMlKJRMnU4zjetFhn5cvJ5RVasH7exLzTKPV5YJmPQaHNdRv5X7s5cr
aMkcpG2V7OkGCM1eg5N51EnOwnUUfwPxOTpNReQP8oNVvcGrb0vch4++Lj00dFTleZnq76n6GTfz
E6mIjV2HT3XlGYjMry75wjFkbcsvtE+Ei+IqQstgwmQQFlF3qJjRhyQ9R9JC0GYkg4jYXgmw4WaS
tVTLSR8savzveIlOfgtqdFRS51qSXKTCvLsumnx/6mapuO6CpYxRF+KKtn0LkgM1kiQvuvMuM9B5
uST51eJUkZ/gGLPHRVR1infaHXcJLuFuuJZgvr3HnVuEB/x3E92h0zTQZTBrFt3kOpaY5V1G0PQH
Ln60OxfgEhZaoUGeAJGTSZt52kNTPAOjgbWgteMf9cnesB5SKIzZpIknMBhimPGNp8/Tjwsi95CB
hTqidYVmq+aTFA/VytYgqMZvgYokbpXBidMXJ1yKk+2dA+F7iH1zHEqiLGq6yKFAAs7NcdgIUSPl
HWe9hQy19JPURooz1Lmb5tV8Swvn+AjXkWgzyCcwdcEhiOZ+j54jolz4tYCbmUPcTY6BOATF0KlQ
1VkQ/+bxeZM3j2E5r6X3pjpcNdwHvLMyw8cq3cKR6r8GoRYU2c4+9ZzzE9RbZeABYF3UGYo0sE8g
LTV5QFpIgLgAV1LxKPvldV6O1Ng5R5O0GIXqaIh+qJ1jOMmDWdYicUARARYgY9TvK6i2e7tPbevA
6OmSYAyKeh3LWXolLimK6fA0R7gQrELgC7echcYEnUiLf0XmGuKEgJ06nZScPc0Iai6/y8JRVAQt
QA/oN4hCV5ivhmANblfMTcsTUCBiW/1x+gDiQDNhIdcd5ZHfAW6jHiR0rMP72gEMJcY8TpxUgZy6
Saw58DXsdfy5689j4ZyBcIlprQdSMzEilO3SrNKnUjfuY9RTwE12uE2XEmo1iRxf/TyVWh86acSz
AgfSp5iBQnGVYrf4uvCh+p2LRB6A0d+2zU2NnuRyZ+ZqGuPzCCnKWh237b5DfNXYxbLY4nHGe0fc
ImkxGB5UbrBKn5MXnsc9DP7uF7m5SqTO6K6nnsZSfdHQwytfp2gRZuOGE/O6xAcqEex2VgkjlOI4
4sPF0Ua9/l70szx91B6M/Z336dvn7bcHcwPaakrQKomMW8Axm4XWMrgu2sQLEaSgJdFcCZtibIdU
0vemaeXlKlYzi+htQPrmFsxiBtcfRo/KYCwg9kpxJqx9idDE0IuTeSuvgV0lkB20ZMaoO3kXzSuS
idk57dElyOd8HSPgBbAM8UP/RHt5bb0eCavsXQk+k92QWLNPAlFzeACnMb5BCVNRIGxUwgFamUGD
qZSPfBmT2lafFCVIKoHD2GzHLwiCUmx0tREvDNZIujk+toNxhAnN43uiLsEvAAEFYYLfi68SXPCz
W/fDABhr3t21nifNXBbXLW+g4IK+XcH70GamC6OaATsctWgUpTteGN6a3G5CkCcw1bEceBDAU2nL
7jkbI3x1CH+Rr6tmTVtbENQUOvJ79wqGqZ3nMPihvZ/UMZ43Z+hGils1h7JaYToQKOMBGktsmPWZ
OR5I3MgoUr+w7ozif8A6pL+O1Jsiy6hkLVPy+vtIxeFfXlzCEXM+DN+Sj7LjsYzIw6jw+ETy2hLk
4IbbAm/3D0pJEp2pJoO1+Jx9yU8cN4RtE0Z3RY/GHGYLA24dNzYswWBs4uKyBXKoxoGPnmKqw1Vs
7IraE+5aSWC3Jz9dx4RQWaWnpePkOgl7j7MP6KAURvVzIE86lID3Zq0/TPaGnx6ehsy1oljqzQug
qrFURQ2TveDF6GYEtDJQrVyFM8yAnFh9hFBoxEdUotWiR3l60CbdWwAKK89VDGOhV9cMYsbComlt
EUGTibzXM8AoSdLZ1ucxFnf0yHLlcKHLS9jtYGDkVMKqYEQuOr+/ztrPx9x/P8zNUjbHKBckgbfZ
CEZFB7veE3nHOOANVDeexYUGIaGG9uikbEa0QYxaiWXg+jlcXiimJGKmRCg2ZGYlGMRAVruOUtFj
fsbmLdWpZM4gT1cypHmFiD+PLdBsw9I2EFefwXURdkgYfiFrApYSmIz50Ut0D2/5oSP6a8VusLkm
bMqoKROOUPwloYBi29yQpgt/1cCXkMnC0+m1VpBJuNCIqFKXOX7soZM/hEztFdQH0wwwEwUib7kL
rslErxNGyeXOnaMNO+ffo/V/i6HdDPHb5DJcOdw5Kor+wK0ujn5Bc2nnqLURAcFpck9fQjQKH6xV
ukzm6cCYQxZiq0TX0w0wLwMxS+34HT5tFOwbkm6gNHGhwsBFsSU66UEk5x4RuwHDLZlyczIe4hWS
n8DlAL4aXrBmrMXIercM0/OH9kEJB0EbU4Uhfr2+06z+QCL662X63p9/oDRSdsVrMeJHJqMu/UrW
2qN8yJ8Dv3AAfVGjmnfOrp/fXhpjbF0s6BK3lplBW2hGXVXHHSemyClM4wLBAbSwH11ezp/Zjmor
piZ2QWuY4ynbjotoJvu0kOvMzQ+M3SHYOd0YMfcj7J6PUBgdobM42WswY6SQrtBN4AsD9Yziprqz
Re59/VuSmEDLe7ZqK95lT2dpIWNSbsKv4KsaE0ikVCrCO7gFAF27tt6ELTrucsUgDxq9LGDnYmNA
f2RHwzlIBuRcTdjUmGVFW+khQu+MuRnTanwb3hokFqFN+pSE8HDHbAjtze9nz09oFDDM/5bCHGCi
P9a+VvSMlPniuLu+k13uqofeZf+a+kza08c6LQYzc6zK4u2FGddTfx4xjphcD4wrZEacLtlAv38h
68fDUCEAACty0gcM5e8vdDqVVpqL4Wl3Clxa9i7ayuYyZWwgzwNrV59JG15T4wwD4m1Gggdj0lZ/
z1Gx0x+LkzYY59Gy0PfdkSGdV2dPwRxJOp4hsMwa4peedQCvD5kTv56d1V152svn+Sl+N/snCIo5
wxHyl2onepMGgegoHgjWAVQqZi1gNWgvt9GGzNUAUvzyJHm4i+MdZzFkHZrGSN0r4eZYLRRz1gIc
o7jd9LFzmYuxFxYTIZnx4EzV4xzrUjddU8hrENWum1DYFCa2WIsoeVfBZHN93Ure749W+v8sNjnm
vHZDBNjNYgdid4qO4I+7ONoqx1edTjmZLFJpIlv2CWf7zqm2jOK5axA/A6mdvA432JOdPzNY41pS
UD6uxcFtyOrnBkZdspepPrY+bbuO8FgBbLA8+nop8yM8NiQ3h4B8XJ2QgD7KewbEEiQ7ppe+All3
ysrlb+it5XfE1TV5QcVDwFseOS0JPXg6ZG6xZv7w1uITwlGEZg5WHSfmxb5uCAM5+eVGY7TdYX3i
DuELul0exDdxBhHvjAfUCOaItMimsFHwOnlUZ8arPrF89GpzdYynpXuxLzYeOSO0lSAW5DgUTI0Z
/KJFuTz2k2Sho6W8LMjFSTW/P9nUNEwydeYYpYxCnf/7+/pow9b+5+pR/luem61vHc0wT43guBN7
v1U/ZN1JUWc5eICJ4qINVrn+biifTf2WNNPo+hhcDppARoStFx/lR8NNTi+GsG+S0+8C3Xpa4Abm
2DDzUS64jFh6t/pA9VZurpWXwfShd9LFAlBhkuTLy3mFANMiXQHvidcT52x9tKtHlIIqk5x7ruSS
NLT8v/2wN5BAZbZXobYYg2KbKldI+8cxzuPhTAPdqkb4y+mhJzKyggrB5VsMHkQwZXiPBdOjBqqM
wayYFxpX4+LsQo1q33H3oWqKT54cUTjN0us4I6apm4ewbLSpeRmnTOaoI6pRZU7iZIrS+9odUtUF
XTl2E7ZgkXmAOkyX2QrVI2/wCbXikJjl5RV5ppOGS8eY5epz+syIKzrxMmCBBc0B34DBzEJ6FjeG
OLgOlXt0iD2alUH4y9CxVkZiQS4Jw/9z5AiEV63OM4qFgupOxXxqEYLs4PtJ/jHkAxxc0imd0GkT
4r53Hl/q98sQZ4OM0i0uHhr8LPEv2PMAgCXzpnQR//6+GX/uL/7YjDe9txjmx/5Ysz4phtENfsc2
h7Cy0kbS4ICcPF8+RRUSfzxHnQTWgQkhU9SYBmh0PEith8JENYZapUIV+2oxY8Dzu3+pPi0kcwzp
SU23/UdawSXHy2x5/sDEPQBfHXPZFCqqTa/WvQthHNTg7mlnrAHIknkIBw2vgvDt9x/2B6R4mEX8
71y8ae/rq9CEkZAUQ/rTFDoEvPrm8Tz5/UOkHwYeEhNHhh3QwADBbl5vJbDSJry0x13F00Brv7Hc
dgqI1LqYXi3Q3O+/tdC/f+pP8y+JERwawv+rIrxpLqROkIWwZhIR72sIkO/JIpoKc3Vx9YvPatH5
ZzjT2+tedaV9uRN0x9xZG/LDulcGwKh3q12zK9G+3BuDfd81/7z/mkriOrwz0fiuA/4oPC7MNcvc
tBhu+kjSwgdxqqeOaGeeAuNybLzr0+gj3CYf5qc2Pw3a0/BD+UIyABXp6Nbs/1HzhJmqfX2tPvo7
BeqPPcAf3+3mnox0s7MMg/0Q+clamYgrmeDF39flH4Ew82fWxVQ0UtBUhiU3n1HE8SW02hqlwbs5
JojvpRgp2NO+5N+Ctg6lz0C1ED2aVYkgmmyJDgljffKAxBBhNk6EsS35LTq2e+jSvwSVv7/ZzT6N
k1bItAiwq3zn3ZcfOHat0K0bihKgAnMOSFC+ScqE/oVlydW9CDMltKG+SfbvD+kbF/53k/z3kG4u
iTyqtfQkMMIpyMTek2SvvoRokfEfheaOzf6m5VheJYtgwUjmqWES9kRuDTkWRGAXdr3v9hLnsy0f
EBZ95o/X5SnxxMRTXqKHshyJ7/mXuOs/BAAmQBtK7wZF/qj3ZBJRKNT63On1FbgQVgfE5f3+s917
yjfnq5JFp5Ol0HRpEwC042f0CnjRP0LxuqfrlX4sqf/YajfHm6x0WdtHUDzbJwgCpMwTc3SE/vdF
YXAw7oQXf0tO/lkzwlEsDjry/W5J16LRhNlFGNiuL3rvitn4BA3m5Nea2zHKsvxz9R7RmSV4h2oM
MYrF8aDpTjZkNjpcGUMPCI8GbTxcm8itNqiHDMMTYAYo8SYrZ7E8qYnswotpcCzzr5ENFoV0QbqM
ag1i0kjkNk/tjIMVcPwwGBOXWHCP9fd+ziNunrOH89XDJuooeleCoiw7ibH5tfUvOjkEqc36ImPJ
3JEg/iU2djiXayeZhImNUWI3yN85hAYYAA3YghRyqEGwGSu7/lSf0aOa8xNmjKAxCzAUpKoiJaud
wTOL7+yfn6asEgP8/z3nm4P9JKWqFPWsKsV0+mWsWuetm8RfdIrPME7hbdGpkQZNKlO3xjPh9937
82X2x6ffwDmnsMvSqAd+DB94HRndIAVvJTebbTuyoTGhWzGaiD6hk/7+wT+RYv78sdUbfOZotGFb
qJxO2ROD5ar0iq9gU3+gijxNWeve60hw1L/MT6wzhbNT4uY5ECQ9wGd4TuK79mU8ZIsSE8wLVaPT
yCit8Sm0j7vfv+g3avLLe/Ads/DHBSfoyrWsFAoocczBRAiAUuImR/UC+hXAtaKpfhbe1IHGgAXo
FM1BssvWDDkeB1Y1qiXs8lSbBNfM0ffmB0Dkk7BpkNErm2jb+NrRLp4F3A45NXyZ+EYywK11NCNV
RN7XWJvce/A/niL/rbh6c2H1sZUXdc5+y55KhOnvRzhiTF4SdGD6AQhHH0sDsRpdxNmhHISeFi6s
kClYao3xiW+IV+Nghjz18a0YsRzasmD7+0OXfhBGcXnpGqCSocj6P3Sfcy8oZnfKoQAWzuWrfwCz
yy8zSntsKlAanxcGhD3s0BScoHDBsgsH5DqKfcF4i8t9sxAvPu6uaje54L7Uz5rkEZdsM9qYdHwt
lu/MLrwav7EPiYSpJ7oQ6ltE8Bc4yRP8OsIHuMDFdYRvZvncbGC9XzfFWMA4+QNjRBWZvUJykYvS
XWse81XgEG+E5WUkjJvLKhed2DGyaRzjbDVXpVFMeoEvhFME7TXMPbKLOequr6BiTT4Kcdx7lyKb
kb3MoccwxU8RvB0Mcl4R58lzurzKfKOTPu/g21aGCz7MABKuRVMujs9Y5Xxpggt7kDEa40gLEGLK
8FKwlhfNFaGrEPGZA5MvsFMZxBFgbNoworxqOxl/dGDL6MM6KqPuJbZGEjTACv4D08LX9Dw9iuM7
K/stRPj3ffpvZW8uTKHNavMqDMDs5ghtMZ7D44zlUbvPV4rkIrxVcCFpQRIQtME4RWuJoLlw1OtE
8PqZ9RU6F6jv6kzuJwwQyY+dBEPWrRN6whS7KaAkoDZmHu/FXsfS7uKoPG7g14/kOrBojg1uZoND
U/jWFn6QzWIGHXg3gkkUIxE3vqUIaZMRNhBZOzbpwwsbIT4uO5MStUfEkNVPLJ89pQiLkmCybY07
ZupU3EaYjNEbBdNSRQ48o9+lgdTm8KA41dhCmJiitcBHF14HOoTj4gRo8VWWREvSZPltD4RSTkUm
WngJzmFdMoCBbgOuDoUC7GNPgWMc/dLcteQmj2RjFLmYTcw1pGI4TuF//XidUWey44Aj+3zTpi7H
SLtk83th5FygBYdOP6B/GaDMCx4EMEnbq9/yH0MrP8OkGFryxsKSAOwQX2u73U6qHUx2uZuC4o5L
9zTHqK/ovTO/QHJw1qsXySfGKccdp/IFt/cNo0hsD3HbIyzhjDvEBzxvsbZLeBVM92equgLkYe5W
PFaZr/ZOc6fYlIa69rcNdlMm5RexCyOTDXbZQI7RH7AsHg4xfGS5RrBdDYdXjdk3e+D3vS3f++Sb
aVYlql3c18xGMOwSv8p9qHnNm85MalS9tnvTb56k4fGYOD97mHuG64tTcMYb/r2a4luG/+8zQKOk
GKIONH9zyB/PtaGfZLqSM6diickyG4zq31HTsQw2SJUMwekp0Km8RukX1WQ4S5fB19UjPRkpihO+
RX42JyU+ATUtPf4XRyF5Yy5MPJYWsoax7ggDy/6h9hNf3NTzcHZ5xcBVx4p6FPs1wQ2Ai8YIbvXY
2l14TbVHTGhfr29QE5NinCuT/PoGmnixkf9qdqqOyAuukfga7+nEoO56jBwAsofIM6fWjN90XFib
FvuUdHNF27oMcYKky8JkQnXiV5KSzwyRLIeoQGzBUBc9Hw+4SIKBAWcw5iRgTmGTn+nNxv27oQ02
Wfro8hQvB140Zx6S9/lpH86LeTwR1ulzg9Hg9Eh6aul2b/UEl7yRiGEnQkP4dz24nAvtg23NeDHf
yNVYnqEgCbnbyWOfGepgitfPxBhlm88IGfUD7P4J3mrdc/TZKqNqUt2D4r6tqP5ZcxiYiqZrqojh
Pu/FH4UK0aC9XiQ0WXk9BRyP5/KUsCJI5t1E2sp0fnDKfeBCxSbrORi1L6xldxA2p492mU2jqbnt
1r+/ED+CA2AkRIOTQyWZ33yMP76SESWykJ47RGkPV8hvT+Zic37E6dEzXyEAQbjoPro5WR8Ynwtb
9OHVd8oKzmuvnOCorOaqPgZ65teN88U9byrjp0pI0mEUi5ahYFA1/Ps/vh3Tq0Sr9AszE2kkdm6W
reIE20mb8TsYWc3Ne5lFUO3TMU+qOOHZkyDNoFzCQDZhuClMEeQQlCH6sDbqWVRPenVvaA9xvW+U
hWS9SLNsor/DkCyIDD3PRNT1V/fAvB0LiSXUBgjyreYl0BO0atT0g972ctm11fbYL7HPlBsbM8jw
I0qnWejhcxsSwV05ONBdhqOVTYhFk4xX9L4xRvk9xvWPjYlksXoqT2f48+bxWGGTNxLIDunnTv3e
fIlTDeXUtDmYa7g6yIBt60txOVqV0T2fke/u8nYzEykvwz7FokC+Jd6GtXUSj1fgruMrYYUM174G
dSyEoR7KlicTrAvgndpl5DKPVcVForlQLbMPwbDJT0Ew8SSUIwlVNl5EkW0Bd56XCFxoamj7Ks0l
5m8P1bHfq3cAIWN4LL9985v6pjUDvMBqMd7JL1iEosQ9wyX7qitXRYLzdFyeH0pUgHP+3BGjiAnx
kzgWN/qGGaqyg4livqTb8lFZys/5TFwpi/wBx7IoGxGATXwmPvswb2tMSZJVsgr8fAaObsyOrjRB
E2lgBbkriA3gn8U4nNuwqPXvQ6pan96jYo5DXw+Wi0kjmkvROUmjbgnLAP+EMMd9aoyzar1t9oo+
2GT+fhj8iJT9uaQ397J0TDOcuhiLnF0unGJJdf3VztWX0idYd5xOMnSDEPKecWPxWXdby2Z6P3Dv
2tTpHdQPK7PG2Ofaur9/MXNAn25XDP6Jzh8myaXfhl9/nAOQGoU6HCBy/UWddnOgueaxn8oPdWv3
w3g6tHGkxjbaCzH2oUsGseLuC934kd5kcf12d8fDWy1GPZMzfBaFwcoCi7RsBkm1fszfoJpuSeGh
17h4xV6AIFravd/sCeY6lLvz4TwHbweJW6qOsLnMT88UgecVnNAljqHWw3UBEoGJqIEuKfEJ33ms
D+Jj/MlER1tf0SvmdmAnE+1Bev790XxPaf95NJyRA8SJEYNxU9HkshQAO4F1m2PxoZRHwk6j2j2Y
G1QGGxxzxrVfbOtV8lGNpSnGttZY+EIhtWjG+Jpjia6/5ruBtvuho/8didzRuavvU0xP11e7nnIt
q0/RZIpBB9uaJmtMvVp4YTm+7NB2IvLHZTN4+x5Sw6hsRvJC3aQgRXAhIck8XSYk6jwFT4TBe8G9
bfET0wUhNemsmqbJ6q3DYlEVnSIFxJYhtp2J43AXE2WwgLHYjaytTM2y0N6ge3rCB+bXkAAWygzq
y1OH9khzlY9qyt+BXpUT7HzfzWJ0HmOFn2MNRoASbCBHng4m8hZqh/gx/ATdsM5OFI3g2zHpO8Hp
oVd4Fg4g5NKmf0ZX1b5hqpuuGF4qX3iaIaCgO/kMV1g+mQtG0MygTkw4H5mA4sRVjpuzf3kj3/LO
CacNxeM/m0JRNNyENBE9/M2m0KsqFpqIMlfZmcpTVk1RpSaVG3ezM4UggTmwDoRpkDhkEQEn4UXS
gI1g3EAsQA5Fe4JpdgUN5g0VmiJNtfOyHgzV+sfMmJnBog0XIcVLvw4FL8HWOfUDYQz50IS8/ZAf
6FyV18sO0muTLrCbxUfXrKA/j3I8fO7ZbP4TwjrA+0Nk0f/7WW8uwUtysbSqgdN1fYLGnNktM7N9
/2W9N+NwgyH0aY5fLnijL66OY3itfuA3kEMm6gTvVnOf4HwNqW5cL9W3/g2zGRadZnMKc5c4TcCd
5k1CFE9oI1mzBEd7xUq4U4RJw3L8u1wGB5wqq6pyO68KmkxsLjL9ENLGguCCQRZQrsxndXedRstG
HmG9i17qQfXyRTT+/QD5KYSQ5/ffhw9n7x9nq9mqVqFK4IvGSnvP/HJ+XPau6mAOxqD15eQNFj3t
op/E9z74p2v4zw++uYazi5mwstw20grZml/vy2qwCBCW4aJ6zyb1A4iHCQOmO8hvysedn/qnyvLP
D7+56iq1NEttIHWK6aycS45Jpzwig3kffYXruzPeH2fwg/RLl9HGydit/v2QBS1oit7kAuvHcAp1
6s1FJI5IdfoQdzQrOop+1WFCl3t3fs7vEvmfvYWo0RjcXQ3jVvzV5JfuJA5TyQts02JVSkzSpyTs
WSfv+pHiJpL5QWA6WetnGSjMCKQxOoEyrBgJoAJoECOn85O6N08+9GY5Qc8wykJHMhZoAZDlSBPM
ngJG9dWk/0JtRZZ4zwANrKd5KqSJSp1CSkAwip6ZE4FeiwtxER5EotxpJgY2zzdg8qWAmJl+Jm0C
dSvj7s84zBoBo/GXqhBc5HbXVYfbf7lBgnWlxgyBWpp+lm2DEibpRXGtDr8yKCMaR4Cdu9nkurTG
5VZaYGMNnz8rPLUd9+GswWYS9XQ1MftdFc4SadIWdwopGD4/vdGaSiq2bOFw9n1A//FSXbLkfCEK
DVUaw7zISapJiUE/VDRM0U33yHJT46LLQo5WAUjhREGoMbJnCQMf3c1x8/g8b3TF0WOnOtoZdAUu
ImkOBpxj2BWNE7SK+GsldgsdUh4OcOsd5DDNnqxPOt++WvAzmi2Ht29yHhq2sA7KcTzVF/omn+e+
TMrDsnbidZ9jyjxKlyF6530J9V8FKk5nJNZSFIdU55jUSGtkc8QxEXEDPYT9a6B5O5PltuiVZ6l2
gy+t2iP6MIt5Lc5rUijCuRjtkHsU6VrRMO2mk6yvttjOc/YSrFPsmRTCTYlXQQRM+EuygpDLf+mI
YVXCdYPqehTSmpMHFE118IPCpbg+fgK3qv3jWVon6oaFuzZw11c0aCkVqgq4bJ+AuGJIro4YTsR4
dqH46uYtLOTCvwCJYTZKHIA0yTDxPxIL5Zn8+n4alR4s0YuEqZJjlGurXKrd+nJ9MIgTuRIdsVSz
Ra9NjOoQmossgbQ8zhEYhfherSvRa3FHa2Zh6ZY5si+yyXQszDei8dElvtCu2mQtUPBjHIJDefSM
jVmAbc9EiJnlTsR7Ya4/TkPQ/fxv6w0Q2B9bL6/7KC2yCsrnEtSU0S1sz9d610DgG50mpyXwil29
UhOu9amMNJKLn5y1PQJzSHjyinr+OuSvsBGgdckOhc78hBExtkRDJgtWHN+i9WxpvvUEZ+NLlU0F
5+y2Dq6I2PFP7x1gd96km+spUESrCkt6XKKVylX4omwZJr6Q0yOM7uGSP9JNlaG9oJhALqvejNp6
QTsqyTC+lSld9zKCF46hQSWrZy4yKhkoF7IWNTacfUiPBeIY9GDi4anEly60B7Y/aU/r7otnpK/w
wwe7B/CCG07uCML1jDfK0y3fIGNsDX7SIPPwzHvo6k9nzx8/xS2v+qREcthnERjn14WYUya+lV2y
6ZjbRY4+YYxyZ4l+UjgPPoWMrFB/wyEYvtEfW0610H2HBiBSMz3KU630DQta/EQ3HBH/Amvc9Y9a
5FTCjs2GNCKQp9y1Mi0a5SAuFUSU22awjHGpWapkO73W9Jmae8X8gchGn1wpJJgAxfU+W9cfBGe1
JEHyStsmMhFmX3Qkhl2v4zVj5cy7PpoP1YOAy1LNIOE1+8CiDmAmHF1hOq6PplMtqRLJPQNtw/uY
oC6kNiRNSnNMvC7jyAs8cH6wyCuKZeWrOW7JDgINEuo3PXIGtEKestYZBPMVB2YnThhjVOR4zEjt
1K/eRCMqRBlfC095QPdrdLi8gKZiF2I3YLftrIS+rvtmtoksR26nNYlXihOLCCynPRfu2rjTIur/
bgjVYG3gQ6kivdI3HP/H8uj5MTnKZxxhMX99Sh+CjfaEGAA/+tMrDSNwGdtdxAiZuAq/myN6lRyy
p/cVdjrk7bzRE8ooS6BS42KQDTYU7hiWaGnjAe2c2cAAr+/lQ/mKcTIaoNcLDfmYLAFqZ5x0zo/n
x8TO3pUPchw0X5g0o8DWODB+34T/ltDsPNHC3VeRLVO5HVZ3VVvXkXAu9jDBMQPCnWHTzJKnOx8y
VIV/F1OaYiiKhIG9YgxByH9v9MulU9QgoNnG9iSxRkaNEceoiLgQl3HkgjRKkZsdEdhPdGFZ7uF3
l+CKcPpATbzToYZINAYG7xvyE0etuOEhipmHzVIt2pE2tXDmYucQVu924jTDrVUGTHkPLUb9NgbN
FsMc5ljIMxEzOAgYchFTvwN9mepBvphpR9xPbHV5Ye6UbuXtMfXhTZzliaEjgLQhdrSNr57JHt4G
nwO/KVrx72tcbRNb3P7+rH4Ytfz5rCg//35WfSZWVtxxmPKUOISORDIZJKgm3+yAYC8L/pmpAwZ4
OBQicVPIlQBQxocWFEazrctg8yQW9+rhYYVuVlClHFPgvKsgSfpNIS4ap6Dqek3dSgn52XqxkCsZ
Q45qGmXYetegSVz0Si7OBSxUipigZ2SYvz8ZZWhsbr6DJuqWoao6c3NTuek9TkqSSm0eVXvlPVoX
ZA+fZsWhnQEotBOT9ArMxtCDjvS5+PTauUi8/I06+coHhuta4mXcBi5OTuOQUcXD71/tJ+I6cIGk
4NQCVVBnvP/3qqmJ3J9M4Wpuaw+LZz9bq65IDGS6kT+Jeydcc0LAAPZu6eZcgDQTrDWBTNfDDp5Y
3mmrzKkl3pjeuowOLq+Jo+MQAWvFgdlMzY5/o9NNcjd4Nlwo0C4/NnyeGVxIX35W9/Ka+91JN/io
XUnmIUbV7T/Fg0be4gT0cY0Bo9c8Q4YFw8IhcXrxrYf8hbIG9LGaM6O9MDOaq6twfJ5n0+wAJQHJ
bLiKh3QXUoJwZgCmq8iIJJhtnI/bcULD43bjetE/GmvSNQYraAtZ/CgInPg0JlUpIdWKNCAkW5ZH
wlwtTNQ7b8oPBjl/PfNvgvAf53OtlZGat22zPz1IKxnOyrTApBcbIkrYkYUeCtMS0OaVCqHsQcFN
BXRgBIizRz3AW89JMteeBqOqibJOZ820eiTFlvTu0Z2NO5Q/f+9b0FcZsF9TDfwmvvf1H98zjqtj
YJIivT0zyqgi/zwQI5gs1Fsy2HrLqwX/znb897z96xNvxYehdOy66GqJW83whTqb5XLtGpU2EpAg
oLi8RuMUS3rkr8KWgzO2LognGnDaYqnGd1wufqD38l04+hXODhW86QauOBphqOVlJW2xC8vxVZdw
jlgF15XcbAuUKImf6C7xwsTJEVKKXofgLHzO1LFRfxyvuRtqMo4Kn6eI3/Zo1v6J9CzkvMZGFg8K
Dp7CncX61wyYvlNlKITfy2BZfXtXtXr5fwg7z+ZUtb8NfyJnaFLe0otYsOeNE0sELCAqoJ/+udj/
eWbOTs6cbLfGmEQQFmv9yl2uZ/Gswj8UgO55/efwLlEgzTEidM+nxZ2Cfv7L+vhvAwSjG01UJaU7
Ut/adXqaVdWpyIVEypZ9ZY+n8wuZcn0TCMb83OWYV/O/Bwjisv8yJv+xyT8h/T/GZPFIm3v/eXnO
Lubq4+MDrXSU4Wv7EZTjo/+26WH20Ma+Y/57t852d8vt3IUjZDJsWoy7vMIqrNTGyAHNJM1cLRa6
s9irydPcTzBH4DbKzNnNgpToXdHK7i7Ms42wNm+F9xN3gkLrMB6Pd5qVjNiDWDZXlb2i4W2+LAFa
CZgdc5bgdWouz+auNg/B0ZwFeWWucWZZr9H0NdEpMZe4F5NfrddrczDwBoSW1mA9XL/s4TBcJ63p
8QvrT84fN1qc5jSKb+bHKor6dvQ0o2i1qu3VGVGtlYBzzCpaRNHQ6d5vY64Ft9s8m8IVazB4OLD3
8XGAf9MnE3lRNMdE0Vzt5RCrGNuxXvbG/Czsz/VwOfBQhNQgXJzsNCS68fbIdntf+/0C/0ZumilY
hkm8b0aTfe7tJxsa6WjJWxq6z79J5P8LTJlWMMVK6liyrkt/6Pr/ON3KszmnvXLzmD3cNrigMoUi
fohRtVUH25eFV4f74rPXtkDeBvlkTreavrUx1IYvgh/EJjSHFWmguG8HSgQgVtMIiBPjvTppMOkF
RPSwbuPCrb3M7QW9cf4LOfdfoiI+AO1azdBUgVnkW7XaOLaGVJT9x4ypXjnIIIkiEjXvjZPYFJ+D
S0wkWOzoKC5xbh1jFkdFy5jJhYWu5n9fOz8nCI4iPRNFVOmudz32v5f6d9FWVVEYCLVvoK0LBWub
/URYOkWrS++5G+RoRKtJZ/+9WRaKH5esJvaJnYkwJEX7iYIQEdpXqVDMGuthd8NHwtHhEQDAsmjL
mQQAzsVBXtY7OWeX6JgbbsxzeXs/3A+QWbLJ6QP7nNOHuL1QIDq8t5cD5ziRCZoIoaJT3EZtJEan
8BIC9DOWwlyY83h4oFdxQoeye3zNtWV/WXzIW3n7PFw6Ayo8b4CYwXoRBsL8Me3+Cv5258vNT/AR
By/yUa2rtfqpf9ao7Zj1+DV8BxcfQCmIGDfzJUdxSECZIf43L9CNYm7A6gY3iowbMstW5YCk+Ghc
daRN/nczJvrImFDo3Ix4UA0TTQsx74AtfZdYX9nVX+0XIIVhd0OKh8PkKS4sdfOKXBkMRosswhYA
Kp3Gl9lj8VjkSc/rbpTEfHQ+A2B3mOU0o/dcolm31KMqfFhArUI9Kifl5DYtpo95Pskn6SSbIsIU
57E+xKqGWCIfKJP+SJlIE+rHKPYArImbkEzVMwa9WTrXk01CcSxCgCNuIiS3CKLeuYMgDP+hbgKK
Rpb1hcKqtM0/qkPGFBRf+dVrvMES804RfEjZSBtjMZEcp+c5datpNsonp9GF2zm8hk1qKr7kp2G3
FXDl5JXZ6BofR42fH/AgCc7e/+659/SB7fippzpi8Ft16H+Ihr/jHwYuAxa5MaXzrPh2weSXQktv
OgP34d6dtyvirvJy0PL0Mx8MW3SKjD+3/qB6mpgaxsK8twRXyGCidG0/Rk2sYcugRa9Y899BN3Jc
cZD5G1wENmE9qIIqUMIqQO0l3HRdbr4WwxxXJpbORApxxwiF8PXn1oRpIIRIXYVKWBKny67giHZ3
u7p3jwsmFH0xumFWcOMm+s2BlYurojfUx7otjZWxasvJZmYwMk+MT3CTWOWJLIJ3c9tj0aNrzCPJ
LbftNuOHsv+/1RMwL7KCkOm8buJql3x1qYT9uZ1JA4A5hIhThEjOItw0hLXKFsBEWOUWo6uedegN
Dz3HoE5GuQUxnaUaZPEj6u5qQL4VoDtH3HvSBrAUE5XKAwg0MXpno/PkOsHusBidevYjLkbXCY3W
6wSdLgjAbfeMbjSvlpPqz/0+gshdTlCjmtbzep5JFpjdY1Bj3KwspSUYC120LlNMyebwW2I1arnX
NLuKaTHCLfURA2eoMQqsD+eP84e0NdoZAqIoHZ/AYYKZ9GmKpqHgo+1Dy4j2f8NwvnlNRHoWMw7j
342elJ8BD+EVzX5w10yUpLF/z9qv91tApb6qE8Jg7ej0RJv+Qr/nXr4kbyXvtB3cM8EpSYpa83Zo
0ROGEenXj2G1saQNtXi3QF4T0DQSs9Sy7o1/hvB3EbAvxkEETaq2xAE0vl/9VOnsAo7Yjg43l4Cn
l6tf4lqQr/TrL2vRz8CRXNOAoWYg5AfU/NuVdS7z5qZdzm1SVXFP37b9+VUNT/JCPWLUTq6W/5Ln
SsrPNUjVyX47ZJmh9f8Az/4RR+iVDF9AbdoEju8LoILcfj0ueLAddAUHhq/8LKM3lHpZDptdIsl6
Y/BMUfylf+jSPEennPA+b1G1FY9e3nDitadZ0P2qml/q3z+bpDgz/mNHv+Xj1+qp3RoAHol0jZ70
MRCv69O0uNFWwmriIvwSn/xLo5LtSZJu9AUyPVXpDtw/Dsz7/L7dDDF/QDWVYY9e8t1Ggoau1YOX
BtrlTMr91sdymfk3o3bOqIfdK/hfes8X5edvO/OzqMfOYCkhSIhXaJr+rVgjGQ9RUTPjPis+5dGd
ie48OobqWgEqGpfLp6sMylhNiqXh/xKj/EuIotICMJDrBF9HnPL3UUjFTH1IYtEm8uZTgkVyKRLV
3vQrvAJOh5rK30WcFlkivRGRXPTekUS37aSnH08l+GIhPmJI74P8Tne/7Nefw/9tCaJsROBLEm70
1e8p+PEo6e9NfX4mSkjB2IOGPeoFi9qmPhKSvhB+DO7DS3z7eA2LU9BbVrOtMEcdKcHYs/WLmEta
d7Rh3z9GPRjGz8UGB60FzAiE2D4bVBmCzH/7sg2q/+iLO9kEjU6/6BmeAySUQYKfkAzt1LGNHTNP
D0xNeJ09vaznvJKXtThDlOyvKGgvnsD4PqtxbwQSa6pP0inioiPocO55dPIhXucj/dBZ0cWGed6l
thIg44hqromGuU93MFNZiHCrO1KHUkL1qxdlw1y2tiwpVxRKwBcLCHpYEkiT1HonWIBb+fDqC67o
QN1Z1WaL3vGxwyq9kBO6YzBtpR0gX03yodapwbROP24dyAEwdeM+OOLD21PuDvjj416b7PBtrxzE
E832S4+0sLYuM1wO4KE9x/cB8Yyfm3R1jjZw/13hnL1sqXtvTgUgNIGsJ3NLG142LdHo6BIUoYyq
miowI90/jcTFcfUGhnaQzfQD4By98aRM8Dqt7IcJJx4JhWHhHtel13po4vgwvux5E1We7hoe7ugh
fYy4QmZoGSkTpNF+6R/1hZ/9Ak0jMBepToJZgEL99+h/1LUkpBf5MVutXlYseGSWqxUZJSnl01qt
FqtFtFgsoqPNV7LGLu3UTJ51r67Ie5GMNfl9e/W04mgVa+ZHRG6+vZmuwW+vYn5GmryK+VvszTjv
o173n7Lh6M9PUIK2P3jpg/Q2XnUxyCiYvc1ZZtIDZlxk5nY04vvETAorITMOEjLqo+kZTpJwIVqB
x7/M2vWH3qE2//yWZ3pn0/OSwyHplHfHAU/MMaA2XkqSoDY99H6s2kwq/5CcrGSMa7TTd/ii2uMD
UGcz0W1v7B0O3skae2qQnDx4eKanU7uEXu4nwYyN48LVmofDcsdbsE8IL3vezjPH7AYJ/CE5vE22
P0tt8PzceM4LXfXhEPB3M1RQqE7wtNNsXlIGcIaDAVBmc2mu+cYZeAovksjzbwCzZA0uiJKB5Vjh
OiTP/wxDxwlDwcTfcgpQzWrM6dfe/9LsjUV63rf3iz1CbhbJrp405teZWOVlfv35X1rzs0N5wVo7
8yF/zzuE8yGPvNsw/Oxb4dyiEjEYfobTr6+XPy2pPoZfX9PJV2Puv75S0y8tHve59bVfpN7E96eT
6fRrQiVFs/df1A2635ucLdUBoU914GlOJnvDPlvRftHtF4AOc8EvsqeTCQOMKsrJ3DOwcisi5uLL
nt+SzQX/z9Zi8t+Tq6j/rDZqsGjlrompqJryvWJ2yavrSZWow1668fkxIuzN7SMuZgS3DMI/oTB1
I1K6LO45Z+zQnC5y7l7oWeM/JaAxpwoB84fTWg+nsan1MB4ZKBeKTADhrCA5dIOC847oOfcuO/TG
45s9fphebY7R6hzymnfYrddzjn13kDSbIzjt2V97jl2kW9R7Uq97WQsmOGsiskrZgtaztae3BonB
5CSEQ87cZB91FZpo4Xdns7SiP5dl5EN9YVqc9M3F5ItHuqd8Nq6/W3fdLjgHi+5q/+CYc5jPjKEu
y/xftnnmFHAy+Z3/Pvhy1w36vrDh3d3HtkwRaN99m3PwZE5PSBkDbaa4TTK5GbHsMrNeLBRvn1HX
5/2Q30nWrt+odrwCJICbZrIzEqb78QZnnPHJPSFxjLuanfcW6Xl/AQGIpPMDD5RfotV/C5I0DQaH
Ihsychb6t/Dgvnm983yT1TNaprBuMBNuLxa9NIzGePqFKOlmd1qzFvxG+RbFn7g1Fn+EDGjSiJ11
4rcS6/X2vmjCTQcAjnZDl/+dOyNOszvT1QAdJbdGfB3VUK8KNtx7q6MvuzC9yA67chmSdo6wmYrj
5wNCJYauuHBz4VkGCZkSSEEPRVSLQ2Zt/BO8HYE0UbO6GwK49tNe6hQQBbehPHildila9wGAEEu2
hp/Dz/k8/CQStluruy3HmTXuT5Rd83b1AILIOS5vQ0psKLKcHsN2wHW9YITllm6lcVcs1K3u/t/j
SvrX46XS/1ZgcBPWfotne/3eKyuM4paUb1C9J7zHy07773YBZFVR6nlAWM+DvpEOJajsL3nXR7m7
NNCR7OkIxW7stvDgfq82t6mAl0vvcd/9Gtb9rMRxJjsORUcD64PU+5b+SOfrZiMfa5z0KogEEqls
5onSvLoj5fxxIuZRMkerf2mu/Aiuu/4AFVRBg8PRAQP+XuWr5g5u+NEj59K30nlRPXB8kUHPEhL+
0jr59y3h1yfrhsbo/Xa5GM9c1+4PrU2Oz2RzXwjpLgVPc59v3skvZ/snw0pWOcnIwNPxEDVJ+nYk
e1nvpYi9+j5DpRPd1bOVjmUKNW97cbJzc95NZVSwLPDODLUNkZrktS7mowis3VBeUZ3XRLMzGwVg
hFvEUTm40bJsMHI2s69qlQ5qSs2jBxfZCwpeQ93ybWOb1DGyXcUxoqrs/LIFXkJvB0fhFCTjcXCd
9h7mCT87JIhN0pc9KLUTbka5df2q++ZNtN+0JdAtfJsHNMxoiSL4SqGzOTnPvi3AWYdVQpOL0gNi
miwavJXsAtsHqychWu+QfansJLXwj9yWBbP4eJ+sIuwTZiP/BfwyszGreYBFyiwgOKfP7A2+ibK5
ef4EKtGBvEt0lK2aSYTBZrcTJbNV2ZK/UjxosMDAuoY4+WVWn/ruKNk1PUrkSeG/P8Jb6mDOVwye
u/KTBOmM6yJOKpC+cZmLpWV7eC07bh1198LWckfgeeGC089fnVUJYDh8PF/bCtlawqkDb6YjmN/x
P1E10DlcW1ySUXUob+bXZSos6QNSEEeh6Gbieo/sxBY11vtSv3RkW7TFkIHoGr1H69wCVumsN/uH
8kOFqcBVRdtaQNHb1GZqwm5hVU2xc57OYQG+1zfoOL+B08EVfF/XOl8C2FlaX1ZB4erf6v24E2xy
ufdoEmGCdd8VA2zKK1FBcyeopjcEn8Z0yOhTfb7dZlFo1nkk28/FY3XdN/F5SqJ08V8GJUQa24c8
d9s+zmdJrlDWiZrGx+FMCgqvj6l484XUUw8l4SZgiNwPZRE8timST3jH7eE0XEoXPWCyr5N91B05
OdIf0aYIlU3k5aMeb3IPMW7WMFRRBggz2VkI4A5vM5Wq6loFL2wV820KqSZhgOX6BCM0KkyGhuwA
yeN1dH3b5+Xb5yrgXZQ/KpFNG7ZbaXz5KLePt30nhlhdvHHtvGltDwXwdGb5IfSsF3vqgSNsaTLp
gxA5e0dCdosCC+PLlClV4QMrOq/aBX8KFVec3wI6311EuO2NjDHKqpxsehXQysGM3i1pkDrNpBc0
06M7AebyNS+HF1uF6+qkk7oxqUG3hyaSkmaJOxGiMygXTJ7+ZtKLrnPBvrsvuwy/ThUGX0fy5a4p
BC00nh5vjhRlnR9ZKCML+6q8tvFZ5WH6W7WTky9iQGQdV00AfNJqeI7EXWGPDY9sMXyJVo4g4mnc
f2FDRL37hMy4VaAX8DArCys1iQxTd3r7X+bEH7W1byOw+/k/KjpPQznp9aNukssnMJ/0acmy9cG5
LWviWvIvv2rGwBZxOIKAnSn2cVYOl0QDa8WunbqF4O/h2aU8cKvC9PqXnfsRcv+9c98Lf9kJmE5q
pBRa7vQcGuZlxAU2AIDviAvo8Jpf59IGuIqKMlRE6IWS+YAHp+WrolmmTKeX3jzXdFNpbnafWsZJ
A8XD1f6eZzdcdh5akGnaLzHFT+WLPzutyURgrGjiHzuMfxzRMu0Rxl4FCAuDNhDiZ/L8fH0I87cA
ad8EFvPwwfKH9w80zvwszgVEri2FUvt58RogVEDFAiFSVNiaaXU4idZZMTOCraXKGRDgFJkPWpG/
VVh/uk9+2+nvw+D+rMRbyjBAeNyWHKnvNic8OofX1AFaCQ/IWG6OwSUD5OPkVG3Q4Mtrd1f7mKED
W5tIaVItXkGaXFJn40sr2SHlSAjEXRwUCgd02aResBAgFzvlMwCCM/UdtWc0/U+WdjPR7MNbJ8y9
TjUePwTqSb+MpS5g+SuF+PsTfm/PaKd32e/1702S6dHTsJ7YO0SsovIdXxbTPW9foxrH36/x26sd
QF0QLW8Pq6vpXL1b5l6NX1Ka/r+NbaBmEKu7rFL8PvWXglyeLxn700PLsjPdsCoKl5WTzp5ioGEE
QCED4gmSndP7IbWqk6V+Fu+wjcplj7ZooHljWPXXqLXGmEpDiNFcLKlUCL4d+5O18Tjqsr2TLYc0
ji0IDzcLl5rey3xO85BJrlc7eCM+mwXDS/5tWpF/VIk43GIfSolCI4KL71v8KPeup2PzqprkGpS7
6/j+HBBYC4sr6lKWsXuFgL1OrY2XkLFlxeBsCG+zG2koBw0rTN3nUB22qI3RV8X44Z3ZYpQN8lHf
7Y1wi1ltvrbGUllctM4sGHD+3ZR3m9AguBlefGMpLTZxGeSrZxqgxFkcTdwnjkm26MqZuJ4eGXYO
8RHCJbPCeS47FgbyQ9brI0NKYAK0GzC3rkyeH2CBj2XhKJKLiuXl0OBc+vKeMT3fc8eLRMoAVtst
Lv3auZXQGPw3pUl08W7RU7Cf22Jde8/tNaydjm3dUdQ5Nav7vo/IHg6q/iMR570uFeyt8R2BVyUD
p0OWZngD2CHHYFAyDJLAzdI+hQoB8kLxaS21ngBelIrVcVzMxBglQ38KE8KlTJAPs7Uwe5Jp1WZV
29VhDiaZF7gcgZzsUbscXaF/kl19UaHcX9Fz8/WTJQzOgDci1HiRqYJTZmfjwr6enfA4opqAiIuT
OvyE40Rat4m4Yu8353SNL5hpQ/EfqAD9vTsbgWvLcbXTRPeFLapIlfny9lKNjiMuzlQ70HfJ41r4
RShQ/Hk1aeCXYU7RD+hUHb8VCJ70Km734/WRlBgEtEYgUHIv4MW1ukda0ePc6MJKol+T9dB2ueJb
jI5p8+Ssp96vYLCfayo7g8VKl2LAsJS7nf3HCnB7C0b77nW506ZFUI2LrNBdRabs36CxLcayFOvC
9r/ntx+dICy8/rHN71g4tV9d33mTvxLlmTxUAPRQVvtJhd6esP0VpfGTFYhXmUCDEaQbtt668W25
UM7vk3itpXdySq36Lod3ivFCOcyEEo5NcnmFqiZ7NX1EGiAXgPLiddKrd5oKNOouu28CwXd7YOf+
+xj8VDzoLNQMeh+yCIJE0L91hHJxoyn3vgxmJbuNzsrdexoASJ9O2+zR1rYymDxPgVyiWTw3T/fd
IGWHMoEIrvoW1bphnorg3ii/BATin6Xl76WH2pUiw/aimt6H8/X3eBBvJ0XUzxeifHRU8MexkDSe
l5XdpjRoQZw4UB8AlprsKIKrdOkv89TqjaThEQFeBFgedm3LthyhWg8IAKHQzULEwRH+VxmV7hXt
AOgm6C+3l8GlyEBNLxErYtaUoSc185QaeWv2j4MafbVpqXpqNa9f0I/ReAFaBCt9KSKPb8CjKOyH
GmYhfCo6NlSCh/ejk14jPRCCTBoUA+M6bK4j5IyZlSr/OKs/H8SxC/HkdzMGEeplLZIGkmne7fcn
gtpJ4VJpfI6zWWupq8u+HeLaUIwLoorMbPWowR0BAhLQpnvuoszSA1/zcdzhg8Oscp1L9EvceRmf
Vas8PLdplDp9+363Nv1YJhOelzhNn9BJj+5lWOQsdvwIeSJyHFSn0hByMQlhOSe5g7OG9gCTJPJj
UNj6va829yg5E301Vn+t7fXCfi/oq7i/gdL+ZSXsXL11HRI+F40sfZuazkqO41J6bpJ0tthgdASN
5bpWDmmPWtNHjX9JEx8bHwCauklox3eD0npBFn+Ht2bMjKW/7Tw9vNQQ8K5TOEd4Gr9cNtKP0Ig9
RAyX3TPkTm717/G5qep8U564bF4WhYpPzCCoRUtBuZCtx5Dp/JfN/ewgwZJAHa7blCJRkvm2PaH/
1sqTWD8INjceVEMVjrgF0fFLtlHj06LrngUqIepZ3ZNyZgBXuQ/LUboGJ56AXzhGr688WBAtAa/s
k9MezsvXWAnwYu2hynVI3VHbs29zLgJxKd67COFUEhxZt9W6+uw7mwCijycBBGzti02hssGwzz7J
di94jzN7XjslwrbCrD4YdgQOclZQzUjNDhUOP9N/fGxIyTAvh/0yP17NB+6tnVr5W8X0xQJCBY78
ebdkUCG/HLhupHybR+BRUSvoLOLRNPhWLUiPsvHM2gpAtRqgCKsag1bxxcKX1fBNAEgUQUeyPxHk
z2KaP23xt6FM2e+XPfg2k22yaybo14zcxo1uTkcCUDygzQFBXlAP3tyOqD5qruaKM+42UJOxCAqz
DaANuR381jA/+N89QwoBQGYHEV1VA82kl6jxyv//NH5Z3bc4MFPBXnWNCvqBF7PPzfCVeNHBS2u3
T0CxeIa9iG4FkZtT2YuHmw4WBT0kdrEr5BHp6NbTarGRiTH4M9tR1yp6mrbu7J80mrrG0sWMV3EH
DBVdYtI/YCnp8xhBif5zg1jAV8PtHkdbGiEjmA429S0qfBuvg7ei3PLnE3GBmky3Ah8W2dJZh7Tt
ekUdZArpKgqNstv1icACWi+ntSUgjUBYOhTq8BRXURUpAcKqD/MYl5EUGNTVCXB5RHDdfE/ubm0B
JD7sDtqw6xgezZFKL3I8pkEIyNCiWeh5lOHHlbNUzN1y4IDvbR16gwMag0gvmpeARrO5lL3LoGKM
45di7wAd73bj2lQCOld0mehKGc5On/G16z/pAdZkHViLNpZz6NqXhnXQHMPaXSPN4huCzpoUo8Mu
3m3F1GJU0Ec3u0KIrtsGdGNX8zTP4P7+auzGNjzdLOEoMLtYF/thyXMiBMyp/e4bcFVWn5aBDGhR
h+nr/g+riEJg8rJbPhAXmnUJsM4aIRpKNwEPTuxju27Di8cXkWf33htQ0JRaTWiEkCilZYn6rXdy
leXJzVysMG3DxpAb5od35g7b2ym2YO/9y7bMEaQ11WEHFdSCG3DB38hoyr/MtyR8Bp0hKuuqoH9b
EaT63YrF7U3w7wI7nwGgiatln7y6DnFYXotLhTrLyaZhpCCDdm84vi3eSIyE+9Nqnp4aZaPNy+by
GYvrGvskEJX2K6I8gHib4VP8hBVG3P7f08/POj267HQEdEEDFKz/0Rv+R1RbpfxQPmlVhzW6QAi/
Y2JvLB+vOAMO9d+bEv97W8Z36ZYC0Nm1KW/1LA9ujho/h+qCsnYRI4K23YxuFEcG6pbmnbq8+/+9
aWwQf9v4t0kuOxutKjwvj0SvBgVykJg4yiNBcOjl9elslfZjfDtFV8Gtlmc3RpRDmighJZLraSBQ
XqLy7Tyuca/wgRdrWnwegViJ0SalfhuTWsrEf+v49vkO3NPVq6eyyzwW9DtPWvVFbd+uIWOPlVB+
mmSb4TXImA9Ssz/PLo5IHxM145rarjLsRffFZtj2h1kRyLmnzS6lXYu5deuP8E3bHHBN2oD/wGZU
NhsFb3J0KU1qtOd9D13gjxcltHen5PR+mrpHVAlm+QWgjbfHeiS1yanPK3GGDNLdw/vbbZxL/GxM
xZE1QKn0CIwxblz4gLRAACuXo8MnapmwLXEb025sKihp8oh3yrblHugqBdrNEHvJ2T3MlU5QNUjx
GhAsyLhWdbWE7XmV605JBXak+pD4UVpHL3Tfg4JhUIBBccS7Ae+obRe/hmsZXCqUT3GfGF1wqOGt
efWoeNTJ+sevE8VashDqOMzwl1g5jfLSvW9sFWDQKp+JdztzOFUZ6Ojc1Z8jwuDX/VMhYcH57j5v
ECXDQiXvI20F8y/Ghh4RAJoc2NTPADdzCkdq0PqsCGPZFrfZm96uabuAmtwmiTdQ5beVK7utYPYH
o957yN8+Nm7D4rSG1gdqdU5hvKICDBZcR95EdqmZU+oPzrRu6WFwPD+vBDPJiQJ9t2XxgbyXxaPS
iS6U6zviGgsKihkweMqK835y6vTc3GOE4ej05AClmm7GaqDa4vDpFWEXWR5uc97gPD2jHUuASWA+
P002g9uxe04T6okAFsypJkBuU7t3vSS24uJZDmEbqVZE9PpHOwZNiqNdy6JdzYA0usdEofuPeW1m
HTmimVVhFIZB7hpmdv10RHR+K0YVgC/EpxBVe0Ya+7JFlJQilbQtPwjQDynaxadFf1cMq/E9rrew
HcuHqXclrhJMNN4WJBUgcDKgx9eRMdRn1y0f88NYXlnAJwR/u+unihzkcSaN0q26NpLNmje5MdDm
t4mycHkDij3AB2Ddrh4rivR+OkXj0o3T8Tlon7SJlOgKirz0noHVhhwXLJfgmw/ECWIi50W5yMbN
4AzWnOIZoPT7spMTmfVHxkit6JpdaZUN5PVj3kz7iwdFGSSN+rOnf41Po/v0Nn4s3uggLlIf4PG6
+3v6L3z+PHzH1ZBOWt97rc7Ra0wmUG1hLbRmQ+GrO8MmRwG4pYT+qLQ6orBOzRKNs9TEEA9vlPuI
Jv31TVu4M53WXmYPyjF8AYMSK+7UGmzAz+sC+6R3+PiCA3n9aksL5a7HV/n5HDzH8vwa0xLrFS4D
D07j9eOClnXlKUvcUFaUy4l8MfJZMuNO84nq9EfaNPsqFuWgN+AsKq447C1eI2l1GvOJ0sNtCwy/
a9nBjQCYoXdSdMaelunHg5iJUib0cdxkdkiQGrRVtBkIY2NwWqjD/hqrU6ph+eEcaFETPwbF1+az
HSN94+ehsRYot+FINj92qD/rPBCS87zwEZH3L0MgtnhBcx4vX0VqFV9I9X1eB+8xtIVA/cr3DJ1N
+PpUDxiE3aj/feTb/lDcitExoDbpZOEtvG45/iNGDrnYWpW7LmxJR3Cdj7REXQN9HN+20sVUhi3V
SMaee/PrOZDkAV0JPcHOyHnGscuc66swJ6r5OTZ8qvXH2pXX9yX56wTsd4iV/G0ENLwb+NS/wYXT
kuzoEESlSwgRVA3FTt9YbEwOzHstrhEetXtT3F5OwBVndcCnJ7wXllgnfeF4bTOjLs5c87Z7Gm4W
sRS+gxiQx4IYFDa3bMFXhaZ7HUtzRAYsBEoIeCl2MJ+3gTEo5zqhdosXFUxRUhcYo60N7+U0v7v6
OD76vZH6kbnVBMZsdJzKXMg49Xh0JY9WHByT3rQ8OpvOxwR1hLPrAs0GykW3Iill87000NQSaQsT
kRfDrqRdDoohJLnBKWm8xulmmHxP8K0TK4NvKPezi3P8OJpbUEY3hxT+Ym7O5sZrrNdyw44y9il6
qJ6xB9iqWhAtkNTDk2p9HVMoRfY7UOZ3wkI/5oAxtV0m6oIysxKIExScLds9yl3xuX1Y1JqZ/7m8
kITfHif3+DI/hS1sXvedIPpFGP5O1l1oibR75RUIjFhXS7LFSfmpDorOTkFysgllZGXRf9vabpu6
QtCGlG1RB1vcZ8aES9USZrsnmrQATmmoCQvsrgszwzyB7BX2wtUvgk8c6G7UeMLNjg2x/QSmmUOl
WKQODaR5C6BAiaP+6k0oDkJfI2dyWJbz5UOaHz3oTAHnrg16Sb3nvLuuC+cuenNVmvzl4oU+Bhrk
wE0fHqAz+uNjBlthnzK3iF4odm+xvA/Phw0lJ85cpFESvwbyjOR8CPRrsVDCbWEdvY29dUnXcDm3
VDo47Eq0WRMA1YMWbOZrIYVXbIK8m7fl7DyHbpYIbFSFAr4hw4FrTeBtxiRZqOv20dfHy2N+k5xq
DncQCUvrOaDj6zG3Zewji39ILyMn5z5Q/UEVwEq9ayDVYM0EfLW5VJQPdYJ/BePC6fmGTXdeHOlW
7+kAhu1bR9zO7agcIHIjODQAXFgwtn716KgDol0jOLcsJptAmx8/mnFhbWMkQ2AFStYDbWLQs8PL
xcRYD2/P/Xmx8eUEM9JZhuRrY2Jw/AbNkU3ONJPXV5/8xuolJ0emMR6oMwQaeD+OPGXzzQTHhzwu
d0wFA4K7BFsBjiddfn1RWLWPVV4wLgbZ+o/oZLncjHbHEM+3wXWfzlheauKFjTdCMsUtJulIYJ6h
Cp+Q/Zh3bF7c46E4eZvGJMVcSZPFI/cImDIkoW/dKnxnZYQEeuaqGmUHnNke5sg9DpGV8XKbQbLo
INuoduYsH2MjSu1dhy/OxuSQ8lBZs3b2+S09rmZEDMTfx3BXL3Rzl+sMXj5gvTsNM78LEHqjZ/gk
2sRTPhIvNI9dQCmpO8NXLkq3yJbSAd/4oCL5nH46YsnN3Y73b7vyCIHpUWodHd7y6SBV7UnUhXql
mQZuSQ9jp4F5aLcXq13eLXZpC69q+47M3ptJWqZ+N9s2c9DqbjbBXYKqoHk6qOMTzmP4xVMjWN6B
K4BVYzZh9vHyIRAD6JToGqnm45Ns6mWadOPnlqXsnmMHSO06X/JjBMjImP2iE8pFcoN1Kbjt9LMl
zfqe7GT/R9KZdSmqbEH4F7GWoAy+Mg8OOFf54irtKkQmQVDg198vz304fW93VVcLJJl7R8SO2Iey
l4QD9wY2ruSIFebv2SLZ41R10E6Vzc+crF/2Y/vg5/O/oCDANPLqPNCsvYS0gItzeyioYACncI4V
YjfN80kz/lPXWHfZRUQa57/yq32AkVwTtByvctsj5e+vzTXjhXCv3LHLz0c3i2GBJzXRclOzK335
i00C166+cN1L6RX0/CEmzaCsOoAIW0HJkcASwRrAxsQtXREZ6BP28jh0IUd0b0/IT73h2xbqfsXf
QDijfnMytV6+rd2PT0OSuuwj3iG1Jzodtmm1x+FU+5+QsyJU3XbNrgrUgdrjZbGEnvZf57OcPxZA
32cA/8jtJkDJ5jaLNreSY/ajE4cMRCJ+0QYsGsW5UB+Berblc43bBef9xLA+HD2pAFBQby1kEA/A
4//EUJ3kI3Dqo3fwCjtee3JkLtZxhuAjGuPPHy8D/OKUC4e5Uo8KMoc/HLl6uHU+G1OOpiLZRec8
OV1GR7k79R2YgnotizG82/A060U8J5eT5CJMLc6d7qMouFuPiS87Flg2lvxd0GeOUIg8jkIhc2PH
dwWtR+tmOezpu8q1AOiKHc8JNFtkVLyuDB7ESc4jGDYXjwNL3hW2FFrKWuxg4hxNLGFUzodwKhv0
g0fM6mMbf/qs6PL8Adl4MkBgqSHW5r/J7oX5RzT/egTT4P4tAREtgbTui9J6BI/91GabI57EPlII
9+vExbma2mIYTJUSLEY4RTXS3gGzFEhYHCNejrSWvkbaV3dy1Jnv8On2fczotJ978FkafzIgzh5F
Gj92l0Ewbt/xGIFbLd9rnvudA36tX1WXdTrrF1VUMvMqZC+flvyVjCftGOeoFF4uZDyY6hpUk0Om
+sEXr+BEJp3vyNLl6fNcR2f2dxl9ehFUKsOm9seZXTvQOjmeTUiRZkfAYz4IErYqrD11UazmV4Ea
/NYAckfQAspa/Y0w4Uc/5KtH9DhjxZb9my3oQyYvwFv6PY6eXgV8sVClJW59oT00W/df7YyAMefW
5mC0h7PbkfjH62BRtj8QazmvXX7u1nCOhslY4kU0aQiQaBudTLU+QFAHHpzsEMwuJusKoj6+OttD
/OQRI2DoPma0T9PCz3pK9pqN3AfgKlvXSI3UzFzMPZ4ULqNBwdQ5jwR9U7KeL7oIBpeSpDqV1rjk
0/oEx5vO0zwgjKpf3nNiDUBYDpKqTV56A0aJd/PhsufCv7eLR/A6dufluTszN8U/1Vt3xdECFCoK
ySUr6YDNkGB8T+9w8oUd7IlilQmXAFqnspONSuAvVlX2J5i4Biaqt2QPbhfOgml44PHO/O/LabAT
r8DWlnLoUC/YLZRl8cc5AgjIteKdh2GM7hBFUe+xVQlxH05/XzYvCXMGcri6V9tJdLFYNB3jCsAN
lgMsijryXFBMHeh12DH/DbG+kf5GhqdbP8ZaHNGPNcUDYWeis76f5RiBGOU24o4OTQTwHr+Ysyij
4weuLH4HwiTc6cgYxRuokO+xVUQ6ljUovFemRSDs1x2WvLZu7V+LOjluV8/QWkE8HSyVOZIeihE2
HLCGY20/Ob6OqZ84/G5w/j/q0y6GMI8H1uxls668qyhMr64iRKG/3YEaykajt0o3F+wHphf7gu2g
315bIpRU3KuzW73+nNSYNpJriAY/xIDBVfAou6DLvq9VKuvfl9se4bbPc9pC1tUXganc3o7R1ca0
LAMkl7u+eRJa4MjhIZsFrJMqeDqExc63pZ/EvWfFNQVYmMTvbYrq2aL9aM6lNd+TuPZwyp8dUiTh
QPTPoPhc4I3x9OWwdoWShzCe3/cRm3JbWsy/ReIpQlS7c9P9bRAW5Y9DZquwc/QO4qhnD8o4Dwjx
ei4wUl5TWIfsYbj0yA+vCSd2acbS9oZdJIPJBdLC3tEoyR+D2UpOvUYJmjOLknuq+fH4WZ2Z7qTo
42t+d3L82Rc+hQhSka5ZIU/ecC3AbuoaphysVb2rUYClrmisZEjBuxNa1ojDqstCDarDdEmmykgt
sMhu+szEolJxfqyUJf7eoGav1liwgrZqB8g7IGqpN2cwm/lV98iB/0/wxO6i+M8DBw/dyhvDgYND
7XN7/Rrsb46IzR5MB5A6vSVMtFmIdxyqiVi1yg1PGfNnCvMFejamcOPVuKxjIxquMswWUHTiHga3
c/lJpVjvVNcs69QaD94Uj5Dd5W2Slmmb8AVIe6FG1pxbgwtCi8NnHbPJ0UqtZsuEYkfdiAgOJSjN
UNxM0+dzrKraBtpQxA/onTsxfGt6Q7fdFusSrJ0zn2wDanEdPZhFNLZkK9vnb/193zAYnJz0XcQ7
Bt5AoTuho4LcWDzx/meNzmj3lPDIqNvLeQeDg6BQdKL8XlTv4JMEij6Y8qusJafG+7YWCB+Aj3Ol
jmG+G+P2uT+/gaPev69Uscsz/uHLB23J1Z3f7gEZVowaag6ffrbkJak53/zqZ/5Vn6tt6dZ05RRa
M8Fq7hBU2YU3452zcTMmQwWDNPsR9HbPxON7sRaFMdBovZxjCGK18DV9kO/+g97oZXDDNDlmAOx8
+YqKGojDdhlhsD7OFaErLuiHEt7oPIAIOToa7wOAXA0yCPWPg6bFyiAByyA1eV3vBdlc/5Fm6x9p
xsD9qHRpsVbzCNYS5Md1WxssYOKNiyxk841p8rF9whqVpo/mLl0Bm86/Z17qV16zZgcJ0M4zUST7
Rlz/qi5u5JKFhxq5548dVwYou6yscVEtl2a26vwhqk9ijJOD8f9Ti4n77/UDXMBMImoJiPIxTtaa
N/pXsJjPUmBSwowkdRBAKdCrXFh1pMNwewKnNkZwXdKPr3tc9VGcswUy4Pk3t9szsFHtDd4HpPvf
xANz1mcWu7iP1QYfOAqIKFzh54YEOrgclSPdcRmsXf2GY+PLXOw0F+H2vwZ6jqxoZ+qCeX4v9dsx
S0Cs+QwgQMIkOWEr6egjGG8nUOINGLEE2T5S24A4jus5Kl3QYHoMPabKpiBGkD4Dc0056Oia6dhQ
ZsxRWPAElqw8NKe+aaX/GL28fIEg41Vs3lcNOIAaAuxy2slnHMBt2vQI1y0paG6pC31c3d60FxRt
3LvV+I9wNq9hONi5xLiaeVhp/NcMLZ9b/Xu4vhBG4ap82WTbzro7M7fY51BOiFW5ljqCznIaCkS8
Qkp/DoWV/2JFRgnEG5dy+d6wv4c5j0IcMJicAHhb3RXLDyJ4UFBoqxbFXAcfCTz5QQh4vDDhIDgK
L/vpVoS3g5EedP/uUsnYrLD9C0fSwpqcUUontx/Y9XgwRRH7iSCXjqV1AFdk5IdNFoyZJ02/jq/J
eJoE+A+KBqhBbWGAjk4wzul4w6PVx43JtYjedM/hA+aSGixKS6vmaAkoBDmr5t579GN1xUivxWIk
k8cCFKsBq894Pazlw5SotwUkfLKTg/vvVAADoKs4qayef28dXN409vqm2me3R6hjevKwBypzlH5U
lkxEVssUJIzG9Olwchm87HhW/BQMM9/EmCYmzza+YN+EPRBUzurfqDEF+tst91Nfa23y1du4epmg
8/W2gz/ecXh4QLICes+dzKc/rg40h7fKwiPjyL0szRuO94uXy6zwvwkOTIhQSkfZyRF+xL96hI4B
wcHqQ2Md8PRHsYi+OFZmW7K3Qu7IVpxZnF9sfyttia5eTH7ovhBN2o8dM6WheGa1B4IRqhHhWKYa
Fu79/KZrEAMP0qY9wFZxkFyCCpAY3F+NiiUpA8smfvwjaxhdz2UhrSh9pjh8RsDOR3wWla/c79YX
XPLQhwLjU8SMFRx5anPY79qN4s+/cw5T5rwoTxnyx9SCYS7skqi77efycSggWFFaqj6QikNdDKVK
XtKMXO1wpGntPLCBOTXE8y8/CYxddEtwyE6zlbgV6f7B2V6IyWhT2bVHXKVAMINC9Jv8h2aHF4HB
Mp88iTqibfzAoVodQzpPCo+pp9BIOip6WaoEwnkvQjtP+fG7gkBhW6hn3FpWTNMiWBPrZrp886Y2
IFxMtBnBDXTAUm7vn/nxJSrWA8LmLSnkGHD115uKehbBPtnhAazg/kA3OUSHj41YCsh8wSbQe0Io
ielB7mcB7QGyIhprzkoSc3ecaseJQ6+P2JezyO7EXLgNcRZPrPUsBIyxZswZXbwn54WKIMz6+FMH
wx/FVh++fiiCOAmNRXqImU6DRD8wWcDGgEZAsVl6GcsgNsz3EQvtDbSbhXeQf1lToJ3eh8+1iGUW
FVWtfWMOaIGcn6gtUI5eoLoWeV04aa+wCuKBst8kvWg2/+pYgURjfGhxAPVZoQPQHZiZSQD39wkY
UTDc4dScJQ/N5+YSkdbbWnPv1Ed69IafXUhbLRhxP2GBMNuAWpDnAE9j8nwYm0hvHVw2lSPFOAcr
AzekN22IYqGSSMLnsvqvQqdNsA6YirOZoBfGg2uIoPcyZ1xP44SCn8rUF3s/ILoMsvawqXbb3bX6
mXFnThr17MNn2N5/h/CfDleSLH4kXnhGjsLMnpFC0rNpO6zdCNtRBxZEc8h/sdjUjrLLYGQAVbpK
XNTFQeI2Cc4GOKbXNM4AgGKHazKHqgj5K0dNSuoHRDzZPAD7+XWuROM5oZWbbw75QZQpnPnXgY7h
lLQMmbxOnw3srr5XpV+yt5PtUYqf3HrW8gOEnpksU1mUZzh9dGF/yVq+KaBE0Ia/5Zems2BaSydO
dQOrUFB/5eH4h/8sPRKYfwIqB9HUnI0L1RYa/M6uvjlMxPEezm/Af4cH240wCSiDOhxdTkfMOSEA
BmdAIW/nP6/Tk2gWbl0WaDygIyAym4FG+KJ+g/wE8KYGg6YJUVaHKknVOmXufm4b/gf0vjtyvvdm
BWuNIffs2rCP/uYWFWJE4sudD/k8lIfsRGVb7YYN9q75JnHV+EV8qYNklvrJPjxzNgBGysyEcowq
aDNEJPrMFVf+LGFLZj4RM6MSYcn5nJmT7ewodnNiknAfoKZI1qnC+F6HDFUEFmDMPQr+Hg/A7DsZ
eMStZCX1ooScHZGhm8PveIKuTrddDZPx3JH2oUdztBlPt1ew7sUQEJS0i1Fb+j3/8L4npNQEh9Rg
cq/ZeYJlRfbT30o3cfTDg3an+Tcq6MmdeQNR89Ru75dzRQeVW2SfYhIOqiJWGkk8DUZ9nPpK2B2x
wZ7hjQ1Xoi1HwNPO6s4CZZ8ZxACY97gl7xvSBXKUwXHAHUZiur9j7r1KEQbSot+L3i7gEiT36J3Z
v2FjK2t6WifO5JAQ68Aw1eM/njh722B1yRA+INIa71UvaEFztuMrfzzydPFxRRqPxwknTLbkC/7z
YnuzdbGkzmvi0WUSG4GVoyLvYjiFGkr4XpTYV913l38530Q+6Og+49eGe1kjnGp32OMIQPVpPn6e
pyQkbAg/Lm3FyPLf/Ut9hn0wXpnGYwunNl3NnHzHgbg0Fjxi9uoYlhlb2PrAyK5sq41dHckNE86O
dIQ+mwcIZC+8ARDnPZl5nvpCqR+wcBt38idFs5DC6RIMBx5ld8sYXktQZ+EG7s2hs/UdtUHt55Sr
j31NaCx8LGKcD+1656SndJXHunkekH7dv3pK/cG5Fitj8/hm/dtaiGhgLdv5niRZYHX4ZQgsdiM9
LDbzymeaD2hIY8bh4QJ8eM+3JaQDqYA988QB7nM5MMNmQSl4wNucNdVEomLxXmH5e+yOiiet3wF4
Bdc159XF5249iGxCDEDy3+dGlI7S+sPcJlq1DI+nGQYE0yhNLPgbY3FfXw3POEyoDwvee2CRDwzK
hrnr7vhRCDUCTEs2xGmg4oDkYUcwiQExrylcoczDVZZQL0APYKz1D4vS5x278kOF/4uCySpOSS5D
g1B0KJgcWruj0aCAoEwaRKjJVexc2KCwknhSc1/aaXBLGzka/nGL34Z5fQaT7eta+wDVxxYBA8sL
4nsz+WMRMZ35ZJuqltPlfBtXwfuoX6wX3ocCFx2t2lVDiBrcWGTO1IXhTdfFShbHnOjwVeR1OaSr
i9W7RAW7zqcoq4mUFdArAxRsX/SHZ+VvspLdI94x58sSeuykbKsd7Ov6/q+gIrGMSApHyjRRnAOQ
wIcNDmOzpQ1X/4jv3t1w6Ml6dMRs4nAix+yseQOLkrZj/771O9KKnWnqtotrimWbvshGG2lMTP+C
GbrNI3Feqnu97yCBFPMIn84Wx8TFBrGIIFfAuHk0NDnmX2eiQAXerC21s2b4QEN8iPau8Yvl64et
JGKYsfgZY50OrzuJzodx5JnJ6zthBU1YJ29XOUNDVH9iShlUuPgBWrj4yU7lsgpKfLRCHy9f1xuS
mgIab5zKPyR8cpELGdIZQDcgn2PxtJ+sxcXkj9k15NQRvv1Hqp1t6h7JJMGtp8MHZaMC/wSTK+o1
omSAYU6FDEIsvzlSrNar4suJA4p0VzQFhSv0A9RW/FhyPrwnmz7dc8cJHEFEPJw/hRPLOfbf+SvE
sly3qda/L4d/+jv6bJjV1Vb5gS9K0Diu+ojgHqRoTq3oGAeNXWLzipJtv378oleq4YB/SF3ZHZ8B
I9Xc2stKVCFH+MAze4rbuFnH+eWp35OUlBiSPaz841eoc56Q8Bdmi7fd03oNdrOY+/rtAZZVOndk
3v3+tcl8jpw0Gq/ExAFQdjAOEWOxApT4HGgben8upEPasbNESXKtzuiev6HWYYQL/JgezvTuznoR
c9JWPuIznb6M6ebC/FBr0O7dXV03c4m8ArO+UdIi4i/U1Yym4BmiIHpKNtu627SR8V4Se2KUW0WO
JDYmgKb/um/eexAlBTzVyYtNO/Pn2V7DoZhOLFQIJHKm1xLjPg5GnURsd1B3+dP/HMTM5Uk+lbYx
hNcPbyFHoIbVF0qUF+J17OMPc6ZCZXOsw0+/bKFC+dDY302joV9Os+9776rSPplFQ068t8c2KNmI
efjia4OYpXH0p3/XvZnFbIkuLN+CBOan3rwev0bHIXJhnnfqDHO8xL1RoU30mZp7B4yE8YPOr7MM
DIy1oIHWI/WfndkoFjNcjJ90U7dFZApW9MvoHeUJDKHYiVuqbJGAy1ypdMvjOd2TK6PPX86FyQtn
G56JYEf/yUeYy1N+DEpgBy1BoZG2HpdHPsQDG5ezmEQAOHdJTul+KARMGcED+IxOq3xfw9x3LLfz
lHAhwc8A7RzaaDyxs/1MF+91fxr+Nf7DfX6naPLc7sBfkE8vrzRM6TqFXpLpV1MmOhac0P0/XLzi
ferrX5KJIOWYOXvWgx5xmHyjlfxgiVR4zGmysr3Mb9eNYSJWuCsWm+GHvNsE52wydhHlmKA76OSL
DbexWUg+im661bH2eO8nv9JXt2JXBNSut4/bFDJFs8+5YrEM8DTFE0ymyN9eQe/WPC9ibd7WCF2W
mkbYLaerxAEFmx2UY0Nvz82/mG+aaXkxmkB52eZFa/bbMOxsaUfVH0az4D0x2zVOzF51AFeI2vh+
Uxds5166BIFCLvUlEIvUkpbIzZbPb54ncZxO/I4wEtPpI0M+xyOWgHUkse1jYwL0FaTnHph0lajA
gSXM1eUbE4T7GiRdOGPKZn3uaKRgGCk6HkyrssEvB/HSjvma98ZkOZEBnm0mMzs2Ytw/7PQwt6Z8
qk/cn3QWB4UvChoACSb6omQjn3gzEBz9/4omwqQBEwgcOBlMmJn6dtyWR/0g/c5kc1gbaHAElEHS
dXxhIwrAEZodU9YLnG46DvAZHrgUbutr7aFSooKqDri51bjKFtZ0uUVCDC779Ptd4nMS/3A9MLDY
49zF4e92WtxIoHbyHQuAIbHIJOReP9cXchgBKhtOV3YUqAhCDqgLvPtXE3RI5mBQ/7sVT6x2GaeP
qiUKnGMeX4uDurrEmYNTrl979YYael64D6ChL5om4KZVEqmqf0dov8gIsL52G8XZJ2FqGUjE+yjN
vJfiZpXFBVA8i4P7Yg+490YlkURyVB2YsKRUlPDZYLLeAdY5iID2N3zucn6antJzerjseYFKsZpl
f3pi30I8tzmj7rZrmKNz6hgxsxEsHPYhi9LTCAiuOygBVhLurvh2Hj8OBhcabWXCzOXjJB6Lw8R4
EjyO1aL4MuxqyTJHVFSfc6KW4fhge/a9GcNgIIzyG7B6zc+Vr5KjhKd2G0GrdP/5A4n3D1+MHiUr
+EXrNYfHAQnvacox6xmn9AtYMJVMZH2tKFsY393hC0VNC3j1Oc8R3rduB9JePZy2jeERSa/XF3hA
gQLw6AVNxJ9GqVfKlvJgLardx8qGEGUIRg68pKKGzzfGA3BLpbY3r3XmqDhTnah1ftKt8IMdfnUs
el67Emsx5e4rs13N9UuR9nZ6TF0lHjdiQm4hS60orXQ/OsOOIa0GmANejHGa3pNwtXtFneJeKnxC
QXWdixZPi+UnDUfNyz+xCqlzMVUZUZWN/I+abhayExdkYyrQS/sXSF8IUCNFaHP3MGrP6x2YGvhr
zcDNoVtIRQBOpXKHqJWH/6Qcmwk7XhkkzGugMqRg/FXw23VZr3cw9rupvAiqsgogBA30xBy2NAAz
hw36KQv7fSbcdVs5EvFBcK5Pxgb0hEVBie6HDArf6LB7S7MoPzIeCD+DOorFoIutoceSz2pQYYGl
IbkRY61Mi4RPHYEMX1i8wukXCVGy1WOk1cMq5Ucmskkjt+TrRfceeHROw3nm95TG8GOPo15xR/5e
v597gHHEzIDUJtzOy0gKwjAOTzNYEjy6ZiZj+Y/UZLzx8GADpjbcaznarTF4c6+XScjR9wc3b/Hy
zl3G/e5rHF2+8no332oc53k4UJLj80t60t1kJ0iRfbwIIUb4BkeaMNtsGUr4tgnHZpl9J6sZktL1
p3LF+4r+lOIuHb1mGhfbdo94HcqC/WnRFG5FvvXHxCOEZ5eP9q3EPecVwSVr6mpoj5l2Iqbj9V4U
L7Mhdy93XyHqDreIQGpJ3wt4ZPWS1wnJFbSbbDX8mMKS99WBw/QeMyw3dT+pD6HBMgCRZV2yefVE
ufV16wRGk7k9fj4K5672njuyzs6mpoHE0s0YiXwz4qWjU2ruhZ+klGyTdKOQsSC97v7EYEBE4Wfr
jG6/UKlraZBlBblMMDbF23t+VI6JXr87Rf5uceyZye57RjGeiwgeDoiZUVBScoJQhDcX3APeZ3n+
Wc4kOqgLnbzGAYBNK9I9QtPS670O9EpzLpI/SFLco1sdgQ8lasw5FhUjE+cTBshRgz6QvFIGN/go
vEB51Jk9GV8EiqX5TsvKePoqFqcUv+UpYyRVv0ovzM5PcKmFAZfr4P5hdhNRftK/cBqiXJRnbteM
KnF/k0CSoFtVRCtD0i3HWVQ3zOgWstcjwMinm0+J08RLiSZA3GOrW5r6Pc4Uc16HxYMcq4k/rTiY
un5c3sdy3xqZZwiREb2YVhtuVxzz522mNtv+krovVLny6DAXa0k8xiGLCuU8ZwpbmX59Crp8InbT
gsNYOlykV1zWofaabx9VudZK1c1y2hFWVk3QCnkWCNDhPireWHTM06QL5GfpZBkS5QvbAT30YxJP
ICO506V2EE/8WaJVn9496fP36S5OwQB7Z5B1NltPRra8BGA+u6/He+JJ+ITUUdEwty9P/GezyxNO
l4SG4/VJnfqDhrPJ7XkZNvIU2LcpDpeaI/4Zl1zBZSReyWF+48m7I/VIVnjo83HbSZihE11JViti
tJ7DvUF2SA/aaDNLYxK0DrNHnCrAu2mvjdaz6Lw8B2W9cwnkRClx0sjWW7r/u79Lu2rQbxLTNqSJ
MzYjR85zM47G/p5cYjZL8cel3thJ82W8n87j85MWdO2Gnd2p8R9VLBea06Tdpq9ylvBk1bLL1bPb
U4wUTy15ZmyUCqunlNib+T4tsCCYE+97R9lpXhaJDlPTRHHxMsIXSeOwSTNAYj23qmHqPDHTTt+v
Q4J07vXJlnJHbBVmE+lbxzjJMC98+7zTsHzH+kn5KZOHU0vIbZgd0up3KF0yJ2unu7fwOGtTeuW+
DI0XLvJa7vXksE+AQOJexnUEEcv0sRrUbFNTAr0mqK7nvfVqN+KdeeaJrxj3Q4W5wuvTABBhoSJr
MB9GW1patdTbg0qYwXu6xxBcqQIFaOT+JgCl4SqHH8tUAItIPdD63ZiNDicOSQeJMgTqfUQLMuuY
WFWZJlOol0tgAb36lQ2mmDG6anIoG4nDk+L8zSxOB8XYt8bpWeegicNXdvHSydy+dLmrJUOc6++4
mAW60MiLvROCrsLtteVNmuMnpyXdpnoXqwxp/ogP0JjUYa+x8MhWalqHwRVmvmYy1uyXiTOqsyiF
SmoIHkOfoPNGTGZWm+z75yuWtA9c+mfCFjggnJWvcwZaW91Ta/ILUnRkvjIsWHdq4YzzRXJxJXU3
mbX4QOKAMsc2QpGTH2Fthyvmai63WLpYMI7aiF+4Nolm/ZTGKg3FqP+MQHQJrnJ60MT5qGjspqiV
P15N/QgE9JCfPDzO45rs77R3G+3xY2iwMY+/y9RYtan/1t5uzeTtO6gr/+OjnY/+2WQVoZi0sgs2
UUFUXafB3+fu/om2Pr3+G7DKRM+BxT4t7fWBSv0Nv4CqBP0sBLrhfszoYx6B7RfMRSXuMZWFrIXq
AXhFAUtr7chY6f/Y7lFaxnxVY4xw+UY39Vj1zwMP6XXCA+aCR+HvI7M1KZINJ9+MB9jQuxnCdJ9G
w9FUT6hDmNWYJyGuPTUjohebzblMQi7jXpsR/6mIwd7USaG0YAI9uv+C3ZnRDIfcDfB9rztstUR/
9t7rCrUgFID5w86t2udY2BYIdpElC0QMMCMP5ruJd/mVUIKlCAaLBYeMsp6tDXPXXXUb+lSkNMy2
A0qhPbA7/9Il3beyy/AjbsHcj8d7yT+px8VVjw2HZAerfwdHPuPYezrTA9jvQiXgKrLkw3FXukgN
5lhZBYIBgebbGcwFgIdwTDFw+HEIfIfKPPTo8WE7Xj6fNvfq9fT9Le6DF70iptAeweSv2XeYuvIm
H+d475WO3zKo47+uyK9oPBjKN3GWV1BwvyKGM7f9hzcp23I/lYtQJunf8INVNK7VdYmeBGUrsP+X
Ap//NQ2EokiobyqmEpCCGh5M2tT0kTxRr06tz1qyV4LhMr6RGUmlDWOomd43fOdzlcEfobFiaOVx
mAIsisWLbRiOf7aQJFcWQcxwXHD4DeK6iuACW4gnHOV0uLCqNEyloJiMK0QVJrpRfsagmSEd731Q
M3tEWsdXreHjpq1lYE/l4pZgtb/hewbD/vQmNLalbr+P9f65JSUxlAyUufM9N60LRzG7XPt/BAPB
Gmu7uEXCxUKNSCXABQ23PHylfz+j/VEOhXj0xn39UkOdQzJlYg22wpPn/zJqlNL600TyULptgpZC
wSQvk7WGT7kASVSmsn57xu6BBFri+cD/K30FiMEokoPYGdR9GgEaTA7DasK0IuDVbxGW6zESY0p+
ei4QbtK6PiMVYGqCri6H+P/TgHs8faku8YsCoYClG4Ef8ZfdMS//h0Aj6vy7oOGwURR8Lsxui8zS
uzbBxMK5woacueIlvxayk+W5IlFE8Rnx3R+ytXZqyGbh9ezsx8dJ3RBQyT9wj3PnUXBnH5HwpwHm
xdNi+U/H6JuGnsISiJMQxget2brdA3Itxr3qt0G6XbtzgdO5HegM0Rdw2cQSgyxNFwp1NC0pVfhR
cZhxEIj2ZQvSz8wV4xbiL7L6kD82ZATly08h/HYtS6M/n6wlcu7weEIw2h8OjJbd7RVBo8seOMuD
Ulo2YIAoG6q1jMOa2xyrb+db+mMmbYqjBb7IK2WJVJTw2PyHU80ZgmbzZznOX2L9KTYyP0YJ8i37
PAJUv2SXsBe1sLgtw4x3dYIEOXNRD66I4CxDhTyLxjMiWMs/LVKFzdAMRs41ImPuKgbrtPWyXZvZ
FXErkki/m2zHHX55yLwt/QY6TeiLL0ZiGGTyDmyl3enu/Us7WMTZdh4wRI2wauIlK0E/cfeO7xuD
Wez1NsNCjW3oNhqIMThPzd3MV+x5yPCafNTDENejn+Qf+ZUsbb/ELqg6FRTHCywiX6cc3IhkIAzq
bvKaHR7VyyAECv8pt1BUWsvnfr3MCYtegfBL64s3BuUOCEuqbOgNECNmUCrzKE9JkiGE1ldOtOLb
jzUy0IhXwGCGuLkXAcefMqXbTWNKJ1AsSPR/8vK1nkWTiGstPW0rx32snOUAiToRJNZsi9x5c58y
e8fm0V05rdiBNTb1b/oDiYzaM82btpFmClWH+1K9SYlyLSrv/yDy+Gi/VGlCmokgTDsjRAq69Dub
sp8M3hT0Nwk+1RdP873tcPtUPQOb7IeYoeTP4ODgZi4UC5YxDSZl+NpRSyFF2SHNE5o9cE3OIqo1
JOGNkyorCTQDh0LQz/Rp8p1Is9hX0XrCmQ9ztgZtOY/RCiwmewibUHeR6H/L6zmNGxrkJ+lAiIsi
qPK+99i79X13RTjI2i6d5xehPQQFqcdXOLkSJF4ltsZsiLZK83U+CLXgayeSjAhkkX+K1mq0vfE2
LXZnXPNLJ5ls6/Wd6uZiaVcuVAH/fdj8yr84Lu4YiyPksdLqiwtTcdZCb7Qi/gFyGxWN+5kwFo8m
hBg+iiXvyc9BBYeYKJLseR5jW6W9V/femSjxvDhZ7Q9tH99JZdBqi4zoIIZjSPwdo+EZOLpAv37G
M3jHSRzmX33MYTJZiSMmb+A6GW3sGZc69O7s4LY4iDQbPRmQub7CbM1ApuET0jUbbMn94CmMiHPg
WVjiHopPxcZzQ5FJdTznNONDtufpc/HZpzfsKTeGS1uk/sxupX6S2jNlKFlwzqdbTUthstW+1xJ0
eBLwsvIEGiSb54LmJXhC/6IW4+BmnRDm59Q1Q9pmOWwmTJqNfKu2cl5vUwVfYozwWk3sz9PGo0v/
rXdSIMeoPdllukXpdFdqNCoWySoFs19dtSULZSbilb30yv+d/lCjnWB4VETpwl9uAr78YVfGS2XN
p5L+MYZN92WPB/CL1+7TRq8dz2BSM5FstepKK5c1t6LMjgZ/mbG3ypkLejZ/mtrd0+cLQ/WwmRRe
QLR39eKux3ISIhXKVgxjMm+PRPuJJqiSzYlsMVh5VRgTwk80TKWIuXGhU62uCGHR7EFvX3XOSRWx
ipguv6g5ZunU1B1wWOuoR43boHoqKGMbTR15wkJOsITa3Z99oGz19eT8iCGxZnZ24kWCL1Yt5A3N
lt/Qk1L80D+KSh3MIVCDB3utinwpbTw82myK7Pr6P8LOY7ltbVvX73LaF1XIoXE6JAIJZjGzgxIV
CJDIIALx9OeD922sreWyS7bXkiyLRJpzjH/8YZBXMYsCR4Zlw14IVUQPYQ1FdFHABWrq4T+7khdQ
QjISPMBk3f6x5glXrwmcF6eHEHRWqxlLEegeUHLkcvZUuFB1/2FOuPQttFIJQxbWdYGpevSGYs2i
DM6HUxS95jHWc6M49I3dK8aGDOdFW6A1vTGpoWc9iIUxvXeVp+r9uU+/H8lCzpIFR9mWVEJCTCT8
sz73snS4RxklY3u2VOfJbGFWRhUCO5vbG/gbwbhqy9f+ftDld05Apa+wa0LPvOfymOUMklHbfRWs
Pc/b158dHCTlNwYOpq7rCmYVio5X//D3H+9vUXqr/vd/pP8nhTItT61j80zv+aJPW1YkDIdjbQgn
M+YWtddC2gLzGNsHLvxMTzelOcUzDcyPx+IERbKbAx8mTnBIz8/ENRObWc+qgaY15NGh3WY6kcEA
SfbdpJ9RoFP93PBmBO2E2wzsRfTSsodXHIxFaZ6i8vmmEhKgwh5xzAUafKEbrFxJG4kwOYShMCUn
FahYQ/oBYoGax0I3POo9TRuVVBhbPg/BK1XHwNVh+EzZCAtzmx4kFKWBY+VjY/GI3fbl4i/Ltizi
/MgiaQt80DVMCmoIZZpNdIcbAf/bYC/RPLw8iJ5efpK2t4OwY4zbOPqbVq5gbsN6SNeEPD2CcfCX
K2T+xgDFJCMWwylab+yMfvhwP9Mol4pCrnfhvCb1nui3Kpo+7SFGRIRYMZzhK5UGBk7NzlqKB5lt
Qj4HiuErkl2Db4to31+rMLG3D2bU39dbC6p0SJTxB6gJNRYTKIfi49dHONFd3TVdxQESwPjvkprw
xSI30me0LXo7g2vaj6sPoLQMWTr36CYf+dsWMzTitwl8XJaw3EAyQjeazfptX9kF0+Z+/+fbVpZ+
Oaj88Hf6Lx+u4bT9476tzZtZpzGJsSFkFpPwnhifi3Cg4+peBQuHOI59RXRxOwunJhijzyMqjZD/
ZNiVt9/YMe0h1YMqr7CvGHYlykbQcC+8qBtYSXs4oFPdcpiXc/8XGxB58bvnKzyEbqgNk24kP+RV
TG6bj/Iar67pJyUaSUG34lPBry20U+r0LPUieUMpUxk2Ix6RCkyYxye9HBjj/PWDSuY5bg4gEiZC
LyanY5Ync0wNU/tFOmvhUOIdcHs/pOZkYLhACD7m29vll5poS+H+QBRpYxV9optYJL7VuJEBSDNL
kmX9LqxI0lkZbu4aHRU6g50P2o2Cx5HZJVwD3LBRffdPh36hg6h+szPwBh4lSJ7V0K2UW8j5zRRB
QE8otIdEwRg1MmRfsOz7/iCw8iKeDMctoC4TLPz4TlwPOsH+E9rVizON9QbshKfTK+OynCgMsuRf
TKUeNHCwBIUVjquJPHmgjWK9pq1ol8xm5ZWQjBtpyXw1sxx0Ozfeoy8OYlw4uWyN6UiRHawSmWl3
+UTo7QEofGbTjGlb9IVRiU6rojB9xKL3drxjy8K+2q4f3dS68lkScqHmGPSGbCqkg+c6TD/vFtk1
08PEoWcJzHEOvwWC6f0cFa76QJKZfIgKTa+xfoXTKXrNjaR73bbcYpMgwVExJvXmjnHSw64a7L+d
tqM7zAXOsgqga+BaYMNp4AuIHRgsC6zuDwIAoR0g/S6YqDADGdRHr3YcHq33F7DMFYPy6oWnt9dA
6OptjKWfOLPAPsWPnKHcQCvcI88e3epLxSvuq4cT7aU3cYWQ5ztZp2hHZLuACIb9G/oDKNHigoui
nZjE3N4zh46AGUmPbKFT9/rApUGvwr5zY5TLceD8ewzHFesjMqWvi3bkRdPC1kEj2WVRRvJ5cSk2
3CuKOnlyMKUv6U61LESf6USrL4t68I53eiRUj3FlOgEDid5mMKhL7otfcFb4Cnp3pm0sFfU6pYe/
xhDr6mUzOCxCxKjpZFUYdYlmp9amA0l4sK3k8a6B8veagyKlU61eZxTPD7Sj3ZhftWaXpSfKrkjs
eMvkwuEkP8nn6G2mPZxq3P7r2n4BUwT24GTTjUwS4QUICC3TOiB7VtSrOmXQvM1JiHlhtuE0L0ck
VXRf/3rXwtJilrxApcjIKyXmVmRsg07M64Jxj4IRJT6UMjYwZhuM8nEbMhyGjnkw5q6rAcK33TvA
2H7o6PU3/igv2aeguUD0c0hpBYfIY4ApyYyHFI+ZxwFtJnpB09wUEixVFgQquffaY5hQWagmJCeq
Lq26fTy8mscBDBkEYv1sli8TolnXrLm6zNN7X2mWtHkMgPpBiXPj6HlIGWtcaaEYCjObKvFZ4CTu
k00CSBGvoJEYz1/UebBd5aJktokxYODmTu0epyvYUh5DGk93lClBosoIDIzq7pTuWpBz9HRK6TEa
YtTHieXlhus3vBbTRUKl5eHtVV8893ue6sxX4Ta1royRu74s6xkEhH6SGk/7Fsyzan9R+eq2lKBQ
QtHqqej1dzycivlNt5/rh+UAPlBTYdljORE2IBYd6elRzuWBP5QULmCGdruU1fmeuk+C4KnFwoLb
zWHjKnxOBJLPfA39EHIDgmt9nM5gwA8L56XahMSKnKLYMTgeRjyw87VpP2m9/Bwbfnnty5nc+dzL
ODjot8kTQAHYD2vOE8kPd1JhYF/BL4Bv0C0lv3bzQw6sUX7hVn/OwwlWOIrTKoPtG8Mys7Jjxb1v
oFKlNLrB7mzZKb1Nvc0X+759C7RDPtbyWYgINL/W+YSb7JJ6ae83KLc0Wx6JRwZcw04jH+PX2TrE
kHZ7ZBbPsXrii0hg4eNjENelzhPqn+CYzITstfY9uHEg0lXGOrE0hQqOM16HNrCf4Ct+KkMw5Fn2
rLfKLQgXjQkZcBOPbalnH8Dv1FZrzHWcnBNKkF0+DurRXD1VMFnESYwDz90puQ/r6W1dR5RyFytw
dEJb9ZlBfY8YrPN7EIWkcROAoYfXLeDAqQQQ5zPz/ha43WtUzYupxJbzCXPuA/XVIFvdQxXnFwcf
gMsJOyk54PZFA0PnaUJ8537C8Tt1WhAb9GuoxJH9AQa/XJJ6rqEJNRkt5qDNJOT3/QsnfyedHBmc
lABpa1Ysc0Ti3EqdK6+BdM6D+AER4oj1OYLOxwo2cbtNqeitUYGLE3RP7L1cEeI2Pgu30QKTD/RC
9HqAB+2188gKncpbc7Qvv6CsP1BcvSb9AmI2M1aOqFkCWdCZUClABB1sb+xoi2JF5eSfMSeEiwvu
MsfRCE9yxsGg6OihmLzR/I8ZHqnHiIKnHuWG+6K4WJUQL4e+5s7bZCCjTtD1foBHQyGsVzBEl9nZ
PJmutGfOF93sZ2ITmcxsdEZy8AKIBctuUjJoXqHDDhwBYoh0iqZra7oD6sLMFmo+fC3lvQRruHNb
t3aJKAMACKcMIIwCyUTmBm+sDoyGjxYlv/v6hNACP5XGjAJTBu3bA3HurU1LNuADEGL0vm7tSB2X
wz91Ohf4CgBm8GOAOgrbwE1G1scVEx6JsMRgQ0DNiL6keNed1AFTkOcopFXMJngvuosqFRxCit0a
/qj2vc891YNSkrBU6ZsaiwIvIvfquzzFoX2lPGJxmL9guTLEkRZNsDWrCTNVRLVMj4GnmDMgxPvW
ElcB/YGOno7BZnIChdMIgiOMQefFO8eTam3MKfSwg0gdcpmvYGAg4sGYx+yxY7PZLBHuQA7QmDrw
6RtbA88jIP+gYyCreT4I6oCWIPyHbwx4VxgCMPmyuct5hMH6EE9vgw20WIXxS+jfkWVi2A+mqsDj
HHUxkASGEdk5gbHg6oGTBVTI0DEYan+HmCQggMIl4k3uXGNj0j0lthcuI/Vr6BJCG6qEX9ClbWLu
qnCkkT9g+jGsb8a+BIawdBXT4KoiU7SZpKU+VRR+CcF1sP6gax2yRiymHKNi3iz4EUxNISAj61E8
8wOUNTqXaEFl/DWrqXiy0O2igoeMgKVEtQtWOY4WpweF7zibpovn6TNYvBD5S/Q8MD64DZcR9CRG
29s7zjLI3rh9TySEjDpjFqJbb76lAyUINkEsAXwXD81bvGBqwvRoTZsdevC8hfng0oEGH8ShJYyL
FIbgarqstlO0L2ekFfJR8CIPT03gchmu5MofQJ8QKjodlOCBs1Un9DZLZE/o33NWb2RgfeSFRMVc
ZNj1b5iKKTimDWMN5Do8f+S2uIY0vXOpuHm084Bi0EumXgjWic8HIStOPBHs+MTwjDaXS3lI5/pF
2zFpYqgf7SRik/bB8gDG7Pb1uCrpCfEktLMZRTWbpk6HCGv3QIPILK93xQ2TXY0j0nxJsTmNtrYL
wa6X4oIHi6drCwyL+oxH+YBtFFj/o0N7h9/JVfblBYDXmS5g2g0C3F2D8EqGtK18YHHEMzL0AvGU
jml4FK7Qh3vYGZN8BfGNcf6MSS+M0MVg2sRlsRxQcXWMI2T3obOLrtUZKsbuNqYLAmKt5092MkQN
0/ZieugAyBjgQJWR7uHW1o5Wr3eO+YR44dTZsc1PHOByJCz20+5sYUKVdMN6DLXI7IrMdoprIoDE
ATosOHfxVb/pjNwB+h/Iywk6nb6A3XgCYc7c53dMvoTV7cIwYyLB6kcBMOTDkpc7Fg1qGt2XTpQK
shcv5EHYsYouzcmy+y1WYzavdjvGsi3Q5fBTsPUdmqN0d2dtE1xzz2OtQmC/jQ7RUnPjeT5/fmST
5DVuXNN/xZzqkYinNEqMgcREMwg8Sr9mLgYpVArDZ7A7S2AsnRDGQbgZy95zaqywpWTmuzJW5lIE
z4Vzj68UYnCW1TdEUmgQrC03PROIQXNyQC6lEhSLE9TqVnq5n+87j+UY6R1TVOdxjOw9deP4vsHC
hlVmwM8Yu+Cisk899Nd4m+Cas2sHVqhvrWm0uW1AaLlnqPCmg2sKibhUM/UMMbLyRbAuqpUR6rhK
QH6hEKCEcg+Ceg1WJ9v9uF++toPeH4n25EXluWY02E7T9ztDbWDL8mAiSHnD7+PpNPAzGS75e/aa
J062cNaW9KNnBFDBW4ifGoImiP3ImilsffQzNPfwEOCHjMGqCkiXMwMbp602p6s1l/mGFZ15YjLJ
KpttVzRH5ECYyHYZrXhhx27h5BtI+FOcENYmDeWKCQyTui8V43U6N4wiVtU6BgdhLqWOC/pqyko6
LKYxgOVjxWGkZN+aNVCqeX0dgZ2f74jv001ROjqzVZSV1KjlyDiIu8cpvYCqJoMlNbuoZTqhbpsu
7iBAGcn6loBYFbiVjFRhXO2UA15gQ7my53uTwJWoqdiSsAVeQCwodh0+Us3ko5orcLKpUHiL4/aK
Ke0MyPQ+rq7hqEAq63WM2ve3VUqULxvbBNu8j1kNiZPwJ4NcaOVuA6Fn7hP7bx9hKf5sOYlXmCVx
xW5r+nyQMvH6+SzsJJuZC0gZTzd6v2bQ1F0YTZjkPJaGi+4K/1E2b9y4NjkQ8gm8BhZQv+o+bkxC
djfReaHpsZWAVsWTK0aP1OejFqd1NkybZ4ExUXixztWMS2sfuOfaCabk3HrsS8zrd0+mpszvQSch
xcc4pVBWmOq4hh9IzhmRO4DlqJfQphkTBbDw8Jg/xKUeu5rgBLhmXchuV+lKXI433lCQDPWxTjhp
z21mnakpUNXNNBD8eBKETi8tEgN4EytnrDChHGnzXPSNnp5hkiOOhnpFZhEZiJi7VokPs7SzOXGn
gkRcNjknORfEQRez2BrfapK6sKl0RPdVOYoPB0/75u2K2CUNdS7GdAdzlDvoJGE9zvPlsN9Mu0uL
YgmfruyTIC/WEFbTYoxf/zLfNwu84ywUzcYIpJvSQLgfIDHgZtPixPj07hdi4WKciYxV7j/zeYM5
2sC9GwGz01AI573gGZtBQdrsERONJMLjDiFxfdu8+pSZUe6E0jU/RLD6Q9HiVoGE4KtaW57wLeLr
EVLiNiosGw8dYo9TKo/KLN2wa9e77h29IgXYOYFduk19xqK+4YmlY87fsJMbVe+ookZPGl9X8k0q
4GwUTeWPbEoRaItY5I2RrVOCzkDnIVw8tbG0Smk7rFmnDaubgfXbErUfe7gBUD9S2BeOmEOuRYn2
tFuZb4Yd7oVdxUp6Nd9kYnHhbLD2DJYiq9e2h/pg2tIipteCHSCTaYeXwux1fe7VCdeZXTd+K5cg
cvQbAjqn3Cu2+ZewM6u/+P/r6m/weUWUVVXTNAK8yG7/b5wzfdWP102710wg8M0Ee3vsoZ1yMrkl
So9ag2qL1YnSgOhSDN5R9jLnfdrMzlBlxZjFAyDQkfznNwfMx2sM0MJG+Z+QU25QWAONfRoM5k+D
DXvgDTgfIl2cMMmYJrp6+H6eVHf4acNnPJIfNdVKyr/Es90ayeNyesE2jv+5AAZIc0KnodOPdiue
+Gq02q1i9snh/4CrowkZ1pBn2ESrG8p33RveXcHOcxEddYzBJbbxELBtlx+5cHfTxWLIr3YXF/Gw
QiV6XcF3H60SR1wwxCajxu6mA3tfR8PJf8ckXENzmiXI+OgQoMp2qOY7nIuIOxj+g1JzSIseNFvD
790VAi2z7mq8u1756RFfI6pnhOeMLQ08Cgnz32Tz8Kml9ygEFhLHQXJ2xd/xqmzRv/7k34EDRrx+
/+v38OfgOw/dkOyQ4SV5aAai9JCk/UVY9hCH/cVGMKKu/DrO89F87pFTBCt3dIScUTgF4nzGHOwl
7/gprhrEne30eWix2TzLbj46H9d8zOnQ8ZTi/4jKRtXDizAit6VJz6EC+UJ1v/E2GMGgbgkx4i6P
FF8TXBF4Q9H4OeIfVvbxA5krue/94DkxvM8J7kroIQNbGH99gWqsH8PAAFYub89aDF71bAMskMPg
hCQbWj08PMbogN4wuXUCVgyQ0l8fHM4wadCcj4+b90F9yaiGAaW4Gn5cDJ9o+F1+D577/ficjs6a
P/zo4TA5xiEl93x+r3+FHeZ3j9V17CNngrGxp8annKY///8jnGGQI/J544m4VgEI8B3veyhXo/fl
+XxeLpfyaC/ayyXMOv+8fFeI+6attc+98873QFCD7sNe4xIRvf3ekhpNpcpWM0RD48DtC6/xXQWj
5DuGLxDCTew3pBVWsA0uTTyF/P6EhL3gDwxshx+UUlne3OEvralEVTjsZNDLPgnqPh144KBj8CC+
eIxOPLk+nSh+g2hx8TMYzw6f8MJmgYMDlEPLRqGCroH+gXCWkP/5HmZW6Xj7TSfKW7h735vvb4qV
Db+HRQH16eD3wIvWLBBgllytnK9j9MAHVa7L64w++WUhA/ID/g3MZb6PIvVvAZ7av1PODEVUJIVQ
DlWV/jPR+cfERmifatlXCcG1mzt9Z4JEVnWaDB3h83i7IELIRbuUnUGqo9qVF67AScXP+/LD2ojd
DHeLwj7f8UaYot71Hseas3WfJt8GLaYtfVFKUnCNxQ2OdK55DPevK/rTs+D+efKkDHkDP+ZOikj4
rmKR1Kao6o9cEaUoTUmER/82qLilj2HOwzvHZK4b301XU6cRN4hBiit8Bqw+wmU7Dd7Yp3pHATZB
v7VSPhMTI+d0j5XjCiyFWuwX84jC48/vVf5N0Beh2qKoGqIsmtrP91rrtdT0UdnsStDZEnKf6Zt+
ezD92wQ1iy04WDlPCz5g43ng88t6iqgFjwbrLxkFv8l5JMVG1C3JtHRTI8zmv3cxoTPlRxzyTkIW
Vwf3nkEkxBQ9PBlXEFWsjQoEdaiA4T0gzL1t2jOqMGt/f0926vy56fbweMDCyq9sFdAhXaEVDTgW
zQWeMStt6t//kkRF2tBvrvQ/3/NwJ/zjfoUv3sNDfz7fMPeErz2UxUCSUAIZZzu3N0YvK/y6OI+h
OyjiEh/1/aHZqgc2J7D1l5+wLiCcxMxYOAJJ7kjqhcE2bzFpLPaF6HDUbD94QsRTxLkYv/FEgBNi
WjUvFgSfe4PvTE/7v+qwlZrla84OIsE6Gr8MWwVFmTNXyyNUlraAuKvdM1ZC2yezD4ZI4aEWfqnt
4OGjfqENmyqh0+3aS966zJ4CYZQeKZTN9evrOVG84FxOq0VIXLBEsEkBloiA3fDSwPkycHSlq3KS
EzezK26xho12iac5Bp7NjOzw+rvCX8AXY6b594n2LSYulL4vWfdxO8Pbg1UaEnkzZ1wMsQoy1HCT
Sb5M4h/m5+mS2hn1Lc4XAxi5DjfP5cDo4JFa7yO84G9ut6IIBStD12Cg/sbnGqHBWVBZzZMdjqPw
ijBaEn/1qQa8PBBrGriOBlgjwBgUkbVvgU/PG1lZcGJp6uLgQAl5O/75gSM2/i/3zI80u1SRb6aW
NcRhgFkgpnsHQtmSHBFWqMe+IDWO0ahM8TTsT4Gv+mCJUAHxMmMCNnjJPmb9RHaASgYVPtRwu5ka
J5zUAooolVAICtrjbYUOPRo9aCSY5xnyWN48lq9Fd0UT+4VBR3RhtsvT8UFgE1OIUcOD86Xu0TqS
JOdE3Vgg9bHYa3OmPtfq0CqD+QajKRRT69tn7OBy3y+JcHTx8fMrDIYY9yzoVtyXy8jReST8Eb9j
yvfpDyBbK9slavpVsa5w7pbiabaqcA8C9Eabib0LliCH6IN2lYWP+ZvK7oyTmjalH5DxRYSKymtD
yf7LlfjJmrAgTKimLhGapZmGKv1YcMSHeifAqxM3RX/JXzMEKPX9SRLVJ75F5abE7ukxRIDU/fUv
L/xzf/jPC1s6RTvxZYb14w7oS918SGbWbYx21qDKSjdmglTyhcb7ubpRY0EH6IGxNM+CVusZ2XvC
EO/Pb8L6zdGbkqzJLLUk0pvmj6OvKvXRE7HX4ITwIbye2yYJ/OD1WKv5vCwe07xMGCxZ60LI34I6
n4s5OB80U7GL3E7gjnyiEs+5df1A35eYF6kSJoRA1PBxMgukEvzjnjtqD6guKSQBvqkdwxPYDA/t
o6o2qUGrmngpjLmbVrLxYZqu9m5GiEGjynA+4ZUo5rkQqQDC0itqnmlAR7U0kMHILm4BsuhF3SVp
WSnvhm2JlKkMBNNieYuheuPx9MLaMerYSXILKab68i3Ax5BA9Yo4tHSXaHT9sspoGa8HDFvjB4BA
jyEp3J808gzjK4s/COca+vCSXtVc0IO22CmzQOm4Brx8wyxx7SNYQdhlr+gSwMv+y0X6sVRwoww5
d6JkGTqFkfwj2E23omdoSmG/ubfIUd5iqhzpSF4ZEqSOcYr19ueXk39zY5qmRYqcoimSqfyMCVJu
TSgVpdxtQCAxJTYTii07wt2NDoqRE9gmalykcwbi6WGgRTaJNfwCHmuTcb3rP0qL5MGBvZu2f7lh
tZ97LSfDkkTjP2WVIck/bliuRFeGUl5vbtn6aSEZGnAIo4U8Nthxjq3FXaEt7fHleJ4zBhuycIAF
YGkFs8Z4YlaB+3wYtq7E8zpkJKALPbPHSWqiQavEL/3lplW8zOt5bynjIKk3EOLs+lMh7hfBawJe
GJibdEhCCHb9y3DlnjST6Cu7uxZz/xpRH3d8wu38SDqnIiRWKQBmVCOeGJnmWhLupSCMfzsrkvyz
ZB5Oiyoq0PJ0un/D+JGuVIQ34XYLknaTWgOcHJZ2lOADD8p7gWbDwAodVLwu3qs3ZZL5u4hRujVO
3rRT8oaJ01u5a9bKjADM3Z253anEYuO+NQ/Ve3omJkI9YH19XsiHfpfhQkF34mKWtGoPPb6m+2gj
0mJNB9M+Glz8VkhsQd+1pQLXofKAkGDAbI5F2VbB8Us7TlFYVAy8QgfOGKGx8FuH+Uw/hpJHPgO4
KL3FQFuOxlB1efRQVBYW48KRinFPjz4L4G/8pAJBPQ079EvwK7BYBLqoSHqbPx+5zwYOc1TFrxFs
rhvRT9UQNGOkZLhGQbIaGZ8PccSM488PDxvHv55WGWkazys1v8Yj9KPsj6NCDjShFHbKtvXjac+p
ylDRtBcdQpTb4VBMWUjYyyqew8IBBRfHv7o+7OudJ+NF3PwUcLHXLHKttb6878P946q+KZ80LKvH
u7WFSgPVKtyZFwMDgJVE8BKebHR8O9UPNsVSsR8L+qLcERaV24Hp4L/7wMi0IU0wWJhYR1vjxk88
/DwbRlbpPJ4203aBbUkywS9rJq90xMs9jkPtMttki+Dc445vjU6z24qRpAutvrpaO31pTWSmogyK
cBBVXPzk0SlPsFhlyjKwOM2ptQymuCu6qLX9m28tuxkcahAh1OgulrWMUHpeuPYSHDSygeJZ7YtN
dLn5zTV09bNMTFuyRxUzgKFYxnWcsBQPJ33JAwuwRbbJpN0IM2FeHIsZ7MHiGs+Rrk8MN1w9FqGb
blUsIaB2AGwww3KQLMNvXprTCgd1bSX6g7KhnzKT8imi/fvZcDFWQcltkRuor4033FK8zjEWWDqe
E1/jB8NGmWD/MsewAzvB5EubSUcLyz95K0+HCj/ycU5w78veExgqkRnjJhNjZhxVB1jEU9cqNovB
pJwMyZyAaT6cMaCT2A3mOcZO+TQlGMHrKLCzvbyuTuW3stG96O2+fh2eOzRF6eqhwaexyIIkHnaR
XBouHhQ2uz9iaDMV1xH+08/BkRLBeTnvXOEkvj9XNVnwM3CsIZvjTTxDvogWV9nhqInbGiwr00ky
b5xqtW4m0Zd5HjAdY5b58Y4UFLebaMucRB8ohzTiD7/Gge2+zTAUo2vpyVfkLlOOum0sGxgSrD4u
1g4raQLvxvHMaT4P19EEUr2relBn/AZ4L8IruMK0CUJVN8a7xuF4PAh6kwhvsGxfL6g1JexVIp/K
kHNWoq4Pv/uJeIYwgxEubQJZAQIWL4ZTDqD7mBsP01OF9WcczdgIhlw/V54WiyjH2QOIam6ek0Vs
owR2AfcgSmWL5teVfl5v+2DIeYE7HE0bjJ56jGJuF8LFF4SHMNcCYgfWh6mN+eXSmFez9hgs00Xm
pg6aqJmwFkhyu3vi5AkV5rUtsfPMVrfV3VOJcHt5UOAmvYNw7+aibsMekbQBoHnVzVxUSEPMWjjL
XJid7tNrPBQOi9cx3kSrh83Ih2WTcKxklS/yBSpJGPQh8amoM2HRr6CBwL+Fdr6GSjVNtvX6PskY
okfbFJ1bPA4ZxIqTu9Ps5XlLy/5w2S7vjuRYoGHM1T15/poytMbhE/IZEx1E6M5zgaXou+ARqb5i
A8Xsm/FCySgDAuCpPr/O5jlbQKs31/lR3gmL9nR/x6K2HVPKXm5zyjCoQifzg5H9lEm9+3SUcea+
tvXU+g5nKlxwJKs0lIi50BFQPDEayOj2ys39K4FmA3pmP93yQ1kjkfIkB17jKvb3YG7G1LBLABJj
0zmxIy1y73asOTziEsARt8BpQImPub7q6DhwnZ99WhNtCoOCFTZGpKjOKWf3N3s8jDeLibqsjrdt
O9VP7RSXMHxy2eaXhh8zMWHee2PgFS8J51jfSb/hyq2I8ULK4hWu4mPNicywmEH8pDebayuccKcm
/vWISbKdMrij+/c3wzdxyBQnRG1tiqP4Ji+jo7SVN9m3Nde26Tgk1MHNfXzXF5DJHWJfIQSjmN0q
64ofnUAvxy4N27za1/cZt0q/kJi8lTY6Pv3SQiIc8evJgsjEkz2jcip+SDolLcq/flrTYDCxI4ZT
X2aT6Npzl7Sz4f5C+jrTCfgJFirzamJ8kZmRpTV7saDLXsEyGx2CCxAMgVLwu/STXnMSS2gvxaz/
/POWKQ21yT+BMsuEta0jg6D5kiwwM/7+H/CJoBd53Lbta/OEUBiKSzl5rnTplJtLueCStqgLpGYq
h59PrGSyGj+WXl5kMiIrTOnbNtk1D/jWBjWAmSb2n9/crxTxP7y5X8XyP95c1ChdKsaGsmmEzjYt
RyDKyowQ1uIg3uPe+xpUN9QwSu5LfYG1DKVPH+yHNs6Eh6K9NQKe9pRFIhTjLsMSXyclKfHV4jEu
SB+qXiMVO4yXapFwjLAt+wvS8JvKUObUSiox9qbFKf7RPWi9+tAf9wQbZ5ybehAPNd7e4J/eAvkg
du9Rvy+y+6EMMXNVlxmGeEHE6FBD8tSmyzqL7Sa/TUW8tpkHlpbz59P7r2x5rv0/393PEPfnC28M
3bgbm4e5NaV08shvx1drYh+H2YNJ2LqxUUE/IXenTeA2MnOIhtpeRYQqMngrjLFcQNBugr/0Gb9O
y4/rrls0P7JGH6Rr6o+COqhlK68CXdoI2ltE8zOYaYixI+TEXn288A/HWaR5LSoA2z+fEuXfpbxs
UD8qoiYBSOg/26/E0mMl1ktl88L7EtZLGVTuDf77U9KWMnzKTNKcRwHjriujffhE8Il4Lr4leB5B
/JJgPWDQURhw+WqGM827ES2yjgDpZJ6hKgCqLuwWsXxRha7W9VTd1CwFXvCt0P3tUH6CXFxdQ9ZU
nm0OxNDNHyPJuIh6OVfDZmPAkrZMY1oK1lhGii1Ltqnt9HajJph1vxsW8ob4gjVGEH9KvYxcEG1D
c84hcyYM/sO82FuwWR6oRJ4NzIMchTaz6ldIXZHN9XIjDUYgViwvZEtBlqeeotJpCsQ5dwR8RfqX
A/sXXv7zwH4sWXkvaIEUtdS+dzwx1cyLu2QS0x83EAOuLciHwUr+bGF5ZKzIrGttcLjXG6M5BDKU
WjGxdcCEAAtYvnEcC98J/L/ildggUfTSwuTx16Xsd7e0oRqqNmD8QE4/V4LqmSpa1dAjPp+eTAcl
qPuMc5xNg3TVElh2K8k+Egr6+Olfbul/N+3yP1/551Ou6DjIZIEpgTLdvVcMLzzO0qWMqUnd3k6N
9Vz2lky/h6AkgE2dwH1uaydMZzH9ZtjhT2D5WudoMKRfL1e3qNprmPmt+Z2p3wJmZB0MBbFiKsCk
IDDyWdJbZ5NWgESrTksXZVF4fz6k321aJguDrsrc2jpj9//etF552rWKVfYbgBK7JZkguvsai/4j
vDlWernXS7NbyjCFGnFRRe+R2tHDXiBVqNTNpcPlj//Sekryv/dRU6XjxFFGVmUAnP9+Sw/RMItc
TvpN9pqEUYIdICpcr748WaPC+1Z/+slzKiMuuBV/WcaV4UH+sVoOHS/wFI+7Jqo/sMx7URhRnWv1
Jsq8ZOCd6G5bQZcON6IerSIJ3kUkbwVx/rijhLr7ArOHvKFnE22hDaHlG+Nnjg6JHr8q9n0aFPiw
vTYKaokk/LTguRn7CA/OTgqWerJuYEUNDqj59Nme8zu1sJnPGng8T+HjL9dZ+c29a4KpALBIbKGS
8UNV16Zm30SK0GwCtA5Cdk7RBfRRSy1AD/nEb6f60FAqGSnjYZ1gIXJEzJX+kJw7zM6i18kaWOrs
by2iBOYRNHzoDp7C7fwkpvVgodeRottSKyBi3s+1sFONTR9QeMlEsQaubEK8zHkshqyl5M18fJfg
JvqTMRiOcR0DTPxO73Oj8it++DM+WyV2HTcEZLxDGKICmlFZBdNB5FAA2lXp/gnaKQqiw4l9WA2q
u9wWMhyQldYT9HMWFLYkl+PifglYqeOYarNmTo49nHj7HC4WMh3bwC5JgnHVN0QiaCmLMsKxjQIe
1BkxWg8TTFS9TdP+49YpvpF79wafOaqgqA4nWkBPCHj44JIeodoL4kxrEI3upJKotjvRPb0xDrJz
izrOSLwXscxmZhckIRjtRoTyqbxkzHXwnzTwDyIdjmFZmn8reoPVBWwRCJdqNbKYrdYGJ7xbF9JJ
yA5J1tqxeeoDy5EfOCsguAjDhZWGiz/fMv+GT1kS/o+zM1tqHNvW9RMpQn1za0nuMAbTGPCNwsag
vu/19PsT5+JkkewkYsdiraqorIVlSXPOMf7xN6pmmqJGXat8Tbf/qBiptWSpFIL2EISXJrhT0r0Q
Hv/9EfPx8n25caRKkizPUOh31H5Qja5QynrgrTpPDRoZd4AJAQEcrKD75bP+0k9y1pl/ftj8ff/4
PvWox+0kNf3BKJlgQwVW3nDPa1D1hgsF75KL9ZK8M20sXiuoRTziT05ofL6gdZiLFuVR5SKmAh70
jsjcgnaBT4kC2+qNvwoPSHwY62KdOaALM3nH7Cm2e2ZPsL8v2SdTIUJjy1cwxPhaXrvjgDtst0A0
UrHaj+kVKF67ZRIBF53JHn+knaHykY0zLQRKa2yAjyNUqCd4ltJHdMo+rCtMLmPOUB6e68fxxcdH
9EbjDX/DDFt8IE7rLXyp4YcQ+QAppL6Ev1TkPz48y1BlUWKTNr9vKLpvChGy7+ZAxWMVrylmt9Fz
A22VaYb5WwlmzefQ91fFFJnp65KosDvPh8YfT68b+lo1pKw99KG+1FrxZoJLFeTwfUxvqbOU0/6i
l4gTJThyzFhZT2L0mBiQZdTO8eQ3U4LJU0HUHnDwUu8TbS+I+rrsbrIuWQWAkbH4KJKLDpIwpTtF
lVem6O1LE3sZY2mx9TQCHsL4sypYFjf9PUaDKehroLq+guFOA5cabnMXgEeMOLVhMtB6hUzt1KxU
oOBYG21j5aUYCHjTrqgbR/F7EtKw1YprdxiQya184l/aq2XtR3/fSs8DZ19j3qnVAzA4UOkojo5h
bCzjLGf+mozegVlqj62BSBpZz+t4VwebLsKHN92LbH2Sh68wvHYBn8+rVOQ3uQZPvuE++Ia5z4Jf
Fpj0Q8EPTUQXLdHQLUgY3w5PNbSkNFe6+jAOp1DcKPVT0Q4IssG0GUn7FT6JbLtWpf1WMPz0JlqG
pdGCUcYo5rd3Q5wiPQ8ioThYODFV3ZejnAQDdubWzsEg1wrryoJHJ6qfYcedwjEOs7jRMp1phOpo
CLh+BL/V1j8A6JYs0v9IoqSL+vfNTSnGCOu5uDwkjbUMUGDlYKC4R8/FgEazpzKZ48DeUShY4ybM
CXzNXMvPtkqFmztSFTFSlzVLfJJuRPImu/gXTOCH22bxoAyD9WSImvmtzpLwfCsppbuDHq9jIHSP
yhlbWu/Fa367GT99FB2UpDCD1VRZmouTP1av3nSa1Xhtc/CLI4+EFC8BjLObD86GIcu/T5WfsA7m
arIoaqKkiJb5rdQZFaNJaWuag0AUXcKN7B/8saAUYC+GW9h0NQatZ0aQaYAQPMaWXsT3NSM0b24j
PX8ZM9xtPfZv9HtBSzE8Nps4xa0o7OyknnY+HNhcfE7DF3mSNo36+O8v8EMVymFI2y7StLOzfltI
lVH6WWRW9YHJ9ewbSefo1W9pcCOL6S/1/48P5v9/lPXtwSjSJMWiFTWHSjgZxAFV+CJotkogrf+s
lr89GemHmoJvJRr0GeaMSszf/I/3IK38PFOloT40xrMl3JYh2USGjROiZV0Gi4rzTWAEavTPuYII
Qd97sfXLy/G/XILKkpz9P4zvDY9RQ9bSe6U+JJK+iFlqGgicOGHInS7pIf3ad3DIN9jPCy/G4X2w
rWAjW+jGm/0vj3leYN/ONMpxVdXZszTJ/GJC/3E3NEXM2DKl+mA14jGQdh0pAYN/pltbsJ/cN349
RySmaQfxDzsGocdixSDuYdnjSqOolwh5fCDvRegoY/muZQibDE4TDJuDaBVP7xEApFxP6zp6oX2Z
Y911JxKCw2CSSRG2rtTJriA8JaJqW6jdumBa9gEhy12+tqRil8al4zFHBS2Oatj6aFSxyVxl5CbX
4tFH7CvBwspT/DIGD4kvHKsYR1mfJ+cjuRXxkIpZaXA/hg67jGQT0V7qvnhniMRjqPsk7xfdQADh
rFqkchEr9KECJyFpGAHE4q4I7UE33EGkUBof/n3zf3rx/7z385//ce/9ZtTESdeLA9tAwNHUCTeV
te+g57FLBOovj3pesX89aUBhqhdjBsO+ddlmIDeKlJezfQK7CnJfMiYDhPft27+/lfbLB5nfUFK1
GbIuD8XqMM/vmznKzsuWXhe7PjdTLxkFUFnWw5ojevCvMlahYX8/IKDyQ2lZKEexLx+lDA+EtHyO
fQQuhClCXEzGxI4zgjNYllaK+vl5bk0KBG7KCH/XUSXUTwO+0HG0rLWHBEQEFLvEvYN3SlegCSsA
G2VON11hkdA/RiJU52jaeKST4FzoyZgUf2ipsaSKmU1FowTSJO+lDlr271v046JTZ5qQpFoG5Nz/
PnirsFra7qo69GPqlgI2mbgxmfs2HTl8heUsmZ5++cif9nNTNek/JBkm6Bd56Y93zczrxOw8r4AY
tepNxW77t8C02xIrqt/3t/n6/3rVKL80NlpLs75wgD8+zCrNOg46PixuduHYHOrys+lPUg0iIULU
T9w0NVZF8l4xRdZ/I+D+ACcpsG/BGFRKHpED7L93d6p6Cgp4rwe1IORG2SUBdhzSc9C9go0uPIUC
d99i24HJD4mEeTS6Y0buabyx2MSEqHC0AUBl8+9H/vda56JAoTURehrP/dsjj5W0GJQwrQ5pjNHy
TVs++2y208Zvbhvll5UufdGY/vsA/vNpX3zqPx6AEntan4C6H1RGfyK9nMccIjqNBAEpCdo+QXEn
+qN4gNndzYBSdWMgUocftk56KGgkAhaIoRpq5nAiZiy9izBQmIBbM2tbFoNdgSbXWkET6/ZY8hkl
SBytQtjIW70tlloQbtJMOokjA+fQnUlqSUkgaUfmVurZIQxRq4kOCedD2MxHXgpTTec4aPCsiIJt
qWKzGAwns9v4qMPigbx7Q9wGmuUqEVJ/5abVkQQ6lPruKDPKz0ecsBQoRSLtVVDTUI80YEA5nbYs
JzT80GBDKcKrnnG9kb/qxkck3+jFqgZVaEpXwByQmyAA/BQkEJqXhhlFRQZpQoWshuVtUBVHo7gE
PpNT466HGxxXBFpCgckp2zM2m1LEPEtH1UkUpAdPtKWGiZDoZapdHxMZB3uTjPnaXE54GLEV+RZW
jOUqEuOjbl1gewXFzUTKlt7e99R7/379fl4UmqkyhEEKAL/pv4siDMvSj0ajmpdkDWtPrJ6V5mlQ
po3IV5qITVIhIRvd3usPdH8Nm5KWvPdYpkTVg9juE4sKpWx/Kf1+wNF5UQ1NB0SfqVbfcdZciMaK
zp4UIjLILYy+PMSL6gUeo6HqG7kdbb2Azynf/HpMfdV539cITHM6NkmfS/RvK7KVctlIczq2vrhG
wOadOizrwF+XQ7OmgbjDnm0tNtJD7N1GxBNO0bTNEa7n4OB1rKAS5daoGK/iI0wMDSDsXMiTEFP5
DNMUnBLNHMNtWD4ccP9+mOrfJSzOcVBsgSJESYJZ+N+H2aRNJSWaVR/mVzHu7aqp3Bh4v9FCR4w0
15KxklHxam0QYHqo1UlrCVMcxl9lKb8182k1L9K28hdlIT3nZUv0HDz5yPho8qPgi/swrK5Fc0nA
MxoYS/i1ZInhTureF5cVcISypZTStLqFWUvcFYT6OAHguBeo3T1J3SQ4rgLi+mbw2wszNwPfntqX
aZ44d3AcZN+q9ykx88yQOFqaPiOu+jmx/CVzKpwMFDeVAa6h6rM1iNnozodbXuB++msP8cNm/udF
aPP5/sf2OkS9ZTC1rg6etQ8tBDQkxGk3Fl4Ag8pwLvrlS/+0ncvqvHY5QnTlL0ai6ZvKRGFS4hKx
r0GQc3rDZri3kjs8cfDkjyhiSTAfb6ggUe2M2ON6Sx6VKSNwJlMyRpEJ2BT9Vup99czfn8bc4Foc
aWglzW8VbNWaTeuJCc7201IeDyoe/bA/GUqM+SMGSKFVOoGnrCcKP1UxTlX68O+VIP1da4LDMU1g
HoPexvjezPmlOaRx1LeHxDTdhmEu9DYlXIfT7Iwo4NyKK/xCLzB73wjBtBo4AMVx9jIgxki6+ffF
zK/eXzfjj2v5djOSWEA1KmrFQVMhFhPpEb5F0UatnwYcsv4vH8V0CqAJrEv/tpsrfpCMmplVB7N+
KBskKYACeVW77HOPmRf+8v790K/Od9mkcjEspp76tw49CqoxmaquPIiUcJmhP0LQfRVG1Kzig6IN
9wlG+22LyVITbtt7RS04EZNim/f9rRKqv3z3H6CV/17Nt0amNsY+79UCZph88Dh4uwF7tc667Ypq
H0nQcrDE9Y29Ad0ByRtlKKG3SGgjpy7MVUxRb2roQSjqATUWkg40KFh3UoFCEBTWkzvwu94FV4kn
PKiVye3S5PXfj+/nGzqP99BLyCob2X83kCnPU0mLfRY03NF8VlajBQ7fBPhPE4bxMDSk1Zw8pH32
ikGRxXib9zhufykUf1o9+oyFsK1oImKx/16GOfp+GOctoZzW8zxCi1YRRU3NzOGX7/vXhglbBsqM
xTiVk9DUvy0NtRSVcGgtWsJ4M1bPI069FQKdTA8xwp73qHoZiGBfvrSfx11JiKuO+SByciZmcie0
6k1WQiMNlr9cF2jc90XLlSmc/xowjKlYxrdmIVCH2rLEAbMJ1D0Yt+GecpTP6jGHSAEpys6DWwVd
11P2Jp6LNzxWOWb1I1yD/NDcm9vmFWJXjrgv30qQxxjWbIrSgQzAHPUof2CYKH4UjyOxcs3Ov8Ez
kZ0b77T6ZM0WcNjLoQAakeeQs6ctzA+YJ+O5usIOh5LyynPg0+Rz9NZdCWKkzowP3tNwKZ6SJ/mz
3vOLz8OrPC6Yzh/F1fwN8OZQ7sVok8Q7fDdgnZ80LMVacM4lf1PuLYyYsIJUcUVbmFgXoMVGVQ0m
WSwE5jRrmBZMDyz8q3COxpqJKdRWvzVP3Xv1jgpPuqLMj2Zq+kwE13FxROf2Et0Ku2DXvIYPzUY9
1qimSHD+RO4QvUnv3qq5QxT3nG7DDyaK+AsACqD9+Kju20P3QnzSq/kpEuNeYKm8IE74wBxEWFfv
/r7+lB5xdYbX+O6RS/1gwdMm04mgUwLhcfea5p+CByOC6ZhzelRX4SaCBl/VUL8RQWnT7PCDhT5+
oxyG8qf3KX9K7/Ex5bPeweGFe5yiulP6nr7jRy9Qxl8himbTAm6lgeb6I3yXd9N57BakwiToiYDI
H8JX7wL5k84kZN720d/lV2j2WIQxHsPULX5rDuoLaiz+tL3Dqii/4nMRv4pP7VN+be9bhVppwQ+W
B6pP1CW6HoxcOaLxMHbR1Hb4316JvULQyDBv/5ns4Ln7MzGdEUx90S/pY/KhXGdk6739LM/j+f/N
/RSexnMGr+sMDmIR8/PSEwZ2VXmvcSaJF/ENiwv70K/7KeMqi/IEx5ELBmNoAtM7BZ/MAT9Ebkl+
Fz+mL/kLDHVhnX+G5xpTFcyaKSapdOHXlHbJcyJcQ2WQcaZz/vJF8fHOmm9WAXxId12BHNpdiduf
Pd+dp+E2uBkhvCvX8jMC1/Z4CRctWn9yFKpFcY9+LmB5ledgJ7RQetzys33pPvSX7ESXEmyq3a1E
WNO79+y/aNKC7V25F+7TpX7xH9ObYdliW54v60fizNfmrfDa3E0vpB+SJHyXP8wGsSBPu+RdgZ2K
Zv+xeRTIJk7hl4vQDS8yCVEJ81M0OoviCSOV6hqfqov3ZL5hDlq/xR/4JqIy7Z9n11PoojhzLPJ9
CS/hs3pib+DPuP/4kC2mR/OkvSMEpLFiwfWY3OKP9klimDgy6V1IT3xR5reENVRvItjpx5xWWD1O
X+tD/ZjxYOivzH2p3tgDiCZ6zC8tPNZpXBIaF+Gbci+9xS/lMXj3Phn2659ocQRpwYsNoZkfKJ9w
IGEb76onPrHiUhGPvLMuolfxQ7iMUHxOhIuy9HucP/icyubvPSRIG/UsvQ7oWepbsnibC2mC5cfI
f8KDAdkY0vgS0oJ2il4wQHxOd9XaJP0BfmmwkDDpYcCGGJFlezVe+VL3PSsBsRlK24uHrukNFEY5
5a/DIfKc6FLi5vaW3NW33r15NTfEO6+ntQctePqU3ztMFi/yNSNWr6X1mu3EAnK5bObTSFqYVyF4
mU3MsIWh0We/xCx4MZhkkc2+1Z3hSBUS1/bRv0dQV/K6nHQaeHYo3LiQUWK4yGwLaTPn0UVCBfwg
PBMtznW8hR/6rn2nvGBmDheFz5ZffTYdNshP+UpfbJzUJx033dwReI2B6l/AGkfNZoqenc2dAmtj
g1ujbh4D7H5uMvxoeA0wVDjwgbX3gPLJoUiKNIOEgmsZ49fvqNnK1/dz/XIMUQxB2hSfLeTWaG0f
+6P0TsHC8mO/BiNGDfIS3ohn0PISfx+QtGn+UdjYTfKYFoW8qPfGZUBX94EghSdA5K6KFpLvh30d
breIjlGCkm4M9AzHu3UygH2iMyaHIwoshTWisQWRRMi/ORBEmj7jy8m/yg91QiUR5bDgVwwTljfz
k9cJL4JuQAkRuwgQDF7dLU1myCPx7ovUVeJtId5JpmMpSwzsLUqyy/gAAyLFI6FfiPwSWAJkkOMh
vPHInQFZktat5obCFn5JzvI2YXuR4OSUj36xmU4RmSjIFWXbBMs9qWt20UmipLoB5p+y1QiXXXZI
xNx2z8l2OqGKrp8MCqulrNxP9RIJlYVjp3Y7H2Xw3UbkAlyCMkLLwOve28iYVqUo5me/mwWqNBzx
2NEAa4wPX+u32V5v3FFxq8GFflVHS9o/tkCedYDvIDsENjF7XbW7sy6QYr+EwzYbNS6hU0jn7pBf
i7OEDdVJbefXFd5FxV6CevjEbhnUTPFdM7ax8oWSV6KUgNZxNhjI4uiJPRmHi7n4Qi6xTRruTaJk
GFKc2H3Mz+gNNdMdHEBIyBKOd2fmGqxyyhIW/8CtmUNy2IJYpfWJfag+lVtOSfaZ+szuB3uxetex
pxbmaMep50ES34l8EaZ8e5TWw0t9mrdTKCHX8MV4Sm8oEvjdH+pqek0yfW3cT/oCY1w+tbMHiIec
vTyaD5PywW1wn/3gNoVvSDKW2TENMfeFarcjTwKmCOXQsPHxE3wf9PlQ9V6rg/gCx9ua/0/DPpYw
VsWy88g8Ej3eO8uJhSy/JY/TS408RLkVHvS3cIdx2nwq4+jIeXS0nvNb6aLswyfoIZOLxyWH/HzW
DuimAS1sRKgoDpgBec/pkagU9DPSwkCkyIYP0xvTIRFAY2FdxT18FgJGeGc4MKvZvkrGo/RjVlb0
L/o+uG0wdhMRBSCgWScHdQcHTTrXuDnNKl9bey7vEMdbT/8uZv+SwVOn/qeUnav9P1CJMBISr4jL
4lC8I1icapf4UBzQ0bgDRw7Y53zWWLc+sHtUj10zbyo6LolwRan2HjEAyS7jdaLG6x3rS2KIYxfN
B9LzufjxcSh2eIrjS/vy7+v+G4ibr9tELz1PRMS/dNNmEMlCkjf1wUTjIjIVdD2sGLu9Nb5jozO+
h5VoA/PAURRQOYHM40djis8SipoW4qs7qIRiuTV5wylGYt5Ou+8MlxnKL5cp/tXfc51QKBR6btj/
NAz/vb+VXMhRKEn5QSd/tLUpXhrIMYQAYd2+08jKtj3NbkmaJCoB41HYP2Q3lBP8GZrjXdKQZApr
yKbgrk0SlhcFkVrDouZtxrN5XMkTSaFrD32K50aAz8g1jVWebAqFLDSnL2yJJxrg1IgeeKkE2xz/
1m6JPBiLCcoFkjktweF/FZoMqN7JChnEWC+NGkvIu9I/yJONPjsDpBTcblqazEbwiNR2fY/1WbRs
Ovjsm/yhatYCf1W2Q70x8GydXBULW932CfoaiC+FTexUBLeizLOWUbHOE1fE6QxfX4JuiNQe7Z78
JBilyZJRX2Y5EnS6YcslkREvizeDchtWrxY7kA7zNCP0Yggr0oI+Iv/Ve5XblV6tmfSp47KmUaH0
mffaSZ5TYlDz6BwiuJAhr6tx1ttWI1mURDS6ynDwkM6aCOykTaJspfymjXca3oYZalgXvwQ92snT
nihWLALZyOFgKOEyxt2OLU6bSwOsd/16LUDXRM+EncdLhzVEskxMnhgOiodGAfp0TUzzcZzpyBVx
YcNQu1swnETbpCSqVxXcW3LA5NkOcPrIPkpmHm8mdE3J0XvScRxakgzrxRpzfRtZN6lBfWwPhKqS
A20tLdr/t54wDOO3RvenBvzPd/dbAy5IWd3KelHD/ulWfqXsIqgkyctQD244S6/bN1PQVj71ioC2
t6v2ffYaRqjbcgAfcTt6RL8F1vbfS+rvSTErykDWaxg41DCq+7ailL4DLMjz7AA3LqU5rTcTJ5gp
bL04vDUI19MA/5UuvY+CAm8LNXQSQoq42I7WWDIsWyhKVKlaR3ixouAtj+kipKXRPJl0xcwgHUll
11WfLHF8qCFDRuO7BHt2ksinoRpOmPxIs+c7HDFppIRDi85bJNYXrHa99GPqlzQnBtj+gG9HDH8X
Pp9gUKwYxxF1jyg8jBMMYP0uIp1XLtb/vj9/jYm/3Z5vDw1UrRuFIcsOpH70yUfMFUPFCeRnuA3Q
EzbQjn7B1qS/CXRfZCx5di8yZbI+voFrbZFZo9qF4Ov+LHtHaF+atpw4QmtbS/M80izH9ri3UExL
D/7gUlco1nqiyw+xppjdZ2VhFgfTYo2DHbMdqRvM//HyKa7M3vTByXh6tkY/nDhUJlHtSGjW4ZKE
S9IjHBJootomtLNHCogzRe5IpDBFtqw6nko+Iaohpylo9x1qmRD438Ga7+o9Wc/JGaNCcSlls1li
uawSdygX86LSCWc+psW6CbZ6vq60vYnkllAqdYPthW9hXu4SQTGcFXpbMAt9KfFSRQsMByJpLZN6
TvYI2xhFCyatRJNVLq6MUBsI9wpcfBZbiFgoKDS7+c2L4IsI8B9IeX4aumzxMDh65O+4WZKXuSJX
OVNj6S2ok+1ANTPGWzju5H0/dJaELRpXxxnSEFPtay1HtBtHz8N40ujkN0GAlazCVleupBnLwelf
vUywY3I6Raujt8f4Qo7Gzyl8zDsE2r9h4ogPf9p6FCwV4N6B/8nfZwQ6AxJPzyhLpHorebee52Yt
spQvc+HO0R/IZyWYg75wXPciFhwzJMBbpZpO2LsyjhRHYrM5bFOEyGucu2TJJflGZZfEtHQOr1xC
c++GVScswHNGjDI0nJiH97C0k3tpZ9yE1HnHnHgXc8PRxyKivwBKIsq9/Zw/F2+23sGIpa2Xtbi+
9fUlSdoTJ0a8JluFCbZJlG2zjcl/b1zrnQZskPE6sv3PqYDQsAgvfCEoToF4j8tHpUCc5Oh2SVAt
vgK4lGGVdbhX36oo8UcnocrHqh/pa7odOpuUE3+afVc7Ioqx/BcZqJOH6WQtKBsZcss2QibnBrD2
h5U2m/q7XUNrf5cp6yi8SzKCoAk9cNCi9OqcUZKqc3erMiVagQeZml3neBkt2OZGSnLgFSTUvoOr
gfUFMMI6+xhCp0N/CQuO5j9adSShatD96MIWMq5q0GVErnah3YvNogVP9IiIcCYM9a7CzYzMHeRx
Dprf4DSr+ge1PsrSuoPmfNOyodJ3kmUyQjyw03oZS+se+Xh5NrS7gUEh1km9K+CEgCzQovucXa8z
sp/5MVcFlQmN0FX/xMSGE1MrHROspFlYO/EQnpXX4n54DE8o53UC/uCxVxslnkXiJSkkTi641rpc
M6RUMkfp3Ro3hYjW2qT5W5NIFD6y+PMQVy4bG1ZskjH+jdsbob0jP80Llg25quQD0IMiwsED0LDp
FbgD3BKNfqy0+5JY4bkbH8/cWqCj7B6zFn2JgrKuZtKntc9BTuoZyCKNCBd68o2ovgeYXosCFGVc
Kxi8k3pTLrDvpbwpDNfKl9Cn82w5FTdkrqnRQ9utlHBL4CaljVw7er6R4pvE3I3EqXJwJl3yOFJO
lcGbZ9YbM1CXVoxtNOD5zHMeJsnueefiihlw1SKZmQhKffZ6Y8NMPR7v0vJmILjLjwBlCc6G+bQu
onIZhsUygm4lxERrEmnIpCK3QFNfUclo0UgbPi169mAp2onBSwNTVTKgdoWvmTwwLaZvYkguRxZ4
A8NyvPxl38MbxoP4frGCnanfWPkbFNiAZF//o0CDZk6frYAlAW8dx2ydojLwn2My3lmCNaKYAqcy
vQZKlVbdGDg1FzBIhB4kIjx2BarWKo6iXcGzUQyJOLmPAJxDVB6n5FZU8A5hUpw0ChkiqWvgGYbM
AfgGesBdz7sg1se48gO7NHlrMh9FXy8sa+5jBzrXzz5ekrpinDdqCZE2m4jNSucJtgqlLADJRPrT
ZQzBqMC+jekgIOGXzVUlP5VLKVd3UMENf7i2TUNLZvdKivVHb+uHUAQkr09S+gQFO4BfYaVkXPq0
4Szcpt6U5QMBKip9AveCHTwv7oVWw9c+TFY8iJY+UqzGG5lYahlrNeuhGLW7HuuEiPAmax6G5ncC
Q0irXRkFkrrRwMajiO5FsTnNhlJJ1Nmm0dmllzzVUbOmCtPz+gbdzaoXDDet+2UjshJeK5bpOAcR
KnslqW+tJnTGsXADM7XzTULRpebBTRSB4pqNcIjwnrEyV8cmgFXJ39RrILq4XuNyFL0CTkWcnJTi
LFKwLM8BG8xht+4rED2zuOiJ56ITW+iowSsoKhnKlvbBzwdXGpkwGjdxicvcBI676XQGf7zehjW5
gnkIy2Y91Yqj6tl60MBOGrbAPN4OPjkz60LfDJFxN/lEBhG7NarhV/4SboBTEC2j4SEnryoUaY6j
gD6GkaEMhKjVOGtYkGSqys3S7IFh3aIzdbihwlozHuLqPsFsvlCzpxCPaS/lv/4TBMveWOnjvo2A
oRTcQHHz8hg8FnCOoIQHeYmyj1SJ2cqoJuctPegqeUw+9WoDnHZWJOTR/dlLOifLBDKhzp1B7klF
F+7v/LhwrCldhVbgTHMFmpiXTOmXEjbWqddjlt2tBaqwhCfgg80FPTsgG1XpTShkVILJwMA8NBEk
ZIxsm0iAuZYJHvQ8Lg2VaaUkWGczKxX8w5AHp4C4sbYVXQ+8y/LNJ4Hyd6TwYbeh8bvJ0SRPCByw
IZt/iUznENTFPvLG5STdTVCbq7bHmpEdDXvDsFlLPpAitF09UO6rAticofUIgTdhG8IMgNXdbvOY
GAlKHJmdbPIAt9sXA0ijJyLKr9W1P8pOiZRPPbYgmRZSPighN7PArymJqQVxL55ElSGbSp7ZsG4R
vAbjAdYhK1XJXmaGyEiO6KRbG+bb1EYEMAABavDLIPQ0sejO/FXNQxq96tti0SXqKgxcBsVkUFfL
GAPEiOA+qHJEHO57xDnjAniQCs36SN/kR/FKa8kiVwq7ZR9/ykYHFSNqLabj0Ssq/IK0y22yHLTb
iRM0cPP7SCE6i54SuMNmGgVaqZ1LYCRywnENI7zysXI1A6IYIaQkN7q6sdKw/Rc3frJLiLTgzavW
5AkxWupuc9FBmIUnIzArVREdJlghkBZvdoxt64lhACc8BYUEyLrqUifW3GhyUcU3eEedkQh2E0UA
0eW2qbo4kaAbUzVXwuSLIh+0kmAFgTmAG6rUDbyVC2vrdfMQq9pPZ/puemON7ukIEkgCkoBQGYQQ
5HtRiDZYaIwBBU5CmCPx1bvFQJKRsBQ6RwTRoFEoHZ8y0VrAyhJJhicCTCbJhuVhPpVb/cyBl26D
2AbHViExc7PuyzdlqzCYAZkGrAPaPwVL/rUgsbtqqwLnYQ/CB2wb3fUEEoZXHcbv5O1MLrA6mX+F
tRItqiU87p5HrK4y3grCO22fdQdmDDSrB0hgbL4BuHGO8TLQGC4hqluxhngr5tp0blomrPIUcCyb
b649Ax6SjYQNo/xi5puBv16UI2+JLjNRMA7yFULPvcQgkzx4sh2i+W2JwS1fxyeWKCAIP6DZASaP
/tyFEDKg4C/FpMaEQ7gADS10TmMGuRTFq5Z528B40QEh1jiEGTWse+T8vNQn7YMhQxsuxASswoEa
BmPsmF/DxuUoyz6Nfa1S3ziwtXNUB+pyVB/IRLcw/NPX46t8R/E0qi4PXZnWqFSGbNUAcJkrTVkl
tV0T9VAsyRctHnPG22RBIPJVakwHcGLt7lWXgxRGfUy+uGjHjcOSilKHd433SpJW5Q7wYRBXPZ5H
plMJbgWfJLEb7iumq2RNrroD5gOgtMQ1ah/cBQiqMYmYTGt1J24B4JdKaGv882BOfgFkBlHrMNjk
ZaDqXRPZVft7POoYv9aY7yrPwtv0mDwxbdGZqn5SgcX6okVIkNoeVhHdQubb4QVDXFrqwAYIAvKb
bXIVqDT5l/kn1Prs/ILMKJQO11Wu2UfzXF7nF39YzIlQOBAD6AsOvZjPMKW3c6KQ4DvMUKpDTas/
q4yysfMGOAxsyOBsLMyw2f+AFgcMS5mtNq6c4Ytii59Guwo55XAYgr/Ngvjk85nTe/RB1LjvoPGY
ZMef1FwjpyoweswfzLeAKXL0IZ/o+ULYC9UiPvsvVA5Cz/CeHdTgJpkL42zNryUI8HhFADNFc4Ie
JLuemSLJTawVLM1Z56QcdXaGZmUibHfBdwXhp29m5kFIKVVqgrVNZdfUGaz0epkJ8LKWkFnCebte
5FTINKJz6MxCfSREPXTL8FKgviH5ba5ZlgHbO2kQ1NmDW2B6h8ud7DAgGt5wQPTOKKA+40/hZg4/
oD9CM/npXzhNjN302H/CRybxgj6NJQ2ZGWiWOTKIloh58DEiehKHGIdHO3sDFYxQ7B71LDfrxNNi
b0nZh8DI2wXBHSNDJQYH7L3FRvNtrFM1fe4DMCQEjApjm9ZffGI4AXrJQ2CocGJ37e/KjgVm80Zb
pFgELutQn7PuN/N8hBcjciLTbck9IrIbnlFYrEuZ/3XoNuIzM5UAZgBtBo5ub+CivBhF5MoPIW0t
j1JeaoS9Yys9QDPBZ2i6B7CbQ1VINIGycPwKxYyJ10FUzAXiwDa7DNJDQU7x6eQezLNJZnbF0Dk/
PUWOdYFXkl2htvDFc+gPcwdYn63XsiJreAG4HB/Ds/ZUv+hYiZGYo60kAwBuabWuD78EuJMnBAOG
J4/6hn+CwZfhmIwN5JU1vlT3PmYrRFQxWsY1nSm1slTUuR2FQsARHb4kr7Q9vPJgaxM2hxy986Sa
p8cvoyE3mf+yYZ2mN5KseWV5VrzbbWHXBV+P3WNVagSX857b8eSKgkvESQg2BPuOc2xprblNogjb
a8Fv5JC4QBn75FczmiZoDl/DxBZoUR7jl5G0JDZtsHxK0JXwGt9wc94pjYurgAkrcEAFJaf/LK5M
5amiGermUNffoLNUF+40j47flF27p+IewgVa7XeALcpk+bm+NbN5G2S4L+O9H9sGVAPOzwVjWRpE
4UV4kZbMhj02OghrtRtOXymuHD980ZG8UuxYaJ4X/QM7FPhDc/WO3VN5pNGkfieG9CHbEXpCIoud
SrPaGkWpmGOxOZ8RhP4Qw00pQ/hfStqH6IxELpscry6cMkZs8St2n2JnN0DfoELUOzTl5jyQ5aEo
zXZqVxiuc1t4yyL2A3gwodtPLgQjnH7X2ao66ZhXXmRoFjsZxwAGDY0bXGmP68wljpanAe8Ihg4D
EIGzR1/UqQPTCosWU1sGfLK34D30kBWw8hbiETqIfuLVx8jEItYUQtgTq1o/0jpsShiv5SLJ7JBQ
DQIU2xUjlvlXnmVxI5dXEHbJ4rZA0Fix1me7oXKfzJmODg8bUnLrFh/WMXz8H87OY7lxa1vDT4Qq
5DAlQQCMIimRChOUpG4h54ynvx/6TNqyq7vqls/Ax25LFAntvdYfoTvFfNNYa1DNn3ze77z3rC8N
dzYzGCHXHAuffLq0pxZgHxxmj4O6sp6BQHmlhM8zLBq+PWsu1Dq/cCavAbKVm2evKpzflP3R4YiM
g5LMFXgnSg5A1PmovI8utzdc4Ejt7Bop1UCGmfLivzU78QOasx95LG0lsSeuDKgVeQPBIetuMTix
4tCG8oHApbRhQFrjkEhr6TX4Gu7crgqZ4jyn5poMAegFaIdsjTglePffoFkGzPnNWuLM53GSVlCt
a2nT8al++c9MEmftYtxair03Y72qvWBnfYhE9rVfyryc7Qzb3Y8a7x4iiaN1br7MU/aoUV3+A+mP
kW3o6SuFDc06KmSJdm+qV5BT6FrNYM3aDMRYoxkKXeaXhanf1M9jyVQNNezQLpW2TmJ5LTUk8ifi
Am8eWCw3HYQs/A9WEcWF+kvnTaYeenFjJO5Uu0rh8T+jcg3aNehFDTaaSHiBNxO7F7xYTEvKuRTu
XD8KgAgIVLgpB2yVvKU2IxvztuU/MmfR0h3nP3X5UIteZrlDs1WMfZvthsbOKg94iI+ARaddQrUz
8jRY2PONFDhR4wqJOytukjuRtlFwzJfHqN3hglG1q54/+FymZfpYHdr2wPxGXgxfewITICUz2xTN
UeoOwtJbxKTSp0y2Hn8/sSKTyPOG7YyiuhbyKnGFwFPJT6e0OHF1wloNIJINC3RF+JPdVfdBvoxI
v7tNUfDFndn0psItjWtHARvwitPkzLgEIq3zxMmkXYvNQYJtXKhu5AqFuh7Frc71ReYjtdOzK/Jg
0Sc+ribUJrXNbxPnbeQDV60naZdPTkhZM8cGoR9cRhk3Kv6iNc0/MwUhGJe71cRZ/wVaQ3+mfGX7
f7A0RyGuDYJMgd50Z9kViReVtmbmEGqr7Uxy7K+N70rBpU62jHEk2HNude0+Qsv+MY/sFpFbcuAw
C9ProXkkJTO0ctH2woH/mrIpoIqKaMoCjohQEmoqbV5GErxV4qHjxqwORbSZqKqhmLhyQ8GrTMfA
5zu6jeqC4mqx2xVeXDqkpvNBiAeppGj4YcoIYKE00OH+D4hB1JBW7qvyL+Tyf1HLv2Pk3wwFyeiX
1oRU/ZJTugeTEL8sHmRMSfPfggr+8p2sb8pxLaWiODVQjhNcNRVAJo6CUEwGW/yLGh5nKXz4N/JC
xdpDeK+BuQfbPf/+Nz1Cb46hnqpZcTFvtIInlCHqdDhwtaOCk14kjL3WOnnmrddJFpht8oM14rxY
/cJ1v2Tp1j+oFAYtY1ow1SeOcJ55ZJxqvgGfhyGHVEUbCpHunwRtTfQORjQpsXMdGGJ5fNXMTdAV
E/DZHkTNmdsduwnXD2G8JIw2lOHa6FsyZLGsbHjk2LGe6uN8DB7mFwgIvvlEfnnoEhMQJ4dJPDKM
8AWjxlEkWyWbEOXsh/aJSEtFRadvStGZFRuUxZJXhLB2bqLsOlZliSXdtgKXOYi5gXksh/MKbb6f
jDCTEh5GfQ4nZQ2d0JOILiBtWxkPCSng8TrLd+Aq8F79r/oI8XH4bPBjV6vpBMWWwNU+oNFCQgzJ
Jj0paJPYENgsb9Obf2fIUk0aUrYkGDGuoQHpkcGGUNDUQa/E5/JS7KVP7j1UihRc1K+MidjVdMMm
I0JPbSRkcrKVTYArfukdyD2oNzD9gBOrRdnMpV2Zz2gY5Z/VheuwVBZBowYZ5hkf1c+YHo4BgBgF
ElC4/jSgcuLOZLSlugh1qLQDW4Bql2ndwX/2mTxFaFd9XqEtfS3UO+vFpTmYLERsieE6/N+6ePEf
JSiJnoTR5GlqXsLhJpq3GvEy+ykjGPsaEuaSdrd1mdpo93RtnfwkXUk59c/5hyGuDWDrfEulO1o/
WsOFeE0zOv+blx6gPYusuYjCECJWJwpcfkIc02LevYGQD7Gt5B4/FdNbSssahZeLKGJT8NBBs3xA
ZPI8TLfqlh2Vi/JFMRz1cuF9REv9hTLQ/CzfkR5VSMNQhRY8T4xAG9lalGq0CHKCYkq+GCwaOCYZ
TVg2ybEL1hZgPKGhOYCkK1RnAgiFxO5Ngr9Biwn+dsfxSSicALWmwUps9+8hzBFDwo/Rpa3pBTwW
tMIM7apfC/BcoHgFJzFmaXv4QUZrre9RYaVMUuFG4LJE2EWqFCKl0OnpyGxtjWts5b9a7/rDfI/O
02d8R4DJQWmMq0qwRXpXkS63zGtYvHfA8bKwTiGL6fFmu5TRfG3FD8gTUmp9pBvmiv0tonId1hL6
ham4s5sKDN9G7bYkW+Rsrwiw0X4UZwJTeYnBK2FbXb/ci+IhN+2Uqo1+DSqTy+7y8wzUGtgKMBan
C541ltUefftaupfQdxC2wEIqZW5/pug1419evIWk/+2U+2YjTEulaDI5KS+Z+IpkIGV0K1LaR476
RIDiXiG+eURutRt0p6pvvfzhG2fCL9WCz9QtvWG41NJHQw53umU/EjcRoTCJ18ivvuqYkivuKP5s
QZzVEVL6q0hdCboj387TQVO9EeVDm11mMqy7czHuFPFdmz9YADlldPqPsSLgxZpsrfNGVLIUeWt4
dXdF5BXyfhgvUbibe1ujnb3Ytep2qa9HFIj/hNUfGj408ciAQzj4C0PipmkWHDY46EHsU80N6Uob
16JmC3xev4i+iFxrOulpcC8h1jfaR+o0tI52RJA6y4vCql+7M1q5aqcmLrYEyVwleG6Ax+jdOZnp
2fBfe0APo0eeyiHHD2P6HjNXhEoHkQ0yP9mhS2dKYGtXBuvJ8iCtS20b9TaJWJpP0fsOb6M8bDuN
CwGFzZJuL9PMRl2AsQIL76MHC7nYAgU6SrvX+fOhV9GSws8LHjCsrWUM8DICCNiTWFnXJGWG+XIT
8dKXKBfTJtRgudI8NOJC/cSetxBh+sbimI4cXB280P7DYA+zuNDWpn/Sytco9YJikwX8QiE88Uwu
hxT1lBciD2sPNQPor/uMKyn6iIB9F0dE2rloxXykp916WaPnhcYd3jU6iNY1On4KxkDUSO6Jd7Xl
9RH91RvL4UUrICCmrVleSEkyLY8cH8W2w19bu7HAI7DpfwQWrmh3Zu7O2AVsXs/c7wzLSyybxbjs
ViF9h6hedFvATCCuBHzMud0/RR4/mMATAGaBlWNJVELOscp9O4oRTEELrMZpo/5CjWf6gadNyEhe
ninN1FSn1jhfPSVzu3qbi9ui3TSmJyDJEr0OWgnBJ91FPhEIdszrIHFe2XOkDGColF4nZ0k9RTS6
6jv4WbnZC+OOThcaIwY6I/E7CrcQzXYAt+HEQHIgMb6r9msw0uZBf5GtVaoTAMAiYnP2hnSMchdi
OzKRYNmcj4vsC/DsB5ZaaJAECPhRgwFtVvW+M+4Z8B2n/p12BcZcpL3JZ/eIpBWUsXQwF7bsbW84
LQs+/3KDbtaiwxl1mn7QSdFPNpx7GiK2YD2amwAo7hW97zitwVfB10r4JtAWFOyLPZ+gi1XLDNTa
s7AcW6BECE6teCPEm5K+cnOni5jNacCW8C9IdkKUPFq9wA1ClyVNNna8aV2yDuS1WAJVrwtyv2hk
ZrcVH4r5Ua+PqoDCz4GCYf+aUSQT+tg6GqwWCE1nj8UiZBO7PUENVX6UyOeXyWOXlP2c7gksAzlo
5HXU7/3SkyuSVOh+3g/qVvv1cjXNLiMvtzZxsJaKA+TvXHnT0XoBYBpYsSEd+As7F+/WbLJNIe0V
wxX0aY5agP2Q4e3w7r+wNhH2EaF5gUj85IIyUAsi7Eafc5ayjco/BbT66rYYxibQ4E8p3fP8oJbO
oOtM0nvW/c+2W+gPiponFKIEPPxge1KvI1yqv2YKImVPec0P80v/mb8ID9HHDG//On0QWQDX1T0J
mkMBfaOspatJd0EPwk8IcL9WJC9O98KwtQ6GaqMBtkjpcdv78owbRGuvpm7XZt6sn+r6Nijvjbjs
/w8Er/ms803tmvN1Ho6pdu58pjeGAtk8SdJhDDhAN5TYkpAveDMVj6zF2kbkSCnTTVB5KeHeTbYq
IIrjZQiK7Yq7bRx3mv+VjJ/F31Kv/2US/HXBYfBdkkrwfn4b48vIqEsctvWlS7c5HrQWIAqLs8DF
/+e7VP8vLx4BsCZZZbpEzdc37Vnud0JYywWuSKJmza0yoc/Hf1YLOzXfM7aL9IUCslxp0jomKnqV
RXPqY0H4qZNpLu2z5JQEWwayXPXM8qDitWDIYHgAaG88GVWr7yYLhuX2SF3oV8Z5cfWf0r3GEr+i
bbZs7aiwFYIbQDt7x1e26Ipksp1/UCAA8/SsTj+s/pg9//kHN5Yf7PumhNJrKZz5JYP+NkMQRFD2
xGhQFFOI+zb8qEkkEg31YdTeZtVYSR3OwW0VF7cS9Vs1GJCP1xot0xItCA0+G68Bk5MJu6NPBjk3
T2Osss9gkJmMXZV+LvRsAl+hACsIyw8uZqegRRgM1Qjpp8CMwhBUsKioWsJHoEqCNySfWMDlkMcR
S5x5yPZNFMGn4MvPScgT3BDTgechI80FCNwgYEet+bLCvBvgtsXxGtFbRv1i0elOEr8WxaWrKKfF
xNA2hK9w4nYA+hUAbZiWhxEZVt9QDSHxB3IiPaS++cuSLS2u2n+9zRTJGDKhExhevz1fQyH5WhoK
xWU2byZxjRGseAMlX5Q3TXrVuYeNm0hjd0blNAIWjejkP3/QsvRf06L120v4ZjedlTmZ6jGtL0oj
b0y4/XB09GF6jsP3nL4/pak3fguY3tHqPXxonL7D/BSJaJMm/ZOArTAkf5heOw1qkHRidawe+yrc
4N/V50uCN45EiOXPLHEtyxfMWrAR6TaOiTc81/BRRPitQuvSyeCt90qJ33vUdzPgddccdLE6LPGU
GiZVBJQzBe/6QFh46fH1m/rUyVgqetNAQoWgCWeK0iNwXsLrBFxAovpUlJYXUOgkIC4qLJRsUn2q
JQV7j/JDj6d9tuwFUu8E4NMm5Ieiw4bLWLfuSX+Yw8FuRtM2wuZqSJknw5bHREguUotFehsGt5rs
jYnNXpRZ8NKvHjR9GA2nL9hwy3inQphYgFMm6FRvXixN2MfGuCVTfRWTLLjIHFp0C0rcbDNZ31TW
Ryg+jWChhVETDcC13tzmTt0t0WUKEgBkGlP0kNXP4ESpILph1GzF+JC31dcikxAT6yrFzakxUy/C
75+PHwIMbinBOEnT0ZScyMetKtVrfjvhY37K3eNi5Z6Dnru2dgGYyD4H3XSGZ7NDUsiQG0FVZypJ
wuInLvVfISOtMNi40HNEeu0IhGXMcGrPWQEeubwXg/BZ1ISzNXTV6Aw8ytV3RE6DtkWj3i+8mUfQ
NcQGPB/xk5W8xI5Ken5pjEtfdNsoOJTBi4Iscm4oe0T9EEHI9gG4S//qBzjme9kljyWRI1fWEG/2
R3LFD3z/Y6tBEZRvEjtlH56y8MmgoLgudpYfeB2aHBFGwG8LZmpG52qrGbojQyyZ0IZkhaSLnBnh
kvWqcUD3ibnR0r9sZ/J//8bj1iA8X1Utcfn3v0FQFkIUEjANLDE9lT4dZVcMWZHAUV4QgYMysJIg
rovcVabc7uJPs2sY4inuRdXYqezumLGYRkuQn3hRASKXV1teK1Cr9pezQRWXU/7b8cSZRJqFpgGm
Sd97x6K+bzN9BC+LkxvR9ddfyUHaYmVpSJoJcWDslwN/IlWvI4DWhKYo+vmY11vD2Po6myGnBjIx
naOYT2vXon8XsvHYYR/xxelYo5Nc/gPdfFH7aUcgkC0qSJkzxjHDoBHAgPqV9gOf6jTV7IzivgCk
SsYE082+nD8p5yVgm4NFpnwIUicsYOrqL3l+N9NPYYZ4Bg4Bb/FDorzFW6ncI2ZxS5S3Pvrblwnr
ikT60xicVKStII5pWbhLwlpsyKcWOK41GeaDt9h4zssbUKFPRUt8IA+IOz2ZetewKPWGfxotzZPp
0OQ3ed0Pp0RLDyoCX/LF+W43IcSCDTuaMbPJN5VVKRo5s2DAJp730PT5tzUT/3OLQtEvfqiYCJAQ
q/U+RUCs9u09UXhbZQJFKvwzVn9tUDIsMZDIjXZLiqqEALB6zQIJ8QcYST7bSfIZFard80sn+JWX
aM8xiEj+KQwPMri54D/qmHUSnj6zZoNNvQ5FntRZW/L8vVyp17OGn5NdRBrNV3mGElF4H/niGcMu
AXZPAQqLtP3ITFQW+N5g5/3FvdWdSgj8rmIBizkjucnMITnO2NamJDxyV+9UgnH8CFewMMubMWSI
1hMfRVqGlS4o97iJixpiHmiQI001UaAIxN0n7TmJIYCjZBNm2SbWjR3QiBuUmY3OGCG/L0Iic3+V
lnKYFkpj9iwNW0t9NsPXxEDvBtVQq7s8q19SUs2R2A9AvJtejpx6xMXThaiDYJrCB6kpvCm/TtW8
NSBTZjQ7c5gQWnTKC3yi4mmQpGNmYO1B+ZWw13FW1mgVO+QEelmdJZ62jw5jk6h+JNxKPMZDjwI4
eKrQsc6SAsUkbGt+48NGcRs5HZFqgXaqrGQM0aUocx6gPTUvhIASrbMTDWBDCZiS9X5UHyUmnMn6
wmmWiywv0YQli10/IPdHynl2w+3IwSe0GXKJrHZIDokIPui26DMZNFC5FtrTz5a3pDUvBYRyzPmK
lFPnd0DxAW5OPXOQJLGuLL3WDCCEfRb6l4W2r7WEDe+nMJ9Cv2Pkxtc1fEiA1bHvRnLlxUkHrNkA
Ii70eIt+AkfitDQAwt7rLZqXLxUjb28s3t6jgK0OJ23TXBYZ3xJvGlk0FHEc10LtdFOF+XtFjjFz
4uSG76kKPzDMz1lMJ9T8Tp7QGIYkOlPIiNYzkZ4jvtnylhAbKlMYYfpPi37XRGFkkKFSnCf+Lig3
Ijhi64s80rzZ0XUgbT8GZhmKa4o+o1VBcnRcZxIA5yzGbNr0WoEhKIptQRJ01S01220vczFmVJfC
FFiOmJWnNG6eVPZKSTNcWd4K0UYk2QeJnxCWCJiwjSXPMfu+zD+tlNzRYjKBWAhC9ck0H2Lpwv1P
QJCqbQtEOtp8EcHkPCUct8uv+vJF4qBERcdsyy9NJznVYvcDUeSbrzMws6UZU1OBjCEEZYZn3q93
U91O6IFEnu4/j47/Qab8fjlY36xSukq9a4cW+VLABVTRiPzoQxA/O34/iYft09Tjqfnzt/wPqojL
SDGJ3ZeobdC/fcsyaCyN4765hFAZ0SVXbuQVRuqH0f/lG/27uQg7pWSRC0MWDmnQv2wwv13Thd7o
jSHV1cVgklHCd6ZXMsxqO4wgKi20PRLTiTFA58CO/Ry6F5FnVWgTT0ApJPsk5k6fij/+P0xzv7tv
zG/DetIq+ShmcnVBULrNp87TW+0ixNzI1k2heJTS4RuTFAFBgUei70MBYU8CImAUwpXOuATQKgkS
RuixzZ8/Gulfwd6LMYhFmdQeUoSl7z1fplnwDUeiNS3c5WL+uVxHHfgSyIlPtbV8rKMfLTN+lP/l
s8IC9s8xhURPWVFUJgN8e6Sg/dqyfvuwMllty6hIzX1b4sOqg2eiRZEZIJeLLlGDD0HVXU29xdBz
Evu7VOKgKt7wKGGEhQDUm2ildKAvgg+s5zvNoDOGTJ45Ds5sjAdJgqiuw33W4iFVcG2IbxaSfi2K
3DiXDi0go2W8TaEOtpbZKgHaHONF4Bj+tjUQpcN0pMGHKFEWiOy4yp7nhO5GKT4Ptb8R+uxYhmyZ
GWg56NQp4kQTqkvW3IOs3I5wY3V4FccHHf12qCH4W2RBCfgUc2F46OBiTG5ZfBkRBJiAIEYkJzIs
5XMZLiGWwbU0vhCOVJxn1RB5y0+c9zrtIu+1b+3mBdaLFbTIgTNPy8EjA9G9zEa6thA+KQlCk5pW
vPbKgj+WyCSs6mjEoyvm0VFs5H2InKokwTwVt3175Eugnx1hDyfQUuTc/k3K5nORlscQKjUW3LZ5
bXjpWrWAsHR/R+l11q9hYW2q2Udl+uabwc4cSrT8IA008VXUK8k4VkwTU8SAn6xEXa5Wh6j8GJDP
+C15VaW+K7P+unxgWZFtaNUgv+aTUqYCXDkjfiBCX9B11yozEKHn2yUDf47AWXT00vPNB1NQoHxz
OLNuYuTEKQHabBZXUcM4wC55RaQrg5JX1fvydwMSPaDcDBEelCd/zsgNW03JAeHPWBEuYYRhDWKi
qH8szfOQX2TrLZDUTdXSjS5QERnRlqDTG0XWqERdW2s9WtJl+Sem2b6VFsEK6XpcetTLm4VXaMal
JRA3jITIdIQRXmH5ahqatzYc1h3iAiRYTYgRCN/p2D3nLY4J0uvF4k2Sa/IVMXYLk22lGsaonwRa
oaHsPDOnPSj0tDw4zASfZHXsldb4ZNWSYxRcQJm+bU0md+Bjo5H2DWEZcYxdha7kNokcGiHY050p
EO9+FLiN1m4VRptARA2VKSsNL0NNUVmstq/BxFEwRLj3EQxn1jkWkDExE7p6DriDSaThl0jUvgyZ
0M062umh6GZFcMpj5ajBZCybT6UGTJPxWtOQyUvtVksy7OmD2+oRkt7FCYAzF1MmSLi55IRgsOjo
vVIBi9gjeNqAEcrip5QggCtC29e2o0hhbA/kHLdOh5Fd0OMtK7SdYVUX+smW5U9l6j2V6/Mvh+U3
XHE5sVSgS5HETOpX9O/XS9CTTmnJub5nEZy3lspnsJ1iSsYRdRzD8pDWb3/+juBJ/z4kVQ7Ixb2p
ajrmx38unlE0ZfkQ+fp+bqAeaZRBw1tNNGCSEaMi5KoUcLfGTbsBpAxHYkfMCUn0HJR9wDQRXbJe
x+X0FUzg+zIxJ/25Kk+GRu9GS3C5lV4HlaaWaYg5tIbnKoCd7SxOnm6RnSP8I9Ls0BHuUKHjrnOv
aKvHJcikTExQzh4T67uUDXdI/67M9lr9HFqqM+aNM/f9OeXOGtPULZNo22X3CSAmSYFWIFlDMPsm
vMjiwJP/ZRlEFQyRK0ZfEz6WJKjRgJKGIlawF0AWFmIkNpHqy5g5WQO/IU2mjB+E0H9KrHuD3NxA
yh5Ow3Z5A4yqP2j8fa3k1xzCXNeoSi6Gq9LtfBLLcsJtCngJbcb9+NHhtkgR//tlRaAB9UgTozho
hYLtHmrZGM111SJHt0XEDkFX26VGjW1A5y9HltRi0pNh+rkh5kp1eoICxm2PhGIyFbyYt9qX3Bjx
wPIxLV8xogI4rxwmxKtkQCGq6YYdreM/b6HTmrK6ypTsyMI2qN5kFOkJesehOBbRVVyslx2yCs5F
HfVZl8cXxPrdPHr+iOCJJaTTzUOVIGjH4OaYVbSrtUuLyrvDedfwylKum74xDjlLi1aYj9qi3Rqx
lAx4JFL1oZd0wgJZjdT3RI03ogIohNSjzjonrbuH6Fxp3CSkYrZUm6/yjgtYFWcvII5gRORcKsfc
al+71N+1cXfTfOVxCWPnMFUlrIv6rkni51xrXT+tDxbHw4KEJHVLdafFKkdhlYCpJJv2iekjA60S
rknzzYJKbltHkOs3VRo+WbRYFRMn0EaUe6GbtZpLxSpytRTKSMimh1IuziNtNhbcQgyAF8X9YWjY
GiYv0pCARhzBJTymwnUQxPletWakKI1r5kefbLICCY2U3v/8e/zNuvzr4JDBUUSTbGIOj2+A8Wxa
o2lovrYfyMCigoBRw8r2JTOBPP8s/pYKqSxf7jcAiGR2VaRsQ9Mo+CPM9Ds+7YtZUExxXR7F8q4w
81ji4mOFQhPDja6a7mDl9pvfim+idRtpnBaUteib6EXBh8gKaeKehGKTDRfHGcrzNP0qkkOFxUWb
O/Kg8uAtCUOkyb7pYBaVykOJPlXIrlY/2FPzZeh/mVIV+duY+r+fSCflknoXkaDSbwGTsTIH2pSX
5TH2w7thZiRbsBl1SDlHA7CxgFlUCrvAjNyhUOX+T+ZdHVGjHuPD57CQd8gjwm43wQtOkg4PoR+I
zxbLw5BqjmQc2wz5mGRs8tkJ0k884wGPuE+qRrGW7I9+O9skpWV3nb530lNwcikrwrHOlo0mBDNS
t9dPwoElYqIVONxqKzQntr9Z/tK2eCrohFdWytlcEye2QZuxlzf01Hj+jnCo9XBiAO5OzSk/ixsO
mnv9NLyzCTjBng1w3dr7u2G/UBS/kzcfHzD5bm4/PJguz/hKcrITq/AGNHIPRUxvubWW3HGtrhr7
+RXnCH89B5fYqdzc6VxWH+/BvBsUS+6lg/iOY8BrTio/I8adH4EnrwVeCUC+TWbJlRt7A+iBMPxt
eZ3CilewltfGC+eNbTjQd6u3Y7c+cg4QCWnu4nN/QPZlLf/eia7RlYgnKutxskqOvqO/Aas4ZU8u
5hFS77p7d7c+jU98MxWNdYCFyi2CGw+QKUn4I8r8KUeR32vEDWGZhaygr/DMmf8c69lThMlPHKMP
H/HPyMLtp4gqK/PyHHNAFh30cSHZI9IWy8B8iHK6Bj1Io/muF/FzU1modgsYKxKB0OGNtESEhVck
LTowMNpRQYk3M0C0voAOLD/4ZHIoVkJ3XHeRjbsyllcFfa2ZESghRZhtk0s+J0c5zTfBSO6LFiz5
9xgJ5WcpkYmeUKnjk7C1CcfYAvrVec2MUtU9yzqi01B4NwJJEWPgGa1oL18mC6PnLFePRYOIxrwZ
6AdJHQk2OmiaIU/HuQ5eTH6kXFys1fW6QN9aPWSBq1jDgXR6nLgU/5Ed0CFACbqf/giE57tpSIAA
jo6Zq7VEstbH5A6ZwVGWPiRK7AluM2tKnCcauTH6/fkUpAnv3weTJNLPxEGoWpB836aZXuuTkBz2
8tgS/lFLEvKskaXLAC2J3IiTfjY/i4WMQV8bCY7KL2XZnHsZm1eLMvJngDjYBLwxEm1bCkexf+iF
yyQiCe39GT3bC/epaD6LMepE5urRzC6R1uE2RAYrrcyxI5NH9RrMDA05/kKWHcJyPGjlfFd7LyiT
p9iUd431s8A5xubD4Kqtg0XtXPbeJISfVfBT65Ifwc8gx5KppVxD7dG3gn1rNPtJjJ2kVVE9cBUj
9dMCRh2LT1uWPdKQXyOT3GiUjYnu7zshhip9mJtrKx5r1TU5qEoUa8WADOTUFlCnh8KKUKN/aMNt
iiu0Uea6QUI/DsFCKUvZdcxe67j3ymE6KrF1HOPzHBUbyf/Je9IKrh/RX6M8lH5xKOcUEpz3Mv00
e9UdAX3buEbjFlwkq3zICHwchvusngPEhFp890nk1DLa6k3sm+gaxALVEp6oAKcDStk/PxXyN0Rq
OdupwTMURmpD1HX1my5gUjNzqOSwPErywUT5ZMTXsfEy6WLR0n4fLYSwdcLUy8+ZRcW54K7psZl1
srIzsMGXNdEJggTdyQhc4nRCi5lM10y5hZd2BKvnn9XpZ1vo99z/G5pm/sfFJEmSrjCb66Ylfb+Y
go7U8D7ri2NbY29DEupTkIeGliECnVOn4yzLPG7iUY2Jf/hhqsiFyc9r+ivNMXZODE3xnCEXCGf5
otZvkhl5QnsSEUuhBopEp2CcpCqPgeXIro9j2hYkohvI9Oyabd/f2+JzrPxLC/5stiY82EcV4WQ1
7VgK3rvpUSgPolCQV5raRgQVelnSIvXk1A+HSUFDeyrrlGSbwZHH9GDFYCu8QisTWS3LvWWwLU/n
atw3jF1Fq0DlfQzCTVsyBaKXEr+kPh3qEVtFBM+MnZge1aMq9dvamk6hguxPeKoSZEWYcv/81GjL
UfFtxpHYjJiqTEs2JHF5qn5Dj+IZnDzNW2bjBr11cC+b0u2wFRZBtpPAb+Kx2pkRFnKpe6TYG+uF
ua1DLuY5OMeS780BPgrrZVLxCT6Ww1NdPOr93YDRTUJAcmlTYHkO9xVCyYQ4J4IhiN28p7HXl+es
FBFn2YRR4Nqh4NREXFMcRHxKfeJFSr2pUCxbsIOVnJ/joSBrNTooQcBIXbuVH2wMQ8Ad2m30oqYC
JDoN2YInj+EPLRHLv/1+fR8++f2i4GEJXBdNMv+NRZfz2zulFEonF0GRHlXrJCBRY756KLqKiIb1
rKLpqJVXdt29hb62DeJjooMrWZrbtvhUBtWRixbfFJZSMK8Xs61/FPisEdrBgNsVgFN/q8bCa3mL
RRF1qiVc//xJ/8c0C2BtKdKyclsa7oZ/vn5EGFUSt3JCrzumm3I6jSKpHBIwPeeRCnmVjQ+WsJ6N
iPpaVww+l17dUnTlVKRU82RQ4ML/E3K0g+TYNpEbDCjDhlduw3rWiZv8TMUj8vpuQC9/WfQnkvBl
pcO2yaK//CzGv55aPgAOieWRBc6iEPqfP8s8CXMWZLJ0SKp7hYLCp7rKxy2FQhUr2xiMNN6Em1Li
5UQXOtvQBmT4EOFihIJpdY2TuJlcs+dgUJJNZZwDCpnTZKtzX5psvQ3qZ9rVZJBUUid2ZbPk/B3l
8FRR2QmG9jDjWZlDf2NFR0G/pYi+Zm7FTTONxO1yeBbxY4wJIMi/muyo1+aRYIN0myJ1T5awQrSq
PfO1eOwM1BmdmzNWYzODbyY0is2xUq5jUjuhKW9TqEKN4STjGUmbNz0m5CZ9USXjAPLgiBQrZPNx
lrxAv8/xX/YtS+Z9/MfpwPvM86IqGrgzZQXfnpkukbTJzxPpMFXTQ9jlLs3QtprgtuKEuzF+WZK1
RcsS7iQirwgK9DcU/WyLxLi2ZujEriaa69oswDTbU5zTAqY3TtqFh2EidSWen6RJZmeNcMUSETsm
P0pfPOVVdRYZQSsyC4YIslN787NDID9D1p0Ty1o6y8B4CQe18ETMcXQtxZz37TQmTzlxPwUCUZ97
osFrwSuBAvBPCCfs6OecVquinWySLTyje1bsXNAQ9UrjDg2d1s2XGIV7MKT7sMCJSHawCmnrD5xS
HacUxc0htC26K4UoliIptsVUfCUBeU8tmWR5qL1YAZoGQU2PjTltxSz9kVX+uZWRgwTZdgmlKm4B
n5qfvBRq/9dU/39dovxSw0tqkACyIum/tr/fTqgmkdNujMi2FOuPwMBvmzxw783BHfWOwGIgsuMZ
YJP/x9l5LUWubl32iRQhb27TKJ3SQeLyRgEUJe+9nv4f4u+LItkB3X0Owa4CCmXKfGatOcdMW/GX
Jamu3XYhJNmQZWhiKn0I9r7i9P1/js3axxw0VFBOhauE9Pq7EcBA+x7iGoCfOUbevqxiLD4xtwRq
ZpUikMgOUNKOunjBb7WUO3czBqcMe3+KL1KEndzuKp5tM9spbLpNZFhdnSCsQGKuJXYDIMXS9mGk
I0UQVxKFK8YyaXY8+vPjdS/Pr+1x2qpRc5rRHl/cWUtvdpfeh4tVPtvW84dXc7bk599wBdrtPZud
LYLzubyUFs0B0wR/DmaXanWk9DLbeMsPfcO/jxeXYCbt8LqvqKvPLvbxzbY/ZncsuWfB8nLR50ds
3PzVXNzheJhd/GO/Y8c7Nw6IPhbeNpt/mIuPd3VDitYcBt5MPImbd5Iv5+i6lx8U2Rfvp2B+4uVi
1H/C+Tsf7JW+SOYfuLPm0Qo87qzfjTvQ5wLMlhmFpSMo+HW1smy0M/PhoTrzLB55dq6s5xHvLXK7
Y8dKL3Y+XtSlYY+baDf1il7Tl+mLDD82mCfeAXyO2SVlQwoli/+L8+ve3ty1sw9YIDPc2tviCpBg
FtqciWjPe14z93Eqps/TFz2Q2dIao5A97rztuO5nnLW7fp3NqdXskzk66hXmKn7F3cZUF/2b9Fas
LgEnhWTBfj7ytrKP6R+i5V2wF+WMM8zyhtlnz+6Slbto+V3Qoc7o/Je0AWYo3pNVu6MPP/ft6ec+
7lYRnzy+e8f5nl2mj+XHx/sGyzS/ybeFpW+DNOCl2sl8s/K4Laarh2x3Hi/iBfcDKkS+wKngf9X8
mG2P0zd4U1zxavXGAnX5Nh2cH9lcQjtYTj8KC2J24SB3/Dq+EC4uNj92d7ea3dm8D9teL3aLxeKz
BvB2lLkM02luN5AWF9PJJneAv2GiVhzZePIjDQ6UiIgPWsS0xYXx1pFupYdc2zhdzPuJGKKwaY9r
ND3gs15jwMhiWs5EOPBUbYbcTvV7tQPxPRAOTyvCyhSotCZm0oaVlS3jIupwPfuIO/P4pJUPmfrS
Y/YrRgG2Mpum0aBui2Mg5b5K+qXe0HcP6YvVXKuCXZnYqfNasxay4ET5SYuBLzP/FWzo3eqUiFds
c221VacBU4cLlL8Lio8RMF/IEtIMFtdiQ/mHNW0EP7PHN9ViVlZctrNovHs8zqyaHTLb5r0tYbXo
5aeHQdtrLisT1lMBYnIAA7qYrgVtQew3moEViUe26+OQBUaSI6/spAumuxG7oLJKkQwbFGMjP5sL
slPLnHRxQxAz83pXvbOo3OuMjpnpsPgpDHc7SrqtoC8rWwxbGO6kQ1Hki7I2ZjLoFUMEXeKHWw+V
bDJKeNdANjMdm/UqcXKdjW3W4AdT3rABjPLztJY1BaytmKtNTzwjeY7F98jwdzF6fe9vSj5Y4ysr
gyzA1FQueQePIPNOvdxumxAtO6p0pRNWQSChojTh1Mb3WRrBXyAkNwL4qWbogTr1rs0PIr4B1U/3
cdXIK4WK6QwJvCfWONMKRV25gLDCFikgyqGNH+21rav8Rc9AkD3od24JN8cOmswk6kVEOtrGSaA1
0EwLWQ2hFvuj3MzslOVjJz10GPmTcjgb47CsG8K2LW3GemiT4m6SFLQeBtaeks6XjGlq7DcpwREd
AiuTcRWWUhJAxKY9Zgxkr3TvnnakuoGneio6B/cDeVo/L4M/a8RfljRMVAoxn5apU9LV1JsaslwF
qhTlpet0BSMyPCiB+V1NT0X5GFoS0EPcvvwXqyyAJWteGojeryDZ7KG5KORmgY1jfluOcCXAuARE
hCYgWCrzqqbCL7Oq9On+vX2xJi19CRg3C171ZlZN+yqKfC1w0fM4SZVsdFqYVuCvw6y6tKm4HGIf
3AIdKfWNQL9NkXaHQcCwkpC7YgVrVRaJYqQ70DxSwvZDd6uakIR03ldThjTSGVQ6fZXIkC97UB5Q
iVejGG3C8F0HPKTW9wpxUahM95oYH4coXNMwL7J6J0go4gLzvWNVoVaYH3EAK141b+qp4wWll8JC
BKtHlpio4NvRhiDxt3bxqe/L5L1qDgWlRMXH0psfos4ZKVYkIF/cHCMAXe6gypYy1JoofC7YaOAp
aqm2xQUeeD9ZVhJwL53cVB5gSuUWFrlSD06ANEUpIvOO4UrEX1AiN8gLkEAiHiA5Rkq9cvVqUQIX
9rifQ4UWnTYvL1Nh5A8sEPrfMkEMLzRjpUlXOlfLTWggfFhSVsYunK7GbiGlADXoOLfYJCvUZJVT
qxOg/TJYj41whcxliTwEBHmWuJVd72DokD5AUbnFsfZaELf6RiY4IRyrrYdtjYVliW5M8xAp5/GW
ng0MMBPKNWyEMDyVqbL0+2Oaq5vWUJ9ALPthu+hlEgI9fSkV/aJjhVXD4hRrEY6DN+hzyWxXKTd2
Cc+gq+0y/JO64opznhds/Dh3PJrzjiYFXSWzTR2rxf2jQk1Ii4NUNHcNumezqO70XLroRYxiEWrI
Qu17O1G0tYGXy58st/4CUbJTpBi3gu5eiRBdN9XCNR94pwpjWmQy5gfSL9vw/9jGGlNmlSHxWWMX
fvNIUMyAUq15psO2R8LJpgrVaYLUGSWwWr1bS1k+D2vrIHmP0zZOhaWiiTRgpdBYWMW4FodrLvBl
2hX9QyO8DDph2NE1lLP30ffPsWoR0TOcaRdjiM7tgJoyLOv7fsRsiZu9NIkEocjx86gEd/d2pyUb
U/a5RSVGlgDvK1/XzzXSUE8ReFts0l8UnVtUOAlgr2IJvZv0kQfCfaPszbZ25EQ4QJnpRAFgWz5s
qgEatKLsO5BSyrUvzihRFEF/rgWqOMLAbqm4CzLCv6P4TlSqhwFnh0dLlVJTRUNah6QoJ6QOoJhL
cMBJPm2DHq+Z4R+jtHkeoU5oWXLx/MGpE7rHLRH0eJFDUjzKD19RUQ4xIo4PbUifs96joU37a0UV
3GKrGgsnTz6hc1kUJBq4wTWo9mLDLkyE0LgO5RAEcXL1e2T9zP9E/4baszZFsu7bCcMBBa7ihCew
KzsIEfEbtHqhH9bMzBAznur6IWFbFmBry3lNYiLtjeijQcaqlFufECcJl72PTFCa6L0tYFtDuc97
axmDBwxRwwu4TbowXPvLXnjsRUj6HK2Sm8fSgm+INVCPMlRvHy1CkC7RKBo4hfKqWB+hxXkE3oYn
NirRaeKuLVmRF3RQGhfYLha6ENJuh0HCDQWnQZJsqMNrwOa+ZaIM2OAP+jbIRjt38cX2WwFLHTfB
KhCVlct7EtBA/nyPfaLCbyYTy1D0qW0wWV5uiyaJmjNOUGJwhLhahdZZHwQwgldFcyxvyhxGSN8f
pBi/Nz7V8MLUMnoOXaFae6stwFUCmgdsmkOOy6gpWEKka0tgQkj2EoFfNU2UKqNAiEE+gnkSjshY
/b+Gb1CdeSyoLjICecPfVAdDqc1cZHEhjPEwfNZVum89i64Z09ms7FJ4ieJCdLVlUfbkh5WXFgp1
B8rMozZtecFvusJbcQh7V8sgipuiyee5uakmWXnUjoUha47h8ebTvy60zOYQ9fezuvMWCpUsyz/9
fDFuvU9U6w3LpJaofZa7lc+67D/7ZSkN+rH3M91xW9Z9AH3CbJh7VJmVYKVV72ECJPMxdKceUjEz
EDOAOfn5JfxHwwDBoqTqGvHXfBJv3rasyKnpNQVvuz8MfW6jjgwsC2ult4oHb18Vm3Dy65dOi/Zd
EZOVzsYjQpJM0vhCxorsCduIKmwaP+bSMRkb0M73XVc4asoeOk4ObWhAgtxagb6QtF9GTHUqt369
m01RpzE/QfElTuXtgNlEITVpUaPXQaKN/yqDncxpy7lkm1vrhs5XiU7GjLbJiKZrlxEsnyvQcLz0
T0hSpi6sNi5xxi0mxqkuUkbU1eBHlsjaTeePqePeOvfvzY7SnHKUAFrmZGXTPuOyyEQjNtI5AIUk
GZs6Ooj6qz756JjmvfyJpcovj+73eicx8WDnUXrqBuvBzzrdP3eLInoEaY7KlFyDagZ4XsdivFaS
U8uCC0XdiKHJtdJ1AjqmRoLBHhYCltp0h1JtYEPSE23QuxP15K8mRZKnPcXhpfTxbTPXV/olc6u7
JCiWnqeT+UJYhnE/iihEMLgzfHoGECDkKzrC7xpBkQftWBlxJoH4C50MD1VRb63ww/L+1NnHkM2C
4V2DcZQJez3ctVTNtObgv7YDSUKRrQ34PJkspt+gcnxrUybBsZafYvihMUbHwJ+J0muk17Zrkg6a
PgbG5KL2GGFMK1s2fb+MwYugZZv//EhI324qpnK6Z5D9dVQmmjl9/5/zXLnEX3eabzmksS/y1t0h
/vKNfDWCs8v/9tAMLbyUKTMHnIeqhEPjrqMSyUPmHwvh8vOr+d6bQdcrS4aGAJs6qXqrkzOrzB+T
VmCRZdL+7IZLhY06Hw8YO5Cr2obxlgnipiGVayQ2uxj99aDH20D080VCt7JQADoER7qUJgqoTnaU
YRHIuPXFXR6mThYLdMvR0GCCkbNrT6M3kLiUmQcBjRAzSuag6wi9q7Et9rJdx1yK85AWszHO2aeb
w4c1TAYay/yrtqjATx2t0lF9csd8D1C9CNhvuyLoqK1HS2sU4J133L0N6lXPdX4+V/9RqdYQEqLV
oXuom98SXDMxG9vRwPyiJESo+yWSZ2UnuwcdMS3ffE9x9w92WN+H3kozz6n5kPd/K/2Z1j7SBTp+
VCUDMNcVGJMhUGyBW9/tAdEIF/gZJRamPGrOhlzdC3r+kopCMEMlSy+AQAxqJBVEqpg6CdyMKEAp
aKibaXGue8ZLkUf7muwCerPzED+lH6ObqC5BEp7HLnHanKKKz/LqpeH5iHsEHemhBySnK1jL9G1H
T7ZQ1flWaSwE7+scOFRDlqMom3vJSrYVRpTWXLSN9+A3DjyQIL3rCYyMc9Hp0owO90GG8dz9CTKR
bAUq4Dw3y5EaSMHipUzuJhWiecqtLXkWvlBue6nf6QBrtZhd+s9X6dZuy3VhvlMUGmgUrjCV3wza
NBYHM/JVxUmLZz07VJm7NAkd8aRqXzEsJQMcnuAUlsmqYmmfcnvmYme3Hi82fvn5tUz7hC/zx/RS
VIWEK6JuJEO60VCIKQKWvhoVx4KwB1zA8/4v+trflRoKBZJpaTHN8xrtt68DyigOSZUnlexkKtkq
EQapLlnmirJV4nBpVsYLKhLi6WgtJMpGhYzAflYtty1lvxI1b5yy7SV1fcEs7ZKj4UGHkXW0FUL2
SyNY+rYIUmi9q9Nr5ZSIrIS+vtIibqVClhglOnHbcXgx2YrtnvV2UWgzYH0ohtvgtwH3ex+PgzK+
SaaiKyZNya8HHTLLE6Wulh2ECa2FFmXBakjA49ydf77a0rf9FW+Pco9sKax9ZfW27KOFfc+LMGWH
/V+Toa37SIutXwG2YLaDQCAO7PdYsY/11cgffjn4f53bfw9+s2c1B93Iw563qbNHVT+yfKVQZcu8
Lf3GQjoN/jXCsv/LQf/r3DKXsUdWSXlWP00+/8xlkhLkRubCsUkd/Ki4eKQI3lL+t4C9R2rPqo+2
BkBBYelV0C+xAEcPrkCu2S+hUt+nVF0yp8YzO3aUh7ciShNpEluLVHa8gsrzqk72YvwgeL8cRf3e
++IwNL9ES1J4r+rNg2a0miuZQ0xZl3Z11r5Hdblogah68sWLPrxo3VP40EYAVqiXixAgqfgwxGsV
CqgWhvR1J98tC46QvRmRGN1KYP/STVY8aychMNVV7hlmvRDrtGjMiQ75a4mBnY4Xvfrowrmn80xn
WyH7iOEadth3G8H47ZJ+E6QquoxSg12cxkoQd9bXx6VTXQNLjC5yLiE6t8myoLEgAkqku+NNUFuZ
WIV8nxvwIenK/EZFlP77+NakirUMSqjTQ/bPLSXHrtmZLcevq60b+FdFLNdGb0eAcj1sD1V4og+B
/w9cFa0hShbs9BBHFL+dh29SjOk84E9jFwsDhSH26+tQApdeZKOJTg+9UO+ltQRMC1O7N6HutPeQ
5pxEbyVvVr66loNsO7XqY+2FJ9vnXE3PeQdj/+cHTptusa8zii7jauDcSOSaI7L9+qritHNTfzRE
J3ZVnjdtY5mN3YnKhmX0vPrLxE0XVl5JY3Q0pg52gXYfPYg6tVW88gM5v5qRiTGMq5RCk4LeKpI+
EvJQh3E40fe/l6N0YTQP4xjNQqtCFDQGx7aTH3z8u1n4oGLWq3P96no0Pqh9X3qy62sIROIgLRJI
/pLfkxnIdhIooIBmrsgEchrEVS4Op9RliyMPxtUvCxsr+pJJk9pasvz5JP3vQHt7lnB/TMVsTZsu
49ezVMteo+sC104unQBNiZfuckqhdBiHGTbTwrjvU1umO8bOJqBXEa96Y6PmMG/JUNoraEnJ7uPf
+IvGpELLs7r0L9GrhHWc/OV01XPRrTc3WreQiPPHfLBTVnxTCLexw50RoiErFmA9VZTX/OYQelr5
AMU7zXHBUHxN7sTiycUPXAprPV1MRjppPESTr4OBodm37nowD7kKDncpx4vksXoUX411sjahbT2o
J4hbxTP4DypqTz2eHTKgXsYnaG0DYhQIEgILuTn7CVnasn4cqfoEd/DRAyia5grLOB9eRnLLg2Ed
vZEdG0nN8lYwNql/pyZLNiSqv8d6UTO2GfcBiSk5VpVXtcPbtW7y125YteXKUF9jnUXUOja23gSI
nMfmDAt8V11L7LqyreJ8KsHXrwZC1LYpJgosLWp4SsW3ECsA8mJp11IRhLamvGbDyipWcftXbNd8
xPEeySsfoXmRwY9ndi69adoK9LJG7U1wd7K0C7wPtEJDTzWLbnizbtx1ay1I87NoLNWzYj/S1r9X
pKUmoe9FyhfuPGEdBAdE9b21aEMyYODULPwQ0q9DoFYLdrNdZO/Zu1gxWHvLrNui0aP7ptqvD8ER
MQ4C4YX2orwMyoZUSoxRY7+lrGmgaAyPpA/woVuX1GTRuWyqna8TyILT/6kGKe0uUAmFZGEC2lwm
0XOjrjo0nsqB+BetXujaXiSvqluq6sboZv1Lj74BN+V9Qu8KNBSu6NzWA7uq8GfbxsSrdMgJifTl
SJ/z0txD+SCl0rMFlNlwT/G8Yw1lbUuPXp8lF9E2Vigug32wl70trB0obqWwC2Bwk+TU2eK+gIMy
84t1TgILzy8Ix3RmwPylG+PSHZxrSMMhOTKwkJWYYWNCvcJbmOFNDtmNQP1E4dw+QpCE0Fy0F69d
JiF38brk6+UczVIEkfhSj3cJ7gRKA3yYhILk3osWPUtKuRCMF014dv2Tqyz4aCuHeh8fKfkeLHFj
bz+OG0BzUERHo1mKKjUKdqye7IDrkqE/mM8iDkFlizklzA8E25Lx2cm00lWk1k4xUmVfKuQ96buB
PNeCOOs7t1wmsR3kR9Ba0UlGZW3Ar8yP+njI5Qvf8gFKI32P460wbjIOiSnaMzcgJ2lE8oFOZJ5b
97F13yl/cmr9xtq0jnRyJuCRfwe2jJ5trO9qk8PNCTWRHuu70N+k1PrhLilr/DBgceinQyPfBdXO
9F4aDBum7TFONLZq2mJzKHFmQmkjwrhs9028L5Xhg3ojm8FmxT+jbkkkAjG4QrBrW0psa6OFZM49
1TuZ9CD6NklV+TKo6Nsqx6A+lPS7y/aXit/3MhLzJlseQxYV2p8sC7+OvSrGtyz0GsZeTQOYBy6j
BPVCq3ve2h2TSF6zuReuQfGoCsXsc968FtK5Ik6gpfylGh3WFUC73UNCNBdLyhyie6Z5i841dixn
I+Ls2F2QHzCHp2OxoCTlvYwHB0kYLKA6JEwXlzjzs1hNndSr2ZwzKjms6MBFy0QIxRuRwmLBOR5h
R4Zy/JQ1HmUipvNQA76PPN1Min0srbpYtqUgWfUDhX8SXgZfczwU8LjvawMyGNV/n9ebtsRLh9pL
2hP70370RPqQn+T4EgguV4YCD1pVbDzHx8ogDMJLRW365ynvP3ZWkydcpA6i0d6RP6/KP6smqo25
n+pD50jGwwR67lY6OppeJ4rvIROI+bnSt/n5mP87jX6dZlkNK9RCSIBkZazcbDnGouh19s2So2Th
Mn72uJ4FKjmD6SSlolwND3pOFZSVkI5OMZgCNbJ5iK9LVEn0oGmmQFAu28PYUqhD94kZucUF3im0
JphJW4oiKks+JgePzksxDPup05ZMzMV6QuO0J9wlq1ALT1kpI7jDkWNq20ERif158CrljxKMxwq8
N2hSJSjOjUFOUX1uwcqxbF9EQfwwBcoVKLhDdcC1vhEU89KTGQSP5FTGyq5JUFCwbULpth3DCAP2
ToLE06O6jPytgT8kbCLwzZoONVpxWgmFkk8mRXRGTOJMChRLWRf+eZGBD+rjTYIMO0PoPmF62vqJ
lrQ9MHYqwlZCOKFHHUYh1Z/Kr9d82ooH52n7aJnUXmrClCNGrPoiwwpsTHGTI/bVSHaychVOBY46
Er0k+NWF3WKdckkxUgZzp/aYQcernEO21BFHv46hTr8B95U7HjtR3YdhjDBhU5UbstGoxpE0uE0+
P/NnkSRxrzjjlfhrxowo7sYS0deoZ6Eiu0bYNC7FAhXSCZcpMJcijb2YUANm6GqgNFcSQEUj2BOj
7aRWhELjMxWxGUZwXab+JUdBFMPOoio27/SrEq/aLFqYbbBVj3EIKZQ06em71zEcNiNJCCqb+DwJ
XhqunxjxTqkYI+GUqHDkWeBkpMLQquaq1T7SBM9krrp2dBOipcyJ1Gnue+NdyRz5RM2AGmR8jqMP
NyEVczd1wzJEgj08YRPDkSU3O1U9asQ6e624j8ToJcHES0aW0l6z1jqE6HIaYjy5cn57tQr3oHCL
Ry6Bzk27Jw5vAjdbyUdASuHkwobNcHT9fs90lZaa3aNPJauDoBl9mBvKMM9JG/n5EdW/bxcotYCX
Mk3DlLHi3exYG0GR3agORUch6BaJqBjdDw03E6sKY8riJTAkJoC5BKVSkRQCe9QjkhTt5t4tP7pU
3rLCno0IvqYHoU+uOjmWYQGHagrtS8gQ9WxyEtkPglJlrhv0NSO5J/8RQZuKBaXhNtyUcbIJucnx
xsqxajdU6qe8COVBysKt0NJA1VhdCjsBXYbKyoUd9iR5tsTnvyLyjrTDCcgyhsy/ofTJOtlSj2B5
DCCu++BeY7nsi39/Pm+fnfCbkU1m/ysi31GobtxOYjFVs67qBbidY3vfM3znrBLlTLiKSb4T0uvn
sNRF71YsIXES6VaDptCZLIyRfK6PhvCEUeswciaks2MQY5ucY3akg50o4jboYUFH19TTWTUAD0cR
UjQ1uSzY0AIZZHCU7LPst5vhs9D105u62RW1VZ9pouyTchCILMtGuEwMPRYJmj0BgQD4O9sQn7x+
7zOwIiRL59OeH+lUSpTWifq+G5m8W5QooXfMdV41b7VrDbi8MYzvwUlIWjFZMAonEooXxSA490h+
DkGUnDySHfQAGgIxs4a2+fly/UfJl9vcgB8qs1ln8XEjIReFNPAyWeFy6Ywr6lJKjbPZhy9lgqsb
qLaw1FRCApq/mdmD3zfZpWsvHgNC76a/bD7pmnzbok8vhkIsJmJJ1q2bAoosZ+pgUfpx1L33aF6l
I5ulF30p7w0HX+kMCNKcKPqZNntsls1S3crb4JA66jl25BUJaSyTcK/XNplws2RmzPKNDH/r1C7A
/i/kOaR+BLhvoM6W+qq3SY3lZ9hyXkKXbsiUdYPfiGoIAAu6c3zwV9b08LVQnF6ZTfkSo2CN05iK
ALGwVMMrspww28Adw5Q0heFgSyhwY/OVKS16JtF86mbExbOAnGDFs+qZ2hNfnX4R+z1I7ubMY5hk
VYW9X5z16UxkQhBZdINepr5O/3CGHIozzq9rmD0J/uKvuMNSBGHTBxuNHt8gKZtELJoz7Eh07fht
/DBrB/5h/E4GE9JVln/sSPgRjs+heJ8cKvuwHuhsVGxtkdVCJ8SzicgS0/70h7KfMMPAhqk9Wh8k
LPIh82s+Av7b4mOHHjPDrz8OU55jhgD34r5FzyC7JEBXf9EYcYPDJaYtzb/gQR2vCrIweFU4lImn
E5k1Z/R3mPz4M1+neIJglt879RpIL6HqQBEBMj67VIcsWV4/ih8BD8+azyasEwNE1fQreMEmuSTF
7D56DgHD4NtF9nBFAaE/aY+kFL+U+/BufGw/OCSKI3jPcL5EYyvw7ubG/wkcCx/cA1vPvX5QD+NJ
vDN+6YTJ3wuupgrp5HOAtKiJ3swracCS16X353jMJjlAl5ySD16LV7mlGDcQDqmQ9w55OZQP/eh0
LnWWBAUjeCfkODFvusfIrpBlUH9EkxhUGLmqw6LTHkS8wLJ6HPNflqvf63mgi5BlGpqMd4Dtydd9
SSKZBZXqsnbC+Cr72yQlsJjONNuKRfVLofh7DfNzRUz3SWNVbtIN+HqszI2HtA6HzJFG+aOsmrVK
7oTb62hn65OSnjUZ8rN/EDDDSh0nxY2qS5+tmBN/Hhi/led5HZTnLSrWzGIMS19fR9eDCjAx4tJq
fpXTv1l3blBfoper0Sb9fKjvY/DNsW7es142YdODf6H5sRFpRbrSWSrLt9hv9mTP9cjq1RWtpkdE
oYe0ktYmlFEeL+HXLsy3ArKuqBhEVA3xHiY0/eaFdJiNRJqXhpOUd8TNqckK9C6xN56/Vcx80dWA
M6YLj2d6WixSW/nlTMi3E8DNC7jdFgV1kJgeMbvQLLMpG3FLHkJ3ljLQew+xjDxthWELltgvx/32
UN4cd/r+P3tAvy6s3pN54xV+JiI/iFkNICb5IcQS5WES2Md3rvcqm5sBaFRwTgaTCmyy+v0SfGuU
8ErYjeoqJQCNavXNs6aGRjy4ZmQ4qnymfYDnayMU28H7m6XXKlHtJDnTfUNT8/MZ+N4J/TyuoUma
NTWAPxs4/5wBrMmmNBac+UhNjjRplj36ZZEKa+rnzxZMRwVaaGSmbMn+9sg+suYlxjnQDEjuYK2b
KuVpeIt1R6GmIp0FVZ6BcDVT9z+/0M/x8ctS7OaFTrfQPy80GSMhzUzfcEo9W/vWA5eLh2QkLwTp
I3Z422gfZBPgHDrQeyqD/z+HZ3GiQS5jILduajRWnOgoM1DWMtguS7eyBa9yImu4dEAOaEnh9tep
DJv6VkopTmb5zk3+n5ulnAKwfzhYGSGJU7l5TJvaLdGecAo0/PQu2HU5xlbXnQWMyqQ2acVOFiLw
OpOsiJ2b9st08L1iolOj4hZRLA1tF7fM10sQDJ6fNr0hO8EEeV725tkMHumVjpX9cjbc9Jd7k5P7
fVigp0ZfTbTw6PJ4fD3gOAqoMwZC5wKkSiDwZgkFz2P5pu0EEpYhBW3bCwuqEduZRbiSjqkFTB31
KUKPRfaUO67IWnzxtoatxLY8bBhB6GcIoP/sYQuJCddJcudtyXmhOBIt63X2HD/RYZwMzhB83IWx
RBApX4IVFZmpuDXv1+lbfxe/uZtgY62MpbLudyYEh2pJJXLcYqc+wluNuq0QrCUcKS+ocL1w6f7p
dyy6jGU5Liv5wN4deJRsjy+NfNQueGXS5wHtyCuaeKFfkc3logtnFVwv0njZXQYWWOpSWCGfz1fQ
NpHNRgsBFPTjcG/90Y59MOu20ZNEAjM/ZNhkpMjGpftNKPIJK/j6EKrYrVnGGNYkWDVvngIjGVIl
0akcq2m8NoT+A7zwTFJGyoCDRkJ9aufE0apmeYiKViLbQcNnIkDwIInBJxI7aMdnQ4dCiJJZVlu7
9ZNzAcGfXVMpY7kNJ4mwvJ00uyZwXi9oHyxUP7pKQVcATqVU761VHgozftASgbUBbAB/eGsDVIaW
RjaKjPlH/GVt8n3ppqvsWRQQn6Yk0jO/mSUCJUMbnhA6kdLE0hCjjrzhxCRek8csFV564gBct3UC
vbnPI+ENWJwTfIh4w3hflHrc9DoaJ9jneyGkJTiKcChxDg3eXZ1nh64c73KWrz8PWN+dn7xogzas
yaODvdy62boWaZAJSRYrjkDIdTsj7yysN774NLbzCc9NZ3JveKdEPlrxse9PtXGMiZSJViR2eWeY
u7JkswKjKzrTlE0T7jRCQFAE6+FSXXROBlJr7gGws5YRxtKGZ+65IwoEKkGO55elDCk4+3CrCY8E
AWN8q5JLA+7G/Ixcod+f05mBhPLbEPlJ/769Q0F+ypN2SKcVfjNGhe5Qq0OWKA7PtHGw9KM0I5U9
PVtvbn/2vKeheC3rp6pfawQLDNgDve7ID9ZAGnF6uueqQI1vl8KirlZsgIPqQX4ojT3xTWjb2e5r
li2FL3rxSsvRvArlauL4q6+wNkWimrxNEv6p4wsbsYCdHS4SPC4gMk2MkflSK55y4uncO1PaUR0t
4jdDu6ZvGlq1FnmrzT4OzJOeoiMgmnbpNQtzY6gr9CEo3ixx65LG+xzUC7GZaVufdsUiKgAUrsUE
lh3+bDsSFr2/5rO8DgleKv0t14TUk0BYuHPzTuEfEWI0GRCJTZ2oiNnZwMhYrN34CHR/Hx4y127P
ePZ0VIGbgo1X2+/pPlRAR57q+XjOyQghSPgSZm/k2WSUf7u1/kbokNnamecArqky0L67tsNJumEE
y95Mkbd5Ek6Ts6zeeYNTBbZAR3MfZ3hZEDBRot5nFnSYkagRQKZkHeyMfmudck6TuqCtRyfP+qN4
aDqf2HuwERQyJ3EXU9JyfFZyPDraSiSLZPnzM4RO5dsExEOExnd6hpCf3s76XVdnXWyEilPb/gmc
N4lPnXmqSXx6EDvMCRfuiwZyYbTQ1l38OAqXUT8WyJV6TiF3grltzdmYTTDFuv8b6AdDAsXHJnXk
0qApVJtj0a0rnv6BekW2JiuPpDM5A9yzrdnx0AD0y3t3oXp/Bu8PlRqxRfD/Rwb/mW6pAyq0Oimu
PnjPo+X0HxmQ9+yZ1br+VInvxOhw+d30OQ3/VMwgsO+IVJpCjNEoACbs1oRBuqDhQfFW9/KT/OTq
ySw4hj6RsY7Mxps3LO0iY5vCcydKzKUxQcVtM3CJaOcMW64nmgq/wDNA1Rq+8rDVoQo2xdLCMxvR
iHZqb9szwQ4Om/VOAgC98sgTw2Tc0fikq0Yzf/3LVftEZtyOAabGUsWSsCQxAn5dNiShK7qxZ9H6
hBPhz0Hes7maquDRA59NYUna8ag8AumSiGhv6Vi++dId2H9XP40TpH5VC5PnWd7l5MKQJ77rPsIj
yZJaYE89ch7oY01Y+RsxlnRx+0dM0/DZ79rdwIIiWrBzI0cDYS20SkxzwypYmYYTElB8xEqQ51vT
4/k86uoh1Gkr49/k3HAX98L/EHZmy4lr2Rb9IkWob15BEohONsbY5kWR7tT3vb7+DuW9D3XrRFRV
5Uk7bQwYpK2115pzzKPGq+eaHsdU3NvCclWLa8XaQD9epV2RJ8datVuoY0/sA9Mdtx6KA8uBouwE
TmeFAMZ9MW9BwCUXFugOahQW8ukj7LaSdYIpN2a3BPTbRAOk3OuBbSY+Z9R4rPcNIQVOcpjQo21G
rK/aLgd/h+N4o7BUy4yWwAMg67DrDmn6JnNQqTFbRWMVf/ztz0wf0QGPCIFVTrSbb/rnL8UwCwf3
VJxrCHMHZn8cC+SRiXuTlEZKs46TY80rV4NjXnCfeD7tgjNhYPZwDH2SZo3Ob+jNGdE3x15QgLTQ
TajReAM7P2FCtNj5W4R4tmDCcm5WuMl/0Q+Z/9ybUu7LAAcRi7JB/ruD+peNhzQvqKt0JIqJF15h
u4ESZPJlmHsEn7O4jwJiIOg67SPQzgxTTwwSaUpnmqfPzOrPXE+76TsnpzmBvwMaa89VFA3M8NGl
zypdHhp+AvE0y6fEb8XJvYYT0JI9ArftDQdmUZzsQLu09WN9u1FLoIUL9+GuPgWcYfE+pyFj0pR7
0pjoBBZAe/5rxo8KsRJW7+RZ4/ws8zOnaAW6Czw5ZHokMFwdLCKTx3uAQGN41r5V7TAZzjK9ww+q
BqKq/8uJ+c9uOrtbBq6Iw8Bt/1PGP1lwCaNpkU9UbbpnveVcw8ggrE5YuCRIlRat0eead7vKnomF
Ia0KIQlCSK5L+Xf63SsOYvi5RPKD9u/QmCcdCNww77Tq1DFaBLEX0J9wKrI8W8ILN/V/+QX+WVNR
T2nMbVfYEEkp/17+tqmqK1lpFicmPPZ4QciyiWyqHnva+OqB4ItNf6U/BYPgk7Jj2/guDAhawtuf
ZYvOYsuEYNNtSSnfVJu3j3CLk9YGSbZFF+jigeHz1Lb+ghUtPv7nZZEh1j96DAqvPa1+OlsWv4Lx
b1voqM6kPFfG8ZQUwa4A2w0Iad6gR9hMNTE5USEjahLSp14U3/kdpc3YVH+S/h0vuLXH64qnoP/u
GfOOPyj7KL4dS6UfonRunf7Wsfmqxm9yKdqSELtp3TpqfinrGJSAfi3zvdbfk8pbJ96DyJ4t+2hn
a8swD3xfs6mpqGccwHl/g8Yz5u8iVqs0Tz1t3HYty1+aqI45ATbIrnn1khiDL/ZoRLR1w7CQ7ygo
JwPqXqlR6c4EXzJIL8ddZeT3IaOASWFPp3Ch85LpekFoj4LUrPjJ51fA1E34infYaVD/DYjZanQr
Rqe/6TK1SCMLZAk8D/1bEtpxBeyDdnlifilq5Uxi6yvAR31X2Niu+/fveuOfXZc/MDpc19rw6fkR
7q3N+eE/cOk5rstNbb48rX/Z9YYb8NE9c5P1r8f65eHE56yef0w69Bh29M15/d/DfpzXb7MKib/+
+tnfTfD64zwc/8/UU/T9cO3s6e8/O2/9Ig/Bn8djfZz1UdYnxWd/H5TvuMr6fP8+aW7CE9eR7Xy7
tq/I4DHcs7B58Jsp6/3MUFjOD8lej3Rwa1u4mY/FPp997pNnzq872ZJbbx4kKW7O/mQ/6g0xGUAy
uYHkrjfgm/zhZeB+z+6De/h0o63ru+7NdT/Xj+cVFeO60sZz+c76KvruJzgXnxvc+Bof3Jvvf8J0
OXOCcWNh4362G5+X3lW3PPwnLPatz1f4m0fhG8LGl7c+m2KHzwwe4uGvf/gOt/b17YMT9e9Pn2WH
z86fXFHsT57bJ7fm+fJvfpDXirtUnYe+Zf+3ZzC09fO9q9g+N/UXD2oNmJIWusy25W5XUg3PwuW/
lT/DMGl7a2GV+ABhfOjKK6ZmBb3w/U/fc314Nnxw/++Pv+HmHv+6ud7618271dv1357396Pn3VZ+
CVOCzcbduN7t79/c1Jv4V8irt37hLwsF/Il3Y7gCu8Xj85vH/1YKjsfkdeNxe4Ap64f1GwQN88/p
c/37uv4MBGQWsIgHuq43gd8CSGdFuFBF8GPX//3JnbfCZLjB3w98vG48Hp0b8WPXH+4ZBAv8l81w
5LP1B3949PXP+pyu3m19ih5Pmzvgizvv5+/d75ztZrNzuS+5L/8ICZkH44+YfEbMIpKZaAJwCFcD
thjypN0MHwNJjxOC6Fom+NY/CjkUCO6q6DknhGQckn29ELemCR7Iq/Y3UpBcycC7x2e47lcdiLiV
INadSTCNyl1FeJzesR1ePqY5O7RK7EbEgC/BPgsnd8gl5oEIRZgWmv3ZQhuZ/WRGiHuIUQ1jNhHG
tfFU9b/YaV7NgpKubALyi7+kMELGqiIciPJDSK+greZz18ksRbIvgAPF9xDAPxG76GRG5FySQFdz
VkZuFtHtykKUttYvQUn4pxuUw1tdbo4DKO02DhCQfo2yibqC2m0gMNuKyb9UkQcqRIb02b0cGE2n
zN21xq2Z+0bzdZwbguBGGkpp5GX1+LGIDQLgiPg1QfZhetqaxRHdMqKKOoZnQfRmaOd+epllcQ/V
VKNyRjJD5csrQTG0GhmChsEfpK5QTk4DlJkeiWA5dnQQyA4E+iJVxMiymZzUiDy6n2aIjkoXYrLK
etjCcuQ0GoCXXEaWBK1TFWK0RrKf1v6iFuye9qYwIaGgg1fWK5eKQa9oXBe9OuqDU/BmskGZGBjT
F8sm9QKIHzlGhLqIi0+SATlE4cmbT2vRjknoyrjC9UnnG0lpN1N3UTsyQiBKQKl1LfOzj9/zSUQa
lCKvX17CbHxWwMHMdKBimlhBQ5er2WrGRw7iU2K/YGD0BIteWKToqeqlEa2PNm2f1omfEUiuaM77
MFJ38cwMWQq9ZkSHKVnOou6xnl86Wmht8ZVmdy8h6beoJm7NdXZK79gg3ZjMjTQOX0vFp1LZ6gqG
NP05IhYoNbmS0+1ZajttwoNIG2HtzyFUeK6kYKdXxr7mopiiwh7J5V3Z2Qr+uOgTI6BLvNRLuIxO
Mo3+tOjfE1LdWs1P8bGmKTkzbK6WHlzi7La6uB/L5RS1TGGHyS1UMjIEEszbtwZ2tSVFdjL/1B1R
S8a5DH/j9Csk2mXErC+Q6VqxC5FfcguaNFsaU20upRx90d0/13G8aUSTePOoIaiEHKx6bTlNWbob
eCcnET9SiBqYVQadsZlanjXRUqK8nb5XYUapnFGifTVQlJSjIGL91eL8LpAoO1PMJKrlDpQki/Ip
oVq3FoOwq9SLegHVtjgetVx+l6dniVFshEBNjxOiiqKzUfVvLeaVbtTPaS17fYwwILr0LfSjejl3
/WuL7TLU9Keki21VZzxW+iUIF1LqCTd/ykBltnYH10UyXgwOtHF570NECriBwz5zBMonS6z+dETr
ldMbKUN2rgYo+Dokb8YO/N8mF7R9t4BfIJ03kGGFoLyEHTxUX5hMFN3v8z9dTQpG58iD+DH0880c
X2DW28qIFbJQYJbWaIwbQugBXC/RaySzsw9QAgCVxM29DzVeI1MtTrEiovEtCJpgkM8ezczpQZX9
udTJbYKl32bNNWTkkhpgrEadKKmzMSJOTM/lVJ97d0lNNyGCuSNMu1G4PZvQQWlfArZqAeJe8i/W
MLJmt/ZaN3Knov8nMmHOjnoiu0Myvmtiz4Zd2CYyzXcZZEkKnUy6GA3MvvFaZiF6GYHgA114KMot
meyM+B4hM/ZjnEB/zbbGENu9AoKMrt4yIErX+BVfE+GN5WJXCYyHCpMmVeSa81NJz75LtQ3Qp55Q
sSokgTkKYX0gFEiTbRmDuwsGP2/9gqJShHYQRIcZGbZ1iaVqa+wlDJmTjNCSQ4x4gim3IEn+qnia
eokWNuf/3JWElovbQnyIM3424dyWj9V/U6LmWCxk+mbjmC4DcXbVrOiacY8Z4CjVVSleWsrXEVOp
QkxPKtee2L53pXbUBUBBQeZWS34yOHQkKK0zCNxCenTFUUJDadaNI+E01fL8kOa1q6TDGfIx3IOt
whGaWMVZQb0GUtpS3jgmMwVhDzNeXSElgLYT4wxIIC1eiJKDpbXr+h6yy+4nxWEP4Kl4mzUDIoLR
c0o+Fc0qOmm2TJ2cWic6fYTu9RZ0jV8BC0IqGJSDH7TWQYVTlR0KQAqYC/fWnLuzNftBBQGv1vYx
pKaguLcmnTxQSBExjeBC/Z5hZLiKmRmOEodHQrvMrK+4hoK6kbgIVs2j6MDFCwS2A6GV1e6yyh5j
vNHJRAuM9upg5b4IQ3iAsNhI8iWSRcewQP/zuRBiIm+54pfpoezv4acRfDGLsDODic8ybQb8CjFx
8WwKOI28qIJoj5omyJn0pY4RN9vKgF5kNBcZ0YycYgMoBDdQAfChwWMlsQcJHGJKpqpxE0c8CkqF
/UTdydaXTMOgqMbdNP2RNUfnmx2E6Lk5a2b1Abl6Mdl/BLT4ai+PFcDFiasir6+agqYdJDXiKcSI
2HXttbWwrWowNq+R6iXUF0okuLVu0U1pULdLL3+pmwxmmzWUNKJD2VI5dsSCi6+Nhac6QXAjkyzI
lb5hExU28451bqHBXBMyL+T1s5h8Z8s3eNct8RfhTOw8WZfVzBVy4ZpjLae+B8//0FselGMohnGW
opAyE2GT9IGbM76bEfsKkbTTUhJJWNz75aen3QQz4oIUcDcMum2xxaqR8ZgF5+Mcs5fUgCLR5sYo
JVQpjQ2sBKD08CS1iLQqWM6DhkZ3pdsRGqNQhyT4AvvScOfqfZpfKzElfIWxGm3ZcIx3RvVjBjHY
V9kmCJZ0jnojsuQzujaSQ1NdDeJs4ca5c/BpZpkTjF9mJP/l0Gvzs8l5kiuMmBCM0YtYFfDCkdeM
JiBEgukAsM+qy2OkZp7Rzwe5tNiexv4cIjJ3hmhv1VeqIQrqMvZGkyFKB01yEV/6mnVxmiavNkvm
gNaeKoSmP+g4iT5zH2Frkis36kzOgHpbLtWB/bOetG5bxnbtZBSXWYBctTP5jwIKCHRKENhIfkzv
i40YQ4aX90PabaIHSTbnRggvZKYcRDl7qdEEh3nD/JK6gl8sBCuSD4E3KeMr3NJNPTBkNuJrCAWC
3LKm+BPhG+khzkohhrbqZ8LGyUqJtglCk2DTkT1KaNaoDEoKm4GQkoU1esVLSCgb2glui4XgrZGe
5QWhpyTZXY3Az2TGUN6WQd0a+XQxO9jmy6VQxosekNt9C7s/co4fvAoxCEmvatdtNSTsGuLgjP5E
cVq37YKw0QQ67gQoT0t6XQx0/LP0y7VhYDUm1TLxsu6gpplrZBbSbINupoxkzQK+NRE6wCHJ8VCl
GqICLBTAf1KmFBYZ4DIlfxVJvjzdcRHlLMp1BVknbfem+FJmV0aTMBQE1xyjQ6/H54bhr16buyhA
Dm8iUUwLbz2T4lq2+1zyhdrYqXO1tRLiRJP4G1CXk3C8lUP6JCLPTsCXTZWGrWdjGAGauFWRKKqb
WmPVGjbVLG7/XtURj1p9gERxdvVqDa6lwU6qsoiINFKyfStcrbn1SvxlqkrIOGaeLkC/T+NbExsb
tnKaPiSYt0OibCPUeFHSPxe42dpi2JYy87ocihUhwLFyCq1j03WsJtpbQb0bWLUN8hf8DDQDKu6o
BItDlpMzZtGLNjwa47lu3+t6eIZbvoAVD0XfoMIrSWI3a5t5QAJgMG4gqUbaIWW6EodUiHPsBUZP
YguRO0VGR533Acfb0MrHdpYwUEI3biRnbM4mVVmQUpmhA1NVNqRWsmlF5J25taEI2UbBfBorAt6s
eTvBjcRIvI34ukZ31Wh3RvcoGtQrdbWPKbNFOlDUz/m02NDdMBXVZJ3B6xMwzLCmBzLpvjJBfoWt
YP2KcW2lcGXWvWKlWoSKimAf5G0AiHpQq2ORRLZcY5mrBNDo2qamldTPoqNn96Re44CTk05I2kgJ
bRWcqeZni6iVZVECR69loLDhVhdN6TZIFgI2dIloPYW6YEOFt/tQtWO4criBtgoPWhM5qzBpzNP0
QIpfy/GxUDxjYAhfuRZca6HdCprOscPCr2bjOcZ3MHdr/57FhIMRSdxDJBRiIgmB35CRJU5NsiQ9
jIt1ecrGU+612sWSQWLducYa/b3O2FWdVUZhlsiMGAP2qRDXu0+jFwKJXQWj1pyIu9jqU7whFVuR
vkC24dbjpVA/jPQwLjAeoE6njjZUthk3zzW7BxH7aJA8lnZ0S/M10gRQl4ljKDJjGYJ5VTY7xUlK
tcN6fbE4UALziHZtS9TzJdVRKDJ5U+O72FTEO7KFbNoLBEVAMN8BF/q24QiCnTjWIvwwCQ5qd+hy
theNgEKEhBCF9BoSlgNejAH23hj9Zq156eafvoZNPqrHIZFAi83Mr+4qDsuaKOZYxWmJVJYwoX0w
NgzLV/QfRkn06Ineeu1QbPMORg0JnCqX3GtPq9qQXrviSegUt4RvtFa5cbc8KzkWrUnZWOVpKp1o
2Q9yBbhauVj1ZahFD8XujOEntZHhHXp1elfXpPTIuChd+ayN6n6lmxtYV1T2NFnvKu2pzk7FqOyS
ZWF4aOIcxSFISB1Js8ZGM+OjWpneSO0a6+cS+4kOeUN6RPV1IuxPCpgvquNHUGKCBqgfSm8ZQphw
+VIgb8bDUUynfZprTpCuIQms43cZ4ql+rsEny2htyty1rLeqAoXO2qUqbya7GdoEbRk+p+kxEtmd
UmetU7H+Z2I3W6NDNuiqzMFMADDIdegc75wwUzAh3uGBWrAkBUtofBxlYvNuC1cNYceEZp9jiZJN
HH2KjruQiPWFqRrL0/As4ODspIXcFbpe+A4FUSaUz6K3HDp1CcM9zXHJfMSVZqeitaVwXPCaTF4X
3eHkazldFXKkGm3EewcfT29fkwRirKS65Q3z23xPfozv5UX6Ur5w+RwV/XWCDGaSMxZaN7pSxxhq
4ayLWCuJuJZBUSaoAKBU9dIBwQk9ASramVDCIdsRfuMsjXRY2LcoEfZFtldcubYm4du1z7xoW3HB
RAVUkMhrqsxOum5XWgQYSXiZp8HrQy4k0euCmECsOeKTLfrivDyECfrtrMWbVO3bNnQ6zYRstxOr
e0b/RiDOA7iwP7TaRtfFbc6Qs6keJJMQ0lJxJa6+lkwsuYpHxzhGeNANx5QoPEwrkVkzNV1cmCpO
jPo95fjnRGNorcQvobVcspYmmi7xiwjxyQy153HRPUKtdlNj2Z00//aTtS8H1W604Zp2cF+gZQbD
wq+THa2h9KuB/W9obvScuPWkOSyxgHyl2UU5eWaqnbYNyD+YPU3pM4pLKYKKRd7PRznuQHgCiGYv
lzc649sA8zTcutzPIuls9sqpFKtDWrLGTrpwnmOVhf1DbP8kQHH7/HuAqlzqqVPwRPOarCzIZHJ5
7wfFYyreWK/pTEHGdBuPcnkfOhK2R7vmUXuRBpqmn0bE7VlnL9S941xd5+FrSodNUotbucruguC1
aXyTA+3ZimQYnTgORAGb5fMCkianclfkO1Ip+K3yJhFACJ8NfR8UB0GVaRZ94TI6T5jGpwQx/mCK
nOF8lF+U9n0EfGWQiUraU6u0njjqtV0W+rM0MqXMLGRvgLHNCnFz5kJ/KrSGM8MOfpqk9ypDeDMG
y9EIR4u4ZskN0sYQ8RsTY6s76ULtDDzyPMKeJn24J45E7+lxU52xCfO0ovMVkw4c+qeuYRTZPIKk
fR84gucWsCVZ0ypxsg3H4fwsidj9hX4/1zi6aGdBQ+tGGLPUecRywDgTmJCWIv5rtXuOFPxnkT6/
pOG8Rep103ht8Bje/vOkTPqHBvzf5mT/pgHXpGEkGGWRTtZcewRskFONCgqaJZSrXc2Cu1oI4+q5
zV8zjZl4fFaT2REpP7rkJxTkQyL8/OenpGjaKu78f6KGFcTDK2AgQsM++pek8y9j6HEu1aVKuuVk
ThKNUJY90zxkgm/oAiYpNLuZ9awJ45Ge0k3pxFdCcMzPRO5e8mxk1Sc+jIytxaLCiLEHCrRacycS
ftL6S88Dp+IINcj7LBbBX3CMl5S3xz757bkA0s8zqAaJ+ab1RN9qcKk4AYyNMWZwVE7g4UYJwTAY
ok7+7cR+H7fjJUhJoPAzugyN9Rlp5qNBFhmFb4u8+H2AB3xWaUAlnQ2PJKpuffIsae2u4pyeRwki
R3HNED4B8KKlGnphwAW2neu9AK6rBJhRB5Dzpp49fS8euwmoahKzU5LnfdKcQwh7kaG/yOaTpAln
yLO1F04hIWVHgFopRUSITW7Iiyeyp3DZvqdvZFY+B5Z0bJhUlglkh6K1iUPeG8nwJOXNdzEmFz19
GWmXC5hy1657s0qVvHWpkAaRDdljDfVdeyFJdRMz+aCowjYK+6MFF64Iy1PQPxnFtBPipyI+sekm
fi196ZmJJgmdQq13kptFFCq8nmPXv4vdH7GlGpDuMdgwIp9faI3STPutp+CPJOjH2BI9cULfN8p/
LDpWfX2naNsXAJEb8Ucz/yg+HnaeY4jP/U0t64b+R+1KTYAlsEXhGvHeJCz78i0NdaavZOZMRDay
d1eie0ODvhKrnRwyhv1WZLgg967HqXhuq2vYEvKRfcz9l9GuBRVuK67iwhg5Gh+V/l3v4E+u0fIY
WRvsKixscnONdOSFMobrtnuPTErTa260T3HSbgS20IL0QqglaajxTqCl25F1myd7amkDEmpxWia7
0F5ytgiRYm4nFZwM9qnFa8A2iDPty+C9p0sUsSkow+yNNZrG68EyjR0r+Gtc0P3Um22Tn+SZqxGn
LVsFiC70qpsZmIPgUMa+qrm1m+ppPzb5ex/lx9gU7Z52Z/hulheMjK6YduSQ/VFClHQNhIYhjo4B
ND0SOnOc2lH7PuPTbUPsnxTzc/kUmV6uzHtNb5wJpV52MApXZCiecJpgXrwYgb8oyWWKM29uvgUT
i3BzmYgsjYsvyyD4gtDX+KWZNFsoBcrLHF8e1/8UK2IUHKTYcsSO9XmMHWUlQaBpqjPlrOnd+7DQ
vbLCJyX4U7N3HwS8zxbkuZQNco/YtgBV0iYo6/TaW6DjKFQYs+7Ky5813ONiZMz6uu+atl9oEa9F
f5S4Uvm75t1uAsK/8otCsZCzrS/YJK6pRIN+DXWKAJxvdfJET4Gr3F2j98x8IozSl4Wqeo2BmwBA
5UFvByIiYqV186jfkfycsCWMrHxfBA/F5HBS7HWfSIToXDBxIilmyGm4gMMQzRh9NFu3nGFfLbiF
4kZGBsOb0CrZJRMspNBaELomxuIJIGhkANRFwYZcO1PF3bRS88J1DCYjH6kP6XiNlefIRORtzneD
aqjBKCfmv/F4T4BhBhXpkYwqxPyY4ALOraOcvBHA1kJiRA03qNcMsbiBYEvu/piS6Wolb5/1sgyR
09KNoWMyYv4z+htNLfRk+lkyknfeHYADkpvSG5b050FufydCYUV21QKaoaE0D0TsOZJ00/KfTmN3
nD9ZhtsTcaAr4m89fuYqpLBfOjlBymxRJQoDGO1cHMc033XTvE3j4qB15IYC7pwJQow5U6A9Nwu6
+IXUllC24ekYxndOHyyklyI0wUuIoigsZk8ap30SIAihhRcu7ZF54pGMLwatIg0HWkENEO+OiRrn
/qR5wUS4BKO49p1mGWQHVd4YGridqtsD8/tAQr0zWc3M2UnZKeqNdhSV+ajXX32de5qw560zJLLK
bnIYnCPEbRNHFC2AuR5dCx8O+KZauk254Bkc9ikqsxzcl0ggBVJlaVSdAZEHx5FPMtImU5d9Sh+N
0CHZABQDUj9Aaz4Cx6F91+lbnK/7ANbRPEc7EpHPfVrtOmPfWZ/ToG2SBte36MVW5g3BZxjeYhJ5
FYPJR6EdTeuNFuSuDdE5ZG+yQqKCqmIaots/38IgOurtfJ7oqArCkfFqWLL1MCpnVmanma8Dhsw+
S+gKAZ0aoUzjUjTka9uul+dT00WeWL0aw6HpnTx8L+ZLySRKLRM2HszDDXknJjGT51e56fYwFDl/
kcjSm1tYf1Kp/TQkx9B30UwPi7UjQ0Iv/kwCMT2VYr1hXd8KrXGXCDEVGCUVEqLBeKvns9vJ6klD
l5m86PpTnNWP3rg3MsKTYL/JYR82NYMVjNoNwfNm4bc65lQhxgqNO7YSdVvkjVna5DTbYY0ZNf41
P3OOHUM8c40yz5ep4+k3b0pwMrr40ujR84QAnP3NU9oqOwXl6zr/RGq7CdrXau65TMRYwJ9Mumgi
tUVAS2MuLxGZGtKgcDkHkWkYm2xUd0U3HocsPwtFTyfYFxnUxs1rMZFSI0FgF4vDmNGxmE+DfMiH
dGdJCH8CV2cTnbb09UBXiZkJ3bHdVA0RA1hrIl4wbd0IPXrshgTc6fgQoU21lK1MwZC4VyfYS2VP
azoY70ZMmRCxPNZIGK3q3MLFlEgnL9nKIqGt40unInKmQQ2TWE7ZxJafOkzQw9S9GC0ReTWW1reO
HDIz3BXNlZTIbWFydEY0UZmY9NGNEftWnutdEASHHoJU3DE2iQ6BCY/dWzcbCdQg/axI95TLTsrm
PWB463fto4IwUdyVZq9LH+1k+Z22jh1R3Q3QgKip4ihDf/pMKmMOcTFAKDoNtT2D4htFQm8sY88G
Qx73mf5Y5i+ZhU6fIdfOz2N0ToxvNWzZfxMvrTxRkNkprQ8lLjxGCYduWlMcLUcpgSIXWsyd2gP7
13IMDoShOuSW23p+gh77lGTdqWT8lDXKbWGwy1CamSkAa2wEoEd2ChESNZp2ihktZfvQks8LAQFt
KNmftla+lKaMpxo7/gpI+U3T2Zb7FyM7xswtY8W8ZpcIGKvVuE0NUKph+2WRCszOLojw9ZOtG2qq
EygSkoyvPA4B0RfYXbmzhWGJQt4jzbjCOkyFYq+BHMxcDYDDmtVRPYx3OjZbkbMhhNiDUVZAZg0+
Ko5OOb3vIuI6RFMKAlQda043cDILHCx6S5/KTjP80Ov7zFK/5L+C8sia8Vjo3UVAFddH3kS3dkD1
oRVPRPlp0UcEu76l+Ued/CHH6k+LqiUNd/m4MyVmNW7R8MbquMMpgDRB28TNfDIWTqHoT6T4VF6z
dS7VL/R0m0XVQHa8i9FEV664JOm8qSEHd4pngluo488Subr6kmIviPegJhAWK7uI5XTkhwW1fCU3
7FyI6ptU7Kdm+lW1gRiE+VCq4l6HZJtJL2KM6QUmVxNd4opZaccr/ragcYjLDTCLram9xKFxtvRv
jT58+85VgZY+2qog9uvsKTV9IAnrVCHtTk16ERhp0gDuqZt8I/gcBFfKTnpHYgDptATVbTsiGoTy
XWRyliqHRL4X4VMTjLslwJ9Pn098jUpPe4Mt6WihcshK4aQDeVfuY7xnc+SG6UUSezdBXzQvg1ur
MHUm7aWgxZsyNK8ZJsWrBdl6jbZqBgXbmuhizXtp9qz8fel+Mjk8rburgTN2yJAKgx0OygfrECJL
HGQrvLqy7DpnhIgWsYLJXuS3com3U/m+ANbnA3lu23XW1QlvCmqJQTXtevqR6p8kfK/08uyUXcaR
czei1ZJvELTMs528lZKTQppeih+SnzclQ0fk0LQtp6e8pXnHBK3M6HicLG5ITeXEksUwnpVFeFWC
i1Uejb6wG0DGrSWzXBOyTLOQuA+nxuZgRPNrLKPpZkFRiltFk0gVf5VoVXVM1SGGZxJPbzq4wpA5
YJCeMgjXzfBphn+mFtGl6ZMpGs/xriZVemJdV/EvxDSM4/tSEUUUgzGhp69+TRxgZTac1kDXLjyu
/aw2MDZGsaPnXxJZka95eW2+i8lEUIPBaQXrII+dp7KqcyhUI+sebfXFD74gWxniiK9n7X6ojhap
l1Cs4TviyEMIJnxwlIpc18T+vehLNLpyVu+obpRov6zR0Ylw0Fjuem4SMVlU6hEaXJBtHEI232Kw
BXM0Hef4mhrf2dDSuJJ2+kJnf7iqyk6eIZyo1j5HYNsFh4EEH8s8EDbFQkSiRqN8GzqqnDhl1z2f
e9l8Hc6MQexCVzd/+tQAQBt9pJbqZsl4GCX5xeKiGIGbRscvCNVeIPCel6/byOrIQIhDoUoYeRMo
iPZLrCwa0S1R5DES/bqiHgvApeAkXg+5Vo+ZPrVuYyTbOV/xGfCReFGSvCekdU94GcYOYEhVf1WB
92ut4k4qU1Z2oojGnmSN7Y8Qnkcx25nVayOcZiyhHdJyq/meGMJVcMhylM24qvvXIe5PnTJ4Rto/
1VLK5V+zl5xRIIyXp7iFIFERMx+hNgnio0DEAaZ4Zk9sTgm0zQauHmo075VZOitqsqdBGwbvg97Z
VlsRM0vx1bX3VMbBpAHVnWECMjMwKfRQw9FPdzK1PkzruUkC+5bWimdCuejCdzLbzk350041uhgJ
FoT01ue8h/1PHrVOz6EZJCWwDNbqnp458h+jjve69tlCaJ/ny4CkJ+CZ10brEhabjI6e3nqaZWGV
0Zf8ijloR440VOk02nlXDMEXuTAEmgnMGcV7Ur3qmhyz+WweQ9UAh0eRoSKzztt9sYQAqz5Yy7t4
hWCi5hLgvreYW3nLKq075UrpDUtGM3s4DzQRJbw4wUD0l3myYvFSz5OrLAluG4qMegCahzGjYecX
z45GSqrVdgRgE0HF7DRUPprmZDUlTtYEw7e1a/KnXsuPncU1eZtXxm7tG6bMeTqKwZWGJYyIL/6H
sPNabhzJuvUTIQLe3JIEQC9auRuEVEXBe4+nPx/0n4seVUdXdI1qRFFFmETmzrWXqYeLII1vkWbu
fNAWK2rOQ/9Bh+ojifx7WqgGICiNmMAP9had5TmLpCnZN1pY5KbGUxOya/bVVz8N96yBmiVhcdCd
etKVLeQok5mytfQXQGLQxeV1kxZuZahHYYQEMkbrSHADbFMQbSx7ANFRfJWNeNnWVNrYL+ki+wRZ
nY2jTJQ/s73LsQZ4hwUP2wZlDjijwXzrG/KvPtXgVBvbMY6NZRRJq0IpNlVrXBTDt/sWQ0SdbN1p
W+a1bchw7rTZecjfBrm/xupnU2ji0bdUVzORgg/NXR1QJmfNemjnPBwsL2mUm3jvhoFtJMnawhLG
tNJVPf22GERz4yJG5WNVFUDsuPV93OjqfdqZ6yQfn5tqOtRsLcUtaAJdjFju7Bgcj77Vypjj6zIf
Ehzy4ABfWSruXNgM+dFiA0WxZmL2oiXaVlYHrJUWopeu6ZZm9TtfcXX09LtBkFbPyqlARkwV4VDp
Az2EcItr0YvbjbFTaPlRDiZirGC+a0wmIDFSOpFZkDgnWc+30sCN8Hq7A0VISYHvB30pGN5eHdCr
+fKyj8e54rC6mL7buRuavWLSNrGMJ0GPvwD811NJrsGTL9F61oC6zQkjJVRNvTW5UES0BGotAoqi
X0eJ6bQai+Ton2trcHN68aNhNwjLpATCrPZmlhLuPK+S9DQkYCXBWWr0d7m+9QQJmN5nItBmQdet
DvUCyyHyfvNt4F1rQT4p2HpRDaV0u0f90GTakxlajir/Kizks5E553ds4l9NeoLL4etON+0q/dnU
Ijdkq5bjk+mtGzhWCmleVb8BTpcSYYM6jV4tTXRrq7DV1+Fd+tk6LJAqpBsh3auCD/hKOpj4IgkH
ucvtMfPXGUIohP5cCeTjPVu+OHaA73diKN5GkUOHcaLEx7aNkdlpsI8QkxtXD4pLL1gM0V+jnOOd
E0Suhvys7o5yvinCaSnR0h+zdjdZuO+oHde1P2nk8Vq/Z5ikIel7gD+c/cbuatNKbBexOQ7Z3miF
Zwfa2awQeLG6q5gXFQWZilJkS7VyUIyOZGqslWDK9ii6OswirblxNUy3pDsrTfMRhhXQJBcSFzqt
fBfQdRgWEH8FBdpknpA11JDM9zM9ra87/Kgus/1ck4SASKbdRa8dnbkUKCPa1hBky+5hTmcdIL7x
lWM2woBj6Ywz7SabZJ8BtL6WlDnfbmMKch1s1TOMuSpD4KGWzl2OCZKRYC9yGUXEKu8mux8tkFg1
GuZfyMw0djOCqov0rLQw/4pB2hgZY4jmIOBJC9eCAB18BsncJNWu5g7M/coq5CpEu+ybIGQtU4ho
eakQYEnzKz0PZYON4m3mnOdedJoKHli1eO5IZLTctMQUqhjzVcniJVJ9kGf2lFJpB/JhCvQlDyV6
ls41K92G4kEXWtvPe6Yuh5Cm2x4b5jxj7L/DrvXxX+P0l/MeztDDYxYKBysRVSDd7sWqZh7EdK8z
hm4VnNXityp6Tp80Z0OmfmOv3ZA4HiTWpTLPuscThxqY5BVdTOyJ0SiCC0vRNi9ikHYVh2IW2xoX
ZhpWPbqbeHjy5N4WStH16J2SHGrLNioKCaHMJym3n0+oNT6d9w16CoQVDqKNA1uQnMZgbne1i/Lj
RlbtrGyYRQ7fkof//2XDq8gPNs4ca7u5Xfg6/5cvCYFF+vCtekAdcUMi8bQgAXZzm98/qyT40Zwu
e9lsFjfyZZEcpMv5f46wXHTri/O4bGb5Am9wg9W3doF38R2/iM6BF/7vh3xF8EA6Lq/w5wLtBUHG
xeE9sybi+1hCe1ZVTAuHD3fm6F5nEy4u8Jd5lZjcwyzK+D65G69zfv8nguDI+IPggn+fH89iC4cX
ZgkGn8MrjxvfzuqI+T8MOs+5G57D83zOcyov7+RNvj2/Ha0Fv47wYlZ1zGfM11lnMR/X/DVfXgLn
+0x45fuPb3PAaFlXc+4uv4r4A0bofNJ84dcD58av8OqNl8Lt/DH8bc+nyQlyuTlXzoZUX641J8Qh
OZvYVrBfC3fiobgaO0TUJ+42f/wdYpsJLROqIHFW7wBItcEh2wTLeJc5EpYawhHJo3d7PC4LZCML
Nshc7ke8vCwWfIs+ZPFYCMsHt4X7xzHyKl+4BA+Ob76DD779/vOY38KddvnpLHrhwNfzNeC8FrcL
BzxfAIfzkF68jWATqswwecwZxPNbGFTGS7BEk/SUbkO0PIhUJE6QU7xxeR+bbuFylRk1F5MrsiBW
mc/hGDhIfv3yfSvmY/dW7oN/DVkLb+YezXfYnYfl5VuJw6B+XDjUyyx3mt8zj+7Lfu8yOL0VJzPn
M39/5HxfCXD+/lD+z3zX+MtfzKnMnP88yDkyRph94ZPm1+ZznWU587v44fzrl3zJh/PPzOPBm79s
LpcHh3Xhlcv8Nr6fRzjf825YsOQ8o5IRonNI1EKuXYupZ+/Yzca+dsoWKdCe1AK+07A3UELKbBmf
1O48KwozFHIZbgrCBLuHHuTc/FP9g8KsX3nyruxY/C0VZmLZXZpI3ms0jcb60hvRHlyU1W+dSpA+
jRQCXTinJ+vLd/EC3bgdN63tSduEPscMI/YWmFEqbllHoRG3AMBoOeECwtiCXRlSOuFUslRKYT3C
SZVyoCGNwEQVpT4gfS0tRQQppSctlOHRBf26h+zZ6NbGCxE4GupBTxKwbnMuuhY1cSyjFW9UrCol
8UmnX6GW0FRqpPCM5tDa1mzO9Pocwznp0Yx4Z5HCwgrIJ6oqTF/ncCq4Nf5q8EkbTd5b2sx92S07
uOhYN9OE/dIxNYopgWBbjuGHVABUQqq890VNYGrs5r7Irr9cqf21VRMn7hNIlqa0fsSV6arW7179
lYA66N64kAcKkbZaqXHnBFG9633tuQ7hvbXCJmxKh+DmVdReoVWt9ECmUQYPl0uuNdeqe+TKHKma
LY1+dDxh+MxlEys24eKxaTVE4zCo0W4Cae7E9CUHM6u4uOikyraAtRQ5iY72YBLQBcr9B4axywwz
n2F0AOlp17bQlDAzBNdN2aCpmFDDb1RCarNi0ffTMpvIwMP0+yKzNZPo+9Q1qq5gP0wB7sUUhuqF
gn4jE0sdVNJnPF5mkagsQdwDYghDkIj6EmOrmHi4/7QvuolX+B40CrLywm/2YvxbAI8oauRhpP3R
GVoYKs1isIQ0WeGBBPVBpUu8aYzJ1QQKYIVWj7YpiFdWo36f4PswAtZ3lqtqXA+6IiWuQtFoORO7
RzV4HSBtR1EGjaggvw/G8hXyEHbDWBVnCS2LAgdOVJwg2KEOeaKMYA/jL9t1K4PdnHINCJIBFeZJ
x+EPUkwc7aKuvsoCkWIjBJjoJBWK3YxA2LVst81ZgenVFBer2A/qtp2GbddCX5dx4zWPg0AKxjLt
ootmTPtQBkvtirUem+tag+ZjFVQ6gNyWhTAyFnZS0v3uDeEtQ+7R5OsabW+hHSK9OKpKu0PKTjpA
TAkph/XJGlSYp9ZenmiyhUoE+UuGNIONo7pnB3fPNSqAQbnE4mi3leL6JQxDa4YOeGZmTGJKDzXh
IahCZLRjJsHGSfutzGosfw8XwJlh06rHlT/5NQOceTq6A/yThJiAdE711A36RjkM06B6QWVlJuo5
qoKN15RuKgy7qIS3nWyypPpoRO2qIzhSg904nrCRwQk5WyaBflLzjK6jvGPrwSSULrVWg5JLkqjQ
kv8YrmTU+tPYLCxZ3iYQmI27nKFma4pDAsaKid1h5N0hl3FUcXAhtjCpcCiV+l0gjCSag/MEc5fS
YACO1zZWsAFSbrTlY/wVagQi8wZFpPfm9cqpK5Tnic0ddFCPxlE/yjjik/DplQddt+6IJGw09U4Z
0r4Tpl34q67iK623fW71h9gyHU9DJuX1KPNeVXot5O/iHd44TDlPOlGAALcEzZG55qUWzbJkWVHN
VTItKjFxPNBaTDsnTALChdchcPGI2yn0ZZWJJyMNZ/BjulvxbyKHl7JMCqGKy8NGbxGWhc85+B8+
rciKSHCoIdB2PR1jOrr5pxrtMZsfxxc9BPZJrgqEfHb5Kbt9EdGT4n8lypU0+badSU8vBPPSgNyV
CanIRNsA8A1aj2HJt/7JYAvrHciYW4rVK6vTOsZkemIQTVqGMesWe6K2ZsRkr+wUDpjWLWt8eQzc
YouIR9HUNynNPPhmcH5n7yp/lWTHwlIck+10560C/6ZChv7d02vT0ZPNDL3eIPV22k9s0UYLnB+q
3zjtswa4NNPYnV9SDTOxCeS9ex0Ya6CwEbvmmWagN97aUxxNbpjLBo4hXxS00vHZgnL7K3706Igy
SGFRv9P7XxFbMiW5DBPux45SotSvz5WfXkoU8q0FNS39VTHadeSvHSnxBbEnxjTiiyCRDNytA0k/
wpd1uncfgMMx8fGTqbzMXzLcn03eLatiF/iOWLyRrtBpDrZnQ7qtWCWR6IRLmjAkKpxgRfu/aFJk
y2ArrGD7nmC9f9afs02BeTH4ql+iAz7e/eJsbLylSsHtRq56QYTBn7CwpZN8xCVnKR6LVYgtyq5d
+lBMFuNFWTSr4DEuvhJ3x2C91BitL9qX8Ipd0YWt68q4GSvTVi+mbazUC3MKHiB56KDhcpS3NFhs
2cA7wiq8ivgaFe9fX8KqcGNHfmEtXfjO/UNcmY66RqkhLu6Zna/I0z3M38ROMynzrIGh6qoUsm/5
UjSAPAKbENfhF9NzpHcO7imt3y116J9WOG0ns0MeAWXGor4SSRppmTmw9kYAUcfmUsEVuqMI0Spk
DjI/YiWgmQWA1jlJcWxJQG+g/IdmuRf1swgsLPBsxcA63Rmb8LlUgW+U2xmmMUJFXG96sNSrHEqE
mY+HmnQZkF3a+cNnrA+2OIxHgmQTdGMHizk0GeikxgkMp+jcyrBuK/NXDL2hNWG7RuLm+zmGymAh
gopaxW3D4VDiqlAG1irJqcGq+k3AuzxDSq1Gul1rBqzTYQWZjD1kd6adW65pfLR0o2KxfWtEdavF
1WqoUbb7THRY4QeyhiGKaht9a8cJi56qXbCa0gtw26RdS8wvnv8G5XjRsI9Mkm7FpOuElGly0R6a
PDkHGCpPXPUCLTa6Kj8m+JXyDP+VdVl0riQhNcvEC/htNobLrvndwS+vaWQ0nWQLeCUgEJg7eyYK
LWGVjPcxuwnlw+qf6FqQefvoRf13UtUnv65uvWA6IqpWOl9rc0Kbn0kYKIPV6oF4K33jNWlXjcZD
LhNBRIXmGE1DEya2O4VgDRU2nCB3hOBoC5mRC2D4onoxfbwIjTO+NiPCTpoXIBu5AS9HQW1VyE6g
fWWCB5kNKEbHmr0w3Qw5ooKS2AhOnfyl5epO9dQ1HbaL4K8LT38TCQ7v8JOnnbAs4zc91ug4lS5t
2Thfenlii3m9DGBrDQ9PPw+W1y5D7yiqzJL6wJYOClP7lcyU/onGkyLwXKCj79Ajt7r5XEyQ1q8G
bjMTJYkvXYSxOwpEJGlego9i/2rd+h70UEnjS8nJxpit19HZCEisBaMxguQV4n0b7lUk+Y0absSG
rgxsbhMMuSqGt0ISnUS0bIE7Ce4K/2JaCdopGkFHJ9sqteWYrUmAsOpqlwqgwBnOXoXOsBuXppS6
46zR9AGNI/13mOvYJD/6+Jyk4yphne4S8R6VNC/g6sjhHUiVQlwbXdCxnWWqOymoF34SveY0A/BP
9uHADD0tYEF5JgQSASlOXuRRfQ8GLQRMITs7DzYI7jehcS76JbgHoU7FQpZuXhsuGjGH4qOsCZvi
wsJ3yoByoRAXwkPDPs13p7KeXcUFjOcoZSoEPRIolXeUBZSj6VttnUuYT7EOaVt9pTJDyyWbDhpL
Md2MOo0ATcHd/orzo2w1p8Fk8gG3nYdUjKj+kVaHDKWY3G3qhrwWJM36uCqS6RrK8aeU7+NZ/46q
a1GvO2hLMQLxQr9nKL5M9BuuDq9DopqORczGhk8h2NbDQ5yEV7nRUSazPDZPYSTDyG6dGHxtws2o
Vt9l6nMhk3YlVGEme6M38BrQ8NI0AauU1ZgczGGEv/WIqN7h+xfKMqTBbg3D5xBO+1I8m6gsfZ9j
axIWGXYUVp64QX6zsPmuYHLGNI0MojK6yVzO91Y2a5hW01IlvZ2IuNi8cQ/68UA3bOBXPGpAL8ch
udLZaKjbgYwoNaIpj0jMkJ8iL99iom0DfbnI0ZiJRR5AU/P3tEgUnkha5N5d1M6JxhHFxMy/a3hw
GfEn1mQyG0/DQBMBc4oxbZbmPZ//FvRVEeRH0xOPMw5WBi+lYL3ULTwXQd7lBFDLTb8O+EhVXwEN
ojerYls0AzfoYPHE6dnI+XsuJcKxQSimPwUKDyGZCFUAKxWjiPSWlBMrzsAWzPzsqZlmaS2KsPJ3
5vkruXelZTGsYtm4RIn2Pn+WmaCJgw3235zjP+2pFZNYa8MSifJWTFP5YRck9JLHXOc1+3Zm9efU
KSIGXgVk8k/JqFwLrgjKrqFnbyAcc0thwPcIpZa1/pcjUf+w4OJISAgVTc3Ed0mUfhjfClrXBEXl
Q4nJ4RQ20SYVGie3Gvq92TUVEvo1YAv05ZNmcEUqwPY7tUbTgNsKxeUEbYBZTAZzmFrHYa1YxdHz
ccW01PCp8CATTervGPaPts0D/jVqrQLBiZm+a+qblPWo75NVO0kbjybQhOVE70O7gT9gNjoFSbRu
8vtfLr7+L9aDimgauF6RDkWixo9zzkKlVrsQq9VM1YnOQSgMqVEyoUBWVbMrxPRY5ONXiS2AomU7
TFlXFWR4bI28EXJdNdDsgZiVV6ZDqbgXPJTXo46DGnRNcVhPYwCTTtkWRvwWt1xMpcARU/goyAsZ
Ddk2mlMyCq9tm2+iztpFWb6yAvU5iUjDyrI3SU13nhn8YnO7nhIdYlV6VTp0Bc0gn8dYOWq6Zzfs
tItOupkdaN74iOPwqSlrx1OuA++UaW9kXcnUSyRMuNTwE07OrVei+iNpZSh2JvwLCxBHjj7ltkQz
LK+HBCCaWzFSpqQNxD+4yibofp1cFBl0ncRtqYcJfy+NcueVW6nE+Uxhj4CuIEn8c2eJ64EVU4iC
ra8MW9zQDyZpfB3qexTNxwavzi5iqsAHO92k2fswzalmsCshn8fjshrPZdDdsX1lsSX7uIeJ4R8E
0r5hJ6SW8qQ36INqGB/Ko0TIlmKQV4rlQpQhQFRv5quFp0KEwXiM0tQXuQVlfiw0VlSuq8poraZi
2QOntwk5PVVuT5bt+YlbmSfP10+aWBAvAVwjlVcVOYIZDEs55fQzWtjVUw61KE2hylb+qahn6wJs
uW805sXuq5LB49pOR3N0AIR70YaJxIxYPeM+LxkYS8KEUWyj61q4ArQHCF5SuxYItrgGkvOXsf1t
m/k/WgYdI7h/jO0fJq1GnUmJpQTyfrrGR1w5TvSL+pkM46BLZR4s8Wte4eaRKKew++XXJ9Y4Ejfo
zRIKck9wOUX8mzyFNMsehDxZn/hoFPSZ6bSap9adpEts1wgUE8ifC8LFh+6IpIibC8dxggCWX1rM
Nzt1E2PR1x5jPEyxdNHc4Kqw45lW00jzcmvAmOcbSSNBw3QKnC0YuOeOEqFSn/roWY5ca9hL0a23
nps5gLFCC0iF02mHvsOjD8yygyoU3Sr6UAPikLU3bEXDblFUai5EzkB7r2AldDclxXfHNVeTcdMR
a0X03J698NgRz04OwHDpoZRDWKrhb2OKsaZ6bQ2XFs9kvYixkxrrej8qe+05dxA9kT2ost1mWK7x
REXSW0qfNR6wn1FL3OhyTq5G1pflF81f48g5mmfZPHs9N7sO1WcaywO9/il6Nrp1at1CGcL5MYgR
nx5SMCpMF3f8a0J+adonH6/X/lnokIo5fn3FYLTqD00EI2VawWOwBsKKbIRbRf6BFw4MfyeJuStn
qL5ScRciu8ZGT/kIWDdilkR+C0/gGhtUBjo8UuktLO3Av3rKWjiNOS61h0C9Srip5ehL4XI4xhtC
ozb6i/G4rP2hAGKAztOuYZBGI//h+KwpEEf8opf2KVlhzVI+By2kPmS6LmYZ6O8k3CD5SwAtA+6p
0AVD2Wy38dHEuAaBKPsZfacNO1LKUM6IH72yDeFLEaMH3xZGHK5iUuD2gPf75LcIJskP0xVDOOaZ
T3HZccXMjuoDAZxxfhVAp2/eVsM+LiQkyTaoYyS32UCtMIn9Istvk/0WJbrGbjktRtmFdjjcmPRJ
szklv/1wyQTLa+NHCROnWwjBhwyawG4A/4Mv4GreYc4HmGQOvu66ejYcudxRSEFTobGHu0CPk1Xl
+rIDNdhFIGF8+uc03inqOo93kNsRcob+dkKHXL4EL/oKCQBi3CFfY+cTPMFeV6OF5C3ltyFjyICU
QLpdwsdJIVnJruBq5VL2XSGAo7IaPrAvIAVyn4C7s2/i6mIiV56Er0wmsBDj0EV0ZLPJnhIFA9k8
KOPv1RfqRIAy/5W8rQ4rqIX2jH6tQEFDgX335Dtvq7UNBXn8Nv8U884bqgpme2VYggw8S+LaQqR0
MrGqwwRMc3CItZZT46jaXgAPmRztmRAqTDHQ//9OW8weFsNHdMTvCU6MvlCqhUoneRUri+EoSE/p
G0KhHkj2mk6OtKXss8aF9dURudc/Sd4etpQPhW5FA4H+GoGxbKshlm+iY8L7ELjt4ecXTOG291nR
QqZeZb/FQ/8Budj0uH/3sl6NCq1y+NkU+6iKe9jmkL21Zb0DiPnvaduaZW8/Z22i2ClIUJ/JhjQ/
NP9QoPlp6eUiyrR9sQ+PirRA7VQgCyyfB7YsGaQEfQfTumpBomiGzF8RWYkfyJnYkJVfZb4y7/xU
lFyjWvUgOgn2KNjirqDPJhw+qx42pvcAhD04QU5LYoB6phY4YJjuobvGkJdaXRGXpugUNkLKCqjE
CVL7Zaocv1oZ2Pjki+pLoYFkumX/YuHJl7qzjDq1e4fhVnxFMAmtZc4OEQVECu1iE74ZW807gqcb
xkoTbM9cM7hM4DV1qT0r6hmbDpr7uS37JwQj1gY/mv++ssafMSSqosqiYZqmrJLrMBt3/uPKjniT
AJFbEvEn0nWQVnmKycCaXTniVwTjiFoLaIapLYNv5ztxiwyVl/EdknFfuzUOWCCWxv2wwokKx0jQ
BbP8vloQY1U3RGj9FKNOwW+ZpcU1TKfZ6Te4UGG0Q2YcdmvSkX1lCbiEO0Wk3IJhVcO6fS/3PAbt
PhKXMcVBCUPLlnTmnIvYYL23bK9bxB7FdsgdRh14KHn22C3A7OgX6ady+++rJM8V78/xpyqSaOmG
SgyH8eMqTYpee2ZeS3vTmAdX/WV+iVv1GZvs/oIvHYJqbwMnCoNkipgNgi8eyhbrwnXuYz7c7sTL
Xw7o3x6Ifx7Qjw0SGvzRiC3CPFU3OBHxx/xN80nVHeGFyRhFvxtv2j3TzEe9kYNVAoGvXXgY/NwA
VI2/JLpps6v1j8ujiqaoWmySgMHEeUPxj0EkwQYuFR8OVowzSw8PdRFAxEQBnj0ynjrcjb4mBMRg
ncjVHIZScNJAj0eAMtv7Ai836R0Pi3HYmptQWOf0RhUyh89RvVQ1bJPsFk/gbK1iy45ifhWK25k1
hryQpCAHT8ICl4s9NrIdFLXk0iivs9O45ZjpocWQPjsguEB0QteXvF/tLyu29G8nT3YUYgHTEE39
Z3x5K9SDWueGxOaeygqv5QfvXhi4OeJg1hr+scIJqD9E0x0jKUoNCY2FRLpROWdoxpjd+H/LypDU
uYr9cUN0WeSGkItpkmz1YwdXF6GCiVRFqh1c6Z6da4kRlP4I2rNZfBnNdg59JdXVUw90mOwWFFpW
sbiHutg8lxrECJ/KSHZnrKOptwqdKUAeTCQRgCE+4NBH5gFP49i/jPA5rCFe8NZMuAfZXZA65JLi
Z8Lup5Hqaz4U0N++ELghYiYyNceuPlm0ZrWo9Hcdc7DmOaUCseZoH+0eonfDbAMvy9xWEGL7wzkz
3jtm3Xadped0cIkDKzxg2eneCW8lOxgt39YT8hgOHw8FG7O5SDi1wXOjqtjDYYZlYm/53Bojyr+v
Buch495E5zp8FiDMGs8KXRrCMhqvAP69c2eCHpeIym36GDMJampyAKjBJOOkCQ8C5OD9RQD6sFcR
UXTBDcvMIAFH/TDadeEjEwwKG8rWMkrpFwXIyeWz1Lk6K4zW0yE5dcHBGt4Hep3ScPewuunPZkQV
FGIxTaLFQK/lIBHwKNJqSz8Ug9qMqp9autXhzALVi9LdI89VQgMoaodc9mxRRtB0/MsU8+ecx9hh
UdVMWGksuj+mGNVM0k7s82HPhCeS2kEpRiOStpETbk3DninbLxh81Xtjm6/EZpGgamLnD5vCZcLb
Tdlf9m7Kn3OerlmqiAIdJ0IetB+DOpRSPWqUsacIyM1VzHLs7/QHTt2IeOklfCS01V2Upn66xMhn
Y6zDbbFGNTLZ0jZtITLgB28zKzMn/u7c5MEuw8Ni1/hLsSLPF+Z/Hz6OUxcNA7PxfwGvhnrAwqI1
O0whFlq1mRJH/Uoqu9HdNnIx+N9WsCuzpYKHDKSRrVActce4xqu+XYOOo0z57xspfU+/Pw5Ix0Ce
i4ZLgMTE8L/Tc2M0lVzhLLDXCPstnuenWmaATayj4vieRZrrs23Iw4PZY5423Zvwo68IxuC7MtuO
Gj2hFBdAqkW258wFFcvJILxP3aGo7iq8fNDdjBVeR5FHKTpPLnitWi2OpiqZQTyscvOOv8cb6D3P
UumoGfthdQB4DF2ox5TRAHkSV8N8CACkLG7LuAauwOyo8ZbzAxoCvHZ3S0VRR7KjfgomVpZ0NRgP
0kzkDmtL+aH6z15AlqX11PXvUA+fKotMptrp/R2TL09eT0R1QBdRnDaRaRw1JuwaWmUi2DGHPBLW
IGlnEQlmCJaSI8cESzEgswrqIbTowvKmMuWEn7KMaM+QijkZiRX4amiPiGg7FSaOtOYpVSmofUKv
NWAC8Gvmhgrt7F9u659zvP4/d/VHTSIR66jGPsMspRYxo3X/JWIeTswnTdBPb014u6Q56a8sx9Tu
L0PK+HPN0/VvhFaV+YtOxv+OKKv3+8xLVTRXBCeQ4662H0xA44Rmd1769fK5630q4i9WjxyvdSQp
kXVnaIX1vWY5tFBRY7zD1KUNXxPeP1YFW5plZ4tGMwEU7LzMZWUh9QjuKi57C7A6Ivn4ClqnTd3K
r798hAAaHWiMEG0TRU9PKIEPfzaQmL/prJTWvs8QLydIV5+nkcQczHO2RKatlOxLma2MpQcs1vnO
zUnYPZ/SoTQhMslkmi29X3WJ9Ay5WXA2x/1Y7cKVBQ0lCqlb1GRNNrSMXaY0nDuWlv++ud9Fw89H
lmJTkwxNZhLWfuQ+NUITgByq7X6QgZkOKZi+NeECBSZxT1iCZSb/JJ2gN30ICcGeNLfC4zxs1Z5p
ujk0lMxy6c4rs+WtiaiY5Ou8vte0RNl7cKFFRouuFau/HLj4L0PDEDUSAHSTfYP5XZr8oxY0Svo5
VTK0ezxajF+ybRKwzv7Gcju2ZgSzTo6cgFZkWEMtdNof0OEw2ZqtdJaK8oKD82vTb6VrtBGevK2x
huzcXwp6o2wikPKx68LuHQyHNwArhGvmncGE+AZNZUPA1SF6MrfIrpp4b34FJxpCvj5XomzycNyz
ajvZ9Gc+M4yW6jv6xjls6BiuK/xNHdZrJsUQIIg9H90t0lD14Ub2blDZoYar2WLCAbdzOYS+t0mo
Muwu3dDskiPSkgJsoscng8GmrAiaf1LoJr9DAlMkN91jNMv2cN6o3tjgoYZDz0Bhvg6fQhBFnpkF
pkEYEz7olqrL4KheaUyin09oqtn1W7ObuHX7/KSP5KttSL6Vr9MFf1IVLvw6ZG8KSxVOyFtokeEC
Wc7Id7R6j76PAxLQQCC6eYMQ2zG2bFAgR0E5ov5ADhFCoFrQFySKN121DkmKJnktKM8WwRoEewYu
xJW6rt6LmFYoltILaHRevqbpnltO3jnmJzz8B8ifsbn6WCSR5AJTQnobOgK6FvLltzeuoDuyJcCq
Wols4AJx97cNyL+VBqZKSSARDqcAEvyoVZQStYyZ1Q2hzAwzEz5EtogPGj1LmTQdNgsD6MQay11Y
YSrsObTe+IUaX8Gl3asYzaf4fRA5YXt3NrfgsbAsVVdwTPmJtup/PyF/9raYOlXTYsdgAfLp5o/V
WE2TgS5kihSlWab9qtpnb8DLjPNml3IvVNZkJzy1V3FX/yVERP0TW+Sj+WRZM01NVZUfMErYSaOP
n2azp1DDYWCP6nZWB1TrFLUoANYOxZn48E6M5mYZHoLn8BBdNeooylThXh5okq5pWYF8E8QDy4lF
M1kqdk9vGUfaRfuU0uwAiT3g/NDxg4x/s8FTD4TxL6uf/EegyHwV/3EqP7acgjQQCOkj3iZzb2pd
TzzgHinmkAQ2icI6HZY4j7H5XqnBUceQCp/K4jEv0AFVCitLj5Y5op+DiOi/7++fHUOOTANMkXEb
lbBN+jF1D1Mvt8Hk1XusOyHAArvm40b+ICaSTBJol8fsN9sdmszCS47v5xIJBliiGz15v9ktYIVx
15F2vZAvo6iO5dnhKU6fJiQi8cn8hEeQYVr3xGJJeFJZrJTY1v9awf7ZAJxPgeQhkDZSP3+uPrKp
gMRNMtB+tE5pTS3idbfn2DUnc4i3pMo56L0rXgErQ/C1V3WFsxY2vsQi/vKOlBul5ta78fLfV/bf
CmtTg6BIjgyroqH86N3kca7kQy3We+8+XgZITnvZjgnYrGga3OKDcFdXOHoc5Wu95zHqn+Q1sYy7
/z6If51q/nkQP26vrlZaaMocROfoJJHt4SK4/gUMDNdUHBLOuHPC+SUBwNoy5QtuWSxA4F0gw2CN
CNtRiEGzoyNNNwc5ESHqcDZf/vsY/1yCDV2UAfOIjZJM42e9P7Yx0BAWkfupxQphWKfUsJTJAjts
pYAMPT3+6hL2L3F182diMcPar8G9/nFZLG/w1dyYiI8rA6SWOXzInA7T9JJJ9w62dIN8vYdjVWc2
W2rsWmW5vlKMx3Gy8gdsvrXUlULhL3frz8nWYAdLDpuhKYbM3z+mCSVmS1O2EwOCIrVayLQuMJcs
Dz5V+v8j7cyaE+Wjrf+JrGIS8ZZREZw1iTeWGRRURBAV/fTnt+163+r2yUkuTtmxnYH/uIe11oY2
dHQO4JDRKCdjDaH7FyvO+E9HyNENgzCMxojFKfzXTDaKo9I6ZpdTtJlfR9ebs1ll49uqnuaK00LF
t+3oH6f18bX1cRle3o030EGbRbFovcAeK9+3yLxiKywaC/Pj9lq+A/a8vqoz5R1Ru5f2/P5FJG8D
mMOyUXK5f+mr5Wv6Vi4wSX8eTY+6lf/YolwFMSSL+tyqZlGe/N+ryOs71vg1O0XWAi3UOmWywUT+
Qh4A7OwQCPZbPWovSPSuztPr5LiA21i8n97P74SIW9OfT+axRf17MgQYm7rCEJNkwPPS1N60KqNh
HouoB6XBLuZVBKnPLv28w4yjWo4wZKC1eIkvtywgHuSAp3ZVb2mzhjqUiHJqD4SPTXW54c8n99/u
5txY/bmzLMPUngbbxdwukVTfFpEGOGB5nW1bMdUHgNyEFq6j3iTn8ttu03xc8H8apKXjjplsNvpz
qK/VNhr75n1TRG5mkztyMXFT++yZwb5bkXVgmbr4Z6fpErUiwGB5Db8dGX2z3xyaY6M/Qu7BvwXX
cB8pwTlsd4peEhe9vNPuJN1N/9BFUbCrBcBORgq/yIob7rt3v4raqHl26m7aa/eALlWDrNPyq27R
V6O6e++eRqdRPjoOzrHes77g01+GzV4aEgge3WbKDBbgZYC0Wm83Sgb57DQ7DPTeOUCmJqCwVi8d
nWeAa0bNDjiz/nGYj8thNTyNIb4PbrPzLBvtRtj53bJz6eWx3jFIQWGo1C8oTveNoTJsjo1hq28O
2/3drHpvjY+9TawNUXKMraE1rHuXDt683ezDRONR00MmNd4AxXvZLLaTXdzuL4dFfBxcY+QQmp3j
mwDHjjauBvuNd+9wrjFIwau9n5y/0CzGReCe+Big2wKpBrT5LNScIbHY4MHxUvHKASu2/9zzIuLA
CbFB+049EnxVjBIKSfAiJhU1HmFcobonX+V7/FgKqeNgozuUEmLFKiBbzuPaVlleK3S1bWgsIL15
t36xhuZwN0sm20nG/Z0LKmb3l0afi6J4rjaFsNwBY+uCnIsgCzvkTMJjXMWF3w6Bn/cvc+O1nJsf
RYIMAVl53EpoUPby476u19h5vFKvtyv4PfPbq/axnaeRMrAm1mA5aIaGb/q4DV099JC0p3yeHLN2
Ij002es2k9bwSmCQEiWDRnfjpz6k6jiZtYfZABmdgdW7x+bLZbabUKVWgN3j7azoUYs+SuJrB+02
jS+nA6NTDLKJ9o68zm6yG6C3NNsMWsPNJJ1Us3pWDFB+pDzWSHk5zG4v28V+VPGi1auDZS93M1eN
z8PmPHsrPndvoMynp6k6R2Vwnr6ln8uPDcX+hB21t6tVc00pkrQCHIQGgM09Fd+SlTpK5vpoPz9A
XY5VFr4ElXCkxck+rCE/v6qJYw3ao9bIGjRHSxobch4QiPjQu4QGTXV93a52QyOq493EGpvMRDbB
wX4E5XnPyTaGjUjttjv6wIqTSIuNPhiDvGfG5etmvpunq/M6m8t2Qmp5WFJ0ctj+bL6d0Tqxz+/X
99u7AnVgZx+/tovbu/a+XZRft/dkcZxpL/UXjPgLjQHYqXOUhaK7jPcRUJNGJ6Oh2xx4Gy1jY7Tp
twfb6XLUatvLuD3J59SNWdcfUBlm+lQbq0P0Ve9v7c/2Z/6+BImP7iD/cP7gaZAHThmP1OxhPhzk
MTsS/3iLjWG7c4GIJKMbvbOn69vDQ5x42v2XPcuQPek/q6KYqUYTVR7K0vy7Z4EHM82ylRZRGREs
oM7cplN1KV2Jp3/1VBAjNmUIu8euFSJR2aVEawd2GGRHlgXFN3DV+7shkoGHcdXPh2X/ptmI2Lkj
7Tf75JvNlT3jrxN9iqRltabu9T17BvvZ2bt6VqCtVd8I7z72dhlZIUEQTt8M62g73A5343R8gCQd
1ZGsjHqUj7OxissbKOEhuoVIOPQbg8YgGZZkyov5ab6fHh4LaDMqh4fhfoityieyftldhuXw3C/C
a8ySSz35s98MLPuN3RI0uHPVnXJ9+2BcA8zmH/LNGquA+Zp+EjJorxvrJXUjVvoeD8dW11QumWsM
7cPcHJgM82pOIq5PWn605VbFRs/sXQKjA4QoAL7auXU21J1MIEZkbuovvfnul0iU+r2p8FfTPrkL
ekPL9aZB0ypB0r2FQFKOkXKzt1OyKq/76Xm+G+/Ge5okHbde0RzdjIu5bHdKUPrKQu2e2A5lgtyC
rNeeVqCsXSVEVSPYU0UUdEvllVFzAjfdocyHu4XzfQp0nOVdCDMvaHa2GCC74Ivl2qXmra/4FU18
9WuvEbRCPaSuPAljtOa7rUDeQdkh2MRWZEVa9+S3QKZkb0g6u0gk200qd1LGBZcavErYCppB6TU9
lNW6LQ/qRXjqWv6J39l1VRaZS3gPt/1knIy343x6uTvZEDCQV/iaTYWcsN3Ne7fgZ9Pn4VM8T7gm
6OUmFWtNRW0+NfaOohW3U01jl+2weRztKFpUnNpEHyGepCATN0dPaQF4IaVnpmW8PZyg30pGjmz5
rHmd5kSNoIpqV1Ap19HPJ2c0v1sOCA2JbdYiXv1sNVZbBH6PO/0YIQI5rt1kiKHRr93lCOkQ6KFm
6MobgLpedSpGqv5SEl21qzgUNnHgJ7moYnYblDaoIyJ/Ue1e3Pbg6t19K1D9q7cZI4DuoJ3NxL24
2y6FGPiu4hAXYZ1p2Jqz6UChdbJVnTPLqYTlCP1cfbVGlOLrI47FM+aXcxhqHJKUrbcckS61r/zl
9hyUpt07273X19de6fJo75x5idQnNzDxfK5y0Xx1NA5PORT7RCQT5kEHKe/+4n0B3fwUgPiCyr1z
kFd4aTn3/ib42NsvFnXzMBPtgx18jYdfQtQmPd2RKPLX1j0OkJrr4bkR+kHvBo2b5HX7kThH36Ae
5/tiGcQtTpCYmceeYS9AfgZ3n3IQnFftv7ruZy9u0AivUEqxTV9jrnQB/rTzDgM/7vEMueeG/cri
94r2icdrr/AteB3J3aHq7jqEh8Wih9S/dQsHpK5tQQvPnTQsnMI5OXk4iJv2q1z0O/+wWRyQ11wk
i2SPSr/8v+OiIfhyY1Oyb+6q6bz1Qfn5hQ/SzVa9dghO11YdFj/srK7F50z7JTh2Mqfttfm2GX2c
madHvr60UcV1kTV3l/aKf4oPeRtyF3PTuXs4mf4WzwJHjkhOkz8EKNzL6DK+Dqg3454mVYCGrWN2
UDnr7ztAvx5Hlt++sdug/bVS56Z/7so7Sefc1ectnlN1YGj5qkcNLL5JqZSOnMmhrzovL93p8OJZ
nP5uSu1qvxk2gnyqsFhsPVhIASWRnPXNdgp/BSeNYAQnSp234c29RSqnTDy6vUZnkRWn9tArG9Ve
Mt581nPVaQSlPZtc7c785/mIA/7N9tzGoTTMlk6R+2fH+Hi+ZPdGCwIykHJ3/prOZfgiZOXsGfAX
JiNBfOfsyRxq2FOILIODC0DPgarLVDw5VJrx6H0bJcWHcMTSXaJDIeOhcBJXqo1SKF1GB89Q3BlS
/MYxhgAgaWXT3kXQI1xiDi769i7cCro7jclSuaC4fLQraQfxEVXv4Em/qg5yz07mUvvCP9tIPnFq
KMVzck37Eyrg+vNsc3Mo68MnUm4NNwmpI0P+007944zsBFd2/iW88F/YTUtV2+1muwmgpK3rypNj
riTX9rW5sfJIYTmRerJQc5hs8qf7TLrNeNFmAZB3ZfI3EG7EeecRs97kxmz/IHdiz1YyNVZHG9I7
Q3xWe5SpsUsnda3+xkfgjxG9utngM34x09rfeMxgz1QuQAFloD+Pg4sGA+Z2M/LInB1dnEwHX5Xl
dz9F094DoIs5RFM7uq3bAClcIkdULd6zJsvNcEBIMyygDfBZIGVeEaidcoAaDW5/6pCUfbPIxZju
jrQ7AK0YCVZevThXH+QksLwT3snLBeiIvZlSudlHsRBjxvANphqRjj642ABCqAMV1KE2jLOB/7mE
EGp5qBXEpVv6R949zEhL8e5v/fvfLCu4C3rYNCQOayCG9K8Rm1M+Ly0Vqvg1SetgrR9TWwubH2VE
feq+EZY44yRRuSdRD5wm62961wA9614R7wfZKA3BhXeMbtkjTrNkpkE+jRUq3ne3L+RfMTjumBEX
r/bu3qkLfApaKpYZ9T1YoyrH8FFJ6CaZve2V4b6DLGjYCK/dOoCjG0gbgExhLnaEc2t5W6fz8yJh
/SfCL1ffVJot3WCFsMyn0V2a1GbSrltIZbbJZnhx9Y+0H5/oatUlScL/Ovs06oBs4AD4mQQnACoN
dtKzZ/AFmaG1K+9S+cHZxZZruoRbPZDt4SXcdO8Bmlrcbpi9UGseFhM1F/Bi7zSIDAELfzYfgmjk
tpUZ8Nl0yUEP0OWmu9FmZA/++aIffsmTGaUrWCgtSW4YSAL+2+V6khzNjd7Io+weg9O6ElTPb7tp
SsYWLaSvVkIekEjAJc28i+qjn/6b1fxNq8OPIMwOCp0/U/v3BNRDlrWMA2tKyxiflQUwiXp6p5ym
DoxVGW7w8dqbjf2rifYNZK2l/nPgJ4+tiSiCQfVNuvtOxEQH0NXcU/9AL94OdQsB39mllXVzBBXM
6tzTuhud4Kip7eLj6U1NPQQoEA3Jkm65zLoJoZUrVPSGJCwBn7TSblUfQp0yQuxGrjY8vLRJ4O+O
0GkAnlmKs7E6B7Bw5SglEYNKhIhLn09v5zKGO7PMRhv17mmYrqrOuDJHBxKvRpPCjcKj/ShL9Yra
3d4l5zbYbqidXl3dPL8hvnJyVcn/lhiSStVR0fy2FNKK1Mwwt/dIVcsAUQQksqCOX2H6DFsVPMkj
bOLbYFvfAeV91QS3NmCdiNi3Twu9joGFVQhRmntKiH0lVRWRB2Kw7PSDaxqBQgyZztGv+mCfQlUo
dMokW06Bxa0E2gbpLh3i5GF+A89eKrGpZfCcN8MNaG+wEQmCEncKjhzPi9pMfPXKzif4/bSr5VYP
wgI48EukK2fES06T0kj80w0SbPphQNhqKE1kLu/28t78yK+IMkBgLCEMNicFpME7PJtmq+3KF05h
ZlaDPVKzKQQXhO37rWbZr2pgWjnko+WNPq47kq4wtGFDU35ZWTQZw/+ZZH+N8SefW78XhrbNlnl0
QWYHTMG5RHGMSqRQFM45ZcKg4xzKzDttoGIh/1AidgzafVxZ62ZznGrTOjFcFY5BBgBQpXL3Rit+
SSL+J1HLZFA1UtmK0lRNUhf/zsJWoh52J4VSXCeEBE9xcY1BKN43IxkNP684sqA8t4Wq6xrlXQRd
/4z/hhV3THDQclQkQj2hBgaq39s7cfKi8Yu5on+3tPx9qKeLMjn520HVoSC1oEue3q6SJyOaCei+
SaBtccm7NUH7DiSHM2DlylWOCypL1Je5dZjW86Ux0FHv28Y6xc3uVymCYS/RPr+COoIGAGWtgCHT
uMQ/N9CD4fmfFmqpbESYW83/ZBzujUt10AolpxhMeLi9tG6oPd+or+HQJZoCdrRFdq0xvOZo0trX
7HV3+3VX+LblsJcJZimaRl2uf4dDe69byqlZ59FNgTOcOMvyC0YZx9epKt64zpbYm3VcF7OfL137
bhhqshtAEWAQmnJef2F5DudmUVgNeN1SK0krSvCn40yBO37o6/XrDtZ4a6heID2UdgW6e7/stRQh
eyIVVCyBykBc0Kgaj5Bk3QKzxPq7b2B+70cpgi/3BWzJ9m++vvqNq6//fc5Po+y2VfLNJb0hilmt
0BC4nIeAFVR9wVq9qTxgLEv1l2b6xoj954hPO1eCyo913DBAjJJg/iFUtZmZern+lZ7i/WmRGb+N
yN8u8Wn9guRqFNszB2wB+EoaAl10RDWc0DOFEU/Nr+sxXJbmLyvFt4MBIDAl39otoqpPDdvaKJuS
QtoMhgqefrip48YRWtYQqPQvw04a7HnGYfq1NJK2yE8+grt/DbvK3BnZCVHsyNq2Ud0yqZu9lmHf
OCyOe7avJopXl0zEMD1g3nvKeLIpqqcZMGip3ZUVYar1t5rm5OW2U+ZOBQ+++O0kJaD135METqvq
BkiPZ87DudmiRgol4qCoexp4mjzBZDgAeb9S52G2BFQqpE+hFu+RfI1TveGZ59FVNx2wrFgazNnW
jmiNjnBLudBRZbtVgAjqj2M1+Lk9v1viNY30c0tX2xiXTzZl07gi5brDjWi1ZwAoGSmlGtNWPx9F
tWQAPLcI7BiJr6ksSA9a+V/dtq2UmsrKJ+olnVwyZiQG3+7dw9u134yA1plOMQZG7mgEjqopHM5p
MS6nRMcIuS2Dm7cMSrw+nVh306ekGLctDqnb9NsYduh06m451Im1nsbQTSOdHKt960vQ3lph+TjL
+ZVawmgdvXKgEBEM94T/f3B3oQhLQi8hRMss4XaxP4ZKFzoyfr3qEM+JJCQCD2xc4wopfps4SAuz
u1vN86m8RIREPALNP/YtEvJrPKWyf+lbSHQ51K54S3qKeyeoBL6NMEHVJ1dAwFZxG6EWQUl4o+gy
guK8WPiADDqVQ91up5pBD+TP6BgdokEdo1fFpaPYuJzgp3g/pqzY6Mh94okqEYA8D3oA/+8Gx1h5
kc8kdjZA08fdetSF+y3t/7/0pylJdpgtsFKfxk3WAJ6q1MUhynC7CXgSqJNYnkQukf9zTGKXFMYm
DAr/C6c9GUqwlN4qbGXdGsCutg9dK5DoIJG/eevxIyDLvcO0WEmQ9TxH7Ir4qSWYPeJ9DAYCPwFf
WRGSDSTTvO/i7pKB4HcOXdI4r/DbRxcOI1FHyu2S8Ef9U6I8CCo4qXMPAEI6rfji1M4uOhHfIUMX
12xPXmMEMRoRYBx/yHT0pYbDT/kZ7w4eQCJfF095JQ5PXOjsQtAjUl96cpPnFxKa0IP5PSQbCZNY
/EkExbAlsEh59sefPEbghDG1JMxGxOjt2r116z6yeQwR1VMiSnrS+4ThHfpykJJSAoiJhNU2po4R
HuXPU/Jbi4vggQGIWCMor8jO9deMTNt1Wz/WzHzt0LeIllEw2UPXXRdAV04pKKS/vCXldcEhvqCQ
kuwcIvb79+biNmzgYkTnafl1fge8d9Y7DDC4dfWVFPUvPqepfbeWgi4xxfWFdGLK+3+dp35t7BoV
sizRkTAgOvh+RVEcO5lWJJ+9lIC9jAtJz9S+NZL3qZKEt38iygeCjwA9i0p0nyIBR0jo/YEB2RMt
zkaky9mJZwIHyYOcoOGeLM0ehd9y0nrZu0S5U+/gU3zca79cZwXgBPzqCduoh6YR6wXVdGzkgFk7
9i5ricfrI3D1xCDvwC2MABuV4FNOKgHaIqHz/WMcIBb7sSRisLTfaocgG/qo/ALl3kgSbQc5YL+7
vfWnyoy0cWh4bRQHLgPDK98w6Nyjn3VYLtPeroOQz+EtJTdZT7dvp3EKHAIqtgaZuuo2Xqvucn0H
Vfa26Ww/oVrfKX/D5IyJ+d08ODESKX2HtMVFSOhcFkmCI97gnRcTl3SXl3LdzB1i6ynn13CWbgNI
xCbMAh4R+NaGFv8n/oekRRnaAThFIXGOJdi6Z4ElcsYjyMPOB5kBidAHKBAj0Pvx8SHHzB3ib46G
1vFyCCfRkejbjimUMj0JNBOlR/idJbnsjFN7gYTsS9qlagKvLd2Pyh5+IIL9iKSXhCXR6nSIStKu
qkRtCdrVIHsIWM4N+wNpLnffv7qk6h/wHvnCy4tEM9GO4kOmze+BUewrhP5k7qKGC5ucc6ca3eNH
8ZsdlOWcSX8zJBQKkNnHv+DLKaFyjTcR6HOsPpOBcFdmb9wNa7FERutgw2IPn/xTIkcyy2UDoIqb
nbrH+BAgCNfbMM/Z4O11a7j0CBuBAelS1sqlQjf/o8vObwNPJxO6GySjdICQ3LusDVun9bkNCDzy
3oaxPGl0eeCTS9/45NfZCCAlyKG2nOgqGr/0VU92kWMQvkmGQ+MK5FrOXc0G+M9VHJ3Z29ueMFjU
h6xlrz9x2om6opjnwBHlptstN4lFXY9L9DeDDYsUxYJIWjCcX3ZkR6RLZAtDtlJiopymbFLyCTmT
laRP+G3UI+KtfQnY7ji3Jf2y6159y56FfcLLzudngbYhn4fO6SeLcsa9Bz6Q08/8inSKpDlkIeWo
b+NgSHyaRzIe5HqgmrllvHMzn12UjVfjEPL/n3Hyp+NXlWO9JPbk6OzIxFDfIljSLzwb7NgxEfvk
d7Y8h39MmFd77L/A9KMN8W65NAijzv0TlEe09Gh09/pyiBtDCnTz+m8rtfogrz0bT38vgU+b7e1y
apUNnKgI6iibYdq/OUqwsz9RNyPOCHuNPVeyYhL4fqdOqH2JyLf5mxa5PlmjUAX0qArh/kl23QNt
kmLpID06IA3tfqTdtHtYy9bFpAllmzLZCi1b872i2w6o5MBLaTcK9nZw70uSUPJeENGZiRtv6Y4x
VSgnYq+vJAE+wz6JstXkzGA5Au7oNXwSlW4SEULzFBQXl86VeL3ZJ0rcl8zHOrFnYv5QKYvXi1/i
OXBavzNxBeehaKYAr59Nz1LbNZpV0jxEc8mkkgdkoX7kQWi2UNKoy1isBUpnsPRBNQ/EFOQRGXpZ
9v4s8A2SlkAqXeSXmQ03bIyzPZLpIaA6SU3og53dWVHKmoRE4QnYjp9mDMkgTfgwaqtoftlpn4F9
pW0oud3R7c9sQl1AOlEG1J6btAlilAhMEkJ2juhTChjHCNoTg2zH3b+Tgl4GbXKmcqM2keQWsHcI
tvP3/sgHv4JR4ikbiP0qiWCkBbjex3LPSqoQLd+sbk7h/cmcyKnI6f65qjKi/Dp8DQTLbAVtRQlj
Q5yXhusjB3yh3h3HP2CN3wihU7MF6/uOQLpJxoVSVWzGYvDV7n5osga7ZngcGuyY+QjlV2TXr2Ps
fXZKqngPwPGxb6LN3X2XnJRsSUKuUd1rX1J58ktWgEUIpFASx/tu7ctNWoMKWJ4+oNEn4DFcyQ4d
XS3WYtRG+f9IRka0PSnJEtGaKIE+JqnfZoLeSGHIagI8zJepjpooC7QYedT2YZVCOwwjTWaCpPpk
4SDsNWJ8k+zboTN6mB3jjSuDW7qZjn+V0VO5ewCRYooonD9CnPgq+zcdX0UARvKq4tVTMRvYaaBH
sDEm7Klw71188gAnkE4hNz5IplT0w+VpvxIKpYpkKA+XvCS/ogOiRKOJrZn9lcZFA4b7Br1rBARR
pc3mUH/pfFgM9Jhkvoqx8diNcXz6jAGqVAEG5PtEW8SaGJ3oHNTwOeu0I2eZ91X/MG1/CHrh7JFY
iqjbR1oTkSnAtDUZuJNXuheMLJ65iseoIOWCmgiAI5M9Xzp075OWd5X1le/f+QaJUGTxWBevkh0l
/y9GunwU8dBA5RJkSBKsYElDCJeRi9LzY0ADOMBiUO1bjMK5e+mJBSFtJuaKNDKljQIrJj3MhYoT
CLRmIeiDmxQigI/cOfjaTGwm1EYBj7Z9saEOfhGQC5T2eZwQ+YMNT5o+HE2xdTACM1xR1KC5/Ume
0qRcquYdqQGQhndYQ9sJqjK9UwwA9IF2INMU3X2kPtzipaWT+CKs3tF6qByKi8YGbbGRpG4xgNZD
+myHI/cp055s0erMRN8781dZqyVH/Y6BN5GlXRaKvAfSmxkps/PCEiJuFZBwBguznwYQtIm8t1uh
5P5wvazRXPYo+FX8YcP22ujwLKy15mxxwmqfzzKjr84+EgP1z2/KGpB3SuaR5FP3HFuOTvV6NhdU
B5n/gEkwRvTumWuTeUR9rsfRWM2IcHIs6YEjiWVp1m33xOIC9mSq9bNe3mtHFUkQVqr7m6xuVv9P
2th6LyZap5rtSIpnk2OQeLeOvC/NInn+gjFF2TH+AHv05AAUpWPkbl1EXrAwr7HcC4JG4fAybFj/
UIwGpLJlzzMagrn9AKdBel95a3uW2xw3vIZnDRvepSPGK6oqogWe+NabWLx/MAK3WCx8mSKIx/f+
mLM8wpA1xFgFM5DNYLjNcoYRkg4B+GavAoNwHKB2z9gRXwDfA0cCvHC447kSS7RBJppB/VRbj1Bh
78pLzZ4c5GEcE5Bo9aT7+SK7ENCEbtV7TIBRzkGr9wd0IYD2XPeoKuoJbKV6WLmWvRlCFQPvIf+D
P5liZ7owK3m8EQkhsrUAOngsOBbweuKHuF8IjfEDEvLYxels2RVPYD/A3GcYNhg4eOpslmJSSAtL
H1BgTnX1yGCxv4K3po0+oGYPTOcyuUzk+vAYRuXgFEgL/Jml9y6wKIao+EDgwh998y6r02PHwtdw
pPWQ6exfxzrtJDGb3PmCbMjZZSwG0rdyy8FK3V0SQywEdzumnB4+lqCi5LZ/IKNg89r4NzJlcXBw
ogQWhDMTT8fQR9lmElr3bnPhH1I4AoYrqdt9/48dKeYeytvcADxhq7I3YPmXGIJAd5wXgIzUQLZn
/Zc3AfkIpEfMxCWfsLCVzi6hPgIAEgIQM1TgMbWnOnpI/hyHBHgwkDwCAjwDF4ShBHCmjxrWw94C
FOu0V6kjkJPb4ORjnDmlF0UekKHSXlGYHJAeEQlXMD0Uzg4pUT3Y9iUecXbJOJCmT4hPgenDySE6
QV//iVddXZi1D7zKhQPL9yjqw6fLucK35JvH+XKglzYk/ymFECMJY0iA5MLgkpAJqrO4RGdXAiDk
8h4HlOtL7PWoA0xKAmWourBjrk4PwFA2VOfylCLyXh2eXFKhMgORp2bhli0vewxAgUGJsYgtxW+F
b83gaIsvQAtbdn/2qbOozGWRoKX2wZqAmb1ez8gZ8kKHO3GtyoAaaqyqiXcJ+JaAnKjrJZAaZ82q
JJ0pqK3ZZAkAAxA+N/mBIy4ExmoXFudQTgPYhrOW3pf+BwBqvwHvejnaK3EHxAGQ85xf/NFpID8B
DEzidZzP7fHsvqYaMX1/chtUQwNeieUgAKILvXn0KqzpAnfUksPza+tDzNqMAULQLsPVkNNx2Q1w
VnBXqIEOxGK/KAONoF8VGL07AzW4BPWi9ZW+UlbMb33tXtEHCfad7IO/g39Hf/DtAJdmZSKFD9Lz
2t138rfzp+ATWnPNXRI+W6m4niC51xo+H97BShaERnBkuFCZyZdepLwtXrL4x0CZsI9k3J8juvPR
vywmfjbNKIIr+DAJV+mM8Le3yPY8z+Guv+pLC4pnVqF0vvMlximOrxxJMDO1pIed3edlJXAyQZWI
Yyba54a/fK1W4OoboFo1EDbA9LpbFnFE6QRbf47yLoUgim7RBWZfdHM04u1miCQqD+/rvLsZtsG9
yrP/dztFCog1xa/XClG8Irp4rcD4kBF/dlWJ953dytvPT27poYTkJmM1pJYJ57t7+3N9hHTnMnlu
7nGVTVtMIsU3PrRXfhJInjiGskedGS873P97LE496wJ2pLQkanRdAvcec4rPUqEEEKbaPTtGH6SQ
tyeSIK62jC3dTrCvxP4mp4mBtANuxdz6JdKnf5eEMi1dUYHTEeZvP4XQ9oZRLK8USYv2UTJNx6f+
vYssTgwDZERJd3jxO0d9ySHUpz0Bjl+mx2ExPqDZVTjltJyeVxijlAs28Xdfd+Pr/DovVgr0RmW9
n7Z05zQHdZ60SdBSnIAqz7vxdnjqIy9+eDM8lDxOo2LUhgtUhMh/KTM5EDTRVo+tYoRC8d1uddgI
42Rw6ZW9Y2eH6TJBr46Vwo4iVLT8D9mwrO6O+jkOtYyTSUrwaMs2fHnPZvV79rVZwGiBYOxeCLAO
haqTTOp3tl9oRlnY7EHPz0MlTnscqbML657VvSA+VszU9z0fUl92C/Xd0PzyQN0ElLKcbNFg0R3l
C5EYgFWE/zJrvzd7+egwQOATZlLVI88fbLpZlPSTfjotCBkcCCSTwZ5DdOQ1c5BFyueyg075aNvf
LO10mA63Y9XBpe5nxF76SiSwqbJ/jYrpbrgbHvqUlRNotvUhnFmAh4gUOOZrMuYLw3x65L7qV3yv
GiM6HJXwDyr2yEiJktK5dcsQ6fxBBgUmm+wmFy5jsh9lgyU79Wg3UaSCwRDmTHyCx6XhIeCGj5N4
H+/4TsV9c6h2GZCUpRsYsdIXLpj+lsw0+VxzaPQpF2GOixdrDGlfH+pDq7+HqJGYTnsIj/sA2+Z2
ojyJs5lsJoc4s+xkcZi1EVTg9zmRifGypP7vwOhdYrODPltAgfKQiXL276EaXqM6uEA3qlgNuYRy
9riALWQdOCsUeyEf7Ii2ICFqX/hCCHBunTV1kMbJTO3+PGfU56ABil2o4pjo4ZgqJOfWU97WqNq3
TFWuSk+7utticLj3tCxs1zjdZJ6o+YFs4gndp3oGtT0/5m6jclu3Jco0v4Tp1efwt5wIhY2aoPxI
0ekPGulf4e9tcait88lSemUJjhEZ9F2e2XeK9W4BTZvTnT5fnik/CsHRcA9E/epX4CnO6Zr9xkb5
rkVaLUVBu8gwBXT4bxy+rvR9XrWWSq+oxmW6sqx8bHEqS2ZIeWz2zFPQxu/SL5pDAn+DJ8ESmJzd
cls72/Zv1MbvmwVpdCAXopjw6L+/mkVJdvqysWsqPaXO0JYk1Hmt53mjGRRbkH04a1Xi1Sgi6hY1
EzOkPFsNrzCqcH+4dLbL9Jf0N/olXP3fITq6if5Bj9xgjWXUyPt/nc/Z0O5ZalJ1uwes3l7cHLd5
FjOVQM0jCrMgKPMqyPe7T0wmEzB6zmPxV8TIFlObhBWAdz43GCzkji+/1q68zsuLhXyZ//ESfcHw
vw+mU38x8MfjIPgaXpxoGAxfhmSg4I1g2jvDeoylG2TO1xDaIBDnD97pIo2FaRcdMbLCcKZ64Vu0
Sjr9jUNkOkfyE6IWARAs09XWDrHMVoC838JJ6q5DxZ6sR731aH72epntill0cDodAOSdyW9Bu2dM
C61pKaIxoKDlBS3jKTfVuOdHVdGUa+9+629gQZp5SWkDdzfDWoUvzgC7Joa3038D03zTi38f13rC
0myPxmVzApYisz7Lg3MdXglh7L39LVD1X8aM9s3M/udgTwCaK6qb16ql1r02XOjKuiNWG+RK6m/A
pJyqfvt0cJlDJWoBiQGGNR0n9ZqUnbc9xMtTHTRPmJLpy0krnPMeTeXTaN/AtkEy/AAIU929/7Ii
PgNLnvrkkeH/a4QfjttDM8/ra4+TumnhmR0qPU6W5LcKghpYNJSkAyH581FlUXmaVpaCqgMZSm5Q
u/+dVikEuJu2vdY9ZduhBUozPml9oz2r9r9c3jer2z8HeuqMGiDTYXvSkTPVwiWRytbdLqqRBgTx
/3ZB2r8XlOSqqTSXjDA0m01YH7ewsOaK2a0O458P9GzzPbqrjcKIpuiGwRL574GuVCRT7ioHAuSK
uuIZ2+TomVjRiVvDgPhtn/rucOD32gDh4G2gw/fv4TQjNy/luSI2kffvFMvJqdLdiA9bFY0lkssm
tbQWP1+gKkim57Hx9yGfNqRTnpzTlnGpe+pEn26n5og4JNwawhEtZ4ki9nQfNxMKWv+2I8vW/9Nx
n1p2aS5Ph3x5rntcY30OLxfKF2iBiURT8+V8GKPTq12gtsYXdXFiz/75qr+bEH9f9NPKuE2M8ymH
7oGqU1hR4A8YUdEzN8HtevplpH43I/46kvY09a7UL27n1YkBhGCbNVI1wT/nR+/n69F+aU3teeLp
20RTD7QmA2djhJv93KDU8eVASoZlTFFfmCLNGyTBdEyt6haFzCnCuTmtyws10pEkOmUUtrqiQH2Y
FZQ0NDAat5k++fksv1uq/26Lp1lLZfdbprQZ3bR64wpRSEPJMF/9fJDfGlxa6q8FloJ354yq5xSZ
JcROAYgL0sFu/lvRkl8GkPaED0xys1meLbo1Wa6QHk0w1M6gqdb72y8w5e/bDN4O4FB0Xx5O6V+X
k9xbYJRPXE5xD/5cy035ZfB8fy3//xDPWED9ej8cj0js9sqzs4TnwlDhSK3j+rCb/9w3vx3paZSW
lbqhVo/G5kes5X9IO6/luJUkDT8RIuDNbXvD7qYRm5RuEKQkwnuPp9+vuDF7SLCDvXs2NBNz5lBS
AYWqrKzM34Diy/NlolJequZydUVbVb+8I/55q8liU1Rs0y1Dfj+KRDYbm80MkGCLdxgZwAAKp0ZS
O/YRdHQPYXCvp78rI1pCptsY/X0vH0rdXpWW/mRG7srQ0YONDroQ5c5JhUFKFpha2tobpiEjQMlG
deZx0R6zkgasAc+y1W+0eN0i8pV25UKR0Oruf6QJJWBVmxthhpJgf+U7Xl75/7zxZOXrddNHeGyx
JpHoHKIjr5EjxWDfff8Rr6xIfbr0g66WNCXtxclU18c+W0fG+vshLiWQCjcBDkCE03V58iZugDsV
qkVEsxhDHhQxdjVaceOvBg086+b7sS6uyQ9jTV5n9HUJRUsxFsJ29l0/3Dvxrh/W+vD6/UAXPw/4
cu43Nhc/ZXLm1E1ZZmFd9HukVznwmDqTi9S1eHExg/hnlOl5Y3hmkEp1RO5dBQuWbZVVKHfi1bA2
8HFWQNGCXP43L2bLMqRvzUCl+3PENQI1DgqTBeHDhee0YTj0uH3ElL4f5+KqQC/5P+NMVkXmaqqv
tmICu5fUucvZatSKcvoMpJmWdGUNXlwXH0abrAvDrVyvr3krwjsRMZLWAR3fYdcZ/8/pE/vtQ4SX
vcHwmxwLADU/BuGROoSJr1+z+n7yLq++fyZP/PzDKG2RGVVtMAq7VtwFc3MnWfosca5EB+Vi3BWS
XKwEi4v8JOHJWqv2syzp981IHb74HSK5ED4Mcbd+/2agJrpibjsjPq3Yqw54f8Tn71/VufwIum3D
JQFNr01Sy7TzLTV1fDBhx/EZgGMPkuMZRKaxQcPo1ntpf0dHetj7bOdtAMMecCLum6VDs8HYyM0e
RU7tdkx+4eFSIPrjLxS8prWV4j56ByqV62pt31pLIIch0GfjiDoQ+lco3v6Fj0FNmo+HmGd1UmgP
JTf6CcIzdXLjEJ/t07jMVv4uWsWbcmfMm1NwSwsKv1Jqd4jirNzXfNceg5/eT/c5vIcXmv0JNyDD
rmykizHC/Gd+JpGoa/IWVk9GlaWK6Xl4INOkv33+u4KPKB3KVr4y3sW198940yVh2K3ZlC1bSXN3
kDd6Y2eXd3F2//1nvzyKrcHjtQ3uuWJDf1jhg5VVheux8AiuJhYy/l5PD5pzZRSoYfw9Xy4u9AH+
M85kdTW+o9Vt7le4t/6ppfKmwtBPxSJpoIzuh+uKxYFFR6bLi8I59t5LmR9KHxhYVdzjqtivJKk+
WIG6UpT2zvCslRlZmwxF73Kj6dpJHV8KyDxe62/iGjj2fdXNAhQa/NWAeN06OmRrLZmp0hY/Tx04
vNWgjXvEl2e0sWLbdh7mb0CFcCbL1J9ZussLeHUNyIT2psI53EaPB5VYtUUPOu1WaW7OIHcsnQhv
0gIwZgEyIsB4yEZ5TqLRiZ+oTWezwtKqqw+2lx08pVmrfMgSmGYjZXOttjBUjR9aA3NiXlpV4P/q
sN9xVgpaaNtxAvFZu81qGyM9kKXla9W2tzi27wUlsi/hAKjdD+7e81yV9nryUvd/EnvZ9hgjFIDF
NAlf3XBnaIccE7Om8OkvlPjVjZguW9SOx5mNPavv0+0ELDJG23js54WG1HWAejki1VYBbcGh6C7Z
O0uW5tSCFlhtwMp8Ukpc3KN83VCFruQAQidwmMRcWBa/DQ3hclRuAqXdDBUgc9vAgATjJ2kjMakh
8O1W+s3VeRWmN1FrLjwFUXD5p9yBFN2Wo4ZiJ/2x1FmpvYUX12OuVvfKgFicqR6zCBFNnZKiGeAB
BNgp8E7CQfP7LWFcqjZRZf2ftTrZ6U6rpobrld0+17EzdVtx/ytBuSpZs/QaBC7GVRqvsnCLt5X0
1EnHGFGUcO/gUW9wSdUQlcIkdNb2/pyjifS5K899FWMrRi20wgorLZZqcEfRaW2Xf7FwmTnIm7XS
ws5o2Q7OAiHMNECuIY8XbZSjGY2bOLX+0PLmbY/+c/JKfcjn4hlFuBPe2lY2N4srNfeL4Y5KOxQ7
RHmdacIad9SffDUUR9/KMDexdh6GtUS/aDFKT1drbcqlOVeJQRA+LZ1C/yQ+BKbu5XlK1ZU8zwOc
Le286rFp7ZmTPbX2woqHle4uvv/Q78njNChpqoqbJLqNvOvkZtWpIXxzy0D8zcKlrEWg91zZT3ZG
OdTEAIuYskQqUU3uZQ/nlx/icoeBKdVOxJ3muWLN0yi/klh/6ZeK2pkG71XXeTDcLSYpB361aebp
GuVnWrwDVbNbs34cw5tG32OfU3i7MnvG0iiL9xpetRLOlQtLOmntzsD0O94oILT7g4+5Lpg87Mjd
x6q/TeOt5h0sYzEa4aL7EytQMufkuMAyHCSX0HIJ5fzK8aWIyfsyuRodEorl8Ce0SYZmS5Fqu/7Q
7XvtrRheZOjgKN7THhk1HIFfLO0OYvfVS5CiXhl2Mn9JXPR+FiiduAX1xmOeZXSuHpMYzA4do47Q
lWjt1oiy9VAoWKH+i+ukhhcI9DvLdGRrkgCbiBTYikiA6R6E1ZpTm9ukEV67p198yw/DTCZX1KsH
Qwm6vdb3a4dyVO3Rp25Qd9QtnIiWTQOBzTtp6ottwWZvf7U6DtZ/I0g2vtMv/BwcBLcpCv8KDhvB
0LKcDyXtbBMtpvRE3V9TD630huWLo8qLplO3UYXuSUBNlY6jJoe7wgSf1zTzsO9XVn90IvSExp9x
f02sVrzKl3VkyLqqy6j2Q/ri5x8yFNvUjb4vKCZT+2dGW+Sp4isf7WL6rZH8QJcFooC54ecxOjkt
BsPt3vsLUg0vgBDuFWTaCbgIPV7EcreLMnU5NhQp/F8+DnhGeM2i4NLdSYNnJCM3Y6HkPIlGUpfH
sETH9/J8hquh2a9T0dVk01xTRbuU9aHx7igKoR0G+WROZSm1vFzh+m5nR0pk9DW46urWlVvNF7OI
91j2YZjJXrSsJO21su72VdtQIzrbGIdXrbYsml+2gzy/PMzGpkL3eUSktFyMe7rHUbf0AwghPfiW
FjSLE6467Y0UqIh+542KR+5RHp+CVsVvs1o6JvYLxbiwodx+fzhc/Bofnn2SGFt9mzuxRbpPpb1R
1g3yeRIVy/NVVrF9cSTHkB0OW6wEp/zlNlaSUWnddi+VGM2s8ALM603yCMx4CSpmA7r6t/tLeqDL
sGte1LdQxRl8rmICA0Ie7DRNWbDG4K93/o1zY6F8Kf1RwDoDHj2hinNwX4XAl70SqMB6WaAg91Mq
Dmm9rWBqOCftDw7dkY6IYHcc9WX7Wpk3tLVVlDiro4Q0abUMCDEDOcomUbACPgfJHyvdSweUuZDx
ErJenDk35dk/D3hPWdKTam8y6W4oyD6vnNiGCJ9fggGCAyoNbxVdlslXqTI5jdwuJLr33nLo80Vq
vuoxVUMFva0GVm/5Q22CZTBgt8NbKNkvLbRpCC2L/LdVtTM1j+eVdtdhjClbIKlkbDfKs2fYM6lC
ijhA/uRoBFDDsBCQEpxYNOCcnFxtPSA0WS7xP85ww0qHpaiMFgEZeyw9NW3xEMXo+ORvKimzKOdQ
sF0kNExLs98KgeWIjKGWQMf7L30OdscCx3qtxvhepvpudiZJVGU2nYNQIWFs2Fj6X798iNSOfu4v
D2BMiiVpFf1WtYe0bZdp9juwfumYDaB/NQsyELb9ude8+divlVy6kgyIgacPBqYFgr6Qx+cO/Tm+
1nWImE1SKPsSuSfNfclyYtp9AMwrRrXyWjXvC+tGUw1OXoO9hPUGGcgkvPW6G1iB73X7ghhu5OMq
MBfyuJYld14ExpJKNnVEEVtbgBKizC25wUKN1hrFPxDx3QupLhAXBRsWrV76w6uhjzvaQab7VnK+
xiZauWmwGjOsaA3yrOq+LKBkoBhPpKbUJUrJjaGs3eApLOCYMZLUgkANARri3E1jV024uHJcNwoH
snbvOLSdXCTiwr0fl6uqvRX1hHKkVmJU2+8D24VU+/PsTKKy0iGdgxWWsm/q10T9RZmO+N+O2Hh2
jxw2fI6YnfL9oNrX+//nQScbdyx6SUqrpNvbPaKk8VzWTv37NlmDIaBT2xpc4teOTC/febHCFxOs
Xd37azl/CRp7lXdvFoiLoIOtTdMgaZ7zwF2Ss2RYohgFjnmPcYy6AsxHsjpctaoQxH98TSrmAm7i
82tMFnLohV3Xy2SXhr8cb6q7NjyBmGhJS7xbJQbhGSaUNYjIEk6qL+FbWt97wTrFbMR2T5b5YDo/
HHOuQrOE9X/lxmZ/PdU/P9wki3HaQS7DgYPEHaHAC5ZMu/B/4noFTF2w0gVoHWpJsijkFBiQIFUO
83MOo6bb+dtmZz0IufVuZx66Hawe+F7O7PUvV/S1fusVx8Dx9jmq9dlNePaPgiYrSnQC822/g2/f
Zfp2AqD61sxQdYex4WySGYwQAMbvVE0gzssAst3PdmkAkUWn9sqhbVhia3+ONGIOCDKajeQ8kIDP
kca2urbUWqfdI3wKXcj5IbD6XCk5IuFErAQIn+ng2yk3BtrLxkqBHfCOiurhofwRFBDBKkHzFRW3
ERE/fo5/E+pbK42/Q1B5EACD163DHKjuBcdbfzFWGNCsIg5rwTgQ6osYKkJoMZHj49fWgkMv/rla
htt2Newapjk4mmvtWRBZcBcHp1XNfiTzLTzA2X28d+blk+AfcxGGbEFH/x0VX+/hj0ABoYaFZJwH
V/AHhIlFftvcIWsR8TLy0oNyA1oL7l78TCsXRVhzPcBNEYRiiAf3IOHnz/4Pey2IXULUIt2KT12g
TCeoVtVGAIuxzEPuCGYlUujg5M/J7KTMTsHsBLYMZJjg9DVLqm/wHeDHod2I4tn8ncgIYglSGAAz
/K34r/gzECOKGZSYfiZvn4431RYO7uPytlqsBZsTTswRnyN+Kh5RKBML2QSP/y/IIsDhX9LZ0+2N
4EhLawWg9MuL+AGkCB0GQzwDnsuu2wkiRD4TRIF3SsDOPFUQB2Cm8Oe43wCIF8KCiDnNZ+v1LfxT
CB6CFFBAWTuh1JAw+H0AYq2f/fVX2/t2DhYa0D+5FlTUl/LcLJ4EQSFgyKen3xSxgLLdWvO/1nz+
t90IHo03+6HPnrK5oO0LzocJjSfmzWAgbASBB+qH+B/BS8CEAYlHQQHBNZNf/Wz99BuNAMH0wgdq
/joSP/j9gkl+8/h7/VeQ4gWLQTy4eGhtDxBt1j4IKRGynRlWKvBLfJgy4+LH7K+7Em+HqOYBicm5
uW03Nnx58Uf/3nvo6cI/Fwx0EysYXO9hNsOBfUiXQkxUTJ+gM6grDdUQa+cAjO8Roh1upDfEoc/q
uyjJOw59xh/Wli/9GjGJB5vqvEQZXgdIa24cb149EIQfkLc/9IfqVJ3GQ7p7/3WXneJduRYMabjO
+8c5ivzz48N8F8PBa3DMEJSyd3bdOjsrDshDnLGhqQkBhlqwMs/llr4CG808NGizZptsyYEaLwUQ
XLoPu22nb+zI4O+GbLl7l8YE+i70T9M1yt4HKBV/2OjeyriSnX4teaCNBnIXvAFgWYpKk+DjdWE+
kHjI+77AflD5lbZ//OJVxkjpV1r8BZeqwti///5k/Xqcvw9qW0L0BH8fedI6kgejb2qVQUNJm5nV
K+WfTPKXtvpboJ+AxgaOwJNdqUAoXwItw4I2hfOsUquiZfQ50EZRk6elLIHT3mEfhRb4A4S3Cj9s
WJivykAxHCfzWUzRGPWJayVa5T3R/xTnJ8OLAsmHqoBlBZ2DFp130E6sEfcul3YCGHjW5a1U75Tn
7EV1jmVxcDacayf/RvEWxqmEmuPMwhvzziMkHEGL3UTA8sMTAiPBXbbr1vqLuwudbXf2b1MX4VID
5YpVdfAfokfnONzWiHGGyS68z8/pOcZjQgNzT3AAD6/ClsXDcW6e/DcDiw+jxgW63ltHfetu8o27
cQ4OBFoh6xPeA9uykPi8hT6CaNqDenI3ujCt4pbh/QjB5Du7MJnZUBXmOZFwhw8GRRj2jf56FW3+
JTcXM0l/3cFFR8YRaLJoCzuWVTfUx73pPNEjjvS71HxU8k3frcwO4YToNQ6fpQbGYXAfgRbGXDlP
ZgWloxwdSwNntSsL+kvlGai5aqDXhJ85tjLyJHsPQ021Bv6zb5phVUIt8ovnMceTHZ/X9G7I2g0d
q5lMrUAu0pnn3DcqzJ/2pXMfjfFu9FBbza83nC9tbk1cz9loVDPl90vHhxVHCchLPMnu98BO6WNx
tSRzbjF4BJBAJdPEQxJYVh1cyeouj2tQFNIA4FMen1QUKzcN9cSy+n2F6DHJpts3dB9/mXm19Jwz
eFS1M2YK9WrNOV/5EheWho50vmmz0xV0XyehpZJa0sk0wIVBy+di3Np5xNvTs9lH1lod5HneoZHY
oCPl3AdxtmrACdXsCW7PBTGgDqEXtu61BfKlV4AcJGZrsiIYRWixibvGhy/hcGvL00qmFZbuac1o
498E4RICHlcAQQXgXmGwcv/FZIjKHGOiNAfS/vOofiInvR+wLNsC4zIwS/lK5XNoMbPA+4IaAQij
a0emwu6PXa3QzXxLdGNhm5D3o7N2rQhsiBg3iYHCSA01TtYGtomTjZKEWTTattTzebKjbgGlA6so
qZAZ/WjfZNlGCx7p5lE0zV8d6mlWYR0Mq7jX7HqjUcX1C3PnoEQXlcWNnrW7VE32uREs6lqa25Rz
nQHDjxhvvRY3r4Smw2Aiv8LfL9xqZagANlrWgbughreUJAf4K3eHMKaR56BdWkP+i3BZGRyVZaLe
KKGxTELrua0ebQYOY+Sxq4AcJKaUfHC8399/rwtRBNQQaAYqC2C4p3B6pUjcINEhRaDR5zoPTk/I
oPnoFgvdOHXOyrtm6Sbi5PRr8DHwJTfYK7RwPq+PZCjluDH9QQBtQDamAG24n6rqi69dO3u/VMHY
ABQ2HFVkGdhlioXxYQOUsj8ohRMMYvUDtKHNHDpPVoYN7w/6K62ypprrQL4tkCb8off338/sF0s9
bA7BWaNpgtcZjhrW5E3tPJLzEA2vvZfdplk3k9VoU6TJvhvDudxChHPyma5Yp7Cwf4JpAkZaxZic
pVzMa3nlQ/NXj6Xtr75/rEvzbwE5Nzg1AJ5Pj4227J0uLQwoDdo5yu6dYMP0s7KuRmTt0vTbKOWY
GAuK1uHknt0qkhwGvcmX9ro5iOy5H3BVk72tG5Iz9EgWsA8t65eT10slClAGl/UStMjWHIZiFob1
o1+KrrJq3pipjeIhzLQBqHyY3VtWuRsLbVcE3n6v2tWmraglSS2VxzD649AWdwvUwjUbE+n83FjJ
8vtJ/FJC4NMCAHJEG0SA6Scraxgru8mSesCaFuG6YhdjIcY0XsW0XjrVGAXlWMXkQIXa9XkJB0PV
+FlXgCVHVi9dqGdkO0XcqXHqqHfoPOcCbV0+ff96l5auaPPo8Lbw5P1iSoewe+7ahTvuWzdauG0z
l/zxZAfyNh+6dWn8ch1Eo/pkpUnPnfMIN6IMMUI1q5vKxBxDpqriH62xu7aj3rGZk+AB109g9FQW
1hfRTqMb6zSyKmQ9pHbuEGLRKcB+OjWhzntgIYK7VjOOlZxuTKfdydG4jEd/pQTGRpG6nes/tJq5
auNm45bSvtSCw2Cj+ULVV+xHN2OR6XeDFu40dTxlqrcoRmuWI1pC/9MkEOsj/GE6s35+bEpn0cFh
i1D0N8pl1oRbX+/mhBlR1tbHhstNPY8tigODPnP5d4NLVafJWeoKPQk0j01ER7yTk7xl9knvj7qd
LRz1VMIW9bCLDaS30eRGolUL1zEWgXO24sMQUj9Vn9QCRZw+XspuTUEeoEeGoJoKM5trn6TcxLr6
WMo5ttH5PAOXIHnhOgh/phYw/BGoiGPPFYrMYRT8jsZw37kxuJ7sCQzkwYya20bDPW304b35aGdY
2mHAE0jTumVMd9hwIMtL/qKskvn3i+7CnuLb6tS+FVGOnnb0u8ZPYsljzfXWo5vNDWmvpND9/8+A
Uo3bmGyJXE1IKr4jsD4cCkVNw8TRnXGf0ZxAJ8xYc7Jy5/w3L/PPKJNsNNHVyhsBIgILoSN6n/uH
Ed2M9t+MApZZ5kVIuKeHtyG1cV633EkS9IuSXTrCuhCx/Pt3+Uq0FVP2LuhLCxTzzkkCFbhZICGQ
PIpz1A+z7YB/sUvDhyhdW94yqbG3AN03hIfcfq7GJ1q/MZlmZhm3lpNeeef3i9aXGPDhacQ6+vAB
FSdX4zZSx72So+pkVTMteqn/jOq8SGKWu7KrMA/BXKD3i0UFWxzE9KxUcEHKkjtcbtnP2pWVe6m2
wAQZwHFkwCh4h35+pHIwEqO2FVSHtCUH7ywoX+zsBdbPEN540klO77r2GmD5QuImmGPway1dJFKT
I0iXDXp8IywjkEBOQoXdX9ieNjOU3WCS1SD7BY7j+4VwcUjLcbjqsHFoi39+TRwbUinOW+jF9pEr
Zo7HkAz2tJIOCka2frT+frjL0/phvMkrlimOD40PwdtGRFNdc5WUzJ2HsQu2Usohwbm2/hdvqCo6
+SKXSBkx5M9vGDt6YPd6Ke8VdweFBGhBQW6xhOSTrqG2f/9+lwIeavAsZSzXLHx0Pg8GiLguCj+H
F50ujXaeIDOb4g5+/n6Ui7v34zCTXkxh240yVLyT2CsdVvUMpLoHtUNlVNU2podUovM0tjVlKNip
lk1vCXPMSI03kOjmXmlf2cEX31tcmBXEwUVB5fN7B3Uct3Emy4LHSQeRVAZYetBcyf4vXMrRErQt
QFU2O2S6P5TQ1cqIJtQ+oLECTIRbp+e+1MqvNjqmxpVPeTEoQU/g6AKKxj9MFo4G+WLU00jee2DN
RHJSRU+p9Cg1O6nYJUgm2MHK4oofgI+V0n7hUBxxbvOR7lsIHaS7Bsu4tFU/PM+0JOGGcdzgnSIL
NJDIkxpkORHJDZ8DJZonQOCuTfelTJUXR/sX/UbS4mm2r0dNAP40kEXdp3Rx3dMfJUBl8DXC7kUz
XLKwO1W4LrTX2J7i+JkeCHxgUyUwKUBDJmEC72TbDGHSipE76Y3j/Cot6SsEkiPw4xja5zVbSCPJ
SUb1uMl+J+pPBN7crbIxhzUtbxDEyQLzhdmob9vx1c8fQOJUAM3iwuHzujBlslVwFX974SL36ZEm
h04Qpv2oWxw6hEbiIhRBg8I9XMFrHBJFTOCXCX7nXFBtVL5Ay7K8zYcqyzn/u6fefQHaTTaq5Wd/
vCmzoxatSwQ6/zdr6kIFC3kPoKe6qpHyv1d2Phz1Pglw1fbNuNe0+7CdgztR9FPyqCSbCqTmHQDf
72Plu8P39E1N0wLsZTvCq2MSK0nPc6c2snEvZfXWaA3sSBD59RQy+uZVUtLlGAB4lauNPKCMm6N/
yRGkB9k+iIcDoX5WjAmiuSk9Qls7QN8rdLBF+Uru7GUVvBr1yotWDbmTNezS7GpJ+NJOABdMBLJ1
YNnTGqiXt343enjepOVmqJWlTgbib3MkKkcHvPVzEGLVqS0z9IWknwk1J5P2ax2vrsyiyAO+zKJD
Fo39Azf/KdG8lm1Pl7OOFJsrFKe2kW1jt1zE1PJTFHIDDBR66y+hn2SljWOL9kd3YzrJAtsIsrhV
Kz2IMnHYPmSU2a4Hx0tNGQjwWCpQFNRshMs/72akemt1CD14r/U9GJshH9FHoedogRb7aY7Ppnzr
IhwdLMuI1jJ3N19HQkm/kt+883in88QMcVoY8JmgT31+DEqlHmiWnn2FZK+Pz2GBxW2gvBbqr6BB
c3YMDw1aEbYVrZgvub/juugDWPNVcAk+P8m816DzDm4NiUKxFgHQDz9TV3Qo+t6+4kKhXoo3lAII
ALCF4T1N9oaqjNJAJReVnU5feNZPUGuUrLoMvU/vHtJ1GQyLtkMtsGzWMbVcBT0xARBttRc2bADA
B7UksLjzogmXqpot+mqcm6m1SGNw+Tx60Z/jazeki8fSx6eeHMyhFmpeZynD3mK5q7vkV4+QKjfw
vrqnUVMP64ii7fXa+6XzV+xBFYEi0KPyJDi7Y5/3jsSw3AgYtq0Prv9WSf4DszSPCghh3mkwmCD1
IHOhmoEmqnvKDvPEzledhO1Idg3udfGRhIAGaHlW/ZSpoLpO7nZePwikptSg2ErqBX9N1Y+1PS+7
kzvefx8HLmVgtmOjAkMfAnGkyZmZ0Z3SGiUd9rFxT/5hh4TxNaleFc2vjnUxy/042GTCS111qzBg
MDXFBrFDf0kzl6BRE3q8mUO9gv0Nmo1pL9E2tYcF6ZdOWSfrq1ntXnnzr0Bp0gXuD9QGZUfm9Jrs
FVnptbyQDEqfIEHAEpEQyrkAuosLaaAdFWMWoPkN9BLbKRLS7yf+4sWJqqFOqczUqXVMhpeasgtM
a+AYq5aGu205AFCqaYd7FCJU71FA1Jvxytl5+Z2RA8KoBktQebrkTSVT9UFjyaso79LxcYDxFQPK
T1QMTWzv0DQNn6PWXZvA1qo5Ff8rb31hgVvEJWzXSMT1/zat/ZAtlJWZtZmeD3sODrlC6HcY5kVd
LgSan/WHiIvoNqWGtxpw7vahxDaiIYc8V4xLaomsIVZPCFZdOQ4v5Y5YIVFqt3So4LCEPod5HffX
KFMSQtBMR6NXQcRpeEjQQoBvQG2oy1Z28zNvf7vOTqeKzTfy1QNOgQ3t74JMemTqrkyV2A2Tk4ee
MeczdWyDS9gkKnp2qYWqESOSbK+pUPVg8eLYngEmniElkpVvZfGk8ICKQUY9blz4vPSSv3+Id4zZ
l4fAPBbJIJ7iy/GnBrnZjvlIAhs/DXKxQWZkYyGZIKbGMVELJP8qRScAyqDTb0dSp6pOboZaWwWh
/SNMvGONHEldPhfJstTxSLWjx7zZVP4PIyi2XSXfQJWa+c2dRTYxAmmmdEokkKNFxr9nI3QW4qvt
cHrXZuuw7xYyfK795CTDTz1ydz2l4NbI1qFRLH2jot5qrSmab50xW6uZtcrD+C5ubgzZXlTZXU8a
EYaL6pq5wFe8MrkcPTqoHY5J0jJtqUeFqaSORRpsSCMWMIhvRk+qeugk93GwomOUvOpyuHDkV8PD
jSR8lnHky+ofopuiYrTnULYtDBkJWYFTkLIr1/kLeQGLmpqtDEEMdP4kmdJGKkVRSU2eKk3vJ0Lh
gxp5or9Z10i4l+LaO+PDxNIOAshUf6Bs4ihQfYZixRgagFhWi+6chahdYqGakTxS/LxK1r+4gRmN
vPqd6DDVY4n1wbfrtCSt5tiULKxjLLTkEbNP9wN1Peqzs1rcSdA6dFVznUVnJqA08Oe1nY1mlyu5
N85+2gOrzxbfb6JLMU+UAdFAJLpwPfscW8j1m8gyinGvV6+jfibPYDVw586tdOHCLLjWTL9U6BAI
C6pVUG+g/U0GlJQ+87sQmIWh3ZvDCdX/RBY4ixDYfKIjTZLNCGV1gqy6dgbjwPkm4lhFm/t6g/fC
0uOSIVP/ZPVx9EwKkti6hQo2o+Tx9rE3cYJI9opY+/ma+AXKft4iQScqo5w8nVLPQT3YyZ2aNXcV
PbSrpLYLCQ9e3pxBiL8Q7KfL020qvWtrKtOc9QLx0QR7ruT5uCZ+Xr+VX4jhKH2o1CUs6r/ytF/S
2nFqua4POWmY+1R1WJDctTr3DBGT921UoTqJqpcSny1KwSoJ8Pdrz7j0vqS2YtvToqTo83nxBV6Z
dpkNHSwyrWUvg7gs/xi47UqFdmc16ECkcbP3bXsZyOFakotV2mh/C2KlHZw6Qy2wmw13uQb4lBZZ
Z/fbpkDbNgx/xNnJg3pdpCZ0knRnhcasMvDxSs6qlG5UCAF6D6ZqlBft3FaBu3Ku11V4Q0bP3bYs
IK9I0mqM6EM6w4/UcjZS26Lr6OWPSVMstGA4dfAeLQ8Ah6Y86WYNSnZE4d6M1mam3bmRPLeL9obE
dh4F2hVNjgt7FrDF/0zbdJl4iVuqsUmlTKhl9NSxQeXi4qCuOfNF3+RqJ/4d4TI5aR0aXgDFbHBA
BOvPHyoDuqaS+gPHN17ZEdjUQI3HVimybqHXPsqWBFD/XpIzf821fRb02VJwuZ1sPhTxxjWsldhE
UvGgpi/izlBY9tJOpA1kQKoftUjsRObSOxDedUzaXXDchGejl35R1dlIQbqi9e852H4rJYaL6SEL
kp9ZJS1lpZjL9q+ye2o6b5kmp8xL42vrVMSkz6/PlQesOz0ah+bMFG9aJnoeaiNADNtA29z4q1iv
inY0KnXpI7LuHuxiRW9n6dFu1JU7MlgZ8tiAulKU/21bXi3eR80B3MqMCuciJZmIgnDX1fUPxzdf
694+Y8H7y3Y32rBN0ydzOEsuTkR2Q1sZf9nanzcSnhpluawRD6bQMctrwOfqfgSkF+kbpxxnkfpb
kLeDEvlko5uZETr33qrO15Au0aB506R7J99f1QQEuHhhcmyIuBgVOzp128nFafQkqaFU/E7g4/gD
KYd6M7lNBlZeS+VdX3d/5Hhcwf0e6xAhE2yePGQREPGrq2JulfJyCNSdAwS0bkEkQ3XVYtwaYIXZ
cr44REE5N9BUz49S+RCMwPCqA4vLlGKun/ky9dEFc35ayYkLy95X1Y0BracFKS3QMf1BUzeSjraE
9qJndPXHxzpqZo4BJp49GsvanZ/lG6Msb1MrmDWcwJ7u7QSbKDfgAVB+KL2GCgP2XlQqY2/uN1Da
UNfidQCNHbIinEFAgZ0kN9Is1sZHfj9wafP9c1t9TqXizs7zO0G+DLHQU2/L/ozoqBu+ika/S8dE
R/tocLFF0alkpeaNKsfzUewMPz/EPSJTVnrf5C5sO5fWVXvbywWXo1fOah8iTt7ufJOzwlw1SjNT
arQztLPBboIJlWs3rSQohdhqqU9c5gZKJkQNOwEUj8oBwlVl+cq1NrCdmaJgdZDdCYazoMX6o7OQ
iI1W2HLtsGcw9qskWvOX0Cl2h53a3efJjdojBZ1mS/OvVERzOXRXFNJnnZLP7cBcVSgqKFk4j1OM
OcMXEIRCUrSCpe5zVdlHTLPl3hglfjzpnSiFSspLtFTU1w4HAkQaMHJfKa3z2BUqaovkP9Q6zNI/
iKNZa/V5X6AF7hxyLNPGnMSxW+amRbN2ADCxVbyb2ogo/+FphkduzUQYOLGQWdgIvPUhp55V0VwX
SiHhEgOumyhkOru3Tq5XkpbS99BOhStDH7F19Hlw7SNZC5hZzvBZiiLPGN2VciVkK4zYueF2HnpU
cBOL+7o6i9nm4pk9I6P/N+wQkcuhwDHLb67UzYpuEZH3RdAbUaYyCVopHDULjGe/oeGCbkq/ZaUI
nfL4lpRY0Od66JRhJz3H6XM8uDPJ5wQM6JQMr0LBIeTP6lgB2A5si/aPKM/oayHfzBnRo/pWoh4t
8dSl+tgPm1qv8Kp6Qu11Uxbeqm/jW8HU06mrmVhFBhFeSfpb4bxAWlPrdcq0cbGs8O+kBMb85UW+
lfy7hllNDShKATQQxOFFGbHI7iSuYFJn7+C5KfoPk1thFS5yM52pSvhLgR8YZMYsVrV1zNVnhO39
DlPElEYEWKK/LlX0e94sHenvulj8F2Fntpy4tnTrJ1KEeolbQC0CjPvyDVHlstXQqEFCSE//fwl7
n7PKa0c5sDEGJE3NNseYmSOdUvMPNWOz2aLEABYfsnthv3oyEO+bj7Ebl8P2MCfCNxlzFsTC69Q7
tXrMDnNZSy6IeZxbEthZJJChK2ulxQ5mS1QgXjXZvZNtPaet5g45360qx/USR9tSiQq99Jx+rhDF
hfM2Qm8/z0MdHql1FVfgvT3vzGF6Uded9ovlZGqnbzr9rCFa8dzvZy1nrQYcXjgj3sO74qd7IE6F
LpadQGCE48mn+FvYFnL0tNv5vJ9KqVCdGtQ7ImAVTnrG2393OYRdSW4dM5u2zyZq+zpGCPIY1dmc
73bb2Vkr4vGykSrYEuEon7aMs5T4S4dwlclZms5tlHXlzNngoSeq+55CIt6U4mKu4FF9+IVte1bI
jsccV1QQqxVJAR09OLBd32a2bxfOoutP63290rP9+txUq7q2Ajc31+W5v7/oOUu+tS4QW8m1MUCb
YY7pLjJaeHehxjLT3Eto5UpQmoGZrSuU+NVj453r6faM72xnBF1KXk+6az6WoWWRGogY1kKXla1j
ttTQCT0ApunqykcDhtpWzmzIJ3fKcMTwyXzGiNU3fsNeUs42gLrNIju1rppvW5rMsD4dTJb+GMjc
eDy49wccrQ1dWePCFe3KPTEDp/Bk1a+yAlnbY1JkdtjpzedkG45mS5bdlt0PCxLO8p3dx+joiQRF
lqeBoH57bpzOq6o+zovRYGp9y8/p7Fs5gas+whdDxFBVKCpJdfdvl321sjPtoKHRIDP67mT4PUbP
xdoF+5R8MLUalpfDm9uSxOdQkt9CXZ2M7e9Mq32nGTeodOxJf64RvNRYLwSi+opVJ677fK681MYf
7+h4QK9B0+Yx9AdSUn6K0qq501bdsRBFnuBYkleqcLHCXI8s2ygpsSDhBz08iVqDAFXVmVt7ddVb
l6lj754UiFLt1CZm9/vv2OELpmZbHgE3gZB4JuA4j586Zsk/yLpeT0+X3V7brtS3NHslNH2nRccW
v7SXnUnCaDVw9Kivw+zgoTvbm1Gv/lKtJXlsUyZF4zsPpz9N8v+Uhv0yKAXEvfTrDug/SjOoRaEQ
MLtd2YeVeUoKMl9vN6duDaAq8h9lWs2blkAOUiWZ+KDal7mG3eDWcXm0Z01OyrpxPxvwJvt7Jdn/
q1h0FuwyspTDkOl/VtLgTNDHr9V0rQ9vmvGRasus9MvdUs18pQhUklCJANeRJEWoC5crhKzyaoGa
BEjnznKJyWHZ1UNDXWW7e62JayIBSelgBwUGR24wjM6kgY9IwnUswrFcndyoQ6eu96GZ2nqxTYOj
EdMCWh4ptW8Um6JZsFx3u7d896ZgH9t0k0kZXE7PuQ+LndpLRVsYWmhtV+gOQj75uvNU2YtxDGFO
TubaNsKsmXUTf198w0JdxbL//9i6NiFbDcAJy4QT+JcHxgDJaXXWcbtyh2VNVu0KVjdAAcHWI6fa
DGe0baZ19VztSFNlbTI2lJHcSQNrn2jWcymWR6wcFvp5gZU4dcgGZycuuZX3s7MadDpdko3dnhwc
7gMM2sSKdROZoCWi6khhDlZYpiw0S8mFgyF8bhO99ormre8+jd3lm27xhYO53apBqAk8jIq4w9eN
lfa014eT0hfJwbATApEK8wkrVTcLZMUeL9st9u7Pwc5kPzAxKoRm3bujm051o5Ghfugu3wCsL9vm
1wJpIswBK8fUBivxZz8d0V5Go7PNVm5PCj+dINUtnG13js9VlB9+DWYe4dad1+fDdOIig8se19Yd
N9UBcoK0ts79qKwKOAD8RrxjZ4efx+wjHwlZcfLI6bA29KcxP69QKv6m13xhFP9Tcnbp8HLGRZ/o
kD9Lbg3KOFHsar+6aNOsWmMDbsn2OPiXJjn8th0/RU/s74Pa+BNwXS+JWBh0lc2uLwT8l8pqLmOV
KqU9bojFLE/3zoM667zXfLW7zIvfw56JOxoPmxE3nTy2Xhicg+PtysTup9p9TarvVw23A8B1vTri
8NjZQdsvJ0STOv7fC/q/6oaJGSsZHyrYna+RAqaBbjfs5T7ZX4ARbVxnn65CZHjptQd8lJE82nls
339TP3Rg6vzrSDbxC1PJYWIiqfZl39Doi8kkPxl5chiHxWD/6LNHtLGQPmQjdTxNsMGe6e79+KhU
HUhx/IG9Pb9UXaLqiM4d8hnxLBsLFeXu/LMxyL2D/uBlrGcD0pDb/uFQVJ7CcEDQxHKt96LAl7p4
ds/lY2s8KfRZHBdMkkI7zxnpG1QDt2/3gtO75inje9cIRiOm9gCjtjt4akl6SHVpdLO8I6F4/YA8
2uDM+12Yodpj2wLnRj0uD8eFiiaUtVsfBtROlIeVkRvJtlQ9p0x9ZOp6+62tVB8f1bwl1VTXPx/x
HspTdyZaU8a4D8ykyY6zevhIObPLvof9WSB1vjt5uunX6KiwPhqDO6+4uBiyXUZ6vQPASSP5kDXK
7nfbBOdD/eQAx8XKbZeFS3hS9dye66DN435CGo9ToOpPrcvmfvOZDkbIl3OWBDVvQmqsbp5qbdmr
Gy0dEIo8R51q/0wdWI2cpLCKOy/K2aT5OESXsztXtV2CX5Btvf29Z+r/YwiRLQGXZxsJZ3YCvhCP
E6uwOnusc6JJQWJbMri67S/FitLLBld3rXohwmia52QHcZ/ppwraXkeYlAPm8SmgpicGtUI6nO+2
tFiW/1ffJUDUhTwwVfeaEOEfhgQWrHmpL+U+2R0NPz1iJIB2KmSBjAOw+oSIhEFMa08nRhpiHAhZ
iff8R1J4XXnYOcWHNhS+XXXr7Kh4+9p6cuiesLugy82+UJNDyaYWp+tSbcqNZJOnTM+IJ+yBXF65
f9npaVTkhe8WTyfR2TDbUHOHWDFM5IzVmdm+DdnWz06sklminhR41nIOLG2rO5SW2UXB82RjsnHa
HOl9/J0cn/PWXWbpRmnqda05AbTzbMe23PmI10xt4rFKnEQVZ0PQHGOUIC9FxM6DU4LBH0CYzi4+
RGm1j7ZDMx2JN9d6Cxu+CjRwQ4Vw2P60DXcXsqHKuFRB9dVhWXN7HSbDxIx3208ZSpeW3IA6+g+Z
OkvJTW8nfWeBl9/0wvH2DetuRswnqbj2l/ut8dEf70/Dfr4rVuNhhFf8rHdVmO17f+xyJP3s8PSq
IPTZ6vX9Zdj6Tfc2kTRek+3ctg+kUEDyzlLJYkWeQIVcqhc3Pmf6vKxjc9fPs8syt8qZfoDtYDF1
1HEujajtSexpfTBCDSaO8OImooCbtvCCduaLJHtmK3cnso9CTlwaz2pIF5nr8x35Rg820X8ZQvJY
KU1L1spd47Fsn79LOXKVJ/7X5DpB9EcMcHwEvqw+NsryWTWetiurjqrt2i3vSsVrEMayiNb0ugpf
JJ8Xhw3kJmJHepyNi4EZ31wXl3u3teY6CNUioGtCyJNmE0QyryD/z57hJvshVN37fe23Suha8dhH
ubtRil/D/TkP/j4FfPH3kFXUVBn73IRrQFt+DeosMudYQI1yH6o965j9tNY7n1fNrhN5KuXyG1Hb
i7E8l+8WTKOT0fcg+Gx2Eo7dd+jhz22oW1nY41VVjW041Dm/LFi2vVPMsj4oK8dizse5QE1fJxek
IYo1zLjsXhDtXxC/jvLRCUbIPb45yrNLmI0y31dP39TMv5dP6sWesHZRJsFWf5o0WzxNyekyKKtj
tRydcTbRPCqC3XL8XFZKgZwN8U3Zd+m1OPGfUx/8+lUOm5gxtEDZdfnizVbtTy128iF9WhbzN2v6
Vs58lzzfqOYQ1EegFlmbp8MTbB4Z0KJfv4bZwkF8mt42RaCCdOYo7AxB7V2zGWezUyyJwiWh1uKT
TJzpHICPwoX2IPoWkpJL9d5gsKY18i/Dj91y/ZZOkdUNd7NHknaRfflRQXCFE0tmZslM+9rM50t1
2QfwhWjvHMikJelD2wBaEYGWCV+ELd5Nl0ZYT583x6fNM+Elfr4iNXaOLM+WhDmL5/qabZswi2jR
o79B/oDL/JfcWUPGwRTDN/hIg5Ec0afpWo3fsnk08ZAjnUq21HL6uEe5pH+y/F/A/lCSiqebvZ/G
v5oE6eRYIz8v3N+v+sOcKWszhk2Pe1K4m169lJxi4/SxDdPpehur3mOORrg71+9EiwW6BCmQM5I6
ItLCHDYnhCrcL/ZIsWwfyuTymZA/7Bw0091dhzLJU+1rszrZr3T/cDeSWF2Lm5tC0QOyzEjB+Md7
EhT7pNrUUSUioWu1jPfezse+ekhnn+5MCRcVJ7/EEPGI5dzlj2VyIpsqWySz5Ditk8E3Ni9b8h4+
bafHaRaiS7M01/nsoyZ9cIrAjp9OE/RRVg2ZPsnr+d75H/hZ+ls/UDxSxUTk4w1Wq4cwnW9nTycy
i6IJMi3nwwIFFrTfpz2SM2G2zP2tFx78TY8eTy+CPmSLdb3nTwRbZqLR086G6WZYbD1i8fGN4DvK
4zcD7rph94859drzhdRx2GAD/XyVICce/NQdKqt/KhI3OOFqQkL13Wr05+n9kmiA5zREI+n1nNjx
8W4bj4/9opoXEUSel92lq13IzgSfIhEUk7rzONcW2mK/Rk0jmyor925HbumoC5zXiuTM2ey+flLu
Lygrkf4ZUZt2UZMmFpVH77DU7o80uhodF1owWarzYrEP0ZLxoAXWZPnzmsV52vlmNMbNs/7aPJuv
TjM9PPbZ3Hwdoiwksmap3HXh8al5mkRqsPeaQF3M2nIWZzGBRuvqI3/ISezY/+oXTvRNNcq89Ect
msSEEFNL+I04KV5Nq3+YTocLvhQtmZPu8OaXHBbbFl4CEt6y3vBqRtDyZ5evUIB2RqTC3xwETk91
Gv69EM6XyZNIEdtEPhUtPJctdTDhn5MnZqVZ6sSK3mnv6KcZk8DuiWWdsxcynsL9wbdFJ2CebYNU
9bTe3434tgWVjbDRDlI73GWhhph5GjrDfHIM8enlpz57OjFEmg+EUPtZ+2L+7qzZFtdoBy/EmXHy
J2p4tn11C98SWIhanecutD9DCxni2suZREnQyCpClCs2Gkj1o2+najnfIieUiXdW2gRm7p+q2IFo
V7BbZgSa7mAK0UZ1vsHMXxyB3X/V0dflbttl43Fs0EtmJpao002K0glpXdmkaF8MhGdXJwbaXYd6
/EP/TvbVn1umNtwD6GjltHxwfnS/ajPcm/RnrK6/N+HkC2lGWLtFtI+KOjYCitgIX9ah7NKX3Wic
Lo95NmOzuyTXtjNHxLP7WU7nLCMmqlOFd2YiSA6LxmBfZXo0Zud+oUNkeYWNzd742SNLwmSK8tjS
2iJ+1TxazVx5Zcvqka3RZd+jyIX8tXeMBndmIvpCfA0+HvPCxwpw/dGOyLl5+QVob8ImLNlvhxjZ
oug31Ro/TwNnc9TwDMEg9/TmkU0YEP3+XiXrLr4L5wfSkE/thwP6YKcI8p50xYxUhSTFMTEHpU5u
ZYA43CMbUZhb+bwyV0M6nSQ4EOcu2Qm/w+T/o04NXJnBOzhzESDxxetHm3STlj2O9KmaoxinvbqB
8z5BJY7Fxren6KWWUZdcvO7um/HI2P9iXNGcqDVhUxiQEASBmF9HZNYZWdnVl8fWVwM0F5Ms0gOS
KvFcRIxSnotoz0ONt8vb393PdFUlVaLGaryPqsje6HGV6PEx6j/rZ/lsH+lxuspXe1Td1NgO5HM5
Vp6bZEcOkU2+cpFumeqxjW9ktOUU//1S/0nv4KB8xfJfJcpaWcuHZtygVneM4P6QetqtTK53ejav
X+RUMeVgr5gLmWSowARqkuyuTcgcwtIf2DHO6Ali1O9uwMH3HPApJ9DjaynyVcPSUiXpvR0oa+e9
5T87xslABOrapE3Kn9kd5+akZqysy5/I1cXZnUMuEm6ASoAuEBOD77qBFM0NOLs+r6id7nOgUOyX
RCn1gf+W3JtUnFRHulLjgq/wfz49UqNSQ/KhvK3GR6nVhH0u+S4iue8Nb9yq06RK9mdO1iTyhnzB
5bSkNp8ra6l/ubkj7+YkOZkNGM58ynC6nrtKSKuic2iHjUzt8kdOo36yFcF5j5GznqwrimwHUpRj
pKzr/dR4lxbdR9IKcr2BotxK624KDtlzdml1XH33HGlv5PmYHPOpfGYwD3CYTc00yTGyqSOpxdv1
5OpVThmlV0k9mLy6vqZSm0Qe+MVQaDmIk8r1+SsNUnGfDhVz5LVLhgLOu4+OUXp/jC4537dpqN57
Y/KPtoEcXvGpdCJpK2kpzIZo9KUcdLJrAahKyt5w/9dq4ooNtXW8NsztRlVu9Fb1UiVSHKkQGQTc
d4C7LwVAWVFaUrq1fIFauTWTGWQRdSJVISNIHnJp/TqahjhnmzPQgx26ExRH+s0+kv5eRZN3uhZd
m9PJzcu9qAfv2kCJydiVi0ur4LUgjUmBqVI1liZnf53n7ab7TOnqMkTlCwr+hUcqWH7ldb7iEzlE
bkbKVfA34/oq4mUm1TrIHEBflmvIr/RRaXFIUrk7dj50ji6oEDbrpZ/LV7bL+rPgUHfZ+twMN5RR
OTKx6OTvuf1FPAK1zyJy3zKmjFulWddL8vr6LTVw36gMbrSIAPFyQpEJbf0san09KD05XA6RCUCa
uv+5pXkr6k70JUVlUxWtzM2JjjG+SzfBJSnOA9wR/JPf+ew8W17/Iw9w1QlQMgza0PG2mHNpcPIr
r/fZguVXHnm0i/Ko8/WHE4dW6GBqgeWxD3rfhOyZN6E5b8I8YBnyLA/Z0kiuYs4t/qs8OUSuaM47
X32weJ8UdVzodnIHFeuM5m999HfDJpgEg+8EWEJcEl4n2EVOcOBV719iOQv5WrwxtgItNoL+tfNR
fwk731n2vhWcSJ0UO5zCfD2u6gS3j5xi4zkQXOLKmyw5btP521DOcgzPoeWxMR3Y64tXzpGNnh/8
vYerJ4+9Z78UWKs7//hWP5ghVpp3DobwGPSAg73HKhqOnoMKt0FZyig/gy6swKHwuB8OlEXKrMXK
0gqyVZncnrOV3JW9vt2X/k7u3+TAO2Ms7+8iOQ5dO3b5EWFP3HXjKctDgg8D9yq1Ncb6+2TjbKRW
as5pv9ccXyfFz0NEmL6/56/DGSZc3Qm271IcOT9193n5lKvW+Nrx8YSSVj/LaBLICXpsKM4mD7mS
xh3JURoyk8205EyDX0ZU5iEissjnm1JeaZESe4IKHuPe732N5lHedtElrhODwkyC9G6/6hLT1/3x
ueZaZeS+15wOevAQqbSy6ls0lxSjjC6eEo/YJV0i7S31JqW4Vih8n1xTamB47+k3KRfpaNXDq/Qs
WL7nKhzpfZXXDqi04h/rs3XN34oe7dAhx/ut33dT+fYu6fzJ28nPI+nWBo6gr7vrS6pGfbfkXps5
TSA1St/kylIDmCKJEpg+CRIRdTfpB06UBUZk8WxFtpcFWtT4tic9GJ3fa69zPPtRipEycKQw3bXk
zpv11vnW2yXOo8qTQdX7zae9vg20CxVHgqRY2ZBbbV0mcn3pGSV4taaOCgJVQWe0qpRPpZJNX52r
c2CC10XI9vOpEkg98qNykzKKG89dnz8d2lynIUevT6yZ5lX3pm/7xHT6I78ON1v9VH33/RBJl27Z
3KQZbfrQfx/XHtLPS5qO/hP3ySBA0Td5yDN7IzjgJNKa0v+KlfwOLIVBHZ2ub7OhwvXl6Oxemh65
JfoisZw/JxvGDQ0utypDgD7JUJBJwF3r7+ptMrj2KTlazqJsThwrXYWL+AZVIeW23ycMyZLr1dF+
5QS3K+JAc4iqn9LTVL+mEIhJrigAh5fUbMmB6W9SXDELkD1vXs73noESyUxnUlDn/bXU+iu+Lesd
1T74A+WRkSOnkneMWGNASHey+K28S6wxZ6a8Gtl5odXH4DZxykyIAi2/CB+F+qPMjihQMh9Wnhql
kTmvX2V+412/CWU2NaNdkC93TM3yyhVF2Wgb4ZDoa2Hh44EWajyO8/aBQA3f9PLQYuYnKTJcwCXS
5sz/wd6vOTIP8qCrppTrMJMqzEJ1bs2k93R3Ja9IeM6jCfRf+7cqINDM5zmsAiXCzSPowi4k8CPq
+VsExYf8lUcW2N4k1APUY3lVh4AGG/llxXcQXz7xVYchIr9KojDBq8H4kL4cINC+wZAIPXxF+5Kn
kh1QjUxnSHx85W9bF7csVID6RzVQgz4uvd0nCh8oaxdR815EfaxeFxnsAj7H5OgxEzIWZlnbZWFm
EU4K1nRsFQEE8st+gP1UhzLGSa63YKQ/lp4aG3Mi4FjtpC12hCtMUasKj79SKvi26MnqCBjz1IeK
BVCa15xXYYc3E+0qs0LKx7ISHhGD8vKgYZbKA5PJgud58XJbf29L3X+PtzxyYfxnjMiAlMlIp6Me
5rjbBAXLlixO15r2y4UUWvHrUFpiuJeaz78XMNWtf1U5eruuAS8MQcyetxC4/yBY2IycXPK9kj8J
c5murHesbB+n+efqPIWnf3BgKCGqfDFw62frnYghrKb0Z/68fTosLJhOLZn42uL0RBz+tF0Tyfl0
eIL0zNa7p3w31V52m+PaCIv3PnB8MpSBhs/UlQoHWgaHN2xfeMp99PaIk8ncZpBnz+OnDJ/98ykZ
ztch3K4Mr1gwlBPbn+DY9okfw3bN6vGGTjP0F6m+4B1VJsv0Ds17c3ZcjZ7mkQ8xsZ4Qg+XYBdEF
xKTM+43xaD3i2Lk8/QL2r+pwP1PmPVzs3xkHqG2hPP7grgiEwT2HWHKEfh10R/6sWghxU7O2JOE9
IVquBignxi1G33aJsYf1anUzG0sPEKZPxVBuIg3GODqjra57jTC/WH/boFy1yeBhOmP74YcUEyoZ
E7oJxJNPDX8LnpDfBnggFqT9/zAnidX24EhBDoIZbgimBS6K7ey87x8Bj3wKjMKOJxMfQFnAHia/
ICRARIVWtPLeRE5JuVq+ehD4+3kkd5ucjkSWGN+CZQRgukHxKNBotxJoCQgWyHVDnjaailMwgGA3
cAbZ3QTiKGu+ymU36f0+kmOx3T8FpQkqEvwEmDsDSeT06T3QnHLL2/Khiia/sj5yZ/LuFREK1OQy
yvrwE/VIuVmpXQG2PZHMAEq561vBr5cXe9vm0FvFCF6/QWDcCUquCsL6tGP781q13KLcILcKVhI0
K5govZdL5mBpdiIFtxLRzUr53seWX0XqJ+CPh9Sx4FPB2rf6lmJV0ShtjeShss4eBTnsI2dCBd3g
muDfdJzJP4J15OQCvHh+BKnFOqUShH8rldSDIEN0nPkm6FqqVmpRqkpaRFmDMWH5qdrTM8AO/y+6
2w1pC3ziEGkrA3ghlSKY8kpLuNAdAhFBcs8mAFGmAGeNRsUV7Qqk6WgvObt9re0DPVWqWCpJj2mL
7E7KLU3KjuGdtKRO9zBhNbbBCeH/hk59TtJQukx2J6zE7fYFxAko1GM5lqNxbbh2VXnGB4c3b31O
6BCpCIHD5BOkUgQ7SaszDgTOilD/jQNRP+XKHEYZ5DpSdx10GS92lLtcWa9AwXQJ+m740jl5M2PD
l2OUtRA2ZLi/P89f2V3ifg/UH4NDRsjtctILpLQC0ISvkTuWewUxUjX/7QEynrZ0yP0jJ7i23u3o
a2+Te1Q/1dl5vt1Iv2yFc7kRBC3d4TbMDMwW7v4GgOVjga8yaKWitxtrMhUGJF8NQF9IqIeMYSWc
wA3n3ygIBqK063XY76OMHnWjL+Q7ciKBz+kK7mWyljPL29L2jFFA7pFnaR5BrKfPfpiSJXs/k6aS
KYZb42Jchi0Fr0qQq7DWwN4DZHYanLOA5ISvywyP3NMvfF3tD8Lcp/qjjmczmuDu7PJ52gM/UrYE
70o20ZjpA/NdoM/5U2xJsSvFZJZXYhNbQfN5SAz+U5YqvOwV9RQ/xQA1WLpxRP+URVws984/x7L8
oi/Ocr7124XYUk2I6+8LlhuWGb/zIwtT9kIcOJYWHoJeBU2LWbC4LurR/kUW+SZseU/+Hsy5vMTX
Pjz+atEply8TKybmXtAsJjjWhRqUPRaFy2on5hte01cD8LzIl+2C3AZkN7hM5b3L9b/dR/5BUtdl
i1lyDo+hIHiBWRh7c7EVTgArAztV6kCQANl9sWLxIQDICgZQ55o3PhufQJ18Ci8MCvXElFex8gUp
CGZgEyI4YZ2XgFMB5jZo4ey5AhLiGvhhcjUxqFUsciBLIjUNSMYallcDUOcKMj9V/5iT6kAMeDR0
qXW+AvIE/dBkZJUAIQv202LaUaCgDezjg0BZAoXAEjfDXTCEXAvFRb6+JfnJFb/KsRMaVj5izzwW
WCPQVbBSFhYgpZI9SgDp8hy3V1QpqNDAJna4uVu32a5BWImNnSDwtoN72IY5BUBt89or5NXk7Qyr
IA+pbDH7xdYvE3aUBNlyb4JVK1iC0ZMqvMAaCDYjoS3AAhwpVUraZbkdHvQt5akODGx3C2OnxrYn
hwCW/zm02aYV7AqgJYGLoD8dJDrBrD6FuDQHYuixszan/L7yVIVSOkEZl9lL70M/RKZ/AMkoVPat
tmpQIK3tIXp3hTsovHstYIAWBp6YczcqA3Wpe12w8ypgBllXgyNZTqRoyqs9o2hUFg3E48QNXOhB
1b0KNgQN0do3gqn5FABrAqonvMMQAvIKcpRkNH2IE0XUPAnK0rgpbu5ebpUsfJLHAz5KkDu6MNEN
OHeC7wKYlQstp8PGaMvqfvQOv0+JBowU0Ciw1YArkHfkhNc2uWdEwkNdNjLEZIDlwY66FpLA4lnG
M5FB1JfUmAkCaxa7II3JP8seK4tvMAjPCKAQ3q24strCCsp8JrOZdjVIhZEA8r3JXHHrI9ITcNPh
vevZpbqeQH+vggAFIjr0mRvcndC9bzcnMHaARpFn4V9oabq9fEv4LiHgpGJ732TQXQchlSkAV7Db
zi9iJVKifUBG8MUJZCYVDDCID+Ti6BdFQNbhjg9OdBfF37+ab2JPqkHrT3jntDgtbG/gf9szQA7E
b3laJCiiDNNft/+VUKqAbyyLROe5YrMtKb0syfhXMCAZxRKAVfM+AJcU3/gtXROx2ORGkMhfeYdg
DnHQiG3v+C5nzl8EMQp8bN+VcPsh1278Mmx8DWJlfDj/aLupGmyfpAAqRVRBm/JRI5mLy1Dxzz/A
OWQjsd+UUO6IpK2xvFJBcTe7ufWFOMUbJCw+HCqp4d75n0aV9wwAnlxVrskm9XUXgHWXxDCS2ScP
tbmFOS10KgYn62NGB4DPZp+IEEUYXtk1uC2rTSSpjSzfxaHCZLSY5AnccaRAcjHG+RZnh/VdopdI
pxrAqfmLEupx/yymyDa4sH4KQyydTA8cOGrpasK4i+Vx23yg3WLYctm5kiahMSg6YCTYL/twgIES
5hIFeOUH2ikvaiiZYoT56V+FCxNqAQnx+BKWUAs5n8g0LNOu0GwyZmXBk0VQf5AJ5wgRIbAVWhcC
d3hnDEOfoV8cXUKhFoSokOVR5nfTL0Jb+CBmFWsmr0pIVWtWhEfWF5vpWAg/6cy3qbr/Dw13wcSk
d8PgMmFMmOEAYMyTWWixrNwoH5mdd/7kQSyX6mqfYuWkK3NT0YuK4PCL+7sOLZLcMi3nTPjpD/N1
ux5hY2QhZ4aJiTXgWZiaAWMBUpMBWl7p1ZPfWIBxYWSYXec7H1WzORQaS+d5pXMzOP1RovIHGVel
+IxIgh0fyleZAGXugKryD9eHzO5UwJX1k0oysQZSjhkZ1+orO69UKivbs6SGTO+E+JL5qoZf7B6F
U9YoPvT6dbUauL5M1FkoVNvonX+eaLAOTxtSCF/JWQQ2+a5wzMIfZyuhzcY4feT4K3c3ELQDMnaC
lxSXGplJbkQb6xqVYs6lshAByaaw+bwhvzlU1IW6EvuICQ3K3AhM/GB4U9ZoeFc+kF14bASyghqz
yUaYbZn8naBYCdln0MxCkQlJV/MJmia0pEVaI4h5mMwTm7uS4EjMhl5ex8JGldT6JcCXcXVbI6t7
6UT6ld3MQuE4haPDZR0GXmY960laCfkbT2rc4D3XP3quGDu/LZhal663+yGGzSmStVed7+4sUiod
r7xkLPwlvCdFoNaFNFQ29DZoYBpG1ilZtgf4a+JSOKU8xKXFxoiAYOV1H2le/lu+dYpUSN/yjk5K
Wk5Zb7uo/Sm3x1hARXwqp5E9g9sewxAqkRoWcUuPbjay92DNCBkn7ZMQieO17m41iHcsFHoOkS51
elvfinvh44X3LyMLjp42YpHhSteP6QbSyJPlJb7E5vq2bSKbIGz4fBafLEM/pLtiNWJ9loEWEl8b
1gFzAaPYxewRy0CKJHRgtUT9JhTqK2PObHlMmGeZPd+qV7KehkMwkv8zUZg4S+YgWTysR5nkZUqu
mZqZXH8338QRmP9y7LmSIxOEjwlZQQJJ/5Mc2Y67ajR7h8iT6SuSUFOfHG6nq7MX4v4sCDOrjNtf
7uFn5UztRAuO08R9X9V3l1U2tV8ejrOQ4PkWQqdAKenIP5cfvxsI49fx94nI02/8R76GPbjoGpO3
hEzK1kTYsq++DuqA+kxt2CNZszqv9/pAmemyuZKvD9/krDH+FCbAk0byfBJY4eJvJClzhLH7ByNX
1EjQ74Z0WLYgQfNzTDq8inKIMyDDdJx1CSLr6GvDat2dI+c0k1xuysZSQ9cnMYJpzuofZHPEQW4S
SuovAgkWk/DbzEdfeUOILbILXVO8E9qDhsSfpZy0OPyYk8luhcPyrDgt+xOlwMdcI29qtam1O1f7
cNOgVndE1m/2dunXZdx91y6oyHKdf5JsUg7bNSam6RKoM/kaj+I6RV+cx1P6pM4GluoMPhC1pSV/
wwleBcXj2/lOmR68MkbkD7YSYsJXHg5TfF0xMyAPH/vPLcmj+EDOQDx2ks2aNR6XC62dFg95XM4O
wftlluNSub1zf+xqYndn1q/TjJudEm/yy1rYNlnlrMX+gXFIFjtlhRNeTJDr0/aOCDey+b0T+s66
lAeP9t02+pjMbPZaYZ5nJFV5ZPMWxv23syLP3SwHVC4s/ifwcTph1sbtLdwtLTZpEbFx560zDYij
ukdEFuSIq81jNr/zBvwYi+lxk6/D5o3wWx3nz+neyx+2q5qhXiQTwv/6wCQG/IUMPC/DdmbgrX32
sDAawulfKprpxdVm5JV7PNwZ5Dye2hN62+i1z/gM4u/JOnBH1dqz+/cdvkbESk8R/Y/P07WC9kKH
H4j1jqsXKRJLuiSXm5060l0qy8tsu2ZTFzf9ZvXj7HUQVAQhshIeV+dNGyBOtM4fThRY84y77Gny
WNJ1E/X+8mP04fP8Hh/fByLhpwQ3vrGVvqk9l6x7E3KApnNg5s9uKpkn1RmJFfEYTln3/07lXuMz
vvQxh9xRMLio/aJl98XbaD9udbffFfBbu7dTxkJbfTj2Rzr52B24uWqpOYTlDwb6DTsiNugqRF03
34S3fI2NxWsNhUYCXPBsR7aFuLQ/B1w+1q5z0qzmrk2RgcA5LO0MT3PfOod90+7kWwy+DN1hy9m0
5s4not+wzssmRygnnzUW0q6knRhcGsfZfFM//5oLEApB4QzJIQRVCPb7Uj9t1R/LyUVzVzUcxCm8
5gz2z6cgI1/pZLpvFo4WE+G5Pfhj7xEG0GnfTM/ECH+dBtgyIqM1lDrJpfBwl8//MWnieFjV5n6n
3hGYdphtA31TPA4EvP/s73G2f78c183r9gM5uOzpcof4RY1OGNsE5wBiFMESOKzSXmhwTknmG/ds
X7Cn0cxPn//H2XktN64s2/aLEAFHmFcYem9ESS8IWXhPkAC+/gxonYjTYndIN270Wr3VvbUEsFCo
ysrMOWbzWeFYTcvyq/AUi5a/0dYwnIaCVNNtdMXF9Zt8Wksqv7CLtwFbQuN1ZF8ujgjk8AmkAJtr
kzvqc/k5TGnlUHJBus0R0YANy3AqseLOKj/pYLk8Sgfvw09dj24oGgXfzMQ2aEPfdbv600chpNg5
b9UDt0lmjVNa/xb2Nv1eiARpiRWIUBDmfzSr0EWf7G1Byui+FaFDEa3wZGzNNbIeiDF7FWRJZEui
pZzN88WDv4pwz8JmCLJSjxknKwt1F5WrWdl7kdqkqVv+eRc/unW653UPP7MMQd1YfEbK39IWq83F
B+yoOEvxdNE1XdwQ2EjgaIHNB8sflDcjnsf1mKyiaGe5BRHWi6Y6SJTG1t/4CD0udO9p5xh8D7qs
BJkR7mA2CfV67bHcTkO3turdJbPop8yu64hmaZZLkQdp8ZdJg3eXVRHYSbs6dWI4H1SEPljBgYsb
KkZ84ISXAilVzVIfUpIgJxgMoMmukqsVllgA5HGkyo4hKGDuy2EHY2JLfGINviGSeowXV/oCalqP
7UxmqWtVtyFqo76aW3xu8p2SOWGYsmNYW8ZnPys26s0ylOEBdJFzxc+wtQrzmH5w10MasGcSba+0
6iG2sYTP+AlWRCM7xhsZ0E6xfYaDk4Fn1TN9jpqy3d0aW2WsKisSZyJZYMjJ2cQzUSC7wYO/vL2V
jyCFwiV2Yt6GM4rTJUt+pvKg4F2GjSmY/wrP2fcgQixaj4OAXgrboylfYDl2dNNl/Wo7pxaGwVDM
BXIqCSVSDiPVLa/TAmvfm1W0b/KM2SNFNqzEiDUbPE7v1NEER+/uOhN1kCtuLC+u1zEMGS2ayP40
1WyU1Dynq+fwddWs61V2ADrQrJTeKQ4j0Sr0VfAopLb6Yqb26OJ2LzUCBDLxuNuO65uDn8iIfCug
i2xyVbCNcjXkrgGG45OuRO1q6bTuLBX1pf7QKNUezRON1BHsEHVc0QELeLt0/MDpHoXOht1NwC3E
U1CWXjIOQlvC/pa+Nba75ICXT9+5fuCWgdsFjuxPfHNm8lpwVF9XC1p3qRUzkDFonYIubev2mH3W
pqUXdrtPP/zWxkrMz3HltpMz7d/esX7kkdCdY7xdxZn3hiVS/IRITqCvRWH65nbJLOS9rC31wBXT
Y0Hj45svWD1m6R3XcoCUARbobkjUbX7HkRRJK8JRs6Pbl6dgNfESJAiyMvOD5/V82Rkyunq79Abs
iJbgBDK0GdMzIND8LK20hvqofLVu7/lGfQ1iB+LZ6GYHHyJNhbmNk8fh8lHSS76j+xFUDpI4Xtl8
am4ThKMnJXZzXsOzxwd9hZ8XIaQxXXHtPwgLTB3LVbsR+MnB3N+0T6xSyN6EC3x0C9GiltOV7ICG
aQiHLo5ycXp9CUQ08G1+drqRcFourfq1zqaKYOUAiko3ZpEULHrbfVxRd7eD/qJ8NAc1s6Ln4gNQ
czWoWq2BsXLW9tIT3Qvla/VhnFnb/UVZWOVGPcuRffMgTmEN414jer+JhiwDaXyJXA1XC3sgTRPD
DJhAS3nx2AiI2Ng/eOtw0CUTAD0R0TBrzCCDaYb+LgOyz8jq3uTEHsi9xmfyqTwrMK2sYUW5WdFZ
+vQoCD5UzJJjfmSmhZ5Fn7a/vT60k45gXrX4wDl+RgRrJ0bcr22Cn6Ak64O/iSvRCkBCnKkM5Kmw
zWDYNrRoGhxJm1Cp5wWRLfNNNy2abXu+jaVkMbrYYHuqt4QZ+s4mxCEpQH5oJ5yyPmmLjJaKT5bt
azMsiGXf2hioGEwaK5or21tlBxP4O/Ngl6xEK39Kr5Msc2/19Aa7ivBUgWgw8+jZJ13EtrPUUps+
G8LHy76TLfL3NEykvF70zHjgpBubgzNLXDq7sMt+Fs/ygueFpopH2myTFDyrpZy8M5+5y50GBc/F
qll7/blyY0yt26bY8103IDnr1q3Ww4pi+Yfw8HMIcwfDM7A6hO8Bn1mB0EwA8+V99kf8UDZmqnVX
SVyakQlNrH65qvK0SFet3LN68VkLZZGjGmY3N4Ng06S+e9WwfdXpzgpQN8uXORLAkxRenqrq8haC
Cmijy7JqKxZC802pRo9S1hzlMB+nquDU2tRAP49L4dYI+0cRo4AYbXpceLNcabeyXryGBYjEAvUa
nJHc7zGjvLp+HsxKMdlhNPlSR48/j8EdAP9rDDiOw8IDTw4S8N6sw1fl9BZl125btptOmpSUD7qJ
Up4DEhU9i7RkCy0WBhPBeGyU17bZmMz1n+/hy5bjW6hNMgDvIgwCQBOqunjXM9ECwykFNRvtrk7B
sYKEtw+6dPvhLT36pOkMvbjxkWM3CvrYKQ1omuPRNlU2/WVT/uZsJN+fxPG/NIlqIbYb4iByuDvj
6okvSVUtZOsERbFxc4HuWJp3c7Xe7ciLhlRVbDF/7b7E81KPFDFKJ7eapAsGinJC0hjdSOrNMm3r
p+IqVk+j/BXMfNXe3IKzws9j98WI+DZ2w/kXmRS4UY4K8l9OTNgCFqPEb4/ayt8ry2Ylz87mJOkt
Cgq/XOuvcNsYPBJQ20MglhGB3I0Mb0PRhaVxPRJSkAzZ3xyfVN37zx9o+CF/fh4U89i+cdox+YpT
191c0IP6KunVSN70PkLil05cXapJRxTe9jMoEz9f7K/RG7SxCucYlCxMPC77/QSR+FohG5F3PRJ8
P+KQjtjGsGxa0azfjktfua3/+2D0AqFPxlVV0uG0IlYe3WGOVC2u+ura1kdW9/BlaOe5ZU6/VDwi
xgWysUYZp/M2sEBYYRPklISOpVuP1i0NmxS+gIEWzu268Z7qE3rr+tR0R/WUeTtzfHkvGlf8IGbl
vygpMJJQj13R/0z9mV+MtZst0+dFIDeNXtt99elNRzssW5BW1tSWBSImXM8Jp+ftc0Y+N95KL8Kc
dfq5dAt0uSNn5OhHw4WxhXS14dfN+nz/vFnv0uzdcHUHi1vXRE6V2Xh/+Qf6Yug7pA/aoRZuF/PK
ptENlS3RLV+N+EVCFjWifKZr8XSZBPNLaeUbAHvpRiZ4eq26lTYGaSYeqT7o5Ffxo4KslLkXSgjl
nq3kSngeLxraGk1KZ7dpZgszrk5HV2IDQuH3obGXxKZ7GWvc87ymFUs7sdMa6qRu38vavkS/vB0Q
hr5N3f99wgB/OZVyLGVN/T6ZFL+46Fehro9Dt39AumSDQnmOzM+hi4iqFEZis3ZZrst13Fuwgbx5
OMXObGqOb5PbZERNZviVUUUt7ctBsoY/KedkXARWtiGlNAktdL8RmlnQgtZHam+v1hl0kyU+Dllw
80aNf0ixwAujZjMkz+FCMtypI70Y9AHET8WesrXT869E5uiEHtSiQcup+P2/Z0Sc6lwmQ4a7ow7Z
fDUjDsW1n1+7uwX/v5FiIRlcMYa8hnL3LuhZViqKl+X7ulKsIro9wGnGQ92LH3o5nQzWIQGb/01t
nRssZ7mVJz2UkksnTLL2pRKfletzRNSZtLaJo7rSX1x4aL9YJ3xXm33doymrIJUQoPLOfiGP/wgO
atEP0yhtsv21gLwCBREEaZgDV4etaHa/gIDvIAb/XQ20DkkMODs0wd6NiBQoqUJqPN+X1St+q5au
vnTAFW/pg4Bdxai5OoFmOL4cYKKy0vO9oFHiIiOGs/ikDH8xeFGH3M3dWgVpjOQ3/qpkV+9zO821
lMpG95N9245JqMjQbTQOH+PY21/8E2gkSK5aZyvCCqaJSVN94UgUo4CDkcK4Ec6PJtdXpV704gn3
hTyyhHZpooSvWGUoLGgkzxaN8KpL5UHJx4HcsNwBrxuP3nUniV0V/NvPM+4ulf/f+GIoiq4Y0qQ+
+sq///E0PcAR16BN8n0XTU0YpoWnWGn0lgD61SAn6t0cr3J7JEx+vq72z5H8v+ve82m0Uo7LUZC0
R2mzoGOQqB0+nLg2EVVxAlg1L2qJvNcietaOxabZ+8h8aBifV4f2nGwNVncAf1vxwfjwiCoip/o0
JCvdXvejE/E0FZ4lVbCDtqCT40Fk9X33FvWMNiD69I/8Gb+IhoQ22CDFunIq+mzm5evPH/EO0vS/
QwsYamglVmXE79+XvT5sjCpP42LfAB8KACHIsyTQx0IYzjQBera+MI2pCQO2urAFkI9WChieK5Uj
fpm2H73SuH7ovwXeOZKkjXqVLPni9uiG9RiAsLSQ4RvipmELhTqPPCiYafHLfL+L+f76CPct6EEX
etegS4p9XN6ulr/v8o8R+FVgo7fqfRSPJeMFuFoMZ1eE7lZqtiY1i0svJ06m1STNQ7cUjVk62gNP
vBQhld0IMk4fAqIgW9UE42QEk/jncb93WRkCCqBYoIXAC5kaNMnv4573ghJgoZvuK1JEveJU+GSU
blq7F87zqrLW83OI0UUiWYOFVv2by4vyr6kNV4RGclZIFWPq79cvirYpQ/XSHmEDjciIoseiABy4
qWs8oXuvzGOQ7DosmcVjKywjdazo44v0Iu2ivXRKw3FKcdc4hhVBQPLFLeso/itTuTgk3vTnsfrH
zmyOJIyONPwBRNCV32/1Jo2uUXnJ033Y7OtwLpEexTHu/wHTyM+5Xzf/vM5dBCCgjvZaOUn3A40K
T0+IRnZQv2r56JeH/9VG/v1KnE5o4B9Q5hQP7/cL/9qJPRW6fB+zEnPex97aIBk81tG3whzO/Y/I
fGrV2UV+EeSp3E5kadHW64QM20dF0Q77GV8AA6vv0+DJvP22nX0vDgwvFLeH4H7YP0Dq6XcD3ieh
EmaqX+wDUisZO4KBt1teN65nXMcVUzIKgIgV3TPWELBw1eZ6TLFf8sAzKYR/Pz994+/Hz90YiNUH
8x10JndRflH1+MFICnDm59odDfnnoXZl0tSp0qaERvzVFy3tOSf6sHjv8xd5XbBckfKk+QdTtY9L
Akx8TE5GxUo+t+JFhoXUlqwvKfPrVno1CDzbpQFdWFvKG4E0b2PBXR3j7U3ilH6ccTm+frQuaeac
ntPbKiYyW5B8jVEAxu/idXJ9EOjNRbtFjleVBjTAUDqUG/sCi2qWQ/IFqkAy/K3vIDRbdBLMiIPJ
xmnGsRcsPfzlZPT9GPb1ACUigGHMICjoX4zNP/bLOFLqpFWI0GBj9tQg8THGR93hXMv+/Ps2+dd7
Ax9NGnEQg+Y0MNO+v5+FGhllLl7K/agDytmri4CmuBhXQPP2y1L/z8+Frbc+0jiDsXh9vxIe8BmY
+xrWl5qM2xy1FQVTH20KHKtQ+wCF+/Pc+wpl715U7BcHvCMfjnXybpUMBc6CfQK0IKd4hxgYGSeL
cWJR2qEihQqc1Ha1qY7hB9lD6r7Rp3Yc7aNPEkXCh3lSj92T9EziMaR+Mkv2lx0pBOL13Nap85NB
NFxSaD/f8x1V9L+Hzz7O+zvStL8P+nHfRV3YFvG+yJ/q+HAhoSFeBtdGANsuLzPZ7lyCulaOVc+z
evLUDeilcl5ex9lv1sj/emBoaXA0x91loEB+f2BRe0miQMQcyyBUg5CfafORTrd6wc5W4w/527Y6
+ntbw8GIdAquQhKwiXtbm1Hl3YRK54EZzyPATTQkjjFfdAcZkzHB3dQOaOjPnNgG2wdqSaLRMEad
ba5He/GJbmP6f0d0k9JR6lzdGtZO5OKTMPfsbgFP2lVQe5LRH3Pimui/PLh/nKvIXjFQLHEwa9j8
vw9WWUpZlgAh2vvhriE3rCGnbJ5V5UzIbgrmIosyyyyHMRSFfq8xlehDxyaS0ZTIh4MxxqJm2LDq
SUw6/OdppQ1T/f5V+L+7w8Pq+92Nbhdv1EdKus/hsGexQdQSLeJAWXH687J4m+btQ45yAAwfKBbK
LW7bqbaRXFe5CMlXpYPTHFkRwcxA4k/UyC2Jxvi7WdFoTkBYOTDoc0q1pLCWXen2QbBOtVMqHTAo
N8ghpyJIoxB1hrboKnIAqTTzU+ISOmcxiIGu44vZ+NpCiM86uwBK/gQycelfG3ieCy0e7XAXqpJX
7RJNYukyJaODxZNh5zhORTdy2nrp7Awq7lVKFM+Z7ecBlIbH99MADrvuH4uy7Oe1GF6ibB8ZEyye
MsByVdE6jfCZBtF2YAjROHuTHuKQ9lXxlxalfxyhmFyEmwMMSab15m5Pv5Y4RvojOISDpz1eiqpU
TFMB0KP30uYTTy7WpHbHujqa/PKx/7F9f7vw3RLQRd4lbW5lusfLttEMasbx5eGG7IT+loRiiGCe
R4Uta1Rqm7dEdKN8r19Wkvdbw8FdS8jXukjfERhc9iptOKh/H/+yD8Ne79Rif/POCbMx1TnsilYG
lnU4U1J1FkLKIV5smSDt9WFGXJ/ZL38ej3+siMMpSzYwJpYN5Uvc+ccsyLSCE+tIzfYeFzPojElp
i1XWErYkdUY/tXz+5XrDg72bdvh7wfGjRkK8qQ/P548LKrV4NYpEy/aijafrkIgqdyXEOtIUsZtA
rRvtONlaElXjoSDfgZ/DRMW9rRF7PdHBtstpiWp7EjjKS05x1/J38UTdXu2GBPJtw/nJok5LZZoS
LdpyW7b4hYw5dARHRq2xFZziFB6GLKHAXxUneZFzCB4HGs2OKnk0S5j7JBpvh8uqQNdJPJzZBLnJ
PCMnSXqRZqObBAfcefh5ZP613v45MuZdNCFXSW6atckLiaESxlshOeowGk63QX2hcEOBTtexqqE2
Rk0rjqG7okOmfQc5TATcrkRZXD7gPzqc0qCebnQv+WW2SF8OjnePTwFlbyojnt4QmH9/fIKIF6Cm
j7K9buFpiB7Ef4ZIpdMph73WcTTuXpo12UgaTLwdb9PtM3wYHeSJ/6rt67nuGPvbolmkZ/is2l53
yEl/pp3lvcSvemDpS+ldUizfeX9/0Ngdsb6x+sVlEYyD8QQTE7LprX2xUiZOze9vhrUMB6nG1Hcx
h2IJoRcCJRjBTQofaxGevJmKDPZRQ/RZWzPaNehMmfhLA+V8OeGQeRqBxMt3qGxsBhYlH7LF0Lq5
r7FN//lu0JKoIA81UCjokyAxoBOZ0i+DGlgdJ+sLQbXpsreEk8Saq6/EUWFAgTl3eheygLNeZ/Rh
C6vqs3hpnOABAHOpWGuwWiuKzlhAqpb6ms1j2s2oSpMQ50aftVONgjvbpQcahrbN4jeJ/Fdp4O4J
klzRNECnRCTqfQwp+6lRm4Ec7g3dVjbVW/FonMzQjSOboFL85EVbNLVVrj2Uea4RAb+15I92lu7T
55CyMivTR3XoFz2P37DS2A0KZ2Y8QcnFBccjaURzCy1kqaNVTrUXqb/OKFhnDyAgxKsFpVg65QeN
I7NvhxQYPEd4F47Z7Zfw4F9R51DCMhSFblvpr0pWnI76Jrhdgj2usQovUzPgfX2sKsclrj6ZQmuM
dLgYwDelgAxsb/WXZ5F0MTdMXGGTQfz57b4rDn0t99wQQTulKAlG+100JWUxO6xXBiy057T6xL26
rRYXOjVC/+VaPSgN/YnDmP6WDP7Heqsq9BxDOqMxGJTs9xdWa7s+E9LI24mIZ26hrfobP1Dpz6F7
Q/j/2NXxSJAJsRVFowh7t7lqnNJrT/OCvSGr1oh8BQ5d+W134VApcQK+Zq4STI3fMHJfm9T9lKbn
mTkNKZMs1t2e0t46OatiVdjFVzqSEhzEhDlhYOjBsBz1bpjytK8uGPKZhzmbdGnsRH+KaAeICmt0
ORkmtoGbsNu30ULw9iJdY9U1o3GuseP27ed58NfjUOHN6ZhWq+ZIkfX7w2kjFhyHKoFKG11WHH7L
xYVMfMlB6Nel+n6jHa40lFcpgVJFuh8UsfVbXU5Tc9dez15NZ8hlLN1k91JFtnnJncEBinqEAiUj
xb7VoDJCMxvU+mnGjufTxqL9cnr9+528u6O72dF4I81P6gSojTHpusbKETd4sw57W+GKb5huyeEO
eypsRoPicxQD2MHEqC0/03SXS78Nz18nM26GQxn+sgOOU7lP43Sx2hftKPX36uBFpExMTgJatNa7
18mtmRvaKukwUDB2Pz/+v6Pu75eV7/bPqvCDotFDlP/9WtA0a3S1ybIpYJUSutqElRTuqm4XYkAb
Vr+EXvIQQHx7TVTg3LA6WA35H2qK35cCIy3yurglbMyFPGsz5NOTRACUrF/tK2FOqz5qzTECK9BU
1SzJ1wYLPHx7P2m2RXfCNSxK5n52uoygdEjPeifNmbi/jM/ol3u8i4p9JbmMsoB7vNV7ZkUXr4P+
Zos9yE1U4OXCp9EpQoIFGe42CUmKslq7vy6afwfn34fKvHtMl1i7hiOvMY8DjRxP59LKd/5OWtGI
vBZju3rG4klGP/Hxy8eX7zxP2CewrcZ2lzaaIQtPG8HdQ6qkPEv85HaqIXaotrTxH/RN8eitVqsK
PvXBWGEVieRvtFG2wqIfrx5Hh/49GdkgXiaGSQtxdOQbtZ2wkZZkDN3HbGkeHsup9Obv0335QjJw
Pjq0b1eQD1APdvEhXxxyt56bKP1H/MF3FjTObyrHW/WP8VpZxCf0+nvtJCyMZ2+VHgahaGQ75Lz3
4QOB+uy2U/fip7cTttpZWMQv+ljfkOXspv44cE1+1nVZflRO+cotj6fdPn5guT13KB8HpsZ1WdF7
+aauKKbtqhcQK2BjYidYec8wJpbpQ7AEKNI8XOnT6bf9uFxLj/0yXt3W2bZCpRpR9DfnxrQjlmpP
CjAGcVctlbdo263qFY2z3pM2j1bCcfTe7bq1vo5edaAKLSSGBAkm0IWHAeVNWA3Bw9jx2QBzaDuO
wqAlknE45cGPY8QZ2pY4cdytTHh6fOekIIdTL/IpmAQYy6MhgoRikK7rdQ+ygswugRyS22p55VEE
m8umgOqBuhOuA2CE8W0RfOQLDQVou9Xm7eIyJf7bQWrYlygTg/F5gjoInNCp3dXwEegHmpfYIJI/
U9baMlsMfQD9LF1VrxIQIhAuK2wXXGw9pYUAOoGOpkdj3p6zsX+StyH8wuJR211m5rrBurBfIP9a
NadsnK9Zcl7TiWRtRot2EYML9y1lSqx3eQ2flQW4aO+J5q14V5+ou8U7BcCUNE3d0K3OvTOaHRqw
3VcHiOu0WhTMQg81cA9sSFu322Rm7ttpsNSX0bGdak+0FTHuoHLH1VJf41MHnQbf7ZXMM2oX4Vzd
atv0sVgEZxIv83hlHEdrnS9p3vKW0vrCKAkv3tTcF1PwS2N10kz8U7KQNx9XhCUotbfesp9CkkC8
qG1hKz1UE28ffPC+qmvPziZzdTYCYBCPvWW40ukIJKuGDBbbDgfA+Sx2eyJ87CUHQa8jrGhHt5QF
7OQpxnwI0/UxE3aagjuJuUo/FSx51bkk6RHr85/cJtGhnZWnBg1vstTW9JQ4zbTbDQrkYFsy9NFG
Qgl8W2NwMa4cfdsNGIwJo8nN9PMAHqe/DrYFmBRprFsLZtFDMsvX+cSAoILkbt4ui3G4M7aE4DR6
XBmKyzTY+M98bjTtdAsj5xV4ttoX98vbVmdhH/P/cNmPanFD8ledLwtj2y5SbsZ/DjbpRJ/eTtKi
2Aw3cp32U8oG9ofH4TrZ0CsU74Q1XtjMlWgTgJX3lgD1noVnnjkEzNGYtugtnAG6e1Zgj53aHYj6
4wWmltPXlraTlisr5DcTJ1nky2Qqc55ryHkKtgQHAYYh1Ax/2W3CJfomVLceGkIBCuRTaJP6hGEB
aANZsK3uAYktk8dmSjs6OK0BUuBBWhhYZMEqQcI9MHukMVh/FKDIOmegGKj+2lRPnPW8s/IzEIa5
tob9jtj1RfoID4ZlrrVtf+6nREmONYA6ioO2bXfhtl5kEwgDFYLYbNG7zTQ891vgT84AEbstumly
Eulq0bcG8iJhGjr1dGfrjnCMTs0Zr13/EO0GhJux6TbI2GaXKUM3y3kwJk8aGv4UU52FB0dDp1GK
nqUVLTTIJeHN7OSFcJTnCBdW4jxdIN/fKoiigzkGa8oTRXjs2jbk/8faVt1SUBmIzofW1Q7ioZux
QNNkmFrIs/iCFmXw9KYwND6/Yk8Uua7G2BuQpnWLeZvTMvAhb9VNP9l2b8ZGWOVH7VFys7n4Wk0K
KCP+Vl1oj+gxZv5WOMV4JUizlu3PpzWLg/GA04QlWKwU2BHK8foUnEZPyru5HC6GmBwACSNjzhre
x3YqbqHIP4tv5NzG6eo6x/PSP8bAMsS30vHmJGE2pMK3iKQ3wsMFjcrRGId0Ows72l7HBrZ+4v7G
23ax2+1oC3HgYC4v9pO1zB+R1k7NabKG4Hgbdwj2EY9sXMmWp+qUTMTZR0sWfUmFG16D2xOoPVuZ
E8+AIEl5tNoUkc1GX2mP0E2cBP3vaIJF3jpahRtxaQD8TAcJMp+ZbuZx8hAhxvZPPcxtcwuBmQUn
eSgxKagf5TfwlXO4M0dvrR+LFRphpMrDM8vH1YM3Tl5T7LgQ24Eoc/ppCNvTZxsbtOPCFKTCjGVh
ke2y+TAQGlL6aBceioW/MvfKfrRLt7GTPTSzbik7p2yFveM4m4Sv7ZP/CgLk0O/yx3xpKXZ5zsf6
2p8JDy1aYpRxH+lYnnrUCc39FbmzOhb4u9rxVwYa4hYoiLwwZ7UTolKGTQicowU4hgRvWkzQJq+8
Q70UHW+Kcpt3LFtL6AnW4jRdtjtxa75c0Ypn62Bfj4ccWcJt06COna0zOtSDmnRj7iL695ge2+C5
mlxW5pPyxOdjaxSfRqvb2TyGS38pPN+WNO0qzCPiv418jJncy3CZ7bUxk3HlbYI9eEc7XV4nyQ68
4CzY6VuRh9wtfDT1MY9Eexdn2qJyqYoszW2xS3ZQP079LjvTiTvHVGgXPPN6zkGNvKpbUbH6vbrx
lu0qeO5ePQ5GC0AluFjg7LmVtuwd9Zk+eHPp499zpqq8Kc/K029KVFUaospvAfpd7Hd3Vo9rv8mV
IridruPCobcQ/W6z0OYCK9Qz/GJ2O2c14LaQWqPjNF0WcDBT6UpZp5PWwYhE3EsbxRE30ZhIBLkT
SAqQXuGu34ernkYgIulJvyne+gPYbR1BW4Aylee2Jkmy1+xu12+kQ8sehJkQW03sxrtgkyyRcG96
5zbR1/oYVSo6cdWFRw/xd4Hmf4ybNMsEWbUtOvxtzerirwAWPvmTlCQqTf/bdKnb1+VGQx9/tZUV
UcQkeigehJU5Z1WbJtNgkdr97Ao2Sx/jtgu+rhj3r+E82wxcI3+lwmjwtx0YAV6RHWvUTHFNMAIg
eyeZk9HTlO7b5eWoE2GFLvNxZmx911z0bHTd5rIQWdH79YXIC3L/ig1yJ0yiAeUD6MHk/TW3EV2O
5OO2xcKY6eTAypP0yvKo3uzr9MIdjFbovIBqNFOe/IQ8ykx+QlePzn6gIHVTfc4iTDfdKnpR2Q+F
ZzysyRoOxOAXw7kusC6baIv0MNpC7Nqajn+QF8nKWMXosWa7G6+TPCVY3sm8duZW3QtLaasfQKk8
XB+l2UD/4+mMjd0wIS+Pl0djVfPTrCdyGqwuuj3QCtJljEHKF2p2aToDXQRUCnGPsJT3CkE4jZ9n
7NTsiMIje5a8DlbCu7EOlleimrEIR7FepStvXrrmjBeV1wrS4ExbpePrJKDz9bU+5+f8dSRYFTrj
duo9IUEGJtFtzNXAUCiJaYdtt0AB1G9AZ6/8Bw+vJIsAHS6uYY9IaKoW+ynUmxdUJuMK2ANj6QZj
dkV7cnHJsQ8mBYW7FVYFu3oAueY2HW3LqbFnH9P2zZlrLLIVGy6qya3/2yH5rwPo3Tt4l4X385Ie
hljwjj4GDzZLMRLw+rNYcv4aQ2K3Zh9v6LygKtjWsv+MAUn8fAQ0fruBu8JmYUhXv6hjDoDzxsUU
mTPcSl1JTn0CdffY7XEn2OisqJenz8ubh2uRtoJ/c765JgwOiyhetV8VYi6J6FAm6LguhAf23NGg
YJ9ITs/7rjjKVNoPhCYCqI1C6USddduhyAz4KZlQ6CDi9cbMYJiw4kZkMe+mGpwl+ahukwcUAbv0
LOJjdgxOyvbnz68Nybq/F0EyZKSuSJR9VSD+KBB1/g2369r0jovHhxSHJ3HQZXNmQJLOqeF5NYAb
n1ccyPnlrxvXfNStZ9FdHWv7tbRM63lDTciK7cR6a+hILyzWiNkT7uzD2whFJt3mx9tyfbqx/VPo
QeV+s6a7XzKh+l+5lmEaYcfJQV4eki53uRbK/pzi0+h2EicPMrV//yFZjjnFm5tg9rgClQguR1kw
vSDkRY7uou84ae+EiEvVkWf9unz0Vxm7EJU/N1kcBcuEwCOwjYkcX7yphyr+6nZbf1s/9rsS1dau
2AnvKLXi14YY8cieJRyFZb8RFoi+UsoIo3d5/VvC99+T9Y+PeZeu8a4URr3eQJYEjAgWwuA08B/a
T5s0LyIrOUb1bgbMbEAODgQjIIPQxHqoIxxHvqDHAxpvgHLpLh9/En4A3oJCMnBIstcti4Pj6zMZ
MLYM8AokNmWJASfECS6bEFVCGemmHvWYoUn9i3g0ptucdn7lqX2KTEt9HvBImts+DWkLHWDUz/P1
76wmj5ekM+ISkdY5tF/fEzZtJsqXvIy94yPuWccA7xJ8rqhCVtZ5buPWa/9yvX+8HzQc0SuJobSO
3Ozuenl2yyMc6y+nHNRE6o7783VRcShubWTcY4/DTXmW979c9CsvefdWwlU2DPrJZfnvrjc97s0m
U7PmRNsJGYzbc/7ccI7bmGglT+lz/dzTyEJP8mX8me3Es7enG8Qxx/lzvZPgc+bs5NWhnKBO5ABF
0MtRP5spTrZpVCvY4DimWmdAgU7rmjjaA6HcgZRnk9mbWFGphVXUtrf0V9U5tJ/UKW2wzslHKxIS
Vw/vDgU4LKc2JKDW2lp4Kk7CDM77q5oOUkBYWJaEeCEcm07EvpeckJaIrxEY9Woli1Z6GL4jsV4i
9r0AXhjIyQf8V118NZNn47cH+I8F/s+hvE8Bi7c4FXRPMo9DH9AmGZPHQF89lBXp9Vhh3zT75eH9
leoeZqhOXy1sbDoNjLstLbglQtSnI/NYObJd2vur9bYEbYrE5ecLfU29vyYJnBvESSpiB3Mofvyx
dKdCpGVtqQwXoo03ma3Cab0PoJ5cbfVxS5oFyQkklRefrxLOYBq2bwpRATFi7GBtaVD33+bTX+7q
H1E1jVeIQ1SVxjka0b7flVBpqqCM6ub0P4SdWXOq2taGfxFVIo1ySy/Yt0luqJhGWkFARX/998zs
qu+s5UolF2dXnZUOYTLnGO94G0hno85u5zVH5P1JeapHLxj8CVdNq8BhHkdQIrZPaFwwUmU0mlrQ
UnB6qs3Pn6/oi9rxeJ/+vKKHIx6hWHpSpF45j2s7TRCm2znXVCyvCBKRYGszQw2V9G4xL2uxIbtS
QtlydjB7h1cDXBXXla+M5NS53+bt8IiFBJYB6gQ7ajQRev3Lgv323UfFiBO10NjA2fn7Bhp52tRZ
YTRz+XwKpcxtTmh1lcxrboXZ652dlulFc7iFfdmNEIIp3ZjBC7yFmsCweDGEsV6dXy7V61XZxOlv
wprv3iZUUpqG8OdLefr3xcWD5tKV91OLC1Q+Om0bNmBhLW2liNvKTbGQeL/9+/jQgS4owLlta+ay
FWPEMUH9D6p730kcreqqwUK9v8fZeN5/G65oPee9q9lcqYVAqVCZ4cAW6KjBIudiAk5MrpxByQos
hjnAcNn40bTZZzuaRw3OwHMHbMhIf44j1qcmYtdact0Zpjfmz2vpS1T4z1r64/M/vHP1fdg/KWpd
45aEGzHSaQ26jBRN60GKrUXpVj2cLAhRTbB8OF8UCJ5WLZ+dfjq05fs1OFzVoOyHw/Q6VlN8sjJU
4gVOK3dsXroquNwZU1362xRniujwekCVTZavVPRsAzpF1JaBmoNcJ3BKLz127xO0ymUvVuZljI0H
xJRhPqnyxEpJTpX0cdcYTqMCLZ/1l4Ro2tPw/MtJpX//cv1xQx4qr2R4IFM+L05zGnbzZO4n2+1n
8BlZsKXB+JnZWKQ02xe7s8lQ5BsM8+niXmwDW5EOqhGmB5xcPaeZ6vBMclt8C9vFCPmFgjMRXBGK
HHYRe7DSZhcX9sqV0pqwFxSCQr0olItXNle05y5DPURxB0EYIRLUsBUzDKzxx9FE3Q9js2duKmv7
FNJZWduX94Ky1h25tovxlkgGNVAgSqNbiHBdeO6uIuuz5pcvcmux5acWaI6wZoqsryoZ+jYnW0cT
BxrvGqx5jCncxNnj2mqjMabHYpSlgHRHz0iECtK7JL/5xLcl8/Nng+YQ1o5iFy8SCXQF+PVgGa1b
820NlcgBUxYWj8IuMl0daaeFXdzAwvLCmKDUCkoyMIoxQbkWDHbShC7WlS4Ug0Ds6XpPGOw7FxoK
DKvCPtmLkEfKySE4HrmcAl8AM9qy60n7kryN8Dgb+FFQLoXNpoABYOlYd1tmjhVbVPmKLVw4e45u
NZxkqc3l8y3iGRFn+qpyoBaO+Ap/03qbf30WPO1O3m3TQVbhd8j2suMUGoR3FJTpHF80eyZiX0v4
S2cCYElwAjsU7twkmPPghUP+EANReRYx+2ISNUbZfsAXIdqISjbFQC0J29lgh67yjEGJZDEq4Rat
4rcerH8GqLEJcf9gembtGB5WBBSr5/eMZfFMlsxCANK4R4fHUGMSoZpvEb6cwn5StavYgvkPm0md
SQTKxpbBlWMGrVtJZkdEpl6tamiegnSmLBIv3h6XeCh0H8PGwo9L+4AeF8HBMNEgyZ/tAH8fFLU2
TiXG54EYxYuJlccJn5hxi/Ujl4rZtXDBhjEbaC/3kswRLAJRko3Lt45clYba++IcrdQZ+t2mD4x/
G4OIoCKlcnkCigeOzNbDpxPFDHSLte6f99FUpg15l9bd820hhfFGWuebeIGC7LJBbOAfJ/VEzaw7
1L9VtRlOtZE815fw9MK+n1De554xrmyGVrgMln7OrdedIrzgGAOAcaaYN9bKKAUjyCntb36K8yOO
py40XhOcWlpT/kHG9Vuu2ju4kSVscUHWR6sUSw++y3/3rTmK16/XVTNnE5hnQvFLoKJFsJaZAF6y
i9Imsq0hZo15n2vrGqJCRLQ+YMoxxGy9Z0nmhMipkTrNTKanV36hcFODXMjdCioT8Sn7jvW5YB4Y
MIb4hJQYm4vF5/vThLGBUBynzicKPr5PfLLMDCrr3WADYMr6CSmL64t+OdQfzMDEnJnmFBImmi+i
SVHg/31u4rXV07NB3G6qN5QEvdpFJ3t3SVdOJgoi65t9rcxLIGM1c10dJwc6qJ8Prm+qCkpEXYjl
RcFIOOvfFyDJKcHO6imb66Swdnnfu/WxYDIHcjxW62bSQ7+u4QBVoyy/ta/3K+Yk0cHTyUk/dIVt
tMpK790IrfIPGR1nP//lYP1XbMkN6iuGpsEhIz/2kZ9r5Nng1NcztPEVL46F8rvPyEe2jdo5VovL
U/FZfmLARYuJcg9HQLO08hX+VhNM/SgCHATy4NUdXj/MZwyTlwmxjUHpcDTfClKn2XG2/dY7wvRY
RyiJPM5Wfc0ZyWgIs7uzTSwPKcVFGFn2RgQMl2H+G01O+7c2/utDPj4EVUMuW2lSszk52qxjhEk2
u0fwuUdz7iwT5wNSjDkXe2q3LzAdvE/PtmI1lTn9SJzbBOIlWz2GvzNJE2KjNDhOGl/ysxWW0Q6y
KHXRYj8zxyqn/0vhh3qIBfJ35cO1qzSkVKVCovDQ1kipdLlG+TCZp0ytWiuPnfvTFZtWnDZeCjmI
htPy6DUni6F5FWqEEGO0dfQqKN6KdYTYiDWUpDgxZ2VkcZUZ5o840NCOII6p5mUUWad2eU83ZA80
d2sYUAHczhnP5jMGkxyE2BQmVpZM5Hx8v0NVH8uNfYYtAN4kFFbm4TJuXrurbCooaG842TQu39d3
JMmKn+XWkXKXVARnUFjlS7e7h7fjspOdCz1QGWj9kf6OR/lkmISDZrrLd8bN7nqmgQfXcS5yi/Pp
m/zS1/fd1Ybzejs4p8ZJtGWmWK1uD5W5sN7aS0sW383Vny662Y8m6qpu97hXddwUgmTthosaxeqi
x9XF9bQ5TJNmkjSLInGGTzXfBNXleAxPjIAI5ZGw+WUg1WBJRlB3sCtx6yWjpXk3CPyqnkpi6tiJ
821RTM6EUF3wirOGd7vfM6W5MaIErjOnvzsfzYL8uKGZY1ql2jm7n2oaCHOpy4AvsVG7/dKW9kU7
9dNCeWi3zqyfFOJgMqezN8zr9tj619NWOkwviauSdUasC5NXWGBjLJtQ7K1byP+o4d+yGR5DF83a
bn/e+/7VcYm9BbMCXe9jYst//977+nIpny/dpdlcraHHANbUcQtpoLu0o+MccW8i6LWXVb7Swo/O
wmAT4kmQPSdPWN77mWyCb3GiZBwyucVN21zNwfrnS/zio/5z03DPAdjq4c7y9fb90cs3WXUuImlQ
b/oL4oeh02CLOL4QFi6yWk+YYXyFskBzMHDrxFkfd1Lcr60GZ/rIfDOctzlfEVmQup0Qy9RzWx//
U0bEfQB/bO5wZaY4Dir8QH6+8occ6f9ONpiV/3/lDx1R0jaKXg9VrlwEkYzkMaSLVeEZLs0xNBfI
H/DWJw0VzGmGSxX+xpCxnSM2+Qkjil8uRgCgP93Gh26kOh1Pt35f3EZoIjn8HGHF2u6G8zY87i/B
9QlSCVtoi+dITpBgCedAGGU0OMKXoUKww8/Xo4sP/9P1PAC2t7PS9dRD22yQWXNqtQRob43V9RMj
ezhTIl0LgkeDxAIfYPNDR5OGTtRr97BLaASqkERynvJyyHz8DTsunmztXGj+PjsH6aH1GU80m1RU
iiDG7a5EyTikfiHmHYRad88zfFpoYBpn8VtBo3z7liMw5dXSoHY+Iu7l8J7otRZhAmMTx4wsEmXt
6fUyr1dKSD4e1CYMIK3z9BR0JgYn2qIN7lY7jRndj9VxtRy6MnPJ2VXMmH5bBV/GV//e9v9d3MNt
747KrZfmFBPDDXacn/kc+zj6jBSn3nTGBrCXQmZwAZ6Wc2XHLSRUj5YkCa+TxqOu2KPBx5xWGV0t
5h+Jc/BjSxvTfIwTGgLsk+pRAxp8td6TVf5i4OpiHyiDNXwmDXM/3Bo7/HC801cnhUEgO6+vTBMG
lK2pLRP+e8ebX3Y8RCdms8hhZfUq2CUIa57fijW3BSrPPPXJlph2gbFYqggwuCzzOKWPqBnqM+kn
yMPGHZVhndXzjWdIxedwQ/nwjgNm9qHCFcBxC5izBOXFaGaVWvfnHDuZnt3BwmL0SqLhYMrwEgZS
63cMNGsUFgPrADzXTD6Yf5hGsElmGjY9sV9bg5FEhXy20iC3JocQ+pczBPyt3U/i4UXaZTN+PXqp
N7Ty8dXpWSEdQFjTAxjvV6DeBX50kOHN+7s6LXY/v2X/EtLF/v6/tfgI8Rq39IqqkMe9vZCMVZnt
6G7TkaMt4L2qHAJTz+PTPPepWqiYen7+Qe0XUPfXv0wTVVEE/bDw+g900i7XjVzpp81GJZzj5NxY
AtKsz5ACqHPcUG+jiwAkt67APfTulX8iDP641axnkbHCO4xrs+LpsEmAp50LCQT0Kb4h6D2Ovvn5
tn3ppR8vFgkaMC0GWr3B421Tz5naSpmUzY1s079G+GGMsEKT1ElCsdkGQ/xOVJLoWf/nzjwV9S8t
CRTob+4WQnUY+ogSmXQ89CT6Ue9FenvAFAviq+wen2+G1dFz8oYNg2quW3tsTcGVnoppOSUXZ1OS
wRTbL7Bk2CfrGTCDSU1oZcEhyKz+c+ZJ+/MmCTIRvsry7az+ujdvhR+rRgRCD86SPGHE6r4yw0LN
f31jxQe5f3FqsxfSJzPxfqOYdKT5YI6Np6svCJ3BDnFRja+YU9Xw3EQOEMlENKn3SX8XTTP7OhNW
lv4NmClyn1sPrRv8r/uBc+U3q/n/+sTHZ6bKZG3CVsa8w3jY2ZL75Zy2F63eyE/JUvFVsJPL+Lo9
TesvEmPzSnreViR4F4G2y2cAaQsysmA+YU9OLhjfi5XrZTbYn4LBPlucNs2JiVIpEh93sYCIykk2
wSxAW2Rr4i4ssYnMucsAPtnybrs9XA743YpfwlKsW1zPeSIzMRLT4MeQcOVn7sm+B0MbIukSG+bx
GSraMIR9O2GkTTpCf33lkbDN+d0EyyoeXsKDSsMc46p4caJpl0nvzscNOyTzfk9mr4zRFAJXkV2W
48cg4XUO2YWfhYwZatMrvRs+n8TuoD8EZiDBBV8x2J42ITy+xoTHGLMPwQ3VpxCQJzE+WwPIkLx7
MM+OU2wb7dK9hTRkoF0G6GRuCbaIuuxmIgscxot7nHfuNTCg1vXCltdSxBFjOkzExYmUUShQZrdl
o8S9q+H/EzbG+VxxpseEYF6JaDj7JbxC3KiX6jSfQJ8EUOkvjbG+5DLLsPllI3qwhvyvKhOmPrh4
MBBXv9SPf9STmlzEx6SpReFxXJ91kx2xtIgZwVI3W9OFYPpW/jKE/89z85/F+ccffWgRad8Tpd8U
4o/WYyZS7P6pRVkoJITyU74G1TbeoHxv70/GW+OU23TOGMGqvKu5zUiVmDKp3IOHetpSglXAhH4E
vzUodpJ7BifWIQ3Njz4MYuZXQf85BrglcoGVl00YJ/g4Iw+sGk7FBiL8F+iLxbfZnw0CwELOI3UN
+GW9xsF0OIYWA8pbsHKEcz7UlknmMqaEMQdfjbGg4AcSqouNxRdmLflPB4z2vGxbcQqKpPKjc/nI
J7/ZNH6LE/353B6ap/qclkahfD03AZETyUfnoUARr5iDRKNW5EMDV/P3f8WoaIa+249FRScsRQmY
FRDAH4umPmn9E/9aI4YQGDLA9VG8Ej70rMlhwf+FrxTk9EmDsJlofrU6e7Cvmf8QcR8O4Kkf12DC
fkGEmsb/CkcOyXMiibHwK8jMkODJnU2cu127rX1wgMxB/qs51tNuBFNMt6CzU3k1lEUURbzvKDUd
wL/YYmrC6TgIyJcRulHr5YxklVBgNwsaMtI6P7VnZJjCIyf30DMgRZ19AOOJGjROTT7rZcw4yobw
BhUZ9yc8IGT/DGMngyKc81OH6YCLIkxxgQbaLh2IBCOcEyFXn0mwhJSF/Z/mEnZJ5FQyxVMc0t4t
UAmGrcfltsdHYbjupu7dPEH6uTmQ+qwubDj+03eBbYtZBrGD0OOIInFS9zBhkVNv3Z2hI6Ka2TKX
z4YjOYImbkxFaXZiXVJ4ETQEdZdfdHdjyCkHWBtXkboLCtpz4lkd1jtjWYeSNRyjMoJVl5H/JLiz
OCz6Z5BNgx1REpzCMW8ByW4yiCrbwKx84m1k7gGeDEsQrMPumZE9gAHQ2CJS6Gb3oKeedxKXx2QW
BiSUc2a1Ehgt5S31y6aaiEk+p66TofDl3MUrCDJ45XESH5zRMqK9ESE3zC/gA1ReNaG8sGN8NGAq
U9jYd0jgtLJwhmv2eX4/6LoByEXgmh1PydjBeLJHFYnHBO9q5HRz4QyJEMTpuXdrPKa243Uo7ZXi
kJwwqTh55302gYK0FzyqXWTals6b3mPWPxilXrkbMiESk5MazD/jaxEFBGw4W3Ku1PNIJ/i9JaNJ
zKQJnCz5aIYzmIqvIqB3DdZo6qJ1toa2PjcoMmrYXHd064P3lBOGO2hSybVQu844aJKDBP2P/YIL
wNQSgLsJK7vviahokdTTY1XHAYMrT+VQKgHhmePyQakuSB/vo6dQpspS8P+1CTRfZhbI1xz4xNDc
T+PXu9V5asismk+CY35YEKTeeYXLv7kW7CtejIJQk5ZKEkL0az4V3vSQz4AUgdWhX5c8ytyJQDWo
202YUPz95CuGrsDjpHYylgfBS1xh6lUWiiJzNqQBOEJPTkllwRfTHsD4UdzKLb6kGppNK4QZNauC
YQVHNtZJC3AJZwjTBPo3D5Qjkc8ZLxZneu+E53sLDYaDKvEvGI+G7SRdSCMxy9u2ImlO0I0ozzxR
Got1XdK7F1COxPkZb2Kno2XBSUNQk0LluT+NMJzWUGoJb1F9mVq/nXHflqx/bJEPaMep6hSlPgyp
v2a1i8m3qZgkRrgnFkQMtSRy5akKf4/Rxy9QgvLb5iyu7I/N+XSR4rPR8JeV2fVz8FZiRdoiW5KX
bArrYpw4IqoOayGSDdOpGITerZvtRCZr7+Sz54wOEOxBg2ap93Mf8eUd/M+x/8c9eahJq/gix4eY
Kzt/5mN5JlRrKrvB7fWwjElLfUKjto/Hyet5245EQl/JDkcYj13wTUMYkhXDU4O5Jsb+HiCx0ydm
R8hUClixjT+cHmY3TnmRh4eJC+98PtUCaXLckv01jmaS8D5/GcwlCOqi7vuN0EI20c/Hov7QpkgF
5p55AnwIEse8jgTcz+H2vESxf4KYi0anfzVn0P4MKM2QwNmraHUFJ4L5bv2MOzFYIx3UFwnP0UIG
mKvEeUunHycOMGKhBm7GYaRvj/ZpcvEZfHNcFFTFGfR6pok2ocezpLMUX6SmSy8feyBzcf+iebOh
hMdMVjXLMcwwM37WPXnconmCM6L4HcO8mDnzqptnO4IKN5lLnWx+krpj06KEZzwfGMPDRiYgA7IS
8c4ek4nR2Xq6u92Y44vZfDzPIW4ckF/BJbLaGZrm8d0ekHtBFuLhlXBKzk5RORFcZkWIkfQAHinq
II4c/zh6gcU7WuOstKmZapiHq/OGd/3+BSMfApV160Qhb7Bhk1zCBB0QhFCmpLQO2IryifsAtsII
+I4Is7NLEHDrNqUfpN4oHMUlzJpKoeP0i1cG+Qeb86QA9sO+30FTNXkvZkNETGLv7kbt6kqrwzSX
DGj5CVSdWQ+b1UYUWDCsV4o4/lTbYHR/tPcXkowSZ9LZ0Nsx15gw8F8ObEJYC4a++/ueIXOORScN
6Jvk7Qqr95ybG2xNTD4OD3p34c1jGDviwMthjaNkjVAQpK5kzfFMeWv4O91OwNAyl9NY6MWWO+GS
Ao0xD98qzhU8K2KnP85mhX21e+SrjHsjattp7AD1oLDizdrfw4Pz4VQB8WEuoQyHlWwBwjA3nRrB
CSru5PxOZpN3fxFlwNHqEQs5Pfo1xxMx7rvWguEfAMYthhfzjs0w9fW+H+J2go90fyewonw58OrP
w0h5yazTyZz30PJPN5Ts9nu1XeUQKmSrA4/G1BhKKekIjG45qDlzzu6c9BDvTTVpkePNihOIVvLA
q29Yuyshv3xGD74MUAdm0178whkBNMay1+3yKUno2F8lOziMolkHv8DgnL1QODCKh4MxOJrv/lH4
X3yQAMznYqP4QqkS8O0meB8HZ9+6zSp+JxgbVyjz9atJyGvw/hmDf/XWA2CuFYU+2+FGd9Hrrxk6
zSLz5BLW5HPiYiFFs6+79wMu1tzMcgahEdtsdTJcRtQgrY1gmKNcIfHqdCMRxKxscg8cRCSW8obG
F6swBounJ21xICOST4SBCkBP4c1b5/ipQ+yytSD2B6+ZezYnqnN5ZxJmypPT7DzroL1MsxVd0XWX
ercl4acAkkMvfYbciXLACa+m6oOgMt7H7rkS8O8MjZOA1K8mmQ7WFtiIgba6UN4UA56FoNlgwIW7
d+ycdzdo2s1ovOQ52SX9YEq0IhIEB/1Avjae2jGfhNKAJCUP9kLqCFUAwQ/6Dp8GXHkO/BmY8EFr
vzcCoCL3x+6RqjPP1/jhWucVdY+JInH4KplPJPSAgH4cPeTkUEJ/c9H/8ir95/gBxMLvn70b0uXf
B6PWdIXUu2gNUK9E3ln5sW8R5zRO74UwXSfSzIt7WxKpNmobAmtrtyBNXXvrOSVSkyqEBR7Qwjt4
2ETjE9VaZ6pr2B3bchSH0SyfXpw+N2AwEhmgpqh4z/5XZfLzISp/OwBXYa9jGyLrAlF/+Bh5/3gt
iPzaoGu2B+7TE1Elwd2Nno/2kHMiQU0+RCgUBRH6UUaWoRKeqRILr5yQzuI34Qn5Ap52Zsm/9SzZ
JXDJufpMBB06FcjgkniGk6Gn2XilhXRrGQrdFJ2c7hyWkYcGeYKbj7UHrAzQuU6H6xpwBa0i+w8C
Oyr6xktRKcDE8+6En0Ov4W5E5iWMOKwPIMjIaoBgqIRmp0kSoIX1G6ZOOA2O+2Exq+CiXMM8IDUO
1O00JquOWRYvASySwyybpYFgGlPmsZwaqmCFNRnZuJPZun2jUoX/Zw8oDVtoJYL69Q4qSlNvYsaI
kBNl6OjnR/INtU0lPvJ/T+RhbHg6R1f9LvXj+VFZVrpvXMJL7V968wTsBFEwiGz0fqU4hekShRXa
aBETVJVB3i0rHLbiZUEVehkd1V0C9oawACHley9d6NUvSOpXWNo/r8AfV/oAvOTH/DKozlQoW1TA
vPyGOUELHwWwxEn25uDFMZsQgYvPiHguOdF8l6A/ETRLLPzxhJwLJjsbjgsFDqfpMJ2UofbL7ZS/
KaNw0xzihaRD8+g/8lqbto3zppGT+XBzZkQSXckosxqKo2ekBnMi5kj7uZ7dnx/i19v/cGuw9NdU
Batl3FAfjUe6KL1p1649bZJlPYaFNufkBifCrrvX4T6HtrtaKUdG7Xa3l7mej6ZjikoQM8opBCDE
+HCU1dvGhgt2smVr8Gp4EE56I8zR6X0x7O8YaUojmdK2s1Pv8nKddcwYdIogxJy0uZFD1ahwWx1S
56o5g5C9PO8/6S7bIlN5LeZIu43yRR+GqzTHUt05QZvKJwIKwY04qJ5yq2Ms7f0mM/iOjvLnvXnE
30/JVWn6cnPayGN5n/lbCMYalaXBp0R8JXHs5iv8CGJqDWy3Wv7lQMoGcvDXy3SeuvMzSnJE2V9j
lY+Lbl0+bvv34+g9YRwG+1aAVAvJPSJT//mhQlj6tyTnytkqcYXGvvwRBu+19yoqbuS4wKo0sZQi
ceN0sKTlcDQcF2c7dUnhgPF412Y5NdcbTTChdgEOmtnUcO9hHRaZdyGMdnpz0yV8s6AZgVd73VRf
yb5OGiYpHePbigiwF3190y0M8I0LWMYVJVHOb/mCxEpEmOSg+ZdF/EEf+waFC2pGWOKsQw9AE2je
nlMqMXAUaGqWAh5VvVQBQ1CifiuvnTI0GLWL40SG/H7c6OhPjbUU4KRnJCJnw84/5Ancnue+B2K/
w/difJ4aqxQj0ynDituqJDhxDU6zVsH397cRa64mO/iakh1lVW/JPg5E2w3HD0wbJW1j/fwcvmFD
q388Bhhuf59ZmX7UznlySObKCve5PvFbWxl70FUD8L6Jn5qlSu/yfB+aaZ+qmFg5r99ZDWue9M/W
JiS1R2bg2tgTNHenVkG0rIJyMntN/CtVLFiZz3QVLaTEub6SOWN6VOzdRwRNcYf1eLQ9678YTn8x
8R42DLQbCvGYxPrCxXgAQavo1DdSjREeE+LFeZthmWlpDZTWCvHICdzu43l3O5msAskZy1ZvDEGk
WV+W1NAHskt23Yv8kbkDuAU/3+x/Q2hICcJjDSe5oXCzGjzc7DhLzsqp5MI0zP7SPmSvweq8ZRS7
+hL4gMF1gLCQcb39WrEb7xIi/MLRcXaeiCZL8ci0o+kEOXR2wD0n9/562WpBtpY+P+HTO9I6WvqV
9SxSYjnMmamMiX5n4XbQtylEUPwQWnAkJZa4mcXPH+5rMPp415HN4NOF+S0MnQfcu0ySWkvKjlHU
lK51e30hGnFBUqE8PbsXp/MoiImWB37UaKkIhMsnvym9UFb8u6lA0NTwmcdwvt9/pCBmPaOQumRQ
bdTJwI0J+3RxpvJI53wh+2WELAQd4B3OzUcWkKi2ihFCl7opMZrYIh5Fok7GARBWf9p/uTwlbP7a
HBkeAoAxoXo9LPq2OuYiA4iKhFVq0ABwgnGuAJ5dWG4ukOU/yKxDVI8Oug4vn2cAX66CLVebXqg7
TM0/BbweOFmc1nC/vUKy8WlAHDK77zKMOosF1iHLZMHPD5Ycs2F/x26zPGfiFOrteqaAV4Yrhdoe
K5WE1GPaEqE1nt79AuKQLKyOcRVcfEb7+FUdMZcLo/dopbopti6Ud7Mz3G3ONnmbkt5C7rGV+82o
tJvRxWErRsPKFvqq8uFA9Po3DkA4tsLnM3yWYD90RJ6Oiu0V1RqiM6vcDuwqSEYFxPF53wa8TT1G
RXQYbvUhj8jaqBdHp54A2Y7Rz5M0wSLtXipmBnLfzFt/eJvhzDyqdXPo9/rOiVTiOwKSXzaE7+qW
P5fFI2mzhhEpxTi2zUrBc5GeNAgWKi4eVAbkKuNqrDKelB0sD39+J2AHf7Mg4QX3yck1sFxWHlqC
vElyXgwNBgEsljKUWYyyp6jOTXOH/UDqj+84Ih1EWm0ChIAB64xJn4b9I7mkmSD3AUdxyfXoJjnY
qymM1lf3efsU6TY/MyAcSreiu0iTjCdMQIhOHJC0aCtsIicM7yv7FovDMAaVybxjGw5gWoMR4wx1
8vARr8gONdvXbps8aZ15xvn+ZhaISTm6ZDtFOCqbg5cKWFJztZsg1wsTOizirzZOgQmYS2FWlBXB
5fWIkpF8ajTD2BtMmaFC7YQsCTnwBIx5+SRC7LDGDgXAIJpyHFA5IX3hk6dUYG+bTdg3t30zbC2a
WNQWK+yTKM50V4r5DQ7hBHqDyuPnx6OKu/+4Zf35dB7aA/3Sq9q215SbQ1iP43HPq2YoFBYqEtkj
3K561nRWPiN6vOVyoC5U+MhMbi6YlHuYcUYDWXpKIEThA2+FbtJAfEL8Z7qsJ8fNr7FN4nR4uFok
3j2CNAwF50btoUvWo6qVFCUuNyRWfRghWT/S25FhzBDe1vW1+FCWGH/ofVvZFqmrvRYYq3A4v/98
z+RvWGN/XsUjlFomCikbJ64CMzCAQaZw972G5n+vr42g3og9IDMHzz//1e+OdF4hlHTYXxugBA+g
vZJeLnIWnY6b6om3pB33JgCqROuM2zGcvHmELiUfUzNCfZAmItwUE6T74kw5N+8Coa1g4hC2eGHo
v4D637zgf13YA6bfFUd5cDCOxw0K3IPZHyWr+Ndi+csF9OHJIzsQckJV/jKfZmX8MThQsqFxbeq+
shbDmmBSmBPXdeGsOao65aTZwf4agOwy0Wtx7cUVIphfTMcMML0f9vYHbH6IXLJv3tZf1SbDuk+D
dwnFxi/3Yvjv2tB6uijoGT/3NFl7eEpFkhnlNZHSzWmrwIubqJY6tNQXzcUGjfRouQUKJ9EOZr4P
kazGMKWag82C1DrM+0ed4ZdeG2Z4kimwD+uZ5MjTnmQeRhlz/26k+L0NxER6cOGBhYUIp1fY4z54
hEcla6xJrITx16wYZTkU0So42FgqSWORXZrt1WnlyXOS4xszbhC/l073llMFdmbuV6jPl+mLNv+N
xaGKWvPvR/f3LXlYH3KTDC91rPVmQ4yPAdqYPnBnQC5JPMaRBk8GlC/PseH2JD89T1WUYeW4Ior3
6N9Sr6fal56VDt0BaXJyeMJP+zUjJHt0hf/Kxorg6mjeKrtm3ti3SoaIdzsxXAnAh/qcUSWknM5r
yYfGFvvXeZbYHh8/G/poKE4iORT+8N/LsovqodQ/X6U1ek4WZc+aTGbr3B1lnvd2hy1ZWFgU7HB7
mjjO1PLfydk940DyK3z47XXgSUpCBSkVvCl/X0dRXA4a4Vjxph6jzFtdd0OrpvllM/w8He3rVp1I
dgTHAWt0MqE/aQYPLydlpU1PoyQjr2nE9q5CVRDBEAoETF8N8Xp6y0CMV/HLaX+OLMj4ColrAdan
1/ca4t+S0yua9pcXwOKCSPPf+mP5m4UD9WdgQBJTub/Kw80tooF6ukYVJowU7WfnaXbwXwyaXwZz
T8S3L1DRWKixc3s/accvs9ga4cZrHQfmUrIatBrhx/JgjnDxXh+CNVYfs9FyqdqOgxLFiULspXLP
d2Aq4g9Q+XgJyNa4s7A5nngOk0cHrICO48Pb8QOyEygfq8+DvY0HjoDPt+XesFdUpObqkzuDOmy1
wATzvfslLmbw3U2ghxuoskIYnvp42AxutyKR4ssBOgsyUyvb0BVZB2d/s4wx7CPB9/VwVATprsDQ
B1jmDKCaFC/5eivZJ5SIA7ZJnUyQwrvhpebtbiNQHPujwEv7pUNfYWUAarp9Cdh4zAZeYW8tB8L7
Ptr13dzPwOElvHmwiGT48MV7t/reu/BFkNyfj7hv+idN/vOzPpSKl2xQtnWRSev/hhClSdItL1Pn
d7CJvekUNyQ3WKFe/fnvfrfQONC1AfxRVST0iWfwx+GiNYl8vLVZR51j9zPz3reTo63eHRkA+X4c
HSSzxVkF+pJIBpwcJLtu7Z8vQf8XV8T85Y9LeDg3bl2SyZeoH7HWw9NW6EgL/+WlNJ9yyDmcbAiy
zUZnOiqa4nW2kZwRil3xJVxeT6ZrYmrPLNNEU5W+0iNT+QA8m9ETDOib2cTOs+46Kx/UPIwmtbvF
BC2Z2b80wN9AKXwKfP4VlP+yjiXt3zfyoGfFfTAsOmpIBDP4hHoN/pOnfYRQxyE1HhcW94xlaW9g
p8+9jbIvPvLKafcDyxhY13m8TXe9syipo9ZODpYKxuncnoq3/KP9UFNYx5M7th6dN5iVNSPHyxx7
y4+EJvcXmPfXD/KwEqU8zUs9YyWGExm/jeeXl0kYhphtBZdJbPrvYejq1uz2sYZ5et7E9mg+tiDh
QRlh1DKVoeISbs4Y8Wj59i+rdfAvh+Lvm/xQsl9SHBuKI9cGqey6vTkTRg1n07bdODXX5wl9gnUZ
0XjgPmXjBRdSK02GQWnC8+J0aitztkwycwkNqjK9kQOKMk3NoLfbBI7TM8xnaTFV3UB/mvbWwSYN
7rr1Wanmwv8FCvqmoBXJxz2IesQH9o1Hol7bxMdWU6JonX2GUKdLU+zg6/JjfXRHXh7uKOUZrzjW
SmhcjflilS9Wv3kuqd/Ua39dxMN7F2VNLNdR/HUzmXOaM8G4Evm2RbAurWLSmRjF3Keq+Vwwq3am
iFJWuKC4YQifG6zzMGVZ3MJ3Zle7X4k631gl/X2LHk7ATrofco0QgBnUwRc28ucj/rUa5KC1ThDK
unzRkcGTTHHHL7fHbNmHD+aVH8PLCEfWJa8PwDcjk/KDCNcKp00EYgxxIqvfI0fc1uql2gR9w7yQ
rUpHNTQbOHRvJ5KlvPZJGv0fYefVpDiabdFfRIQ80qsc3iYJJC9EWnkLsr/+LuV9mGqqInOmu6en
HELS587Ze+1WX8ovGsTv5rWZ5pEtY8T/vO+u5ww1sD8Jayc4KWCQnWoXTO+uP2GI1g1uDiq2HLjR
PAykV7SGpLhzxhWdseY0v0w5/ygvfOdnA48huAEm+8NouAdhVRbjcNgkjGkYbfvD5mCgFrL2M1Rx
CAA5gL+267m0eNpRyUenPP156hYh4zCtPewCMbyBVyIunNXju+j5x/oxjtrxtQyL5CDUr8ZokyrP
hHXe63Oofl7lRSlzXDOu5oBAqdm63jR8UjBArqgq00PXPguIMrtTXBdmoLM2BycheuoBAxRX/u4p
vfXo2HD4JezejHkoHu8gm3XyumeB/iJnz0W/l+7rEcbNdhfVa320alErZBOQHNqJ6oiaLcfek+F9
5MY+odQiituyWgjtbJMV29p/NZKXe7z388tNmGR3MgW5yOEgAkZWOIv6fBw/t9JeKl+Dfl5T0h77
S1H98L3XWOGi0q8u+UiD56S71CHlOX6sSZ8UCK0JYV4LjaxHdTNG03ybyLAZ2Cy2kwjLeHyM5uBk
hcyVk3MQL0bVokN90TsNtM3+SRlO0VYyL1HOfrCfR7pKEpo+E2OXw5JGBNyLUI9Ng2NODF03RdlD
1+JV3kQVjap00933HM6BVsPfjc3rJSadSUHvRLa5uNJ3Kannwz/68y2esyfmB0NjAuUjvpTtIj7w
e0LKk75dqC7Bq+vAWOfFQQ/Jkd1EN05whpnLEgbgjTyiFEmRM3+R7vuCuJo0pDUgI6tyb95Kih1a
1cme7fGomOIJHzcTMT0Iws6g0BjvQ0JQJARYIxMPiXk7xUTGSNMGGAxY33xSssYXs745Xcv9VZiM
QD9wf2v5g88P8mMI81FfVVJmqtlOC3bXu3s1FnK8r6uXJJv3TzJEK7bzqFlAT9OhQwgu7ETW4pAf
Ra8ZyKbBob0LNjJvx1BnwxQvYZ9HZ6HuJTT98VPtOaI24x61uABUl0jK8D7JxIEymIYO/7xdHU3d
cbd1TN8pkfFuDzFSX9fU4GUzjty4354LQWEbskkym1sho6erpjXnMvrm+NqRy+uWRPG2OtzGT9r4
JTb2ooxDeFLiVAtPXraWxaWGb4IWWKgfNbTCzaTIrayxeVIlMqXGJIQgQCXr5K1v+x+8tshuv5MO
OYHzCWVtptdN09hcqN8uqEZew6nA2bPG+ZLceRP1J5J8OuPUcMuM5ombga99pRNjZ5DIq7hB+imP
Ll268MAsc3BHJEXZXM7MrruMw0td7HLj9db2NDU02GCc6pfxuVyOINGuUbCVS31FgiffqC6mN2Sr
FjG5/WdBQvpxvIvX5eWO4pa6MqnkSBACWyA6B+gVyuZp0c1v4fbqMd6eO9S15P+w/c+XVwTUBsT3
0afXIZa6OT5yPPkV/FNE94pOvrpG8V4Rhhu4QbMTSWXI7Rq8SO6y82fJ8JD1sM1PClIbbLK0Gwx/
5GK9Xo+ZZukfLUWlL8XHiYmVEw3HrIO4jA48mcVvYXmS34b7/ubfLKmaKrQQUSP7/Mt0DAQCIRXi
HWnqiUtpDLNlk4yXqmDV7ZKfKhonyV5LZWrI07y+QQKiBaDQugW+QRMBbnaIrGI+pl7s5vLdvOfz
WzeJSjz30bYcLWJt5VG5cMPmM8BPeA3ftaIyNaQiSGqheICJuTTJe52fAwNgE8wuAKbxwign/Bp1
KKY2NBSm95s18mOni94rendChIQqfr8T7bIey6+fBttWOha6ew2PQnOoVUhA/b6WntVgM/iMemR0
mc0Ci+brvubp0GP7ivOT8ZxK0z49NtrUryAJ7PLOuWqklqwyYrFnosZHJYjG0mPMv1GBn+DRj8ZO
BWYVtOT4GALArhwwDzjM/TVTBDdWXevs5amhExDIdJPQvCH22Sf8D1DQG/9QKnOIQcHGFbzdKBFl
9QkRh7HT38IpYE7bu7TfjpSRmYP1KUS37exRuchGe607dxSkMygkDTEmyzqZGSN2QyJwmhBDtio+
K8ZXJi7i+qO/bXOotaNLSvQ3USgsNntIAkEz7zAgt+sKqwu6t24adSXj/CJ4dtpPK2Cvq+ilPIqI
f9x423VOv4RHP4FSo5FB1lkSdAG6S09ib4p0SABlx7bPcBZtpZixLe0++H5jcd4wylhIAV/InUk8
7bV5ipiXlslofgdS7K2qczTTnsrOFG9vBrjmxr6Ta6sgXn+PYjeaoWGTxUOXbPR8xc/rLMHGSoJC
jKa3msVU/O9WmE65jlzcdXDiY3OszEXyHtOFAMgdVmKwUK9n/5QsFaAsRyLBTvVJ3d8kCj7S6D03
ttfxRJQvFZN0GZ2rFL7EIhSeU46SyT4S6aRTOjd9QIQEVaevBefqxMlD6wavRNz1NDaMr6vgarhz
sfZ4cw6gzVlCfK8T8bdsGjMEw4PKC9JOtM5r2ny8p9DphU3Rr/03Fp/7/MrMz9hkWPVwJUbxKgkX
jDWBw1NzFCqmzlu0qmodPNA5octC3qDZqq9Z+BXVG+V2EQAv0LKDlg0NHWGeYnbiYqyuOoLFZYzo
IoxZf65gQbpbje7IyArkUzcaqnY+Atc2LEyhJS7+vo31Q321rv66rNy7gACjcvV6GvbvBSpjgjea
Q0TcE9WnEIMAk46yLrHyEthSLCP5Y4SyJ5kKylaFUdr7bhKuc3XSV+um2RXj5a16EdPZrZmNDFuC
cTqTgQSRFsvtvS0qNHQgLTLIL64erLV23bRrQo/5fVFo19lJxH1z4cTZ0Xq6o4dsLiGsozHWVs+O
yRCgvOLbSr66qTTy08k1dElDHiFGYELETEL7GmFJb2IyNeD+kgHR2SL2i96sW6eP59GZwjM4J5TA
sGhRrIKITxYpvC1h2fvzsLYjWPEB6+WmYNjSOyIBjQnJZInS5oXmorWwjdSKd7zk2yp2yV4eJdME
HfNSjy6ZCszJUmKY6U5wfb6xqBHoq05reSIAqtgliKKHS3Q6qCFQr4B/GcOPaIhDj/1FES0uf3iF
KSN7bhzB9rC4EcEpECfRqW3noGHbDRvGHir6kgY8zhQX6VjEwrhmzwLfeea93z7aY/PuZ7as2Qlu
QshDCKk33lIirSo1JVhKC2WjnInfuR1uxiwrVyFBqc1MKCc35HHQHEI7pRkur2vR1S/BF5shlvYi
cQz8njha6mPX2eX7CO0fPqucCgCWLajV6aQGrZNuQDwZ9h2SE9paTD3MdMJQqxmq7MHJr/CMVyeR
bfS+L6zuqSG1aunvmRRuy9EQFyAXVlbaOcLLC+8J3dByHqRmgPBzCg3LO+svQjZBK4cnO/UmITJK
Fprarm8zIyLBmW6hWQr2iE3HpnwRtjUSg5EZeLNx6PqVo7MOi7NyM4x2KhjGJiBxoN+MqOKHp54g
8JYeHyiVys2un4E2FYxVM5pUgMjve0OnKotMo36tyJG9HQp1OYqnMqx2JJ+wCSAeSdusYAvq0I9k
kdE7NxJOIfD3m11g8Nr3X8TXugrKV3WZeYsRuRalc1WmUEwxV9H43DVv8ov4BCkeg5kms/dovm4E
HGjiOlOn924lUwKMX43ekslMki55vay9je4vpXoiMwUg2/cdVVo1/mKM6k5VdtdwLxtWnMwNzc3p
ztcWFWNVc1WporJGRUfZZRRUpUlZrr3bSibE5OYO0XKF9xYaVnR9y/3zaAR9buxbFSeonjrvmAW7
P43iU4tkAXtCAkIMOo17w9kf2WOEU+khL3EP3CbDUHu5zSrJGrC//pBU7bOLekULPc/38idvW6k9
xa0Vpau79zRCF9UeovazwDYAA78/3HrAh8sS8zRMBeX1OrJkXnx/phm7G5t3ZHTe5B7P8mDVPfGi
MLLalRe4kmiJrcXYF840J0ieWMqN43825xtquKMorhoWeUNbSMXBZ9M5tiKJcTJqiFZo3FPpkAKx
XC7Xy/Xw13w9d+bW3JrOp8N/bKovu+gbQ3hkW2yxjceeMZTFWTgnYDlMyoYUeiL+WyFujsyP43Rn
7752GLovMAMHHqAF+35oa+OtexowuScQHNYSz6lzenEcy7KenqbWdNqYX5ypzBHVY40N7eqabNvw
2AMlUKN1WSzHmWUEX6Tu0lpsgVKV45NQHuLuNffOwqcH/184lVeeIMOlLS2jYGohbjluxshKB5RD
WmGTYI+QjV9bfS1RzQ5mN/5iKKC01e0xfYj4dI2fRu02o2GW5JgoGury3Ys/djVj6ouzq4/U4l2T
Z+n1SyGO/qqe7/qzEK48f9cfArJ69HMg7zjcon81dZ1wl5IF5rZT73M13mlgK2M+J5SxZ7GfHoVU
s4nTi9Hkq7BVuDrCvMz+ppgNerQe8MV9r0RskmWmifEkQwUbszUZBcjJBwAQ00tWM4EbXGpN0ZrT
hexxtvKOqn8RgkOWgsMQUYHlgh10ywQvwKzAnjcyAQMWnBiVFsnZQKTid6fs6CV+QxXtxOg9uKOS
C3NzxEgahduqPUrtsYafE/hEmnDW1M99sxtlzw05PuXbWF3GMAhw15Qef6S6N0bvQXkqgw8AS327
k4OFfltI0UEIN7U+ket1fZ8V+lMn7rz0M6PyQLVBCndtsonrF/Kkk2zaNotb/SESClCkZlZtR8AN
RKacuVifwurlLpxrUrPl28VXn4p6q4PVa3ZZ+XTni6je59j79DNzXC+E+Ova7kua0z+XYP7uQCN1
IhJZ0dilqIif/lt2Lou2LW5hNN4E1StnmGuzq/EBCJdfM96GettjoQcVy5ARqgKbNx7qcVXf+Hp3
K4VNiS6KNFLZW4nlNk7Mr0L5pfGj/auohDZUFcDogghXHr6ULrS5kPdh8MwBl3cRAZ9CJeHkv8Z7
76B8BAh/cRlPFAsm5X2ms7FFSh9LThQ55T7idOJoS3XNgbqyOd1d3eRQzdh9xSeJaB/HeGZnz446
XYQEa618zEVoFoaF1+4QrHnT0Zb3i1hMOoIfxg5XRnM3h471Pl8RvUuQXGmziqVmSJzP9j5YpX5+
pvK/HipZswNHD/c/gYv/fajprb11alqMDt5XeSYmCj/H5eLbyF/3I/p6m2Q+m80+r+7EXAruqXGd
Oa6TF567SZGvwtL48/X8w9Suirox1sUx4m/oFUMH548i31WN/S5pWvEwmlJLX23eWnMPgpte4bqk
+Tf9LXRX+ldLSIRoopPJqaH4eOjp5npzlxtdpT7OxxHFsikmsz0iZouPnHsWPAB/N/34+PlrfjdV
H15xWeRjwSzKFDTHD694khtt1Rphu+HwookTjUUGu/QHHl/2SGdhT37aXHXvsiO/4aT4oI1orEeU
1lBCUVc+VGcttgxICV/3V+8FlbDnykf1KBFgjGcjXHX7n69XGeq7P13vMIz+eCxVKPviuOEu+cvz
WbC0OX0yDHX1JptvZneTFqLJgkClwJ29b5c6RIXXbLuWvxx8xwF9D2naYWnehdYvN/IfoYwUpv93
Ix+dAkLR6X1Y62RSkMKIRzAkEQgEibiY7Se1FZun2/Il3c8Tusj4yeMVhfNfX9rvSeKHu6M/9LGu
gLS9MtWGdygBPHK51NtD6G7eNoz3IQwD0lM7m+1l3BZYzMTJ0um/ctPBp0xre9GZiy9lT1cL8x0A
4V8RV/+Y4v5zi4Zn+8ezExlwWSaSm7LorOD1zEb3YzPzdrDtI1L+eM/ng7l7wLx30y/tFNlYkhe/
QUVFYbgJf98k1g8J7YQGuOLhMryi6NO8ANLrW2RuzOonDybMRTQ2CFXCj/ZQXTJv1saDJlXEqida
KSSDRXfd99VWJ6zxTatnV1wT6K1kH6gdHZbGhXBGwaZzi6uZzPodlS9+ziCRQkP0R8CRrXJIcaoz
TnZO/jAhOJyPl6PbQgwtqgPNgUYphiANLxGhaJgqJxpSQjcQ7O5GXT9zsSB9ISa080sJcmJKUQnB
fKnY5L0ha+X/UmMsrpbX24W8MQQ3/PRXkTyjTNy+5OTTN2Z59vAqcQI6QJN5kw8/D81/mL2HEfC/
+/qwgoVt74+D/jY6bApnjHtvxC7H9M/+1oeXM9hmY/s6+2wh/Gn26TUG2cBtmRrz+2XI/BrhxQU/
g+fzN52B+s8HLiv4eIAQodN+aPoBhZd9X26/Z1ZlXpiXaErhl2gX87DHFjO0/1Cg7w4GbXiPn9rQ
4EXhODmkxBvuP82XHMFU8zGoP3RyhwBCJPdh3YE+bMnb468dJvFv3SObGjSPOv9D83f8sPZ0tySP
2o6Bchx8+vA4XpAGgK6n29BZ3mtIQkrv0veo7RweF9GPhbkSVm+c+S++S5H5FNpvGk4c4jaOnPH4
M/JljNsDVfxAJUZKNzMncA3wNZyJZmN2iipMbaf7/F30+Zfldmu6rkytDsDaPHWQRE+/dv7zl2Vt
McgRuGJiFU7nA2rymgysV2WJwXe4QZKNGcTCfkl9g4PML6/Y3xuy/94Y5b9DVwquSiVex/VzcsyO
0dd1QgUf9NdXutR32o4spPloY7yPcea/Y7k3212SwqM1dqDJDvoyOIwuJEvjzSdjbK6c/YW+b5Jf
Ng7/WMf/e40P00uj6qkKbaF+Rl+yVoG9YPV2riToyQDTxR3plgsR31Qzk2xhLa1Kqlfr+PzzjZKG
sfbfOe6/F/EwFm+SclXH+vAGDYh7mkds0YGoK85h9slSRPjvJkFzDfobNJjCoWO9OmqOPPv5Mr7V
Sj9dxsPIM4yuuCXxcBkN2JD0XAGSCfadIwDmKmflgWjU1/uWJXuWb5pVD6k92vV4t2Yzk1VpbXxK
yztqhQGggbwlMF8F94VoqVd9o2OtWFfL1+en3W5n/6JVkP7eZfz39j3sikSCKRphSPgaQJUB4tM3
jq1MEzNluz0JLiJbl5M1co+K8/cv92x4h/+6Z6omaehJJTagD4O/vRZyEhroJO7uYiUd0SgY5mCj
FazbuthLxxwQULLjOOAchht2W+1HWC1g4FhIO55hoVBFWFNZeQW5aCJSozK+epEnLyJUdsksQAfY
0ykFhsr6OOr74680qH+06Ll5f3yBh0EaFeORoDZEFF5X6Qy8qj6xCUJgnNbvd3DPq/JMSWgtv+v8
W+mK2yO0s23mCJMhERZlJ5m3Omm4hHpNUFkvWZTFc3vWVqrJEYTSvC267viM7HPFVATpiG6bLWDM
NCWXBIEQiBsxQGQKe8QBU0cmAkucBySA+ivI0/yu61Le93vOSpSNFDz+HThD44X0TEf7QH9EGOC3
6YjgS4dYM1OwX8erHEOculLA6N8tggMJ0RNm4VoH06VtCoIGYZoe9H23gEawGLm/xvP8czj/cUsf
5hSvkO9ZUxN4VsJzCm7mpWAaL+YF2zh/7bE+tccSINHPb+L3m/b4Jo5ZLsewDkXyyR7eRC3rKiMv
ia06njefrrvQLWpO58tm47oXVEYM2+XbzXzbQHAhk2Kxsjebmc3Z5bLyLTQ9nsNZzXLm86VmLh24
fK+18wI/yXme09KALDCHAGHN50/W6/T486X/w/+iQ4j836U/vINyqHitmGUZLGpHSsBfWzllpggL
iUvIgRHbECJzwFfaigr8z58tD7flp9v28LDEzqt9X+O2JeZRo0GNjZHd+EY0D+Jws5jZJNN5KdGc
SswkT5XJ6c437Z+vQvzXKzPWkSmP2VYT7fSwAqRepCpFrn0nOs3jD2lI0Sigt0pXc43hPX9NHd/8
5bb/w31OJD0eV3EwbYyFR4ur0Vx1o8iy6hlHZTHBo/s29JwdA+bznR0DeSDsGupnReAMZqtLKEoD
gs1aUN/KKeou4l98UN97+Ydn8ccFIT/jWf1x5BDiRkgbvHMHhblElmx482yZCORgMj/4BJJry+6s
09VjyKv0X6eFS/cFXe1o8csDkf5R4fnz5vz/ueTPa7m3XpL5/rANvds9kegDiarlb4+WI3mNl80M
GhrJ7YDH5iOLI8Mnk3rzQtmeyX67fR8Crd9nGzZ0h5m5n7zDV97TS3Y+OaeYHDOx2XHcnad8txtA
HpTQ73s3MD/T6fvJ4fYTcjJA0E5ATranyZ7lgwG6nOxFtru99T45gBuebWEAmy/mnrQKvNO++z5Z
6q71sp3sNxttfjnMRtb7yUBo9UISiWdeQKDOVu5BtwdC8Pt+4OUQ7jo5rVVrGduAni5IxszNDOL8
AROAPcEZia+TEw/JBWThEJNNhihsa1zXA7aNv3GU3xbQKonseIsnQ3l7hUZvAyBjh1dxkvOnOPOv
/Pt3q7a/Whxd4mzdc0Yx258/EX4zFMtZVlTk0RH4NIRYbmTqzpgSqgmr/NjtuslQWK+snUWExZgd
sIJ87LT+ZQr9lqP99P49TKF+pCmRIBJ3xkbQ0bfSjBgzd/oUT9TZL2PvHzal/75eD1NeEhTNqM+u
+bYUv9RQN2V65nkx72Vwb/qRdoxTys9dsfJx+pPcpOUjq8NW+fO0I/3j6PKfAfcw+UWVXlSQFIyD
jjdB2VHJ9HpzU+0KawajNUFtSd/vq4Sbk5v9Mzku+58v4Jvh/dMdf5j3iqzKxqrHBYQzgLtr4WZW
l8qzotX7JHiRJLNd095p11a2MH572H/XN3gCg2uJ8h03QX347qFopPd4JBmHeDlodUGP9NMBhKIM
eXo4VWzvcNuWQJgojf38rf+15uC21A2VDSMb+++f/2NuGQVNq4zKQjocbdDN7uGQQ+UL3E/veVu9
bKt37zo/yZO785Ku6TKpMwhwSEVru5Tpcax5UX65IGV42x4ew38u6OFtlHwvHSd1Lh2Cr4p2lWeT
wroJDwK8LsnaFBZ76Yh4XN1zkmVxlu7W+8gZDYUWbYseVTCBhqX2ZNBUz6GGJqYkT0UYAg72BA/f
5C/rxPej+elyHx6dlGRXVWvK4LmbcK5OzyGexmcdpCYuSahlBIAD2KpPAJxJGLoDy0ztkm8RrIY8
U+Eb0k6G1uq6VdHiuV5o67bGUkNvuf8svzFC9MeahQcRSuDM4IqU3Iqn8nlUo+b++V0Q/66kU0f/
4114GAGyHiSJF/biwT6vXMGZhe6ewij1z/nX7pdJ59f37uGAl9Z9m2cqVfvjuTlegsUAQQXwN7L2
m6HQGJvLWreWuKPRxk8a82kaO9PpR7/9zRH1j0OHgRsKYAo5q7jxxw+Vz6rWyroIpGYzfveOAhN8
86za3rR7zvY9wCiagvKQoGE1pS0BVC3tahs71RtCEbraE0I8J+PDz8/hH/aW/17ScMj8Y0zmUsr1
JLeYqVC4+Af/o/nyXtVN5wxCNn2Wl2aFoyczI5jlpGel89tb8PbzNfwj8YBr0MjbhL2t4tR4eBc8
TrFqJvTjQxxbRxwkb289RelkJdEEdWaD1P29crUh7MCZDzWtab5iJWYFVXrzg93Zz5fzV1MFUIJK
WIgAFIJsWkTc/70lWitqt/KaFDtmKt+nCKpmNunAlkLnOIUXJxfKoS9bp1BHs5qeZlE3sxBrxQ0b
gxLKqISwUMbg0Qa1WY+a7+fr0x5nrYfr0x7eIr9rBHWU69kuEGYKIrFczZ3i+oRbAVGPHD1fQ7BO
49LsElJ/OAN6PRJA2LkoDoqaomrSW4bxJlX+ZCzwq9pLWjsCO9sMyVZ1E51AHjrM0lonFy+i15su
78KzUDI3FuDISD+I7tSIR57bKb7dok2JqhevCy1RXWSKYXpitK88PKIlIQXVfS7nnGU8mFcIASsY
1cXYVCsDCTzzZaYAIGBjiIo/UZtJp4wvwtWWoLSonjbLsn5zj2/rmpbtL/fwYeL//1tItVUnt4bQ
sIcGjeBHTS7KPGJNWyj9btSQhffcir+9SY+HrIePUR429oGXNGLSCMXOC2Ed18ixcmDbowShnE4Z
nIJfV07jqnHThAk8Dpwxuma9f//5y/5lHBou4zsATNHJfCdS8r8vdBykUVPEUrnrHPk9WFdUJ66r
wKEAXw2hn5pFKrc4kOy+5Cn0pi+AJMh9LyWqejt6y3izP6VD8e7JFrogxIiDaKYcsr1U8N5f9df1
iYNJfazXImeEL9h2aKZuuVM2v7z5f3MbHr7J4w4ivCdZH4nILSMg8+lEBXStoE2zazSm4C3A2LCx
zy0fBUhAS8JUE0vS7ay0RN0UVFupbF+btIgT1UlLS4QuBNhDwmFUm4dSFSjq7ZAedbz2BKtJbfrb
Mn84pGofubVz07kBdk19iiUW/nlh5tBeMktqzIJz8t3SArskmLl2wPD0qGFwvzSuel/khpvDtogt
/SkWVzUKUoRSnDXH04hUyFWhzvrIRnnTUK8eW11kZcW8bGcjLosY2tTR7g4nYuN4jZYpkGNoxanj
1VbIT1I4s4onH+nFC3iklv5J6AS5k6L2OtWgkYb01px2jmzSXilONMz1Ny+YxJ2tqZy27XtkFmD/
e9uvbX9XSrPxMZZdTWTITjPJ+XZiT35+Hx93oMNDJNtGN6RBtqB/H0f+XHKu12SkxLd0Vwb7Fslx
o4Jc9Pcx+QLSuyD/FoD3DfP4c9v0/XljEUQalUqWmYdRGKmNyFbbz3bsJvG/Xwu3RKIXWwr5cBGR
tnY9WvWJaxiuT1OxQ71nFwD+QgdluzjHUJyC9wvcpuSez0uoGTCY+U37gnLF2BRHv8xN8rDc/XW9
dIF0RaKgZTy+5LJQjHzm02yXQFiUlmVxuIYzA0SSvsjQAmpuSuxtRtKJGxL46uPYIHzZCuV5rw9d
7ryzEDS3nZXcbRHCd2HdZHtEhSOyRrXDk+Wi7yS7ZrzwQ4+o+43f8dd58vuGg8MYoHAy+TEP63nZ
tWNfuxaIoo03vK0owF+KcW3r97trXBfSiEhLYRq03Sy7IRJteufn9+uviIbh8zF7KiIyFVnWhIf9
XpYHwb1OCTekons2zjJBF/Eqa6w7s9eRcaO8YfGIdLdEdef+/NnqsF96fHh/fvZDUb7punF8p4O8
0ybw+WMTXRmErn4x9tZePPHBleF/0GeYTWHjkZOdCJwn3BBaPKDuiHwTCw37Np/LO9XR8RanFsLN
As4oIns0wYZ55dCGQpbCAvgezU7Bh4MtRVrJS6FYBjzqeIL71A++Mt+sX5TLHXrxLyP4Lx3B9x1G
cUTa3DCUv3uDfwxhKcyytE4YUt1XdyRIJiS8jeDalnj7yT2fptrkKrklETcdOh9SeiLM0+UM7b4t
jk/JmNTviRgdr+Qy4xREMalMI8kR2EJ8/Pw4hif98DS4QE0VUCtxlfrwtP64ztwIkipPNXBHyj7K
ODMBjEF+iUgzu/622P9j2KLCGYuSMORsAjb672cRNN2HZcGewid0GG6SMCgGsM8h+B4dRQ21MPrK
zltfdbdNcUgUTqTi1Qjfb8Uvj+evwjKPh8lOR5/DUUM0vnlcf3ztW1kGbG5Z8JVwnhEHryx0X3Wk
YaHsp8J7BsCM9ZDQ5wTZ4K834h/z+xj8hEKMDkNQUh62G5XSJtl9LGS7ElUBq/S4W2v3ZRohhOku
DYYwTEPZwWhfO/lTroCOiragLEfR9p6+dt2H2J1/fgn+Um193w6Fjc+wBKgcv/77ZDDRR+PQkPJd
kDiKsOpGW++67iBQG6jQ1woqWjjFuqkXlgacNXqS2FyAQCKbubE4JTMGdXTyqCaqeWHgKGM1TshR
teDp3fxJ1btSsIf/3iFIxEnEL0bt+vNX0P4xrYw11dANJFAidfKHF7nNc10VPRHXDoZCmk9IrhbJ
PgESgfoMigv40TGHDkcOlkSGZskkJE26c2gpMASBqeu6LUmTqrUrpLl8c2aT1qq6OZiWSnRrtKnS
SUiXhbjA6hD5aC4n8JUChQiyQmKfPqQ8q0s5AxWjmKC9t3Fv3d5rpOCz63t3nwrXmWS8324HT7Zl
z0pyO+ptxKs/34a/NAffT1IDNCSrBDUhQvzvk4zuY+OmIGbdhRxKjcqRr26t767pJvEXBs5LMUYB
av78of8a19rQW6IiCFTlca4zWqMWsmt123m6haIxiQX7Lp3vefrL5wzzw+Nc9efnPBzrgrjTGm/U
33YEuILCT9SDYbx45Oz1u7R++fk7cZL916cxMwzOYQbFt/7ojykiMYLhWFSzRlYm4elaMpdSJ74h
v8TNJlaAwL5w2BjZtNCXRo4nbYF5T7weGjrgxbxLjjWbVmYQyHJXfpndfcolu1UzAJyc7zX0USDp
SY8pnLs6iQxHoh9cLNvxJkqmUT4ZFRu1wT6zGNcTtTv10fKuOdeIQ+Mqyz/90Sb2l2MgWt57c12K
B4WyuLDP85murgMMEvWaDkWHz4ewX23ilaaUL64SOIyjeluFLz1Jef45RQ7VT7pm2kRr/oBMnAq6
XWmuTkx3a4EPpKm/l/SFjuweXFvliMR6xrbk2X1sp/yZHEhvmwjqQz31gDnbMt60O2ayi5/PUsmh
DojNDshWjyAocUrDkmIrA/cNkJt84fEUB5mnOteTpl4QKOeQclV4Q25N7FVhqRjLQIVlvMAO8M1R
5zT6rL+5AdQoHDraLI8XONaVkxE4UYYfhRPDQlEnFXnMrPk95YaZdJ3ck1NJJKdiaZRrwJg3djjC
pDe9y/NC3tYgc9XBrZN7T6hotWhT525EPHnxWhAzVK5jNvwa/Wi3ujtKcYgYxskhkayk2UqS4/Hr
46MYTAOVqQHjp3XrXe02S94pw6Qgzmy27zVH2swGgdq89bpz9+dSspO7eak7LYu7thptR+0kvTTY
XQS7L3i9iLNnJr7jDU+Xnf6UYnJjM9ZNpBFz21Nbr5T2KMSHezfPrvbPL/5foIphBhnT9YNEqsnw
ex7WguLad0UbdMWuLNkP+FJ5qorGdROsdZJHLGigTOqKAMjGmEao7O+xPCuMl0LEMzzq7RoDbcmx
oBwFE0GY3fXdHbt44g1bG7OqKnwCo/21FOdGwRMuy096vE7ABk2/caJAqldfUQtcXaHcXK+be9A6
3TWy0yp374QdofZK6FRxbCOy2xRutH6R4cUtLMSit29jBCi1uB38XLClvAHMGF7kat2K1KRukINK
2SnkLwPNjE4WsYiHOh1DggsmfTp2auwgIl9ZTOSVmJMy2f8fYefZ3CYXbu1fxAwd9JUO6u72F41j
xyBRhUCUX/9e28875yROThyNZUd1s+td1r3W25CaP/IhSClSbglGXM1v6ZL+EqqCGE7WDZH1MRTr
S5xlUs1Baeay2Wv6G/Xoc3WjXUUZB8Va0yFQz6shnVY2NiMlT9WZiNOT8t32/QfUSYw4WxxwbU0l
uPgVp6ZalDAodnvZnxEyoc6/p46uXrgNNUBU2cqS7F9Ky2+g7DNHtA1B0pgTMsVojWhUvOYvHC15
kYc9wEm5UuBeRIsOdjIls7455I2/WasLVORVPGO4l7+Gi5SyhajtUl72lwN8GcUQ2AfVy6s0kMq7
NAXaYyDoVSHsWlh+dtKDq/VCMmdZ95Cm4gpo+o/2UAQHe3fReZHcUZKNgEQG5e/ZmboK/oSjY5lv
FfVI6Wuvmre9HU6nl8ruvYZjIE0TDa6ySX1XFz/MmiOIYGZNZWAK1t4YXqXZ3o8XzFbleENFPKUj
wam+eHX3Shd1Y3tLwcpJo9ZoHNw5fc/oIKX6zrb9mzH3SWK3UAEfYtF9mVL1eUiP89jiYMGoDSnn
CsZ8ziHEJSt3AYZQ845dgGWnUDSYjOxT7uV5eso+0hdWmQlWVQmoCMSHPzdOVoSHOh6bG8nalf1S
1aMLSj4LIG+wSH5rSChfIZ7MxF+bvhDj/8uZKxl115/akTjcCOHrhOweAHUFSS3404nzS0v7sJxh
PzhVq3/ven857PliQyaeDfkuptPvX9yocjXKc9/uGyuWC/8ovkMO8YKM5j79Dk/3N+/j12/7A2R+
vHYmZkQrDKZ+jguMUB1Le4NOqnNctU3rcrXD4wVqcTv7xrD5P6bH/1yq/cWKmspJH5ScHef6pt1e
KGibQoqFLwtXgfvF9vXUuz50a5WcGfqmcBg2gQwIVQ2udTL1+KJJiQ4E8izL9sKBEOIs5hfXgAGF
I26+qfp4lh8gzZCksMt3SvONDfgHIOZziliQVInwiYAp/z5SytGah7Fo6n2T3bQG9X9eOcZ6dTNq
cVZ9nJS4RtnLMyMVOMjV6/rtMf8my/jXufJLC74ckNe5n4qOeisxSaUuZLqoGEH6xTmgT/fdxPwj
9fN5vezO6HLINhb2l9jcqJSGPEtDs28vSaYSzXBUWPx0l1QKYzYRAIU96OTlHBoPB3XToasHCh+x
FRS5Brf9IDPQyXGKbjwCXT36Lh0DCkRaD2crtEkmU9QtL7/ZqP8DlX2x1W2FDdowZRWH/3MYf13J
+BqKdpWqffOEJbUxf9omQJkTUjxHIEXaHmY7B/lEOCCDTHX7sNv2L0Cb1FeLmrOny8Px5pBYn1qJ
p1sUE71id3lVgf7tqI+FY1+JkPom+h6cE+mHFSmolhgkSYnzecCB/HlZbC2EH5H8ArQ+hNfbjKri
5XmDuiychC866lNAJltvIbDjwGxkNwBQVF3iwxxJdgjTPeFDf0YtDvyNQOGYkMg3gKMpfqdeCzpd
FO6QJUTQyL6lsBT+z3IN/UACIUgy3jf7fnvd6CC5KaYZtuWOZNMFhp1ACX+i8kRpwbBqNtWGSDpa
Rye4+Ksk3x633dpEA2l4t16F5YvBhFf9PrTJcAfFe3vTJuopmG7RzIkkUNsV2iOnPRQm9+aySVSs
LA8bVAP9DiADvmSZ5DdUJ9H5caEE327Wf6DExMxEHoEzRkxL7St/0jlfSHYpHyqxi830Td1JYak9
HYcaCq6Tsq2t0z4/X3ztgi0wS0/aRXmdL+50Gagw3yrn5dVAJwY7zpKntXpQ/Goajk5XiwpAM1IM
pB3RzKqvo3elSFUlUyHhT/173zf+duIogskMC8i2bfXLYm7tdhpmKa/3Xe/mYJZh1iQpcvHyca3m
vnBj0tVJ9gZcl9Kr0dpDKRAE+LA7I/slKKZ/pMrTpN+CSIRPY1bCUl8dxuVZ2W1Uw9cXQbWfx5AA
VmZS0Owa6EMfkyMDVazyeTkiUUMBc7mu6wjXIEP9xtjIeizDI1DF/77Uz0v5Y0n+cqlfDlcby8S0
L4QkKeu8AJIDyAflOXKiC5K2aChhklAN6lgT8tU1qGg0Hg0HU16+NdbljlrZsQnG3C9yH/NlPH4X
kvuLJUxI/39HQmy7v+wYadUPxbgo630qlqNqOiSl4MFI97MBKQgFrE6GVLbT334HcvmLUUmSE4pz
4p8IHHwtWTxczo1dKKdqr2nvsvV0aKhtGbdjQ7Fx+s0Y/O3oEFWRfBPRGfb0369RsY7WMA0VkRKq
MqrGjrLpzWoQCjUnquxTr9M2/x70P7WdxCrFEBRM7mAZF/aXblVMyZjaAwnBqXHh/cCkwM5l62Sz
7alsh5P3Z3b2Op0aZqdHjo567i1V5IXuyQcXbgbbDkyQFWN4WLhn6PiL4MLEQP2D2AKVyiBRQUJx
+uPsXrwTqgVGAAkNkUIYg1OT5E8wKp6Bqu/ZbZGZAW0Md+nLQvEVQiLKsiObTrkAVUX4b1f/BPhP
99A3Yg/Blq/Ovq170s1oJsaNcXIzaalY+8nyAT7odZDibl8FCKK+ohoPwRX5Vtd8pxgIw2XChoW7
nYS/gurQjfoM1PuhvNMDqqEvjXchXwVzXrDgrTSGAAAFtpCM6CHmjAkvCioBB1ANPhE93XJ6mJjw
yqmIyf1r7rScwaivotNrsHL8row0U1CYn6gOQ9X2yVLCq+UR22groiAO8QqZwnSgIoWrwNnQIG3m
UawDEUh3dnH2bNux1KA3wxp8MyAJYiR7dgxtDM+KD3kFqUkRNO2x2wNWHynMb+aJLOKjX3cH6HqB
l8iyjNf/ZWqWXWO1nU1KKBNU//ss80dK0vJ20xqrTiV5FndaPPXPWkoqEgr9CComA9VCBRLioOoe
K3vdFARvVkW51RiYRrsfslulehrr2EJwnaAMqVckLGzo8IKjBdLBt8p12QQQ7V8N4slJiVvfu3C3
HBDBhWzk8dx558VNzmGAmCvEQrIzVrEtpJoET6ok+fIVZyTqEQm4FcwHUySXy9M1tqrVwoI9L9HG
5JQj42ohMksEt/Hgf6nR1Erkoy9py8p6LLLbq+WfpMhGm/zAtx+fswZdzGZVEz1qnmHrICY0npYE
CcoyPsKTg22VL3V1ctoMvq9vtkFdHDj/Gocv5vlRzk41GaF2fyj8jsnw0MAUiV5QPfjj2Rfp2LMj
n50hdaloJAKf22IlQUNEB9lnMvlenXkX1TncwrkBerdw5cT2Od7geRMKWyIWDifFfQ0HxqZHoC1q
7gc9ljRUFPzjd8omf3N1BLMsW5ClseF9hZKfT1M655eu3EsKYqVUrxnVfshDTX4nD9uEI+mGPjof
qX+TjPBif3O8/2Vrh6EU4S8yG4qiG1+i4X12KIzWKEBDEDEmEpdp8WKxUeVb3f7GrfqbX4LfKBNA
EZ7JH2EzUoFzWZ65UAXohN5brmlQZw7woYQULb8fh80iexbjekmnkAjCbATlwLS/4jvdf7OYhQ/0
ZQ4JCKlly2QfSXF9Wct5MYOfPTfV/pIYb3n/Y7RuMthpRjgWXMlyT8jzmjeN8XxQod1zz/J3Ptrf
up1cDAk2VOwswue075ej3MyMxjh0aiFOVK79qqO/LcGCDSla+j5xzimDvdb65SCck2KGEtAmAwrk
z74/TW7BCvumQ/6yuWHekWlDyoTT9yvAYRqhAeiKttjX5vKsLc9W6ioTwGkKeGsrHjFaRzQQ6icF
Lq9z+x2WShP9/XU8xAykCYj7kKH6vT9OxSEbjTIt9zqcrNV0f1bWEmaWXaavC2g1YJSaLlbY2dur
9UYA02WPT1EfUp+aUwd10yGcMEa0VPc1uVkh1ejUjRp0Uh6cCHMaKl7PpdjpfVjMr3M7Q572jdny
BwZyAfxQViH9pSLMMmX5i9NtLZpsUkY930+XVXq+LHuoKTMMmCsaJ4DTOs2VxDlKQlc144V6Vww/
Lsgkd0R+IW8zT9Fw0dzzIZYlyYWd4t+j+7mKf+9eqjA0zfqEy6jK1+leFKPeHhZNc19TonyB3pJ6
bwjnqafFJ4dH6BBITXSGFki4GkjKkNxwkP/CvsR8gbmFJGz1w4DNkBKHt+LoHt5T1ek2qPVVUcPn
SX5GfJrCCJiByOTvzz/MH8PTOTAPlOO74IO6+5rkKLtwGlnP1G8vnufKvRrfXOcfiGAxCmTNFVlD
xRAlFbHsfllWkjRU5rXOyv3QvA/GXQUvaLsgBl6Q05DNs9NBF9mq1JZVzWaWjaei3IxdQf76jpHy
RqQ9F5e7f/f9Z7Toa9+biqItMJ8tQ/uKE+wvczdZI1X2OaLIU2Cc7wqk49NwgIq0i9NPpBnCy0iW
QSN7GGEODLknbEECLCPFrjs5xJE2h7nLxCfrCkrikELoBGFepNnOofem1NOQEoWQVI4KyW/kdWYG
RyIgSmyfwWL6aQVn6/Kir+DawR4DtsUuYhrx+ezJc2DJkXoNYBs6luSenMPbxnhWT67xPm+p2JmS
8rVAUXP0GtURTD5PAMEkzZOJ/2MqHjC+vMwQfrVOWc53SCb1z50aXO//dt+ne/rLkI6zPs7AM4r9
GZV0e0+Zm0Q5zYVUWXg2nQPomP15LW0gmF+PiZIYHzBVQRGmIZCceRiZJ1ib/z2in3Jnf4womrbI
ZC6AoH2ND0r5rKjn+cjm3WeBeeo8E6SuklrQIebuMMfXdKMs9kNLDPn0sLhuhu7GmHPoou/UFDxN
W0d19mAeDjsbZ7c3f9ZNFrUTHKXwcP67qZ/b9pem4q9Bt0OqSkVp4otvUw9pLhX2YrzPVl1wWtW+
GqYbDdJMixKocnOMwJ+tF489fPazJ61UIP54ucsyRLveGx7MMAvlRAmgvYe3Qjxqe5dghjOg9a3Q
gHgLAUU0YkekfR/hFqda4JhY/tnLV7gcMS8JFy8lSvB5rAaDp1FnD6vitvKRkUXbtl0fg2b9HiEk
iHjsaX0KL5ESl8vvEFX4cn+cL2DhQD5gvds6Onbi+V9mUaUeulTXpvr+8FMJtHfIgKcJEoFm261U
2Cui07q8Bc8B+hE6YKFDRDoy/9FPzuG+XSRZDM6Z5MZj8XzYF6HcOah2bS6RtMViP3/Iy1OEPu5+
Qnd+hNEzTKEeEhLQLCk7gk5piLpwsWvfNEKThjM+V1tMG/rs6QL9xQolux/jCd3jbqdt4bmoVviA
dag/kHv+2QU0tIZonEw5bCF4VX1Sv+bRVFPpo62vS7bp6w7Rd5jRTZyzly4De0qIIgBSdQG6gZIp
YNOXYwiF4h0Z7tw7b6pn5Rhc7nUf+lW0z+vAWOaJpm/z5LgcAzRnIawdWfFOvxFE6yenf5JuEGj4
uIRsU1efxLa0aXfZjue3ptvE452ORnOUhvkqD5v3MdLfDeCxK/i73qTg9JSHSLzDqYQP3bsKGGBQ
RO/Xmgw9CXshmyMtyelld8y8G/MU6zfpE+Kryltr+OSb2m3JpaZJG6PssrVfD7ES1nQfTLOQBhIW
cAZAxCvoGYudmhyRtnBSPwuKHzCOXNDVASQHUBE+vA1wxsXVW7zquncmY7/wZ8nTEEQHcwMah2yK
ugdYl0mJroR2G1xZMQ/HKjQFEHLVl6GKUMwCllJ/BEr5Wqd7AgR8bQpIF8oM+IbN0B78nJgVrLFO
dtgfDe8Ah8odRWlKGYWGvoTzdGyXMPAiQUbWAGrB/fQ+VRCdOsXNcXf9sME+U78L7GmJEJLuUkJm
yFFrLRfNrpbWQ74iwz+biKYSbXi49MnxAqnZbWEtpVNcZn5+ifrWO+VRwTm31HecOlB/AI7/iURf
bMkusdmWION9A7txDKEoBMkzkQaoVlSYkr3hrdl0L9cbiCbVxwmG4pcz7Jq3il8+Qoz2NoXMVQMl
v9SdXwDaFhFtgfetM93xXtpVIxEPzz7tiZRoUng9OQzsaLgQCqqP6k36Axkn6XmES18Lrvda7ilU
L8LByv7TUU7kVMD2X/vVOZAfpX11k++OsM0J3KI7E+wiXJwhN+rAkHB+LhIVeNytREUmscfOhxC/
Kz1sUwPyGPtN8S9XRwO+5lt+Cyu4Z8Hr6Uuh/K65Fbxe71mySM5v6tbVn+p37b4oHOOFELS6nG6R
f3+sfZtpOL70ixChpsZ0GItudvMj5KZ8/+XdfOwfK780wpYwieIW0HNkn4yfrPhFNCP73jkyQtwK
IjZb2//3zv4JMviysxu6IbSaYYgTMti/72hZmV30a3+FRgL5IFYfEZctWq5EkuG+ZVPQ301g0buM
klqCFC9leHTrO/mu2ahv5tNlZ0d6NP2wniHgsd7rH2fmxE8DBGYn+HP+3VRF+cvu+0tb4Xv4va25
NKXHUzfle/2iwby8yq7dSwYWTD5lxHtEXXB5c3pu2mpdGNiJGbZEZjO98YikGlZZk9p2OIAU3Qwu
Qx0epU13Rgqm14Cf8fLj1S0LwKwKZX7AzdJKd8VHpJApKtnm9BQMUlRKUSpF15YYVPOi9s81cNPD
QveRi0Zqvl7rlTfCKGrzlTixbnO4G9UsGA3SAhk4/ZPONmWoL9MCGnAkEwFOSxWVh0oXFWq6t2SU
BqhvOji9NH9amNd8AOn12k/t/dFCp25Ol/n5CrfrHRZe7x3Zq2fqXQyy7HLLxLR32jTsdUlf2xpo
ufIM74e6qY7UtVLDixUuQ/dr6R3A00kPtRqm8CmP2rmP89QDXeuaabpRVcDb8axv5klIKuqnbo32
jo/3ETXQ1VslYG3Vv7QrgXszm3DKyh29901EVf8zTq0Y/MOLRDqC0MLi9+EejfNFybK5vD/c62R1
sMHiPnPHp+MN1ltvw/HtZqpzQUl5my4pfrouu6R+ks/RlAfdD1A0M9xIk0f0hrjom+4bN8q+i5D4
ho+Y8Z6PQBGd4xtMtv37+JM8DjIC+ncO8Z8eOuY64lQ4dRh51qdd+ovFYLTnA1zP42l/TI1krLcm
B84RgEu2VUF+l6SrQM4cWOJVOa91cJvq1SNmolKhZC0oDD/d/nsV/aGZQmQap0ahOwHCGIb+xbcZ
09bIr5dFeo8ciFB0OcOxgEDSXeojOuGnlGZCBwdLhUQVuhKo7o/tHUXw90GwXgdbKAVz92esOwsX
TIYb3kC1l9wmPowVYDi92RUEcs+b5ORz3jvRIkYiG5lsoTz8QRWM83HkeCAeDDvSN5hnQ2M2/L6R
kVCQgVEZOghrwg+/zxZM6V4djuW4U97yzXi4zwnfaSTMDD3CSgFcOrBnQPKGmQRBDpViFtT9OSFM
fT31axNyOZLrnL5w1Hy+dv5YQIj0c4D52qbGIaJg4ay47MwzEh2KIFPGJSX3Ta5GP3jVlHTA4vS4
kiK0S06D0C8ecFCpFzbd9j59/Pcwan+wh+GjgifnRwVFDKvnl437WB5SkuPD6f4Eo63tXt8NMrAw
a19im0UCx7e+2Kxr7GxSPDALBqq9yp4oRVJKJh88UN6a13U1uXRfuZPXJAVGzy4S8+zKJts/m4Rf
TPTV4zABxyM9tLhtpk1Wbc9TjEpF36Bv3gPI4WIhtteD4pKQuJAnr2Z8Mehsv7gpfi5MX8e5EUV6
Sx3o4IRRjICvU+ke/KjlAhrm4PhKSy429L3SUhsDCU7ddC1NQQdLMRwco9CmxbKEBg3yBqEacXpC
NwXARL2CVt2aViMiBIgEH98Gyp2QAeoBnsWn8+NRcHphT1bFXSF5+YS0hX8oPTQu2IZRjb9Db2Qq
fapx1jWEpZQ8IGig+kgtkgGRqJ6qSWGswF6ej6EGBQrkzDf9Wn02tFBaXx/05UTOjhy2Tb0hmQT3
BD1D6WmvSutckaAEt3MzHnzI7A5LymCKzFVh+Vr4yLnstPUxaYKS1M4+f0KgoUcl40BJSPvKAYX2
89FpMsQE+/di9g2B0PSNh4bqK8q5W/8IFVZ+W0Ro6i7z0h2gRqxEafV9QTX4CDVb4XbL/n78tChN
cMmwIFP4+MCRPcIOj0IIZ6JjJNBEV+tKddT1qDl1lAIs3NvEzNz2GlXIsAAVJEHnpLvjwik+ZN1v
ZyILoJs9woj5+3BbCREe9xyPOIH4yhShWZ4plF8SI3UJgdee0lDqEkg/JZn6EUcODoiOeForzIqt
2XoplcUu8Z3CNQafsHm/w/6zPx0eeJdK9KSzOTIIYN9c7xdwoawausrBcbK8AZnwT374HiQ9RUZv
Sh6kyp5yzozcNn7QY3mKTFQbIu0npVPqyjzH0gt1pJzdFxAJr/374nlAkXdwlFc1Ujc9oYwfp3CQ
XSX3wYZ2MHuXQd9ieukrLD9I9xaOwge/VvH8Ti6DveDfi/ov5b4sZ+qxQQeKtf11DzsNx8m+Hmdj
V9Unr8lX6KSSjSf5gmOmUdZ/QeMT7YnD0p5wToaebGCgcdApl8Dob4YOZ8UMFt+lrD6h7L9vrYRy
YfMFekBIkhDA71trX7eFbvTH8t5ccwCf4kPYxpeb6h1aQNQVm+frrgmsJfX89/3aiKrb/ucYHXbH
5HQ7L7MtdG4310fppkQpw3TSu+ZBiDzrqy6cKod4NbpwhyVOvNuuy+AcSCEYjX31wgTHgXzEZQlL
20m3gu7xOxqIvwQ0uTIdC4PqPxWV0i/x++NVm8a+ycp7oU1qBMdlGc0xyEogwbs6Gd+VzKGSk8gr
x3aJiOdu2Kj+AnpoZ4Q8ZgKECyfR7LcbdKciPehhtoIff1O/kwJBEHFcH9906Bn8T0eM+GXzAt39
4wcqtEEafMsk9mf0m6uxFTIS1IwzUl+OdhHTlAyQkjszMd0qyLxd+8p8Db7jHv4LIOX3L/py9hyu
RnEZ5ErbAXDo/Tnu13UINb3t4xCiSbCsYUiH1/AYnJzH7NEKE8nrXQqrp5tFfDm4Rag8y99Yi3+J
pv3epi/W4llKF0fVqLWddCstB197xGfWn0VWml2IoYOb2X8GOxKlxKokYik4jLfs8c7pJwwZ/17I
1t9GAiCAqHeC2oTSo99XzLUpWMg2IzEl6Y22xAK4mwMNa6j2p4/FIpSP2FoQV2cuohF4Xes3inIR
1/Fni63bRlPPWCOytL46BSSRF8eG/ue5+qhxMw9vsqes5cjQPfMmDbr79O24e9TWsKw7BIaO3mWV
Q95D4OgMVaHG1BseCalLRHcd+cXrl+b8zdUu/oT2YHqplg7/ng26Rxem2S82bpXaSiNdrwMMfEg0
v2UxhcFEWfVQDXXifuKngNhuStQw47f6+bgaKm9dAD1BmEaC3uEYQvnql+GILiYS67xbTtpVFZvh
5RX7HdRZQwyiDok9+LpHxbR/CfpAC5G8CYzQCst44nqtUNxPqK1PAdUH8udD1at4QkkyFDafZp/u
9xQfVaMlJBbxd7zUf3Fbfu+NL4bohHOlmQ29oXIVBTcN+MHKDqvYekPjKly8weQYpxF6Ei4IH0HJ
x8Xk/7/5ciAHIuK54JIW0EygCgopLrui4apwRBfhd2yvlNKI/fv3/R1YjkxOdWHBQgZ1++/j14x2
l6UQvt7JYReIn5YxFDHe9kmMEOc3t4eJQa0R98UUDggCM0DiJidyoib5pnydkj7CF8To7z8gzg/S
KI1k3wpywE4e5g9jrIVzIkaHEQiMpI4vq8HbyAzWIpw/YGjnBfLtIeiSBrUeFNScAgpgylaCNCQK
YRObVKIzMeQzNF1LLeq2OKWeFqg+FTCQl1QeEjC8BOHe6BpRNrYu0Jy3eL/hV5H4rYRQyYQaU00j
+Cz+0pg45lYjwiz+PsZlbIQDE2tO5sSgDSlBwkvQ8F5wOs8gZhCs7p+pEw3++7Q5nENaGBm+dX9d
oi9Pi4xAXD00CzF0TkWsfq6AapVu5KSCf5VpIZaI+C2Wxfkji62tHhZx/qoKrT01qVYgyoFW3Npr
ejcUC6daVStes8o/8DSCIZGiLEbPPj6tBp4tP45sJrG2lcP/nhJrbEqQyrkunKdTLCdTwmuha16J
Faht+bOI01fRDvNFjCLlGKe4WgndDp4Rr4fXR3BFNrEEieT0QT40BrnEMx9AQ0IdhuIqblHfNUOY
anDqMqammD763lxPxLrF9BfzpFhZWy6cj4bbknccb9AifBPvrbGkhg81lKJiNb6pXJ21PdEXcrIg
QDskh3ta0Tpq2HDp/3WD2EXElGtWTUwD9URPIAfYpDcVrTndHfbnD66T7ybqGkxM5YlvFn1t7/l2
rj8+rE+IvwP4dOTPjmWv+igZgvJDX4v9yf68p/Er8SiZjMTappuKURSXKvYkM1RpgRjXgtYUfHyx
4gIKd0oGbvaa5QLdvRyKm0iXIPHDxjjxkR09xLBE9kvPKHaB+cL2h/wWL/rvqSwG2EULtG0W6/vT
auJ/enigQ9ONvbcN0mjiq5vVf1uqGDmawDxSkyftjTCJkChkQVafA9OsUGZEuka09LgR04Ax5M08
z9+8iQbSZNHFMl9Jm97A4jMemNCHe9HjYvfmIwu24ePG5sKpJOfWIdlXsAOc4vRDisR2/9lV9LpI
EMFMGpjrRXRYw2hK1xzWZEDEhoG7KScHLki0W1yDaPvnaD0NzBjllq0mou/YYaQAPS9aQpLLn2jd
OYL69JZ1wBwS80/MH3GZYshUelnj3tiqtFJmNyJEHV7jLjZJOomjI43auFvpdIz4scPLAwkaMZZH
RrZjLpWbCtzvSmKoGxaqWAFiqomVat2KScFsZOKIR/W9WI2LW1pPpdAKZQ/xf6aImGfMMvHqzzHN
VtNn45onsXWmj4tIu0PZMBo4iOmhBbOC1od90ifV2yx6n1kCyutzjmhci3iV2HwvCf15r6+7QLwW
Dcv7nrUhVr54bcY7kPVkHEwmjswsEz0iRbybXhW/xWNiXoqJaq8pg/wcZeRn+USFLUN8hnhGrFj2
kYJZNyTE1cSk1PcF9/8d2thLK54fEtE4Npb643MHYsVy7SyEwXZF97crZgxrzROTTiweMU/mN7En
iCmXxQarnB92L1hr+XaxPlquRFyfLPoyp+IwUKbd5RRRVJztRHENEMhxly48dGsgEdPHdTGEYxmQ
tUnLhKTWfywro+nPaC4hXoU+GjGeZX50ERcM0Vj0taCc4Svv7qhWuzE4NRDr5PS4xuNK7NfnG86q
iOzrrt1Vnry+hMYjJGoRyaqggo3wQnITTCb35NxGzqFzOC9RvkI5Pl+bcccBk4Y9R4Q4ZP47ZvIY
HGE8oKqXc7SJGzBzDqM2aqOOA8qOc44TcRPWjA5dpe61Pt7qHR7u5u3taLjk+PeIeFjr1h+T4Sm0
UdVBcyIeqLxzesCVcE+ulAmknv82NTCGckAdUUd/0s496MoIpXO5969qfH7bUTY2vAGBvFv4FpIU
Tju58RulCQ4BlBJ6ftDkSDrX7s8yRGZAj/OT30U7sl8xkVavJTj2HqKs0nkyQe9VF4lHvdKFaQFe
XfCYy9GZb5Qm7I+7QwWq9Gfp7iSino50k12DQxWctJdcesvsID+/zBkSOwRUrJM7ncLjfc25qm4Q
travy+JAObVvhDstPJ/vVsKkC2FMQC3A3ubzDrOA9Axj7GksyI/VMTYduCoR2XSrV4I7XJozb0jt
5XtoUyL1OQ0PEUbFQ3q32FNMhr1BdufjstIQHCh3UOlvyEM58l2KDV3DUy3f1Z7Md7inCCYhv3Hc
RQKmLbIKWLRzIrOJkEfz8LyFriRqghyek9NhoxxR5zyBjjFjXSGStTxJy+lZvxua9aMSSg+wZOGU
FI8dyQpU89y+ci+koQpkUYMeRNQTRPHSmlIhyDWC8PizXB+eAR0FNxQvH2KCeiRRh2eeFd8LfMId
JIe0HP6NebcjhpXuRL784CjuwSEWi4Jd72Y3m8kDAAIiw/HRVi7PHpErR6hkl0tvCi0kDtwHyQJS
ujTeTd9TnpvBvZ7IW6H9Ablr6nG6S7uTa95coj15NI+SvhoGuMzH3oOZ+B7kcu3Apm29EE8B64zY
Yur8VDbH1G8+jjGQr9CglK31TcpAPfUNMTbk1WjUeVWJP8ztoxYu1s7jIerPsbolZGZMDBPJskBJ
SBMXP07e7k6JyPX4/QMaa4QBa05/L4dllYwyPhSVKKh4gR1ybuBIJMoeNJlz6lyC2S+F90O/p+TO
1f34ThMaOeMjburCB4BKDc8ICV/Q34BXAtrT+UBg3OZu8tv4eHTFybpGNSXIRHQ4hW/9uE8JD1H/
Uof9OhjutQhaG1dP3e3hoSSF1pPi7nY2oQ7KJNlVDuEgjhw7oWZ3C8T5jmgXOl+csLfqlkAfVDD5
xcfbezmobqYHJwTWO6+bIGH2Fi8KYZVgdhHcyLCFqRWE7ACBgmQK0Ax7TXeXHNGWnKCvI4WNmiz2
hy2i8L7deuMD/Vu6/rSaakdaP6OU+gjzSUn5BRIG1eT1VghRVDN53by+XkAbe2mYrsPTD9Pr0L9j
gbHt+tMT1cF+9eqfY2f+AP+Em+l2G3FPJM8VfknQvh74r03Q0nGl0CewZwE43eCA9cincanCmiaK
6uSx3ZOp5k7bj66+rVc6Hz6HNnGWzHE7H/Ks2T292mxtwNoKNjr59trAKLE9e8cLiJDqwXwLaQ2J
1EXo+ovJSUzn9VK608ol6eho9zJfziInNhZnUb7bnO+k8PCkEbBED9JRHmCtAQxJ6YOn4mvJCK15
9a69UT0YJnfCM1RBogAruS2p+0G6IrB+ojGyMhEUUSl4U3mF4ep4ZCp+TPPafL6z9i7bkh/Buy9u
553K/1C589qwDRG5hr/SjFq3BLjShTy6rwPhLIlsSJbwe5m9wA4QDUspnviteqyLW+3zm3QiTOKW
Rf3usBQtEi2bhaxGUAZ1wF7FTQ3E62Bo514PZK99VQNx+++dsw/0nk9Qg3MsvC/zbQqyjRAzyGNI
Olbt5JTo7CHK9+mNztxX0SGC5DdO2bPQ4v48tIjgxdWPLrouD/ECFn2g5HC2ztH555nTsgqmden3
YemjIu5XwIPOHI8jJVsUoAVlqMfNj2tUcnCeOW04acJjMkcIqfqal/NXzeOHOP0pHD3LP+J39Xhe
Cm3ROFLzePRLsXnLwYB71vjq7QU3zHoRp61ofI7bzBwrUcsjdy8iAkZobsWzY4Jrd4RGdE7Ei/Dr
Eg1H1EjsNxVHlC2HzhMAJDOgxtBDauVWdG0ZoAUYnUAYiW4++W2o4uHmDFwTyj/E4MlRGZBc4tHq
peS9VNZHedCG17DkPktIRIaV376IT559mSlWMAydS62CX3rgcNhDkQLms7OEOGdwSprPd4rvbvi2
EzE0eSk+cQKWAXBnWMqRvBw+H5J5mogATPvNuqJJUlytxf1xO0XVffXZxNOLaFzDHGTW0ZicCzGZ
Q/2W2fM5N0lYgNBgQlHk9nnaXWKFtS7iD6KbhTGDOYbxgbQhlJca19iy6LMIuA//IysTDCuSFP+P
sjNtUlMJ+/4nogpkf8vihvsyLm+occZBBFFZBPz0z68nT9WdmHNn6q5Uck6iDtjddF/Lf2GBN5Nz
H41KX/UtLkM2R16PMp4rargwK1ju/A5OQ5Ev2oMatJQ1qfpFcCIKvveR76AcE05MXhFhsvhXc/Cd
BXTBSJEPKOCnBLZLvCreZQ5gv3avFIYNX/wfETA5Q95FDuTsSJQ97U+dj4gfbtCD1Afih36qVDCu
ZBO2yDSoaFz5rHj51BOGHkU/2Yifd+Zj4gOGL36uCOAh7fL/4ko5maXco2ciAnSRaopfV5/fuC/x
ge9b4Qfz33QrLtDyHhFEkyrtRWXMWotgV4T24tVTLx0X3NJpfA9A/FKVEl8SZ2VuQHxKpPuk1XuS
K17JxlW/09dYB2cGUhogCM5gZuNf386gapMOBIAuGjZ9yvA8SmCrdtEQbmdw/w5g064oj4gIVlQm
ROqWtO4dcAwJvMRdiauIUWt2YgzFNxNfnzCdVxhP4HUM1fpK0C6SP17/Hj4xgMqgXRh8I7ln8++k
b0xFEWDoik65mDDWJWtRPGJiPxJPKIpQ1PCk9WNYgQUUUXLVNdfq/kaNj8qxL71XqgP32Ut4mBue
EjGNKlmSuEFtIX6kyVyjgi4N8M7lTimZiJSCO0cOnRUgFoRFLktFi/kQ41wM24U0EpMt3gUyEY10
kfbWQ+ETSgq1F3+//v9Jn5veqSfWhbjihQkWw6AOxF2IlSjWAzg9DTqUT9dJLCTxc8VCFGuPt4/u
LLN/15e/dateKnaaip4cGHubRvBr3yKML50yUfWGvoVJlUb297W/9aJD4sy/+id/6XmYf4yn3elt
GfsY8eXBIjwjc09UOdpgk460Nz3KBbtL/ycjwP9oDli6TuUbtIMJu+kbgPBbNfgsa1ImdS4taxwK
sgk+nEZ8d9pdLS69Y+mwUY8+TNfx/XowbMZrt/8DEuC7uP4yONBQ8IS0OxZkvFfRr+KiPpvkqbar
4kS36oSzucQjmdWBoZ+dBsVQfH7w1f2S6qj373mx/gOEYFgoexmgQ21Fe5XNCCtVCys5bmaIQj0x
jVCc8gacw78hPHfr3gFwdlDrYsd11RCWlQfo74r+T6eb57342atu3VDz6GXnkov5RnzqQ+J63nsK
sLDQqzBLQSwQ5GXiAeGud7CQoCOVNFQKN9EB27vR8Czw8eTOnmJ7qSwcix7v6lsY3Jd8LvR0du4a
OVR0OPwLpfXHxHp0La2vR4P4NkCBInqOdPZReuXQ1c89GemKrWwhU+ed6oEeDaVsEeJwCp+QF7l4
00PS89+j2Pkb5wVEpaNBdBb2jnS0/qxH6w/jkaVZdVqLAh6gdRCde4xAFsZophHdYt8yXPe9z39f
lS7r32VwEwqnxuwZUKnklw5S22k6UvG4N+u7H0Cmc7SsZ7dd2d1PzS4q1LKbj0Idb6gbLXeetrso
m9mY11Tu9TYxHXNafenbrONtG24aSMNen5KXra8BWqcIxl99iipfW3aQt4qn7m17Wj08DGI+P1O3
csJj4hR+NtIpBqrO3B22A9lx+x6uo1TfgOJEvb3iYOsw2JrOttuN/WlX/yhHQHc0/zDAE3C1l/1L
/2A72td+T/nCCU9jBI3T2X0ytQPE10+YSrh7/hY7A+SSemgw97oYYiyu/O8qfBOc/unhtuve3dXJ
PYzLUYCaCTCg2t/v4z7Qz9iFM4AhHPknzCY/BiJP3/T6vldH+xJ/yXQEomDQbJHf6n/WzvwtEBgi
tNC2GGgNx1upj0OT24yqt3w17Q5Cb8CdrU6EiatDB8deB9s203bG1nCcTPZYVAI62l5QDwi2t0Gg
Ix4Z8BMfHq0UZxu9v70BmkemfFI5HCyZG1TuG6MjTXmVGgmbcTCvnaEbkRcM50Uwl7x+5pPPVn1i
rtT/Aoe01IIlYue+PYo0Bp6GJuQ9xbnr3dbd7wuhWnB2w8FqvI8Wt8GeAaTsPJ6e3MHiFgyOZy/2
V+Nu8q5294wZ5pGRg0wCEOhVOcM5L8dAwUP1coeuMdYioIeCWQ9rkZHfY9xRfec9rb+3C2865scz
exfqaxfnBrDtbb+3u+PpFkst7zZSugo67L1Gp66lI8PEMIyDavgZfEXdubJLx5krb3CQ227xA3fH
2+Az8gLVCWQ3nO9/LR0UzCWnHEynSl8s63vrbJEYEnZn5eBgHTHFCzhARDCC6FpFeW8srHjwm4HS
gassa29VTTR333iyix6VgE06Uoo/tcuq/dhuL++lh+fAEUfo7lVcqOOvpmeWW3dsO0a5yGlr5gMd
gtK7zcphEFcLczIYZB5LIfRWSOEPPvJIiJhR7bFnp1rInxG4a478WX5zjWcArvzdyKFDankLtDjy
oKHigvBZ5HxcpN4GQCde3ad16n4tl7kzmWHamQw2H7KojW3Ok5E8HQ37eJ1j7jDK3hvX3mO9A34t
/WrcEWiaUTPc7JJVuyW/5lF38B0v33YYx5NiA8L1T4vRZfR08Xi2PiJo/eS06fuu8XHxG/ZpKgeo
wvuTMHV3tdeO/AS8vAM3GVNM2E3vVB6+0gkLYCivlmf/67Pof2ZrHhUqKy5FgJEId0YPUvRRNhFH
NKbjHlAYJ7CnAWZfHO/D99Y7G6DsHgt/QplkElKZeleQhqBjVg79+8qo3B2gpEcKsUKUA2Tb2Wiq
y5Hv1gP8kUmUKSaslyTdfT11hvfu2tic4Is7reQNswueOKTMDhfpMMyUGWoYF86945jDCcmL7PAI
nV3AU/PPuYcchqu66yGRWB+7GApPZBLr9Rd/PTvuBp4XA3CepG8ZqZtFtt6ddBjbXiFmuuiiUbkc
xasmd3YmCvDb1HAYssxRsh4k9beRPpTbbjwDmJqMot0VCC2ZPawcLLwMZ/Lww6WPR2x/TpMLT3HH
Gw6Hu3h1eu98UEcwuHT0KXJi2Ss4NdAJGaJeHdkO5TytW3S85n1S4r74lblfP5wn6OT8x3liIvEG
/BMNVO277fpbIKSpxcmSbkm9CgmFRM/nVw9MdAruX7RVvjtVv7o5T0yB6KPR2RC9DfsDo0Z6F6KD
aAntXqgaVk80w63e+NnVqLCLLhRFedoRxl7kEqKELzp7otQuD9G85ZcoaotfYU+nox71LVB/dB9F
tySnhyBSEhEqizaP8MeM+miAkM2TMkDcKfsCIkZlGtkuGrMFUbpKQpi9Gx/CALEiBxftUVEuEDG7
aKdWtERvfALVwD611zU14OwAyhIyPnk6n9jqPRBYvF/E/OI3UIUBRaDKFXm+TsZ/o4+qeTT4BaHA
9NsdrVXWAm++fufoorTx9O+zkmxTZON5T+SWSTfbi6JJxW+00jgLajLNHPg+lpGe+MSvQkina5Cz
ivyV3HrT9kG6/Ur7RNby72hCAHz/nn5YuTqa02Ai9I78ggHpXNM6vYRFTePmPJOm1h53y208Oa2S
STE5jTv7ZANYZSXtzsPT5L6J3uWJuqx5Whb3zY3oY3zt6x/RAjmXgCPnPhF8Jv0zOaifj20ySVf3
vblVt/UXb3qn4fIYKBynq9POGJurhOo1leI5Wzxzrm6rr5Ijk7aIzkGqr1TQcebMXLUuHlEQ8DE7
8dBjfUuxrnfKA3+066qnbu5jldMb9+FHtzNBZm13w0tQ+rghVplNiV1tcSiclpd3axi/dRbpgHdr
i2zMRkI7ehQFcu855QqD+s3uGoPHoO7RQta3j4EaiwLukwApeSu+WHqj0LOX0hIq6aRcqtt0pYJB
aD4Isow9zWo6ttGbtrfwBRGt0ZD9UqMMInXt5TU4r5/TbMBQTejARY4JC2ZwDwwsJ5xrAOOpf3mP
38pRshblpefHVTT/TiN5gsbRsDORF+ruEmRTMzDm+ixcP7fPmQV8c9VMTzMuHU32z679qczU5Wkl
voo0Uqf1lwG9e9T1yq4+DScZqK4TWgFk5dXgSsmGooYLPatfjFUP2aNx/V4OdDCZuWiDr43JJwaI
M0uU1MkQab7gnBuclvEe4ISXIZaEzbwf06Wt55chSjFEoEBiHdqAPWV28+6+7Ry7sMOC+1inJQWB
iJmyuxG2l5zo2EUGmC93zX42qAJ4ZNOHp/QhQwiJJkDfl+FlDkXaL3pKv6TYDdxxf+WVrrLpXsfp
kvrdW92j35NhMpouQcI2B300tXbtuNkAhlshCrWB1lUu4/kVLHg3XrAYUJ/s7CzVyZfymr7bvppY
46vfzbaQd86jBGGFN2kCUyM6xmsawdE7K1OZQolyiKoZ5v5pJgAxlBoXyVwNrm/KVHOtVRk8RhFd
M9uP1ik6U3WvZPezwAKdZ2Y/msfjmpahjMg5RDb4ZsRO/es6DzCS6gX0cNHFilpRYFyjuB1+8gPm
eIsdk37xFR4pfowkOmQudIfgMoL7hjxJ6UBtgvDSwq1Y8IWsz9Om3VaBjXclAJWutlWPBj20RSlQ
ZQQevLfeYbuQbwyObnaZBdRWa4Gw9BwIV+rEMzSl9wpIkZ46zoP4qEMnVSadGbKKk/ZTW0lvtOYS
6GvHeobNzXV7JmntwAV1qp000FbaKn07bzqzcIRHx0HZF9vqo50ifrK3MXcDsDGXBE+wjISl9nNu
LM2eA8xJw0Lu6VtTAEQrQO/yAWTglBElodpcup1pzSG6kNZxN2tdfWystOVzkYtWUrOQZ6dDZ+AA
Vh48etH6dqh74Y5a7ZrYw48JICSqhNXmOjIojFOOpnZbjupewjSQ8x4amIYbFh1iMMiYWB7twUHW
C0XHLzswus8eWS80oQl2GItmbhL0So6Fwxk7jxdTbAYpzXTR7ZI/deK7aUciA0J4ja9Bvquw1ETn
zDsfaHQOT3PoXGjYYuzdi0fGwKQaPz5tykP4edtg9Lo3e3jWiWgDpZpDs8FZHH3tsTUDOc38chVx
oSAdaodiRmWNNlQG9y9BFRERExk7pI084HsgOQFPI3huwlF8TFzdxBU4O1YbY5lvbof70RiZuEg4
7TQLqg9lYuyA7XEtGwQ+/Lw9IkTf8tiQpNI1orb4dACJnHWWty9UWwfh9DyniTCjPeKszZk6qzjy
kCXd3LtXYPrdcKRPopU8MNenzbl01I2CJ6s0jNAv61kzbobmF7mKPoFzuEMN+Lxhc27pGCRLm8El
iLJWxg7mT7zXWKvjVqZncx/hMcfIGivAxHzFUEWryml3OKxDRYwHrCt8N05UiLnpfrR6ugCzFieP
kJzp4v6ZJTlztR3DyzXtcYQEL1Ic/EsaXOjv3LvFgT0ZjlJ6lD6lz8tbOqIxfGBvNgIK7IeMIny4
LLaEiFwvGeX0Za+e9Jkd86E5rkc5vXGrXw+sWdhFx23C0jqHtA5Z7vPr9PlGy3qf7A0KhPG6HsjQ
H+/OdXo75MyZNk3nsil4Pd93QCUesMaSRRhpjrrID8zPwxkZy4dfw/R7jC8Mjtce9GExmEjjaoqs
yySh5VGNKgra+k76tLrp5J2+oi874pFjcgc4BvfTI+Ltu4G5aEcXCXBv6CzC2fPAVrqP/IdDr0Tf
NGLtAIkmJB2nw/Mc6fZuzHaIF8YnWPkvNIgcbj8/Jsv0eBu3Trq/jrrXY7LO9+3hiwqn5MBmRb9u
fJKdXUWHuh08118sALac4Dy+gjAxa3hrDj+24CbnMmvnhopCskym+dE4iEhYI7yjkz28duvlKahn
hegSebjKGdt6qh3Oa5an+FzBfybVm72ivooyE7Yu4UL+oEZF0w/c/+0I5S/b88xhMyeVnk5PmGLk
8O4BQZjd5tmRRXM6nieMabt5jI3+hK4nJ8FQYtqzxXkNH3ps+A/6I+1WXTQHa2dsw0D/KiePNcI5
yYqXRhbo8OsgH6f9NKgHt/V5de4lb1o/DIqMoSoxNVg2O4Hn2qCuw4m1thb2TprFU75GOO9MtDEO
5phOt4twUR7rzXUazW7H9ajdUAyEiHKa38anfjpEzHhQLhvgVyeaKB5GCcF5ZAzNz7z7HHD8BcVQ
6V+H2sRcUbNpdgbO6Z2bWw052AROKNrICwr2M/hyyk5fniBqXw7m7Lw+zU/H5/Q5sz2biCxoR+VX
OQZxbE0e43AiT65TaZWP4RUwtzjfcZx+nvfn9YOJPChLa2L5xIVwY+rhlEfeA3+5uA85RmFQtz5z
0/aS/mOEUsZE9wrO0r20VD6uEyL8ff3W+nzLcgfcyr1sOHTL1Wl9wXhiU/Z4AGOe3SDpOPHK2t7W
6ozUgshYm6KuPss/0pE2RmPaJEaTAgH7aX10k/WlOWy3tEpX0rCdXmcqdvfS6ofg+T+IEPgyKrYF
pFimFPda345i02jTvJKIVEvOcRGdnmfPEWUkHLucgBkAnjqHsLMkPN2yWJw5VRpG4OrrvOX5XbUb
JP4TYICE7fLdKag1LMq+5m3uIwaaRjN1cA5LUBIZzWbycmoOH4k70yfsKFjxqpsnUYlEmeWbnySo
clNeEUnRBzAGJxlp3ix2Z3QT2+4OrAVtQiPoBEAlvHAReZduQ9Pri8cQQkBDjpL3vqrgkwrBvwer
I1D9f5a7GSssF1DURfMGOhiv/5ZmXpL781xoV2kFSqnuDY76pDdgUxPVC380jLyb2z+7IAqdQPdi
D6+6f19f+7tsaqOrTaHd0pAVVM2Xau0l0uuivj+bFakkLSRqZxY2VN6VGk9YjSySMXhMk0tfB4PC
1jzmVAqlnvrwzMvAin2WnnNh5GpgK6dqIQvjcSqr93n1gJytDtUvgwxg/Vn1zc/LCaOcH9DrgjT8
Ony/3/7L8D3rW5PqHSOfycXxIbtlu27Ob/8eou8p+O0a6I7gMKXYphBoRexDe+FLREWRR1pZFrOb
zU7aySktXdUglHInp3FkPpHOge5VJgQLjT7uaF5J3lM1hGfv6vqJQ8kFJmjHTVXgFHW0OunnDRqf
64fW9P99p69Q8O87VfGEREBJaNPrLxSSMjTb6GaZjxWF0Nj04FJ28PYbn3Clf2dqC/yBvxKgF3cE
BPrSFcDUpSfPa2v5oGzRdG+Fr08NewMQFYSpq9D/ubg61CB06uLj4+k1B22mweTvP8lCjMZ9bPLg
2DHf6seAsFCXEVAIygsYPj87bx6ujNl31c2KUWZvTNuF0KsY807cS+CpPn2AWZLhoTYTVf1e86Qn
Hbla36TU0oF9OgzZDZ9OdlTFuVMPgM7QPfFUybcb/BMcGGrQ8EEkP7xCgn/mND+1wl51hH6NpolQ
iCx3oNp+dxx+ezSzQk+byFbuM9wDVeM9fb6V+bCTBKn8nunDnKYu9bXHJGvmnSLQMCRU19V1UBk/
KM38L/dBJQqik63CQv5ziyirMrXKB/dRJ0sN3BMAG1DIqHPc7suMJl3nMtVB6aAwraAxiQMoyo0l
dGoQh+3i3yvsm7X9+ixA0EXGSPzJEP15L5F6rauiDovZpQOcz8r6DYLFHeq8aXRxdA3vxxu8+Ub6
KMpoZcjpF25GbmhaQWVEUIxOQWHYi9wYPwxAgkbDRizfe21rzbP8vkbV1CuKoWpJfpE0S+V8Dqwn
qD1VM7yi3nZieH01p1h6+jJv5Cfnkyud5vd8bNGVS3kenzZOH81YuT6RUPRv1f6GtJXshR8Gd4cl
RWyFs/tlrT8eyBM3no0SYgN3M7RMt6FbpRUHRYt+kMF+1T34XkYakk88lx3VZLf9c8iqtrCuF8ks
Zrn9Xmb6Oknr7SVsxzoo2Up74hhhLNUnFJH72/NiLdvs/hPF51WX7Nct4FKB8hR3Qlvuz1tAB+GS
w7ouEIJgWwe+WNB+Rm4jhhQ9fkSj0ibiebwpGdCvolg2cbK8Ke+mXPiGvU6lthdjanCuM+LIrF8l
1bxJox8Owu97eF1Z2GvhsSCrKGKbr3uXFt3L4tzeKWLt4tunnUN56hZIpeCPujcvtVPlro2ubdsj
9STdSe2NHs/Bq2bWCn8FyZ5bO3lgbeuYkLMUPnc9+9y3zD5OLM2pG6JPVAbtJyV3BeBdDYsnxbfE
fX4Zn+FSQQpoeTtiES2rfbOzPFUeLGeC5cSXn14FbF0Bww2xNroL4ztevoQuwpknip3nPn631Gdj
gSQICWSeIJd/OOZeIQPMIJZNGNCJ0cFypKP9OYOX5nlNUiR4Z0nr3A30froKcl91gHMzyuThkZqY
CRgRIJkEGxllAhcJIGWVluAqR+lpBrfclLzm0ZVJ+lEIqhB466whNT+A0jzWCaYtel/WELCnAT1N
r0H7ACAfYMlSQS1m1yaPtq8km6Ck9v/eU14iIPHVbBlXDywFWJx0jP/8amF7vhuXZ46HTn44FWNF
bh21eucxxeP131dSX4Kdvy71QoVVHrX2qGUNeJ8ytMqF8gzK+7A09yrJT1J+/8c0c081Vgrb+TnA
rMgAEXPyr+ZCuS51YF74mZr7JJvTQYpxsBAhTaCbs1wWf62Lr859eTsHmvFDUP3Sjfi+cwWbawXU
iLAeeZn/2/laWufkfp1h6/QsaLU8QHsmhxyXsDr05LId/DBUL4HVrwvaXEvt6Gi5fFuI/3b4yacq
ud/NCsk+5wJE1nbRV1uEO8vLN5q3KFwA17tjCOqHVkxfGlgTdORAQyruWke7C0dBvMsF2qeZ/fvG
4MOyHv7cKDDaVbCbUonHVNl+HYq805rNI7RXCOvSWtuOp4qzDfqJ9ybgNIIKvAdR7Io+6pYuMGIY
sdPrTZCypN03O34cV/v9r/dND7WPgAaI48aZjd4jd7JZ0CyeNp4AER8iZ3p1PrEZcrbIz4AgABHp
3vFHb4ILrrcg7Wejm7N5OM6IeESw4f3MnTgfEo0YhLlc0z8iBu4cZ5kzPDmCRizeVjufy77fWwD8
BdKTds9er7dLnc1msm4dMlpnOMmc0fEobmkI1djjX/zRCiUbWMsXdzEbTdBhRK/2C+EAftYS6jWf
ynoUAr+7Iyef5NNL14Ki/Kk7b5+Z+wNG5zuO/GsKUJCkNaYpZHov50mCSbUiZbdyDf+NYlx8vMIZ
NxeEhiioeiqkC6HzT6WmnT0XOlho3S2iYWl1z8i0zG5fYdd2GXuDsSz7xY5qnQuCBngX3GKgj1Aj
Bolnz4qDKg30amwlArV2JOJ5qk4B9JmyBXaWP3wrcQ6/finsFi12IIQ5EIr7cx9KCwVDJlW/IeE+
b1AxvD/QV0R55+rbEPS4YNN2/o/Z1/dThjU4kgFCDsR4BTtZRAtX9VmU67ISqopm6eoVgjj6FnuH
g/ymrKQD7OyjsbtGfep7FDoFQP89/dLH99qRBwWKXRxsYDPDBVIINMa87P02QYihhx0PauHr0FVn
YfHDcfQd5v0xVjTEZEU8hYjFIl/7cljXcRbXiqxcZ0m4vIEcpANKsbT9oLSlYkdqqgHsi1v334++
IYLLf131ZYZslWRKIhxet/PEcqEqjwRkE/+byifqpRLShw/kdfbaHI2HUThMyfgXHd8MiiP6TvYk
BJgfQGc4fclLBGSKXTT4RrNHK7Iywkxa0De3Y5P1+NHsHpL5G91qRlV3SVXS3D138l75xNDn2r98
AZHEFPmHXf7vB0uMK6c76rdIS/4lKtm5l0mRxQRq8QOsTjo0L/SAkJEUUXVYnAB7EOlaBbqfyLAo
4xuWzpEF0RbO20UeNhpiBjieIWGfa3i262OWdGDY22eyQHzUE0fr/SJD30D1RmiF1i36Hoqf4OfZ
ANlQ/XuMNKqJxURTtgSJxdx8FPhlpMOwPV6qVCXTDSl75qPbycSQQ6pQJG2Hhrm/Z8SEyFOX5q1f
ozSfxmXvZHNOcXJqz3hRmx23RT3/3yvi78D2ZbxeNqJSbtHLDu1iZuRG7DZg9epwJpXCvhJcXUfv
54xQGyIiT0qQnqvVzagGVgmqWnlXU0BWqdm9P/JDhctxWa4fwrBcef/3Tf51dL/c40uJIj8150hG
aXqm6l/PxwVpnuENafxYE6WK6ifJKlMcf389JL8toZfj0WjU5hQV5/uMIgHdpWGEQlZkyn6UIouO
i0ihZcjN01yP5w9ZWzxGt5rKtSH5zwc9QWhp4ZNat5w8huGJ/g6KLvfkLdX2V6MzsCixqEJO5qkN
oiju388XdBBQlldu+0dN84iqQIy2IMk/2ggn/0HSd0MpOE2OrcVj+oBbgzq7op0xcgKNnrfeSUoC
/Wb0r6y61ESYRgNwduMU58KdvOi2VyAEJbKoeC8blts2Svdag2wwi+m56aklrB5CU5Mbk/J1e0c3
mfJKGQ9PUeg9bMQPgYnaNuakKhwd/fFDNPJ3XC4m14B7j2IHEuKvpc6wvUqW9ayqNVJqQxy1Y4wb
4IBDLV3Rn4ZJcR/LLopWowQoB45iw0dfgg6ESZ7ia6PzcA0ob0DfJ+rRxxTxQReeHuSioFnnw+cb
aB47cgmIf9jAtf/YSjumrQsTW3RT7NegW06uhh4n52pdu5BzfCrGnimgb/gNXfGR9rJDZ/Zhu9T7
qLVi7k45cmJ9UIoHDV35JzTZSo89aIZYH+16MPBQIR5zmovevx+e1/ooRVFiPI3Mh6CPQ/IVTVqc
jGtTytdqrTvY6C6uw2rx+CQPBIpbuKhLnb0HRCdaIx2ng2KeFy2twwk0fB8QQBWch2Xv89939CK3
8H1DwgxcVEAsZDNecogsCu/17RalM8TtEfe8eWyN+anFRuiHfePvuiNf/fcrvRyyJ+VxjfQoAwL6
3J/P74mwFzUTiFpvbKtujAQtkubNbRgab9cKUuQxlzBArLx0iAVdWR+sfF5fxzE4gajzw7S86pf9
GgXK1iZeMLrVUV42tU4b36zIKIv1Hfr9BY24YVMPcd8AU+ugEjyHFHQwgRFe/JNnfUoFcqeuOo8G
ERq4D2yCEEAGUAZ/DXiDQc+nCnRw9/+eqe/C7MtWqGGrReKM+ZKFX92fEV2jnJtnKIXFuumK1aL0
k77ACsB9yNy73w5tlATRv1GC54GVVIwT1FzwvxqmqB7dDsbu1o9HJeSjB74i6KU1hKbIWBWb2JMB
TMzoo0mDpKv6MpotWe8nq2brr8RYKMn/dvsvK83O9Ut9OUvF+upj8TIAaKp07/41yOlp0JDthS7q
knCmkN4FDbK+OwgMKN0S/kjaNUGb1H4zyJcgc1zUwwfPhQSp6/JNE56ZPNOhU8yUdXPEow5w5RMJ
7esesWyozI3buJ1t7Eo+uPWFNSp2z/ndwxaBPrQOYpDum9KtNwLAhQ3ilFbhpXtP3AzGxg/rrPMf
TxtqhwZelsJ4k/H4cwrTrGAC7ed9TUVb0fxONC7LIcLfaTE4zZATUyfUcragN9IvaIlR1MtRJdaR
qMffsnedNb0TpCvj/6hWJFY/WyctAfo2uiarL2HH7aJgTV7X93XrV+9jDa6pMkr2EWUqB/Y2aKjp
k9kIWtRu6dTe3Dagn2l6tx9GR9Fez3okIOl+YNZAZRhDmpcdQjpfuM24ua81oQov0Dk+NNpqHves
6X0ZQuwGWeD/dFn1r8Pj5bIvcfhTD29sguV1nbzlYMZrX9k8QTBSBemlRzQ65tpaCSTXGsk7hOcG
BjgOtD1n6VClkk+zyJqEk+sP2dvfZVZVN5BhJ6oRSrjm9+u/FSzCLD/LDzXJgL5lGCvNwh28as2r
EVCqBun6R5WobwfFP3YX1VDQ6sJiEc8WVKJeHs+mlTt5+0js6c0eK6f3mFLzKVt3yn1FnGJ2YLkD
hIJKoGS+ru+e5b5FIzC//LQVfx/Vr/dh2mRipqIbCvYxfz4iz7uaFZfYOq1t6rNIToW4EYHRNqjt
fVze7m9VOLGnBGU5fBXYvO6V7jUKW/SgZwjcRJMHWUVJK7yp0R7oZR/l1lYRsHfPF7cZRHtyztiG
m40RV6effcVgkmzDeb6diu7jTk0lfccKMxQbotpLbxtA3Qm6DNRAibmqgT4u3ygDUDJFGBWln0NB
RRIKAlUjE6ACCpzy4dpHr/sNgas6eFwJdqKp/dnM8m18yI73jan+8NR8tzRfBkwj+FEQTcZITTFf
Ju7eyW9tpyrlqbSNAmts9IyvqpsGunBKDA2HAuANCJ+gnKIQWSF891EH0cSkhDO/efkshzyNJtSy
1RxjkKxQTgvKjpOCFAQPAXO3XGK/XAO7Odjry1rsR4VzQ+Kh6GdjOPgz0E6PfcOeuUNBT2MAUJhM
sBXzHljP3lzjRp/XnOkARM7ACdUpYJJR+5MnwEumicYVTm4d/kQ3mjMcV/o/V42dpPIzksx4pJ+E
cuonjQDrkvhmx17I17cT9eG8XaunoQmW6oLKeHv/Mq/YstsEFdnEMOeVtLPiczfPhidS4k5JLyZ6
D/MvI65wQi36j7Jx0HsdhCbWPcg7FMWbhVukhgGGWZvj+CQKmSgv1BAZJbxBLsjdR49uYUneDRdv
RX7HS6VP68JXUdjUMdgz8vhdQROgtdAFiH0NsISJPrx89W/xE5zjJDQi/98hxPdD/D9r5dcw4dYB
nembrffalZDNe6cOO0VM/B5qAMgaUBr2tiRVzi/AmFWzq9EKaQDf2+nQYrI1bWrIOczrKsRgsvgh
4f0uu77cDzVZSlTsPOCSrZfzMImKZ6dqtdPIekDuJPu5aV9RMXneUSYyIPOESK0qw4JHUG7D0UnS
fRmDwkTZN0SPV5mOhnSQgLKUl9Jv2rirRycvu3wx11E1eGRglNB8R+zg8oAPiRlKuy+4CL4lsQpa
jJJHzllbmRNVj2GOtIhkkHjJXLw2uvi6mjfsehiFJCsciQwSRZY29bN6bmRjuSIFj9/sxBc5YpMk
P8yV9Wes8GuudMH8wu1WAPbFafnbCVBxIj8uRY6CDiJF9AZrCyxzQTbVyb7yhtIaPiGxEXWxDvLO
5VDJ5hfkfxpTmZVIQkqkwQbC3zIaO5k+sKu1gS6VRp1tHGPsbsRgMloe44c5ucr9CEnUKnv6j3Js
VWPlnrsdnpXHpf9Qz0RNylGh3x7Z5kCPtVGtSc5Zy0j7wuiQ4hccVr2kNcdq2tOeYsmsTfgSPPit
0XhZ8hXZi5gNRKamkmeeFJ8wpGocCzNx5XKnTgFNC7Sjtg7xfQzv5uCpSD4RgnczZjmtJ5V2rP6c
Zzrl8RT1WZvaXNsaXelsrM/l2c14hu9NNiyAvdC2jziqnta4fSIt1Ln1f3iA/gxif02KcD5FnrND
CKe+dD+fdX4xzehiTpAK1uRBVm3LyypXFkU1NdRJsbuVi/L+ptwnDeJZj0mIxVo2MssfmrD6f6wN
wEhwWtnv0UH9TjN/Wxs3TbZaPZeukya5gLSVFzmsS1pub8p1X1+fQ9msvM75PFSsfSgURfCDuNSZ
V17+H2nntdw4lq3pJ2IE4cFbOJKgt6J0g5CFJQEChH36+aA5p1vJzBEvpqO6KquySnB7r73MbxYR
6dRwZOuhankqMW5+65hIps0hFUe2nEhOLfimFgOtHFXU/nQ5pA+1GOdtYhFjHaVAISaAJwODRQvb
1YB5ZpICgq4j95pt2hSQ7uWQeldHFz4HZThRvKdMrU6yuFaba2BI4fBl4He7XM4m50g7Jej0qlpt
+Qmdmmb09Pvnuqs5vj9XP+4hpxF6YdVvC5Uf72lY+aFQ6SqYp1yz8igxhiHaQuDaVHGRD/ZpnVji
MJxm8qIskM7BJS1LQc5fOb2Uz86vrVhUHB2t1Fpa6Nkh7hroUxwNwqEl+DTss/IWWyJU2QLw8zD5
qM9LH3O1WPgMdbRxK7g9TWrmI7STcppk9cAO63yZVKhHKEAWQThEkdPJpNPeaCfXxP/LJgmkmdBU
Vr/n42KsRcxeVD4vPQKlws7Cty8pGNhInQXhZ5EhPJyoM1NpuYau7fy2sSNdWNBB3dTMs64Xp3/J
1/ZiKSSszaUByo2L4VW2Ss40ZdQYdSKMtewA4GN4uTrx+6V4UYa42yQystfyg17NP3YQma2KdReY
HmjjdztI8CJN9LmTObYMqbC4qQtGEj6khOwB0OTPRiXfntkyTCfmsGwUHFDvUoK60/VUrbPzvvwq
lsKMeCXkKOxXj6wgvptifxxiGt0y7AgEbUhRzjP9GaibXKiH6a2TV7lgZb5NFxqNRAyncQSFjIgQ
ET2wyNpGgplezPadRuK12BCaFY5V/cHbvWsSfD91z+9RBIlWBiHi/tTQuBstEs9r/H4EwRhyM5A/
AkuB16QaEkIwaAGNaHwzaCeKm6NZNVP38AbI7QG8R0c2idQC8DIoQG863gvmee7tziibVYZcEmIt
WI0tHDx+bYKBfUkW5ZuOWvbQ6NB/kvo/1NwMH2xlRe1f4/1rBjMgCSCHVPoId7lCUue+FwttizYd
4E+sw+XXEnWtgeFFtgydCQoW6i2lpS0hL/iLClcJzJdrp2aTxuNBO8/ysTSYKSgf5WPcvrGg5Dc6
t7FqjNPKMW8FMbGbcQW1XQNeN/KBkb3np462xBIRBfLq4dkS0t4qB0pU+RQAO0ceCfo8+mLT7rlG
cUl8pWvhMc0Rjey5gcgzLDAcGi4AG54PRWNct3WwAAySO/4blkfYHX9xDqq5cc5N2snVbeKjKqvN
GgHW5lShipDxaaYiyVCLU5YjfMUv24HugF7DJbtEl+JqZ8o4zJxb1ge1WGeh09QER8UPz2SooWYI
aTvrO2tNRj1tCrrTtABDrPQd9kJ5s9BCK1C9q5yrbtMu1bDAZXxCDg84BMqdZ4Y1FrBWwF2QJTV2
yTmPHsAmts8bDJB0xqRvWLXc3jqB0xx8vqnuxZ26rp8zulTYCTOeRv7uoC3D8dXVlvVCc8ID6gBP
aAIo0gSuDm72odzTZXyiMGc4TirGNUZvjSUI26zth6/8jCAEYrTkqGuu4wGzOZQGKDJO/PIigJ+f
NU9yNKuoxDIj28mRxbYTMBYBcQzmtVpkqRW88XteaZDQkeTqJJw4pXBzK+GTlit9ManFLGGKKP1w
579w/75uq/LS1+cjzwQLOcgZB6DFb4jvTGImuFDNR6ivrZpDZyOptE2nyXL0dZ13KCZ5fbNbxGKM
uC06l9gWsnkSWw2TAMGMd2kMsoz8zMDjupyPFvLqinDgsXKjVwyD8q0M5/A6zVxmxcZ1lT5LB1zu
MAnhj3qn4mW/Q3fJx0OlR9jTtH4p15fN8O08ctrOChbSevCcgMUvzCHuRKhNxRa6Cr6wlTO3x/y8
RJ8iq+vtnGN9Zd7kZ/qrA2gzCaMPyn5X4de5NdKsc2CN3GJOJrNFUTvIcYMyu8xWEW9AqQ/Uwku8
b44xvRB6NcjoMMY4W4pmpf64ZVcV04I/K3YdzbFBvr7nX9qL/qEy7Y8MppTXPbbjqzOw56dmob2O
yCaxvprr70Fh1PtiLQZWD2mzBkt/LO76wvZy1CfVAhul/e1LnsIewUviCJm2W1w2GO2QBt5wLQAU
Vpgg0j2ATaij4SjxhmoRoizKtOys0WAipHP+fNXcc/MVNYCdxpfG9qQ35RO34KYbV9KsIHhETug5
LfoU/HesO0CbkalvL4f4+45BVb2P2BeMM18J+VXrkDFxunbP7VOD2wZKAy/Zu9eakCYbyZS9XhOG
wfcb5TcNCb2bqKPdDV+zIw7Yk2QxXPpLiAIbtTA4q6OXcqqe2l3wgim3qNFjMAuacPz4efRcTwTe
zDI9SqOVru+U8OUM1fK5O6GF0cJJ4bhbVFvv3TtVGxnZBODjuZFBJfyE19HXw658Ai0/vZ38I35l
9cZ/ZbrsDrfpioIKx+0T0hKMnAt03FAR7vEgy2g+3GpwwkU7qhcRky5lXdafBY2gSpyxzJLJ5UiH
anVDa9SfauAdpSllHFo2e/9mFC4GD+PfMzzxT/jM93kHJh+4AZBWlSnGXVNcSyIpvgZ4EyAE+s7N
T8JJt5NN7OIyDL+ZHrBEngtHFSj3jMuycRNgubMUI5VP/SkbV/WDkvZ7VPDnMQVSQAZazTgK1Zd7
eLVIn0Zotbien3Vz0BBa4EGUwMxLiWnfFXVEq6mRRSeeD5BMQQLl9xfyXRbeX58eroANizxEOuQu
7fEGXVvHt3O3ujaYT4w9yfVVJw+BoFpYwt34oJvkZmtPqTDFyFt4K2sb57im92AaR+qYirGaVp4d
J449HRG5Uau57lqE3a6HKDn53iQQXNBikjC+eKauTkiOK8TtORNzQ38j1tEAupXzbrC8JDTO3Bu8
scy+CbNK2g0qzNwchZ5HKBiAYSoEt9ifml2Hq5s2L5QHdZL0dw5ICiRhm9oP20ag8v5MzdTukgeS
HhWHwQ7xaLjFzTxbJ85eNSmb9ji0w53guDFS86mcp+htY6VmJOYF8b/X3s/iK5lOgP4rZm76CHL8
/qn+bHf3S1fAwhIInCb1Q53vm/9RnERZIZRCKjaz22CRwURPHuyN71zvbinwo1mFCNjQQbi3KDsr
VZHoWVnP0gyMafVKTZ/o4iwnf4hJU1StMbUbE4UmNGXy1BAQsnIuzCrWSeK2Z100uTMtrVZyyMxW
Q2AlRS0vQGKmGBojZAxhTERn2oTUQFWBfJogTWSO2ViyagUay+3q0EnmqlXowSVgEi5xrmjvF+86
D2PRBB5oVl6BnQjwlnO3CQM6iKPD7UrLh6NfygHTc19++5a3GxXNVNqLfvAuiJtBfLwq2Udenh3i
eNkxsUs3fvMVK3Q7mdAL8ZuXYQAqDZeF59uFps1F/3CB0N5qoTnMr6jkaLMeZw3cvQv0dTBkrOEP
rMulQ8BjZATK5cFa/DtQUYZS7mDUqeGLLt8l5um1yc8Jsj6zyjtkyCkIi8eA0H5Q8+cH5xogT7FF
kXh59xB/uRrGtIo1b15+S3/T5V0NVuSX0XXFjFmAJrhsYXnCFZzCRwSatRhhfjwfbJLlUMQrKOl3
M4Zqo3W0UJDV/Uwf9E++0Yz3d4gdty4o+ndpdrchKVnCSyB4/qJ06cCuhJN2irfxBCiueIiQM4bi
P/FnlzWaAvNu3WurXebeJt+PHNpSpNNnV5iHr+JGmHaXeTDHC3gRH72Nt/C34baZ9x5L6YZ88Lo4
b5KVtxanI30XLM/IpCgbYfNNM77MhhreFhAg4RkLhreiKa7P1Em8Ij63T9kiXwAs0R10A282K3Ud
7jVsFYNZfCp1N9koqdknjgt9qzP30eYPosKfwL0+LPTEKaQaaDKxcb8NLn6EhW6kX6s4bYTZsM+H
8Qga0s8JVHrEw6nfLJpz6lS5fFDUz3KQuXXUufhdHIqO6WFmDakV/AbES1WhmSJV05TzLk9uViBC
SoT+2Ljieiivy2vsVDXMzxGjjWrXoDhcyMp+OHrBgdGKR1iWQs6l8eP1SSL9nwR5t9v1LSSxbcCz
QC+ajgYBflKhDXHxHAA268RHg8m+pLtbLZxgQyaTuMRhqHa3WtpiNKSPqAsz+Xpk9OH6XT6Vm8oo
4IDGPOlAvU2knOFw+pETg/Tr1awzyVLwxIzlVw+EpXx5F74FeZhmQfv9/VN9w5Tv7k9mM6PvNpS5
xe/V/uNTlelNCNMi6faNg8ZEbYvIUcFGRdPQ6uVLqom0FLYopTF0atc3d7RQ3xVXdvRZYPfWwD4T
zl1iDmYj5ALpTzm/394dwPB7JamsH+x3KJjhItylAqXgFXpxqYYzPwzW1xLV8OwYNLvwqnrGIM5w
3A42uScfzoNklno0Sa4MxkNQGeBRgsvCC86nOsDZCwBpulC8V0/BVw9pbJAHqTq/dNu8fPXEeQqh
uYt2CYbRsKXEFhbmAEakFE2023sMpF85+047jGw07jj8Y3uEQEN+XRcaQsLA7wboNuErCiO9y9CS
e4lTUILRq19hpCGKVzxx8b/exAmV4OC8KdEerq7rcmApzF9+f2P/2Ho9Hr3Hy5JKjjTpz3ShjFSx
u1QlJlHQyKM+0S42w+y1DZCUoFvnw7COvn6/ZL+E75aQSm8fZ8memaUqd5esvCDi3z83s0Q6KiE2
xxBck11XPRePoHTiX01jsg36YOBzgR70M6A/n+4ixlES8Oj7HmUuWCu/L6mRYfxUrfV8jipZTzhH
hmxErn98BP/4R6L+59Xvzr88EeMSlIGyP6JxcTrV9mKFnJ+xHy0/8W80UbZS35fLw8TUph+/v+Jv
/MJf7/jHg/cv5sc2vQy1Nq6LRtlbi9pejd728QYcuz++Wn5qPNm68WruNrNujfIVUlSmaEwmH9LH
I53Mf1QGOCPS+1Q0TZRoTvan94/b8Mvy4g3otc40Hd/0zAwGbAvUWAv0RChTA3ExqBcqGQwJj07y
NaKC+f1NiH/mw2pvX0o0YFhMVFWom/rf/3ELl0D3zpdBV6/yU7kNYYqP9spUYXb+TOZv0/ZzqQly
tiUYobcCN47EPO+Ds6sPeiqQXmBsYADbJd9/RAn6561hPc+QoocgksH8eWtVOYCndak0eBCowign
tOiE/VtnBM6WEm7/fkGk0+1e3NsCfsaXZqH9/vvLuceBfL8cjhldooGKUda9xatSDqQiDYbdHquI
rX5ETc8VrHzaOKi/0O87Ck6IPnQ6BoBk0bnwKRcoebBLLqYauqyT+IQY8uQRiPqeL3l/W+pd37OT
R0UUKV23P/YmTUOE0M18t38CeeGvb3bt5MauhCqy//1t/CVcylKBIaz2sy7ONiChf36Pq9Zeg7pW
6j1ujMYqXIzs+dK3ikc4lz/j3/eK/HmZ79v4sSIH3m3oKaHf7q+gwloblR6I7hSpkbEsZ69w2yfP
8D+c/7+Hu+d95sNOSRRJrfeKcZIcgGFw7z1oKPGDNXXPLOg/3h+Pd7fnY9FPz8M6aPcaiYE2CZGr
YbRmAwCePIqwf+kUfF9Lgg8JBQ1mpHS3gyJZv8lle1b2sbF42U+3Y3+8NkzT/fqgA/7gwf61XYFJ
/vdid6lZVVZXyasTZV+4CCCcXyvLWSBQiSwjzhKsy9JCxmSJNOrXxDNn1u/fT+wPi/9G9P9ZNT+u
fhfHJOnaVK104TBZnJDBnPr2dJvM5omxtEHc7CYorx0/HgUIof9Yf10VNjrgpL6mvp9AUN3B89WE
el8javfSbwkB4UZ6qYDhRg8qpbvT+n8e8cfF7pK3fJRVSTHkETFBt076GJUhE90h4wq2cTquDJQ7
kyXSBQiKupuN9XDl/lmv/n39u5WrnAWtyb1zg2AgkkHkfDrS+43L3MgtLPqG6dMjzNu/19SPR75L
UGQ5VZlzpMp+tqBgCY2TZjhYXUwRy8AKYi0b82fkKm+ma242j3KEP0uNvx+3X3E/4pBcDfRRVJKe
dDvJOCEkiiM1Zh6+sd1u88n61ktEhwYikCxr02SRQVZ79M7FRwvsrplZnWMlKEVeAFW4YbGlXgrD
2RvjtY12pG2L1iNAqvTose9iRlUGyUCv+lfOBV+K13g5NE+z89fi5LxNaY3h1XiY44CSLE37sDM3
Dzbyd9fjty11H0ZCcaAE12u5ujWOHD75vXYNUytf2tdfuYTXymDhwbYXp4Ns3CDtjzuS/lymr4l0
aLW5gGh/thnSAI/W7eg4iNzqhi3TYkg/KTmFw7km0L2cR8GXqr/UF1rj60t3ypNtrLq5tiqYQ92m
t3icaPbvAerfsfjHUr4LUGdGsB4D6v70LL+QqAWrjAjTaKnPwWDbzxAqoLll414n6fcrP/qio7t0
IaY/pCQXvdnnVuforkIHSHVxFkOwE31OV7RRtbNUS9j0ZoMeKleQIfCutjUXb1kHOSXzkSjMP19G
zwAjmaASpVq+21tp2Q3q/mDKLI1V5vTh63O9ntsHczN5tIn+eTXmAIyJ9SHa2fdFuRcqZ8/L6nLV
4Yqmj9GafKrp8zqjzkJ2XrUw/QEIGX8guPFNq/D7ea/5+1f4Z/T+eRN3O7mIMqHz2kDZnxZ9ILlY
5XjPPG9Ov/nZRGvNQKLWmGweZ7H/PBp/XvluRzdap6a1H34fjT2XePq5H6vWmCrHXO7MCTXOQ+D2
dxv9fhf/vObdLlYHcitkRVOu8EF8rV+L8fUTq7PkA5BeUIxByvj4K90s+lkpM/WnZGD69VTd53b3
Ve6Q12ozq0C4MTYjZNm0575lBbSS+c0OMH4vK9UyePr9C8n/inw/7/luhyq+BIG/UOS9pSP0XdoL
xMsLY7X3N9MtBAJjPAcu8ox880SbpxPLmpivdmPObfcR/fieGPOdI/7nTuhy3e1Yv774Z6nubits
L3Dr8nDzWHUXoFVWr0y59Wc13HhUCpHXh5hzK9bSZV2KbFlod15m05mIHwSR35cvt3SXfETZ0L8l
Mst3tggo0h14d+iCTrfrd9swFXPyVVPpbCYfj6qBPxsw//cU/vkq7pIOUalgiZwTzF9hpgsGIBoE
vsElY7rxIVuETSTIDNDE9IV/Xw7fudvfSxjVKpQboJHdI8U6ioGgGbAcZqdov5BB9Bv5Pp7k+xdc
IxdOvurghjNVhGC/Txxo4YggId1hCcunnMLUnWwG84/NZGfO59LmCUnuDXpAY1Szr8+uvZzTf0Yi
zVqa5lc7m7gHTN2e6bfsQqc2PNsbmh/H3x/onycrc6X/PNBdMiXGw0jvlBEPtIBP3CveLwobrd6h
ycMAkLHDXvCo/6xnE3QFvTvoBe+dO28t20ydnUq4pMvq7Ab0RT488zhwHjEvxH4Z/fbS7w4GX5T9
TOl46Qt05UfGy2pKqFo/PQnmszv52jws8f8fW+2/L+UuLLf5SKb49/oWGI4kMIvQt0UQ0TQg7dsY
CrnINW82D4ulf8ea/172LibnQVR4wlmXyQZOZ46DwsA/wpItG21yc/KxefDtHz7mXTz2h+LQyzkZ
9yhGLL4l82n2badjDE/wSFoedrjoPc5e+6/129e8i6hpdxP01uPljiZUZbL5lm4YsU7pl4zpHSyl
1yVS7Y/W+V0P/n9Dxn/e7bf7+Y/EPblURRkWfahKDbwPZhfHaQyMuwyO+jVJ8/KVpeQ7u0lC6N5w
/H3MHkSt/m3+9dwoqTFihtGlfpc1P+7Ai5P83EuqrQpkgCugcxhNQx67XE0vG/++q7+Bvb9d664r
M2pvaTbKhpxaeHwYLy/dvEItcLLVzHeqo2W9PxxwAdttemEOJPYeXP1f9QmSNv/7pN+5548n7S7h
IBVLkf26GBjDV2faGIYRsnvsQzM+BPj9bB6820cPfA9nqCIlrcJB14eIxQr2v7mfYt42HY/HKI4s
cf47MLg1OIweXrlfrr+86vt2rdo24RDGpbxP7ZmDU4gj4Q5C7koyhaDhs/1qm5gWbDb68uGl+3jw
26XvYnccpFdNTrn0aUY/zHF6tZT0MLCN8TsJCAX/jkk1mimR+TB0PFjM39vtxydWtVTOvP6pjzC9
F07qIpdn7BFqmY4xAcX4zzYZEGyyqzGxHoWtR499F529LO60W83yGo6/RWoWLy8DAwOYqWG8j/ud
vBxsltbk0RL7Z9z6sar72/rxyFEQJyO5ZE/NZqvhYr+fGp+hOaYjaLq5ueNEmMxQ9/x9K9FJvf/G
MOxFRr2Al2QGM98Q/59X1eLL+VKOGs6E87GAPry6HjNLod2Cffe6sEG0OtX68iw55RGNuF1A5fYS
bvKeFTkws4mOE6v8uX6up425Fox4hkb+PHFGGPf0/7FoXiJH/MzA2iwb3EimuBVmR0ZzGHyjpL0H
AmQDRjcYbiubW+5c36HFLgXkMPe69dQinCssL7TflTkASexlg21lo0eGZSXIu2fBba0OvQndyLYI
9aGRi+eekqBFduuMFvcO/CCz8QjDvHZbYDbZgS+TVo1s1xggrPhb9eUICy9EzJ32bj0td5cHFRjV
5V8buH/DIybR4gihOliuf37XFhjWoCvUdt+bUp/as40MQ21VklnYQYf1QV721t95ryOpUQDwf2C4
RFVQKWpr4nXPABNv0BX4LXgBQOCyyEZ7JjLpiAemVM2udoRkLbL+uOMlZoiiu7nBMc8UeikjcMGM
oSdf2PxQz5C5vlHw7Rivba5PH8pHO2632cil/4xWpfHSoAqrnPL5Sca9xpr5b5LxMbJAaOwj86Nw
T0j/AyK0r+htGI1zqhVuuTWLL4Co7gIY94vyruFqrqEQq6KvG/BPyu2bqlireLZavCgpxmwLqPeG
0+wKaAXGaNYeVtXHeQhiIi+sbs6CwTc1t4bmiB9qNoHdWBkOxHxUwSKNiNCZaubAZpFbNzJ+EjQc
rIU784qpULw8KSsEcZHHXbxAfZPNU6DDg+xo4SFMLju4NgBA5wvknnu6zFtTT6ysdU5daYLUtI8I
BtGBQtiX67Vm5wxyuDVjVTGadtmaAkKJpj8kH9Qjt8B4jO+kGNAar3Z4xCUvMFszxwHIlngL/qua
mdVtXPbcYUz+miVMUrgXgTPMzebiNKV9TDCfxCUIqDYiIZiO4EHRQzNhG+X4NRj4P6ZOaXSCo9ua
VTKhn0E+NZoVKASCLtaQ694mi87BRwtlLjeVeoxr02DMB+PDRcDc3mhB69s42lPQWue3jw+VD1dj
XUbYBloDIxTMpRke+04fPj0bRGURfsZ9FWAmf8rGXxuJf2U0sWbM3E4W/9t1CzChxutli3cOKRwV
R8RdDCtr04IvNJSpxmZqQNMZSmSNrAJnSt2uLmZpstFi4wpxBZUSI2Cq1a714T6O6L7k/jb21idK
rZq1hWGDRjxyTidqz8o65d4ranIW3i5eayhgBnq/Aw+0CAp8+TRaI9Q34msrTiKyMXKrYNVUiGmU
9s0qXgtDHQMWxmsK42D+RTze7MYBEGojVGCd3V7SuLYTMD4n5R0FS8GJlxJm2aGJdYRo6a4/i7L+
Al8AJx2klx2WB77EldGixcMPVl0kz15r+7zUvzpcPEID85F83rbg0swKzaTFiF2RTBHHPDHDw+2p
vJoxxi0MfETjArznFeeP82sKEjYxZRz6wLzudZd9FlVGCjy/X9v+Emv4ZcFNV+Cj4RirC/9L23kL
fHLcdAmRQjphGzHYVe/w+pv3cKl+8SKbwiaU3AL6cNejRIBAGNzF63E5mqiLZD5agTPjx/X3XbqQ
M8Bp4l4FUljCA0ub4ECywrhNcM42QR/eqjJpeJDSxp+twPJAW99Qk97pB0bJl8LOxHkIrA2rk9w6
t/aoNILAhjXdAkNFPA5e3mYQGDHKvmyNnMYBarm2zMgXsgIIOZSqoaEeh4GpI2WKHgpzuAFMVINf
D2M3aR1NAFdvXhGcjPANIZKmZ4voSTxNv1haer+U7OtlyXhfVJlhG+A9J+2mCef8GkVyzWEp5viE
B/NLYg5hiIWTcgh+3W0R563H2Kcp0jqIbMGbEGkjyCSo1PlGBSsDSII0aVgskFQGY23Pv0skZq8C
K05MHLSQq8fE1knG8dvAGrKsiTuOWGDkoY8HO7yaj8Urek3S2QRB9FmwtAd4aALffkEf3xYQVpem
MqDrfW/ZQ3+uJ4NfttVGfRtecTeOJujF0Ao/TxvOv2Je0zGa9/7p5x41ugYjMz6vMiQs2o0yxSV3
csaUyoCFAGwUS3nXX/YuoAgYLbN1jqLADYsjWKa+MRwTg/gam8upWfXK6IKB4Y3wxJqAN9wHxO69
dPFgpFXMIrADmy3PXmUkWh2yT2/LLs8deaGAzgaSnsIJkMxkqYpkx+3Uxwzr7KBKoi9VG9P2RbPW
bawP5tIHSvHgOI8lZq6ja28fGKOmXKPoLjxHh8E0QCL5iuE0TaZxaDUQH7ALhliGv/SXZFQ43Ug4
rKk46uCsW/b3mb97r02vqAPKkM5ybUl4+qKLr5jXKbjrceQmjTF6RlnxI7tZ8jI4wCa1WAvz+JVW
/HHwjnQ8VnW+Kw4MnF3GykQ+ghDZJKw/cFxWgeUdhj0dek0hljSKJUUWCC8eRNnXmxt2sbPhFpnq
4SYEWegvc5b/mBWrotgOgH3W64ja2Epu0JJ/qV3RFc0UJlGD/1ThQvslx74IZg6NiVdzwLNw6cNW
Lc2RPz4vOQkFYF14l8MdkcyRwB2oS51oepnmU3+mu+nxRvOcd1odOvZTYDYJxNgDLzf+IkT7X+wC
tpCemWm/dezwbJMBpeIkOakv3gsbV4/din2cotRqMv2yOi7Fzl0k4SwYzs6ITC048sRFGpnX1IoF
e/ShfUC1QoV8VEBnMtkynWBU7+LSex1U5uW9NFHc1z6kvbw4IwK3bL+IwK60Lp4qOBHMdj5GH5gm
AOBT+k/SrfAuCF+HrTF0kdZnKa6INkwEwl1m7hBvQr52F23ODt0SYaxsrvOkAxBmBFvvBJ4dCkji
ik+wK3FjqFJHHgF1N6rMaDfQ0Fi3WBBI08TEFz5aSl+DL33SHLJFL/g5w5fZGQK7XRbz5jV1AtvD
a2DglHavdAOFyvZfYUaMZfw14KwlWD9SE9n0lK/mKljwNNK0NVcAZurPbupP0lcszZgeTWVXwZIy
ca7tWJWt6i17Cw/dRObo6F0Y0CFQt4N1itAHtruYGueTwS7jv5dgWUJvsRRMuQ6Bycm1KQNA0oay
O5MwyqyZ9GngRHOSbUj/IsIHSxLM7kQAJzKWX+yJhMAPKcbIULGOAfoFh8FzyP4UbGJLKxp5Z2pu
tezsaImlCpSibgz/3psIPTDPGr4jk1cBTq1P5XvDPr4+q0PLR5YQTSL0UIrTZYJN2biFnNObWoc7
vCcgmQHjXsE2Ld+u5TLEZFiz0fVJYANdZzSKISGFKwVDsgPGHAEYhK3IV+1IM4myhKMQhuSXhFE4
6Zhm1ZPh07AwEzTTnsDpI2OBAwGLDemIMXQQUIyQtK0LbpDhBKbXW+JgqnWEgGEF+54v/no76fIM
ImKHeDwT3ZIpNWKXw02mjzloRDzlhsf2WEG8muco/rI7SIcCk+NJhzaDDlOHd0U7SfEujJiXfDDS
OnkBqXl+ith1S+09Rj104A7GMBWpbC7HwaYjakEQEqZZaI5a43x2qgZVPyOYDefZa4Ha0FTDKgNR
slFPCEUY8PKVzKSl/nF7CmM74udRBFlAz8deYIyljb5LRQQGLFzqgWat8cm1kw0h4AXXUVw9Bw4p
G+JPHW4juIoxJvec4OgJzBDicbC7QLMmUxJd1ZXmyszvZZ2fLxPVGDphaKHZh5w8fmlf3Vdcsfxx
35nr8wsGI2oGQLl3rwtEU5t1Vm2nR6JKdep3BDr2dm7zEPG0XcVzwb0YWDvBRFfRGq3GNZ8mdweu
RrJj7TLysZQAbwxENOpcXvMVlRu/Fx2Nn7oVx54CmZtBJT7X9Bkm8kLbIZ2dAmqANXPqPkKBDrGZ
zi74Ub2XLelwPbJuz8SaMJqEX9U7Hy9+VTfX1j7jY9Xznz6EZ5zPrtfxEAzzU7vRF9h7IzoRmKlu
Cu99FkF+vcLohLpnOoDJbAwTq1txJkMI2esX63KCPUVmr254asI4S5NAV5JF45jzdiWcBA4PUboq
0cXu3nt3kNxOyFzUSVTPOCT7Q4nwnZjFUf6KPEOtLWe0EjfD5agez864Fq2R+IrfUrvAXgXilkRR
ER6DaUs1l5gjS3mm7d32HoUsXEqWzehdOaGde4TkYqruDZmk6LnaK3NGN6b2NnqqVtVKPACnvplg
2VHNDVVTfdaWNxBN7zm+cjK2T7B+p+m8Xy7JMbeVF/gnBzDCGIpBWLtMimohDiaxbHzCXhyyFiHd
xUzDBtsbEH55deOMqhwf8VzIkcgFomPFC4kNgHu9S3OGadpgCyvOf6mgckxGvtHABmPKgHNOaXUd
8HDjms2xZlbgs0Go1O1ctM+xlUJih/1JxIvtMphkog1PFuYs4mwadDHdOMcz6alWTYXH8U3lLUUp
SSAg8zdQ1PGT5l4i0UaVW+gsrnUFunu1Ya1CPQ3jcRwbAis3trlZmLGZ1d1m8NivvnnZSW8MrJVe
tgzfaP6J9CQ9FQ0aBAiyGFdyfMBTgtk9xS8RFA0jRHwf/Q8Ed2l+olK+bt74eXBUkZmQUxhO0FLr
kT3wEIU3pMrUKBheqSQE0QjWPonjPJoGohEvycDlcXIazXtzHGkNErI6lWRr8AmW+obilF239caU
Fbi7+Ia2FKfqLp9UbpUb0Wv1xQ6sT+oOUaj9bXKbhQcoonhYcVvw5ouFquJOZA2wWyaNRXhwK8AJ
PaVboZjeOADmHp6ypBR4CKYTAmOAzzsi01Y7RnpkKvOa1nD5nsqZ8JziLlhPtDUWjY6+EOjyoP/Y
FxD88lLRBKCdgXkEgiC9YKM/GRKclonju+qHss0m+UycAkJHc+F0HjjizYwHY5RjcxLWdXoKjuJ7
y8/h3AfvOS1Iko/5q3jChQELrJbohFWV4Mo7NIT80lRXsMOHp0Y3S7SD3OwVORx4JN5qLrk5Hm3r
cFoD14xeo2M81zbCV243mx4JD79cvpiGOBV3nTvwbP6jIjUSCh5+CAFqLZijRSsgu2KGc0FDncLJ
4C6/oUvEGWacwU6gVkDAwxAW3oZAi04aI8lE02Z5eeqAKU35fZmezTieapvGjXr1EKN8TnGC3bfr
WoD+gMZDMmvcyob57YqrK5m2iSanN2k2wjJ4Ivjil1aevImEnyi5pR081UgbmfpHhkJdBIV+cikd
kcWUzyQM6SKcOyBajxt6LwgH4Y4k2HqJIqstMO6OLP7JlUR1TWutQEsFSE1kwvYqanNImRzZ8O4J
9fyat1PWZnYdYyWHiBEqmhGb9SBQySBxtebNXQgQfLS3/E29WfmsbVxlqW0RUr5hLoczXTVrvtnW
JNAeLGcq521Pj+evqRsu0DEcZ/LqEjoh8ta3p/gzHRvhGFoWbzde8Fe1/j+EnVezomy6hn+RVUTB
U3IwZz2xdK0lggioCMqv3xc9u2p67K62eqqnvxUkvTzvE+7QRhQNY0qUhVenGbHj/NNGl6dRrZSO
t0vcn85U3yjPgEVeri6D88+N8EUgKo3bSixs6Ntd2RBIE3KLf78qijnzqwilDZffirMgwA+IjUMV
RBSnWJWF/Ui4FmnTsOnFDtekbJS6/QjcD5M7t53rEzD65LOHhUjwGXYeTneDO43MTvFwCHVSbaaN
xW91ny3Tm3PTYPeIppxbumZzMVDB+TdOfHDfyx0CBv0IG4/S4oLhOESgwTUeo8bbQzC1OrkVL/SO
gRLIeYEQ3Q677Ht4ebmEmhNVYGETNpmeEpTSngPdnS+WPLDKOY34J3Gu2VmEKAI0IYqwGtN9QoRl
pqIHRUyU7Ifk3AkNUMMLJ9peFQKy0wZMhRhr8LHEZKIcP3suHKy1GrTQqe0GKNQhDmLIsOY5lm48
iDE/17NFwE4KykU/mRHBOVSzSmav60JrtwR6YO7jh197Qpg/EHsFyUESJocOmvvAzxvjrg7vdGFu
LgdhH9B+HU04D4uOKa4I2ZzW7UzP0CasF7gqVw5/X38eXD4eLbQico/gz4+QO/FFmSUu2VFAGYXs
AF9ohQquSPAO09yXD0/vxU6x5Z5cqR1MWfFzaIg5NpnRNqKTw6psPa94mgUkQ16qwr5gFXobif1y
LOO4zbsqORw5HzSrW+xcBpfFkxFYx36N40UVpo7af0yvXdJ+7nxwX9w6Zm9nIWlQzODAXiYxMrZP
j/2P7ZJ98TpAJJ9sP5uhbkv6uS2Kdotsn9k2z9E7aHcbnsBpRmF+O5wX5YGVyQsaL56rOrEwVuwY
VI1dv0f9a6YHJOLvhiHJVsJcioF6sj8Nd6N0SO0cG83+xPu2hmJ+3TxmV829PB28y3zJU+lETp7b
ywMKmoSb3h1xjeJsp4u4Y8I8x+9vXIeqYsXIy48o2lBIp+ZHvuBkZ4MkyBZJkKPnVtvZgiIAUbra
6yTWLreyAZv8ChQN4JpxwvY9VjeYEA41v0uzlFW0gnzAPOeBoQDb3EY4ZNTbZSuOoL1c2h/nEfic
26AVs4MYNKCYKX4qjDrT4DorBtWgp9vKSmCT+2X0x9/FQvFOAeiBYnsZ4S8XdrmeGXVQs+ghhEDq
MkoDfAoHgsedNODl47FJKueli3v4JByAcP+JS7P6QYson+WleRt0qRIPNyAY6MgxlnlhdcEaNmG0
JVvkDM4jaXXP/XjUoTm9VQ7x7GGwW6LHwlZnxfzHvnKh8fe6Zrno+Trv+qw6ofgpLs58sBCW22zy
Cm+LbIDYBzOZ3QCwmkr7Bk+dRfcA8ynbojBArJ1edoaE3GgSyqY+wgVyT/2bG7Q7nIuj9HX86C4Y
rklOaWYDcUOPyqzsHssdcfsnbD4k1iAQaFP92yFvZsRSelcIxvYGsb0hiQs0zWfI4IWyWUHND896
PTNRWzi34/tTWAw1d8PRvd2sVUKN2i0P7b+B0pq/liHhldB4copZMkO/k+hRMD6E1BFe1ij/gOzI
JlLYWjvgEOfonrJGGs1AEMbZjZEetqItwZ7Ko5VQH/PiL0GJ2HsKHVQLjD0l1fBmf1FWBE1I5D1P
eiv6B4YypkWIzCw7yc4Xp71hZ3h1q3G9j8P7pBo1/ez7Ps0cuY91cDucDy6Ml5BPoUWGOKMjBs8W
TYPtsBwq+9fZuC8uP5CBVZoxvuaJHtkUIYSIoidud8wmqGzaPerAz2CLWh264wy6Clk2ETwaPEO+
XnnJAcm2PrtwFOjjaFF4kV8Gko+kadRuW7uNOt05+uxuIYoijFVb8gscdbiLlXdhn2MD6RFTpHEa
8qsLfaxbOMUGZJM2GyO71mtzOsjb3kB2oaQhImXwmAtTmeF4azcr0i1CGxHd1WxtsZtJft0BAZiv
c7Z9XDj6UV+Z6QTSntGczGKZLS/9yMWE1sN3fHs6mc2EhsBUml+tykZwNFk2ExUc4YZ14BWh/k3+
Vq7q0kpWrw2YOkxMzdshWmBRTKBHEF2xzg9LvbYm6uNoezFbASTy1+JQhMWqO498RM9/BJ+UG5oL
f4xilDJRvLsnp1wRX5WfxsNrgP+8rV54027yn2QmJ8TmOKi3tHvYm/GE13D6e4ZdXzOxMLQl72ZM
I3eaWbQCpmKYjDgngPLsRz/iys+s2ywKCKu4PgfsQpB6rdaGhL4LuNR40hlSGXAypV+zUQ3Irt1O
aVyDM8OXvurU02os2Crp+D71W0XQddVHqRyMJ5CLr6rfOAlSluS/SypeWun7Zp6NYczc5tk8H973
1+mtfzKBP4U4CNyss5dsQLaH8I+HuoslknmZEMv7NHLCx/CGuSVOzUHPOdunGf7x3FeEe0fVob05
FSUTpthKK9ldEgtH6D7CGFJIRoznoTlEk9uBjII6jgcSsq2z4bTiOokZb9knyT/YWbp+p03yeGGx
d9b986AtFCM7N/MFG3E6S9F5wZ5FXfEitJGhsHTJ4d9yqAI/Y3A2TbEm3jgjZDz9eh+xLPe02b+V
JXWQfQ1Sh2QLzJceVP5ZhUiJ/hm2L48BHUUSWCNxWl2dwTwdqaFg50MGHBb3xhNxhOmyPhhxDmRP
7N94zgJgKXklDCjZ2nmgNGnHOmQ14cm5DrSVOH/OnxdMHox62pAHTOm2X1Af/aKEj/Yv+zW8tMMW
P1lTlUyyFd7n3tnkGfHydybasdmXe1Un1uBMzTsQ/Zx21o435Hbs4QcNjI7OL1uKeUbe1eT1PrtZ
KLrpsgx2jgoLoxliYbum/ROog86ygi0xzlY3pAVZWdChLwNtqg1V+9znncBRt3aUER1Hq6HiEByd
IEglwohcZYxDd7IzoNRRRq/v7FgyORGNC41ZJubnAZkdJ/noo/7DlM0gwkP4JQF2m8HFuhnysccE
hsNOi2HBYI3mVJeIETAHasyyaygXRzi5cmYJ9wnKiWeUjpf2c0lmsDtZVYweIyYAjkr1JhnqseuU
7oLkkqvlbZs9X0YyZcpeiN5tmI/vfrVn47l8XzCM7tffMltcESBggG0ldOfwthWplvwnJfBeie3b
ENtlh4LDLvbti5pbQl930LQ1n6B3imE5RAJjLPSzqbo/jyVn91VyCelQpe4wqmVJn1K0n12DtlXx
tPCxO48ru7OVt1plZSrTJueyPq3IfRS/LTkIncKs8Ej6Nfy8k5d9RRcMCGQ85gO3KFgtaZe7nITR
tnqlIX1V5CtLJw/16SXsbmn+0oJktuGm/XtwCSOHzOe2qBaPk1GP7j7uO3bbxISQ/8ztcoq0DSfH
/1qbB92i6delwq/Mi2JmutVFQwgZ5TV/TrylVLnVspaMHniA1FBpWB0FZ3e3OyzWeaVZLLgSJ+B7
f3Vh1kDnyaZV+FgLBHk2DgCDiMBS6zYTnI5eDowuHG4ddfqkRDKiCa865u2WxP4ZjQsjtXvBY9Tx
C/dmdoLnQOJaUPfpWE+3E1z95mYIjA0sfQWEIji3LBuTeY9k7L6yvRo85llhJlRPWLqqZIqNvWc4
OUmCHS6lJBmYSFi6c5/j+YZt9yyeSzhVWcF9lWFmjDjjfjdSnPM48U6eGghraV0syz3r7rY/X0xp
ffYfDjLJYcX60mdojfMSPI/q4DR8OM8g76fLi497DGczShpKf7qU1FxspK/vG27uLNMxBuaTBFBW
PDj/x1sBos6ClrqNT/aan1dGVfCcZKF8b8McGSziE3eGSbdpOr2Med3IMe5f6RL5DqavdCO70MKj
cTqs6X/Hhro8efCc3MgXRii7iRNl1LwMWubJPl0KX3kfi3PeueVzStfBq53d6G7hcL6oBjmfgsjg
puROnMIkvLO6yz29YPoWaDq4NDrQtUuG6iQ6b+/gQlghdCbSPYQXTqU8irSNhzGNYPosCTxZ88Eo
/WTrX/eYXjPrJBUGncLUJqg0yHgDsBBqi15JVJGAm9Ux5Ukhhcoc7IShIy6h2Kv6ytdtyY8hrsVl
AJ840Zy1oLrAw+CzulQK0prVRlrWNkboT58fbtF4nQUhqYNR7UIadUVWJAfpkte6aoC8sEkbasQC
Lq8gjzmOiF3qDaEm6/FyWMwZflqYSqxZ7BF3XMhBsNicV7HkEhsIEe27kTZ2TgY17p6s64WPUQOR
MFG5imPv1ru1RJse/IJxGQvzYsiwRzVF2RV4E56GvMiCIpC67qVjXZhE3Fe0lDHcXqAOnQ0Q+llI
K7S5Okx/5/SYyxrBAHAz+csyk2XU71DAkdOPSYc6C5KpyBfd5GreGcGP9XU07nEYNLrPm/u4414d
zjuINpe5iFfXuDEzAlsWJEHsnB2N/g9FaZvZZ10rsW+k9TcV0XTIBYxHkm31Uyyuh85cHaeLx+ph
no89JvLkw5h3Wz3omQ/nPKfga9leV78z6a67Tj1PpxIIGlTZhs/95Tu3ymE21CaXubDmtestOTqR
NjymQcfvropAXNSjbJp1jWqIMBnhhtVXWSf70nIFnzbzr1DwhH5ri9LCTVL/ZgE5gQ/ErmIlQ46l
4WSdbpnDBteR5ndQKTUkRoDOjRcr50dEuwiOkPRTLEp66LkcqIK8s3NanOy9AprZvs5uC5xksx8h
zEflT+mKAxl1k9IUOAM02nC/vKGEdbjhFDGirKlQbKjM7tlU+vxXPkoCbUOg354C1ML8Xz+vhxGj
37vBrsKIAbOLp8fmdy58Sr7UVjwKw9eKmjIbnAJm0bXAvHC36i2fA+8yK3RbG9PRCXmj88KIvzib
dMu80Ig2LDmjYiqYDtl3EAdHRwwZBKHPiH0tUKX0kHlkZeBWNy/2hKLS7pkk5LARe1iuMfRD9Nl7
fPGSoFkpfSlrXnJ2SbDtIj51O+a4RjLoWKJ9KYz6u6Kxt3gu0AuRJYdS+WK9rDbepcPmKH3RVaQh
eerYIlN2ZNOsnBGFyezngbcmwazYi3Q7me7a0TdvhLjMv/cbHd+7Ka9NFFvUhGvdQKR69Vp3DT2y
Vi6NzH3HbLx5x3Td5xSxJSMlWBzHLtlX40IM6MMTuH8vNgjR7JFodXk3gJbiBT/ptM531l0ZIZ0X
okPIw4AvcPSwyXvNFvKyFwzvkrEJSnMxO1tAYT0kRYtWWBCpUUwxwQIlPw+P9j8u4AkAhbCZ1Sb6
LbP4KLmtb/JaHyzl+XemtIgK9D6BE6D1qwAVmFwOk1bcM55RAgepXQ1oNSCpGaBk2zLdH2Hr0tca
Ad5AGRyLyeyojfGZ91OX3oM/OW05JWzuEc0wZuRIoJrMoJrAfTrZ5nE31afCUJleV7WRq27kHG/u
C1pcZv4KDgkTRq3F0dUt2KE0vjPTo8myopOwOjNyiyFPCN7iPh5qx2ESzswjaiq46M0EzuqoUmrh
2jU4Fq6Imt/ZWFRDAXg/9JlBgchDWtuAZgDR9Cx9yg8f69xiwImaoImqzIavPhyZF9M8/TTgPUrj
yPV0nu1ZPtRRe5J6OrAmDK/gRjCxqg16BZrf+74Dcb8ihGe+cosptRpo/j23cpTSbky+nCt3J+l4
WEZElkLr0yMYqngW+fdQmoaXnrUEHQa0x4pfB2UoK+PsfODjUeTMrW/QKi3imPTn2zweySA4myPX
EtBCwTCRvcqQPL5rxA7/RyvUCm7/+Z5pTb4v4Sc+tPwHHPwNYPkGUxbLqJGRG37Nl1137dy+OwBs
WpnQenqdOD4YbXuz+9qTht3oSTi5BV+JeT9Qbav7gW/5V+rw78j0N1z8+XXJO036Ahc/EB0YhpE9
vw/mBkQzmilTXkEX2hJrg4WTGUDrPtCH2o//B2BbeaNwoe7Se5wTKACS+zK7pkgjRSZOx86/UcPS
X4kk/4UqK2+8rOypvR5CorSX6TipNZ+fLOPH6Jss7fa9mXx6xMofjxj9gt/u66/v/4ZSPt/knf4S
YZI8giVtdVBJEMIOIPfA7s3rLX9hQz1pjOlPMxz3Bk9z87T3bJ8gFXk9iwUtUFqKnJnqM0v99934
JRX9r7v+tv40vddoeior87NhQdfqAz5trMEDFxfROvhXHJJhb5f4mQ5f/WHX6D+Dvv2reUblZZrf
Moq59idgd/fTHXvjNBUS2iavEhA7Q1xDcjUDGD260A9j7tNYc6fOvBzPMUPtG4vreG/H8yHBv+Vl
nvkDmLW01qEVzmCSbTaruN9vzA2sMV6af988qb05/7p5b2D7q3RHpVsX26W0Hji1O6I946YGxzPt
xPBi6zzyPq6nT++p8oa1P/UuiSSeoRdcjHAwGCgmDCHH1y0Q/ka/hnkGBStyvr3w+9+X+6YE+f80
od/enDdKlKaV2a53gWqWA0IGqbzd0nlNnbwd+7hTP3eniWDQqlMMuyU4mh0AtHU4S10COt3iY+J+
OKOPD+CNLhXHigD1npB16g+swbWlnhrGtJlCdAhIE1kR3ocX5uMh36JkHkdaKTY889AaIC3g04yd
6tYURgtXDR7WxVuX6anx4d5/IFiob9ExP+XVDtGt/7DuftHRHos5hGjseKY0taF2qMGQxGdhfmvz
cJJuizaWWR/O4kPsVN9ip9Zccq335Cwe6JE4Z7wBK++5wkh1+pNwEsQJe79Y3Aatr3HPrw2Qlbpg
fiCb/Frg/3jt1DZ8/BZQn00ZP4UGsolqhNbaqfoj0epiR20ANrwaAj4jhswtOszZPg2wnEwPhpt0
P+zvacRUiFMCcjZlVIh/7fYszo+B4Q/axP+G/HdFMvl172aPgnWJtkoEAhrsA8AxBywtrU4WjNFM
bPsy3uP3yDkAk/n0pKQ29PzrHrXr6bd7JDzLqHt/tVzcAcWFEYVxOEJA/2ySUKSomhs2YmUzq+Nb
4Hb/vUqkNgD9cWwZVg6aR5quC+9xIioR0GoTiRaebzkj1Zv7XQCpxlSz4T6jpvNiWgSg2bI+0b7+
vp/9duy3iPC869K9d+fYV3s52GreqJjNDd+wjSC3hobhGn4C/+yLd1X3ArYMQgQtsg8r9OMdeAsS
EsYispoRosP1erttVdp4VQlN3P6+rTh72Q5mR8/6JI8m/5UM/N+rF9+iRPxCCupatKS3wVbuH2Lj
zmz6V/rG5EUhRFEnmcHCRDhtwpzPat/R5Seq7sezeIsStXZBT/jMM8B00wXAQcYDPecwamlwT49l
QI/YHq+AfQ+HtR/MMrflRn/KIqS/hszfbsZbmCiL6tVNSiWZR8P7zaRxryzzyNQ3u3l33vYowM9c
XEqOvdmOZAWGavaDMV5bwMCu+vc7If41IuAahSqahM72e8w6X6S8UmspmVdOlxZ3f3RowoaSxhJG
VxpqgZlMisEV/MeHA/9ZYLSh6LcDvyV4GLW9lM61bjftNbSSLVJPvxiJ8SSa7Mb+1CiNlbEZ7pGO
bLsZNI6cY2p+zB3+yon87TTe4tG5Fq7387N6jLSuJ6p+Df+n8K4geWtQTE5HPl5Oq9d9mwH4eILr
ipGniZ0oPcTKCpDQU/KU3uAkuZirPs/DCjRbE15ioOmegCdDPr0mo111zM5fu5hJu/0S7VPiXiXv
30/x71H1t6t4S/j0uNB2Qq9qV3b+gg5E2rd1ZOsXRZuuLNlxvU4NWsYL70Ou+WZK8v/J12+Hfsv6
utlpJyolz/FmWcgQGOQd8c/O8p3BOoTm9v3dCmw4ji8xVaNHohur1d3pbzbmIqCuMSe9lux69yYf
8qG/Vm2/ndZbrH8Wpxj7Rdb1KwA5bxywRJpd4Gn8+8aLf3+X//v6vIX1U53Hu6bgMHIP7tC2Gn85
Oh2nl3OaRpub2fsgICz9nTONNxQ6FjJmKcrb7S4VLdeSk/AC9g9Anp4H0AysbFEeWHPzR77fsdXM
23HHB7evAVPWqzsfifNWFQJUTTu92anmT4+ZWhtqgAWy5zhUVuc9ZORuy+s/dOCEmj5G5A8rb9E9
88wRQzp7gx0QaMYDIJdBEHhzPpsBKtAzO3Fy9wSsumT0N/cPsqVQJuN9FOaL3Th352d7pNijuyuH
09Ps/DNNV9PMa9yvOrJXmtkMKyDyDrpBgl9SPTXBilmNaEKG629qCxeSGX20xhxKlllsYYWTNkGX
di9Bf/XVnbdkcRvatIdULd3AyAJRg8RXYln0Szx61jpfq0vaVOYkM+lX8U2/27PojBf2d2/nZZp9
cu9sO8B6+E1vYZKMtIRo3QiC2JIOsQWUZjLrrugUdcZMBmuDDg3dnLw/mdzDl/vvRfWXkIxvHsat
CiEZt6+3lznGFw6SdtwbwXJ50FrC+eaCPjs4mRvTqviDELP8l2KRjAgObRffHZwF3g4X3fBs0qKo
FbCgetKMbTFGnxTBDhKDxvip8OBg0I3b/Jpie1iaJhgyc2dPdBsJ7+9/X/qvZspbivY/J/O2vPNK
kLupIjejCPR52Ze6mAN6wsvagUlYPlAgBmiRKUvtCiiHr10f+AUzwtWypxXH4w6J7GNe30Anojqu
V14kWrW+QHbNeqVbaQRSZxcWoMa8q5CbwgUUu4IVVs+4NEyFQHXg3yGWVlHZ/74s7W/3uNvKVmHd
wIPV3nYZXlpZOdfVa3T7UqH2bwCbd5xL48VQqc4OymjZreXLZV9d4FmFXQMugDi2xdHhykVeTew6
ujEQLk+XGDk5xdViVA+Y7ylYD+AHtYPs0qPjPYGNiQjOMhlyc5jXJeJMUH4RRvNrzcUZ6Ioe80/5
MovMTaUg08Lzw3xOBBFEtfHaAWdLSye6MCEpT7Oia+mIjqsj8RyeusNcHcnYTydugmdSQsR+fNrF
2mf7/uxbvWSiNkq2+q+b+FtpIApZIUpnVRhF8PPEytpVZvUaSNh1/vtp/GVrwKwa7riuYR6hqm9r
7KSInTrTbsLoQnvVTE9jvfNzhzJ02nZqs359CNm/Pu7tshRsQ3Qd4xBZl/S3dE9olNu9K9469AKu
Lx+3GdLO2oa1Dd/Lfn7j5Yp0/86K7J/nw7kmRp9Z4FhnUEtDC4YD+qWtOOIQV+8ZpJLB8bvjTKAa
tXI21Ajy9zf8YmX64UWU/5IXqYoi9pA/RyJKF97O+pTvOr2deEvnMIJu1IkYb/eQu4PBCr8W+yko
35dp4kSDndNOgIEAV4fyIA9BLvEeydMI7DVDT3yYvuUhvmPVUrjML6N6dV7pSARgz/GpFfFH2OwK
OGpiBqioPRUnlrcd/5TEkobClDASaND2gtYPEWgowB7hOsjF5sMikv4oad4O97bzE4Ew1WyeIr3A
/4TNQ2aNWj0cWh7ncSt2/aF4k//INd6O+Fa8xd36lnUjjgiORTIHkIUQLjm0/BQYXgY9cb+t4KvA
poousCAyMDZgwwg87+EtvX+/Q7/UpP9nVbcnIyJujrl4t9sV3i6/vKql3mis6uut5bprlnQztoN6
Otqhky9iwoKiyhTjKXjziVV5Qm2Cyh4D1h437orpNNj8zFiB/4q5YRC+ffPYaXvJl9KYZAOgu4cr
7laYemGOwEaO46WpTE8/YbT694X8WYd0BUVXez2RV7Or88//bUhcS6n3yiS0qUNauc48m11d7qM8
PbtjaU4eYCxAsm6Pk+VaCdbhPfhuYaMf3rY/83emLaJKiNAFWhCq+Pa2Cb0sVdXmpM1JwmJjNEAi
ZX01IJDhNACIz7xaxACeqbGoV4zCPvUrdeWPDao9AazrMeuVpXaT+t+7IOwecQ9zUWEedjWI5tbu
5SfAM4zq5lcWL31nN8j3BbgZO/u+RSHmuxs0IpS2eXR+eszqSRWkHOYOfSQQXBQBlch8Zt6S7W6N
9cK6zUucbj0hm8kHwLRZJC0wn9/EQ8g8jZrVI/IbAEPdMRA5oPUm6QfcKED+EeUEouUtfsRUahy6
HUDjP5qCWRmEGJTMLH1cJ3a348MpeCmWbj1EZ7fzYCvAUIA30/HgavTsGpKol2Z+ngzvmi08OFjs
tnQN+m5MzwHFCqBDTYgDEA1kcPWFjXIatjcA7S4gKYxc61ehovWf4OYSs3lEhqSS87YQv8pGQhdP
LBGBKn9e5N4NeGve0p1fnWkX5iCD0GwKMlBIwunF5BMug449nd8UX6/8K8Ph7kZIXCWxgbDyfWaV
WOJxSvCqc2sKhGwc29AbesOTtdv4sYGvqd8YmC00mPSZ0/MA3VOzkr3eMAK7CFTX4m2rf/HHWuVm
fpWnAdJIhou8ocoF8I4ZYWkBYZW9KZ1SXPogZRmxFM6Zuys+BQAkNX/utHDGlvjAS6EO4CfweHVm
2y3oMcGot+WHnXU7sa4LaoIpj/3kYHIQO/cFWGXydkPGaW+bm6mDrASWd3xDPQDcf6LNaVWrq3n5
uUD4ohMJ38yHchHZyHmKh10FsnQe630GYXNZdYni7cQPP0BqbWDvtPfTAfikdhQUB/A3yIcS5wpP
DZBIixJOLICWdE9yJ95CKSsZRLfQf3TwCTtgxc8mn0R1IgoHhIEo8CGBr+ZcNPp5MHtN7Bdh5Fxb
iOHT4IQRlDsZ81zhAc8vi5PlP1fpjP+EaHFtTy3mx08zf+TzsDnRlm/Dl+0GgCIPkGeApyYpm9G7
uindlsRyGbCB5o2kUBFDOfPwcDxBx8zgxlnAxtW6f8IC+QYV0lr1BpQ5xR5kp53HNsKDLQQfaz/a
tCWSG+S9xuI+Eu9GJtiCdY7tXavvguCfZIEqVIAtpj2zSYN0KgNU6/2U5nVGOBnasb9K2zFVmgz2
D/8FFsc+YdpqBs/h8ydag6EyUlg6/dc8mL2MSeJ6dRhbQRBBr0QG8WLt5QgQETuO5rZ2Q3Rwgyiy
GBQGYHzsgHlTBzD5yNSd24VeTiQa3JfMWexAbMKDBf37C9cDTyIKwWM6sIFnwW3RTrkDG4zaqrIL
I1jMUNqhvGMU2qEZJDRQXKD5gFaB/OAVgC4vZtF1gG3gagLQDChKr2vsQW2M8XDcwDspw7aeqRf+
tLDbmrFZYuF7M4bp0xru+IfcM4d3XyYzbtBhiYxOPtN+0qDlKiCYIIGniZkeAAHYtUMEZnqjEoRP
O6PHagcel8mVgUbgvOnmaxm3sGlb+jqwhl0DDT52OhZ9PBWUJtEIdtIv+gKsFcb+Z2L6jhmsnygG
dzn9eR3qu8m/7vzW+BTAquGgQIYYHYGpeGroz8B0uDLUqSFPH5V7CHDBBXhBkxBpIkkzXvgpIki5
ysxJoyJrw0aqjid16OGLZX4rU2SvblcLGY6d5D342SdKFGglo76hNwtZOEIITk/LArCFEPLbWv/7
BkVXGmlyW4yVXBjsLnhQLnh34ybz17e6eQKZeByAsdDX/MnhhDmx5akJcAlIxpEFHKI27iG4lbNx
7I1nAjIFrI+JRxUNjCW3jmB8LoasWFEDSxIB1FZA1uCOp+4DG7msjwjP94XYZmIRlSbuI1QhYXjH
u2h6My+a3cPdFI0mevrUfi3GJMIOkke0EA48sw4EdJBgYG521hE7FGwv6m6gUQUm8wndA3xJscfI
PHmTmD14AInWL5/BOXYgUFeqGbO7XF0FrQyFCwK3gfUdnQDj3rNQP+GzJtUX8lEvSxR512ednZ8i
hBFbibbUqtkl8RTZTesgTTJr2bkLBrooz3SPq+ETJ9l99TCeV08SAvnSv6pB2kV7A1MfuC5npG/E
jlto9vcr+2Ck/Ofs9G3jf8s8enIvbyVqVdp3CErGw95XOxR6QAYx7oK3zaw2qVSYTIyxVzTyGIAW
0EbaLOPCMOvvgAiLaA+uKh8nJm3i9ZZhqniZUC1r+NtJ7xZ61S4+C93etWFWobvb5HurLBr2LJ+Z
YoVQ+ybYzwD5HMGwmZsKtU1QCeGHlBs38Q8n8ZZzd5Ld7aTJtwbZOsldkwj90kSyR7IXny3IzKkF
jzY8kOHYiChF3ug1TMA0vUxlX80j0YPUlLnFzjiofRCerC5QNJrDVjNWjs/+9hrMgbhNO8NpjU6H
jfagDQGq+SG16pub3F+dfciB+C+SXBFhhzESUb2YrP7hY89FxN3cATYPQF9O7Lo/XFTuLP2ZIEdk
9TaI0aaDWdfzYocHtA8e/cDchcjZTCmJoCESqW7kb+CdyIQUgs98ufx3bv3nuKldXP99hL+6Pb9V
9HrRSe6vkkcI9mH9srejnnO4D8iQWhE+MOf2EGdkbCSYdH449J+N2bdDvyW0jVY0D7HJG4qlxgkR
CiLfxOjGyVCwoRvEu/7hWj8s13c0zV1poq58b691OSj6TOAPkOsjwwUY+Ot1Qc5S8W48CUBv3ven
y+3+Ua//ut4u3RM08XQMU/83gY+fpXjNxd1jJIOIxoNaxqsTM0QzFiG/7I6K3fmuj/lWQAdKnMlw
aK5HdVb2X/vycN7Wk3iPRsS+8317WOKs3tfHCHizsmyEoRahG/Py5EPv5saq1SmHGtTln8fDUpDM
KL0e6PPdEIT3JN2LS5C1oNK/4EXulVm2r6bFNv0RN8K0njw315W8OR/EjbzpoUhCbfdz+tHmWNRu
X5PzqrcpJ/VcWtfrZqrP67G0UTaXn/JAprrbFIdWuQPf7kOxkjYyHWQo5/zh72E95s/6tH+sX6Nm
iOcjf+AcD1+jzuIBAR41j2lnwfcmykyZgesP0eHY+c9JPQbuDgvlSUG9PS1rzKZd6tLobslHDRpW
Y8XQDq+uPD+TdW5xT0YkIzWRUmLDvAEH1hyxHFxinz58dG0V5j6sqb+0NFSaRpSGmPSo8nuRrajP
8npJ720IfLbnRdh42YND4VABgTW9WlixFDTL9nYgAdRkcxt5iHl86F7+ms6+R+LfT+MtCL461S1O
eucn9k2aAYuCsgjqoUHot/59wfi2/iXe/nao90HxrbtLNUWXH6PdApvirxuyQX3Wcs0TCsPnWivd
a2HeqNU23ZeVr3Qb8ggMPyS4rohgiaMX7KVpwquGvJ7xhA5CRziGwmHh5KwPEItz6Ggptny1njcI
USi5RRnCvoaCf3Js0MOQnS5YVr7wMl4oMG4xlx7itos6lNSapl8CqFOSL2RtodG/9xMkfkDx06e9
effEPbuG4Ks23XKNFLQyBRkCEQhFmbzc07Z4Us5El0qLacq6MjvbO0OEyWkpI3gIlbF/Wd8zp9t/
TkrBZHULdjOtx8KY/uxrJLrdWUEXHgzx5IruwPr1jTrvTbPQRCDDXVeF2Vap0+581985UJSh6Z9/
IJxMaXPfxT5yXdUCnrF3+mFAUh88TTLrCxTf5+bFdJlGssZW2rPETYUwxeG6wkp7Jk0llDG+Jz1I
EnH/SW3uNKQ6VyNs0x15/kmqXfxbGJMURVM0WWW2KL51YxqlVBWpI73mvdnDLB16W3dg4K1IfO30
XM2F12WgefVh2bXB8Y8F/ttR3zrC6bWrdVWdo94DyVVsZKWoqPs986dr7Ixq8qlT+X+kneeO87iy
rq/IgHL4q+ic2+mP0dG2HCVZluSrPw974ayxNd4tYG8MsICZNfPRFMliseoN2qu7QsEPkDqLjS2a
IqoxD/fi9izb2unG5QRY7XR0eyf2A2KJ6ftqcGwO7jwywxv976EazucG4Lnv4f3DGQs0VR9S7YwU
QYmRH82bILpqbpKXlaDH31a5SI5qY61GFzOfwtj6WMNbPIC/xAJtT7sHSnPc0+l8ZR3LRfSJNh8J
4XQabuDAvCvBtnl3N3y3i4RexadKs3cPL0Cn1QatgtZanS2WJhbmXwv3IANb+bFpI7tszENeTnen
Toq+1eyyuPAyoc3Tswfb4b2r+eV3+QY/MuudBnIzmlCRoXoRoQ8PtxOuLazOpJMtDz8inUIjMn+D
AoQuxKLoW5ajzSPBUkeZ7xuhpGtd0kBh7cUEVFmSiO3o9WPv+7wTaB6XeyOinXtazGJoVmjPOqiR
3YJFRrp08FrHXoutAO3cHU9bBw6E5BMN3mi+UpG4O2j+RB5NMCoPnrRpbyl+3dXBzcl5sVAo8RM6
ScICgOpVqfb5Q85u4RwGlHOmvLopSvWKJmxic9zwY1G7us2n4xYFOep5VKigiZt+CJUb9OY7yaVL
UEQD9+s41786k9yZxMGb37BcBD+cN/OdGwg6m29eOKTxMnEour/RtXBhOtCp0GHLufEH9hI86nCy
tXjZbbzzgIdZ5Hz9fCljlMfWvKP4f+esoAvyBckaKLTD8xyDwrw72vYO4VcUzr62kTdLWMlaPxvt
1QX0uCCVLsLFuO7vqSyX0+vnbHFH1lEkrUChoXgcw9MtsIZg1XDoUnuO3/WpcXIVxt1uqNEoHgCR
duFgTpA+IAmHOrDv2V1pnFJrq7mTX6bWj7+zUn/fxRerOJ1PAu5JEIES7NLiD8b4SXWXtGnpP/yM
6jCmtbu1kgjgbnyNcObB8S4NdZjYND4opzp30I1m0+AxFK+mENIdmj7fFHCnB2+7CFZIugpbBPF4
mzqW9y19cSGu1k1lDw7kOoPPJwz6rMVpDwWTupE7EfvlC3U4pdVhpf9X4ffh21VtlIpzcrwr5Tkb
6NggI4463d3d6LOEWYc69Or8gdTrG4UYucWWNXl6tW/YxisON/5JD5Vb734LElpLEUQrl4ptRCY7
k9/t72R1oB0NOS7lZRalATQjqpHNQ4+79wqEiYquEvx9db1qCumPc6m8cw7ywcS3mf3aAXP9Hzwn
Jpef07MLuvCze/O7+64DiqLv0jKcJD3ee70v06sDtb1qozz9jkokjuxdVp5LtgY/Ay6/UAXGUbdP
P2AyHpP+7IQLbBtTFHRoBpMfa/zTsadftdiJ3y5f9UZ4/B6VBOJmpNKloZbXgQmr7DhQ0DlovOu7
9wNBZn/w92UbhactlMsE06jW2gzldHz5yRteSrTXmzbm47TgmzEULdbyg5rPffL3kr1s9mgW/SZb
12VVlisxX1tLh+JmnoURDlJ4nhqwwTyK35BsYepCDr2QdZjucjI6hVuho+Fu3+owJq/al/rjj6jE
ub2y19LzHm9OpI/duIkYjHtraVyKIP9a1vLz7iqYpENlhWi5dpUa0In2KuN6HL4SvgwL3Hh81EXZ
CTVSB1se2WuNT/Mx5abBYt2jEycQmdLSxnQHv0kXZhmHau5KXnMizbf+iMLiV11UfZl+0gIk/xF9
TcpOz9exFKnn7VVmadAgDnEI9I/hBYkHg5Q/BYhE6w0NJLSo+pn796awX2UyjyNXzrEV5RvjsOWD
nBadxQd4OWPIIZr2VvlPTw9WJhkNDSj+2nR4xKPFPUspUXe/jDfy5M9rcISk7yGzCMUkdnq8EIfK
Vx43eWCoK4vcC1gB1XjTHaq05n7TBVonYUsArmjVd9lzAHsoa44auxBiXlOgoLqpt0y7fdUtW5iP
IGBeBx6UX6U/j7OuVB9lKSttKdmVU7SqQJ8VLQzEwUMMVRckPMTUmgc1CfaLfEuzsE9ncS2bI/i8
wEUZ6cXutuNF3Uj8mRZeNd/ceJgInKfpvXcLJCE/T/0EiIxKlw5QCHluZ019/gwg2eWbcy+NTp8I
04c9YXS9urWCqej8CGMa7jxgc/7gY6XydAwAtrdQpqCDO50GK7T7kHtz9qYnuUK8Fu4QaBwHFDqP
ULDHze9LZ3w1vM8QhQMH7ZZgMFiZn4vE68hDafU1G4FOGvHeE5REmgXrfkSKIcSSj/yYhQnab3qE
riWoSKzz8PJzgHMCDR5RaTiG7pi7t8XxapFQbriLediNSdTHgCM/VrtxD+Qvna0dXTsynkAVf/c9
thOUYBou6gcbJ5iuZ8h0G87HkZ+sNv+D4L4x3PHqIZwjud97+iwgtIT4hyS0AuebYfc9cRqFtxE5
YqzDBukuVZTJHVQkMB1DGcwZfHyYKHK4H+S0J2f6TW94/G19QahCmTDcdz9h/rJ/wxstNCeE8ukK
wy3T7pN5eQYFaX9437US35gAUgFNeF43UU0cbi/zHeKejZBCCeDXnUxI598p6OU40ez0c9OCLMC+
Dm4MsgfqrlV+AmtBDYnBrCLYd7snOVRUl1aRhV7De4NOU8ItGvklfxJB2WlLHaqngpxXNkf6UDBE
z9e+xllF1KF5VpsHs7u7QuJtftm70J4qkovfXKcY7IVkck5XVXQLdG/38XU/BdL4fJmwwSDgjhCI
kvwvrc++Wzf/jjSyiCTVG1LD5kflkQ0ayRJH5OHxucm04nA6m8UUqN8U1VpnyBsXhumhJqTJL2P8
w0CVlMA8RMp9ryL+OVPQ4laDlEc1fX0cwMopGf/f03p9qz6MVrn4r6l+WyvCX7UD5U3Bk3Paao1Z
e6fr+oQSQalo1qc9L8P2w6iVu7xxuhaXzfGiA55ceAsFlU238Wnjn5ShvUfK2wLzPI62Lt56609x
r2dTCsFWMEkKh2clr4RmTc/CqvvslavVSmxro2as7wofknbuY3HRxSPO1akb7prF5Nw255HXU1sq
JQc9uMJE2XrCLkZon3RRtx3IsfMOYgt5K5kGHdoN+7AnAaOmg4G62b0tt8OD93mii5C4S7Shmuig
upRmtmOD0N38niOiBlH5NkpyX7mLpicMBtcKO/vgFO4/MIT05WHN8oub4nlXyzIYO0K6ZGvKvwpH
hnFSjXucq9NZh/cQ5fdx6/tz56YBvxOUudn6Gl28v8d8YULzPGZl8Y0ik+VjlDCm1mP9O7npFUHh
JXhGBINbazCF43Obo8d48ykofp06cwqDsD79vrLzkXnou6g6gF2mseO/AdP68Tozov3eGa39Zmfm
8WZ3e51Ok655s+a3/150f32vSv53bkSZqkmxOqXxQ0EBwe7VYEBv7fTT5audgiFxEMEKwU79mm3B
xNb8gF9E0V8/oLJNszLZ6ZaeqlOjxzMS7onNX4N9E1Vfihtcf5i8dbs+2lBrQAF+EYJ5wHC87rgo
/z4uz4tYyQikrVGWcXlVRdzY9Vf2zjnc3IBPsadF5S/JQ+6xyD5rW1QvUvCnkZVKstnQd+bxbmVs
n57XcFa/dzNFvi6juZN6kuS/+bnG83iVFFNeS4mSJcy0DBcdGQIYCQmJJjS0MOx2rcFuenfx8XM7
dXWD35n8sda/XdaHK8fM1tdNnN/UqbfA6a0HLYU0pOtQzETifdIZ/X0u67ZWtbyaKGeKajl7e6YL
n9HOHW00vGoE8LYXtL6PLnCwT22KpjwYWxQQgSBMvuod9f5dy37+3mLnPcy6TIqzpZmEh9ztYA/S
8INeNoKh0aJHAN0uMhxwJ0JqJ0G1onZf1wTE3/vyYXTlVjRuscxH6OBwx2W49cJwyLB+U+ytWsGI
34/61xpXgiFFM03Nc7GbdaeHVxQMAigEwt/85GiLbtuvv33rglgV8ru755F5ubCjZ73yR1jaKf7W
BRyHNiqJLtMFJ5AYDgfqjZrSD/LbdZet8aqU/5hNVcKHcVxrm7OUlNNcCqlAb1HAu3a1o5+joH30
KO5HqMrClJllPrbJWI6sTU9Nm+YhOJAMYOpzx1fH3179zaGNzxDsAKyzcBGxwH4Dltq6R2quWnBe
+/oEc5KIClXhF41AktuJ0m1cQzpTmhyW5Kz4q6Pg9o6LCQY/2U88sz+P48syHWUUriY5GDtEGWOn
zFtphnaVk9yG0XpJT3fnHN/OmMdchRCyvPa21Bz0AQg6dIPRBY4oNNMGQ4eT/lfhNi7tbA90K7jA
OUDr9i2mwI++bAOmioesfIokE0oycRsx4hOq5EgHAZTQkY2lrIeGIt4fu4CfQv2a/6BQfNVs8891
owcn42qh/OogDx81PB4Dmt438p6275hXR9mHFhpCln9uF1/bxW2LMcsV53PxVRDrCZBB9IvmrTNQ
BxIoi9Ng16ak4mRIpa9blPoxVTjMLXQhdBdVX0TrUwZFPRCRpNAOjk3E6xE+RSb4wnP589bKUDjk
RQJGbJp82YvtslCcdIal1E11saHyafC11sNAH9C4AbK5CT9OW88eXLtX9t4u1DhxH2BnSeXbGskT
uqqgw3vGSJBOp7fmSaADEd/zrDejp3FcADrzr6FoGc/Ktood1s8GQ9+Phn9F8w3l5Bg2B+/H4nNl
ecoQIgGIoQU6k1Ok9qF+rbEAXm3paXzsZ3AVcUy9eR+IReNPDjfmXRnlpHgqzANpBBhz3+PX5bgG
wX1pN9guvjpIceuywthHDDvAUEsYft08YbAiZE7t8bVNjyC8DCAqUCojixkWW4GxdPmGLRS45jF/
psEb+DAAoNW9ufsWXsldzTt1tKG13AhdakfSkP6MWJCB1Mb4pWnuXQX6mNUKU/6kaHAZFq3BfkSz
X8iptvDI4uloe8mArgUi8eRPd57H+7dz7wZJtXX/QM7IlfwTOE4Uq6iD566KWZ3LJp5jqLV/Z47h
eWzMokXG25i6H6WQHF+VcxcJaw/R78B00wXvkl4aKm9ydzeGccOoE0SpO1tmAgsGE0MpOEKitEdI
gmU3xw6P0/uPDffhenSQjrdayvIiUwsGz1roIRjVmIMRmh29eW/e5pwSwKZ7tXPnw71pM9hc+Tjv
FQ2Xt38ze9+PSXuQN4mGWV9vMiO+M0qDwc07dHNf9Q5eYxy72uw6OQyPvj4/hhL6thv/NNlO0Iu/
CHVge3wOGd6VPn8B08jpXwFlwncbXsKre8GTZzdtrGg8H+AM+kj7XWZwXhDKJOk3eXS6OJlQmS1C
pVsoIYKW6dU/9DdckigRtwC5Bgq9mnc9XIPuA+GE+iX/KvJofZ7I19mJJpDpXX8KX3LSNmSq4WYJ
ZAmh9CDp6e52jAqdFsS4Z+0mDUyHPDDXuJsLbwEEDzywgUCIG47WzzvSB1GhH7fOqFdiSoSIZsKT
KYERTS5IBXdityAfYcSAk0L5kQKtnKNWdltlNNRDDZlQAOUBQv5h1lTQ5Z+XHfC1XQsHvkvv9Hbw
0UHT37MUQebjMOrI3+tO1C7n1zD/On4VfSkNSyBas2Ilb1ylizzmHd0GPI9W5XS/86ytj9InEnry
DHk60+OP8RH/xJz3GqJPhT8WcNn2ZqF9ADW88pvvs6urzXUXYK06wytDQSbNnDVQdEa26mLD9tf2
aKJp6FkON5ob794R8NNDdUWNg44qyFO6p0o/beYfAE5RfB/c+kcEXL74GYoHPZwIitSk5F36cbBG
BjG9hUaQjBCR4FdjE5MGCX8f9xWqHkiqya0D22YTbOLBDR11xbsjrHlsS2lvzaQQ+Ly0bmpwiIPk
Hu7BMfY0elx2kPG/0cA+d8FM6pv2TZ2AiUw/1toAyCQU3gwJ/qunDs/N+8EFcbmZJ9vP/X6BOhaY
0HSe3oJo2zxi6fFdhJBXUaw8BvgMYStI1LwFp89bAMFo0z90+a/VaSGgpAU42eHpmy9p59heOkVO
sSUFham1dlpzDwy8xHgMQTTnDuAdoLY5P2OWhZ695PG/BS0Xgm05jREU2DZjeUxVP8YybINcZ4aQ
W/u4vCLdDrWAPglpGE5D3Y3iU2Y7wrynyMbiT2py05cFyH8KBtUKsx4l13ivrospiApn42e8pMEA
tD7OroGHw9HVnAaitXukD4cgily4gN4bR+MbuxJqRk1zKg/rdDF+2YfPqZsEYMyUZVUCXSH/VsUf
UsXj6RppakKhJumqA4Jm8+jj1+Ygs+bCj2upXK35u+TfApjUrax3b34fWzf32hz2yybcXUgVztJo
dmk9N0msyyDu0jvg0irGB+cdZV9k+OJWxOu/oGFqgeM4AgpGsg+Vh46oYAKypgqWBFHPHmLY459r
srQX74/nCVbemic9TeLT7lRMGavVYIo0p/zkw0LY+uaSIlLYz9kODU939qCm/17yl0VuXefTgmKF
c15lGGXFXjuUmZ5TIzpwbeP8RyVW8xSiKrYtoVn3sn61xR7Hq2Tit4znVlLSSljQDDg71y5y2ZjD
khmPC4fq7AUV8pByKQLweP66oNXdNi16gatuftU2ml4lyMDXKDVaUC7VKow3OpqSFV+NaAryuSUH
Ci6j1ggdb8mFSxRs/E24Q7E5Q6z2MIv6dshtQlnEbNX1dn4fPP/a5Q8/pJKpn3d382DJ/JDYTzBT
jmlXr270TShmkzfmWNkNlYE1iLl2pKbZKsfF51eMIcX/ajv88zuqoNiD1SjP8XV9HeRqrwHt5QKe
er3h8Bx+LjoJTIzDUXvd8LZ4zR/457dGzfv43+9SToOpGZJkaezJ35byw3GPCzzAt5FM4S/95Zfn
oywPEeG8IY5Zs/VFCaPyzQ34bLamy8AYzV8g1MNQ+llJzPWFg5dQzCIrJarsW/2La/l/DyTW7q9x
Kls+kw1s1eNtMb2jZTCls0DVn2bW34O86g4+zaZSM8uR6Iv38o7GLdJv5NoohgKFPJJ3WcMdCVT7
FB6xVKkr2L84z0/DVqJXmRnwLK11PoUz5y1QL6BQRgrtfSbvSW30+KUa/vUpK8dkh6CHtD40chrD
Ik4KdXJ0IoB7wl5p1lUBXzUjHudWlQ8rY2rnkc3cAHjSUhrs/O+7KxLRRl1UFFvgj3lVJcJk9a5n
jexQTHk2XXmCbSdYqNEQMMk+ki7MPjyIFXBPlrcJoVbN8XmgMIsuD5OXR2VA9uqhVEGDHpucFs2b
vzfXi1qG9PQlRD3n4ajYxTW7HjW2sPgSJ6BfqzUwOxX5YGyHgdMJMzgPRB0gK78/10DZ8LzGM/b0
fQjrluUVuujpx4gt+fBj8v29NK3icufK6t1wiLadWzeZKrOPwXkU0HXrmomzTFD4FszdCQycmhBV
uy8qtTNznZ5Sbc9qxb4IHBb9xUtniW+Cq7b+/vDy6xhlq5YsmCaSXWkcHTb5NS+PbHjTGdya+7Cb
OD9pZ1YzyutD/M8olQi1uaQbU4G9zYSsUNQLrh2M5zvAK+iUbHu1wjSvt/s/41ViVSqBZbDj32OM
Tzm55i78xKNwQpQCo4cAb9yp2zVq3RwrgeoomaqxifZi16xH0ZQq1B6nDe2NysoIOmvB09Z4x5AU
jOitfedviCqwCGFjfuTNGzJ5Gc+8mJMmkMi10btunSuBLUuLRrkvftdZ5fZvkADluPlsvDp8mfr3
SKA7n0/PNjON89aK7khbaaNC9DbuqOOgBz7MxnBMOwquZTiJ0oTG5ULA97e4RQD5gXJBHWcxAWe6
7dlCwfSyMKf/p42IMMXzj9ust3pSiPh+8waidnN2gX0enP4GD8LIrRlMHNN/B93/vwtlqRLUDDwu
U13hxrwAEQQNGCTNKx4SdMLeGh6kCrNGbEMTv746IAoQZJo6qhVyNdc2tLg8ne6nOzX3o9CtOHRn
hWjNEkOB97v7JlpEY9AWypB6yW619r5PzSE4/mXe2g/f82ny3n97a48i96vmS4iZ/vXDKuc/NTbK
5nIivEckwXQnhXrxvlv4vDzqP3vdYJXDr5yU9LwWGG5sUpX24NqRx6KCUwLCzp265+PLAPr4zSvH
3lasvGHEjEYtBz+djT/MYR0D6/VqvuGrYrvQ9/jv6laOcCpZ5d1U7GKqtClQRi0pzPxbF9bDRGob
IFKvmErfu3nqrLIzdbMIHH8SyIF2d4uuNUtDyV+kfu4L0SpsqsIBKJ9F9rMZgz0BE8Pre980wnV4
a907q9hnC70neEnfwAFTCQagFG6aJdxXb0bhs4M/ayAhCa16R/8w4WnsYYIVULmjYEtxva+ROEDa
z95imP4JGglZiCRW1+4cJrDPcf6idHTuRv3t+3aOrD9wxd4aUfcDnN5GaLYbvbt/f4+XMmRAyt5e
Y6QF4FsE4wfgdDpHER77Syp+hX/ypfluYDS3Hexv2OZwCbrJuBGWLUjVvGjLTtnCNUbuWfN0SIih
uhd/WaIAE5ieXZOuijX4Y6NXCxzZ9i5fOJ35FFihMKn0lpjBb8OarVCzw+1KFFtH2d1uaOy5awCh
jbctpxmwhzHACBpUVM1oct2kKnEsiyw7P2lKNtgnO28nI6SEsbyOFj+eSFc71CnWwRXedTK6OXpw
swcylrMoF1pw4D+k3M/vC0nBLSJbyedVZq5d+TTSsQfOw0jRnRgjwfIHxTTt7ZznGIqU0HxAUCWS
G0uL8mhCIrLeLqXtHiMUGow1QucDRaGgrn7zbkMzSIUns0cOgJ2IkVCRzU43yzvk3zdM3E/5WxFZ
8B63Pxml08O7Bd3oaAK+T9+Ee+8az9V2A54HhWS0B1B0QBRqk4XKIbCPeP3Co3eTvY/hRGY6un1F
l2CZmiP8nxuUYHN3v2G/4Q5ijVTrLAQh+M9tta01vMZxfL8u8fJKsW/dNJVU8faXLs2rTTk4Zmgr
5PCmEFpIIEPbdHvyQqMWbUKs3jST6NaWLn1p961RYdyhGZTezWa+Uz3Qv/5928rqVll/lb7Iusyj
mBCjWVWRLqg6SnlvbG6wI+ZaNk5PPqpgqY3o5midL+MLvqGUsVFrQn0nymk5dUp8aDCtO4yVy5u+
g/RLafvEhKzbSDPG2q573L9Zp956F6h4VymdbUFXybcBndmBdBGSA7NYfbfM0TV+W5efl80PRU0d
IP29nWybm4aHzPptuaZhNrSznrkb3gC0XWrezv+WACXVf5x3JQEukMQ9XGWiKq41wTq8BN/0oFA6
iUG84nPofiW4IdTmY6+Q2oZsKtQhFJvb2qycqXKXR7ktHXQQKKgXHp2g96H4Ux2goZAx+uy67217
hhRuLT7gRauaCZu2qiqKRpagVa7HTaSkh7OeCc3qTk9Dryh1BMfjDlwSnOGybwRttCegtP8dRl4A
MJ7HrVyUG7NR2jmSdWDkF9eu7Vjt4BKgk9TiffPZXUb9vqv6+aCNTKHXrKt/vXjYA0cwNFuVFNNU
kZAkcD+86XYb3bwbh1tOLkZnEJ+7bWD3PxFHdDHySed/z1X/d4AWo1mqgYahrCi/ScPjaOp1J+0L
8FhCVZA35OraWh19mofTIAgWRQBXYQUR3g0A6aHO3VXd/nwJYLS79Ps+Uo0loCfe3qiIwKWpqwfX
/bjK7bFZHwo9uvLj2HZ4dIODbA0/wxDyjuRMfv4XotcCefPwMSpbfXeKja2mM563YN53D2AE6MTh
JvRRuEW3oP1jez91k/z3K+R5UBHuHlbgdlWsvZwwKNYDQurZaTXcYRdMkw++qJ6B/u/o+TyceAo8
DNfYa/n1at7VKaSaqIsh8FL61gZZ6+Tv8WebRM1arui/L+XnEStxK7aOSXFfM8GFt+KOccFatoY8
ZChnn8JmpyaveXF6n4erZPCbba6ts/uxnCa7LoDwC06J4At+GmVwG2xGd4CfRjtHGxH0PPovZgBp
j0qSGaTedVa2GpcAPjkR/dq5YI7aP9YcuBePzuefVwlq+3MRJfm+FMuNuDlkgcFH2Q+mAK3GQ8Mb
+t2uFPhvcYBQKjy6us1WtxbV0Ha4JNr99p8dvurp3QHgMpmIPghAl/lyW/BW3fd1ZzIZ1b0K/v3k
Y+L/ID+lyrpsbeN6kxOAhBlg19LHXpTmuTnaAUJtGjW8lRdNhOfBKl/ZBlN1TM4CWgbAQvyFxH9A
1RLNLWeKXYvj99MMAfua7/t6dR8mWf2+aWytr3cQdPlo2+3wIDnDqfvAiGfYmDlX8OtdMD6O77fd
iSAF191c4vA+J/XP0xbL/3C4za1yNaw1ULbMXXRWGBt8gBoOeMSGlHDAs0pTovXEm/19iby4qJ+G
rV4ixu6cm7uCYVG0Nh2tLcRXAiLZDsF8zDyWOgqH/WZtvH6R7j+PW7kfLpu8PBxSxj3ypBQo3AUA
OpgNQyFupQDG/fp7oi9Pzz+r+3t1P3zeqFDvUqOk2pn9yM3vQ6cMjOAQ1mUALzKu52lVboS0LO3D
TWVa9wFm6M6i1yu8VRCkoci3aEbSxj05wpAmq1XzqYXZVq6HTI426XXDBgaPiZags1jxaJs66+Zn
Qmha+m8uUs1fNcembgP9xvSHD3vbKJeLbjNjYKeD1vh7/AuBJKksHa+JQaDz9zq+YEE+feHfIv/D
eNF+kx+UGBBkZ18i4diTXMAcQLYWIE/Ztx8OZb/P+db0ut2DQL++k2TWxMPX99Q/m+k3lDz8hu1p
dzwUAvgpmr+rIoVK12p944ENy3bQNdv9txMM5UZL2K+NZnWb7MUr6ukT/IJzH4c/nrXr2eKTYzGS
zUSS23A+zPl0uv8WPhvzeRcYj/8mhLgmPk2zJbr0/nLCiowQFeh1GoNex3PjAYQNDlrdCv1Cjf+I
ZL8r+PDzDnojsbQTK5S7tMdB8xFIU5GFXp1PDF+Xl3eEdmtJGS/eWM9fpbL9I+sg3iNcUt5/Et99
J6Cx1vXdmMJPfYJbE1DUSmp0StbbvSSJfV9sfB37LHFdrGeDfRvyV2vIKsDeCC74T1ln6BFubUSr
O+9q5VbeSwcruwtYvSjEwqIzHVCwqJsGrWGYIBkbzLvCHgvotevVnYCajECtXNLlHXREojB7IP0N
hoTG6TrzrrgcS9Tmak/cy+fEw4mrXM5SrKTSQUCfAXqvVwRW5gmBYIyt7a6FbCvEhbpktG6BKxfy
dZMZ++uVKeqO2FH5+3YZBA74bj2k9vjjL0nysbNxRqNmZ1RHVn3RHnzazVrlKXnb7FP5kjHhcrTo
bI/uwurBVNm6gfONqj+WRvindpeW2Fl1afivAswfB/i3A/BwgI+XbSLdbpyk4yxaO/duNjbcfVsb
Yox76J98FeJSaC/rqpp1+/lf8l7KOVHgLPNkJN9DSeQyAMI85UIJ3f5Bd94I5PKw3khMHNS/Zlu5
spPt+brOc2YrhQuqMxS9EefvIRLToknthyWsLefUf4es26k5Rb8n9K+hKyFLxozwnGucYKMHeAPR
JNirk9I9Y1+k+IPWdGxiGeigWrc0FmBiLWeJ4Dd8erfNo70Jsc2ru81rzlkVTWLuc1VKS9aA+gmZ
NzZahNA5sgaMVjdWTQzRKvHLvFx3ezkTEXRxmt4o1ogTjVR1eJ0Jc6B6HtKLAVUdjIyuUJUyrSpf
w7aS43mtH0SqQpAc71AAwrtNc0Ie6+Kqjpt7p65L/IqC9DRoZZbnw2YTpSqD7klT8H6AHtMK6RXF
nrDUYJKjvxMkQ/yBlU31NGAlVOpJI7rI9uU6SK3+5TxIoq5tfiTG+LjtpbZvfxj7MDJ62Tk4yoEh
ByWwZ1LVtX9VgoM+LxrjrebFlz4AN9fCyyQil9ikw3P6nlxsRwWQLts7d2fM1cPCoih/xM/hckYX
GfQtlOzjeWkpW2ctFc6x7JzVmVbMNeMzLecbC4Pc7bthNM/3QInbyrqTWd4xGyJ8GnNfGfvpRe8r
833j5OjbiXVuJxE12Wl0RuF41zmf6gL8i73+9KEqAT4+r3dlw2BlpNBYdXqDYNwK6d97aRDilIW4
C/qtf6/NqxD3OGQ1cSz2m/XmdDyJzQACnFIVb4MxdTHcJWhokauwH2Y1Y9bsh2q2qOzj3IrQH4WT
1lkYIdohDcjyrfHmV3BUuEZG7P9mXDtwzXGr5oHWfXPMNY3vm7lcoYNpCIVBeGT6S0F5/D8PV4nj
x0OZ5vaReR4d8nEezndMsFUEvbpuv8n5HiWw5kFN13zeullWYvg9Xd/l24VhRRV2Idhv4zHaAIg+
dJcETav2BfSqQPK0iSqZp345mflFTJRrgqUMzr3xGMuRNtVVy4GGxT0520b+3/N89WB/GrUSx7Tt
JcKF8ixGLX2wrkLXIsQVtt/2f0ZenWzXb/r8RxSrJphyei+PanFRKaUzzcKxoKtOWzA40GDisYU8
1JDz0segGTgx5wb/IV43dWenJkRUkbW6etyqqpj0xeOwBsE3r7wQsy9KQM3MqdPCfVU9ePrGlYgk
y9uisOzfLYxoC7n8AuEGJk7X3IVD4n7Ou2mLYnZz9IPxV108fFHNfhy9mnIe1o34mGEIDH5q4Q0C
MCvjU4cXmyBOu53ZuW68lx9XUwxFEz0q3a68Iez8osn7dC9e0YHmI8jXCk/NENlhUQBqe0021WHx
9y5+gZ+SVQD4/x3Teq6yEZJ2hlZkkggSotQFSPrdDigbIEUdoJ1AeBKMxuV70rcCNtfFnaCC0/mq
FQF89Up++iWVtU52GT4jV2Z/dGbeSvamwXhstD7JRQ7+22Q0+vr6e+qvXhQPAwJNfp76zdqt073N
8oqKG2+JVW+Kd0Qr1L7kfgg4YszjzYP9AOdj+H8cWsTQhweFnF4LuZSZ64wqzWrdHpxI9Y7hWCRB
zhJ8PID0W088HOveUa+Iyk+zFpvwYeitfFHs83XH0KRecPiYMuLIZ5ckLGlyN/jvbQS23RGCwWR/
dcO/zv7+u98wdHke/r6L5EgVM+9RBjx4ePJQG8CCFDl7vNJ4KNci48Sp+VfgfBixch+tNfm0iY2I
U+V9ZGOULo/0wqFGxlB4EK5RWk7XwWR8t2g3J5ut80PbeURdcNS8D/dO8xDWZPm/UeOv31O5raKb
XCr2jt9DsQpxFlHpzSForCQukQELMf5WoGqromlGViCsi11emUtXEoLndfH85WX98HEql1ge53EZ
2VsRzzsLhWI3F1nstqiRht24KwLdz/8u53sYsxLmrqf7+aCm7EDC3AotgN89IBqyTtt9EwbveCV7
NQdOLPJfH70S5jaqpB01mXn2VhjQYhWzGSHWIRTi0MSg34+atPtluXWfV+zmv4atxDTdPNuSfBYR
vQfbtxWMuabvwhyb1eSpA9ra0WvnKtbsj0GrHYzj4bS9X05sMJUHFk8sFKMwRheVklao9zQHhqwv
zDaE2XPdhGsO2y/G+iG6ZPb2cJL+c4Xhtbz6aOAxzGlrASITmp7ClFvcIRSJ6sv9NXu52tEw1EI9
piXxfGvTjqTmPxVCVNpwaHWpsoKxEPCKukukZmP9ErEeJnw7QWQjE1SndpMcYTAN8JEN76XHfm4z
3mYy2klOXRr2qjX3GMRl8aseRgVQlCkbie3c0Z28LR7RYlePLx3hfRQ6+AlLgevjmzjh1TarfcLX
rXIlhNl6YahlJkIY6Cynxyu3B5Yl4LoO8bDctcLlcUqnQezxWeYYbzWH+e88CRPJ59njnXXcGnsC
SI+URaY0NoZ9g/CCKx5uu4D0ZPT3iC/odCJLArOEhpuhgC1+HrFQ7rscq8UbqUJMXoQU+jYwgCpJ
QLm3b3VX1qvK/dNwlbChXG5b5bbe5BA2S8MxZtr7phOjAItoWHeLjtowcZNe5MTD0qk7wK+Dx39n
Ws1593aWbJXdRtS76B+lwJQG0/E3MEepJVIDiCDNn59ZHa7if0j+/hm2khBZaZHdE6OhCP5gj/Rz
MN56Y2FNjvkQQq3tEfYlQc2ivo4X/4xZyYRsNFuUxEjAc6KORynGE+3d99KpQ6T/DznPPwNVcp5t
Y5uqDZnJIanviZI1LXQHibclsBH3q24FX75a/tmrWiU2bOXrIUtyVpBXYgtr3P+ICuGyTrxv1nY7
6z5iJRSU17VxMS4iEmHlQjFl9QEmYThfIv/6Lno8f6/Zq0bj48molkiT/UbSb3c+pUCcgKSixUpN
lsDzzfPX9d/feaK0yR++6rKWV23Wp5ErWUuSqGeMHQ0WsUNJfHCbYM01wEzLwVdkGM7pdPoYRiHM
h9sRLZ+NF4V1TZ/XJYeHpa2EoXUsnYrtusjJ1k4LY7UFfq7S0j6GSUeb5hHKhVH/E8BroLdqZc/r
tlUlJqn5sbG7YqMKxhq1F9R9hFbq+gu3uOZOoyh/7ZDbOI7LrTdK56Nmmx037wvkAl9kjZFi7QF+
IRv/FJWrRD7zbJyi/0fade24bmzLLyLAHF4ZReU4mtELMUnMSQwi+fW3Wr7Hm+aWpw37wYCBsdXs
tHqFWlWqjE8qTMSMyRKYLNBc3LY2nHxCjvkNcQJ0Er7BlRbtdQuvqzD4Gb7okDizU2rifb4ipKZ6
fWQpfnfA/rzv07Y/SEmUVRR7/KPwWur1VtZgX1zISav6+rbG1TCs7jI/gMz8APDf7IUSYtDejwdQ
cuQe8EHvp3WK50rSL6I1uCAURt8/umB0EC/AnHarELCwCoIKlOtJOSSPQv1o4MgX7ioP6C3xdz/A
OuWAxQVRhLH7B04IbayJnUtjse7yh+VB7G6TmquL+gX2WiDC3NRC0DNDR7QT0FgM6XVxWt7m1Zrh
2DvLH5EvBoqEBElQSSAuBxIixoJqWJ89xOPxyN9HSxnmkuaHwYClxPTgv1cg0jlu9gB73dDC/76G
ALkFmntaCe5JTyj30Ij43zwndi4KGlVNWqY7AnR1Qe/SsTt3kCb9BkkcKANrtO0DNxrbaN73zQU4
nP/FCRpPe2Li8roIYoksM7R+/8hPAEuoGCQahmXfXWmv5TNfcjzexKxJt4HtxRuHZYZR39igUWKw
syABJAiFO5AylLv51NMZDTh1sIK0rf2qiO8o3Mtzye4vKsDQEFGIDQ6cLMmsALNRAQw8Y4pwoKWX
m/NFWWLKSZ5Ws1uG9yqoGfNIQJCUKmiOiNTaUkdVAPeGMtrTUGU834mXpXRqnSbK0B0Bev5kNuBk
gazNvN6ob7EjaCbUTAPQdoY2u81mb8H81M+S0wF8w13nSJEe7NDylCAHItE8CcrGPx6X0f1q1TyO
1IpsPC50BeVXi1ASIoHe64cdpAAo4z3N34/XQfzrfWayW8g2XU/GKwGDeyHFdVAem8hF3M6h892l
sCePAiiRUdMLZP+Ao6CdvmdGc/wVE3eNT4qg7aG8Df9pxZ/AeZmfoN+AcXGxb6cCzD9XysR5iiGb
umyedJfKiMfEFyvbn6Gn291AM3XvbkUghC3v1Sjtw8y3/0FxkXbQJ6bMk2M5LhNs8SJBwx5qYPBV
kI5AffHc24bBvNE2+amDNl7eifVSbt6QhjmM9uL1lZTv944IPef5HAd4Z9LqBdSrNbFdrRS1Utxj
fkDIri7HoNEb1IQIJAfpjux9DdrF/nxIkENEOtP8Nx0N45di6n5xg+bzElleeF8PaDCOkwvuRSCC
Ua6gohVoizt1qxop6PikxtmF3ANSpR8u8HMI+iUDxQHKPdHIbZy6cKONnHpQ3S3iOc/DRqb6JYMG
K/wmc6hmRP4cdCl76GWHO6gAL773ewTGOiokc4kk9QJ0c5zma8sCrXnjZBtIuODJtubA5Rtv68pc
vs1hYEjmrzx/HaA16zh7Fbb/NvuG8YGIipFBVo1fnoA1+LhDc1a/lh/emvoKUezA1FHzIzFkGHTt
HBePTqgLKEL3iEnBQ4CNo1gA4VkWdLyYE9MXc8otSVhyDwmE5iO20hnaZUnRVLQ28KT2LgmhiJP+
3oF2DYoHl8IBxJry7tH2dGL7GNUfkk7BnFcP3nnCNa9j0cE/e0CiHeVLmh/+DAr8lxsy9eGKTgLT
L0Z8XaEXHRVEuBcY08I2QysHeSrKDGm7OjF4SZbeyjbBeMzs9VU2RICdcSGX1u3lbfYviwfjfZ1Y
O0b+8wlFWz80p8nktsACwjFFFk5DuZIyQdojKk0sHie0cQkRdbgupvS5CFwUUF5R8kd2TD8m5nG/
18UjEGo2ejh11P5VmyA5GHO2o6XoaLZXJlsxch+aWxloCkfcc4Q6dmodB1Y/EuUqgDlOSPuS8jsc
1ivxIGm5CMqLKpN3bzQ2ZILzJmuqeiPyKy7iLPTjggNouHOUcE6g3Bh54ru1KkfY9HFxX5FiviCi
I6SNJOIHgcPe6XZI9pKAEkAdY03C2WoBdZCE6BNTDjblJX9IbIxmLKRNNiD8wtU1NxxsrwWsBY6Z
geCrwN2lXlyKcyhPLFYmdcPARRjPXNhEEBDl0f0jwYzI8nqlw6Bo401MU9t7PZ8EGA/o4Q5uoX1U
kf5EwYSkXK+QPzP/44JOLJOqtMCWDmRABOqI8QAcfnCPW++zKyph/9XbfkjJjjaQEbhC43OcJMie
4MYg0AKKA8qVQDdC6wXKYYuvn2f4NAcyMk4PIv3RiFythLFHvBN71bnIRTjfcExyE30YILr/eSxa
TCdPzBJMbus1LVYTTPqvmwC1NqRdv+FWv72dCLE6tauX8qJO+2qhchTfkhaTiwHFXrVuqX+QTC/Q
A0B+E3I9UsCmnRnKIVUmZqf2httNIXsI+TfOvqzue7S3fDoW46xrqF3MDOqItGmSLxrtYafKYiQo
GNFcXSqQFW+Q0E6NT+cMXP0cU6yd2LzS3ATaNMlHjQbtZUZhQShBBsVNBIGCHpi6C10bIghlANpF
v/4U8zZlASjTuh5E4REioU0X3cm4FvAVCZR9R0+xUJ4PZWJsevV/YZG54uybi9Zg0DSCIb6YWSBs
sUAQf4JdzRxAqij3hPzyD161MrE6bSeEmciRpUW8gDYJoE8AS9wCz26tYegOO4JKfKEMSi7fT4NO
naImSKI+xOV85V7ZKzimXYKlh7IisOSB+RkSE7QWrJzTT+Bq3R2+di+0m0Ob98RRqrv/PScL0Joi
cIHtc78Vi+Bb3zlgyRH90lXpaJdnYpSqIpOEXugwb0Dp7Uti2i74ZkC7NBi68Y7butvRIlJarK9O
vKKgK/uEZx/x72pTb9H/9k2aBkj2rnJPQJ36oDql7jBZvh92WJ0YJk724pArcaxu9uvqA8ixIxjx
dc/cw0sQgSqHGosF6SR20evXZkG1UrThJ1YqSRW5U4iVaowXaUMQr7LxgfIIUTmyt8t1b3o6QFUH
PKzUOI429sRYxWlZ9GKGw/2A712QyAIalKSy/BWKUksAiyHce2DcXQOor2xRrhbliKniX00l23ap
PBSwW3j3iBDChqio7LfotUMysXEBHvqiWefnE5YEDeV4oMemj1B8r1UxqWoepQ0AH8izAPmz5ODu
4YuSrj4o3LD2HHmsL81cUOV3nkKNZYBC/zf8ZK8lMLiETY4ZwxH9ECBJBhFciE0ic4e2sgBUcof7
4jpDYYUS+fyNi6GqAiQtoCL3SI6MXqWEV4qu7hpyyEjCEmiL4ze5WSRRDauFVCFlb5/Hkn8OOFWK
4eIw6KTszqMZ4OX1UczRQZpnAjz+D6orz230r8EmNxiAsChqbkV3FA7BEURVZmmy9nC9/jynv8kg
/RpmsnugZZGigW9Rw0TyFakIiBF+ZwvsXWqSDB0t8fFAO/1umH6NN7mdUeQXtVpiWoUZGKBP3QJj
4L4lu/uM2/48taflaVn4NdTkKob8TeKCUuEAquuAzAZiGa0UH3BEB5RpOx0C8J8yWk3f5qfkQsgz
ge38+QueMNWSwtGvL5i4FTd8wK3Jsbg4nvYxsNU3+Q1FBZJ8BK35vjz/PN4Tgu2/jjdxJrSBV3vF
xwE1V0C44UK4exGAPiBG4L3sXmgx6N9ksX7Nb+JHFEEyhDcBlge2DjqLaGtF1P/wXz4R9a8t0ujp
24fIugJzBb/8P06XGMaRAUDZSCkDYvggrbE6IoGue0uLRIgGSSh+aUua3/TcKf0134n/0GdN3nQF
GdBepRb8w+zDIQwIJHWFZBn3Rlth2vV85FxGU1SkWvGGGjsKTBlSdASUrOtLgAgAfaWGwI/uyR8u
57QNSGpqoZFTjAbqEuQlL8VRhvq8bCgLiPls/As8iLc9wB2OI5CXRZiv2eU7H+rv/x9egUoS5xpd
iqDR+aJs9vOH9c+1n3YK+T2+C+UpDs+M51xK3YWEFOieke2eI0NLmvPwoP/HMSfGSqhrNYkTWBCC
piCw9BVR6sKlMj+J9/ZoQaA+a8Qs/bQJE7PFSbyYBJXMAauaQhAGDC65Aau177dbrDkHTA2SaGBj
ggYp7YGjnO9pQT8WozqREmI/SKHZtnNg+nDKIUG3NqDkAWG8nxeYeuAmBitGviXSUlwotGyTsh+k
ye2NglmjFoemZoIF35A+In1fvfXbQtK3Vo+EvLGDdzXLVrvyjMzMz9/0NxnqXwdtYtTYQurlpodb
gZoKScX7unjXiTsDp+LAbDOIpCCLSz1rtLWfGLOWbeo+q7D2C4AbIMGXQYsara5bQGOsOZQarrSC
zlMM3uh1EibWLEqg09iXWPxX6KKhfAT6LeSE4Ki+v9/QSW1S1pUywWmVn2nZXBZrYjxxtFBzzLGy
COuN9SGwCA8IDRH8/DUUeV5WRKisgpvor8/D4Htqxw7YSDCAkKwFySKQjOXpypjm7OfZPU9+jwab
LKZ0u8WNKmD7EOxItvsRzzNzMyxxdDVSyAn26/nJKL5T8wBLRUMUPA8yf40+ZfsspI7hbznWltiM
O9RcmBkSNfvv2Ni2hmRtt7jCcHBmL7TL8tQlHg1MNn30PolalDJe/NjUwYZVRrADj/gsOXPC8UCX
tyPu6G/GcTTexF3thkIUIg0elQBwU786BptvcBSihIhC47WfzYAwpNiopw138mjIySPQal1WseTc
MrMFOB4Ar8xMF86cy7593t9Q20VvUjFHCF96VNgcsX8/TXfyFgxax7JagyNMiIKIi4VTTFr90IX2
CZaJN9IPk6xQZaDGOrSFnriuXaHc4rTBrBcX9HIiq4lmVWwsia2uV/Dh06zD03zQaJUnL0HE5zIT
RUjNEKjz0VWhm4RGYMhwEzTZFRHk7kvYUstGD47JnxZ4YuylTomFxsc0C5N3QBYkXkC1n16x2HCg
N3q42kNIDcw9e5KA7IzoBcqNkmFBBE3Tz2uE1sikgKrpi9qU9tw6jxZkYr3E+t5JLXkaBR00jTBg
+n6/ReGyQ/7iQKvuPA02geFnUevleHlqPzg1jgSvQlSWW/4avoY3i90bVXPlKVRZHg0zsRYer7Zy
x+H2IiF0zHdoOZqDANO3QCNmkj4741CU+rUwrsz2rqvWF+UqC0+v02j8ifVI1CBhwVXw8G9Jo9/m
0TAMASjdbT98CODt4WDoKKHJ59PhcEXNZ3cNbWqpgmzdb4du9BkTi4Kn6jb4PDy8F4I0UHcXf3bZ
FLhjeJ+2aFMBvZn3ekLy9x90IxGL8dPYE4tSqOLdGySMzQDm8OiDQpvMHi+xZnwvwTcLthjSI0Nb
+ueBzGjOE3uScl2Q8CGWnpC93i3OtuHC65/g0SaiJu9ASP/8ID9PS40GnBiUPGb8vLqT1x/lShuk
m+4DYfVHXRbF+MWOKkPK0RZ3Yk3YwIuKIcY18r6FDdQcnfRbs1TTs5ldYhUroPB/niR1VSdGIrgJ
YSCRd3/xiooFwn1gi/HSR4CF3uktVk89OLC+i7wGMCQ3bVQNlLKruUjkjgtCURIYt83tgDuMXAoi
IpDHQqf6dIjmtWMcrrMMRVpqzu+Rt/79+P76hMnx9eNbq94lCNUEyxDoecUlOKvEFBbVjoNAiv8O
KninJwp3u9d2Gfp6b4nQZYlhQ/N1sg2McDecIf4A9pFSj63vZQUJxn24TY/cy+39/pqkFguV0u7s
z/3YgnwtxDQTOzAxt/bKOF6unzST22pLzwptiIa5PCQyzQBgJtYU5pKEswzu7mXL6IHT73/e7ecJ
z9H6T+4QVwRD09wHrD/eJ/QKg0+O8NPAvwOcasYC8P8fB5zeoSK8qWEmcbi0L6KD9BlAUfqj33+J
nNL6ZCz+BaM8UlijOU6uUMxGIaYoBdApC7bhTDSyLbcDJ3PpqjbjUub31OkYDTa9PkFbg7yeLOgC
xVtAyY/f2XkPUDdCvesViNevL1o/APfUYx6NOQkUepbNvczLSQI0XvuzjWKc0yP41yhTe26K/rwo
j88YOeYlm2tc3gskdQEABXI5cB1RYZMswmU0GGtrft0xNuWB/RsD+GvUyQOfBByjMSpRHQBzTYha
gOrGyBStP72HYJJn/TzL5/mDX4s57W+tNFau2htUVLRNcGSv7FyBJur6Bc0AvX1AI/HmjgTkfjA7
l+jdKBfFCkBZsfU+WZDp1DPFaEyoCDseHr4esojSXICEJx6Gnz+TnNkfjNajlXK0F/dUFdADLAfH
cL3hztl7btOqjLRT9diY0RAp04Va2IoBwCTivFt2C9mtlqIdWT3tYD0NDEZLPjFCLM8IPiOFpEUw
amFegQaYy4B9ps6SgxbxTDO4uQqQZnyAzOzCN2nMls9d1V9HbGKT2Ji9c42PN1abxe9QCIb5W4qv
LOVlfZoFUjhFlZAIUjlhWuuRGo1vM5WYhheEtRsXLiKcwzOqtnC/D2hoow347JCMB5xcndJPNLCF
sqhWNNbrJt5D63Zjc/reKeEaazc8LJx1AnHPFbTCAs3SP4DJ0yM6Hp3s+uj8cKJXM0nFE/WtwoXy
6Kxcyy95qgOdDvQpqk/12XfKV3HT2/62w6oPZxEQMOipQAeldvgFs2W2c6Kjk6zSzU3PkaWLgXe8
2ezcX98N6Kk7zaHeF/i3ny/X0yLE+NMn3nSdN1Lh+Vg4difpWUjytEyC/qDGceFh8q5zPnub7OXM
rCBtYa7fUZU00Av1nzdw4pq0ddjX7Q3fEbix/lq4KxuwJ9dmsFiuw7rbJdohgQq6gdd3MaO91M/M
/XgRJrdSanyvyR+n51WcXy7Z2yYykTQFSxlrr6WXE9yxr3/gET67jONhJ5cxrGqFKXvMGaR4sxec
nSUIhUXLDWMddW+btdiXDbCCe9hc3zmLf6A7QgOCEliGfgGKop8Pw9NkzfiDJu6DWnKMh5wJrq2p
kioB2E2qFYomaJ3ebs8oDYnLU7dCtQ/4Ehro4vHa/HSJJu6E3HaaWA1CcIyWxbJeynN/1s0Ex9sw
Owjvzn+e6lPffzzViSOR87UStWTLV+A3BtLABTFQ6FrIlxDaR5Val6Ds9W+lqCJXGk4l45FGjs7c
QCf8tEnQtoLsuLNc42TPuwrcYiDFoxzvZ2yjyOD+aY2nhSmtSXr5nsI81TZrfPhziKxDFAVcwb2Z
7OoTdIsjndbe+7R+PB50YhOlWg3kDCD946I2F6g5Eb5PUgk7oixiIgMHxwYH+m0+XHr3ke40qQ4V
5VF42L6RWb7XSpqAGyc4JkvWQkjichbNCX6wpP1wah+I59EYcBvqrPY5PDzAviWpoekSSrkP7DqY
d1LSh4EIo5sDxN4Cyb2u18bhrkcrtDsyb2APoez10yusypLMSgoHIPX0e2qP4zIBR+0YwYovVmDX
x1qnd53JLecMhn3LAlBLckG3FRkh1T1/ZkjHo08MKTskraxG4v346s8aDeLEx09IIoNc39PrCxTq
KQbraUpqPN7EggacEgiF1uH1chYg139Q8cQ75KWCDcDArd4tfB0MpJ+fj4gL70duHg4zzaxbi1rv
lGiTn1jPthmqtI5x4l9Xryj7DhGqJgNOvOfuwcsIysKz4JwRjL0xczCQzWBmdmCVNrJlbyxKa2bO
jNRcWyQNkGGTQgLvChxqKulZBDVesomZrXOlVNseGp4QtYRUXGBu82OODn9a8f1p3+94oImF7YWk
YBu+QAz1SQSKVhvZQB3cPmqFhez0t2cDXAW+inpVd6TjGUQHoBf82co/TZmOvkEkizG6nXWlCKpU
4XzApyAXdHXk9GN5wpOmLh3QScQbtO6j6xmpQtrQlHWeNsX6aadmrV+TivtFMN105esO6t68CfSc
uYM4I+XmP+KgqSUaz3VicNOsTOMiezihnClBpjSyPzuj0MnmMltqxZX83E/DTRxHfsi4mGErDuyY
xhFdpy6Bp1vrE2CJV5P6fj5t1BnPbuIfZkHQp9CVQ9YXG0koTwjkNkNtIUDhG4RMpNXWOiEajW1S
EEWFX3EXdGA1uR0/zXpi4LRUKwZJuBG3wQ4XgTEE+qZGh7V1RBIY5d9Cj78466aX9qm+HKBJlTkm
JTcrPUskjpdiYvRuspxq0e2hR8rZZWZ2nu7dzUIC51uvGorNfVRGs+YHI53dobdmh1a6Uo/qssaR
4IwQEeZwKksrKxFn5mbZgh9wpzjdKjtBWUdIgHaKfKN13qHed5tn85wxIuslEfWGEgw/9fjGE5kY
TLYcujDm8VoAemlJSIn6UCJv0bXHwxrQ3qYnupucMB5tYviaWGLUqnnYAjwVKw6Ax8h07Q+gBXLd
fGnfUE+4QEbhCOpTudC/98BEFRvkZ2dwwLuZrYugug0N3dKcAfk7JPpjPCY74W6Q7uqOPOu42Eh7
UYMjjuzoT6duYkpFNdF45KPwrCroDCsCfA6R5zyxi8w53c3YDG0qFJfymv3WjOtnZZdqJIRfAclB
whAQGjmKAVI98J6B+QcmjPpmkOvzw0SnXbKDmg5BnJe45bjkeDA25FrJpn5uwTCHWAx0AuB9oQ37
NBE2OhrT5tVELViuC3E0XlYLIIbIyEc3d/b7ANUdBKCbfqW7Grbeyo/vBjL0hJUHr/MqMa7J6sv8
oqlQP6WxHn/RxNw1wj1TAomYO0h8mBdyKsEk2qJ4jSO4bC2Q5c92Cq3d/Kk3Ox52at7ivkszUIni
vbyZ2ILLBmQOCBb2xzsuDDbDBTESAgeUK97XUDvpa/3Qfh92iXOnJVWeojLG3zIxc8mtCTWhgycb
69xmcTd6wt8BnA2ga4geBmRiSasgN4cnRW3XfgpIGQ8+MU1Bz+SqNuB1e0HPjgBKZCs/RZAZhMiQ
6KJGBBQVbr1varj9aNLWCfUhzYN4FjKOv2FisLiy930hwjf8IZoAVtfO/EhnNtzbPWIK9Ent3pB/
RVMq8HuLGb3H7vljp7EiZP9kDTAg3NaR93TzE6EfOLgwN3P1oSxcVIpY3QlMdPahEw0EqxDnwAFI
bbRBUAVJ/uZ1+DX65AoMYsCIPtQXUT7pLfYUmIol4n1FC+5cM2nmTvgbG/BruMnRv5UQqGAEPEZ3
ozWbd6Qg7PSmh9c0MroCXPK5rtiKHc4g1vzZ2d2yrcy0N/vI14Vlb+34Rb7xzVQvUHaJ98iYl1Yf
66irzVpAerqFsEDJTNNvvBFweoZf6l8SQb9f6kwXVQvA/1m35JZw2zbxCR1E3KJmzX59h87xoYz1
eM6Zgj0grOHwGQM8d6g523dHQ90dQqd387bv7RpYgPv3MFOs7OyfOhD8Meds43fINGqAMcVQ7ANa
XIVha1Z+ChbA2ELC2cpmFbDx2lx5udcGa5bLbu47uVEa/aUELXhlxy5n8Gb/ytrM/G5C5d2ovr8H
eJahUZyLD+gHGiFoE9e+m+K/bNe1E8zVvbTV3pBZMDojWQiO4jTusMo32Sm0u1PhVLXen8FtYErz
2C2xtaqgi+DLU3XRvunJe2u0xhnLbzKFzrxFUEcxbzqz06CE7Qx7hHaLP0Q/7ftZiMybE4Kr7MSa
0V58HazWkWeS4W8zK7dZU9uFLn8oFtlC1DkEgDkwE7aKsKu1e0fYQrl8l5uNiwZvYa5uYFVMb6sZ
Powt2pIRQ6qb2BhmodXpNzxBAoI0dtHM8nNo1yLqMgW2N1mQNQLoxtXMaFU43LdvCtvMSQ8opmLV
vFcJnqmPfC53iBid3Qtv0ltezH0UUq1ykaxuq2DuWSh6QurBTRxvr1qlokdOM2PwkZLZL7RjskqA
ZMzAdi/pfaKrTotHX9x76+KbXcizYid/ZE7gDFthi17xr9SmuvzP3ZBfV2RikcVE5L17BoNEOAc3
0oe0QDJnT95nHQcEwNr8UDi+jWQplUXq+cukSBqB6IMxc1qragEha2UtgTsCPOIrsmfHY7kCCgaQ
OZKeBC0YVG8JBeJ6Xe/wKYQApjz/A5awp4sw+pCJUUxBTuilbIZFQGd1CFjZxgXEaY/uuy100B9C
gkiRH5rZglqmehpyjYaeWMSUUYpGrsDiGcOSVID/qNsaN+bEwjVXaSKRT/2/0WATe9h5XC14XP6o
XkcurB+mSsDbX5+tQVQ4gfDxjAWVQ/Np2DwadnLG0ntf3HJGbY+tTahRjzIE5j39QIsGnkLX1NE4
kwc+ywa5ExJs46KygJQuWiAhoCiuN74OGm2ifQVnp48AGwNvPULpOwA3rsuCSJsoQgV6fZrf3bmV
eniSGOBvGMrr//w9Gn3g9PWX5dL3K1DuNQiNuFnyltnhHE38hV0fUpil1qjs0FV2d9vTe/QMNEZh
+iiNXm87frYsFp/A1xeOByx4C8I3DSrcGsLyn/MrT7Po41WcBCZS0ihp2GMV8VgC8w5csg7mRodA
SrEmlCV5WqYdjTatKlYeeGTL7kGaS6LF3MAbIFgHzfx5Vk+hz+NxJsVEUWV7dVDqesOIoX7rz7fq
GLCVXgZft/r97psZm+iJkBuAXRpJdS34o+ivxaHXoQtkKqJgAOtjykOta7SQ+alL+OtQPDAuI48s
k1g/RhMYEAIGMGCy25jvBTVSfu55qzIEryVg2YQHOGw0SuAJUA4FUujYJNAM0vMr2xO2ouPdyezE
M/bCIpt5B943u8CQHKirr9RzryvbHgXK/uPfHbLR50xMgs8IOVf0kHYHA/cKlQQiVus8sk3CC4RT
f97850d6NNrEMISq3wV+itEI7qMEEwxahizQMXXI6swMWjr2KVBVHQ03ueY3TvCg2yERQMvL62UF
C0vY+s+oEhCNv5efJ/c8Xz4abXJf75pQQBxJ7lDgW9XLy+UBiA7s+PQN8iJviwzWFp79uq6g/gsG
o/gMzpkVqvW07yCL+Fuc/+s7ptWwBl3Gdy3GrF/wmq/sy8cxtLIDBJOgTdaYjyocIUbIIYA9l22o
K9JC/qcIhdG6T2tiis+kd+8uYiWwzUgME4ZoKHWAkxKVGgMyBSD5oRytaW0GV0mWeDRTCAqrKTKv
TDK0rcorfsP2/caTdIYDQiE6pVd1DSEas9zHC/YEmvlvCI13i+rURI5yqWV4n12iS+9drHupHkA/
4/zzkeAm7/zjoxTccVkDE7mmTlPk+FJJlIY0Q5DXmoPJoeiqurIpAlmqzb19Q5WfnqZy/xgR9lUU
FV4V8M9fw0qkdzKfRen7KGxwCImUvAxExLL4st0gNgoWL0gXGb6jLiWrtqBlCj4/1AdKPbjPbquZ
Osvm16tnNXpKeWCE6f3Ap+GzVBZaEkioaeqUCCnj2zZiOCU9Jq5gp3PN8h1lLb8heb9Lv8NdehkY
w0NTqKxXFp5Vi7cEs0eyNDYkxlAB5FF1vkTUp9mCXS/Ll+Q4vKo7iIZmR3GeIDRMZ1BcDGxpf1v0
W38ZLv0l62aLYqEe+a1a6PKbd5RYg2gxVatwl2R6KJlVqSsLYVl/BZWZaA6pjrMWcP7hPF0pqT5A
VRr4Fs/IS11l9DI3cpBZn9hVOOOWPiKKUE9lPV0LdjxDIGUl6EWsPfMeOUFpcart7wLkNzqztYl2
yAbdcomdOyrcaiIJfjskdrXyTG2tLivGkVH8/45PlSMt6kP/ne78eThnDN4tZv2XuvS+ciQI2pkG
Bn1vyd/19gPp6JMw40/Vulr3lndlPpXPjNfxpgBZtlRsNjMH3shMH/seG4IjHjjHXwYq/jV7UVEr
j2fIRPPICVc6k+jVl4CUFO7CjEv0njfZwOKBMgWrfWWxr1Wox7x5DxEr5rzOAziTmmpj9KnRaUYq
W31tFPcV1PSaaJOqyM6rFuDUyOtwOmdCeR2V/8goFxrWk9GVux6qemRFc9aurdJ8O91nKJx6gD9k
K7ZGutfP9MQJVre7Lg46fzO897CwbpGOymqCSvBB3IXrxrqh5a1chJVRoU37Pm/x4266ENf5R/wh
uT6IWmOrBLnYOQbABZm3VY92Qfy0HBlKZlSF1e+DZXplZvjVVbLqF0msi+d4w5je/l4Z3rpaIHBU
8cfCYRfsB/5XJjK778QKFv2yX3ZOk6Eioc1FO1jkpiYb2UldK2/9Rwyd1W90DSTfmSHnZsrqA6MP
kU4LXZ7ceUWSwAAsiQCD8b8BwlQJ1Dt8eeMfqt2viUuiCf9mbBJkd/z1xuUW4G2BONXyLCObUeiJ
r/N2s6yWa+vUOgfKRZcmeebHPVcQRxK9W8SU7MQEBbEiJYois5tYNXykMapZExreTl2nuKD7wl8z
2BQcJVCpVmYj6n1sDp6dZEZwqFWdO3bxMcndvLW0estGTivNBOR7IPUIxF6rc7KRDHqf22U7by/K
m/BdneV5dlQt/iy2RsMees8t5LWfv6Y3R02ON6eL15K89SKDH2ivzu8GXpHGc528+WyZg/oZqqOI
GldlZgGRNvgOdCbRi7tvDRHvXTWsmVUnQ3P2NAMZM71+MQWD/LHeaIwRVQI9VKa8Ho1XtWlUcuIm
yox8LeYm7kj9mQ+WUlsp2oFwlwQj7s24wF4g2yJ2Rnz1FT3ujF7QBdWoJJNhjF4xOSBND6ys+5pV
t3aTGHylp6zFHCvJRt/Nd/CpabrcGYGqM5XRBzNlMFXJzAoz7OeiZEiRwSK5clH27FtPqNT9yIwT
m4l15QQbojla7iT9qrlvy3I+JFbomz5e4VDvfEPdqGf/AIHYatMg07fK3rO1Cku2qj98T89VHWZD
3cnw+5dSqeeL4TN4y2KjnCfA+oHE7g1vw33PXjl8IQj3U12RDQGclWAkro1wK76Cd0/dCPhpAPKh
SBxtatz4myGWlgBHDPlDtFgtsu/wM2jMkNe915jH26NzuVHfDbZ0KK4BSWWMvLTHrqmaJnM4Pyyr
iBPHu2JKrvTaQNukFW+ow0ouXyT5+y6s1PAlZm9WKxdGLn/VrNXIl4alQLQeFfLp8JoowkcQ8BUI
RSZ+QtSFaJnI1U2YWTg3d9aq5RWT4STIoVF5nJHme0ae3/u53M8FZe4P87qc15IbBTofzEOpt7j2
GqbIHzelc5OlhdcipdiX8wh/qtTCzTTwRaut0QMLo879bNdHsM31Ja4XUbFsuzmfcEYTHzXxfL9R
Ymdp4gM/Vnc8PfL3UZTFp2XoM2yQnoYN0QtRNp2dueGsNfMXZnO57y+Rq3B6bRauAD5Xh1kVoAbQ
UL+V9vnpdi7RZ6XfXsK3d/GVefeP1efbGi1PEfonuC3zJQ/6HfVd3+BRpZC+PNKBTnKHlCMySdeQ
ScisyIqAiuOQgO7kr5NomUaS6zTqN4ygvCv5W/elZuJewi2rmDe5dodgxmoU6/2IPycHQ+VBmoMh
eQ2S85NBQefuD0WgCaBnQi9NYzUWWpRU03ckSzSRBoxdcMoAHdlAa5imN0cO3XRspCB5VgUbJys/
wsfRrnFxJgWKNAybpJ7nhZMWKy6x7h7FaD9zRFVBlmVRxBHBIzVJQQjRPS8kTw5OOBrWUfyKnXyV
fPJGtwyQma/gLqnmWbQVYzC2FRwnWe/d2OzNYBHbKEkEluJKZm1rs7tPZWlC9efZIigsq7Iap+Jt
IU/OaBGkCHJJNyzEacABffXXUDhGqiCPZx7AzlvprTa7Wpcd7rUx4loP3MCoHA42Xq9eInhlTrcZ
3rplfDOS1qiPCjJvr7dQB3rOX2eZUdvoPOCMu6F8hABLB3rryvM2sWvBEG86X6xTC80Rc2aPTqRF
vsxm6PmbKaiRpoaMqAptpZ2hWZzTm6mZzDh0RPZL/+tui0fuXIvGh2dzc94S3btdrJWX6hhBCeGK
hLpZomNWg+t8rFUTidX3Eg6d2RnCXINH9n+cXddu7EqS/CICJIsskq9F296oW93SCyHToveeX79B
3cXiiC2ogQXOzJ05VxBdVVZmZETkV+rEoMBWe215TJzcaRI99XAIyDq4EzHzFiL8NGI7WVCnh4V0
rJdbcSF4TFvlqGECdEssysYv6YppqjBUJOfKCNFMGQxx1TmAjKb4nlnNaWAZeiMrJEDePn7mC6PG
/ImBqYOBd7b/e/vOUfVp+6IIVrGLBFGGfHWWG+AT0mQsZe6EwdPpmu+MVjIj2ZI/xK8oNTC2M2LB
gSisfyrsrmMDmODqqtoHp2QtESNGB3RPntVriRJoC6xMeIY4wwIDZ0n2D+91hn1N96ppGpabiMFY
BNnZz0VHAq4a1DTiAAOJS7AD4BAAiDbRua1FnO4cvZ6STc/gKQXvnLezjww526GK903pfWoHPD2c
TTcn4uCOVJ7nwbWUJCrz8ne9/882yLwGPQmeuOiHdObrDgxXYAkKu67U8/M12u6sfnGyOFM+Yi6k
tzyy/oixcS+89YKm1CRJAJe+t30GP6MvpPYHbWFUD87Q74L1Z7j6eYuzRLdoFCEVXI87rSzYwPbw
9ezXVvxxsiaO+QIU78GczGFBbwGXCt3tG/RNIKpuz0BdxFVqAgWSDVAVTeXtbZwsyZaHVYOxmiL8
HPUHxKbvL3h/s8gSeQm2T6o2+8KhqIRNJUvRSUBbG7OIrtIh46E9lBLYdb4WlGm+3S+UaL2pwA/B
KrWS5+zZ3QTZXo2WysczzW4exnF6zCJo8hVvY4RnipVXQWEsVRim6JUrP3SIsOTlz5rbS+yNMvGq
M6Tr/gD0wZBaK/emIgxNbbT7r9qzErNgz40LLwf+YPLOMj/I/sLlDBkAcIHJ7I+O1Pvgik8moCoR
v+lK32Sgf1aV2tZu6ktYVeEaHngpCD+Temb9IoIWtYSv7d8h4JcsC6xzAL3Ir5CYYxTdz22Ffgtp
8pZTACmvKOZ17sqXnWvL1ilZHn3oL/b8gjunaDNhTAymWsJinvnPmGm+PcOjgtt/9tPM74d8v+9v
PV8LmCHMK8Cf5MmDZHZbaSQPI2YaT6OSrewIhhY6HIeDt1OM52Y5+SvtiqUHfm2mI3I3DZbu4mRM
44ZX8tNmA/falt0wEAKDGS4fsElrmQfaRMvGbcy418nyAgkCreDRllkwKIULxbplVQisd+momRHr
sgEykFqyzcp4KtDs0oyHasZfwq/KU42KRBYx6AvA0+whfcwAUqmvwIOv/g99MyIzgHDWRcbnX1pY
TvpPLfuomf4ypXvC8gUqaFQXGCSbTe1iqISmwUuuqTxIQObsi+/YpvBE4BUB5oRoBfy8tcjN28aV
0gl0V3FaYhGaNavW/HrqnrsPcuG5t/L/Xo0CHRBEZepv/LxaqQRuHGkgJctoNPh6bom6h1WFZO5l
sCb/tcZA5m7RY/YA/vymds3XmaJqPE8lHC7S/DnH0GtkIqYyPgGUnjLkT1fO2Vxfd++BiWFsR/EF
fIPL+sJb6zOGNz9PXlbDEv+xQfVzzucl5rRdUtwnHPifHuva7kswuEpocIFUgZZiCuesSMhdIS+b
QQpBcJeWrs0vu2W48JZT66+yGtu1KwxZBqHTVGxqgdtgIZdY/B0h5ly0/z7OP/cwO0NKueWyLgpl
fBxQwiY530REOQKsgx/oNKLO/kJ98SAu/ZLk/3zyWWoSBVLThK4nwx2vxawDjONaIA5CP40t+pIz
+DtMLl4ICg+e9rfwi3k1iszDk1NQ5/FQDtWAJoMwoLiYhhltduNi4hn3K9gZoz2ByAc2EER7sLPS
Fl+fz/+fy8u8Kku8iGU5L6hquVQjXxUl9CXgmAb71UKfluE00APeBIjC8HB++uJeIEd7aEYq/bba
YIGNhpMGmEb+Lln/OXrGotASseKlE8alWxrje6OZXLLfMds6YsU5NBLkg98jfm7TcMTpRQgp6Keo
PJj/+gTytYBZvA5M0Xs4sD/0pLqvvVT+39ubLcQuq3qNSySMKbCJoRybdXh+8PbvccGfV5gtuiKk
iSBHgoRTZxqkvnnFwy9OYJfo5gXBF57SBzBfH1XRvzSGflyWzs4BTupFP5F7CT2Y7+kpEJxjaDb4
x8kGXMf9ZZpaivPWX/omRBIP0q65z+b3/laV7+6PImgorH8G3y6kfgsFa3fioD9di8tw34D/JU/D
f53ByhaQpFSw/HjY1/11tf1z3VkVCW0Y4WUCN4pOzxeiiWi2+MAkQ85ugVQ8Erv/UlGrgoT2Gwpq
bG1pvrEAgKYF5NcSYFADW2vS9G8aM0fOrYO+czzamp5jes76pVlvMVUaLaZDrDfswbl6X8SoKKdx
4GuwaZB4bQZduLRsx07Gu5ZhG469tbBBSbMeMhjudwpgO4qUguIwRSdrdmxUotyRliaYp4w8edi+
I2JjXsG3AxXe8OTg/NXAz+xR8Lx/OlxWQ4MTOL+mATb8uZK8KKfo7bntidfbk69z+pq88ezz7006
79BjvWqaAjhyOhNlGP3MwgAnRikNRmgwrtBtgqkNbycQkmEoOSVpj/Lj7wTgZ4KAqxEkQbw40c74
2d7MVJrApw1m3GhUIxxMcxiwH5fnJSwgHnaIpyV/dzG8QREhGJ2Su62YjdGI2qAHuez6CvtreKWB
EQCfTrbtzTdPf3qqVo/M5H9J9fCE/1x0tg9DGJV1Ya5UO1JtpPTLK8yx3RTCJqzsiLvVcmy0ZEO7
W9o9iDz31anE45QTRJXygBEBJ/1cL5FABrkc+uGEwfK7KfZtimeNoXEK5TyxFJeFyHbF41TnH48S
MBkGC7GLB1sTdpFDx85CloqQQqwvF2//MqkyRCal+K9cr3wWgZfsHwJLmQT0GAAY60IIOkOLOdfO
JxEfJA6o0OYfD0+DHodAp5Qezgez1S94nYepMhS+PkYesg49S1NwBKewOeiDKPx+oLu1IvhkgdyK
rLE0FXMismYItsIqtSB+gUg1tsZVv0LLFWKYysYQJKd0PDO2UlCdHOTE0dIz3X1w8J/GVYPsL0Z9
WDsFrEZrBlQJLmu1c0vBDqMGcCdcgjM1kxqR7Vsa/DoqgFCC3uNCtd5cxSvvRIZo8Why5pv41dvF
II/54OfGdgzQKbYrp7toe/VIFtEFu+uAup8eBycCzNPavZ0YXx7EED6EfF8iW4ugrEaAHet1Y9Z4
8xhAaaIt/VTjJ4RdafkLauP/m67pgdIa2+pWWAxHZeLFLprlI073XSY3+x6zOKHU0lBFnVLuJN6u
0mURl5YIOlOe62qgGMP46Bif89OoIPHCtKAlXlYBUc2P8aCWAswzkYqdr5yL7k1RjuoNsKeQP6VS
xiLurGqnv2PhL0sORlIKohIQaYH/7nP+k7BxQRPCpSsrdqJ4cgO9O1LQ02UG3giXW23/YInP5ZT/
PeA/l5sBNDSMBy0KcDkYxbQBmmfyJdm0uyI2BxDVdxqatnvt7B+jT38LFdy2xFGuOtluvIWOuoKt
VFGz8RFg8stnRgMX8Rn5OlFFfpa+SKnEx8AL853smcIplhakYjE4A4PdNNbfr/s/+fSPAD19Ymxt
HEGiQvGZf0asavRjr3VxsXHXfkpfBEDVPmx10OmhBCQrlTJXBXZlRp5VBmYMzOga3BQ0bLotKK2A
H650o1zB/PeSRWHXqzxlw1azNIsupWf+nEgsu40qi1ojkQ2e6lq2wI9kNnGaDYf9HDslgkZ/GVeJ
4y7FJdVhBNgzwYk6swGdnWdJr1eqqSEt35dmClBcYoVsCJGObmdzRmPG24S7/iI76pPwHLRM2rVg
lR/5q7hHdt9R/HsXtPS12rFiqVzxcPwzOqAaPEuCY7HFesZvVLM1CPse0YVRj3lTSJYc90SK/VA5
amVwme4Wpjbaw1P5PNrc6/g2vinPKjAY0PQrAOz9lwxdQWCE1Bg6K9GsrNmW/TKHBKDUhQ/5ijZB
UAH01iPwAb74QxED9O3exYx1+HMtrPjAraVN9uWvhRc6MR7csx8y/sZvsjegNjkqE5HFe2EhvUro
A0I45y8atCAsbiVuB9vdeCCvbwq4y7WrZhM/ofm+Vhz31mIyLPxaEAApCPgU3bTgEopWwOnNzrWi
Tu953X+TfKN/VvSkMbyC8TmDalI7gmQDlRRaMiALFnoKn3pV58JFgFNHlTdSvyZcz4ru5gefHPcA
NbxL+GbrckYtk3KXdqBy5btGtJuAGrWqS6Q2ZPlBCLhPFlCXghk1cTmQM0hklizkody4fkbyXUo+
fW6nSgfPxxA398sdlh23G2Sz0dA24Qylt//efL9eGlEOrWBk8ApK1J97L+ujxHW1Ac8YA/pqE7CB
gA7TLz5/S8SvvItZpJ0LrWadWOhQbz14xer0+2d7XxRFTVKJKAl4+nn0G9Q8yjk8egPOEFrysK6L
7Ybx+mCOhoQTPjG5CwGHTmafMQA9GLoYU2dXAFFsYrkly8CBkknngaZNDhHgPIYo8wr0rWpoaZAV
wAvQg8RvPZEyev0Czy2T2LwlWSnmZMdQy4gshYJcwqENZhM0MbyR7UUDs4YMaZ2asfmokPjtSPvx
zLOcJnG7nsYp1pVwLUYWRYwHgSNj4RIQeX9Tqwfv+Jfz7MflZkd2pQlBqsa4nOcdZMRPd9VUpl/o
JahulV4r5oMldVfvYzUjywbuB8hDhc7t55LyWt/rokTKd/FgFYUeoLUKNdVX99zY9NM9pWjGqYuQ
MqWy5P/HuYVrKwDdcW5R9LZ+XlvgfJmmIa4tKob7HNY6uhQl4kZsowH493NOX+lu5f7fpdBe+Hmp
QWnCIvfEfEd5u010Ip7rxOwhbuof9Jsk9bc3ioeRgRciHdLmnivqGHKZRrx8F8Ssb3QB/pKJDh+5
SjGSUYfQAplgo9NCDyujRm+uM6qv4C1EXIXh3FUEyvvVdQYd9KAzfCRNI44DNTZkjaHJ3KVmpOkS
uqYUEd6A/KYWmQZpnG9mqQlaU97qo2jgVweZWSeWNlpay8RA567dNhRYhrqgYhmvu57eRcxTQHrT
JU9H9oKmEQEzCjSeiuUvIPjXUHYkuvjWQuvxVJ/UW6CwmDe40Qh6piCHfmp31ZYuhNwYetb1Og/A
unO6G3hKDdrPEI+7ltcvXAxnQR5kSTFL3W/WI2jl8IPUVtIz0oYIrcGEEU5vocjn9Bx9c0hdORby
LOWZCCqhp8MtbCHb2pI6nTWaXcp4KwCncy+/ccjA89d0U1iSk2692lRX3TrKWTsy5U0EDRCSN5hL
gcb/kflGrupyiejIuC9wIv1tsO5BKAIpkYJhHK4K6MnSg3dyX5LzNEBe7S3XA3uSCbGRwN83dERq
Fp4RA2cGNKIxVzBg5Ox3RhJb8ai7MF4QWZboKrhXEiaIGn1iKIOOtaamrEn1IjQjUOYaq83N4lp+
aWcCp4aYoXuTliwEvSU2EWK60BDBvDyklwYnJ2EQYeNteAty6OFI2umehCkZ65rHmHM1NLxuoaUL
CTTUaBXIW1BfkYYGiKARqDLVuvlwPzn85sIuOid3jawxIIQcj8JSWKaXtLXc0OwrHfyv4iN+FrYK
evrv8lF7Lb/yrXzowVEA3eBM98QWMLIDVmTjwb/QdbDRDsqmdJA3RZYio7M/PucVq07tVnRcosfP
5KC94ZCKa9ZnRp2bKnq9mUE7FpGnMDWCp3oD1SKoZE/FRYUc8yic6wKTiruLeOlv1b7smcqDCKn7
+HMGjwMUsgraSBwlngGojocwSWMe3HUaRkKmIPu5VPtqJ61zFHL5LVwhR/pEAzUCow66tBftREsk
J2z8JCBYdjCoMYrCRpYguroPd+6IxQe6Ul5AZPN7WElAUZnUOpSa3bsnOWLNojVBPlkwus/xs+Cy
VTp4GqDIuiPsJwyxtCVlCS6rWrP2Bq46fqo/twXuVwe9tUVuG+kSvBeK96rStdAYLvi7NNNBxEVq
phAWvCPK8oqefqgb73k48kdxOSz7fXzWUFAv1QN29QeiCrLB5KKeyWf9ofhsODYKWndYXjoOJPwm
3FcIuwr8j5rBt2LcuKsO1D0JT5Bil38XIpxeN8iKTTxpS3V0fsGYjRuDvyC1tLk1Ekq8dvhgEFk/
ZJUegZWOhDhhNXy7wLh7ISe8f5T59AwRJ561Pg+OvP87bAv3tFmcT0BmCAHgBSIQP4MLK1XLeb+l
2S4XP/kpfOS3XHyuQEzpq5cUCW+PxSxF+CfuV4TKF2zGznvK2t0o92uYRpulCq5zj9fsr3AFcCJL
NMYRajtvU0aIxcIxEInpJYlRxoWVtsk2CGId8ghD1AA8BdErjo1IKMGlPtb9h9ACFUB0GRqBxSBB
qtKHMIIsjjdQcAEIioquBeCSyIgVl7AQGUBIXYk01gRIl3WeGEX1wlWjTuI9395qaRsCs+CxKbHq
8nJbAfHJsewranLBvlQF1qxzhGRJdngB89GHnaCaLlIh4ZiFKOQls4wbW0VinTYrkEd0v4uMHBFf
RLwZJdC+QaIeKk+naOu3EnDm0gyEz6ZO9bj+7KKzC1pLWZV2GgIb8j+rOLRiNT1z/i3Ian1AfaN1
3jYmnFMicDWDLqc50+pcr3nKMlDeo6tEr613S+2iLBnlfZuq4CDwBOzhDHwaQDfBsgPolOH8CwUO
VFYspWM6Ah/1AyYLTxmqhwcL55u4Mz/xYQAG1qQsAwX+7un9AwzwHIcXEI3ZruQvYvg0KAcpchmh
ppiYTasaVacaXV2z0EfDoVmXUF304FdR6aXXAEvzO+rtkP6zKEBcB928kzsWuykizolvNzIHmIkD
czV7a7SlVr+T6i3xseXobcy/PG+v5WuaLrl60UCiyu8VddNwZqwthe7SwcpSNHnVcmPHI6fG30nK
R5btFND7Y3BrhRGW5hj1kUCRqXy0yVcZmzQG19SppYKFg+5xoPo7FY6TeJH5jlsYarscE7PTFvhL
orIxXqf1SutRlj7FyVYDmxYr2j+MxXOarYcBdnfPknuKfStWlgEscoonTb1Q+kEQMoJknebrhHtJ
kxUY2SMKGxD9hFUT7UDKAIKItKHfEbC/xObBdv8NXkHfUcAfkWIY4bzAIQVJhFLh0p1UWKNqi+kq
TC0amby/TJCkdI5MHD5GqRmcMtepeVvm7aIy2tGs37CnCfwEyMIfbMqtMm/tynYh2zQzO9H5e3nd
96sQlv690RnkgsmBWUgGL4NA8hinm7SzxPyociBO6EjocsKgEhE/xcJpExP87TREpayrkz3Rkfqm
eqzSrQQYAN8S2h+eSaj/E+HBHvjONO+2gAxZAQFsT6TvcvKfLaBwrlLRVsLKAh4rokQ/gxZe+APw
C0OLD5FilqINoAhLWbK4dNkHVqexVgt1vDmvtBWoaQZHJAu4IwYo4xMztKXU6XOrUIwevEPV5GHT
qj64b2GCkP6679nL9ajiEi4Xsx22niha/aV1+iN0MN5LfURlMPgPQK3fXxQItWh5i5gDqc5KeqFo
0orQARcsC4ytqNxPoZamaJit3ToyIPG1XL4yMVH87CZmpvYLeURAL0A6SMAOiQe7EwbTF3SuoJaX
F0jJgF1VyC763kkJONu0W+eBnmCkIHNDdxVmOD21c0/dI2kFp8PB/PcC/a/BNX+JqgAsHu2Fabrl
rG718iEth7HMdm5pSSWreDsHJSyWIJPpjnLeslwSjNpD9V5+jsNzW+CIHzyzzV0IADDNpH4TM7x+
/5qOt3afxke3+NIainqjB7ccges6ki813UfgQNL6ye82HBxpooLxUcUi5Uq93iwKqIchVnJTcZlo
8PKA5keD72L5GseNmY6yoZBUDxRomHrCypgzMXt1N3SNHsuRDdtKKlkut25QExSDXgWp3qpghYpm
jJyIWLm/FCEDE4ED9EbVEgARFQeDCg2mYxzyyTRk2BXIgW6SvCHhSmnsON+FHUqs8DMOdi7S3sFT
DTUqzCADzZWoVjBuezeBUCoxSCzYGg5PMdgrkL8A46lgF1rHKISpriZrtb5KqFA6+k74TFdqVDA5
hGvZyKpgNVDogWVAecPFHbDBhRUHoVoeP0nNKvGPTbLPCJDPzEVyL7MGzir0RhJk25cCqX+W5ywH
F0tKQKekEDiN26p+qYZrn30NSWyILSySQ0DQ6rUOfJ0vD6oMNUAnmkGUWCmyvmEEjWh881CTpdBZ
9AiacnqUGqq7w5MWLtpxF6qJ3lKLH30jSl48/1i6T1yxjt21605I0sAIEms3XPcY4hwD7kjJTsuf
NO2JEz3UUWf0rfSwOWNXMZkc2jxgmXQcuB2XtCgRV5l6BnYBThOyhIKJ9K3xnjE5mmFIIKNSirQC
hU/wBomJFq+6ceUmD3oD3+DFbA8oFBbcPHqyIFZ9Kz//CYCcKnF1rPQZHARcOwdNvAc51t/yu3Vl
mTxT9qDSGn9vPHEKTrNrTtQRNO6BqQCNn4MapI19v06SHSJE0Z77dCcoCw7VyjhsS9XR6ksJi7zh
1MONRURxEdp84VTeWyjafGOijqr4bSDoY7Cl6YNTS/oFI8W9IRYAO5xouzOwp46iBDZfIe4tOQXN
a9W1jGiUBdyzF36IU0WtrBXItyq0xHDcilefpFYuL/34KfNt0PyBaHvFrqqMEUzvdu1VG653unzR
p7ZbHHLvEOHTqlbNOQJA5eoYNWg4LTl5G0hngjI13A+pQ6nhkYUWfDQcjvf13+//nsuBIkFUwRwi
EtpQ/wlc//nmAiWtOhI33bXB2wAVlcZrLBAS3c1RiQI46T1qxiEEMDlzcXQF/LNal6wveSOFxAhQ
HwCS9AEodI8+STCjRY93woOwE2ex2E9FIR4VNdqV2jKOzsD1OGnTiHCxQz319/N/f8Of6w/XIjju
AedNZ9l8/QmBq/gDH+0KU8Ywg7dgq9rFlt9oK1DZZUAsvOF3WwEFZ69LEuMnZW12EFh2SMzUQI8U
GnR8X26dfYjwJQqf+xK2P40BWQHReUz8Rrv5tb958HBa8qvAZ/nZf03Pyh4VfLfKb5PjI0IFEmY4
LN+kd+mdf4dyubkU78UDhtzcowzdOAkGywDDocSA/EaaPSvXuPFYyyTcCclLol7LpjDKCUCDZdJQ
vRUxJAhVZsDQm1UeDBwA5MRBbPaBYLctCiQZqE8DLidWSKvpKU49Ug6G6kMsB2UGh65T9RFHqxEK
dBg+KFbebP7+WOS+cwcFONgwWLCadE9/9SK+6cSGBLsUKdaAJm1hBci95ZXAbapSZOUeLS1E0xYM
0BfFW9F20Ql2rJhZsdUCnHA4rxjiSwlIEzIRj57k4UMVLzAtTAN+22cDq/1NiMhc59uhOlGowyK0
rQRY99EH0UWcMNTZygMhRcYngVxHJXMpRamh/pVzAuTFoOhvH2vVITD5L9ZQhsaYdvMehQbawgiL
leOy1LPUdgupYMGthv5RFLgHYcElllXkc2hSTtIO3Os/UaAI2zDiUGHuggg9AtlqUOnlKILVYNO7
RlviqN53DdJbq+YXLYGNVY6fSx5837kD8LRAMfxh2vUKKOZ3HOISFutZUDTBrgRoJeafDX/N+nOQ
w8nL3Wj8lgAbihSdy1/k5JCqkGDCCKCqzsidQljv1Egnxq3vHSiAGQzTs+NCF8TrIFwCQJRajCYj
GNL+y9+r8pdjE/TLCZWfviTa+LP8G2lyyaWE57Z8ue5dO3DXQrZQyLkZzVJyFKBNgoGaUO6NJLQG
4HIZGnyI8w9u474MkHkcU5CVUKA/0jd35p9vWPdekCZhzG05z/DBGQFiJm9Qmyc9wKwe+YO35PgH
IUUS7xaxDBYByiW4IKgyJbNQ3fYFRn5GPrdt83jZ1jAoy/S+w4ldbItuUw/HYrRlYKVubwxxwLzy
0/8GaG2B3EpgdCWNgQrzbFOllDXlmahHTf30CfpV/gsPAbq4boR6kdaZ3uW5yfnuIhiAqxFELuiv
4leFb/Q2XgxcqYtA5bvaf3BC/NLRksHAmxhqUBXI8MX/uTf4sJHCnAvdbUuhhUY1P/XPEQM1iJZU
E7hO92hB3Z9/0xUp2LwUvUOE7J9XBFoXFUKNK+bqIs9wchj1jtKtMq6kdO3lyD1Zihgc69oLD+Uq
v9Z6J4ck+u8FdZ/94C408ERAC8RWnEveaeeFGsHxuEW9EWkGokHir9RHxqW/NGmny0AVCgobTnx5
ivn/LNuEwNNXyXEZ3rv6rR5zRnKIhGe5NSRt0eSbBrOMVFNFQf734/36XRXoyzFvRgF3bm6uEjWx
kAlJrW2LcScLewyCZpW4UoO1nz+3iH9K+EkepVv3BxiyGTzq9Kygsc0FS2Psc4JGIm0bRAsZiGlo
jJKlRU6L/vAjGv4vqR3o6PiDkKSJ0GTMlpFQK7HqpbgYVa4Z+EQK0DjXCYH7J4WFyMRnGwkY9rD2
BxNoF5fta3LNVIcqj0LTfZIPSfhEdSMTEQZn+M9v3HF9p7lupGw9eHYA6/ftNjChyZaAEap6ku/q
zA4+xsxSHvlfkftVjEvLMtTooABgJc9yHqmJRiELsHu4SDSLFOhsQq3YI8cURh9y5a01lVgSCCBZ
Gu1zSWGiJr5XCiwtlABtCYrYEqb0M6bcsZBBlKojW85vvRsskiJ7GkZJ9/Nx3XeAFusCXAYvNSUu
Ap+khUQczcbG9xH2gTiH6JWJIFlI9T7n5QeL+Zu39TOZoNPJQxU0UREw6OwAj0qOK8YyQJBgPjbM
It8To4IdZ/IqXNDJOvCbflGfZORAX+06PYmmeIa5tyF77Nbqydrb90hXM7hvQv9tldEiO8VHGQaV
Jay8y1u40QzlhZtmcaP/5iGvFRmahqIhPpojeW/8IFE8Bb4XHkbS0Bj+uVSEuGjqzCvbrZBYPVpH
qfBelGexOgfixhM2vLwaJGjtDzV1GtHJ4mWvOoJ4Dpub4FtdjmThtdYuGrd3CZgRyWsov0RkH9WX
ob8NBax0yKWLD0pl/x1Nvu9r9gFkXlDhiISmDFbcbLMpHSmkIc7JFhQuEdy20owlXYBLA9AIvZcM
ShDKrS5dNNDIcUbTGejiA9DEGMEwNOPaKAODgHPVwNvGVFokMiaHfnRhRuASoWXT61xtatSGQUXC
HUNt8hbhqZVTk+QLSbRccCth9qRiBTqlb43hUt64hSOMG8AyTWjKIJGkAOw2PDBLRdiM7atYAoiI
nRbMUtlChZqWOu8aNF9yvZ2ZCXqgBK1wq5IcTtZxz1yto//fEGfslhDCPXiB0wu6e4GQ6MMZAGpO
aX7clHFIh7SLyJZ3TbT/0f+QOZjHsRysjlrvBR34TwKQRjSmJj2nZ+oa6AzYZmjv9cL0TkvInpHw
oRqL0M5zfNnGh+BiS4DKH26w9YpgqaPxHdpDZJfjuusWvQbUBw5LT7S/FOp7TE5+ttKyPS1OXWKJ
oh5qugYt4MAaOPrpGfA5xeBrW4blPNHrkUHI3KAZeuZhqVTYGSymYJ4/AdRGggYub5LkGEi7sXWk
cqWka8S36BFMIU7R88ebk6FRmAoipKGI9/PkvQkiJe/cQkbFEqBJqQ9oe3TuLQRCaSLVBBCoGmka
Yj0dwhbOKKQBzes1IzdCOrPzSyifq4tPVtpkrNJ9PjIGFe6iPzJSiDI1SQPDlUBJ8XNLj/HQ9FUj
lVtOjsFxaE2uPARw8Qk3Qb/p+fMAvrU87nCrm3TqXVh/r6y7M3e6PBAOGKmBMA5LtZ+Xh/VD2GZD
om4H+Yo+CroIDfPxRdVqWYrLvAwfrOR7ucHsgrNQMAa9nyVcqG6l6CmKV271ygWnHrQQr5Z1HEHI
LBSbz3aa+0QSdKd3USyAENcAdeRYK+uZ3OhZEzy4LfGuPpjd1izR6gehyoIQ76GIaoMrIIqv3mUJ
bMtiownbFIn4mBc6BLbWoHCGBK7GoCkLIl3DiSgn1ywdY7uQakNI3iv5Naq8R3d4VxHP7nAW+7sh
C0pfzMrtmG3gJMs6ySLZicIjKZwiWPSm0QMFVwGUj7ze+sVHS1dCZ6Qe5syC2Vei7QvkIelvfy+g
++7VdF/IdXH0i5PEb7aA4yEgZZFH6hb2UKBAgXK1aMSDgGJcQ3kugx+egk8RRTcagmtHkUso52Qo
EbRTXQY1RxNTI06mwvqzRa2jRi8ZDPrAAo1BPPDbE2lOGdhDf9/1/UkKf4EJVYVAduIfzuuWlvh8
Kk/rXg0vCQ8RaCHsGz5Z5AG6kuQtCAszLBIjQ1insPfyKhBAeyP1YVVXIAuQ4SI27EFeNjKQLwbt
vXXXPOBxuQDQE6jbfmwtsNGMsGxYwwsLFx5q8D8bsHi1LH3wMPeSUjyMgAoMZM5JdTvnvg1tHzXU
5xWkBbuIlFb3P5SdV3PjSrKEfxEi4M0rCYIeEimJMi8IWXjv8evvh3m5R9TEKDZi9pyd3RmRQHdX
V2VlZkEEu0kibaGP97o8wX66VUl8LJDzAU5cIKlLxcPabu65B3jVAekoMG3TKVwEeb5WvSlZlDdp
9lSP6vLfL177kXJ++66kMt8DTkNCrvp1ZbqB/lbm+xEwbOrs3ri1pkNYnrvpQ8bUqwro2SpUxvmd
iCVTN0qLlNw4aXdW/mwkL0P57GF0EhkxNZGwUMRdW2l2oIrzbT2ULm76XkU3iIpUCgjw6v1UnovE
jS20xr648BJt048ZFx1AY/jqQ4ts3QIPMqq5+8palt77ZK6M/KzKryPcfEHC1U2hTde9//t9/OxS
w1ac3SIBuYivP8iEZiv5VuoFhluO2SIbSYKQ4StnJYLf/JpDjmuF26zqFqIOpdtfiOaTBEZgANA1
/YfV2ZJeLKFI2Hrdbqz2Jg/h+g0YYvZnoTj0gAgUDmL+9O9vbf4MRnxrk2TUpIJCRHq1ikEdWl5t
BZorPamX9FI8QQygY1Os45R+OpMOfVr8i+RmdJvb4Q0nxenN2NdH7Pm1x/qsXsoXheZJsBB8cCkY
UN5zAOf8Q7+T76F0pfoSq5fgUb7z7vB92WcXK1moTzLsxGRhTMsyXWoPBa1A04FH1QaLCsztE1KU
BR1LWIwn4S69xJAfbonnTn1T3vlvxCM8roDI+nvri78Fv8L43QFG/pFtYDOEswqEapMRD/rVe7Fy
rYx9r9LdMV9Nw6cA66yFBR/CaKPVldW1E7DbLSVdS5bEf+7TGFZQm9hDscuyF6VcFxGhUb5N6Jlk
FRZA/WXUyoPFbzuPwTmxfCRXD1uQvfSIo8qy7uNdmVe/hJS/pCUKeI4sK8osvQKA+H5Mgyj1NZnI
77blR7/KLdiQH4nMVAFwxZCCCL4LJMSAGGL70uu/d5ek/ryN+XQD6c/caSM5urrrYqP1iROC6gYV
zkArY3DqeVCPDVWvjjdhsu2NfVFBLwvt9E65h1mK9ZGCO03vGMKS2xjeYrmkCMgkCK1L0V8a1brI
HEwIB/izyYrAjbKD7nMm2PyCMdXyZzCX62neLmOwXdVODyPUzy/ECWK7qKIlxqAYyPFfMDWCNxnm
joqpEiymbGlAx5UWw7RopI1Kc6tximGTDCtIpfFmbHY0o0mN68RRGU/rrzC9LoJlEC1bZSERgM7l
afxscT95a5guCH9uJmcvpJdqhv8WJWivsiD7SNuFxSQJvO4G7JBCDMEgjfvMdJUcCFhhQeKKfepC
gnyY4P1nVxgnQseI11K0onWRIZpDTpav4nduKbgiFBJMLsb7nKgTbadqG+t7oTjm3grZCBA2iqdc
tHU8X+Dm+cuG8in+BdSWfgJNgIb/v9TIFr9vNC+XcwsEUXXloxcvIjQ979GH0C77L+l+eIv3mEZ2
twaOTt5ieB9uvZeMeabm0XPHxwzmKsHy1jvGl/jVO5au+iVCSObk0CGFyfjqjQucsKSnobLpQgfP
MRDdHHZ6Fo7UH0oKkSldlvqCwhSuHEVi8iadvDsRpqv/rCApSo8Qnu6rs/ZQ3hUPRCCotUhp3tXK
lp9aeTEYNmySRlhFzPAgFYSvCynhMXscznG4GJ/QAt0U554Y9QJfs3ppXPG+vKke1EP3MH02D2QD
wLc0D3tuprP8y9wB6Q+28b3+wZQKEwINWyU0xNf1T197WZaHnuwGB2Gv3El3yk31pN3xri1KxnFm
vAqY9gt30vvw3j35r2LFEvCP+ivosCMz7qYn7V1fx27WLbJ7I1zUr9EH/0purUVxq3/l5/TM8BMC
+ew+JuE6u1cfqg9o2M2Hfqme8TzQDvVL9C681S/WW/tJhz/DDXnmBs+E7IdiH26jr/aZq5hu4fP4
MXAkGtu8V+3iS7yrMYulKg/LhXcPF9nHyxmAFyAmvg2f89vhVfvyn4XTuE0gKG+nS/XaXabVdBkD
SqmFhGj1FcjyS3+naOAXEipO1c20ksNF9jp9RWfMzA7FTrynwn+Q7fR5PPQ30+vgIpbdjo+wbmtm
8hRr7dlbTrcUs2ASD/5NdEScdVZu201wNFBNlRtrI5+L40k8/6a8vHaQB6P7A8PKGPiAtYvqVc00
EA6Dcihl17iZCAblUu9ntr8prOphkSYr01wJ5Uq0EHasoM4X0pJ6qQ9sqvQiIww4Ymjr8+3IO9p4
6pKL8N8R+2+7jDxA1Dm/mL7QNP9+iqehi2OojrIrj1vTdMUXkfHb/XosHGQAkr/PIcNqq1rEyfVs
JKdWvxUsR5vufPkFL4w2hCkoPg3NXmsfI8+JeoeUgf3R4KhsLOASKNLKUl/LObu2tjpWssqhbbfV
tNThgHjW2jdWUQ6GsPKEZyOCaniIs22pbnWaXGW9F2RnVFZ9tVPSN/pzqvne449gbmgzq+Om6jat
hvLgYCmup67//Wr+dpd9ezUzAPAfCL8WKo/lrWTXRyRCgn0b52TccOhWVbmq0RnGK9lYYXsbNK7c
2pDTts1EtcEUwhX6AvV2ZPPL1BkbnAhhdBr0V+Sl7tmI6BQJ/AYTVthktqEtcbXrotUHLd2ssbPf
xGrKX25lnoQGpI5oHo37VaiOLaEvey2XXYjyZWJPpZ1XTpQ44WAjMoGIk38GpGP0uDz0eiuYpSn6
BBTKmo2ygGfzQFAZusbBRBkkLQIDuIXK1bZQUhsLqPP/fvU/MX5eLBI3yJUz9PPjbimaQB+nKJHd
ULitvCN24qgGZMnxvPOwqYodZOUyOlQTVKpLKLMYl3lD/CZk/st7m1kknIyZJqNSbX7fAcZY+kEQ
mRIpPpaj7L5lcN9Z6HkWJtymV+jb+PaicxE5LepW0I5yD4GAYpN5mCQuFCtOJTFjypE7eroLOHAD
DrjIU3NndsH+FWn4ATb+ccuB9AEgBWH+2lG+rNok1jpDcq3Sxle8YcnIAfi2+dK84Ahn8gDguKjX
kNp7iFZh0S0qimVrrSBRKZeTtYTSbPzJVaJPyDG/jkb+yYziO2oyumEVWgrenld4jZ4VURL67EUL
XwJosST7yHWKfX+kbaJ/oIRJD7n3NXYr8Tk/tM3K99bqRle3+P4P4w6lRv0bW+Yv243vRN4Pnofl
EYyP7+usaK2ZcxOjehHAYLl4tItV3U/Kpap3SuiMw65Sj9V402E4Xz7n6WFo5m7TRvpViPeXFaS5
BSYgc1kAuF+FY63zqrGKfMlNxbUebwTZ9tRnyVxTmpElayJkQFreFknRS1WelfoimU/tXS/+UkX8
BRtSZXwwJRyW5h7btQFHGqr4s1i56OYFCVDjL4dJI5PNljBlFOteaHVHr6u9bn4JeWj3+J3G6EhG
tCAq4p1pWoXje5qltiCLa7Nc+55/aTRXNO994yRLK61XbxJz9UvU+IlQcIWZgO0WHn6ipF5trXHq
EzNR+8kN3dG0EZlOs1KNvL9MlvFWWSGUkPezrQfG78df7/q/LN23T78qfaK4GnTd59O7JwHd5mJU
HA0BmPCsgU4cVRv/EAVhBPkXHhPatnG6HN/AzoeVwolbF9Qg6+woMXXu8d/v5S9ZCO8Fyhn9YN4O
Mojv27tSMIvuzXZyo62566lVV6luB57T44bBTLez+A7ZjwQZlacz7pn2N55RPdTLBAXSyqJkaW24
n+nbv7/WXwDl719rfqH/uV8HvQaJjavJjVVnzNysXjXboFkKydPYboN03TpoGiqak6YtI5taA8MF
xor5Tr/dj/O++J5pf/8iV/umzZPI63qac+l01Px1lrwCIorlMZduQ//h30/9tz1q4ghEbT5z8/4o
nf770GZUCV2Tj24NES9OQLuMZKFAAxjby78/6SeBXlNpD+jc+mgo6FJc5S+FL7a110ejOyHTtJKD
iEY/hvkLQqPBjZOQjuHGAF6b/yaXNua+7PUbNXUAWh5Q00Aivi+tEpWj6hXN6Ca3wo1uzP2sej3R
l/MQYeHy4jNyEYrJxj/hR3DbwFxbTMwR3JeqXRVLnN9Nca8yM1FcmcaW9tP0KsPabg4Wrs/t0sAB
XXVqk8kwE5lIt+raLx5KdwyEXejSuCiilTkzuxdh7k4YxaS30RY3CrS4NIOKds2sg0ledMjIZdLt
5aAs6g1SHJqY6VtF/OKibm1DWOTKJlFtuuaacfgtXP2ZHPzjJdFXpXtjcCFeM+XaOtaruC1Ghi2s
rEcZCDChC+yOilslR2t4Z45C0zqht2v93Zieg/gkcXsnb2aynKR1IJ0UOnrtDpgDualqbCS8XxPM
uDexugFMS6eNWSwt6dBgQz04YfvaGJuuOMGLL4AVss1oOH62MWaDSeXIycLoAQmgCCJZ/BaZ5612
/agYYYkQUufhP9eKntqoGTZjSoOLO35cXozhK6fEK6yTaOKotIvkYxRhWv+qai9T9Ms5+HNnXn24
AheHMyBqgFLX58DzhyrL1Xh0yy/4/LHbvbcn7EgYWgrGtw6e4Fal8V4rdgCakweGtJHWIoZvB/xx
qz+lLttVv7cKDC+MnbaFrdtFthTu8cI3X1pabr0NTVRuHcYRVGsFe2tG9qDy9FFWsD0JrAhwpVV2
lCmtn/99yv/SJqV2o4cwp/c84HVuL4xF2WWD1roztxUbFmYnXcpPC6ypPsan2lgN0mp8Fni9/P+v
4n0r2m21Zolh7MLJ/+Wu4YRfL7WuQ3Gc3Woxo6GxcRXVpzSX8lL2PJejJVH90LXAl/xWak6etBmz
x44xfdPKTC+DehNg9P8puBRSAwLyYA07gAEHcbrX9TtVcfr+pjX3hmgPSMn9reldrPA5ae7UEPCo
fVQkNyd9DP2bVrqRQa1TaePLx1R9rsk/dKcEXYai2FYMSPAfFCu+EWn5iTnd0UR7GAmBwlQ6MrBt
iOBNlXfz7A1pG5f7NtlY4Xkqbsb0jjYLTsvAlsF4l5T3KUBwfZTzdVMd0fJnld1UlOu2pqDtRcG7
RBQFtE5ty8ggYl63k7w1Sjz4AQujuu+Sh0505zFE7UEJXgVzSxGhNodicjDKaqj8tYX4EkNXxrU9
dNDpSs8xLhPaqmdc7bAazJ3V7gWucWWva24ZbKrhggy1BhLS3ABxSU/Ibe54pQ2uOmzLQjyPY7cY
ww9oJAoTaEHLIry4klVCqReMh7Ldko+v1HpnDne9v6+km3DcK8nW9OmpYqHVvU0y1i4o/oJpJ/du
OH0aOBthsq8tSubwavdGScVv3g5AknVAOINQ3+JgK24LTOqZ+cvzyeumdmr/VoX17rkNmhppjaik
rbdC6fraQerestoxh73f7vhbI1Nxa1q5m9R6kLpXwT9m3l3gP4lYa5VuHOxbwU7Kwwj8YCfaYiME
u4hrRtm33olKq1dsUbCncTdW68bfFtGxU3axd1PDPAQSHXd428S9IxbbOHaaBA2GXUK50PaTt6mr
VaoeomIvmtsJCq44ZstRe1fSTxjLaX4zNvDhccSYcF0TFGDP5tUQTzKYZK+9iYOrJSsIWIs4WvfJ
ear2JRrgfJO0N0l8qT17zLepZyBAdnxg8XHRb8f7KV7H2jY0jgnG+dmxSW6NZK+LdlMiCHIGaTsr
VUM7Lu1i/gP3KTCqt1bG+9S4CdB3Go8jzIOJjKJJHz2BkOrKWAto+3C4GauzkpzT4jGESlwA5qGB
7/RHpj8xNCUv7UDaCBDlfIe5R723aswHX3oOqm0+3ijSgY6oLz7UwG9Teh7bW/o0xbgeGYMVrWjE
qPmuCnYZI4HX4i8A6B+O7bewDa1NlYjXGOIR3q7xZSPCZUttBs/VQrIGtMGq+FJPxXKCBq8E+0j+
SuV1pR+LbufV7b0hRo4xjsi3Lv0qmwVuI5L37ktJ6kVF7G4m0VbTc+epm7DfzUpuJTLtSXECcVfq
OEyJaLc9/7WimJeHwc6zo6VC3vV+m2kBf+pniMS7n0eyeDbthzhIyVipDCMU12BrKdVWjZ9G7t4D
IrRscBPZ2fQajKjHgnZhNjiTjPmH+eLjx14LS0FW1z25T6AyeCeYaLZWYDMvUj3LGIgrdbrLTGXH
QuuoGazUttJToH2VRr2UOoQdBmg29CuDYJW4kn7mRu7ki87cCq3fpyMqc3BlU7kV2sfY9w9DUgO4
LLIBG4nqzWAW0QgwlHTpgxmgWjaTddPTRvGq19ascI5/azlyZgEmguEGPxjTHCf5qCDWGU9VNGwU
XX7rDXGpnhKAfRIUlZy7llcpjZ/RWsXYHXI1wVDMZ9FYiQIRSU7RLupOXxCBNCTI6kS0xrBLPYyp
sY8jw0EOT6+locxrTKZz423iW+FafSbclcJ2YvhruFC9Y9U8VCodhhoEJJTCdcKBD8vqURjEpc9F
lerwKHNHqGCUMsecVDJLjRmha+nhyDotqj5eNjr3u0IwzyY7L2bKlipue5CM1HNlqV5NEs1KbBOs
/NWbOYsZanJkbU1/UouVjLVJT5SBUMX8JU5VXDwGwlkL35WeBvlrHyo7ZTimxkucxBgMccFN8OpP
snxC4n0rtve4K66TjnK7+KriaKl30c4ze6eUGOTEFuC2ipPyKcgesHllIt6ugwDTxM91/YAnIyzV
Y+pjI8QzhOK6N09VeJaDu0x5U2MdPRo3jsiUt2qBB2Xla8tJ+JTQUEYi7qwXWU+XgTI5pYnBBIrI
gW7XGD6aAoFQqZJnJS0WKm/JlJp3Ia3epKy2K/ESBJmbVmc1k/hbHpgnCJ54Af44ZMarnq0KBdOG
VDFvaGve9YVj+OMpxJdhMajJpjdkN++fS4PxEZIF52upaauxO4r4sOixw6dq1sN8TvkEwkFHmMji
9NTI2a6NPsfMf0HGFTTtARUoTe5cZs77LK6IA3SSr7G0w98zlV+EPH3ru3qv5HikacewtWwNBp0w
BeszgEYIf6laxj271buUJLpo60GhtExjfjosp6bMDhmyfj1msNuiNNljyUhVbTIpVjCWxaA7gZTt
cpEZe5K/mWqgQeE8PabxSmi/MrVFR7nMhCeLHVGM7XNVCfj+7KLy0qcv5FmnKNxpNY4k8HHSj4F2
CVezNdhQdFQjtVNvPYp2SOJv7IzuaEVu2roRM3n9r7R6FDXKqZL5yXtmfS44T/geUQSpmw6lck1i
gC2KT5jolHsB2l/a3FlJcMoMBLyaNz5KlVMU+JpMumPmr5o62kUZYd1jUKz7WNYJOOuZm5RLuKT5
aCTnITNRqDAt0HwotXYloCaIUMPm/AD0p8tmlPbDlNiFtR+qfVYZ67jERVzqbObbovg1lvNnpP6I
iQ4moJK0kuN3synXULlwM4OYpD7korb0aLBaNLqGcbDDEGaleTLlL+YamlBT55eO0QFwZpNSz3Bs
uQkQQK0iIBkpWHrViT85MdkX5ZEqMj+RgjDT3Uh1U3UbnUKm5AA7+5LdIpv1qR+HEjX/WJKl7tr2
YrBP01Rb6j4E6T7YD9HFV6LbGoRXn8kvGbNUyee8NmLrNEW6GYtj5Em7qK6WIML1TdgDbFKR1qxi
P5CpYq7VMIQrWptcRcN4kD3GPqpHJfvKTWbySU3vFmW6qqaXtOf5AmQhNItM/yYd0ouS4R6Qjdba
C9vt/K1VYmv4LAL5RjRKW0SAugCjdtwk9atlMRvO/4onpgJN0bKTWlstiqd5jeJUcHIWe453kuaz
4wlcTEPFBHAUllX1IFqOglGRFu+7OjhaJkU0yA2/PJ2/zR0iWh7TE8nY++KmgKrps7G1uLkJrWRj
FMVu/sktPVqZWY+/uX386YheZwzoS2YrbeDcH4UeSqFREEQoD9IYyouQiCZOdGA2hrpjz7Iyy1nI
zSw1mjBfIONDc9KaaD3p0V2k6E9SNNm1lb12dM3VGiQodFoV+84h3Ap1vsgFEIl/F28/IRo4J4jz
IYCRDczjCb/jJEXTS5WvC9DOZn8UPHpKZTek4mYSYZ1Nz14rrjR/sC1mWuam88uH/wBp5g+fNV4S
6CBap6tKzegFK4SrbrqRwIWK17DI1EEUx6K/0ax+LQ0fVv5RQoivGgUvDWld1S+asVKb/pfX8AdN
vlo4KnSoN0ilJeQUV30W8hLZr3o4fZpy1hhrOGyRsDjG8MHKQe+tks6JhnWX4dnCgD2yAwUPnAQ2
cuDhDZz7G58RsRaE8fZVAids6WV4dKTVYFlbX2V8gbvKfj4GY7lqypKSCEdPavGx28o0JgEil957
Jh053wuqd66xDhwFQw85pRrTqJ/1XcjvynArkVnJx0FwZQE3JU341Gxr6PBACVdm7jaTK/tHXXwO
GXabvFdd/1tj7KdWFOIW6m1kRfACAPauXlVtaQUT+3rTpZSddGklTeUi9ApqlwfPR3Ip7lMJfyz4
mJldpCjIsXDz0hjGS7meU5YsF1FdonVGeCDlLzojZavho4pv6nDn5a/WdLSSXSh8wslecje2KGTz
4KvKmAERMIGx39GgBt7vcEClyGHeWF47wnRusnEZcMNHxAC/qjcJhkHteOQCRplYLUtNoI897MVk
NZtVpvxEmt5ajhJOZ3qsmBzGubzEMCis9I1UR5sKO1RkxXUu7GMwO6moj2VyVjtvWYsXAdeuMXr1
MFTJJydJPJzGhkOCSrZQkwNNAOZS6m9txLFhT5vCuJUTrB9cjd+xxYR2HRMWPd+BPJLpqwJORd4X
XEDvVa3SkmLYIeZuCrcKJ4ciiTeT8cUZ/qLBRmpfKlPjk+4UEPxYCOGLwUISd77unyLf5CemGKqR
m1XkCFwORRucaul11BEeC++1eBrbg1BvLKcNj2Fxy3TJhSWaSCrgpIDGph2wjPROku5lNmIQQf/N
neBnv2veRFRX88knXl4jj1EuJ2FQaobbm49Zu55aY1uSAyeI4sPxyUrItwvk0kE1PWWxjyIWhVW8
jCe69n6BzGLvKTf/DkY/wVD0z6qiQPlnqKD2g85eyYU+WeYAbY3jHcrGssV3Ju8bx2yZ/RFfiljE
KnE9gQ1Lzb5NaaLWR0kq8ZM9yma/7ZmiG4ukTdjnTd5TKEATxaijg2wXD2g161NMEjuaFDdi4ZZh
vROCk+Hrh0QSnkvlIQb27fz+NNcGaT6S1Bw9+EB6y1AGsT0qi2ZOn2UTmi68Enla+WQTIbtDMl99
4zeP1blX9C0gmpJEH5CRozIer+Z1G1Aa5EZNJ81yLcb9MRe9W8O9sUZbb3ZycCC1+/fb/+3jrq6h
UE3T0GdWA9AN2RiljiNqdmis0uoEClH+RjpRftw88+NZNAcU/mlo1z3gQC+LyMpky1Wkr6E2DxIw
nYcsiIQhUAfby/aEHhJ32iMtntrxuh92FHIFa9LcE9IlApnacuhtw7wrUvirnGChuh1hGX+lnbaI
m11l4JYZ4hPYGcjdlgmiEbH6LRz/LOV5EkYvYC72p8fy56T9p52jie1UFhVPYlh4tYGahVuYC4zA
vlC8rnUlXXlihjIiXxBbVCYkeq99ftsiOyf/yAtM5ODnRfqbh98cPmsdVlGCY5jTWuGJwAV77zbB
tEQDRZ3uhPigFx9aftMwEkCds2Rz2YUPOfVXr2qOqe4UnXCxhpIaUCPLAVqnzHTbaC25fXM0va+q
Zbw5toayuh09HPCMSw6hv4QkP//bh3WXToadG2TI2pZ6NIJXFxaJLfXq7BdfQwxKHhQSKyn7ytIv
dDd2bIxcpLlNV2st6PdmiZuEwDS5fm2gsdAUp2MRxgmj0+GF/dQ2x54iLeSu6OFuRYbdhLsyyrZV
+9J05TqmtmWqBVaKmCBUKyYwDNUv3Yg/gP/V6WL4NtGGmY+s3rUpnBmpRmRNNcKHRLwz9Hg7YovG
FdrCRV+W0BBgmtTVppi2ifpkhpcQLYt2N0aQmWMmkUvLGIMINbgdZwbDEqxIHe/MBteTYVEgpoyE
DIOoUxIPC2164CnRy/3P5xV+gIoBtAFrCy3197RxHBJN7GPTcKNmh/khwu0ocNTwLa02cfo0hb91
av9gbddvDPdFDQUmDhtoi79/oJ7Rv/FEwXAFeNzj+DLEr33BzVisRQ5WwA5hsI9dm/l6UMA8YsPW
Rm2RltYf3kAQvPVzi828LYyXvlc2haiuyeuUuN1E6kOZhhx/jIeszBFokUNRHHxCN76gw1GBKAfE
sxARAwjASlkgIUBxR4zgzAFlLauhKTTPXzzT+AiMYldvh05ah2UBE113xjnzw15JAQHMYdf3H6q1
GbRnNq+U5R+0RSJMYY2Niu0outceW0LTWEAdpLu52HgmvcS0u7CGU5XZhlgfhP6U5a+Dxbcqq4WF
RbysQf/3X8f6rZewQOWodzWNJMRGSfKmMV8y0O5ASKf6c2peZLC8aHzu9ZeIh6pwYYsrbCCCr8H/
0v53jT+2EyT2GGAwOxcW01Vcn/pOoCdXG2jdv6Z2R76H7QWgWNLENFCQG+HT/tve/CkZvfrQK1lR
VmWdXsmj4WYGJtmGB2Mf6jlwZjqiMIQTpxjvTAzdywrowwRpy0sscDcwHBFqL9BQIxzNCZrPulBQ
y+cMnVUNx6J9EEO9S9qvAIbgBBVP8py26sgK2P2wXiPtEEHFnSMf/ucTXpndMgzfigB+Uw/kg0dG
wn7Zqqo7w8iVVyPZeK0aYadVvpNVnxqLUWa3+AFtSTV7E++vbLpvVSCshNRMEPbBuQ4O2md7J6zH
6qhFayE7jyTYtSExbgIxHNYdYbgRtSOPK4/qWgScVQxvnVSlXZLxJiQz/w4FP3O5q9c937X/uYHS
ENhMiVhjobMc7kxJO4GQkN1nNBc8/YG6Rw5PceTOqTmGhcspzbhkyEhHMqnfvs28uFeBQqEZCdME
2hCGPFf8pWCaxMA3kcT3mSunuylGCsyqInQejNSpo/LOU5hN+ln5spNRGKQl24PS5JeX8pcEg4Ly
j0sAOx8hwveXUlayyOA8U3dxk4iUZRvRoLMeZBw0a16K7LtN/tWpyBKbL53NGSRruTfO3i8tjJ/E
G9YGEjcpAgkCydxMBvnP2ohRAxLle7rbxOD0tCTqj1E0F9zPeVfTixcwVvWXlncqFDzBzdu8X9Gw
9WBgxwNjkVPudeksaLcZFsW6ug4LzD6FkxF8dnhlSPQr/v3afhaXyOz/2CiRmRkGPfPv31fOuj5L
ZECwoTj1XF8N1hh9kpzm3FdP3b57nTunJdtcpNvsSUziKCbQ7q+JiDeUD00b3PfNWqyji9k/I/XS
VSQukA4TRidbuKjWDX2WbIMb4MEg7oHiSnm0m2vUDq+ooNAfNO05opyFDgCm9u/H+6lY4PGYTzzn
nmBETIr5/ngektkpalTFHSixRGSVrUkLYdOp6zYAFU0uVK7O72fiR0ecQQmQ6eTZcg0bzmt2YQhC
bLZGoruJf/aSXWF+is2LAFycB1sTIbOvawuCcq19KiLuBSHt6XAZlVhjz7lQvbb60y8vYo77308p
30hBOCzOQyR+5A+R2BVRXIw69NoVcbfp1zSJBv2FOgB1koNtR4NToIGfcsqA8N+22V/WgY+fNVYc
TRSof1wf/nMsUsuvBN8DbgV/p7MhprugXOHGRHpY1zsjW0MD+fcTW39dg/985NVJDE0jaHqx1d26
Lzdjvh79rxAu89z2amjWFEN474+Y8QikDXTJFNjYTOXa6pVxz91J7MhCaL3TIjO9hc7+7EsTXvzk
CDKNLpJB2h4CBNXeoKmsN4cYCFQWfUwPyr0i539Wsm7oS2fFdvZ9kzEWU/NlN2SOaY5YRZvLuLxV
9LOp4X4JiFuG2Qb3qn0pXAbvnlrRDYlc/kBPsjgW4yfdAam/YNpst1Ox0uWc8zdaAGCWnRlKZHei
56TlccLsWChwnR/l6SZJpFUJyU9XSoeKd07BjS7HTqlyygiB35Tg6Ym+X6IDSsc8UCw83bNt12hO
gf4oBmijRxgv9elkSrsunj05yORBeH35ZBiIPCNpXxUjTgIyNGh0Kv2JLtMvK/m3rfufhbxKfTEE
ETtDzHVXUj+Tem12SyAr+rqYb3vIeBvjl8/7S63KZp0Hz/ILMxL96ioJCkYz0mvVXTG/SBok7mqn
l3uBUjXb5sYIxQdIAVq9bm2aAr588TUhjhnJjtUu53UwJ2Ft4F3Vew8eN7IqMS5buQus26h6Jxdk
ESYtf4un1sWyG///AcGSZq1E9bMafzn38gwO/jj3BjQh8MO/ONyWClnsoPAsdBZhsZjtcCuvOqvc
002cjwL/c2vaeYzD42unZrY0PBjxp6tZKVkDojj0e2J2Inn995r+/XvhZYBKBuK6cn3vNGxBrZBi
ImRa3MWdiActutAQw4n6QcUAs+DFCZWbU9mnZFA5kFUaQ22bGFNy9uTmCeY7owC+5nuq7mRq0ei3
xObP5XD97hSGLM5KXyb1iVf7QB1TSdAarGiKOLwIXfg4Z/uSMaz05mFoo+XcPxnopZX9l8KxwDLF
MCkSepz5GP7V1Lceem7MxxGDVM+1pzw2QXeSUV8JknwooJ5t2lHCtVqydU3be0xTsOAoUATNF6Us
fg1NuZGrdiYvCHgMKWoEf58rrGu3mXJhtgHCXptLek41E8HaZcxy9wNoaOgmI2WepwIknJ669jLj
YqSIYlCwyEnExdduBO80Bed8Fi+s0YM0FlBleEzj4iTBSDIo5rq2um008UFnaXLF2DFAIsVTt1Im
an4aB2XrsFAmkyVI66v/4+y8duPWtm37RQSYw2tlslg5KLwQsi0x51xffxt9zgWWZMO6uNBeW1he
kskiZxhzjD5ap1qhN+Csq8oZy8p5CSKcmIIouFokZ2pzDit3mY+ACdup+EW/4vQ9VrDJK577w6gH
CNnQbGTUSEnKT4uJV18IPOYmqHrsLSTPwjQrOWRCvvJV1e4VyU79bOujYJyGKd1z23AcNmUmblie
C1mACVM+/3vcwpH/206KoJFBi+KNZfjLcjSUvviQB03fm+YlFmq4CJ6CnLKn611EaN4q2whNPDXI
MqZobAQ/A7ZYPbAWTLVy0NfNMClWBFy+aRii4kYdf+6D/NX15JwjvygkbcPbW0ndRxdAuJFxElCn
QR7OLZ5zKnTzPn2Xo2CulfqT+EjOVoJwUWlQ0TVHI61+TfNaAVWXVa0zCMPiZNY6hANKHiaan3Sv
eDulfBmLbZD2EJVxGhOFmWmV9tjzHsW7RMG4EihNxhkM85RDlDbLxNIuI8pjSvw0tjdlpEWKBiZ0
ISI93gkNehDltnXFLpeepPY4CucKyUGix4vHY5wnDOyHfmiz6BcE7N5Q1m1FbVcYmDbIn/QcwqBH
Cig+or9Ya37sagzTyNjVSodETNk0seVy32n70TfQfRBj+dDyVSbKNFJIYeyUBBoOYL0G706eV2bp
c0ML5iPCDWpFWUAqXscXTfAQmA2HsnmrOXB2NUf3cZFL5Dj4ZUsel/ID58JJbDFkyTJsaTJCJ9I0
Nw+XJBWZnjYl7/O3aY9EBT2vqZMk1A2rCqCUBiLDnwIcydxJ6b7L3ig2CZOBQPlwBaosKKoQmnvt
WlVviYpGRQk2Mi0eD/9Z7qtbnWSYzTj6dEXi/+5XLnsrUxGuFd0oqhIu6oeyU3yn669i8BIk20I+
pLrdGe7k4qStLP+tl3dBvpvaqfE8ckxv7wenwTuI+ZF3QaLqtUXAlgIaSSfXAYXzOOqVaYjKSryK
2lNvGVe0JI3OFvsmDyee3VRrbxOds8zroc29s08uLCBxSN/87xoTI8iiWy7JBXc6ZofdKxCCJVl6
VaPfIXqh+JIMeyK86Zci/V1M9taPhBmR8PjHPF0JDQaO3SkkLhpQm7Q0Z2uEaHkFQN+i9DfNp+hZ
UH/4FLor7zWOnqpuahxUlEtuvXStOdM1nNnxp1hY/IIGoMDwXtm3B+WiIOskkTrW69A3aK9pnjNW
i3AEC505nios29Gpm9tDfSy1qOAoFq78ZCQJMNh9+RPM0qSiEdr0F5IqjtWG4qIx/d9axWmqLdY0
0okU27HmnU+roUXT6mgyGuQKXtXMDKJb1jIEyJrKXmRrrS1G4SaLrGcjje4xogFuJKKu4E3LaIk6
aHoq65p2UPQtTXAX6zPWVSQq6YijVFLIFjJXb4lZGGvMPQlF+sz1iUrANhX04QqOGyohHwUBMhBF
RxCB+BYx3cKg63TKivlvhvaiWvhuKYiXKawSXtai4XAC7cyDlGe0rUCoiNqd8VOV1gKJaTmkcs4m
N61gpd45ccFyj8BVpsTVdwWJL2VeP0aAdAbSE9YJqDdNyJIVmj8Sq0aDitbVYE+Jfh/IVfQo0/mv
Ak7AxO1Smq6cICV1EnwgZ/fIrqS+BbdAWlhgCzoR+yx+XCagrhN9HqM9UDjUDawqCk0AdMw/ANiE
zS8r8eZdN86pUWaCuYTRutLp3K8SpDIpzeQIt+i6UW4annNQZGhfjpHmWhrAHcsWOicV7hWEDHTL
bEzCXh+RVHywJTf0iJH7LIGfk0XPTCdOEDEvygdCyvBFjbZIa8KC2jHaekhU9hA+tatH+5bQbifL
7pJ2836lD4j5O5WaagzYBZNFv9loGBukZrzNafHyo9oZsnJVUKz1IMam1iYphr3+uE3vg2XlwQLt
TYI8tdgMhrIK5Xwpzz2xsyUfRxOm1xSbFr/hJ7RdIz1p5H3Ks/abfUX3eslyNiJ+ERGFC0dpuJCU
2T/U7NyMw6qJ24UOoaT1rbUWauuONkISn3Atl+pT0o2woT9C41SiwNXM7ufgy3O8GpxY2xbpi2qc
RKGlflFTuL2OlQT+ig3iESyNDDTWlI3yh1NN9nNKH093GSFUZEyPWH2YtijupBF8Uw3fQdqZtM72
aTDv0T1JAYT0Dzn7qJWTB1a86SzsuUiv0b8fcbbbmfKrpr/HlC1wuxBTb+Y1lO36aOWlH3mJ12i+
TUYEhqa/7QyiiXJbq/Icx5r5kBqr1EDL0rsNnFalTxVkBpzpAlK2corLWtstw4zHjQFYoRvbhJQa
xILaoIXEPGVxvZSQZbZlv+0ZrE0sXLuHvMoNOEL+3i+sZdcphGvyJtVg27DfW130UqfMQJEBUH1E
k6MnTixN280INHGBMrwfUbT24mo5PV5TrkGn3xN2KPIca6lAoneKImVVNTKycRLRAeTYyezkXdff
zb5cBfGvcgRl4L3IVDX9EfIMjqtZ8CSCKVnGwsnvkRHcBO1qTpjrZNL2FuyPFu4NOH6W9CXr7VyN
Ajj+7z0NwHH7FKTHiuxxa5yDx1X3X80QJ1J0gMHr2E0uMTqbp1hduuBDR+WGpjgWtgUOIfjlQL7h
wj62iWqNXdEsgY2rclPUZT1KQsh3Zt74blD178dd7zfHGpZZGgQnsSenWyGpCrvVqLOfDQomemTd
Veuee+X6UU/AwWaRpiheme4q0Z7K7K+f8xYgpIqNCUZvMr1kIQPtZsrrOrmzGfY+xD8DUSNCRoMF
2XoUHNWw/ZGugXcQjNgeaAF1+wBvBYp6ImiPoNn0mF0m68FcC/5t8JqFVQcLrcHaEtPd2oL2e+5N
/6lmRnv54I7KIcP3S0VG3GbVUhmu4dDTD9UuS7lbVL5F+pNjq0yrCYUnqa822eOxmISSTfSwB7LW
0uPSoGIxr1lzyAAGpo9xmw2l7SNsLtQP9XF7aOFUIu/p1Tbynr+MNXwauPMaT7/hoULrv9GBPnSc
D+iNmp41fn9eaSxH4VfW8MZfjQQHiE2CuDNzxqhwEuAEUwnHJC7oyw+/vnXkiyOMwAxt40mgwWgS
VqWOaGcrJ9Kqww9QHbNL0J742T6SDh6bTJwBQy1nAWomRT8k490fryKFes3bVnhpDEB2/NEhrmhr
HAVT1lU8zSg1Dqg/C2uVqcbMNz/IzTQq0ni6rRWWRLqSa9AfsnGs6HzSt1k0PGUYTGN6hJicvf9S
9cOCJZ7+pyB1vDEi4LTmcXelJsPIbll+Izv3E8dLzbPcdLOjn1luGaBJixoa8NOPtIYDxH3KZDkn
AjceIBAvmNCQrhNYTnVX2WNR4yCAyp6+gzCl5MsqrATCrmnlV5XTSVo016DgUCO/hpjgCbz/vtpe
LSZkI3dPPZLDWUkGHGt5S2WMWzBsaKFt+gd2n/ICinuwMh/oS7u7knsQYppjnlmIa6HNCKwQTIk8
Qhj5UiivRqjPdU3AziPhOBBfkaguZKG3G8z/VEVYDpgt08RWwISsTyotZbtU2eveJvtBX7rqYJH0
q0meZLySrI3RnEMClIqiso/3JKV6amEeLDSSQxXzjMWrtmxf/NUEyVwJ32uPRl+yZrW/ioIWhJfp
RIXpwGNf1vQvEBFIpffsQyisxuItakJyZvACde/YN9omUNTZBLmD8oomfVNWdlvZCgMfpK0WOyLh
qC+wPQisGgFnRozLbcFyLf2oytWyM/MdrevIHqt7h6VzbkAgrNEqI/+voNNlw7gyJls2hCGPXl/3
efgknei9JllmJ5WylPqCRAhSsC5PblJNrb12KyWc+6G/6OCfdMiA/KBYGAHatObeKPleMa2lBbET
M9WTonWOSpqCmGeZwfOrIUF26A7654zqfAMjQZVrDGpUUKn+8qERDmJ7UfvWTfzF55V/RUjdVKG6
maw+AwmXpuu2SfdWlfmcszZKYpuG8HAWdrNwNA6Z0WHshgWRLj1WNSAHhQjY55w/cBjQTPQoMup1
iLyYPyz8DupL+xGPHUd/wvOJjFhRO1VbPN7srgZT0alLrVGWpoJBdqcAUs2JZWamCuWIE+NTV0Pe
mp73I9xK8P607MFpEqJTNGyrSHZCE3uCNtqLD4UGmnddiBckX9YjyYMiuuQRJdkfJXycikRo2WKc
nQTQBG/h48lYJ4gCerN1RQkSVQ55DNldSeFKZI1xhmTbVa8B+0FR3Sx9r6RPgc8emaxBwi218l0V
2NHO0TBZHLLC5R9SAf+jWupmsZbmDfYTA306VfMBRnBfa+A32jJcx20AGhCd9ZMZABGAWrTbmPSb
iczo0PqlktEoFazqlBfYykuDUNcvTq3xMyXCT7ILCfxc/pHkT7pne+3HQ8Jeov2oYwqa7WHMX2V4
SypbYUZ3jIp64eFF84CgePozjwOqtep02vhFf11I1B+MQtvSi8XZj+a2PiAM6/EBVQpnwirKtXaV
x3Kl1MVqCL1loHircVwVClAYjsri8JS2wiLC49XHYJWExyIxwYlQBo3pThJ6ljKUzVl+oQfxMczp
9AmSX1GGiglJjchrBJehkMUcbpXnqtlrQ3gW6oDgW49+sN4GCWDLBPrEuTx8rxvWvbwIBlzuUIUA
DmsQiNDf0T/Bl+cc89KWGwM0ES0qoZHMR2xp9QpSSB7bFb6fSvTeIlCQiYphJ4TehMQHAYipYQ7m
QWLt90sdq4N6rtT4pfbvCgflJn3TelD0BC4VHbwc4tV78aKf9J11gcGRfpRLdgkdo5HqFguk39hj
Af0iEV+Y+9hb1NIyAbOR/zTpOIxx9hie/XNlk/Bo5/W9htkXiR+y+lpgwKKOtliQQ8NAmpOKJ5/M
6mdAfgDpiUcap5OK5bwL7EeyVThNAfSx65gjns9HovFNuQzeJscpMg6UuYk0U8SzXg4PRel2+v5U
m9ca5UHQq09F8NwxkJt0A8HtV14jbGK10kmdF3wOgNz49ZZzf2B01K8WdrNFXd+mfI81MLgazSLG
I/SJY/qhwkULqiNLflgm5wPCixE/Kl8ArNfjDIkCQxfChZ+dRun8oMgUmj7+czEGOCWncH/Zqhga
Wu286l4USu54qioc/xvMwRTl13RW0IbKTUXfkX4iLpiNQg/BhAHRZZg3BpMcmZdlzSaga8cWLd0j
b/JBMOYT0j5KOFkMFmegZc5qqgELLPv9Q9ubWF0axzI9yXQqTh1CZY6B2CVv30MdttDVE3Le/11D
G16h9vR6qhcsp9UPzXuTxgvWK31ty/EpMe95TqdbPmu3Y/euVuQLvffvsntfs+Uo1OishWSnqwpO
zl9EL1kZe2Mgl/keBZtDUlyG6NJH+ZIMbJY4sf+KGN9iP0MFPAiIRoAkfXMHU7X8U875yx18qcf6
pQRh8oGwmIGoGts+X0bSrCOR4GPG54gyFoNOEDr6+PObC/9RLvt04T/4O602oMUrffowsztWM5mA
jGBjdfR6DDzyfEVbdEydlzNaskA9M8j+Qu7WPdJIGiv7RPhOqv6HrGC6HyBoCrm7iRnz5VXgXC6Y
XZjle4EAGE8bVFi7rIht0qK8DSqGyNXSKgag9fzwmpVVv35bxv3TxYV7IAPMtZA1TKp5XtZ/qpaC
hLqInihhJ/nivOEfUcBvJ/zRicEiQDRUlcKqUVxgozhzb03TGTFamKZkuco1NMIvifbyYE/TglMo
EUzRURdM2KIMMKIMNQu3N3i/7NDRN2Uf6W/DiDsmAUkBmn++FD8bn+aVcVBQZMin0YsWntRu0V1p
BplJOoiw7+LgHBqLSc6ajtZ3o/gPdSkPDr7B5ECI5u4PcKyalrlm5W2xJ9tcUX8sFeIL2m09vWWB
e3wI2SuBCj6F91C6Wwa4r/Q1GNWT7N98UPLpogdTwan3mzH+t9uChoJuU6TXEtXx5/cZB/5YShE6
FarQglGsG1NdTaIgK1chzX50fbDW2G+jc1vVi4mnTWOeR8kpwbE5PXi9PBO7j2/u6Y8CHU+J8peJ
aAW1ADKaz/eU531YCySwpjdVoXimVlxMkk0aq9jb+3zncwKr/h9UW39iQ7kyhCtE2BQzJrLt5ysH
kRb0naql+6le8KCpIGX7Mfr3aNoQ1iaO86JWvjBEjWE9puEz0vZ/f/bfoIIvi52FUs3g4gBERfPr
/IrDQTH1hA5FXFFHedFk3jrv02Xc0WCvxauwJ3M3FOvInOro6w6Pe2O8KCQ+0imJZYizkGekP9ai
9x4UG5FUTUy6QyfTVRmvan8R6Ukrn0p1+TBJZUTqrPZO7eMyWgIc8IHGTXrdBW8+dsaiaHS7Rl+j
SP0m4Y/N4FRYhJ+IWxTkK97NAgRBiU5K4IRyzoWFz1HOoPhUiep2sHrXGHZCoB7ztFpW6Vupf1My
lab38flpod4QofroGhp++etICXy9Sq00Svf0vFjVCVciOBoCSa7qRlLAQIo6Dih7ORx0sdNBJGUD
q6zhGwuUv94FziciIieYs1/dDcw40Iw2FJqdWL63POi0ePa0b5av38zY/3xUFiwJ4yw+Ky6OiBm/
flSL8xrq/AB86KJZrBbS6rGKbM4q2iG9m6fEfu6pnekL6SAdtMvjQK3iNH7Ub+M9uZZ38cP6iVAC
2GV8XpinwCWL6tL2vxV3+anftXvxXl3jcw6pRnK1TX0LDsWmXj0c4+RfSQKdWnwxr73but4BZd0p
dbHH3HmH8Brt6ZsX81l1N05ZNdNO8vMUHLqxK/OT2T7YMlPsaJMesfvb4D+zyQ/CUbO/mTbT4v2v
p/Nla8y7JigsiadDHe85u1Kw45R1Km9M3OFJOAtnVgs3PUf1YuSTVteAqBCV87n6NVw192EXl/Q1
fM1v4U45k6i1dtldOHk/fdbn57ijxgyKdwPFFazzlsT23tuK1/qAb/BFeAlu6v5xxGHuxbpGt/QC
njKn9fU1OKnfSOl+z/5/fcwvoZCcklTopo/ZO+HeOgTXeK87w8IvPjh/rSQcad7wq7FB2mwat3Pj
TXIQ9vR+OPIbgIM9hm9b39Ft0qN27aaushNta2ceiruxk+34xv4b3jC4dq1Tdc+P5jY/cAYpTtVJ
2g185vqSX9qtcZGeMzdaRw4eLStpifPvOthrjrnCvOUkPmGA+IJQ5JvP/psS+vWzg0NUNR2rH934
Ossk0UdDmWKSWSy6lbxW14nt7810mVyTa2Hn+3Djb61ttvJegPgshDnnzxkwNogiDM4RCmuzLBdo
6ecsckv8cI6trWCCs4T9Ny/WgZOstcV3PUaG/mUv+z1tOV8jfJsQVCi9Pu8okaRQApHCjBmnHNRT
5NYO1Hgnv6dv0ZXyKb7C4bm/R0fjQFhCqnGnHKwLOOCTcIiu2NqF+86V3H6fO6kDlsTGT8q2VqnD
vzNfpy+BcTD9eOZql9YJ3MQ1DuapvEdXJMZn7bm/Z9fsWO+ro+ZWh+bS7gCE7NKN54RbdZm9VPy3
hwtP5JxcDdwp3miqS99GxFhv+T2/P57jt/pDPwEpvod3hdu0LvKpeQ5Aua5pz9gFbrotCAxsea/Z
5t4/jNt8BUbKRhzmlIdiGhibyOk39VaC2v+kI7w4dvi276Odceyfxm2x8w/JzToKR3Hb7cxNb2cO
q+m23QY7wUWIebQ2wqZ2aj5d4Oo7c+fDS/Z2NDufpk/uncKz/BEcw3N2bHFKmYFn2Ybb5hhujU26
MTa5I208m91s7a0bd/rBeB/vG7flsWaH5DA9EMo2W1AfW414lm+S+3CVlV7Od+XsFX+t2etr5Rp8
z2wUbktjtkNH7/TzetkuTf5amqTX5ZqkiA1PboUCxqFvezNsAJ3O4X4xEMWVTqvgMMdrdPbTljbR
AmXMHAj2nITnslpSGeTfALAwQpX59JXb05+XC2oR7Yu3svgBY/5ebOWjd1WPxY+IAtvOxF7oiR4p
NDSkt1nsNMoNN+sc3kilI6wKb/E75NJ4573gSP17NaTpZh4cUlTQP0igljcSbWSllKdJ+0ej9A3S
aH8TOGMc2lv8CvswPRWX6lI60zAp9ybghT2dhkdxCf1hn+6BwFPs9s/CAeXNNbsCzHWSiwme9Jay
vTArI1DdEr/cuQzrdF657R28izxLz/W+3SsuiOXTNKYftufwesI5rmZ7Bvg53MZbuDohFSdY/IpL
BaI5Nsd4q7g1v1vv8/P00qaXXDraU73Ld6YdrmfaEm7NNjsUDPf0BOkT77n4VfkRnqLD48l/LW/I
wU/gagosGA6PH+Grf8p33WMRXAK0yU/Dk/fSbc2jfgx3NMEsJSfZZ3sEP3ZsP5zBCe0HBbdZtsm2
BV+6bR6FM0j7rbIJHSLUUwl3ZevZpMPXqa0gc5iHx2zfu9I9PYrdTHCq/egKjuBI+oxt8gzyk65a
tHD7uJtF++bObzRsQjF71TzZp9fuTnuuPsM8ID5COHDCo/7Mv0f4hjrBOb7yg2f/ODGFn8MjN8vC
wgXDI4XD4Mw2faLzu8m3wV7Y5a5/Le7iM4Iy/+pf9UPu5m54BUT2XLq1m3CbrS040WZY01e4bXaY
FeSH/EAv2ma00VuZ2/Kgs7Prm2bX7doDasBN+tN4a20Oy263NzfzYc1Pn9JLeJhmsXGMf/92/SvZ
4NK0lbfsFTN5hhfJomahGNbmVt/ml/SQHqJTdeN0eAlO4xMKb+MoU0Q6ZzeB9cH05v6lr+f9U/8k
RGvomf7BvwTvgivZhmu50lE56vtyS4S7lezInb7I5i/u7dZ6KVhSEJzgxbNT3RgzADfaDntMn7v9
tKcrb825v9bH+jj9f3euj9W5/tVei3O3769gP8pjty9/QRKi0HT8nz8XgYaToZnVx5av6Te0e3uU
6IqWXdm9BRscDptz5ZDdCyHs77jydrh1u/zQ7RDEPUnqLJjh9hEv8lW6kBfZkoTCVjgafGnH8kn4
xtNT+XLe+9/9CPUjSHWDQ9aXs1VIp4eAL2LqlqxbVKzcxlaX0hWRGvtL6sSn0Hlsu22zMZZHNBsr
gXdcsTsWa//wsUkv4ONn5qZbI5FbpqtwZXxzINW+aMn+uMEvkVydqLVa0AfpimtxPfxMbOsgO5Ur
O/1yB/Bshax4X9jCoV12q26V2MHRdOCM+htkZAvqtGugQHhj4R+6SAlyorM5A8CyHFeSoyMSgYxy
t8a5HyzF5+reu94WM7VvolEMNP8SjpqQLf/vU/4SpzVtoTe4iqZus6LuuPfYjf1zexd+xsNCCRbA
DIzn9p6/mTBmlGcTw4/hOb5LRO3KJd2mW9Tmj6PEl+Ca+/qHcCxu1S45RcSb3a4//B6ZR1CJh/gS
3QR3PElT0EAsEO4l29zF+/4t3xdEAjT6LKcV6bEtbwPLWcr6iBnYynOyY+fqCDhYyI1NvysO3YVF
mL8iOFqH8h4cs2NzDbeDLbmswiztxoH9f9/ZD1vbljvzqO3lY/YECZ2AeW6dmydjXz1p55Ha9ky0
h2iunbOt6SpI2Fz5qOyzLdobb+VzNHg4igP5DYSGE+1LV1v3q/Fnv2ILtI0TeIF1aA9O6go7jeOH
/DOgbfItDRYChbdnjYaJZ4tjRvaWvenP6dF/EV19kxAwVNgfOOq2IOjI+G5utLlIfDoBZcGTr73l
L+HowJoSZsk6Y5pVa/XprV8Nyxxg4biJ1voyX3rzfiMsqM8t/MViQ3HvmxM+5qp/GRwWprq0EjPa
SZt+DglrOA9iVokZoSA+907KGwg3MXHK8Ktfm+/JYryly36N9RLoq3gZrcwFDDkCAewD5+MCJwuM
HMdFeYV7sNTmGU+7IriddhmJ0EJFVTMFE90MxcJSV2fKBuN6vogal8VKpdoczXHdtdV1sxoOELCe
LFezWWS1IzQTLok9qk0qTzvWW32vHTXCiJ1gh3Qmz8ZtzPENu9ypEDbXz+qe0bemNs9MLOxwoy4R
tq3KdXsr5weEqsUF6mo5IRhvE4gxPeWn6sKxXNkCtLiMw3y8+ca8OmhPJWn8S3aAinpaJQeNcwqK
cSKncaXM1VVJJNQtvYt5aZ/rZ/XSOWiO0+f/+YK6YN2QSmsz6ybcjNfsHhLcZ8tq3RNCJr+DS/8S
H4od7JZtxRJMk3F9aV5NiDi7whl2xQnS1aE+9BeLzJIDyecyPiW39sk86+eY6tVZOeY/rGv4JO6/
W5L1acn9erCBgYb52mT0R8br83joJEnIvHjIWJIZEwgwDsGxfLOe9Y/+bYqLuktz6W/p6xSETd+p
HCIM+FH8oJeqeBp+TPwknJWihfnSPBHzUXJeSetm6arPs7fpdBOvZFY5s5k1u+xUXoZdc4teZW8x
wSZof2QPLRbWC+bOJGqzW8BeHrFPet9kQP88oqtYC8km/7N0wG9fdh5NrmofqVzu0p3g9Tcq+nl1
KuL1vzMBX8mbzKjPl/myfzRRHQxSBACDPGtU0NU91zHcYCQeOBmoV4V2eAw9pA2CEDxtENu214RK
VALYZ5Z4Rz2j2wwwtpCh23P67fDy7/v7y+zn/kxFmnJ7YNaVL4+hkwTpEat97naAu8AXUk0YnQIv
HcK9ZhULC0v9Zkv9c3ypYPtFEkckNSco6efxpSWpMXY9VxwGEgTxXcPKx3jFNW7WffPhviTCfj/7
/17py7OvI0NvRnggbkwhEmy1qlSzSvimLPO7MerzfNEkcSo/WOT+aJ/6Ml8Sz+9bVZT4PMIJUCM9
ZEsvUnZ5YRDJC2b57vfih4i3FG1mDdE1Wlv0tzIcby9PlzrRo9rZJXXdQWHLKNa6OC4fyJCGBFYW
S2TznvU3bRLPgSIcivo4RDTOhvHZl9XVEOMMwn/zpBvsLGt49bBtFQFBgkXp9FWt+Sux9yGbLDv9
VWnf48cNfSdF+wEOs4wiMDvJdYoxaftdZPdn4PT5sXzJ5PtZpg5iKTKw5MfiIQmr1hOxTkNFT0JO
yk4CjUECag7JJ2E1aPAGH/eRqvF4Kuk8kLA3BPnBQ6EpW1w3ESSygl7dEssmgKJi81jp0dTVT0dB
ve6AbIbqzaMIFsMsCxB9e/3jmwVD+jOK+vyJpk/8n1pTJWl9kmoM3BBKLQ5ZaE3o3eijpSEcFWs6
Q4UUwL7rC5wG6b+G11SF+89VO+8RGoo35MBY1+SRKa7RkJGEO6/GiTI+/Xs5UKe38vVqYK9MJie9
sczQz1cDLZHJoaqnLpkbu3L9c32Pz9ExJRB7uMVK2uQ7YY96IF53G5x/n0z7Cs97jjh8ZaxzW/uw
6PVv9hGpVZoqdyG7M4Z771Pe5N93+peFVZN0ptvkECcpmNJ+vtNH9eiyqjBSFwzCfBRPJg0KIUMr
eJB4LmhtRQTRxNlC5OT50ONDmTiMugYlfahh3nVTKHSP8nuus87Ww2IgW1z1yirtQkcxpI8EqGqH
+QqvlAnz73v/HVJ9fcrUS7HKVMnPU8r+fO9DnWHDGo14YavZZhCoWRsLD5lj40z9jmmN7WiFblub
0eNY4qhrNNrMC3e6eqrpYUBGrooffTYu+EmdyS8w1oX+ZpS4DcvvvmYhTHu16pniUbjn6WCt5p3q
wdr68jGKT9TJR0NZ/E8joJp9TAp5zV+qkgN6ICZlxDm8L08JtabqwYmGWkoyvKLYyjHG8x5EQei8
oS/8+6H8bXrJCs18BiNPFTET/fxQ4rbtm7FvSRuiHhFI2ks7IA4CIFFlF8nXimgL06XvaG9frU/Y
JDA++c9lp03kP/NrNGIMzfMuc+mKVIwfsncp6GiLyH0iUZpn8rCsABd66jEsnydJoRFT3Z7wXvTh
iirqbZjK/seQ/CyVHy1Wdy1pC+v6zbP5y7Sc3Fk0Q2KLAW3zZbBn4thVukSymW55OsEYr4q2TGnq
9IFxLn278589pEf+NyfHP2MkDR4V9NepVixhqvn52RS+VGSRUhAKSru8PylQtKdmsG9ipOn0+WU2
cJXJP9YgJa19PYDkhThUOq3VLiAwoVqi4cdkPaWrvtrpeMeu/v0s/ww/+EyEtxTIqJBBbfv8mfyh
UIcQ11iXai4FOvrMvfiGF/S3H+uvF5r62kVdgqD3tZTdP4RWLoQUI+7GyYzXBvipZeMHj4Dq/+MT
aSqOtTxBWDBfOuhVMyt0uSenj4x6KjmGS2Y4SMxv162/vihqHooKPwFv7S+PrqzMIcgEkjXYR9If
Xj9ex/LG5R4iRBjCt+qbeqr6lxhC1kRqiVRTIRCaX3Yjr2k1pXuoqRuoAmbykJhjclcDScr8ZTTB
xCUiTRbvPp12YMjq5E2LyhmiQjhHqMNKrUQ7RS44vg75Bknv2J1aQL24DvMyhIROc+59fG2fY85U
QqPOAyA68IoNuvTQzk86B+y852UkOix3Ocmatite6JFffbPt/m2eaagwDIViO8eRLw+2ECp9KJEV
uT5ETFg6UgT0aDIo//dA+dv7g1BIMd/kG+YOX4Z+a3lmHZuo/UhmibsC/J/wzhOpRDuu16J8+/fl
fssTvk5s0nrQFThZcNUvr6/p+2Lwc4WPBeC1gV7e3KE4W9glY+wBxyDCxzEt9ylNcrDXBURb8ZUe
LzXYG4XbKvOUrnoEcd6hNXYWiufcNuuTJoHmngvRRvHo7SGlr0Wr8tnN25mczRTors5IWwZnfO8c
SdfIX8WoNDOHBlxZdxphVVIfvIjpOvM2OH2aCBK7Bf0OmHNJ6iKxiLFm9caMYfAcvvfZ+ts6bpgq
1mW8hcko/vMbeBSVVPqxRNASzpR8Fr5RpzA/xlt9glfpraSP6E14jd7Un82bgsdi8K5daZ57//d7
+dswQHdkIZvim/LVkSlTfLN5+FnqmmQbSO7XNo0PQX0Ok9fwUqqbf1/tL/GrbP4fzs60KXEv/fuv
KFXZl6chAVRQUXHhSUoUk0A2siev/v4cp+o/SlNS95S/6XbsbpKcnOVavgueswDFZIoKp7uTUZl2
YuTEOrX8jCQBVPYQcXoIePDYLwYR5/bcnxc7ycXkqh3SQFyMJIswCUScTt+FKC6/sOeeW7E/L3Ry
IBv2sesTiQtBwGXrYSNJCZwunYyXHudkAWHLFlOj4CpsuPSsqKxwLFbUipMLxrFnp8SPl3SyMzhZ
CBUYA/cFyF4kpsP9LMwW2lex6WiOyhdOYOPfiqNB0UXXDCGDxfZw8liBhYT3COtlUUExfJK/cASX
v3JUHCiFfP/XPlUkshNnSwIowZl54euZXLh6RYDjfWiEhyUcGMxHV8UL1bf3djXu9G3wIj8Z63Kl
b7ut9YTZ6gdS1NqjhRntDqhuuj28/D23FTEupzvczyc5Gbc40YO2DMST7OcsaenjWLnWNtvW1aJ7
HVf9F7RZfOv7+7+ve+51AY4DPmWh64Rj3+9t5CgF5tDJRbpI7BloItBY+UQ7zmyBy+bQylAJqsrZ
39c8N+N/XlPc0484GT5Zdozgty1KB3sJf8ye9gfMZJILZ9R37nM6pCLzlE3Txh5LFWvix3UsQrex
axjS9iP6nA63ZjHtdsdNvtEfzacOs1x5bbyMW/xsn5x18dV+Fe/ac72DoGa/FJtsh8A8CtcAyflu
nuwgnfw9DtaZ2cvIO9ycrYJDPkU+1THcl4PCWmHvxgEb96fmXf0CpIAQC13n9+MXcFznQ+L2o2DW
P4KP/+q+7I3xZLw1XxvtdXhv74dduot39Cue1Lfx9vjaUESO3mPVRerW/NBjyoBrShtvA1Cm9+Gp
XsVv2Q52rPJcv9fvAJzST2VZPyQvw13xnr504DJB2rnam/L29+OaZ+aaRrFOFt05JGBPg4aiRAO2
R7EVPtJNUV0JnakBlToy8xsEy1pBILYA21GubA+mZ+BPcEgCQS3fH5uZ2T3ZTeP3uT4FNZnvS7cR
KHaMOM0ezZsOCAH/ON4/jZ0bIpCGriBsauHBjvS6DaWxrZeSGvgiy3WyTahosEvJyanYA5kX9+IE
ylS27lOIbfU+9yrnYaAFN8IgiXo4YHJ2o9GHEYTv9LAOwzXON8bxo7E/DR2bVLjH8rGhBpvMg8wA
0x5BtVLmLVU1wMui4FbHzoW9VvlW+DuZ4ho/dcAOIRQpn4Z7qhnEUR/X6QLB5Ik8yRbo1bu5C45o
nvvPjftZTj+/wLu4r+hysIGVnvhrqYsilTtMDPduub2L3Qfajy4cE+9If5G9cQLLxXt6orroVu4T
niTUmI155h384wSFAFdxnz4EouPlNnONGQyviY4nNHRdn1b7DO6wDzGXFhhGLhNz2t4iluRpvroQ
DZ5I9FkjF8mCyWeDy8aFNXWu7ITKsE2iJCxSwbv+XvR2POSlgUfEopQOVyhfjXEm8kCVAyJqtXkA
IyWBnq5F3fNhP/qUwgRPWXjPdOZVRFG98cd9CIEJqrt8Z+EiXg1rCIuTVnoLupWkL6UeHMt1PZaT
htVlHORHHWnBHjJ1ghzLoJi+jnJUECUIJcFeKqRbIV+T2vaTWZgXHhcFIp7nnxnAwUdC7xAbO+LP
f2xyXXcYjWPHDGgP9rzJv4T22UHBtiW6zSQZE7ZyPyeSwZWpm+9xJdLbTYCsa9Mi6K+EU1HbKix5
LoXaVW3qd1JsAt4OHyL5S6uo/lipVw7yOsI4Q7bwzKMmCjNTVhOvseOrQK0WlhkvM6w8gtz+cBym
eW0/l9paaJao0bWG8wKpQRrQvovmtjot9Y1FuVXIzAQVpSC/YeXEozo7gjQK4FyiVuFYKIyXMArn
ktTfH7t2CoCcknNnUo2te6RR2gGSaIHPw2500PwMwitN36GsEGnrqJzh+GHk1wYGIqq9VVV1XnKi
ogeRjPP//AoJXBOiF0E+T9NqPiKP+6JEzAbEJssczYo1zEenAOCStg9phKkdtXCtm5uj7lvB4xHu
UFAZ8yHE7pvKHjSn1XedPDnAHYYNbQGvrl1b1tA1jTxHQh60SG4MLfa/a63ZkhBvBDD/euCcFSVn
zRlm1lgIKwYhymSFVyhIKf2KRLipv7oRrqPGCkZ11moFZ9+zm8g1UhaQ1K4yPcV1/DlDLSwCUpNT
zi0t+FyY39T+F10Bgcof7SUVg7wf502degGj+/fu/t3M+3ciGpajAehFPvVkIur5/lg4tYkPpbyE
I4xW0guehL2FTXz07FxZLdtLak9DSNyVvjmg1d8rmIAIL9nMntZFj0qZ6RL4FgGkADbsaNwREqs4
hCSMUiO28AV/LBnA05SZju1hyWw00pWQKVMpfwYxjE5MATT5i/pFXfNOhsl4RHnAGG57eZxA8NZw
0XAiwRAfPFDhXpy+a2N9q8N9Iq0PUCo1UDVoG0CmWnElR59Qb4/WFcB0WMCrINsgIajlN6q6LSaL
OmLbZb1FEvtpjX3luBzo4lcproc9v9czBZtflf2XZeRQZUBj7foIgz2ls2PRnIlH7aUdBl8yVAzg
GqqGaPtnx8nfr0b5NrL+5904miDZCIHCU4Sp0yO4GthEQk2Ih1A03g9ftbZfpkqwKPbWh7DLkaLO
K1H/1TFhDpKX/fGtzq8CC+gauYJD6ZdzeIDsLYyCa6RxZY0tsbS/JfVK53hL8W+KcIN4BxoI/76/
OciZ18dQE3U3iW+1z9AETLng7K0raaoc1NeREtC3KlJLb4nNYF/T3UfMW5uHcObLMp+b5JHJpgPN
MUSDX6RfmYWegoE1OxgL9nTOeGTkbUZMkeAlGpukX5X2fVUTtSaJr6TXsb7TARA2QbqUA9a5tqvT
GY0WUbOn8IS4RMo77w/X+pPZvRrqOqxQAIBBr8GaQUNvOcA9Kw634HauLCH2qx7ubaVDNUGeh/XV
iBI2oLu2cEcZ0jn+PTrdgcpeJzLY26NzV6vqWjNRXUJYI0IAyg5yP8pUH1LZflz3Y3UbFyulCNEJ
BDVWhKjZW55kdl5QafPvzZOCvR1g6pX7wyc9Lzp4FlFRBwdRQ6ywSR6z8IGqIfrboPmyzDOKAcGB
KJ5LHcSjY/zQY/x9YUKd6V8hrwl5Dpk5Or2n9tH0Fst9tMdzltidCrY5yFMEP/b5Nf0rCL5yjiQi
LWrkjy7sMuZ3kHg6lYXcJr4GBk4CpxGPng4F54eRLJBfmYxef8UewheA1ok+IbMVYQx90Insy77q
IwnlH30J8YxZ7hcf8qaZsD2n7nF+nBsevONZNZem46PpGx7s89n4Or72U3Nmzg7vvDyvI0YqvMrv
wJRVfj9FwJXPw5gECEYxK3fZDJ4kkRUgTl/xLLAo7SMCPO8Z92BOiE25RZW7Qcl+qnnms+LBTOAz
CTL4LPMaVXlXneDyNtU+OInHj+FagL+Mx25SevDSke24sSeW97nSrlaNdvXpoZER+M4imAQTrXOD
yfFmz7c4dk3ItKd8ecEE/3A/8PEaenA85z70xP9vXiRPfEV+RIdzWoATQgPnLdrAvOErmyUz642f
eeIjujm8mCUdez4s8MUNYOzlWZ7tqw/yLcxoMV5W7GvEmtunnAAxAJceAlBNJ8B3b+S3ZDu8UVub
2J7pIc7Ad+ksXUt+NA3uowgAz366n4ar0Mfoaxr7x1nMd6EPgszPl3tbwHg9hO08erQeUOOrwDvs
2hsI9rf2G6epe7hGeM9FYmGiuFsFioDOSLNh8yv2SIw80FpzgropkGc0eCZsNPzNfNK7u+gFVylS
rBD8EDYzHkrSk6P72hEYy7zE4h5S3w26n0TUtIp5QWjA34DR4lngz81CP53ZV+WccO4q3OHsOPvP
8x3W+6l47eLywZfCbZT3mqf640LckuaJ8JmHm+2n0fSwZhz4xAigNP6xExSbvwHS4+1u9/G2vs49
9ebgQbQFRqp8A6aNieqqHn1tr+MLpwsvfVKwncWZxLNddUpN011ggwDmGuEUl66ye1jgkuVnSMdF
LySGnttMAWu/7p8VjJWVFaozK5RyQF8pM/iLKwPxHs/4Rtg0wKwE8KryDCC+6dXwKjBKJp+9f65A
dFeeQHa3QA+HafCYk2KC30JOauIsKw/0sAs/nFu4fV+LUJ9ftAkmzvx1A/AOukNuC1FBILz0RXmd
ejzla+LXk+FRAb5qfD+v9iwvtAkoRrfjs1EtcDEU8Ow7cSOt33kDYwCaBUxu/DQwAoCDueZ4LVBi
4grQWvg3b8zUKQYMQIWgkLk4/Ir7+b4rGWTqfya4BvYydzeo77mt17LqaHP6Bb8HvvFGn0XweoDN
hVOHFWCBxESJy0d9aNVNLOBhWJis2YtdZEgmJsvO4WNRu2PV1A1ZFsg91qZ9cQcWla1/9kEKRrYN
8MX5p/lkRpFRmgfCrRSLhY9g075WX/Wr83Tc1q+4XJKkfSgf7Wv92n6Ez9bTfidvtbf6o35lo/lC
O23/Gb02m/axWUUfzaq9dwI3+qgfkzcHBvC7/D4+HTlE6U6yWwAKoWSou+023IX4P6AxwEH0Ejxl
2+Az2SIoCF6/RfjwyaYIAYbLeSm28MKpsjUf6hN6E+oHcZH9Ub7br4fP8V36Mp7bhxqJKFfeDtsC
b9U77dl5Ng5+8xi/Ba/ju/wUvMAm38E6w6SWggTblrxF37zcRZtuyx8QAD/9fa59N9L+GVSwajQR
6RERLv1OpiRpVA6B8BhqP+J36YMxeqveRwrsCAu9NStH4NPQixEPHVFaDz/LdzyKTDhR7+lb82hv
5W2xi0SFcHhQLxl6nTKURX8ZRxXNoPStm3BIT2p1FaJRYz0c00Xerc3nUdpSPDvcCD4rgtOibDGG
Bvnno0rXg3w+QPLXfIPEjgCJSDtylB3RJHeFFAFnn3GHZ62eLJX+ulCmaK9hwfX3cCpnCvaGASMZ
wXhScUq0v4dzL5XHyoq6DG6D7MlkgkX4DnKiHD4gEn9bV6lA0tD4Paogm8HVJ9cIYcUY40bOvHo5
mheaY+eKA79u6KQ4INshSL1SyxYi/Yii9wS+6dj1c8lq5j3GWdSCIcT15CSObc6iErM7+8g5e/TD
PYIQWAJFtatUvV+XPRIQ1ktwlLz+CFeh0ETvckz8vAYFsgZkMnEIxhz+uRQvcg7yFM25Jo/9cmin
GkAI1Yn9zqzn+TgSKvdfnQxFDxWH/+Ud0DGBBU3DX7eN3+9Al1B7CytACdkhnmUloPg89GvEh3LS
rExZK8iflYo9zYfgXj1Gi8rWJ80BHy28z5LMC9D92s+Ea9Lf96WeqX0a4G3ANCoU79VTHEKZoiAX
jVW2kCRnYpjhvGGOUHXAaEdHAkWIxQ2zPX7x1Fn25AeizyMV/LQh8AOvKzHa3RrQ2cVpe6ZMaWAm
D3GcYQPScTJJ4tAsWqmP9guyzLp+Gvo3tZsgsdNik2g8K9WF1vQpNVssa/oldNGoiYNZME7K4WMt
kbkfjf0Cc9cKiI4wNsU6Mw04G8GPFBFkbfk4DY7XIUQnHYpG3jz//TbOFJF+3sI3d/tHEQmtmoNS
jVK6SBWMSGcS06Jfy8aFcuW5gXWo/2r4xmsag/t7KpZxLvddDHfgqKyAI+GgLpLyFqB4ZU9w/ivC
+MIxeea5ELeQdXoboHNV5+SKB8O0Q3yoKI/iRg51gsIfKaWBMvz/9/j9us5J7SNMjN7QBJyBgoWY
uTCHUNK5hN87M34MnK5bVHtN2/yWMv/xlnABaY9mk9MugDqnrNLkmlZBsDBZ1wARLgKOzw0epQQN
MIiCasBpd8Lcd0a210UllfKRUS3pgu5DQsNLQixnTgnqlwh/KCBBOHtPXlKuDeY4IGi3kKmQ0AEV
b6mJnmm3Ai7VEer9+12dG0WuplpkjwJre3KKDlVv16Fq7RdJiGCYX7Dhd9GzyFpVpFuXjX3h0DkH
CwNOo3MxhUI9KMPf014xy1xvIuO7k4xtCT5F+ooF57ZUZ5GTlxOEUA9vzb6hQWOtqN+g40p5vMo8
kyLD0NwUZnhf629oc7mBY01UVOksfAT2qX3hwD73xjmvyegVFiiGFr/vtG6y2h40FZAMbMPDt2VD
cJWFFxre517Aj6t893R/TOND5hxwreUqY3iDm5mEqlQACy657oUH1GFeOW9/v/HvjeUkrOMN/N9z
GSe9fKml8ioNYCXC/TxCOQxrpqpFE319PNxr1pOyVzwQYpU9HXJaxbriSofbJHj++y6Mc/P8512o
v0eXkqYMRJB5EMD1C8Y1pqIANAev1O80JEJpZ0w19JkC46Wr0erHPE7DexDThjx4Rr/iWBSoAj6m
1bpQrjGxcGOJtCdF2Cm9Mmt0g7BL6p+GpZU+HRAx7k15EgC3Cx9ia6soV0NsLPXDJuEI6YQA2uQo
pC4hhqO/fMD9sQrhK5IEFFxblYormk2TQ6BOwv1Dpz1Y/SqG1dRlxgeFrVxca6guhATfjPHT12TK
yD2o4FnwtDrZCIYuMo5W3LKLjned+UoRjHb+KD+i/OcEN5GhuQpioOEKWbZavVIwCRUec3+/Je1M
XILrqgE+Wzhq8c3vt2QlY4LlRXFYRK1CnExfup0FVB2RshaK1vG4ZmWwPXFGjnq4OIqKGxVjqvOl
dm0re9EuD3PgjfZjjmRWRSg1DrMEa11K81TgFQu7PN5eHX9eRNUp55bWz5s/2WqskQAw3TdkCMfa
XebspzGV1DClr08DshsOS527OKDZynxvRufGso/gz0mqUGuuLbTqBfhufJW1+d/DKkbtn1eLJw05
FVhrRvb3qCqJtFePepkulGolpLMzrFGRQvv7IucWGADT/7vIyasze6wnrID8KAqW9IgH2JB7PE3Z
WRBgb9JLkJqzg80ZAphV+D8ZJ+tZHw6pXu65nARnHz1cOlqNJvt46OrW59BiUlwY07+fUCAW/hlG
IMaqaSHKAnj89zDqcSgXdtknC2EsQfYn75+FPhbI+Eub9Bk2D0EGKEIVxSDy4dM3Jg9DkqVqgJiK
c3c4xlhbeAVJJHVx1b6y68fAXAbq+9+Pdw4Ew0UtjeOS9i2Vjd/PNxRdoR5LlS4BRXmQwrVieWWd
YZ8A2cXaGLo+z/EYzp3ay+tvVTCBFqjjC4oc55AKv+7jJHEdLQNkRr1PF+pXT4WEOskToZa+kT6G
Ncp2WFYEsNhd83n/FjwPm26jrqsNbbxef8/I9Kia7OxPaiGPR8pt0uYAb/RNf0temlflGffx+HVc
h6/2Fk/aZMcXscCu3dm4ClIIydzmrn2Q0eZMgeNT80g2+pYSCPUPi3Iaenwrdbv31c0lfMa5LtGv
pz5ZpINlpJGW2MkC8c4CimXlxg+l4ce5JxtIDbn24FoIykLZAO8Qz3D/w5my6nw9vHZ8aByGq6R+
HzxWzUTubxvNRS1wXgyz8DCNNjhar3oHoZD+LqVIGs6Lowu8RrUunCJnlwhQMHJLgMwwI35PobyU
NEQj48PiyJ7dTiSE46iM9OFKlYcLl/oOuP9Zjj+udTJgSpoq8V61ksW+8gnm4hG9IMySphmC2bog
o9qURbWZMVUWMp5U6yPts1SovarRO0eKzx7hXEf41zqY1E+lcEKxy6g9DjYdfWIX61gmAKrvf6+y
syPkWI4FUt4ULIDfIyRzZI1DaOULrKFJVjjOKL2QrxD/XriQGOt/xufHlcSd/Ij0msKpaqOi7SjH
yO6bpZsa1aRXn8cBMbrmvSyXneynheYKxxBRExnRWRS23JbaAdJZKLUXDPPauhKhsoaJWHTYCPwC
gD3TeLOcdV6m+GG9i39aNrQo03gi2dU0tOHMOpuE9m+utFNkzvC06g8ccfh39FYIOnjlpBB8xC46
0i27MQuk7jM/7GjNWFgP6Lt6WALH9wQ6AVwz9Jhq/yWJDVDKUQYt8IKvF/sMXFCOXwoouUbeaThg
lMdtE850VkB5jT/3VbFPLsy6c+wWahP/fX8nCYyaRGVjmKSBJXkgsId9s+or1OOg4bXN80DD/ait
lWp9Mf88N3EsmZQQc10KFt903x+vU2vsaj8OvE6lRqB09Z2nOVfI5l2Mws6d5Fjf2vhYwSPFqfD3
xNHSvj4cWy1eULWYAMAVBlFFMYvpherIx18K+oyzT6YI3AL/0yGV/r5eEeedmhw1DrvXlg2vgqlM
z3YZEu89hDe1cotBBB175DEfe1y6936yVWbHhTJ5GycC5FTQ7aDX8I6k7Oxd8d/5lu+7u/XX4+Nk
cFefX7HHEyy/6MAd/AoW46UU51zYSi1NtixHhnz/Xdn+8W6GPMjDgyqji9Df9ummwUAIMxdS9gLc
qK7e4xPoYnT/9wI/m1hZ+BTTXyav5Zvf43bQzaI6dlKykBRvadDB+RpvsDEBMQCMmbgLmT/7pdyx
l/194e+a2OnO8s3uguVg6bSCf1/Y2CtxjWhdLMAmXZY8qBVMjOr6aOqfvVL7KN96CY30FoHjccCl
Qeq8/Ajw5Kh7crvUEMrd79Or4F7pkFSSCKTqZ4t41EGL12SSOa0xDV8luZ8k49JsQXYBEkWTttok
WPmNCtLx+o4hERu5sR89nMetoEKH+Suj+Z4K+c/EusH5ugVKcNS6aYyXkH34IhN1x8iaWsdgQp4A
xseGd2Ia0BDIa0Z7EaMj/vdQsTgZi3/HipQKVjbB96n0Y59HhZLhwLAox3tnuDGxT3Kcq7KdFM5S
h5Vv4RIZ4U40OG9DVi+U+CGh0iAPG6jKN7lM55F1YMA9eoKH5HZdCRRko8Qc60z7kfZjOFyp8Uo+
jC5IxCtUqhdFOt4JoFY5NtNW6DOjCR1KOEA2CvvU1b66zfY7HfgGb3AY20mJYrEdIIbR3LcqGs/m
dfiI/UGG53QB3gyTZvl+0nS2m5ml1+cssw6PclQl6tl+L+AT0HfpbVoNjkyx10N53KuF6+CdvY+u
nCCcaACBXoxKmqh1Oql008cQ1ApEwAUFzlwn44j8Z+MCSxaV5wDAFpaMyTH2m9H2LUAzIRrcjXO8
HtDZl7E/TJVpgmoW6usN/pAYf1mKgvcBcZIpXZjsZ6NiCwFTw7IsmwKqeME/1rYcASjtLPDSav6c
ZRup068SgXwyNu1xN+JegYloBipKePclq/C47YZLoY5qiS3wn1nE7g/LHk1V67s59eMmhqxNdJYS
/UY3dV83iGi4AhwB8GHyzA8wS3SB0bpbNKP5rUWpr52+LlP3GYyAvxrmkW++xFPooHw1rjxrAKWi
ET1BN97LH3pv8CuXZvvk7ojMBmg9ejF09oPn5sFYqP42dvlvfydAAaJpDrV1IvnB087wP9IJHleT
9iafzHY9nf1+LlTARIcfo3H3/v124T6INrvuLmx3spg9TB9Cd1a7t9DCp+vbWTuZxbOHq9bdZXPD
z+icLybX9I7fRfc9ulHddeR+rT6fO3egh7x33212+8Bdl/SSH0GWuJNbn6NgwQHQ+tGXfKV79wB1
+JiKxjRNOFrToidP0xv9swXWTKI5LjSiCgQssNabiNHp5tkE3yiayM0cLJpbT1MGDrIZ47l0GCgB
18XACOyG430+3zx/eWKgp9stmFyGypxsEXMTf+GT4yaZbHR/0028m08MqSaxd/BiTwZTgFMVyFvH
w7WGv3ppq/l7jnzXVn7MEa0b+1KH2r4Ac0sCDsKSY2Cf4a3kHcqZhOXNJemN82uD3haiT+YZFULL
KitL7ttkMRBi4qMCAhbC4TVc/xjMnRSw38rLCrq/ifFcPSAsLawB/n7uc4UAFJEIHgyYKHgF/l6f
TdpwvsTSYdHXs5BzVmX+l5N2XJKYYxRLi/Pv652NAH9e8CRckbXUwO7riBIIuF7rq8N/I/6wbazP
7qguFbh1sGOnzYXig332IEFsg4YVTivk6b+fM+pAgoVDmSyqspjue9yfX8Pammg1StfOGyq1VfGs
sEqJxE28aJMGTTcDHblcKNiSvudV+KB2xCEY6nUb+KWNshG4bN0qrtjaYpU8Db8kKLw3FN2oErhO
Gi11eYbTuGHkkwN182FXmLHnHDYHDqeD2eKiqUFivtb3O/zN2MsnTfHeNZ7+VH7pJFdfWnFrGCul
VdG4zyfq4Q3QbA5u144qj0BSrZ4iKu21MdxoOJI57V1Qrg5RgynKfJCfuxJRKMGc6FBDLCUvteyF
0c3lRnKDBuXHxEFpeD9VqsatSTX/fs/ftcbTPdeWFfSa0c4B83YysVLL2UcmMObFMgmxjAVxKTdQ
G8G2drMsQ7iMsggYa8CucZzPUoyQBPKZkcqhJubQuTPijb0YVmsnQuixfDuWt+I4h5TvQP0m69NM
tu3IN5TxG1+J2keNZxy+dmiOdEg8kuVL0SrFDiinL0NMp0XaVYxlZZRueym+hrYzojJuh5uh7oVF
wrXM6hcZWa18lbXlX6gkngvVf47JydynUlXXvWnGizqZoKPijuradES6c5Hj+t3o/Wv4T4LMtsCa
NevoFAUlPmv6VxWVPoQSejZZXU80HS83OolSjHqGhDvxog6w9zY25CuairHul6z2+PcRTpSrjIii
DTCpAOSX6xf2n7O1up9jcpIu9ZEEEV0lXZIkj+hXCuDA7qfD3jfCVXWVmj1RyYVrnuvfY5X737l5
shkc2k6hlZsnCyx1mmpnh9I0xPeu6WUy/dRVcsBWlHjQe4cQu2173NbIyqNit9fjuRNGGO2gdrIr
OQ2L/n85iCjKiruDnGyckiJMKTP1A00fwcxHK4eqDDoAh29fB84i7AMOl1icZ6clFScyL9rMQC1+
7437UlGNJhgTwaPL0Os+zIJ2Euq7/60wa5NvASGBPk8M/vtKJQ2SvZ2IGrC6ivulYiypT2DVgFPq
MVzQWtKiC+XQcwgF+L3/veRJxYHV3le2w7l+kGeVMkvkqQZ8rnh3Mu8IBhDHKxOXJ1DUftpcurZ8
7nRFul40DiwLvYWT5zXtPT4zFm1omGnrZqd/GW+grF71L22bHH1jC+V547w0u3yTvKAWhtyrsh12
R3RFdsY2PLiItQKtNrbNQ/sEz854wlhkrT6r62Etv/XbDr8UbF8BbqNViVfxFqgbgDd+zCflOOeA
7Hf7LR/Bf1iNdvgX2y8tapjDk/ZerijZYmb6Fr8d3w5esgq25tZ+AWJlPZWv3XZ4CF+sJ9Br4Vv4
Zqyb+wJZsl1KOLiBSrCp1+YLjA/U57bdXfNY7ACQ07kx9m6zRcNM3vJHf58pZ+cpDAC2RgvOoXoy
mlrqlMUxYdm2qTDZAP+OGwNb50UUzbkSjv3jQidzRk+iEXejgmAh/YZEhF8lUm4VsjOz/+la9Cgo
BEBhpXFwsv+1XW90Sk48JCmCNoDFJg6Q2GFbeEcxZy8M4bkJ+fNqJ0MYO5lUGXC2RRms/8SkXqVT
CtvPfhR+MfqFq53daH9e7mQgkz6Wk1HNKDJzzFGfFN5+zYB0Ti6a2Y4vjnOFKErCrCrydZRmOiBS
xvDWU8bHEe2KeFeBGU15cJCKC9pcZ3u2wvoDfAOoAVM7GXojHSWlwhB9gY/elNrT6CDwiU06td1S
9qwbzCWOwmNyg6RGkMr+nrS+jZZje+E8OluKggb57eWjarp1ciODHEqFUSacR/viKmgx59araSNf
98Fa8DlMKhDf/lnpuw3aKIT5RQsUZibR6d8r7PydkI5YDAjyGKcg0oE6XG0aDj4BKOZnH8oT9tnR
NTX2hF6V47DfhHjwzqgOkfGR0u6fL9zAuaWHnxFScmgSkhWdTNBKL1kPyMDRB71ywoU+gBKqNqKK
DdRTn9tv1dv4pVZeeFirmUI5Y804DZTH80vp2ffrPw2hft7KyeQtYrkPjICVacuzVJmN2lwx5601
D/TlgFMq/gndVLuxIEesTXRJ954EZD96HN4SinjVrEeMF/2tTbd3leFB1x+Swcfw0Q2BOyx7aA8F
5KyNE/ptf12Os7/H8ew650UJ3Ajz6lRFKjrmVUDdDBh9fU2LUT/ifbUmscO6liCCJtbflzuHPCBu
oNwtqOBonZyEm1mpHW2nNg6LbKQw1oe+E4Pq5xSCvgkS+9PMOgqUG0m/KUkykyRwk+KmIsaSrEeL
UwPgaRne5ajHgfzoZsPweYh9a38fK7PwnRznAN6zvI8vmkmpBBwn7/jXfZ+svKgcZVWy+sPCRAs4
WHQt9RE1m5aFH+N4hzJ0x1sC4NQi4h5dmOtnpvqva59M9aNRlhHmvYcFqWfPtgc9F+XCtFzxhnCy
+fsNiQ/760FPJnNaSL1dHMbDItffyF618jE7zI/WbsR19e8raSKz+/dSlqoojkrD5bQhscfzuTJk
xrQrpxn6gOhXUz7T/UPswas1D16z0qD3P5ePXen2oHayZVHdDvK9RtRACp56CZrrOc3GYCJ9Skjl
SgBZXJsS7WuqTwacJvYXRufcvse7+O89n8xfp7Tl7mgPh8UgL0lQ63ImuPbQ7vvmml8F4470UR13
WrFrNXBs/OCimsq52sivuziZjWOrOVpeEuDUNMLU4Sp1Xmuev0oeBDu7JFosZ7pxh8X236/s4oVP
pqKRmTDmgNiw7TuTFsI4zRcbPTBwXCL33gNXOF5n5NcXYT9nNioKsxRlMJYCP/kNw/9RdjsoaHI3
esvGAWO/X5oZTXj03HwhslZvSOIvPOm5Ba+DQQE9q+lwAE9S8KbUiqGF8k3zheoPG5CoTMCgJ/eN
MuMa3UohxSCV1Bz1tdD8+1+uL/Q8gMFYVKLE/f143kIb6qis6+8ADBBsrHIUeMp+aS4wSLIrIdHT
wWl7/Puy50YZ7K2smAaRM1qLv6+KpuC+i0X1C4nfJr4eyOTjagmwi5IiukDy8cJ6Ore16eh4qQgn
62R6JxMZHJrUWEQ0iwZQRXMNfJkAGvJq0MzwI//72ZRzW9vPi51M3shojUy1KgidOJColMtmwmJK
FIWoL1HKlQkyufyBHKiprkEAdeZGGKUJarsJJP3v27n06CcbrZ5lMJYHQl5uRWg3DFQ0j5CjPaeW
wDlfOEP+Y5B3utuK3ilsU9OyESf5/WprXfBCCiL6IIvnWfmaUjdRuhsnrO7a46qWZgcn9rrmWQiA
gkqCN6xkst+DYoBP42tq7jXjMFcLi2MbD8eqmjjFMs9vjVz9TLpsVkNKzxOEl4ChlcbD0dCumoOC
Ma92patLe1CuW/gkYYUx9Yan7IzeFQW3DpfZY2NOrL0DjgHTFGUKnxclzy1Ee+9osauDiXTslSLl
V4q2aeXWS+hiEvKOLbTEciXyA7P41MbbwJDnOktR5Hx865jYOSNMaSLHoQNf1CN0QeR3UgzpWN43
GoJ45aqrrGWe3sTOfYJDZgS2ncqe+JuS+Vw7JcbpiJz2BPoUV2tD8U0N4FN3nSaS39IyE4XHEG3i
XHKmhqm5R6zXB7xFbRuXAmfXqTv7mF9liA5Bv4YFbabvJDAZZKVsQ1KKkD5qHEYhCNtUbwJzHTbX
RbREcI8V55Aem0rr77Ue5lCEwEoE8gbOGVX/HD3ggqqcQcDU5sY19ctDtxMNgpEeZZRiRKPi7mcs
Dx0nKsrRMq7G7UpoMRgZ+Ur6zbDWNJhnweiVnYVX+04kVaBEakN/TbPxobZp/3C8QSgvZDQMS3ly
wLgV/QHJbVvLL3Nfr6+cfbs7agfvgJxwNEI13SezQNulx2sTYGIX99cDQ1oiQIJZ8d9r6Oxx/HNS
n+wffVUVeiQTerM/8l7ZP0BQiLG3myVluD6fVeYSgVQnfCAbo4WIZOvft0AGzsI5XVjUANi+LJlC
vHmyUw9d2GKpSHaIcXYw298fHuzr/CGcl1ftQgdQdl1e4XExD+cD7l4RXbXreI4wKo5tIHy+7G9X
HmFrhkLUvYGB0//j7LyW40a2Nf1EiIA3t+U9bVEkbxBsiYT3Hk8/X7LnxCahGtaeE4o2CnUTQCKx
cpnf4OSU3Mf4OzRv+s5cByf4Qr+7XQ1jOzuV23IrU+nt7J39kd4C3e1xOkJr+FZnWHzwMD4yn7SD
humU+BXs/XSOCj3o+8OQLhTcxbq1sdHPwzEsl9amvk1wLhi34u/dWrgtRTj2CN8Ih1niG4KB3r7d
tltvn99m9/kf8e/9NuB3eC+hfPCobKJtccA/Gw2ntQpVedsc8mBebY14Vm2rbXdwdsMh+tNs/Y2/
cT5C3KH8jbKU1uL3DdrHwcunX9Q6W7VHtE320bbd5JuMn5M9SmtrNz7lp+S2POWnZjvgvyN+Wv9W
UC3wg5xdgpuOtJbW3ov5zO9c7iC9L26rR301cpWGeyvamXsTn6T1+GRns+EwMFbl8qj9CrsbcFad
O5N28iG/9/fGU8wdSjsVGxwM7zDCqhR6u7N8l+7EX1Rk/SzFOg1qPAAInHBaDAl0BPfbM35qSPGu
Gdffudc6hGIj/73JkPREhJDp9BQsZDuWJOUKKDz6MaimE6ADN8cLIwQY+mYNsLjrI+l6RFj+jKQI
XcTRuxXTG9fOP+/4ix8doFnmkYghAraeJAn4JZalq9Ap5cOK/WUBHShd2uq6L9aZ+xygjpwu0K9o
hzfdugGEH14T5rzULrJA9tH7phNNQ2zyyUXSOI5hRd+Nk8tyX2kSi+kZrSMUq3G5E1AlZI2kW05z
99+BDhm5qjHDSAWO62pCfuksxwlENUC7MXmdJotB42KG6gefK0IhTWaB7jjcnqq7HnAuhRu0SNFC
olmMiK1I4b4khhIgpzaICHnsASFozfD5ExqdNB8/v+eLF8Jc1lZMhbxhysTVEw9hc4WJL8MFsdFI
9SOMq7EYuZoGXko72cLgLiBhUQpO3mftth5JVh0Jic2SgaSyRj7BwtMopJZj8GdcoyNeksoFRCYb
0L4UrmxOs6+ijMBQ0YewdH3Vliq5ClJOWb+UHBrjmWAe9ajL5fchtgA+Z26KCcXYkzwlK+aKXUPe
5urbpIdtYCQ7USR09CvNCLQrsJWUcZQryC3+idUbc/IVeoa4G8zZHlGd3bpPSfargoYCV6AeUPhn
rpiiYdDr9Z0kyQvTK5ailWYg3yN04Dqrvhm8BLWtfmug5eM73dFS5oll7cv6bqAL6jd3hqQdRVFW
OfAx1HDmoMfyZnnKs+49DQ3YCuMlMvw5FrxG1KKsgqgZIwDROSTx6MHYIHhLWb3x5VfJLWZZ1GJz
fjY8bWVBn1CjhM4ez6i803toGTk4QEJVGcsi9F5iDK11bc0py493CT+K1S0sVNBLEMOBdRTqLQUn
HsSorW68moPNmNGbW0g9yYwV1ShG9k5b+wBjU50f7WFDC2a804wFjYJZjpTdiO2zIMRkQNICJLjq
VdEWYLhgBwkglJZvhO2DGzeHRg/nSVjNRg2y/1DMMaXapihdtXJ8k6vqUujdFEm8Qqt73cl3zU7I
kkeQfszavbPq8EqqfwnAAZSVHiEhC4rmtMxpU9f1NUTshR45wUoo9Rk6RQU2xZn/wZZALZw5mngr
A+AA2dwyvvv5a75Em7GhiQoPbSYjdLK/x42uLswwbjxiph7dON6rGdX3eSEDQ/YXMiwSCUE/jzk5
AUXweWxQBnqCU2J5zui3tGlxEJJATd3PBGjh55vTRPExOd5sWRDy4EgjETlFf7ke/YRM4uYUZ5VX
WNdSdrCv4R8FMZK7+COy8aBlFH62liBJ++oRxW4ivFCly4AimuDrkD0L0Jzxd16uzFVAjtmfvniE
b7Wgc7fA80AUchZr7/dHIU/EME/tZkbz8vPDfI6X/noYGiGChe+gfTlJSrMmswItsGlVkJM5hLAk
81bCDIBXXzYA4KNlpqTbJn4LDICWxrC1DOygEqgPpN/BMuYWhwe7+aXW/jxOuo1HE0m0GAqU9Qss
R+lkt/CYfr7tC+HeRmUZG3EUl0FjTiLiqNRxXHo01NmOhPoCJDtVOJ+qalwrxC8kM0Kki7YKDFVE
1LTvWzFILU/yAxgwLUVJ3A9oeIMF++TAvzY98oK0HTQQpwMxUzMeyWAk4lOSLnQvufsvlJ4u4Ipt
kUoAsUV9ghPh+/24kuaXA1bYh1ESuQTVuOjjkTx4IYJc+Zzu0lUV+ktlw7eLTr7HIYjqCk51dCDn
D9V5t/PtNUxxRVkkv0Id8YVF/GL9k1S0PZnOLlt10aHNnm0B6MTG2xjOc+0R3mI8rht/3XlrVI7n
ZTUL3/xsIdUz1ZjX6axv19A/Wz2bVdoyH3ZpyljtoOcAXDZkbyFRABm6K1/zhdPcBmfO90wnidHM
JD8stagJo5S+bhvLkP13VnQnzg7xNrHLoK9z1YflUoAFmAb1GASRgwLE5JKNlISDFAMikt16JZAs
/pguh0goWadgd22K08/St3C1matrN1VyFgqCVTQufv6KLs0KuRNbxWWF6Rh4gu97yQu6oQssOTpI
yKZRksbeySE+CbZexUiFM9F7tYzXChkATlGtNfZihOlWaCD1V76zS180jTzEVBRZ15VpzdB5QT4Y
Bq18MmMo58wqaD3AAf9fNUttxYHWatuoEP9l0DJiiJWpfcLQgKUnfhTx3sqRh31tEQwdRSbsREur
WpN7X1lu8WKnsRY4FF1SElW8FqaQFFXSC7ckcxSyflKGOJupH0UDoAmAz/JPDg2R2WT43amBgCH4
88b+cxWxol2+EaFSz1iWAf0k6GObpvi5BKV2FAp8qr33GtT2dfQD4ergy6yN73nKYA+hC8l+MRvm
euZ7mB57L92CIDuA5d5a9EtI1WKyJpFajX28EGmTkAAkOVknTbKo6rcgUjciLRJHAJL/USw0WaWZ
2M8/L+6lYR0AI/JkE6MFkuVJiJLtKPCiOOa1jiqiv0hmKAsAbwUoHC/ahug7mg4CeOW75qeL0pPn
vUXOHP6p2scxevCNFx38R/peS4cxi+dYBzEs6xeuhlaxla+NBjyK82rl57pKZs21raGJqP3X1rAw
bsABBtLL1PGoatowk7IoghBfv7iILdEbk6vhRhhjoKnqMqWo8AD2aLzaZKFF9ETnajaGZB4Y+Qaq
vJSUACGCYHeIpXhh1uGj4GX2HmKMY4RXo2LNsnAu0ZQXowC5/XAVVF7hkP78Gi7V2zjOORxNQFmQ
kJgcl3Uy5kCA0U4hYosuK61PPz337azoF2T9EFGUbCnEzA3MgpXiD+mjRkvyyl1c2uDATnBnQZVJ
pAnfAxt6rF1lW1oo3DCCQZhomxA86dqfICvP0/xDkrcEFxLXuplfBRxcimX/uTqb8fvVh0Gqy8rm
tAR+TOGL2RtDagiPV/t5F48SDfFuTcNeRyUd+H4lUCpjZiUjSjVNvtQSEoI17Wk/fpSrd0EO1ow7
sdbt2C19DbAf3nDelcr70gH69RYmsSQo3Sit3D48aOWOaEqUoDeMlYHTnYmj0B+uvNpL+Q9oEpUd
C/yMzPX7IzetnKBEyelJYgnnjewv828txMbjHaipNASbfCVFuITmxExDZrZlOnQXZPG+v3QxbC33
Kl3ikjHZJolBWz0amNoVqywk2qxGPWc6cOWiF7o03645OZpbpSviqraiQ14/40guaZsqekWlDQPC
evXzkl7crgAlaQeTSutTsJY22mGfZVwqRD8S6AlQZjqE5aut/28OQAHJ/J8rTRYyxKrWIxMBHAAE
LftA1ISkAwkysah6dWakJBgBDWEj0U0IYf/F6X9x+3y5hcm6JkC3kkDiYQdkta03tZjn7Y68D4Zw
kYT4D+IndCUaXVxf0jyVVEvIWE2CkSGZTl8zdDjAhxONUPhuHJzw1RKEVn5+lZdaRYL39z/X+jQ4
+LJV68Qf7EAm9LiOASAcS7NhXDA5Qolb9sp1z1HcEQxiYDuoQ8+tgkxr13VrMUvCPs5IS/LMV2bW
wMVGiLhV88p0QvOOQhS3+Bw5JsGTYaD03aw9aZ3Wv5Nio+rZxmY+xgc4uozFrHdFjJkYJAH50LJw
DRro5wf97LJND0zkFujggcU3yee+f5Oxq7rDaOu8x+HVdJZSu1XyFwFqQCsfH5UK9Y/xNWi2Rn7l
w7wYDXQSdw5pRP9oTny/cjI0piSPJE9Z+sSwm1lsKRfzOkG+IwI+hjYpDaZrXeRLUVZXsPWhm84U
clrwOnmc67VXRILI49IcIsCKVFwwS/ydmBZdF7K/lJLoBpWmLHSqsWP8/pyS4vZprNrhwQJ2iw8B
WrzmNsgPAXqgyIPGizpa6te0oC6FPWCjmPfCYiVRnmRx6uhFzjCkn4U9b5OeMbGIHIEuyFWUhnbt
YpNcxQ4RMw5q3qRF70inkyaDbVMSNEPlVzrKs8JN15m2TxuGue6fPE5RZGFqFDcrJY4L7FiUsxq4
ixLuqpnTAv6tdtWbkQ7bLEZHATdpZov0PSt1U6MjkCZPeYjPQvge4F5Bn0Ap002ZaHBX7KVRefhr
9Nv/xVdCiwoDYLCPYu73/R3Kaj7aTkpaiZ0Ho3skeNWepsQ70xemtqIjmdOvFTm7eQ1/f0lrUmAt
8RvFTYWTReyvL6EoVbVIKyU9PIjoTmNZks6eSYsCmmYpNHxAOhMDsfzC6aOTyFjuTA9ny1dasmZ0
JWu49PkICROMFoH9ozX2/V7GuEPCUyMrJUPhVpjx4+5Kz4TZfpn8F4Y6F7fW1wtOtlY3xJ3Zpzw8
R/gsM5tFjglw7H6kRrFn4l8jkM59ZLnNwaMt3PHTFQNldWr9rtqklrPR/X4HG0gojzPCJ7yklKsE
YnAeSAF6I3V4DIgQjP+4TALkG7Kdd/LUF8A+Lq7kNc6i6rXj5WK++fWx/tpPhlPbHo/FZC+i8yds
OEA1GJQt87zYyeEaVJVq/QbR1sftEmTXzxv64vmGbpsoXdHbAwP6/UVKeSeXFB+h0PUb+3EthCVU
9TnWluLfdCzl6BZLGa7ksb4ivxgU59OapkzCjQC/aTlioJSrco2uWP86UB/wwc56w100iLm0Cmwt
wZN5B/LQgOtG0GRF1ieAF/5gzHddWq18rqQw1wauHKNkovIjU9g9glGUetfywEtAIMzIgB2SPAhM
2eS48UfPjlIfzhONERNfGxJe0VTOR0YZs6zfg2hDYL+DSIE0CSDLvjjLeHhgKTEGV4Fel86Erzcz
OXWTwC18x6CuSrCXk9ACsVY+M9R/028aJhns4/yh8K4dCxePe1C4NKpAuKF4MfmAG0+Pk6bivWcc
B4koNP5lMQCGInODUSrU+st01w9XdtzF456F5yC0GC7+Nb5tYKxGmUP/V7FBBDFzAEkJuo2XT3gX
oBYXF4prSlYXy2jCtTjwESBFXv/7Pg8bt4YOKOJHke2ktl+p3SLKV0jFLgofr2b1TPzWOEc07kg4
24hRgZSGuxxjzJ+/uYtrj0OFRsNZpFvTLqGfO3JqjEN4SDWmVIzmJCx7SN/JKfOuP4AMorAd7Hph
KNFS3M/P178kLYF7EM06Decw25p2vIskQPYOdwyRcEU0N9ShPjAQ28R+P1cLA6+ac8BVk/K9jIe5
HjxHeAuLeMsNdtGw0ZRh3hXjTkywyCnwmrCpMvImW8o6XCG+ck6v7eB9SGGxEllx05Z7RhsCVMfU
T6wofH8ornS2OLqizpnTF3ZDdy1h8EIZGsf9EvspAdhPaZnZZXPM0MlyzOjUWci9sTxJ/yokdYrk
Q7M/RLhG5XMhBCcU60o1dymp+bpaky/FMbJsjJG9E9WG62hr6Gg8ixS4jCzXJOg/v5xLByuSMIQn
k1mYPE0SfS91+yBlb7BsaHdSNZAPu82Rkx0qx/UW6qUAhJAUXWJctqAXTc7VVqsKM5GCz+tVo3lE
G4JvgfaK0Zy5pt++ioEUOfHPj3kJS4yDDhuQElWFpiXW4Usyo6sRKLVCHHzWWQnPrbwy+nf69MJw
lskeeThdWuH1c+W6l8rV/1yX3sP3646A6Vt2P9/e71a/18ptJs9ra2WjZVRuiPbXZwKX9g8YV8Sp
LZsFnsJDkHAJk1qJUXxjEqCIuUAbzV16xHYI47ixFsI0hegHOJBWeWrwDWbZqgQ8h328t7OQqL7a
Y7q4/ExqRQ8Gwd2/oL6F3yIVMobhIQc9JGpokcbGd/8aSZMziiE0/GhJuv95/T+fdlpmkmwwHQXC
Alxmsv5J3nbM3yE36+Com1BaoXElnzUzhlMbHIkmEYMuZnDQHJoKFGVVr+AZi9m4WkJ+MFsO6jmf
yK52cFbyZ1G2zTrcb6T6yjn1qZI7vVPbQQ6Ee+XUmCoR9kHQN2pDl0FGKrzYaWW+diWSROJMpx1d
bWk5ewd3eXObQzaw408cfIxTmPRRV6A1Fy47C3lMd556N+U5QU3US3AEqqlznvzy/PPCXmzXEzOY
NICkZoA7SWtkJ4oS1W+YhQQynXXa8WV6G2oo/sCloNJd8ZgrL0x2mE7ZgFOM/iOIzE0ZoxUGhgXt
06WVjbMqeBMq+oMPe4unDBDw8IExsnUlp1oDt/KaU9PcOrFzCKTkSvC7mA47oM+ZH3I+EiC+f51Z
VniY/DA/IxlhQoK+k+HS5gbjG+rCPNvhxkGskJNFCyt6J1MQB8iVlbzQ63ZkLJhNIQktCvbvN5FY
vqmjWhuxRRFmJxVBsmjlgHARkZiclCqPZLzbYwGXJrGQeROmRC2DDSmEPcyA3hUx1CgDpNzpvrni
OYQmk6JtVRA4buxv0uSjyNED1o5yu5bKehWDJSLx70z3CkT1Qvj59jSTCgMKSuv6JvNYW7r1dMiC
C0aBrbJmGFv0Tz8v3YXDC+dxnREg+w/J+8nHPWKImXQho/SyESJDGZZi1ITIo5DZUZ9bzZVnuxRN
uCBxla6RDSl9kj7TpPFMw2XIiax+F+RbX0WponiEtr9r8h5xAP1YMSvL7VmnNHMnWNE9kAxAJG92
+JrjEjOa6LaQ6mjdbzUcP2pLeG1F2y65Ohr+hPlM4gmqsPRiREcYraO/XkStxlrOB0qJRFmzKsqz
CfQ78OZgXcaCWWBwIwSwaSuAWpppjbUz84/Ye0W26WT1tzTlND3cCHXdXvvwgo8KBbReRYgEGKgO
0JJRYO3izEE52y169V328f7x1gKVHUogj5VzGYUUYI8uLnEWs3jVWpn1E2QaoRCukNSxayk3x8bZ
pLw6wBe0Kh3mjrJ19tRmoeXxQkrHRa0LF3QPXQzbSlctM0zNh5MbIJtZvpbjH+EnXa9NEykpbLxs
xCHTeIHS+rIBbKYobxYRdVS6ZVS8JvGwChfAOWco2e9G+RyMd+hQ+PZHFNa3RZWsDBwds26rethS
KNUJjsrCjc5O+8T8hxCAzApFvcDKdJo7k3t1HSmqsJj2JRuGUAZDCx/VxFwIlMkwGEfU8pc1Do1Q
PcIn3DtWGaIiYlSbKc1zW+tbtZTnIgsR/3RxNdfA/3E825iQOHV4lqmDDTBpCpNDoTtRAlkByoHi
SrHPYEG5GEUag3fylfimwKarNP+U/nvJxN9osNfJz2YSLwEgrhPDuP3587sEP2CLQVWWNUCi5nTo
OZRB2rhax7cOrhm0GVUdAjQurDAw4F2/U0G8VUwOBXSXSBpgzwGDi+JX2f58J+r3tBLReUtsctBu
iEyLakv8+Zf0buwNKdW6UDlWS+nGcWYl4kygnQ7dqVu2B/UJ/APa9A0mT+5NjQwVHqRXMsxPUf3/
fG+ftwA/2KSzTIjAsXGSYcaW7DeNXmiP+JlunrCuEzJTR2XxuPZ/Mfn9dcChaflwt3GX+z9Xnl4c
U5NLcwbT/xKXlhknfn/63ht9GRqM8liuunm9en5e/XPjzbb4dW3XwXx9kFfL3fy8W3xsrpHVL1yZ
987qc3gBw5mCqyQS3liqov7GSxeB8ih595K3ZvdX0W+3ean9m0ZoaKoZmdStW/bYFj5Uxjpobpnp
/rwIkxST9bdhdfKLSEd+CRTl+yKoWguwIC+yE4j1gA7PJzuyA+NYcJKf2+E45sjnBbtOvjYz/3v3
MaSmJynT30cqW/9MM77svqjNB93M9f4xmi2ezfVxtdpuhfrZcra0dvPNtVX/fuxRQMtUTxg7APpR
NVh7k4TBHQ2vc8w8PVUpRmnEm7L7KFVo6dUxx3i2Nj1SwCvb+8I1hUUgrRsOP5Z6kikZQ9P3qVln
jxh6bUfM1V4yjO+8xZWXKF7S152sKJSiAhknpuFiUb+/xE6tM1kaUPQnjiR6u5KKXWjALWnXaYvM
gdstitpZyBWSOHRfZWC98V1hgr6M7Gu54aVbAWeEmTgbm3N0sp/aqpSwA4PABwIALM+nG5QRAPU5
5bMe0CiGsjN75Xon6yXLNq2vXlmLv1acpeBds6OYG4GEmKx4JhfIdhUMOumUSi2OLq+tvuZgQOWA
KBpYdz8v/fRLZuWRgqEgx1XKBkQxedwUSLoTp1iJM6Ai8aS5P7iI0tbHwb36lkXqMXnLdADE9WgE
ois9ecsuhHY1C2TpaLWoV4JFtZP4NZGyldxmSLWM8zHZYF27ow+ycNoXwDMzy4YWCDjx54eeJHSi
F0W0YCZH6BRjlql1CTMFypgxV2lLLrrO3isRsoAqY/Rm5g6wfjCnUzFtbZX7xPGO0lCfMrVdebG8
yLBHLaVs38LXMct8EzUcsWmEVVj5ONq4QhZ4B2fylU2hqn8vHQkdCB2mMjQzpsRKO6F2TMCTHEod
F14kDaKGAj5G5Nm15pbWYNpplPLMoEa1u3zm1c+xj6JzB4X81KJgIM2RcZqXxbAegTxESB0V+vrn
Rf0coH5/vaQDoM9hqMlgWqazTt3KB4fph3nMyu5gwNMaMOsCm+B5jwDt/ebUxuUNatJZedIYLWk2
9ADtkCTlSnT4O+c5TUheulkp/Vby44jWe8CQKxb53amkYf3RFc9B60C13GgZthsJ1rURHmOHUNtq
Sj/v9Ie0unf0u6F8qWn6e3h1SWk9i8NiVyRXvpu/gj9gCIoPhhkcObClnMl3apQMHCsLpyLNFd2s
gO5KW2qLVkUoSX1NLdTLPmJf4RleMRpYGTQx1Rp9WIyJYwpgpUXaXMMq5Zcu++uov//5ZUwa0WKH
awgpCiK7TcVtTidnrWlllj3SEjCKbWv99lANGXeqNOv3XnaAOxVEr5SEohMFDy56NI0rB8f/4wZs
lItIE0GVTT72oPFTZGrS4OA1b35T7gKEKz2m3aCOZpHDCDz7hdDuAUu9zj0bRbItUVfxZJRBtas5
wt8xleuDJmP4LwC8nyIRXw5qJa5ctRWazkEH1welXocCqEFFTkk/aidfZAOa8yEAXumd27KM7Cj8
wmBygrdDx/9msMK5eGGerl5rFE7kYP99UUD4aVSpisOvyT6qolJXfA/dTVNF0SA11hkE4EhJb1T1
LnTTleHWe5cDsJFCdjRlbvtoVsrSLR9G9dnvIUn7M9HKdPSdFLK8PFmFM4JmHSRDCBMHerb2k3uw
y/NqaLf8VE3rOT+TRQeSj6lbI2G0KaacqExKyZ0SH3T/mf+sK8x5nqSbwUC05Y1CzitQwVgCu4FI
tVBopUlWeBpwtjXQiQR8Cs9A918SV5prtBzr7NTZ0JklyL7ggvyja/tHxULfL+CqyrzvAe9mYizK
2KsPn8yGdv3wgczJgBtMQtJYlwEWVh3A/ecYIcosbNGZvCXjnyEFcWtJe09/kvJKUHsWFlIccYnz
phzRQiPvpmgA1a7Xm0ZD6Dxz0nm5Vx3eehrdmoax9StEVKp7t1y61nqs3nogBGXzqtXZHf99ChAk
7cM5/ItbLbEQY8Lp1g7nVqXOS9yGwnFZ5famq7256WIFVK70GhnfwVpzfs8dQ6YHd1cX1TKK671H
FMjkV46/NSW48FVvfPmk9dqiM/G3LIytqb+PEBhdedhYCl6xfK3ZDGOQmzB8d8x2oWtP3nhSAPvW
JNBGOMy8Kpu10Y7uypADYmEPI1PBFNSGEqsnjyPk+RYRyX6tx69WqC3ycGM70n1a53C+Dz/HmklP
8N8tjHQ5Y/rPxvPnUP3L51UEiZl3Dk7SQfGEK7nQ1Yof7fGmyp96/SkdhCvj3LTqVRpiWNGuA1oF
/aiv8yRbFOqAuOY52lasi2zozYz8CKb8GXG1vRTlOyKY698omDuog7zQgEb9fPcTTT5x93ABVQe3
H6aFyBxOPkA/lTuvDMMASvE9+198Bon7UcNisKGC9eeQw8l04b8fiNJQ464c7eLHfz81keQT373I
e5G9ncRJB8fCJLKIk3xyDL5AeAi1S2LPVQLphSOL4kFlDELthk7ANInwc4usRmjhkOvR+84Ygqfw
CDmu3OTDD+/Znc3QLUxwbt2d2RGyz0gSunQfGulFg7foluBD4bqKt3HlLUwred4CMZp3KyBwSEdM
3oI21n4OnyI9YBYzNxtt1SKoVTI1aOQPrSPPUZFSBZpavmeIOV25uFjjyTvQUbhEAt8ANMX4hD//
soHDYSBJrJm9gcCAY6ymH6qK7MRbVctCY9evThaGmclj655S+5AeRwoRO5dWP9/G9xbq50ZkJ4r2
4icueMovKYs+rOjk+gfLuyfiojPADLCFnMOU5OpEjrrx74fmyKHGANxI4v/J5fvy0FYeV6DB0/TU
eKipxbRNhvCYBEevOsfmu9ZqqHdI/AE6woFyJF9ed2a4A3hZau+6tQjx8DIRhG+LaqHX/9BjVH1I
9IySZbrmRWgvy77btrSsGC6mtXOqo9ciU1Das+dSeTdkMLIybz42OyvHdpygPn4MOQ7YCKS02j/o
gWw9gP+Z1y976x9psNGkyeEbJd4xpDdZGM+F2hAD732J5od+8MwXpbIVIq1/r0bHsobbt0BYA+OR
nIS33Zfjr2R4q0fsYMz7uLgBrJbzv6Y53jazrJw33vuQ3I7unUoVkPWbyo+xYjax1IMN3z1hT1yt
EuWpJ0aPqyJaSuNDCam/poPZraQyXpGaM8rfRvoDgTqL1wWavt2HkW30dpljQe/OknQpD1s7WTL2
xv0EYafhtQyXQ4yXws3Y3LKc0Ik0fxFj7bOKaj4CJtPrACxMszCGB9/cpgn5o7GximUlgYgPZ7A6
BZonHYpVkgHPd52HrNWRbKRV20gHpm1VhYVOq696z7iTk2z2glsdlAPgNkCc3GKl2v2mRY43KFEA
Map/yAnQnvWleTWivWQme8AaJr3U2Fl0oKIK5RaErxrxQ2kxx8U/ipmsZD/blxk0sTpeREg3oka9
yHR1ZYfxnt68nc6BnTSt/lxhfC3FO9vAi94xhVmD6HKWKlP1OH7wGrgP8Z1sjhtFKVdDjjAOD+II
5JmN4bKycof2AN8ITRdZIHqyU5pIc4Ss7RLDtSor/1TmPcR2H5ftP5/utkqOzfQQ4EGcIrDaLZOE
ysD6Ixq8FXwdJU9XfdjPYAouDWaC/VPu31kBunEmTvMsZM5EhQXUU/Tw+2Dhtes2xUBK+sP4kjbr
UNwpmCHyKl2KHAaLtXau0lXUYXn3jBd4vFfjM21sFI78MVrGokOuL4fOoVd6DJQUdrX3e9DMeZeO
UOkk/J/i17g5j7WJJlC7qcJhoZT9lnyoU6KFG7u3SYd8HRcHousGO5HwaRQfJJFbpPQQWNGsYFu4
ljSLz8Adl4BzIIiWK2d4luwnCw8ONwM+MRxBHKWZssvcfJUkdwF6l4l5ZgQv+GuhJs2G/r2yj6mM
Gr95Sq3b3H2tlb29z/2Htr5BhN7Esc/hWKY/b88inqxCSadxMMcOaEWn4cL3rLkSADeT4mVqpadQ
/hiM9g2Yw6OeMrQc7JUcR+uodPY0/dd5X/2jJsXtaPibVtH3ctG9tUGy1LGK6ENzofBjgBi2xq0F
bOHn4KuLodHkDCAccqcw+6AhTfFaZp/4XRJ09mnQ9xIe5O5tnt4gxBfhXUzKqtsPiv2mZY/DuJHH
Za3Om3WWv3nOQatPvbFrs9uuezDMx8x6Uvu5a/2qyreoe4iYjDT1TEdNkA/HYJ5hLLFlPEXVopAf
BsrE+ia6Bpv8LLWnD6OZGlIxQOZVSJLfD7TBSaJUlXz7JDsPnVA0RCYlvDWtZ1fe+O2sLe7SYFno
WNC++dQ0arzJ3W1pH4fyKQNHlxh7R13o5R/8PZOGociycI8mhJRRfWRlboJ61yr0ojYpRl2QKqJt
zRejOtDqn9z8sepWpXrnZAJbUaFdZDpA9tddv5Stx5/f2gRl93lmYm7HCQbymBnAp+bxl0Os9so4
jOzSOrnJXlNudShi3cpdjPaqkPcQTAAHa+n6Jfa3Sb7lTCrqk6lur9yESA++r7YJWpYijnmkrNIX
/77aTan7o0Pf6OjmT3r1VOJ4Ytv2PCcI9PukefT3OVjZAVHOUqkOafinLq91tCYASxZCsIhg0dFE
1ciipjQ6C2nLPPbV6ig3oK6Jf5L5m6I+qA8GDjOYXG0bR1qLppvn3RUj2ptQbwp7fozHh6g7BGMz
tyNv6SfyPBvqWZAqxLCD6f1pNNSGG2hf6iIM62UThYsulDYBZZM8IAUr5fOgdpHQhPTYRTIn40uE
AJFmMwCQn30ViFuPMdtwrej4K30RDwzCUnTwWE17kjDGsWXkgykPdxEI0XLWogyUnVxzUTxxPA9P
w7Lt972zdoKZtqFIHJplrz+vuVs/AYFwGnEVUtchmvL2TN2ov8CkNft9t9Hvr2yO73GFxgtGQYAf
4TcqlBeIjU82RxLHaZ463inN8c24V6Vfmivc4tCQykpCbnhGL+bna36+7P9syP97TQRHDBldedCX
k7UZfacPjVzyTlUxH91HSb63h7NdrCz9oe3B4aD91nGiousrDfIL48X7sqdFmDYFsZoMIZKHlRjn
GdLc8jK8hYa1CkZKbuNtH9zQN70LI29vZvXKlrIHy2hu6mgTjw1ShR89JZwbvgFvQD2aiVtFO4fa
a1PqwT5F4cN2Hk1k5JH7I1wo0abP1/2wleVbr1BmTfOrQ59A///8RP9eEZF7f4kTueIUVgUE+jS4
SzlPH4ZsHUH/gjlG8rDskrlgvsn6YtT7eToGeI6oc7u4Nlv4Xuv9fReTvVBXcphLQ5qc2iHctNIR
EuCiV9ASpsTSLarNoV9GMme5IqEvZ80HyV5GlbrGdozD2imQxrOdK9Pc71XHX/c0ZR6lnZWYnc48
oy/u2JZyu2T0DkJM2FFcUzb9FJT8YWNOwU563RVKaSLoR544C6xoI8PdTvMbxzbBQWc3kqW4ZGfx
Qk/HXQYIZtCbg1OF21Splk6hLZUofbBRs6sK8GRquJEl91bTXnEzGcd+rmneNtDPVksW5QibKeWO
dVPrTYkd1X/BlPheN/69diJGfdlVUuZpmI6r/kmh/9QUODO0D57fzd3wlyXT+7LrWdectQLrEzKK
Ct6yFy+1Up+5snMraeO90u7lADkxqcTkXl+iUbjwGvMeEME8VoyFTle7pwADrjtLqSySE5WTFyRr
kNaLWtVXCakG/anbzrOfpNljYcTb0Qfy6qNYNijvWmXeFGR6nuY/3Pads670YKcjLka36qVHsbDS
DgG/VVnRJkSphxlBkb809jow6bGT9WP4FTyC8rLMl1Bv8Ycp5kOgz8z4VcOydEDeDYK1LyePOWLx
sb0y7XgfOXO928YSskerzkVhNzuXRXIasrdxGPdOUvxTt8ltlJpI5/pLixcW6bimGZgG6GdJ3TTK
U+QBSw1f1Q5b7UgFoft/CDuP5ba1Zgs/EaqQwxSZmUpWmKAkWUbOicDT34++k9/0KWty7CrriCCw
sXf36hUUUEuIEetmKbsPcUzCdspe8OyhySD7XXq2Fu5U/WDyImXWY6u/ygLkp6D4NWdPFzQVksYr
LrEIlnYDEMFzSSvQzvaEss6ppiVsRHFDP6mappdZltdl5sjsAsPBVd8RkhdYhRS8Knl0aMwiEMTW
a1ctjGLBHluNHzI2fYQ9pFb7vS7BM8ffSK19YCeKroYAkfVVUfr7sr9ecEQn9dRnd9os2rI4IMGP
nSI1HGus71dtPgnifD/3Z7lSarsw5s2M1nnAWQi7c0/t/H6ib2PofXcRaJe7ZnaF5NgIQVf1e828
eH08+kmzx7eeIemUGKBqjY9O0B0snOO+i0G44T/8/Q7cTKXlyFqMruB8iy9PMplEzRj08p0ovyrJ
4kkr7JBqdEnWjOqLAyXlggs3HQWbrgkzozrQ3RWl4pkWTJKK2E+1OmjlfVttvtUS3dSKf1/pDcoz
wH1LtK4vj2n1q1qTKzbhIZVjT4FVLi2bKqJvJaw9UuhWGQEaPBNFJaO8n+jJywcZqjieTv8+q785
Em7HzTS/6GIaIz6CvFzdd/HovHbXxXdHz3fb/A3MaFTmKmuVCbOddOURMpFhkT+izAecVFAE6g51
tDsUgYjlJ8GCF1W9puAZhLeuS8zgg9Co+XpeC/a/v/9v1sLtkYDGTcU092rzf3sDgNJUK550TmZp
Wwm8cNZI+MlgZ2viovdqk23ZvRn4jlJCyFBk2SXMaFOjM27WwJptSbiH3QEHzfr6na2ERfW/r/BW
EEcFB8+IphAOOZ0hf/65y2eFFBVz0zVHBEX98jRMV1nCF8elMcN8o4NvnkaSyhr4rDGIVjM/XQEW
KLpN97SY2MMk313Rn2DpdSVfWd7UdegqCOn4fU//59xpKlWuEylrgCXvNBwHsXsRcY6u07fogq0Z
TPplYBy6Kb4zbv/7wPvzg29eoTGvhSVv8uZoglCMWyH/hRLvW2zyP95UUHkYGLSuBnP623ldFkmC
NVtZddSo4cdtBqoi7NToPlPf0ijEtDa7hEBANdZRmT+pz5BnpzlYxW9oTreOYdf7jNWqTFYkxgUy
Y94/n3wbK5Gu5Ut5HEgva8kJIA1io9Pq1pe36SIGi/SKZX9Q1a3fQbC8gp/T9JV05i5BmnndDdFm
F/JjGaFyBlwj72fM31AAQQJ0reXHZaaA/loENu1odgqO0qukExvJ9lLtFoOQwSILv1nNf68d9GiM
ZRnRg3fgpPPnd0KXpnTTrAgHwNy+kDlhehtpVFJumLIPJHGV5nX1fGtec+sNx81EDXTt1Tn1ANu1
m7WjS5d1ACYUDmPJBEiw5z51024+pk0ZrGrl6IhsyQaV8f69iE+gYOP6oMyYpaj9UVweenN+NEz3
W18h+e81/f/mLQb2J9yP3wfc/7xMuSpVqxalHGCkr5Va4ZqXzteGrTb8Zsf6HQhvLx1q/YwQiRSN
VwqfBCY+xGYSUNN3MYeVVD8r9E6FItpFFUyMZMmRmgakbXnw7+f3Ox70j/0Sbt01qxd17tUN6ZZl
cUmjqeIoIwxgIS3HeOm7fYHydPmhM5QpcaGycHpkaGGWsTsweW0Ny15y4jGRoa7aBF6ceACZYH2b
ednTTjRF7lfrkYZ/TatQxXFWW5j45JWDY5z7zdX/1Q1fr97CSAnXe7Ti5s0isJoB8ABE6mBxdwcS
BFWBKHdOGLUYQhN0VvnEwds2pjfJIkA0f5HmLxGBZys+X+qjUj+M2scgb1P81P99ZbdqNfx76JVJ
c9Is6TeYc9MhmnLbqsuAiWQJKTeXgESaHdW2ogVG9ziWx+aSeByfRcXgtUrdblQYVdwno+g1Q2AW
jxHuQ3OBXgBMN19IrO8/teSxvTzq1Mw4bykZAaayd5WXzGkYtT+XZr+ylIT2S5mfMhXbhsSeGP1N
ykbHezspjbDo3uVCQkPxfjEtR8tAtEbbwAY55pZ03T4df6XMUToc2UTBJiLGzubYM1bUKwUk9Ej5
5vH9dlW7WXzXnHtGhxI3TNZuqogESc1ctpmBhmA8CgaIDw6dyMagc18hLjy8VSp31E/w5bZdKn/I
02G5oL3DWFDgBbm2dFOaucw6pQjn9TFyI15xY/ErXcB65osxBGrB9rfrhYNZw9UQFhbc1ZEIKbXS
UZzAlR4j9i10Q3lvOkuPPZKJPuJnGz11euaixm4plIXIq8ljvkpLYLmo0WveLl4JuKBwaqfW7HbF
/YR/VwiIb3QV4xQi6NfZSSFwK1b7TZn3V/nF6sI9BXojWwwD35tdd2zaFWfLbj1kCo1u8i6qd3W9
j9J9h/Y6z1/+vZhvvYt/L2YJs3COUD6M/f7PTT7P+rQVy6E8cj/J1ZoncvR+wPGv8/rK8lu0Ohh5
cldFPyL1to12q0571X0xgHc1jiSMaLPx6lmlfPOe3eDspAKgoSDpArbsVXpD4tWfl7aIszLIuRSd
a8EzIrxOHNHToiAmksFnvmedxuN8kEILCgsZfF6cbjikTBxZ+aG02EmwcPLjiJD1tXUb0xn1z9UA
0dbJ02awyM/iAzGeoXv4Te7jc/YUP//75t56BFy/ARbCuK8B92Jm9JeWvTDKaC4v1vliBCV8JcIL
3Mt+MY4NudfWnvvbMDp6rAYss+wX+tNLt2nljRaa+zl2M/nRerqos0t7qp7k/qV8VGj99rTDTbFr
2CjiL930JSGUM6diAP3vq7/FBrl6GOOwDRAoX4/iW1WwheDBzNSFJNLxfdAzey047Lyu9cR632eB
+ZMSf0VBIDpVv+vKQ0P+5YJywb7glbkENR7+Mv4znlVvVsGJXqPJExJfsVzSpEBALkzsZQA8T41c
VbS7yRUzX9Q8XIJza1sz8aw3RhI2mouOppQJVdjG+LC36MB+iCNy6W9w4tvz8vp9r5s6tYd6VQrc
KgEvQr022Zwb50RF5PzB1CnBQpu0WfITov2wGerNVNwhzMlwW2PU5dSzrZ4sHIYhIH0usJLQ7uso
9J38pGRBdwkur8MY/vupUNiy7P9nZ71eJiWRcSUA8E7I4k2pKa+wjiXcZc+V8DZVfmk8ysshN53r
6S1vG1d4rIKOeUIUJnqoqy8CkfP1Ma48o73LOWDyDXN1HRoiybrncgmu+MXalm5WbTQl7IBWIf9J
k9ODb2ih9Bx7A2jIT5XxuI2R4uJp9a+LSHpB61pi0A4BKUgCbp+QoLoIu+kPPTuiFxUrP6t3ka8/
SrVr7hsvgeuUKzgPkonHBwZitY+kXctI/ocQKHApZKc/JfWHMvjjwMgXubfbWR5vjh4OvxLoeBwg
WJ/We1EJwWJGGFFa5IhbILGreSigVOGIz4SdM0gqsmOSsaWHher1IyVOqB57QKf1Xj8YAZEj0wh+
5l9PlWetdXDbD4Rv1pNy07BfHxSCaawsoKpAxTVvRmsRT1HPwc/OGFENw1Ye71GHIa/fFjrOeZKt
Av89/iZaPq67ziSPYke6Z1N6cX1aq1997q+EC9utGebWU3Ws44943cWWXXyZ/btB/JZH8Gi206Od
kX5XO/7HtcPOvUbuYIqLguDm+K6VHo8/Y5HPowPLGr39rjy2MuEQzWBHKWEMj/PrzBMm8SPaRZWT
MTn8GnJXeNUmj4yQdlf2R+uRxJXxu1bru0u7/vv/VOEIOCIqVlE+48zAXMYKMOq4wH7QD3IWCMue
qDioAEy5ccmz5fLUp0/mqao9Igi2efGlH3OFzFzHoBS3+2lvBrXH21qBwbmR3bUO9oGNPX+zmd4K
Sa+LgRt6Vf9oCiIU4+Ywm5tiuAzZKJ/VnHm/J+0jN08/JejAGEoTEo+nXf2RTv5l/qae+M3fvdkv
/vjkm4JiUovqIiyzfKZMFk7dpopdlS0coPBF+WhNVttKxYXMTzub+JbTE4wsLiFUhfszloNO/Zqf
fmZgE6+5frB+Es3SOeqL5GjvsRtL2+hZ8FuvfhX34k5wBX9UCdDZpb7euBBITwjH79qd+JYCB7cB
PB9VOyTFjvKcH4EFM35TNWBjfrM/AsBc+dZQia9Teoym/lwfjClqqy5VFK7IGptHF6PXpWECaZut
Q1JzL3id5ALcaaOHDkwqsYezh2qyE/1+NZ808zSp9yVEp0rZo5GbZgaUZCf65b0y2fovBptLHsY4
cuYhBTXpbqblDhXxbs6I4AX2+sVpSP4g+MYMMUPi5xE8deTf1K9tfR66jZG91espIlRggfCCyTKM
ksOSP6TiYdJ+5sZu1n1ymNb1aFiH9VOZd2zcpvWwFA8DzVd6X9UnQ3amdF/UQO37Uto04rGMHhLc
Xsm9zMK4OQqyM/ReIR75NaJ1XJWvKDonfZiT846R4xigGSFOxxC2Qr8BmBCLZ6VzBQolWPN4gEB3
mbG5cKInVAyw/66Pqnd1OpLkQJI7c4qWyl3jC3hEz6sZ5zJ9os1pyY2ARbIX0Q6kvqy7OhGIKQQg
R67c5atHp46pqTMP7jT65ewQWpDBaQr70ZXRKqHsUD3qvfk+2lLwIcnktX3JSIKnrF+Olcwtvu9W
f1To7Da15vMMjAHiRHDpPT0+mBXiZaDAw5A/6fWusj76yivOyacqb1v50Rjtqt1EX30E/yzsdC9L
A2nY8IFq/jAYG+ECPMOPnK685dLBrZmDkIGBPnlW5wi6W5ve1OAdDNuMoVc4sLBIWcJuT3bAq8Uv
qMQ573SJD0iorc8R3iXKnZVCmAxg58Zc17Jr3xsrMGKym4K2CmFopwXztIde4cJWC4sjgg8OU+Eb
D41AM6T1nMhbywiXemeI55EA6N7WZFtRYcdtasbXli12Pv9npzjm24y/bxyMJM9Ldvyxni1xR+6g
qm6afCeqYZzss+Jc0Gwqp2ryisvWNB5LOVTMoHjkPmcyqDtP86iZm1SGlkZkyKOKF9ossVNssmST
DrtKCK1XtXGl2DetULP2VePXky/WPKvyHWIAeDgav+yahQJ1KdSlA14q0eWAylhIeL5nkRERLnAI
YXeWTm6sK0Y7HNSgMakThl0OCwmMRV82jil6UnospkM3uj0oQOcmTHzEzC61TRP9iFU40UGnOdcQ
XtnL6vtc34qXzx76hgoBy08Mryj8QnXWCRHwZo386bGipd7Bdp8gVhvnJd5c9EBgI0g9SfLmLCAs
rJtZB3XIg9ezANs/oq4HR5R2cbxl8CQRPRWHs3qkYhLncIp2Fbzf9GQmP0m2loSd2Oxb/XlowhHC
VSdAOHy2slf9ctcujx0vr/TJjpsJd4Ye0P9GZDHJZyXepZ0DutE0pznIjDdV2snDqZ15a0l1H3Y6
qAf0KN3jBWCJpa0/Tb6qPMjqcZjOinBtpZs+SC4+MKNROldmTusk0/byMOmbQXCowCx1s/a7oSYI
dptlvkk3lRNovAaZ6D72jY8uUmhccoR7JRCeoSdKJpkE9OWWJw3PPNSpDxid8bpeLLcUfOWtnHcF
cbHNHbOxGLa9hXexr128lQwxlAQZdsVnZSWVY9vkoSSca6gWNXyDA3D0aIQzA2T51WhIejst8n7I
H4zJbdINfPt23rUYaiqOtoTq5XgRXxXzQSu+cmq6IZgFf4i8QvPLx+o4gGRZwYKqt3NpLHqEvD2k
WFurIS+5Wern2B84YApa7Q6kOOWoqD0obyW+bU1AGSP23kpcZHKd8GPgTVzKa9Q+FhTUmj9DbEHI
ancSR+eVMKjPYPcrqZ+mXYLpDc1nTD0XZRwQ9V1aP6r1m1i8mxoNHaqI6N5ApwGoO3Pg+KTtrr3b
wUPUnYsaruMxyrzK9NEtLT/l3O963ypdCcZ+gp81CICz4A87vszCOygi6RiqwPQ/qJatXm2i9AQr
TO4eZEwwFGSPhzF1cx1bCt+UjoKypauq0gOwUWySKpVuUrz4+9y0UyiF2X11pYtirWFfCDzA2ye5
Ey6Oke9m6aO07pThbbL20IzteXiWiUUfxX0Chqi7ZUI1euyjTYILCsXM6s2DZwleRVYdQQGWE+v8
5dBqHhy2afFaygKKeex7Yee5SwK936t7R8Duimlu5K2ck4JnfkZWUKdY0js6EuA6jMdzM4dz9DpI
L91yR7jp8qMX90N5FpKNKZyKC9tjQgyf7A7Cw9B8GbixtFaEUqIBQXu9tmSi/KMkPau/v/THqNrT
mgrmo9yfTONdWQ8xQNgFp1qZbBisCcjksyeGtH1gpsBGlLSNaueT3/e7HO2FfhCEsMwfS+Ot6p4i
NZSSh1I/DcWxaO8vaTieeiNIe9iYXiIHc3TCcEMeAyV1eh0fVX+RXE08kZK+kPXFiKzalYsvwHdO
D5qEjwlTkq1SBqztLNuAWCTg7e8ihKkVQ4SNIG/JDUF6aLT7On5TI4Dacy4dh6Oo/WjBmHGunMet
uuxK6yPTcZYIIqgQazhg7cnDJ6QPRukzbun1K413w+Z+cCQso5n5FrtpZrLq4jFN3yhEm383rX/V
oNRkpJUD5mACgCj5LzZHh1k+NvXp3ZhvYhFqGFvANhHdFGoptrXbWIMH7oEr4cWnnoZ6KyveOD8L
i5Pj3i1Rx8Fu8dpDPbhwrDuC55jlk44h7Crm5LBHw0Ry09Kl+92Yz5YRaJ/xc0btGtKOCM1dlPj9
YNcIC8WjGNKZ09i/4q4K97Z2gPKa2VvuBBfclBp3GL/5+n8hKbdf/6ZlR6Y7aPNgpnd6sR23K766
4mbg9b6Wh2H/Rt5ovpEvj43gxBpR7j5hPJYWYDFaBzUUjK9Zd+r4IY8fDMutQLr6TRR7UhVIlSvP
fjyTKxnMpd2Xzig8olF1jPE9PlfbRQln67EOee86AJdDp9uDfBCiULRH5fTvZ0w01t+FNw8ZQQYF
uG4RNfNn4S1oiXDJFR6yJqE097GjV7FKgs67ERcv/oCeK/8aYq/qQ/ks483oyxMV50vDDipbDyP6
zHPL4sycRfUFXhX8idtnC4vzFQ6yo2/MKZyQlRG8aUlPpvUD1KnOEIY6Suti02uS774tKA9kt9A5
xd1mxSPZ5fzHx0RjrGGG6Roga5qqTZP4RuERTcJOPmvnFuJ4G6jn8W2Qac1QJWSmHec/hg9NdZCm
Eq+91nBfnqrLG4DiJfFTgaG3k6wsmW39MyXaUjhYjjK5Y+zNBKAQTiZ505N5P2MCvezxSW+I2TlP
Xrc4xf2CtWDjp11gGZ7xc3oS3gYRsOJUSK54z0KlGR3isDT9YbQtXB6dcQxMFf4ZabChdp4C3b/c
l+k9i3c+kf3FNFHt8dzfsH+ljZ1dnpiYQR6a7gGjMIX+95NmrvpfTxrt21UMDlam36AD5RCZYsd+
c2fJTtbRu+I2RZSWLS4O7aP2QYF6RVpbb5UcwGPrpX7DQhfvV2JX0O4B/zRenAPAuCPFf7XXDFxq
2YsCJXLKKYTANHFMa0Ff3SOmALsp7GzYLZnXZ57FzUc5krkZYedXI7grnKTTsb/TScWlHf2wcDuS
OGQdWBoLe+9KHelcxiCL7MvopDEbL6MRO4ERsKAhJLZiy4VNjEIsm3YCX5548QgBb7oNyh2r85rY
a2QqAofpwwUau+mUdxaAF+mYbK26TX+TCTZwPQU4y5cJBtjMz/j+8lE/ZY+rT+9JIyTOLgEgZcmS
wY+BgwsVoK0VjkpQNdmvEiQwe/pJiZY8I4Kg5LjcJRTIhAee66cSwglsP9vIHRPigETSIXR62/Kt
+/mo3vE7CKtFaLnCVzrMv6bPdBe9jb9qMLJ3EXUxv3RkU1R/pffpO8fiWhIDBRHN5mbVUCnyQKcK
SX2q1+HBr7HwHZy19QYW+OqKX8LHzBdk7eO57UyGK75OC1bJNuAF8C9/z0tn0uwEz1s8sfAFmlx0
KDNymtIh2MKiHC08akL+KywupKyusYfJwR0d4miBPa7giReXuqgQXNw3rgWm5ia5YwwkTTkLKor+
SyNa66dG1dXY8k/mIsQDYA5mLwSFMrvE2RUc+geoT/mzhV76FH8SirE8coUkOqEiZtIKk7Ci0rPs
9mcpu8rsxlYwanTJDkMBjvvZIq9oeLpkdtPzCCHbueRFXnKWnc94dqAXoIacedcZQDlK7i2RIxu2
+AgRHvOJxvLMlSPUhc9O5SZONsTYgv2bCjEPZC2IVzfTnOUj+lxh1TBFjUMRljWBSj+VGfw0WIgB
GNz4AwzhOr8CIiIUCO+zPRBza3I9V8R84qYRrrrCj7Wri3shwoTIJpYYiqjONWGAtXaddj/gjImS
Y225ZQaJ9EgTUZLwvLTrGr186WhWB5sstZgLzsDsQkoz3uf+o3mTNHZFe7krfX6p9bqepif5QyXt
tfhCx1rRhgxOXbKzuHPhGKYTA/e6Q+2Xm6m0qw8FQICBkK08qS8wNKnnW/JWOjMURU9M3XlHYDh2
tj4zOa2+m7k46sn8bq7dHDc1SMALSZp+j6197nayz3zgMpIfCh3Xk+IQ1+Gs3She9Nlhl4RWAiAD
Ui59s5dXLBGQNJnOAqSVsSGhKhg3dqRGeJrxDdR0o534PaASsbfDj0TEK165JWwv9VxJK/Hyp4YA
l7KPfEV0i/S1Ad7NVQVedH9MMV9ZYEWWNOTzaLoCmmR8Jm0wmXbCHwKPtZKy9phfaCRb7lXc3vVD
5aEvv/IlrXV4WuMXqQdZJX35IpShPuLEj0S70GS3FXbYApjttleyg0gLKum7XmyZpaS4T7HjDuZG
6d4z4YsstcBoZyYE6zf44q15LMimyl2Ag4PXBB7ytx5PQlm0tdXG5Wm+8HKOKmy4kcRwwy1GzAbz
yybCcbCctiZd67z2gdaL/r8PpNvj6HoFCs7JOKFouCj/rj7/BxHu2znvEEiXJyOHvohztWfRxuv7
cXiRW29UvhvBXKkHfyKqfB6xhVjlYqckq7flnDr32YyD5inHqmEGojfb4qBETB36ZU8WTpM/RuNG
X7L75UK2H/nhs5j4y+WbAcMtT+Z65yWsfoxriiMcfvNakP3P97biWEXYk5QnAF536VNCvU3c54s9
cIY+3mngK510r1gfFXrDdUQXbTyJV47eslN+4X3N4fDtNf09nWJee9UTkc3DovhtOvc/19RbWVya
RVScUmKcMYO7Lnpx3QqKn1wloFKEb7d3TQv/9xL4r1WIaIJnQd4t4txbh6W6bzu1MYUcP6lzqwjw
ngV8u7EtYGPGxCLrCvT3ppdA7176h1J6+ubz/+t76wQiXxME8QL6/az+53sL8tROZhIXJ+xjp/YR
mmanDddPngzD4xXmVdXGu28+VPl7IUpXCTCLULvOaK///j8fGq+lZYh5Wp5iQk30QALujd6BGb0W
Ljtcc07Fanmvkoei+eb7/scr98cn37BzSvNSWjkJsCcq1LH+Qg4Qkz0tb2KgKz3gy/77m/7Xx+HA
yTAaiZqGoeOfX/SiR9al6lhVuPBwd/m4Tthh/tcboTgFufZNL8MN/PvOwlqRRIngEfiFxs2dTcl2
kqwyyu5oS1w1sFSqxhep8q1Q8uN7VETlj2pEgEkVak+4mXIMBwiMejthKPJFzdSAS37J28sjk5ZW
d83Hq6wIg2q7K6He/KjncHzja7Afc0oHRh+myuOwEWMcUV+KHj+G99zaVa9N6q4igqBTj2NHLYYG
boxbNXqW0us54mgv1QqP3GZcYSCCtIvl5zy8MahWsFadPPkSmOcI9obyTj0ZUyC4V75QJdtGcwZY
b45iAqr0hvuL3cr7qCn9i34XjV4bh1bzoCgH+CDlctY3y3SYPhrlnbo7nw6YM1TPzUgTUlcnBZdH
uA2nbpdZ/pXkA2GbecgclHGISBVfw8v94nPmEcY+OD0N2uyqhdO2m3I5orTC/TNeAl11K8lpZ0KW
U7S+XHKovmbPrbuuIQNqIXu43GdExK6EAdjTtZgkkn3FkPlEG9C9CO9N2KJBF731WDM6RpfQh7q+
obCbUOu67bn2kysDWOOjdlO6tXQela2M+3y05Xqb6Y5ZHmgXM525+r22vijYOnrD67Kld3ZLOFQu
PQDkEn3Bn8S35o100hJPrc+K3/xcNwyTXOU8Lq6onmZ8dueHbnOlJMJTx73TOs78Hh0TiwXAnyTA
beo7cr9b7hhBWYODpziWvUtAjzB8rrxJ9d6cfYrPRXurCR5oN6hNBxsh2AmhR/F0JRJSo9nudeG9
wAHPlXCqfWvzW8LszCQ12/1WXPY/E7pveVMkWHLiexR2fvk8dwFfl5GcD0yYadgCAy/tRxqt9ziE
hJJBT3suIM1efrUtknqPeZY243BiS0+lnxwxGIl/Rnjh4Cy7K9KzcdmihMUwcTym+je9pnltJW/O
WpAhSKgwlGDT3Pq91Xpvdrq4ZHcXyRZyfzZc0HMkNA7FtNnuko310i+b7mUxHgi7XpGZkO7oFydE
0P3sNs+VdiiaLackvcpdhOa80bbaEWliZ1KuMb2GIgehdqeQZgQbBeadJ9D3Ax+sIgMlKJ5+sYOt
InYeXiRxh/mQLSpO61+eunjL+CQ5mNJThtEUCrb94MuaXSaOjtxfvacU530XwvzDzA7LdnJTvLYd
hBXamV8sea3pE3ljJUfuLnX//B0k8x+7Jla0soLQU0WEfivuU3EuxijDIpZu5GW0E7et9sRntLRQ
LmPof2/R/1WN/PFpNxNuSx0zcRUNTFAZt1+O4DIp43lhCztjT3/dLR9mhWG/b7wlmt/8mKqHUbL7
j+K7Uft/sa6gi2GOIbNuZGTNfx4Wk7aO9WLN2R1H7ilRSYsKpE+w+fK9S0g191rbL730Lnq17pV7
6U74AR9JPM/n/lM/6Q9kvpECdDRD6Yf0qzqW++odMLjNrwNRSqh/37TfHJCb5f3Htd6UkkMFJy9O
huwOgEA7wWSAnfuLQBhgFOgJ+Fyh++vLgA6HE2ipXexEtEsgPOrHkqxs0i7xqKCtA3E4otbI39bI
BfvoVhLbQzrnOvmil2+6AFgBQKRpgwQSzDk16fd8SQugoDB+HStn6nAssoUf6z2nRC7bAlPy+5LA
akfYznumDjgSHaCcLYRvXT8CLr3Lx2t4LuWu+kxNB/QO0H31k/pSn3XJYRRuEkaUOcyS/33T/gIa
2Qj+uGk3h/McGeuI13fMqOUTDAVt0yJ46eoonygAKPuYqLpphbbOaV4Ya/6cREaRj9K6t+ZfgmHj
G7i5UIEmVcgsN2uDKYxxhUXiUx+xaHaqLRt1x1eDcERc9hL5WYzPk1vL1w50XsC7vusoru/Gv5bB
TX3TLlGjj+VIuUFa3dnyhwflQ9vFeH88AVqUj+MGfDMcnhKQkJ/a47/v539ssfCTVPIP2SaugSR/
vi9Lkghq3xvloQUR14FKTEZ8tIs8639/0H9Q11SVLhHzJyiuOJrfvJmSaiQ4HubxHVSUofAhRhTC
U2U90UaZ1YOlenLzKSPDt5vLvlbuRTQy/dS7mciWcaUgGKn77yuS/vO7/88V3bx/bVIYuPmwVyQo
6B6RyzEnFMHjXEqQGtCF4ct2RmL0hmdF+/FdWfv71t48d7yk4LleTzeZEPI/b70mlL28tujsI2my
mUlcfHE9pDEH0fqaLOdRsw8r9SavdvqlCht6f7t71oUAux/lKq8mk93pBb8rg06Az9wcCli87+t1
6jP9GkpvcS8BSJKIrcDrVL3P6vjtI/37kIHYJGPmqCsIwZjj/PkVZmVNR2Ea5LPwmYaEQj18dJID
Mz1SnucaUhPBrBSi6bHC5HA4Y3XY5HeXVLMlA1b/Bh8BSMaXUNu3H2IAkKzAWoDMd5fYeheIgcX4
xx0I9QrlXxnUlG5wYnrud+lRe5wpZQPEPYCAVrFL3jDh8TnmZuDQIHpit2ZntM7WHmICUNU5QhLi
FF+jrYB6oiBJtqJBrJsHBJsIPnyVdvKZfL9cq7Z4R11t7ZDlQFGcUNqIFFAEXzhp9mMcX9cUpLAg
963yBdSW2WUEWeaIAwfsfukJqB+Al7EeGF5lVGSm3z+vp4xpqa2/xdqu6j1jH7v4B2Z2Fv0Y1Aeg
L8pFyMzArvJWsylXlNeVIu0RPLfw+U3cFhnbN3IHFciZh4WsK1t7RGGQ+c1juRMe01HHG+kdKtsE
FsoE3VsYspHdA+mLkagRqvFm/OqfstZr9DcT+Flg9J9sybwrtM0b9u+QVi6fZuRQz1V83dn0a2Nr
TWHbP0QQI+wSpUPiy4uNrR0zU6SXoVU91tWGIcsUSq+NOxbOuNc/0DXX0U6Glyjt9Mk3NniNtkDB
biKgI94kT2rBQoUr8u+XGaznr22UtQi97goC6PB4bw6GSRanXo4VWIu4RlIivh/qH8Wnec7nR3F0
8SESE+b570T+SKPuFxH1SP1Ojhvxua4x+/ldAlvMxoIHa/67UrFsQNbaxs3s1Il3eXyfC5iiblSe
qPxMi4TVIAD53OzpX2YJU5vLXUyw+FHfny+/9Jf2OuIHfW18DIiEZ9NlSsF0TH+En+h0+puA0SBj
j8sdoff0FC45ABbTAwT93gTbfqOoQfkltR4vy+KJcCdgpCChZkSdvZaGo95xuE6IUIGD4UPYWvrJ
WjOwDIJAlHltyBUN0Mh2bbNb95CF7pvnGp15ilvqRoVG+qyvL4joa078Mog0DnZmKf1pIhQ0fTIG
2KnLizqc0ixoPmKiQDmMFiyg4EhCBnLM6UfCfRJRWUb9saUaMfda9qGKjnRGaGLTzO3pdbudkGHh
RZFtDx4Wq0jCUc7alCEoyAag38hRgQj51ybIYY9lu86QHaEOE6o3CNcfgjf6hk67c1duiU231WVb
goZKXlYcmjCB29NBg2VsES5CyEhZeFafMMiH14JLkvZhpCemDGMghOL/kXZeu5FjSbd+IgL05pbJ
9N4oldINIUuX9J5Pfz7WfzFVqoKEOQM0MI3unmLS7L0jViyzE3CJZPowQaSOz+OEEdXgQCWmK+PQ
TaC/JQ91sHfVeVnPenFq2N0Zwg893iZ4YIAc7pL7LWdlEHdaQyU4Jra1Mh+bB1ysOjxzHg26t3g6
EjmMaZfPB76oiIh0h/lELGF79PQJSVk0ZzEuP8wE5sYRDks9ukpdYhxpYZU70spfBPq+Vxdhyeaz
Uz48yA02lmZsbAb6gXGqdcb6K0sdEIVaOwSjfZkd2HrESG3qLaVnPZxpn8bc2Pbvar2IulV7Sg7I
HYpbPSzvzYRJS/CS3NLgYk44c5FNtZMPCZNLMHxqRDbCyBGXbnT1Zy6kj6fWnOebJ2nSXkJawWsc
PEVn5aH3HXoi5RQ6WjatFso2dlchpNpiEoVz3ke09YkuQJiIPxrTIGDQeVFfIWxDfIIqV9oSvkIa
4IWjjhDdslf2d/cZLxChWevVuyuuomQeoPxQNiOx4T6NiwnOMozNxWES905MSEbLUGxawtZHH1FN
79ZOjfewU7xl2yxDt5tU8Gtp8gwGVPcOjqTAUKt5q9OjvH+EeoGETBOfVIbIL0y1JknsqOXNw3AY
j1JUGjALUcIp+q1QjoAjrlNyktDYNVU1ozqMmZapua2h5YjlB0ux/S2lbhjsaiZ0HRR6Af0Oc9x0
bTIkInqU6TuPT2LSg78BZ2I2FY3jfQueryDwOZn5PBoNUTmuR18CJpJ8amWo2XfhVJYTM5ta0atk
bD4X98kKQLdv36tqH/LSfYSQKe5t+ipNV5Fwk0T2iHIvKuBJSM/sjEK8YvTWUBxDOgwMLDePdQWk
BdOuUmGOzZP8WVt2zAeaK6xaOlwDCeCEeVSJr53R0PoHht2it3MRP1nLRpqdy8f8sV1UHtP4me8v
oLbn+XzsCTha4teWERENba7Xk7hch3xfixKxhIKCFI//A2TS7zf/fwxjNJ2UCdViGqGiWf1SxUZi
JQX3VJAOIP6fyXs+eR6Hz9aHkCy4hVpzzJdsw2h2qBfCpi7XUEJCJiXJJIUMHq2RPpnTBLFms2U3
V9VdeAa5qhasC1WBqg0pdBIcFIjuMwhYhCxHTvNQ44QDk7LhtD7U5eGHOxqL/j+Lwz/u6C8+RSmZ
TZt58qFXTMI/NoP0UTOGvasneYQF3ZUskYaI3zgYk064tXkG8UDnEVscz9F0dumkaYm8Ap4ttmR3
iy6NdVfcUvVkmWcv92dVF67qkm84n3kMgF/VwIk30TsCO7PfVM0SW2weUGz98K6kv8Fy7gx797Fi
xHfa+PKulF7ylWxwOShip/DnoQMmsOvvM3HTPLBy/n+eo4kXOjZHGEV/TbBLlE5W3ZrnmDKxjkWG
U8UihlH7VlVT9xPlFfnAff8S7GBL+bYlLKRlAb0Wb98MzSG2SE/ZQod4umhxozCmqH7iJfT3O8aH
UOa2UTDPrbnqzyVED0+iE13qak4JX9wfo+LpR8jg/wQ+f30XjBvRCIpkNX4d+whSH2c1wrODVk2M
Yum5kJd92zi74E75Nc3W2EbCuMmrU5riJJm9G8UigYNewRDBmvL+6Ms2xH0d0Txm28Y6hVjG65+3
Vz1adsMO9FAMV0l3HvKbpE4rzGoEinIK026YpWgqTuVC6G/885FUj9XlVTl3bFvsfuU0ZSK9dK89
jjJnuBn5TlHf+5dtsKhEB7ffzgF8bjLb7Dae+hxLT71wMCpMpu10mjBZZ4/HHman4rxtCo95Mg16
x8xmVTMLSN9r2ZGhtNozDrpnTBTlaqvC0cQNZ1+JduCzYAfmrPzvkGyh9gQ08+m74O19VCvvEAeU
ldU9MI/LIdqIQKTCCY9H/T6JqJDLYiGFWyV9t1b6+q7ugvro98fq2UopZeehtPSx8Pfg97946kSa
SCiuGAPQwpJWM3dFRLQbnzQjcRbNVR27oaPXzfWNNZH3I8OQXnKjU6sQJtg4GjL2VSjtscFx9yUI
/n4sCQy7v8DY488GeOio80rJ9hfcEEUiG0A8a+t5ka073DiEx4isycbcdf5Fhri+qYIDUkCNXLd8
0zCHcFxzvhBSSPc2lE2RWOEVpNH68ful9Y+GXsOsDB9EbA80EZ3gn82f4MVF1gV8iqqx6yy7uyX5
thwWMcIvDRr6S7e50291CL0gx/czYVjcxYXL7IJs+RxY+4elTvjGP/ZMaRSMYhNCVp71pQMQffE+
6L0hHYQ9jPPMR51w5gSmcMgJyqwnmTPyHlj+UyjjcrSqhll4AKTv46nSHxJl4j0OCgXe3k82JoPK
YdF2J+4IrYS7quSTfLVqO7pGwbK8xjo05xl0MyN4ycVp/mLIV6A7gQxDCpZpkL97bBs4jN/7dTtX
HyCK055SxcfKpSXSuT5VCPIdd9EWC1kB5YhsayIgEodtXM8adRlVOC5vhGBRYLlKfRPboveQDc9x
+hRrbxpu3weedTYDzeasKik5+ql8q7L3Tf8+8xAnl9gvQVraV+EK2Xh2355kvIHqWfV6B8S7b8UO
1fqWb1c4QUIf5igdMI4FdRkdeDAZo5HQHGPe5wg0D97yDTXf+11jtjyV6YNRrxNOHJyMBJr6hO/1
vm9Du2fjLDs80u5zo9toZLTKHqqiybTdtBsXatvZEJdJMLFAVDrEFmpLO64yKNnE3qags20wmF7r
+CzJVzlcusMzHtRMJnbJxseh71KxDNOl/lqK7xmJr+VaqBdQO2ji8ToSYFvEtzSfy8Chn6Zv2UdU
R5a8zhfVzNulzEWcBmS0+ulE+/d3x3hSUnEBwQPkz4Ug+piCZEiAD2k/kdFcypuQHPKVP3mtt1hA
CFe5WPYBCRDT1N3DqP7JyE9W/q4WxhU4mo/gDf43lBQnnqQLaiUe5Gc+P5BkC2KkQnDYVHmDGcum
Lt0AUD6xRQ8VOwAWuPH0+V4z3xmN5sdMlUm7C28U50Smte00o4rkXSYO/87ynQzu0K1iIVHGHvJj
+KYBEwe2dJEqyig7WHTvKPozKPFbOi6MIVjz7bOypt6vKJCcdKfSeHB1zFF4RRNXOvK7wl9XF5jw
Wfzj9qUu7cRJfLt+wI/RmiF88I4ouaEN5g80PyBz6YPfzMY4ydimE6/oCF/UT1Njg5waCAZeqkv+
jDEdvSeRcXo1wdlCRNQKxc6fbKBfdiehtNULspryTekn4q14YapYnOqL7KDuh7RiHZnw4O997m/d
pDYJVXTuVwN36/LEKNK7z3rPge3GssjJ8II3GEwCxTY+sg8LgOO+1Sp4PiSnL7scHyRbde3gXVm5
aI+u/mmYJs9aiBTITo4wOyvdhsUOLytEQFXgPjbqonOa+DfsuqrP7KpcESQqk/jMDKA1bP+Dydyd
RJfX4YEyX3khJOOu25xp909lrs2lLZSXBA5VDBWPwo70BCdgVbr2yEdtPuRHNDb3rUnPpYRTugz8
4Xo+BlYvQi98iThu0DO/6Zzn7zDotPfhfQC3UB0uilFQiOsh5fRr95M9GD7if+3drB/E8kjmRwel
r3WNkYc4CyeFeDDJecVJm7QFz0HFxDwSXQcR7pITtmuwYsbs1Tufh5HamAICLtG4MA6pcV/xccGb
IMY+8vvVwY4evWgi0wecRGwUb5Cw8qs8zc6kwQxkR8W2f64/6q1XP1uPfFpBbgMB4/nGHqZOB54p
JgHEJDx3T+ZJ2BS35qZzBcimj8MBn2tM6YANQJruvrNlUgMRtEjt8IINm4tMkvXx1iHDYfT9rL02
l/YqkrRjEVS4BNdsxUW+67eFb4M4m1cIwOlOs2iybAncku9s57vbAZqpZXsvhmSnV44OyJgP8TM/
VX+Bb2S9DSNmHay6tXCNb8lrApV6CZ4T9tM7nGsWLe4VUPKYwhBfxCj4PX1DOkUaUGksqSD42PMG
UHNkP8YXRO15izOVbXoOM6DQcIDAIUUmC8KzWG4eP1rC8mdE0vw3cYtmGcAK6S+G2gybkhrZNQu3
WBMIlQZ2sK3WZmtnZ5MxN/Lm63Apj90rRL+t/KKyAXxSex6DZ/lJfCpv9c3dT7tPq5v2e0bo1Rwj
P81mvQ3Hhq/0mTlIf7Yu0lTVpmHnpBdXof6bQndOD8wsUtmhD0oGkk8gjEOL1ih+yrNKuG01QZ60
VJjqjDqXgA/CnFFsUS/hSI6twVN6ZYczDRiMuLKPBEQoYzG5I8LChY3L4Bw/b1JrJ0pnx29Q65Jj
j/3aiWANWJjRLXob/8VI076X9tS8wbMUnkHZ2tounzjMWwW4Z9bvvUtc40pGPzmiYNiu4Cniu47+
pFaIeuwPvZvDcvbzqQlOTWX4Xr+BHrqbrjoYTJ7sASVl6wyImtgJ2M6ADnHUhd967bb5yCRNPooT
j4m/ymW7Gbbo7h9B6a7xBsXTlqoLd6yX4pq9WCuZp+RNKgQtdr3GcrCdM6pGxgp84X70JwADZJYz
YZNSwpeYTiyREcJbBtqu2XDBAFfDFdVM9+zt01ddnKCDTek22XNZNHzyNFl8udSvzRThIPBFlttg
lACU31eg2shx+7MZYrpNrT4mhkPJ++Uj+hsFyu1Vte+Rgx/6HpNw9FETDxmIZSsUBEwk3RVEVk2y
za3/HjZzC4KswYJdpUBOkJm5Z/bhswn5hAJcsZNH/Dh37saYRiFMEgBiE50+1DF1ihyrN5dDPlFn
oYXEFwufB7deRe9+bGcnfSY+ShVQmJ0+UpL8QH+Sfnlt/X2bBkM6iI7j/OzP+kIroaqnfS0e4JOi
Ie6USR1PKVdx0tXehYuhTwXBQZJrhovkPqvBAYa979rRjg2S0ZYhOaSNQW5nd6EAwKOv3kl7F8iG
3K3n4JWNkV3MuEgtQwX+rHOH0gIyMi+Tkk2mmq02nTDWeJiXDY/gEYx2PNj+9EMVu58NGpeMIZYV
kjdCshmmIaB+JY5NYUfCZC6y2R0KdliEZomNF2nU2aMkDksn0T4BM/IHKOVEea2hyYAY2f1n+QnH
/jYs+ZFYoKEH4CNKHfVS0PiwEvoJtj4cl2GMjxUN3D5CYUaVLo3SqnzmP3AO4+fPNPtC86Vhl8qP
+gTIgYM1iKuMUtCFjI770pQ4otYf+eB6+ABexabIbtKCC+y6F47SGCa5jXZKpG1+hy+iTOMZWwN/
wD4DCLbdV/Q1bWJPsnn+er9xghZvBmM4fko1TZf3RYNNFX5v3SJNbO8csJ6Y0GBUD9JfTxv6ENaP
5eCmRnvOO6E9Dj6lN3/ZXoJDv9ErO//he+KD+ceygcSqq8ztSMb8as8UpUZexpIxHNwHfI6bG1tf
eWXtBqfoRdurO3gFIcOlmfQGt+q9e+p7Ry/WzZPhaLXNErpvwwftYkn2eDqxMx+1M4cfdcQ62Ccr
edMvswd/6y/pgDgRvdfmCbeG6BNhh2yDuPDfjn0+W6k6yahUEELgutpDGbb7Z4YcQgP4Mhap2ftd
GVfqKK6IkYfbEY3OMP5LNCZ1MqV1g0GFewlQhKshYvz1a06yOJeW4hEHLotkJXTpb+AWQDGwXmj7
Y/B+NP/xBGA5Y1+9MCkQPxiy4ghPodk/lGz3Y2XEKG0SPsbS2odL39rsETKMSpTtMl8II4R5jXUv
tN9+CtM03YRsQW+092W71jew0fDMYbDRP4XknzMdmukbaXdfj+3WTto1n80ng4GIe/t1zLFsgm2f
zaRXzlTrVENiQ4H/BJheGHay9t0pSlT5rX0b/zEpTZNuRXhDavuniv282eXn6Ew5lzMMWVoHdYOE
gQ93xqQme9aJySReYSK9yAtx3e3R2mwFQrCp8bbZA7qpm3qicV2FMaYYeEQu78fs2O7TZQ7FjuUE
xOFflR1NJo+AqinG5fvJ3UjP0s4l7dM9omKeV2u05Gfp2Tpao3yy2qZna0VdOh7LAZrDZrSZYPxh
oz0QbXdw0vPwEdxkh3lTtY3CGQe1+0hvBEC0Gx6sQ/mYMAJB0cMrX9OVC+J/T6AmSwneOLYcozGH
NHZ1vx0eqjD4vWqiO2tX3glQZ825LOy0k+4M8+y6Cw4s9KW1LBfE3Wg/nFwQHv61BmEsY/WOh6X8
FQXFj9es6zwWD/6mz3akWsdQWApH8zFzBKaeCODSnm3445FFLUl6hsuO2zqUgRgnQzwdDd/KScTI
UZpicEyFBlo9ML/BYpTHCN1amCBkS56AWbG9YLpeZHupcFzmSOhyAkdHGqWjGJvTdckP1GrWyRj5
qDbENzZVr2GwDufNwUiFOsZDusveCcbFcPiA+RD260RJTzTmyJ2tPMYfyZovxTtYz8xQ5L16Yycd
pqhvt/djXK1FykhbUJ3so1GZLmMTxZTCjp46pDPIjlWHQp2Z90jI/GUsiZ0P0w/lxegw8kIoZNev
jBmVS4Bus5+k2rig+8f+nDNzYCSJeiqaY1eY406jTUX4FKbjHRp87a+lSTnzfeFh/KvwUP/z9r66
RemGgE9uxNtTzr+qnVlyMAkqOvg0tGP9lGylgwz5zZyH7ITBCyicO0GbK0/UVwN1u817ZgsaGKZc
OBvFDw5l65V4FL90emuSPEE+8PfWyb0kC/3crNgQhiMWzWftWT1LnNcvxSmDYKVOtFV7u3+WDYVz
qk113yllG6oxezNT5IP5OKpoOs457Cx40HaGKvH7Z/EPxh3rSBk5PSgicL79gucPQZXqOhmOhzGx
iXiiSXNje8+W7ZX66xRptvCqzdiz70/iS/EerUgInOfMzpcD8Ux839Ak2Nlhs12UqfVZR5NmVx6U
B+Up5JgpZt//WnXEAL/WUoCDrHw6TR3C/p+rPi0jWcxDVj3FU06ZwhZVzAJzQl0FDgEoQhuwrzbm
0lt1uDZM0N6BPc/GCgV222nY+VdvSaQQhSD6c9Bc7DwL+63iWz1a6HeTKahrjO/Zk9VMYfaiPVKK
H0Iz/4G88sh/u4kvW1fc+1KRNM1wKN5GMtXT8C6dxZU1C8k0Ye6KZfV4Ylkv8ca71Jds9dNT1P7R
reuAv5r+S38i6l+eYpEZQlpm1nCoh4X3opnjfKELkHZMq2CqxTOYNeGTak4yDHOQb4It5ZNWmHrM
NcFDhtV9WLZv40Rlf+B89MfWFXK5ncKN0Wz3Tmk3a2VQSNvIx/1AYzq33Rmc8tjaJNNGXDKJExDG
EwrExK/eJeEP8zfjH/uzjpIFIEKWTTJ1vzzirgyJpkiokbBWsc76M8z4rb4yV9klOVTL+FSjrDRX
KF/Dg/bWvUUv+irfGTeqKGDY+ygo9Z/u79QYxaV9GWRu2vYW3kLZ1PMTfrBO6RhHZc4gBf+qaTbs
jaNGH7vsi2V0obxQivGv6pMjdOgJGhyJ7ynqghv2mfU5oKdZy2tM4a0fTsW/DJQYR/9x319A/YF4
qUTK9OEQ7bSbtZCp6jIwENAJACV2oZv7GZ+4QZVTinsdcDdAsscissVjejWYfKFvi52OIysfCzw/
26fY4pk4MNol3kL4OL7kq/QjoaB/5eSo22WsQfyiy3IUkIoTtT1MKuMIW819a2VkjRehp2nBagls
rnhtH2Ia3xWoPDi1i975kaE0/zFo1zDgRzsB+QlueumkyrQjOnjAhQGv9kkB7kfxxvaiOpoKXc6h
k41cxwPHMKEPTPtkbIiIHqkBICnHfyDL/eIf/bnz4EfFJinKGimz/2ft93u9EQ9JnrmyeJA6tB2w
2NulxnE99hqWPKchz7bGE9rg7ze8X2XMX5fV8AFmPm6M2NqfG15vmqKnQoA4sNV5yjE+AVA02OSt
24Ox5X61mWotgwDGL8aM8fL7qxOx89d+y11TYY1GctiQi2Mv8ttd92Ist6XRczrghhTTJWizHsRS
fczcdfPa1Wsyhtd8WLF7CDqyzH7NVEhBxdCgOt/n5oMYWXNcgTZq/0zcs6mvganf+hbHC1zJlhLU
e6Im5unW8jaNv87Bj+upse4wBnmNjBkDen8rlq8ifUUgvuh8pMWpwA5dKDCJO3RveGV5n+hwoscw
nRmY9aKMwT8GWxi4MpPw0hlLTQQ1ui9oMrzyJD8Xb0m3KpST2W7QVg7KjmVITs/oGrNIsxWe41Lx
XJaPKnzrFmnBoizf8M8bJqGyATCU9bU+ujwM2DOu3XgcU7nF1bgN+dYINhiLZd1aR+ZzX0b5Scin
Rb5A5Ofl8JCdCsW8KpwtBdRlz3CEEg6jzSJbWjgVyE4qnAOLJvJWgEuXzUkireUyGJ+Sdi0oZlGs
7ywwvMHqnDsOzyyeZnSNgiPKhNhQ0FRgNOzd1YUiJUsTZyTda/BGwcdcXomf0qKyP0Jgw/ax86DY
hXw18Lnkqyt9etLVIN4PNY9StyNOH9zn4AX8aVslXnbrwZqp8HXCOYOpOHjXYl4XaYs7fI3o7yEh
CVe8LoZF96pLSP3nZEtqUNgvEfu/NbxhCey7szYAuYFWEz1I2d4/6PRsjI7zcd7GRsMDJgeOlC+E
jk6D2gn9W6UZc5lQ5IzQlAY7rUKjFv7sbjkP9W690DNmy2JTT6EbQfAQE+xe4qkgwWyS0Qul5Vzp
Z2LNZNdGMtLMsIdgP0o+uoABDyM/4OA7lVnAU8uyrdauI6GlWQXJ8GhoNRGvcnCQ8kFy3CPFBZRC
kJXkPDyaJCs9Rhvx1rVOC4AM0QjThIJBywyH87iZBjAPjIkJeAGnlosGyZy8xs+7ZcM0xf8UrRKS
HcwpKjwKBLjUI3W2S2Zg++uUQFSQTlICn/i4BX0BS64mu7klQ2gFbIlMxvKcvJipW7k6FdEsqF/C
+KnXbmXGBD7BWhYNsiJtOibaJdezKPk577EIb4/eC15CkwCdO+eif0HcvTIPAdQTJvQKsCk9CAYZ
kbBMxbUR79D+43+fmGcmVESA4g2nVrN79VIl+rwEahfx4mhAEFOKwHAp67CZOwXH6EkvfRYaBxye
xMmk479I0kPC0L3cQGEy99LRVAXsy+1MIJnmbFWzXPkQqhcf2JKhe2bX3UqBc8agItOetZ3nnjIk
ZJi3oTWfxcMhwwu1IBrlUCDLSfytJm6lAdrhQeSMw9OY062I0ag9msYCPnXpO16ezGXvxE9iGGvX
2onBC35HTybsARGsoRrDt+GJBND85ADq5YIiRlFWtT+NAnGykUZzED6I2D8FLNXooaODEX3aggJL
CSpJD68hE6SppRItTp10jInYavlqXe8loGODC4kGQwMP0aoTmnkX9Thn8rOW49AnbQo6rnJfAneF
8MMY496flNlYh4tQKa6Juw/f8D8iXQtLM71dmvedvyHuGiB6Hx6xfQLsJSLzPj+Wa16BtSgLu+ge
desRd0RS6rpLOW/WsWCrl+4O9dTkbd2GGWJIaK5kuZwSUHHO5N1Nn7vZGw1tSl2Mr7mGSmweebOq
2Mo81gYDffUJdFFy9Hl4cZdZes0d/3PcayH89aP14gRP21I/ElKj09MRdjADsRWnPkMD4S1jqzpj
p9erczlcNT4J1itR3Ao4KQxoZJD6YPjhh1D4nPLlJk6DdceX+A5MkwcPdwJpCWnGaqzL3jEM88xX
Vb5iEppKm5SS2ZsyHlR2fnWAS8TwYK5ITxqueEUyh5MxySnfFAn8BSqcu89wH1CKt3vQsX8ehfYh
zZ4wDDcLeVlQr0Tam7HFCSyrDtKj3kIvHoInEuIJ/IB0mm2kdBqjlcSDo2y2pjKiRcprZwB5QB1h
+qqvK5p6ZXiO3H33mSJ2xS4EGFIvVyazv2za6xsjP2Nf41dnmLTNqn8DQ/C2cvpkm3e21WHH14Ox
Q+YfMkxOH1ptrmmPQc0c6Z476He94imD/Gpb+StRf8DorOlwkqNyNeeJMJWKq6pMALT8AWLHoYb0
uUnVSUx4pWtnbJcytAhcFP1JgXkBY8dkIs5APE9VeO28JaY1KII9cAqVBz2zkoc4nwfaKvwwwY/b
mRZ+Nu0roxULCgAyujxb+aRx6aNTCOcLCz2Yl/duZiSvUv6AobydtEuPZG0yhLWlBPlZn6uYSUQX
/XQX1wXekmS/pkvS0OoYvoFBBLByhPfTvQjm2vLOLQ50i8GYhhN/DgsAK8soO/jxzDPWpTQXjHmZ
nWV5kQpskuYVuiLeiR1Y92Bswg9kza6HIjU27Lu3r4fNEB/UbNFFO9QD4v3Whes70zacfqAy6eTl
sG0RpocugdAn3eklHv+z1R4jgfS40Xfjrh0KuAkaQR9URu/fF17/0Lb8WXeNCMZvdVfnom3xwxzm
hjFu1bKwof7T5z2RRo8+glnF0aYpW5XSMk6kC8duxfn+J+h/gyT8BBMXVsQtKjrOscX67Sf4qpXm
SspPcK/iwygFgT15ded4IGuEHLCOA/zNDmnsyGzDKtZOdsSZLfFtFdAnYqe++tIOj1N9nr219gMw
0IBcjeIfp1pkceoqoOAHY042Eh1j8EytgjH4JfjAfDKceOaeSXqrYIvB5slKsmBKA2pl/L+lBoAN
InniupOse+iUozE8w87yO8f6xCOt+uiguMQ/leK/LN+/1uKjP4CMJy+O8PKXQU4mCFl/D4BK3GhR
pftK2PfTrp5QGAScMaQWXcRTiNE/er1kllGDMM6iWC+92f19rALKWYDvc7JyPzSmOh/MIQLOm2Xf
gspiYTooTg6ej5iElCqNLTP+MP1Jpk/Tl6hzaOBkc30/mMlHfn9kaF3i0wAQt8fYCMgc+ybQD6mZ
ly+os9r7J6B5tuknTIuJNJJTXLagk2pswitmP/EWZn9QOzocDTdcY00WBku0rGSRxczH634WGHjv
W0wizZksz0pugw4v8Z9SFjW4t6EQQTqxDCc4tODF5gSnJWYn9Uwq10CYFvZC26Gbqvig+TDnt64w
i2P8mN6bF0wSi3RNkyi4t0By6hlzYtV60cJzI83LYQcC5oWbotrwVdqKtIX1Xxxd7QOMycQMtMR6
Z6KpjyIdqDhtywWue7WwKjciY6BhqqAmWiED8CESutEk28kuHTeTnpoA3A0GEvX8HqNmwpwofkc+
lE69aq2SdIRhi7vomJoN7mJ4F+UfbAnkv1lGJkECnDvE8kia8hW5kutWu+dDgE8aoT9QCXysBrcU
9bTUOChp0aapppUGs3zXpqdGuxnDnsqCh2Vi+5xMQQ0ZZAraLD/oo0/aArswzf1h25H/htdQ3jCI
1TX0bBCxv1DwXLGM/KJI+0NJbULRYRRHAnvIEhVtgcBqMg/c45haqC76ZtlBV7g/++boYaTkaJS7
1w6BdErF0RZb6b6MGRF+vylJf+M6f/7AL/1olvlpovl5fzCtnQKwGh3uI/eyP+T1Y5Hhq4rJvLz7
4aLjH/pl3fNUdEOUREPEqObLuo9CpY8ITO0PTb8jVqAq53i0ItUNVAitDlHIgzbriI3ZkKhUIqT9
/vL/EBpyz9hZKIZIoAaZDn9uxFLXa7kxJNyjjKOlRurUPsQLTZs1/WNkIE7RJ5W3scBw5PtKYPvF
DTfdSoQwtGjayAXPUazRAYnbCL5Ic07jS6SfdKrDHj0iKsnznax6RGIGqEw8w1gUOZBibHpltLfG
8DGbfn9H/8JSfr+jr6zuKgj6Dueh/lCgjxO2dwS+7bteb03MH9UZ2/jgzeDnFwhnOsjB3199fFx/
vE0Tiik6JRk/EkzwrC+fkB97SasY1X3fs2lb7NoBwjz0WM+hiylCAxfW++GKf4Eov66ojtnAxmix
+AWMrEhT8/Qy54riUVePQ7cZxCNhDLitFD8hn/+4liyKkCl0rsU2I//5sZRG41v5veUrDV4EbWl2
c6Jf+pwQ2glt/w+f5tfQPPAi6Iq/Xe3LfmFGdeNaZXTfJwjsJPdkifXCdItZHh4yMzpi9NJU29EM
K8y1tYabNx2IhK00fg5yuE9zk778p/cr/VW4fPlRX15wr2ptURTY+RQ5Dj6LMiFlAihDXTXDG1p5
4Tra+mT5Tk0X8h1QGtiSKvH7j+zvnfTXjxgT5SQNrYT85T20umC0muXf96Ww0cEmE9gbqoWqr50r
wDthEy8SaxE3m7RbuFiq/joO8AHSN221DYpyjlzEYVNyLFF2RIHslp++lH+sA5kcc51lwG/8y3nr
3va1V7g8piFfRkDAMkb2ZH5kGUybtyh4+v6B/Otq5OOilSZAHcn0l+cRW24qyr4X7UGUzVHuBpcK
u+CKzZsBNNkljBO+v+I/P85RogK1VlKUv3yArD7LhEzUw30b0fVQZaT1SR62Yn5QIHcGMVLl4aA3
l67aGSZMTNCGrkvnIpnnjIJCnwlc//n9b/qrCPhVTaO01mFujPFIf67OTOhcvwuUcLReAkl0tR0P
QRbHT/H7C/1rG5DF/1zoy+MOA7lTrUZijeF9QHnh7QJ53YszEV+z8vz9tcZp0ZcNlRbhP9f6sgkE
rZupoaeFexejMOMN+ztzLFbDHyqon57dl2Wt+dG9ayv+WPzgy3o/Qm79FItBuC3f389PF/rSew29
Ioh+zbOrotHmqQwpNvbDsML15X+70JcxnJQ1ViU03FFjzhm1wWir9UVxX1S1879d6MsBJMmZVrGV
h/sQasiAwdE8cj9l67Wo/8d3NH6Wv/eMDbk5qciji0ZyWzDlqONgVcybqh//+1vSMC6kRcW2kLL6
65XUMKncDLFHtCmkE582duW4Kf7oiqeNS+X3z9tS6YA5UJmVqiRM/Rqm/nZPkdQMpqFxxjXQ0zyI
DjJu1e8JyogxzZDFZZgMD6gCQytauqk3izIMvCzaFqhwEoEHwq9UDC/CHMDDL5wm8FhzLAHdW3uy
9Br3MP69/Anjgr+p80ubX0L3jAkcxpJVbthNfK6qB2kAW9KNlw7uhYyzUXotu7XXgPB0vuPn5krD
ozg+9+4xjS7fP+yvu8n4CBTDwCuTsbGqfHVUk81msNKIHDvNeqigjBnas5R8DuVHWcy7n1Jg/sI+
uJqCDoKCmw5kdKf889XG/WCSzNiH+9jfWup7UkI+MCrsaxDjRysZuL6ScYixgFYDf1F36zD25wJd
dgFbW21/GKl+3Q2+/JqvXBFXd7GrEfg1bNkiWMRQXbx6m/pk/+o/NRr/+NRgYsiIKsVxMv+LOPDb
p2b00UBKnxdsMnK/9GQxih4tDGVlfzWkUxMQVKuYBQFfShQ03sN//Za5uqWQvwOfyvzKKyzDQnNj
ch/3rXxUlHcJeClAviydpc5DNPRfbhXjc5Xw6ZNlLFxMNAN/vmVfC7Kil1BrReHKsPbUiaH2PEY/
akyevr8xdTwavixhelqi/CRMyBQisf68liIWvtyobbjvRhf+YeH65TLIwWgYRBaZ5ljes4RBd23h
Suw95SVL29vH8BeECiDcewl7kHr4wSZGYUmK0Lt/zelLIlQpXn0p870oPQoQQPMIoZ+EJAXpRvkc
0g4q/4+z81puHGnS9hUhAt6cik6kSEqUa7VOEG0keO9x9fuU5v93JIhL7H5z0NGtjukCClVZWZmv
yRHk+91FvxzXRVFgobL9B/e6RDgM+4SyTF56UuLG+HX5jRUR/i698eRMRiioD6Sx4o2pZEK3UNt7
zkwkLSv4QpW+cKgNk/7ONYw/DJq+jWtpjokmjgU2bnqkORFIvbKM9+aYLhN6b7DJbCgGlX2MKU9r
6alr6BUogH2BvkXywYdk4yvpzm9OvfkaZ/DNumU4PhXSoy4DRzdWYxSsQvkaWVipukMCtFZWZrEt
gJpJyOiaGC6WAJfLldHvogwzVWMxM5fndqXqwEzkrSza/5N3kiNf0Vt/xKGpwOnOc5cW81b4+qmD
P9h0mzbaWWA0G0NdZFV4kzTdTDL3LZMVe0V10Oc3KELAhp6kPl2c6+YI4U7E36jUlwVEhqA/5Gaw
cEEweaiGyNaTmfzSnadAf7LR4G5TxEsUtDe6U94hStLPgJi+VWKmzzTJkuKWBisOo+Hecx8qCGc1
pTMd3JuiPsXxTidSD0n5aCu/L3+Nb3W06biTr2HhbO0CAhM93J2s4VRJcyuCS5wHP6sE/K2/BX+T
SFCkD9IdXI/UQDGlOnAFTuELWNV73GEnMyxTWLWl8pQC99MoJMbSxrHBosfN5vIDK+eWDxJdWCIb
pkBxTD5eaZZZJiFUcct0rTp5ECKoanDCwq1IkZglrDQ9fdZWu+qyQ2C8zgx/Lvhx7QLkhZeKjtr1
5EPpiYsMth8Et6oQF5CwUcfgCUhAbvm7vlMOllquBmVjNwhb1u4yAcA4AmZqK0DNqMihORToCmKA
b5oOXDNHNcH4xZOOMjSWRoG3SQm/BbzmRujn9rQFNYwLDCrOZavD7gYpQ7/IAdSqe9iiOHe4ElyZ
cJUUBZ4dhPDBf43YwRkaAkn/t0mxQfIWUvjbo3Enac6TX/cby1Uwy0x2pJSl89Pta1gq+r5tnq3+
FSNHum2QXuyGMir4AUVbgWbZR1mybVzUfUycsUCcDh2SkY5xdBX0FuSX2loHXMITP95oZge7ExMh
gTkgaQtU824IjI2kvVSocLRE/CJE3yXEib7YWihVYzW6citp6RQU4tSb3uH6GPwkCU1t6ubwxVRv
x8+5U/Nr44KAuKvlezK6LsWcs7kl/i+6gZq6Zy4LrIF6QMHkuND+UJh1GkQA0Z9E1jLPgAC4+T70
1sboIWGfYqGLLuCYXIeG+ZiZ+SHjOtQhc2bF/rWv3XcF8u5CC40pxU93rUM4Sm1tIafKUh3kGy99
Ej+ynT9lcu2rM1enbypO7E46JI7jYJuLacx0scul6mZY2gcfguJV+O7FGKV5zraxlIPp5XBBY7qQ
dSAtyFPVFMDcQ0De23jpWgNkWHnarkOmRULNdmYfTAsQ4smErpRBOUBHTWJyIlqZYbh+EmMnojzD
M1/YOPOmif/Tg4OAnAUFdvSHXGdrl866LPFkgLBpoqVE64VrRTjc9f691N1UkANnnuzMWc2T4V6r
UI/8ToOK+6YRFebglsDgUI+lYFWScLCausYQItBsGtIvdsblgc8d1ghRCDE/8mxixCQyKaqUGlrq
+rd9OODN81fBsEpGvUFFJhIlp6sGZmlR52tWPC0AB08vSlGIBwMfh3tne7cKPS4rLzFsgSIIuS2k
CV6biLIUfGmMUIRsuO2Xd6G0v/MB7tUhCi3G20DI8Iqfpp7u0vYHyk2Jfrj8amcuLDrlT+6HGpoh
ZLRfEz510D3NaC3/liJLh43Yx3bnTmUZP+Lg+fJY5wL8l8Em2WUxjGlXZ2IwAMcYniPs+VI6r+x8
wFPScOtUz+xt+Mm72Rqeciaz1R3WMwryliUKzF9ftFH0jjRM8m9rdV8VCyt8wkfdznFnyta9dmhk
YCAK5GXMc8I/ib41IFVdfv1z++rzE0z2VZyUo+TU2PRI+UtivVBDFHYI1rOUvOPIzrFxebhzeYfO
LVwW0jN84Y+//3RH8mSlokfDotWrvdEKLfGEDNrv/nARJKVtfQvs1dwnFknFJK39MuhkmpOk7Quh
EX9bVyDJtbtiNJcSYJcy+OMN2moI7lLTAkjzNPR4c7YPafa7BNBQFoIPMbNtz074pwmYLLfO0qxY
cZ2PCYikI3kEE05mL+Tbs8P8hJ8fDyC1jEIBCNRJlAh7L27R2QzERS2nLU1SUGVI025aGQ8oCVaV
i4maV2zYZX51tErrqFaHvkyXNv6AFXq2FciyFgDp5ZXwUUKffBRDJnIJeKpFrUA8+KeVYPtarZs+
E+EL2BVVEdNGFGpw4NyAXkH0ZgTzb1gHFbtAPk0YwUNMWCHJgxL8Vf0P37oU3h9u2mlqI8+GKreZ
zJyIZyIRKqHi8IHiCkF+gqKQzdzIMn30b5mzf4qJbEsK7Fr32JozpQr1TDT4KJnY3N/F1xIP82lG
ujBXUjVpfDToHiOAlaO1GyAz2yZN+tdRD7h4GajrXY/yIS9+YNU2NhWss9vcLpYD0qkeqE7k5FNH
AlFyhXI/iiDw7FVpdfnTfWsAMh8o1mrUjLnYCMXHrw9aqHI++Jbs32bBDy7/QXkkfdLAVXKRBt5X
Z28QiNzshwqladbv4ewnMSkvfRQfkLH6OriSO15rdbl/i/G6DjDYe2NICUvgCDLPzEF0LkAbNMj+
e7DJm4aF1/pmzWBy9pyAUpTv2vy2QA4RmU/UDxi5kQ7AOi12MPFytnR3Ll6yNRSDnIwyJeCDydv2
JACV2vmiG2ZV9jWLEI8TFiEBOgKCKY6l2TKwuFNMtyZAB2DrXFlN54PG82khqqNe0erIg30dIhNJ
pc4AeZIBqH5H+FAjdjR+DQXOPeQt8ILIWObmIUBXLkMgUjhsDpBvHCBmtY5BVQbI5rnWqSfQzMSS
lTqBo+9yXSbk/fTZ5xDxFmVYXhN9hLTSID+4AHUXKpgu31Mh4mlLS8PeAbBLZ72F5lFC9pO6g9ea
G2rhHrjGHirI2B7c9HUwgoUerCo5RYBtk8noOHcns8eDzkKB0aMGW75r3q8M4GnS/pJbzFjw+vxT
de+uHDzgXR/JqLTG1aaWHGgKNJqs08zuEQv02+xSymJ+kYj/xpu3eFdZJ98Xa6rlhM9G1AffePsA
07EYLHq3Yh1J3p/L4545CAxFM1XWsg7vctpatrS8ijUnIc+BNO6qj6wk0eBtnnP1p4mH5Sxz/syp
y4DUXBhUQRxH/P2nVSS4GFnTR75oLFn6XxcBULIbMgwzRNAw/U2GrJJ58rUStB+M8SnwbpT+oHhz
Oce5uPr5QSb9kziUPT/t8Kswk6M4AknwFFLmDLaBnmS7XgsgTx59DfYr+ntkeXL2WswV4c/lmYbC
iacoiARZ34xUAPqrpSI7njiIHWKzDeIqdTfoe9BElKHj2dC+reyO0FnP7eiz316Yt1CWhjX2UZX5
9CmSIveyzqUqyhWzRfq4y4FVNbe2u3VldOYhzf2fW5jijAAo9d9DTgIXLjWNBx8AsCauQB0UYmRj
+3vaI7JJ9e/x8to+eyJBiLNtrMBkoUH2da1JA12P1keEzU3exaHE+RdG7qLsNoBDmhJ6j/ozaB2x
vQjTWELNjH9mrTsqAockWBr6gFMh96bt9LwOOboZvKYeFBcnOXmvTG0to2gHszrRMR3FgBgkZhkX
C1v/GyTe0ZaebJC1lx/mG0GRqf/8MFPop5GZVhVXtX+LhCAkFK+790vUb80bL7j2cQy2Qsop8rrH
n7a9J4USNlmtepLQfqKhRRbKddWYdUw6E/Z4KhpwlLHAYn0AVj+twdjRCkc1CXstLpU1JszVM2uf
JVj3SDf1N2L3x6tcfrk8G98bQB97Dr4pCmG2MhUn7e06dsdWkY4coOZ4W+u3bDdad8iyXx7o+x77
MtAH5/zT+wWuWbd2IktHYU0mvNYT6L6sQwg93QqIxOXRZl5Lm2RBaU5aTYkNyry75pYM9ATXtdR6
QZXt8kBin349rb6+1iQD0ikBpv3I/KnZsz7eypgVYz6dvjsCk315qLkZnNxFC911EstlBgHdUBYb
xl1FGTxrDtwNu5w4lc5k3GfChng5A26cjnkdzeivYSPuuYIg3SYds/GApDMaRq2nU7O5Acmsmltx
IOfSDwv5HNBPsyHy7Dekg0b1Bm4iUO2vo2eRojaYmEtHDsjAA0krrGoPtBbXFAP/g6k1NR3mNTpf
3wp7ftNVnD+8qJ0cWZ503QFUue2jaHtJ3bZ+ujzc2Tfj4KfxTl1Dm3ZCYzmkkWOwaOriMYv/KP6a
Da71h/kKyhRRSlsFaCUx3zAEKteZJBmBavmOlrMPeo413UFoczgwXGD9SdHFkoVZaLzJorl7gViK
013xeVgxAZ82+5CpuVNn4gXVveb8HpM9mnZCCvUtJNgTZBoHXfcen3vUSeZOu4/71XR0mMLC2Fv+
uNR/Hb0c+iixa0c6JtApDWTFrnV5YxbPIyBSnDvQKd5X0Q8l3I/lyR8fMKcLhCn5Qi9fsO5Oiz9m
DohfNhc+TBlDEr6iCFgYayfbxKTr/nWFf4v+4OrbpJk7Kc8tDY3LBZgEHSniaUO+6mqtknwW/div
gR2C4rTdhxCRzsVW8fZGBsvwVgm2DowzbVe0N7QthnF5eXmeqXNzf2V8sNy67GBe+HUCM11p5dEp
paPA9unU/QSS1AnQF3U6ahBA4ps7TkgLEBnwLkAEiO2ib2OsSB6kkDsJEiAGwjLCGXTm0b7fvcTV
Gn0Bbp0q0WcS2GtZTR21yAmCGdJ7I1LaSBih+1+SuBo9kb566OFLDkpxqEvOc85u8SRhdNMO4eLy
w9jf05qvDzOZJ8frpUGWCg7P7mFIHhLvMShuIMqqPfo1+VMVpoiDvJuYcPd6/ZAjrtS42AFtSxoh
Pb0SF2lFDUZOnrWL3iAnShFFlbkholJStf3ClJRdWNl7970RRPfirqx8UgC4IFqxlrIac4UnX3/T
Rm0x2Mp9TztahWwVw2BpXGAzVnXAjHWRkr4rEaSUgGspEoIhMsaRCo+zONAURlv7VzT68Oje2qZd
mhaiSX7L2I+t1h40XoWrCd3WePEm69L1AIDYqPaefV/1oKshIkTpY0GrzKAJNiTIoOTPPbI+8tbB
XdCt0IrF/a9YOwm9MqNEvu63FP9W/OfL3+IMJoBvAYDctAGyE3sm3yLyx9xx7UQ6BlAtCmE6OdB+
62ARUnWhOE6RGBNMOgDq3JI8lwJoooBoONTj6aN/3S3DEPrmUIUfKRTxjnRDHleyHq3A2u9pd3Cl
a2DRZtCqeJQugWXHgnXsaqkm3aozfhXOTK5lfU8mmQwLuxHLEg511iT+pmFQB4nFLoGAw8P0+S6W
9yT7zlZVT7Z7p1mHxOZTIeOImALigFJAaQBhLZRO5J+OvDazrR0qaOovvYB+4A1mfZp7T03PxlM6
xrvlx9j/lVB/YJ4D9VqrgWU9G9WPOjlozk+7elUikCOYz+hbWrSbQftjowqYjvg3/uqcWyN6aIIb
y125+l+STaDiuvYLJ94ml68K870C7jVw+O4Ne5kkQNlvOISrO3bGmOzIM+rZfv+5CUMeBkNNZEOA
0kwynQgYOOTJlEwnvIYri7WTioUKXDy4NiiLyShjMlv3M2v2XEb3eVTx95+OyV5PfCd3WbPMsFFs
ETwNw1WAJrfxktR7B4ZnQVr15Dd3lrrN8kNuH9Vwz01gHDeB858cPVy9KTdrnDzfMEs5DU+17Xwy
dMSgLdiZZl7D2zloRrmgCEPPJWrshfeX+iVJQ588jFWwzNod16Gun0s9vxclSDpB06CEYwFPmX6Q
muqDGUqKe6xKaNf+khWnBn8D972Ft8EB6Kervt5TDPD0rR3c9p2zmvk454I7nUvMo6FiARqbLAkD
UENVh6N0JK1Xk52C8/djhhAWhSFc6rglFYVxFUCXBu5YZCfPwaYdDbn5y/O5ZIrtjBqXhUQF+eLX
VRLoZmGBlXOPivWUNi8ON+KOfhwlVSDCbBXCh6EhBpldW9jkzZWHziUkn0efZOGhZtqKFZvuxx3A
1P+q7TVHf0Sffr6wyotM8za8q60PhJUO/P/ri6LY7qJHlrtwxP4Uxd/Ev8asWoVeTpJz+eOeqQGI
uvW/Q00CpN9Umatj/30c7cMSGgVJaoQ8NV65BedunzXLscB7cPxDZTUAn5V6/aoP0SevnxL1d0wa
NGJvcvmhzkUDUwFaQK8cINQUPm/XgxmUI69PKMite4BWZOqo61ja4+xUnzuzPo81OS21Mje7yk9c
DHwP7fjsgLXiTcVFMjvIWTSTKH0jrXANgeBFjZPCBjSh6eGsmaXtFj27GQnQiioDEO1ib4ZHwmsA
ZMPepvFKVe4bNBqs1UBhSpsBn2pnNhFJgUZ+ILOd5emVy/RGO4nt0T3W0iHfZoh5EnZ5mizecZ61
9Y5F0CO7g6/xD1l+Tq+l/HclvxfuLkl+2ugqtPdm8ZO41zhrX7oO7Q2ey3YSATfccJOQXzHPLdSZ
FXHuAv7lqSfZrl5gGGDovSuqM3Lxh2O7KJ88f6cCKEFCv37pXBjlewldEnfum52JwPRVyLEpSHEk
fON1WUFddAPfLMayOL/x5E2mbWR1LXNKBWvURr3illlB7CrtVkYwU+z4RjESS0bo8mAeTk3sW6Jv
Vo2oJKofuyHsoNe3UHszhAMPgiDswse8C67cFDf75kR6x7oF7zPGqzh84Y9mf+fe+D6VCu9p9oJ5
JiQqpgbtRkalzVQ+DH8+Hdt60QeF1jcEZGC1tIc9BDZBtFeHljTvckw4A45kGj6NNUkRRk/RsrBl
rFLdY87k3qKaYTxzHDOofRVHP0ppLzBi4joG5w7kmvQu+zmoyd+Xn+TsS+twnIDJUyf8gNt8eunE
NPLKHokYXDgAqgFYxU7Man7Pzu7ZYAE9VwhCIYRnauIK+GkkoKB2Gzale6QXb1piedH1ap9k74XW
Gp3UXPnVQ5enzibqh7j7rgRgHPfOmbk/03AW7YB/H2RySKjxiG1TUX8ESU/fDNlxrK576P/jNb/J
4lUgXasSqnHIA6ywGCeasSstZUe7NTdvuJ/hzUq7yoxPhIzLn+PMYcGzATIXBTquPCLefZok1658
8KlMEocFLA2SEr4IiJxYfYQ7PXujONPpFXPx73iTNCDBcz4NRsYTXyNwYpgivDnIVJpVCncqHwk1
GySVryU7WhiD3m16IImzieHce08WR1XjP+b4PAdFQRYFgYkbSG2eQnJWvtT8Djy77j+9+CQpobyb
J6FMpgDX7J8CL6cy/YnZ8u4HfmGS/jDF3Njg4bDs9cmZDILcHVpaT8c2kFEVBJ+PmdeIhxMmR1qB
6Ej0SM0cQkj75qOi41klIubofm17+xh4GzzZkdjV8egpd7Z5i8JjmI1IEtPOCpG3ypVlNv65vAjP
NO1YFZzottinaEdMVoWlh50lyQQFLt1CTG/ctCA0iciR/funWW0G6Nt4jf5fKccfZ8OnYSeLwMuC
xgmSlMO8vyGXyLAJIBtWQMOZ9LvNmTignCmicgmhH+vQODJgWHzda2Gpp5Hihe6xQVbMXCv1SgVz
7q64v1IPxE7OdJaXJ/ZMeob4L/+hp04U/IYgiZw08GrmdcQbzroHe0Sw5YwJwx1n/eWxVDFb03VH
rMWZRdCqv121AiVLcqfy3SM0g9i+tTFMrPeCzRu14n63b9QbNOclXH/CVee+x7De+v6qcn8BtLHi
ZYKKSbAt66Mmc4vf11G7UwJjdfkhz38DLFRthw/hfLuNZUpcV2QjzhF8cqD9FOy7+oa7CE1TNqPA
lmD+cXnMMxAsLqDUYD+49MzQZOu3DQmHYUvOUR7wKxRX8ra4DlCfU3ZGf0PayGEkYUQT41eJJEF2
Iw8Poftj5JxIdr62rsOjVN+SIF5+rnOlri/PNTmXMG7ydQvI6kdjxDmqxZFsmvoLrSCgWCUyY8ky
ogY3M+y5SPh5OiYX4qD0DSUsmY6hX+GA6SmHAr4Rp0C0g7ISpmj/X1vGjpuxipJgsSJCes0dy2nm
Oc4lpiJKYscisxCmcdJWNAQH/NGhtwcalQp1RoGVKhdwDZL32hEJQuSgQqVbC8/6M8roOJYzxIOz
G9SBR4a/GGfwVO9kKKJMMwZCQu79slVKYDeUR0Q6wko09LuZNxaR/9sO/TTa5IObWWHIg8QOBRVK
BaDMTjL8BEICarR+99Q7heiiwD/o/5OlZsN2MnWyDCLEZAtIRQWwDgQgwEcMEeghCY4CsBhUxMoY
8L5QedBQ801n9p4m/uHJK6NioYEDQgKAUuYEWeiU1RgZnuGwtEe0f/DCq/4myLB09R/d57L2p2nv
OW444Yp4lUY//WQ1LlLMYelARNeeukedNXFPFJ5DnFYrNCkOSfJql1h7BQcgxFDYrjL91pfxP8lO
sY4XR3HyA2vu7Dj7HjTeWGxUGyA/fj07mqRINd+pnaNNntryvaI8XxPPO9dZO4j7eFa20yWYGVhX
j2Z7yIxn9k3pR2vNwWMwrf+DQEqp+t8HmuzisEi01kurj+DBcmq9zag9U2eEvpFWMSqPi9lG7tk5
sClIU4gGhSJPviU3B1oxYkgwFogCkLhr6kGu53bJmbigyra4nxAckGKYHNOpjM5BNGYiLlCpFGp+
UDzzG1LjznsQFXhXkKjdraAYDyMGWF6w6uzHy3v1TGD48hDiIT/l5Yae5IEX8K4aLkgVgkG06ZVm
rQu1++HXbNJ47iygOClI3HTrdBKxr+PJmSJLrhk6otPK3gQpx0JcKtELQGDRfrOjQxWinOfcX37P
cxcCVYHOSy4G7tf5SA0/vWiopmrq6r4jKkhe+h4Z8lKhcMQVBI+lxugWaVtuwGuJh4gxHpLhF808
wpnEReUgNCiLkhdQpv367q1aWXbo8Qik5j6ikqMtrd1KXRSUB8gRkGBOuzfRr3Lwpom0Gica8zpy
UPidg2Z809x3oJqQtxsESkHZn5YE4tQoC8OQzGOvvFkoiNk9NlnqDtePqvmlRw8Gvl2S9dtS31Hd
VtA4xL/DbQ9FxNYjiG3APYFt0FB382+5TLZAykeu9jfcMDsU81U8ikizDBQooPHc9OUNtSlNvVXb
mxj16/SvJB9oqdNKkVBLTN4F40rHpQxaNbye6JoijZGvQ3vlJjewV9p+g7Ke5O0ouFn1oRmqlVps
MELoEIQo13608ezdYBys7EDhydCOmvZjtPcKchTqdp5/8P07Anhizig0aZQ+p7RavbKUIik9rlih
KKw11rJ3BJIX+74cb4AGMO9NPC5c1JviFQ/Os15eSWdOm69PMInSiY92L51cgmK4k90VkqJwk9iy
3i9On+i1/ROGuP2Zb9lT8WSi89cQPBD3rjj5fmHk55yw6GnukPMOXiIcdN5SPAbvpDtI0NpP5zE2
lpef95tuNso7Mr091YZag2DfFIFsZL4zSr7lHLue+8c+Nu4195cjTIFPZOu6/0xu0ARPfXYE84QY
EHQF7ihyP+cu+SFE8fWY/vogky1o5z7SG4HpHEP7dqT4YWd3dBgHgFb6KXFuRI1Evan1TZyj3bXv
uod8QGfyiURZbjemwWT+TMa50CQC/fShkMRRELXASUiZVi7L0hoK1+QgMBN8L6Srstmi4G2h31v0
CCK/o+atIRN9irABa+qZ69Q3ywnxbT6PPjlgWcpanhmpc0zyo0ydGdNCVdlK5EjrzD+48RaIgmy9
6IAnZCXgkoD1iHk/+FvkPYxjHz7E7l3XbKvgzpM2is4PnzNUKRCXzhDfrh9s+WgCjWxOZrNpcFyR
xYWEOnT94M9Vzc9UH3kXQe4VDCyqEpMj1Uobz8/Dgiys+gU2QFvKuIuhcwopFFiB/Rig9IHpXbaq
1Rf7B4JCNM2uasQdkU2cWfJiJX37qA4qJbQDDXBak0fxpNzJdJuDVZf2eXqrZjeWd5P4W047azjA
Ji3G9aC/A0RQmiUB7vLwXPbPjA9mV2gHqlQB9EkhtlSNNrczCWNjrsj9q+L9ooGQFOskAL3qb0dz
REbVwzfk1Or7NEd/fPgg7sYAi4wU5Dr+qyOGZ1G/Usf7GMYtsCvP+wkBRBqRGEUMLrzHZbT5U6Zr
WtDqcAtIpLquafCh4WBs2NtR+NJ1t5pyR1ojW0u4nSYnW6PdKEILTWaBYAWaoFdv3FGay2zQS/G+
su6KgGjlXnXuXVxuua5ErEfrd094sm5TLi1sQc4GNbsGgOYWaxf9NqB9tDXYv3Gyd/WH6s0WCVR7
GAuc5f2jH907xS43d52EiDnvcZd6j2JZekt8dvwd1WkXj7W0fY76DQyrpRrfs6htcw9CIIg2tLS9
fitXb57/aHsgZzywtQjqXkfKBsyChTmZueFiG0K/7He1/rPy7lRpxyVr8P4Ow4v4ITrtNrJXxl3l
3ict074h0JDJOvq2qddEw1SIKZdosl9ToBBJNnbEmf9O+ZYSDvVajkcXA1F0zZ3nQr7hlCmwlMSO
stqyjDgO+b1Hq8rbAACIh2uOUHJjqtJRLlAIiQMY5lqKnz3p0bZOOFNGJwhqjvc37x61+Dfkjaso
v8a3imKwaj3RS9Jb1DCeKNDykwEd9sq7Vzjvrp03fklgTP/Jyh2XF/j8mcbHpRN5tIhZ8t7vrn08
ALhA0IcB4dJsNWtD3A8c2Gn34NZpwkjarlYo+QUrMgUTZWl1Q/WZ9nzdXVsR6dlNVO8CQBTeWoCz
uq1U3OF6nBp3PDDnqtg7sCzdFf8vHuBu9IRcE1PCJ4TG7mZUhzaskFD/0Uc3/MuGLVDJrX/wpGrN
YNCc3RvgcpbZLpgupq5VN5zag7dJUoSCtjZK+tGzbx4ExrjirvakSPYVsGbo0mUWbuxE3ZA+i1Z2
LV1jAE8SRIMO8Am81orvbRzz4NQTKru1hspd8Fqhvq+qt7xL3izL7gC+15oDh3xwAD+FHvrbtKRR
VxEVMlioU75tMppWR6MKXBcCLutCNU6+o17D9Gcm+0PEFowbMJW8QIIYZYJskOL/CoMKC9ZTjXUl
laWD0hnMY7OttSckC1udJjOa3THa1dirtXQ3Wp69wjXCXWftobbGfdcQMDg/VD/EeStYSP5JNQ58
7FTqrwaIiXkSX8fpMoRiFsvVviz0pSmNO2lstl2FJr8Hjj5E9AFmXBQA5Mmv9XomKk8yt28zI4Lm
p0uAhH+GOSLEsg+dJ4V8Ubrr8hlC6LTG/P/G4PhBLMlW7SmPW04rXarUFu9ypwJFBuQYE831uDG1
FZd6p0Eb+cXQUBKYq/Gcf7l/B57UPjJPs93K60KMMU5YRqTdk+LPvNwHvH66tHTOFLo4OnTfKdwz
CPwipgka7BvllVWGMXSzD/VoWeWUVjR5VQ0xlznUjxE9SbuNWr8GrXHvutlSyqh3KMG1hKVaEmMr
UK3d1Fj6YbKDBma571FEGIYH1uTSyjW2XV/s1FhZzJ2LX4/Fj69D4R++FJsDoPEk28mSQLYTbwz2
Jj4HpArrIcb2Uh+2Bq5TlrqqhAKwZy9V21+Ppb0MnKcsKFYeHV3EZXoT4U4btZAdCi+qjrResR5B
fujPLsQL16RUU+DgbZY4BPro8uOZps9piEzbfB+vALEU6Jfg1MPB+LqIx8JOWneIaOIrDmINyqsc
Plc+LhQdxqQ1sEkrXMKSWIR/ab53ib/wVaYeI+8aBwyfVL+NxlWCWG621DrMLfQefKaKEwLunbN8
/En/69vDTtIQqMKtO5pYCFjxazc+guwrAWulGyU4Belh7Ga+77Q58M94ikPiBS0KSM5kctradPU4
QJAGoIwhrRHyQ5rHt+8b5K3xYYzwNl6Xxq6kEbq1sF6Su02K+x5+MdKqXnCixMNJA3TaSL89V7oa
8nImBJ2ND9Q+TC7fQn9myi3qW8+0R4knRFYMQOOQbazeXiDUA42ytEmk9DdYoATl3Jlr00zxGf/M
zr9jT6lEfmulDu5ywT5TTkpkbCgT4MdK2WM34KMnKQg94SNoI3ONzllavRrdTACZNsv/eQIH1Rdg
NWjvTgmw1lCXeaQpwd7DTFRkgwY6NE7b3grpKZilqrOL9XWLwa7YcglhJEv1Zyn464J5uRwLPlLg
aTAzZaG1ITsOwL1JLcrrOIJGqQ72SnVKLIcPTqkhaAna8ioNq00plXCQo03m7WLcnOjaZvjlWmDq
CAC2gyOHMPv2u6UR7qDBijjh4hUJSxUF7g3zmqk32ZNB7fTY9HgQLm3lRrLjZdCc2rhdOhbZr/cO
4nnVxSdIij4muj7XLB3HHWTrFdrkvb9qEwwPrLU2RyBVJ2XOj0/x+fUnh6FWxCiuaOL1rSevVGjI
Xul1QmfspFDSyPe8gH+bRt1VYVTr3Nm75ckTQS15z3U4PBhY43VtG2uYulnyLina2lZXlvEQ4xt1
+UudXbcCHSzKCKh+f3S+Pp3bFLKGqm2xCtJT0IwpR81BoIr8o1i53js6wlh1MK2EFGtW42KCtf1n
nj4NPrnJdZbjKmXH4KX95AqWp/QUo7hC1GXcIH6Vq5Peegu0vWbe+lzsBPSGTD2mHVQtJ8WKusZW
IUnbAMPoVw1GqdMu1PSdBrLTvQnqNTkYnyCqsPKpcYYuDopx0nCo+FCCZOsWylx74FyKQWRFD5Et
jObHZMlUEdprncnuVfsnljhv7hWry28tSlfTTUn+CoJLMGJQrvt6umlxEEa53vGpkUAeNpX7Znob
leAwy9w+t/4/jzQ5mupYpgbaDMGeawKlaAXNjPJA3L38PuJ5/+f3sabNBFkPvNKrSThIOfN2F0XE
ewfHqEMSc/NA5OzycGdfStQ+6IuDw5p+IU3qiyHqDLLPaO8bWzJcTIHxxL48yrSa/rEnQFVROBJY
W216kCRSkvlRTh4YyJs6wttZi9eCpUskHUOLbi6xz0df6inMdiiW3KH5ZsxuTLHaplML91SoV0CB
Q1no61JxqjwwoN8He3v8uK9ARw/TgwjMbAs2ghAOMA81hjiE2ZkJED2gydiQjZDMMDk6EAIUO+VT
RIp1ujd54iF32yAjeQr67Eq+C1PBKHLdn1W96NyZOZ+SJMScfxlSfPpPQ1IRdivThuun1toqCN9D
LuOiD6gg+2Rfk8Pib5QiKGIe+gDLb0zJOulv058kLMHQHyIr7xV0FypgOP1tlt9Xgbcq6/eu+msY
G2TZ4i5bBKGH7BkChtXOc58LdWkMFOwOnY9wUY7n7dLyt6V/V45Uu5unccRPJVn1OE9r1CujBUZO
6khH2X0rKEQP/b2Ly5rduPtBXlhQb1L4PwoW4e0hjXeJ0i+L4JfanigDZc42Lu5irtZpuijKxxJH
3jCfQemfiS3MIJcrFdVzYdr+dQar3Nc6xZdIRhUSj2CFY1Q+vrI25bkK/YeA2bf1ARQU01Nomlj5
fh2qTbsijho33Pvj3dC+BsbLmD5Z1KKaTWplC3wWBlzsPK46ZsB1+d4Zf5jlvhiebO/FE56Sjbxs
m02iYWJ3TzWauvg47KlVhxY1DuXABS+S/KWRgOo5WuPGGU/V8GB47lXSv3NwcMG65sB2McTssPy0
x6OC22mf/ZEQZ6iMdwSUrnKrXcvKKfb/Nt7R9bSZUDTFwPyzYD/NwSS/GtG7tzxYZHuLwh9BAfGa
2l9waA7NovoLtuwKluzMvjxzWBP6/p33yQkVAA0aXZl5Z1+2yQK5klR7AhrPIWJKS1TmVXepzFVb
z66rT4NOApE/jnkVyLyoGq8opcQuBcFdjaUi+KeZ9zsXdz7w4MA8VRoGkzmFG6v20DujfQ/nzsJO
XPbwoglWQQzjESV/Dso62M2u53Nv+HnYybQqmR7KecIp1tcblp4tvbGBFeB+4fPlFzxzXAqvBnws
/nm/yVS2AWrAKar8e0BLLHPSatZLJ1NN+F/cRubeapJg4Qzkp2bLW3FZpH9HWKLESvkUjZnLbzU3
0PS0QB47HXRSDXLqokOOixB3oPw3K7V3JmX8Mn2TCNfKuawnqA1ji7PzPTzi0uXQnvhWrEQKklo2
l5qf/V6ocdjoOMK8n4KfBz1I6SUzoPHSZDd4nPwT2/sAd9oZjeqz8UTonf//sSYvJyGcGqk2Y7Ew
uDY3KOolGHv2H2d91Syd6rWYc8c5+34okNCV4/W+kZm6xnejIGHM0l/BjaTgi/w3hwbI9dnS4dlV
8mmsyXKUYtPKpJ6x8oaGAwxFpIyeSChmBzpXgyBhIr3GlAa9gmmVZJQKNKlT0jdBNP8vzs60t20k
W8O/iAD35StJrbYcK4ncsb4Q7rTNfd/56+9TnrlzHVmwcAcYYHqQnlAsVp06y7sUKyk/8m6sqr6c
Iih8VN6VpYvoZY+vX5+Ea6WcEA1xsGIxuRcvNRqmIC7QQSw44NQsop9Gnh842sZUq31rP46ZuTWS
ZdX3fON4QrgST7ThRpC5HAO/30wff8RF6l82fOkBN8J7RW+ZbajoWSMwJcl+FmEyyuQIRS7BFhf9
7uA10VDPM94gDB1aPVl1/HnTcIhXWO9tuyBCR1hzv16ma1vhww+8TB9Sx1no4pex6OVaxUHcm0SM
keWybl1e1xfDsEwgSIByQEb/mark0lhYeadk96mpP04ACaay/Z5oVFzG6LaqtS+UxVtkfFpHy1ca
cxMZ5z6dV2XnyXgu06glRTzWiMVSoqWYlebhrVN4LawZuH5ReyJm++nWSxuUy+fajMgjj3ZkupTB
pG9WelRrukf0UW4ekXdE5GUCR4OVup8SnP8SgeFDth10bdB3zRgRbI4cxhSsnkGVz80XS853LT9q
zjFXz3L/d9W2PtrXeY8T5eTZ6a7otqMNS15TxWDFgZarjsq2Z+Yb5vMWIvUaiY0HWzOQ6YF4jx6a
+SQn/th90/GHDhiXcBA6xfJVfHmGsNmKh3PHizCuy+vYfC14ZdGdxiDHji0/L84OaBRUDNERuAvh
V9QKUvmF/N0s95rW3TXO7HYS89LsO9xvr8jtg2JPOJf2j11jrA3jOR6t49Qr29aS91ZM4q6sECdO
mOAMab4PkwjLQgfWzk3irLjQP62zAyQEwQ+bZtxF0FPnbFQbHTcLM31rMRsjvJrKqyM3G1kZVxyE
dVIwlDsGVfsr7SdmosaNs3bJtftXnirIWQQkgGHvxe6HTy3H3VSFTZrdl+3vpMEjUaEh/ndBsdQO
P2ewDCM+pW17ohYlmUYhHGGNWakegw6zgKD2KGRczQp8c3D8vJZxbArdOrzvnBKfvr+rGnifbG/D
+R8tDz0VHD5mje2joZCSOvmN9sk7lOZyPbGN+M/LXKQaNWtpgzxHLAT9i6qhytoCEpq0p7L7MaCM
ZgEv63Z9Dv+BcXu4yvPDXNwV4QPLgDrOfVxhqBz/KMfnNDh0kqfIXps+M74LIR8uyBCHiF6vKl5x
qfhENNTbQ9gzVD/WgXCvbKufrQTNqT2rWgaS7b8p4Rx6G9h+AqywReD88K2wmh8czeb1dFS1ixX5
FPd/zuR3vAHbvlRq//eu+L8nXQQAKvoWhgvjtApp2ZBKxQrOi4Rqabsvcel18MZGHz7HX40YnTA7
EZUwLuZBe25DY0NbEk66PzcB6mA9JjUvZRJ7kZHvF2HSiEdxRiDjvn8PAsFguIE/Gbkr2nlcO1P3
Vhu1S9CX1dR3+L/G6mHsn3Liaxb/Rs65Sm/civa1KGsDUOcYwKQElvrn2gLvHYdYi+nNh+a6r6bV
goln8M2cDS9uG6+H09PLe3POV5n6FjTtHa3iYpTuQ005St3kqr3hZ9b3uZ6/Ew9H6juL21s09jFD
YFmMKvNb3fZEkxw5h83YO56cQ1RWi1XYnqys2kjLSwVLo1L3XCljnaztttp0HdIimbNSVWxHc9dK
30pzgfgsHbr8MUsmwqDuxSmDHV0nzP2ltu0Thf5dLyd3dVx4LVa2ouqVXvIgh4OIVaoMurD/Oyn/
KUZ/Scd9QjvbIBexjjquyTpIh3hxp5rmdjV5pfosh5Pf5MVKRZY2PwR8dLkGL+O8FmOB7rzuNkvr
hXGymjAwTq3qBh34kl3KZuQ/UFsp+XTaepeKfyMw6CgIMma7E/RNZRUtoEPR989QxHcqdRXGx0Y7
hVrk2fGTSeQySjwwTOQ559lts5di6tdjfdTQ98wwAJydfDMb6laSrfXXiculFs+nX3pxbMwltovZ
yjmgSCDWXrAcnPlBXr5xX5eMDBABw1W9DfaN5UnDdljchjqZBR8M3wrX+a3M4Uqqy08y4OAAgRLU
pIvsRm/HvqtTpqWM3JcOM/DRK3PoV7vFYfi8lZ0Xzhg8XG7Kr1dC/MV/BmLxYNQ5IN1aNtO+P09T
X/aykmtJch+c+gf7Mf453YhQtx5wUSoXmaZVvBoPyPZdI+JgTCdLPX39Gp8z0T9f4+J+NuUaWeeQ
p3S9MOe0w230dwGL8VaJfOttLu4tlK47NVBYrvJ7eNS/Nfvl+esX+Rzd/nyRi43AIKvMavEiHONw
8GvU2e6qdMcRTlfDLbvDW6t2EUrTrmkEC+/9mpL6TYOHeUjesLuZp956q4vjNlQGzKmBB1GOVKB6
ls4rUk9hIIa/SBUd43bz9TKSD33+VELoFnqhTTCyECn4c2crY44K/sDNWJe0nud157yhZexFjKiY
OqnUKsAIaFWms45H2mmkXhrixDeLTU7rk4nBe3aMNouUD3SI91qauVL4EoMnWeA5iAa+GZwLcgu9
WrwSwxwwF0T9sTlTC1Gm4v+Gw4axA1PrMTqdQR4BdTGtY9btl/bocKmWSeNa8rTSwDncSYvlZ9qb
lWFRnWTr0CYQlW9ilpjmKFc19t6UXlP9KG56EyZGVcwIpryKF7KEqA6YCa0Mf7ajvqv00BOXPTx9
CbwFM0d6bSQAU7IxxgRm5cmqvif4hp9l+aWtnhCqcPANN9poLbIGymwLpxzjIE+naHllkVq0p0XK
ny2LZ6HLzP9HLI+4XkBQ5j29W4ZEyVitFq7JQnvVGZxDRHcrhaKM9p9XzH6urxQw9q9TrrjgHZx+
o9RYouMuxa9APXSfWe2mYNhfg8Eq7FfcekDT0/i2l0z0C1EwE9LT9cDInXoio1Ws6p6aFauUSWcn
7/PfwfzPMN1VYQ+6Ba+nhQRB95quuRvb3wM4UbNWVtn8mAYovxuGJyEZlhZUPCoI72Vl8ilmIPvq
82B2QPl+W1KyzflzzWzXc/2mjnBf5LM1VQfmm4Whugvgr3lquLzCVTAcScAekInywlRe2VC6hZuy
NtgMKl4l/QDpCpGv0utk8mvrDgmyvHopW8dXrV1QYAif3ue6O34vAmzYRd8dAXqD++hnhmlz9ZhC
z1elkTFK+r7wzJOK0OJmkj2xaBEZbnuSZGTawrc5lleqLd9VVgDaMXEFCo4WCtXLEMnv0KGymjd8
ZC4UsLmrEOJWoa6j/LsY4cqU0eKLFy2zDxBR7OcRrAMF5lKmuxILswz4GyaHrpK/BiZFQgVscVeO
uxwfcuWxA88ips7N5CX6aZJHARzRq6PMiC9vz2QykXwOdKGhX91JheoqACwVY3HD2D4k1lHjcIJR
1fKfEoAlAB9JpqzKelkl6ehrIbn+fCr7ee+gh9bbTIoC5j/oo4PTZ6AjDk6EiHadCOwGSX5oYW5/
XEzdtfqDUR1FI6eDa1oZzKX4FzK27ti9if8ZVJs821cWAuOsijhl4qxjocVRifF4C8ruMTb3kv4o
Om0jlBTcSyzL7RA5IULHgeWbdrPm78ArSmvxzTk72j+SJqFAzqkxjySjUFpccVI4jxIPWnQFsfK9
ySsyF2QmWNV7sA7KsBkly9dIliS2v5bzXcsNnTDuTniiNMNUDihHM1JliKNMaB7ZxeLQ1/mJugb2
UEKIiqzc7wBD6u0pc9as2WjNntbZvoSgesNGNckPSz/Ri12O9FMymCBqpEe1njeVXu2IOHKC+kK3
B8VEjv3M3hrpoFY0AgjfKi5iFvuctwpGax/Gb2oyrrH52Y5m5YsuTbyc+KlSHp3KKtzU0gJCM1gp
pfNjitlo4YqcoAhSt7DOjpP7c6/ul9B8JjMf8NHjV4vEvLdor/UHy6p+qtZjo01ujvsUWg3uMJ7V
6CXq4y3D3JDjKY3OWs1TH9wDvu/ECKTeVcOlWJfj0Z+yoxSInZGyF4HRSM8pB8PC5SGvDgI6qjm1
N+bnKlU8dbB8KKInzTRWcgeOoT7wZSxlvq+mEn/m53A6ClcaWsn1ch5MsEDymRVgrcTCz9OrTJt+
hIBIWWrSplPMel2Y+rpU9Tu7eqPaqCQfoWQftxnxlkq3RU0g3KcOWW/sOuTEQbIqoBzL7QvY6sEI
15o8u+JYAd7E0c0LFRp9NY/gW4gPW5YzVdjstaBWgZ6I4Y6FqdP7m9Ubqd4X3BmivSNF6mZMVkb1
2lX53UIPg40nB9G2qVaJ8cwI18NhzE0ByTOTqjLabSlWpNq6Ihy0NmMxecsfcKytDqcaWGIy6L0M
HPRGuEhxvPXsLBpDQl0GjXEBNVI4P8y4ZgQb29YghD+VRbAizgM7VxPusvDJSekqgSkLX8IyAWNN
yywsfGPyxUiAoQ4HUc63RvdzxHxsfJ2yTbC8JpzUaUayBuG8FmJ0V6gHjp457ssE1TdnVwKgNCJe
DNcohzVqH5WxX4ONHG3Ty8A5AIoZzAqi76GjNktScwu23xvNcz2/6hnNBS5bsYNZ3RBtApYqFi0w
MFVgsx5mZlzTYnjM8jU+IzAr8AxD8hrX9FGiB0mghbv9FFZrEBF+R4uj3eATOSzP/eysO+VbWWD4
qhwLDZdCXV+bMnU7kZe/T2pOQHdAnkrvtzJmV+z9NstdqiTxE1Ou4mK0toz0JyXb6WHxvVKOojOO
YWyBtLYFaa+USCORoWL75DOUt/yANBQlrEbawmJnQ/JeJgJJkmmnplrpJbAskLNzBZCMXBB+Hmzw
yCN5Wxjlhz1oeNDYtPVI5Yl68EP92tB2rXZq1MmL4mqt2rsshSUIqiM72USQnsqbIQHi7OusPWcs
Rlscq0Y+52CVAEdMCXjseCVun6Q/ir1sUOlqnNNpL8sHNVR8eXxKnZ/kZ3xbmOH1U92WOyIfvpVr
YCtiYC2yDsxlSZvaDLvIGde6McGELfI6Qoj4OWL3iSBJj7GwgXPTJ3tbxENZSYr/MsNUzTHWvJ+R
ItvZbpYqXAdEgQVfQvhnJXS55lhUaHWaW2CsBAFuurw5snvNCfZI8yr6f5mT+CE3R0hPbrJeJyvf
DAy4getZCWQfDj04vYJXx5FV6OyIZNBo8k3UlSexrwy5+5YqNKZ2xp0Ccjkt8Ssa1LVl5hujP3HT
cdgsztWEl0WkbhVyzdH+DXQ7qRdOtm/+Qz5rLOf557j4GVf9S9Su4QQs817uPNJ8yIzuOLopEzDS
DYwfiwlgfOUBleJt8OxTOL1J/jLI0ip3MM7kwh9/Z5oJs6Jdh4B1W7LlVDMeBRweDNj73ihIuxAn
kfOD2pruHMTrkIhlzcWWWYWt0+7l32uP2bNdkttsl+RbI2FvikVlLm8k+sWyvXMWyzM7ghg3e58J
PYwsPoSl4c/ZqesD+lnYHubPY0y3qTrCOGOnyRiyNa42mm5jqm4onNltGshHzNK7Zzni7uS2QWFT
hjFnbQ1smWtYGPwLGcPpnPjVxw8iXCk2vBK7WmcLWVjtciETznXJcEf5rAFjfl36BblAfSes3kHu
RJPFWT1TwhCCocmapN3PjZN8Q34bK5InxRr9irjEFFAanqoSZxDd8m0N88AWT2KgidqJyCrOZT+8
MsriuPddt06kx9R8Fc5QIlsQIHkSTXmxN3NBQtMcNdttsA4N93wr0t9kcfUm/WHR9FLK7GDTwwBW
oYFRXaYTMFDa1WmGZldjszdeFbRFuVm5ykX8sGCWjayOmVlufuYq62OBVhxpvOBWWMT7oCdRfAoG
22Vt2NFcYv07dwLsultyd6d8LIChYg+PxuSa9L758dIg0rDXQDl16vgXU391gbcig52ZcpQ32XrE
QGquGaIef8VdFP+Q0spvjW/8dIHd5Kt06IKU9Swy2kquXXU6Zkb2syYdFfG5+NmcaG7bghcapytl
QJi+kVw+hoacOXxWgMsC8T4P5VqL93GPcsZ2gYofPaThPtLp2WOOvB7HRz28jxOMPN+MUXZtIxTh
k4ZLmB8KEMecaWyhBFUkJjzb8+giXOh3FTQp9ISsES+8J/bgkEUHETEFzFLAYbV8YRj1aENM0kN8
2mPY68/rBL5ryldt1w+O80vknDYcIBAKbHI4LIDOk0LbSMFwT5LGVJxILypEbsuUvL/gfYcEKLxZ
k5RRBxiHplncIkWnKYk2lrxJNa8rn9iTcZd/F7WIpkv+TC7R2I9kQcIekN8q4jhjhjX6enM0e/3S
bMTdC2XGnMOHsYOatBFpcWEbuySjMsxfmoxrDlJiKYH+BpHv0Nhz6J3VOjzB3A/zcNfFL8AucuOv
qacRSUkj+qXdvkCYoRMQrCAuPYaDlf0aP4Tyjpq0n/IHUYpzt6fVW0Tr1WraNelkNm1EXAmKJ3Yk
9bqTT09lC1iPTGeqT8r8Yjy1zl9a7eN/4OvaBuAeWXPEmnPNwMsxLTcu91zpCf3t0QC3nvuiTpiL
ZlPmqtvxlWlmrhMgKSnF0VhsgCSuAjzbq78bqxHjJnEP5t0G4zZMfgSImHavxC6Xs5MI8tOYe2+B
qyDRHIjMcL1tC8cL9INUq3uhmQXvkpLG2gj4IVWuahBy2GeLXRyQzu7if241PT418/5seVw08+os
Dkq1oOURvAMAROlCyppwkdJ240iyBbh8++4gwveNZ4sO25+NRPFscA9YXshIjFy0W7iLw0YeIBQt
2CKRniXjHqs9yj9Bn1RImuT/BTwq0xHrH/ogN37BNdDRx19w8fZ2leHsaPfJfT+eyQ6obrjQCbFU
BiRkDBQ8MOD/zTPZJhYqEQiMvU+tPwx6FuKQXMesuEGu1e15puAWqRao+2hFzBOssiaLbyy2aJd9
WusPT71405JNFLQ1T2XKQwWoGQIRJOqTyrvJ4r/1rIv+rRKWllP1PEukMdmRKl6opVcic1Srm7ST
zx1JdtGHN7vo42adOkmGxi7SmM61WFYzJ4Rs/neD8NEmQBq4zjiZnUIBc+xDx4eCxRhKyfdzN/mR
/fbffF44WAoIEMDKl4phaZngTRsLJh4XJahhkCei3ItWEyhUaTx1wLFugTKvLgEyBACjESqz7Yum
bKb1I8rNYjQhUwMzPDqQYHIZCYzJ16/3uSvLYn940kVXtnO6KZ4sG2g5lGUDZijCC/RZfpEQUj/F
aP18/bxLgQU62zxQALAQHxKI0wu46Zgs8YQ8bnw/D77ePA4Dju5uAAn7tcsS7hqEkFpoxOVKzCTJ
KLps2+b32rzRdP/rn3JtkTVw4RYYfgVdwIt95iyZUxRAwu9pbdGRYnjPhQegLrtp5ifO4uVZ1RQg
A3iSOZASLj6n6Uj17HRQy0bo56CIqvlVCZ/oBgbaK5uY7BaQVki7iqv863e82gHXFKSkDVMs9iV+
KqpnDZlThhWS/RIg+Zlmqb9Ed0p3ihO8sRpEDZkpUrdXj9VCIzHt3GbcJeluRvngxm+5dj2gEyz6
9IzEsbZkmT4EyrJtaxO5bTgZKakmTTeBDNW4B0hm44VpZvNo4IgNIrWfJAaG37qIvpIoQr/+Idf2
vKbJNt1dQ2V8fLHnpYFwnRcOYMroexJjkXQA6UgthbqmMp1uRs9rTDKbbBPMIXZ0UDovrkW9joAC
tmZ8HwUHs3tKR1SSSsDrT/rPJhwBZrySwdu/qaUJqDSMilsTq/cnfNqAH36B2KAfVp5OLcgRk5Wn
Y0kiQgsFQNAEvph+K3cGbRRRfdwMY+/D3k/PRVgQdSpYBlg4/PncWOl7qewZBosKn2t4QmKePL7h
7kCMFn75EUaCVv9MfirFMYLeCQ/U0DaiSB+pOZ0OMt0vNarXTfQGWUhTctQFGmF4HwbPohf79ca4
GhEcwVZlZKR9AhtGsunE2gzpMITuh0YQ3PrWeF2sx7n66+snXRn2ki7IKJKbiJdBUr5YmbyTNWew
IQ+RJtFlj6yNrr4jREXyj1SOSg1VHKTH8KayqNhtl98E5C0IOpgFIvL/+U0WWjOqlFuRgOgr5Xmy
NFqMsTdGTxwB8sKaJHaY9pT9N1752vH/+GBxLD9swhGsdBSIB7P9YKbx7D4zXSvY0T+hnTaq770i
enUwbqUx3d48iNfO/YcfcEkJX6Kidpz5X9g8BiF5zkSp2JuUVBNtIw0e+q109FriRFKpAsxTbYXx
+p+vHAVT0dqV8q+1bo8MT+DyU3rSM+WGIzXtk9eyPQuI0nRKwM5B/wn6Ny1+hUH39fJf29sff8rF
HVTnPf2jWI3+DVf/l6YAISdvbzzo6g3/8UkXG0w2oM4mhhbdMwER5D+8urYCpyMKxqmH11OgrlDb
voEjoF0dliS/1/nHYHkZaOeo6cKo7RbZ7BoVHRU3h9NmCkWsS1nJPDSseOns6F5jLDd1rdculO5d
7M+IOcTYcAQyJfp0EF1HSw/8ZMFu5ZGmS2OOTA6G1cD4mIEq3ZVBKGbBPCI0QJ0So7evv9RV4DFw
ZwWMOjBScsA/d42SaKpUyga/FdGQQC1+iLl0quUromMflSuxYwmBucAYauldQ7Ux27cEqK4elg8/
4iJAzYui1qg9ZfcI+q2YZNOgB7JCc+d3lm6LZKPmN4Lv1bNCTIJuzneCF/PnWzPYmWPA3oQHKFwR
VRPy8kynsVo+Uy1+vcRXD8OHZ4kY+SEUVUih4CGqR/cwdM3lxE1ICxELAkbNXz/o6t1P7vWft7q4
eeegNbq4JObQ3QCSL+b7KRIxOI+IfqCwD1oQg9vT52+h5GQB0yt6ZmJ+8vUPufrGJlpT1KkKnPaL
SDQzECmVis8JHrybGHKOxFjUwsT8fvP1o669M5pz0NRBE2GTfcmcl3Soo2lWvYeaLDznHTMrld69
VyI5940mML0lMl+aXUoZrBjqM2X5f/8EwYOgB0HGBU780szMiLvBcFBvvBet2+EMKtjjO5NnKg1k
oEMio8O3Q7+gDhJ36c7GcuQKvXWOP6NP/vwRF98+7SvY1zoM11HeO+F3mlgZs2tYfYgYblpZFAAh
2GajgBcF5bbydP0UILY/k5XdWI/Pd++fP+UipOCHLmNVy09hk7EkcBfchhFx/2aCfDEsQJHxulEO
AnHXCqQ37PmCtuSNXyGO1Z+px5+/4iKmpEU6qZOu0ZsaT7RN9qTdVB+98lY2R/ppKoPnkS7lTa7R
FTEY6k6Zu9+iCKL6uEg9FrMbY32RE+xIRjfKvqWAZIPsMbKPefowGRsFQcS2APAQ/mQeW+oPrX60
5XWt0QVuHx196xQ4HaLx9ZpGrW8sm7ZGrePNirZ6Eq2FHNVIB/3r1focD/nNCMCbgM1tGbG4ixhF
oz6NNRWRsGzfziJxMLt9aW2Y3d0Wvr62Pz4+7ALTZmZ9PWcdYOUQG6baQ9Is0lYy3tTwQB0/k1YN
BmM9w5VdFW17e/31q17hS4l3NVAPoEpAqvLi8SHcH1vVpuRe6TxBdAGIFqQMdGdX0NyyMw6eoDdu
PPTqO6t0moQPlkF7588FNvoceDach3tmiyBHVDQtRErISNwGP828l44hhxLjIKGYMOSF39301vvc
r+TFP/yGi48c2+FYSRO/gRkmo88E9zjzkUuPlgAjDB7bd283XvvqvhKGQdQdghR/cRPo4Jpro+aR
0vhX35+ictl16hPSemOymaVdig5ISNXdn/JsLWdrszpq4TEov6XTWhpvXBWfkwzx+ujLYoIjpI4u
Xj9DT0KKjfr99cHzIL8dCsAcZQ84R6bOtXnjo199eQw4Lbg5NGQuSYBdl1VFuRTvjTUd3Ex7AIQm
UZyKeVN64+2uPuwDFPpipZ06CPKypIvH2IM+wzSsSxNIL9OWVXWLBCBOyGVo/YjhvYhwoJSYBMs0
s8Cac7cv4fFmo/tzCsHHIpX5N0zYvEjQKmajfZHwiDTbZarXZd+S6bfZ1l52Sx3z1pMu0rO+k53Y
VHiSCbWrWDEx54pCDe9mnnD1CzHjQtcag8vPBg22GVtqH7+DX+P+Zen3aGtwJaWIrt1SJLvShGH9
2Oa6RS/ws9ECgghVkTaikZzj+gfQcqNTHWWtRwfGiQ/l/Nqpd7J84xq5upY2shOEUJ582UqWNVAQ
jlW+Z0JFvWcQQt6XAVO7hSK/9iARvEGQU2bp71XNh5xasdrJUko6GuV4gl1LiiOwQLhJ3Erer/RO
eI4KJRSfApyIDfFVPzypG/qwWXJ6mtr0g3Eg7FC3NF0DGc4Eljns3m8LsEStXZvarSLl5rMvzhkt
XrvQVYlOmrMXmN/CPMnWo4E+l9qBkdyI7Ik+ogn8hsT2Rui+usT/9+KXJ1Cz8EJ18GQRWVwK9sVC
wznb1+kGhU47eGdUREyBgf8AIWAgMiQrvX+x84ciam4kt9ciN1tKQdQNYTd285/fILLrdKmSkHhj
bUhsQQuToHBZAysqi/NN8DgWlVcC3McHXsSEAkPrKjb56NSPh2X6MQM2a4ffMSw3uwJMKuWu4A4m
ylMFQ4muUrCkhzz8Pjuzp+rJLjDX4h+569P+jfpSl4BRwt4xqLGJK6EjfYvxzRaUWdyh28n2wYy6
Qdyve133yZltBdDHRoLd0ybyvaRpfjCM69H28SKG49LWaxRS7WiLtYsun836CaZLPm3V5qFt1zmg
nN5TQKDH35kCN3snuxuZNkS7YAxXU/NLRn5RHpZdGp41WFf5iO1ku+mzGVjQj1BTQJg8hWYPkLXY
mvkDDOB19QueI+SyBfFx9v6wqezsLhwgxD2Z9oOjJOSvMZEmeujlvZz+7E37LINNcBIcjyoLB18K
ETAYZfc8q7VXGrXn5PuifTI0MiEVM4WsWE9+uHaktxgxMCtqX6JscOO5WSuIj0WFsUuXfjUFp7ho
gHSEO3RaqaLrEvRIs5dzL5XAnKw7qz3mhrlvZvTBjGQbA6wui390kPiUid5Se1WoeL1+sFjxWjsh
qKDXuCnLyXeL9lSZ/8gUemS/JMDCfYIG21+5Wa4qFbfs4VfXYNE8HfS5dBu9BLgJNhccjerO8XMf
3BnNrwnBluFHov+TLL8U+bHu70fnVxT93TDFAxaQR6t5eLJHdKT72kdXvjdAuYQ/a9BiVme7ffsY
tMLhd9tlP9V0M9brAQtoRfrHrClos7dQ/wYeN5x60kd608aPOEk2cDhcNQQtJOv7BIaTOJclaIlu
do4TpPHgXpeOehLvshI0HdNhesUgy8416n7jcGSkDFxpKVwOd5054NbowkgGjDXAJqrhh7XlxaF9
h4LIOz19ttsnrv1ZOlvpuDGW74B33dEC5l23j2n0MyMAhPqLrnVuOt/D/IQi55vJDsi69pyrD9BA
XIl2pOLKQLGwGzIOfYDj+GpSQSwKGoCJbu7PGGo1UqrYDxTskI36JA+d2zW9Lxf5prAVX7mXHAG5
KeeVotxH/HMJIqRya6cAkuiZQfMQVJbX4xyzxECOLXtdw1MotGXTlP3jYJ7pyEpI2NEo8ZJFw9H+
WUwDWvsk2xRAhusw6jWOJvKsmrnXG6C/e+zWvY4Uy67dAbSr4wybZT6TAnuTrW1CcLuh/daP5bca
qKwUyGj3Qu7Q/Kha9o0gB0rduu2s4xwXbgrqFiC8X4FwydvAyy3WMaiPrZ1sQcN6cwIGp3bBRNdc
NlX+1o2TP4blpgFeOVTKWZ1+8LSuYRTNJ9fQtS14lVhF5HF+ocROQCMDUImGX7pWPmaQJGPlCfsS
P8S8IM3tTQQdRgGYXFTVgzHhE6UlbiHgiOlLbdE08UJ01wO/SgD1+9P3OQelh94RWxZtU79d/jHn
f6bhYAOQNsBorovIb/fMFlXZ143V1L4MIyZyhA3kWHT1kc4T3RBR7kgP0ZyAnTsaEDyGauM4Kwgb
UXCXRq9DK+PAjj2k0NqWAvbKtukjqIwiW+++CX+eDEZ0GniGnni2gSCfM28Sc7yPus5vDOf3CLCz
HPejttUYeWWhm6fzo1aXu1ybXTUFxsfnB5HUZuOqmY96ilI2W822/dLA9Fs9qWPoS1K1ypxol8yY
z0Q+rNae4Nog5+pAcZFoxQqaIcFaBqJbwgCF/gWE2eo3/LEeM9Q84hOvmDvyL6fdcd7g5cThesiQ
+T/kNGKCeTvUPkLZcXdvz9/0c2Z4tbOum71dFV4j72Er0HulU1Okd5Oyts3nyvDkv6qHPvLVuNoy
Qy7Gbk16IM4c2Or4hRyBKU+WJfsarKmsRZuv84Ir+ogkROxyDKZt1BEuh7xh4QxdpnMZC9E/Q/MX
G5S1chSX2NLXTN1MV4teBMnSwUlgMn/r0l9I20KIFijSrF86d5CRwzc24N2V/azARZL2zlQiH51t
xya6kTxczWN0JJ+FZIFOj/vP5MFplDopcwaw/6p6g3APtgGkzM1W5LX8nq7/fx50kSliLYfNK452
YspGiqIzc6aPDXilHJk1aqevv8P15NBQRZatUSZ9ys9Cp8tBx8b3kuSr6t5cvHpchaQElpuA2x72
ZuCeqlvuxlcLC/vDYy9So5bWeT5HYDgsuifNrj4WwdpaEGNxY/O7jULXLhl3N171WuPi4zPVPz+h
nJm5MfZMlIkzkEHCxBuISXgnqqiobcyUgYr/9SOvqH+wyz+85kW/JgnqqpNnPqaZbZrhLkMZTSrO
Lde0Mrwp2q65o59IC4GxgWnc52HrITfvaOsC5v+k77ThXERvsH++/llXE2EUP4TiJ2T0d3eDD8VI
nZVhUXUI1KRA7fWNlYv6PnEd3EIz2fNvtq2unp0Pz7tYhThg9KS3BnorSBkIDfM900N6RTfPDnbI
11LuD4+66M5ocySPicY3rn6D5WQ4FllnZAaQ0oZBs7aDVa3CdoPl4qbhju5VwEVHwUCHkrun/9v6
BUMwz1o3D4nlL4W1M08Fn6N9GfWtCtQWUNdaxfHV+D5k5854lQhJU/rcqCvsyDrMyVUv6B4qrry8
LbdO/UsPcq/G82mUAvxPLSEITMeMxNXFB8uVJdVvw3RfOSnOW/dLiElBUq1CzD2xuu12uTmsreRo
RDT4jGlXIzPo2Fg7Pc02VxaQ017ZO1rpG2q36jvAss45ZEwDg2CPGP0EqrlK1I1jpn4HA0Mb9zNa
8+ICXzq6smjRZ7sZTkvck/SEK2fJXXhpq5R/n4q7wgZijtJfCtmpkS1c39CDdLT7idiSpj8ug7SZ
c3HrcwfxMprxE1BILIM6z76HBO+i9WgmoerBDC7R8Vsbf+rtgcw+rQJ0e/0hTH7Dz0JHMzrUsfZL
LTW/6sHFzysbtEmUYvxToydQLG7XyeBWuddCn3INVHPX2TeupCszTHFYHZRwTJp4jIP/jA96W1WD
VusoYJFI4SiGneAGYRixkNWeBqcDcFkHw22eYxLgm5v30oaeTgvPx/Edgz1NNj8pbipdhPmzkH8X
bGMQZpYAZMvo8aakGIMm6AECuKwGOEHJgFNtezO1dyIBAoqArdqjGkuuDIyVm0nHZebroHH1Xvrw
6y5OVuHUlRnp/DqpXXGu6G7RPWAe1ptnQM9fP+taZ5D7CDkGZsnap8mf3aKzKgmZA0MIqoDLn9MX
ab419VffgXuXHUgbXRy0aZjoy5d6f3Vn58EwaLkQWo3MFhrFAYKcI/QrZ+gJi6dkxaGTX0EO+9zF
fbRfsKtQk10ymcj+HOA/Wtb8S1LlQwQZj6afojSwItEe6lHhYEwvS8MPXUcACLqBeZcjg44YQwh3
4nmEc0HBXN85jsBLws81YTzjkRsAAj/k5HiwbJKtpKwde2W3e7nZ6un35H84O9PexJWua/8iS8az
vxrPxmbInC+ok048gzEegF//XJV+pfucnFa39IpOJyGA7XLVrj2svVYzxZ22cLtD6y8K4nS9Cbpi
Hxxr1VNPoytaNfTj/GIAgueMj4Djdd0MiOvR4S3OxUbRPtszzE5ho0AlamspPb5ikl1JwGryUqcj
dn6mmqGs0EqyWsc++nnnsmMiMYMdaOqVaoW8h/LOZOGHgRM+bi8WlDzutWxc3FoksThqQ+p9FMy/
NHiCovoCSZbeYNOxU3cIVD7Sb8YWAHqsk+Pi4NFiBuhaLj/p/2N3GCjfAG7EHVBcOMAUBar/SG8e
qZxiIa0lJSh3j/a4Gg3DCjD+jMr56QgijbJcTwpBfYOMIKjaO3MxOSI32l6ioyV5WtESVH60MAZp
y9PJPY/0MdDeBXJpO9jPuOBEpzLKdd2ureL+tMczXva6C76JuX6j38Q2E42ec0iNnFGB/xfxHBre
hxYjqnq5YXutthQh3eIkcAA+mih7qXFo5SltWq993WJnT+pTKKqalat2vpG/mma+VOXX0iLKvtwZ
Y0UBiQpO/zHYcJieybji47IrXbSD2y6u231l0+NFGfZSRbdjFSvh/vJJN0ePqtea5OX+8ouJhJKM
dLprUaQ/PQoLjVvpdNNi27b6UmmvS0v5JFidT1UobDtdexbrrcpvoTIo/nDWIYz7SzHjy6//05L7
5oQVpXS7mee6XQ0mCaBaceb+8Tw8jBi3SQ/yK6xHviHtrqSVaXJUUPukWVn3x6s7wSlRHJdj66hs
msXeESxqYPE0Fspt7xZA6yz6W2mVGz2yWTCTuCNUXxNt3OfJXQz18grngZFNi/eh8g/+3CHB1aMU
QlmAKHZJe5iGgM1Af0VzcaAiM3q2y4+5Ge56jiYJgPzx8WSk54Zu9+4ER1i+0gYyN9ZPicJzIfor
F4e4BtdioTo0bf5sFH+/P0GDxdaEAg3loH/vT8Zwq3JVB4bM1Lmpn4YcCH8So/Nre0JUiFi91ld0
sf5/EIcDjpB/FaNFNveb9TeOZ2U+DYQJVHbx36gAEITLfUzj+V+u8ne2/39Hgg3931c5nyZbqm8c
CbI7R7Bfq/PCFR3t8mVLnZNcy77XRM6WrJ0AwFoCBosZ+fNpmL/xI/95Ft/G2jpJw3FcEJ+A7CHi
O5cxdMZoIP2VePp32+o/DyRO5B++uKQZV5X2G8giScLLqfWFrPsVWv71WL+Nuv55sG+xpVH38kI5
cFUt/K+3VxUZIhrbCD4gEidJZTSvhyMCYKe/FQHEaH1f9ChAiFDDliH6/BbtNUrb73URAEjTwrUG
dTWX9vKiv83Tj5YDCmDPkY2K0gfZqZv6uh/bR2jHTjaQY8Alf76133XsvvwsWiPIPQiBTlP/djaX
Y3nsz0cxlw+PKGYsrUHfwpDC4i5bLWSzGsH0XW60FOQ/UBFNwFldUcyaEHhhG4Atj1TVn0/pt7Pt
H2f0zSiykZ8lCcSzwBLgCHBDRkoUi7/rJ/3Wx7SR1qTYZaGTon679n1/O92uCqS82JC8hA+jh+0K
HpC6YHO4Ze2oU4v6VLUJSaEes0qWsdkHnY1693Rc02Scv6tC0hFLSob4z6Pw22gZ5VYqjgb9I6An
/r0WmvY8XXQgdav99sgOWp7L5WhfSdH1tFC2tGQHyB2ppxcAUZi8g5aKdI+9KJdd32TDhTxxeXLl
epf3dyjo/fnkfhdYAvWQwfmhFQFT5r/PTaKupF8FPS5ZMpsqAJSfSwvoBXGBTjPtoZ4Qnvb+fMyv
iOM/6+Z/B7W+3S1Z6SZLvipkLE4KG7ZNejmZrFNkEn/spaEgLKpCu7l60+kcQDIi4IeH/koO19hD
CQ/3LAwIt+mTbNNy39MympduCUrb5TZ2EOrRBz7TLEl2W8F3LEnzno7TQ0Ov9Tn3xE8C+zVJa0g5
CHco1W9zC3pD0nW9DDc6nYZH9OUvjbunMS//mxbTbyRkaKoiHAL8IJIo2rfLv5XTSZUazFUv/TBn
JEu7R9g3m9a3D6+mglbIjKDwchBCuM/7w/Kiws/ezUsdyWygnrdsf/AltXRhMQCeQaFPhMbFtJFu
O9LxoE2WVftICzlIchntPCSa95IFx9x5iQmBROCHIQv8zOZ8Q3Fxc1MSNKKXDfvA5fJSc3gNDyof
AKD9xRosNLHev9130XCiLUB7IMDwvQA+KoV2uqAdvZpN1N2rCw71NW7k1UE3vFN9ty+jwqSkdnaQ
X1gujB83GNcaLoNWFaftgfqqR/B6j7R9LupsUZR+neVXg8qULyMVb84/a/n5qjw1Tyb6CqdHpfaK
1jeOyaV9VbUln5kjmai44+XtJH+o6AVK4Ul+VNt3CbL5/qaG+3E3mYEQ3SBOPdyeZnNyoC0sjDBf
OOeL7ZZdE/fFAagAHlt1WHV57kLAlxSmmtAP7krD/bEZQzunGgB74KyoiDSHOfqW1WVyrjS63mhp
l7VDiNTkhoqxSVdtg7fB2p+kLmls6plW7peoCtUWlA9Wops7uqJEYaXI27CkNQHSPjqmOD9a+SX6
/h5uKpl0fbugAmroF7dkNvW3V1EG+WLZEWQn11tItwep5ZvaxQttXmFDV3TEN9Dn7E/h2L4oC/hQ
jrnfddfdsY8W0N5bJ3mpHkkP5PUc2XZ+Pz5fpoerpa61y+3R7pBwK02qRnvvNiHGyOq1DMi1hlC3
p6SbtJgcr0Qt7VovtVsT/tmK/MZyKfSKwUgNXIRO0m+bfn8+XYfJOH0pscABARsPVoIQaz5tCcD+
arR+x1H4r+N9s5QHeWHlssnxuvNXKEwHEVsKLaZAlo+obtUaxD+XgCFGvxo8qxhP+FfoZNA6aDAq
yAf+hiT+Db4fS4LlRriRoUCO6t/WW1v0Wgem90BzIsqcXdDR1zNUmXGzPbmkyCSYUSxIWSDToFhI
FksoN8FxAV8NQQGUDIgv/fmuKL9d4/87pa+d+h+On1Y0xkUqWBo6NSNNa+O9fAAWMCKO1YRFkS4u
72UJY4SaqvMY1jkts1YEI1pX917T1MuCmQ8MmNAEgdjPYniti+kvnPC/y4+QG6EagQiLrUON+e9h
GxdQLizaFi9Yrmm0h3W5fLEv2vIA8rZzacazYaSwJvfWIKSBPOGDwAuPtttfqPI65AZM6G/ahTff
pKV6lmLDrpLmCgc6cACcK1H9tGsEN1SX/KcBPvUYgw/or2BkegQCZ5Q1GqepkulEa029j/58C37n
Dv/r8r6tjEFvqWR3sLgQ1KCFcJ48UvJEcTSSLiiUzqk+bq3x889H/Y2vR/Mq+qF00dPd+B2Fol3B
9QIUo5n0kAm2vVJo2ooqMWo6fz7S7yCqCi0ZdHgDd9G0787eNdfq89gyk0EnoClF1gY0FTHU3NMV
Qnbjuv0r6OV3db1/HfObK3uZLsbFmM40Kp7uzUtF9nRt67vitDVN2miMYFhk1x7yliughKSlXNs/
VUYMcLlebIrTSrPDtvyxx6VBShyxPAgPZEhpkQz+K75ceA/fN1k6aZXFQgbwaH/XwtJv1niCnL1A
TVcwjKUTZDeUyn810BkTXDT56w2A9V9D3N8ZZBaV6CZFo5B9/t+rqlvMx+LUDoUA+ov9kylwqoXc
mUgvQX34156uL9z1t0slb0BrAWI50Kt9tzVYPr036/NhVZXO7X2COfv9KHtI40FO0hfOWfWLhXN7
u7zVwBEsv9q7UG3sKrR3365vpB/zZ/WyLN+NN75dKMM/GG8dmP/BqT5u818cbf03ZTpOFoknGeCm
9R+YFoFBubfb+bAa3hfvp8/Fe3dKS1TEf1zgKnjT3yiI1ohOvSGjfc0u98YnX49cCJR21s/xpXqj
iiEVvvLSt96xhLPLm+pYmaDfcGDUHD50qkGVV4gzp3Mcfprq9QhopXCgnbDeNFk8ZfwVhGf+9rJY
i6AaxXV97yQucA9Ms+0OKwmd+QZwzBIG8wO19Qf9bXFPTSoHljU5lzW8MXxH+NiclkAcSNntP8fH
kyN/dqUD6uoVxM4V3h7EEZfDe/54WVsPDRdydvYPMgRSjv5OXDLOLkCH/lm/xyc0qHhVyxEeQMHY
5V5/FM+X/l6h1v+8f50aHwdKZ7AFkrwndS2OL4Onfs9v5H9RqmDc/fZ1/JAfwAiab+rk03xQfwDE
Ul5OtOPc4VWyO5CTJaF3uHkIvlc/9u8lDfnQDb3DX6aAeDo6kB/BbslYu9a78W7ZcEc5w6d89dnx
57PHi69nWKA9YNwQPBUkBxz7ofqEEwtvXvpQTi4cjhNUTRSVYE7KLrhd1KnfmicOLb8o9/O8VF4W
LQSWYEWcyxZF9ffr3bSjhNC+WO0Subb+lVmgnIE50DL3Kc3L5mNfQdgSmTO0H878RjI4r5fVRwF1
joTjKEbvL4ZZZMv+sx4NG+eeUhPg029GUrmcJpzD6riCUlVHVhH28X0Neyp464dCN8Ir4yILCBFE
PoeDKMiyE/35HH5jhGisEm1GRNyq/NUQ9Q/341DqAwyIRitOAbcZDHEbFXJE88DBWh3+shP9Zs/7
18G+ZdMW+kE70lbcrqiIaEoKQIxdFndGUC/9+bIUYTy/D61liWARQwcl9bdEpVQv9pZ+lBEfGZaC
AEupYFFfwjLlNHk29XS/qLDlUPUd8MiJ5UyIyET+dBAtbaDXPBKoZUPHVyL6rC6z6pzO29HSX/6a
YvzKmX471S+GDlOnoeO//dRyrR3h7ri0ZMWgstuXP0WLk8LpLQi9oPupIYrtFyiuQ/u5D0jDaHJI
eDJYysa4rmWqMSrckAfgbsAZR4T4BCEBkFaYLJyFfPYge6uuEKhbbXSDBfMMS9q5hDq+rH3Rklmi
VC/daqAzVwBK9xH0t0XaQsk1mgDSoAAS/fVk4cCl0VyiXwywdXtnoPsth7Jf+wAn3VHGHgAz6Odr
AENPD6vRgvI+iLda8Y6EXUfjGo24+YLNt4borr34BFm8DUCq3yjJZXKve7jK+4cTXrmSmzQqwSK3
vzwZ9kturGUTFmFBzGgfvL8VNP+blIRGgZZJOsoX0KR8p1RYHErj3Ev0lxGgUCqDrhUGzb+KU/13
naF/K3/pqgD9xo/+92Z/0+a210FYixIjYSytWvbigX5CMhKEXv3+4y/z/7fHw6+k7YFatvldALmc
rcqur0O9OtvZOLztyaNdGguIWs/u93mWAF6MGQjIU73pk9oMz1YEHez+egeN6TK/3eWodFoRjQuV
mmiVwFWap6iRIkMFFkx5M/nz+ao0lf9mxf4C4DM+9I1988LlrjPmCQmvVQ88uIjMtRJrPIqNFffR
FJ2zOmQPVH2gk7ESN9Gw6iItFl9NpMTgl70iOHnkR/itzuqs2BjxMcNjEC/pV93qsFICw4Od5ecp
VO97v4mMeIhgOg4ItqJis+d7s6TaGEqRHWnUPKNrQtIjgpwomGNrKxymtQG9guLU2bAy4jYzYpzW
4Phjph9/pcTdylzr62t8jfdptwKQq8TS2lwXEag6f46H9yKSg2pFZzKn2UUs5diKkWt3Fq7pl+E+
4Bmv9RQYtecgT8pw4d/8mWdAYfgXRqH7eVtJR2eIIJ8ZIjEyv66tieQYVvAA3GBw4LlhVWcKJ1FF
V57RfdOHSjQguj4AuHEw8oFN436CFE1gvx1jzbvcdf6YLsJFeAvzOI+PH4vkzBvOr2pIWZcsX6h5
EL8Ft+T4UcboPgSdL36/hKanU+L8mQdDUqdTAilCXG4XfPaJ94+wsOIphrfkwl+MCriLk/Nc2qYE
hyG0dvF+s48uvCCPb2EdaG7nlekQfn2Puk8A7MuzP4W8IoSxM67jMbhEQ6S6B38R5mzS8QUB6Epa
FuscItewjtWkjdu4eDeTYd2GbXiKb9EtWqwYUEpJ92OmT06ewGZ9zm6r4Z68Ukbqp9mcs+EnnJfJ
bbWPp1WbwcbZTY76fNVJnJUZU2wJ2SqoctMdl4ZXBcyR45PB7JDjnBcU92KS0ZQXXAMpbFYgYOiY
WRkpzN3NykpBFaRgGdbip5mbo67nWNuiiHPlzwemzj49rNpHcw0f+RksTXqND6vivmSuFZtpVe9I
iXX3xWZYicnHRITweNNm06oMjWW7tJeGq/FQoj60PXo7/fIVghrPYEQ7Tw1GXw1Oz0OMMlJw9WkR
jaRA8dvo7JKHW07Lwbt41IPdMbp4i3gRD590l6IvsS6jGxmruF21Kzsto0tsp3kE8eQEBNk5ve8L
ZxHoXh6UQZ1ewsvbPmJL57C6p7knDp4H8ovp9WGX6N4tyIHAOrpXBpiXRPLoAOHIJmey8KjnRlCG
cqZgHn3d60L7xz7k80Gj51EeHcJDmK8O4S3gL0sGI+lC46eeDaFTpkY0hFJWM3VASEQ5H89sYwxi
PZyDW3RwUVcKbkxKMTHh8A/qqP46mhp0nEUb7KMjs3kIzaXm2p5DCdz8Grfhk4yqWwaXmGJMBA4h
aTwtbLzl9gE1lOXCk92bB1w8biPYrvtPYAm3GL+1jMRYHT7JIEVcw/md3lsfYR/GCW0at/Bzr3Ar
l4y9e3pg1b1ekkvYBjWPkmUw+jqfeXUXj4qrescNfkxSeX3Q+vrywq268WUHZjB4s1882q9TfH6e
uZ2Kr7hQ5fhQwC6vruxClxpAIhnWvE9xWldf4pj/v+dL/xBANu3CEcGnzSvYe+EOdcCLR4Z/fKnC
WHaLUPaPfOp1VYRiwohj4r+fVsZ7y/iZzCVo87/uVx704d7vQhinO0f6kQf0ZOdB86ZF4uYMYRlI
HkxBwcFXw3bL/1g9BWuH6QmOLFnp7RxI8FsEbSxsj7hRpbBFgZSJGyfeaL+Bwg6nwmljug4OmKDC
rwPw/p64WWWkcltn39wu4jrqGkfM41s8+3lEsYPJePVn/+QCsktqrBlvXU4xbQDO2Z2WdTCEBlMX
IxaKuQkvOq04UbGewGk4GJmTcwy+jBkTzF0EYkWdfdOz3B1Wb3MMTukigeY/pJTZrYW1xZhi9i4Y
1Gp9StWkBojjHNb812LH1ET5kN6uOFlJS1oL7W3nFpXJNZt+XqI8aQlc+LXflMklqsMLO6AwYZdo
zojEbF/DoAtbfcTuWlyS5F1CyZM4nTIw3EWmuRsWoGMVDkSzS7FojIIlCwh/NfonJqNYUSwsCYLy
d5Z4rAboxnAvc2atHrRWdH2++i0oNEeseMB9yogk39dCnGJ+Lo9fP599CEgdZc0obsZ3cQ/ySF7L
UZPIo7MRh19BZHAnR0N8HR0dX1b4hVCKO8f3Q8jve5+Ty6g9RX5+Xu/9JrFKV83U7PCkZ5sy2K+6
J32n75SNnin60tiQ4M/KB+OlfOjO9P04w9PwtN9olYtag7U5UKbZ5XBGvuj7pb0zXowXYArGplos
zR2p3I32YuDv76jtLKiO7a4Ae954p50ZG3W/lHb9E1Clp/6JqMDO+AP/pN3wVhtLKWsf2o/pyXqx
NvuXQxdfnggO9hsLVtOn6Una8eOGE6ofSsgwMj7qzFvtrPyoHwZKMktUjTaXt3xbEViuKYmcSfY/
nR8Od/pAHt45WE5zJzbCI3Z0/8KO+cL3zfTWPkiw26a3JwSQinWxJoXePhRrY+YCxXlzsoyGsTE2
dma9DG+cuqUvDwsRFpcP5o542MzMnbjuTDzKB8buKU/L1N7xWl7Fa+1dI2NH81TZ7EH3OYtsvzok
YK+6JE+HxIi0jYFdFZZeYzlbkQWd7gMjTP6XO7JXHf78YGb214NJyRpql84HBwdzsxE7APCo/UrN
LL7kjfjfRMjink4ODqVxVDVTNhxy0ySHBHwrv4nn9qvbjhcuMsglgPasxN+p3WXzyHPwsDKzypUN
H3HcJHpqpizpGEk9gr7RmZa9R08FLxpHZx+Wqym+fD2mmN0kOYSYZOz0cSWltxjRpCoj1SyTV3DP
m27X79qXylt4lFqDI5K1FGzWEhzVS9l2BMf3tl7pW0BWxt0F7p0UQYO1mjL51+QnOkqumXjUkvN1
vrviaZHx2C12tLDxb4R0PVN38obHy1SBuF92TwBrmeEZYF5u61v9oOQhtLPTm72b3pg8T/lrZTnV
umFDeTiniOUd1u22W3fr4Q4I+bq7u6ZoYiRqOKdjKl5SxrekWh/TY1qsb/hgbSrtDInpSS8auIpN
vm3WBx5jOtwdYwjsMFR8LJA17z6yd7D/Q7eetSkvlnaQ8G5+3Sg1axIo0caOtKGjpsbqlhVPxkpM
GubJJk/3K2s1b8oVVkCMjLzOV7CXPF7g2Xd0FMAYveaxLR1jrazNVN2aKUS66vaoLpW1nlJr4Dl1
q2+vz0aztLf5vb211vl9fl/94AnrToJ0ZK3x5uJRW9upLcZe3IuvD1D4i3hYdzYTQrtT1uIDxbTA
BmGQMBoOdz9RMFOLjEnpCL9CR9Ir01hDdiZlQ6JFTBh2FJsZ1YUkkvrEeGHxsiFQbPG1yNrc3khK
bmlCKdZ12idNIqaXQa8jbymjdnVcWevz6hSN0ck3wktw+lkkYpNFVM+vfSQOPvqg9K8hPwXicfRx
KQIaKpVwCi4BCnHRGTdN86VACpiZp6jLNL8IVXwli9cOAWoKE9nbtEvL9TUpLiJZdU2uSb1WEoqh
P0aObXFsLRnS6UEJaSVJlERLxoOjha0/pEoo3nxNpGgOEeaIJKKeQ7rPHaIgN8ffbZafklv64UPt
Avpy1GW/K1p8hCaskiKR4j47bo6bGRr2XfvzfA/rqcQ2vzlOy3Zzw4XO+qzewFe/O/C9y9pNn/Ec
yHiNTgun3tSbaif+nx6r3fG+5XEwnHxzLdx8I20B2NkkJrJxRf37ugIDDhiWBGUkUQn3qrBiVLtY
PIYgPsRW0sVGYiSXFInby/K0PsQqhpU/G6HBZZ/XWnLgdejwrM9r8hblwpnSPcuIp8hpXzAjqHun
DJ4MRNVptmhIp0OqhdxAX8NJtfCvji4OYKwwkFVcxfVdva4P9HA617CsiSCrj3yNnuzsdWk3h10q
Jyfu6BOvWiu8D76MJZ01QbMdGHd7s99Zu4Z7gPLo9hxS2g+rYAznUFgejsYHzEmTivtSxOXajiwP
uRZiDmKNSAqRAwyagEbRr3t3SMFHo7JzfYIfzOlAz9PiYDmH1N40D/amS/uHCY2Ibbse0ov4QXuC
TxnR9ruG5zhDPCsKcHf1Xf+gPIlJc1wDiX04ro/rKUXz4HVKpzSnW4cG0vX0wbvu2q+/TA/HO548
vFokVSksbcWflDdD5iAXy6vXMpcKxXhyDVRCIH3dwqv4rG0Jj1YFQRJcE3GbHJ/0jbmp0iq1soXk
6Bttp0YmfxrjihAK2PV2/2qli9G5AE35JE28HWPxRiSRlEz8oPB5kMFk9lpanx+b+2rT3Zc789l8
rnf1bn5U7WB+NJ8Lypf3h/uTHNrjcnycHw/3DY8rVOC4SLvz4+nRuHr77X5b3OdZzwfenu21vaYe
cSQ0U23HvqsiwjQR64uIv4igjL4bOdE2aZNFdA3slZbZ91qmZafEynQuvpW5IpsNV3I00+E6H8yN
xKa8adJ91jyQZIbRnDQ0xefxyZ6X0svMvjx585OEIgqdhnf5XYmTgMrNA4kj6LkJe+nTujscl9e9
a0emS2eIIy+N4CwyHRFJ/4qPtjdGxVGszNgZWZGKxz4b3/Y7Ey0Rp0gNj1FsiEAh/l7lYR5afL8R
dO06EgkimWDEBJ/trtnUX1/jI73WzzoSq4+mynA19zOSmWSOSp45/mh/SAyVtZXuREhLy25crOxw
ER2Tw/uj4QGmtENlZ684oaxKx6RK8/WYqNHFt0jJ5EmekOzxb9ElshOxJ0FPHupE9aADuztqVC1J
AD00eY3myWnrtdsWd56spwPPsQMhIxGEcLAXifCmMNO43nNg+vv4trqsJsJm/flX+uaEgWqX1X2+
M2LZw2VPYKejq8EhkEygtE+1SPl5fDe9KUTfySNfscXNJ8lQbqcwJ/A4uCXYFGcfHzZ5qBEUkziw
yAodoslPBh+00aMSDL7xQFrLlbNjKPkV67WIsdrCgLQ+vZWFQ1+5nMxJFRTkqABekeLqV6R2i43I
dinMr44peHyknnMAF2eva+L+w8YmaySGbIhK8jMzIciFKEvE+xphQE08K9I4XHpYh2UoXrfw6xPT
wwgskk8ifXXMrE/0h0IxzioXdk7rWKSgOhJUIs8mMzE6twj2Xk60OId7Eh+0sUbdCrwKWbaKxBkN
8vd7UlnDquGyJ/+RtIw/BWwtAesrMnmcwlPIhI+n4Ne+pbDn1evuAS2yQCDXh+DkW7xHS4SpheKS
XTH30cZmWkg+hoGBO4di5lapSX6u2A4fwvyKrauI23UR25FIxcCvzZ5VBceE/uGjU2bSWqRIECW7
rN5+zS1xnizrzfx4W4nA6hR3hGflNt/Wr+pTv76m1/QUX9NhPWfqatwtVuezI6Iwi7t6ja0UHkNv
743hORSpQdBACWpJoZzICUWjIh5DlXa6kozQhcQPGb/bxnQPBOHAlpfqo+VfsvFe9YrQoLjFPqCE
bPuuEoqPaPJlj3BHLIeHtOFiS9kxo5GNWWQl5yRfX0OFbVt8DQFehKsl09exR8bn6CkBNvK14sYN
q2N2yg4bFJS5MX3Ur9gwOB5WavBPnrwr2GNy/7pgv7Ijxivs/YrcK8wOnKvp8ltEQiuygsmnHzQu
d2LhFJsm6vEIRJ5o8ZUtOvky26G+hNbDF2mGMdQjPj6umDiczYPC+FgeuxoN1Dzaz8O7HBxWnIo4
y455ayYsVLJ7t+TE1GvWtIalelg8m/4U5eG06kn0kNKkWNqveq6qDjufThJyCDU6f454ucgY6CwA
UqhcqhU39yD1RRK45vbr6pJcmUZF88htkZgflnd6SpplFTCheKJzGbh08MU6lXyVqVoFpzfpZxWY
kRoZmVwtxQst7OnI9YnZvCfdrEdn1qt4rklLH4gDo9J41GZYIkVkvSpB525td8YZK5me1wSEGD6C
MjgUl2ktUBIkKZQE3wPpaO4hDgWTQUuaeEo1VDOdc+EgKoi/1m2hUehiK7RwdigLRlWC+ogVHl8u
QcOv12jK5uj4Qsk+tPAOi/CQSYEdyP7o5rRW+KTxCmh7gtkfPvtPMzBjpFXIHol0SB5pruGK6CwP
TMzGGddW93SPkpdIQo3+cSWTLTSDySMlhWUR2YGen4WFEWk+k1zeLVDuxKvN11uwILNA3GV79DuJ
nKBIq1TY04lMCPTo4fywIM3VPdVk4aj+EGeQGCbL23k9qSyRiBLjKFJTYh2LfCtCm8x0EOquwkPz
UUJb0ulOnk6kF+ne4TuRBFfnicSmROZLXJ1IJZ5dVJ+2vacHeqxwzRKDMpEW2a/IWfJofhDZRVf3
6o7uQKZkdin3CgOyPHuDS+TqlC5cagES0eGcjIkd9UGPwRJe3wF9Y5y5I5547ZrugLqYM/lkg1lM
R2/whVfQrcZPhSouP7afkFO8SmH+aTCTxIyiM4lFCA0M7XuYfbHkno1AWsOHk0M8K/yQMhOfIN5u
bC/P+hqHwySQFQ7QDVGW2A77d3h8Ar5TYuj96eUaXLHPWOgV6psBOACxFoXVumzOXoV5Vu8QbMM+
Ui4JB4z15APQ40vyDW9cTv7ooTvpEeou56VbZqPXu7cXy1N5qxGwJ5CuU8ODbyyvvFD2Fi5tOV+p
8SqQd6Yr9ok5LH8Zg4TL+4lvmjYfJv2JX2tHrBgE6s6JGYkldAoBaRtYVDssOE8TD0vsf4fVzXby
LOf6hQ8iHvOjMGkTZsjCpF3I0pfJFOk+On+BwqgriB864gdx+XMshWgy+RBxnLzJbx+bKM/0NU+F
FCmfJf/EDdDpFsNugpRmizFxSgxc68HXcIjqr8Q+Zur2Lu4i49hEQEh8jSLTHqsmBpiuq/fehY6m
cT7te+nnmesDMiI8cbEpVbH1xLJmS59FVUqcnRzrzZKMP3uo6bKrrs6Un/Kwi8SQHx/RN/LS4486
E7ZTCSjOchan8JjoP7Hu3GJKC6Kqgx0HnYGFzSk60EeL/5GK0lLvD75KuYmPPrE7jQz/yDVd4+m5
ZzK3zvNSxwaKSQoRDlUpsY0rjPavktWViRro3K05FPFgJzwzzp6JgfdyYtzg/HlFg/HrATdofOQg
FEHOIfKvTL42kbiH/bvYqc+MK84wPZvMR8mnp/CUnFk+MyU1KSrYt4VJFDt4TwiqEZydfFRenomR
8QMsICMftFrjJOQwmxA7VPFd5Yl1V8TskttfcZRGOHv4MpdEdVugxjRsoQJAxIbSNeGN8mV7ca53
J6xsijds4W8Kj/PwANyCj5WTaQ5hLjukxLz8Td1caSxjYurM0vPgEDAFE48j7gibpCdxE3BkiJJn
omTxEM7Lr7NC24oT3PKhPHHAAJ1WVVZlajyusoUHyRH7DTNOZ/8YQ3guKjYILaA0yUYoSp3CeyoC
9vwn4eAQjTNE9ZpkgJhKstPv9I/GG14bj2vk1jo6+S+MsPj7kgU3PjWsWALDpXjMXnNvBOJei9Vu
eXbUBbUvzkwOJ+SYyTAoIUy2X2evJAStQe0A4XQVbF71MTufwuco2NWBjbuE/ltK8C45i+2dnMCR
EnPcmRk2c0+5ljHRI2lVBNPLMfxzaVgT7R7/w0fQlwtm2bZkQf1rqzCKfmsHmVpkTJrGEg13XdSV
IzwYPxYaKIm7pnywC/BgNPodBWqfqKkHwiU/aRIsEp5eJ3qxndrBvZA2zHeAjKmAn6KbmXtWmarV
c6PGM7qlSjwPW61IcvnnRAVofoW+SV/cTfKzxQ0lM9eh1Hh+HvB9zL/gf/9d9f66OLgsAf8hZyvb
yvc6vWVUt8GAcAZ072G5QLiiu771I6JSAKSReNLpd//zcH7xRH4bTtiFoRJXdNVW/qMdYhxH1Muk
4bq9bkcvndagOBYnb1Sejx91CotV3njgMtSbu+ii+aOm0ss0a9zbgYbI03JSgvzF/hiMpW04+0TW
o0W1KdF+m0J6LQqAvC+X8S8z4Bs5ya9BAp5pMAkAbaPC8W/wxKlf3Kr5tl+kdfmsKkRv1unnQv4/
ws5st3UsyaJfRIA8nF85aJZsWbYs64WwfW3O88yv76UEqtGZBXQ+FFCFrPT1lchzInbsWPvdpu3A
BBZWbo0YlBJTR+bq//9pgXT5r6ePjwnbPMZQgY3on7s3wxCSuDlY7VEPX9QEGacNvJoslJLVmiJ8
LvWLErUvbX/Q0MOYRwRVfjPa/kmppG1fMR+LZt8cUF16sS2k/tCnXJ227KZBeRYSpf50S8pPMx0c
PcLDxnIw6XdJRdGtc2KE5YsyWBuVEzbMzuasvehcMjlno3RILGwydJO0DNbDyVE2nTdrPOGGtVrk
56TdNmTmhvcmzM+GiDalAN6t3LI2Z+vhUGnLZ9gmpzqIn4cWWS9fQLfRylK8N7qryxPJF6Ay+q1W
oOTN06rOKepkuv6k2g5meLaMTVdlrpzec/RB6TxM4NqqF2h+17FMnsucfWV2lSKJ6NY+e4m6wOtZ
ImoG8VZF2iZtrGOz6Deij9aiCbiL3W66CwubBkfLXKvnthJbVvOxn1raqqu7zaCWHzx2cWKtWXPx
ZPY72IU9B9HHIJ2jgddfRf+x7mMaeVpWuBXcrrY3X7qHsTMxQHI8L1X31Braht/Iq8Lh3lbFbpx6
jDGaq0cs0af3UgxO/QI88Mlak49OkidO+2YztQTCLVSEAbuLI+A6IBxFKR8mjMldxXRkOvzLs/d3
D9vjsWf152ENFIaBT1x+/PP/482bRzUYimZQjz2Dhzl9p5ER2XPiibrcc6r5ZRG6bQK3SfbUeJ/q
xBlGBkQ+/V8W8v6xyvGfX0R7EJ1xj8vmP8xLWtsnpHuP5nkxN6ZGANwKIcYmebi9RE/zm+1mHA4J
t235hV2owcQKKAsjav8vZxfLc//9NvKREAejkUthE4Lz948kL0e5bgN9OPZ95Y0sMlnDsM0oQRk1
PXSzaPLahoYCf0mRrCYJqUNKN4sMGQF2w8ReV6b+CfOLJS6LfFCNuwz2UG9yb1jAhxffd0m7TgSY
tBABWQpw015bq/LvAqVQRjFfbEwS9uBlpp8zuI3KxG3m17n/MSdgf4l2iJbObXmrQ7rVOLw15O4J
sphH9VQnvF/RcSmEn5U4VxWYKb/ZcunsyTOki5bj7HuaB+wueOequlzZ9k5nTiqH1VaHBDJXP3aP
crUUbm+5onvJzJBSU5V6WrvOrQRRmFG6r4x4Peq7DtZKUX7Ic+ya4s1oUw/cApbZ7fiA64mZ9L59
a1+qWfXyYfw12ZefeplAZhJViHiufk3lh9Uo9MPDQvNGIqAfm+pWk4WXE+Atv04aCAHp2Ntu2KY+
D6pXa8aWhbW1JCteR8tjmKTm6cRhSqbfa4aXMiSKG29G8ycEuQHnpw9vQXEoq+U0q6ZrNhLZ3y+J
huWgn85CZVqd/2m4nuQC4L1NqueqW/pNTtYTOyFP6XhoZM3Nsadzg5I3rXrEnDkdPLfU5gAbH6Hi
zMwdKX+1A4LoZ9uftcUrYcA1/ScIRhZ685YbK+c7oyClZg5Z6gsm4EscuWjnkrbqSXbG7B5jSILi
oIKjWR5cpi/RaRxLfie9isIL7X0vLlFFoCqTM1mut0Fzk6pLTSRYUr5ICnuiEjDCW9ufAsm4qGRv
MDK6lKWrAIVsTwSJMz9hGmEFrtzTR66Ugh1Mb8QMYTUbYznZdQqM4+mxcF/uFKwl5rfcbkLq67Q7
N7nwjJchqF2pooSrf3Jodob+p8ylrfnZR6cl+hmH55KckK7Pnqtk8XO2TZrAxuYKWUW7aMYfaxrc
scQHjRWBs7OvCg+g3mICKsn/1LlY8QeNYCqb4nupc6cw0PHBabZZ75Xblk99qtTVkHZ+baEDzQbU
C2p+86VoQDQohWNO2x79u4vDd7nCe6SHvn5fDA7tRd1Z8+KZtulHBIPHqq9K79ZykZjeleKvf7k3
vlqCSDNdBrh3CvTX0PJl4y0t4p+ZZFcpX1bMn2e88wM9QJZzmw440A8Vzg0rZP5hafTTDHqScFck
qsvNZhTPRt8d5rRZax14H3bBRI8V0wA+Wgm2YHU3l00yYJmuGfeq4jmsDlJi+xx8k9YBgmEKpX4v
sHq1TaljAMyBA8x+BJNnSaq9BtIsGLHCF2yU1e2hyF/VQRBw+6FG+1LzdOMG58fPqpOCk7/VO08Z
v4z5khvHNGtXQpl8o2D4hfuuWXpXjc2DYof3itGScguiFfSnhgTP2lBWcqU4BjSneYnYaWAyKLml
dLT1+aXpUXHoVNqvqftusosEmGJuJScoGD9MB5Y74+xBZWVQbi3OsnTeEDyJ7LuX1h22tE6m6C8/
xbRLEVGhCBYdakH4qxfPcnYYuIOLMl7V+AML3jPjoscsFlOPJKxqD0QLaMXdplbK0ZRrBmOK6cp1
4hE+vG6ilOSoygN3+ZQHX/10nfi1QG65dayvizn0225nTKcmIb9a6tzEqK5i0Z6WCLmtAxKer6IM
nZhlEIsSnt8Xvo1fVx+62JIa6Ns1NwG4GrgKbp8iW43fqn3JxDGFpAPl0Enydjt29DfmH2uJnykZ
/No8m62+ScI/sUxKzGOvulUAPF0G1pTSAZNgT+XEUwiSOtSfYjv3I2yWk4+jOkquJaQctbqitS3V
T8bf/jGwwY1i8LlVBibzW1mitkY/YmCtvjrZ6rxP8vEEo9CeNyrid7dtoSxiO5SgbDGIW+AyzngP
MDXohRPbV8GkwUZheBx6CkOKmM2VUcp8AXUsg6XZ5yeN8Z6pHiuQbvpwp3Qlc5agEOmkaJiBwhdL
jvayqa/r1NxGzIpF+WlNqVs3iK5YuPET+1Vpb3Sw1FF4qfhrcFVMHH3NNpF2eb+4kXKYpCt/e4fJ
aiNF3qLNft6x1hVgtmP9xgTEGsiWPyy3VGG3L86VdSBNLzamknnJwK+avh1+ZmYDHJPf1uYjbdEg
xPScm1TQj5Gloe/S8TrWa3bknNpAc84p/CaoP3b6pXFh52W2WrpyaxnFv1QZ6t/XMv5T7vxvkWH8
Y988EJpRhX2rnBcWTRCAbiO4nw3fXRV6IQrTmZsyfbFSLBbGM7aAjMP29blNV0DOSGsJppVxGXuX
OHD7jt8aF8KmfEdW6FQnu/3/NaL2aH3+3s1RIxoKnDL9AbT+Z3siR6no5rifz1O9IQBDny+9IDL3
J6OKyGtcrarX/aGgyXndZC+dN7a6jfE3MgOQVt0IbGkFIpZ9aFG8yvUNiGujr+LkJQ/Xao8talO2
R4z8LE2Jr34zK/4SJvB6Oj9lsuuSB1P+W4PKjsZ/N8V//0v9o9+bE00is8qWjrJ20wt2dpbElQW/
ArtDJPRw7O5MmpGZdZlsM0zJfoIUJ/wILJCGFkCYthCSr/T8llhUcm4qU28OpgHqWs8h6/4pKIbm
Aat0oq8TgZVZ8BnhRKsbElze5tReTcazpDChEVuTKV++l6efuaNLWlDSI8jW8yljDjyLYftoLsYB
J3AvnDi9GXztvb6DkuNnBoWaQTSL9DaiwSenLlRpkUOXJ1sZbK9ExI3tiaMdx8EjloDp0axXH2Gm
OLZ6advTOOKPAlvbbdI6uY7t99SD/9Z3plgN8U2xP+fadoXSHtLwT5idyvg7MyfXED+JTdBti/an
s4hRB+7SgnhX3rLlYBdsdOU3Bdvb0gbv+cJtKz/HC91EteoMBedArt7HTwguDvrKRKZ5HaWuObG9
MbGfIrsdH3NpF7ARzfWUPJsTbFa8i1H4Y4XMuaRirSJv54xN3u0FxwDPTmOfZZoVo/2IaM1K43kM
v6XoIwDSG047ldtU0u+l/mWmCm0wL7piYplge43TpMXLFxef03IoQXu0ROsZcb4fBmDGKhQojpKG
7zW6pvNZbT66GehaK1ZlSqMy98YxA3ho6992hX09sZEwzkUhCKhf3FE5khe7yB+tpPDcfHQDZK10
WRl5eR4a8hNTmttx2CSm4uWmzgL4jcgPv+ixKuaooOI90j4HjHlWQ/qLrK2oCV3T+tKHa8G/HtkA
oi3si/FeMe5l+RXYuKU5wLVychVm20hl0q7l6lXKa1t86tbkloXwQn0+tvAj0/oTAnWVvSiL4gB9
PSeR8QHpu0H97cDS8ZBltKQLvq7gqhQ9HKzYset7Un9q7bl6EM2Ks/pW5NdyCFYjK4RG+RyMnwtb
kzGFbsAeXKHhNA+YpkNYCTGMDd2aFW9Wd34rvuDKRvknJCPSuX1KA9BwhKU4/9VGfsEeEPt1oqmR
Y30lJea6F8m7ZO8h5jkUw0nArDv4kfgxIUyOLNnkj5IWK4odzKAyF9eUJncZQi/nka5mL+5fs2Jt
PAhn7KokVN/kgXkiYi92mbdaO3oBZtUiSyhVBBvaS7TqaI9E/gOFhc2p01/khDzdFyaZCiF9GmV9
2N4swN/RMv2OWLAYQVjRc9w1e10ftuOS8NitTHyYKtAwE2SdPDkFngPddgZirpJmwz69ySepNjSz
CZJqVL92V5iYIupJt6/ha6/zdmFTHA9cxZtsDC6ulXh5CWGGhDnRmHO5URvE9hBN2/xTwJEPpW4/
svxgDUcjCY9RxzCYTsQqvWKBaR4G3wnfrT2+GSO0X5H4uSj8ouUdSZd3gbA9Yq2q0vfaNmDypfR/
wwOHnYVej+Rik9hSBvEnetM9q+zdYCqcnSVK4tbMx88s4WfGuh/1LQDoZ7W9FBjdDephZfyJ02tl
UzD26bFoEJztlVqoL01m+FGjeGnL9UZ1nQb2qm61fRwjhSvTq4UuLhVHPZJfjSF3/QB32FKApe89
tW9WRjivLELV+EPQic0CiP4QHGMQ3lv7E76RdFUpoSr10wKG192kTvHN6jemVbAbvro2oUgCuT3j
kq+R9V9Jg3MKmfpbAaVRyl42x6zG8dBJ6z66SeGHOXwbCehG1P6wvhXj4oMcGPPaE+Y9VfL1iPVm
E9F9JR9213mJlNP3SJsg+EJq9jOOHCn4zacAOuxVIeZELu7FxMhSPbSB5Y+RvhayuY8QjSzrp0wP
NvssdVJxAOZ+Rzv5CIwHM8hmJTsEGMUVzAKN4Vi2N/XzLn1UZP3e0I9W/dQVfGnUhazR2mEO6vGl
o+WT9ScpUVcJgP4qaN1QRUejW215XbAEpT+hehDmJmhtcKucwO8Ri7WDSQI1FmVB7kyamM6wvAzi
dSgW0Cs8VPPiaMngqr22rZEA0Tp0XKk1PqIMd1xAcQl4wU7dABBLyQaAErBsUKJGazOwjvmgJde5
bddVzCpF7mmd8BcpW49z6I46t2FjfIoG1N5TIxi3NfFHxIFgJIysxUXB/wtFz86jNw1y5YRlJWXF
AsnCimn4d5M+3ZPAdDIkxknIb1z260JUNGVE/koUTcBAJgk/82vOXszST97j/x1HtwdhYmjyTVbJ
lNprLaw2JQW9YUnPHLHrEV4kgu3WDKoPO1g+apB/FVZjftYo2TeR2O8ihTwJVVPsQtrrNrhYnO+L
DSomFZ68HDP5JtlvcXdVMGQF6WYWt+RJxH+s+JGaRrJ7cJ4nFBZdOAOZAXmsO0Y9OQMkQiO/JXRi
y0JtmK3l/rmffaCd67QqNlHM4gNL0Xr/24o/8rTK8ggAtb2iG/jQV4+DuVtKT+5fSLtFbwTSzp/S
5OGxxPsQXSv5XQ5Ys+4xjavWWjFMR06YLYbdOsyfcyVeKYCs1QBY53ysZOpWYbh9T+SCNvhSaR+C
7kdNu3Xc4MXUObG0c6ggdQztE8192181AxpakZ8SWIcSqxwlv3CY6g7n/6HRUINNCw5l7mrh4nXD
zo7HdyNXHSWG0zkm3GKhW/caVKLuEU220tPpT2MKpy8B9tTN2xLzxo24Pzsgwo+RbXvQkcT6L2XG
li59TVjhF8mL1MfSLbCrVuIe/tJVw+80JKOu8qql2gQQPa2c4TtYfG4q+qDYixr7mHIVGelTN5PA
QF9fJ8CEu94ftTttvscYBoXrLHQsABiv2oOKgJoaVLul/NrU057Y153CwnkWZKuZOA2pJtCTHYga
1kqVaN5MJVWDggrCj2FI7sH0wl5xZuI6mymmD3P4FKnPOXp8rODbneAZVclaoQYKMqJah9JNMS5S
nFDhsSYSaauJGwLgp0Baq5uTqA7cCQF3Wr+kGJhTqkwzX97mcB31oSdlMEkKnuAaj7HyqvPm99BE
y0iclHTxB13H62HtBa8wZHWv1e2aNyfhp9+UNn8m49udR8vpmtJr84I4vBHG9VTfyhRnpWl9hIG1
t/rqrS/Y96vFr1UUqzlVtiEHrF3rb4mlwp1lCbfAfR0yXQz1Y8vhaNaSP6g4G8vKdqspQABqEgBM
Bm+rQVg8R5rKQVGSxWIs5boqX9NWuGqI5EhObM10eBHFKerrdZqHT4Hylj6UNiZwGJYnY5d0j14D
BSzcVUqOzoc3QQfOHGZewylQBdp64ihNSrcbjde5MY8RnhmlQGWK9rEyenPP3kkSEJ3x0dmkDRHw
YmSRq41ESHagnmKWRmrpWTcLAK4Gg+O0Oqmko4gcv+bQMLVHmAtARSx2sS0xd4rsdUpHrE8A0DRb
UOBnR74piQofjuBeTVS2nAv5oEz9qZyTbVNitEC9LEX9C0lncu362DVsi+qYwbvpdZqBIEEHNkr8
tXVLvXBtj80onGDpb00Jc7S7V6PxmSvYXg0EZvneZ7k/KyhAOHVpy4sQpFbv6ftIKS/FwGCPaA8D
eziX83oeMceCEOjibr9k494YWMwsowur3YlwC8ZomvWrBFx2TeAKSSPSRjlY/VnWdMSIzEmMDIeN
7Bnd7BICLWLso+y24d6I3rrPticegCmQ6rHCILEe2xjUfXxLq0cm8aiYzzamFYn/wA0vkUfYeWKj
Fdb6Az6l0ebROtxjmd1ONdiIgtOUzbGqjJEkuutC5BdBwQ8cI/Ewr00V+AXFqJgQqDiBfjUISs6A
Rl/uO8JIFhaYDRY40D6Jc6WX5U6uRb2CS8k+YF3tVZBgE99xaH91ub2OM1xCtPXDHHtGFK6XlpsM
nLnKtxFQx1fRL+TPPGc/Tpo9QQI0Lela0FBbpMMiNa9MPX5PX8yg3qdS5sWdspmi4kwx9l7axsGM
9WtHYWllcC2ATHP0y15fESJdspQvIP4ylwvZfSj73/Ch4RBOolLNOXYB67sYfVnH+RRs5Szb8vSs
cgMHQ866Qry8LhVrOkLzAjBrbfea7Oc28VWkACPm3klRZuXuoibdBy5XPh7IfayqOIUD/N15dzTn
2/l+Xx8c52dtu3/9t0O8Xa8P67XmvH9nzuHw7hyelfW3vz5kjvN9ODzzf1+/v/O/DujfzuEdKxX/
5MBPVPiXJvd7/T64g+vwMw6t9+28wwJw/bxy+hXYDqQucWFvbMC3/ytfxHZ+Fs+srr1I/vd36xVO
8GSuq892279K+M0Gfs1mH/JzN8E28WKfQKaLrGH5+2tNmTUYybf9znmHo7KacXdNrFDMjvxw09LO
N2frK/XeGnfeyofZqxzQFrXLE0lFKi5wkIv99wBr5JkVFUqmOEbr8zSClIgg+SayhXUQFdb6J044
+3MKnTZxkE7YRELHAmAtCBJij4amUWyW8cByksrEg30wtqaC1RA6zzWkrITXaa2i7kukfiHiOLP0
WMO+oURvI75uHn81ybd1hftOrs6mNgIhGtwkowBgIGAi0Eyg3Y3BD6Wtpj4XZHZphD9NFQbnmMqN
Vft9qMKH5lHS5T+RzCgH/W9Rnsyw3fc8eWAJXuNFdQd53mvID1N4020gELLmK9FRgYmhE5k5yps+
UD09u02sd45dt7LqCTsTLCKdv8fA71DanjyG7H3N3LyM/yMeZoT/RIadQRRWQ6uddos7ccIibe+6
cd0ZT8CdeuIeHurdUQnildGhnRXqWp2WjzwK/YyZarb0axISdqTM67wJM6VLXekrgITpzrLKVY+X
J6wMmtDJDauIwUPkS/TAVSL7wLNaxn45v5Qe3AvUKSYXdvoh4pw5FNklnAkaA1SJkUzbbSs0pCz9
o/HRx/J6GIptysJHwl6Wre7D2fJmvDEdc45oZPSH1zxLWNEhhMni7ZXRpFXJs9I3ixvalJvVtDCu
ar57NkT4ZPuc3d+o9Bp91xDv97hq4nEX809GJXIXxKgOBJ70IUXnZnka+BFzsJL7gahIGADyeIw7
dhZltq17GMBTeoSg3sbdGpD4uh5NX5doXwpjO4gX2lYvaMSTNVCLjWhkThfqjIM5Wgeo2lNwgGAl
PUKywfSkmelGRvReFJE/jsq56B6fqboK48AfZrHWld+A+b+JnjDTiwTgFlVSq1ah7JS0WyP8pHgM
DlOb+TlznNTMn8xR8loj9MwxOfUJrElOfNkCfT4gc/3pHwazUpncfrja9O11/F6aiBWCGV9GbRS+
plXvaHRXRoArybdJcGvT0Q0Fe7rdy2Nu2Zv2ZjLXDZ6LUJGJOlLcpZJfKtopNeTOByPyKOhgyjgT
6qwW7ga+tUTXeHc0R2V8qClbWtiY3LUR+5/KmDrXnDpQIGEQY0k9p0kXk4kDfptZ+06pfgNlLaGJ
10O/Jfit069VRlBcjEA/jo4CCaiJPkwTGVdlwXJcKzaf02VCpq/aU2Ec9QxjHnvX6K0SQk+pnYvq
vRy+TYPp4kVKaaNOdfnRVduueO6Mm519k6rJJImTBFe5CQdA+yiLV60aYJXjYINPY8K5SqJbamhu
1JuoYSdpgERgRKt8QlWP/I7DjrR7z2rKrRqcJUrNiheOBLGgfe76a8FRBe1Q6r+Yk2AV6OeXSb8k
vL/d8BmmTPskTbjDUn2IUniFTUHY6Pskvibc9YwkTNsz8VPz9ZbGyuQjnvv50Kb3QEBN9vlRrdG5
hZq9dA/JjwcRjz60UVl26r48TMtbxuB2HPj8OGiK+pRgpm/Kn5kVWRKvyA4z3GaqPFPHcDsqm2j6
godIUhz5KsU6Njk07a+peDdt3I/lUqJqowQ0TznxASYbhvmb0lxjhhMFUkJruFW311gfZvyh8roN
stuW6Gg0ufPwqk+Lm5geiW0jT/kibvTqP2akuDqGnIIyJ+6ZiJY4SmcI/KMGgtDYFinqp4Yqgt9e
+WgYr0jVTx9lUEGZyuEuaI2HLvwpgzttIiQhJqqPOWVOuYkwky3M43CRIHy6ZszElsl492ZIt4jS
bCLgpyEsVptuc937IfYrm01clpW737wOThWRytF40mjSuhjgtPQxNbtOI/IYDTB9kwL6NCbOlgHB
pFDdlpFV8yiTzW3CudwTJ9BwAZlW7tVFvn28Lj2nBaDVmTZoKWMa09OAlJUYPsj75n2QZc+yjypt
xdjwzomHNHReHifoAi9YuXRByGRKheZ4s+D9yCiOQb7ScJ/wx6Ydr6o8UtigwU7pPhD3PrkGZuGr
lnAllXQIZfBC3sxy2Bs8sgtni+D97u2nJL1FvIbKfeivc1RtWk1y05TXIDk1wQUfRal4aC0RJw6q
aUy+jEKZyb4NgWWd/a3Wr1YE3aD7XqRxpXK3Cxz2uf0zB0d7wLVF+xnnFkXevQiUXdUs+yKvgAGX
rjHlb1Z6EAxyNIpWdSdK3J+1vU4RTxPWVUv0xbLZGelv3ic7KZ53bcb+22KcZrSQtrhHCetWjf5W
T9zs6CqjwaXGLTLI3Fa0joKhrvKyCLbypp8l9YOBe5Kd0Qy4W5BAqWM+mRDAxVCQ+E86+SKPVs3w
PsnVhqAYsoNWTXOwwNzqOcTaZUD2sM5CdJ6uAOSQBZl+FsvdnCBcvFQpUfUjETca4ZCsWgxRCSA0
mCXAXzRu9/yji/qj+ZhkMKskedMJeBsQJtxhDNwo68nkZFcI80NlG27K89ha9xC7y1gW7ixH294G
T27+sWlkZaJMmBZK6i4QNNeL7TYdVSdTd6NQPYt/19K3jRZ6DbjPtq95cPo/C1r0Xx4EdSClrfO0
sCPAlDbbnJ4NrfjRU0zEXClNn+9G0/INcz7LBp740nLkYeBHIgrQEMiIkkb8QLKokNpHBhtaBWuU
LW4J5myVfyfxTeeWGxgKtWnvN82wH1h9rrt6K8/A9tp7V25M/uI15wroaTKFuNC4KASqv/1himpL
8KUDTpFuACKbhvSMuqsH275jqsAUNereCLCDp8dUe0LPXmAtJK3bkZ+YMPEb0UBtNiCV+lmW8lMe
7nB6UEnKuNOZfJbF+KQI1i0yOnq6pGSW2HAf0qOaKychZ17WDnznbspCuryc8fsM1ClTvO6KB2jY
3FtDdhymgEDKzC/qYseCf5rh7F++lPGgcnCFw3sxsM2VWMCUB2ZUo8OXvwrh2SYMCpel3MeZO+sT
u+0yMULXZMRdM/fMhO5FKO0kEqz6LPMVmqGKKXWv//TB21hkl5z+MY63Rj24Qm9e4l56Glq+1751
ivYl1M3WScjhlMkatFPGoc0h7z4IaekxAljRIQPP3J8WXtQlPAQxEZjtvjLZiY+alVpxOpl9uEPw
9oIi31QgJu3S8voI4mA1+BYhuCp7OmhMShXs4OutgxkpAQFMYFWtOO6VgLAIsrO045zezYHWoe4O
umT72VUhmfYRbkkGVVBitMh1h3hMJwnex55kzccnRyPctrDS23smJRsS/1xwI1hrjIgXhhf0IUDI
mQ6CmvkJWzy0jKH02ynVlxkauxqbQajlXlmYT1azq8RfbiZXWLzE6VskPZcAMchm4UTKv6xeoXLj
Y1igPOV3O1VRss9Vma+b2fSpvLYBJjLd07HbYONayLwa+TOEHRH/UvmGBIgkLtdKzT8nBFJK912x
r5TQW+AyRJCDsuGoiEMzocI29pNavyVkquAQVVad5jWaV2gekNMhl+9T/xQO0VZNenIjUbcrKXVz
1OdkpmxKTc+Sw405Gxshg+EcgPfRnJY1+MhAM4j2pPIe6WbZbS3456LbjlPwG+iw7BIZ6mbqxdG4
bVP7gOq1rQz1MJG82lnydkGcKXJgUswyDL0mvlXHEaZvjIyWJELoYiaFjK2sbeohEixN3YPCJynC
XQzPYJSbACxvX3OMswCaucXT4UXvglMwlBeRZv48A+CqT5a1oMe6MdTPPD9nZn4v+3Il1c3qQbMP
dXbPWiQKuU5JhAsQD9htLcaDNME6yndyrRHHN3FWTk5ovj0eLiojRkET8j9l1EaKyrWcvemNfkak
dlNtuYIGX/dWthnLdIsk95Kn+VlP9q0ZY6fOnBSnzAOd96AbpxgGl+E4NvMB/B3jilXXB19VMaNp
03gk9Keh+ih5qJ7riSWpRdklqbRPuVEjYm4SVEiliV4hSlICdev2oNWvQGQfEUQ5eEXakCikNH3g
+/jUTGxdWkDNwvqSnW6jBKKONVeXYBoZSc9b/dpou1ab/EdcENxJhkqmciUsgqjLmSCiaXprxU9b
SM9GDTQ5rPHuPGpiIBLdeR6OEe+XkRefFurvspkapsjVmJtkGSUfrT66ZSnjzU+vWsGjX1upjRjM
qhxZQPUAdraYGf2klDCF2p4k+yIZ7W6Jq62UcbkPlMyPjNuAIEyNjY4leicgURtRmkqiIFBu9NfO
RK3W02sv2l9hsDJCI6Qnky9b98JUn9BNDWdRqVvJe+4V6F+DlET0vgpgKFMH/QakpumwAeg4TeyI
B0s89g8nzA+q9TaP82vIzeMYIzPAqmO3smN/rR/eqi55MVr9lg35twpS3NEFGyJL9B0WAtyofq/5
+poLJ7OSLSfWAlC4QQcl7PpwjafmZzQdG9FfslJ5CeLRCceI0ShbMVG6Qs88hbX68njYhnQ5xFV7
y+n2x5zNxEPeqAeI+qt2fqoLa2eOmxLppWYF0MayFn1m4XP0O5T3eIq/SSvaTuaC/2d8KgfzuOnT
DwjJXlXEcCEoxOTfvkRGZ4KqQIi0Jsbb9VpErxb2HL1/zLbDfWdqGCyxAAVh5UwQ1Cua+rPSKdd4
lSV/4v53Ide+IAhtrjPaPPbrptuEVQoB2JXYdgIDErD1TIat1V3L5Fay1q4Khz/dgTqGfS9g970h
kzssnRajYyydR55DmcZN17OvUJvObaR4ajesZX30B2zqmCvWDU1jq1Egy8N1app9XC/kwEqkJdLZ
qBJQ28abeL9z9He1KhwlRaBle+lhUdv+D2fnuRw5cqXtW5mY/9iFNxsrRWz5YhWr6N0fBJtkw3uP
q/8eUKMRG0NUfTFqaSa6qYZJZJ48ec5rUlWZt6J9WwXRT5mp79Ioj31zUaKb62Y3NlqWTnRpArpt
nH7Wik+DkHzHyVZR4R5SVAm9/ipGmEJNUeUClJC5V2nb3Duo0jT5tguFRRiIPtsWLbee47G1U+Fj
i3ThAJlEDTAS6UVuNfBu6EADqjOinOK9Nw86+13qym3WeCtDecjwx1V69trByDvVhEuK8eRkOLT1
8tGpHozIWAnFk1oLsyST5o4FvS+37hudJ+ypH5bU8P1UDeaV9OxZh4DDq0rtNkHUHUAPwJTVuxyq
m9q8bxwceXx5hV8YS1g+ZOqa2n8BG8y6b9MrR39Fn6AjohktZNP0QQygMAUAMJTmOvP8TWzCyzCz
dT605hpSLAEJIdzcSHpvUrxIApqQUZOuRUWbq8Gjq9wYartRBXjLenmdCekPOuILMcsxv9OXkf1W
kAVWAQVx+6gR3Mwel7YCso+eLQGM1mqxY3vV0+fIyBduUCwEiQiryWQh3YrjJNUqhKIowabaW0GS
WeGnlugYjKFfT3Ytz8NF0m5D4PVVljGRISGK5lEtnbVls7OF7jKyUIfExtOh0Gw1wjEgvTRpvbaA
Z3ziontQpAt82zSOREAKS5HaHIRSGt60KrripkW4sXyugfF19wG1baN+kh1plRr1wuwQVQavrl43
VK0BFzRwLiOfjHXZ5D69thetf8opaOQ25AMJfpB829hU4toPtb0JAmDe0U3Dc3o+WsrlwqJROZzw
c3c44SNvTGvRoaUW+fFKtVm2JtTaUt7Q4mT/t8nXIsJc8VN0o5e00A5hgD6kEa81pn+OobdYYBTx
ng8cO/p2WdjuSYQXKp+5sK8JqgurX3vWc8FZ3CjAQRUtsPJk1nZYGuJMHlCYodLiO086CqP1AZiD
ZtR7yX2RswdXolFZAAHpA6gmaEIDCywteRWCu0+VNdWDRck2UzTdlm6bzcZIq0m1UaTsD1UWcgie
a7yOJFzm7oNDpbnOqTDh7qcvZbOhe7PyMvFHoh4ryz9jkDBys/sDMahjxwZBCDCeODJIqFWlk+hV
tdeRsFe7TQw4rUXTG7l7jenfwW1UUPK45hBW5pc9hJQaJVHWJPjpTlo3xar7mcGtKueask8AO7i3
AKqAh4oWEGKw8ksO+e1OL4+Zvs/B8KF0wbbc7uLkQ4e52l8FdCyFbgkUIrmrw40UPyoPDtAvYGeX
KThNcvR3vmO1N3OiPgNyb6o37qscgGWOsdIhQsJcV5Wtmp8jj3yLpsR5gP8YUFnkQan2C4slDxqJ
smhtHtJ8EeFbGF2p8rqW3zpNZP94UOKfg3RwDGIDFwIPBJ5B3/z33/77n//71v6P84GQEAWkJP4t
rqKrxIvL4h+/6989A8YfBlUnHaMvcfj5l2dwvdwTOl8sAdv4l7ojPYGrmMnUfUUTqTVJmLc1wvel
MldIAALT2uhkepEf0VixFyaBEdD/URavmwQpqtLdVzpYSrOZ+c2Vi4BQ4YIZ+sg0cePGm4giKnQG
twuZem+BThNBQywLJpTtNACO0pldZ/PE7VY5EHjHEFaC0CyBYV8VKTdHIx19XWcLkmLe2xnB6MHq
7oSYWR9nd4pFD5PDSmdu8gZ/+RYh7RKayVtOPtmBNQyBiQh5Oo+UM3Pc+oYIp4lQFSVZEmVF/KRp
fhnDHr5WLHYF3ToYcAYqpBGAKV+mfwr8QkNtDqAVRRQ6BG+lTNORKk9Fwy/zKPM+xVExHxDmLqSG
ACCM++roC8g8mE0v7aHYmwBj4thmBSZtkKXW44Fi7iPlzbUYkqcsuEr5EjLdWZcqbFC+Gf6dWz2l
q1xkW3zLwQ7VybuAMn4a33Z7LSe+UYdr89fEEgBLXQlgwQuBG7nqspWfcoQhIEJkH5780AtPefga
5BQG0JBMHzx4FCh9gTP1VInEb0CjBfNcTuc5lUUNdpiOgnl6l7L7hJC/ZEh2UTCX2w+f9k5Eaydg
Oy8R8Ja1Y+4zU1JnGUHog9aclrCnXqmP6hZdp2ZOofn0VB+52n2Gol8+02iqx6D0PTf2mktTumso
TVCEQjgerhJ5A5AljR0A0juiVyECJEq/zFt2NZVuJRj76lLnAHTmgcYIZWaLqEqKoeJkrPCPEZpa
sJqiDGM6Bk7yUJPG6f390PeS827u0cjTFmV4Qw2Ck7GanSHXfsaWr+hoScS6VpUtQzZVTTfkwYzh
y5y1lTbM1SxyDrq9VJqDUVDzTynQoUAr4vmZABvpII8B2ZMt9oqDIv9oCZYmqPfYli8/cdKQrxaC
fOAMkGKOHvDoJhrMAIJqSgn+ocvQxSBCnB41fbzahifX8ObTVYh/IlTAX5/c9VvT9FubwhfbSXEh
vcNMOuaL3Jol0aLRF261zvpjEG6Up7JcRtWNl2GoQsWT7t46bW8jsGjyQ14s9X5rrX40HenLvJwp
N+USTdZFee01FjSztyExtq8M77poV7U919RLzhBpuCgaaiRzGt2RtPDkfXRHWQnN9yxfQHKdud0r
2bOYLzgMK0tO2mSOIM2E7YDau0q6M/H7L4j8z9GQZcTxZRXS8qdB3pfvGEiZEqWBJ147P306AI/l
G1I1KIAjWLW0n+072FQUOR3SvhnwQRQl7+R3+pRMd3sZbJ27FOUsQGMQC+w5CJC3gs6GtDr9yeRf
jWSA3ovDDIcXyiZjqXy/Xz9ZFwW558OAo063LFBFJTm/qLIHlYoyRsRIVWGtnCzadI2rTVysYouW
w7UF3/wAZttPwVKemf4jp9h/PZEmmpJMZsK/zdHSi3Iw7rJbB6gfEczg30o1VaWPsNJhj1ynKG3m
d5Z46fnPRvBhCB+nB+TTO+KX1Sfh9KlLPICiSpA1R7TRwvNFwxdNayf3dMttZ5t5qBToDpsDmrLa
he28tgl8Z3AWPJ+todnCoqRssIyhkJ55mL+EIR4GMi1PY8BSpBP569exkjDVYHZCYzLvde25S6Nb
PWrB3F+HApv4tU5Bs5YArkndNuRUe/r28jgDYdtUZYxGB8Mn6N2fGeSXGayGtZhVkRodWNFUqHqq
BXP7pX+K74pD0SyVIfed+95KjOf9DcYoON9ZPxkmupwgiZgdaAra/1pW//1LXlR85klvSdrlnuOW
o9/+8/+qosxfQ+81/m1W5R+v1W/Jz99uy9fSK0rvrfjf4WJ//uV//vpbrvXHvRav5esvv1nGIIkQ
EPjIu5uPogrLf2drw//z//eHv318XuUOaus/fn9LqrgcruZ4Sfz7Hz/avv/j989s7s9scLj+Hz88
vEb8vQ1ow992wz9u/+/mL3/v47UouYSk/peq6pjMWwZMfzLF339rPv71E+W/TGaNzNI28FHQmcMx
RHr3H7/L8n9p9AUxAhV1ZfCmZMYVSfXHj5hsWDNblky+abDw/v3+f2Sr//oM32evv04dQYbvrGIW
NDamEh03aty8FndRYcxDZ1BNfjw9Kwe29H8W6H+uPD6udGD/MrkRdxJo+l5HDzZQcX63z+k2TF1/
tPBro8QZNijEnfNKqKnfm3pRvVT3+Q9kYAFrA+3iheACPrpnDGaGEPvdCw0P8mV1mWIKi4fC0S5z
evaofq5b7yrEai267gWclii21Gei29RXGf78y61iRcpkMHniTnAOZXFlqOdCxTA4373DKEBBH+pl
T1bFXVkVi4alb2nXNscSASz56c8uTT37ECO/PLunmLUAcpQZ9dDuS0SKZwU97kea2wi0btIXkAQI
SUrvp2/3mWV990aj7UfwPboyaSrt4Kbu8fJe155FQy9B9Ls+VpywNFpmSutsePNnyhK8MWpEfnET
e/iRmurWL6Jb3+X4zxEjczKAwemZKfprmvWfFTBKDJNUM2sjEcVdq/lPnQ0tmYkqABiA+reGRnzm
NhMDbo5SAgkWXmknDLjrvqj9oxif+ZJT1x0IdF8+pBMLeUFvUNzZtNzc+ieNu9PfbGJczFFkcFo4
VrrIA1cVBASRzad8HI5y+KyuXf+M6YsxMdXNUXxwykQ2YBnQAlA+TKWnZyDPRNAmAJ5M14dqYxgX
QScsDU5IVqOgNRteJKK2ciRwaoAxIejNHbNYNsBZXGhFQQ9iEPqaYPRHA0VPvwGIV9XryBGWnkoB
Hg6yadKTtRt0PCiq1EMnQ0S5HIIe/e82JZ006RjUIWCuh7Z7HIgAZYjAVXBfFC9U9Rda7R46EZls
7Ff8tlmUtrEIqvbQQJ4NYrDMlbJs7ZqjO24WcMqTMgPHtmsUYV0wjpWUXIYSpPBj71ULIXtOZEo6
ubf2vTcKDcgWGDRlQGbLP3rr0Ue1rFTy69MfdSIcm6PoGDfoIpi9L+4CHPvi+97e596Z+SJPfcph
hn6ZiT7VdEqGLCQ9o9HU0zmp3Z9SIS9940OjoAUGCPIoS5tatae680p2V2mMhryIZGkw4GhfNaUD
funsS5j2CH9sIF/sKsPfmZFyY7fyiyOhGlHVy9ODMbFVjPPAuHCyKs2Z4XWdLq36Ikqime4jAIZ5
TJI/9b05CyAInb7ZyML6zzhjjiIuy5RGnVCKO8W0HztfWrkUngRoA6IClByZuPBD8o0dfuvHLm8O
dQQ9NdK2jo4opldCMnBmdenMw0p8FJL4JbPeK+fehxFpKPq6txHzq7pnTD/nNSllIpuDn6dF9mqo
zyryJXpZbYMB4EH5RQJSnEMgknTkELw7J6D1GyVrmYNbCVHVEW8b6cGmR+oXJh0AmiXluVPtVLga
bQTYaVdNFTHmMgg2HSRRGaxPD/DI7+0/AzwO5LTR2kiQxJ0hS/POBJFFSmOp74L/DFrVTxE9aW7V
7KbsDo4PB+KiqZylhQSIXHWg+ayZZ771cFKjEvWYrNn63rUfURnopUUsA6c6/ZgTAzB2jdcTX8k4
FiAEWnYbRy0vfeHt9JUnArYx2gksD5BFGsusP9QnEmBgxmVA7ysxLxTduzh9j4n4YYw2hbRxfM9q
2G1K4eh576p9HOD9p689Oiz++QE/94gvASRIozooOuYGcr0YXCkb/6heKTeAw5b+EgDgqnsszu07
32dYxigOpmEa+6nErQIBz3eA2zVijLroLqUC7Yvm70VbYxQR9TAuaqngLmX7qAofQnVDLDszWFNf
e5wj6g3NU6cj+dw1F/0KlYgV0taXyKyintqs2mU5j1YNYuOn7zccZb7LSY1R+MqsDHhh3fIuMvg5
VVjHdrnUYYXl+oPU0qpGdV0JXvIEY1gQ70D0QwsLywcvKNHMoVSNnIuE1UNFxbuyi7WMjlBYazsN
8bTQNODnBSs7Rv+4t+h2GXMvUS6c8sqMqqMa3YlAA4votQCVb0Z7vaeSjpaQx/oVKaZAaYD2f/pF
5WEAv0lVjVGEQm6gjXAgRGZyD2AQ0yj/lpsDFy5Jj4WfIALEK/W22esbSqmhuTeETYb4Jc0BGBUY
vvw48xzDsv3uOUbhTE875Kvgvu7KBRpnV9HNoIIe4A+ECxtWQvQL0Cj3Vy6kimYFRHbfHF1jTocz
vh6URoXV6eeY2NX1Ud6aujZQaUnvOXrCMWyCVV3XO9BNIi3603eYiIjjekhW9r0g2wHbsLs2om3t
3J6+7sQK+ayrfgknVeT5rHPykcADlQuJUHtSQ2U2YCD75Jx39NTDD8P25SaqmpSa59s9at1vdbHL
++jMqExFw794Qvs5PfaIfCFdFMvg4GDsBkkdseNyaa3p4yPB6Zz5xhNR/bNn9uUlmtaVDMOW+51e
pKs4hn4WGDtZvT/9HdSpMRpW2pfLK6jmFfBTet6Eki24A2PWLfHRRTcYZPAFkJKV92rcujh77wcn
Qe8imuebK+xGt4NSM3SXbfigvxmfbhntUrnI9ta1cZHd6atyjnb3mRGfGoVRhHMC0U7EwMIYh25O
hSegitSb1iSz08MwNR1HcUUUwWXkXc5JB1axEdy14pUGrEfJekTh3k/fY2qkRzHD65SoMlrukdZP
jRDNQCadGRxpGIVvwtG4pO0lYV4hotHv8gU2ENvqEkM2HNPCG5h9qPmefv6psoQ2ymHcHjFD+EQ9
QQ+NlzniJ4ebYUMDSMxsF/b6mSg/eaNxIlNyrMssrWfz1K/Dq+wCgNcGPz5mFiIBx/LeX59+pYlP
Mq58t1YO7jvkjfTMR0bhqtDPdGMnpqs2/PmXVSXIaapVw4Ud5xg1F05xCeDj9DNP7YHa8DJfrh1W
nQdNg9HBHWKerZO1ewzx17BW9jbfSWv/wGF7GV5y7F2VSAm7uNL87S8zihayVfgClJR+J1/raxE9
f21X79QFumN3AhEgvm+fT7/l5BwYL/iot5wy5S1R+9/XdxbGqJihzsVVeXB3nJZW5rnFM3HS1EZr
H+ndIs8y7tRiv4pUFHrp9SrfYzOLKj6Wk1tljenRDe3Qi3PjODXvRqEgyMjT84JbRs51q7xkzcfp
UZuYdp/H2y9TowxSz9YtomSDHQH8cTE9huCZTl981K768wjwKQf15eoifH81TNgqOuTP0ey7Le4d
eq8RdpTIB2Uz4Zyw6kQ0VkfrH002qCy12u+omtlQR27sB2uX3ZsYi7Y/sUwIZ9GbhHi4f1memW4T
c2DcuHS9pouNkoFLwEC6nb8UaYVVRTTLNZA3iHuEBXzJ2Dgz5ya+vzoKD7CIbc9PuJ0uHuv2IcB4
9vQ3UocZ9M1O8LnNf/lGaV1kdV+knLNn5SKavTezhF/WLJv9wHRnUcw+qJuQq8BsmcezR9yJ+QVZ
hcQFA8EZsMO1uyxQhX8P5+AuZ82ZB5ucPKPIEblewH+VfqfcdkCot8kF5wPMQIsn/am+Se/lM2eh
qcDxeUb6MgKVkPpVpnKj5qJddZf+LU3nfBfsJZzF4nvzBl27x9ODLQ+x6LvBHkUOpZcyQQmIhtky
38ZXyv44GCD5K/1KuykYUePCwksGWuqtf43J1/05we2RF/d/VuIofjRlJFV9ZrW7h12HAUYzf3gA
kTp7iZYehoBQDnH18IARoMy1eL6njzMPeYCzgWBikv1FDN2Fa5UlDHFvvQrIEtVJvyrzZt6G3qJw
ngRsccUagv3V6XGeiGrKKO8IpFyy69xgteAt1W3t9kqKf/y9S48iTZQ1qVEisb3zgQn3NnZ9mOrB
aD59dWmYCN9MEGV0AAki24I7Se6OnMn8x4+eRYcjCqxRuF9LY3H6LhPB5FNI/suE9xUReLTB10gc
5PAWsrr9e9cd7vflumWsZ7Hdmv1ONZE2Ffae+/L3LjwKBZ1C+51MkgunV9Ad7fJMgjo1T4Zl+uWB
c6WKfMPlY8buLqzcmRAvi6w9E8CmLj5a63DjCgXST78zUbeTEfCqveskiM9sCEMH+9uZMlrRIlr/
jjmkvJFdowupA90PEd3ZVCW6c4EE8frecgDbDirrEksZ8TRHugmldStsQwRMe8tbV9KF5zlnnmji
gcZwUK/yEkHJeaDKuqoSaOeDCo686SC3NfCgE/ER5NyZsZ16+8849+XL1YmnplUUdjtoyRLUzRel
tGYA8Epw3kD15ngiR7gDA50cRJ8kLJDNGYWuMwto4tPKoyDQ1rnmQiDvsZ2/sCEsIOQivJ+e6lOX
HgWAsqC5CpSRIxPIEbuMVhEgOkE+842mNqDPavuXcQsNHcW7XG53cs5sga7a18jGYQVcgtHMJG1Z
kP2BtIEm+CijZibm6Aw4Dipu3qLBzqdMDaDpkAAk75DEcB58mnICGvlQh08PwBAsvomAn3ibL0/Y
61KhRw1r3RXpGvlbVJT+7qQZhRFI91ko5lw6GcyAFslBXea3xqa4DNbhbI0d+h6FuotogePqmXg+
fLXvXmYUYNQ+sYsqGO7YHfXuzketQsdFHemn04P1OeO+u8EoyGR+3sX6EBkb5rqnXmuIR7T5xtdh
4mC1I7jA/JXgh4B6Ri0hDq79jI07CfA4TXovshZl82rW6jZwDl5wqcJUlBHOC1QcpHQoKSJyS/WP
XD2T/kyNxihk5aJfWEUTYWILVjrp7+LoPZLKORjTM8MxMXc+o8WXuUPPssoKBTEUSQSHVr4KzRkY
ijSs7G/G+ROc++XKoaalrifG3W7w0VJW7V6d4zK/QBwHY7F8+bjHPHdd/b1t6fMhvtysl5LAAcZG
Sg4nuq7f3fLBRh3vzJQZ5t53rzKKMF6YtlLr8xXwhlmqGPXlW3ttXqRXGEniMZ/t9Sfzybqotv3S
nr16GKadvvHUxxki3pe3UiStz/NK6neiLM99U5ubcnnmu0+lTZ+p/ZdrZ2FkSmqW8HmW9tqbYWCB
L5w9O6T4I51++slbjIKHVauIUITaMGztQryX72l3L8VFcSvdW2c+zeQ9hk/25TUE4BCdZKrDPfqF
8FhcE3iX/bK/78/fY6IR8XnvL/ew/KCsg8xudzVbJY0bfymItAIiYVbZYN3ra3UBl2cRrZCy9PMl
opzI315pZ15xYnuTRiEg1VKnzEsQCzVBSniu4xLOd785840mptgYW135KWoDTUuAWSM5uVAW9sLm
K9XLi9dgganeuek2fPNvlpA4Ol/UHWeAJOY+QzQ4CjN/QT61htkwy6lfn73NMCjf3WacZtilw5QY
XmceL7J5tDbmOXeIz07qia8hjkJBIwpemqvMt9i9ajX5JdNf7bp4Ov01piASY5ebXEdT+3PB2wjx
ZuazkAV7z7mWwE87hXOdZGBMs7mTo5dPhd7yl6750SAn64uwkxEKsLx46UhgfO7Q15xn2LrJd2l7
3Vv3RojagXTXIZafAz9Bln7XwgEWBBhWJjJ+dn90UDAwNyghhG63KRzhUsjtVYcOgWci5K6S8PQX
Xa3OheI+YrOw8XQoxOtcPPPyI9bGnwfuMTGp1OB3mnUzTJFucO9boFczQ8AXY2Fi7CLYmvita/Oc
jsfp4f5cQt/NllGAMizPyzpHpJeoomlg3DrwaVytgmb3ltioy7khUKcX52yDf2qxjYKV24qlHWfU
MkwBjZqN2p0r5k2kCWNeSeA1YqxaAoWfWTdXVhij7HBovgBCtsCLY64OdqvC9vrMsA1r9rthG0Uk
w2oDx9a4W7LMlt1cnnPoTtbGjfhsr/Z74CSY4bmX2Y/Tt/t+xeE9NorwkS914TAtoE8jAD+YvtD8
Ds7Bkibye3UMLcbry9FNhbfBFXKJb84iu3SP5la9itbRJZp6c2ONksMyWoWX5o37QUZ/ztXv+wxJ
/WSZfdlXdDWNdTnv250ErhNqzozm2LzJ70Lpp2Zb5yLv918LiPav42eFpcKphYry8K3qhTpHyXqB
UtPcQS1QWWdbsHprf5fOzxX7pz7Y8OdfXiszxKLOVQZUwusZoIKYKfi21+fe5/u5rlrD4vpy+QBg
U6QHvA8msIt2TzXwR3qsN2/VotoWV91te4nW2+r03BuRbv4dk1RrFCHsMAVfWlbdzvAhDiR7Xb1Q
omJhd3emft8n6sqK8oUMudZHB6gr9Uv0G+aZpm89F86fRl8jqtYRXlRZJzFpu1UJc1i3omsZHHiU
v7kh0mjxR9sipHkwcMSBiNzH+qJG5NVEWVf1s3PBbiLaAe3/deDUWqpNGSEwgAz6oneapaGhQ5KK
izpEdBplo+y9kp21DFnT6MKVbEP5RxHOtvYdktldlWwTWFWW8iOQva3bBAslRdcuIbmTXov84ATV
vC0h6PdoImvL0m9mrb6tBGfRxDin5uW8Gmig9V0mXlkokWjZrajXWCy+K7U3yxvxpu0ktF5TBJgx
fgmx8sGG1gXrrwv6KrNlUPn1XPSyKwVHnVDEnTl4bryd7FRLz1z6+XvQdjgMIe/eHFP7EU5jzegW
nBwTC8HGEtnx+FlCaT8t93GMcBWc4AD9zRo5BECYuIiFSHMq3txFKyzJTCR5AUuE9712ZSTUSEzn
gP/lDHHqWewe7c5EEAYjBVE7VOaD5xyYkzMJSauiKJcKVoEFUv9IBkVmuTEx3Gt1AcMQeZ6i2WYk
VI+lh9o1r+BSzEMsHk5P2Km1Nzrc9q4uedlQCjCLPWIWXvlUqJvTl/6+WKVao6gPID/TuohoVWOa
EEgIiyLrEKWXCUJZXe4u3BSFKvPv1YvUMVrcVoIEEkYHrTt+jvxLLcLruXk+/SYTEcQcIuWXCGKi
zd3XCYva9tCvQTbfTNBJxh6v8c8Eqak7jNLQoqrFoBr2lKI/FtmLHmwb7zU8VxQYEan+jEpjzLgc
l1g2loRAjQZUN+/m9AVnGR0nf+Ushbm2hEePd7dINwJXqjm+SDNMzM6829SGOYZQS6EXor7D3d29
iw10xeFOAZcj0A9B+GSXLbT1c7dQ5vREhqOwcGZqT771KPA3ilyhe06djziz6BDpy268DUposzdM
SLawe4c7Ito2Sxb6Cnv0jXD2ID6xU/8FKJ2muRTnDh5VANZbC9PQjIFHODtub9A2884M7VSIHkOk
c6GqVYpLAIXKp8Z5FjNMSsQZjR7SA0R48AwLwwfUZE6vg4lgMaZEJogiU+WiQhPFa6PqF4WarED+
nUsTpwZtFDCqLkti1S26nbWR19JKnYereqMd4k26cfbKGuMZ2LLBo3J3+m0m8pwxrlgKQpRwh36d
6GEjp6qb0uO4AGbPDvCXRyqsg2x4+lbK98dMdYw01hOvrEOZMGsoyJhVc8FCkFW8ijNhLvclWoE/
mmZvImkYx0eR3Yq9DmgyosmgkZHn07pVIEGrbtKV2FhLDcckalYGViACdIAYdc2czbeo9EVkSMsw
2DdwZE8/+gRJQR0DmFu9jRUTrOrO0N+0tpgVWBYVkYzEvokfGxJs7Pjo3vkpoiHdrRwd9fRdMFG5
Qivah4kp9gHouGxHWXJWFO0irWBcIzAk3LbhQRc3NpSS04/6/WlJHaOhMbpApK2ksacC9MNO7ixy
eEje/np+UcfY5161nYQcbTi/yBf2BSFkiTTSHosWMMNo+Z/pkk9smGPwM6BIMzQaqndpepeYeONi
tD33+hUWAWig2cn27w3TKEXFo8F1W4252NvbLJdQzGvPfICp7HcMeXaS3MsbgTcwhBc9f0XayYKL
l+PklmwNLJvLFf6zaD++mfZDh0B16XjrxK8vYigXrRcd4ro4uBJtELQ4fagWrl09qcKrjTRtHxZL
30bg2QyPSbTS0JkIYIGr8gXugT72CBW51d8boFFOVKoG2gEoju8s7JwqzH28Mx94gnChGqMIh4vF
H+OTLsQ19QqOj8FFuZMO7U2K78+hviAXXrhsw/FaPQjAP5Vjvhr850+/2UQAH0OTTVfyhWrI9qrw
pz24QqVbp7o6fe2J1TcGJdslXF83G0Kc+RYnV8K55Ev6nD3fLL8xLLkvRbfqLQ70uSQjfZHMnPwm
aF4i6eiGcyVAVq5PfsT5qnI2kn0Vpi/X2swWLwatuRh3rkOIr6TzomQdBCp/jihVzb+MXlwjmjAz
BRTtf4ZNhYria9hkc0hOgE2f23IuxvlcC9ZFtvYdZGmsBEkl7NTMaoHscpXPnZ9I8Xr5HZo4M0x8
l0I6M4vwsu0+bGFvWhdufi1pNGIwgycf3aXx5WCLo+3K7qPMN6m6koRnPbhF9EwoCm+VN09Ynm2d
IHmw0DwVnODYqO5SQx4Fi+uVVO6jemMYASrvs7rwL7psJd/l+nPXHH3/EdlRyFiWf6uZL2jq5Vhl
1Y/iHQGFkw5KxyYmmh11WmTWKntrouRisUDLGw+BOMU+aO1l7+9UYN/tyq2OerHAStVv9XmpIJam
WrOihkllzwsK8s6PFE8zF16pV941SEbj35ItvfSKQezSfdbc9BWHa+dKjG/7eJ9hvyCgkrZxon2a
Hbvs1su2YbjXXQExDh8drVXrb2VKr/7SB/JpYU+MdnKf3wfqLlXeY07Gob/v41sEAxdZulAHRmLx
7ppLnNAUFX/g1jgYvvTUSegJ648ux75CuOb91er99OSewJbDd//1CODLoahkaUOCflEs2fzW0UV4
bB+RT1uDr16Wa3WjnTsMTHTe1TESreiwhvP6oc0/p33EzcJb40f10T/qCyx6rtq1uXMv/Bfl2V0X
Zw5rE7nXGKLm1oqP+iCqWRHSPWFG1bfjLGygPu+pJlpi7pmBnIhA6mjzcRqlq8zSpa1vNaipY8fg
/YjNh7/5leRfv1JS9JqYGnwl/GK23SG5wCGL7NFao8O6Mzfdxju669P3moB7qepolxAS2+kTk3th
v7OINsJjswblNR9+YTY2E+aAImbS/D5axUt9g7XvKlpghcLxitLq4vRDTI3maD9pFaVyeqOmcpY+
58h59lgmOWfPT8OofRd3R3O+dpQGjzh2c3ffrmhk0YNBGHhhzT/ynXVDGrpk+c3lRQmxwlx6j1V0
Jl2e2kqG1/1y3lYjCl5Jy40b+SKwLnvnzCSfaOWrY9pGBpHUddyW+QFF0SJN9nz0m3rM8fDjHXTb
u7um3/jZrdTPLhWUioxnQXuTetCY4tZNHhyqrKKYH9wYop3xEkrFQy9gHJ6jzp6sVUR/Tn/XqQEY
rRJbLJsUG08qby1m3M5KdM5UMqYuPFogWe8pvg+tdtcJKBghsm135wCIE4oFqj5aEF6mBFVelP1O
2GgzDS5CMfsxYB6Bse48cK05df7gs7rwfq5yLA1T8bspOloA+BfHqpFSooTyvbCecDX7V3quLqpV
tjcuzFVxjC/O1ZhGHrt/1lHGlI4g1ON/YSwdkMjMpGXSvOQaqo18/whZmvhHql552FDnwZHxoPSH
Bh0StdRMdeTVIvenLV52uOuIpHtlT/Ooe0u7A9awkYv1s+7O0uI2TS+F4mDJWLn0ycqDbV+HwaLD
frbPo60ouwvDPAQ48SHVgx/jj0r84RZXPVY3oBmcI3p5rkeacU5aY2LKjAkmli7gk2UPeNrsRnV3
FAzPrPIJzoSqDXvRl2Xu160UqA6zfJguA3klXgRLf5FQobHp9g5IWXQl1vUah/ALtKdoLv89oATy
Zr/eWtF0RYiGE10vviXulY4/9emVO1FUGHNMOjNMhUqwu52CRuNjlSCr2aydOynD6eos6H8i7I/J
JnHV4hRRdCQjJjkpBkd9/FgTKU6/wkRfVdVG0ceNXUVEr7+F6ov7sGvs1MbAqDF18RuuEZz+oBq9
FpKSMxdiiVquzCIkZQ0fbZpcSK7KVJ51jvBSFRrLEf2B0481NbKj0NVDNItgPXY7E7fOzIDn/IgR
sFORNPrpNrg9fZcJ1pY6Jp44jR3wh2zrOXQTZVUe8yOWAbNsq6+qY3SGiTQBvFe1UdxyTNlLlZy7
xHswYBdDb400m94ahciVsD2bpAzX+yY+fuIGviwxTxD6zg/IJJWn4mDspI3C/5zr8Bh9+IfoikR/
016Km/TS2KLHfndmDCfm55iTkiiRngkJb5ctkZlbDcy3ehNAFMJyYC5vwosIs7Ll6Zt95lvfveIo
itSiX6VuxSvq+btdYxuv35steoPGPjBQm7SerWRr+ZS6qbWp7rXpDrL3H2Z7o9Hk6ZFMtUVxhebl
3mnvZf1CcaCbtP+Ps/PabRzbtugXEWAOr0zKkuUghxfCkTlnfv0dKlxc1PVpt4Hz0tVdXWVRJPfe
K8w1x6GUO2jA8yozn9Ru8PBGEYSaqlLsjcWxKx4X+biUN5HhqbinSKuZGew2vU/G17n8TWrzw8b7
XdCvlHKli2FP/6TLD5Fieabx2wzuDw/ou3hfo7lo4cXJPVOeC2y5KwZ3zN8ayD/t68q3J6JAlTLb
60+/7uuTv/izB2nPhlHgYEvjNIiFRhflLfFA86fXgIHlL9vvT/fs274uV+BQ6vga4EHKqDrAr0b0
y4v207b4XdIfB6U2jfKfnQEciyd6gNvWpmvSSWhd0z5qBPaN85sr1/Vm/cNr/afE9tfKNUQCNaNE
N9T5A73EwmaOH+P735TzP92ob3v8ZM2ZqPd8mbx/w154Dn9Tlvx03d+3aaFprBqk5i7aaD7KWA/l
6yrbAZ6xI/uLtush8LDcd/999f/4UL4FneYyUf0W0+vHVXvticlot6CrxaCtJ/vtBvqDJ/oUoeln
/fKJ15/8Tw/m29Y9G9gMKEZyVYy19n1oo8zhsT+Mv0vffti0/1PlrzXiovMJlxfBPk32vrIT++vf
L/+HGvN3Uf+Ig9+SqfxskR5gaH8+Hx9+U0f98bn6hzvzXbIfQLQwK5wtdqNWOWEy4+EpJa+WiZFR
Fj5q6qGNz+RfnlmOTioL9jxPjqwHmBXfVNgI2q2OoaV6I8t3Ap7jVn7Ix5dlfr1i7mv0xmaB51nu
aRa8ijzwTZogXUnIEfSO1jEJ2ETdAQKwFj8UKuD0c9lstAFX2r2Yn0oZQ6tF8EQx38ZLsZkSlAAd
pe/6MrWT4aWRhq3nXKigqeDqLcyzL0UHMrfaBGmOOKNfz0PAdIeS7wPY6KNcbCtxI1u7aaIAt4vC
dZvJK7lFKidNcm1zhTjhZl4VxDfLCCgI1FNgrJVEHUAEKUBe+w0OuhsNFvGiSLYaSivMUf1itO6t
GLRFBf93XSq/PZw/Mt1/ejjfdkYJO/k8wbt39/Tydh96n4/7bWTfQVD/LWq87hz/9AHXs+avDasU
LVGJrJi39ukltm9XMEwfvj7+/a39Ifb7PrCgtpVV90OEqmaBAmCdjOypHiMvyt7U4mNZVv/+KT9s
XX/Os7++AdQbpR5rBl6KClr7UvilgGYloSGo32bz079/yE+h358u+V+fEqNpVaeEB7GjXGu39sK9
gtNnbwvnl7v1g5Jelb9tiqkU6Gp61ZyWGmAnGHN6vBmwBwBI7knJWtMr7IdxjCO8nziGr5vjf5lY
/SkO/PXthFbElVkU6OEqnRdat1Wi//KC/RCzfB88qPuxmUTm7HcpqPnJxBi9tTPMvH55LNfz6R9e
3z8HzF8XjmZQnqSeC9elVeijWjHKEySBe3k56rP/Bev4vyzafR89kI1ljsIpZLzReJkKyk0a8eMU
/FY8++bf/X9Fij+1kr++SR7U7VjEvGCVi2/6Ktrwz2tR0lZRXo7YiODTR3qtut22YZAeZz6f8qj9
mvoV3zH45Yb+cND8KaT/dRXCXE6pENDMD0xoH7Poxsp5mhiUQ7QGqImWRgJu51chxE9vxzXO+evj
wr5c9KFFmiDjGD1CjgSUaAgPgmA4C9NxeX6F0MPigKOQxJNXdaIrBgN4mkv6v87A/88Y+G9gwk8r
+8/v/3UNil6OYxuzA3bu09vp/vbm2bQf7n5Z1H/CzH96Qb8FVg2IvNyq2AOrIlhpIbUQ6RIpyVEp
nkTrE543zv4tgz6RU6iad0XJZUsArfUkaLJtqtslgvneYVXL4KgiXVQ8/XNpI4zvRXKbTsOzFQV2
aum7QBrexuE1be+QQYjMhMej1y0DQDrzl+z3z6Ttf34V5Y9K4q8bFTFDEASVNe4S5aIIGBQidQhM
fP7Nj8EQsKdaN/hNShMAAd4QCy1cN0+MTdG6srYVNOQ+f01kFRFE0voGVh5SBRsngItd0jGhmUW/
qi4WZyYq6KppBXwECkoFbvPOmimoCqtsFMCxS45EEPDLBvLD+fd96CPJlblQNNiYinQDWSapn+Wg
dZtep6qcgFX5FJpD3kpOM6x6ZRPLt//+uT8cWtK3cDSJNKwFEjIe0LE97RqNVV3dZdZuxMH93z/i
pxf7+8zHrJl6x9uNW5oN/sld7M/Pd4LSh7vzv3/AdZH+5/ugfp/1aJqkzTLFnHaJFVA6uu2EXxru
P3XSxOtd++tNK8MlNoLxz5Vfw/XExR+HE5cEgUKjbkNvsY/kbN68+++codTv8x41VtgJ0hcaXGNm
i8UrsLfyv3MSwSX//38bK+xjOGHXZEe7TZQHeEl6/Uvs88P++X2Woq0Aa3XZgjeOdJKX3jWN26YI
3X9/vj8FJOJ1zfz1GNq8GWdN5sij8k2VN/GXtXmVy6/enx+AkW/Ck3DzW0Hop2/yfZ/M56YaJB5A
N2yV5L7LNrX88Mv3+OlnfwusmjhrOvyXaXEQz4sjjMiithXx0uAVsoBQa3qQDjF2XbHqm9KHVatO
XpRbeegPpbT8crL+tFq+r3gzlLpEJ8MWzSehvOTt3b9/u3/+ucr3uYlYjCUrlPhycnUplE2Ur//9
58rmD0pM5fvIhDqqRZ6VBYoa1l/j9oDY2cRTT9hLONym9vQc3tadX2tHNXCKwa7AMJMPQp0ZbX3w
AI2G5o2SuDLyswhYpLPEntq7mfJa1qtsH6/L8VCnW910DUYULLiRTpA4YMfS2LdiewBpbpFy2cg4
pHfyu6BcJ4nXA5XWHSH6aCTwHB8RXKk3M9m1iQsbVQb1aUeyb8373LpP8ET5qgGJGphReGiPIiAs
5+SjUR9Krxm96TTCRaIoRMLQrfSvGmkbsj2MGjWQoCfYBCrmgzCUwejYXds4/XHsrhzXgbywhduI
fs6W0ZbfJBpSXKQN0ia8mfqbIoAKe6Tw11TbTPd6pVktZb8SFr9O5DVMo8a1zqECfmrCZUwq98Nl
/jKg1htfKAPlp84afeGd1mY17zP9Vg8LlgPxmKMt80Zq3g1rsJVyX2GrVu6NL+jodbLKkm1yA440
yaEXu8vGuMXwp65vNP1d5K/lstdgr4sF7H0NrhuHPeHWhF9YaK/VjXzuV0ntsSCa+6RcE/GRzJqA
GWR7Ee2Kg759URLIdTbieav2ZH6yfte3Hya25oHL30uQw6CZtVGM5Ldc2HikcRLRZs6c4R7z0YkB
AtyHW5Temzz05NHOM4x/P8cRmrHxNLEsU3kfUipbtJX0lVbbEPEctnG+9iGVWEQ48lvri3sAfsY5
MZxibe0l6EmFN2IPKYMYg/x7HuuXdMSqYj9H56GFwLcWGqw27UwGB+7GsH+E9XhuZzu/Df2he1pC
L4tWGDJEzyEafpi0kQuxZLwtdtZjbZ4SybleQb0qck99ml6GyGkEb7zRuqOJlTEjCVQN9GGdja5R
bCS48eoJkaiiebXqao9BhFN3fVRnb8lhp9rlW3wlYcCkd8J0Pd7Ce5MlrL/m3paHjTn5XeBgwjnW
rnDMUDhbzpg5XbnRp/VkrcP2UvAGpduWL32LbLRt3oPcBSWLwYW17wK7LD/ScjuLdr+NEaW7c3FJ
abt0BE+XIDhME4Deg6meqnqzBKFdJ+eWHp7pgr+VcztJIZPso9TFgn8wL9R8tEeq7dGTjildvZpz
N3lveflDR2C8d/HodY4lf5HFA3z4FJ6b3okAldaHGRgUM+C8OdqtBeC9W6EB4j+F8FbzEQ9FuSMl
q0pyw9DH5lp/zZ6uQFJjMxosv7X8VeLacZNfCa0wuCl5PVpvtL3DxjE0h5mwwLrTF28aWE48hL3W
3reZx+sqY8z0UY7wg7Flta2nRdnUtS32h+Z6wQ4fED0N0kfVrpdpFVya2Bdmbn8rbfPPbGMAhzcc
Ojvpx3UScz7zKOrgk9WidasOrJ6CL8ydAHu8dxvp4UpFT1fsT8HajD51DKXL6GPCGrXFJAJ2Jx3g
2JehfFWsNWDdqKUiXxCPavtSoNkHzq0dQnmFAQG+P2a7qnOnZqrFovl4BDGNuwPv0NifoKQIzNHw
ZyQbT5LAb/urBr+kDmbLscpOvFmWTTvYBjRFKYUfv5/kM5aLmrAp87NiYmF2asddmXhDsknP4Xti
XrG1rWKD/qyFlbY3Bp/LqPptEroK5S02+2wDQ77ZmYpj0hiHpqegcmYex9bm9Zwc1XSV6B9BNZMa
7gbEnozdUCCuHxvML9kI2qdMcfuHKWcHcowA0RBGjWsgcaXsixg5mbb+iv08G434qc+OtEsa+/r3
HoeP/pKj1V1wrocT6Vsn8WBlB0hBC+za+WIoa8aUkjdjB1TziVegU9AP2mx6QvEg4rT5pRpuc4LY
qsKGWquCPbyPhheNTsOYQrlNX6NTyZudri0a+ZMzdl6RblVjlSeruTlBjBz0lyywu8JeZHdZB7Iz
PwBh7Mc7o7nNp20s4Jb+qadkJB0Ixvmmth4GRPzKLr0V9rAD7vF7cfiD8DGN6ylJCDs/5SQ3cvW6
ZPtKQxmwbxpPuzXPw2P0Mcu7elo3H0vvsM5xTnPHFGQxiNl5hjHXVbZW8Y4rsN5B4kohDo5N74qG
4owaAQxrv7NodVpsL6LmxdejoW1sScGnOCz8NuNhcqFZzy6oN6sM9V0fs1/Iky3Lu6ZJ7QESUh0f
VbphMaG8pp8hc9sqbCw90zmDX7NppXax2/Xamu7/KZ/dVnRrmgReot7V+hGsTpxehmSvhXdBeBd2
+zg4B/mqZy7KCLy5P5blQ5UeZXOVZ7tp2ZbDPce9t9T+IAL48pxeOw7CIZ97iOZcK1tEa+3VpXMX
61iDlqs5ExmJnhBgTMWXKT8v0pscPJvmagie5+BZ6r8y/p8hrcS+9OJy2M7ZTRp4ubGPjHeVYYRq
W8oIm8MPYpJI7N2Aa5NNgj7Ly8NTyfDvFOPuxrJSxGNAIptBHZPMBzoVsOPrdcoBbASfLYKQCf/b
Hl2leb8Eh1SuDtGMB1yK2iotIHvfiorKlY6rBdSThb/isIIaqharrsqcUh03qso58jaXMACs2l/6
6q5hYRQgxJPpbRTaDWUtr+M+c+ALgNBqcS1O3Qrvi01bIHcCwjqa2moSG2fO9E3TfwZ8d4ZbbSM+
ZYq1k4axsw1MJDJDcnrgwoKqgbXQ7Ua8V+BOdYJiB4K+t+IbTT0Z4k0msd9wCBiCiRNK7kSxeqhM
4RS1wtrsGBOY7wPqd1nCGQRTnvdgzCQXTHgjSE6U8EUovefVRzOBHWyzFa0dx1xMV8P4fl4wUuPE
DQPVDQm8C42ZMmG0JQSiTVb4Un8aRmRNZPyM3ayr9D2TVEdNgMpDNG1r0x4bHlWQO6XyEgtIerPS
NvrBzmWA7SHHrFY7SrNP+c5W/qoWX0U5ukMvrwyTN2ZRdkX8p7hkZLLXwn2XCUz0/l5p47XVv0Td
ySp2CW0DNZfAqt+Fifla5xUTi6CIq8TNzMSTG9Ov0ksql27cn0W1foyN4XW2DF4f4TBVIegqPCJh
GDglB0DQ9OtEzJw4lJ7lQqEBHV5CxYBUydfvDwojglEorCr6IVHEYkvtMEz9lNI1ipZmwfmNb97X
hVNP0bbkL8pd46h1tNKbwBPCxzKv90Pipelxae8V4aWIzmPK4mWQsslz+i2cm9K2FptTa20m2TzV
QeHhXcNzBNDO42ge5Ogx4jsP44PeGqs5wOAkbF1Nf4pYpHJUeBbjvDos5UCpILdLiKjTVcQPD1QO
VHElKqulPcoCY2nX35AejD8lE2mdmqZTMTQZWhSgwvIhVl6KBp9+vEdEnIWEL3x07LI+S8LJmF76
6qPTtlG37nPgdt25Ct8rkDxBclcaoa9Lm6V5EaTPyTB20XUDHA6Vzk8aCn8OLka0k4xDk9CwVi6C
PDqzMtpq82EFW3O5lclYqayowr4yttlwFhhYAGpZwv8Rk8HO5vF9QQMdjDiuTyg/dckdMUFPt0r1
PCcQW0kkGEUP8re+Z4+oVVuYvqblKCeXQboZuskeIbLHuNFl4bSpFCLDiK3LOhha4uYJxnRz+zAM
ma2w5wXDRxYeGwZQGQoaBspk5qFFsyuWOEhKNNJoqZfX0nISFE6b3nWl6tWIwbJrCMgTmKd43/WX
KbnNcSbP9lKH9nsXTTFL/vosevavABW9cKnoOEuv0GHycF8sl0W/UaeHVHgumUIW3soYWssuax51
6bnWaWAph0aS/KZ+HnF507G7muvACzBhlz/FJrL7Xv1sw2idR6DsuGtyB0pSI04nWtYTYdd0r+Eg
uGWj2m2G5ZdorU3uihbl3FBjA6R8n6MlWurCq5f6ZJlU7qiiAwGJNp2SrkptY+UnS+ltkVcwjCfW
DMey1a6EUXNkY/RjtsmUrWMkRl6M23q+rXKDBfJSQqBNZq+XBv+6s88ZK3hsjiWG1hBX1iUykjj6
SoNd1DOW/TKLT0m80+ZLpnBthLVtmKzC6jNPzuN0mMhRktbpJni4DJsn7Ocj9yOB4jVvR2KfKzm3
DCvXYOeCS56oZI2gTyv1rUqp4OFtXZbbDqqGpTIBPR7k4HFSTzEuG+UmGRkIyk9qL4HelPGgO2Wg
hfR5KwnlcVb6Qy5M65LCqjxG7swgs5FErlQujHTCiR262l4q2Z/K9rYimOrbjuopxZglfeumej31
niH1hMQgPIJ6n4+jLavvFoKWQKq8VpvsxniOUDfGceyaHYQQBRpy8DpPX2KBAEx+l6WNBVjbVA+Y
cB4VchYVUyW6wtuuRfpZTU5TlY6prkYr8ceucyQJemO2wyqLMeeZo4SJF/2xViJ/qEV3CT50igAZ
YWqpsqKqi15vi/LSG9F6IRcRqa80bXkar7Pe3QQy6FgF0WoghRg6watky4kr2cv17s40Iug6KgtR
dmqy2aUb13JW+3rWeSJR46HtmJdUJM+k3pB0tOWIFZZoRSXXijjb5/ghGjAMsrZpf9BmFs0Injs9
dNODNR6tfN21+C4n4U3WhnyrC56HgBvI8xPFJ9VLlWEfLwHj+Yi/W2FPGh1ShTc2wlQ4YW16E50s
xKUknIqfCrNbq+pTzzmaU+YQVJ2Qcy6Av11nzd02M26EWXbpoATtjVqnG93ontSxdEGlUMBLGchr
HavfK9cGe/4+VyuCo2rusCIznGg8TQN+8hyHPTmyUdTkWcNNW+Y7g3sgW4onJIzK6BPYb9LY6XbK
o1XWhHy8tB1UY63Wy3Yhwi21m6iRblStWAm1AoSq36aFSrpDntvsBqIQJqlQGNfOEk1unZubSceZ
GNq2RT9BbUhz5MRVh63AbptcpYyKSBFBdJVgncWS0wntTW8S+dT6ITYKBuOjtbVwn3rJgYnttFTb
wsIk20RaRDCSSAhI6wybyWKrSoU3dcJ2jIPLNEZPxji67ZA5atqD/slA+daQsQy7L+VNyKyAOrMb
IdjFSiELM6fF1C2thlOpVChwO66ucpae/WMMbEWZMJoTL5ZQP40EB7DQqMcsdpezGT21CmFqnNuS
NHqYj6yN61R/f4nKhvbGrkoFO6qxoRAeM35HGTpe3GeZHarOVkF36cp4m2XDs2JtJ1Ca0qMgKJ4m
bK3Jq+XMnXWFneWhDdKt1RvOGL0nlDO63ITYZbl5Zq1LHCOMk6GQFi543qqmJ6cK6WfhWClOEaG4
Hsin8xDxlaX7U4xl+Aj8lq1GGdt1rw1uJONNpcnrRSnsMMJVaPYD0EA174qWf5ohQfFirK7bgCZS
BStTOrxBOj32vf4Ythir43Ad3Gm15BhZd8jV6AYQo2vqT0W9MqvrVlivcdRb9S0Vo3Y27nO8Dpmv
PyjhiadlhwsbCHejbcjjldAPyJ+k6tgwOiqKLyV2KkIylSTF1wbXhxHTQ5/wFGS+qZRjf6AKK4gZ
xgIjX7dhpn0Y941MXCeb6yFgz5hTr+CpVctDURKbtYuvjXeZKXth+d4Vyx2x2J2IuWc7gQNG0goj
Xld9aHqIug3RFmHfFtMmsHpsMCZHGze5gebD2A/BwBZoObL8XFup11uDYxmjUzC3GwWTbU5fRoQS
kuqVMITvrazsB2ppEcxFC5JWJwvbmkGbpbkS3WK/FSJPL/T7hOggFq1TMC6OZB2SfC8F2k4syZ67
z5rsKxA6d9AzZ+lIaCaVIz92JUNhAvNZxQKsEJ0uHfbV1RGDQqMVnBtqqmlXrjMlc4NUcct6dPDz
WsedbPeadjKiS2TNNlznQ7uoTlUdazS9im8UxxC7Zgq3FrFofNHU85I90+0c59uy0u1Iy+Q9sG83
kbTtOKp386AcA5LetMxucPBmhquz02t0v0gvTZD+Cf67NDwoqbzR9eFJw01B7ulbCiPwcd5IqSJO
q27qxEIMFKP5vW4aLNkeoKsq+Jo2nAf01nwy5VJG13LiWyM4lBEZXOJJ3byXx8YRpczRanGrguiw
S1JyUSj8iSk6dT/opqdXHBLTbDeL4UojiX6KO8Wks/ePJ60p9y1VWYP6zHISk3kzkO8oQNGlqXbE
TjtnlBKsjOixaCtIeOVelANqL9LWVOqjqOrYMC8CUZJxbLhFY/hpkXZJaQpKvXKq6ByamLgum4kK
iULkFhXZoQ2oKVKHENKtQYtTLHqcREgaAjoNxctYPRScBPNMniBrXlq+JZAox2onSvuM/XDJrrhO
EnRUb8Zuot+oooDMo9sqelRwWkk60xFhdCGntnPjVSmP3UBlVn9tpcYziQKFjIhFWxDO4jUj7Ntp
U7aC25vKRu8L21BU22i/JjIvAlN0vDgsjVBJl3LVV/sMY4NKeJZltJdXbF86OFp1pCvpSBREYS+t
2P8cJWfGT4j9Rf20ItkxhX2WMSKFWLwCF99Xi2Op2MfgmtNr5UosqVGf1SBmDyZjHd5TDG97ximn
/hAF1SoEiZwR0PdS6tNIdOQ4+5oodKnGJc45uNtbCW78qHZ31Muz5lTrVO7DT9Og+ixi/1DI21gr
1tHwKUtUYKLcM7IvYVklFmMsVb5RynobicYaO5uTbuz7kZgG/CqL/jomanKUFZuuyJ2ebEUemegd
l8MyeYX1UkhUK0Tq2ZWOSRP1xDh86IFzasVLlURrnQmcIQmYMp1dbXws2easKX4U8qcgqdh1bwZT
XedJQqshJg77aHCVGdiHhydB92SqrUJ6SAnX5OSxlXYa+hHtRRMPckySzUtm1aWXRLqttsNxWb7i
oHJa1XIDWD5TpboSW3SZ+APFPSsK9+LIQVyM7N4CQ5MgN9VqW0gUpYbRq9nm4jzbRARombXYeUsB
QqePN0xuLimELxq/4hZXi/ucyddyMP2sfewXMJHTS97hcBucqhgng+IEatgt4zvLRG2HQkOkull3
yd4cRKZfCOhFABbisOnUFNkCOTfpvNWlziDxzgRYJaqiuEmBWCbqR7AEa8tcmV1DUZsrNBCZTtQ+
rYTALgZ5SWGg7igeaLtWD7Z1NG87ypWxKfudmu2Smu4Po7x5qvnV1FMh51WOWq8sJ0cwpLUG7U8h
85sYWFfNBuw9+yviPd7C9ZSr615/0NrcbRZ48AIbQdW506gexZreifoqLGw6Qu8CgVkRCvuteG0m
jfsRDW9B3a1VajtS5Ae5ze708N2k+DpYsV8iuRCu40MotMywcLWCgM/8aoyXrn1Komv+kj0XSuwV
JT4SmmZHfE7XGrd5nrhiO260btymrXnICfVFzMGoJexq3PzSYiSFSg6ViNwnmFadZRwy7C5kYSP0
5rYMFLemF4ZUxjUmfGzJXwe5pKdAKTwPh8NSYNwQRquu657FeaJwnT5EouUpFkmGWume1jUvnaFw
OPeVK1GxyJPpUgwRSd41FzSGeJ2rC6klBlG5zMSdCIhIhrqW3A9LuG+rIVyN+Qu6ytUot/6sgXZM
vVBII1sSIj8jF6sk5qH1bTkzdFvJ26TcWRxdnXQuhn1ZPA/Ts9q+jg3mGeGTtOAFSNlFZ6QqyGVf
sIrnROK2SLZG5ZbyRqIXXhR4SOsLGnrpcdKgiJuvlfgc08Bt1MxNu4yRvpoa6rswb2KaDjJPzxx3
wbS1kG2p61aOSVlUxxiqzz4bvZLFhRVgr95a6W6g2rcwp3yfqpeBmrhkPamDBXAWe4OoeC3DyTF1
iZpktJ4zelbiJD3CYfaGurmLRfF+wlhKjoUbrb2RiD4LPfbijhGE6ShI414ru1Whn4NlL+WmH6Ty
RzTus+GQ0/qq6/5giWbrjHKpu6rW3ISAYumIPhiLRtC4fOV5ZNitdKmm4CMtehbeIDtDM7sBx4JF
AYJZ8CkvjxWlbCuVt8Rp3Ibab0mMjBTUXHaXDek61LtjGVGZJt50YZdSO2eLDu4jIWNy8UZnx42U
1hM6pBBaQ9+hoSPWZiwoOhhaQ91bHf2wKdeyfF5oHVqVbxKnD5ZY22OfIgiaHrQw3SdD8WoyBj+l
vR9Z8mbm1+t/Q+T0lWDZ1PzaRYj9+VUUyPDZRnrYnLbe7CqeSRcXmjP0naMH5WVBaZwZ4VuUaBth
IAJkS+vF1LdCZlSo9ONURL8jfp0qww0wG1BkPBkqqv86tW+KIBiMuGmIi8sOuzHkx/nsT0pzh8vX
uleoJdJKJGnx5Wq+ndotDfUNLgHXbqRlznRjpn0Q9cjgGgyW8hckaPr0FZtP4fxW0AptW8nvtAqt
MnpNsi81fC2lc41jtjV4M/eyGQ8WzSC1C1yF6R1T8A3+eLV8KjTZrGXGltrwNfYrgUsHdWAX/Pvc
9NR8gPcecs1wFGlxCyJPuA206vJin3cfQ/Ya9/VaATXYMUxF19ekxjaQLMfGWcmORfQaclTACrEj
/b3RZoLwnnZTfieFgSuMRKlTEN8PBv24qhDW+RIdI2PTVxuq1yVdm7HbtMwcheOpEQhaRfNRiLFy
DTdLtU5kY9ULFB7Czi1qw9PpP0rJ+4hTnjXdTbyqE34Aqfo4q2c160+mPKyZX3GzHAeCmAWu0NyI
k4vMSWZfo04j6T0pTWRbqFR7oaUrhYrfLxuRSEDItsO4G0bRF6dmC9RyxdYo9Fd+8vCls/eVbbVe
pPuQpIXjK9Egv85xf08OoZKVx+9mCvwoUd+V4ZovqgXTb6K1W5ZiXQwm26cIeWk5Y7AqOVaTeBOc
RXbsfdmlZ3id+7FN96a+rKOY93gY1t24ExpyUy0+5LqykXqAOuyRyUQWv9SrXtVWC56rEH9V5UOg
faU8pDOh3FsrvTFuFNKAkJR9mu47xBBjT655Qkah62etP9bEAXI4nQQ6NAKdv3R5T9pHa37Mgk9O
dNR1R3VY9xHzxSeNDp4VbPR0X2DkikizkUiepBtEA1JD/66+MYUbE02ZJW6EbjuN57Q5hNVRzQ5S
dIilgzi/85hcsblr+9gtrdCf4+Q2Kl+KcN4vYoJ7BBMB1ozyvhLhPr7r81OtZDbaw5tSo1JS515G
t5KqHxVA/bZuDGa57mJzU0VbsabrS6brjyZ8muhObzDGoEtZp7fVJNjXLsHC0Bce1QTN9yOlnF7Z
8t4GFoSE8FZNbiuK1lb9UBn6ue/l21DKT6G6Fsd1xR/pBoW7qLtB/oXrPgnkvhff07l8a4unRDgv
dGUsI91PmOjmsbqK2E4sBr+E6pCZ16cKclk5Ctj1I5voH9L0owL1uYRUNHdjSl7XNBvJEFjBSATq
fNhGEkKWxdgu4fl6Ouq5RBu7YKIosV77sj9NakOc3L5MzbtVP1WG5sOT9EOLzll90c27wipo5721
UX5eQmvdXgOsrHCrpdu1eQS519xKJFGq+lmyEwJP7raGSEycW9tWPJrWcUgYbRuJSUQMnKMKPxHl
Xiw6xyg0fwzqdZg8WgA7wmStVq9Gi0ZL+x/OzmzJbSzLsr/Slu/IwngBmFXmAwGCo9Pn8QXm7nLH
PM/4+lpURXcrWaJYlg9hEQpJTgK4uMM5e6+tbWfOy3KkIqwCVAJIBS1g8hjF64J6s3xfHU+ayEq8
1EeIQwMkcJjjTKpLnCuldKNU66rYZfLkkmMwDZTU2QI7dVVSotrlXMAY3xj+lxrrb0l613CuU69l
yF9P7Et61dPlDw1hg8wJHoueUOe9Wvo0TVirn1mG48fZRunDGhPEd8awqJvPyuycMl2r9jqd3hXT
lb5D3cuk6zZZt7dgMlWL/bczfytIXMgqbRxxzdohUTdMUSg4cekRO8UfUq8t7jDh4siUGIMznlhW
rsdpZTFwGwedaWBeoTBlXksBYA+YS9yYdsf37FNHXUrDOjG0lZ7HTNXgNRadvhQflaYugtbx73tK
LKX9lMEZKImjX7Kfmst9U/CfMotRrOzxHMrFjiYoO1h2mwlJloLy3bOUeHN67LZTwmzemnc/2anp
Fjmzkeypq3U091R/Nz2Rwn6wtNsORRQ8hcJ0w2jXDY8p/PlkmWLRip1SuZPkm7FhGwdF+jYotl3J
GYNKqaMk2BQgkUXPvbQxkw+Wbj66chsCnLZj+SM48r6om6BscvyQgNlHC16s/MKBIBG37XBrcNru
l0q37gquV30cOQmwL5fZCdgek2tSrNtyz8bCRyOROKiQo+vxrehX86NVLnXzITWciBPvdwMK8xIJ
QjkndjsRhuph0NTdgNht2vYPyY4GCtKJdCfuwztrJ39wcBcH+4In7txnnVhvYnZS7FL4LKvhILCT
8gvS359a+v+pm9Xso0zxF1mlHEVyYUz84GEbHaxtf4Napv8on6cbxtV7f8sGvpIXyo8/6/jO3rPj
9f3ycfloRiq9XCo+TryZySLNts0qdGmyLcKdBUHxgkftjFxUO4XoBlmljS2tjF0hEQ+mcx5h7lQE
HWiSdtqgWysddcJU9TL7y/LH+2qiBEnZJETpklBAQsvKS6Rfkj8fn9PvbvOJohT8lJHGx+ueVsWy
9V6u6c04x39oirgHeXF7yaR1bqCcyEv7ZBBWUvA85ewQ6qvGvOQJOfvoTjSj1izYNWYZaLwrGblE
vaEmvzuiXBiR7hGxkF5I8Thzr04xrJFWW4mvAgHpCb4xQfpq1iHy40VVXkqJ+GnH+s3jOKWxRnLQ
Sn0kDTvTvx6ROnWFspKAIJCEuLBUWD89akOF5WMkg4ZCKQVvzr7VckApOKIJKYw7+wgjVqNrPZDu
K5+iaV1SXCv3enZBKfzT7/S7L3kyv3A6muUwQKQb8w2VFs4pfTHVx4JPyCzsZ+bpK8iZYXfTG/cD
ehlYxBz9aGhP0cIq0d3FNDr1O8Veykrr/vkNPvutTmYinkxBycnGo/eT7L09GrNRwnvs3olHnp0b
yXkOnHYVbu1LH3m84N/diJM5qiKOvGlkvGh0ZtkEePCw8YOPrrlAJLpJ90cyK2/s6mhHal7abw5Z
9q11jSrIS7xL0Z7nxr91MnUNRV2Y9cy3eOpdFFirGRNAsLghosApvNK5MHGdYWVq1onO3RwSRZds
Me52SO4W5eZNda5pIC1C76tffD7r8ExYydztgdLXh+3+MC/c5eNl/O4mn8xQZq0n1RDV006nLZil
2ZoQlQtq87Nj5mRSIsZezecuPMIvaXcvhiPs/pUwxUOLrjY+qC6tpkW3MzfJc/+aXWD3nn1gJxNW
aHNADvoJC+MSxa/bMN9mzqdYlItD66wvjc4zpirtfzBgI1UyjckEdaLjKNTiFSsqwpTcrUfERkXP
YUovNkYi7aspXneB9WmgltXNZJf6e5plpbms1bVJwbT5ITgVRwT9qfQxGkXsU1YjGS1ENoyHwGYn
JfdA/N5mdlN2PtwEtbqsqghOXsG5RbmwJ/i9U1Y7Bc2aakyHe0DRUeavgp7poCFrn4LkVe3Uj6g0
6p/NqAvTyXFY/2bYnaJhp8TIRFox7HoXr7/Trzmh7WK3WUW3UBG26rV/DWDdja+qxil2kmfviwvj
44zJUTtlvWq53uWKHsFKxZAEjfGquYq2FaCRcY2a0P3q19lKX1i83+K5JZV22h0hExxaVukKbfW/
996ZJ5NbL0DxwIIfd5PVO5rZhk4700/68+01z93ek0nLwM+naAZvnmFOlEDukFTL+kOHhKCKqTro
1Izjmzl+pd2aE8Cdf4ThBz1Klg+qcEfxS0dLZXz2qXbqzYclDla8TSsbcQuNNEF1WRIEREXLHquf
QlFO3EjmpwYQTPRuweDNi0cDc33d0RFrP3RkMSENqbR4aSNUSntb/oji28jiPHgjzbddz5oSXkfm
M0m3yFO+qmy4tv2dph8qWv6qIhZGhO/Tf/Op4ipxdyfMalua1iKJaLyka2UKfyTpO/FioOFXmUY7
bLrAPT3jYNN+3uJftq4CR30bdyBEK7QkVDcQtqZunMnLqPnSJ2k5hashfMznbFVyuNKl0bWD8MKW
6Mzk/BNr+stn00cupAFL2G6srgJ/PajLP4+PM6gizTyZmdUi0EMpI2jQWCDXY10bFzxY97XG0f3j
z5+hnfvyJ/OwPvlmM9TYeAP/WUYYgfa8yEl/VudF3gjP7sZ109WebtHBmwavL2MPuSEYs02YbOxy
LbcrI52WsooeDIJvWlTXsaE/a0N5Z8vUVFNxa+XspaUvi6xapckcYUovNsVLzqt7k1aH314EjB9f
y9/MV6f4W9o+Qz4nChZywDQvFRlm/sbfmMtPiyUs3tqbS/PCueXrFIbbN02R1CGf9HSMAP6gdH8b
up+vgZN43Er3zw/n3OWc7DFrgt6SLGNgoQgw5x8YrdeiHi8cWs8dLsXJXjFqhq6ulOMrs6zeS2Au
FfE20SpfD57u6fv41l/Gq3/vQk6mUbbEwHVKPmrg7Swpg7dasVCGC/6zc+/JKfVRJnMxkztSmygf
Ojo7iWM6VL54/98wW849i+Mc/utLLql5k474z5MFe7+3D4Xt5bhoF5+vx1ThS+bSM35WTZxs9BIR
NFLfcCkFBCJrBYGIV350+AdvKziX55oVL/Eu2/jPDoOTSUYMTeEPx5v39GQwlK/h0dx9PvOGg/O5
ZDA+s2kRJ5NM1lm2rfsZN2+qvRQMsYn2rHocikdTrr3KunT+OTcSjCOs4JenpMcSxNZUG3cwUI6g
QQ4AoLYd+toX1uyfkIXfTDGntMS4D4QcWQzl0u2clze65Vckt24qd3bu6XG74dUl1NW5OcY4ef2z
OjJtuWCLTEKeS2PRSd1iNS4+0UG6qpt4l9DAZ470p6xE1QhqaVBVmiZat7ajed1V1+PRmYSu4996
/42T9z9R5Sm0lHzcodYW1VEVslDFBdjAmbF1ykrs5DjUJLRAu6EqvUR/SYzbSW9cMwvWMioEf/Qv
7THO3aeTKSBO9UGMCeQQA5Nzmj5Sc8UAEjoZr+dztfG1EcT4M9aji5yX4zv4u8F2MhvQkeq7qVF4
NydHdiLOtD2H+Pf7ixHQZw7vpzBEoRdFYNHv3z2xa6TYTmH3cxjpE5HfdjyNgdd6lLAP5UiDkovo
kDNzqXEyHQg/8GvlePaLknUyxY4vnpSqW/55rJ3Z0JwSEVVb9gvUEgCwxI5e46RdWIzPTZSn0MNy
ig06XTwMROqetJi9/CGEd6dvaghkhjOu8uUltsqZkaafvPnQsSoVdCrXoL4Kq0LvczPTdpRwhv35
Jp15Aqe0c1UkVkCP83iTXmY6s9p0tCxdOKKeewInb7tmTJUWNGDC4lSJEEHrboH++M9fXD0O/d+8
EvrxQ3+Z4QMD32Jn/QW/yfelW+2aden6K33ZrIpHaMSbwZu3yi2uE9DV2fWlsuS5pVk/ef0tQaY2
RLMRFPHbh7bW1qlXOHcUQZ2GyR+hgIPwY+ffXfrAn0Wl313qyduvt4NhJ/Yw7uQG+5YyuTFy1zHY
xwEKt+grNclPlrHwUT9vU047ebdEny40pAnYeIP7OS0OY/JmY2QyGqztMUTvqOG4J7y8eR1p2oeD
tJ3VmtbklS5Byq6zGwT7y2RKUXBg7lDMpUXuqHI8L+rkegzHgNsc+fshaTtHywtS2FBEJKoDG27X
IfJPe3sT9cOi4At14T7U0BQIBIczwkvzfe7Al8s3EtKOKSFhgL5zgIIxBNwz4WPvpXDdHumbPfrp
Zp8G00b2802HwmGWMCQ82ugWM/tHURD7Ju9zijNa/Oz7D1PfLLqZ04c4+HoEle7jz6PtzEj+eWj6
ZbCFcSBHCYe7Xek/tDiMpAtLiXpuGGsng8kUOVKbLoBGVX9qyDrT+nZW0Wub2V2XUatNq63eRG4/
BdhuzUWg05KckGE1QfRAnwgTMBtp7q95a6ZvjaBTomdeW7S7Wg5X1hQtUy2/1rPPBFtaM7Reborl
MUkhN9ZNs0+sN/ko8Bt/EETWZ0icMXjVAi9ts1fkPY4Us9hX2TfBU06pHUjtq7Dr0oBR0QLZGF+r
xt90qDJa87OVwQBKyTrlMY9dsW7sAGlRhl/7WxG20wppYeEE8GtC8kzZ1dN3NXgb2f9rZEwMI2qx
6KjNGQ6tGDepgR73psiMjR56+mytw+oQFpt81F/7RFvHGkkUXYYlmYzdgzV0qPCRMitF85DrvQv4
0OsxAvn5q6kt53Kn9s+moboFqjCz3NmTv+gm04sInuj2YxVupKOuFDtcMm20fGvrKTIIsBLp7MXS
Q2FLN1lHwDc94ZCcw0HBQQ7iYEQvJDRXX5YGsAMvwNujDCj+h2DZWW+jQNtZYzE/Wi2q0Uutyc2J
M5y0eJ02EiLK6j7BWuJPxjoraeyWmlOSIdbhNdLq9z65UpMr+jjYYP0YOMWHlinLEe+fbn3b4acO
Hbw8CnI5b+c4n2003ykSFV/G7lOtWrN0LcP8KjWiUqxxKcf6Iu/lDTZO18+1ZWrmS4XKUY9HPe9Y
3UWG5gMhUAC2tR+9ofDv4lmFSEpAXEp2LLaPvpGe7Gp29LFY2/J1BckjiN2RPdwo3YdT6sqz4qXt
Y6DftbR+6wkVrP6dl9NmlpG8it4pYDhrce5lHd5C5JsjGuo5MZZxIx46EzmNxIORXyU/2vrYZo6+
3NrADpp+x8VVo9z69Y9BnlZyA5HDlC/sG42z8+vJyQdGm6JwhgfuiIlYkT7n+dMvv0KAlWEorYZe
Q7hPYJeVLUpqZiYCXA6ay8k+hhwp25zYrkzetqHvqAnPEbJB7isUg+ESqAwH+1aqSmRO1AfmN0W7
qU2c12qxmjPy6HEmWs2hrbfxoHsDGMmspuDXo2NRsYeZjgiIzdN3c0UUFxuLpFzDZ9pKAYxVG7qy
IG+x5XiWm87UdY7eMAioGpojXgIDNUTkpVnvEf/k26obhsg+uldYs2td9pfl9Gigzuiz90L98NGh
Bgi0ekbdnTLe65zNw+pmGCD5Dyj7JYuUGdTwheElTX49l8Y+iEjRRk1Idje4TNvpc3PRlwhHCOWq
FckRuOGmAZJDEx/y6aVoLDJe/E1KDo8eNUxihhcO4jpEYiuT2DMk2v2Esc56URTaDCNMpULzBHJt
GTVpGj0ViK2LmnAyL64wQ5frDpcgAGjXtN/sGXsD9fqhtFxb1LA16n2RlMR4DtqVhV6xQ0avT9d9
9jHlAT6SdVZ9jsV+qp9C2XIqVfMK69B1sJyCJYJRPDLKsywxvXLxzSRRkRVPeiS5ScaFy9G31Par
ooweSJ8kxLW5izu0G9KjZjR3U08AYGy6+mDhuaZOHd3E8mFoUO1I87oHlzBE/SaWRjAxhVMn6Fzs
TVbc2HW17K1wO0IP0w/6iOsHn6mlSKujcUNM0kKpH6JM41/5KglZOWO0kCut7dwC2KniN54h3kr5
vsQh1NG7AbMjy+u0y5ahiVtW6M4saorXzFoF8mnx3fa+lzUJnBBeYYbtqFd3tkGjkICbAB2XnBVe
b0Q4U98MJXFF/e2DmJQK+5CqP6oSVkyJ6ol42HBcFKG9iFNmZLPbzBR2sb05SnV7lM71zWubZoda
/jKnu4RXQ8LaJklXdtxelQqGqHGZ6S9CHtyqf2+s67xby6U4ZHm/6dVyWcgjUAHQ1dGa+dgegbTI
+LrNtVnxDBKDtu+nPKCGHr77utp1MCDy5EPkV3iKkE1rjpzctMWnVF0NJWBappW5WBo0XWU/fZCZ
35LwGcP5UpXIRcfHlYUPdvAuN1sRsINR+GEPSoCAqi/W9dB4eM+WIvk2URAJIEdW8dQ3OwMFT2mJ
1zlBhhgRvp69hWHt8enrrn7IxHHaMxm9iA4TbVNKW8K54NNMrsUuKom/2+aOsJzlEPeLtvQM+TYv
WU9UnBRfvUbNElttxSs15HgaW9uRIWaocGU7boZ4SNKVlX+Z+bru8cSiN5/TD1Ui8JMlQQOlN2dk
XUVIlVJq+v1ObfamncMQwNYp8FT53cMsE0KHRhXnSYzZIx1QBhn2fW/uGqTUGK/KCH/dWitHT9Ti
qkNrbTYvUprQ9EdslyPSzMHzjKAYRLSfg+Ar1vGkdU/xWLLBe1ZapKlGuc4aLucLTj2wrPamPDbA
1R/ZeDuCCdEjKlu414Zs3Sv3Y7BLggyN/9bOOPJG+bpFFWKOyqac7nv9Xa5eJvwPc/hhCx1SA6X8
TKx1WO4cMRZSUSyDDnmueeMTMYl8NrutUSBpAF0s9F/ylO8iBS6Aikujbx+RcyJZNotlkYRfqaJt
6uY+C150+IGtj52PWU5pn6c8gwsUrNJi/jT0gC6/+WUp9kIyWnZc/mJofJTjheSqKgJ7/S3mpJan
iJSzcDcF9WeGD2/KMsAMWBlp7nwEQwfhQ5uA1SFRSEd49XhbC4N72mJAyOv0pu7FxrBvY33na8on
BXU3apKdyD0tohvzUcsHtXqWlVezC+/COMMlnO8L8Vkg30ztalUHrxXfQKue7AQgpJ9f2W2ANZLy
fv/YlQ8GPJ0pN5fDLJZBchyw5W5UEB+rV339ofZbC5nvrOLk1ZjY4wSh+6FArTx2j1HxIQRW3zY9
1PNDLb3mxezSGVvQk3TnHqXYFSiExaiQUtpOTmpjdbUfWDjXMupQMTE3C7Gd4IosWtGzyCleTJBk
pEYrX/7SQyQ4cUz7AQv3hG5D2A9VUn9gV/EGDEyCiSErLe7RTEEfFWQ2f9tT5qmptchQXQvUdeRW
OIrO9hluFHGafv5SGG/qOF5F4Ia0IHxII2o0TU95qEdy6O+D8tbH4C4MwvpabdOgxSuuVMW4Qg7F
kn38aTlvbPtSK8ZyjBE2JK+zxUbFVz7MplkPNXrruNr6eMaMHutgkmCEfZ4KyVMGMAIGooicVkTU
wygKsSpIu8Ageyv8vHBKsc4d508KKkUbdkkZ9pTyGbKhOntR8lBr/v2kx6sGLV+kZNwyyUvN66qc
9031aSbvAbOAmgqip0Ec9A8hGrzaUlyzltwAG0Ga22Rfo++9nfEJDfOBxQ1F46vUQXEyImeEeyVl
K1vOlxhDS/LYNEEH0AbajUI+A/VV87AtHE2ReW/3u7arN2ZILQAWiW2/yz5omKr/TvMB2dxGKM91
/DpyBCrmjRFtBshUUUteN8sLb/YUPfkAQuwivzHwpMbVk1FC/5PnRVTgsmJRraR4Y3XmVZxg0jz2
Tl0FQweued9/VRVwKSYKndFpfIsHgMk3rYHOTIeYbibz0WCXbo08F9w4GImZmoJseAV2OruAOyT8
Rz84CnjBICWG20n7SKaJamUYw/yVpCr7qQ8AehcYjr6n8Ueq7QXvmjTdB/XOwE5hSMVaUwNWcwtv
iLmIxisSvvl28E2Ku7glDC8NvCH9CKKXAk2/5O9zrlqukJsiItUrmjLpcyze9O5usL80JKqB0rmx
Ua9iXhpKaFLJNhvvZJQMO81aSQLalibvo/SQMiH6Wcs6NbjYkd2yv2vx/cWIgi3cQIG6kuBT3JkN
1lUMFdDHyGs27zUepEgJkY4xKWAZnPQbeXjElGL228bCo04042i/ySM7veij7W1XnzGdx7eWyn76
M+17eBlPsnwbBh+aflUPz36VeGkKNIl5rmOl0SPMOXckikIhGXBGrol/cUO4JzGeyyxqmcpMCVcp
SPjeJpYdh7prEh8oxcGSKWjVDFtbVTxL+HeRpC4jdnzNlcVsZmsmPk5532bogHp7p+KNbfv5HV8W
B2rTNcunonmzxZ1k3ysopmurBA2lP6dl/qbrKXbB15TcLzHeophmJDMF5pycGWhN0GMof9Cx8kFT
PLqntz6+Cw3NtI+GP5KC+zyvcM90t50mbiIZooytuJHaO75yh+FqUbNbtk3fafVHjX66PPOn5WTv
a/cYFpr0rgV/QVlukloqPdlu0CVXUrSrBMzFXLpZ+aSV92VIcjiz0DF8cc3YrOKrnGpUfm92Xhfe
StKzmu+N4dDM9zXt+fS6zu+DcasAq7WfRbKzUG5U7wEuP8uy3UJZl9E+VlC+j3ddgCHEuvXRsPXS
Xdeuq+Y6ABcV9MWdqQePOdE80MpUdOoQEgw355JKoB4aKLwnn7xXdtlZsuJ3pvI2AlmEx6mi954p
n3474T/tJw4GbCPsg1Zu9XBV57xI0A9qR9QVcDmC7gInS9xQGI7VPCtJQ89QXdooBYwyXvV982hJ
zU7pBJ1nAZ7vm/NzGjaLGvNxWCktUj/gHAZ1chNUn+VvsUhhsQvZtXWuSnFEtylJNWxFYBFxDPaq
rF326C+QMSQBe+W4X4vO3pR1Aqxq24NoIMhQ0pfFmLqZ7Qoz4mQgH9NrHQm5g10v/Q65Nvv5knIW
GoukvUF7jAznkNnYeSLc9V47QqWlVNYyg1gbK9n2GaYkgTtnDrFRLPzwvcmhdAF/i9nsdfedKL1+
SDjjjzh1EC/jNEqvo/4xPQofo40aLhWwgqoCRAOfhSKsu3JWFiPjKenY+FBi4+gNwRGaZU6aDTe4
LASeXhpiZfgIHMqFKrAhW+cmTj/reRMR7uc3yDaeqlzdW1YPYkXbjsGD1BIualaeD48iA8NHkrzM
bdLr28KPrjSCP1vj0E3pkhDX5TTQsRTpMhpCAsusjS4Hm0xZ21Qs5gZKQYzn218Nxqsk6kWk9G40
fMZj+xChE9Q2Wvbcm/cRHMbGzp/bVl+nRbAJ/X6vcgD/82J5Tlh0mrpTmAIsiMU7VizzDcNj2T9U
d/523uebkvB6fwWf4xYPiqNsMZXcFQ/2VlnWh27f3GRu5l1qiZ8rJ59G9AxKLwadCtHO6tpHEeAt
yVSMldhnZ1qvir/K29yxMmju1lflA3+ocfIizBuQsg+VeWNrxV0RA/a3g4Ptf//57pzZSGgnjYd6
tiu8dIIMLtAmsYof1eYMGlxsaZ77+ceGxy8FVT2x+r5KTbqn+FLaWX6EWhpOTKxcVDrfa9jOO32j
UyugDdkAJp9r5vTgLZou7JXOdXG0k+YEsauF8BUev6YAxqnjtUxZb7RqnLy562NHrnXhUhMHJ2d4
KvvpqquX+P0pF3JqkS+IL87Wf09q+7KYAtkvx2lnqOD9ck6z1UMbdXBKWGHmu6F8CeC4aT60wLZd
18RoN3m1TEFWDKyJ0oB5uY6hf6UcAovYEewnu/Z7xpn954FwrvJ9Uhtr/FgZ2xYvrBYBqasW0Hcu
vIBn+rU/38tfhkCVxD1lXB82PIfnqEWEycxd5jeSxe6DimZiztt/6xpOo3DIFMlVm7rATq+f0jB0
Gw7//95PPnlNQAKwP2Qt2xnhisvhuG1duDtn7vtP4fEvd8cMlEjXMnOA7HCV9Q8ZC8mfv/KZlqJ6
Mu4F08VAE2DYJTOrDuWQwg8J5CHNNpfdP3+EcqZdrR4v6pcvL+u1aXNjhp3MmTYGwSrkY1F7q8cU
TcAmxdBfRE33HPObLjt//tQzU4p60knJZ0U2p+OFCXS3KiC0juJqCEDmzz/+3H1T//WaOLCF2Yz0
kSObvPDLXTjT6SOukyyKC59wTlSunrxrsd8i7zY0riAJoLDIsFeVLfoFsBfBvRLZHmG2Xpbpq04M
NwotC6tOV90xyTzSXMBzblfCqom1DeCVRSKpX2jT1i0kRFqWnkUjbjLeTVVe51N34Un/7NT/pjX5
U0v+y5OuQnKgOp27EmKU70Zt39TF0m6HDRimDfHPVAPyZa7fR1P0aYQWgJV7o9Of7NwkBCndAfvL
SCAfNWRmHWRCL4EhXanfQUz/ILkPQ9ubKE0opKJZxx1FRPcFblzQsBVvIeP4sldrtSfSD3N6SwyK
hQM4yCl50lV/RfSZE8DxZi3FNPQghnQZp3BL5vGDbdJzYjzW0o9/a3D8XNt/uQ1TgiEZb9KwU1KC
XDny9WhQJvUmDb9+fsB//EvmSPPP/+TXn0U51VEQtie//OdV9FkXTfHd/ufxr/2/P/avf+mfh/c+
yr+L0z/zL3+Fn/zXJ7vv7fu//GKZt1E73XZf9XT31XRp+/PHB1/F8U/+b3/z/3z9/CkPU/n1j799
Fl3eHn9awAr6t79+a/PjH387jvP/+PXH//V7h/eMv7b4SgP2nKd/4eu9af/xN/F3XdYsYQuVyCxx
nMuGr+P/V/9u6DpdRVtWLVkxlOP+JS/qNvzH3wzl74aMx9k2aQDJsmnx6U3RHX9Lt/+ucya0gRio
qi5kW//b//1aN/892P/7UXAX/vr1r+kwR4nZ/38lTFm2TWEbOvGKFiGz5v+cBOMxrTLGs5/qsDVC
85A0xnKo0wdfK7Y2GFwjxQ3djMaFZrL2r9PuX58sFEvVLVmX9VMlVFQExRBb9OmjQUcHORNXKcUP
BqQzZeaYJG/SDCJrin240J/8QXuW++m90+frMYC+Y5OlzrD0IeP2W1sbbkxtuN41N1YXcLA+dCrt
o2ogj3UVaH6EeTnMF5KV34xZ/vrLg/7NHVTIpDu5iYpq66qla4owDB71qfStmwJfyLClFrPO26yw
VcOciBNMzM9xX1NP6+wP+HMUCM3eXsYQlhqRS6um0F7ZN30MuHr1sbYdMReqA6eMqDVoti8x/SOY
2+N3TzUKfHh5RH1hLYdWdCXNfuhoJS1nzcaI6pvvgQ/gvKH9qmvpLtLEV2Br/I8xpluJv8yo7YYS
KwkE1kirdGxtw5nk4a23QyAK8VJYwfuQszETR80+Om7SxvtHP//WXoz8dpDzTx1tfBTSGAeXLFOJ
AW2S6HzhtkWRr9fRkeDEOdz+nuRMctpQOnY5bgoh7eZOj5/w4iXXetxdd83H2MrQp1POvxF7QkfK
gKxp5r3VUbkY6oLTtv3N67apUirZOTGngPTsZ7uvX6vOiLeSFd0Md+w8nKzJ2AeXgPBni9xamYYF
WL0rswNMp8PqNEoZVRJtxSBTDPpiAMPjhjKJ1ZPQzUQANSs4Dnt/PbcVzy9O7G1UD8NBG/OtZmLP
q9gs1SVNCVvNaVRioAkIM1t1s4VB1z8yGEOkripscayerqiifdcEEsLEojsEagK9O/KnlQ5txjGg
9wUldb4qTqZlonarXJ19L50QaIVkTMAtRTMZpy9TBy+zJAmZNGNaglU1P5TRh1HRoLBZZO3K7zAz
xpyzLfUmgQAuNybhkoHv1BnyGgPaThCEB7XWyEWWn4cIAFVhC9uthXwfdYC3zbq3YF0s58nztHGI
wbZIdLmtGh9aaO+02py5R/Bl6I1IZBiVNGMzqMTCR6PGUUPWgS4XCvIDGce74TTD/JCPbbzILI6j
aYEaJvhIEut1InnZJ/ZN7vWSflZDCxjOeml8l0MBRllCS9BDw8UQd6vXzdYwCf0aaa1JiXYgqSmg
bzPzBdr0phvHTWeEsadr4aEpg22mRRvDh8A+j5BiRAXzBJB8qBopMavTd9UGS1oxoEllrCnmdeoX
L+NM5RyGmMjcUiso7gT+QBHcPPYKZEENllJWWS/yskXCPM7JOgZYfB0AfJwIu2JfAGC9VTpc97pK
83/e95IkFlEeQZqVVeolU78OWO7bHIrE2EFSiBeWAX6t7l4TK26WR6EZZcfwOVKieTGM6bvR6ECh
Id4PWbbXFaDnkym/BG3thnmuOPLQbPSih2eeJFdY30gr04qXQjGvR1M0zgg4cpnajKksBdKbjMZn
noCIF1WAE87MX1NOrrrYza1Jq8auMwpo93ZWF1hoaGXGFqn0RYS1ZZRgTEHPSkCE0W6oO75Pj2sw
TSkIzUBTRH1fCHq/SVEt487WARfpnlZ08C5tCfeFREv2+HYkYwFbWNF6MhsGz9yBuNtrmpgBDjFg
5ZokgE6edk1hHig6Qoaf8vsw87dmDqEg4GA96sqPtBxBNh3NQT2BUmDdKaZWfb3SAi31RtFKC93o
uX2agWwA1pR97FhQLCozohs02y9dO6UwHfnRfVDojkQfBT8/6eCVNNz4nOJMebpvpIweWj8ttbxZ
MjJm8Agq6D6ATrKlt5vSih6GAgadKDU2D37rNkXp6rb1kaDEABypiGdAtOb4o0jlt1IyIUxkrb+K
M/pjetNdN0H5oWn+K/JR7VYOkKkFBhlco/CBXm/1dH7WWspodSwjxJZujaj/4Fip3pG48B7GvNax
/xjpPODMJB1NklrAlLWAvVGyJ2Sz3Pb5tZQDIx2ouqNH+i/mzqzHTqTd0r+IIyACAi57z0NOztm+
QWm7EoIpIJj59f3s71O3Th+ppT53LZXqxq5ymr2JeIe1ngW/24HQ/OkrCekpzqZN6puDaHlUTTPx
qRgF5crJPHr24nNahxz9FRAh5f0ALvIRKAMEgqXKMa7PiwGBzJrAyeS1ffMavlzGICoCDSEiPtvF
fM264eZoLCZ/wOUVf87dIOHpMqmzu0Qx04cy39z0YWGQlrswC79yz3sfSgw7Sc7AHmqhd0gC8jJW
pBUFI1YbsaVs3fkZsdyuLIF2zgXVh+0XZmvJaSybn5ZUna4xzp291muSHLyspdyu3TeVt98d4+N2
qc5rqjEhJRl1gqyeW1OdCZ/7CfZDnIKhCcjhiXZDvZpDETnfk44/c06NzaTXl3pEh1I1RhzjhD1s
6HTttkO9ZDqxAo7wr9GamEubYCyirMNIPvyMPfVzcBkCRRkOeaeS56FHQtYXIbmrLTxAAYAw7tgS
mPGXqcx8jufsh1800XGN9N2S+GrvruGtebjY6h7dgYvqMYch1+qP2QX8k9Utm5ApOQAs2qoCBMZY
lc/uNE+8UKwTIztvMkeQwVJucpNeLagRrq3RiV65KrdpIxmDj+cairO8QcLA1xGU0chmW91QMvWk
jqmVzqaLxFPOJyjbKPwhu56dyiAxLXbG7MpiyQ4elgVi7HJezm65SAN+cej4ChnFRFWYJ6YMaHpo
hA4iZCOUt+hLlfO7J4h1Fy4zurpIfRJw+1IvzLirqr6OM6Kr8Z16jb9LA3pQZnxdomjnT2V8uGk0
qmh8SPAPnlsz/zA9SK+iMm9ZyEHSL38K8ivPJXidLXfbw9COy72eQUHZqYiOkLQHHXx6hfryckCA
bn/fpt2v1PWe7My5UqiM2PQuITOCdV2T+39S3RQXnjmzbTg+nSC9z6/yOweWnZ8I55BJrzyIuv92
YLeiRA64/x3IYNPEZRGBiNqMZgBtmGf9PQg532drNz200QBEbfbfEjdDEurdChe/aE9TEuOOWCWa
KXadYdBQ42bLfS4wKEbkxogO5leUvvoifnEsi+Qpa94bo0AlWXrLrH9XQxRs1yT4PQGSd5ru4NfB
YzWiypn7P56ak33qL3h6M2SrdQCprqh/BTPJNYO+hS1MMfb21TM7d2ye24YRyNQ1e1to0nqcr2hA
1VAoSfjw2U0LcGCyZIKrOe6jqXgOgmnPTLA+jr5+uP0wfpQcs27eg+N8HwP/cYjnD9tHC6Ad1T5Z
DWOmXQlTybmwKF2Ef0A7tLVLk14VN+SxC7nHXPGiTbReuzoZj0vWvXXCnS/d3J3iYtTHcsmKk5tE
Z2Qzy9wMh4Qwr90xFzYmpoqTpbGgnsahIHipCF9se9QOhU8QOBNcRRu8SE+NEFahcHGSvOQR4QCz
lxA83NxwhezeKLY/utIdDnbtuRe89jWTPjougED3YWVS4iHX7Oqj641igawLOew6ZeNFh3K4uPMg
9pafhgz2bLVUGDQikBDR+ESHOFrTrfIQKcwYhgkX8v/6eqreluS7G8OOjKIxgtkzlKdbgIGzpsQN
BcNlBYTj9BhkpU1Znc7deerLZvdKxeu9cl2f/VHzVQvm5W4tkfbUwfo6SOF8qDDcayW7TymraGfz
GJBhONgTj4xcmSK0O0Wtl+UJrVSwdYoYvO5MKFjplDB36591swJPnj96OFAPeu0FQwqDSC/9HQ8I
GpakReuRx6darHafTkx/RdX8U7Rj/1QWcXt1ivDeKUA6J3b9bLtma1a3AsFak9cTx+TvpOzSwt5/
qFBPHecZDCb6WN4rN+tAyXanOmHVumTe1R28iLrPLDvptl8k3S10eKDJSiOogcT04s3qvvGhTaeB
BUg0ROtWpBIaIus0RLc8QLE1XE1qOpJ9tOoBwncS+ie2Ri/r0K33wTBdcs//ZeBx6pWAstZNFUxM
7AzwjuWpdRaCVMoJNze4bmeNUCIO/p9lkt22yVOI8EX0KeSNONv2A/V8/liZ7EqTVzopoMf8M0iC
4FqX+uSLjjKV6O+ddCjq/vWvcAE9yBQKaew0wGd1w6excM2xRzk2tcFBdou5D0FK9t2yV+lC10zI
h2veygUQFET56BqEuqAJWY/j4n26NA4H6Jz8XVfn1Tatf7ASVWS8EBzMErMZcgRbnax+LF6YXtIU
MYjHn2NswTUHzngzuZRJUY4ptjC2fQjc5G02afi8GMs+Du7l6PyZkdWelXOX1iXQnzX845RcO6mD
pMsdgU+VEjghWbdgh834qKvlrxOjP7YtMOph1THoOxtf0lV9iphEn2YCSR9O9mNu9GNFCwCVSR7m
GkLJjbBbxOCveXmaeo0Ofk4cQD4QYOEU5ti0ZOBNFhnQBB3dJPGTsSh+PT1wz/vNVQ4FuuVOu8fO
XX8OSfZtFqpkM+l/6OOwH6yUCsZ28b6EiNi46HN8Fbfbsbuh0CFYbEk4AYEmm4e8RLS89Ml4GPrZ
o6Bch2sRqfHoYCo+ZwOvfqpqcQ3QxBa6dj7dOWuP0Na8wyiIoOqzjLwufUtxt6iKBjRorGEHQAWI
rfbNakOEniNyrnqgoE5GgMUeWGFO45CPdAiLjgIJFXkxCgWhJby3/UQptSDQSFLzEIzjRxeLJ593
cuON2dOYarINKip7NxwPpMLSwPb2wYmjV9E6aEDS3wRnyAh2ZLkk+1HGHx5jUAmR+WQ8eVgX9T7k
UBjbP23TcmE7i3vmGuQVrsFSJ/2TE5vsFFVQ59ao3sUFqgM2fvUGJQeA03DfjufSZVO41CP0N8E8
FDB6XfZ/Cj54EKNUfOOrkJ16pMTToT9ch8Wx2x5BV1yWDBkW8RRG9ReQ2Gw7Bi0K4sjzX4rxPLkA
zxyUfxMb8SBYH2AjfQZ9fyvZvDuQw6epz9xjNZR3slV/he+h4wfbvwvaAmyaFyx72biXdFxBXquC
7MXRfShG5PJGu/hl9CKOYRe/ekGRXgMNSsHrG1B3twRgEzdH7p90JyvoomWOgKymYoDWSkhbPfyE
jxZyEY1R/eJxZYVt9lTME3y1aS8H7uzMKmgDoXtv0pgHhUpJEADps1Khyv6MxpsQsAUER4MnT+Mt
D4svA/BAEKhOmXzWCi7iiqXAOLl+aHJSPHSm4pPndZdVOeQmszLnICWDuPwHeOQ2kxm9jW3F1mlp
VaM618d+kTyhxp4GRSlJAW0JRSJdJqofi3bmeijgWmXefdKhQDL+S+v5/wpJ+A4S59Wbi1t0Nu9c
ELMh4aMgU+LsdpkLkzNVRz3HzaVt8wfbWjj8fUB6M8kIvQcicvDG9C0rxXSpWh9dV2bAgKc2PM5J
7z+PjYeTwgTXFth9OzWSdNlwPAcVIZyVyCn9y+HV6DF9bdg68ntsOw1PkXWCMw8LmHnF5H3t1+76
r99k6OnBwQ0494RHkN/YVA9d3ZHL4TsPZi22qTd1CMer4dDASFYqip+QdXa7JC8iornVq7JxfB16
tXORPTz5lRefO3LiZGrfBz1XT//+VyLf+8ZkW0hfru+A08XBcgJReq2nKXpEn8gF4pfjoRy9o4mx
Qmkhs3Mytv9MhXyNJcQ3MKLdMYna51wTEOK2BdSMaH69aUDMsOz9AItTG+t7yhexjxzz2Qhe/qCC
NbmYzj7Opr8j7upujbFkjxKqVoclb+rvkaFBXw5HlsUe13jBiuJW75grAxEfaWJAk6ygIJf2YZ3z
etcBLizap96G32bI3oK5mw42BKRZk5yyWcXTsLYrwk33GSdV3gxmmyj5F/RksK1acnv0feoy0zML
8BnXmasd0esnHCCI7iVFTHKrJL5UAmf69objtDkFS4hYvCvpLfvW3S8dDVlioEx60j1EpJOh8OAJ
VZN38NAY3YQxPULeRm2qzNmtN8VrxfRPljq5asPdNRqFoK/AQjaR4s2ygKwniQsgCFzisZocW0Bx
qUraV3mTwsC5/9kwnN9mlb1ljGX84MtvfqXZ6okQRtVmZK3O6MJBo+90Nfx2kIViagDztVavvga3
M9eooVVbDNupI7slJHGb4Ngg2MekcS7zF3N+Xjxqk8YSeBf79jkY2z/SC24zVbnXc03o2dL+6Sh9
rd+MVzsjjXcc+NZmavdYGYIuqU/C0rkpJ6uuuloPhRBMJgL/b9181fyxDypsOji6EZ6YG/GsWGm+
mHk8lWl+YcDpHpK9EhzOaV/G2xZD/f7K9pwAMCZJvhvu54HXWPLlsZ7rHHLN7EF47pcdYmzERcjh
nzzD9WfK5WowqgFBjc1A1BEu3NKV/FmDfsrW5T7Iy45v2RIcfYwGnezRrFbiPZrj7ygef2NfcMKf
uWgpy4bk1zR7YjM1IH4z5Mc7n3lONUIUr29hCLeHbKuQ4W5TkaEzDj8MA7ieMKlLU7G/a/Mogj7f
n5q5lYe4YSJZA+vYlYzfNwZ7EYaTmymlPsO7rfa64c5AlLcPQrb5ws0RYiOKm5DrmcSraWLU40pD
0cSV2IVODqq+bcHkhtT0g3OZzdvCnvWiVh40c/hdG827NCRfxguInu0TQlnwuoRzhO827xG1jsRs
rnLAYEiaT46Osmnbc65HdNSAm6A0RVtFsuyqu32fv1dw18nia1kZ6ulYzXdrEDGQSVHupfrH4FbP
ZLygHy/SSxxG4zVsjv08/54mAb45X+5Hg8NGFNVyEtKDKSt/hczGyizgAEuLZ1kD6aSw1RxA47gr
0cyPJT9v00FiFn36intaO83vbOZUiPP5UaVTuo00tJBy9bHF3HKI+CBXMpND7GiyyN4KRRCLWyj4
4V25pZDMsaCYut/fEq9yYteOtkN2iyJtldjKCtEmx7K8EwetjXsImfRuS1vcT4XdT4mKzsbozxLR
6TmcHV5sUe2WLruGw2J2HodO3j6qvnxpdSeJwih+yDAqf5gKFjmQ+bQP/mDQfsjxIXd9cXGQjnfs
aHVaUcLK4ZQU632TLc69qf/6fQA5NSAv01/zi3VDJJyOwgLq0f/DdaeByshIWA0niF8SBsYIeruk
MWRQpoj90mwqHtXUdelBJ7DWveoYOT6nQBwfYpofbnTJgj8cn6a1iyGTo68tHLbhzOsAOvPdMjnj
oWLOb2PXNDyGLZuAsVQVnxXycKdyMpwV+mrwoLAS2fl99FAL8Uf3EX7uW7JSxWFtg7A5Nd1KOIii
5jbhzYdQKc08nuDn3KcYdFXuYYDZmLAmQTXG+CeSKkSAOBzGBDSTlPdhSwtoIyYDiM5JBuB381oH
m2YkdCuce3kXUwiynr5v6ozT3VS/9aSRTcroIzYGyCy8+32d1aCXxprwvzo4tjfSoFfw8cTu74B4
SjsRfL0+VG10AkpY37max+pkw7MVWDVjbiYrPzCycouKjlOglt82XI+OLvSR7z7DppscPcrZPI1o
9ryVBrWayJf1csjc5FN1LdN0BZBrF6XLi1JEqSUtx12nn5e10+TWMGuqq1XsXWlOinFAjW6a51IQ
7KJGoPVp91EHzYUiko/PlFt2t952ISfIwZZUTCkrliBkROJ51cFFJdjY4XFp7EPTzJhS5foz9Ktv
0cXv1rLHCSfSXxTNgU8GKZEGLfv+8SOevHdSV/bsfIjY1iQa0prVPQYOsIikJWGebla2Nen8yggJ
kac6eyw5YOhKSwxXwsuIeh42xUsYGByigbPJxd8IlPNuWbLpWATuU35rLkw3gKV33721Wi6zQ74P
oLgaoWgQdCiJM9rkFHsUA07nkjr2l6cqZnhLCd++8vdUPNSYgB0OvVo8aCFwtLnzNovS2X6R5mGt
CJtuvOU8kIWRrMF0qmv3Z6JFA7T6zGyTj2Gh524S55Z22j+ZmQgiPXnFXvr5b4uA7xYQhCCbEfHi
3xfQxS4in85rDlU6Uh2o/JH5Zog4A9uM82vBCpzxP7pokq1cUrh7bGRTTl3eFCo8Bmr6HappvM4S
4I0E81gH6UB5kb05hZftCYwUnv62jRc/ylqeBDHdsprTB6cYWbcYzDlVIU+ecl+LnFNRMgivyEbh
LuwOQzQ/pj17kSQZ7DVaZIMQjxdMTDxozdxuM5A4xJ3KfIj3lvUW7h8vYosY+ZfFRMDJmPNwvZQM
Y/dZk7+PBC82axaSwpl+YsGMHxX2Ydoc1otpnt8PElA6I2sqH9ffh9n8mi/Nc25x9WplnmudPeuR
Wt93nV2cr6/+bAlTLm5BOGP4O5EeWntUz8z43kw+E3rLQ99xn37XoXrCanMLoZ95UHT2U0oDkiVh
fyxiEuBIeDii3sy2brv+aBaxT2LajdmE/RkhInNfc9dPjIMn9m+boGxASVXlLo4V2eFh1e5lVHmX
heoiT3lhsn6edtaK334LSce7zRZqbE1rOPOFqsLLWkHOI99yXXJxYrHwBEpsW6S4OqZ8ZgicEkTe
DaN/CmJzHnt9ddPu5BqyxCsiG4mMu2uqiQQzxThuEmSCLdHR2ubq9X2wc4kqLmyvTglJEQy0EO3t
AxeBdJG5O3PD0ddJflVklHsdGrlQzU/xVL/FBVlGDqAUciMXjEUIo8sio8A+VfPyzCpv2M7R8GM0
LOJ6/RZE4W/coBgwMCdRbAPbD0KCBMuk2K0ij3bNfVIJ59SKFc+Eg7JhHLCEOF39zPf4t47S72F4
iA1/gzxbsdUJpkptApGUhm5TQytvsEndL35pCHR2o10V2L8KZ8imR9Qw9IIPNjLPKL7cqH/yhzHb
r/X04a4zbpEx2HL3QJy9t9UEZzSe3sc2ICvBUT+GkoevMvvX+P5riZg+Kpm9FEv42S4caFaV+zVY
quPSIDCN8Urw4NjwE2nwXq5jdq5jl8Bra87FmvoHvCfeQc/thdE8kxLudjDuZJekOcacNGOfrQJx
VjMuz1QV6hDl3kNJaGr8eSh8Nj5lMiT7WbM5VQXvPR3Vsm1j+HhEGr6Db/3HzfmBigGxgdvPvyy+
lYoB1HZBPPkh19voxqMkc6JnaTL9MLvyEs4sW+kVyYizt1wmgZdIN/UntHqXimv02KUt87trJrFd
tT0Gc5aiKrjlBjpvYzc2tAjBCABd2XOcNs/93JPD7X21t1v7vy+dejUV//xXTdT/oaL6f1NXHf8x
N3lS91//V/8fyqs81Jf/d3nV/xg6FIBf/1ledfsP/i2v8tR/eKGvUHHc6sQgDPmVfwus4v8IRBC7
cRj4yo1jtFL/W2CFisrlDA9i4Yee8iKFKut/CazC/wBUiiZJoMjyXeWK/47ASojgJrr8zxorrEvs
AD0h/DiIpfivtEfCevssoq3eJimrO9etq0PDnmx1qo5+o5qv85zvo+DDn8ksSJblnC63ywP+1Eh8
dRiGJwOo8KjaIOTFJa2AHZaoIHLLhqunjOpLdAs/UTfIhvKyrUd/sxErVIo0eSTD6rkf2HeawH8f
AszEIYuzDIxKloXunqiUivXpcCCoGZ0QlIBY6B8jg+EZczTCFiY+hR7ulnT6SiIiUv2JO2Mei1+R
00DZp2faXm/qtqeq8kK2Oghmh9hs5opI4sJSABLKwLLMbtvUO/hm+CgrilE70gT6kKTzMO3PvXms
CdirwtojDQLfbprE2OqSmPITRUrc0MYuEgFGrfqM3Bgyl+OY1AqGiTZ967DKRfp5uplRY5z69E1N
jLkvzrLbAvbmK2/vu2Z9Lt3lngQmspWq96qmA/HS4tMjAQlF9KckeJIoxGVLT5jsigANZulhWPBY
CWlGH9vAxe/Lvk8tN2d72u6qJEGiiZUssgQgNQqHDV3VrncHMlKZgiFwM7ve9ha6CdiFYGIPFTLi
3tQ1alJG43cNaQtnv0feXLK5RVdSnzRSrTxWjM2b0sV8NqUYw8AFkclEPYwnee1NuRmj5cfo4m/R
Yr3TmePtCM2py6XZssL6FmsKZWTGIoNRIdhZYDWbUBj/Tml0R3XPVbSm9R+tmWMuBfKJJPN2AYus
LTmIxBjZjLbe6da9mC8tuc2bcfTXc6zdN8FUesfynHAcjFhex2g+vunPoh5XxIge/ghq0sGqGp8s
XY0N8PWtznjA81cx5TubHilONBLWoCDY7+q6GjfYl+YHL8tf5yR+rnr1rLJebVEUFCE5U8FYEAmz
nlJiQONRBdvGCZnRLYo0zlT9iPwaCtiaECYOQ6RDLLpRDsWP28fxbiktUNU62xoM4CTpFv8kfryc
vbRtaQi13DugWI61bpCwxXDGSYs9OPztNygfApoa++SijTpMPnsH3Mgjt338qyoJpSC8yXuDLPOR
qY5s2kR7+/iOPDG1j6POUojP5MPMNjvg3SjPSzdtZ5Wy84h7cWlv/rrCZxTHIkm2G98nRcMxu4KF
989MOx0hvXInAfk8I15gzRbewttsYQ68ONu6afPdiPBvh9WRH2hMD5WLXWtm2uZEi4ejHOdkG0zU
nHB65psiKsfCVqvudUFjMPg9gTNRdOT23vVeictOiz++j6djCceTCPOCLGMXkWKzDb04JO2aAaeZ
qMamBBCMKclBHfQK8IBxdNdPyTVueho4H5yqG0b463D+dVNijiS9zgcMOtiCaGGT5nlebfYRusVb
zseHPUsXR+vqH6GloGbugBBgRfDVmpsUvHhIqcLnlF13M2AcdSKykLI6MvtkFMdiHfwtObtibzgG
kZf4u+Xm424BO2xaLYJ9jX6SxLWvLK4QVIvqb6nZE9d9prZzric+CsffEWuLeKkjNDohICa0lyxi
Zj+P7uNi2+exjcAyZABCCmI82/zDiuZY2Dw/N372V4TZdWx7hIdMiBl6skQKRsZyaf7qEzq3aTga
NkkrkDiCOvYqpphDP4GFog6u40KfQiKiUFAk3Aq8RlFEe7QU+VeS9+UFF7dPoTIw/H7QPqVbnjgM
dJcDf0mUCJ33mM8YR0e+ZU6HnsOy0Y/7sTlyLXyUhQ/OgoVXEid2V4v5a0iimKwTBYvZpB9tBnCM
nf22c7NnGEiCYUeqyQHbJjS9Rd5caxc2AJkGu3WwZL+OZDKbluY1a6aaUnzwL3Nir0heoIJwSEcQ
kyBCkJfTTtVREfHF/EDcgmCyS5hlwUnVBNCEgkWCQjLUSfVB1rFzZG8EKBjd5TYk2XINsFGZ/WA9
4paZfPMr3j0OQLGLylHfE5BkwzbaIeJlTuyFRxuJS+RIeXSTjhxFSCBoeLp3HX4EKFNlWUJVdtua
ZqE46hIMTr+kYNN7eqVcQrEg+hEm1LMZ22+3RWSDuQc/QunejRIZQRV7m3V2fpsAJECK/LPL+6PX
BEQ5BUBS6hgn4vCvb1Z5QRF88UFfbmu7IMji2vSD/DFEl9TSuSfO+pCqJHiZelLa8oHYR6j4i0/Y
WaDmfd/nAd8hRrFxDfiJgwHfBlwZCvvl0ArBYt9Bxsv05sCUGGC7SIlmYCuXnmMC7OkSqkdeh4jV
ifjuZdlsB8f7SUgn/mlpQGQ1P7Rd915bQOUUBHymy3Sk8DkWLflmfSroI1Zu7uA2PBrHT61luytG
7HtCB9XWdTKkc/C9dZ5VZyYS2Y6Dg1KEZJ6EHXI9AJtvfk7DfO7L4OQZJz5W7DY6IKo7ZLjselYU
Rz0DyKk0by5YmIOub8IxrXHr1/llcUYKbY8pW8JGitnLbtUNMifF1zra68rrfoA/iZ153UuTPqVt
3m8DxoDV8CYZKhxEVtCxZb9F0Lm7pK0NbSPT7Wxsq4NkFwNtfr4sMoAnot6osgon/1gQ3kBtqOAT
xZfG9Zx9xv7UdYMvEeAej5KBlCl0TTXEEUYQp1k6J3aaZ0v8Vyn6faLbrzHz77raMU/kUd31xvtY
UFjsg5Glbl2QEjb2al/choimRs/c0xX33rXWnAETOBUbYKMvFmQEViacSbI0xEqxo1rmx9mHklT1
no9Nhmy/Qu4WU6anHtfGOOHYbZGJ9DqCa7KoI0GiKPtyZAszWvp6HsgK8BgZpCVS6gHvrTPSY3XW
oVQK8xPD1Xf3IwrRIYyspU5xiLW3aPfJqt27IEXLjJrw3SbewAi3TJjGLj+pYYgQIPwSiZT+WKmB
upuYMUvq/OTgJUHEzbBvqL/9cXxJ02k6gAt5c7uOYa6buqyqn3Ter9uBCBTW0NPnOhERLgoSV+O2
6e+XCb9sWaXBXnoZIha+YAuZLRcWPs5+ClqG2Tnv5SQHEl3nHHG8V6X3tY98sWQAEBJs1doMnGpa
TdQbxOEuaGe3jiMJkgn1Q8og6yTpBmEEdeFu5HigiXCIAVjY1KxoUP0k2GaNxxGSivg5SYqtHNhX
yDp975EW9u67y5jhMqtz3BOclU+gBkrZbWrINefZy4ErE3Nf1mGAbz0FG2WaV9PdYg+YplJHOskh
ilm0DZzBu3I8Im90oR7E75Dk/jpAEmU+j4cs9I7jHFfnLCRurFlREeQOLXAbRuuDLwFFOX336LjV
sa66Q3VM+HAeuwTPu7OAN2ixsnc7nXblGQb6P2kT3VnTIEKGdbXJw6+qd5OT6pIXP4MoES/Fzrjh
aXEZ8OY2ACSlCRAcQFZ4vkSlgypMrCvFRr3pk/K0BuWHqROH6hT7hWulQYszHuN0PqgYdYdc24gv
bXHPEFdoYlOilaNWdC2bRS/DMzWjmR1ij+OtquZTJPVyuAEHuNxRjKhrNnFyoNdhPpt2/oVN0pHl
3banJmP7VO8Kye6tyC07ciwrIDAEdDqSkDaRsn8KqaFnrOv0WNMq6JCZLkmJLAvTFoxd2Rxz4DYu
47muuKHlQsFZEpqLnAIiGJrLYKf0PMXDyfHRwFklOffI/MWXF+3ZF+XI+wiYm8bs07hox6P6gCRy
3MrafucBYhfdz8VZRXW8l7P/HXgVydQj8vLeFndhytFXDMjkB4BhJUqhqoZvIQpZ7zHyf7oADTew
0reKRGeny4ajZoyX1l0EwDJmUrrkLLp4CnGmL54msgfTxTGt68PUij9k/RJYD7Qvqfh5lRN/yLz/
XbTchpN3Eu08nUSVfN/qbNv24Esc/GmSjURgfLwGiOVRsBEUSiK8I/36EET589o3ycmfWFI5hmcg
o3e/Zf9WJ+FFLYg72makY/NeFj3VMLEQyC4ITgrnG2fVr7klhYX+IGS5exTQGFV1ZYrEjqW6Kw0h
rXPW3/E4zTWq62OF4R/VPAHFdMj7MI7OKk/loZvko1+lz2QM7NPRMoDvpq8oXr9J10K7O68si8AD
GM1KdzBU4DW4dlotNk+CelC73FlzVwlIj0DC2kVwSay/ytE5kYdT7pfBuwzsyoopb89jgWoxb3jL
bPLmsNbfM9Ukr/R+LIZ8V1t3RDUGW28EHleL9rmj9NmlffOYIQ47TX52MqHiCrZszVwEcFAMatGs
O/KtQDyo4J95Wvhzq5hn7k3q4KNV2cXT6lH0YP2slqyHadkM26Vxnwcvnq4BbW3KrBMKZrNNqhpx
Spr/xV+wbtTkj/sZLg2CH+eTtdVjmQ8cpVZyFZHLXY2IsdP+hxVwPpJI3hUmJOxFDY9kku8SZths
+ZJuG71yGsa7OgOQsawB5WdhnX2R3uTsAdCXcXpL/iUDQOm1rUNGjLh9UPssdMX56BZXGwZy7w/z
3yWz5hiO/oPXB8UVROTBH9PxqaPCf0TW46Uo1TzwlBNfqL3UOUtSMf8ZVPTgSO+pwyYZPKwoqS7C
SfhYU+Pd+eoG3kumZ+G4bxFQNGH1BC2DMwXr6CYZT44LCc0G9sWWvDxRFf0hTomqoHxzVlCRTje8
U8ZgqAETvsHQCU5DzdEGtx3bypntXoSAdMprxLvr/DgAw0LvkxxxeH05tBnCn04B6L5ceqy03Opg
Sz7UigQeRy2PbFrUzrsJG5AoAPUhhdKvB7k1KTNkPz2uq6SzqtiGL5LeFV/EZfbr5pLKGsXQcEuQ
VnBHrMD/Q932EiYxQYRdy8BAOHvmkz89ETbnoSH7PdevziTFKe3Fi28qMDpVslMCxgyT6EvHKXFC
D0ogfOPdZ/OdmivnIb3PFYJvU4/A45r4Ts9ZgzZOMZS9INcSvOj9j1av3n2/sHZAk7pJNQpJZgX3
rUb7sPKZMz1qz+5fDHb6kObXxc/YhEbOKcxwGAiPAawMWGuhS8cwpqNgwxjqdlhTw0cF+yPKmf/J
3pksR260S/aJ0IYpAMQ2E8g5SSbJ4rSBsYpVmGcEpqfvA91us1L9t6XufS9kMpOspMzEEBH+uR/P
tklWb2Nwdnrdnq3euU8r5F2GxK/Z3GBUdw16WVB3KRLVsWYwngzGKQ5Kdlw7Rohsiq0Lg92LlZov
cmYnNSPZtIjV0AdgffepvHAWOXZcgZ2jRQePvxaBxStcXDg1FR1spmV/1E4UGFoenRQGhrixCeS2
pAMW1ruNyQlvIPCS5VPo5w3d2frYvi0YHZGLqRKlRifXoxDiwk4TNl3o4ZU5/69O66+2Tp/3gB8f
112/t93iLp+Hq0iaIxbCu4KBFOm4BQ9kX3OWSsM3SJRAougF3A4jAFdXL4/prJ1zh47VXF2Xbqbg
cppOKucj43SKkTuRstvX4liFQHUdzfuZVQxjk4geSg5620pHdClsuc+ZsWK8Q/4ToKsgsC/EANKT
ZxAWdEsG901nHjjef1PLHefFQweoAwBSwjo+uDcnwV/N6wq3hFYAmWjuRzbAhAPZCbvGZAYCqksb
a1Qf4AZAVuOrhSzmWgzlV5TGY+8xaJZ5SeALlGhMsniTZcZTeUstbqfKTT/w6uxiTb9VpScO0gZ1
WYbe+xCVOBpZ48K5HQMOiZ1fgoyA/pKfRwwyIenYzSKdTyGOo6U+PBUzXFTfHI4h7NQSOteNo4tZ
JFlQ6GUx+qrjiR1Z4jNCMlvDqjgdWl9UYjecTXAwv6EXkdnWaYBJpxMfb5fqZAeZI3Mqnr578yhZ
PRx6R0mdxNxLHLQwEecmUFzevLFDH4zmXjVNjBtbZPfcr6BOCBo4mHZjTZnwy9I3rAq/Zof0BIGT
ryJMXhVorJPwxC/Ndk8a8tuUGm/YWdlELnDqOq0DQSdl6E+1h59Jhhh+cYQW+UJaIDl7NTiLaGju
hphEVGOXIxipDkxRBkILpwD2aLoP5ix7dCOcYP0SnawMvVDW9XCvsztepnIXaTnkbEGBvE0Glv2g
vnV7w35UbnRfepzk6jUnNIAw2qaxHgJXC9mP27B2gWDVnv6ZTrjkuWUQJkJcA6sV23x2NTwzJPk4
Ftv5Nu5L9lsgtXrGMwDFKDTIRHwUS3IWg7zljH5Pthx/ZA9mXpZvFpsqJ360kKP8utVDv4mLJ0U5
Ifv77Kjm8MUeeTOQvD1qZUZM3ltobNahDpGsWoKyYzhZd6+Rkd7AJQ3+6FF0zmT+OMbozSx0xXnA
aYzKV7Fq5eUpFPJDkfoRi/qhN92LOYThSQMtjLbXGOvj6cRfrls+Yb7/bsM49p2M36SITyp+aZyL
boX6fm7g/1pCrY47cdXlrylP4BJq5lsNLqrK6Ysm7mAHUc+9542kf0DSqgn0PjfVxUVq1VJec66L
OdtLswVVpVwOvTK2oTZi3GqPPMUEPTXvnY/T7rn4PsbVfRWyUbciWD+2cbQy54sElRZ3JCY0HBaa
IklZru5qmAbnPuLzWYZ3IbCDkaThbs6q+sdS8UJKsLxgaWPhNOavLFrqrWysRyOC0mvX6ldTsJuk
XwM+mIsxoZzJNFD8bQw6tp2lxCzgMVBtgJNMQnuGHXplinfu69xgiye/5siCDzvk+2aEqcb0Egfk
6qeL9fGWt6154imH6FHZbx7ywp2c3UufMKlH0VEAjLeZgTTYiaE5AbOm1Rc/zlyVtyIb36e2+SCB
qGkvWIClNo77LtXKQ1cy3k4eBq1PeFOFd2mYfosKZNQcZ5bFh0ADf4vA7sau991t5vdoSjkaZOG3
zHkZ+pUkqydDkIuE5vnk1imLlKO5sqBleS2hzenIucSpeBuzyeNpHc3vbf0zjC3UlZ5ZAU71VTnx
cQZ9SxWITXPMbAji7yo2mXCbZKWx6Bw6C2tqNIwR0oVxq3v9q0GvL2xwf0aZPFTpvtcW0Hz6Y9yG
uymsXjtb5MyIM50xeURKxThEFRX1JFehqY0sDqvdsGiZ+PRgCW1+jWc7J9paiNzi6pzQmJ9zPmW+
YsS7FDj2FHcfxSQ4P7jUjFeSkw1D+tGSFA+P4YnllDcDlHM60MCcZ4avz+3roJfGqZVsbwGA3ggc
3gTIyLBcr6+g4LRypjsECqClCwYA08GFk8TXzNIezaJgqeB1shWIR1OGF0CJm/c0VQbAzAlPu2Zw
Tpk/BA0JBS8dkWEtw50jSxnx+z+NMKkb3Ka5QTE6OKOCnail7H2GdANU18O009x1sZ/I6Of6/lma
X3kF/2oswP9bHEjRXY7CaM8ma5ZhyfsqM7872vI86kRhB6PfTfwlOhEFHc7zzXA3VrwesmKvzUP1
1JfdTKldNICHv8tjqIYFykuE4KEXv0ClE4/unEvSm2BVoya/JB5fdewPXl3o9+7ivYcDTopoJOye
dVZ3SFk/TNSUp9I0/QVlbW/Ngebwy2v48jFpZvI4y3uCRKMfp47a2RWoCgplNd4v0aFB+N0MGwNl
4Ny1Hl589upTupBxsOaHlPHfKPvmmOnFtyXU3UevtB9bEeE9NfuHBpH8lK/ZLezRWBzd5U6Ce0BY
d99NYkvXlt7aVsTXsrRKbGMMRIYufR/7wGnEnhdL5OvEbc6Fx2XS5+fWHazXUCCEOAP0zI4fo1P6
AZ72U9gQ85GtuHfrKABpYJMLVQ9Tp5xAmszbuybDUSHTffSO4g/XpwrREJk1UMkAO7Wh9N6ErNXB
vw7HV6/tfK+2fnrlQIKKZm/VGJTDqvguSnNFyXx6ZNZkXJapf3e7+poRdgjyaPpYvPCyuOReNa2+
N9PigKZhoHgytWvxUKGvzQcvzrCfVtN91yHUFGLc10Y5BEUqsCg32fNUyvihnnjFTKzoB0RtXQem
aSPoPjZ4vFVa+UI3eUKzc8ShjQGsIwMFgNvv4lYEcRL6zEZtDwE8zyGT5dIO2hlw6VSv41XrMOoi
Yur0zc61z3k1Hqnipxa6R20GkkiOWDDi2Ougo7G+s6eq8zftaDVNhAPCFf7ikXApBjzUDffrwLTr
+5Pp2GQBM/ZyFQb7Mm/gHC7xpq6TdW9kS9bJyR8xfmxGljefxehhSMEkcviy3jGPuyoKRKyKG46a
cmNN/NmIwa+V47+F+nt1Z+cxVxqcsT5i4e5rK1ANZfFZjy5paL9KVX1KfTYPzrBQllFJ5Lusocx4
GDhS2YQge9B+sD8OxKWsbRMPy8ZyzB/EUYYgyWdzr0XY6HV36u4N3WW8BxaaSlIvkAbdfmnXjQES
cjC0de9TcECL3qZ2mNAuI1ETS2Sfkv27UbR7kl+kERHl1ZB8DgSk0GCI8SRV+moirWMUikFBgAfh
veJuzEj/MVfuvk6BlXatVe3Zbl8agUFNz0WxE+D9C37Fo51Yh16Q2mgl34S1CupluMoJBe/ATD/E
5GYOMFx8pdxd04TJXeh5x8QLnw3hvYqouRgtdrXWTO+Zn22UiorHXuh3BR7ZSzuNJ975QOMHiBXI
tZ+lM4qLY5fXyo4JlVl8e6NNGSVHb01vs7kPCbpJ7WiL6K6YPcR02kg4XibHJEICUbp4Hw3u4FaR
vwwhPzbUWvLsuL6pWFJGwun4C77sqoHoJ8p7omt9xf2fmGZ7KtXCE+5cZNwNWKEx2bkf0QiqFJwH
ulWS/igTmmNxE/NiGiPUAiN5wqfRkQqJuc0UFml8F6w8ECpEbh9LsQbf5LRPwYfa+avs8avGE5Kb
i3uIIRqyd0MmbRNrJoedErE2LqpiGzJNWi1RBiIjEjswETNgEq1Dg25IvVgXk4zorYjjn/IGs0FG
w3OZcL7Qs/SDZ4EWAzd50hKYXguY5v0kbprQOL9wj1oGpiHdnFm4Bv118DxIdRNiaMT0wI4hWjV5
hVms75wb2xBjLMG4iuxtjjFhc3jHoLVmw4uSCK8035glyoCUy8XKk0doJSpQSkdeWv3FJdkpJMb5
AvU959BaNwwYQ+tByubgTdp7K3lPtEyttmaprwG9+KajYD8kI5u9zCCOm/AobZP4VzIuH32Ik2T0
rA/spuriuBqbu6j8HNQigmVqmRotOCVQRDps77E/8fNGS/NjkR6QeklaR6vhWIHUT+LaepPcGQR8
X+KWg2giRzjMtQuxIsGY6dUwRT1G8q7S/ZHKiVbTmUeXKw09JvZZ0XqDVNGlJ8e77xKBZFxjoYrn
eVdozVepsxVL8dBjP0zBXw2rpzae5l3owFTPtIaFLg4vJmvXMmSBm6AM6Iym86qOYTs6hGO6MMio
dNmGMw6xZZnYdc0r36P37ZSDp9s4sMPes8yFG9RQnAxhGpysxni7HMOtruSGvL04xGhmG+pgQrjT
87OFg5c41FeRE9WX1Y82Us9lzE6WnU6FnZLdiV3qhLWk/tQ57LK7QQsGoji8MDAtExjHKF6g5+lC
FCfPqVq/npiB5732jfCvRXiJOMWcO8zg4yrAn7J6sK2w/+pIeI9qqNBH2FjVzZQEGVQOv+mR3Z1Q
Rzfy2p5JZQ6fu3b25sRUXRDYinirpL2OpSR5mhu17J2023MYNA8shWIoMKnBO7ft6DyLm8IYfWhb
oOptifFZI4OwZSO37BdCiBtog/oOTsuyM2R3ylvN2E+G1qHP1wdtLEl3atA0tVliaQaKQv9PG8SC
kfhcaqdMlxltFNhsrHx1Rtgoj3HK4bos6x+ySIQf24ODNoShaKCvwKQ5BFwM/xljxm23zh5XGgFl
9wXaCfenx3YDvl+NZ5zGa+N1zEjY1/gR8BJS9Eotdulr2U8A++PJIBfHfO97uHBPTtVyqxjxbMZe
GNcpm2+yh788nOMpP7MFxkCQOI+JtH4OYeYxxzJOmIfLJa23aa71/rL6EPqi4bieRxRwle4Xhp5p
V4aviabxq5H48GrAJOW88nfVsW8779SbSMbWsAwM6KBxhzHe2s6I7mczjI9NAVuWnmJqZ9jeKB7J
VEP/LzJmzy56w9rRU68D8qjGH4zI1GHVx7c+f5cVQX0jn6/auinJR7IfJVUvZWWS2WHnFeMbw5pt
cqrU7rgEzVk/1jZ3moz57ZdhOc2ZKNnZ8k6mkDromvAzoe6r6sfryKDMlwPDWaIh36NwAl/bD4Ep
i0Nc1yqo0oHOXlNXAfh5qiRyS+1lD8CXSZ7adtWttYlJ6Fl1WoSd7Kd89Yys6I86dfHiV7ympmLH
fbQbZqcLmA5F28jqXmNWA4D0KVNOy0pvxRX4jGbXT2JBAM6iCZ0DfXniLshcxuFMMa0k15DhnbcI
nNAmr1s8AEt6SAWHmpoUKbY0oleT+pRMbnz4hjN3Z1vgzWRf1QGJnyXQ/Hqsy4Bmujp4hOXRPVXN
t6nWLvESX2yVLgEtMGVU389eIfZKU7/QrJpgCf8CRLPRzlJzl87hV9HaJiv9+C2DxjXYOD4axiJD
TWcHBhHPh+XExck4QsTxm+mI9uzmrPgQqgVhyH0vKKnhhN+fG406nuHFyENCZjoba4+04yY1EnHE
H3Fy9+Wisx2LFm7SBOgUmM7HzmkfsaufUzAMW8XaGmA571ACXd5TuybWDm3ayqusECgdvFVxVN9G
Mqq73kDp4aSAwlKlDzLU5p3BuA/TOFNBiymkVtkRGHrCJsxVaUUigB3UcxDhm/BRi1u/DRJMFY9g
ptjh2sbVJGgJL4AKnQWkuUy4zBj99olr3oZkbFEwFAJKPJ8NXkBG1ZwztVyjFtbFrHL3JGJBVmbO
HxtTOL7XLJ+JWc77uIzJDRWXeBrFHR5Dwknjdsz1J1onxgtz1CO+yp6gUUpkxkKNadPlupiavS51
w9blxTdTNLQN+zHoev2U2T28RrYPOCrWMWU6BJ4RYjrhfOUWcMopHkCeNlDUNJFhyYyT77JwAcx1
NV5vj32LVmEuz5/qOvo1K1LBFc0aQWrU7jZUuEi4sF5ojh+4tH5oWvtpN/zIemmxVGawBzDafeqY
viY7tgIzqnEGip+dlfX+VBFq08L8RoYv2bfcRBnrPUq+fYXxVtmIqGx5ye30GpPUqpl3bUoKZlpJ
J0ssY3Sa0yCm6j7Mk2rjeFz8tKI+qaDMZ8Czn+/yMf0+2R3Z7CR5rjt8oexXt7w3Bp8A7akR8UuS
deE5S+/gcbHtdVLyX0ZImt6x70zGKhCDEuM86gO7tm4QASaHD+KlPhNc8qoVuJLRQlgOodr05DUl
b2PydXQxOHbLyguZiBbQNV0jnlSrDm7k0lXlJYxjyVkEmYHNRan2FBU7R9bl3RDixMY/Vu9jjZCW
aZGwzrgGnhGb56wZefYd65TqtzbhajKCRiOqyRbHTnduTFIZEx8SRMq4+AwHWH1lRmdQzFQX1T4i
u2gfGeaqferMGfF0chUYxLlXFDSAmCBEOpGCm3T+2YIXVmcLCYCGQpSq/xxG404KNP4YWr3pDFEw
OEh79lhWfrGy5asxoBpE0BS9H8jv+AnhJDx0dQDDybikoByUMw1B6/GnkkRw9LPMO5Vafu0RCDF6
691p8pPAA4z168es61qgF9NeL+3wBM7dp0LKjvaN0z8h3ZavpoGOjMuyg1hy7DL1hNlxZ3phgbmJ
9g5Q89s4W75kMj24kfpq3IzZg67Hx8k917x3rxzOaAPK9ZEYRFPq7A/Ga1q73PUxp0STQZ0BhJEk
egEwjvYuj7YqRogC9yVT6D67eDBn2BMMPlOTe81kvmbYyYV2hYaGO8TxvDyEUfo9XYYt0qgNzmRm
d54azcbJiKiatb/ULn2LI8LnJFnvy1jiHOWcsW1RhHxCllOQr4cFlaZsVZkl0R/eUUiEPRlCJhp5
ld9MLGZLPDdHd64PM88DzXFQuScgMb11N9QcvfFtrEMt9zNrKedqFvwKDHk5Sxf6d4eNkkbDu64t
1baWyScCKZVq7WOO7iw6gjj9ElN8M7sHksdWoCmWcTuE9Lw4qdzrktRPDFuq8B7c2gTQMnFvG3Zz
WbQ0mMU1zJeHJq/jPcFqmEQgHmC+mSqoo/jUxZbaasv8LfeIqgzs0VhwTYAOw2qVSNzPOuu5CrBk
RnRvcNqN4FBpEnypmdP2TgVY3gZ21XRZoHQaF6b3AWRVXmnDXhjYvTU6awxo27ueNT3lNLZ3DbsI
MNduCM6G13XM6oJMcLCLwAVpsAyxnFVaqZ7rdRopJHEbI219tn83wfrt60jQjB6Scyhj7a7EtXew
Bgx9Iv/eZ+uWlFQgxRphuo3Zxm1Nm4BcLfrFt+lSnTqcci37HFnqB60dboV0f63/Ik/T6ZAN6ue0
NjRGMFdOsTm+QCIakHIjvy8z+lBzFow6w8rE8+17GYuGR6tJZf3ESrvsSS1hmHFBirFFQK8uaTcR
mOjsvPed1RXkxfIOfXybZxQThCEJ057RI6kTs132lpMMb0YKF5H3jV9xp2710Lh01WyQprHBazSQ
TFDKcpQt65pUfA+PQUaZ+5rO4HOZyc5FuKVpGNVfkmmi4KLh/BVN5dGismCD2552R9q6OEVF19zr
8t1o2M9hgsOV6imLSLF5Rl2vcITS6ybSFc5SJOwvuzsgD0xaQno3VHkiGQqdw6GbRQ/Kxbmbe4YD
YdooZtrqGGMuPeD94MsVZr2rbN1Yoy97Ns4uLsr8KzH2udlmx36ydzZ9UMip07T3aGjxpIKXr9wN
oQptp7vGYaJ7cW+l/bMDQC9H4z/UeBW3SaTGzVAym2Bfzgui8WWsd+fZUObBbcQJBhAzczagNKSu
BX7Mouhqy3ft0D8BJaLCAf//jp5drgnJgKpp10T08IoH6wD+1F9gxW+cuUW3pbChZlj7Iyud5tiY
0UuelO0t5NuJofM1VGTaC3VGeZ78NEPdpKxuYBEwiu7UhVYwl8wnB6wWO6BCFZnkC7fvDe4VtXox
6W0xyx1ccfNQKybIzBZ+hBItkrO4BB/mNFe2s1ghUgISowUORKRMZySHjR466i5cbL/Hat0wkfmR
uo/2UHz0fW7uRVQyyddudHMyMWrahZpA+oJ41k3HOyQkvE2XVLT0BnLmsiBU7YQ4RyDAQD3ZtO6x
+AvzUpAzYtIbQ6ylwpNPv5NO1XMcyx9ZxPKgdoZgjuqjs9Sn2A03/ZS+taYxYtrxWMoaGrospN3N
lIKyNPP+pU84lOCMmFlLpl3F1AQ2mbGphXkz7IoIwvBCuYT2qvBMwbG6WjMj1HUjjfTuvKrVHrC0
x0mqiz10LsYN0zwwryg2baePQagzeyFyHmDLfeec8aXnNZQYF6esDumsZAidFFOGBWXxpVJMosmC
Bywi7AjsuscVvpA+ltV8GCPsg5OOrZgD5GWsmUQxu9NOVklY2hbyqdTaYls3R851Bh9p/MLwjCFM
wWr0EE2RhMqu2pkk4551GoVGSzzUWkl9KOLubD5b+Gc2RjeBRujZGbo6/mjiZxRgA33dEqUbqEDM
Hlqcx1sy3jpFfj6HAt5MPbbLKB0/+gw2CdCEeYPPd7NCS4HB2bDyGvM4Qd7aZKHFi6rsnvRSvbbi
Bxx25Ito0nZV/kl79apbNPs66y6JlO0poS2w6KP5akzgd9ZGnSqGRmDm3wuv5vbR1NHppmzPhIg6
JAl/qMrQahaCmfQmAVDJTFzhmcGroHDMdzXglg2xxDsVREyRflTxwiiNpAHuPQy3/QL1x/NCfKTw
ZZ3Gt1D8d3UPVXT5piwCJVoYt0jRd2PvFTuSHneGbmBYL72f6ajivWdyjF4WbDCxKUniae2ZVHMI
mpkIj1V9AceiCEivE18gGKLmLqYvcrqS5tye/WQK72fLqg+MhkTbvbBbgrwFl5lZIuZ6lmer7dbO
IVCzPJSc1ZMgjrBkKoNAq1rzRhYVfcVoghBLhh+IWCLICaDnBpScpmo/mX/ruPk/8yV3bmNZHL1h
GVlKkHaVyr4vWoidRIvfxXTTY9s8In4Ti2GxZUk5c4fV94inL47lvJmmeZ94zXtSNNlT5sie8L1p
7LuMoajxGo1EsMKEYxItOWYdw1VMZLsbU/zjcmbqEXbjdOXgEHNsTRLn6oYUd8oCJsqUVIMvWLhD
AdcYlcGvovSQYRKfxo67OqPrVqBT0jMi4wPns3IH1RR1DAMqVrH+Dkiy5Rs6QVzpNcSBQyvZN9ak
ON9AHkXvRIAdOmKj7lpD5fDrliMK8oL1ndTItO9WiUMufbGLZkv4nE+4q3ITY589rj5ufMCTC3CQ
o3CFlPTdyW0n0MoEYSVmSNZI8leG0PtjqZXXJEM5z2ybs2IjOIxOGW1DvPPICn+FrQXDCC6a1KS+
N/r83s6zhqGg3kIsOhEBpTNtIesDbqoA922DOAQMSW7ZGcv6sDASLzQzOlsTuaXSUNVuBH7WJN9N
6Fr7TlEj4Iku3Yq0AAVVIydbRnkXhRXjiQyflHIvFY3NZytliDuEI3OmZj8UHO7jFUFrylYex3He
MdfkaZqGPKCr6Zen4UcclMguYmnCM41VYkzc+751XxuCrEED2nmnovVk13HjpGn6EkZko8iWPrGm
8E9w7/cK1FA+WQXx6Rg103G3fS22Zqeas3VvIDBt1+DPWNTFoV01Jbt68hpvwZFQfAluUrEWIJQQ
CjbT/Twb+UOkkQugzKgvjNQ3k+TB1UfBeUZ+dFp+J2XsbHgVMC1RL4bTPkw5laCRS2Ig0usfdMHS
Txa6T2TvD4uTpYE+6tZWLjIPphDGVh6xqtse9txZF186q/c4ohTMDcuLrRPijrUJDoQRFVf3yxb1
rgVbsc0ZwezZjleLHV5ZxpZKqlNoYzLMZ3iLucTIS+E5/C0j4BDX8NKodsiS7amW8QlMyxhgE8Vs
LDNkdQXBqBHTu+XlZIlIOG/iChc7gVzjkAvNn8pSnkrtS9ewrUYDs2g3G8rHkTSxpxq285kgXyCH
B2VJyIlz3hAu+ygYuj7ry7HN3VthQQgKM2ebauMxDbnEpqyg7eCSIwvDtB+r46FPR/Bd6cBecarm
SzQwDyxXsHI76AzzoS81utJYgJvmbNBbymCV9aoD0aGImB1kWO7irDggifSXnOnswZzDH1HqgGhI
Gapa01fUWM6mXEasuRZucWda3e0trnrdBX4H7/CuchfBUGwYrq3IIwC4TG2MgSiX1+hX05iubMC/
RW3yUNe4bsFjGNu+cdccSYx8rKqHJimudu+tRMAVsmi6e7N6KlJ99mdHOztYxQhxsYeasDVMrYwv
nNHYoUaNQLC33a3SqwOLVPP/Q80//286IwydGqH/c6p521af/R+p5vVP/K9YMz0PJt0MUkrDFgI2
1P+ONRvW/7A9D2y9DUWGoLLzW6zZIfKMFUUStXPIHRkUw3Bi/qs3wvwfludKKihs2/Ak9Pj/l1jz
+h/6PdRsGmtnhI3o7EBMFY75R4kn4ctpGQDMbuyuYKIDtzz1MGJWC9pUWo7DFvdZcSwbkmQTk9Nt
5o01/lMc4GmfvMmaTVdrYrK1yvGGF9n4l6qqNQ7+989H9Fsn+81PYfI3ey10+q3sxLJkq7cTkrmM
ZH5VqoBH+ogEzuIR21PACayPj05/zlz3MJhNvo9NSi1LxXrX473/7bo+/FfW+/eWDWOtWPotAm5i
rBNsmUyuldAdnd/+b5/GrcbJDjUG8Hbz3TCMLyt2rZuy8nvSszlyNlSQsILEouVMNIaV16/TL79Z
UGbz+lvXVPGpjvErq3qwfTyC//Lx/uNiChDsjmfbMCp0R8g/GqJgFkNt5PWGExNf9Tzvl66msVaP
fmQhg3WqqBi/GTPm676MApXH33OTpc/CPu/QN2iTr6nS5DY4//XiAGXw37eTGOtV+uN34xcgve8C
yhXen/Vb5SJKpk2wcIgyiS3xYd+c4quhp+uS6R4rlOWjK40FlMT0fcFIDhWPOV2VcY4ISVjhTPWX
uMo+8q7Zdz3puDAa7v/51zP/aDJZLy4PAcwAT/IgOH82dwkPmWe06L7rC+aMGFaLbWTicXUslILY
Lx3ranCX3uOP0440yaKPoZPaQHGLyHwm0N0ey7b/WeWQo4k0qHcPdxr7R3s4NJx+0rGej//8kY2V
fPDnD2sbNL4Im5eL7f3FLPjt8QhNoQNfQsZlVEj9RIWxaYmRcZKFFZ/gJAj4yta+MfT7RsgGaKyD
Z7G30/tWc+1H7IzwuKUd86xkX9O4VK9RFt45qf6WRvRhih64sOeGne/mDCx0BfgpTmCGWEkZn6bE
mEmqEaytbaM9VB6AFKrAq0On5pgwmdBvk/9zYV69y5OOKPzaWw8yOTpCcaSyA9LB1SF7RPTMhaxi
5Q/jRBIE5W9XNO50Va72wIvQwWSdeQeA75jQ8D1JoZX7kpwwjVTUbswzFmrLQ9oSk3Hm7jtE+C4o
gGBnQt4dnmbWgROKyG6pqTbvsZM3Gt3uZEXwFeLm3jRG1QdZR9KCLcDZ0pgLe3V1KlyMtPGgtX/x
oE6cr7bpYuaHZrSzYxctI4NQNe/6HsyWZpkXh5pbN2xJs8m02CX2uKLd6vYwFO1JZoCbcr0i9sqG
gGB8yrc2uV8chvTRCDxXZHLvSS89mV79XRVWfqUu8KeXuwDWsmXaUVyrEMd7JjtG+RKL6pKFS3h2
VS52/3JT/cG5WJ8DVizH4vWmcyL88zloJwi2haPDrFT4F4b2QlSephQ8z3RILfs1UcKPwHxpoFUh
0EKKE0aE2gyp/e2fP8pf/6s/3huMuwzTddz1leuuH/W327uFSNH3CfIq9GF1TBQh6WXBnN4qRXLO
WsUPuzmEsw7vW0afvVafi6YjzVSi8UYVKWzif5pF7Xahu/d/rVZOMfVBiVGJa2uTokCsMzPOkW6n
tT6PO3ZStlbwXq+93bQXfnf/n7+U9d/9vtKho4mgCr1N+voe+u1LeZ5JzRpjn0289Eci2hjWCkne
RCFqGcY5d6FHl5O1U+PS73iaX7QEzPhIzNpnJocvVXIsJ/wOenyuV8/muze4EQzMjlIJ5f7SRjMi
bwW0b675Lar0uVnGgfBbBGCXI7c+g+OvYJ37IrWeEifFqTW253/+lsbfm/Fc7iLhcMEwqdnCcR1v
/fe/fcskzpqyS3nlC64TiPrumnbiPdJgh2ZD9swteNIi/teDhtoukhsDhG58ttWEzQfaVAFC/PAv
H2ldnf9+N/GRWHyE4CVvut76Mv3tI8VDPCB00Uk/WfFLywwXvwwD2nHE7pVo9CswGY5Gun5Kgl2b
QaNaG8JlFEx5zQcbnX9Zrq3/XK6h3Bjrbs6wTY99xd8/zxBqIiJlEW0rg4kxH5h6H1IBL8wY4uyt
DPF2a5gwA74Nrrg0JqJAuLtL+dAZjc8H1J4feecGU++RndbmVdJaHie49bfWcI7ITJvcHFMf8nWK
1FFU5Gs9lBDNAqCIrFeittBnZewYcB1TihGCGJpHSk9Ub7a33Ayb6ziPT/98Faz/XGZXtg/hJ9of
2dvZf9wYvaO787BiKIGN0Y2B68+DiymdBDYdEwY2nGQXsEzBY13sDAGlyO/LeHlUCrzEiDZZZdlz
PwtKxiMc5wmP65E+rJmOEIbLA2S+oxIfBqXvg9fbL2rkzZ/FBN3Bxu1jm4hXK2eM4uvXs6a3QTe9
f1uW/3O7w1d0WJM9V+i8Sv64sHPUlkmVNxTJhO6H7o7Il854v3IzCFNpOjWD4mqHyLWiMaG1LPVP
abFhLE1jPmgVyIKIiA4fUymmlcuRkZRQJGr/+UL81VH5x+PgElTWTZPttcWm9u+3X9dSaiIHReOj
GL6p/0nYee1Ybmtb9IsEKFN63TlWrq6uehEqUlkUlfX1d6jvy7F9cAwDBuxuVNiiyMW15hzTZohv
evkxsxevDDJQ/ABrM0nYNXkTS6LvmKaNT9hIflnLsVpJSSoVyI8MpTmdcrfdlDDetp24Tysh9vhH
uuMQGr+7KvyXaFXrny+yYF9ZdlCyGZb7wV9/clOKOVQ+L/IEMPgokhm5exKH+2ZK8rWvh/K2iL0r
Ona4xBSMvPXulq4gJW91cmLt/MuL/M9LlMfPE5j+Uo0sEKq/1d1Fknu26aGT6UKsPEVFLzEDJbjh
JrGZcUxfiN8hndIQTzky1nU72G+JIAfJHOvo/49+Ai3VKHIiKed2+y/P2VvucH990I4nQs9Z3jlq
xb/ve/A/uyAzFAyD4QVxm7N3OrYQ3OgIFvIUti0GdTW/+pDL4WhSblvKiTYzhpntQJ31mlreZxcV
za1Lv2GaDPPUdoAH5qmMb6kG1uiK6DqDGViP1VD9oqL47LTRnFSQXseedpgBeRzpvHeH/IBxCjRF
aZxrd6xev1RVUAr28sycUP4ax4D8JEFWQZX/DkR8n9h0QfVAFpWM858pQCI0dc4OgzcMqPng6bm9
EGpkAW/KVhqRaYPh+yASHMfwiAC3jGuJ0edUpx3ij1m9VjCCtkFUhQCtkoAb7yj55PsPa0ww4M2P
fKvsVGFs3FaTNx7HBFRIrtNuBa8xPrkmSjFbslHbrQ/3SdpXrBXTMVX+Xdr3n6lVyhO3UNTeFMcb
Oxq4SnuYuUBpQ56wmzO9riehtH6Kwh7LTXhQZAWZOHgRJ7jBKpkhuCeyP6Vx/hLJ1joVTdwDv9Az
V9w7t017KoW626bKM38NdiKYkrqMSQaP3qJtP2dcxDdwONeZHzCu7vpmq10xrV1nMqE9jWpXJBrA
Rt4BBKtpdtVD9JoP7cZjPdIAFIeQppoDGn0omfO0QrXHaRyOrfGIzLSnkTp/5Hzqu9wMb5OaaLPS
Tg7RrD4DdtpnX2CendE3GVK9EGYDLDrrxsNsqYPH8nqkbnxuS+s2MKFodJF7zVTL97XdZBfC1sCj
4e+V4OpSNCZqw1nB6ApW1ryEsURbqtGQwWPkH7k3bAA3vbuKE1GPqkCiXEDM9GpBRU6Dboi/uMA1
HHTOQ8XFaXEqyvNo1rjninq807KPTuF43ywfWlB7L67Vv0ivyZjiVytbi+88MpujVITwRbpprzCm
7kaLrTzIZqBIjHdch058a1smuolBboNhxCaRIfrJZA69zUqBTZrDt1OEx3jZ9Q0HuoE9oyh2mQk7
Cad8B0kUca1Dz4KINAl/Qgw/EkJoMZEaYhc0BQlp/3ZqWLKRmLlRjAEI3N4g64NufxVhBCMaJU+P
00CvJpUjNIQeZxfk9GkDqoLBQSSWZC/slVS5+ihqw4RI22J1kFo/xvzCfLTWQ0+aBxGNsX/wIqSy
gTPhP4rgkuj6J2viox7zzZBW/QPDqhbIfHDMjG6860tU62Gat0fbwEodMY//9twbL4pvSwrt9/+9
lVn/pXT2AtpBHq0qk812+fP/qOAiPxpLmCLGStK/DhkKrOUS6BciWrRD6Tz7/F5a+CBf22iTTPR+
ZQKxJIgZaf3Lj/LPM97xafG4tmPTbbHdv52evQ6B5NhsqkNjOrtqTGlugNpe4eN65fjvN1rR0Hag
rVKLQ7Nh+LCnWgAaUjR3BYo+cOPDXltgcJwY54npvEXp1P/L0fRfmxq+uVygCBWwA3/5Nf7jEyv8
Ctumy2SmMpFfqBEnX5fb1xSByzYcRLNDcYOL0Uaw7vnk9eSBvylr6xvZ2QbDrNwafG1GUI3YM7Hp
yAat3yXpgeuacMBd5I6oMP3u418+3P/ynLmAwu+0qIuXf/76U/terJuxdmhrqGGByEX2gUShK/oc
hjgTgnRI65mXGRBs8B1bsUOCJMKFOpD53f/+UcR/OTxpW5kmDdyFQfmnJfgfHyDyWGMSOVWS3eXm
PhthZCHM6Pup3vSEJ2yJ6ZGrrk3UGT8OvvhyUHeJjr0DPSsHpaWHnTNvH80m+GS7bp8S0rTmHGdL
aev0MfZAUXjqoqwh2ldg4rVnt1u7TZsjIRQHssvnbSBGxquhmSAZys5V0WKhzcJD1VnIcgKXYQkX
ZIU3+x3eqbFKaunelDDLj0Mw/+TQIHaTW+4AVANukePR9EN94+diW4btHVk6PQlIjLvGqotO3dhv
YM2g7Jv5m6AYCRqEurOL2/xSIa8rgBedZaE+oShp5GuVd9+MFzglaBKo25+FDAErjU+aNvhlRGu0
tpzpXdnq3zqxzj+vl04QcMd0XBqeVuD/bYUAv60cu8HU0iwbuYMWrQPXey567A+4CKYtb+dFKghh
WjSaftzw487Vtgobh0vRvC0k9vK5IzpjcOxtw8HCficY3hdbmwhJFO2vogMqYU/0hpairHWwHwdD
y8ovOI9QKQVISCaFOug8q3FtDQSL9Jkqr10WKV584192HGfZUf5WxgUh2dO2xbAgYEX+9aWIoCQx
H+fiJPoA/y5Yi8XrdAdB+V5TK98insME19fxqg9NboWkJYGG8bNrRkVVsQcxo1/8vrYVnVKbCqV/
k1naP2bxeMhn8qfKymE8jSetihkL01irTumIOWbqYTr0XBnXtF5dUE5lfETljk6hNF8MRnmv9fCr
kXZ9/d/vnvXPpyyQMJBoTecYlZ4b/m2/r4M8qzDIxXhSTUJJNW/SgVp6vNQJqHcLszdqjcQ9O5WH
1Krzq70o+i+TGXqNA63bWFH+E/Z1dMkcGV10xu2xsPMTTSPITHGpbMIkyMnkmgLKJ27bi9z3FPIX
Qg6/VMLDbWGQ0dBT9B6dP3lHw/RJ6lxyprfCYhnqGkkeAteSSDHkxh0yTF/1e7BD9DMgZjOKm7tf
0wQnUVgOVt7HJsq6yzS2yU6UDWERg/PGkJ00lJb7QrmI/MP83YeUtQqJ1KOP2AL0y3ZDTlni5o11
9BEItab/a0wwUapCneyZZiz+tE0M+vs41cOHU5vWoczvHJphG9dL3euYt+ijqLISXURbj4so9JH4
FOaCAX2M/7uhCqTq3eSh/athMruJo0JsEq+1j51hPsBRDXHLyGtb0pUgFjHbh5Nd3OXhfF9r98p5
Ji9w865TyVHbtRmxSzU/eO5FFOzU5fB5rojPDCjysHl0xmsKRsg6mkkVP0j/xMusjggUe8ScN33h
dyujjx6NETGGO6a3PUUr/IzGuIqM+3FtRnrrZq51TpKGMyrh84SRF4mdhwD0MmnHPxhzeeU9ss4C
Sg8aPWhhyKROsUGWtA3IHSGUBOIWxN7JcdC/6XA8ycA19iiBJM9xKD7/ZTlb/+jWs5wddHgLRZgD
JfjbYTySkjl0QhKN6bvvziQTcFv9by2Ec6SJgC7js4WPf+pTdJNIDJN1LkrjkkNf39TZzONKl745
KIgTjI9puZzR9bDFyDGIwJIIzAs7bYomzQtOLBgic/C7r92g/GwUtzp6IEELxcBNMTcNSgvMe+1N
nKnmRvfp2Z9/h0YPsbFaM2t+s9oiPgq4FAcXGV4iEvNgj/qGsEt9T/4bjNgKvbEH6Mdpr0RFIKSP
TqZXyVNcfKc50BJEFYpK3MSBESvPuo1Q+wZxBK8r685xxqgdh2CJzNewb1N87bcjQfWcNTcpaA+I
WXF1YwlixGdbfeAnuhlnFySIMaLI8Or73JnfzQYklQTan6Y5r7a3IHgtspcaF3vHgNJDTbQ3opAr
KjwrryZFYPS4XlLBtghGG37DqBf2ziZtfOPWKDlySsxNFs79IbHwKw3VFQPJtJpRcjseeKdQTsWO
0GVsIZEwt7N2B05MRF20HrGdK/FgBRXDCILHIbrCcXBAWnkqjM6j9qPjwJ4c15Z3VrRHzhgBMWHm
53zwC2opCYyvluW/dKOcwFoOw7+cHMLx/kwFUd5zeAR/q1UFNi2YpKwnVXdERuqj1cEThnXY2EW/
60jz9ufpM24oSgMTQ5TrywzbCO5+F08FYw7MlRjrV2hNj84ArZLkE/y88Ydd0TdVifUpHBQXRCS+
VxH8KolMel3Fcps2BFVkFWcL4JlNaFfmOm3rO9Ajj17sfxEMeR9H8lmVDJHm7q6Gf2mEOCuGftyq
CF2Enmewr+BmE75i9EpLFg0s0hCavLQtQ5a+aY2IK5t8b0w8BTlqkm3dagfIAirAYHw1TWZu/ZlN
w6dWz1FhQO4GQpSilnWb5oC6MN51MQFDyvfubWLMEIYdgqZ4HASUZBnzw7c+iZ8DMP1ieCKV8Nue
EGjhwIBoGHH9SH3vUyDNm1ofNU1KIE+GnzdzEFEi9vpw1KZjVa56k4+HsxeFsbMxaaqskoYxuqoe
x6LfkgZH/h9hxztaEctnab6rtg22XQPDw4jbc/CUMLzclR6XBIKfH9IBVCn2JVx7Kt6oLGI4rzGh
aRrVseO+NqQBNFY9Hr1FX2I5I86VJsUUZr5N+eyhpppXJtGB29p71CwOSPkTNDcdwIGLtwxduNgR
J1UaQbYFj2dyicRgNZENJNJTUi4uVJ1Bk0jlG5fSixUbVyPA4+IqPhyK0HBFwsHZNPSpG1DP9RNX
Z7Kr1g4zxaHsC8IseJ0RC/5mB3qdihAJE3bMNRC+TeXzX9kE/69NBXBx/7Zq7JvUrbptlNIMInbh
Bq87owT8y+vKiG9j23jXsj5Hpb3pYr6MH/IlPDWicqxIBsaVvOqbGFQY7o6yOxZN5nN6Ql2DjPMq
e/E4ExnsIk8zYvsunzyHTTX5zsIft8nuWSSvYcBvG5EQv4QYpEWGTEw4zygFMeAUBZxKWX8NTQgz
le0OXu4m7dFLcMehO5O/mA4ZfgW0O4NIzS2gO3vd+XdBmxJpDMJy4FftQj44MNvf2HkO2UgD3Mdz
sLLyq5OGwCoUkW2lQ1M/kdnPoDHk2275nFrrRsirnfKn2OKRKWK23MSxvAWo8x7O1WNC7MVGkFCy
anjsTsNy4JPv1564HxPI1T4lCwhq3pdsjE4RijIAQwENwtn5spW3C0ZNah6+jzQhrkQMxGVbVXqO
G5iQpn6L5/JCLr29Fnl0lznewx+6mR+cM7OudqaE5GU0XrYzGECsZrTiqUAOhV+CQhpLigfHg4DI
+SAG72OG5L+mqbEhBHFeFyHhP+p2Zk/EaRbkmzmkLV5GrzN0m7U5k8RXl4j4NPFpeZW8kUhziqfk
6c/ryhOMtzU0dxHTvYt8DzIybxKxbbzKSf8TRhhUhOYTbwEdWwJHhh892HX7xMtzwyLEltwoimKX
GFiJ3D9xeRjQl25l3b4rLvwQWr+ZHXOrsqjWmLp/zgOVP90vdVe1wZfnlJjm/FhsZcAXd4oO1S5a
xpaNSHvZq1GPPJbiwUdLwGQmfDd4KUN+H49KDWwVTzq796YOohwkY5gkPxlyaLbb/LWI+bakYaBV
a2mEQHgpZZjse6SBUZndOyZBGY4yyCAlPk7O83fTQScfcQugi5H4vMfM5ZeJxne74VM07epF+MV5
LPT7iBxklTgvWIjfO5LE11TlFIz9l1TsWI093UCh3MKFIyswA2OH6GQf9O63BxUPJ/66zAs2TJk9
ArM7YW98DHP5iMPSXecNu3wwAqZKQ7BchvqC3vVQiOZXOffQhkgxrWdqWhpTF9tMLjUKVVQCfOrp
jII/Cvn2FtQg5Xi0IRhgqcC4t5U4TAPbbTGRtXVVlcHCNcnmq0l9J4cEA0bKEmc8sOq4KLp0Dnik
ULPSjLAREmjphkDuwShnlLyuNG2g+LWbqqg69DDs8GBR6eqg6mlAe/J4o6Tau5m897M7oxqQS5FL
tkGw/Kga4272IHQuKbaYHG4NVKgbjVAZ0VT5EackD9toTzaTFtsqGD9VpnFm1LTU+5hAgI7FZqX1
HY7xH72g+U30p5bb20BpTqUL3x8Sl16nYniE/vCk2fCRxRKKGylMaS2DJGTjn0kozmgsdqOPUQwW
d75PghfV4QgS6BBXcYeUtGuZuU3OY1nav5GA4A+jX74u6+GsQB2C4txNISFcfsya0T54pECiQlbO
sCFBAFffCNqr3ylb1ohr+fViIf3VFBO3sAiXZY1zpHFfDN1EG5AuX8VI9h+TpG8UC0Qi9wgH7AZX
Dojh059/8b3sBtbRPFOiLK0dErZAY7IGeEpPVNKfflCjtKRgJuRz2o40x3E4e5+9kgiahvwyx45c
+pvTRpE1OaKVACfZQfm1uq0L42DVVuFPo5rTYEZPhHgggCLp1SObGzAgD7UkjQ0S9WWY9Wb0GnqX
8S2a71eNWpV9EtOk0XuvWUegX7tws4UFgVKrF88Tv2FIwjuxpmhlGnCgTbLi0+69KklfGH0KwHBq
BqgJLO6WILY5hNNs+vHGCMcSdFN+69k169mSpGQFgEqJSmrbeYHZpQ8uERFw5wjOw7tGaI75pkcW
oyXjgS9iv+Ko4kE2epMF6t3FMG5UOCywg9MBaH5XkbRW5mSdcndc+EvF4k/H19Uy0uhq56UtprcQ
MuSmmOTvQcunaeLwd8sYGisvthnZDefcyOPSaLctUx20HwMrS+W+Iv5zNQuc0Nwl9kIWh6icEIUQ
bNDNP0iEwaHAObWJ2i18OFSpnyLS9RHbzHZ9HjOotK2HQKdJulvoGf4qHW2UOhxhjeTtTmd4RBMl
wuSEX1rVr2Y4trsoumsCBjo5Kc874clbKF1Uc2HgYr59KHodbblKfOUmPjm63oB9C065ujiLvvH2
FHyP2ZLq7up3CDO8Mnn123A1a6MxvZWdBM+qRSLB68esCU7tEIOW8rxy59AUGkieypA5J/5tl8jH
BpBOVk2Ax4ch3kgXwQKChp3dUsNVfvrYDtBsyThSlt/f9GH8ZU8XTGhL/QDK0GY3Ywm8+FHN3ubR
tzdYwlmj8Oea8F2FtS9YpOsmB2gyFRgCWaeJFb7I0Fh1HjwGc+IZcp39NVrTtcxBT4YASYuCNKnZ
oO4JlT62IWOU2s7fB3wYhsVv3MPNXi0ezh6ZOAuHQwIyBc5dfjau6CrCxexjsgp1FK+EuaPtCWBj
xltrjQQRwnDnmErSYzfreSfS9MFq8lfhcIYGk/FUFuY2rksctFSVK08KifAASL1UX9IY6GI62YPV
2+M2nD/duv5xqsTc4XRaZyCZVr5XerzKMtvjDliXpsL3UTblehhH9nZcm5PahO7kbYiCpn5RcPPH
AfBjSQNnJxJ2NDZ0RKzWuHYq963wDHCqtoucSjcQ6TVUU7PEYAS42ZpCOgDWfUamIeZGj+uB550a
p8X6PeTo2at+32MyPeJABQR6cET8bJv4uTKHLAIf+Xwz/lgm7FOp/J1m7gPqA1FRMbwp1QFSnbhR
Ah7bFT2KRgYZ6abrP2sZx7e1qgNa7MPMlCIGl5OVm9p3PYJLTDTsGixm3Z+J7zoNxH9cp/GDpqrc
uSX2DgYOO8uyQbWPYhNGoiIkXl57bqkrGw8wvWHmL9i3f0czITR0+6t1M08Ha3bizfAnjsC+R/nx
Evrc5qKcIBfaUzdWav6iq3byLchJnSRQcxbt2gzi30S9nExNM4IIvBVmgHhvJ9lnUbPoy4GrAZ/0
qjM/iflU28kBbG1X3lM5Jl9tGhM2NhOksnB5kuYCS4WKvTQX/125H2b1xU3oVmU2CSR/Qnohyq0M
3f7mL4IsyzDLd/lTlEtz1TCRXPs1K6JiMjlF9e+xiAAYtt69L3EOOdog00Woayub4MicjrRMksZF
+GjAHcBRyAZR++c4RvPaDQ31yHROLJtOYldgmxxa3C2yZaoxsWNxh6aIZxedzeaL6Tg0OKrKbUnH
kN0MY1fvYxMoedmfgJ0Qe1aJtzGlG5+0K1m0W8uz42s0W1ssei4OqoIzovePQQFyafYgbgeTOhr1
MB0UFgha/O89kVdIeYo3bWZURMsVLsbWmbQF8afEdxae9ZPGdDPzjFRfI2G77acjTS0CaQaLBlr9
07QEmGZmhrNWH0zWm5XjQgKwxm5QvBBZTYyk0e5E4HPKRROURPx3NeLJqMdCF6rfuYYJXBO5QRpR
eQfDFxHZFBa73nXf2gLTkR4oXGbL+ugELSoxQWGwySkn2gbrtZnEL7M1fpkgiylCgLJ2xEL29TLv
ZTOS5YRRcZLfmOQwGPfBoZhnHPVF+lpn6cH3MqKdOgg4+mH0HM3piFnWm+o1XS3UauZoXFIpVlMW
gHHSSAHiWD9zmfSJfqnQBiLKHYuDaY9HWQMDTqr2Kkorw4QdXfUASqfj/M0aqLWcuMTt5CvseOlO
di0TkpU1eT9azJCpFHhNb3DOGdZSOkiBt+/VuJ96eBgJxB1v1veZxc/RRzSYDFZpFjE1qzUBFzVK
2316zeeUnCcrLE+FLd1fKgy/O5bWyhe65wAlH+aPv4Rnl+ztZqARNQNY0I63V4b00dfQozc5Dupx
YloBc2qTBDcG6ZZX1wU4pAuTzvELkgSetpOKG88yeCp/2hVVdUPWoDd2426cOEtjMyS1HmG8gU2q
naAOdnSxMQsOQDAM45lGPSJ6O3xCgz0SFjN9pFlzJ5sZkGqa71uHIm6OGW9gJoTxaYsbQflFi5sI
rH4il9D1omtX2JztATwnLXDYDMVjSG4HZfnaX/5wJrSo1Pve8R8MGMDwrm4RX1f4/hrrTHrLTfhk
IZ7f2gMBtTTCD4NbN0DWumeoH2QPOuKcTPO6zwnlqTRtzpiXtiZEkO4Zw0C7aDdxlyFZTwomYvNj
YZHHM1nTe0aORUM8MhG5hPvmdfEBHSjZxIzDDItupNETN+OO2BzT5KFWfOXeZQ8Zs33qdMM+hqc1
OulP58Y4s2tNgAtsoXAA2t256jrUXMTdycCvGXHsMx7DuppulJSfoD3wfQ1A2LWS09kR771oklNm
RG8Nt89jFOAaMNhlx6qm+6q7ew7Mt2hpSWRelXDZ8LgkunpP2/KpLYMPVb7PDcVyGc5vg4ruqexb
4EjypF1oel3yFCfO3k8qEl7mHulDDr0WG1ga0CeO3mHc44jMQG+4ILw1MZ+42vZumdCRFP5aGw4J
D/NzaU4D5wuGZu4gKy6V0k6IbudyGbe3scCCPcOZXTn2WSQGDHEsSqQYWdemte5pnP3yJaRnlglD
tVic2CCRAEm6gQtJunG+XOh8PRzrTVwyVJsT/0aZEO5Ucasi66NAnNK28iusGH1AM3eJakEgvYU5
du9j6R38psYchjJieKtwmaz574legV5NeDeDngMxc+8cY76n59ntikq+o4qY9nYZHcvSuB0Lcacs
XVNdB/nCD74MVaJpw6yR4i9l9mYuedTzuA2kCLZWlH4MifI3TSqvGgyCw3iJc/quHd1zMfTuFSnA
deZ2QZRedsT2lpG0CzoxIsVkFCBR5o2nI713zOimDA3yVYJ5EzgRZtWKuEycYPyce9ip7DrNrTbL
/sAp6aSPIhhfSgKpAndK9jkBsnqVO7txtrjF18jH66Z+Lq1xUSvDaSb97ysI66/ES1i9Fns+iD6k
YyW6hwYEdRCIB/awjxp2dD8+ReWSg5SBZU17TdVedl9pPlyJlT6oAhRvHNs3rpt9RFn/Qf/aPIQl
wxmfaNpNXsIAN8lgsUbu/p6mfFSRWa+p1ksQDXfOXLwiTeUKYuyCufvk4jnsbLd/g82gEdJIdf5j
4cwpN1G72qdMefOudxZpvvmjl79ttt13DRZo19QOj1T7m9okfsteZFdt8tbltbh63UR16mjBrLYE
uVKMl6I33obFs+IIhF9G29bbwm6wBlbpLw/JJDjxeeM7vLtI8+FDudkeYUl39jSh5NkLmetQhiM3
2YKZAIZCJLCq321TY4qeyeCpfYeON+zQsMbMYzi8lGQxapuURDu5WDV9sNHvnlv7D5l9BsTcCxNN
0Q03LSgr48JUJItu43tALjFLZDCHcqgoST+s1AhpCW/DOa1Aclcjxxnh3M6hkBP2+bQ7ZJqOcRoT
myzRDdG/An3F4J5rVNhe7SnnWI2pdcm73bk1vkMudfR/zUf64LXh+7gcm+QBUu7G9cWza0jYhOt4
CPqtL4TPSBQmHkhARLJDu5d0wYyCfCSvbS6Q1U9zwWYQE+UDNw/WNi7Y9H4q82RrMjBfJ4yadPEW
RgTjydjgTCUpMRfGK9bhAbpu+kGVbZ68QQNysxuz3Qwjb5rl4dl365vcLNt9aqb6RNiGA8FxvKQ5
fQouhoA3GvfKLx2cJnJkTrZdf41+mu9ao0CEMGm2mQmnZ4arFB915+9IC/3wcmBAkHcoX/ehbT5w
VFzmieGjs3frwL/v3OQ+IWaDhpDNVcFd+nwbAgtKOh3MVls1n7QV7tMknEjpU0dhsRM741Rsa4tO
2YQEbDtlCZe7yLgRGe3qFDZc5+Y7w/TqXaxJZzLLKn1zS2BFSuTPmcYw0GbNbwMOeAHm2CBEeHEg
bDyi6wPvmpSIVUbx2fnRrsJSvgTWf5Sx+UAuO7g52lMcIvri6Ah5cPIAgWulR3m2OTmS1q2+235g
jLMlx/ANaV0BhZaJHaNG58IOuQ08Dc0WAYnxZsvqi6DzhvkJ/F661y4d2kYfAGOcG7I41ija3W3c
bhsbFPuceJjVFuwGrU7S+JiVtMhcBJnO/kw+iapPM9UIExDgEiTFnZyWAD+3pkPmVeNN7lnfztS9
hgmVGuZff22Y04HW+6+ExXNj6+RF5f4bBwR5iaG+LRyOCt3wivlwhgyHvm7guR28J0HnqwnNrREL
znrQjdPs/0ry/moPEi1jT96Orq8JSLYIpYNVZewFPo2TzrirS/mci8/INVehiCCFo29aicJ9AOdG
BYEUhn5xgv8nCi/mcBukEQw/rzT2aWoeXInQsER2tNLCuFd9Q5BXw3eAE/RZTfqmh2u7D0wGGGT6
+GQqETNlOkuydFf8GI70dqaRvkuTDneJ64fX4C73y2KbNO4ABM98yVwyMvwi+GgwFlLLcNOfE77L
iOlpTYH1zcT2ybcN+ww2m5MpI8tDgLCZptd6As01Z5yyNed4Dy8Q/0ZrU+jQvIVSz+F/jnT46LX9
pQ1Oyu0pgfnetlGMFPIVJaGLDskqtkHZUAyIZ9g1rAm3Y678XPvtY5VhZ4NMj83Nwl8zDCTNGk5G
BmZjMAoN3TeZxvW2IvmG9/Skvc74hYgeASOCnwnlbQ1AYsJMbjWUyLI1D8OEPpsM1frokY+6Uj33
5SQXKRejBDUNJeeqclP61UGyasgs2sSOkW+UbTyT67OSYenh8KxyAv4sZt6Kcw1QEcFMtEvYvW2+
YCFpjtR0cjnV+sGHpxvNe0KoTaStgU1vYApQ5Y4mpHafWZi3uPGclqQ6DYY9NcNhN3bNmcCLXdRI
hOtDT9IPr4ImV+tIX/zWja2r6di/k7JT59iQ40p54sHQ9V3euP2uMkTOVCY1CRKbOdoEFFdTGZDA
/WNvXVPJrmzJCfEnJybK9KsRzi+FnujaD2+eEaaXZPL25hTKXe0yzUkH80PTFjxYY5DSnBQ2eQXd
iS3uXcos2QNkvVhi2IzLrCKqFp/KOL4FLpb5enoHRldj/8HzKVIKycKNbmRJKeeDpqnadNd34cto
cgA4zlvXGMaKQat5Zkp/8IlsO1SIgEQ9Ayf3w9PUBp/QeZ/s4Frw/32uq0lF+4QI3l1sq2MCYEhV
4ojgv4aQ6Zzb1gZsS7IiMye0mfSY6RrtGMbGWzcyH+ixE2gaPs3zwZ2pPMmGOfv+FF+NYX4CUUs2
rjD2g5N4nNIlHeTk24OginXI/6hTcCMOmPMskmQH6A1sJwyugldWNcz7sfD8EDjBINjlp2N4R9/M
5jgJMmC8Tl6Zex3795Ef7/LRGHY0upgw4LlGOJRyAZ9uuR6goKV1DSLKyAitGhZ8WUdUQqL2Oc9s
Fynw4KHX/QrJqH8QuXEJx+nYaNO7oS166Cx6NJ43v9hBPlERgiRyOJ8b6JU73xhPiTFW8O7yZwXL
aJ/l1nM719a5pztrVA337hlqc+ack0qhyo2Zy2RQz00HoCGoZ4E2FGn9a5yP/cGl7bQieuHod5Cm
4Oq+Z9NCvZOKmBT3SLjdihHawVbcJl3pM8coh6csMC5GqrfhGDyVgHoQgRi0tug94KxkTYeUQQjM
cULV8YX3iy0nZYg/Bna2G0PnGcrKOqr8NzQSNCH67HGMuarkLBY+GCK8KJqs6juwi1/Ix8lPTSoH
xE93x+HJUDlmml5HwY3fKRR4mAUMaijCUyC6wPBVQXesCiJviGMklDpjfOrH/sYb821S/QRoPPbw
1yXX2O6TTNsawg6mPSzBaN/SZaTDnXN+HrPWPUCzdAIG3O6C/nEc8kDCYNe6dBgANj10iGzWbuvc
dqp9C5nQoYGxoRXN9NymkVEY12QdB18mXn9LvOWCjq8s2x0IvC/GY0xzkUFaGr6ySXgV7ccfpJuw
MUiApQai82hj9vbsAOBifhQj0bVqsYSDk177+PXWvUt+UAmloWfcykFcA2vkKp6Z4Y4D5BrLIt/h
UeDcy/w7Cq7zaPPmwoDo9zEbCBMK5oDthCWzXPq2Al8kbT2OnyQgNacHcMToDGdD7KZPiP+wHra3
EmhXUfwxT/r3ZbmMpJlUbmUxT9u8Hp5TCobExV4wJ+Vv5TrGyapIj1ZLDoIODyZFNCzaiBYNaYYM
D+ptbin3mCMAF4z913TwN+hXdkHvfCWpYbPa7PVcRI8JM7/LqOv1XC1HHQDxwCCeuRgn/DAESiRN
eLCCU8LRjwoYgGbMzJGb3wFc0ytghP8j7DyWJDeyJfpFMAtEQAS2qVVlabmBdbWA1hpf/w7qbTjd
NPaGNhxrklWZEHH9uh//hZs9ZD/e7DXaEqXKs80uSOkPTJjUDFW45QnIIme9808T4K2NXzCyY7Cl
+cGjVq7gbp9Me+/2Qcf+PELJAIUmLObQys/ow+ZYPdVYQbqU/zt3nrnr9tC9yzULMCKJY7JT6q0J
myfRIUTHoBhAvLA2ylL33a+aGF/lr7yoxvd6so5lzcBeTdbJD+S3tglObcKSJi3Gb5UiSO0mx7G6
mZFrFsNQTLwCUYhNVRzkHynkSnYChVqHjQVx7oHCk1cMaj8K/n6dZvuG7dQBYmGIW81kFVXggtQJ
iuBEQR3fen8Yy/I9xQhwVFFZrCiRhrrTvFqRl+yDwNg7sr+4Jj30jvVpWsM+RvZraC3FQlIEVFXw
58M4+VFZ9rDr6A42kuax9s6UkRgtvF6e8k+wJtu111BIJfYxFS32GIqNIVDKQ3eKVr2rUmJ3ammq
Se9rI9h0qJxrSAo5LHimllArLEV984OX2CfOMarD40XDY9tgf2ADWmUxmGCi0pCzjH1k1+1uGF5H
ZyIyYzKZdXO6r9tPNXBfm2VzjhTbTPrUKPtQ7SMrfGoa9UbUfXMhAlJEFPGOwgrXrMSPkTc/TZn4
7tPNYyADAM4dxIOXGWceVZz3KG/GRPwW6+a7RanUviluCFwAj/fukw65SASQohKp1vR6uetQ8UlY
yw2X1XTf6g4YDSA+Cgjqep92sMKE+s7+yUR18ZetCGNyFZOQctIMdYU9J3ZmWlFdeWSKZeSpSfJG
wFPXw0TyLgzzbTjX3EcD3KKgpgIEjE7HZtNpxLbDvbhy+jLZw/6pJEqIBex3JWb1FofzWaQsBQsj
YYHp6Ht34BxNKA3Nkh4NGoNpvMLfxN4v3PLvYcet+IpLa+zWELiB1VBYORvTd+werZ3gd/MTwIgG
0Q7dHawmA3I9lcieGkEqoOEdqwmzLs8XL8Ua7IJOjgqkx2jRCNlxn4h4jqz4iolg1lSdpix5Ss3e
ZiUB7dfynftgpKu+6xDQNFjp0QUUqZ2LdgYcswOw22HkCwzn705W7MBSIQngANoos7U3lTfzp9TA
lgiVc7DUAhvo93wRYtfEoL78Nn0nf6a5vkiwt2TBVW5zy0AH6eKG16nAU9s2Kf56SpJCF58bIzSn
aDjwI73mA6twdCzzg/nIaCPeVw434NClJw9rEU0U7I2iXLxkkV/tePuvppFndVWziiHzkoH6S26F
r154/u5bk0hOkk8fpfIg+Zuzu8EBWHJ58jwfbLywUiD2prl+6FUx7X0cI0ymzYTo62As6IqYRSIi
XVbM9kNH04snZy6tUl85mkGgHlNv13jjDXxhQl81J7bBeyaoSLdqVG1mGrQc9VI1Pc6nCFbxlDIT
4Zd1z0056FM1vGX2qNZcV9zJqCOrUjg3dDiKbeCKcDsa5vIfQxxv3hUYp22ZU2EF0hNPQ0YDEm++
XGEo7E2KFkI9rZthRr2ngAAFiT9cvrJcDfZ1zWZjaUlOqxfTo5uHgxwRU6pxCddhp4IqdcCPykUv
8VPmDu+S1kCAsnDC1dWU76uiv3oj9AeGLODgeNSxZIMFk226DkaFUhzysvfJaWfohL6D5cexmZL8
FizowHdLJdJPZQSvg9I/M5+RyGxZT1Vx8dRgltng+H132C+MAkGFhsSdE6s32g+dbTIt9cdELTjI
+utC4x+DYBdtI/bgvLNUsBL4mlLCCpSk8PkFVkG6AFQWX0bb7+y8x5Xo5IzJIw0GJNhwvmC/Naro
EEnuQV/zmOmnhFNNcZuGFK4Rf7PREsqHVBboPdy1Yc+vmeMbhGLlX9u8enMDHBtBIlka0KASMAbG
GD64NI9s3iaqQVAnJFtJ2pLoMCMkx09tu9G2HNQBKj4rHPa+PgvhzdejUkcD970Xw0MHAxSG9s8h
bg69okU1bRrQgPMrUosJyPSbC/94NfT58palwMMpk3KbJe6uB/yZs+skTgrreeTxWChWNzAbyJZE
kOocSpVENNxKxi9YWVSLCCZ+Ht2c/G23Oir8GQxp3TryO4TLGcdOyJv3zGXOQQ9xfuVgtMLNm5cr
uy3u4P1faA6ezrXRE40P8DgoPFl5YWyorqygcrMZw+9iHNoexKRP2Xgt5bxHcMN6RrXxMacYkPMs
Tux2j2M+pOwIbxyTx47lf3zBG515yRkzg3+IYUI6nScBS2KQGeDD5H2IWtJE9S1veXMVZ7ApMKiQ
3qRAkmx7zl47YD+tOn8nAyQoZ0g2npYM46p6NfCu8vmjXhSy+RGa8sPXQAOzeKJmDG+dXTvHvOMh
MNK9wHIYKES0doLiJhxjE3YrRoVWAs8bMRNszU7eTv7N4BM7jMJeUT1CnEuSQtq5eDpwKjQHkhNL
LWPwLcWElRkEos2OGRa56k0qYIRpziktXYQUzU4q1kAfzYqGXNegmoGyvw09S2w9sKptEzQf8u1E
KrFJb3Qz1ifbgO3dJPWN5ZGeDeF0BpKdP9b0N0lIstBpvTV10xyJ9HMv2x8UOiHbCpRppxyfaJ2Z
GHT4zWJ3vLN6uHEjVidytC1jiDrgp3+QC2M44kW6d5qEUt2RY7hGv8fR3VFvrKfXTDMYTmb76FHO
1tbe58Lg6RJgeRgOR6GGHQ5WUvXwjns/3YkIpSLMa/Sgoj8ZhtdzRu4oEqo9TlcmKutIrorSX2wR
FqeFp2H0LinPf9kZTzO7R7ujV6PJ1T6Jo7Uu+oMA9Ap6SaSMH8wk+HAdttgU1+FAw+n+nDTJaxsh
fBGyEJskp/On1fnVILQW2B4bDXRoDrrh3nD9lCX80YQAbi/sUHsRfO10sR6ZxQ+63u/pfaDdicb3
ASbVerYAhY5kF76ONz51XGRB+3Yd59UTl+O8FQIppwDLw+vKwVRRf7rN9K7929Zh7qqziRbh+Tav
A3o7I/a6RUq6uYQOH4VP5DugD1esAVImizCkQsyMQPDP+KpGcCwMlvxdSo4jndoJXnhQbFNPoHRH
Y7hL3I4zjM8iOvMpbZq77EyR1zv4yH3gMLYilnMC5EXKaor2cwu5Jh+el3pTixMoBTjYHfzUak+l
E1JYwxrb6GscCZ7KN9ERP6W1nlTwONG8C5T72XXSmL7B+FsVoplFUu7strRJNgPCKkzVbtOR94qT
kEjDBHTfuNg5MsPeSPpDOOlm+7Svsk1FJO6g6oJ7R2U/MVrrNb3M39HhnjQG/Q6z3o1LHVk1um+M
eb8IjOPkYfG3lt0MnnMsxTZKui0CKPEAo3rOQvOpDTF+dhYx5zSz73UUs2aNmxvcYktZulMx7CD5
yhHxyUaslarZe9jElzh4t+YD7OFFdg/UZpsHeC/fUs/+4TpyHeb2uUqGzxye40ayomZAIJ4D1H2D
OfobP3x9GvGhrxjtcURIe2c25q+67MJLGmUfjo/86OJswzc2zncCpmR9RvvQt2Ua3YV0Wm90RGZY
6OTNn3AS91kGucv4pnwQZq3HuyxOl3Vtkt+FsW0/OSEUzyn7FUnUGducUFk0r0CbjGCO+Xk7GMNp
NkpvH9g4kdo6uoI7fB5nUR07DreDY/wIGzNbf0XvXCtGEYjKD1rS1Rk1GvlV6NtcJvYZrDBmtNE5
WNaRWHCP55FVZS/7/hxQjSfmkCwicm8Rq7XRk/i3kvohsuEMc8PDrp4xhWgFgqyMnVuAHuAk3IT1
FOnoW9W1twMGpA1JpOeWUAMbfxxWYqEE4JXY8tSKd23tPH39C6TdXdHmvY3bWhMUen4MloM711fD
USgMMjPVbTTpQBUwONzSaOdcF8xGkTYY5ZaiKmmznc0iA3tTi8qbdz1xJn60ouJt24zWNUkaee/5
kpLxLqFHiCjXKKdkNzuviWsRTDWXjhvXWFz+eDk0KpuPS8shBk2dC3PsogG5zX6yC3eLW2PTg+u+
+CX8voAZKdeE3TPFkzSrcweIHTKRq16DSdpbIkl46JjZ2CLWW7z+MXmJed6UET3ONnHV0sjitcu/
imM07/ZxQpr0RWJt6ohzszSj8IDejCKWPNqZsLbpUMJrpndw4j1+Adx0adVoPBXfDEzBW1xA/ukr
p5lU1yRM9WEKh8cQFWUvZ9fdOTURSDpN5BGX6E0sfMExbIaqUbUg6n2MNERwXba7vIW8quYkT6PY
Js4h/IewqgJBki1xCSfFeMTKSBzlQuKaI4XzquUh5+ch3n96fMlHU56VsvMjv7BarGMrm2zP0TdH
sXW7lneiwSGelmpKaCSH/3COo73vg3luLDPbQTTut2XcXwphdGxZEPPKxmGTUBoHe6Cogt39vLVk
nD+FHnxY865uB+7txvuIEpMgfxy8eHmt7inSeu+nXux0Vb50sJquPjXPQ6LduwR5HrvizRBN46Mn
aAQOJoRXjhgvlqsfv1BPla1/ASihjIwtb4Aif+mkJNQI96YfNc8ECk+2NLybXNAISnHwI2H+vc4F
xwLZcbm0dels/QFr/mT6vM05zr5B9DimZn2dRrL3GEw5Qs/MHAlEcl4RdfwRpRm1q8uJfK70WQfY
RTxVHlJlOq9DE66R7PyfVjK+GTGTpKPuLYWtRDSwG6balLeezH9mC2oB1RT7/5h115p4QiSH5hbF
n/KCzH6gc3YDbiPfmZwMTu5ifeQdZt7iZ7JxbYTetmznC9CM7IWfTFzR+vZSDrjitH6rWdFyUl+x
72OvhQ3nXBQcAvtEveSda63HRAbcZHyJHHbaq9uQXZB3UO6au4xYKrV7frMNM6ovnKz1KeydinMe
BDtMqiXK4CDZ51tPzmD1awLslLG13cVQAyGJwdjlOkT163S8VcUDCYX+hRPkqSTvRtrAyS+DZDFd
YQi3SkSh7hmEj3Ur+gz+HtMi/dBvVcfmtByYu8rM9TaM39nL3NhUbPnFQ4QFrglLsa9kRIlv3Bsv
YSY3HpiwOcZD4At2juRh2PIh4BgHb3D045ww1XftcgZyvXaLO8Y6U6N5mJgEvxtLdMClzJ4SN3Gl
mSK6DQv8Jn3By2EYiuAArJadV2flG5+1zDaYDeqIjf7GIL+3D8Yo3Xj5JXExgfu8Yy+J5NIKKybh
wbf7bRHkONwNmW2kqh7cWb7OTXI18yrd9SMNGl93qZc33Z0Z44MbfqWI2IHXmefA/KmTtDo3uPnm
Dt+jC5h3k9ok8Hh01cdoYpdU5O/KK9QJ7N027Vv9luHKLk02miLPqh3dCz/LfKzu3LYn9edaxnYc
8hbZyh4fupiTdH8ePHTTMhXxHSIMQAWKU2o/PqFGjQeY7wdfOPEDRpCL6bXDioFEwHDvnyZlnRMm
mf1YszF1BtgxgWG+kPTqDim9IpYziD0m6YP4IgXB6bRYq+DpyOatP03fKgzsN9AEi4PoI6pIqUJy
+lq8R1Z56Bc10bb75D4pXLmSocgubjunjBbUyugkSI6ynpjCpJ/vGcD6bRxH/Q3FD+vS8Iw9KyCG
U4vFVSP6c69xlrZMPqY0DgP3wkFikq8bKjtKmy6+2pBbtTjZufV2hBsw0gW6vKRLPL62426nnRE2
X5BiSKesiTNVGV6AnB1LwDt5/zL0U3QXZP21M2F24YXBp8rxuWlU/8rNkNTQvDI2M0NkYeZcLq44
ajBeFb75mBjhDrDTKW6r8szdd3AocT42FrsBm9bMu5ENIOzXKbj1Op4guQWJOulvybWfmItg1rTA
QIzW1txEN/ikmkOBJHlGgP+Ik5irIMosrAlL9Cz5oHFQse7meiK3gv7rFZ+uMJ+px+J2zdI3qhXt
E6wVJDjnxjGr4QbXyLj13UV9a3GE82hRd0aSvwvJm3wCN3iZeWcf7CkK9nHbX1H/kkuup2IXefI0
WZULwxkDuIu22IVRfTYGczHawpvJM04fyokekzidjtVg4jYd8/xWfDozTEg0PDDXIxsiJCnWbAYJ
jlL24WNds2FW0XBvWUZyciGNnTKbLZdq0ButnGq2WBGciv0KIbHvOWF0l37GxkCHV3DTlbG39zoS
rxy+6bdfdbBo8njwdqGPbO+JjyrJ2GhUyXgX+/qYE7N/yRNilCQAltceqZq+jJ8z1U7bL95Uk7Lv
oe8OKpPDoi+Y+vYGySFcZ2F5CdkFrBwEj1VOlDNpoI1PhZMfZjWX5zjT30cOTbSKEA6ZvZjuWw98
YZ4SSsNqD9XGYYzz3PI7+APCHYxFjeiSb0P8EnPEInYVmfQURZ+NapAuQ9/aToiw+E5CTucqvodx
SkyR2Y5biQLAoGlfSJ2DlHDR7WLrzvaa8dotIMMyLHDicVh3mWu7eYpZ/uoRBwrqq56Q6EHd9qfs
uaPO52dhRKeojn95nuw4kBiYTLN2eDcmLjM/PSU6pFSteW2qdAQKysrDENZPQayCLQlVQcNEgYzx
VcAh2i2jPNb04tE1DPs+ckY0EsknxI6ULBKtXlJ/yBaChZmE887SuMG9GmUuip9sa+xvLX4Dp+pv
+faeghqhyGypc03o02lM+1rzVF9ZsfGJE24zEcj8sHhhN4HzyZbbfKaR6DPkXUs27JXCrfl1HJOn
viq9k40BjXRBxx7d1W8s6zdThqcIYMz8Niz/aypNRg/f705B6oPAcWZB1I9/CEsrj1ODQ5sgyPGD
vqN9P5PezQedXIOm/4zSmYPxZFDEjNx5tgqgFHFNyMWN5AcmnGNqFKcxHaY3sIZbBNwZKShOYDY8
htLDmW8nzbHwWN8W5SHwy+wiJKq86QLei4K4PZS9fVMgXN7PrN8ugqorB6GmQ0gMcjaGi9Do8Mbt
ALvRmcjOyeYcOI/fUyOxMW2yOwWqhihhe6fSiMIjxPdsFZ1sC+uF1wCOnDncrUITyo5suzeG8RBX
LLXvaqooxLPMNz9PE9rdYD1VDdUnON4uTPn81llm7iSI4ZXrlujvLGmM/CWyS3pMeh4y7AdIgoXt
KzWD5sUE2xFxsqH+l2alwGLcL+nDmUG3CqSJztDHuBq8s4ILQqgELloYPBSN7Tx12Jowa+UA1fIJ
gAAF8tyr3zLDcU8xlunMiQw+QgqT/f6x9X2xq+iBX7cUm8++lX/MZq635GOpdIWGgeF2qil8MYDG
4jZ1XT6Fprym097iwHKfmXwdruVvjRgSS44sc4hyBNYgFjfjzNKBr9LdqKTG22ban7mkwBrqD/EO
hE9hFsTJI01o102ejArNnNkTf2D55gHbpoCwJWNmm1wdmd5ldC/WJHTxC4YnWqi+c12wz0X2jyVN
Jm1DSUcSuuume9UW6dI0SFAZ+ElWeQhPQnfhL81BQtS+fXX6HxLIBPVg9AKAy8nOvIZ3xJWxICuN
7WUsnjp4m/vMmZ4Z14ydTWhrM7BBWYNQIecLOWY3DYvhpamWw5R56YKw3FJpPueMmH1tXdXUTAc6
1j9G1RJ/kd4drxdkGF13+6DlchvN0cUeT1Oo27y7JO6uWk4Is9l0irAjLqfgeF3ZBpYGphl4lzsa
ziPcJVBB3XB6N4boUU+L26Id2ZEhpGYWto4scLbKydJTy8tO1HO78obe33690lOXhSi103iK/MMs
vkYmjoU4BV70wEUUuJQTzD0LF+GglIUml+uAPLKfsuZz0OAl0DdP2iyelA/YWPSjz8JRo6SL4JUm
JhaGTCxPmhMKSt7Cd2moXT1EmWrO9E3LB1Hg3uhaEs4hfgdGap5RBVuUaGqsy2THSKUEBEamhc0Y
gzUEDvD1tdWdYHNiFI9VwW3CrUsHFKTajUMT8GbEPnUu4mGnINY8TILPTox5dBdhjCL7tlZxR6c3
X/wa+vBM1fREnjDcIUP1mAavo5isS1zij8CaGl7x3bGqEKDChzk0tqGpb0H4LTY6t36ubLVyE/85
rOsrzyHPwrzdRAz5IVPMunQMDK227yAWw4gm44Htmsi7x9jkqXOZQnfCvhqPuKdUXGynlhYNHyPX
3qb6+tKkybEHs2ZUvbqvgTKuy+k0ObH7vccNZtcfbAenHxnp6oVUYdySH2NELlvQVT78kDDMLmZi
9Luqfo2qrL3x4ZuDKPR50Tgs+GmNZZdKX9IDLegUxMq2PkmCZBMhxgc3IRAKEi26wLDwzLe+bfM7
UYYJVfdmvdgx7zpoS4+DC3NzHvEsVaiUN3V01mreVpCaPrPlHCOdE4Av81MPLJ8M/oN4/Yz7dnl8
xMKsrlU8NK8u5iigtJN914dcKEZ7AJ3dPCRRwGoZuCndn1lwZwTZyYjTt5xaws/Il6c6BYYjxuDe
zBFNStvb8hze+8ug8t9Ylz8h1djZTVfAVpPMzOYX7/kfhDC8pZHrEuBcs8lD/GHfH+Qeh6WQysOo
ODGKJnsgSTwIMDiUxDf8glBCPQ2H1nQOIdzObe+9TrPgFInvspR6X3eQVINoMtm9WVfXt2O68UBH
8P7atJy8LyUmjG3bNLxpK8qh//s30n8wz1yMRI7SEg6N5wn3d55p0nlmXCBLTqJ+HKV7a3gkSVh0
WgA/1snoIp7y+j4aQEBTGo54VEd7frXKs+OHbhIVjTbIvflWjrF1Y8Z4Qv0IkSHq0PCbZiyO+aye
8bCoE2Y7KCPGaOyDTNq3Qd8vcPXiFZhdQ4iCvxgW63eV8RSYYiu/gEY/6WNrq+K+yYLylCmuA0hs
2Zk93IfGXHliMmEDU4FT6VsP4TbnQTE5t3VGflhhOdtkrhXchMYI8FiAg6ky8dlb6YhfFYtoag/F
IeKnPNFEdv76o476aOj+A3pFZpfl6H2dTOMVqzNb68Jz7mbyJjYm/ksW4L4ygbMDFNu2TCPnzC7M
G7eZ9Va3OlpD0RK3NvupnbZyoKJaHquJ3ie6dfVf+L7qD7w036J0yZ2awlZLy8f/8sJKNJ8YiTJa
Q9K9axVdNsECDidCcjECUhE+NQcXqfM9CC0KcUNu/ZyWXtJH5MctAeWHd0bR471PJ2ApJudcnqPJ
oSP3f/XhwwURVRsIZ+BE5/DgFMP7kFtPZLj6XdTVNNVb3WPFM6NWEHkd1eL8b+qt0eDOs+asvRVy
2Keshf+GDfu3y1e7oAOFLUDE2b9dvk4zWTHwyOXLJiPP0abYz2XVgUybFG9wHrNziLZKpwEH0MFD
+bYZj//7HvoXVKWleJVbVLQ4lmn+/kNoXFtpFY2cXOYeJd4EABqUeF0xlHDBY20ysLAQWiD3bChO
mGBW6i3i1qOaiF795Yf5E5jMDyO/LgThggH+7VIg3ihkXdGMNBVBdF9pFoOMPykGSrA2AYm/Bk1M
ymtrU6xS+qSsoIBifvyZeUH3l0qXr9/8f2hEtqUcpnt3IWNT6fIbvZkxzaCbkR+GKreBPL1qDnVW
P8yROClsCHd19jPXJURyJrZlxeese8CmSy1q+hLQ9lt383tlht5daGTiHNHO+P8BV6Sw8OyF0ZMR
0IWR9mCyhmbJQ8z2eMcSjF3zFMh9gsEEDZ+Gdq/0ObUutubMF3dEDMwbyeFHDrOL2XZZczuk02RZ
m7etheMQegZ1h90zThT/RAclxq/HQGHnKxRuCwz7y0Sab9usPfsm828HI5stmT4adXrxRGpfksEH
q5J7hyREEKzdXvwFuy//5CLyTfPRagwHguag5aHwj5dRZ8x4BboQxkkN0HVq6PSkFFjsvk50HG79
08wIHKZhvS3kSJF4b63KPm/JKefzIzAlZiPDD/i0u1M2IvnZVCDuWENlLD+gVZeVAA3oNN9yjN57
I3bIljNjxAn7lf++aOVym/52nVgmgG/PdZe76OsO+8ev4gmfCrtOYEIKN5FHtVfbmRe00YpeS/PO
Zonwbvtr0YrsgLSl14bpEicx85fCuWsif1cWzHgcK9qtVy83nkLvr0IwFTqe7gPVyJcehKLR5qS1
zZwNvVH/GlOt3tVfjwh/PIpta+lZwsvkEc4zl3aof34r0hrNhNC9gdulyzbT4j1PdGyfU5W8h9iq
Ii+4hV704pUDplQS+sj0/dPgcB6NaJNhojTgfIQveV0za5oGjvsw3iPLW6cYVhvWa/IH4Gi9XcrL
Tnn5cJu4KXRinxTFf38tpvyXX8aRUPFdTWWUEr+jN53SoGu5o2UoYluLLsucQsntC1Oqv3Hj7E6m
rCCoOKM0M3KJyukJMyae9DYcNXMcZ+1k/EEQYDa76kPCnS/iwNwusdO1KTK8dU6BHfAhT55y1FhW
16h9ec9LfjK7u58OrYR26jdvtDNjlR6sbMGVZceeQlmCHlyxXqyC69jWmN9Huz1MExZatBueNNJ5
tg3WP2Z8m2apQ58eD97ZJpzDc6rYYFHWl7ya3/vEuCDhlTdzIz9wD9ePhLAeJ/ba9eBVjy5lhDgj
D7Ww8qszj0RGa9dGu2NbMVoYLiYJs5nGGz03F6I9xZ592TJ5i3fDHbxV30dUydYM0zYDqzaOyqAK
uhBsn6u9/xjG5Z3nwdJwDIG0XtBYb8Gbc4EM1QSq957G8YZ7EQJE3sndvCwtG2OKNgm+PsvCGWuD
Gtlgcm7WtNrra9RI3tzBBOJuJLoi2cF/YOrGdLborG0RH9voB4VL3iZti+GWo9duOfP7srI+HDfD
D55kwy5vFrNiSH+xYenqLvfhquVBbW/6kKliQYFOnS3em2QsSABVz51obcL2YJxcP77gHn7WNmz5
0eb499+XpP6Xhx59AEJrnn2Ujji/kVGZ+JHVJx56LlnTlaZbcmPUnX1me6w2HWvi2CNgvTL1fdvM
h7CU6VM5G/rEuXpaJxUmxUoLFlVcwCl9nECrxNFyIZi70EQhRNarIYvKI5mSGtp825GNW7eDN30Q
5tqHppAP6MiwwgsaRfFT7QMGOkL5mXem4RjrgEdtTkWf4q4cx1+4yuN70KXoyp1uz5lxIGPqH62R
K0NkZKr6AThJn6+GZKwuDikQtsrGTQqB+5YcI07eqdslgcg/HVXTxmMKQpl9edfqkC1J6PaXaBnm
jR7nE1gKNh7VKx0M9Y3tkAMzXU6mZRSQxbDUA6MYnxcauRU2xvtYEea1Ubn39cAjZk5K+BlR7qG7
uMnbFL7Pfrit0376cExc4USsCJu3dbzx6bY9j/Z8j4nJvCjOv//9Bf/rI4ezHIcGVDFTuL+91Xht
YcCSkgaDciKNrCCcE8WgBTqic6pb2I1j475XgF8GNzxHfWrc0uytiC34zjZL7YqZ0XZ39VQc0x50
OKsn+w7o87yKFcbnITIgR6To74qXGVubczL8lKONVNWJ7i/vNfuP46ltOdoF5KuUaVta/ga1RSEb
+4yCLiYhcpVxG9/gCSL/W7yxEqUGG0vC8i3Yax/aCoB8bra5wf7WpP7HpIzw3m6wLrtGsvWSrDlL
zy1uYXjca0Mem+Xb6aG6bg07/RaYZKSndsZkOpbDHvM4JtARoHadv/et+pS8S79KR7zFbed37ptB
ZuiYa54t4yLUkzB4UH1GK7mt9/i+ClA4s/0UYmyr8GCs83ZUBzrILnD4s3vH69g4aH1k5TRuiyYd
tv99HfzLodp1HUsKhCFpCeksH+0/jgSmYQ2EVS3aAAdq3kPM68jO1Zo6pXefM+eedyxEsqyqeQJ5
xbHbqSp4noT99N8/h/0nn9xdqMQaCjPHYp47//tzOJOImRL5ClVXvfv0sMLWC4frNNSLzdzL97LB
VMyHlm2iPox3jhXD3qp49w/zgKNHmGrb2O3DYLqQXTgy7EuaiLu5ZAORMGPOhu3tCTAxs1BQsBes
C7nN3Dk/j3yRABgQBFRl1xvoNdm2q4ZXg5Tyjgo0ta9TdSl1AHqxcUmQZM28mzPPO+aZ9djL5P7L
5GIOwTVPNGchpcu14Xc4UvPySfu24NzkttvYb9ACfZs8tkGkOWtIh/Q+Kdr//iTN5ZP630Men6Qn
lONqIbE//nYyEp3tRyHLd95leX7UL77LnsoGHNa49REXVrGx6mUkzU9iENYa6OUd6x2W003on30c
PX8Zlb64/b/9QExsHodOxmautOVU+o9LLCsiRw+CkXyMexQGsK8F8vvsdTC4lmyvKxPM8EGCD01Y
LCyTqTj0aZ2RKFScXVBCPpjuHsrIoSk2H46cGIJ70qLb2rCSc1ynzsblNED9Cj25I8s9DPhjfUgM
566e7RsYYyeznSTjNFl3FygRTo2H3B70/UQsG3avcVGaqqbJAEsUGWW+JuT2zUJJ3Vg4aO8zR1tr
JftgT7Qi2xALmP5yAvT+vPr5rqSnEBek+nOajKMRV1ddsrzKbfdoUB98bk0zOgvbbKZVVlJ/Q23W
8vLLHufJofJgsCjiGLsjyQMEgHB0jkwuqwaPc5A3Hjgx9uDVTHRZkU/15Dfdp2xjMCVs2kn/YnYG
FJ3qT5VreaJPRdwL0qgrABhiUyeYPHFj3fSJG994+CyJcy6nwGiUNyJ15Q3EtbC22pvRbc4UGmaH
MEHEx0KDki8mLJsalmNUZ/Khd/gvxovDpI3nl5mhBrYZ9nTcpT9ACu872d2xrXZ2QW1ulDWVNG9M
/sYxW2cdtu17ghcqhazfOsQhSyo8zqZsX0qQQiVrRd5uxipek/A8qcopsfWUG6mDl1na1qli8CDo
TbVfRADfc5JoF4f2uE+ZUiFESLLrPvPQmbHn0EtdHUpinieZvAXzJ0sx2O4FlDYv98Tl///iqb98
7f/yEtaCplqH7lmee9bXQ/Efd0ZhsRIu5RCs++BBhFjddf5DFSjLvUncB24ddF3jPBfQn3C+H+Mo
v0TFFJ0QvlYa5JkdddMZIwMydAHWdnwEpI5BW/r3ZBv2irTE8Wto1dmC75MNoEid/EUU+xPBbWsk
IWmib1DNRXDrf2/vGEhTUtk+9o3QK/ac+Hu6pZu9O0ra0A9i1ifX12iYxhZE4Hj1eijVg4S9bt8E
EeB5fkxvkyDirMe5eKdvM7vksf4bKfxf7jDHdMCJWCa9qZ747T0X/h9157Ukt5lu2Vfp0D104E3E
6b7ITLj0phzrBlEskvDe4+lnQa3paFEz6jmXE2oqulSsYjET+PGZvdduOQ3bnssF68uww0T6HM4s
OOAja3aSh+MKQMGvvRQ53BUtcAvupKkC3NoVhGb89RH95xPa1Nd+j4hgzVox0n98xfRazWarykOC
b4RtbSFRxnjx13+EYq3H/B9OXUOD9E9GsirpMkkbPxV4MMbEUQ/J1GZtx6Q+pPwMsOqR6SY+r+Y/
bOLHJuuPxtSIr92wvIAnwc45Td9BLL6UVmZ9yY3oc5Ir3V2RVNQtNR3UyM3kY82tN90iw3JCCgpF
Id/CVgepLrCtXoT+JZbLD30BRGeo5ECO1IIq6SeA0GC1VRhE4S8iIl23pK11YEmEwygg1SoZYXMW
w48RwYvNfpjoMYROhQola7IUtpV9e8ZOt2n1BJTKGMP4n+x6nkdfCaC79FgaF9hlO60mDUSzJGgG
NQIdGTkbqgV9C7rxOYu/zGGIfQ4+2jZNwNh0lvpqRoRzpPznQFyBkxxh3YJqSyuFj3XiWZIAsulZ
Zm8wY1bo9eBGzvAXF5haKSNzAh/uIbvWjc6KZFzEC2o33BUR5g2IiYDhNK9pedb0EjoCvBVBKbI2
p/lC5vgsYjyc+QvYeUxYa59HuOgC0gUK3bKHQWh3sJPXcNcPOAGJ3TZImSJrfOs1okXonRC3VpYt
xvoTaET8dWCR4zWsuW3zbdrOodOtq+8wrI64wI8GJJNcIhWvDQlKJUvhTTPB5axjeFbTHVh3LLYd
q1OT5Uhv4nrGP9dszYVweeCU+sRsJDHhusr510oWr6v6JJV7E9Z1gv9CNSYuhQECpKDvF7m4Jo05
o5EePW3RP8SGLjocqstoEHTbFC+qWH+JBZ4v00ionAISI+zHeCtr/LkyyBs87tVFBmW7IBtpmSqA
ei621GqPdpIwmsq42SfpXOf5hA06yh1kG1Nv8NLqs8scp3IA+eD5pRqaVPCZg1bjtugRNY4MjYGb
gLUu86hxcSOAHqA/ZyHTmZcyedaaKnfznmASdHp23mHrpypkXGmVyx3dwnI3VeB1c5Yke5L6MBJH
T4XGsqKqsDRWghgcapn3c0Kq5WBSKsn4DibOQpnjOk7dJRysA1A24SzLYAzVsfQr3cpPYbDkpyG5
JZVs7LnoxUNXKtBSJYWlrp5yeXYTAqAiRqmURSkSZU2WfU2Sw7MVcdmnavWWSDyhxxLdYK9t152D
xUaHB6vOu4pWJSvxJ1bqapSk2Fm5VOxER4hSiXWp0F5cosF4lC2GmWDWYRSs1iMx1dGnZ+3FUnHV
xDjI7EJRi0Mcqk+KNEYXOcp/DHNu+mbGFjPsiktHlhRyvWirzfI57aPKTQQdkrEWFa4k4SCKIYj6
MOdWlCE8BIsCSw+YJhTYkxCnn+ZMJPYPHb+Djl+3TWX4xpwWj1pBRcsQRyYm7PuQDzjDepVGSW11
0zFx5EgFUyqS4/VhI0/zcCigfUq1CZujZ90uxeiP6BbvrYmuZ4r0oyyvZCJsi1s9l9/HXlNOEHqf
hTEz90Wc4YsM4dDnkdr4GJW7avJJgV8vBRYM3TB3nsmEZIPLLCRntnif9IaxLvZWgKKMhvMliK9F
g1Q9iBXpqLPO1Xodob5Kxmie/2h7JfbjTKi2ZtBdEwXxAvYl1Az68gQ3sjkUWOYhkU3Dl6R0DJ4V
WTDM1yrQYR8kGlStrEsO8djNm7Svp5tohnaHy+gBUbZvkuzE0+GZOJL22tbLfQHgzYnY+UK50I0P
bb0iGnkFzSA/xUP1hSUcj+JYy3aGGD6aLnlfypLQE+VdWbXkiBtBgETVrkh03rAxgSgaN8ySBylD
UYVm8rcElSqdTlXFgi8l32eqy8E2WpPEjLp87WqpvRFocJgbLt9Cj5JdMiFzZLZZbPupSP24xOiA
zZdmVNCQbpU8VkTwve4yk5o16OCbwFVEr9AJbUMjoVKcFMtrK4SmQwUdvdCT10LPFVuoDa5owKtx
grmJ/jOyCxlxqDBiIS5qM3+q1zjyVZf418/fP03a16evolLTWThDCZH/4yN+7MyZYOEhgXgA87cl
74wmMBsBqDSSB+PnpsfsC3/7M//rD6Hw7T/+m48/y2pGlB91P334j6cy53//vX7Nv37PH7/iH+73
8vyRf2//8jed4s+mbMsf3c+/6w/fmT/9959u99F9/OEDu+jibr7135v5Dgs96377KQi3X3/n/+sn
//b9t+/yNFff//7LZ9kX3frdwrgsfvn9U/63v/+iUPr8179/+98/t/4t//4Ll3hffIt//oLvH23H
l4q/mio4Y4vJFGctq91f/jZ+Xz8jW78i5zExDWqixfxzDcYryqaL/v6LIP+qYDyjcDc1UWWpr/Pu
t2X/2+fUX2l1CXM0ZZF3n37X+OV//2jXf5Zn/3zLeCV+//hvRZ9fy7joWn6en7ZPGmMtfrA1zJh/
s278rdv/txYhaXqsQkr1MmuqeLOaNNyh5Q0uUyBhv6qVQaEBIo3qjfDL2TUNBPPk/+Y7XVSpEoZ+
uKQzxKfcBBG2YclWfBrgft81pUJ8aqz0Zg0zw86qKuUWCozjF5LHMDEIPPIRrfp5KcDTKob0KFWB
caDpIKaxVqb2dRhTWuYpF2k4croKmUof4k44zHela/CnEP5yt5Km+eRfmh+taEItC7XDCAxiTaBr
YhsCG97JzMyrZ00PcViWksXdPGifYkwlBH+/IpM7qurkEAZldUuXrPGspNBOwOSDjykHZ4zjv3mR
+xoVFLUBzIQIjrcbyn1Rb42GpQgkNKiAixA8SstCTRh0JEwNZJKmaMUReMOm74e5ANIso+bDM1xL
p4GlHOrNrEpTn9Zt9WLo0sjXlWPgyRWBSPi1jFdzGSLHTArGViZqH1B3oKw/s8UgbTsPDfAZ8qAr
PuZBIiqraHrFadOSSJA1zyDFlU0SADskI0b60JCrvXTZYnpiF4s3Yj0oXjuEwnbZq4yr9ABDcog1
9TI2vQLEf+qk92BGBBHMxcyLoujMuKcSUCOi377/MLs+OBRIUeSNLOXtqUliAT0tht9tG1jMQ0nI
Blad6+zO2Vhme+RFwRtbu9RXTEC/ROypNvs9rIxhUhwaqQ9uoWEQKCrBKOFYDgk6nYiiisXlPTZb
4TnGwegtsM7YCx904pV/YNvI90TVhI6ID+iFbsp05pk0oFprFRuPrH6oIJf6odz2l6ITlTtUhTUE
MFwNmxaHO3Of7tYJ0PtweAQHMYUABasd/tfAfYFdfqqtR4GOdYWPhu+1RE4tyhYFGnoVqQj1lI4b
n7TTaPFZMTHdS0rFnQJxOSksXwk6BbV3G6VOy6AIRv1LbYlkDMoNGTcbEILlvGkVtGlwaombTVsK
5LixiCiLhHpBqSIMqyvarDrsuwzUN0qrpLqjUVi80BM32DAjJGmCuhSvXWM03yqkRpHTpSWUW6PV
3uEtlAYTpQWzY9QI05u+sMQCTqReYJ2q8PbLJGD+uXpVmwzYewMneRUAAtipkYaf1CGcHU0vMbaY
RPm6uZAuh04JwxtjhWg7FU3Hhr+/loGGeGcq1OZqSY3xJMVh+TQYlfGmxl17hkKfEkaKwwA5vWYr
4yQ82FVVJ7NQlitvzXLQBkV01KbKvphqGX9lOb88ddK8fPZ4911DVazXEkO/00bQJ5KJuOMEmsXD
jAfz1ZLD+T0yyhJxjFHdFl3GVdgatStNU0ayQ0e7uVUsvXueLHB2Q7c6CgGLuSRIiGdFM+u9Hqna
D5x2kidMgCUxMEq+HADxkFpRf0LdLn0MfbdcOVKGk7oYwMSK9ZEfSIOj5Eheq75pX3rkte+WHvDt
0W5AQsjLyp9NnBBg6eevY2bEt16PAKt1woS/Q+3jL7E4t7cgRBgY4u+BkMYw51YbbJkG8kZcLYza
c2kCGiEKWLpgVQRpLhZYEc3e3EsqdZMeNAhjs2iKQZaikCkUGD6SsQgHFrjF3gyT7HkZKnPf9DUo
Z0QudLiSjIevbffDWBBqIlu9JzO9345Jrx50caiPCHynyzTpXKMcmgFX5qjqb/iV9Eceq7JfaVWk
3FVrUiXbQkiNiK6SQs6bnn6RlKwqoOVC/YFzKlLWufbCzvupxDgxuGa3lBcmkIz1NpXQBKBgO6lq
Tt00AEZekJ/Z+QCmIDKaymOBkv9TcPQ/KmX+ryXIH2qbS/W9eHTN9+/d6aP6/6BYYUz2V9XKuWzG
j/nfi5XfvuD3akX6dRU8/KbgkEUus39VK1QdlJDIU9DEKaz0RPa1v1crBl+kaMyZDFHBivyvSkUz
frUQs4ksCGQ2vXz2f1KoSPpPGgbub2PVNwI5M5AiidJPFS8hLvFoFWq9UzN2g0Pht9DDqXgRFyRz
4mEE9MgrYDHvdH19Ktuv5Fl7Vj55hSp7ZMB644/5R1E3z1ZdvBpS/IqvzxWmxE7vwufUFlcgT/um
Fvyq1Xxzn1wn6+t0DFx1SV+SbxXhMjyE95FhXMQMNyKS4IqHQLurq+wmt/OFFeeJ2COARsvxIlX1
WdfC60IJW95yU7DZSFhG7gpg6qxhcVsN9A/iCqp7Pg49Mkq80EaGfeUJdWUGdiV34lIHsSsBZI4l
gL+xdQqr9GR+W3iklmAdSa0HbDvCavMGwMZiY5PkiIaxt7XZLyNaOVN0Xsm5FgLT1aWGG/y7qua7
qUl8Qv6cWVQuOBKudreOIB6qFTzmpH1qCAMA+LtPn+hpLqVYXpQf/JCQOhcle9LF6jHimiPo11L2
ko2RljBlwMVkxQFCzhzN0GyRPSKBmDRRa1yYvgMIVEbnRMkQfBubtp9vWRjck315gfTii0Hro5UF
hxXuh5IRcuWlDx3dV2t1Xi2OHu4EbwDFwm9eDc1eg48ueQ4hvgxMFoKztDRnCSlYIh2yyXCQ426l
9jIPZOrUlo0/y6gzP2EM/293zv+heGYI/ccZKNekxS7R0CXIe6ammj9tnjD4Y7RGQ4B03Ti1orvG
hUcz5bDIuer0Se53EcrXAmHWzLKlOIwsN+q63EqwfRcQu01pnUGpV33gLrw5Ky7ARZGLyW48Y+Q4
lxWSiIY3c76gY76olnRp62/DqDq6lDoWARNWUbjWo2cgVByzEQqY5scvjTo9prR5LmYnzB7GtIbX
UTsJC6w1zUPrvDVALWg8YkSRGlwKfcnpbWrAl9rQqP1WJ0t3tIb+MM5f5w6UGQB9CAD2SC2/wBKb
b6YdtpMtmozsWNbwqV5FS6QNOzDqFcoNwCtcKkfg06dmF/l6A9dqZkmOfQ6GtHoD8QbZwEvXa/H2
NmBsEGvJY+A1BjwNLflUynvtM8fq3GOVDk5ynZ3BE557lSh54Vq24zmai0MQ0LD0LykKiFFTHFax
eFk2+lh4gIVBIadb3pWL0ZnHOLBO1HjnctYuvU2+X3tKUXha4yNPfJBMZzmYLlYynwWJHVy6gP09
jJXitIAH4uAVacKc4q+aN7shJLoBTGdDyZfv05F3FrZBI1L5jmie8MZx32KzoNZnaKg4sPUdQaid
uAQY2JLEBKoJMDcro8RG69DMPlY4HKg+f2mvwjKA2RM/kRdiUc43N7Hq9nJk7s2MbYd1nXsoxw0B
f9j4dwiKat0NmbhkzV6FxFx3w4GF/KE69rbwEPf8U710U3M0g/ihCNOjaOTHW3omfuka36NIvGB9
viYagvEQnp7uClgXiaw/6XN2ao38+F4vCLrFZt8JNc40hgt2jNtLktVjmbnyIN6AijxkCspUOZSK
9CwX08vYlAd9zLdr7O3oheXgjdzCldF5RVd6ZpN6bSS4IqioiTDA+DR4hYGmQ+biAMIQVaZ9DZ+R
IDvkN8IJEwFP65YbYBiI2/dxGCGBhjuZ4LESH2MzSj59FyqCSrmLdUg6t3CVev1C6BkPk63MnBr+
855IGT/IW+8zWEmDfplNe1PeKr1mjzBEnSuSUCeUF8dt+fxxuUnil2kJHXNO/fKNgiZNT655nEfB
3nQefu8wl/YoYE/EXOWpF2Uc6gb3o1Q5xrOCnZtRevW+IJ8HXX0gN+j4Gb3m01u6XYnWacdyugJT
g02QsbtdtDFI2TtWW3BJnNr6JuuNbeyHPouWI4glLcv9okElFTSHevcptR8Vvn6Fv+JzNNY2lOrt
Z9YksFx0t0g8NZq8hfNn5vyZOX/aXQN32oaedVQH4xIJ4xWIxa2ADAO00bGIBU9q7WYAHzMDziCM
QPNzuwpHFPWBanoHZ8HBtcq6ikkmjt8lHuxQf7EMSH9TecJ+i8ZvxA/H0FRY7pK2gULPgTi6na64
ZBG7SrqPQ+F1dgYb+NpefpP0QybP5CV/JwvWI4p5Q7m/NZkTWwfUwoeKuGNxETwZKk72XVKz3abw
KJad8IgDXsVbCr5jqDE442dMeBw0tRO21m4K6P0CxzodIxUKBHpy9I7TntRobbyN1WmeJV6NI/B2
XlVW+9otqoxzYPhS42hquw8WTA40M1sz1l76XH9VW9Aw06FVSaGpwpVYewDMg7OnRnIgHxJxOCw5
afLwOto1LMJrdwa3ZfSCYrfxVDYaowwVMZXxlB3aMECcs2yPwnsGOEgtC3I9W0bXow3KDyyaJvqd
ovsRB12iWriqTV/Q+BhQAmTMzgsb6E16tae72mME2yPn2lQLmHhCk8Jzq0+cleEp0fNj2U2HqpP3
E/qpFZ9TpIEnnRTgaUMn78w8ormpbZ2+U74aw7xfyN7Rp/ip7OvnatuJzcGAehuZxiHKULMm6RGr
1VY1YMSqsFnUS5voB2vXdWzspNgvF8MzCMJEprhNhlOJ99NqXYn4lJz8GyXF01G7OwMXYO5pkeKa
oq3SZfXwtw9kmkrx7q+fzwgb/vR8RlhNOauZiENEWfupZszW1d2YAn6a1gicU0oPLm1LW3wPIWAv
jR0EIMNUR8uLQy5XRwx/J0H6USmVW8EugZHjcmdbEoY7lkzgxs5vhIEo25N+W/JyX5rDPpGUPbvR
vdXaqtSeC7M+d+kxiTDqziDDPiNGU/pe36dq92wG85PRaX7SvUdN/pBXkxy7NCq/OUm8mF8Cu7VB
k0gs0mAmcdmQkBOOqtu+Snr0aJv4Th5mp5t+CPulllW+aHHSAACUiwZm12UzUtFNiZRBzmyENjF3
R8oBh5B+Yh1cfYaYQda1P7Yn8wQvrTUAb5Q3/aZawpNslC96eZXi7DGs+Xslpy07K0l+jvP5Ob7T
HE7gZSk5Yi6VeJ89gRUXukPDcxg57CHUalvmYiTqB3NitpebziNSGh+sf0F7SFBGNchOzrpKrzAs
JmDbKQ9ZOeIes6tStXl4CgW1c3DF9L0X8hvm/kbXHgRgR0l9phE/y3p26crh0kTLpcop/wgPnDFy
pRbtM+7LAWAf8utUjw5tIe2FOt2zo/mCcMNtFNOpFD+GNIvFwSYYiCuRvHTwmgGhkxwmU1faZSTa
6GRQ57lSKrmcy4SamLbwzrzAHt8YJuSVgzyKl113UjYsLAYz45YV8t28pH5S/FC7mrUpFpyRpnyp
fXns6Ep6vwsHXxxGSt3abwcIuulbkWWvqkP5WH9nU8n0Az1Iou+RGF4ABltPOivUPPKmiRkNg8FO
NjxNMrx8UKgEJtawrZdvF6k+io16MCmeIkyqyziiuGEimkR+PFWeJHQugUg2ykKPwKGYHHA9p/BP
d5/D1sASAKnPPUJliWSfZ9Sog8fd9LJwIn2rCcKn/m0JQSgJqRcPvddSRNZHoTb3ZRId5IE7p2fY
UHQ76QfCy6DPvSXNPGVgnDUF7mgZrpiKrqaSXDEWKyfNYYnvdO0LTl+ARQC3VZUbkaAihWwPS96B
QawJ+7EWOxIErK5njITbtlQdM4jctu/dqlPITd1VVYl8zzw/IJJl+n5Yw6uFZiOq+UEj/xZ5ZEwU
WZHOFGD1tS7zq6WLF7l+pVc9ZmJ2rF/NqTpN+M9FkHlFKB2SQt3L49EoFI9J2q6RHn99Iqk/jdsN
lbcHL4FhGIhy0Ir8fCJBY4kRGxJ92Uu9bz6THzgItgTsXdOfu3TYAiSnXtVC60y46rW1xhtOuzu7
Gi+qFQINo6dqGp/qQnkywYrqW1JvMLJdcspmyx5vZRXsoqP06MSVOStuVOY96lx481J4Umre1Lh8
4P6TY17FGppKfIiNL1WXsMgP7BbuYcTVMW4bR7wdAGhtdrpO+gOodvT9RXKiS650/rxK2OEDuUo8
6PPFixW6HYyhgVAeTHk+yHudEIVQPnRc+ePiZT6Ooqc+np9Pvf3WfUl4aYPxUuHalUA/wm3aqhNw
AdkOmthpdtmknqLEOmcUKr3Og6izHHhqUW8h8z4twSkWv8BD9Hbaw5IIF8e+HYt2qRi23sWO0kF4
La9RuNxyJpQV12soxI9C7h7TbirgQK3sYrFmoTkcRP0A/YaFmXZYnHqgYwiDfSqnz1EqPWWG/kAb
e4/IdmuhqTB/u8rySRtKjp3mJbip+y4vzqNN5INa8YQbAjCMhqvOujtQRotWtU3myTUGsHBC6uYt
YcriHj/+HsGCb4mmF3vNVR1DxxKejbj0R71mkBH61iGKKFjE8aB0/bFKnJxMUFlKz4WunmexuiSB
fKlPViKckKOdA8EzB3wIpCUV1kmMZIbP1Qmgyx7Oqn1H4Jr1Vy2F7w4ISWbYgORsAPBUnqsUkd2m
eY2fgWNups0GsN7RIOdAnnoiAq6AnHeZs2zCcjkjH8uSAJBSe9MyxhqnrupdcaI8Z9e5YHdgSQIs
ByidTK097KcWXWTC86MCEk7pbZleXbcwdzRX9d2Ve3HHZaF7OJEdke6T2laRt4VHxV6M9tRpvKVk
JMWyw3k89MpZulGKdh/9J6oB+I6bvMtsFuCORMGsZKbTTImbaxVleO/ODpPyS9i9ATj1TYXTJQi2
cSheQow2SAwujIjPbdics/va2JHA23wzYR8iQduXQ8xgg6Z/N83CprM3wsK3AyZfvIykPimKHy7G
xWwSlu7ZldGIi/o7qm5RnN2qTXwFJnDE53ackf/qrsnpJyEtnoGyNGXuDhViT4HMm3A361+zafaO
1gnBCynl8H8IW4oX1ekkF6H+IOx5LBzM+tY3rbuCUxMdaJX60ArxkS+ZLUo7qQ/9gP5lqg9j8h6J
wb08EhEHcyTcHsVPgwRmemoHu89DrLUnhaPdWi4IGC/BKFwy0bpMdp7OzIheOdarl0BY3JKsrpLF
G4F3bOG1vcVK3hDGmzBl9zkX7xOxUGMPzgDZXS3ea1+QO3dTnC3liQnFceRvPuS5C/ndtVruC+RB
fT04Bi1E2wgIqmQ78YoU8BCKGYi1g6rvUOXuyrKmoMcNRVRbXhU2ug+7zWmOEpwg0GbmpGbLPTuG
IOOaChwlSVzRE72pFm/ErJPzId0JJN0sdXmQW+WOGo2uHyl+eG+E4WYRMy/fPN6K5evKRodt0QQ0
FMR/VURu02C2dAvdeTDn/+CGkEzpT5Uo2nMdeY6mI4BTxPXz/7ZmFaLFHJYsmLGJzYcdNEZ9M01n
QR92nUMlg4pD5WR7zyaGeByE+mk3j4Ezde48AQzN3dW3G5aVM68BXA0DN5AZxACoCjzBqgBt07p9
6qGz3Y/FGsOY3dspui+jcOMZaEjRscRc47zHUJAIct+CdXqum2+gSDyjAleP8RASkKu2EZuWyYEF
piQzg8LZHu+CShhmpe3yIrUbxMB9AClMtsByMs4Iy81qaQ/Xd2XWHTPn8V6nbhDB99Abd9EaV8fN
NXlpibJYF+5NsJugsKo5fX4f3zWru02oUsa4u7QGhym9DIi9JpNwUPUnSCoIbqd9AU2msml/kDpx
IOi1fw2Z1HDmpM6wZQN5JHDMjgkd1eZrkAs383GMym9luelrRmt7xSUMxZeKA3SOs/wZQJwGloe0
zi0itHsouhZFcGcl8Vh1eCVFjM6veqCYoZBBke2BujQ+v3Qf8kyPH2hOONe7RtlXQGeZBU9j5TRy
7LD/sCfggmt021JdKUDOCYmTolnuWjk/p1p8LUX9NsTDI1CXg6dl3aZxzTLFlao9qqB8suTpqSi7
J86mJ6lWHpo8Yp60di3ns3btWFmPje7MGRgoRkoLxWwBGynK4SUbCIA+UgG9qXjIBLeTz39dvSAW
/9NVjILBpI9SV0mDKv90FRcNq7iiWPpdi6mp389uADgMHMRuTvY1HCp1RVEHe+BohNbwPmFecJlR
YVG5Hrq3LJjOcf6jSILDvH0zTzFn9vCWiOllGI1LxuZVIcR4E39Yjbe89TaigY3ukoaV8hQ5HQbS
PrWL9dCG6URJK8d+s2Ps030s9P2q9TpWiY/e118+hzdVsE79bLMRx5DMiZ5tzJC6YbAu5QsUKjFx
hIE4wXQ+Twb5Q4t21t4iIT1i0TmGigkiYz7AFLbp8GOLrDg6k2OqWBepBZnQKWzYflR8k5bxLDvy
Q3MsfGOR3QplgMYvKRbd/HwScr5/c9Ma2e+k5FzK+qkWEcgTWK+mxrFLs1Uhe9CcCdj2VF+MpXXr
yXQYnDp5wFwqrhx11JxiqNyF2CgdRgJwEJm0Fs6CfSipe+1rWjRO9bD0HHIMCzfoMz34nlwh+QHR
RN85AOHd8L1UM2Iyw6MJ+NUqx8OqYBNQVVnafulYfxItE55IFvGs2XINxqky/tT52gpMNDBSN9bg
lm9lrxC+o97a3VUxgrO6IZs5Ys2XTf3GUkwEBamndr233nDh2Bz7lGpCZTqUTAfgDpi+meZEdzJj
bCO3R2NxOqPa4qCyug+OwCY3zmJoZ41ypDlj3HoOdJ5Vc4myu4YXzqZ4o7ltaCBzEoA2+nomsIoJ
8Z0nftLkfumHT3o7ksJwDS6zU6iKDzGV/ydE1UFnhKNMw0FT4RhHH8Li96FItKTqwekHd2p4kHO8
plQ9AegSWRublHxAXPaIOETpVenCV/beL2YhPUWIRGI8YEj9JCrc9FDFKYRcAq710tfZJktrZFFB
6fxVIr9YkdtjJLO6idRTH9PIquoZ5xW1qWxPuIIRnEHBxtfPG8UvjFIuiwW0KYOrdTX9TuYafejq
d/SEz+Q0bEHneFkW3vUsuPQIIqLmP/gzUa7/+VZnffebDEnSLPRIPz2wIH8CBJTgu0fiBnK4Pp9g
9dpWEPjpD6aGiUrmGEPLhQKsUxlwhyzmtEObd1hrfUFwBAzSE/B4Y3PCY3USk+CkTcnZomJWluQM
KI8K+GrB4hzArwZDe9qV58jqHsNRcYpG8ARSY2dGCEkVeQTIOyKBUXWO9Zi+mxuESB5ROhFZczan
9rqQhTIF582FYgNYanPKqZb7QD4nuyJdLnWtsdJ46fQTQtsrLMtr2KTXYDIvEjsknR0SOQmpfstJ
z1zUyu/RrCbtyjk+BLrpoQH00hGyFwmzGQzw2jfYtC0k9YmXBTrwDG5ASW8MPWM1PTatclwDpHTO
rWHQT4z1hFjeCw1BiU7aUPwQOc6K2xUGZvea3aCWLj708gKa0R351bSO0XyqTXrgTeBnSm5G3V3J
gbpoJDSrGJAM4kDloDlmXsZLMVkasNrBbk2aOPhW2uSZieVMcu1qveIyYKng8qWzF5Wk+CiZrzVo
sNBpBmwlKTd9JFvE4sI73TVj8iwJwVOJNjQKuZvCTQNwOHo2rh3cUj6UwvYqjoGttuN2TRauuL8k
8YzGOP6a15If6JKnKLtclbf/4fEj/3xNSqvgTZcNACGqwVTtp3UbeUFNo8xY1eVFhaLjC4N0fpmU
uwaWst92Ti8Ne8va88CpLGcMRxgigSsJpReyWqLt84KCIfrQ+TMz1qaSfdxJvsqcFcJ2XoxuahCD
1S++Hg8M7casOouZctJjLJ15fUyHFKyKbOPx2SfyAvNm8YZrf9f76KSn+SXUd9UynYMpf7TbSjZO
SsqjZW4uqmJeghaYslDv1lwQayn3gEd9cwSRMc97y1wO4QACfdhnOyT2nkDiNyAtf05YiIrFXtPG
/RqpUBa1LcFfq6SvJOkQeW0ampsiOCo4MRhxH/ohJU0bwJYXOTWzRPrYndWApl1EtxxvinGr5v7Z
UF2ah2OtTYeEw20RslNS2XdmY2kB9dj6IUPCSDNSqHrRxQUP88V8KkjoRdau45qvyMeWFaJxQ9a5
ujvdRob/MisPa7LT4+IiRPKJ0NlHnIm5OwmmC19fq2PGv7eMe0O/9EwAuaGVbzXIjn4HdD9kRV97
oSLTI5qeeTkKpniFMX+rCu0GKtluB2HXSfQfkNmGrtkVrXYTUrQ+3IbpS2UZT6pSPYiPonhl/taz
kDeWExriE8DSC8xWGNxVSNJcQFpSKfwvws5kx21s7bJPRIB9M5VEsVcXEbLsCeHrtNn3PZ++lrIK
Bdz8fyAHMciE0xkRIs/5mr3X/lT77im21TdpSF5zQdpXUQZzSxH6FgxyldbXdNIvPWsqHHJOWi1h
RaWteADHEB6pqACzQCi2YNyycGincJnVsOiFMLsWQ+rlqT8tBRzTU5u34Zy1oYnvZxieFOpfotF9
plodrfOdHNoSufC0Vs5GvGkKEp2N7PmeOiazzDYaiyxcb3N+kC8z8LQUF/XYLriZmn+ZldPH/uPA
11SEoEylDKzYovw/6DcsEJe4trTuiNzVk7fBT1GvMadhYop8IDVpQQ4ivb4tfWhx4cMzDXK5YH6e
R6oTKPESyGobWh/L8Z1fygh3Mh9svMGWXgg8gmjQkbAzeer8M8NE0kr0OeSvCkJkKZBz51BNutB4
IWESBSEoRi2QTW5OvQt2JqNm8oL9Ds4s8eVq9sbPzGQzpnRuBQOWIGxnZ2oprSclX529z10RxvwS
TYriqlLjkfjgacsOLNL51FytqcF96d65PK8LmFq7HEBvD+M3oHqvQQ6YAn8oVuslCfA7o30l5vqt
26WnyUQ1+8xLzpsL2eMdQwlLPz0eLXqQelQ5PQg/6xNnTQ6qZ9krafDG0NLCmOHMJ5jlpAOuJ/nz
N9k//kLvIH9o+G+2IPFovPqLMllHgQwx8cMy+G2H4scgxLD7unPfIhmsM4fQsVYpg91n2aoWHjAw
BIHlJw2+cicv86M8sLNPvDDzpHh9VJX8YdwLiLuU05Syqu63z/QCKsrdp85lwsPlwXxjIhbrQNky
DE4zDpiRe2eUsFH6EkXQH8jE8nkttisvwjHNlGdLe719mW0aCBhGtA311MQRUKpXXUUBg5az1A7N
Oa0z+0t3ISqcWh/twrlXE0d18Rklst3g09cX2sdtPDcftIhS7TfCdJAHMHaj7laJ+Nl0KT5wCK0q
D5/muH+I3QnYTQSlmQZsbXxsUfqb2QY2JvGbrKVfOJDYyVu7LCN5BhmTsoX7Hq/Q4A5wOGfetJGe
sgdu56ZO3S0EX+HFxsWAO7PWV0cQThOj0IvFDmtQWg90bdoEPDxw8QO4p2w/4ehSmkzpv2hJEEX9
4/1D30RPpWBYUxmHour574KrVlpz25S1P3UygGxWqvqPVmAaSvEL+nBjTj+e4y+W2QgvJnQFwLhI
Vp9kB0iNI2CVw+vtjhyeRId6FrPSqnaKbAAUclh4xN9xXwAD0mND+SvNK5MyIJ9cev00cH+0Dhx+
GtGUfZ1bzmTo1Ls/sFxMYfsCGFCP+qS6el+6RUzvVWKobRsnzrfD3FkHjZjQvK298jTVrKoDQojA
y8r2UFc+wC1/zDqY32pQf3xOvzsLprw+e02heEOGB4jQt/yd3wr0tJ0ND36yStCP4RI+H2jJGDCK
OrWgdPXb6JaAzPZ0jBK2uEZQsdpPZ+JEZIGVGGoWb5iaE7Llk94ZJ75bW5ZGhhYGlYq7qb+KrT2L
P9sl8zXoQb05HqcFI4+pOkyYifA1TJ8P/NDS4DGR1gYdeGJxLvbxLCfKOU3J7XJKnGhyZFr9pf5Q
Bysalx6Wg3xl2n81d/Oa6/I1vkGXJTjiL745bxThM8SVp2t8r7+lfTzFOuA6aDTtoDpT2zmFesNz
Tj4XB11q2PjcNPQexHwAR9qRsk1kAf2Ju1Nci4GtfvRx6SyGV4yiX/J2stJXdD1koERonQxDVzub
rCvRQKPyxAeWEbS9NY6W98ClBud7wuhk9ES+usHThvrj3eDk+T2lM5uq/N5e4AbMj36fjjop79wZ
tsFIg0y6t7QrGT8NJMPAAd0kf+96QKTmvF4q+Yvy0egAYkPp4Zco17xDFYmBE1WysduzuNjvhIX8
bBJ7O5oQ50Zm7glBitpHztyoMVInOy/v9I5C/6pX6Usah6/GaC9zS9iI8YFA4YHkFAfj7prHXp2i
v0y7qHYn21IeZ3SuzWlDsVEnMjOyxsHUM9fmsbOZUbSjl6YloF+uJz72YkKRx3RrhSPP5y5gb14F
oh4V1DnrMSfJRjE8cM8ziQhsoPJ2JUO8uhkYu6Q0ua8gpUnHgEu47XuQTUbE+pzg3e8K9YL2HqF3
dHzs5Eb4ZjPJ8m3t7zg3YzazSqMBidWdfymO/wna+HuzRFWs4vjGlUuh/N/nR1rG2VYa4KcTkdW6
GqjY3YR6daw1dw2D31gE4Ka5sUU4b36UanoAzbYvjLsqUgAvjBUIV2lXXNSbSOP+By8omVuS89YD
GYkr6O+/4imm5a1DMSE7VWP6KyQs4zqfTaaSCs8eYhOW9FeNDbNc+caheW5d8Zyt+bntBuyuhPSW
7Q28QmpJ1rdwXzvlHjtNJ340QvzYduu+NNpNTV9monpdnl0YeodQxXwOJJp3QKrS7spfOpOmzu70
zQZ6ABWt4naZzlalkswq0B2UTmZDawj3cmHGp9hZpYdaRwiwmmG8Q4aGsxXaN/9ODREOTZX06Ekg
j4PZZUA/dz62SS9dNg+wmrNhazj181/wQ86TUQS6nPm9mXtlMNWiT9BsSAd80PWvg1MS40xtpMcq
aRI6yLo/1sSqtSxvph7fmuaK4Ar2c/uY7Y7Wo9u0UzpLgFlMpxaQme2E6WBSwEgojJurod+xjONa
pTfE+nflTR9hA9sQ/LOdbXU3w2bmdjWqY9sPUbx3EbGy9ntw2UMZF9jCvgeX26n6TDbhXtzaQ11t
NGusgRhPwXioaXD6KRKlLdSnFQ7A4nfm6AGiMm+VVPLT5oE0tuHYztEqzZdmBEY+kUi1rCetDfPC
vGVYHtlStVIgrWpgLWqQ87VXUlBkY2DuVVAeTRKRDBLRpu5NXW/vmF5uQ25eqoaMB/dUNHQWYep0
43RucS+YDNu+M73Ga5D/y1vyvyk20TeLiqwz1JAN858TzLFDl6UPGRVAl3jiRJPSHJJWRwuRervu
tskD8R2eP9Mmb7k9ikMVzuftWK2a3f1Bgeysueak+XTauxfYBJpHV8JP3WH07LGmmBaoOw4GYb4s
zEMVsjEsvorqt1yhOKkJv2yehCyQYqM57PS0K4vCD6D0n6/kZ2XuFx7OpGO4UcZQMItr6WWXRE7Q
9rbnSb7XLaoTrfJZntuYHFy5Vl0okvROKzXT4i5b53KoaisdUBs1dMAN3ReTzlV9lOH7hY9TxlsJ
mGImntnXVvAmp9sDPeRiUt1MHNdbx6WweASWR8P4SIjvpul1FkYVKSpV4ZpUi0MOr4k5vmn+GO0h
jQyDnZpeX9ifWEiEDNv4nL+zq8+SYEqvec4sOHnPg0/5jlkFcYgqeHjuGd8lruTpkuS0mBX75FSJ
cjQo67VUuztJK4+KeBrjlNK5w8yR1NbRkZX546lscYQckp9JLTnqqDtEpb2ZwfEPFV+E6kSW+kut
2MP258o4JTF6wY1nXz4vC10Yq5JxXIky42NLxjtDnpyp0qHDP1QiTsVwuzqSeJuJYqeLtad9DqSO
hZP6zCTBz9pgz+LPluC3ho86pUVRfBAU4noeyBEb5yY0kx1ohuZPlwh6ZCQN4LhvZyEfWeOeJmU5
9StIhk04M3Qx97+PMINdim7R/FFmvI8wLHV5R4JPPjqSS8TzTc7Mm5FW90S7lBWpD0L5luzcqCYP
ln6tNbfQ+dVL8b2rso98qmgXz1pqfebCqbRaSCtHUTWv2ljdsObot+xOZrenUEXkfJkEfiyJ4pn5
6iVvMRfMyyLLjv03YgB98PnLqrKd2S4tIWq9y2rukMbLRay/kgRzdR7JTInL9Bq35Ul4fkvTa9sg
x0R8tBtHfS9CuUMhnTgyQhOpea7sskojPkoMka5Zw+YKsVXBkp9GRpVyty0POFTSS/pzsaawfko+
ITJBi6BAqzW//pm0MaLog1maL33eXvGkf6vN1zhO17V0dfU3WoIlDln1h6Cvw25fvHKabVlVGJsx
ZJ5x5sUc75RmeiJ61UDvowlu8tWaGoKh2leWX5iYT4lpunr5gKpzIkiKDrN0oI46ra2CuqYLMy/5
vLmr352sJffRzmLJnoONkDax3cK9i/HwrYTd4u0z5qh/cm6YxEL+lGi+RJ2erKKcrfkiNUbmhqta
l+fTtQzBGbypTaLZXBgdVAj1SNclQ6V9SD9NhAPwcmgsA6uP2ZXNDHga1+gSROSqs4x4axgQSyqJ
KPBOBi9z8gwZIn6wrjorF4PrvTlPmWHfCKZpVQe20bEnPduqlLPDL+ed2Mv6ljq4OG1jhBY3AOpw
rDOvKxitQOZETzZQVYtrj0btlCHYcuT0S9vczvAOSiSVv5EVkfl2r6nBul8QemyFAvwuOZ0kYG9j
dv4hfH1b7xV/Qz+h/GNuhK9DrAZHTRlogZAdfMMo8a0dxWbydbQlxViDgF9xJilB18RBwTNgxUJg
OalyF9PltEG0eSdDLjkzK2XkcqPcXZCcITgypdtbBVImkclXoZohvmx1jQwMfnoW0IyFbdFRDdxa
C6wD0FEysvxKR73iDeOnKAsnYbIcMgrdfLTcvVO8ddl8YWmCeT3WK9w3kiPJk97Me7Epj9maWMgY
HygaPDj4rzlfr0aSwTAuX/OkfxKEDMu2rc27rqX3tUlufaNfiM9kYY2T7Tb9J6H1Yx5ATBXjEIVT
bDmnX0Owgq3QbjgPT/ojtqe3Ztpoz9yn54qJrERemCxeVnaB4/Zmm+PXLJ1RcHoe4YoRRE2+Ybty
Eh02cfiQLCSF+f4Ay6QD5hprXxi2KB2sMK+zEI3WYo2hMuG13InSS06z9UDVcJ6OQqD0/r+Ur3/z
cf6vX/ltsf5bGGUqsCCh1cDBBSrz3+UrsW8JwTEj0YWT4m3Unci4gsHPaYI6RDc9e/JmJmnLhYlZ
JoRmXF/tS+V4+RF/iU4sbrR7pB5tHmBae1oT9q3joxMSFAkNrA1AMoxIn6Unv0VjJ6KSnEywdYdY
SU/p7oA6LrnllEP+KWn1p/zH+gVp2MseRQOO1LTcVdZcOmZX3smDIOYcUrdjdoBE5JNoizbMCu8d
wNrW5Uk66WzIkNyuo0C7tNsaEkdNIkZxNexlm2xWeeQ5giNwhx/qPHlZlfiGucAnBvV7qK9sTQ9K
MES7tUQFHeZQNXgUQW41QWLX6fwY9e5hrsVDNsLYSqLsd2bWd4EtumWfe0Co1s7D/Jg7HT7dfG7Z
qasjWT1czChlRkNyS/qPxPyTF5KbbmAwR6T9TPs6ErN+qR+bNoVMgKL1SDKQfvrGolWyXHHpvPgD
p8jC+6+RfmPATeDhQ7WiCZCyUa1AJ0fgQYTFC7WDO46Sa/G16e/46oXmV8K+yzBOsCtxcje2vD+p
GfbRq5LSEyzLHTccINDquzpqbhq3aIyAGWu5nxxTi52gTA9QmgHSVt2ITOEYt5y5sxQwH5i07EFw
xkf5I9dERwZPohbwUA3LMXFX5XPhwqE7jOw4UnQS68g/Uw4M6TcD16bJUJyy+XPLj9ouIHA4AgI/
DoBEW/28ZAO/woM1xX6tyP+yZ8Nu/0+4tsq0FQgA9jrD1BX+6R+btkypBqvU8VeqK9Sx+ZuMNWYc
GLMT/D4mtsFZu/jifUYWwnCIa7SZR2eVDLYblVubXxMW9thk3mldqL1tMwGKYR5VtrltdQIuaRdc
AKOe2jnT4140j3hMK1plyROCoQ9TXAiyttidfRqNJRDoXZ5xUx6fybPHB8HUtzrMEuZdGDQM7cm1
OCNfwC60UdDzKDFxSpg4NSn/25L1/bQbn8jrjhl7ldmsvvL+s5UB9uM/ag45+tcknbEbWVr17Nrt
K6+kT2K5cJ+9T17wn1idxT8CIsVxQhoLrlhVXyJK3JIRjmVFFT8Pj13Nt1Cqw3lgumNhMCVJluFd
bonXtBmvLhN8iJLyCBXDmqIdP/0CFZ1iNZlHvyuoS+nI5XVg6gkHZMS8lDCQrA8cMjamcrvZ3Mnv
z4b4GxX1wJIDzA9C/orQybe/Suw6F+1BuqLU0oVzWbJqHu0hX5x5pVbOCQDFfd+PMUkwmQtVKFtv
RrbfUKnTT7PuhmnKEu/2p9of7f6qiLCO/5iXyZUG9cCZrwm9X/WpLyWr15WsE44npghCuGgogKbY
Nt6AHlYHfXlCZvgYLJ0JMlIqBtAIMsRVPAUjJ8G5JDylMHmnZC833vQWjle5REWmBwWL2n0zQ8zW
kW59tFL9IBDJreLhqDTiQ6+2h6jrHuvSQ4vXIcPHrOi1txacBovpSlvK3hL1quJPBIiNVOk4Ofb4
rDozdVx6o2c6LOiXUn4hamXvxKdw8Dt9troDFG22xganOKWlrzDhlpT9zJ9XMEDgGuHOdAZcI0C2
HSSh7s7pwrifG5njQ1qPTftt0vwGdp9ucwPPvMixLaafwzYenng4WvGYgjOF6yO1GscaQpHGTtIr
qV9TukejKUbi/Fv77ioAqyxcg7XgpmbNsp0l+8XAe3WAW2qbOd+kiDLQskU0SRyfA4nUgwnnb0Ag
R/xze9JtzfpLxl0/fq+CXNs92NfsIterrhGtoqVemmDAsSS/DOV7m3PATGxVsl6x+eR2hpQrQ8ri
z3LMWCbvvOKEMp+LtacDxKJGVgOv2559AUA4bpyy2U+dCgO4lqW7GW9d1laeSPQzTgHgjOxUqCUy
agByKqRzhQHynRbE5WSbamavKpvB925MgTud2IRm48SycUhxbJzTJqNeGh3I0pS74pHWqxGFr7qq
vzXVqZVYt2vwEgraOhqnM0pZrbiiabpqr+HZ5zyPyeyajS3PFT4y4jODPrYuM/rORr8jsOKQ3pic
mnwSnd0ithem1s4ERnAJ97BV0RthgiLTmndKT1OHDItCtLxO/OwrNE7dejZY6u7UiERK0WAD1ENs
Imuzi84nRpwOQBxFnOgDigusqzl/7e+kxMuLGK0rJs2bhm+DIsjT+TKyzCMqFI/Nc2dE0hDGVE2O
Cs1blVKMSpDZjbeDI/bjnpAeI+AY0gX59EQorUg3cz+IWEfaYQrAwlniKSedqhfwRnR9mPXnNWnC
emAck9SXRs2unAdkR3o135Dyqw6tKfs2VdVL9q0Mhj1r6AOm+Z1hJAqiX4KeuNlC8Gf36rvRG9bE
xxeKmo3ZQbmTCNuGxbN+Z/NM+SWlkW3MFi5ndpXH7lo007XAtasv3XV6yuxI9e6vcV8xRe7MXOSr
dh49FTBHHA32It2xR0hL0OgNd+Ax3+sHOsWHwSmeZPOpe062qKfRII7O0PyGyRfJxnYaILRM74Ax
mqwcpm+Vdyg24j33uua2SIr37tC1+soTn43upCPk2i4b/KR5Su2UFCYdcnN32tSKQM4P1OmHmHSI
UWUkA5gz6s/mpp2VamXGXZBQGr+9GOD5IrXKDmVzCIb3ZI2XSOryKN+7C6yDlmlmhuCVTJZH6XX6
+Bi2H2adnIufhCIzkZwrSHGCfJsQ0Mqq4KynV1OoZIDq9txF8Ng9TalJJ6bngr17JtdYyO7isbgY
XYGxItyF5GMsl4d0PsfABjX6NMWsH93UHGc5XNl4MjpRnZVoQdXusx8wEf++uLWafEeU+bNenpm+
rFwWEhaedUndYCwwG4x04TqkKtJVrb6LxpOxFVe54gcsQwM7e5sD0ZurzzypPhZjZTE8EmVmsSk4
JRW2FJTS6rZ6mSH5VYb8RtEx9dhrg0zB+vk2HTPwINom6OogWVAa0W0XDE1MhibIR82I9oiApg7d
Oqv28PQ2MqZpUMT7hR/5iuzqCk4smyRX5MvKRLdTNrelfOsYNVnQyCiwsMtq/Zk32VijRlXCdI1Z
0N1N6Tt7GXzNzJ8zbCivpvmNAYBqhBE5Y4Px+2YQV8wpvkFArKufjVu3FaMPGR88uQ/JGDZM5up0
Os3Sfoqj9ZfBsrlDxLO+9rb96PL0c12Wz960PntWfBNlOfA5nMA6U3jc/bBqSnhs/YbUb9BCTevD
vgM2roNyrg69sXiVrLu1gHRiKY79pvvGpAQzSzfIay4R1S6urntaIfTWszsAgoPwsc2Wp1xFdb/I
96gmldJXC+uu1e0Hw59Ty3/z6qiWZ+sn9t1TX2rYq3Mfv4DPmtSvN3Y2MwiOBenkgh9qxUa3OcKY
OeRCCBP7Se7w2hmV1u49bHPBIs9Byje97zTCseVlirPl36jng97U2RNWIXvvg5Di7Vy+JMyOrG3k
hfQtGScM8xRf9ZXm+8a1fopGEf7KCm4TgwIGCkcfJN4E66DwYu6pcYbwU/YmWLw4MvRfcieRcOBu
ok6tPZOzUkatIIVCirOshNpI4op67pv8QYkYZ96ORiWRT3XHjAO2gdsEGr2j3HS+5ZJQ2s1OJ4Ln
QbOSeztpT6Izl8jfkO4oH2pU98yIZfzhW7hKuBruLbbXN0T/Pank/WopVbjmtK79yPZjms7Uw1JE
UCQsCOFMP82HIMb2+KpKya5mqCJTH+5THhkiiePUY6wKxMonf4INjLlets66kt75TqLYL90faLzW
hkzEkG/DH7gkl8mEffKiS1S7zAWUdkzA7gtM37nG3Ja260L9N3Ej7xtV6lH46EqN09StFuMplMc2
5EwJNb3FRPbD5FzQuh2lkeKxXJQPkbV8A6rlWzwKajmemoP0i7bwFQWNUDo7+1QeJ1NrP0FGaqo9
NlAROZf5n27vzOdU+EBSQ4ljODNfgG7B0HcB8jjBLvCigtCPsoU9WWzYWBvCH9uTK4xRF9+Vokbd
U+vzz5Y2N71Z0xZmBhPNw/Cs3oie8iBcSaM7qf5bkISPQTZDDfBQXpM7h6chvwnb6seAYgQqg/QT
3isF3lpqTrmsbEqZdwlO/knCGVXf4mgv8Y+lMczLRViKNLxvNXVlOcuze0J3pA9YoLLW/bNbjSeb
alW4LXguEGOe1aLgqqm8sjAP69h+KK/EEL7oQlHLMwXG6yEkdrVvbhxTtRfxofnzJFH79CZElQAI
ENpKb3M1y9xFLM4ZNZVGnZNQoyZL42QU69lP6ZfE2XASfcbu2nyA1+ZyD6Ynqo2rIhWohac/1n6b
/pS0tvz6XjlRwRycdWjyR3Mh9SIGsJyY4wQtQNTskR92QmTah7IGj+yF/HiT7snPGGFCHkG/jZRf
72OiPKdr8Herhiam7Xeve45Lbne8p5am8vqpkaCskXSeWTzk6rEO1xdPTURvyISNBRarLoO1cspt
W4ZATwSYAVIh27V57ZYVB1c2I8nHBibpu7MCSOk5mooB0KbWHttx9Ap+Xg1ULFLNmeda5jeZb5o7
CboL/p1723ITg2HXZLrCr8Wuaw0tmOx0i2KryOXwBK/o3k+JAX4pJ0tmzY7J1tlq3fJO9AfDxEhW
YVqwPjb+PKUfcS4bWdIQrxqKKgkJjYFWjKeMrHlrD3GSRl0aR53+4s6C2aIt2mUzs2tCkdlgzSJe
nvx6JVCoLWfGf1KCaye10SwcjI7IDp7BXHn2YoOHBKoLoLq4uBObdjez8V5n9b1HvmqokcbQfmLM
z4S16n43o3kmXm4hBhoKe39KCvNsIJ0wd1TC3JI9A2l43seKNNvMRnE0kb8rMwMd1fLcrLjZya3N
aVoqlkOvku0eK3dtYpT0Enc0sSmRTrQwFGdugXk7LUKrEu2ZX3t5OMu+ZMxf82kdYHVM2VfOCG9O
qIXJJmg9YOu0RATwmB+CyqmLAb5Sl9PEnIsbwY5R21EKwb/paUonsfV73fKX5q99u0xZSwemwAbV
2MaQZhivjSPuo8Pps3HxZMW3fMkvwjRdtkS8xIpyaeUVbSeJ79IfSJ1s84dzOaY2VD2JI67N0H7W
Z14EJAUdcoIZR5LAl0lx+H7Te6RDdXWM2vTRm++hi6fz2BaYLISPFe+xxUKiMJCwoLWEW+lkSe+A
I3aYCfIip27bfF8wPdEYQVb4ORAhXM1f8p5eSpXT2OYMulTCfoFfclG7kTCek14Jl01TLrE6XDpr
O+VMhJrLVM6nCALKqvgbmTsD7uyVqUrKVQzkdjEfuGTzkWiO8cHA+SDlITLNaO5MKKYHa2DbfLT6
lK0PwpToae06+rPCK7/KNyJVEx6S2OBhmWH6rDcTZIp0nyVmc9r+/61D79ZTi2PMqNO5hssJnTmM
a5gv1Xdxjc99zf5phiD4MzAZmODD+lHiUZmQP+p3jgkJMLH6ziZkLn5p+UCMAxdTygrA8DB6GiIf
7Al/eBy1A0m8lkM8rzWbYPnTw/ZmdVHtGYb6lYKO29LYJtUPJdQRR3ch3AYxMuNvivkVsa5qoY6o
KLp3h0LMqeR7n5mv6qeA0bSiTob46It/Jv5K/hTnHiOU9Biv6on7TVu/4ZKzBYpm4xdvuylbLJ0L
D5VOaemB+S5LoLG9PymuFGSP+C7XxCm0zdmXlZn05KANP7XiBeiHwy94T79KKwmWo3Lt4+4mCuJ9
sDbfQGAgmOvHZCulgLm69ClH59NMCNKdqOQNf5q3HUfdem5EXCMwgSPMJrkJNnIG8upoxaY9mgUy
6KPOrtRiVypTwA7sSiGCLIV1M5fyJgmyaxFLv+b9pTuQyyPFNIEzqk/8QRNCFTpXtcCizrESpMca
mduUnGJwRln2oWv1wZrpwU/bFk0cvFs3HSH6vgzpr/GsHIp8j2DQfMhQKjh6zvrS41YRzzKICnlu
HJnTcX0Ji/y+z6ysv+2WTq9S3VH14zDVEsj6QHmKofK6NfcqRbMzXL0jfolaYESkWEDgaH/WJRTl
JrJiarOVXKVsJoJePSZEcMhIURWCzQlJ9jOTfHgMWJrweyQmxmq/2KuySPYUI+x3GYbQ55bkbkoO
e7GHnflZWQL+qq9Jlt94xGBFciWn532KZKm9mFybUY5IgrSvo0UJj5BYKlmNsDfUezRKmOzUhDDa
8dJ3Lfs5w7aS7NhALsQW1QVP056n/GgwW8lkrD95HW6m6u9tHzLbf0fsssbmN75KFJajxzxJ49Iw
kHVD4bRP8tsV+12Jx0OSlG7LNTYzpGjLs/AxS/AwJP7K7DNl2pje8HDY4vjbnHun1tDwxkTU5kUk
4UKe2FS25bEYl7BDWwdwAbhh2LC+3sSfhA8fsSifafp1eo7tPxO+0PSpT8UJ9YZhs6jx8vgv5RNt
YNKvdqajKF0vUs86lJ90O/YMO7r60iKohnSH5v4A9kAgqltEdTjlO7xOlnYVS8F7gfl+7alGfEDX
vjhW4crH+RLwWkz9f9DccE8WyhyN8lM1Lr341OT3yvpiVKvPNI5FflEc3+LglhTizCkksmW6Ce1O
6qkltkDYhyr3hImnc8OsLfCXz8o7ppmZPQ249IE0kEfoHW7SH9IanbtyVH9MjKZkyqiZ0dQ4dJS7
OuZVjWGw3nHaTxJrD5bvmfihxFFdKfd6fBW8vIvUPponRt8wacdwUtWDJQJWzsWQCfKbKXhKHsKV
sOtkOaGqOhTENoM6W+0Sf+fyZnmiCEvtjNFQ7LEI9WuH9fM6fG1bmGbkpkjSGVLUcWbkAh0ViPZy
0xmelorDoM4xc6zAlXDGKbm0GI5OJwEs5ODi3jtN46VlVZrlBWIOfE7M+AspYWK22w3OpB4a+Kj8
0nBpzkyh67J2ynBRFMdoKhc9iF8uZpgYcjS/BCqxbP6p0acTSuIo+I8F/MfphIggIZAzRd2Nxp63
eLFfYFYfDI0f66nq87AAcZX+1WZTsKOmLVbWhXiE60nwOpR5JnpL9QiB3ZUkboxyYrIeqQQULLTy
ZoUcBNCo2LtxpzBABKa685RglGVWX3WsDJmhCf0LjYm4alfJ2m6iWdwr1PTSdOSq07gDiYc6SmCr
ZGbB+CTDrS0jkV11wjQrtLJLTW3BHvhQ8bqSYEaMRoJKKiw22KVWMBQRm1jXKNinlAS6IIDG9v//
iCOYorAGMUkhdoqkvBiTGLwkx5oOg93NXwt1cXLp5XDCqZ8RlwhsnrFbOJMKM3RDVMK2VSNmzdBT
U0i1qqK7Hcujsuh9Ky+C+QV/nHXADqehO+XK7/flI8jPEox6qnYXhP7qqH6MSv2Za9yS5X1Kuk9U
S4KPa/xYk1q/lP4g84EliSMmL1OrAjmVOPCMUNqsUFutsK8LSB+8CKKMKbALk1Md10d1mZjIxhf9
oT9EfKPLAbSo0N/Wt4OVTpdp2SFQvsPnDeJp9BM2SbJCbsTAYMolaxDXuRrKCZMeEFDbfbsXc+4X
A477zek5yKnwu/9IfeOlgunGMux3wJ/IORFKjZgSHChJU2Tisofew5FSCmKwjYsvD8jiF5n8ONHr
ps3t8dGhyScSQkX7hmWyM5uL3BmX5vlCY4eYLmW3g0nfdPO2CYvLC9sGKpLaHfgFWYSXrXoOd54b
Pz4kdeFsAllr+WVFb80QRkYB9BiC2cTZy6WfkgOSOwM18v+h6bx2G8eWKPpFBJjDK5OoLEtyfCFs
tc2cM7/+Lg1wMcCgp6fblskTqnbtsFIZNhs1x/WzEf3QIR4uqIwEns+/VrPcimANTemPOBa8lrAT
IzMLqkgNjKHZmsf/F8+dAnJhpFRi4Sbngp9wlRAhKFUF5NkiPUQhgopNm9Wsvvo5mQw0pLqQXvsD
QQXc22R1MC2Lxk1IeWHFkyeW3kSl3zDWFvPBJ1rjJE71hXeU1Ucm4QfZA01ucAzUDuKTLQHmoNMw
nM9J33g0+l4VCt6aMVKw/UoQA4MdR+lARsF2lLJdeS59pafsT5n//Paqdlvml8ySTzM09lLkk3Xg
rA6pJ3blxEBX+V6Fxx55dhqX25hkeAaMuKTpQdF+RcvgMtRbQpxNNDqNxgVsEVEK1DgFqNMFV5fr
POg3U9pBbrro8LDfBXqUJ7SWmgPiz2WjcfjUHD5Ri4kNclSsCaFsThurGZ3sDw9osEPZIzRuRsYK
UarD44BeWONalZioKY/Zr8PobKDg03A7METjTCUH40EL+/0TbiDXqRHm7ajw4lSIVgoSJRMGmhS0
KMp7MSRBHecDF0JcZWBZPPqRhlwQNqUi/CCuBIA6DNN6ysbpEpb9NXdHbQrG5a2Hs+TnbgpTWIEp
rMmohRYcHn64ZYKsAE3q420h5dteZ/u17wbVTeRVVXUpNqk7l/JLlIsv4YUNkCCr3c/BPPenrXnp
ME4pxp0A6q/KAoRkmJfm9MoUiqC+YYuAL037o1SwPc1wL1/ki9Lur78o43GEG45DJDsNWmvB0F0t
/+oNqqTQ2CxeoUM3xo83G7iLSz9ekXnpfglvGsli+ZRGboCnLmIy3dLOtfT2QNjMvi3DnR6Bvz/n
+JVdWB94LwLDDR5u2ZhDMqutJrpj2dUw6hLhu9aI72s/1UMvg/FapjMaN8VfkVvoZWcz4dkriK8l
TdlNbwhGhOp4xLi0+EoINpBLee9HgbyUNxHc30x0EuJlyPs8diI4mJ32Gqc65LSZoZR0Tt57eMpW
TNeaEM+eKF6/Ej/Njwiz2tcHuFTTt4gWXrEKyrPvZvXrTrzpo3it6vJljfWz4n3jI4s5tcCJ9aDz
Mr77CQLlgiKxdpYJQ5SiQbrLzwevYo63GQlta1/iLR9ua8dJFAlKJrqD4hLDkI+S5KVKmheSY4zm
XbhgwP5BfLCB5qjlcjWTIyFhWDoqx8SvcxmWunzHJuvWLi+F4Dr6O3GcjGD0bf+qj8y5CwEE1djT
n4rQbXF3F7TKm9KCJJQvpb2QpsN4bHArt3hS8qlg72Kq7pcMuROkPTEen+lKePgxTHOjJdqv+bLX
rPwwpNIhkn+satzFNl1bWmFlOfEDvtWb0fTwZTlLyfJet0ia6uijUYjGWNa9Y12UsQt6ivEiTgO5
hbVwfCFX60KHhDRg8ucw9RQZT1uqGAEaPDHcmy5jt/9wAWnRsTHoZbfQYCSEg/EWlYifpp6kM0ih
IYWHPkKjqgtO/fXYoLTWzq2rzzKtDabrwvKSau9zLV3LY/kqCEH5CzOpb7dSDUGl8aBq4V7bmwP8
DXm7StbWLHLkrPgPWv21RTXW93ayDMFQiwAAUNU465gBZMZFX8DPreI81JUtxs2mGqKjFJp74nZ3
pPXM/R6s9Bg9BK09RkpyUffKyuy0HwPOOIzn822JyKBdr4vy2qbx8/XiV58HKnPfkTaQLZ0hRI3m
5KoU6suiMc/BmSqEKpjuV6R9wqewzUiRTQigmn5SWB7R+Q83gSBXxGASf0Jutk6HiHcMeU7Cxo18
JoKMm+6zNNwigE+4UaZnXtWkOFJH7zMU0RLm9clOiUHvEj0I9STAvpx0zh1Q+8Fsr1oFxMa1bVqA
C9WZ372QbmOvMwObftpnbe+ZLW5VJFbVzFrXUtqLLIOnraVO61u/DM17XmTUn+EJ8cnZSJNzEdtp
iu1SUr0EyW2ul12X9VyM9b6Tir21hSIAa5PSaSqEw9PlaqyTQ6vPe9e6SPkPwyastfdrbAVLLAd0
uAFWhJWfO4PNIXBUpBH3YrwNQ3OX/PTwxUwkUYW5kbaZrVfosCLvOe+scZRvGembs5dClB4jb6hb
R0IQwUFrO/MJhNczqtnrHYkWaEcknsSYxcu9JRmdpvWiMvWYNXtFDF4JgV+TIPDDfs05zmRcCQTY
e2UwwDTXC5SoA8BlIQdlqwO+GQHE2GD6kbFHQeyzSWMlvpS1KqHGEw6jhnHIIs05dQDDM3lhrBCa
fXtK26DCcMpvdebAJiSjEsck5L0EZVa43KhDpP304SvQOUYGtZfqZrIdNV10y7hW9rWckEBG5OGp
ImEXt4IQSq8ccYfO2QxWM+1Da+59BAk71YAPrMjruR/DxEEVDuuZzdO3o0oxokQ2PJAUYcxvlBId
ZpGlifvbELoJvRn65nrf1k9C3kgWVdVZwimOg1aTIm+dteawyIvsLCn+NEAh9qSSVtHF5PRFCL2Q
PcCvnzGpJI3Dgi1aSwVccvZezN5F+Vc9rOE1za2NWNObZBgAt0VFaGaSUR1Z6b6/ZgDAtpSYDJtQ
3jHxQIbFm4PGis5umcA9VZBo1iQSGaSrbnid3nOsfIRd+MGMi2PaLnxjF1+rLf2VybsuKIcvTYtp
xr98tqd9Pw8uo1KMxFiLU5mbsBHK3znO92SjfRUVjh6LHfXPsDCRrDEgQnfYi7h8DD6TT3yR36WL
9C/7IbrbDZ2/wpddoP7IgWLv5ixS0S5czADdTqTxP5NdohZ2szdu9YMr7TT8JW/FHo/mEUo6kaCq
XdzioH/Lv+EhFMCDGwBSp91wJISOUNtoduUT55Dxbz5H7/hIS+icr0Qgyqflql0w7nTlKxkAGKKh
nnFXvNY6qE7vujfVDkr4zl7w6mVOFIgbkifFk3azKOfTneU+ve8u1qVjTGYArNGWMivb17vEj864
EYV0vcYWa+9A8FHJbgjJOk6BQQex3kz4RF9sFgglxE4e1BMxA65wMD0GHDe+w806y5sqKH6qQH7p
/pKT/ie/dW8rXCnprJzDYwSrHnZXeEyZZFZe7uA47MpHWrL2sHiQLIJsl8Z2d9QdIdC22qfJX0y3
zPFpQTnu7FQGUaWRw3gNaaQMl+Mwf+LT17uWSgu6b6y7BN7YLXD/3HaLW6PgrvfsCj701lLZQ/Fm
PsNQn2ipwAJ3++le4REkrEVMr2zKLRqxlwme9Uea2iLSgNgmFfkvBCm0o3wDoX/eYz8Qfhp76d69
aoz7kjPMA0FWbONaGi+iYIuYD0tOToib7uSABASNPCTeqeUUP9GZBJuH/tE7BHnwoq3EA0dY+Zz4
S9n6y1Mz+Sc95D9aCuUsHyPVlyQUdXb0h/0dhCdkBc/AZY6SjfGwEiRN5HzhiQvGyoWItyOSxEDm
xHxVmWWCJDywTHYpFa4N/xg/2Zfly2/Mp5FZ8EQo9PG5Y66zEEEBsd2G8Y3ZsRIBq3tQTDGYY05W
MeTA0FBxIJoymPrO2cE9T9OzrvNe6zHPdHACujzny38xSwLj73eAFoVc4hMyju6PvRV+t8tH9NOd
5N8+5o7zBBufm2P3OwfDJtpZ19wHaoMKzcXrmV+k9z2WP15VhzoFRrzbOR2tU3kYdhUMOSZQbD22
EtA0Luv/4kN+KNA/KXbU2EpQnRiy7tQv4xadmu+Cmv+PZdYWzwGx5k5B5YeM1N0YASQ9OCJERzjE
FruLLxY6hDMSrfGJcXS56W70mOQu43Hxo3xmkjdPNs03W1n5hErdrO60rzfFZ0u9ZSf+TJE1vSuS
n78iLDEuoxBMQeZjmeNjI4/1fnmU31OiVXymiRvhQtxgcuawuZUv3Xk89S8IlY+sWRr6hh+ReBbH
9Cx3x3x8I1+lZ56YDbW7IRqJzb1+Cq4YQDaRHOHf8/u0Tuswed4OgQky6XO7+qajsd0Ln9MeHxdj
YvdzWg4/i+TBNhMOMEickI2uufmRM+VnCEi3q0RbRs5KJMh7ynMCEuGf1E436snYxhuUjo+UT6Rt
ad/2vVN6iYvjCOBfsYcDe2XF7K2DsC9+xk+gMwcnRR868EH0uhPW4rPff6hfy44prKscVrdCTe6X
fvOL1Ga0k6t2oKYhAEHcFX/wCx0mfk6+5Wa94RSMhTgQAD7Kl7kDg0++KUrNFyUo7/Wl+Wo/4R6X
4wbjxOnYXqZvUPsfECz4u4WD9zG72iyJMLLNXxyStuHOgkZWksV8iu/yC2DnVXg3/P7AUp6h1zyS
d/WFDO4XaOz2tCsZ01WBeqI3wWL9FDH/Q2LpVcF84YpAymJjZn2Cevg19TavA3vynlM54o7A38PX
PYBa14w5aYFJ/fJAl7qNt5yfDie6Y31SyCz0BdFN3K9v+hmDIu/EbNGOPcVeYIXiAH3pVW4zZbLj
XffOG44ddEqcCxNnKSwEpsf1gNGwesLn1uFMcoF7bJLbfYM/wpG5UbYycZzZrVPlfYi4b4bQ1YAS
tBBr7JWlDx8ErlNmm6w+/6xuPr4aO7Lv96+vySNQyoHYw6SKr0nryAR79CkiUTlBdtjipeGar9Dp
Dpiywu8ZJMw/uXSVQqQaWgBl1+F3VP5pqbaVYEAtzAiZeMQ8/9VRIHWCqJECcC2yF+hvMUHfsG75
ys0e9IkrqfVHd/K43RK327OLmUV9i1cRe71nhrOn9CgEaAKe+L64MZmJpBVq66Uz/+IF+tFaNNRF
4mu3vEK36I1zxJ0bVZymSIY2S76L4qNoneb1AhRGQZKgMzmsLXptYqloqHKnZVncEg/VI34RvrC6
UL3prCvowPCEwTGq2k4xD8P11O5BBBcJKJThzxbnzS7Zmgm4Gr7qXMJ00KTW7qcCkfmmjDx5tRsk
lc0WzUMVMrR00oOEGfy410sMcu9QVDDbn5kmMeIIZgygEJ9l+0H2KxHxJVMCjVMeY4Eog/16T6fL
gAFVvJ23zw3HsoVfYangWkA9EPdwc7cppEd8gr0ZzmtKFoYnMJyespssvYTVxWqOKR7gEOAFN9mp
0keh3yo8RIkpwnujPpv9VemYocCFpzDjv8z1/Pw/oCSzn9fbVsnchLDDWP9u2NXmcl8yVBL31jgT
T1KBSYo7PT9l8c0AC65dRvMkb/JZsDkh5FCW7zkGZh/h3/Src1W0zsrhtlcVzGzs+aV7YNel3k3F
bSNbPE+fxpXHHX2BhpRB8lpLdvE6IieFc+NiPWAETeY1sxOhctgW3899zUm/bAavv3FF5XhDB2BQ
4t8EtchWDtrH9Btd0+ZoYNW8gVy4x75w2VUIUX3WAOsozRnt2I3BdTEa3pNNJbLa7OENYQN2Ruhn
vPkMXpr9tI/4kn2lpr28Nm/pgaYZTRbjxrt2ToLmWPyuh/6DtFLzGAVKkJ57VhWhnkzQ8U/V1A3B
snVvT6/j3XwRRyYXGh7CrCwbgaOKdRfwoQJguYDa2OYGvWD5zjNBEDxdMjyouJ3fs4CDk2BQFyJ4
kB5qfj5spXjL/lpR/7s5kVbnZpfe8W/eC/+S3hZP6kvxzU9zACMHYkjsonQb/CqSIAYL+gd4mv8r
aBeZwNa2dtQ0u3mEnZup7vgTgVy7c8CntODcbsqt+Yr258F6CzDSuGbghRbgh4NGTyzRa9n9T/RL
/4FH5fH5Fn8xb81d9spLtVEv4rn9m8IdLavhqNvitzRt5b05YWt1g4AJmPsA2LcluFKO7EHpB1BN
drFLCmD9g7a63ZZbENL32NiNoxNBw8UkEF85S7LF5av5SxqHwx6i5bP8Sg/rWTwJB+Offir2ywb5
zZOZBLfNL767t5oqFav1e3FavuutcNMQV7nw3iFxxTFlzqo4kIWCpnXguu7EyS3etDPckXv4Ij0Q
sAa6k7ysLs6nH+Wh3i6nsLFxzuvtRQiyXyl0GZK3Nudwxthc2BYaDDX5xfxKvuEOFKfSDwETrat2
tSN8KNZ99gKIGAysoZoh6ImH/zTUjWN7fS/PuhPBSmwPOiJRdVcf9JfmDxYrnDfaFTj7gx2+wgzl
t4TYBpj9GP4ojqPvFadDaj7rpr4oNxh2kBmQB0EY6PGNw9Bga/nZ1aCshLLzapiq4bWqvEmjxVXD
ZN+NXR4kLbgJVEvMqA467Wx9LOWDMO2B/QvUS6UXOz2EFV+Nj/VyG4T3NvsqqU2rf4nhYjaGF/vc
HGdGJrOb1KHdsAaWW6u86TGwvr6NJt0VMVkc7bY9wsrj3Koi3/IhHBxXHByZYu70DcHx+AbFG7bl
s8jJN9gKeCMk24bGifbIIfXEJqbcRkvvwTu30/80BCY21N0O0cAOrB6O24wLMRISV/KTPa//GS2y
Z9gFvptRkuJY5MFklO3kb/AmLzkho7UHj7/kF384I2+o7n1w9k+Jf6OFyu+wUlzL5yiAEOPNsD6o
Ll1UrNvue/pbP0hRiy94xnnZt/UINyYuBZg83gFqcaoMbRqE5Fqd8vvyZm5k/P3nA2+NVSM9sm8M
a7cq0wObd++pcAFhEVEYkxrtSrZgMw9yfiaQ3PEg/nEUym/kTt35xfINrQ/NBYFvkCJ9xCNXtLOY
IZqYeNjSh36EYezKTvI9wlMKiu/mhMUiXKw3dBkfkoskZ8fVVLyFX/oOD+bxuyoH/Pe6N/HNOnMu
reDI07POmz8mnKpaKHMU45xx+o6RHi58MDvGD/yYolP2Nn4Ub8oHEDQtRP1R3qVt/2FuuKH+qiOv
HILiV9x/gLnx1xebj5GtHr5c01+BD7DTvEGigbsIEwp+PvOPcbSl8FggPGH0z2kwPjuaUYaqZxff
BT4ErPlC54JyaF1C/gpkp5UwDbu8m8f40B8kewzog+jPssA4c+2uDlwZspFy2lbzlP9aT7qFPzzP
LigPaGfc9J9FdMgd0XjyNeIQa3MksAB4fSPSSMAym5Ws3aI/7Sw+JeImBQwGgMMb3wTXWGbcxlZc
n1f1eADPtRuyoXuDXjT+qeOvKP0zKwdLTUkLno402D5hK7A43Rud1HEkigH0WN+DwqymTWSOEe5g
v6cOImDc8ml19ZfFcLIf+UgpZRKGRVSB8fxmXMBxCe6NugZhTEAevDL+Q4W9al/4o0cLfhmvSMHj
8jisG+q61Dgvy13g3Ip3+fKvS6iuW+zmuBVEHruIJbd579erpZ4t6J4E0c9BqkO/2+kMO5OzmFxq
KPIxXohHmTH/YWnqbfqs0IiCZ66AzesUdy6kHrrn5ZhLjypa7laUXauKkGvKwp7XKhB9VYcM4d+o
LWLFU78henzw/eNHjPocvQb3XOhWX5EeXTtJdrAS+ZbWeZOY0ugM8fBaKw0VrfUB6xUSMvv/Datm
/F+VMxbG9h2OKsIEKuyAU9uFOuHAnKUE+BdusoIyqvZ7sssFKC2eNmNljQrUGdABFggZ4DGTcsOE
PSJDGiH2OcpgHu01NSjhgmPvwxnCeGN7Lpzzh7z5Ct17tjmvbvyPBt9m3HSq780fu5is5WSHw8bQ
MSzZicrTl1XgCDah8F/a9j7GXkWnX3FqQaE9wMSeXTAzBo7zAcuqK9Q4IEsElH4eexap07v00D6Q
Cx1ZhycuI5gWYA6BxAGjc4KNfh89l5BuoNlx4i4QFkwCXqTwrM23hYtaeukrgOHjlG2/AA4aakpQ
+Zxhm08mScnhiVbfLhAEGpy7M+l4i8/WtBBD0uSdoMANL+1W8XWOSNUB9naAdlQOYlKsbOvM7AZA
gAIwf0fS52EG66ruD/5/G0wlAvBsG/sXygg+Kh0ibwfHbk44y07eYEWzMyF6OGcO0I3scT0dRr6B
5FPV8yc868zZwX8+D64q+Oo2TMQcECjvh2/vjq6AN0u/v+CKamO1sflqjiT42uILOBPNz4+0B1l4
/qnGgyzHsf/xxQnDKqEe8SagGbwJ3eFPfn4mPlu3E87dbvB+zA37bdvvjfO936vLeeyL3xaCIYHd
mDovefV4culILeBE6n8K46PGilm6VOMhATU3bbmWu61St++RTgxOI0p4xtzCFca/cYoV5aO2oI0s
OLVHegW+TdBJiLeRG1KGCwtggUSMeKUXmk9eMnkHGp5oKz84rtp7IxC5PNjPO/nFumFN0TjRd/OG
3/obsU5bhmwHecf95MNEvnNH4RvDAlM+DPoYRFbqvrK8Ocs/Rc6KyKSskRn/kOWao3w9z/ITrkDX
o1aNXXQxQHZpHtRX1bgo2VBs9KGc7ay+mrqKC9rLnAA5MPRpUxXVb0xIbbeQWKjnkrox0g4q2JIB
R4wx2jUw47QdH8sAMy00B1Z14opjpmNDUs4AWxo8uhlCJqZ5plnfIXEhsSu0Q9tjzhCK7I8Im0cg
eS/WEQRphN3aoSC8FdVK0T3U38MC5qxGvFsrDEY1Bj02JNMR0qJz0Nfmbkv/g1tA9dMPXEziJa9o
OIQyv8n1ScornJPlvvR0If2pa/WrX6WQ4JFiJ6dLtC10WcZXhVG8RRHIEL1vz3HzWSdXAvQSnK1w
RI99YEuEp8oBvh6XdccBgDkS6hBnhSVIJBKiB+iINDQpPE4y/GLjrgHiK4Kz7iLIAtNG/1dtcL7i
sW9L8u0D1BrF67Q60oN/KYnLjiQmujplHjZV5uRI/GxsiAyC1mG+kWXfnbhJl2/lY7qGyHJExEfO
Cj0j96QfHhRSpQmrGqS3J949NytNK9CE8ZE/upWQINqQPenIJhHTlCpa9yy5m79sbwxvEY6WEslk
Pm1TiAHF6qEBTAs/I2SAe5ojICbE15k6n7Q1yg+5JqrE5f7Dzx0VO+ZonFWUWJKtS1tjuSX9ITU2
jUkE90UgvudTS7wnkUR3l8zDTptg3ZAD+4LjvoWc4xBPJyX6GuIXDqvlG8AR65reJSmxv9PFaqaN
y1sO87GEfExp5cNMRn4vmeQCuMUr0c2TtO+eqBIzCnc0iABsPSt9gUvFj0WvMscu5ho8sgAFy3zA
hBdOcs6cizyl/F4Kz0pY764KTSd09ntdbY0BSNfWKMlwAmIkTkwQ4WS/KxKXGituO/5Y3xHSWSbp
YVtmKAvXLDPKwe3Dfb+X+zOoCxNXWsdogoRrr3SLnMWZ0wufBVtvuAzKbeUCI208TT+R6JpPM8Zp
j0cdrN+c52XhubnrDHc2EDrS6Hr6t6Q6vYar3QYD2vURtoqt9CDTkHQX+Py98qdh1sLYAlJ81T3m
9V0tbxoXEGnnhK4YHjElpFyY+ZWrukWr29wqOD2SQ+ouiqGucBcc3KG+gLPH8EKwV1gQRf7/eU9f
8uxY/UUiLoCTstyEAKOwO+ftoN6FPmjTySZnrFcPy/MrvQ8YdWmOYZweE5MT2Zc7m749gpGB9u8r
i496Qa0Hq2TTth6ZWUgorx9x7LWrm3jlud423yQ41hMgo6NPtjwdtdHHHUEg1qrxhQVpyhmGsPmb
fP33QjOqWP5X5s4/zQYVIQSUWLK71VbIlvnsNlAcckpwvBCYrC6cJkkD4BM5rXFUybPC0lI8cRny
05mPEW6fdEr2M4Bv9aGn/xSCsZkszZsGUoLm9Mn5yYB3LMJPVJzf8ezzGwOuFpv91CMsouKBou1Y
PxCZ9LsKCBAwVcHnD7g+suv9888kT3cxTfKWV3M7YL+mbrgNjOTO24kTv9eOtPUKIavjc18aGKod
ie9kMuIaksfkcTrWP3TY4nZ4yI/a47tju8BiBxZHxLna9TuTn9/xp/rtA4sxUWRHBD11R8lNt5ww
u9S3ILPtJ276kIBD3owt7cPPaGfq+FCYF/2fuSWVFllVeHxm29jsm7HbY0tv4d01uPK0DcsrZzWb
Ws4uc0XDT9xS/JvNjqKQzjBRGeNKTBbcee0v/XOFp1jwdBzfIDwqEWex+ZImPpsUNg6hqG2G3h/w
bof/JBctkDG4Wsd71XBE6tz+XGQncBYs5RuYbZi74WsDEGQDToXJSTvMtcf84aU9R0f+WDIcAauA
DaNgXQ+LMHM6Mcx9rfOPNvrk5bX9RU0uFm/GXbyf1NUv8mf7Pu4L8rIEZ9yj3ISjJb3HLg9UpenP
XsnyVqES8UpLqt0ebvS+MA4R2sr31IWmYsufFgwI8B/9AMr4j/gZKss/XGrOxmu/I8umbG2l8RGi
9o4obA15q5XuO12RTcHnZ9vhI9nWHtQ2b6VZ2JI5yiT+RzsZJ/kiXqbJJlLQrb3f4sg6djPCdFDe
bHsPDzq3/hkNcDn9jvuDi3rd6/faSaBZxpjJSzbFUXDwIPkEO9s8ItIsTe5a/IxgS1KmhS4P39Vd
jDUuqEaccfcgBd79pZ93Huo/jd+CFLUNA9NNNpon3hLCGmlXbVozvjdBVMPn4E8++WK3/E3ZPMh1
sotDI7nW63xF0MhHJLVxu57GXeiv1/VUe7J5lOVTlFxG3gRTThKERMRyfuKoOEwziA/dVXKYgIDy
hyNW8S/j+Ice51op8b8upSjLGSETOuHHDYF8ECsDCV357FwZN4C55jLAO/o4xRm+6TFNKnfsJEj2
fGiRG1vLC3BxfGemlnIXMq3s4BwYz8ay+Jty4Fp3nZz8VcP2NUhVDxg8n94HbGgkemfl0R01LFYI
hfWs1ptgv37HGiVyfZfX44QuoduRehO5IiZ+l57P8wCk14/Z2/qcsVE5ICR8jgfPyV/ypwAt/z1z
FGI7QgN9XHYmfDYu6Lfkm9Eskz8O+e4P+Hl90CEtTx0EmAOjQ+YO6B6Z7fH+Oy9EvPcScZWdo7f+
g46z/eg/jHPX+YxkpQfNR/Fm3PjjNcX3cX2AvOGjiL6M18R2+5Y+lAdYAYb1ALKQZ62zcS4PKNPx
ANkx5Rgf/Yf4gt1E41EiMxfu+fptv9G/5M3qU74SGHX+iWhksL/2luU51oSyFjdHhMk8upWhDVcq
T7MiywN8laYF/IDaYg1ABVBTzISo0n+Hf2DQ0odhfSNphQPcyTu4G4YRYNyjqF4de1GwvCoQi9Hv
wvpQbY6UuObsB2+G7UfoNEOt3/YGZfsnqYiosifdgcJ/FCLsGiGko+Tzc8Edt+t+JTUIOgjbvt2D
rRNZfI85egNGy8p7/QTN08jFVIkONmT8ot7E7PJM0yBlFWfR7thFWKvfJmhpfW7XBM5e6ZiLzkdQ
na1BrMJp94nxGX2BuiRgyImcoAVbXAI8OqQSP5PXdNqNMO5TKBBOrsCncQeQgtSVGARWWwvVzBjo
BRG2jL02SwLhHj2QsJyexMfwMprnuTgb8YlksAjPY4G6GuI/KqxdB4/juS48DQtXF5upJHV4Lzx7
HjylEkAzu4v54QuaKtjMWvRIlK9c+9GLf5L0K0l/K2aoEoWkzhAD9wVmRPSdFRwX5SDBwMhti85E
8bD3ap9E9OLYzDjA+0wpiEXVaWgFjA6I0EbiGztikztdDXIyNw4JO3w1Jr+7XP6XTjfVpFq5KvIB
9/tG31v1cVqPUJl76S1L33PzdbJuHTuGeYfOOHqlX23yeV/hqLjgGuL0kN/X7bRrv3AvfQYaXJj5
QSHYL9BPHwK9kEjf8R03InEqWbzVM8wyEnjy09N8ciyZWicV2C/DupBY2NGYIfvgU17OOsw+c2W0
bMAvlQyvEcLQnebsz5T6YKwmxC3acnsaXAWKBKalI3XS84FfxfU+n3Im1kW4Jd8p8Roih8QVih5W
AD9lImwB2UyQduYIxUB8Lr+0Tp0QdXsjJzQVx0rBKVGMFWouv6gxbohlb/FMewE7EZ18IGJBLHed
mV+tC/6A05Ji3Z9krvQUVuAi6qYLCg/kCSMtbvsmLCpp5RXWTtHQgHgJGHrUszFudBUDIn2tmaLg
h0vFjHwiZpohgaqbiysoBiqXp9XkCTxkS0jjUqwP0zTuxCcqOarcuR8iyPBJc17JWspKuBqmUm2K
BeOTTBN+5RGIlrZLt5NiuCrLykZJCqgcjMBSKXs0eWUdU5UxKVyGZQWrNBSuuAol+hShhTfMs6jE
5Fd0zI7bTkUyDCKD03FQTtZutQD1mgjvJwXzYTtRxltUVcNRqlRIARoesSLx9Hwqb0BQNbBy1fCp
JFpqaasmkl8LbbS15Lhx1IaDt65E+WDq4kdKgMOmnERPLtvJFUoIaxlkr8ggtj78yMKlQ5+A+bwR
s/UzKHBFZRD9aVcFA9ayROKNenMp15tgKvJWEqF2EYHJdIdziLiP8DWJxAsJIRiUy01QazkT3oiC
2Ej9UbE6xOYQDnSq5jAsj4sl0xhiyUmPzxnba46uKPPnKMN/VQjcqrrmI62eb6yqwFrx9k1i5SEa
6BuGhLyfAecDU+6VfR9Fn71ltlutaX4QRp6yIhd9faXRqiCDX5eRa7U8jv2kHqOpv6eVwjr6rays
cPp1uCgJ7ZEQDXTXmCwT3fEWLY46oNGos4g4N7eU13UrVYHGfPuQfFUdfaCyNjujB5zM0iHbJD36
rarHKqhK4felBai4lr/WRLLZmVXCVjsrmPE39ZoeiSSGJsY1w5xyaXA9ousymv6WdOVgl7n8Tdqo
eRjJr6QQmUaHoAOkYxWm5qPeHxcEM72RM0ztQR6sQnE6SPbAAUzZezraROrKI3ZITBVWEXVyml4J
BFt91aBmNoRlgfqfxfu5Vic/kuq3YsqFXbuY4W5SxW8c5/TiAk2clAmBPprGQuliYtzhLjI9lkr8
MrqQ+pj+J4kwYYpzwJ4OZGOEItortIst4qPuLY9LUnE7qsuoaxCBxqK5kwwSvgkQIPimByNuvmO5
fdUn5FpTxaHFp4GuUIXFNVvN90JvJCfj6rYscc/XOBs5iZGqFh9Va9iW5B3cLby1oARgAqYsU7NL
OhEcIJYhnKSQGntmnjPj5nUISRcuxt//MXUey40DSxb9IkTAmy1A70mJFKUNouXgXcHj69+B5sXM
bBDdUqslkUBVVua959Y2XHUf3Td49jfiBdHqMFHEv0JQuUawrYa1LdZLw6vUPLyE2bPqSL1M9IhN
fGw2Wm/iX2GZ2cHPYdzVTM0OT8E/R1P7W6WH31KG728o2bvYItJWhCdWLWYy0o9cSuO/oDVuiTKh
Vs7J7CGoa4tVmy0mzGH3a9IbquNktLKdHaZQLqWEQ9PgNFtl6qXXLNfWjfWS4w/cTXFPCHpDEnqc
JSmysJTBUz5nD4cOqi1D6B6tu9GTBw4DWs7ctooIA65NcS/ir7aW1K0wrXKZKvTsW4NuATfwzuzZ
LEqhG1QuHKvDiZE+tl/CI7uOIb4KrlEdMmdv9Z0JOFP+hIvAk1lJ8WX0nZ8CJS7i4/SVh0Ahb6K/
FqPJKbjLtWeU0nQAZfyNZ5/TTjQsUjkTJ5PDAKpXVU2tk6Tibk27KFokoJJWaYeUPDC0g5PL+IQH
uFnWTSgSlOFSu9Qk2KRkLiKsHvZKKYAkliUofW44H2QeSdLEJ7Ts8vQopWKrTT1lUBxQA2n5XhYO
FRjOeHtKMUiktBzRVWDZlEB2TpzoUllQDsr2sXLMxlUGwVIgj++DygqfDFl97ewOGopWaO5kQt2v
+7U11v45JYqN51WFLEUmM0N9DPB1i+PSGhodz7L/8K2e+scv5FUt+9PBSdurYccj8OVooZu0Ymje
5Xiw0b4SUn5MzDRe+kpMeGWKwsOSmmTZy3S7Oh2KcZFk+lpzjC8twhBXz7JAgU6f4NZmOcRz/Hur
h1ucrlDIeob4A903423K20sayzjSxRDudP1FK7ClmUP9VWYlWrpUqdyoTzZVG/RH30ibQ56nycKU
yJKcFCPzbGK+LYPc6yZxYN62TO806aMmxWtXDCAPc5oZTRtaZG5zNrR0maGNEyMJyQJ6msNoLY1S
FNQI5UPvRfmEVXYLpEzbWJ+hwp4XW120FnKcwq2Ra+Jgrb1RpuELm9JSbgtisSf8GSYC2dw30J77
/j2t8dLKsuV4tkVCWVYhUtCG+BiqdroNEtXnPB9XlHmGsh+txMJr3FYYzIzTXDq1PKN3R4Y5QjcY
cTGqqcKwGBUX0CfGjg3YGgiwlFeFooNyqa2fUiNjUegWpPEahWA0Wm+VNQwLJYrlE+S9YplghJHl
yjr2FfMOHLeoKaR2Ovi9/RVNyr3PIhP4WsaACplmYfQdLVuz2dTtWXZSsfNLmi1aREiTHtAikVrp
2f5polAZhEGX38uecJsuYEDTwMHPE6IUtYwD0s20lPTUDGWJbiJvP0bpQq/Y4ynM9xOJkJ1AsG10
PHgIoUl0AiTX90O/lkIapcKg1y+1/XHSHlLDecLy5ezkk5246sh832mGdjZTAyuQ3ynXrGDENRKq
LqmVfrMLSDYV8OJK3YLOTJ+0oodBid98ewxWRmMAjAonBBKl2a/yOutXaqnPPcJE20uVIfMdrGrl
aM0J7+q6NXAlgOO5K+WrCbifl4ihEbYBlvh6uuhEwsC6kq5ZSivKDHMdri1em15wTonsfjtIWXW0
x3NBOLUfpW9yEBwyh3RqQwwGEZmRvq6MWdHTytNCCFxCJZiN0lGlDwyARsLvngeNsYnlMFn5qOS0
BEbdGGleOpCnFdr4PHL/N6jZqmolML2uD9R5QNYzaDhl3LdyyEobS/nXmP8qekC8QEQkeJ4zCe3H
smRMyn6nopt3U7/F62o62tswaQsbLkFGdNFXFNk4whwI1k6KjrZ3FMx5U2+vYi3Q3HCMxl2mgOwI
qd09ezJ+6naQQQurnFPihHSzocIOg4FmSQGgzLg+3jKiDVKTY2AYKMO6bcrp2s+XNEUONM4Opg7G
JrWeLK/s2DHw/pTGAXwZdmoZxVoqSfohGtHWJA6RFPPf5ACgYh1m9BmckLFyEzfPYAgZc/19qW/r
2zIDMDYG77GON0XWpFOV1cHhfy4qd3XQacHKtOu5PCs2ctDESBf0ASteJK1aSKP7v4tIU2evi27R
qsFMwSiQT/ats/+7KJbGJw2NuFBSWCRMhYe/SzGZ5SGbvRKjpG0jHoF1FdYfUWwD+zdpa1RyUx2m
WifeLzA2FfC+IwV3fjTmixiVdzh1+OJsFIFjn6VeBf6pt/IjqHEuMrojZcr3zFrQz3ImwcEWZMem
oHPoBCb20LaNLmaD8r8nGdxknbuhNlQAwY0K/IDeajlNGz0tm1iMMJxzmi6Cmrgq8fSxVuH+kmgY
1FO3VSvEiL5Jd9HnGfeEpNMqDctTWWGUrjI9eZ1U3fH6RJkNl5gh5FwlFK1DcZgN4PRbNq4AR0nb
QDBvFECE1K7oBFQfTr0FAgNBjWIU2lGelIHxcv4qxWzEUHehVoCImGJxqMMWMEdt1+vIieBvyg4H
+2kGoqV0SSXVWRelNV1DwBfzKwlPCjWQFtSEI0Xpsc3QAeONmBjFtclxVPXk2OlzGwnfH7lMFlCh
vlQ3zaDd6wa+fBoTEqdylrwI217kfKeT1JvVtqLOcNUaNslQJILmvKpecJJcx0kgvzV2JgkrF33I
GKfoeoV0YzAvo0BilKcU05PenacAB0QmpIF23RQuJpo1Wm0Vb3ap5q484bWoiuBH2Njd6z6tXrso
512tcyoiEjXaLszPQdWfrJbjaZsXw8OseLQmFem3VP7U8Qj+xmhWsIw5hmQksijNrtbBqVdRj0AH
NvTS1IWGF5bUZjNorlL9BNPXfpmRfBhwHD7FEN/smMQnwIfKEY5IjxVhkNzEVh9sGJx8bZJIsjrB
L9eJbRmQfJNYOMqgQO/qnI5LPjJdod0UyBrdmNBuL9U0Ou7MOlEavoNa1Huc3fNa3yO3bEf21jYO
qeIGBt69eTQbQtHDDOad0FQGdlqORiFhHoKR8yhM0vQkpwo3YAYbhicB1jZleITNtqznrT7TYNG3
Kb37fho2TWgjlS9wOPSFfzAH/JaCU/MqL/J0PaqiWUSmBC1hStvN4Bs+Z30nWNaS2MpFU901wULs
1FawsqOyP9gxb1NjlzgwTcdYyHxHlzgP0dNnrkp53yXhYTL7FI6L/qpa2mYIEoJ+42rcxWn+S8Zn
syT4znQLnAomqDglR/aO02lTZrheS0V/0OVh+IcKw4bcsCy76KGkw7c5cUBWw8JYy41U75puuhZK
LM5pVBEP/toHQQhflINT2/TZrqcRXMMZ11zD0lfchTBnWknd52Pcn+2CiaA/qslSMhp9X/X46sOS
Vl7Zq17r1xi5LGEcOBL9k7p+OJk5nNnK9w02XQRKFZq3IRumVZq1Gp1cOSfGQ1LdYET1kxr+uDEj
6E6yyXndpv7e5pN5NUUdr+LGaxKOdFMniaOQomOf07MKBk6Hjgoy2mF+ljAFd2XF/1Ac0RP3M1Cp
KuD5ewUNZV0ztcIdtFNC5j525Ti7/7tM8qNSInDj/cffBxV2rmVGBs/UyA6UAmYSxpSCZPJ5C0fB
A8GARAchvNN8GSKtPNwjRvk7xejtncgZhNdxybI26CmmwtFYGnJ7tej+SBpqklxJZ8Y2TSXZAOjy
d/n7xNAEn1beaJup7r/rMtG3AbliF9/noskFyppIfGrmiFLNCP77cclpIkhCtCGqGRol68Oho40H
I5x86/FopEN38SefOfhYYq8dc86FVqTDWMO2p9tN41VWVa/2ThRCo/vfC2DKEhuQEygCExmTj7EV
+8GvfEDsTUueigM8sZkwImb6wvGL7sYhjHjyVoZMRdKfOtbY6VqO2YoxO2rbkEDq7BjXmvHolJYF
gK4IykWBqD6L/bd2wkrGkXshat+inxa+mjmZFkYLcFLu6G3kWYGdlF2jyCGbZFr7b5oU+6Ck4rMr
iMghTU+8RGPx2SVZTUmDkDzBZTiYdnQTzr8hE7QqEA62Tlxfc7QS155bVkmwEDiDFtwEvR8E7ESU
CdJ+eWj7u8iMR2EpxZJOhL7vtP4tkoid6sLyHKTaazYgkbP6YQSyzopalbSLchzFriGNvxHZXF/E
GL8W0DJQ1yvAjoqs4KhRoa0Opi+6aBGB1Lsmh9XZ182nFaqM5+2wIDebxyhr6b7KxTOal9OcI+G7
peDllzCrVHpj3xI/on3cCUB4g3mMfGo9KFbFlnWxOg20fDxBqzc3rPqV0CGwMjYK1w6XsWRF9asS
mqivzeB9AJtSls1wngCAhErTzmK9MDOiV7a4hC+/jBKrpCmYN2g1A30zgV0xEPBexuG4byvxUsHi
Lvx84uc282sYmsEaV+7C1oLrfNynDRYcyrSP4DKVvCmZHxGBQeShnP6qPZMbU9FeuxEEjzk29rbS
TeQDmG60HqyTHdoL3mecDCVzlngkdaxG5FG2NWOvcS35tg/4qS4xKzCimcisCxyhnzWVvPfEQSWv
83a6dWCErkyn5F1KEXp3AdA2YRN75deyR9OQ2LORPgLYbetY8bPx4A7tZ8MwXh6Sm0QC/M3Xak6P
VsOsbdJVGIdN/ZKa9BlUf6fCOiPTLuhd3e/HS96HiK8zYutwzXMCH9wsKpyF3aBRrOSOWeJE+0wj
bfZgBeSfpaGUoecpM+TzGFlFK25xmOBVn/821ZAFFDqkyyzWhn1qybRnpXFttSLZRx3Wh2S+OKlk
uRlRUQupQCMj+yGGGIliuiicas/5dlhQQqAdafXPSA7Ev2KswZollQPcsHI8qxmara2EM5+bFR6X
vsw5ZG6UaaA2cvhHnmT2ybIwxbhPkS65Wj6JXRXkeMp0lc0bJNSCCFPUlw65gwQ/IZ32EXpaqXKR
zfLNbkjr07PhtWYgwtv+iPISqgVU5YMFNCGtSJ0anE4cNb0HTiCTQCY7WDaB/q3UpiehffAPiV/w
amoqHWmjXiFcaLOakUosPmUkSqZW67sx7dRzz1QDkVVyJYKqps3LHazSPPHrNjqJXBfXqbMUmn/G
sBkDwPyRgrU/cDQa06PjLHS2HVQ/6TGssDWrYdZd/tZRkaiOW5o0KdWofVVTohBkXT1OMmdZJCDF
t1S348KKmJabMw7j70IVFG4Nq73M1UY6yP4/pNzfo1N7RU7USJmB2dUtTBrDYH1HajlcVAHvk4EB
w7RJxgo0ICOnH0Kie2fXp8kIgk0PWdwfrEMbTeLUNI44sVO5UUlfaCynXe+MCBWV7OvvU72e17Qg
+ydda2XTkYIYN+MpnzTyAacRGYofTqeCTujRCh+G08OPjwITgVrNoNhyomPa4k2Y8voi8bKtmxl4
4YNml6NSHAOnaC6a4fBJwGS81A4CSjmiwONDXSA3lyptG0oL/TT5MDSSRGouowKiJhkwzgSkTC9o
yUK7G+tyPZqQnkgQ9WFHdjtz/lBbWv2cXBA1JHGIqEP7QaYFBwvlZo3yI+r1FzsWMJ7CdZEP6snm
Jm5U+yfM5IrpQVIxjCalhI9mSm1/Z1qwCxMBczzVMT0SOYW/tU1fSqhOFHOSWxqK7+l0RTfl3Baw
jJtm8jw35L7KZbmjm8MTQHpIkzfDgmyAmiPEUhk09TwUCgagGltdjb8sV056HcENkNMfXdd7AM4J
AR6O+ao346etA04PQvnZSim8+0p71KX/JTTAIzTwmITgBENWFy6CAIdn0zWgg37hbGirUfDM1a2M
xCQAl+Mr6TFtmCRbGSuNX07N8e9iTH3C3DuNqFGpB3szOAS1VJPXrvrbugtIhja6Y57YWBT6lqw3
DUob2r/K9TPxMnSNytAU/2cBwB7NX6x6wgmIDiQ6rgt9f88E5kfCAL/DUt/gIhk+NQjGi1hQrXm9
b4UeO5UWpdkmA3J5I1y2vTXQYQI0t1FnK54+TsquNCplpxRw5qZBQmGbqNau4ZFYplZ1D4hREK1q
u1KCViANWnX3dymE72/DuX1IODJqdSR8AlhmkaX//Qdt5mcA3LZ+yT3tZKjVCimDpzR2yFNqvIal
ORz7Oi12Th9tHWhNx6DWx6OU0NwRRb3Q+jJBWhJN4F5Z01CpR8SagJiwDQ7vcW27SdLHCxsK0+Lv
K33Bl49FhYE9LP5xpKAjkco6eh0tpczpkSPIHe+AUhrbcQjkY2rH+cLK0RzK81/VWnrmQ+usHImF
W5Hlo5iq/3+J9QivdAzqoWZIbhuqtS8S297D62BeEOvHvjW0Iw1EHYxm9K+CeLIgovkeKA0w27T5
51OzQr8CPxzNH4rs0Di2SpN4TqW++ZCyx6rDXh1I8ltbhzdVtmuvD2Y8Wz13vA0V26qTT+vJamFz
YdnujGR4KezEufmEF9R462LDiteZYAyv56xgFZVRKsJs00Rh+qJ1Jp7uRgJUWhPD2JVwcGonwyLN
Smzn1m8L5AzjHj+AOxVaflJIZcEaruHDX2YlqqNCqvNTZMFxpeP8mc1/mxDALs0gxErgRJvAGMBv
GRUbvlxrCFpCuu4lA6acINKggJVDQ6W86LJp7MN2OGo0O5guwykvapx+aQZAubWNYlFFcPCcTBf7
tnwocSVemRbbrm40WOvZGu+mZgRoAjSiSSrdgEpmjHcUfwXMM+jPGdDNOLZWo9pHi0kS1XVgcaU1
3GLBTpSDCYsaq18TbCyT8XKjIpQyW7m6JaDBK6XicKDQv5scp1rJkhl5sc82NASmuQlTBKZyiDSQ
NfZVr6uP1oIr2Jk0oR2EHVAP0T6UegR109TxDnRoNqupfclaXqOiCG9hy6Kd5eaDKCucsE5poEEc
XCvtpXsipRlIx56ekqN+GS2+xMJXZE8Yqrqtg6E8R2Z+rwzUL8A3SOSzjEvWTP3diujsZmUb7FoN
H1FzV4BfQoaHzdIqaAp7Di4rZwwfYQkW9u+SopW3y3rc9jG8jsZs0YzQKgfd0XhRMCFQ4tWmApxk
fRdWhMv+/cmwp/tkIILlppxNfYjCcj9C18/8aPf3JyHP2UmAEeioCWJTw0iOb0CxfpMU/SDzpDVU
L8GgJSCWTF8lAamHBcnSqya6+yrTyqyPiFTMp23nNOENMo6b0h8mZA/1TMH5pzZScc7thxVMhxAC
jU8WRaKKZa1iik/JtlDV9ssJrd5wuzR5HVucJaKUiCuthy+InwNmkmZw4xFsY1UZqk52ZceESjHW
VpdC6fHH+2ixTgRpn3HQ4IIRVtFREybg8og2TW6K3YK2GKmPqi7Cly2iGqkvmr3CMd8QNFq4OTZN
oo9Xa4il7ZCGj95CU27EmGxUm1jPys+R3yoUzbEvh1dn7N5EP713ljm8kcRTj9recXx6toGGlbSf
aE9KG4uWxVVvLcaVxiMJ8MfKVFBKF7cvPq3CfTjlvxlJIFZpk4Uo1dGlBhqF8Cq/CWSHMC04c0pF
/+p0WGjVuEd8V8dQR9J+x0Nzr7JM9ZI2JokiLWPGWJFPjoeCTynzfcSWefQE/FccrEgQ8tjAalM1
Y94TokMwJdFhzB0yYdGqOXsCA6MDSR7xodhUKqgpR41NfJjElqgSzvxGiw58C2pGbvK2IwFbklOM
0AP8lWA4V5nCfyySBpNJdRtE8U+NnIwemCHvo4h4dS1GZ5G06tugjvDNpxRRToLXZiKjjnAdCdFa
H/+qijS5KERKVLCNck94D4169m6REX0w8qK+JGV0idVYOho2ttKyGsEg95gf2DhRavtJtOl9KP5A
tVkMgf4GVcE4y7LUlQFHfIVqZEefIl2mmmB+pPXKrkLwSYgTAF0zNDB6EpNolS3HbDMrFy3IUwCM
arwUYxdu59H7Mw+ypT5/gT6GNH+dunXBwbaksqqbCtl0ooWnGsNCaxJJMsWnXqIj1iMu75NAelZO
ZK+dHKla0T+UAnNZOpRktSMFc0R9l9CDW2l3HZQICZxTAU9QQuVUG2i5hbASz0/Un1AgroNDjRBd
luhm0HREPfZMghB1n4/GXEhJvC6npFk3Ip1WcQdPQCZn9shDlo0p+p4UhaWTcOio1Kpe2tbE/2wU
2rIoZyeXmOTz30UogAocpFNRrS0lPmrVenbSlJCJrGtVZbYrAsQ1YNDxi+fLnAKDGNgUkbEzrKxY
5uUB+NVP/Yszf2E0VAQXUlS3tEkCFRCsVCXVukwwFARz4oTSC7iwXMz8ywlapM1CqnZ/n0tqfrxK
Dj4iTUUFMF+sKL5ZllOvhJJCI7YnFG7SmmDFQw80a2OO9sNoZf0utcQkyZlFDCbaNkPPxyV8TmNF
z5QBh61f65YZkpLNHJdQxMTfgLkL+vKW0fhpG+DEmvDfO3oi8+gwOXcjpP0wjU1w3m5uflodCyM4
/eKRYYSsGrQ0joStVDLeRmF221SbZmrKnBCTaRUzXnx3ScP8xSxKsAw+nl2gc3i1gooqJVJ2pr5v
RBN6dU2oJQAIe5y8dJY5od3tTAaipaws6qRnUJi3vJsK/6FVyjOLlV8aNIuturrufPpyS9KX5YhH
Njb3EYXWd5+8CVmnAEekzsk8QWdEnJjK8NxqY3ulBcJ6m0zVJdMiqJgO6U2cbhMZn34y0UirG0Sv
Zoigrql9Zr9NDUnO0i7Cyc19OVaG11uUIATPoZ9rKwO5NdOIMAkfjg6hTXxolUJrmO1znw/j7x+Y
ihj0/vD3Jydg4w5DSFn6IAcHtUR8b6YAFCxsn31Wvie2Mazkxh7Xkc/4X27JdShJ5NkEqgVyoCKp
R9V7Jmmmoe99dEv95IcnjbGnSdhMJoCd6DpigZj0zEQuAH5o5SPtoa0npUJWURbHewvGizGvmGbT
1Iu2sgTrdwkanRG1aykQVdmHFRLsMrh5Dpda634SZTyPQEWRRobKvmh/Cs2ZaAlwaeTkgxz2nH7O
cJjgsc5Pl4SOACqoQi/al89oWhhoGMNloK10tOJ8Y7EfLk2bh9GZZ2BmTS5ng+nPTrDYkIBbiRhL
5oh2IIreLV0zzi3H3lVehvA3+ghOacn9rgUstp3eduxwkF4H9tpBWdE/YMADMy6Xbii/4oMjsXOh
UPyR18jrNOgsJC7bdxlolL3Uj+OyPMCFPEwvyaf+gRcsOJnHytgnwHHIRC7d6J7vUTXL7nDAGQ7V
aJ/8ww2LocFNn+1OPWWPfqddLCD43B4uWCIIocGDyY1XwGhwvBKDP7wyl6Cr0IW15rzkz2H1MWxs
82DCxWxv6pzaFnz+efSS6weeaf4nqO6r8aq512aNyBxkCSOdNQJX8DX+D1gnoeP5693ppaO59Jtv
5Z28RCydH5SzfnUoLNfdhczGdzwCX5j4V+mXf2kOgCZad8J/D7z+RDAh9zpuoUO6wN/8b9jnC0J5
CEz7Yg50Ctcv7UI/Y4aa6T/36HNcy9fpiefjGj2GGUtLgFa3tWbUa/+LIUteTufoM/uVXup/5JUv
i6N0TpbBzr8jSlHXEH5QHRiedtYWjOhXWKJYnZa2901Zv3gwAziEh2KZ7eGOuZ89KsHjeUTqnfyS
Q0Wuyku17r3ppbdW8hWhrH0PD2I7fx/8KYBoiLj9Gi7FGz2YC1QwbqHcWso3bat45o2uXrbMezc4
G+/Rp/Eqf+iTyzLfvkUKD5+rvFCUTrAWhpv+zSSEFwkWwE+7I1PjUfwSX9junBeM0LvmOV2Uy3DB
lGNdpJV4TqvxhtE9Q9Dria10Y5ev1+Fr9gtVgFMaMnxi3XgDJhAebsqKl7/mOAbzbbw6c0cVS0bd
DCE865A/p2/fi92Ndmk9AiMWdo97EzyP41LorxEMP8AfekhwBqKEPpMfY8O8hyMSRv43BhnTaYRu
hNPzR7+YoE8Rn+3Gh7xDwA13IAT4sSzAhIUYVg4dhPOTveRhm18e6WC84l6KpIN6nQJQuov+Gnwa
W9Swb0hF1JO8ZnflaMXrrp5Sb4kw6hfcGCxorDskvcq7asB7ah8/zC1ou2W2BjN9hGBCn2T9gLy9
lVyUihvtNH8O86pw9VvzLhYUzOhjj2d6Zst6B4jnaHzLnr/1v4m+6z31A6/x4Krv6WeAv9J5qfQV
Z0Qs4eTSuHTagSAe1R32v+0RrXxBZePiCFxiisAxIZbGDiwnTgo4ZoDLGBicDN5J6zDe1A/jGzzM
GYrEq719BVfRbEHclBzSXFBYN8SizUzYhhC1Ylc4yTdYNDznC+5l7YVUr1V1ilzrVG6qxVt/qBdj
iRdkwhsb3FhnsLWiw+BfgqVfO1vlnQxNB24KmtlFzWn6U9Jc51vbQpDzcDXk3ZIUjgUxtR5b1/pw
57iDfIL24wlqLgi5GhMwco+jwohkAV3ji/vBBURAbSm5wVu70bxreGedO5YHcpWCX2TSwLZ4koZn
4ibu8N56eukNK2Mj3vB1v3zgLrqFAAzArmyZhEM3/lW2/QbLpHVhOXrNr+ZKeoeX/FPh/OCf2Wva
wgvthjkN+65+9D94ua+s29xVFMfmErYQayQkVh728BXY9S59Zp8PbnJS8sCohR4a7yvj7nW1l1bO
C1zgIyX2t8ZzQTfonLnmegKc0ML3wlOxGN27dZFX8aPlj3MniSKHMMdqKZ1XeMIB4HHLyKfkl6fi
V3vF3ACogVWFg95C7LF3aYsBlhfMC1J5uqd65dE4dYr3YZ1bKAQPWLSsL2wXV9/xpgsX/8dYEBNz
UoslWR2uTEBU6t57sGLGFtIQsdgnNHEg9ra5e5C/cXHBlT68ow/aEvz5qXLcWDerlBTI+YkmXuCG
E20NR/+Am2i+l2x+OUzzT+IlFcT94kgzHxjxJ6islErgUh0idopfgp3303txZjsmrneDeP0EeCzT
tzVJ7kdQog/9y3zaLwoorPQOIfEErBbYBRTZL/Ak+F/EtvkiSmapr9Kj9dp9MdRyWPibe3tIUzd6
tTf8sOYN6uJoudd/1cI/0OD13ncBd2y9Kxc8HSHvKUM9iI65i2cWwfA+cG9f4UPfl0fATpgJLxiA
owvw89ybbxHjXPAeGZ60spcOY53lvHKgkMcnvoNiQOBW9RH9fIzch+oRqMxqzEh55YYJkAAtaYti
71+b4AaMd3KGCSF4sFcpC/4BREDxFfxakBWR8WyyVb211s1y598wEXwjT3iBca+QXSafaGrPE1Bo
a2KlXMp40UHAG12Z4CceGBJYtFXk/kSedMd6+w0SwWM5QdEkbSrIf8sX9Yv8oJW/7HhfJea5VwzU
+Lp5TlhHX6YNFjdeGGlB1gXumPJwpkrAR8iiDC5jzkVTAcfhLzrFS5js75K8eDruVuzHi+RtEc/w
zAGs88rlV8IdC3plKe1bj2h5rDw8eCdcw9G2sdbZ3ryBpAdd4IBHYZR4wil/NT+oUVb7B8lgxONq
F/njuziTT0wk356OG7jca7GBR0xo2ETVgJ3rN3n7Tr3N4Oln2IALni5Pewk+569oDiA+VO9mHgjS
8qzbBNNhOnclG/NHtDsCltqFax/rG3449YyCE2Ce/FEtWWXzGZ9y+gxuNIkPrzpwmPQpRQvQ8/2G
25ZtvAX4QJqmtKo2sEaX/7I3wnmfpMK3HnsSL3u/BFkQufgFWeKJwCweZDkQaEAhIBbpE0rfAtH2
Vvoo3Wv0NkMOQBZoXvNMtx/QkqkcfO8l25LU7gVA5LB+XiIGyq71Yq9nogwcxhvQMjZtJtjP6SWG
n/Ctabwm9l29woN8rX+Jg5xX0vnHwd6MsQ9V4mpCieG13kN7YZcXuGgxW8GxcaeNuZXf1ffurVif
aZdozz3u9cUHXAsYiZD36L1TX1U7RDy3LmDzDja8bzcfH5616x7YtE+8Ni5SmvfiOdwAzW4E5ae9
JUUClAq/4OeEY0t9xTbhv0rn7HcetV5waHFbZUf13VoxEd0Za1zF9HN/fJBKzi06hRdujFP7Vn4Z
L+ErPhzgDgwk1smPjP7L0z44lnjSGfXPVnxReRBN6k17Qml/qXSaQ7Zjs1KpXClf1Ff5xT742+Cm
Pdm9Qjd7o6o7Ubtg6l2CKv2tUUKukmJhfuTP8KKtIEgwVIDHylt/CnZu94nLPvpAzPBbrvxd8pG+
BzeAGyQTAwNj4YUeCZ4HIjHScQqW1Ot/qe/aP6MVvhVm01BVAb6w10ePcMswc5d40Trfxy/lVv3g
aXgOT5oS2ObUD5x8hK3MrqQZl0NVziMDJPCDYpv/mdRhtVso3wEAkn21Hb9i9FB4vKgCDu1bQdls
uVgMgl/yYrh76QzT1UDUifgXv+7wiRCGju0BXFLMJLg+wP5NqPSqBYgHnbkijzHPRu9ya7HEKO/+
Ld9x+jqwrna/FEniBD8WS1eOJI4WH+SoB8NlQDhdsOA3KNVFezfecDyytgwOt5EHlIE7i9/DR6OC
gZ8RAEZhknG9GTfF6Q0cBeUovx5OKCpXe0BoiuUQ7vIFQkju8gPZTBk8wg1AZpWLGMkaVSX3PmEV
T5WDt3BHHA+yW6KJg8OYLXm5MSfhVWxvyc3/4I6Xb+OtyJaE7/Uf5RlLInBSQpBZixVBtuWBZV69
GYt4zatFSLh5ClBXU60idnnrejig4YcOFmY1LdvI3UkL6z8cnddu40gURL+IAHN4FUXlHBzmhbAt
m5ls5vD1e7jA7iwwO8GWxO4bqk75Gz9k3EKMCNZTaTvrV4cbhB/GDAtnbZ5395B8GA6Lv2zZYVfV
cbWaF6q+tfZPu047f5Es4f+c4rVFyk/vNi7wuU290bbckNZjYA2Lcfs931mfczmjU3qdpb21/As+
Zlwvr792oWmEUUqxPX5LL7WaU6KsZq6fUq88mHuLY7zypjvyXBjHeKTeZU5bfUDk6LIB5OXmuw7e
4WxV8brhVVVmuvfgSWsLhhlOSVzPbM/xRjb1IoeLmSB1BRRnskgKF+FreFiwKjxywr6iTbSueZk4
b1EGfepbdnuLeiG2+lo540eM/uwjAjjuJRnrEuYVF/XaD2kei+q74Ge0Dx5kanR61oBCI/uriVfg
7J5doNoKsonrrwSnmtdspFPkgffZgaAFV+xbK672JU3wpvsJ1aWEyRSW2YsdDj5EPiHyP4mE7gHU
0SL/pUSIKcSox/VdJS1iKkECfKkoecKQqvIBNt+cHwqLQPX4ALen+gkyA7kdZ8nsaawYRboq3LZt
8z7y4F1L7IOLEOTzuwZaDIk0rwGWHn+GVtVvjKCke3sieyGFdg5L4WTT9AKecNUnA+815T7NQo4e
BIXNjun1rAfjSoQ2RwNNdF3HoBLYL9xZPJxMleZ6ggoD/AfvLZ8TXtnYetqWqzVrvo/iS1wAV/Fn
MHKcnSQMsv739mr93gpvZbw17kXkphilgeLwLgI4tTBrLuILCwq+DfXlP4gD4AznJ5M3YBh4gGM0
kfD6CLX0oDKuOnJ5r8ne2HevFoccyxXX+eFl5/FMP7B8cuVzZcj/47eqxp3euTP3ie0lyOHoSR6O
DRdhNjXXxWV+/PccAzZm3EVUL5rhjpeag8UgNj7lyiVWJOcqo76XMYW4xGhF8R2VSaMRKzt/l63x
ITnHsHUl+yyJ2QTciCMwokRfmQwPrA3nDGcP1C/+Ug4EEoM4YIIIKMei693YZDS7QOs4QBJmFMHV
aLgcIyPBFXNEyb+aBrdcFuxp+XAEV3TTPxrxW7TTVC1fLSZ3AQXie9pD7yRD6a/b0hgo5+FsPWgi
oO8xV5C4ssGgAeDCHMarsCek8wcJFwPdbD49+eo5l2KO0995geKs+DHE7Ap+hDFGH85nKa8umrNm
4IGbI8nbCBLLkh+dGRDHWeb8WHub8qZZhhH1jodxGfy9PawhSrBHAqVjUpaggPlSaf1x/cGcRsas
uRgxi2lmXNDnSO9AECyWWy9AHC2pnMBlIIpwaKM1E0zLUJXgvTt1+dZkfCnQNuxs58/ICNiDsbMz
0c6BAc5WLEAUBxXtylF5+R7QFLjn35iLatCjow/lfaCq5ja/Sj9YIeOPiR6Hi5HnC4s5FDyDoKPw
1XzXIC39JT4qs1jNKBZA8ckBOnaRQfyOWJr88gUxvHRmnvwi+y3cR3ex19rI2GyJsDYgZNIdvxJm
WtEt5MYHmOnJR21fHv1PmRzx5AiZcvhuzj4b9O9ixwSJPx43+7Rtn+UvqkDSfLgR1hlJ5qv0DHZR
98pT+KN8i3tnQx9D7QQbp/gV3xkdJUdzvtB4kPSFMvtW8ZCe6xsXnv7FL6RIwVTbluzb3PkE5WIj
3JjrExLMq/k5ppfkys/7NoWmKyS0FwAq3BJ3+M8R/OzoDfd6DVuEUduWZG+xdmSvYr1KkCejxXhf
op1ZOz9HUmJ7BqxY/ntPY0wDyaIgloBjZmmovG88OMBB2I+uEUeiJhfAFwD8BSgYN+S4Qq1Byspb
h7I2/lTR7KYHW5w08zYwg6WXpHNDCZhlJPXu0d1hLAbQhJc/WOO0bd/0v5iQm/ZAClDT7lAphMFz
UG4mg59SBcCCReE8/gMQzkui5mxEdkF0KOfQzi3GC5xZXO0acYM7WC1QBSZQGZRq5YrpUfNe3R/O
BwckuMqguAhUY+1OZ+BJPIq9VaBjM5mT153hEYeadJDcdf0Emhb8Cygj1sdz6LKBbnWjyrti3Fhc
Dgh1yjfy4QkI1j4R0SJBrkyPP0Jqdo31E4rP3PlS81easIduHmX5LQsODT4XU4i0cg2jmnzCxAR5
Q9ThHnM5iROBA10CevDNKjZENRj2ytHXEf7Nr4zr5bfYBb+5ButoT0pgkN3M7EAoqUBAvOAxptWH
z+Z8t9QjEXEhoP08BZC5sVRa8qrvHVLw4qYwcpQvExmdw1YytsMcIPvQ6q35hVusXmBxgn5kIUaJ
SLrw1Lcjn97xi+UqPAOzd1fjv2yjP0XnNuA9GGbNuQ9ImVcSfbr/LCiizVNnrznwcxs97C53zuOE
B8StCK6AiOnPDyQfRwdk7C9fsmksy2Epx9v4hW+LoEJeAwsK5q1wsERu4PY4wYHjRTVd1bio7adm
PUzogOkRp4BGGVOBsiTr8v8HwrLXZnML0p1DDI7k5eMJytwc/VQtO3VZfXJGrviD+mDXY9w6Aani
heAzy4d9Jr4AAbUXxQ2uq7VHaXuob9AgJc0bkBmQjYIbxsKjgwds1faEE5GARAXqDcS5MLbDJjBs
wxflhDwsxIvUE/TRKgySeEndTV5hki0NIA66SxArxbox0zPOtX+x8z3s0w5+G6Ck+gZFafi/ES7h
Fc0gMxcLhUnoObBRm3H5Pot2ebspqpNPviQ2zxGh8dEIzwmoWHgnN/RWwCp7eLbEBKPFqhFPbxPH
lZ35dkBMAoXMZhIjsaRF0OqBUjLZViUowom5lQkuxN+O4ApOH+4Va+torr8ev8xpo+GTGZe580zE
XvNZGy/6aC3KdSO2drgh2JkzAZymlJ3Rkqv2qThRHhjv4Z2jg5gEjlcN3jSh3xGAhg1PQKrPX0mn
eeITC3kRbHTKSGdfdB6DShA6418MVxZmYLVUcZaPHr8fhDWJfbciX+bZCuCWb3KML7lseE7bJ9cj
I96JJDYwQ/F75Nw59u0/Uc9QJ15XKnyaDhmNE9Mh0i8f0kbdzdcJ5e4M9G3THZFXBPHxPocGmbuM
IVz9y3xDjlj39DmuQ680s648R8x0V5BOrbImy6X2PZRb3NwG23jGwQveaYk0hmoVB2vEKP0fhxds
LZYNme+xfkFpRHkBgaNlHEEXT75Yu4aoxgSd3yeTZRKRIkAI/ErV5/5tAP5JdOQCTDGxi/R0RJIU
XDkSV4P1lSDditYhPBpOmR8kZQJ+q0unBuxFqAe5vsn+Bd0XbxfR3OwpLOVAAchDChKFFwPOtR4c
HZAarXI0yeudTsBzVYsP71sY3rrsM1Qhcthfc6gOwPv5WKMhTOma/OY5dXdJUfGZHyxWXOJqFFfN
Po/xXSqXyeiN+oqVkGDto7rNLCmlFNjzzXPUqPWCDTk6U76MWJ0P2+EFyoyTLLS3TUWRgE/Rc+od
j0mZvPNyRsmOmXRzM/VVFhwxvcPmEMO7FB+Qw+npHfEheMH8pRON8NNec2aLvGhvMudb6RYJhwHW
pJOZ7cmRJpd6Un47B/uaeMstCPvOO68v+cW5uCY+FBOPRxhqQy3e+Gtw887SLkKkKaPRPNOwwHBg
zoIYj4zybGN6iHBIXRrJ+SQiRQGKtYSZwzckfSsMC94sak1rQzK7Um2i+saKimhYnkAb3o2EXmfB
mZLicA5J+VmM/yxQfvBi5WVHs9y5FjHIaCPBn9UH4jOmOQMHotQyJbvY343I4zSeCpevpWo3YHmG
Q8nAX3HrgQKLy4YaCP3KfgQMwc6eR8bZptXRL058w1bxIASqwdOR871xD625Fbgt+sGVtXf+kARS
LdqyuRNcEcZRs0qyt4J5P/seWorHUBOGu6vgbmt8EiLYCDe+UqJyg7cU6pC19tN1debNBlFX+Qsq
Ns2ZC2She0Rp8nHU81PD+LKDfDN/j47xnUJAMiiOTGKmTHoP1DKL2vhIsr+83mBvFqxP+v1MGMpP
Ij6kw91sv6rh3qlvASPe/JNl6mLqMGj1DKxVZlUDtmtbd0e/xeDzFom7kX4N4bNT+bwRv5Jfchvv
3o/PKrk48WErRq+iewMb2px0sKD6Yo4+Y6uaej7zP4sQJlo7zfw2FZhVyp9KYyI03u6SmYvC2VAx
uKkPZfVtV9gHGNbwCUMSLcaPgdqKp4D3PtuzlHWkLU019LoRavW+mlaa8ifx5QZ0bY3ymypgAc1v
RVxD9QBQps3WisWO3OMjmlcbPoFtfuKgiMVRVnYULHgXRb0hN7fht7BooAiEfTSRm3AWztmoPrQE
Rzq+RR75tEbsLX4qEyHF0Z+uZvPVDv8KEunRMFobMgp8+xT4l0F5C5mpJ5CSodr3E1ucgOWdcpRm
wx5FrXYZtAsodT+5c6jOt596sNLVWB8KhT7OwZWISxECnULFwJxAHTcx39hMZRIum8nJ3PBuVtOp
EZ9NcrAgtmMI4VcgFy21/RB4tK6t/Jlqrzz+V+k/EQ8j2iFG54GbjpWHLGapI6kweOXUnglWSfIh
qyC4NgtkRPyFgD7gq5YPKmSMJnDrsEMkR8uCJrEm/srKN9TXhALYsQd7usUmr20aCxPkO85xmoa3
mFmu4bsZWlalcpY+YwENTzLC5jI6qyXuj/sEKSPMkXWE71bWcTP9OzrTpc3+EmJwp0xelT3jnvA9
zT5HFTgf3ROPOazitTApGrgfGTtNgcG+Vg4XKlicVEm4Fdq13mtbzQbtzIWu9yVvfewVYB17J4BN
YN8MsP+iZcTCBkvRvMmiIcZAKSKLiAOKR5Jnk1WYfsv8JMFt31Xr7wC1kEHBWhjkOZPQ2iAhPGT/
Me97UWaksbaes6EVQmbyeUwQWZ7TfEbOI9TqJViPpUb/O3xmSePVfXyesA9ARwBICc1PYrtADxpL
9Jj8Q9wqma6grkBKWET6Fs+x/TXDhy2ZJ61i8UBoWFiU66gEiqCyF6DvjjKC+9R3kfGlFYEXcHmG
/xINHh5zlcx5J0rUy/7mD4kknJXJyrszf7QOeHobezopvw3SRSwlG7woi9yZ3K5GzPOHUB2v78y6
/CnLy8DnZsyihYMHvj6o8kb0K+27G18Si+ZRHKCPVkx/B64ImclkWtm0WDrCe4BzEE9z/0oOaT+e
SaTimGktrgAHvguAMq7tWXwxJZ2rOqei/u4QyCvms2NgCo1Nn7acPbTatMJF/m1ZZJzsEPhTXweu
SUaWRK3MfKuzXgWYfuXkmOTK+ee4ODcoMUuGGg1D0pZGRC4voXRF6Yn9ewarU66VKOML3aGFp0fw
28BBk8U9PckJ7Zd5wNTL+ATUqRg21sgyd3gKIGP0bngKsOuaL+pNP7jWYh/GX0rV7qryimQIc6Or
OxedC5JtGk8g/HWWgq3bhbcIEpmgQa7MH0f7DXV1wVnD/Z2p19zZFjTWFbOjbmd3zxjRlMWDadF7
mhLgPR7dndP9QcIeQ3i9Xk0xYyiwm9td80g6eN87JflACWoZG4WrrXO2PcOqHomn/9fS3CTPCVE1
b2lEGqJJPdHLg5vTzloxhYV/Lr+0cQ8ALNb+6nlsLP8b+1vWrBppZzCyaWKJ517f2Dh+lgZbBwY2
kvQP1y3+0eYl8V9iEGnRJYhK47qS9sOLfF9GMZzJMDVp7RQ+JT2apcDCh1U5Z1n5lDNmGjGYEwXP
3tmPPzAzoeg+Yte09Js/BVs7bXAm0JSzZCj3AR1FX9bHwsBSmXlt95XzDsfmXyjf0we/pu6f0LbJ
VHHiW5m91cM1r96zHu48SLVNWBLPjSAhxhGsLpgKGbDPm0XKkqkBINc0eyETtbGnHZX1E+ga7ECh
q5AzbpGELOKPJv0jj7OAEjT7cWW8yyXrXMFYzpcWi2KQV5rtrG2d8Tm8ckq6jKm/ldDLEON8N2nq
YJZSvcnZbw14o2auIeiJZP+uakBFsMixtUjfkupZ6ntLvlj5p64j4Php8s9weNcM2i43wl/b/jbG
TpbWQ3qsnbdJ38rwfe17acMK9JSGqcZWVs5gqfwIZEznofNMANaofDBqShCqsGdO0GjuhLPHDwpH
fzU7yqPRxz+4LxUYIRP41PI5EbT4CJ1Hw1yvBgUV4L3vPxOUOkUynSLsV7FCfOq2IHMZaKG42lwt
suj2jfXcT2x3eO0kt0722vgzj59oJPcyoy3cmCYpfge+7zD/sJxrbR9wxlnEqOdLAKW58zlGl5al
77DsoqWiP7XmbjVXLBa86C/Qu6SWXWLlUhnBokIBngINPTGVZXypj27AQ92AUZ1+ZALQ2Jl+NdkD
vj/45P7NUZ41o1cwBAG6F8vEEN9vIMDGTODEasq3gQ3SCr6zmh96ZtPOipDyiQIXVUrWf9sMVSKc
BFe5+EuGL7+HrP8b8uFOLaLiuSsblcOtQIH1207/cp3rK4LUR/kamlsI9LzhffNS0n9dLLvxtMcA
lcaf6Uo0d96LhenfKYpL5WETxW7lZ1X+lOEs6tPRhlbYhww4H+W8qTYRAWorzUHuI696Y+k0+w4g
rcRi0RCbTnxqfGJsnHobxbly/vOP3hFDfmyqkOOP4pV4x37F/Ey1PfCzFQtq2vgiXkbFKop+6u6R
4HmcEEnXBnauC10ltXI//eOkAJHkW+/2yAOfX/1pNxLZa+HM80SVLUP+KDlnBdky+lGfcfywVcbc
zN9UQLFBg98DuHnMgrD7kKX3gCFGXp11+yJXP91wB1SNSjlqBviRTEc6cyGa6FKEv2G3C2HHqHuw
0Q7MdAlpfPzZMVNlPh4azQKuUdlRbWpffv4V5V+s3eVnx/SHu17fS9bRkL/lGlOb1FybrF13/KvI
0ceAFmYgKEY6xQ0527rnT/+MVuAUuZY5hfSrU5+9tuu0Nw0PWBPchPlsZBJcg3l8bdHBWRk6AmY/
hkPIES9ho77FyBJkqQNYQYZa/ZGkmwD1Gi5+4JASjztFhNptZ+llW7gmCpmR9Kn6meYfas8Utbs4
mMcS/p7STfJfuhs4EVyn6AdM4drIrhrjBQcQa7So1vF4qNlJ6thAas6tXPFkm6HYbArjnQbdJUrP
J13KXJFDINhZcvtUFbReBDlzQFOzVbQ3JUAkRope6fKBq+sfgCALIABU8Y2nyIfidwCJqW0gFeQ2
QU4y+xPkTqAuXUx1/mdWDODIHWxodxwLq85q3Wk8cDomsmfVH232Xuu4T88tKhvpyE3dJu+YZhLl
MxyBVLJlYPSKP8G1A5Y68QcMFtpbxD2Ie4uCtCIEIszB68ZeWgZiEqAizlpIoDj+3TR93lnD/Wbg
NhFjQvQ5yo5SZgU1rS2meexOUh+AbvLIsUCPBJyk59S+aUXB6/6m7xKAl4PfLGLad5USMeGEr1JK
Z2JfaGdUXgqZbbTF1BY9JDQ9jcGKwq3hi2fP4ZFaNMA8Cf80gig52x0NI/Lgr3JK8Hi49yFV+joA
LuC/jc0/wZLVcj6HMHD97kxEBbg9I/2ozXk5Il16FmQdDBQIE45+IOnBvHEsyM23or3ovX2bkpa6
0ZevAiJlol6DCHkGSypqnbj/0NML7KdeumktfNqwYYT+FKbqOvq/jKUgaRqAeDE6rPl4Mcosy/iu
l1xo493moxg7PsZlVABpTU9qMrN5luWPqDYtEsCQygpkHZYylaAp8TvG700OXS74sSPNMyyiOnmV
anNl0XmVgEgDeHEPWhHSTyw+6j23TJJoLKeZv0DWHtubyTOS1GzioJuZWeEK1t1OTXxHKS0Lggx6
p4WXmXAmcDkxeK6yVdxs2mFLqPUiG+DN7/QGLXe4jYEmd99wprzWQGTU97g7UITVyCNQrVYAUROc
x7UE+5JRjTl91jIFPUq4/JnhpMoZ5UcpYvCANSZQHIrmpTEBZubk1DQqYL53JloMI9Eut+Xe7s4Z
IqRwaeNcyAOUJ2QwsBRiaqsHH6P2mCbu9XlFSWYYY74NQ/aq9XJyw9BKJx9W/oNbeiFYfGvDAVdI
jzQmJDjsCxcEZy67aMz4qn8B5DvElAR0nzeh/DUqch/+D2SsRU2HBKPGkONVUb5aLg5Ch5LtYDMA
GVjvWyyrqj9LebMKQW2+ZfIVkmTAbIOoasGKtUZ6qP/oxakSBEtdYKd6kczOzXzmJkipE9GIGK2j
+tLoG2Ffp+pdU75jguoK8aV0HZTJWRPoSYwAnYk5qq54eoCQknsKjj3FSduTPrye2NtSQsxG0062
8VhCv8uzzeAoO4n1lMVajNOr/Ej5EHSQuMNTXt5FwhHMyoFBY5Tf4h6YT7BrpGvgo0DK1vP33nH2
AsABcKWhoAQ4tpotrAGrEJPpgDkxqf0b5MELs6McvU0y8zhGkKiModZJH5oVgVrPP7rU9rqYu5/N
PUcLHX++yJtTN96m3mdzPNFFXKYehZyC6o/G3oyTpV9qXk7LYNowd3C5K8N8HREcwGe5RmVhlm88
t6r8byDD18bkxPHTGGgMIIkW04dq0MRJ4AOw7MHuuOcqUF/GFzhTVoJMAd1motqway2JTgc3wpIU
YbwbQbfJcoYwbBBNVAim8xHpLMlM06sFy3w6ncJiNGVc0whJC5qJqMFrCKCuY9zQ5PWawaOkUKBX
dFek6EkOCNGCryOGmcCILTlTWLiCo72W3soEty0xci1QTcjNIeO0vGK7aCP8gCIh+dxonFl53/KE
8KlhCmXzLCasRkoshWpffEK9WIVWsw/989THp2hKvNQ/QyXyAswFJkKRIUVRgIe8Uja9UqyTuiWO
EVF+l3lNjqgzL8aDhOljMLBsTswL6HztZUplmNowtbNd0LVeZt0ZgjoAnaTEa3vHGx37awgytH2x
SlofE33AOpHr9+khJ36pIayHOErjzSqPRp7uqrBe58NbGV4LGkccsEuFaXAg1YcwHDZjqy7Dgvpn
DmLLxq/Rdr5yLC6p3V6j4V9t300rXee8wkbJwpmpfAeNWKXjFhPb+VQoi9g5p6ryPaTFSqZGL9G+
O2gHy/Bm+ZBSklVDGgEWlnelBTjd+oc+ITkS/pm1DkCu9RAAi5dlSrhBeafIxhD6s+0JAIn3tnQj
lzCgtGiJUgpcpjOTo5M8DKTzUfrp3iK6EqsvSmLgh4Gy6pXHyHBc8Df6I7D0CPhyyIaM3VRadnjI
tc9JlhG397nYEnS+Vj4wEHL6nuxpN6kNGi3gDIp+ViP4VZa0LJlHFX66i8fXxK6Ppt0ZIflDblOo
facOMjP7wpp4AE16VECHYuJyA/ujQqrR8OKM1UAZgqS3ir9AjHgAskRwSMyHSG/2eJ1M1uk+tUyX
Ub+AO64sSgHzU68YGsRQF6iemg67EMgHTU+R14zi1DA9aZgmCXHXkokcLiobiQQr7Okd8+coLTzB
xy4qEoI+Rha+1RoH5VouJ5RVAarUlr5FQzgSeLKJ6UKkWFSIXelhsIfTsSmx/mcvU96No7TWdXEg
H4sxvcyGkOJM5NYF27gb6tOZgNAWkdCg5jy+2saOXxDhaALIB2uyQ8+nxWckYuXqtqjl37DgcvLl
tSzTCGvJVQsGkI/hRxdMV3BYTz6Wg/QlrFtDJ1F0OoGqHDoVsdbRWuoF+zb+dgbwLXx6UyVQMph5
zj2TLuKz+VTW8EW612xMV+a0lFAjuA4O/KTCzQi3uYVGgpPWH25xilxdIW5i3vhYWJfVHMt6tZsM
WPOts+znyxXmee+8h2jCxhE16AjhOWtmJNei1AQrd84YYW8sFSCR9heMDGNr9K3h04ZC37LUBK64
HGFQWwKeJcW2VpM1jIE8Bbuvgv+L20bicZ9OIUCBTNwBu1WsJIOjzYCy6+ErwZgZWw0E0yHlEOxj
RvgmCgnWzjI7XB1uGdwENg7NHiz0wxiiq40YKjClt9yeC172QyFNWoT0KGMH2BowyPoz/rlilLxW
58PJtZythgw7PpPN2HhBZx2SQ6Opm6DHZB/UYAWZGE/mLq7i45A3/yRN/YghLfe8BpE50B5b7lS+
hyOKe/GSgDL2NQD0ISdu7omXkDcKsa4Tb3ySLS0aB0EpOs67FHwAuRF7CrR6cHfLch4Z0gOE6II4
1FwrTZdygJKXNniwd2quLjUj5IzXD77EHUfeNhE2kv0yMnLCfPoK81W10RqAJoFDYqXBLhyrng8h
sup0aSpg6/maW7ayPdTagh2y5nTLLpGfYZ+zx2PkYGwdSrScQkT7aSuMoiRB1YLlVeGcGzu5K6Pp
tioUDiaMrdYiHyy8UOme5uCAzMy3Pjjk+d8AeEXDnFhIRFpo8lbnXQTuw12Gb8MgeqZVXUDxDFBY
WDvTJkVWODw7hGglxYLKIDVndFFXJoU6PjHU+AbjRC18cuHTHTueY33HZA+hBKtp3f9HzBSfKqqn
orZ5H370sPgcmEKH5Dnr8O9jbvjBSSi5ZLZvqwCSuWObFwv+H87VRYSCr5cCFkbUXGhVJV77uGs8
rT6ia8iCD/+a6yiSeb8Ha7jH7bA22VUlurwcrfSWWwzr6TJa412xzJ0C8SZCABUcMuMka2JTGMO3
vdUlFqG8ay19rDYgWkm4xRCb+uvO+m6peEJOdkl99Y1xNmQSJ6lq5V47jYN26pj/2+in5HiTQYx1
GNPp5OtAUuTUUtdNEG7MnGUvFyhTcLfnT8M7x4QvUj8p/t4nqmsVzmnmMApqAf4nmKzgbAlUDyps
itz8kxXsLxaTQsCBLT1Rrv1lE9I4r4mfEf6aHHmTyvw4KZFYSAzbJKqijn1GwRyrYa/SxmKbs1hh
/XAEk7ntae6kZNiVqHq0Qb2IgNSlyALYMly6TjkJg+yybvwzk+Q5dPt0zK7zhDthqt/ieIzgkXjo
VMAzfTaZ6kmd/a+uGvTnbCllhWoTX78ZMSqWR6KuqBykS41wDJjQir7y0gb1sR7TvVGWMAAINuDO
G5PVEIOW4bzMnePEfjvDSL8QMCYyH9kXKw5/cDYOVAM5ifeVZnucA9zdsxiC4yJSPF+NWEzip6HR
0kcIiN1qYEM2KsEhtCiOQin/9QkMYgbAi7BJkc8l03c5HNomOgk9v04Twxs9XCXxzhQWrP7uacO3
YIhSbLu42HXot9p4Yw854GjgyzqVhxIbC9kmQ6nwgfkGQNec7F2VFephrpeaHASUPCRxwPFiXy5d
rcQ4ZZHFDpK3JmTUE/nmXyzCAyN2JTirYLbyFjJNYSPXC5l2Q7tIG0/wfenckcHw8rtLy7yaE5Es
vjY7WP3RkEigQYwdHQdxMYatGFXXKAyG19+D3LGfn/a9iqiVGVRLMpUks8TMI/2aMi/yDf09ifu9
0Vn4aqtLyJsS6QRDEYRDzvRkX3q8+4uCo9MvxRcqcd2n9ta0tcURgg96JaJulSjXVsFJjb6ed0u1
gT1IKuqXNzM7pUr1GCZnVwouYA0g7+gQfgSRUVe31hx7jWqOSzFFBj744MdDE2V1vsTzu7Aa9ZAX
qPcDi+hzhoOjtdHorSPWnpo9vDv8v1A0v62GIATVxUqOYUMEZBMy6zIJUQKOdk5ykwhn48lOh1ex
MALiHWnPrdwdKKdtZrOJvyzb4RDiiR+YAtQIYf2oXJSz39gvXBXOzWAyS8yUT8ZAloD3ndVHTUlf
foF1qr7p3BCD3hzDxP8MrepHNjWKooXFIq4V5kIhVqWzmVxrLTlgeOA0oGFw134COdoXFtoISg07
ctZWnSNlyS6pmtIXeYEUg5FIjA8TnhRq9xY5lGB9EkTFJ5aMdhQPY6w2Wm6cEkFoEw38XICEDGpy
qzv3evDPCoxtq3bHrmvIenhpanebJiS+fop6k6CHJDULFxc5YHdJ+x6hCxO/WpxKlUolSvbZXEXn
/rQWbLCwIS+SCCGA1a1o1lQDGYuwgGrkhFRo9ybLXUWv1vT9ENE4spm3lOGrQxvljDc/Th6MK9YK
W4CJwVCi+e4QhRsgAiTJgwRXGTPFhAEUQYwyIMg+tAZK052LeZnzr0RwY1jUB3gDm3QiZZRo0QSF
VYas2U+OQ2i9uqo6+BpDVLCVjR3+BS2yLqoBBJuD9Iyhw5M0AU4ETZOjj6VLpWNVCJhz5jzVpKGy
dhgcMP3QjQAPpM7qB8RkNrpJLKVo74ChZsxKgpG7pS08g/E5FIt9NLBOyvxNrhR/yCykabwrUMxr
p95USnerp4FsGhjS/YEK4azZ4VOXjdUEMEBmm2ASTJ34QJ6Td1qIzBhXdYEaEbrv2Jhr+pJVOZlr
S4Z+hXbGcPA/pTEaDR+LqbweAlygaHWGKvgxrPwxgVYmD88WAo0O33MU/BQN4OiWGM0MEw1G+xDp
kaX8FvQikapf0lY/FqV2MmVpX2v2pRhJHkMbMIRMJ+xfuzV+KUTequhgt2j2p/yYzSGUwr7leYNu
iVpXJou19e1rbg7kurUnm3VmN87pJn9jids2KZQtYN1Nkya3duzvKnV034OrVr5AYW8NE7pDBwwK
AHMLFrBTVqbAwobwS0M5BwFg3Wmn1MzXsjS9W5xTSQbRUC0/BkaYBt2/Zfekywbe/7M/OzuFfrGJ
7ZLDlmGF+qsqD6OUYVKysjDbbW9YNKvRHibGDwgGSh32xl2OQB12RsVsVovlvV5GqzhiG9rXu3im
HRXqIayMjTSB0s5YJWs8C5ZztBMB8Ste56T8zvcvum3Bx9BK5b0oEBgG0lX2aYK43yoZNGw3fcla
sY9C/uJINTeBvjJAMSRk2YCT3VcFqtS8Ho7TOeO3VYG61bgONGYt44gmm6c5jv5VolxO/C4bRaMt
rHWIdsx0mN1rPq9CXWfvsOFgNTuYJtoqo3PWiVojd6BXfLbhQy0v9UIa3FpBOzYik4F4eoDvVO7o
A3+BXb8cOEWnpKPtSu2RVCs5OgITlS5+mX+kKtu1FEVhm4jgoRhjuQ1L8CdJxlijaToHdWOF5W/+
oTaTHkkSaBcxBQqJwhbumaDbjOZwtcNKOQ29whK53Y64cwptYmqotP6iko1yZ5eyF2oAtPPMRPJk
Kc1KVmkchxyCFwO1nYBdAQZq7I98pWJZ1RwpUtfha270c6AxSZQSbD2GT6wLv+CDsCAmdUUxRZsC
yoDIHv8jxJSuTFcRBfEinYlifS0JYjoF7oGZwZUqzD0yuJGuIVXGUc0ZHNk5nLkpC7Z6Yd3UWDWO
8vxDoIpt5gfN7v+fGsel2iTNscu+TOKCDqnqk/A1/6CiUS2rBDOUpM1E7rE6ipn1XUghKVEdV4vZ
9PWxNYAExnH9lFW4nDzK5jKc2EUXVn/6j6TzWm7cCKLoF6EKObySCARzJqUXlKiAnEgQ6et9sC7b
67JXK5EEMNNz+97TBYTagSkcO338zuDLzEZVG1ZF8cYwjxE/C66d1uJzlt6cKZgwgwcWXkoNBAvn
c0eDwNJL/CUm89WIT2TtS3DCvlLX+iD50xcX8FFPwmjuCoasqOWxDSLpUXbF5ztmGE0ql3ddeyPj
sA0zJ/Yp8iYzXiXOJhDD2oviZmhQkZRRzPyEXkHywq5VKsNdDlC6G6Ext0kchbMsNt8bHilTi9GS
crE9lbALTGjyUhkaq0pKawit7Gmdan5qCsz1rLfq81BIePh0wkgheKWuUKtz0pvBoQKKVuZ4YXGN
GE4xfWkVdIeoF7vtqDNZUNV12ccPkNlpnCqYuqr1k5PvboiTzh8this+G0PaMu4EVqIi2AIbxILV
CE/x+wnhRsFlO2yfGntWn40IRe+yOlWZsRZaQJcqQUaz+8nCkeVfT0QQVRZ0lGRy12kMArcm9ICJ
ii2ZnEuMSk6XZWQS1TcHmmhPOhdMKGrmr5hOqwAQenEQwuiJE1zG9sUpR3xK730CrAwhhsK4CIWr
9ioegNlIQSvUnK2E64Gqnf3zmS1KvTU/RmMhlrmvMBpq34J8v5jgXkBMz3KNocM6UF3sBe1JtKwM
tJOK8iuY9a17wcPqmmRThhwMhZZTVuvyeLXB3Mr9XluadOKYzZgDm+EgLM2ZEfo+qBgXC+eVLpDQ
npaHZ30aVmdsImKAFG/d5E9UXtjBlgSDGVVUQxodNg0xucnC6eoo29itiOmDUNCO+PEUXBCW6qiS
lxcwSx8yJmQ8Mrmrjs4U6EBBAK2UuIq+aTB16/wgDRN2X72pC7YdkDUGNpZ0SlBAOCMwRnoO4L6W
NhkicZgdSnhUGAG4YZC7yRJU4TYmNMxnYtgNPlmqMEQGjDIv/R4p15TJ9GZzLIMTB7cgRzNZMuPm
LR3gDeGTUYYtZ/Ui9NjEA83VZBvDLIkTmqUETUwavG+70LwkgbVBOz4jbsFsAxD2wqLT9mH0E8RX
Jqkk5SKW+ZxQzNC1Z8QdaOXQnJjMeLjrih1KDl7WSlrn5Kcpt0eVMY7aQzZOg3julaOkHFu4A+LH
gMFPMvnDeEWNxbDE7PsEKSL/QivEQsKkWihE1IDDrn66hXoU35eM8075NNDC0DHZ4yJC7UQC4VP6
1Oi4uA8AcHxgQHPllnYOyX0S4SBJCLfotIR28r/OAx4CULd1PwU4GHmANznR4at5dEfR8a+Dk5yZ
c+6pky5OwqudhiM+vydbCdD3Ea8dZom5eJhOan/Gqb1bJ0xz5LhGZa7L56Zf0VAIj+ERSYIOHKEN
E7yk5EsWz5fOLuFVMWmunJoHaDKJKH2y7BN9Kj2GzXBPNqcaB1qFEAQ0yLZ0ZVZRBseKm4+emnom
vv94OXZ74Yb9VFrXWzpo1hObKueWebqFfoQdXg2GJZT3aSQjrwFpgtg04Tz896x+cua/eP9tXNuy
tpUhNGs2kyrMX9Qv5in1vAwitcyYRFzACwTfhRwTtkXyieO+BG8TQJtaYyTVhXWUrLH9WLVNP5CV
a/LxlofE2pAFILGLHRL3JfNoiGFzi3R/L0QEKo2jejUe4+PdnV/CgvGyQXnplQU9iMrgrl090x2S
UcENJhhLLlDMAbNxKZGYcSaEqzdpoXDFuVKqdhYmpvz1bSpndNo5nFCjPnfBKc9P2XAqAWePO51x
uemCKEdUn5PkYox78gVhPScKFwUbVF0cWgMda5rhK9IKrDXTcsNgUKa9kMgmtoZSPYN5b4R7Y+g4
CLovyzE7Hmu6Zbh6ybQWJDJMTG8khb4HYdG0v0L40SWM37FoBWLdbTJ+IN+If5wQgZwRSXaO2T9s
HYXMZgAFGzXaM1jVtPn+LXhKdXo1HwXJ7NLu4i280XexDkuG6FyN5yrSl8ytlYLV2GxlJpvAfEjo
B7ihiQ0UaWE7vrAyH4QWRQKm+vSCxXihvG8GtnGLQEPcrWPDBee96FS+1Rw8lGIwvWddDKYziJ0t
UrI15kbtjia9l57RNwHlXxQ+ZOVsJBcl+Coip603hnxtsYykmgtAu8ttbsW+QOh4tfsnlGcLapUG
s42ppsUpF05D95UIXypmuyFCepY/guRGxLEyQTOymJtfT4N1gbo5pblcNZqtIw8jRnAbKviQedJo
SFIR+4Z4Hd+Jm9IMjjsU4WIF3zRP0dCw1Pzz2r6JL5pvf6zOLDDk+nq8Sm2FDHEIrS3EXs4iXT11
OsnKIy6rGa/dATpCJpFzVdFOoz3PtKU1GuXyHIduBK8lGGnQa9R+PxFtbPQrBs3N+xLrAeKaJf1B
g8elPUWZEhqsDTnVNpm6knej3KAzcFTJCFAW297wyRnyEhjpapGDwsX+tPGqv6gnYpqXFvL5zLij
B95e4PMuvV+c8e/VtG5ndP54mTXp1YhYGW5ga9aR/9aJ6rmU/T3uDJzWlekl9GpDB990xAhQc9cw
0ocxtyS3RRzmhKpQmBHm5gkMBKQ1tn/woNP4XPqT2qm6Y5lmzZs+EW2W/lXGJZbO+fPxGjckVgiE
EsoB7siIkdlr2KEAYzLl5E/aburBonOTMqRW+mkBEp1BKv2Gp/iUfOqcylKG0swYGrcT9hNxdZUq
iwq6QMOJb9Pk6tJ4IxZ64mC3wsyAd8S54yLe6lNK7ummPqpfc3JCY6y062Ih0l/ImSskZEdFosG+
qV97i64Eqk6xD55MoDtPgQyDz1E+vHA1Z+q3VcPe4C4buTgBdluRH/RiW+kYHioMqPFUwFlFN+Rd
O2+ejtF05egMv7dgGilNh+ozZbcpbzlZXCZ4YIFASX/WCM6fAfiPcLJFFTaboTr4K15JIa3N9rMV
wR7fC+mElqmYYBs3Ku/xhdIp1m5B9pdJHJgw4IQWRGzIbYqunDnUGWRzecGEzxlUg0WNCD4NLySM
jk+vKsWrpr7XlskCZVcstIyLhm7BlCJxQ4WVmy15pUfZrFtyVCbbHuoI6ieLznRrGECPFLL6FIU2
VJXiHwwFLmmvzSXmbEIleXOEh0z2IxKERySjZfej/QAMiAOW0FnW4TinmTlFaAE+sTdi3GEQM5pz
jbWdE9T0SBh+S3dY95Paf+EfFx0CwSbea9PtCcaPWMN5wBlrYluVy0BNxE9gX+lcS/H+zRs+KYcS
N0M4MA9RtxGSlVBdlHZD+y4UVvMAETARfsPumljXWPssMHvJvDQMUK0J+4roMWd/uAvYB2pzppDe
VJCz9ZoyiQ8/UlpHg+KavSunCE2ga0wAovAX3+Tt8YCUUHJf5RVLv5B/iLR2zW2EFzctt1C8gMTP
5SdWl1C5I7URjn4hSJfYNgNSkQBtc/4w3udMop2/FmNWMFot9KvGbkV6gbBkbjauNkrrttjVorWo
e3IOKkY5xq6ONGKNHry7xR0S2y89PolYJkM9n6vBjZ3M0r71ctqyGSYLGRlr2Kv404NbDPZ94CfX
tLkNViduiBSLAoMuOMR+tCrjywj45x9C/Gk2X0OooVZzYSceCRODYl5CCvO+4SW0+qOQf4ViCkPz
XmdDJvwGlGdtBJ3kqXest4Nbh/CgvVD0DRJlb88IPaPaRUR8yMt2btmT9tW7Rfukk8jG6SAg1aYd
Cb0dE+AfX9u3yd5ek4ucQlUZQyuoeFqiPLsplIS/bQqJ8boQTalMAjL8WOVYvVPU7A17lWXt8Ehn
2rFEilUdngEukUFsNTbn2GVKa0uci+yYci/O2X7YvjfZaVw9abce6jlpeJAkxFJpotF4FdZQFDi0
km0S0T/4gecqVBG3P7GgV9aGfB1m5Hal5Lux35rNxYxuL/FshBfN2KnNz9QGFo3tyzhp4YXZMHm/
4ytUcakZnqgT6STq6cFqYMY2yYWm2OXk9E3PTBZRzw5XfLD6TyEPKAjZXKTz9o/sgTw4mQpxOzPZ
nZJaNrZS9MkyAtNYQZko3j7Pr1ac+3rByaWKJtbHqqP8in0FiJe+0FJXJpWJEuHUKR82qWEPUPQ7
XagiWG+NV2MD+yDCw82WKHP6d01oP6mBDTdHJUGMZ1ELk++avvizojX9VZ2rPU2FU3HC6qmQX3xE
36+jcJf/aAalhVcZC6PxCBmSQ7PA14uHd5L7pGdU6DwKnVPlhwMVGRzydhhb33QHsmCjSktm49y1
xhtyD+AAxy5WKv3f9it65uBnOvJxsX9am0a6tuGRyT+WviDfZwqMr1mp0pkkLWK1IP1FdE1rDc+q
+t0wlrbCSRH0n9BKmVLhtuZFlw5EOxCRN4V5wUqC8wnXumoAcEw+ax6WwLoBb2WzJvf85HSIGVFD
kkNfmY+cclNhHQpr3bzJvVMyMr62oXJZxu5pfLXSD9eGrSgxrqP5qzQYs1cRIySs41hc1Nde4d6O
t7W2VLt1o6/VyjM75ituA7x5AT/TIlZm/T7R1aNisKXmg9/ojHPULgQkKXWT9+uY2riDS9T6T0rJ
XPELgMB4TdEL8S080YbRA312dmop1kEKBpxPytORPznOUooIQbQM8h+2gMgCYonYvMDf0wM1UZw0
ojq0p5EUTBJW6SfPSTJwxkQFDSV6Fs4YM2neBYdophsZuw87N/6AhswyoYrtkBKhfmLG8aPEk+I9
fyZk5HblENURJafGp0Ig+bdngSTmb9nyOllgGGrGOVBCryhXxVcXz2gpf738+qNY5rvoM95ll/B5
U4P56xHLF/5t7WlLTe6TK85MSNQf9WhDhwPjwcJZRNgTWwerCNsZIM1C3QdcDu3l8dHHxjnF1gZT
GjkWVkXhKvGDR4hgmXQaPHUjUPW1WPps9lspXtPwab8Tzp9/6VU9aM/FNOLmSo3IvclJFo8jDww9
C/KS4DT4O8UM8HbpIWmFq0MdGGUWq7nI308Gi30+8WYINnt+mSxBu4GKA6KIICgmy4FwH8wN4o84
HqYglbkbq4POJkRMuYnJNNNUHKuNZG2q7mTgK2WewDKNJA6YIlbc5zDXM5RNwj76ezjnGqS8BgjN
VAPRXc+os0OCOagZ6HpaXnghUxKh2LM0DIhdIiwK8pD8U2BdifGSjJP34Elbin8X9eEZYDt+Cjsj
+XwRGhY3TN3mhnj0EKZRJifDkdyDuArePk4rCU6ToOnLWKLn2lMzcJZRrg226M7iAgqjZ5FteWmD
nWNEKmPUWOVXqg8jhzUY1K2AnL0WmbEx4sUGYWg8FIBP5fM5VykR4auZntqF/hMzwhTTIzkmsIlI
HFwNFq8Ir8Ibz0Ke66TDMIZY46nGDxSyL+btpS0+3gzLCOvvJvxKGFacndoAJwn94Nc9CDdKBmgA
35TNUNsCKk7nyOGppGtO8Snibs7fuzLdZipxcg9FR8k3IcNIda/YMXVGzPYILGia2DM4U3OWJPyA
T2ssd2T98DAQF7cgq7znGWMlQTaG3INTlACZQ6dPMqXIf4X6EDRHSdzHCl15JjusNMHW9Vts1MzE
xJKsLcLnOqkB9zebQD+lPE6G5qeRT3wkIFuHsx9KlRcJu1pHwuNxI2CtxTy4NBIlDD308jXm4EZ3
WT0LFdn4bS9uRXHR04/plI+mY4PUIcnJB0n/Vpv1SySSDMlROcfEVMQNx75aZnd7ZOXHs94wqr1M
fOobztbGCzEN3q65i0gPD3u5+9TYz1F/8vJKX5cbHNa0zApaISjtEFx0bhZW3Vw70OeZfPOmgfUi
8TkMIUJQ01LIUOVSvRKIKAYJ5sQ/Hg1LTQjuJZpraOqg/0Kb3tv0FAJCgSSKNx4mJ6sAgbssXkng
ebxEm7NYsybCw0HdoWql+iE2OaUqKaLZeTubXYJ8OMkiNscs5ZMNNgjMpHFxDmvkCrSf4nmWhI0Q
eoyQEeAc4EOMC1IfPhGtYHRya87EIQLzdNE4L3PRE2E54n5MkEyT+AhUI4V0my3wEdI4TAHrpraa
2lLtMDFpgG9nLOth2HRVP38PHs4jxMzhl3WfFGSM3AUbo8H/6RCupw6jCINOkEteiS1lLD4sSsp0
wUxBSCKMbtDfx1pZ0tCdlQAsc2x/i154jIodD4u0dyy8e8hmlW0QbuLX/C707NCMai7yyY7KrFaE
EcwpHTjxJcJCAEle996trfe2KXsQHmriPdoPk13e2eJFz+xFkTkHrB1mHt71LlrU3SLU97HwV7C8
6+WlMT/0VL9mVPD9+HglHjqQIqGnEjJdNFT76K1Me18I2XPR9S3ZP07UpW/010L3tNrJ62PR72sU
SXqwozmrGVsQnN89XhVQOlh0JllG3wMTob7lfsrKaKn/AMbjXSDOzdoHMYEQjzYZCROTHm39GfuP
izNEvYxnAuaMqm7XKq4WKlJKiMhRBwJG1ONzJGUCsK9jhQf91P2+fusJ09FkBywrTi2vpqhCOadW
xn4UFfNJmMd5w4XDOsNzC61jwKJZrcPo1FfIRPlBH7yArBOkxJQ1nGmS30nHHjXrPlEFP9ODdKsH
L8TsDw+FxhGkbn1O0q7+TQ/PnbXCAn8twJvcmxMviK0VN3oGGrB/tw6TlhldMx8ZOMtDoYHrYNrJ
TGn3uXYytS0hzqmoH/66Lj50Kb81dsRrxgZiiGkSMKxH9sdcrn2p6JhF+MY1aHUpLbh8axj0a5ng
LGAxB1poBBE1R5nMVUHGDd1XP9qz1LfdQB/sld7DMWoJ7Qbi/t8vbVkCgzSym64HG7QbFE2Gwx20
Rh2WDMLkpA8B8FkrrJn6eGhFnKvF5CF9M/a0YxwkzZx+naZ6uckoU95po6GaZzcxVuw8Usm36Ym2
qm/JG2nypXFgfbfFZw47XhD1yVKW/nVvchQMr1hmUk4BPojM/WAz7xpgjiXtBaZLpoEAqpxyqmRS
khNrgESq3GXrMO2npIPVKFJoYs/ySF/syMlynE4UQJlwNnKEABrsgpOAMc2hzga25/EyuGmdDhau
5Bb+MH/ayqz9kDeUX8EvEfeewAlf7aJY72i3Im5XuHB4QSOotVOu8htAiac8MSI+ENLuIO06gDuz
5106YUVq56h0iCg+CkzGJIfIFVYTZLR8sEy5ZGaWSFzYCjn6V3QPJoogiArWz+FQYne56xd0j8lJ
z8EebfnEQQqM5pp0BH8xyQaw3hwVe64fVWDQ/C+aQi6pdHX7Wln77mbBeGXM+TyCGA1l9KY7mm2s
mSZE+G39WkL4zPla1VpJe1xV8lHeEtDFswdGkxLTmFuL4l4xLw1qJ9kbnPyMIUZqrTrodfrEFxXW
ePbBZADqFmd084DvHccfmNwT31w6QZJ2BG0Nftq88K7QHyAlVIyFWzIp+985KjpPg6dxxnZAS6GE
N5fBI9kGp5KWAq+DEIq1gPByCa+UfZzcl8UaAKodrSdMcfB1tagKFtIJbWx6RxazQizOvrPIR/Ny
AfdMEPbQbl12Yr4LI0io98I/8OS3MD2oWJtx/211LhH8ufFHPFInxrcpJmA58a0XVyMKSem0sQf7
kN2LLweOPSmwCxVK9b5ekSSxProH27xTL9BMyod5lFQ7+iVJPqDkr5sPaV8v9ON04N/jhVdggbAm
zMpbqSyss7LnE7WYzLSazh7QBCmcP4NfFtj3Ek+keHjeiRQBXn9dxTlwpSufy1IGz8tH65rzV2kb
ZwZ7IsdytnahjYNq5akHdQvlbA0NW/rh1gNGPU1xmiAfaIJ8DOonp1+BmTcwd6Kp8MVKx+/HXEAq
qMZW9upW8kundkCfl3y4RJme39PH7JMvn38+wlk443EEjOrnHpi3OVrpnN2ntvtv1cv2E+ow/sN7
sqTKncihGwD3OwY1MYk684s19GeHiDvYd26q4TgcaebkTnjlPVskEYd5cIG5v2YnXMsOXq/dNNVp
jhlqOfDnW1ff8LqjtbHWnXr1XsQnpuAZkIvD21tcRsHCWItb+diCP7Mh5/LoSvepPeSWR8ByTrHm
rVx52xVkfAW2f3grudasDZWtnHjTxDqwuWKVjnCGkj+aNF+qEmwsWHy2w1L/BNpJPCCH+Ti9Smqe
ReCJy/b+xkVpkUZ09M+ecO2MEkpcTq0N7t+YmRsza4f37VxTzHnZunHVTfuh/dCa8qO1sOC8YQOL
FBw8kbPH4NDbDBcoYR0AJ7zm/ELLkVfCVJyIq9rvYTVx83I/EKBYWzs2FTDirBjxRI/n+MSNBCQR
YC5PU6AwCwyNiUlsqD9rpEt9UyJ5TJh+ptacDEYM9AzoneHfhu9CaeDVf8oOILOvb6OL4mf3FaUd
7xyZHRSn9vb7fXFHpyjiC6IzduqOGxaDCZMWDtTJGNxY2r5pejcfFVg/aCLwjGApvGy8ldYCFoAL
uLCxKTgZ4sRJ8DumxbGRD3S7nUBxuQhcpOYboufB3PAhaKQwllOH7D4UjKjlhOnW9bX+ktGNzv1d
2WFWoIjksrGu8uSPJy4locFxP/KYnYcZTt9v8wTQZA70WD72Oz4mLq/uBZ7kQsvcgah3mQFN45P4
QQ8O5xAf0wVuUL+6BxeeBZT25owRmubPdaJbcx/KHnMTZtqdF2TsxAPnVYQlrpa0y4j/IfKa5Kwc
qCY8fBxGWTQ7cGIsvp/tXXJpEG/GNR7x/Gu8U089KezmYW7TFIMZBBZHhB/JbYR/Eg6SCvQRVTf/
k7U77bJeXrfJumZBLre4fQE20eCHpYI+J8vLmDz0H9USMMsv7qL4q7+HX3xfan6B/35DkODlJYBG
8ska/v6KkxsCTseT+AVkWhDcCrsZuYPP9rv55kYJ/7qDFa2yO1dR3XBBGWJCJiWZ7iYwz3s93zd8
8bSdVCxzAtJdvw1y1HfKtKnNl5qT/J3TgeSV0p/Zgyd2Qqe9Jad0KUBOpUE5LVBUmqwlIj9s1nxb
p9cfZlTV4eESC+jkPNBzInI/wpoVmc4Y4FbOEmuGPUAj3UmMbcjc+pcRoI7pcWk3pBDZWM1T48qf
5jths1FOWOvpAm7L69tp3fZb73cajWQaL6O1ox8jfFOnb/HF06Ogt/Jl3eqt8A2onv8hGD7qfXUH
jJvMMeA+qSwo26fpAeh2HS2BP/rPPEj59rlWD7IxT/IPrb3p+L6spRR/StzUIar1/CV68qF3RxeV
e/hCCwGs9LrGCwYxADH29DkJSERfkaYgzc/RZjA13n5C1fkB/bxcCrfSmINildYNv2AE+CEA/KLg
VjUXOtNwrbfNuT9zVMLwsFRW0o07/L3HloMdvPvl1mMI1IyzAf3v1zb5yUnxPm1eh1hiz3NKwQEj
rKH/lR+kpSsQgfkvGX1kbW/kHqJG5vH6w5dYfhl3cvLFB5V1VzrlAVroTthaR2OrHQdmHP+Aw8Q2
Syi3Rcx4kOtiUAOGflJ3DD15bafpn70Ntw0gWceO0i7UfchhCZjNLHtUj3iT2MmuOcV00H/adQR+
FoWhPnCgM+m2j1O7XGbx+NPWEev6R+PHx8JPv+B9eQTovnWw3k/f+ubxteS1cn99oczM3x4uhXCO
oSp1iKQTPt8x8GCuufA9nvvMxUo7+398Qj3f0QLkVpm2xOlXAnR8ZldyrldtTce+NG0Gpy0YtLOU
nZxA8oS1Y0XIsO3/jAwOaVftikC67nNm88cFSJAzNr0I61I9Q/JYqEDKaaJCyZIpskjYTSnZ/TNn
igKTL21o5cWN3yfLXQsLlCAcQjxj2ra4WYZrnoOz+pFewkkDLj+tx/OfzaDCpcvkwak5vssdZiSt
X1f2INb2ClPxFxsWYP3Xpzrv7eAQtJfgwEwPth7Y+bOY+UxQKcbZg2fnKzqzNIdf0o7xKvCIKF6V
E+kFRtLOgWqSgt2E1/iPtm1woQBDHYI8DQmt/MPwyHKsTDNsjB3rd7FOr6y4THLIPfwmPDPcQ0By
m3V97H9an7aCeZi60WyrsDocUt29z4zmbPY8cwyAifpJPo2eB8y9cZU6otN9ySYL5qw+NLCUZWc6
4V4YotN7QE1enua2rGi28Y3MXn4l+2AJpMSrvXFh7k1yBw4fZHRSVqqjYRua63+4VZM9zsYx9JKX
T48DECcWWBzaPixEOXdoTtTDTC32qCD9vVrzsBd7PLlLzIeE2jgsFYz442CDcVmfyX89iwEoxX25
FR0MADbnSC855RudA4pql560AH38AQDXHm/CNr28DIwdE2WVSWTclDTKbtGOI/SoLHQ4sd2EVzX0
DT3290T4mHVf4Wv2lO3XV/LzBFMIhYbJ3phcIk9ap3i+j9IC0j2z8GyfiwnWPHXDq7mZnDXxBYZS
tf5n2cGSTpJxER+EbciZ9sQryHYiaEPHcvs1Y9buwgncEH2cbpjV1+w8+tIixM1oBz5TjhbSQtdp
Oy6Gi7JOPsa1yTBnttbMD5g7Qv3yzYmOcWOwnKlPzMzmThR2oB1W2U6KaXbNihPvUN/mUELd6EP4
5iIAt8DKnL9m7Vlbi7/kxJIVjAxpwXmbfhbn0DnsX7ldPOnSvVYllpVoBhNF/q0+8NO+LJooWw6n
x+IcHjGUABMe/rLzE4tSucSPsGKJ899ktlhXdlhJ7fIQfza36qH65lr+wQnfg9KOVsJXcgvejnIU
8St7VGC2Oo8XiCHVvvXHc+pIi3zTrjCJDkBZkPg0GNFEfc7VSv0xbYHxESCbmFTQr4DyAgaeKFgT
oc0e2gWQRlyfDkKkuWwgjqu/hPlsgbET4FJIoifmh0UffnwwaJS1Yzai6FJmeqwwrNXBUp2Xhxy7
Lp560Lr6fLqV9b/pdmt2zC1aEMr8f0kpvyEOFIuKyW0KZMlpGA/r8pvSh1Q9xnuLbuXlvQFKwkd3
eHvsNPUGCCr433gJnPPBrZrORRbpFc5qupd38UpRvuU2zyJHX6JlQ0Zg/2LmOZ8v8NCJJTmtKDiQ
PhidsOy8px/t42ypE+JkJs4Zl9Oy+mFv915eupS4SbsZpvHGdE2U62C4a8QBV+kShYymczgjP1up
/qCc+lsBHI04hDeuB0f9U1z1Kz9Ge+bFwnmBoaZcAXziK8x+npQZNZIybGcn2jGS6lIgYaIMjG5j
P+8U8vJhqn9HV7s3/vS1gW8cw01KHm6D26ij0f4bfGBeyJfVrryw+iJmsTzmBJYSIgGYQBwwL6zU
ye39gZf6PB76Q0BPv5n3B9bwaiHvcQy5lBc+V89t2WX/cCvyQbV+f6Ie8koPLT5EXVjJ0UJ6EEji
aghc+enORDZ1VXh4s+GTph1y/4pH/3XoNs9o9vpN0jmqmmusLN5T5behR21l3SPOgPjg2nWyN+60
aKVkTXQDPXWgwJM8ehdkLuG2Y1fjQSV5v359KsxYPVhuujV2Ci6Yv2m+VY9RkO4KabT7q1w26Fv0
t3gwFHYqiIn424kOAVxE46IpQPhvqoGoHzOkYgl5bKb+RfCbvXjZ3qobBIieDiTqCkC9fXVjV9zE
qU1BQjnBHKBq4jPqoL2pGIFoUIsczAvGBvNCXhDHOGz4Hw7Q2CEGehc/vLSE+9eFLGedKTyFn4Cx
EWjrLkMJtuEca87l9dD5aHd4pRABncJLfnGEEdBECcoApFNxFrZYTjpLWGxfw4JDA1ucqK5M8oog
2S1cRaRpALz2awWVdpYTdplgR0Tr2EmdEhlTdMj/AjhCufkr78WqwXIA1KYB6A+MXob3zOpElAZc
haesFRQnqnbEdKC5U3gJcwGdbgnoIB3wBVOtAYVPJ33jRJOLsrNCxVuS2mKWWAzxWThin6IjeDPZ
9McHax57TwNh6IRzyGlW8kca/sS4GWftjYWV9L0nbrjp+bOtGw/euJoWi1N/Chcc9RC2WItfxF5q
THEuTuqd7onzdq25uQNQ3tMYjXsbV+xG9S/L1RGf+Yx4E3iFdaIsxnQjkHZAG2s2iuzrZ/5L9nGO
EGKiVCe0DIR2P43byeeBTRRtWhxmQKyX4RcwzE968NgFKEqwQukeBcDgBByKeEcANLxmkc/DjeXI
PnjCy3gICZphBdvhlMMR6iq05A8h5zHViU0/+Wq5k4W9ornCIfWZtuTlA8wIBmDOwrXoQwF3LM7X
Frw1MpQoQ9mBpzm+vBPmA4LrxoqQrpDvj5hfWN1HNipIC1fhjqGMlbR/VMQuIeBXlzc/me07TtEF
3P61Erb1pth1GzyyJ5ax8LPn+5qcJGfWNso2wQ/htwaqxnMePbg5lA28pN6RdJvDkx37OgvqIbmq
u/quMowQFG8zJ46WdnCZpr+RkJMHz466Z36sTwnE7sxS+f/IgnYN6AtTZ3bGbSrsRgRezE8LdHuI
iDhcGEUAKpBbjcF7LllsxlnOU/aw9hZQjib6kj2peNQGPIozc3ufq4biqH+Q+mwf3OUiQNEH+DAU
b1yG3AHcV9zUfCVGdHHPyicpn0KJIYp2zBKOIcafrrHZVvm+ID5YswWekgt3YoI6d3/uWfdCeNDt
nKV58eZ/05yZDSqOR/I9viEvnrS+LeJiq1b2h4KJDMCHADU5ZrCITDcrbUH2cwYsMv0QxvOAnc5+
ZrYGux/L72d3N3fxWWfvsJuXS6es3Wr46QY+NEdXgKfA1ZmDCIlZwnmR0FaxgKl2ou7ExPFH1Xtx
iMSg8JpnMUNR3zhQAK/RYeh/BHaWaazOOOuu9RXavvQ9IvjczU+WCXXD0tEdtLO4ZQRPvNcHu4tc
/GwdWiNqg8Qgo88WyDDnVHwkFczwDY5dVkzcWv03xWQ8i7fYKTxW9zn8342wLWgEiVOpH17CS3ET
99Jx2JNdGbfKZ8rIhO/+QFKeN5My7QKpo/IM6k6uwV47HuNNFtgW8RacvbT7pVXYgUs8GCCG90Aa
IAK8CxjHfD3njaWWeTywhCheBXItxqWZ+UO9k7zmzb99WeLohppLW4upmKfxgYzLOACZJh59vWfl
yCgZvFcwUNANLiyS4TJzn7vu07qlh/iQlH66VH87ePFsCfizeMZezPxjHGWK6jiji0KVq7Kwq7B1
piyBOhELtq/QmD1Vj924TB9DezBglyZeemlv/U26KSttnR/Z5xthEzFOJ9yiFgzz8k+PfQyRIAo4
bjQCaa2ZaW7pKaqesUvOjA1wQxwrnC6UVemFv7kHAwgSs/2YtEywnG63nCTKSVnGkdfi/XBew6Ms
bRMtDfnLfxP74JsxUQeuKmXUSj9aP2i6fsmovHLBVJkReC1nH5qq4RdT9BrOW/XswchgJpMKu/hL
HnacIjkVcR8V6xo1MVsn6yebJgdHfDK/ylnejh+Sr/z0u+mlEAbB74DKhRLVu6oXHMKj8B0fk71I
zZc68TI+lHSlXfXjCb6I8yFzGT5YsKkg4EPa9LMOzGhcPl2mRHEXSjuaOrPWfkzrfDGV4cqNkiJe
ImC2Tpg6zeOlnNJNdMp/Y6Ya6htppXB2VdaMog1Rsb5CZZlg+AWKTc92TRSVpJBp11/qkpF66PVP
htCF9qQmIqRup08dACfqEVvZ08cE73Ay4r2k7pvdLvicNoIR+Vj3epdgFJrQA9/xornROtSDBaF6
eR+sp5szmT1ZWmHK/Ihv5/9jcsKDK6D12KUwHaIHwa+BliHrcVreAjgjmo7fmeDuJ3h+Bn9WqDMo
Q5grmTrSs3PSe5F9ZqOApEbhwm4c/3HbcP/099dfg+0NI9iAXwMxQV8Cpi+vyEHBgb4kfUgAF8I9
5hxEc3BkXCTRchUWFlLXbCrrRrtfHJsVhoZtQH9tegMcLcxopWyrlWknbo7MCJz3mzXgiZjFFcCE
WF1pdQYe0EY0YXPfpIdM27T9WmY1bHbWduTI0vr/cXReu41bWxh+IgLs5dYSi0Q1S7Jk+4ZwGbP3
zqfPx+CkIAczTlS491p/bV8BvFzBnoddUezUi3jRDxQVkXEcHhZXcntHvzV/1qehUw6LePKsRJsA
VTLys1trnSOSO1D1nlFrNzYawl39k1NisZl/xwuXuPzLMnQ37xwF7CQXconQ4n2SJVCsnoYlxx8M
ZWsjJyxaKuyCV3lPVAXv6BYPhodJ+LU8Tj4+ocGP3wy4uU8lPXLoDjAFT85fEDmcTU/Nnl61T7V/
mfbaq/gzzSQab5u/8cf6pBr+bB7UrXnXrsaVMkxiQdzwk7EnZsUJ/eJOH0o3P4Ufdu6YF86bSaoD
2IHiTwRh/OMghcqjZ+ItfyXNijaYnXUy17l9w5cjdvG5Qi1w6lX2qsFEL7IdWDpYo3hkxz+G2Zxm
IWLqOURe45NwpuftxMeFGPJAumpxDvew11zJ8X5SPT7x8kiSzBQ7wzN+i4KtqW1UdtRvKz2mbsc6
T5o8Qw7IAbg1+oYXGlwZ/XARUolGse1f+EeboPiJSkK5kyLF/E0uYO8wdkdu6wm/7bewTQlWwmCH
VSig1VESXrQP8vXyp3TJkatWL9pdPo4Mz8pNu2UHqNwHX9UTsPZB2tZ7VqqX/GidFHgy4BD5DfvN
hondxtFUQf2Xb+qlqV2RfyMlDAdidkmWsDBMbKrZKzx2HQQWPJS/DbrGdUuifD4jZweE7wkFn4FO
vCGaOBHM9Kh2zUHk9mU4uQH/lNSs77BuuGD+HAvKe3Vn4Np15/oYfrLUyxhwk60rNBsufZ7fkZpb
psuY6COErBgp9qS+aZ/ap/WJw3MAdkV3QivCNbsSK+uUZ/VbZDB/M0qHtq/xGw204rfQIrbqiQft
r2XsJgUXsxiT/adxbFCusIeC5CNc4xLkBizxqq+UyZZZhLvIOuUuMxejP6cjC+J+uoO0VDHGBEyz
x2TYTAhP0l0VAGdtwPzmP450XhvoCksW4FeIiYm/cTMB+v/gboFKqnazvRwMr6V3ircs/0cSXnrs
/OqJMEhuz3wbtSsVfTzsbXIy6OPjXZj2JDkFcIyWw5mC6GLu4UWcEQnFHvd5R1OXT2QJ5Z7dC8J0
fOUEU9qj4AakyJFLehW++AyXEy+324vseIeZUMPXdfj8SKOtCgJ4KHfNFxEE3ak/1zctPclPXO+8
ewfEng/khKfub3yXeHWf4jnhc10VTpv5YmINolB63k6glmw8sLwkT77N/w8EKogGSJvAfyZRyRvC
LZ2eIm86Q6l7aq9kFwOqFXhfHFyACW8rRvO/rV7/YKVqH9p7A5qwJ6/PEZ6kp/oh3seX9I3UOdKb
O9pu8TBQoPdkvi5YQnmWtSv3X8XcOnkAaVw75NBdeeJAFv8XI8/gxvIHzAoQHzar8pReseQtB5Qw
PyWJjPQTMydxFswfyZPe7wMLxK3+IT9KmOwZ6yt6YBb4Pe1YoCpcRmz9J41YOm4m0FzODw5+wio5
hFY9C9lfdx149mJSmKtuMMhxVUQOn/Y32a6DwTfELhk7MP/yDs76waQgI/Dj9Fu7clKlYBLpK9fK
KSJrDNsQQ4twouA92E7+wjmH4my5rz0npdue4PGQGms3eHfpDNG7ArLovwkTIoYG9BWqSTi3j/IU
expN4tl5YX+xSIcF4igPjMKIS1jexHMwsMbI7XBS1HPH2C8F2n7wNRC1t8WzvhV/8ZdnqL40Tw4K
frd1ZVv8Bki/iTbdDuzL28UTDOAAF4E5lBJTUdiSydYvUWZrSaASvNyhTOrrPVEDbjTX+1ChVXwb
MNJhKo1wI0xdcDb6ArNLc8LtcSym+jDCn2uGM0tgSlC3PRXy4eTO6qWOkBxZKIMucnzqghi/Ags7
lzdvZlRji3zL2fy6cWUWSpRy09i4Qq4TK0fsQeWYheV03VfFCLu8wiTYEtxMTkFFk7vDfkhaf2JY
1lcSJCkdMgbtvOHxJPGHnU0qSAOBFo5/RQGQaYJDn1q2XoGMmTqVfKufbC3wh7lCWzodxkr1g8bY
4/DtXyvecTllLwtUVlQVdws59VnXAm+gv57skGgtDqYBhRtfsozWr/bDVGhhcZpi2mqsUbR8Tz+j
GfgIf3yFVAfTcoKOvo2StKCPKHbGODiBWGgaVqHvPpSujSxdlHGhdYdZBS9hnrlz9jWi6x7cGWtt
96h5O4KcN5ZMqgYJe++E8u8yEa6GiDBjSu3YY7BuEEpLcgzZbG63NG6XIXAhp0FcStJy0ClTSd6S
3OMR0kIHCp4eZqoBYlYnJJClmFkomCIffWi7YOrHMjzLt15B9SiOLqZobbbcGNHwci3D1FGjEweM
SJtOS+h+qM6noj0p8DnEqXQy1XCgsQRGimgKq96TJezQox/uSrLYyjVrEesIPowM+ICwGW41cag8
kVJkwDpR+Rm4c0t8k0X4kWIS7GJK6/iMyEWVizdTK9yosgOLgCNE2CBtRqM7aTg7Q9o6+q4NLMfk
YCSEEc1Y6vLG/v/90hRHbj/iSn156Y1HQ4judJXXezV8q6zxBeAobRmkhYO4Rsg2tik+kgZkgZsZ
f+6ay8PbPWDDe9bat1E89GJyG/MmzDvxpqhsquWPnAduHx+ivnNb0XB7AI9ocGZCJtLW1pikiEwv
rV85QWlNJGebtm5bBC6f4VQ8cg5vdkre9JpNu8U03V5tpF7Mu8zLIz9vgsyxXvCk87vLjXhTSViK
wMea+EMfiXIj+1NRclcrUjc6q4JnkTMVqV9GomIalfFcLg+yxOv+LJIaUHKajAXgdBiepeQ+SxF5
h4YrkUcRATCHRuEW37GE01IHM8WmqcZus+ZBD0ROly45cgRpNW461i7EQ28cJzC0dBUDB/3RyBCz
fiAXu0W5cs30yiHsei6bY9L/W7+UWvevDVc0RkVRvCjndH4Pj8DgnYmGUFe9isjX6pswra3AFKEb
ZKXdB/mro/qmn/ahGCJKh/FBn6Boo1Mxk8jRj2A4GYBYWmNZED0hZ0FQW1JxcIu3lyhyWlocrAzx
6Uv7MY58V4E7r4V6jGtcoeVoS6ItY6UDmcc2EuiP2gCjYLiyIpwDce92CS+Sqy0oXXGinKYAmgqo
4/xQS6hObDbqRD56ktIVZ/pYfylVRZajRXaM5GjmG02uyQcZILvcCnatkwHLVfD2rT80wPKls1g8
NFW6N5LXhcMmDQr70jNmF4yHZvG2fonnmjr7qyQTN4eWoS0cbV2HHDlFjYdI2zJuHSBOkv0RzYMw
1CQdCpdMiooP8YdG52qjb0UkFbX5L8kbOk/EbWy8rRFGFu08qvxbjJ/rUEL3mTrcxgFjaTg40utA
uotKpDSGKO01x0I0knOT+53S8k/djeklHrtbL4NiCLpDSjIBNVBw3bURj4Qvu3Fkh7lo15FHpPgD
XK6M3oTaNQzrCRdtYd4wc8UVh8EdpMaVucb+TegZa9HAvIPei8wpU5N3Fk1IMaMJmFFCrhAf4Ews
oshJIfEYLKR5oZZ+0w8SrZXNeoNOlA80dvne+ITO5bho4iZzNfBlw1csiJ4cKodYoOlKWNA2oW8n
jt6GDT/whf6KWtr1oY4AHGl9YnovVLl1d5EICX7tBGDPR6jx13rFtKGk6ai1Rs22stBpbHJe0hsw
SkW6iCEZh2VG8w6IVXwXnM0ZZ3MMkLZFTv8EUeL54Fkovgm7LrcSMcCZ5ItNeorfmiLaKQJUGxzp
KQwxs0c2QEkJIjqHv6YMFuiyQKmA3HoPhg8V9fvPTIjNmBuX1CI8/70jjD+r7NfCdLGWUxKp2XOS
hDgDq6cMKihd5Q5301Q6Vn5aiHR9MvbPHTx50vdOHacUDMK2NLu59wYzdgADe+nmgjaqJdEJM/1V
ptPy28XoE8vxPiCcp+rfiM4xDVrIMIpbAatxJvHC11GRVLG9rGf7aRx2hKh56q/BF3/xsdXxn9ks
FBGWwU66cnJXPlNZw6+rYy4+tsYhObs8wfyBQZwFqPPG1mS82mSF5QfAo0kwbXhsO/VIU3BcY7Sj
0abGSDCZxLAPdOntOhntkeGuz46CIY2HQGJxbnCqJlQhrk+x8XlxpwQAlwuYqqkagfxGvs0kEGmf
C/k9WXsYw2tO//TnbNSXnpbWA3kktpmfRaQzhMmcAWyjfHFMkm6/84gi1Yq4a0ahxmu8CQpG2ySy
6lljRrcX+AQMrUNTb3wgMqO6hQzqVLg28XFAIJDGLHvhoWzgJrLtZXETWv428j3EqDmUeC7JcSZ/
fmZ7HXBMtu8CfUDpgVHDFz67Afyem5S7IXkWJuV57KG5fI49gANVRyIFxZCVAZqLSIoJpB6cgku8
jUYnRT9eVe9lQ9q2wPUwwy+/dPV84W1FH0BMmd64IlhNmi+3NH3Q+HFsVeNGiPEt2GWq5Q4wBcnA
BZXSZ8KHzM/H9Ml2LC50KCFiDcSvzPozNw8BMxj9Z8xbSvHmWd0MlkFj+Lb0ZNaSjlM0N158X0w6
mxqRuMn9dm/c+d+qiV2cKEqJ7iBqKAA9oFxRgDPCFrjaWhNMXsjtLNytdXFCtEdeFp4fd46f5vg5
tEDJ4kdlhX7Efa3Q+oPzIRqaQ7emFmNDxlIGnKici/4YEg/RD4zbAc3E6+PTHuoWZvS7lbSL2TEl
8F0bQAn4qomfeMWAPMPSt0hhQc9rybQUGhYspT2IhGFofqgQuA2jRqGkVMKqAOmqMv3QyF1PIcK6
FpIuXqgPUZFnNMdHiZiL8MOsQLygB24HiDiFG44p8cskRb+ed2an70rOMWSfBJhhoSqpthN8xfiK
Gx/oew7kbZhmzppeJ4DTV4QkYoZbIYp5KI99TVCo8YUkkT9oX4sQNOni3oDsS4bKHpNbHYTuQE5r
mW1NCSnfXmtqYr03QrBrxEe6cDgHg0v7w6AFCAz+yau91Ogcmg7xLuYxPPnfjNak38hHXTlKVHSo
mm9h4tR3iI87fpravSGIWpVNsICvCzltMzZ0k/+DL3HYI7+dd0HNIEDtCi/VCs1j+pdzBMcZGQSj
OzBeReDiqtl64PudhLJv2koTKYf/ZO016Dk++L0KChomL3mhx56vSV6ZDPcssYKDBP+ksqhFHSba
BbwByxhfigwwHsFYDTlJ8iLaM1D4hMMiVKZzq1Mjo70TJYArh4Pkkf61e2EhO3r12Uc7uQ/3nOhr
91pPWkhIdEr2F9TfukU/cf+loMjLqrtRQxzDC3/MKQ2R1R0MGggHqZkMMo5LoUkJwqdIJUNGepS7
k5HgaTeFFxXwRWNQRgMfFsUBz/piQMsr2Z5nJaJZG+kB2uRZZgW34E2LHyX7EkrQUXmXGJPd5ZEj
U2/Yq06VFe5McqRYxt7aY1c7pXgvIe/4CFLeJrxCLeOCXvt17if4PqyA8ES2y5IkXFTLEc7L7yzm
XYCnwz5KQo2FEPY4SbdQeI90ZGPUwmZuhQZb4vZY+AKL5MLwucEtP6xy3CJYl4VsF5NvSB6AdJMa
batAUeM6+QnIJEXCQvGWlxjs7kq6y0Vlp51DU/f011ofvLRT1h7s/q9qMHeCJVEj13HXqHZKH29H
WLrAn9KC0kTUvLxUPVL6kA530+Qi5TCsxitPRD5ALwX2NtY4pJvWi46dYlzUk7FVu796vqYaM1h8
qoT58ACmju/qyTpYPL3yVT1VUb9LTYQ5Kp7PDKG5yNb+kRjD5bVmb67US0dDIybIgepNCjWDtPQ6
arji4kJWthelC6LHat8SORUBaKLTSVsaTzrxMc/mkxP4PRySDwngq1tb3gpEJoX5PkTpu+JMTbw3
TSRuJY5RnfwzCROOii4r8uKZxnfk3YVSYRegKIGmXUgP+aEn+3g+q/8nukCcdOigyZbH5hNR9pl4
wgzvDbFY0JyoCEcmxY6ALdyX4sRj+83jGP9Fh+U3RIjZ6WxTUA7xgQLSJQewWNYaQTS+mrxJu6+h
tBy/IWfIRB9R1d2ui+J9Kkh7M4pcPb019CMqvOZcAq1ABUs3hEzqZt/GHnHLcXEclvrYiPWxkvi7
nBz72DhULfHaISoBNTpgT4y6vQE3IgprC0m7EyJgijClp3l0ZcjKBEOIqjsog3K+SWCSk7nYyWLa
EiFZ7GS436519o8QPxN0sZPIUaZYErXd8My7ryClaIJdPVcOAg1t4UMoj/TmEWuQcD8rhH/oZuhO
ou6TeSEJKk0s2CBQNIzFQ+UqG+XRoVhDakE0RT4OGOPpZKFCbVBscLFSOLtsVtF0uUXjy6VVlfcM
hgQpfIwhAlkEU6T2PfKwZYhgORU5v0Nyd0Pyn3J6IyhMrCh6NMzFDcxbM5mHJmQjKxGboSYVL1OA
zVxAYRYmrzpZtObM2c5jHJ5JmkujO5wKiZvXQKjuQg9Jlz0xDefK6IBl8xlG4CMYMkgwAxN9D42P
8HtQywPhFyPyRCzeSMvTIt5q3C6KyPVROwHbcad9W4hUI6mz9aMmL9DfjIWIV3JseulDUtU3oo6f
Y8LvaE8joB/z5kCSfe9w8YsxEfHWhQALYIENhsZhpMSdCJwwt7EK+/VQ7VFikxBCE/REfAjerNlN
X7B9izU/ATQAXhodPNYmAgjkTwu4smV0mvA5WPm5xSi8DoUkcsMC0HyZGpm7iH81UWMdDl2YXWKC
Z3Yrhn97hZHN8xpuY9xwbbDQbnsQhIzXpw7bnAjvYb6owAHKZ/cxW7HN99yRWmoSQGFrxRvpg4t1
SpWoG1FS1UeTrulMuKgpm/OEKZuvxoFxdc3yZnNza7zSRiRuNV7DUnsGebdjKG2XQtzLi0B/E5Un
RJAW2L4odE9MyCmqiuiHYD268q1KEWHmsribkngPgRKWLU8N+eEQ/Or8mZSTl9YjtyNoCvr+Gwcm
qrAYaGyjQB3GmKlXI/Vg6Q7/mEUy+YzQlv1doDs2vojJaz/+kMRMlYtxBFCq8mthIgljSgmfdfmM
UB9UOuDLaUgJW+t3JkIdgyj6/lVjM1aAx9bgDcYAo5qORctOLDvxKtTJ/zHOjsIhJ0KaClflHErS
WdLliwl4NHTGvtOyfRZfRoCh68jOvLDKE8nSQ4J02HjC1E153OTg0LZ/nNh7HpUZc+U4e1Gv7KMc
e1E+k/lKKKJP5gQ0QYSePCD4wBJ1O8JDsKbSVAA/OCsIh+HbkvBIx1RkIxiwJh3ZUvKyjYtffukE
CDnQUWA1kMR4+HYYN+CTIM+449J1iWfNZtGS2dsXq3eyDDAM/TyzCBJ9neBhnfvpfUSQ3n0JwzNp
3vvyEYVXMvpt5ZblpscUZREAgqehgnTGCFJ7FKDqR6r6dpUh76QLGdHOHJ3nHnaXZk/SNPH4xmwQ
RvYxBMYu4iyPZ5tCEeBGtP78WZvLAfpLYspRSGvVrcvMnoTxPrC4p0fsUuVJbq/mp0JFX9ihT+eb
T/rthqmkxPMwaNsuoOEY+ygRjW6RifYcMhN0G0pGQA3JFXdNazOMe8ySzfQe66+S+WcZKnAL6xmV
6opNzD9km4buNyNfct545vLKHNBFIgIweK0QNX6yxXJGKm7DIo5vtXisBbKK/iatZlSaTU2GQZnX
I8H3gAOTVk4wVkEuQDOxqX9zQzHGFvWOlkQ8F7zZqSPy3q9dSirxSCTDkqrR5bEbkGQwECDFBEdl
w2J5ZGJVDcPGcuaZkrOMyEX0tGyFHVklQiOclWC+6B3+bAkz7qsQDTgOtmmoHAsdg9UKpBPhTwaT
NQmvSzG8LrlyAbtyiJi9jgPpG0pyKSK/bJZ9Vci0/5EZ1cnbIUpOa1FzcUZknSduBryuh7pLfxlp
Df0L0JVfN/+c5j33jaD3+Ot0kUgWKsroUL1rVKc+eGcbnjCJQo0ythnfRkaooih8zN5OdFhDqAkU
fCXgO2v26eOYa4OXUU0haSkd8P0O9f7wRm7/Fo76HrXVLQvnG/LAqEsu8RhdJOJQXxrhi1IIiR69
QdF9DEVA005JLBA54m8GSBVzWZyqnoPty9hK8sGiJIJKVMLI4l1Y5zvTfa9GbIw60w99lwY93QUc
m5xkz8BtDP1WangsiXE05uISy7FdrpN4GR+jBqVhrBwwDVji4o5S6ungXdQaBhIUmirRtUX9t4EL
LuObb8u1xKvX/dQw/BB7r2Sgqwsqx0CKq6oGtMriD9RCYqp7Y6k8FKThIbZqjZ0eTTtGrJ1l3HMT
tYm2tn8S5GHwuRGXOVrlPj6GRNuqF1iTCWE5S4rGYx+C0pBfaF+uNM9A4roWD2VLeYWxkU4Zpz4X
IUMLgb+U69SlaxK4lbN4xdJDVX7Ec3iohtlFwwoLId+YbXq8LlvxvBKwXP3UgeldYas3K+WlrAsW
8nok5nm73bQORRyZSqeM7PcDgj8LMZ6bqQK0Q32NjOpVi/OLvtN3LD/S6Ko6DLRyMmi1S76lcHz5
CUk0Ij8e1mMl1UbRJFyQtHKyNQ7SCX8EoPUhBBpOwLNT6TDRSV7Bbxlk0BApJ4v6fizOsTlfghuN
Tqgb0mabS+kZYBCuK+tWR7bpxgVmmWovUqekVDZl4kZgXSo8RfHoTZ4aC7xnzwKBFjK2yahO5awd
ZxHVNQ0gmngYhZe+5hvGZ1seWU9IXnSCIT2FUcv+GL3CAkZqu7OIYRl1gbNF9IYlX3l1g+Ktfn4X
4DhIleL1wxjHj2nonYQxol5Q0pDsGqwciguq7IbHhvyIRDFZpBANMC4iBbe2YvQwNJrb2otqsC/O
q6EH1QkGovLNINkV6ZQquCjC+HyQBJErrUiU2HRHWRvOEz05sHAva17uGkVl8Ra/VLAnfNe3DQEM
MvoXys6JRUCUdisb8yC5zM4x6bm1bRFrIv1Djjk0OU8ylNtah6CgD632MZIfAhnb5CiIqN1h6KF2
gMWsSSGXAmnXZZA99V4AMxCmawbyywUJWOQEqCEtVt4LcEBdgt2KFDXrHpDNWIBca/YSBYdOXk5D
UF6qSHvtKBVL55PtGp/9T0gUYI/NgDJFx4SJM11JYTigAKlDkDGUlUOoojO/x1KxEzKkoKLbVZQU
Jl5KKBCSU5XkOV0PMRm8KIxbojbYFA8gWxSV9KQH2RklHTaROFlh8+VUNwEtyd1ZVwV6LkaMjMuZ
W5Ka1+asYCnSZPTV0EQTDVg0oN1nNbrBUzdZcx4U6u2oLi7mzNN7kc2XfmQ6j0YK2u8RHD2AxWu1
lkZKR7PP+KgUgvm4QTZ86J0iuYIabHVlCy2g0zlVLPBtgUFWjnHlwRe6iykNB+IafRFCygSdbc3C
VT9WltViCByDPyNyqvS1r+atXAwnYRqPwX08KVNFKWJMGiB6D35mgdaOyIMONUKeIadpPKuUPUMM
vHQpd9QdS99iMbvk7s7K1VLjk9qfK0KlVY2LsI7vaMfA5axcupFgfivM/gp3tGnV54hyoRzvUWK4
JMUwqtbLu6kLFzNLLwYQcJ6xpy7hqY9+aHxP+GKng+gWiE2y3rZyT88Rk+qtr4rxvsYp1lxXr0Yg
kwJwMIKDCPswoaiYu6MaZJv5vJg99enIPPE9mmLlDiT3EYhTqyy/KgT9GeyFvrsRXcQcWETT8XVL
1uEzMR0FcSmG12IO94hEDdMu0n1Tmnu9OFtUIRf6q0jqh6jQhFBBmN8tjNPGS8JhK4NPdEymlEIW
7R/y4TQo96aCe6E5z1NzmobqmHxHWGXnGKIOare+4chsjWY/iV9Vh7NcwFpILjCxiAg2dSarGMZo
unYlBpG5xUjoipHsuALwGDpnAfQoaGpnpNJhmM/AnkxqbYXf+DslyGux4Jg3KyK7uYpd680CqV01
wSCUXehkXEuvQUlYjHHXsxmb6NFCCztK7Az5SaVywvzrVsBKx3dKT3WBbBUIS+zdBVJCKR5Fkeyi
iWVwPqmR35EPBQ8i6R8DZWEMpLlOa4/XNNcayJSCoPlCTuNOMk6UvLCuA3GxwxTnthMZeicCXc4c
FRPgpqK9zhQMauv329GBfSyOuhyYie5a808YXDWeDkUb7Oc0P8ghzuZ9V2E8qWdHDNsTBMKmGKks
UXqHE9gRkQ5MZuTmn5me+/KcO0H8q1eSr0+qH34ixqnVnu+64HTWPTErqOnMj2VCd+Vlb3Lbmoa2
w6bdU0M1DAw4na2ZMVKA0dZFtn/++zsdKbAgYdgEJ1+5UodOMjZ6iQPsnCsTxuut+LteXxNFhZx6
ifS18ijB4Em6BQqf3zpvIJgi7u51xdmDuFZ1R6PcT92803oifzKC4+4m7Ji5Jks7PT44y/jQTGcg
GblA+t2Od7nDWoLAogdSMsPkxcQui9aiTEu/Nx9t8G/ChpPHDYHnhOjX8l3lIUoLcTfSvLeCXPxc
6OkxLI+iUDBjIFAqhEO5yIc2rA4JEmT2ZgL5sMwrxyaGezWA/ovE52ZZtICfLW71/JCO+2yNQt/m
m06Wz1VucnbCG5gPyu4PlXJWuc3A8olAqNyRFDMVBjSQn1l3KoXiIiw0tl9j/G8yooeL8LVIxosK
gJv2tgjC6BE3L4q+RMePCXdplLSdRq3TU5GGCqhTdipZmkQHSfzLRJ2WkOjlmgMdwwCzT4qpuB1b
kjdNZwwCt0pwIzWha5oQl8We8/Cq42TJ2cDv4apNe0mKwOPzJtB9IxvRTf/QY/pTOxWnNuJ5n/O3
WqtopmFnzd9KNRGB3nkg8y8LtsdMYfSJmjPK9bg9l0G3S/mPA/GTnkDwG73ZhxpCLGhevfaCEP0r
eMf6TSdnvoFvaBiIDP2O1YLHU1SBXpPjkhwJihwpi2PseUm5glFZiJcU6fSSkBrV+uOHwBNLDi6p
CBJlvhZcG8Xd6NsWsTohETMkMhs2IuxWoxkb2moYcokzk26rtGknKG5u/bY5ikCi0+PqOCVwjSMS
VZyw7SFeyG4xULh89spvSzHXSmDrI8mHJq9BYzZD476ydOyeKji7AnutD75h3Cao3Pp7Kum0L380
qKSFal8JiKHmg26JFwFPHBEr6IA4jCe1sSMJrda8sd7BMfOho6ndjfEhNd6kNLoIeX2GWBrJSYuU
dp/l/V1nHpWdeVEdtbecQg44zyjDnp4AdGc9WM4Jh3BM0jJpmsgAg08lJ6kp3vC3BSA+yi6lQGpt
/CZi2hZYn5+6nO6ERdm1Ch8I/TMU54SIXnthX4s1NUmzb1Uk3jBGY/dTF6eux101GEQNrEEp31DX
tkSQhROkpPE6WcNYA4wwzzhqtplqemMD0BO+iXW+V9v14IlJVSTjxUT7qxIHuy0pSw6TcB8sNfmu
2q1NBbfWCYiZtdtkjrf/p+wpvwr2qBevc2IHyKZUgcOk9IdhPOaQlZV51xFzPrPWV+arjDq6/L+D
1YQdlWA9hZGAKr7JqpF7aCEH0LCegKf2o6f+S5T7AwcqsTyhI4mQ6Zw81PV5vfBpGHdq0+jPCj3K
y8ATDKdakFCPi10Y1HAwtxuP5MlhZoFHz9Y/XC0CRZH6vXjmRrTtyUdATKvR8xEglir8VYMQ8FO6
8aApLs9BhIls2BjqvvHgRVAv/SvnhPbx1JYpuoRZHcUHao5t2RL/AVaHmDLAjrLK0HfppO+nxvSj
h0osaWcvgBEYC8IW4w3HvQTAr1kXMpaasvZSrT+Q5yZtE3nYrxRnBj6pOh3UjfEW0pc78I7vxEB1
F0p/kvIh8NQFIOjdnO8zjEUAVkQ6D9su2iB4gnFDwvbyDCPtANjRk58vCYf2vRAQsCGuWYiT0sUN
7Ntm/b9GCpbllRt8dI0T7jqgvzjW3JRYX0HzaZ8B6iCh8U1sPAaJF8mVARN1RJQo1lQs+NTY8tTF
LTBa8z6CszZEZfILzVX60zFISTYzNWlimSOZtGEjj1dJQKMYEPqOoT6ihlRbxF16UAiF4FclTD+S
xA74ZoBKIvzkfDJqv+MkmYPPpOkp3zzn2SaINa5BzP9rJrBIJpLZvFZhfem80EJUlMSXgWge01w1
KghHM/RrDbkGa8mU9Ov+1PrkWiStCXlCNVbhNTitefvop6bXEhjFip7Ay96PAZFKZew0ajdJSG6G
VF+JCUgbm7l2UE1HSBcn3cxIiNbWyIybF/mMbTA1c5IvGpcHYOaEU97Y/EwN5PdagXikxm+dVMst
hDjB7xjh6JrVefcMXh+bQFttf0zizcHhw4SRlG5AgXDsXAsOWt370FNtQNAUYAlwgKafNcLhGolY
Hu7YOdd3MbtmO0p7VJedcDD06ggdchwpJVOM0S1l7ZiYCvqBGSQdmSD+YFsb21uuj29SFN+Vqb7q
vzmluipWvrHflfBdWjUhIGZkbQo0ILYePrQObgCbakV2WQGCi7maZb+S103LyYc7orqlCM4Z11DH
l0QPfmrglrXbjgT07EyAvsuCDXjrCstX015wBEXPDJI71zaGhB4bUZm4Mk7Jt8ZDHfSv9UryIajr
ohCJ1Zus2En1DArFo+YTpygP6NL+BfdgwaFeoJzn+511VyudbrEtGr2flbpv6OFBCqlV6SkL1DGm
tDfgFIVaYtp+4LLhCTP+FHFNFKm1H5Rln4dgtiAku7g7m6O4KTPc7PSOygIJrBOxeDH/DJZCuSX/
itG38pB2iPEFhRZVqbWIeBflT82UJIm5m4aBEyhE6qE90RGrjOSVNvxQ+Zaon5aAjw0VnZkwQYsy
qgJcFzo5sqqDALgmtRr9XI8lnH4Baf42SnI4drFy0oR3o4HoRFPA5Tpf+kJ0AgpgcbH0H5RzbKua
3Pg6sxN+X06LNM/y+DmvNVEGThJyYFbrYPYvZ8kJrL0MSshW0JLqqNkZQKGGrmySaJrsXEkmwJIv
OtIf29JiO+AOnWGedNsqeHaIYgOihDrHMmPxpznqtgqTEcmor6v0WJvlAX6SOUOtEdewe2KUZYlh
ajylMSrmYA2zkzecpqaYPENLe1MZ4jLL3KoATeaHebEEjJDWo7Uk/CK8HPA33k+z7JwKAQojWr+q
7siOQ2d1xJwdapTBpa5oPBSYhlb0E5nqotGNmEFkshIGy9OtaG+9LRD3CjzJhII9kf5XxkbPOjaI
e23t/N3UDj1sbwjcjba9pfUsfkF4ikwWwVbROyJcLg+1BONes8OI6/XB+fsfS+e1HCmyreEnIgJv
blVVmPIlqSR13xA96haQeJvA05+PHedCMdvMTEsqyFzrt7V6YgyzMntnK0BMxJy3zD4gxjbcRc+w
MlUfC+sTaO69zv00RiDNdZX/49bduZyR7X9uTXfYYJxykntIwWd/TJavvC93pJeU1dmgVKbu+zPJ
u9QpppvD0UT2sYJyc4xg10lV5XWxp4dxHVHFDGagA3oZBLLL/L8i+UWfTzT12dVT1fMSV6eEngoI
qLiFDmFyhR7YJHSo0nkprANL0mxpYU8xmNWdk1JGo2CRpKEbYEcNRfPGA64CLqUnk+CzId8ju3JG
wCSevwQxW4NefTReKXY/SfiERet91CuE8x5tzpJmqHyV6uEMXWrLuAkqgp2aWiq2e7CvPdYM2JVg
pRpn3xT/LDSBFIOCKUr4hmwgMcQki5IzPIFW0LmrpGK/kMJLyBS0XYpm+W+rtEdm2FNzAEpFD6gi
ohsaTpOBfCmcmISdQstgVeFUcQpE8cpGpgc1ZzlHm+dc24RqgfKgUPnp8ieVXLQ+384CQ9rJ2M/L
Hqe9SyPrdgqR8cK7TEYKPer4TasTEiXKWSeE6KBvWH6ZommLs3ASm+7doRlcNVnIfYGsxNNRuRh5
YPTnhTicMp72QIcHiT1e30hG/qCxw56MUfk8UeaolHcNDMH1Nt/sycjlteVvtS74fVW+OeneOsKF
C8y/WDZY5CXYm9LyR3VRn9XH7pBV1F+qy8kR4qzr2jnJkgtlUJfF+FG5m4hpLdDvNAOdVYeS9F2k
YfxrNBQVRZyHYl5ChCbhBLGEYMLJ1LcVyo1qAmvCsWfJT+JAFdJ+KrCvHH5uNbxwgFhIXXVnT4z5
xTElUX/MrA+6EbokecYjqSV48OwMLVJ6Lmq6/YDeCcpDCPU7AZjI2jKsAOBdSBrmm5c2e1H1s6t/
yJ5PCHujNT2V0nl6tvLsCsrV1Q8CjK+OZMG7NPqjaJhnWEMKUmUqtzhxzJxE3pwgT05ewHAbSSWP
RCODHEm+oZEOAY+lj5H2m8lvpTg+YHzbdhUmBOv35mXY8ij3VehBRVD0eU4w/JFKgRE1YWdoWm5K
BjcoaWIQRTiOYwi3Hi6+RjMUhCjIFZwTdJ4LEdUl3obshZJQNjJEHgYZXRQ4mF2IAQUtS8cUIPVA
ICLwHmINV0fuTehE87VIq7eFTFoTu30bFYiHdAQ/cQqmoJvIrL9RKy4WRn6KCjzCkq1a+gDYbqs8
tIzoS4zNyC31MzVq+BP7nRff84hya0ull7FH48/PkXaAW0gYSK4zCaMq5rD7mcgd0fg8ygnTCyRS
BW3V6IehN/w6R8Co/7JEyohJOgfQzpTTDocm9as9G1C52LdIPhOq8z7lyVPRnXfFgaBbHxqUYHmy
HCKw73rPOu5ysvfLc53Sd7fsX5l67/WeJPggbjFjD/XFTOobkaQPbXmgUHuh6S4wbEDEtvYH+6VV
mmAmvsYiBsRwFl8iBUoYYhh9tOq+YGVe4xZ/SX/lqcsdDm77W6IYcjz8B+TctZoeVM5GY5jaPlVv
+X1BezAUVzuhwcuFFkskeb7wPBjhlbTca7ZLACCJk6q+25qCuVE756+jo3RSiejzYBNo0LHpNdZn
ouU8iygBw47MUrtkTvVDjeydbOJfg0snhH4vCvXNkeabU6lvI4pKDSd3Pd3p0YZ8Sx/kY2Dh0b2X
NQWGW8Ns4qJch2Ci6Z7dMRhTumH4mg9mXwUOUUOp/DCF9SQCjMYPNqU2NDx6qcDKpGBl4eSEgF8z
ICat4UVQIMllVBJTng3A/vTJIFNiz3s1OVEI2/eZl2JE/p5N5Zqp+1WbwzYuUT6NBHt8r2UdVnjV
tP5qg5/UDbIoFKGs1HuJOt2O8yNaU8SE3h+7S/fOCGiRJAcT0MZF3NyJ5JRvw40Sx+d5dM4FHIWy
HY4GoXmTR/Soi7muDF1NHHvLHwVazX48jvF0nOR8tJXpKIbuaJQNTDlBK3GfvnrGuldzRI6depKu
cipMmxCJIQtNvuoxQ1slQsMliKPX3xLLowbTuQ/VdM8NighUuuxbosmWQhORU9kAg5Z1UPpIqDgg
uD3KtgzszPZXs/W9QTmkFf6ReeA03np+mKfMDpVv2geTnoSF2lMjNu2QkEWTYUZ4M44z2eDCWg/G
jPWR74nIIucgRoUEt+TRpzl5xPXDUf/TeoxZS0ELBPBiDDEGFahJfC+AWNuXQLaGANJMwxjiqYSe
mrHvYKp/4AcvVpJo7eWBrd0xykfi1s8RSkV/oo35SA352ajOLau4WOFi+XgR9zbcJXTICyeiunKL
GjjaaNMdWGvawWrK3ksuMRpiA3ds9hDtZHaNUgTjPND7MAftSMdsT8GeOOpmc0Ti0dZ/W7M/anyW
mKheFMmKnTanFkdOEbVGc6zWq80RIjTC0mflmJNDx9ldYgvgUI03mUFt+gIG56++hNO3pv4UKaQ9
GnpITTMRZ0H/R8aLhC6LRs5Tu2DLoBziTO5lVuIh5HylT31yGespPc6etbRuruXeVaRhSf/Ow7Xw
51fkd7QUabQXdcGS1iH6Ui+GTR8J957RPsg58TQ0/LBYtDahCr/P5mscM/JDJ0lugNUiLtQiR+TN
qronSrEPlt4PHa9j3PYnrJt0RqSdFckeRIjDH+2YYjVBXF9t3O4r/JLoJT72RTofLlZx5RO6+4nA
yUvTG2ea1fDiCcQeI11nTAyDezKqBV/9oR5wT7Q489ImFHIMa6SDJdrMoX0v4KiXxAmtr5jTt8y3
vAuuvmoFtIDTkGentM68T43xUcTFrzJxzqNLl1xnfHV8B0QB/W0kvkJTR2TZQW5XESFrRQEa4z0n
qwGfpouKn2pS/mTlcjNb5QoxrQvJ1Rz1NS63sgi1kpCvgxDyObVk4enlIV3U16Wz7hnpPNiXhEH8
navzs5E5R1Ot9ULG9cyD9tvTbd+mZ09mBDOuedjZt5lUnoVwBcNiqVkpYrOvyzL8D6bX/x+mN3lj
sMjaYKx89l5OAEam321PJYzJhBex13Hf9OtHv8RPm+kadncswTCqnUoAuZuSQdcSuq3EQTYDVlnH
5lNNWGPOyi5m5i6W81zSHpDGNDe85Xb1LPnHxg44V+tfy+mhkflv2EzrJS5+mBpRY4kg8iLdyPNf
Cccme7OEvuGYHFy8uR3BesVWCEjHI/o5m5db2KF08fgHebnsW2Y+Xbfo9XVfgGAyON7eNQ9qpBPE
U8UnXcZH2U6BKwON/vNFIL6FHelJyEClbv5dKvilFZWS91NgCzcqzJPgwv/E8prWdZi2+Dltundx
Foid++6goCsFamxyqABXkFjs8zZSsLEQL86ADsBWx26otmhNFTtQcPvwfcZ/BYEBLRM6UHM+Puiv
YGuulHrbJycu0SUNFhD5HgyAP4lmp8ahFQu4ASoJLvqAxebQfvEQq3/gtZQ/FnRRxl7W87X5IADm
FJO7nP0FuIAJynV/1Mrnh54hujxAw7ouGdwaVNG2bxrkM6fbUoh0itPBjwXnMS0B6YF4cXftQqDo
nva0QS7cPfreqg9l/ZQVUox1CDNyZoEvM/B0QSAyHjvvn0Z2e6a/ZcXesM0ozv8O1Fb/0szxaB5k
gWdv6wnixFc6HZN7G626gy0HqJOKpdI+5sW1XtHqtU2gdSPWyYX8FBWlDMXkCnAcAugYwVeH9vGf
SSaFKz2addVzx4ij56fMLc6OOp9Vgzkut881q7ZNY+dHiu2WdGjV23Hf4iKfzsOnKB7KaEaJmKO8
h61T3NC1mehWyGMOzopiNryJ2obmP/HcZEUH9K6FhGG0Bs7giuALqjr4/aXqc+po+Dh1Jx06NW+K
oK1Vf0CYr9e/C/Hw+n/jlmr73niZn4J5RGkFD0Ywd1qj7x5wjJJai75k4VGcMuojNfyH+6YEDSGw
eMAlQUMu5CGw0YrsR0VHitg1jo0XhcXEsCXx/TY1Bxi8cIHASo1saBIFWI9+gbJvPibC6amNYgXX
0UpWYeGiU7bWMJ6vYyUjqYGIbgwdAY12YMR3u37UW1QAS6VK5Erpu8iuKgNdB3eZ+9aOO0trKM/k
xVezk033A1W+L4rT76zViyhtP7YTE2b7PkkyPxh+29xFhUXzoDhk481s2DtpL06q5djJ9qi6SjSF
0qqeyey8VZuas7kV9nA3/za2u/fgWVDNkG/mAZi1ZU6Do3IweegTE26nb0+wT+be+O3CUHvIfLfv
m0AiDq5+9rH9BEv9EOwwHX1zsRHGtM3BUdvsk1LbW0TV5u5yX/FJT88cf7qt/VuB4hvt2DL21Yx9
Tk8SNG2kCr3cJhnBMx/enD88zFzufkRApHSnjYlqpeOLgZODvx1ZxmLE/PIvimuEJTn3nbbs1/nW
ukmogUKREPQFEZzyDTuwzsmGK2/jJ5Y5GnaDUn5aOD+QNAoaqq1HThtUmyuRy283eW+YmO2ZqODa
OtrimVM2PzfWse2jiSQ39rA9Hz7luviZfJNNSG3AcLFSHzqYdG255VYe9FyvyjIEhr4EqLaq+myb
fyvHfcPhxPenEb1fInPAyulgQIvLP5ZrnUC1lkw7jtYacUDZQGDgN4v2lnGyZMZrA1qh4RPDuVS8
QqLEgHm4XRvbu/CuLLMIp2O71xh8MsQDzEw6IDHVEtI9m7kXVkC2ePwX4YVCd8I4qnnFNRdVEOlg
7j2lNRdRIrZCi3YaXfH8Dm1WR/Ik0p/N2xrzwky8Yu5eA5r+rpb/JlDCVDykOe5F/JBqvON7DoRC
KG7jBPOchLNThKr81drwzM0U0ktbKMHC957hw01+L4L/Jj6KoTovkhskBuz3KpYLYitTfMeoxnrV
X9TJB6PicH0UudyUZ0cJOJmQaTSENd4iE9XLpGsHU2jHqjYjsuW41LK2oKHs2mCvMxVOzPImNhE0
Em6sNjBARPrJybc6CplocEYS0GH67Jd7+wWuZZDa43YvdM06CT6H8ZeuwmQBmPbwToVphqXahA1k
acWCO3cB8NIwfyfq14qYpslzUvp/t93vavlWYOGtjcV23KgV9K5JBl0zLLj6dCUA7uWkO3quiIaG
p5OHptjRN1Yje9vM4ROZgAvN6aHGnK4RgNhqb2qJnZ1nIa7e43ZGxGzgfupvBwsuJR6qV7xNb8Df
/gLtqPJk5wUivbI4UlHrLS+ElUPWEuJHUzdwZoF3qA3NFrsZEWcJzkWkLnD5Q6gnaB6cjznuMzRL
Nfy0iUGN0BDjq9ZWfx0Em8EawPqEhskRg/CzjMx0OVctWh88f6o0bgrkTp6aWG1TFmd6sURx8bDM
9Po/d83pGCLNd5Gfi9s+WC1fY41+sDUH6LDV9cbfXv6VvR6gGQz7wQpnr4uwuf2NJSk6DvoMdOup
PUdtaUWGRq7NIKP2HNeckWvFD/rjVaCj0xw01kLt0xzIsQ/aGFeHkgdmmgSOYnGU3sbSZfD/zyat
2O6UyJzd0Bjd47bpi0ELOrIlqEFdK9ICTOrJ4pK61//oHvH1ZPCt8hNzOvFxaEUWAJrk5KbjscT6
JECJDXGZ6TTOC3qQK+M8uN7FJfANoD5ukqBDrz/UnxLwdkZvrU+fpJv7Ve+8SrN7ACBcMrE3pHFB
SVJzd605X8teHcf9jOFte2ychDowoHTOzNcCPYXaqaggBh/Cx0eep1BFpIDor7yr24w1cLt2jUvT
+Hue0cpjusQYY6qs+jDBcVSxLlTYF8lKVuZ8E0AM12RMgswmVFWR0TQhFQDvVVA4Tdt9nhnBvLlk
KUVOiTJykXLGVJCD+Fp543vwejWQao1h3+MVAyNddUoN5Bko6qLryW3g494VcNk9sm2Hg41H4i1p
rHeEj+aEZl/1U4T1c/HTxMRDQGRL9LctJ5w+kAP1IqziNEJdD+UmkHuXXABq8uoiMR/xPHXmHA1r
clxZA93VOLYeTMxBojtWkfDbsUuSEYss+UvCrT9q4ycGOsFWYi6ntbVOQ2cBEegne0KusehAWlC5
dnbKFSK12PTI8jNmTHLdsafDuE0/EgZjHftiUX8r5TXlp9fU6VjZPf0TDAlkGY9tZM1eVFnTMUnS
k9efCxw8HbsrXByX6QRgTHR08YZ+/r4qRBsOiJYUZF/CuM/1cB/pjYyN+ubN8urFFpF2wyEnc5AN
p/RywnyVnWd5oVop4XyY6ciFaLs3uneb1/amqlewMvOb9YCmtMopTrrLMFjfDnUxn5JyPpl8xcpw
ipfqlG3BmwtxZHZ/rUqIvuSqKF44S3FOS8ifpTjWBOXhAOi87rTYf+x5DJT8r02BtBwOY4kt0ENb
bxMF8nT1Cv8SluWMqYYk5JJLdt1b+bfZEPFrdeBpI8chBZDLxGZK2rtOkF8GHF82waN72iOK0NXj
oiBJy3P9YfbOOXHVMfmKe1O0fHrGM/1Ho4lX/aEycNF4CpHlGNGYI6S3jPvgyFubkA0NxwJqJdMA
QwnOMnQXLwqyYsB7tyNiUW8eRt7clv7e4b4oyINGEQyldFKbw9zjR8YmmPYmzOhwxN3qlBgLObkI
bURopap9JKUTIisNE2KF4TNBvDbNN+Ug7G+LA8tdMYExINHUas3L+8EEDlZn4Y9D66c2rScSAIyJ
/puQ/Uw5HJZvARRaljN3qRW2lELBhaJyQxZoesC96tfQxWfD/vImOxjxfaHsuDg8u80fgpdvpSu+
XI+vl+FDpzjuoAE7QtwEAygmYxONY4oEnZq6o4n0FiYWfqVFo94y+g7bhEq2gS3xPDKhKpe1IxGW
jod4DTuMZ8NPDnxBXdnHBOAK3kWOBw9x/rt08qDsmPNJj5oa4hAa42E4LhJv4qSFeJSE5+lKfkPv
O3tXbYgvi/K0HPOFwUpaHytA5IgIlKFxUJPImQD3X6v4mpPEXmUNEoNngW0Squ2QiCf3um9W5Ldp
7alQoyFfP8lGM3CsT1TarNfVnl7yd7erPgsrO+kkuil588H9LSv52pSgFY79urTVw1rHG3ZVNduv
ZAVPJhMFKr3OXS5Knd3apbyv2pdoQPcTvBB+lqrvSCxYlI19rb7Oy3GBPNCR01GX6d29+rvQ3vVK
uVn0MRqPF5WiepEfYzSbRAlBFCH0XZdThuPIhIiQp03sO9f9Zd3evPd8UvD9EPAwuLcpd4kbJ9Ia
YWQz/AAD+lxfh+rkMBrEvv3eu9x+2hxKMjcIujAnErzFW/+dQfCUDOUxWRIzprTNsRQHpY4CBlSK
JJHlG+r2XKKWJtFOkk986OlCpFQ0z3X/Jek93yP+09NOw1Se63Y5Nzxui+8Sk9d8GMdpAu8QkEpc
VYRZG6+QOwbbqpPedOzmvf4p4BNcm3luOPa/9Cnf3SUMpYw6RzsqT0hCUkBwQ6/ZJwT1wUGnszgA
CcTcafZx7fxpIXgwH2+SRxtUGHRPlM19UD6XinA8w4tm02NkdqPsXo4rQUYyioGLJhNbJ1fHSx15
SI5ea1c7c8vYdvlh7FgieNnA68/0rDWmd6tycdMOSqPd5fQFHBsNnn3plBLZfnLqVLw/KSob+0/e
EpVJT3D5qhfzm37ComzCNFImeVZvlku2xgwDUxCcWN1eXmrTOzbxvW8ZQtD12XH3XlNgWbcPObdc
vZKlw4r0ku+92gypM45xLM74AtGtp8st9qj9TERYkTmj0l/NJxOoJPfMXMDJs6G1V0wYyBV714Tl
xcCvgxxvRKNMrq/Zu4GFhLopiEcXeWAhx7dM6Q9IpNLltWHBmuR3irZ7IbCIuBJmPPziVFvHie5L
ZMdei9BbqC8lvGKwa7EhrgVp3KoSGB2/jAgGg0xm8NABdR1Ev+jd/ZY3pcO/SNyzPazSDEQ47zzp
nhxZnjNlPKdCPbskECPlW6yru1rXQqgUMPdXNM0Ek6biVljFu1qkb7KfHhN9zU6KBqL7ZyLfi3Nx
4c2ZnQOfMfaFlawontC8DigyLkQgMP7EpQBhqUMwv9BIgSQHkuVpiAdfUagUtDQNThWqsbquqnPA
Lug4OU9oDjmzcz0rqConcFlTELzJ9CgVJcoUNzJGesH4DecxTAKE+PziZHlkoJ5MMHam9R1N403t
Eb6xIMWqyr7KIlMQoUBW1/THw5VLt6JE5oGnTOGkBk4btQXGXgsNmj6NBS4neYw1CNBG5ANfDksM
3F2QT80/Y8FJ1YT7jUg/Z+nLZut/tw91Ph0g2CvCuXZDRke4i8O6asmMfHXa+CTwazvMvRpzr0dj
pJk8lNWDVseIIiV+y5q8OVjm87K190z60Wl4pC0WrGWHpcJH0TzMiCpXIukyMb56NRKPOnYOqjU8
re49leDVU39KU5Kn5Jakr6xrpGcxvniSvlYDNId4IPLK7CreGyMit0w/tCW55+pAFArfhpEEkxWZ
+BR6HTpbc6JOq45ZvxyHHAlc/IvNphXuAbHrYaFPxZjv60iL3fqOgd3L+WSGls4B94wj+tJ+kEdK
/7oisdmO1aHcpJ7grJZ37I30krn6ZZ7ENcWHoaxtBPzsNQRsBvp60/NPQNu9UC6qNgTr0GP9bmD2
qoAki8CqJ3+FYJqMFMENgwryiSnGn7hl0oDlaZu9hOfNSaO0kZECuEE/dctHvuo/wrXvOenOozMD
B1iPblQe+uA9QKIfXt49LBsPCsSkOj8HdSYgdMQplRwVgxgkCB+CGUaCGOLCRCH9sfIJZQghBiM5
2XYPtn8kwmk3UEJfZ7yfbh2W2PEIXIhAgfC5zJhKOmAK4m2bXtmTGeQnTBgeIUQ9BESWUTPOCqhx
c9fN327cnhgYFZOLrf5JlQKl1MGbCO1a6MhorMBmcughsgfIT2aHQEUPRCe5fmtM5TGo1b3M0ELr
Ua+oYHpyr5J92xBxUhcHg8nQpO1gwD9Dq7x/64N5+UeOc5/7Vtb6rcuwkRGU1P7Bg+kLxfVt6k3y
TBDZdjATQLqFeGjBp3gSlICn4cR63MNCTUPCq+QGiIl2K6OfuqrBVI5BvHesJvKmv8M67Fdk8DO6
fhU8cWD57miUSAhqc7MZeBU/y0raA/lmSF5+vGdm2OTcCEJITTPGqd+gmYtdZNOqcgbtucrUurVV
8pDtHJnoXCcDwVLbqcRY7RMBPcjgZ/OEwCRkMAkGBbTaPH/pdXOMLefoah0XvnmiqbOCP49JsW/Q
brLkArEmeUNQBQ0TsTymBil5qXFqPeIGhXbW5g8CzQKroY9g7i5IAxXiwfH1lKK+lnZyhX9gZ7xS
tRwoLIXzQkg4YzkSXFQ8WYfVCDwbzeGmj7NQlacuQx13NjEEuNHVq9QS/vm//2SPkTMOSRgqEZkn
wPyKh5YAfiEhXyrhmkCu17L5LVl+1X73RnkZ7dBFNd37DnZ2E0cUDw0wEaiZV7xIAjy0R7Gg7GH6
Leo7CoxRUgT9vhb9BTVZFqWsSQuTsLYSh40YGhNij9ccTFw2F2P4s2RnZ7IOqG7JXkUi4euolgNm
55eSsMtmDWuifRXT/Z9eCz50tOuzUM2Q1D3znYytEe9aa6MTXlld6bUiGWtLUFTWJ5XTV6Q4gaWa
LxMXCP9PEuksbo1DB9yg+RqNAe58xAxwyhSUg+Zeg5FIPzoM0XFYEuFgzGhAefXabojmo8d1aMD1
EuGl4C2f+zOybDfZm/Jt6s82/i+7P/a8l4Jk7jWGR5pfBpQOCa9sgvqkIhAPcwpIqbbwT7OxaahI
n+hB2Sur8FN8NDCAY01623Iw2Yf1kcoCoYTnaQILmn1jjl8H3EQjrPeA8Wi30IHhIfSt03H7zrTV
fVuK7gnI9VLR1xGsyEb5SLoDIpNDifpFqUMjsG9G/tbAsw58A7huuv6/z2I29xV1mHzjiz+iJlJ9
wkoJ6EMDkCnh6N2UeQnpOUjtr857kybmvLrf1zgTR/1fiY5JtQDF+Rdaqcc0KqBeiDlJp/3SXky0
AJDmov1evjQ8S+kfTZA/shw2JULFDrDriEXISUjUaHXjD/EuBMLlhe73XVSwEqyA98N0suNjB3re
F7UfM7d65UFUyads3xnB1LU9ETTEA7npCzAVakbycNZLSUnZ6Fc/dgF0NhIg/ZoTQ6NDZOdn5Wkg
wNEU4j5WSNNiOFs5HyUbZYIENgD8tW+eCJOU2RDg7jYw8rU9a+UXSEC6Hjq5z2iGavg8pEkbEi+P
1k8nz1JOMaoDjyiWFDDCKH9I/HWRTTlrZJo45rEkDQQ7o4RZSZJe+/+yGecINBv/tt4J7Sndy5HU
f1Sby8PgF7oQtIHyaV5+zzsr6HQjUuJDHrUEw2FT6hGGKECLpBvwv9g4j4cFYEvua6vHRoTgnnQA
QdW7vncFcX/i90BpYt28CTl8eBUICV7naYBTzT9cc92nkDTauwU/P8X3Usn3tX6eEAetvIZuql0M
F6qZEbsY9vyaZv6SssEm4Eo6bdv/lQP31yv/weUo4CofaZhtH5OmPEWtEcYB7Jn/xotNq/stBSsq
8reCl9/lYebA8zepEqNugcxoNGgGIvTcgRWfiMJtvWdi/rXKhB8X0R2ezg4hS08O9ty6x1nLTg09
GnwqSEkHaZwtjVlmPmJfJp1op36vmkq8GLIO7VNQeqdyWF7JhrpDA2nGyRU8GFAwuRcU1wO4e61E
g5kh/j0SCe7i5JsTGpyXSMR1lJC87bGWnws8fUr1baHmzhywy5vRnfNl2G3oDaHO9dfYiIthrFcV
Y71KiPqppemQTEc8LjimB3wJiAvbr4pfgSKOMadmDK3h6r2vmq/1V/rTwVv1nLrT/y/vGYGD1c9n
oYx7y/RLPoif1aHiwRopkgEE/HZvuQ7fmSA9XLYiKwTpM7s+vza3ee/sL5VnpgJcMAdakhhdGRpC
l6+UobqVcVARLo4NC3mVnZ9J/qJA/HXmaVu6Z9Yob3O2s/3GGHcJEUUO2/UfE64sIyUDx40sbzGM
MT4Colot8VZiJWhdZG3Vh0pqtBCgylgc4KUV9djbaJDA0ApUBap2VfilOPxU9ptHZuXvJDIeHZG3
OdI3wROgVfR6xce+P2wPo/RWQCY6VqE7FD8xdE4cTFbQ6hC2XAxipZXC2cfJnwWYsNKzU2t8WGyf
4Bq0trjIVm9EJ3QcUSZPAmN/0YzvIE+FLs+i541a8ye6REPGeEUZocrmaefaez/rby6o0KBdOoKW
VKoy8+nocbnQPAi6gbIXotZiSUiQ87TOD7pTpQgXnFaq6r0chhKXeYasTZJNrFp7tZ1Pmf2PXKpd
PTSkie8IBTyog9gnXXrzcBSBHFn+vELoZ+R31fc2bh+jG02xfvH4eUmY7M+bbq5AwaXxZdknOsA0
heDNJDB46JI9z65W/XjImID/pzxEqTkSKWoNr8KdGI/nS0mBJNIoLCW30ZgvegokzSZE4TZ0Ha6o
8iRR1iFnIooRJpkZ9EDS7KC24Ryz/GxC4QP6xHChyc2tflkEzCSEstKE96mXvxocJAkOEgs1qFr9
qhKy7f1K9RgPSnopSWWBQiMEKVDbKqgdxlABc+Wg1//bbDoZ+moK4jsYMkCI/EF8evYvQtyYRrGd
h3jH/roT9UJw9S1xNCKXW84ojhh07X32ux3JW6mzfcn5xcPj5zxMZNJgc/ltcAty0zrgdQSmSzqy
vq2bY817+7FP+v867zZgeXqR3NGNSvCxHAJnQsKS7ioaNbPpjxmoo4Ox8KdGoKpWJzEcibk21Cqi
8eZ7gBFBirifiYNXQq0hb52jeE5fLc7FAvBW6u88Z5DEYKionUqyUnKycw1KKmmvUi9bWZmxE5pg
Zv+DLOiFLsDt2IjKAecaJHV693pxd6f03hlIsF7Lq5pOkTB4qcYve8Y35tFMTWrdRV9FZMrhPHjG
qevTk57kx8wia0olIHEMmzwOgB3UYYsuvdWtSZY/gc8lNsZ9+7v0VFyfRBPG79R9OV1glkvgqJSQ
sFt3jsdiDPLH+J7RkVe2z2hrBmt6PwWmBCTsh4uyOJdxya+pho0MqVq+G3taC37T4oAnfInFcWLR
dKyPQVP2iA/ivrnO9nLWY+9cuzawtQyFzQc3mw/o6nR6szIYAgDGZFv7lkhTtWhaTP5KC4k3V8dG
q3zeNmpe2jqGOdbZcd+n5E+GSjUD7uRzN25jZwc905dA2qT/Y5Su40815he6FYX/I4PMXS+zDYpW
V8GXc0sW6xDTcYrpTkmbnY1pioqG7E9M0N/2UEOKUC+DWszmtLUfpvZAqxew13Zrw6b8AudHFAgs
TiXTPe/Kk8DrjyzWP8x2+bCsv5Vh77RMuVOWpyyQeswZh1a9yfgNi63qqtEqZUSpga4HmcOrPiEp
h/1aKdSwgQBmUfoMWnnJJu4elo74VYckFMMjZQN4HlGUV6aHccK3cBizo1ETg5l3cNHWG1qEZ5xA
m2T1xTFI3xu049wSsqpgV6xZDkoOXwj+ei+nm1rY0aRSUzHddXQNcImaZ5/WHDkSfgCYsd6Iulb1
dedX01R0k+3IttoEw8iZVnkETD7gstm3lB8lzE0vwlujsdmgwzYscGePRIZ9UHUTy2+KJQiwyCqm
cQQjBQ4FDfqyg2lzK+RQyr4n0hc/rSTfErmap7jX0e3vsRqQETV+kt2V/Ffpc0h04ymFIs5agrW2
WD/mZVLnXAKIBm3foDai9oNbFnpvNlYs03ipDHBl+pWZ40s+1dpiYKAvY+/0bUS1eNbRZ0fgS0fL
+1LgJC/EXacGu/Pz4odrn4Hsd/eNXIUMv/ZQV1f+2mF1nzD1leRv7D6aL4ISS0gxynr4PxNC3LOF
9qP2oKFMbA9UWpN21n0ZRC4RsUgyGqtYeyB9qyQn/f9oOq/duLEsin4RAebwWompWFHRL4QkW8w5
8+tnsYEBRoNG2y3ZVax7T9h7bRCPMw1ZeiYYm2LgFOIx0ANoirEL73P7byZPl9XbeJoggcl/i9+P
cUmdyTMDCYHHBwLo0RfvDb0YocBvJsHRS+FbFIrZtlMH1jmPOFeJ5yk+VZqohblNDhQ8Jq6HX+Dv
TeJ1JEdwR/iXfJpglxVJ+dQj5UW1id5d4CnbFU0OyLB68OQ8PWsh7s1uIWKVuBEfrttMEhj9FhpT
UT9kKL9RbDJmt2AS7+sehPezbBo6R/rOPeSXluceeyTzALSlWKjg4mgxYRvzadCZQtfxA647qYLI
jtlmHPzKICPdFe9juD5G9szzx1y0nrEgEUVmeJiH6orK1GxPOKIWXJ8f+j35SqErBqLORNF0yfam
g5BxG2M1FgNEcp0YniLq60GyT7DAH5MSPog0QLVbXLHsHqYF+iiETRKnuLNjweOy0MvsjWhZzKJ2
hChUT1CJUJcLCq2TC9rFtvgaTVbZXLZ1G+05a8lgwOFBVR0z3ytVxLSeXC2vllxdNyY1HixSTNfS
516cpouq6oGYQgYqcsw3O1VSGPU1JwUlJFqwjNbIH7lPpMS4yuQOE+toamxoY6fMv7oREH9FbGuO
5NPMXUMx3GmkkswOodRBu6iRGP6rx9jduBuxPrpZpvBW624+G25KGA/ZCdpUemL6Fo4W1zXEiQ2o
ewoJSHzEiQyvc3YAcTq6GIM4Z7mOKsWAKdOhXlwS1j9/IyzaA9YXPPRN4veAkeP3mS3K8InUoIf8
mjlsntp9utWWIGLqDbM/P6AHkVS3jX8taIPaHwWgOlo76W0C482kQaBEeJcBipR/eWbxXyQ4eKjh
0fauxn4GeIiWAZvHlsAAIBqr78LbDk5pPrH3URdykJH6DSw+Tr23NgT5fIiDow7HJLnE36GkuZsu
V2L1ZHzhroHWIhiBeOWnplUBpGANkjP50IemaQ4Co/UJ5PmA2KoCE0Nry+YUo5FaM4MbbAUNY4w9
jHkAbjNvBAbX4/ZBupYwcWeSiUW4Yl6CREgI+6vdEuYG+rCmWS/Td1Y//IlzTSRyPn7QRhAGicya
cbPCeNj0ygVGdSLBvKhRJz5ZHO/7sHH1iZzDAf/vlLkGtl/mJgWCHsVuV2SRA1d0SLI3pojs3Bjy
uTTroCqJ9wmjy4LtpgnfJOulQJjUqe0lPmAoeSid3wRLVntmibBexYZbkwFkV0G6kFB/RF/+RrjH
RRb+MULOeu1RGeHLAsNUlC/ZqJG/+G2hgZBZsrYOQlluEEyVeMZ6jwGulVP4a4nNxQZOOpQaPgU7
c3SXLrqpOV5MUTi2NOzWBl0AP0cekXrbFjZ17MVr5+qV4jTYSzGXj7tmFrB63X4QwHPjTyRCrA+w
JZUN+qRAf0q9gTynA3LxNGsgaik+KOu9taK9XWBk5g7ZDMJk+PRI1kDtH7vo0THoyaFNdmSasSOM
NRsXtf4kbiKYYbikAlkXP5I9bq3vjjULGiEcLUed+QcDmHI6xLAhl1Mj6mzMDn2TuqsxUMPs/hmS
6sCoYS76AsOjhz9u8dgWSDKK5kP4Bxle1Ssn4TrjSFXwdgJ+PypINCS8XaD6O8ZcgQyjgAZzoMFE
yzjRLdDBn8Nhhyc/4vFiYOCnlGSVpR0G8PPT5IkyTF1mzs6qhGTTYtUsD3RIYySyYwaoZJ2Lgtmb
0R3KTSZGMJrRXpRIuoizfikl9WKq8oVYtxigcXVyQ5UKMEehuhMgkWTinbmXP05vo98O7BmAFwkx
iZjZ6Oh15rCJsONssE1IVeMIFugm8zaZZALAual9BSYFdgMNWY1GFiiMogshkPg8e3GyW4TCbCw3
lo1JOyH+Bd/HMgPrJoCy8O+IskCFnQ2UAm0e/3kFMw4iHEeKdFAg+NABK0dML6DHhf5VmQTq3uGS
YxzkQ6myVP+/npS7gkiv7GR3qKszlykNyl5xP4WinxRfFhDoGK/5NNnjMru6cFcZSleJzIaXNuOo
09/IDPVnmhuVEchMbLtxGIhjPSXsFCpiNG2SaqXefK02a5MnDJDiDZOxK7eL6PIxWqC2zPjQiTxS
BJXT6Fh/d8OnRgjkeByyb3HTluxHfL04fj9X2boJIrCSGZ5ZQ5OhIbGbjRQlC1c12D0QxwbPEBTb
HDRFE4gNdivOMXdq0iAu/XoKH6NEEh3yUqyMkUoGCbYFnd2WVD/GCpFZlfkbsLYmfRY1SqrvoGNp
WICYzWUdHKn2hFIP+3IWOjlwKeTGZ0hSx8h6tASh5IlLuKSRhGdT+UlWGQR/C9X3V+axZY95Wn6Q
q+oIkXQDbeq/nBlyKQv+gFcQWsktnw7Dj9m3ZwFuISOCBdUajiwDr0gYBnrTBr2zbfya50CESmHk
Xl8d3FqM7UEGw2nXQw0TMPRB0ghgiNB9gUkxNkJByh+ROKa+VI6rwdKe6o2gF7YeYH6QSjH+fe94
RaoENeIdQTK44dmCh5K+jrR+jOAyV8N5CFwJdb5s0ZDgVtsPvLg/82hdh6y9Cffq3LNdZUEeGoMd
09NbDNooJ1Am7MX2EDXlrVqGiyF7YzLAUjTuE/ppY6hvmip4U36uqugSF84OzfxR1YQDpqgudFIL
V0j+IGJsy5fWwaLlSGtYBfC7UDGDu+KZLUP9vxNQ+OLzFYEqLeG26KN0aLl+cIlDJpGWOOjk5D4i
6l4sNwd3IvWCh1jFr6GwG99WC62Ec0+3GCahF64WT0L4I6dEYgkXzRoeDOLvsnQyYUCFNB6Sr0rq
lbjRYlgCMVwuS2IFLHPKhLS7QL2lgOtW8iO6glM6R9B+6JDxcKQo7fiiUbwRH/KgrW9TxDfjyPCT
M2ZKOGeKIIrgyTQg9sXan9TKG3L2xm+m/INOuhRf2ZGkSuHOTeTSgPz087X6gGKLjjN0AKOri9fl
oj+CCw2tPphO/3pmPHiAGH9MqNUXzg9zY9yBrgudca8kOD61/gS83suBGeQ852v7QB0sjs/irLA9
bwZ23syX1QQZl3YtmH9VgY6dFgH4mRjhPoJnFAOrE8ZAl5ugasmviuYDdvE8v3dTeQvj/NrwFpuZ
fFbb4VCKeA+gpbWhjb01YyAqU0/UmnQF8XRDY3dLy6PibQv6WVUux/yCEBfHaz7hDs25eJEIIaBc
BGLRQ/Nhtf3dzNTrOKx7SWb+dTAi4ZSTfTqgCI8PKbiiza2ZrowVmdpUCIOUlUuTClbEOah52UL0
xLFnAKCFp7XFTIlAgxUJa27akbY6FXp6Siz9mOL1n6yWwQKqPTJ5ZPOQRKi31pYQnOTQnGqRMJJW
2dp7b+hIiTTgSjb1uQmTACVfYPZI845MDdeawAYnaQ36jZJik+5pP/U9GxrNkb+HbG/N5t2clQd7
4qc1Ks9t6qmMhByMLu+hikhNaVo3FAq3ZP5QY8e2oIalVK7N++Q3q3pppv4Cug1WqNDV14lnTMFU
j35y+ARXoH1qgnaQGZ7U22iSBoFKs9B38/LKO44JNTypTJ+bXLMXpIO4Yb6OE6FnDdFJ8Ucz9x9z
NH2ka/xR7y7DWU0oI8PsKtEMiLao/43M46zwovdkzQgIysA/Sj4nWpGkb3o/v6DsMIHTDQAAiGCd
ea6pNReWFCXF+py4SCB2KbibuvWb4cWKWo7uGS3rvqGGqsFLs/nISlIEtKArJW8d3+Y88kcoXYDk
onJwc9iK0Mi6iKRlH97LfuRTSx7PA4NFeGjEzRKzWyzwBQweDayDkZcl7JUqARnKtWYIPPx2uWIL
KKMRgrUWn2OMhOPRQqAtEMGkzOc1JHHqKwx/S63213FyLHDNN/B77JlG4HqarzwGOb2beX1lDAhD
v0L3l/6ng93r+HIiSdh3zN87Omhg3GWDfgROTTFoToR+JWVBxJieBeGB0bQjlC3Cb2B/IGjaxWte
9Sb5rMzoog2e2KmOWvtGCRoRjcRueLOudA+XIhIvpWtVGqnlVBMM38G3IlQaktHVECpJ3F2SeEmy
+SjIA5oJQkc02a70yh4mSrakP+WDgE6FTzWTYzS+1VFDRKEiojA08B8DC1gpZ5k92IasUj3qyHex
xiDxQQHT6NAUBDTrzBIIMxBlfGUTJxdU5dkJCyQLeo9tokIyw4ZtdFe0Rs0i2mrb2DM+6k0Lt+zo
rd2ubF1SmPguh7WKWPLNtklhTRDQSey6fYyqT1hRwBI/hUR89JRgJQEpVI4DJHv6Cuo8wss00Uv2
2BaO1A4T/TkknpQWBgQRs8zptEEOy449ZHmN30y3j+LXJcyf1j6+mp9RVflmxLoMnGSEbqgPzJET
jSS5LaKVYr3qUMox41DtAnhdUyAZaz4sS2FfsbodXCR9k/nANQg33DHWoXkl/wcaB0PS+Ff4ZwIP
RGxw2+W/3Qaoln7bbVvNxJfjYMezH1uVm06FN6A52qm1BZDxv3JswQpiltFelWXWO3+ZhUM2oWih
l0rP2aDhteyumqhdzbK86T/dtu5JUMohUEzyGvIAa7/YjqYCjPKW/4TTmHnd0Kh7oAChfY1vudyi
m0rB+Ic+IrP92gPRR5S+iNfcVDyElnx6JBcxhjzbocFCLxM5NhPIkGQ7Ss/VKk96qqCpKGyEuu9j
U9wHTXugXqvEm1R+mEruxuTI6cUjn5RHEyfPOMueSpI9xVJ6FAC1k4cx/yRA+uo8kML+JsOyWVJ4
/pCDHGKTZsb8m0KxzwIJT5ZCvazJ18Z65LVqD5+3YfLWx0pMCoUkIG4WFtoRyEHi0DXVMTLBDp/e
5LeJS4RbSFFtwEMg262jF89CrwdKkSCs4UN5a80LWiIQXcg3BjqvCB8X9TBtSIwbl3nKyPD/TuxH
ZtQfoA/fZ6F+C/XmUDC07R1jSoJ2ivDkA5LiM4TvCfCMDTEv43Tj5AuVxLYqnkqSBBpwc7kPEmoD
hNCqjzw0Yt3gwaTi5QK8JHsb9Qy5JagJiKSfrGbPCEXRgbtOpw2F6aYFgMUSKs584lI+WUwcAfVZ
lEpqgWcC+j7Dq+aw2yTt6BfQU6lg8p9K9VMj6/kpO+VSMV240cPr1uRPP7lvZgvQoGO2svl7MlM/
zmN74huQvIQRBNs0pLwGeD+lo1UEavonGRjbg9/uSl9vRD9fTFwJKcTr6qyEIfB1kJ8NXiUhO7df
R8rvgZrqp0GO0H3k/ip6Zv4pk6Y3MGFLf3nSkaOPD4VwszQwn2zLQZg36mP4MIbKttbFNmUDQV7O
gdE6S4kHMFedZdEc8N5cUhS8qduG0Nw0ebfhSSy2JUKwUGMlo/im/oCXIKg13A4ENBQtYgcL+IUF
ykJAEd2NA3ZHyQFoyW64grddo95qTe3UaP0TJOoIRV9+MIw7/R/agJ7KLpUK2XNVCDemMKxNS0BM
8mUahqBgOyZz2CfQZGaA9cb0Z4OK6cmfGR9LHoLzadQn6jCzuOs7EaHGQOiPioqeY8X6Yrd1XGfT
H49iVzhNipuUD/dc9M5itEghWsdA+zznuSPYbKzz8a6BL2lA3gnh0yxWbN3WlS3Zmt6w418EQw8y
oT1/0S34g0VMXrMQJUPrTFtYBEKG1lKnWEgZ6hjIWLMIQl3joy6sNPWht8aNIi9HOYBfiCVrm3rR
OX6XsJzQmRdpySMdovi0Z/NdfpFGxV0FktB/eQrRnsAtXPbN4R3AAxqJGgcjZ80gvVoxu8Kxg0it
PRP6Z3lXfxuXdNSv2qOXxcv/2yCpYv/WO6vqV4QVZPp4Hb0ZH8RqIbHT/dFaz7vVk+4QuBnSeXmD
uGX+E0uiC3HaQ8whkXcxUJ2OPD113zgKm65aF0HO7sVIxEgqOxPZNCKtb/7SpMJTEMZnYlCK5tat
fPSldetz+Zq29cW7DIp24GTu2WHNJK2Pm4C/25GSiQBRld18xZDlo+Kt88jBhxWTgQnhrYRjNT4l
4Dy4/S0Qty80M4m8qVYSJ37TaNFr6GN/FOKeU9FwTKBJajhdi71kfnJX2OYaehpVCjqLu7UxlR/5
u/LY6IIL698a4qiO74BGli08hmpTXE/8BDZTtALsqO8NMc0qiVEMYGrEb6zDfjo2DU0LUY1uU/41
SKDM5PQw0iRHuj9BSgW7LsRMDZE2yxle1bIEJRmx3pIx64NuIQVLLY7GKZaQQgnLfyFmogwhaGFl
lTD0aqhs0TcVEA8IXPDbNoLUZ16LUrxFRXdPjjPibOQ3bpddVhqyGIUsOnIYc200eI2h+k0TB4WK
lkqd4cwdtW+tjmCmRve1Wu6N3Zkycn/zInV8cYgL0uTJYyBRKve6eYooBzMTuCyrbfI+lqukiIQq
LrgaFAKkKRLh4Edl7aosn+cwc+MswR6Ax5iUr2Iz+1e101kIExIV1Xdvw33a6VTVKDZoINpTXaBX
/jtv/OBDHUqHpiWIhOyWdO5R0WLgyRM0EtJuSZiOoeKd1VdzoTzpsHVmvW2yx+xaalL2mD17TIXI
9GhxFlV0Er7qdnVmh0QOOoKoIkmxkTxF/ipMGYhH5tXwTKJsAOhNkgDJvmgJoZmYse5E5bkgZLAl
NnMDahPM1c2XkII0OqvRK54GTHSNI5goSc7rZdMpMjvWSXAgS23Au5JtJlcUMZhSZ56G9Iws78wr
CPe9ryyfSzpKbQWAt1WGbgLuVJxqJzxJZFYsR9Iw+mGTG2ekuHgSyQ8pcQ+L9q0guQPwKd5ls7hA
aFrvnWYeK3BT1h8iv+fF7hliGLCuY465ynT0q7EfeZzDcKNBo31kgMOUWfsj88GBLJYx00+nv4MF
KfxveIipNeUex49eYn80TgWqNd7gEwJG7i97wJMmfBFoOzYwOLHs/EgPA+d+x2wu2WvHgZNJ2VWt
4oG7VFBUVfct8c+QmYhDeWS6GTmbNTnbIatXxsIz48yfZEL/IHcU5wWNT6zYyV6aHyURg7KS+cYi
+N22iVzGcxjf5L/iTWV1WfvobUmSw9jjTkRBE0jOQQKLHdIlFsVc6Bz5imkUckC113rU6KrCACZ1
YlayXFga7CX92v+ilURzsgrCC6Kgu9y6iYhOWfeLsuAbMNB23iW767inf6FWrup8VbcEg7H/qoiy
KSRnmmrgS6/9ortRhUoYKliBAlCBNypu3Ty0muhlpNee9Iwg1NKmaRknTg8EEnJHZA+yZigabHP2
zFq65Q0H9qsBCdXqxWdkptxxGSsW7Eo91KqGKD0Zf3z7PaImnqFq5mhr3qSOm6rdMQ5OZsXTQgaO
Bw2zDkENdPqzgtpGUa7jbF3x1cIg0TGpV3nylmvya65mr6yqO6IBOJ+gSvQtjrc7ocaNcbCwg6Cx
u6hPWQKuzCgc2HmyqAERIhc5Rfm7pKcpL2+Spd5mAWkLGRVxi+atvm9bUfFjFOMPZfheaITNNX1B
V60Z+QtaQYy6/a0QywvUmbm2FzjQk0ES3gLlShjdTkUAoBveaA2+FBq+6JAI1uYYvLT3LNcOSUal
s2gPLE4PoiR0+VomwBnm8kp/fTFugrKbW7Yn6AJ7yMD02g5kLmRM5UHHUtlLNYlE3GfTztxWFcsh
EneNb0KHT86xTRqFepmV6AaCOhbHS7KG9/g4i5E9qU6bWG60ZF4cpx7zKW9ktR4LVMGh4Ean4TvM
mlf0WoYh3PJK2ai6D1CnCeisdwxqC+D+FLoM8IQtXugBBbgQ1X2SEeuJSBlwgNfzzRYmxHTLjDLA
qCqdq32ik+aR0k9TDMeigaqP2dVtU40YTMKepAhhNuGBKrofu2FW/aZRWcgyH57Ub94JfUmqm47X
TdZCbKzqWXwc0kL15iFxLUcOmmK3iqa72AphQoldfqzPtUgvCSaE91ou36LFfJlTeJs7Y0tDkfdk
MR17YVv+k8jIPHnvyGMSFLnlcw5CXMEoU3yl/K88+wNMfrBzrPWOmhsB0tYhfbwLDLc1RT6+SZu9
ntcVTUBKa7EeB86UFobDYL43AAOY0rFdLxH4i823RmQZzBT2zCJeWJS+X6Ax2mJfHa1zh4Bt2P8t
EKegtniQ2BjgDtQU/PckBL0yAgPyGMVHBayabu0yUT2t8mcfMilKqIoHkgH4GrN86/8qHZ+PIdio
9W0F3zEGA9tUiZNccfMya9PVU1mQuBEBwTXQLuQTN3V6jHTtwOf0oP1Da87kLZEKwIIG4eLVHQ8/
0yvlmT2LdH7qDc/JKr2WEHWQgHAfqGrMColwb/bjkx9eYDuDgAvpRRBGkdKgSSOt/FEg0b3MstPa
Wcd0n/JkjUSVJvXRQhHeYhwSTv5f9bKCbbbw2FTt5IwCZBGCx3izgTDO4huRoPuJSCeVBBQEWv/6
LaVD0Z32xzInn0TI58gRuCjmbkFUKaJ7HT1TPTEmwRt/MNqPyHrSrByK3Xga2bDD8jr2h6BmTt8X
yT4x/+hjccuy8GYV010zUdAYtbOJ6CPL1SLd/S0D4nbsRinsyRn4i6eYiNk0G/noiPCglSZzFuxS
9x6fVZTWwM/fJ/ioCc/RFMPg3yhkCHD5hOqM1Ke73r8JJDEN6Nz5KRvxt/CjcnsgAFmpExq6o1HM
3jQvPu5E8DRDao8/zVHmamWAjJyLRE3mokVpI3QI2WmwSBIyHKIHcSzPld6cJ605r0p+1gmkWVai
rFSMh70vaTEnRyGSkRhDnzGNg5JcCpEMAe7mb7NHTNFfQ7HfKWZia24TzxdD9BuCBpJbye8eIzC3
rW+S/5W91xJIzFcJnHWjxLv+Vy2I5h5HPycMZ+J4XWFiKTH1bI8tXrecZMvxVRJ3wuglvKpYrY0/
/RpUsr7T+VupVqCr+i21LnPbOFIj4QPCpYqwGMlOnNfuMOFpGSZX5Su/ZF37JqqECrWHdDgvhKj8
tSoW7LXI6uBZSTe869QX7jAw4EDUu2Zv7NBfDDTB/XSt/mbqb5ph+MydeST/l4+PgiJCwbEo2GPG
2qAe7wQJ3dQkv2IClflYIjjUseBDjURyJf9ADGMYwDvYHEfdcKwOekqVfxgjPfq+7QabOHpbbRR7
wRmWPkn6GNXkgTfasIZXshzfcsN8oyyW6s8SG0Y3tkHUq9xD5hs4Fdg/bEkBOfpGvb5FPKziTkbu
sELIyYJylBgMcG6ay5P0hQpVfiTfOFPZcxqC9GGmu/FbMGq3kRMXvPIqf1nhvlJiCP3y0Zztx7Qy
qIsYFEEjRB9ST77wIAqIsoePyXc0OT3ZF6qBI2DGwMLAtz9o4X4BHLWxDN/5Zzm9POKTVMOcy8is
W+SzUpNMOaw+cQRom5LhLDWWD41DA8hYW/40kUUA2PgYySQDZZGPDoE1DMfanu85kA8Pt03Yy5AI
1E/5M+qvPSC6HUlAuySQ8XEo8bMB3kxNjz+DcSqBehlJqDjFpv2U3Kwj/lxm0xRZy8a6Q8vaoswq
T3NhsoE81jKt4aeMIWj81AVmwJTRJKKEKYT03EmpKOdqJZweMCMLIFJCT2hlZrU+JSYL6pKFfQ+H
6zBqXsSqvyILzyD8ZCQXm24sAx1ofWGoV7HTQpAuEZYNnyo4M/0wjP5m8GEIyOTSKje2NszpO55W
oCAG7Dd/Egb4LZqb2O17OunXodYvqF0NHJcTl2YztOypbLUkzXaVTw19nTMYHN1pQP7IoWMsPqM0
k1ZYyynzZU64FUqpFcACodEHaYZ/GFPrpkQZIYPhlw/CdTw/DNKr/uQM8DHmkqQsSonHU9Vz3DZI
XHc3ggm4ygefkpjshdno3PW7HRKoL4QQvA5h+IJP8YXGNUyf0b/OApAQPoqeZEOR0lWRbqr8zjzi
YJDIYmUgzZmtTJ+3SV0uTGOAdTth+hMf5CG7yIUVJOMSJF0WGNQ/mE91o2Sudih05PEROerZR9zv
+p6kya0tYecQ/tWEhP9vmM5VyRtPCq4QKDTAnmgWWzE65bzRmnb/YeW+6p9Kcp/IW8oQs4GUiL8T
KAAgtCIoFnP8kpOdqEH39mSQj/2u+RHdbk4Pjf7aoD9Hs3yUnyxnBRAUN16NzPrbfZKpLsUvFrgQ
Zjmgg8r2QeLO13L7SYCWD3CNUAnwS/xLAMR8NyISMJ3z2/c3ItHmcfV003DFFqfSGmwbZdbmE7M+
5TLXklvqkqNPH9vQWz0gSrFUT90R/agH6u6WG7ucmLf0Q5cpB9Wei9WiHevtn5t5aGb5UhRtMH2C
FMcMtqXBzuxedyVGp1cE+JQNsCaz37LrbS0Q/oVSdB33t6yQj+Oe+WTYfCjgNneRmy3o/1InJ4gK
v/dGfVUS9AXja4w9hJAWAQFbSxnDUX2OXtKOgNRZD+RQQCMWBijb9whqdtKvWO1SqX81Fv0QDVhw
qC330Sy+hh8EA49Y8jEJFjgymBQxT/sZMDgb0FksmfjcGoPoxwL/1FxO43GmQZiH+MaYmueJGOd3
fWZZqO9MsnrNHafxnMw3KZ1vCncCE2GLnCuVnKv3ncYFxHZ5VC5h9JDgZ0nhcVNBYNhQw34npiyT
jyyoqOTO4s+itEjTV9glqiPmgoOofYsby3afmMwEL585/j3kq9ZKxuw3dnCHWcLmNuTuTBAAfcos
LHORwSHLSrDgBDXSXCG1MxcLC7mQlycKekm4d2vhVIuEmEH8b/Y0xNa5DT+QlpwMjIPGoDO+Ky0S
0hreibU/dejabXUh6xwqNmeZiArEOKIZYx/R/RBBIN6NBnUTQnSkEgh0zhzobeVspFx6POq1RDRg
4b/RRTvMgvObRNBTruZvVZi+5xaEe8Aaqy+9J6L+skzpa3p6CMlwB8lfSsUjQrCSMA9gFJ+dsVol
avUyaDcVQ01DwGuxRzbIWKtQnk2bPTBFZGYJvB8oOUPaHNU5IVVsahCmYGuRYbuOnZcVR0nBbstw
HD1SrsFETtDPjyHLQbYEeLg19TZUN22BkLwqvmigvF1YbsgvJRd0E81HhZ5O3KOHubfhHwY86DsV
ea8GcXKG8HrIeJ0K8W4ZYpBHDzIOlTo+F728r0mwYIazkKuoIJorNrvO/Ihi8am39KX7wszuwOTR
mDJ62pfxVzbp9oSB5wC6YGCNPo1rwOacLaW42fvOyHinvL/3mXGjQip5bfJH/VJVFvHiqEnxZC8a
cxVAQD1+lwSWIicwwfGaeuRjyTFUZFBmRv2ot2i69u5cKqAe9qzrDtsXLdDFUsNrCTMFHLwmMbs2
TiZ93wBI0khO02sfEtlLjptgTQGc/gl0kQS5qykCORnJT10CqxGDVan2Q5ThfOsDUXm2aeuEbP+F
c5OtZAixMVJqX3vEm4RS2Mmf2bwlcR24slIGvCeoXkgpMp8duxK+tp35mkzSq5HFr9krOWUuwoVj
1P6pufKGHAcjKH0UcjSFOklsmHHJ1AoUfvQov+rTfpUnIuuTYLFiUk00nMkROAzCW2QZ2QwDdsZP
O+kxdxf5L9rNpWDBiTQLPpHwhr5sE/mE9MFoS2CMD2yBYphSFoHaMLiPsLvIx5Gv1uvEBRmDkoOm
UZMVQnhARrgv6sF/FlUUo59BiALCAm6rIl8XlScxQi11nGnRU8OOxk9hr2rxU8zMe2KMtyS0Lhl/
eA21lEFOSURkOHkCDHffc0oOeMImww87/e4ZTtmPztQQIZHjGmTr4COakthFbQpI6vAgOk7I1Kxo
NwiPWkXQAvp+n1fFhfJPLBZPGBtvMBOCeCS3/majTQKBdUHWdlcRn6j0WRR510xnSnZOiUQiL8ib
HyGvTfzLnUXV0aO60iPZjXHmXUElDYN6ai2emeDWY44sEAcWm/EEv7e4XBoOQGnB+TJrcAYil2a0
IcGghnLUicohHoktl0x/io/9W8+WIkpFm2QKNpEjm0gtUu1onW2B1YlKuw8+Q0MUmFBoZ5MzR5ET
W/h1yr3xSyjxdeyESx7RqJ6W7p6S736rLfOJQ0hJ4ruomw9y3x5RcvhC27eKyYVS1WLy2apn3t9z
3lJ9smbg7iOtK9UIjNqIXdZJIgmkatVdwjOAu4a2rIWpPO7Q0lDnpkprI5Pn6iHNGDyq/jmldrOS
9DHSbkCychALRQnRKcOnTmUTUsibxDcP4aOClSXFKPmRExuAsoTq3cjhPkzicZAvIKOLNXMH7b/k
J8Yl58lwSaa0YBeafrm6VqsQ+gnAoNReVkyL1mi86TS04OqrGKwDiIdsiQ8VXc7Mituu39pCdViS
29SC/0rjE4KQjil4PA+kwkXSAf1YTH2mZQiA/+CzCnKG8DGnBMl+eE3U61wPt0HFGJITzfgqx4tf
2fXKynuC+JGjbzM0u56JYEPwDpKNDSX4UX83xPMDchanPBfAuWkSElNXcGV0nAbkQJV5JYF9Auwu
MqIbVpmJ9UsYA3wwPCyMTPU9lAT+lCV6kPSb4tnpqtFGU70VriRwQtbOCBjixzjdiSf2vzCqKcye
7No9kfjS+Z0Uo7hFCTvbCmjE3lQgP5yGhc0iqBus9hh5tlzpHYkbijI8CJrDDuIB84zwClRk96Ld
nlFfir1yMMA7TmMNt5U9D+4nEeLDTbKp1YyAZoWfbwTs2P8QjQhuEYacCv0l1weQHUC3cxC5kp2/
Jdht8rfCQkrkmQwSCDdH/5Tdq8nE7nDSI+mqE/Fd5AtUq+jW0kJrInFT0nrM4vnaiDnynfESskNI
bq2YXjNsnhBsM1IRa+emoEvXSj7sNZjmzGnC0BGfclHi5cckp3kwE476hMmi0yD4N6D8hE3KmbJV
bH+xQumOca/ll5wGdQUYaN0zF5PuDi9v1POiflhmdOf2uRPldA+Xk0J8+ML6Lk87BvzWIRK+MkSY
ok6G6Jy6Nd6uIpSZdTCtP/SjZBv1r1IYJOHF59YQvK/+MaLfWtiNaEPPVQu5ccQsPTwB6h6tGuGJ
thyhWum5y6zRzYvCA7LqVWPk9zHzk9XJk8UPC92nUMqVg6z/KUOcbJbgaInl7K1trbpj5zpusXua
p+QLenQwk/ARs3n7RcDu1PqTaGMGdwYAX1AgWNRFSHItWOfrM/8fR+exHLe1RdEvQhVymKLRCaEj
oyYoUSSRc8bXe8EDV/nJfjLVDdx7wt5rfwgDdnHzqoMjXJqvifJWtdgPMy3u9vJdLNZAxzULlRvG
87WT7ourEQnwqh7fZKbyek86AeJt5kk+5cfVevbOnMvs3wqMRqOLN8BthNv0OzKeEKZgFrOLmEgX
TWtsHiR23wvp4Csk33WafAKwc1YcKgM1d3b7CAarTfLUkFXuxi2ymuZaLMZVRPUxpeNtpZhV69w1
WGAM7syivn3rFvHVEurHbGquRR2ZenB2D+Y6HuKSXI/S3EM9RenaKiTCCDnK5DIggIvsKIF/LsWH
H2G/hMVp7tSjSZQhbToaLLAk9Xua3bnrd0PzJ+G8a6Jh129KbfpFLnKFhBINC/0RYuwr/tzX4qiO
AZff2Ziks0ZbnoB54mVDtpxBGUUFxMT4oEW22GUP/SwrF1S9ODJMM/MesWhT3a9pwzxuPSIhBEt6
oHpcqcbDk13JQ1CmloeDQbvTfuHDiACNyYj8xxBq4Aj9bcekdtPFk+9rEF8zLZzJGBKJcq/UfyJf
L1r3EcLADJqcBHvaJ205Wx3xEb1LG6GAHmxlwmznHcp21kAI2gsE7TK6a7RZKC6J6R0upSgcW4Iq
xuXaQW3Xa9Fj5jtalzEKkt0gcZLAlpSrewk+oaq2ZrvrOL8/ALMQQNst3SE0QJ3ws4AM5Wwx0Hpg
wG6gqpxn3dmy3FTUseL138amZUTMv5PWgsvsOdCfNYK/sYpJeqZ2qUE9YRipkWkkFQpECNVkKCMF
7mSUKV/IEc953N90M7lz7N0/t5iIS48uGPHPPo6WawRH38Dz2eUXtSwvfVec2+JZmGqgRVMg11Ew
FKM/zsjgYNkhmWzwyUYVqeIx4+hDN55kfXmKup+QVktuHjdrxrfJMEYreCGPuayCcU1Opj8h9sOK
qhbncKxPOOiRbk7H+tROfnj4kSqMrSiQyxit85ZRB++KbTH07AqA1aeEwuZssuDjaSVXKM7LXfiC
un8RhkAhPAzxX4iQt6ZofJgNSBvmTInkxTMDdXaaKcCl1Me74ImfjYK+N74tkcJ9h2yESaaJE3kX
kmqLINEYY0Dk+PiroAXzd7LAe6FEqrdAMJFYTOxe8KtR9OvQhAgBStFkr7qjS+T/lZg8qL7S9JYD
EegRsCA9QedhoInIDwVqjwFoYwdvMsK9OBLukP0vnamp+Y/VODGmc5IZZnHvG9pybP8eK0IzUqxv
/8b2gWLlc9BfqWxROXXqyjr5gN9hX6j5geYdyRIWX+J+rEg9VfAlDDxpg0N8d05A2mnGQ26pI6tv
VtcK8YtM0mZxOZNc5+RFY2skd4s9AHFx221cZ5u5I4vpoyDivf3MGORHsEWz2RWIeDUSBiaLI8TX
lnd1o9CuMF2mzeTC28TeHI1f/QfELTTyvqbkRYvor/WTUzPU97xxxFQxietK37I86aHLDDSBvyc7
Lr4xFQ4jTxKKrkwmCwgnCVz5anyPKeAhFWfZ4iNigsbb8emCkTiuHMoVCTbwi9pfM9PO5J/YNV44
sRlcI0GzXmquSZ4Y8miseOjVHdHsDnzKZd4xuUBbqUTn/JH+xWwEWwvxJqL4NpJuKLlvKJK1gybw
6mlqMMQw6a3ZqVFKI57KaJ1V9cBvEsM5DDsYh/UhhnrVop0tmxWJ5a5YPBUFWsvUO12kE/pG9F+U
oowtW4DUDUulImHjdFxXxBXFlzSH1y4FiiKUQNHnK8nH1nLl8Bq9LKtuoTVdLQbySbMEWycG9CDs
At2wLgTk+qOQHrW9CS6aWAKWOsjNJIO63tHIZqv2xGljECE3hIbotKKhixD6H3Mj2SsP9nwXvpNs
V7GUqeR3BmL6C1PuFIkY/Ib2dIx6xo83jUU/OHsl3xP0jIei7wmAHBfvVn0cOTZXWmveh5WJg/zc
9ABCeJKSnnDJvuN7O3D8KmnntargARNk9Ta9oxjuUbNS/vZldJgGUssPcqG/I5D96GXtA0L6x9Cd
41p8rs36rmbiVZlfCzF5LTGIlmddGwJuK7qgAdZsycrR0JiXaDVsrX0hHZCb9hkLRDgRsIryrCGW
cz5W5GyCJT1w7CIePzZAl2zBfGdKJA7nmFFxQeAuf9DwoGD5F5CbcsdYgN60P3yS0ObVkeVUcZrG
l3alnVQ38g9O/AuPdN966rcqxPwBqeMBJHeUI9Ve6b/DA2elxUcacYOjYFyRvC3DHuDQlgXP36UM
v2WyYGWGkzUmE5QPGVIcdiwH0mcQRvLLhi2ZyeGnkWVGzx44XBNl71+s4mzE9sv3AIJP08UDonDq
6mkMEDcUBANBRo2VV1OI0Q3pVEneiAQ9pu+JsUqk9D2wXQ4FmC3VV6zUb3P2agJ7khx6m72G06VT
NTRixFHlio9BJ0P5TOM87ijtYqbL+vhkyDTyYS2BUL7pWhEwwrxkvk7k1z8kOxPtN/Hi+HyRFsq4
1pr2hCgcBy5p1qQTzKizzV58a/v4MTKT2ElsK0aTKBwb/UiA/0fL5AeufRSP5gDlDVnk3zhZ3xup
+qgRYN6JZHoWwJuRDB1KC/XVDEKprwEq0vYxs+NqZO2PPY8Xe4iNm5mtN8xpNz17hb3oErCCk0ti
GFdEWqB3UUDgn1fUoUvHz8APInr9YeoE8zL1K5xYVdl907xHLX42IkcRNAgLH7x8ILoUrVd/GfP1
kjiTAZo7XY5oU2EhTyRpdew9m6N1JiuAyPvLoGaf5nDD0fMYDP3DyKMPwQrfam16NdXlmtKDvlsk
ZWTvjvHNvpDk7ZrGLhRBByEJXpVHNEjPoT1OEcJFDcPs05Fm1S0lw63E6UQCS9xgL000cLKGmw6q
2zJGwIfpDt5QmhczLS7mVAddwvA6bljTNp5I5Wj1C61ctR8YrrCPnRQQ11wm45ml21uMW06OYofs
uUyVbrUUk8mD19Fm9+fMhDBAnlcAg1J2z+xFYjhofwb5tOD96hEQhspB+R40d+ZATI19TNa9xLlF
cbNXqiChOMLqYYm/pUUny90q1uxFyfRjkYwpa4Uu2kG9KmyMGlkV+pAKg944GZ9pMG0OAKk9JqET
YkMaV/GkPhQAKuZoL/18+jvvRIRUaE/Qv4w0v23iVOZryNR35EQFF39SEzjweX+ClwAGAgcIHBkL
XOOUnvWUuS45BrhMDOVTNFZHlgb+RaAO1m5ZF18sDC9ZtkAfGKQvl7kHTxkq/ihRBGfadQtop4tM
E0doiPi1m6culv8/QH0+MigniWFm3ImlcWk46GXsjNj2pUo5TidxdULmBxV/iSOPZKSQM7Sc13CT
0TPHpa9bjRM4xUkLGLIEIRLlXIo9wfqusHB+i4z0B9QWYgERgLAYM8akwxC0chHBelVHR8NSF1r5
Z0R0Bkl0hA77AD5oKY/lBhtQThPiCJVvDah/GqrIrJxvk+2aBbyahxmoLpHLOM2uarWXCHzhKF7Y
D9763hlHrAPWgyUzvRuRJTotofkbDZFfeNjacnHA7BkyJjvWkj/CLWAyC0pWif/w56f4i1iiVSS6
oOYols5VC0+SLTeTeAn/jChGcAgMjOn0rwS+XXz2+IX4bMoom2pWyUj5iGOylrshR08rUe6ANPIq
eWWeyw+tMgF8bdsZYckxpA7RMYmOt0zHPSY951E8jWAkayK1bA0vdozRqMcfnYN5Dc+lee2pUSA1
MIjWuODE355rJWGONoTA2+YDv6mqDmcwzS4oDOAIWDZB3i57ndplJN4sz9q3Eq7EslfgBUS55pbw
iBUytrEyQOzMVgJ/GYXGign1jd1qx4utBtWiMK7FICCf6nEPaOQitl7MvUIqr2IWJ1GRjuIFi483
cE1nrV2QPNxjk1kDc1qwCzgb6bH/EJK9kUETxEpD7bviqNjCo2lTBRohEjc43EamHy1cOoLvzwrK
McHAc8/U3I5Y3/xdJ/Qa1J4jmZEYypwV+X2gkFNICYkSZ0Be2iIvrYHGDzZQgrjeezQZbPrONX58
tCBp9drWzVHfo0BlNGQyckXzb1KOQ4Fcb6pBqeQCngMYfwK0YvQBOpmR+PiGuN+2IbLmuoKwexhT
fOKtt1tVCuarQK9hcn9H2iaogP6bD27Lio5GmCeZCGsKXbG6VFF+ixYSCdfrwEQYFEaclUfyODh6
OHbm7BCibk7o2WtkkcSRBPN6i1s4FiIBfW632AmUBmBw2pY3aZt3eVB8IiQC3Dmb5khizYLTAoru
iACqS3cUqaT2Lpvf4yQhDWl1yn5EP1iHnPlWcfwu9QWl6EJcBmCKlKDA1ElEhHGU7CDM6XIj4jPA
iEL7wifZhijiuX2S48z4k+QNiQWSXl4IQsEwVu0kpIl89wYZjym2aAjeiJYRMkcqczFlcQ0F5Py1
wzQQD6a/Rvs5oaEt0huIIVly+ckd0RWLicCqvaCfGql0MgaBC9oE6aTK1smAPI1x89xo9ICHJDIx
rhl+T0/7rrRXNZJY8ctQoe2CuBdZGl21Hr0VwyxSWTMwiu4Yg7QTcMCY5jPPYF6Nxsvc81+HaGdM
4huLmQFiEDl+T5mahSX4Lpp+ficvy7MzZmqqvy+JgaU2dKcyLpmbxidenNnwDRZR4V77VLqG9BDK
HCrEfDzLnGPKbTRKwADcHhIpAPQb0rONHM0ZsXtxSQHHtDwZ4Ww1X8cQiS3eQ0ZFvQgkmzOFn12N
pyPVugJeIQWEF8GHI13sCOTrUVIdjoykSD6RuNsEQjlS3mA0qSZymFU7yMwtk+baMCvYktkGuLiT
vbUsrduCKUcTHaOZLdAEmV2EdE4+L5rXf2RAxazAnAnHqbwoSf3xULxHyPTY1RwMdbquXHXCOkBr
wfQmcUIyIegkW8JFRbvExxyldxKbiGE4WUEKGLJT2F6NGmUy02lr8FuIXSRLWfOD/dYTa1EsuwlU
s2mgTFa5F8bSw5zqLUoD+utfbhAWsXBWF+K3PhIgheWljegrB1COOhJNdXxfctKOTUY6EXc3K59D
qAkH9RoSnpK54vQk/dAMIQQ3jJaQQBMOIQj6sbT0nyyOMdQgp19P1M4tRQns2D3iuhYL/qbirVME
NpaKCPg8A+tolluHcpjt2L/GGK9Kjdykg91TVwxZ4VxX6bpxPW61gI4M0nnzD6LGNHq1dVuuGi1L
PC2HtD0ISR6QZo9I+aCgs0IxBBhr1q6gHm5Q+3e3nK5Iv0OVR8qz8WskhLXdflIFB/GEboGAYhmf
KQjjKXdJ0s18wq5FtuubOoOafPmO8A1ygJNxjMkCc4y61seCBoT0EkTPuqITpIBhH/AT7FMFdgLG
U0t2cm8yS7/cRlyygOmHxJcIbYQVcX8gckfMPb4nPDlKsNBECyVkk3TAtMVKi+q8535VUulop78x
Rzsle2vdCHjm4xsiB/KAiJBWZO6lGTvCYwlw2HofprYsZEpA3WsNc9mP1dovEUBtNuBJVElUai7x
Ra5tQ8cq+p3wo8bsIjQYOmS6JusOVYTAN9C76CmklilPNmRX0oothSVPSUjTDonXDKAR2NXZ73Xi
dwZ2enanfS3KY8DALj8pXoCwZJiTlEo5VHJ2jHn9rD+qrfM5Lf/+yWySpeJ041GT3nFGzMUMKxJG
HzUpcm4ZPjE/l3nBRX6C0FIwqhEF+Q5kUwz7wCrzi2weM9R5sAyjTDglEY3hCgkALJ7+nFs9WBES
wzqBHWDY6HtwROm+bQKEHarxSFNcLrsYMIzUPpKCXT4eAWhTGNTUhIUaVLyL0UZ+pp/AlDA/eZfx
aMCdXY8Wz6nAtC8KPdJDffLC5sfYvw4YoOBNGXTVI2Ir5h9zm6Ep7Pch/VMHtrZhPw4eCPM/g3bO
y2PmJ+mf2e3+9S2uM2Lm6FHRhUcoHeum3c0y4khWoqAIjek27+pfbAbqlZ1ZfQ4jxwgUAiwhpA7F
1UzKWzbAOyEwQepiBiQplq/J5L9gHRmyNWxLNkbAC8xRxpghHh0Mphy32LFhzMdBaqS4WrUzIT34
7vJz9Gn9mqiV4ujQ5ulVL4EG1AYxUiijstIdjfGYWK4S0t2wRxO3A7P7lcutrg2EN5Ctk1taztw8
O03eaxjmmEbvK67OCPeV7suGdWAAJSSY6gA0EaymGAICoVcDtW4Vv8kEcgDqCCfE2fwfezRdJF7a
JA/EbJVnDDUkWMYjsY+sWjLyxlUYvg0tcNUcq4gvZ9gzwuQXCNERUh272hlf/vKVsahFYEO5kmru
krPLn78q4EzsotDQ4DTKHzKKp+01pWKkz5/CPzER7drApmIvm0FWlbY1dS4bHa8DL1WEf5rxyRd+
6WnhlY0SvNjvsVjtOjRBOo5FFAx8+xsu4HCz0EwycjGxF664B46qzi282BMFNPxShDwQ/2BGdAeN
d0vnJVL2JCUjNYVfxkiDflRMjV0ifszMA4D1QCz/GMlyzwf9MMS1r5fGvkO1PqrH5KfBmDIK2d56
yIJGquTYoBVMXxiNTohFZ/QBgn5PWATS8LM4wzNvVr4anlgnMvhilNtloqMp9FtFFhSsXwdoEcya
UiRQ6M1yrIuCiZF+nrFGgkleu5rGE31sUOAESzYnGFZOTBks8XHGgyqdrfecgeaADpm234v0nQbV
RWveIzOGKNBfUJxg7j6vM/Ta2UVst603WlKajfneQwdeHjgizwXKRuBwaTjvDL7baETVyfYSgRkf
uVS5sENvLAXPrLVWhJmhGShD48svMhWmQc3Lmb9eSOikfctpcNmyg7l0MLM6852QHofl3EpwUdQx
HLQnHIyPZNqhDXUVKnMVo1936wn5AHa/+Womhb4HB0gD5YxOw+L9N0boWCtWbqgINDsE3csR1kkM
etFuZu5bLRe0TnQlkzNn1r1My6c1/M1HneY5YYfiolw22TfHYgRI0nAAN+DBYHVhQoWghxnOVSmf
i/XSD68Mk2dqQbFlWdWBQRBdVicRrBFo2zXwVMKRzIR4ySjQ2IKK7EDDZ4tto0K9EVf4L0rrEjdv
ZHafC/OrwGmXs7PSvQVOLOFTwJZNosA0L2uQQR8lAQ+bgbvp8NWi17IJyZQnGpKdJLDsXT77KnYO
SyDNPSgY6VIeNKt4UUJ+zHV9s/AoZO3qL5r8XlrWe6oXrKbaSxcJb6pgE7vAAFIH/zxNJ1gLp/4U
fpa67I0aw0Gyx03ASbpdkMaoDMWLlikPVWJ7h1agyHA0TcfHj2m+mYw6Jmn0f8LvErwvNAHKFesA
SZMvTXfCbxGPeSiV9/gLa65FS6JcUGqa61n/Np0F8AAL3JQ1cLdf2CKIA89p7EUZq0UiqdVbeI7T
2GHcZRWAO+xZQKA1f7PhPAvs0gwMFaEjPAggO1UUZ8lP/7U28Xs2ha8y6kgFiwWD7QdUK1Yaa3IO
IZEosgvTHeEBPtNl3zPEEf4a2/aiLfXDP/WFBQt6ql3Oo1VvpBVIPfjA6kzaD/jAVHSVRpC+QfBj
TCS68JqwsZxL1mIl2reIbcKdqeVzquz5Fw8eMrXRXVqnOpv/Btl8mHnsYR4nDnl6xLN1B1ba5k8w
2Zzg3S56se5apXkaOxBrISFnVBj6/0Mk2PCmR/AtsWTmSvsMexEH7jJm3lyu7hqS0qbMKK9dNVHQ
6qLRyRtWkPkRB7DB4lNn0GfCdzMnRglaMKckDqUM9bpt0SkEnagFMM5DLAzKU2ZMO5aRV/AtyCSU
jf28X6rXShFIJO1P2W4beCfj6FcMNrfzCA//oBMFsImSTmwMaAfVVfIXSocwLi/+jp3ZbvnIYcHF
jrRCHYY1WvyqClyv/Y6AEH9CprburLsJhmM5VH6CcFFqvuKhP05VuOnATk1i2rhPw9LO2BouLAK5
9EWMVIl+6tN1Nyp/1nZi5MEPL96FRt4t15lc2Y7jX4F/3L5uGcLVQpSi3oKWm+h5QMxB1kylLy6x
6k50nZ3t56m4JQgV2F/eRTl7RHsk+dUtuXf5dK92U9Cs6N0hcapSdgHAK/QCgCB7HdUX8GDIAHNp
IqGZ1nomy7tRbWhLBT5lWAF6zCwAhcCEnvaEfo0MQF8q5oseVRdJxROYFIHG+kWvVY98iZ0C1xGB
SJTdSEm68EzqRX+GLOxG54IF2nUlbqM+pBpuPerHWKs8xAq9QjKaRKR4+BDBVtpK3T6T+NEY0XWG
G9spfhSVwZRJgZSGQa9xaSSvTPL2bZE5mkFmeaZTG7DAzjlzhvwmHKPvBdjh5MMU2nBI5M7f55WC
Gdd50ZknTbMwDA8M6lm1QRWPL8QJ9V1PCZ24Bh5y677xkTUD54B1TAi8GHOSg4SgrtSTMEqnOuII
slDWJQjD68gOiWeR2clUuV/W7VFEz2NU0kFXCPJa/1JyhqlxN594LSWLJQNab2zEg+n0IKUrk0lM
f7Na6EwJwBAhvJVRfN9IO2t1DdP4St75pc3rS6l+lswmGz0NhLzxtXj1lP00sLY3KpB+zAo6AGgF
6npzOIwmv42MSNpZRGRTgDSpKMIkRRyIS8hpeBwLGgwDz53ZxOwe2bAjBfgHn8xv6WApw61Ec6m9
gmyQ7JXhoVgFo14hf0AMSioqFkTy7GEzE14gRrMnqAdVT+7DgtiDfNy6PcibIheB9Rty82h4kVXB
37qoSudjl97WnIj7PwK76uJY6Owic0fvWWJr5k0Bqyn4uUV3yN0Gsb2K/o4JVIyIntzTK+ZhRsb6
yQgSpfKR1KAeoNzZoyVImo8BerrV/SVyuwUdowRozNF6l1QYU3YgzMzVB4XwZQlCMLMnyVUpqAeV
+Dwes/hibvqfJ6P0APa+TIZrAth+joJx7VELTP+Dspt401OJ4HkxJ0MLSpNdY5QvrWA+heNWP57a
eEILx1R/g+2sHAg7QTc9XSm9OevdsVjO1aeFwlA1tnQ7ErNSwRX62l9fRxk5VhUHpmQEo0UKZIja
/EdjZ9INkVdiQIwUtw5QhIqNSwt3xGSVdcRdgDhKwuKlrh/S2F+7SiUKD2NHG30sp6nR71qp3rNQ
u00na0p3FqwrNWluwICv+SpfTJHX+bwyuAPkYxoH8nqkjqdGpXyJ9FMuL7sWuEZX41ImrQBhPRBN
Ik5JZhfISUWv3+0KLZiATCSaegpJoxIMKEKWfOXtuOosQzPiZmWE/sLsJr3ljbnkDV5vvdUYr8aI
DhXEZ6hvCENrZ5R/dQkfLKuFaJICcZaCknDJaEodEf67bMu5xTgaOx7pMqjOtm0bO/WYkpIxhbhV
7GYgyXAaRSFAIC5kIWmiNWZZldxIBlM0OqnbUoyruHbXpTyB0I+ohto9SP2iFbnOsT7ZyBFBYTIw
pzuXn0M+XEKJkS8a5wrgukwSloquTaeVFZx3qg8GqSJzF9VEkh8HpV4FkS756cWElE4+s8hFqJqP
DIBDHQZdr9zzUru1gnZFGX6x8jpAONBilWyITkMXf0QhDNyj6hSnw5ousVcM32u3rSJXrHWiI0db
zfM9HGoOSdNPYGyK4LJbGJvJQbRkb64kOA2EoCxHXU+4xCQvuk4nTaAjE/Wj8ZuQMJRakSuLpIuw
dTSai2Q6pYBvoRHp1oM1Ud9z0wkpAXDrFsVBi3kXsH73uzifOCVx0WAMnv4KQ/VZhuJHXaTPxjpX
uvhWMqESwFSwTl7GGeV9eiK4+6g31846VbriQOvOfRWNNHRgPWdzoPTk0yXHUNhp2BxmzDBb8jub
1l7bkwtTXiIRi5kY+v2L2SBkVnmhxBbVWE+gVnNCOGCWUOOI4e2Zl+aTby1iYFmHQkCel18shNVK
bRyLQoYHy2wUKG+FUtCPTAa0aPmFITkCz45SlfpTfPtD+dcJGL23/felrhI2qE9DFPipYNrHTC7A
qpwFu1S7q1zXQZ1olx5TkN4KoHUG+aPbse3NLhGIMUvAP8ddHUJAIN/uns8/RBUxSR8fcYmnjzay
C+9qKqLzm4IUaU403NbsrmKkqr/+d+PcCnO6yjfijmnRIrRhm5t/hH2L8SxKdghgC7xgEgskhJxY
R5AqKsSWMJVoULYxNEcgJFWXCDa1NCynEkqMCthZNDk+yLb02w6Cn3Uwh/ac/emq0ZW+zFS8pbF+
G9GWYxUYIvG2qV6AppwjNzKGp6gNT0qDgo+TLOnd5nAO9+dktq1W/F8Szqvpx08JUThfZgkBw8jv
Q9Td4mi89i00Vxy7DegxFWpihBRqYsLaaftxaA+doR96xrQZyqJU+cPUYH7Up6UJdxAIC2zjvJQ/
gsV+MPeSLIG79MUh4g7NCFJQdeUi9+ipjES/adqRp5UjbfcYdPU6yOKxKb6abK9J+lUBTSRcCna5
41f2Y9Jv0HsuvfRqhF7IrHlLwsbpYhPtLGCmNJ35vRzzN32iVLKs+F4EdaP6VC+1j0rCU4rJUxpc
zD3WRZsv1zbTW7RvGjTkypnBaENC0/wV3Zc09wz0j1KGSaJX3QKkDW9YdiDAaafgWv5hkFEBaPkR
Hk3E/vl19PC0buQ2HPtA1OTIInCZfYaF4K4xziOJ0a9pgs5ol9wJ7LuNsXyLnUJC4CczzxY5uXPu
POwAk4KAFzuAkQV6Odh0QD2r3oInG/8hncScWghryFPI5COy/ZNRtye9AkKpv2clPk7ix4dRtRsc
ygivCHDa9eQ3FKgRAaNF0MYGDfD/DyQhcLDHuUBnjwM6qhibswIc6XLRJk+lcoT0vMmVkOjzMe3B
NNV8VU4vD28J3wCzoRfDSJ/aBXGqpNcAgJLDg5iWfY82ORxwP7dBk6uU0Dt6dm2PNdeXox+IKEfE
UPVCjVTqu5YAVjnKvZAPiwAIfXiMan7PzNjRdN5K5k4BbSSiSWlXZx+9ASZ0oWBWSBquz3pMLLzk
r0RCwelZPkvkQ6n9b/mMwGVIFxMNWXliH83Nhv8b+SOqGbOGn53YNVrGNb33mErQlTpdPJxLULxd
uXvE0muNbEgUjjLSqAQ7Orf9nv2rSZ6CeMbDdxNvDbtY00fetj4MhJ+WiZaHRR4XHrazM5MoJrOo
EgXs1PB61o4NONg64w9Qse6f9ar2ZBuh2ZGvA0Nk8oY7ZzjUbfvM3zqsV0/fnJ5Id5hIzxqigvyh
FQx4mB2E1U5v6dDGvWBcxvlKAMbeah9IK7bx+b8MMjm6EexzeX3YNHfZgviz8G2FlMBiQP3O3DbZ
jwLRzFiJERmxQr786wBqiX0OOXYgMm9LYdLZ67PYQkrptOmH0f3Mj1uMZAzoL0FsE5mt5cuEH19H
SEP82M9Wb3OqQVdcW/6sezKCJumiKssN8Ql7C40pVGjXfA7KWD+QKPFrRB32ZNnYoSRTLdMeX7pP
llc5fBG8p81B5JAxLVeeD7Os+5rFJoUJpdiiH42D3roNyj+9R/HOjxH/ggFbETzVsIv34tMu2Sbt
qD/1+M/SNraOGl2iBdeCyO8x6l4Zco/bPPjVgAY67tSnCnSxu9bwjWJmOUmXPphOn6VpBeGyE/60
6CD6Lf5EulcE03C942meSPpb7GhW90oq21Q3DLmL0MPC5DcUxL9MlpHrv3QthrLaNy3mMXZTiI9O
goJ0lEENYp+s8JgUzq4pK3ufo2t6oMu3wUHlI8u8WnCqiP0HtTa4hjMaX+FV+kMBDcVnCHFA6CcR
nw3x3QdLQKArvbxXTKJ7NPSMkzZYIsJkCXcW6nskchDM9gkzJiuQljNfWvWCWYVPb1LO7M11mUoC
VZktP3MIZRkcE0BTSKWIlFSfLGXgeNwqv96zs8l/R3bvmuAvEnoJdopLKu61O2Ji7LCA+1KEiDPe
v/qXEQdxXCVT8msh6W4B8zenTTSrN70s31EgEW8fpoAAQHCJ/KXxcE1o5pRf8msJdFBQDMN4dLZQ
JjLaiECD3MxKhICqo9wRX4pVrBVuw1B6LWTicR69ces/2bpU5GSbauNZQu5VBIHXaLdrXgC7FWrf
QAyrAOtbEsOb6tlTB1z1jYyAtDshnYl2cVt7QoFfSCk5eyisAX1UuXlklAlgEmVHj3gDoyDmc+T2
Cqa5oQCStEclUTipR1ZPx5hjRZAonS1QJaIfGfIR0ifS0Kp+DdvuhVJcaq5lXV/CrgyiwreG/mTG
qmv0yrmSI69R2YgeMo3RrkYXbFS7VlZOipWc22Y+R5KKNiV2R2lwzLmzf/V3IMbnRGLf50lp5NaK
4dakO+ivS9m8JfrwhvfwzUJ5Sb5hn7kEUBxZVcVI0ovIIawCSJ2fTL1rcmfdJWNvIEjB/6YQBVbu
R9XJWP59ddJuAkgZxZgibOOMijKcF4zDJ6TldDqOQS5SCAVRZ9/LsBJjENt4gEVy/OSULizPyZLI
Q2HQdRcT8O6KuKBg/c8dcZJSO8a03tedHzHpFut39rsdh/W34USALomwJaBmR27bsUB3VH0tY0IC
8o5SFvs4V5CITQguyF570b4L6a/xAjnianbQmneJUTuUGvchvWvoHTpBdgY7ec+01BeX7YvfUoNu
qfi7mO8odxazO6Gm/KjAgHAivL/l1k+PL8Kwx0/LN2peNwSOFnywfTKBZLGZ/BReRgqcNID3Anar
ew7crpgN8Y+I5WmXYyMh0XSVyEBrPgi6mJYd0A2sIE6qsEotDh02CEyZ4m8rof4OYX3Ud4kBtc+m
QWqc6cuM5I/8p1bgls3GRlF05b50m/cR6rLRVGdCEJVy2FusAFJ9upoT0wjs+dyZ40ZglIBGRzSJ
GUDFvP+MvmDqpMlFIpPPEcEjp6tj6c0B2npJrApnBkuI6j1vsfqqBs2+BMIcmdJyK5FFZ78eocIH
rRfsdneRlLvALCTM4me6aPdYQu9BuW6v4CsmyNgG68FEV/dIz/dGPQDzhzwktOeCkTisbNPUb4vQ
3JcK4evTJuKNfy6QlfCuT4DV29LT0EaFw7207dJGk2ET5meEN3q7rkhehYDopaFiNlB/D4jLJGG9
dLCRY9jI0OIuWj9dqqa8CGhlTiFJu7MAz00jLIH/3alwCgW4LvyIEck+tRAejDeis4EErdHqLub4
2vnaEU3GS9NpLwNzrsUsXvOLYhp73Dxxskub7/zSbApvpOMmbnGMCo1wFkzlLLKbU+P8XEOfNf+j
6bx2I8eyJfpFBOjNKzNJJpneydQLIakleu/59bPyAhfomh40qlsqJXnONhErOF0gggm6bwy1r5h7
XNyOUKje4rfBiINWPlgk8y5KsQNWl2e8yXocJD/tUJMIJh5FftSCrLLO6PeZfn4FzpE7OJLlFYvb
gbtzLvYVOZfDMtst20l0rYOL7jbXUX3FT24ElKB0GcNPCBdkDBFVx4gbCGaMkdeA7EVYEtN3eBEm
cy18b+GMZPgQ8RTV5XBm1nyuU8TSM7FhWXzumoVIp8pWSSxqteKQ/ae7irG4iwx/sqcrtZi2bpmG
sn2vEA9FtJYaU5lqJw/o3SmfIFAvhurNEz6Hmogtgkpki3bit+FK0PvAiAPOW8I6MtgZq03nvC54
VoTxYKnyodOTI5HLx3KzdBux2tVzB5m33uWAlefIi4zI/evTV0tZuS+HKnwNArL3jWg+eqD81nRT
tfqaiKDUkQMSgzZza32lufLAWb9Nu3aDET1Ol6ceqk+606X3u/ZaySjLCUywiH8a6E2bhcxRiSRj
7OLSKIDqnAgmZ7y8MrTBlzQ04anT8nPMJxRt/OYZ9+K7mmJpXzCX6s37LBDCkNID1I6QFxco9qzJ
VHlfAysuCilIWbHBXZMvbEXMUT1bG4GfhsdfxVrvGsRGI56cybYhc/SfJiFZzbr/zd8taAQvsbR+
FeO3LuqhdXZH8T/xs+3/2EYpN+Ul1ebPXrSjp7VMvqmk64g05Q8wDS8ZivYoshmX24/GGKnBkhOd
Vutb0X5n4Yti/RVplZgfepA2WBfMj47H3ZzMoEcrDEVy5bXXbib+ykFGtNzM3IfDjn9VnJHoGQwg
mFDg6jqwLsR5+zJmFB0ONNOm+IKX46f1vEsl8gYTiW33V6ckexl7AVaYbQTqYMCIPpNEIACWx4mq
cDzVp6acaPBJgQN9kA+lJ4SZN+mhOxashPdM0K9FgvNZ9sJxOMthd0IuFq1bCn6cB4T8DacGdkQb
kxRRwVZ/ndVoidv00vP59d+G0joQhQKMDWo47sKy34kFuyF0WMxDAgsTadj+LH15J36lxUFWoJJi
olNH3+yYgFHbHV7VzC8URG3rkRD1qwVQVKihJzcnY2ZsypNlN3rkG73TD+h4xGSnC2gJmaqQLliP
W5wLW1jA5PNqNoQpBOWgwqZT07CBUtA6dLqT16mrQGuvB+BUOsnxRx3O3Fq17Ilz5EIkRxQyfWCI
TXXkVmxRNi9sEyxI06Mr6wbLOmvP7KOthANUVQyIh1yV4akFLbu+myoroGCY9TbEk8DrjZ55f6LL
UqSea6QLCAZeJh7H9Cea0WghMScyMSRzjuy5FfVemqLFrzBZGnc1R0tGkxob5qOCf6BP+qNb50cD
aHKhy0aWFww9+PKQfZv4gQBJzSiGfg1k0t09ZyLVzTZNfGdQyU0tpg1AUkNG/nQuYRMfFMo2JMa4
msb8QzM/x6U+IsuZIysIH3WxbrvpKrXGkZbyOEzyobHCPbb7iaHhTqnn7dKZLwVDgtgynHBVIv8l
JXxnYuhTBrennsOiL0GySaASdgLTnI6saJLnXBUz9ACAAcrFXv+vQ0drlYYv3VZAtTqN6Ep2duJI
1SsP97+X2oh+BrJyPcQn45+IwqBorC0aGAFdC6NX0SnNCaEzf0QQxaTWxbgbcMqih6WXtLigkdaw
Fg97POSITSjZ0QKAcRWn91SDt06oLye8RYBFL5CtZSVXPR6vr4TVjB+togQhv0blU1Ao5C4TI88L
6ZFzhehacAu1hzIfM7ibDnIcHWl9RDYT3ExgDLCRms5EBc+XX5ZTt+pI8LhMesvFxgzrftqoNesA
cbZLAh1qcq+XxXB1EEQy2Drzv9eWdwGBt+qkefOeslvxZ2ILVIRSiNZB89ANXqYE9jEAwvwPnL1M
5s1M5I7xbyT3EvkeQl7ij8CibbqJmKx/GUZpJD09yDIqyJdShjuvrZLdjNosQ6XHZmNEsFPxf9Oo
hRmystLb1/hGWDOmVr5tyddsCwQvoZOTdBuyWeJwAmzFn8LyJMnrM0pWX0vX96LR3zmasvxfNFuu
nDKCGcWnMCn4X5ij0UoOj65c7lYwin7CUmISjqBrTiWHQKgSKCueRaHdjfO2vI26TTY1DhuzDmq+
bxpKPflqQ539OvlFQ7PtOnbfrS+Szk0uMQuRRJreGZl+rMKlgvkrvM8GTbIZk9pUIIqpgk/Qldzq
jrOkzwZ6C94ZdUJD3IOZPpl2zBavWoluyQ4Vg3nyG7VbJhSAaHLC2pEhGYjH6v/C+AszI+Vklgwb
BdiEhjolnEWvwDJnbmWMHxpRYdN0hCpywHjrmMk3ldZqBbVYH0AB2GYG3NpSD/SjL7CkRcdYSo+x
IcKxw6Jgk3oLxzINBD5a6zgtJ1SV9kjy8oAHFAqe/Duu4c2I40f0gLv2NQwEKGf0kn0cOsIrBUxg
MTBGjj7fVR3SfN9uIJvNwuSQsYqLhEYCbIAMM6WEXfmKk9Zl4itTv0MGWLbYDzB1stHSmf3HpxA/
p8miLaYYhCFsrUTzxfV+5Is04VdlhWiYnEQ5yBOuH+Jcc3SddWsRwhGITAYfCVcYayMboTuMdzZ5
Gg2L5kxadi7YI2ZsfEPEYBbwCu0GwQZdNOYDixGrdKiKzTBbRL7gpxNGp+MxwBqn11R86b1CP42J
Bh/lQx8VhL9k9qwYrv6w42zbhQR4tORGvXnnk0pxLJZ/urHiGEkYGW7I6mlbhZ2x1yMxDItuq8Kh
KPlZgnYWyTrVX6G7ybNaK+i5jkVIpok6J1wCFfN1qUK4AsmTZDHUtP9apClvM89amOP8VH8j/VZo
/zGzPHGCJ6xVJiQKpZiQ/bIZSuTiGVs6l/VytLqnfG52rYGzg8GbepcEHL2LcUX5dlE2YvcQ4bzR
O/Oc9wFWTWn8soSDavgm035PQl83sQgtjB1dzrL094ISPRMvVpOfJtMn/1y6tPl4ENPogKZytQ0x
3qoiEwYd95LuJOAl9TG3daE6lgnZhZlqy5u8ns5Fw6SLXMuyRow4HFXgODABkbJRulcL6UbANBaR
6BqyE+eoPZIwF5C5Ek3VKdRxMK9obnKs/MxawwTtD6kkmYVVYl/8A2B5kj7mVtzTfOwnS9jLFQYD
AaFGE2Ij0Lh2571BTCV1Oj+1ov6Lx80MgIm5gqLsM2PZA76ZCgtImY5uTqVomzxs3Vhmekdx2WpO
8r2xkV7yzyVDd5p5e9T/0tFbZZtTw1BOWVGf3OpUF+Ju4IoruGaioOIQQBGxEQaSS1LzA/AD/Vvn
IfV7rd07oGPO2oTwtZlXRv1ltc4NaNifNK/sGLaszpgPZ4vKPTU6W+O86oOXNBvwoDVL6SnyF2Kf
txWR1jgxkld3QRV2LGV5N4zPIZau0UnG3z845Evq1zjT3iRlQ5IX5OwFSyddeYdiCesXa7ruY2I4
Z6oEP1+pfszhGlvjzZD/2jq9sLjiexm7OchQGs35LRK7Uw7C3I+1dbv8IfJqkNTl94lTsuPJzRm/
KfNMhEF8JKSN6rX6a7EcGV8T4d+Jz/MnBgpa5pjSDDjmyARWhQNFpzKgPEoclYhPMfFlBmdvcbuT
tSXQecq5euafBXpiDzWutv/LBnwTy7jJyogxzi1e6UsYfGg6KaUFgQsbVVy2Kbe+vvgyhHudwa6e
5kfZvFcL81VIBsAoPJPbSsN7E+GwJCtbz4K8ZfLOcTKkvqCUvljUfulzissiu/LR5nfIlnnJhOya
0Kho9MFDslsz8DHEgyNEw4jSzrsiNXaFcG8bjpWQBAVkwBPo4jnxMqTJ3XiNDeEcl+2pJMd3vADv
CssEQm7jNpPm0tIi3N8aWQbM3l1T3qKvDF2yVgcSGcMAbdaj0H3w7E+NO7KGY2T9Bs2E2OPwWsjT
oWRwPtKxsI81zrNknKGCxwbG1WZH3EnvFpiTh2f90cJeQArHvGgEFwjHh3E+rOuWvSHWvfo68N3q
DAwnZInLJTI3vQsLDWD+/IlIC2u1fBr7TwOevFp6sSi7FAC1Ers65LSVcXKFj4OQI1G2t8uVjN1D
03YnkBZKa5x5Ewzo2iRkIZr1daYUSWG60s9enXsP8V0xLQghFBLB7Uz7kK/KOT6o7G2E6qox/5Gk
Q/+jDpDiXrYXje83mv8B4pJAcOurl2NqGNh7Q/Rf2nE/qxz5CG0wB6IvRIlJPUviqKTDmCJ1FBwR
KXKtN/Ar5FfO3JSAJ35qEzVbf2g17h3T2uVjd+aCJvFe3MwdgGVzZiMqH2JB2b9iORV2k6+gv2MY
WZvXDxW8B83BIvotc2DsgGM0unvlrNfccyxNiJdSfA2ARjoSFUNccFh2eyGd96b8cj6xcYIOhDKq
YOiu+UrWvSuK+Bbn2rNZh0ch0PQxJEBZg7pKPMuOTMzEnGbIdsi+MN5BFDnGQKHEvBN7AyG4Ga4K
DQeypqznptyXjfW0SvQL2lmLxkuynsGKvZngKR5RKgclUqKOwOZBcYX53vVmYP1EBEgYbwO6e4P8
6C0O+kE/5mpzak1fwSIUPwh9hkQWHiFHsq4wMwuVqxhEp4KjKPqiKfUXTPFMAmN8Pbj/P7Yl61n8
fT604Kj5qZdmU00FD88rpp4oicGLQOiARz4jPNQEphRIpaY/qWZdaIxPgamSwb4FsMy+Ai7cI9cq
tlaTBNVpdTNskCU2yLwWdivw/GSWeHaGXYPQiPoHWbjiGowftMobLCbxaPZiK8WTDR8/bByhwY7h
akN2ACRXg0ZZ2W+303VRKOtC497P5SErUajr+XPdZfOmneL3UEvfYVphowVhpxP7WrF51XIw333u
6VHIJ6a7oz65fIC1BtriGEndtofIgJZXDyc//dZOzFc2dOukawdVg3sP4uWgp04HRZMSv5ARpmW2
rFm2QV6N2XVAuJNd9cQRu9aBsWh34KrSUH7Q3pej6q/i6N8KFvJ2vI2YJhwLrFakvdaEjg25h5iT
RaKcfWYI52TzDccUX0SEzYEZHphrO6sntcm4kO0RAGik8Nsy7DEPXBQ1QEv4rfN3bVjvSV+9j1Hz
1sfxE3D7r6D+k8ObpR4lBYK3YEuK6XbUWKxuaTS7l2gDXLfo6nXBP5NOVpa7poLfdN9n0Q4Z2G71
OL3XDZA7xWi8QvrFO6A4kZK/QmlY3TVbUsCXS89OzNS+G+xVJIgGaB/5SzE2TmbCWctLpq0IX6JR
YcaSQIplF42jUZ7uM45cCAi8yDyza3eKIxKqHsSVD7M3FpOnj/Dfphlf3EmggMTk4L2ou5X22yup
F9qVoAdaOgVLDxuiGP1JNHez0uw60ueW/jqVkdcTXr1uK1dhK5k7MdyhEThGyG+o+wxRGArvItkO
56zW+F34c4J4IsBM5kfPLmQSDUwr/amRHXbnh1zPMT1ie9jGs73sScaKkjPc8LPgz2NzHyXrZnxG
MINABxGZrqTvfFqAxVcb/4W8lzrxqr+LO75mXwd5Mu71ff/PNI5lYP1K0nroM8hKsX2X6c9aR5X/
Y7DPIQoDuZhcCwBljFBtxY/cZKbfoZZmTZPk2hs2t1RFZsQeig+fZTXTQPZQllf5CcsjtCkE525y
0NsKL8Tg9YnyRpCR00CKnx385/lOMwSvegCUg5TRe6eV+GkBpQVNB4nUxgTJCoyCa5T4Egrssy5j
wYVBaXEUC5wc+CHJDg6qY/NM6+a5COWzG9IniTqPm3AqhXrbf5MIYcR7qz9lRnzuzUepvpC9fOXT
i8L6hOUvAJwwpH73SwoUKt9fP9JkWAM3SUh2yZFsOJZW0a4mdV0vvjAaID39rA1QelUWhIekbjzj
5SuKLyaTVZg+BG+I95jKI64uC6g79NqY5VRyc2Eb3eT/0vcWzUbEn6xPcZT02j1e2cLMDOjCYGzK
oOwX/0e+iM20laoZQeIpYyvaIs9PWIuLYG9X2JGomaM8YOx4RhTf4KEzkEd3hJAWRG7CRCW8PmCF
SKEv4VT6MUlbmXooEWgGJdhz9cZqRycks4JFd7idvyVBuwgRCsOsuYSaeLaBykFP8oYR08C8lWN5
g4HuADnZsrYdhKYYar2JfLvGr+IRWZDUBHnjcmmBqQ6uYDBRt+OxdCVxA3pnKvGtQH8jlzLMET83
XBJkarsTeYMtwD/lSBoFG5tf/vtUGrLpj9V7Qw6viU/lfQiVa+IReyWr5bH8NiQMbM0NH/1JQktz
ZMN4YkJ8KsBHcZscVN9MUUH+RwqGiXxI46ul008rT+4wCo73sn1RNFqadVyi7TssuY2BKwiPjl/P
MUuXi2WV/r9iYErH0a2hZ8DKFUMgBJeTk1mXzREh6KvDQEaS2S7djHDGy84kFjq93nTXdnJplrzY
OEalup3RZzFV52otdyazQotZoYo8ed3T2uxmW1YTH828r5rgxHhqjfHXiOVdqxFHjYqw3wkO1+r3
r4mzobqobbcL4wyGbHmaIAYZDg9mdvIER4MkJJIgwA+5pkxGXj8QvyL7pIxUKzEWK9sEkEA3ZjWl
3ZVPimEfD16ApHbkME2oE0asbiHEUeZEyssIW6IYbB1jHe8Zy2ellLxqSB1lqd/D8+KGDMLm6jcN
+a3peK3S9goEkGT2XjceTQ8tGrM1uJvbJm7qa5epZ7VU7dlQ+I7zIME0q2GJGGFyCqry1JDpYHV8
ZJkDH0ZCd5OR0EYc51K4DEy50RsiNoannMLdonYlkuxaJm5SVnsJb5aBQxYkM3I5O5U26gVRERkP
D7Nq7upl6tg6JpjyJEeJW0f22QNg4pSsbf7N9pU9zE+H11l/CKITId9CN8N0M8DM6PSUPfI5El6q
30U/jOLDRBRhZRErr8jukBxXiegA5toSwZuJ++KFlgDmfGIti3+G24yQAcALvY8YMdwRMLjke0JC
Lk3m9gAUI8d4VuByGN7oJuBG0W2oqCtWUhWIvKkOCBqcZnfEijuX/4G69EwJtowZrHRzQGWTur7D
vLpMBgAM7bHoxbN/Q2IbExkGH4jNxCgH/G9zKECMgFpc+6dQWhsJ4j2xwE/BwCMXdhDb4GFQ6ReM
k7DzZcccOufaXVS+m6RRnRWhu1UqbvfTcdqEyryFgcUsqopNv1Fv/y8/7hWQ9gYpHLCfFJq6V9Qx
iod1PcaEs0edhR2Q4Dhs1KpiPczz8jFLiycRSvEmEFsHPyV7B4SBX185xH14MPg1KeahavB0adMh
uzR+EpGOfmHvWDPc/UPmIHT1ZRyGc4mtusfyLsnrcYzmQxW3+1r2SwTZugl1/bqqJPAoottu0HsX
jjIDzXLrRIeBWrF/xsx+T5m1z0nkr2vl1/WMuVn3CZ7ys4y5n3EcScQkrcBWVlqHB6owFf/4Blm2
2XAQYR0AUlfjEc5Jm6IdlsGiQi9YY7QZs/eLfK6vQx8M/O/EGHyEa9fHcI4khT6KB7Zmuo7Jdi9e
EEXbXOG40CTZlW6wuRUiI8twB+fzEfN3kN7ruG7axZcsoldgZZNDbMfATWxHNb6qD8LVc1InFwTq
zUf6N0KbYIHJSBlezQg2BzN8a8xnSegu6KJf874bhe1lqBvo9Q81kYl8STz9XixYnIvY1gk0a6zx
TArLRZ32+n1J8M+d8YOuHcU6hQIJcJflYw3K5mc1O7II0oQtM2S+vxwiNUhiH4xkcCC1au7vmg5t
mJIeQO2T0WgIjGwuDjVTQDb1agyumk6PDw5b9aHbaAWSNj4xmU+sSZEqSZajTZSO8V8RdXZh3vsf
jXdR4l20yA9XXq1I+83D/GbQ+GizsqcLCdWR4IL4BL74RLbuCcGI3YTYhQXT0UYGiuhbBBbRsfo2
b4uBGtzDLJBfytAumb91c7IjQYfSHjN/1GDXjykiJFeomTmlgz2+LHe+AsogFOEwJwVWzchXNJVW
robKaWz1qdrnLjiaYOoxkaigMnrYE8O0n6V1j7GNiQYbPs1i4nyad9VRFEqPJ8Orkf9ZRN6SxF4K
/XU2tIt1Uqb8GULbEpJHdAQqjJsR/UrTB9pS+/M1Sg7ez4vMXooeUhDy3f+JGSb+f1Ly7nm4t868
vh3uyxDjInn3XqYNXnFQba3HyAufEUoU5iF0mKe0a86LtZ5jHbdNfFlDJGNEIxFjYxIDxqJz+emS
1o2GFiZotI9lwMDP+X1Yc3ikJJmN4U4u9R0JDmgiufWBZpIDRpPhdZxyizXvZm67GQxknDfE/F3S
JPONk1YgcCVrLcQj4UeM5RFTkvJCFGc3HGW2NtLE+i3iyUtzV4WPrvpRM+xwRYxBhWNdBZ/1bicL
NVzJfOcpmdkuxueBpj8VGeUQ+xXzM20k9gMupnC3rAqUDY0vGLM/6qKPqqJgm6iShaRiCmlMro1o
o9C5syfa46rhVhu22WiLRDROTHAQBupeL487jgX2S7CjXKw8DH0bOjl2lxtM141SsmFnLd1vrIY4
yQn6KfLGz1ddAgi9eUkDGZORMp9hZNH+Kf/yuNu/zhnR8KS62TnI9IiBE/6lIYHXEewXptZLTEZO
Ra3JyHCxYr9GI8I7jxeHqQaWVHFATyTTi2YxDul6Mrei+wmyO8YFVyy30FDOzHiTRbhaBVjwUoLo
KZ8VQTkRkyPmx0r4LibZ1VFZyRHmwU4Pmj47ZMhqQ1zjCvPvET5nXh6Wz7Qv9i0ggrhGTSOfY1fR
lSOpWFhu6X2ttwz2ChYJ2boPY/VKTZ3IwkgstA/G48UyRLfP6yKgCONHtD5nM4J3aBAL0m2pB6Gv
bi7xt4F3fRquFvIjvJDqIrs0yBIzGAnCGD3DuQvlq9G09/RtgVyjL0pA/+Xk5n0UP9lr6d3My71B
6QIeOOUBZCkNYN9a6NBS9AlEQsksnrPvMn0UhF11beOJOCs7WXYRyKLWVQk7RD1n2BOpSfg0tynn
srp9neHZJn/H0I1EB0v3IAw7ziD0DN1OhRY3H1TQB4soUNDx6ACg0o7VjyVjpv5bT6poBVXkiPg8
8r8MaDD2Xey3t1nTAhEeIbcdV3057CiD/DrfUmzAJw7d5b8y+yPCA3+jy9k/jiQAHFCr0oLydtsU
ZlzeAAKErjjTGyeHlbdBN88qo741xzN5BHuHnevlyY1N+WhXGJYoQbr0dXwBchpY8ExIoFZ/5EBs
WQ+N4cx+CEqRyWb++Yq2YVMhPBcGciASYJaaWJaJlmcN2cJCtabFCwlqkIimJmNw+JJYJDJl2XWp
sOv/9Gr1c8nyY/IUqqoKwvOKdAbSuZmTRRI7G0AyEfMoA1p+NB2NMT8af0Z0xWd7jGtMJiJM608N
YduvyZxFRUKD0DUHhhTtqkn0JvWSAp3qGiNAH58aJlbNbVkijnOjlRBsnOcMkCcYDnDKHPztToHm
U7nGhbSVYUpDWt0nT4LBb5IawVOZ/dBicQ+Nau6nHfDumVYIwdBWteD/4LSWQFmJd+KtNqI8b9ue
OMaNmJu7Xp79Wuocqf0ekHYKpMyt1UmJOfWN7LBW/cvg15pBxpqoZDe64FiVNvzE2CciU31Z4zzl
tduKkXNDb8EKQ3+NQsOr0BOdkv94x6/6SJbcW+dDFvQWBtFyarFT5FEdXaEqad9M8poWfCosXzZr
F9rSES2VER7ClgF49Bzn7oKD7pY6VZcBQREfLEyeSvaTWvKpYifHPhQPuzuGqJD3hqF5Lb9WBPBF
S9sIXaV4v2qfHa5KUeNNu1jBAb0Xy/mYhD4T2+hMqdRJQAg4rWRWhx0+LM1EvRY6Zk5JDSfMQPxp
s9MZyU0d4qAIGSYKsv9bIH4KHyJqghippHGi2M9o2+mq3DTvXBPuebtv9fRuAQcsdknG2cv0o2H6
YYLHGMA9p7l6jNoKz3YfK7BYhgsN22Ltu9euPKOgId1smjqyhToae9Kq4oyAamvP2dBDZpY3piE7
SRqe7BZlJ0Rjo2bjgOAqN5iUUzIru3nOd/qj1uSNaN0SYC+yaR7bXdqBlmdMzOlRaNZWusWUfrGK
8aqHQMvSyQr6WfQtA97TBxNsx7IK13gNYxrFBa/BjLM5CdCWmoKds3wlEfCuXY0IP084n6MHdwIU
DFEj9VMGzVvuBmTCos70mfFMMwmcZNfiFdqruXW3vMU9DQiKWj2/lWV+bW3iMJs9EnWdAJQQV3iD
BDQmcbluGLQauPYwYVY+/sBgbL9GuudQP0fJK+XCwTbJ4rw5RXF2HgSZWPDliNtQLoaLloiXIWGr
EAPJHjKZ3HI++ldamb6plglJSLdDxL7LWlrXNbPbDqMz652Rue4477HbBNVWBHdA+hk0CS2oK6hb
BeNM65mscJGmr7T8QyMd1AVhT8m7GHfvRdpBZ43ex7cp1Z51UV/pzljCtPciqm5JqyDIFE5YJ45a
yqG9rm61lTpMIfhGFB6SbmX8oZBKN28SBmKTfhiSEJUUCYsjXqb4rogDKczMcN/Xsn4TLPpetffL
BdJWWwLszs9Fkh3lKTqjO8lj5+WaC6HJojZSKtbpEaJyEQvazFSh56vnWF0Ek+mC4NYl/pUlSAEj
Sosz8kiSMcRakZCvl9xumHby50zXd8u/UZ+7gjK502cIP7QBNkItUSa90yi3Duugai9nqEaHxpzR
TVBDPTqogl8KTsC2u4V41eYxRUvYexiP/fdCgbopwvjajivUIxMk4XwvpeVRztlz6OCIUUHw6G8U
tmVNnrxh0rTLAW1+CdWyjo9xh+lxxuwXjZ6MaHTgWIrZDLUM33UJlTsHUD9GlFznpKqRdZJMKCc4
ExmWyMNmZV2Zdwrpr7gP2AytzV7+GREvu1LNgCLlIK2bhLeMNroWsstUsQR/0/E71CjKKXY/hAx9
tMT8N+FVVOAkqfW16cldbrB7UElplX6jcYG8Hr8cyhYUI3Ln0cZ02xxn7UquHlxM/iNU5tpq3hl/
oouAdcqWAO76Hx+P+KKEbid4F3N90wf9HrM5iWBETngTok01s76QA0YZ7c1QyJzK87vSlDRNdo8X
MUwXRzeVc6VUUNBgGAqQKZAj5sURrcVnOSa3UBivlvlpwgBY2/Acqhedo2Vo/smfI6TjCcfYa5YR
6TGOGkzGuAOXrWEMPMDqNjroh7iFnUIRP4EHg2+4Wq/h0bKpZepSQT41KPSNIKP/4N0C7rLswSs5
pZTZlsSkLvysSmnfNtOedYOknvWuxsosnuTEOuKoWtlezMNvmFA91XarcjoR/i5ofGqgpqwvfR08
MuHs1zfg2RXk3DNjJt71Mr3qQkq1Hr0cK3ymisnBi8nHsaVUci52/AIorT178+81A/mH8EKnwmby
wdpRc1um0SFYjwJ14Zyxpl97r7RXU+GZXOKvWoz8HgVFPBmnXFdO41vEpkoLRRCHFIokwgJKat0F
yQcKDrf9k2tiP/jmunIvmq9h8298sg2KZzCw/rox1eIpiPKzK5ZTVH/2IISAN/AY9sq+GszDgBp/
ZqZB4T6pw6Ea5uNE4KTxJOP3h7JyMp5z9cbY2pfkDpiDFeTiUZ9kz7jKq8KNxNVu4OMSkbBC4uib
bq+H/X5ggj502d5st+YkUh7IQecnWRgIbB5aanejPcz45TuBqnbR/Jwcpgp868BA3sr9sk4DDnql
5oiJ7YCpaX2FhN91V1WIDlb+w3jRmh9zrbNOk97MsHlPmBblh24oD7voXoGtUcoIpS7lNN5IXWRh
L5rbQBxGu/wuKZMJhGg61qIG02NE8SSWKt1pZIRV8jzZJsYwDWMYNGLJLByNx7O3VaSJsZ0ObyuF
Eby2S6eHoKdC7xJ5sdxubWBKSrq6BbaGVyvYT0HHbZuXfG3UzPFxQqUm06PisMmwJII/BGI5vgp4
m2EQ9bAocD6onckUicVDvgWjfYzoYbPwaLD67xk1IWlaVpKGVUB5zBxE812riw+OLkoj/T2+1V/F
AvVw2SY9VZgybS9E0bwvJT3MZz3FBANta5Uunmd7OcNCstR9F4n8C5uUEOOiQQLlVy+FlPJaedab
9A2qFiwtjJQket81IfKws3spztQONHjmLz9Dlgcpyvxhq0vpLkKGr2VAKqp5B55nFw8UyInIklfc
aUFMSWGhd9Wv7GN13v2ewnlLWNgiOiox28PnCKJcwMDKKJixMXfygKbg2mHbHR0tvY8YNOaT8CTy
5mRygLE1X8Jo976g6f0XIRoA8h++2B59AbtCZp4SvuYpPRaRvkF2SXLIeZSKYAFhLhVaQKxRoOaC
U5nfMvWqgjziJdSLw6DRnMzCKz70eMciunjiM+DHxCfdSI/pmmyWcN1mSrydwSgb5fpU8aigQTya
OkebeKM+DFqYAGYxBmgTQ8bkHb8ShgcFiRusMImFQsqxxWRaR1ycPbYwKjFEUQqpmywP9PHa893Y
bNe7sduRUsh4xBv3WrNSLrNntvmPTPUzXggUVxjnowCRhvCs5vAGop05XqMmukw9b8rrQrccmYWH
xKEbApGr6FMjMgBDrJBZwYbbf3VyyYCkDPtZSH4L1kSnxIJXKMJRFxk5YRexzs70KUmsHp2QAKZM
2kAm1EB3aVuQVZLlhSHerHQjTdmW45iY1VjZEZqjkm5apYxQuNh5YqEjR4M/FkA8jZOuO5PQgCB9
RiJ+ApVxSMT6pQavLrpKxHmZ8T61d5AhjySl2IvOUdW+cajqK7w7sT2MbX/IcBXizth2UX6YcVgY
0riPwNsQWsNe+tcw+gOH+X496XxMlnURo+mCwRVfd0Rnj/lIGosH/RfkvR3caXcx0BJtJFKKehVL
BnXLgkmykF7rILfMqbfz7hJeRFLaCMr4v/mQ/gnExWv6blezfRsUsOGsjDuIKEwTxXTL4nSQ3IQ2
opWeqHWPK/qmjIuQI5KmO5dqv29wmRGBQuY1pv6WZRLUvaZEv0uGnOCZRrYl0X1bi171P5bOazlu
LG22T4QIeHNbBr48rW4QLUqC9x5Pfxbm/BHDca2ZJlnA3p/JXIkHREWHcxjBNqPrlPAERVZQoCoY
HMJImgTri2r5a/MA47KRF74pngXgZ4kpq7cUJ1YfZDG50GTJIkkOzpsJrXFB5TXTB8HTviuoWEs6
q5JHQrr0VXWJvs6LagbT1Ad1EflwjfyV2vuhEkZYkN/N0a82Wjh8KKlyqa5Z2obtgI08GwNJEXz0
yiDtwdLR2xfM1iac8ycVlxB31S6mHm2O5qfF8AxHbfp3kpT3UemfJgmkZJPmavfYjPG2FuulrbIL
fAHVmANI6bhzXFV3KaFWtI6s6800kMeLhcaaiDLjMuvxpS+Y9BmHsn6PIR7PgheFTkpqUhrXQb7n
clpQn6fTzH6RRX0PnzZl3IWd0fw03umOFaojFh3ppS3j5yIUiOwOSLrhsYp/mKYfM5Tdy0IW60kl
fLiDyTrt+rBdndQQItLByWPhWZrIBY+sHtT4uXIqqIy9uHBzYmoWhETwA5Gz7mgNoOFEC2CHIAvL
tyi+ovRmVMJ1oyjAfSES/sVWX2n/xHPqpKXBtUFwaTsB3qM7pjgV2NdI5yKKbDU6DIrbFJdkm32R
7PMc+UVOWtwC2cqcfVVd3JRpJD8QOrORl0JvsIA1dyXd7ITZPjdTcxBHI1ieSIh9UrdCE6BzY0XX
s/SgqFSpd7AYYFiFknoXt+6JBINZ8Cn2oLKxRmlZpDE10LCbDn0E8Ayc5f/C6bu+deNqcY1cdTWE
zvJXhUIBYEe/hi2OGrKmFVDXZ2WrWcxPpmaLfeUAqnQagmZF5LpZT8oPnlmMOJMOYEFgIJziK2yF
88avQI1H2BgMulAxtFBUFLtC+KpZdl0JJzn9UAiHNpPVNxrHWNiJ6JzlVuYR/WX00fnwbGlWutqf
a9VXqsgj1sQkeuBKDpbMRmTJLwfsomLyWLfkBjOdS5emDa+5/D/j8eAjZzs71ju/A5nxqcmxOm3i
CQyczLWUh3GEIIBxV8eHX0cbQgUDbccqqMd4U0441a7xDMU+YVgivKZVfen68BJ7T0LLSbnwiErh
boArEcCVyCetAwSSo0xEvs4EHIvgTsbUv9v4JxX/RWPL2ANS52I3eAxBR7W/R04RR7uYYfIp7SHg
VLq5xdv2YylSUA4mkJa4uayYjJjxamC8BCuYu+wydbzNmZv29Q1O/Qb0nshmtnmFbal2GcoVuQ1c
2ee9YnSwmpkZHualuYiUCSp324QYzUYx1fzOjdBiEIEtYX5GavXQmMFvnPnsjfQ/Gv576ak87335
NPEkGVzJeKGgOqKFOzdgy0ksglxZZV/QBiYL+j7hjxwXTGG54DrSHBYRHwW3repheV5R83WA92Si
zWPPGpXr4h/aygRDBYBbZlpQfWdUBw2K51HVoQhT36ZNkF3rsQHwWL3wt0Ssi1OfO7FAF9DfTMoU
5dFl6zPpZKxVCDzRhbXODI2gwXCZoAHtsPNX1KynqMaeBqSHyX5nWOc4hEq7T9YqHpBswseDwqGv
blr9MaIyi3rtCjRK6BRaDcuu0ABGTeUQHMq32laaJ5fgadEKCedWVnzRbphqmjHXFvqEiBByI+zn
NazIChA4tnuzDdKElAKwkKr5Q6hyz/zBzOwBbEqGfExUhNNWxZxa6Impf5AHi3/GBKWesQW8U7/p
OTgoZ192U20L1IqDABgT9Ez0PilZQQJpbAnMGpV5DsCrd8I8H3KtP/r+OLtlx1Im5nefPGZQKo12
lwzB06+oq/k+UvFlLvxEh2xg6rdgNC6OLYxYVbSTunakTHesCj1u0x6K1nKRfXq9ZHhFUfrZo8rZ
ljtNod5lyIcWf38S7+P8AdsbSpM7RqfPOO7fVKV8J2FRMZs3OHsTaX8Zrg/9qOqTI8R73aq5Yivz
Cv9NS8urMCIOJU/B3mS6jcVWaGXn1sfIkGMAJ0F96VFBxezSfyHg0cYvOAfLRGs4YZICm1puaHtb
UEBCoAh9QKqCv1qdrwLUwhiDsqVqmLhbTz6qID+u5KoRgefsVNR9KzQj7t7jZqjzS+SjBwaoaMaq
g5FK5xzg88D8I0ItJkWFE6mjI8qGs8vRYNait4KJqbTETtu45BrxXXN6nUlG1zuDODiwqJ39eSHG
4m0qT+ZPyRiELB+t/BjU4b0Q1jczGgClJs+rOHf3NtKuYpxfhuM0Ck5aaa6M1D0HdybwMORtUNOX
bYaMGoulnwsIMZxSfjsizAfFtdYVPta/hgS5uTymL63eQqHawmJkkyMXoTIfi0F6l6blTb/qzyUn
J+aifFdGmFv7nATtknWaZMaz04ip6kZUCehQYEewXoMoj7xAZL1dZg/lbVxmp9s3EogcuvWeE21k
lTeLbLiGVmBG5LnYA7yyhlXJAjEqJWwWPnfmgQLN8gDfTsD+AO+SO3IzFdxMcaG6J+s2GycVNtha
G6e8RtVB9ppsUU5sH2MCe3vsbZ0zTYygJcBusRLGyNwo4uRgfYMA1zZoLVC9F/wQR9ZyykomF1Ny
FlOo7yH8XtayunQLqkkKJGVF9flLtQAJhmHLCLXnRAe/sMPbM0a12MshYPXsPOFs7l4vUcgpr0Oe
5iuMiv0IZsTAGdcBKV25Uqd8/Zi25lOSzE8IkJ+8/HbM+hOUZfMf1IdPLBkEkixI65mXteb7hC1Y
xMFlctxg0xZH4SaUzT1j5utlpQLOM34XauWtWN6LOrrEf4ZYOCojcepw7VNMdP1YA6uz8X5Vyn3J
kfuBld9Sp59kO5OJmQO2P5ZswcFqwXE6yxKjSpX/HO8WcYDt9rFVjNOcrSdrpYQvnjO1L7COUzOJ
p5gBJzrWMwi4lOyaE56LYjYReIAnR920/E+bcBTXgZgiEwVYh5uCDsvW+ZxaQ7JJtWQOp9kF8VVk
pfWKk1SCoxcZsmNAT4vpQJrGVNzVE3zT3k340tSG9TmxCOJvkmnU7DY103WYtUs19ceNeMSOh7Bm
QrA9kZntUNyIhdnf+F1lwpgRvDrdmPdeuexIgTLuxScUpO23DEl8YTBqtqovdZUPbdKTF0Cjde/2
MTgeLoz++w4+lnBXoC06SRa9zk/Ojq6c4ytlEMhvIHVs2eKAjZCSpa4oZJAvRi5vkDC75DTENspS
GQpifJ4pSZuGA79P0ejggjInpnP6PcfNwSjgqHKtbfem7NF9KEE2p7bMZiMDZZJd0YkoP+INVY0Q
ygSaZ1L8qBjJAmzDe9UfIlyPqsZc4yi1kaeUlVeWijcJR8mMw/QMEsQuDN6NlKSKpXDmGSkv8gBx
YuGHRGAJyImd/y7uiLNqbp9lY3lCvxKzlz/ZR4jm+9CVn2vGkc+ppdWsFt9aH98JiqsOHps1D6QP
qkig+6NSQd1IiBKwDDz1b5vMwrOwPEMb/Iwzva4KzvR+znnJqVwxd2gTISZo1lI4OMDoKza8Oc5G
PnWLuf4KLSOFWtUhKkx7VJPqRdVbVq3EMiAYRJ2zOxm/xe9CoZU5SBsNlGnZtOLw7vvDoHppvWdj
j6dpwjWB5daU/bacXIYAxdz6vSl4DX9qCBDMAedMYVhFnskTVP3uXLCZPLRsmLHKIvQqmFMh2zrh
eT+NnHYJ0BiVrn1NwzJGCPqPP7lAnTHEN6DrIIuUsy4Ux88B5k2WIaYCXY7AzcXR5ilO7M3NAxuq
Ezox4dEp10gmEWM/tjb2KnHW3GqN8WSXVL+k35GMkR6MWQmLIn6fZ+1NStu3ulzpz+H+ireonR7C
3NyxVc+obXtC3DTtVJIaVx+6jywr3OmcMwyKm1uD4bQS+B2IxGesuD2MzO1hdyrH9i1irNzjnBqv
8WaihX82gLcm3G24ssE+zjgheahQ01q+WcinAXZcUkH+pLzhN0ukp48LHIQXoRHXaZtBdKpMDrdT
gaNLWn/H6Nbh0pGf6KQphEmL+q9rTuvG1mG9p0J9VGApccTZ6uGnqVtXjAVXrGdvTVM/0UkjLV6c
G3bEdH/EAoF+5WQlvSfDLy2E+JEm1WNOhDvIzrATMNF7GuZ0GdufkesgjompT2KnpXEjFY5W7sTk
MSGUSB0vW15xl5p+A7MDX20S1dSS/GL4gBP2Boi+zxJq2Y2ozX4ozkqan3r5rzHFXlJYx0X6buUP
IAz0GNtEBqQ1XHpmiEvJ+Vj7eQzgSvlk/x82khxMkQlmUfDqKfVUrBhDnR8atPZZBf8S5ya6y/OM
lVvSO6+zPsUmuy74bQVkHKJBZl00PxZg7BgmLOIwoFJIbybgDnMhv0IDCln7g9GEQyKGiwV8P48v
tWftERh7F4VcaYnp8uI4RBB7lhOCOtIRIbngg/j26+h3v7WnmHhQfYUpmEne1BhuTZ5tXOxTJlpH
C2ZJ0R3L0yTgEejj27yUd7Bfj3mNHrJ4yPfg2248jLLx1OryRX1br360DX6V9v5Uhz1jrClHVyVT
qZ/jOL+JHO7q1cAgr2odEh0maBtWZ0YCbSD8i4SbGCoXA3VPQ59hFoe6BDbLqiayjh1hbZJpnUvW
NoxCDVW+NP/mH4WJ/YaFDs8YhEsQqmSexthUaySE2uap2IcQK2QJmeW44k2vNUmSFJw5TdzkKrFR
blg4JzaZofzaPDgDZxEqKiZmf5b+Mg2lu2YORO3i8e+Q2onjheWksAjBioE1OQ5454kJOetidId+
Wf3zGltponvbkzstTtctv/Wl8GbN5ntnjh9Nrn7Alq+z+YH5gnNQyzBAQ8c2CS3qaszkZy82Ebv2
WSCDqdCpzHDEEwbSxwwRMMNjb4ugsGms8MyGvAtrJccuZneVHpfsJU8BVLMVzUXvEEDuZMrk4t7z
9BKy85b5bTP6W/87q5mS1E7bMs8AILMRRT5xocuLcV5gXVSnodX9Bt5Bt/6T+jE0JRSMiYoxor1G
pnyNmujqFa+qiG9b/tbHaCDJ1dQG41K+43+FbbCQtq2I7Jr0JYipzUdEuDNk8Wof0VCd06oxcSso
Gy0ia2DksJ1iA3NUejxoFOHzrlgkNaKMxxO/+fGn7s1n285vhV5/RIZ+R8v/xAMSEfRa5eg4g56F
6Kuovew20h+tgonh+B/osa+hXB9jKT4WBHKZ9hmPyMdN426lt27F+qYgpVWPh4gqEp1Gn9jdUt9G
lai3CbzJDxC3q0p+FRXiDMPDaL/bfviOpOhrCnOidbB/zqR/IHsRbhFdz1o5G65HzAeIDTriY1G5
flG5tMkQRgURVpevBppXil/eYhdgcSt8yetRNXSXLdnGyokrICFudVxwskrcswAgwQg8tNL0UiVm
48cci5sOJu2ILq9yC2qXhe3lVEKKe2SrwZrP7aE9xq+5GN8kbGMhBjPtJTWLYzQQntkHnfgemhGq
HIu1FqU+kfEx2hd86jLDMDKUTD1+KBA7cqxYooR4YvjSKwIWaUPIOceZjs6sJJklwa1FiMtKaCdd
QKkYOMrdgZpZrXFLHTLPYIUwpoOb4JNF9Cv2fkM3wIIskLWGKK61Ki4Rgxm2xmgad6NWLXoIp/xo
TgO6UnGN/ZWe+1DMFV6yQejeLGV6z8Tyg6NG+5HT7svo1y9uQNYqaIMzDOQbS7Ntyy5SCf53Kc7p
gO1iwt3TaeGidmGM6iGyTUGzzX/9f2SNAUsRsikUNnoY7a9ZygwuyZuk2p400ddhuLOM9ERZctNg
2BAlemjzsfXJbj4AuDv+qrGpTBMfPvErhY6o7tzNta8wSJ7J14gTH++MZ9nEoogIHApK/YJI5aO8
CY7atlzNB0yVGayiTjiNTeomCpZX5IcZ6IGaOUpKdjeDC+uiS+ktwqg9VWe9fxrzZ/zfmMp0rtB/
2iMRTThFO5hb90hGKltU18lgv5A211RLiXdEVsnGi/xYbIIGkATT1zSSVb6RPCWDn0eWl8JckkfV
pcl3Aa8etfw/uMf2lqbO/AuX97BziM3Yq5RT9UfGLWdOaAwYM4xPvVrOwySyAibOkpFWS9cBBD1t
L5giuN3yo6HDrirjRz2q5EAwfypzHMPjKwP8+yuiee0KqKnKpdOEZ83PB/tTz6VnAX6f21UDmRzh
9c2Wnwo6CPovaCBADLaYOcr/6X4LJBoKHggU1oSYm0iSlCi76d1wW/MFzPp0M9ALVdZbcqKnccxv
jRIUewx9PmHbysxigXACERw8dSEdFJBLBJSefpLn1EvK2u3og+HezhVNV23PHMYDh7EubOcB7wxa
5efIf4/Ll7TDBglT5IJG7NBbU9nb4OicufuqoZ80YsVfJSAKiZtIEplSckc6PY3BinsSZJxYcXXx
xicV9MgDGP2h+QNen9COagfcAoAzRsR9sKkQwHzlNOIDsn4E+Oe8EAOyJk750h519s6qxF4Q1OIw
BRnHiqqei49Mx2F4aEn4JbEVne1ZfTF5tivU2sKvkSJDv/EtsMtuY/T1xrEAFQiU6WSQlRkNR09E
coBKN2PbT1IVLBLFlQjNlqG4mTwuLWnaIBFGwp4QyTFBhC/D9JZNEvtGKo968JaNjTnpiMxRJQXi
IBJI8vpgkNuYkPiHxJsPBdCfGhNCThHw8wyR0zMbldICPEHlbnzlnHtc+RRxReICzjIe3GjCh0yg
LJqqyBAvffndmKK9jJmjglcRB/WMurNWjiF790Mm7n5uwZ6rCmE2Jj828P0KbjcXG4exu8xYoMWs
2+Kgqv6hQ5/sAWoFy60BtmytTCEp316kjxdBhvSj3NrVCExR4+71rCPgBGG7yEpECHyEg7pA7QJI
9sJQCJ01Ydv1m0k+5o6Yt34hX1pJRNcYWmt8JybfyZksrDgYtSEQoQY08ptSDaHk7/cmho7pHWEz
A3DtPTcx3CrsHdDnARFxJUs7bh9Jcy+ZGZJ0QfmAQrvSxS8cx19DxZkJpCEXR/htxZZ582K6Sjq7
Rs0W2d4ICohXb9jOm1xjXc08WqAzg7no0KcT/WXlFLz0yoK0oNgZe+qZxJezpiBOlRH1S13qWvWf
rJmv0BWv1WhcqwmtuIpQgxI9G+frNBe4+iZTfgf13kQayUPCU2mLBzqvP6Wsnv+Xw4H1nNWQ9Fdl
Nr4tJSNDOpTiuu5l1cmU/+LUJxPcUqw70Qs3Fg3tOtkixjVUdDM6A8DaQvQlL7ynPA9xImMCYdsx
yGwEah4fEbUGqnKVJby9tOprY0UBUXRlAkaE2XOXG9UcrGLn4ujhJMCGzT6hIwuSyLXP2YCACU0x
68ksJCSJwYdpOkrNGtnYwuQjDftVCnlB5KS6H+AL/X9/0CFrdEdBCc5yW5GFQJ/MUGaDnpFKQZzw
dTxtBCa03A92S88UAwbsebkVGqbiX1JsR6YCnyPmmrW5KFzXFL40ChEjHEiiNQleFNTf4mI46YqW
ED4nmTU9h8MO9rkAunYKZE8FBUgy1U7cLY5CoYkwCYCfLcIOWGKkW3xQ4IAn9vpZmKB3RzrtdR+a
Y1npi6kVBJQFwxEeVLL8FA2YLHHh869iqVxx+oRMclPpDJLUTwms7dQiyCJw7MPiq9AeCJLX6PhJ
Iak0RnVFpwUjFA4jk4NOnAJMluVx5yZZjqJZHtAkuh/BmC4DkJSkarx8RthEwLYwlF+Ck+Q+yq7q
H0M8sxZuJIMt/FzkxDuNjp8M+J7FhhaICP40lYTcdBndqf5Lv0Vjv7gtDLUahprK11oCuit5AmmU
0aE6SotwhkIZ3naECS3Nn0D7j3gMteWYoA+opvtuUrXHrXNnmtiUMjsFU5MTv2ds17CJMF1Gh9Hw
2urW8cn17GtaKE6yLthMAwEq5NHmGhnT8vY405+InTduaGJVbNKM6IolEBESwG1QUeGn9XyDbnbj
IsRvrK20yDxVB/5JbE4Et68rfCC3wyA7Jl9mn73xnsbRoQ1F5tNUBU7LbLqQBsrGM+dhqz26BZI4
ohbpKEuiv46dj7xHREbKQ8GeWgP2QUUvYG1mGEgj/+rj7RDJg6fWwn2d5lsR6ZdGykKWwUt1Ksmm
yNdD1rKHQtI4ts05gd8qF+wxVTaY6Bk5eggzIF1WUokpfCz5GXoRCds860jnRp1OzcktO7Xz5Cwi
IIkiy2dHh8BqhZdURGDOm1vCrm3cTGf6P++kjndybbBW4J0s+eKxLlsEzJ9xTYBt23nVljNbJmTJ
gH4AUrnO8WexuyJYq5ik4xuiXCYIcu4aEbiO/r3HTLSWIOli0TeMcg89CpDnod23WQQ+R7F9GeNV
IcapZy2jtOnbmsVvZa+81qF9Nen2hPZsTY+2+k8gK2mum1srmBdjhvh2yT4p8lFApXOCJ6Arddso
nLUWTgPYbYk3iPECMudgLNdwwF6VxCTAHzA55PqVGwXVKKE+7T6A3M0eBtoiFQk6B5SKnReB973c
5Y91DLbcTmY4tjkcTyi/CPZQyAbZmAWT4gL6S03a/7E6KGDliS9lO0JnXFXujb+aKtcixQNdyvdt
+WtuitsuxwxG+8LNj2SurzgMb/3KQa/KzqgjoUT9kWUlzmxciJLFqOa3waA7u2GvvBRJfZObmqRo
v+4K8DyoyObkfZX7D2sWP1FgMM+fzNkpFdEhVJbhrGZn8L8l5Bh8bdrME+nNLbMNYt6mabiWC7lI
pPKw98w24bnK1aMJVsZqhvJrIKOsAeC4EbLKPFeNjIueCwCsnczqXXG/fFs8EMOhrrNrPB5zPNHK
3m+sN9AsgSUiSHpBC5PICQFdmMIsLDS7JCt2bTdvU7naMxwWiVND4+g03SsMxevHzUPWOvZw8a2V
BoJxvfYhsjGvKeETU+T72bx84hHsG1cOISGraRrKreKT7hSuC2yNmlUuDGGkZGjKYU5jP4Y+A/wP
RSA5mdYvGMYvgbauVv8IOOkS9m+WVX9opEyOQKzO3JyzKb6xx0Tam+Pp2dMnE6KCkyp5ruz9tCNA
E41ZMBUuFAaj+kmVnw3ALnVYD9CPXFn8g6XXKutReraRfrT0N0mauRLDdaJVqO5Dalx7Sb9nyy9s
gjWhLZCyycFse+OEcFYG5hIJvwCN42w8t5Rbu1tiz5VQxTeF/l23brJZ4iQqv8zDao+s05FqFv/l
cBb6TXZMvnrcDDpfyMycFMGwUSWO4IxhBDxU+ViskrEuQPO8Cz5/jIGPyyVggGU/bwGZeyMmAl15
qpV5PPAS9KGCxzHDVUAI6EesM/YmqU9gS4zw2/48JJQWCrg0BA8nDK2jXaPLErhai8MnqQBPLjcd
k1CDu2sYqAoUB0O1PlJawaybcStHfCkggMZw/R+t1nBkm8C2d1l5ahahy8jsMNpQwi5X4119E1rw
sneOvFPJiDlm+lgBO5L32MP3IZ2vhijd6vGIneMAL1xggQ3FjZRLHJNEyqJHc025cUxzFzXktA/t
gjHtEuZFR8LMoYXBkqRiCE8Sc8IRSHFtulXaeHOJ5ZskPVM6CbLwnlTrB2ZtHk3SF2vCmRBaGvsP
0fJMW9gM+JU3kMJbLD4qpKnTqKn2jEhb+mCvDNaKK0cRHso03GsqQGlmttkbId3Kc8wn9PBFaPma
Ujs6PXEmKvaIw0SEu3fI9b/qyNIFP83Kq5jruxKZF/tYo+9UTZDGnMuzHMgYbNfF40w7wIo8bg+N
oy/PmGXJZHZe2lOKHSfmAav+Ufk0tBR8kC3aOS3IPhJeYgQF4ljgwUYWJOFVXxLSKBNMfHiqeRWo
nZPxErNBLL3ca8b0eCYqC+55mooshv/O2u+VzJx9nUPfRmyOudiEVu45seAeeNRkEp2QKhWZYIO7
O3IGd0l5rQhwbka7411o6/lMXoPeUCFDo5bF4UxonUURuqcNNRYNKU3JiaWyYS8Tv/t4z34l/Btx
EQop/qd08RVOzb49SQv29Hw4ycioo/7bUiU/Nm+imWNpOqCOP/c/ZNMWEUsst4/KO8gODO0mm9Xp
U9op8r0fZ/w/KCD5dKeg/cwM8COM//o7OFGL4TN8S/MFO7s4kHpxTj1z1FyLv+Uqs4gfCTiTdG84
I2WzMQm1JHebSWQ/n/yRizhY7JX6sKYLFve0iWejSnd5KG4YXUAiNW4MMiLyUehhgSbPCUpkReeX
nopWR06c0+TO59ARhhT9yEiiaK6gkVp3Ro5CEi4/xk+GyjuidFJZwcaovKuPaDWfYt+85Hh9pen6
in52MEuOtOXIAv2SjCFBPN18OogJCyZ+5C26x23JSmR10SeEcFbeSnpqYXN6FsjfHWrxkpfZUlEE
Zokr8D6U8LwkaHkdTvgp33wyY5jupf6AW2Nv2K9hhNSnlf5hENjEYzP+me9JfbqrECz4ABsdu/XM
fEHeg1x1jaMw3BTJSZaE0Qn2IMK8s2wPMZ55OhK68Q4+lEzLySO6r2WP+ou3DzMfIpxTU2FAs+DV
6mhXf8rZb6VXEfyIKv8dJcTyaJPOz6Uh0NGcaz0AaXbuPVYw9b5V1qMhObTOipfcXhYQLbIxH2Vl
eK3RyCQzZlzPDBkoWBEKoxZEbAyUlQkR6V7006d81rxGyTDtDi52+ml2cjr9RgN4LyBw1P+D3eWK
wy4xVJmPtX5+Gk39pkaww2b2uYy75a9lYAoTA7QiErugxIcsYFYjxmSqFaug2iGJqjt0MnTucB2H
l8GHxsTwRGu2c7kXLlbqopw8s6EiOM6k/icUjOxg7pu2O32CA06hBIhfWGMic7sNuJIxfolfBR9t
Xe4igRFCZ6avgcFXHI+BwGTse5BAjQLooKqeWbDD4u1YCuhl2EMgmorBXwleQh4g5gMyB9ioDXqd
kwg4MVUiL98Fh3xfggR0RkexqfKvnDnZdo4gtUZNz/hpvtVc/2RL/SIljDxvZF+OTiM/rMM739N7
U4LFRlKg6YHhzKdZ+ejRTW91kK1KSKRF26CNoiMy0hFlG7Ku3Ns6bMnQKFfSjGja8R+mwYzCeuo0
P0KYXPjNwZdpZdptcVCn09JwqONM7xOQnioR4LN0PmrHrg1YNpP2tQVFDeJez6/FeYtEjGIWBzOp
LZprKiMJ6BKWSN1ezcR5TVnmQFVBjzE6GbFbPE04nGH09RuGOX8TEnS+sxPb/YgF2NrNFrKXpUzn
+Jb1Em9fubnJTjtI+WiC04xZiewCE22kidqGoDi4JK+FyVr1tdxnLoSmg8EoERrH4DJD3nwhYBz7
6Co6Iqs7y0SZzcZDdT5WkGJpWXroJ/5LusXHYa/FjauUhDvK35aynbrOdK3bphlsCk84xrwLlqDh
3uOmmZj9FE9FqZ6dmD2XU5PD826rULtT9vpRp3pSU3urJbmtywbJvE3VcYHI1ZnEv9Ix3peSv+wI
DEbobIlOY5NF25iID1XXaJt0MPtukdWB5q0suA2GCaUOCilm+yQCqEbkcyzNKCQJ3NHZGpKwLOjv
4iN6X+vuiLj+e9mEc+KIxXCupkdRD1jdUn4L0llE1iyLBrk5YdfS1+E/UHBN5v9EJ2Y/9lsazBuo
51ieX7ElPQzeDc5kRQajBu0x8hbMF/jOO1dRztRQwTrC1SecHbpzhWSsKNYQmY/+S2IY3hyjDp0D
70TPoE91dBXzqcoU7Y8lLy7REqiB9jSHEUhXgkiCzM4sucfRvU40PxPmYORmMcAxtESfMALh9DSd
gVg5jVg5TlR5Pa8Am/8l7CyouksSd7V5RvljYsXeYcBc2TVSMiimg72bWapkCqp8Jt9Dyvl1LMhT
/KSGRoN3zlJ25xUcG57ZirBRbcGzzRKy3BV/zUghPzpVzCU/to4Uu0ZcnvsSb1p7iNf02kE5k1cJ
0aEVZiuyKuUgd60f9SsZuJCax9tybz81M7GnifkdTrusQfMi2FyrOjr1XGCtcFS+e/KyWJP5Y7G5
zXwU4tEDHPAtdLCXUURkJr7CU0TmF60rnqifieifzbnL5U2h2kEsvAoX1DaodLFm5P6YhrH0j3ii
9qcb/mPgjtckTvpjc4YmtVhOLwNjhEczz0R4YEMhiZ3J8b2ASfHVxXNg/ReBkcxgt6BqABmvXHXy
hepRO+28qEqI33Bpm/2DmdjmM8x/qz5wh8vduWcmZbDE11e46P90FWDmgW9jn3CP1oXSJqTxEKZT
e9J+mQQqiWyI2OBQaxSs+ar6hxHn4JcUvhOFb4QVnVXjsf7ZF/EAvLTdwCMQACyjSmXYJHZPEx8d
KB2WT9Uf/cUiZ3fcpV12tcwrxSEljW0RewrMTYdNYiLcR6PBo1kybRmIGuopGawSbQNkUwqsfwMi
Pg0RH/aGlgQR0A4XWjoMgGaZOrvHL8t9s6PChJx8lFk6q9bFoGwyhXpnFR4WnRQuTPBkUSNVSTgo
oTegxGYvXhwrZuQk1xsHiS5L+KilV+U6ozJcmOGdYWJju+Qsop+6NxaVGH9IxqhxjxHfFrIrQ+Vd
b2b800L409rptNa4cnelOOhyKH+EIJZVQH4R1OIMFR5L62iP3e0RQETIw6TT3HCHopmHfIpKeR4Z
vu8hUh1zR6KspAPRfwHLvkBONMDj0iVCIU0u0S1Xd8bjgRGa/rIwL6agZdkk7kz9o4qMd6EfVgC1
iDh84jc1me5iWl2wFBOtCHA2OfXorOkuoCaA8xRwTsVvayEwl0m9pi2pCdg7aSBj+9KzZH+iTmOw
DKgYc5kzItpozC/cybhHJduaZmhJ2YFVC6t2KNe7eXE6orqLzeWcIQWQqRGJC7Lx7UHJlchbdyG2
j5SHCfiZASV1eUYPkdIxW2rzNkzDO36iU9dLLi2G/FPy/SfXXCUcStKPLWPBzZrYU6JPI4ZgZh44
1IOLvCNG54k6bUwAeQZaCrUCIAQUiDomvCw+CFsc4j7WTXLP1HuDsQ1fJAvWySN0vcMQb0DjbVC8
tapTqqlDh2cLhL4IAEEYaaHsoi2DPj3gYbOgakE8Wks/EnFPza+RDZEG53fLGk+FDisBtUC5sjzR
ROlzjHXcATY9HhgmlEemJDbyJSSf9WvduJcmSFzJiyrkCVzoAbJRqLqbVaZ3xcDcDJ5nOed0Xip5
9rj1T85Tg0cJhBcHDFbrhBGV6GjXbN18rUEishEqrNcMrfBsAX2a2ZAwT0ZLpgG50meBlxWK3NDA
fuHl7P1oxVZefv8/js5rOVI0DaJPRATe3BaUA8pQkkol3RDd6hHee55+Dxu7HTO7MdNSl+A3+WWe
JIOXZrGrEY4r9RX3g3lZCM0yCJ1d4ZkwFoLdvdOB1LBAHMWvGc6dbJindMpP1tAecc+XKsnYERMg
V5v5cOSJEJAsQpYh8QZNpQA8RUeajv8eo/WhUziQ0JHV8LLqoFfU2rQVPsR2lR1LlD0CHTwgA/P1
HB416aN2p8lkx4v07P80+H/T3xUHML5YLiHZ0YinIwAVnR9FZZtfJMMkivZUa3MrRc/ek0L6IlQ/
F3eofkp0DZsWponm55wUKtWx9qmCC4x4jbliQVplgFfQQRKct0IHJ18PWpibzBC1mYM67Z9mVCEY
8IJjoj3GYYK1mxFA+jdELeK+KdeKx9N1SarqtqNou0rMC5c6So8oO6NumuNz8UrN64q+YXK8+aGE
h9emqix+VxYDOrZh538P2FvyXyadF2ZtDMTo5dmjHHLStyNIhT0aPHEcIrw6CJY+6Q79pu3gkeTS
oVjEvP2Zb6JxdgInMTX5rtnVawi7XVr5va774Vu5Kyd8Xy8aOQtPfJPXjSorBilH23p2jzNrSnPQ
SO/2271OfVRQdMwbzDqvgCkvAVmeKVyW+BSXFaw/DI2E4gggClui0bFoTNVUk/EBWzWP/UKEAesB
ldc8mQC26DjJGQAXJoS+d7kBI5qEPnQ1TRp5hspzAs+o3Ei4PCw0955WMWCG6sChJqYS2cOPfDMZ
38yuNVTHlHlck+L0ZpHRjsJFEoR3NCSUN7PQnqOQfVISUmsuFSBur6fcFCtuiddSgp6HIa0bkyMM
3YM9FHZFIC65zKGHLa08yyHP+eYy5mSiBwhSmFt13OoT8ztga2Lz6DDao4tReEm1y39k3ZTEOIpt
dc6x2CFjisl4So4roJHCCo8LnrdoMA6ZZj/Ud3Y9eGTgOx0RpsSA2cak1UjVRkduNUehFLSS+r2F
ZfVYnvTEUd8JvMeHjp+wuI8/xW7wWEfszb63bpsJS0r6ltg8UAOv3rp1JBJokvSOjBaLEk1dBD5E
9Yfuh504NufCDyMnMT+m8kuTauxwusvuS0K2Dv2d+sb0OW7/aujs4KWZkrQTl988ouu1OkDkODAf
abLyzvGDB1OPHsNrpqnmK2rPwtBdeSXBIyJ9uPEKdFu5EopBOp+k343VLw8l6wMzysgVAXxxTNCo
QKjX0w8FIZ3YkM3ZjwZkXHKA8SdELOz/+FZxdoW9eoEOH6Tki+S3NRCJx65cy0cS8llxNi6V8k9T
h/3wGvG4yD3UAtyK6B+H9I+altRqF1QhoIoajllRLTnMDADg9PJ/oLLysOFWx4EptynKYM7lFDYa
mIqZqFW97rP1wMSLi6SIJrdTo/auloxlmKYWWmAo9UMottdUGIpbnNSUWie0hGmB+LLqZ97YWFOz
8+YxzVE4ErU9LWRbonMo86hxzgmn/hxH41k8LFLr18biERxuU9+ks88i1ilVqp0PlS2ropvieqn+
GXV+Sgz5qKYYihvcG//0nU8LNL0jdTjdV0a90dZrlCuBiUEzVQuXprJHK+ePerQCIrpBd4YiUg+d
VyzFybT4AGCNWZGbfAl1C30gPHyUf8pOfjBFpdVcPmDnsy0IFCzxKM1Z5ZHYZ1Ujx0j4iA8cqBl/
o/XqMeyIAfBATHvznzIwbisei9aBYjXf68o4xxUhkPwxcFynzhhgMbnMluQJ9wCOb2PLqCk8mfFu
bIpNx6brdPp6bJhHhd2Quxlpo9zxWZ6t6EbIc8exTWpt/Z2xPgv3XxZHIw3a/j7kNLaldp9SvxpS
aOwshN3u+r8azOmUEnd1KMc7H/nXqv28AHrcphluOhxEUrs/0Ehrsb7qjQzQMPNIE7BObWbiEQGI
c/PQpCz2w1V/26atWqv4c9ldGrrZVpoc5Fi0V8rZuFdcm5UwySGjDsqkboXFB2bREQPqsTnjdaR4
LSTLZE6zqyNTa5UHxcUdEAk66LpsgxgmD6lA5a0ynOQwPdUzhubE+TKyT6Unb1PcRiG5ScAWoQ/g
hbxSckbeAA183N197PYmjFs6MRV0qOSY/n9QThIgPhQCD1DsmXhLhaI5wWCr5mNlcRFV9HuCMN0h
gcJowYchCLQQB5FiHAfW2sHxeWw9PWaLbWjxUqlEqTLlWANZHDA1yHgi5Zoj2K7REFTp1SxvyVrS
+7s3YpQrfq4sCZWdNdk9duI1ge4nX/K0uDR0TWf/X4qNR/sXrDDOqs3LMXY0iAkph7vxRL39kWSZ
FG68ivpEA2clzR4ElTw30JrRU/2w1K6jNmH+JPS/Xrc2lg3vwXSRNsbmjLB2MICjk+nU8s3Yag8T
2DGIdYvhgyrPGIKSOR7pkkV0HQbOJF8KGfCwaAB/CQyruByxZ0ctJBDWtvvPwtEq5+pFE90bVvHz
VuCeIJFHwPMrMGkO3ub91hSEtRXCBrFXDem/LTWPPKavgZAa9xaJunBQHzhKH1YMnoWB46uXLpp4
lhmtt52jZOG+ltW3SFYfWtMHolP2PXwiRvKonrGTESZr7MIqgrhJKX7lpe+soFqR/hHHn5xDkOen
T5EeU+JkB37DIFTle15YIHCdfYb0Ts7lM3qvsDXKrx2yWK4yY0WZI9HCadZyNGwBsHBIlM+3EYxp
HM/3USDgBSdKO6yZK5i5Q72K9QeVlBAlfjyS9hTvAR9OGTzOh457KXAOA/l++yaAQfAJJdSwwCkA
49ERja4V5VzuiiJxRbhisV678Ck3Y7WLnLajvvAYA88qMXoifB6nFYwxAuHQfOl4FHSpOUgYhChs
awkWcfzqqE5sr9of3uX8LZGE4Is/f0DOsIF12bdvVvoplNJ+bH6UUXA3vMcychKEEQfGBKID0Yvl
ldf5FYsFG2WyQb8mpzTkp1rDHJEip1zt+Vdeyr2kewUCtcqvjazQ61BP6S/J6S/pe+bINifoh7Za
Qb8kOMdaMrjDTXtKbsEW0KsVaALmKdkchBklFGkerEpEkIJpkBjfRxPFwU7VYP5DQwsnNIJyXAyL
WN3RGJwZgTnsGqRzJE5MJ8SN50LzUGhX0TpzeXexYM0UxnTm7ERJDpovRgLQ7KhcrgowkKUuSdeg
3k3dhQxyVL1jG9sJbAlLUwbyNN0yRMKDgRtxiDjohIz00YX7hSw4IidX1vcs3N0jY9mFcOtGDmjD
K5Ys1P12c/LYmQTwE1g4WGKLCiPyZhDuTys3v4ayuUa8w/g9Db2JAM4N5RyK2mkCQG5F6qeuJp/r
mj0jWXuv1xLQ8IWdxO9a4hfJcqkcaVGOCQ2KqKnnN6W0zqf+e1Esb0lMf0nVy8KQD6ej7ClS95E5
I+UbJDlbrAalGV4ncMeJERTdtJuoeyj8TxxI/z9EgBs4YPUuu6MEt2QjgFgtNnwqjKyV6h3s7/V0
aIvhlmjKbQ/XJ3yIGGF6CjNJjnX5eGifyXvRIsBtiW6zPi7kudOFrsboVRLpLtgHTHDWC83mxk2h
qDoX8SYl7TXO6ktebSSz1IvT8IyvSayCvhKgawieQLwcgQopiJVai24IBcRzZpdZVfUjpugq5VNt
gcVRw9nRXHAWbxVNL8TQwF3tqZ6ApkTzAXMOkY+CXii6OsBrA3f3LBgYdatfVNK4LesG/1n2OIeY
XevFZVgb6o7vfVmToMOSV361iXrKnwnjyeleigsij2b3+1VPbpa8HEVaxBBCmF8xLwDhiZKuzjwP
6i2WiKCh/6rovzQSnabmUj5X/hWds5hp7e6qOBw7ykQMFR82dVk5pu0hOvONtFVLfhHM6y+ypW9d
iMHBHrK+hY8MG1m8QX3bAzn/N1ztco4EkH4L1kQMh2ggNi56PVymP25WZ140lZ7Kr+iuZAVRYwrH
+DXwI0kfFTzf/mXSBsppmoJmFBnJ+ii17MOkc6Za7wLMTXUANYS+AkfCpk45mf1CzrxGiTyI/H70
E4a470N8xMuXEsanvh9PVM2dcjU/6/rIJkGVMUtm92KcRkkyfhiK4+Gu3IR5fYWP6RRFFE/+Jy/F
A6YZdoXG1eLaHabSHcPEpRim7A4RDvtBhfyIVvLfSkNPfIHiISOCaA1AY3KPuSrQo4YLm0R//ab8
IwhLYFuNu8OIRqDn417/KLy+UPg5oGyAZ7RTE7YMIb/+S+1IbnPbJ8RYdemxZf4Kq+MU6frJIBZk
OQ2WGKOZ3TLiQEGUrpgpocLb1c6xDxHcb6GWdE8QaVWSvsXtxSzalwnYCnxyNzCBZRzBGwBj/iT9
63O2dGOnLbEXQvkwP/JXJgYJvYFag5fhQNY484ve8tL/hhwVb7UeVm4G9F+48vgPhv7N4o45MclL
hR89Sz0EiLVCOKKQGP+PTeeIqzfk+W/ta/zR3up+vqSSdC21rXWlOA898g9T4pnBjEFu+KeiOhK2
CbYC7WfiB0lh4LV9NRO27FByiaOd5QjhnzNSKL0LyHVVzJbMQQn16FSOxE6bYI3Ek2gvkI2WPLwQ
QmCIDCmoGmmM2s8oroIjctC20viWy9pVEprrQEMRDtBoySm17H2lnz1hlyfm0UhBcIXqITYj9E2q
2+WeZCOT3JZKkwbTLT4s6aFYxXt5k9ENbtBzndXhzhNoOMwl1byU4tPCrN47nN3o9jlkz7AjanWL
/syMcnt02Yx5Fz0yVgSRk5YGPoCWsUzFCFbll2hLrfwm/xoMOemwqxJ3roUzA67z7PT4w+VQO7BD
cu7iW4rym1zV1+5aUlJFVhFaR47dWYcjJ5HfVIib7jRm7T3Ghm7GAW3/TRPVXdrILSsi/FvaXRjJ
OArN+KDM932RXhQdKTuYW0AxjuaHJvPubdVUgXoxl9IZE78MoYFZd3kV2apcHO3QGORAvijQStbb
yaQPIlu6s8FUJOcgnDfnuDH9wwgUhMn9qGxnxuZoybR+Q3ier9Kt8BJaHeg8Oxisr5qgHrfSoxDX
SPLZQp3BidD8bfGJ7kLItqjPBUr5iO8mMamPvnWp5vZL4xWc+lLKZ42/JksRjnBfxRei4bqUKs2v
z+bxxeX2YqDuSqyFR/6G2e654xyIZwGs61ySl+JKYO5f1i0k2G/degZzxklkK12h2wwUEkEOiJgM
brXaMVjiNXJao7+Q2AjRltJVudUGpRWuoY3PoRk+W3/ByP/RJGcEAjDAvCqRRH9R6+vI/uSgwg8D
u29rFJck33nhaBEpD8+SgKNCeoqd6b20t6axbum5dUJQPMpCdFL6zbQsELGwgtp0zKB2amPeC7xc
2c6RH3NJWpGEFNtOsWtOtHhXnolrQweJpa/RoQeHhW/N8J2ak3dIshe7SW0d+qI7YkU91nVxavP5
xNfcghm8ujj5z5eFOTalubD9uCHSEBvZhoThdieTCEwxJ7fUSvUNVzDMl2lHx032SakBJp5vTA22
dGhy0R+eOC9pCzcDit0yfO4TDdFEShlotkXlU/qo0Ymw/C5EkMjRjLh6Km4Cy670qYFTcIxJ8Erx
+YAptJY7gRHArm5jji45btpIMFHSGlwL6y2Ez6KF6av5w4+xRTPiO0s4K3Rlt5ODEWGVdTwwe5AQ
sL8Ugjt9T89Qdedrzq31kXMktap3Iye6OFAFhnNtP0MmadKzyEYb0wJjoFVEVyrsdLl0lB8zUOLp
1hJxR6wV5Y9aUD8QVaeY+lPJNeggX2zSQ3FED8iM8ClXFwNLt1kFem0FEgILdeFjoNRG8Kqene6J
1lVlpVuzbx0pf3RIFVk4mGVdOQ7MIYqOSwA5AmJAU6j7K91C4W20/pmWrffPodSPougOLm1kkUQV
oEs5Y0t8NEK9/143TXCBxocbIekF99Ltqc4GcrwXEoQ/uAUWP/pQCoT6vaTs9/87VV/GPo5OXtDW
qckKtg/9myt+Rx1IxtxPxYXQ2zWnBuYVEozJqj3UcBNpWhOi1rU2liECK899v+LVjupzgeGPKoDD
uKSnMmPB8MMwot97JwvmscbLpJS35le6UX1LcEt7K2MDAnLqy5q3bO61DiMAR0dpGE7UDq4ZigR1
pvncgoRgIRiOBlYXi1MPJ3a6rm2JhFuyL556wGSwG3Rn/VkCRA+WopFCGSqcd3pNNr3wBpcF/6Ji
T5tshObBW9+ezvLQYEuWVgWSCaIj5svWHbjk2tZQnlc+1waJGdR5y1Cu2Cm3EPoedlH2JJH+ClJN
FbgV4waUnJmTaGHN1LzKulZF70dM57q6uyx03NE91sHWUGhIldKDTBdTi2Ol4pSkc0WzEDlM4gwp
RmXrNatPUuH6b4MHU4wLr1lJE+oXSW0u6T+jMO7ik1MwbGgsTaGOkfMhjn87LnpL9ICAArBztyQ8
CqLxyP8TZxUBF2Yp5OKMuFD3N3JQFl2DDsXQUaIOCNh+ka2j8M/I9VM0TkyGEobfXDavBFduQppd
o88MvuQhYSIrXpdHFEsUkIKWVGxlN9hU18GCMKi/+R5SYJkxlQ3Qpwd809I+YgbNTRyC8YwBNe5Q
OyjbGqEJh7ZTQSuKLfPUmshqnGsGfhIaPi7ssht/5K3kJNIStGGfNogFxGd2rq0UlqbSKbvl5pEU
08zjxqtIRNzrF8CVO3h1jOBVhvEFLpgfYy2esBJtmaUkq6NPRbCeLZMjiWMZtswSw6sFx7ULmSG0
/ypQrjk4aU1Ybco3SDnhkzsoo0yxHkfoWgjEjFl5aDilqXGdnk6DgZeIEKyQ7geMyQI4LSNFH0g4
3hIlMRJ3QVfTW66pyZ2+x4A6sp6pVcIFr6acWIW5exo0XLD6XrAGfp/pXGw1ySi7sAoL8Pohr0oG
gh+ZvT+kOmAmC8DpeKp+e4Y7vUYBFcq+uVCkxemtLU6dFB6MZtpXXsXgUzd0xI+BodFOexcpyJFp
uCOtsQW/NmsKYgPvhtBop5g4IxtbCarDDjG1tVyK2txedPx1Q/kotfBtzeWDyfUAMKj8y1KtRfsC
GSN7TuwklR37mWTeFToLV76wNT9Uogvgi7jO9ri+qHAkzsDSelrAQPZgINNYJG0JLBR3vS7z/G1n
PC6Jl1T7Lyvqo3XPeXZLv4lp/FRrL4eFEQv/uOJcJOu/xlQO7eY+mX7MnHm3ZWfdb6ciq1BZkNOC
uzkDtg8a7kr2ttSJ84rPRaLaAsZeEcdWSPinnA4GclOM/t1q2XHgLFusFEphwkquxFLYULARK59h
71cGCZPROtd0r3V7E5frqul3ts8fPM5bcQrPABNcfpW0VlI0suvav6U+PkSeUFx7lc7glbCEyNdg
+Rf79Cwhag8JxKG5P1s/xMxIfFa7S2aNlzkf8IgBoad/TJDTi0X4c0gbf7D0czfDP2Ft2H13XXiJ
zfTS7ArL9PREJeuE0gVQdXUiunG5McrcGAmXptlylbS/Jk5LA99DOX3CS7SBt1L9xAuNIWG+VWoV
yMde6aAnUJn02wu7mFaA1HxKLd7Mnu+EZAMTcrGlki5DWuwdfDYTSyzF9reV/1lAnEia0KnWy9Qm
dlMgufl6WN2xMAaIy2J2y1blytFnuOt9eLPo9+0yNz0uqbWrWlB7+vQwZemOr/aacaSZdFZ1DmdT
wMhGQSV9xxvIwLE8Cnp0kggJmepwLn4zdpjLZI+4WPNIJW+rHrYTmCSTLiVMIHFcs5B9CNbE5kjm
uLc9+jyYO+8cKfmLV0JcvzDEGEx3VYZVFc7gEmx5StiSC+qoeNvHZAx+P6aXV6WNF2tMr2xXhFMk
0BPlBk7iV8jqHrGyE/1X4e+js9cUj2AMxCkNCHBh4rk2p4HZwLQZuF8TBpcQq7vyBgKCEm5YRByG
NQ7DFm1EBXU61n6m5UXVa1+NRL/2Ix17NbbA5Krk9lymdx0Zoax/dXxypG+O3Hf5MCMKXdm4TIRD
fN7gY/FZxL1ycT+iouGGwlwxkk7CRDbUs4oUZ92OvfAkT/FZmzaClsqrIjh1jHlZhD6jTe4pDlrC
E+oqncuPOKNmCRMxoTAGFMMHedJ+fC+76KFBzNTjN7JvD5nTah55eG9dYThXvK+NWh8AP3KsHfEB
MwmN+Rl13KN5qmFnAljP73NuK+YfB34UCW0ZX++Eil9herYyrN3MW+OH8PYaidMnovCRkiMHyqZQ
fdtYn3zRMefQUPA7DTdquuKenxL0o4V/BiReyWEutN6W7DSDCA1pHoQnyXSsw7Sa0/qtEaVIKKEi
qi2vFK/svVqI3ZXgZc1ELsOanc2Tz++rLFfrTf+wKh4cnowJNwRhPwwHvCGcyiuW0Z5z4IDKA7tU
eZvLw3zHiEWCGiskC1TBGl/gGLhbSkVIdCfqX8xx7GJ7nY5NpPr8nTRUzqyPVJzFtoAWj+X6ED1h
yNPnUIVM3A9EnOkrnh8ytUCoYcFCCwjBj52EFSN5piUi1cCVBW2TLbJGSGBIT8es4cfYeztQBUZ1
iZio1zHfBH/KxmzPVChAFTqFqFy59Sfilv5LckLPnT4m60tS7lCbqt/+pLi0a75OrP/tqB0ZHTEF
K1ZnFNPsoy1cz1cPVZqHBMHPzzgNT2bAWs76b/Cp05+y3hmsb4/QgNNM7//rrGI/7Cwfksp9vudQ
fxWMwSmPg+IsUmJLIGgVzHJWdCRm0rmJdUffi305MuleH4+TTe0TrkNAOFEPM5N8EWMVocdVEx0N
4sH8QQ4qXoZzLRcBTsAab16r7rHEDiroVuDby06/RIxJm4InkxOfDEtlJMEFUK5ZKALi/qWA1WLR
TUemx+sh6hWyuRa/7PFFVyV+LMJ0nOoA3UPwk5zWWThR8v2ybcA2oDC43ckXftrefK8WB+LVgMva
0eUaUqe2F045YAODOcBMdJdYOg+mfhHJPC5kHpctXMuWX5h29GtxQKL+gM5hu2gP0KmWzmlZbXIA
5EUL34NjF53w6JiheElb7Ro3wi1tLhnH0/kQXgZ8C4miotkwiv6jdcN1RPZrBQTwQ2ZBfhQmX5ZF
T97NauhnDdMdtDoa70mHFqTzl/4m1SImeTmImDmaoZvdBh1PN3B5qZY8Sze8nBaNCAZJOqmo7JKn
qU4/4LgOGepVJE6JCpPDzIxjxGULGp55FfRtJnnLtenDtMg4knbP2zP1wrj8y6PRs7A1b0QWcRFe
i2E4aP8yjKS4OMAjjvvxa8R2ljL7HEfdza0dBSeHBDcMRVQ7xHMDrzou0UwUvCa2x6UllybtebD3
upShP3A2uHhczVACUj6VikPNGWU0OePF2y1ikBJ3BgQh8ZfOfONiw64VhqorBpPLVe6iZFisJfJw
dNj+UmuemAz/74vkCtnh0O3j6A9Aw+fMwKjYrCjV/qLtav6h8TXZFpemuD1rtzU1AtYorBvaSQ8q
UT8PoCfX11wz4kxkRtuWK8uJ1ykkeuhQaf5o3CfM9TvKTYxcq5+WGMKt95b7p0XYNfuo6uxp3ZDN
14xnTR6dGgdslF9GLjeWgA3ZTfEzFYAdIO6RiKWSFCmGemhGJ+ZhmtNjxaFlWnk+capxNgoDPQMP
8r0E9Y80G8f2p+ZzAWN1xKZxkYFPwMlFVbIIWrEc8d/WkQMewt0qfKtI4hb39YoHMAZkwDWdiCO1
8CyksvQ+gBLI4Y1cGtlCiywpGOz2cv1cmHZxpQ6506HlqFRZVcR661U7rQxpJY6w2a8Sqn6o0zvK
4yft+jnlxzb/xKFAy41+uWTPSk0AM8JGMHF8rKbfZBQOy3fIIKzICgvOvmRsVRA6H4n4xghN6Tsa
ENWxuZ8kWpCx2Urc2aWf4tfYbq8sWWTu5C1zd9nggROv6AhZSxbPERVDM2eFzo1h7916XAwGAtVM
25DOd77ywrfORbglkuyk7/qMPQ9Octh2np7XXkMH9A4hiqMLBBGhxDJdiTw2GKGlfidkjKbtlKoX
c0+T0iiKhLz/FQzsoVc04HBomOogk4nrqUOyM6BWnkywlZmceg1gYcUyPGYsDXWxfwvwdkg3ZJ8r
gAQVJ0ZWoJElDuB4B0bDKbP+s226Z9VEpwUEeWksb0x0x2U/pvxosKQIvHVxusd1WHjKrtXgRPmh
LEFsoUalf9aMfScSRAZrkiTxNQOxpoyba7VDcwz6qqL/NTJSZ6lfg4aSOAqPTDoXqmgBUodR7ZWM
bOP965IYIDMJdmug5ybkQBpTMMPx5CTngZzBbEr+RHM2mjz1CDzAzEkxcJRvjd7si4cysr0n0nmu
eaNpPC0ITa3McIXu1gnJQX10p39Zz91X4fA9QJ7JVLdvCS+yu7TxBzEkExJOJnE8l/VdwY865VkY
uYBFsnCMrmqgQ05TkS6wY1iSB42TKQ7MiOiSskk0Pcxk8M2VmTC0qG4ingTK2RcLs2Hvt8wVE+76
fVwQNqPt0TD9FhKVHq0ePUvZgotUjz2DOo8cYFf1N4arSn67CqXD+I2N+yBq6nGS2AlcYyrexPl3
iUxfXExg2XTbh/JB/FQWphz95FXd5I3C7AWk94jXEus+8gwd4wlHSvNZYUU1RfhAA2J5qBy0c/O5
RODwxnNmfukT60VZ37JPc8LIYGdMEMb4XmG8i5tXlP9nZcWJ5MB3jHk/YvHVvyc3GRMP+MRhNf+E
HLg03ied4PsKwFRvgt4cH9PQvkXCHvnerf2B0wn+dgWS0ZS/U370nkXNe/NHSspgaPHSE1edqMes
EvlWPBpCnPJpdcoFp73pWewcCxUjZelHVudlOEB1HKDPfyTeUioeDqn9r8GV2JOFE0k02ZqoYESk
WCWNzxmUFKniY4ARy5mBl+FQb8eD+pJSjdKWij0oWbC4NEdgXZzn7BZ+S0noNeHqq6qxlxR5k2Eu
TVhdJRFQMgWTi3aVwUiorrqSOIeZPpbDZeHp5KxaqMFS6EFj5AGTqLnpOYhCfKBmPEsoKKCMG+oj
112zSa48P9p7hxKDNXFXmQzLSU2pl/xV8F2WLwleCcUaZn6k4vIExgHNjNc8y1/lsUuZACOtdRSk
DSpXH2G/jFs8O/caS3M1s3I1XTundneK4MdQkxcRc5Dejbus9qdE/tNKUF/waFjSBYi5L90jimdz
aMyr8TRBTGotCyutLztL/mH8laO/aRKxBAzdGBInVwCqWLiGGXnmt3KbAMVNxFy0W4kxNaYiDaXG
h3HhLss+k1I3UWtXawe3XESX4i7G5+kjJ+zfsy9OJvbjhPOy9RolZudp/ym3+bM28SlahiP4//K6
85tu9RZ2bSwqT3NP+2Dd9Ttlm7smy0MVzYdEB6ueflA4JhO6RXbYUKuJbvrThlplKkJMbuH2ikcl
0yg4GSe7ps/YnHa1xYXAMJnQfHWi8TY2n+3GgdIeNChFBqC2gisU2paB8ZRu3i25IcIehOnGFKoA
5gGQAviIbSn6qebyhK4VgbknTtghRtIFmBajF//Gi+gkE5+pBSTBHYbdzE0xwhuScqDlEmFX6o91
4QaP8zCmySLF0RevRPrhQgMLOEjI2KN1NbX6KODE2izItfqa5uuWqs46qGsiMcuV+wkIG+17Aj+3
THDTsJu07P3pEw8D5XEUJYVuDJEHy77OCl5xUs5/9Ug4R73o9sVvZTxL3rL6WHPNXcunzuajW5cq
6W5Yc0tjghivBepkPpLNQAmbA+KvpFwB3wu4JDVqOrltlXzXBmGHT/3WMoGI4d5FTCDShQzuLtN/
5JbXrzPdQbDcIqKHw4TArCquvuCrZFqZswXaSv9H56ZPD9KCg9EigIlpfSeRLJgxGW1/sm0Y3288
e2hladweE2Rl9t0DnI1cXKDjUWVMkddyrXhr8aQYuE3EerRlQiHS7xT/Adhy7ioK3TE1YAfJhx4b
CQ0Gp0mxV45KgHYjsfHElpzelR1n3zmZX8FhDmkHjBCCMEqdjCBXrFOMC0kFVvekUcuNzdyL6cmh
BkLh5hj7G6p5S3lwSuhI+coVBAO8/kLMRYdeBi37rGJSJIEsJIE8C7cZd9OAVb+nI+s9OmIhBuCv
kNEw+f7A1EGMIQG9y5LFF83i2snrLbNuUc9X2reAPDroJTqZw6y+L5yJxDAJWB6CMoZq1WleGQW0
ldymnsgb6LX4VO5Aex8tQqYj/h39VbzC7pizEXODGUGziXjRaTI93OFcIcGMCuRPzGDQiccmI/P7
YSh8vDRjbIXsVfmoiuyu1/VtCB8Si/FE2l9k7WNnzQr0EjJqfXdNdMORQcBpjTdZcHUCcqDMIRta
1Ddm4LLcRxLIpFFDWhHDRyzI76lArw1M+dWO9RcnIw6TRDZzOl5IPeuT5PyMNmg5hmu8I1RjL5rh
tCigvHZbl+lknYZIwxcSmUeQ+BFD6jgu34TeeJfaxMH9f/Zne2AcPKg1wxwoJRUei0FHZjmMurFf
4DWufXJK3r8Szim02DqVykC/grkyIoDXKsUu3Jeb/iSb6Yloec2oSxk92tOxYWSgvtA02e8q0cW8
LLMJsF+QUeSoZECtUjBkNr1xEPoFY910bzWF1swlj2zd/ynTt5BMwxTGbu92nPc3khQBhkp90DtA
CytiHSDNDLfKnSwQqB6IhdFgd9oQROudsiG4C2vBNDY+zOzlK+uGLPcedZt+Hn5m7HbTgQmuvwJ8
0Hf3FW/T2B6azAjIY6OzHXXJyfkZYtyodOsZFUpA6liiqkLDf1USGbRyD7Iy1r/kYHz32z0MBTJm
bCFJfnbOpwWcZwzQfSfMw67jC4KdIZWG06Aj6xxM2XigmilDfMk/TbJgAgITPQ2VbJ5VAPd0BlFC
S0Q7pH1WJM+1RW9ordVbJgWj6Sdo01E52qbcXCt/deMho2Tog1ZnAAtWgEVLjJdrQbuMIsw39iYU
08lu5N066dhE9ePXvosGwDOJPn1mYGKr962kZkpyT5DM9/FUU+K5hL+NXJ/ExLrkc3LBDy+lERdq
/ABqcS6ygU4XL+y4N0201Rv2UoL1B7FFBm2vM5Azup47ckThr4R66GTpd88dk3eNBECCf9mmg125
JIyZrcRE93sbQE4OaGRpdBkxVNOGuBul+pH+yeESxDQHqVQEfDV1tZWIlAn+ZCcFTRX/j6bzWpIT
XZfoExGBN7dAFVBF+XbSDaHpUeO95+nPYs45Fz3aO2JGanXBb/LLXBluDcwkyKvjIriFSSKsWc4c
Sc+yoeylSM6yGLboRqA6pIN+pNSUUBSGWznylr7zWCYld6TQ1pord/FKsOjg5DbrQswR0456L4z8
qS9/I/nfT+1SYravkKhINY5/4BWGRsOB6AcCEZ829OYOtz058q0KdPowsPv2zHLj2RldPpXVKI5E
2Tps5vFFQZHFdmjeilEJwQGrXfOKGvlVsK5Wqp9MpErVCvoFTZYlu0/T4JykH1wUxsfmsKHPbq89
h0MHHqPeQW2ovYiXymN21QVKcecvDNITRMUy3B4yAbMDx8szsNWNoaBVtTee9oq9d9rAITQfC5x0
ebIAoCHEoRFrnGZVc/QA2nnXjcFtf0lQ+QW+yGFc9j0GulwqkefB0azqjEzE30YCxow3Oi72ZllO
X5Dq4vKU8iXjaCpT5lUNBi0pSMQpECAyGQiexHbkHg3duBtNdQOZQzTQGgtgzWQwierd4WHR/0WF
bkWsDq82WIlFYoR9XBHDRGQn+TYqMupUB2GGTZKPQYHaZVAtvZv6Nrz5WGEdDfvPtF9w6LZV6Lat
MM83eFCJ5LGFSSIOPezcZqWxvTJQlGS2idW7Zs8cmnO0RN4eJwFIh5LrAYL6Y4rZmzHi7eUFr6NT
l0TBYMpuXPyB0+hnUYHxZIeopQSpkW9eedY9J2BH6hsdjO/qsn2UVfk5m+1n8T535nvZbK4yPcvU
TfOZYjSQkxLVLjr1Kd3oZnS19WixqTW4xYHv/VhgNFgnggEPp1AVf5LrQPVfNCMPuY2YSUHSIpGj
54KbrdydhVIPTfTEHlZF1eNwm+9zD+l39bA1cCfaCxHZDknkZu9bFz9NvXhkaY3em9y2sXdSrvYT
vQVkxkcDIzykdqY/U0v33J0kUcZn3Tlrtvm7TKq96QcdxkRymE3VxQLWoxci5BJVoW5FPOc/WjME
Nd4/5bam2klRhzP69NQQMgIyzjBdK7p344Z1wBAd8zHsEti7iqOjCCY8ChjBH5TqYAeOD9LEoHMf
xWmqvRGAYJ0CzrNCOGSMJj8WTCUbxcxcglIh9+emdiLcBhJ+0CxYnQWRvrWu/VSGS4efcPAlyhJm
yhKgPmDRM6CFbvamfxMESEYA3nzNB3ir2BeQS1oBv8x+lWMTqkRSL+ZFxvkyHwrpmrcFJi+JOF7h
9QLneGTz6G/KmXNiE48TKFlYalFkyj5M8u6EHwROhnWhyxvaZcBcSveYwUwlORWmadM4IOmIHGD0
IMWQJUCNEc2MCwOaPts6O/TUnZp2uY/DfGvn6lprcM5a09cs9Q6bpiY5YuUq9MjuNPcjLsPp1If5
m45tGy1C7LtTz51egFka1eMl5TWW9X+Log0trvQ5gQNlOWEKDVQZxA0OcKHfmIExB9MjLIME9ef1
NF0kut2ihRPS7aXHoXpGxLtTtE2wghvsdgHskkm/kCcI9zgTbBYDWhCuc3RkbK6ta0WTo7403K+g
Zvr/ZRklPZrfUaKw40bsqSZxWuxazvg2Vr8kdG6wnEcNnY055jySmCcXVBDSiBbtuv2ktfKolLdF
1b60k6qaYVOJIRWdp5Szn8GOUTFOX0EtiWQL0K6NxDHEFP4+NG/ZPKkr4wUyiwVn/JibiUk+bMbW
oeKcmw7phDeyuYskPRIar/Fa29k+NwJKmpXmgQChRuyJTHLP9DoFQeW2+yEY9gixsEl81IxGiiEO
/qOZ0Ni6JteMBuH9XMu5nDvsCaM/efzkylqvrW6jf0268pnOwxc7+oz7ckwoIvuJu7cEvJxSqzz1
ot/Liivm7yiX/lglvthx+IAlmf5qRAnsGmYnWnQMVjgz8ziqNzrh2AyHLJGP1Zz9qeJBfOSgNppp
xQFYnIfLYnGpMsezpYJcw/JsxGGPMAMhZKpCXeMhUUAQ/ZqgnVnWgsYJgCSu/Diiu4qKwJI5xXiH
ILQCmwWN9xyE9TqR9AbZBO8m62lGSL6Rck8uxQOkidQ0CfSDFMxWcd0HUbHyW6D/t6PWpxpaPAnU
PpdckmGCV9adwH3q1PyMl0dNVj9lr0vDFkqgwkTEqu5mWpzqUTzR0Ub4miPUUcXHaYLzxbRjJfiM
jOHJOsvNrLVRtl6z3oP0IgC5CKca0brZBFD5fdAAvYfeJxM43KiaJVmwp0JL84+NCPle2J4Zs1ay
y1NEzyt6r5ntDbCDKGQpUIkB5BgKAYOWgQknbqz7Q1p6OjvugmuNVcDbfspA4niTQ4mwtpv1IMNU
hrbhcesOsYVMEY/eEbbcifXllLa4f5PDmkRvlrW6RUMEXtOfFR+xDNsiF0r6vUCyTa7Oc8sZzC65
IzBswGxqeU0u23bKT8m4DMUPwf4G/7VJR8tUenzvkTo9TYxpiXWVyNrAUIxxnKX0tRlfgIQuVXtR
1f4ES4Id7pG86WjceD0B9zrCTarrcGp4U8lno6SLZ5eLHbN9qpT8qXNVsG4p9KW4H98WJTT6/mZl
GGORRZkVg4YbRRimZXxNIqi4vd2ZSbiMydniddSdZqiCwWppJZvPC01ra32WtfUiA4Hn2Hpr5OhG
uK2aycAAK49fHLkeipA8NnmwJxNwuLDdxzqnH2G+EWqNt2ejNY+/2WvTzLeEBphkpwW80VnJ/poN
50TCDWok50WXT6rAz8AQgjVeUGz9tBmO8j2VE5qPAAGhh0EVxHeG0VhQD/QYEEemtYQn5s3o54sR
R0SV7ay6h4D7xoOqmIeZW0w9UauME0wKdQZvI1fv3uXCI0OozmTVXgDngjPafKAJA05WaDYAZKQm
7OoPiSYyyeNkjYegBHHe/LT/9XCl6kGxCo/zj6c8CDwBPBntvCPlQIcKPebU1K0gMjvIHz3wGLvn
4KEF4AlS7oTaHsLu2CyVB82t9vgVMj+ljofSKQw1jsTQeQbqlxCfzPrQqrDVtgIjlJhK1r3z2fot
3kaEl4k/ffy6pzxGioa2Jz9FtFPxm1EEf1n6t6IkoKkl0flhSm5EGoHBa63nQc3oIWb0cGAWbEsn
PGzChXgWOVY2dIPDrcj3Xs0QjRcfg3WXV6+VrBGd5Q4a0pYMMLn32hayN18J1yFiTSY9Ah/43P9b
ZtHDARuVlwrUlYTNYsDVCOKKRr8cvX5cwGjbCKwUPRhB2UN32Y+esnCmlOQi4QHcj5iE4+xS/FKq
8rL4EoaCOInf2r59lSo0bb15GMTTFT9HGUhgpjSdChEcKvE/TREFYjkEk7Kexh37zOw1cRqhJZbC
OK61jjLMuW1bPbWFx1ITM12/F44vKq5I+Fk+Bk4ssnaZQcHuU7dM0kDnwufi8juYU3+YaI+JyxS7
LfqsIR05JB2rHouSCL/jXE/c35TZryqQ6qXlZ0MSRGy5Vsktkq8IS1XEwqLxxifLhzDS7FqJF0ne
cCkx809uvRhf44jL94ITsVIBjpk5JoURfX2ifChHS8TXT3RIhy3TN5exyFzjUhEedwEFVCG76OWT
WlYAe9kK/MRkIkG15OgYuKk70FJhwqg3/GXONDXBe03S0948gRWfJAogvt4Vpp4G28iOyW+UZ91M
zl0nOLUUO1WEz6vjuoRh0IAbl0ZX2aquvVpdpqWlqsMm16bApojOWYqem/o5FYizRp8RyDlKiwWB
hiEu00Ra19qZYpwtkYp30TyluKreYUbso/6v/luYmieKoSn9mFj24ynxPRijazCpNKevTo+mHIew
qFGeIHHLRXUmkZPRtJCIAJSY5GrsTm20I3UZmx72L2mjE/gydgG4KaYWkldTMZby6CjcLCMfjgAt
OAR+S+ZsLjsQRbmbrWiRI+s+OHEnDxEpUq87TKeSm3aNnyiieGvl45fw2Hpo8yo780N5pAbywned
/e4b4LiYysLJUbCuYMk47cDjz/uYyceRlKiCkVA+Kt58HLTptGCB63C4TxijVRM7zqMOE6N0qg86
Bjy97eH4ZAg0ldOPsCMW20RfG6AJtQdJABPGd8NfeaXtvUQ3ERBuW2ZneZuS9JcxBB702/q1Fr/m
e1mi4WjMY/Z44XHkvaeuqe9Hv053dZ4xIYiUgdVIWGX68YCrTe9ceaBfYkuQf8W8vGAZx7a/NfV4
o7ankchL/Z+MNfyfjFXgb5qqAj9w661hfcc6WIzHggH4mIN0OMYGtEPcSDNhzdrgDetHd75tw+rp
PkMSUkV5IJmZy9Seti/G6pyWckoF9bUK5U+BUj19o1Z3BgPCtWvIyVKt3kLnblHVd7ALGGeIPA63
9h+eGrZbWq8ULv9Feo979So+a63kdPiHGrbLCisLKtvcHRYMF8Q/4sMIRqhfHYN4F0yNWcgPy3Bj
7hol7ftmCq9M6p+TrNxJ/ZCa1pEp1dUFNuI1eOVwXVoNlGAALZS+cO2HYd+fEK26OCei04Szg4VA
ceLI9MqfkvYE9jIBtRJjXJiyBl6oo0hMQEnOEEsEYObrV0k0O9RLmH4EdzlmSap0NWxIISeR6zlR
DxnRyFx8s639ReAsU3FTSFmYCC0l3ghZS3P1wUABSXwDCLiFVNM4uoqca9pn8kLTkN8En8AqVBLj
T4c2luI2SXhMOc4eByBF7mVh1zReMEKPitJ4qlAeu9GJ9S+TuMRCr8Zi3FTwY7UdXzN8Va08h3Eu
EmQa2fCKijHZMf4TMxwrC1tF4s+wWgog4cfDglf86AqviMlPQ1UQdi8L27Fpq6jctQLaE7Vdq4QA
I/KTKJqrkECIuNdFOW7nidAhh4P2DATvlI7s4KnubwaFjW+l2NHXcBgnsgkbURmZ7kDjfZDYpsxX
RDy9/MG0wb6f0L66Z18U7uw0pBY/e4ygw/ybfuBj1tz1FH/AwbnxAJdUW4gaAA5cnCug8cbEHCIR
cae5Xr+UIEgMyltXJjFydKgB3665BuJQDzKm19lyNmZY0Dro4vJm4KLRhfRq4KKZWXmKllAOTpqt
dgQx9oZ1xt6lf8xR+9n34uduzermc2o25+j5IyQL5Mz52EeCHenidf9ZxAVu4OVEPRkpSuNJYGyU
Br9JFO9jU3ABVeJRA80kpPTEY5Oibr4TDTDcukNHDhI1ya/6LsDQK1+VZD1rUnSjNTyUX3pdhWj8
lJfR98FIBvKdyosEOd5Qp7uSTFeAHfFnf9ruXeSXxq+dG1YIkF+BduSMXTFqGa0/ZKYvvSy/alom
lZrL+yKbkj9UjnzdyM+xWpfJKYqToKUjt2qYzOJBrt9ijRN+g6JREs1L5pPZ16ft8EulL2GqLK9W
6HmHyaI3N2CFKiaR3ElXenBi1uie+msO7oZMFY9iuEskurWMI0xEEhI/5O1nFBcsmcyJivTQUMVR
aLhyjrOQXmaJCLj8j2jCU4cHnN3MbLux8Nz23ic+4bs1Y8rwBdy+kJI3uFwx0iBceRZ0iQWdg5f2
Ow6Z8ckMQSPmB6DJbwk9NfGmnxCojT1J8t2S6ZZxxaxs1lBMOZgsp4EaGrSQo0m0dqln6Hobwynt
uOIgyPGVpTJ3a8tRFWc9yrHo4VVi1oRi7BSbSBPf34xprEgf83rrppJbWns2iA8zv7N43A3oTDjG
TyOGwDn+A33LIilTHlIjvhUYJYsP46GihvddclSb7E6xRFIa7yRTKQv4lXCWIQnUDz1LbuetZBcQ
/A+TVQaiwKXTeEosaQZgv/nS+NE9pyWqnRhJMeCM8HUP+UlduBYfGiB01jP92xZjUKV5kPaKP3a9
D7APtsBgalSPcz63eE4IEDY+cZiOD5a1DppLvG2uScTRes8ZWSbMDbL8JYiPA0POklflrr56nAQR
kZU8RBFXRthO1Fzp5gEXxV7Um+CBK0adLA95+X869aYmaM59FJTZeR3yZ0atu0xOgQUz4BpC/2LB
6pIMEKdrf/5l8shjgpBH0U8we2aVmyvPOKca/A+GLcmb1wM3Ea8kl4Ye5jG7lZAMl9fGnTEFYhC3
H0L6UXY13SnwxygyXVmyU8U85v/U+VfiJeilzI1RafrJNavTbkoYF+pduNgM2QnTtcEhIGb771w3
4wTQ1I0969Rzd2AZEAAbBED9AfqDHnG5h+XGpqZ6QLp1eNVEN9oZO60ZSKApelYn3PU08o2nQlKP
k3gvZpCk6UYZ4qE3cDb1/Xlx9dNIFPstxXXBFPimcp80rR7BmACeY+bpZVuj86iYXCLlQOGyRU8T
8n/JvFzt3zcqGBWodziK8VOcWcodK2X1J+4wV9Gx3gpPXVtvqZl/17C+V6RTcFoNcrxX6MRENYtS
U27tOFWeMeUtlsdwEkmXasgqzqmQk85tUZ87FYMcCVcLLrNQL3bLjqBjMh4sIuDKpcfRIzSDkxCx
/rCe9KYb8qkT5xNjmiW9anshIK7CPOe/qJjIjMEwIr/GVBBgc5JH32SIfyfuLzZnTfltTRRrM0Yo
sgdmnXNXGpe+CrNsO+oxtL+NzxDHLWSHPhVhDiCxkz0nGzdwVlVfPNTJp+rqbjF/071zqFB75ZXj
iz/ZlS6gfYQYZA5ZZ0t1hEXUgSVw6ChMm5w7ESTcXYZHQQeH7OkE/oAKq2kggTC9+FNWYXBT3NBO
TK2C5IvIwyinMAVXSz+OyPrWPHjiN2fVnQKYDH9y4beyNFidtqeCErhwD9KB2ef+tK89HPuQcW3d
JvllV/tsk8kM+pXDrRb0553r43fSJc9Fip59Lb/Ay79Vf+qRloJePiTJ/FXOzI2j8dD+B5eonFCk
xg271hguuhVggfwgN/tmLvjtHLWm8/trqcYnRIwrCv4o97d2ky5bYp253dtyycViZMVCuxptJf3J
eaysCPmLZ6rlmWp4ptaMdjid82rjDSq8ufQul0hmqXgf0/U++/Sr857AZLUyWoQtpnjyob2V6gi8
GmjzTvnnd9E7QJpbSypp8hp64Iv3WB/f51i/x8O5rYZLvHDZBNwscqAaSMrF8BYVjlC9a0jJpeYC
PHHk2WeIrZzfQmZXEbyb3riCEyYWJvDFvEQWjzDgndi7R2GK64dbTnifkqM5e3RN6LJHo8BiBp34
KuvmUhrpzlAI1t+4adVaumlN+UhX6Sm28VtxzCV8W4iKrQ5bsvpKdsQtv9Ga81YZ/MqQwszO/QSs
hphNJqQHpjSdwqozBV07vVlj/0ra9Kmr2z31/g5wtsG9RDHxq+gJ8o5LR3K4BzMWbeqskUsGjtkt
jGXFuOuB3cTlfdYTdyErgmKbMLKoOIexejoihvmc5VszXgMWAQBMR50AcrHlWOo30BewdFQmcEUw
5JsvPW34UedcZc9nCEVEvWTOn5A4LPdcEc2z3dFkpp1MmQcYNEuxjRJS34risn7nZX+zQ1HSDxEl
iTMBAWT3I6hfu04yvpEHPxanw/NWpv6YvFMLFfM+dfHgQ973raQJsg/1VsbKo5ldk/ljhbkjUv5F
TNwnqTLsY1mf3hNZfjdt4aFFAhZnFxKe1c/7Xf4qpvF1lO7kA4I+yCBCDjPpBx1bN4cT5BdX+VBj
jA1yxmkA1YzIpBokpuLrOjSxVDjJw2dTZTQICKFiasD3CleWW4dSlKx6n0X5lZuJIyKBWhGlBK7x
UQA6IldyBi2JJTO/piX6PyLBhjJeYAmcM/Fty9MXPTDd1n9QWLwrQLmANXo5zL900pA1BiTiTLFl
BJiD/n/BgSzndHgmYQZNw+oPYOY25iHSj0S0rXnFuI2BN76SqXgODD+dmcIBlkVVIj2w6BzYHXkA
4XZUbaIzhI+0A5TV3R8iS/3xMw5Grv5uRIo0wYMMtO43k2ZYztdWWB9S4iR/ELeM8dEIy7MGatf+
J+fJt6b5Hi1bYBTVghBkMCzT3bfTmAxMAzp5DsZo98aIHzxrj5JHitqIjSItg7OypOE6dlooI4uU
eSMsi4XKAK7lchmO0Xst8O9MABoIxctLd1oXORjAh4skdDEtbCWFPfmfCXPBhgfTtKTjomBsnxRv
EHNuB5vfOGlbu1GVQfapP+RP0e9k6b35m1LqayTezueK2wPcqaSTOQAuvuoazXKoSGWY9YUiNgwc
hegNzLekcg+LM2xiTwMDoVdHbspHgRkg1o9YXumkPWil4OQckBa0khaY6x6CI2OyPSTEjKH6SM3b
Mlc+/ogERWLXULrqOug02EMrb+dztQU1xVrWnZYU7GKCtxrBOCsn4XfLD1W/pQzctK+4OOoEIsuO
gBPLHuO9sF/wJsuPSkX3GuGrt3yCZRPQ3fMXCxLFMVq1hGIDxSN1rS6lRuJY7eEXzq1Eow6EMS98
k7zMeM4v8/d96Z4aCA0r/8lSJsgzKYxbSu5tPg/ZAMMElk6aL75Bwgx9R0fGwZ/sao+OU3PtHmz2
UkC6FXXTnYHZE2ARaGqVJAlvvanN542mzaj3RQiSXZncl4kLHy4VbBdqW9/MF6rGr5kdVYGbAhjL
2iDzIARzgFpQc5itXdLcusaUpa3AehoBXj7UvE1mQAzwcYJTJlPAkOelE99pxu6+N+Sbily9+nVI
edzamtcTN2Dcf1pD6hqU5AGSz5vz8NGHqIZ2HcR3sQJsiy2RJz5Y6f2YiguOuZD+zzDrV1vbUrIM
5Vk6pGnhRYYKcZCtHS79Vi/McOiOJpSrjy9dNNl9m+OS4uIl59WU7Dixjk8y8cumo4yuc6JitkVf
2LJ3cbBpNw/paiiRGXX9XbLuZm/Zn0QYyKq//z+elKUV2/7oJWP7XlOEKMqkKJNP8ClQ73nHiZ1W
H3GVfczW/B7jIk3fNWYCaYaTBCWao2+kuewXRdwcVIwL0RtcqWWxnFW9D8SBEOR89j7xnqgSt9rE
M6hwWWhXxb7G1r0s6U2UykdOkXm0LohyFI2xEGxksE2CfmOVuVJH7jsvTsMhTVyAtcE6on8z+esr
LdjwsUV19dlqxCADDTJHhcUwE30aXfAjMqAeSb0c9Gx9yUnyqoQGNtvw6Ed4hm1yW+X7XImOSEFL
PjOmMgD4cfFPgyrZkAQ72PP8n3jqQprpQtZBgjkk8E20Ziwi/kxDIvz0Gg5WqAHU7SgRyV1FM19y
rNzH0sBqMbGLt45ZFmdln7gk69msyTRsG0cO6TwlqOrdeDCFfOecuiVWqPySGWIobkVoFIT0BwP7
bhYU//RVzVhl9KUruzCQmu259TArYQpChuHUVPGj3YG+LAjR1Dqi8h2DBpKZ9mHPJECJ9290UuXf
z4jXU9kuBSF3aR+CHKeit4kbSeQmO9uEp8Rd0XxxEuRXBS2lZug6F9VdYly+ORZYAwmsQc+DlDXn
LjZwIUphWguHfuYS/5UQy+jZpUdYfxINbom3sFYPWYkEDrw9upa8PJyU9CF9V6X5TS6El9UO9xQ+
m1PUzYP98d4k6rWdxstyLWNylPT66fKzkEw7lQhKtHZFKEIeOcd1YCwf2kHhhjxVdwxvgqr7ncnc
q3nUPEtc/9W9cmjvqplZ8fQbbz6ehUapL70k0eWgcpCrr6wBOo6QgE+yaf4ljtXvAlg8hQOI7Eqd
w/R+WLhDJUN/3uLyHEWQkY8WaPfO+5MujF7oNYh6xtto9gwdXp/M7nl4QkK8Ifhw9l0IehugIhIT
u1NqxUlqqCKXbWYlqb1k2kPOxCejFvkDrUTx+u9kJedN/U9DznX1sF/7kol3wKV/9bUQI4PfPir/
JgBMBcrmsozWdMUpi/po3pBc0Y6xxiqE2Hquq2jZHU7cFiduzCi3HzS7YrIKj6DmWg83PNzHqUrU
hECgJurZ9jaOCH0gB94n5uFOn1MNkAb0kiQKYDaAqSuBeEmD29NeF0W/TPMQlneUqxDKPdNJmJP/
uX+WnPbRrPTnkerVQaBc/H/tPx3mO+vcyH04FNbJUo0wLrdQoeOAUfB5XbzNjGg2WGx0zxNO3yYR
wgZFAWoZawyQfIIN4sGkgPrTIDmGT5mkY8YDMNoVzUYikFnuRyUhu178ybEWSKN2ALFKErTbmhPX
++95qp7cheA+c3jdvRUNeyZ6LkhdES19A1qY/NkSjAeMM3Ius5movRhMvfRke5kjEu9QQ6rpn0Sn
uc+wytAwGtHApW33WUpuSudo+6n5PJE602yq3olt/qPpb9rA+sSlCnnhTUmqsP7OGXimYn8k6X80
LDR3Ipk6r2rL8U0mxj017a1rE0qjZMgqFU6zZYYJlMmnUddPh196ahwX0NLZH4LwbgOPyrJe9UQV
oJdOgd5oRxOvvZDx1wTqMcS+QIVZR/Q30jBsnIGEy6TShegsT29CKRwNQ4Nu9Stu14sB0tiUcbnC
3AZ1qXIl1l3Kw7iOsztxCtvPbHbeyp7wV8DwGdNE2GHeUDMEhAeSd72PWaPmki8KhxmdXGziY2rf
wZpURUF1M2Pce7o9SO1hM/+NuIe6gpIcpJZIkbUhkAiHbgLPX+OgjBJ4GwNWM81OUxqL6YtrkPfo
3sD03cODpYmkhEKw4v0CEhSfZNhiZhldN2k+idOlzduDBdSoYefBt88E1ukPxJTXfHNcFwMcRLLT
Tkwhrb5hWFh0/pAI7w6zVWnLfBwVgL061AjVT1GPdaDoBkqsehFkxEjjDWSWWoiveVFf0tGAHbMf
TDrHsptgqSmvVP9ScycdcW5vSmiWYri4sEKkOr6stRhm/w46kWYZEHDGWSsG4vdBCiCmDpNmVGhY
k7hLeeJx6uC7bHTGejGLYUVYrrkZtX432NCrdabqI8YuRINcTuHB+LB0PKx18p4ca80AmSSdUTTJ
ZEGPz5xyNk4Vbb+4n4MGoIf5LxNITr+IswmRxIjrCdHuX0BHs7UJ7+ImXFQ78rXyXxrFooI8aqw9
ELKRQSWMw/iObtsphkUOX+Ooy7K/H+/Sob1oj00z73HG4N2SL0t86YSU+fR0qCvtY4ysD8CxbxG4
4DGlLumog/QvzY5hLMzbgmFUCQ4+MrxplMgED27UQIhMEikY1dzJd7LfDK2mu2Y5tzKaYtTs32ZK
nC7G/WeCLKNzQ2hI+teSO7Xgf7F68Ojg7vBx0/vSGVq5t9nLRv5KS/xa/a8RelYTf+GFGUfTq3XN
0zMb7yOBUdx3vP6qLvhTDDin5wEkoG/yZjlZEwUcEHGswLMzDtTZFTH/lm2qCQ5hGSzIUTFMDy2o
UddTKf0sKjWw/DK+d4f6K2kmrO5g1CMJpZbXSIJUs9Hgpo10aGBjJRvRUmFpXlJzui2qemd8j+21
oKNxN7Ha1iUzOV+UtL2OvmLq/kSIEVIMIeIxGA1K/zC90TrgCFh1qZDkqO9OtJpqc8aflwYYqn3a
otrq2hQK6cT4AsqzC4XTaLYXea1DK0Fh3VAeL3U8nraLxT13MqywjtLrSwUYO/qapPiFlQZLPwap
jGS9zIDKrEBcEkYAbB++PgMl48tsvR+hXII+Lh9qlMC+0+7j2aCkx0RfRl3Chj95U996tQTlDlFv
6+he2YsGSjwb4GbKlZAXg742eR/i+r2iisd46vn27Bl61/NywJQqgx8Z/ag0r12TX7c6v5j0ysIl
YXR5jKqTVPEBQrtn3pcRRWgArtXl2YC9BUqqUjEwdyP1G2JYp0giahDPgp/Q76gtx1nuvdRUvQSa
WwaSEzfWCbtpJqVhQRqkyh9TVD/rmDey3F5SEb+xvVwq9SVCNRRVxRZczTLuo7Dc9UW/lXJGmhTf
FqnUQSa/jISS2Sw0aDx4miUKoqls0w3lCLXpKCmW3eIYqX7j5IabQS3zSSEEkoLQ6fcWG/YK8Cgk
/lPpYd4IyKjYh+O3w/5MzCu9I/0cZCRZh5ICsOw1gCxUhfi11OuzIsRSfAoUWEQc5Uvx2hfxtTco
tYc7U970TNt7vd0IR2Unaaee+foknDdzvTgOr+TwW9LiewmUdLLCxsFrJrqJ7YOhgMxp8FqTCm6o
FbAeWqYH5RoFMWHRJGtOQENzMSBSHbXxueTLGtRTVa6nlRe3NmWHILBdzmsgoY9OA45loh16GZi8
cAMcfWZlLUHGBa1dy/30B8kSwVxgBjR5e5ePnPlMAknkEOmfT+caLD+r/k0D11Mv7WFBhI0wITSm
14F57Ir8rDXiOSa2OqBRoJsmlBUsBjN1UOnA/hXxTCRTuhNTjLJQ5egOU6v3e1qhCa8NPfAAI0WF
t3uDSEOPRxwN33ghOrzVUvk2l0xwUtqh1/5VmRTumm+F9ikMHFdIdWB7CyADhqsIv3MTAo0MmZhm
bpUJJ72npLOuL/VSXkGTbxRn55m3JAQzCGdIGZ2W5epJLdZtljW1NDxKu/inighf86VUiufXkKXw
dpHxAHkA38m8+hwqjcXnQ/b3Z8505Ald3vmWiQCvVEOw7hsKV+OVQnQWQEOQ/C7+JY1/xTqM2Zij
YxR0enOOJWCEEJ9sHfhUzm+dXkwLoFw+ny180WCWlmIjR7Ne1beKci3DTDF2QG+YWt6bs72HuA2v
oX+tW1aoTHSwwTfiTzULcvk8CxCGoYlMwTN+Ty+NJl5zshnUsa7JcNtLCcr8ikks1GdI22CtmnE9
b96ugdkePUNOjCEmI7vEFolSwlOnAs1jDovbNyiWUJsxyPMVzZ4k0+PVFyHKPy0ETWu6Cx7lXvqQ
k3cGcw0cuoragH0PpLb4aF3Gr0xUEB9ZaNMRV82bNKmhNBQY4fBya+klEcj58b8l8L7jDDBjk0MG
GqV2zAeOWRIeNKM5Co5+L/kYTJmzA43iVnHIGODuw4msKI6xHjbz7HeJdTJKepsMakRaNYjeTCJk
KfxwpcG8qqQen8hRThenRObCnCyZn/YA8U782/ga0wlIvGkEuCAjHcEaGJ9X7EgybbWTrN69T5bb
r4VbSKJ9NZiTqLIk1uLPHJIJMvW8Atux+1m/IwbuMJ7tGdBu0RpX6i72PAdrw82OwEpgRKnoXmqM
/6HpTJobxdYt+ouIoG+mAoQQ6i3JzpwQma4yfd/z69+ibryBB7fqVqZtwTlfs/faL2J/bDXMfIuN
DN+IQCGXf3SLCru7gKLyQkzaERlJOkQh9a5BOgSs7r1073OQ9FgYyHTYQP2+8FuO5mBNsNV3XxPH
nVR0hC5lLpMMttyQQiuL/TVW89gkeqT6EsdPU3FvBWP+tRyD7UEm7tg4J6eMnWOJLypm7tTUd0mf
7rBuF1B8LUO1avfJUvQJ92AzOa/9B3EyzyLrngk4BZ3DbbtZ+fQENAiAPBlGiGBCq5ZIJ4q9BoYl
GpTlHbfLq3z074jN97J8dFy0nayB+xoOlw6B2UrlF6JNTjrNw6hFMZ14W9q3SFy9nJ/TGdel7rYq
DO0sph9azoNkXlSJrcjBYM8hp5imZWnjVRMIM791pAfoPz+FcP5clfRzVDi+esNH/LXWZ0eYeOaq
5DRhsHZSLycIb+XQM+26aM9iibJKPsiVO0qa/36b5ujNRnUgraKZoJEydme+QsZ7u/uynolIZMOl
hEXryJep8KsgaNIGl5c9sBAbESOk9GDivu6lUwUhZlxGHl2sLOwc+hCCP/Earxxuv4bJl9Vo0iSu
SqB6o7WeqbaeEfUe/Ccv58sMbWK1vWm4LULtHBap2DJqOOsxTakMf8Vxr0/l3nSF6aj5dxkPsalp
R4z3CM3n7Xk7WAfksbbOXg/vrztAJIuPErbmohWOxoeIsLdh/5q253XD9+Dc5/TogalZJHEY7KuV
KoYBoiz3xUouNderyL5q1gjeKJebVTBOdLV8unOFZQsxC0lNklKJjhoYQk8BFGr+oBz6lXVGW/nV
3+ZzKpiw2wSRPls5/rCk8q5wi8XZumN0XBigbPi9qNrkJmSCjAh8KDw2EimgpZUbrZN+GaSWhYyU
OnmPqOYT4MQ3MUjScGq+m++wa4L05xbR0gzcfDwdSe/c8CJZlu0RbCqk+3gzybvWH+W3GS+nSVxJ
e9813xF29GWk4kdNvi1Asw3nL1F/jE7VE7oAbC/ImD0uQAEtRC/HhPi3T6QCJyQRIhktHd+sB037
4DVfUVRB296RFaQxb5MxMyCVrsGURFDpVgDfPbI+caI7YQNwkpDqKHhyhYbdJ5YNLL0UXI/SConp
5bRmhEFSgFf5vzqjeCXCnzj/TEkg2aSYJivRQg3kf3LGZRpq9GUhrA/CEit3pDe2pUYHsbcOeq37
kapiSB4CuZ19RiS4a3UG86wMQ9ZvMYK9iEtUJRZ83S5RsIEr1nu3rNdXM+nPZPH4bdfmy1ryV/vX
9Gehv3UWcjhjl5V/Rr4hlRiYNtgNa31IkbsqnIzrPqGTZmFoEsw7JdVrReARMhaATiYnX0pfHaK0
Ym0cf/pj0IeoeAzplrYGVp9furFcMgKvBs57dspd9al0+TtfzOeaVh/l35UU4EhxyKh2cz1kRcFe
ybUW8TQh4Gb7DE+HPMChQbR26I/kY2FWdWHJHAeVWYwhBZ1zO/VWRWBrvM3P0ph4lb3LGJfoRD47
uubZ3o2oFOMIAurwwxwIrXej5sdVhJ1RdIfvxE7FV0Z1qqiTW4yfpTBe1PEDA80xQhCt1K2txqzJ
J4eSasbiERrNfYgfEDNuuDyw8TMUPJRdCN7F3MLuvtSvFgegNhs8PExwCrYPpk/yGDlNu88ToojN
A1uJ7YObfSnSm3Y/YfVHBYWfr90ry1WEJ1kK2HHkX1oVcU6ci2S8u+nF4EkqGXtljLxEvghVYTyf
9ffyYnm9gSWufdedRPOm+Do3FNRB/tLIZ4B8mES4vBkfKnbqhjkdc0GRUT1dA8tbRpUt9Anw6lXv
zbLpSf+WHII6wuM6Y7VLt15cZZ403dzWB2+WD44OxQUlV1sFDCCQm7XUg3UwILY3ENuHiO1F4y4a
E+Clqp2Ren+tdcYhqtKbQiSlOqioDobhPcrIfqfGI4MHciiSP9Dpw9/hk6S16k/4qBGg0eRe+3q8
hKbG4YE7MVcYGqa7DgnF2rP74xgdLC1YLPMo/QOG/1CCj24yXKv4WlmfVZPuC8xIZti+FZ8s+bAM
302mHtZkXMZm/SRqcsFWGqteVBr78kG0L9M7cz/PbANqdH8CAY78BkPO8UDXkSN386lajUDvoWXW
s9MgMpujyzKNsIZ3LTtojDjKOh5D4d4MiqNjX8//1WFXruwJ1zPl2KdWVrbxu0GlhXEgYP60wwZj
xxnUVDMwywUmy6uLHzlgGp34InIHjoIxHtfmW6345faY58heNXeMnFHG1mFqL2aHXhzomdpdZjO+
NPp8bp74fxE/twDa5yCeaYEsSKDEjyum00UiFweDwxKEO7YFDL8jwFarrtz+twCxX6T4qAiD7Ce4
2NUrbrJ3aspvfpMzuyaz0nxmCv17tfHOxqceR692zAVUkIxEVoMl4JQcbE7NdPS7OCctpmEvai8K
8hZ5F4uEIlXoyshMEid5rxYFb4CEzkqDKiRF017cKUqxr6YVIh3SnR61qY75WjQ9manIkLA++JT/
9szJCTCKGTnkQKeiR/+/gPpVNW8aL1dHIODc/S0XZsbxcK7falyeh3Q4C9FZxf9FpBH85Utn4fFV
GA2xeTRelXzivCc3Zri0hBkmZCSv2AZXtCy4a42FYi9kMm2eK/XHFGWOXP04NeWO1R5lOVM9apP6
GucGgwempykiRIOSflnRiMCLU4bloMoUl6uCp5aNXvjJwmffMnPUkdOf+p9xzh8GABH5q/AZ+fN4
DGvl9PTbAvvAkmQ/6revViRtaKUfV6BjT9d2ahi2MPymke2RAjP4TlX9rO5JTzz9AfJRxh9VW95n
M2iTrz7eFBxknX+FmFOTRnOsInF1BFRbZxzRM3IO5MDHlgSLPyaECnegIGhebsYHea44AnCsTear
lXLfJEoy8WuE3RN6L0T8pF+ak3gc3fSP/A2fcG5qor9aXFMSpI3tUlwqPHfdUeFrwMM4tRVdcnRs
ICrVF8GyDnVb+8xNyuaZLeIjAoY+06iJsnUpXePPhMRSpvWceZJ7gewdhGB5rTtJBVB2GVyp+ju3
K+4njSRfh9VJApiNlZH+LeEQZeF8H6mDcR4fQ74GcPlAC8LqPzKLYsCkG8KAdsqqiYg1uVxIvkSN
PaPjX3t3qxrSH4+4BpcAHYdGJUFXxxxXA7rD6cumcoecE0AjycZkCRFOz3qFRxsspHxXP4Q5JUhn
C64vbJHmvQ6lgEaPQmrBY7qFz7pEpJIPiPFWFfsAH/hM27+yiTEWIoB8/DGMPsHNt7f8DaTglM3p
uTdt4x5W6U06WmcNKiylythu2+Whjd2w/o1DxS3RYGhUa5xUN1ZX0H34ZSUWMkJ0Yw2+dTIkhOzG
Lhr7IXme84GOrFVZ+27YH+FkbEv1qUQOhl7srs/KVVfD20nx8r5/EXvWm8mHkMRP9XvHPtE1EVkr
0KlN7ns+1js8fwJq47YHDFIijTeCyFP9GzHiClmmPTqRcq9by8lAhdMfDZvZuxfDjZHYpZt484Z9
/NZgl057lCoF1xj+UYBJyya6RLIRgkiiFcr53RYnsn1PCVyWRB5fDYtO9mmbpmy1y10Gfg14/2nC
RimSawsaAYc8Lvm+O2vH6NZ1+JgZNsZEw4B7Mb5yfAdlHZ45K86RSYpNlv93pnaGCC2j261Z4TDo
sxq3VyL6QR3Yd+HO5/m3UdeOCEaJgE6KKUEhwRWZSuZVjNmLEDSJVfOoM5j7TbCCOq4ehBrPWpkD
YVywPEzJ0sSRx8httAKVHIiIYlanGo2B5eUZW7V+9iKwMRWuog5bQvKcnG1mrcnPhSrq2AHY4A67
CXckPldZoi6r5T11wwxPRYE9IwiguTI0ICoCBa0np+GvBKS609W9ShcPC9MfgK6+28trKGtbGx+m
oro6dncNBnYoI59NkMryQg4zwxKnjEnSwIAwk8aVqNmRSRI0wSFAo3lkySbL84m96xmdRg6leeUy
F2S7s3oujv6APIPhW3+osLylCU7U/WyZvjwv/gFmv28iDBcWwjsQ3MqpQ0lMb9WPEVoSY5/SuWId
EZ5xU19F9dwx5pa145hAvrVoif7Joa0lbRBmFf1V+G9Kx6KB64DyRphGhy7RQsbcSw459pQ/8j5D
Uld0Cp4s52v8quRsryGXFrBaxA8sgbRnBF7xMVTcDHJ0zkGwFCBYZL6WND/s02dm1I9S2rJrurMJ
+HEgdCS+VxeYsWp6qZ9d19+WabiW41E9k/j+mrEILHfhhJonAPd7HCdwFHA+WCb3KH8Rl1h2veBc
h8lVWjuLUYh+blwD/6ryUX6FfeW2xa8uj3eOgZGp/Z761JPQbkbJ0UBn4q9W6akyEqUo3DfkdaMC
gJaHWIS8dNFgjuHwRyGHyfXGSSeDiREaZSRzrSdnmbcK1r7I1z3mX1avN6xjF8WP/oqprY4LXK+U
oaO6QGctGM/0BWwSDtg/VRb6gfmo8nO3Ys0nGgPrORz4YWVpojExqUkUJ7Gs4icVpq+JMDnkQOdF
Zy1mXjtkQgJpSTBNe/Uxfxvpxm2DiyS+c1aSFitJcsIPojr42Qxy5L4gXE5kBtnswgpVCET8IVQn
uqxCmoYk4XwBDIereu0HyMxJxFsGMGlWWd1P6NF2KCYldMwpRpgeDwloqrOWvBbbUTj0MvpCcAKn
Mjex1pFT02C1bD3xyGNRoEvVqu6qZ8fmXQL/ioyvtF9OQBgwoSQMY0TjyUNxofHk3o+o6L7Q2Yxy
c8GzUsU95iknpsArGltfD8274Q0q8vPMwyyHn2P84DoDMG2Yzd0s/x0Ry8Jezqz+Mc36YwtwocS1
vjntK1W54MO8FBe2Y3l7V8BA7FU8I4MBnzpYgK8RpeDqyxbhyOIGGcxDvRSSOxi7AUUHtw5zN/Zj
Qup1BuSbU97kLqsHbj4iGbr+j3AwX6r5Cf8G+KhwzLkcW2kPMQ3lO85FEMrKa051Tz2o3XCvq+RD
G3tMw9IrJS4js+5iTXoJDoZxrj4Ho/kcPnurfGE2Ik1VXKcn2Fqis9obkBR0S77ZFYeNaAr+p/yh
VGFsuSO6wq1FZbdFUKao1xg8lybjIeUb6qlTCb8LPJlYiz1tXBGWqrtEwNCKdIbNsl9hRZOoWAyi
YrTqFgvdvdB7Ak9rktxxbvKIm1i1cN2LMeG9CGuF6JoAVCQdsCSIbuFJMbxCK59rFT9ZB53F5aMW
ATxKp0/p3uI6VYrwdJI89QMH62T4BoJGzWJYKcyz/clvH8Ar0aZEYuCID0FKceYRTU6pOqA1UhH0
mOYVYym0NCG17ml16ResHTBLeU610NXN4dTS81b4CSFECBToJCq9E1F8o0FtoWtYfJXRRKJoeyBT
E94joaTHgsRCs1/vTfmbTRpxjru1Nk5tEmM+ZJpTHDMBGCRmH/M01/yCRqpf1NGwIkqRq2wWUO9n
t6gZ7jOjaNqfBMDKhZhLK8/vCuIetp3/INtB2+Nv4JT4rhHtWqfT4b+qH4i3yH6mw56RuZFGgHuO
QcasEJFmO1Kqe/Iu1AgYBsVulIy3cteD/YKGRvwXA4FQtQ0r+bDug249Waq80De/6j+1zhA+iW0l
mXfL5ttZdfRFO6JDxsSTOhMTwGaoRYaEPlbFvCNziZGN7kx+c4vsPq4ORSMyo7P2VWHtRWn1IgU/
BFlNauRF06XtKYTsUmGPsiaop+fTyi3WtP1Z78RzrmhAMpzJlAMOZgnqUC2eF8TOBURN6O5A6Ue7
f5sUmtkNCfeYX7IRojvxgHVUU669U0n3rKOmcrXU2q2v0qtVeZdCU89RJZ37dw0lQkWcV4tuzUca
8pF2fjHLH2O3PFhAJjKSxwYoQwhBH955VrCE/3fyh6w8W7ECBmk+S/bQa2/NlF9D3z07FdaASYDw
Iu7Gxh2V/vhMjmpOoLQ6HUHxirmfTSIzr/g1xPIz6rIn/kde5OJRKvVlSl1Ps4artf0/jhsByOBm
LWYiYA7GjDOhwUCr/QUGSbvM1dERtVbZk8zOsJ78+gdKmdQd2w5GwzZA4+dhJzg4zD+jIxZA5p10
vEhI+G9tWZMpwC5ZzEfEl6Ay1NIWL7nR0447sYVNh23RJoLRc9lNTsuXkKifkS6+Q2TMIa5G1scN
8yu+QgltS00vyeiw7Nu91IXwgSoQWCxuQGJN5Qwp40XeuNNt/MNadPpkuGdCeYdZekuS7lbK8lWB
FtBZpW08knn4IL/hXgcS/o0Io9lKnBKGYywWoRl69AS8NWCfdqHBh0SYUjq0e829JdW87w285T8y
W6vWpECcXel+M9ZfKhBpDQWI2ds9gRc5/PVQ4mMidpW3vyFzYVxY4aZH0i6JGy3sxLqq+Dk34kpO
qtSAp1Jcs2tb5lTKLpmZ7zzlCcK5XwiqnRCnyUsZbvBUpFtMTw9T9A2AxJRyNDTyvnFM8J/9bjYT
lDuSK4j0CejhIy0gLPOYGoy5Y9A9KX5/2SvR7o/KsW9HVqHFaUm1UzI15x4Zxej2m8GFCAJV3vhP
0m/LnlL+S6xEzMTZoufdacRNZqI21WqHBY/qNFAgCbzHG4wxviIIcX8SAEUyHmURCx1SAT+qfiQq
4Zk+4L/9fDcE9ShHTi9DDEp4irkrwHst1GsqMdkrZzWpRMCrdsLvzM9Qjg+EqPc/TMbDBaf5jra7
bVkTe+UOnZpGXHWDFU7lKyKWs5xe0L4R0prou9gAsO6ujtqQo8+iJlBHDTk4hI10RvrDcO+bf30S
vzlv02K6YJ/f1Yi1egX2T4b9ERWveTWv2EkIS3JIP9wwlbJ2PenfS7fAQ4foPib2iNqh0HwZdnBW
JscdLa7AVNC4dKIeqHVDNSVdquQ1quNx4c9hn9cgRkW7zrpnokeSy47pAMUQbKDraQYdIaCfTjT+
EcKKEPyAwN+h4K+Oau5zSYNtaZZxoHTY+etAKQvMd6YPJ9Qnbv6QKs2hGPFw7NZc8slDg8GC2HEd
/HXkO2AsLsbtSURKJRvJJb/jmj+aeenHLpNUgsxqQCMs0oWYqD5HBUDTTt0p54SK/zRZHMgNqfY6
43VhdOPR5KKrPWSgeoIlCBOUhOdR9OSqDNKVDN7yxsfLCQLzM+31h3QsA7jFbQGZvtiF+/URkUCj
E71qwGZfbpG12p+EF+BDZmlNEI6JvZgROYBYfBg6et4t9RbnIFKgAUmQJiPIZloE9ron3QYKNF7x
0xJ9gyyQ/QkQokJKwFz8oxWVXXUyBNEdkAEewm7b4xUymr9oz38pp+bZhHn4IX9Ai3a034zQ/0lI
w5Lj7irdR3tCJBrLI68gPk5xQjs7E8Zp3uK38NpS2pNT9/VZzaWfzpavUg/IRuzvBlDuoHFHsEVi
CcvET1gO9/f2gIpz3TeM7tMBAhWyvd66DQtjJbQ63k0D3TSg3atZIg5VcRDZiEbIpHW0ikKMppjz
K/+ULcXp8KOslKPQ6xOSISyD4Gbs6soWmo3bGnEny7hs2/rO4E3xgVeabWjsxFhoIn3YqYQnTYQH
9BAhiWaxq2/6N3snwlSi5hZDO+50exlAlXU2D/1xs8+C9dUKmOQDTdgaoMEKonmXrtpHoiAdx4cs
/F2twlMOsB1WdBNkiQyEd9JH+jBOCYwajfwQq6vbZfwp8SHdJ/fkvtIsNv+iRyBiJOaOyxBUauz7
ouRjDmDvt1FQI+GoFuNoKOR/Y5Zgjeukme6aNBACPPwBp9DBKHZlwjb9QUsQq04yngsCpzS6oZ1g
138NZDrYJxaovNojQ7z4xlPkpaEWKA8i00BXSMMefYTb4OlPc8hruJjyAa2JFXplAoqMZUmfCnt1
wouoMDfNCWZY96SGkHIOVJik64xVlWkd1R1oJghh8CjMf4CKIqvnMI3dbLt5ytkpsNcYNmO8/l+c
USqGm//+F1CNfPfNFLhqCrhubFyKQ8HHnGEtndCLCR3SzA36oAZd86VYiEcXqlLZl8WYodYbBpF+
ggpf/+XaIvoSxlRxYjbVEh8hRiM22G7fFKh6y8u4ig54b+AeR2tdgiKrTow3iWZGcyUFIolqw6Hk
0s91Nprxttrz6zeLdEL+puaeLbLX0ZKbfCED1RA260ug/LSf/867qM+9nk1qP3/PakJLzelf5mAF
WaTzFG92F/GWYnHn57OH4s+/y68a4naBl4VgehHotjAs/2WsF7wSeqz5Jecn8wR6BCaXDloj2xAG
p9CFM2RQyeAKs6qLArMxio4CKwyTe6tDaqphn+k727KpQg/j8D+KigpFhb2KKJ2aL0/d4e3mEtXc
nPuvixXqb5QeBEAwgUNdkhiGo0+e0MyuqueuWBG5wv6PUbEI2Qd7Oh/770Y/zPBVOSBWfqMi8HVe
cOcmZ8w/9suVW8V+WBclbg856PyE6PcJWZj2sAAhGG7afEwd47dDxml91R2/BvXc/I4MDU21HCgX
kr5m8dpb63kA0Djw16+iiQMBnx3mh4Emltp9ikB2FDAXZJbChyj7TUrNqTPFJw7N9A8aivEHRf2G
p1cAybQELI0fdX1LsGaqDmoVHkDxg9NS+s3g42vaAlmwVqvomUQOGM7rAngFi9+YgCj9I/I7sKk6
d1q8YSHvfDiZ9J/0GdrJaPHwEuywLnYDn2shLilVY3wsPwWQZZ0UEP2ct/llZuBoGtBWi+gcfkcS
5ZCpnhM05WDjsBVXAKQRn7ldW54zQl8YktO75C8LZm/VLqf8T62Gj3l6iap7wvpBOVNRnZYJLLH1
llEYyMRX6jD4lZ8Qywe3cxKO74ruK35wgRmwRf9YIOhyRNAiYgjZDAoNjM+zMgsWadlLW0NnacY9
pP6dVuHomdtbv0oeMa1M3ZEK4t+hSNkiJaNyb91ZfQ39m72B2dlUD0ghx72w2LHA+U82YK55zQne
52GkO42hVyzNfKhZyBjYr0AfJ7TBBAR6CdF1UHOkFWAV/nRqUw47LhwdmKt6/Ra14SQihh0INSI/
wI1hObKBSFfzk+FaYakvKyaEE+GFRngRjKUyvPVYIyMiY5bvNA9x39nUcsrcQx2285iWvbcLbsQJ
qQweZoUNWb04U204WQcvU0E+cjToFUbRy5r4JKX5WRWKSzwRXHDqHIZBKmLo7hGDsMYpgMAJdAUj
VfkmSPd0ifw5Lve9Hmhx57PAQLnw5hvyRSvzhYkbyXrVcoTq0Z02OYslA6yYDisEGVXm48FZTkUE
JKX1yMnytHfSxqQTEowR4WONz6gqznWXI2RJzzpBO7G7ddUQaE+y2p5SzQyiX6VONg6eS51gP32G
8uJmvyIRJBbk5icjMkG5rLhaeiany4maIhjM7Bh1tZujrW7vgtod9CUGTEmUhFIe7bkK95lZsO9l
YTrm+06wU7pyeo4hu6lpCUKT5UeLmZvIlbp/RuP4zMTiKUnGRwMsqtdJ5ikPKw9qG2YgjSb8eMsF
us9U6wjA+n0igf7ffOWuwVZNQUMsp6/2LAexIO/DGXvG9SMZLwtO+aLhAlrwuqsOBE2vlYMy00/R
eBMX7UPBaqABnpqMhzgXjxCcYg9mLUsLsufvmq/O0r4ij5HR0twoB4Mcxq5lCNeyMoeEvQ7PDqoy
4YQKhoi+bYLyq2Rnmpt/YsqUcKArY+CmI18rip8FepcCW6Cx+r1xNeL2tpjZndw5bW7Oozifs2FF
m7eetS9sdcUYnkS2odZXKHA+LCvhlhYCZyQ/eTae1A4cTskPPGUBApqjwaKxFD2J4BHZs1hLRgio
EHYBZCVfySB47wjGSUFfA5dvxig4HYufEoUAe/26b3YBSkjEgBHkmPN2fclnrRkuuR/9mdaSfScv
GQn1o9w5S2in2vQKUMYwToWyt6+ZHAjV7l581spGzf87irjMqceyz8kC1Y/JAHNGFl8nqtmS07Ni
gYQJQOWDbkhLVYoq0C3tGNq8wgUpXcs1JheSpSkrzcrBmoQ3IrpM6nKqa0gDI44v2DCFI8Lhhb8g
j6w1Yx3tKVSADO6NbmBPyP3C6vz2FU7VgQa/FmT63f+N6ZWp+29Mb5GdV/ewB8qDihFImN6GPr26
JHma1vJomPViAnAZX5oYrRt41GoJnlTZF8GbKPqjOnb+qItMvoNVeVSAB0ym8GuSAa0W+IWym2z9
MCezs6c1EAJsaDtScPbRqJwS9uXjwL0sAe0RENR0x5hFoo70Qq1+8jVnKxTBPVT8LMNowmtOeiHK
yR190Idlpg/VjopzB8NXS6H1VY8uhYyjCzdiLW4rQtsN6DR0O5Mye6DMXnlrtmRgADJTgRaRRIO8
05DoXlE0U4rt6Z/2tfpIh/wqiPsISLdo7MeKbdOO5R9GJj3UXK7/CoULU3pnZrsXjksgRY7EyTiz
x0LzNmfmmSQhQ5sdynZMJci6rFeYRZ/Kt3VtOySIUfqRPpNLYcZntUba4BjfTW8eF3zhhnXoVdIK
0vWoxDAuJoQVrUeOulew0hFQ8NUqjqPGCpSF5QkuGo3iQBxVJDSDDyVYDsNT3Q3BxseBS8kpjsGn
wwhg+Aqh3FAHBPJKVA9HO+CTiJiTLoq9DsRb+NsUwou5TVTLX6XW7Rk1clnrUNts7pMrNOprUrPq
ECtAdAdphRWxD6kGi92+WylEjQtDY3gIXKtIdK8ZAnoZAf1iUWqPfjxibd6+RXNfpB9mlbi8bPpU
nc1euQhRedPIj4cLO7+TfzKpJwMDIHWrwuUaDu0lwXlhITkQq8KeRz6QAiWYfZGX5Fhmqf/Cr2wA
7G5U5siRK7Ts8XBqg8ASJ+IQytMyCidGYTAEj2I+PhpBIOV+/RAZiUaROzYlUkUsbNNNzZtbxiO8
ITMgLknqilkVJIFJ0Ln4gRSg+yX68pN1p4NMz/lerjnTc01gRgbiUMjBfJMTXdZvY9GuwKdvrL9u
yD+WXSxU8HGB4O9U1QV33Xzrg7Sbf9BHpQuzSMktyshecBerSXmbVDhD9bNRipcW2xKpVrNsYUQh
M2UymXIlx4m9d6xFxwyREmJTbFhSY8ePX9AcQis7yWF20gQhGFfgXo/MpFoTvi2RhGuWA0GdRIEE
KrcoGbd3vxqa1Y540u11lgZ8hbh6JySsLa4leqJQBItowZhqSEwGtMp8lwKZf45XolmHoP1k7e8h
QkNCDEHeQEmRaHuFmvYqPaJztnxtwpamOY4D2UCIfOJxi4NwRGrIpIhY0NqEgpx22jk3PyJCmkFY
GjRHMmkyY6vvVYE0E73eG6buNIDdVdll7iTEUbCCdFRqbFJWfKwitwBtv+J1GYfXCUxGxRyYWeAy
43gEiV/+lGxQMkZKhcG0DKiStDP567fgj8aRPAkuB4YxAoXkG0sP/Db8/HuEp3teOHcr8pEjhuH3
9zfr4RxPP8Iz2uLaDJQZOvvuGwn7xK8qZFpqUOWyhJcZTqRvltVkbJcs3MteJ3d632PjFIXqsKI6
l5hU6ASYtRUm9P4hgXOtR0R36j8R0t8kP/RaeTApxGHIH+LZiXXtqmZoCFjas7Yn8jJMgSV3XzgW
VuUIhSaIIzlYh4aNazA5kGxRiaHWIZJDTBlpjs1BBiIe40YpxN5GXcyHSV9Aj2D2vV+rpI5Ba0eO
QLKST4XDlJp/HI3+5OCsbQPiAFSBW6mVfJx6wQYbCFXkqpAVUFS0auhQ/ZBUN1HmORkNajcRVmNQ
qlVnjSwYDMNYldDkwgAkLpdf/UU02Mtqlut9p2m3+yaKIFKxRDK7pYeaGlen/ITWjGuJaAh7bbfk
4YwWzCeFx05zyZ1QECTy20xT+1PFIo3rcCX049oh6AQYh4gbR+dp3MJSmBDWTKdN+WTWiDwFNzfG
c1NI545ZfaOrZ6NecUvBcpZxI2GcWyMCPqp/GmJB8cyU4LSBCt/ybL5Njh6F7yV76Yl4LZLp1RbN
szT0h9iU9zBRuGMZogEhWH9rAjSoCotw3x6MPPINakWzxxI9z2SuGMdOpitv7BXdO4M53PLAU7Ty
WB/o79QsAAGULaRfMLdAJaxg7SR5UySjN0PylAFlRYPWQDqYWCeSRshToe9cgMxeSTtcW/DlBcCH
5oSPzm7znISF6D445IYpK/pKThUC1YBJybzb2xRIwEU260/FQrGzCnYPMZVcsiBV9JOSR8j7P/Ll
2nyprLYGoFICe1tU7LLUXJhGX427vkuwGzfW/FE06XOap6fW8q2FCw06Yc1BYYCwhP6ezMG8TWP5
IIQWLx/DqgT9qHysjMLhLUoPK275hfnsCVQrE0T61RBICDxlV6OobEOLqJaZI1dMqVrraJsQE0S0
GZMbjMn8gGyAjcTyFEVgI5wcYhb7vdwiNnBl64Wty6kHZW9CW6Lz0mtMKXReEsAuk+CIqmfCVh+S
mUELIkMVDA2bXBh1UxeMZEWvswx5FOpoiXCAaEHGkJX1xyKcEL3feR45GTxmctW7rIdP6YhLhkIz
Mw4S2D8AyoRHLg2P+d6gUhgBmbCq7gr5PwzNSkI3UKKd0mMU6+COYHEv/0g8eFHV3tY+v4kW0It9
of3MzBUiHC8w3GOZTk9an3AzP1Ypv4cnPux9TAF6ywhzJTCTuG70umTCAPXw6sLLpWcn/D6hWYJa
LONQVjzeGp5EklbsGFCdrFtHMJuBuaKtcOdCg/5E4Pok04od9cg8pz+50d3A2achyiU2CGDCKXp2
ivepI8DGsQtDVJ/3+NTRZfNCOv8PYTXOHLfgGLS49lsKj5lV7icWZBnHP4Io+BcYN/2IV5OJMj9/
XWLKDOniSq/PwBnsMYG88Fy98k55qqzS4n551Cs7TZgo3VnplmuXml6norZ3dhPikAWKPcCaHeTV
s+LV7vZDKwugIyTuJF002AqPdWnd21J+LAWxINRnGHg+VhY842mC+h5prasQtz20/EkxN+UsBm1V
B3Kq2UlNVJC8K8fN3MywEoO0MiI8ighH1Z2IQKI86h1lfdYqILZC4FWoXVmBIbFwFQPXDS8Tv7iF
1d+c98e1ooVj1UojLk+Z3xAQCTzWij5WHlF5HZz/Y+nMdtvGti36RQTYN68UKYoSqcayLccvROJU
2Pc9v/4OHlzg5BQKKCSORO69mjnH1PrpfZi052Lu7eGNGpvYPwWuGZs9lK320D4tYGPMiBVhlzkL
NnLIgzqzogUot6I3JyYIpwMNZ+x1s0QsDCJ7G34y2Y0Cstxi+jQSOK75WUw+W7Plpj5W0O9shLME
JJoLSoISIspum/jUrka/uBkalHI3ZMvpeTIhasxY+7TOl58VzaDYOi2Xu8I4SKpR2sR4MMSztqaX
+Vh8xryrHevzFElUio1Ukt+jcXTwt4JG75LtaFRO0phOy5DLjEUXdSw0bNYARN0L6lfy+ZJVgSoZ
STK5POSSwZxWrvsuegZSyNzHrhWOdyw8PEHUgbhZx/e5ST96Y/qI74GmmECkMWKQ7DkK4nsgWtY7
ij8FZeZWC9c8lq/LUlzb91QgCTX7HUtXk/U0Z/61Toogm7QLX2zA4UoQm+yvWgsGEx8nFexqMp2X
WAYBYbSI2ZZTtwU3Sf9NdwStkHUhUDuLLicrzvvdrlvdO3A9zgjMt9HzRQIHAEsqnzF7M2+suzSi
ClpMMYCpNVZDlWZBuWe0UumHetgt/inrF/bm25+kV/0sA1eBVliypJNa5iemjnIMfPsCwgWCooad
MQf4X5ijo3TUY6zquHuBdrgWAEFKGSmV35qu4GdCQv7kBgDxfMFTCqhpQ5hRhoRZhfMOMtA8TOBe
oQresh+4I2LuPDmNeVBIOHNmxNqu3Pya6/1rST9HSXvH5Qv2UOas+Y8T/bYV6dXspYBL+sSOyS0K
xV1bHCSkNwDhTCUdf33hmZXE7Es+gYJ5VA1BeQYIeZkbhtwCqOwTQ62codaiKR5vD04sLoVVkU/r
V+7LkwbHr7xl1Xjja+joxUAVG7p1WhFkZ6mBupmQbOrQs0oMoxSnYWXC6sjjQHT696FtLkVDDBTB
HCV+vznNoefJWIZQlorA+dGm/Ld4YoYwp1jQ+pG/Wrr1RnYFs1LAFBPlB3Hg0+RAZhkOGl2LIilH
EpljpCNQj7PLcmVaZteOzu+9DtmpJfDjORsSaBzca91wmdUPffuyTGwXPStY5RTt6jnXN9fitq7d
tY//Kpj2LBcGI/V/xRNAMU5+EAbLLSahcgzl1FOJTIu9H2yRR8atqBxPs9CeWVRKAHTYT5sMeXUe
A3hFLgjTnMQ8hTKalpDmlrd2V65EvFzIPNj785LdeEJdN/djaOlMbnyUlLu422cVbFc1uVFouRAw
sVAwL9VVPppEJzNX6Z49d5HRi08x79/iQyfo/rSiny4WG4o4yyndI7qWjg7jIorm2t8ASnUmbLct
SHAn4FMn11uZ4yCWSEB1Lau4QstzZ8MMl2i6soUpqCFqnJTko5HWCXaGQMNVEg4sQATyJ8H5L8S/
WPtWcdRIV1mIU/q7aLh2Cg2xUUYOF+ZhOwGucJXY3A8pnz3hsvysQd1ovPiXvhLcZGSDPgFTLwNT
Vy5oWPVmesyAgXTAQKkWrAuo17YN6so4a5t04e0PschTFraY9QyG4QKwGvPclPBgKu0yOnohugqb
aqhrHcJUrKByU54sOMMbqgDmu/nebcTGUaNuaAHAIuS2xeW55wUWvJXCLJNwfmbEUQzFVciGh5xm
D/bAd15gWu1I0U5psk8DEILxQkfd78yIXOHVHCMSEsQPiQGtUkpBWU1hNZVXVF3GeSv0cyo2N8zQ
BAvqt/qQqtYb0Jm3LgLLWJsPzcArqzoaMHurfRrjgkMgOvX6ctKu8wI1DUsPE4tLDYO4OQ09uleT
0KL/8iQ6Vj1xXg371vligmPlUpNJ+U7Tz2SjJzFc0tpdbSM/zrrgjHNMCmSReJthV0AZ8yWBjVPl
xbX6l6MFkwgOs0IBH5DEpCJ6Vpz1Q668V6jFTIl8VkpQenM8SamALoKLcVvmMPV8FoFLdmjIGFdz
hllBGiFFJUWcux6lLNOFZ89arl6Qe0CdRR3LrFF3FtqTXfMNzDSVkMIa+unVO9U/xbvL+/62D14v
QaiZFPxYSky9/IrNlTj7+VHIzVtC0hJhGr+DmYrSQhcgIDfskBuuX0w5ui2MGswLso2szCsJWcSo
ErRKbAvIqTufYcMOsVua/rIWywUnJMnImhtt3JRgRTo4VzGcK01WYFwtGci15rCrqruieuJQfs6l
+KYhPB+0d+kfPu6Rt/6dZcKMIgsEpExieLTQGLK9yiFz8hMKU7hWVdgLEmwyybFIC6v75ULUGIVQ
fpYmrAD+DFokBS2SztKhr967ZvAc6tb+SAlzjCMITuvmZY1AZ8zm3byTyepiV+0O/cYEHR+JOQvH
jZwjNhreAphFXetTmx9G7E2Nlwv4+JwYY0NcQs7qWLqxeBMa/TTwy5BFIqqtX6rWvswSasoJBdaV
5oes6485yY5Rl2B+2fwMdwo2CvWb+Bk/H+bTvFpMSBjWA5ujkAMEtsLblZ+4kNDJxPCLn+iD4AYV
dbALcjb5mmhAlblqVeYUshxjV2EeYrjokVwEyq4waK7O9GGUt+NKvcI+BSH4Odb0u1kLDwE1RB4t
cEvkEYgh3tnhIpH4Weh4gywfBplCf7oVtvmTjeZ5wkeaqmAvpbs+VHexnW9FhBzlhLAqgS/NlVth
+VOYkaDN+JV3CgGdgley+xCVJDDbBVZqchEdEbwUSvhESt3h2rz10uKBxPWweK38VpuGuVE6LTOd
FpK6eTqJJo7CbA7KaQhZnbbnIn+JX8JEJm0i8xNrl47NmfmjKpyAMhzicFF9Y/5c5+gQUZCPPaG5
3/OgvUG7GObt4kekpabnHO/qDDhGx7gamZ9y/kdThtMbgTbTAw/7ARLQORbKc9RjwxdWZ/I3p9Vr
D3UBkyOzpbRi7EmAG8++A9u1Ko+ZycGepJh4mQiSGABtY0vIp5dMb1RgRLG9lZSTMgEtn3jFS9Gv
0bm0H6lbIqdW8M8w1oyINmVm87ZCMyuSz8QyP1ddfs1R6wj8zUBxq1ctJgBETf0jVxrj7KNoiMgg
m9so4VmW46vplGGWaK8971Man/F/Qw1qsM8uqXZfiNDeqN1zuMtLgNryYvV2VNZofACrXKqTVrGA
LA4RmgIJ+ZT2TXHrd9Q92bocauZv0KuLyBlpf7uXbqbMvQwE0ExhmWCl3txbLlsNd0M6qQfZsiEf
iE8Wbuuc1040YXiIRwvpAMV7Ms6YN/5TUIJvKmYoBIKsAKWjzsX6k07uDC/ZLPKTGSBTjglOzZjU
wF9Bb/KzvE01bIm/8936jf7f06Mfvbs1lqO+b2+sFzmh78Jv8e9eZcgdKSw/8l/c+d7OFC3ZyVh/
xSi7ANm4lowN0QqgyNm3y+KtoRCtMI9AUaF90595ALC5v7eJ8lAlxyCLuiKsq+Z4VWMBX/nMDER9
DhEPMXH0TApMWtCU6UPf+QKTN2XzJ9iUg4tEQbiMzcp6GBbToyBXQ6aK3aYE8X/xJs6Jm6gkU4xX
xp931CiOuI+IdDjkPRCqZfbFETjImfzU66KzoNaPJdVLMzLdMMXzjNpKj1HcyB08bb5A0U4azZmM
JcAzG+rtduUpvNX1ikKBIgeDlsY5hvsJOcyarKeMnX1SyKc6LCPZXfJ3jGBeP/UfklR8CG++bgp3
VFd3wc2Io53TL1BEtsTkOK0gMNY49mdg+RqzVhLWhg77+0oxgc8/To5KtNnNmtjyMhz5c45FgcF0
+7E07tVLrC3vFminrT/4MV4LoCo5FXLGlqKsHVH4JxjqyWqIBdaGU6w0p9xb7FEHfkj0izqGVV/d
FMsZGGA6aSjrHXU699qfKBOdvP7QFMkT1RR17nSc7+mBsDK+I9k19gRrTsf+2MToKDgjJcW8V8j1
lqEDO4Vcu+ZP0o2gKcnWWNTz9sq/63IjjlmHmmxeTbpjacE6zKgc1qDIZnpGOIILgiBbW0zoRMlH
tgRmZlwMRvcoWg/MPmXIekYZuCpgPwz4QI54L3k2I65DhQF5p5d8OBoBugSpYvdS0YYYSwHafwsq
0wrBAurleH7R5TYP/BcTUJG89FPMiCZtnX5zVzG/9TNffslMcbM73MwwFu0NR0MVyeS4Qj7DAdvp
mFjL+7z10HBR9eDaEm/bg/q1A4DT0drHlR+bApRZUjtQG0p+Jfd+Rm1FcuGpuwhu3av2aqGZl+CU
MnjJh49yUWj565NgGSfNmnzQijjIjUPhJF3uDwYyQd6UJmPrmFLKp/iSReK+tvZsicMZYifWv8l4
jcXwQmHMHTzwp0gfhUnRRbII+ZBvm5Q8yqILQbeRgkdh9POmIU2Jy+wKIfBuMooZy+XAywHTbjWe
aegPkkulZ9vHJG2wufGZMLvj+NIzjfOIqSH+nyUm+qFAwUryJT3VfNckJpJbTn0NDrbFHv51H6BY
zf9rnl/UYyQ4LcxzUhJ4Lf5TVFeSGDsbGm9c2hzKsjfGb+p6H6PFLfhI9hxiUvPqRQtzT+DGSXfT
c6Z4UdN63WlnLuduh08X3RV7OXfWMnf9W1SK2xjlUaiUY8UsCQUrsdaHnIeXq0ChwOOAF2OuDEwf
4AdBwpBkrzKiFVRqbTbPbJcEiQ8arbQ9L+KZqi75fzhuBjKLAeGxrVdiMtXnSNjOxklhCpekOLe9
eVJ0NqIWzvAIsh6PL/zw84QRKapAbkN9MsFPQhqATmDjeAFUgEDYGned3WHtiANBDaaXRMpl7U1l
ybVPaJArHjeiGQm0ALfE4FibUXM/IH3CvZ5RYcbxm0U8EAM1cotcYhdA527oQl70JVn5b0Nz+pN9
Sg+KNR4+yqX1Io9dMNWUzhn65im79uPI6g7Us4xPhwB1oJBNQZlFyt6w0hRjaGvGYFpNB1kay0lW
KjMOTezdaMePm4Hke4qPI3u0jG45wsxv1I6KE6Fy9yZ8g5O1d+A95jUQDOd8YTUybkByClirakAN
Zglk3Lkr03eLGjkP1guhoBHbxsFuwmGp/fQoT0d0azQopLHljbNKBFwvDksnCD7zkVVPzdI3Z+kr
MUdUKxIp4YJi/+wZ8Wp4ka0waLbVU6DJKNE94mtPLP2kQcXa7TC8tkrPJGbVTpZCUnL+LcXGaQyU
c0QwKtWdKPG9jPM1SuNrsW2h2lJAkQo6SuJlgOqDU6CkiwRyeaVRC4xUD83EuCl5d8j7nZKBpc03
MlL7WIMvTBEpkWdGIJbtsRfVRwLlCwcFuGKlwUCQnCgRtsmCFXMcPkSVUsjAa4NyVrHO0O69gbBQ
e3lgYLcJQJtsMpnbEy+M2Z54ydea6V+IhcIanXsaWNL/mKTulL4YMTOXRRnfgCWFyixxJlqM/kaQ
vJHyNqEOwWeK/1EpMI/VyjH2GSjbc9uGOhGIgKukT+bJuBPN6UVYIju7YiagM7MOdLCHofQMyD1M
TY2wI0dxQHEr4EpgPwahYdTTh44TdzVZ+2ga5pcAQDVpucTtxOkYJjCZU+VzAtbQgGSe2CiRNcqv
3mw8womZjsNdtXB7MuWLNwuVIrnbxYsu+TgK/TFKy6OIF0US0ZlQF7V482WHdAZfkBmKFb/bIVRW
9gqnSCTszRrOgtpduq4JZBbSQwjTc/nXCjPU1PJqifrV2Job84xba8o3SVVvpS7fLH9Chqa2HQUu
UBxJvS1bcauz5YoWEw2rGoAMubTGr10ThI1y7iZHphLLkSyK3x0Cxrwg4i6W2SIemyK/D9JxbnUk
n3a9xzjY2FXkil4LR1/EShDJiRh0VItu9a/JnzBufyYojnh3jCk+SzwdqAjkG2GfygPpvpkfWT2h
Xvdexvc+2a92lU/1VzYQbSxhjDmO6mxi2dO3axAAQWKGstKs9pwAy79SbH2BHaOU9T7/Lfihyh+F
HL3nl7IxNCfnV3R2ImOngStKqOVquGh4ZVSm5F3KFhYMylQ/zWMbZUetVJBoFEctU45osHQYvTFE
xWSSDyqWC8IOd2aUAqOjJRydggIj8qMT8pPBFudTv41fBeeU8C18j/hDd7xhIQkf28pITrkhd7zX
2XTvsuW+lcM9GbTLlIQ6qjSV3gpF2m11JIEZBNb3jB2z0Q8npbO8WOy9BuTeWH6YWnvc5VOWv1xX
vErkaQJiTX2wQT3mdTmIsiRE4SzirZWgwWyXgiS+rcCTY7VO2n/X2n6vIvNJYMwBGB8R1iQXH7HL
wjfc9j2ivfi0FAJbf8tlz2D+rZUq1LQs+Nkd/ugCZRrVhVTy+qTVbnT8kZikE/3dWMqJsW/ULuF4
ZMImzKdFd8DicpiAsLaLC9rCCdxsTgqCxuWnsJO+MnOdfuDxW1Hm/dAzSGDFFSDcxsddNpjPGNYe
gFlKcA6M3I5z2WeUaIIi4FyUpOqU/VbgFOs3Y9Hc4NXvhlCy6Y2BUgPbLxkAwFfoSFCu2dknjhao
NqRVigdbd8oiORI8j3kE5WkcLbav+7MBZGbX6GLJjnU4i5OJYkwI46w5F8MlmvJraZCiWFlhO63h
G1HO4xJ9aF3kT5QAwMcn8xcWtPjcR8lFQFfeUEZOCjecwUOaQle2Li2M03ZSWV3OF5k87xaJzJJy
0YQSmRjlIfdWTbmzXmDecuNJN2ZOe4K2fo7lmL8hGqWVnejmJWSoxY1TPtxSC7vwdNDUggZOCE0+
r4W5EP7/BirnTE6Iyi0CT9RJgaGVTUOcQvWeXEEbdCNaEFv9oX/zS+oqxu2oBRT2nEy/TiMROOMf
C1q5gF+8qCxviDEvAEBO6s7bU+ONmNQKcz2OA3xV9ZHM9UHrNlf7LRcYv5vVhzuJ20a5REZN5Dg0
+wmaDSi3igE2I4cJUN2Mv8HCHpns8PuH9Y2a+7icX9qs+3l0zmnFUkw93JdBtH+R9RXPE6PE5jnq
4rsSrx8sNT/bQNHEL2szPhdaUOz1qisYlHvDicEbbel5/mpxPQuHBbQ94ko+51I17qI+39DrnypE
2fhiUCSwW1txc1uXLC4ApJFXhbRkgr3WO3eh/cMVQvBixDqwtqZbrcv3aaafIs8KKBrXOlYNa/TX
44p3nRPZl8kuGEllm+DMGUNyZwvCF5fdZ8W40WWSiBXbFZJUxo9mdhrwAfbi4rVL5UmuftTG/f91
QFzJfp24apb6pNosAAP/MDu3GcgYuAnFrXlKB6nU7lqk3eiCrls5h9OVnNFOPS8Zm79y8qLLxqjZ
4vDR2ACvdJ7J8lvQy5u0Sqc8+w0FJoR+7KIxRMTKogGxFVdVUTIyYAKYUkGThA1IU12FQ8myQuQ8
1rswqqSrZZi3ZPEjeAaCeCpQTtXrPxZm/iyjQ+g+iqo7phMvxCEeEz+TCYUfaGhpptdcPgl3a3Jj
KeZiF8OGlnaahlsmxve4XO/KiqGfXBgnmV320BfVVEINRUhSIqTLyvMTGlI5P/JeB58fPbrOfNCb
ZdPMPPWjQt1aM7OiIKtK2ArpJ492DqvXtJBr7uEXrAXn7G2pS6+XrKN2kDSFC5Z2D9enFgXT3Fza
CL+nnl87oCL9tnllnT7wg0KjWYqfMQO10kfXfu5urSXfsiYQRcLXZZ2XUOUCjknfRko1qhcRZ0mk
QKIAttdu4gcU42PZkanUEhjRNY8M8wGN4kzM7Gp4Gdp7+KVktoPpplq253sfO6gc7gj1UFFPMtEb
hHyg4jLjy3SQHomOyNITbzNG2kILo1w7Jqh/t5WRnwIHmkJlN/l3aA54sWcAZYGGVqMHKdDSPY5U
9dJ3MqQEAsf5GtD3AelnoXBSMU31ZFhXhA6lvJ2du/7aRPncAquDhwFxJWMfq7g6P1dEgKolizbl
oVkP/rI2567jL5Jg/3wtD5kZt8aMO/uXFr1T0wFQ1yHbojpR0f3LkwmX1n6VYnaSUrI/ONwRVOYs
J2oGRdKGHcK3VsIEkEtZQliWULA2bO35caUfJVTzznqX3OQb5gaqqMOY8QrgIM90EhGIXLP+sxgc
dHHuafS2KmC4KE895XsYfhNueyKW5GK1fxJ5d4qnh4raRUI3VpjIge7x/7iTqoPh/ryat4rYAvVJ
n7Jmp/4LVRvfloCNa4Q/DV4O7Rupa1V2XQbtNh5tqbp3M0Wjrh7qr3tOe9s0tCqyY8YfGktuSumz
DrDoocF+bGqewls+KbihziVrbhOeJbnP1VzavdR4d1fXmbxRC3vJZ9wNfpQIvuKRJwRYPq4rz8Ot
gEqu3BksCJeKLgrmFU5MR6UgtmHEL7WoYLNI1fIAsLIibMZlnf1WoyqISaxseP07vGusi1WQAq63
sADqyYAev3QcGJmqHXFEobJ5EaF20G970s2XWt3MDLei+kx6dhgAC4p/0czXsVw53V0EC88mO+HF
05M1EJD8xnF5APGn4QDg04LwgRaJkcP5DgvRk6jTB6z9Istk6wO8nM0kOJiID08FRA6OATU/Y+dG
7TgsEfz11jNgcFpUB2Uwz3TpfLUTqp9aLp298BcK80ySbcx1ko7M1r4SRCMlOiJMLNJZjX/rOEWV
9ZaxjVbfLdw95NXngGAFMNKqdsEEtYjblQy7OwRDFNpIXmBvEm6o0gP3I04CbD/RHnfd6Xxgg17v
5/PbbtboZNGRMhEyRYKeSX4zf2CevyO1fbbYE3Z0MxqAWbvUMpnDKV8arlxrsRVBsu96kFsRxur0
AIgIq+F+JLDTdmdWqy2rVdQBHn4O1zj0Pzx5BvizGKf1wiemAJ6jt9xDqo2QLgsRTs0ASme6gf13
vwblX4jHJxYXY8vnx15vqo4imkVoPCuI640sv+5gRtWllZ4R7vgWz+JG/yaC5JFvcOZIEbda4sz+
9XwcrZbZC+pA0jpm+T8bapVywaiBVrgm3LWnFE1xqeaim2o/xeeQZ0FOZY/MEC5RPr8yJFisDLP6
M21UcBcIuCWnzo8pyr2WHRfOzRSLaVKfmY2UC/rLdnIQRjvgGNGPczD1jO1p6nYVEjoDwsyPGabo
PZ3C9BPMXjXJ6YBmbF0tiU7TrstZXxAcDv9JWXVg06JVw3UlM7toXpO6Ay5hBpe/GxFtskDBpN6V
uGEZcFBi/rCaFk4GP5TiTVpAVHbIDclk/k7pg6cG8ZJJYFOM2vf3sFinZWHmrkznwmLakkUXMlhh
u6XEYgQqoGyET645Fgg5C5ZzYTs4YNklBi+m8cnQPlS78bJIGp7UZxbhNV3vUUsATCSGCHWu4mgg
7NjVTwQAZNk9SoO1ukXKcNF4CmWle8v1+IkwcwLEZQDi6j6tBQo7aKwOAyWBx8m1EtA+kzdM2KEl
hqoa38yovRP/lU4vq7x3vHncP3H6rWD9NibLRxByXlBtbRqJvyP22SbF0YZmQtsWonZIJCIeWhrQ
apqU1InIRFo8Zcy/u+YOXGtlwTm4AmyWCANuwvYZAy77ugSEk2znwYzgfVtsFlwFv2cjCV6esOhd
vzWdwE34+nkRaipX0soOY320272ma0zbMGOGIJdkw2DWY5JUqcT18Vx2/ZVMllj6tBBB/FgfPy3D
CKHFI8z99qO2pLszRAZGoCAssxCWIUa2/7cvB51cYDyhQcMSbhxNc7VlfOUaN1EDxNzCMtQG6Jmw
7JMNjEpWQHg7TqhmEVYDxIc3ghDIFebvLn3teaItIA2ua67GYRUdRca5hTbStFr2uOJDpcEsE7sy
aor0uv8yeFI4Ap5oNDowlKZhvU9cmwwa0qEntbLjw6m9NMoRUWee1f7txuLQCMxAmb/IXgQWso21
sI3MgBH0RZCRBxAF16B+/pB1w8+Kv1gc7KnM3RrFBvLRGhuwtb9b8m2bRVYeKLtq5oG4Ig7/02uJ
vwwE+mluuLiF0SkSkf7CEOVgMmVOJPyX9AOXNB/ADXf0lKiHiYMepkGyiT6OibMkF5fs87UxwwEN
7s7EjOCYzc8H/qh0JSWDLHSsrTJ2VQb57kSBPBoXUY0hosF8wHQN/yVnhwlntlGpa1lmSWjseQgl
czgG80+VZmzt27I784NaezHhmtVtdIpEfG4iyyfxHqHfyrvugxH1RybnHw2tSzFg4RaemyuLC0s4
ZsCU6EtEwQfoYDd4yUTqddCvZuhXEom/0oYzzMgdqfirW98dPoIUed4GS5HkI7c8rin8IpMuTiyh
LuFcJOgtbhFgjctdGsSrtIjBZNJbOuJknWPd77QYh6fs/cDOdBVkl/XXXk7BuFXxzLUM4qM48ysQ
8kTEtRRwSh4qtRC2gnxNpeYWF4odMcOzpvTe56wrxNHJEKSXFukG+nkw5TM/2dmK7Ra+FvMoPxGU
I2tZ8mlPM/KKwUpPK468JgH+6RQ42c1AIi6UXG1ddwQGA8vwsTCz7XS+vZsSGvyQcYAhN23tpnrk
MqtukIFNdmyo/+tZAowfndW+vmTEtfJTauMlhzxgbyyFmHP2oM92LyxxCIQtRhMSGu4i8F6GnHgm
fRsbl4F8r23rIJV2B7mMscJNV7s8DEV8qaKLgRSaARuLh/TSJe3F9630V7kBkSThaknJcY1oh+ni
a5X8hmy4JCatRFJcUMsL89uaqQ+NrznmJ/7DnmFqF9ueLur0nlhRmM4WMMkKecWKL8PdoEXb6KTT
Ywl52RjIrz1RdeLdgW6JW/u1pDFLPMZbFFEpCCJXC41iC+vse1es9s5c9Z6t26gbi6S55xpaLP5V
UqYnPeg77EwgO5qb5PEHAhv6tbmr7nSrN15MW8TDqGwGH2HGNKINU4tlfLBIqNwYugtdZGdKuOmq
MzJvSTpuxip31y2xY6x1PEVz/S5BFVdtSSIqS/ie/r9yqif5f5UT/peTrvZHFihLrp7GQjiJIGVo
C5yC3YKo0uECjejcBSjFIvpjS/gwBnBh+E1saTBiNkb0u2LaWmiJk3YL6Zx7JNIuz807SvIPCYxJ
oTxipmEsTGv/tSoCzQph4xzhjfpW+i9rEz6YB6DwwNsnEAhTNpyxePvy9mbJ5l16tIiZApiZ8cdU
57YJr1AJ9QY5qIapaJOCRYbody7i3UdpQW8WI8pLkpKlc4Q9SdTgHlXaea5uTEn6Wryguw6qmDIM
7fDogFWWtyWchfKhJx0uw+ZBxyRIt0L8Hg2MDaZybdbiKq090fUi3miRvlQF7xIa3+g97BbHbZHm
jhXJ7wUabiXeXnqzfukKDC3cFWu63WfGIRMjEqqDTpfOWmtSpjEGiROUY05egkrQWVeJyUV9n7iV
46vytsR2UbEGTxL/h90fNQg4VuVqWBd9xHF6FfrYRoR7aIXBz9bhlIlehSozgl1OyVfL1hmvAU9m
pkc7kbajZB7yp4r6wWglPzVMlu5RwAKa2heGACZx+ObQdwloF9ED1DzpQUIIwoxmdNLcH412HYbz
SECjOrqTMLPB/RPhp5gA5kW7W2b3KTOi2v2UPfOSP5Z53W/XHeGVIs2XQTbLg8Y1NxB5OkXpc9Kn
ZzLTWCEHbfABEJpnAOGfPkcgRnpOdz0ABNMCkaRCJqf7uGdrnPxdg2QOORx4dvOSe+3TGoyP2UhZ
GU4BWaThIp0Bn0x1c8z9aUyPCne5VprHZQ8f6xDJUxMJ/EJaEq/PMl2fRfzVEISE3lRLcFfrxdtW
D49pahizoP5ky2cXCzlasg7/0TCUYC87FLqanGzwlEG3tJe9Fo5RlNUC02fZNp/CtxUijMd5seK8
iCANKpAGJ2iCCyg5HO2eKnAatofDgOxO50EFUEfGBo6pBlKvVu0iIi5/NkZhNRSh8s9ikECLhcul
BPyeLR35HU4jPUxQnQVfg8zXEJOJiQ2bfzI2ps4qCL5jWxj7CQGVAz9blPawhJapgW0+MDldDnJP
MgHlc0enN9HpYeb26rZnxTF6TUlh8Ejnk2C+R2huOkO8dkV5NX3hSlf2RKNSptmnOSzvRZkf1AUU
Nc+p2gBRjFwDN5TFqJeeT9EeBRjQjehAvZqxRJPYu1YOpIO6xeoEtj4r/Tkx/QIiCX5Q0APYduoz
jq8U0V27tYeZarGt4fmkCOnRO2nn5Gq11kOVq7dYrd5kMXubHTWJr7L+tjO3kjp36pqxtqwEwpgF
ZdQyjd3oAzRfph9+qYh6BWafmZqfSoSzHRh2vDVwqboLdh6pYqThUQCS80WhlEuBGqEmgI1C4sFi
hBC/ro0ZXwcLInbryQNWBTzwjWdME2c+gfYH/jJS8zLT/rV18QtM4OfqpAoGn9K0e4zpJbshldD0
JfWaNx5y/if8E0WqekO7ZtUcSlEZLN7YfSGM/ge9GXEtTNz82CzlWbOs0AqXc0MzZAaDWl9JH6VG
CCxzvs9f8HrJNFVtBQMpH/EcHSELeDGOynl+bsiBMHgR7i0EaoqtKauuvDW8pDS5zC7fq3H40NiA
SYwfq5HtsYnzv2Dhib6lm6/5u26y8WLrVZF1K/ELIVX63spm8Eu3V8bNrbk4HRObKZfP0E/sX2iN
+ltbjm5kFG6rG47Z3ZjxOSIAd+jBc1aRBsNk1Umo9iTvrlDJs0RgN9hFNFt0dAIL5elQ67BdOlfj
LaOSPej5eN6BQWz34AjfNDoUleTBOALmtVHO7BkcnnRlYH4a0Q3Qh/AuukTC26r4r5gZdAVl1u2z
K7gAkHF2vkp1gZHfvITsC4vRqYhH6JWYIOTeHtuv0mzxYys+607ic8V2w6ODWSSmsiL8IiX6Rl9B
XerwIonrq8ier2IGBoKElkz0tIh/GsEWA0YgBFGB2BiR7+SUFSJEUpYMNBIay5loRo6iE4MJdUcZ
/iODkqLFngihXZBjtYTQDuDcdifGHkgrw1nowILSelGn2Rot25RoaFZhKcu28vBTyHRE0XzkMcgj
CC3qr2Sd/AH9YtSJh7GpWDBFntjwIUSlem5V2W/YBYJHmO/3FFCXrQd68LPYZaO9RbA6RR6rjRHk
zOYZ1x7rxAFla8/UT8ewCVWc4xACIwmNbeh1/Vsx/jZCACNQV1V099WceXtkpMb8bPAOJjFUS2im
1bUi0lwHwrgek6q5q2XH9Wkce+Rl9cQ0HTtT2cShAAaZKKhGI6bnsMbK/9F0HsttM90WfSJUIYcp
CJIIzJQo2ROUw2fkHBrA09/Fv+oO5JFLgQS7T9h7bb+jeb00Tfs/ZvHgWT8F5ql/N/LAKPTbwzQj
WGK3TDDjuyYTExK8kvtKV//TGW0kZuxO3HFK/mTYxg51cY+MnNA3QML5hU4N+zm+B50Bqo5ITcZd
Z5A6Ju3b4ZFxoJIe/TV35E/W1mVJsS/Zo/lkgj84fFBJHuXAV02cj8YfmTO/tRngoZOVBmSrLLUT
i48kXzmyhhpZg8xlnrcCJ1N/NKUCR9lK85sKwQ0ysVx5mPmvjplbhrZhtVN68dLX1CxqcG8zAgFv
NmU8aJDzUA4eBwhbPafhTPDihEJCVNbhLeJOUUiw1DzIBZq3ZgXBwDmiSh6KfVfjcNF1WI3c1qA5
y4y+SuMMOKyB1rRne90432l73htnAZ3evdkSKfB9f3L/tLS5wwGhYedVxLNnvQWZO9Rg4bd7d2Jq
03F5tVxekO5SfHs9uZqrXhyHFp4NAaJKyMTzIH8jJICBROADQZN3pLqP8pWnDruX9c/a+x1ZOEVO
mcesoGP2oM/Au3fmbHmimXftYhLuHIONJxgSX4VMULJh4/vjrmEGXfvvOqlkUGnOLfbmq8TBQ1TC
gaV1CGkELIEuKydZGs9ZY5/3tlUeqGvplMKt/s9kALyemso4jZBD7I06Ujux1A/SGK++bp90sZ6A
QOTWqaF0iXHnCIb/2VJEA8HBxYzUjPBgHILDmPrFN5regzEwyZsVrhYCg7n9NZyu1EWLUQUVUQOc
YUpHm4HLspuAjsyHhw6qDgIXb8wMlXqMaiR5BkgPvUTaf5St5mC241eSrF9xj3w9v46xfNGmNGRX
gbTtspTtkWUm4P+/sE9ypHmSTISlBuuLcLf2a6L7zh0AeQ3TEIcqKkU0OH1QAYETV9jjEk4rcA8T
BN4OyDFWJlhn6CFd/FDpKFeSysSHpLD1n0qvXC0/O7dgQpJ2PIwxyWO0+htxQelwEELaE+tKEj06
RGRF2aHE8DuCNCYV9U2x0RLBTFNiNSf+xHilK4Ys8f8idVX9T0I2sqKl55kGpLKlM1PgbRuPcymO
FWYAOxmYHpBIJ3DRgkw1TzpprbS/0/iD5JA3IKsRYZaMbm8NaNOt8yaDmTTDTaJRlPCy97+L7RaD
iFyYNlQwuTP6DAmArJ48uMiA2LiMpVi0/39xxo871HXLNtZmUMzE20vnTwsAZk8EkWwGJkRocFjv
qAcpUzFD2kiVndCGjgfA8uBIX2C/HMqFsmxfbXdTbUJG9JcBxTvmyUKHBU/PiGpLZ45D1r2BW1qC
tpc2gUogiI5FZPHCZfn1hmCyL1wyr0MKYQoyTQf5UvrbLIgARYtmoZuyR2+pmBCavkhxbKopL4Yc
Fp6RN8e2oJ4gg2GJjaNV/R7XN33rpOfb1VHs678CM4cYsxtRHg7TEuMsGjCAShqDAPsxiPfzleN1
H6j/0QLIkNU6RCVkQFicJTMiDE2vDrUmH1Ry2JbqT9mtx8IbmN0UU3djpsSijNe4Wh5qSy6RBedC
KdyRlTt7v/frDr+T9s8ncBKaUBZYCfG2+ZM4uoe0S3oNDapLi++g04v/9l9ERuOjClcMjqjhZE0F
uDuQR4Y0JTX3Cm4Ng+EWLDWCa1S0nbXEygc0oP4xLg/5rUXM37I/WbZIIimiXqBDNt9MPpziAaMS
aUey/FVC068a6t6QhjNUH+KDnr3G3J3+r6X540rRzD4gyewBRzDq2u4sM5zuQB1yNMKbRpnjL5sD
EKUJKyGH4N0Bpb25T6iZEGbeO4hMrSEdV4RwEoK4Uee/xK566Nrhgx712a7qgzIH3uq/VE9vRi9f
6oZPnzZEjZdYUE0aze03Y/f5y26HXV/T1qVRspK7WoLsLmErXVWIuubeql6T0wAyYxwoJn64fZTU
gefHxB1YBwWaXYxq1+SPstmEFtylT5IebnQXKKuQRxpchBIt4Byz9MIbtRYZSMxlJxiqrgbaI/68
xoF0R1FPGmAiH2fur46sjZk7bOH+Qjtqbvq+1fhAq81RyZHovyQT18+mHXIuRBQwLsxTTCoSvjIA
WRwZhHNe9Gv62vCbq2zUlK1jZII6ZLuN3C9NFSPXYG8koR7MsWaBJh5vMyAz5ruKtWtUk6ybX+B3
/1ctgHjoGtsv1oOJTRAFED4+5h5v01X6S8YPmVH+DZyGhBYUlM8cFhLB2CzPXKmGnjfOUV55JIgm
fsL3slNE51wDxp3ogFKnCyBYuVbakGq2b1PqfvPGvubNVrCxFqsNF1Lfh+Cy+eOUEfb9j1pe/Vpf
P3JM0N+L2n61JE7VqfYym+yFaumDbnWSnxWFgjQuNxUlyXQRCPnosndr+91BliCTpQYbexeEMaTp
iSCxM6i/LkcrbR/qlz4RDksbWGPUKwRTzUT29T+Ec4q89TvQDklHa2ZWoUUGd9FJgWJrAQr4g9pe
wfDW7X3OKAQ3QExVfpVawMQ/EEZEeQdy2MN9mVc+GYVQoZjmYoUuDrPE+IAIGIEEsca6QxDv0aq5
qGtUaQvYFQjU/QKG3EBePqKMJSp7A108VEWglzg39WCCUTSWeMCHSyzrzInhemT3/jhZlt91uDnh
HDHD82LSCPKf6V0lkhgYzL004jDb/tToCfguIz4uVWMxgxjlR30UWDqon8zD0vM8oCxjBe+w8kSM
fDTuX2j6GHJXoYR8uJb+B4zjAnI3eGWVTGamYu72+h+A6g/NiB+4ESGnCVYbi/Vek/wys+Gjwx3+
VdXyo1Ltx8AmBJD+rqWhit308S7iuoVtWyAXso/lGbRi7aNJh8SmHpW2p88wMA3t4HYeujnn+sXE
a+9H4upXJvyyMjPeJoOuwSpIY5cyZZCB5u4HYFCKddPOC4WZydKthffGdK+gNpcwQzQ87CdXVWkw
uCY3zqWSQjb9hfiGWYjulY2B0V9d+ZWH9il36rNxjqpiXctLla9Pc+HiaQmtZFMxz8a9arSbzm+c
LcKFEX2RYJEbOyEo4Ob0bUo5Goylq/jg2Oh3NSuwHZKy1TzqjwCTfSHH4BCSnZjSnWkPQeo4rhK/
lgI9LkibmgdR0cNcJaXKLwsnMKGAGs3MY4pXXJzbz7E0mfvHn3EdqCVynupbK/NXh9pO0r+abXpV
o1uqzWG2Ujrl3YCrr4NSo8HbvNPCGuvFdhiXRdapmpJT7iwh2l1fRuf7UoJZQiKFHjy9GBj84l9D
WNr1vs0IbTzQ7UCBVogvUCZMjoUnwvY70WxqKyAMJ8cH6HoeD+33RM3TK+CmrO04sO4fPbWj+mJk
1DgX5+RMIE5S+NlMvgiwpRmZdsTnOH/n96f93guT95nUq+QgO2yWpoNMMw+0ZSr/FUx50qD37Dg5
fmtuB6I7m5KAs4K/DwacSwrUhShZ7Z0wQ2B9Xe4Kl9TA5Y0opRGlxkk5URE3WM8hNJEK42iscdd7
Xc4UZ4aIZ45sfF3tyWQDD+Q92SXptP+VRmrp0CJtzMi4utfdZpj41+GtheUksdWtzmk6XOTM8G16
W6kfbkZR3Nl03Iun/IVaGagM6B6z9auJc7l/yOv4xJvJvnULTuwSf2Z0+gx2J7TyMVXhmOCj4yEu
pSCnh0m6PkzjORQj6jfPkNpTTciBkSSENRBa3P7XZKwnylNvr9Q6XOeTFPSQQTRYPUboxDDSGNP2
FtwqFW7g4iskhzcnGJ1gRL9a8hcRA8bh1lcn067O0k/zyVQXtyWOvwolaY+WG60F6RcXI5dQaDeA
dFk1z5AC/jWNvHc2mqwjhyT8cxiOSD90G6Z000fYYMJZDAitKL8ef8p35AevtqjxiykkqB0ghZvy
udYW8PlukQOBHB6MsVGxrSOo3yetNjtbwVpYO/KjosYoTjpbY94LQrEY9rPvXh76R1euZ10bz/JV
QWFUS6dV0k+IuHAw9TwlhrYEDg4ES77ZmXYvyBfNX+4pjnFUfBOsztLNwOA9Ok8k1OuffrLw/q/f
Gk9Jvg7hItiZaA8cDzxwRO5iiALHztxqCecQWMvW5EG5BWVhkCmHIdpxs3SJRiiy70xegTqBSrl/
o/HIoFzIC6KBY1xinmjTzQLYGjbhQ8syd0Jjn2N4notn33wx6JFnBbYZ6AhGpifn0yEpuLL1ncIW
cUV7tDSsaTIXjb79WY6oLb8XtjJQwD5I0ynyNFrbArElM8u+iHS+1DQOG0SV8WfqrJ4jDaF0BOeA
f8Dwa1IPpjb18wUuFFBBxSSpu0LIghP9WDKu/x2GBRbD4ruiKzZm8gjeXI+23issDtuWKWyyGwiM
V+LmANm/jeNwFSJSaimy53lP8JdrzYVvMGtyJCtyhC/HQ1Cqzgma6pqdpHU49bp66mzrRPxHxux4
boJxI7Rrid2FK22UHuxUqHKRRymyz7LDl/7KDIIkCM9TYh2JSzsOvGnmcCQDK+Ylb0muzSBYRVIk
1vM7pbREHgbX9LCxu9P4ySkDEPP3fEhhQb14vQUmVYP5YvEqK/s82Vit+u6K2ffKJiXoey+BpMNi
dMCLusndxZmQ6e8sVhjgConF6o8J2MCOVIGSiXC3j7rutyHdgXm5pAdndu3K7exutiet44kPw0d3
E4rjaXuRwYr8iaTcpsRaKdfA2CY8SJRrA93a2kEwYIqcEEkm0RwSispkm9EIbfvfqah2fGRHfuFW
wcY4nYnRObfA3HfKrjPhGc1DtKx2uJqKh0/TjWeD04WwsXXBR6Vjfl0VZCqjGYIgZrsxQpyZz8tn
ha2su/SVcp0a9VYJ8x5v3pz6nT6GaLvPaYiTRNqlYdyOZ+ILOXkJXos1xIYs78ArWymjVmagomIx
EqwN2ZYfc4ZaDAwd0bhL3l6cJj4Xt/mVE1tFSmGTelXALDKmV3mhYbinlfromoG7hAGz3ZIahRKr
v0t3sARDuVMXAGar+UBTasNAmPFPIHWYI1XvIhW+dtLkCEBtdq9ARqYmtBzE0xoiNBLjTBmAkhXM
Ojq9l4nstJeo0qsLMNaZHEWZEm8ASIOeYj8s05G7erg5yUeHILymFckZxBl+ZSuBDalixvFg/yav
vgfurhiUxGC/rSwJpK2B2ITagtx0LnNjusqSdh51UAbL3i+ebWYD2boltrInXXY39NJZksrrMhM/
c0D9Y2fpXoVdbrEftHp4cqClqjtkCj/Jq/saydHcrWwZlDAXetjPOlFx6P6MZ9U2T2tkft+PB1Im
7kDotuTUQcFqJToSPFSaoQbqZUqv+S6a8juR7zZUeuMm7PisjzfHmm934CLkocrDwPfbjysm/AlK
NMDmXWS9VbFRhSYrPadvXdoP47bFPcwlIyiWk17krFUL0n8ctrN6b/tTJfnZ+rXNyX4s+FNgQbCf
TaHeti4IGYuMmk5+1jrO8NW6p8ROD+cSqn+sMDSwyGxg0GH9stPhRN7IqYNJml2tDh7GAemCgN91
ZOls4nhT98+hgdnQ4SlvSFaKNFmP0mnaM9IejBHMjxYy9oraNNmn/YQZKg0lg2NAzbzBeWxqFcRg
L6eCFxdxPeOQjBVTRs5YSR2pVUf5jxNvJ6X521AKT3FyZfZ3PU1QfX9ooQaRYPsnJe2rMsZnD3zA
QN7bJp/Kzgp3iqI/L9Y/E2Vv3BlHeUM9qDfHzSYNoAE1iTy9AIqJHiWvXKKx/YYV0zbCAjfIcU0J
QqidQCyYP2gbRYNOWWFuJVL9LEae3VS5zLhDTTmm3KKC6sa9NssME+yL402FE6rQAMQyhrr9o8XP
6O5UGVSoxQiJVVOBRJkcor65oSqD2FK8cMuUmApYX4GeLQMyhPezhdYNTXaCDAl+2dK/2MaehmEj
VadtnFs8vVMeY7ZW40lToTqr8U4aE6969+77OmkP6wxwEOfcQngrZwGhMORYZf9Nir5jspbhzBw3
zbdz9daRqYgteP29fs2GQjbI8orn8mXY4tMJ0qb29K852fn2mhAez0Kk6u6zzglQHlfea4uAup6v
onY7hSGpVl61OL06ZXwhsS0ho3e/Y+E16wFXns6ma4IHJR5MBoZcOk11fRL2EPUOwdbWXmcxgZwC
xxOXZqXYZ9WrNUriAKLMWkQ2PGaMvdRnmCGR6VM+t4dZoD3VoI7q+tGAWpsSHjA6jP45GErRB/2x
Mrb9jtiAwTm3Rz03b3JW3f3Vn95510LeNXpBXbm5FiMaqyPlucgwZmy87XaCXrFbdmkH8iGeT3UK
2C1E37xXMDm3NUMVJqqjjjNyw59uwj9tSWUWbHdtt8znc7KkxF/iiU67u6blb/nFYdi8f2NS7Kvl
r0Ui82QIUp7640gc2+STCr+HNiSbzm3q42tvOO8H9LDUCLmWH4xnTuaqf6BT3Wp20OppssAJrf05
/UncThwsmYkvKXelG9u+yz/pFos80iSkSTk51yVjFImaFSmhei7k7Gzzks1lIHTd9yf3ncakOEgk
1Z8NvCDQNiidqPVVuARy5uk1kmaxeWtteVji9jbi/35ngU9q+E+YgDMlhik/gDliKbQhm0iiHpGP
jc5mjXxRmUhm7f1K31z/V0JIpWm7tkXsQT2/jKSmUKOkCWyVyjz1xqWigc+5NqNBpF+O0377qcqm
scpPmtOSvNW2F3mWPAz3R4evAhqUsC1WZ9MeiDbib7R449H61+Gw24rpMNY1u83kQEvV23ZkmVJY
VcYux9hcSkkgq8CvRjkQQJfyZo3QsXYqL+iEyhF8mjKNHyVG8+Ja8njV5beeq9/rb9LAdsk1vWPG
JnA0yIYn1+6MK6WTs0uMM20qGC9ZwYqtGpdMgOaadFgAIJ5SKJE0W4CawTSPZMHDY9jBlKPvsphr
2amXUq+lP+uSv82EHJntRZ77yZQwlU58oTvHSeDqwgP7BcOVPtpfpSHoSzNwcsTNWbGX0sz146/M
0APTGkOV+ZR4U1xPdq6cZiKr2qPadbfG+in/xrhw1wpxl7C7gxCm1hzulnCRNN3HJDRI/Wp/2hp4
TkPBy9Iw0GOpdFwy5r/sMd+HAKGOR8lTdVIYef4NHnAady5y7DC09xldLq3SRHqYAnEMOkT2bUEw
HO9KjZfQyFCcyXuVsXsm9bumObO3NYmy6nMfCSTTNarVmo9nWYVqvIUTFxvbMJfTt7GO/B2/LVt5
1VvzRWCfUeEy0kQoojoxg3WD+8DbwPMU1rpNujroSBWH+9HBPFVI7S1ndGJleydDPwIMRo12a8mj
/mV/rQ160gkT1kSyuqYzeBZVisTPphRMPysyby2nfqVJc95mfEjfdY8CWrJ4F+zwnc8K0cOkI/xq
SEvAZRX05kJvBNVMV1lGgUK1l0AHdzlSuuFsJcptwcLYu+SseBeWj9Kz6MsnjhR4cSezhpiP3uCp
7GUvb53bYnTXZFPOtD67bArKfAxbhrobZjOgz/Ua2PIC72sXa4lfWFdZxlbjrEFldmG8JNFSrkSk
EtXB00BiCB97fjWik50uvlRqfV2Hnay3Z0LMzra8BiwMgq2egsxug8n3536+zHpy6Sr53BOUYqck
xVBuuzxhcag4BPkyKCuXDDKGa+f1icuO1QQKOV32a/K62oHgHJkLGpzFKnxjGvxOxWXmm854T7f+
4hRflWGCHgVjf3OmkoAjVBsGRlAMzBWkGcMxDiqzeWxhcx+27rv4FKMdmBU6J8ZKG27KHkxtqRNU
VPpLsh1xpcB2Z3BNqHHQJcgbtHKPhsxryMDWkG7WS+0pQC4GIBdJxcsC5GI3QrmwoVxMTX6o6b4s
Pq2t6uVhwjp0IBWcDxaHZZwU4AmuLHR8wTm5qajtxXCr1J3VyTfzS3aVYdnJbmivYmcy5GJZyjpC
ZSKnNc9xwi0n2sOmEqluE5qy7WBcqiKwGssvtQzbJnlYKf4Fj1sRAZbO8iTLMLrXq98zDMx2Rqpx
UyR3Lf2XGlboFNmz0Ay4Jc2HpC4f9jR/iN+aqrwkrIbYDLxU71x1LT/ztvhgQx0TyYZ5/lKJ7FIs
EMhH9APrfsG80mqXmSWIRspJW+SupX6Icr3ICn8/5gcqYBi2vQ3u2vqeVefaieEKVolJnXEdB+kC
FEhWnygHY0K+1ItZ7eo2RxdAAre0QJ+vS+OaavZ9+29I8EUrqL1QFRCrfMyGHNmhwbNBB2VfZoVF
tArRt+nuplU9WE0Dh5I8fb61Cv3YcQfF/6ZU4pYqwNU1JmSbvtO36SDdIMMa6gWD/QXZsqIDXOJ5
Y1HPv2vylrXTprUb01y0w3RUPdmduophjguZTwcJKsq07lOj89r357ob+SWEq/S/2LGpaxpM1hqQ
DAto0SGWF9Zrnt/1CmXfqb1gwFRV5q6Vt8k/KRAPI5kD2xvyeOEb/282IOIcuS2yy646Uo3swRrP
csvYTN+PWCZ6QiVnjMPVvcb0bSw/bHX+0AdWPaheoYeWFQEGWQU1UgcCyw4Wub0w0FxgHCBRBEhf
UDJTpcwBx32tV+CncBG1T8NZOWsrzgWlbUOL0kcalchxSm4IM8gAdVFhDKRcZcYutqnWkDVsPSGi
5LMkenV3cS6Z2TM32o9tHj+H5kc5WBeAdJB6p8n4wHCuhXkpP+EryOgceW6/26L9rKbs8w0nOMzo
kQqxAt/SsOyFreUEPc5nTVBxsBWXV9sHDuWTB+KPErs/eO0qksj27Bgdy5cvPc0vCbyCinBRSXIe
nV19rOvfzhHn4kkGEN0TZnaBVLJVonzRweApkbxuUZeNEVEZEeWWTcxqSrW7tkwp5r20WYdkjfdx
E9bj4P/tvggi4KnAImPjKPLKXfL2wSsju9P0aD4EXrPqghkjP07usPxJyg+0Z6StzH7L15b3aEsO
woJsU/TwwspzpQIzMH4uGN2cYPgNkywqjDaKzAQhOCQBR7oI4Oc9O42VrVlZ3PvCm+sySt0nwlWv
eq5QyuZxCvK7bP3UYLEnfXczM/NWpdk9w4sp29fSka91rrmQh8nOLq/Eu1cUI536ayb+Ij07XkJD
2itUiACOc4pjzN4dP3czvzpIPnmGri2ikEZO1DLjhO2AZkSe7HPFMdwLXCgHNsB5vz6oJj+Z87Jr
QFZ6eC8apLb+n1U0ly3XEI8Et6i1TXtmVyiwtVNzqEO9ld+f7fPcJ6fP1i7OHGMmuuz2lZsjUY18
AtL2LOoZVJ4WTTFGKufIRiAw5yWqawLFZO6jEvvGNfvRNuisYryojNwpZAX6ZwQ7HUZVobFwRvtc
N8U+5hJUBOAVABAK7pACVb87INEypJdtsgBBoTWzsIR5SwCbk8xP/ff0NOLiUR3syMn/K4gC1ZDk
z4O4tzxuVCDJhMdV8xd+MqZCDa19D/fDjFv6jyYgwdYXX4LvopUY/lhc5724zRQbW8FeDL/SFOiK
ErQZpPQ0CZsF1oiA4saXiRTD8er/iI25TcwpumO9xZ9iKz/ZQ3yUO8l2vL/mw7aXm6XKV3xIt4mw
Ywmb+9iVxy0zDhUgXu81vNMoUe6jGPI6JFjtm13DdcOeJm+9BmP6OBaXuXTOK8kTseDIXPAwrOXJ
aPuImB4LSZ76sBLAQl7HU61HtAKhEhiICXiU3v4QhsszoCPCj3B0qjIWSOfWKyNloCuPyKcUOXAU
t6fDBwlxOKPhr1eOE1crnAsnb1/uFnSpbVXf6koKSFAHew/gN2h1A7UMaKTOt/WodbjZYeRUTnl0
RpW2CZ8M6G48OZs2kI8jH+Rqr1lOWL0GwcxdFqeYkBCulJaacsF87S2Na7+p7jvpqvT2+VuTpLMJ
2x4XhjS/4qx9sXy2ldqdE7GfkvcREbP3FKFJ7wCVeW2ubaBY7z8NV8sZhp0rpNjz1t/Z/EYpshdM
V/Njk5cPVWN1N2PklNan/XBQOz0Sg4d07c77H0WLUcwi+DRWX+YkEPLKpzyWPodqV27TF9m6rGuh
asfW1R73vy4qdygf8sP2amlmBLgQ2Ip5GeTOylgpPn42Mndc/TUXI8Bt5DENvT8fA4C31B4szWIy
8zD4Hu334rQEFrWig9SE34+mryUJ8W7EapLETcwLMH+/XgYfBJOvcmqpY+O3k3wg6ZRUWQPPlhL2
yRAqlhRI8RYwpQWsSq7YlF30hy6V5w6IwYpEcgdIWWdouGMujIRcQUI+x3W4zmvErMkrAZmBTtoN
wxpwwozw/9WSaPo9wNP9CEV+hSKv4kx2BraO5M/l1nLpPVTnu/G9Z00BFh1XtNHNJZ6ra41bckLm
BXE1YX5Jtyfy8dT8Q1YZiC0PdRP2O3TosrladRFJWRrNnlUskWzw+4BgQtKlY5H9UP8lDiFMyUJ4
yn7iU2gvByVYj6WYDyhBCro2fAYqUhDFElGHRVci4FEhM0R0UV7gr7cnuIQMwPeyWsP0Hc4pwUSW
jAJaU8gN4psjXieRL7f8MebUqmTCaFsfU1OswR/yZEKoaEcPdVejdoInAOgApVIyAkrqwWYAs5zY
ihG4XSIIC+qH5RDfW6Q7nPnPguxzR8l8xbIuui5zxxts0IsF1RyxzVXpeCmCURatl2JXWSIQjhXE
gFw2FOuNUuD0bkmYUOq/RvUfBw6q2z+VXHxYo/7RG+XnRnhoFuiO5Bd8jYrl65Pm12Xj5SuZfgNL
MdoHel2mLVwuuBDAHVq3XEYXxw7TV7joBFtZRfdReCXTWecYcWJsa8Tu6joOVkAcFoumtbtMmPaW
Ltl37b1k27SEiPyZLL2N0KkCrJcIa3SygXYfFQe+eReoDSFskKnaXHVxPm/tV5JJX52Tfw8lHNpl
+rJL5vlmFin9+rlWKFSTiJyDUfKlQsCOdY5yZ6FjHGL9AMSMsaR5KGlHmRX0Sca4kF6ajhRdRFfv
iixBkFz8b8A3axYD74w6w5X9Zp0/OnQEmXKzwmUvGUmINYV3nNWVG0N7Z7H11HYrp6ZSRxMSrUtI
7Jxk2ZGs5Tdp+NsOpd8z5633epZfFK24ZXp8T3MaVfbTvXXMpPJzkqZXl/Rf/ZB8r35SF4EFONKx
oHSz02k66KO8PRl8vQTsS+MraksaU/c7abKbob8n043JMDrXcUkjFZgwvNXhPJuhkNtThlOpw1BK
aNNQR989Azw6FpYj0t2W5ydxPQqyzOUtyyQkQVjacZjNI4FbXtZezJI0If0/PBW+9l1cGJJ8Cjko
FfWo/lOQ5SB4fRsVHwtyCymceiMctyVEQric0DKSkNNYHCEstK0PEyKRFrNqXOiYB5NsTrKj80c7
2EywaQKNvSXD+PlB8QqXctyt1U+1SSmsadozKO6ac+hGajAlPRDiyzQHVwE3Gg49zJqqmvs6ASbD
2kVtrAC0gSu99qfJBEs3K64jNCpu7VRh31QdUjUXxxtMlBp1GSabhgfO8bs0C2y+3jm6GWCOpIXW
jqpNpaIXir8B82Zszn6x4r0BsTEkg691zlGHjkrxdOwKhIYaTr9HxRK8YuamVj2q/lUURyGTItRh
0+pAGNV1UNE/1uQVN4yVV7UL0Z7YOkVjxrB/3VfVdMvylVRciJZNdXME+py2v7YZSnj0wrbn4Ows
BBF8MSDu/zI1u6WI04UKmq6yXIfLIKd1TInBJtaQgWa+MLtlqIN3LBHmwUr0W5OoNxODnpa/Fkpf
djLUdltngAMhlY2qCnyqI5fekCNYgF4zQN5jYZzbM0N1y1WX1DURoloIUTOWeo1PWiq83R5v5EiA
mLIrGFRnynJSSvOUbg6HK9wLSh9EC410mmUyV+YFp1t5ahComrL26SgoySrWpgjkmSoypQr/duK/
Sp0+Syf+kGzSigFrcRl3w1NvpRPQSrxIQ2iID+iongVTQfiVJIioY+LcsVpWaqYi9KPJfw26pq5i
ldhvx2ai1weP6cwtBtyrFKip47UpQyDchNDdDJ39kfyAkJ80u/9/7fpCJfqF2CpjCPT3CCX9ocSS
969HRs5+ZK/mECeUZCdJ9XHov5CQAgRx9XdJqjDObFRfor6Mm4Ih45corhOSSwgBZARrz5YGHyrl
x5Tph6QZUTQrhI6cx4ZbNbZ2m5M+ZTOkgCQseT9Lj4KzwCHtiDubSHY1M6NNxk0O7vU+M8pRyabJ
4CjmYB/BaIuWbfy6fBiN9uxz5RETlmZl9Cp1AXXDCJlftuYSZYlDnCx8lxQPKhgxdarZiaE0KODl
1buu6HYrsA1GQMd+uic6uhHLMwHhOQ2Qgs52i+qvPSLukuYLoKb5baTpXBzUbqIrkZB/rCXHXq+4
7eihNmm+jXkK2gqsvIShT8kjcxaR0a/QgzHjFKetbE+QWVUi4hs8suwbqnN2iLUKovjwWBYU1goo
lDF5bJl8l7LXCP2qropbupRXLkLBEzEislJJ80ty969JvGzOICBpbDjIDIS0n6ki7YdEvRtOf4vV
3ptYOHr2RYLPi7bp3PXLKS6kg5oiDhr85QyBX8pw/N6IYCOSlUByi2PQVZmdczCFOKyZUFrhODbk
b7jJjAsgBYpK22pZEY5Lu/lYpuKDvv5pSvmzQ89KWEc8zZ7YCO398Fp+dQjlw8pLlL2ciaVQ1twW
a69RyVtU8gZlvBj/6Y0e9NhUrfioVITOO+5y/ZvMeKgBTRPOx6QFBQXeLM5/e49b6vBCdK2TS8lw
03iu9yERlyZuboa76X+Ym+3rRQvr/6PpvHbjxqIs+kMiwBxeGYuVg1SS/ELYVps5Z379rBrMPBho
NLplSUXee8Leax+ZNwD422Ivqn6Mxy4zq1MlaEcjFKOD8M6o93fEPA9myRpW/CXpuWNvVsWmSxLg
CafDifv5GMXjsUE/W6GfpWhMYDZCHOS6MsI6TZCB5LuBeEjzI/4XK40D9nzXFpz4QeaIieQ1bagR
gdEjlWqQSslBztPlNqcuvwpzfIfAcM8LyU4bnsryIUMSzj1eyPNqsNtaQGMorCNJNxLRPFexq6/9
w+q1+8LpOX625K1SI+XRuRO7M7qIuzCS4GJgHkl4KxgPS3QxJ7pljbtfIeWXSfNYJsh6FxCN0IZ0
2ZnXPxoo2Jh47hnbcL8frNGfewbSQERwakycHBdNP0pXvTtsW8M+OOSeZqaIGR8BAhG0AD9UXtzx
aIqEFFTzoYh3woCHYPuj1B/TfGObDvPMgcvKxGQMEhOjGRGT5Hn7FmL9mh1gIj/YN2z9zHPLNzx1
/a6Z0DXKrJhblFDqlSUaJAj1lMfDKS8Y4ZLbgouPraczSZSOREHMI1TVCyo4uLIS83QhTp2+5ScR
/SzeKQj50f6rC6F1J4VdFkNGns8a65LJxF1A6Kn+StNLDNasIxA0hkZXMRpNgtJ4V6n7KzJLrfco
Xs6UQu7UR44ofgzl7wL+6Yg7Lz8jrnTMMuwoE/RtfslSigXFiYgeARuLAfGWE20EamfFjduabJuG
c/KKmlFCU0aQhPFOBDkTLazsXvhTKJdeIss+SVf+PP7004/ap2cYLccs+8MUKRMGp2aPsaE6dQXB
1ft/i2FSIx1S4DSC9FMUVOoG8hPFnQzUneR50xPZKtlmtfC1vt61nhgU4hw7y3KFn2qWj/mK2owF
PdmKqU5QxbtIB1Qs0HMTyR5XqOImuD0NQGXPDZRe47nnTSOw3R8gKGspuW8c6TqRPBHIGgle+oQK
sN6ljHOnXAkS47iyVYrV2J/ht4Dwu0FMGs6dKbj9bkrAeOIzm4uvdi0PEcolkqIqNAFJYIFfturu
pCR/jWnEq0d4BMfusl8m+UiiUpyHHBAaLSw5zNAZcr7xbgqRvPUHNSZlAvhKqtOzUCoM3z1YEPHe
ERmiWP8Ki6pdRMJqfKd5em03xqTUEMaCFm5ftkB6iPhj97klYC9hVMlUpyCBBKpxvITkkG04WBHc
65zuTIdH3e10eJVNkJm5I+qbLSphkUDBQe66sR9BMWcjoBF0tgTESGqIJRNS23Uy1yteOsldGYk8
LXqxX5Ji2dtPw7cylt17VvDOCt+phodA12xuafazGA7/m2OyqLrxf1df6cMRkum02+FCoA7TjcMM
36/O9UO0kGD/IYSqdur17KKQpRTxBhtM0/TmYFYxeLBtb4AbLAcJ7GAZ6lTbKmlbBXSBq1UVAd+J
r+HeG0hlSuP26mYn5mk0p5C8qw23zVPaKJNHMlQQ0eG9ox7HzfXySA2EVhCAZOIPyHUj6ESUqJ91
JZ2KhEdKoSEdewJr4lO6rscM/Vy57TN1OozvvxW08ww20XdZ3sL8kVFaYRCTDYfb1CqGY37FVI3H
ic6o1H/XSeaqdEbaCmMPZmfW9Ht2Tq5Ajpasl3BxJQBtLR9iwQypbYIW+cDG5tDEtDEAfjAyzGj8
iYE/jH/qGtmrXZHAWIfFWlD58zuCDnJnJMvoHL+VeBx5mBWAEAbP8cLau1q0uyb8S5L/hGrDbcnv
D7iiYcGoTPjaKtey6iD6A0TXhz0lzoxEaa8j7zVYdbw6rAeHptmRoJX+LdTPZopR85NUFe+Htucy
/xqXYxeZOz7qnXouOElbHvgETBlyI/IaCEyqez8ZCIiF5Bf/pyTA+6PtKvfRReNy5uQUol12SlTJ
Hiitarfn8ysZHupmmItwIa8mWv30GTccMgIJMlh5AGukAXJif5Z3VbRjFBCIKzlnCzxmy7ckHNj4
YTXTM8sGEpZjyD8NpntAXGUfuT2JcA2kRyB7IHhkJpSkMw+9sW8UpmwFzfMUNgL24uxL7K9A3EPl
OqioiGQcMbx2jcazRKQPtBG/XJ2mLbxFJhXGiVv8UMQ4ZkR+RSb3CifmSpsmwAjGi2PH2a3SeMUh
g0TmZ589Yrx0qCb+T7+smmfkLxNkzwovw4tJ2yduhLnGHPEUSDCfO9mRB92vk+FA57pJRHag/x8x
s+IYo5LyB8PbwRVyUxO1E3dBvxjHTloOCfOM5aJaKqCHFONuf+JkJmBQ7YHH4zRkBJmAGJK2KxIe
ObrKi3LWZ/mjCBMtsgWRjgfAlJeTUErj5KwzEhSr9AtIZ3C/8nxwMYMHGkAlTNYGiUP/WJDY7ao6
44Fxvol2oz/Im7ETeUEVCTcEp2tZcLOdtbB86SkT3CYIyymBsSlhzIeFbl0BLKnKR88IwJBpZeKV
4WL9aD/1ZDgt4nQkPda13lvQWx/5cIYBzKHeo//0Iz3dcXxiGwRnIGp+9GFQJydT2CawdPSbZIFW
qgQCOjFeXTMmLTPzNPIa+F6pP8aX9hrGI7wCQfhPX54FVTTvqaZoDPlnr0oKpzc6N6GyVtAtbQXz
60SlnHJUfA8tf4qPOLHHPwRm+/wcvkY21XzQUbVoqFr6F835Wfy3qxytlu5MPEnE02/IZW6W29Gm
dYZGN0I7XX+s3JzSFd90ZXrsCUUYHF15EOGeaaBwxH/P5Mh+FVUQfeRsM8mtQJucqlJDICT5aapA
NfHrP9Z3PEahOZITclWo1G7JR7Za9w63KEYvKz0XZuI1uKfXpQxcrl69awFds+VO9F1OMbVclfeS
aFgVBOP2WFVULKDnUL6bTeTKcEpF7qoe0byEvnVh+Py17g0VkyVa8+gkGPJ1EMYb5n2N32myH6ml
edCWv5AnV92Rb6ia2iYL5/5ulv/pRHWqGn9X92j15r2Q7S/GNdci2W4k9SE1+TQJ8kSj2iq911Xd
U1xt6gdkXTdN7e7mLdIgXwg761LAghq5pi5yFg5i7Y4e067dSBw1xkHROW014oumPoJ56GRux92Q
DIEQD8H6ahlp0yTWGqCXlHm4GFL+3hXCe4sqkbMrMLfiybRrolcf652qS16CQC3NIN4nAB3IadtE
xkdTkHwgjFNeZlrslBTzKvGpKnOaYvPHzFkW+SxH/aklc4r6x9dcba3xcR+LaNwtl2cKtCSCojPu
n3Uh7XTKDXQsJZSsFVs47WzFawtTbmDaXzLtX3iTy6eI4NAKJEy+4Fl2vcnWzZdK5bbOH10rh0JP
YCBJSDVczLy6ZXwNHPGk32YXxArmX5NAcBmf8xCxzK8W0lpK7xV5kMGdUxNMT7BBORoscoAn61R7
ZNMwFGYyWIsAtyg10bUQHjSgh+GeNHEg6wyfUGNPjRKsOyGDwTzku6VBXTB9Rz0+L580a3qLOt3u
wg8rQKMJ64xq6myYWjhUXViykBtraC3zzi0/dcpyArcuQJP6IpSBpbvWsSBxbfi2jlgzbHP6KzGa
bygukb1RW6NXwNQuA0LP4M8Y4PjoCp0lZuX4zjEEaxO6caG68dohhQGLc6V//fOa46e0uuILk/W6
fBZ6ARGlN3GdPYwDPv2gif++DgwZnyKx5cTt/nkdkxwQ4WYuKEKSa2WYzA2AqCuQjFC72gYrVUg8
fmvML60cjcn3WBf+BBxcliVPoC99LZY0ATj+8J0jr7V6Kl7tkILzq9vcy/oXRsg3QTqjI5q4OszX
41kc8kS/RoJ21QXp2mX9dV31i9U1l5TumFC89rPGOBXOXBH1Z/sKd7tb7/DM/InLW8ezvCmyN5Fm
dJDCW0+OzUBpWVuss/CQOmuEBuvoriRCQwf1eCYnoJ7RB+mxPP2Pfhr2EyQsZPH5n4VwnHGS/JHB
B484WBOAoQjq1MDaqScIZ8xkvJSgyYWuEkA+8bTzMp8yp6hyup9XSJLgD8Xgv5lWRllgxL2jsUxW
EZKpjFQAQBhpYP5smcnCO7e5ifdKWZ246xl2TEcZNGPtWxH6SVG+10SCMFiuItIUUYkJ1w4xqexG
VecqGNgRFkK3Xg9GdVlm8759Lb6sSpcs8VqBSN88ZFjZFNcRvEKE8zFfS1vpM6cvSRZsUbYX5NuR
J+ExiTilmr4Dvn5Y8EpwNO6aKmgm9UFb9HgJ6qh0VaLodq+pqlSjVyXqzsDBP+F/a5qfhNACADdy
t34VhviFtnw/Vdsno6PPVfNk3by3afWxZdajLPt7asn2GwwwgjHTpXfYwfCA5SdMvAE9XSwdNFI6
ia5gwAFq3KlnZ/0uHYP+KmL8wY4tjLl+jBhGIDfTrLOSqNKrcRYou8tW2RUmQhsKrOognXP5sxmf
hpfj5OL2ZuOsgGazTgykbOwgF2up8HBDzaRHMiGjE+CIMULJBD/5Y2EPAzGwk2bllAqErNikF20T
aO3GncTVlVvDbapzqYxHMUJB5YFonGwNTxV401VCodSrj5EzKL4pw95KAdSAnjKS6oa885YhK/kl
r7ZaDujnoW867cQDZZCS1LMB+qDl3A9EYayv48oIZCeG/lf1t1F5gQDXx5a5ppCyBSBLmMNbK5DR
4FSaQcvwyd/HNsbkj76ApqLgktyaAtsHoVIc1BUoBxrzaPolGLjoxadEQYiOzcNGo28wZyhLR+5F
JO8CWl2GRh4IGbtIsJeUUZDo247sqxATLlg39JlkgdT/zF9y3qNjBXRluHWD2XAuL9ZsXAAwrs1n
KpmfUVN+QRT4Eh3AQMLvdc5CWDJFgdE/hT6PHtlCBiwDbULNB49cgZazEUSmCON19Mqnga2pGcnz
6okL1yMyzLKDkZRHo2Ju2wls+1sXeZd8GAI97o5tlJ6MWj71KUBnSz7H64/GcSiX9GH+kH92+IAn
1gKVoB8ZXdYS+d62+beq/81YrtUYMLypnpZ4PoEqnM0Tq16AGSgirPmYVsYh6pNDuqT7hE3EyICi
Vb3ltjCLSnf02Xbcrg70j3DtxD1RquBUBSm+xbF4H78M1YeLmjwT6dviH8gVfhOKWETr+FJOQs+E
TJ8QKLGdF8ZayZae+diWDWkQYHn1mzyizwx3+B/FwDHDbQ5N6mOe9Xe9GN5VwQbMYBPquQd55jCt
eGFCHiys3oUuVIruKsXS+yDO77VxMCa0yrkCYRVgmCB6wy8YVQL/osM9quffxXwpsn8dPr+IJEwk
CWZzydv0VsvKvbTKdwCIpj0izjb7xxsDdblWuwKiKflXdUyqhLH6g9z6vUKNSmLSOJ7m85Z0uAzC
hgQAVq/HsVeOqlKfDDtVRNL0YmSKDN/5LBTSk4Y8P/BA6Te0fVzuOZr3s3jEl6KWDErIeHhClVUQ
LvFj1sSXj26ptmfCMQcvwYL3knoSHz49O83PBJ0FrUC7Lex0/ki4Kgji3b3NDOKnRNoGR99ewzNf
Gly2SD2REnILrQsXPSIZ8/FW5iy7kqwZHRQxJzFLL5KGfbVdbSFnCdf3Ls9NhaaBSd2Uoqm3GIVr
6L9WX2SNjEnWh1rLi3dPxq9cNckJ3DV4cpFvBvg4zdeCtPyvg6kr3lgQ9tj9Nc4TFRQu4U+e3iie
jMtC487mlDej91a/DBtKx5rgV+0k5hx45MoPB4OaQBXvUuer7FJ7I8WFDphrK+6MeMUwXoaQpcNR
ZlOeaDPkNShgWAfy2SEnhosI1R1JCdzVEnc1OBAQSk/xgqab6vmtzCRNXJJsdNYR+4/hpDge1oQD
IoVLxpfPhScAWhXveQDgq/lnEC3ItxkKo2mbPMQtE81V1ejApB1SjBH/P3pLmrTt+dYaA4k4WcQw
iEIK11PzjtIKPDg6sfKrWKrPbT1kmbAjomPLHaBEx0g4mnSFuYrl2+T0zUiyNcNMzfajzGxk6E89
V2yxRMfNW7yxZ0FjOmXTum8EuKtiW6MjQk8qKJQYXnSrKiE0lZjIh7NUTn6rWSFDz/PItHGqWf3+
y95TyXjvi/ijJI/saURsy+DZ6f18Tq6nWu89SvNjtIKPA58TB0lmXGvsLATb2BK7RAzz60b4KIP7
8avnMGkbJBUcJujl9jiv8PLSziQengAPvcppsGbEbii6QMypIDgtaPrGhZml30g8sje8iW3HvO8H
pyR4dtwm/RyqZH6aLNE0/Poq/tqaZX38I+TSS0CNDS9zTB27xyj44piE9N+xeqL8duNOQq+f7JU0
p/V3mxbNPLpTppSR5nc6BySQO9MIq4G7mS7pRCLcVaTLMaDo24My3FPyG/szrg0TY16BJ1BkXRCh
loaCDMhNWd+5hDGoKfrKZHw6AMNBOk2KetgPG98s36i5uvGPfhHAJmjB3DPM7zrYVRtfMgKMQ9lr
fUbqeJ1MErhbrykkj/SZblkPJMv3rmR9diC0m7gJ+9QM+3rcTzmLaQ8D7nwuVhQmDNt207/sGfHT
sCyAEQW7a9+WUOf+WS/g8BvOJqmTzFezAuB/m0L2vtB6sX87rfAzsQeqjsMioJQCPusuhJ2qLOb+
RrL2Mu4ik/EE61Slk092uD9CWyCa9eVlDWjsBgX3ThcIoNbysw6bQs7FI4+9wy7INbSfJkcdiW8W
x5oayXtib/ZTxyfnWN+o+QTCjlbcFtqleEZDBjSlCtiOOurfQkREtHwK2uF7/Zt2wuWYhh0A5xWA
ktA4IwQY0CO2NpiubudhxZk5eKk1HvHIve4qkrIN961qlngqzcFy9KJ2CJkTh5OelnjI2Ben/xUK
gYwa6so6Ci0AM3PwvGH4tdM/S9RfxH4+dWMFm/by6i1i61OTcNMKcZBuIQLnQMc7mqy+dpkdlky1
CHqvoI1FShftRXgo/T/dBCpMVPTrUV6pR41S38kjMEutCbccTuUSmJ6GMa9vqn2VdWHbIn/C2x6X
DMbAzgEvq8b9+MXuTZ0xXumuCltdRcfGMjwFwa8VQMwg5i0lqC0gYYkbEP2zpIe8IU/L0x9jMro6
JWKs64eOmN4co3fDb0s4Jb9Rb2sTJESJmqb+4u8Ee4hFkxhASt1IsXGovRB3Q3XVSHQAiRW17enK
1wKHFYefKU3cm1KJ2zhXBe/dMtikdI2bttd/T3iHiZU4aMmzQ7DdNaJvNKUf/3khQNqTtQ1Po1mf
KcQIUXXfVm6ebi1Gy5kzO7c05qfq8e9Lsb85ZZDEOTZ4FJJkOkHG6CiC6z2DU1+8kxIac8ME7kam
eYnq/5Hi/Fg/BQ53qRjTehXRs7NCrnAVbRVUaPS18meaPtGEs7DO/pTpNepIChSKa1x/lPSXU/NY
SOONXnscYyc4xp39CUlBK5Lr/4AF7LF+9CydSBEVX7ZObAgb/TLM/JBJ0u4FE5KcQYKENn7LBpPU
6i5MkT00piciYM+DLRdPG/lWG23MMPpaj749EAV+Wq4l+UJfYOm4Rn8a9i0d3GpRWnAzMAZ+KiXg
3+WMSnqkAlBN77PHWv/CczcKqIAC5mbJ6gj1IMkjBoZPmHXk6wiWxPAflT2+eLnOXOPEO2FLG/mV
nKxKQSAr+N0StAKVb2AsBOqU3lQ/Nb1wFQvTOv9VNUPWpezKVGJkoRX8b3+VCIHOMi9jYKpJNfJg
orWXv8n0TzRjJFvLMWV1GrM6pVzK2EaqdNQC6k8LuFiSkznJoI/Vnfqr0yHeMgJ+MbswjW0swUbi
UYnJoS5UKZXIdZ1ZQTFjOPbNLyNW3LLtd6aoBZtuulk3YD8PTN3ye8qMbODtI1u11YdTQeVg/DaW
5FQ2t88MxE8TMWiX/iuh2Gb94klm6eFuQ0Wt7hvGPX0SM8nLbVw+rO7veJtcBdj1K+BkcIjcZYwg
OubGty1Mh7TpjiWAfMEeIU6+VJxiN/odEEgcw8GYSIH5Knmy3l75kozzNukHdT/pfQp1iIh999G3
LLwKbEDsiGlvUsbm+i/orBWornh8ysuf2SCJzY9B/rermzBWmUk9WGytphyNcze3CB9AvL54Lxkt
SwPFUw0aR/lSHsw6caSUNYwarMxL8BamGwt4nCegnLq/bVqctVm55Cs2RyWsSQlfPSOFKjI/DJry
GBZQVUSHYla9lcgGnVikjHWkGcyOBSaP8VNJECgzEGaHIlBhxvwdF5GRaaEo3dRblkhQiMdz/08c
qTXVnzk+6dWeGnOKfsjTYhGa2/UBEz3DCHKUVNTd00FUToxUYsjdAtS79vU0MEqludaRhCfpk+hv
ZzWgF1dnGHOzIfDL+xZMlWC+IGtAXq2oWyw3akx33Auyk8FgEBRvVNnHYjpjwq/q7EoNh9hoVBIn
S3mdpswe+dlEDWAkkaAd+iQfStd+BZTDV9rrenGoeyZLw77WE7Zn9UmgQENC48kJv+XaJqF7L/Ch
WjNdErYyEvuOSdj29w7RRSe5SjuAR073pUkaawzACkXgXJ9Z3BFq01wtRoC4eCCupCIlsuF0KjUN
mFaEyqlWUqM2LrHwGYNdVXpfCJ8jQY0Tf2Tur2pfFSJTDpaqmOzla2vdCrBmSo39UjzL8W2loCmB
BHFnTdmpHKdDK7/XwrXkWFs7m2T2gZ9NphQW+foqkSuYjiqSdbex96r93Oh7WceGioM3rr9MwQDk
kDGtjMgfIyk5xV9myYdusV6CTbsv9MNqyAddlw/47zjR4gVNGEOxNqaEzDBIUKdGrZ+o8Smp1EMW
LXuZ7HcENlwKh34/U746MwgHlnZZ8pH86uJ/bH48GQ9pZh7nPrrV6XprzOxmCsNVIHUgdvstt8d6
CyQMQjML4vULvWJGIlMtGjtNFLHd9ruYYcMS3ZFSO0dgUFNEpu6N6Ch2Mtb4IX9Pc+7SCA+yupsg
GsaQRk2WrymbfHEY3bTlUES1vnAjl0PlFWyGtKQMFzhurXFpjPnGOXg3R9SemHWfEThw5VbQAUEP
wQPNnKH/m4MQQS7CuqhZdzmztZihxcqBDn4C2ghv/woUUSGx0dow4XAakQDCHvgabYeBBf7YTAHB
E35mFIFCXhkCdPutXpOOljBDxj/+aOkLsbyb2TkLK3Bm44oAiASbQyPL+746Tgg4Zqvycg2/UiK6
wnbTj5j+GsNely+TaUlEsFO79u6WSU6JntnyBMohatgO+BWMkqIHSUp0UqLee4bh1ECcCwi0DdrP
ZkU2JTccN2MdzIUUGFG8A6y66/91qx8Po0PKp5fyomXTy/v+fIH39K69mXn8aB9x1h6MobIHW4lV
580Q1CpJBpOE9dQtZdnTJX4F0ZEUq2OjIhUuzt3Dry1o7k5qxyI6D8xnFB7BXBH9utHKrjD7cd4t
MTojNOWBVQO9w+AgoqjreeqsBD48MaroX5h2bLSyJvJVAPtGmKsDGUQstUykQfmpIIuGcGn9FUAw
Sj7leMbtIUiyNxTkfhzXIJn1/cLUbIHylHnNrzouP3JpeyaeCslhHfRblpWexRqlVncdBFtRUZ2F
kVW+gGdnKs6spdHXfaoM3jh9DvwmzXrX/62p+9AdLcW/ND1XlpvFDORJ5VUmbwMVGhMp0tB/Q6/R
mD8A2XkrFAZ/2TzgM4BCJo3mOU/SS2FmlzUDyNUTVzTpZzKdouaGo89LY91NPyLMPeIJM2D2kCjY
IxATySOtt2OXj0fBS3inTdlAUu7X6bRfjXQvoRUoxyKsGq/giJZoF0cW4Png8TvAo/0aYzK+jhms
EmB1ZJzE2IOnQicPyeSpWMplZ95KYtn0o9zpp9PgrqxBJclN9eGuBhUfjoISkjWTTYJgLKILY3Rd
v2eKfjBG8zj56TNXWcbCvzSIAQPExjZtCGqTfXh5kzXCdDFkuXJc4jzDf2uTjI5xrKewbZXtPJfb
Cdgi49hb/29YFDf+DcA6f4zIAdPqXSbkQY2Jr8J18nq9iFdvBWaHi7bTkNvOGyXZr3a2PuTtnL4o
hxKyw+72gh0afe3ELx4Bxb10MpX2VA7aMQKz2vTM/lrGtNpuipl8pV+VQTRRXqCNgBlUgbXtwaFT
AwmCJwvvb7FKhEAtCpVbTeQ6/lk+8fOGi9qHg4BOB/eUjHxXeYgqaKSSMEDGr2awTF4uf6CksDcZ
N6EFnZT0NV2bfZPpYcQyMENLk3Q/FagUCd/nmyxpibCa5Yjw4Ddl7WUVi3NfpCfNFxBpJof2fmpq
+HqS6SbYYxscrlIajHflOEg90ecYP+FnCRVsraHbNbLTV0Mg9ktoFtm+8jus28AdfLgVviqCWAeT
ImkltEZGkiL0mJZSfiA+nakL61zyVsHDjgX8EMTdILVjFqyvDySZSCZI9tm0hqLCJMxVjO9MrGlB
8HWRl9SVk/dfzX5He4XCjzRTYFrwHYbap6+L6osPc6gzZgS1fnjfdiUu9XwhK5PalytsS/V9vM8Y
HKB+gulnlUYw6BZtnxnUpGyagZUbYLApYEAY8kKRwXhZ4cgML/NvcvJL9pCxzS5vbVwN7AlUuIXT
sm6OmSYjKrTouvMTIwVdQgsiqudlVHGE7GVsgKUW9H+sUFa3d2l2kmrBAnWU+FybVj9bP2u1Mbyu
glT6LcD7xH2G9so2EOeIRMdpK6nni1+IOVZ/PFw9jAMqEEKTsxFTsIouQZ2O9QCNdPabGD/g/y+/
8q8YvjZURJA6fhI8RyQXSd0GW3KVpz5MIJiut4KxxdSpXt8henCNpPYpdbIShHVL6QoZs2jOmrIG
FOwHQkRuQ1LcDPoRJABZ04R5XISGhTeCGCUg0aWEjkHiWU9uuLAdjHayKlx0/9xv5LDKesAOSl57
+jG60XCvG/hreEU0lMg8vQsmqw1deMo+Ucp3KYofxs7AUvqBKI3Wi2B8TUxbk548OGgS/XU0JWeu
u71sfoxWeutn1OGkW7+IQ/KzsDCMEXAKLvCNl3wVJ55VSu5in2vmoUAOIx6TOTpEeXmITea61KXF
tz4j87d2HXtZtsi+svCYjkaAXgPJZNEHOfqLdfNoPV6KRxWEqwmyIw1Xcdh1sRIoCokcsex3vhb9
YgLdSv1lsfQTVbpaUBUgbOwVVzU2hyhgiTl3W6ke/WcDw4aqSsNmya6LSdqn/ijM+Ya2lhBZNNtm
kI0C0yJg2CIPhJlU9lu0JVLc9hQyUn5JlZVZq1eIMGcn07O65Two6jltIojmySUMG87/TN/28B4n
7b5qGHv0lmKG0NK4sxdzeaA4gXoH3SdC+7HUsdvFwjvTFmEK+3e4ZeEc/l56kpfv09Zc5a06941d
/p03vD9j7rzlwrageyDjT2StV3U3Dnm9YIJVP1XxW3lslGk0Jfk/JM361/qFueBq3Dw9F8BS6fab
3shmnM7V4gKkzHNW2+gB2D+4g4Fn8/RVDRCsoa2CGuS0J2e6P1lrhkPZfhPbdsyScYJChek+r0cw
YW7XgpUiZpZQ+gEzz+q/SWKhL1NUriAk0SVaDTruGdQTIiZlwVChwkFPRdQniV2TUoujMPG2onhU
AivlpvUU0kLltHUXcJAN3bNiCAfdsj1mJKEe/44GwY3J+pKyvU6kxptWyONiFmQRDKmf/9dO/U7D
FF6zGotULRhXTlsRa0y1K2D2s+MSfkX0jIqy+VnIHHyn6cQLDBtZ6vZAtR5FUIgBnRX+RuhqGQK4
2lT/rTPiLK7WBgMQNgfBVUQrKOBoEw0ToHeHGQ1IcGMs7LQghIqAZn0LOqHYKQvDAB8Hg3En51Bm
9cvtpo3dXujg8b6rLROzNBx/U06xO6phSSrtrs1IAYAEmJARC5BWpxkfg1dUqvVNqVdij61k7YAc
dN+YHaStD6P6tJgJJjv8eTVkwCamAcM5472VZTFZ4sw3jnWDvKqIKzpPpFCVt9MaL0fQ9QfCpyPG
surFwHgsuGXUnOW6PMO/P+nm+0LTaCXGeQtaGsOOiV65nt8ENmwKqEnZJSCNQRObfvA4xDdAkcOi
F6sho2v/Le+RXg7GyGpwUcCl/oIoDNusC3CI7GQ9uaZletYddSANvOVu+auDYJcJ0KuOrwU/mfPI
l0CNEJ+srGfmDS1DkNfUQwkOurbZkwU7jUAHGHNU3Rz68V827X5FuWZh+Edz2hXkDYYFziQo4Vj6
hmCYHsKupx+RywNRE9Kjncm7+2qUvz3gGfPCLcrf5sV0ugnHDF1l4wg7BVmWXPNI1E++ZGk+0MI0
00dZdftxU4AksnrHIs1ANWJfalTPeTPYZoIb3WvouqTlspj0BB8Cyx4Jz1KLJGjLdtpN75HSkH5d
6LABWNxFzQlU0KAN94WYUEbhOrqOmU0jEULMTuLlwNDmaAkx1B2ONTsyJhwDqqP9yuUXnCr23qQi
X3Q5qxJPmPbK9mmCRTZXHi9GvbngSUb8UIbmIZCCJD7R7j8LyfpIZ8ByxkyghmRvLN+7rcPxdGn6
ztdzy0cwGSgjki1/w7ML6ojcxZugDncPjTJlZ1FWj7qc7CMYSBC5CgdTU/2Y0n9vZTqPTWYMiTfS
KKJjkx51ds/I630T1FQX0ecxx6hCwVPV/q7pr+J6w8v/o1Y6Ok1XRTDeDt/Kuax+b3Jy09Luor+r
jQFz8UNrFn7pNgmnQDIF1JSDW0+lI3TWITeXAyttlkP6TofLSyEXCD2SYQVaA5EKFgl/ZD3uYF/x
/zKinMqdL7OZmItPtJR+KwnA4uS9jBmxQKIx/1YKIr9tweZCwNuRwPefieS7dVBAKo3d+YoySF1t
3STkypg+Bmv6iCtQiHjKqvfJko56+ZBY6mNOOdTKdFAKZt/ENPTWQzSGe8Pn0vG55NGEYwhHACoH
seNMTx7s0xSi10ZXPY2GhJxGOsBZTDZGJgQlng4iRNn/IexMdhxHsyb7KoVaO9Gchx9/9YIUKYqa
JZ/CN4THxHme+fR9mOhedG8ayEigMiOj5BJF3s+u2bGWonpYvP6sZYfBxXI6w1WbYOLP+mM7zyTo
trV2ULEktPclye908NyQiW8NvmEOgepCKvgR5fbviIbheRHJkBgKZ2jVv//loHKkQv2IHeWo99ZR
QK8uN3NuUR0NcsQ6AemyfAz68DChTaqmYIsZVU3emmJWiv0xVUhN4IqSTUL6TlVgxR845Efo+lrk
W9SilpbddqTCEW1oiYKwuz5p2qOkglENJ9eHpRH/HgH8jmnQNQIEl11q2SqyXr5DFawsDvZCSs0C
i3CiRxxA913BDb5vDhGNQwtn1TlAnRF5kuP2s7sRrgDRQXWJIXl41KuQgLauJNz2y73SOD4jtlER
zo5iCFTeHUgXyU8BPC8nybnCy4A6alpHPXd7ujBSWKNb3ig7QuU/4fpWnhrlBtI14bPpsAlK4F81
1rK6Ih5KuH9U/zjGKvmzUPp9pu67tNnniuLJGitSjPyL4ZaujLZU00QYAbTR2oYF7ezGo+EOUYwF
yhOhTGEgHCF/VjDvrzp8MPTwxFfI43LTNzn62wL7kX4ir6ise6TDUCDygfdr684kpjv8grJxHIlF
4mpnbQvRN9Q4DRx7cUSerw5jYL01v5C8tY5DJv55QrTN+aObnjp9j4N3Eudqp2DRHoDvkT8hbOOx
qtPRpJr2Wf81JdkHPBcKMzNucxBL+aDFcPVK/JNE7cBTJhOiCFCeEWJx30JJJZuOSjSRe6uAvoMF
YotslgnQJXg5j6Yjxj3u5zb3c6oOos7gcbvPxL+NFTQc71u2X0COqzA8yMV0oOm9xRSQBmtIc1jq
y4zXFuCj5VWnsK/iU5dsIadXr212rCjcwlKduFgdFSpV3PtrVRMeYxCYGBKpjsXaz3QcF3jguZxb
0PD4SbRVsEuIoyP+KcaxNVkDC2BWyZC2ogHky7WHb18oM0uf5RLOpq//zqnIkOPO5eGWUT+IlkCN
lkoHHaua4bznlJdNx6T5ijl46shpEk4+hXZdA8rybDy7ebZDflqL8uTEieDjSuiXxll+ZgyBItS7
rrsYZ4KDxn1sN3EWcv/CUFuczGcWlxeRlLGEXdfwX8JmHoo5tgBGdcledLpIu41RYZvQ2WgHpclc
P6qIlAIbHPG6WkeLB77MoqWVR9JHj2IrzPlqWEGX7y+mmACbKCbaCqE1RJDuVuY5MXoakck5JLzi
s79Vf1TA5OLUekX27LrTu5QJtuC9L8NvkbcVTOwq4PLYghNUZTI6oP5JnL1T8u+Th3SURLwbV+2p
TgS5gK121VVeWYFzQNTZFGl4ONX8GhnpNS/CC+Ev2RRPVpuxLRTP3fCXW3Tuijzgc40gB8VR7JQ3
LoXB8/uty0YuYmOgo5sV0FfM1RRPX3PGjnJby2PcKXeb12ej8sC/CCfQWo3DVPlVzZ8iB0sjF4J6
huKyyxk0Ihobt+b3ic3+Stk4s7RJA10PeCImZk0NQ1PXb+HKM6bRjoqmnoVoYMZZPIOUx8SmBDvL
VTQ6XMgaZIttM+ZXCDhmzinnHOnqTQHejGW5N/VbmTJNHzBf4DsOOM2qhGfp5lMZfkkqbbizs1zm
l7SwLrjx3JxFjSCfcC+k6EZea+GJzC9y+XsOZ9fMd+/NQrQL8xnHVkTfCvEyklW7QGZVkWlX7Dy0
YEi2ZAUGITjuuBwM7ZrRK97Q2FTTiMeWM2/UJwE94FLenIZ+PvKKVvYP4cLAWyIwIFOOrdtrjH6S
z5yE3isaw0346sSWdESHYczjm/A6jv0b80W9AplHuOa5dIE5chFrHJX1jcrii1VfBGxrne6P9ItT
GeLAJJlCyUlIN8zx66MQ2N6tB/V1NtLDIK4AN4830mbTqSMhaKR0ppKX1KHLAjUxLIa53ZAPrCTh
8jFVcie0viO+eYnyq+iUY77GZ6BezotUMrxMEYV4EhJGYatU3Ot/5Snx8Yj5HFRIKNdM32Ddamtv
ifO+TfI9I5A38hQrmtC1Chp4eRu4PRqc4qhPoZRN7K9xHd7MvH8UzfrsJWxH8BmV8Ie4YCOAfD9B
vo+Ze7qTmNSAK5KT2qvHuU+PQil4D30LBjftWSX3JZXWUZ7CgMxFsJqUz2K5MIX9zKGdciZImaHb
7ram8Q1VeNAQ3jV6vnkE9p+jt2sW/fA50L8KgFi7fi61dU3eJWndyfv4YLXxSabAd/xU7+zGtOsS
1OVVs8+1UNxKbqoNg5oE2Ic/jb8yxk07XzJHsz9ZoCHb7jdK+IiPkEcrT5Z0Tj2jAyWD/o/KngC4
BRj2jsT4fuS5drUEMt1GdQ+n/CFX8qPO8idbfsBlM9nG8KQp7z1Njpq/mrKfPL5ysqhiUezpI2Yb
8Tro7bO8hVhp5YcuUwIgmn7sbGw9jb8LbexXPeUSHdBZWCydLZ6LWdmvg+RUGOIEJfS1LfybR0Fr
TsHKs6clKdWcc/xeI40bLQyq1e6K/WYwY368J7AY1jy9GVpyj7r4kTSM78pOUUnPY+AIO8gChUo5
jAaTSPMlfqkj48FOASyJFKR1rBbpXSpCjHZFzfn8MXfTlWcjDYXN2dPW8OjNBx1zGfs/zQzWGQFa
M4jPaqQewcHX8m1ppjtF1prxiHvpmbhVsV7whVw6tIgsipgxzEubXvG1fNaa9VFh3erl7xIVofQa
DjMF502aOnBHVxir2XKwSF1LZCVKBYpDXOeHGiv+YLcTehktPoxH7AsG1LSStJ6F3jlSbcNN1oIz
8pZKO9qY8s26cayIme3ZZOFFMvpTjBde7GI7/5xIRX6wQGFP4Iw889LILetH3Y6+okN5ZrINzbvG
W50vih9/gf/Up3OnTecSgM50HESWXBIOMCqCNWnzmkyB2ZVB0akHgeAKJYr9Onq1EZPlOiw8k+sc
EjIp+ikIh+YfJrr0RKM/iHfFBrF04MUCwdwzdVKrcoqq94ojXU0lisVoRnhrQWbISG6RPi+iyUkP
4XkJtI7SpbA6Wk9GGJ1pA1EFzDRcf2pfrkY3n2OdO0qs3UEqGV16sYT2VSvbN+sqPHVKZ1umjaSZ
vGVIf0x068T1u+RZRMW7annDDP1qxpwi1NeYjUEGbkVCbEuVd5AjElUSHHtX49uC8sLhk4Zhbaug
Kbx+6b0Mz73Jg1n/oE/W6UCDbiBuEChEi9vxLMzhZUH9/igVom5SdeBbeNjoFexnACLXpvHMYRgo
mMUEotqFqD01FX6NusvgnZbq8DSy4pmo5M/H27iq1xBsH6nqaZh8lCY7JcE6juJeflhcYcp8i8gx
mFN6PRqvzYwthPxal+Xeu0VhUfhHXs6Zza5TgjGo59D20AKQQ8lOEbOzARatw7nqsQBaN5Vtv9Jx
qNhRuIIdQCvxuliTk1t1IHum8M3frmlFrd2CqX1V4suwpJe+pwsDD3AuUfcXTWcrgrU7rQewSygP
QGjn74S2LVaHXl3Ba0bNLIEe18SUkcH2IFZ0LNeNJHuK4Wls6RMyW3Io7So8KToMTTpNCM6liAH/
Z3vJfZfD+VQUfkEzWKG6YdHtJXNytdS3wsxfk96Pv9OSREVRnUCJQyE9USOxZQJ/bZqATI5UFHf5
+4YIY0ptKrKRwpkYSFMad81kKYQ6534QAPfqTvHYtfY40+Il3Rv3FDTvis9kl7ABaWfBzkSAigr1
z4rsjwpssPKvntK2nteHZeoPSeHgRED37dP4NaW1uFrbUwUbVUpqvuzNEYvf3h0+DUEKehSMAro+
L51ajX64JLN2uUjBikvG8OdZZzNivKFVFsDptkKoTsB2gSsVwyF4JwcwJrXoExbtXBjPZruTP614
udKW1P3jTXdsCG72WEce58oTke05kY+gg47NQaosTpnOjxQ/Zv39i3wCUVOS++UVCK1jxwXpGL62
1fssigcxxSIl6YHd0P75TVUOFgWd2sN1D2h/QjvEndwyq0YLau8ME3GzDAkzJucCmxO/YqA3EaoW
TUOz/tRS5bUtI+z8/mRh3tRkv9HR2kvVHyimlRne2tkvxMGfdE5QsE45lvSVtS9UeV/M3CR3Mg2O
Mg5qZ3WiRPRNcGNa2XFG4dxIk4i12CcyaJsSFAvTzTQTwgXznU5aGhKCpUfThO0pU32gdy3ooiqQ
9Ijei2kncCQBYnpQvWxU7qBSboZAB3JL97tZ7VnPqWB4rdAlZuqkiny2yluiPAzY6erq9yS6OFlI
+OjslLrNhtpaVX+rxtqdWLeCCXYbfd1DwNmaFmecIzBVZHm9NgMDIBsApjqiF3Za/k6lwCyuYkOF
VOwYE4sX6Hq5nXWN/aJYSWclGka0P1HzpRg0bRxYabrYK91CfC0/CTefqIXBKXLW9i9Fz215gM7s
8u3TxAkT18q4BXsxDxq9C5SBzPsiBhEnM2EVAwnXiTg3BHduiK+uRUQ4VbAzKdSyMIBIz35CpEIu
nWmrFN1IYIxET9jFH9s5LRGPCT50Sm7tUP6ldRD3vwzmTUNcdiM/GwYnvuMvVFRZHctfzKHtsJMt
x8wIDatHSf9ZV0jtET6WtOWg7xXE2akcl/etnO1NrvKDxTdpbjrUq+7Ixo/0SWN6L1PUqOJaS7PL
nwa6SEfgTB6csLoUS3PLTbTbSD4s+Q5LIh4Ktp2G0nH8TQ5hjLu/JtKn0Hg3nFmNndqj4KBTCQbO
GW5sRvrULr3fb5HcfY2JykV0oC/ufoP3av7A7+51RNUziobmBkfHqzywG75NZnI0pDnoB9xo/Fy0
Quyk01Q1Jww8M2N34ZvChlrfRWXAnvegs91E7Zt7qkpUNwdvpwyd55kqXIUMs1m813ruZkXlNe/v
JQoO53ahTS/qXY7g2woZR/7BVzOMSsMzb7s3ij2xfSORovoBAILfMR+arW0oze74PO9zb1IHUWm5
L5Hkszim605BqSFwTpZBwPVX1AAjvpoXkjVGnb6pEC4QF/fJUFziYFkMHoGkMvT2kmCoiQsuq51E
s60kEndHUuz/UqSOcUjmlvxPKdfNvMrg6aSKRRZwumh5KimxaGzPsbEcs2g4Mr0dMa3Hg/0CBUyp
o5FpR1OB8fzzxo8ueg1UGH4Ue0k54HtxRhfzbFAlPOM5JxJCJyWOinpzVFAfmjoN9rf4Y7nJpEbZ
VMLuJz2yGxXl3H5spyCWIYR6yPsjNpiAZ8sWnMW5o6+6MuW3WGY/WfBtTYTHeqKHs8DjWGg3rDoJ
a5uIbJXEw0ktbQssXIpDyRGH0F9iUNjcTTxRwBCkCDt8PwO4texXgwubE42RHuFTXvM6u7MFAPhb
Qz0tJPVAP4ITRhG5C3BlMvVjgOBrjguT/2JI5aTNxuafwa1o4DpkwosagMfG11L8tGi4x6gkFgg+
PN+gvjpJ7WpkEUej23fKNanPXOhGmZJ00Dm8qA4wLfuFyihJHkLkndWwCVBho2TnXwVpuGuVaU+7
xn6gXU3d5fiG4JtMYjBfYwAl4oOJAEk7wNnnxpAppNvLIg+qqs5cwAwwCpQQfqKeKBFST6/ulTqk
uEvd4ccLs0NejXYVik4KELeOQNlOLsz5FgO/8r0C5oJqtFfGnN3j7kVptdVUdMVyJxapQpuRX3dl
07RVrXGj+HNFBts+EbAYdhRSU7B9KtPPT5a7jOKciJL4qk7GZcRQlFjxpZ46UE2gqNbwtOgF38lW
F66zMVxqUTsJ7Ad0ibI4STjNNRVWa3EzW1Q7IMSRP9GQMOFpAzGZR5q/fQqDjsd/Y9TRyTd3gqPD
SkirrRhN+ygrf+zRk9xwcqq4Dg7WWAa8JkzsRGLnBVZ6dRAsivXSVzkZ/XD7CEY+ywGDIGmbLoWy
9kentVJm4QenbIcT3Ztn1ePF4+tjowpFOm73vHo2bmycVs8CjAHXYsb5KeLtc4aSy3k13tNGe4+S
kZNI6JQL0BlJdVMN/rfQPy0jfYjsKStmN3XihM+HhaRxMk7we82B7V0LJkmBOMyI0lAjS0vLbUTA
1sD6W0yLaS4FsaYdxgYgm+YMETqdjnlhaLc0McYOljDQNEji5h3OTqqOuDY12CtJeIyXT+K5Gw4H
3gdqk5spqJ1cZLKIvqKQzzB+6PrfMO18K8aXV6Ph9iw1NAXlAOwJ1H2dUguCmUoZVKkS9FV+pLHk
SMGkPSDhzshH+AtN4M118ayW4aKUtGuYQHilU/6/i2UbmfpzuNITwQU9/BmPHGnYXkrDVavrsyCG
l2pYbgV0EFLGQEq30jJW9RptnxpZG065TkXZtSRUb7EqvBlC9d4J43ulP/TmlSHwPiuvFYrVrON4
VI33Be6P4uQhaRQDwCMZre3x2SPmbXUMO3ZqfCjU+FWOvFO78SRa6THeYnwK2/GMescZj/1AnLpT
HhlKXbjlL1u0GI32WYyrHZqFyAO65uY3SoZbw3sQLcAouJmkH7KwosxEJgnmxtDcaNnpwN3eQ1ox
EG79TWMxMU0iSV1gJAhBTo8tlEGHm4Zp7Uk423MBM07VnRdLAlaSWTo4iV7AACMd1ppnKwtbCY/F
dBFKQj+O7GaSdDTS5ozmqCSneSrOadYce85uYX41fgInoG7CLe642slqhxwUtumx8bZT4S7TrccU
Jc+VNmGNg8644KjX6VdHmRTYoSnxo6YstteMfQxWWVexn2P4X9NHOwn3eVdcUhEgFoikxZ6W5moG
ZyUbT02fniodiGJzTdOWeGFD4fLk4iSwRVMIZlGjKB7ES4K9zQNc1CDMJgrr8leto5s3/8fuuyf3
6/cmYEsI1iVGz1W/xItx6GYYdm6kWQ+8qlmV/NBTtO72UhNghDZ47lP4beN5Xqag/kjj7MCcRleX
32GBxL/OJUwfm8mcaqwb98IfhjtUkt1MQoyEu09i4iDtO+9XJuxT2R8gpySEQVZMbXmxVzuNcbon
fmDBCRqCFPfx7ChzdEiaV56OllMe81I9LL/xvu9ZtVAPrlh3nQPaYENMTk96XyMYUSfEnVilOYgY
rDm8aYtEpWLhdZhx5N/F3HoThY1K5Lb1a7/FiDmvZyhaR6ycAue2snMJhpyX8ohwu5NIkGDfIBXi
AsDIm7uE8h5B67NY9XupbgGKjg5q6I6T5p+B+rhiQNPFIKYB8LLoW6lltBhfv6N9ATravBHisR7w
66m9K2DAZhA66JRecZzjgWDsur+LQZ4VZgUve4GCF7pL19OmfK7l1gWSTppygjg3f1l8I+YY/Wih
sSr1ppW7IX+Knn5Mza8mwvDFmXlwxNxyGkVFxkEYmu96Hz/oomcFbnciZ7IyPaUz7luK5zu3wJwR
Vz+aCfTCYhfvav0OK2nX5x7R/uNnxm8GaHyKaGiMsSwhG/P82M3EN6fjwhwlcOZIlT9aRGiZFHo0
NKQoRp9Eks+C1xfXa3zLh5nfV7sRY/7TMK6KUFJa70r6myE7QCDZ94x7xQrMJiFPZbnN8CbRDk3u
d6czE61C5azSn5UbSDdqLoI0nnHuY7sOiXwK0lQE4sH6rL6v6rwbCVtlnIXJtT5512Le9ILCYaZV
mIDF3sADHnL7CblqQmKSa/SYcMQvKqmi8hhb35NG8RQWVY326vixjFRzaLTSmqNrcMquyp5OyoNx
pWDQr2F95PH3yla6xYQeT7U7J+xeUUBXdv68dXUU8mAhfkeiLI8MPu+1F65d2t9iaNPIbYJxzjYJ
jyileMcZa9Iaya1WxD2kHUc03CwLOgL4dKZNGJm42UMqwRjflj+QYKtkjxF0r2wvkEwOwHjbwhC6
daJypNWlHyGtBrl2aAcL3xyx379cxAxpO+PKg1XdHAoJBnDL7ho+Dv70rIgZsU6aDj9kIZmVu9UW
VJQ4VuN6CBvQSBXlcWQGWnp6Dd+cKjdcZsewVYNkiWbaTtcjTVa3eS6dQfqxJCCTFu6P3PqYpsa/
scBYvBvIhgwJGfmmoIjodW2bfQeUbJiQbEGnS+zMVqoTcKTXwi+zh9XS8mh2y0Z02kpzxK9Qs9w4
HLzkb9hNJzwdBctLTfozV3MQWTzrEekYjaaDiJqHV7YSWBBpMyE9cCIJGZF2D9EQ2heCl8oPPeLO
7hWHjVCx66ZqP39SxuLzeArNaTfxXeoNcCr0xYi3tqSeXD7RWcyT8WqokKS+MeKlHXuQauUgxOeb
0/GV043LO/9DQtzItVf2NO2P6SC5HVXFMHa96vdgcKKNaZtriU3kLLaB98ULlyZymclXRAb8PYA8
ohRFTOyAaVAoHuXdqoRXowXEV+lEEJcP0rV3St/s9pxCKV6OfWPzsIFbCpTtS9SK41A3Tm6YNDVz
NjD29Z8F8CsPocncLznHJX6FYBzlN/BZ+R+9FRxLeY4Cb5PCvhSGSI4RFTIS9IneG+AvULqg48wk
l7LvQWCSC/vRfCjNFwJhEcOTAqmlMoGJUo97AByGcUhgSPagZtRHHMlYTzs4NdZl2U8t8Lii2Blk
fKbY9JgEmKdZGyYn0obMAaDhaLwE0LpTMBFgWtslJL8WmyiVhwYdUz6IHr3ylbnLynRLK6hCMOlg
JhcLYi83qUC69jGx1GVB+vsdhx9pRxgm5aJ5U3Ce1dzEZNKWIoZ/Y/gWM/OwcLOuKwYw8kDokI9c
+pFT1QbAKgQ0ZGmfI2Yf4hIccT9QJjyjKA7mVQENTNuQUYIYeApj/14Kt0aJ2H98ELASltusH+e/
g8LdjrcusfY4xpMe+gMnxdMsi7sMBx/n4ZOV9ztexSi/RuqvDoBRGn7ICnIRDVXGcAj7PcvVi5IN
V36i8TtvrHvXvLYQiBpuxnEpoTGGKrNs3NopIGkMOsZ5XvFphVDveDp19at+JdSwRsor5WauQX/0
1mGOx6oJaRpuzgmpUv5TpYL+P3sxsnjMTC9nMo/v0VG0zwVfWL7F7DuZA6U9ps8K11tW32NL2pCq
xx5OwEzsIZYCvNw28Merpom3bjfgKi6vLUfxyPB77dihuxPtHPizm1i1JfRk6wxoR9Rp7JsEwgUS
LXglYCXlwHozUIgppY0ZJEN5TCWiMEh5f0cef/FwHvg+k9xDay+FDwtldmzNQKYyNlfYQfHLzOPj
RF3sWmL3pxtgBZ62KwQ9qCnHHLDuzlsKywmlP2n+R61SVvL9xJhHlsUiSbWkvr5leTEZS1DPc2KC
xgKHSHnlcfFWkLZcKUeEzrY6S5UHTCTTQBRaadz4ERqyn06S33SzryyNT32BtSSuIfopFeYijIaa
mF5LT+auH76FpvHjRvJzhqGOA2bEhaRZwwEE3j+R+YRce05KXP1c1c4ZjWY/GZGvscKlQsKZyshp
+VjrBx/ZM2R+Qdyp4/CcV9OFYKr5Rp7mqATTD+tbiF8H6SkII3OdtpPhijREdOSSzi7Wk2LvWux6
5oMiggKipEL3DZZhXIof8/ANgiJ+L3ji1Mm0F1u/QmGOeFLO5XRJeYd7kh8nOcqZxgLETig31PxO
bB6t/cS+eAsSDBl7kJVAQSq9yl5Gx5CKvqkCWTqa/EkhlqL8j5VtLF/HwPDDyKkLp5xw/cJ40LNw
bOGeFDxuaafxlL0OQWt8Jrr6BopxJCAqnheR/s04elOW/q1s81smnOfwKSAUD1K1i0Gmq3S6ztwj
tdALMwPkuQgD6KrRgKwQnHtRdIqDSoP/jzy6hbHpDsCqJmBVMt1V62uJ+6YhGRizBQTUrbYfgzhx
u2DfohEPuTbZZEcIMD8WErO9/q5Zwk1fkWqxlfJYGrVPnJ52zmac7EenOIwndq0di+mZEngdQGu8
SHWSqovOGk+iaWQpftM5TVYq9V7KrjdLwaRdvKYVCiGlX2O4jmflUVnznt12B+OIrofSSVN8spqM
MZ9cB4vEglJrioFvCf457lKKrdXPvuHqwPsMsEmrTrRuEfe8C9DyoZvZKjMuZWT5k/xd37OsTk/Z
Y1HMIyhw2djhc66dcDlQgJ5HwgEdIBP5jqj0/WjCMZZtU6wfUZg8rUp+Kp+5oN9alN5fUr+cOC+c
hncdriQO/4J/HEnsl5zoZ19RqDHh8Zhqf5n/FqQp5I+Obe2kfpsJAQSpCZRFe0xkWCbw46kFQhHV
yVT9WBZ9aBC1NcNKq1FFBK+PP2T9DZ0p6wLyR0RdmxFleAuA842c9d0+2it9tjPUAOdAE/2KcaQ2
Yb/TmoGrj7dpTD9ZDE66hq/gOxohKPFvl0nCU8IA6gi5W2KO4XrF+nhLtPHBIigu6EtoP/Oa6A26
IdcI7BFesCeT9VDgLCY8sCu/l6Zzlla3/gjbDlpkaIAewsBLGks/RH/kwQi6Ld7Tq3hE4GH1fPle
F2mfQHpj3ekPtBoT2sRh7aEj4LTF/srnmkB8nGzfdFIQ4T06vW6lB/BX/Y9i8Oju5sjR7DhfE2VY
z23dnIha7l80Wa2mvOeGKlq/ZaLBORnTqHpdNhDkjQK7c0asWEILIcgewkYTGuQzI1iXBNBwb7+b
7shvqKqdprR32N9XWF+RFpR8jiuCwJHLbaD+KTklCbx0Y/8Saa0SxWUCWNF6j1JcybyfunajC+Rd
7aQ3tnRE9amlE/PGHS32mgs+CzCOs0XqznzNzPiaCMtFRwJoda8e/kbVScg+BebKnLaheD0tHTQT
gi9Sf+X4f+dnZLX9u9UNGr4c6dOoZr9pqAdnzOhY7LojqxtzYuZlMFzsKp/vYz5yULeS6X16B1wi
s1zqYqCVCwJA46pfFf7BaIHXr7klZoWQsLpOWJ1D5pkIxyUtrUs+NTD/4IXO6WVlT+UBwXrT+uSN
1jI8OKJPyIbIFkV7YccY+EvJUeBMjekT+siZG9vJbKRLrI30ZnPas7KHBUA1L4XXLIvf61l/X45z
DTIxKQ+NZX20svxBB2olNK/DMbyoYFatNOC/81UeZXC4KH5QAdRATmWrlk1PFSefuktOjYwZoxYD
tVeOZOzmFv4UV9lyG7BeF1TRC9z4BCJvAt/tl0RtabevhQEr+cJD1PBmeHLivam4UtFGsoEnFOkw
JAHuhvLtRZ/NNZlilQKGjHCdAORaoRdPBe4HdkAsgpDTbdY/dOSrAVyEpYlnjEoCC65w/VHOOnhE
Un5sZ7sL563hAEFdx05Yvi1TZ+Mwf412CIyHQbGlC+e72NtMRNBJdZ4E9Jjr5OcXDGoGm68530F7
gAjGQx6xhh2h31kBf8nw43r2jzG4SE6hApnllyorFgpXZ9Ezy8FOUEQnCzWHHFg7E0hHGtSNXZQv
WAh510tI3V9AC7ASB/r2DUShjsludQvFtl1xFJK7lOgO3cKg7wo3bZ4jWf1cuZYmswJdoMAGE0PD
FXJKAAzqIKts+kP2xUDNeE73e37IEl4yHVFQs2wZyBSJBShJkTPr86XjnCVwuMblhQU/XLjp6buj
2t1k+WrpPKi9ehpPIGxI3X6N4h8zPUvJz98GoMslfp26zu5k2pR/rL87eKMUClnWbxQnG2jlSkBf
kS/ge8bf2SaO0lToGzAttKw9xBNzDZlQUWYU26Mc7odwl/bZK2ziQwJEUjClo5A9RflvG8GWK/gy
ig3tyeCc8MQlKTonKES3kyqvhT5Aoxd/Yjack4EZ5JRpstsqVxkBdkMSyM85TW6TiMnmZ0r6NbVj
fMil1ze1g820h0xfIzNSSX1ADpOnL7ww2/2o74hmgauFeAzdSsdtV4B7FXkYyHiguffFr/L4qxC/
Iwi51MXBIOdeqph/V0jneo8Wwt4knT8HmZvA5iQOA5orzrLAZYiGh5GTK6KQ4XVFHnP0ujgvKhXR
sWTVq2eolUPsqWB0bn4CM0dbFrjDtfMXdnZ26OwfLi05WEhjNC5bdZd2+N2YCBTr3CkFP2LvTNJT
FjCdjsd//+t//M///jX/F6UZtypfoqr8VzkUtyoB3Pyff0u6+e9/8Y5u//zw+z//NlTFortV1SRN
UlRdNhWFf//r+5GU0fbbX6ywWVIqnFEHwFfzRcCWnYh3iXuCfj6mTIdDwqAdu9XcuDwIqHXHtGIi
boIeeYeX+sl5jwjFKHcejjCnXm8dDePZu0Z8K2LvTfzj3rH3LinOHc4Gn6wFOr4sYJS/mVZ1noT4
bJaAaNXilJrKcd3lA27iujsUMTHtnBMDJmJLmffyYuIjJyIed3vPkxoV+D214yVymu71UuXnu2WR
An2kUrzRjxm5xKhbT9Ha0p6O459l+wQMpSrOtH600dFUqDYloTgUsHyiLki7OOiElfwqul5/g5ES
1pg2zYt8C8GaUZXFV9Q8gZs/qCUn3N4xpd8SNjkZ65Mlviq9cokREQiP7DdhLb7F7xbJd4vkOyXY
+7FNdrn8ugbcnPJjLlOIVdBjNRen0R3D6D5E5X1K7MvYFgdDpqcClZepTvbj7pcxTJcljS59Mp3F
QTtZI05QQEYlKclGbAPNUcfyHAPw4H97Ukin0SqIe8JKePbT3UK1Wl3pB6UbAyFNjqG6HsUyO/FN
G9XXjGf5ihVmzTI7M5W3OdXfxHJ9E2ElixYLg6Z5arclddqsOgpFcuqk+hg1IH3Vf6iaVdR5/5/L
0vp/L0tNlTVTl0xRMSRDlU3t/74s6QioDV2nwBFn5Gm99tyUZdhAaUvHs4UmzOUgmHsWG75gUZ7k
kstkSUQoYyVCTqVfa/qNZvmVGB3KJGEllxwkj6tuwq4XN0kgNOZBDlnB18dGqUgr5vu8NDwdKt4X
K0vx0jxasWElztBc5ae6MALdMcWFty8m6Ax4OqWteaeV0iUN9etSmLd11O9GNj5SL8ohcDG2k7Hg
Vc1OvsScTutAo4M+YSQdFzqCoxqTCh84cbL/xdyZNcdtLNv6rzj8Dh+MBSDinv2A7uYgzoNISS8I
UpQwzzN+/f1A+3h3gziNK++Xu8PbYZuSElWVVZWVuXIt60Qo4XNreE+qubNhoNeqlMomVzG/HqYB
4EQV9Y/QwVVBBgAysh0DoVBfXGSsjUi9e+Oa7qsbnLal/9mHCqGQciAL9la5tpFiaiCNS4GYI3BB
e6vuVCeNZ95ZlXh4hu8nf9CrjufNuDMGCRDWj9DNnuw7TXfvbT98sNARtT1oth5bIZ3KyIB3Ofgm
8Fy1TlezHTpjz1PYhOBB6FwD0QmkX4CvIpjtm3yArQ5EvMankd8JeUbnYjteeVL9CWaVi3Jzlufi
PCXrNVLwgpS/kL0z1YetuPycgiTsCtjm7AkkgT4clYwp2aVTT3Hb9FIWxaUGprZTNlQrwZb8UFwL
EaBvHVI8yTCc29BdVeK6QkDUgufbKvpLayNnEXQlpqOUBJ47EmJufCuy4JqMdWueWjq6Skaw1SFS
StszWbvxTydSRcd1dbQ8ijPYTz8pUPt4rzDrXNiKcf7u/P91cChX74f09ywfysDz69m//usm/5E+
1OWPH/XVS/5/pt/69y/91+G/8jv/+pO3L/XLwb+w+4N6uGt+lMP9j6qJ6/+5GKZf+f/6w99+vP8p
j0P+479//541aT39aV6Qpb//9aPpHmGPCm6Ov6+eycJfP75+SfidN1VdZu1vF036UvlB+dt//f2P
wW/nVfySvi38cT9eqpo/Wxd/GLZs2ULIQtcNTfn9t+7Hnz8x/tA4QjXVsFXT1HT9999SCkn+f/+u
638YiqlpJp3XsqmqQvz+G2xy7z/S/hD8IYqlaOD0dVtVf/+fifnrxvxzNZZvUGN+VNn0ONtCtun7
sEx4TmU+b/8GLTJLcDeH5WejDe+18lwmcQilpwXNlwnmPoy/CyN8ley+2tqW6vh64G+HyPQ3o5yC
0+707FT272KLV4oOD2/lu4IEMBreWgOJmlt/UgZ4RFWj33S6Ne4olFnO2A284dPxxAvbFyO2v2FG
hr3IkUal2aQS7f3RCCLDbuULzy8uIQ4+13WNR2ExPul0+e7csi8h+SjOG1tGHZjGNGAuPv2fw/ck
gRyfyhQ8zFE79ahkWwWJ4rhKIcJUkaqgKqd5kP6mgqQBnSyjRMEZnmWbb/4WTexjXqXfDVaYE7hE
L9P/c5FedCna1iF3kJMXysQ5DheaoFPR966Tll+biJySdENdJpT9rRU/pwqcUwmajidyxS3pkg7u
Sqheu1Ea+YMMJre4D8LsMbXffAUk4pj5F2NV0MqSPys2JKcRZZDxu+2l34oKlEdDL67kI1HCi2/C
J8R0psavyqCRV/8KSAtuCZ9OWvdTMgavgUlOyEqTS9uVn3S/4MEN76iVkQMfx9dgQIonKh4atJwl
2aoco6QkhE7RVvQjQpFS9s0cVXuKXq4gw+ajXf2tzCJA9A2gLoTf6Fyx9DstoamrKgC/iqTmHUhf
OEm0pvfHjUyjVYJaiFOl2ZuUFNk2MKJXXdNh+gfdX/nZg2dSs80B5JkB1QBLDW4SXbpIy6zaNFX4
6iYgAYPuBWOvQYLmX5OTagQ9ZZbmvdmKFipP9LEretQhllX1XD+Vae4j08YxbHbUtDpAGrzXHcif
Iari8kxGMlopOYSNCf1s7MtPOe2DVnkrBuAfsp7dtjpIgzF79VQe9804PKsKGfDExvsKyDccQyQ6
aebgFDQ26eACXxP9bV58k2v+QxWn33rVolPWh1hkAgsm36Uy4a3/JeRsev/5VB20eJLTrPOQDgh6
joh2qvQ6kn5WUdq6H56QbYSxu5W+K1R8t0ZPt36s4FD1lVyPlmNX1hmlu7dGkS6iAQBT95R4euxY
vnhs0uBNEnLsVGX8jYwS1eiKKNPooJ4eVPgzJdh4KzCWvIPLTVh3bxR/R+49/Qn9yJGuQI04uDjP
GiB0bSkNdH7BO19pSB+QF1IClFFEGb3JuJ1eJMJJWjC0Hor0Xn7bjFJC/im7FNIAVdoEoreJu8Kf
ri59ArJOOkUyHiQA4XbkbzkxnRGsFXCF28gm/Z6oX2M1bU5EjFiKiQJBp+qv/UCkIrKuOkNwJStZ
GeVTMWrKpRsjzQhIvYczczQ0cAa9edNJ9EE0Uur0GswCtiHRP+RV2yJHclTNQbWWdM87nkaV2SZs
PgV8gMhaqpk7c5DPJUNHhotUgGcW0KCbtEJ3+bcwSkJg4nRYyoV20St2s0OOAXqBkKahsfmSd8ap
GjTWdrQ1+gWC8ywaTnIeM47voXdtVrS7eD7MJDmIxz79VrksfJZTyAG3EqYPFRMUFtWXVE7Q8Byu
R4MOhBQVG5F0W9eNiZXp+A7V5FUbUbVHFDBP3GdbpYFZj/1tADLO4RY5jytLBqvdy87EfZAW40nE
41f2YaMTcfBqoiaU+NInv8wfEtF9lXyEmaEyVkg4g2a6A3n1pmbGo2IqiCF4b6NMl00MXUtC531k
FbdRyVM5Ny0anVWSEiTmhrI75+X4kMn0T2WEuJtGa84qcnJbRHYoqKI9G4QpVIhEZmZJmjyhpOKE
KuBdqoYRcXEEr4ikNI5aGmfQnnpbzUsfyoEDFXSuFap03AXwnyh3gx599TR68trmRmn58/RSRqo7
/WnkglXmSmKUpJvUhAruRLBuSOHrxCevw7+rmewTN0FhrwoRr6YNCtBlcmNV8AYK0lCSB77MFPVN
Mbb0zcRiE2fKqdrr/QalvC9NwpeirzjxcoWnfg4+rCu3XsB/tWuEeqwCiKRZ2oAJB52uVQiOhR2T
+BPJbV+El6PNodqTOnQMq7SAjiI06SVk22OqHYFeK5dUPho0h2GNKjl+mMii7ZLTr5wIQOFTqqkR
k4fcjrdLaN5A3jS+LDOyfRGqbJ1iGRu3Eii4w08QvVau9xbaHnQCdAo6lVbdSGyq1C++uH16G3Ho
dV73NCKaoumILSJwJbsICFTht94mOVPE1nlRmwYDygtOsOy60e5d+Qc9HcEGIgBKvxIFbQvtAqB3
pp9fKiZKuvn4rNGPtss1L7wZJWQdiBu0CMEvD1Z1vSAJVab3MYfRaaRytfj3jUXRQPX4+OkGUuVR
2sjS+BT7vRObg73VbflKRqiJJyqcHn0kO5nFEqQuqdYyOPUN2iJo4XlreVa2bXfrQ20UKYm+rQUX
ZMsKbFAwDzn9h51LhEcrN5hG6rgKaggkJnaVDb6hC2HVVmLK127+NRUwodJ/S8oIwinLe5Wj7Fv0
CICLKgjk2cwUxJMRPT1KEpyVORMeUcj1NW4qjd+mR8QHkZ6phAMly1vL2xLMXSarvL8CZJehMn/K
AprXQyuTYZszCpTu3edagjGl7QEIWTI8ED3lCLTijQljYsQD2BqLMoyR8vkRh7lQkTNFbL7f6iWn
VVy2CKKRfVMUSYPR45HHMkXFgMJnfFYX5qUmymo7qDGSpBEfKansN288ER50b6gduCPETQpdpIP5
XVbwrsgw0p0tdZeSNZB70CPYXjvx09Cbq19/LFwF37nQs5/14cvg8IXxr//1Vx28Lv7/eE5o6rG3
hFO+jEG8/16Yfv2fjwVJtf6wdFNYljAJ7YVpkFn487UgmdoftqXJqm7YpiLIddp/PxeMP0ghKu+5
MNtQbBi9/n4uSJr2h2ko/AbVNkH2qpbyK+8FhYfHXsLNEEiSaKYuGyTbZN4z8+dC4/IkHgPljuoS
6lEOCcVNfQH4aaOfVJegDZ0cuHzj7E3QQp7vMJ0iNMsyhGA2hFA0y+CldPhGceHh99w6r5wm/anK
n73qRSEnao1gpNw7of/plAcP2IOsonkwRszZsmooOiE2kyZr1sxc5yWWZBUZfHBXwyZtnfIc8pOz
6od0DeyfuL1+gmr8U3Cj3RqPxwf60bJikUuwhKFYTC5rdfAYQ2gJSeAYy1J6Q+c8HE7UjynrmNLG
QKLyuLHZWgpdKKrGu8ziLSmbuM0seWpaAeQPJdPqXvHme1R8R37KvlHuqp1+g5LnXVxyMjvpqbli
WZUPZxjLuDDPWkOG0d+Gm/5wnGFaDqnhK3ekAXegBjf1JZCiDcIj23ibXIlbZLA/dTfaxtugyrs7
Puwp9/bvlPE0apP7ULWEzIaxTXNytr2UsadLGkV+5jiuR0QYDCl2WoXWpWRsV9xWWRgmG1PHj2RF
YevNhmlHI89K3/wiubwwx1GWuZ5ARJm9DUt+BKoyl58G9DSLUYVMZm2gyuQt+yO1DANvUjBt8MrX
9Zl5M0oVP+8ZaU2rQP41+USC8QrKmVdpG26OT+rcl8hg4EzMKn+DmkFM6ZT9We3UNBxooOVFARi0
9X7AAXIiuMgb6tYQ6gHJBOMM/tn1zd3UOKTTSYbwN7hR2v9+NNqwMvfTHt0b+1/fwyFpGJQHdGXa
aXurPCZjbeq+XW4UKDHM7K1sb1ZGPNurHyzM/KinbtG0pAs2cDqpgBxBpSI1Q6JhG10Z32Dp1b8n
j9QSTho0EY7b5qQ/Orjp53uDK1WlqOWEwQmBIC11i7S0ryNoRcvCoo2DIEFFIKStV3bO/7LIf0/q
+7bes5tFcA2ib8ykPkQv9nfaHEGj3JjX6kMJDidw6BclJbTxTvglx0e8NNk26TNV2LqsK9ZssiXZ
FAUiR9XGh8UtAjDQ84pT9C91ODgy2OPj1uY7531t983NJjiyE2PIAzg9KrW66LL8K12DiCZ2jgST
lyn3GyP3eOMm15QpSAlIzdnxD1gZrj0dLHsTnVp5ZYqM4ao06ZYWXf4yCTdgFaH7AwWR48aUpb1i
25Zp4S783Zjt3TjSKiOhj3FD7x0dT7vgQjmTqBX1vD6/q1sqqqs3+prJ6ed7AxRDxyUoY7LEexV0
nmlVWxnV7PCd1lCTZZX/CUPlspmZGL0ojIfBqjbyhI6udQvdC0NGqjDXGyg2O/9laCtImkbainQo
lgwSX3fHv2F21bx/giHIoVOYNLgDZhNbiypXWjlklPqTFZLH/6w3t//AhEWYoqqaApPszFPT1kfH
tecoqFt9Z0HINErups5ejltRlkaCoKZskSHG1NwheR2FFuzliM490JP9Rm+VduaCmd02X0munLfe
SbhrzqLnFbPTtp6d4hpuYBtsehOdxdkNFpWKKsmjX23oB9x0T8o2PEH64SLYRZ9B0u+iW22HZNGO
FE54etz0goNqgs4om+GSiTdmkZgdC7adwoDNXv6sDnHuwNL57biN9/X/MDyLnLyiE5ZQGzjcBaPn
kXuw0D0H0H1GgXczXPVn4zWUO473hZ7slfN7cRH3zM12BBnXwab0yj4vogtC7q81fK5hM6zEz4tm
bIqemmZrFnHl4ajiLJZzGVpVuuP1TQY/QhF/Docvx+dudgUKXJA5s1RZlSlewON6aCSMjMiOIppF
iebrHT2LOpARF2m3Juk2adWQ4+yT8EwuBcwTxHj3x83Pb4g/7ZuGbGLbnDz00D5VdqTUNJ74kpJa
JINGpA9QgB+hWqXaCvh1uJZREfPcAj7xVjx7TfBr0/zXF1jEzzZkoPI84vKksA7dkC8o6PpytLy+
gJ8a5QBAA8fHOtuEfxqyidINilRTpWo2VF2TM7fEUIJ8hSMbtM600UsbTCwyWQMQTf7KFdKt3MGz
DfjB6vRVezfE4EtVaLoscOV3iNKbjtRmKyZmjvpuwpJ5Z5vU5XR5Dh5RtTarcq0DdjyQHILXxNFi
+SGs3o7P34IZi6erkA3VtFVt/nq1zbiAPQioktfloyJtOrCb7ZfU121DBWcul8nX4wbn58o0MFsG
gADRn2FwjM3OlcqHDKk0SYIjGFOepyeAytqz78KRTqkAAdqhjrUylfML4oPJ2dmSxNAFSxYmgXW4
p8mOfvRnOBu2pSNu1BNSSluP8vPxcS5MLH7PCA1Z1mTNmO3BiGO1pJIB+rd8KsLvvXeng309buMw
30HWYZrKPRvTz/fcUKp7N9EtbNg6K9d5p1L2g8omunyvxw0t7LIDQ7NdpsdpLQUuEwjZCAA5jWc5
jI+dY8HclUHZmjfGtRz0K8fowi6DEJmYj3yDxkNpflaPuSmnFZ3jZdDI9S0tvzE4fYWO2pX7dMFB
FB7CXAqWbOjCMGcOAmdYFuXxhPFvRug7Gq4+feu3zdBtw9gYz/2mrz7VnlwNm45sz3Ofx+NV6yMf
so1Su7mHKgTBqUIfhk9NkyR3rouE3D/wYnJNqoFyHRkg9uvhaqt5EUjUejNnupDRATiDyvWyOxnJ
hUhbOsfA4u9kaDv9lRB8YRms6amuYtgCjTA77Ao/GhHYhszQsGNSr7kvN/25C6xFrBwN0wD2Io53
d4a+UZkWQCdinIU1JEYyACAwnsrV+KaHoPbyov+ZR2BlwakDPyyNlTn9uEkJSy1FIWOoamQtZ+te
e2kqjBxmBy3sNGRtFWhG6d8/TUkZnB/fQoumbAAX+hRLfcieaVYDTZUGW7TuQlNkh3dG4aPdWZ/9
Z2bUQyeh5SBo0f9GrCOob5to/DSo8GwiP3vczEefYOL2RjM7xHvEufWIarkD1zlo9tb92sn6ytW+
NmOzxVGtsCkHjxmDN+fUpEhg9tazXl3/8kggOifXRm5a4bieWZFy3KpFu9RJOokWmVy/NoLil3eQ
opo8uGQBjMUgSX24KJVLn3o+adSMbXECX/atSkv48WF83DuYsE0eBDT9AcyZ7Z0W1alY7zHR0Igm
+dbV6NO3Qsvu6CLHVxUrCaaPN4+i2kB9+Es2LVmdRbiZ0fV+MiYpuqOW2Iw6BMtwjgyNOzi+BcfM
8cEteNu+NW12EdipG8WtiTUjlc9KmEz9pPh1h1Z5wk35OFPYiL8dLhHaYVIcuJhQuibYaKP0KESz
4mpLa7Rnw5wNQ/Vzv9YjmAMopJzZLUpdqP1ZEMzp9JiY0kpwsDBp2vQwJZls0uAiZtdFy/lJ1RRh
Opci667XAdMVrpqeHl+ahU16YGV2OVCJ8DW1xYqXoc8O1lmf5JDKfvufmZktjz7awi99zAS+oLeC
rLEHAZb7dtzKglcTlAJeIx6mYjV/t7WygJp0xErcJ1s5oOkeGTsZZFQc/bpHkxEh9y5U0Hf0nhy6
G8IJfVbgC47ZGZdDIdGeEqyYWPC2AxOz4LCzalF3aQy7uyaP28wvaawECKD2/YOCyoru0yJ3fPoW
LSrc26qCphOlwsNBRWoeh7IUIsU14Zho99HDFAwKrdsJRRvDXjG35Hrk9XVV5i5SqS0emqPrMa0H
eP6p30MprqcnSdK9AfNIVuxMvnUYljAmtiTnN3cEmbJDO1Eu2U2CmLKTtxC25D4stoEcCUhhGds1
vCP2J4JnyLFGCBCCBH85Pq0LG5nglPAXVyFusGe+j0YAmNyEhcwtz9ggfuohbKwau39gxbSsqYJL
CGbORln0YReoAtQH7/STtm4fQZVlvz4Simoa82hOQZAxcxCtz/xAU+ki8YruiybiF1juxIqNhT18
YGN2IDUMJM4LbFSCljVYiy/j1jWACJpnove6FWsLPmiAoyf7AOx1yj8c+kbZRsDLK4701EbcHcZV
pPDszr1LmsRbueEX3IDQn2wOL0qDLOfsyGi9qrXg6+F1B5epAmh98OSVW31hA2OCEJxr8D2HdTga
1wrRQaMX2aGPSPlS+7n51ClJDrUhgp6508cWJGpl4iITedz53ufpcI+pjEnRLQ0YgUDr+NByaucZ
UCxWTW1RxaFDayNow4CD89HX/BbSOZBErQ1LiQ8ZVdVmb67VfFGT/CpOIcuMLeU1r8rvWaI+cYCn
PN1CaAuDoQYgJRsg5l10DRIUQ4QOmKcdEYsbJEFKc2hvQJ2tBK4LB8bBNM5WqkaonLuKa0TRUFJJ
QtpUIwizzqIhIvMHTcypJPm502oi3clJM66EGYuOAvRam05iOpBm5iPY30UL9syhPy4wToYoiL0T
4L50Sh5ftWkrHS7aVCC3oWKWOYPQkztctGjsanqKp0tsMME+1Hq+SYFOPkH2hp6kYiBDqdDRbqSh
sT1ueWmTcx4aOklwjn5ldiSWPfS9KHIxxIq3YeRdohWgeBDyu/KKpaUx8uRWLZNcC0H8zDHbXFRu
4GPJhd4T+XA5hmxt6OjQ6lXUIAIZRtNajbYSgLKV3bg0yH3Ts7NFkgB3Sw2m5Tx6h9D9MEOALOp4
kidhenJ8RpcOMtUknaSZ74fLbC37JLDFKGGsQcrdh35qiMo31fR2x80sTqfJ/6g82dRqJ9/dy1i1
yNgG1cCdHVi6/wRcmpICPApnrVSPm0rqwsdcgNNLuiG7P255nnckHgFhRBMB/8DhSUxwaDrJKsWs
LTq29FNofHfjaxyc2KjDwz/noHMpNkD4jptUp3fd3gb50yTDJFNHLUCzpp/vjzZqQCWW8FWrd0jB
bKM7+M5Pqk3/7J6jUXGeXX5VT2jM1x3LUagVKRKd6VNb6PHPmM35+1dMj09LNg326/wrwjCzhqrQ
4m2K8GsRn+s5ADsDkZ9nv/rpGWt1o8lT5oMGIwYxI7W4CdtxOGhDpvEvru1oy6ODBr7deBFsIAWm
jy7aFs/HhzY7ad+Htm9r5k56LLulraN1XO2sT9WpdW6c6iflaXV23Mxsc7ybMafMIGU+ADrzW162
vLyEqB46gyi+AvH9ua/oK6vWHjmzhSL/RVbPIkNkvv81f+Y2JVQ2vUwIJpkuQGY77KG6TUZV/aZA
EPVN9e30Z2ApxV2hGpT7j49x0TgfoPDsIZaZv30SoUUekmQ8TgtDnIxIecGkatGKmth1jpyM7IVI
jAcwwsnF43HTS2GHQVRIR9GEb5uf5hVflaFoAcMPvCgby6eXPkzdhoZNktlW9rluvD7fUIvNzF+L
qd4X1jIppNJiZeCz6qGvCl/EVNF4uYYlgps0zdeK8R+amG2HXPVLeUDNZeuFNXDvwTbPWmquK9fU
koeSowWCSbsU6ay5FdRg+c+wxHg0C2RxdC+pdOOn/Upko0wTsre5312UZKkt3j2VHO3hhIV9UldN
Tokhklp5k6haeUUnfXMLu+a4rRLpiyGQZberQXHSUZa2jUKvPN1KtLAXVvf1uN9Mu/vDx5jaBLvR
qTNq06TsHa+0YLp2IhF/gKqjD9xWu11od/H5cStL17BhgpKjbxYPnQMR/TGLq/I9ygk/i+CH5D+P
0sMAcuy4maVNAG4VBO2EliV6OxxMxlNdKSaBIp4s/aVaU6rqOyW8A0k9bDSJTrLagnzhuNGZ27wv
J54PApdWdS6q2XLGau57kj9dx6n5uXeVM5iivw7GsBLJLJqhDDqhDHmtvzfK7y0UkaOBUghmQpit
OV6d3qs3Q3F6fDBL7jCBYhUcgmKFPM3wnhXhZ4rCgzJxOrOBfjJTvfu8bqWVu2DpnDQJqzktePZZ
82dYlxdlIHJY9UK3gnG1pNmqa02ahrsquoD+w4CiOjDue6PNPx8f38wRQbeYlGAs4DogMqb6yOH4
JERN1EArc2jYoB5OBDrlshJ8CaUern+dBsXj5maL9qe590QYT3ZBi86hOVWD1LfVGqh1sxhWV/R0
7ugADk/UEmXZ46YWRzbtYlA0lH60WTivkqDXTZtIKNV+Ggheu0jGjI9hWK8MaeYhfw6JO0YFlYHT
m9OQ9zzE1bJwDPU6p1mOOAtgjqyvePpsF79bAK+sAv9gO+nWzAc1wf4uxxGypUS5HH3EQGmzysdt
H6BLk4k+vcxiEMy/Pn1QTLC9aDrR9LljJEkid1WoEkgK+swi7UQCjFcH8NiJtShhaaVI7vFGVyAT
ATp2OINED3ZP805O8+Z1S/NqAcme397obbRyoS0tlWJPnj69LDl8Dw2pqWJGis5EBq33uemaM7uo
Vqoyi2PZMzH9fM8b0KlET86Xc5Rv0VxxjdMgeu1L94QrZXd8gZa20v5gZl4R+UPjlymWKsiU4RqD
ReVZtdcQB/PL+U/n2xvQdHTtDUjLBBmRfBoQQnwUIu78rgXAWCF7L6DA7ItPgL5fxwKpLSNDwU+F
ZAiBxeNjXZ5VYdCBQTsGEKTDj2hVkEWujOYWnB+7UHV3VQJ0HrmKpPl53NKyi/zb0vTzveH2Y+hz
X/e4vXelVnQ2K97muIV3IPZehPHXjP7bxMwLR6NM4AHECzMqkdAlFuN5b6b5aQST06YzIFA14qo6
tQvoekiRAEaV3eierImAuMH2tI0idCi7DahHxxbQRDEY0QY1Q/3k+IfOLqXpO4FIYE+3uZE+pKih
TNBC4dEQpxlFdVoiZnhduKFyQTlDOwt9IUGbFSAVVa063bJr/3uGZptIG8skp1xPchDhJZSxCyDQ
Sb+y0gunKpVT9R1dTd1xHoJ1PEwqJH2n+yGj9W/se/krfYX6Z9nq4fnpvSyj1bf0/bUX/MLoMEw4
TucAJAnzDFfTgUlECoJc3SA2tQ/zZg+RrFStHOBrZmZXLT3WbgnMBz2SJngOYOXYIgALN82vlkwm
PzkYz2xzulUbVSLAkMrlF+Uvg/tJQhrtuDMujoYLlneCwWU0j2QJ0Ua5SVmtTs0fA0t78+jbo524
WTlp1uzM9r8iSbne+9qkNpw+xuZjljVXqb3y4lkzMv1875AZPL2o0bGBVaC8rgSymgVk1iSjj0/Z
koPj1rRVEZQQI89CO98I8hLXAo0pX8UJjJ/+z1E8aiiyl93jcVPTrMyONLFvauZrpe5HQQTLHFCH
chdWt2G4VnhctDB1tRBmQROizqYs6zw7hU+PdWnNt7Hyz6yJ2+sfjGLPxuzYScsR/UOXZTHs+qFj
XYxGezpuYmnlAQJoJH0JPimLHK58aKWAuCLKHlKffSEz+q2Y1KdKfYUmbGG2QG3wWiHUYa7myQ/D
iNqujViP3vJTVJGRIzJLz1t5xC5YIbKeQOq8jhTrQ4hI9FinSQ95dVc/heF4Ulf5iomF+bLIHdP/
Agqfu38WxMPWV/mW0nEHQbbrhBFoGnoYXtJhLLfHV2Zht1B0ALFjg9liYWa7hRe/3YS1VsC9r1gP
9Hbrt0kP5YpAVeqiMCt6BWldXyuQLozPpluN/NjUSkah6tAf0sSzBehxCGARfM7GzzYEy5poT46P
bWGheLxS4sPveAgZs+1ZGdxtcoQVqE4cq4L/sshWTEx7Y3YCgPQVNJLqCks1T9D2kkpLjUqE1npi
dCQjk2FDpKSXGgk6WZL6635xYG4a8d4JGoQ0TLUBEQLUXMgeNRvLDByo147P2+Kg6P4V000N9H52
s41UiqRCwgo1txqpg+4LelXPBF7QcVpPx20trRGMfhaQGVMjEzDzv1RoSp80BHYehC4dTaieUE//
MxMzN9DaIUqRgOGiTsa3CCZyYODtyhm65ND7w5hNWUt2qEWGjJOnsHgl9HAXlOdF5q2szLwxbwo6
aPD893TNHKDv0tb2MuxAj34ij05kbsQL2hhbmMo34xNyOFa0oRVqHYO9uFCGho63QW2ZLOCh60VK
U2X+NHl6GFMALstLSL0e/sFK7dmYPbrSyuWREHN+I3EC+WUQXqpRs3JHLK7Uno3Z0dMajdRJHjZI
Q6L7fFva42VCNfL4SFaszBso0ZmBnyzHitebG1V6qoZ0F3s/jxtZXBJONupCdEyCZjlckj5zAzo1
RO7EWvPZhtZRapN+ZSArNuYDMTuNaGpgIEH503Jf2rVS4sJri5vn7zHMo7VoKOhad/nzRadB0VEj
Tg56mP54GvB7SCvDaIAeNlgp6y8tD5GbToUEfDRI7MOZk/wOkn0Jq2MC64p+YaAg0hYvx5dnzcjs
3FFqgXJZgRHXjzZKlD3UMvyX9dpYllZofyyzoycLKh9UAWZK66VAe5iI8R/4wL6F6Qv2bh3LrctE
z/GzbHhRdKQZ3ZU9uXisAcYhrCLlQofHbD2ivO0q0r2sR+O4d/JO/gFEC4YaeGJuGtjiDGe4jLbp
RoUdSd8eX6alCIiocXID8vYUJw5HB+AyMmPS0I4kc3QGNZQxr1bpbUbvMViDISytlUmgYOikdMho
zsbpN1XfRD1tH17mUpyGN5WC9vHhLHkdOVMe2vSqWXASHA6nKYY8lHyb267ML6oR8qUBGc62WYlE
lmKEPTPGDAGgKzCxlglmPN89RzWe6ULjIRnOpShY847Jg+dBFgEq3bWQxpG2n81aLTUDYlGskF/t
ip/lpeRUmxC8QWtc2KfZNj31VyKGxTncMzjbuU0tNPSsMBggHpS2Cky19q5v1lpl1szMdq452q6u
F5ixSvOx0tKrQEOwtF1rzFh0OtpbCR4oCWjz6aMvw3bDAacrpceyoxHES3bHfW7yqQ8LtGdhNl/h
mAs7b7BgGsnnvkmupLh6bgoj3ZaytjMkEz0vxL9yfa1EsOSFEzwW+kweMR9AIZ4XWaCy/cKxR1QD
Sjn6pDYwBybFDVdmtrKzPhrjNTbhCSDKpOF8IvPZPwZzdYQBKoCycirxfKs1rzkrg9CsHPZCmAIm
bZVo5eT96CGYBK06IUkFz6SZ53eu2huEXYXTmN4dWT0kwccRJU19zdBHH6GHjoYt8NqqmMi2D8em
295QuzY6Q0kx3PS+/TNrizVg4px+AP87NDIL77I4HOwsbJHo3EF7H58FpgOH/1Y8NNuIAABujXYL
DczmuHPOO3j/MguDkTnRBHCQHI5NdBIi8w3vda4wkzjZhgXQkRJXvtXdpLg3SqV+zXIlDDeJC5kX
wgpo7kZ1LqAYN2y04I9/z9Ka4kNU6GhsnmqPh59TynHqN0gfO13T3cV2/CL30vc0q1eqZx9WlISh
rtKwMBHLTh2ih2bMxmt4xxNGl64uebsmFuF9E6fowx4fztKuoKnwvZpPzk2fhrsXHISx6kVeiudk
mn0e6QA1h8rpfPk0ldbwgx+GhP/sm5o+Zc+UP+ax3saY6jIANb6qPaMxuDKc96D58CzDCFirKcHD
43Ne1zTKlieYjBH9NLzVe6jkkA1BcSKEwdC+RCRy26Pp2RNr33TjZWXUTifiTbpZc9slN4EMi01J
kheundnWh03CrMwI4iIINFQnrVF86eEioTn6/vgCLhsCeooxWL/m20Ovw7HK+oFgy4XNJYR404kC
P3TI36yh56ZT5MPcTlA23RCgP+Y+6VW1oSedwSnTGZ8I8YVT+/FtWHn3gZ/eW1K8EuYv25s6UEC3
sh0mh9pzmAZyoIDZ48AJ6h6q2F6mvAQf6ODVwE0TqCzDvjbWehw+uOn7zoMciSZLSInkmZtynJhK
3kal05elC50lLFT2iR0iubkCh/r4dsJVJ4j3X8ObbT2rsX0pKHSyaKMrX1gAy1FevbYkxb+G8aK5
6asGhXINCZDjHrM4rRObNPg6enzmWKFxUCQoGBQ8xrO/tZF5U5b2xUAOe9tATw4B9dlxe0seOrFm
EP4ByfoQoSejFiECBHGwHJ2F9ldPfI9g3D1uYw5pfb8l9o3MLid45kRVKRWTuaU9t+m3UKBAclc7
Kqp+0CaDuEQ5g4B3xa66sCf27c5upy4Bz4ZsdOHEkalea8HgbWylQOKhrKCTzf0MZa84+KYlLdAl
FZKL0EPSQeshm826Ol1Z2sXLcu9z5n11vpEboW8yDcjwfdd32WnypXyqN4hPIzZyfOgf9gnH+b6p
2QlHi47nKwJTSq6Fm0qWdinVrpX5XbqegIJNaClZ4T6cpn/vCDCkqpKIO4igFBEgJze2m7Dx76u4
uvfKaK3IveipJMjI2QMf+dADDbNckqNhRca5RDBTkwrU/SAKSZD6XolqlvYgVeq/LU1fsjcuJC7A
ThXktmMbJVbZRSevLuR+K8mgqXqkGhtRbP/BelFXm/AqpJzm6SYe7qM3hgwOFB3X0mBdQTD+9biN
OZMe9ToqRIQTWDFMaiszp/C8DAKDLkMpEqpaFJOz8rw02+h7JrTwIhIh+hJGkG4QTWi2tUATFflg
+/PKR0xGDu6p6SOmVKtNBABX1mxP2qEIB2TMSqdQ4A1uUK7fQGkLZnfs9TMqP9BzBa0OE6/i3Rnj
2Hcb0UJADSX12jIvzwf1X521Bosw0YTurzM0/moFuXvpdDxKT6NqlP4vade15DaSbL8IEfDmFZYg
2zu1+gXRcvC+YL/+nmrd2SaLGNZK+zYRPaFkFjKzstKcEwInqfRikihePZLYiadccMYkIzsKqPlS
zmIeXD4PKoM5Dh3QWvBWbG2A14r5JlNu9QXWAPC8E4fYUSvlBhyeX3R9+hUN6WRbqfmkGY3J8dwz
X5KR/hxJZTy3GJUUM16Q2gOp3ZbMCXRzVYhbgjfytS0IDXZMQ2D2g834okZdZvQhgMUx5nkgZnhc
6QWAQJoU3FiXT5InikkNqkSIs0KFqA4rlk05BFbRg48043jq+WX2cXafKtHocRQd2mYYsKuOxCeK
5BcNa3xXfSP3D91haJYprAoXN6rsGDkgHBsYrW1N4uBgtKp0ZKWNn/5CaTgSUmrVwkOW8SahHk0l
MZCmrIn2PIEfQptyD0jP938jhm7CYHefcmac6gzaXUXGiDueedE1IVowyLWbj7wIf3Zp0ZOFH6Gl
iA2fswlmLGIpTT7qgMsGGXAB4ix7zcjPy5psOT329ij8LjwOhX36I44+H4KL0BsNFaKuhgoiuukh
r8ZnNVsTsIPr5l3cLPFiA8WpuEcDr1gdaSZjw7mfJephZ36PPBbVB5RGsdJ/+jNUEuGoF+R5ptgg
B6peenW91mpwBka5Bx6FXd0VslvPWLwBcr8ENs6i6TjFP2ocl34DYzzL3I/trOOe6zo9DlopKIUX
zAbDtEEi3tzEBEj/rakKnM2bTUf9j+qoG5yq3ih1l6UixGINEsgpxJP6yG64Q7Rb2qH2TLehsSeM
TZVTMWoFPnui4Tbtpad4bNsD7nQLPPI9ntA9gMJLU1psOVnBc6fKjXfZzBgdf+MmYjkFURblYt1i
gtEkDSjwEtD1zon8KMbA9MQCOHj2pO79siDGZ34Lwn2OTjKSIgTZUy3BmtyouU56J7WiB6kbD1M6
+/+bCOaySDKk7osMEZj4TvfzEkthvpCZk3RJzE34WxMV2R0SFBUIF8z3snRCwI7Y9w5xDXC0o1eh
OkNgAq4oMF3rGgSRd90NcRonzZ2/ASpExwoAZgqSMNyMp6eYJMKAZHYAVGk+S9g9614EuQv/4hiP
ZDBFIyRZWh1LY+80CfCa1zdsLduXJWwa3ZEEJrTl0qygGAcJFpjJRMwYTCso1OeEI4Z9x/z+Umjz
UvBp3Ors098osXspDQswriLJN1r1th9Bo7fMgK0ds8iOYvEpkqwvfQ3sstECU3jJqT1sGj2uCBVT
QhjgY1uM1ag381KtQCVt7gThtTQ4EWrTFoF9BJx4zKpT+ItTe+hXsupzhF6/+VbJuI5syQWT22Rn
6i4NylDx5pf1OjnEkt1/iR4KjitsfUdMlGOQkyL+nN2DJuitMisHCXaj/Yj02B1XMB0MPNyVbSnw
2Y+SkcgiEpqAfkRBgM4zxLovJF8tAE2DnMC9bJObxqLAp/8Rw1x04JhptLyAGOKKAOcEoOVzHGQ3
lbfsVI5ZMO/RD7tEMepjBQqLVmyhfcSk7ZKXCXiPlL0x91isfxHK3E5jbmGBfv+jm/NMEqOUZYDu
GStJCO/fq6dmwOPaARq57oqv5H0OauIkb6bfBM0+9XkjmFufjaL/AE8PA0mYGTk1zSlfJtBMVMAf
VdsboQL1u5bexpXuXf5uH8MHZypSHBEUogAxz+4PATNL6MCZ/htWVdmZd+DJwNdLXOOh8aov4Ay+
UpzCK2YnuV5ie+JknB/DCefy8TlRWsSyCOvj2IGx+rKEnoDJfhldwS49KbIrN9/HnvyVkiWUYPAG
6F7yIF/pkTuJNg9hf9Oe8Dz85ycwtwIoqRRzavATMLgfJ6C+yYYw6d4bKfqzDY/f5nQkiLkaJFAO
LQMVpKw3U/I4KF/S7rbHVvJffdNPhZgLQgZdUoGVMHR4Q3Mv79WHEUDVw03uCTepQ7zsNgMSiScj
YttIXWIuwP22UeHaQKGDrl2zkA/ZOpUz2lSA5A4w2hnKHjxoVx3KZ8uZneYdSycBINTcDlD78s7g
XMAf3R/WpEzk/ehUYRkb+32nrlN2RaFNEQYwwVl7ZdyC5d7pA/Wrtls88Cb4JmX+8bR9jHLkEnZB
60+7jpNLbZnU8U9gLpZY7wiSwaVzDEAYpMZTK3qKNTrpfMf51DxBTIRKpzzRVhW6FqEYUNetcxs8
Syg66miyLK7mzA8E0KLUh8FB7sw+/dzNlQW+eM5P2bqtTQokjg45khx2AKXKASBOVqMDMrrgj6/p
Q/sAJgUXdOm9rz6n9yQs3NrBOvCVrjhLvxPAt4x8eWfdmZyfsvVL0IsBgB4GYuiOwakBzA1Rytxa
OyDPy14dtY428u7ujx171siOZTBfGCv4upZ2Ygc46uzOCMdXdQ8eI5DT2uYLLj/H/CoFaaDdY9an
/FF4iRd5Sph44AH3UpcXwTZv3+Nfw5hBVa/zCGLB7gP7u78p/HGn3nY3op26Nec1eW5xmNQF6IBq
gLcXiHuM4nOhzWIn6cQB6xqGFfZ6dKMtb+XwhWNO9CefHjCVAzBMzLbhI4pMsGwB2KyneC04nW8G
85X+fj3sWk9sHclF6cNL96arPuJmCCOw1sYOiOlEWyrAX6s5XWDxYxq9cE9/D6XHAJcoXpkAz2Ah
BsHlk9RKFI/44F04/KqepKshaJ06wF21a3zahQdv2OoolVf7RP8vxkfZES/cHyc/gQVkSFoxUU36
E6oBjEKqk7xSjy/cKKQpSTG7oo+UxKt5n4Ie9QXVWc+upRb/e5qMDliPQ+O2eEocFC/25nMVrq78
3MLaXettconTl868AFbbxu/YG5zdF3b44Ux/5qI2xaLLFhP6y5oN9KDreAcmNhdtbM0Hj6pf+uBA
5lwm59ZOj/xjqkNEz5rNnksTyTNwaEY0rufbGUD3nmU06BCAck+pQUx32ej/RcNPcYwfl4DSj9Q4
H+HHZpDutC/zDpAbIdBYAAk9BvyRZJ5+tLpyXCZTu26qzGx0RjKFxpT4qpIHhaWEJuFcVTQusEaE
QQr6zkLnWmYJdsYkKaexbnGS4JeugXuTADc4V+2pEoOJh3Jxnj1jcA/bS7RFDkBDNngQNQU68qKM
oODTdinGN8BwRxI7GpTny19sSxDmoBSsv4M5BxXa0/ObphxrOak5gixOvF2G/ntNkSD7FryTlwWx
u58fxo/GAUYZPnCPFeZSk808bfNcG/HAMktP/2XsChe0oOEIRjHdll+79+Wxf0x93t2ykcxRCJZP
wUzAJx3KOEMFwVlqLw9EcYzv1nfRA6qZnztaoD+2hdO/yq/lDwAXuYXDSyw2j/hIPuMTmCICca6k
jk5bgZEUkzGk/NWU3znHe54znGrJOAKgbcQJNRDqeeDinV/z9y7sAxCGYvTcz5/6JxLwElWOSBYB
aiZyP6+EipzTXdPn73KZc14cm1cG/A1zfRampVCFPrVPUHsWuRoh9UyAXvO9Cxu/dmbsWqp27sz3
YKYW9rItfjEmG4Dhl490+7t9imYMdsQSIWg94RoR1oZ08PrK68vS/yH1wW+3wBwMBXgClhTbspCA
xBqlK+iNNWLEPhp5EqroxP0LVY6EMKpMGThW+xouoEhgbQL0c6HEz+LIK2xsnpiJkTMAOwH312Rt
EBShVdkT6JJUXzDUFAgZCFCJmXBSOI4clnRkWQoUHlBEdtQFwCFRkWKvYnpLqz9nZrLwCAP2ICiF
MDvAIqCM6mx2S9tDDsF7JK6AifMjA7ubIOEVCIO8/JE2SgkQh94ShlyQnwLz4tTWwV895tglQ3pk
2YuDPv7rEMRe7ky+fgU+giC+lyc7Dnp3bR3lJ5rN/aHjGT0L3U/t8eRHMA6HPFZJNQ0/AggAaLV6
7TUR7ejHuJe/K07tJnsg49+2u8uqU8Ng7lYIRWMARRSgcbIPnkTHqLU8T0iMEvREF+N+NNHan1Ks
bv6U4RFgigU2y/NloRvVU6iqYjAEI/KYKGcv2blaq7LNcKNPzujGK3ZfwaNqa760I4fkS/9d2su+
6ps+SFxvNU42wbZnf58zOnxohWgG+DWZWyGWwWHcNRDee3WFVKkA2VHr9oMTgUID7YNr3j24dQGj
UIqZZXCEYFKabeUttZG0rQDvzMLxCtMMrWOldo5nCLIMlDndwl78xS1d/vNu46I4kczGhWLBq8uE
ZAnUA8ryWBPeXMpGRIAE8FoClO+D2+zUdaI2Bc5bWyG5aIVdtjTfxkX053rhTNttKoLABXsBzRiO
8VQMgKenFfhVo9NEYQxMCrN5vGyTm3ocCZBPBWQqJq/mqoRVrOD5aRsQXtfLS2k0KyfY8AQxr9M1
HyPFqHFghW69TLVwQDUst6c54shh+9i/7RylJOSxmCoHGN+pRisKLvmYNAhqV+a+3kehFAjBes0f
lt16e+iYkv+PJKry0VPA6tOhNOca9/U1ynJejgctkCUUiKPvaSWkpB6Xv9bGk+BEInOtjpg4G9MF
EvvGxOp8o/oa0Nqi1LhKF/OtEEVudKbf/yxQYjyFFgcBoqowUQPkLSXGcPDZkqsm1B3wsoWjPbjj
CzrUDi+/2w6QqKxTJGZMQulMB1yasQK6dniFLJjFemq9wYt3A16s1UHwVFsLtMUG2qcLtFaXVwLb
KIJC3pFsxtVSEPN2UwvZxRW+ZmDdyliqReUkcpWb9Ua6T0MQZcSh/Fp51bXpjK8/miD5C3fHEB9q
gRR386x/J0xoxRsD4lZdZ98HeQiqTOLcfFsR5VgE4/ByPIlCOtA7f8As7fgmJBwBW45+LIBx9EzS
liSxIGDsya9yBowhIHiuYZqcXYMtX/gYJMCQrgg+OeZ7RWqmJU0BOYbxbc7RBilkG2X0YF7AD4W6
1mXP2zw29HsU0M6BZoiFs1pjsRv1bKCDnK2fr51nWv5lCZvnhu08wBxibhy7AKfRJIYESy5HRBPp
azEBASF+lf4iXwZ4xKcMJmLJEyo3awMZ+tre5kt3GGfdjRLr6bIqW9kVmPk0kB1JGmj6mDDVWGBu
ywocFsh54Cn1JLhlLiTeQuQCM9td5+paLd1TgoOHoU+F+8vit04SUkFsAhR8A8jupye5YK9GNeA9
TlcpP3tFeqn0Zt+oPNpKqgUbGpHEYaMS8/YWvtmpGFKobVZkK2bY6pu2u2nK1J6s3VTzXqRb6gCM
BesYwA6kyxKncnItyTEtCDni/ejKDl6g3zJ3tFNndbqb6eq/CcRbH/BYJPMB5b7IyRRLwwd1ZB/k
gRJIHpBjOaFiM0M8lsNUSoBWa8yGBtUoIxa5bUQ33ZODAc1mzzzkbhGkLsbAKm6JZMudjwUz15pC
wEax0vlDCx0Vk9IrN7zPtnVzHotgctDO7PVuproZj6tPc3w1jMPBFd3S5ye8m9n9pzQ8HU+NhCx9
pzQ9FKqu8I6zh58z6hWq3b3oPt1hNjgevhV8MTmGOgnsEmidjHKzYsXtRMuuRiYCszWz1QTkjXPj
RcIC7JZflx16My84EscCApC8HiQto1XezkYrWAUzNEBqvf6tDiyPeOWdWvgI+bLb5TY/69pywGPp
zE2TA8e5HxeUfGVUZG2COQNHUetvRVYtLkdR+k+xMeVYFHM7A2FZkusB1XNxXz40fhnQUmX0ShkO
ec7H04q5p/NhFbOihyiri0xfkds9mNtQbDZjbpGeetOZVpisBzw0iEMQxk6NU+9lUF9KBtg8ASBi
vgvg0aJo6l7idyCMeI49AU122Z9bQH/zJtg21TySzVhqR0CZiaL34CzA44l1y+6L5zV7ufzdNpNH
ujvw/xqym+lkmqYadCkDHteSrzupB3zXd9o9l+zsdkasXnxgt9Nyr+FotIBo84cItmKaTt+IqK7j
WlKZoC0sxpSri4CYJreOsYDVgfBAGTYP80gEE68Nk8RtqqKfVI65Vwy6vWi6N3BBqukvPbOXIzGM
vSgiaAqTEpqQ1yKMV6/6gTEEVO7TUNmbnTv+El00zT3eE2CzFHV8goytWFOaFqADwnV0Tx90GKzZ
JYC5mVCU6QJaqfjL2PKpKms4XTYBsAlTlg4osO0MkrCUtfIw8OjvvnCeLAoiEcyEKBmEFKHmKzss
beA6z/Y8V9u8hI7Oj50WbYiR6Cn9bsat5CtuHRjeGui25NAmq8EdoOAYvMZEsEqupxqUt0jABsyN
jLKTLpwG6ra9o3FP63aAMWAkNHU2xeYaDQ5qlHZUCwABfSfcOixPCtXzqI7QoGZtLQWkAKcldUBF
2u1KYzRuMLvdcZ4xmxkXiuX0jYn3PLC0TmVlRa1lwkQv7sfaflMdgBegcGF+tRCB+1B7zvaPsfuH
bC8fJRng3aDSi6NEIYvxK6B+dejvoR2udQo+0vXSa+7Y/jKAJXY5Dm+WZI4ksQ3/DHycqHFCUhaS
UA8su/iKbr87xqhZyL7xs3vmGf3mx/vUja3QpUNcjcMKiaT6mk4q5lEfuL02ngwmK2gJnoxaiat6
zsWdrN1UfeMr5Z9PSWMq/0gTxtjVpFKlTqDDEsmEQhaav8DDIbzz2nTaIymMsaOLA3OvcF46mH90
4B+AqeyyEWy2NY4Vocd55E9yN2FJzoKIJJQXrNZKfun1z+pecatbM2w89VV0p1vya/Zk5FVIXnkX
Ce97MTexmOVEwpoeylgaGH2rwq6m2luwVXFZUXZX5v/9ipJ4quCJxObIqaLzSMRa6WjgCIzX6ToK
C3vdj16HacHqmld73LxEUPr4Rxhzqn1FVquTIKwI5yv6Jpz3QiDvTM6s8vYlfCSHOTwdNGJzRM2Q
plIUCoeOZlV+hwQxO5SNXfq/imuTR6Sw1feF9X+qxwTGXm+kuNZoqH+0vtPBNOVbhTkhKVC/R0jc
2pA44qH9dvkLbiY6YCKgW8J44bMNbbXTxwZDW6ODDdQgF34sggW/CEfh12U5G8N31Lc/BTFPGFVc
EqPWIEh4lPzEaXA/i15xq341fxjP6bN6m4JISfLi1+q6uzZCcWd6yx5B2jdveK23f4nRn7+FiWZq
21ooD9HnVAAOvPfeBuD0xzsHILD7+TrGRARH+23T/ZTIRLZRxOUzpJA4YQpMsC1fuE13sf7ReVOD
KKDz2/Mh3yeuGKo2sL5BcuFJz+VdctM89LfTjudLmwGCMrwZQAjVEKtOHZe+nId2RIRqxLtyus+M
gyFxWtbbBn0kgznmQgXdWUEvJjUob2pwvaCyIoFA73ZyZbe5pwmZFAohr4S9nWEcyWUOu1gxxLAm
kAv6qBqA2Hb8gM2y5jFzZ3A6Kg5Gaws7/ho77W3qcmcoNj/1kXQmJFYi6cCyCOlrc5+Tt7p5Atd5
Ut1Z7d08HRSg/3Bsa8uFDcpkh/ldA2OeTNzAPEqh64WF9+Ve8cX7+XXyJJfO7ebBx3/5mBBzlSC+
S6+SBwA6+Lhz/P9qpJUeLJvlozyAGAamMvQOmF+SdbIMegKUgPDBH9wUeGXzTn8sHlA8AL5R415W
fLPPdiyOeaRluVEti/YhrrjDmp1HdpNfP2V7rkVtHjEWLrA8BRQsjJSeeouaRAsRBQXAs9fq3pDt
ctcGUWgBH+PaCHS/vy3uq+fhwANko+d1dp4YU9PBrkPXJRkFx8ZUCElwI+RpFyRCkLQzUiKY8fB9
if586QjLVEfCmBRZn5EudBmEdZny2ubV1zFvnhVj5DxottzjSAybH6PnGqeyBmutrhQfnbVw8FFB
3vHmWLbiG+0ZYlUL9FsmW/Cp6sEUFII+pZ6SQKHun5deNKicwL6ZANHqO94zMmYJWeAQ0nVzRkS0
x7G3EajevIuvwC7txE6K6U9eVkdDx5k9HAljzLDvU6TfCoTF4hCKcbE30v4rx6loUL4kgwnaCfJG
EQATeCnZqEA4lSsd6ETd4itecc+rALKwUx/54/HxMaE6Wq1pimnzHyN8blE6it/4yMozt3RUlxIr
ik/gIsEysF/7qc8f/eFpywTr2DSy2aQzAROWbgy/Dbrdel+GNEoaITdgbX4/ijNHKfrQAWK0Team
rVbs0aNdXzyZ++Vn/Zw7xvXkLlfSe44plPzb5a/JE8io1xpxnrQy0o5E+7EUKP+tvMoqTwKbk0tD
Vo4lTFLI32QhXFVOE2MzXKBcgFFB4MEDRPQ08vYjIE/mkaaNY/ZKcpSOFszLpi0woGsMWuuWK+ei
38m8HrK8GfKPBDN+UMs9Vv9lCAbx5is1yy6MHzC574+H5jF/lr6MIKVUgjacwhEGuxuusJzkRw/Z
W8/LozbP2ES1BKAGgANlZxKApbtOI4g3nO519OVfKCs465duN8ItasQaALTc8gZ4N2+eI5HMseex
ZC3Y/8dLvM0EgARnALHFPHbdfQUHcPVD00mlh6AtL3kvyo24baCnjgoNFihRRmZuIbVRSDyWAnLG
EvAO2eJocxwWpHD/2DEAt4NHD1JfSprBmG0NftF4KNMJ82DiMxpxnrnqj5dFbGpyJIIa2FENINGi
aNLLBFNng7oTUskjw+pUpeFdFrOxRwS3OJLDJF0W4PJmVYQcFSs3DZ6q+VUblm7i8ce6PyYAmMvh
RBaTkCgxUaRBgqzRJzJeMWNY4eXU7MpAuy4eLS/9SWyKE5jsCOaPrCerRtwGrVJwWeetZgd+B4CB
sOiOzQsWwyEpBwCrqvh82ZW+r9wqAWRytbOAXIlHpJE50W70sFPkDN+wFe7rDxE27A50ffHy79i6
vk5+B3P2eaZQeuUMjzonuo93eOB8K9z0YQpWW59sqbSxexKMDxT781HIPF5V81++/ec5MN8j16t5
nA2cQ4cN7vpBOqTXtLDe3/J7O1vmrIMaCsTLMuo8Gg1SR+Zs4f2ud/GKI9dKN2oepv7rbKr25QPl
CaF/PxLSTKD+FFQIKQfFXgERXCdBZPj/mxDGMcXR6EG3LWJdp0weVnF+k/rmZxUvfyHGQOqO6Q8c
G4apTnXpVuywCLU2OfFcXtWCEBrFfI8CCccGNy5IDIF+imG+C+h040RQIIYOMNCi2O9eEc/ltr4M
0nZMLIPDGGBGzIVgxRU6ESPEGCCmTJ/EPsx4u2LbIoDGidEjIH6wUyarOTSjsCgTkMhRY+ue6+Ux
0t4vf3v6bdkAZmAo8x8ZzLfHAPqYJxZkjMj5+vhLJdX2OBd2KnAubZ4yTGRYy9is1waComkG7ddB
KrVHS4k5pUqeFMb/B2lpJTTWcMdkO6EOsQ5g54X0F055fGbMlZybwPEDoDWcUp/hM4Vdq5UjTDVH
DDXUf/80QJs59ReSyXWS1lSX+ZvZRw5wFjjXxubHx/YrypwqZgBYA8tiac3RYZuAxGWNt6koFV4J
+G4nVbBUI6pdH142ts2vcySPMba4b6M+SlRolO/q+FEfRLv4Uwoz+oKCQp9KMYYmraWYySWEiFXt
Fd3s6lFgNiJnLJT+K2cf50gKY2h9riEflnB0K8j5otX4ok0DsZtV83M9ouAI6bfLZ7dVhD/Ri7G6
dLbKSp6gF2Db8xt0Vg9AuPDJDrBt+mAD+xG7lcuu5bjtZT2Rcp8aYV+bLQBmIJV06rW2YqooStBQ
y/aW4sc8GPctiwfUImCokPJS+sVTYTnWgkFcjiQ7WQ/JktlVy6vpbKlzLIExjqWpB3EE7pBTqTFw
/tBMU9/WpnaWKHUVbulgy96BDQff0pGWYVvgVJ9JVOp6Wag+YW1js/m6dTBWg76n/toBHIq/4P3x
GjgxS9TGZEw/gnaaMjaxHh2t2CtKmhWvBMy2LNpTjcnbtL9BOc3JRKx8pYPbRrWtjSQcak/tS18Y
72RBtM2s2LX982AkvtKufqsqt0RudgvgUrT1tol+znPqdN23RlsOtS6BefQJ3OPtpD8maL5jOMS1
uttkAD9ZdVflX5ZucIb+cSXfL3vBmYVAP+xioeCioaCKnebTE01yohKpgTkminQ1q+Sqk3nZ0Plk
G2Tg7BD4YILYJGC+WkQwhVWVOtKh6+5KdaRQRyZb7+nzVv2+ehj/urUCzfkvsuct7Y4lM9aZ15YI
2krkFPp1FYovGFRyBUwMxk91CFINVNB4TY9/0RWjFJoEFLMzhB5tHtp6maHrtMfak+zRXXwNEzaG
o+w77ANhSuQmxoN62vFKd+dPp49j/hQtn35KzP3njTRAdPwuvWItd3aLuybsfLpg0Aeyl2FIwHCk
xOm/A2sjvct26iEB7gTvZX8eWJkfwuSlQtniXEb8kCREW/o930nYV+/d7oDWraM5yjP6Mu5lMz4L
DBCJZwM2PlW63mAxus8a5ovSzMLbgbTXVf48TsvTVHCuqI/uAhsMUCgC+BkiEKbkGWdRmlQlWgop
vRcLnky+lamTY8nM8pod5sTQNgay2+zKV50juDInE6NewgoHRx0aBBjmQx2YHsHRy6UcNWNB2xi5
nvFtBTXM4JE6sWuDUw7bcBnMzmNmHSDLuqiI9O9HYtRE0KpUjFC3MFoQRGk7wD9zspZNERq0QBkG
9Wx2nMRAsTxS13h2KlN5m6LxdlF4G1Jn1xJCDRazsb2mIqcAAu2pFoQsWpq0ENFo5ECku1kidkQA
NpQDEkzlbQJvSjMxH4+NajwrTObMmlUXErPKZ6e0RBfonl4KuqVW/pmIVtBqrX/Z1s/f5FAOlB94
IgOdTgcW2KlyfYaGjaWXOL9ofdbi+cdoLA8Zqe67inwVgRq6rrIfW6sP7vC91PC2azZ87UQ8E86N
JE20uIH4WhbdYiXuOhGQGnDyJJ4UJnQvRJ/0WAXC2Nxpdl0f6iyQSsvhHCUNRYxTnejCZJ3FoHVA
KYQuQH4cfoEBxp13cqj09vCKhVFAa/DWRnhqMUmnmY6lWpjV7IiorI4CqC4kR+b58HnPiFoIGHpB
coNs6YzeBliTg4nHLuDZwiZU3HhPPupEMXIkPlrIpkqASsSqPYbkwcxwao4YlrRWIQImaD6YB8uw
nNoc7lp99S5/q/OSHFXqSA5jd3W2LKoEvhksrym2ZoM8yh0wD4RtakcAf4+rBWgg3USPOFAbtckg
JjZ/qYKnLGOWXQRWJFGHsoXU7cQULK5tWX3J1Jaz+cWTwxhm0g/jFNNDbfsryXgQskdz5XjYxoVy
cp6MKaZWVSZl1MNIhJHYRDF2NSmf+6QIOqEKLn+8rasTwvCWxJgpZshZrOpVrUkDPKrZGTQ6rdYh
Lcq9Mvhequ5yNzvjr+lqus086+vAJaDY1vMf0WDTOrXPSe5iq50guvWMWzPQHWmXXqf7NEjeTUw9
Zd5w6AJeS2X7+30KZapZRaZHE5oLszOhll0ur5P6c552nEOlRnAWvf5zqJbI3HKmMgKBaUL5p8BC
DMWzk76ZQPL4UhzaK8kpdvP1cjDuitjhF+q37vDP73mGpZNXuqzGKT1UEoNEOU0n+VFShY5jN9vf
Dtt1ICEDIqrKpJLzMltGocINpmax5/yrUH8XjQcp+ck5yW11PuUwN3hexoD313GSy375tXgKplty
MBXZ2r1w3z7R9X2FhyP6L/HsUyY1oaNMywB2SGsIkEmREtre7rA6saNOUdxiE/i2fuox1RLYvduG
tQu4iIcMEOzAynMv675pqSr4B7DihJyM3frUc2PqZR1hIANQNRkOKVAwVs5n5MlgQncpZJOY5h1S
BlO0s6KxsbBiJzOPkG/TWlSQyKGXix4CWxAfTJLUMWDNnW413uOyvSorpyJmZSdqy9Fo0/WORDEG
06illlU5RJndrP8EfEHuAuZQuVLLOlXsKVtB2DiLElCSAYT0Nx/sY9YRYztn4Da5Ba5BfcE9SAxM
F4tvirYfcvFvhGDcCysBoLoE3PKpca4gACORAv2merEH8tIN7wp4CP9Ck08hH+NXRx5gmpncDwRm
UVmjZ5T3JaoqvfnwN0Iw0QtIZ4xHntXAmnGKMMCGFE/9aWjXufE9W/7izUQhZv4RYZwelqF21tJJ
yP8rkLhMTewM5vA3RwWIDAk8exg5YpFNEtKZmOxAojpmV6v1fdAy2yh4ZIX0ozL3CbDXUe4FXjOG
R9gWDOjozWIWjNlJgSwipJ4kz0Lk6Fpl1T8KvVHE67gRospdtHqcUcqahcQtk6b+C7vAOAbQqdAO
BMg4iyFTN2CTnUUT7ymC8kTuD5Phlpl/2S62lAUwNSAfkKCi+8Dc0IZRiV2jNgvmqlLUR1K0tZId
HQq+LGYjJlH86/+IYe5oo9BkRVComOmQIqJrypuovnQTpzaxcYFRR0WbnubhILY8NUFdbgQ9lWpQ
WXVW5ShS/ZLHJicnPV86oFjeR0KYoLBMMhGXCLqMfnbXf1HC303p3snv09aeY1tAMa8Os13a2OLu
F78ce94OP/0FbMSIYtmIrBVqWrssLHs/3imHHKMB6tPogejOBqyShQZ9smvu0T3Qflz+lpuHDHZr
CYPsaO58JLlH8So1wF0SC8XiyFjZq5+VaeR4OU8A8xULPVmjsi4XB4UNDwgvnsJz8S0JwCsFzAlG
G+BGjDnWgpaudbsiGq5tKM7L9TBbnGi4cdmbxyKYnA0GJKOojdRXbrLHTl1tqy3fJHPm3MA8Tejf
jz7GUluJrOJJ4WTIP+PkwSzvL3/tLc891oPqeSRAy6y6G2PooS99jKnY/qVC8d+UUscoEk5xb/vM
sM+q4A2NVzvz4UtStXVRIp0utdFukhsL1YGIcBTaingUz/wfIYz7Do1YAosZQow2NFYs6HYUDHmf
Zt+KLgXxReZUPXfbm6MZ67Hq3Fu1VUBojrbue3e3XGMVuscMT3HTHICb8lR5eYVKCMeTzjcwECkA
FoCXJh6cuspWJdYBG4BlKc5O/CLcav5yXT+TQ3GY91agvKA++zX/ctlcNjJCE7hnMmaBgT4CIItT
c8HVL/UCfaooSWnryU9BzXfatAJ5AdSH1rusNOFlgTSrYG/rY4GMfcri0pgJFTj0ip2Lq12PT8Sc
3CE56PHX/00W9ZUjX9Dl1agAqYOv2KyOHj9hH9A25XdFxOrDyPGFTcfWwFdHO30YoGPe68ToRVIA
3cwhxegPIlLPmpPcbtXHgHoJUAdKlwpURebuz8xRHwYZRtl7ixcf2j1A8R6iHd56vvyFS0W56QJH
0piYGxtSsVQLdYHJsKvhZzd8WxMuitWmFJSDRRQE8Khkq+pdXXVJJ+IdR16Xwh6faLPLQrMLqz5p
KPqxU2JePPL+3C4wS4OqHjIPTMMzqqHXVUq1ruLF1dWFnxDhul5v0losgWIxqQHJimV3WeKWmgAO
AhQNiGdBn8VYx9CrfVMMChJhVQ4yGZWcBPVAVeTkOptigGSOJBSI8QglpwafZSZRFSLAueo7cVHt
JSsdwgWM+2hYsz6MdJ5eyMjsJdYQwUI1132DjGrC8oocVKHx2F2ZzoC+YeIohzlsMW+VXyn7ed+G
wtvqle7oAQIk4KWpW06HB4wFulZ0fYCVeapvjKFYy1rbxcGJOyR7XM3Xy99tWwBCMoDPKF0o43LR
jEH4SZ4XRxgyT+1at9U48XDrk1GYz38kMLYoVWOOBRpIGFLZFsjOqEGAkP24rMb5yhnuFXSUMBVA
J9UwGMkcVJmKPZiqFoSOKiwf5PcWQyPfE9ranK5AjOdGN5jsdy9L3VTN0DDmB/fGdjn9+1H4lVOl
AgwVhEZwtWZ+i4v3suIc3+YHMjVAWtEiLS4wRgbAHYsC4xUAHl7tpsVoq8KRQP+FM2MH0yVCLlpy
WJs5lTDp0oq1BdgY3dajc8SDn97xEZS3DgtdReClGUCsAkDiqZiWgFkvyzHYHYGPSiq0XS/Id22s
+pe/yTkSBCzhWA7jMkI1Rc1sJotDfNRI9P0Q1I4eatdZYVtB7cc+7/x4ijFJohWL2hDVKfYbq7y0
B1z9dgVOxnpUHi6rtmUKKPnAvMG1bRhs9zRKCmw8ifnioHD3bBTN82AVnFx0qyGA0/uUwbwSOgRy
1DTwlUZ/8hS/8rFuRgCuHT/Ph8ZbHfH/SLuu5Th2ZPlFHdHevLYbQ29F6aWDoqS2aO+//iZ47ln2
gIjBUrsbG/ugCNagUSgUqrIy/Tn2oErlfBepG3FXh7oZes8YdfhUXUAjvZ0sB27Yrrm3yL8H0fQv
d59Aau9AVRvccO/4iM1plXK709WhB9vwIPlTVrlO/WuVBPfgZwZ26n4bK4ybr0lZRCjdYhn+7Kf7
MhxeqXTOSgczdyNxyYt6k9xrXhNWIICHSvt5HxEtkvH+OiWqWls0Dla/kvpQWpiiGgSXMHVoNmCA
t5UilKiUo8XY6PvJ7tt+WLwF4hHpWHuVtbgpQI6pcmvo5S7rfpxflMggc8L0qcb4IvTevUjSGnAl
V/tWAcgil9tjtGg3taa+de3fPPq3q2QC71h3Q7laMCpBO4WAzDddRCzYvM3amGBRXkXRmR1KxouX
Yptq81cyv+mAeJz/eLxztTXC3IxyoQxNX8EI0LFh1JX3k/MXXTUqe4Y6LpCbYGVjTCzElkqlpCbq
R3X+rtTPmvJyfhVcF8DgHOrrmBHSbfopN4cXd5ejxAt2I0leR6NznfmPA1bnFFqi2XynTY/nzXF3
ZmOOOcWFCpXSeIa5qrk29ds5vVJFSq/0T3w6RRsTzCmSVLVsbEg2eqv1s5R/KzN0YtqgE1R9RFaY
o2PPZSsVEeIBcaWi9rqmdi3nUnBriL4Wc1Qiq83zScbXakCCZ0Xfq/5FLgWVVIENlge/cEA+HBnU
hvo4oMKnzE+2JVgH72M5NiCRSCOhl6Qz64iduFp66Ad4efkrNyu3AQV+Fbt5I9gU3pHc2GGZtyJd
j01bgp1a+0PI9TqIelFcA6iEQkUdBAGf5HybXvt/AzZ5qBFUOiGZE287kCX8xwJz5FepJusUYzso
r0XuADWQPYz7woX+zd3iZ3tIcQby30AYUTn6sMq8JRz0g0dDf79cRz+rQaWh7EcXePTntgy0xaXk
bP8FwyU9iqdHVVUAvgMXOiCMAHbRz70NProMafQkXb3EslDUsRYzjVwzljLV1aAAhME3orQdnlCp
BCLWpDULb8ryJfMSNV/AtR+pS4o5A6LlF0Wl2jFG+of8Bbqw9XIpWY2EubXGjAXZ4ueISX80wG/Q
GsPzgU13CKRSq1ZKoMlIaezs2Z/Ivh9j11m7gDj1zkYD9nzQ5FmkiGzw3gKkaLPPocgwkwIqIqun
zmko6U+tkoXF8qtJ4qsi6b3e6PzzBj+/XN6fxTLF0VPUA+OEFepRitE7q6cX2Zs8Vl4MGG2TvY2Y
JHfmwsujdq+ICG0+ny0YBQuzZhh4zeD/Tp1BkxYySlkie1b8qk+PWfnt/KI+nyz8fQNKjJAtgyS6
xQQhzKRPUorKnjeC+A1KwbeyHd+oumje9nOsgxmMHgCFBiimaTPXT7wYY6x36+o5Vez1qEYlXRqM
2s6A7sZfLAjdL90CLTMADYylqtTN3pIsFChxxTVQTu+6u16SBL7A3ZaNFeaik4q8UhbHxhlFsWt6
NPuHv1gF8nrcCljCJ2SNWUcQrsk0lBN0w9lJCSHf01KavBJ3hgiDwlkLlUIEaA/1NBxeJswppMpl
4FVlRJRol2HUWq9swaZwaq2Q/AQYXoHmiwofYNzMLOs8mjUAFPJnMJuE6z7H8Ky1WyGIJ6aaFFlj
i8eyVJYg84U1tAch8Rh20A9fd+pbeU0HDETlTw7U/WRxLG1LvKZqXjiZjEdY9pjoHrk3QTyVPPTH
wV/8GtwWz2K6V04flloF2BiUeHB1llops1fFkpqCWkX5+jVPveK7dQH20AzjyU3rg8R/fq7CJJhc
zVWP828x/osTPE5+AuM5q7Rq06LjJ0iL4a/kpZ9qH1JkX35SnC6UKRLMZaPFNfWdEeXXeSDADQlA
kKJ10BOyuXEHPSWd1mIdTf1WD/tKTdzFFmRhnFsddS0N/4WGExXjObVRFe0a92Yte2Z7v1ijmw8L
bg0UvtC1rojgvL3X+Zkc4sQajcebFVW4oqTZaahztHRIKvHmfyTYNOgfRbvxQHlmpaDxJ985KheQ
09Au42NxMb1Uj+uP2pMOMWQ8hWzknIYc9hK1PweDl2Bu+qSykSR6shITcc1DgrO866FCWrlyMefZ
unaYBdkVEewu594+scnEnmFCMbJMYXPuMGFVNFD9JQka0jm5lbLiW0o/f2lbgY6U5XwU59x6W8ts
HBqiVU6MAbdE5JBQbV/1LN3Z+p+CxILriFOQPvmubAhaVLPqsgxrNNzRX31INwdSYEuutAK/qHj1
dQ+C+RHUAI/nV8j9tog9MlJVAIZY6UbFKgewseO2pawQ3U4KtF13UPeisXCVe0I3dpgYoDb2UpQq
1lf96S/By+hHhhtdgZI5INfokaByOO5tELMDvVO1hxaFeNwsDpiRxPLrnOsSyMKPJTPBotDklDgN
NlUysqs57S5KIY0xBxWK7dzYYINFrXRlNOOzOg/2DqJSkD74pbhpkD/JDymGuvZWUGA4tQzGBpxF
lGSt29dPX284qFAOQx8bBxYdB4P56I2kT0MNHQ0vbp6r5LBGoMM2UkF055wRDUMzKhpOoDAAo9tp
pComeWzLzJS9iCDqQglumiGfVf2JDBGD3TvKgAmKJ6aYnUviDjUQ0AV7advfqVVxZU1m506gu3Lb
ZEXdnqR3WauhbRmRUIvL7+fPCufBQqGUoIJBWgp1NCYzJeMCEi/Mk3lGugTQi93FY1a6c1f5YyXn
mEeXABm0BQeUc3BOjDKJapo1xYypT9kb6sxdpnsj+dZYX9aMoSKnQFZiUQYCns3kAWaatlphwUg3
6b4aYQ6DdAI34Zw67R1xZSu6jXIJs3cWBsHt1nSwd038bS6q74upBOf3h+eJCoTpAdOD4Cd6bKee
GNXQa0kbuEehKH5vp+5qQzy6q93UEH0w7q5sTDGrSdK4xhuZmlIxiTC/jcp3jJMIkgCuEYx9o4hA
KzNsC2wuIlmZKpysuOhyX060h05rvjuS/PVb7uT9wLyL12le1DLC1uhydTUR+RoPwRdtnH7kraiU
xdui7VOF2SKikC5WB5hCyPDzSnVVBaWFKHOj6e3rzoANQqoGUhV0iZhzo2V5jEcYXNruLSDHZ3eZ
77I129WjiIyGA2ekWPUPU0x+YtWkKMYEpqYjuQYGCyO7tdtBPLza5YAxxkfTL55xs6GY8rt/0m7P
L5TnJRvrbI6S6BXkN6n1sX8xyc9peElzQQeHd3bxGTVAisEtjyHz04OFf2iiHmhAL+/XIFfzQ+Yk
AhO8Nxg6AbIMVQgHgC8W+ELStYsK28SI/kN+PV1T3kwcL6QEGnTgMyjsSL5xsKvg6x/PQAGXNvkw
hskCROpRS3S9kQHVjL5V7ZM0gOJF/4vjtbXBfD1I95JaKmCjhlZcuxr+FBVegwA7ixpfvH3CRC5K
jpQDDiDB032SB6uBso6ClmWd3eV4p9hTKXgF8U0AIyQDZAIEO3MHLp2krHO6oM3VtD/jiHxbLBGb
KT2Z7C1vYDL6XxPMyR00p0ORDiaUpn0qzfxiziHoZK93fd5/H3r1gK7U/7gq5gSTYVVSZBHAXRPb
dfrVXZe/uf82q2IRlEqex/WkYVVR9zPrrvVa4GWceWLUNCHvpVE8HNrVzB0O+UO8W8sRBwgvCBUs
CTGG46rLZF/8EKof0jD9aYs2tpgwnjbKlOYNbHUBWGQal+Ru4lNKN82DUjnSwL8A4J+ujnFtq14c
aVpgUZF+aNKNlj7ijppEA+dc79ah8kC7/kCmMd8wTmS04hPwhMxQUI56PFFEQ70aRbZ9/nQfJphP
56AlUfcFTLRdMDTe6q+PNjhNLTyf/TW0GxB8g+LhF7hr8OoEK/UV2CbuSzBia7vyurxH65yqSjq+
KBLyXvbwn48fxn7hRhkNUiFMGW5xkEAYuY9/471w6A7LofVKVN1EGhi8ZGBrkQ2MtjQaakO/dmK7
5vyEHXFHy0aTRIBFpX/o3DenP2RTTNFRtbFIC0NL/g0MoCV4ACMRSQ/fBphRIFsM8gC249yoUZlU
1gTcmlrt4vqKKJqvZYKkRmSEWYhkT8oc0TgFtMVB6subUQFyvlUE4ZBXf0W/Ak0ZwK/A+qIy5wDM
jXO+2ip2ZlXsnZEkGSZg5/RQNkTxqnZQdo5kJhcxrcvLay7fZJrSPI6jqV+NGYSWzl/SvOIIyr2A
NVLAAMbHmfDsjGgVyAb2z76ybqZAfw3zID46nvUDE1qgZDE8eT9mvsAqN8h9WH0/yRuv6Vod4hyE
foSweVa95Wq8MALTTe718H2UVJDHcU8DMhAVyjMAJLKQxGrV82atsEjgL9w2Kt1mal0luowswTOW
U8jE1/wwxGxu5FRWldm4iRwCOhd79ZX+t6EvfgTCFUnY+eVaA/klNKhVsF+bTMKQ6XVmDBK+or5L
7yXIiF924HsvbhLf8co/xbVCS9wX8l4EMnknPf906DeG2TRiUKa2t2A4fq0PVUBrSWOoH2cfnMDT
E+WqVkBeZPr6gwHFrJaS8gbaUUM7Go/GvUg/g8Prgwts83MYH66wuwoEtHB0r5LH4pcOOh8rrI4U
GTyFu+rY7zHNE+iX2b71mlsS9ndpKIIH85NsIAEpLAanm63VqHorZ5hnpWBHfWceV9/ap9CSMK61
3eoNBzskQjV33pVqahTtAzyqI7P9SXCXqXGc2rjv9F+tfZ8OIsYkbuKzscDCogynV8jqWLi4bqBV
vy/98afzZO0gfvxbVMbkxV+Q9mD6hipifCI3RWtyHYsJDyF5jX41snJZz3UYE1HA45pBGAAaGP9D
5Du9r1RS9k6WwgxZ2xAx/1goso85c1GYpz7HHhFoOP7HDv0dmwjXW0Qehg52ukAqPPvY32CKwqu8
lbj9Re5Rht5Y86n40DvjiBCfwfUNSCKjUAoRXsdgjuisFDNJDI2iQpQXJTQu133ix5frcfENb35K
QxERLvfDbgwyh3Coh6peCAzKjXNDMAOmturlaono6nmhHG+wf9fFEnFH1SRXRQEzKFW5/RjtKlkN
ywmKaXHnCm4p+o0+7eHGFlO8aSXJJBhZx4Nsb4LZNb2YnvMLOjWSX0X71atfi/vl0twngS7qUQk+
JjuEqDRksqaUfsx11dxZb3ekk2w3lctQsEa+JR3tCQBIHZBnnfppNynmkq3w08lD46DA/UE1Fusg
flQ8PKm9xQWpgsg7+c75YZTJtfS4STR1oUbryG2U2TVMwY0vWhZzNdaGHtvNaCJwpXHrDlpxmZHs
eymJnobcY258rIQ5ZnUjoxqWw85Q/uqtt9YMrPwlG4+KJvvW+LNPBek2PyJvDDLHbLLtNVlTGMQT
55lqw65QlaEcLX9BN43KNahoLExMoQCHVPXUNaJBATQhokcN7DfZYGKebQadgohiirtVqEqBQhJj
UoDBnJqZE9moEahxylb1tdOUfaSOmhvlfxWgoJ2NsXmoo6ICcmqnU+aSlBRFXI9JGBXPigLwwTr5
5w/Ue/7+KWh8mGGLEZGNsnJWw0wXJLeUdkZ+RnsISrfrAaEjtPGWBwf9tfUU3ci6h0ZH+Fena/ML
mLAlD8ZUavWIIWwH2Xvx065rT7BI3ksbSmL/fsv3R87mdlvw1o1rcMhBvUs/orj9nL+OB5AoorUa
7zofz4bCjUILnJXRz/IvON+pZ27MMy5jDpmmrxXM67vxssbbPl/d0qfTfJ0v7bJrENNCYap1m/8G
QMMNXhvj9N83ax8XZ02Q/qLadIUrx7hsH6m4pOl3Ponc5CK6EE83cR+NpgMUIeabgLlkZ8NsVASn
hs4SUCYcKlRW/R7dxqdTNOWTqEjImTzB56U8ZTj8YJtnm3ELRMOSCOgVT7uZ/iS3I2gb37V3iZd6
I5AIL+0FqCBKv9+JbnduLNhYZsKpUUWpvY5wXUmv/EaDRp125ZQC+SOeEWBx0WRE3wcs5Mz5iBRN
IkbV4oQScAplj2X00MaH8yeEl6ZsbTCxs1uUpBga2DAhXjj2V5Y2oK35GImg66K1MCdBzuOyHQyM
6mjG77L+VqnXxSxIZXn+jjkksAWh4YMOArsnslMqYwl/nwolLBUVdL535z8WZ1IHKf/GBBOaodDR
SOkI926WoL7MwIDrp0Hiv3UKzpV5o4ZS69GwWd2q+0YJlr2om39+jWhynp5pI20qG6yXdI7mwdZ+
teX9+RXyXuofCwQh6OnfX/JuaRsKZy9GxS2Kxs/BTDTEACTHoZkYgsSVuxpMy9LCjq2Ayv/Umpbp
yRjb1MGj6S5amh+2JYkmxLkODpZpzDTjcYHK0amNKJa6IW8QI8Ze8tc2v2gs51i0ShB9fagPzrGx
xPjfDKLcuZEHVKjIbz19GXJUbquf5/eHe4w2NhgHbPp1QQqEuGNJkEyXSX/X9w4oLar0+bwhvqt/
WHr/983toWtTUjcVLCUHSw/WBDqBgK5c1RfqTfVmutIS6Kqr7wtvcJ2HDBAdkasLlspeJV1ZEwyi
4AfE8c2qX6zpVSJKUrn+h1kHdNZNlEMsxtsVHZAHMqHcVtV/FDzTzDYRJCAiC4yHD3mkGBIoVDyS
Qee2KwCqeBFslMgEE1mb0pAWU4WJ1jeP1s3wur4tf4wXih/LEtf2QezQxm72DFQ/2Nqe5qDyUwy0
YuZOsFZu94Dqfvz7Oekv3bjMZNikR3UL2c4dkq2g20HK+mhcN77pOkcSWrer4PHEGbrHkdtYpD60
sahUbbTkEHZE82T0S3yA2rPvpAf9qHuNFx1a4tY/5/vymZKS02xnuGyACPGoRC4VbTu/E9wSNW5q
4O/x7gFEmtnsqo4nUi+ozIMC4HIC4mqv+bSU4oC7oX6239bnGTIEUnjeLDfA4dJD/KSivGwSVOuz
nTp0tDIp0qMdEY8oD5NZ70r968xl9Gt/WGICXDIsxBwkXD6YadnV07pzOnKo5Dk4vyDuHbQxw8S4
MrF7c7ZxyeJ94mHI3Ved57x5lCcnJEQwIkb/FvsI2iyJre+Df2+J3x9By3EEQ0MMSSQtkPeiTFWw
RyywQQZedkxpWuwkuptmL4OagOvlLhUthxszPz6dxnig7ixSZNOpOrkFldLcZaGmQcnBUnqB03EN
gTcdOT44NTBLc3rwWlAn5FICQ/OSg79D8818BDJNFbgC97ttzDDrqWrIamAcEU9hB96cD/0+a+xr
LWnw+Yz5z3m/4xsDrskCaTqVeztdU1aoeaxOyBRq7A5gDZ5qrP4ygjp9d94QN2JjguZfQ/SHbKJW
VMuRnWm42eoK5P5j0Xt6rjz+bzaYtGfK+nmy6KjoUAAJgE2al69POyMc6AhzwMOj18nmokluNFmt
wgcWvXKX9dHsRO03rpdtLDBeJtljV8d0/F4ZJldNExdyo6DbXgUXl8gM42Vdi75iQR/KUjG6k/qj
QYPdHkRdMK4VEMPo6IGBjOZTao1G6WpreAFVUeMm1Q9wNrvEEHEk8wIaBsFA6oBXEGZ0mH1PrUTv
yhEpjTOAIH+u5vup1LGqbD00RhRqhvpnbtXajSLp/uset7XM3A61Ae1JiAFgfU4U9ll3peazqKhI
d4IN11sbzNUwrGmD8WjYmI72TvPTYwT+8CC6MUN07q5FJIHcCx11DEgDg37k81xdYSiRvYwavdCB
vTXd6hgdUsAhJNQXVuBctIDcDD9FeRTv/qMQAh0zViCKYSGsQwUBAoxe4Kk8dnhCrPOhHqSfC1mu
jba+sWXRpcGLe1t7TNpWYyDSnBfYW3XrpiXRnWHn4TxLgdm1wd/4yMfS6BnZRD4jU3tchDBlYbDJ
0F/WeX/eALe7uV0ME1t7YqyVXqu04ubsm+f5sXio97pru1Zg33S3VM7DFnglL5xvTTJHbhrLujRs
OGXfXRXZS12L8i5uYr21wBytRU4gD1phUV1QvU7PdPTO8abQfPtHoz32Rc1HfhT52CfmnBl2Fasz
NQjiLzC5/DsRIkqLBF+OLUGTrlnNRkErGtARCJ/hFhFVbLgWMOgLJj+6mveO/Mbh0tlyQHOKlNwp
6r2dyxeQWNiddzm+CcxB6WgJYAKC/vvGRGP0a2zStMFcTF9pMJtl9O55E9yIoHyYYI6NancNJn9h
olAVHytxLeOuT1t3XDS36wXuzA0HmARCP5HWuliqlsQemmSR8Mm61nJb6QaZlzc5P8taUN0U2WGc
Op2NCXKUiAVJR0fcoMxsQIndk51sL0+5oDbIjwubVbEe3camRSjkDlpGjznqF4WXQu+H6ihlz6q1
Xy4LCE2IptZ4d74NQmJVhay8hVvk1Df6YWjsOkf/sFZu1ax3k/b3PD6edw6+DdSioW0GhI3BhJ9I
6mQ5T3BJRWPk2/Xr2llu15aCHIm7W3AyjGSjBQuA0ulKoBs8ECg3oRqzpo47JPmBRMUxqTHCNawP
51dE/9anWx74OdME+AyMfYy7Q3lrMheDXoCFjI1KMeUnmCbkWUCHApxYqAtibIm5JeaiNu2xdBbo
FuXQSRtd3emD84vgBu2tDWZf4iIDPFaKUCt+H3BTg8Ifv63A2MTfqaoJxSIJLPI8YWuROVElGPOX
OZZoO2QedqqnBgqwFBgdPKaX9g3GOf6LCWZuxwc6SZRcDLPhn2CCWU/6rJ9iDIMqUezH0Wi4UrsY
XjEVe2jfyUEjzbvEIMdGsq5mKT1i9i5x1WEWhJN3D2S8BvOoCgBWGKXGaC7jNSnGShRthRJ4cjkE
UetqSTDeFj4+wAHEfoB6Zc8L0ik8JrwyoFiWBLLT6+9hL1KO4zgXfgjmmzATgU/CvouKfpybTMMX
WUcbmOiouo1aWeBdnK0GoSpgmYCTU6UeJpzZi1Iv1ZqhlLXWPvSiUrUOmuXXeYfiZAEwgoEM8DyC
gU+jC93ebHG8gsYERrJDD/Hucd8G1lHM8sdLs0/sMDsHYhNVqWpq51IZPP1PiapZ5Efh8gKgqb8e
c1AL/o3YEaAkCC5gn0KZW2OnGGqij4aUzqtn2e1jPSTP1Wxfmkb7fP4j8nfqwwxzKCG42iRWAzPd
uLqjkruqhtdEJZqv58Tnk9UwDtGjXl/VLYhU+io9WO10kSnJdWbEUC3LBCeN6xagtgERhCJTFbtT
twCIsTN76OOCU7APnfjasHvXiXZTm/il+ZhOjt/mghyLkwDp8sYk80JfqkbT8ljGR4y+9VbiruAi
T21KwR8qEF09v2Pc87sxpp2uLxt0pWparM/RUWbqMbL7dT5yuB6GLEGLjHPlsAKAa704ZlmgjiFL
E8ZlTa8AmVsmQbQ2E5IJc1eDYRDMpILwTmMJqiTc13ALfLo+tO9ASV6iIe5KXvFn8DXPeFb3nez+
ResG6/uPTZasqpokh2AmGOsbC1caf6/kwYlF28T1eGBkgCjGKCkmVk+3qQepk6MtDT2//YXcZy6Q
436uNqEuiwB23DNMmU5RUjE1NIpOTa1KhemtAVdLMz2t81uavsrW43mn43r4xgQTJtTO0McoLlZP
yTtP73+Yw2OaZZ5VOqCvy8P/zRgTLNqiQTGqwnpUO5FcZbBua9l5lmvzsVHibGclX6d6prA9HYO5
YM0AFThzpLqpk4Fqp4TjsuTqhepJc7WTFyFIkOsTGzvMjQWEFmAUWkWZDDLVr16dFwoTlAIw/w+e
+lY/y34WiDVLRWaZC8zOVrmTI5hdK9szZtON5Gc7BftyKjrOPDcBtzQocU0F0i5sec8Zm6bS2h5O
T5rcJVM2uqgFvjZOeYV0OnXjQRJEe57vby0yjlmWRd6hmgdSiiTZJ0X+YM1a0MUiMW1emKK1USRu
IJOF8NPpEbMGMseFCg+ZNKsIwf7Ue6Rr7877vcgI4x4T6v5WBA1oT8oBEYJIViULvpbIAuMJRm90
pjMhKEVd9nPsyX1dLof/bRHUGTdZGSbCiSIVMGFbL7lyMZsP5/8+L6OHWMbHVjDRrm9H8L3RwFpe
9peav+7rvXIEChySk5gA885b4x0dUAJQZlgNT0uW86SG5rgqFXCvqtwt2jdiX0jkoqv+4vmK6PNh
hkkgoJCokiJr8TgYh+OY9UiWJV+b73pFpHjEe/dB8gA8CsjPkV+yvb4kLookbsH6pVEoiKQGsRof
6iyh/MFekbS7dj3a5LaOkHDKFwWGTKN0cKtBNMdIDybzHoIgEdgWTYzcgNqFCfJ25CyLaSv0GWI8
mmPuTiDC1Yd0t5RPnYVpw0iUg3JCBSxiOlxFWgPObuYMz105ZMZsIDF0MEGrHpweHYhJcIbf+9mf
1/VhhTnEiVGqTpvByhzOqavfowNwI93ML+nsK2BMJjv5YfCtI9QowyiEqpuLUZ4XQuC/uV8KNfc4
Bx5rthGQkV4BRMI41pJDnaSWsNvEGV15/qYZguPIybZPDDAfte1LWUP2iwMSmXtw1waqc+mspasm
R5IDSdraIUBNXz6UJzaZTzyPcaOCjwIZMMl8UDKCNhky44oDwb+f5y2JPh8TLzUzARfmAkuG2Q/X
cZ3bAdJ8YV5Ad+Gzz3zsEhMzl8HoSr2Hmf5Fe+kPUDEPtDv9TYOSBiasBCFNtCYmfmqlNtTOhB3r
5dYl4zdTJKvCPWc60B54OmDUm22+90gA5jgFD6NOoAo/veT5GFqYuji/NZzIjLkjHGXKCgWlLCZ+
KPYEoQeI0XhVTHzFeFKtNTSUQyaJEnlOTrM1xCLNEksy+iRHoCqMyLX6CXz4kpvPRzIll45wGFGw
LBZWlpaOIyk9lmWNDhiDruOy83tlX1mCOMXYQfyzUSjFED4tyYKDmvHsuinnfpUnUMsuphdLcliq
xr7BbS23X5Xk/WSLce9VMbMm68fK13dauPxOj6oH4hFP8uQb6S7CcEx9le3k3hXNEjKe/o9d0OJD
jBHDtxZbQrGyJV3BuFP5lVrgoYeKn9bOgu/4vv2bs0uNGHhzacCUIyn5REprztkCUrQx9SmqKo6u
R9VXg+mpCOcLcAhfKq0rg3Z5OGrBcmGG4E0MRTkKe6W//wQI3NOkG0T9oJ86TbnUBVnj+M/3VaCs
epP5xGv87Boa1fTjepMQMMSOz7Am2dZYCaLkTtNTuqXmkezjgHhDmN3TyrEIt8bZRTyLAOSBRgQ4
I9grrIoX1RgceOqYT35T3UNh0z8fSkQWmDuMdEncl7MMTZWFpK7WQvMCoGABlIvNW98/2XYd9Fds
EuNh1uxZUeknu5sCK0yPIN4Js+vYo01fUZOeicGfjDHHu5mjUTJzfDTFWn21+mkuZWBGInYErhUT
KjUWekjQuWCWJGW2Upapmvpr/V3OWo+UQCVNv8/vDpNh/LMUgOZR5qWkvixCuo9byOKZRurLxxQi
jP2eHIZDHoqGsbmnyNzYYV6SUrdMzSLDjvVAU7Wpcce9tqNYzOpSDym9xCzAh7KsTO9LA2UZrhcF
TDjgRz51CTnW6xgAuMxXyW5+ocIudOS8ukTNsLq0dmS3090Bk5HLXnNFaQDbcnw3boM/BCh6EJBj
hunU+NSW86TUae13gZ1QAMnqoh0R5l5BQCEAhct74ner0DO552Brl7kN0nrSo6qwacCcgu6etu91
1wSZIgLnxbA/7zy8o42wiJkIBGeslDGWgXZqXGwn9cs+HsMu7Qzf0UtDwAzFOwcOtFd1gPjBY8gS
aI9SbUWzLGf+NKZQM5rcETheUxEko1wraAhqBvBslI38dMPaVkskY4KVoiCeWb86VeaOOHVf/2J0
HOFfK8wXA17WIvWgZL6GCtHaam5hCjr4CvP0o56HmR4MydLqPOU5P11IBEYPQIb6GpcHCD07135F
XbmJXRy5fNcGazAhQYhdqu362HrJUXSjsEyf//wADQLHDhVFAH7q9Afk8UCyzCElXD++ny8Tr7qj
Y2/WN7KLdzkI7zHzNgZUyE72m5Ay1RZXbRj7leAh835NMskDWC8/fgiTiw91qwzFkjY+HXBEVnk0
D9ou2bc70Tng+A7yH9pLBhQS1yiTImikmUEh79R+RHRwUL61wBhYwN2f9x3e2QYmA4hbaFPCHNt7
idAtH/E0zt/PNp2vg7Y9AorbHPQ9Chrfz5vjHG4LNN8qqnKgO/iEREsySyFatGZgBwmkSNlb0no4
b4E6Ars/yKmAz4HaMd4azJGr0WRyRgMPjKH8DVlKL7KfaZVmhBDCeUPcpYAHld4CeLqy+IVcVgtl
IQmUE63+2VqWfex89ZX57vXgMPiPDWYxMylK6CVqmV9e2keqiqbsJhCJtG7uF94X9TrejSHm2uD9
h7LhpylhcKJVih3DWNx1b5pCwtKqBKAZnk9vTLA56GgmlZKmZeOrKjnGaXVMWkyn35/fGHaI8/8X
grc51P6Q9VlMWjAkxAaVNh4R+g6qSRB6G2YfzWawslSXxT00rw6jNwYVaKhuRIeWk/lYKNVhFJwO
TqD8eBqmUJSDXKS20DgZQxaEsrBAb3onYgxh9eX+WSKUw9FFp9L1bJFzWqMEFXqlxqk13lZ/2mWA
JUBku3e7S4jm2sKHGW/nbFQGAMwH1vgTKEM31UmLYlL7RlPilWu3u9Wya1dtJVHSTT8Re4C3lphP
OBbxoqfQsEekV8I4DtHDDJXY1RHi6/vMcHG5+Ocdhrs2nGI0QbC8T83TYqmL3imoxTZHPROScxI4
34dKkNjwIhOtYWKeFK94cPSf+oYKQg0QGZHKJ7WJT1iRNyWLlaBtpl2uT+FfrAnYcAyLA0mDXu2p
MRSnZVwqa4Xcyb4s4/Rx7aSLupW982a49zKofYFOwbw0xQuc2snNJs1keyJwRHtnSkH3ZwCQWn+d
KAldg4Gl4Sr67nhAEBznHSC6uhGs+YFW/r+Mv3g/FFDgAhMRFg1FTOX0t9TG1Gp6b9S+pD3bM6T1
urdVJAHGi/pbG+qpjTIvyrrvdPjJ3APyrrkYqQ7Of1OuOwKrRms9KtCjzNatZHZmydIzv87u47nb
R1bnAti9O2+F540YddJRR8LufXL6IZ0gEmg5ma9DJr1sSs9M3rRs8qRJVOzgfbKtJfpLNq9owzQh
OqRJmT9k0Daof6fzr/NLYcp97/vuICdFfv0uIEp/wMZAFI31aDV27kPcIKhT8O/UUJJZVfTwX9pZ
kMGw2KJP1uj2baxJkY5U20Ymqt2Q5xHqiuDE/GEF83EC/GEJqQBvKkbi8RJwzF9oyJuQreHNcmp1
jYqyBTd87ifQbQjT++66c0fkaSrtRntv6BZEbvy9v1chW3khCpDcD7wxzhzyRMsjM9el0o+L2JWc
n5b8VCL4685uiQT5NcctgdAEfyPNfMEKzDhLJuP5Ny8p8aMGwiS96WXlb7WHfiR4js97Dcct0WEB
vpBWQqA6wXhNJpNV1gok8qmyPEcaec5mTRDxeQ/2ExuMrwxSUujN2v6TDkTzIQYhWxSOR4AyvDxD
pc9WvEERtpB4zzWkv3ivUZVqsPIx3hKRHJiwFKnc5KlHkJdJKEh79d64NwBcmCBWhvg7QLFs110Y
kitSf+DVZWyAMxCDUSTBx2XMT0aN7EuSC38dXPKa7o1v+c65Gr6PgXWHuszOuBU9UDkxExYxnoT/
6NCmZT50YTttKklALhbas9R3bqLcxJmgbsxzGPx54D3Ao4iZZGZVtQRWUQIwjSul99D30oX07++d
Aib1sdHfhYgEwGJUwPX0kGtyH1W2nbZ+dGV7uRtfT0F6oYSmlwaRP2NCow9o19y+yW+7W3GbiVPc
ggABfTkhRbHoLzm13yp98k/1vYdiEaBqEIfBdMC3/Fh5ECLwilcqDBN7Ux+AlOJJ+Mb/nDzDPFSm
FTgutHFZntzJWpfYrvGi6gIIm4WD6cYtgl33uh4oJ4Z6q+3y2zKgpVfiqzdzIPsYK9qR/yPtSnvj
xpXtLxKgfflKLb3Y7SWxHdtfhMQz0Ubtu379O3Tem6jZes2buZjB3AsESDWpYrFYdeqch8FnVIsg
DHi6HiIuver8B3H7kcdIbOiAxBCDZyTsWhA53zXjH3I440JhVgCGxaOLgW+5lGJI7anOc4S8tFNO
1Rx5QzMH/2IhaCUD2QZRBxzM8w87Z3Y9K1Jbey0YoMhQpgspR/ukpo2oFnUZv7GYlSXuqkiQ1ahm
rGRePr1r0c0YmRAIUbB5Ih6EywsRtI+AhzNsAAYheCb+2pLkRE/T2itl56DG2nNCx7tJTp9ACtJB
RagaCTSkBSFgY3WAP1iseo5nHJz0fB+NxUiXECOXnl2+GGVJOvrUxJM/i+xsON6ZHe4WjLNxmpp6
yr1ave+KF7CTV/HHdZfYyGPQ/QJZJwRcPoknuS/VIGtqdA0lPfkIAS1DJe+4333T6730S/cdMsMG
2hxiarWNOxF2Ua78FFAAHTDn7pIzKmj+x7XHGMXHF8XL3od9RxhtlYRReajWBOW362vd+mwQzETF
SQZ2BcSU55/NUeJC12RkoFX3rZKpnw1PtIUyY7sE1w1tVNPw/kB6hhQNjSNwNZ5b6iI70mOKTEne
9f7s5z4FT136rTyUXvMs6n9seQmejLCFMRoQ83PhKV0gyIip+dyzIbBG6VsKUqcM8EvBmkRmuEQp
MifNGCnMdJAQtzGmA5Zk/YmSCoZ7MvnFMfHAWTWJkIkbaQQYuHDakA9+kvxyhhOptSkgFiAufx5B
FkMDKQQXkq0QMBGYBEj+QDrM1e76cjdWa6lIsjGIzshseWbZChWwCJPpqSfLBVmsU6lGpJ///nMj
GkKxbmuMQohv/0qlPdtJD7CN2gRJScmsYMZlzAXeuOH21soKX22L88SMnBlLKavFB63ZvtCTR7uR
3wxnfLm+IJEp7undN+0EBQl8KllWcco0IsnWIeyU2yYuRQqvWxEE60LBAUg0kOzwaYrVmy1osxJW
IYKg7BcrYMr24652mx8tlBUbIBW+xs/XF8huyPPUDBW9lU3OF2VgL5LUYm4xLsguP7r5MGiBndwY
GH2/bor9VddMMQ9dPTBpgblxrYapAYMPWQIaUqP8F06+Xg37nCsTc9frKiSM4BlZSBz7YxzU3TgI
nHzDJ0BrqckowaLgj7LMuREll2v8egn90S72J+mtoTNAODVpcxFCcuPjOJi4UUDWiS6Gyl/LauaM
Q6jGkDtTqi8RKDuLRstIEvaxmxiDn7Yi+P7W0lA4w6OR1b4uSnlprrYxrW3Q4VYfeMOSpG79wbL8
JrG9684gsMRDmSIsWSta9OsN9JznAm/iIjCj0lcraX/d0taxwjDmP4vicUy63FcjhMhQvCjUo1aO
eL5NpuRWw4gis5qA8UmK+ptOlawHR7LGW70ZQeHcGRoUBe3QtzAt9NgnQF11dmUF138czy0KclRE
DjzUseW4FC5a31E8OWbTdkBHfDV3yb7HK8Q3/QI9OP0TmdTdROyR0r5CESknSGvZeyARjU1f7tHn
z4BCJZJo1r7i4lyeZjVEzMxfnXDWLYMvR39rdx16x159yAO6Ky2Sze715V94ATOLhjjmUqBsDaD+
+VEqTX1B7wTYkD4xSQ+Sinz2LBmTCH/IePhrm1eGuDBXJpWUV5Di8boQeW0YGdLBrMZe8DUvHnqf
yzGAfQJ7vYFZz/PlLCgEmnMsM3xIuMuPbAywuhPLQ148EWAGUA0HewaOfPRJzs0kudHQKcXH0lr1
u16r7uTAJ9JqV0LJuJRUIB2Lr9c/1GVWzWxCMAcPaPTtMKNybrMy8240lDLxkpfyZfLauyJAge5O
yUlygGiXO+2G9+pUi84uy2DP7gxm9jMUIQJixplFyFVAN+24dxJwgaPgo33MPjL545yiG2TtVK8D
i/Wf3h8wh3kscNxhIBX0xdwxgP76oFV2nngoJDwh6fW6ZrzvnTkX+D27IvhlAWWPoqeGiojOl8Jz
bYql3MFuSvrflL4m6oOTCqANF7ctW8rKBOeLcqEOQ98jsBjN4kny++L84aTA55kC2BXMy6hrILfk
LBR4j7aoeCZe00tF7uNmR7XKLfO8SiHHU9LWCCZ1rCfBIbusJmFlBqpvNhuAQa+Qe4u01kTlpcYp
y16qQ30HOr+g91HSGQYyALBsHhofc7B3ZewptivtGHD5D4mnP5duKDako5DrQqeB8xMQ09NZjhQs
PW4ykurJPb7xjdNEAljW1kdc2+EeeGkfRlMXtlhq8z10YhKnunf9YG9FYAxhIJNhrPgoO5wfsKEa
EyeLawAXcguk0nray5j3HvK8dGN1WJK92sv5H3Lhf24f62YhhQIZA/bv3Ki5GGMEtbTUm8zsAGk2
V+p+FNa/2Lu1Ee4bKRkEa6McRjKlcpcKxOolFbji9jH+fQK4TBBT5UqoT7hVZGVSgpzKj60y276U
2IK1XLb+P0/zb0vsM67iYCSFY1lQxEFWXMgoieD6WJFOrJwoX3SyzMQMgGyYSHr6Y0AIsw3gMsBB
QLfje53b7qYizZwSsGKMBih+XMaRP6VRJdjLLUdcWeF9Qusyp+8AWvOivvGggYIW/LGgX9Pk7+sO
v5nqQP9IRY0NYHM0E86XQxswjZsNzq711X7UgtzvGbxSB8pKc4dd/cTkO0T3ytbiVjZ58sS8kzMk
WFhcFQ+P2nIThh+0oicMgAouls2AwdQM2dQj6DW5+7KraazPONNerBTfkrw5AW0lql9seT2CxT82
uJCBBGGS7BRe39OvmWQd+yncTYYwM2ZBgL8j12GeO7+jnhkRLRDmkRmfJBoMwewmaFKAFj57l9zB
nbsjBC/nAMOcqDEfi50iOHWbm7m6aLjoC6aTsm9z/AINehY0O9WyKKtia7i2Ru3cF2VwbwNRDAtD
ML70QNl2pANzBBN/EPGwixbD/nwVQXRJGsFeDlOVBv3n+qNzBAOdl2Ut7l7moqGCkc6emvALsGEp
ul+hoDbtlS8GNKc/qEnkWzxdPBHN8+bJWn0j9uerZTlJPKV1i5pJ3YGzr1he9DzFIzL0Okx/XY8c
m36/MsWdrbrLMgfjDahfNBXqkY1rlTPyHNm7bmbzQ+E9qOIRDr4dHltbJIlU5Q2y+9H52lSoCIoI
5kUGuC1LotRus6lJvWXp75w2PYJASAB2Epngt2pQrXBpEO/UPsdwY37ftrEAcrf54VfbxEWhcsqK
0qrYNiXxbqEjappfIantJYso3l0Wv5ljr0xxN0aYyH1XFzDV+nicu5icHA/qWx8sPuJOFcwiYMmm
o/22x1+Fc56aZmbBXhTHDCtA6vqxRc3nup9tPulWy3K4ADtkVTpivAtJLOQ2zBcwyTwkGJ7Bk/+e
jRp0u+Q+uhdBLthnuYh4q7VxMVXqRyuMIjwaMtpK96ox2eD9URuXDTzc5IPq/Cz7KLqVrD79cX29
zOeuWeZibQQdijAuesRaZ34I44XMtebrXfdQdMPruDSCy0PkNfxEig4Ibepk+IrlT2iS79tdt1cx
b9se2INEREO4eeCQoCFTA3sJiHrOw6BtTBhm6BHdZfWoTDExF9Hs4SU0k52ClQn2E1aRVjO6bDQn
mGi8/md1mN+XG9DYQIdPowQ8Vax7ff2DbR4DDXmMiTxIQXH43GA/QOfAMSNM7ua1Yt44kFxovDQC
IfDNuBiRKUDobN5f6wcD55pI0JwwadC8kMFwrWZ+jcLb39W3xlcD5aT8janAuHQVjVxf5VYcW1vl
vlyS2cZQTw31UuNjWHDsdJno2ffeebtu5xI7g++3NsR9Pzwd+0lJYIg9IRavJYlvH9KveEAkO/0r
y35lIv9QJFL7meDobXnn2jSXGSxZncJx0UtzovJJseXXOBHNf4lMcJeaNTWyE7Lmgj4mwSCFp74R
OciWP1qGKWtozaNWy4OP6swaJV3HBs5Js7MwGFGBIbVVBF6/+dTDGOc/bs9dbJYedaleo3CD8WH5
iGeln2Skfu/2deRNrho0x+ZRhpqEcej/zbt8bZq76JB6WENawXReYGR6GlxNe6pF7ZOtbcTLC90M
E/PSIA0+P9ZOAvKDuMQNoGnU75XZd8aPzlCeBe7OTisf7tdmOIcIS9A7ywPGraIa/JX1jl1sMSXl
gRHboJrtX7cnWhUXrMqlgj5ZjlV1Y7rXI/uoJt1PvVi+XDez6eaAN2CEGE1CPMrPN2+gGGuh1Ky8
ufmrLN4m+fVf/P1g/wDoGZTYpsnlBLk6ORmGaRIvnGwv7panVq6/XTextVPWygT7cKt7xB4bWR1V
mGjmr3YRIc3NvERdBOmhyAoXVo05NO1Qh5U8/3tRG2DTD1osuOJFNriIGnWjTHPkmx7urndr1k7y
ABhbUk/kv9sx9jtWO2bOubUgn0ZX3byRszsFLOXQrhcY2byHVp+FOy8gEm0Kq0AApU3ukCjFqLgk
Ge9SAiSnRAXvA9HOcaelK0Ea58z4Otn8mKGcJRcnSKsKVrRZKEacBq4R5XwZ3Pvn+5brapSNEaww
UvLmAGW3Djh9KLvZtzqFfPAvodbsCdBmjMzYEbHfhZ21zQOLyVY0IBn5P1/5aeahSsBwAZC4Ba1A
9ZQDp3bdO7YyamCK/7HAHVnDorSBPCDSpEJzK3o/2y3+Zwxs/a+uvoHA13Vz7A7g4yogJCDUREca
9FNcBGptpU7qCCh+xqCg7SV/DKRdI54E2iqNrO1wyyoipdK6HMOf4alBVV/6Ukpkcg1GXrDPSu/6
ora/0u9FqeeeohR2DDASjDmNQVI7AUOeCEK16fKrfeOc0WlqGqkqhRRrprtOjalu8HfMRiZYicL2
/9r3YUtdBYtaG6e2WSbq0QPrISt7/TAHip8eRTXNzQfO+gtxYanq8qx31AiAN1k/lXN4ksc33Sow
YVSTBQVpq6Z3Sdj5RTTv5elHWrX+9a+2nbGv9pSLWXYdZ7glAQdvPCWwISAUkakgIVQHtB2qaOjB
esXujyHZLI9eGeVj1xSDvrxWEfWtH0VzP5ZoYzgv/+XKuCTQzMsSpU+cMiMmVCVRfCrv+t2wz25p
G8jhUQ3KIApEAknCDeUSQFPOqTkmcFIGiWOVjth5ytKP+SFH2lTf29q+pScjEdyjgpDCx8gpdFpA
0HH6lCa8WaAs1jaD16E2jhlBtw+LfbUAGWeEIq5F0XJ51EOM+fg+Zbus79qX6ZP8GDcEcsQWk1wg
1BY+aTfjzO/GF1/bS/ucAotuN2RWe2KGEcGdK3o/bN4HKxvcoZCXvI9Aq0YxW1sBRlK2xAoyv9xV
vnakX7pdfMew9gwCK6rtMM+/CD0ry/zJAEZUaVU8oMPaPGTtcFf2C5Azplvq+AGx/nz9kIjMcWck
q+Z5dCjMzaDKHJvnpJBINNWuqb9o8XS4bmyz/LF6w/JdsLpBhl9nHajJpc5fnN41tSrowtBr50fL
GV0Gd2xpSLJx2Fnh4OqtsVP6SvRE+39+B8jlwfADBm8eOhBZfex8gh/RDQFbN6ajUFpipN2xeRPv
uxN1RdMCmx0zEBT8Y5K7Uiw1rudkxPk0IKwCdlA3dvXycz5Lf4IKmPb2a+xRVP8R2uUumHKRGlp1
VYn8bfS7wUUC5Rl3EzK3BnqK7aG+F8O4t0/o77VypydNl052SqTBPQOGtXdjqAoOqMgCd0rCqpCW
cQTtuoxpdOspVDNBQijcN+5gJI4NUF3GUvmSKIHmQd4oMjz7aXDTBEdfJsA1h277Q6S+IloZd3so
emEWGdj8Pd2pwJX7UzWpaGnbZ/7/Pg8GPLnsRgmNtFHgilAypCC2eu3g+ntElxpVrMmNHqwR4ya3
s4ciqzC+MX+7jG+/jXMpqSSjwhpjRJwU6RcKLFwbzqQDDlQQaURmuGRUor3k0Bhu3/qdBIIyJwCo
5cG8t8l8Gy8YDspx9YsQLVvfDnQMEARA34mpMp5vbD4mYOWoUL/oi/YGhVAfrwnBx9u6mDAEBguM
7RMMx+cmHFy3qP2Be23Jn4rhFKXHNrW91jBdnAl3SHbX93FrGwERYsJrQLzjFXhuzpRLadDjCdto
3ZTjI9WOdvZ43cSWN+IvBjco+MnB18StqK8gmatk2LTBioilfanbnlhREWj1ba6WgrixeawxPY3R
R0cB0RUPOmqcuS6yFCxJI8ZjCab5PQNsZ47/YX70h0/6DOErbHMPVyY5V4TwWhXJ4P/wiqIk6XBn
ZF+jWTSwuvmQADuHY+MfwJBMLm7IUynZoJFncR48P55CajffGb4csLeeCFLIAjh/iFfGLC6CzEVR
LbOGtsycSMceeukkKeitWef3Si5smmyeKpQggAhlHAL8JyurSZkWC9DjKVQ8wIWenUX+Y1g93iNg
NQEODdIMYA3nTu7kOKUdM5zTUgKGab1F7dN1L7/kQmAWVMjkGQDoA/TGxT3LGpVJL1BhMIj2YT7b
pwYQzF/DCYAhqUy7fjfcYGE60T/iF0ixzQ3oirLA8URhaiuGOBgkZcNdjEmWu57HMWrtXqNwlboF
0WoJW1FHb8Zx+jsq+5tEUV+GUhVUqzYddG2Vu7JzvdCVIgfIYHSh/YbWyXIDaCigJ5pf7QxBprl1
5tbGuKDSOrU06hJelWHevNt68YOGzgT+bevL9c+6FbwQF7GTEOIFqouLj3JUpUPcoDq2LAVE0r/j
FNTpS5LJrlJOgti1aQuBCyypUHgyeTL20kJkjNsJAiyJ0RMok35XlRBotXKfD+Vr15SF4BLdOuUQ
e/nHILeJnZTpxcxSIGC9SJJk/qI89Q4qgMIp18vhYnY6oHgAXk92gfIPg67Qo6mE+ipGtF3MFo++
ERRB5FtfLOgf5n9pNsnx9pJRUxowGJ/c/6s6zOoH8HCBAmX83HDwAxixDIgFQKckjyQBZ4MCgd5w
FmztVkxbm+OiQV7HU2YuLLvMCoISK7ErQe1+8+P93lGHu3WisFfDtMVTq1gcb4bz0z7yx8wgkSxM
KNnfxV8HIAmBEgJg3yrG1s6zBDsB0KIcZ9RwghkVjzTIB39wQUnOTvYbBMKuH7rNS5xxEQNKCW4T
cL6d2wPLYj6MFGTR7K4DRariaXutg8yIChh991K+qTKh7h+qq30CbtdWubBJlRJT/cxFJABl5BRP
f/VpcRrBd9uOk6vFcXHSsNQlj8CCDTib7OYLYQCwjvSv2k9Mv34VFeI2ASzrVXGHvEqbKFYcFAD0
3XDbyicZc+yuOaHmafnxXam7jbzvc1diiuqCIL29VGC0MDGDDwm01vl3XCoadkP4aVsLCm+50epd
4rYeY8xTtb2otLJZ1nVW9rhbXirN0Zo6nDp1F+6A/N1FB2cHunFPhBPcCNVgYkFdHySnIJzg2ZwK
NV4gOQpClkwZIMauzUeD2q7TKCrRaPFh00iEWd248NYW+Y5Co1d9E+I7en1D3a4K9ynNSAbh6utH
b8uMAmZYfCxQPYKd4PyLgTs9n7M0pl5bPujLUxhOPh1EnAdbu4fRXgAtMMCG9ix3AmgiLabagFnB
mBwSOigJhakb9fdIon0bCJLrS9q0xq4dmzETXFApJkNqyIOEUrQO7s00/0tNLMK+Wqu9V5ZoVmtr
/9iQwP8a4z+TPThp2ERS6aU96O2lna2PbiFq226hHzAM99sKd7tIRUITs8AU/RBkd0xUg1HAmW+Z
awKg7fyMXFD7e7gVdtd3cuNSg1kd/4ImXjZ5rFFqtBm1rbL2JEw6EVN1XkDnuL9uY3ttFnqAJgqJ
mCDiPLCfpzAbJrQr9J2nxd5Q3rPaneTXHxa0IdHUfcXZMiC+IHkiSOFW2RCcgb9tczeAVFCt11PY
Vnd67rOcffnR3XRkORrHCeDcfegLVrvpLyuL3FEYlCJMhiXK8SVVF7X8e8Z9suwzN9xLj2C8I1kg
YlkXmeQuBCdGRx4pLcZ/p30Ua6Qy75xR9N5iGQGXMZztJJcxTA6j0VCwLn2HnjI+X48G6H9ww2y6
5D/7h2vmPF4hJ1G0pMFJ6DxIh4KOa5+7YdD4NgFSK5C9WNjRu759oJk8txgpc9NMGmun6b6Z63uQ
Yx3KSJA+bjVdFHAogfwV+8TGPs+ttKBtC5UU3FHG/eDZR5zvQPpiPiRu9aKhLYGpPumv6664tZN4
vILeCHwLKmYzzy1m49LG0xJXXgng1kjRFakiQT6wtXVIigG8BNXhpcpk3Upp3KgdnGJID2ObZ0TO
QNKaFqLxlY3cGNzRYI9GDQj//cwvV+1dmuroGy9R5oXDsxYdC3DoRYviypVgQVuJKgwhGBrofDuY
hjzfNAv6cFmRgx2jKQFyJxpeFnjnuzkGL8oDBTssm0QWwoO3zSKdQtFEAdCOb29gxFqpqzzNPasH
TJHNQMcxlPiGveX23vQ9vGGNq1j0wGeL4c40o0r7xyrzoNWuOlqKIXxrbJjVJegO2fHzff9a3zKX
TAJRa2PDXc7ssT9f2UtaVaonK6ReFlbENu4adK777ut1txfuJRfzG3AvQbwGvuJ8ze4WD/QRp+TU
70IPAt9fFUqW5/YH1ACvWxUtjTveCc2cIUkjwExzTOQY74ne79L4v7XCRfoRWp11BgEpbxq04xKW
xBwrX4kFN/bmYQPfDYilcNIuiuJG0qUNRk0LzzB+GPqt06DNh2kjE15yfdPYplz438oQ539pga5w
WSI3BbHJo63sq/4nZBN2ahS6miSqt25+oZUxzvnyJoXM+4iTrch36vC2SA+K0wgWtMVrAHTQ763j
fC+L5QajJTCiPsoNKe+aANwLAZsKitHHU741e+kEkOl8q516T/HDH2Ktwa03Gn4DiB8+KeRRwTw/
ZRRVp1EpuwK/YfDwSgviYIpIdGDXdeSJbpmNvODMGnd76pPZgZwLK6aHX2h/9H99MTBq21V+L0o9
X1RhT4salQiQfXVXNGDFTEAXZD/kdeOGsSH4jFuX9dmiuFvAjNqwbmc4pv08fdh4eE77BXd0iFsA
yn2oZ1UnMw6uH4Zt//y9Qu4wOHGrqiojIcFQQO7bqWV7mUG7o1UXswDzv2nqU4wB/Ru8oLijwDr6
TlvEmdd0qfIoD21uEnPOmlso4Ike1htZCBgjDbB0gdlHxr16/uEi0KqXoRJmnp19xdi4b6YiFNvm
asAKgaonRrp1fjVWa+a506GPIlcfMqqN02B6dSSYgttCVaoKns9o1kG0GxDr83VYdhv3Rg1KykEh
9LB4gHeclgMN1IccFRCoRR0BCZQDzLkE47fUtd3r3rFV9VHBfmHiEYYUFf/v3L5RFlJjWPhmrS/d
G7eta1V+tR8w6d/dMWS38TQ8U1cUofkyL0SNULy2AfwHOQSj3eCWPY2NUST2ABYYQKMsAjiC05HS
hUzw3r5ffKa+jXmwYIbCs+ccRAkDdxP9r3UwioAR0LnkX1f6GEh6C6LVufmqdROJY5Woyh3eV6Lt
ZUFxdRVdWOJOnwb2i3BhkmnVAjbVyfAKJXMH5VudNzex9JChp28vqe+IwifnvBd2uc9aJ4ujQ9AO
+0s1CBzUpJwNz6SisWLRRnL3UjnpamX3EBkvSziJ1INorTuUcuVPsQiHsbkiuA1I3+GmF88Oc9Ew
pbQwPXNLPhSaTJQyw6P/z6Llr30DgzK07W14Jj/FZ6AEVEtM51bW35QR7I0taZIPwZljd9eZU4Cz
1YC2BasLgvHjYmZ+mmfUM9D5Ne4BxoU4CGM2HL3yQUxuw2etoIA+s3WBBmwaikccbLEKObhSw/iR
ftSQaGMkrbaKFxZxFFRZRcUDvsR6YZi7wJe0SrNqgfjLzKiFP0UpJJRYY1/UsflMPC62E+8bAAcY
YySveKcOYBgOnSImLJY4qhfbJmnS0adPVoDmIkDV4X4AJa7zUiz0pGJ0ZVe4opDCp0ef68UIDkI4
60+DUv88kCoWKtigkwdvKlofYXKScjc7Sj6bd+uS1//gy2550dogF1qQIVHAGmCw9cMd1TwGaB2A
5kpLv9uJrlteFw5wAplJulpg72eKS3y9F9QCbVWP1qu+y75oYIWhZAz0QN1Hwtccd7NfWOJiit6Y
bdf11mupFHj3N8k34CZEL9SLYHK+Gr52GDtpFZkdhQ4GZpDnBCBHooClC/dPD2rAFr13mcwxkF2i
yiGX1vKLc7jFlboFcp8GhsNUy8DUlveHRF+cFK1U23RB2dTtlSRS7kNtCU/Atg2C+HbppmzlOniu
UDVSgRDhLgY5ksapmTMwI+CwhEeQgwXJjt4Yx+oYCRlVt71mZY1brhWDm0ZeYC2+hYgnkFf2U3bQ
GCWnEAwsXBn3VA7Htq7qCbYYvjGyb1h2ndzOQRbuoldQeOyuR3H208+iDttIRHEZGgwI5XxpJSyW
0Jwt69XQmr0t3Q2y5Ydj7C2qJsghNn11ZYg75wqdFa1tndes/mnqD4XxJAReiZbC+UTh9OMyRPar
jQatmuxleyKy+UWLRE9lkR3OGwyjBvnNYr0WSKonq3SbLvRCKBXEf/oo/3XM/m/PUKnkLIWt3s+h
lXekWR4cE85uyUC2fLvuAVc/DIxwDgdWNyOmCowkc+9mWu9pVuvrduJdN8On6BeL4aozS1v2ta3C
zhT0L0UFqaIgjYl+AEe/N9xZ4IB/g5p47CsjiQRL3IzFq33k0nTdkZZ8GGBa714miiHnRPgm3txF
i0FmoD+Dtxx3bxotppib2H5lp5Y1Unod7XuwJpCQaGCEyL6GvvCu3ozCK5vckZJmx6BTZr+mt/ox
dimyBFCdBYrXgjMmgehTfFMf+qflFAnj/+aG/rbMd8amYTbyUsOGStCPXQowngxvAndhJYuLwLQy
wbnLGI1UGWSYYDvKyCeXH+ZD7fW3ZTDfqEIEPWcOlVwmBAY0u+oAswlOv/O8J6YpEFY0fKW3DG0I
1mffuXPekfTsIKsncEf201dLu7DFnTgILtlKJIevHR1IFYJX1/AL+alDv69OnozmWbCT3Me6MMft
JKOcrss8fJWP7V35mPhj51U/R48VasZ9GRS7/g/RQBcWufOmSWaaNmr4amQ6mcw3SahCzZ02zgCw
Vudfq5SstpSK8DVOCxKFe/2+FyFCubN1YYHL+9s2jKCsF76mB2QXu2zHZA/F2e/WOsD1qDFSep11
gM/XoU2lZmaT9CrZnd/3J9kEp/n88/r3Z57Le9vaBufZXUnNMu6l10yrXKs70ApzEnaIYoEA6LO9
FtTNgOSDCBefSeRKsTSjHL3FdZEOIHlU7C9MvSQ/tpU5COpNfOf68/MAWo16IJSvmIbG+cYpvSYV
baw8hidwIewBDUasbcHlrxLckMKkbOsEocYDKVxkSCDl5Q5sD/RlmyfOa7UYRHae5XwUlFQ/fy//
kfDGxQAt0LSY2+WuD0nFAI+M9dS+vVP99ruxjz0Lw33lyfkC6c8ALJZuflJ2xtGAGAlkQO4Z3n95
QxdqJwuBRRufEsIWFrbXYf1R/lOatVLEJQKUk3xx9PuSvtPx6bpTbuzomQX256te17iURdMu4aul
++1QEsyxC3b0Isai5wrfgHgfjhZmojgHqSs5VLUElYIqGYJw2WnGj1SHSvFsHke7cQdT4JGfX+js
C34aRHMSEnSMgpQLGCaStWopWzAWuxj6WoB1q4/t849uAOAtxvdT74efaUPoy4SyIH1kVZL4NIsU
SfiKJCP4Y82Nf34Gu+dWG9tapTPUI36GWn6tkYTQfjiUNHFLCw2XTHXB80UKk+4KG8JMmEpzWidI
bJlkIOxJKv2Qt9+s6XtaVSSvC4EMMd84+PXjTLT4oUwB3mCL+3FqafdFkoO7Sj9FjB/Ize+cwE6J
XpERUHi3PagAkBIRLu8iArI9WZnlDle02NY4xvAFGlIyJG+OpXul+mOJREDOTadbGeK8ukFIalQN
60vbQ6hAIpD2JOtn124lV4ZQk5qJAsfG0qCjw2jgUewDUokL7k5r11Ln9BbmMACRiKB0ozT+uNxQ
0fAxC3Gce+OljW+GaQKwz/MBqphrxepL7Ji+NNGXQU5yt06BaFNAygmygfSr3Np/RlbMvAVcuiY0
W1D8A6c+d6ISaR7KBPUETFAibUnvusl8uR6FLr8Xw36YBoizEXghM35+WFBuiyDgi/ZODiFut0iN
Pfil3kpzObbm8Jyo9n7Isv11mxeRT4NNVuTDixtIBl4Nw+i1PplGUB+CYcxdnNytRBfx5ac6s/BZ
0lyFgEGOMYMUY1WtoT6ntXm04uSUSpCnt+s72c7+ur6gi8sCStzoXCHifV7EJnc5Wh2cxqxrUCRU
9sm00oHYeeQV4Afxrhva2DlolkKsBMJnrLHBGYomA8wwaWUAPqk+Y3r4oGl/yIIIl8NaViaYw6y2
LjOHhiXLGGkxtZEA0R70Mf24vozLI4suGUDewIM60EnnGaNomBe0UqlB7DiSvUTDsHBi3kIiECXs
RRa1qC6sYQTBRIsKCoMg58ApOl8RJBVsjLP3KjHr8a4HAZIrQWBDGsbalzpNEty6GovgZ2ECKFpM
8jloaFp4UfF9OLCaaGUdLig7Hs1dddBdDQC1BOlZ4hdB8VAE2aNzVx6XvX2rPdp4HDePGJhxVaLe
FM/qXeQlkituj194DveruCjZY3JSdWJZJn2/uFP9ktuiMcaLQwBCblTMQYms4cteUCRZFWjVx0aR
SbksBOQ1X5T8L7zyvl93nct1QP4LHEzQhIA4/QVFNoBXkmNSWDCbj7LOiWqKWIUuIqKhIzIhX5KR
xkPOkDsAtTXVtp6XDXRSzIepb4M06it30MyjU1pPONQ3ba2KBoEuNw/tUwCtHNlETV7lR8mkNtOc
xE5Goi7vU/hmglg3Gf6wasegOtCqQhKPpv4n09T5QZh7W6pi0xjIGNG9Fo+ktGtiYd55agVxim9W
fZoCkxlOt2mw9JO7VmRdsodq1mDKDR/t43RIjsO3bl/59ieHZnNKJyLqbGzsIVb1j02+QVbXjZPp
zGaiHHAE3Wi+6RMR2ptv8/9amQ5aPmg2OhrGds83MWriGBNixUjSWwVUUB/q99xX9uUpO5l/We+3
2rG/nW8hFvSsfqO7EVstiC9s587DC8ZFmAgYRKtMpGm8e0aYAlQcZv8Aoc2bbp8dzEC9EfXiLk8B
ioWA6sMbkfNAbux8mYWkFcqYOwNZqgLguDCyXpypi09m1s0PjS6lO5q1+oOtN457/YTzEKnPHcYT
EPmq6cgsOTk3rUszykMS3HSGphobGhtkgoEEaC8n7w5GSSAE5i1+fysdOxD+pSfQ/WFaT+TBLCPm
9xl8cuDhx2MewrTcVRurZW/GkQn0+WkJVHzigVhu42MCCmKU/0HTg8MX/Fr1yh73XfNRy/LMhD2D
zO6A8xLtcrwFqp2o3cFXoT8tGZBNtVFvwb98EqFFIUVWjv3tPHtXLqR1Mz9/Bn2Og6owMcAQZAfj
TfWRi1pmlxcxgs/KMLfEiVrmYNUw3OgxWXToatkWieWnxBJV2rdCAVQ2QXAGKgQgnPkr32gN7GaE
cDrMy7sThtYhdaTWk8OhPFx318s6DKIqgjZYG4HZNtA1PnfXtu4kBdK7OOqo0rK6KabJXFbTd3bU
h5yO4EmwtbS1OXZBrvKzuc/jFoJEI3GmAiCw0DONFDxxsX99WZf37PmquDBX5LIDvTCsaoqymyXu
3lVgUAShjG/0/fJEcNDhecNAFPzzpp21VgH1z0jqeexvbTOyIPdXhq1XL6bxRQ0hJVdTGxSsYFsM
0JJXfAvP57ukqGx3sRPhp9xcNNPTgcoc07nhbi3NisulHrG3dkamj8kzgn4XHS0fOubGLnpI9/Gx
3F/f58uCAHOf3zZ55spCz3KIKsMmo591ANhFnT88VP5YEjVglMgATe2u29y6QkwoG+Ot/AkE4Dx2
6ADIT0Pc/5irO0Jo3Psf0q5rOW5dW34Rq5jDK8NwZpSs5PTCsiSbmQRz+PrbkM/Z4mBwB9s+5UdV
uWeBCwvACt2RlT9JZRkqmfXLlvp7oxj9ObFEsm3c5d3gMq7bDk1B7I5echzo+BqytySiLjiRaYzb
6qs0rJjEndyq0003GebjjAuDO0vkuhsI8jt6/bXVYzDmFKJXLT0Q2ANju6rMsVUo06RnMaA1Y3EL
4+cY6a4xfnWgMyH3rWB78t1mE3UYNL0c1rE3sD/HXXVIH3RUa5TIAzkEBv/Rmj8hF7zXBKGO//0+
Ih1zJDYpVI3GEpjZ+iXXHjrl5bJfCkMpc0Bo6VLmGhp+3lkUtB262K/SGyvQXaq0Vj1LgoSlcBGZ
/d44Q9YtFhyy9e372degh9tfkStoDOPkbb1lr3wSWChYQpZlA3Lf8AcTFqLQhfSfp/jp0Sgh3FW4
itc9qVeScHCVuvy5XyJ/hGluqn3CLOpYF5lVgWzTlZZst6T3nWoGxp/qoL2HctAlgE9GA/3lmeRu
NkpWuVZ4wLc7A/oxaC/ywMK1swJzcFFuAW0ydOBB1PxNsKC8a9oWl4llSr7UtWQC9/fpC7pw3/aB
6tLTF0yAApfhLubGTCaEWSZZQWcMuFz+Lhl33fxF1oWz91wn2YAwQUxd6tZqCEAgdzi8U+TbfmXh
+klby2OvqdwqFA5SUzc4c5MNKBNQhrleoI0D0AGdvMpO99TGdVJXR9KiDu3DtFtwQQzNXb4rbibR
zZD7Xtx+Ria0WDpUjpr3z9i6+W10tLD5wToaaGHReA1eOG0oHm4VojJbY4oaNFHRhV4wCEElZWVI
5/mj2/jzL+2Y7Avw7Bhvlz2We0yADUNFos2wwZB0en+TxzJNqxJX0ywyY9+OigDjM6GhkW9aYYHU
koDZ8jIi353+QWTHPUgL0QxnkEZXkUzlkA2zfe2kSGVcRuHvjA8U5spdNvVqGy3s0si9Fcuuodeu
rLz+BQhms1CHRMe5whJLxVM0zWsaoRQYQ4izGMrRG0fdDBp7noLLUPQ7nO2HDRTznaIWaiN2Byhi
oJKE7tekh3yE+Wrr8JHppSaPEhHlDrlr+IHJng45uBGVvAFmreHMAxVejDzQGv+VQ5jQ0IHKCbKw
bAojM0iO3mgMQizaslu7/NoZyOfLq8e1ZAPBRBMTIjekWwHRzdatkdnHHE2RqSniDOSf4BscJm40
clwk3QCc4rrdxbfmkQ4zmW+jB3GYg3wtrgv/P4iovlOSEkzEU8s3768xbYoqR+kQDaftQX5e97WX
hvE1Sg2H9h4jhf4gyvgIIZnFHNaOzG3+DglqaV/Z02Iq5p8DWuwnHtJM95e/Hj8wIoX7XyOZZQUR
PVrF6vdlVb6quJuUYNtb9yaGOYYUJMaefD2GRNxqznebD1wmIC+JYbVdSXGhc3eUcfYgj+5gktwK
u4MW1Du6wKKECAcUbE+Y2UGuF73n7OCOlizWojXK4tpDEpqmtCeFvq/1+NflReWEYZCtY+YBQZ/W
BxjHyTA8Mqc2WdzKKhU1ABfkSgI9jhdH1BNN/eE0dL3nItCtq2Dw2maJj1AONeoljWe8DVac5mAJ
T5/jEFTBnT+CJhH3sJ1xWK6EVwhVgMscAamkoxBrSRO2xoJ+tRSjXK58GAN9J++bL7VgRo3zWjg1
k/6czU6szKzEZB/MpFc/+Uc9okkEvInIDdYaMiKgKRZeU0Qry9w2QdUok1WFhWDEx2Pyll5ycTt6
crzX5isuSLsqyB9FxGds7zXu1qeGUs/aGEoGKx6TFajZYTxQfeHIf1125q6+E6XQOblBQIHSDhXA
9wIdswHBmNWuWm4jIxMUhxYH0QMdbkc+y11e5dfkVgV7nWwJLijshMlvAzeozFkbd2vcNIkzuclh
9CUX7Pm3Wuj8G3qi871+Yh+bbZFnRyIWtQ85Vir240FDprizfR3vhcx9LjFT/yzaF+cb/xST2RZO
7ViJkQBTchYMp0leHou4N0QQzFaoR6fMc7qA0/QQZy/OSLzLwYtzBp0awXj+OjZxWZUwoqVjflCW
DGiD7eBP19k+Qxvln08Wsl5hM26PwTEHGQ5qFPa3I99Wqq9dU6IUsMZl11F+PYepX3hqOH2O+n/R
8nZ+Uz81mQnYI9qI4rwHPoYRMldz4ldoNyc4C81Q6sa9QURCiufRBTlrTHLIoCxC9ZEti6+lWc6W
mi8ukcyy+dQ4xqKE06r1+s0ixVn8qqQlWMMvf9nzHYG0gGJiDg9cnBAeYo56KZWMyYx7eGZXeK3y
Wsitp2WilCMXBVMq0DYGDQjqtqchLMrXSK2jBuIHwwLxabUxAuixSoHlqCJBifPPBoPQyoIWMAWa
7GwS1wJtq4USx4LmqiYHgCx/rddkCG30+LupEXX7WR3N8PIq8j7d++0BpLeorrKtb6k1K0pFSoDO
S7g2mjfH5SGWUUQWKRHxkubgOMFF5T9QzF43UDxxnBwN55aU+6Al+2kM+THq2mfk545pNtykTfZl
hM+6sjUGuZJUnt63jcDg84iDVd78CiYeEF2WwFeDVTbn7Jibll/OiuBY4ELgU6IUCFVdaGKf+sxS
p0NeGLgwZcvPEe18St/vLn81PoKN2XOQFUNzm/FKLQVt1zwDQcf7LkbxS0IO9TIEz/FBaYKRfLRY
0VbSUyPSophrWcHXaqIvWX1jxVCya0QdLiIQxiXyIZLsRYL3YbDWtdRnCbQppvxy2RLevqINTqBF
hTwZWldPLZHVZqgsApHcIqlcRbktLM3tpDdrBTXM6gSXwXgWoREJ+xjFVzpifgpWDKRZ5QnuFWEa
NLUdN2nf0unXZRDe59+C0E29uVd16GXRbAqyRqCNsEt/EjF2cs1AFwkYkKiQH9syONSalckaEOak
8wwMivT6cFCR8P0LQxwdst14kKIngHGynhirNuXohFHS6KjY/a6SRZ1nPEt0HBGUqBwdiWxU7de4
zeQW82Rakt/Z6XKsoxgUS+Zk+pdtOQcCBQRALANdgtiUzJ4s+rxPRh1Lpk7GXSUPz1nZ3RSt9vgX
MCi9UUYIxDGWdN1e46jDXBmI6pPiqCzzvrGR2yyLP84Xw5oNDGONlZqS1TiAaZv2DQTzwWAP92Zm
CdqKz5O3FIZOuWPcHS7ARONEbkZTpsdP1ydfUyv7bGrJWzw0OyMHGa3m4AGt/3GjICQft5hMPFji
ZJxJjw9FmgXtzEmxunFuCiYqzs9VgJhwaw0zy+grYwyzk7ZbsgL3hqhH1gEjL8e57XatMj9opiO6
5HJdD0QS6H6EiDskXU/jQYXCjFFmiNWmgZJhAUW0NQmiQVADOo86MMmR0QeB7YobCuMSJJVzc1hR
Up5RwbtzIBd1tc7DJDifua9jg6YZwOFrn4cepPX6UZo1+hivV8/YpUfHmz1Q4oO6izIpis4gjlkK
aI3QmQrCGGxburibYKrGayw1sYriblu41TLs6IzB5T3LfZ1uMZiAbcdx51QEGBpq5f214mOGMg2g
aQ51+LkA/998Cxq0nWgQiuOEMA0d5jiKUOE1mEexRHqNSJqOsmT+vbJ/pj0If5Q7c44Ol+3j4oAI
nBIPYMiGvUQaw7IqDSK5m3dQdKOs3M1jTCLPgRrkZSTux9ogMReGUa0MqKkCKdGT64KsXjyLKvHn
1wU84ECijuSFjTYydhpUnlNHXmh2Rl36UJ2Nh6I0giZtd53S+FaV7y5bxE2SbPGoyRv/I+0CBZI4
mSFf7VToWxumVNH8tBgT+4bUc5LemuP6HKMP1tXN7rOT91nhQpBo0iG5LVW24FtyH8zb38Psh8Ja
rKrR3rNTyk4OrH16n4fgFfUUL7pSr5yDqP+W05l4uuLM7lBzo6ozFYjzq/QqgUI7gerbzZx7k0EL
2y6YETznmO2rObChuY2XbOPKV80XSZCY4zrX5suzYbSJoQlPLddt8CMOADYEGU5OoIZv2bTbit54
2AJGgzayiCxAMEETWDSNZ7Wr5xBRSOPHmw0Os6IpnEVWBuBolHRRDjqvea6RVgU7R3Pd/8gwOtre
QDN3L/Bl/t75sI9ZwZlIUAui9nXBjHwY2Zl2kAxuHZr+gPTmcphvMK9UQF5KXAemW59NHqPD1IZw
BgRtMQJ3uo+6VDe1ZUF77oQM2XzI0c4G/hNQ9mMu6X4QWErPujMwtAij3ZMKkrJtwmrZrBGeTbSL
pQdnbB5SKhJx8zt/M37gsK3B49KVpO2A804s8zX71n5LA8kbdmMghXKHlLiQNYe7jhtI5k5eRfMc
oZGdQo6+4hd+/2LhAEZPFygzlG+XPYa7ISBNjKF7NO2eN9LNkhGpNFXW26/G+joOOYLc98sY/Ai7
AWEODVmP6tIuAKKH6X65SXxEll2yr+7/BQcPXZ1zx/gwiLn3zdCOmMY6oqsne+SNsg6hFeChvRcP
8nOdA/PTVHYABxVG3089vqrGMZtqpDbtm+IJNF4Qm0cT587x+iB3DtCKcMVEp5wKG5KLG1Bmm/V2
JVuo6f1ObhroP/qlr5TUdWf69p3Z3lO66+xZGNF4Xolha0zBqHQmlJUUKkfMtZLWorDyu2AdJVXq
XStUfXkvLFzQlWO/4gaNrWfrRV+Uege06MYOM1BGfVMDbV+H0ZMJOhcFxxAeLKCRFSVduIF7C8xs
vrggGLFsAKzd2ZDjRXYn8xNcE7PPa+tSgWM6NFw9iyqJvLhN57IxnwISDGSuTj0pB4da1SQo1Djr
J2l+LSB7IldVWNvHAkOwgu1It8DZ4m7AmFsppKLHCH3ytGhiIHOL8Bn5yq16Z2BCuvfkK1FtiHes
b42jsXxzwSrUPtdSBVuS2Ks7Ol+I8hdTI9gUHyad+YskLXoUAWIeH00MgedBdNBKd31oXtFGBnKI
v9Kv+11o2MAy3qLZObicFLqSSeT1MRrjU7DqTyLeO24A3ZrHBFCjtKQyGmFeZ7jkUEJ7VHlIPo8Y
hsYzMxC4x/k8welaMhGUqE3RDhOiNS0aFo+l92qge4sIq1ucfPQpEHPxTsHehwwArFr0HTmQXe2B
I3rZz6DD1oJ0B/HRy5YJ/NBiLtaOTdY1y4AXa3FABsx1F5Vo8ejeubC3LOZImOX/Ll7v+7OffcN5
8JilO/higrk+xaVam1SELe68xPksCl+803zrJ0wY0Vcy5GCXwEFbkieT1D9i6MVWTSp6MQgdkgkh
xmLp05zD8YfjurN2TRhdJ7eUFEV84HGPgs0eY6JHMktN1hT4aq2MximofJedP0R20M+xYECC7x86
Bvgwi2Hgtnoapxp9rocixUNQNb6aUBKqdAEA/+xWIDT7u7+CfX4o7aKOCg1ToFUI86v2Trka9zH4
UeSd6ptX6n768uelQbrJPiAZh4wWzDxmGV4ErVS6Y127KJl70EvyEhFjP3/5PpAY59Mgmaf3CX1b
LdGO1H0A1Rv/8g5+59M6314fGIzfxR0EQwltFCGaZx47qmtoetJD/BOsaIu7fI1c2U2OEFyAMpPo
jBaCM5645OpQTA7AlTuks6s4SG9pt2n83cLu7t3mK7TzKiQ0d/RmIuwFYE5tqjh1wtLLfEitRtEy
0iKYNuBuu4KqKkfrfo7JMrwRdu21hHGsbGc9dDeUQbj5oQd4qECAKw0S30RzS3Fr74qgO9j78g6c
n9A+dYsw27dee/MvruGMM5z9WsYZolaKMnnFrzXvqbwfxnPKZ9O3Qg0Can3YglZLxOjFZjHOIBnf
GGdbaczkncZ49qfb+Mq+dwZ39uO9cY1mG88JcpCl0Aa/+lBqrn7Vo3fjD/sp/vMjfhfjUVVhm/zI
PIMhs4Oag5SUe8tovs7G/HZ5EzBB/gyCdYShB2lFUpX+2iCH0U9eJ93R3N9lFO4HxKCPhiyGZZ/V
ULtqnNvWHku/0yhN1J1S/Fk2+7cZGwDmcyHWNvYyW9BtS8qrvFF3dvl82QTqY5tgcYbA7FfHHsdl
NAYoXyzqj96e9loszZ68andpVB1MvasFpz/3y2COGDwfOEJAC3l6gBjoih1lQqDw4UhQTlNAgv5i
R/3+sln8L/MPCktRUY1DaWZdUfhWt5fjAUqTos4Otq3qPyv3AcHca9d5tszZwcfXQ/No7Ck38eoN
GKURpXHYi8QZEnOzVQezUHMCY9am26Xp7WLfKnXpptB9H53KbYe3uJ93powSBBEV8dmA/huclgrh
4igTsZQ6+mrW4PWEmQskFBBQm++0SWj20k9FsIaDb7s9CBUgbLD7iy9IS1NwE9QH2KJbra25BH7b
0m8c9VuMYg6GytrDZQz+N9yAUDfavLoaQ9EW2UQEBnfJHh3oIOVDLq6/RaeaqEeHH3o3WHRjbLAU
PINiowJW9F26G36QHaauM9sdrwrZXcPJNzySu9HLtIc4SgLR7dKvQlOw+bi7ffMbmLBo9tWkkxlq
ERXGiVAIse/kvD9Khp34nUQOXaWIVpj+j2fxBdscE6gYXgJd1qnVkKXL49WA1RlI+/VAD8G1CH3G
3EM/1OqBKirIvg9Xwhwv3RKXYJmjFYXzJesoXT8G+J5KPHRfC7d+atHPHQtrc9yIBmo9BYNZSE2w
jWWobKndtOS530v9LfqHoKqmrbFbj81PgbvS2HhmFXQAILuHqdazy7eyktQoSuzFGVfjys+/S5ln
Wrjf1M8W5A+o8If1aQAd85yFxPREWVeO92CESQWBB/Ivts22jeRknKpiwJZMQRMLvhN/BSltax7r
KtlLZhVetpazrJhcNtE2Z4JkDf09p54jJ2YPBmhQ4GbRjaVkbq2jZJeLumM5BwW4C2V0wdCaCp5Q
pyiRpEoKkQzImyvS967ojlMtuovwIXTM1Oho7gGp9CmEnWOQPsuN3G9QT2khaLJ2gnsIb6loO81/
EZhrQmVHJHNqtfA1ew0ttfGVbv5VQldEgMO3xLJQUpBlcJszi6UOZWU6VdH4KupOdY+UjiqobrHp
YnrcgEtN01DXxPjMWauf1pfSssoG1Z8bcUGdnmkiPHqkk3nlrrzDEK5/2c24Nm0AmcNVruF5BZX9
JYbiNWriNcKRQ862pfxw6LZEPwKowBhP7ipIFydL2uCmQDV6/m0dhusFGxhq6eaAGeYpKmo5x2ML
r5/Uum0wx0/AQHF5vUQojA9kRhJnXWXlvlXK7jRI7jq0O/STCVp7+J/lY82Yc4M4MyjBKglsD9pP
eZndaHm4bIcIgNmVulEaSWkAoFy0bybprhHahbNFvIhJaVZUXJ5UlKuYL19KIyn6aKZaUL1KyZP3
aK/oF1/V/ehtPI4BcoYhpD9tPQS3/SpK5rG5lN+7aYPPuIQ2rsVUDRC51aB6SAd+pNv4xgicm8Vv
XYgS+M2V6MTn+gfkTMEzClFCePupF/Y9CDTSFM2zttnZnmysnwwrM7x0Jq+XP6DK/YIbJOYCnvY1
lGdXSFVG38EVlO51b0KH8DF5iveYcfAskNkE6l0Zh/lhDTLXS8ECLk4Fcy44lKroH3uZ+DH1VTzH
iw0xJ+jCZf39OmEaW1rcQf7TDPd/vuYHFONNBHRaETHTFnepKKQq12u4eviOuNWIGC3febiYqwbV
I0BvExL4uNPQmLYJJn2pQ1SY4DPKYQaG0dSzf6nrc45sCaS1fYvc1oNrvjifm8gdPuWo91z+uLxv
u4FnJ0m0pbaj2jGpeGbqp+bbOok0k3lBeYvAeI9mtEs1pTpdTDrD1e/p/UlMwMw90LY4jH8kGNUs
IJBVIPiP12DNKJDCd/DtdEwYamCS8OS9Jsga8KLOFpLxk15JZrWNIGXWtZrk2XoF1opV3VnNetS1
dWdHluC1zdsDlB0UBEu4GZ71ESaJba/tOrd+tdxWGvgIWrC7zKvraFJw2S94z1H45QcUE9Hi3NZ6
pYNtpoEcqguC8+42KyETmu1QhBmx7zDYnx8MaDaLOx34dkJnF9MBuKGwl8XJBrVmO+D51M/ZTaTc
NUPiN5m1GwZREpx+ovPt94HEHH+gosyi0aDSoI/prUFrBz6Yzo/aMfZ6PGFENRG2n/E9tIBU+x/L
mNNQS+y8LsGR5dPJLQk0ORTR9F+bwxhWoVBXhmueinc9cmeotbClXCPt8rhpoZFYTj55Ag0Qokrz
1XTnXzRSi8OZyvlymA7QMBmqvVNwslvCzhO9l/EMHXftwdobO+sl+kT1VlOUQeNABaHUgovmDD03
zBlXbu1j+kN3M6/fiXYnWz6na33yWxgXzhZlMge9wyP8q3rUvcSrf+rlg4xGf28NqqB8BO92hnSi
F4uU2zlR9QSZubsl4GvVMLaT+7rZP2eZ/EWuoLMr2KGcwHoCwrjukPWkIx1AsNTXGXEHNLIbrvPS
fIf4ONrkoLVmuuAqdj4vlTv/TB+FVYDzvXPyAxhfHqGvVuYFvnWO8uUU4TKMOR4R2xLfoXDqg/sU
IzTvNHub83HO5iQxHCQYzEL37up815tXlSJoPOfd3wx0F4PJFa87yLkxpiiVOrbpiFJN9LxCLms8
kDvnNjVws7EKl4qEoTVhh3fY5U/Ic5MtKvOcHOdMqsFtB9X26pNZd4FRCpkF6KnHxLcTw5jrhSah
txr90yhAHbrPatCE6ie0BkGYFZcZYdcd5zzcgrHJ4MScVqkBfZSv55MaSvraPQ52lXqQIqtAyUfi
2DdGa/IvryJ3n2+W8T2tu3GRQUdqHcqcGWLqFNDKE+IMgtsLWo8pz77qZkF8N1deKcpp8KI5bY6F
8BKqK/jHRjujXnX0DKNs4CVPM25oITzoEIfODblFemrZi8p+nEs/ACkfKdq8kCVmAgv4VWPJ7GZc
ctZ0R4pv0qQFY/7z8oKKQJjAYubK2GDQl/hqr6Ed4pgghRmbz5dBeL6P/Boo6hQVoz4Ws3S5kxBb
J3gWVsavrhq8zhDVZ3lmbBHoLzhxC6KhXwkIbWekYIgFOd8xLQsSKksmStiIsOjfN1jWuvRVXuL9
hwSHK60vkIt3Z+3L5SXjRqmtRcyH0fscLLWNVCEt6bxauwqH6njV7rtdCdFjKBIE5Nl5u4wpMowJ
jIYOWr8yUtHZRz4r+iEiT3UvSEWJIJgomFWZWuQoVfmScj32922qukv+9L+ZwYTBatDVHmT4eJ+n
2bRfFIIJiBz3raj9dhmId2/GoBSmbsCsCxqhd17tjSeYc6s74H9roV+bPqw4h73yvnrRrnBp1lDY
8QwPSqRtjLuliEmCV/jAmIxmQ7gX4ys4x06dsNeXKpdzvLQgVFDvBzRd0+asKvPUY31LJ91JIN1H
KCNlKS63SRD77U5gPe+0RmJRQdoaJG2oQ5z+BLtAo6AD9XY89uI9EmSBtoPRX0xUuB9pM0K5K8KU
+OXLZVzqIuwph9kq6GVQcFBwnsJKTmsQY0C+NHJAiO7ljWMNqptEejq89o2VhupYRUnsZbGhk+/l
Ki+iUjvHiWmvE2bfoLyHWhqzT5wR7rDGKB1WibUzO82HRLoXQdv6sqEiGGavpDomMFubVnkUK2yq
IWiUPgClaXAZhne13K4nvVVsnLgiIH6v5Yr4jpl49qR6lVl7Wgflmg79+8mPoYtvVLMSeA/HODz3
Pr4icyQss2Pl7Yr7eidLodZG96XWPqR993jZOJaZ+f1dQMuddGxSQdGI8ZZlmu2uXUecbyFO7WsI
rvnznhyG2zSwD1BCu0FXHN7WUC0d7igvUb0XFXj4ln78AnZ9OyWt6xKVCpNEN8lc/EBD6mctlzyB
pXTF2H2BFmlwXSJdgFOW/o7Nd7Tb0m7b2MLzD+/1X8Ub2I9gboyZAe1m8KUwDY0wcucQMq1e/UQZ
N2M/F+xNXkiA+puMZm1UJ3Hin/6GRBs60xyX1qdq00Vi+dN0RfUKBlTUL5vLu35ukNiMqGoNIFHW
kUojpPGLAa2V6C4jkbavQKMDQrq/cFcQlxtURwWlrffL4WZxDdNo1RhsDP6sXUvqc0tAHmJZgk/I
PU+2KMwtxigxLigtQKH0IXQAoyDHufaHbyBmwPeSfBv9Xe24dwyxhDDXffDkwgSz7DgYpDn9dHHj
dEo5pQXOMu0985P/hJbe78d7aFuu+XD5A/K2BTzkHzwmusVGocaxkpX4gE+rASXy5KGwvvw5BuYf
VYwzQ2wWPQ+nNjVquWI6FjYNar4zzAS6Sf2ro0SCCwf9LOzO28IwO9zI00JvB7ReGXgL2Deq9Rel
SBjwYQf9dhvvywqcs0tblj580x3mp856yWPBrAzne9AUio2eAtDEaTaDsUCYr2oHJ/PrePZrEPkl
a+nKQyvYt5wIARiqawJ1L8ooeWrK1I1Rp0V96SflcKy63IPswbGHmrpGhuDy1+dtpxMsZjvZEzjS
pBXfhY5QrQdyUK6hynaXh+BwVkCKb+6TQHqTPv1FruQEl4nEBLwii9JlqFx0teWqVVeB1F3xLlvH
cboTELrQG58wl0JuoIqKTqn0Jh9Lb0YF7H9DYCNCTKapp308eX5cpsxT4BT/GwITA1DkqbKmhzMU
aWccpkYvb2VMoYlgOGfFyVIxpxL4heOyReex31p2ICv72HRALDp6xfxj0f8mT4BmIGTtkU+nOXUG
rTPR+TyuaC9EDygIk52vyjVNpFNd2Vx1mz4YQ1FhiesLH5Ase16rtphw77F3Iyst7iMwuDwUajkI
PI4bITYoTDSdFnTEx+WErxUXB5RAj5nmHNLIERRaeCXI7QI6TDhVnRqi0xYacsYdTiLHI9mufs6/
o7GLqhS45Y3l0a519WtLSbzmp/GZHo7Jd9E8isheJlT1qhHrq4HSf2pPQTvGv6pW2StS9ePPN8H2
NcHAFHhCWaAbRUbLaoJhgQ58lu4vQ/CSCScvFiYSTpGjYLQMnbvF9XBEeQddY14XdjfmJ1yBFy//
tBySo0gJjperO0Fl4mA6Om2ad3CY6prOk4LPCte02eue07CD0r3hWaY3/ixCIsq18r7cdkmZ2NhJ
emnEZl36ZY8BTMte3Lqa99LQizY711e3SMxm18pYGoYaT0FKQI2ZveF5fdG+kE8JdryJlwZGB9+p
CMdA9ccbtQfHsDuSnXT4mzNn80PYEKBImKTH2ANiXPVkEZzehS44Dngn9xaB2f5WrWN8L4GftlH2
kC2fLdQix74NV7jsZXflhTOkqjFdjSKWftbgkUDpchkq0vmpkx3jcj3MjSnYEXxjPiCYDWGU4CNL
FdyoprFw0cGJxukBDX6th9Ztwbqdnz7IEVDqFHrfcTDic3pQo8tYzzSwOfi4xrlL8tYY6sFMnxN9
3C12uru8dOeeDzAdOAqE3JQz0rrOTp25NvPEdyQ8qWsI0Tqz1zjRt8swPJtAVwdGGBARQWmI2dmz
1qM3s3dif7S7XVXtNekpVcErjyGpfhas37k3aJQa7x8sZjNrbV7MBQGW1Sr5jWQpUiilyq/LBvHW
DTRUMjIFQFLZh2uEOWvJblck6mzDU5NftfmyRiJ+Ea4lHyDsm7XFy4tENUBaPf2SJOCrnwsB+RDv
w4D3BU9fMHdR/qFTZxsVkMPFUKXx8erWkQqbZkua/bVbNSX2lAbqlYOXdtC8A0nD2Gu6YOdyDhqQ
/OkgvEGmBW8IdtIx66RUnaoIJr6i7k2erKsYyrAP5rV5R9lufshu+Sge+jnfzUCFfCZUZ9BYA6c8
tTrV5EFzrDhB4jrKRiipadX8HUkKFWoA4yJp6k5yoOIqcEwuKmozDgb3ZEjh0W+xuYEnjR73qIzH
flLIV9Dp3kdL6w4SJsG0P45WlDrxA4m5J09KS/JGB1INp8k06MTVc6hHuVuuL5f3Adcm1Gmwq+kH
dBibtKi2zFYy0MPWZqAzu25QZ1h7FxrJf3z1R8sVBNRB2IG+VCSwTxdPtaPZmZQ18ScdlL0Kitex
YNF4WxpEK3BEegk/y4cpVdVEhWICwSLXedY8DE11FXXL4+UV4+04E0M30J7DrBLolk4NGSdMQcK7
Er+K5TDSv1WG7FZZMJuLLxWHy1i8AAJHB1mnRtUq2aNkhqmzRoC19DtZeZMU0cWJ9/nBFAZWE2hJ
YhszxpACvPWFqeOsGlDMRV2VxHUSdvWkxbcYy9L7Y1ODk1VgFjdqoFvYwkgDNjBq/6dr2Dtm39hd
ib6fAJWM6+52+Tmj1lWmro0WZX2vvogbGnjugQAF8gxUUODxzCujresFJYMG7kHI/YDcnuvo0a5p
V13g6VwgHTM3uM1oNniqT42TyzQu2rROkDosb3ILm7htb9rKEDybRDBMDOwjuSv0FTBrX91M9QNR
0l1BREUfngfaG2OYVXOKuJ8GByjmIPuSVHr28vrnPr5FYAMD1EadZKkSvx2xizTMROQPlxHeiRJP
83VQatwYQY3cBO5+agz0J8OILpgCnIGd12Lg65CWrvJEBZyqO8mLrrMfFkgp6sc5RIEimHVX9udw
fs4fhxdRpxhv221/EP22mx9UJbLUoucVdB+r5RspcfO6CjXra76W4WXbRV5Cf8kGaVFVqCWvBE1D
9PTIX/L0Rz6lAo/nJN5OF5jZz1lRT6PcwZ7ikH2awbzdgM1P2S+9b9xSBm5UXJLZV/1lLxG3E83j
vkepS9+XOS7HajbjhsJnmIr6NOxBrX+MjsUjuP0xih7/lGl58uuKcVyf/AveAN4e2QRRVrwmkyRd
IRhO8Osp/1GZ8wJG57QWXPR4H3ILwmx3TN50xqwbia8aV5rZe6qeX6vF6v+5u+CgcfAGA/nO2RSW
kqPZlCj0wCHZYan6XTeCB0T6m5MaDXwKaivvWpuMU47oWkw7tH12zbQjbYZcZgcGtl5wzHCXbAPD
RBZDKcCYQsbET3CDGjAgWIDUPonz4PKacS8EGxgmutRtDhFKqceXQeHLjo9t+bPrinBQ3uxyfLuM
xQscFkiRMNEF+sozmkewl1dV2kSJPwxO7Krp7I1xcpVP8bMj281fGAZWYMo8S+9s7C2bMk7hAMeE
mp6TZyRT3Ia8NU3vR9rkrYQ8XzaNt4veOZ8wE2dhNo518Mns0IcVp/5k2l8my/6uRZLAuzkJKg0J
BpS7wC2Fpln2Bq8oc69PCpZPvV88DbK90bf0mVzNXvzpW7HP/X30UHy9bBY3Nm4xmeDU6FPsWAsw
ze/S4+w3D809eE5vMduI8d8nOXX72+IISb0rWXDs8dwf85RgdcZoMebBmKBsNbW1Qk478WWoDyM7
5oL00G3QlnvZQK5LbmAY+9oGOrbziu/WjWDXHTVchkFTZsqBra6CuMEZA8D322Ax19WhHUyti2BS
XLiL9IkYgQruiTzMr7X4Rsn33eHfEGKw9EHoKaCwVO8Z/CZwT2aH22ZRmZaUpAgknqk+Uccpw+JK
qt8mnxIj/Xluj+KBZUPFKCxurMxWyLt10jsTeAqmwwb1p/qHUgC/DcI7BewBeF6gr+g0AKflUCVj
jXVUyvraMLv7Sv3ZyLfxLJg/47ng9p7D4OSqPutqSm8fOEbkPPZjp4R/CG6Q3G39AaPIzI3bktsh
W1rAFAeMHWbVLnf87iZH0tl+BdFTsPj9Q9fsK+NPhSvfFxJNAnjO2oiRZwyyBFnLMTfwkFGj217R
XDIfBuXH5Q3Gv95sQBj3i4dWq2UHIJpbHNRfZKeBzycGp/DyrT/mT1Tse7lab7ADX0RtZ7zNjQox
mH4tWYUrMitbYrA3QvjA1UaroeYMXtpudEHa7ZuVqG2GC4UCMfp2LEwXsAmC2tYyI6oyPJtmPWjG
cufYE0iTZ+2bHJefBUuqwsHZGyOabC0HFxDQ97NpKzkZkJUdAFYccF21IB+Ze5BUhW1eFjhou7iM
x7NtC0f/vrmF6zVBKNYBp2T5lb6qty2RXcUqj2pcCA5t3jG6hWKjvgo6/2EBlBM9F+VPIv26bArX
G7cATLwflMjI1hkAPZQ9XPQLNFf0WdWDVq0M63FvPxFsODN1p0doY0970VpyOiHBCbn5dkxQgdwO
MeUeP4AOAuMI/wz1Tw8D9Nj2IYh89fdxUJSvM1RkD/P/kXYdy3Ejy/aLEAFvtgXXjp6iKG4QFCXB
e4+vf6c4d4boIqZLo7fQShHMTlRWVtpz/O7KvOf9hg2/hnI7rgNqrhSdn/7/6jwrQO7qYtPCn8kL
Sabea+qIDMHEee94YlizqZe46WSIMarEjorKL6OFSGHnXz7SDZM504YxmVTJkkjOIUaOHowGo0hQ
6LIEniKMzcRL3sbWAAlxIBK1t1wDUD+9Hv6JGHT+Qe8LKAJMy54fi1I1YqYYFRSpfzZZYafS9Vzy
5jA2dVkJYbyxPFdyYlQ1sFrS1gYkAunjwAafDyes2jyUlRjGxCY5ixNtgBgMvgKbBuNvHAE8PRjj
svJQ08YIAtqkIUJSOoJ+PbcRx/NtS8F0Iq4Kui1sDhGMcbCMWob+RFqFIOaQHuKyTchkWJyz3/xe
BnbvTGRF4LJhvhfQfaZ0rAecvSqAwmS6C2ud9xBvyjABUYXASRSxdnduX5iP7WNN60IA3UQ/6C5K
+8W6bp3iNdq1D5VtObw18K2AFxBPHxKZQ1oqRRokFRJB5afmzov+CobLfbxH31f1LGy/dF/+I4Yq
DWnADoXqLNApKEgKc4nCYcgjgYrsjdzOi1Ov/0du13cJ8I/0pNBHkVkoj3y04lkeZ/QculOYT/aC
aab/7m/QEzXpUiQwNlh4LCuLtbQxitgJRhFvlK6dOjHZl0trcQTR78/EEQCk+EcQGx/1QTqloZqA
4y05hW1IxAXQF+VdBICCyxrxBDEpQa6qURcDM9KZhMEx9J96KpCmDEiKwffLkrZu7FolGjqt3rZZ
D6YUz0HsANDDyQAl3wVf44bz5NAn5dJ3Y41MEWtDiaFOa83u0oEoGRe4J02jA8ZJz2enKDhq8T4g
47YLhGBdYEBiLYv7VFD2gRS99VaG8Qyl5p3W5jdEDgfSOqwDf+rKJsAdNooJ31DqtR1obZxUXzwr
mDhGsZWYGthI+EcOo5QQdAOAoUqYX7MvHiWn9XNffpxnTzsAnJuLJ7D5DVfiGP/XSqVZDgHEFSHI
Z2gHxYxJaApexwNp2rSPlST6S1ZG2FEY1jnABUbe0duTbuzErolIEGG4YdBvTCm5v2z1G67dBLwW
OA0R1qETyghMeisK8Xzgfk0P4lDbQfAHDVCTIkHQNRKUn9iUQ9VLqa5SCWelgvlMCsnII7XYsLoz
CYwOadqoU9IusdMFeC0Cy+nkyZZCXmSygWqBttZKEyZe1HWUPMWsQzmkt8tftJDW++orRQupdsaX
0TOfxRNoNX5nBZ2nIhNITm0+9IksAoREjUiuocL/pS3u/sAUVuox+YWizKlWF/SgqvZ1zpLH2OJ+
QupEGf+3/oSfkDlEMQ66qY0pCMmBohC6lBV4dFBCozCAXEz9jZt7Jo95PsRwxBDH+C6vjmzjMQOO
HDTUvsIOM4No/uKODxRJgOsztnq9EI0+OUBQ0MAQmfek72SLrl/jyDyxPGJpDjMailP6lh3vxR7L
R0T7JYC+fscLZN5jy88f+UMy88gABauJhbLGoCVW5HoflCiH6ppaJR8SdqsEdaYl44kjaW6Eehjj
dxxL+TV3i4J0R8vW0dGeXkO6kBeR7MBDtdy+Dx8qMh45bxKA9bYQ26F2MQsRiCEeh5EXTm06x9UR
Mo5FyCnlYosjrLslf4r7CsxZilFyioX/4lc+lGH8ShQEkzgMECMe5qdqIGh2Kc+UFSy1CyBq/AqI
ZqN3iTdn+pL9rDmbqu+B7SVzYXyLqgtTW4gQL99F2PZuiDrbmUxQUdRf6S7u3BPl0D2hjSx74sny
sxpLBSE4MNDr+YOH/cycGB9ktWo8Km0fA7lEBqhm7aNB7cnPtNQncPGMOUbEBrFWrqej0kFxs/gx
hzclVlktXnVvq2y01ohNBMEyaUS1DCHjoc1ICzjtlmS93+0zL3LelhkoluMpj1zpV6MTHaBavG/K
MeL3WGoVUuhZ2gJJAD+gSE1iZCFRY/fyw7HV6jnTkXE4AmbjB2GBiAEr3IsTPU+PlMKncuOAFBnJ
H+npST8wec2RzNON8T6CKHedLMBc5CABWt3e6EtO+EwN7sLlYNProgiz0hqhmupTGo8USPLLbwA9
8RRhPI0eg8IDeLVQpFWIbF6NFQcMhCeA8TGG1elzH0APvTMPZdI7NSqxl81gI3Y9swLGj5hqOqli
aiGBAhZiWQskbXZz8K3snpOZRwfJe13fr93KqkMT+J4DILic9Cm+nhzDm1US3FquSrLX7Hq4BpPT
t/zrZQU3dmxpAPiPo2YHHoRFMmrgSABT7KkriSn5Vm9Lb8abFfpNDAayxIn94CHP7Sbdzwrw/+9U
5Al2dzUeebMfnPNk130loTeGfkQsagFyfSm6a6U1OJMXW0WYM3WZCGZZmsEsLcigW5p0eii7KVUi
2IONR8DNCxI/8GiJeGoxnkTSm3YUF9yD0hDtIqiJ2XOeO47TZ3ua9dx2VoXteUftFmAWzABO6CK3
64P/xoNHiz1nH4/+jpWBzlkNNtQZBpr339MIVXJsGcomJ2TnHhHjN7oxm1pLpe5JI6Mb1DgkikI9
2REGTUGCJxPB4XVpNwBizlVjfMlitOYw0eArOZWvWvyOTWM60l1wQ7kPxN1/3086l8c4lhB4fr0u
wA6XaH6Q1PG50FI316r95eu9VVU4OzIm+OjEsjbyUEdQ6TSn8ck4TseO6ET5Nd4gIHEuS+NYOjsj
Xxt1NFYj7HDRge0QPSnm82UBPNtgkTOy6u/HETXUwekLLFpTmDuoVNyMjuIWvvAYclwkLx9gkUL6
tKgq8S+fESH2B2BtDsDCcfIy5Mv+jMnCyi7s6CoTfI661BtdeKnZjYC+mjJdEXAVOqfPAOiJgrGj
3MWPWCF3A5vHO8uLeRR6vqv7HUVtJiKywluAZbNH1ZaI9N0CtNbo6J51Z7iGj/2KXcYFYd/O7iy0
3EFaLmIUm2lNZ6PZIxOBlZqZcjXN4X2uJAdlsZxqzsC/oNdkkuQ7cRnxALVxZIOSmnPImy509QuY
pFpQUjFWeqheLoaJkXnj0erQRDam18tHypPDvD9DXFtlKUJTLbiq0GgyhhegPruXhVBn9clsVsow
Lw5we7HjOkGZpS1PUY4tTEtxR0ty9eCgoZv6/5PGWA243zGOi+qhUwNYTm0eNPO7adY2eg9EB3Xb
ZWGbLmalGvMEgYxyMhAeFw5mgBM3Ey3JnhSF8/14h8S8QBivzayZhuBJP+6lKPTbOvDLmFfU2BKD
9jcmugDDiGEkxjdbViJbSS7DD+v3QvzY1ce04Pl/5nthzwCjQTIG11FXxmqUyajSGXqoSpT3UTzI
tm5LO+sacDCtN7mU8REggI1AuGNy1L5W9vdJKLXPlR8BMNQyZQmECu0h8EEnmzga1ohKzBGcuhe0
1/l5L+ukP8lkHtSsQj3RVCFzskgDqu7oDRRGngUH3bau6BXufGy/tzveXjU9o0uqMmc4CaZgZQPE
UhjNFnWp0QPCl89D/2XfcVY9dhGhqCTBygXIUf1JRs0tBL16fqLop9MVn9Dyvfv5WS1VURWMlYmg
dDk/Qey2FWOJ1WkwAiteezftWnd2xZYou+CdhrV7Un5pWNy2UMCQ/X5n3vT75oo/bPMven/8EOZY
xyGvzLZ4/74Uoar/Erq5rT7IXum1IuHN8jM38n9f+UMac5rdnCtWRalZA/1YGwBsab8l8Y/LHoyN
YRghoFo4/7aT0HaiQK8kRbYovhnHzKOMXKOnAR0cKKuCw8Wv5HxG9GvPZabL3+c52vM7D2uGAZ9m
R5m10hse9iH7nH/SkHnk0maY0BeGhhnAxZqHiSB6P/T75GDteSdG/ddnQ8WsgAVMLwyKMCcGJAi8
PjNlV4sUp7Mca7iSDLdKee/OlhxkyRjikIAWB9aC8w8o1A0W08tsIovSkly9w9SQFwyhbQj3l81j
y2FblAZKNHUs6LLjnJgs6ww5Bh92YeyUfMG6KW/giSNBZ+wvyAat08cUEtrKnxq8AkCIvqzEpjde
aaEz9hYmkxrHM2RQRnFQJNmRSWTKjOBlx7/wkEA3OQDzAmvoXIx/+scZm5BFwNpRShgMhrMwNY0V
N+pYitRXdvvhgaJopXvVC77+Bkw09T+fZakGNsQwgGiyyDtLkRi1AsRKAo4bVwZ0sRod4jszIRLY
/b5LvurJOwAwCZ2Tym5+wwshti42dP2QTw979dRqvaHUVb/Qqxbv4gHZEFj7SiLZMnqSaI5Yj5dP
duMeADKaghaCvggbeIw/jlWAXYCKGPKG8E0zA3cW7oEa+6Mcck6xYcuGIMqkkyUW0AI1RrUy0StM
y2L6YhgwNiUa91aR/xDFQcKObrovZGVnWtm3Rsq+mbG205PkMUuz5zYF0kjU+72pXmM99edl9Tfu
DkI1DAmiqwxwVxbkOOoDqal7qF/NkzeOwUtQ1W+XRbClCOo9ZTDcYU5X1jGPaDF6T1EtIvbEkdI3
VzpJYMxG4YjCRAOO/ygGtrLnSNzUCoIUQNVaIkYQzo1oESNLARgANeLBWU5BCLBz09GQaC5P8qn0
Cn/iwTBuilQQjxrQFdEpY0e9BoSqaoFIUa6IMX6R5Yzng3giGJedJH0UGzNEjHaxb/bdbYzQoXLz
vYIPqe/45Y+N6EHG0IGoYswLl5Klk5asWoksrcHBDVjMM742ZQW8Dd4gKZul/2UfYBvHLjEY1XEX
z08rCI3ayrsBp4XGCkwkBn4naNXt1B4wrDuC59MFZrw7fueVdzb1+xDMZulWmgrLPEFwVZc3g9XW
RK+MGuSYSsxJKXmSGIMURcAPGj0kJVV7k4mZ1ybyj8ySvcuGz44fs5+Svc7TUJnS3AGAcLRBhXqS
fRPZSuIY12kNjkxSuSZREOWKO+NQOuNO2vMalZvudPVJaSa1ct963GVVokPRXhOdYRztoUidRX6O
eGHFtldZSWK8iriEuRqiqw2vIiGQbn28FLdAubGNQ+5FFNj/8rfdfJkwGfi3mb6nGCvVzLbu5RqU
4HiFEblLJPLMH3SaHBlLTRCo8TwK25X8dJj0W68EpgBUyRcwspHheXRFt6diwWOb+sByc/TH0VMO
syOTVnb5IBabvmalLJMvJVIWdNEIZafl1qhlMqF9z/mePBGMx8TeY5AbVL3RFhHCo3PxgH0YInro
sFZcQoptaQrCaopHqqjy+cecFGnGlMA4knSqKiKV+n3dNI8clah1s8GThBcAJHAalgBYSARjDEQ9
oTYZ7RdP82hdddbw0lEA4sYPcqLxJDKVsf/ZyIdERi1xNJYqgF64BSAMOoTH8aVXSbXLgawqevm3
+TQ9lVhtnnkYpP9yHT4kMzedDgEIU/k/yQAEP2SSTdep3ykKUd7lmAs7AfFJU3rAq9ug9HWQjgPk
LTeLJ9t5iLmkYSdgVeU47WhRtz5VmMFIDv1R+dlcabb4O1UZ3glTR7/6Fao5REG+4FeACQfDu9eo
P9kL7Tdj2GIC99SfPVEfX5nxAf0sLlitplqLWBnofpgdupfyF47dbloRpspQRZURmGqMFLGfAAkh
KCORK5DD0OGAKiI9XQV1a8e4Uw6S290pIdbTecMBPMmMnzHLJBmLGZLDUrzOqtprS/mmD7AN1wBW
JBVK/7Kqm24AeS8YN8DViI2u8/Pr83gpixAxeKFM2DuVgMU28x6KTRkWwnzUKOlMGXMnqwXkGpj8
/uuhKGrEMt1XejNER/mJycB3YGdOw1TakgnIIc0EWg4KsGwao8/tPIcm0jb6GuaNTZdAaYTdgj1p
L4IvdP7KM8330RvW261lMnGbOpna1GiQSdPS/FAiYFP8CLzq3GIhRzs2UJPyVjXK5D2DeAF4KrCI
sWVLNKw30CZ39pP31m/GUSvVWDNJlUSJAwUCB09667zxKPp01AlkJk54Wo7YbrxJVadxaWnUzEny
It1ettPN8AbJC7aFVCwj4GqeG2oijMkgju8HSgsOWCPD+LTpZEQ7DH78wOVrokb56TApSCjFyQLi
EnMRR6vMi1yg72NGKkxr13b8MtE1cOUQ7YaSSz+3eaTYi0XMjzH0T4RiagTG6SWDfnUht/s0jxEq
KlbPmajZ/IzYjEZ6i0F3wKAyNmoCGaApOmEg46K1nmw1szsuke5Hqhh6uRXlrj6EwW1dTi1JzF53
kKl2oBMa+2DXl01hW3rLQ5tn52Len7LVj2ILVkmmL1YQ4kdRBtTy3vLM0kZLMMScLd0HbiWUOn5j
c3srCUGWb6nACAO6kcr4PsUq9caaI9RpxYd+ztAZBGFlnHAe6q2DXUthvJ+W9kIKnCZ4BaHCPemM
9mqIi/Cecz94yjDhRxFFliBFEKNf1U/hbrzqgWv7MOVksEcakv80fs7fjR+XpW7qZsCQsMUHonS2
aaGAsM0s+xCv/1QcTRkTI3KZ8T7gts2a+IZoH8ugk2ViDKUTozlsc7yJr8JbGL6PbjTHwQZn2R5M
CPxmzFbSBny8fwQyz39pdrIqDRA4JCjQWC9D+9RlYPeqOIe2eWbQB1UgTQTgGuPTsj5JzTpKRmKE
vqEvRK8f8YJy7G9bCN0Pk2WA/79/3VWE1mptMOjU/gTBdISx2UlAHSRtr8gcQZvGgKv0tyD6/ytB
mGyWllyBoLSK/KUTTq1ePly2t21TWMlgTAGBUKXoA2S0GNMo0CQz7s2TTmavB0Sutgcs3mWBm5aw
ksdYQg6I7RZeER9PBoJLN+3r6ZAhs80C3ojXliQAEyBcMU0subN15r7JhUQ1JhR9elCWqCJQt4OT
0X+vKx7g9pZBIC7C+oyBrVtsR56f09wP2qBh0ZPoYw4MOd0O09ILat27/Ok2y1h4yhQFdU6AFbJl
LFUvyrBJNTiH5/wJsMYShq5aAkAVV3fGtxrkODFZnqyn1As9HhTCli2iKw6sAOCGGgq7tVj1GhgH
gOZCcjnfA0DgahpmXvmaPg9shLCWwXzHLAAv5pRCRuNMQGymKV8IFg/Ti+54oSVPHebVzoy6taIE
WUHU6mB/eZIG3sLT9ml9fDGN8UUFwEeqqYYIWimbxZ0UkKqzMy9wDPShk9fZSXZ663fX3RVvL2Kr
nSivviRbJghDHVDQ9Esq6LHMbkvSg3qr+brXXHFDZ3oqF05Nk8+tf5GEFvv1SHjUu1Qn0rN+ENBt
rzEkrTvdQbjL7tNHALRj0IxXCuQcIsuMPUdFJgFkBVoWNamHYyJxkp6ti73+jIwDrvsurhILqoVz
vdOndhcH6WlQDY6YzUrHWg7jhPGQLb00QZHwWv0FIpsdOCc9oUGxIXXAK+hc9iO8z8a44EGNw65M
IE3FTvrSpKRMOEEx77sxoX4dx1Wh5zD9BBh0garYJcxd+n5ZjS0hBlIJCy1mZBNsfxmpaDFHLfy7
jmH5QpBtNQYtVSpxHqxNMUA/QkYPv6ez7XJTS4VG0ZG2TGN9Bf4GXxHq5zKU3cvabPbuDEweAYgU
scsnlq0yjad2sdAnoysGlqcde4w9O5W7ICqjA5MzRp1+o960mYiu5TJOt8krNRUptKrq59dKbqc5
yQ/LbtgZbgPh4qm4DlHOH4EP1t/qxz/rAa1/AOOK9QnjdmhR4hYr9b5QDUcXBjdMeX3fLasHUDRm
BBS0IVGgPXdTIFo1lzKHGDASfdGV6kHWKt4DTf8G6wqBTYcWpIIVV8mitrQK2IY+r6R8gr9Aipu+
UngWilYQzUhyVU89jruc5zm2tfqQyNxlwNdOpZRDonaD6ux9f4+5AcdyOzcPiOJm7rzjvZybzmqt
JHu5zRzwiQVEFifJkxztGHkpKtCj0952Pu/UNstOa2mMec5N0ymxDGnCLriLvlWgsaYKjt9QB7aX
lkQH3n4Hu4j3njyvRTIGOUxDL/fVu0haB06PQ0GA05DcYKkxcGKsPWhP8JxtB4aq5MrksR+9Jyn/
bkUyO+2kSnk1qCPkD172GD8EduXgXThMp+lEi26VayS2vh9s/a0F5YKJcKLEJaVMvqEH+07QrFHv
Od6JPuKXfhOT2QuxsYhqjd9EWymL09paR3JU4y1fdoBzxGN42XS6/1wkmd2aFYPKSCd6kTQFJBM9
AlpdcmJEUJfVoqZ6SSvGJ/SyFWSASx8JJpdTX8sBAR2XGNYGGAMWNmjWIP+4LHGzpPlhXKiFn7sI
jLR2Yz5ApHhosSdb+hjy3A93v7Gfcdk1yGySD/yAdixESJL94CpAAbW/b0GSrjvLoXvNAbrr8VwD
79QYZ9TlhikP1BkJWuZpWnI9dMM+7CTOpixPDOOACq1IFZE6oC78vsgIX3KTWAu3OXrZmWM64fyk
CniBRaYPIx0qGV86evk70mP91Tw2KO17vJrwZi6+tg3G8aR9lwKeA4pNIHWXXWnXHBcfu+Ge6iUu
6nX+ZVukx/HJ+ukrZSpgHUFKea6g2qqymtMXcRm/9t1MJOurJviqXNuX5Wy/GCtBjM1LWW4pZQlB
0o3y1ux7P/ICL8lItCvcP2toAQjpH7XYRzgXp0YcIU0FNeI03mIU1gGVNcd1bN6ulRTG1s1+CIQk
gpQwtEiYYOGw4k3l8UQwdl4VQKUvCojImorIAcDdlB3nZHgiGBtPozJKLHoymJF2WhDpJk5+hd7u
ftyrX2PkHjwb59kcY+J1GMpAkILASQZOtgzybXl0gjTahWLIOSH62y+YN1sLRCcyrbUZTTIlFv05
v22kjpTmfkhCUhQt0XOLI/Bf7Byzd9hOQASvMzZRVIkw9Qo6Do03gcsrdQG/3Rx7z/JLb/zOW5Lc
dIOgk/hbGmMelqZ2CSBPEIfVuUrUcmoeqxibOIWpTN8u28knUboog34Yk6GUiMFiu7d9oZrS0Avg
xIuV5yUPdpU8+yXI+C6L2WxbUIaMv1VizFEWqyIWZXzAwetOXUBkjKRIu2k32OaN9Wu4rm/EHa9+
sXUFsNyjYMMH0DQS278JkqLHeGKFQ8P0p95XpOQ2v7deEjAhoHSGiWtDk5mTWtLcTEs65aaitwie
0xtRAI4hyZ9RiTT8whX25sh5I7cqQIaISXkNRXcV6Q7zKftRyBdktICRwICijL209gsdXped5guv
w75h9wZwS9EbNizQqADT7PwhEaJUbsvGGnBswZ3hLUfVKU+0R0In83ke5PN5QRiGW3XNwiwfZmHO
hRlmM7Y5QFVIJyRXoYCsx0h/XLbDT+YOECRDR53VAIcqRi0ZfXR5SVRr0CHCfAtAp14dM7XmOIvP
3gkyDNRT0X+FEJN5pcAGUyXqgvMpFslRx9gF0bFnLk+6cpNKp1HfX1Zp+4xW8hjfFAPVcp5ayJsP
+qHygn24H1w680y50hWOctSLn7vec+WYM6rbsQ6DBsIoVbqyS/3Ra/f8rtLmOa10Ymy8nECM3lCd
0s64DprarVQxIq0Wc/zSpskZKnbCYOCU1eTc5IC5JKSYJ0fBPYyfBkn8IQTSl8vnsy0CPVNwxcqg
5GLyK2VEmKzP6PsF7Y/IrOwyff7/CWBsup2MSF8MCOgl3dHzklTF22UJm6dhgkUHGmCgl51/AxNW
JbYBJKhdbC+B1zS5GyXVfz0LjO+i+wBIcjDnoHvJfCi57LtsijXg22oAPp8ADKtq7n9UhBHBfKrY
6v4nYhavwviXUv0IlNfLIugFOLsgVATcJfDQ0OsFftC5RZlNm3fLbCX2bLW2QVHwjbtq0gHO8mPs
OIMen86FyrLwrTCRJIPnignz+7xLRUo9bcuA1+oAzCGidTRX/xFhEJ74XAy18FXtq8j0sApmiNEX
0DKMkZ2r11YakEa0OOfzKYZkJFGFV5K6Qep6o4QkBWG3LDwtimZLmD2eWk4Z+9OlZAQxPrMW1GlB
1y+x06C9S+X8LooaTm7EOxzGUw4gglIkS0zsFuhko2UcUWneT4XmXba3LU3Ac21h4kiixHGMDcSC
0NeJAU1yFK7k5KXTri8L+FxGxrdaS2COHzwM6SSVSmKLfjuTQnMjMC/8iuzMyf0QHbBf8a31K6EM
64f4VnRoIZnXDtr6lqABxMouAgO6vHtuF2KS1ZZYQMm6AfRkIZG5NO265SEgs/gv75aOa4uWA9i0
VDCLnMtJAsVU4yBO7NHOX5PTdLvcqL4IHMDcTV0QoOy6Q2GQPrODB9XLPRNzpDc8XT/Hd/je6x/B
eJCxSc0lihJ4kENyW2F2C2BrN+VeJqnDo67/3Jo4l/Ve01pduCgYljgVoHBxEnZgEXDH1/IQ/rSw
PTGehJfF7ezC51Untk4T+xrAsUamRoOx869cN1GKlZ4Obkt/7opnddLtOVacy2b7OSyiqq2kMGY7
C4DKVQGnbks3pg8g/KvQ7wDaQBmW/yB0RRolgjlPw0akioUw5rLHvRbPRlmndq+2LjIN0eSRh24d
1ZkIxjbHyhQUTW5Se/YBUA9AivJFTghgeSlWW4PttgBWOx952CyfS1eMaow5Yjdr1soE/PZ5RhYv
PdZXA8GGxCvNAjqf3zT63Bc4F8h210Mr1M1OgqIQCAgmOgqf+sbL9Es8oTJOqvsOO9aXjWXDItHO
R18diMoSsnvGImOljtSsn1JbUFEBb35iaJTUmv7fXwRIASM4wKFBO8GOZcqpUZZGMKd2J//Ih440
UedkGS9C/5xq0++HAATTXxgngec+v17yFCjCuECZ8he2MHO6cepTTKfJtHsPU737d6g9/79/QYp5
jduM5QWQOJ0LxdbOYAlantnWNH7Vqu7YheJrzKdlpT+eCa/QgcMINrh6geTNwtm2ipxgcFhObesB
kFXuslNR9P7rBhQ2r+q99fRhhBZcNSiiqnh6GLvolL4SpU5PbREDvPk1nWwN3Y4Yd2CDPaiPky34
y1UKNoZyZ9zykQc2wiFZVcElRgd5sRbIuLC4WmopwXq8PcyyH2lPhfxaBcPBCn9ePrxNOUA2wGdF
PAnIy/PDM+USKPcZ5OSd6cihZOdJZud1eVh0Hgj3pnWuC06MoWiaWWWCDjS/6Tl5FN30GHU2FvaA
6zY64kDyt+kLkG/cywpuOrG1VMZ5mmYSTzPKCnayjx4BHXQcsM/WuNSHlV7Mr/d/SpNxB8GjikUB
ROaYU2biyzmNMmQJGb2DluR0+/GqtAHV8Ah6xtAtR7sjgxs8A28gIjFAQF94XTZqGew1WctnvnKb
w80YE+RH4VOonGrrjvNBt0xmLYD5oHnfgCtFgQA1cNXIRi3gaO6Nl0Cg8Ab2XJIJjsct7kJP5XVR
tw8TqRWKKxLWq9kRKF2blGYMI2wM3KgHLJyArUC4V4l5g9v4ZTzyvMDmt0T2a6IngAU+VlzbWBao
z5PUNtrY14oZvBi8BaWt9wdeRqX/3heqzy+gNsUYhGnQ/BWqb5P5TZZvG4NTNtzUYiWCeRXAQTTE
6QgRXS84S6za07T/E5tYiWDcSKKPTTHEEFGcmr3koH9HQUJVNAKALysczCNKvHbj8SYlqC1/svWV
WMZLhpKgxUWgJ3YW31utE5kymYObNH1JM27ncFsWOCToLj6Fvjg/KGUah7lXkN2rFSATEZrAd6UH
DUAwsd3twPhga09qgQYsD6diy6EgoEXt8v2RtRiHouNBxw6pSZMCOnwy7MK94GMogzN1wjLK0gxI
1lUdS450bwzzSucKJhVqFZJepphM0H3hKB8SXyG6r94hkJg8yvJnHdOD4Aa74jV46A6YS41lQkdS
7ML9nZG2rduuaKjMgfecEq2wkYXc5Jj+UjTMzSEnm7HPQrBe8rN+652k82gowx3T2LgqZxIZ39Zg
lUSLIz22y/Yp0o/9wMmoN2772d9njGiJAUiZaNDIbJ8w5khGTPs2A2/kdsNiUESn4BT4bJ9bE1GK
htUSLZDypccGsGoD+z8hA4A4rMAWse54PSB1UACeJ6iO1jklr5z/eUwWO8A6YECQzWILCdZ0bktz
28g9iOVju8js9xTMRwNcfiRygfdvsdEEIiWAF6uE20n4vPAJ0YCLURAiAnoAFD3noiPMdhalaMS2
ivyhPqD3aU+eCATX4kGwzVN+1RyNLxkGdXMnF4BW2KNn86BwynMbbyRahYiGLRXuG4HV+Y9YtKYM
x1yIbUyV7YSsciPNcKU2JkL8xnG9WyaFvAWhBr25IssLo4RDCJgc6Gvc4DUGsjfFqg2c5VreyxZB
qc4G7bOAFPGy3K2bshLLlg8qcOAMwmTG9iz2IFG9qhrOq8XRiy38SPqoTqEIAbX5oGC2oL5NgAZ0
WYntY/rn27H5kpmHGTC0ISMDmG+RzPYkfksiINDxCEV5yjBGifxST2MFgmSUNRMJE0mt5dQYcL6s
j8w7FebeFc2SSl0LOYZExPs8x1Kutosem1sAmeyLGwwmOYqvPI0yyb5bV6OjATZNuqp8XuDE05f+
/6q4tFS1pDQyfkditGQQAzIGM9EWnp/hqcs8jUMVCUvQQ0yn6aQHFWwo3XO+KA2OmBCDNv3/vl7v
nm6lCQJhU53pySk31qnzeuA46baGJLS1I6/YCRog0CcfSOjFNSgrQfig3iVf/uyy0QVdFTh08qfV
YAUVjCXBsyQWCoG9ok3K0XP7S35IYAxUyKYgFxc8THn5PZVuGx4T8lZNDt/xQwBjmfpcSFKcQQX9
ziKqbXQEE5+o6UzuclXc8SZMeeow9mcqWlXX9INN1bcinu2mCZ3LhrFt4R/6MKYnL93Q4B2K7SE5
KQHwUq2EKCNv32RTDwPHSzvKyECYeESpGiBQNCru8yKBo1Qkcp95lxXZ9IErEUxIYlpTqY2AKbPB
ymYrXUS6/k3ovoUib0ls2wQ+JLH7q0OtmaNsQBIluaxuliNqe18qZOK6Nx/1mXNA275wJY55gwEj
nw0NivoAZqz24iG/V12KMCi4mjv6NTA2YrtBszy/RRAbkdoDh4rH94QbaQMC139OkB2jyAcrATQ/
7GRCCKYEJ+yI2kX5KzQyu2t50PmbRrkSxtziUZpRfrCgct+d2uw6a7y2+3rZXLZiy7U+1GJX/nBu
20oTgeKBoIoiQGPAFthuDbdRsBlBgg8etUyss4rqe018JadArSjuu3djUbyrwpG/YO4q9KcDjR6L
Q3yj31N8Al7N+x0T4JO/X8ml57mS21kS0McDeI7W7U6KU9w0J9EVv1AyXekuuQ9uRGDngPHitn/4
jWLV9mX80Jq571M3dx0mfPCgvdGRjt4Xrouj9jJ/a96xWys/LznXhP7FS/oy13/u1MYS6KXUovQI
SOZTa9U7pUucKrKcvpZx0LPFS1A2LwVSaRj7+0gdczV1NRHDpkd43Nu9a/r5q3mgUSstVSOrBPSF
vbi0OMdLpTfvB+pGMm3y4Rll5EZ5M4d1hMe8jXN/bHtwu6uuVMic2HjTeC2MaQFAgN5GmXkc5raY
lKKiccnzeJgxWg/2HxcriUfBnW8xlDs9hfZwxeeD2TKftVzGePsqjIZBQC4wmKZbJuiWLLU9FSMm
N35ddgNbX3ItiTFUpU/zJaWRV6vlwCJ/xF6YnVsvfyAE5RZ8QwvwMux2D1DVFKVTgapmZKc2wXLs
aVqeL4vYfJRQQYIEdCTRNGGOCuP02WLSTJW2nPzRD18sikaUIUP9LSSgLf9pUQJFuhKG2j5zRIue
aNKgQafJq/bNKb7vr8f7BXUd1MFh99ovuqQtO3NBqiteLXwrmljLZg6tLbpFGyhK3QzSsuW7vrxx
PibdfmWdyVoA40yCUa2GIIIzmQ/dXgGra7o3QZIi8nnQ6Et2QRKbfgJZu2rqgrqtmwFuesFiG5VF
gc1oKYqXaGya+8epscmoGGTikAj4cmoZkWb+WamYtcIK2OXvtylFxQgClmQAOMYGSJkkBP9H2pU1
x20z21/EKu4gX7nNol0jS7ZfWLITcSe4b7/+HshONIPhHUT+UnlIxan0AGw0Gt2nzwkxv5y48Wxg
lP7OUHsMWv7JodLxpIEErwlUF/eNhqqVALdiCUkDAbLou5lAvi5LBEtZP1cfZnigNoiW84qimIbX
ruRCbdYN6xoXdzd+obUJVZvlcYGiu0PS+SE2jSCLZdAompMgTK16/NGv4AK+0XYkbRT8igoKAIaU
7gAOFVxmIhPsAXmUMMRqOdohK1Km2Rei3eX1H7zMAPb953vxkImki34/NNoUgkPyoUoFhd9VrzMA
8dUJY7o5q7JWvQm2MFz0rblcA7C66WP1IIWSf9m5V/fJQOEcRHcWKmPcpyiladQSljhGdv8aJvJz
3oskc1avvyMT3KfQWqUEGhznJ6reignsgOmzDAmlKpoFW7ZamcYsyr+L4RLtPu2aKBuxmLDUnrNw
9jtp2Uc6qvN9DJLOmIKKZ7gqa+3RxvXiJFp6WzSh28RRJ9jW9a/38UvYth+5H61npZ+xs25lvmED
XDMHDF2K/qBufbxe9iuOrIQtRHqaBVYGFXWcvHaM+XWcM++yi6ylhcdWuLsYD9HaTGVYMebYGSOU
jgFzMfObVL8eQGjzB8YsgE2hrA7oDuE2blTr2iA0RLA1kVwbuqfgxduoT2mu3nXVH7T5MKH8YY3b
wMLUKmXpYC3PrmWKjMbUHVL+uLyk8zlE1L6PrXAbuNgUwlc58mpMB4LBtdgsm3rXbcQ8n6ted7Qc
LosBm0g3TQaWo1YRYE/EHMvQJeCwTJywnJNhd3lhK295dEgRMzSQ22OF/LBF1IVAIsZQUxld5Wv4
1m9q6pYAIz3X7lOIlwIG6hS3/mv2yL7DgMKouEaN9n50sP+6/EuYV5zmHac/hEuhMuhX1kWEH2Kb
P2rbdoapE/jlygv01AR3QdOsrhm3Mta6TzCLe7D2TOaiuftR3CDeHIa9m4IC2zVe04f8Jnm5vL7z
EMqM25iVsAzCWN1OD3oHqdI+s000jMYezGqYB85bVyL3NH26bGgFDaKgN6KZKmCdOggkuWCdzlO1
GLZUA2BjfzVf5xumF8y4B8fr/mm4MbfinsUKkA7jLLpso4cL4wY/ZrIkLciUJ9rgcT/7BOgyaxdt
wh2zyij58OB1RzHh4flhweWqIspYGIMCnIi7+ea8GjplHnLkqvBZ7XpxUoiH9AFB+RPMymX0H6Z2
V/IvZhSNakQ2FFEIt70RSIVKCk0it/Fkt9tF800eYMI+AM+qfpXuP19whTlTwyrRdWPyEKd+ky8G
Yfle7vZS5SxgWZ2TbwKHWb0dLEDbZIiNW7B2aiJTwH23ALHqWjfzM9PCKwNrx6gcF/BHogYFbKcU
MCGWy3bPvx5T4kIPE61ERUEF+9RsMZJsICXe1PJisjGIZ6vPvUjWZMG5X/liMKQhwULXVDUxlHJq
qF004LlN5BTj3tqwJ011xWBKTONMTBez1iY9scZFGUWpoOQWI239RwCyMW+gT5T41SGafJo5CDmA
u/l9oKDglhO3jZ0yc8IpcUC9b4uiwfl7DnICChCYbHoC4Cku7lSlFc61Hpc4mXXtonEL3KLuFNfS
Qwyhw0Q41b4Wfk4MskB/lNHMI3YgV2EQo1mPXX81/p3d2K79HZrT0Oz1xtYdTDeeHNFk4rk7Md0E
IEEBt2NhiHMn01b6PGvAEFlNV8PyXEQgF4sOl1125ZJSMKsF+CIrQJ2z2yBR61MrKlx5lp1RvpXK
QuCsKxag1gU3lVExQULP3f9RPyjZ3OKONYvG9IewDwOrBrXp5XWs7BW8AWETp8EGzSAXVMJQGuWu
wmUk16jgtyX0bPqH0QZByGU7K3kTsNuoMmEteBafETSaULddKkWD48XWLsvHfQo1snCaAyOFgACp
/xrlcR9hNqlKoofLttmp5hOKY9Pc5TAYlCQA40A7Wpp9aby127cKI+4D6A7D8Etpf5rWDqIax4Ga
879KXwCOmHAZYeODKb5SJbpNJFG/ewXJjegC6IcBTDWiNX/9TKFkU91KbFCLlDtivAvoVi9D45TP
elDt+9JJbyTRq4z3SjRpIRiE/AU+A/wSP6o9L2NPlixNneKtfZWKoH/IA+u+ahxldpJvxvPyvakd
4Ug6fy8xq2hSAI3IEILg8DuNJBlwfcRuMe6V9f3d1FgAutiqO43lIVeWO6WbN5c9hj8VGAWwZYgv
AeOC9AlFnFN7PXj6tGlJCic326Ak5DtG2+71JtpeNnP2CYEkR2oGxDUkmDC8aHEZRBHaoN0MJ/D6
fu3fxlemIWCB+Ch/GQOyT75mgSg0nn8+WAMQEn1OdAbgN9zC6GDMmErJQcxGF0ce5u/N1O8ur+p8
85gNm30tRUXVl+PvA6+cllY5bOiYMB3jQ9WjoS5udZ77xKkZ7lSnldZMzQIz7b7z0vtBderb+Ot4
CxA5wOPp7FiH8ja0HMwcGALokWiF3GdrcqlTI2Y6aQfzr7GPop2t5EnmFCi8CHKj9S/2sZvcrT2r
xqDGOmx12jWpXxTz5X/7Wsz+0SVtjTMUJxP8/xdAErSdFt9k+SfLd8zLjx2Cu2PqsFLisYYJEodu
F6sOWQTnVbRJ3Hk1BtTVtIZZIGhuSWZ/V7eJwK1F/sb+/Gij6pz2U8s+hFR+G1L1WptKp9c7V4aS
dxR/to3G7xkX8Vr00VKgRXBQrSzQq2sDLKVRI2SY4a9G3gwXD9DIXmRZmkEpc63uZR+UqIDsZ87k
JC7rFILGzrN+IEWzfkRe/r95Nt9fCKkMJa8BtvVq8bPMcmIgby47t2B5fE9hoLU1GBF20ZxC2Imi
Fxpjen8ZXpqh20xaZDhz2QhO1NkTmNvU91fIkadUGIwrFh0LGwHMTFqn2zFUrR2BAHtxczCo4CGV
7iPvf/SZ94rqkd0uLBoaz1it3LU3SpU5mV14GRVkU6vBD7phgEKCJsPmM4Bh6omUE1hRlAncH4M3
GaUD9oXLX27dio2sFAhb+0wURgtVSmjLoJbxwzBd0yx1Q10UW1lYOE4M3z+U8WGEi61hvcQ95qDA
3D+k3e00N5supVuM0bc7pVX2l1e06ougS1Ew6wQRSZ5YZDRztY0mrEjBe2SIl8GRe3Tu1MbRk9KX
7eSmyUR5zNm06/sKj4xy57tubJo3AzNqp/Yu7ju5cqfOyn2jqgxHWYAqHUvV9CtTjnYgcpAwPScn
O0uehu3l5b83/s82++On8IOH5TBSXerxU+QNxour3XJtBwAL4fkXjF8kqJlUr9FTaqHsxgC1iReP
O0mAd30HBRz9BlRN3snU/5FB5lnio8nMq67sKUZxM5Q0AhsAG20blyAMbZ6QfQF6z2Db0oY+qah6
GG6+L/3pht5Jnx26/vVT8B6CConNKGC49CXU6WDH6ghWgbnySPi1BtC+rgX3Iufgv43ghWqqeHQZ
PF1CF0Z6pGd4aFH9KWp7v5q3DU4ryvDe5a/LHdffhpiOICvjQBz19HLMlzpeptmC+JV9T6pdpv00
RcUp7vycmeASFT0eajlUB+ot5l8Vnm5x9BiV+1xGiUqGjm2fC/aOT85/GWQIGnDzgBefr2Rard2B
/QNfKN511KEOw2JFzmPntL07ex0kd0QYVL5icmaS7cFRBJcLuaiJDJN2jLGQbke289/5HdpdgenY
YIa4N7exXwjLYiwKnB2Lo5VyUUJPa4u0Ecyi/UkiP5odSXHsn5HpsBkcphgcj94MytLC1yMvuy9B
mEmeLnsQS5/OfwOK1Bjwfi9Zny6dQv2CQo0k8Ypx6B07z+dNXKTThg6zeTPFxk91UVL/ss01r8Xo
J8qBgPwSoGBObfZFWBX5ojMCielOUeJdOfUxWONCAR6AS0/fP+uxHW5/o8WqF7MwUe9oQetMModI
b5dXIrDA51Ld0ur1FFqll88m2JdkN7ZFPCV88fT3KrAONrNr6Py4LojRUY0Cftn7h8q0PExXxCWb
OkgzYRGPB3j9NkegryNj0MTml1T1qpSjiAlzoT99rXa6H2PmQqmAKw099YnVo/XtrLgEVRxBZrru
Fx+mudhskTyqRtSjPUIH18AogW40PhkFN6LICveKpFhyXFN4xSzJQYgXpVNW86Nqinhs3ts8/NFC
zvHvTnLBmRh0mochh6ykS5+RjG7Dzbivdkx+skRw6SCCl4ROfMuQPfmDdYWhL8GGrsXu41/AxW7J
MKJZVUeINFWA6FrUHq4wpgVe7iUcs4eiVPpdX2dq7YxdbBCB8fWz8bF89h2OgqrWg+5PnuFI5QKZ
4jK6L6JWcPxEn5Ldw0cmwnAkTV5jfQl0kYvyh6WlW6V4vXzG3yu+l74jC6FHVijiSDjoOIBMnKjb
ld8m2YM9EDsH2UOM0SuGbpt8FaTGrEObu9N9f59+Bwazv8u/w40v/x7RvnLRE+OodlLLiJ7G3Plj
RF3aSILKwdqlcOw3XOAM00xTKhUrTju/1Dd6dugL1eswN990ggcHjzfh4817z/hod1O0UEubhbdf
xH+tq70ULtoziDORG+91AdxD9DV5oCy+pl7QCqdy+Bm9aj+Z2ETio1EKpQvQUr43L/3livjWXXS/
+IxvLrzNvPagvtge9f+nT8k3im21g6IauwgbSwHNleomRix4/vD5/9n+clEI2ntmlxLsL2hwMNvb
HDTqSE6/oTcShgQkUN0Ze0B2N8V96s9O+sUUrHH1jDJ8IVrvKO3yytMqmRNilhCCH5shD7o+k3dR
2peoALR5HHqXN5RLvJExgqiDsZkC7MbqrNxiFzW3DRAh42EcNfNG0yfVS0IS3UkhCtgGaT9J7fVr
c48Wx90lYRuTqWqS1MubBo1EvGnnm3nKoDPcd9GuSoZOhD7kVnhmkVthUmUFEOBMAb0YHKr8iO2f
iQqltkUQ9VajzNHK2J8fHcuqBPBFq+GaWnRfLbrbLaK9E1lgjnNkIaRGl4IJFvdwogS1jKnksP1y
2R1EvsfdD4UcNkts4QpawrsUpfCp+5JoncDnVi/Zo53iroeoS82sG0PMcRjLXwrVkWpWsxta5MXA
RAmGktWfXSMLLtfVlQGlpDFMC7F5lQ8Tk189YcyRpk43dbHcWkN2NwyTqJK3+pE+7PDsPnKXyAYJ
YUfJSEDK4h4TFYfLH2n19aUf2eDSviiJ1SgFkhV5krUx0YvpoGcJ9mhAV2SMMvedkxxyDKMJ7tHV
S44NU6PIj34Tz2haoZGcWtSsPKt5lPP7wfxBNdvpmr864dQ6O5RnGcSRKc4PkxzyHh3bxcZTAut1
vKlikLPjroEmBEgO88n9JB7+V5g4ssg5JUTlfvuHRu/oAB49ScT2vfpOZyNM/+wfl4f0PU2Uqcai
1A3JA0b/bvvKw/xz8BuMnJX78kb0PhCa5PKSMmTExOxBp9y1z7ixvfiA2XOgZCQwoHWb6LOU8/w2
8oWroej6CjpKmOWn1jWAxtdRbqApOX6nobBVv3rUPvaTH6xPbXnJMCuCNLPp71Ww1yV69k1w1EQ2
uPuqVrUpSjG87y139Ll9JVukPh5Kb7Mj/1T81Lc90fW//nw9WhZ3YVULylYkJRWeW8NmiW/17Csu
cK8kPyYLp6CQAJQ/GKEBKN5wGKutYMVsRReOns125OiWgdBdZBCpST3jrnrS/WmbMSafxGHDFJ8G
j77nH8CnQD4M08ygreTutNxQLanuWkgvNEazizKju7bxQkI3wpwfLq+MC1+/Uh20r0FlDo2FMzij
qc9yWRYYplEVDFLIWRRum6EHwYlqzd/UdFIfMjuFbMZlq1z68TvBMkGlYmkoOWpcXFlCSQXgGAnW
aGbWtmvNpoB0/LTAhyaqg7o+GgUJLOeyZxa5MCNlSdXTjKlZlJknF/lXe0l+XF4Ud5n+MgGyeCAo
gQjABzn1kWGqlKmXoJrT1LQK7L6cA1tTn/WqELyr1g2BkB704wib/MQs9OFne2zhHpgxy67KCLP1
MxkqQBhxPi6viQf+/F7Uhy3u3Em9ahUdc0U0epS/gWykjhYtgGQNhuwbiWJv0BbJvEkFTaBDqFru
skUlvuBXsLv76Pj9+hWMtgTjOOi+yNyvsNBLGjINBGFqj06jFnZvVMvTm7SS3sKQ5D+brqNvoYyh
1DJSwKTU0sjNLWHHadWJQDIESBdDWPKjaU1ejUYZs86xmv4FlOI1DuUnITq/lgrwJmh7QE1j803P
sctTVWE2rB4aynEYgP+qdDTFmHyZtFdkar9LioIyhaw6Zm97kw2wxGRN0k6KhyvFah8v7/2asyEK
oW0GfOc5Vc6gKeHY0ZI6amHGDpKA6spOifki418LCq1rUUFHhw26iZAsA36HO0BzbZShllMoHLfW
t7ydzNDpAA2LXWnKltwDyacdBpeXtxb/dCi+oFEJ03jxndpMFUgCR2NFnbTOktnplHyI/FbGdKpD
MwqAZxtDAMqZi5amgn7WmmmAnRHkQZ52zsOjazm2YQCyLOwN0AzNSd+/mkW7GE4kVTb6SejeDsEg
k1BEtrl6qnGKEMQBUQQQkttpeQH0TNaxxniIGifp0vABxAbP9QQFb6praOJFPQY8h+avNLXHzTx2
oeBGXTtK8G8ZV4DKCCS5E521RV/kBX4BgsviWBEk0UkFPManvy4TMoAKLkaZMR3BheTClHMqEQuC
OLWFsbBGzsNi00R9H7vxUJZf7GGSoFsOYZQ/MQwMla5iSBE6B5xb6dCCBAAPhik04/aLBmmjhj6a
Vq36ttX7YCwPN5eXuvZNYQyFfRBayeDC4G64EiSV5qyn8GRUaCVXAyf97GRxrBTOXJfK/QLZ+7c4
WkIFgr1Zqrt4FPbFJgEIUQRuXDnI4F3XcIYVEEUjXJ4eKkOfmgo1KMQMJcNxzloza90cXdQuUGZd
+bssGtwWl9e/4lB4RKhglcS9CDVibseltpBiuQHD/1j0EvGyzO7pJiZaPXiXDbF9PL2L0EFBAwV4
W1CvYTD6dHFNMuA0z2npJAtVrxua3UehGt5jlhkqwVUafrfzyrizqpp++sgwvLKCfhcjr7UstutH
OSjES1FCnqDGlxNr2Ix53t/0dpU/X14eDzrABaRj7JXxpUNKHHGY+3hRPemRrePGlxEC7KXwGhPl
y1beT6P0EmLuiybATccLdYxWvu0n0YdccWREYqR/gIBjVBqMuafrhDoTTSJMKmJ0aOk2eWM1D6pV
236U5jQY8hYUJMkgbauuNYIiUSEYX2De5/IunHsTfgMo6NmOyxC/4H6DmZE+r2L8hlySod9eG0qM
3mYWdqLKCNtNzptUFWmgjZImOGx07qO2kYobQAIt4mgNV0PWxN6SQvxPj1Cv+PSSoIYAamXwzqFO
8T5BduQ+M51bKZqgPdUvZnhdyerkaakm0tYy1xYEBwJ5OcYGNZ0/+1ZRZ1FjE8AUzLH1wGEhBZUU
Vk5SWhOAM+NuVsFVX+p15tWVMThWaagumWxtlyPHC2JSpaAyo7YrRfqz1Zbp/ULCyKlGWjnQMUr3
vRx5UUmJP6tz4XXJlHtmj8ETiZA7qy2uEr3/Unf6Qaoa2TFLQFQWNQwkEr3NJeQOY1KAtz2TIg9j
K/5CreciMb8tsrQ4SlYq264EyGVJomFfsWAql0bvWFP2I+2rQ0rHH4Ay9xh+0HcgX6Se1hY3+aR9
GabYHYl5U6TdfaIVf7e5HWRl1jogCHFR0UN3IJUf+ri5z1rjpatQyG60z6dqSGTwiUEjhWMj8zXy
GQoIoR1H1FEggggNgCmp/Ta3AFCesig+XHan1e8MXSxg5UFjeJYL62qekiREjDdyRQe1WIpRx3aZ
IOlhf5K0h0UkUD1jbooh1hmG/DQgSLUcFTmxka1QgyIjtINC7g6y2nz5gyUd2eHOYtmSNC1t2NGH
3s2o6cTgXIKE0B8cxOPl8LFlGWZiosPvWG3k1316KDQQs/3BUnAPvk/uskvxdMviGgpp1hSWTi0/
FIu5USKIUqWfT69Y5ox3AZIrHY7AWVE0KzKhkYosp818LRm/1VX6KuGfK4I4k9mG4HG06nMf9giP
TYfCUtzqeA4NEloWpCdOWnayM8tEcNWyL81HZWRRKnI0DbIaMldLLjqMXiY5UvNKTsJN38XKTaPJ
6abOSXm1GLlofHflusHb6sOeevq5QGGmVyV7CqAts4Gi2oM1FU+f9wiUC8C4rSqMxp/7VlbX63Nn
MhOdedPMKcUojw2Sk1zQiV1fyr92+G+kD1RuFglBKIqKOyKV3mxHb5eXsv51kKIg8uCxyFePJnv6
vVtlfFuGyXed0LtFUn1WprhsiR3Fcz/4sMTl1Jpc0yZUsWlGdB82uhNKBEPpsRNpr22nBJeNrXk3
YZEUGSxGKfnEMg07Wy96xAWjbfaRNVxjPPWASPEHgZspIGDwCBzNEAY/9bVZXxQjGxAaZGUufVLJ
hmMjOcBVnZabP1gRxu1RFmLTdjxdS6VZmT5aWJE6dNNmnKvOa8txeoh7SxMkbKubd2SKO7G0Vroi
mWGqaWIfya1D1GmXNIIq4poVDGLrGghoMMP7PjN6lENFE8jP5hnODWS6E85fVXVyDKieX962Na+z
kBRimBZPdEhPnn6h1J5H3WCOkJXGA8nR1+n6eZtO2qE2cFOUdBYsi9f+fr9h8UZGdx33Ocog3JVU
ZlA5kDQE8nTqu6sYFBO3Wq43QZ7Nk2Mn2bRp4ql3l2X+SuJOce3G7jYGqzzJxmy7i9no3qQtmjvX
ubkf9fktiSPrKrErU1A0WTv7IEWD3AQ0xBSNL43LmDFu+gTlKH0eDllVPeREGhxzpmzWohNlHmvB
zMIUPPjmVNOGAMrpl1hGSLtVBhhS5KYddjot+s3SmqngRAqsvD+Ijrwqbot2LmZYsbs+dCwjejSa
rvEuOxXfQfn1jRlUkkEbQBDBraWLzFbRZ1S6KGlmyYsoqgg3+I8rCMr3das7jVRXg1eapG02WbXk
SNfRtBrcOExA6l+ldV76emnKPy7/sJUvisYpQM7QCCXwP+10j/VE1XJS11BFAH9hiTlPAxd8F5dB
Ff592dLKPp9YYn9+tM9a0wKS1DYUwkDz10krUszRZbJgn1eWo2JGGxhLJhdCeGS4vcgprUfUIVrT
mtwm7ELfXvr4qtX12Bt6Pf50MwA1JjBoaygK6ABwc9sX5SPIiWiCsvxEXmew26EqLO2SPtx9evNA
CmihwISyBzCd3OaFIdj38YDEZ7LUeQekAmgI7Vy0e2sBFryDeJ7aoLwifOKV9YaeWjMuXHOsfSOs
9yM+l2LEnxsBfD8Lx2a4fAt1r2kw2Eupz2NnUEY3hE4bFVFlrvibCnpzJtyosxFwLnvobailmS0e
kbMGxnV3KAtUTvSYar3A51Z2DcgoG2MCCqud80HRtkKlaaE17ii1mqJhkD9hhFn1JMPqgstesGqJ
dT8gMYISAv/ELPSehkWPwwrujH0457MTLrrtZUb2B1EBZVub8bzhOL2jPY7OKtIXmppGS524l6+a
qbzBAPoe1Q0VG7iI0FBrq4JPgM4Fs9/gPeHOUKhY8UQIPpSV6jstk190q971pfzz85uHWxbrAYHD
ObkKjVAHWmYc1daywmDpOiQq/Q4I99L/vCF0FCC+LEOWBUWs00A3jFbS2RkuSdS3q7+lMu7vc1Oi
96gfEhEB89reHdviEi8NfFS6UcOW1khbDFl/1am8ibL64Q+WpILlDaHOhHQwt6QynKY86nFHGvKo
3XVLobz0Xdc4MTGnp0+ZApM5Bl6PRp24FUWdNIDlBHNlxQKgc7qpCt1FditI8tbnDI/McDEI+L7Z
qhoUmzovehzf7J+geHW0K7zLbq1DeotJQ/Is1v3mPtf74uDqGIiBoi90s9ifH50rCMlaJM1REsqy
6mpImsppM3NrTZWI4nXVEIqagBRAh/vsmVHLfWrHBcYogdL0rbBw+7JEMVd0dLnr9td6jsxwmStR
Yrk2NaxHHntHS2N/yCOnDr/kYLe77BZcND+zxEVztEmUvldhiVrm91lS7xVL9HYW7RmXommjFRrg
q8NketW0TqZoQdUMhtOWuX95Lfx4Br8YHpFUgsp8CiksdV48OPk9rPkQrFKuCtf256+2EVAAeRHY
G0d9vGxbsI88QIkoORmHjM3X2uQlge5rPKVfPmsC7VzLViFWaLAwyJzmyMlpsWiglMqRocSV/JjQ
+KHtrPjbZSMrBxhWbFzvSFbAW8XrWlI7VCLNhJXGC2R3kcJvuk83KN5P7uils/o4SQfDjX0JBAqC
4HG+h6emOV8EHrindcgWaA+LLw915YMGhggue74VBC9BIovJQ+CN0KVF0+B0HzvVpGovGeA1urb2
oDJWoGk+uPZGHTBaKSK3EFrjvN8E9+WI3xM7+sbaNwomSy3P2Ci+MQE9L9Lf4J9Dv9YGjDOrXZs6
im+na6t6oya1DWujiyHo60V9X522ibdF5MlboT12axyVks7scbeKEZaRFRPYS3fJdjqAZh8IstEb
HtWtaCfPYyKyTiiFI0/DCQBB0OnSMrOwwBMJTfiESCEkO6kN/EhdbTv8tSl7IDgEJ4HtFb828MrI
Nsr00OEymLsenbfE6uXFrmFQ0tQHjCt9a2ineBWJr6m0+GnbEdyloT8oyRYEEoIH0Eosw1sLFDK6
jk1GB43zmyoelmWaoMsQ79psS5ZbsI1qQbuZMIYx/qyfdHpXgc4ZQxj/gTCPq9Wwz3psnC93SgSD
e0oH460vx41jGI9KeFeHBwPT0RmmIgrortRD7cTxzZBDbEgXMz2f3xrsJ6Cch8E+bAOfkzfQwBjj
CH3Yzht9a/pSQPmTQKR4ei5ajBSVtxOieyCCBr+rnXEf/cQsl780gHktgz3+MosZf1t2Bn16faea
xlhhWegv0AwqdnpAdyCmui2C7H55RoctSbwvYplafgLo95ewoMDGJkIVg3MDOuqhZQ5D7IC02WNy
VphXOzA5XjnAgP6LSA1uLYBg/f/a44uby5yBh7KHvc6rduVfFXTnwBXnVWCM+A98oqLl8ezAOjry
aqrAnHljfIV4H1NbxejGV+uneq1vk0Aotb3u2R/r475v0fQyaSIYhGe/ddfJFjDffeGau3ALHozb
dFsfikPpCtHZK4HyZF+5x5hlL0oOFmxM8u6KR6bm93Nxq9sBsOzPEhf+OrsfK+TC1iAto6XXsESB
t3MltJrDSLnJGygXXQ6Q7J48OyoAVBhgf1RQCufumqxWu7igOKEL3gNBGGZPU1z8lAoErLBsvC5r
UEPNrfvLVlfjwpFV7sbpVZWWacmIgqcUtD222pooRRDDdqMhEzETa6uf7cga5y5t3GfGUGCNIKAN
liXoQtRt0oBhpdkhzF81335Lt2owTa90p/n5oxzYG111rO14nXwD58+uDpIKh0fEvLmWWACUi3wQ
LWQ8vXnqxNwu56YIEaPTXbMr/GFbe4MfuUVQuiIWY6EtzqeglpwMeG/HTpbuGMNwHEDDw9rIAfUS
IUfje13+3LE+Vsbd9OPSQY+SYGW1n9Wunr0ovavRb211bzdbornZrV0jVGBCeJsHTE6KTQurYEkH
zSqN/Rnyglk1/OZDEKY87JOf/To2r4dyocooy7i0wM4LZVSA9GIMmv3kFfCFyg/v3qdVskBUbltJ
e4CI/jDHXQBWFqP7QBrm783XaVB8G1qkrfZqoJJ9+WStB+MPU3yBhZRja48A6yBVLfBS96pg2nZO
702LS+/ZlxatTRfspc4dZq3peqrPsNh5kIuU7ibIR1g/reIlwot0IY+ExG5lgii3wEuOKa7OQXWb
bwf1RgKX2tYs3AzjGgCKH6bhR7U4yAkG0yGmMwPcirfs5BlvyVcJDAfF/fCg67hTxOor66na0b5x
QQJ0eW0fp1hF6ytBM8qP+jP7teBOve70byTfFqYeDMoOPOPufzC/GqOOzHNXS9qH3fwOVNc3+X2B
cd0+GL13sSTh3fJeoDxzfvYyxLsJBKO8KgEgs5hGnuD8DbKyCtpnsQauIL/YsNSsKl4U7SFLnRyA
o40o/19PTY5sc0GoNZZysBnEksViUzr8454tXvfaXvzg4CeqfuVeRwa5OJQsZpwXYJF5T0El/bkK
KNa5uFHraW/do2Y6jXiVq7fqkVHulV/iwQtM5PsOd9eT7haz5uSt5FuvoK32Ogfgvccq35nSF6pO
m/ZOnEAIPzJXfWrQAW3B6xY76mZ8zqMfS9pfta1TQkXNxvOuMSFJZ1zH83/Jd1fzM/RjQJYLFiJo
351GVyrnvRlaUFsZAnpbwp2VoLBdsg13YGIOytIDY4QnvenC5+X6KT6yzG38UvSThlyCfe3BQwFz
ZN8gv5ZNLHzC5SoHcjU46nJgCkFi5rn/x70/Vs7tulzXXVlKsJ/u+ld2qbBbzXhL34VtRKWW9+Ts
/CB/WONusTSvKYlijFqyWN9vik0flLeqU7nCY7uasKEHANQRmkU2j8yQohrgHQpLUxBuvs/NM6sn
mR70jhb29y8Gb9EtvXZrwhxw+BgnQM+NixVNZ3UJAZWa01tx/WJNSuMt9WTse7vWfWtpRaw9qxmS
hoY6a4FgzoVvWBpmqmthmMSOlj9VE6MleqKK4iZDf4gotNxGcm+WnatrzwYRseCsnZlj29xil1HJ
U92G7Ty9XizFH6U7hV4DmTkvtiDnZ9nGiduAkAjwBEzWQeIZHF6c26hZNWZzabzpIIIq9t12DMDT
vSW7y5nIe5Hx1Aw+HDrneIiygQLeZ8KpbmtlQIHBHJrALOs7qloHcEDsAaOERla5RX/9Wznrt0n/
FIF7qjZ2tdw5TXRv6oWjj8QLwb1algclu4rt1O+a0DGK6zh7zMlWReZIFch92d+LUQ4ArYHW8CaU
FWQchtsCGD1ImktjEF7Ih4RMGzmWfBvtmVbxulZzzfjeAl34VFheoQFIMj/kqiHKxc4yIzBTQzwA
dS54MPqCXNoXZY1iE6sH+wwuuxj8G3N6hUTX11zoV2NMUziMxrIEbsuPDfIPf8kaQishMDgF+RO4
t9kphZCdj0rsf5REO8tbTpfIv/2HNpOqjC0RzgR9BIhdVD6YUi0wUYLlyLvsUmcBgTPG5WhhQdW2
zuBRIBVxu0LaWdIzcAXXeSdq9p+n0ZwpLh8bG6sKJwPr6rzJSzWvM3yWOejgoYN1F55XbUR1K6FR
LgaUOehyK/vd6AjJQUx/1z5xi2vFxTDvQYE0uCAS8Nwp6CnDN/HyxDiXipkCXqO2UjXQbRhD5cj7
cYGi4+wWj7lHXTMFN9uENMkA388EWjYXWS8kHUEK9HL5m/IkUmc/gTsk9TTEshniJ4yudDdSqE+4
k6e7rVsgcuCGsQGf0l3Jb0EH5Gj+vFVQX3LFSdvZFXe6FfzZAbs8gBLxWDnGeADu5yk1vgBC8XZ5
tauf+GjD+fOit3k9YU6crXbyEslAFWLZsmUWCzgjsdmQixAE4vOkCMSJDFwLkBhoY1AFP03HWlkH
MfecdSDI/D/SzmtJbmPZ2k+ECHhzC6DNeHI4Q3eDECkR3ns8/f/V7HN+TaM7Gps80o22GFvZhcqq
zMpcudb4q7/TPoy34266b9np/IEFo/wRPf83HV3hryfXEa1c8MGmaHmJ4aCVP8/GXBqM4HYAgKjG
lZKbjFtcv+cZF3AcIswbnABDaySLNNeDrQ75r9Frsn31oT0UnctbEvFcrrzK26rYnHkJ8GH6FzrM
jQi7WW+P4Xf9hCFKckYu7F+DEbtm4LjG9D0ptojFzvt3miByFaBroTqDm53u2OhEwzRZaeiSunp1
etO9oGb7KX6tjryl0bekej2/DK/hXtkozJ3tGIbZKlQbmLFilGt1w6L0niuxg+EmfbX0p6x73fD/
s5DI8JKQgWGuFMDfGQatTptQ6ORigHvVzlzt2JEjc8/Q7z04N79f9Hp7hBiIaQhKVH1dnKjmXpdn
E3sJJVsDCAMwJ5dS+H/R2zpPx1e2Vh8vTowBQjps6YfmxjgOR+2gcFX9F4/aMy9cWVpFp6id5YSy
ZvhWrHC6Y4+Ws2CT6R4ZvR4OzUP/FO+3atLnN/XK6sorB62AcN1hfdNe2cPKo5GssotODDr0RvSU
Wn/adeFTsgt+al527OCjjL1trYHzN734IRx7sDDQYHGvnR4PUncr6YL/WX5OjuPkiAlRqHkW92e5
W74mW3Im528DbGqKSZmWRA5thVXSzKUdmE4xiM3NH+vbEhrzzrXd+kU99seNQ3JpezUVJLEISTI4
69P1lUyLTtCWhq75cdzJO30X76I9tOm3PF/hC8phDd46KGepFUcRbUcxtMDdRjPg1KQ8JbynWpCT
2iL5WTb4yi7fR1ul+LPrRYx5wE8AuzcPLDiTT61oep8YyQRPFW0NcJSVq23K6J2lwJa4vTjt9B0d
sVmnJtppSOUijeAo5/X/mWvTrz7lQAN6P6HusP8vSndnu3Vqcd2uN1tnbuwCi84nVIFv1J3m9w9M
L1NMwyQz7P8FDct5eWdldFV07cWkTxNiNPzL5rZRyU4F5eb/N1p5/0X/a2ulqwtusUa1kxrxbT+P
u+aGPvpeufuPUSTvGk92M28rwL+JOJ8kEauVru66NlWWuLHD1BXo6D2cM3fUk45UNf3kZtn75aOx
F+rc49J7wcfgEB/HB0UtUK5Bgv3ROBo5n4J/NvaaX/GFLCpQQZD71c45lH71kAXSQbBUCbocSf6u
+yUl3uX1Vb2vUA/4T5lo67CdX2CrNa1O2wx5hpKNfMjkxqTey0Dm7USLlqFPeiDu7G7z9gi3P/uK
zC1T7mXyHQnC02ORtJpZRyZfUT+EhIuO2CQdtqXkzq9JsbJ3dlYnXE5Me2FoMCW/tdzlPvOZJj2W
99GxOhgbucpbOebamlZH3ZqBj4Q1tqL7Bb515Tgs9PfuqmN9b+7lY7jvPQBOOVr0lt/tJ2TBmsN4
F+x+lwGKC/pk0esbQNLnGR0ofojhkljf8G7zhQKacqvtqoP5fD06nOlprq2tjr7iBEgSllgTNU7F
B01AOTnwx4eFXCo42gz7m3QRhW1AGbQrRLQYYd48xJ+2XuRiO0+2gHE9ULwAaxzGEUkcT90KPaCy
zy2wr53ZwNhcq8Vek0tpp9nZP5ktB89hWUu7Mlq2pLDOIgmGxRw8L1fg+IyonxqGCWRp7I5ZhiWY
C5RTypc+MCb/+qfeMrJa3TiNYWgIIxTTwuNsZ6VXKUntXrcifur6G9J7p9JJyg+twSqbyevKkXRQ
+K5hj4Xpwsg2/VicllH0pJSqH3CJR5+6MUWB+7rdy6v71+7KjyQ9a+MORgNXEK4cGaI1dqM86d+u
W7nkIe9Xt44ZY0mnacJK3A3SjtlC2Rum+Sff4kc4KoE3JxzNLvuTnYPqClYghqPgKzp1D2smKJcx
EWNwitZts8B0pUpqD3+wtndWVv6ht5T3dGHFgsyurf9pcsdX4Xfqkl9DBK/jlurCWfwVTg8vDmNw
CPjxhDpdlVE28thGYlVgR8su2Ftl+nmBv/T6ss4fMtgBx86xArSGPsHKIznGTq/MTDiExpClO2vI
UEirciP5q4qsaITHJEGc1Cg6NXV5wmZ/LVkZvbRZa26NcV/4KYy4oggHgo5pA3VNKBYuWjdQbIdg
gZECzZ+rbMoPhRPk4+2ghEu0tzPd7G/rLrarHdrlS/nBsGoGe6HiCo2tiu5ZloyCsU0j33FU5mDP
BtWsqizUeGpzKDFa5RusH8pRsE18Ussh+hHIwOiu78RFeyBceS7z99lzvJvrBOLvIXe7MkQ9SWtg
l3G7SpUrP8nN/JmeNBRU122eOxmmGLAzHG5X+BrW+Za66ElRAOMa4Mf1SqX6ECqS7plT8/IHhsDD
MR4mdP/OmdMmAzEGidgB7qbTo9c5NWu3sJoNDOiFBYkmEhNBxClB6Xd6arJknKYBFUq3ZQDOVdu+
+NIij3cfOXr/B6ZwDcadwFIZ1ptMzPvqEBRhXZwJb20q+6dSTb1r6l35WnXzVrPqwqro3VBYo9sJ
o9+6x2qNhWbPpZ66VZb/U8B54w9zM3ihpG81/87jhBg6EWpJ7BXPxFWcqBdpTCfVSV2mxKqnWtbG
j306O79JNwPhl81YMRM0YizNZL7qdJvqSW6JjW++njS3cmXmuWsUDWqCwCe3pmfPvx7GVJJhujOo
16wH2utkkXobYiY3drrZkxvY1BZp+BQGSXL8XS+3Rf+HwiQNRSRjV5FINvJlqpMod6cpoCm1xHfW
IvEobJOtmHeeR2DJgJxPiCxTEF19wHgs4mDWhSWLe1jL69coU587c/zUR9UIoAa83fW1bVh8u7zf
uXsVIDMUVqhZxuXfy8Krvgi9oDmGxoFh2Q1bl3aMRXGbcrbE+MSpewSmERXGUHL16tmdjRDq99Ie
nbs8mJuNC/Dc35njYmwCvLhJAuusvuOA8VyRsJTZZfgjl8PhLSd7vv7tLq0HwUybIhb6uKSxp+vp
DW205jLJYQ5K9uV0tOrYl9Duum7l0g69t7LKUHIjL7go2KEpgJuqzT6nsfllBonVBsqdVds/rps7
W5Qow/PpOL9iVM1embODMYlHVc1hKbKfkABGGKy6iRTl9f9mZrVDRdoXKJxipjN0L82q20Ibd2Gk
Hq6bOft4p6tZTyLJmQ6pTwBJnZ22zkPTxLdJMhY/48FKH+p81r9DI9OEGzt25n2QAsoQHTCUy0TJ
2b1ejh2kioaWM8aafaJz86hI9lb94cI2YYOMikoZIIB15F2UMZYTme+nN8Zu6n8lYe0lYby//vku
W+HtwIwxxBRr8D+SyxVUTHy+yfoRlGDL4uouygv/upVL30uhZilI4SBDW08NCubcATYRfGGcjX3R
BMEN49LD1z+xwtdC2p2AYainpzWoHDsLeqxUNlKW+fSzDOeNrPviQgzAUszGEGs1kQu+u0xTqZNS
s3QwsdSJn0dG65n68OX6Oi7tyZu4M9mkxrtundk3ajMpSsyLWZZTw1drQ19gC4kbsJsk/L/JVUfn
Sn7jUIYXiAyCtPl0TZVumEOfI8dDBlN87IfEfKwgq9+4sC+cU6zQl+Pbgeddh9ii0piflnK4XMq0
+gzYI/C7wkQ5Ou+TFy02+9zN59r+/UuIV5h4FjNyLvNaOl1b23QV5KSQniyh85yixjkM9m03lxsp
5cXF/WtmHWOnOtS0so7gdKz657afbspUd6dw8Vun2qX9snGcLjoIWZ4OyyES4GvQTiaXZinNrKoB
0SsT2MPoJusmZ3SLef7tjEW4xztjYu3vXJ6SUhPqDOBCRdpSGkAdsaeGlqAgZU83TrhBJXPxSxow
nor2DViH1Rk21FhKm54DNsIzFHu6FMTfGANOFdSVh8p2nbY0I2/htdJu3OkXPyoNj7euBBnMKiy2
89wHUwSHSD5X/6iIpnhFmdfeKMdbucvZg1F8UYg4BVQPjop1mRcxi7iuDQqCpuJIX/K0yl5iUB8t
+qNN910fLMX8g1ueGUWhoW5DSamu1sZcgyLPCg6T2EnjGbWd3g1thiKd4dR/4psOBWy2ACjDmr+x
ziE8NtUKVeRSDfeQulW7mnejb2ZZ8gerEqRncMjBPMTI4qlnyrNkTHUFoemMFL0aTa9tVjwCXP54
/To+L2+wXwYdPpNxVuR81nxhSlTmtKi5unrbab4N8qD7KjP+/iBPzS5oCsWdCqW9iSTipzNPr0ka
/yb9/Nsd/f4nrDaw0BPLChx+gqkH9/EkdW4STFu0zpeCm0F85m8h5Ll+Q/aqlsJSV1KoLrvoiclX
/blJGnXjSr7k/e+trE54EsSh1DBa5EJf5eU0dqxR2it5+k+qb1i6dKLfW1r5R6O2iSMJS+Gg9Ogi
lk9UORkeycIN4vFLlxZ0PQrnmaoCfE+njtiNStIoEo6YLs2nbpJgfkzl3KubItjVY/PTqPvg04ZT
igf9SUEap+SGpITBbtGuFYt/dy3XMVUH0664KJsceHxfA9Nw9PC200JI0pI9UisxVE1eUBXT3tYn
IFlyaB6v/4pLX5guO4Oj1DfOdRgmB96lJEZ8AVKzj12WQs46fUrnzemVi2v918za+/s4jZoFM3YT
jH5s8gIzJ2NDku3iWgBNCywsxYD1Wy9Mp5wKacc7uaqnI3Kki9+btERS24y3Ro6Fj683j+gGIRJz
8ToDp6ebp4btlOYR74cwrxXD1Vu93EvSQPxWWtXVa2vZtVYjuXkutcVxlha5+DrBC+Uaetnth6GF
g/b3d5IXIfkEQZcscPWLYESuh9A0eBSWveIhdp/u+3pKvWDqsz9wGsqkwNze4FmmuIbeeW6gjaOp
SaCHsypWvZ4S6T8JsrBH1CGbDba3S3tq2ewl3K8k6+tyVdsGeZr2U+4GGlW3yDkq8LEUifoHMU8w
LwLZluHnWXOHa8uklJVGVUyB3PvY9s5nQkF2sLRyYz3nmDNOPaIOFNrfZCzWYD360UgPzTIFCaeR
Koh65WY3R5XD1HItyQ+hsVjMyzvGh2iSR8M1a7j5d6kTqLtImtGcYABeurWsTv/cxll91zDO9AR+
P97SVr/w4UltqN7xgKUWvwZ4RHMh2VIz0ZwwZT8JbU8dZq+EAO66154jNckwRHrKiwJnOpuSUhpH
DicbSiT5Nvm7uLH/SvbyBAAYsPnk1/twX0gb3nshSJ5YXHkvzTfaugVcTxKDsF350xo3pacv3A5i
m0UrgVoafYXTAyKNgV4vDYsSA/lCX0qXoCKYkJfqDvTKtyBj53CAt4/4r73V9VppY1oh4gav1G7y
g8+1F/nyTXkzvsxH/Xljwy6ErZO1rR5kSlkgISBs6QfpZ38Id7kXHOub7uM2t8KFnWKyicIx/Vr6
3sYq/HeOVGtSOnP40cUYH2ZeuNcXs2Vg5QoVug+wPHO76NHEjHIc78Oo3epmXThJmhj8hteVLgI9
7FNnaDLTGTLFJPbN3+foKGW/8uDb9XWcw3NpIb63sdqUbtGAsc7YUJ1keeobvf48Z4W1H/ICUH0+
yJCiR/Nebozky0JB9GGRHyaVhIPr57DxWy6ul8ou7P3oIJ0JSqnoSbVKyHNzJCC+ynJWHU2tSw+W
ktvQSo5gJMxA8iiRoIFrjPRWJnMOvQLiUC8YddMbyiHYkbPw+Bi7LbXIS78O0gZx2cNiSLg83Y24
dmpTGXhIac6geWOuaDdjhihH0w1byjKXTPHigO6Nggk96pX7jn0oh4WQABmq+HMYI7tR6Olnp2q3
JtQuuDEgRvIQ6B8pO62BjJYNa3kpGPfTsI58LtNfkVn9ur6tF5J+mkYOTzXRzjlrsOT5ZFR1ByXt
YMXuhBZRpDNrKPhc7GF/3dQ5bgtvJvaAkaZthFHxYd/lF85kSi1s2FRH/Nmbd4Xfv5KaiynhxQvc
6tZsva0xKnEIV/kcdXRwDCIU4bsrk5nTmXWgQh/NG7J3o1EgUJPhVrOC+wjOQb8s8y9dSpX1+lIv
fVXqz4Q98lZmB1YukldhMCIoT/QL85cpkCOvi/qXRp0+83/ZKuBd8kfqqhYiMUz5kbydftYhaLKO
84qb9K+Sfq+0EJUkf19f0AVXpKGjCDp4GwH0db90rGqnzw3oO5PYvh9UZUc9d8MTL2wVPgjTpUxb
h8+2+ma1DS97NlKf6APF6V3HmBByrPVuKN2sbqfvU9RDuQOTWvVlJMHZihmrr0hfDAViXmZUfdDc
YvLu9Ctmi5aXxQKLrmnKBFsdKonW3ncyAeT6p9wytIobZGXx4jhAesq439tx9GiP08GJoo1X02rH
ztazCh1abVX5oGIGpT40NDL1VxPEN9eXIr7Ju9P1HxvCIZj41Mix1dNvFkkQDoMZKemiT8fQ/hrq
oyvH90YwUYPcXbd14bNBTUpfBww0KjLrGkiMGvQg5SOfrW2+Ig4QeFmu/up6VLF/3xB6KszMGjKq
dGtRCqeK0slA1MltNOcXRFuvtd38LDQwMdftXNggQbQqlAioFChrRtzW6OVmrvl4CqlJFexL1Ln+
bxZW22MmdVEEOtA4PVBKXh/to1HU4Z8YoS4Mpyvf66zWlw6GUywmxLFjOXQe9YBvRhNv3D4X/AyJ
EJ7AaIrR9F1TLkCQ3qrIA7H3qMRY+t8gGp4JWhBK0Civsi105CVXw6OBKFENprS4ulCVSvzLhHun
ULppJxWMSjRR4Ozavv69rpU4QHTj/7W02qEhU0MTeA1xws6f+rL8CMPDxrW6CkX/Y4KnNv/EO+xt
hvFd0F2cThBx9wKF6Ryk9g4hclqK6h7a5z/xBDqi/2tptZg0HAIjL7FkFc6SeTOOIe3tRUfH57pf
by1JO712CsuBV0nFUJ1Xj9ZS3FdhvWfa/S+rzD9dN3XxkL5bk/jzd1/PMGKhUNPxXJ5azTUavp+t
Pl+3cdG7IaNHkISrFKbiUxtBb2dORqbnSovhy315SJa7UJMeZH1yrfr1urGLC3pnbPXtnD5R9aTD
GFTxc+tHWaJMnjp3fbsRG7YMrb5c1PQ2EoTi8lFN3xryHRpM/vW1XDqnonMCYh6KgzNQy5hJFDEU
TLTkVMgW7xdnPpDaHa6bueRu1B0FLAgo0hmiRcQapzZwNwjMPIoaTyGiDakZfO5LaSsovIFQVyGV
VI6+CVBeEtd1mEucrEajRuaqA+yUQj46xaErB1O3083W3EWamj9OY2n5VpRER0poDG2aaf2yDEV3
qEpDcuUhTiTYu83kYxJq2XPq5P19wF+WCzxT+5CVVT671z/RJRcG2snZJ7E3gCycujCXc9csNcHZ
TophD3ii+JTEXejXueo8WVRwPUeS1Y2O5Fvhd/2tGPOkY8fNhl3hH+8OJxKF5jTMHM5oluLJzZz5
a9vpX0UJ163UBDo0E2W7Nkc0UaryZ6GV5cbZ5CBvm9VuYyYB2qeR7AeaPd0K+b993zvDDtHOadfb
pb0vjcH2QiNjZBqGoX1dF7Nv1db3ZVFUt60gQghKU3b7ZPyqDJBPgHa61SfF8DKgpm6hFeU+k6uQ
8UzlBpUAxTPk6C6V+mPYav9UTnAXh/ZD3zi/6PvJfm9M4V2l5vZdFlRfqyH9loUxNZ8otfxQng1v
AnTyUHSdcWj19NaZa+oCchN68mIoXt3KW7t66XwhKgcYCVQBD5PV982NQEM3mkwoddLMs5LpU1Sn
OyCMvwleFDEK8Sf65VRqQTJqK1yFnU822nWEwSQygptotGTbjeyk+lzHSbkF3D9flYD40S9EKgnI
w5pWQskWo5lL6NIb2XlBYyTzpqzs3SC0vl4/FOf3BuUBmhZMPBN4z5RQl27MtNJyyIzSRXZ82ekX
hQu9AWMIV0E9unZlLPbGnXh+EpFxIFHiewqa+Lcp1HdnQp1Tx2FWnJTctkdS5OJjVi5PjpY0zHSn
d1WsbCAsVs829o70hYIQ/XKRn60RRDRnu7DKxSGUlJ9dZH/nYvtMQPb1Wfni5FXgTssW/vQ8toBU
obNM0sylg+nTg++kUTApE46Z57O1GxxpOmZtK79c379LjsL1QoXH4Rlw1l1u9DEMYhH7bSt+QhLk
yI1xG9nRxo5d+oDvzazeg3mBCt4wEl6WEoLixrT+zvrpnjLZp7CtJObyc1+Jwg2j525iyACfUXaj
jsX2rdIAkBR9YssixYUvY+npQkSlr+qtO45fUVP0rn/JS/v13pr483dOOYeJ3qkV1mbZYIYutR9M
OT5ct3Fxt2DMgrUbsgTEME9tOHNsUCtgt4bOurGShyqc3WbZqmFdsgKMjTgpmkpn3k7PbbS7USPH
zSrPnsc99+bNJP9+jQBMAS0GfI+Ci3W2mFGNzTpV2Z4I7eqmSBa3NGHcDIt8wxHWPYa38yuqukja
qLyx1pClsEURF0ofIWsTIWWiakylaCiMHYUo700Xd4yEMhbszorWHeiNEuYWVY0ir++TbuPHXPIT
gDA0VkQ0Rw73dA9pd7WkcOzhsvwdaR+bZgMOcGn3UEbjkUqcQXtylWlPszKmpcXVD7Qzua/tLnFH
he6AkU7a/ro7XlyKANuIv6EpWrljGKewd4Zc/krUmzexWXK05CjY+GDnCzq97VdW7L6plzYIWFD1
9zhBgJJ91wA5XF/KlhGx1HenV25aWG4IKjT5fyTaD6UBqLS1M+tOB27ISrjMBWsGseutdvzOSN3E
dStlfK+pHuaZIk//A8Z4zZebvgJhxr8x0NLFi+FJDubpJbEaw+sHI/FCZalfrq/4fPN4UFDSYPCF
1z/MPqcrVoZuTqtUrBg5VnQuxsLTx24rfeU/cpq9CqUO2sWQfMs4ifjs71Zc6U3bRJWBVBEDB70H
117oCOhNl3gAP83fLgdiTYQZjrioOaw8xSiNTjWAZLtd+CgvsNY0qXf9o11yE0oZYHCZwzzHkaIy
OA/Owg46NQis5Is2/0Vt/I+MaJCBiQv4DN+ddFk7hLJNTtWM+9lRIDd6NqstfYTLS6HNy3NGlL1X
W0O2m09KZ3IPGVztXRU8IWr/rZCkjeN7niGyKQTf/7Uj/vydCyhVS111xE6nfNbz9rFvxidrfMrn
n9e35qI/v7Ozypek1Aid2cbV1LHw7Uq+LfQtieLzLIalQOxjQhSD4tsa0NE4Q1/1HVdrabc6Qi21
HvhzDlNTgi7zTSnP/T4nyjw1/bI1YXWeyxC/gP2LW51mj7Nybd2c7WUIGblLkBBK/FgN4OuNhugm
EJNfj0HaLMrnenSM1+tf9dxLLAGkBFuGNBdv3lWZsNX0YZBL1Ktjmj23vREgXZ4XqIkH7e9XvE6X
KDb4naOkvBG7lFENN+y0L3Nj0i0L0Y8xcu1lSbaeEOfrwhh9GGqTROKzim4sxU1k1zwh5lqN91nW
Tj66eoWfWFJ1vP4JLzmmhUY64C5RCH+LCu/Wpc1DrshxxA0/jNN9VMSjrziD/Qd333srKwcZE3Uy
xokFMXN4rFCTZDKu36KOPv9qeIO4mIlgpC/rNwmSO0afSwwvFkv5VW5j11q+tZb87Xc/GFZ4InOT
Q6hmqKvIJCFam2RhXrmlGs/3oZQ6fhnVycab7nxbEOjDDiVh6EqN9ZsuCaKJhxvbQtvjzpitYzKC
Yry+kvO7DxtMiDE+SNg/g2b2Qaypfc/pCXJErNVDXb62nUF9RtqAZp1fDxjCk8UbnFGXNWjHmdFz
14nnbtWWg7fEne0C4dojEuNX+Hcsd1uqABeSGe4jOs70xDRqFeqqnmGo2SyXIi3Tp+DvIpl+Bpy2
HYiiZ0dCOmha7mc7f9AmzXCzSHldyuJRN7cgdoxpnGUY/AwB9RLsr/jk6megDmAGSYPft8ZdPO0C
/TBLrRdW3tC7/G/b8uh+F9XXXKt3Y/d3UIEAGCDfCDu3tnxwAL3jUJSevSx9yuicgw4GFegzqJFl
o9vi45r00kDtvyydjwJiHX4PG5kaoOz1VOTT7Llf4AkVkC+EOwoIwe1dae0yfWdUNxpY0bIrvGx4
Unlwxr2yH9u9HB/TKfBy87FTIMvNY69pjXu7jXehcy/Je835a7ANv4gabzQnqvK5P4fw3UdeuiBk
1LqRErhNXu8qEyK7KercwM7uxz6pb/No+iYBpgil77ZzkzE8oAQJdb7vYWm7TQCDzFIeYXX+YpSv
Y7e3oiPaycgZK0roKfV92t3MypPdo3gQ6P6izr6ZqF4ZQ8+XfdTnl8B+kJPXSDlGFK9m47PSM1SX
v+qQsZvdsc0/jtNLJu+TKPQq9bnvK0+zbsd0IPHT3Hp5MuWnoC9cS3lMy196mbj99NpInO7mtpPC
XaGrlHwDP3Igkgx+Qjflauavxj4s2mMqH5dG3TMt6KYjhKXGYal+GhNEQ91faf9s2jtnDNw8rV20
Mb1Orr2y+NI59S28Gf6Spk91HLsKc3JL+jBUqdsjoGDv1N4bdKorE5zyxm2q+aPzrTVsl629mQoJ
kXvKqv3gJupR1Yh/0kGHxQyMqs3TyvLMYh8Fj1HQPk7ZYUSLI20eRiikE56XZeqX4avB5qMZsDyN
8qexvtMLT3Z+lOWDnB7UMhG8wbdRWnrdcKdWH0No2obBU8rnSbc9c/gQIBzidLuwj/xO+qD36r6M
eleXvqkLfYDPKoQqcvopHv+azB0KXnJ2VKxDPv4TLq9ld686kCG7M9rV3a2ZPofJzsg+qul+KCy3
opbcxuW+rcEclF6T/Giawq07k8sj3hnSzTCJQfubvDkuFWJ+zl3RLn6cZV4yPFb6jYXeWmQwEibK
K4CfkmZ2q+670T+mo5sX0TF2VBctpcX5pxyok3/K4ItP0+JmSnZoDNnZdyODL7WIb22z8gxDAiVT
7qTUchsDysR0ukWs7lihtNGZbpBA1NUn+8q8HZyPUc0nAPAkteAYZt1booXWf3+M5XzX6cYO6Rc/
qwe/Mz+kkAUPuf0wVXAD65SZC32fDOySuXOCJ7X0IZxE/MlVpR9qMH2o+2GnNEdUflKkQMxE2ngv
rwGjPAC5rMSrX4yiieHy0xRnMpKwbRruTGUy7vUIggxd83S9fYCsBjYFq0t3ZqCnf6OkF95HbWu5
YxC9LKE6u0NaDxvvjEsREN5Ph8xEjF2sg4ZuSElt5SEUa120ywzaS4DcrwfASwmDJlgVTRXwEdHi
dMHZCF0tFGSE8rGy95Zkjh5VOcmtW3MjnJ/n5nxa2Kp5ZophmfUUhDSGakItk6JVQxl6dgYaQfPj
YJo3U97eDx1Cc1a1kXNdaGQJo9TJxMTYhTnwpA1jQ+QQhjv48VFPYZB7mMcHpqsEu5O8V++R1TKR
Juz9Jt3N8X788Zv8Sv/xKRi6qRGD2oXu8PQTG9WSxAXD6G5O0+umcabkaHUwk1dZ0SCpnDH+3CRD
QNEz3iplXUpvwI6IipqoNa17J6WUUm6viI2MO98Udv8a2eECVsG8Ubvq79/3JLhdQOHQOFQhEDtd
prY4Y5IKZ2X/3ThFH7idvCz7cd3K5SPxr5VVnVpK7UFjQoc3SPyg2N9mxnl/38D7AyF+wLvHQBxl
kxpEiUgntJ6YE31FvenzdRtbh078+TsbtJemRZuwEXRq4ZZ6SWyMQT+qKYCi66bWJINv3kd7moIm
hQoukdW22LERz/RmWY/jNvfloxAui/8JoRpF/NCLjsNH+biFkrrkdnTsIPeiQHJOsRPGsT1pDe+D
tpceSXUPPMFvFgYMEHfewK5culUojpFYg5ZTeCycfsqmzEpSNQ54NCNsa4I6ZugP0ulgQZWuT27r
prytu3HjxXhhgcivQzlCexyw4FrsPh3mFNod6GjmWCc/uU9AmjiJjhST9PvuCOWNydmlMIkK3yog
hVLOAKHccapqaquNy4j/hoULtXdaZoJLQABzxMjp6SecjRziohATw17bW7Yb3wb3+Y3qpyqsc1vT
BBdcn+IfeHJ4GSg6rd1Ri+dCntQK149jOOCpfPkDCqqunKXV7rrri09zWtqEdopeoM7CZHxkdcra
rrDUOOItbNTR0Vjkn1RvDnqtHR0pP2ro+UYq4kUwa2889S64JHRXdEz4ixW+5RjvTnfNNGG5dIJ8
Sf2g9gHvO4cJu09Lnz3oqeEF9sfr67zkjO/trW4sHpxBUYrK06Tqn42uvDeXeTerwzN5zkY8vWSK
qqqYY6LreUb3JDd6ZAUpB1vvY5NUXx8/LYlmfpimavYJNcX+95dG8ZFrC5ULBVjSqWvaceXoatpy
kZiVK431XnImr57qG1F3v27qkmPySmZmEtALhISrgzZpmWz3Jt6Sj/lubMu7OMhoMg1bAGNxmlZe
yRQV3FxwHzPjtm78a91oTbHNkioJQjaeRCS4YnQvybtXpyobIMf6tPEZLwRNJq1IgFgcuOb1JWnH
QTstJSc8mhr61dE8OfdTVjtbE8IX3EMUhrgX4QODQ2t14nLHTItINzhxAMfUPva0KICUCcCav2wi
KC4cMzHwgiipaFtg99Q3hjJ2+raraBw7UJxHGcqvg6EA3ofj+dBPBYooRhTtjYLgcN1VLowQvKFy
8RTKKrQaVqbHMknqWLVzV4pG1qdJylENuh+2QVsS3Li9U7LpexOrd4E+HqpWh+ktTZpjpk0xbzK4
tivJ8a//ptUWM8fAT0JqmHsVDB+d59OvAXnxaCYG2RCkIEPkgfwxjZ0FkCu6uW5otcdnhlZ7PAzz
2KYla1frwHey/i4a85cMwcdyMv++bmp1VN5MgSGhtA01AQFeeMC7i9SWk8IeKmgzJq1nlD7Lopiy
QFjNnBb47WwXdcLccYd2rrbmjFbO9WaaWCjci7ntsx5tAYFe0WuwPaTZrMICa2jhY1BH8SfNXqhZ
dabpAqMpg3A+XF/z6hpipImJFJmOD6133SG9OF1zJUXETk0Qn9gHx3gisQddtVX1hKX7jdrk3T20
NrQuejtN01URjKQ7K2+bYfQSqzWL/gmypIFnuz2Fljx6/azlVb+HpdpIe69Ne90+FJk694CxWhho
EseuymEX4PRt9BgUZq4Vj/Vcd3n7Clh5sS0gCrOSR4+QyS5J5BVG2CrNLQhUJmK9oSkK2nSzpBda
dOhH6sofClNvIeuq8qZCymSxU/TjQ10G/azSZe48e+jq4DnORudlEeNEVBgM8NGy0SjzTWJncuHT
gBkkXy8Mak3KFCnfYh3ipy8l2tSjb43omUMGBihqp2US3E+q0ckFxXjxiI/H0ol9dZayxRuWpMg9
OetQeavGoesYY0+Hv0aQEuCKyyA5pCWFO23uS8eVtXb+x8nS+DtjN7O8KzLNWHaVDd/eg6739U95
VArtNlS1Rf6oRGn9V06HOfSDorDkozkPkyJ7SVvqYe8Wdq6w6kkLMhewn275xZJ1X5xgHsqjWc02
3MhSHn+eTSTGaVKH1UsVhHbzmtBGad2szRbZCwSGc99XVRMdJGNotU8KtDD1F7lwevMYAd40/KCu
cmuno/tb3dez2f4/jq5rO1Jci34Ra5HDK6Fy2eUcXrTcHlsCBEgoIPj6u31fp2d67CqQztkRlWfz
1sVDNeQ2pA0KdOhS9skaIwh64WG4W+NNAfxhU5zXedFl4j5mGLNqlyZjAvQosiF81KB/q8AL2qma
FFLrjtBeu99iSGRQtvFGTb1of0P090iC6ORJyI7qTrAIsTio7/bAmk0bqSzIkbziEFk/Ci2CNy9z
YQD0XCpWkWTqp4ZNjAW1hKKk30kCh3fNiE1MGbIR2XkIM4a3GNfdNpXEU/JlNT7wwtTFGogUmCyO
nMWQZQ0VEc/vYTqDXrNVCGFszKYoIMDVQ/iENltRD4kugEu5zeMPnos9ecTv1bq+QW6r9s8x8Wbz
kjoz+65ZCir+mXlYvQamTTheSg/7cm5rGrZ0votcoi8rLHUS6Z8qQ2I5UCZg0zlCSY+dYUjRlQuf
uyoEcG5/WkPpRutMiySC2FMxX+9WpO10FZNbFgHinYawnJzaxBMMRUnxz8YMcaIdj4ALJ+Ei5mqF
rKst2TR7CMwxY54iQaCXUZOki3nDGw6yvO1t/xpqo+eajT50iJL03k+cTOyXrF3f7yHhswd8vQNO
WgTbLnNamlDy4G0dA7oifipHpuzLpoJ7DIHJCUF4PbsWHu2BHfIg6Xu0pTMRsbFGEIstLmL2ewRQ
RMEUQpnKBWf8HPHI11+F7wFDemGp1+FVSPjIZ1n63mD5mxwHP/5CMMLm1C6ON63lkSbrxn+czEb5
tnkbmW6i8+bseSvmFP8hso8098pkLXr7lmVDhMa0UCfOr3TvBYEr803n6wlRBnn/0GsvLE5dscRY
lWEjGHeAF5y5mNnjyHnnbS8R5qK3ovXyWvRcRrY0mMz5B8waSfRDYxul/yDHztx/m9eFGQJsp2Id
0B+4OB/3FWIGVEubDf/j+AsS4ERcrdpmIusgcUp05Zprb7u1UzwUpyCFlBnxmcXkxJvfo32VlH96
kWQsdVzM2APzeelAXckxLlxWp3Qiw0cfq6WjZRtJZn68bJg16niZr/z/5klmMZpPfYcfqRRZq+WH
4XI0D2lsXXFE6Gg8vxGc5OAlMhqS3wyw43qPk86t71jUVHTq0onoSumMosYPz1JyQNXvnFYrWJsW
eRj96L9ORWHXcxqzdmr+xLa6VKuK510HwatsIn/Jpo9EyRDVRZl1olm1i+HzxtsJg6RLM3pAJnEQ
3ykpZ8D9EtnETasMiU6jzGm2D+nqfazhlH8oiNbAFiW+JG3ThZtirvYZ1PPo26JBMfjHPPaEzPF5
TaNa9kR4OW/RveP35he/skybUQ6gWJKe+b/GN8b+zK7wurYClW/njwGcPXDK2GX+kCNucdPti+cb
u+JoFNCUFr4Q6XteEI7NPG/bDU517XzoW7o02aLnKZrYfyoPnTy7MXaPOAhMtF/BCnX3RTqHQzNM
ZBTYs6PIm9dKAM0ZsnJs1wB3UaioRcAIdmShajoBOv1ACdQKQlwgrsZDRDzo8aWchMCAAOpxorWD
eC3AS06z9UwmGmZPtA+TocYN7/+gzXTVj/DKhe1eyyKSIH76aPhdERmBgvC/JspKpok3kFJlVsH2
0RHe3nUytF4lqAmiXZypDmn0NkQJXr6KQOLDgf9A/hNDPra7yc9nevZkMif17MAG/Uo7Za6OZuIn
rwX1N5TKzL29ZvM2L7Zs2yWC4Tem+N32K3iNuJbzYMfHpA/FxGrZcuH95AnL81f4IR2U89RLCPgZ
LTb/iS52A7njW8MuXIieHQLaGQTXby2IMbNxq782/Kn3nkG7OOIN3mBTBV3kD7igckjXf4lKiv4J
I8/WHvLUUBdWK2Zs0HIENW4jrduF++Ze8QShGt2Q6ei5X4Y5+aQuc8meEB1ll5xkuX1OpjUVDeu1
iVPco50Un0G7ZNUyUubALGqpKoev5D8eMEX3+GuTuFyXvuvqmMDHuhHffcd9wf7CZYL3Uc3FslMh
Cw+OsyU+FnOenzfwEyc0mxGkz1JJBowMm1tunEwI0yBkzO+Yo/wOB2Xy6CYZvhdty98XrGAE45tl
r9bNep9SyXc8N8mETXftV5j/pIciIOZ5XZWjCRoMjG3zuyUfQNsWxD+D3J7yPQjsdrgHyiv+dSqP
3uepj/LSU1n2I8Dc7Ua8ig9JF/ePEXJIPhm0IocZOR8RUnJsHzWeJUWNADN10MKPyV0A44Q6Ip5u
gUzH5O5J+IjRr6Y8J6pci9bxyrDRgRZkMJ9XY0vVd4gY/QV20skVVTqQaIfVIKyQmqvupDQt3GU9
zx9SLez2rPk8PXYLG38WJMnrWtu4A7mfT5uqF0hJT4NTDGwqei1Z4M1g6Mg7BrCPSHavIlOyUirq
kR0gKMz1mCOCZbnQTe2D1LwiExhRwInpK3SnqQYDZV7Bm/zmu8FUKU3f2iIzl3lchx0NMcRONrtx
+BfLcXLjiab6C3P3uPOnLXshiZ6/o3Wg+CL50kCn+bVkxf3/PX9esWw3qEVh2Vi7DUgqH2FtjeZP
wvA65OBPCY+DSnXCq5OOkMpZuZVbN6EkhASQHOlZHWaxeLcO94BfITR04XdZT4KrSKdop2Mzn3Uk
/Juz9pjFAX9ILM3+ITRteZVyHeQj/BdxsyQEzdm5xgtVRU4O1yEiAwWnQea0BuZaPK5eGJ10aiJT
BWnnBhQDYfFnNFJv7Yg9WUz6p9VTWm9K5PVqN7PHT/5rR+HtuqLYyjQH4Yr8PgwJY692oxhDtICC
6nSpwsmQzxeWJ8d0mBHqICO+98Cl0tX0p1jPI/53Chx2AAFUNYl8qDSEgGAy47dknucmG6PkCnAE
Czpu0Jtg01gtkXwNpYd+mGzaznNI6KOWW3v0BQ79MYyumodnv+AFeNYorMQQDZVjaVzCh/6wgY3H
PINuUpLh8Crc9mpMvtQ4ZEFjkmA3mRmDm8vQTt9NeDnjAgFADgkUJmS3bWsxL1tE3xbDfB/PfQJp
9V9Q1zbPpeNRDt3CkFZ9lkmk9kBrIEwWnq1JbphBvjyO0QhiugxP5LBVq6G6QVLrXIXZYM8WK22Z
JJtGjUeAT7XDzAZ93z4XEGmh2piepI1O5k9wkKp+rOBAqYjlQ7PlbN/hncbuCbNPMfr+yU1bukvE
jGgEC7GS9JypZIH25xm3RrXgDb2Dui07oGKAVQPuHhX5Dw7GS3xGeG89yFf3a7LZo6/bfpc6xDIO
YXSeWsyo4YbqCC8asCZlcKbYvH0vtA7AcRvd5Pk4VZzJ7yUQX2LM3MXr4+dYZaruO/WK6K2oUj5L
KqznroGxuT+6rJM1Lhld91Tofduvydkjo7eHxWB5yWKY+jtPx43vsrOwC4aNEbS17HF8MiWqGTdx
JeSCcRqSc6SqTXszJwfJ5rpwU9Js3dDfKGtPUKObuqUaBdW2w/fs2QidP8EnlLQY+MJclmzEBwzd
1Fb1MefHjgMriKd+qAKKaWTo+X6N0c9HWnsBtLWBJsEQz8L5EhPEdzBwC0c8VR6MM5iMeta9hRYK
0PjvlqbbM3O9QC+2Pk+D9wSIG4UK2XsXDWGll/SQkjkpi4zdREJeTLzJalvEI5nid4axfYc1DCta
LO0DWl1EjY/f3rqiW3Yc+X7QOQc1cYOrlmJ8wzkbNVOLs7ntk7Epxk7ATjt6lU81PdI1HJsA/wzR
sxDztG2PinSTzOUwZXOJqsofA7qm7iHuqyxUoTXT2TcJzX3Qrh8gB96FkB+zme/DOb9rmbkXRbYb
MQeXGiHNKWSury0N7ocM3R9LPq5NpPKT881rMJNHNvugKrbgPrAQ3dhWud9pQQBMlLRCoxDY7/DX
YEBp4XrifoOxuzvGM3RWJky3yvP4ANL5/zZ+EP7XLO6BKyw+Hovc2xqjo2S36s5vNAJp95NW7eOY
9gqSyoifO4rUYMJX++iLibyOhdpe5ji2j4Ckop0t7HgVeaH3SP7pLs7+bZjTOK2gQr0hyZtx6eT6
4AuFlzKF7B/Ve6hVPiQiewmSNkYd3YqUHYicUj3VZAP3U/YCfodK+uqqkmhPI98HLN2TBtJJfdc7
6b1qP10R4uCrGh/kN/UTgADZnDXrsjHoRGxRGrZsJ2hu1qpvM1JOcMk3E3aAOk0M5FQJHtp0bdFL
2c0MrGT+RxeS8FAU9OzI9I5Ysb5qi8C9DXNhmoWv8oiea9QE++l87ocBbFHPamiX+K41wy2O5rs+
cXGd6G3eZSZab0g4jxviBcuuE/pAN7HuaKCPLaEHjF0rokfHucRW3e5XICLQ/A364C1piAVo+ArS
bbszhuJcE6qCl8zCbgj91Jp5xckfenpVPT4WfKrBURFU3uGgSV4o/Nnl2CFqEVaRe9abu1HES+17
Hd47O0fIRWEP8ebGfUEB6RAp8RemF+uTrhrhi62cRHuG9QBkd8Khhg5f1w83atgDBHzaisjspyib
Ae7GKFLjsEcJ7TfZalJUbrRQgE2iwz3X32H63sV6wdaVFGtJFnFIHFJBiT72vt1KFFl8Km2/hVqH
CuoTf98hL7zOGf3RLbu2sjsKDuUAn3eRN/aXGOvDNmSgOiXEAxmO+tKf8gIaIItdx3e00cvf6bnY
u2RboHQqCgDC/WOIOF6c0bVh4XenxBu3S0242m4GztZKwFxcIbDxIxtEvOun5CdwLSQRWfw9MjxC
m5F+xRwOaFQqH0Me7XqbdiC55KUjyzMlrGiw6SBxCVDcUjLG3qD2JxX9oxxLMfJXkQRPQQ4NGqbc
ex+JupfM9m/9og5DiFUcAM334vdNPnG7K1JJXyEc5OXgoTQZ0nHUOGv0UTp+RtaTd/ItDgZkqjpE
AfP5knf9UjvBH3DFnjVd1mrs9YXnHnLlMeCOK6Iwi5ln2KrICR3NNci7TzzRlc34NVyRBARLtd+R
12BdbgZBImG8oaCVBV8RXzXUMb1BBRFrdwhvZXUmcvDonUOLK+sQ57kgzgDBLQAjE9NBTMjw5I/U
q9vAphWWnK70U5YBTIbFIsl09uIyGsjSQEt0wki9IFkL3RxmllfZ5xBzsamt+7HHXRBmlyEL9kge
butZRB72d/wkfd+/qiUHWZQrEBDDFpfMiqJOJ5QYbbi3g27AxrSdwwRM0xqs95Ci/7bhhnt8SoOy
77itAP+wCxHrPcG4CrwpeNh4DliIA1QTEHfPsfuaKQc4Bz9zlQbmhxQiu0e8IHJxiP1aR/3ZDyHK
UZPJqwCE8XKW4QO30QPl854RIPf+Ujwhpx4wRpL/LDbrKpMBeWvTAeCyWTp8pxpjS6veHbZIFGr8
l7IYDeQsHI8SckhcjeEf6wcMx6gQIncuG5uJZLcUw6lPjT7lXgZ9FAkgHwqlOQMqRE4Gj38nJhha
scIXAekWfjtZ+Wz8HcNuH3TJFX3nSApT+VYTyg5mZSesoPfC0XtFMQipCEx7tnzmjDzO2BSbTbb/
jZjQy9WOx3mz0PdxUm6yGHDEBaYMZgpkMP0v98Y7ZbMLVOa/DplpJTfe1yLzI87BUwtz4I53CEdj
fdG4hGQA2OcK/ps9lfM/mpPH0QpMgls0P2YbhLJ58R2xFkGCM3SU+RS/IRf6FvH+6gpLz6j++mhb
R5H2GLx3wMgq1WKHT6ftYwLki08lP5BuHR7A2bidgXuk8nN10kN7WbBGPHTpHF1zbL4WYZBVmLqz
nuAtx3NcD9Scu4LyEizwbnPtfjYRr3E04XMZo//8cGp6n3t7RsMkqNJ0jc/c+f+BRPig2+g1uLOg
imO3KVrf/REeKd+f65h5CPLDv1f5pt13IT9mrjvrbTyjAEBVoZf6NzoUx9HTwEVDyEFHi5lDLAV0
eDZBAgEAr8ZKgn1SdKdu0cd4CsKaD4JXKksfGZlw+4f5D+mXJzZlexyN9yTwXO3F7hcZuLqEDi46
qER/zfh90mVwJe6qJurtD67hu1EXbVNwzIYLLe5gQKx57D2mFOowPo0PmR41pp9lh19vJy35zP4S
6w0eSEyW6JVLlmNgyW/qye4Aiwqkmmw6bH9qZGSS5JX0SFgPm/5hsqV14OSn9tARL+NX1g6P7Rze
e8S8Ys65ZjL9ZzqBVRhWwWb20qz8Q68v44Lku1iyvSZDtu9E3u5z/B5EQkttczY2rdTqusC/iHGr
u/Z+dEpoWBf98h246J2O2JcJrHrnFD8LRJXwrQFnBWfphdWMhRwHJ7ArO+k6AwKE+FnIbvsVEKII
++eOxQ+WBA8hgd5UxCQseYDHN1uh6Jy6qGQYzFLuV8OYtEfW5XqfK5w+8YC1j+pXFmcHzwDkpJQf
kdb3UnjT2ZtjiOG8Sz+Hx4SQuh9yjL4s2c/iT4465LgaYAlGtNgh39KP1dL3YlV7aFXxSrLjiuqf
Eu2FtlTehgYWLJezLp7ytGNovCcwMsOghYX30E5hWCHu+UwxClRT5JnSFIDB5uQC7qJG+s0K6LD7
nqYA8LjXHcd5mEvEbvlHLcZ9bxAsiCumu+YcuHhqWOkZ9Qw0R5YOkbzES88QWZVWwsKaT94xUhDG
Lhe8Ak0S+c2c/oNG6SHUoi60++aRPHu5xisX3qlweLTAdAtt9yLc3tsCxEuUNW7ctjJR69NovDri
ONW60Hwm0KaBi2lPS2zqYoj9PRbqBxQj7AFIwb3QNXNBIO2mUOqGYKa3ZkHWUotkfJlmdb7iaI3a
E/8/VaVKbEeYjQL3POXuPSCLRq1f8qQTs1c+uJdW7uz2ZtR6nbS8Q4dUViIIcN/JoQkz9wvNhi2L
FWwz7baXsVvf1jx8SgTCTxNo/SEO8/bLND6ueIoq03qHyZeAGyitbJrcp2324LHhCvaqrXIGnbuO
P/Mx+5fo5H2FfhTSWzwsMtFNEacH+P0YqC4pgRf7w0G3w3EegIHred6FIv0FyYhXWp2GBSdU7B/G
LSvlbF9yPsI3Ep+BpV9b4DhsHu4gtasHne4VygRKRdOTZChmDALvwECjVQiYuwUmHhtCzVIW7XJf
rOSsg/HYkeQSyckCaYM7tE3nz4Qs1VDY00iB7nN3B2ROoX5Z7To8sZ42EbzT0+M4zq8iglo8QPH2
MvSnbSPIvV+gQjVRtx+Mu1EzYWzJX1A93ogQeUL2wHMUu0y8wWUNQB+kUxq1l9m3R+QBnPGVX9mc
PUQacr7Ca4yjNwzOAz7K/IEJs/dCUdGcdrgcCl5iCUCyz5i8eo4jCaSl+I4w802Du3OF262O7IDd
cpxlqD7cIlzBOPjve+odlV8MgD6670zhoeKuDMOuKpTbI26yhMfsuozBmfb2P9H7n4javETx8Or5
9jHZ3NrYPPPqgE5H9A4/RYnZKYsDIh7evV7WAPKbNXKY0ZFLCC4IG3UQRYdB22oWtLGpbdY0rglA
HHilyS2S4GA3AXMGnBmWLF+QnD4DxsVGPPxFlpzA65xm7VXLmv/62OJK0PhxqWZSmtXeadi/qnHI
7vzMb6ChwLFJP70w/nVWP6UTgr0im74BqEyqyG9/txZH5JwH4wloMq9pjqb7UdpmUtF5VgOGnSQ7
RTqRzRDFR+nCncj63bolb6voqwk+POa7O2CpHxRxInCwnxgOmUECK0wyoNZALfI1h4XUffkigpqe
VHg+dq23/QYDBDN0uwSYKGYoaZc2uqch9ocltTvb2lPnr78eFB4l0jmvbQ5eNaIw4/1b2q5Uw6R2
rdZH9Cs+ruETmhXeYt/HWJ3XKdMHm4LynvxborakUgv5FNIHT7WcIdvcwUNBcY6qZ6TgPQCng0Wn
M6d44w0bgOcsDqAUoSKvQIBk1SzXpRLEOuw0RtWWwGPZrf860jfzjB6OYuqe4hA2QU8ho4Bst8IG
rwuDbQcZhwfqvP+CbnRYw8bHwidIm+BhrSV9SXpsgMPKd5qJOt1SDHI2vebr9rWmya3oAZIAoNgN
eAYq0OFZ6ZZNl+DzAEaM8SkL7LHH4pyYcR+OsMY4gjWFD8D5AE2MqQBIDtktfCAYDR+hS0UAFfT7
7YLDPLmyLfwSNPhHJ1uvhd5Rp/+e4H2bckRazlB6Gj/e9+CjVB40uSv2PMH7Pkz3PIVuAy/nJct4
3nCqat3Zb4bQn0knd53A/GoW2FZCUnfITlJOvU7hcNyYmfGCMr9KDcJ0wCAdnJH/5imWJYVccTap
X3Y+bVyo7nwzXnLZXiL9aJUGCriFR5au56JLHqAJ+FzWtJEF6NEuv0/ouxvmWhNxHnTeRH+/aBrv
6CLOaogPk8zrIIMTrOUnT7gDgmuvzsEjkyLLTtj4Mcz8msV/8f25d8Q4jLaTpdBVrAa8qIPf71TU
7fT2qsGDBgM556DSm2Xgv22fP6dw19djPPzFbnXrLszJVGEtGKtpAiKWiJ/2T82jRQiaZ8T8loJv
AXo7V2ix52VI1ieILaqUd33TjqjL4TFoBNDSP7nI77YCVMmWPcQaZwzvg4eFFOjkEz8m6z6isT8h
kAvvICjXKGe4ld98g95RaWEguVpsI6ugL0sbfnRGgbWwHbgPZINlIOFB1SoQhYgiwa5YYB1Y8dl7
25MXqJsKptrzIDFGDtOvv7ADdxIlh3LHcsA4efKCF78Z2Jug/p6H+aGN8TTl2KbaZQ9EspJZ0fCN
B7DLIKOwxSI7dP/CyDsYEdYqymsK+wU4CQJDHiQpNV1iXUfjwu7UliU76YDPmjFIwVdiYQtii4c2
IO7eslABRtKYw8ZsukraQvgBlc5Zrjra56lSOzmN3QOyCymoFPttaSpqdGj+WcoAEHLfH7+yoWV7
Ouig5nPY1X7SmasfzrzxfKBPZALbw+hYBQNt/Hj45d50wqB3wOHcZMs/JxYI3tK9HbefuQuqDGgG
HfYgimF4gBQHcgFOgLwiPAFRHn2Qwf7n4EPqwtMKH9YowXcDyQNmfoUEAi8nhdzIhQcrsqNAcn7f
YwAaucIkPat9wsWuCPTd2lp4BbElB9MevYJNkq14YP3biBpkgvedDOL6J85Jo6w2GLWj3Nz8/6+f
9qphSlLxWLN+rHtPnEfEg2XBomqv40cHBK2LxJ5T/SV8sl+s+OEIjdnICPwaPcS8fR4XrIOadZek
U+/FmF7xcuxAUyNP/D2EBV1AfoAW9RPV7Zmi/DLHwuV928XHoRtXHg2u+LAu7QAz8J+XDKtBF3WH
HC63No/eBhp/F4G8jp2E6VBizE8n1LBHff89LpOpwDh3cDSqpoe6uLPhIXYzvq+gRjn1Dostwr+G
E5zTFwcOJoz7h5He8FPtRgf+Yl3iX68LjtkQV1qba+zj4KT4wTzEu1OwaYB7MtXXi3jgidv3HPgR
wJ8CaXOdl95G/jItz9PyXXRjB71leFD81gMYAi2Eri733qe2MuOParNnKtODmbL7wOmXFDXRZIP5
TUNpbrMysW0Dw36M24d9OtKCh7U7DzCDxfk2tI/pNO5NAK225pA1cmyeQY+hDg+xMB8tvY6I7zG4
WZQz3+mkrwkAUGjFSh8cdjUjbKLaRh/9Mf4VMshyy7FQFNkJPMnR9GZv8xf83vXUr482AqPEAPeY
L5OtjcaDLE17zmcEO07DeaLY0Ib2adzotTDuhOidM2JzLtO2XhNEoEUMoyKgbqCYul/PceZfBjrh
61yiEya+e5+2jcvz2hegOph7Svq04mt3EgXuS8/es3g99wAlIL8JSj5nV5gLT87bzhDQ/eM0Lf/S
zwqvPXgFKqqd/6xYcCbBr7/xY7ilZ4O5GiFe2NSgnJOZA2oicARm9hMvwU+ReBhC4c0Lh3u+Hk16
A435xBDiRqS6dvA/inG9rdEMcvlUADjJN9RF/HGLJNy34AjWAijcIiIQtd5+ztQtmqMXhJaU8R9Q
mi/Zv1G334KTBEB/OgINGI9DElx6M/zjuXjGwVQ7bnZTQaFXUjvUnlQcULhq/a8/jtQQfg469rS2
K0d83t8RzN/Tib+FfR5UpmuvnLQ4FrynokUDSYsvZt12wuAGQ4jy7o9XmYxRJSYS6PooTMZbnWzp
HWhU7B7TPgBV0vfTGV7oYyL6OlcGYB14JIZPc2wv+HpueHwu3K2/POUxWC4fQKj/OjL2mAXzL4UA
Ag5k1USCfYYYdFpunhbg87B7HTSVa7lk2zNJcG+xUKwwn7zJPzgvUc+IqgfNZ5peqgMiIWZoM8K9
SBCSN7RR2QKPh0Tm0SjvIZLuhl7spouDh6z4tPHWjNNU+Tp5Tdsc51wBGQw8EjJKcLoimQ5WaPxh
XWDr14uuVbcij0SxVywzxyFfdsP8SEz/JTpSZeJh8SO8G/wUAEFRKPnw57X2yNyINaiHdUJX4Vin
ZNmlgp2jCAG3+cl0AdYXSe6chDjLqkMWjS99F53WDJXvLS6Vwuw8MUEqIe69dCsj8MFz8iLJcj8j
pQHaBLjcLfFRcb6XgfffiGMBsEiVz+2Pi+Ob65aLL98sKrdpT/Eltjdf8dMygx/otjvP3w6bHe7s
Kj6KNYK4E/5XaCuwdEApA4IHS0PBo6qnGH47AMFWAXbu+bdNJgFYXB4NOAQTqW+MeachxnwhRX/O
2vgtCux+DvWpn70HP9yO6OZ7TbUro37Donwfe2PjIGsKZfaQze7AxgXqr6MhtwQnJcV5YpHpv/1u
fIBKdNvNEKCKMd2zDcMsP0/uFRfFCZfEL1loEwrYlP2XFmlWrR0u84odYla7QhYvOS4uLM51h7yp
Bk7u197ZPYO9tYv0MTU9LLSwJjrcEuCzc0wfgX2GWOfK2qTubf4QA/5wCDoZ5q9OwP1LCjzR+RXz
yzFRpKTENvHQfmEWK2MYpaO+KGNdlAKgmcQk2I9ePULGmIhgx4Ji7/OuDlasecKhGcovXrTn/0AU
AvkfBuRUgMaE4esc8mLHKKBzudwgaLvoBKBOAn2N8rB4R3GDg6+eW2h/nZ2BZnqXKS7e/kfReWw3
riRB9IvqHKDgtwRAL4mivDY4cg3vbeHr+3I3M6/ntUQCVZmRNyKH2rsbk/odheV3qeOzyd5D5OlD
Jm7ZqRkPgGxFuGLyzpkzdlqYeBcxm+9Gmp1Gd9wZRrFJHbF1JEhj2fl17G2ZdQS1LlCJ/+gKuL+r
nd4b/6YxOnVInkK8uJUFTtDMF7NUR/amkHdeXitpwZRk2f3sTOfBbh67zAyTIT9nNZxxbfzeRiHp
Ii+zqb8teoXhOMENbuzWfmRYn/l4fUN76Q9QyGFeVmHmyGC14qOelsc++oqW/J4LjjEfxGVTUTRa
j5hbtoZdhfzab4aZXhEtP8ScdZsYCLRYIs6jysRMHYftUm6duGddxYsquZgsY+I8g8CYs++F+XWt
mpNk03DP0LiPJpOCo4sB62rfgvPMoeji1WQoPPoVigqT0JJxTJoZr0uJG4MhMMNjHrvoo6nYHgPy
DdrUJcNRSV5h+1nC1fKMS99unNBDKJDlrrK6nUdFOqK1BWQMSKYC/XBnqLs0/2p7TqK28g33n+GQ
EMvBZET1F/ZwF7xID1Y9Oxrr/JnM3oGNIQzAsvmBGJ73mpCwqgBpKNC/Uk2d68z1HftUCrm1+sso
6TW030I59z1pDZNy/rFx8d7OnW0KGNnkq191w3k2v82MAO58CbM136go2hjJv7FRodAHhqH/aOI2
btv9pFmyVZFzttlbJfohKPsWBSy5K6jGXQ/Dv4X93KD0LSwknOHs2MYekRdbJmfekPdHgiA+Xafb
5RmhPhj+6V9SmGb2ZpxU/z50ZSC6It0UcnxmrmcGebrcT4XxbXfcy+tY31MHf8RsOVKcBRwJzbpx
TUpYux2/Cqu7mAKkr2l9y3WCXI++7QpOzUpa6iK79sdp9D0L0q/go9aSkjTYLJz18XEZ8pcys4Kx
u8nV+dYU8C56Gh9Vn7y1/NUYhB9U2ZxjPtBZykAbsxvRgqbBadY5btD11zj6btIPbibc7kzwLJeh
vwnfxOEysjyeH1/trDK5fajqbUn1zwTpfcOGyj+r1cBlHUKWUlvuk5hyami+Kk29YQ29tFb7keou
uQOv6NZaKFW0izJtW1rJG6rbZwJ6XeX/BqVeqnLXc7Hn3bNnpB9mvGwlnVCTPqXj+KHN1dnT+yCq
9a8h9X77CAeVfqo4CLoi+hOasa/s9NtyOrnTBpLa7BgixYu9IqinnKut/Ivq/BxHlGOVUPdRn6RX
d1HRZ3d7JLO1dEOlO/02trMrKUrjzmV1+OPQiDJgoqECSxH61q1SCxvYt5PVuOZBNkMegM0ycM2N
E0RTJHkLEl5d3Dj7CutB0JpDQ+9MX680WQSagSeBUL5bIEIbn0iibDdeNbT+ohst8cSmgtZ1v+bF
/lpVzvjGaz4dyfdW6jc1W9bXsq3zbeSor9nSM/gvhoBiMVBUFsfcpCp+GVub/3bLxJhke7cu9rhr
TdTPPhtKkKfllIxiPFgC8gd1gcVyDlf3QEj/BsXuMuuMvJ2RGIm4YjZBLjwPAfk0Dp9IWzLEAnt8
mJR7dafUQUEtDaqwNowkcH4y6ukmU5Xcucl6thENOWTJeRjraTf19le+jj3F5nCpnZj1bibEXO/E
yILVN0lQwZjr/AbEd5RNsy+ZNW1krF9k7j1OFrq1Ze/zhvFWtshkM9hM1N3xya3GfaPxV6Cnsi5u
a7tdsAzVYbbjLxeNxEEKyfroIgRTU9W1V/C0s9eNt5mVeC6oJVdCZhh994hDwzfoIvOjyU8KiaIz
bxyzuudfDbvOZxpHRroZG6s7qGH9Zj2D5ndrsoRrSVs765PpJ27JoG8hmTDSLqZ0D3w9v4as7R1h
2IfKLh7nrNlNjnpEIqvCjvTswLBqZscJaR8yb7aE9pydGk2MiebzDNNI0MZb2qM1LEMKICzI5avd
8VCm2Lm9qKEW9OzvblrtS1nWSF5RV7MA0In9IcvJhxmfUzc/eEZ9cjUK1j7pf6OMMz2hffZXs3jW
h/wvXZe7rODRt4brKLUnku1+zVXdbiAkMdbN4amYmh/bEPDyVXLAIRA0nfkZuXZESqA4mlhBNmPa
mqDB5Z+e2jqI4Oxs+pqioK5Qk00wwqqzvyIT64LtrQeZKNgBthIflrR9aOzkDpT9dzV1eaQj/eZz
/dHLRvPXwtnxP15A5D5vulZ9q0jYX4n01OGB6MG5TTv1laP73siYA89KhC2J8faczImfZPOnPqzE
b6d3y7p+5eYqUZHGbYs7M/Ci6L6u8zu2Cs+kIkTpZirTYjuOaw5LGW/7qB3gDzzaK33JtjLrFaR+
0vomr9YmG+qvIZJPKy93xYvNt7iSeyN5GRPD0A+jgQ48A+ozBoR7q8yIPAFb+2MF7hKqvoKjjOrb
xiZnA0IGIZjVW49eNxwkqjW7Qu915bHS2MMGUkHYtLPT+mJIH3SnLYKphK3ICotQn+WP5n/ed70U
GyObHllJuWfITWeUHzDMrn7SzEF/kzfNQqDLg4SUrTgy8/oqTDds+A+bbIZamRcqT5M4eQCfOxLz
tI2jGzAik0bVfRvnz1I/W1h1grWaZg4FOe51mmYn46w1crFlsLNNJo2LubBOmRUPu0g1z/VSfLke
Htey0Xc3O9UmW6gtp/jeaGnejNbazCMfXayXtHv5tLWj6GVV9sNQ2T/V6HE/1UFRVJepaz7bAeyx
FkwgSzDENKO9kfKpgSYLPB61YO4tdfOdCrD9+tSW0T3Q/blb5Cnr9L1hjg6q8gdOe21bKPuJ1acv
kwtzAfVzrdT4k4/JgxpZHpY5d1mGulMCuVOx7ElOv5APqvHXFbu0GR8G3fzsy/htnadXvZVvSPqU
oJpxYki61QaBvOz9SjUZh4Ts2kBJFN4008f96kLAF+vOSLQ/plkkBq47r7IOnV3wyrCXUdUkVxvR
AKLYxxfgdUoaDsvIHA99wzYzUMEPGjAjEJbTo261X+SEcoJlnJMMxIjmL69ZdqsMb2txsL3fjF08
HJnVPVS5W249ho+prLQgd7hxBHCB5mb3OV3YxilLx5cDIVaKpem3W+A9AZveGKr7kDG506t0r9bQ
l+SXDTEH+ORs464tccQR4NUl84Hn1PQZzj+10oV5QEe1cAmF+cQDWEeKV3rA0dNBCqj4wkF07DP5
7fb5eckxAPQAvIAyJOBHbRVtkwbcWZNwO3I5sULkQXebfwSZY4NyqFEnQf2USzc+YMW86/nnU8/I
ozcOUWOrvZhY2OrgfuMhI2jpNkhbM7Kf2gxJXVTDSRVeE6RW/zDbw9GIl8PKGw+Hs4u8OWX4OJ1K
wy5Dljri0cm6e7oKprLCvWa1/NWNnsXVo8ftnQkq0OgmOzEm2BPamW/riXNW5QOHE05EH801JdTf
uSYJ50y7xvvM45nsmfZEwD7gUpSFyxQmPQFXwnpz9IJZQnSHZ2nvpNqjV6ZHSzBgqEXBJJcVrBva
umsfpae5B0CYFE1qYxdBMdSPTilRc1qEIGxFAFLpZwt6sdJsizj+ZjdD6i+SEwtlGwZTHijAGcIu
Y/o0uDELnp3qvSoRRFXshSO/ennjc9U4odMUSLB0hpmtBEbyiYWa2MH9JO6JF/MITMKZ051jPJaH
sQHKmRwYMYs1ZBe4cGffRc2Zbd2P5NbpW72yXzwCwImuJj5gHex+M0pcLHWq8z6SSB4MpZkBftPX
O8TF7piu/vOICdcoy31I23yLdfFm6wC2q1v0D7AbLnNOmrkTnGTDtWtmGuf4NUPBaTL7s1nQ+s1c
Yw+It8UhikW9YJtBkb/CUPHVdHv84qT+i+Oo0xkZIAIJZz4I+KqG/eCI59WVl8kxX9lvvrEY+bur
9q7IQcvrlLw36dxpSoWUINuZPCHiA8gfvUUGZzdy/baLzcj5jermpTfKY9OR6mYl2ueAS5Lt4Qej
dd7bWX045KVvbHNkIC/MlzJP6TIyqe/TBrW6qGMKuVIxDtGNKXRnOfud15wnQz7bscNOia7+YM5w
P6ELb2JGfOE0aU95QoHY2BZBf/1TT1VgVv1BOOkdBOv+1ndmdfosEnE/VfFLkth3kSdo7YcThsKz
7B4chfhEg7ORHYB/U590YTAxtXZFV5AphGDr92a61fpua3bLnV3hlUvL5Suun7yse2mics8Q9zgW
67Wqe5ocHTiXjF5bIPaixJUDkiVl1pg4LzxTROtBoUoMZ0hd0WW11LvbVywTaKx/VttisaD90tBb
GUkMAd8t3b3p82jHJ/jG9gZovxAU9KDy6JQwIhw1CENFMxQDt4zyxbWK31wl20grSfkTm2H8ygd1
ZxIbmOXuG2rQw1B4EKuMW4Z+P45fDH9Z/qxRx9Eomus5KkhynNwBq6iYAiHFAxodqGz2BvLhF9Wn
cvJwUPqLxcg91eZz3Q7HjvDPpWbIVo2AHGDVeMLOda99RxqIDAkUvmkMz2Ntn0ERQlLkmQJRkHr9
PwTobrIOwJWbyLO20umDegU9WwrnJDhMGwUNQYZjPBUnNafn0qt2mMn9ru5tjltTp6YsX6NmfCOc
+1iA1rDK7M1UMsB//zBTsCDluryrLuVBOYIrVX0W4BNP2EOHQXoelbUbLDpZdrwkBmJAl71FEA59
VR0Tj2W0/BXY4nwRNbt1djfu/Mn26iu2sr1s1Wd0w41A5A8Z7b8jLGJYlmcTus+svjSENL0BIAbO
6fV1DUvbwOAAwVzG+2LiSVExf34OWJsXCAyx1lq9O/XF48aN4zgwTYty7KfGkUoJ3ACxr+nbNJhf
iDOIwsvwTdXwhHs06D3oWtu69s4tBdK5tIXzi/Firzp1bCbxR9kajhGKmu5e52zZTeOwLW2PLxxf
ebT4Jcdwzyg7tFfzYCMd0lVSN4E5xfk/mZOYqFK4UhSMNZ+PDhuWb83gS0sfxV2+1e1pp7vZMTJx
ajkkBgINF4J5cD7Ba2pPU2Xc1GBOCEm8QQaxniFFsKHeIkgims9k5JWbWrl3A9P8qdYe1y7Hy2rm
jIzXs8NJz9w8D9qMJ54fYjcVLRW4MRacX83z2s+fQ2vvTLFSKYr1HTcIKq3ci06c2RL9OANBxPjG
GMSqJKhdPvx5Oiln8FXWvcUL4JhW0nxM/wzqAd9eQAfatrzt5r7TAclwhp1qrz6xdxlPcDnQhuvE
1jGgyYIhH1GnSlYmOtLZW5G+dw2SHMjuIehTG3y9K3zM1Vhqh+5YOR1PMzHGYyNFGE/VaXEEgyw1
vMd195YUI0fOQoVjOdVOFFyLNvuFEpkdWirzph7RNw0/dbmWHQPK/bafqUrGPERXfy1TLd/YjuXP
3pLsy1zJkPQQeaJrfbZ0c/Ul7Bk3D2YmMhRt8G+P+NG8nj5ZY3eZHYIU8TmMrrwHUe03sqrSMGm7
xyb1PlVJQs2URc+p7RyjhlbAS+6aER+dOU57ju8XBOkgcqyN7qhjP5lXygaad8GxKjZeOd/XOpJ2
/UmUC19FupvFfDLhxejVg5pZ2dyIsLa/LQNDVTlxVy3lSnVXg/TlA9EBT1r5kmNEzTI3FFZ3qjqa
fUaXGnRXkr9hvJFISOlBSLcK7ZpuqdTq/bT2J9cenjxIuI0wJDq26i6oOtkGho2OjXyrhXoKHdb2
uG29sr4idpIZDv6pkuxUJQoGk68IxQBLYGO9RWIucL3150F3zl2bvFCs+vpghJOuPnRqXahLTjbD
w7UztUIdwA53KZD7prQTXDLWjMV/8B5j3CV2Lt6arLzqyiCfsJaPqa7tRWL/KD09TB2zNieKfYbc
M6UY5Ecy28XOdbtwbEbONxSJZtF3c44DvnT+bAbZ2EPX0OQ2bfL8OLIGPJOfzCXDvssQBn/1Ug+4
YPyo0M5LW4UslOPZ6ZigFc5dZGVI1514WFvVbzzYlICs4jrQ5PhmOcbDOkLmRI558RqPRtwWVGdZ
dLQYLpNlqweD7m69ueX8XekK7SdNJk+ljdLWdEQwkCh1JkGioUJbzG974WaGRw7iiJcF1yuVsNml
1Ir1lShfaGz9p0OhN9w5xIvKZBTL0oLjvGuxZefmfUNQyk5E7rVQVRxSil6Swt1pI9gVI4PfuMV6
lkbdc0e0ng8RnPtdmcQb/BQP85Q+RmRIAeDvsiSleoABQ1jrd2ZOTTMSlDynje5Xw4QwUqqXWnp/
jarpBRCdejijOmF6G1v8ZHVoekDqVoyHuDvJ2nq0UWx9wts4D8wR5CJ5xiP2kxTFtsuacGjMJ1k6
Lx5NxkYayathdnt7Mh+c27CWFpPTufjwhP6sHON71Nx7JRZKy+i04ihDFcHcPmPQsJvlIiMU7cHq
Oz+TLRLoNF/S0XpmxMfgIMEpUNp/9nKP6SLHI4Bno3ES9OUoe7cX67GtjbsozQ7YLYPKhjBkRmRO
M8g+P4Omv02pvi84qOPhNtDoOxo3PhxJsRyRTZxbIixcc6vNNmkGpeErtXIuQaEQelvqz82K1cCJ
+h1WfOp7onUt2onR5v/QfUCBsAQ2+dDNyHd7d8/M09xJiWA0xcSPrjoXYoyazSDmreIqTPXkOLfq
WEQlyr28OmbNA6TR9HTULou73iV1c1xs+6E3h/PYQll50bqrmYaz7eev412u1gymSte4PbU3ovI5
oNmmhg6v6ez1WG/qP1ODslc4iRNfzFMwc4VlEMFRMt25qXE2Z28P8xDoZrdppXOJTMF7bHMQ58zJ
0dcnsi4zQMIUmTtFBaCN0PcRdFlSs4rWuCag/TFbPNE9qVwjx3jFc/uAKJad8Y3VJ6/3fq3F2GOZ
P+L2w2UY5ZgjYO3sH6NVuyWyWSSdsXq7zSgA8kuUJ38gHlzqInqfTJhIzCerP6Td2xj11zV6b1N1
l2fLW1zMV73Lqq2D/3zrivKS9UsoY4i63KBKZt49a9rJ7pYS9Sy/0zhAfZMF37KEScc1EESqWgO1
4pHSvMdurUIsMeFiOnxTcxqWanpiEXYaNFXH5MhMgPT78p9hj9c+1qNdGy3UDWCvmK5K4GgAfESt
Fr54talQ7WusSJJJOftR5ejJvcQmFATZ0KjOsdt/xxJ2zHNrv4+dkqaD358htzcNH+2oF0cM4SFt
+p5lEwRFwTI2ZfmJ2YvSsKV65Hl8ROu+8kn4RK8dx1utYTAhc4e9o3unG287V3Jr2nApnhVKr/oU
gLDaMB7mvj17LL9EIzukdYf+wVjLMvUkMMS8U31zH8v44JEC3SXWFdBS9zWsvszaydNGafhrgS6E
a5B0XDe70dD3JqTkYDUkxJpfLoFsZIb0X+NyqCQGFX3lDY3jJYzn82JNB9uq3wqV3CJAgOYV2UI5
k30UYkAUsrjZ08LePHevNVszxkcrf/QIMJBfyNqjALm+6KyTZrN0SM0CUIEArdF8Wmag8KG8Z432
nkndMyM9IDpno2Gh1aPicVrU42pYTyC1O0HAqkO2qgCaHnlUvEKdFVFBGys1/vDtQgbPD2NE98mx
vs14UrUOBPBWzmXW6PlSccXyhWOVsERNaZqEWrVy8ie3jTfEGWlZxg+UDWhn0sbC6OIkX9svtiKX
vkgqF/m85zZrKj44ptGSUpa4lo3HhJQRAKnNJWd3WvV/FocwMwf5IXVSMPro6g0x2c76flithzUx
7gS2pE1RCK5z6iqBKcfXq+m9u3WhoDVvdgXqg5/qI53QVPTiqfH4Iu2aWY0zbaDFKEz+iLPc9lls
7dIYi9Mi/KjEd2QI540dBcwt8va7r4dwZtdCEUVctFNK7J6o8bbD6egLo0NWJLJ+8LAkLRxW8l1K
eMJMbHirsYJx8eqO5scOy+yMJnQMsrNTZh5qHZhDg/dZgxfvo45pV87NqjXZeY5xBDWZOheqCFcz
ogXjuu1yvuRZ3hHbcDAJgZEJwdlpPqLHtvlpECCByqQONFqUMkO5Xy12oNGcTrBEDZjISJp4ckO6
q4pEybTZurP1VE7eVW84c+PbKkGvq8XF8zKPoqA7q45fEqNfPXfHkVCfSGtBbH4Rrn0SAX091z/p
ygGwBH6dxGuuixx+qq4mKT4mTsKKxbu72E9lM1Pn9FaopmKLtRdGroJUz+ydR4VJei3fFoarX6y+
L+QpvZZ6/6MiBDDklKMcfzoD1dfMk93KKD7CDCkneIo0tWM/kvO/qvoQKw4E132qaDcqL9+Vq3Uy
5qfS4VLSwcTJ7Zy4aPUzf+AaDRTs8CkXW5s/x8J9xeAJOkTAyM5KF57DVHvPcv1hWpw7t5/+JTPF
45S59dGKrOfGbX4WDed5c5t1GXy6cUScQpKcyhlHpe3tXTqLMcOg2DGIqQdjm1TylbWWf9hpiYW/
t/DzV96JUKD3ChFBDs5vlIr7ig+5W5ajnZlvS8Oh3eWHSPIFOOhBa4r7QLs4hFyNorxLWbBkULOu
bh8Y8cQDiJqVdoG2vthM0DXd2JkDWr04qeSh5bfTQRszCiZCHKGgyUJPbicehkfHN2AuSXXkR78v
4upBMWKsoU9L8Ne12OPLwTu2bHt89XMyHWZ2+sQ9LRkA86RzZK1tSOrbs3ejYTjkdNq0FQtcgYJc
9bXaMPL1jW5gwYH5qKHXV0UWAmbN8dd0c2jVL5JapINRR1a+tlN+HKTc8MC8akt2XG/EoCh3uQ1w
byzxeUy/rIwJMK9Vu2KRXk5jI/bOUnLhubvaqu7M1bxzzV9cF3zz2YYdpxtl0K6wyKBzXjMGBbYF
Hxf/uqvnW/n8rAr7i5G7Gxc3aD7JAMTt/dQ726HDTu4O6G/ym2lzkC3sc0PS0OLvauQQ8+YgKRln
D88TUpPiAqyFs89TC1Umpw+JdrnB815RRGnyy+aSGYsTP1qCtZCpBRLSK0EVd1XVbFXypfp6a7Fm
YzFIw4DnhmgnXqAMe0S+0mRs6XgH0IsNS1k3RJ75csTD25ZHwTSi6LpDyzi/RvHlXEZMInOftLoO
PW10zxl4ug7IN5DbPGv85QzVGdiBptAIUBo11XdlwDHE2C5Rh+JoC3aH6zTedWI8Su3DqgABVmNT
k42UGkCQ/YcwzraOKZClFOb0rHC8TByGOMWpNQ+1GoObFXRkYA+3hPJebnq937U2+Ian7sf6tWSx
RuFGTZAk574zQWiN31Zx7XGtNCXqu6C7ZmqrnuR4Luanat5rGNi8eb+Oh2xpA0uQVlFFSDdcO06x
y6Y8rOMfFzEiJ1rEWq+CB1sTNAlwv7l9JGfk3jWrrQ2U4CXxp6vFZ1UZ/0w2DiiW2PtCr/xRjkE8
xvuh0J/ZzY1k3HkJLdstdX36JWhxEwMeaVMREsXIuT6obdmi0i8SC27XZ3s6zhgbYHMkmOTM8qWL
VSq6pRznaP3bdeqhX+4EaTrWFJ2kLcIlFb4kVyxlYLuobtdz9xJVS3OQGd8umwNmRDiEuGY2KcL0
cCZdloaaPBnK2bnFd4miXfJiM7ldb6JPT2xvMx7QHpl1EO8JECnX5qzBIpgk5MXdphN64OIrqteS
ssLZr8PX4KFyWt5hnh/T4dUC3UhzXOjUS4jpa7vVeYvcvjz3eEHN+zjpNn1LQ68PziPO6sBoHob2
OGnPkndRTwNTbDlwkOS/srjbC/2tqw+CfZnp/DhTXsSXpX+p8vvBlKHp3IYUP5BKm4bZj6uH8W1C
4JqhPkCyWa9s0kEV21hscJAzM3lSNMmFCdLRZCv7rcMsd0k9bPvYDNec3xVcvASE14gyYxtpQAAR
r8uPOZEUlmNJRv/tEpZej9rVrOKN6Zw1Z0tLlK8VvPn32r01dD/xii5HCbkkfLoZw2wcagKmqj24
XBAGsP5sbG9ip15+QtEV7blRXxW8dIOXa43/uZ9Rg6Uzva9oRdF9WcK50bkEiQYgH8i3CKGwQ2f5
TLXTGD0wSrGXLaNoZDIcc7u525nRPm7vHDad3TK/2EWbsVHDpiO0mm3pPvfFs90FE6Cx3Yubz5s2
4WzFfyYGP2Ml2mQNJgHq4t27cg2HeDlakC/CxAyfV8eam2IovUD1HQLjEnZeeeoMj3MCuw7mw9jA
y8PkFfUybBPueurPxiPogDdbsuzi12YryprfS8/YLa7w2f1GzADFh3XDeSduq/JsegfeOVRmXP4t
qh8mAGm/eYl50mS+B+c99mnKzo38r86EP9Td3yisu1iyyDtZ2gFYD6N4WerXm0BdG5gkp4mIXHSA
+duMi3xfk7fJvo1lSzLT0fXiF08CGllOdmF4T3YAcTXkZaT4PerF2UdNF5RoA5R9gZHSurnbwtsn
6nGI5kNtPJsN+B2Og6narPKpqIDytCxs7Qx3vxNSZh6T3vC1brg4VJKMHN5qtsNNDEBZOHootQdX
28T682Bd4ukOCWoj6YHFSq7h+rkwfhpNcZfXH5OO5QEGEPdVaaVvveJsb8hjs5uTNT2JTISErjK3
R3hJnaMNu0gkGV1TMFvvGo4BqBPyijYlPRrCilnvS/vdI/EywnXcBRWyZlV/DKzwBg7R0z50xAo5
g0/QaYK4fay121vGfRE/Ncmrpb1r9qmL7qc5Rpy8V/p4HLDnNYy8goxkPl0dqVdth2EdUrD5Q8Ds
4TbPqHWO8+W5bBQTgPzQT95W5ry7FYou/lZrMIG7nsd1Z3rXuvdQGSBBMNZJnNqT+aO3rA6CMCM4
0tmpAlB9/ZhxrsIbhYSDBanN50X/jbpZWfcKpDF9cdxDoT+59bvByW/b4UyQo+3us+jJ5gG0ssOq
b2Fz0BwgOFz9nUBYhApgEoaoxxtneIN553g/LQ8mHeL8knr3NtNzXCveWATLuEVjs7KtAbhrMN9M
Me0O1yi7EWn4Eotz0pKIHpI7u+MJnfHJRrOzxWd0brhQyYa43dWbgliFpmgR6KytnqmrV4/C93KS
xGyDy8uN3XdUhDkwYBBWtMcoxaIMf4uD1ntZjelRq8tQn1DkxHAcu/zYzhhTmoe6rGnbnxjLHwt7
vZSE1SS15i/p6hPag55AXDbDTj33PkvIS4cKmGRH1HonMNUdU7/ROOjziYwKphr2Ju22FgnbKAVG
99oSTNUf+p6CU1xm8xy3z3P/sGB7LMjPrbauLH7ShAdVDPVpYXG0TpofY1zfALKMCmMXYaZUsx2m
o2tvc3YRVYD0Dny8NwElZvp5KPN/LnaI3pofKeyOQgMPw6bONc/oSd9XDMVmpPC4OHfNfJz6CQwV
Fe6WWm2qgd0I7GFqF59/z2HQftkfEmipTfQVRVCjfldDu07V9Lq66Z3erztboJ5NLadubXzHDpZf
Ar3W0tqYQu9uM3W8KKM/RpwvTr8e52iFRcskfrm/WDSXUYU6KsXwsTDYtb1NKvH7DwB1ZqwORYtp
5CVqqJdUMKj2wVgWst4eb80yQTV7EkjDWhDot+zXcv7KBMU/ElLcV6FwpmNeMQMayjdXU/6sb718
n/UTx+vMxuLx0mclFXnLWiwvRTYrNWQ+LeihOpmOvpcCsN+wdqNG8Kn5NzWnlSrbKe/WVe5sNB1X
nYXehFP7wL4ptIEgXzExMKieMpacaP19gYupgVWQRy89imhb0xTmyjhDrO7n5gE/PCcKUWsDJNQK
C5Ba8xPIeDAla9gO6G65dtHteUeq8Qt5ZmcL5EtH+JidF4yQRVb4My2uBLewDPHYeOLVHJlgUZBF
Mtnn5H5V8wUHyq8pvEvdLJSIJQEkqV+ziNdwSOtSPKxktFAxkSICsRYFFMdXhqb4/2/RP8nOSMmT
6swDgn3YU8vU+b8RBTLp3zUqiAUvE2CYlxxN8V4xqOnEz7xUB6n92oZHykzmCxSJjizT5rV2yOO0
KPPN6Din9lnedqe5+k7N3WFBXp9czkzEynT2PUduK40QhqoIK/5YsmZEYahta0K2jcO+XLBWd8mh
iLvnzCTyebgbm3Ur419OIFBvvBUzzN9KV2VTeRfcM+JsmeahJCdnnB4HLgntqeqcA+++5v5oFIPl
8N53r7XFd1cc8u4lyXs0kXGTRVh22vg5gvItYG3hIcLcmv9zdB7LjSNbEP0iRMCbLUmA3olGZoOQ
WhRMwXvg6+dgdhPz+k1LJFB1TeZJROLtXzYzEPqQEqrECXQYUTclIwVfogM8dR36crMgewGLRlKY
q1LDUtV/4tQM1V0VKFxFElxjAq6YkiLq1ov3MXxOAfzwgF4kpC9MLwU+dAFsq+Rrhql5bhukBxPy
eXtX08FE2NciDQOjeMMgx9eTuD5Gya7jk+oH/6xJ+V1x3gZjNcaPRt122UijfpVy2lNFWkMydRFO
WVJzTEM0uymtu6G9+3zUiD6z7Me2rjbQvhLBQpafB3aATvKsy89anVa1yZM9fPTxrkY+VQx4iCuW
69r4Qi6OgcDgBLE2851rx9UGePjcc1G1kLHMdVatxh4Jc98vDNho7F+XsgNaCttVNNZeAVO4GVnt
4RQVWogVbzrJkbpJ6bp8Kfdi1OS0+rRSAAfsfC/sYl1U5trHlg8l/Yjq8c4tASZOYik8IvKKtn2r
uUL4yxYyth9Wywzf1bynwjyyog9FvHu0WuMaFXSySH1sY9ikvOA5J9AE0W6SVFcM+q5riw2IlQNq
wq3sU3YV4onR6BalNTY4ZTlM3aocHbgvzH0hYoUpDumKLDPHdqME1wVvW6HWLtwwF+v3Mu9+Zcpd
LhfERLW/hQW9alD6xBMmAqFswBNvu9S5ys6XEUfncPLPQU+Sq2FuZ3zIpMEn4IYf9ZTeUwYbK69S
XIRaHIGQ8rEdjqsysG+xxdkYgV8BTo41/IALdWviql5aaK3Ok8/qV8mQsFB2mVH80ZkWIw6LbqEE
Az1jZIJFYydgCBPxKmHLZi1Awy46CnV4TKiohJUtce4TzOYs0jZZ6632LcUYe7JnZUz3JHlVWYAy
q38fepX7SDsF2MBLLd7LYXDu+3rbGM5fMDjvIQvZqpD5Tubr4wI3zQ3EW51yXBryL8uSV6N0K9tU
3Hbs1+Cbdgob+FkdT0XDzv+Z5WgJnXk6alO01ZPMJGJaV6J1kVusbD3dd117ypvyWY0VY6eD0CEX
ow9wQGMZpkdcqSR10Fmync1cKczHW8gkTdOVtWXJ1zYG+kPhWssdc1/tDfvMGtYaE+yPIr10Jjt+
Z8eBjbhpVNwR17zZ965O2cx58iMifkYOXhBxL6AFZxFiusREr2s86cweYn4OmxIl6bJNa+tHocz2
waPSOx12JpUaGaCd9BNif+K9sj4npOuN+k0FlJjWxkp/R9S1SSytwiF5NBwmoRJ/QuLkEMQ8IgfW
IgIiZ/KfjNV3tEEMOF6NwX7YSmgkI3oxw9y10xNw3v8NzzhgMlQEQYku4t5XwEfft/KSqO4NNnZA
IdTWlhGvKwxVObyUPFOWcfqvS+6DTstklp6Kda33TfSJxVbRWV/Z5nEYSVrOk1VcmngGcdbm1W6q
a6CYOkDKwE2G5tnhE8tk/9RPhaswS+VOOsAVXlkV87UivKiMNOxUejHKfBriETu/UfmIJQimvrGL
OdIDpafWrVf6dB4LA8NaA5oI8pwufwN2d2uBMN1QcAnwtk/wPA3GBxlKDGusVrmVeaUVbxon3nCD
rPqp9zrRHaJI3YkGC11/Rbmw1cOHwbwzG0s+2oj6jBDAIDpHCerxNgNg+BHJoAPa4ZmHDXyGefgT
HKSodUvhINpRr4EoNyqj+Zk35Hd0RiNYCszAqrTr7Tk/QduRHRIw4ANo5dBRU6HpUf2maZQCNP3Q
ew2FsimzPZObTiIyUqvFX0KRV3F6JYkZMZCIsIjvRIue3fRRkASuEWCGAYh2bBMDS7xwnUKDsxl4
qGPq1oBuwczWMJZDemXy9Sb8BnOAdTeT+RBiwcnfWKJWq42dwVxPdcy1Msmfsj/TZAjUY7M1Sg1d
foxwT/AjNBLC5bRVrrKR7OS2fYmphmPU/Qj8e1TTMIvCAQ3DkIINFpowF107/oMaeHWG9tTzUy7T
KUGpgcFzlsNT0EvTzIcAepOmhldZ1ciHIJI78rf6nI2jfw6J7LX10ksV3R0sUgjktLwlEK+Wtdp8
tcQ8cG+S3KpnPro8od3HMPjF4PaUQvGC+vFkDPEappDaW+H0LHtQMJGJls8qqV/jQvnp24G2QGM5
lI9962plj0u5n2o45cJYA1Hbj/Cufb7qomrRPxtVQeeeJ+R34DWIhrMZxjVGEOlX08TFxCK0ngi+
zQr/LaV7WdV8sMtezwvcHAFcFaE/1J7Dd+wxqQLwVNbOaDFWnSXSWuYn5GCX+VsfaIw/nBYjEQdE
Wat/hcC8FiQaUpWuP1nY55lbWvg3ZFNadrniIEYvbjIT63kqdFEhsS0hSvKoGMZnEI1rW/iXNku8
YMp3TSVvQpXTN1PvNiUl4RVrdbBO2PetlaIArDEFwnD9rdIY32dchXpf/uUyxPFAfQawXPHNh8Cj
8YcasrQLq+xeU/QuUg0+BMY8re/fiWGF0iPGhyZHj7TSzVXWmlzlMAgjKA1CafeYQqGYNogWrXUm
YTAVVnA2bKREjgXEln1pLrMTNFKJobiFvUMcOqm+RGN/MKtux8JmA686X8fp9B7l2MBh2mNxs1Zd
IC0RF3q23b31CaNHv0BsbLBqLC8Yx1wtdi7ywNBoQP0BK90Xwyfyk0OR10xgUO4yktRCa6sX1ZPw
g2PSVFdDoSHFXInZXLYO6jCxdFS9gYDYauZHccQxD3n0jNyxubzlOsmpraxsysrc9IRkLJlRcJ+V
BZ9wm97sILh2EbqSSrX3eZ38hBGD4zqD98sIIJz+2IV86eW4yQnQgOD83hH3GoQaszRh3HJtuo0D
qzLAGv5CMsVB8jlxtOnhmJpC/eW/OyD/NIV4YVuczTR9dkl47Jvge2Yoaf1wqBh/+oO0DfKp8LS2
9XyVUUDJsjeT3Xpql1qknAo1+GPuCndr2Bqyvq3RieL5TFf9oJHb1VBSpBQ6YSsxCpRPQiHTl2QA
LWakGhR4FRCbFdyxCoy5yt7GbGtTadiBr9pUYb0CloISsKFOZZOAZukgSXj/E/NR2iwgVAJrZ/0n
hBkJ4Zt1HlVB+xWta0gC4YjnG6kjq96tPyq7kNGPXSTg1KEkObAbWQCx+ZHF26T6XlaAv+j+lZH2
FP0GWYI7EEIccQOqrA0TO1mCeOgq6l/kh8wwjmjL12mKg99Wz6bR3AE9bYcuvcaQjQwqzYAA41aR
Lkn5itCTdQayb8w465klHPrZ1R6TM6fTRo3a/SCD12AlI+XWsxXSpspv1vRh4A6R27ssSx5pA1+2
BJoHAXmvXqATnwIN+kAX73u2fX2Mk5K2ANX9chqta6kJNzRTSHrFLjdRPkxIgmK72FnjiNY3XzrO
YUZWKdq0wuizaizcBdSCmROtVYnY5Iish7LljtfR7ZmHIPpR51GdVO403GKobmrnJxuTNTT2DTBH
hneaa40UWbyQGVzD2GFv5vDzMDDR36aAXontXu68y6yIK+YGDKJ5pkcvkvVd4/vHzNYWegYGhZu0
NYu1rOJn8F9p63hDonulJq1THP/kVbiZhTObWDi3xpPuMAsXTO/m/ijnpqTm50v704r8O5EQXrWj
jeb2KFvkhuAHBA7lT2IT+MynxcjLXfxRP24r5aGm2YZQCpLm0D+EbpmIQwXJXRbfInsWtbKURv1T
Gw4jrssAp5MROyuBzD9EHZP1lNElw0jERFwvHpg6LDT3CDo4KVLMCayVyvqlqfEhxABCcsJvAkbH
oBcLFTBXUrVvKmoqWYF1ngw7ZwyxSwyE6KR0bhViAhTO0Jps7WCnnzZT9TpnE4y6BMxCkFyVKVnL
tHbajCabk0GSnllJTp0G8TCHgzFQ6Wa16s1qm6rnEMc0MUJZaf6Z3UNh3tuat3nc1NoVcRotTjDn
QH7GRpOl5eSE+4ran8wvL8g49Nt/pbIXvbGq0eoZ0z+LXU8gK79qiww+nhgbsmErfbbLDUgRk2x0
JfhRRPimGL2bRfGBnIxjOkHGG7jvK3+bOalrB7i6oz80VnFfXM2u+icFNYwmh4ogZp2LMYXxFHEQ
e9tueXPFCmPg1i60dYdUb7BuOmghYAXEcFho0EltR6LlKOkW3bxn8RZbAsZQ8d2G76k9bHEYcOJP
ePMFTCQql3HGBzAK7yhTdQx5IHBQAhwkXd4FIebujqN1HL84xlbc4gc8zweZNXU7nQPtw5FdqX+H
bsq6D1atHHhDbT3LePjOTCukjsVcrT2V0fzjhNyBTIbWIB/7FHoSWys1vSr9n4lmJaCdgYiJl3rW
Nzj10cGpYI03mWorn7/WPN9ko++i+SQO+u6zsO7fSilYDtmRwCHmsd2iKYDZQotDNacqj0HKnn4l
/yhNiWka0wviSX7TFmOorLwTK4Ws2wHmwYcFIGczqNVfL6n/IGaM8cB6KmSgSjoDhwWTtVgsrWza
1fijmckk0tmyGWihSu4T4EYMIGsJ+wnndSqjqqqTzTTNW59hn4GmHzWoH2zHG9zYsZYSUz/fiC2j
tQrPUbUSAHLRfnePFqYM1Py/WHeQgZc7m30IT3rDI5jmzrPF0URyDY/6U0x4gPlqIxbdfRnNtp8n
WTW8lky4sektMn8dcL8kUbLuIBE4+qNO3pCv9T0Z0PztTBn2RbCJGgJcR3wiQK83gk4H0WuCtmM8
FqjsSGVv5A3jy7rZcln3MDnOJpwV50MtH+b0kXao6BDrTvpHqr0M1iP2zjQuVq64TEw4v6Jk2TAP
xejVaxfoj5MEoQuY17eCyc708I2yKAQ7AiRb4Xa38PwnvH7IAFDVUNLVPZynwas4FTVMg8ZPOn4k
TFDqFwyaKV4zC1Auoj1oHXkkLu/SjJyv/+nI9IBfsr4b6QvN8QEzgJCB22QAs4JYm5BOiH+NenOd
srGLzHDdB8+howwJjxawLgO6983WfoYYlcNKcU6o/Ta19YXaAcetCg0tddptoE6GayUfdvZouDCl
rHMj0GNs0Qx0/8M6CPZaum6lHQP0RWK6eUwaYrnW4QB29khc1J3qa6mHqOYk9DGsub+k6mpGf/lw
LQ2QloDXAMKdSjLl00WZwBtdFPWvhH29fjfTtSUfKQ3T6Z+dzMJJOEuQQbp1oh36jOFlcTeQf6VX
VAKxhG+lf/YFKmQ3M36jiL7oYIBviaQM9Z5YR+/QTmwbdtMsGSr3EPQrY0uiTGKv9M5Ty086WFIJ
kQZBUwThEU2gT5/QFKz8zZJiYNn0LluIpWAPEGilKNUAhkFzdzMcjcOfpbjDpaCvsspTAhVHuWX2
96xet6zjWLED/kiQf8q9q+Zea58T9dkMa6l6wHGZcO8gxJn6I7zFIv2W50iM0Y3Y8quQtvFIBDQK
MLFl7PnrJLKPaRdsTenSpV6u4FwJ9AujVO6apQ+se1HBg3Eu7QCR2d9webJq1yIqq3Vmfg16v84D
6Gz5LmRSkfCHGuZDEkuduDGWjhYse4MdxVUZPhAINfW2DW8EePBq4cKrfrJ+1eGc7NZtiYkN7gVw
9e5s5g/M+VyXOVJlXBMBa/5wmyK95u1pGNt/FO8ZYTwGJ+s/Gh38UqcRhYmPAk/b+Ej5dSYv91pc
eFIsLDSOdmbwHBfAzuboEy+h2TGo23qYfXhjc2KGGKKHrlrt5fRd5acT4VXkrxbAAdWGdEFdmMHr
GcPUC9Vt3G+b+toPFwx5O0xcpb5mmdJxiYcdiv1fqJ6RtdHAEkPoZw59wPJ1h0Svzg7Hod9rfOkO
DYCoZzstBs6I/AHkVCmAFYh5Mp9VjGlqpf0DISQFO2g6ynQa7IfUkfSwQmUUniVUYAkkc14cbLKl
cLUWEs2ml+yFlR3r8aoxAVPoGyoxPQfJ9edjDZ9zkR4xPqLEXBuYRJx21X0H0y+hKFH4x/rEljpX
xkzhMIEcFgGBQJex3qRMeqGlz08WioFVP597xdNB31Yp1IXqX60Gq3BE4IZuJKDelwc2D3dMBd34
pUnvPWqaXH9p0xY5RxV5meVm7QzfXNlUYXVwVNotNBiBIjDk4+ABEfZFCfZKfktxPzUgmsZ/cXao
1APQOxqGI2DFwvo3MnG3eKHDW9J72Fb520PzbDvPIPEkHJeMSvs/wftPJFh7c2CdkqDIUrs9pEii
KLQc7YRqurb6GdsBgX9EG+caiGbH42g9o35DrZSbXtaBloAfssuM76T+tAqvC84i/jQ0L/JpuuHJ
3XCMYTis0u+RJ1Nf8z/l08oU/tXHVm9vw4xlS7oS+i4ODx12O0nfDEgWJuUD5ELjsMwFv0Tajb0F
6W61OKqZq8nq6Emz+LWrXRXHEBqp6ZlBKmzkfzLuv3o/GkfDYTN6HsffPvxpyDDg7gRVkDvrUV0i
PguJ7EwxZhJXMNvPv5iJm8kSl3BOr0QpyflnnG28FWSj0Pjfumhfthui/fSYrohRBhOrDnozx9+U
XBhrddOh1YlQZK38L24axqnL6XMo0ZhteDmDbplqLmMr2KnorM2AZTnywFY6p8EzLT6KkNkyG5su
nU742MsaGy1zQw5oJ/gK1R/ZuWcJNIP5NtoLdqXOw9HuEzRKy53BTlIIBzPykvStmj4CFlOW1B2I
714F8XXOGYpyrpvup6Y1C1Yi2Y7x0Qw2drIGu+917QfeWUTTnwmUefk30r7TEk0HnVodvDfFJ4Zk
nCSQ0pOM6S7aH3cItmq9HoIPuX6X1Ghnq/ISqx+PncPSf9AeAilnpfNbdHwg+T38ZUlev8VDvyPT
0+NKrrtDmv9QAq0M43sSHzrLVQRG6b849FeMSwB5niswhioI8BJ0K1R13zgPpuqxTTQhhSMXbe4h
NBtlmA1un0H3aXSdO0zDqkmwhIWMT1B6G/gNQCg10z3j4MKECUiRU5nIpBIFFvvBnmQ1iwJCdQPw
/Tl6TosmqsrQKBqA2E8QvSa0K0m+6d8SUz2zusilc2Z4koICS3uY0biw9CNbC+3Dkv/FPIcJ9rtM
Ax6EAhfg8iO0XXywC1v6sZABgXpR47uZbmqxbZOLEz90/4x5CHVGAupHeZj1ym72iM0d1kIdxyWH
Ijt+GfGSG3DyRpCWKsPLnLe2BWqj/Sl8NQx1AITu1fomI3fMjBugRjS362lwFmU/6IvG+OPDC+Oz
Tr6RbrpEB1BRffL3RoeWMEkEQI5/8tOr7zxk7doYW0U59ealKt7THn6vF6Qf+nSsoOCrLgkQA8YI
XAeCYK+JBr3IDxKshoqwgICVO5fzRh1XhfXIik+FojNw5JUNyFJi5sgGWS2wEBG5wx0MMmsRWruu
OdmwBePmT+q+h+AKvQKB1Qp0N1z+Fq6O2xkuih+BNxJDlojZFMurMbnqkSs7h8h411vSj9rQiyiV
yNJEm/ZXsxAG9MXjhAar5FusthKVdF5bJzEy0IWWly+lOaKqe8jSlR2Qk51noavPaHteOlwzuGaR
bBw1WwetjPNnHSuUYC8ZAV/y1VrAntjNTT9K/+2w/Q4NbW02e7t4NxmhEGQbYMB2JRowCkIMeYxg
dNCa8QAeUlpn+G9ybDh4TyrE1/HZjzU8ewiE8VAGHOcht8bEvPnWhB/qO5ARnejkkGQLQ4Wqie/x
XtTs5ZvXlN7gUTTJrkIex7wnJJElhsFfYP39HeN13xxt88fgUqov/fjDUn0Zjh/6uLV9N3EoQ7kn
WKNK4zMKWefQcC57CVIHYyUbshjBgRtL3bbDXkalH2t7lAjO8JeBMEBcXxMrwSrNl+RjRIIG02qE
ZKTu7kDQjg6IkU3J7D9is66gvUeTSZKrhKh5lPGBjctWe6Ioi8LNnEUxMKPOBWvaec9TFfQGeFr7
zah4vvkIlM+U/hUdRYsGpxd/afUz4fdULNgzsENY9DJLbiWgxR2TpqNeXBRwyaFJtcBjMTE3WTXq
7wAQ0khh1MRfPXOVUl2XnE4wkw0AvPEmLu92iwes2CsFt2ZPBaNvLc6n/h0XwUgE1vTOWACO6o5n
j7Vnpl1DJnblxiy/TMh7DrNeGEKfioJ/Zf4naCdi08S7SObFyBgWFeuq/BYxaU6nUfemHv9694lH
YZaXYVx14QQHJD/VzYF4C6bbw7IE8uVTxTcZnNLfHK1+Gx9aJqCVh1BjMfIY1AAChTjl/l9M3aeI
xLN0zyouGtooMNkcGyb/Z8PtA852iNn4/tijvzcxiNEHwapji6RWe9rZp0pTi2QvLO+W8qcWl9qB
+l4sGsf08hJzy7JGSq6++8w7sCKw5SPJJb2aZLc4/BNL3Yz/THHqwQ3PMC40yhPGTM7QT1066FG+
Yn0ZyXAkMTUUHJYJcJ4EvDjJB5W1yeynOoOmjyYffVQ9tOFfCkrS+kFTgOPqan/CLjMDr0xO1fQK
SiqBisXrMsq+EkStRfMMQq5vfgqafmfqqR+DlcQVvlLCW90x38D04nVvBU9AtSoRgbQG7sddYCBl
iCDRrcz6T6/J9Noq6keNgdhwUBHWpzmq+YQPcTkrOBWY+5AyA656IGGtsR84Gn1aBEYWQbqP4ClM
/a8ybSd1JY2HmBwjOhwYlzDy++gVhzyyf3n2r0DGQhbXVugve/oK/xkoJFRpm2hfOLk8I40JLFr3
fG3V/Fi/I/m0pTepwMxrcaOwSG5ucffVISjSHRRe+KOP43gmGcs0PQNbkuWT5ebJyJ3hKHOsKPIf
65NEOvrSrpTIO7zRhnRsqqvp1MaYzpJDacHvNcJNWxZrJyYcFuyIibeD7kBRXiaRX/wZPGrsr1Hu
nk3cabiY7XFtBljCnhpD6MzSXZPjnr+KcxSsmjN9JTizquJXD/edcuhbfyVTlUTJKsKInIbdMSw2
Mr+QEHsBOm86QtNr+71TXORg77PQ8J/GG+q5pv8wJeZtjwQCnTF6WUjTxab2W0cVZSOPMwmbasSt
/CVoDmhF2P3mGAeZ98D7OwaIXMGiqk/6kRZKgrmxfeaiS9iGaTfDUBaD/KWYr7igEWZNszS6p1X8
VsZdi7eQApdmuyt4LVUQgDdjOoGEd2ImvEeFtYCvU4bMX7HG3Xuzuu84+iZUI8QHrHWekXvIzuAO
8cqzSLaGZ58AJNjKIce6q9jLwvL69GgMS/bJNYM+Y8slPpl4TsCLIAYUHKY8HWO+pV/FAjg6q7Z+
M+xxUQ5fE/cTn57MQS2OQKFrFLKChax5o8UjVkUwWFc7xmo7Ylc9eI6o5xZOSBjLFXEqE10z3U/R
yZfew/xT6jwmabq4hSlGqeyrS1hB3GQZreOaGALgkBbq1Ur3fP1i66dOccEwRcm1Ht9Yi3URBvLm
JRDYdbgtx9nbxAEZdxHxKRsqcUM9ifowNi+lEJuK2x2W12oiOTT/ng9AkeKejxjolc989qIzwtTK
eehJY5t+WeFPoYidWfzYjFiBl7KCopTIrUtG84IRjPBEtupcUMgxKk+yD2XLvG+T9se49YqJ2AYy
2ohgRGncfoNbQFm2jdPX/0XbQ7HvIbZBnfH1KsWXWXPmOhxNJgpqmFstF3eX06vHT13DzHSa6fI9
X08YYqFdhHMQxj/ivlEWHYn01dKNk19q6dxxTBOf0nHQjAeVdGDSAmyD436nmmTE7SJjR/pl/wuq
py1ekwpFBjgelA10jfDAUSOgAhZk1qfb8Hcafy2EAS3FZFoeVA1R6kAKEzvPlmUqryxP5brOLxYd
Zmz8Bsyq5RjH4HMUF1Hf+mxTK0giN752zRyUELjEc20hxaCTuAUFWle4DWiA8lU3oDYlPLFB3IDd
rMJr+WqDD2O6GUHHTw97YG7xmGpIYK3kWiaEITgCWIkYv+MEc6buqDzZLglevnY3o2ZRsdD5YFA1
Ue2yVMhST3/N+wrNjrwZntlN6IFgn9yFiUdyqYs9i4QeJDmnc/th1EfI9eG0JbWusJ9JuwNojYIJ
KlVJp5wOENO1hXzB/cVzYV/YVbbNAebUSByW1p466c/STtFT8nHVYHWqkMawDo0hJySszYuau+YE
kItQBBcHGo2VXXPdLWZUoq0RkbzI7yTPAoiLlkJhlzN3eOSZojIg3AgQSrKzK3BzFgZNRCrzH6jV
Z5Hecnl29uFwcBvp0xzICVqHNn0GcPiRh2ZaEf6VITDgngTnJgWIt1+l4QbDPqhD1LgD94yrmGR6
4Pa++cLGhQQ/+1vXbsWwHtkTYAzUGVxjWUI9hVJQJpQi571AmbQYj7F9J56EGmJFwqpePlDwEOJR
J185tigAQjVQfuFNCR0IQPK15qDs1ugQTi0t6ykQXtNdYYJQzRzJjC14gbI39nTSYADWpg1hL614
UbgteH3C8RBaX7H2Herv9fRvkN6c/kctNsxxWxTZbDadFtC4brFr5YyovhT1FjY+A6YlawAGfohv
vbrcm4aBEwM03VlnS2ZEuwwzL2Yfg0RgG+uypd4cduBRsWWAQcIqSBj+xT/KK3kOAUC3jHd/LaKd
PGm3FoWkoszI9mqByWahKvsUgE3ym+PJlT1KbQX9+M66WYh/en3chP/k7lg2p5wNoF++NNy/HQNS
mnCZDbKGUHgd6M/eX1C2pvovH9e65XUy7X9AJuIJF3BfoB6/cong1Z+Ufd8+4hYbPF8A2j7QIs1n
/S2qS5SeBnHOph8dgYPGpqvAsrILGa5Ye6O8jg6GUW7jmJ0QapduX6NTYfShYTO8FPqbbVOaVRvV
2BW16wMNadjmdpuguHThTwcZuJygWbadCy5rbYNaz/pfQ2xwbnQ26dvyIUaTBQCM1C4mGLCvs+je
ENabpH/6sC/lQ5jwaTmf5bhtIhtNPSb+s1x81HnhQtxARS/b3BjbiHcu7zcktoNSuYh4PSAcSRR4
FgR98iM4yUmCI0jno29twpJpx5K3UcFAY5z131jJUXBe5W7XTSQlpvuU2C6/4I07CDYU8jadyLzh
OhrUa69c6OcKcYlwcjFGX5p0UOpJQ48gXEtoxET1S8m54+fGqgUGL6cK506eXIkjscDcQRwhFVMI
FSRtnjmnDNLMtPxTexdxmkoHPnLIt3XtkjC9aHAAxcT46OESFXVDvFbK70aHQMB5gS5YvFM0yext
/f9veZf3r9XY9ClcF9xi9Tz9L1iT1cY1NVaNbO/D4TsF8NBBGc6pJVuUfjXq7kc33GF0eA5JLrq8
FIYLHRXO4a/c/RjGPbWuJspVpG/US8zGqndIlVp5YUXSzTC0JfvolgRScjUmM1oR6r5OBYMK9Ba1
D3QyPOJp2ghigc0o/farg5HcElhTjJkrzj+qxU/0K7jJI9Az2MhsYumoh+oN0+4OojTXRfBn4r50
QhzRAeOzI6k0RKhY00/NsCLx90r3p/9a41kxPVN16xQPA5/KC87tCLkyEesY1fF4pfjTGLbod7M6
1IKnfW12rPHPZrVRtB7XtNtk6hbyCC2nF8SY+pBx55XYOEAh66m6o0uCWjBG2oobcSD1L665/qoI
Ry1n+biMs+8m3s+FSJhSr/fKIlN3ffwVZ+uYNpDTh6SbUX8SnGnMarcdP15N2WboWxkl3Ja8zRoQ
gGYfhg/CgAxt6RgH9kN+92MnF4g1hgXnKb4J+6wUT5Z3iGV189zL0LrQjNFj8BXsnfRSdW9qTq6d
x/qoSDTX7i4MuDV7z0fsR2+28VYhfA0xv07NzpIvknzquPUR/7C7sZnWqeJfr2CoQC2Gejwojn0A
PTuGstqezfokGLIr9TlqjyNEr45BA2FT8nwmEdLKEG2+YxdNtGXMbNpUMwg+gNUpJI4Zn6pRMHSD
2sHeoxLvCsxTYf5jUYlmjCDCLeGGHpYKFodEVJF/u89twBrPpj3iuQdcxRLmowCaDWpqoRt8tVdJ
uzgW3jRGULl+MburkVwDqgRVvekfpfGY+m8CjVRSKOlh8rcwuc+LWR9rpv6rB2u/ccP8J1L8TWYA
Oy7ey+EZZm89yXhEGpo0kNumvI0+T7hbOITQ9ViSF1OIuYFQX5phltQSCmJUUP3FZ6CduVPLIhNt
QbL1mb7aV6HspfHYOxxoj1rXvZlEWUGBTCj6f2ObsYviJdkrkbVjYzD3YvyPIv4Qa3NGTe8qE2B+
XJa+Tuts5+ggc6+mPCx1sI9/81hFHTfshbE9JXwOnB3JxerfYmU1ypdIPxfKATYYxVxMXi/LlVRD
0kgMRLOMtU+U0b62KjuIPq/U9lKGvpQ0LepwnZFOwaOvFO9kcYJg3dbhIaO2DkEXVHW00P27abj2
tKzRQdbRh8OpM45XI/vFo2703oTcje0oqnq1OLP2L/MQcfkzzYkWWvvUSJzPNdfG7N45ZcoPjAa8
l0ELeujY/U7KuHDMaacXpJDP3t8n/2ZTQ0KooT+Y6CYy1BJ4vvHA20yyo0/0KTz/kDlt/xE6e5kv
iNsiBMMR/xXzEcVbXsWvNP/iQ2UvnAVfDWM4UCr2rCUoIBKmB/U15mxkuYnQj2poO2WWzQ+TbtRX
2XaxYsC5xORhZ/GG6UzTriBDrZHjCj+U9M2TKYY1iSQWXuNy45hvEgPLSt2X5VrmpavxrebqBh+f
wAAZE44h5lHoYfJfFCKwoxkSLbV8Uwp0jSvU2KPE7cfgOQCS0HblRutpnx5W8U+rTdIDfmXmGwOj
iP6btw2qhab/sXMo072dIXVApMGbumdw5cRwXD/RjdCvAcbNmPvlxELsHNYheNOEilqb4So5McR0
y28WvwiEYMU5ty3D6Y68LW7CzmX3oD7Dutk7zpeSPGaUWaLA9rXj5XgKw3NBvy2lDrOyErZy61by
Oara1VC8WgQDykqztjHQ4wklA8pC4oyX0vSMzWc8XIC6OJWXQZKpn01M+Zhfw4YhrNhFOsTV4ktm
PZGRv2E2zaHBchgbh8raFUXEWulWCVJzNRoW+fYfR+e12ziyRdEvIsBQTK+WROVsyeGFaCfmnIr8
+lkc4D4McLvdtkxWnbD32ja74/hphK94qR2VJfupUZKlrZ7LCf3UDWmAW+N6vfim1819hn4BI0rF
e1CjV8nR5Fj0H3IlynHNTtABKFbQFSG9peV9i+ynzjRuhJRIqsA4rOz4TQ1OLrabqvqtSYDhE2BO
4O/hC/C3LIeDB2hlR/3JEK5YQLvfRPEtxCeX9e82+xkfuYv1dNAqIiPGTskFm1DsJJ9KcNWrk6ie
jrwmo1c62+EUZ0caGBAhQ+RN3E/FX46Wqki2+BmZcg7ZUp+uWUtZ3q1UHDywk5Md66202egPdGeG
tZmsdVvchFxlGs3+ShqsChoGz0gti/5fhiIlyO8EouJqv+bWmTUVo8qeFccul9Bvl4G8QlTQ5VZ0
r0P3qUMlD//pyclPNwaT66B6DKbLtHhacFGsTNFsLXGR1qsKCEJ1/xUJxoRbklFMyJU5Mr7G87IQ
pIRSrtV/I8Vt6TzS8pSQ8CC3hvzJ/M1sTjFHa6lFm1H+unjvMgSh/Av4bcxTLuGbcTaToaPjlU6C
L5QXZC1IC4HRmvJXcRF+DzcjRfJOuiTuH6PZ5uEXStjIviVze7MGWOCLk6Sw5gOO47+6/0JfleTb
ec4ZZEcJYISpUWh7paT/xmOKX7RPz7nzqg5Xn882Q8gvkOOv0LKy3WHD02+JnsUD45NRax5bVnMx
M+Uayj1G+M+W1jTE+tCTUauAAwnTS4TSH5SqKN4dsMXZCqafM6xR3HfxzQ72WP+i8kuxv02W2AgG
WfULjusmWofkzUcLEW90cR8nCscW/cCriLD8et1HSUyDfpHoiFuUJep8s3UkIHlDcK2AZmOUM36M
BI8ValYG4OhHaBC79N6Ex77jCHGXqn9nhiHsirDUW4Y6p8T+5WXRBrejbC596y/d/DRaBtb9P7RQ
62YoUXE1i064G6Dry55R/5TcnFmm3nyK2S/1aVTz2JakuITxtS+4w3/q7lk6kKAdvn9aWZY1LyMF
uEEBk1BFZXw3rareCaiVh7wmUJBh2UeQfAyUHFV0UWy2qAQ7FhACGTyG9M6l9lHf9ICl8LO5pzGa
ZHIieEnpObn8ROcp6qGTn4pSbLgCKOZVDpV2TdMMZaT2f3WmSPaiNU7WxPO9qS2YFN74FU0bPaTE
nz5hqijs7Qf5JaxHCF2JiAKyul4c+6woB0c+52SUcR31K8X0RiDcuEXEfSr2zEhHsWn4QYzvaPju
QZbMed/psB/ERxZvtfHdhz/SiGOgEel9oRFS8EkN2IJQjjnPAiFldZ6N2Nlf81HlclGjAGOBpXd3
A3VIySNI05VGq8k6Cus0GrvEfs8IcS42aLqRKxgPZrR+DrZ7iXuDIpY8jBcbXfnEe+nMwarPnC2p
zW0/OauJ59XKAWCxs4KBotiYC5gKvCX1q7AZwv2bUhAQ/p+RHVRzLxAmYInuURGGD3xhhnzqxj5P
qUV5BKLV3EzXNZDuo8mLkVieM/86f4zi0MzzuGaPkzINbwZWMJ3CRVLhJCwWx+Amq3uZmBSw/5zs
rBVE1s5j1nXS7ZCYYADOACJ3wU4an9oAwDBbWl8qwmY4K+14jjEwFul7mH/F7tUsduI9aBcugEom
yADZBG5axgFaht4ZkaHO50lhWcvwBWxCYN3UdgZnodNKuaDpjH19P/ThrocdF3PWkkKjIUic1fWz
Z7ENumWnbkbDU4CaFc8CveUoria+gBjVv56vsnyv4NCC3CAW+peubzTauNQ/J8h/c+VM35ih1FZm
Vtl31S3ZeY85dQEiPlYNZxcK2UC2KUmphH+/w2CyP9vwmk4qsV8QNtFxgVkia6obMs8Z+0Uw7Sf1
oPU/lXIjejjSD3ysKLC7cY3r46X+p8z7jx7tLIM/RpsdD4KDbc2Mlk71nfkra6DCCX4VuRrED8Pj
1PdMIA6GRs9FhxNq32XlvlhIbjoGEOI90RdVyFzhkXJFID/3MBFoR5EDBXuMBhqa8mkrbz2YhTS4
Oc0FqxiDSLN/BUjcBM/Ethlw0kB0G4myQRsgNeCEC9xlwFdGJjifgSsFN3dv/LObe97xrafHPjmC
Bxtwj6f+zqj+cHVa6pczLgWxubi89M7TFBK3J5/f5I/szrAZ+/7Zw6GV7qukLFP0z0gv11Z6HTHb
tahyQ74VkiEWCaMtbUbuzXJF9phujKNnqQbrIs5Xqv5o/c3Mh7JXYnofmWU26BY7qtfikEvPNbF4
ZGcdroy9EfWOhDNO8L2d7ENxYm+Ej++rIjNsMlgTE+kyaRc6QEsci+44kJCd7ZJyqVirAP+vusdv
KIrPhkFm4jxC8+50f4AdSvsiizvyRA6DKjtwJdcxr/FqrCmfL13F32HTCuGHcFtgr8um2uThoeI9
b7JsGeo3gbYcqOB8EZXhZmzveXtHrw6V81BV2/Yf1yrnkGJ8Fu01COlqXlIN5PISbUhm33p5ZYjv
TJDqb5l+5IoaPiwd1d4bGKpFdWfFzEqDFWbEHVYscJY5JFrOlvN2g+hJkMCi3/rirn1mya3t+kX7
lrPpVPlUif740Bzu1o6IQzVZaeRzcRyjso+iOwqigp+XUQ77cfS9zt2kN5sDHhqE2gmOVh11eQr5
KHeNPfY7HuwP66C667w6d8jmo+Dud1tfW+b2Pm3bC9iyZcTEKApAIgIRJvCrQ8etsxheY9euBAOp
yZt1+eOztgOk1jf8zGpK2eMl9YoLqexW0aN3+jug1CWjmXxiuxafYN7CnvP7X9gPTU0USoRukDAt
46hMV7MDMJbd1O4qAW36ezP9SoCepPK3MC9JyR3NKKn2HAQ0EHhJL61ZiPaXJPzwx/cWCTsH0nsU
/tYCkamzB25XEk3symVVumuF0k/5oERw5qsSmy+I1IzCRWWxQymIp75AYoMhlo131r8GwzZ9hhGa
WCGAlF1RH9EcK0hm0YdJIK+obWrzbYTd0aPsdd1fme8mthiO/zOo77o+rgJw8Fb3QaM8ljA1HeQl
EKJCtBiCIVQaca7GO8Vc9Q8LCCle7nCHS4ihbZkuudxLKHYofjWm+Q75uqth+mJcb/Y/GooKSdA2
k9ZDou1y61BRHkrzMST7UdlIfkH6CB1MYwNSmFuOmclMrknOGFxb8O7Bhjf46cL2bSDar20paG1I
UHdhHEvWVfVVmY4gjRY01RhLOAXz0LPAt8BUItfbV1c9n8EslharGDZxUx555HL2hox9Cvs3o8xi
igDdqLG4Qoavxj7L9CRI5erikqObuByIxvq/0YaDwvi9RTGXHfXyxabyGlHDIk2o1jzgIj6Z6jag
9yeEkqYcgkL1wsynsT61RxR/o+tW1FVsLtTg3ag/qvhXQD9WCaCd5gWg3j7LaucCcC1fdW5kDP7t
XsgLv2SoCsI9zbSTgX090eI0/BUjuIzpcP1TGuA69zqCEcjl7sZq0HMiFtz04LDgHqp73yRUDzUa
XhTUUJz2zBdmyQW6f86XkvcglUgP+icWlWWd3BNr8qyeaBDZPnTrCzObN5k4kuDABgtF3AQ6aFG0
L6MCgV8iZePP5rpg+88/x7w8ysiElsW7jZiBsKRL5ZSLAmh1TxA6MTedqa6Ffs/q91ipt2b7xJ9d
Rx9+bnJnoTa1r7390UW4OJlJGf19ZB6bUkZ3vraekAto8alr/kgxXDWI6nQKA1SCMhg3RizQYoeX
iqTymo/fZXAInTRsFgqgihJhoqA8S8zPJNt2xaWujwHWgwgUsRHnjxT7v4sBr9I8xb+k6B+NbBVR
gLtwdkZiuVPdYq40y5sZtYinhKdOpOViACpHtv0ybPUXAVul64k89Cr2birJsOhIe2hI2MK8yf8b
yVEL/7kQ4VgVsrFtDi0BWmlzz8iTCDgVHdOTgRczs4X++zKwbsTxADOJzBz0Kw576Cm22GOxGML8
NxB9C9eT/mFDhtS2n4ik8lcOyQkVE4y45Qyjx8HbtBADOgrGLAbhV26VrEfxE1kWZYeO/gXd4ujV
I6sSa8L5wsRlibsyZ8snxgjVIi5/rFOMUCUcBQsfrEv1owMjhbTOI3TERraKkXfl8o2UmM0U32TE
XpWLI0H/g8EAcTXWMd1c6BrWfLLPhN29wgc9IzPbCcNFgJmib22+NB/mQd0kL6wr4nibkXgyul4z
G/MfwfjbOVcMVjgsr37NOcjmFj6ZyK+u8qH4/zLnAGtxIcdH719T7UNUHzXgPLqD6ZTnpzD+1PVr
SVJlwAtXc+uNkhUkyxXKESgFI4yskPOHmWGlZ1y5b/imF7H2qqZ30X5O8bvmHhvWaKPzVFHrsPKM
WXWblb8IwHy+6Mypdc7HkHuLcEj2h4xcpsk5ZbJah0y9ouY4e/BLFRVX/ZvEzn2cVbIhEYxZ9O2W
1IwwCnO6aogJL7V2Vkmbca5D2r0Mw3yDgfYA0Zm059Ap9+SLuuF7jFheN9AdKuQxhXwFaoM+izcp
M8MenxjZb4uMQaOOus/CflGaBnCR+Rc6PFV8/W7PPaMXK6koK/YKMLlZRVstE0z6lkpsSHDgwtCQ
i3/3NSuypg04sY1DMVQsbqu/FtCczVMBqoyLGoK6EYGwqlZVV29Adq8ihIqyp6iJfKSZG7M+DrEg
pS25a/V3TIRjSvxQXb9VbUDuz41sELPdDHLn5+U5EgleHedFZTlVGTSv/bgidZpxzmcxf+vzh9F0
q9G1uAtyduGWi2J1bqsAt0QMMPRdqZv8IlqgsG3/lxnxqTG1XwU1Uzj8L1BZdMwuFefVsM6EFYCj
4YKBGWIaLcJTiZe6W6aoEZiaWi42Oo9rL2xx37H4iAFH6dEPzgjAmtRMIfr0rTD3OpsDJKm+uPr2
u9MfRMxxO6xFk+6rd53aZmKRXGB8bW1zESSfdv+/WYvcbgV0z5F87goJYd8YcIyJZkliL6JyG5Tw
xafpmYADuA2mxOGeJVwQm4xpmuWwL5zIPBIUf6w1D40294ZXYV2iwWVnDBwPkt6wdtHQ9NkiE99F
8TOpCe7/CQahV7NZbsov1IwnJX4PUZ8rHw4lHfVZ7XgdGl/0n1GAsIil6Farecz2ZQsSyNipLUFJ
+lEN/qnsq0tUKuqCId2lNMzzaGbPnFUdjYjIdx2s+xQ53qQRGpoczFDMIQgLFU2gg23HLr7tcvQ6
+QdmJsEcUSNQYxzDXn+myhsnRax7dedYxj7JbQxXA5W7wS97poMBDqAmc2qIlfKmWd9ksk3IewDY
439p2i8D3Q0ptqzqd4BbDEaHcrjH+oxhfWkNhm8mAb6bgMVdiPdnyUtAok/4bY8XCmRdeYsdjESM
QBxUMWn/KCtoD+qjSGJgY9RasHLnOCcmAH52yIZXV08w5lGaI0TRlwVPU8MvQYveK4frhGjzIUco
60AL9eL0C/Fz0N368ioq4H38zOnCQQ6ARe6ltbHDo9UWbMyZRy4NDa7+cnDfkRPEubE02IiuA//h
KEAD9aXK+a04vQdq+yVmuAVHJWRZwZGVOMscElW4TbRtaFpgj5/SR3wGpZOtFeuYH8GzXuFHKOzG
M7FIksbJvzRC7GfyJ5O7a9F9Dnxad9SvNf9V+RuhXtRxn9U7+ZeB7HNGZVEhF5l7WbZsWnMhqxL1
B1lXhyJHg36ZJiQd7NV8JDUnmqa432gYhnoGfzJiatCekuFHmBUwYowDe1snMFrju/0uSvbSM7cs
pWIdvJqhlsgkmLglCEnMULZpvwSYp1J1WtlOv0406ikygzM4g6gpm9UIS9/HHjCTRHpzg/wtQxoY
qMXW1h8R0n2ZFsv5q2QMU4oWH1N8b6EEBuuqPY7dTnGYJ22zR668dcHX7DHgfxWCLmNV+7sMZlYD
GmZ6VSIPKWfA7sfgEbji03HKmx2hnQRrXpPhqM0rQLBaBqArHSvHiByJ4L0r5s6jj1qlYP8xMo5O
6HjzoDpNybzQhWfajKqHGsoLsd2neA/Ir/s30gS0fbdt3RSnOrMmjWFsmG55p8jhNJlUVpeg6NaI
LlMejYA8vT1T3FGs50ACAHLEUA1AdM6YlkLDywnrUD3SvNxkm8qVlV5SIhODAw0EqQ6zEBmjeOBs
UE6wZxo6AlcdNJnMMOXSZHDfAtZ87co1zBczWUNswjYysoApN6Pu6Qa6jaeC0/2uV+dCX5R4e3Ii
ZPw4gdtz5wrtJlQRX/w7fRN/qGxfA9WTLFrYAeN7QZnhEvfcGF8FLtKyPVvdts7vLZoA+dtQa9cV
l1HzRnrbC90iWQOpOcdlfPdM2GU9cVsQ09EWx5RFfsOBrdr/40VH42NSz03DnkJf64F7oJtmQic4
K6ZwLUS0rOppjV4dd4MhFRQyT50WKInfxrj3ivoapGyRgm1JqFbCdhZab6b6a2lSOZwDHdv+wFUi
mergdW1vKmtnQT4xH6DOByYI6mQznjEufpT93wTitoERjuOdTJxTL1etea8Q+bfO01Fryu9LEhza
6GhTB+qKS4F9CI2z215Mm/WKunfzp7TT5UgnbZUfhgZlVSVdG3MrTsiqAK+YBt4MXpHpMTOutfEX
spZQtGc50+yHnYvl0cz+iS5jBpcj4D6Sz0zWdWzQifEnGmKvyn9ZSUobXAbKpZOjXlMi2bBvR29F
siG6iCkMQt7NGJc7pnSafynQQ6TYqRT7x+WQGGkm6+Zed54BWhgHCDBzFDeQxUA4vsa21zXBMg+T
e0Fwm3aR0TGcPhANRO48UW/NmjAysQxsYkrd9268BuapogqHI+9N+QYeC2Ymw8Shh1R1Vuj5+NYz
QuTfJmYcHS8eM3W81AFhqslKsVoP9WYPiSBiCu7nFMd4t1CZaTqSD1jW+p8GniYeHNyba63cRiHb
+SDYqdElHL4TVP96qVNSxGvHZIOgvLUc5BqWViuYvZxIAWYGNZuPLj6rKYWvh9Ns20enyb859d1O
kKjkqH5AgxZnBmaQk1F40s62rLi/AjHPkeCmI/H4jfRlSi6S/2YNxz5HOoQgyHSBiqFUj8VNeXdd
a+kGHzG5nRXvilAW6LTIY7MEts1FxcIvZ0sRbjJ7Z0PeLTR9HygssE0aC97t+OporwnIBkg6XqtM
hDq3XtoA7qo1ZshAJhHg2QxmNaNeV3HNiu3HoRHCpf9iI1rgd520eFD5wGtcJZgZuJPQ3K6A7Vho
VK0PAcInklvf2lX+m5R7USm/7M/veZOzirbw2XOJkPygEoQacBSQpraxHJ/zBQJYgQxe4YfW8Wur
2zD50aKPjhWatMdtN+zyeqAJ7T3SNde9zl6CWj7CdzEwGCwJnSgyqNxd1nzGSoT5yV2m0aV0HYiD
po00nQmVZvUbR3e389NbfjbMBogoR6tcMh2bHqpD4632xFNnbxO7YT351yGsKbHwZKhgRE69gRQj
9VG8le6v0x9j2bElxMSmhaxw3BXizn8RYzhfCw+tga4sYMDnQ/+t++PUjihLgPIzEe8wVgQmgWXA
aXyXm8qQzX6w/u9WCf+jFwt8a2nTD3aEaCl5jbgeH00jm3WF/sTS8alz8/bseSm7EtG853CT8AfI
rUMOmq4JsAQ4OiTfxmS9pKJel9PTYs5LuRy8TshiXOKANB3WNSUi8saYOb6h44LjSUuNZocAZmk3
1iaaYCJBt6taG730PBt5RBOo7tBeBSb5ofi/9X5Zq3dThisSCWnln5LHX2c62JMLR/pZa/1CYADW
ER3zhPDzmG1Nlg9/mOAYpzX+PfSzZSktbyxS7Cf2SJC08WniaE3ZRDl3pWAmm64HrKYZh0eC4t4P
4GPi9Gkl80cQxwaC/8jh1ba3tGNU56xdMa74fMyY4RZ2y1HU1O8KmrQaa3jn7+zui3srQPxSYGBI
c+LabPUZsf8CjIarwl5NJL6jNfcJrlVEec0ngyTp6g1nbTa235UF3V8W0AwK7EmECiKKTCJ/qbT/
RhXQhjAOAW9n7szq4YC0e3yDZkZniOmBR7aqBi9smc+zq4i5znsemqLGIx5sW2boQ/sv6y4kBZ1J
EF+Qgf1iY/p2kVmZ9XjKrecMWVDdQ4qOYJh8TLvdwkkRurUJvCeXgAmB1CNww5PFdsOuvvmD164w
tur02RcYOplP1ZnXEkXnFuMDowFrnXymGa8ihEa+xsgSJ3JSu3sn26sgzKzKXXdpdK56Zm2Z8unU
o/7SA621/4WsRwO8mBkDrNhYGGBrlRhRfV54CaZ0t99Y+aFHUSGzrRF3S4dXWZ02AbrtsTgqSEdc
hnc6KOd8+C7p3Ec0NlqP0xtAOJc5P7tYdfoZ/p431Rh8SWKwIT7XKfjr4t7Cevfnj1fyTyQo080R
AcfYIR8/lQjSiSx/iV11F6sZQTLxItezXToxXUErin6q6B58DFvC7eBccZmgLjC0YK1kB3JvGK/B
Mi+rCUvMTOXsllGqHao6PNcj7h9sMh2kTstqN9rA9NfMKXnrC4mQG3228+rpLbPlpsQgIhA1Fixu
9fZmcT26Gs1uT3dfhSX5YgqJ9H/ZmI4vddefo5D4SzhyrurSwq3hFi3dJlvSWawVgyqJTtRnX0Rt
1Xesx0IqSfPhYy30G07RyOmXWmUc6P9fk5BpvQPZ4dhBp6aIWrqIH/KuXBi0qQqWgoz4m7GDXgvX
zTLAwrbOUjHgtmO4ArzUwbg2DGWr0Pl2HCBPY1h3uvs10KT6PMux0P4mdmPcHWxbxcLRzSU7c8w3
CxULd2HQHhjJe2yWz5AmU2Ox22Y6M4vea7HioLx86ftfG4bfVFE4hxW0COb6gXXWhngpkX2nCHWg
OHuzM5s5nmcEA7tP6gdt3Wa7rrBWZvxqM9ZXiFxMxx8zgs5rfI8Vuo9/pgOOpoN6bcRHF1WzYqcP
acmPUTki7JM62kcnJcoNimS/ztXySaoIsvZhwMkogu9iTPZ94M762GVelq+W/doWJmScBjh2EUDC
gPHTXt36YTtH2yiQb326NflXEs9hAKu7da5lO1xNxN4+V3bDPWygteueDRorAlESeNfZY7DtfRS4
m8xokAVwqmXjOVTcn7GKoOchTZZIYuoQ5+K9czFrFtS9wJ1IAtZN5JL6bKW6F73CbNvcRa29GWKf
TTrKhgp8HEkPmHdR5rc49SLaHvEDr3VRxLSus6iB6xEWtTBjOtx33XhPmE7pyVdnM2qPzV/CZOme
NMA2LDsDTH1Rs0lGwvPakPzVmP7hrPHcdx3wBdwdRfBvQszrB93IhqbGXw4aKSxveo7lRjGXKEbw
8+f5N7NyWREOmf3UrvPtRrOEi9AWbVgKlomsCtjXuquC4dqIhW1oUFTjQLM6haCRc2fX/K43Cmpf
g5fHYExRDPktncM9fco1gvX64VlyVFY9Z/CZNabK+i007mDlK/dQmlQu9cPFHRTTvYR7o0MYQyBA
IZg/f8TYw43AJ4KEPpjtd9QFrMOOrj1vtWd90YDq+XesvmoBVjW4ZAli4AErMOf1HI1RjKCqO/Ag
hAFpTOqk7cG6p92P6XyBaFSRsxp0467Ax5gQUMHpXvZsazP8ahb3sp+B9fSjzcQ2O5yXvzwYDb+z
GqyfGqkPH1NAp6uQ1QeEvWIT5+CxK/swRfEOZiG5YvPLTZg36Ndz1hD+4XNUxmjqBY69wAVzxlXi
Br2nzRJbRDns2Y3fxuhecIxWbr2aCuejT2TGOMteU/mR/JawZIXeSeaZBWsajaprXmXIsIDB72Sj
CuJh1DHKyvDWsF3nL/JcfrlS20YtLHCeayayGOZ3DgSiugVyrr4L+sJGXw6ovc2KsOwcds69Jouk
wWpYYkSq2h72pf1S5l+TiauV8W5juLjdCEYrG8/Cu2BnEPadXYwDUWM9JLPKq/FEq1m9Hc2YljVa
KSy2S32fjlc/aPcN+clZrR4N7BmiSBeZefTTbBORiQ6d79Po213mGEAwOrJQd8kcPGfeSlVnFYgu
lQGN3md/ClvFRFW4eSCiZ3OU8L7hPatMRF7IkXQcMQNjxygRmyHIt3WPft4Y1xmSSXJjVgn1noWk
UXeiddlA1qqrz7G331JrRKT1XTCB1IDX2r6+iNuPjBy92GT9zGGVuu2NfPKlwda7q3XWntMJoNtL
xICiUmEhDMVpVsUnQPYKBg4g624QPwjCeXVMmuSWbWKrLblMSQk29rrTeWAF6uIi9W7OHfmZw5Il
9Wyt3mTcXTRqnnyyKerade1aW+K3X0RaPdpwoK94w7sHfjVd2VQtRVWtNNFvR4oTt/Uhpz1nqZlC
VeiQr6hT3fXY1pIy2A7WuBeqsy77fF3NXQ/MOsp5UmLIEHB4O9iRE0ccg1nPE/WdbgtViurFCAvV
IXqNgmeQaWfTRQbMTK8dSVm6pmgBKurDbLz5KlE5eKjwuW5dBdwZZ9fIgRbj+st9/aljs2U/EXWE
fbIv08l+Jc3Py5PC8/9nhporil5e9H4tShQWPnm5U3GOGWyJeuXwipXKvy67CCsGHM2WikDTIQIM
gjNwVE9Vwziwzv5kMnklzVKr+Xs3jNZOmp+HOt9VwBkcPu6AA6IEc5TX7yhO6QbaGx9+jEZKIJrr
u+kmikMvKEGciN01RZUChcxpqBVz99QG/tG3k7PdOctU0rcRgVhhdmXbEyf1WlaGFxNRmOqxJxCt
uonq6Zq9CyIwarTBKgMBjZsEE7yt6keAs0XzKigk3EccYR/1LSREZDmUND013+YPyxxHjxYDPvwG
2RYrxIWsivOAUzMAyJP7JDawNfQFqwGKYpvtxtZieVCWEq0g/n3addVWiSwp1nmzc9CzppisSphZ
Jm53IB+Qjtc+XBrLhseSv4U0qFGdcNUzKuJ+ystk75BMZdfBkUISRZ1/ijC7iD5fhRH7KiXYaKO9
adpyVVKXA9tHrtvcWl951LhvW7YCEgP0xKhkzDiL/W7Fon/omYWoIZw5beXDT1HzgXeYrezK4P8h
FmxhG+kmFMxVBn9XkndkWZCa+KYsgZXsabVkOCD95DNINN4RfHclOnIHM6r49qtPIgT9+E1j4pAH
6tIFxZADl3KLDZXROvKnN9ci3yocuDuzZYDV2zS+akBhIdv8QX3N8mWiovODT9iLajFMFIe+dZlM
hREB0TQm8B8UHLNWxB4ZcuXguAxgxO7gdQxe/T74aInWTDJ0jVnNq4DUGTaED/yjRliB3GAjJoTs
KaUYfh0Rp3vTcn8M8ZUUVNWBcncN6zhocj0YEnO6thop/WWovCouwRRte2z9v278yaJly+UYB3N9
pO1tV4GB9tmYj3hyV4H6O1i/iunfVPqLeV7fVH+GNSwCZBIyVZnHGrvKoc9J6xUIvqWB00RlTpDx
o+rGVYdNLjM2x7STCUcENl6FHS5UNyB7Hbq4BgIx+z6sP6ICrIk0qZ42NEOvVuhiCMO6y5S4cVM6
eX+ZNEArnGF6t5E79ZhGOy06jjhhylCuQ4XBZiV2mtFuyzTcm+xVZf0QzamTbH5UxoC+L3Bks0bF
7mBBGsJjdcKBt9FUBemGe4UVCGcbcyWlOIqGTSb6Q8Du2EnwLEQYZ3UHM1FORoq/tdF6aCqS0S7n
L6XNqk7rf9MotzaTFaev1taEJs3uuC74tEeyFQAhAEQ/jH31tJ10FzvTNdCZodnRVmADL6Aw9yrz
yina9+im1ZFsVQskg5WsYTGvpXwLnPGVoo8JqbpKXIi1BlIIUcCBiMwc/UKKA93ZubBmVMzvARbM
zic/o6jBLEoGQQGqVJazCJL1RAN839xG69TRM6fE8qp+/tdATn8pYuMasOTrCC9pmHSmU7XOS/WS
IHHoXH0hk+8oeLAlX9sKdgnIjk1Vo/6ddw+wZnoLmpyxr/nTSoN1FJwYa859y8pFcEYMiHwHCWUl
1JCUJ6emjF556U/jFL45ZsI9oVv5QmpPjam8Xj0ZNm3sAvgqgqiSHVWGWEupfgpCf0hv3gDv/R3L
NQxuL0TkF7YfdIJUr8ELhT7GImSm5yGk1DYsFDE5KCM8tbiMUoj3sb0vtO8q2NbcjTxze3N0XjXi
12sA0ZnkE5jjDOkS/Gna9678aRMG9tjbEvJZQnIptYBTEoTvSN3imJ9tGa0LNsNjgbNVsljSXuZI
nMbmNkLPF8bVTy7J77RoutIm9UZ8BypD6j6kHuH4cYDJadbfwPhIGYOjDxehhnRQRtpd1WaKJy01
0DhT3JHl4ilNFjqo+bajO0VLYKIPjtUfE8FXoKpYLSusHfBXhXGRar2ep7C5bnVrAm5nNxbYugD2
xats31S8tRE8IH/caRX1rsplX8JuYbN5CHlTq8p8kg7yQMR59Vu8OVY2H9oRNL3oQKNzsWNYeCz+
WmNpU6gqBPewInvRVOZWOiODnOGmHxprVdGOkvM4GsFEDvZflM8rXL6YiQVCsHYGlvERMBOQCPtq
E3075J1R8WRW3CqX+VI4bmPWry4m3izOd4FgM9fW7JqzRUs8WIPjQLGqbaaRzofHdBzorUP7W8+H
Z81xkyk6BZdA/2bYz7RC4Eh9XSTBzHphAVbtjeCWwznJg/6STmLlNOF7ANTRKdK9zJpbz8ZAHdOt
UvO0zRkQFXoZI3nwZe6N/a+a5DGsbQZC5QLI/qoYeFVbYqfg8elyXA1s//XZIGQ7byKkcZXlLgcU
UaXIUwz3t03NCM1qB2zHvhFDGOFp0/zsWXPcEEeAoDyaDiIB68dnWAQq4V/5qhzcY4dXTJ3615DC
exrxTSXgf0ogeYXHK7O1ZYBvoZ3WZNVTsDP91izVU41nK6jgtAD/QcoDYTXo5fRafYvrK0YzN7G2
5VCgV6ckTLX0TJLDRQxfZfoc+mlfCc7Hyjy4hsrd8zUHuphA+Uqx1CSWP9DOauvuJzlu7bICJudq
q6FlrBRi2Q96l7wAdIpqC5UoO7VQFtzUxfZA2VxVdz1H0JJHa5WYvSb5j6Pzam5VSaPoL6KK1IRX
K0uWbEvOL5TTIdNAAw38+ru4bzM1NbaPBN1f2HttpBEB89OuPzm+xxUSk2bSU6jRNAgUq9FQPdeT
t/dMBL8eAKJGHJPy1YyQoixJIsQh9H54k+CSGj3hIVgWfS0WRCZSKLhiR2xz+6xn7zVuu71ynMuQ
BjuHnaOokpVl1sfGH7du253KTiIDQmLGyPJfE5Un3fAcLpegVniHi61LsJUzsRDxva2u21edf8Xl
99wBN2nkFsg3xxBbpmrYOnN8LE19SPP5MarrTYjumS0Qk+985c7YvnA2O/O9wwws6v0NFzP6phK2
EVGX1mcXEqYergPopI3pX2zFniQ39z1ylbI4pxGXSTyQ4fvLQ4GhhwQ9KMbjTAsFnZE4d+5gcYkz
MJXQ3IdYHHQIS5EljIQY0lg+2hzGhlNuc8bqa8DOX5PPkqTpziZvCbOE6y9dw+JyhTVdPZRJzUqE
BWBCoq0pNe6y8AySphvkU4R4kLv2Nql+rSvsBCJmN0Lp2wIMmo3vkq7URobpxs19kQS7LPN+Yo1m
w1R7y505EDdBdlt6kMxU7/RbrBEKlm09SpLPGmXciNh7NvWxTlskxn9xhyLfx6u5SBE6tC9WPTyU
JvYUy3xw/GAn2hon13gcBdj9PCENgu234VvnNowOkeNvxKCuhuVhnIPcwUTVn2IMaRfPuJhzsOst
sHYflTVsiprDFKViwcRwsLDUyn2sUMJScoum/S71Z4tEugq/BKPtXs7P4cx625c7AuRIci6Kz5wb
OUknTDljcko0A9qs+/a85Fazfl8XXo/FJ2IB71p6sSHlGKBN8eoPD0FdneMwX43lzV8s9ZgSg/Te
bIpjiUN4YAMEBIEJG++a1pyP3m0hnVRw/vJsL5v3Ys5OfvfkQpBJ8+mM2WPX4GkIvfGhyGYsnTgB
EI07rsb0rVbZSPm3gAV08FEjGXB6/TxN5cnX9s0masuM61c3YUY2epsOPdDdZMITBOrqadSQFJaR
KBfH/3xNkhmYRnm1/AYtY/1nNBHLPs2cKPuxlKT80zx0fS/A5mTjOyo7EpFi5kIqDRh2uG1EFFW0
y1LClEi09IFXyDrfmWhR5ubSTNWTY5FzhfqkysrH0IZD4J/zOAVfpUoi8HKDYsS9r9PfuPLpZhH1
JWxpGlFsmeAdRxySgwTk0lhvSckUc1KL2hgIBsRbNycKntWGGH97l2k6tLqNGfVHc/KY/tS7fIox
xAMC7+xzo/ALhXId6dhGR0OVNofnpBquLhLgjKPNMLtLHHhPdZ5efHPa2rnY66rn/uxxWPhE2DwI
+TJHj8ZEOTP6D11gYf3HRVDWT5l0TlOiDgHurRmNsbKNRyPwsUoyGCbu0hn6hxzidJvA5Q/n8DDF
yBodwNbLzJn8hdzAgkk3ZbT9OYasnC60QCB5EKO5qMtTPpqrdngPi24XC65I6HHab1cdyYgpxxC/
jyUTIu6kOC1G9KY2IfvaO+rzBfFtcXTFu7wvD8IQF4PLWscxTz1p52Ck0hKgJDlBYqQzXPTqXPKZ
g57XZDCJVmKcKfASsVLloiVHO+dkjBc7zOwc4FZ8aMzfieAIm71akZmHEApKDrAY/gwJ3s6ht6d9
Y/AjSxuTBfozAf8i8gH2TgnoL/2U+EH8JFX/DxHeXqXiJWlSxXSBXgxTLvpUjcIRam9vy9dgifbO
EGv2yKiypQ/GvdSF+oHKD60F5jIRcnbxsX4V9GlqcbsY7DUKy/20je5+iKJnQ6o/jpKHqRWXKZP/
XB9VUIU206RX9GYIUjl7U0lM/BCENoMem2FlT99YckOAUgVt68/c20Hq8EL333IRYKsS+6Mdeac+
rwHsBjgXkyZ5YZC8jmWMNwtY8B132l1fYxxKPwfrvZ1uTT3vhihnT0dYqpaHJb6JnvLOcZKt709/
Xdxy6lGqNm1DrCdUdKuiOuY+GSChQyJHA6PoAWfSDPKsPFh18dz6b7bDE9NSPDiuD1AZPlIElclH
IjIqUmo1nasRsA1P2+CaG4Dy7Ow4cFZNsB18HZ/cwrmUhO6AaXJRs/OXp4D4hrj5mGr71Q2JxKbd
N0r/UHQuCBLYlZEldmVg7Blgrqix9wIqVRaYO4NCmPHeVtv6OavsZb2HgwFDFyeuUahjmk0sMDyG
TdW6i9lnFt1NseDbJrz5ldbbiaM0RnowKfeiAOJ3vvzqO320PFrtUqznoj6XcPMclr+V8S+Szzlx
eIxn8Wlj0rEron5nBD5EH9F8MTDEze+i9jQ6sI24OasMR2edPfdk+QgpCWytjnmi90HzranzezWv
huHmUdvQreAsR/jW5dca/xaeVEA0r4Ec3+WMFkgTey5udL0fEk9fatk7B2uyUdRMexTcY9w9MVxJ
7mtjASrQYQ3pfdwhJcsW4cdaA+qMXDLBvO5exfU1z/TNq6yrUUEdnh2gJOAeTe95LPSXiPt9Pe0D
7JFNa6zrnhpQkMBhRB+18lYzu9mAgYOpMXsypsomC1nCxDfdWUwbit/UCIhGWnwCZvpLGPl1mPCf
91bwouvhU8Etu0vUAki3TrA4aZViuEZz5VwRzl79DEm8MeLoE5QoFnq12vHAVwW4t8zPBod0wQdY
4oeV1gjzbcaD09SPysuPFglHth/9QIC/ZxEP9ze+hphDepdvs9JPjeM/Ng6RK+Qa2YiqUYg8cTGM
TLKYaBkoX9PyoRTyajHXyyZlMCmPdm4rT6Ii8bOmPZRIo5GZCCP8bB201ab5bHTWOXBwsOm4I+Qo
3TloYmbHvbhVsIuTbKdCpETIdYSm0srsZyD+kIxgkzGxuYwmk83K43DoE3YfZkoNAfPGVu0ta9yt
ZQYvsqGx6fJx2/YxNaKLqoy8lVJ8higC8Hb9pZQnRJA8eX3iYaKdcD/DXC8zS1ArIGGJDQLfIwDV
8ZI91Kfmkr4NbYTaiPZPdi+Wih/dcLhpmlAGmqAXbcBwo0TGDjmNz36ngDR1DO7ohR9KhCBmnjDF
VPchX3VtlPPdGBKKF8SS7rDYWV238ahpVWY8MbUgJnCALYwVcNJvUtEzYwwfaPBTewCyRNmXCw7F
LkvoWfQbveYfHSo+IRRmTc1wrIGYj0KeySMzet99bVhXFPgui1H92gO7T5sclWZejQVK8ni8t9l1
GvCL+XBolsvDlIxbrwo3pivwGPqbJAwIpwZWAWXWol1BJL2eIQAYvb328P74UF5dpCoe464+9W96
KIZ1GSzRYGhV6vBdOuACKTs8pdg/tV/csN6qTIJDbzX0FzjF0zHM8K8vSGra4gWkrWLzNhRodmvv
ghOPANwIP5kEjPFP9TCyqveqqynZnPvWnU6q9k61mi91WTyVQ76LSrhjduseUuc5gQXkdAhhPQYX
SNBdtrGrqbURKPi2t2cy8qgSZyWXOWNYn1l4/xU1GFwf7JZMSYcr5/6MkhONfZldmgSEekUAQGEE
7KkQvkrOzs2s3JvPOZtEEllljWcUSzKGuzKDUCVRQ2d+ezLa7mmQ6kLY3bamlAAa5bzXBXKJOuvZ
0Bv5SrYBflwPvoa9kUNDn+pUN08zbdX1A1OxC34XjALWa2v3JposjnW/p3eSmUcvWX51jleTcRGw
rzWbozCGNzlV32Gm13PlnTonvTLiZqYEnoWUSeC+8Rb3+88QsrbvGgIZFa8hZm3+gw8RQfjy3a7n
Y9znf1VcEmhmnHK06aL2eBTSJ3dA+s//yPKCiVSnoq3lMyoq45OgJMoCZImNwQIiYfiu8CVyQBIz
YkN1m8kLVjkLJxNLWpxQ0gaUYhJXttVE331Z3aPv37fkGMQOclg7+TNz/VjbgH+lMe+sHAVzOLnP
SWB/DQJ8Zoaca6JMSwYflSKVNKjxqWUeQ5aUP3vh3dgz6axgxVSiz9aBOR+0o4mhxlQmFIuGED4x
fp4Iq1rTVRc7qs/eWP7L/YG8b/CxMq43ud0R7ieabaWJGDOyY0k0MdeNPFKn4mpA+mEFh4qexms/
CrSBao4fWhO+tQ8Ji/mWVZBcX4Qr18+em9zcEfZLgQ/t2SWxu1HtM6vDjQ3Dm4AlXEmJ+ViyS5zd
fm1YyIMs72Kb1JdywlJiNwc+PERkxkYvzqi8V1vGSyc925coRS5DwdpWw9k2nZtMOfDL6pzk4bas
zH+5ga6nQQ0UeASt2yrGFV5vQ2iGSG7wilrs1qhRdICOyEejyjTLRsRWPAmEZXcT+9DSZ9HGNA8B
It77eX4efciBKjYw4pvBdqa6HhFKWVl68n3WUTmbP9NqEBSPt7TtLll4s+ziEJvDKU3dHzLDNtLL
TrXJhdyYZ7tj9e0QZuWjjwNOGdfRagzqjyRMnpt4QpUm7vOQPf3EQp3oWzQnAAoQh7vVe+nPz8tH
JTXwN1NueQ2wx2LtYW2VM7qM4xGjbfyvjQAt1IZ86I3hIcFkaYRcEZlzFlCcs2HeZUlIB2Njekn+
DRLctu06Dga/kZoNLU4iL6MhnhV7LKNnWWLjLBwDyCNoKO5kUTDrDuiTBhs9AoUW6DX7NFnmzulR
DE2EwLncJEknnvop55oCljKaV4J676pBrNmb772CpDbq5LuKuM7K6gGmU8WgIB966y0KEeizTyam
OsRrh1sJ0nDptRdTMNiQmN0iQX87UqdjuiZOsRPrpMaMMqXlvTIxQncCdV43YISsFgGsSo5z4L+U
GaF2WDQXjxMilYPC4dOa1ntjjc+9tyhXZLQzw3kz6OHT9wx+d7Lz/eRSwNtFt2itW1xd8HquRs/y
XXnurYqafTfD37Lio9erp5nPXQpUKSUw6MRNkGj8BAL0VTrdhBNQd9kVi73ipa8ZuXohJZt+KELF
CVg99fRqHmA4J6pufZw9m15ynPr5pZwNFlH4b+r8VoJNkC7wC1bXbGEYKYOtMwHeEzmHnRMAA9YR
HR8IJ6TBhSWDPmu4Cuz+dF3bIF6o7nIfZGLj6OIsCI62Q6B5Zh9+BvQgBod80osQAhwqzVH/qOCN
M+PdivqbFTAgJiBEWDd39lappAvXxrUHijRRmgqvfQpwMHmV/e5N4WPCyK0kGLyhS0EBcLDbJzCz
2CfajeO+5OBTuHrgVLEuQhtoT8ZlHhFTDDwxdem/pCyPPKwpntv8IdF6S/wM3+aL0PYTLp0/h5NY
pje21ZcmEwcxwvVPP0TB+4kcRApu3gZysKvvrRL9S1qpk+WMZ4IMcZe+uFbBhjNFX5Z7/X3mLzEv
qMTjlDwB0stCk2G7iwhUTt9NxAYIb6sDrcXAFMgG+HGceKh8bzXKV0MoXHcFvTS4uMY+DHZ0iI1f
CR+w6+R+8oCi272iWIUCMSu+3Q5W2xC8NPJ9zPmI4uk1HVBHMyW1ALHIghRlzKWjy2BLJuSMENw0
cYv3M466sIROBC8krwBhgIpedg3zR5oh94i8P2FxVlYArHJQgYQKAkYPXNxg5ldLN6zxuOd6Inq6
v5c5qPEuPGN4vETa+3S4FmptvwdNddfCcdBB9jJZLontP7qVL34M4Fp3sDKRA7MrsqphZ+Bz8tN7
ax5wIGElc0IUEHkhmZkWR2kZjKjChS62qQnGCgoCQTzCYcbsnJkgI4zW3BteD2qRVUZKWOgYQYKa
qVThUj9kLWo0EaRPOlYXESMhtXpBQnJPPCc7eHYwqFp2dqpOKe5a3/2Zl2WL5z3g26A++25G7zcP
uodZLmNqFAZFIkI6IrxODfMUrX8mxM2zT8x5arhPddCyTZ/WEWQIhzUJjGnF7tXBG9Q16a+qK6SS
fOVhP11I3diOyNWY9h8mpNddSnICj4jZBW+g4t+NllwsfGESeWcpwlU4gFStFPdFOXn384DWtqvY
KzIuyBkYr5MMApzb10QAaCL+6hHEdF6mnIUVuBu47YbxXcQTssMw2vtTvzfT7hSaHMq2QXp0OY8P
xliAOlJUaeWPEXjmfVWzLfM0RmBZoRXNY37wECryBmtsG6aa3zvTubaFOtQ97lmb4rZV/zBsXJOa
FSvzdkKeQnQ8RTsQwSBDpCzDDjsofqnC/nMnzGqTb3y2qOEp/7zybnkwAnoc1A5IFkZAItXAYNNy
mB1wRF7nShEZ6N8jKMF7kKQP7YITsxq2X6a+uEN9dXrG7IwEwDp0Jz1CDdGlfeSmoUeZEFBrjx2D
tvMLwDEfeATY9rmcvw1ZP9hVcK0zhvJNw9+M8u8pK+t7O672bk24ta+eXJEcDbLURZe/KnAMGhtR
ScwasoDwQzAJaynXlTaAfaX0yIELFbjwPGxmuO7J9VtiGix4b07H5541kAEmsz7MBQJ0w5dI8p1z
apa3MG6+QhTy2jcxRDj46UBwecC7iNLyHLKDi5QGwyp+QRCv5/xfoPhKjeAInOw66uqLycEjIRD7
rOBiHrIfeEjOtvddpGZA/dgfMdbmLglZUqSFOGRc3Hc6/HIBNAsoBS0GLV/Uv55rvff5fGQK+STG
ehd3yXMdzNvQHklUNZh1xUOANS0+5oVJNWTgUgdPRZDIKsq6Z9GomyPKh0YCoKRSRZFCaDGqsWwm
ih1DwIjWI+TqzG33MxvidVOIW9aiep6oEiaQUFmuUdWhSh0tcvMCcg8t7KGB3TzbafhS2JCpgzp8
dk3nhXiHP82YY1QB1FRIEX5yAOBx700DDLOgP7bCPIy8+HFR3sd1e2YttQlMPK6+cdFRsAosnOdm
t49SmHcZZzdFNXZUWmjPfS9cQCfdRDAaB3wdlQyfBSZu9HaWl0LDy7BMO9APo5o8diPa5zI52Wb+
MNnWW14RDaesLdEH0KgWFCIIV8dnAuwhMaiH9hL2mFRBB6ZWttb+gwULcWT2I+wlhMFsn/pQ7rju
t8noHVrnqIWwgIwU7tmzoLVVySPR0dNqIKeqq/qtPRbkaTHRRJVqTejPBOpbPbbkSUzZdnIE4TNq
MxbNvZOz8uafSUJr8tgXcCwjx9xg/MyJ74JvaY9L11CxRqiNfum+CgBY/cOsQcAs6oCq7d+8RnxN
untzUPdMVnbfKpDFoZcgPDKpmshGFnR/a3uC3Jcb83ForavI5kNlkbozWShtVN4SkSl+hj64dG3/
PFrgV1VlfkxVJCDpASPSKEo9idcrVDlHaY3Se0zlXlXztpUsau203NOHMbdrvXldJslLF9i43Dja
bdgM0fiSTcWLo8gQYT/P4RMYC2GG08lSiPl0RhMG4/chpQzfWjrczpw+nuFy7YNwYhAhNxJDwZ2y
8m8Zez//j/Xt+T11CIqNZ+NfHHrPtRmqjTTwkpJ7eQiK8UQu3zlP56/AjFC1zMFLUGJO79rkSKDq
bpzcV646XE8jWDOZ+G99MH3Wc/zEUA//H6LPhM4MGWV/g2sUAS2N1n1VjZDnIRyZWJSlU19dr3wx
yoH7exo/rc4v9ku2vNcga4xbjk4dLF10hoijG5lewShmx8LQtsxL7IhmjTpu4dRV86q2o03n6mdZ
ZtjEM6gQQ8eGya2wDialc6X6XRLl6lvpCTa0CJeUc0p18DZMmBmjPNdLiBonWWfdWtXxlSVQw+q4
Ont5cHELLVaUDoRyjJq1xIQjBohm2TRgmvi1zF8ZbDeOdU3Cqr3XAThxfvOPdtjiNoH36g1sIi1N
pdrR098ZoXwtoU2EGnaAGvkATMNotxY5rGFeEH2su1+jxHit8bqA4gFZE/TNN3qQ59Sc3LXRjPAa
7asx6M8qq1F7WXTWbpzsY50zNqpObYLAIkXPPpNGWD70UfPjuhQruY3HO5T6rCzxwaP5TT2rWPE0
QJD402ge+D7HYMJrIMAJ1ilzPpgHz6nb+xeB6B2nVGFw0ReAz/wsQj+Wgm+yCx9Wc28Opn4orYQq
fYwStoQMzNMSMEpV7Srmumma/xuAyhkkd5W8lZVPQhBITLNmleTDdg5I3j7H8pWMx40IwqMavlvm
FBEjWoyzacSTkn2Cq2evlLGO/AQm8xSTwh1WdKozB61Bn973inVNxWMSx9uqxqxcyLPZT18+WWe5
X4OS79nIPYSWeRmV3pq9fDAyfCoojWK+MH7OLVTdo9mIO5j4tZpWarCepmk4eb6GJ/0FI2ttLiIN
1tWz7X+5cXlPUPCuxv4+kCKgkdiuBbkSR5VY5a5BNUe+aPfdquaP8hcvn0P6yoBzbNOnUClVoqrj
2HgsQkEvBWHfnEZ8m4+DhZTEVYDImB4hdQAj3tbedPS7Irs2XlNjFZaorwqSSuPHfAaEC7i/q5nL
Ej/gERPbL5iOkWOlw5/i0VomZng1qwi3r7T/lTPbrRyKRwsDBZwV7qLp6iAuQ5PFEpWP9H6kbwku
9SKu/+TMMctdCVqmfff0um8u3XyxukVoQrsg9hkx5zl6pBUAvSHb+YWxgVm6yoYb8P6EnbnN3qR5
mf2DUO9OcGgkAQul3ARttY7klwRMnxlbG1T2SOaTH+/BSq6tvNxEChJAuEYirDH9kuXT+4+BfurR
I6hP/JdsRdjv3NX6Ffspo8a020JCq/sz8CpHAnPfzyzelpCMhfLPM4S0dW/jBmBJmlQ3Z2JVih51
yUO4lMOO9hx3b47+o4rfYrjXkYfy+jqqTdBDPIPSM4NUgNwjC9yxCDbTC+VhQWfviPNUf6W4qJIo
pLH8Z4CZJDqAwc9fjGtoGMpVhpLOc9IHhpi8svT3HKM+G72Qx9eJs1XWshA3uBg63l2juxQI/Dy8
hSm/M8UQAPwE3RrjXQCbXwNbLHIIu3unhUssD03I5wFn+jNxjp3xxk6e8C8jOjlPWETX7KmZtJOy
ypJ+Zfu7Erapm8D/xf4XHyTwcmg36dvkefuxRXJ2Z3/y9VgNUcfBRiKtpFlD9X4amYG7XJks8+ip
ZPqwrPmb5rUmIyBhB80+URLOK6kGicUA6c5W7VBUm9RFh0R1QouNj4XbZlhGzKsKPa9ZvkJvtngX
CCcL2o8kOfIY992OGQkZZ2I4jsMWdc9dy64suTOojKr6b/ls1amu7oW1YLNk/VFlB6d7VPBAeowa
KbOsVTOyCKlXfnUeisfEGleoray/ltEtkAPbeSDOwuy/xxl1x0Xpp9zZuvZOxCZZZDtaijvr16dd
9xj/Wv5ettsBxU627HMQI+cXv7riaAtBB9K8JhBeK6ItFD/6LUe50KXHZSOPTRWhbCVem+46NX91
jm1k/KvJNwhoI0ImO4SItXyFeX3osgs9WIsBIQqRGADNB3JZVXcukxa6GwQm5Smb9NWCuChT4+jR
AuCF4RrEhnAK+IvmW1OcqhDRKA0CmKCGfwckAh9nsPeGbX52r20AzeBVYXg0NnV4MPpD2/30xcOs
rrNzwuiBEJS3IqZWu4J1IjihZLpmNGtr4gyOoIzO0BGLZ5uoCaAerAqZE2Hx8cFYfGFjUMkr9e8y
8Z732t2k8XqUSLv3c7cbY+qXAR32na7NO+wo9KMo23eLBIv9RuFxN/D0VSkTZISK9tpWTO2v0B4c
OOXDV5TdPP9UWjbORHdfLXAMt8Lv0m8CdpTqMmQfRlHs5gW/b/V3RHKgirHV/wbWJYCXPrs0zjXE
pyY8t8vjx+TEW1vyn2M+pfJqjh+4IUu8qWgOwK7tONSJ88iTr7zZN84LE0DBQTK6PEvAAPJH/tva
83G6SCSNtGuYOPKzmcKCbe/LiKT1tckCqaYn9oZgGyp0JxsLLanxJYboVtq7XvADMPNNLihrqg78
dayY7tLpMrF+ounaqAS53AAYvb7hrF03Jl4Ll3VRSqqUT1rjTowfMEe2oAFWAT63WFDAeHSOj614
kukmDncZuIXZfnLGw8B8Y14y2dRLhB62m1vuz71nLOuNDy7eJP9Kgm0zQhKsX5X7KpFyGc9lvnAj
cDOsyqC+a2KPpvcb7lk6bDMQn1538rhjFnYZAbIoG5w9LA+SamxjY0MCs8FB0ClOKUAVSPzBvpOX
1H5LmRzYUGTy4sICDC3J0ZihlpoPPRfy2JNp5a6H7gcwqNudxuTMqjqX6JE2vUbqnrKGWXU8oeVT
gsKa69EOf9vxPpl+lfMFHLVBhSuZqeTjfSGvWttoaPfZ4nkdj80EVi+5jH37FNf3tZ5XZLft8gxs
PtTF6Nylb3HyG+JeGLOPmNeKY2sAK2HW9729AyswJC8od9yHTDySZxPyLwf3E8qthZMw5vNpnTfH
+mdSyczr0HmnYXXhY9snc3yAIYm6oBy3U4Eb5lGj/dMcR7xihFhO+ZsdMxgk42189CtqWj6R/NDQ
RJEfUihYNW/tcmEw42UKepfzfMtoS413EIQKJfsaMc50afSLxeBdfBtYsZKehNIbrPs7p10wBQVo
hjp8itVjNW1Fv08iEHWQgp13RVATq/DWRtOJXFwc8bOU7X2L1s8A9Qd2tO/2BSbkcg451o+JderE
T2t8+sZhIPgiI8lOuOxYNtanwgNjomNUByv9tQDG9OWToV59w6G/BVEjuDzwtbBlrXgrXCIyk+6g
SII1jPAtn4jVAIuZzXvfAxDNOJbSOYnXlvuaSYgDxzZQG+28FoaNjOxQee+deqxJJTHfK8Q0Ec14
S8wa6rOB0JxpIT/cj8gd8cVXNlktV5HmaweOpRcdDV5eqEC0ZmuHC6boL5GN+omxFkdLubXDdqcq
kPU8cel1EVHweNqxgwVhv1CjeoiNDPwwotca8TKuBpDG5bGhA7eTD4LUZHH0QW9m2TULX2oLvZb5
Yg/LgIo5bRISrvJkAnNgYQ6pYM/GiIP3U5gF2CwHvf65TZ/H8t0PX/uWBdDeYf0WcJAJzb2rPwUz
8xLIPiYOup2aovLsFTVSo35N/Nu2C9oVskNOBviV030/Dexd6l2Xs/fcmmF8UM60nZjRRtTrXv8u
eQ7bcQ+cfTercqeri+tiE3YuQSX2ygD37ew7F4kOWPls7/rvC1k/g1OHUqz136083SBUXCl0r/hu
Z2ITA8l2sv+xgovA7IIQnfES+njMvNx/eKFa8AYAz/rgZsRfnY03C8tlmMLaGPH6tqAI8VgvsidP
v/oQm3Ti723ZXKWVfEZk4wSNzcOzWMpQMaEYsBCHBwFxR2x9Iylxwtt3qg/P7DMJshiPRmPcuoGR
eIhvo1icGamXHiBc7BIy5qwUDTE4FNi7H2hzaf1KSKBmBchWRoKzW6wFWwyTwPeEq6fQxab1FvsZ
IVejZ9Zn2UobDmWEciXMn1GCgNwF+1Sa9ir1w323CImqJLmhTmZDiqrDSfG6hv5ugsiAw1ydTAF+
blwIBwar4VUTOTsR+bsiiIgui7I/lFzXWvIABV0RH3rRPE8NoraQ+e9jL1R0sBMIwFMcEl1fj+Xa
SPv6LesarFkTHHZkrBO1Vtin32OIsQTJFCiWKbzXoX8YnXohHc5YqQVvgOPyRtckRSgxJ3Dfe3GI
K+PR9+N8H5V9c+x95GmTqpCMCvMsG+8tsKwROBGPnC5rBmqxZ3GKQyqHLaAuAX/uXa69N0KRWSf6
2t16o4heETSwQnA6YKkj21dYh0xr/ONcwu9HEUk9N4+X0MCaU9YO3bdpP2rp9ifTiJuV7xI05WsM
855tXRjp0k/N5wJXQ+i0VBt6OqUUekVpY4sJHpyQsWFCabWyW5zTrBD3NabhLjO/HAe/ZM/9gUSA
DrVema3trcuGlYxkz1G6vLJ22mtG9nBEevB+HjEpAAVyOR2rACDnJH4CA0U6WEyu2Q5XuGqc3WgL
Z9/G7X5MlxCi7CiED3IoHDFRuPx7mnK4jE7+ljI4wdUbHGaanQkp/mQ1bOvwgE0L35CrVrELlwGI
ybZfUgty1lE1PEbT80isIIEAK1SAPWUCDx8l2T90t+T/ktfai6tN5qaRwVxOO2BlFXlqE9Jx0TM8
kR+pG1wHVH4JZoO1GoZdV/t/1Zz/xA2bEP42djcjnBNlfI0JRj6XdUDVmV9dtxjBjV87i/8Sx3iR
AvBJSGnvGOeChK8eVYCyW9B28py56aFL+MaN8lIGCRCNhNxJzrjZOXQU9oUbvCLTQeQYVmc2WTa7
dLw7XXnAW7gdfNryIN5ngIDTDOc0GWyup7BvqqPjq51jmq+lRhWJ0AeZWbrOWhCOHVaJ2cNF4lUX
mmPYb172VLZklefdc6rol1QITQW2oKFoYOzPIjI6ICgWvvMu8h2ygS0fLoG9G4JJm3/QZ0asGEJV
Qn+bTup6X3GOAPXXGvqmZ4sG5N8xycAqTCIeNdYFmJ2OUeQsHio5VBRd0pNVbm/j1pXcJJ3RzACV
uJ5ZwiZOXbDKUiHQJIYZRKqQjOhTPuLqi5PasB8SGQjwv10ZASlcOVUVuiRJKhga3Kd+W6N6JVm+
ZZzFlSYLhl9zucitW5uv7Q60XUu4McbY1mV5ObOF/p5SGp1/JhpL4hr8WdlERbnGEA3vEf/fZTQQ
WnHvX5vBL6FylVnBdgqVb9RTNBjlVAcfSeQhWWAI5ifNA73uADFUBirnbPDBTS0rnZ6vyl3nrtHR
8IMRpWno2EAwE5lni3EQUyWbe0UOrCJPOi+Hqlg3fik0pUdMoX9WDiHfQNn8walXyovJo9BJ6B5F
rrOSW0izkVirwCmhzuGVS0gnRkZb0ZLmCBeLTxUyUJ5WlZlIxmM5QqXoOxJsH8oNtjmXyX1KqjA3
U9mnRe+v4/9IO48lyZVjTb8KjesLG2gxNncWCSAzS8uWG1h19WlorfH086FpNsxEwRL3NBckjUe0
ZwRCeLj/Ihm8GtshzQOIi6yHjy1AHniTVgIJ7HrliMBkznvA8AqcNGzDpP+XsvAAcqKe0FhIvhbj
kP+aSlmSvysgqxDXMVndPO8rGQAusnJloOV4pmp1731uEToxX/3M9AvUHz2d+tqkD1HKs8sTNJIr
Ncn19hf6/DmGG3Urdyhnp40ZI8eSZYX00uRVRT1YjMuk/xQ3QJPAxQUSfP0WQP5PK0ZAFCfPOmjk
v3xJLgeEiruobb9IVJ/kg8S6moQZw1gi2GV2cSZHLhKgI46MlRq3POTVIRXNH1Oky21EziHl6M2m
gpeJ0nXiiWb6K8l60VQdsTPIElSzHOSYRo1cUckVWeT6DOkXCuzaVEnKzLu47RvzFdS9b4AabSbd
tA7BGCeWQuGk0VD01lQzt5DqtZRxeOi55UA4Zw3XWR8q3rBPykDGgp722aBRYeyNWulfe1+nm7UL
tMH0vjZdFEKuM5tqDH+GhhlBO625W9t3HfQkpDJOj+Zq7IRx5q3WViXRQKt9skPXCKBuBD3G9jQj
DbiRVAnlrotroBl0RkP52GRQx/trQxZyHLPGIDLoHLeCHiK2mKK8EssoxSuWggeMWMuSsG+tIh8+
a1A3oM1GahTrjQt4NKfaGne1TjdWajy6TfI4THEF5jtLvA6NIb/pgEjXdGMAIeqFFLj8tso8yuVU
0ldpdEG50SQ0A49D5Ht8ZbP0QVGhvtNmFe9R2D05GWPTVB3yeRWAexpAhmyNn1Oz9mvhJqvbKBvc
Wuh9s74TFS1JdacN/KqGk5Mos/anNyZq8daZrT+FqDrVpfpN5keDZ5VEMRUpDqMjGKsOm82nBgKC
oOlMVw6rUH6pZc9LkF+VYrVInqy6EGvNFeAAtL8kCvtt+iLhRhjkf406XG6sN2QvpU8aiGFGOaEJ
QjN5Uz01lu78OFBLSry5lgEC60uozgjdSLkKn38UjNSabXtrvf3sxX0sj4e46mVrABNSBkCMyRi6
5ravvA48NSsaIYRokMHDs4+iaQ9mAXM+U+ZLvg5Kl/OmhWbG0A1QtrQO/dpnLaRh5JdfAQSpGckZ
WMDuzgPoAtSsifeouhivvqjhhjSotD2fAjHAs2KcjIwGXCcjiMwhCkjJGq05xwxaCoAAxdKbrDUB
uIOoM7u/ZDXRsPU0MJYdvoz1UGDKazWjzCupncpK+sW29qc7RsiCiCY/Dp8QdMzVW0WT5rIBQiPc
4JEYTfEhSEJJudWGinu95ByHUhjpPIjKhkeWS4HRjO4E1ZxLgVVlCbcdTdjpCjXjBuFC/uXxZWrC
5JkPHUY3oVVp3Q9DkofpSszDBDGuQIKbhKi57j2NVBYMoA+NlB2VqU0tNESazGoPqp+ICKQlAi9c
Y0pDxBWLJtApuA6RWT4DAxAQNDTzTAyphk1V2R3BQFoNMrQRHCFY8XQ6PtdNVkMhFQokNVwqpmrg
qE01mSI3CUy479ZUUD5lISsUGWQFYDcliXGKfhlamvaQnUI/rF6AAKeUEkdPwCjKl2Oz/NrXakg6
zTcSKIZU/tRDjUw8D8CKn/l9SOMIWMIxHbAyhy2eTwpwYV+eoXRGk5PR4NymJRERvClPuusYIRpP
wr61o0SGjrNfe7TkE1Ef7gyLYvY1W6PQaV50FYRdcmwgfKRXoza+C2WH4btvCZ8rQHrg8aKonYwb
Qc1iWk1mnCURKknW4ANfHoYRTXvkF5Bqc/3QK2mIFsj9KIIwuiq9O4QrfdT8zGTi2ZhbYxEGAERM
30JXpMSBIh8M1asxUVcF9FnTKmxD8CB5l6A8lNAKPQySSbs71TjL9gqmW8bBhLkh/BjYO5Thejrl
hybDEPBWCHJY90rKbeGYfghY08wKNCsN9Cq8W8FSaZOLotkG7xaE8Jb+S9B5h1Lw5fEG/FVXf8I1
JIbHVcUZInqwFgcgUYrscYQI3M+PY5yqqCxJeH5SvcrjDNZZIcf4WgfNT4UFfSfXZS79DLK6ItWq
NDmleqNordiiz2Tm6b5URXhfQgSohL4c77C7yUJh4LHualO6KXqh59RgzZZXmVKW6k3pT15BmcOX
mvEvz6voUCpRqTd0AUyBzVR5TT26A7i09CboZINNzdbMI7uvua+RwJDa/p5zeoyuwUl4yo2RGUbz
LA1G4Tt1Y0BmhXzSvlZm3qVvsWEiMDaYeoihIH0efG7bIOcRTVpZ8vCYmGRan20D8S9HhRz0ISAb
PdbC/lrRyAN3g6YawZ2YlTRhegqSnVt1dOj3qieKP6NYUaRdhfGy+ih5Xmw9SVRROcymEh06o0ga
8P2pkitYJU0cuEgwqZiUHFLVMMCh8sM5bqrYBJM2ic2IMCe/F2VMgByG02tRFR59EfYXfD25khGs
H2OM702rkd8Dvep+asaUN/fS2Fn9bRfWApVjWQ1K3Js4rh2h6Wl+jAbQOBzTKiECUtHHVMRjpIIo
+k0CNTa1QTJ4BGePu09gYbYrA7LaGf0EozURDbB7I3XOcWfpuQbiolFKGGF50ZtzlVOP7lUjHTS7
QMMZ581Gb37Etari2kY9oXOG0Z/8b2bZAh4T6GlLz3IoD4AK9NhSn6dwokkqSWCcHmLUUh7kwou+
BUZCm1st0xHghYzTiwa8+3upV+OT4ZnworxgQnx3BBaJVPKkcTXxIkJyhLWPME6ZI5btwXz9kddy
nNiDnGf899iNPwGuGzSHAcbH+wja3DdR9rQ3Sxqg1dMMxg03LvsQ4ofP2YJogNz+QDKMyR/SALjn
SPHn60gr9BntwvI9TAoscLQiC2C8VWEOCAwGIPL3atSiegMeEztdVQ+QHxCGIURLv9cqrM8MGSVI
dA5eKlQzMZZr4LyhWYQe3JxnI24paIqaUFE0kUsUql4YnZGDgT+47lOEbJS4SY9ZbeUUBzl6RzdL
EyS8SKJwgQlL3iI7vxLlye17HmOUvyX0BZCj1BCAh+Qg8tdNtE/HIKSLUvcRRvE6Sg0wEA0x66i6
Vc3rIABnctPUSMF5SpIm7Dl6dfM26iyxtyPNz6yrwNean9NUdRl23HDAoEobavvgB2EX72MfYXz8
P3xyvh2phQodW1Gi6GY+jyM8egPk/yAEkm1oIgXL/dglYvkJWaOs2Te8ieKvLKysfsjHTg9vUeRI
q6Mp9EL1puc9pqXmWPfB96ptYapKKHeHPxMfhb291HCI6Ncdwljxo4VEGct1AiGrmmQLHZwRKdZL
84i66Zh8toA8xVwbhd7dNrSO+qvBE/Pondsr4YNPI4IwAM26gOSJC1nw2GQ6nXwEWYy8g6kEsL07
klGP0+Og4m/rsGKzCf7IONLltbhRwGiMhp9AcEZKiP5HlQYiWayBQDMLM6iPJGFd+LPwPF7+kdqq
6cw8m9prw4sEvHJ1jBLsUde8GC3eijJZoomt8lCMiTYcClNNnqXKGvVnVWkAmfpoxHhXHe0C9Zh0
qu5/oug/S/1nseQbOyOsuNgRIsn78NABTENRsa30L7XF0+OhQAE5Q7U4yNN7EKGUGUPIhVdVMkgF
W8+gBF0g2a+/lH1lNIcQcEd/FIcsDoDJ+ilELn8+OqY2zxABm4zZXiAZ4tyyk0rpPbfgqgi+GKDp
LIhvakqfMxasov3U+qaPCHTFFcKFWPjQrBtVoTn4X14YQkssQDnCcXI4t+iMvpfGi1rPOoutzUOL
LMbkR8NaiiEhVXOOrAFsCBL6/E1DJbwqeRnSUhbz4cbKKHpM8eeS7dSCdkoC0GWgBSx1sP/5j//1
f//P+/C//b/yxzwZ/Tz7R9amjxBamvq//2n88x/Fv/7q1c///qeuy5asSZouw2Q2RUM357///vYc
Zj7/sPRfvIADq6xMfogGbuf7aKDig7+Wav7Iuu72cixJWgtmKAoANZU1qy6CBQnHMg7ZgFugSuPl
1HjfWbTBM6lapMfdXN70vtQRiplVavHkKcTfwgr+xpjVjZ9hno85U6Yco5II5iaYuDcuEx0NnSQG
tn95vPpaHIvSiShLlqToi+FOSRL7ZUcJIggC6tNxl4F2Rt6k9fOrsRruL0ebf/XJlwT9qPD5FFMR
ddEyJGMe9cmXNAq9FUadK5R61Q+NAn1WCO7Qe2/o29mwqHzv9XLAxfB+B+Qdx35SDK5rY/7aJwFz
PwMuqQPZ6BK85ivoENWPlo/LYt/4YJK1MjZLpdpCkqiruMuchzKHgSqc5mGZhgjtdUpHelcUjv99
FlVwxT33+qE+/qof9SNSar4T/f34mqYgB6jqosnUiou5NbGmgHdTpA4EUpcKJSSrftpFDioB1lt6
Ze4pPpXOZCPECQQYuoq99RPmEZ5/3fNfoJ3PgMVdKDe9NDiRRymgGGwlQbsEs1dANZQ7Ln/Z+Q87
C6bJrCTuS03SZUM2Fhuk8ociwtJWsT1xDIXXcDBgI1ek78WPHnOJ8a/L4ebZW4YzZUPRZVUREWFZ
fN0oqmM6RYSr5y5f8bPUjpcDSMpGhMWAlKpIFa8lgvaQXZnX6dF/ouEHaXCHpen/ZMFsBZwX9Mne
ALIt02tH5LxyqJY/hUfpaDr0Isad6ACBcbyNFboxhZJ4Hi+KfSHXdQaIWgtCpz1J2M3GHC4Ob8Nk
UZiqQWbPp5JMabECBQ+58KpHX1K8Do/aD7SHdgg272PHejScy7HW1t9pqPnkOZm9nhIROTCh+gJ7
jtcaL0+zfbwcY3XGToazWHSqUjSiaBGj4c3WWS/IG1wOIH04kBcTtlh0tJCrthjnUdi8MG6LfXUL
OfqAwrJb3kq2dpDs6Iip77etxfD7U5xvKPaRYnE4q4rGl1qMLepGGYGDgbE5rQvcCvtLB56I3e+V
aySv3cTtj8FhY7gf18d50MVwfegpFemkYie33qHYD8fwFujJDviT026cTytTq4iKruuGaYiMUlls
rzEi4xVmcrf6JNqii8qLTlH/GUU413qmlQQ0KUZE1C6esUi+yr9sDPXjlyW8SYVU1TRZ1LV595+s
T1UpG3PoCN+99y7qpNdQI47Ry7wloIu7lOAkG3jaF99Rri6Hltdm+TT0vKxPQmvod7VDO4fe9y5K
dy5ast90m+9rh3a4exXcykWBwh1gw16jXbBxznzcmYzcEg1F1GTNEj8cAoYmK0jPwwzpE+2rj4UD
uNuqtcOsD57/ZKiWKkE0saw5sTkf6qhZeqhQcLLH6xRkuA1GDjifi1DiHbrhV0hG7SIQbzb8tF26
h0m2ee9/yHA0ximpc+JhqijwLX6BqiZx1xQtJLQacIhJjbBAUghhlSDfWNEr86rRG5EN0TB1ntaL
HaujJjuIscSC9uA3fA/A9fjD+Pc/3lmQxQ714lwGjsbHS9XXqvwCNsekSHb5q0nzL12cPWdBFlvT
SMJsErt5JHT9Dtg9uGib5nZ1FD4Jb3hHy/vGFtkes4uptnFvSPLl4MriGqRlJ1ZpQ/DeBq3lJo7w
3Owa1zqg6LPPN27EldVxOlJlkf+iiTLFOizBWbYxTYqbUe7BKCGEXxYb4/p4VylEMgxRh2nNM20R
acgDZdTmnaDEt1bGUzH/dPmrrQWQFU3VFF3RDPb1+VZLWgH0PIADRFsgg6HF7BdfL0dYW+CnEeYv
d3Ju0WOWrUQhAl5nMZXD8HYyN76HPC+txdIjXcUTwNJNWYKldx4jN0rLopKPUckBAta18BAe82dh
n12V96zDp8CJ7dqB8WSDk7gqnfh1NhOxm3s0G2yovc7WPbEyZt7Xomzx1ea32WJW0VWtpaZuUAge
IG+Z8DtRw5aT1789swYveEnn+p3fmotRS1Q5LBEnA1sC7Cf55aHAGzBA0P5ymJXJheOhq1y4iswF
sAgj4ywCWq6H+XAAqHeID8ohOAKNO14OszJnZ2EWZ5SmdwHNOiq1XW59l8r2Cy18G+blxlG48iJQ
zuIsjqmmG9CXnOPodwYC/U51le07UhZRdetbIBKH6HB5YCunBQHJyYDzavBLFjltLapFK8WdBgjg
JWiPSDrYIZlS2G98p7VdcBZo8aEgv+s4WPOhws/RQT4Eh9btboXjaCt7ax/eW18zkhXBxf5Wcpqd
+uDtqh3Wr/e40u/Uo+8kG1O9crbAQYIKx8kFPk5ffNHRT5SGVvKsLdvucEakEffr8tTK8z282Phn
IRYfsxYDfRITHKSGd2mPeuV7EziyHdjtXx7OyDZmc4fCDd5KdLqd2OG03vfHwrG2yltrI1Wh1lGk
lWSTrXh+/jRmKFApxTW229fX1kP0mB4TB2l3tF8c4dBQpNhKx1ZHfhpyccSoGigY0wCnqD+Vb8Er
aquH+pN/k7r5nbYnLdwL9nv/NbnPH3t0MGwgtdd/srBPf8LiZC+6JvZVnZ+QVLXT+s2z0ShPEV6w
do1j/MbqXjseVG1+ihqcaaK6mOJKzYwwihAqhjam+ygfpUcaAfuN9TT/5OV6oq5FCM0g8dQWs9qq
jaUUAx8SRTRoEtdzJpEfvEfvFVsyGgh2+tLYX6Bqkudb1+le+KY+X/4Jq0vp5BcsJrWclGGcIJIi
N0CdCwWBIv1xOcLaTM63hmhYskJSvxjj1BlmEXSCZit4hFeNvhPairbMy9+PoovcymTQa0UDPwSl
4DGOzIuxBhJAVz6F3cb+X5ssXQYeJKkylWxlMVkGuAFN1HzdVqw32fwr7jZKBb+rJ8v1oCvw/vkP
j6/lS6SIxbRTKkTFxmv9ur3zrt7hdj3KR+Pq8mzNd8ClOPNAT5KkGKYqRqsxA6GvB1zCsTr1Sp7l
4UPr898PZciKaPHcIOlT5iP1JFSNLK/UF8FsiBgN+2JEoavWGvrWQ4w2rNEmW4fjfO0sx3YacDE2
UahjoEbo80VXE3w1/w7SFaDgneUiA7qvnnEw9tM9OoYO0M2NK2g1tqIgNqBLvOeWuUsChnpq/Hmw
qIuI0VMGeTeH+gkoEcm1u8szu7ax6HH8/2CL+64KJMuvcgZaN9bTJE4HU9ZD6lfZxoyuxaG2w/ez
KEV8eJyOHl4ptTDItihYrqF0jlq21zBMncvDWcv7THXWRDM0ydDMxeayqjpClq0Hvt4G9Y2SBvB5
A7+A5psjhdNihGkFyG106IQ+oSspb+y9lU/HdTqnnKbGQWUtjikBpXAwESWzGeMKUg3ei1J5467M
B8qPGhqPKiKNl0e8sgu5YESZar+scP4v7phMrCxJsgiZIsM7BjpCK6BIk96xMJz9z0ItRheXXRyG
foVip4rB3qvUIgwfvil+uBFn2XmjeMs1hkUNr3uqZtbvgtrJdh+0KgYVBsJM73N3AnMAtmSU4VUb
yr2FjqFVTXfA4vaFiFBSIWyEXzugYegYlk7lWLGWfT+1ikdtmGTJHsT0OMjQIITs8Ldn0jgNsdh1
kVaCPi0IETQBvhWB0IcPHbCyW1gLyS3qCeP75YAr288UTW4DDWYFBMfFp7MaBKfkwJRsTP3K9g7w
sqh9/4MQFNvIKCmDGcuivp9jTgHODNu+rij3OY3/ayW2QlcGrbhxQq58od85Kz1EUWenL6YPOskE
50CQMdpEOrY2dkr/7e8Phjc5D0hZpbC+HIwiaEkA7hitOZSGJ6HYq2V4GMf4+nKY+Ycurpk5L5Qo
mCjU0rTFNTMMWdoZEwPxTNzGQCjr3UvywwTMAHAVDtEfrAJKDeQElqxLijyfJSf7isZupWoi9iBT
liNlMdle/Emysj/4OjId1rkIRPNcX5zBqebV0hAxqBarst78lBgbp+xa1Q6EOi0/hbepKVqLaeNA
j3PQ8jIYth2Mtm/9Z8BCrn+Xf+1cmkp7dV/fosq833rur1XszgLP2+xkAksu0khNCazfAbF1pF3i
GPekV8U9bM2NM0JaW+WqycFOqkjJRFsEyzOwrREWTtQwcA+zh1vFYZCfpnty+mvFRU789fJqXDsk
NOrHlq6SD1CbOh8dnrMdLq49x+4sDNeZ+PONroT9x+UwK3c0LxWWoSpzvsq/SwInk6jhihT2LQrk
6sG8/ldtRt1Xh62Lcf0W+Xec5c2oZ6kOP+N3HOvr3MlqdpA3fwLUsIONLGp1RWoUw3mjsLmo6J1P
nZwlul9ZtWR7d/E98FQXOv0xuZEOCLM7gYuZ7w7bZGcTarB6+5/EXXyy2spiipXw9sbrZp/dyr/w
EoqvkQB7QfDiQN4PP2kXP2hbO3AtLkARGgAgYzi3Fnu89VNJa3GjsEUKNtmrtYdQ+MX/9J5eYXbn
Avl7QAVjI4Vc3RCgRSj5WnQK6eueT3JiIMWaTinNyB1MPxylqIHRw3rgGj3O82tdbfYm1/agbqim
rpBf8V5bhGyGTAqjVKH3eaVeYwpuGze+m9oYpjvNvegk1390xNAplBkjWR3qWeeDrLscLetCZ0xX
uA7spSMi1y8zViNycRPZOKrXdvxpsMXyUf0qFeoOWmmbfEn6cKeEd02/caqs3XHkOrquSRLFenWR
enh6H+tQlWQMbPp9CWbPSJFzu41H4IaVYofxRrzVvXgacLE2sTxMqUh40u9ONk7yNgB5t7YpqB8a
6iF4yT+ED8ndHzzbzNOwi6UCcRGaGrRXG6tqRKyuBKFASMOzS3wy6q2bfGVdsgcMUjldMSXLWNwN
tFSHEfEI5KJ1CqRlsffNb5dP6bWuNR1jnnvwliSyhsV4gipDrRjrUjSqd4XT3PICPkhO9IB3+h3a
CLfgAnfmvrJ9R9/Ahq19QYuRiTovF4VdNz+zTm6IZBTroY8ZXW+LNnF3nKY/ij3+U9/kV1hITgp+
1oa/NG7dTWvzysvDADyiUWf6AJ0qhRIz5AIeJjqoufaotl8uT+vKwckBhoIRCRilmeXTRvas2uwE
cAdTFb2ic8wY5OoeRyi0YQGmb1y1Kx+R9FXm+DIk1smH8wvlWDFtQF8AJZL2suu/Ge/4OFJQVw7J
Ddrvk4vXmV2+bKMePs4kkVk/4M/mBry1WKFFXWWItWvwOsyZFDOmn9X672ea1K/pWamsEvjCy4Sl
CaC/Bjy6QcVI8TEp5AoPZCijlz+Z9PGbEWamvhmU7bAfWuyESRxkvx8IozwEh+Y9u1JdTFj9XXPd
RzukvrQDFnMH5Zvyejnwx0SJuDzrQb1S+QTCcL4NgBZCa6ggGEoFJGtffC0CfBB75R54+S34dDsx
USppYvHqctyVT3cWd56Pk+2n6lVu+RSVbTzPd5H32Jobz571gVnzlcCRyXPxPEBiAQcPOwQj1Fw/
JHryDu0cegckICpfB6HQXiZA4KjndRs59UoHginVdZNnDoAQXsPnkdW+0/M2YmjdHji70x5b20rs
8fNwVR74otr31rGuozfYZ3tX3pM67Y9bcLG12Z3LYDL4Cd7Jy1TRqwKv7Ee0glFuQrIDhcp+4/z8
eKsDOqWjY/AIJ8lebj0zkTRZSlS2hQ4RBN+PEkNiRXj/26tEh2rHGWYZPPqXh3QzCpOZiCnthXYm
xKJBlmxEWBnHWYRFKiR2CWoKRQKoXMU6EbD5MFzplbxxRq5H4Z6j8YTDlrjY3b2EPl2jxXSkjQGn
3QHp5XqXtRsvhBUoFE0FQOS8uhXxYyZpAcod4jjGojoNf6Vw6SfhbWbSjGPrlPLPxvjey8ByY9Pp
UZrKOnytIti0IKOkWbUI9Z4KPGtlXUueiLocTrboNV3+oiv3Lr+R1qcqgqWl0L64d6sKhXHNQGt1
TrCNF+EB/P8XhGdttKDvg/vemfPs7G4z7scUUdPVGQ9A1QBk/xJPJIyo5tcKnQT14B/z6+6RAqod
ulRstV297x3c2e3iTn1u7jZTjY+78Tz0Yo1RDFYUvr5uo9ZKA2NXPtWfgj26kC5KtTRBv2eb4Oit
kIszaGpj5MKhU7PgILAoMfRcb2PnfLyxzka1fPpyYyYVrFzdbuJPMhYsisHS6tqDb0wbu2djMMvG
XNfRQQg8FB+qKJmdWq7aIvzbhcXzwSzy+QEbRWMsGExVvHKw48/9oI/exjhWLvnzKItjYKxYmIY+
T5kTIc9lYwX4I4Lj/iM8pFeIG2o76ZMv/Q9W/9oM6txEdDU5R+UlSLGmcwzVDunMUMBC8Qdcpo2h
zbv2vMg4Jy7k6hT+DEjVi10tVSMehlUCzR8T9zq5H7XHQkFcFbWOWFI2gq2M5izYYj/FQxYIQ0Sw
0h8c7KncRPi1cUrNX2I5Hp0alQS/gU7977rPSXrShWqmdlQeeR2Yh7kvl/6FTNAufc3c8abam+7l
eCt7CSwbfAoqcCRj6mJEA7rpidWqpj3Fgqtpn2LJOMzKYn/AG0FIZ0bNyTLXN+WGxYdCdthX+hQ9
hsYRbfVOfVKfe3vONhHnQR/DBYmNO06y8+32BXEM5/I4P96D59EX4yxRkalQ4Ce6Fh0HHzFAjBin
YCu5XFuNp4NcnH4p0l1KFzHIWP7Wia+a+Kj7R9PEO9HaWIorj5+zEWmL1lhjaN5UwdGxK4ARM8Ky
d4er0A2c7Bh9RvfkKDzlDk6EN1uJ+wpei8gSgGNTE0nfzcUgyzSrxEkemcu9fhjdgMusO+pXcHkP
6m1xEDYqY6uf7t/hrMVAS9UorE4iXAvct49+maPiaEjdXl4ga0cko6LmPufQ/O+89082Xp2UsuLH
fDrtBZOce3Tb7lJbfjWe5opf4BpXjrBZgZPn377c7ZC2yM9g90iGsdgU+miJAPUZm3jIUZMS3PgZ
VpVd2lfdTXcdvhb34aPl9vvmc3slH7eKyGubHxAcLSDSE+q6i+hKKQ3tmEpIiI734ey7GSKC+iY3
G/XUteyQ2hgTS2+OlNpcTO2Eh1OvjaJh4xLRuzrFP/NQOJoz7CeH/yfton14gGxvIAKzK3+CfXmR
Nn7DSnmVyioXBUccJRBZls8/b6OF4CpmwbLehjb2jRfZb14E1A/vK+ZY8yeOf1xeUivvMc0klKmg
KySp5N/nMZOwadohI+NEnUACAlZ/wmnIbq6kow4Z40F/bZ32VrvrHcU23oqDR2aafcLt6fLPmGf3
fI2xuFTafDKlGe1DNa2jii4qMPbsONU9iOq5cZCwNtrYPx936RzFoO9Bck31evGN5a6fsLUggJm/
S9nXVhNQDtA3bqvVofC+FcHwcvIswSOjCs8XqSfKjjVUx6nHp3s6Xp6t1XGchFhcFIYYaClLFZfa
NnqMB+yvy0oFNqyjcXo50tZgFsdo3iHxPRhEwvvcFgL6yCbSMH8SBCbIb7gPNYlFfRqxLKOXEsuz
kxG1Ud3J6sT5g2GcRFhsLC330kwR+CbD1MLbT8RvEN03RvHxoGJxzQQjk80EY3kRI0PqTcWnkI+S
099VxgaHzwq1rUZD7lWahK1Z24q32LjplA+eFymerbRohJmBBdt07CC6ht5tMqKpfXkK19YcWQMV
QwAGlIYXa66Soh6xEFaCgiun2edveg+hNPv7NQ2qstS+ZAMQPCCUxXE/lVpk9HIgsODQyc7j6BXX
0avLQ/mYABGD3jg1WUXlpJ9n9uQWTQVcf4QJVQnkKFGjROw4R/XMRDIztRWcCy9HW9tCp9EWI0Lx
UpJ6j2i4IaABVu7NPPh2OcTaUjgNsfg2YQmswBN9wR5LtNj1aK9AIBDVz1P/dDnQ1lgWx4HgN0qg
5gQKA5jVWWo9CaG6UTvbiLHMGVO/MtWhJIYnB3dqVit4wxnyHxwIJzO2ROyOAMcQqCRIxkeJpR7z
B/HtP5orbXEeYKAuar3FdzfE6FnAhCJvlY0jZ3VP0vqF7sapIy1BmQGWzCkagYJdVflXnNMcoS7e
StwTLo9kK8z8xU72C2ZXWG1rIWFG5TvqKO/oa/2g9rkxYevb8t+jmX/GSRitaFCl0hmNGiGYhdPO
g6Tk94YgXRtqcBcVf7IvdV6wBqQbXnyLURlThLykleJ4G3uJS8sJckM3tRsko7W5o44HmoMEC92M
xY4JfPT9Ag3RZaLc5OmXEEV1pL02apsbUZbVpmxCJpjGiYA5hbdDihGVXiooaryxEOZzZJmlgV4z
wE3DvKdFt/hC+BOoRUUYFeFzB+0t9bPZJfcS6tp2W8W5O7ZjY3tTEbiXV+BvXNSHyBasJGCJMzBm
kSKAyTOovPq+E37W3vHBnl+TvY2IC6YntrTDQdyWQOWgPPw44PPnjk4IhWNwrV/bzJyVtyXX4MmP
Wezs2Bz1bhqRF++Mq/JX+xlQsJsfQu6O595BxNHdBCLNf+Kl4S/u+iEoVbJ0hm+84PTnH+tDetBv
+6/WNUCP/X8cbrE1Ri5Nra0YYG+H9+U9mlE3+ut7DpAG+5iNpTv/WZeGttj1sSKPsxAfPWyzfwR3
cheNzuXFs3I7IlcjgfefoVwgus9XLW1eoR+zFKbSrKUaeRiwG4+oI6MovrE/VuodszKONr9iCGYt
0ceTVUyFV2JhoWQPmXFEV8/uHrQv5pX6gO8wFmh3wb0Z7NJbNXCbTS7c+kD/HX25LoUsiiRkC51J
5qHe6cGtn2mY/1rfp8TbuKVXThyZ6gout4YEmFVcTKoaD2mjN55gUz6S0P9WlFd1M6VeeZQznydR
5hGfXAlxGYA9lYkyP4ixg4kc/6l5KV6CfbO7vUVMFFAOmko7z22PM8pri2Cx/kFPfsAieastDvao
4gdgBeRUr7hpep/T6yDa94Nd31XHcS+ieH7EXAZHo8DdqnyuFHzOJ2Bx4spShupRTnxcbkH0UoBx
tS+pHVMS6Ludkey8G611mtgJrrdir2xM5t6kUTozPlAuOJ97zUQas6lMvjDKPVgZgSVGzvTy1vy9
9xa7HwIOKHNEk3g2LcmoY9ybFTqafOBr6yV69dEjQ5vAcqVD9NZ8BtS5Kw5bZdaVMguTehJ0Mal5
Z01yIRLUf5N/jW818CTdyW+p62LGaatHYRPl9RutfGmcizQAkTpUwwpCite/i5HX6tW41/fizebZ
Pf9J55E45SgQGubvdom1iJSZaJh3Bnrm6kHZT7GdvQiAIeEGCS6Vs0PuzJa1nxLohSNMsf0WXu/j
uXAaHuTJ+apJy0AHEUL4tsRAhBq2GWNTpocbZ/pWmEU+MAphXDbeEDmGr9ljP/pO0yMDVjbp8+UV
uhrIQkyCqhGV12X5MYeJOrWiHDmN96kVfurmDw9Ry8sxPu40Vr6GTAaoADKcJVy7T6ZERPd4nrP3
bBbOVrekZT6m1ucRFvlDOSH6nxsRIupO+Xl0tVvMPxzvp/qgXCeAKNWjdYUnh1se/7OBzQM/Ob7p
6HiV4IeUUaUMgQq5/+l74cadu/KBaInMxWkZZOoHXmI/xTUi9fgYd+jBBoLm9tQtNaDTl4eyUgWn
RAp5QtE5E2VgcedjiVAhHsOwpV1x3bu47MKNBmBcHoBSBkcPrSbrKX0F5dW74o2X7lRj9wedcn4C
55ZoUvrnYF5MZ4g+aFOafMXKkfY1UFj/pj50x8Hu3OkN4w5nS8NpbW7hUFETp/TOE2mxbJBgqKMB
b2un1G7E8GhawS4A73R5ZleDqMD9GJcCCXpxx0uKOOiJyqjaqMdrIe8jF3lW/Vh0Rfj1Pwu1uM2T
ohBKHD9DB7f5fmdRlMGezZNdDU3ljWW5yMVMNjLYdkDSAOyQoVuW8uXUT7q6weUAtPSXRpFUtOyz
5zYr8HAbEPe+PLDFCfKvaLLKNwIcxyGy+FBSL4dCqivlzvLzW8tsXmSkhze+0/Ku/lcQ8JKIRLHb
kAw83wFeak5jmGPI0qdVhC2LrhV3oyTiFaXG+W3PI/ft/zF3Jt1x42qa/it57p7ZBGeeU7cWnIMx
arKV3vDIsswRHAEQxK/vN5y36lqRbruzetMLZaZSUoAgQeAb38cBQOQZ4s7yCDqmfm9ty3jmDhhp
bQO4i1tIC0rd1D9CTrq///ktuFlGf7k64/3V0dUaKkiFQvdyBcMN3X4orX6qSv8X7soPn+t3N+Hm
TtulbSuUfF2JdEDyaWDhqNKONA6GG8gVv3isP5wT0kEoB4IB5tzKVlWb1dV886aAIy/F5jmuIZQ6
gcL5P7h113w+UhZX3aLbM3vw9aknLurHRi/sN5n0QH03brn7+TA/vHXfDXOzfsYVSj+ah2EEZC6h
xMwAQeh9EvhieJMaAtk/H+6H7wTqXhFHRpsY/IT3CwJC+mPLIJsfOGZ7YkyCJwmR/J+P8cMHBMUW
FG15CIrcuparQMG90CqItjb2fBkg1wtwXtFFDjfa9OdD/fDuwRBHuxVExNAd/346UDEwJs3SpqDm
xhCg5OejJtoPjWl/gtDyLxbED27dNaCI3iBwXm3Y5u/HqsCJoDhS50AIh4WuJDtG+BT/fEI/HuQ6
nWtlrWHeWOENHzpkZaBKucjlgmQG9ojm/3GImzObKD466FTD40HeJ0dDML1y08Zf5P5v40HXrefa
cYRWcbz5yC/eLOwSO41VgkgToYKtDq6KY1cHBvBQ1Ik4+1/XifzgzmE8dP24OnTG0A73/vGoWhJS
yq4Bd3Z9JguN0Jn/4ecP58ZgvE7Jx26go+MfJgf0e94PUZCKDDa0qyN9eDXB5QEhO/DHOeLi1IOY
/fPB/jof1DLAzMDJhUZMlDa8H8xYC2ZZ04yaSw0pZzsXG/37I+Dh2OZVTwYP6LY8Y1aNMlbXB3fe
ar5wrb705ez+7b3AQScIfOWr4hY82ptZKN644IpAc9ZGpZqlL1+6RR3q5Vdt/LeGKB4NpoAUMl6c
bzGmm6fvlGVro5kfCn4Zj/UYEGodMujJDKqsuQNdT8AcvAoSTVdiajAiZAKr7W0ckp8/tL/uR7gM
VIuiO+VbAOjmvAV6o6ugON9ExXqU2n5ikd+mm/2r0rnrLvCdO/vnbL8b5mbb02ijhtHz5gBCOVAe
n801GYjXBtIvU0KgIY7z6l4BSPrz2d0W4n4bF+rBJhqm0I+JGb5fk6tnd+OsMD3zLFC31CduD+hY
7tHP7dFMtwhxmHU3t2m3pdQ+/kqw8gdvBIqA/z36zTN2N5uMpQUoIBdd89xVSk96Xvm/eIS3gZBv
k0R9N4wLdDCh1+3mGY4j1NOtBpNsdlCcRT1WG0+girWILwHtDlJd0Ki8Vq/TL5IiP5re9+PePFQJ
Yq7jlZjeJsdLgf4z7K+/eoJ/3cFQcHkVhb2eztjAbm4hlYYz1Q7YEFULpXDP3xJ0BYGmBhn2wGoB
q7HL7RfT+sWQ3o0d1TalSTqnWQK4aVHV0WDzn6HMflDbH0r78vMF+oNbiCP6Kv6Igm3sazdjQUp7
RaFL10b9OAZ2X2aaa/zi9PzBdN4NcXOsjQA7oHeXXmnwFCVAACWAdjegIB3d5SkFnjEATIxFP5/X
1bS4ed+hGIeeJbT7EJggN0uyWEbUtHBOo7KmeuiQuQCVsTJ2NSvU/+QWfjfUzSo0eo7IwQw8rdat
yAWYigRIQNHdzyd0XWf/nhCswmvfF7xA7JUIcKJd8P1G0mkNOuUX5xPQOaFZmXebiZ3ZxSYGLrNr
BtZCysD15C/2r/fP7i+j3ibRe0TgvF46n6py73RDaoM8V7VIqft1RH4lDfR+KcJnh0gdArgom0WW
Bb3yN/fR15eai+vBV29FFwK09jTZ9ePP7+JN3/9fB7lexHehJMGHCZYcXtvB5TvmoqGtGr1ADfTO
F26A0j2oanaP9aZ2s6YnnnPflNnPL+H9ysSjw2tmodUGoResTFT6vL8CFyXDOimNJVICCgfr3Qg7
3wWz7eej3N7M21FulovvVLMNLKIMAG9jlxadg48+gEd/fy4osEGNIRQaDR3JqvdzAeWqsqERigKe
q6AL1DytyNogZdiUkv3ikPnBbft+qNtNEUAQvRhMU2KRe039mWwWH9+6lXjdg1HRzXn7+f37wXAQ
p/IQS0ViCoLLN4uxcys0zWsVizRyabV738x98+HnQ7y3fL4thHdD3CxFrteLzlwfjstsKqCSUdY4
AIQ4eyBa2z3IZFJV1d9Kt/11zOu0v1v+gzXq01AipD6hDcNON6+Z9NwxtrLNbSZG9uf6+F/vMB/L
N+zH6zBuc11W7Obb/zyPb/0Dm9/e2PFl/I/rn/73r77/w/881q/zsAxf2e1vvfsjfP6/xo9e2Mu7
b+Ke1Wy742/zdv+28I79F5Dk+pv/tz/87e3bpzxu49s///EK9RF2/bQSgKJ//OtHV4KJhaf137yT
68f/62enF4o/i97o8Dq/sPr1t/u3kX/u8B/D199Y9fZbOPTlcPtJby8L++c/TPI74vc2lFDglgOP
cvWX17frT4jxOxpHkbUGrADmFVqq//FbP8ys+uc/7N9xwKEXFkJ08BkB48B+sgz8+iONmL8jhQPh
bAdhBfTDoXbov+7I5c+z5c+H9WNkCwo0sDr+fQYhEAm1D0gB4xPR+IZPvXndhdcLDdBZcMitSgP6
gtfbOHytpJjcvWomTQNxXNSvFZPT8GqRye7zoab+y2aXgmfCXe0arX+iWVyIPTiE6uCGuutEoBk6
FTXaHGW3jOPBgxvXn229XNqDqgt//TSbw9y8SFbjtJONvWhfK1BT5w3CaqsugOs2VJstsqkgccJa
qSgaQA246UCYecOVWd2UmqtfisUE5LgdhKfJAKwwo0cQaSGA29g4FcwhpbDXEVmFIY/kVzBAfruO
W/Avpot0J95/5JWxothXq4UNvpcA0nx9QyugmIHbs1oQDgMw5Txahi4BnbULdF3rZxgG9mSSKlyn
0pn6CJrHvEQHiORQ3g5IrzjIsLgKq8aLv5RMR0VcZ/jlC5c2BZ4JseYa0Bino6uxBWB2t9ZbtRq9
d+lX2SojANVOI4i6NU7nbIFw+wVNhbqU63oSHGioLzYoihou2ANX8L6qdb8/rOMwX1HUWok43YDO
a+sLNHDNIdwMfVSvYnJMp44Zb6n3yRU6G1+l5im+xGSiVhGzirnDBwtqaOoMGJzwDyBaDetHjnOg
BY9W31zzlRYg+70WNdBIr8syFECZ1s6gLXvFHMLuCr5yUaLtGkAkAAXRM6Bif6CE/OEqpnpY9XSb
3Q/KrnyIAPVWy57reVnKqJ0Gmvrm6pGLPwzgtq8BJKSIdRBGtfHD2G7UTVdP1RUiJ7UBfRGdt/WW
gUE4mHurU1xl9joSaMkUGuDLgQU4LG0DrW70LrWU1yI9DjLeAurzVulYWRwtmwmKi1s3hm6852aE
m56WgoXsgz+JomO2Lwm61vfEUfMwRT73wRL3WuC6LsxUcsuKfl67tAL8SVsi4Y9L9dSOorTPKHys
CVQwgX0admXVmz3YUNMEMXbZ6PMCFnk3ia+QWm7cZ4q3ctmP5toRMJAXHBhGwMmspkO1oJcKmJ+y
tvvHAUGFCcx4V/G7yae8yVblzCA1d27hBMZS6LjDuiVTTUDqInfb1kf0j3UeGOi1t/pQgOmRXYxN
iEtrH1m1QvdJg9dTPgwe19o+rPjSFlY4CF0FNpVuDIUeGU0WtBSFsApytjfI9O9LWn4pODHnfLHp
UuUSwmZ2VButVux4vcoyLjysAQb2qep5G+hM8/0zmSUb7oRRy+ZJN4t1DYexmIfDVPPSuZBycEqB
99lgRV5B6UTmjoVUKkctGfWAmLDmyY+w1lh/qG3m93G9lcRHYQlUIItQX7e2f9jqokX5jG9Q5EKC
Zpo0Gq6AcEGEzijRMJVWQi8qFg5Ut+uzDo4sdHuBLBeAWmiLDC0Gj+nrFR2sxzY1GriCpUABwudl
FWIwYkDOPNSHr1C1c0VINM30dp5qFkSqPTJSpwWZScOyh5qs4Y6v1BjpELvXyjseuJbg7p4BAtne
S7/TASq3wOCmj6rqGfLwC9kmIK21Wt+8GAuvchJWTNv60vANUY1Qg5GEx+IXkBWYUGBtK5QLqaVb
BL5ho7mAEg1m3Od5Kmb+tR2HCTAfExGz6mr51i0K0FaIvT0tXeXWh2HpfeDx0Ide2kvkLKbSP06L
ciwBlOpgEYiPCQfjBka1VMCCUkIN53NlkgGpTdcaS2cJN1ENAOpRo3Zc0OLI7CzAGF17caC5oMBI
bSOK5E7RhuZ1q5gzUjZzJ0KvV76SwViOFH2c4M8B5hwSUehzGZWk3rYPwEs6zRDUOIZgyPNuhIZS
OipJFCpqprXVPjNkmLAL6MouoAmMnpFRXDTD2fpDCe4o6GZz62scuV5foIKT6OPkaLhELhfcDiwI
gFKnZtz83Bk3XWVQEWLVRwv/baeaPi7+G1U+taOlEK2HD15YN4dqHUHecaho/YCtunT/oLC/p8wd
zbG9KyuXu3ecLT3gcl6xIWsoizpDILAyssVAe2wkoeLZPHmsKb07RgSOlAg7vAKlzio3lRQOKUz4
tIUgWhdxSO9o2B9Wv7oH9BDBtmTpcFEdkHDITGaciGkD4pNpEK3sPdB240rXJh3YtWmG3xptlmY0
6NSprySAfAUB2eO7wrNAb0THdMW0Jfe4dMi+ngyc5oFGmKglzk2+DiHXS7f96q9ahdoewD5l+yon
F7x2YzWbMe+nsdZTu1vmNZ+8KykOL7O7itS1xeiE0i2xUyYSQHu8QhtDBDzbDOXJM+G8NFGRiLYt
PPNZL1jaAAyldlzhgMoGqfuhmAZnzImo3SvusBWAYft1Tcqd1cPAmlMplD6/bKB8GofS0dvq6PCe
rmfmtkK76INfWApJHTrUkG7p+mZTe2noC9SyOwqGIDTtwR6KUVTRQs2bC9fjsdkC7Mlf8RxJc+kG
jhpm0zXKnoPXimt9qecRblJgrVRDbNHFqco/1bWPMzNe2rbXXzdfrNUXZtSNAVFyBm47sEk2ZEN4
4GuyBaPcA4AIBxr+aqqOs23AQMPVeY0Bbm5VOsexriV96OeOoEBVaJNiIUDlEaJso749wQ4av8xV
1UypN+F4ht7AhFtVTNBdkFql3KCgrPWzaWzI8ogQtEM/bSZDk2PYwNE3erCL60n/NEM3F7x3KHoW
d3PTrHO6CX9xM70rRStAfnRc9QTWO3DhoUSHUX+wZsiwB7o9U1ST9V3VNp+x5Obpmg3kav20DfOI
9gjbnJujIySiFU0NqEtI69q2XhT2qSLcuFm4oQX8yvospaNQqcehHzr0wSQ6sD2nbdLnT3i/JJCK
hrOQjwPqoWDszXDpJx5ScGa9kxiXlaLWdCViV8362H8cSnt1JUwisSF1V1aceDtaoBUF2vCUQfrF
Zd6wk0YHxduAGM2CSKZ0gU4O8PGFeLB1RQwtmDxdWHsQTUuUMVRa6+7n1ZBDWFbN1XTr7am6jOPa
Y6dsqnry7wDltHtUnoPce7LnbVQXnOazO0F2tefrBbRWQ9+zXpojjJ11xu64UVn3D6U/muBbYW3y
zN0aPvNkMuk8HW1BO/m6DFrT/OmM/i1P7f/of73z2X7qz/1/6KmBAfAzV+30tv726e2le+m/fO+V
ffurP90yDeoNvxMofSDCDXGiawL4X16ZY//uQffGRMwbRcHfXK9/eWWa4f+On6CgCDU+FoG+JS7i
v9wy2/j9GuPyUGZxdergnP0dtwxRiXduGZJFSN6hgBadASgvwz+vgYbvnHpUR5mdvTbGFxcFE/vq
0JtdohGVoNTyYdaSxe9Ss4aG61lWwDQ5XaLMJWG2So5bTiD3Ip43wAu6sP0AeGtOStDMv2KeeaPD
Wt68vdM3h6poDwSYZKvJvZQrsS9AnuFOvd8WSFgm4Aa3VGGPf64qVIMlozElR2RbrA0eUUCe/SVu
OrkvIFpQOtVp64vjOJGjoQ3HhtkHlw8HLWgueAJBbdnx4q2H2bDiEp+7TeN+GFVOa9Q6NkVGnA8a
y70VeHtHS4nnpoVmpq27pdxiqdVTTBZKewoXMYukV+AVk7MsnJiNYAE7fYyuu8iC+zUe+N0SyAIk
4L5OVmTCSmu/TkWSDDlpICik1Tv/M/qnk1loSQ3XwHfn1BcKJ4sX617s9266dVr6WMZs4in82zRQ
GdVRmekcy1ju7dl7osX6hNoq2Z+pYZy0FuxYhx/Hj0U1xXWZWfR+kUVu0BedzydVWQfthSlAg4wu
MT+pk6lv0eJk1dCFAOTG8JviqiOxv7RxXQcLHqaBhwk1AZM5R9Gvp7H/6roA2a/DGW4BrR5H1T2S
MG4amgo1pOqrAWM0MHO3huoCD8iMG6UXV8BwXDxwfmUFaht6+gNy52tQLjjDXEjhy5rpjK3J7Pij
c27X6ch844iOxC5A+XBxCOLa4qk/Oyncm5BOzUn203mds3qWqXP+yLplv16RpJr2SHLzrtVZKEOZ
twe9KPdbic6A/o/B1RIEpw5/tDsD62/8wGIT1bQbdLPmAFVWH+HyP4O7uS7b88C3Z+oM+HefdkuZ
QJPww7JoWacbaF/bHpgkd8tF5xWq6EIpxv0KK851lsP1EDXa9iyZnVSKhg/DyO/0zO27/ezy/ais
/eaUh/rB2pfsIzt6H1efYgWiJd3emfpyaAz/4NfDEeftEUpXx64cjn2q7VBlk0FDD6oZsCP4voxA
ty0TQdBrMZoP0+c7WfbZWGrp3YJr0hIGOGup2qAIm2PhKNivz4iwpOB0p7K1E8Nek2pIyB/kcldu
JEFfU6L3XUIHD/XhXoif2WhwXUFcHz00Htl+lM1JpRuJ0KCvh1xiNXWRiUpD0DQjQQ4d3EzFA+PU
WscRyKjJRUOU2u31U2n+SujFuuaN/h0qQonRlYsAnhgyS1ch4tvEAe+71kYvUfEZInx4Xk1aA0G5
TjCDSNzNVbzMOFvBQ4Hc6aBoTnmdaPNzaXd7zsXeu+t26/T6zCJl+x9a1/woon5ngJtpiyES1zQ1
gj/9/Ox9ijqTHjuWysXc6y0I1AnPK/9YgEPbh9O0HoZ1S22NBlOspxav97Iq9i4JxB9SR8ueXWew
vqm1RsvsRGMXzoC4PGm+CuFjp1oJWuJAM2MLVReyqd978Gvr7ROMsob0u34pUhe+Blgdm9vtt6+E
2YEcgnEIfD4dN7BJIiblUYjmBBb3CbILJzQ1teYjdGQSy+8QjfBTouUgqO8/WSiUGf5QCVpzLLwm
lWc9QV2f3Y+H4s5c7Ee7B+AE3NmvGgwtAcH0Awo3Eq0zEji6CUrsE0CyUzX1KcQV+kLExB1TcAp9
uZNi3XUsXgyG0v9l52rtbvP9DHZhVs4sYzvQGr3Ni/TyDmoBx4XP4YRg1qY/cWY+lu364JranTos
SzBtY7ItPnJqOyAIIVTRXeylPFG6nHy+XWg8aXrm4wUygFUYzF1JKWDdKl+9Iq/ZsG/4CuVV3ovc
QMfD5MXOgEMHfQFK/ywQAhpFn09+neuFsROZ2YaIh8YDPgw+WrLgpdW4lmxDSMwiBgg45XRLp9AY
Quro6aK8dEnVyA8GdQ6PFAW0nEWyXrDjM/cs+ib25BG1qjHaP5LKHLK5cLOuEDuNVHkdw2s7OtIL
yqZO6sI4WXV9RvTsbPbijOP+7AzsTBEeaPY4ZpxxL1snFuLN60kulj43Z2tnsW7ntiozkE8Fwu+S
2ObZ19iBDZHWrnu1qXyAupLsi+z1QmUZ4lYeRDtk+nweXgdXP6q0+1hJ7N59s+/AK59XfafSS4FW
2Un/WnlTyvsixc3O5rHZORS5KtXk5SLzGjp37SenrLLy8WJYXaKXAsvMwf2qUUgEeLG1owTtwzQw
T9Jt45l/2Fb4x1+MFvLbVhmTT5ucMzGG9Fmbh3RVbuprS1bWHhLdDvCHiAI8GEaF3jj/kwB7QffE
PXZn7UgqPxVzneHkEF8bozpZ9nSSX5dhODR9rJn+TtLIt7ZU9isWKE9dWeOgz3Q/NVAUsaE9G5C4
jNRrhqqUjDUWlvKcDqYPzjIBxcwSNr4DfNjJEOvYLdeHu6tcM3Y6HlOniZFSjKYGXnIXjXihO2Yh
VFjFGjyxVoWuX4ZpF9ijmSzPB1Mzs4lPO/dIbWcvCnXo++7Ydt6uR6nV2pw8vK7UajLhfdQfOjdQ
com91Yn1EnvyYCY6D9p5iqa1DwktDqNjHBldT9ABs+FBli8bgZQzw9m3GUibmilDglhHS20nndTr
7fSPP2ayHsRqHuhgo9HeBJq1K6pjD0S8iTsjnfVgmxSXZewNFgvNzyxD5rPm74BKr80sh7OUNvun
QmtOIMcfQYBu/WQcWApIVOriDF9LWE8IVlbeEpmwFrpB34mmzHVIHg3HUDggQ1Fz25mNuUO+awdd
i3CEeI8qnZ2v2bsFBXsUTlTz5Edb74Q2eqSeChWVxbKbfXc/tikpypPZDTDq1mN9rhU7lQlAHSVL
JxOQNopbQWhKRJl2/oetBAzMMpKKiGSY0kaT6Mm5E2a1X+cpd/11t+rYjz46SwCpQAYnrd/YHhiO
g1GteBV3BIR4GzKLUPYAo4YkXTUelEC8yM+uHbdCFblsoLF050ZZ6Xsoyp6T/omgw2n97P/BWeD7
CKWYy8EqIELn1idCnJPSx3O3AbQ0RvOIXkxZXtC401gfBqY+MLv/oLz1iWcmxbKDtDlH/U6ZV2xK
qyf0q1XWybsv4qEy7iyQJ01gJnFOW2MVbu2z03txxwHHKoZ4xvns2wcEI3+Rogdw71ul3rvTFu8w
qizhnto2KmPdmyoOF2fM7JkrfylsPRnbBYoz42vlrvvO3Y16FVJ0XPkODNfxrnKfajgEOIdTkUx0
C4ZNS20suWTsEbnkYVdpO2O5ny0cRP4ZlX1IpUCPKAD9NWAmCXgTLmOz36Yp9+t51xU8Uw9ftPpz
Uy3xuCK8NFsx9UBGPSxNjhPVRoC3hiGk8UR5TtIbTmA5YJkPY8Bewd07qWk4j0vM6ied7su1SCbO
Ur3wUt3iiKUepq/EyUr0qImoM4qLd6QrjsUnMhupUyzZGrbcPkt7urP782KK4zBbD2JL6pfFHHOT
yVwgME2v0O1q3GMn6PHYMIutGILBeIE4c4DwSEKRk7KOA7aFcroYqjm3nyneC4hhVJmn1nRqNGzl
U8T4Dsoc8aiWxKm8RBk89axngR6Oj8w9TEg2lUXULV2KWEQyYzF0oSwmmG15a1hZQ9tMKyGTynIy
TjvSydydntfaS8h5rdmh99nREgvs/vaMJpuJQUx1SoUGMoHxZqsm0214E8lKv/pdu59gK+nS21de
ezD0YzteEPl+9lJRRaPYwuqihzP2gNThTd555d4wtD183IM/4iaxwJy0M2K6MV3HSHvYVIaKhGHo
jjqoLCLyXLnjxl1hpYtOsaH4iXkp2KUr6UOtBwugEwDGhMtMdtL1MqiBZRa/lguaAPXIrJPoUEAm
bA0L9lJs2YhW/yoZJ1jVbbmv0pZ0d0hZwEXYr64W2NfQYJW4j3M57AWp85LwnTboOVawU33UMuQ1
qhEAc/dUW05mEblb1ZjjbN+s4+qqk0+XM2qNYVXr4DZ6wfBBs8nJgN4QGZ47tj2rCkfCBFlDx/so
I6NPr+gMijapZaxjyFMXW2w+IMcdGzBRkSK5mua0pqe5b2EuI8EJI9CB3YG2La7M1GpJVtF1t224
ChKhiffYNF3uj3eetM/U1y+LC2nhFx9ZDjLeGypzjSbTFprplQz8bYKcOCKS6NQqUwNUHK8wjihj
OLbKOeqVedRMND/APd5i2YFbuoGiqOO5dxljS1TBUkm3gaQwDccmMDUrdDyRUbLhzmzZZIDAjC9b
8az350xGM3RjB/NxPsjhbtBTJo7r4MEb5Tu/uPdO49QeW9gow4IYaENyNQaN8QDeaToJdIhDkUvN
UKCsU2T7ingu59Diba6zYgc6yK7vONhar5Z7R0iVdYsHdSdE/lJUtkBIMtUptnMgPdbyMIoiZ4a9
K95GQSKEA1GEih13juloxtXORBrMPXttd5IaplzcF4OX97oMPKiHrpHw5ENXL4/1SV+d+94vH9a6
eegt7772aTjB7TaqUBUskBPNvLvVMZElBC0t4NunzaA5d5Zc4zI3Nz3n0wdwUQ3voMMAN6YPPg+Z
eEDWKdjPzIx0rIlFLfGEtWDoqaPhIQmWtouTEgWzt32YzatvS7INrfoVTZuy3lXo2R+N3VymW1gP
ZUKmO4VgqVODbzu+YofVxEejv7Q0pvSNIRMDExx+W5esHkuevQ69gU4yWyh/VXCUaxCukYkaacas
eOxk1nRDAK/r0sDP9ooHq5J31hbTpnzymvFpLR6WejwN3phTd992GVkyhMRzy3V27XRC5ljZ4Jxg
y7susGutU+nDYgo7Sx5VR0NNh67oa12F4NFe/cXJjdCrrBWxfgfTPykx+xF6iYveZ0jLZHL0MmT9
dm7QI9AwfjDG4rANp8Jl0Cjx7gkbHxB83vLi08DdxxrJYhGJq7dkOPABM8/sM9mMWfNYqJ0NM4mV
elr6ZqopI20MGczVZR7mw1Z1JxTpEnVWDr9rr1FWtZtUmTPQaHbL17bN3HN5ap29XGRqS3BHbTcd
oXGmW8n2dbPHvPWW3MGX7o65nId8cspvN8Xd/Mh1X010qZSpRt3EJzJxlyFhqkoI8jKq4nFp1ui9
by0zQS6d+vgdlfbwGqRVZDWDBmFP802SvIsaGx5UXcb95OeaTfeLw/f6cL+hFRl5qwMK6Y56WR3H
QYNnlMDQLZHD3dQQ9Ik0hoyqeTf0zk46LJ+hDYws157PZA/Hrl6f2Bw526cSJmTdZi3WdbtpkAe8
5u/943g9hCFpzn2cqRz7fBvgrNCMMVW+FVamEZjWqz+vgQkvrk2Mskq3XCHqslpmWjA3HJmLlgPd
3mtFGzmiSZmNJfYAAe+e8twnB7tCiRzYa0YXGTJeeZkbLfjvlrNvey+Hxj5k31oFi98ReTcdEc07
M9M8m27mLLgrEGRotfWOLiyIjIafXVc71tj/cCI3/os7HjuA3BF5NLZ675FtP+FE4/pRb3amzeK1
8dOGF2lpFkkvArupsr6tMo7gH5JVadei1mE5zNYSQEiq8c9QgAt6A0CzQk+QBcPcCbKIFDcLXjl6
eYJygsvQX9DBFw6op0B04po5CBT5IPTriWGfo9rTLx4umX81sG+0iJr0LY90X+RDpXJIKweGduF6
k3r46h7LF90ckC/qIiq7e7PT712g2zDFobqKi2zNDhTtROLOoFMcgFJEQtmEXJZl7grTgTmBohR+
b2/Yrb05M/ElV5ot5p0Nk7vD/ueW8extgcT+pounvuZYDsX9IDUEDOpUDEvq0BRTzCDusdNLkkg3
k4LtNnLN5sYOYgjN09SXAUFYUO/52QRUZkC8LfKXfq+eKSRloctYhQjmJBZ2Hyt13DFAIccabdsZ
YTkWIdoAeGL9ZNZPE/Y8mA/btcymjGucQA7BMnBQbROOHYoAViNd29yZ4HkZb4BXLvcN/jfKLS6S
W7HwEJBJsKtJqz302CUo1FjZ/n9zdB7bbSNLGH4inIMctiACwZwkUdrgyCMJOWc8/f14Fx57bIki
gUZ31Z9KZDqF8U8zghmckAOgVn6iNEC90BpvYg3QYGIAd7pEvgFYm/d+ZPPuqVflVznTE6S/5sa1
bElTETg5PyaQQ15SQ9ecVp9sZ2VRfkx/s/FvNcNL8c3Gw+KskuhtqKIP4cwOOfP1yrAxrTtgk3Ua
5uxtNca3dfA74dI1L6xlo6MEicZkM+mjHV5z622qf1ihKylDBWz4vO+Y2tPF7myd4/IzifvtYuhb
uSiCtAWDCTjtDpMJ9uzSih3HNT0mXU7Xlx6BYMNDISqH0dxGtzmJPwnezeSIcBpzW8saYFXjrvW5
HP0sembDdBLyL6mbt8m6HlkpR3F1W1U4Y8U6VcSVTuTLhtFuYtZqmM34iSZxwOorC65AKLoZJcf5
kKa3XvvtexdFbKekvhJHfqmpHnC618yJs1Awm/uCl4DHcPGwu2P8T54dgSY/2s/Nekm0R41pOY18
LUEwCzg0qYIddu/zo6pcBl8BChsewIiXLoMvHiPLwbttjHZHSy9yaBGbFk/vUUFlY6yOkYSPUFHv
hpHYvAeEE5yPCpmRmnSIJDjmic/A6TWppdPm8X5hpIGKnrHgWvX1uYieaJ2cWXa65h044ZygRmn1
m/xnsAA1VGhCOW+N5rqM3wtJzShWN8+022aNfEOtewslPzsNfc+erToahEXNxjCI+1k5mDDLVYL0
x9PnlU+/3A3a+Tka7NXLmSsEzxEz1b11sp66u8kvMSRkoywejp7LNNwEM2BUQPS9jqrbNf+xTCKC
BEsmJQAhDMocaGfNzlVXyAG0zdU32HTk3/k/BzwDKmP2enRhq3RY5PGIZmmZv5BQuCGsfr6UN0WL
7rrZ3+JHtH4pxadE+b1odkuT1SZEsL9PJNia1qWGeBUQlcXTnjqkflrgO5O+EUmteuHDYXvom+fa
NkGiMRhpJp7VNajPqhdsO91bWbYb+pGV3/U2chUdfPdYsZOi2vHMjN7nfaLdIuZd/nEoF6LCX5Sg
TPozmW9AN4KnTsbB6oDHY2+GHjDKPugTuKbpw5LpOGlZ+baSqkeupe0gW9s0dlpdfWvzdNPC70wQ
UF9W42jKyqpCPNBuq/JE8zS7Q1FtKjibYvbnotiunUa3NAQcTihusr+kT3nh4yJTAv/lCyXR4vdP
hbpm2ic6lXBiBmP9wBYriel2qS40iS66i207a9u421ZuA4BdU030b5110Y1Tn/iSCMI/2YZObSwB
xD6WbHXKbLVbRQ4W5lIg1AAETifJEWoLzXftTru2KvcowA7h19IdEusylVvDXIOiDrdVuonTNqjp
qiW2vq6NAubvzTMInn5Miuas6MslS7VrIQHMeZSEWG9sVlGpzY5RX6drHr8VpMqUWemHNQV83VBc
BESHn9Usv1BGN8Y1UuWdKvbkIobXNM4uilKeOEDRR2z1nGN3/LBo4tHL7WmEpOSS8EDQtel1uRsj
+rJB3KKNYGjPC4gWfMQv2zqRg17wEE0ESyjtsrDav06uZUQHx1mRKr9SGAdsz4XhhELhaeFON5jD
IkgZqG25LctPFdSRMaH5IQGO07VnAqK4DHzssDp15qYa1LuZxw+hOSqBDqQin8reUewpW/3UeI+m
ddMMoReOix+WzbYszK3M7Z+WdMdBtmzIs3dyc3SktDsP1CRAZFeZSJN702boN+p9HIZ3eTf2OyxO
Tl13Tk8MJu7s0mREoBno63aq+0PxnVpvTUtqD8pLAPbqpRrj14xvTeBXCc5gGW7W0dKrqidprj7c
9JUVMcpuG8Qx1XsZ5FBVhbFsS7HYRtHqiPHV1HmhFKxWrL1SsRtD91Ud6FWrAqGj2TA23eqzd+aA
fSgoziGSRTBn3MgHQxKPSscGXQ2brpsuHeBzJp2byCM4QIwdnCKbSD52VrIf8mmXREZQod4B1AP+
gWAz94lZ+WIreRX5eHJoeOM8+JoUbZMU3obxFTOSi+paMoVOkf/N9zSnldSMI9rBs953l8zN3Bzx
BD8hGOL6IafV2yBKbwk7QXfnE9mBMb/HYrlDl7ujAkqXjUh1Nmr5NkxLWpyc8CP6AmmvpTXUJuLK
QvHHPRmfdh0q75k+vekxrVx6meXmIAvh3kaatLfE2AdgN51ZGW6Mer0Ybi3ltrxGp9F4RNNRngpv
HE5hOQRi04LOV0HsLG22jWKBPZY5FcPop+aj33fhi/K2e3g3kSFnRdSfo1Y76nFyeKnmls6r/stK
t1xytw6K8iUG2sjqdCBv4jmtw0cfFu9T87u4bV0e81g+gCkrf2j+ptbciYvdFtKx1+DegJmYTwIU
0VlioCdjkLMglpKC4GDSUqUUbsOUeMV6VpWSASKY3I1tmN3RK3Ox+q3FnhRr8nYSdAAFcyuVAoi4
uc1WN7wSgnRUQcGruCVhnsU0b4yVSvS9bWW3aGjMiZ8mRVIwMn9q3uWe9w8hJDHesKqDGmIIIfe2
gRgStWXbhYuzvGviqVcPuU53vYh7NSn2vSbutEEI+p7qZBO2P91Jmuat0MTbePKVsHXr16nvlMuH
VUpHMRyP4tAdkdseq4SMq/sUi/eGAo0CGYHevpeljWBSA8racyzMJ1VBlMH/jhPenE9BiVFo17aU
e2pUn1RIhDYqbPKLD2uMNo57zbH4oJxLdelkVdZpspIzFdSZB9KODByJ7BRd58UPoySgiQCw0S6b
RyQGbC0V6HxbaP66noRzJ3woExk2zWYsRbfKd2nudYtyGsvuPNKm0LeaWQ+Mp/nN+wtvEazFRi9m
l7QoYmb5orwz9b00+JRf8aXqvMWKj2t7TSpoNnqpKWkOSh/u+3TYF6tJQ9HsNK+Vp6DpfsBEGRG1
uKm+HNIpOyhpH2jlNRvmsyW7eCdOUzvfZmFjRsHYNxer26iF5tax/V6Z0q5/qTwGHmlbMYujuTDo
pTZOUzacXxNxtMFymqK+SOl40Z5513GFbLVon+2gf2hp+C6OSLNz1V4dlOf7ec727druqmIJSnqB
lsARqjHhn9Ccu5zDJrQjlaHAZUSFAFFf08dfFQstnjIxpE+vdNLrcvefFNtKHTsCygBbCgMqwm0p
LAGKuKaCcpqZB225XZ9BYjIhJlK81Di2E1RRm/kVrEUY3+W1528lL3MZanqo++LYjuJRSqRDMdta
woEtW5vFkE/NrJ+aST/x4cvoiezyo0AIvhnT8tiY1dHMtkpKoHZxr6Rjke/WVv/I5mHTjNwrqTqX
Ax9XPE8iM1ba97oHcxHarWoBkK+WPVPh6XXrr1nkj6noKXnBILZ6ltmtL1r6XSop+QPhhnR0IJSN
DN6rncdJOFfhSR+/jSy/hxhkl3EfGftQQ7uiNlTj+T4ySyA7P1ZEWstqB8AfyIhWGpDCJ2spp9uN
p9Dvkbq0teYnDBZqftK5caY2RSvOww9LWkwK/eEAKvGfHp4UWfaXevJXbBqimvp1aXiz2bo8rBrS
nLQT3Givdu8iQiDr31QwrwST7vDU6cmpWHi3kbhdhxnJyzZnhVddCzt1XhUKXNk1sm4Dskqtu/BM
WDJsGsdqg+DHi+NvUJOTKO7MRHJ1QFX9yLh0zwL5H1p77XZpHb/+pF7b8rwUPv2ntChndRXekOR8
WGv15HVFyV+sew4wpAkrn6Bz1ZQjS/dX3fArKDSVX20XiHrn4t/ylRSQjlIu5/NqU+Ib4DlDSbqR
0Xoa/gZo/87Rkm6LVjpozYFUoL0ZXytTc82odw0IMvl9Wip36G9tdc6EixnNDHYCsYh5bMQy8mo2
UzprNdtJUr8RQD0YXIzxQN2gEnbYG1+XojGRzLrFu6wnZyk8mteiP5CBsVGgNxAqZwyv5fN0sMHg
/0whaXQRscBZWWAR+WE96GY1169ruaCcSgsoRMWu19OS32tVtmlDpyI90Mq87gRYsoJc2nxtyyj3
Rwfav3pXmvQSQ/4rq+KEHAIqr1DqxZtBxmF47nXmIVWfNTuWAkZhrlGwKIw/lZ2iRY/eDbtmjFyZ
tkf7L9U72/QRIGB/8F9agirpryOqbZi5lt94xfYg8m2lhg9Bt7bZiX8R2hKBFOwjcvCuAZZCKTBv
LCu0qaFemEmVFb5G21Shb10+wC1Z48Q63YFQeOzLHPa9/q2MZ58dIk21cTQ4nGyV8qlJGZRGM9zU
vjtWFbO9erepfyO0TK83EDcPITzru4IjbI5dqVMApVabfwbnr/pLJfvqX6PijPCK6GqI5cbkZEAe
hap/FxeeZS/hKRpaB+VDMRk2pXWC+ls5TqUrNj9ibvftUTOILw6k5S4Jx+E9q63NLDNVy9w2yhVQ
liRbHqaOH2vkX1gb7Nn4j1epR9Ce79dXhphuqny7tg+kPuUjFU/Wf0In38H97rqs35LxphrscerG
etZCaOt/IRjtankNVIsOxavQtS9hvRlJbyysiyKcF/GM6PQyjTdoGC0ZbGXZa+vHNLXObNyMZb/k
GECGjbB+NP1/VjcyF8Fj4voLraYLd7QJ+q/5LJY3XczxCjTOMPV225z1JuYseTPbH6EIN1b0r+2c
UuEh7mvbSm/1gnx+fBq9G8KpXQA6JVJ0sU1EOuWF7EzkB5NHBwJ3UIrcyX/W9DssS88CY9VaAWrg
WizfE4Fg9SXPIx+4NcU7XbafmKTKxAXDUIDsiCMmm3el8xltgZ8c5ltDKrYDyEK0OGKyCefcJmEB
bBxNEzftkH8mw3+EA9gT4F706MAjxsRt2kvXXhR2PosT1sQIk2zGRTtk1rhXo3MpejEDoiKUfpR0
+uek7gvl2MhBWqm2ZkHil6Tv77FD7BXm8EEbMTB1vkHLU6sDOeSK5SjGr7VMiKAFtE6lHYJwtGNt
m5GXrgNMw09tMOsYCRYE9+D2nBwJdyGxHF3uvYjE+Gx2x1qyK4p65jspZEN480/+Xxr9FxXMV5TW
bTU64XtqApow0qy0nNg88pzznPZeqHImcceq3qa94ajK7bb0qoRBufrdVDxdj3xjm+pv6Qx7vv4a
qZc+x3gKHua7ggpSRQXJyyvQ4IazloKTSj/J+rlOz5S/WMr/5vtyyqrEM1u2m/WqpBHQjZ0L11I3
AuGjFK4T+gxjAo53BrpjaXS17FPD0MQAXXXkghCcoOunWTyotR6kMdeednD09WhjNjdyble7BmRX
0tlPdKfXA8pu81Lnn43ylFCN8snMaMMlH2ZX6x9xE8A8dT1t/BrZJbg7XYkynQZN2f7LcjaorfCK
lGUG3D2cj5OG+E9xW3mjMW22zj5T/VsvDdua0bXUDKTY8Nb1pthJQutn07n7oqbprtn4lTY4OfLZ
k+Bydoo4ulWjuUKzK2A1Ex9Ks40uUfuXNftqNmkevBGYvu2PKyjKVdP/1MoPQ5StItd42qWKLX4r
+l9q6QRX6VjUriOne+wP2JByCxxb+upOcvEhZ0vQ9N6ovaOc4rx8FMkxxpkO5hvgFHjtCMJdah/L
Km/y2J+Ua6OjPXug5crDtzLUdzm936Sr9ii3toSigS9M2SCmuNgPWnvXxS8h+R6oVIlW0+BDVqJw
pcIkyaDeqEybUN+xZ7KSfjGBoUj5idPbyjjdqCKvZC8Te8/OiZ0Ma4IDobnq1JNgcTPPfX0CD97g
nTkhnfIEJfkI+xyx/2Z4r1+VlvabM1uZ+gWcIOP8jh21PrWkvMFAWcIu4p0NfgKot7iWLSv9u1o4
QwefXnlC/0xDYOibroEAAfRpu6ivNmkmbobo2ZgaHqjXhIR0Q5bSxlDex4pifSlsZgBsDODD1dUB
b3XKxvWEUGGTDIlTC/2edwr86w+mGLRqv1E4iczpG/ED39SjM6CdNvuDToPfxQyHT1eEN8qDFLun
GKsfJphm2dZU1PiZirvpR1l6X+n+5PzRF8tdq6abWUEPK/FlXcI9A2PmKTqibtI0R1xJGq9MR6pL
TJd3xkxVH4UUTNZ0mETFk9LvWHdl1ke0H7tjo6TIn/Ck6fBu07Gpp4Ox5XEJBUjLyM1RTqd1eU22
U9kc5giGPS13up7CBxQbjTGpoWXsCBLdt7Nw8ATgjVa8JB1zmVUwhBVE/5Snqq2MlifWP6r8uQiX
MjwP8CAKAkeKhRDIpNT/oxAZwujKXEtfaMl8Ywq43Jk79ljNQIHD1ueL5Z8AfznHTgpOvIbfMJBG
t0u4isClRRK60/RWfKv64kS3o1BUXtxej+G6VSv0zVAVtfkPlgxutaZHVI16o/s1OH0dfyOJdwsW
n73oTyqmSr5mTX6csg/iz2yGh+/iybKFSXUl9WdWSpQwTTA663wXddxPD1MDEaaSDcPe4/lIxUs9
f/QUI4UxuJbanJY/rYfzz4gqsc6ZvKsrTgN+9NMAdhPgFdb4NWgotNVy3fTKb/uqb2YKf4jjVTV8
szq9QgQbKdrpcb7NY1cH8Tf5ekPcLOJxXrxsUUleIQuC+yemL5mejSULEF7V872BlpHPS9P+Krjp
WgdX7uKn9h+lZFdo1y77ECOEAi+fji3vpCcNtTZIdoHbTkQC0SAraOTPMnYUOEE924ExTuKxbZQN
JSVWoJaZZhXUXbjs0vWEwC0utGCBoGKq9Rzfml5x0dEAVvP/yyDsckpQ+KekzV/FLqZaFx+THUaw
JhBuIGyGeckV9tbuOcrvQiEHcrbDH2Uz67FA2ls3RyHlwbbxydlCJoK9JZCCwl3jazrrJIcf/LeS
H1GDOufDGdTxqEnwxm5FTytxxaGoKi4p4CEvabTzLtKfvXwQeoDIwi3Nty5LD0cw4XAwXoHTm5qr
I9wLGJ3mCg6b6YM7QwYUOHymD2g8kSeZPrnutVOkSmdJbbdF+cdyqATxInP6GEJyxfhg2LGq2z3Q
Y1Jsasy5mCjyH91adore77khA2IMkwNvbgJVZVG+WwCcsLRkzV6QL0zMORD0/0ZaB6Xu/IZB72q8
UVfEQK6AZOGlbaB9CouVwvmShJObg3tn+gcJFTQY6S5E78y9Xep3XbomhVOlgVn8ETbgWQzTnMwP
LUvZshAep1/RCUzKr+toI1OtyH8ChBr6XFt40aKQcjP6oDYzgxTOPInIpGr6p7m0iKoDhZFc6QiT
DG28ppo/1rJr8i3AT73KAzk5xTtOtjthIFwSbiFzcAlMI8eHJ1/3leXEwJ2L1KGTimv6kpMELV2y
T9TRd9T9K+tH2P5rgPY78lcWJieDDv+TNP3SR99TF7kNRI0cIC5Jiu6oVOIerk6SCEhBrSFk/J68
ZSyebt1KMAZD7GTWHTpSgigNu9u8XgQjKA9k5nduMb7FFPNJHWC93YCXqz4CsMtTZjHOgPnlL9+Y
A/XXUH5IcxC1wqLOy6mW/1DH7a1uZy2tbZTnkesnQiADLEmWrZ1raHYTC6x1VzomSKRfEooIqfxU
up0yk+nOpZReYjaWnhF049ss/6acj+Zr6pHy86KhhQlrzLyZCjeSBD8av1utcEbw8lZDMDX1UNtu
VP4ary2SJwJXCQ9MWnk5LDB/nFnv0sKsCrjuWb1Z8CAJVIt+DY9pW+5lI6VBPQp4LCRuecO3SwBT
Kpy4i3mfC/DCv6NC23cTVmH1xsy2hLc5q96AhJj3CNL0EtKkzTWs0tfj+7qbC9Kz3oE0Rm5mw8zy
gkn5m5N9LmdeRr88MWSH52yeGoBE3QvDCxePOASPL5OW1KsX7+XoldMPzjv2np7EeTx4trgTOprg
+jHTg631rbFOLVT3/ExT7aD68MMNzSF7v62EtM20rjwUvaOFOZTF94smSOePF0nNNiV91rzma0PA
WmpnGFrW8tOaPtrou9H1gzoQ0c6LielHGd90bhG7AstFSb9E1P2R5Ss4ovRWOUzLuedaLjkeIW4K
61fklqssS0H+HaC+Q75ZVg23ZWfhiSlWkgnQGxR4aVkvVfUzy9TZRKHybDTVhWvcVReZZ2mCD3FI
/dGs0YnM7qpwZC9e3acuunxnL2RQuhBfOtS46tfYepczSQ9HvB8WouPyN2VP4/2OTx2eJOlvanhR
kcH/yWONu/6h+tl7qO1r+WCoWSDhp572IiviyC7E3W0H+AI+0Azho6ATQbTGYotZe+y67AC8z8Jm
A7pqdeIPEXNP8LWHHysX20i/tBh8MJaOHRuVyh4b97sJjEFleDhP97A5jsLs6ssGyQNiJh4Yo/d1
ba8Tx5i9lGqsNaY9DeripD1SsMhW8g1PssCTzE1ahm+VIj08FnyBDDj02lm6fyyLmjseJf1WGXJX
vwqMFGE1DOEHa5mPh5ag5PKl2n968Ssl2kEevvVrxjIiUYdj47VmFq68iWIiA/GtWF/EZd27Qd6M
zxAlXJe6Y/LWw1lmdu9ESCBwtRNHAY9iwD65w8IDu4mgEssfEeNKwzNuzl8DT8eEf+W1Q+jSY9IK
xIf75o8TCPlM1aHjVm+vV4vZPA2sFaX1rV6fovbMqksodztehjcPmKSH4an6f24JLnruVs14HJBN
jTeWmm9R+JHwjyLEmnQdFIPkhJMDdCby87k6MtA3HGDYyxuz+B3VW8PanDrDTjglmvY+s6bNGhzh
ko8yLNURFTX5I+hKbjoFFWKKcPcSykwf/E3LpkPiBxzNwfzSJjDK0M05VIjtbHgCZPatQSKJzhOE
L3YNDU3W55CFoCPwbfagPRns/IdR2EPZwwORaM+UV4yqSz/X7rJT23+C9B5+lZ2bcPlX3ho1a0rb
clXOUNaiKAYpe1uI3UBDclfu0RWbX1V3k4X+7IAgonZHdWZrtGNIBXvWcPVIeEzz8jO2vgvqABj1
2MDHVnxGS+gh3NzPPZiTo4tXcjsObGfc2Lx9yvmfjPonBZ2rr1pywN2YxdoO7Zjor+Z3gmxaGVPM
lLot5n8dV1lEQJSMqz13O5IidoimdOx4RXXh2qXpV9EnXvbOMgHh1M6w+S8Gcg7h0QyHfb9tobQ7
Ckn0SB8a71DO7hj2X4tp7VF3ZgjL8UMle+P8WixpJt/T7inwZvkMaTfZTy5VieSnRPLTyn9mlWyH
4VuDApZSjv9Bc0r5oKHtqiGyc3pRaVdybJisWI2zbGRLnLgziVQ6T5Hbul4aDWkNT7B5UngVrRbf
U+49SiO7ARt6Mc497wR3zHdS7q0YwqG0aGoMriRXxRgxmqUhl6Ox0QeEKRKB5ioIzLtn0oiddDdz
CeblVcJQaWZbibipPpp4EpcAIcRRhVFHdhdJD0Ncz0DadSaiUtYPIukyuv6G+9o368hFWfalrvrq
Lgv0lxo05WWJrGuL+XGjGLObxDCf5ts6EtgQcxBU8cEclWDNcFMM+a+oAgOhQe+Sla3FyzQBq7V1
kUro1IpaT/UmUfMK4TBnOIXm9TviznedsSmtV05IDI6l8/duPWTnCc8d3XduaB8qf2u2wL5huK0N
8qBKDU3AV9ljMm2XB++7V2anED8Bo/ZN8jGJvWxjZ+KUsCyeCBqxQQ8mwhwSJUK7gA5grol/WeRf
ZWpJXyjN28IkSDM2d1r0liDSgBzbCBMKieap5thZIwh7V0s7fxIfiUaBvIgXq6ALDUuiM/6Laoi5
IbpL+ls5WO/iMgfhdG66i5CdjEbE8EbOQUO2gyfLpRep311YoyhPbDTKNYE1a4RmAqFBviOkAouG
GUSTFNTALpKYBELEAcBEhjjaDkrkiRlCa5M1Pe15k1bD+EBQvnF1JbN0OUwEJ9G/ymNZaV6f1s4Q
Drf016yxvLbdoWgsar1uP9bqjgj23T6R66BUEOv0R1n8nolVCK3NMEBTYK6U8V7BDBfiGBQrkIqf
+nH3ZX0WEG6SkCBTRQoYnxNDPCUzeuGkPxKOfiiMIoAVaDRth0kmGDbyKrlScWggHlIDiHB2kTmZ
aM4xOeBbHN5jhiQrkeYtvjIxdrpU3EV85Dz4fXcXEvOqiPvRcFckIDLC8IwzOvsHw5/Q/I2cKHvD
yWv9lCTikYz3Q1Kke2GvKE7RLzQNzTE3vxXItWljIQzRLMiwSYODSLx12ncDG/5y63PRkSbRVxRW
zewPBnT951y3x1kcD9qPjI5+EiXWwIxl5k6z3/billClgOSPXW9N+4Gij7kBBsuOZd9Ngm1p/4q/
kscaH6Qyn0YeymhZ9hP726pvQ7TYcpd4FPHeSB21ciQSSbLp5b8miX2hQp/UdBgLLfk9GTxiQWw5
dw1E0zqUXzU5WNycFbHLVLWblAJYQJm90qpLmUeytf6PvbtWbhnm4aJFuxnbqIXdrFLYMJo18wZV
3GTdrW8sTw8bv+TEMrEghy2EGI9/DpsddsmmWAni8TtqqXLxlt1LNEimizNoM/Y7MzDyHJ0NBPA5
1RKir4JEerDjeIqc+XP7nCmyQoO2gAJYpUWwqjUgAYlvS9ieq93ctFCpG0EtH61ePtb8y0jc4mXu
bLzWqNAcpcEYa4H5RWyPS/mX9LjpsGLn+OqpyZjNt5EoSSscmale+6NjQNd0armNs3qrj81WwTg6
6eU2MsqtluPYy3UbkhHvDKd+ApYXLzdUL2uFqFEub6FW3wqjvpWzcMXnikthdMjPcEy5ctexvIR/
ZTugI1wOhJjsJVPcYX+nN78KNLP5ANkJIqQUnsA0vyYPyriws4UHAEGAjKBx8poJ2QkzP+XuJR6I
AdE+DRUdpBrt5uQWS9pJWYdT9z3O4j6p6n3YazusMrsMfT9BTM6c5YE2z9sxNf2eDvAKugc6WQLy
t5taij1Ry4/LlzDBI6mgY7oDDK5CIwrMwrb2dXFgO3FfemsBo64CLBbvejHal2DMsNJHeQxPdNiB
nv4QMnQRs72+MDYls5V9gdZFRYCCMTRccr9ICDFqB+YDgDxDwekfa1rbiZuHq50D4taEwxTl4qst
1eViYm5/TMcMq/ldqoMYE1062OfSWWTzSuLNPXMXJX1ThOG96TCEa8kTxdGp0Bp8Bt2z8EWFhz8s
fTMsNy/ejUyz2BOi4arBMMZYFPOHao0HYtUOZIoe+P/hkA3dwWjLg9HBiKPPxL1mOospPdKVsEl5
qzS+wKeN0Sm6RjwczOgnVtfNgm9P6cVjqGgIKaMTqcTL6MzzT5dasCLGVl6fRqo4Sk0/qvXbKSq3
jFlFVuSWc2rHq9OW46MqtduYZxukqFgvEUuYv8g6uJ2mQO8oCoGi+F2oBvoISowZ1S6RX+BQ+nit
DFl2s2lnKFtLaQ6FX/Vs1wkbDXrGeF1dRXojU+d04+lC0/QDi3om9elcD/1JtRCCkL0dFu7cX5rR
VakJGyay1dZBsNBTpdZ+vdVV6MR9xSYsYxLmQiLgoBjB5W0btyRt3Fg7SvlROCnxcMEveBaX/Gwp
9Ymjl2dLPCICzo35Sqs2R6cu6w5KLuw0dT305WkB9uE7hk+49A0JX3a/T2IDz5NXf5iqsDXafZT/
09bowLOxTziKBrbcZPYJz4rgE8SWeCmgtMtQJQdLrvfpuu5klVyA6dApqKKKi9o7aqxeychtWJ2h
5ckXHKNM8+OeqthEMj8cR69muCQNILHS+aC5M7ueMi2eiqrTy/ua3XNjFM+4EQ76hEWkRQGuvWST
BNJlj3bF5fqfRLrXEP/Ycp+dFGVrttn/SDqP5ca1JIh+ESLgzZaEpZVIym4QklqC9x5fPwdvFpyY
19EtQwIXVVmZpx7x1N2VDL2sVE83CO4xQbYbrp6rMJ3Mym0r9s/bSjFfsPtsgVyvGSbS1/or2AGa
P1CE7RWn5vC7VkEbRu5Un9RKtlkB4ySK+i6vub2mslcy4WbK16gWWjgSYlHb+A1ZsXdJ5+iY5ClS
8x4yEXJK8sua76AvmMkNK/5cH7pbs0/oE2Owb/UVrVK/sw9hM/rv2smVpBtU7fGa4DgTfxvkYZ+Q
rVOtBH9rVizz6BI4rxkhKbOzUkoolNCzn0lYtdK/XPw33lOMa3mLrEKkJcaYLDyAtaEQD9wUEiOY
7okZjuVKG1pHD31Wm82emtw7BVaCmR6rpHb7oXWIezNAEuqA1EHHI4rKzS4b26ypeCjAmGhUfolb
hEf0pquvQ5Cq3ypwjwzzwrKgfqU2WChCxbQWwQRJoKP6sRlfYQB4ZZao6XAmrX1eTk44Tp5Ukmks
4r2chORxLU5+FIg0+xZV1a7jbxnuOGOw0ga+Ra535mLeJFDh0ENY4ESPR5NB2E8+ywSKmCsoz5X0
afTRvjHzhykwr8WTlonTZ6ajUFcyHQg7JtH82S3ePWb8BBSyDPaxTgzKAZAnNKiggQkXbr6QNr+b
f6byAR7RmdrXs4Uti/lzUv+VzIUG8Vooh0jQXPOABOEyxki1v8rED93ZmDJXnRmX+lgcpg4OVoKd
lZ0Y/qSxxQwtORSh4XSWEnzqhd0N38LyxoaxA8y54lNWPrBldl+1Ud7Oq35rOtJYBEqqY9sIQTx6
ufHTZy+lSn8RYzM5lHyrVaHMEk/9SFjeZ0rEw4u+CKehvmO9BjOt1vmU2OBRp6RZ/lb1d4JmtsBc
0KyXcZggTs1PQtU+MYXqSgczQSxe6iDNcU9Yx44vJFuHFIYELXHyN9d9oM/FoaJkM4TPHI4JahX7
b/xC01zJ9OL5mI/ahRCeYgwepF0PX7M3k3IaE3o2E0gez6XwzqE4pYHcxzfRQtHhqVgIvjwy58F2
ToNVYnIRfsT1EzV/VSVwW+ihzyDtUBrqrgkAWR1mFU6dyahzZxbKCQKGJGVB275nxGjbcjj0AqSV
A2qqRj4BcUmfr9UUXwoCyoe8mkBqQVfVv01NpP/7ZeOaH3Vg65jFtLnbR5jiuguMYlioL2P9XE5H
mvWy2odLMKmumfT2gi+95rCW+G92iXPR2ynIQ4FHbFT7aEs6stK0IUo5Q2ni1+KjtXailzbaJSkZ
i6HikhTaabtY/54I6g+EkWb+8qThguquIazE1QpWE1myi2+x8iohhQ3x8iLio6EkAxNKLxp9Jeb/
tXD0iA4nCx3wJAIeUAxvkHGWZj6974j+xWcl6NahXJsjcj2ctp1Yzafi2IbzQYbGbPwrNIlIWekl
FcbcHqk8cVrhJ7d+I/VsWhjY0u+BdLLaE8s3iFTtU2u+hI11neVNAoIz0qe3eDFv5HbvGZ/OUB3r
fKKL3PURjzR4LuvnMqUf782SfjRZUBQ13U1yZI3ToRBA6OUwcBl12L3GHKvFMURguvPPmTzv21jb
jxDYaosnzb3o3IQ7jV30Z2BGtJdQARlVVsdqeok1pywrt0tz6k0mQ+Glj21zrZDM/m0mIZ3wK4bQ
ZLt4AwPDV4FcJAtv2sg2OLFC4PjrdbaHisLGc2owYJL/3amH9FSbXivqAJOsC5bSnWhiZfnuNHz1
+1ExEeFb2kC3E71xwAzN4Nd0yBQTJ5hC5LWHQV6cfIOC91+dMUAIxEa3Ke2uR65oVBOfmECjEll3
HSyp4JIORI1oARRJH23R2aRIXkhHnZuFwAqCB1KmqOZHplpa/Sxlsjt3ljtGX5p13sSPTnomJ6oT
G0LSTKpLver77TftxmM8xkBDHIlroW3F46r+m9DtEu7i5GWhSyBxSMyQQBTCsDSXe8QaTf5FPCfO
1DJQoUlkOJBqmcd0gat28GTudoZ+GiODabvANyH5hlsrW82jfFhS8TQUkydHyn+BX3mzqcYMCToW
AyZU3cz+DglxTkP7p8sfExSXrm/3Em+sgFzYf1vGtC9l22jOMZ7frgCpxQCepMGu+mICu3Skr3Bg
4WN8x6kl7hk7HEBkeAArPfUARRB7SH4wyMbXnew0YiDVcjDRqOOOYR7AP0f32kuEZSddeCE5ujJj
Zdg0r5chRJRAwa4wVZIdZSaq03rxpqPc6wveiPKjJHdP+1JO6c1MF8o68TbX4q3ugqkryFlULsas
BAaNQblb49GuRwqOv76dj3HBvThVh1Apd1b3XGB2/Y4XzJiT5ik5wXoNoNlAuKRaCFflAQaHFm0B
c0m3Reu0BNItJQojZ1V/z9YtJEcyUg6EUkNssYKevF28vVWY0OraokhsvZaTn9zlhaCL27JqVIu8
FjPZZBup8EaifCWFnvstkVUSPcWavRhd8mIOyq6Lx+C8TlMAuTogTrU9EYsM1+Qwg2cBcNPgCXbo
cHc8Knhmr3vzANVMFMRAs8qAimlN6RZx8mQYF9ryXI2nPDq2+HB77FzLHVMEXfyG4zGEA9jU7Y+T
2yB0+1j7tTAlyhq+bvgmcXgYajyH/JV2OaZPS8b1YQV5HZ2xiqQ6RXTKqCg5xCNRjXBndj99EPki
7mEAEn7MD9uVdx2be/tvoZLH/IYxoHegctqNQm52i3EDESGHM7wr9Yeo5A9ub7uQgFdiGOEkZwwu
PUmyHXG8TdbyX03B98YBN2BG1SAf3cwtnmXXi2BbPKFmZt3tRZ1fZvrRT8sqbH34Bm9I442Vx6Wr
2pwnvF/Wch+tb6MYbM7JoIQpMbREs+RmH/MX9NLy+uEdCT0ab3L03K5vq/FjYhqbvviJyuIzE+65
kHlZ+2+kM8CyEuLRC3EZU+fMJ6H+WBoYjSVr+KSnNnyJ6nBHF9l1PyvJ+fmkU/xQBWHLw5tsnpN1
VzRoaAgVq2m3ITO0v4Hf18hO2QoidYE5IYsHkEx7kuPziOCMqyYdPa3zRTNzCdx9dqOyy0eTsuVr
jR0RjzDOlQG9ss1eEj667gsTvEk6qOp+Mr42v9CSv0119FJqf83Y7lnMvV/XKdCHU97ZUWlbFaua
Hq26n2jlGxkRye4Zpf9V8pk2X62Zkfjbmd4Ph47hphZeN4+OXNjviwCXCYBMEyOrzk/nEGP5VJkw
O5JnAFJ4lVmB47WYkNlZ7+HMKVX4+5Jv8ipT0VeFETQoNAWQclyY8zofwpUlQHW0G3AzqxV3fRQS
WhjICZkciseY3JR4H9bEjkOV1Enubh64FQsemF+vb1J/CEW/2w/nCIbUoBmH0BCdIc92eaQcEW6E
HzjduD2rbrhiZtwZg4Xzn9rwt6fKi+XKhgLrG+/VnL0mdf2Sp9reYiBhYfZgs4eyPsUam2f090L6
UJGTdHb/Zpb0/wOec39SLhkgh4phc8ysaMsQ150A/YNt6A310Wu+AnSSUj/bouwTgJhq9qstEBCL
/piAwPpJVeXAuUW2bTgUqDulSl/UO8dKw8cfOpvOHiHgpzPLYMk+lbKwVwF+JNk97kQ4jPTAf0P9
0xTOGMGQO+nNDEGsu2vTtrJ7PLDK4W4SianJwrfpS6hYd+Zcoao9WQ8xLi7LbJwUi/Ci2h7U8CQh
y6XJaSxCLyfLpMxlMPFrLx5ZcF/n+9BtEhjroskbf8bS9JURL4NEe//WENCSY5WYThaszRQQlNey
gDvRKzQ3F7N9yqsizgw1Pog5XiVe7FDDmzM5Zm9AUzIuM7t4+NGK8YkIKis2sZQQjGumK7M6qI2y
EbpKL7thPrguhWYl4fSic/5XYI2T4PagdzMVdtXFAAcGY8cipYRTr+8MeCc7DavJuvyOVnHT+4I3
Ins0PEfBf6scXeEBOYGWDeYUgSjuxuEkaZZnCreQPX59nJ20ylbiW9U21zjG5UpZyZQ4628NOWZy
ltADdr3KYdifGMKGqa/+3w8gQmBDObNlMTpEKrSB9cp+kv2y1VQkAiV75Rnarpd10fwC11nXf/OE
G1mnNpTWfpIPFrkWEfMk3rM1/opaDGa8hAbgecsADvW5zQ+FCsbR1f9IhnBetVYQpdEJXfVo5SGu
nn3UvXZ67y0t0X7pUzCxi+6y1wpjDmDekFr/Jfws6sTHwO1Dr1OWS0fQqNAxEabKgwLFgJqCkKTe
esrWUZa5q6lGNhsBlDveF7xBcAkv9QAUS3AQAPp0fSaHliBkTkXvS2TXh65i1j7uFsEBMZfqdF4E
fJ/aZHQX7ji5dS2YGSX521mFyoFnOsoPTZe9FnH9WnD4fnA3kmc+RFb2zNkWEksLOZXqcHxVpZ6A
3zZZM3fsUUP0nd85wsalBtnGNNzA/EnhNqfzEZ6KCehDwcqePs4ZZcz2ItAD4OTWRcMtxN9n8HNG
vfasCo5uyC9NtD5gqkDfHEAg69F7/pRhoCqxhapcBgLBgu59mziPwPYGxkD7tDlvbAMmfdKk2NSr
TFTnGMI2U00GtcXqh6KXMzPn/wlN0BN6flM1UvercsW6s83MN/AmeIeVilGpS6/FOMUnET9aud9b
JrnC7tJvCWM8RzFkAbz9hT33hwgz/EgdYuFHqhooTrHoceZ4jbZ4FaA1UXpbO5gDw21YMXRBto/6
A09yGgOb1SQPgxm8sbolRtPxIaPSzCJcOe2j/tc3lB7qFLAwK0vjA/rtQcIsuEikFvWS//4iCuPk
WePm8l5vvjjwGLB4SwUfdOGGKUM3sk5VfZPWMBjJ+omTL4zuXAWotKp2mQfkIccw9N1cuPPwHvlT
H5GmfqEsooaQ171sHMdc3E9fJf/LCG3HwUwdokbPW/lSzS85C4A0HPvxvOyF5Y5kwMNoHRMvM23M
pbgICZMaezl6xyy/2gpP3rFD/ZAGPwWPuyPDxkN3X7KE3TjqVbhr4nNHJ6Wpv8kKGhA7AD1Vluy1
93gpjxEO/hoLzoXfDRly3qdj4VNMj+GVWPoCfcaiBw2vo/WyjIrbGO+r/lPUKz4KjgvmItT80U1q
gPeL3tYc/KNXwFlZ8Y2GGSmpJcUk7ldXVtVdNmdOdLOas4VtUe9YkllfBkIUZvmn4vQjD8IgI6Zm
1b0CDWGilJ+oTfX3BHxNY56hvZ8nZ1wvfWmC9dmuTyT7dPvZzzzkeXua1nRz1oyzZwbtT/La7rni
3yYhsEumAtXxfUxfCJ4sFuU9HVeEHhWdt5x8wlgNL2V5xdBva8w1VJg3JXONuu28EJncdDN6mYXX
TCWNWWey7Y4beNiacky0wKn67+Z1dYuBzpenxXnCkmRFz8XXZgFcqg64NTaPpWVDHFcmvbcMFqg6
ng3cyNhM8dRZc3oe8nt7goWimuiBgPsaUmxtB4FmuI5ideX3bIS3RU6OmZUfTV4kvSaAg7APdnxk
hejXee1T+giaTL4+JY5onCISF6kan7rZ1llMx/CMEhErxOLkAtrhvjytRfIy/MV6dAe5kybjEwtl
7mMs3FPhCzvs2TSj5zkenzuUgg7OzwBW7qnnji6leZdcTDyLSXUkBVQM6p0F9DQoX3yijGaa8i8R
HAOz1X+ED3cLQalF8Q4V+L2hNSQRjPNkBwvGm6fZqzPDZcOHAvdSJi4MssHUQxoSxY2bq0XnUyRd
kCe3iBYdlw3EogpEV3es+P0TMmbU3OyIqbMXhrBsIvZ7nkuLRnSH+A7pm3oeLmye3yep9ERm8mkU
hWvMI5qCV94bnXSO+42a0SpYY0OP1QFeiq6m01QNqhVQ2Oza2gwmQwlY9BZURRds96HmqEaEwYQG
e+qOcBwPLC4JI2mPu531KrBUhHnwQZdhIHFJ/hiKchgy0i4Ys42R4sksDhTkbWDKh1yXcSfxzKz+
GVyH3VaDkGrV2lvRvCbydIpl89YqvHSoD0N0DqPcF4lsTgCyUmoz+KuRVvoSYzhFMJ2KnBs3dcKM
hY+uOy4E8uhkMHwHA6EhckGGbt4yI7+VZfpM6CiW5HvW/sa14S7lwBWFXZrUBLJCBwsYpU0keE+S
etI/ZPIuoNub0Inq2Wl62gpqfsl0srZ185pNDXLu0b2uJeTl5RFGQV3qh7aT9qUwkKqVjpYRndap
PNVGcxLN8ZQu8ymcduFHGAuv7OR4i9gcp5pMW7TpZTGEe2aZMIaZexn1kzTXF/nRWKqnYjRdFRLQ
LPu1FLxQ3aGnCDUZkBYMT/FWJfNboVys+dbSVwJEKNfiOFraQR2fCz6ljG0YagBSJZBAmxYmn33Z
eGohugOGhG68NwyK2AJKMXrqYTg2X8OvoV2XpN1nnwlVu6G8VOW3Pj9qpO9vDNi7h6b6DO1Ezc4F
e9Svo4rf/WUV9pArijlApu5TV3yJMWewFmt31b+2EWGxV/dXrY39sXjZHPR5fh0YJe8Xay+/dqQp
kmgXHc3/nPJF+yQS1Gnw5Llm/F5HT/IrIuHV2EyVG3HI5/nccCywX+C2MNIYCVfAo0ARZzHCLZHp
K7rR5eKbkuygbjr/5/ivIbKzEE8aCb1O5EC0mnBI9Jlrg9ux+KIMY1KXHyJSIt4k07h1cvYQzPyF
2DDM4JnnozslqNXtW9oc+sZpu96ZizNZL+YLaRYTWZpcio8U2FaG04YwS6EN4C63rATJ9nkfNYtX
yqxC6c/5VFzk2GcDzlGxGpLNErovAy2Nz7l9gyry0FP50SMkCULQbUxP4U8wnsNwfVKnEDh5Snhr
C4SRTX5IGRPppETMhJeO54aAvAr5oWGuKeMcoDyRnGRyqqnxGGCTmX6XE+EYDupxHp6auDtYNzGG
BdRFT1oyXmsxOg3AUsfkAu6RboOdNhhOaMKV7jYZTsFEjduTyWyS7KOh3gM+mx7M9hSDKEizeoXA
smgl6JeUIACWq/bel6B4LEatTLA4PKJ3y3yGXPokWZAVlZ7e51KH0auM9SO2HrVkPlgM8YjUC3fp
1KF4W71HiymNezZlwStzaC1MCASHEMN5/A5zZuh/uMc7Q9017OQobnHo4SNeluSoE3OY8C3hAr67
eWe9CJn2ynw85LYy56AwyPLzmkJ0OmPEomvul60OjvKtYO9xwLFgbKxqP69iX05UL/ET8VMRzvUJ
8CGXrjvPvFt6EPV/i1owEit89pyQLH1L9Jbz1ZWNfZbRR1nwKbFO86g1VUcUGidkqfryPDKuwJhr
puYh6cyjqeineFVh/OMvXX9qmljOqHFoznDa2OUbGMlCOAdLM+9if6zDa/iVGo0bpRN859QDYmRX
1ptkQTvrNR8WRmCKtOJIodFYkKSSTuQNosm69totN6yHzprh9ZrjvV8JxZF2za3nxkjuWFC6JRiE
9pgp4y4zLceo00sFHh5651OCwrcBEg1QXxavwVHzOpB5iklzH0hwCc4ai6/8isynblVnq4zOeime
RIXZOinz5WV6LZrlNp/GGQLk/+dahLqvS0cKFwcEyX8k61UxT1ZK4PXc0wQLfolHWZZoWLHWW1ey
vRFi7cRoIhc4KaOdSQwja4pA5VVqZRC2RZDNKaQ1SBB0duSr6wVsHXnjPMoZ6nS7glGDjLtIJHPM
o5buZ65otLKazldGwGaPA8Od5BjOX9bYPuHRI/QYfq4/m8s8g0C4M/HzyiXD7VTCR4tdB5sNbpLv
KQxPKcwceO74Dx1dm5yIt5Ewv9vaQFA3imv7bXAZaXh2UpyEFlbuDKp/QZk2EeMYCPDtMe+Pi4rT
kIgdpRbF81LRBYr1Gxl54gnRBx8hVQ+QxYWEfHuf8oW30c2f5NliXdt3w4qHYQEiMwhQE2BVKlDg
FAa3MfYNESjcjrNEJ25J+SXiwa59cZq8dNox82QKcRVyzU+wWBW5AxrR3gwNqCKPdjiIm0Zozo2f
wYEaTMETmg3IMHs8/LykYRkKgC5zcccHByhguOmrSHrmI0QEL4m/nhD14tmEgjH7RVj6nax7bi3x
z9fEq6bvUWPB91hRo7J0B9qFEfqsKDiwDKhiyqv0QMZ/cTWu9ETRhD3SHI/tE8+QQcMGNYrOckm6
zZKAMWpFwwOp3zCtb9gQuDLNxsnCSJo439XCmKL1xYXglDCFz2hhty6bb1XDyV888q2mRsll6i5G
fhfDqbE6bxZBt3nakNzQEPZrG/msqXpCtgBq0kko/QbdttCdkyw5kUU6aM7CBE7dRtH2xC0f538G
xj/trJ1HCTWGpIXq60MTlKseiEV7aP/UnCZwuhrabnnvSTtlzcMqfy16YMkdTwNKaAz5IJLVu0Cg
AkxDGfuKKntGMpLoSDx+DAbejTtnX9SLu5FzhGy5EAUro/WsfGXM1ZrnBVZYMd2HcX6OGW4L6uxq
NDgYcRoArtneLWpMlC8dtQ8mP7crcOmY9K5gmVlJLsOrlCrZV+MoSADZzDetyO5hYzgibOBUmO7F
L8l+sgHxPU3Xm5yqz6Ovt+1Rw3q4NJ+VnqNygdGACRu7yvAKCeYY1aKb5mw8wecXwSaOTvVG9pxh
T3G7zylHMFrH8DV2tzUD5itgeUwmOhvFY8E3Kteug9oqJ7XPwelraRBrCrPgg5mWZ6v6rZbNZ4iK
ZZvJvzFRHYMUKtsojtaUHiV2iAFa2IuLcZCxycRLfyilvaxTL6TFuT8uo28M67E20YMvTTQeZiO0
k/CXxi0wcT7WxofZn7HHOLjefdk8l1haTQUAI1bni8pOg4VGZae03UUuIflqzXOUiDe9/MgNYmez
CiSOASEHESh7PDdY4FmskCwY4zG54YBVDTcRI29IUq95yWXARwWEw/36FoN74Qgh1eOYqWdM82nG
7QNqpc9f0yR+Sc7s1NA2wBFNZflmmvbQy8cqh0ZkkqI3YNX+wzp66fZQ/Eab8Nq9T6Fn9rW3oBjU
K3u+2ATYK966dLt+Rl/FkvVJFg+8Vm6recV2DTAgCq6hFZyHZptxctcrYpXjua+LSyFbt9iWFeNo
RbtRMU4TFlK2wR/Vkrxv5w5p5lIYOMK0OlFYOpKIFVFlpCPb5kyK3X8Kx72xHz6sUHN+VFK8E5xj
PZ59KS0CnUK273V7xKstMjQPoRPOYAzQZfLf/C8dAdtpI+4Fxclo3hb0ky19sDLqRA6cCkRMyY6B
VjQZ6yhsSF1L6b8ZZwB+z0m0XNrs0Dr8OSuu1UF8HZ03K5yv0yBcLYixPgx3kgYL+Hn6MWufDr/m
gL4j/PTi4KZXU8xuy5rdGj5NPYFJw5RENoSnxWSNaDb6VtFei7m9oMqOoaPwDgzyW01mmIg17/Xg
W7xg61nWAGn2U26+i510l1PjYrHyAqAS0Rp91K6tFj7F7MCa4XbNmXgjys92cp/MPG2a5QvXfnMy
0jf2sIcSyHjDJPlMiRqmK1K+eT7v+poCBZP9qOv9SmCK0HNvieA5XPQfJoCp6Qh9kNSexFhKy6JL
k9TnkQkYux648zKiZ+thDgAgWS0m1k/8IkGYIOPKnac6Lr4Q3DW5w7oOpxAER05/k8rgsau6qpR7
zafC8p7MKbfjJQOC0tZeJI3epGIwbBiEms8jZippmZ0z1en7GEP6ZsqHOdkvEDZTHJoZDp+ssvYY
1X2LPhEQrFXfJpYehc2/vDCeEp0CyNAu7H0/S2t1MjPdlas79DSxsDd7Y9eodlUkDv5VZ9IWJ8Mv
PFep24S8AXC6evKQtSa5kWa4IFExUqTeqLFkombD7uItHS2lycxsDq/yYl5FKb/Ou9COnq0od0Ym
JEN2ZjnbacjX0yICT3tJXm5QjtV0d1OHjxyutjU+A4J50uX4KkXi2XASnCi84Uu/W1UkLxj6YgJX
92cOq2CIkgOr2UhZcEKh+ZzjOn4aCoMr15PD6Br3zRXhXgUpUn5lj8He/lBrQ7C2tkE9LykHqdIO
kGoOZSED5F8PALkqMtuRV89olEvqx9MCzpghhl3qyX0S2oca1/6Kjm5Z1SuYyiIB4Gml7w1beFcL
3N6EqOlSslwVqFSq9V0t5rkz0rPQ7NWOBzTXx4TL0ZBNWz2FtiWzj0DlqTu8soTD0zZXnGzd46W5
seWFLHOYZpcOo7RYnKIIhsKzUiony7TO0lAg0JZPhD0L060IAIeN8PxBcEoIqxdA2a89plpy7Xj7
XnsWj0D+rJfM0bhILFiXO5IEPn1o7bBs5Wh8zkx4JCig896859b0NFPvCjEGWXZmJMvNitkR87MO
ijuu/ChPC9EQs70NVntbtPKmddozjvCJaaigmsc0QzeWniCK7lrYUcU/Yc3PCRYR7GbHBL4KBoF1
LzJSyMzvcjJtUgr7WqZGMnG7MRSm0Sr2Uvm3x3y9mFgUQPzUiHYrUhF/R9yQZhHDEthbVn1Jq8yu
gSFpU3dGeT/FenHaNw8lXHjoCofkA26Skc3PahRdJLqyJH2eDeUiotD8QytHAaKCCNqBZkaNgvLW
iOljljIAHFvGfAdBUMKa2BrjsbLROsEo1ZkMiWO6lGCsCk6I6iMlp8VB0MiWnUSiXcmNLe/2mdpd
l7k848CjcMzjcJcBjYjelzs1BgnGeEJfATXjZh9NgiPYJNmoNm7NgSPb0jmp5BN7hJ6Hrgy03+Td
xIIsFBkgq8EpQ5a6SpYTTniFUWVZmLn0q9uQ4Yp21Si7GV9oj7DbCkpQGU2QDjSfLQ9oO19frGjz
Pi6ANCAsmYPbxkzmBelqhZcTnkivaklQlE7ThhQYGApEtoZsBFz89AM+95oym4ddP/i5RJNh+SPK
Icg2O3qQRZQMrh2tv8VFeW9W/d6cyIun1CkSHV24cM3GUf9cVkeLe7TmIw1RH0vj3RpfauLM+vZA
+pTL6mCg7AoaK9sE6JjfC36fHvLOKyFMUvV4YLa0Nd+4jvHRWbSR9UXFE5+07UHmNbXPjdm52kFH
+5PoE+jXGbh6ALC8qnBzlY4btLtoYPmWXQFBQciOBStymJSqfKDjdWx7GojX3uRagEK4RzLuh/rc
Z9aR8pavIVvs1Kg3MyxfUoKHFNqdddZbdk2ICJVdH2CwD1qpOCjGeJhE7AkABszkSoAzj9O7+aNL
ryglaXgEbXJqleqs01Rl83HAsi3vVGu+SyT3F4mhUbW8TqL4yryHvl2YXir2mA8EGGn9SH8kdU50
MTmEgoB4fYgNPdD+6KvcFK9jQTxpcRkX1ywziN0cFlyqHcu/nu4W/oz51bIbN4YITJChIcggEXGu
q0uMr06tH6XkNeHqCVSbOmz0uUt8RIo01MkhvU340VdrhNwigdIZXZl2XE5vUcPgjYoO7NSwBjkK
6zgQoWQuNtEATcuRDfMX3c0wpWPJe6voKcioJtlysHAcNqrxxHOfTBeCdI2O89Aoiayxt7PQf0LO
VQNEo2NRYchor/i9FYZILb2P1lChv6XoEQYBzIQ+Ph8uAqYgmVEyvIVTV17ZLXtPuWzE5aKmnx2q
YtnrREhjX9zmqaQpFvDQGJ93Jjn1xTU16zFJxSurkvVZemuM6W1RkjeBcdjyUisHtlvdxnZ+XlTm
oJ56X6B5rJsgIjj1ZDchjymQWBBzt+Tw0L+YzPSXiK0RW1Pb7hJAXME0NPbMBy1kh3nDJVK4UCv7
1UYI4dFeAE5PkvKSYRomawE8gH0v5e/289ZwP553RhK0CllUQnts3KpxEVIYeiYpWJOEfPSII5YY
9mehOxHNNL4bJOmMYV5ofXVQY4vqg2GuxLUDuYe6qQoo/lOp5bqRuPuA0AEZjFH5a2Y/qILXaRSP
A14WKCgpOw0iHD5lzJWDJ/Kvy17aBZF/01tBLbEPZXFF9Vcd+PTxizPkXGJ7HBmS8tgekBa4+Stu
B+BMaX1U6BZRJHS29qyOAEVgUp0GwFgtP2MzuRp41hJmOR0CGyI+T2I1+qoZgsQMETOE2vZ1IOIY
soaQb0xQhhCwKzZnNtJhri8OEWisDGKcRD5nPLIL/RhHxbGzvnEm7GLWOs6br4jEGKvPYpUPDwrs
+IjAqiQvjAmwwA+vykJsPx3p3oWPwowdcleAuFBhpZDSesKuTykpL9WjpSiyxeZzklK7NR+ol9bN
ZOPKbVgMV2/0R0sFLbfgqIfPcuqdJWUxuPTT4h1nZskl7Q668V9JOK0NB6+daCINgOYZhuUZIx24
Scbmx9DQdhpXDF9b2rpOfGdlNgS7PVlHa2Y+GqfUrA/EWNBGkUggYFbhd2fndBDPIJCX5RAlVpDl
Mh4f8RR9tqZy7kYICiRe9U/JaN5Gpj4tQ/qUEC36T55Pu5qkaLccagn7nXFrG4w4Jvnm3FFVkuvF
bHcbKqYM7RFUTCRP2EigPxHvzaMgxHytYjJSwPQySGA5e8iGpg7u9R4fqz/JbWAczYTSjqmG8GC5
+D7OCdVrzO+JKmmjxxZL7BRRRFqhliGyAuLCfaopk699tzIb3xYmuwsIvDcp+TBGlyQU7vI9gjx4
roENKLtOV+1Ipv2MHw0/KZvQoXHDCQqUNccUBIShKPLL+rMcjJVmWHpYxFmnCOKSxBtpjxUlQsuu
O/imGS7DSuxf/sfSeS03jixb9IsQAW9eaUASBL1ESf2CYEtqFLy3X38Xzp2I03FmunskEaYqK3Pv
tYtX21Lv19+FsHyUTBe7mp46agCHoRTxcrtiRTxAqh4DvXaL8YXG10uV0UO2xVwsJQV0KnJXpDgp
Whm2Zr4tSO3VFrS0DBVT2SS080McAnaPxIVpPQQyaCu6s1U2Jlc9KT7UDnE8f1PPwq3c4EhAMDvB
rUzIpUvRPT/+6pNz0pNgU3U5UYIkHlTDTbSI3aVLhkMqU/YmB6BBYixH01nmNF7gfhOUCZKMaTDR
3LYnjms7ZN+dfW1II53Uz6D8pzUsx71f4aPvwuBAAOthCd0zCKvkCFQLi3WDJLuCsFRjlfMlFG5g
wQ2UuIG6Ex3SwcVXQatdxY/SaTs9DjYdFgv6LbibHXfACUWsjSnQ/GergscufStt3l2FIEw79alt
Je54oqt+MxzsRIYQ4Pi1aWFi2mj0WdJFfxSLd8HkOB1aD+gJ5p52b+vLGgv4az9YFIaCrjXbjH01
wv/Rc7aW4hxz15hN18K4pQRv+gQAoj8U2CuZB3s1ZqGq5g79JdKOZ2PQGfwmJ80oT7roT2H4CEz8
e+Z+wGOC4h1RqbWLY7f77cS/Jbyv1vKLQXjfNOhe2l+L6CfcUsKtOQ4G/Vfe6L7lyL5qLILLxCdA
TmUAOe7uqJc22GE0QjcLosoiFe6GBszyEEIyUhpswFJBrzrcNvnaSMnucO7gwyNDPWiYbmXraSjR
ZqBFrwpoubg8i9A5Y60k6mw+J8GIHXTZtiwcBXTxVcDD8THYj1XkaslAACq+R+pBZILKru2ybSKb
jBYZz0s3aVDfTcYOjvPIfE2TD0JxDlm3s9jyaDfIDOQ7/m2bpIJJAvkXQMBHlXv+mBJXdBwsEXep
Wb4zH4UKGCIAW8ZIBtk0qTPyt4IMUAqUI5tUVNaeNGZcnXsnhjvQmzgN3wkyfZuj6s0iEn6lhSrS
qOQ4WO2xmJkO6EDZ7vpbpOHaehkp9e8/nRleWXybX8xxpNG3v4h5opveqPXZxlWFrskpMNE4JGxh
1sAIGcKo+B6YDA0DJ5HHnOlPnMRItduPTo8/pvg56eeJDqqtyPuwa/ZEuiC5cw8YYm6RoV0tqptU
DzgV+TbDqHqm6daTKCndQU+a8aqf760ZbWYMbJZxzarwWo0pr2h4xqbdrK36YXcJuGMHIaLDvCV7
TAHgrooA83thnEUyXeOEOoSjlaBQgffNph6GXiytq3drHv2G0Jcu2aOWC8O19tfp7fc2+EKRid/5
kdFG0tEQeE1aknXgWjHSeTaXZDhNyLMsd3ZaOI9vGG2ERvVl+BVdwjqnm2u+BPaOdUyNZpQ08js/
spKT+Aznmw00A7/xSVBxCBImwCRPrZtjtSrdVPwZAj8XyDQyzoPj1chPVnsLcckn0x6p+jkOQKOR
0979MX+LNNrkUrS2RcIv60DsAVCyjeQw1mPKbs8bkx0kKHmfdoY50vMNUAQLDCJItcNq5/yXA3Hp
yhx10y2CLs6CqEvXiELI5ldcF36qYs/XcDvsUSE0qOYqklXafsTkjgSWcA3mZq09gETFf1civwLw
pt6jqKNFLu44JG6Rw3Q49RdJCiIKP+5KPNgra8Z6wIda5SP6pp+RlFvGJCa+Wyo94TpGvNVMY+MI
X1IJK7Vcq48OSZ8y4DqZJZshHmrqdY6x6vgXuHqGW1o9zuKPerL8LG3XhqKSCABUsfpLSRxttDcZ
z2IAtAuouqnstdqjt2bw2jTX1vRVvgMy5x8zGNeBZRPmIftWC/c5Tbwi3SgRunTpZppv4azvA424
1G+5xVbR1W6Ij2FE7Ko3LOhfqX5N0NcinC+weufY6XVskcWmDhFWzZgU0CPzLMThptcFoMcvqcFD
BwInIqwORUDU/5h66ZYVWyDrogyzqWcCHtA8l26jxNSDDzfMXw29/OwC0b/qf+jI7HLsDw4XRetu
ehNsFdiQ3UlFcmrS5jRLN5IAB9BmHZjtocGMeUd6Jzk2/XPSpstIahrTN1PezgtC4Zx81Iylg5+S
hliJhm2XzIo7s8LmIZReixv0U3RXIlYQL+G/PhV/tcXf8kc1oPwZ7KFVvRr7bfO3DFgeGZukQBv9
2DB2dTjtpMBgdnG0AcJPE5Yv514rMT4hOi45G/9pMLH4cvet8dqS2TG2MCm4C6dWhn1C3GRq7mkC
mNMjcpRbXdgk09F6tY5I1U9FLK565NzCQkcgf4dG3IEXQwyrx+GHRTC1kmmf6Ceb+Nr14qq188Gu
v8tIvkS0rPA9OeKcpuHZngjX245SfihLdCfIGFQm0qG675b4rRTDU9nuoOLs2/RSWdMpYK5UxAxE
ImRrmXk102itsie36AhiB+10ZRIK4AD6iU4N6VIBkAZyL+0Z+PxQeSbNl1R55IN1xyVnK5+SY29m
RNYwGqjikeCRi75BXfHsyZ+edJnmHoACvLGAVejN9C8VgYDa4K/Ap1xRvw84jhOaxKgaAefu6TZr
2kWt5s+mmMAP61tdQnbZYDz4CJIWu/xIfGic7MLYcM2w2sZjtpubM2lw6sMkiQFW1HeS3aP+zeme
lFOA1BJyXel8h/2BoEu6m8yseR9Nv1L4cskp1wfwJQwYsCUXnqZAnGqvE1MAE1GKyftA+ke2OC/1
P4sxFyp2rGw1J6J5qG2z6JhKn/KwM38ihCgiAfOOVA0AQ/eG9kVOkc06v8FbThKHg2TATtZ8gbuT
8erzq2F4Kylrh+Bcw0Q0omFD0nkwGIPH27RkAiB2UUE+U+MGgwQt4t0Y7035pwr28d85z716Asl8
7YcWwvonZ76VSQuyENfvcl8gnkhfQn5l+Tti6/Q1NV/lXum/kwDyUbDP1T1t9ftI8V/pbJI7C16G
dlVaa++AAlQeMP+bwVN6CtXmqh9Sei3Lg2+wflOO85llfPtcw/gDtZslFHSQP6aqQCh+6yymF8nn
2PIKR8WmCxfGBCpxolrMN74Q7RpvBO7ATwOZ5SrGeS0GBhMZdL8MFJ3V4WZiCZKi9z6gZSYphyCN
IW+Y22CaRhry37WxMifa6Rb+fYaWKlVRpv44pAikv7t4trbmzI9Gh8KCzZHrJ6zqJjtVovS+IJRQ
krdZ2extH1bKNDJXNpm9IzDNUdC7Ch8uUSVgrOss3q4qGkvKayCyiPjVVbI8QISFpEawMemTXkJc
fhjN2g2gn9R6czD1SboGEHjcphUQASg5OM1qPwXuIvEbebA1ajT/YmvD6GD6QytH6Djkl7LM3qlV
sEsOPVaxJb0uldZYuzEYHdOpJ6c0uYTmdM0TLyAIDzF4V2AFKnaC7t6A6j4lsUAlPR7/CI5kA2zz
oUPsGKE7NjBXDgZtYyVEREdamDDlQ4uvj0N3LX3QPu5004Pm4FrTnwFBzG2OuQzQxRkkMGQxtkRl
2zQC6NcmDxURtoMIO3/WS4OGBtKqV4I73g1UjCMjxIXCtbEAQ88S02WEs91aB0+JOazAkFUax6Rh
LnVMcINF2XSmr9DE77rG5b+g0/YttO63mgY5Ye6clpnJcb4Xd1knDKeN8EYgiTXpX2pMqpgZxavy
OXNdbeXYmqU/zXyaGiw8Ak8r27bEU4ieEYeVvcusTdkmtbM1aNoUYDqybpVKQQp6jwXKC75F9T3D
nYuRTAnUM60xbXRkMeLeQ2TsIh6XRyiQ+eV3pVTvwMkHdLJZmK1iCZPbfsyP0WA+Ul4DCKbckESQ
4AZMCl4gRbF4FaR6zVCKlK9WuRXOi5xPoFZs+VR4moAcomImGjXQkhSXE9aAnnGutoWt0XCnIsjp
kMDoJQe0GlUVRHC/Yu1uwdTIbo1JOOocZoQzJyzkq3O5pWpx9W9YMmR5F5e++u6Jm8+/atAK+qqs
XUsv4AWPdwUU5uRqlnqaHfwkdCEpp/yhlQiGCegAc06EeTrRBGoBtkBvMvySHlGYxevE2RnFT9m/
zEsliecMIT4kFyNBirwcjS8RBtUU3Wb6WG5eQwq2Jn2o/H7SX0vCt8rkI626t06+8nw0zWcFnnTE
9ZDyGGkKAU2szNyrvPi1VOcw5Ji80RpsR56LPBg2EdskQfAVnoH2WSJsLex63yL+sCNy4pRrG4/b
EHKxiXgAOX42f7DthRIJKuYqRiS+YHPWmg2phslkmZSIcqDdLEOPfiWPxsYcH3QaU57rSvs3ErLV
FTaw1VU4fiStZ9OXZPWRQMGVBn0pQF0s4+Dqrru1FC/PA5nrKzl6r/k/vlEIRpMuX2AdSoWF2cID
CjZF2aR0bx16gQqO4p6poRIfEhKZMli4DHUARsrZMz7LrccB3roJdKoGPbaZB2IZvBT8NQRWCjgf
DVyrukiFjeDeBOGjONCuLRljk7H1vcxyRvwgEDi1uxI3J5vzo2TDr0uAESPJYODcMHBmGs+6O+/o
jcaq16OepO3HF86W6GOZShHN8cBorkb0A90obdBfV+d23q8qSI0oR5Gpnshlm790Omt8zBfgK0Qk
ju7ZLOWBk11Fnd4HHaXqcgi+Dwy+E9B6VRiezIukNx7RdZ7KiAHhEpG67wModg0BMqmjuIPes5ju
Zn1rYuUN4kWMzEcJP/nrjf6jqG854ZTY3tSNCb5sOeahNK7Ss9l80tDP9enI6ZrnGMisW6grwVMZ
jB/thO2U3T4xdh3tcx2lBh37miQeldB2sj1Sh8uY1gx9r+NW6m1vwpjWcMY00gczjmcYDk+1WLXP
4jAb7vgPS9dOZoXA/LxDWrOz6u8JNfOIXIm4AxX5faHn9wmKX7YJ43IdF0fLUp80dwftnymPp5pW
bt3Pp4nw3inLTzrEf0TFm/E5pD1QwuAobxjTnbrAxo71XtKYVscP0/jOUOClr5k0hhjP/1fLVF2P
AGxh/kc1hGGmwgOGbRr5MoYGtyrxIq5SNEckujNiIyZKbfYpQwAHnfcU9tA+N23qXK0xvVZ4T5OA
yZMg8ROFhdgH5i+0BnRCdPr+RgbRO3m9M4gJQRqFVY85lxpC6FlWR90kLShHpMN2r0IHid2QKD/Y
sMzZ0RZ5TrKpb+EnzjnXQMxcaH+jJWIUO8uAwJxBtUF+GQIWKTqASQdJbAA9sg5JbXp6ax5lZZG9
uiQwRY+UOL6OVX3GAIQjFbUA+IC52w6tuc27xB0DvCTvKDMpeFmXVo5NJZLjYn/O86vAoUomMSdB
FWFOdMk2akr6MN8dd0o2F4wg6GHiXMNQk3MPIm/+wwHHcUg7VQ+WUTEKXWrpfw6dfZgn08vqfLMd
Lr2angm5r/ORDZXQGh0lnbIYWE/1OZI/jBL58cCymCGKmHxLVoAH+EZL5wHsUWM+uyB2G5DrmT+3
gbvWA1r35AdF5CJq7shmtLJwbs0O4aYI5wrn2yZWBkVT2X33VXyp2pMQbyh1NsGRVjRdFe791txP
tRfYnK0KzBaZhrPA9JWBranyw9GNPpHXa1h7Q+yAgbWyynKTEwmAhmfMznjLtvl8iylqws1wMWHn
c6W55gGKZkINQAQWZIeT+mNupsfcvNqZhDkZKx+NgphwBGpGwhEcb6Bki+oKUz03g5UYm5/1K6Fd
coe4RRzvbJcbOd/MvWhApba8+P5g/VPUP1G06+/0YkuE26LxPSV0cwPMMpYJ3uwjqJURDVuPefYt
a09w8puyOyJTG8hZoGvamc/AUTZaduU8Qz4Lc5K1in4v+2bt0fRbCPmDGrQbulPKIZYRi7zOJ/hp
4Vtoc7CVVlIDS6692W1P2Dx7+4WIwvPww93R5Y84uuXhhSkEwwV1Q49rzU1cGcVOe1li9EOVnpf4
U4oKghbj4Owi9lEpow+Ab0auRU16hpN9SBUPDf1jv1cUYrvwSCsARTNPbg9aD7XKeIuJsKsAzdGN
4Ye3Ub84xElH3pa7h7SYlReblHIp4DmhIDX/adAavsIe6EH91U4vFW2jVCqutlXE59BLB1V6r1cZ
B8u25eV2O2bA9rGS+UmaQxRre234W9/T6kgHwfhSJmtliJvWAXLPOndKMvcVQJLJ4N9VX4VyTvnO
hb1qTZ6Nbivx90IuGDp2NOmpn6jxlTC4cJ2Y/0qHNibo8YY5eN5vTDRDiHgpM8Dpq6HHeK9HB9K/
OsZNDqhZZufE3nKchxbPRGJsn4HtPMcy/Mh19V3c2bb8GtD5FNlkc7oSXkrFhCuIXikLyBDlV1N+
BcUXGcAAfj7mdWcnB1yDB7AuDU4mvJmUtN+c4wvREd5unsgfHzISWoovbeyPpAlE2BsBnDTITuQe
8+60LXLVRTuRGX5B0G2Shqcw45yqc+YAJ5OOr7IQO5XkLp6RJvLMEa+AfgOItwCCu/tEb6OdTbod
3VkIErqoeOZ2cLuJbjPhWmUAMKdfEyzsGNq5NBoY3SwrY3NyFmThtgzktVb9aAIf18OZI/w85/pp
UYWSSsktOTWzAaP6a2Z3x48NDQ1ha4A8E8cuYuTYokPOKl5LMmk0nzP3wwLWAUD52pB8IjGSTF2r
iv2W14h+/rYK3nOkw526jcKjNdjeoDBCiF9ttCYVhj1h3VLCxla+yexmpWIth1mDP7/GZSc20ahw
DxElg9En69aiJlIPMwfmfQvOJ1/s/6RF4KMS+lufPXSSYyRmmux3OuCFLHMb83sCvFwc9dZDyXgr
LeldlhZLs68qwu9nmo3Z2qbjBMWddgWd8q5ekxwAgTk/GSnE3VOphZuo+5Skj0YgAocgEt1LejKE
sdoxiJpziZ+E6KKhAY8peU2Sn9jtuYYpsrHgwVyfXV9B/QIOp+t5myEr8PcElilR/ai0LyzC1a25
w2wE6w2QBhGmXfmQ0FHb64G2uJFOdxuYBIXT/45NHPxcgxkh5rSG6Ug9X0zH3socLNRPGawJQVEl
OzP/tY0yMNAp8QdnpaOAgJpq00dfyrRtY+31GYGYcZfrw0T8VGm4TMvVp4EXlem5pXwZgBCx/YIl
CzxOijnz2lWCtkP1M78x5wt/wqE0P1ow2RNM6vZ0Fpw3Gku9glq7ZXjrwuIrKb4MMgWl/Fc6GXnr
MzGXWO1CrkXQQPEldq/m5TOQg1T8s17dyMmSJ1eaLiGyXT9gBF7wtuvEXpUxoKiXdbOpCXFsQA49
hW+galcqr2BPYm5IfIPW3lugM335Y8f+UsVlnC0mho5cIDyBSyVcab9DVvhB+Or46ZQIKa1FazJf
cwBHshIu5TXnQ3jRPaPPg81bu1U5ein9i14HKQ7ZJQF7Y1Y3SBxrVZfWBRkoWAo5IVnoZS2UL+Be
OWUPaOFDIY6kZQyE2Rlwyhvm/oPGDpOHwamdtlVvIKdUdhKQdll9av27MI8DmuyO7Z1wG5onmVvK
xc3EUu2EeI+CDIyZdqbQ/IlLTut2Y69SpO4BIQhWdzLsiBbZiCq2u4cwCMrjkOoekX8Hqy89VFsD
CXxEVFz0sSJ/WruMLGgqDmKcB+CzdZK/ZVlBb46UA1IlVDwvBhiTchrGMkfIKXenBCBFpMN1MMO/
PfYOlVgD46gV7XcvgKiCMpk6NunKgZEFhsv+kuiTwIy8mwNGGC314KAdGtwnBPfEQHPlkPT39Hcs
1xHgP1Vef8zs3HPvSWwvnPbK8YLHlpIJBysdEHw7c+GqP62zMbJ+S2tyqxV8aq3fimnlDNqhnE9I
+nT0SkGxbxeUZ6I+Ks15y0gkw3gkbNOf18U8nphpMbU41Pg4DOfcaP+wVpScbULJU1D/V7c2VW5J
bd2yUrupaX/THerK8gtH3hX32gWlQxdjUwEYKzQM6hvmpUThLp10gCiuDnomTAJPnjpPc0JPW9uh
tpc5BeYkpytIn0kENSM3aGK3Jl0JWxmL7RoOgUkxu5RcCPtzwFvIOJt8te+c7M3KRmx+ew4pI2L8
lAX9gG0brWl9yrNgM6IVSKxLHxLvwsWAT/opR/oxdmAO0IBBK5r2f1LzS7f+aTjXcV9I5oOKK4QV
bN/f115W/DGzAYy/S57jnqytvUBVg1t6b7wMRDyGsx2KP8ufScyaUCYj1eB8z16sMx1slhyW4BEH
Z3IfbrQvbiJK6RzBZbA+OZeVlFr+oGnHjKIHD0+CX/QrrX54F5fuAOZmAjVpLFF3IE+7RSk8Fplc
NX5prAF9tFfZlGJwLCab0sympOKQsZajBQmEAivUgul+QDS8dVN+VXTrHJPJXGqnia1B9wuSvark
Jafw5BUw1/LgJjYKQCJQSE3LWgBAVb1rGFuH4TNX9j3+Pp2xWR3PRzbYzHjKzrx5TQSat4RV9fho
qn9K+y1CqmHW0a96ZkpBUmKB7xLs74XXAg9sRcZztEe4vtNTGeVtvROgFPROdYd+/dEEJ9gBK40D
v62zBJxTSBcKpAsN36sM6WKGdNHieVU4jg3Ud7N2qyHHdKDUWE/Mest0+hoK/TIl6jkgiqpDKKwo
GeIpJjmW8CpWZipXxApnFUdPdYtxG4QmKAanJ2G0p358z2DLqONpxAcFk5U8Ks/w8IWsjRZDIeaa
eVuO0FgqYAw5AXMwwZq3ftxMfjYJCFg2GvhwW99zG6+Y/FFRY8flM22sdwekTBs5D6Wd7sVPEhmn
mSmD2lwUcz4FxzDD6mfYOydU9rgd7PQgIKuuJj8Ru0AvIdwIfSc4wwhi30zEFuggcb0yqXODDrmF
XWy1abymzOUU8ZUw/c5JUnvpkX6pbOM8qs2pGwOcV/gIEHnm0bzBHQdSdWIGz0TOt2dsGCXHfmd6
V3ROCc3BhqIl8cexemjsn4ogNRnYrcUV7cRxMkc6BJxL6YjHRXlNFMx9Dj6qWbrEwIMy49f4hxnv
YmTyOebmxkl0siQkjCe++Vsvbnm+IXEYVi6IHgsEgAw5KAdPMiMnEZBHtF87mc4dVvyJbgHsjLMV
yWcl2wQQX2IghZXzV3IwXTbSocNUWLcU2UCNQqooqzOOWXNL+G35v+dNeYaAdaTG7cVnx/6EVUVB
ATKsC7K2+hngDv7vJGf6cZAb9ETy3lyaoZrXdr71hxCOtGYxDI8JsMEuDY4m3euQ3h9aDF1DbB08
CO8+UfBGDX3j8MPQ22cUDe/jvJVtQFXaW2H+jkS+9oNyCyzpUlZH65kPd7TNfvFFbhz7wGfb/FAb
cLQQ9a+21daO/uXwijd0QMlJifZjn0ITqc9IQFbtoK75tqL9q9CNakwa1UjCTVYJYCYKnQSbho52
7ESHg788SLTzStUr+sJjxz0kC0l4zas8FX4pAQGxRvjUnDc57Hb8MNpzfR7iVw+7Ih+t1dDcUBzX
40afgt2gtofsRwE8RLt7zc3KFeLnT3rnpfdy8ZCDN1c3sj68FWq+LijiDYYkaNRk2jQSiWYxlUIT
rpXGlXPoXTihBhAaPjwdzvDEt9yQscuD+qDIBumF0kjmpmpIGj8TQBOqYOLxoZbyloPh1VG95WOG
tJDjcSPTs5+kFxG5gNWQtYbhrlgKakPeLFo/FWOjURkvkyy2HiEqygcLs29f/WTDtLapYFAxXZec
jCV7S4PNkXy0TbrmEqxHgjnDuL451dMqfqUlcbg8FwYwiBLjAGIuukKyQUQpxT+91Kls3oLpkYC7
wkwbIoEM6HTbaL0wxFa+zngeUzKd9paOEp+Nc0vJRmSgtlXDjQU/Je3+1mJpIeJxJUNuUaUvnS71
QHj9KsrGozY7l7Q0XnLXAbbXNI65auy2DS6yrv1sSFMLAFhHmo9EivTTVaYljBCoZdVTpfXPkvor
IHpoFryX0njpQtgKnJEhZdIkFAxN3N4Gy5bgM0GbMtkz5yUq0ZiyZqWrJB2y72lqcBcxEIOl/1el
1zG33rtMvmfVW9hVq1Azve0IYDRbxg6BfE0R9i/bYiFyrmZ0yLNHxgGkjyGIVZVYh5Po3d6hWdCh
SKfr8UF3VgKcyPUgpHS5sflMPqKy7nTtODA4iRuEO8XsOlUvSKdhV7DYumNYO91dt4mOjaaQYpPk
taICWFoj+C5qbL8AD9FadTDrSrHAA0BKF1b8mUs97OkMyAOABKvCwrT0JA15hG8RC0oZ/Cvz2STQ
eHqY1NMtGO80eExCXGZa/5z0dnI7AmJIoG09FykutdTESV0oO1X9NdXfj7jRUIeS5HVgFO7VySM3
klsBw3IwwgdtTwpUm3mPg1vE2mfReJxH+yiG9y0Pdx3BoeyHtzjrkA7TAL5IFsZoBgpx0V3CDmv7
JiUmUMOYwSSIn6ZqvQ4dasyEBInsTlGYS0yMcaqtruaHFt8j2PkE/FFDgwk2t0YyX/O3QgNSYdg4
BuqvrP5bNPBkuqA+0k3fuFXOzJMk7doxuwTI7CVk9gpRbwSX5sUzZGyS99N+jLs3XDbrmJ5+abLB
htuOIYQMBd8gd5tjvZmuW+dRwv9qB+ttCk5DXF8TySvgovNByxiRQp2eo+nji9mChn3Yvszz3iiu
xfjhM37Jne5gMG0r2NFzkuPyncxNzWiKsh50pX4XkfyIOfJgyW7lU4geLytWUC/wnJA5g4WTx0la
WcWPTh6X8hVnGwPjSeBLwVXiwliU0Yu2Pf9tOOE5SMpVjvc9R3sq5upbK664GpLUzVMc0HW9Rmia
6Vs4NUBZJp8Qm1OmkN4xuS0nw8zXFYwx16pA/HfOnGUIKpGJ0WEJC/EE0Ugnj6VD5Zdt9RL5/Yh9
tiG3iHw4gn6E8whpCjcIwLONgOIH6anw+TgpqKYWRwH/sU61L1BsF99AzFbayabThCG3QX4y0h8s
kTQw/80h4fYFqQGKtO+Q7oz1GlklHkRnn0nBfr4hCUQaKE4JyTS0TI9W+S0jjetnSGwgp0hCOPXE
TjvyWyA/B4WR9szlfXMERm6M0jUeWTVlCmiz/GTzIbN3mtqfZGYpkrWujU9lWvNzC50TdE2NQGIY
CiUcoWQCKl7DvYkRQmX/JPhfjIYZoEe+TWhKobm1k3Kt6mnaaTMidkw/HedHpk6tQd5gkiyirVVl
JqigSa6G6dTYzEvZxpWdyQMS6hRWg7nJDsuAKFrcefxOpT1HFYEUHiiW/TC9JSImcBUnykrueAr7
TVZ+aV4PiVN33ul4lM8A51MCZJkGS0I6bxqcG3h0Yec56YN/cUIm3fJepYtm/6W3i3fzk2jvqdih
QMfwVngMWYZ06/CeCtKdZ7o2Qj5opjj1TKKgt5vHmCCDnuYJY2LJOdPyYE4y83vY5jbTJyi3qzXt
FfltaGw/qvdMqkiBWSvElgDBSB7KdBLti6VNYp4XWf1GarVzl8ScWatbBmNLvGJ8yGMBXUx5Vp+x
4n2DH+FsamgZwWP0z2D46uLAiZKDKkoJM3NzAYSo3aHQDZheMU1sdq0CZQ7gf3Tg6NqU46n47OSS
iYa1M6uDHKIMBlWMBhKbzjbQyp15STKMt465T3EShMHFZnlKX5IhH2bm7w15wHJpkCHCkQVJOtjP
kfFLAeOBuoHNnDq9jcqzlODfgVX0R14k+ZmzA98PkKulw0quEn01OmCp9JC0L/5Xs++DF0UbXcJd
wjKQxwSa4cUIWdNFR5NkkDZBweFB7Gnu9o70Xgz1O003OndhXhO3syUTow3Q0lGl0Jhi3tIwdPi0
GPapqwmxIg48ZJn+RPPNyDF10YsTNUOpP73UP9L6SdUW+IyNIuSW7ObG8L7sfObnXBxn4rpLoMJx
Tr+FddJY1zQWF8sBI2KaaUsnBhZwBERfq57J9GGq2jGFBLTM2HEppOj5TI28HPmTnalmk+TGrbcW
4ueh2qfniQk/7Kzlec6/FHoDDc+UPWwEK5lTc/zbxcot1LddU/vkYJ5SyNU11naNWBN40REgthKn
fbEPCOHDpcj+2fGOCUGp3A6HltuWcNtoDS+eCBItep5lFsb6prN5mpxqnTjdR9JLn8+GDmH9XzgQ
ZnQe+uGQcINrhZhyVnHq8QHWLVV+037mSr7iHSoZM01nhVw5oCgnEvZOdV2imANax4VTv5Rkb6vt
o2IWSdFnrJbSjQ0lAy7LAY99Z6V4JRGg+CZl7BboiMiQTTE0g7FId1NHE7DCq47ZW/nVIzrqKo8o
PrEWll8My880ul3NsZRVVY/e9bLzUFKU88SXJrWr8wtD8Z3wVKXpoyPMPYYRbAjtZAzzKZUW3Uk2
UZJXA15p5sVpebZZeUxEChgAiQHKCYWIQOLTIVFlD3yLJ3V/cbKN47vdkVBAHBMH3OUAqtbj3tb8
AaHFMmE3IdDcnVjsQuedOXSJpRqBsALUQwXqkRlbgjOR4FFS//+dsaBYWfT1ulVo/MhuqjAhpkKi
j0cQwwfWLlvcG10jvZ62XeouB5vgpEW4zyhgBpp21cIPJYqw9LRK2c92cbNBOzCS1A7GrlTfaCJl
mXHAlp2GApEvHOXpDyVLRVndWhvFwwNijZuKErPeTyzyJl22tmXGSVzrkKTeNFgX3d71/yQFnj7Z
ONoqmMeVAiKxDRHQMASI0WnQJ1ZuPURCiwcFW6N4rzZJdC4E9xkVVmTmxLDfCG2j0bFxqASM9qSZ
m7TQfMEr2ta+UIpTEr5wOm+olleEEhlQTjgxa38i9Fzkbm6YccIBiXkjIAlgVqPkrRhuJQzscczR
IO6Lb84eB8OItraNZtNyRyCiM3tjwCOl8kg1Lsr9Lc3TbUX+Gq5WYGpQuMkh02aUJHQRvwifckM0
MclHpj35okkULU6tgDmhvZMRs+jkgSNg9awIBwbnYJMcW5nlwV412hMPNQ4FCMB88SdUKbZvelJL
Mo9nJgSeoQEfjspUbe1wY+MAiQf8gwiYmpFOUrc4rMDU4YdLabszLzKIB1ZociZdx5i3Y7srmRVE
OP/OEqaPnmmltLPDHTW4l9oxDpd1ggXMqJOnzNwkqZpNKhf48Ek2UMODXmP50bwxmb0AnpgqXn0o
bjBJrzX0H43jtpgemdHiEdzImIAZtk4f7YiqB/aTuvnaGk1zAndwCjhxm/n97BD+aI0hPvnyMLLy
tBCBTCRuqBaU8keIU1unVxIT7WSnM7lJbGtn/De5ScDI/B9L57HcOJYF0S9CBLzZkiAIkqA3orRB
qEoleO/x9XPQMQv2VHTHqESY9+67N/Ok3jeM4sHIUBPH5pvzcJCRy9fsUhkmUrWKZpA86MkzZ7KA
vnma4K9zTFUZSqaHaVanWc3OpI7NdX7PmF6zhLPEARFH4rhbqogeMQkTjIqWBUlH63WKeCKkBgLk
OkPPqDfjMkknQbqxfUlwtAjqPcwCOTPdfl3BywgRuKUsMzght6uBgqjnZi1VvKkaW0URtnn7BwED
So2uhTgbyQcLv3F4y2twKioeT4hIm4TdL+AhoFXEINm0IU4MlDn4IE5dl2HOy6mYMlejjVh2f/T5
VPENZg4dxXmwOWn1gUEpwYzJeHMtViNoPHNV979yJDNHnrYa6rho3BlWtmv8X2GUnLDvnKBhsy3M
TRrhuVsnYXHQxGdnWCdKy34UDiXSRESjXZbxtLUszoI7mveM4CwnL0HNOHqoeclA8dDFp1RUTss0
AYzGU43DA151iRJeapOXmkYv7k3RNeecU3BTnkueRo0wC8zBNFOBf9BiJiq6zPDBhERe43JgJfsr
ZbtxyLZ+Ljp689l9Jt0DSapObZx1O0ZOzSex3CFGTBNbh4XpXz5PvUS0KHh31g8c0RMKDw2nqun1
kXHSrIv01TaXrJO8IsBHG3qZ8YwF9Vpb831RxgoB0geIU23d2120bdE/IlnF3AfpEQo5xVQVysCE
iu3UylusKxTOI/syV8Qc0L4y+JV/V7LwNVMsE8wQC82FnScjtjE2sb0ZfzTCJxXiHaUqhTB9FpdQ
BHcyCzetM6+mkDaeEZBjnSLeVP+GZbpuVP0QEB4qkK44cCQqesJGQG4MnbTi7VXQdCwk0I1ZD48w
Np5m8G2WjwIPe4nqehge9YsvUJXybio0xMocgmjLmjUtQsIPCvDjVGqJSbzBL00yTPCbLHECr8I6
YAbiZsK+K9L1ycu/soE4A9t+Csg1iAGqybuIUIJlZjzNF+1rhOkdqfzFEmUkwg9B690KrabAAqBR
NAtsL6if+HV96v2+OuKgOc8DxJ6rfi8nZi2SJ/EKFBGiARJhlpKYZVGx9lR2PQVzKC0Kt2H4sNCZ
TiQUxxzuDEZ+OSOFZC9r2RXBlAAix/+wUKS+OLD0xctv9LtOESszz2xU6zVxYdr+Gwd6Oe+MKn1U
HcJuCP2Sck7iZ86FLmRqODikIuEUEjp+QnrNMXsR8PuRFof/5mpAPNELNkzYZ+EjNnFPQdCmRDdw
pbfWKWE39MH6Zr/ZqBz+ax34d121Hm16n3hRGgRsZrpGS8yUAqN0txUoWMrEpQPBcIu0NCINHXPx
zeokszFp5CTRoKBg3CX+HRh0Te/OOsul6VowixlZikRCR8uBhXIKTwcww8zNQHaM5c9nZLVM1IAA
s/g0An+WV1Xjzqx+vv/Nn0Rzl1Js4h4WIgJuEZBxHb7R6ZJYB0uXE1U7n1UuZ8y56L/NrDi35U9N
r2mobVbRfVZfl7n48DSU6aHsyY+GinEMAPWa5ACPzMEQceXDs+WHsz1O1VGuo20YZ1v0tONv/UoZ
4NPg6IWLss8ZFIdEvCNVBVi9Tmmp01JhXJwssr8BlfgdzPpK0wxG8+QsjB9h/ruoWRNh06k/yD97
eS0274YeDv2DlN2KGG2FbIrCoZNDKDQe/PCGDC5+iSTY8KBiRvdnyQPLcxx5vgkKq2TrkRNsSzGd
8RKHDP/ItxaZ7Yp5Y09zdYiIpk+U36WDIg1eOVCsCLpn8VlNSC1IfLATisWOAwriOB9vdeeNw3cC
0S2nKGHgPyMNag8IFN0W36VJULqOdPovroCAsmxaRpnlDxPyluqMbHTyRUl2cHGalTiHKNNzusO0
k2BXzf03zuzZOvXNnwC5jy//yrSH6qrm4EkLVSE5WMexZNCM5egAdo2Duhl/6edwaW2RdsoYxODR
x+i5so4cTnML4zJYPw4yAElgcGqHmZDEYG7XPjbeJD/X4L4pmmoaCfQyMvVWCA4COa3LVvjV1Wrg
CxJI0G4b4atsPL3/CBcAX6B5M/GzzbtNBohFv035UIkhIS44NWyVuguNSUzCcUgPajl2kv3oTkKI
Zx35aM+d5bvpJiiG4lITt91WNnU8LC89j21m2A0C5rb5g/5WpgCsd6RSrNNXhf5YxV5Pjb/K4s7W
ZiD2iECRXytVgQSFrLqj3o+OmqGBw7md09blYEa1Msn0Ing8kwcPWsIblUIl7qL+qqfIxQDOLLAU
5LnVOg773YxDpHr5qCjK4GoMIScb2o1GxNBdvMwU6ssqNKlYZEG3I9qj4lZt/a+s/Kt4v1Dz28z5
OeKbuHP5rwLvu6SrPyV84D4hCZrNmhdBIrYeQ37AHB8uyj8L9ShaaySC8m9sLhB4IlF9DPZjte5m
7KCTIxFUHmk75kp7ZLteKIJ+AMzdEK1d02xt0f1mZP404EKJCSZ5w9XvgTGtBLDcfe/fYsrJ+dgr
vavxf+UYMNKoyYSzZJ6kyQ2zf0ShSXh+I0/h/us6GUzsjsYXPQoZZ3iZ/UOH10qPtHY6pyPf80uR
jM1oYbmOdsLEKehDKZdmXE+Ho9wog4//FS4dx7uhJZuoIMYS5Z62DZO7GXlCby9Nk6m1Vha7c3mN
5cnW4j0/WUg3C3LVmHZUtCuxP/RaiqvhUGC54AklSWDsPVwJ/kA01JeP/SZXdgZb/yBCqAI2qUVX
LIO5Nriz5LupXZY4NOLJjQPNjWffbfR1tJc0GPuY0oegeO6KvnlCI3wQ2FypXgk1txH8A9s/vQgX
hzccWmj1IXLsQnF9qGFf8s6aiYDiqGY4CseuoN7MN8VgkQkvwyWGvmZNm45jidBPjq9wtLr2JEAL
E2P1GCuIhRjKd4BlcIrxHZ/4TYk+T0f3qiqQP1kfCld/ikm+2Izw1TlV+Jn2CI3iZYXthW1uxAPA
ryH4u6Enj6HB/czBrVPp8jYKdV117C35KNHO9c+JWO1UPnNMCV/8ytZIOQzKblkOcHERLixxiu/M
cw3IqKFJSca3/kcVa5e8xzMRxLWQOctsIWEh9ZBH1gQvZzRjgAA4MfucxvhIxC7vVNQeRBOr81Y8
G6LuGZiEN4DY1pUtiVsjvo9jYHu1y28PLe6a++sWOqXeuRM+5cHQ7FIm+dfcdmONU8nYyONJF0JK
zH1f6Ucj/xkEJ9q1/CjZXInnfomtZhTRbiUqvuo9XsVB4sHy7W0nyStaEoSeby0ZrFW/Vi+RyYti
dIgagluk9xdtsZXTacy+G1I0MmM3GS+9JtXxR/yJQgjiVxQQ1SSeNdgL0DcEesHiBtJSMKzCCOaP
fzTUZg0p3vadnt/IbNf8iDHArKxsg1k/GCQzV++J+1/V1JTq3xliTxiBX0OhRfEpEKwirZfKc4q+
Jg4sAhFSDdGrFqmy5W88qDZUtQB1Q/GTxcSD0LBGxiGHx0hUj9LYnOZIOFH0W5lGfNt0Rs23ypFZ
z8xzBluaBRSK5n7mRBj1UIWY3LYVsZhYYQZE5aLkNuIHkwaTOFkHr5AdsOXiMgB/1S+rrw2kx6Ue
Sedz5o2o4WUau2zrmCzimCjPl4mCICxPlKg5mBrfWi1rshLsK4VuC0AgQzmnjJrn5VRYP0i05sGh
J9bT1ZNSojAAge2MLqdMyw95/WPm+bVVwouEHA+PTgLVDJqoFtFeiJiv7jqUPQC2EWtCJmURK2LB
Ff9qoXTln8Ul1g+oXDqSWoufmcFqvs2nFpkTrevlhtBfCCCtMUNO5y9tFPaWEh1Y90tt2i6unp9s
6UyjgJ/gR8WAhkakcSnOEJRwg289AoAlDToA6Ky5bjzQDKbVpXqMjBOB+4gcBpcTeHmOJZrO2FMU
OeYw6iZI88fuj/8upHY3hOlOqFWWwsZVykMJix6/+myONwM/SlFBE00XKxqzfrrEzActAkDWk0Dp
EUPbMCSvVoFLZXcqDRMkCyYZ9PooeCLmbh1tnR4Kn8T0k0mFWB10ddPywxT5IXTfsk7zPfZEdlSx
2cjBt0xfuRx2BeI20+INYgdmCiWYdyWDg7zBVlc0myDwmaatfWFgup1QH82wuuPjvF5OTs2moz3H
4GBoOEDhmyxOjcV4gUHThCQ31w5hFnvpd0UHbkwHQEoxekEYQiQHGFzhCvj7wFkNSUrXbBMavblG
JqRwX+S2dThe2Opl7Qy5dXobVysudw3TJgwwebWmE1aF/roiCXdxZWBZMMd7y4iIBtfkzIh+TB/h
T2WLSeZKGRIJwVHoyIvsLtqXMp5r0AEBJx4kGwUiKaLmE4aMYD8hzbThuqTKKX+NryoTrugZMww4
Uqg8PrN2Lyw1e7BFWC4/ZrrchA8KwIw7QKf43VnELU49qPzwuGBWG1Fr+gaoMnFFqrQaP00zgamr
7QzUNglHuhHKvMaxrmLU3MyhPdKuidRq13+LSxsFrZGF1mhAa9TJI5NmetKFD3RfhP65qgbOkZj3
ZX+ngSaJp51JvIWGHN4P5c2g+5vIyLEYmBjnzcJarSq7J5l1OxFO1xMSiMVWYOrBozLakHHDV8LF
SKxz/qtxKp6onxsHNd4FSCMXRKa68GPjGovUFIp5LxPc4lX0VOLy+Wmx6iT1UXbSIEZprp185OJy
Q1aBziwazJoZGfsBnsSwVzYRvNUZVHqDe7ktkg0JtJP5TZ1DZumgu6oEiDwSNxWjTZG4blLisf8j
Nlm0mRwmZk+5jmrpiYLgQV7DlPKi+LQb5R/FYFMYVzxBrGw5A6qU/20pxPx6QMSk7Kbkq3w1onnr
qDyJghUpuC1xciEJJTyX/ButudW8h0GaXzQcI/NVbISratS3AIJdgOSAqs0VyaymKmfpC6cnxu2X
ximGlDD6u4YwbIZMAnm8o1ZPOHtqW2anTZAfBertdNRRhgnHUgtPBt3rMYKxL35Vo79ttH/mX7iU
HrWbT6KU0CwC1tSD9TRgFyMwaL0IhEVco6WwY+qAFLUU3FQgv0U8s5JRr1SAb5ivaPQcETChktki
dfd5zAgC6F9SfmoCsuTGL4aSDm/2GMXk1PNW1Tta9Mey148dJ28sXdri8WMt/M8nhFi1540V+HS8
tRKLh/I7M2CpxglOw+K42jezeMCVfGhjrLWERAeDwFW1wxwIKzd12Gk6+n8VHlpii6DlOZ07NUxL
Q+55Q0hHYBsmHFJsiCM684b2g4VfegLPfCrpRWvzEd0r57A3NmnC00W5dlVifbJEcOv2JhmnGoi0
hbpTrSonJHYhZ+/ii7K8Zmn8GOT+aXT9oWGd5PQeTu2ramk+Ua3LcA/FSntBLnO0gAaKeOrVNw3N
vptpD17RothUz4w7pn1f/u3Znyfcv0bSIsREv0z7gOJIxADABE2Trikbj8XGQy4aT4N0MGg4bOT3
0iiYo4O2FUhw8NeK9q504Tjmw+m//XSBUI6H4S2P+a0UjxXGScts1gzZLTp0IdIvo3+a/8duRQ+F
sJSx+EfnTFGHJfNzI98JwAJeHDqabtNuoAOTMBqPGI3nWHKT5u3H2FXwBvjlI/6e+/4gBfIhkGgX
sXXLgn4YUyRZ+NkR84RsYDOkrlF0aZIqNL0sfno5ZnsKfe6xlyUsafU7qi0nydltF8gw5kGKic7H
Iagc8j7zkD0j36JB2fXtwnOZ8TUONcH0fB0FO+NENOH8Mdh5Oj0Z0ZWMiVroUGb+WfZM3jXzLjNt
oh9LA9uyHim0lpYzdC2p94E5YfITd9KVxK/1iI5WhdmEySjC2tJ03XFEWZ84JJc6VocLjijPsPtW
Lb5iRrxQTHKH6QlEFmkcrGOioNAkqEQ5/Xe09JMrlkdUe4zNCUPjo6NdVMHDLqM0+n0IxxI6L6wu
qD5J+en+k3tEOApS+o7Wd8yCn+3QpjC9Femt/RtpUuv85y7XtotsrCD+lm7qukSphdC/+5TlfmNx
G2sDpAVx4aiTfZHllyfZLB7UuSbVsLr6YHYVixi+uO7oDrcBfsHlugNLgDQN1ZlgEPpjQ4XpL/zO
sHWKVDWFbHpBqXlI5own7nZPw5ZBW6XHhACugbZfKubuXGFIIBJgXKs5oWEW4YKMoikndB47dBG9
fmg3iyU5or2hze6IRCQHdOJX13FPE8KUXspWrMathkjfYGS8lCI1wztRlV1BxfUHrI7ifUFNkybW
0Su8K1N4Wt7NQvnH/DPhog71rg3Rq5o9+jpGGr9aNF5N5dfEJA2v/dpm1Pq5uGJ7DQB6da5g6HBK
4p1hdrsEEQLrs2mdQ4y6Mh0BA9E7oziNll9h0N7kQ8YFgBmSOJlGjV/mcM8LnErf2rXxqwsXSGZe
wAE2JheGYX3+Kwh0rLp4b3SEJtShJ9PS1Ax/Hcq0ioCLiNd4aZDS0MPoMLAgcYbmOzQ7gcfdYnDS
NajyUtrd1SNiACvw5bn9MwyotCSbbknoou6gqGS6rJn9Mea83tHhGw5aE+/MM4LFu6L3II2f1JZ4
Jeq72Jf3PNlJGbpgDL743FPMpDUvNKfIg4atRtr6ev8caefV5N3CeFK1t5XX78J/0jDpKCv1xnRn
yhRd8uJU9IhoXpB79ZUEtY4uGI19hBroXTyIkFHbAOpj5Jxhu6V7MiX9ddyMPilnvwH3f97J9HFW
FkVk29X3ytIv0gRfZXrg6mAUIjGSxsBCs6d5h3J0HpP0YujJVSusK8rHXyorKBTE0UB7KRqMR+lt
wcaqb0M8dthdygF5ZIzcUDgahi0P6s2gOj8xVGVw8mmakjfk+LVjlLIMQBHFEuBcTSd5NBlreVZq
W5ruRUF3DCP/WCMA6WgBUqDJo/iSSYs1DVTddFUn+rNQ4sC8kLuz1xjcoed3029LjvdRWSBRXia8
XVVgtYn3ARO7Gn4m2R3UbABDIFZyhdyJ6NGBhlpClYW6PHEUhGDXWpHOGnXsYnYIHipzpgB9Sg/Z
APmVFXGBuEg6FwsZgFvodMlHmzm2wl5Viu2LeRUDMfLRRuvccDQS05tKiFqkzzZwjqtaUKvIK+QW
nagcQB6kEwuwWCNXOUbV6IZB5XVeot0K/FgSDVsdxw49YNEY1iP9rEr/26Grm/TkLCJo1H7iBmHv
I8Qrhqw8JciZPFYfQAV9zJZhkX8O6quBOqAp0r36rvA5K82eM4iSaNeEoMClyerLXqqkB/U8/K0I
rdbocAFudUQs2jHTdC1k0oqKH4nGNnoYbI0j4racNczrxaMMc6GB/VAiHZHw1sjIR7JFM0J056JB
kR3qvbhTNgxzuZX9Zunnou9R24F9e3T1UOTAPLnti6ImZLthCGNd+992bJ+Brz4JgXhGofaUgAcz
1lx7PgOsERHPwCtUvzYwFbeN98kZ80KnbDXUCvXeDCFk/ii1Etbh9MKXg4OLVCJ0bguBk9P5MHlT
U3jLW52q2sZCHmzeE/rXhQrGnYG2QR9b2tcm+Zf15OkoGloUJQJ8iIQluuFRrluePh1nF/nySJVI
1q20ilWEYn1RIZWpa+rMUeMU0ipRb9qjecRwxuOpRVEvHrheKyjpKMO2Rs7QGsIIzceR8rdnURRw
MC63DNHCsiBGkGA1Ddl/4rEu+oTtCS2KagTecDlHBLSIFYHCrGPiT1HHMp5Qo4CKXluTxmRn0W1p
s5u0JBB7pHp60GmLzyxDeaUdWuKEE55E+CuHmacpQUFKo873SV5ep6gllPxXnvJNzSA8SImO1w9R
3ABHIBZWIoFuCaF6cu5XR6Quhyq69VBFW64270eUhm5uoIqk1UAxbPbiU1KSJ4Ds1TJKbZmsjgxa
WXmBHe+UkujBn+U2dwrdMNaHgFc141UdgQOMxKQh0EgHoGfWDhmGY/bbhoBm+Piyb9Ph4tw02Rbo
x8V1TADQeuF4M47x1epQoaEh5Rp7r2DzVHZttDX5WFm47V8MdcLF3p5/wMn6ALVjmnfYtXc/DO8T
+uplto9CYNB+JfHsJ4ji0PMIdHEYY4FjnlJCAK6Abl1gk2DeDiRK7KuHhDxAFU+LCJzcnSk4hIDq
cfpIsInHREU8W0FHW89LE0NpTtgIi7kFDGbiAeMMQkws0WXUtHA4hb3KwTIKLlaOyId7YjYbhYKn
NJu9+bce40/BEt/L/BeHhfJ/rQ2Vx7EnAS0It2H20aLfl4EtBAcVr4ix0HhI86xPyMvNBukb+adG
nv9nJSZ3FGKijvKcpuE65EqH0wAyy83Lg6JjckVcPHlWQkgYdH4ZleYHPigaZRF6ssBdDU6lzo6U
3BVVw1232AXpQjFIjP3m2m4+xDJkgaHT5BHbDmlBWaoQSt6OZpXFIR2f1YKulVKVg9Iq6fCcsqiU
aNI0Pi0LS4s0ainMupJzW4spaEPa3EPKFjXFWqLGj9NTvSE8s0XBxd8ms6wNwGgUlrWA6VTG+LBg
QAZ8mVlO9KTsz7jBRlJeWKagS+BfeWfvVkTha1QXRnT5sFMjz8MSgGRcC4f/yqeAeo4Ohp2rcA0Q
7xIfvkX0sW0oKcumXmfMkGbOAOgrt4Pts3uJKCNbYaOCecioEoIfitNhNM4Tl7jYGqywMjjcEHeo
wHw/RfJW4DuOOcuNfBCb0H8xHhA95/LOKntXROsqMitYoZs+JEF3SGbyI2N/b5BMOq8W/0BBLglq
w0/g8LP5Yajim5G1Zb2Ciz4YtrElEpk2R4+pKCiEnUar4xPLZImUcpU8skU1zrtM/HsWiufsgaYO
3cRs0oKkwl1tAqCBwm7EEThr5NDC6T4xFxK74rzM1TbVuHAoxS1QFsIml6iYTTIu3RsiBqFVxH1z
JGLAw0WEgyiwYleTqErrYau8mKRZf7QoWMrgG6m1EZEwop3hpsMUXq+KyzDmlzDUz1mgHiKO15bi
zV+nSsovphCfTCfG/zdJPb4jc1NXt6FvaVGKjqGgR7fqLe2erYmRJUNJmOdYcFveZ5aa0Lcn5Vmp
BlRO3619TshuJUWnRoxOigJ7aBxpxQ4fLQvgIuWZcQgjV6gwf43RE1hiQROhFL2lUYyqZ09VIUsx
g2tmzMk25di2HN1G/IaWK093DVe0pE6AU1u3mvChCcaWFw9JUr6NXYMBFspn48IFFmcnMX6kV/MI
AcsKyICJEtgUfr3pT10d7RoV3bJKm3bdEQY4QU7U9VcgSM6ogtwmUiwxBrcFiaGUTDpwioB6zAnT
Sm9YfIop3AwYjgq0QBl5yKYEzJC/Rl3QAvU/mYwi2Z5j/azktj+OByr3I8S8c999xVp9MEfpjtzQ
8uuTUI6vLDkXA9prPdv2EwzyelH9DluU9Pj3RJ5nuouFExnSxrIL8xpeh6K6hKUXcYKlOTCWqKoW
gy/1wgKsCHp9g2vQCUlrM35VlSkWzt70RgVHlhOXEvsDo0yHCYts/e0LStx0R0Kh2GyVjU+ZmOKn
hTEBNULn584GKSxFsIcSopc8+WQPkorA9SWL/ODnyl7QuIyWtPQ6N7mlHett0bVHPOQs0tIJGu85
vEotkzdp2uGQEnp1X/LJ0XSyPfbI8AHBY4wTYdlne/Iu2HM46U6TNwiUhgX6pSXfOH2XSfthXPxi
xotlj+G4myJ4GZ/E/fBkt+d6WE0EqcTr62iGtlZ/l8CSlYr4y01MJm4r0R9SOgd6o2PGgLXNldoK
Tj+l2xpgtEz82nGtB9Vp7PsTAO5TGc8n4bOyyh1IsF2+zprcy0Z4QzmAmGJAewk8Utpe839ZiGJl
Sne5KWDs090mZPATMvRBQtEq2tYk1d2n0Yjgd5TPieIfJaXwaudQNuJKrpJta8okybhT2h7yAipS
eBRsVYmO82B5E0M8qWm8dH6X6gn61FHyNW9xF8bguX9CdEVqZexyH/AP/af4V1840U4m66DwSyBd
cNuyDNwHq3ESkq1EZUnOj55LJ7naJ75+7jL/Ivb6VcvHWzP71NsY9OXmzpZ/ETDx9NU9cPpcunVT
xhGmvLZWf1FvV12EUUVERH3QU44dw8U363WZ/OTpwfD9fTIOh8oKoBk0ngaZWIrCY6NFR2FngToY
zHnVzPm5qcxTOmtH49IGELFv05A9lE/fkgFalmch3oTZ7KlV7knEG+odwwcr2tYwxBXSHqAQS8pH
cxhF46ArZFWyebUtfmAZhd9Lv0UBoojSJNdlnbSo/NT9T9RSvwXeSAaRclKVGmn+ph/WQSvtxjZF
ID+6+Ni24qkGNCjhawUTQ/kRajhjZGnbzaZTo0STzmJKgaJyPsdlYVhHAdlvglgjzanUrPyE+v5Y
G/gr8vgAh6fuMakVHxQnnvlM2hNGXDmGTMEzO9uZ0u9Eud91f9JePbQWTTOmRBkI3FyKGHTa+g0Z
PA/xvTWGG9/g0NcN9YG/BQUlyZziN0Dbt7FuEnmOLg+oATc+x2nXoUdCxzlKtglj48MSZXfCpx5p
I30FsGcMJzcJ/hclZeqGAkokKlDRbgnjpNr8o2L5oBGEIQigDpg9qhPyt/+O3apFJVa/85pGuLQC
yOhvYo9R5UgEGa+UU1jsk/ofWwpfU1jYEvkHD31Ta/lJPo0F48lF9Pppkkwl5d9hUDsS7Os2P1No
nqrR8HJpJI/Qlgt2CU+QZOc1h4kDS4WbEXT9Dp5qWCLQRgY5XWWGO6r4iPPnUJd2R6rxKwxuTUb+
CSM7ZCkfwZ/CBNYhHkgTWwGdQhs1OxzSHPwSjolEXdtbMychoI1J7lM7xe5LoiiWHDXoUCcYh6CK
D7FJTltEvTA7c6648aSxKxauSmpsvC500x6Y2qtHhkHHYbJJiGyxngtwYA2dnf0GtFb66XoYVYiM
LZWOoQWuLIWXIe0DWF2yO/Af1eIjLb9k3dyj2haYpBMUaGgUF3RiN4rPL/fumLWq5GTFHSIsOs0g
UFFNDb5O14zihurww6q+QAbuSNbbSZ8VcWQ+RGysTr6Pk0mlQDPTY2YgWllwnjjK/+YMk8dg3HF9
xmBv9tWe5E/2RwxzkJcq0sFHwxWibZKTwiiQrVhgOKbN157ifkPqAiEN5dW8GZp45sL5ObkU0Xjq
q+moliDe9eagmf80roVWVrs0JqKDnjxD7baCZmUxPSVEEalAaakwtLEEczI0VpSjARI8hX/Z2hqd
wZSRn8ozrzNoTCkaSd3z53YVJDkUWEZxj1i1m0RwaMOhnigZ/vwRQerS+GoH8mp7OvjLEep7Mh6p
n19E7nVvvLgQmvB3pnMmd8dKZXyANDV+m+PKlbrO1meoyToc+lcoI8VObTlobRFWtyJRYiBEqb5C
yBEx9qN8W5Q6+tDOIUcZLyGah7ct8ijSja1W46VXfCiZPFFFfOoH5YwKiF5+jMOh55GQZcJNOEf+
pTF3VLPf95RtA8E/JS3NkV8hnE4NSi3iqdlCP2om8CHCQISHOeDcElBcRqtZonfKy4qde+VzvX13
YNI0l5UNsnownCCqVpVY23SIMDbYk/gQKGtSwXkRRjuWxKXS/RrGRz13d4JniMk01uamE/jBCqp7
mq4SPRYkYwgcRh29ieHE0YHFuE4tr9lXKY66d99/+NnJGCCCMbeQzrU+b30zcauCAT2Lz7Qfx9No
6I7qwzCZdrFJd4aYV6f3swtq3pvR6pTr2j5i9Bn2q0mciDOqP6xQ+Miq7D1ry1jCzfBpcPBf6XgM
EXVKmBEDDMEI3TUsJYk17iIgMTJ6p4a415wmZcUTW9ZHA/oBRk5EWwJuc7khaYXg+1SLT9wjz2/+
driSW4tQQPWhViAGRMWJ9Y0BPnuKQNqvEp3DB7QL3OzM9EPVchg5jzNO+PRbU0e23DsjsETtiGU7
BiiqCL9Wgu8R2ZhMn7TXb2qR36ffLmvdCH+NYNRu16aQ1VBiXGZYPeUn0GW4Xggr05RYV6i6dsGf
LDoE/JIQdA0eJfDUiqF6CwVmQOoS4hkyv0313QNQa7sdS4nC/kWneo32D7GB9ONjjWKRSSrAkVm3
Inc3j/8kH3E12ArmfkoUDiHsoeHsXMHVC+a/UBfsSACH86nZgo5xhcGN2NhMxiB5hDB8DeOlxtfU
D1czzE2B57xSt/HaCl8KWyYkEuhXVTq74gQ94yTzKDEbhzFnE7jQh8QB64RXb5V8XYYKLOyTSr7i
YKyqciOTEPlp2IH2laBEYP8ulY/iYwAVaRAwYf32+Xdvof3I1+GztELbl+t1LsNay3dW8qerfb5r
57T5t9Bi1SmeZITvDPVi2Hp7SSkecCpKLQsc8E0e/mFiS4o2c3/1LTuc31qaXCppQ6xiUH0IPwUQ
5tm/ddG5TptNCDi3OeQAmOXppnaDayxXAir7z+inG7zKeCq19SA9Q+KRRSKVW5U5fAXfYkxsg7/R
n+xKwQ8Sdmu7Mh+6cZV6BlbZMiWLjlm80ORIVbvp+hAjoWWQk+kyB5DhOqS4IEUkwij7lHsjrWcJ
7FqQHtKtUjAh7E/pWi3suMfiUSRcVVZ0lWgoDlzaFm3pXH8RWLYOA3hwOx4PYu1W3UGPUX0x5Fxw
9pcFaFX268ZDTYKOdOlPBrMDiuse9/JtmBkUZ/m1Sr2u57iQxefcZAJc916ioAO0C4TwwTnG4gUl
TzJxuOML4j4WPNgIK7JO32QmfPZhdhaZ1HzQosEDCVpqZHCGYIWjf1BUMSU8FCl+6ji1rQGWkIwl
UKVS9oKEeNOOqhU3Uo86hg8RalspPljW8Owy9SFMxl3ShZ3B82X9xEL130afGxsFZAlY9Faib0vZ
zDZSKycf0RPgwSZFA8MDEAQI06E44K+dDKyvvcr31NkiyneTjW+5bN4xqbIl8tKs3rStziRLu7f+
vzIpDvgxgqSj4cCY0fqncfcHZDwpFZ1cfczpH2Fo1lxrg5vdls82/NEswUY/yUDHIujgI+obvMjQ
mCNi9gaOMrB+XLrZXWJsO4usCRwUFoG0ExCn/oURfpMLxMZFvTtZkTtk8zYuOc8UohMGiUNUTVT9
afDclO8IpEkAN38Y2JpJ/xXlTV8H3Nzq6HMAnSsVBZm4C/JhpVXznVwmAj+WIynklf+OpBVHUr2d
adfw4WAm7IaP4bDYcMhnEyzb6gbAY8TJxe2HVf6PsDPbbRxNs+2rFOq6icN5aJw+F+IgStRkyVP4
hgjbYc7zzKc/i9XdQFc1UAWkEZEZGZkhi/r/b9h77e4Vo8Kv2hRubdzdLHhTyN7MNvQzXIr202qO
T2Zc3NDSWRIkU3K2p3ZvoZiVWpxkAiVvU1xVKWI3pt6L3blmSCPBGDO98EPed/p8pYka8HtpTFzx
pJrqrQgrYDfS09RZT1lP4KuApKZ4cOUwfWufZmci9LJHtTQXJAp0qt9JxMVKhsOeeuYgNxBnMUEy
CBFWTOfTaxeAHOFyFhCehBZjvK576myY3MCqlhdJwDGafROq4RrkVAsF9kXJOoxFfozYCRrb0wP0
CRmVEcEii52BnLCyyvH+cP5L8T2/idAKFK/QWUOunjCcEwKDcBnGSYbnDuD2e2PKdkq7U5SHOAIa
xYNsUbHC73ahVaJU3KpZvPLpLZxPYmm+qOPk1zES1Kx6ZMb8NGnHArO1wYqRGy8ceVMaSbgL32ny
1VthkGn9k4AkUPqmRiFTrzVZLfuUdESlbs/wuEXzqoRpEC+QGK4RX0JiOobSawQ2PDAJZKZykwBM
d1daP2mMTjrFrLL68rpbH+vNRBEZ+93YMtCIiANQ9jCJ/RxLG2/giAK4B4syvucjpghAVi1h5vNV
wb1GIyVCPUuMhNEIsVt55mjhesXsPmrlsyrmz2ItPuaEiXNFylpJgnaZP02GdS2kiQ7eloiaAKol
Gr/wQc04wC3aubEXdz03FSOigzkx6gFjr4WwaU4itVZWZHZEfRv2f4yDvGKc7C/xeB6M2ovYBBox
EUkMHOi8w+rY9TKkS8h3wnogMdWueX+4H0bBT6xffqmjGuJgTYUfuSCARql9U6IBHUEPIfIc4qOY
Uy6UySeMG7ssRj+veAPsQQhkzeDl0691mPR1O8rsMUV0WznmcOPjFmJaHLc9uoQfY5fHbKcuWpS4
TTfvcs5fMUHRRZ0hsfJZeTyswR6T7z56iNq1yFlGxX/iTrpjwhScMcJqT8QtV+ugvIjyinfVtWY6
SxRomYyV3awIgEOgD4t0b6bt3eJkWKLxNRxim+1Rc9SK2hF6LCNTFBSZ4WjaZbCeNKOwc2Ui2uki
dvIDDvgj0c17GfXHHOygKA+E2kOxLm8WKeXdLJ1fxNPYWDe56SAjam6s5WfBbM+5gW4lOalzfzb5
vM0Z7V+1XuVAl10pM4ljyAFTYNs8SD06cPleiscGSpM8XcIJGEq0pwvvybLImhRWE/c0zexU3fKq
e7LU7G4qxl1m2v5k5fXJiKpzpLJzEvg9Q3auYx279XzKhPQEHGDJnha4t7XBajD2YlUAdTX58YwL
LEWjTkO0jXbpyUooRt8iBKc1fIqb38OoPudr90J4BfnN4UvY7JNYP6odCX4wppcUlwPJBEJ1NO+p
+sYJ77X9dR1CexT+SKLxaGThPoY/shk6NTOQEjhc8TnBdBIVf42jg7JUh7QdDuZwYT/q4RyBN4yI
PFYOP02Kvtms3xuA5ytY4oElShieR3M4a511akc/Gi7iAhy6ra8dJ8qNqu2q/NKJCmRrYH1jSQIT
TObNMvJEk57YO9aJheCuLW3pW2Tgz9ySDGDCzvWXJX4zLeYqrJWw8/WqV5SXpY6QjlduVAY8eCzw
oP4QyZz/hKOjMSxYEM4PkCd6/XM6Vj0cQYH+v09fEUpjSSkX/dJX4UVtTR4F+RIJLKyoXZDkjWp0
YWF5Fr7jnn2Bq/xacNXl9oAbT+Uw7g4h7V4eyXa3ZDvTVQ6Zcvjm3iw9h9K8jfaxNXs1b6YxwcCy
Qr8ZoiOJNg0+6hiUr/uuapj73lcT7AkRAgseEBVZ6NLSyDDZY9lcYSRiSLdTcAaNTiYyEeVLYDlY
ZTKbrTkIidirEZMNMaoxuxSw+zeX8vs8hzyRDJaiwmcSRKtkeFdVPtRtaOsMCGQyq8jzdtA5FExZ
nUncMm9sBZF+BDdB641g4F6V3jQEhx0daVMmUMMf+KJsmEBMaIgeh2B8WJPllPJNr4aXsHxNozs5
tg4DcI8Ir52UjqwWdWaQkPzxFS+w9kyCuj4K/uHmaTP3c0tir6ITgMVqFgl/1+5ksrVXJkkxZjvw
IoqdCNVNryq7mBx4jcsIK1n9ylCghKQZnDTptaKbV7m7IaEftjt8xM9NpuFMpKy5XwRcGkw0NtcP
r44NWLqt2O2SnYom/fTvgx7aAiKVcHiBBGHikdy28ta5iXrf/Ej4DT1mouVGlnte1XAQWUHzXyo7
16T1z1m1Ie8A58AGoLhKhLdIiIO/o1fJvJoVBBkmqkgzC+3dQErFQ98cOiwLyQevPlawC3x0GajD
rrjOGCK1d9z4ThOp5FMi3kiPKYOPv5lFGq/4ybLHPFCUdexRUHv/LMOLmJJg86Pi/iZQw1euM6HP
EZKt5Rb2aJ/hCYIOhg3/qY0PtVed3rPM85yZfjk1dne0mhweTOgtee3p6YPmWj+XDW4yZ5wv8Omc
BjMhDtnhWGbeZDxIdmza+4wNoksfpFmPw25IH1WJ3kJHzI6pa/yYnoqMyl+5I9ejbRN2mbjvjdeV
+UzLM1f5DQ1g2ZG0hb+VpnmlTyiHp3YgSNFh9hZa+IdeVPG3zBhWDQM1PTfDt5APMJHJyTjVwldu
ka5tcT8yCBSnXW79ES8zCTAYFi8jP3ZtIKZPC+E/BkMQyYfeU7+J/Q+hn9ic+ks7Li6voZWDRYhe
awshghA7EaArZi2mcV40lZ5+OfZNHoiiFYyZU9aNK1qeSDxmqzlxDtwT1xSb5DBRglnqTis6ioUo
OIp9U/qs1N4RcosFs+Djwj+kGu91Q6RxkR0iZ1WHh2DGDwEAGVQ3le1Xaex7S2YbSp8v7FG7bucF
kCKBbVbkT7CjA0MOj4Uh49mioTSORjweDfqQYlyIF3LEkZlkyOnYVZRLYC8GCC8r4ETNGXmXwdkw
YTVdwTrioWsyZCjyuAt45Vhf0y251mJ2PYHbYLpaLEjaBtVJMGP2DHzfl6eYIDkBo7RafQ2ivVYR
QlSbty0uTExyt8Gu9Rc9xxJj7uFKUPCN5h+LuZCUcGF2Pw1TYPkyTfE+S48TSVvCTBUuTR6DVToO
ZWBdjU2s5waNNK/P7yWSFYQGFQFpUpCW95Q3KBz/FA2ApZxTstmPFsWqhOEQXbvG5bKlfTJxL0ef
ag2ChCclN9OI3JEfWnYR/UJkqe6vzMrL0p6Ircn5eMqT3WKEiTijVvM6xrds0U95copyqIBVECfL
UbrlluaEwyvbJj+LkaXSSfz1L//n//3fr/nfoz/gnkDFVOVfyqEgYrDsu//4qyTpxl//Uv/nLxy+
/+OvukoSMjt4Q1JUxZRlU1P59a/f96SMtn//3wq8SYiMQ/W3QGz8Ks/AH+haYd42but15tt26v6q
lW6fv8uk5cgf5I/FF/1FiwPeNMZs5BDXB8xoCZpeJRy8CV+ZjlrRyX5EFBEPQJ7tV2yC7+K1In5D
PGcrSOZqTrKXqWMX2sl7nVOk0nUiidjG6YI3kWMlFixylmOOtQZ94Ypev5DR5dZZQOMRwjTB4I1C
KEFlp2CMfa5+V1AWZlLEU3B7RHSNDgNZmSDn1onepO7X+q3GIBKZck6G6Kn8wjpnIMvwOqws1JAo
hkgUF9sCntRtgj4svqxsyXpejPE44N8ZsQj34V776gzyyaxd/TUL3Moh8dbGZVOIsNGIJuoCJgNT
ulcxWXBoYsl3hQQFGtE2DN5QE2aY7OBMDKR30NNFZfSmS/VbfOvRrksa668ymNAWWckd6vwTBrwY
J4OGMWklTzZkl30aFqxM+l0gTnodSMxDjQ7y/trDV17JDem69WygmU83TGRr0lXuTXSVUPlZnDpj
sjzkrnwYi3q3/jb5yJ96A6h0eJTCz6Q0UJOu5/aWCkTMc/fABCwlwtKwPdqzKNDK1uCCGtiEhL+n
IYQxAq9txVFRnT7MVzHjSiA5MKnttSYjpbW1dXRbGGAFK8tYp5a0Rq48dGHm6KEZZClg4vQ2Yl8B
g/C0bjscEC6lyDIUnQ+Rt4kbUsJ3fFV/sDgrmVN8WIqJnqs49sonFci9nqRH4mZDdRv+wHonpHbl
/1rUmqtFm1jRVnUqlcTpqpBwdLiWO/GlbsZ70kWozrsXnt1XVi1WxUpiWPcKhWldcB1X51j18+9S
T9E8sBoyoRkp5rGFuXf7JE7ZHQqWJToljRy5OkE+6AuIXlAJR50VtjJibcckHVigNrW29SWT8s0x
f2oZRSwjPLQvlfBohuW+hOZOV3QsTfHV8D4LS92pbvjUwXpLjeZSAzesOq+vyssM2sXWj9lvLakp
1qHIb4ZWgEIaaroOD4mVB1KbBdkGNm9Jm1Jt0spCK6DSnjcBWej2RnFeheISjgUW9/iGDdm0W7W9
14gwqXkST5WfEylyFGxBEWKUdkQvzFdXThvrch/uyxljkIKxbyDrE93AfKouFiRMleTFOuC+o3Rb
vGmuPZbUWo1hDb3WPCEuBAUj8yBbmFBPJaThLIghODNtJLC35XvV1ROjHlQKRkaeV32ALN/gIFLN
NxE9Xwwws8S0ld9ySlDO55R05gmKcipNh/qG4MbSp+dGku9XDliRF7Zwund3azSetFy4lTej2hll
7acMCCB10EakHbvlWaGP/pwV/FjZ9Ld3NCeJQQVDxh8fl1YBzkErmFNCUu5rMPTEjihwUtIalduO
wOIOjLpUnsSGZnBELqwCX07sVYWkUZR+s3YMZiZ/0EQSakX/0Lw0Y3JKH1obBdUfXYAbkVvHPNKP
IDlusHZ2a8JQ0J99oYt8QbEQCFOlgI8ib3yVJzDBIjxOlrqV02fqST0olNjmq3FpcE9m9kHUZh8d
6DSKLJkiN1f3/DUY1PxMONam2kdG5G9wt5o3I4u8TO48mVpTRXTQqa5hPqwzXScGn0Z1RxtdLuAz
40UcUPHkzRWGC4As40N6Wp8SplEoHeyRGrxv9P0Cck/jc7Oo2UHGuFKiRifi8+i6GSY4OhjyHl2R
s6WQykNTGqg/dm3mW08n3chO3dqeeIGnnnabjUnI5h6pICNIIAAGesn6sZmII1aNUZQFklSfABJF
HIMUl8Y5OsgmcTPFrzqMkKWxXDcF5HXGTl7xBZxhj7Zddqw/xZYdP9vztSZNDpOjGhMVOLhjTt1T
5PuwkYEBsePW/wYPUnQpKGvyIEXi+FBAvWVaFig5sfVUV5y3ZI6IopvnWKLMnFA3w8Gkqkdf6Bid
Ws0dw+5+pWh6folhT7EgO2EtOBo9pAKZc2EruI6qExMEhiputpPWmZgfYazqwLOhRNqnv6d3nGK3
KFOeNjzcnJ5bfCV1FyTPmjv8ijssnWsfLNf1XsZXFpwAaHWsieTKaeVr82XYI2mkORvInbnFc8tc
dddBiw/ShMXtv5AoiP0NtL98SPljpISEqb3lkT7jxivVAKLYLIbOiAqV9xKydy7KL7TfVwxzbnVg
rbmBKoYVvAokAUyQMhGpapSfqpQ4S3nk2x0H0dogNGWUFloHiTGjdpQnIkRQLyUp6bVG5+sroZOk
Yo+UusUaBam7gpRtOMU7rUSqDAymXLziwfPqtKHihc/moJ21S/JHYxuh/goFi0DjAaxTtgd0RsvI
m2+x0eWexh0MjZgs7oTLSHFEBDNK4Vsg0LfYPaJDFyBt8niczSrocV3p1xU4qPQRJuV+P/zCe6st
xK9FmEYk0s8heHVwCUFa9Y2CEHl0eXoBWll8EzEc8E4K5z4UnqvTUMheudMiYlOk0DNRHjZdwnyf
IV94LQWS/3D0DMS4S2+Nmrwh43212mVXmU1Qk9aR30ytusJiveRKeFqe+4RZBjjz5qSYGWCg5EZc
KVdMrHS4aw0u0g8dtntaAQZfidAUy2NcdMf0I8kEZkrJRUbPZrGaMwihPod55QywXpVB8SvIHBl0
iuazxHA5oFTITzLpAyFee8e8VG14jWv9Eq7K2ci7U+Xrl0GUAwPre3ukg5JKr0BKu7KGlxicLDz4
9GWUUnsJ+VpJPd9/ObWDhOuQR+7CurSyBkBCwlH/MNXqMoL1ceIt4JTvFCadGusP3a5Zvb6rTxq4
vQzQGisMt6BWZI1JriOr9A+ZoSfv7WJyerNJZUWxqUEVQkAcktuy/CEPmxhxC4LXsn34GH8q6iNX
+BPPwh4V+Mhmxx5omddJIwE3pa2vvZVnsznojMFBJrNmkZNjoYPsp5UFAc+j0uUDRSErEnRnxEO6
oD5OSknGWWWeYbr9t6JT5xLlVe5nLtIGHK2EZFs8xHPiJnhqMQhSULXkX9eGsPmBYfBIgGQbbD0p
GvskIrLVNp5yLDppwvLCJAIWrBljGjdlBjHqVCPFaermszQqF+73jROB/ws3IoV55y1XCAnBPLxo
0APmrDtHbNbrybGU8Qzr70LExqY8H0kPfFOIVhoNQFLgu6JHgweB/9060M+g7kHjmr0J2Morkjqq
hVRq5XlBGKrjtUB2nBpLgKorSBkPZShQO3GmFudDPG2QUfrw5QXlP1F4abGQXLnjt7TUv8D78BkB
RKD3IF8VhZOCPSSib2oBMHYs7Sh9FUjQqj+z3WipkWRWGwLLgmwYcXVbrpY8MhzuSMWrJijM+WSE
GgZ886K/iUJz6iKycOYYmmh7VhbMWxyD4mf9tCkgEj/qZF+TOb9K/dDWHWS2s9qiNRrow9IlKPDT
nZtrXyCPtaajZIVHS6TTF0hong6RZvijzkdEb05LYAjzTiXfHUrTa2RGr1nONk1zFNXwantawgNy
vKp/q21Je6gABc0EbnuVB92IdbvSg7YfXIN+3dLyU8qX4ETJckMfkNXiG2h6Jd5LMf1VRymFHa2V
qF0ESj74O0R3FQm5p0za6kNaK77uJp/JG7QBxnucVtIhp5gu4+hY/0nr33NcPeV/olZ8Kwz9fViS
d/PCcCREJ45e8BUjOgWpLRnLw3QldTizzzup6I/0LDwQuScNLvm+c0ubyDy1q7l7v9I5POqwsQ0t
EDfMF0NWA9wLBUbaOdwEsUCF5eV2wm65X2Lf2JLYG6S4CNk+45rW+hfSTKylDmKTaBP35PeQEaFM
lGycAx9hHV81aDqh+9F5whZwje+OInr9VXHvmqTjSjdUJhxWK/uiBuqHmNpzmAVCjhyp5hjkW8O4
1euN8uVJr5xkVA/d51KyqaoJ+kC2TbhziEZkVWSPBh7jpZ3Q1deZ4U4AT5LxImJa76zK/TdjLJIi
DRcJhB9UrdnrradFZ3uEl3EFV7ojYC6f7H/RsJvWP/TrpmkwH1f40iSNyMjt1/9Hv96PhZ7OQ1T+
5goJehmnkGmdQ2aAYACW1hOQ3cMb82g0UaO/d+xyG4+GbiTAJcPQosMCYZ2A3bXD7mqY2SlZQTAb
DpEIgLB23avXUWfnecfaFuvX8hBN+SUsACKp6n1t0ie9Tq8zn4Sg7zYOaXtCwHMx+/maO1nQdKBS
UKiidk6blAE7Gn5kNuphKesj2yk+OWnQGANaSjkQ9A8pVSFpkVcH64ZRazFDDlkAIW3Js+0BdPFB
6Blh94qvgm5nrgumQT3otzHQUE2mSFLRRpCRsJrPaUcgetAHFtGXJgcqR8hWIzPqn9EvAX5g0C+F
EWWZVwi1q6qWI9eGM24UBbDNPYHtKrp/WQ9KUTykIAMU4dxxzYwtVcBbDyLd1IAavpOTmP4uThLz
2giSe4MLLa2/8cl7RMXEoXmrQHxhktnzBr7LufkeIoGRRfToJWGmMKmU9KLFs1MMii3lBqCdlC4I
WsFGfG8A1PUH7gsf5CZr7K7Mrlax+K0xQbme75rMsFvdSXn1krJPUCb9VfzUMmHfsdqXouoJqCKR
BM8qGj4E1W3R3aaiuenJphmVbJJ3XypOFDZ1N6uLbgn8UqZXdlOaF6XOkGWhc0FcYlQn3ZURRTUU
SsRgODHXxXytgnahyOXbpzEFHQXX8v/58y2r/ziP4vnGBWgYIF9URHDWP8yjrGqpOK3j8MMaGruN
nE5rsarsQwkgnVEFXVectFA4pTiZTBOyxhywzj4OrvJVnpK6uSJDuw0/bW4eTLk4khNyXMkToJ8A
iZbWL2zqilDZN1vAAUvPqkN+QB8r0jgAuRTCGhNwuq8Zua7OMnWB2spHYfdRERbR4nAqUIU9oxoR
2aWisC33kqb5Utz59bdEwoA6cbZ8U7BgZ5SJXK8TEZDuT7F2QSxSuU4Xc/gq+mKvMy3BeEjyxMek
bvawqyaMBwLjr5lbGAZTAxoQmNLzhMxsYbY5MZQtaldYTuNUbXykXDdfqz1b9dxKr5XOtKt71ZX8
pJcMXxXcC2b4HCq7AUpSH2wGH8UXRJQjcPDlNfYlTdqTITYZsbNW5LCajdewDJef82U+fOmOnAFJ
KVSivI7rPmMbT91kqXuDeRsfjRSLPfUFPR/KK9b3pF383ASm8g1HvFTg0CEip0PJt7EoisGuEtCW
9m1QKMpbJhwNyHj5T2mCkeD6mvFaRjBDSAo+RM8x8VNMIF/BFVtAdolfIWC2NA+AB48J46yZrNQI
8wyBAzIpQJKdPUuS7NQ9p71intStc0qfVaN/TKJ61wflaWrWm5q/LEzvcksHptGdbIqjVSJkJkcY
AAkloRRnMctcVjqi1Aw4HbxG53tiEigT4zoR130JVLmQvnp6M0HLD4O5GyPlktbztZyyG87cmxRH
yPSp8yeR5Ebxwh+vCq0bScS+TiVtUUlP5aHQNzeNgiCKHdGcn1TsobtV2E2WsPvmgUcznep2tqqX
VWovOv+0CxVXXmrit7+ldjmPaDLz7DPqLwxIgqFFa7R3JHrpOfdnY2bUbQ+8X//8k0lt/r9uHlM2
DFmzTFURJVGX//7mWee16PGt6B80y55sRawPnZYJ/oIMEvVuhuqz1PRbjNggnF8mTX5tWyePMRcr
V6VX73Sd914x7/oxggMh+2sqks85+zouLhECEczOMLuO7NHTQQKnd1qxjICkyyqy/irxIW7xvjwp
5ghyWAT/ySBtmP1yZdmIh1dJR+wtKWZ4QiGFw3V8nhTaDFLosceozOYkQ3F6ElTnCs9tlbu1OLrU
hDT0nrryBHtFgd51GPZZv7kzhH1u8nRUrZ8/pq4K0qIP5GgJIq1zolrYobqcyNUeAkUsgrkiBQcf
U3JJxelsOhZB5WTKGNqBTYm6ErlHQTYVmV8yx296A/mz6H0NBNJjCweBGmmmmyXMNCDeauwSIxLA
x2hLEMRlocB1qnjXYWXgCCshk8jvSmceQ/zQefUjeq6KTzTG5zy76nuVUV3+dCdlGYMF2yMhf0Eq
CUcFR2LCldMSRhOGE/6ucJeYWMLyI1isHZ3MGXJSpeqPis/OOsl3bdSeRGbCQvtKyQaFOr10q3ZS
XDuGHFtoJM+yXZmcDceUMblwATqE/WXVohuJEe2M/mq6Dc1CjMe8M1jmdygTpjx75HPzUGLdadPW
o2pVSYdtk9PYq0EVcYGv4VFFtpITjx02KqEFcGUy3X4NgexaO4fxZIK7BAE9Dby5McGw8/+Lh934
h4fdNOgzFN0AdKLJsmFJ0t8/7Eu41ItQysYvc4Wx6lK90j56k3VrXAeRsWGhK2mYqU1QObZoFZrG
mGBqAZdhin8YqJkpn3OiRUYdaSpowTUnQmzWLnjlLkshXDRRuwjVclncsc8CK9SPKWFwiK0kcMzc
sd+hmAIvH5jpbutsKPMzNmFvGiZIQxYqOIRNv2QVZjkKfTUFXE3nz1KBFXhQHOWiOmNdvWBF2UM3
hVEY2ath+AMlmBongby2QRgvkGDkoMMxlud6EJOBJ2iHuKgcq2l34WF8a5QJwToHK6svo638ir3X
ls8Gkg6piIBUZLHCPfAIXwnZlzgV8D3DDtX2qHTWId6azrg/Df18zmiGAYyDXb1iIrq5vbsSXx5f
AFUQ1bIQpggjC+/L79nKyFXtNXbwyAQ0vb6XSn5H3fk0v2qY5ESYr7IHM40rFVHpd15Lt0HsrqRV
ROVVgD8TyWGQFICJCc9bz8qLUemOSRfXBPIwwMvvGXy3ILksP1y+JzkELTXc+sS8LUGaOVgqPkIz
vWK3uSQ8nRy/UFP2Wt7dxrK60SKNm7LpLIp4B6hLpWz0TTH365akMg5mKkpKTtqg1WREvdT+3It7
Sbe83jOEdPfPn1NZ2sqh/7G+255Tg8vCkIgMtHRd/YdDGVphWKHNV38t7C62zkhgJtW1VBE7/UMU
f+G2iwRAIMCCwmBhizbcIqt7CsqTBcJfmzYQSkh6GsZlaLZ5eAVJ6xpfygDUivg39ZhdDAIG7LOS
lxfUu8RVhXjfSUHhcmfd1q3CUTAZw0siFIb2WJgOdrWmKL16ZCZASFez6w9NrQFQq65Spp0lXNqq
iEnmWSHQW9eZlIM5bVTFLx3OXvY1BpM+IIy65LXIwdScGqfL9vX80zfsNsRxn48otyxt3/GVxjus
8KAixwYw8jLuC76q8yFkIYty0FXx2JVCIJL42jBlWBuAc6Fb2IiGpXa/mFylpUANLHu9b0jT3nRY
t95keQ4SiVZIO7VNEeylywx2FOlUVXgEO3j5bl9tzW+BeUL4iDdhhtF7+/RHXfDFaCTe8rdLJnvQ
f+wZIzf6XGITIkX2FXT93GoNZ0NzAl0FBGI1hYCfS7BxkMWutptS0ExO1SUvC1A7UZqeF4Brxk9k
AiXNUcGl+ekY+1FN7xvpNH3KiWHWNFeMp5CCKpIv6PpeT8O9vGNmAcxxPoh6cyQ8EkNQ9fTg2lum
IKqz08garn/p+w9rzc7xMf9YIvU8LxkDQrtq3PqcEAEyXoEbXMtz3exkFRRExZEDgK6O0v0PHco+
ZC6hI9qUx3iX9LrnaBMHfvqSNtmzLAr3xpyfQKSzCk+Uq1ZPbo+jB9zhv6hR8Nr+r4+DDMDJUlWZ
zwV3qP73x3ayGJFQY/P9ZWRlYBbKabSKy2ocQCoFvYOnH3h7Mx/lJYHU3Ad5EQbUUIAzWLamUHnE
Wxlmp8mVgDr4GUO1lqGaEFsXs7Wus5cnu/cesR3Bk/tmJP5M2gD2eLfz+tZAqA2feEJnIBbPVqfe
wwiNym9rqa5yPLurgqcaT9GluABZvo2pcZu6mnJJvFLfXYzVPKMV2Ansn0IUIoZXCfq5sDokAd0l
q4GXKJ/WGxbSYoMLqtAB8KCiNaBLeuSi7ingmEBpjbDYys81V7180T30e0x+pbdB3T03phEYI11S
ZKcOeHugV/KxkYzj+snPkaNXrUKA0Ffe6DZ0I+akMW57BuoqPyIGmQMCwIxttnErI0L+5ORQ4AtV
0EEI5aXqlnNiaaeyRLeyS5DyWKyFO0U7SPcb2PLiLt05G9h9vCWa7MoFI3M8Shc9/aSrF1cgqzn7
l9uIpiJEU1GvnwYpsQkM/UbyRJHHryXPYhqpExa2HLL+goDtskv21WQvk+iLN3xfEXnzb6a5Hojc
w8SGQlWf94atP4ea4KxD5qRvGlYhrlyn1zmGiDuCvg+xbjcLG1KVV4tISRGfDNC5J7JtUfTa6Q+c
BE9CpILzYqcICpj+9mCd3xZhvVvnqorAHtQ/CxjgCq0uzJSV2UsB+lH+mnGcpOxfB9Bdxn9hhkZs
PBGwixaYcZZMtLismX6vunVYEXObEGpExNzzbwMjPI2nX8Qm4vtuL58mSllBTjAYsGzvBsyJxB0u
cO5xIXRotpmAl0fqsGk4sJTJVfhJIYFUBUbX1nukroz8PVle2wm3IlIWomX2SJOSgayuhqYYK8KI
NLbE4TfZ5R9+VKJ+rytQnkascWG5943XVKw9UCai2TPAxoNEx+S/LPmVAPYeR7VhGEcxRNegBHjQ
T+ob+rNrZOjXRQF7yBBNTfQbjajPxR30lRTIQuQKW9NaSAETVofNht9IdqeTMsMaQqHkyOfF1Uvf
msU9vHUWzIJXoHSmLgQ1cwiRDsZcslbHTKI9xhH4Ml41UhQFKOE1Hms3gdk62Qaq1/d18ItgoUNa
m9Oo4mInSAJ8LjaftcH3NBhMy5p/IbORFfPvzyVV1Ld72pAl2RA1mG/i359LGmlv8yyvxe+apWVD
XZRHuGiZxKMMYXLIvqPDcSsvYAMzxgyHhDAUEaREy/pNYl+hkhs7gfqbWSTIConrDntLcPMtogBL
edXYKcg/al4DgCiYkUDTJXeqsNIj3H6FXNjV9FONVz7dQQKBoaiQvsjekObeHErelbAyA/eKZUog
oYFb1M6qQfly2xLlo4zIPa0Qio7gmOW9GGp8aNhO6LEPjPRFY/CkQuWs9TPb/11bELclIkizRN8a
eXdG9jzqAlfZOOgMn0lbMVhaYduR9SusjA8NwUVyjEflXrY4hQYynZW7GM93BHXF2YyxHTDm06bJ
hxnkA2oVV5GQq80FxziDhaWZU6Kl9IqIX3WW0rkYsV9b3Dy4AbHdrfudpvQeOgZHardYiqHBByD1
bsrGTrIslyDIsUdRTmwavvLn+HdDkxWNzvQurbMNCMQNH+Y1msRjhgZp/Jn5GI/mTE6heFBZfEQ3
uFDRFYyHTmoEQQJvbccjbT5Clt8QWK1+DHCOL+Pgt5BWK5bbsJVTozozZjubhMOLq+paiHNcfOOH
qsfnnY6Hcf6dy6oD2kNqSE34/4Sd146k2Lp1nwgJb26DgAACwqbrukHZVZV473n6M2Lf/ftI/5F2
akut7qrMSFjrM3OO2V+Y0US1VRFRz0LTZIcqHvfxj8xa2BqPBr3bTMxzjMdslhYnd7It9U0dOoGU
Bo0wHaRtOcqlHlhVeZbpZVeE9VrBzhmntfLsGulJpfAUVeFh3Fig9KwZaKywnK9MLHbIIbNd/VsX
KNlYozf9S0yANdQx3l7WUJ3PXPqTyrTjXxQaJ2zcXozeKUO+GktJiJDQRzPuz/nqyxAXljplcxJJ
GNQ0XN+NCCVKXE7Gm6GhB8Kw0XhWSKgL+TYmY2Hh/xijK4b2v19IA9WbzjzDNGXT/O9Coa/GGEN3
T17bEiZyc4mL9Eb1dR/YduyugkbtRXXbmEznp1Lj0IEWucjbqQHmovLVfWAcVBMYxqCmTF5IjcSF
hD2uRtK1TkrPLME9eZk674DMHTF7kx+kJ7gINd2KTwsLsdOiSl2Y1GDixirlmPnitl9amt/O7iAW
blNRNX4NxhZsgQaUXggiDLZngAqhkiQR3xtk6bIdrpUBsEw0rovTfBtodJJX6motXEQGtFIaqtpw
gcna/uzHujDOTArPeWoA2EFgV26wXn/NpgQzqPDisT8Rg7OSRrJjlO3ZFuIxYG9ZIPrqOofN+oP3
9U0umvfSZV/ZU5ej1S2vQ8QZ8T6Kj7qw9VKOJMmui9wbJoLIxsKDY+TFPiJ8ifDOE0iQukKhr0Xr
i/wwrU6FlZCe3rNUE3O45Oq+elut7bHO6M5K6eDG6Xp1h/cGBCA1wMXdz0oCmg+GPN9xC2oes1x6
zXIGswUmWZYHy0pgNA7BYrk3ougBp/MQfnLOCYf+rJJmoz2oU7LxKlfFRfVHrfLlmkGut0O/Myka
+o38DupZG8FEDp6h0U+CNHtKXvnUAZApC8iUrSSi4pBtg1l0fdjByPVoflGztLl1itEKzs5u7+S7
miwFgNh4IhLLRCT1LA9uiIPYo/0m/m3lRzcbX5hZljb1+VO6C3XmrUhCdOOdM26AGm9KUsjvLBoK
KVqhxr+SieQoh+1dN5bNiFe5FPILkly4FXIUHalDDxYfxAOyZQkTrEKIzXKz7CFNjrf1UfIdkP8g
nBoVHG6nH5ue7EV5crqjDOc8tlYH4QQqHUZ8LJFktkoNm6LS3dGFSAErAHTGIHMXaN2ArP08H/xs
G/1M7vxuw6+dfSs/W519aD/sPz+QGb/jM3nTWMytwW6SYii9VNO+kTVeTfU1ZxkES4OZoOj3qLTj
ozKsdqvqFxKErnUt3sa/fTTxyAFe551RIXQUoYTJpVXJojUCvZzCROtCpI1hmwrn+IF/wlzehbiz
56YHetM9hzK+w5rYciBYTR1ox2TgGmJX2mJtFVVaxsHXS51QVO06BRl6hBRQZlcTtKpWL0DasdaS
SzttUaK1ZxnX41HU2Toyqaez4LH5M3j4cf/gVx0WWxTUI4zWe8umvDhI9FC7yFVy3Lx2mHCPwE/f
7kk63XUTn1Ay3TCuT9iyOsxXqdIdFqbZOhZ/Q2Ha0iKAhIegCg0tK2y+X3Lp7OU/xeHYd+3/cUBK
hvW/TkhDVNhQUbcozHy5jf/fkqXOMz1RNKP+puuGDWRbQGsJB+lAE5c3NLwGPKwCq8C8KoGqlmec
khIpDt3v9eULzEdPxlHCxAsP6iG+9+BpXmgKHVTNeMrBIsztfUcNvOGOGYoBKnx8lrclZHzRctw2
BSlfRHdBNF5whfSTa6ZveEVGS7fjv8edzV2Dv741yW0SaIhB96M+o9QDNOK0u+5s/LWWMhwYvRq2
WFh3bDmsqVXesmzH1c8uSUvZcgFd3Q6RJYW1+lCuw/DYAoZf80SUJOlbqeGJk8m0RL0vMTL/SgOu
dJwJBdESVJywJKRUtAsFDyEyTdTL9HFs91j2jaYaDd/FpWw0fB8mE857D/FU1eihCNpWf36pQhpp
sRRuKukmDWICTnWidKSY1pJ/qLIgohFjy17CkKArySoK/Or2slaYMz3j/tzG4l0rbWnRPKEQPEBO
IpF9JNqjb2z6d+GagKyK1B1sE9MG6LUcAaCYBd2rcxUISoVx2GLGowaZIby3fnwvyVAbNZSHuGql
Vz2sXLLP3VQdVWDwuSHNBLRRc/FjmWLjeWYbiN+xKG4xKT/aJjgGuImXe+LllZwcDnDDqWCTxDDE
qvlSzS0B4YSHgcyillfQfu2HmU0sWPAPgdnK0HzWeulIO9z2FTwBroElOfbWgZyYYfMgOCeaz/6l
QYwKVpbfHlYwtXR7hNcc2gI2lY36qND0UH+JW5rygrfrJbr1FSE/Fz0+Jg+hULTY+SgdoFV81fLf
BDnOb3ltH0zbUZLXYExy8kfA5iuEKYA3MLHnzhC588kWyUgu+mAahIDOp1lx3hwF2Z7rlRnY333J
XQ08X+6Wg3BMcfhTyNf4h1ZyphQKeZ1CPoXvRthwzHhbEw8oDvPtgizrUvVlxPxgILZscVJSYpH+
IEgHsuaT1ekuRWDynxQEg0E9bSstbNpbM0peph+2h8LHlrQm6+3W6XKEdexMtzTaxuGSfay/VbSQ
fWZCP0g/qDb5n/Qbz82CSVqVb3WDnooQkHBhqb0haJuJEAQyrqlOD6Qzvp+lGSpGzQyTDBzycsrX
acpGQyOpXTt2DeonbJv/IeA0zkKwCgINRHHcbik+bwp5qCS0VlTEnjmxrNP+beY8QAIZTEQZb9sZ
hFo4zO+E5UBkkSKJ+J4xZDl7/mI0F1W1cZEoycClTHziAgOYGk1k8zF5Mptrs2GWBp9ATMeoF3l5
EIuq6003FwgYdvVZqNs13kkUeqvZdxp8Izn7Ti01uO7Qi9Ep1i37PtLV1JZ3n0t0k+Wz+gC/0mpT
tA3ZRerlMF7b84SSeh5yOy9tsDwwKMSYJgZEiBVDVK0B0spFyMfZ4AJo81+AU20NxagyoYmEKk6w
1dnoxXMf69Qgwnn4UOAamhr7e52WilABOSaxvnaQZK8DOttJuVqWDFpxfubI8p12sKCmk/40u5Ou
gBjktEhx07+E4DqBEqwgpB+FXEutGajC99Oq7LAubhL/Is3QLDZfG7KEISE8eIFkCjNyR5YAh+Oz
GsXnQGRN2rxZaKiJLzbF+CiuWiCmBBcoYJMPps7xOQ2BmnCYS7+nAoFui/aoP7fbYjfs65Md1Oeh
MuUwt5BN2ZtqXuXFU46tcnBH3v2BEIWXIl2P24cCHDz+6diUL1wMdjH8FhFrA0CAgnvWCaM0FV/9
WY9prFzNLL9yulxQDUXVIIapIp4NgxNyTlgTzX6ZQshbI2vYryxJ7iNhC7XAKdQRJIRqdB3xNYpu
z2CsuK901Q0CDfFg7XXAqDjAimHvmIUNfQ/WzKVZBKpbp1HTytGmYnsXvWTUCYBMSTXamI0ttyXm
rMlPpNVgj3E38rRmUt8HHN4Vor2yauinT/EgeTlAzmELMyIDEKmd2efs2Ryux7xQbg0jQLaZrBsk
rhUUSWNMuLoZxpZ57ma0B3gvSLbNZ91mkGJ3wQ7xpXEKY2NxAqCqBKb0NEQUZ9oW6coWtdfYLK/E
Ih/SXEByT1VDeWthghpRUCmMGub+Kqv5cUAAhhB/f+cnz+PazX/3LEUZiTjpqDv6iEsm4hGYr7Vb
09TI9ySfn+2V8fPTTJsP/FnCjv0jqFfFVsJBSRyFAYxRA9GZdBtz38wf00wFMuLJZZ3sAtOrszte
zjsT7yR5Sl3BWVf6IGgaZgnJXHhNUdODFB7xh4dtKt4ayoPkRjfMpBN1bLxCV+sv/fQjzR83rToY
a4vNhXzH7EZoA2tOOZAeC9prvXzMK7RBC5lgRdjCkLzk3Uxe1oPYd/hKUaFu1/wD0XE5XLOivq1G
ch+IkUhG4R7LNXwjlCXpN9zzx/yxxN3FRC4iy9Z7UUtvSTI9d9CI+j+y1LwZk9sC4OiLwUWKTwya
OIBpHhdH74awPyucFkVzJIHX6OvANGS/lDAFMa2kQld9LAjytEFYlA+Z/Fy34/C3KNqgal3DvCuV
ftaS6i4J5V2wrNujx0PViJ/snAwn+xvP4PgUcggOxHfdEj2/71V2M6xj11mhZGpnJvMAoy3ElQO4
ZUSmA5Errx6eD82o/BjVW9Vfs7W/yLfiXgzjW2uYb5J22jY8yOoSceZHNHBRCrhQeSqKfLXW8r0F
ftsb/txQegZWO92aRAGT2B9lM9yrCKwIlv/pP+vyWFjPyUHA1pbn3p4RaJfhtYL8oS8HYbC1ePAX
zGP83ISHkcux6JWTTBjNS8VpMfHgChmE2RUyy2WWf5JNEAjdjvL8aOQyRYDFuAAUNWv6IqNAGM8t
qBYQFJ7c6TRQ+OVxFkFTEfgrRR1s4Qy3mrlMwwwqcVNGS6M6QpTioWMoVRmYAunSCcPNPBmdU1p7
sDPaQrL/zvAU+xqvPsE8aXlOoGgJh1gSPUUbPYnZVJcIDOpEQnbByh5TMSWnRIb6yQ9p47CG8K71
RgRKJCrLiPb1vstcJpL1tBxlRHxdWecWOO+jZVXCHWUyh+R0EtTMQ7MPqCIBHPW30G76nthq9wtn
Q1yQ6UPCLLIVdGp3PEfHXiI5qPlch5KwDP2tpAtp4srD5xavrthV7isUHUko9NkYxpO6uCTouS1w
onE6HzoRXf/QYWPdQgzpICa6DPfYiE3Y1p8CW25yCBvZgFKHbXyavPQb3yde+rdufaq7cm5qqPYs
j0EbsvMZvY102IQZ+SCHJyi0ZYPXQq18IuJg08k+dtVEoJoyU0eZ/2CzB/ii4ldpAL6sk+RaQCFc
UwY/MmVsw0enYSk9KgGYDZ4uLdQ3FRX6ctHh1WOuBrSBktrabNKWoAhPRD0u5z1A2Z6NXKvZacFC
KeB8UStOan0n8Oc4DEAc8IMA8doxP2ukTsR7qNVlVPjGXSAnhHVyM6K1Zay4is5qVI6MzlZabJVQ
sXGjm+ydhEA1wxo8KyO0i0gUGUOFMWb4nn6XNA360odYJ9QK8O6afVas6rGZJjCySlhZEl8tRUv/
3Wd0MTCxNIPluIhS6kOyR5K4dnylqKmpozt3C+OvtV1vy1QGhvBstOkyjXUkk6aBep2ntSLeFxTU
uJIphCqYRs4p/81MOqa4dv6zCMHzOr08r/hSXnYUZCHHDMsnhBFM4SeAgXY7Z4eZiqk50/4F9Vn9
I0rAXGxcU1MXmul50jjR69LG7XLo2KHkmu5Zm9cNOb1zfonbaAY5t8NkNAgpy832APgoQBMv9kjm
mZslN+AU7Xnr7qal39Q4u29JfVfT+l5fMhhmRsWPKAnX7UhL5Sf/zK11ygd2qDRIMVBlZy2ViIoj
6paGuMvh3E3s/FXtmMmsf5LdG+TdK6FCQ/JpciznKOY1TmdsPKCZIAtR4YoRfOZLAM6AvY+G9Zk/
ZAB8G/sk61RzhJ4CERdy46Y5ahnYFu7OLUZDrHzv+XpFFnGdPrOtJv1KvSToukrttlmEziOQZ+Mh
i5fuTDSXUd61rLlBCcrG4TlP0aomwPCIkp2TSwak0GLYTndtkuOwGLbMne4KoSz19kv7AqJOZThV
C5O3DnCUEVOXWIdlGBTbyz9kXqvqr7l5M11vzbDmxdICwZBUJ5FaWSX0diEeYf+ij2lk3acFPCyl
7LVgv5GJn5JnLP47ZS4hyPmEyuN9LDJnXHvmOKqvFVWQ10MwJUpgsSosnn2ZvBmzGsQAnXrFeDYL
VSHucGUBj6Y50GBSZ69wnmJdNg+Zbp2ttonWCEG21G2nXGBrgDPzNWuc8Mf9I4ld2FJt71xHHBYY
KYMmIcYRYM4GF4IUx5c+LwTZZ1zB89gTEIXD71LXj+nAdExxclIxjSeyMUcl1VJPmgBM/zn8JO3X
G0uOGhkAFCGnRFpsXxh84cA3oRlP4QLRf7cZGxrKSaebUAgTV8nuEzLUHKSAqKafV89KkYDO557F
mLFHaSJcy3G6rpZyGYc46rY+KNG010k4QHMKErvOwNdsVGo8jaqpeeRtGTF72f4BbMIG4c2N9DLz
IlaTEq+eZp7T2ONYzjRuCMy2pgmFRrYaWyS7eiUNR7GcaishpToEJgtiE5FBwucAYVJjlGKaCYTq
xF4gLTKhx2Y8m5im6TVkFtypgTaryblb4ciTM2HAQCW8hI2XJDOAO4ZrLEdKEUe4Y/BzsUcsv+VN
88wBAFePi/qgYS22LD2Ud/lUMY0uk0j6oVsoOs2vIYgBLyr700qeXl4RcYdRGYmzuLk6yTYNck0d
5DlKnpP0wy9zvxFmw7MRg+5NZxd/k8DKq+DfxvM9Mmmf0x753XqSmVcwRLV08gyR7ybLGvTCHHDj
BK+NaU+jZOgszGYNFIZsj1Q1bRKtyxgWlnIuhvQcTG8yGQu6KQY8I97wR3+9J7PdTt8JypeOfhcW
yABzkQy1Y1b8UjtyADGdYiPwK8aZUsWa4jgTSzuJsFOSBYBBHxT5Yy8xMI+aD16JsFKmObmfMriG
WM/DoHxfYnX0p4xRIISQ1NsZqS+ESRornCgNDXtCyh17yjYcV78yKPYdRaHcY0hEfEQh+PASUBaA
ToePNxctsmMgBTKky/lfay4Dig12aqonO1onnuIPc5McSSxdUUGVwrVHBA5RnbPtu5MF2POUyYuj
YL2uZazJ1lFv+LW/w2tDUy6tKb47Vrg0CtLKHdkMAVh2HhAGeEpiW2p1bmwWeneplkn22+61ABck
PwgjtkK5JOjjmCWiP/UNGAXTmyC2AQQ/IYE8SY+58rEHMmhbkU3PTrnrYYouaRwgN3LrKvpZvsrX
WV9urYDoFjiWLhTPrMnfNrfjEYD/f3qR85m5nayFfJeV6xDpdjzKDu57znrAHazUPmSp860x3Amu
WF98mnE4b016Nn6+zQkPtMkEh5uy734sRSUXIvEtBcIDAS1xnZxqbsA6dQAJOO+sHrA6GjLf4CqG
OE1qmd3lOAQtePMFkcBMVpDE9Iwx44pJpG+pTomwhTGxLBEXedgJ/qQOvN0KiCndxQJDcFR5IIWM
GLVbnsmP3umdZsOSKQDlTMMyAc1TjEf8VNFqXWad3QWJFVUZhGFl6WeBhWHXNKEVt6ES2HMBT44v
pHT/ia+UbGkkloE29U1GfJUN+NOQXbXIrtYK04dMXaHqJyIYSAjlrO8nlhIpL6WSeNoG0xvRuajW
QRunnpBw6Rl7FjaFFILZu5f1cC/0U9x2H9shOwrZ9ol7XsUoJJGRJVfnxbA+USt8Qmzj8wP+RBYG
hEj9wWNmrgi+FqJnxgvnXmTaHXofw4PLw1DIG/9ZrTWgTsVti4YVDXnH2YFHf2RbvFZ4FlsiTDC5
zymiiASA0ZIelsQ6DnMM7vKYL1BCS5WMcBW4huWrS+wjDWRCFhNsg/dm6FIfOqh/tG4pxUqFkg89
gbmzFMf7W8P/7dTWrxQV7QfSygESZeIky2/N/BlxOhTJC02m+FUjBB/4qzhnDcjTfb56OzsUun7g
2fznCOap8dACvSiaP2kDwdlKz0ybcXHIAct8gJeihGLUbF2BpnCDhblDw5MFBngqStZO6h7q/KeN
+wCXnZk7nXdH/29bbGWwNA1W5SxAmPdMPOroVuihjiv3v/TUdyRjDpFoo8TKZ1CZ8/R3C4ZqDovl
rPwpJMBENBCL/qYSkqKaxMTLtIkq6zTCUmxIKTmB2bCO47iPiAHldla8tqYNYsKrUWC1hXBgeMdw
dqKO0eMhUv7gZ7JoE7qyCP7/Qkb2Df+9kEUeYeI6kJBuWaYo/5eQ0ayzFpHDaP2qNyEq8vTG0Ldl
xZDmTdCPYoC1XaqPzOjs4Sdl4J0Cnl03NhMcjyVRdYWm+Cvb+LKXffPUcSeNpGvAOzmwO2eGkp5k
1mZKc9zAE6ZEG2x67+56jn0wZuIhOpbVOxPaGhTQKHLuQ8V6V6iPCG1WzdUSAChy4sUcm9h7fEB9
vvaCyVUaqcaMj97Rr6KLmuQ7B8pYQfGLnzl8ZxLbaBmhLjy4Av8tMsAJeuspJYX/62tqmF3UXgN5
a8fg/yB4gk5dnEH67bwtaEsrofIWBA5rFslLGbZn862mQYVExzTtmfQVQu6Vtd7M0FUmzboTJjdd
SQG9gtKgRjDi+aSx4L0IKJqm1PQllbAr9G+LW2A5Mk5Wl3kKQ6tiQR/it4gQLYQmTWF+tSKBuOkE
LKm9ZLP+SZDoh7r37+TiPROaK6DXyHkMunC7gz4HDwRssbkJfjmL3HGmZtFHumSwY8HZLxlQ/rlC
ZTvId7WYHw3x3A3vb+bWaxFVTRXNcxGhuw8NDBAscQ11DtEVgKuDpurnEcu2piZlO7ECjQ62TQOm
cc6g/sKTfZtl7SAwKxC48tgYQf2aET3ZY2c5Dfrc7UpvGLTZqT3Oyo3/l6P/4wG2RO2/N2Y480xg
OpJkKYh9dPW/NmZKm4pyh+rqG2Xo0iWQAZIAFJH+Kx/AXTEwA01YFoDMLDIE8jEUCmZk4muNYGUh
8EHIRq1cwSzL7EwKEIXhDBonKeySV/ZkDgtUvM9fqYWo3M0pXIaNop+qhdyGy0alYL3CG8cH7AEn
J8Q3p1pr/hoj1uvmr8VkdoCfHSEZ1brporK3FhG5mDt7TtSLM7YZ/Yv4FVvaeH6InMSEhFHdwqhe
M5ap8fpYBqtXXOoaISYiASZN+Rn/pX1p0jjU5vMs/uwycX0pmfHjKWXFpzH6ZTFqS+aARJ1kkQ4j
HmMIvCprHaLB8frGPHEOlbhANRM7voiHniBzkJim8dT4HLmMHCURHAVzhIaIBX9ErPA+Kn8kdoMi
aTt6/LlRMBVoM0wq+V0DKusM28QWzIzSt3Fzhy0/4dVEhY2MQ4xEncCqL6F928TkqFrPBvUtWo0x
e5dWpgNUoioBOqjTZd6KFm90RUjkwNyoX2mG3zQJ8xafBDaNQ8XgXmMLUPzi7aFgj1RhxNxtkeUx
B2n5S0NEMQrBuHdnzL1FZxNNeQO7f9CmGiACOp4ficSjRYwyzXwqff6mSycSO8N12kKNIbHKiAz8
GJpqe6myQ8wuBFrGBWeAYEWs/qxco3vCNYPHBhEy8Jbsl4iuqYjpFpJHDsaueFIoF2xDDfM6qdmz
g+25HDvpbSkqXymIM5b+aSfAWHgip++cU7fTSKURKTrnYMNVyX+gxcl5B9qvT9+GVoDApIHmWd6A
n8wHHS86IykSFAu/Exx3UdNoTqeIbeNvSYG0g9OMnlMjZLLhU8zGfy2J7FSzf+jN38z4mkmok9ix
bsyxbyOZe2aM6MBk/0ahAs2nfLYUYw1pBF/0lWolQQW3ThsBdAp/5GDaoBPRPLMko2ovECG8xLu1
6AAvysBOIJpSu0s1hnouPssZLxlq7PZPRQR6nzo4M1ry4lS07h3TVJFoYxdBUsv0tyc3TG0zNO/K
5lpYN4wtfzCESJK7gZOMj4y87ZyPg05qLjW/Yb7B4AIW+lFSfmvzJ5oynbNHc5etDbolOzNjOEPC
N+bHuo3PmP34yvZ42I03kIQY3FEi8xKqfSggo0oENRiT+Dzz5JsFUWD14m7oEOTGuGwMura6vFWC
eOMxyto/2wBxEg+O4am0f+wJG7ZDNPEwiZ2xGOwJRYmRXPVNu/I3MXAiaBZzRPFLnoA1EXQ8tJfu
R5UCQRkdxBha8zazTJWREXdfomZFa2fgrpgY1pD7CSPReiqViTR6u8TbtZ+6FwzjIswN66r9ahTL
tTkkmZ2mhMYO/poxqgfgwzD18AXe4tqo0rUEZa5HCLUpezu4EsslHZ2kKJkSP0oJM6x80BmTYKid
j12xAglf71Pe3tmOIdw9oNx/eaUETAbZ0aAa2GncMDDwhmtW6coboPrvmGT1+ZUexouKybkkUVSr
Yc+D/OD3LOcRcuMwIwltGll+lmidoYUR4t2h2UiZmzCTIca+E8nCfkWmWNTm27tYP1GUpEZ6aG+t
9tEupm12wDwp48wQOAXcZ+IeuzLS9Saalve8spMy2IpPlYzS3ic9vU2+I/hnFrbIjn8yIOYiDimT
3V7/V2x7mEGwbjLttNb/yAiFhvajkO6mCMjM0OIDoF8l0UhtqT1MJ+N6Ia4RghZMrEQLGm6Okd9+
789pE8CgrKb3lrACAs29ir4bjrFmpvh30CADchmrJiiIcFV+W+kDMw+oDDZcO6IVDvmZr9aXWtlV
Oe67V8zwUZbLt0Htn5qBQiL/Xpv6LhkPAASGprM5A42vjM/Bmp+l8E3DbG8c7/3G3Ut/YuikcxdA
W8Hk1We5dlKKI2GVOJo4Fn63Ot94FSigtTqj9moj91J4UkWKLLmyUzF31G7hvB3eqm56GFt/g2XE
+w/5bETI+oqyRNIgsBjP2Xu9YHxdlKt/YkKRIdKyLW6YQproI2rE2Low3Ds50AvxyQldbL+UmWU3
WJnMOtUwiiQe5T2D2KJ1l7ncCJ5tDymH064kz2O74pLjR57zh6VV74JFS6y9zbP2VuLVgKT4tIrQ
6O+LKTKzh3d0pjdyFUG6pNkEXZ612x7Fe0yPZwsZv6PE7Q4TtKzGYFS0I7giSOD1pQ4fvQo+TX5q
uzuCXqMmT27jUl/M1giXrTw0VLilXvui8VWvqPQ4A5SXbGT8Urv901Lzh1yQyBK/aSQnPVqqY7yA
4vKtbaUzTmD2ysEvyaJKLBtR2Vszic/ezLHpvQJNSTTC6EpDTNs1aj8p4VbNIFy6JLvUo98XWOYB
oOWo0ueMTCOND99eMDn6K/jYmfxDYH3g246FREEwDiztf1BX8LG8RGD/IMk7Z2QllqoKYOvRKmIQ
UzYKgBipzwWJMWiNNbR+Luo9hnmubzw3tDQx0kiK9jgQAQ5BxMn4KEwdX87DyB65hllvuQgjz75d
EzRXNIAb2JSkmH0YadBtdkzKyYvqfvPU6tJ9KLVAk8PsO1FqT9kYhX/HkMzMUx0zC3OMugnKjuYa
j4/ywQI84g/ueb3AoxQE2CPwX4hQ+uksOWrwZ1b7lX37WhdnEyEFwCAgagj+ohHaGq/runaAD8jw
/hp+tvgzy5dT9p3O+UXovXYMMr6HXus93ssDpreD0e5+jS9aWZ+TRlza/Jx7+ckKOeMIHMOyjxIg
gECsD5r5r8xtlfdvsYU7VifHA57e8hJaaQwLpJMC+yT7LgfTb+GWVEvl41/GlBp0/A5lqL3zXp+y
HkAR0e6Qsjqm+RvNVcnSnmaVQqS9aQAV8Smo+BSmPLWn72pMECKwu0I3T0r1SvjJDzyzCpMuw7m7
smangpXMK9luGlnZupzqKvi4rsJ8xcCwXKjFlXtJbmohWB6OD8Ug/JMgRuvEZ0MiWxxSEoYdA35J
R/w9fHSl39a/6lx0iTBDr94eBKLERYUa0GAMdvqFmOGuyMchq86CSufI08MoMyXbFLsTmHsgPBkU
OyW+QgNIyk+mIIGUEEd3ZZeGZlphgEIjuS5c8l+9js2r/yi6S/GAy/o0hZYl7KHYD+qinQW5xmu4
BHKCDVV7Q9WxxGDBq4BUvaDhk1pLBGYCOpLtvJJX82UN2kdeau/l66OsQRJWKyQhOv0kEtAaxbMQ
WE1x1ub6LMr3bv8lXJFE1h3Z56nw2VKFAxsQGmY8Y8pmh989mgxqBci5cHjMnvgYopm5/KTmn1wh
mzrFmWQUd8hlmbgwHdXD1UKFjFKLfGUSvoUrJVw1K2EqkbN+3V3+fBNL5oC6vaSfTvg4Rk4NC8OK
Rd6MhrpZZT1LeLIjSgqqBnwUJou/ODvvbJQ+ZosHea28tIaRytFdoE0tVvCD6PGW8Yme6E0zT736
R1VgYwobhKAr+4zPbkm/ZEH5HEGPlJbfj05ctecuaSOarrBTG0cW98M1Vf4um8C85gtm2pLnIbvP
kCwU7qsXRfzUsOtQELvg+0N9+OS9FCP6P3fFh8tfWLXyA/Iv6EskvOJpJeIdzoR+yqkHcowUcXXX
0/FOFdlkEhIcfAyam8Iw1YRAol4wjS+CAA8SEpUKhIc2vm/b9AYT5WkmMTM0tPm6M2/kJuTEWrUH
SfvoHnX8Xut/auEKhio3EH4wdwyNtIUHSKYxzj0DFdhIXUUVuZcsOxl7zxMDMhvV2G5ddSr04UuU
/qmUwtW5zhbKp860xZ38Iba0JIAXDPrrRPzPudGgAxRQOuc0zLi1XrxqPEkvHgwL9ZPY8kEwxErt
rmXphKvpWOey272kLDWJVcsZKd1O2wpFNd6/qa2bHSNKMSB9v2Rkj8Vx2GJ/htMDe+jXUkDdLV1o
5/w2XnksL7Aaw0LidEbleGylEO3oBgGsTle+l4bSRfC3WAqq+JOawXQWlVzeaY0EdI0EupvTPbfm
B22boKPuZU/TsqdRYx2T3kVBX2Aa21GmsMgIvM5eKwfxF5EsBgZ3brOm4ja7kRv8lvEryaf9Xkjl
Tc7s8pbUT5r3Z14OD7W1bl1KMluPnY7TpEKqgaxEtkAGQ1m5EwAZscANyfQZrK9sZEnNTbuMbvXa
rkIGrVORtGHbMCy77TwEFUju6Qbhxhs8fUzbmzJzAYi7YsOd5cYbcV4GfTpi+X9Uch3ED/rrYOLO
yr/rzboAeoyGdA1XiVff8q4MgPxlxofMuku7MfDb+zuRGicq8oYf2ZghUih3GYq1UKWezqJ4r361
mm6rKrttM3YVwCP6Bmy5jZ3xT8ry9QWLutFq0AlgDigZuKOJzhiNMxQgObrlokioViRr+USO8pHv
fBjG11puVHow/IdjVuJWE2UyyMOlPe8inoVFC9olgwjNbzWU8u04ms2xmFfo44cNMEDbktFUYVdr
G2cgSFMuUN44vent2p9+YNzNcEkbv/SAkqRsoeB9z4OX/Q9LZ7XcupZF0S9SlRhebZnZThx4UYXO
FsMW6+t76FY/nL5dBxJHuGDOMavfuiZIB5zjhPYj8+MXlzvSJfpcQVTmeC8e7Xb5Wxl4hItLTQRt
G4/3GrpEJzYQUnM0x1w+VKabngkJtulticVjT9/Da9si4RtAPg1LZZEeEr/p5OWYpLSW5HqIYJny
0j0E2R+3CIrDCjGt8Sv7NyCUW+ScVM+ZjrhnZAOICo3rqvUWOddm1bPFh9IowNK5a6IzasKigRrb
ExnRzUYdbayvyI4Tay/Yeve9n1H7xfGrQVhwkvYMema26qYhy5y9BJMBFv9oOMvC2igOEXpEf2eo
4UawaCMwmoHlfHOsmshPPbqbNQPEoRrfMTBYP1p4BwhL/McijcNDzL9OvqompJNe0I1UxV8qumPC
lKFVVraCfN5iXLUU0DtitCz8at4HKkqZsAwLzkqrr8JA36rJLhRnEnbZsO0mEmcib9lba8drDi2Z
voTicK5y4+iODqFyKLUUlsHKDa1hexdJ/IiIiAEa4smYdEpenP8MzLf2kB2V+Bi7xA+qyEbKZ0a5
xNuJ/cq2VkktonKkgCwLOqUQ+xO5J4x1c26AipHuhNotMU586BPhY2E3bGPss1jGiJjBKs1BUqTC
mwjxHonbmcEWaQKIADhuLECMRXARottkoC8k6ZozEm7q4p/ZfAulw9B/Sl8UxV0JDBtRe59G5UYO
9kg7DTA6wcMNkiDysDKnPneflzqHrH7Wrs9LbNc3jOPwnig1A8pshQOJgAfVZ11fsBsW6C4CAJdS
Gii11kbjQB1iNWjwyvC63Zzuh8QJdwM5mirQS4SzKjE+3bqvhqUc/oLyrGaAYwmDsA82U1rLLt7F
8JXcx1Q/YPomtb19r4kQBwpywtaFYdg5kPKqBUAQNA7q1nBA278SrvGrTuzJQ7rPhaujV+H4FSBD
CZpwy8YP0j0b41BTn20I0Yhm2sqeg3Kauw4OC/nSLYeK1NyoxG4EMEy07WWcN2LrrKh3lS3IcN0o
vPBiCzKeA6a49hXxnbgsL9Jj0+wT1Xo3vPSDT7swgq+kcxZglVi0qZRpKqOytCEN/cgwBzswPby6
SBDj+llPqJzhXJyiv1itd6Z9EYG1pNak399zALRoYXU9I9Q3I3nth9lMg+TpznRkMz8kccykrGur
O9rWrUXCjZwxoM0O4bW8zTehwq9oWkmclR73IeFZUDxOjbSOCeMCAjaO6vDVu7AFTh2QXadd0l4U
WeIXX5hGCPE5BESQInAezOTS9uZjqPUHVfnkVeeAzKH57Nh9ikVsrVH6Z/XCitBCFuq2qtDzFkQk
a7NeiWEBnK30ZxiVJcAXNvn1FWIZ7Ut4csbsPC/N6mSHJWDXYvSdsluUlZjSWFL6Yz0dy/ptND5y
gDlKi8KVp1LZbzql3IyMOqrszSkv3cCLk6EYaJzss5kU9NwblRViaxCphYhDgxJjCHxBXMk2V3LK
lRy4B25rgPq8j3zmCT0ONKPfGZLPr+9wOzIy6bp3AWPOYzJ2MsiMAqmxUN1lDWmOGZrkls6T1woI
pkKbhq/IVNjs26CU4/xmlB8OlFtrPaKIcot/tXaK2c+feRZIvlSjo9wldhC3SbvUY/xGn1kbrTAV
2SySXSZS9F/IqQ8esy/RCXKd6BU7bfE+MuzoY1A4BS8vW1lmKkkR54IQyrE1jnEsThRYJ1Bjp7Y8
uy7jOZ5ALr/mR+QUrTUeQU2QbAweQR3BN7OzoSYYKWckRgYWLPNC/lYkc9Tjk9COh8rQt16T2gVj
ek9EYfWlWfZq8Puoegmz8RF194wKRjXv1eTdmg5GKNYfuXCITKxRvkuc5DQXgREzLsOhag2MuTue
F/DH+2ZJfkYFmbejZ8a4azoETgmc5hVvDg9ZpGjJbiYe1zoHtrrqCFFqYvRQUc6krNyNHZYzrPyV
Ee2C3cDKMtdfU5BwE0tS9pW7IAPCx0g6ZgBeYWzCfpSOP5YRX3RlQeSHNIyFYpbnJlFRkOhHZdIP
ZPspCaoffI1avrdxXogsP0g4MB7T60TTzkWakB4H+qVjKptXwTEO4QM5D4O3B4IOJX5M6G0Q8Xii
vTD19u5FFAE1xzVhnAezPNAj9zyee6T+Sn0GiL8XJiljH5iDy4mVhnen3zAvROzcYsu7yta+uEl3
nrDdKsNviUfPXZj5dw99PrbwkVdfPfhym24TClP8a0bFa16xLEtuMStxXMY1u8B+21LNqJJkOSQz
GNkt6PDhuJgLL4Kyf1uyJoLhRfOYeoKIRqfqBC/VEhIfE4DjpDmnuB2wsn0o307z1tfKogSnkcu9
1R467xO3bumizq4qujH/O9Nm48CvSOjk1HpBxEMLQif+Idg7Vm7dddLeCvT8WeqTmFtPH3F28Vhj
h4SatBWz+hcacrV4eGvzqyVpp2xXQ8DQz/aTknBdlukKLHHxkhoLxpvVocofiMWOQakfhthhCEyk
zcpcZuY+LfRzqeFhSuNT7drnoeVJmDNvJCupNgxCImeAt7EDH0vZxhLVD3p2jEwRBnttBbxpJ7Gp
yq9JNkulSFAJnUYSVtxYeUrDfZYYhBnu7kITADfpxFJsC4FhJ6e10YDnCJ7EyEmc8OI4P3b9I7ZM
Gz6xLl10tz4LmO1imNuds7WuzrrK5VKeTh2jPchJza5wSXbhHaWH95jWjPht3nLhSU3fRmKYgazk
zSrnkhN2jjKQPUexiH8t7S9WGCIvepgfqiVuovBuUYF99+nxWG/CLwVtPytblnnc9MwIBagY7qsT
zXvqaMc6VXmQdMdez45AyUaAxAwBgTSwCmGr1Cak1V+mmvzi8N5YPEWZzZi/pa7hkbI2Ey8eAxs4
cheH7pQXi9t9EbzEIIsvsKrpb70UylS46usIbg73Ai+eeakxXUxgEjWxGKzxMN7mDBH4HcmI1OwC
38rGM8/QyBkPofnM85j4cOugSk5R+lZO67LoFqyWr3DBGDW5SvHEXmnn3pJ9yvzM5Z1c5QFo2mhB
2D0XfYJVRWE/JgQuOX5luOUU1dpyULU1tWWpNu9da78NQNMvddyiTATwR1mAs3AntAvluvrPil/7
pHy1iX/ea2F3pBtvI+tq1clhsO8DRdRcMVZqdeHsiupPZaQQyX4jSoKEO3LLOcveslX6o0KPbhA0
juDL6nc2sz6gdGBIuOmRNnV+nftKYNKLJn7/b1xGcbgJYWMNw0N55Dj6/HnXM3FNmL/vWbKV/DDt
Io5bHx8IzHmx1OvvornXXuozbg60lzbZ17YgMNa5TcFpNEySn9mtGEsq2Ya3k0M4HSHJEsj1G9Po
lmaEZaUq0LkbvFE7D2DAPkrMpV78stVqXdhSUQag55bwGdEPi5UJNMjREXqfFHYuFqQRAQKpvhf5
H0EnSx89FtyZWx6cuvxD0//MyNzWvS+8hzsYZwY9E6km5pw+Fd5R5K+GeWpiXYC4YHRTFBKgmCY0
xu+k/4GJQ9DOTwtAtUacZkJvPdeo5fRkDet0jWxtUdDCmIAoTjrBWHbKKG1TjNjmvJ4g7kUMDqGi
iv0lgLC8xXzslhB0HH+AIAu6Js07hazMgC1s2V5WnAMBZb7PIfPUoU3e+lvCsoMezSYHyOVuGyoy
skX3GoZ3KBmlNdBRvgw/Mv4ck0d6HBC7NrRuYUpZuXbKk4qSCtbtMJ6HAPVDvGPLyrhfZxjC2rtB
doVPS3umFv0Z4yiyK/p9T2cmcfyzVsecudDsb1blkmZQMX+Iwp27vZpVkreAIuQRjqDB5G9YWpdI
68NVPGLsuFHuRpQZxW8U7ywQsuaC6UqU7EevOMzfKMUDGB9hcyIYEl9+FrENRROW6n/xmHCnPmwi
03mHUhyeHDKwTfeh6SCaMHrhd12bjGZi/emSXe7h08tjpkTjuRhIVMd/bKLRubn5VY+381kB8MYn
VbUXjljAaEVoG1ZCCbQbxYRzhWmVXWJ6DKOFpMtrrzV/0rBuKpgxjWfwSN4psd4rcsUQqdnbXrfW
geg3XAiYWBZkNjc46Cqff89uSSO8CY9LznEZqTwwAolo32PAzB0GkfZW8h0/x+itt/sbwin5XkWz
q29fWIewf+NrpERNxI21Tfn7xBZHRxCebKy+IHCPuAv7K08Qdo/u16h+eGFNFLK+KIpnXhBWiFOz
qRaSDNK3DHIW9UKTX0gdawj1AVZN3bMylE8YMHnoLvq9JSuWkPq2hd8jngArhVyDQ5q9OdykT/vT
I1yuIAuBL2YzGTsQSA5lqaNUEncqx0SbzkJhTcO/JxqX3BNk/0SzrnJjeZouJeWQowCHKm+QKBks
PABU449bD9ERlU3BtcfJw7L8tAuDifIi5FOFwZ7Mp4xlu6yJziSV7hCWNx8Y4gSShcWZ8ZMYKmXu
N+RBchOqgZeNRTH1igwjjj6HHMHw7M7eJt2sEcLM8sN4ziJkTGfS4yzNVPqNnq7DozTuuvOQ47Ws
3pGA8ZUl/uVF5l0121wq40Svh5068duaeVmPLMpYyeodyYqmvbV4Nkm1EG+qcyaOE/5h/WEz/ywI
3yOIq8RAgi+jvmpInOdFpq/39Z6/azvnutxkkBSQ0FLuI4ckKohQv/AYdYQbECg1f3fbfdONE65Z
30F1afVy8cSkpTtUin5K9ggZApIVp+VcyjZfVvHegFoJtU7dNx+CieTIx7Ob19a7NsGnXaPZV9a6
7WfqLTwm5nus/QnvjR/dkvtJfWKUxW6ca5lfe1dD/euherXxHlcCsr3kn84P7jTLw9j5njo/+OMV
CdDDQFdxGtKPDos+3uhmWSG4mhU79pZLXbwmwDss5YY/1D3l3ZuTfkjWU5KMFM6PZi2nC4Bpuc7B
P2hcDvxOxCnjWw7dQ+Nr2gBBG2tcsFVm7pJQ2VFajkuXCozvzUmTHYLLh6+ERyc7JujfsZRaEQPW
h5ldR4lMpPTplTjeBu9QGtr8NUAZliX/wCuET6LCfP2EfddlIvCmo1AF3LEsERTC8GqXTlrs+v7o
8Xs1tqaKqJCG/z/BoVYPQ7+3OV05DK2MpPXSSVcKokpVLlv1C/wkdzlfXYnoDi/Tb9H8TeG1Ujkk
y7r9VSuedu6fKN+MXYDxpK7x664M7VFt27zjUGNyfYm+O61aQJps3GRZNBQz9s3kT0eC+VzcTH2J
HpHZusPTDz0taCDWygQamb3HFJbhBO0PhvLmeoi7mwJPQSKF1/wcEASP3CJkOLzLoyvhDYsed9wh
7La4+cfvtl17x2ZEPt9TgEzqueFc628SGkRQrHKC1Z0nBuh2SLeVfbPQNtn1FQgKwNgFR0IjJGFj
j8lCj7QFBmQp9prL/ECRVzlsIuOpA1hX0e8inD5qana0ybJR622NMCVTLkWiIkjKDx1jgZWRI6hW
HDg4w8ahuNkzE9O7HjYTYgYPCjLZ5F3EnibhABrRFT/nDQXCoN3jVQGTpairVxSemdFvH1G1b0re
jQ5JAWgFE2zo+V6NcdMJBvEJHu8R3x4tnP1ZmvpbLd/cN/J5j03ewZJnnvfjQGNXZqifXKF1YoSh
2itJwzE2y7ZDmzZQ4cYH6IKlQZJbdyoGBZg5MV3cZgLeu1pUizSLHnYbvYCnfNHrpddaUKsjFmsv
s4XbZiN48CK0SgYJcWCA3QwRAyLkGGCdHe/ylQZeFXXsu2OvB/TLboO5uRhW6tisLPc6R8fbW+1k
kjQ4ldjpca46FVrziOdFvlaJn04wDU5JsdEPNYArPk2jwSOc889jx8d0lLsloH59QzFRdlspxi35
DQQ19Vsl67btt+YqwKdQN+ESNAFQBctMS4EJKOSCnxJM54hjBzIdE8NdRzjpEi9aJ+h9iSbkzpuB
F4R1ZVaKx62jphdbRCpIiD3lc+oNP9752Yj1ATlbjiKRTeq8A3LsdmMMxHHCi21hyNjjShhQYXOk
3abY2/xyShcKsgHR4GS35Xr02KYz1I9/RdTjwYJnV3mbhs4j2P83iEHE161zUrds4FsGwG+Q/Q7G
FP7iAUqyhhpYrLEmXqduj1Vjb+V82oiwcm9XcpDjWF02ofXKAvsVlDwBYkuHSeIpE6gq9Qp27akI
Himr0xSLrLnPLCoq3heIzJjWWdPZYT/tkgFYcjQ1a2saH9VXrWXHUGeIxsBSbzMIsKsAna4ifdME
ORcPNGt5UZBKHW4YXrL5RpYomnX4obT7VuNZpW3G6DQ7AktSMtF2//Ps3/QXC3fD0haXjvU3ZNM1
UsMr+2gN2WpxD3lcNuzEjVvTM08yAEts8Werrp/Ia4Ak9SlHno7pnonxam6pyinE10NSckVybr4S
EuhPaxFhtIjTgBpywRy/SdWFBOOG2Z2gH6mETzHN3ZdQokdWXtXuq6RjkjO4mZzD4K0uNJaTyyE0
FxkrORsJY+pQf6Ff7Pz3GTOF3LHHqNUq1wqpYtG/hsYx0F9MJkAIC4j/C0nDEsFZlNbNkc4NC/DN
SuTNNj6YBOqpBu18LzvvnAFrCZV7yRqsYt5JbRSyKivIoi4SHBlsFb7oIRemh1D0gcxcGdN92UQ7
Rz3aTGsVgjg61a/AihlFvkrIU3Sng2svaU1lbFxaI34VA21gcVeByeXDBVjYQ1OtR+iHGYHnproS
ojvFennKAoHzdTlNGdC/iRyXVRV2+6ZiKFEu+iDYGLNpJERYWpCft9SVnQ1xwvYNnssQCFznqdI6
Q8eh7GMQ6hVHNGaHZCCX7l+T8g5J7JWZESljIBomTBqxEBsSDJrS4H7Dasm3yOx6o8XKWoMmA/V2
pXaab+rL/qoG5kYLatSo8S6djF3OPZcg8jF30viqsmjpqczOlY9sAnat+hjuC21RR0yboAgZ4Xxd
hWG1oVIu5SaPeMqmbIgXeBoP9IFkKi6YYZINbbyERfhwNQoMlRRkxzmThQabbgYUP7m7IhxNxcZC
UV1k2/puP+U1b0iyu1BrrZKtLhPfMFHOwDRnBGvywuc09YgTgmxJUIkCz7kKSd5p9lVoIgdmZaCv
u6bcKuawSad2w/JDkSeVhYCrb5qC1S5ED0APkSR2qdtUUb7PmqfNBGtyd+xFnOC7FxVCuo0izrGM
iOgq8LscTQYrrV1vkeuHy+RQ5uuEH4PRMffo64QlGw0jQZmHvpPsC586r2wFsx3UWtXYDwDbNeGS
RNfwlCOw2n6yiUt1fMZ+XKakE7LLhb6WISwad9Jr9upQYKrwlZlk91le6vARiPeenyBTGXOXs2qk
6YNDq0SHCMAtwjBJigBGvIGnbACBLtwh62xNVAU8OlPG0BXoPm5RtA0OAxt3k7508M/d6ZJU5NiZ
rINxzZTZtvMusgfSzg7RhdurIyOj91cQWvcuCnVkReO9EojRAkkGNbciQbABzR0hMF3kJzmMIz/I
CfCq29PkySNKrUN/xsHaSYbYzYs7EIejaYfWgxpTmKy9kkvzwE23bWJrG6UHZJ3CwaVisSDM1oNe
bisyzjTs74LHX+SSUEY6IkZpTPXmgqDZI91rj9Wtf3pSe4XF95IllP53E9CKBa6npa7pUTCNxJ+z
xS4wUfYlrgfmUaaznAS7baxtBu94Hk80rXntG2DwPAUOQBicHLS0hq2d7YbA05YLeF8Hw85FTsPz
0WUg1PcRpIFsxzMyC7PDpNh7dozI/xhpzfaYrRWnu6wmx4hRDLxbDvaAFbBj3uAgvQ5h5NQ8A5OQ
a6paGpjAlPlNyCAF2r2DbFWSWkN4ho4Spd3bJZiMKD3lcz8c70Vxtsr54G4nzR+i/GrZ2Q0R00Io
/TUI5jvNWrI3DeyQzDPthhqoy9JHrdr3thjvGZvTuvxH+KylGhfQ//TNR5aEKo9SL7n10XDrcuOW
VdZNEWzR2bLFV9uyLoL3VcK6bKQcqY8tEa8ABMuh2oFkCvOBnbGNPHpjmdpx5mf3DQztNjgqcKFi
0FMN2Bar5z4zwqNHwB5vC2YBZIhUTDPRBkLDyY8j+UsI6Ji+4qkmSnuX6BmitHo/DSpBNFzAHSo6
e9+vSvZVCHqsgbE7YzTRu3ubgKjeb/HKoBInPoUZ60ZWOEtsHCbpY2hBYsY7peKIosgZlWv8X0Ne
m5RFhbvtI+BQzA5MIRcp0SodQ08PpZxWyn2HP5M9sM7+3QnEAx0N9/Qw80AJE83Vuz7ad4zNS5oS
Qp3XXPdmEDK7JygtXDk1XHuD4CGkj2dpacuQCjjxxk3O87Rra9QEQG/dRYWNXXO3Zljg8roPyT0y
jLVCMKfB9VMTtdrDXP9z6oKgGgrH/we/Rh4AROAvg9ECrdOYP8qFAfAd/IsXfYA9sKeX9t7hzpSF
vqnTTcnyfXitXDab0dazViOB8WiAo2b9KeQEigwibq7O0uP6ycBojZwvuDTNOwoVnRSAKrhS7C/7
2fdPEADTP++R1qskhESiIw7ggFcccJGYW2f2bZTZf7r1Fp1DHvpqJDexgXoIMRTjVrKKr+yRwvJD
R3qqoQ0gO+ncgRUbivbEHDxlAVeF/EC+1UACsBBW/BRDfSCx1O8d+0Rxow3WDgncQdOo6nRxcBIy
jm20jZ/NCC8ge6uY8cTrohNwDHSWZHRcRkLXZfveWnTepqq/Qifxh0dIYhnlA6F+4KkTsuIpDETu
+moGLh79muupIDvYzHKWl2kRr3lFrx0dMuiorpXEXBdzM8IqQLNxYoWocTExlh/DQTViHxH9Mi9p
pwn9PaSw+I64ny5Ry4p3HkzxmgjQQ+OaxllsKhtYENsiYLKAIaKjf0BO2AdzBiJxBvY+SkntC8p9
3PCoNzDL7hPLOE4VYkhwaKO1Z6q+qy1ti9SVeBsDn4ZxyMmpJcJVXhjjobPO8EPqWr2dCgKmQsFA
stgVst1p+rirGVvlmYaKsVt62BILTBgxJNxWDK+Bl78OufkSp+A+QTDUfPV5uYrWsqb2LlHERafc
sHwTv2PeUzQxKuO5reI1ltG9J0iwuPahvq9ZJaC6W43Iu2oyPi1jaUP6ynKMv/KnaJh6dRrQESRV
BS4awmz/k9utsra8KmN9IeueLI21yPh2lYPzpN+HXr7vq/HQPWSXbKSOjrwdqR+Th0f3GGn1q8Tp
KVh8ZQaBsZb7bIyvDPHspNClD4eBxbUbPJCx12110dKerXZ1Uc3s0lir+OoWAUmXcttCuBiDo2fL
YwT6KA8fpcxvIyunLsZgGEog8v6A5XZqJZQwsDHkhCXxPPg4InlSp5uBoCf5w5jioCjSseC5FKI2
q28yd1MWdYWnbnqKLw/kohdXG0KVamRghLojw9tUqOfEpoyGzTijBuyeHKwlmv2RPbbW+YZ3Q6oG
zRUdgXEIQBtIHM8SCHZS3Ny0v8l5syd9i51+7KHZuVXUvS2L3z5rbt67p5HmTceYvLkIxUVNRa3M
Ic1sN4F9hsC85qszRHqrcsOGX3Aor+NQbT00YFQG4aCi/q0OifnRYNa1AxZnAfhMg5W+c6ca85Ct
INdCUREjfXdUyy/KQzRi0ZPkh0R4+cIUNIVJLi3Gft77DbcZUpuoZZymf6oeccX9qjWjlUp2TAt+
T4S0oTpFdY+6zqM+VX0sR+4/txyucdNfxi8092Q1bWqTDuKm2+PWDHJoOOx6sUUiZyRRp9S88yCS
E5eDnvusAz00/x22nGdGceNhIUuvLAdWiQW+K9jrVnhieo9XaUOWGyoWawXWhwAylhxYtNhyRaTe
VE9cSZirdvKILpuktpOsBFpA0p513kX6rkNzminEg6BRHzgUFpYCj5ZtJFwqWg7cWTZ3VhgaWxXN
RFoStGGmK9iYCrGQXo5UnJFm8842DdLvbEdBEBpp4xavLMKn7h294kmh9dOj4aqD7B0En6u5ujxY
TJQcHdcA4p8muNhpczUGzpyybIYYRdBc/PTn2gvPSJ/YIw5o60zhf1IEWfZPjHevgP3Ye+eWipHI
08n5LuYXq3T3Fck9XsEIv1i0bPQiJGZS9M++T57lrCzSTtG9bb9rwRCLP7XwYU+3ifaOEMIrtgLM
Du0eJty2KjkZ9Y/BXqD28BnUpym+t7w7Ab/QRNwjycI0ADlG1olx07LpRsR0jjomcHk6ymj/GVPp
oOxrny41TDstI8e6NMFr5tps/mGXWPbJQJhsrYtoOuRteJhGqjgwRET/0LNoEdBjkKtls5lCkigU
325phIW+GqCHpwNzK/ZC3xLqV2Yn95RhCxJjsjs062JJGAyVxnrGPKANy9PDaLeH+i8OtWNnO/w0
b7XNdLwWh9hdDCyOyThTDRIHicnDYDcyoNGtq9rf1DbdZL3YtACrJ8VY9wUpGu2JBtCguxygp0pj
p4QX2xs2XtuDoDnUZrEnOYegrWm2saXVQrirNNK3NmKAvduRQ0SOpxeIlU69Twh3DDFK0sWY4K2q
5mTY/alCuUqXzwB1a0G1KglIKEngnuwLRdGlVbaM8bTG3PFaEfah4Z66q/SlwRjtmu63BF/vRPXa
CKAKEIMQvaQlV5rDZmAEBtf8dZ5vpTEph+V+dDZms2z2/CinwsGkaOza8gSvPl6OWn3PZgZpj0ft
uzB9bItXGdNSrO2rnkBJSKe1li3U4T/zip+ik1R+xynahRk+IO7VkryArtuh80e3gT5kYbe3IGQt
yYrMdvch9bU1dieckjJcT9pXaGJKIS0n2XgOx5pprVK8qSTHdRHmLaNb5Y6H8AcT8bhDHRt3RIiw
74i0p6LdyXhEF1vcRuKcR+daDdYSaM26YwdWL8hHWdcDjKVnaLW8AIHOOOYhYkqBhoTyhOAME/xc
Q3BhEt3yxwjTris8NBvHkTgu6exjocHRnBCEqOdYVD6aOp9JMbm6ShK+lvVSITYVwepih6h7F+tI
3DgSkiOhhWvLeXEIiEztZSk+9Hw5cYbq+bDx0TTQTyxpmD0ve4GdTz/b7YtwYAEnILVD4q+/5TYm
isC1M4aF59TmqlzFnJVK+VEYZnO96WXK8O9Up189wrIaq8EqGYu1fRyx3tObuc24KunNEsuj4Vow
FUGCtdSvM1EOuldLXkaEtZ9entF/3D6b4c73qJSFJ4dV6+Wrin9IO+orPc0flOrxpisgAdhN8q+D
6RpaGwQWHI/or7GoGQCWCYBlFvIet6o2bY0DAi4MZO+Mv9Qzba/zJR+uwKKb95KXATcHCc4uZCke
H4vJhuU5U9+AbFW7AeYDSWu0j86C0AYhDtiGUHWsiwHhcbsK7J36kXPZ5J22HgGrOfUiV6zVdO4F
mYbs1mC9XKlVr3jktBozkVhHWfSKZOQpM0EklJYSCDG0W6hbuqkcR402ytibA5NXljmCDdS0qlsi
JkiBDo8BO4UmvWj3FiaCQmojfNpMAxabFVvtTNTO0mZIlvc/lfuMh2mlhZA5yLoE2+uXHvstdE37
ukp9iylu3/Ig7gl4PnPupPrCxKTSuPKGNf4IwjGtXvVz+Lx4tqChokWKwQxkxa5xAI0wlcZzldnr
COyuQ9VRQcNqfY+nFnyfzoBisIM+NLTPkKPc/R8dgkp7o4GBsbuLIuKjmK4JgOIqi0m1g3P8LzWr
O44GOsf/clNMATSlAlLmfnhMQyyizhuuGp2rxluqYk6vS/ZTKXaKAxwBQLjmJ5W6N1OWO3slYbGP
/mMM8PCgUad91WNe0WCY86czowEwJLGY4H9rTsBYDoi0BzC63XZkQdTM406HGyjfauWfdPkPcsuQ
8JI2WEw9aSFgNRnfYo5HDBSuTfuf6bGDFs0qNdgZQeVqieWrSAeDhQvtyWhbtEnXyLZ8OzGWmfDD
IsGKOqyajhTIcUHR89E8q5gIM2zWku2OybSGNZfKvFxCLeZZVpneIgaSIEyeW0zjieBazc/Roe6P
PUw7/CDYwyQz+/Yqg/5m2c19CKKHxBBo/+jSPbUU5vRYOQwbUjcELuE6/PII35DmyK3Cf62RlGN6
O4QEVuavotq4GdpJZwreyfYSpOEl6zbtyKKJmURmnNT61k0XjwDLBiIS2jsdxLzSbTX2dk7MAjg4
8CQabYLuTX3llQ9y/UgHx6umQT3kvXMOFA08KuxlAmzwSfpUtCprsHQsTl5MHLZDldlbF8wGpB7u
LM3YefGbQEbgtpi439AuSDB3AUEBOE9G0GsXSqUD4VEcftao7TbFlOwY3jbD90Hit5HjW4WsVcQ8
sJlBmu4KfVEF84/TQ+rxpYEz4lAGj8B0ZVKuaXOLalcT/5CzSq+I/6wRNHjYyMt/NgHcVY36tbom
wKYsfURo8fNm2CNul6+WjpnPTRhkTcKbpvOEindBg83QVEkPWXZJsy31m92GqwCjS2LrW6Lso5i2
saUzislIN0YmYwtx1SSW83peECxmmJ4BTM8DoudiSU7R1VpQ0UQKGc1Zw8pa59olo9CNcDFq1gcN
bG68QPFZJOpATZNs7S7E8X4NkPnozDQcVlPjqsDGN3TuQe/lkeM44kS38MMREFLF4UFzU4RI6aEg
5fzC4cRhyeExXlJU/IPD5iajgc7fvPJPlfm5T4IXFaKogMxId1Gy/g0wNgwtAYJgPAEvzHXUtJ+K
fx5+hIwBH1wfvmL3xPnTIosO+CUzb0P9Q++6IHj6X98wfcIBVKFMGZgihHdSux6qqBEkRq/Wf3rX
ZYCDn4HIOv+KA0YLS7tm8ukuZfFX1eO7aDEU5PI9nI2kxkfjjBRaTJBR53evBvBcFzlVrIm9yT8L
IQgxjKrV64j5W6U91LMeuHR2URvvrJQIpPwgME/NiLqWpF3x7sTieC7q4RDjIxH4SNz0KINu8aWc
ZPkUpGeUPOpGZqLpNfTMK7XSLY2Hm5VptwzaYx8764y62I2dq6ad7HClxuIcMH1u71mp7Abb3iWE
qUjCVBqVF656dFsSX3XyVs7Jy2S9q5hUFXdTT0zRf1SmkKk01jo6HBweYYup/Gh8Rg3TgTQgCOzo
xvVF4vxg7c6aYDzUcXEckJH/j6XzWG5by6LoF6EKOUwJggjMpChKmqAsWUbOGV/fi6964Ncut61A
gfeesPfa2rkIl0vKhHCIgXBiFs47xJfKVaTpWw2LdrC+WsaHEO1krsO1w2OeSu684ERHwzwzxGrt
FBk8Oh9U866BGEwEJWxKKdbAxiuhJvRYsCDMx8rbK8IaeAfZlU6N5Z4ABn5iQ4tKBdEd1A6kxzld
65zeAL3lhdPzwV8xCkxhQEUlvjwDHIRGua64inQs8fvigzU1WO+7OulggAwg76MD+nMV33jjbqTp
y3hgPFwsZgjPDNDfKl7n9sbPYN98SNAKlmzXDgCFgBM23yXfXvNqkXswdYdm3pGGqQJB7NWjQKNn
4vDJJ98tkcKE3bZlZR2BCeFwuXA+tPlWX6n1qzfpi7uCbqvczOSsiW/sk9D44iNTG0aSPzP/rqK+
KhtXFKRdaK4249NpqxRCUIm9wzmk8LUPs36ZSsSM7kuaPA74ujGDyfBlVoRu1XYwXE05Cv0Kczbd
9ZA68r3ZtoduuwwsyO5K27sXIyfZEY4MhrdV/djoAlzGCQ7uhkKhQyQx8VIpx7Vy2hcdd6NUzitA
pMe9h4rtKzP/qdED0xtqnAKo4xOcx5C4PQqL1NiMEspmjNEa212y6NLj0p6tP3p7rpQYXKuXFy1F
sx1/xwrrccoqAnebnHBHAYMvO6yyOzX0iSKUNaweFJWNIG/itbKNdbNcGEOx+4WSuOW1k70fxdjh
VqRg/lQBzFLf0Qxp0bSR/QENRMGvip97Wj9f1a5qspPdkdLiWlzKPeukZUTMLv7L+1OkJUGVweoS
PkwRkK/o9Hx9C0WjVMaBKNCrWUSGMLcktbeVVES9jClrN11ilwi2Fo3HtklOCpvl9Noiiydts22x
q6JmmYKy/xeFMaTQGmjVaerOU3Kq+3+TCOEZAizGmbnl3XHPkXPw7zvr1zyMKDmGv038wxqTj7eE
1ChfJtu6UQuoYvsBAyQB8TMVPNDd+rnCm9MP+l+JUhAwbeuZws+avL36mwaOkHLjDxf1MnUQBYjr
FW3+/wpgvJNTMMdcM/VTLG4K2o+J1w/aifkeinuWh7yHrPVn1Y+EqsWNH2n3kv6WXJrE8o05hn0K
SDGjXS1QYETOOCcbQrsYWSYB7aree3NXeQI6A8C0bifEGy36JJvQhY9b5qXN3dhv4aCe5vpJMpRd
vrGimNfjV//yK2Pkx2PzJQDpm/F4lDrPhNEepJ6YMEMMqpSgG8bumf42MHrPf9BUOjqASRGeu2XQ
8dThLpMaRgjwFzMks+2usX05Qs9hA13eNniRlJ4ogwZRSAzz8YU1e5On9LGW8UNink6mBCdbzx45
C7T5YHZMYxZ6cBQSMp35RaTLIlElZBqTuICxegN96HTMzPLYEdMj9Sdmnoc5n/ZmBhipDP16r+Z0
OoiO5NfiBz6eVlyE37wOQYCi+yACJJURkrnMaaUa7q/sxnXijdpI5niZb7LuQ5KJdQqgxAiWM2yf
0oQmfCvpApO19qCylSnxl1aYS7UEgOA/IzIO0d+kmvfyLmpNVtGr3/nZRcfzEX7I6KRJY8Bb1kSP
El5C0Zwf7UAU04gSQgX0LmfcaQehDLdzT3aw9mhoGCYrEOK7/raw4G5KW/U7gdluRPPfTh7dBW0M
j9wQ/4g8tDV0CeYC+dMMPbm2DvT0sfRQeXMC9SDVZx7BBEN6Fl92i5pqP4l7VIxs4P5m+AbJAZOf
RfVAiAFH40WZLlHfs5Ebnc5gTMNnBi22LjdF/aqU56y6M5yCFzEDmDTvN5rOaRntRt2qClW0gRdN
INBzsrUTvSuvIZnkUJvGd3xR38UAFQWJtoTlUrDLJ1NJQt43A/9EkJSNfAnflE5lJCttelpiAZHM
zGFRd31gyCxJkTmqx3GdKNnGbcVpYshMLJBRKKeuGOggKHcJ351vmMGG+ivGcMzBX6h7zr4lcRf5
OWqyHRnOMFBgBQ3ROSJFOSeNeejEfVczkABLYmzcJPxrsoCD0dDzENX4aNNNmN9eJ0JVoMPvwGS/
fiovHYIw31pjI88f8oWQtMLCHWYLvIqlJBMkm1EjBQWsMcs2YWByQ73GJxTwym5GU1Zk3+nMXC/k
7BA2vMhCeoXZs+lrrgfpzyTjPlW36xBvaE3QSVwaEi/xNddPFSh329xJbQKuy9acqenCOJhIxNFL
4CC2DQXer/oZWo3NM1tnV7HPgbLcO4b0YeLpJfCTP6qGPbt1JRDkpQWLEkVbRpJO8qbm6OkSXPV/
037TPnkv6ghJyCivzd3IodYk70TEKRwvwKQ3YXKSUyY6kiuP154IRSYA2sVsvvTwVnY8meZ7yTgA
/tepG996XhETCQ+0YptTbPhHQAhaBnsVMC2aO0v6g8PIVvpLKtkaeGnmV2ZxM5r7PB/W6HMK/yXl
DTI6q3yGQedhdLD7ZLAvedQSmXilhIeHi+Oc5rgzSHcM7bWiFoLaE/0VQ3LHlNOKHFc9C4sJlD8G
aX6OExam7pi+WZydvcKqxEf/JeRkmhGUxwT2oMrlexR1F6XiaP5kbMgHQE3jqMoze/TfYerU3bxd
EjK+VOUYTdd4+TH5mdT5EaTvdEsevEaQUI0ajxczwoRpIiTi6f0WNt3Dwp4ReX0j2L+FreNsEUdf
JhDi1mpHi9dOGemEGUBu9LLYjFiMqSqk4V0K7SwldoBHpvTNS/8k6thnD6Sz1ohppSceOHwNbOvu
Vj/ZWQIy8pTm19aofbE/myhhYuaWLz/Ds4kCXFFdmLjoitJ9p9ToDDf9M2kGDKr0qopXHF+fGCX5
1HYPPjjxEC1M3fXlaiwFUja33AmmxICWRQ+UrLBzZ+0YotXa8r/gNO3klxHqVEuByJlBqOCZnDI5
P4/fWYaf9BWA8UqPnZd0Y04IvLfpeYJHur7kkxHllPQtZc3VgKGvbWehea6ob/V6oHtFtUYGadqI
z55KsRwYqtR+XcWU9oq3jhOZWKSWZUfuISIdoAfb2fwqcgGY9PBxX7vdHFdh5lkPdUo9aWXpJ3UB
9qyqb44IvE7DoOGL0Q8hoOeNiMNHZbtdCxUznh13aJL8hJwJ1ch6d3ZZS3PxsmFDe6bV4EYQhLJt
axwGG9oNw6a6bZcpME54+w7A+Yv6Huvi2+CghYkCpp1Bi6BWDC8LVxSNsdzeUEYj3kvm/TKbeySW
IosCVr6HEZd2iyPGYuvwWqATf3lQ/2WnTjLex2R6L1t6nLKzk2h9m/5QbYZn9A0boAd+Si2Q3ebt
y31jpOG7bGdgOtZ1N3fXtYUS38b7KOvpuBZ0CRqJZXQbi+IaQNAORZhy7IMeLFDYCLTPXvc1Gc1m
lzkiazc+4YaYIA8tPWjNCgkx0z/xB6u5gx+mgi9iYPnoxePSWMfQpCMzolMbC0dLV47AA5vniMPQ
HAqYKPlj45upG30Ztfo2Y7Srtj2GsNuMQGi5zE1y6ai0hdrad9Xupn92LevDUiVUIxp5/rgY1VLd
Y78KhPWxMoFeLMPHWEpllRywHpf1LkdiqVytr0bhGCCIO8SMcjDv5soefe5OPRGKVd2dR+dQJ/W+
Q8/YoIBdNM4JYzsTygPYWRJIbUFF0bNaxl/8ciCxiZPxKWuDCbICxCArOMi3ueVErN+aHWahCauY
DTAqIa/GppG18pvcKJcFH3TD1jKJ2mMGcJHM4C17HphQxmI41S73Eknzx+tDE8Kdnv3JvccCfHfG
S2Cy9iTUZ8WRksVAV5ajKJmEPAJvwE7DcZcq/ETx7ZifTUh3Ad6oND8VGX48LgjJwgKSffRkWoTd
PoYFaxyUzrgJWFy5wY1XzU15f5nCX2HBi9GjMMbmy5htpBQFkR2l3FajM8h30nZUkCvF6KMeGqK/
Qv2MdHZLfGg9SAGUmujA6k0lYD9s2LOwYLtYlARchBbzPjZ3P9NEmXIlxmUaPvnZzmREATwRHJm2
ib8hrRm1UWBMxc2iSsmYjTE2CH+pG4oo6HIdzF28tbIPcyQa/WWlm+hygOE6HJuhyVk5q5zXjOU2
Oi4ezv8qvWRMEmfzTdAQs3C7cRJLyVkisjzMrKNa/onidBMRV783SQg0suTNuBX80WLAdSaRhpc9
+i1g1u/CYj0s6T4HeMAFYoy/Kb8TU6wXEQxyiXrRE26z/AjZvlrxeUiBGx7i4iM2ES+ab9mjnX5n
9lmxQnOUQvuAEWSHky1ThXEMczWbenQan3342Yfcr9pTbap9xK+5lmw2ULac8HAQUlMPmyH6nSzM
ZhWLVyxq3fvQfsUgG1hMhQpDmQ7ZMdknlHtc7KV4zFd8NlagpyshQ0RbNC3MIizzmuzLuukBrFpb
W6EtBWU5QSeXX/YRdvCJyycc2ZS3nV096rU8h59alfFmhZI4bOItEKakRFdPAxBPv6FfPGaZ19EE
tFO/ELib+RkT5elzD8Rdi9JuE37OHkEyWCu4z5izQYd6zh6p0s7Nlwa6wU/ISXxY/tsuhxmpRRxv
OC+aZPoPQ84mkg+I12Yb+tFXsgSteSWlhbXOsI3v0ZV/yvR/bJ9v/C5L0s0bFb0gvP42iwC8QzqO
HxeFAj1YCLiRfnzeYOjbvfoSfutHAXZc8qSfDdlvd6tV36JrdWzEYcvbix8MUMpH5FTx7y35KiJa
JK4ohz88Itp3qmPkmGN049s+k/MrjfZNZAPD4rBDNqzPKXEQMeCp1CkYfKfnsus+oi8+ky6uH5wy
8HDSc8p9FtlIBg5NoviVvItJGd1U+XpP+FIRtX9MaEOaR5V1V57RlPNd+eP31mBHDjUJD2uSbZrf
dTKOtW5sGrcx2lOiwMGHsK0YhO+MCjLlQzn/Vto2R070PaLW6c3mUGYM5udrrhNHgpEr+5r7feLk
ZzMHk8Y3umnXcVtTTb1J3yQXBPVSBsTC3qcMU9jDL+aKSXPt86o8I7aruZN88d0gNQT3y06X168c
rb2hgchO1W115Hnhp2EsPz411KM48oZYS/yZXloNLg0ta8hxT3qrOGF/h3pgMSXj37XrQayZXmYR
xd5nXAs4JDASr8xGhD39NSWPmr6j512nX4EkGDrX/K5M/4T0LCEl7HwFUU/MqDiX1n0D6hDsuKQp
yEv+albvdetyJA+JVzs9IzDBtU1HtwTojLHaHFZq5L8RgWdVDA+KiRSjH8qz6jaMyEtf2GedfNJ2
/YmnwBpkLzVUP/7pZmk/ccApOx1V3gLzHZvRplAnJ4miHXIdOJMLhDs0PsxzOqdCk0UbEfOVjDQD
ZFvLllOIsBXJrTEQxRp2XCp72bAOk2EEpUbdXbKH3nbDepi74rgO4lEPkfCi2Hu9sO0xinzpOc7v
2Wu6vNLpbfx4ItE3xoUxoXjSstKXvqecLAX9kGfqsaEdmxlOKU8TJMrq5pjZV7U8V7F0Rhp7QfVl
QTj8VNTk1tbZXcYugVIqHWJfVbHFS6/nWIpIH+TQE1YUFq9tbjtcXsg68vLmDh0oT5WZnWQ9unSL
eo2GLxquuir9VZX8kSrJLOpt1i/c9ltoIaY3r+llydPzMIRHKZMPshNC8CZ3jLH6Dmyxoxhkjy0C
pDRKN/I2smH0jOeqk+6BFPFFSSjh3VQtoR87pXvOBZt8Apv44kvzFqUmUSaTg9s+lHxr14/9HnNY
Q7fXvVG1yk4KNUVlBqMRpAZOwxIRFsZEs87snq8MwywFpnbTutjxBeT9YuK+ZK3dGixD54vHxtjV
MUQu1XTZ3tg0rVzmGTcdmuzTUMQXABrvTb7aeRhEEH0ZLOyWpX0JC9cfGavv2Dmj0qJnkRG4656+
IFFGVKiBixshZajIypqyRr62sVjYSfJMr0Ebgh4pK3LPJLc6NMSPEnoM7M6UOQUTDdnmYIxHNNw8
FUQsdEdJ5PANlb0BGcCaTdJoTWhAv2zhgAJWhXIqO/bUzXiLuugNBzagkVb4TPRnZii2/6bC7CuX
+ElKRDGrMEJ1iFHUCZZMuCfOqcXVysGNtyjf9Q50ACkpOCo4kvWVEPcm2ptyiCCcbOWQAw0EY9U9
ZI0tEXKylAYWco7Ugx5eXRF7dIptUdiubATjFV672HnUWpu64BsUWRgiMimQnXTEx2codzhk/ZSM
NXVSSaCR90WIIjEEcSdkdKr8/Rar+9AEzNyMJTpsjNtoaLCqsqBfOh+z1ey1CCKIASnWhTXlUTIn
L07nIzPedTMNP6o9W+ComAdTpXrVyHudra4gei9N+9QI+zwH8E1GevduRe0T8YxbLBYpTcNHyjDF
kFhqhDvuR66WOG/eLU5wZS+8/AibSFY5KvKD0ZFZCo1q9DJiKXNy+Qyfd3LiagxFrJSAhR9RtZyy
aDAaEQAQFm7H0Upl9Fd4anjSRyBzXNoLaZGsTwQzxzKB73xYETUYW1l7KlQhvL4tMeBh82clH8lQ
mqBRjWCJkz0ZcRQn0j56aXm2jRw++CrlIbolyCH9tVDfIPMkOmsxaQ268g/0CEVbzms0nyI2zZ6w
wkwoOpSK11H6J+HtXbtmZ4H6Bjiyk35oRPw1SwIDlfKLdwdHI6CHDmog56VMoPltwMaDe86AvRLy
IHyroLvK0VcuxnbV1ovYlOe0XI6aEu4tZnEQZ5cWqOl80ktlFyLN1HrZlS1CiV5GbIJhBci8IaLn
eddIuj8O9rTiR1YB61gjjk0+P6nvQ7LSuiGZDixwWZ0S+XAO2nhyRA0nWVXD2xXYTpwMsh1NDTCb
rWTqeUWPOSfA1/EmisWxWjHysDUra9JE+JUM3ItmsSdpbo3VIzRhh5R14MYU25kOPDgOkrQIerkP
YlNyNOUPa49g/qYAoWsv0WaHMjbY8BIK2bUp+ougv6MkOtGj512QNByPc+rh0N+WuYo7Pd1PhXKI
UrS7xgNxYaCpOrMQ4VpI4Q2SIAxpoVo5w6sjfr6gghGjqqTWCEjDzGMl6seI6TPztJFIvSRe/GF1
gCbsMegy/8X8Msv+BLymYW8jO9MpyxuOgG28WsHylbW6P1k8RYm571odcsbFtGLaUS9VQwclLit9
qIoJOtmIWLzxVrTSTZy0G+XZKKNpVf5kZPJy0RdHMmYVOBqTG1Kc9RLLBcrO0VCO6rgc14xUwkoF
pU/OeuQ0Q2hLADCBsjEUNL1YJq6aedaYH8I13s8de+g/iRUHxMTnqXEKvXDHYbopmg9TMI7SKxw8
cqyZfqJNnDkY7QwWAftA8MGkpJvLBiVKz34eJUNBwonJcklkFbZIEfPPyJ4D49iGuVuui9uwqmpJ
05vpGmqU4Ql8PIutnvjKr4N4IMMkVg5mRD45hVUxfcrgU/SU+A/N2IOMLhR8oR0aAE3eA4TaW0Aa
8Tug8yE/QRm6eyHtZ7PwLQfa3lIjWShQyEeHjpOirrj9YAQ1M4QPwsg37CwSJRB5U4tru7eoiNKt
ji9SEIRNFXY3i4Btavd5TG6IhLAQuv/NlTRzp6ryLpHGHZD9HYQIyHKh6jBybnQ2sFXoSWPujUPr
Cr+vV/AZxilCNeu6jP1du2L0G2XpXIfTBYIRg+e824aQrnFPYMQRGH+uwWvDSAYPeuHEka4cH4DV
Ld66qvSrkNw7SetWrI/W16bHtKEQuRcr16xRb8RI3IlqHLAElvVFIt24y4dtX5OdTMpcmIhnuaVj
1f2OcNn6FA6zF4mFN/SaqyecY4rFiUlUCMBXBYUVx2nH0Yu4FIXsDhFoy3FWbOuAnyXdt7Lv1olm
v9uasnGcf2FZ7nhcdhgu8ASkTMErggdbd12xZxoTgVmbTD+m/GTHCj9CIV+HJ6vNqZHuqWbciYNy
I9046lZ5bs5KN8LQtssrZ0RfKZD74wBp/FZNiC8hm1HDeJDBNxytHiVPsoPTtqq7BiTPWn0UqfkB
Oq/PKbsjJ7SYQKdek9wQTnSHhPoT8denoX+0OaRkxqPU6ScDeVKX7cLYPOb/ivprHQq3gaPAYg6w
0hEa6LlQf8byQrHKhDxLmnsTd+D/0Mslv5lOvckJlyLbNy6TRLx3OwZCYwUsxniwhPWHcZ+cXWKS
VLL6ttJLxAYmCLlHFYZRGWxD3/rd9FkOLaJIsvfG+pwRoyMNH6w4FBK3QzcZJjBp4U4QAK1QFfJQ
WzBvaicjQVQOBSceu50aK7s1ZPeIABqtbFVy9w/QUdhIMPNeeGaabd9aAQXB3hCY8JMc0ly0jBVq
rF9Cxpx1cZq/V9YhzKhY3+lQLBJ+KRp3AAQCCFrxtsj7jd72T4GQJHoJcouyZthYBYyQdN/jFWir
5C1rmdnyhuPxzgRxq8kNX/H1hXVfIb8aG5U/rIn7TZgO4mWZ0H7ojD9ETKyytWfV3A2HWpiO028O
zGk+40npJvOaxf1tWbRbrh+nJShWhCO0Qlol0Djqh/FplrNd0eD2Q+iNeyks/EoXPBoMaUmOYXdO
kYk0aPWx5cmngXUsbXMSIYfqyQCTK7b7K6CacIY0Qb3FipI7He7ZTAsXqk81wtFhC820VwymaHEO
/c4IxgahjeBORhLMvURwdO6XTxKhZvYSzEl2DJx2L22lgTkdYFQT4ztkS0zZNpGiSkSpiQc0I8lF
EaMdeFcn5HnRQQS9FJJCBdIIEUEXi44BW2Ew/F66FZoR0E5vxJeOUznnbXMRUqrTGM4jZRLi/sYc
oYVXb6SY3qUCcp+uctX/vAbcVnvtwvGysJAPmZiRyHbiLV+x2gBUiDA8Q5U1JYhdEKzxIxmIlTZU
PrGrCUSGh6GDboTg1N60jqzkRPM8WPjWsjtuW7QCrMMAZiqX1psq/ZQUwOxE8YAyXjO2isKqFzDh
6kdp6Y5MZbUKk8Bw4N06E4nExtoWmIKyFwrJIB2AtooCUmz2kwkURVBpUn0w2+aYjt1J7qpzwbxL
c+Wfsl2PZJGfy3ACZyFvC2E9Iw8/xBGVgZGRF6xdV0IrRtSV0zYvek/hl0mwWmNCJSxqzwxDOn32
CYgoalF3G/D/pDyY3YkVVEoIMkkvzoqohgdUg55k7sfxe5b8Mpu84S21uDwktrHIy1WmmbmOxU/c
jQqso/yvjpgvC1FBjCOiQZ6fzZwpxIpWbrHVwQ/jHEiAIUhIQfEt66pjitsYPk9aKMBFiZYG2M8c
PdT8R0lpDbECfFBOwCe6ep1OS50Plpjhkqf9VRNmBFhz8VeIOL2yl2ZvIWEOCYXhzPMb5lrTRDxk
xB6ebE8vSBQGD6h6OSEInEZV+Gk0wkbCtTmu6WPMyCDK+/24SI9pRU3ZfQy6hawAHO/o/2Vo7+Gi
oDA84vNhf7tVGWyTs3bvY/m4aEe202IyHIqOaHWai+wbciWJLKcw7o9duF+TgXTm0KuI2U2nTUWA
mUS9I1T8yuylaGixgPefQDsC4AlZSuY4+ShjxvCvLN5QyeMR7ClDeCEJR0tfGWoQwkD3PBLAbE2/
l81g0ckdhZVQyPZSpw4F0L0vT0u6QqFuzqGiXyx0Y8DzMH9OBrFc4Z94tWVT2LHYPRlYQKfGOnWi
dlJD6SQhrehuRa9c/9Qg81gXmgK9ZndWdyrFIF5TgC3yiLM7zzEnQ4Sn748ZNMojkT297GGqJq/L
1XG/vnIxi20vIaDDrZOJ20yMg0HtA1KjAhYNZ0satkos+fJo+phP4OH2XlLaAjd1xZC8VgjUWnQv
HbdqNu+KbfiMid0c1dHtCg0bKjwfsSKJtNG1e10Ib0qpP8qlex/FDxnr07+pDrQoAY0nQkmXQaAt
OzLY6E02KyxbhYxBtK4D3+tQCBeSh+WBdhUIvw7aAmTjyjPbNoSqYyKsIow4MCtKp14HZ4oPcxH5
6+P17fU7NbV2FSwjwkCEezbNXh5FninPDAXA4TaMCLN+Z3bpLtVI/9F3XdS5TYwziBdommPfQEms
Y1iTDD+H+7mof1gEZETYqnbVSNtF6U/ocdaDliPAFrMgqz2GLhuppjJral7r7zohKt7p0NTXtsTJ
CTVxV/IOSfrBFXiHdORWKd+qjql8/ZsL1Q0SmlTZ5Us0DP9kRbSSMzfNDbtQ2CgNp4xJJuinHN2b
AHxXOxUx/tVhK3xKzUOQ1g9hVD9YlWzWZL6FTOhF2n0mokCCvUX1i4FoqM24BEqs+yjntkvbQgjY
Iv2jUmvPwLti5tpNZ0/51QxF+MGnrpVsi4lbnV2MCGragHKgeMpZ8Zy89jczKRytQKlXiMfigZg+
7sWdkLrJOWQCPA+sa4lbfU7TP114yykZFNDdGQCRGFdj0tsSLJUS8rdJbVKi/Q01lwLoamX7Sfxp
miCkYDP1M9SICx1dCWoO03pofnXMREyreJvl7hGBVOqQDazuUn0Y+Xsvf40RbyTzMnHZT7D7pdWV
e7TzOToWY/GbO9EK5YuzClO1rZyYu7t7l7Mcytq56/2ylff9TeyOi15tV0IE4CAWrKG4WB2CTpxU
/0y1EmyBSPHCjVVi8RUJA7JNIA5l9GQPRQaSt+SaJ/0aLPREmX4n+e2GOyurgxKyYFtNyKjrmRqp
YWGgOkYF+V/R7iaJEglcJoi9zxDtYyk8VaSvtCpSSEHR7pR1oXl3pvWSym9G/dMAOJkhXZjQTXoA
GNFbFAOh+KoOOrcMMwBEGcQxwB7WiSJKlpP6E7OMivJtN9/N+rgIs6OmXxJotRFR88sVuc06goTZ
8GlLuXlW5Sd+biOBZF6yGH+o2U4hoTJ+MLg3TyZcd7P5GKKtgPRe4lHtghwtYbiQjYL73TDuxcdS
0JvjERswp2BCIv3qiS1xvYaeOXg12ZAVlNL+d+AOlsjlFYiFp3ocl60EWzfv7SQ5peMO2YLM0EgO
f6PfUCC9JlP+81c0+Cugtn+q1q+qM5+uGHb0UKRQaIqxR3reZsUtG2rPjgxh3Z0m1mQy4k2v4G8X
Cl/1GO0tJi06k5Y20yBh3Ouz0RfHggo0am9Jlty1VrqrlJzw8ywUXLFsq+8aUpfo1AsL54d1nsyF
Nz1cdWzNmEN7DLIoQDy176Edghovdumq+XOoeaOOeQphd8OwgQiQWaA0lE32lo2n1bLX5e9R9c3X
p4+3vIUdV7qCBtygfDK2CHp98kXMd3RLxooPTBTtprm1s4CnZnAKXEBaij2PU9WkOVKWDhTRsxBq
WCwiGoA7ylKoIoRdctdZid/lP6QiEjBYx0eSwWJ70cxg1S1YgvZqInZMIzs1yClXqbMlKtK5Innh
IZiUjIzKWRJpvJs7CZHT8htJXP/C5KqdAlBfcBUDrZ1Ze4zCqRpD7v9xrrhHe48IwI3MyH/AU7ci
UtmnKsYrpT5qMuv/9ab1cdBYjFxeFg7Gm2X+8ZLdjAhWquFzMt+NpzLhul7+Smq50y1jX5N7l4Uj
UAHOIM4iUZIPxRHTiUf6k2el0E5vZp7t1saVmGjlMppuOEPr2ro4gmal9guJe3wEUkNXr9X7kKqB
QqAS/tZvo2nemkFi6hO83DMQ0ET4qEX3F+Pz2I2MqBNefhQydPFEnpSVefiW3kIkakQPOd8JBZXF
ZdnZrR928dtqmbcvfjsRd6XGN8xkM+KE/qeh3uvalTRqplX7szET+KjizQ9zP9YNv0Q3DeSlJWtF
SMBWwtDjmSoPeSohohbAYG0UhQSNqnXqEdMcgeujNQWp9ofBOskMgAaMoD0Xt7aD4/hKHKIpAVjE
mW0gVlWDrJDgnle+US7IOpH9zH6NNySZDEDS+a5YuVUjZZeOAoZz7jEqveyatCLl3YETkJ092kYF
i7P539ADYKIx4DKMmr3WT/uqlvaJhs+/IYCk1+yaPoy2Zw9vz5zu2W/yq48+E5bQX4XCF/rQsyLZ
q1WeFjR8wQtx+2LfVF25Sfk9W3N3fkr/b4rkqAsKcnamQGmzYMIPWNT9DvlVma9oz/IZsPLf5bOy
5t1sJswcJGdlMaIc0yZzkL/LHW37ojumilTvnzkhjpGRmoOvVHKTZNeNdi2AYeKEvi8aekPprSED
ZjR4SHYWQPDwzt9h7XGq8+E8YsPUR+E8bSd2+aV2SCrt4OBiECbWopAx4IaFbeIqATYtZNtqi6MA
XoaEDYt0AIKMo/SLmCt7Sohie6UecPAs+FKb3h/tmJjRaTn1U+/mlrRXdHaMm96T0DsyA7MVNB00
q2MfMJi2uj3qcKRa7lypft0b3sTA/CXw1PqHMRFA0wPxQky+jazxHGryRUk1cpvKi0WTDL73V0YO
Ijav9VeI0CYMetqV6USyIlBGMuJr1GIp3CLCSXRkPqAS0FYiySPj9QVX7jSncIAgAoy1aEiFg1BL
p3JucCiqRBhR++fLXo3rt7WLH0S/P7LZ5mwiGJsVq1zc0jm5sedOSwbKYXsF7HMpmgidW3pWoo07
9rMj2CPrgHFzS47MXa59r5/Bax9EbQK/rhy7tNxmBhtZojQhbygaqBIirQy+7zaXIAeg7JOhmjC8
WlSSnC2krXXCLBZD8YThZNANGshgxXMCcHSvrQL5KjyJkE8LYi9S+UZ6Rpu/8R0/cqt6z7DQ9gVC
gPlCspm7kOoeFeMlHvJLcoFFh17PCEhY2Nc1GWlDFXTRKQrBWmck8v6rmtRB9uWJEDOlpcM4tx6A
OW1QJ+5VSz2wmD0T8xsID4m5XO+4tTPUVxW65ypzmfZ3kmBfzk9/tjX4YJH2iswaLpYZAr+tcTC0
SeHKJivVr8g6ZBEu6xdwYbbF6lv4hjYhiGSDFfX/SDqv3cbRNIg+EQHmcCsmSVS2HG8Id7fNnDOf
fg9ngfEsdqbHliWS/xeqTtkqCsGhUs5VTxaMOQYa9DKFUnuI3+XQOE6Kp8E6KBEySTX01Hndd75V
PRfKBEi2Cyblzk17VhztH/i6KAPbY7wqx0T+XAkl+F6M+oRfTimgCH7nzUGpYlfl99WUR53APia3
Ou1c8S7iB4E2ujBMrYlOC9cXyK2gedOiuyp97OKUc+qTECMti+tAMHsa+SVgOabK90w7jzSINVIM
2IeBSQI0xDNIAAwa6PkiDmBGcXvNKUzziDjuprcJYvN3fEcV1Yq+fkqk/OKToq4KfW5+qxADmRGo
IQinKOJ9+Uaq0xlIUnAZZt/1wtHemfuBcA2lBBMJhh8V075Ad93vi4XT3Uj3fUhwsSrjWvO+UgE7
hZZCKUNa5FTREzXcCjTx/7yQHMf9xgvJsZ4OdCNbyUlUwVzE3FPjlQetF5apr+35f0J5XeroPsus
z+DxxHtVMF4aui+V7qs2hzdRk96i+6ANLw98HVvtnxm2UYH32g5d7WwAq0+Q/6NnaSfVb7edVDFg
yUSWQyC7qMgeGB6vDeRPwtmFzZzqmM6DhQaPGwgPQZVLtJHmIQ7xlk31vpFLX3WMUfCbv+SPBRJG
uiqcL73BYM0TZJxnLV30CtC5BE6jyscBkWTcX7tluyFQ9WDSlp/Iyouc4idizuxKGwIneeikuMS9
uU+fDUlSXU7iQH2QWBQR1F1zb1aQ7WbNVcnQUjGGmCLGvBVkr3BEcCHRCcp0gpJIcm6mewQSKjoF
cUsarscIw9py3U5jsxcC4aSatWM899BjQcxdmkm+BsohRTsbwjsfL6W5nPIP0PvFCOF5js+KyS9Y
CdeCGQRzuZ0yl4+l6gCwvgiL/qJGZ3PU8ShYvsxXlcO5eFTfgi7vEfDuG1x2UTTtsxZAKcqckawv
aTM4po8Ecj2jhKpggIzshwwiBTxFQgaRbMj4FqErw0cgh5OhGZHrsuIZKi4R1uwJ2r3wrTLU7fqB
mOiPV6KTEDCxMy6jI8XTd1Yvhz6Zj6auBjpLV+AF3p9nRCo0BSBRVnd2PSSGA9PgojJG9dnLrrbO
bgShH9XSAqaMPpAazBSRpiVncinMBj4gVtWKZM00J/oKeY3dS2GwkK4w8hzJuvgcDetFVaNbXDf3
Iesf+bWk2pa4TaKTYDQnq/gAskSFQ5Zkd0yTz7LU3SHloK/skRj6BYhkjAB3ar8GSdzneK9XIdlP
Lct3BKW48wf45Mmmz2JJk677YdW4qlFCzEjPNCfGwCP8SIShElyeNqPHdUsQL16yt5qjlG72VlVU
iMupahlY7JJ9eVu+S5yEWemso3Q25IWrqwuqrDy2nxFbnpl0rm6iArSgxMzrCV/+0h5a1roSa91c
IHoD6BRFERd+IFEUGeK2CKoGp8rqU8piYDVr8BDwdNQLvno5DbJXgdWbTk7DGvEkl+SrggA7E/DD
qzcpfaJTNQfzunIkjkPCfxedCXY3y5MpTIdhvDdldsYNpEJ4HSj5WC6J0GYn7K4hiTFK1Du6eSZx
UJaYH3LqDL+h8C9UkGhRUgGxOa4MmDMGzAvGobG/NbIMNqv2pJ7NRPxshmcjBvoJj/zWiCkXGRbl
vAYSszV5dElIRHOVbjOWkKlzeimtJ4lqH9P6gS6sRIMQz/+SzM3QdjENHyc3a17pELFTb8KxXNBu
6BfMk5FQD1lcwQzDYbGhb7CrqbZ1/AcKVL0VYV8+H7ggtO0PTQcLPfSo+SOKNzN1RuV7kz1ojEZY
oI/FR4S2KN7HHQwJQaKU/I29so8B2+dsLFfXRFBMMV3tDRqcp6UU6NG7Rz/9KOa6m817O7/FJatj
kl3I72A7FQr7aHLbPqAYXvLKR/q4ZrhlMvDdKKqKEJQe+Ng+0vb1ioOXuJBGyg8otdQpO0slEe2r
EzuDyAwCQEZEzDByOyy4PnNCTpPDxEybuoEiM8Tj2S7/DKV3xigiCLm1qbdr44uh3Wmivo5Yagj8
ZuL0ORD9ZtTHtTgb0PLM044kkwW17mIFJf2SMFwiRlYTPyX51Dq7L8iFwydk5fcRPlPWzmxfH/N4
EczEHlJmVA7JZ6E5BH1mN3H1RvrJWNxFuN4WFSUPleyiK8SNpV5uTscOgIbK9491H+2G9Ozxos+V
gVKqdAuWLwglODlsemJvU0XPFBNKTub9XlFfpZxnWWXzl/WnIOumi6eTzhmEMCLXiyAGmyt7vUVS
axIDt8FyjXQQpNE59hTraXXqCeZrCUC5qJHXBzpsHrChtHzI7QqNgZHoVexU1c8YDI9ovpmAv1hO
sFDxZyNxKcNWqgTMQ531q20OGuiWKXRLgnzd7lPWi8ukE2l6HpqDheABJ5ipxYdEfQjNn16E2l1M
XgnxkDgPVXFpJF16KuuhwZVGCFsXoHeP2G3RBaoeZqY9trAgj5lBiOFxRebOh5R8LsO1OScxynAB
Otx4SSzaeMaB0QIpbzwyCbAiQnole+6RVK75k4f6iMhK6YPGLzs4B/q5V1cXYZ7ILHIcL9NMSp2y
R15BRZQiC5kjxTYsVvu56ljatSVTHoYbagHyGygjiuzfCqg4Y+zPTp5Umgz30U1ZJliZQQL299pM
V1JqbUmH4YKGXSnPRnnGp6zQ7wrvBPNYqYPYLdZs+EJ4+/nvixOigZ1lJbul+8kCCUrC1K12zfBt
5CPHZjdAm8OfZwkH5ATKNLzw6kbW3XQQez2v9squYV86Yc3oUw8WLum1lOTG6he/BP4dtvuIfRGN
H78zS4fXMLmjSuXqAiRFH2XwgJCt9ypoBy4V1nPmD0AJTzWpow1bSIdjLXhWcZ2GhboNsofAgUbj
Y11bZ6zv1YjIowUjs+u6U2NMNzPR7h8T8UgL9jeZL2cxdIBk6MMgCqZEtIMBssmImDXSsYV9GicH
jUx34gfYwaYkB4GugeG76g8MliTSj7IzfMMTXtyGd01s1H0rQxBAGt8+gaXo6UUCNq6WpN+Ii20w
sVUkoE6GcaiqJJAUZgJOC4MsWkVbbl9F8vW6sX8iXkVFioeyK4Sga4DXZJdaqC88CtXliJLs2GtX
RZi4elFm4k8TId6JOx4v6Ysm9heNeDRaTGWvCIHRxofQIkqOrymxQO+h2oA1oyUfWXRIvrjjKQIw
8d7Dbsv0Q1EIdjLeCR8qTFVpJvSSaX4joRKaW0eiyd8CFZvFXbXcBRcLJfhvEmforsVTP85BpAk7
k8TmPCMSMWbZ6sbMreDZWi4sOPxYDnu21TqAr4pAYuh660EaTlVQBefRkBwQHtmWsrVM3qIxJBu3
93GGfWG58qtqYXhXGj/PPnVGWSE7YoZxgyXuUxRCxdQephzgQ+ggV79IUXNBg0TeHoUAUJyuHy+F
0l7qNbmYh86KzpyehSCdi/6a/JhaSL00vbRBfxoqlUkUM+cVvolAw0NAvJfLwjXWqqta1cySynME
2jfIs28dNjdmL9lw2n+AXGutsVcr9ZL4ORGYPsL0wS7qGtDTJIpu9jWsOc35kCfxKd9iKl0IrSkR
wMkeXwciAGOvkSy4qTcl+ouhoYWoLTZUG2GyqP578qa0ctBgkexhF7+aUI9YBeBbJRAIR8CVoeKW
xkkMpquVH9ok7w7WnxawNElpxqzfwzyBHcTAdwntsWxR6Up/Cnn9qPTbwPFZyN5KLhEqA4G1Pf3P
pjgWUldInwpQMd0CIhXtkwykhEqADItGSmGsbClPzP49nX47Nb+qRf9uRsJbj6xDOzM25rm58tzU
yihQSwnA5k4O0aFNl0hlsXksCVXqw8ROO8SkRn8UmBrqHGAGR2DWonNZ/0rifNpUyp3CHHAYbqUc
3qOxeFkYSyTogZlS6R3RItXZqHt2jgwt4p40XEcd23Ne9md2xZSHpnZeVe4RHqat2hP9OV97Vb8a
S0inmtwMIP6g+ziOXUVjIqr7WgrxRcMYTmDVSDihMl7+RKu5A/sILatiWWQZdF/INizIXpbI/m7m
zU/+WYLBzBfZQHglxf1Kx4J+JehQI9XL37l9MS0mxvKWwcPkKAdv8B4T7aUpRLP5BgAia7xNqZsX
6ilUCRUZzpIQnmivFPbMA8IDpfEM1h0xN6NBW0F368iwl1NpRIrynPQIeXvp1TzgB8Ogkwabx0aL
ibRfrBirz0tCUFL0IpYvMxwISZf9/FNSxKCpqQmW+iC3BdLPPgCWOaKYjPTlHIrjZYjsJS8Qdowg
tguaGn3XFXkg5OwvN4cRvb06QLUcggymmFkHJmKIDAWruMWw4CZEh42ozjgYImLXycDptNOV6Nwa
WtB3E8+Iiufw6CTJV4+zvMoHb3PVxzlQhR3HgmuQxCdUJiKYa6RAKk3QQqMhCZvaMZfFETNG6S+M
wh0RM9LAzCRCK9roR1lVA3VcGZHdcINnkXZrT0OJkqq+ZObimETqbjl8zAo6aatI/TaCpCPU/joc
q7a/td10BRDFuOgjY6EfLukpESFzt0xsRXJuJKxVHHHM0xoWembBQKI1fIMUugFlqtnr+wpd+cgl
XC2fqcI+ZxrcwWdJ7PYTK4K5B0g8ezkGpi06jGY36XHoemKMb54Vds7X2rAxw0I3GlyH6mGKxQMQ
pHmrNAzlZqlfpklStSxe6mk6y0N+UmQNom1zZPMjfTX8rfuJaNQH5qudctF59mMlfJTGeqlSWB7d
Wj4z8Ch6/FDKWw6ecNwmC0B1fqNFuRaNcMUptFwguHMwkfNbqGCfX/Xis/y10HAsBNeNW1dt6ntT
ywhmafArbvNpGvJLi/TCcOKa2TxTd+Gez/yY5k0ygZ8qz+E0z4DWCyQ06lfRVISsc8IrhxgU/2K9
xYvOfsyRFhogAoiLKBhnrpbaOIz0jeOOgcjfQheYmKJdtCM01YgHJp6QJv2P5C7Xv+SHnSKJ4FLz
Sj97VWPGp7lDWPldGPNHLIcPpYVNXPHguzQnuPBRYbf9ebnwWv1q5fPrxEMtE6yheEORgucd/K5X
mNOk/vTTlDAjWySMqIaH7PYs2Z90pCpIHSpivgaSFeh3QZhGVMA/fdruMaqSTcfiE3yl2DJOgckv
GqdZ/QJA0Yl2Mj7T6abRM7Sop6ND7kU1gWnqpVm7V10JX1e6ooh9r8k/ym5lsl7Jd2j8lO1YzrA5
kk5RprPJRGXD2CYHCTf03UmM8P1nUpAiljTpaFGNojhmRqutsZ8jXTOfuM8xYWlRcSvS8WJEPIOK
GOTYTiiafVHfIwuql+6U6T0Rh7NcPgmXJSWkZbpBKsytUB4jwWtJa4BpYV1MFMay+6uSM2tVLoKd
rAPqpZ6KVQ8UAmcEsk6/LWzTEn7JLQcBj7YgHkeLGKBlr8kb1Jqijoyj6bhh4pLBxODYByq2RC0J
j6kiHjMY26bFjt9tJctj7zWKAvVKxVuGkLZbXRIt3Uo1HZVdcP43S8dAZLs5AWBN8vhiChxaC9vz
nPzQXr0bKGAiHpCpRxOZySmYyPiKnKCaznVnBFBJTmH6kyahr/bzdaiie8Zn05UsgEvFyfEP5a9U
/EImf2RN8inI2SfGJa4AxKoIBpTpnEr1WZFaLA9/qpYPRTQCPa2CUZMISWDpSaG488mwPMtNbSto
fgqGy2JrMlxOcjwTpCc1yKok/73rjmguLporvHUU2sCF8Yz87aBuNpHmS3f85I9GFZ+k0q0wqu/W
WJwMurp4lV95DDJzYPjf4q/ja90fFmAWIeJ1EvO2dp+du76KvhKaThGyLVuGF7W0C8a1JAMFymOn
acKl6Dt70Q0HXZaMmisnj8iqIneaW1d+MeAypBkqNxoBeq5V3bLed1qj4BqFshw7iVDg5FTPSVZe
1nqCinJebYVgP8JcY/5oHbMSljhY8dP0ysqH0rDa1XCAkWYyZoyzoyduugxz9MxOqsccXa+WvRkf
1c/sHI7PTBOvQ6M/BZq7okB0yFDMTtlZReye8aEVvPPKOB1H41MwQdHyDCEDQCPqtTZxgnPRIrLT
vhDBLRjzSQCbyKhgY4kfMOd9LYX5VciWN5Fg7sZkO/qqYNmS1fek6J98si/TQlMpvdbY4/Wkf5rh
euclZNZ6l9LkxjxOU7/yeTw0Bitjds6fSxLIt4VdadmdFtSmBtsb6WH1P1pmnAH7nfTEsVjbtAOA
EvJhBpHJdH3mnPPVsNqTaULqHc5/Cl3UCXqQ4txJBHoR66xMMwreyO5JjVC30Cz1EsNCVNY/edKf
83Y+tdJ3/afoCxv+K9OrXhvs7dHAgPpaa3gMn2LYMobUDhg0YuGE0jGYxe+I0ZXFjHK6gYvAOrN5
BsuMJAz61fBzqi10ePvJKN/CNXw1tk1vBTyys5sxewhu1tbXqhwv8zyd47k5zSsZ66QpgVYbBByl
k47jxGZ+JJiXwhhukzfoAxu1sgoZ7sHPWLqLnaLKaiJuVKm4KnJxlatdko93nJRRHL8UcfdYc+vW
MUa1u9yTsvqQ9dOhB64/KT8RKkGDSBfgFnwyfhoKAXw1A0CVYqMbTrm2u1V8m5vlLQEqCrauL15U
9ZdoRVZLw3VuhItVOJQc+xTlG6r61Z00Fc377JVz7aklzqP1xej/wvVOgCLtYjLSeMq2Kl1BRJnh
aRcZ/AkwCu4r9omIgv47xOfppKjYDPJTNPvUSHsk70cLDpvmzst5SQ3gzYy9cc2MBS3RglSP7nV+
LxX9aFb/1MXW5eq8sF2aChx2OGy13ZrLuNV0ryAFcugwpAyIz0hwjPqHENX7Pn7UVBbisWPAg9zA
xgaxkhk/SL7GMoClECyBEV5fHxMIPb6aC1RiVjovcjsSZ2jMTZBMZpCD4HPKFazFaj6oPsHiT/iz
Bo6JEVcGHWz+kjzkvH4VROtVP36NcNPEergaYnUd4aYpXgV1TSxbJsIeIzNXwWKGWcVDpcT5SLJc
SnmrEUI+ubOSuolGZIrU4aoisdRES1u6LbvxbNuN/5GM1RWVwMLp0PH7pLJ6yIyb0HZeibJOHKRj
KEFR9fIxwXtf3LI2uyWLeUVcpUaHpqCej5gh+RzKBaEorPWlh/dc1N3wWoxXa3P6wUlXsFTO8nLA
1XOY8KyaMTXMIh0iVy4lfJFn2RrOcSXZYYSxyVhvuMkTVdjc5tXmYMq8OdbpenFONN9mqZ/itjir
SXFsokMGvI15GMkGR5ALWMX2mImLr8FUrwtFR11gJ8ymG2eDkeMvGVRmkZqnarcs7o4K45rlJPYb
+He/INOZFzdG3BnxOhb4K9jZLOVqkRkmzyFNCISomlei1xh6gA8hwycGxy3Y1Aqk6jWT5EC1czQQ
RG3ht8oWLAHFOhZcotfJTJgZrGgMVqZZ9oXQNaT0aGAgEoaEkDO4VyFafuJkpma/8qXorFP1FIgo
lu1V90OiwZrms0uZSFFajoEcG0gooaCXISTYW2+Aj9KtgwX+P9xw01pzUIej9dtJjTeqn4M8H8MB
raXZHIrPESJsN2k+7khfBflEeMKYvMCBu8QAS4hvE38pOG4RTxpcCCsaqbrfas19RmgVsAdS24mI
y0j1yKmvcas3Md7wb9qU6i+TCaPzO+7gefBKCMYGuW2lfpcBkW3vWdvdwB2VSCZwJaiECchh7xSD
4iSN4MgYrLocCTQz+Io8NaRcpm4CUsN00DdeQaFe6asHMGIh0Ftie6pMY9Dkc2Aqdtr+PTWxuDex
Rbc8QkVyJJld9MOjbYMUcYpKNjy7bFtJP2rxFYOCAafMImP5pR7fsuifTBS0taFgnZpor/RSF/EB
9C/d+RCpLB149O3W8S1eecHz0YL1JZcnK8XwV72I5kdRkDWqDnB5mGTf9ca69TJJIcXstAlcwJFk
+GtSKbu4/mj178I1GWBYjI4jMdtn+cJmZLQr1F24Mw5TPR9KUT0sjB9aX+GSD8XlTEfJ+HRGmoKN
RJzGi7JiFwZdP9vJfS7O5obIZsyUfNYejqn90s0H5qH11ay9goE20AnkyLA6yAAnmbzIuFYBa1dc
lbl46FFbarNKMB7T3TQouFGbhI4KsyEAr8xKmO+Wq6MW+j405n3HMkdtTJ/KeCqKnWz9phCDMp3p
ae/w3Uc0p1iK6uGUMQjeGr1o7d7EUX+zVPNNi9U3EK2QBAbR6yqBN/a3kdP3VPyjGydkeQ/mVsrL
QeeupP3Ho0Jo8kxwXnpama4qe1Pk3RJ+FGSJ0Ll4lFD6PDSjvs9pcTPZ+uASGpuX5P8LkxlfHON2
DoW+PoaGBT6Vh/uaH7KZ4/ZRJRiJFZQRUuZg7SaSeWZTEYfDDrHRijxJE4LSuoujxtFPh4mFWnld
TGBMOb0XNC9fg35QsGNmH6Mw7V9x4gw5zt+nXD2m+FdPe39BbKQorzgPEPIJA0hL3rWUqZh11/4w
ecRZJMf77CjNvzw/k/y2bIq0+BeDdcmYImNMofU8gzgoPy2KaRFalYmU+B4Z5nUp1BvxakqgxSb5
bXZOioKrYKSRKybFOwEjp8YsvGtAnaEWoxpbXDl/W5c3lH+1Vfih9CH2hCvQV/X22Eu46Bz2Qn31
oUC5f2lRALUMT/KwexHEnVTeC6XwYsXVNCIXg1RhMqV4f8o4BuiNwQeTj05QgB5zwr+gKK4/sg6i
kYoVNRaP1nuDByARjzpmG4bxpLxqCMKzn3p4Twt7C7tW+YqGkzDF7sQEQklZyo4dIYq4MycwX29x
Hj7HDnhNOrly13Mum64uDldd685tNFzmabgVJcAsaXJLr++yF84q3NjhBMthPGbdW2ICbC1fNhdm
JPe4QHabC5NMGzHX/bb+YHQxk/tnou4qL6grnMRwil2rQv+NLL+ABcvkjRUZSr1M2A8KiWQU8pBy
cTA4XdudMe6fZ4KkZKs6C3J6TljuDynshsU8im8rNHI+CFbj1Tx5FalZEsAYg6N7UjO3BndcLI4C
Nb01KPRGIphEVq/9cEqU9myMxUWVdIxRh5qpYMqOC9dm9TqbyitRJ68Vi8WJPWPFYm4rNEdu1JzM
mVn1G6aYkW6Pm4/AT7rsJg/RTZRVYsX6q/65UcgBZUTyOSWcvZNJ3FkNUP/ZrnzP0bmX41Mc5NMG
SEcyBUObcQJYuocec7HVuAQBuaWNhNNc2Y8y3/QkT1gc6ZDtrmwA1aftrp2qc+2SUL/PDBZQxXpI
0vxYECLc/qGxXQz0CnkgASNtELZIhn465YVjlF3Qyp9Vr+10M4TVeoui74YQ7CKn81uQfDr0EAxh
LX+AlWqkuDhJWxqV0smrHxmli0AIcXSrFe2jqj8b2VHDq3oTNJz5qIIrBcKu8QzhZ85tf8wnCpdH
bzwjiOcod+ZxPYrtlUBgY2Ew3ijvFVt60cJy1mKPZ9VmlY6lRqiNDDenEVER4qw8cyNbM2wccVH7
oZ03qZ5J7BPRZL18oswtdj+o0qzaZ/dbhs3efE50DqDdJRFYBwue/xixhq1crNnyDWTqN9QA5qIH
oiGeE5yR6cDZLKOTmXi3GAALbkNetaYxdaRb0FYv14iiMwQP3Ja/SalAw+Wci3hZxJXdDlHtKeck
k/FCYAAXzlx0H6FI1CsrigYP1q56Mucuiq9wIcU0avy6YTIS6x5r4/BPCGkEBZAWpPQXboSWI7cz
i+WYtVMMpv8C2YQoN9vyGFLKw7eL+OMbTqeXhEcUq6SV1zctviKOXBiLfj5MvbyU4K/10hYzk6fb
eCvfDdTWIhpojFTLKrocBsTuvOcJM5jhn6mQ7Ux6h8G7L6VnoH6lN+7II/PSuPOS3jErkO04zttB
OqifUIqgvQFRefKKDINcnvG5sDStt54ru+SzcSrrbT9hN8M9Ow+Z9IBdpxv5sWOeCGDvYGQrhqjQ
1xBjtN0lW2XP1Gg7wRNGWjAmOU7LBsHNeJ3JN05vodncUYc/kmh6UNrQj5Uj/k042yb5sylQauR5
uxEzzchmjGzg3Ovk9pQSMCkpZqDXTGjHLJgb+cgTBni+Kk0HyXTirHCmYjiaI4OQQcebP9mMHQ2L
3L4SOht1ERW+u9N79aEhD0qyGhqpDmVvuJarK3tVyIU3lD65kvn0JjoyIlutVM7H1cVw1Gl+T+5L
3fLgnHlMORP0hvYI24G3jaguk2pj8nLigLpbmtYPC+CDOK2vpPkU4G/P6XFzi+TrdZmUh/gnoyjQ
YHrOCu2Yss8sLrp9PGbYx0mD/IxkxurKtkQJsdnzkOZDExlkDDwSvrp5wg2iMKYvzrLQnypJDtLO
OCYQQTt5P8iT52gDzGl3LB/xq4laWsfdXQErLFmR52RadO+xK6MJEFVAyNk/bZaOagtPZwSygako
9eAevRYvughWko4j/YedOBiKPkjjJeB/ujlEdWnsQ1Zu016HKKNVDAG5e0gSN+LADLWjjJYXhS8S
bAM6+0wYyro3bhGurmZacOfkhymU9nHyNkivPXIfmSBwHdAtxvytemC4sZJiuR6l0jOA8mEjNUVj
372P5MdgNg0vSsXsEV3tX+sT1l7ldauTC7GDfg/gbzCmXEVc1IvKJXSuaYU5FM2MWTzsyvURKvsc
JBPnKIAEO2xju9G/jLXe4Q8RlW8LS42Zj9eWpYxaHrRpFzGVQ5Sdnyd++JpB16dX5veXNJNlGZp1
zh0qs7bmCdvsyuWIeZF4NKoSAG5ok3IckKyeOBkM0v5M1CwidJkQFlUyYsR0wHeTJXHWZ3xZzGTw
BAeK9Ranic3iVEQUI09vTTMFEYJpZbJ5S4SOmAl0oSpyEYOkDzzWhj8Bw6CRgB5oCY+Ecs0OS8xf
yrQT0r+rQDxbtU+0aydZthaRxAd2aQEKxKvDYG9Sb2rpLWr93xCU1sCClBfXjfw4vu/EduuvTJlN
Yafz+pm9NQ1DHp5zEzIbi8kRgUplRCBU9myZnjDYKcUPWLImCU4FtHYs9nl87FgzTzV0t+lXzJ7s
TXQs9JGFzaLyQl5Lo+jXGo1F2DiEGtuD8l2/8tMh7Qy5BK3By7qM5HQgpVSRciz74datx34FOW0I
P5EM+hVfAxirYdApcHLMDDSzLCWJuLDS/j2b3hYQudlfpAL8lu+0+0xU3HpiHUHMi46d6Atylw8Y
dDn2cW6HvEKV91SYkLaa6Bp+2Zr/ZiLaAmi3KXUD/YhAHkv7vnmz+Ob8Wl3b2/H0uWYXlU+62u4a
49BHLIW4TkTewAEUVkkonoR2i0GMehlRRI3ZJUO5D9Yq8VrdRvH3GmNXDOd/KlKzRZK/uAPRTDPx
tDLIFSu9kEiCEOusGp08jq0YAXQUQ1j6KLBmEF8f8TrJKdz1+q3N3nqEo+n8jL8QkUIdiJb4vZPG
d5G3S02vDX+WCwh/56YteN3+TfLCfiMK6uhXRKkStruF5XmhvBKRzdCZP8kYO8ETmqBZUnkn4582
okEshtNi3otRBq2Q2RGTioHsGZ49L4XJGSlAIurdPv6p4+U9ufYkUffVy7QfaRIqrGIUappPwm33
1dBmUAnKiIQkfr1mfsNrJdKUDDCkMEs1I/w6UmaQTqUamU3zP963co4erfrCXm2hUfhJ4R1vKxfm
KEn4KdMycoXQ6cg0M9hYxG3vYU/cn2gMgnz7J5vzDkVn8Vj47PmZc5Z/GFSQ+xadklw8hRu0JRY8
XiJwVHn1zxy+8fHXGChUpn3zoZrf8CHTv1b0ze8jo1zBqcQGPzfDYohr8fwUPvkxpDfs+sXP5hhP
P4cdQBl+Wz4KNg38i+iR6tUjqQ7tD6eyr3CdtqhCHSN86xTJk7bfmtkP1yBXK2qGSHkt4x+ICxqQ
ydSKLpn0xzTvxtJx0/4jfs9WaHB5xVPDzvenZNdvJPFZZqvRHJV+oVqnsy5ZgDJE5SJbFLRcK8qG
L+6hxCAhfH4rYow/2ZG3ufaj8BnPNSukg72M8AAOOh9Xdh20ItjjzC7+qCtgr69tLdsVOGIfnfqt
tSX6ZYxadJUTnpNZfcHHLcgu8cGPnI4NXcBwHUokm3R2HC+7lMZtNSQWST6oJwBXpxVrZSkBm43s
pGZ+JX3MNJDKjOMs/jHk/KDTNZcfNQ331PpzRoGiwXX/SFBImZjRjK8Uxeu8+Imjqt9619svCt+u
hey2niSEWhhatwSsS1hiXp32jP24gYD4CCUXNN8aKTh/avtE9pFEoqv1bOPsfZp/5/RfArqoRoUx
JhBBsYQ1BH2lM9ohMDUx5mLJk7FDm6axM5HmDsuvqqMGLHT6yhbZMNN38h6J2ExJdRkGibtcs/E/
VHp5NHk06uyBKLeGZLQH0hkTdJpAvMzZXl7MvsQEGrliXDqKHAE7xCeGvqiUt9RwmUA1Vm5Nfp9N
R2kuhCON5cvQE6nEWlBmjdc3N1NvXcwxfqX9igUURZoArXpPS3J6uI2UiE14fAM0Xi4O/gySpysD
2Gj2ZJFoQuUgUroXdASvfjMzcIkH3y9Ta2dY0p3AJ5z1uAC5XkhsjSVHJPMHY0b9AuhnJypOgRYD
6TDrLdM3k3kvpMdeGG2hhstlXQeGxzPzh6wBXRMziXuk2V5opL3cMFOPzgWhHYNGKBgDqrFa7WUI
/RJ0BIm0UpLvew2Dgh6sGolEY7FXMmhOY0IdYPmkyfnl7KSjdlcK63bRMV2yP2x5F0LoJtV1oRpk
gXeOQ9IS448Y7SdkNXPWTjXEnVIr3IIk0Spyluj1W+5HPA0Hawu8ViY3ng3X7BiKQrFT/kfSeS03
riRb9IsQAVsAXmlAEPSiSJkXRMvBe4+vn4UzEdN3bvS0JAqmKitz77Xh/aFT5/7aabuDmbJjQ0Ol
j/0M0yUHj5imVDoRni5Xd57TOJre2tGkvP+xSbzWgBLhRWQIF+PY19XzNGBjpt5I5yMMzVPaXpCG
WcNPNzztDVXCb0zXH9jaYSkB7L4+MH5zDGqWidkHPODVhLR36gq3IT1Or++o8BH8+RCgo5+W5URB
HFVQDwEujn5mYsPKdVg/okk4Pu95n3+JwTpj17zEpn4JR07PNqVqxKporktS4GwmcEb9SQFEUUBr
5MWkP0XKYTbmF5hnZ6PdtNkXSQoRTsdCqSgbN41CT9bkiClmDzjMsl3CpSmzp7xi9rIdksqRZEgJ
KGx8elKLA8l/FVC38AYnOCgsFlXw/LTFcE6P9wkUQfyj25xhM3lvRwII8DpjjKsOoQe+Z1/yxwfq
XIEQDTYFQh9Fu7dURuXUL2UUMSsrgXSOvdqgE+iDcHCZ6aWfSsxmPoM7XYhAI1MWQCZ58mRd7NTc
md7mRDwSoT3sj8D8zCv9FnX+zUYjlVOO+cCJzGs04MBH2FGw0AXtHWEq6l64bJsI6nOTdDc1V6F1
Trf0Uahb5LNskAGXDB3xQJBDaG6a7F0qhJv2GhK82cUw75otCbSzEw2dUz6UZLyodNFkytmJ8OWI
E6Edb2P9LoFrqZ4yjbh096citm2kg8xhQ7EuSMAuOMsDxKhlLIBGozJh/6S0GId0R63JrodiYgVc
70OX/A0lNh99BYvBQNXC9MEArV3+C8oltp5EvA/CPQPeBhhNbO5AWdjmR6GsCFlZyLbzrvWfFd9P
lf0t5UxP/dIsJSL64WLCwcj/JJeeWmEWiC8ACSFkRxf5zaD6mYHQjyjluaEcvnARvLUhoTHhr58l
e1xe4bhiB09oNA40YmxvIQqx2YdLfiizCvtQ0ezNg/3IkHscawDHu756mEHsMY8+pOOt5A2KnNLa
YqVNchMzhLXjiAAap2Q3ZMvm2HmcIidHNwjGY7yUaDHH12b4yxo6aoiPTO1Rx+OL3TPt3ubYKwkJ
RU1Mr6NAlu344pLK2dr/YkjqjI9m+lPL/mWgCrQ5AsqQlrDuolupNcQ1qJaYDAyB2+PqF1ztlN/2
3oGqavrZ1Q0TkTr6zYvgN5N4AVNGh3GCsJyOCaX9vWvWZW+Q1YTzyb4rcXaXiw1lSMsxtFuOoV8c
aqiEK2ADNpqEzir3/GPOG2WnHzgIlUwZh79waB7GcPM5lCCpF/ML11hw3/M4d835fbmBOseH2Hir
xr++Iu2kedrNJwpvHvN509k3y7ikceCxTReYio20QYc1eFRrhonHlF59quK8N013qIiYPIXb0qKd
SJxPSZO+k+mqcd9UmvQBf/xJX2P85XSP/tZ+zQrlrgVM2CC9K7L9oo7ZyzzueIETHoqweJFBjjBZ
MQnJLCq+UtvkagAowaK7+IczMLM9fruQOtayLDpHu4j6udTNO40Yf6PGl9pIkeOkx4qjDsVcttT6
JbTl7pqYHmBxZ6DGgLLK37OCkJowwaLjxnNlVSV7NQai8gh/m99pCqko/IsXqugCbB3/tJ5QmBU7
nzeSY6qcvUcLtDZZx+U/ejLRcv5AT4topOj2bgxtZfpaytmaN5O7gECdY1+M4q4j64B23d3HIiZR
uvo+7+wX+8eyRuejzyf+99+bFvjX4RAnByp6Hf1ogHQ4HPgSNxCnoERwl25R7VAQ72VsuBSoFgea
kXMRZKmVqnK2X7QYk3gWlGxjeaSEs2X2yGdjhTsf9bpNIEogapxd+8hGnAmEotyy0lfpgIdE2/F2
9jr8F9iEvFwaHVpNIqeLm2Hu7Y+obN7nhdKicT4385eiCz0bKhKDSpDSzBL2vQ1+MfjQJIaLilPi
MO5YSIziX8+9yaknQaEjzORskxiXZDl/HqZDAmTMDryMCTJYeaQRWoStZQOPg187L14abKB8Bi45
WyanZ1Z2jrx8Cw5NnD4iIKfJtY7AodAJiMZnB0X3A6btcpxp2BxzSvPaf7Jm1iwmgcQUNORAyfsH
h4AuI4j5G4/DckLitv0lAC5rFfO1uHJMEjyWrGGR9lgeLbqhRCn2q7z8F4ZM1mTXLv5xJtCxslCa
RtmWo1apOstRfhTIQ4oNn9LiGrDSkVqcvfM8cHChWXfmmDryZISDvJw1jQaK4cBg78DZfXpT01sL
LDEgobG7RCiBQJCNyNk52iffvJsV27qkbyJ+k7862QoOFpVYVL4IlDct3xajAUsmQyRowA9r/Ok4
tXHapJoYi+zeUSTzy1vytGeB4Jv7Ca0eBIyuG11o3A2tdWb15MMqCUey7DQp64xvPlGoBDxbBec8
DrScOVsYUnb/wVWld8J7TQ3AKXM5afFycvStBwt/72M6BEP4xldObxL7NJ4Ijrlkabp6oqLH5xQW
wObBkMkGAwMgw7VGsgoC7OfMQ8S4ncO6vx/e5uhHGsVZtm4hMAR+vhXgl8LNLm2ii8XrBHIkM72c
/3HZWz5pppTsS8uLNmGX5+GDK9TxXrJNGGcpHB959QiNt4gTkD5X3mQT0HLuEAZwUI7ubE4weGb/
Gag2T+/riDlGiq9/ZMKt8gc7GjdleVtKzrtcovBzTGRmBydr+E0G4eDzW6dGuChRVxwWkZ4v1yKi
u/JqIf37r7SB8UqfB05JxuD8UY433Ve9hLNq5EzyEkex5kVIk++YUyiB38lOFZ88EA33M7g0vEk6
OFrO7dlXi7WJxoXMs8czJPiVE24/H7IkE4IzKKdpziz5o+U7pXDTVEdtBhxAT1bSall5HzU7rAVN
gCe6pQMgv0+oR8gHkPVltS1YcGQIZUvTN98sazLXRuWnTQJQzB+Pt3Qw0LWU9NXy32jxU42v/A6M
T0sMETLuZhwzhP9wypw3C7AKGCJ+rA2DSVZa1sGcnhJN4H7n0p6bx+ouffAcV/ILCaczV4IvY5Xg
wvBe1cn5XofWctmF+EyNDUv3pJOXzJFf2nORSnoi5Yb6ZvlJcXkcOySNERHfXE1yP+3lQVyewpmX
igsaQy290PGJxxVqgX3R3BOE01y9ubvEfKSZW4xlou8uFr9yST4IL4eOLnT+Ln9BbEAkwpEJGpr4
4BgD/OCSiY6q0niJ7vmuY/FYiihWCeFjQCWC6U7/SHdV69Zxl5ZHlx2C137CRYnBHmmdKN0bu+3w
kSWkDUzLnAbOA4m+V36PSwYrPWIlx38gLbHXXB2XZZ0Bj0Fzpjz52XvVyCdYr5U4Sag4thpPIrcj
N96oGyrTA3WNApVrAz1svGXYVXg5yXpFnEjLidMtq+HSwIo4CFARSmiznYr3QKNeXP6G+0g2a6t4
rIblr8WltLL3ltl/T1XMDSwfA8ZMKrAgntYSD8y+5JXJUOrw6FcPGpSb6aunj6VSoLB6qDwqbAkK
q4HK5VouCZsRnw6WT1tld56VU5o8KSUpQfn+E/pG8CT4PgFisPSI7ozRb00T8W+cvKTXKDd+KDZv
IQsZZ+XxvuwG3NEafmDGw1yelp+ncd9khnhOhSpVsE/G+ZYLifGbwAPSptn28/cAf9i4DDQuCu8I
eXbcyQ87TLbRBSHjERUL/3zp/xQwfXJKVC4BfUcAQj0r0UYr/6UgcQfaTvm6G39tlBM2OoGQz6Zy
SSdapiLGO89qOXXjBo0/3RqVPiWPCCHhtNBH9Kujo/MbGDBffG3eZgv9PvqYB1eml0fTKO1wHhpb
uRIoKyGoDh9ayKPpUKzWOJPmb7osyIlYNnOud7bNQRWi1MCU8D7QFkUOQ4YI4ImU6uhE94YeTOSI
lveBXvGf6MI1iB28wLQ113X7qWLB1WWcI+g8fCcGHdqWR8BTQvmicTTp7kQrjSok/5yKCZQpJvJ/
vmQ5gtrZTeCYJ/cgRyBiuixi+bsdE0NbCCIQMTY694TBuu/0CEWtKynjBW4MuC6fQfpvrg59yQG9
uTLnH6WepdM6mIzEhXxMINg3wYDPdlVBw/VLY9PnCfKnp0ZtXZA6YUMmbe55q57a4mtKqkMK4hpJ
+LFOihM5C2sLPGPbnrrmLbtMnK8NOeDxW40jXc/5KAT86vQpTG/GWQPZXq+2uQ+LSwPjHpCEyH2g
wRU3+WaBjnW2w8VKYfgoQ4ILNnfribMR0TnIXyLyQJs3rew9aDCeSnP5v2qa/ZHjgfJV+R8zTfxW
NtFSu6xg6lII1QRlbQUPJvVlLLyIMC5MzwDCu1QcjPh7oI9g9iehRScG9auGbnsf/Aqp3Aw6x7Ea
a56uHsa0ILj85JO8UmMuxYrT8xjNKfocsOQ4k9Vzqt6lWj0WRsPlueUjIJGi2sBZ3NDl2aTUvfZ4
Jretf1vmzNo2SP9yoh9LZYPtowrg95TbuSHECFBGCycBpHOGfzXzUuaxjOgJ3/SL7z5D5+pILWx+
jj5nRTykON7IgraTKq+TChiLdgXHKHAJqPA1c+VeQWhpLT4ygd7RrZkI3AN1yehC2yNFKw/M8uVs
NU+POHhVOwI8lUt97qZmxwEtUK90DaQOak100pV4Kx9Hq6IdBI/5gmHHnSx1V33grAt83UljJuMz
vvZFaCeCXRUek4osrxyz9RbAY6YKx2rvZRJtDFPGoB24QfE+BMUK0IGqe1EtDhy4jgI9UOhZvJeq
HW1qWr1S8rTmxDOL3mPZUwnR23QxJGfwjX0CJA92tsFezgJnYduZWKzCz1lcWWAZY2BrWinB37Ir
KXRGVMYXTAQ4ppsUfoJ1mDa6nN5iApipIVkEKXKpEHumPml6GFihIrb75UEhrJGpK/EcpbimFKL8
cShp+M/AFutTty5VH7Y33X4tmVekyyZ9WsrMsGQya91kfBMULPiLmbsMxLzxe1C7WPzVUndN6U2h
fktxzLqJ/0FlNrLbzij4kvmbWgLQ20pmQsM3jO7Lvoob5uTbH+y+S3s+pVIJxxsFgE11C8Pmd2Qy
/P8eQnCle0ERz6TJVvu1xcFLwe09B38G4FJaX9UtoaJv6uiVoED6G9SbFcJudpVCnCKr3mTNSJ+Z
5bzEYQP9HXeRhQFDwpSmcwLGFL6MUUy+ubACmgunNlXXxF7uU3JDqIcUPp1cZ+d7S+yUzcoYsqba
fAY4nDVRPAsQhsYhAi05+oiV9zTpT8ZSSVBSJQ0LaZrc2Y+z8RdYGzMnaImLvOc5jU+TpJb612Rv
nNlPORPRgZSoM9vkCipDKf9pPS8N4wB+gEata0Q/fehxyPISKA+Umhb7cwmMZFpkDVC6B7xZd/WL
b8NJ+NSX/5gu4IUArvpFtvCWTjX77WtGt42xHw3bFatwabN8FPtlu8LnNPE95pTDgI1Y7KBGEYUq
28gmubPE9zQ7SxML9QT92FqF4Z/G1UMe0KA4swPlAtpXqfVbSiPa2DAjz8l44fk0uITalLyukxI2
38CXlMeBs+h0iBCYMm8IKjjHCao/vQPINe04K2CxXD7OclDAtl+i/Y45N+pUwrjmdZJhqqbdot3Z
QqeGUZUeC7ve2BjgJtViFD9BvsMCaX6mODyxnY1rP0G8wzEwrIjjonyfOeuGgTcyAgn/uCAqrsi5
cetTNaBdp/NKspuCqRSdGHv1Kuk6SMCXnqUoHxbydp4Q8JvUR9KoGQnCD+NxVHRkGI6RVJ4hYiQn
XO3cMbCMVn1Jg1/fGfqqlQBOJrwJSN9GLKI5XFFS5lYhbVYtgBHU7jTMTCn4+cTJSqLugVSx82qw
LG1YlgY1B0mSEt/CBv/Q0G7V6kN+q3rpSAwg0oexWMdsRXH+1aK6MS4hWGcJYMgsdXfao7lF6gDZ
MexLPeyDuS2wGmK/ekQl6So+omayz0mPuyn1PwlInh8AGzZ8WPUz1MJtpU4rT891R1JZKhfUieaE
IRQVNq2a7j4eY6JbRmMTEA2GLTiLDVfFlERLnk233w8V2uSVmiGorbc5mXN0h781Ey1VfyjkpxYR
eC7dlnwElJEjDYLc2oBlJhRoPKnyT99UWwvTXs5G31C1zBV5JvgpbnLbHubxhNsoAPlTzM8Opm/P
mj2HzXko5ktVTteo6G7yQTc/R5OYdtgAS5EUm/jLeeE5gxedtW38cq/b5b6ua1pxGyN+2l1yknr7
CBKB/a7fjW0FDWvyzKu25EyG3dqveHnpWcLU5cBOTMuvnb1w8kZ0xNHV66KLXYpz3BknXdyeAV1f
on3FkgaB14r2tMolVvWdZm2Le4tkl2FWehskrDHpvgThz2sv08dWVuDO78McvpXsLnc5YZ+bvOXg
J62Wpk+ZHKjmBM50mQWCCaJNhWwPp/rRB3uGeTOcYTKCDFVBhPwVex2tcEUngFlFO+35YXVuGS6S
xFJlt4F3C3URNVGVvirB3c9OGhM45nSk0FLnuNTbXjH+FdxbyBeNBcKcHKhpJ0U1YY3vmdhFMh4Z
wK85fUw3wRN36GX9YLJmhOULc4J1bFnrGWslP0QXtJZ3lZ4+Y6V4A5AcDc44654W3ONbMv4puIb9
BX0/r4FZuIgN7eDOh0n5TDwpdvHS5l+UWyZtWxYf3oGAnB7+6TKNzFg4cFosWUqvM6XxDI6vQ5TJ
ekVCda/Ej+XilDDrWU/keG0o0ymnYv4itTUiFosTcX9tT1r4p4R/QVKuKhql7aNOr2lRUzsDaJ1e
84noQ15Ua3z+NdyqlndQBemo4u1O/NZFcx9NT3RJsUdKFSRYdnDXKCB7GepR8p8ZF7JjXNqWTsHQ
s4L6F3J8wuX7OmloMWP6nndurz3eKM4NNMCUzREtP74AURaEbNKZxEL7qBETVQy4Av3Bv4wY6rSP
afoxol9V5Jdojq4F5rgOUbnEaq7AHKmS9UikUZmeTVrfak3/gWNtD2EtX9Uc6SLqXUi9cfrN1Qun
WzMILNt43JjWarnt+qpCEj12cgQeoU7IOBiT6dbxyodwRS1l3YN745tToxeMw2H1Uu4O8vfA/W7p
lQWIipvl8+f9xcqTo4vhvlBeQkIYBkY1DJximDBFil8m/1IoyRkxkY7Y88RprJ0W/voYHcJbmvWn
FkzbQBGmhaR9zQhVKTsKDBnoE2hLyEJ6Dzl7UtBZ5MxoxkYTdJ2LiwwxoFicK0SiW5s2yQ7cu3Fu
CUdBexpj9MDoI4P3Z0yedRT4vFraNsbQQuiPk8+4AWkSvSEoMgFZ9jD/+88ULLjIT7AfwHMBL6f5
1206aWPZJlStdh+o+IcL0lBIBZpBHKtvbAaa6A5EbNE+O0DvoCx8C29aSGIDf/Jf6y3EAI/mykIJ
q9QnqMmHqd6pzXge7Jmx/nO5H4wAfL1/44CmJNtlShEoixupo+eT7O2h2HOwlokD4fZZQ79NjH1u
XTMs03RzyNlqbeOUoP4pe5gM9OzUlakkbhCSryyL20iYbH/qjPZsFcFFJPNFzoJL+SiDu0C50mJ8
KbHmcN4zYBQnyw6NJr04GAx3wj+AIwKJ+AJjRdUdtiBgWQBTKEAjdR9tY+sTdmr7jMPXtALjBSIK
S+xkV16CCb7Lb1b2WnAO/Qu+I5nIAVhlFI1oGUEzaRUxkKz+pEhslV9JzRhdTZxVQORFvwYs6ZAp
8Ii4XWFFkvnlI86n7P2Zll9kXLuRhdNtaFy2bbgdd2ioxTC7dt3wVFQOUDe/eWuV5Fyjf2ZVZP+Y
NR4Iba9OfwRFhhkpDfPaYOQs4UvWtB6xlBvKwxb+PviknlRk1eVdCoGbUVN0g9M/aqUHgkbuTt7c
bC15Yd3RqJcQghi/A7/LqDmauNcUEZxsg2iX99ougzwxJxtSteICno9lnNrot15XU/RqAFpAWxgD
6uVIWqhneiV+S3J6gL0Tt+oBUfGxIiqgRxXftRMYP6xF4IOoXdJ5VwIPyuruyIqe+c2eZbPl/y2y
/sVkQk7f8G1+5F62oc6euXXzI4YbXZGawlg+7P4Vw0GF1g6+8cW4yd/TqG243KtMJMdmfNNgvsiy
QMG0QiuRTIS2c/hBLgpRMkRXkI4B4/Byb6XrLmGgE06IIacHBMDRBFh9KbEDMsHk7kn07fnvdVMh
A2lvbTLepqS/6QHgByA+YXCs5HM4pNe262BUT+fiKnT9RTd/oqZcgb+Mxugh6p4sW8LLZvVlrttb
sG5eKZDJCtJHdY9deF/zMYV61UJQOcBBZII8a2hwZvIjH9Mw9+Km2avSFwweFDHKDkD3MFJKEBc/
KIciV44TuTbK+FEk1VnlXRlzxpW7TOmc8MbKnkY08zJ4DQWNpUMvunfpGo/9UjxBNZcZxAGXZ/aw
lltqCHvwGswlJXU44bblUrotnhGxyj85UhbJzWpXOruseVXwWkjxD7WPZY+nUIbB2JYHOwo9H/sW
+hDfhdNtPw3sVyCKppCJvrI3YslrI0xEyFnVkx1mGBqw1ZB6lyj+bUT4hDNoStyWldrCXF/OTMu+
TAZiCXtFZXnFqxoG7KvIXhCXx2BlIHg4xDH0ZbZL5LeimLaSdM4D+Al6zBiC5EFyHAlkWM8xsfD2
u5W8dD/C/Jkj8OvhufkJhncQDEUdXsbmZw5vMlCW1p+cIHeCgTVwXVq22/4T77JlUjw8J/INUmoQ
C8NGTrg0CaICJPBU3Pol3lFCjwvhSlOyXQnaKphN2GCMtiAGjLT8B0b126qGDkdoUb+Xe8I/SngX
hexEAcX40phmIkkOqbHEdWHs7hxQj1dpLF8Uab7niY5+UnWDSn5ESvYkw+PpS/3TRm27SsOTJVcn
ZR3p4FjSa9bVXqrxmqXGI2ib184nvJ4FqzoH4s/sUfSmR6vdzoIB23RpKqRlYQM0A9Z0ulXCyC26
u9dQboT92iiLrWJgyG/E1q4fhPK2vryVFHubACJup9aBDG8DtpgoPDDKrxoKPw50FWcm9vq2+wzE
eIx60hVwdwRCh7a+AlS7p3doCkZgjN6j7DUvZeZ/34W86X16/ijxslstzqXfHTKCFGvIelCLKI9S
b505BtE+cORpkhTzj07BYE3PKODVy16J2NAUxvrAjVnAxS0hFcjpCWadbsUH6Tj6UZ4wE/1nhgNP
V6/QzjbFScD/lVWMUFsaPEFBXpDEOigBxbbYGkG1JJrb0lMKDZ6+fpfWwC6ojwXtP79M0Nr+DGhZ
IWxXs8UOfQCyuYq6lWa/p3Lp9EQkzHK3bSx/2w0NTjTIXh3FNbJRW9rieR2nB5kObgApr26yXSZG
B05r8ZfFE7LI1cpsj0BS3RJLMnTRZHZ4L1okT6Ep7TLbxPUIyLQ7xh0CroLWVbaq9gYHiFtTFiSi
FV4A4SR+IFg7yy09vw4T1kZcCtOtW41b70aptDdEf4p0/ZRFL+18KbR2HZ+Z1OAxyu9Kp74kFeFf
DJN6IuASGIqgDAbijFoMU2l81Ir22HFQHgiTHiVP00jNg9Hbk5qZAx5uwLClynUaY7Ikhpz09J5u
kHEoKYdYthi1MzKzsbMk/Vb3CYexdrnQSMjIDNjtAloe0xli0OGwkjkdUD739UojciCn8ePUOeyA
ZNzJXe36HaQoTFkdrc0gvZRDcaCXdkgcg4K+4TGlOWeQiYs9qvYlb7ozQd2wx0KNSL7t6oV7nA7o
0sHpy1sImVjJy7I8yIbsyYjfWY+qU5enRyNEnP5Scxyf7gOpPWWZbR8gxppeu4Vde6VzqPar1mRs
oQRbRb/x2XmeGKBnsmPrMpiEaicIuuBhLQ0OwYi0gbdJDPyT/wSDtBdXQHFi+Mk5fVJ8Sy8IyCQW
bYOKiezD2aN8EveQubu2ITzX1baTes1DND4IWgg8VyMG3649NYfCGD3+UtNvQO0cUrUc6k49H5hs
0jo1VugkOgUpOEDSwwDyUbY6R8fgBnA4eu/nBxAJIX7nme+k1J7xL1W7Neg+vKncDm0rbHWVuqWO
XkbZ2nA4IuWu5JumeQ1dTfOMcjF8hrvRJjOB0tEAnJW2z9najGa8y2Aw16xRir1KZQ7rnoDsKYXv
WhNy0HP0acSItulfAD5gTI15oULi4Wx152n90aK/EZkkwUAp15ihbY0ocO3fGbhLr3529cdIeBaM
YbW9nS2w/evKIBQayRzGipkjxZcOtZqeDEx3pTllfngcz530xTfKKGPZOwB4meNKUy7K8KUqFXQR
KGwHr6VTafsyzM4XxHQ64kLlHKPFH/9JdJpop1yJ+FE0r4nVs9aONyLhLoaenqe7TlJzZRPHDHUN
b/JgvVgBmelHPO25j8613bESPaToveNcqHv8X+KJ+A/dZ2FKF6Gvaz/fsEnFPCdt8No0GxhwuyBe
lS/CCbPhZDyVbhnBw5Cv9p3xHOuf3tDvRv9Vo0bpvEnLD8s11sGx9caHWpFk+mfZe7KF+UZKoTiE
Hfnlh6XH9Gqno977pF/2K13GWax7U3Mz6h9tPaeDx2SXFcyouMY6dXb/heAyA5fbgMvljSaXzMIk
mPkPK/1M+HsL87fROEP3Dmt6MM9dOXHZwvM4zye5px16mmXO3KkHMLthrODP5w+5mEnMI4qn78yz
jfglSykpccwZsX/M/OysgkyPrOmKbhZ0+IiXAuV/cbYE2YJkxE01CKOmQtVIV1+821OHtqKhPzt7
YpKx/ihbVXwnVgbH0zyqWNmKltb8akxauk47xUwPWtkcIo6Fuj/9d0TfdfxrS3uGEvo11l4ZYGDy
yIhwFrm0jbWPNvWUfj5xKrgZieLIUvpTFxprYVSv0HoaILUCBXkTyvLSwkA/emF6jyv/mITknE7V
icYASzGoHfgBDoEhavZoe8mrAwCxJHE57XZs6Gh6Zs4TqR2UoDl9F2FzMVTrWs97W/YGMTNCzvcW
CV0mcD4RuKqpr4eYI0Ay79WIoKXinB5QDOwVQTDBj/TSBcErwPVtrQwwSOyjhi+nM73fuJ0PWaF7
jYYRp4/2dscJFoyXbP9ouRcokRd2RDIgHwuV3stS5rq8DPrKKsivgYZDjKQSE7Kl9Zz26SGSRMu2
UK9fLLO+0gI8MAxtlprKMp96xaGjgTysOWzTihVhVx13lslqTi5YSyeIab4MlQ+jICnZPizReC9g
jCHmOXSxTyOZe6Q+UQLq0D0xHChH1oAKTz4Q6657RdyEuP9a+W4Clyja2dW0Z+Xd8ncTcWoFhwKJ
ygU0AFcvijnBKqVXJoYnq8doVFnFzrj/Cu23bl7Ipz7o+rdiv8VmuunXfpG5bUlUzcCyz4GDNoOi
5kRt8V1UpE8KSwmhAxLxLmPVHiulZmMvjkWQHufwZLDwgwg2rLc8P6tsnQ38dYAZTmIL0uFIgqzG
nd1ArsYLGug/TY1f/ducoIg1X1pxzdvKhQYxRayoUXmY7BbmTbClQw+FkxljRFJjTfoYhu5Go3my
qeO3To7doesALJJ6gPxaIZiTCO19zBkw1JdAqF8KTPyiISdKEpqN2PByTiSrQW9PTKcvKt3IYZcP
9pqNkiLfrUgpiHExChFuG3QCk6budXqHmH0yn2H87PZSsW/e0QApKOVLGvErTdLIheKAFkr4ZBsv
we9nZ7x0tXxgpVIkpJirvvmyWttJau7ZLZYntzNUd2TCjUAAFdo5DGl+mFiXe4V01cmtxapc5c03
PeQqLbHgRG9Csx8h/6j6nrFrx+I9KZoNjUK3bhRgRMHbgFdbMvr30gCm2DXcvgHyZtT4uzY4KaN1
CMrm0rI/6kcp+Ws9CBwMa48k42hBuFcyOJIRKtTF/qZ59MgPU2AcsRydAJGJewbRxraARNCXFCFa
m1oCEDZddTu7kVRwg74/tJ5Ot9lS2zWm0mBgQePMbTgjMRPBoO5ylq9BRYAWIBllhfKxAyNAPMmY
ZEOgErkFcpTkDUyyuMcYL9oEQ9DKwyTrN++o+z4FICa9Q0p0bJHCMXOlm0w0txMSz6rFOkk5EzYf
MnUKOC5ztU+lbm/wJ+iHfa9r51UMWdXQ2QZ5iIa2Ba6aHDU4/DlwtSxCPssXV3mBQb05NaVxXKav
+SlmNVYIU6VXbkewJG7ioqrCywMwQNSRQ1xfI0m9QtnwuQeRUm6LIL7VoX1VY97WNr+OIcxtlETt
vcVhHgw4gvsXGN2r/p8u02Ob2n2hwgFmjbULioWJJ3k9j0hUScJoi9Ttyn4F+5SX/CpAf+fNSyG2
ge0qCkKfUrn2aHxSn42ux0ba9EdbcQkC1BWOuj4jcQW7QtaBJ5HXDRVr8Wf06kvxaqTGdfTL9Ri3
SPOr8ZbW47WUsovlGGl5Uld5TeTzrsBm2unY6fCu9yRl62O3K5gBB6PHxIlMzvRoMrUZ2tfGGJEL
WbvSJGQEA246YlzVc2+WfEQa08EmETspEdChv6F7FiUffStv8AfuC13Zd9JHX5ofdY/EpwXIkn8Z
THSaSlztTEHCtO8EU5dh34zIcRn3hrSD621apuiwQKUQmEcv17EJLtIz3QmZxdRZxWUnrJQcEuMR
9ua2K+iwIM0v+0t7kpgKTobiJLSDTcQOMxqd2AOABtUL2MqahWJpAwcoaFWnMYx7W6ivfA0bfWBF
8Jv1c9JjQ4HfrYbSJsW9U7XwyJk1WyGrw+J1zAiE0E4SOuaQgEERzy+EqLFnwv8S6a22wIZDKO74
aWk2oTCV653JTwHv8JBwkiGzwCMQhpnn94kny18ZesWkI5gQ2+/izUV72sbwcP6Msn0lm+LVbpPX
ZDDuprntDWOnl5jwT37NMmxFVO3O3BOb4qW7zJxXfseTcEq0dOV2DYITgxUgOQ80RrE8uSlDIDmG
HI4qzBcNkx9WeXSgqtHsA75GbiglBs5zonwPtOqt7+kQyaeq2jJGy8yVTUpIMzEFUiH5BpWDFMeu
BQlOSG/Kar0o5kAluYC8huURwSaDrFa0JvKfZV+DgJUneKnMlSZGMpgOSvVpVPqhS4JDDdnE6vh5
K/RvPvJF1tKMiTwqxoApa/WWhtIT5PwzFPkj0uw7LeXjWDxmVbvOln2unToCDECqb4LsjZu1tXPy
I3tIQjU18bqjHWLb0S5o2K1ph3BxnbQBB1sw0JLLT0SV6gRzkocgzI89G0q1rXS6hxiKrWFiYAuN
qUMYESS7uN2M3clP+V1IOV5l8rCTEY4U7kgDhfV525uAVo+StJH5VXWT7OVNK71QiZ9sqzvNQvmo
3pqoxwAj/Y+v81iSXD2P6KswuCZC8EYhalEoFIDyVV1tN4h2A+89nl4HFBcKScHFDfKame6uAX7z
ZeZJ7ZgtmJS06dBxqJGu2rjXwTukveGZKYJrLbsGfcBYiDQj9ESRmvmO4LB47mGR9/D2x3xwIo2K
GAYZAPBjSpWy0JtoS1WQ9krIhjILfYmo0EU/Vpm51MliG+iOFszpFmpQr1/0qjsPJKhMU92ixB2o
4z2UQYkvn0hlRZ8OF5rtSC2s0SbM/69siuN3r1S7NiaALRA3+J2Nm5GTiSBZbqrmzux/y9I60JKR
Y6NHBZczbwwTjymXnQK+UDXxqKunnio5sDdQ2PNsBexwfVZN6ryu2SwfDck4aMCFtPjK0Z9UEUSN
RIEsDIN1yS5TyUw5+G0m0a1MMlOlegC6gIjKp6crj7mIWBq52TL4o9McHdTJv0J8gFqv3VO1vg+R
eJupLAmt0OkJ29IA/6MloEnXjrzMM+jSTTKm6FP0zeHjsqRGRTiZGz8rgJHnfKBjhOSPLWUNYWcY
QqV1+BcvHf5F03xUhvRixO0Nd2feR68xSJ6CvoP5dZpTfdPMRKxSkh7WKP4xJvMLI6MQ7vFfxBhm
WhwjRjbsi5Fh2fgYwmpvQAjKLNOveZVQcFLJrhuNAnNZoEYN/pLEhygU9pJLd5ptEUF61e9l3J+F
D0GR6HdQhocaEljPeA+TPb4FHJKUYhkzawR6+GwRXX0LdysoQKT1QV0kjAHKRmrwZ0ALjYyQK1h9
VK2tMNz6JoBVPvsCvxovBbdSbUOraaHze/9JVEKdKRwiJZpeUJZkxfMGrI+CQRCGv+oAriQVDcOC
qXcE7xHAtMLKWlmzvDWF3Kf828VTthWzt8Ug4W+9FyOW5ap+ahLzpgTFNYxYWRc9pRFiOaHIHJde
3yvFZ1Snnjq8LFX7D4gBkHU+SJ1zoSK5i0k6PIWNTkkEnRnVbHAGFXeJoT3XkAg7OEuBemo6cwPI
wJmCu+nM8z1PSaOp16Qq6d4kIo8M+ma/FFHvxxLGQNGW0q8EMr1pbUNq3unH9PR7U/bO6tyS1/du
S4AA1E3HAyvnfErnYcj89kD6d6yaTQuEQQ7fbwO/Mlmex3KrGpuGD75mwiF/ivXrol2rznTnWkDr
eGYdPZSxtYdyG14WmuRVfU8ppZX3fs1Hl69ASt2COx+sv20e1s8WvCbKTQWe5pnNo2gJg0mRK873
GuphDaAlwSZXpyeR9q4uo1SHBa05TBQwWzGyEPJWzsrQWoc20JhqbJXsvRqewvQ0oOlrRuFwd52s
4tjMV9YUVnhm9Js0i70FWqQ5OQ3h0WRfc4+J1ntMTZ8jeTDat9ET+M82RYdSSzNkJv22GihXVbSL
RTpTtVpwXyixNbHi1Lg3KT3jt6uT3I8nCxbv16AQyJKRShdpWxa/AbH6t4hNmoNr5OqDtBN2t8Zw
OHSaL2Z3HYODsiB5zBgNWPtMGPOZcqaZdzvC6FDgBLHISSIGpZdkuJX9r5wVx2C611Hj9My7qW7o
Z+fHBKchYip+ux3mci8DSzFt4YfhpjeKlhuwH5hkbtISeES8UX4WlrO3hZaV3niUEHODP0OkbNaH
hf/pwNzgq6pfwxX8t/6RCSYoAcq0BCavUrlTgeRKXBD1vTUZOyYE9UEaHpC7Nil41filYL7caNHB
Msa7CMtr2g/pF4E0qwDqDJWTRYIvaiROE8xPQvmcE3ZgGZBiehvq1zmotoX6OiXnlLj2doqIXeiQ
fbLGId0J1aAaHzpfExlmEjwvpPibVWabYvGk35OTlja6TGJdjweMWNNM+Q+x28KWEtjF429CI2hM
ISM5C4Ls6pOF3wQfdpZeO/GNiHq8azFWk3TAC7i61GYPboES/2AGLsKndGfgAxNfrfTblL4KvA0Z
hzqeH1zembsGlBJCTThKdSF0eKm4GGaQ0T1GFHBtGekJnjSE7sieP+fLLpGGHSHR3bAIDs4CyQkJ
FjOCp/1KGbEdw89eaL/LQLPA5bZVKsv0xI7JURCGXKgTQilOODJhV1d4P9XETlWfEQ9BIutdgrQm
hXtYGIag+RrlIutJaoWX8JH27F9awrcPl9nIBy/jKIgf/SSNNMeHXjr94CL4EySAaF+9gRZDjZNU
f2H0SesaeK7V/UpeRdg+RdWxwTyuAB8hn8R3nmBQaGiXlUl7l60TjR6pr6EC8a6yQr6uuYj4KdBq
an4x0LNTcpDQ3OyX5M0iRDvBegmid6UCpzrCo/g2mo8ufSGa0OL8X0vqnICD6T/y/US4RH50PElY
bwyLoxCsRZAXZH8uEh7KnuyKofdPo/6B5TcpJp86YhX2aYE8mc63JmxvKfUylsWV5Hcoj+acbrvl
TctBrifI6TBPxU0NDeejz09RIjyWsHwOubWbuO1+cfI3fbeLieapxHet8WEA/h+EPwYVL8VvH9Uk
6FN/BYOkT+IceAKH37Q78BMv6I39Oh+sgPbiRY2LNxJ2Lgk/YOeos1N4LfFIlabl1lXj4F9spLcG
iDo6fqZjz2gAwgHFlAlaUYEi8woDkjj0IJ5GedM9L3G8AegH9ZaVID+tXhyc4ZiJaALZryKmOlyX
1MnWYURpK9UxVp/BPLDtb4w1+rgb10wye+aC70LlTia9JcY1aG17YuWrG2sfUMKhUlbExWB0GG5R
UJxsczxo1GfwiyoGA+hNzdq5mvOYxXv6UTSqQeiQLXGsybHmacVXHNzML2JEyS8yO05XalqXiLDm
G0AvwgqQFclJhtzlDF7bksQMnNgPvcRKV77xYVjdWa+2S7yXnqc83kkylH/gJkgJMa51HD3LSzzn
GGyoOwfe+q3i7SJmzfize6L6a6NETxrwlcpvMZ7hlvmM0SAb3O7Fnq+LhjATH46Oav+Uj/rB0NIT
9qyOF73lxFLa1V5MxT2XfW06CWDnEqptZmwY46X8Z0d3Kn0HWIrCY4XPMPkdKC8TsR9E/lLgRjtZ
eepolIOk4xmdeLN+ryNaHT+DeSiKYGtgu8MLsQ24eDIB2pG8rkDaSE5cS5sRkWdmWysUIghUpsHL
jD4wbYSNhX58sn4HAFrA33G32yUyGP9pq/uh+BvNdg6lgLygLkifCwpP38wOKggRRp6MMLHHtXTE
oLiBBh3YWSMQaQB67+kwc6tmsD/SuFBwcEBL5rTv1iYLKF0jki9pj27KbKP57TOsRj3lZOpE/+vz
gNScV6D+tjS+G/lr1k/XbDGIFbw+y1hRlU3ZD/box+nnPzzj5o+8rSBhEdKDwIM3e9eyno+Wx7Cp
F6aTMXE//gn0P6giFGVL7UvGQDwm30YynMPsJkg+c424EXBAPOjVgCvyEcVvujIROshhCahuqh0F
/q9cJ+xzhIgHDhkPBSIIwK2isXhwX2sx5xiK3RQln3YvXMA3cx04bsL0U4oHR1eoP3xo1cHOaYYQ
g828PAmUJQrQ0oSxeWsNHvMm85ib4H4ilKOhzQcJLV20EWV4g/m8eALlgTJI/VcQF5yskl2mljPU
Mq7Cd/koHml8ZNClYtymTQ9nZfFkl8PkNeehdBteNzVsvRi7vVD/Mg3Efq9UBx077mgphxbKocnH
wnjdWNB2S9zmftnH+6mjYKd5lxeLB4gQX/IZx1RAjXYyULOx71H0dAviZEQqAKgvQRAJ3oWB3ixi
x6yvQ/6a6wj27339rmWjHaN/qNH0I1nU20SuUl8l9dFBWNYhe4Q7a2/0kou9uqAVI33mZwiirSoj
NNFGHUOrXfkc0+cUsVt3LWKDRG0UfTHhF6VCG32nm/jUmM40R7pR1q+XdxCInnUEHimwPLMVfJXa
Gbc6yxJ18zA4Gj7vRTwk8Sli7FRt1n9ODYgDMySMXK03nvXgORzsiuSExn9cCgEPMRs+VDhRewgo
N3FCu9Jbw3eohNWJ0UJHVsjonu3yYViMQpdlY6tAsiXASWCwdeEEvuKWZsf8yp95B7pTYDPXfyTl
tkrP04D1rwQBJefHiX8JiJffoSIXAsE3yvkVn/OWU4Fu6ft0IoYAsm2g540jXnYCIWCUhzxkLLdq
BTcN+i8Th40ej1s82Yi13Wju4x+dbRA/SMdPwkCpZFlVbZXsJ9TNafocUj/W/jDcWrLXVYpiYGrX
AVKFO8oaDSbJTScP1bXffNmI/LSyN980FHNLgX5kgms0dxbWqCX1u9SX+bZT6ZrpxXbov1hO0xJT
KVdkhGmzeJgdPzwfS67rG6NagZr7Zoi3lvGGYUgSWjuS8XuRx7Qab1LeKx5UorfDM63joALJJvCn
q9hYGQkRk3MVPvOGlOCCzF5ihp3tpobidMfWsFysDjSdDrX1dWkYXkMpf4kYdDY4lyzUBK3iZDU/
FZ+yXJFT0rloYKiBJtB3H3UcOtrqGLCWfYp/XYCe0DM+KpEUl1jnudRfVOGu9/UTaimtZYFfCjIR
TkTKAsHobN2p+REBUqhgpVtkoOSsaCwSXGahGPittOsUDrzghzdQ77CK3XUfrNw1KQ2/Mh78XqNJ
9owSCgGi/ZJWu0ojRQfzRdW9sd1HX1EgowQ8lZbqtiymzEUL1sNpnHezKvBx0FI1MJShTbSn2Uah
Jxg9QBGAhwCCVGg3qPu9lrebSpS3oqbvW53J8izQikJTcpv7ZQ6eS9wn92Ccjxp1t4ILBLLjnf8M
8NzGm/0Yf+ZW5ySW4hO0QIjIfGGPi1cCy91Ne4sq4jKAuD2wK4XjdsHfMGcQ8qYD/hgX+xi5H39w
RA1f/QQx+YGqo6WuEmGhNHpX7+BMLrIrpa9iRbOypbhRAAcCthdUyqn2xnG2pSFDb8AphXpaRGsd
wuCOY+EqtiRQAzxKJyUIdmL0tcTJAb24AcQcHCJsbqY3xnycHO4nLr3lNt+WAH0mKoJCcXEbARk+
45g/0mFIiZaJqTaH57tm+S49kYeCGIN4iIIQMTY8C1fOlzVwMBNygWUxTcfJmHHK53Juadc86q/t
qxcDlOhkDO6h5RW0/hTFPY8azFuDHWOn0EaRSpPKJYRZ1a4UaVQRQv7kLltz6DUwe6uglL+rbTke
I46guThv1dN8r0yupXZSUyzS5I6IfidRB65TK5FFw85QADG1xqZegh23mpRrqmow+pnxzlmf2bpl
nsW9VQm38KzfNPSSMLbcTqZPC52jkgCK+SeDa/3wJiL3J7z/EcVVMV7oI/XJ+iYPBd7m30kg1Jlj
WYWuAVtH5jNov7ldWC5WkBUbOoAKMFmaUgZhI3HV+mzKqT2IHwWNxSMOOuW9ZQIpR3CCbLm5TTP2
opLQmXge6p8ILQQ75qjfo+YFknrLr0gQQajgJbfGYGvGdiSLW6ujzJxW9CyTbpiE01K8qyAkWl/p
60u9lIRlPFm7C7lT6t9JAIHvVso5R3LTzvTAtupgS/OIrHMC44Cke0Kv+1GoMUnE2tt7OSiaGh4S
Cw1v1mRbH9Rk4Kc0jzmVVJWrt5NbybigBp0bHtRMFpuY+7IB3b2iNBckQP0jC/taOMVa4yT9l97h
odwYtAonooUFabdCO+t/QjvVgDibsWVMn+0noLnnPI79akx8tWR+jd8uY2iKWv4pgDoiX8igeNkx
yNBl6koQ4k36aBrV/eZztvB+P+D2Oj3c+pgOWf5hFfY4sxKy2SqZNkwju29w11tL43wuRqdkjs5Z
KJzp1o6URxHNz8ill1x5wQTwUiTdDZNVk1QvHV9ujoOH4L5XY3RVKgB/YOs7rFYS2PqYhjsRP+B2
PLIXF1LusM+5+xFgN+8C7kexrrixa25Scr6kcgs/177iRDxKXMp0WOPTztJCbIsYu+vE4yBcX4YT
hM5ococltyeO5XrNCkc/JPb1lltKlRv2VKc75nNYDEZh16v3yaLfYMwvy+LnR1GRzsOcXyKdFCL6
sqa2xGk49hm3sLoEJe4S9oroLhrKpe7by1IJNI7O54EtFHx0eUGy2/Vz5qT4cKriXA/mSS97cgnx
Kawv1HPzdVU2u+SeaJyTIvGpkN8l7Gwqgev2KJTGWZshEUTUwBZYEMPl2vAcWgEbU3swF/ElFT4r
ViBqqCfBITbl9EjuKn1CwMq+48A6BANZb8VPI+vcJdmVx0hCapbn+hAuymHA/JCQOtsOHVOcsfPF
eRdb6TGsyqPOX+ECeV8BRj9eYhTBaY0etdtg1rwiNCDZEBtYHOrMgWRszcZvRd5o9grKYTGA8IJi
zcUmp+n5vtBD2sBMP4tmP7cKqFKWx7mRbLa50bWfurrwdS/ZBIQju1GSdq2pDVNSUHcZi8ngSE4m
CK5A4kWXtxL+pqGWdkPDWYVDSIAJf9eNEh1ptHnymWqEhjCu9eVJrXxd/xzm3pfadp/M5SGT4qPN
rbBfxJMeWaRWgBlOIFRB9lTTS4zAZMS0eS/FG1QCnAgL5ulYojan0m1mFOjDyPXM2JtnVQkuaS5f
jfE97fJz2kznVInPJG2gYYCuyZmmAzFYKVotoAwrMDGp4guh5yD5hjLVspBEI3cU7s4bTzDLx0Q6
9k/IlcVJzfFETf2pYmK5lsPRQhM+GfTQBDpwWzpoRDE+1a3hI9pWAVYizu75suxJwiaRP5Wtl3Si
W3bNbrrwTEAS0yw6GJSzMMF8peqshybNxEeUnzvm7dnINIpTd6VRkQdPt/csopSbdT6uUy02ZrQ2
Dg4abaXyvpN6DsmEU4yuUIzejOyHG2MB00q7Rk8ysqN0Uz0mtKjqWGjKHtd85zRvEyIK4pejF9XO
WvediTQvvGl1WlvBYLX+DMEpp2JpiCCuFr9RsBCAsrbjSL13/EwFGJhDN6G31jI+Y20fKRYshG3p
4I3XTUyqm1Cm0KBT+R2dPPbZv5KaruEczxnFQ8HY7GQOCHfeONvqfYZeCkPmbaNR8LKZwPrEV0MA
7kbbcyJI27ggVZ7uel4+NPCFExWhww6DWzkzXrRIY3o88VuMDVu21VdIAWOO+Z3HpSdBW0UPfYZL
Tzxs6Z2pBgEwZ7slWMsgbVO/KJDvGXTUAWG/YNsmu/aJUgcGaBFRVr8byuuQpbex129C2N1Brzax
epVF4962yn0rBv2ddkmr0l+Y4Dwr/fSoBuuOk4jxcDkEG4NZZ2NHUbf5CTT2v4iNh0YLeOFCdE05
Qw94/PawUrvpQU3WWe7PbPDrHvmsjO0zb1jKoCvOo2frKvUsmhklK3HjCTQ/KYrmsp9OjHXbsHKi
cpcxdR8IPIG7Ht4LSoV5/mQZaWQEK2vA6PoQB7gVb2lkZxhk6noXKYTLGYDLhlNKLMIyDl7iCzRn
bkiV76wqBvqJ2U/75slAIyfYkUw0K8OOaZTfWL6Vpi0OMnyaU8ePY1n0fQ6OSQVdeMri6WCY+iHQ
NiJKj3yrcZ5zWkmrH10MOSAcCrYKBXKbOfmAuYOLBPtwJcCHojd2RyH8ZExZHKNavUfJc861hLaT
nPs7zuzKDj5CwHJQodKnEtHJXDwhFryOnYOzE60ARucmfqHrhwwm/aTYkc6Vh+NFue4f6WuP3BER
sCAXqtHLqe34inn5Xa/2lsg2RaxG1HibtY7YnnuRtXg5B5YCpOMswPeqFp8LcThndwVfrES5WkVB
qfzbYMwziVtL22Uu+X9csTC1yPeIP7eOYM5Mqw+TJpt3sIZAKZkwHqvN0l6SVEKidivlPMYPGSlY
USH3UB65VcfvePgx2zNTZOkqDMaqM9vqlLtVW9mtbPAHTli9VrwIxT8+9CZrnpQBv0o3fBl8gtgS
Rduct3W5XTGCgbpd8jt/P5YUrxNPhbTHHzFZgj9AiRkMz5u2J5vK46byHd/V4Qf+dUvSF1LGeTZX
txIDqygGuP6nRYtK0L7L+mk93GngTOgbnLD3djmjktQtzXelP6Gc6PehM7FU7VZWs59jN07p/dWu
mi8lmJQ4W68qRtr/CWaoKoznYDgxJs0WLEp2y26fNk5u3BLqHHBR1PmWkpsDls8kjU/PaWkcBkPg
DojtEAXBKg5WMR55jSXF1SSMsE9LfrXNuGd78mlxJKr0Dq0qZKYpkUmmhI9wa88RpT/SixKmCLSN
gKPc4UDjf1qt6hVy7dUcftqVLrEpdNqEOAIn3UstcYWj+mUij6skqDLJhAU79eRU8wBB+rxdfE9I
GcymyuwQwIsiXqo01inKaQfUmrOhNufWqs4KF5JaMEkKYAwJiOkQtV5chp9jZ1czHcOzI0CXjLn/
RGLjxwrB9lnajya5u/TwJGtMJdlIZSIok07dcAIURbnnTwbCoxUeZdpdsCjj3i9jXnwu9HmyNwVu
ztuQIQm2KRXCBfuwp2DR6LkyBAI52KA5L21wxv4v5DqaHLoeOGDDOJglxbRA3XNrb4b66jbdG4bg
aWjiEx1I0zlTQrDq1WlEDR15Tqt03+MBUdayPfF5yKmaNYE05LVXFgmQPN2PserUE/arkmHkbFds
ggbeDvIDuuRKMSkunvuFG1eKW4B5jBa4QkUJD3eApN2L89dk8gN214T2oLYdT39rQ9GShjEYPvSZ
J+fRxhRbmaEvbRF0WBtc2HZz7msq9GsANyVt7vZIGZ0REG12Fga1HB2t6i1RQyrNCc3p8LGZKqK7
yNYBlaKmm1YSRhfBv/4wsq/avCE1uBWX+UjXCCASrLmHwvtowLhn3h9bvo49EABnPeFlAzIF7yxe
zppA3wvUk+gzLwaSljiAppsQV7fEBP6zU/7MIj25lA0snW90uV/Q6tXAL2hxIpPblVCBRdrioeEP
dqscQ7qTigN2VV7EI0Ppv83jYMiA8YaPBGiKhIL8SiR0NMKzqklMzW9aIRx1Sj2TF0D6U5ARM3QU
6zOtaKtjNEFlNQtgKNx6/ZNjvPSseyWD22fOxvYkdrtOxwbB2P9vUbaks9Gq5Ycx3yde5JQ/xKo1
CKYKZ0OEcd9fZEU6wcJYyGZZy2dfwEmGikFAL9NgPZRMBP/ZqmRyOMim3zlawZylV1RbLYM56sza
aw9qQgLyJuBt0OAqagqjDTZtnY5StdOAyt9TmWkcr5Tdzo+sPzQpJN/tgwyzaToqOdCcvT0i+FcY
p7hQ/DYFqInj06+bDaNe9joA5vkXY4pjMrWQf4gScY+TVQhs7B1hnOzIl24yBiU9uu8TOrtkTIcE
8TRJZtoUAr9XoB8gO1oA6Ncr3UIrZ3wojJd8Fo+S+CKFr2mT37L82+TbGCD6j1dCr5SQz5YnWGts
3wLfBVSmKZkuLLgIMGGjJcTjWSaGVuYzVDMbu2Xl/fUv//af//E9/Xv4W17LbA7L4i9Fn1/LuOja
v/9VsrS//qX673/u//z9r0S8SGqg3VmmDv2Bc6nOv//+vMdFuP7nf+MxT3tUyOWDNg/cS+3eGBkA
WaVfO1Yyg3vRT2lUAYZ4H6EtkxlNhfFWTtk9GPS7WRYooMXT0kc4QAjbDxz3zXub9PdS2auMS6XA
cONhbStu4cnGbjusZnXsp2tVarjTX2SVOdgxPrBRnvpEOSZvWFl2BmAZo3yjH8buIWFIgNZKS/RE
Kma1qPbn0g4olNOb8vqoT+EK72BuPwYvSr3sCiU/yBXhHnD2eniOOuO0S3+VRL6ZV5oFo7w/kqI5
Gm0Bu/sUdaUHoz+hLinChWwwOJt8dlWuEBIZ9JKTmEI0hxMVXnLXHQ2Ttzr2WIPTdF8uXBcClW4s
pInqe9Og0NQ37mT346sebl+ZOo0KRh6AnixGIvQp8qGK6PcrLLzkFc6zvVk1exE7JsfVdT66hIPP
Lcwn/7SPE+kRTsmjmrZjhGrHvXB5KR9dXB/DDNaMXNt10jPGWyvG6n1ANnOKA4+0SD2Uu716nOE/
Y+k3aUFdlmPeCicpMg9z5fVoRORZp2g8VqTbRXrBBugs8WycFlgsRlqelRFHs/gG8DifO0iB5VmY
tVM+Luy59o17QZgdcuo1OlxBah348zT4jYX/umq9jityknA/4dzPlcVk5aLfOGycRSXizYGj25m2
2f5RqKmwoFcSLdvnB8bl3KC2B/35Xz/kuqn+34dckkwR75duMmWx1n//Px5yTcW21KjW+DFKECMq
MhPbRkbaL2KXtx+OScbfGSR+aRzQQ4wYje6SrZsF6zQxmaiZTFSKcsk5w2KgW7p9X1TXuayueptd
p200TS5CjRv9YPzFr98vJEYGLmMtuoO4rxcna3ER0zLFK2+tMkiSH+ZPi3BUeBD/CMTzk754nR2s
xGkVnOSKTeFtolo497SFGJQ10wlYunBKF3IXhh/ytBpbM6IRTCrp46ICPUlOxRZqHGaD78rk14Zk
MLazqp8FbkDckZ4srbj0qnkBuL8J1w6wTSVzAFVdsSq8OWq2GlQHXrDyY/xVKKBPU1CYPBAKFEb6
52lFvDZUTjZrnRBGgkzUL+zSXm5IL3SPvEQpQ7jgIuAnNZoFuE53ycLw0nz5Scg076mqnW5ODs1w
7Udfx+JmhTXQveIGnXs/Rz+5y/S7r2B4Kq7ApALo0Li5aNFWG8izRjwmg/uB/1kRGNYVwSlwS8Ip
RBGvZVddVdLM5sxy+dIKI7m45qiJ6WE8l6I9mb0nPb5mOrH6G3VeOxHxeK1cF5hehYJII2HhR6KO
K0XEjLVZmC9lvXXWQLFbjI3qXDlFbXgCol4NjFUWEhMx3l27pxIsCSI76X0RITgHbpCweLcs3pRu
Ic0zSESMTZ0SgHBRkW9PKKMs3gZWMBUCuLIWEszAdrD2QiHc1s8QRDG2DPRr8L5SXoO/cwg8o3IY
mog5OHVj39FmQy51HcI/x7nyVHEpFOkc4VaYfaW21Ryg+W+VOHV/C1W7wlK4zO8jvUgmqRGcW2Re
fQUgwJyA5OWKPwktTRKhD0sAhXuK+8vEItkxl17AG2S9sEvIwaZQh9IPyZOwdfTUNiD21JQ7eA0n
yNJmhveS6FBBIkYiteVZbMGJfNVTbCUtU1YRH2qw6TJxB0MSMLX7laB/K6xBfcpRszsVAQ2/0KcX
aDvwrYoEo4sEBm4rcyQVgbo/pIOk8PGocwuH+MvAtqGII2GN2VuaxVNWlHjtCniQBLw0YrkzGZyE
snEIsIIK1EmNJiKpuWuxEaOvn0ZBuWX0GuNEZ+5dHtVtgQvrJWGyTijg3G2OdR056tw4cTA5waI7
LOJJVF0HiWcknJ2xT+4xjbG5f8zW5IVdI5UaIcKy8MxP9SJRL0dVFAiQ6hnq6rwRTqCt0otp9szb
HOL/hzArj/U/6PyHijo0gYi0ubnKab+vGX4sbY4QGxydpk3JvS6XjsnuH8544SjuFTLlzYg6NBQg
5SuAGNWB9nk34n6kxQcMKSmEQan35MXYomyS0kV1Le5N1W7OWLbbLjjA9Tqgsxrx6HWYAqqF1j7V
nWPuw5WxixNue4XlSMR+5c2QlTZCoEzTC1wuvAxrDCiyGwIWWdT6NZDJRRchCJNtyt3RhIW2qFw3
9poEFLHASKcFuzLjsqJHnAe/TdRBJKK5wd2pkRdkIYRX0j4SqAcI0WhpEDx4juhnjbmEC5LuL/hw
mHoQ51D22WdlZoyHXqu4u1ExfutiuKGYX5a2uobNeMHAeUb9gAUtBUeEuKOV54eQSUQf0WAXeF36
GxeRA5UiHlPXkOMjTXa1eJ0Wus3i8IkX9Smff8JWOOZ19JzhKKqS2e3VcluVDGmcz3mcPARLxmD2
8hlwsKljZ5FihwaDXZtbzpxDoFo1XQK4A7ULOergTDL1gfjj9rN4KnDc9KsvuGZv1S7mVz0Kx4qc
L2yjaMGkHHkVSCAA7JdFVy8amGFpMS8FLEHrYEBAXw13HIbbJT/UrxYVaPJmlMIjSb9nDuhKSuKG
oRHIoF3QU9DGBrystsyu5Vb3YloylGQIggfJok0onLzYaKgVTfajHagyThl6qAjj6Dfjqadlcd6L
pH4yYjsCRVDw0U9D35xa7NfIOptUjkn6yUfA+zkoq9oke7qhx92cPK89JBaXfw5VwgMPYL56UBgs
GPVHSu2rzmBh5kDNdxkDCejRQELiqvNJGOdTxJdgOom2tDfMeD92ql+lvR+duo9OCmxiU9/BQh+Q
/iQK+b3CnAgDdcHUAS8kNPK7PCp3ymo61geqCiqocytsWeJc0yjAeAPcy3yGIwuGBb7Q0aqe+S+z
DJRhle9LeNzyRGL0hmVYvox1d277+CTLlyRU3AYPJpeeEbM9+Hv8wYLPyAp6Ir/hl+Bb2LBjkurt
RCaB/Y2irEkicv1uNSrn4o31Ximik/zm9KdCXyE6sBX74lJQL64jI06LY/zoGZ7LikMUWGka8FSm
b6NxKBd5vzxluDT1W4ONesB/PL23r2i/N8hXqRmcIHicmM0wqTGsP2RJheykDAD0VZIedItYkub/
6wOWLP0/twjFMgxdFBVTo5fyf90icgS2ctKE+oMSxCMZasSZYLt00Dpy4UZBUmtdsvqkpGtScLqF
PUrOTPZH4fHj8CWoz1KoPWt988zKGo7kQdBhH7PauYDmAFOIdN0VbmwFuyihG9r5wOi7+VqO/YQU
aHVuNJKvB92hcZb3OrZ4I57cPMRKPC9Uk6FrwUjve3cRo70l13vumXr+CCX9UUYlzJ76ObrEH0LG
p51+96OnqNUJCFVKbYEQI511RLJbHJdc9Wk6dC1ldLu0cvG759iWBa6zfDh3TJUcrbIovbAVDabz
eMgFDPpYOmqmAfFXOIZRdEpxcJaxzgfxS+PTTriL/I6iuh1IujRFRGJN9DDdnfLe2LdGuQer5isE
OyQKhVok8yF357zG6ciTl++lqD0IcnXUcRCO/8XYmS23jabZ9lU68h7VmIeIU30BggAIEKRIDZZ9
g5CVMuZ5xtOfxRr6RGadqO4LR6ZDlizRxP9/w95ru5gNRs182lgf21AdtOamyv19/FUz1FzKO0Fo
N+uWCOszL+szcwhlVc66AYxl3s5K2p2RrZT6cGleBFO5WH0cFX0dLWtzlrU6LGNyaIm57Ge7zJEC
o7NT3BHKJoZMhTlIjWFRyE6qvp00gD7YpXSEjERGqFQtdRla0JvyTgqRgj4a7dWcUZeWEOlnIQsI
jsuyGqcnpnTtlH8JSvPS9t2zBYWwm9/kjbJITp5MoPRJjWD8lknSSUOwLGbzPSOHHmAxZLoqJSNv
I9EPRuFe636Xyj6NMdp6AzlNQo1mL4QPTEgTSl7qJvG7UCAdqAl/75TyNuHm0Xni9o6dDqGEksci
g1JWJybJ3hvr+D88N+bjufhT922YhkjOjaHKkmSJf2xMMstKqrZThx9x9ZRsJGrHaqD/GF1ufg8l
n7+DPBSlyz4Z1/oMM7aeD7zdd0Z9Ypq+xGSU5KiAbkBi5fN7e1Zq47bq/d0YjmsTh10sgDswQyVB
TJdYR2sFdZPfEvb9yVSdfiwkxHThnseBLkVds13XXAYISJaSPocIO+UjzoVR8wwXkXWbEPUy/5yA
+3TAfWbzTsd8/EmmV++WI/2eBvS+v6waS9jQ3Qkhit9MorXd9CBKmFd9F2kKW5A86EHVrIaOdq+2
s3AQiNkGfyGPtc/aiX8U6ySQR6zrCxgf7CWtEBo/pTK7WSxopLi7qzDF82egkikkt4pJIBuL4WwC
vs+Lm1FMtwEd34RXbivFG5aLW2XlNyNen+7WHSUnwmiJcevgdXg2rEdtCA0H58mAN3icqKJBg+UH
GjlluAsHW1jNF4ygz5NgL+CIWPfb6iRf2skAJCycG0L5jOqSi3OklM6j/Zdo/6szYA8iq2PMj4b5
ZMpvqbIhK83vtWKdKn2wsxfFm7I4XHvlDOAqWtM4Sl5a/f2MYnfdQl1jjNv83mgTphch0jS7wLrd
IwYph8zPmWlalDyt3xMhavFrXIgSje0CRVivQa4go0Fn2kubKgrX0nTMUbwjCgkmnXlgh+YzL68q
8pG1JIDk8GEuJAH9apggbG12avLB317yKUVyRhx9lrFZojaEOdH/UNALIJ9XqZSRNuRYDvb+NEeU
HMLmChr7ADbERjN6cy+QFi2x/qOiL7CTT+wBg22cQD0ga2kNbzTQ64GEnhj6rbQGAJ9RWNMV4Gzg
Iq2XAbkb5MyMdwbnXYG/pzAlr58e42SEbltUSmGr7Q+q1nWXpqg53tA75upwZzZFQRmPt0dBwv5j
F37vjdUHltOSQJoQzXVR4S1JYV6rgWah5qljhv8MoxGooq6rD6M5BWvanyzWbKKWHS3Cn9+ASEPJ
xR8iabDUqFOt7Kirk/3vzwVFsv7lXNBEFTuRydOtwQJQ/ngumLVSa6lq1j/6OST9pPyqVkAlbXrc
gIQaKaXDecIPjvFmJL9k1I68B7HNnzaMMEKFwfMfQ4zuVyrWp5LdWQ8rAOfTqWP2ztVL0sCGEEFp
MEGeiw8NhYs0iGEt6OHQayHFq2VSkG3PVRzfK5YVaBP36kfPJiBFds/O+ZLOUyQ5LbsYBYJHvgY9
dKWqZ4qks5KXsqdyaCFquXDLeMyqO9EDw06aqjsV0HY+tWcVIjaFz/rZO4ZVPOfD8tKt8mtOI7Yd
IrPRwnIwfepSEfXDkkA2jYszG9UtvReDdtOL9iZX0tMPi+RoMNZaev5RQeOxdDGQj1u9BOPDrTyI
PrMef7CtUMSPPPbgWaxjTadtkIUzoAUw/GXtWSGB+xCLAK1ekAUyFpIaPYHWRlk2R1DxoiaZozVc
v5ntq5KUDMsF33xcMVg84DI3TNvwZKp4Mrm2pEVyMy/zNpZ3ek362EF3yKp5as3lMslVJGTdtT2C
TIRBYTTYUPbCJQ/qaMyo7cDrdAWm0zOqriebBRnzMRlnvfE6d1hfutX9BpZEmBBJeyV8taX0swNL
RdQJKjVAyVDf0PEXotZojzi7aEwmOk7Yvwe5WE5xtRLzsYRtA2oXaUAs2a0phfueXvpdQTrTXCGn
2S2BvpPXadXrvur31cT8LL+yYnkV6uR1XV+zxQTb1T6vanpXDnqfhuLaBJOynDbw2Ws/2AHtjeWP
h6DtSNqGDdzSTBo0Qzl54lWrukUM6HfnFdoz+xmKbH8oeNs8snzyBaER7Pi1oHcsIQPLUZsoEXD/
Vs2A9O9RoZnnzWHidN4b8cxG7rydZQahQIi+S7LuJcXMgCjxHus7g1TmDJL5LIJm2o9SnbmcIJgM
BMZqvkoLWOmqt3LjSTHY1YWlR4J0mSCFtqyCIt7hubKLNlPPYg4y59zAi2/U3XEL0yMFoqeBerOA
VUOww0Ji4GYW1Owk4TEymd+sCNf+uddHfCIzyVnEJUART/G4ZO0xGcH45geW8ZcytcCnGLSdOzxC
8rAQ3VOQzO0PLgROdvi9mI/AP0IGZT9m3yyqF4nf6kST10ST//uTSJaMfz2JUI2zNzCR8pCN+KcK
pbC23OyMpvjR9Pf9WYLQdHsbxjxgyx62u+zTteKSihjxEaZ9HiXpjPeN26y+bKlw0XvYi2rhitJG
pk11kN6NgpNmRDQUuCOAGKE3oxZPb5YpUV1PkabkEdrlsTmjoTqPjKo6L/2uDTjYD4mfy52bKJkr
ZockoXNSLLeGKyM28DZQ4Q1tUE5jiIryLO2/E+UEKg35jsYco2syTNab2zW5J3ebd1Vf8Ttif+uC
RHdg2jpESWOxxMbQDLexmu+MnDK2xdjAfMxSenYCzcnkC8/gydqkU/LjngF4h4JIQZkyYJ0RpfAg
jwoygKfa1N/nsX5vle5b/9Pa2sgWKvWcbgkj4B9dX7mdAP/I8Ley8EVl8HA1eTB/vRi6iLo9Ca1y
bECJGNG3TRPcTaHZuGmINQjJwJ+D+BcynzV2vrLucGCBtzY4AMlv0QvEbuRRxR+LU84cMkp1FYTs
uj9k6NPgqei6ILBGg04mu9GfMUSYMhHHMLz0xstT6m/phLWdAZrB6Ek7phn/z7OKGNdrsJygWDjq
FUaGAtC95oCMY5d8UMHrdWXnpIo3qOpxzOdjY6WHCp0ywLMVWunsXXaNCDp3HGXiQOBLd46E+CoV
xKMBgqkESSrAbCA9BRJpjYsT+gK76h3KWuGzBsRVMvoDdGUVgz/pLGMjhbEhhwbJ2PHjkaKpVpBX
ETh6ZJzwoCIQBoJgW3TXh4UPq5FipK56jxn7dEgxeyN1BLGOpkUO/4enRv9zXW8poqIrJg+Oocmi
/ud+OFdHfRH7qvo+Kugdb0UtABlqz9oAGIXFprXpB5BQbl1vZ1zkEcRvwxkBCma3nhI+p4QfOvne
Wa2Nd+DAynEjrqGX57NKxjqHXkDkW7A+brgmkMbImoXjY1gUVTNmpEk7btwnOuLz3mGuuJ2dAXyw
Em4rcuFJPb6bkZYK5Nv3J+ZEJ6sA9tRR7FsfMipxuWe42MCiBb7vpi/NA1yVptc1S69Gb11SiFdm
0V40bAOCAMlvLSMCz3lCmaZ4wwVg1og3u/XUGDshkx+MDhUW1B07L70K3ppKKNz93F1So4PtAPIm
afzURFouZeTMUV/+no0bjIXGc2smwMwVJ6YpPfGsAqf8VzNKYTdfC6Y8cfdarBlHxXzPWdxsxNGL
eHl2v34MhTcGxPPg7wx46h5oB+OU6EvZ5xNjeGutIPD5RTkc9RNcUTQsaQfTngZgtzIXYvQlqRmB
sp7qpOdEwPhANlyB7fNBQy990SJ4HjKUEQ2uTj02JPjBsh+IMpC3zyBvUP6ZO9wFZrFgpk5dIgVK
xGT/MkB9okE52N27LJEdriCknxEGTs6ozRgUEHwO+QmE1kkc8Fq95FChrf1aDfmLOOYIyMxnYNxO
Nvtyr0XWoWkr11A5LuCntSaKpALwpewuVIFdu3pLG3uP7HICklOHoTZg6twphveyz3wLslO3TOzi
VwpsssjGoCn3m1JLNDHjrWe3gj78wDkeq6RMCcp1lIxLIprR9DKip7CsR4dqedoItafBZAXgxW2K
0e3iGreE7kq0ASmzAWtE9FVetNbyc7C97XWBtJ3mpjMiTG3LAcyjfCvIXCPLDjzFDeLiLb4Dvg3a
fA6Gb5aT5WjMECWZ83oUhCIsmaPl3uBbkBryZA7Mo/Jk5Bq4IKRHaBWAk27iq9oth5rXR+f1+feP
uCr/aafIFlETJYPnTVc1hcgh848leqfViZaagviTwe6hKL/GdiIJhGCMxaIMtx8Yy/bWO2AEbqmc
QExuX4Z5fBX26m1DD8fFR5oePlrReGPwo5Cwfuk+xIeaeskgoW7+0DLgxf9jMCmfVR6PDL4+k+bM
R0Llmyo7C0Z+0wLU03J/IhibcWedpruyI1sxVa8kCiibmbt+a11MgKO5o3QF6/rcWvFV39TbQkiR
ooYxS2CBHc/AeVvIWyTuapg2spsKIKyKNIyxoeymHjS1HDCzT2AYtVfFrcw8UJAy9hOujkw+7wIS
1EkOhHxzeITs5V6IE02fLX8s8+invcjl1mFnyPxt0/2qu8tQI0ewQBilAwIvU7DaBWbphpG6ljG/
RyThrCs2sUf6SKGf5Vw/Gz3bdgOani2ZyZu0l69qqbmjFaNpT583zOdgKMCs7DPxE7YBhCA+k5sX
Yzl24Gpvj0Tn28BP2EWD0fqtIB92GWw2TXczuKlTc7mI+K3RTSuUv7XSeyzI6WMxj/C2MsHoJzaC
fGb2tkS4YdR/qzmeU8QkHWNt8/RVaU+k+ymwI+yKPd1MsgZHj2/g89foPVnRXWKEncKowoQbvL7B
wKpgjWczp4JaBc4yNXhGCFNezqjMYFsZgVxS+0nYCi/Dd6mcuQHSaNqkC3uPp608bIRJA7Fdzntd
RsTURqoJca+s4Z7H5DZl7ioPF4AvmFS60iu/gbRxY8wsE6db81i+7yO1OVQkxKKyZEPGYWFd2mR3
PVIFcIozUBVK5hD0A+iEG9XgMDmm0LI0PY2WgT4HeWUNLSutngEaoMTklMd5pvcxTmoljNEZUmiL
q1vgq1jOlWieDTZBE7YhByyDtjsNN07WKu+1TfFyTVbL/a5hXMIc8LJ307V6SNbvAgJevHMzbEa2
XTu/2Hvi6FDd8aOEeChzJ7ETw2+UJ8jUDW4RKsZ2Th64DgKalmMDgzVRDYcfXnRNBlhlB468YMi8
zD5vxWNLhlfB7nwEu5rv3kQswJKq4HcOVik+LRnmUpJ1WFbELXbw8n0Km35/oBfetO9QCQ57/Mti
tqTg9gW1TxAmN+Rcu9lPQ+I66XM/V9k/yM1J9k3xMzGaQ0ebrC+7B9bME8MKZyPchrY4tckJBRVS
XQQhh8XICJXcv9JuYH9wy4mcRpYoFVE8iVEpJJdFIk2CmCEh3y9Zs170mrezfkgAACRgMpbQqviB
WCD36RzExzgdQ2z5MbyGQxn15U+fTctmSU9GlzwB8ntqY+3c99ZZI+nU0JBGGWEiYgSENVh27zPq
CJOuMpNIFMfopj13Rw0hzLKkFyPB5dJcR4e2HLmswva4tm4NpKtUfFZ3RCXSmyLVb/o9PkJZYZbF
XHZCVnoYvumM56B6el05MT/iJSSYHiWrcNZO1XhJPaeyWsdBOmm5Zby6cdo4xoRwVz06rMdpgSQF
TZfm/PvDXuJs/2Mb9DjtZV0xDMlCPaKpf26DerFRtClf5J91PhADVPkNuJFUGexEFKFiOb0CI5/R
O0k6JfubhBXtGrQTBuKDBHDkHT5lD+VQf0j3MidOtYA5erjk+VnDyoQkiEXF8EuQcICUqBkovd7z
9MOskIQ86CzhaKCntRVOUwRZdW5dSOaibwgEWQ/yGqXDTEYMVwe8W0xKg2iGBYNfyaWQ87TeibKl
OhrtSy7Xp5xnZHHW/KGXXm4lIErmSEOToQI+rQwXWgyLG5CIPIP4AFwxx61Ywu5eFMRqpYik+Ykt
3mnHwyILEyhNhiyQ6yZwziAy9aD7wBiXD+jOVerHgfi9JUcqa4dbCmu14Riogne03cZ1Mw4ZkwHx
u1QMXrwC4b8J/XHNAALKxUm7cucld5MTzZmM51lL/EXaL8mbqe9nKzejnJchUzMm4xnZ5dHIVHzA
burJWuuq7Dw7dp4moqPkp/aSMx3cZjksepR8V81Yj23CWpIqebCn7bG4G3w+lgp2bfASJAh9F8kZ
pfPMJD5TZt8w0lOsrKc8R1E7AT50xYBb3vRa9dgcR4NUY4GCeCC83pyJb7nq1PwImM9S30XmNFzA
BP2YHx5QJkqYQXJpPPBtAyGI5G1AbaVdFhq4ijzjdvXrTEQ64VLuLdNFWafLOJwQNgWFIjs6L9uu
rZG+lFFs4uIyzBDGKOTbEuxfgQ8msTsw8ax2WlZHqF80KgEFQbcFK4NsPLu3PuWPdZxdVWN1AleA
erIyJsecMSmuu1sSppDj5kJQ1PcvrWi+SurHCpDPEklKBDZ1K0W2xmTwEUJw2HVq3IKWVPWtdT2v
BeJJCO0KBDeQpbAWw36ANA1CZZ/ftJaoe4JVusAaNkzoui/qsZemrvg7+McyeymZTqbI8LiOhGr3
uxgZLiNhdu3sw1a0xQ0MpRyG0if3e68FW7U5yTq7DTxhFPdwGEk8bOnmiVVC3t/ZJ0XGJXqsbrNq
HZLdc3fhEKe/ZLa3wFRrG3QiUdMGJycK3C8TfUP7COEY3fY6eROoO4ll+kEav2Wzo4UoV45GpR6H
MiMs80BWUbtykaU2klo4jtci1Jmn7QPKIbuFprLZ+ecmwoZ65U9RHBsHJMEKyBbH8Etc1Kv+kYkB
UZTERh/W2JUVdwalBNWxJ8ubTTvridrhH5XAugkxnwjuYfrsZ4ALdrygylh+bhB0sWZi9sRNfBr6
JyBImNbAiRE5+pS28chW/gcrl2JB7cGBhZMDc/5OUrEsAHXj5Jaesh3jX32kszFEQrbPlUWpjhu8
w+XNqcR2WgsV4zPDqc5/hN4ZrdMkQkh7uLJhn5k1KhJMOu3oxFXhDAi0jK1zVfLYlHMFQN0QBFeM
L/nMnuGzlGFoq+nhQULrjwKkdhhlrA9MCytsKQdIxzGF5CTsLJZbxZeFlAuSHm57R+/Sme7sNBJb
I7XiNmNmKtkpg0EdYQX2EVii8IMlChLU+SlChE3+no+VX7VPrCzm5QXp9ozIC7QRtuYJoT/AZXs1
+Zd+mDymzp2R60ibimCFdShRHKbGNgY8JtuaFLugofuw6hir96MaJJoSwdHrflqjeGiGsHtkQhws
biXwOPhABpRfVHt7rniWDvsxxvxNZwhqfid3ojNBZsNesAi7eVx0wdSbJBfG5y22ItRyaBILnq/9
SnDmUyGIT9pw7PlxyxQc1Zl4OhNfLRmftzhFhpZnp5WhTHuaBciYHZZUAAV1NoX6RuSO9ms74vmF
pDczBgMWiS1o29pgWLKwBOXaMtExqSEVQnY3jaAHplhW/CQLJERA8VK8uda8FaFvVeOuUDxxzY6x
HKxoH1syJVLKLlwxv+iV/HVafVIN5Iw1a0t8VJEwNBXdB/UQsXNsaoibh6MwtEcKFMki2l26FqX3
wiXnW9ik1DxUUafqNCYDm3T9NkzSPemrZ7nAgIaOQ7DYq7XSs0YaptA2zx38upheIbu05KQDmVl+
J2cG0w+EeZHOKL9uAoOSAYwmFpXJvE46CLJhOXQoK4wZ9UrcHEUR4mAqBQJqexEEIp6+gTui68UA
NV+7AjspnlPD2aGzlTs+lkMSVYZMOggmQJA0IeZVNM69Zx1OWd1ec4vNXM4IMD8PdXqut8PSMxrr
M1fjFICUpUO1AmJdw+RCS1h7wiixLCldQIJu+ou323kw18tCBb4t9aEYO/wQwqEy53u8jc+bVL+M
pfICyH4Rslv9IU6eikIKxlTytUsQBZKnsoyMYT2LuxHqMp2cxqD0oEPne5xil9okpjFjBsYuEfKY
TpgHMManOF4DaR5On8uToTRhMbAfI1dZcpRK8oupO1lQ1JD7BzhHEhZrFSxvnKr9GiSCepCzCqlY
EbLAC/VP9bRKdGuMri2yS2cNLWSMwxyTbs+7uNcd2QqyIYj113SPus/ms11+GDNTKsLAlu49Qzao
xNm503dWKRDvttUmNWv4VDY/r5hBIoi+4ZX9pK6edSkALcM+hQSzxZvmMMeUuQQNbhPFauykp8XU
AvUFreDcel19GGiusDVqw9O6EYuWHkhvFRosk+DOIUzzjWfCBmiFWdD0lebr87YVL0rOjTjPL8K+
nSbCN6zld4nYirJpnvES30ViWEvzJrOUbLccoT/X5B5kB1LEkiWMOyWwjMsgC65Zr56+5n5PoyUy
DtSfp08CJyP1ujwlsb/08DbXC8+5pHFzb06bsx3Sv4tPxSF2tsQntEXq6jM9KEcWNpIIDxXB29Np
QYM9Ktd6Sc6YEwMCM7LwxLm5ACbGqHvHzH7Sv1cg6pMvHVlWDNrO0gIkOkfZqvxFAwjFKPBxDxHG
U5euIryLnUrm9HLE3nIcdQa6cBuAfm4lcxhbBvTCsLWHd74lm9uaLrWvY/GS2rJVPyLZo5x2nZW6
PPAeokE79tPwPJcxAaVH/LAxFnS26sxZeJfh7pths9+HrSWt9VHXaL6CBWZJqkPM04JoJ0Begnoy
Dhk5dmKoGQLhV4DBkB9m5B7wBmRbpcnLWVK4UPXPBRUSA7/GA05CMYw5nc1VLMCQPhw7a37NnjoL
tzOOshZ4TGFBc1zNAPg38S5zdZJKw89U7jYp9lS2Suw5PCaSnCMC+Qqdy3IGG5tbc6RauUSN72gb
SShduE0y78RnNDEg1rYNtyIsUGcekpMw0wLAm7UtGfsRqyVmtAMG2ybz16B6BKAcOBVKfunS2xxI
nEQrD+72pGXfwPsTRHLcdJOZeUEuBCsRBOnKIfYrK1oKRiXu0TNmZ/e4MjhISCtQPmHoEJrdd7YS
oagrQFy00Vw6n1CYUTCv96dihKI1HPfmuF8sNtqj7kxMMGK/YSneM2Uv3TV7WSmpeT560n0YzqRM
42m5fZOBicg3yU4EQESTvM8xMb5ygrRtesOZ8GqCMRflKyqAkPSgQa6jDmZ+66NRQAJua7jpAXdB
1mMNz2krrieTPOXTeltnnQpWwgC3YewZz2tvL5hrCooRj6WznF2FHwy0tdv66IUsNgElMwsTD048
ndXPYdBetj4DwZi9bspKMsyHFrQfnVCcUUd0UBFaqAhJ87BqUm8psocy9UH3ofKRsdCjKOeILk8b
772kCPO+OkM6Ms0PuPd+TJObnTKsBJL5rAnCC5ZKhFYSUV7dSC5s04NfmcilEd9r+qWm64OYX+qI
wHfog4HJT9yVUJx4x7o1f39+n2Q7HlmI2eZkEl77IFBntC02Rvyqm28S70hhj51L/1bM6l1vxXsf
s1Ld6e0WC36SBCQGtcddGKRbgsjjkIJlkQnryrHN3BpAWCxV/JUMl4eVcVF1N15Bu7A+wu3ZHR+Z
pkREAzITpMplrNyvp7KERaV0wfxInDTiINOqkJWCV2uXDUpgvXlYEVUy6LfsnCLDUfBkS22B1986
jw+5WyucxVRlH8MixE9BF5a7fC7k7jxLBtowR4F0ij4W3aKyoHMt5kscx+fGHycjzHbNFcfXjqgM
dsklKmofIYKNFsaWo6E/h5QQacxG/9IzSjN5uwNDRQVXuTlU4Z/9Lh5D66xs4nHHbJ5o1AgEvjCY
CqdFPBmDEujRtrGjTtqDigwIhSbnZButrY1dfZlPZUaDghMi0iHG06xhqN4GHKvQTFdyZ8qDIq+4
tgxHRv9rIRc3earAuRbhyExOvYWP9lGgoc3e9LbzdYlhQelA5c9+iV7eWq7OXjc/yN6GfFWePHkj
v418C+h+E8z8EkbEXB2rBcHNY32C7h43WAk4lJWaJxlMQVj5rtbksmpsxtOSfRsY3mH1ex/KPdJs
tre+VKxMX53sm6XUXl+L7puJfgQD9fhdZsKVFBkZX7BLqM89XNGj+wY+3unfsfM3PXk+fk8QtnEs
qtbVSNMA6Roj9uKlFpgRWEBAUrAeSQmbxa62Y9yQAf+r0rNn8eHaIxWHJ5cYWDG9mJo9FlJUWhy9
i1O8rVD72/4UEzeh5eA4iZuQYQWYt3w56PIVKRPwHQZDRR9Kp4H+eYQjXNi/G1jvRStnAtGyOwJ0
aSPiwkSn9idC1PvRSVrdtZhvktID3VUlZ4BpNuHAyRUo5Ja5wsmvK9khCorcMpaOQQl2AoAsCGOl
Anrq1RHp7n79Kv7ssNRAOz09O32zs4VzMvGekJf+PDABJfFMPdUNWLg98J8rMiGWX8rjC0fpD//B
7iTI3G8gBA1Mh3tP2gJBt+5ch7jQ7FwuSSZ1+lfJPK9sNTGQpPYgqLgjndZbMfPa46+4yIKceNSl
uU6EBnUbZG46gJwI3upUxJjdKfqRe/qdxbB/uFU0b4CP/Po+w77ei8M3WywbKrUEa6R+nxp7pAlM
QH7zhqBT6Y/jMf2otRJwoh1jaxffSVfiBhXVYwd2DDe/jI44junEV41tteA/oB0/FG6qmnXVwrpq
rKvT+Cvnis0XTwYcIPen1FQ8aTEIJ/+Q38U4WEr5uV6NFzaSOHyLQOptO6mHq/xpJnhuLBeRgEed
A1ULOVp90bknE5YG9Fp4qoEVMqCYDiXvGvg+jKzOXEfabZSHo4EXPRLWH3LPN1SGxZI6SCpwUqw0
++a51prouHZDtFVSFHfRP7FXR/rRUJNNANdrWKwdXCOiAgfbHsEBWZjEsSakcR5U0nIy9+dlK9ie
loEak5Ed55AniEFByE7ZM+DNIqBcxAeO5Qs1OwuoPnYfIM2hetnk2VlfZSXnL1PDROjOFb3CIwy3
zEGmGEs0QB6BK8km6Sw4Sh67Rh4Sa9oOR5Gw8sUVWGeRxru9bBvtuBn7pv86iJVD8ZrWIVu8JFlO
OoSVylIvmaVf+0p9KmqsTulXVr5Iq+hu/tjtZ3FEohS+7ikqwXeD7WpD1qW47xDWCBzrUW8OAAnq
NhAWKUA/HwLvbda3pqm+FdL8rVrwnT13BNujntGcnPzlmvzlHSPTgonpEbC8YpIGrQtfwIM7QqcL
ahfqVrZNbnynIPXiY5sZh7mmTFaIRd/cOunxBNFBUH1m3PlGNQHQ92QsjLooHVfz10z5Lqk01AOZ
4OjfjANDdl3P4ffUtyntr0IsI3Ri5c14xla+57knkldDCtxP2imovzS4BAQgtZCQWnSV7QN3B2SA
l0X6BlOo+jboKNKN6cokcG/Lv0vj//MPDtvhb47bz6allkjS8U+//a9r+1U/j/3X1xh9tP/n8an/
/Uf/+In/FWWfPYTIX+Of/9QfPomv/4+/3/kYP/7wm2M9shu/TV/9dv8iW378pxf48Sf/tx/8j6+/
fZWXrf3662+fzVSPj69GK1r/9o8PPazDsowo8b+9xo+v/48PXj4qPu95ycb9qy8/6t//5bO+PoYR
c7H4F9WSVN1STEXGPfAQSSzYMf76m/YXSzNUzcKNrIua/Dc7Qd30Y/rX31TjL2A5FLbcEp8kq7L8
238MzfS3D2l/MWU8oqapySh/RF3+7Z8//T+c0H//h/n/O6Plv8/0/5842xAlXcHQwLfBltfk6/1J
+kTeetJJpGPZ+1xAdOWNaI4NfsSd/yun6bILP8exB+VrxlJQmjPlssrKZY/JgZ9FRtMvSdLsFx4Z
NMo1NGBp1Xjb6UtkyPd8REuv0Zj0GjuUTqU8KkTzdzNf33ajABiaPW+z/hCPfaY7QX7oN6A3jPL7
MOOa79vJIwgrR51MXzG0BqFPIlQgsVxqkDiAHuSesazK8o2ClAmwiid1gjGFUxO6VskGT+qZOPTV
epgbXNZVLVCHrvLqygK24llfDm0tPLVZrAHy4hI2u83v9Ay/c4ddugSIlDA9Z9Ik0O4Qn9x0Y+cs
Arnjkly91vMwU+XmzLc2ZiWtwRa3m3HKpsw1Q1kuGH7nD61FUv2Udeu6JPHqJfpaOySb39dY/kIz
CAd0emhZ1JdJr7Cqso6k5BUdedVH1iygetX5syoWAiHV75T0kj5KXKEGBSmsyVmnBlkkU8C1uaiO
mjAYHBfIQ3KVBAy7fk4dhYc5P3JUhdaDc34yk4a0+KG/joD1CH+QycPrSxfg2Nuad9/TBPKCzos+
dFsSLHRM24KfbWyzQExFUPJyfFkLRiuiyrxmZne5agVbODyrDK/PGiAlILIhUp7npCN+by2sSDSo
f80sEw/6QI8ulbWrCyuXct8SWGour0wEs4Paxp0tLgCBd2W19aUY7jxYB1kDGtKQNFfIsz/pTZhU
Fde+RWu4pT/VnnKskNR7p5XAj9IYfbzsWpVyzFCnViDlnDIhrTVtcQTCtnyNJSKlymrhHzxjtzwS
JDMgyIAI72oPz2Py3qGDsCcF9X9WEdfRYwUhJ+nZHNYfJrkrjpWSraPKRSAwD7GTTUzgWYsDPBsK
D7TaoixYQJlZLM2runqdAYgHt1zYrqhDS0LJFGalnYoEu12AbaJ4h/nao7tUllo9zss3VPfS47RP
j6OEB1kzt8ciQUaX+IC+teKFjYIr5ap2bICq4ZUkHVGFCZeVRWWLxcKSq0aj0vXzt2xj0pkZFst7
NbkM2rvxf5k7k+VIlXVLv0pZjS/XHBxwmEYnKdT3KU0wKaWk73t/+vuB9tnKnXWOldWsJmERBAFS
BI37/6/1LXu612g9yFTxH9McMIcTqp+5NhCkMxSdbYuGX27u6s5yNpYk/S3URXqQ+KrOJyVvKRq9
1satpZ15j+r4yRry4CIWFADm4dBWBRQQzb2LqtfVWNBycjoATHx16F9/iKxot8PoL5QKTxMzbMxb
D5LO6Xg2afQgESK3OG9jAtWm6ND1ZXFpKfvUzKFOKGnvPeWU9HS5wxbVfIuE2ee/MjeBY+ld1NwZ
HDlmSxRKPvkIeZyAOKQakS/W8JMy1i+BkPCQq/pl0MxaUoRRdlfh7Gs/J/iH+7DGJ0QxtToQ6B6C
5Im8fWPwUzbAgg27uOFI6/ifQ1yrRXmJOVimSGAqTTkaBMO2cCR4bKohC5VeouZoCt/Gl/pRVfRm
BF3c87Z1sXsYMbPyjGtIF1rjZhK4r6E84QYYjXTvMdqYVPAu6bD6g92dwbR4TOzyKnewkHS0Bp0g
ibZ2xzhcRDnf2d4xmGk56A/F9FZRrrG8mkAeawxoVoOh1IQ6dzOeKrvYN01Xo7WgqaRjqDO22T/n
SfUe8ZGzCCgTGdWRMdSc9r534jpwC0VMmqTZvZYhQRpceiint9k28gcusF7g7Hp+trm5c6hbxkUq
t3U8ISgfIHn21hPjknwif9LwaB5jkA+YPdIOIqABCLqF4x6h597MSWuUy7Vh5GczFwqo6uWHMjFJ
uKgtcyQ9KsA9zhEG3ZuRNyoKPP+Z2KmpfKYHCk+JxrGl2kuIhTB8Qpi3/DMNUNST2KPtE+fFISrR
zbTZQPgttW0SxW+ahqSPyP+sEtabTKb0ltJvPvp5cPTN0cvBBBohc7FmmJ4xTkRzByyxCvRujj0y
YhTkANe4UQx2tkFFyBWJ6EcX8QRffhwjUU8D0Cwx7dZuOHG4PQZZde6wwOdg2EPoxcTR0LdSMOsl
i+Geg4IzALvI2OcyjmMpM867QqQnczHRUcqY75cwynYBlCVKAgEHN4100PTdzneZpjtNgwItJP8g
Z2QvWpjKdDz3UQgdM1V4PJPa9V/c+udszMc5HBhNF8ZdUIyvDfkz20r2cCIa2d2Tt0dchu9dONrf
+Ly382AS2RqYUwAEyFLUYAL89VMFEy5pux+eQ6TBoFo4ctx/28y4G2hPLOe7tVDHh47QRUmWKriF
nRELWG9AuXOPBIQ5jC+VQdfOnn0EuAMcnZDgQVrew2ZuKU8HpXwqgyUQHZ/BITTHZO8iAdq10jtL
yl03ozjM22yXLU6nPqcZia/f3LQmZ3NJBo2VejsroVVou/HwQ0JtUM22T9WzReVkiYPjB64QcDfS
u5oJqHSm5R9rBcmYc1+cGZq8x6xw3nSD28kuSBgbxWea5VuVknJMb3pXpkREB2a1cTwEntAlSOmC
0xVb41NUetZxtqZ041nNp0PowemYAzOPnV9J0906aj4deO1XRQHsj/uA0+mdaUNI7yaJktwhZcPn
JrWNwp70uzx5TxKAdaU2EEbK4Kr0YGtkQAZMWTPHnIrbibbHTsLC2ZgdElWj6BeLqcbea9R02vDU
Ko7Xfjp2VU5XnhGZZ9o54P/QPekpjVvGOBCwwgXDxUJL9ulwMsb6fg6nl4Gvq0bYK2ekG9yJL9hz
wnzV4scLaoRjo8BzhvKmTrslgvtt5Nqzk4wOqDqpzDjm3ggdxROP7aB6pjjxMWqpDRtJSTd2dDFY
JAvfjwRq7VwKcITc2OuLGujZ1qsge+bejT8vmjT/XLboyMcWY22iyoBLFOJHOB6nvY7Aaiw3yLxj
tsWVKQE3SZLvGwntdJKjJKKieurk4j0DPbFtNPdhiESMENSbU5C6MBJ2vdz/r+JJTEfLozliTdOp
B1BGRAhW5Qim3SKhSckDGO/23BwpPBEQSIoh+EPCPVAtGAv14FQPLhbxCo3xpJkQjwPXe2Vzp/fw
EnMZoB8AAQ5h7gV7vuFc5BJbgT1kaGVfa1jUbd7t0hh7zWz5Lk2hMgfios5c1cV3TSYe4K2+A9JF
m6LBSM55FlBXoM5jD+1NpWn7tJnLl1//Snrl3anKIIZGh9RuZp91ouyWMR4gfTm3hybiVIrSS2it
kelFZ3FZMhSX40cUE9KjzI9Zadrtk/fcB+TtiqI/pNV438ZVe2ZhqQ3C7Jn8veI5NoZ7+nyAhszl
LIXPeRTDTOiMa/B7dj9Nh6BPlR8r33mpPS/DUyB3VKWvkOLAafcMbuCuHPYpcdqhr028u3hQOBso
JhUNrDOQ1wqhJvrBwg4fnbEoITDyKemSogr86rTCjYySUF/Zwatr4zo2rZaijyv2s4BaRSEkBuxh
JTujo6Mw2iyj8LtNCT899+wcUdbkgEwnhUhW/KJzsq8c2zlhMJqflAXquzDw3tqSdrJpCuh8ZmHB
nESfV9FD3FTMni9o0eltSFbHqQsNUKuGLrkPnUNzZb2rK+euraB4kY5I3uhApXJqnJDSsD7vBI01
8MdOflbVDhCW2WTIhEhzcsbbyEQGkil1PtEBNoZc7AOpScBN5E/BQHFQxQ/PNT59moNO3lRciso3
c6jrY9MW163IEEME80UdFe+qRuYI/PmmCdv8VE/1m9e75M7agCqmfn7oHBrlZb+NRqrLXd/DgQVJ
WeTekfjV8KauUdIzKrnF7Puq04Ekqop8smCsuRMmV1Vm0vla0roi4GUhQMZ8dOajZgjuJWZLb9Wd
NhUxxqfc0WJlfyzTxb6BBmzvPDxtt7bKBZMkyrC2ic8IY82lUXWImKT8qAsju3JBN9iBdWN2dH2T
LFbUw7puF48jQyLLfMk5zDcqKsXeGwxFO9na1KbPVbjnn81OI6NSF6GguQJWiwkOfztk9oOXEe3R
j+lNUwpQXLi7opKSUWBOmugW/dhwGIWDcJn4iqfIhE4VgJCNR25OPZPmjfSAYmi1tXw1kFw9btO5
hrSYBa+N01j7FkEv9cR3CizwGyp6dAtILerxo6QSM18L6b0fUNWGiHjifqS6OOhoB/8OhcWw7Yvk
F/hVuYCuhvRiQGzLOMYDYDiA2bMWwYEry00UMq2LFTaVeUZ524y4YR1swj/ChNorurMWt+703GPO
UvrWyrjswaoSE0ILTtGFSkfpP0SGV1KfavOSgFKVowrr6EEK/gq+dafvg0NvkfmVFwRhgPd5KjmS
4xGxAQlS9bZKYQTAoKY5qoOX2g7ri65HFjhwoehrKuUalKrZobCeBLoCPBTScu88QRZgPjKJstWh
anpvV04dTA7YaUwms8g8cbzJoCGRHMEm0XE3vJ+TIdBSjKA1dcGRUGUfRgiJ1nPIUuka/G0NB3qT
eUjJzXPu3IQmMUIYuKMOTYuUvJXBBqg/ghG+nMqLwdN0DmAfTtk9mYX+pjZCbp5N+rNtooTeM7L3
T9NItonVXRfhNiUciVLIdOI4FGXBNhG7F5LMprLkvG/s67JeMnRi8aPJ+4cmpvhoRrBgcXn/gs/M
TSBDmpS50Q8D5XVToE5wnYlKMmHzBXdp4V66hR/tetD/9gBtu1ly1+l3VCOmOTgDmczac79Ur2l+
1/qfNPyiBkeF2/Zc8WJmGlWnof6X+iNps5LWChErDkWoTW9DAKl7SEfi0R/kR+vJXzkXdks3eJ1E
+stOZ3mSSG7PETDRlqERV4OJXsZ44VXoXEYikog43SAkPwSz62/HzqcPSQ/JddFTmV5NeorKLm0r
hkwe0B0PJ3hepkYwgEm5rMK7caK34nSXVm0fi8H4mG0Td5P30DuEgpl0HHF9aSoRM47HODxUeYfM
LH/zQWQ2nEpJB3/Uq14zx74pzSQ+ocxeO9ZNWUFWioyD1Ta0p0Enu4agOAVF2FvyNboQSVsQ+zSg
iaToq3vOy19di2UczMKwM2DAFDl9kFC5Szc+/2wF7fW4SLZF+pw1/MLDLK8U0wwSpElTapaxKTdr
6aCnG5FGm8FMpE3yiutk55XuQ+GQFVTG1lnqIq80KwTwYzNDtGW0ZCC7C8MAbs1VW/G/pi53gx6n
dzTT0Ym5BMcuNvfZiLJTgiEu4CcNGYqnAH617wEDV7EBpijPnobIj5AYDB9uqLOdtgPSatpX2Uo8
cjQiJwgtO2KuqeWj96NOCMzAuKh72gzUw0pKjrxrPg7gTRrbu8GteekbCSxSSXKD1Slrl5C6RRpz
BT3DwpVp/8wKnAI5OUW2cG+GUpSXc8E1IfQtuIebdMjs69r6yObqYTJo4qcRspNupj6PZgyrHoUW
cA0ul4QiN4ttHPUPtANyfWwyZkUSwPYY4sefqb/YWcTttEnOxlGg3PJQDnv1AwrldpOmCM/zKiP9
Rb1y2/0k1zmkzmS329EJr6sOqAUtzUWM1MO5xxmen0XYzSD1M+U2jAuGXWIXlzAYyfk9KDRBE57U
CRAJIsdtIrKn3m6YZPX6zQnGzZBL84J61InRphssfv5J6QwW+aPDccaKfEwdgwZ0mNBrqrtjN9qI
bWldl6p7jexmPlGxlhscFzSYJNTgyQreaVbc9DRYdNXfNzmtVTnZOfWEEkRZinYcOKPcDgkjpcBE
0hgrwmrskilB+Gvi9h/DV1RpfBe1gFonGxyjx/TARh8Ycc8nhS7mCjRQUrJEc1dPwU1gohtWA2Wn
2il/Se7WJ8l7DR3wSNmvJHBSELq8S80ZGFZd+gtzlS/JR7ZL2HbWvyjCvg7xwsDTqNjd4iHBwkAE
I/PnorhMk3OXyPJ9lAbj1hHyh54KBA0TfWRupmo7j+OvzlCvkEvuIoG81Orvyd3Md9R1zFg/54hG
cAbAMarzg1AkXpedd+ej1Sb6dLxZakObZpLODtj2iZmDpEgLbj6jaBV0eXsbTQTmzJbmpOF0qxzP
3E4ZCa7Et+y50OFf9o1sJzOahQb0aUrwIWGy4j7ygEZqRuiBFwc7VDgJk83G2RiJZZ52hn0bj8+R
pM/ZVdmBEviwfWHWX249hSp3Oa7MFrcn7HCyACWSvyynEECahZm5yUVRK6rEtHyxbpXbUiYclF55
3vvRdB2mTLbtzoZJHlUFygxR7s0EHaEpEbg4QSW2QO2XxNQe/amwsPwuBUL4VPtmDONDTlYugvs9
kNbsUAkgZP5kdJsSM4UTtHcacLzpx+cW4ezUaFCv0b6is4ZCP0yLG1Oia/TCkXlmAgVmTBnqhNWT
F9Q/88h91uZ4mObRAejLHH0GIE4r4VLVFO9RPnKyD/ZlmR/ixvtB+YeWQX3XB+iNC+XTWK1man/R
i0tBbWMN+i42G2aOy2AH6TjtVQZ0hJeP5qtrUqrSBalIjBx2Smsam/mg0VzJH2l9ywz3stAyfVDk
Wowlw52RoDKOpl/T5FdbK/TI6Qvu51bJXWbgBtHEqZUBmckknFYVWAmjR6qMG0b77bEwL8OW3jsR
6BchsdAbZ8jD87x1rgKKolVnostI1K90Nnei5oLmeh2hEDaZTiFQeccMcO5H8WneEAvkvdpt8VYh
X8FW3eyEMbzUvX9AZJYgrve4HZs1oiOIElPh4upEJFg1dIAHEY1kqD2qSjM+66+YtpeUOqIjFc8c
GRP0GkN3CXHO7VGbwPQ092OCKCJSjwWV7XGskGCg5pptrjyDSVoB46Qqs4ttGPkWsPHsrp1wUYUw
bECKN7uxZ6gy2gHXmom/zdaCn7O6N0PraFbRD7NTF7K2JzJdjuCW6xKzWjF658Ys5x/CBfCWJR91
46l7oRBB9AUslYbqEXnyCBwHTfmLXFMn7sZ3Cmg9DiTFPSPIEjQwNqa7wGioBRRYUNWonuKBUIMi
5N7ncUkr9GsyNfhi5/E6rAF2QvV7wuuPYGfG2JVySnM/IG6gTKgoCVLIiE6lIzBUT3VWjfBboqc2
WUA7qk3vnDR8bIvmffolUBM0FZnfIn6sfJlfFKrh2DAB0865RxubC6JpJu1t4xMW7wi8haEPZrTv
n5tOxkeDyeDe0glEv9F4nkkBCCcwJHZYooQzUCPLFkhc1XBlkw5qN2fEyDhpZ58OFvUXgxK6HfbT
j9xxaXXFb2VhnI529qlb5AYcHe01GjJSI+vXHOUppa/8oiKmKx7w7IncOanNoLvMrkxmnyjC2+E2
QCSzz0JkfRnkKVnylSQpNIdUokRuKGOREqHr0yGTT82ApsDBAKiBxOflZ+pj/a8yjiv8ct4ub0zB
zKUFruIPMXH3V4HqQvpXI5FcDTLvKSaVMyKayOkz+6wtkJwXb0oQ9lGNMSWgN9hLI2l45ruTSC5d
g7EzEx/mfi17bO/ow5tmQoLjwqUa20PKDMumWlOZSw/JnH9Ru4E1hFY3YCq+tYBlHYRAjaMyasyx
2ZO0ZxmnFE/qy37o7skDBhrPwEHOgDeolz/ZZfMzrQobMXgpkaFQYKm9WG/qlHFKOlVXVcA1d3LT
pyCb7yXCbkTMlBjdkWtQHGDOD/Lbyh6uVVU8NJyOwC3gB9B1qI4S1PS1LQqEnpbJEKyzHtMMCtGA
KjXX5tapFD8X9+AiktHOr4KXwaASb0C7JxExx2xAP6ngZJoYpcVkgLXC/oiXM1gmcuSqV+yArupd
n9cI49VZ1AMJqRN0zjkq2XzSz1JVcI9/pbK6i5z6qsgRTKYMaIjUVu9j9ZEshT+8OAjF8XWI4k4N
5EcFxRWIjam2Lqwyu6umnKDPFtFmSf+nD17MEodzrGh9ytjbCHcECS+rh97Pxk2sATXSxb7wOqon
fjg8tS4pYKq4dF+YgFgAZgLvs8fMTcgXk/S7oXZ+1m7JYJ2wM3868935TLnE2UXBtCEB6ieBb7F0
kUORLsjgoLXzN5LXf3BIz3PJF9tQXnKuOrE47IbyLfD8Dv2Rd2VWe9s3dpzvV32n38052lWC9PmC
+MOcLPhMT0i0XDiWxU3rai6oPpdfuQTcGqF5NQI5bOnOoP+MFrtwfJo6jXETLP8kuKMTaTjcOohI
42pU6SfUftMSsGTmg0MJm673VIn5GKbdy1DVO50MybELKK5Rqrzs+UNPRJ6c0UBEL6kiTKjti/Cb
7BgxxWjH2T8YbuTvOnpDzOzj8jBGwy60x4ZgxrA9HXDUW2PrUBrhWxLUy86bxivO2zTEPdIF5daQ
FWntA4Iq1bYmUxfVHt3ERX/l2M2urWuD6td9FJZvnunpQy3rh0QB23e1TbiTaA+2HTP9pCyHzxnH
mbBdDvwAB2dqXzJcdXEQSeNE7/2YAVGEeHUTeumxmafrOZO3tmBsLBiLn9V+fzO6w4v2tlHnJtCJ
W5cyz8QISHJitCiBNC2VDB1e15XxthwVinfPhpDrjDTqw6uF8DiXBom8kvAyuvTDoRFMPRuyIgph
mxdlUodUQFWPO7jF9o5k0KB+cFqVgmgkOHCb1r0rTTLYOnMxR4U0vf2kOyayexRRcGQwJZCxFxAL
Jo/MZ+Ie8kEZyBgyizEisGaCms4RPiDubTifZm4N5wwGScDsC2uXCSy0I0d4WtH/DKIAL3ViPYLh
oHOAT44BbLjzLSaQ9TTtYs9Koe0iOetS5JCCpms9dnRsPHxXzKuZxRByKUadbIewDK/8nqv+hAi+
9PALCzTkjcscv2rMcG+6XrCLHfE+OUW5lwU9Utr2CqgOgRUko8Ofh/1sWCEpkFubUTa4lNwEeE6e
lY4q0B9kZbZ9/ZTN6j6KO5gEONscJ3qPn+u8o8sq8efN+Mp3oWDOnaXvtkVzSFUxWM7IgjXTIGrC
piIQYVhbmDLIItwP0/hFeh0grCbGpzR/WI7/TL8gpQekX/vWC/dKuj3JpCdRT2JpEOF9RJyPntW5
tScwfv3U7KwuMTgapn0ch/WrmzAc7DNp0s4cP+b8V1mnn242PZrc1LU94NkP3irGFzql1ejWLhPc
nvCiKG2w+uE1wBpMMydJzugBPeVu9eboPD/KNv903eEIB2TeWCANd5EhNf8P/42Q5WNgDZSvE6qw
cf1MWYZZrgyfGlE8pY56MFKUgDN8yE0wTWeqAfNrhQlyRSpPG6Qq4ZlIFvl6A7whC/Prwur4zbh9
BaZ87z11TFP307e1vU8R9xoRBC/Lp1NI19Hrob/bS7l/5nsrpmwvHMKWmLXs/NRBHjzZAoanoNm6
4LBKIgwNip0d5I1NPRCBo7T74KTI9qUmmd40CDYMgXxSgtrb0URfpMYDXiB+PkEFVs60y2tsEnYB
/lDUHd6TMoAQKb1TvvTXAT4IMxiT7qxPW9SmCT+2ybbO0SpI6wPLmTwmebXppvkXGQ3vJRXbTYPr
HmWiMC/HkfyVuP8kgvC1DhhbFkvN1cevV1AZI3Fqqb+890VwS6Ho0ghSsJ1VS62Oxn+F5D61ejiT
QKUhG+K5C2nQgTcNmSQBBGPlwE0+xhzyf65ibOKZoA9bhFSWl1SYIrtYHxh3ZRftQLjF5KDYLAO0
56pvYO520acV0b/RuBmZKBHS1cU9eBJiCKyEvAX4v1ZsfvoWoX4iKBBY96xoD7T8kP+lF2lHV1aM
1NHpk3X7EbwzNEbrLHiNGSxf1HlByzx4YzSzmWFcwapyMCChxK2D+6i0S25zEyOT8KqSnK8xAQZO
+pR0oLaruX+pya3RA/WlYX7qVY6y0xsR9NnJbcsPzuznpktMfTdW5VWQx7BEsto4ZNK7s4eSe46F
ei+buRpLFb6TatEzcyZpsGe8tNP1mO7qUSO7hKRKZZhgv2EIz/2RD6WUAMrUjcGiU50GlY0cyy41
0kMkD02dnltG+oyqKDlOddvvK1fTnFdMxnydLv5ARZ2o8fVONJKQ3IDhpJPddlpT7HTlx9i7VEzz
sCcgLznQo6bAPuFexvw0TwsYIds28WK/zfnWhp7pkDs/Q4vk5MAid+rOmKeIvq7Nnouy7zynKudm
Yov7TAo68Iyxzmp8rWBiDsA2511GP2mbW26OQ7PBWByHp29ZkSQoQJ+N6bakXjwEpKZFoKwDQR0J
ciR6bMYufZ3/TGbjqjbqS9FE/X4wI2IoS30zFMQxhYrgcE3PtZ8p75jgGKMovuYkz14bSGetB32g
gq1Zk9ZGLobY540xnJUDtRiOUc5oMdqnQR++JXFjbG3rDoQ+yb923FKYHgocL3awDbLm1BX18Ows
rfxUAQkUISg6c0JqW6PWn+sbpqe/6jKK4a7ZBJBnESWq3LC4PkTPXtthYSj0eT71HmqyoEN4TJVq
AY5zTeP3exrQS+96RHbbqJ/ec8mkEQfTKxo4eRro8rGbrnJzbghB7GPg3oBpO6946ztU1tqc37TX
EaoazHJbiWoTV7uqNvpjbCUtTXAKxltjmdabc32qBmxrUUmAXVdQs/M1EQ71VljAuTAjwG0NCNwI
MKEmlW0d4k489bP3OS0GUlP61h5NduLzv5H4tsvNnk50bhM+mkSXbalf7Bwzax+o8TiMRkWKUmzs
cKDZSwU5Li4MhCPbAIz+ydRxBUnrglZpTcgquazImGlQUGZQ1KczHxpsFL8ySaPA67wmIUY83bn9
gbzSWmToeaLkuvWZe3bYRR3LxFTWoTJqsgutCuZojjgf4is7yYiioSi08+tsV5vdbUu46sYhoLcP
OrRbSxv9v0oHhl3n017qamQ5hu1/FDQ7JY4o2rvonNznKPVwO5AZzP9VbiXYQyUfEp9cllBTPR84
2KelgZo2L0aN3OK/epXoRGMU24SgmMVE8NHAfJbDnIwkhn/JSC3dEOFLTwnHATvDIDF+bwW0WC+7
sTw1b3yYhTRN8qPKQoQ6zBB7uuqbxFPMeqKQgvB0a4msO6bFi0inbLuKYP/S4/5DZ/q3yPdPPfBD
CVAm/1Pi+w9Z8H8UAv9jrZPPchHbtn9u6v9DtbCEcPqfxcLbt+Lt4+13nfCy/pdM2HCs/wb7QQdN
IIZE8bvAUr90woZpm//7f/2lDPbkf5u28DxKnb7NM+S/fyuDzf92lSulcFya2pTg/1+EwdJdyE7f
umDbE+wAbZlPvir3R/4m3v8tTUbHleXEc9w86pr5jJ4VIYMhJN8imi7XB7M0/3q2vgypz61rxMgQ
5s33emHZTDhNeDc2jfN8DJJ5sy5bV4mXd2llyrO6Dvd6KEfa9H1U1V9b+G31dU1f5Bk6wJCYsOWD
33tZ312X1R7cUplQmf3ewfrG17a+t/DnP/D3BtdVnL+38O/2tK7yvZN1T10nz6sq7A7hXFq3Qzdj
bS7kpZ8IC5UhD9IoAmgcPZ7tvn2Ia/dK6Sy9q8k+vovRKJdKquv1VWn6/UXiJfeirZFl95GDYcXJ
yG/4+wMZu6PqIQNcMXx+feM/bGRdoW4M7zRRQN2ruYWx1VLEc6owvbaogH091Jh6z40QFPY/l6+r
yYLJ0kAY5vf6cVCn10XjMgBL7Ob0+431Aw4Q7V1kUyn53tz6xvf+ZbU0Uu0Sz9Wyx3U9ZaJvWP4I
aLEDLs5m6G383vYW0GN4ua73vaPvnfcOibb0i/O/9vm9zvrMtfVwMiz/87oTrRn9aNGXJ7TNW7ll
OGNhPyoVCHHXso7ra9pc1nF9iThw9s9rYUAC8HRx5tCZ7MQyJmnWx3Wl79VNd9aoIlGXz3PNqBHV
+UkjzJv1VW5R2D6sT+Oix6i7Pl0fbE1qQ215GOv/fiMJdHD+vUpSoHBel2F+4cMjeGY60tF+XPb0
vR4Ye1RH6+s/P5L0I1Q5lH7rR74287XisqtsRFv41wf/3nUzEjKjfttHAZ4eUJcVMi1u8Y3qNOkx
M81I8idZLPpL4hXXB8ompU8hEo/pnNCRQguZ3KdGQtWhi8LDkGaF/7V6g84cXpYaz0yssXJyZXU1
Yc3zqOqcU/snLy1jtmraHTrfSnmMCSSXmt369GupaQzEV7jVqdvoAmLrsMhrvp9iTu0OMSiT3zfS
LFtaV1o3tD77Xja705V0kH79tuh7s7YMww61+r/+tvXDuQteVbvhmQ87DDNnKySpSuTGFs75b4vi
EUtUUNWLL4qifgYegtliyER2/cT6MFruEiKZgWVbVjSZv4HRbZO9anp54ZkpSXKhsr6ehULfBUbP
8OvvRWkQQIlBW9hd1N6Lh/VIGCkg/cZRt+Psxhi/8GesL7UevVt6HBUCMZ/AnGWV9cEf3YmBFzCB
72Ve0b7SAWrObUa6wEyGeCO8uUUKy6fczHApNDlMq/+1jb5zyjNTo2H9XuaMnbWPWqJRv/+mwa7I
10px767rhXgALoLQZpirOsKojf40cb3T9VW5LHImMIsbOab9uYHY/Hx9Z32Q6zvr09nFWwi3jvXX
lcD1F1jS82G/fvD7je+Xf25ifb0+/LZbjoruNLRzDtXlr1jfppQcfY2l/mGt+kd4of1PzKrtmYvf
RygoDZ6vXCH+yHWbnNHoK2aD9z15k/swFjfDMAcfvoVjv16neIjXbKhESI3Ls9BKBBjb/grJPHO6
ZaDcBUPwywWxmXuN9VEV1m1SeOO7bIZ307aqK88sPsuxW2rH/ZlyrIB6mjWEJ2VA7c+jv34nPZdc
paDSGx/p15kQeXm3vtFPRGLY8+3XCxv+iOVBFP/+EDHa/S6mT0oHALEIE3AJXsMKbhu7fsscrzq3
6JKRoBeehow5br/es9z2IjHmOxwPVyjj4st1scmU6wSnHgE6LrWRbaQcYzsEzJCQ7AS3fhwbt3Ve
vrkqq8+p8oO4GCssoMvu/s/tZ2z/a9/omf/armvd16RJ3awf+d78uvd1H8tfTVcs3qW+a9bJAZuk
w9glcPLw1nDREtXUBalmquixhJSxa+MO8JNZxo9WOIMUIFhmv75Ms6k/JbGMEGbsV49TLaPzIXAt
+oWsHPZGdIVi9wfodF7Rx7sVs7nU2uLH9cGjbi69h/V5UN9DyM2P/VSdxzOamiZy7GO3PDiQoAtA
LkaIx4cfs8+59q/vwPPDH0HWLe+n49BgBl3e6z3oIVaVt95+Xe3raaqHt9bN8Fyv2/ta8197+/7c
b7v0hIU25Wv1dbHqKQz8Nnr+a5LxjzNj8eL9Y4y6YElNpvKmZNRsiXUM+/sYtWlMZ6QWcq/cRxVn
KtkFmK6YHVPPr1IvvlgfJndR8v351J2yBO4ZTfjZv7HXF0hkoKL9u8/JsLqnnCdOINgmX1v9t+t9
7comAGbrsG10cPwR68ZHt3QBfa5/imXU/EFopKuT1J2eWkaKp6MZyIs+8JtboxfNRefM9NmYtY/L
Iv9fiyIngcizvmy98dppq/Z2XW1dNPChdRPron9uZ13V8+uvTTsNJH9IEphtTqSH3DTlHK4Lyzs6
0fC+vnJ1O98mBIid1bMxEoiTwCdZrF6UKSgwf32iJLgWuRldv1TYks6qA+PJyO9dO8zJzlbYbhNv
PJ8QIfm70F+zaZRB1mYEJMuAjSbchFu0F4rrSDbimpIiEGeELV/Lvt8orYmuuMwAkiwrxzGMHJ1R
tMhD7hHZnP/+8L2s7LK3cGCE8b3oe93vZeWykTZcMKy9Rc3MbWIiUv7eaNTY+f8Fnm1K5nB/HLu+
5TguBy2NG6ouf1zV09qyGSnU1X3VjrJ+Z3BJuF2LOKq0FoQ6zzLD+P3l+sbc9W89BauTr1fLunGi
sUp8f7Y0yNDOoEl8L/pjc4llYNdrTTffi9H1KFSzGRGiA0nobDP4zoLLqC5+dK3hPPSG5d85iCQE
8cgPDKGdB73AQ+K2vF0X+TYy9hjnzcX6MkOFv8VOAmF2+YCXxd3B7ptx35IACpZoss/C2s+365YG
B859F4jJAO5hxe5JWuckwi4P67P1weh9G03Y4NCkEim4tOXp9zvrs3XZuuL359bNcGHMMCT9vYnv
z/2xGQPJLBx4mL5/bMtat7B+Do3EdGLnU3vpq2i4zyggGhODnK9Xsyd2btTjPlze7MY0vyKa5np9
FUY9i2xYDUYWTef/w9h5LTeOLFv0ixABb15FeZIS1ZKmzQuip2ca3nt8/V1IqAW2zsw596WiKjMr
QUkUUEizd5rZLLml3yqaShRr0Xpl9dy39nxH86921HrjO8W34JhMCgWrbtCn02XyWc+L4SgGMpRB
rh85jOvHUINexmyULyKf2gWUT5WRNs3iMsp5Zm37ZCb7ZFYl9v+6N9u/UypwagEc3nTparb4mgMs
/eH7HSddW4e20TxP1gwdZax4x7aE9hWKrnlPn+8lcPzecZPLTAZ1hPemdK38ZpNtdl5Jm6KqkJDc
tOJ4WzohUChZWu8/yOWKcw24qm2W3HaWz7Q5lpkPre2+GcCffP/AMts+bKlZ0CjZ03/5dKPivX06
+QDbXnG1fDq77Oq9rLZBbPtoLi8VSi7WDyBbt5/C8Yx5P49Adi6/ybFSONtw4oNO4/tdnGrOd8cu
qbVN1QqSZSd57ov+zxl+iO9qmgE3Ri75ZPhmdHBNUEFo5+gvbdBvKNQJ2vE6SzPAti0ahxKzKKIf
3hx5APGMd4M8Fz0d7JvVslqeah08PRW52zubTG76WWRK1FA+V7oAVgxeFf2YYAe8AgaipyxlqJUn
RfPpG55Km5caq7ptAop0lCJ7IP6bPXTLIMuJXPodp6KnTSTydvSyh9ZPoIwj+ywi27TJ2cjUS4mp
an6/k9UHlw1lKRR9XYluc7tZBRT3xVVyLEeH2p6aXq+gMaejV3XT0eef6RiVynxBMwWd0gX5phvR
0Cr2tzpa842vDNV00URLLgt48UcXyO87MUnbaIaEooSTMO2mK4Vapb3juVTGrdZmyTkb2sM4SqkJ
TfTc+R8g7prxMZSn8Y+oOapjqrw/8Lj5GMqbijopkplHTWx2By1xSSbS3uzxXsDrVTEAoWrz5i5r
J86ZFrCPXYVm9SYUI1HzlxkOqw195MPbdsO+5abZ3IndJv94AfHa+rz7f7yquN3MZfb+OcuBTEZg
RfEr0fifdHt5L6ArT2BvV/O9qnjuA0TAwDEns/+tSam9achkx5iaNDUQZnMnOrujN1NVgSUzMxL/
m5bVV4Of2X8RgwLviWq4eakgncP8FFJ7cEp6Pz55C+9wftqkuRWbq6UoMq3JT2k/v1v2quJSOPdu
5Sveg8VrMmnYviT9pOTUVE9GET7LYOnhsXD54svKtuYeVGCKPWQZmmr4vJQof7AoFOpE4qnMgNX+
T61cIScTWQAP9x/eZW9h9hAp2hQuBMor8CxLHZ6WTPeeQTcYHd7BJ0dtg08JZYvQGBnzReiRz+JG
sk9ngNf8KCfktyzdpHT3xRjMFGQv67MpNcRRBFd3vCOTUtyLeoRMQnuS6TrQjLLzEpoEZfk/GcZ0
5z9OWRZEn0SwHZ23aA26gN+j2EMK0U0CnPazqRXuPdCQpn3Rkt1Owpb69jjRH2XotGI+5J59HfI4
e1zNtFKhaj+bKUWP+yK5Gp14uOyXyi/Z4vvd2+Ym5h1qcJoOIMxfDkW7XIjI2H9cKEiAFXjfLpvk
YrT8txeyrO0/467uDxJXlvgzt1tQKnkwnYW8t0C7RmOqaLdYdTxOlJvJ+l17Fpo3SDFdjoYeUyxj
WvfGSFXthUyJn9NdtwwyI/Ncgry7GGXqBIln6J5p57jldd9bapbaQgE3VzauUtk+2T4Gm8+EjGQQ
x/bN0AXFUYZp9OoLazbba6pRlHjVcOAP7um/uRWTToxHhxcRWZdq8PdgFv6NLe2pQCL1wVg8tMsg
M1unxmhRtnGU7UVOjm24NNoiJ5/aLy3loHo1Y15+NtIa5rWxaY6yhPJhl1qV9zK2XvFkFPHJIJv2
uR1GUAsH2OjFSnwoQ7OAFuIjbpJzHzOgVElreC8g7x3HQAnB6zLGeqTVUoUMfBmmFJ63Mg1p5CbN
vSpElpV1crCrpWV/W8sWjRKHne831i4AaeVqqnhgjJ3NW4uoyVG/+d4uIM5kKVuWjPpHr6ZcSmzO
BkBcHTLyF6Wt1HfyI5aT/zWisvQxsBT9D26V8muBlsSCB5cKdjGaVR+I5YZ61bLWIWVqQ5iYFfdb
MPf5V8tPA0qNyvZFtXTjsqXYHH6UBTIZEIYDcVIK8DQ3uYNUKDmmDQwzZd0GTxTD0RM/5+2rWYId
OOZJ/S3RnJe2iO2/g7beuWkCt+EIDYRLB/tPj1AZcYpDFKgFLZZj+ykDiRfgc0JGUUeD5a7PWvOC
f7AYLry0/WQ5lfvUZVeykA30ATVAftHdLDIZyOX+AJ3YSEA2A4kGQJnpssl0MK9NNyIJ0wBfGsXG
a6kDuLAtc712KAePspveH5oXv8y/t1GS/fBzl2b0wnyxqOW60YBmvv3dYCi/jn1t7GsXvN4LFZiB
Bw5n0dGI/zwThVNYPIwTRQdmR/DWiv/sg4BAxaTmMXWWf4o+1pdCfMNoruV+wH3BayoImZZcniTO
QrlZyPqXcr1XnOXfUNCK8LZru8/IpjLyTHpz5vteT2BLiuawOGSFQaB+jE04XaO6ONhRBY7K4N0n
okgWG9HmqhpcASBscwLxiNhT4z5e5jPxItk3tzTIHmXqtiCXU+J17ZhA6IeKrb7m/GovssLNf8Jd
2WQ/+xECdWvK59e4N4glGFl2TK3SvXerGEJL4AE+SfHc3BjhY1ID4G8QlzzoNSFPqz8Es0m0IOg0
+yDymhsS0Jc0twMxBvZPDz4s2JcwpCoxKXbd0Zv9NsxAkKxLwIzmi4ju68sK8rI3w3/cc6Y/m4pP
u6t/NoYz0C6d/iR5OMN9oJgJDf9wdF8btITtFb8HhXgRyiCyJmxrZyfTSqb0dT/S/lhzZ/XC67Lq
fualVx8mxYv06zxRhvbCVRMYpnJgaxpALlbZahQ2qMFvoUGCRyHpHJarft3vupFyl/EWMdlZczjX
eAW9DUMOevA4VfAXzSWtYzL+57yBjsXdBVTc7r3auFc0PYI5xCGMawdsc9O0ojZ/UadxftPEEWRI
WkRBnkt1Ja1KWnJJJNyAd4xsy0DlFY++Za125aeCcta7xmvG+iYvjH6fBt1lOnQuHVhLVmWdhqUD
ZJDH28+6jsWAd3ISuBSH0Rqr8Rgbl5r/KRweKT8bHmWmWnRxgRFB8eOi8Hg02cQb8p+BS1hP7CbT
V2BRsKYTwNna/Woi1iQlroFjGw+bP5Er06nopulhE7cZj7aq/BHZen92db3mpWd05pvKpuIQ4JqK
utfaeo4BO3+gG+5kAlX+HJSKSfYgewYbwj6KAehI9hWg7dOVLAtHLx7qsDqJqWx6txdRajj2lT9B
KSFKsV/82/OQ1jsjLZ4nJXjznbz7FttabwpO2qZd/anTTLWbtKkHQUYBGmnJXMswBP09uEHecV2V
dQmrIsnQ99S2UuQ24D00mG+b/s1RVWS0KC2ZcsL/qyOOs/al0fkjmLnBrTZSR0lXZv0kwyLy29w6
VrlZPzXLsIjKCpBkZTL/4mbHp1v6RGJVuXEXSzF637z5M6bqqjN4Z1xfDMqE821qj9fysiBDBawh
wMwQhywvFv6kZ+vrhq1ST9Q4wAVSAk3jgkad4zGB4088bfvTxSeYUrz/TCWvGuIPBtfr1jbA9XYX
N3LJbZ+YLK7Ey/qGIm7+yW5xNfvB61CYD15c9nu4pkHJBP7SL6Z+76Y6OMdWX3glgJlKtwfMsaTO
bZmuUtkk62XnuIBLr4qzTW9eNPdOpdp5b4V688hXs4aaNAXWw+wHeH/e16o+ALTUEDR/TDTOisXo
g+kowhAC6RH+xL1fJq+pblFJTv3aY9aq/mM99dp+cGcYfhT/sVwGmaUuB3n+nxWIP35TxOAdB43W
HzZb14qMhZj+u5gCxuA4hIh1OiUUoFflMnpOQwSoB8pFp/IEaenyO8iss5uBDwdFkdurC9syCgC7
eb0W9To1C25sZkwYVIRNNxyT1qbZYrHefMnsg2wyW9rRFteRv1N7qmwhXP0KdAL8leRC9m7uZSfI
fvhgYZj/iOA0SX+3oPe2vZ2nKgQ8XwNAQ8+cv8rg2afT94eRGLSS5TGtMB3sPEaQmTfZ5Dqf6tga
wL827HdTUp/5Tu8hKKuzAUyutnJA/72Op6b9c6wABfJbLTh6URo9eGXh7oxgyn78ZmDlCoUltka7
fEeFz0IaqnO3SOYv0OvUh6AO/yqoJLmmznY0Ppdh8lfpRQ6cFVaZAXYDNfNUEEcVY9jlKYl73yeG
ssqWh97opr+0/TZdPGapM10DLjTHznSKymw+ySwL/qLlpnyUhQy0sdM/5gCzHixWqymAWLdDGPMo
WLbP3Tif6IlvTtanzZWYawA7wAI3Q9n4bulGDsCwRLZ48Ugbeg2j3KeQAQih5QJVB9TqQhga0SGh
93d9NNLxTR3ulUMv+V4GQitvs9lzgYTaNB/UMLuelpP6zQe5LD/u3bxu/kRGM810CU+FtlNy58j9
hVQaZzL/gsI2GKOGCirSNmINcoZz41nAEqxrMiEhnWY0qos55efGqYENWFzISobNzepWTZo3N52h
QKvXtNaF6gXGax9QRazH+bO+rNrfVi4lVbbZ589GqNK/ReWxWMpq2ef0zfPY9P1tuET6+HzzUWb+
EvOL67TknwvGI1GITLQyKEtEMCGbd9m2IAhvDj7YUZRv7czRGS63vZuD3i2JLOWf7aQhCePn+m0D
w80na1CzT31Lytb20pOI4r409nGnHUvK88vYBhTfdB9r0w6fVTOpbrKZqJZtdOEzNdvhM+fdK9ts
lx5bRJuFbBDZu4/NIh/aNx/vFuLjn64iFv/1KmVHeZpeDOXSdVs8OF341QxN/VZWlIXzSlMvCqrE
VkWtOdqd2+nudTF3CxgcfYJnryXr60jTpuqupQX3cn0xIR1Ky1EUZ9HDXMcuhH1QceoUH4EvYdI8
61ugvGdW8NUZ7evENYJXe4p4/OZ05fNPFn71w8rYjbk/7vvJzj8XcUxbM/IhAKdbSQMogJft2gwF
EEFh79GYTfvJcbtXkWdDmlxbaeffyK73qzi6mR613IVWaNneG+AMzb9dReRyFV6e4aTw7sIi+zoD
0vDJ76PkE028ylXHK+ylLFfFHFI2pY7Aqy8m+pSezCH0Dq37Q4ds7STSsUt0mC2zryExR+J6737W
9RjAshgCInlnD60NBYbj3iZNeMoUR3vJ2y4CWoWmV+6u+fdYo5FM84Ov06j2N8RMYQr0DfNLk/kX
YqC2Az31s7WwW3bdi+VlT1bsZ98JBNG63ZXlkYa8ke9411CqiGICXBDoBtU8RV4cH+n+uTIKogwV
kIrff/8YGgG1K5EvH4N0k3nIhmG4Nt3gPk4H2IL4sz1b3tBe5pQQ3qzLQQ33UQLClCxdZ6YpXHkO
ndj6JJKa1hKgXqr2TpZNYmq3hHignVu8gTpgPvHGuK5ENFkOeFyq89AAvmINQwKJGYPMlO6vyQvg
h1wknG/fxCQMkwdljKEfHcy7TS5mMjQ9rQ7UB8LSvdh+2K9oI/DTTe9R3P3L8WanZJzZJ3K8u81z
H46jSn9E59EbqP/cLrSZKPw/3k9NClbX8ulCe1LXH0dJq/CB1uv3jx9Vfg9e9/16xJ3y5k7JKMd1
KrODPOZ9bZo/cr9oqQEGboXTmgJGGEi5Xc1xy+1ajohQhmka0EIilMGMGxf2H965kyK+GvqErlGO
rX8ogQ/WRzF98x16eKZF7vwmD1zkYt8YhOvHicjOsimv9OmbY08jyYoGPo28XZ2JfNv0fpGcV7R9
akGQGnlFezKN8q6xbO1As1PLVxLR6EMRwRsjWFKJ8iYbwqp6GAPu8/FMX7fYRSUYg0YNk+O6XIyd
bOCUPEXQq7iu5l2I1+UaYTJqdCPhXpw2UV5dtU7ONUS2DF6tVg8qTT4isoJ55usDzmVIhv6LEfZ/
U/ZIYsLqvafOtp8LO7K/lKEzXwNBUt4oM1ZZ0R3DAUBUOjK04xjBmJ2MyYPcv5ssG2+7ERh/bdLI
G1AKeYxaJ3mQO/lHbThB3/e7tqdkZEc+ZSmr/uW5aryDmRfpwRs6+uNmam/72M1OE4AcJ5lF+dfW
D8LHLhrfxFVPSnAzFasgnYKrdKY3ofNa+KnoekqPhkpKm95AGgs5Vt3abZMevTabI1rECEa4JjHB
xe7MGGiVr22X29cp54W95hCbKQIHmouewMGdFWiXVt5ORBOMttmfTXsl/qsf+WYSUOoPIShXB7Uq
tGvVBhK64OXvIIpxasGlkbXrgxh7mdjmH3FWTTeyZYyi5hDclU5nOZeZ+YP67OFYz5bxYMAn8aA5
U7MfUsg3Bp1W7gYCI85iw6ldhpFv2E2ogiIrS1GQyso5XF5sEpl5RHwvtCTUbzYFbuEU03g62Nxc
b6jNiXh2ppegcDghGKFQC5KJp6eORtrIDWlL1K+1uUmRWAQMUlCSL2ril24B8NRFkjk3td3qf9dJ
eQAWrPgrLc2nCrStP4sx/2Lm4MwWtfO3OdQ5wB3gvba94fFt7IhvBxNtOkriXw8ePN4utbYSFJXV
HIYXjd8br+86iZ9uq3fdYvn/21dHETBHebMn3UQZzRzSDNUQkqLYPvtBUnL6FvKiRcOjHRzn3PBF
nvTem5yy8/Bf5e5Ur/bixzKVj35ErgUe4B8j0MKwdOq9rb9aUxfzrxo9qsvKWVa/6wIveASZ3Fgt
l9W2L9GSR4Ck9Ff46eLTokvHwTho1FHuZqrId5OiJZ/rBAj0BuTdP7ld75M0Ao+lC6+6HMybi3m0
CU9n2g/gXX825lx94alX7hTFGuBpgj00SJuTMUSfDK11vyT1CFw1ZKcnw6zzW3q7p7s2dTt4lTUY
ENp4XuBX/7Z57vwsoDIN+59WmwFyldJ75nuwwtRp9hA88XXn8DVaxgncMRjcCt3+3NjgRHCz/tmA
N9uEZAnSpHuarc746gxWBV9iVH2a+5peP9PLDnWQ+Jw/jHM/lhk7n718ePej9SN+KqIxmkOxzQxC
/23YAYEzt47zNRhAuBiXWbzIAuhXvm7abfbf7T5o/9Wf2AWJbl+1PWR3rul2F3HhpYdqKI1XYL3O
l5u2Vl39ta7BghFjWW5apZro2EygT43mOHXviNvX91VNpbu8/TbkYgHU4WtP2v8mNVvnSQYC/q/5
kCt7WU1JRCl2dwzGROGGvCxsvTs67bxfV0txdlZB29VElAqd7QlgvwpqhSz3sksUheqkMOpxOXvZ
Joq+T187CszP3EVgKi6Xkz21HfRH06LWafmErQcKgbZ0RBujZj6qXwO+Z4+uVplAACJw7bS/qwfr
zzruY7AHF1mX8/0jmT/BGdMAjR25xc9phvVxbGs/uXrz4cwxgFjv+1fTbesA7bhtz+0dPxHkHctg
LoFzW8LpgUL4XNabeg5sAu3+WHCLLGCxXrZsdnnbuPdAPIl4Nf1gsXmS2eZdnHyQAdoP8VDb9ic7
rC4lAMOXOgIYOhhfosGxrr0+ru4D080fya04O8Av2u8hINESgclamiYTZx5eiiRaeGOAHwmoZSQ9
VoDfuUyljLGiYZXzYm2vapGJtu2s5CCzTsoft3UYafc5KQ4lULQveUX9kMwCo3ybRctsKEbti8w2
7bTIPthtXvIIop/e/ctxU24S5M84jis8eyU640tAxwxCZdcNsNZL3GaN8pA8gSwwIOHqaIX3OLU0
zhcZbUfWshSZWZr2QxS9iqQyPXcVqxXU7tmcwrmzmA5k5YEUbo6yx0sJZ4au8uZHdo125Cx+ZBH1
+QuVAOOL8mRbgf/3kDopwA9D8BpVin3VU/t/yOJW2auZBt5IYE4vZU7Kovc07W/lqRyH8z2wxzhX
fq4BQjXAtLTUgQAHRQNtZDt3spx5CB9At/uyFnjAPnCupXmB0lsnfZS6YCPrX3iea3vyVdQFdy3f
mWUp9b8y5Op8JpJNDVaaaqr7rXp4sara/lz0uy9glah7CjWNGqb4QV8eXXMaVKeKaI6sOHCvK215
5Ll5va6sXP1o+b5PdO+WZHzcy1gHN6Opy5M6d9GL01rQjfpZA+NCNn9b5OCMRC9eHv0RumEKVY6R
PxQgh6zD1JGUJhprAT4RwHO8aWzLzq9yT+93m2zbrDSRdqWCE71qRRHUcK9cKCVx2bRJPNg3f12K
e8Lb9fpaAWLJ++1KRRI3cCepzxllbw+5rjW7aATkfl22QDDJzIwG69YPmh8f5LIseR6DpW4eAisA
obT0Rvq4rfEUmy1n+AhoN1lyX5pOMkujR6+f1UeRhBbiyeDr0ExEhjbTSUnHW5rkiI0uJmcKTqgB
EOaqZ5hevSvb9DUGo+ZxHIbRWiKJD4WVe/fhIptFZiGrXZ9CECUlMm/6afP4LrPrzL0rY+2bBQ/G
MQrGvWNbzScZWmhorryhpyfwXWaYxR9uCrVlJ7n43zaJSAcHb90EQBbVmblNycJlseDi5SVVAvxx
qF9ep06stJfgNlAFuAlpYzWuBq/j4LPUVUfvgzInAODmDfwzeNCc6E35YalpvXIXwGMnctm+Xu2D
u+3ikVRYi+XZ55ALkP558nhbvE5La6TXNaDb9z6Dc+RSMWxo5AlmvhSaWtyXKXA4stQ1K/kEIwM/
aO6Q/GnqLx3kwEctHvIXUEdhQ3Dm862TD8KcbE2Abj4lXfNXb9JVMDlN/0J/uH5JzzdQHcuyU3vq
Ac1mIqTNEpB+9aEN9SdZyaDm333Fj54pcULPufZic5ZX5puzuAn+2ZkGIqw2KgqvdzMFOfQIUKXA
N0PtQirLqqUKWNapSQYTTgntxjMrIsLvCpkViqdAdM5N/2zzTGcId8eGcIkTePvVo+g7jWKbwWmz
a9+pA0I85WcTOGTtobQid5cqUBJNM8SX8LHOydFwF3IIc5makfkp0qPhthmowaFQGFnrlcmRB7W5
t2CokVUwgJt4b4MwDOejXl2Uqgd94mJchhlIdqaqE9KNg+5qvcx6BVpVZuiXO/O6HiHOnDMobe5r
egMg2bXutmut1+YoBIIWuIYXce43ABRYj3oJGQkNXkCzg7w9HSwtfBtEoy5qJ/urI8W97+ucB7SI
RCm225JSDpgWal5zq5ly5IvNVefMn4LCKe57o4DbbCgVUOwcYo3LEAdDevI791CqtgWB9S+RQi7y
ZqDx9UIstg1+A6BJG3v3m6hIevU2DmEh7cMsO/PruMG3EjTvez+1Dfei6Ib2btCnn/pymSBbZPUE
yATQxfldnw+mCzPDkN93eftF3Is/+QBuAAeTO1JPKUtRZKUe7Sd3egLnBFcic1ugNA3y1Debgyxo
lL0XW/u2tSMo5NMeIlCSxeVQc6elFXmNhfkxzKwdD2RuN9xuRbssxVbSxfSqrBtWC1lOnrlaiJn4
2Fy++7CG6SXRffWPwSB22jdm+IfTJ+VlY3bqqclH5ZpwN9zHOQxUkdrncEsO5gPNT/nV0IDRSC6e
WIKqmF+tOHhVVG8AIDopgLJsxmuYVczTsKRewhKWIi2YSGpKPqYrSMFbOQSpVWi0dIeUR8eZssOq
1dx83okHmoRJ7gjHUamA0Kr5vHUZgPRfk3htHs8GndP81KVAdngz6dtp/GK7FSC2WthTIURohc/S
HWQpM5HVtncsaJi7Tb0AfHORrVMxHJfNfRGFt2qVf9q2nZlkTTnsC+pDGvK0BIqoL1MbtTipSasB
heeEf6q19RLTFf7SJV52F9fwdPVt1X/VgnBXqcVlVUXeUw9W/svQhQfHJfls0vX/EmVwUo0RGKGi
hBPIuJ3acNrFI4gY5hSGJyPDoayWDe/bxd5oZ3vnVUl5GxJ6JwhPEW4VO3tXidxPZAjcE/Bsf+iz
lnwJgQe6qbsYRp9lGenU0iV5lT/0+ui/OjCxmYu8oIpjbzhEreW4HheEsy/0kCsYAN8dYKTb99xp
T31d9SChJO4xUOzgIDJQVtQT/bZEIhui/rIUBUzy9b0eat+yxWJUqvCuTuNvAk4nxZxQyoBVa0nZ
qD5P9j23/9oEQJBKULEKUjDvKoVYWD6Xjbni2ol63TRRC+JdrW7Eo+za9q+XEqf/fJV8MohbwO2V
HEcpblIs/ruXIQ7GaD+8L9MetmpfB01OFLESxfsqLkDPX60j+9c0Iep8U4/lZ8eN3dvCSSgUzuzi
sx7YHRDsRM+jZUkm53s7N91jWXjB5/wPxW6Kz0EPepCjxX/LDiVQnTMHeal0YPfhQLST6qwOArOt
r/wEaKXZS6iRok/J3Smjnt7MnvPUBV21b5ZBtDJ8kK07RMMXiNeOzXIVLr5qCro3+brFSWj2tBr3
JjRoOoKGC4zQBcEp3FsGUc+5HDWoExZhVZA3oxsOQofV4HzHOpd9q4U72uFeNR39hr7Y/Ztscy7q
c+nqnUrNcC9e1rWzfJDt0zStQUxisTnbL2pZi2bdKELZ7ctF1x+hs9UGWE0CYdC/gEqVKeOpC9Xx
5E66vZ/88QFcFjCNROaDGj4OmrlfZc0E/EmkgKLXLttk779tG/LG3IuF2I6K4xKHtZ1LcSyD5yr2
no6Rh00ktstVZbvVh+o+KcP1nii3Pgk5y52vdasbQ1Xo5F5unZtclBKklpkoLLjMri0H1tXNTmay
d7Pb9sY0FxIoTG7mPPfebrvb3s19wp3sjvJmaqJ+3cXXHZv7bVtig7ysZAQnNweb9oPM9Fp339m3
Hz6d39h8nm2X/AS1A8FASYZwfZj45XjdUE51aJcUxBxEI0Gl2zW/QL2Qe+F4fndJEXByVc6cuS+m
3KBcL7rzugKt5Cw2E9lXmgAZWo1l7uThFY451QBuAofj8iyTQZ50vmN0F4mXEJJfnn6FYzn7HsTv
C80eHm0vmEERsQERfB9cgPVhJ1H9m00ms8luRqq3JuNqUwx9mj/CmpBfAcnrA7bAUrSiKDte8jx7
gJX93b0oUqpWKKfOXz/IZ9W0DjPAapsPZeD5TjvdkzkH5YPsnqO9UQ7poxmU9RFgz8vU7/zHzLX8
R5n54IddkSiEHQfES8i7FfWZn3i+3+zKppr3deUdQuOzmbbz6NxXQMre2WEbwoUGG8VxG4Bfiy80
DXruxOV0diMaQHDc24AiCT+z3ozDwgpISpf92zpYUOxln+xw5+5HCUrujabReX+hFsYVXPAObcZR
eei5jVt3pt1DXLWs7axVdpQvQjpXWcVhU3SawuZtLWqv0dt701B3ZTDTnkdNVH5p2SWNrL1HDNFv
QBXlXJvsuxn0nluZyuBFhnoXw1Uohq3iYyjTzURm1KL9cgG9S+XsNv1mbg4KmjgCxM2rzTsxWa3P
tot05rkBjujyiWT7ajUuH1aE06yeptDmSSOG2yUUykm9W1mvP1XAkUajXu4mczioKGo18PI62vZe
BkWN3ftU/yxK+qYBV575p6yhpsEEoOtf01WXqn5xHRj6T1Fb/QTBjUxn17wacv5ARpxUB2sZlheT
deg4MrpROdx/kFfUZJ+ZrRsW2UgZLfBpbidvN4cPPm03PUJhk9y6TmbC9aoaey/XeLcLZ8/Y0zvC
m3Yw3ItChs1Olhn1ahUFiez7oDbTgmamqa52ohB/q+sPhttmsdmWNd/nlKBJvHyUs0915kV2iF62
ZRQMXM5aejADiq37dJg4KwI2EOUtbIhdNH3Rq8+NUqSf47DuYHAAr1zEhKferBz+bQ+zYg7wb3Fe
tmpA+4OkHC4CQ+tBp3TqZ6cgJ7vITeA+r4s8iW7EDGBqSF/L6TkJhuohXTCuA7gBv6YTBFBJAp2H
E3bqF9BNRQwMVXTfWz5ESosVwF+AcbtmuRv9vtppntUcpml4hWmQzpo+bg/VMohchjRsz5ciU31O
5Mv7+Gb2r7Z2Rf9lDZXUZitXkGv9k6zPxxhWufjpX11++EjFCKc3QcP+YlOoZpxfZimn2/m5BJrp
HlCCGGh+hhpYv73RDW8zmsuNWzsNr0Xpw/m0mskS7M8Wvtd/2Cayf9qyuY8Vs3nbPIIcdGuV0XqR
D/62ZTxR2Kr0063aqh6wjLV3L7NpWcqs5q6YX8h6nX7Qyx6n8s53q4SRLkCkNS4/KMRYNzip07n+
64Ji82G5Xurfzc/0MISWxECC/Ir6fsCTSANfwG1Z7XvpKxhlBF6n2os0XDoMzvT/uM4XT21lgK0q
2xPpaQi0jkvJBvHnFaAUwP+WKg4RbIeO5q4p9Tu7sXKOLf4cHFt34E3tXbMaikYvPAAXdPCyZI/I
ZFBFkeZ+cgMERnwRg9tLozIg63ReRu6NBnNmRevxHlB/g2ZW6N4+qp0q/QREO3VMyURvZt3019H7
cUbONFQTRJDeueP6zr4ddnJ1gOY2mdVVkbYNwd/IdAEttSvjugiKhqb2MLyMw+ALDd7+E/Eu6lXS
jAd6pWg7WYrCoYgFqjjbvbYSxVvteAJ886u53ouZyJvx4LdV9CSLOIE7SK/8x7FW6Mya81i5SUvI
+zZ7VYVoWve9eHUb9WVBRTdMWrGpPvpt0QDmRT8Ef4T+aoBq6apamiUAKzGOvE0+KwV9EiJ6ty8W
A6tRzu0JYgO4MDnP4uzd3on8+kFWYq8b/LHTYb1E4Yy6XGJKyqzeOd7wGFtTQ6S18+koad1Lc0wM
qqyGWdvLAGm4vicQO+xaJbN3m+LMsKmNOLgU1Zl026TSF743eo/upWgC9bMuwUDVaLo6tnUPn0LP
octMvZLGIAt4sXeFLMny2ge/fJaF2G9WMvOh5bjmewJfneH/mOtZgbOZdOIGnLJCqmxpSEFcAeMc
7kfFvN2ykKvdtq9YIB6cCTZPvaUBoVLI0dkUHy041Um/P5uOxgjRXQKVBMezfq9GU2odZBfY+uOO
wH9CxLXUdY5TC5ydVXr+ngDADHLqMtXCE9RJ6V6UZqog3+xkRu8SBRbve9lQNvzaYDjKYHgux+Km
AkzrmKjlQ5bXzd1sZxaZWC+jPxO+6MEw0kOu2+2tUnTnswio6lUWvM8+2E2/7x20jleKvP9ezSog
EZnhcwJXBQ8IlDcVWo/zdW0vgaM0p2hP7CMIc+i4EzSS0iHEWpNFlJVSwbGSxvBXrEvHIjo4t5ex
asOto0QB1Z5F2t0JSgm0JzqENcDeraAlC9TJVCf3qcHbgh90/XOkcO4Ud2IxqN3qTjBPinkEq9Dh
t1M1sXJHUdGXmq5u6Cny2HvsvNrbZZAwXk1J5z2qyyAKuK2v6VuxD8Qr30Tv+8Vgk28+RNHOnDze
YEW9servt47YNA9mcKGK7I9w+D/Kvmw7Up1p9olYC4RAcFvz6PLUbbdvWD1tJjHPPP0fStymunbv
/s650ZIyU0nZLoOQMiKsckvg1xvELQ3JMU8jm5o16H61vbFfwXEpTgj93KLIakdJXFF8ZqVi71Hg
3ymWunMW5mNplFQ9Nv2vAHNSMlXb4+8JAkfNFaiOxs4tWm5Czs0+6qlEaVr4+wlRN8UIhc+TgJq6
QPNqT39n6RL/IulymM50MDzrQmeWy24g+IUsjA5VgsHjRHSEesFh7bvGP3nZ8zfVwdYnf4tM/g92
dK3nWO+HFZiD0j3eHczHAFJoC5QZJ9/rsrz4fdB/BpkzVPe6clsUeQ6KZZBnUFNi0QuJ76B9H9th
CYHmADTOsRFCP+ojkHqzbY7zwNy6NnDXXrauaBZV7UIiEWzZd3yAhNyCukIJU3OjffegbAK4PBUj
FOQ8LEExGvIeFQbQ/YhAgfkc4zZ7snvre6BGZMqKl9IFrRINWAI4B/MLcaAhEDTNBuV1cp0ZJfS+
W3AAScUyUeSi2tQDsHOoDMD+ha/wY1BjXDPGaxyXOeX5738527qlqHJA9gdMMZiAHReHK4pX5Ipe
rQhFFuGQu33QMuacOg0HM2YH9cKkNMVLnmgABQHIA33nfmE4DPR0embHZ0tA5zaqxONEVpaCD+aI
StbHhmoU2Og7x9aqHoKY+fdugNJz6kGMG4gMglKBD/PeUQ05IEea83DECTf2ZCGhjut0AqKs5LTr
IcZvoghfoBiZ4TxODU0bksOF3Tx4KoloKmwdgUsW9PY4RAdfSL0V0E1eOBboeBe5CMQlavfk9NSR
uq9Ox3WI+gH1Gta7KYymVR3+IKB4AFl3EFb2RWjTtHkuU9OstKhBlp4je1ln7uLvfxVXBxP078xh
+GOAn1nXXUe4lnX7D+Vg+0rLQNrxlNZRuwvVG75oSjQVT8Ry6qrx7LEi9Z4XZ3tyznYachcsbkpQ
4T2N9GyMbbJO/dk3XSIzQG8QmToK1D4ufj2L4i2V8M9ZTMeV4YYCctSdb0OtnH4CwBL43inBNDEy
71Lh/PMhDtuvsYyLL03XJeC+RzU1DQOcJHvF8NqZfnrQOw3kWCoKPJmQc+8D7eKXXM6zo4KB7EzN
LgVqdTwXr/c40TcWY+C720GVf3eqAU4Uku+Dg6W1qsqeHSDyx05hapxme2ZylIrXbrUiGzVaOZZ3
ToNDeiNBBTjZpuu4KM6f4ySO8vfJiIVEpCrHZ0eqV3vHcvXTbC/UdfIEbJL0Eekztcwr6DrgucF1
yAbhMeg5ge1uuk5dPIFruLjzDexEKn6VryGDWAxQIc9OHFf7BHsVG91wkrcq+k7+2gICDeKlD42F
75Uin/FVU5UJBLoc3dqSLfaZvKgIg/vhE5kKFYGv7HsEuOmTi1E3u36Mx0VsOeB/IsJOs/mJSwz3
E10n9unOvjvccSIAdeSgbYHnAVxc8XgS5SZP/GJVQRZ9M3F4KiLPWmP/RINmHiiC7L/SThYT9/8o
7O/mNKgjfE8984TOqec8v6cmO97NoV0SnZywHVFdTa3GUdILMfY6ONXhvg5D4zSZJndTc/1EDdaJ
wakr9jTILZC74F2QrYUTyhP0+3ATycUBS+kYx4vKpHrWR+/G5mH74OhWizlqDiAbb1qIylCXmqHM
64PSAgLllLurxk5/K0FhEnpD+ZY30FbEQYV5L4sw2VWaVe8dwOQv/hhUK8Af5CtOW56NIQfQFpqu
m6Y35bYDEAKsC7r9aawyewOsEkQxnEB8GjTWbACi8yZvZZnRptaGfKN5CMZBn7Uuc65vaK6n4dh+
sLp+BVm7A4O8ztnMmTzXEefAoKouGceaQw4eL48rMyiSyUbeoowRSDGN4225ZcQHXaWZc009Na0T
YOk1E+tpdlK6euzM9yQoxU+WZrlsvg9gQl3X2By56FHl2aAQMF6yMdVwTNuaF2rigTUXHKRPARTb
oCB+Pwr+1awY5LUobJQQQARbTLq6MtYNjkQhFhRDEQ/5kN09S0jBtXECqevU7w8SAqqfzFY7EBom
GXxnhdLNHkQ4evopwTaKiVe6I+BL2cqtqnE1mAnkLgLPvq9QSrKouj785vfjqz7mqAFodH0P0F2k
VGiSN7dF9b0KoJkjfupppjbgmYU60hC1t/0r+BqdaWaA98FNyHB/UDMpgGbmDfTFuWY+OBWKlBdJ
pQFwlOf7ZkgCyNiiMXNUIYs2OZaVrNK1CSjHimctsPcfIdTDu4naYDQglZUiU1UF6XYAXThIhkcI
uE0xmf6tHCXbt33/nl4WsjvWtncm0/QpZGRZS7CHCBRk/orzfBFj2cBLn+3szMRZ+mhr2tKuHf1Y
GtI4coFtKMi29kBj5cpAVvLbebSOWdfsZ9MUfTueZpOVUshUPjYF2CDINIIgHOreJhZICo1iqqaw
cwfSXNginm2OQqRQ8yebrmhFUEJzLH3hbYEbAoaF4mjGnHQU2EKdbX/PR945+CYfDeNofI3xaDrl
eYS732hLA7RFjn7CSjY6JNC6pxHZzW7QJyfZdBVGvcaI4gMouNaeBQ3uYONI4R9zvMsc+zgOph7Z
bOWgHnOhvru4cf9pyo1NAFGXLaD4WyzDwTCW5KaMlGsUOlSiFEM3DjnrIzWuog33uW0oED6MNCaa
8Hk4R2N/PUYBTBSvKA7IMfOQYxH9href72YQdE+Qk8d/AuCiGzCiJq/gMkcFJseWlstB3S0litLC
wX60UQa+jcZYgkrbM++5g8LtKOtayNnfG0Zj/6DQGsUCV6FC5HwKjWVwG8ogqcUjUDonDHI92BsI
cVc3AnCUoASJerkdAM3aZ9ryxgHeUr63C/FMsdnYJZBdUHOZ+wKIs3eeTEPY3YHedDz0HKz08xUo
dL5C0uBUbbZRj64ADebn2T5/LlyF6aN3Jp+wZAq5h99/hqQK/KWXgk97U+RmjEeLc1Z42wORGxEz
0qDokajnSTE5Z9McBg2MyUmhs51if09LzlyCFoV6H86Je2me+pFyNs1T1axx8PxDq6OCFueIyQkP
PSD1NZTcZE0+vHVcXIBti58rERZAtYEtgezgNbrkfd2fcUbnLlFdWBz9SBV4UPd2XKsiERCb/vLT
2PGEvoYMeAQgItw0hxzUI1tOUxy7iffcitY+dGv1TzSvBFZ+4dplFO65GXxDdUsfh8s6xO4ELWd6
FKKdfENTclvGYVr/0FJo9ooq1JuF47pTzLSEqj5WR5Qhdmpta7a5s+BtUG36KDdfUlAMgPA2LM7h
yMyXEVuvOP5+gXwZ/hYoWwSnFKKcMPe3f5pEXhzB/GmSpyYxdaWRY93eOF2H0mxsIFBTobLyYHvZ
ug/BvrEgm2cU2K8njwXgTaR2EmIQe/pbgR1/0EBZO1nZWGiFUXOgHjVVrCkxbOWZm0gNS17D40fj
NnMjsaV5k+2qS3NuUiasrw+3eafx1E5Z5qlV5TAJZu4/fBJKHQcO9vmD1F0lceXdlSa713KWHNrK
s8wF2TrQweOWaSZTCNkmB4gqjn3WH2ZTXx20hHsH1BfU3nIUrD1mOfOwZwuWO6DBI9Du+n53LMhI
/l4FydyrvCW5jCCFrPsQtHdm0m3TIAv8BYMcbIZTc0DH8nGJ/xRQvXGgyJnHRIjq+HsnyADRhgpk
EJtgBc5929t7oZccRsu6bv5kqwDFBRLDeI+j4TyNHDc2F6sf1GBgi+jGQdNurjGHTNfI2MnTLG3j
oIT7ELGoPJjYgoTEiRpP3SoQxQESmcCuUcAcSsPZJrQ61pfk1gM9eu9OSSjqNslVFGvdbZdpFmoV
hH8P3sZsj30yf9HQ2knZyBGbEZ4EBUQXSlq4KYej5cApQyHYpjVbrRyJaYFprQZ1GyUAGB07Nd04
HvwAZMM+BNkXAsfKF+xbXfBmb3yxSjagIFBLHuq6b7dlIvuDPsTyDHbScW2AWQ+atjbuHWlqfffz
Ag81APq43j2x1v+nQvHuDpA8lJM2AidQAEF9H2Ub7achecCv/TVKh+LaFvHyS2ml/T5yuxEHVwrP
4DrVi1NmHJgy5CNTiDe7Sy2rT6NVau/zyea2zVMFHooDxVLTqlkSa+EyEfVkz4r08PcdH87+ReCL
3TeDCcuF7Jfh2kz/fSMuspPOCt26hMgzV5VGWnzXYxV8VwmtgpLwKFetGlp9XrOVVaQQCOx9aIKi
ohzkyMpF/sKK8p3WGt8oAy+yhq3cxOCH0UY9F4BD+pS7SznOxxMXHA1rKID+5Aq/rDN+L6oSAvVq
pIUxx64oenWW9FvpDAXK6jzfXJCHYnJmQ40uDA6Tg2xeW/dbe8T/byYa1IZ+pG6yzwDwulFyNspx
1dlG/GVwc3udleV4KEHx8ZDFoCwYddP/7ofRQYQhAwo2AU8z94w9qlyLR98X0PxTEdng3+Pekn0u
bTMFt4GM8DLGahwX8v0g8L5IPC1zQ3wuWh4PZ42FqOTt7SM5yQ5mOtAnylRvz+6a8xLshGSniDZy
cWAnNvaoVWcDypbQsO0tMFEOVbPBuRN4fLIct1NIH2rb1oVIKxnn2yb13PCtaqV9pkGpZlGPMkF5
vdncxBdKSpOyTZecovUvcxLOs0+64T07Rc7vpPDMOxFciq53zrayzGaQF6NIMQP3y5VNxVPcUE2T
KAM1gHPwuwFMjKtITSIbN+PXekjlnpxkwkQIsDhnGkAUzTnEYXakEV3RL8FYQ+GN6UHskjyleXs1
+kx0NRwbvF+NQsnx6yMGgdcBTpXEMUp6fOyBfqikxanzLWnaDAtwUM25fpM/JMY0IAvYuEAn0oOD
i4bU5DVAzYYxYqfmP/KEQEdcyhAv4Yp6QaCiOpTtnWXYzR12Vtq7otTrPavFUwORFmNBXmqMMk/X
MUcZPcXhAfzLbegu7neBFWznXEFdYYfSceQaWkPOMZ7gkLUblSvDBwscoSMnQitCT9LYyAEFrywJ
zjlFnTWRXGWK+mrqkpUaW6bXkVeJDL0FmQavtnMwXYBytw0gBKjgkmDCM99oFYdXKjDhlNOuF1lu
loK0KCRbifv1RyiZ5xVhBmLkbJW4C1P+DMbIwIKzz2r9JCRoYmT+XnJJ1QrQI7ROQIqAV5ABpObm
ZbNxzCQGWgMOMBus2yIHidxQFUCajlD0VFWhhZ6mh8wWrzSaCj+hTPoF5zHYunnhRQmYJ2oIn6FN
qvpMNWEWvBhycM6G7XXPXgVGJ6uCCmhaxLscb5wXXqBGUo+SewZWRHDHeFW28uKYb6ykMx6ryDEe
cTZhss55IMsAgYMtKEHGJQ0LFSC58YW1MjyRiRlpdWJJ8CKC0YTuCW8gis3GZktegA+MtTlCzidx
tGBrgvZnKqd0VVnkXBs5FVrWOm6dWmrtbksnqWByzjDPIwc1Uwauywcj9K1d6oZfTQfnv1DqHh5F
lwwrIwddIA1DZSutYdklcX7fJ/3w2LSQ/QIHibkgJ9mSgo+LOsr6PZivNDAR9MFCNrI4UNOFzXvP
qvpM4mX513iOiT6i5ymNAYmpKc+Ne46ZMziWkx/GPmLrQYCmH0K/qJEf9Hrpk7xOUAAbdzWuyirZ
NrKrgaBW8jvzOFMKPVyJ8Mw5QIlQPlRmEW90FDOvNQlG98YeP4FJFJsFrTOClYqnb+GYPBYoi32C
Lmt54okiiFJ2fKx/NGnnD37qRnelC5gN2Wsbe54S20YXkwntIooGBYhATb4N+DugfN/tzrq0oX/F
/K886NLT39cgBjb+b46dGA6cIKbgOo5um4LfUqkbtgI927J57MsK+7lCaIdcNT3jUHifxg0wO6ja
3STuoB3IxIHZSxe342nO5Jv6gxWDYfZjGvVk62Du5KdLNQbv5/w3U6ZsdFGafTsmD83599Upe1dA
W8fu6w2E5KON75X+QnMaA9SSICN87yZp7p/JSk3jZtrG5fxzWDJsJXLQSR0NUM75Z+rWdoaZQRK5
2zGJ7miKzBsfIk8qcZPjPGSw281UCdAWeycx+2OdJDhW/TWiwgG8yb9ZTZhcWpEYa6Bos53pl8Nr
35SHvMz0J/C7ZJc2wD8B2Sms/AgbtOrAUFj9hOXQdZjJ4iWkibBHQXfRmKNw2i3yE1c320hVhQWq
0TowJyu7VhjVjqE0EwhrfPOzOEgOJtRYFzWd7dIYZLf+YvpHmccUTv8ZBsvf59CQHGTD2b+/oP+l
OTfloiE5iqReB0P3k7GhhWKoDJ7CsskeoE62aE0brEZBV+srC9RZmwRUvU+x8hoQCK9YCG+kvDTX
F9j2jQsICLLCfzLNONwNfd1BLwFDjzEfx2TgDqptPNSVqR+CZic6li/JSTYBjejEMrUzmVCMbe3w
9AKdPqXs+LJHsbSRQJA8F2n/gpoAtvYbILr83OhfhIQgdCKj5o7bVfmIL886G/29iQPwV4Bu5IZF
fXpwy7B8AOfRiL8qvhL/bxHSt4PdUGn6KcXpXwx5ztcIpGFrlreoxY+c6oQK/3INXFz7Emb6A2dg
/XRkNoWGRhWs015eh+KePYXmivVThTZguxzM5gWFeMbGtssuWIbpwKH79Ps46DNg1oL8oGFxtgS9
Lntgg29vfSZGIKqdGPjJJFmB0zn+gh2yc24L/rMFx2XBmuKNDZwvcysL7yPNdHdNZTU7I1QEM77T
LiugU79Kx9mUJTTHbRRNr/wSxcgBswLIKKRGvrdlsiObpYr+qWeqHg11ggiQkRq79b+Z4LTeUAiZ
IOwIWhkLFJG84EAEgChqTwJrRKTQe/ovG3395zG5KZBsIJKL97XvOOdQNHjrXbeWDpamzlNfgVpe
nLgwn8CvvGfqf9qPRLHLtHzEmZnbv+J0C+XoXXgVxlWYB72qqzBQrqNOZgjXPh6cu0EHC0JoCvFJ
8Mza2Qzv5qOeOZ9CcEviV9L3K0DMnU+1Jo0t1obeqhgM55NeQ36hybNqTXP1ONY3VtXaa5qb+iXq
gaGAsSFvkmEZUhWJtaG5lo2lrYuKsS15ASWxV0MH2k4alhCNW9k6CiOk2+ZrM4dyYx3V2P/noTpN
U0cBzNB/dXPINwFtpk4EMs1YVdLTdhROgdOc2+k0jhTEI0J5N/bgQSdMSrmSdG1VE5pmusHGXzAJ
3JLDrFDdfjUmIwrEqwWpsRAnh5l2m5ZZxoVGrZc12wJc6su478GHprz1h7dXXsPI3SsNlyxsN0UP
bZB5vqkisCGC+9JHdmk6/lMVd9fzf78+KcKEPLQ2OUAsTqZvUUDTvARtitNkAN+xiT7WL4U8g6mk
+gxp+uGS9NpXstYcnBMssvmKhoCRRWAUiuz9NCccH/u28e7HtLKfOehRKXPsimVQ+1UW7xPIHBVK
YiLNIVBBTVZF2A4WEBGZHXgPhCAFjbW2BgsNRfYse49MRBCf5nAaUshs8wsLGj0SS6Kh5F8IqpAw
kGhHiZduaeg4zWPWKHYuq7PuVRTBHlyQY15FBXY1RQ2BY91Dv2HKRVFOhI2B0HWH14+oj1y9glDQ
FSmKhv+OosmpE1z6odvaqph0/qKRnvKfbG2CsjCzjCEx8vGtpC/p9H0lY0Vf3dnvuKJZeQ2eLZR2
igylKVF8G9uLDpWyTyhlfESBpXnOAn18AowVr39BYq/IWY/Cum/TcRU0AGUBwNToIDHEc5i8XYCS
E7xu+csuUKeSZlyguEE6D5TKAvfxakRR65aCi9iyTondfZlSqctWeczPlp3+92Unp4posJt4dWmR
OhCNGjRt+iHoCurybQauYyuPmwNN/dNnaPPxC8ULlffjx3e6PLzLfLZvVKFwX4nmSL1KDf9u6wIg
7bHABM5OTfv/mvuna+QV/g/yOEnXNxe3qZ6ZphROjwogrQZQSkRYNok6vMc+WfCITYCnhDv266in
OvaLx3zbZw54I4o0xquta0IzG7dQHS+nj9SgMC5eMh5GuzqMcEpZFcHBBAP1Oedj8FgGUMniWrgp
1YhM2AXCO2HscRDhIokMWw24kzxcuf4ujWzQyFltsYW2o/iet/XPLLDr1yGpMuzbOsOT5uJzpDIt
LmZtQQMY1d/HzgDeqB9R6lzjAPfOsfHgaGSdPFYW3pmbpBSfo14HbbzhR9/G3j2VIHv3F//repmX
jU9hEsbrOiyg5ms1oAhV52FeNeK2R11Qun8HUZzcuLbIj9SQnXpmGvyKm93UEx/RU67KDPt1DnA8
g2Tn0sgCeW+zwNpBWtvYoegkv29Sky2bIqveIEG2x9PO/ZkV46koef8FWnraMoCE9wU/YbzXxw7i
vnrgb8su3eBEyb1QY6iq5tbS2BoSiQLrpt8cYxy+gaFKQAP+l73sPO/0ew5PbUIGbp2vOqXhIgFl
PQ+q50ioGuUN/4EjHN6tyEYhgWuMW12KH7LzImgAfUyrIA9+sCpVEYypKoJ8TVsgbM7uotiHEtO1
ZnvYD0B8zdnVJ6GQVBiog//4PDQjpWvPGT6mxV4JYhe89g4ossOF1Mdwhy63Dh8Jpnyx7qTLEkuK
pe9ASka3+Uteg3JOjyzvXrRdfvFRuEsjsuNb690zq9u4BtQpwC0ktAXeWEIUmzC2pzhqbNzXlqYO
rv66ShEDac9igxcGsZxjwm4Y9/2oRSB2wdXIwXrgOlzP3Uwjys9EujCivr7QxeljFDJ4saLRP05h
TjXsuA4lg7izRr5ohSfvUv5oAJuD74h/3Wh9um8ciFLe2J0YmIg8MrG+UhNSq9EB4RWQtcxaF4D1
jyyUFOUG9qb0Q3sxO8Ak1W3rxOPn0UD53pjy6E7qvDsHWawtozo2v+n8h8tL7620jWwtSi85AtHO
7p04YouhM9g31JKdoqq1PsveTLYeyHt2TZZmz7rZfglUhkwrQS3aS7xW9VG3B/gTDM51K19B4bzN
h+IfvJQ8mqDwuA8L4ASiFmLzY8XGja+GZOt7Y9jKERshbW/xewrWjKI9F1G8pZFpoaLM6EzwIsrW
O6A2/70ZXNNKVYW/dyAP/3DTkJWDvw0Hfn8zDZVo/5FlDAH9BGQGV7nqTslSnYMJ9fep5OlpEnWT
3n+IUN+1oTjdzH46o+zXvje0B9TPtwehGkix4dWAuuB5R5f8EXUpisbkp948fYqZ3XP0lWfKeXWl
+co08/ZCczrq2eb4EwKNtgdyyJDb6xmdNgHaulryhZWxYfKkCup2hWqLueuf55gJ6kbGwMiBevtv
/3wh6lEO8+M6s9cYQSfIwfS9LGpUA+cDvn2Ml8FeZka0NSM9+QwBTjAZRcn3v0YM2iiniCEvP3E8
gnZF7ALVOlTtmyHcR+a07VPk197RBVHrCmeW7Zs5Vp8rrjuPfoFXbWGV1pLseSzfhioqHiFn5pwq
W+uXlGe0qx+ZJcyH2AMncwpVysluZBYoXZNUPgzG+AW198kCVHPlgRrx0fuTTaS8wfdHxcRx/v1/
7AQa9r82ArntMA7sGGhK8clu5EQjlMW73tC4D1gN1Cdoq0dniGFEZ+qBeuW9l6B4SUI6cUf2/wxj
2Xc5lOBbUimkblbQGk9YBOJSJMpkWR3qAucNajTbb7IZQAFus8r4ZwqDaly3oJB5mmFH+ipNQQx3
45iH1DPUtzcJRn199VmgvpIuUa2Rr5ye5VsT2M/VxIWd+dY66tUDndX9o4TAXGFYR2oMX+v2iZav
DcgQTCZplSngziokTqwESPkPVxb69TE0Viak5rGzm/vDUdZph2+K6lITZE2wTQ3teWzzdxPZC49v
A8sIDyXWJWCoMK3iXGvQE+eohqMRNb0GuMAqx6oOYLXyJ57yzVZCEOpM3qrRwZhGYxNKGFD7hNLN
lLDP4nIbRUCIe0P+faiT/NLKJHvZmcLPX2I87i6Rx7533Zi98Dr199AGH6DKAmdhMqCZWojI07A0
/we4iN+qTDNd6NiMtrklbCAiblXUs8Ie/QHlsw9OJOT4ua0d7WAzAHFIBbLUsKzAa1i2nW1+4gLK
A/HId88kFzlCjDJuHHauMmZgYx280djs7BYW98ZLD0may58cEKQvd1FZ5nhpws6v72JTlxoadrT7
aynPjZv5eIMHc97rbIf2mw9MXB7sO5zi3DWqyXGUAghBr29pCD7mcvP3f2brFpyF359pMQOIVeFy
S3dv/petvLPDjo/8wfbdhxjfiXMJss2jXTY45FJIZalu19Q0Bn5vYCCRyzI2wzXEVo3PnWgg9uBr
Pz2sRhzD51CNBi9VwPPgSas8Z8Na3T60VtifRQLmLYcD93lVxzbVn1EpGjdB0reg+rS5XI0q1YQI
6l2YmrvbuJEzH/XVprUMzKxH+RpqADw/So9OkOPekWvQAmYy+pw24c+w5t5PLf8URLz6UYO0HaR6
8QC5lHzcOBFeLv7+i8ULwe1d0jCF4aqvpgshTMe+AU/JIEz7EkUwD3bxuY2i+A7Lg+IQBmDrD3Ns
+cbl4C1EmTvfgLAHETZ+idL3PldF3rw4Pfb8hB6jYhlVB4u495wTD3Xsc3sp6OZjS76RjZqrmKlb
6F8aa3zyALzA+Rq0wYExxuuEZnwGTCPYZbZdbXGQ5Lw0bYLScCUPDkT1EssS75SCrPniCMYXaWL+
A6GgbBvHQ8aWkSWGg+OPw8HMigGrn5y1O1uNyUgNXlwdKOjWOKUw0/cpWWgVCar5ENgkXom7pUok
KmDhl27nyzW+fubCaZrqmJb1XWHa2sUADhHl37UZ4v0hbdeosPWSdZkYOCLz7LPAPiyYtiSqlNwu
26EoslpMId1QQCzRB5CE8lCMUXi7tNZGXL42wU0B/OpZ99p2nUdDuDQc0zhTQ44pJgNd3oIXXrWZ
3XMM9crCxyd3suONnYZuXyeHsrP3lJNM1MgyQGWjbvv6Oi96DaA5XPwmhmxY1IwLQG9AQa1CyrYz
9nUX/3CEzqF8U1sAS5T+0Rwh245D/Ow58L1sEfVR8xOkMCJMmh8gizUXFoRnjxkY+jW5HHWUL+I4
Ue8XoIcEZjvrHCi/e2YLbSLUrnhFXp8V+eIa2N9s6eZjffZjU0+2Ln4TO7BzfvK6umYHbWjNU2Ac
ptEYZz/CMPhSuGEMJA/rcOwZDZcqB7Wp1/bhQ6hDDcw1NR1QzirGPpaVP0NnsV1KKMt85nYDwbDS
Hc+a1dqbQfPqbZMy81SaxrDrcax7hAiwveeid/e5zJJjZEfqJUP+9FnbLCDwkh3mBuf7YJcOkl5H
7cYvD77+Ubabx9QDgAUH8NSlSTfu2cZBEY7FlMqWci+Si9l1m+gq9Kp7NWvq3k6bE1598qk7u64+
7/xRr65y1Y3o56WpVxe8CrjqUq75KnE5hu+/qtl4demrmVc/1h8/0JwZADdn//fbK55Nt7dX08FB
t6WbLqClEPi+eXC5IFrEwUzUPgShX+CfsbCByoVK6DcARFeFIt3uzfS5ToT7MhbxsIpGS4OoDNtC
q9wHzAkNd4q3DPjwvZDs3UR2q0IVasW6dHXjkE3uH/A+83hjd0BYfgEl/ap3QS9MOepQX5sB2+Fs
VscZF2orPQBhX6Gd2Gw6HM9vaRiL/sU1KhdCNFHzmAr9LnDL4rUNcKA1ymRc07CAevTCwR/mjjV+
+ylrPahnIqwCK/thaGIwywxW8Vr0wDDFeW4fyWtFy9x0xUvdBA0ouIJtG4XjmK5Cp3+Iwija9mwA
sTXgX/oxSto70ALm9wnEG6emgRjEwjaablfYmXQXidG5e1CPfaOQyRYI/uaUeQiwrQqJIe+zQ/Fn
vZAq15xQWhAeKLJ4Zzj6c9jaqCAItMfQ5uW5jnOJg1kpvmghNhVyATwgtmGGhziyvposcL74KHRd
CVTXHrqxqD47QIEW4yi+gHDAgop6vcHJaLec13ezBrgv8eSxjbHd0hpvdlAweVtsUm7JcZMAT+9k
kUQhdkiwztmHbLyrVeU6fsfGCcL2xomGU6/NbRRO6tl6tpGjUnHUo6aXfb9jYLuu1jGI2R67aCwe
tc7N9p5akjrNAGKmvunaZaknbDuNraRdOikURCga9VjtLkvuwZ4CPQiUjIG2TJg47qyD9Gj4pbWb
hm3Ns1PpQOV+QUE0pp7rSTxznQIKBqJQFGkqxxQZGM24K/JghJ67oa29QHavvSW2dPYcjwZbFEEb
PBRF1B7GSC9BcQ9AKdBM+AtGmrgDXaiBl4mYQeAxDr85vdwGElWa2JIvtxXOeXdun8rPWTmeKGBs
/QRAHWhrzTND3Y+eUA8cLTIfLJStGfxjVNVr2krv1ZNtCV4ay3wsBahbcJ7Wns3aKfe648s9Xnn5
mSejua6BX3xqBVhfrK4ovoR99blow/YfyLF3Ixu2WRA5e9TPrKxmTF9LH2exY14OW1SaV68xdtUt
R2++tnjMrvTMSI56UBo4ocdWQJk0X/tsNBc6apmWie63y8JLQuCHUVBQR3nAVg7vozu3BFUZSv0O
YSvd9IglX1122JxVvrAqfLaqeX8vHFTZWQFgepB70FxssEEkPG+0ywhRuq8txFuWncmau4qBoLJK
UAiGxRn7KiAOnHpMe5Yort+3IwTtLc3V30R00qyKfY0cnE569TJFBUuGf0WwnRLlqWgjf10yWS0C
wCibe/LIFgJtb7ZXRsc4qBDfpqm9M0cDyyPwty272jt0EEvYGj1QeNhTENVhgLJj9UMPwDqkgclr
2RgxUA6ikfYT+W0Hm1qLxk7uqzHxFwk27e0+xJlGZFnPejr+yKUjob4g7WfUpPTL3Ifm++TEIcQa
B6DuGoTc9rNhOsk+rcpu6apgK9Sy/2PtSpbj1pXlv7w9IwjOXLxNs+dBo2VZ2jAs+xzOMwES/PqX
KMqi3Nf3nM3bMICqAtiWu0kAlZV5mUb2g4a6Vps9OCjFopFkQuryn+/k+Xja01z6f7sTzZZAc/q/
3WkOyJHN/vg3gRT/pw3IdG46+hZS693JUhcNKJq5FYK6CEoaqk+Xub8ETYCRfwqvZMBll3yy0KhP
USBYCma2hbS1vziA+2wqJYUmkhoA2Cz6CgnW6Pi7PU9M7WlsuvhP9g68TUezjssNa6Mf+Ipqq9hp
wNrrhZg11L5VvTs++F0ynlNlB6sO1Nq65AV17PJP9liK8aEDGGGO52l2z3CeD+SHHltRUKD6f5Xo
wD5xCHahMNqI8i2zoLE999nA+ZkPJV5u1IyIJbofc9QdVPWWbGaZ5e/ufHIwid0mYPNLPo+bHRRO
l9YM200DInhU4IB3mmxzDNFIz3cspvg71A6z3fxZKLK1G1C4MQCZd2UXPsxZbLyZOmjTHlvKeZON
LrnKkC/dT7Y82UWD1h0KEFeDJ+e1q9IWehF+980DlfxkGxMQ2411gydftSK71RfmxjOadF/obf/N
b13wzANX2veduEOS6DsOc/pvlYGUYMiscEuDGjF9y0fpQD/MqB+YdG5r3iWApvbltkrz6UQX6CDL
/YCfBPXiBlmGjBcAFo6gQgDirYaBrKgKR98bzPeBZCwbH7X6QsvW8yAyemYHTlCaD2/xemdjrwZq
/dLLX9nE6lu7Gxh2tuCVR1mVGW0EGLqCXC8LiO3AvVxAM+YHvexqUJF3VrSJKsHWaV8LlJ91drQZ
sIcOKnBprUN1ZJ4BYLRrvPLsIYVqbXzoYx1NsFZbG3KjTgLIe+3aKvI6+kIBNMAbXQ2QnKnfhL1v
73S3E/e6a/0NJtXxNc+jNtCl1l+oPo+XbbUekLRdO7HX3srRfW1srn0FuCQ5eh3ohqnbo3Jpg0wY
YLoQmfnKTZRchZWFKigVbE/5rfDL4l5Oif8E+TBbBdGEZWS/Uo8mtPXSCahrIPU0T0hdrQbxBXT9
VjQpmdSkFcDc95De9p9K64bu/PunHHys2mjSq09JXUg3pZ8+pW4C4wxEzjyhhU16U0fPv3/KJJ7C
IEsKAYb5PDylZf9jyPJpi+LX8NRiyXoiO7X+xTY210OX8XjmgmPctrWN5lcSpXUAXXLWAITDR2DG
ZWSdcoX8W7xaPijBlCLV1oFVivplcB3r0HShu26ytoFKWP03MrV4GydS3qU1DolAiPZS8xzavlB6
hggsuns8Gt+HijBFUb4aiu3A3zbPxzuU7g8H0GTVe/wB2HG5TIDDHetG2M6GjPhJgluUmnGvVy3I
5H/FM4bsddiPz6YuEhPFZVBx18A5AnUuJEHLVcU0VEcrWuysw8/gjKc/eCxBNRltoxxI6Ub65W4s
3fYWxS7lHkRJ+E7EEFmb1Vnqpmj2Q456wFiVPY1TDk812v0eQM7s3UijlZZLnaKeAg/jdDUHksDL
OLgTyq5iCE4NuTzVmXGfl3XzPPABAC0cmCYOczapbuUH8GN/sqcTgADILOYHR9mnDuAz6Ne/5spO
8dxJmiOytN6KWJl6QPcSQzMPxOW0EDVJPO6QIFIlmB8hxOVkZiAFNfMeKwfQzsZgyVyD9I/tAHZ0
1l7KvDXWQv1dH5v9HSp0uouiFAn9BGKe5PB6kNTifEnf52YHOpWE5e3a7SAAlIz1uS+qAm8o1RR1
j1peJ93MNkuWcDf4s64/RcahPOP4ZNqTu5ocAGfV4Oto4eU8sJyqXEclTkdX5P/UpEE0nFU4kJPG
m6X1NqAQUgbWJPmeupMra5yA2PqKumXl2I+R9+q4dv9wFY/VtP2oC/c9HsckSQAcatMluwlSl4fc
l9NtlFka2Nzi28r0p1sy0cWzgP/yAE1eLTYKmQzIYCcgMFiTYxmGpyMEwLXI3y62Qk06luyJCy89
LjP1Y6XfGij5g7phdLNM1CaOd05qsVlM1IpcM4dKoflzmZrskMzOthNr+4C6UwIQCsQQ8DiWoy3n
WchDNzSFyqr1Ft+TjeaiT1jL5OCCoOq8TO/phXYTY/f18WehyNxBYXdiyU9/KZpaAx/5DudVE4oY
UU6kt5F/TIsceXNgX787EzuIIYHgDartA95F08+k1pKVqeGUlrmQd3ORm76LPWBlh04DMYiwhnNn
9M02NjJg37yhgYYr9E51bj40nRyiFarjAE5PUCfr4KQ3rZ1vKJ6ROMhj9r1IK2PrDC5UymoBZv2x
7ncaMqZ3Y5sl6xJbLVZb464Q4P+2jCFlK2p2Y7GDBnl1+mTLVIwEgZ9el9aJwlpVJU923kM1XQeX
LXaVU+B7YGsz7F6uirrTXlhuv4Zjz35MaXesXDlFKxxErHSsdyB4F/3d47gR9b4iPobgUPwRivLV
x8bttQcTCQCasXHToixGV/VnrgYF+6pL+Kqn6jEyZqpqTWf6jZZNzdEFwOnGVhde6fa/lGS67Pr4
yUIRhGUx/IwMw9SviyEcO44my836e6/RnoiUkkgnO0VCSa08iVJQtEl7Q16qdF7i/mRbxvpW1p7C
AsjK6idpQ45eG14+ekL1tKz4SSKT5FO9Agqu0DDqcdsaNKYGACFr6Qlz2yoKU7/U+RkAih8TEZCi
TGpfcWbeWiD5DXpW6BsHOgjeOZKNu+nUh/+UiVxykLMxYZEOUr1a26Shw0HdrGVQHnbt+8mqfoIl
lt1DqCpbYbVTnyXOWDbQBo2fhIHXT9/hFRu/8kzT/6oLXq/SBtW+utUm2y41wlNUFF7wz4eFzjVh
mmG5oNyHIJLNbJ853hUDIUpnk1TrRH3focIFCmeA1OmPnWCv0HMufqSe/jLxgX2x8e/YDaVI96yI
hy//FIC9Q3ojdbM5l1CAD5Cp4Phh4sVKwmn0ujStHoj3zOu3i63BAf6hbvhd4QC4WRYV6hKT1Hwq
QZy3KkDDhtoPw5i7ixeUB84Kx+HqOK6/07TzaGnpQ5Lo6YPnGeGhiO0aFVbokiO0JmetI++3WWza
UL2ZfdOcyBT2LQq5s8CNY6Sj/dK2T8OYOCA/QSvUJxj5R39xt13/EJcxwK7g4D798/+RZf5HvsxG
osxxwA5ouT70B6/+k+LeSlM2NeIu03FKa6jS4pojBRNWDQiBuJ55SAwk+7g3xalvOEQ1FneYT7G5
6pOOnXF0sYYWEtgZu3pYj6kuHuPByR8ke8GZlXjkYSlQLcOQ32wzsacuY6N9MjofBfDK64Cw9hFc
aODGiv0Ljcqq2tumnf41qUS6IlNVFsWDYX+jDt1HdpDoXWaN8Wpd5wyFsnGOL0rV902/6rCxOiNR
2p6plSqPX2QPqZ2FO+rNcTSE+hTnDvVrFYsWT1lNbusc7DE1Tm5eDNNCkj7vnllc82NX6HLdS4+9
RJr8YbM2vzebuLmVEw4nrIGzl3QczKAFPfEJpWP5U2aWe5qHptUBGdyF4sktj4ORadM2nUAYK1Or
PGtatYPMrzh0oGRgF7LRpcQGD28CVZumgudx5KHBZWVq3UqNLjOfQ8tLTVunpbufXGiOyXyE3hLO
CmXV8xWO17Q7reU2VLvxv0gOr3iLJqAtjaSLt2ZpmwffSs3HPwzsmGmfbNnj9L82h1d/+IH69ZXd
TMkNQSkbxRyL/JK/H1zg/xZ4JTlArgbqpBy/1ivH75OQ0/F5eD1Ja9rZqfKyVxMbtRFVFc98AqAW
i2kcaKnFsbILZR+U3fvNvsQjFfwp3hgs/bmeTG2vubm2yZVq9R/mdworxscuhvUsnxpZ5Q7PBKg4
x3gqbqn2d9ZQVZ7YGuSB6nqzXoCNjJs4So/OVuzVz90Yy+2Ym8ahjOv4oYjMbpWMdvHjI8J3gSyn
iBAHOQ8lA4MuRYDq4oxTxX+YozLTdTTm5xSa0Qd6RAJeCVEtteEoxvIrAIXuYWCaiDeqm6uwkeQm
P0I+2eih+jFs1qH0sBPfhFhHTQBu2BA7n4VeoFpWr1PgIDcRCcHkWlPcNtYDFQGT7gvJ04cqLFZh
eT/aFzBDRCjITn2J7HIvb2Tl99pjUzrRHmVZPnZXU60dvd8vludekJjudosdcukITo0I5ZIofTo6
TQ4Wpu4YU8UgsYQRZCRUFYEOMZKRkfrU8qrLIIVzgQ5BaLLshjTlU6z1QLbgR9baNdpsTUa6IM0O
D8jgbdFmN1EKogayh4qygQbkptgLnkD5XW3Mlz05k6bdruIYtD+ruU1b9cLWCtTnD+7mn/fwsga3
VCtQbxezXIGCZcvXk6k7QSqSxgZbE/qNJqA2ZYTaCug38OqBtRb1amJcTZ7mbYysgk4E9cklpGwv
1MKzkJ88fwwS8pIDxJHvXuoCsvzQOiHQHxmI6xL1w1eX0hSq6CAc9ACQ1XBNRtOpkhtR+7ikqwHL
RDz/7XyVpFh6BchlgwoJp2dE5s4mq0ShTNXvqKt3zXgy8JNdxSBAfwjNSxjmfQs+C9T7LRcczjfr
MrSzINI+3H3eoyawUeooFEn9uTVBCWyFd8oXTUTtzgfXzVEabGAVzthd8I9H5lmXvYH1RtKC7Fs1
cZhXrauGTYEBoUKgnhd/W5nGuQEsblWHQt988gN38Gt8lScPbizL/Sc3DfzURxZyNYBI8pTbBKxW
t0AVoDF/GLojhEj4MfItZF0/pp4/pQBr3M4dnJerEdSt6R+ChGa0Mco2CmQH2nDTdIwVWD7ZLV1M
nYeXtLVA+14bs4nsmWtEh6bAXmdxQLbNUExa1WaqUNnk6ZPlAHkMo1v6AC5JAWSBmhmA5uZfOHnd
/4ChOR7UcSETaTiOpbNrSOSYO5nR1TW/Q80twPXQl7o17arbD7Y3YCPpQBegnPx1ZnXp18I3E7wt
S/2vCGo6wFn+LQV/xlYj+mawKF8PHE/AyIyzIM+QGrJkn19SRYQ1mmDx7Pyv+uj1N3x08aNUZnuw
UqCYZbWlLg1K/non7OoOjdKal25z6pPcvWuVLv1Hj3yxALmg8lUeBKyxqAIIEZmKW7pA3+MFywJx
SMzKOYZ9MZ5w3AwqUFSPImfDQdDrgOwnY336s6r+Ahy3fmOj5YPKuZY3yeRLANdNueFuqD3j+3wW
vpf+1KL2R6xrzhduyi/SicvxHrjy4WAzCa6txONB6BUMcMNJP/ulr5+vuqCImfb/vAA1rjcJluN6
2Bt4puManmUQB88nsuuQjfiKY13xZUT9FTgr2TkeBhAKm8O45f6EmoQxaV703txEpc6eHC7zM6QV
hkATCHMdzV3leQqRB19HMSeG2/V0cMfCaN70qMVadgRU3x3NtbCE8VRYZxC+dS/AOByRRqmf/DEZ
jnnpQAhiYt6/fD8ZuwbtYlWt8GgMQEnTd9h/gHYL2UKv0fKiZw2fdwX4oUB2+om0u432U+eXh3S8
0clMFj/pbWk+tfI9DInXTefGSAjwvLrrCwWWUPXVrdHna1BopzuqvsYzqSQv9ezGjx8rVn2OyDox
R5CTwgZT5uvCMZJ5DrpDVYCNDGQ6+BOfRsDVTnVY56D7yMCJMjfjBjh+0ywOReGOkH3FQT4WW5F+
kCK09sKfIPaaGjwPqlCgQlvIFtWkqi+0m7Txu/vcH9oTfrFKkwYVSlGJhcxQh2CGtpt2Q9hV5ATd
gEV2fiQvxJkfpAbh8BIZuKAUsQeFJB9MDHGVH6KCuY91ExWoZumgy6m8A+RBHjR+IR9ZwB0gUZwQ
D8fB6r1HL8H9UEYKBYQe0gwyrbdmqzVHHkGKU0MWBLX91GfuH5rkatkAHjEVJBO7zVfUn5sglAV2
nGahJs2aeWEToELcX4tBK/Y6hCJQK19Zd426yEwfbvCsxuvbN1GagUtRxKu6sdxNnlegBU1y/2BH
XnzAq6S64EQe5TNmCKmkjFXg8C/Hp8pHvgf34q9Dy7/UY+z/5blFkPVtBxU3xTfAxW3iRN2927L2
vkPG8Awg8i312qrr7kssb8gERdv3KNOvu7OJgVemj4GW0ZuQBZP9DXOBH8QruziDwj69SIv5a1Ah
i2+MQ6+5M5yfmaM9pP1YPC+hjQot88Ffx5C4+xaZyaV0UZHUKsr+0oN0jjHd1aLo5qWJYRdQDc37
77RQWexdVfYAXKO40ZmSORS8vMO4KtVQirPy8e+x9NvdOPhwCFtqa1ThZlsBUrbAKS3/xsGLEgTJ
froGeEG89aAq6pK2fwXVvgFeIIcfsRFNHvx0KlECXIo3J26/aSWKcHLTDfdexV1U3PT+c1UzwMQR
sMwtMgcfrLb+ZW6s2ZCXzZNyi61YhdoVtwyEBUw097LpDKkGvo4gQvbm4GHIrBwQIQgvTOngn7zC
8W+zbIC0po6SwDKUctPakQGC9xo0MupCLbLRRcjGLlZ/ihnxZjtM7XDrFaGx0d3SfszBtHnTDPb9
0EXOI5m6nt1jDZrcaKmOw24GvQskBI0NdRunjG/80YX4AJxVPUxQaApvPCKqBFtV0MjcgKh9hCKP
GbKj4D4usX4rd1GYBpjHBMhwyc2wKEVd1S8P2Wb3PMegdLu1RIveWNWvJ3y2V1C7i7XoWX8B8f+E
sr4QywLOhpeaVbuu1ZKfWjgUqJ8Z+WOa2+Eu0eNpD11L/sA9pNco5PfZ9A5JyQ41iucoy8J1xG3x
0vn1LmsEqgLNuN7lottPmOhNAzYz4FBxvCiU5o1jg9ICyJTkLfXik+A4rk3qVgNZCWo6/ck4O73P
Lp2J7Io09Rvwb2hRINqJXTLwy4YQfLrH6Vl53wPncWsBn+uy9t2UmmV352QX8kNHAc8zPuxTqnqI
VQFE7ZdAqqkWXbRCb4IxilPosqNcYnFQ1/bdH0YMNFbi9i6A+tBeTEuwUjLNdC+mutRxzqEzr5qX
CaLToFpAJLmWIBoIAnocrWaJ9z6GAu2yPHVN/yxte1Vaon5LbaAw6tzxbuPcsw8Dck87TeoW5G0c
qKg5pfMzR2qBYiNQ032KRR6s20KW8xbI3OOoCi3pggfweEmpXFIC7H9UXrKRN1HemLwCe8yjHMAz
qMaCcDDHATpVTpInHOvZYyftEZyIUNrtZHNsFHFkyFGvEFAz17SabchFFz3Tmnw1h1r1e/zi/hQ+
R0aa32w6XqMaho/9g9Dz/kEv0nIFit7+SN2sAi4tcfSAenRpQfi985rICXgLeDW+fQCWx4lza3R4
r+ae4b3k0DUL1Nn52cvK5IvI+8vIiuzFbHYFyBM2eNImRzMvuycU3JyARHNeLSgsrcN4qE4T+O4e
kQZ5JDtL8U7OIRN/7iORPvSNjlMvxOu1VgYulHYvoTfIu2pE/a9Rj87rMCSoTpiK8nZMvfS2wBN2
VY/uQ11WB0804dnWovqgS+OUmlF4hiRheHYrPTwvXWqRLbOQHCm6OYpGUzxdlqjGkQ9ZpLd7svtV
C4FJIDshgDUGadcmb1DY2zdgqnlOuCMBmBjDHViY5Fc3DpFKbndDZO4cs+A4qX4OG9AMADCTjhew
nGwyAQoOTXNsCLJ5/NWotqNv598Nfcy2aWKlB6ziiq9Z0x4M4O++Ox4y431zcbPhR9mV+CA9sx4g
4Z2f/VG8iDa2H3p1wTq4CWTN4y0Uw8D/2uBAwNBi7aSpdD5dIjoloCa4ckCv2Dg6FFZ+ua8DEwp3
Gtnucqv5kcbOtAKjGej6SHi5zJiB37bnrGKtgbxKU8ryTkAy1YmTbkPRHHLc79GTADwSeUJ3VSEt
H67MW/smkXF1gw8BUg4sWdbUZS5IoTtPAlzJ9eE/PJNyU0wbygQrxPaWxrpFnetYf/42VwnZRqiF
qCG1wBqNImcjHvvmCq9v/xB2/Ragq/yHriUuxNGlUl1nkDMpNXMDQHP0gqfiltSMKCJ07QJ7++qM
k4X+oRa1vfJSLTownJo+6Hav3ccM9CC2ngd4K/B90QwoWVDOPw2QakDKwE+m6Zdx9PcFyKzOZef2
52kywZ3tm+mKuuSgSxNmHHwOv+KolasRANwlWIC4Jlbjv7zkWLqQ7TChEq3czEYlBEv8/TLfEkfD
eoNvBiHrS2vrd17tDe/y2m6I77FZReaske0pQld9wjMFWzyxcbI03fsFalWgG/INfMDijmlF8gXF
30A7Ad1cWBkom3vkd10V5TV2u649nx3Im8T9KYwz66GdIuNe86c7qzP1r8z2ipONw9ITSrzeL+A4
+MkAZNyCZ8OZ7bonUKJHcWUJ4OOWovGBkS6xmp+xC6owXYZQWeHNDsToKT9QxDSB0Xjrx9V7CE2D
kw2xT6GIHElZi5VrvtYJ8qcxVJHOMU6Y/K1ltM4ZSgfIWgwxkmpR0YhV7PG3FFwdO/JC7Q6wVZUL
aIf3sfN0s5dG8Mq71Woz3Vl8HI4swUmJYElAPboMfjIeqZUWzjC3/mSLlZdCJuxdilWHZ9CaGSit
JGOFX30BaksAyFdzO6ug8MxbZ58KdzqDjUFHpiP+6hiRtaPeYjeU88rW4txvZSYCtbvKS8Ggu31v
XdkciWpF2wWF35VjuccyAerZ08A1THtNwVc3lz1gmVlrbOMwbfGyy9NXPYwbEHlN+aXguv4wMP8J
el7Zq0SVwTqzhXssIsO6q/Mp0F03P5i59cY6rJ+wLH3v1mDgtJGbabtb45fNAoMe8Dix0d3a1jQP
+5Mtm6LutldDszzBmhpb963jDoCNV8CdknC8bBuJXRr+TrrCmwGFHK5IRx5Zry8u1FBOi748DW0F
QDGLDSIsALNjFUKDqqa3d1kMTZgKm9JN6jn9rnYFuNetMcFD1vJuvJDXX3n3rVVmTyvMc2ICAOyA
i+F5GURdw9CvBmGc4TfsOCulkr6qx8o4OYjG+jlCmGAbkXrq7FFqdNSiC7c7EBv4/Yja298cS/A8
GDUHzSn+EHCtLL8GTCcVATgAQCNmZfa+Gjr7S8lYtfX7Ut/ECpBsQhAHFPdQIKZuncTmxY28F4pl
ncEe2jxcUW8OQEofmO/hfp5s0OOVY+HPQd3/j1uB9ijyeoYtZ6nNlyaW7y2cG9xUmQ8A22L6CAPe
sVsLnMStl6HUomA7w3qz8KLT4rR5HE4r6id1Ok+8eJehPwpAhaCmUfCNU+og6zVVdhZ5Of8MzDqe
1LZ5M2cdqAlm0jEYqohvKG4ekmWef0b2AWKnGEtxdKH8hAN2vCArOr65cohWfroHxVIa4+o+5Ij6
/jUy+vQGVS8uKqjt8Tx/WY2/Qz1LvgINmt66IE2ev7QAVow7KzRdUFniK42XyZ8GRQ1YK5AP/ktp
igVJF4kvDKx0qEEEpV9riy8jQKJfXBNYhzadO+3QvfHCzC/kwuK9WqPS0N5R18Ch2J7mmr2Cz3NR
jybEXHlqpV/oXkWG7bqHbExs+BASqZFFYfjYuolHs4dz5WFtr/MOtQDchXa3Fg/doe559jTwONow
0BfsChwkPwmrdbY2SIQ3eczSJxd7vL0YOiugru5xcWJpDGSX8mooUb3hJX+moahSFvc4VdxSz4vS
6Ak1hyqObuTwZDuCgfLSOslxgijdncW7FQSh2X3sVew+dSHa6VeoflUmskPTGiTiboRKuo8wPAz0
nWd5VUC2zK6GSzmF0D2qvPUEib5NrVZIulr6SMM41XUBZiNl4n1Vn0Eo9JV8dKFBHjiaN9TFd7x7
iFvrlGRg4JN88C8J5wmggqkHkJIoGfb0TpQEtYJiUBefJP7c9cBE3ClkRpiym385dzZUpZoiq4bA
28///R9L4R2YY1i+BziRbZnuVSVbm/W2k6dD+zWJWrmxIMaE1z//1lrJuK9QQ7wlZH+Nvb9ruvxb
qDnD3mZNu031bHp1EI8Kr/f4xf57fKPmEVElX3u8v6/iaf6P+9L8IKJ/j1fzu7WbrVHkPB6qoi3B
IYmaLUhfV99qoLTXQ+6PB+i8lygWqncpkMdfCicZb1tfj1ZkD1kmQcsGxXgaZUz1d5BpNneom6oe
Y0UapSYzBxxXoawv2lBXs3GiPg61j21ixZ/9dk+D41hi+RWNKHVTt6xRyLzGAl/fSpt5Ryy8NJCN
4NLUlQOoLMQjP0zgw8DjjvqDzF7jAeVq1PvkMPAfsZlYXwc8A7cnuSHQyQK7xJ4ApUJYrNpTvQc+
v3i2dZzUtCEH45iTlc/Y7GIHNI1PudM5d4LVD2Q2BOBuEscVgYYC++cCqT0UYEXTjubA8e+wioo4
A6IL3jYDnN76mbUC8lTyQ3SUBEYtlN9UxQ2b9EzfgWJFdWbRUbOAmrq1SkzwCIGzvDXXfxqg8DLY
aVp/l53oNZDVgp/JGfR+k/g510DZh+1YFVrgYmeJexcXtouFehhdjLY/kCkFEREomzsZQJmI3cxd
iepGpAh1bLhlrIGOq3fvKJrmr4XTg63rl225B01PcRC8jS8J6G4XEw1Q90Emn93MH2++zzC8fxYK
dl0ug7Jvb1IcQuWK4zxSnOelanEvFxApVv3ckbxfpUiB7GMELjHLELLNwR/T8Bi8sLoOKmY1yaf5
lrjSLvKjJ3pI1FXg4zZQq7TWQxsLFlbXp0i3snolpqg+0aW05HtLCJBk4/Doo69i5nAaSeGWmmME
/ZuvCQsEp+gtdmpN2IKs//l5xKwrnmfXs138VGwshz3bsb3rytoE7KmGP47h0ztaDqS2b/bUuljW
IwNAmYFEaihht0K82T5SA37N/KPUxq+LiVq18ZePbxA0Vn8lERwBGbx5RtvHUZZ1JoRiOnV8Z1Wo
+CH8IupQvDtwLK6dCXzxSPtXxSocPHFChst+/FNw76vkmQrO/fZzcFmiOrDVDzhARPpCMRfTJWmM
7Ih35ruNSFuhoZMded6DekfxeF/ZFl5XGktxNBUFX9mWsXSPoYJ4og0d5DXq2x0Ij1uBVOeUIJnD
wWWqTiupDy6JMnCQINlQd5K5NanC4nnIp+jcGnqgi1W4X5btBqdpJige1US/34Hmngde3WGegoyA
27+PwzRgLMIsItRfjZC/malmuese2NteKPJ3BbOdsbYOoLgAqGtb1we1AtkABQYUj5p8bOYRQJYq
qQ9eRbvUGSQwzwzwFDVhUTfGEbylmN8fwJS3zDNP1g4cBZMBAN1gIGgA0bJNHj/SpdKbM3Ab7Q31
KMLQrPeIxnLiR/C0XkcUvPsXBhrQ8F6/v1EO6jkMRB9ABPs4wYT/U+J48gZIP9Wd+wSptL/AdNiL
g+6MLnSOBjNel1MF/XnmVBstc91TO1Tuidzch/je9lOk7gZhL4eT5ceojSOHVPPMfRpIU8x9HKEg
qYHjqNV8H3IlTinEYblHngFc4PF6OzW6Ea+XTwB2+1/3WKL1GNmNlsWrEochgIDiXOsgK2cWKyca
8kWmnFTLF1uoSdQgt9W0WeTMS4B+QC+CRQAOvvRT+HExRKfVW+oLMOFsRxWzuKllacYEMkWt1lE9
i70riieRjcdKRLXjqrnEdhjuZqOv6tJoFMXHw5QfrdBbu2DXueQjtMVsbANf2gLUWqxq9XPR6uaX
3kgOY1lyBQu1t2BT5SifQTctu81geP4TatRNcJIkwNEMd6M+FafCqe4qk1c7PjXFqZcgytEGZI1R
k5jjStZKQtEtcDsgoWfDJx8FdGqsXRsoV0Rp+9pA5RnEUtVcdA+Pplr6y62oRTHkpe6nGTtkoexw
KoN/jluGXd2DHGSb/wl0JzJGdYaEr9v9Tb3ZS835n/bJMAe4YREUoBLephlfc6d3v6eirtciLNqz
MeH4zzLyYTUKz/2ObMV3ozbKR1mAHKdzClB7cqs4N1Hc7rQxe3N44R1ipXSuTeqipKoS04pXZFsc
HMwEaRy6c2zBuvIOvPTVIdfdeIXsWXFHseRQ8/oV0F6G9EIQHPXuvcwS9x7/HHCSg0SZemla93cN
uOw7CPemAU4XxclL/G8UD3YV997HQRrw4k4X0ABy1CFWAA5S8JtlXlOUPXLg5XDAa7+/ZeASIx1b
VB3lF8gkm7uETa9MCd8udhK0XbqNbsYBK0GxvcSRd1DAGQAUMVWaIZnvugAyqKmWOHJWXII4dpB4
zK7bv7MkQXm8sPlGCunexl7nPTQoQ9knLQ6cCvJiO3IHDYrh4kGN/EH23D4YHOgmCqYL2DmiVenx
9kTdcAKMehL9DxpQ+ZH3oEonVm5igWBY3cJHTuYC/sPLMkc3+QaWkwnbaS4iwMbY3SFvHSwRVgkV
XGwL062J6e4jdi5iAwXnZgg5vAQ/XNC1/epTa7n8Swy5KXqeZ+lfTbF0qfVf45iZf2OA6W7+FFa3
/funnrTkTWtda1tpmnWmiwYhFeD6o1zgMBVGkLU981iau6uQqO2hZB8biO6gOHVIRYp89a9Zlqmu
bHommwBaW/p6cdAtl+4y1mq+DQb2y3SXxTzfmvr4/XqbuDXfP+wSmGmQPvf0Cnhvrcs3UsvqnSEc
4wkVUu/dxuJgNEImCPQaYX7bcpSrWqbmnjkKaqlH9qbJ/61oh1lXGC/kj3SfuRAgNHXXMV3vSkcN
2BoLJ521fCorUEBoVnbbFrYB8FYjoYZdVvdhU4idXnQgq3LN9GLFuq5+NCMU03EYj82m+QM1hEGd
ArVn5VagRz+K3CpOlrmGJhAAcklRnOIM0scZsL4VJAnRJCOFXXU1wfHaICO5l9Fk01IMxsxAqU5B
B6Rk0CgIFF0gGe3Ha5cgUJod823ksWnb8PENKDAsr8mzhEOmEjGLUVrTfZULfUchUzFFqAFqkUus
2sfYBnvVfPqszqH/j7Iv224bZ7p9Iq5FAhxvNUu25CFOnOSGK52kOYITwPHpz0bRMdXq5Ov/5AKL
qAm0I1MEqmpvOsLWctYwgZINiGigY+x3+0VEV+9yikMh3uVLnILOyEelPqR6TbIgW/LScuS+xSlJ
u2HNXMPRX/zFHQ1G8evqRpYmKihXWY4O4BW4CWFuc+QRJwbYThJmhutDVU1vkX4/n20pNkUhez/o
giPqMf8R/v2WyGReUssCUVXbcEDttxWVyV0fG/E8tMVYljjjwTytol+Xi74Iim+q6zPgBP1yUQmL
727CkPZG1lLQhBX/0UEFjsF/7Qo9Cy+kLsMxlcVMzm7ac0Rj2W088eijK1D6GL6ME6iuCjeX7UaW
ZnlWwIo8d133sQVI5MGwwJQM0BPIMtX3+7IJvk+yrt+MwyyNB7zyDR+NqqkOFCD2AB4HqmWgvxP/
aI7CwzVosardwodH1HmVleQHML6lK0nMegufnmeD6hYlpzON3m0YsptdAmfIDwrM6BrvPTvVZfCQ
9rqSW5r8bJlAk18Z/HuWWeP9lYhMfKQl9wlSPat6Ku0zyRZfkkUy81ZphUfkopiD0lwUP0o/Hu9n
UdlOqAIE1MpbVLyDVms3FNVdiF61vW8iOxHYMn7oDbvaoNd4+jyEISrTgXBl9fUO1Xjjt8JEvoqh
reupkUm4nxo2gvskeXPKgPv0mYX+o+LW9yzn2ZHrVCPKF0KQgNxHLVKQJOkpvUiXfgyoKBEZSD9r
W7Lpjdi9Nwadvux8H+94RdxsOn8YwJ2t8U6uUE1+B4KyyFA4tAUIXoHeeqTeFliTORbN/3V5Y0oL
em19kXwEfI8CfsrVndBS9Yi21iECiH1u5hUKGd0KR1bIQCSFj2/osKsueAWd+EbFNVvZwgRHh2/n
1orMSY+fTa5AwoyDy8h7UpHRHHEAlaHRFgfGFxY57gZnM3wdjuWA2iTfMI8h6n7mKSD844t0880o
Ru+OZrOzoYBiVIvzfIDft7aPDsqg2TRFNZSo5K6LwxuoGbprj4CsBedYoPSBQJN5wLDV82jAjj91
Q3fDUgH2nWXeW0Br9U1pbqJu+JoOefOcGC0K9pHKWqOFa/zaK/kVxbbNcwd66/vMwn+yqfvxi7C9
ssfu5MrenOqfA6AKG4XzLXlwAYG7B2oxinns5Dx67dtQoFuvX9G8N9AwkpRsmqc3hsuUeUCxlw1S
dOS2KLLKqtBWphcYFBiEcf4ltrPwahnSm0OTrNpOhbvlVpZAiwznnCj/sz+Gkyl2hd80j5HBGrzl
Z+Cpq9Dz6qHcZJaRNsnzC2AC7DsQuAGnUOa52jUZcmFkZ4DgLUBJyLHybYC8kYkKMvyHjwC/pshh
iPDKrMEZ5k37yEq9gwMgzi2gIxxQQIL/O5D8c4Tm9+dQ8A451cxZRzaf5YbpT88R+lfuF3sP9rEF
Odm3+Dtdo5yyrmx5KQw3/ASUtQCFHq9T1uMTluTmqtbpLfDhVjt8qtI9A3zPK4pP8b1kJurdiazc
yH1zKhzFD5XB1AFJ9tUkbbBTAAHgoeKJ/2UybbkuvSB8yurJ3ZlmM+LrLnLusONmuzY1QG0XmNVa
haH/JawBcqVxC0pCJiijrz2eHii0gigXOAJB6j3aAuTN+cD7oHio0+Quj11j46oKWDtAyTgL9NKc
OzR+7rzRbkAKaCTdhoROWqNmoK8tsJLFf01+6x/FWPk+8ECx+Uv15m/ZKM67RWz+yG7ZFJJtPYTX
tqTVm0r7fQM6u3MQBpIt7UeX4O+bVSA9YX3j3a4zDczf49EmlbahN/HIoqnR+6AqcIZknsAjWg+R
5ea4OjZj/yYBZgSewVOWohhEhpW5NvC72iweReVDv8z/FIEiuiEOUvCbx6sWtrrie8j7j6MRDXd0
pkmnm4vIcvHs0VPP4f0dGIfepr12WKbkbxBZ4p98LatHi/kM2VGW/iHx8u7cm9ZVc7OFBM8e3WjW
emlkRikyKOtcZCpIRkOa+zsxoLltFv0KtDj9MdBQob5KpfwnMozmqYwz74JDbRyUBan/NYmGrWm1
7o9Aqr+Lto8+chR57RK06M2mcZxdmRpohSdT6SBHupjmY+tdJKq6Nm093kQl0xDVoDu6gSRJmgO+
A/r1slGYBABXhASfPW0RMrRoe2vaGVztHq42G7+/pHhlhY/4EmreltA2heKJ5RLNnHLFKzzoHIbf
KwhYUKI5OB9owHv5pxaV+Xizy50PwnfT3cSRWialKFx+cWLryn5Km0+AG5Ln9OgDxzUCZHiTfjS5
qR4Zs0BJZr8iG1y9uqgJvYQ+jvnJyJcgb1OenW1j3Y3R9MBcd9rOR08ocMZ9t/iYmzihiR3QmE35
Z/IBjs9biNaw2qO0wgbojmzv8d7+WwXqgKPG4RuKv6N1kOT2syy7cceAC4yEcuPjTH5od2ZRGs+G
lODdbD3nWwP34Jd7GKfjrTv3J2tXtIGxMnB+kUV9eLKsOvBRaeeXB/SatfhLLYrHWfhu02o+WjdH
mSPZyaZtgYaxqtSKBREQAfDpvQyehboZzITJp0tf2Z95bAIeQOv0bLYUatbRjDOkwyMWP+QuA7Yi
aiKviiCHyBdIhrE1yaiWcTEB+yzQs/AuADibci6nJDOyIKVp8nXicRu14zgIb9aewpcPig+ACYEi
ctvaWuyLP3QoE8J7pgsGsp95892Mg/QHAIpM1Nl2zYeO22yHX0J819pA8wPsSrFFvciVT6X+AiJN
9iPVPmBuRo62bgHAjsd+PD02USa2gR0XOxDnOR96txNnPP5f/cyxP5AIZ6CoiVLBpdef2ARMGiha
AUYiKVWYz/YJauA3fTixLTdRIWzU2Qvh16NZLjq1dRWuqcsnYF2BJgsvOZDWwcduFQAg50zaFrB/
dcE+vocgqYOt+glvGuGafKzGK7bxIJFKLMoP3eAbx751ODZMHT8XSAVt+gwF0e0QYB9AQlJbQ2qf
JXoc0MDiHUhOIlLSIKzQP9Uol7uRL7YJ692NYmCbXlac16G5jo5+EO/Q2aN5iMDG8mJKf53h0CZe
6auoycrbK8ME8BRpkXR/uzI5uk3avv2K4gZ5Z+kBuQ155xUKsIc0ny9J2gPCAGDx2sCowLlZgkiJ
ZjQsIX7vQkamAXrOPAHWTK1xrSKNvIEfVj7UbhvsyyBrVkiFy4cO+4IHuloUZEcei6IT5ZvHEgoF
0sGeFIvxzRqL8RKKFl/W5RpEi6W2vButLdN/vXnrpR/76wmwyAGSwz+CH5s0Fv3JA2HkI3wmPSn1
BD6LRvuIdECDaxGj231UPQczSFZe8skpL8DPsY6jGh+JN2CR0xVQ4X4UsuqOGfbo4MxcSAu6CnB2
dmib27KSxWohJ7i1ofmNemybZxuUkHb8vRzc9BjXajql78M4ZNPJ6eWpCiSAkVivBKBfYEJ285wB
Znd2IetFfROG7H4fYrCnVqwWdzKladbVyRZ9g+0+cCKBPnVp7HMvM55A6B0++Sy7lJWZnmkWD5Z8
lG2BrncYAMrGeEIR/I8IDUv5t5QlFzw4AKOqP3GETUBgBCV6/PGQQpcuKRbUl0UxwxSQixfab9bD
gnFAwiq0+YFslthgqH00LYaHWFPvOcozwaEdjB7IGjDwyBbH0AXTgF16Z5Kj9gFJZZpXpputzCqr
92R8pZZBN/uRrFJ/O37RfwUz9M5Jq+CzQG30tgO+lK4aZI9mA8gaKl33XbYTledfWYBz9z8sKAbP
gWRDcBENQP9RCBOf0qDwTzag304g2Hy7mtoQiIbLnNRkeCMLi34EHZP2pkFDyM1XQLeHhubzJenR
WWSvfRWL9dWycYLOuav5+21cyciGQlwteXWbV8std0NXdMdh3dW7PK9eZ9HNiovdVUQTDL0Kla9Z
25ZoDOwzcLpUSTWABMjtTnXg7UgWjm6FIuW2PuMswFt1XgECdm+0zk7gW2dw5wKRuQU9J3CI70je
amWPA4FxlfQhupAArA28BKTvyXi+jITvgDrD8lY3sWhKA7CLglWJDMV2kVEEWpgXxro2DXF0prYu
VgC6c8HkhqGdxm47iCxGSSMHMwgTHYj29OVik6FyyDqQkGvN1bz0/Qrhqhj8yuQwxwdiYrcbmxCA
N17jNidZ2M0T2Iabp1CM9w7wO+9JVDiyeVJou2tV693TjOTaSv5bRI6TlaIJVTtqq8XxPfwsQifS
sStRpoC2TPOShaxb4/UILBNTZF1MD72bKzRmWpcq3dqmk18mOzfZqtBaPxtQAD2CE3QgIblQGL8R
z1Hs2EdynaNMILQ+WoF8Id85DBmb2HijAS4rd1fLoR/MPaPGdBaRC4VvW7Dwtg6YvIEfAWCwkjsH
rskTlKHftVQ35siPel11AroqpDTnnf3rklQ0Jy+a0oBaCYF6jX5E2xf+7zz6/29Qe1WsMj4BrGQ0
1fx/PzYRhLPq2uz6mmLQ0JP17GPib2D+vCx6kl0tSfMhsEBEJMt2vVS+uwC9uvd4dU+iiNqNwELx
xISP1xYqpC/SOtsK5pibgLqTgIUi7gO4eDRFF0Z+3+V4XTPR3oySWs94FI2IngBqFu7crAf4oJbR
YHcojLXq9G+aldrMwMMTTFcgKdezxZTZXwuvth8WS5ApPXNHsLvFsjYitgr9ojqQGSlM/D0Aqhz3
QvFJATpo44/30gD9GqV6zTTfh2R5FM33jHuwrWi4D4XPD2aqCtDnAYTw1KIf2V7bke2cXD1MbggV
XQauU9lrlXfO6cqBVPO8QAsqyjPFK8lGCjprbkPNOpIuw9VStP58K3RXZHS1KN1E0zTZevCyVxnG
QGzWqA1qRGdHiIfNQ2SW+MZXwUeS58BJ3rZToIE1zOpLUfw91NX0GtWNewqiothM2rvT3o7bvHlb
zPhI5r0GimAx4JXDYq1cA4A6yJ31dw1dmiHTJySYVxkOR0QH9tLVqIWLJshtthejeblyAbi6Fa4X
m1vvOVAexD/xBZ3vSE3LzIpl7o5Jg2eBXnFZ9n3Fqzutx1huw9YCl2rFkXfQfRRA7dM9kzU280jS
7UlWyAiKdxOaLsNiUtU1fJf5jU0NRqtV6aY4ytYBaQjMFuRP80grLKoljpPm1jaNYrlvGtTNo6oH
SaS4YOgbDWRsoNJ3CjcDB8zUrOfA1H1wg6Q/+PACrhEO8NE8hR0jwwsgixtoqyh7kKmrwHfUjYeJ
gatrds5R4xygse9Y5KoqkR7wkKmz0Ul1B8bzduMaaIOYhejYg0Hng+MTyGzaeHaZR9NpRbybLVUP
UHcz639wwfxtNuCkk4Y5wmzzb685wiynCJ27yTrfOl0vf+0838R8Q3THGbYXm0mjYipkkEKxCyZn
eJwMrzgnE5IFyaA/ADL70oHk7URKGsJ0sLdD0wBNxzGKEAi5ZaG7GvbxOKItU3t4vUrwO83R/bk1
M4m8jkoFwJPQNjz1dnNPg49T9XvdyQmeXB+VuHQ5a7S10WjKvT7p1ZUPqS3VoYZ3dteWsYTl7wPp
6OQzBzeDfL4LQI7wLfikOuNDUoISieoKUTcIDFE90BTQlTsXGQgU5qGgkUQ0APlT7No+jdeLLSnI
DhRHO+z87TsgbP0M/ClE7y7ev+Mk8M505bq1hafnUO4WBaN3d1aDH4KlMZhn9Hu61G/x8yX5jCBi
2JGw1prBF4faSHrjgxzS9NxYAKjUNRWT6VpPRRQjpWDyj92QWk+sTg6E6RKij+7JxoygW6IUM61b
/N4t3/184dyh83ULykKAbKMgzTnR4Pjt29UgAvtKVsVmVqxISDatl1lbiSTVmnm8HUCSwUFoGaLD
EvsH7MkwI1EzqberRYZn3qtv+ekB8G/yTBY3Zm1Rsw2Kggf0G8H/aompKj83JfrjrFWj7Gcb5AjA
/WuCl8QCWKIhxXSyGyBpDNw38D3Fja/crOaj3cU2b8SETEYwzrYF6GTXwrsTSScfa5Uap65qwWgV
FtUX4OCjdQzIocCGDVb/06L0x2AFFIE/x1gsEuXiJVz2vP6rR4cFtiQGw28uQQZHQzjRNMIedUUA
Qm1e8VutMnFkthg3eroYk3aZUmSCg3JNdNQsvtmPKRAM/OL/KPNFF57EV7+Y/zxu/oCcJO5WSV0W
+5u/IJnE6sRFdklBdH5BxaWruRkjkf7FM6EOJrUy6KnwlDrEwBo2984IuAytfWNm1O0M2qTW7Qs3
MnJzqE+iFwCRcwsDhEAaSmHE6eSOh5MFMDr0VZ1awEztzApoNDMOQ55uBl8GH3Ae6W/KIXMPlAFD
9dALWG38R5mm0UvqoOlXp8+aNI5Bt4YyIZr+yWkwQAeKg7BE8x4UHzwcoNORTc3S4oOMRp06QY93
2aGGy3KMeN27Lr7S7MQ4i9EOz3XmehOg3gd1sMz+C8loWExybTyM3S7rgDg5Oyx2ThWgCrQWEyih
EO/G1xRjeDQH7352A7BkfpQieOBo/gLINnjP20TF9zSdZTkSmco25QpfpdcK0i7Gv/NFLclTaRT2
/o+u5LUsRuFQKO7vB96CuOLft7Os+jvXzAHzd4onz3bRLrdoKBfkMGYp9yn4JDbcTd29qZ+itjPY
m7b1nblQjbQ0tTTo1TKlMrbF+P/LNy8S9ySM/GfBvUz+LFzGTgIMjKCkANC8IyfncCWTaLFEeSO+
CibkIEp+6jr0p4LQR7vFSQWsPDRCrAHBpKYvI84JpiQ9h5EHqlXF8RolUKm+A2+keU5dFK+t+jE3
zzT3M6AF2Th1IREQHadZTlMR5DhjcGbzNgBSyXxJygn4j0dAwAGJEsFuPGnaJKPaabwkQE/myTrm
yt1Qr/xVGz21xy/D0oJfyTFG83yLnqgE6MO/M5nDxOBbPxY1Th3YMJ3NqED+HaXGm0w28UPqDc8o
yo1PBVDVcXSiZVMGLJLAjcAjYljxA8loKMHKsPdzA69ri7XB8SuJO5wg5iGAPjO7e45aELwsbhTF
l56zLpmotrIALUmHgxQUO3vipRq9D8iFJReaoWcc5Iqgb9vTtHRL+4g/umgteSte7IGrJ9F1G8tv
PVRNSiTA/+lajV2zJ9uuja5d0e/Ykisp31cGjXJ88fuieME5WLu5cTfxZTevzLV7M6Cb/33loK29
XWaIr52fjSilwWAn7dsVTUvmDbcyMrEG9h0s9tXuj65gxtBlXe+Rl/BNmNT/Vavm/YsakFkmc02c
h7omuhLZTZUn+HJFm9g8fsqnFmUhslXuSmZFenJM+2OVpajVIBmOKuL9UJfeakSJITgdkBjceKlr
bQor6Y9gTwPnzy6x83HtGDJ5BA6O+5CAjb0ILVBpdijwMozBmZVkURo8eeQhNlw+gFVJRAMPQUKa
41QBTXsINMVJ7QOvH8VFYkzqw2LYVOgkDznfo58fa7hlV65KEKoNFsvWYLEsPkVRgqvSLz9Fw4Cy
dLNuPiFHnmDHC54z4Af9CDggMHSTEzUgDZ2oNgA2NLY0JQXJUPEDFhXK0aO9rdoAQsLYohQMGf2+
id98yNyRlXxaZDdxosY2tmQHtgMHfaGiRsJNDOe6BIAKcB9rFDb5/flqKMGFRlMyiZlTb2ztQTLy
nXpAKq2UAtAKRQio13kJQY7oF/2HY2emIyBtERwtn9HaCCwBZotaNN6FZ5O5swMkdXteFg9FEooH
Q04FBuCk2LL+QXIaSB5XJQi40TOWM8O3V35YJPeWFfyMkd9YKaNKD7Y+5+tYY17KMjYvfplwVMBN
uxs5TUMbP6JvNED+0g40qPeriFlgfjbDO7P3wXvnJsnKo878uckfCe5d7NdybtSnrnzhWehklTFg
AWYpXV6pGl24phLP25GwT3HcW/Zhtjbwbf4MBFvguTlywKsZmKQ6v8sv3djedTKbkBlRFhAdA6Cx
znMXWEDKjrpH8u2H0jnU44R+0TqznvOcNf/FrXDTUOUzAES46B0AebLvMnQi/rOhStYm3hYL4Tw6
4zhItu4i/61FMAjBMsKsuNhTi2DZMPQCu8iwUQMhyTo72uElMDsNqKKCczp0R2to5JFqbqjIRnHO
j5kaAEGKlpKlFkf5Bfg4gP2xYdnkopl37JtiTYgSYDEpdoAC+GuGmiAZ2pGrarWgUNAVDVcwF4uQ
0CuwixcnZCZ3VmKkj5TbSwwDL8Z19khvihFmpKOMoOHGDwzA/rNOz6RtO3vfQ8LYyNwAzyijP5iy
4RdXNOm2ce3hpQBiImBMEvWtdOr7qc09bIfSRycCBaIXgmCo4MHn0MQppaqz9hk7LzCmDJVxj/fk
9D9QVW8r7vX/pev7rouDUvzzbpvb0cNbq1KF3VMBpIAYFdxD+IBCAGsb+ml7tp3cO4oIvd0NOhgf
sKWZNhZaaj8FDvCVg0BWP/AVtQb3SROhzKs4lUOCAgxUkq1YM7gfIgChbq3R/Av8D+3a9NNu2wcB
fyuNovKmAjC89SYrYnwqovI0l05RadRcP5WjVGobmdl9DSbObyW4w/IsL79ELTe3eQr2w4AZElBU
gAuIjWHYVNnQbQbgwPerJu6is19Pw30d72aR8OzozL1P/7snl7N/f6XZns3BdA8eC1TG3JIjBNEA
VlkgAjzJNC83sgY0TIuXnbAU9al0IvUQ9O1wJ/Pp++iq745r87/BElfaf5ci/a6A2vBahej2Dm2Z
PfS1GRxcYYYHbIDSB9Ovho3bhtFrD1f8uoMV+iH4ITT974bD2i8WoLs2SsXBsW489rkLdq1btl9y
NLQeg65ut2SV5cNH1bP8GRi49iVgVr8SgztcIjsucU5uTnu7S6pNEVTFiyhDdQFa8pPsA/HC00G8
1L65Vdg+PdHMRQnuemx4ewRag3gJ8Ejee1OBOlE9NaayvfQlsjI6GDl4zrS1SgkoBAVqqpyIYJyy
uYh0AxgfwKGTyNLHO2BKKDZ96Zsbki0Kow1r7eCDz3PE4851nOwJbwbZU5abmwHf/hcJ8I0IpB7Z
Y4p92D0pkVHOngAHlKxMJMzA5ZfDBAVk4YqBGnWfajXZuF4XI7sOfiIupzECyMskt0noW5tZrZdj
/mTs/IC36zmOP6E8I4zLbkU2tOAIGINTarqf57uJJ1Uha90cu6EdHq3BMDxvDbSVA0D+ANvWaIj3
ljXRwXJCFEH/AnwnOQ2/k82+724EA0/g7zwxzV3pApohzVnwEXQYa7uqxs9s8PnR1HAQavSGz8nY
YJvrtM2ZzJCfWJM8RiXTcXATfCTEcGrxZXSPqgdd9AecpzLK/HJje+CcZ0b/jbTO0Ct35wH05Yiq
kdcyYT88vPU9Fa0QZ8tGZgdotuNXLedGY/9OLlT0W3noYedvdQ1fEwYSpYNMQHPXPc6E50xP5qK5
Gs2L+D+hxNCYNcFhArDJap53whgegUe2Cm0re5hlIFUp133cJBuZsR+AHjQ+Fz2/L3yj/GkY06UM
xv6zwFH2JnOUf851LVRiOWpXJLX5Eg0sWw0A8vkkGfsKlBLvI0qJSqBMdMH33k82g4zBSwAWTwDv
JsG3KMCZ5iTG7AW9vv22CUt2Vij+PoouHA5B4CcPaW7wjd+75VF4zWdRDO5do7E3UzQdzFck8yNA
rdS9ycEj/0vhClY1q0y7zJdkSfOrOGOdr13kofGUfTdswGtzsnO1vkL8bGSIvd2C7KmKwVxlpRuB
HK4p4o007VfTMEHBMU3OacCW/JTUaKqiaQZggAJnTL/mKVpMUCOgjWbLd5+YNCRc1DRVjkLVs/wi
rSI4gIKueg0n53vWAA6SIJ5/JHkoXhPXqx6CQHwnGUMTN0j4wFlH1Vw888eNrUDJQVof/p7liTf/
0bWLVycdqoewzL5X3dl2+4p3J+BZAx47qtSJBiSALaDf1NHbPGODOhVVCSHpqxvLxfNGvSgoBE2X
sFMZjv+1uQL8/G27O/gR0Sfn4R3NdtAKdNMIFLuhKVGxpz5ZHYoa+i7z7wAE9opWtgh0z2hxDxnQ
+f4arcHdR0n86EvmrJF1a7aJbcYfAOKcXbwOuKZ6NvASffoK/I34nxgOJPO1BYrhZwvLjpIPXoC/
Qw8vuXgWmuXdGzDFuB7y1L+Etfe3BMLnq8L/y0FInO7QFOf2cmPYbX0EXh0qRrMenQ+Z9WBlvvOp
9vHJhNRlyr+AaGGOkAHa/+B5OBAiJUXwJ1Ef8wowUBJ11PPpYRcioVKnwlvPh4s0F1bnrQmytWVA
nOzbiOOFDFDBsq+B3Znkd4Ib/StPamCXx6135GnqPaE96s1CWGgd5Cx54tI8tfrJYo8TP7Kq/ptV
aSq3lZCbKgLAlRFqjEwHjGhrJ9BN9hoMbtBDVTT8WKXq1oOJfvf2W5tUUO+NwjIeusCo7s1MHJvG
CB9oILkC/iLQVg1zQ7Kxqo1ZG8YOshZldL/IfVRDnYpCfTa1Vdt1bO2nQqAdsc73nZO664J59TPP
svrZxAMPKTTTOaLyqH6uk3HFwtK6jLkhHtE746FENG33YWGhWhYEuY8oLQXkqBvfk8UiV9ngrSJe
t3syy9uBA/MWJJsKxY6bVDJgQ5VVfl+AFR1I5YH7uQFsDDEPgEcF7/WTSl4m1k17ZWskrCQNnoaa
47BckxNkQbqOQld+o2hMyODssjG/ByhIsS10tArRiPGAywDgIWWcvOSOAXhbUf+wuPzaGUUOis3J
+pTgIyISYXwoQXb7Mln2umyF9SkK7pkctvhyR7NIMuITqIdeD0Wv4UATNPvQbCj8izH5bxYZy1J0
krf5Ydai8YKvogjnzVWCcgQKQJrEiF9QGuSfCHWFIW8K9gL/vGCwVEmHE4is4cDcdUH2DIhRtI86
OOqwkkzPDQfUTyLEpkBP38ME0gbDDcnCvPHB8u3w/RK2KUJkIFxjD7Io+RSFaAJB9Y75LcmKnWdE
xs8pTp+Krh4/yz6tN3WnogcV8OmowizQ4CC3TiBFC3+6cf6k7BGNNg0oRvfpWPwtK94cCZg46gBQ
ZgTnBYN48NAeMEg8VJIWaY21h8/cKkviGB/IfBcUuf2A/yD7QRZFfge2tAtAn+yHWrp8lg+AtN4p
Fqn1oiAtUMFCJHdD4yoIKZRyDiMQoUBW8Ss4Crace+TBwUOGuEugvga2otENDLxrv2zJxCptC4Cr
g7e9UYSWevaB5YY/vV+3iSfXcHH8bzexzRiPrzRBZyS+QICOS+q4aYcNYKl0p9gvf/rxp9r/2fAm
P97IzfSANHh6dc+VkeQnS4pPN5b4Mu63kecHV78oCt25AD3p7NrdLx7zD+l3myTv6/PyMwJwnIGO
GsXA+vexyHkTmairj/Kr4BQDqAv5ui7ldPu/MAnzzq+EBR67X79ZcK0g1Vg2m+U3BZTcdFfnoL9D
syw7+2HwzWyz6CCa2Aa4gZbFvYXL5jMqkPszSfpYsvNs4TToWEXj6WeSoXSCnRlO8sfNBJ6+DXO6
ZDP7kyPp/7jQEiIE6xoWI8F8D3QjeqAFG+59XgIOFTh3syDGYy+osnMNllNwbFuf4kBvZLWIo5QX
+5gOKKOVq84ZsrJqkyZRdhZdPPSojAQPOtgSA9AwvatIT4OHv/NVkznm1kEq8s1zUXdedIe+h+E4
r2zZCiBmpOaW4PgWk/MMfF1rpAV/uoGd7+mhT18E0+BvLWQLH1r9PVB0oEG0H+sGpJ1VXX1JM0M9
pkH5NpjO9Fj4YCBa5EPHM3T6ecApIjPtkAcGfxCA2NWSPkJzyaiHsAL/RpCgLmtR0Eql03xZFiEH
vVIbTVjpffEowHYNfHF8TdFIEWMXvItL1DHEwIxxg3J6zpNgfEZJ3bDlYVTi92q+yaJ4OAaD01/I
onDH6WR4wKaiKQ1D5Ai8HrU19mfwAjNW/1R5T4sBypOiPcBdos0iszv2arVJeU8iUOaxe1FiC6Bv
g26oSoA66aO7YLc4pWCRHgtdl6bNOsdhB5TZou7r3auvUQYfFLE4kSwLvehhYP1+ibH8jMvP7XXj
Mcm7659RGCjCXrxCxxRrHlj1gbwMUQ9PeGgvC1cWi/ZGFsdXPyMoFa9+RhbbILTqjiAsqL0WnGXf
He+Dy1BBQ3vTma2MtrPLXnXe4mbDlGxE+WJxN77DSfk/uc1axDswLp3s7FjTi0T+dmy66jGOW9BE
4u8MZ9kog6Zp4E7mQ24kB4Fuyg+hF3cf8G04rEA8WJ1oGsSec8yVa69QQxFUa1N4W6vKqkcjQjhz
TFt0fjLgx2pfCudX2YGUtAKFa7u3G5I9MlQEihC5QMX24jzaEzLCjJuQvAv7ES3BWyvq3oxm7OGs
depVOffOWN0IeIdL79vxvtBnVF7RB0dlqgNRbJOIBiLXXqZk5qMH50ae6xiLWQ14yyPeK6/Mrri6
aYmsRVEMOj96gMeCtrfwQf9Mp7ZlaoIp2626NU27wree8fmkw1ySAMaPr0IcCp8A+AnktwA05Df2
SfFMpjQkdsVRdoP4v7MPa5x4w97WKHJz/Bj8QnQ/vhun936aPrepHZ6cOrectWtX6PlpO+Wh3PHq
GuU64YmGXhtnTjuu6qSdNtdG/74u4tiY3a51S7B5odj0sGhKI/DV/sLXILrIPBd4BWbN7pwMZWpM
xmwezPcrkpGW7G6mPCjrVcottI5oj9/ZkeJ/rwHgsOexztSelpXOaNcrcvs/3AbZVRLneHnFjsuP
8bsVfyejJXC8kdyp9PR/+CEWk6bK8dcw/8gpn8D3XR7/uAK50RBF5Y6Zqj5OGonN0oPUCG6R3uii
eOakQj4eSETKGzNSSMJaW3xx5Ffv0Rf+Mmvfwy1R6IqWWEyW8GEaqFXRMLmdtRT+fztTLPDWofpQ
PCx3cnO3yxJ0ZaMxaDNO0t8lVrzHWRWODzXiLvrh6ztmVT+uEHdZh05kgNftFhlX0T6LCuN3TmUt
jLXhpKBMc6vhXOjBdoz+XKrm0Fk2eE30DH2+w5n1k91vuC0PPZs+An7j/3H2Zd2R4kq3v4i1EDOv
5DzaaWfZ5Xph1dAtxDwj+PV3K3AXVe4+5/R3X7SkUEiknSRIih17x4+xXsSPoGors6G6gWOzuiWQ
t34UQCyrBpnLcUhv1an+6ULWdlj5EHB/JD+znKqt3ePdZJmds+kgihrQAT4ViXrEcaPKm/U/dVeG
81cIwI3NeMunEsTSjvC2XpPJ1ylqDswt2Lc2HsHMji3cwzTG2qmJCnvdNnn5rU0Dchh0HMznvtdC
TsusHwBSA35Os/VvOFHbFazKPpd4X4Ikz24PMguzZ+Tp/UkjRZJ9g8yk/ewhf/ZA1841a6BrO1Cg
+3jtXAp7jezO5dqgBXy/Nmjc64fGw2qbtY14cF2crHIcjfKyMr9qFQMYrm77hxRBv6PFchAtNHlx
dyDoG/AEic9sMGZfUAiYYIIV776aa9erXg+fCD4T9mBEnETi7qmZgr5gXfAGpAhTC3Jl1bs0xyYS
vzgvYwFt7K8IFoSQhygQDfFz/kXqYEHxTANcrU6Kc/rUA6oSdhNMp0GT6/XV87z+1mvZ90rZ8TiH
Eh0ox0/Y92efwAeDQwnYK7/1Nn0c2fsU+alvWQ8cJswWVMJ2iQXt29JBRijohKpVPFn21QeJxBrH
0GCnF519bfIhNwPgGOtLASTO3KSeVHkDlADtM02Hxi85Ug/ACCBl99mRJiS/uTe0wCEYMpPtoFdR
emDvd709zpa+znPVOQ5sR6e+V60xHRyObZ8sGT+VKw8itiDGFu0Ta4W975vSR2AETSpA+hIGPU+M
va9X1jqLXWPd+pFxaPpoXNEXU4AS+gAZynFFMKelSd8TNVue/eosQ3C+L2Opd3Gmqai3Vhf6F2Mb
JYTZR9bNKKpayWjGOxwpNZ97Ga4zCMV8RdJ8srYjqZ+hO43jIxASA4qJDs0uX13p+M/STq1DaRjh
xkgL94sYAeZEfzGYYhOmAz+5fp49xdLcFIJfQRM1ftFtaNPpY2NeRhy13Ny8gZCBYuko8iSHbqB4
7zDS/r2j5TyfR3gcp1AmkmmgmGOWZgTabt2ELlEIaQBVo8Joa4QQ26JZLR2pXv3Nb3ZO5J+iYv48
E7n905yzr38SvozO5BU2hdZh6ffXVakGYhptB2aQuyX8FvhVaBVaAFO5SCQcQMQasn3eAp4W6Enn
P4hizDb2AFhIrWSzqUjwQ3+YNPM2TKV7XOxNWLFTr/dnMtFwqqW5jruL9UYgcJrQ1oNSnK8gxash
QnIwnNxPVnZ3qUCthlPQOH9CsjH02AzwQsxNZXMQiF07kJjdLLYBq0B3qLqznfT5k11m4gEZF9vF
gWsCOf9xj+BQWtmHzoa8LBAY8oRPHwI+HBtvLURHA5dDna4pjO7RaVrE7yRjb6JkGeAzbXyKGStf
8lBbkx1ysvFuROxwV6rxNTbgwAQML5nItWPam+CuU3YX6UXIkoTSDEjFrYe60gHgiRGvNmuQ4KcT
KEiLbCweWJf7J44YxAbHMOYXG7JjxlhDaPv/y4OpOczf5mjlra3GdhZSS+wakZc5ykJ6ahaf3jzX
tre6ElvTvfTP/x6xZs5HRVwde3rTBfgKYAoHlHsfwgRlZpmgWbKT564xtxlQbytD5vLF0bi1jdIi
2tpMly9Fg+BzCIbjPfX2FgKLdcqwOFW9YVh9LkAy9UCdxWSsw5EPz8U0hHcn48FsHhps2+PykYZM
eJ2ec012QV16w5OHfQ/wsH70nFQWTpolO+JlGj1TUVlVvwpLO4GuEmy+JYyrj3M2atEgF/C8lYYn
zX7kvlz3rIRYHxPRL1ufToWhZJaP26WDNjw4KC+a9dJd04KB9kzDxLPNxLGt0f0Ewry8q069KqhZ
+iVwJf1oP1omK3eLC9UWPxpGtqFzxF4bjePi+8Gtpjmp2xvNR7xI3ide/N4vqz6G5VZbz+3cPegc
gSdeLkSfOdEdsS0NMT0g0216iBjehZYTFVtHF128iRDnBAd3jEcvXBa/SYJqw6rHs5GG7qod9HAD
ib0aW0GNZecRwYapG+xtBSaaMxVQpH/CxkfROHN7JVSeMPbO3lHzbX1nJvlpLDrNgroLcn5x4pSF
4LGHz0DJw2TNGQJBwUcHKDNk5p6sNEDidL3pM+e5NhtxifX4aw5w+t2qrPTuQxRD6rx8IlPR4Sdm
Wl527JFqeueVB+0XcDSagxc9MlWUbtTi6LhuV4OU0SMVfMjFoya8WzEJwElSlnvQ0Oujo2vVbx/c
APjUwDzePfyPn6PBfo/aeZbrWiBQsS3FgOmb+gdM5KDZkFgIO34Hg/LG7MS980xxY1nePnPd3KeD
5r52okyPRmchcq1J95XXRgzWb+y0qFd44iDqsXqWTZ7e9GJ6Ji8kY0z7MUzjzb0r6+6xMafszJUk
qK4EJ4GnDYrMst7cgiMFum6aA0QeizuS5V7IodCzKTCRpPVox1G2RijQ2ZZ4tet6Vjwh0z1/atKI
7yG4B22QnzYvAvbR0ftyTy7UMULa17dY+mikQNxGbsNWPWqnYYi+k0OR5uOu9AsW+CpbyPcqYWz9
uJRbw0wVCbzKQHKq4RUMzpBTyj3nrRrkhjjTemgubFwj7Q52PXovjj7N9ry3po3ntx3W5pAGriJZ
ImkQVJYQ5h6nAoqzfswCakIbM9/6Y5nuZFyarxVvsqAE798144PzEhZHWyQWRCQc7WTgjw1BVOX6
FoDLkeI7Don52Am/D36SP0UQ1xSsxYtjCqFgWCb6HXSw3rrHL+qhbkNnBxUXH9nWAoJj1VDuXESh
HlminbiBeDSvq/g8jOtOt/tz5zTDmWotUE1zjWze4GsI2BmMrfwMaV6+G+7++32JqPHf7kusu03L
8VQ4+e/4sEamLdgws+gOLuzslKe2cQGCH7IcOnCo1BzjAVHfsAPvVB6bl6xp95nMmluSt9oD9ucr
IGL7xyLz5KYorP6RJ/jOqEa2X3obJ1rHdY8HmpH5z0DPb4g0KAqd8QytYBP5zoAEIFwd7aCwG2+p
t2vGUiV9FCfqxWb7lGVW9lROaQWJY6DxwowdG2Gwa42n4HOaDMm+LLp+5Siq+qjOx7NTed9CpMGD
cDX7FHa1c0sZR0Kcp70kyN09J5rtIq0NzdRuup1R4Z6iZm0C8RE1Ast71Qv9gj8qbPGu1FIzxqPm
Hb3YTaeXoYRI060Eiqk9FCFy9CwcXpIiPCJ8ycqzJ+/k0B02NMg7ybNP0DR1sS5zsJ/A3eooihoa
ZDMk4rmV1h4ad7CSC3jgn3OL6QEPNei9g7sQOg+h2OI9XXxm+PmbauVS6KC/CAcc9HqeW34upopv
9HBoth/x/4wg/s1UlGumN+kKSn1ZtF5yAYqcfTfiEqBO5vc13o72zvJ86EOpb90Xbn1zE+8ry1wb
ORR/mUJpf81E4hwdpwYdYq4Zc5MGkdtP0ygtAGp1aLNcxtyrrnqJA+wSWrbB4jzxfDyAEq0I6IIF
UJfbziwyaP0WiOd7/Q9fw3nS2CT8k55q3QbYjfrS8ag7VnYndw2o4251iA0UMne8t6RLr9jCsT8z
O18LL8q/JxkAvG6mhc8aNgwbCxwgZ5VXfsrxmN5OzZQ92W6VrQTu369qEZvElvsaOfkR37J1iUB+
dOlKFzXVlHqOgHgi/A3ZgLGo1lwO7OT53saZTPbZkTFwAiw2D7E/DE/yzzKU4HvLNfvH6A6ryRyc
r3VlG6sSAqQP2KYK5Ksg0JnkSXon3zyKK3AJGmI/qsROJD7WZ5BmIQzSa10N+gTzS42X545as8sE
Vs4h54m8hZ4JhQfeGVuZmd2afin0+zBabLjAevfoOm51a+l+szw8XbkMXQ+My9UmnMAM1yu6rFHx
aGmmXyOfFjTlnZDZYzVe48E21ekNf43Aqkk3o5UwnEr6WvEELid50Bpsnw3crtCmRXL3dr6ObQv9
4PbJeuAcijot9EjXvEqnp6x6w+6/ulOyXGq9lV62NLJqqu6UZAc36sldE+mtWaZ+MEj+/OJrT+Og
kAFNhGxKOVV/WhY/W1Psfvfd/MUGXcdXuwZgEDS46VsaviB8Y7YT0lSqpNw7yLoF2rAOt6yCz9DF
00vBRLcugMZ5GHCKtGdYjRy1QhMXI+m8jejD9hmMbJBNNTLxFYdLO3V3lX2a3EjTKgKJ8tIa9eRY
ZL4eOMOEt4MisTEybPe8kEdrYjgiNqOlY/JS8NxFLrQL+xaESos3OdKQVBsOIq7kZhAOO0LlxDqM
qsarvkZkFHwfhdLVyVSBc7b3wrOxe8Nb6OQkIDkgu5eCvRh/IEIoAx7pPXj3DgN39bc/fW+Y3qQ+
iINRZcNGi0r2lqTVbTIL8dx4Qr8kANkF5JzWPFohL1BeAPdMn/FgePSVv9nh5eClZQKCbA7ptC6c
HiMjKlcTCKK/N/JFsyHsjJgu8vMqzp8BBTR2fT8WB3CIrfNCb09ajFjm2HD3wkGuOtfIBg1yqE4r
G9XIBpoxsNxCJvtf+P73ObWh+vWKNJ8Way8ZkuDBEG7HT44Yhwcxte+tKU2eLDDb7pO8A7JGeVCR
qDAbCOrM7WKTlvZoJqN1BqYXCOxclAejzb+AKlXewyIVewDe+N4Agcc9a/03AjT9T4dUFFdTxMjJ
NOIfbdWBEap0PoNTBRoGzE3ORpGFyOCq8vUYx+1XbYxXOJ6Lf7i1rQcTVlm3vBi0vYP93U5mhbj7
mY3flBlZD22o2wGrkayWMEuDSnJefMojDno6biUHauqpdNZpIXqIK/DyU5aGMR7eKd9Sr5U50862
fWNNvQ4SlICfjfVVDomgdZE5YWBpeH+WWFPjNyfHVdPI4luH9zRkLJwfbQRMph4mznMRtdkOiBEH
cXb4+okxrtxJfPQtAY18rpRvr3x9H+lW/30t9bcdt+WbkGxiPsSbPAd7oA86NF3LhA7pGON5frdl
TN+VSA3bgj8gwhkhDiJCw03+GOPvSGSov08WcE59bhU3mQAqKmWPTIJKVrcY6c4r7P6g41B/mYcA
eh14dqI921nrbQ1pN0cTr46r5U3JWrR1/MXrmz35amP+MOJH+02KPgq82qufmWSQ3iw1RAfZwQKV
1UpP++lrPCX3nrH8HpbAlvsiNzdkhzIKxybp69CNEd6EeX/ofPeMCHN0GkIQEuTQZHzUkNE910Zl
G3Dk85gnlrUZVY2Hb4VhlnvRGvFGdAL45MTEkYBbl1dXs607UF1bsosBUE5ymyK9+x/LW/93vQFb
wSQt22G643oA7f8t+wE01MIL3QKwbIBIrWl0joB8OUeqAS34XltsLT4CBxx1/0++i9sy/v9kK7Gd
2JWpPPIeDB8xIhag3FCaqtR2Va2L0/uYg0f5g508yDYPo7aXplUZUHXpp2kGSo1Rk/WJHm7JRi4p
XZTaace/2X7ctiDazHW+zrPUOJa/FwlWDMeh8djc0TaTjT3TTx/qMSvTOcj202L+MIo6yEa1KB2s
LFja/3Hc4uINOIiPWxxg1BOkThMvgSZ5NkEtV3IIWTkV8lrcHKdCdXb+7z9qA9kyv+2QbOyLDAOL
H5Nhj8Qcnfp/kZey5GR4hVW7jzkzkyuX67y3sx9xHnKs6Xl1q4wU1E0A/uxlaBdPhsMMrMgQkmnx
cMuq7Mc49SfbsC4k8wj4KHYNdac/Zui7ijCKVtShFcilLdL4vSPVwLhNHVGJjgiwlMeoM6emDCDk
CCk1iTXmKQSb7BpKi+6jLScX4tq5t4/qsgkWW1W32kWM00amEuKB5DfawxYaQOaFWlS4KRgEjBFE
zpUTuo80PrXqaDNFnbcmF1Ndwuw0d74E2civd/sbx9lFMKUMOazMe+Y80h79OrqnhjRf+4S5+0Gr
3DU1Yw20pbkrwyM1/z4IWRYIsKbed3DI1TdLZT+mBfBGif2IjKD0XLj951TD2rMRgP5r/VC9VVib
rSsk2B6HqXI/Q4gHx1DV28gAWRGIuyn4ZfWGNNDvwvD9xyLMskdoGakzZ9hp9Djgi7N001rXfjVe
ChuIaeAH408mFpxB5mjNjwFg4lpJj3i1f3PaJH6bGE7A6oxZj26rWbu+yrJj5/H34QgqvQ8H1+tT
nGQXotLV/frGdJ/fJEiXP8UJKBIUw64AydelH7V65t/tTGjWVlPev/PvutxaZQOy/Whb3IbtzVRz
9H/NYTh+EEJVFXlzNhgHYxNiMwjU8TVRPswcDVnlFtehKnHTWBXofB3X3s3cLMDsV0HKj5TLDB7m
7C7TFPT9o9meKcnZRBLQJonSfE60Toscelx4VAU0IkNi3bOBzY0aSf4VL3igciwPIZG/NBYk47tY
Jjv6lyNpfA8SNfvuVKl7NrQcURz1Vbg2QqCpY2rnYRqmO/6SA33BNR5pO5XBu4sGfN9quKX31jUq
5LEFf/uViCnqeCrXMR+rNTWpIwpFfjEEkOZgviAHs/Kq+b/yzobhAy7u5ZB3oKFDLbXAmZr+oNmJ
vFBhgPH2WE3ZoXO6dxPZB9VMIoH/NyjAA8CZcfxUJdOccM7yrD+0UZ3Oad810sNvEH7fLFnjVihv
uifbOV+dhmeAg83Ds76DmBy2E4Hv9ZvJ849ZVwC31DXtQ1KBFr6KzPFzqbnmZgItwN5WiUAmiDLA
P949F2bUPoAPIA58K5k+Zw77z268ipAarYbXajZsN9IxDHEnRSbPtgVSU052VynMflgWJ1BjcICt
VfVju7FEhJxMNWCuYmnxKelGc55kttHIpOxLcCioSX4ZRG2I6IVHxwV9su1cJmesApAneFu37Z0L
1P2cC9UM0LpcnLbwjpIlgEf8Ze+Y1agsKMCHsyaMN+RnxQAbBDQuLiN5MVlAs0tXwE4u1Lbsxl53
RcWgMIAt4Voo0W4IUICBK8x+QNo1AbM+VvKVwBERrxEMpSZ1DJ2eA/ILTcvZRfmBatXM0v5GliYM
49N/mqfjP9oprF9dY8LvXNPZKfHK+gUcamt3KKu3ZhzAh+DLbGurJs6ZH6xWE8+xE+fXITeQ8DC6
5dsy3MMq8RmH4Dve5X9kiTtuu85OziUfkjO2m8lZs4yxCZY21chHjYAo/LQlP7InzHGC3i7H9QCs
GWLoYfhMtRZa1nOt/lkrQcx+mEKH7RGzzPdx3VQ7LD/MV9w4u2aQ4pvjGwZUVmr9IsvJu3bTlK7o
ONqurLPZNcmL34B1iUZOIU7HouQuZTJ/2g9/x9KkT2qMCMZIf7qkU2kcGxvqDL7ooKlZgGEKqMgE
ma1THwqczaF/NtoI9Wdg34cv00x2nNvvA35O45mx2Nay/QGiM6DvVFFHHljaYtlsyUZFYvkcwsXo
XZpdFD9arrPNNEffyo4XFyoaJdCzNDujKQ7u2F8+2D/4WiFUJ6MCiYCtUv5Zxnt1Y+1tgPofh2Ys
VomNvDc7S8K72UCrUb0n2y7Mdl4NbUB62vq5cUDmWHev9TYGvnqK56fwMly4iPWFhraLQuA7mHzC
Ybb5ycW6QCvTT82vDQi6G6onMYz0019u4E35DAXIjZkjw2FleS+pO2Y3pnTEcQwwHjrEGQHgRJOK
UhtrEMSm4Q76KIBPqA4Mkg6ON9I4jzZ8sMJVD3jtlzyOXgp9iJ6FViRnQXYXEit+arZrjlV8AwKS
IjrXmZU2eAYiOJ+EvFxzg5crTTX1UWjQD/QeECyFC9nIz4LQyK/tzHgNsQE+kQdNOk+npv9gm6+W
CpA+JKOfBBNyNfeIk4wnKmowGFfB0jZM/ltbY+O754hM2q1wpj/IebHPM/hhscKx9NcYPL7QAera
J9Abtk+ji12mH9vFkZqd7haPFlLfqEVFMurV7sMo02m+JGCxRjbggBf5OmaJSHaOcCEGKbHjrnKR
2FdmDluhyeGotXU7Hg2pbZwY4syxk3vP4AXDeYDi6/mrRWgTapkcaqo9mH5+tpa+/9s4oLR1RJ00
kFLohvjsxjiEMvvXNmbZBaSbRkDmZkqHTdlBvaBRXvbkP3lO192wc+qfIOx7IS8sWr29brcajr/g
BaZPseLQ10H8ZZ7a0sv+1dLC96ndMU+fDW2Up9HJ2uugCuQ9hcitBvos5ZXOsDJXb/Lea64FC+8V
xMEOeWGNEDCAnnFZu/GFPGbnkKfdafT9LRRqDZXwpsZWk4vDdgbFCSPSjV1ayGhjMM1YQaOY4QJq
brp+DvKN+dLzFX5ekFyyoXYCaJJrO1Bz7TjnDg7oMnGrouHZRjrqq888f++z0F6PrLFeB7PXV2U/
ecdMLdhLKAHToDIfBdKFjE0jPzvYF+xZ6+5dD0AGfKOjd+qx8Z4L/GKAgMmnqQ7IyKnqVMbZ51bx
PmZx/zjH3M7DyF9ZQkqwmGBimpNqZgrx+vUyfOn5+anmCy4uVJunpercX/due0J2ke2nVz+0tN2k
8BeiYu8FU80PNur9YPs5HmA255fxXPAn7sXyKF3TfPRkCTAYJK921DREbD0WkCVEcLRVFKlwoYIh
o+oC4qQ9onxaGJCNe8bBACfuWbq4CQO/SN+nolkqhjT7EXnVNuCU2y6SE1g6kNrVV5W4xYJSZj1I
CDMGygJV+CClOjmxN3uQXfcReLdS/LPVICrILsT3auL2w2LuhXa2Bl+eF1OpG3FQxrkJkQ9MTx1j
lxcrP47K3XJdpCXa6wliQBukQlccWQj4vPbE8Hl/XpU+L351TbDYkiG2T7Fwbsuf1RdufUBK4dGJ
29ewHNI3o8vMjRGZCFCqptMB8Q/14RdWFtaprfEy8JS9bFtIEHdSXsCimd9LTEH2ZGoTILKqcEvD
o3I4hU3pPoMuCeLbyCUOyI6MA0cx7w6Hsg8DoFGGBw3HiQ9RH9UrEMNkW7CBwfazowXMImA94F7U
4aleqkGQ+pOd59Fx8SU7ZKN3nlHV5w/2TO4KR/rXxcwn0YFOelSgmPdJ6bPgkcJPftVeDWl0FwOK
i9CYT0H32fxakM2FKNXc4ZmQQgd/5j+5gkn7byM9KCweOq/aLtMubjqkB5qPVx0QD9nV0YRt3W+f
5kNzpLE0a4aQ2DoxYyegppwagEsMK5AWGBaitEf6ZaTLRyqINgCKACukGo7Xxa7XQ7+SFRLUyEYk
AQnCvh/HZxYiPchdyteRkuCLJisH1m9M+HZgaRfwUSntGUp+z/pZSJ5BiDSu2EGybjhQB42eved2
DwU53iIHW2VXa6A3fsI5BTUilXTd1Ha9MSDEvCFbI0sLPD6zA1nybgKrnKHpG/K38Ex+qoogNT3+
XOpg00p50gZFK8Nr5oWQYpLgLbL0OsXzTAOBAmuw+gWE4kpFpvyqqUYAf4DuN9kaBwdp2KdhMFeD
IZ6GNk5TRRD5Bnb5QQOWAyvMktNSGL83qcMPe7AgNs7nruPNdjEto1joxydyW2xU+4/T0YjFmcZG
7eThUDxDmqieY8XTK+Erq+l3nYvUdOwagE/oNUhDggktXxFdPDHLA/n9bvuFgF7Z2noLKpd9LdzL
BBDekamiCE3dXlGVCiDPkHYizCo8ztWla3bNAWHEpg861vMEv3iNU1fv1PQ0Bk9xY9/pzTazrXSt
4Z2Ku9Y2zxBgxMEbVUshwOFQCe2GdXi5Z5BtPjceiJ+AU1dV5c7Hxjo7CJQeobO6tvsUvTH2IFtj
wPHDkhDURshY9jpvXy+oN8LHETSO/H66LLg5t/X9HRPOk69F2ASNE0M0vWJHalINjEbvtn9q/oth
pkSafQARh9cuhBpPbrJ9i80a0OGDtq6ZXn4ykWoA/i2/+G6YNd4aYHAK+jjbTVD//aaBwy4Y7Z7d
B9tFol9nxVe/y8oD3Lz9qOX6PNPo5+UnT3ggeEsB+AdyuAkcI7fOZSvfCyuD+JBoXHC+Khv1ApHs
l2tq58qIpOcoqMcUOE2QF/YBSLMt4HUqr1zLzg9PkLiZW9RBU8gGqd2B8/vksxEZ9vUeaCCV6V6D
2WHdllw/RxnvT1rzZ55bQxeQiQq9LWJnW0dbhuzfswhLULUo/9kvUW1w2WBIhAi6D36iI9nsprXE
kTwTHKOE6D0kyKKquyO4RbH3BVR2OGIz3h8nOwfpa8P5cAQ6JQRNszMqB9X3NysZOkhyAWusHJZp
Fv+htzq2Ik8fn201eohod1beXNvWr+eiH4xrO7UQefrdTs0Ux1C5B3zn4k92247bs2dBmu/nPMtw
wKkRohLmE3WKBjGRorfScFphiZ8jf3hqpXPgQHIdtGLsIfrrPOiaM+zCuOxPniqohlRsrAwBuuh+
bVP/CChx05VyZ+sC0lTkTo40IUf4MwTtwl8TUY/TFz4I3f8a6KcGTgrIZ67SSPL0mAvyGTdt5zdA
CAbY2jOxzldvj6mL6v3kDPVqeX/YFvJYzDFbDaENFnCV2sjLLNlpY1UBJBb1z2lUTk8j7k+VKDlb
UiwRoQOf7akZIkn9DL25H9QCbAZuZYVwOxZJc6vQ4nlCauLsX56GRvvch30aAMYU7SpFKmjnoA00
VUFNKgY+pYGnXKSTIbdm7lG0gNQjE6yHR+IXXKZYBi5zL73LBZYZpFSPgnlu9UnIZ1SXXmZIdPZZ
tsjfAPU1O3tSgHILqyzgqdhcND9rZGsVHxL5RhKEkcp3MS0eVCM36v3pS3aaMsHP7vh+hOp0oC4p
RHPHqc/4BXusCECc0D9JKyyfXbe8g1f7V3vBxvJZ+buGLb84Ekk4uYOAvDMVq7a0dnWDLQymak9U
s4akwy2tGWWwtKk2G6l/GUPNaTSrgGsg4f7Q4Uhpvs9TqstQ92xc2mSkeRJTsr2nGfNnWuwfPw59
2nkaW+JXoc/6dTEDP/sCql5gzmQDjm4V6pV+oNZS8NhD3HRpN7EJxLSpiHfJSO2lewF3qwmbbnBW
mv5Zw4P9xR8hQ6znNqIJobmttIztqCmsNsgKy3xttIwf7Tb112QfjfRlwjr0qdFjfsX/xwvInucF
X2WFxqAozIynqOB3A8wrb64HgESj3hUDY1eP1GeU3oxo9R8lhN/2yHXn7roROTuaqQAgESnCs61z
wDcMdrURu38HOjXLDPGKhdH07mblhr6ZHA1nZmosjg4Rw6IquFPOdczkMRtwHheQ5gzQduPeYd33
SVFfdnrrlRJxMvfca7Y4CS7FCWk30E9Y2mTM4wKrT6pSQd2zJ7Wxo0A2lhgV/OPfzrFMZCp1dlPf
plOeXmY17gSnYhsA30AgwngI9l6lDe44xtuQY8lGiuBJ4pvj2osj/SRKsSaPRRCcXMjWjyAJpqmo
SUVe3oTxQvKkbd9cy2hML0DgAJ/TQLixlfaG+qio8Jba5yMo5RZbM3YOxIXAZ7LYfp+IITfxwnLQ
bxT5kzYkCF0BwHwaej85OT1iNyuqdhqUqgOqUr/X1clpQp4+uIUyH7rVto6DvOHX4v9kQ0DifSwN
a48jiKt/mfFfTFZCiz0D7AwfgmYDZe/RqfP+0rpttwXzjnsYkH94a0PoZ4oYpPzQjjzFmj28Qqyi
24KtylhVIcP5l5FrAfhOo6NoeH9PQOW/BZPOsAE7PJoFFyfsrWRAvfqAAzvfjzfSbfo7FaK1Dog6
xI/krzMA9QcDe2nqtLEcmGdrEr89cORpAvek1A9dpXM4Kb1Cqi1NAAi6wORCbMhmuFBN1FWRd+By
q8SlGSETRYUj0wIx9KfSg1Lbjkx1nIInHrvG2dYn9UGWBjQAzRKrOw/yW7WLdN9kBCwhVQEBKjqp
7fq05EeyFypGsHRGuYd8rUbJ7YKmjndu9K1JxmgV8SZ/8FJZXfKYuStkrIhvYCff5E2ffu7yHO9p
J+n3oMozP0XJeCUHV2BDRCNDIHkFMg0vEBsvrkXf98iXTr9iLVpcIyVQOqqaaxbj4T0UDPSPrQVt
B/Jm8LA6baC+jTOW/jF2yrHVnf109HeTlTxTSxMwtV3+u+MweuWKm1O//qUrbGW1j4v4qVCBaCpi
DqCmbMC0QMHppYNqPav/8Lw62c8tFeidRylFebNxv7Za0s2dsTLZ4MRd8xqh+8YZR7w0Yx8Ka25z
723T3bhu6GzGqm/ugNwjFUQgu4R6U91zbnjUQHUjnUA7NDRXrzTihzAv2rvlQPPClMj9JF+Ih/W7
CpjjNYKSOHOpogMHLLeCSDeS+i1FDfCxDcaS9ICDf3ATo3fxm6A6WQVknAu/NLaOk0TnsNATvFfb
vrgbSaUyRvJohVzj6rIUmZLmpmaHw9YTOO5mj8X+0bc3v/Z9Yu0yC7fDP7n9i2tZLSKSUILVVwUY
4wJrgqrjByXKRZ0SpIf4xyztX3Qs1X+iUjMYagbq0Er6N2b1GvhCqWUbodevYAOz+8ByXP/cNH2I
7Y+NiH+TQRdnsPoABDvhea5KVaV2wrSVrgn/6HtYOa9p8Lu7N/1hAX66m5s049ytBlONeYrWh1fF
miZ0QwaStmo/+MZQBMjcSU7QmEfVUQ9ro7PjExlBB5PgOF85kZG6U3v6gxWJqzJ+8Pj/xyl+mW2u
kq/geBj8P9K+rUlOXNn6FxEBAgS8FkVdu7rbfXHbfiFmvMcIxP0Ov/4sJe2mpqbnnB3f92CFlJkS
ZbsKkHLlWoUr013Fuq9UAlMJ5kF0r8ruRJtreFg1X2Xv4dUxGz+1fxJP6xQf66TmXB8rjsPYCWWx
KuPwilIjG7mkYUvcyB8j4kbOpnnxETcyjf4+D8iJm1XWecqX7rU6mtdrrFdU3jVWXX8dffjo0zgA
ivQsB1O0KKutiQq5TdJUTggFsSo7d6ox7DxJdi3Ec86jPmdn6rldaqN04CPIycdpjxz3hZPDaWZg
zNZw3ZSt77IRLD7QfLoUZt/tIO3dAtWdNReyUW9seHOhXjNF9VmrsRFUE7hqqOdU6TQu0/RqPptF
YxwX27oK9erIBp983hTBjWO9Bn0MB2pby3qrg2bQNT8+Ru214PwvO5QuzboF+jC70g/UBdsOul7n
WaDCbst3K7l4r8VAm9m1BZKUEVA16tqzXrvBCB4OfyxQZ05T3VqztTN1lwV115CbNsU7b6R4vSEy
kIHUawJ17gQ2mMXIi/gpczRx9iaWPVIcbsfvcTSkhryilk+Jy8R5tdOantthTaPJl/nkVbEZsmxg
I8KlyYT94e/rq9iwn1HP8BG3zuellx4M2+g3dNXV8RG72tc1wapnBYxLG09KJlkdDKQiCx5ZfAFy
pwx6A0pKQRaqk4Gr8aTSJmMaboEOCVYdBuotw3GWmr96NNQ1Agvf4HakuFYlEbCqhoaf2ShksKbX
hcv1I/ZmKg1pPpG6Qqaj28fYmHbJUZZRutHGVmDvxS9uXgtAbsR1c2UbvOgoTHeJsJL53JS27ePe
jF+n4vgpsgLUIPMcIKNvP1PjskJu6jhn58U29OUeCErwEaoQTejNUTDnVLlatp1Nvb4gscguELUU
W6ZKneQzwL7hn6u/LE2cp+LDQhV9CjVrO4i8eIDIcr7nY93duSypj7Gsw6Pba+bZSFprPxlZf98z
4QaFVwzgw2LABuSZ8yJiN0JeZ+i/FZaMN3mWdH9OvbwHvQr71UK3EUIcI3CHA4qpUzfa6FF2MgZ9
/Flp45+66wzf4wiH6XkV269W7Hi+wGd4EuXUBuvHAuoPqp+jUy0fC0zKFnBQ6fvHAlGvC/AhQw3T
nIA6X9b8yTLmGOyU7K5QozY2+VNVmdHWKFHRmGa4bdtJxL5kyQv5KCrB+UggJySRKYAcVoVCahvv
0RQRoVLqoFkgRKCLkE3YwytrUBRD8XiXdU+zAywDrUERHSrkNnxk7EjDtoPiSozT1fUqtiJMC4s4
3VME2K/YF489Ixk+odxgmsB9hcPBNzaF2Icn+hcx2tlPXaQJ8P1ItOOZHwIy2mT7jwir60ElKV1v
N0BdGRh1VcWSlqhnoV4BLgXAOirNpyHy883iWOM6lOX9X3y8wJPf4oMdgP6BEjYtAyW+AC7Bf4UP
xrfOdnVsEB5rOzlMepN8ZW4K9kWRpn/wyHucJwBGeQVhiTlBvXLC5y3zsviv0NG/9VWqf0e20d1U
Xme+OHU/b7vZqh+zynUAkEdRmhQTck1jCMYGSMNXiTgQABI41Q2YAeM3J06ycyp4BNZDAHzqWke+
QHLrfgI9Pojx0mdC+uhFCCq0hrWHGIdJGc/41gJt9XcPBZwtjgv/7GrQtGkAVOP3Dn6EMbFjv1aO
jM1nwMXmrznoYLFX0k9GKqDjN+kcqdQ2f3BA/JdoOX9xx6p96TM/VQOy9Ja4w3Fu+FBAsOfFi5un
bpg3QyXyF65H6X1alM806pSJTQxUE239BfeC7GWQMRAZXLBjbbb5y5ymoLySRrulCY6spx1UbeMz
Ca6nljkAU2xnAcfLv7kloXUQag9+qoxmNv9RuGAtlZbIuk3m1mBgmXpto7e1fmCETbKPFUphn4hi
yQpNfkiq0t2sfEoUb+ezfmh1ASxTdQZTRfGUzThUmZACtEE1i6rDBFBj2Z6tcmqWhoaRlNiLAj2B
vWjN0M376VeH+vmAAmflIO/NvH8dLkvRNFovxXqe/ldn4LQwah2f2YVzMpRO79qsNuTM+WkdfhZC
tv8i7r8IcQuv3WMDe/dfxK6XbWY8tjfL+O9/mZtlquHOaEfz5Bhte+5DrT1TjxoJfulzrBrqka2c
LG+XNtnrarqZujpuplIcHvc4bF1XtiPoGzjGf0BjLLah7qC0w5I1qunQUO//x1aD8cIEwfmxctp/
LAelDh40MhkCyOYNft0J70ff461HkfZ2XIDrvi7AM5IBOzN244M1GhCcz1NoF+sxf8yn7j4D94y0
+x04Nb1oE5dAPleaE29icfBmDYR3kLdEVYyywLdEQWBpV1am+GWm/JyLIQfLvv2URqL/s7KnPybc
8H6AxRJk6l0on/DWMu5CpOihCvS7ccq+uLgyii/j9xvrOqRep6UaWGTidOuKFnKzNBMcXtG4eZ/P
yW4leevLtjE4EhOD4EEdo9ocBff6ieqMQFTDsWF4S3urutPxfuqTmaJcy/2FN1y+1KIZTuRCJxCV
FFIVrqFYOdz2+B/f201bvmojSASklXkBspbFq+E4xr4D19cytyn4ex0bzR1ymYBTJIFUrppreDhV
Ci0H5x1qLmhbYtwY+Y98zr2flmE/aDNu6NIW6W5GxeUJp10u7q5W6SPr6/40pt0U5fJn14+WX7a9
fV82+nRuQD6yxVmXjwfniMdqLaHji+cODk69R+QHs3vhimA1hR7sylTnMrunKHKGYOFVD9/xuNq0
DnBAL8VLRArRmkeKyyo8lTnog0DSjZVouT7z8rNX8Jd1qptwsHgme1u6P1sXJ54Mxy3Ytozzpfcs
Cy9889AEeD9KADyDkZpOyweI6FW26Tcgz99OVYbbmNsPeOF30m53G2lp7YvgnnFYAlEesa1Rk3Om
OEvJ67FStw7gWuXqaL0dClBWbQUqtb9BeAtfXtZ2PvCJ07eMmTaYWDt5piHPth4vxDfdFA54TsoO
aMuyuGc1B2Ve3MtTM6BAGM/zAvWZITjYOMpWLXzsqJ3MP/JKWD63ve5hja3K7j0W+ufGWyOM40Ky
gCKuZNukA7gpVG09Axr+NAKALC/6VN6N7gDybrwMS9WAo/i96SPtekheiqOQz4bkoBCuSfsYowZ3
7EA6oKT25F3PsVF2869ZWcu7FIe+yJyrbm2C0Zgi0nzc5w1gwqPjdX210Vwv+SJCJ9l6gxtdqOFy
BueOAXnXneX2wJ81E1gIy0qGR9E3LhBVkCgDbFL255a1/RkFgVUIOgh03UpDgnR1LeOycFmgO/is
5FmMFH81RnF2h9TqjCSZweoeZRHSgbo86sPMDJUeV0bPaiG+qdxazyD+gCMSaBA6ITsazHsmtDG2
IO1T5aDyqYYkd9DRsx5I/EuH6tsLhUTeMN2pCSa9OKzB5J00vKHmtXFaceDgIsdBr4Q+amIUYbBi
w1eAOCtAwQJAXTFuqh540trlPvL5xRk669cN2RgVYHzmRn3fe3TodFASKWYUJ6sV1mBkO84DXq/3
N/bbRTN19atpsZ7t0mGQj3kbA80PbaMSHW2A1JEF2gH8zy8dAeGvXx8xyjU43HjLtD5StEa95UJF
BHjLua9/JdIqdimRY60YzBtI5Q3y8mNupIfFjkYE2rxaBcl9wO+IcNeateqEg4HxTE1pyvGcJub7
cCoACpOlCG7sNKQJFHszXFeqMzOrNuS2AUsfew26L+piyEG8X4KGn9nWEF5OfsR4cWrUby3pDNQ6
OoDM0zBXP8Kpj2u5pfHSHSvjF6takCOqKfrIDm4DmXXRo670ShaNxsDPVGeQXFRn6n1mY+C0OTuv
n0WuE2vT64KRQ0LiphxBRpBSaHvHuXWshQlUzwAinqBJIhMnF6h/WEscNJngwR6rVSqUHy2rrHOR
MqoPkOBuoXDuDqnhA8rW3EHqurmbypBBYzj8i0xr07EQUucqbG1sNaEpNRGgXACY9g8vOdbhzdwZ
aA0fzxQUy6kF6LJr8Dp3dUCvdN6MWtoFeV5p26SbQdaHutKjMch+x0TV4yWkPtvQnvhZZ9iNWGHq
fgEdHT+GrtftsBHs35hTgugWsiUUAWD9cHj/ARn5BH6G34BhggovqOF/BQz3BCC+wR0TiphgyI0U
dSCALTyHfeSdPZyHnWnooCwOckEfnlDx8A5ga1pDaAY1ADTn+wKUdBsc13KfGZV134IoFxkwSMSh
Jsd+w1/lAuHm+D+NN/7Z5qH3IlCcsgdP3XCEFmf6JbXAGmqrCEv7qwMI8U8cPYQ+b3FQEw9NeGIR
1FpBSJe9TqWjHZin9DzUMDENeW4Sm0HAXk9fmYwhQF1G/yEnZOjSx8ZFBkuFelEbP3cm32hem72S
qQgvWmqCRUCDuqHk4YuN88oLWFJBQlaOeAsZ0mzfKslYN/O0ozCktyHvkIFKiM+9j8fgfKgUMrHE
vnbXI029XTCKA5RjlzFhEsEA0yD57P4ISy2eBxT2AfxF1WNIJo6HCdlAHAWgcIxsWoNSB80JnR3Z
qOGj9QDoSAiZAYTFIqseCle7KkO7WYjCIN4UXi0EprTAXsjAwUKTA1yez5uYyRy8vKmHTS8PH4Y+
qc/LEKdIIXCWUEOmmJr1OM5VMbaXFcBO09+k7vu3KR2mbwPq/oEzTV+KWrfvZzkCBaXsTaE3gTY1
82FQw+l3mHBK+1504w+cZvfnstPxmiWr4j62wuI+zRLzlI72keyWkDH0w6X31kCH79zxHGoLRgFl
QFU/m9jQBQBhYLsQR+k8SnwJifiFOKpO5LEESduTN8rqOTeyPdXR9igRBPlU4y1Ft7SGiFm7G4e5
eDM9mUDjwBInA8VneMstsu1KocKNZtjndQeeRAsHUkSf0grbMXbUNUrw2UzA14u0iUlf6VGJLD2O
eTE/jC0oFOT0KGw0ZAZBZrvRWpwm0HAJRTXlHgU8MU62fscx5KAfLGuZRGaQV0oIiQ33Tjl3d00N
fCm0oE+2GpEJ/yX49rv4CSSghGyhwYoxTiTmvd7mX2l0E7fayEFLSa2P/by1cbqq5lvRiIwvuZfu
Osfr5PIR/hGzXoYuryXpV1p7+Vz0EddlhPOSJ14lQmCdy1yHZmf+GOsVJDS6sX0CsbO4TLb1uArP
hNFQgUy2bgKycW43T5kAM6WldDfUJAa820Vwtkyqkz7dcq/3NgPAZGdqbKW6TL1SCS4bGsRrB6Ri
yR5pZqL5Swiks6plngB7yd+6H5PWFUO3UXqmId7+1LJXUyhmDRxoXbqElBwoo8zcX9mWLoWjQBcf
Zp3ZIZGOjH+IpL1sj9jOoxrLlKZvYPO5DKemNH3ymirXR8PVS8H/j3NBSeSg1q04MEB1gpFyIYli
NkJpw4x8OoyFlkJEAQ+75iFtGtR/oHQtGHCC9UC21UHRQk3+3x2lqqRoZpCixUjV1ahAGwDEDKiM
NLswFLuAuIs3Qa1J/WR3ef9k4ugQRaxx/GfkagmIdz0cTzR4Ptu1+Jg4pobzR1xE7TKxQLH4o9m4
L7q2T4oGmqkFSjCGxImGLY37SeynNptOsx4hnY1S3A6IctUFg/1/Yh7pqDFUNiikQI1cLQHBTdRC
xiCyXgIX48fixsxw5NA4tU/XWq+6xuVAs6JyH3+dYtZxKXXGs+eD91cn3flMjemFQPsnsi8DmSBj
WHOpI7HkTfPZJhd1GfTkyl2rFfu4Db3DMqT5KDiaNX9djw86dn16UZYBBxx3Q57FuAb1wNCerxbx
4hiTcCa1L3AYdKDAq+tSOBn1Kul3wzj/GKGyc2YKE0a9LkYCcLUxQFBmh8kjmVb7OuzV/HX4WQjZ
/os4+hTqihDS/McVszIqkDBWV7OtOvY7WyQB6kj1C8++16imuKfGnDpr6RlgS/G7xouCGwdN8qxv
ayjPdY1tQtH4sY59QS9aMDkk1rEyBvtMDbH1OaH9PlxtNyE0RInLlpWOuczvACtfFlljZWl329Tq
vQMqvl/A7z4/1UgYXHQdD8bU1Nj3JmogXj+mkxLc1Z6aLn4i+5zZVSCHuj5OWaR9m5M9md1q6A9O
C7qnDBiX7yBhO8d443+RkdPf4ZuIc3laFTTOG5yoRQ8uzoi+zIkJZBOuhsNVVOZwZ0Aldh2/oehp
iXfHsN2DMBplOmpZHTx1yH4lX+UcpqiXb9LtXODnDApy0D/KOttN0GXbupOTP4dWDYS4tQxGIy+e
rVYM21qrrB0FCLwiPqBE7dBYc/FMJslS6eed5h5oaCRyuHNM/p1G1ORWm2xclOucacl5Nt1jYYNx
lLzFOFSPEDLHW4D3HRpK82kmEhbR5Nw3UrvcLWMnRiFaxmowrLIcWYm2xFsLjp6+EMdKW1tgRnTE
A5GtRCaQDiBZXWla1OJch7IR+ckuZcN9BSTekW1heFEXYUD9+KuNLoTb4zbFYaldoqJBhnN4BhNR
eKZha8xKw5Zaci1+7slAq/UZnBG/59xMpCEz22mv29FL307IJqrGhqgODmsAYwGdRhNws/hti6yE
dzgoVX5TgbY7rX2jibrwLJRjkd80o2njgRZ522SDdXLxZFmaGdX9pwx7kRzcZeiSh2K8ArSZi/HK
f9WNCx0nd+tSbomaPjD4vAndcrcQv7sUdfZg1WMKTKeTXmbVUG8dQkDVAuEdsEsUV/bcHDbUFWA6
c/UwOy0OLTz0FQuP63LrItQD0E87aJ180JM0Wy4Tu88s8vK7m8iba1L8uiz1EjDsjjn0ipnLWyjW
e5NzGZvBOiDv+0oj2yqcy2DrFjKP2fgr5HjXgRxO9x5Mbhf8mzRjCa7ldMFbIGga2idAScoNJW9T
3b500HX7mgvb2umi644UUUYdhBjUXvYjwsona+eA9/0qgvbDeB24JInl3K6ha8if2uOezuxTh/Gt
UwMkQMNSsq1hzc1rFSX2hctO35A9LEFAJycXhMdqv6FD8PcmrFd2z8LB/7+FWWo1mk6r/f2iwxi1
y0XBDfh+0fWz0eLqohRWa0gqQLFtACdBOkJUopi+JJMhQORa4kdqV86bY0PCKZYZTstxCDim3ngV
wVNwN1VZ5G4JqFyzHEwUUGfZrgjkkeGUvGhn8EBCsf6JmhByynpuzo80axpH+zzoybc1IMM/1f+x
0MhS1Ia3oP6zoY59zHSoV+Dc3X7mqukg49c7zTNZevCw+5oGhsi84PbzGg9hEXsJMYolvm+Ns4jS
+SDnrr0DFZMJ0Vg2/NEXf9B3hQNJ4selYPf/EqBl2uQLq34P4NhwF+CB8aoBwAGkBJ5MG8Q5LehZ
fxbufOJNrb250awF0i6Mk54X9eOcWRFw3IhobMiddzJ8KvT4MYUu7F1pgv2I/lL0V9GSYt/jBfmR
TEDgTtsECJ+dCFm6iZD/DxyJStrQyayz6DQwHqxjMlIDzvMQDMidsVlt1NNaNYW6n81rRgF5gsae
UxAK6EUGBAr75Y1NfZBOCD401ehKW93LtOSY8eEbmYD3VYl65XUM+xd2CvWBwlozxPtFVOaSglla
4sYLDcYd3bWzMMI9f72zX42LWuSoyr6nB8Ryi28gav2PB8TAwktnD96phHANmMfF/Qrr4pMUKEKF
pF+na79xYSoOHFkRqhKUrS4MDuKefYWnv9/hSanfN2EGiUM+xDujFiUotJ1OXnJv3EVD35wWW9Ki
8r4xUL8rwbWw2IDHTncatsKAjJmP/zs7HHKg/2CH80zX0HXT8SDIrHu3vO6WaEFgNUJFte8BTMwd
rYeiNjBhGeNZ0Kpz/8yMNG3HwWaKB4fHfEebyq3JuwjH/SPT7pYu+W3LAgxS2L2/GD2G1/ZRc/OC
ypL3BBMgSMCKFfhX6ADI/OMtcrkSAvHAIqyAgashQQdu1vJqrTlCafUSoXYfT+o5+37Ts8w+/y4a
HH3nUPG49TZV/jzGebpjmoB68GyFgI+Udb+rij48k7HUSsAPZLQh72qnITWWMT40VcYe2RQkupx/
DNCQ2FstN/e25rnfHSvA6Y+9gbwntmFKcK74QJeJ/AmkLsYTWUyOV0GQAuN4TgVkSpZOCgjOETZt
wNPrbHXdX/YUxaDNTEvQ3o6642tIAAdkrLI6fgDnZ/yA9KGxF4DM4kYM2xKd1ml80ZvOJ9voQdBT
pBJ0QEDR3FODmmrLn0HjHwAeU7INjvvfPSi8xJGp051nclC07jXTURb182LD/9V0TzNwhhb6KARz
trfLuKBFSKUEEkZUEgKqZXMAnXJ033vle1NjYxd2DRKvsMQRtqTIQKOr9qUbdbC3LUtxFBJYebwY
vyZtNZyQonG3yIVPP6zROemNXryC12w4xQP4AFOFO1b23sMbcoP0/56k/FwLmlw4QdVPyIXaz7Fe
gBUR+mE+ecuoDr8UbNjodqg9MRRs6PnAjmHrTFsn0mOfl6hC2CUxCEM4XoAoOyaMEokxE7raIMxo
UZyriiZad8CFyji0NxA1bg7p3GW+lmb2USS2/TJ28QBeiKbd0XAyIuibOPhvLYbGfmH6NNyhFhiI
LDUEnWL+ZdT0JVaLMT+dIAmOvO4TBQws+daXenihxehSWdlCnlV3oPyamK/UTF40J9sOCV9ubyXq
b/0GDAYPQCq0Dy5DxgkcKycy6WzAQYgGlsBzmXWLzRasAes3miKppjNSDScy5R3ucGMbZ4fQ032h
6msyCYiVPqXGQxkZEyoB5zwAgyz/kuJJteOOpW+MIUXtFGB1bxDtmu+I6NvJQWI+52CRN4B8LHzX
HK+8tvLSXH30MJfDi3/u+Y6Ywte57sAGPHUtttGMPJV7VNmCeKz3nMAOGbI4rSK0ogbHvQU0uKYC
yGOcnpE3Kq14H3MokolEzHsnj0FLpSX61zCzT46qa9FRzOcLVg33ejiixi6uR58qYabGOPBxyt+6
NsuAgu/n3bI3idWGhR5F1FipBhxbY7tDYLbq9klbF9Oc7p1KkWMhkXYEzBCCvL8LcybOkLOmMhw9
wiExgIiLdy3PKQcphw2FVCpDOwt8eboORAwNysIfTHXzoF5ZxUilR/3OsdPcWrzk6FCBHLq4Da+x
ZA+NGkQwHHXHNFwbUeQWCNtwCXXqfBQFePzCuW9Z4WsM5GUNSUWoZij0HXiL+LFHUctdT4oSyl4a
9ZCD4APdDDo6gZ1p82aN8UhcYh0D9wZZT6a1UH0wcJMxRvvZtGMcNTMdXBcYUWPZ7Z9N4853QArj
FTC0510e1/8RXfbqxD2esryJdWzwqKVaWNig+tTc6Y0Ex1uXh3euhm9AYubjq4EyLpwq6OMr8krv
vVnZWoBWT61k7m4tjFvr5NJonEGHoUrqVndvduCkHjX8XyrHVW2dHYIN7T18nYlid3wVLBbMRjzd
g3J0up9j0QdJ7uK0YW4q6GaRUbmrWf4AFyY/kElaJm7kqKZO70Robdcw6oWoEjASXPCj7KvJ6udy
KOpDokwd3bzIu34LP0KW79r63aO4AfUuddeDxTl32AmSHeyUqV7XaTzbkLFZu+RvhTSRd2w/8c/x
6IAIT61y1V3Wulp2XabI8oco5tru9kpX0yka3N6nHgsdQjcz7sJp1qHI7r03jup1zvQK6D/fk51M
awRNoKmLdxpuY8UEGhBbZPOu1EBFrIG27h4aQ0j+yB8NCIJe2TB0j/g3eyErEqreEbv5CPRavHir
ZisNYrdKD+RFtV+2GVCgjtNcQMs974lB4WAj8LqA/S22xbRBXjbDYC4HV1MChQG1hSbvGsfsGTsP
FKVsEgC0oO1W4xaU0dls+JATV0n192ECrQ6c3IYQeUdFpK+CW4enG8/gtryUCVDSPIwL9xjhPoDM
Ek+Dhas/gsyFmBVDmz9M0MYmKg8i9SAaD2YPKHKwRBMs8lfkfucAAaPi4lppQlbqj9WmqyUGI2+C
RUJ4XXwZo+T4ep3FSAvhPRclbjYy35MtIyAuJu1UO44GAAZ6ZKuT+E0rrRZ4Q9iRj3uPGJkVQh37
k2nWVGk5gIeIvOqua69r9G0t8CtPqyZWzyVUTqkXToDogsSYhmOetzoQzup9dG0WI5P8SY9kvTdF
12xMMZXBStF3w7+3OlZOvs9ChgbQKomzxbgDYWGj2S+a0ed3o5yyTauGWSK8xzJ29iVUoHo/7f8C
gr581u0JSGkr+hrX4O+nyGayYuS5tehE60B4pwpAVjzjmVHzFzORzcG2EuiTJ/P0ILk4xuMEbgRA
9oZLrEuAJuO43OGBBwYG1QC9lUxIVKBbSzzOyE3R1PCmT1A2brxGqIk+OzqOUUGuZ7yGjvmH0zBw
RtjDXhvt5AdLICUMoH157xU4CKjc9q1yI66KYDmqN9BbmyubOXn+IO3ItyPLvg2+ivtYAHyy10t9
do2Jh/j5rZf7LGZd2hn4z/dykbpAvS7+PaIN7TOQ4S/9ZOiGS+a22Zf4tGjrlBEoAGbxI+xYGYxg
eDn3RWs/WMYkfdOsURGpydJvOxCspopbFaUq7DA12bmIFN2qaqhHzewmU7NZxzSNGTZgjL9nfDbt
xlYm0aME39RDlA35uWp55zNeWW/gOYogcJ7rBw0iE2/1lH01B2ngWEMrXuxowsdvxEMH+YC9VASW
buqAGVP1qGnArLQdTQbdPcWRuVBhEt0ljddAmre4O23PRgcYvo+lrhg19ZTHOBNBnYwYpkc3PneA
jH4pFbX3bwsNbMXz3SIPq2LIMqjA6X0WDcjsZc4a87d1vMR99XqrjpjadeDJTlKayCEDzTCX58mZ
7g1lWu3SzCFqmJfWtsMuG9UDkXcpWNRCNmfmYLq3zKOHt2VAyEGoSElTGnqocMAOsjVf20nPFy8l
XMnLU/nuTVDnVXqgrckY6C/HMj1yQ7j+smEAwuVYNdBHXPSjNBB4b0EIYUNt0bCWxmLiCyqNIVvw
Yff00b1YpYCcI6JW+9jm3l5OEoxlf3cknbD9KW7MoHFzfmCF9g2i2UzsnLBOzm5W2NnryFntg0oR
n4XGZZrm/uSEuZQHiANUKHbVu9PoWg5Ek2OQGg5pWARjxAEbs8NoA/otkBaPmjiGtQ3AMeRiIa4z
ireh7bWDGZn91lVDhltNUOQMJUdOIt6SEvRFbiGyCw21EbdqwL2ezapBXYgA3T8kLGLjRRio+QcN
XM+2RQJYZ52h/LjvHeF76vy/Hg1vPrQqH6COxPEGUiduQF18MMghUxT5l1ByJXTqT10rwvuQa1lx
MKn5Hc7C3IAmkVuArQaIrjIJQj7gxa7Kp+gsoCrD/duuSwFe6kTnpVsB2HV0kPv/PJJZ2ps3xU5h
PmkRtBLtSQC6lEc4/Jz1XvPxKl7Ibesw00eppnku9SfIMoMRazb5A4eS148Br9Q4u6xmHHroFUQw
rfaOQankhNrheR9iP/qoZ5AUzKJ5eNNk/1MHwOsvrMOzChBXZ9vGkK6KISdoKMSAGg0AT66jiUmU
v4GiRFdkvDGyNgd8RhAFqyFVy0BpxNqgFi0+ks0CeuqLC6HOpjQeZpw/pXgjRHZc4DleNKZ2omYZ
k+tq3FlAoG8Wn8U483uJbxtFtThBO6/xq42mr44isvKjKwXoCnZ5CNbLVDd2DepjfjA36QJTmOw4
a3b/9RP7EPbhgxPJai8JlCoUUJUEW0mnlYZXHhrP+a7NQEFDYXGYP09WhEolRSS6Tv905u/pHQ5G
zusE2xieIKAdceeYC6FvwPzN7yKzoB8wZKU83S7BSwGjbc97qOZ4RzYmFpTJJI9OhpbvqAq6LPtu
P1XmPTfc98JoEN1lZ2qKueTFhuLITUYaUo9sYjRRMU1jqoumHjVubwvfGatcbOsxB3PwxqunZJuM
SXymphqa996NLRy5OEM6DqnzqijR3oSTP2U60Od2CHJ1tc5V4DLTq5NvBSpilfjA5HrQcMjwRo/y
uFjd6qlB7aX3YMgx3Ql3HBbHeusfyuRXnIwFpCEwgWKzbDYuao1M605tUuMNSLEt4LS9vjRNWI84
0cUYvHhbq8ED7cpGMeSFDmnhz3EfBW0xNTgNGSpMJH+vuenBMdM3CpxYBFabuvtjhdeOJNkyd/kI
cpDHyOjAZ0RY3TWE8Lkuzt4XJC8NV9syBb+XXdtm8RHcxDf4JDIswKO6DN3T6N0inghLxELnT5Dr
/ETJq3umJuXte+/WFms2qBtQMb7GgQbkOvjf59Lyen/CHRwFdGp0E2tPXhpEYQElbXXXoF/4cmdY
7hJkzZTLoHsLBdS7Qeu9JXgNoN71vWXp39xSnAh6VHWKPCkYYHH2TUXYS5dbDLWIuXUkmyezBBUO
CinW07+q2wOOk3P2E9qg097NoD65inslul75Bg499nyGfgA5RMoPJvTw7skkZu6BT74+4dShlz4t
ArFUvzShxWYqUUwUQFdBJN1wPyhcIhjnVdbV4BfygvsM0jFt/+pqnfWYmdpTpACRhgUtgkm6qEt0
qyQoEjOKugfNhjAIHUT2YvhZVTjyooNHD5IsNth32isbhdFBpLK3DQ7PVhP1PuwURSZq1Npr/Dop
Zzggi+uTyXt7R/nsm6Q2pa2LyZnvPGd/k2kn35rmrngrdtjbgUD+72n5NY4cHmqcN3TByIjjo9U4
X/HHeElkYQV4lYh3XA0jlG6DInYoffI2wmrujQl8wU5nvPSQLXyZIM2iIskycv4IMVfvniZn3RT7
E2Q5j8Jt9cfGgIZUJfAE6vQhoALWBPDgOzeJICmIPSsE6BvwLYb6M5WzNl2CLFpVQa9RVcLicCzZ
2Vl9SnipBwumdNHv4+CF32TCnkBoiOJ2fD77siJShTUsDgKgepVdHlPdVPn8ECJtotKCNh1QluO2
4ZaMQnfAX0rdLrFCkD4gsoIw3NKbkTLUgtVztRAZR9sZj0PtLroMq4DEqhtxYytQob8tXVDSkyNX
GyPqUaPTxmgdk7IDQBjXU8jrdCnfuiB02DpJnbtHK+wAdYsY+PaVLGauwP1lzDL7gixtucPLgNxU
pJVJfm5zHK30uMUuLh0EZ2Aa+B/Svqu5cVzr9heximDmK5WsYFtuT09PzwtrInMCSTD8+ruw4RbU
mp7znVP3BQXsREqWSYS915KuU7OEbE9ejbEUkRp7kq/YSXDcsBRI6sU6Jzn7NNUDRBumenpshdi2
iZSOxGQwg/TvbP6KtDvvlNDEUft50lm5kQMo3f5CEka2T2LQUe7pgaOeMln+xirXOYWU+HmncMy4
3fDWr/Z5aItzOiSAA55H/k5NWGSfS1dUzzTqlyA49Dy2NzS0pJnAbhSzV/+NRCBATnd9hypEY8hw
EAWG51cQMOxJuTIPe5nILYzG1GqPJKOLmtgmtsSyT7DjiB3f1JkvSxx6zt4VHupNHezKDUXgYKsa
mjqtjXqbDDloHkzAeknZnaIbRxQLs3S51G08grgj5VuS8TLBaVkO/m6krf8CjtpriLqpT8PMxVvl
iHfUvjS/4H3iHQYDeE9FtdaYKdj414pF92LMg/m5SSdMXeDddOEC6l6AbdAQKzwsFNI1PathyqMs
C9qfC2StPsczarcoWuIsOOtPkvqJhvIWkCkPrlx/WfeJ46HKUDZ1O7EXR6DUHpxvnlIY2DzAuUmJ
Qujew1meNMk9x7YiZW3n7bZp4hlL0RxCHWftWeSac/rsV6WlQpOySmqxBw2VH42Dn/tbFK2zl9Go
3pd1Yng+yBGFcvu+Pq5N9oUuRAoKZYF3c7HG18YZd12c5c92i781k02MktPTXBpvJJpALQ4OywAp
jgPeJVttRz1nbH4XnC3HDEirryP2kF8B4y1eLORQkIGWG0O4Hqa0R76MtNWBchB3boI4ZXttTNrb
zaXx/DKjEvjJji1+BvziR4M9fJlhdBtTT9uwGZt/AYgFtEjbkgyHU/fxHuxI+yCjAEkX4E+HEkBw
J38L8CM7x3XFseFgV5TFH0bvurtCyJRM2vrVY7VRPGJtAsbxAiS9tYMtEukDnqx/yMhuwGxra+Si
fyNjiqV9l9v1tOw/x8uRE7nBCSbKvMAN7Vl3NFpEqOW5dnsGM/CeiLMIsE0Ri5Eid4y9MpNUW5qB
S4DzV3tpV+p9r6SQLEieZh62J32a2NQTiMNqE9vk358wYsbUjcAjAx9by6wnrVUnjjRGQfi9s9UK
lB2RRvoh/8h6wrEeH7ck8xL/bzDa9h3ACvPwecr8DgRlIgaOjwQYyCWYAPWy1gT3IB5SAP2+l5OS
mirIgRTw4KbVFIqcSRajgCmK4wGpRbdraGNPXlwPbQIhoPG/Xh5lSsaEozBtdeelQz3cxo8uPgRz
iMppC4nm39+GNvbXmYGb8Ps7fxjqO2VhcV2LZjzoeGSrvw1SkKyhb/Ff1YX8Mzj4M5DHCgQMLN36
yBGAXxzk+tHOZsCX0tiwBgfQnVJKzd2YkZWyNfhobqrF7jeWg0M/FKjHHw5q7MnYcW4AKlW5kcCf
vTbdU1dfHNO6bpZEo9JFRVcui9NhXbrM/i6u8OP16/Wly1fxk82CZQOgQR+/SQyXAoVpltWB3VAO
i9LqL+BoyQBWZYifnCzM37ERTzpqZDAuBpBZKTSkaZGwDWNjv1GzevEXE0nHZy3KJeu2m+SvxmLY
b5PXddfc+lvrfcyDMG8tr1rEB4Mf1yEEMmRifkS2gD27xxIMBWsyDhkDC0xsqykIcXiJOyCFEwRe
BOgB8UQykB90oHakncYQjKQLSmQ67Pll4JoL8KpW47HOnLMdO9gAA8JaF+kxCTNL2OcwnQ1oym3b
tP35TkQm1DAZgXrKmIzWJXEOH/tFLAztKGl+dvkaYoLXYN6BfApwsMzujOTKZmKRB262HZbvwcUp
vKY9BcDF2ANSI0FVlcWq95Ipb3MF/qUBoost4OoAKr+A5OeS4q16CQYr2FWjxDQwjA+Z1tZTlYuI
DJNkBZaDbyMlBmlTIiKjHLkN7dYJRXNB5jpFUFqOsvjIdmZvN9IcVgT4LGYiQCwuZ680uwUAQidz
ZD07QqFitWMDyuXUnJn08ZClR8w0Xtqyia9swKkjbys1csY1vi49HsGdaaEgT1pQYzNk1rAQ82wt
K0ILdaKdwzbkFvhBePWNuThZU/4XicjWEfjZu5axUSN5BeolQ7HzRGV9+xWDdymI9HuumoHHOw6Y
yNJrj95z/sySDTPwLNDvTfcmyxYQLogidHGs6rogruw9EHJlNY9obGcM3dk1cFwtJxg0JI2Q1RIG
t+woRA7h3iuX+irA3IoyqsHf4wgX2YpOKwDjv69zi3117anbeBnrP3kT6/fr0vSX0B3tU9u25sHk
vXlEBu6y8WbzQHk5Kjmnq9zNWtkmqmHH9B20k/0ra9Y7iww74JtZWpDDzSLpvWIzrECy1qkcnjUl
yOuSmR+UDhKacYasn2Lak81H5odMFLmzzO0YwLDO8qLjYBUzg1qbKq8BHGFtGKipzsG0fjTuXAC+
VI8X3xrPSNQmM/tme+dl47TdyIijdEa27m6UgOtDBjj2wQW5plnNJxJRAyID5AvIxnB8ZGSRXQtC
wWPLxOlOprrA8qwOU4t03jcs2n6jFXDVgOysSpajj9+x+0yy7xVJmWTDp1mihUljoHqA43LE36w3
UZzmTukOJAIgaPX5cCRPtRhnyN4UIRhD7uo9kZyDVWQ2IAPUBx+IqhYdQ/B91lU4o954NVAk6pvi
EqLG8Tyx9DtZ0kwX0sZDLPCQQEO9FRSVqC5ypi0NQfeIP6427NLPS8ObSzv77bgNMTuK8gw8vIYE
2ymxmATF0QQiMpaYz3HtyslSa+6BquaBipplL5Zv+3jXBeUfLT/gf4P/jjLoARyYi3torCFDINN+
bjHdXECH1NnPBWsPOXKpkAkIVG7SJg2ArKMFJcFP4Jn6lNEQ3+CHmmxQl82A0JU4W1KEIMB4+khk
wJIF6cZIjlp9pFgcqTsFM7a4sDE1R6kFLGw1JlWBpM0KC/cBBHD9uE9EnYNBG02Mnzygp52+ASk2
uuPYxR7ORirzOJpeROo4LnH0xeULXXW15/Iau4AHoQTDuvOnSxnvPhINZc6h17t1vyXFUuDB61f9
fTLiNwW5E/SHNaPWEfiFnX1IkaHiBWV8ZgBQ2VtJlUdpGiLLmoRc5ik8juMViQqkKRJsBpEPDbVC
Oz/IVKzJdpZt6lq8Xd9RciVZZHjzHqbW3vWL6pRlS3hx2dBxFBGgyxTErqQaaC1rd6cBSYslopF5
6840BwtcinbWKf/ExnRr7FE9KENQU2EjOvL9sdnRZr7avVcb97TZr7r/0Bksjg/4dk7/MJKzNVbO
C07bZHfl9knmEz/pLI5Qfld6iKWoA4B1bNmSApN8fNOUeOy2HbpkSWOVISK9m8xzwDq3WpsHhTau
fCAjuB8JbsT1ADDI350CiwvDYkh6u0+AI31hZn/MBdCG7/WkqUHri70kHDvSE9r3cWRkL+wX9UBW
T+2HBD16nndu/wUr6Omgn9L6Of8gCwu2mXyBw7ASJ8i9NQGboWPtduIJryMSUvO/jk2JKqfd/68Y
TGLNkRHdQjG1T9j/w9IkBtGKZkF54FQh7X8hG6t+2bRFzhQpCxGsaDfq/U8yvL8/4iluFknqUpUV
9n0H90jbn3qzdIkBV9kG7rDTCiBbfdtQ/eHmKe2tPmqcuQPtFB+XfVCL8hgWbXD2ZdN5hn/X/EiW
ZcgNRBUecIP+zfg/xxNBthfc7wEE/e1iM4hJ5srqfp/q4lMniZAa2VDPt4DzSb02tEAu7lj+RstQ
Ug72owdDs0T2p4iTI8mpoXiMOJVoDJqT7ggWw5MORb0SWPR7PpYjCswB1d5b20weydYux3ztDhko
wPtn4kW+K0lDRqpL4EBFhc30e3sZJLs56UB3gZUPUuRRfZkil8vL1hKvReCw94Az+Y4VLJMEYW0Z
rh/cYTQmUjDRfKnnCvARkl1M+d11f+hHenJ213pxN5pcDBhR4wkMSyhgX7ZZiCx+Ah0nuPEhlJjk
nFoSUDMR4jhSFgVoJqhPYnIDZJuxm2bvDxIR6DjJlbW2U5FRPphmey39R0yvzF+CBkfO+p4opnaZ
5Uv3asgTYCzRcPZL3aSz648ujalBfgEISUgTA732TONkNo1dPWd/PNjVjQXEGS2sgDV6+EAlYbZz
9YEQ8joOWfDSg/1UDjonBLAe9YIq3k8CSwdSsNAz/SgvcfjnlyBeImEVgwuIDavb4//Ec1qgvjfA
9UlasaWby1s/SffqI4UcWfgR3a6+If2RqHf3idVHJPOimi2kjyIoGVVIW/yYevsVNpANUZwFOBaA
GJP1qFp2CrwTUYWtNObcz8OFpGTpGGl5XjKgrm5ICMIaJJKDXW7lKHgGPfJ0rpx4AWsypnBhyvHf
Q5M0L4nHQ1OC+F0J9RSPpn5dNXuAv8vD3aMjjbvgt6Fv1ovRlN1mRYnjNkOd13mWZ7tF4ArsqN/G
1KPGHjm4d0IAIUulbshtlb4PMj2svbnegSAU5ZI3O3Bx44TLH5Da65lC7Mrc9Cqk+XZIOvXL4AsA
I2pxpQkgCokG5CG0kqQH63Iqy887xwEhHLi1MWcDricJgywuzkVuAUBmdLHPnhWA18XBhTLMyZCE
2DYEEstifxiOoNXexQsICgMAxD6BQfl6V74yyeowDRL3vYmWk4dJ8HCoAe4PebFdu6H6utbi1DS2
9ydyM3+2ajb9LFjh7oTjWWeAmJvPqVjM7RIC4Bq1pLVaazU4Q25QMLVgj4xXR73+mp3RvDBsrZhl
zS9pYllbB1VzP5dp+beFBJK/2w7Y9EB2w/f4a29M4ks11nxbjIN4HeaaYeIPbFG+VimIjpptMguw
7v2AHAyA1NNzh/PrjUiZJObDYhjVPd8IxMils7xJqR8VN6KvtjKmDV2EAv7wSvIi+j7UhW8BaEhR
6D5oqEjJ1C1Iw1peRKtVBMljpmPp+6Bb1b5kQjJtorUPn4sulMmvTCser3b7TnRkHU8Z3z4wDbWW
gsaoqziuHhaKt0+lL6b+DB19ttuF7v42Opa+1btvSwfSHxbI0KAx4hLs9IbIkSC3BJVoyKCVokIj
aCgwDcLbUF2lU30BPOoPpA3yewAHAVILTvQ8ZMgBNuV5FaA0RfY3ig4liEEnrE7saexSZdD3Nv9Q
k2USBs9MxlEuJEP9J0oYKeb3Nsimi88+CI1AYRKq8hBVDzKh5qhcPs0WFt66QmSV4j5urUPljSjC
eKgzKXkFALzCx84R+dvgiTbNBRgWdhfOAA1oS0xxgKGt7ufug1GXGjLqKqSx0L0leY6KKOqSeqyK
Tyb4a/YxQwGfK6GVLTmjp96DzMjdAUmJ0gbAsuNhcAcknWGk7WiIRLGPUDT8/5E5oOTccuw8YZmJ
/GPKNwY0rXFKl99JolKODanUFhwgKv2dR1Iic6boQSmQJLxCIv4tvxln7N+ymimGnYOhYmrxvdqS
/IlnvDuEc/oWiFjSqkj2KNUl9Z10EijkxXsyNnYhoIqjTOwcpH2/pi2gOpKkqpzIb9qvLerNjyQj
LTVxbDVbD8Wm2wdFvg7zU4U9qUgbU8+wZY3SxxUY4I3zwOva9G2usnVHeKhGAjq3qGzCP0zsZu1J
Nvf+eB4l2ir1HmQAeoaH8gtaUCHPi4MjiXDB/jufkGm0IBV8R2PftePD2osx3a0lGH0e9Y9j0Y/1
fu2t5HO89vHOZ2P35Ext9xUIwqAQWQAS0ZjtuUZh2KYWdvcVDCET6phs84WDZPoTYFI/4WAxePGD
bp6WvTE15fozdgH9Q1061Tl3w62JjfIjjWpgByHTRiqWCgXqk2v5TaRUUjhJIWlIhsOOGPMiz5yf
xmQ8qCFpjLqrz4ZVfPMmx7voBqBifdTHIebqtOA173wAPj1ELw1s8dDVVGTSZ3RNZUp3tzZ4PK59
Uu3URWTMu/DKVd8zGak7Ux9RXlR/Qvl95JheH1WI1M5wvt5jgmKIAfnDCkSUwH5LiScaFmGGlO60
2ZOGGlKA2A4rncpPgasnkUW1uq+8LGrBh7VXNqThefxLx21/r/eAqUc7vkgyx2Mq7vHsuu0Y663g
u73jJlvwk9IqMtfeDwp9gR+FjcFXFrVmMm/NsOjOmvwR2P5/dbZt7Ej+yCGp7Uj94KuH1BPJ2AHV
G+Fl0FU+AB7kmslS25IMh9rgrtRq7Uey0Mzf+dQkl6BwnXcwHHRILeDtYaLyy8plZ7uqAYXMi5LL
XJUd/k3Dk4jZG0O2+LOZdjtUyBvNrh+BsBQmKVYshKfgrZ1Sp5KZh5pKkuJoO0MgmypCDrMApRjf
sCVdGf+tAP5kCJCuk3oW5MH6fjcEkdQ7OCpwmGVkV0IKFg4ACyMNGqwwhUFIDOkjvrAag1/oGNRh
/fSAc+xUza8CFW6oy0M96ogKg29LNsCkxdssyKftw1rOdcxraa3GScuBBmKf4xTzAOneZR3fWwLZ
NEmFI0JGu8223Hi2qmk+8fyd5CahIqB03csBd4rs6ioBp8UUy5opqzC2Jdh4NlQplTZ8fqaeKqlK
uQR8lWoqtrqrs1LFV997UwEWeZM29ctq87FsNbho94YNftFunV8AUDBcPdlYRtNuRbuMO+ag6CFK
LFDvAegKmRL5cKWGjOMMWIA9E/1RKwpfOEhLLx15SAhfMkyyABAPJpBnPGyI0K6IbGbHARp6DpQ+
khnz0mMFbP8eZqw7BUCQfko75EojKWlBgtoAftK2WiPsf8zX2BuaawZ6FglsGbhGHQOEJTcjAVgs
UArAoowFIC/H2TqgeB4LWimbE5bsbBNJ5DYSt54zf/CfA/AQ7HyJrbAAF3UF74cLVCKOP1+f5+2l
TUsMzcFrNhNwQp6NvIgWoIBnEQrxP3pSNoEr7Iq/dY5FImCOB+LcTKaqxMIUY92Es8d9gDhDSOoV
RS6RlQTVVst+aB1keJwCUpafltIytsgCnQ4WMHs/0xCzt+nAhAe8RalF2ep8NyStvaz8c/uHDl7I
Cma6icqPq83a14G6sRRfJebC8h7J5uHOKipvJscffs5pALEqqC9mteTS03paMUwB3qgAeL7+aP1A
sjoGOxTYz68/Zl/+5q9WDj5wgNYpPI7V4L8I2/ZfHMLIA7XCZpBDkpE2DHL+jHyLiOTagYYhkMbk
rruxJ0Xi9sIGXE3Fnlw3+/PBmGJOCQ4ligkIsfLSS4OtnxBY3wexZB2eQyB+cyqkSGK7Kn3B2W5p
RrHsmiGqs9vm5zQr0xfXDp0JCcjIjmzX4kiyEHUPHw6YFzsbp1vcLQn9cB3YVoeuMD3bYHZTb+g7
pgWS+lampAW6hQi/PHz5ajlF2gBa+rr1ukobsz5tAIdtKAsyayVocNpaF7AE+Wdw5ICqzQRkcooU
vEQ21BNsMPe1leGfVWrZ0E4v2s4EYs6mHNoQOQFQkIfWhmlzsjHlPJFcBx6Lft2zvBIoj7JRXAwy
xEEe2BI5tjoikUOFCUDjm92d7K6rvL/FojD52qAag5z77uMiTTHhhGpZ5t7aDLVfPPHWAD5vHlTX
QTbUAzzX1zjJyxONUNldXx1kXD9ZXQaS+5sZKaa5+2oseNGN2VxdSdSGGSCmpe3K2p/ixUuO6imu
S2hnjtzLvvHtnX4T0AOdGnq+kwkbUkcyaEzqZUGKWr1QpgTVV2v9of4QyiuQub4ADekqeKu/rm3w
WhgGJlhWABD+eAqbSI1T0GE8F61trVFjgBOqbbxzbnJYoiwVECZSHVhdCpg6e9jSkBTKxR6n4uzW
w/4+GF0ns3FcvaR8PdxFW3yBuoXw76z9lWYyd9OqlmY6NP1xiJv7bv5DtjRO/Bg/LPHHnYmbYxOq
Qx4o6pPKwcRO7tx6URFg77ehJ34u3w2pbKYZHBj50BxAqgfcuJuceiQz7eTVxHG5ieTQ4BLmg7XJ
JLBsIptRAGemcHgFWGsMbYlMqxXcx/KcZNQICVTL/al50goyJl+tqAnlllwe4pM1IBl/meICBLKA
hU+2w8QdZKKhATe9A1xWuz735j+UI+D5zr1syBarR2Qn05g0Js4CIqDdFHtSa0M99BsfLnpMPWoM
n4+71Ul6FVArtLFyTsLlT3DhuLvJj9cTNfjuJ2ytyjEAv0UFSBwQTk++ha6dWav843wz+FDB1DG7
PhIcxZx3auU0qtDSn6JqJwqnh3eXJ41yf7z8g/1IN0au1PjxHmjn7SmWTJi+Yr5EIs4plHyZd2PX
KucD6PvOShY8mJM7+VCP1NTTCqcASRpOoxEXkxpgTFBXSbUT8txRqehYP+mktrwJk03dIBt4ocS4
f09jU3pKjJtWl5/qbsLvGnlx5KIT5n6YQDdR8Mb1R4CLlmcAT3xZWrwwkaMiLqZkfyamZ2qI7pl6
pIgBK3Pi3bJ5kP/IlsKJ1Aq2oMAxon+N+eB7ux2QQtQXVJEOxgiEviLILtjZnuY9dZ25zC99ZV/A
mjQ8eVk9ZbLWNduY/bpsVxSegDVV+ixs6nGcJ819nCXk24klJQC7whzAVPZqvOlwbojfM+MsyirW
saMz2SxCmmsMbJcJ+2tI4rO3fovCATV+eASl7KfSsv3L3XOLnkrkhjI1e6MfXNQDwZ7/rHrp5ztX
bUauvVnZSFOArbosPQzVtT+uqG9EWeDkERsVeHEYeJhuunQxnmu/vm+mKXdO3sqftNwd03iNaMzd
6Q2rhPb4I1c+GGzLs9VDes93MckYiCa2DlzeLJYMeQyR7ZtvBkp0jtpVXXaQQbNuvA964ah/wEak
BUyb0rOsEyrurNPMUCiI2kF0lapKRmDkuHbv7xYsNZ78rtpZgdvbgE+DEampd+cTzKMZnrVK2aOC
Nkq6Pg07MFAzG3UWkoA8wYLp3LliB/iYBtmLaLohqF9oeFOSqZZTj5RA9No9yCkGKfEiUcoHdwNs
ZtEcjBxZpn5U2GF2TYcg+VSDkf7iucurmTXpJyVam+GwGD14B6QFNUY2r1hAAFERh4IfdpnHrkvK
bLBJw6wvivYasinSTgVb4uOUF1jQ27woNsBpa3dWv1QAhvkWxBrxtkaZj3skP1Kw1I98q8mvQggT
z5KingRou2XSI1IoL0KSBxjYy3qqzfqNRktftvaetDaxCnRO32+mNO+xb/3NxTWECJ7tYN7bKFQ8
KkPlMwRZvV242+37OAFLReX6V4Ya/mszoJwGFFr9jmRK0U3Vk+FiHqxljWPlAFXIj1o0h4MPfA0X
hZzz+kJyElmAaAX1nM2PibyMD8QrNgFnT/4yzGku8VAY5kNSgTwl0qUOltTgsGw+kOGd2l3M73xM
Y01Q7nOTDjLwQ1UFaXU0uowKSRpWYYl5V34hI5CNjvrNusFd0l27zJzB6vZ93YZ0vI/YDlFgJD0y
lW6AZ9iiAak3nskEXaYVQL62n2sLuxDfI6TREEXV7yg8io80atYJe+WAsEMeIhD8dyQsjHp96lUO
u1WOLmBgE8x7neYlHLzg5EioPGTQTyCbXjslq10QhUTIZ1N2TpeHJ/Ki5gdyEt3ikj2JdFySqSFd
EXCJQFE6Y3esOYN30XylJkQ2+eu4pz6Lhw+pDQ6scxDOL9qQlJZIxwPwtrGNcYuwSi9vGle8TZi1
fVD0qFTDcyhfDjo6eRjY9GsBPHrGCXf3zIdgu9hN+r4aLfLdmnE60bA3AftbienP1DHTdxIBjRJp
cIZ1b1FW65+kBOFP8t5bSJihGOSV8sY93yzIjDfpdUC1aAsQEAEMuKNb4llETRdbHz0tywRPgdmB
FB2S9TeTB+Omi+t9mzVAoL3F00HXwZFE3RkQrX3kdpKvDqXttC+Oyu9ub53nLx+5/mWWjEcAzeNd
QS8M2eSyASMEoMVICB5svGviFkmO4JVXI1K4SGPDW//mqOM08h1FCpLdBet1XJwjdvbmwZSc7ozU
hSr/NeOglAM1r30yUUZxSttvPS1jgBjZcjaCl0eaaAX3xrBSQtI8qP8nmY5KboVI4v8qNAOTwGSk
SCJuAcKRIR86zeKfncobjo0wzV3l9i9D27UX8KZcCBvHD6b5ehsBzFGNCEYnTfCcLivkyVnZ1DRH
VQcL3KCzJ6zsGIJkjkR35bNtb/9WgCKyK84ZVsZIMsNzLjEBPtUazZFG+o1ML2PmCBep6B1S1r69
2fWL/qYk0YP7v4Y14/WI/1NjOMZJ2B+cdUFVkGyYQH3QKhsa5sn815yWbEcjE1sMSk5DMiMHGv4X
ssQpOyCqyPAfF7IxJkcdR1/dcjE9WYEMBIKnGbk7oAwJyzIGro/D0u0iZYNpgx8J5xT+mZrFG5tD
2FeftQj5jFa6VRGoq1VFjYKkNRmXrZbdmU98YcOeroO09W1nB9ibNgHxXmRIzFGwJYRBorFL7nBK
HqBOtI12oZ4I46fa9psnsiDRgyvJCPake4BK0S4/tLmFJu3DHfDRQ8Wu7fxG8C2+LTCxpC41NbCn
/CW70KBpg1agetbzLqo72pxv5xrVYdqDeo9hMtBUNljnaLNHCzaDp+BHoehynbu+N5J0rw/b4nkZ
BQ5d1+Rri2Kd7GA7awH4QzRWuqRbS5jJtsGGznNYshnIvkGzTKAZgGPlz1+5hVQ8stZ+pNSyX7Ia
cy8S3sWhcbyOCxi8MJPYNL7TnSaeGd6XEnS6TRGulyzFs2Nxh/HzauNwEgfF8V9A/cNKpPyrzII+
ctOw/Kldg2bfA8AZGfbmcEjmbAV2olGihAfgULvEBatDYlYWYI8GcI0DA/c3r3EABYZ0eTA6JNzf
qbG0jt0cebpOk2+roo9fkCcfv1AvM3IUWyGBbU+yvmldsG+2mIfVDSAFtaHSjAC6qvj4wmUAJaII
Bs5j9mpMYZcJM0aKoIQ6TrbswKwH/mZ5H3ShbAFY+rbl4cEz++wCqrQeFOYoVmNAHLnM2ZfHZSit
IAuUFuLUaXaAgDthSauXoKO11Fgzpkvk8wRlFHJmQXOBsekPBSYxryTCZtZ6KEzf3ejpRQp0m7Lu
QX8rpxJkoWOQl4yRSwsa8aAGGrC8CrMlv+CKE7SHBLh8zNjJAooJySl1jhLjqNG235tpC6yYC4Ah
oYBjDAWwtcDqvEfqxohq58xdUdk7B3vTsDuAVbnz9FQCN+RQt+6Tt6zsRE0/r+GsxqbdIrtw6AMG
ANYsA5LCzUrbk/rOUnVJTyptSb3QntrgrIV2h/cKMJIS/5BY3hO52KvjRV4HVF999hMs9TJc9Fgf
bAHQCOmfpFGnRv3SFruSIb1DHROJCjzXgsdbgAhiR8Ov4hfdtDhKeM6XX0iy1DXqf5cZefDW0BkH
EvYeSI6iMQdlJdDj4ihOqpcxrk+eBHWkBke63t3wQTaUeMX+ZxPyWPIByI466kMYGjq3a4q45Eej
9ZXDv4YvExQW8bkBy5Dc8QOfjHPi8oZoaGFmVkdaQz1SkyENqcmksx6SFkktcNaGD36mwE62cM1f
tcVDKL6Y2CHUd+P2v7k2tuAoQ1dXVXnMisoF2Ryq+koVXfVz5x0sv/uT8nWVTOl7jiRnvo5gTKJa
rgGwCaAIwnlyS8Aowhg5tvqaFDBDDbYYJhR+bkno5Pil73E+BRZxSZ2aGyUoDn1ZVKqsyAs4dX50
Z6/ijd2yLyxMp6cWuA9ApK5QJobTp7LpxEsqz6ZoyCwT1NmYI+5IRlptZ5vDp6y3VrCEfnOl3lIB
1GRkiQqplRRDX3DkXoJMxKY6gAnUu4iirMM9z/0AjKzLYS3ysduiEse7qK7XFmvULZm9Y7Nnty+T
BFgzQX4dp8uM/Aw8qyI2gJaafCgkzwaUoC/i092fbsxXFuz0H/nuN3WncsPsq7euyF7q8F7b0B9d
BXn4Udz5qB9Y4wKCmiVLuOUSLcUpa8CueAv/yw08f6+GpPG8Yr5QL5YwKzQskwovs6YEEclNRia8
wvJLRUwyQMl02a9kwYCnO6KOHFfSHt2AOqshNmejwuvMrI+mRNBJ8dQZcmM4qd8J/Q4Ah43SyBya
Hklop7ufySJdaFzgdnYpiLZj8DaikNEckg1yYbLDssT9BmfAGBs4TjgC8wjs4zS2Ms7kCf6niYV9
shFsGl/q2N0mtp2/2bzP36Ykzd94jo/UsuuU8TEBGqR5ABi6+Uw6MjWD6Zd4NuOTshiFueCdbS5P
FIMaJLXjwDfs5726FscaYseRLKEuZuAv8RKnYWS1FhiiUOuAnVOfI10uARehlPlDD4UcUo9kbYeN
j8Vezg9mpDSl11A682EqzN//NQYpimmNo8w0X9y8GvE9GMjcs+es2RrFDC7Bh/FSFn8G2bheZq8b
r/3aPlsSy3SVo5lzTO3ADtnHTOk8npqXAt8oqCvZeChK/DuPIX6wBz9YeQg2R4ZUtgRkAcYCwO8h
cy5IGA+eMM8F9nssUb+pQZqPeVnjvNzHE3iCQQnBI7tr7aeQskQADV0ebMDZbAwaA7Z7eK3sL342
A87a87D3KVLnp6oJ+E7T4c7djBqkWbySyLUy71JiY5NGxKFbW7Ozt8cBawlJmEuN57o+nggeMggs
hknHUrb7EXl110GmTGWTOWCOjSHJkBiVXCvhv1fphBe+lJNodMD5mHjsJzJVIqlskK+wsQ2B12If
FkG0Bm78WmzIQMxzejWMrHzOM74bbKs5+WP7bLb43dphed/EecL3AqCw0YOCSTsWAqA3A5bXTmtJ
QUPQ33yxbSt+osDB7A930Qfnmbum+fwoljcD6pdn2wOFY4ni86XIfHAyD/4bUJL2ArW/LzQyq3V9
jcFrC1SaId9kcYJT2NH4k+w97vpvIxPJAQs9eS4Cd1IMA0hh22Ia9zW2/nP8a4M5aSnN/EQu4EvA
usHz3V2cC7w/HbtzT9TMQQrs13V1gT+LHsl4G/yNLK95Z2kz1CkBu13aaTfqPfg+DMlEh9G+/xoq
MMsAa/iqADhu2AFqkUpsdDNNYgPShPGYFQ3qp0kR1q4TPlFZjoedTVRqyQoeh7pNj2Rsa6x/Tibk
K9d9hmImWbytqrWpSw3HFmMe43yLqrhJhCVi84wFfrcdUYUSdSg+CpeDnaBwGW+vrPvqjzOQoEzg
EPer2X4Nq/YvIMKw64on5XWq4r9JzEzX2ybj5B3dxi6/il0YmNUR2SzInQCpzLbhtaRpcewvAKZ/
dsVafAq7hX2yh+Y8xJ39pSh4BopVwMy6ftN9DkGKuHoluyxlYF5QUWmqHsn8wpqQPvmH1lkx73Zh
yBgomvr6arVfkBYNvh2ZqxivaCzb7XfziscZyajB+uYve53cQwswrmO6CLBcOAlWnWhQQAJ6GD2e
60mZgJcIiuJm+AMTLaJezrL0mafiIzJFmlBbvrYAMQHAwiCbUWIpuIS6QGPV9Sb+N+eSXpIqeUdJ
z0GW2odkNc4qJefzVfkmAJ5GSkmzsy0O3NfVwWylD1HeYOE/Bhjvi9e+FCHwCoDATCZM2nk4f9lh
pWjtDJmzCLCMir3X3WCKXdWcaMIOWJgZm6prdaiG+X6un4Jo8LBO5hypif7d9J66ZC7aOjLD+c0A
QgW4KYH9a/gh+Imt6UAgwCTKUDW+b/O139KQFH1Z/DFi42u39Eu6E3bT78eiZl+AcXeyFg5awEng
eG317bcqzePj/20BkJlm45hsPTiFw87UrH1qqd5/lo1r9o5D/+7Olf0/zr5ryXFdyfZXTpznYQwN
aDAxcx9E+ZJU3vULo90h6L0Bv34WktXF2nV6971xX9hAIgGpSxIJZK5cK9C+M83TQYcbvVVN/bXA
Csf4J7PvxyfZB2wDLWnrKvSMn3OJLA/s6DhUqgrZBFEhzlLOabmg7AufoZQI5YyoKjhNDaTOYfrk
AebsjzZriIDXCZt81wl9BN+INt5I0KHsmtB2Vq3q0gDkNvIbsFNQJ9SqIgACA1nVXPB4D7bxB2QF
701FB06X3i4cQD001Li/26glBobEn6nZoHH/5UytLm/9AlJOZ2hngRjarTh4JNPopqfuFIiVVQO4
Hk2iOI2gID7ldlsgIyDWiTKRHTCkPF1/aOKY5a50iFKuecsxRK5xmWggbXKMGmoNPYCAAkSHnaL0
nlvq1v+hqwaqNBBrt2He7FzUE0gNyduuihgogb8uUasu2TzdBGVtp5bsHcYhRKeaH6wVLbVM0DOw
aryRFDkBuDsptjfHHf+WPnmJE34KLS4xQa3ABjrRgsr/nfNQm77XpdVLEyMzwRvjmafMGdZFFIlt
FgYDmIVKefVJhqJOJlSv5pAsRs2QzVdznzynCpXgW+R+Jmjr6vJoOukPnsngHgD8dq9LZuwaT2SP
fVA8xWGcfUdd/Y9oDP7eASUGYBtO7V0e9Lve7lCDw4xYnJreRJGNaoWhlwBa9N4no15DzzVxrW7z
aWCMWgF6WFzIb6QVqd8nOF8AObzrm6bb98I7eoOO2FwFpeQ5pT/3KbE/Z+8pm69Vemv51ESyAHwL
1JzRAXNTZYBaXWEK5ml9C3zHYOgBtijvE+ZmZ7TGvssCbH/Crr8HHyJ4OSBKD1F5cE82Uw+R84Rt
aNAZK+uaW/aOBkMB/zxh0K7Fd/5Itpwb7qFoPAuhE4w62HKZpdh8OFMHMU7ikwPEyQk3XAPCN554
FP2WlAeo0xVb0h34NaIrDvdfHRpxJnAt5BE0F928RcES0H24lq5hgSYcWZiQg0yFypyowClF6Dg+
9H2TbIrJClYGaoAgBAcR33I1uff9hDyYjbKZla34uakrFat4JwXybGqULu17axkgP96lIBX/8xRa
P2LiUOdFD4RnKF9iL0FAti4uEVKvl8YDcAE0JTm7UgMgCUXKvILc5Tw84FB5lWIggbLDruRhsnLB
NHtlpT+pzHWpep2Zgxa2oV9uH8iFaJCmEf8QdREc6NVqluuX2DqdP4M1ukmeNXn4XXpIU2OV+yHp
tEwOkR87u/GRck4QB/w+tTEIUxVPxkJpkcftxtat7LCYFpYLnpqqpKuQPXRv/jKNbDW3dV/nFuM1
uFRGoRgV6ttJ0URaXfl16IDwdRHnFr4TNh+78dR9NeTkQHUK3wf/3bnKQVEJwZF6mV+aSXQbpKjy
isxDz0GuLNuu+GJaP0Xnim9ygtq0GVXuVQfAy02nAztcWI34NgThqwDnwj1DrP7Ab6u674DMgu5Y
1sbxjYmAcYo7zT2ZtMn4l100EFtRphZlWdsByQIACtHVQKa8+JNH1LEP/o2mB1s7ACrMg47S1VDJ
ZuOO4fPQu/WpSQz9bnKb/BRlyUthc5n5nVXafgBQys4IhXEnwL9wh5wEjQ0sAm2UqrSnmXQBJfqz
5fDRL7xq76rqJwhJG1fUWrq6DFE1yAx782lg6S7OQ5QWRwEFJ0KCIw4ikSl9iE0Xwhi/enVejgWg
J+pnEZY+cWkSpGPBdcQhWzkWyLUXRMniFtbWqm9SXYkNSIg8gMF7mvh1ry4miBRAfawdHUWbQPYR
8d+rwNSuyLTYq1APoMHWDWuycenouwlCoeNtonPziHoxdxMZqX70wMd2M5oBW7WTk30PHLGr9aI5
ex1u2bPMAnSO23XgQAV20VJYlBJIcoEGlgvZZG5MfpsAPbawAoVEA0T9luGTRnBd0S6ZmrvuGhP6
uu9ypQsr0GKbmYOWvhc7b/MWgiBqgSNX4Qh7/WDXdnwT8nY7xXp/j9B4fz+BjkkxMweHUdkcD4hz
O3Gm1TyqbNHY7hiEZK/JlJkAumM/NG6om7a1jdtwXe5bgQB1E+h3dOl53W6hGTesW1HomZ8b1aVE
heO5LyrjrmMWGKZZHX2YUXEz8w0wWu1pARykxK1aU9qT4Tee/hp6g7l2haVdRcGQ3Nhj5qwGlEl8
0wKBdB1rnrQsxoZhKqM9KOmNx7hob8gBMoDTSugVu8kZ766adAo3ue6Jbw0KbdUKtLQcI74em27C
3+mblkbRzXxvCfnXv+1F/GuVttGN7ATuUZhnWO03D2wN26aEmiYoXAtEotSmiPp0cWQweieQqlym
zLZ2ZKu6liCc9aYJWP6cDg+k8R1aYjoKx4pArsLli+u6qd/lbnMaoSj/zLwPXpHtwauL5IspUB22
eLXlI5mBupXHkol49pry5M0r41AvcvVsOxpTDwnkCOXq1SjuA9MyL2Unj7obpmJdKWZ7HD3pEDof
W3s9kzu9S78uR9TPB11ymcLigwudXSGmjf2dFp6EErxAfgYxjPSaOiUpZZQQakWKFfx0ymEZ0MsG
VWaIdewSNzXcVRBXqxhlj7IAdMboNws2+BP8d0IdL0rcx9dPEGKakKBKEy8Vo3iN+m6WcRBSjiHY
pcFovPq01gd3bRI+gmzOkeYtayMRk69RDIftaFoOKzvsohuQiXlIX3eVLx0Wf4Xc0XMzZeV9kEFl
KzccA3AG2BNZ7OLes588QC32Jjh5timUsb9One9Nvf4FzHv2ttXdcg8ZIusZUZI1jUMRMNpoCBIf
+7xOHgavvaP1WJiBPLbPsnNeM+dGGzTsd9QLmXqDGufQjm5QPHvMsx4kTxMS13ZZypesbZwNGEej
PWfJ9OJW+pU5BeV91bLxGnXRyG8L681N1kO0p+5f3fTUvmV1tsYeYIugpP3QjaK8IGDQzRr2UYD8
aTjk4YG+ogxukBU1AMLtizWLLO3eyesnkU/219KFuDJnqXU9NEN2lhy3UhqwRbpv6zZ+9qqJ7zJw
mu8kd/hzOLINOcRllKAGspxOIFZpbliBBLKUif0VKN+vEQqs700rbo6Ng3Q62R2UIgKc8zXMNGdT
2qV7aFml3dtj+xQg0S5yPM1HKNHdtWwa/dIDLD16F7iXSXKlD9BAIFObi+5S4oYUxyZ0NPIayfAe
n6+fQP44QeIeC2QQMP6wAKJk/y8L0PJB2zaXiKXbRnFQRy321Zknr4BKL86dMpGdunSJK5SDtu5Y
+IuNWoufnNL6NOrQ7q3XXhAMx2WTCal1t1jTfpMu7y4uaas6pLa67E7ffRDHG48FE/8KEwdh2/eN
OG3JI9L0oT057cFpeOlSa/ZZdvBhGkR+745ivTjSPOYEkN2a8z+mBkoDN0e9cOg11UaoihqmKmpi
1bLVgKtBcYoGyEajy8CgCmzItgwAxPE2I4xcBfWME5zKGlYA+EcFQqaVuH4MucNjotXeTd0kqG5V
MSVzRIRn0IyXpBB88zsP4dS7EoWwL5bmoII50up1EDBzBw2Yw9AkE0SG+0BbJ55wNwI8mhn2xOU6
cz1xU1eJcdcXeXSQTQXcCHkDClkBy9MVx7Bj+l2oxeNFrRXKHHmsMm+2ngrWLuHcOaYbm9bWGBG5
Dt5HXdGC0WhxlHZ+cTrg3cjksSH28xEBUYchRR8psVJqMXx5WmSMFjOEG4DoaLJMrjvstv0RFUQT
siW/pmEGKuiQY1KSppBURjktDfZj/TajViM0TANONr28HR+wbzfW+DzYhRiSgLmx1sLWkjWOx79o
k4gSCdmXOgKHMLnNnEqJcvbsJF2T8cMMOEs7SGdnY4jiy1tBdFYd2sbsdjiBY+MWTzdexvi/2uGr
64W2Ahn3G1Rbjz/A9vTV9gztpUbhs5+1Q/gQYpsHeXFnurbTCIeIrrRR7500Rx1SDvvJLFEGkdXe
pk+KfmtXGZKniQH5EKUhAiIr71BqwWYxkZ0uI3PHdvWh3/YTHqLZeTER8zLNFTo0v4F4G1FSDpR9
mOrRBe88fey0BGpR9vAyanFzcFntrLuxHl50sD2DBjqezjp0hx69EalW5Za5NlSIYg8yEVo2vhQe
RwmixmrE71DpdgicIvALsC6c4wIgWT3Cza5rDLBSAfvrpXlyCPQaZR3kQhctDhH8rxLLb5yG9Tua
B35NdXN39LUYzEvB+FMlcL/3Ojw1TVXLnE64t1LXUJXOS5dGC+UcKGddOX+aS6MiSdbgbEEmt3RB
/zBfBVAvv9qDU7y3M6h3OLoJLAzvjCu6WCr0u3QX28d5ZH2fPL/Gv42TU1zjyCNFciXy0DobY4/4
oR6KHTdAgIJdEYx08RQFbgpwZGvMhsVKkIukhKhJiuQ9pHx/M7MdXMQ+UWmOh+WvJQnSkeHwLYGu
h2y7DcozepnFBdXE0SZkKPsZ7KDwXbDnIasA5Y60FP11rC5Dh2w+D8FhTAN0QcVPf50nYBEXpdft
P82IZPwS47F/+DQhRGrcy3EwXtagljbU2yCSw4l6TYzE5ipyk5WDkMBl8c1NAwghIHDaSLHmqwti
ZKDoxX527pItSDPF06uMNPzBGxu41oUc/btaVqjzHAKSyB2SeBYNdCa/73pRn8iE6ut4zaMQ/DS1
424shmQSSHmKM/IiuJlSc7kYnb4zUq04LiZqueoePNti/eMqNMDVaJLvI8Rw7njQ47ev1cgIq4Md
zi/9Icuwl4GcJsR4OO/XBso5b+jspyN4v3GEC3UAiLjeMyPMr7OJH0TfQW3201J6WfWHvjD5qh3x
88gS09llTbAHBkjcQ2RR3LPWQRgHej27ijmA+zdZdJ1q3uwhw1dUwjkpuKeCAER+JTTDIH4TgLdJ
dwCdL/TgRP08xefX8bDfUNeEQqq2pWGJTfAaod3Kp66XC0x01cRltluM3xnT6v0CSSQwIzdNfHpJ
UezwMAU4JWv1eDe4qMqRhdBmuGITQjWrGNKXqE3xrOhTi11w5mMXm2f/AqCs2VNvsWf9GB3wa3jV
jYZdTHUJoAt7Dis3eyrc7ilB0gswoNVI2piFZz3W2Bm8BK02+aYZyVsQZ3D854LpqovtAVoBubat
MfMWZcY478rCesnH5mkUolLr9PXovE6aeU9xBeARnis2BFvqLZdP4YeS584s+fjJpWr55/kO0Kkd
KFXpKOcg8TSs5uNeHWurvAa0hEaWIyCCdK4fQAhGyXA01yYDHNJGXGxRVkNxqnGCNPEuM0FZodWZ
t5tlISTq40OotK5Bsd4/ODIxznEmX/QiClofT5DUyR9ITQLoDjC+FOWZ5vHJ+v0yvae0pGqeHtyk
GfaRIaYdck/1o9nV0A9NkDfQ4p9Gwpz72cHp8RhxEOLTrXhn8Po76by7BA/5nQL8ux+pwDcAh62n
rLbxNKiKSkByI2Y3lrrkhvzJQMBzGFzLuiF70BXeuowmbb3YZIFHJrfwySJ4oAUrPQv0Gw91zJg0
uAwW1hofFvJs8GyO2EFAGdqc3E07Rfw4mLZ3pFb9m+7iQn6goHybsUwr4mZVC0s/LL7uUD8jb1tt
cRzXAbb960ssfvSKS5dan94Fzf3kN0IAbmX1deE7imCxbZDFynLP2TLVhW7aMF9olGyLCz4z8N3U
ihFwcYwk+DJpBZrStFNzwAcLMZLRm/ZSK+VBr23gS3jbbxquQ8iOYRdjWan45sbmvnNDSNcyDryd
Z9jfIZ0M3abRtR4rvNM1T7l2oZVAHSoPaR9DqoLn/cYE+O3CRZrt6c7vBDwG+Ht6pDs/XQomy61d
BPV6VlB0FZQZMuWApNliSPxRWCtLi4ob8raaPFkWMGLQrWngGbY1EFw5LeTv8J8WuRzOa6LXoMsH
wpOwdL+YXepeEi007iDd3lWWuKdLiWPgxo6ZuYkBZ7rHHrS5LvOvRZ462I1i37NuA7DKz31pg5R9
BF3TEbqhGAd34komTnDtRZF2K128C6+dUPdfBbdxZwa3XgHt3dxCVoa6NMCnbFqnjc03NIvVbnyN
GkkdkDzkXcUp4G56hePwySrs5roZu7dL4dnphmfJNuwK4+RWnlz3PPa+jsNtM1TZdw6id7zjvLtw
FkCGwcR7zwSwgYabVtvR9XCbdzgOqIFbO/4CXwO9GHLJhEmjSw5gBp9kfaimwXobgLZtNiPhzEEa
W3wcT3plYh9huleo91BAr7R1rxy8qf6QO2Clpj6D9shadkbjFw2QyH2Psk43+FJaCWIek8IRkkwf
tWrIrB7AY3YO0/gHhJXrx6oP6q02SQ/h8hJcekOVrh03HL7kab/V4sD5oVxt5lSza9QXEzBisX1E
Zqu/DDE4CRwQvz6Xo57seCLzbTqZ1vPEEUGZpiI+0yg+zSznztMyKdHt4maaSoFCZEW4B945Xq46
s+2vEAc6ZWDUBGL/3dYqur65/9F/bo9gMLgSGTTxLK+2TwN+Y34UT9n3Knl0pWd+NSds2YsoH09D
bIyXFJxYfgWa+q2eCNAVq5wQV5Tmdl/gTVA/UNkiakFeFALgozH6y4BHGaWlT63PS5RVKLfGVH3H
X0WgKB00OsuFbFyR4IZN6q3xDH4bpYFYj25F34q94cUSaf/ORlIHjCSnTpaQnKqAOiAb9k1vA9Sa
yJuahcRTJbMTKI73EYjCqhz5S6UcjxxJfauQqLONKX35xYatcXxoDQfprMWHhgsv0y52HgLVFIz3
4GyS23IIkNhMkvisVV4FxSYteoqd+Getak4086FnWvOjRA3aClgseQ9BHrk1xzy/ShLklYHtfzS1
oTlLJP6Wt5aKfDYt74xMpeMdOLZtl3/+4z//z39/H/8r/FncFKkMi/wfeZfd4ONtm//5p6F7//xH
OdsPP/7nn4AyQpeHcdfDvxYkwJka//71LspD5f4fIq3rPG8L65IB+bojqh2i1TGsdKsbqHFcTMS8
s3Rn9p0IOi24l2/dpI1mQh7y+ET203MOgleDmUD3BcnJdsBzECGz6ONxmpwQY8bHTE2IOCTAhcGH
unSB1EXid4l+G0nG/AL5yq/QKPfx53d+SOgHrbJSKx805KC2emOnRzOT7bXFEtwTTNC/kfSPZiO6
j7NeuJ8V9aiPk2W4Tyl7ufRnBT7sZIJV6ERiT+J4MthMfD0//+IwibelpuvQjCgBSKR+rfrSyexh
DbC0dkpwc0PR5W3ueeZtJCCFXkv3mnpWFo3Xfdv5boiEgd+D0u0KZeMPi781JPYeOoso+SaXrBHZ
NnOCYk0L0AUaQ/HaHMdm27y/jg5B85Up3PAwLx3l7A4kZ+mJltYNFl0GHoGhiot7yi/0VXFJsZM9
Uy8udQNqP0hduMFQ+H/+prn6v33RgC71gBdwOHMN03L++kWrUzuUScini+6a4RXpKDn1WIpZfGlW
VypQ3RdFCK/Mw1CeuQKTbt7NfdEbhVj/1UefyqDZoiYTdzeiMNTxeD20sg1XgTSzG2I0pIGkHb+D
Osw6IF0AuSYZGRuJL9VWC1dZLN1vuXqQmS0rzwLS9WduWHgvAF4C3mhvZ45vW3TRxakOxYiSrF1o
gZkubDy2bsEevrXAa4RqryrWfMo2gRUUkHRKLdUshaKozK6dFGmWuQc+4WlXh2l1gnBodWlNgAXp
MKdOb4WVVz5ERtv5+PbuoUsjK/xUNBhl0dtoaH/580eFn/7nzwoCP7gZWAB8cDCPumr8w02h77Wx
yJg3XgDLDPxx8k4uN7V7s2q80+Sx0i/70HjFIdRaoXS3vHRWUt45pvZI9kBo8WYqrOmAKKH5IrQj
GzrjFSV9w15GZrAhLwfHT6dK3U3YNe2epWVznQN3slGJVp+6MZ+aa6EuXWJ9HChRmXfuJmSQayP2
Y/XEDaB8t8nDMtzLuLSehwi8hBxgm7xxyke9A1ej8pL1qEErBpOCbnoxwqZFaXAC+JSO+85as2ru
05a34B4isIJn68bwToGhD69dpwV+4w7WdeTV4gDFOfz5cZq9MYwKtWPVNH0pRHQo1c2/yO0Tk/km
1gTGB6+5445IVoXXGkfqGlyy6zHrERgFHt2vvSzcoZglgKRTqR202EXEPDJfZBnE31QDfLzJtwiN
QVlUgyzvQ7k+LT4Y2hl5Wl3RaXG50LkRkQh3DeWewqcBC7ea7Z+/Pcxln789luMAoQAZBcvEU4Ue
OR++PdJM3CQUdnzRgLjzK8djZ9uU+ElxaC+3lvFjVAVJZKJBslM3j/XsyhL65pOdunQRQ9+u3a7Q
5nV/59cayWHUUVFSqFdeptIryBEiQW5iPH+y03twc68/xmW4s7vYO1rqomfIjaHyx3GPozaiSUNz
k6zUpxY4JrzjYvvsQ8stw9RCseE+RHXvPh3EPX5O5vbt9f52qQ9vYlnr09KfX5kc6d3Nq5P78r4z
EMxm6rUX+we/5VWWZRbbqEWPTt822wAf3ZEnCQThqEmXGNpJRxzv9ONio9YnG7LrIxgV1BJ0+dCn
Jea+W0VgaGoRhvrdGr+z0csADIhd+qdhAZK6VaXV+dbgwDcYRfATmDukI/n01KY1+ChYOZydcXKP
gGNC08/VonukAcCTCMTAdyWdkrYs+GmUxlfwpk5Pjjf8mqQ2KVU59tu2dM/Yw6fgIjXS3HfzZkL9
CwJ2Wq6JSzLYZ4Pu51KNFl3yNpr1ZUSjyBSLe5owdeLjfPKIMF9HQm47eEm0HQGrOLmmlfpFD+rs
OsJTfDQTyG8ZnfnQdRYgR2X1iv1htEss1GwP0i1fzdzZO6NhPNB06QHbYCu3ZTrH/5mmI4slILKM
c90MtDM0na8hKo7/6zvGbsbc0YhnmNvKzbt1z4r0RW/6i9uYzg8kWm8NLRmeGYh5NkPOWnBK594p
syyxyRozfeFju7hWMSQrWuE9elXJLrxxQcjTgvdT9VI3sEC0NCFY6EhD9wGKrzbkRyN0QfkYatIx
45N9gta4r8t62pgDsPiaDNs5y7VkzpYE1+DY2JFm2JSoJNmcPyO/3gISrwvit7k041NyTM3FEwYC
HJrYkVRgkmkonKRmj/RauzLscNO0UXwkW1FylL7RQOlO2gHPDQfaLBMvAbxRFcWVXRlHatmqS61l
oFP1xz3VH1OTvBmVDZMTSqlRQbzM7Kq0XEneAGDNp37rZu13W+26KmN4u0x9BFUl6uuI8dWrTolf
LuNjkQLZkAEfk6sKCro0qjSipnoL6o+ArK3MQHc2iYKvLI6oINQOIQLv8/+Y/vORh82NgxvHrJWY
qT/I/Ecz4rcR+ksBj2L4catQYX1XXOVt+napAg5m6aVPw9JUYFUyUh/iLuYGG8FoNY/8/6wxr+Y0
9TbWdCs5e1mZImwMIlqNc36DWOlwNLA/3UgDYA4gNXYEoCaPCr+VG9MDHQ956CDQXJV1nq2BDLBP
oFw9DLzvDtSjC1f2pYtiwu5YhTVwrqgULFlYoD5EHzfS6qpqRVwnTtTJq7lPTVHZebmlJl0y5Ln1
qrC2II/tigPZaDVqRUGpIONqdRvkvgizOu0pb3AojxtgZW5pZHkdmoMwdQ2A36DFfj0YxYFglhIU
AofKhYY4oTTJNmwbO9DvqW3rON2Ru6cIzlED9dE9bPrGd4K09EEbzR1z1fX9j8mw8ErYr++oRDGa
QD9GXUMhna2GZZtWjU6qS6NmnBY7qmCUWZCBm9z8w9zFmeZ6tnkswtRb1SjzvUrU94whIg/1aGTx
UfGjrHo55UiNoQ7Rp36K6krUc6khusRm1m+G0EaSUHmSbcijMNlSnxZdvOcpwdCv/7w1M3Tj89aM
eagCNE0Huo0Gtxy1dfuwNXN1oTkIS5hnwLfi9uC96vGL5Vb+gi79BEpdwKZ/64LcsHZQiwgTv9o2
gHZw0F8jtlScez1tUf/s8VPCh9usG9s7MnVmWWzsruk21KWB30zKA3lLDnRp1CRXTVoWep80sL5a
YcOezse+koF9rki9b3T+y6AkAdr0SYgV7sPVgYyGiZt+PPY9iuMyTws3/ybjgacNx/3yOJCoB8Hh
c0LCU9OErtrWZXGJB1qOfF3i/WClix1BIZ+LEDQKJjhBbi2QfG+TsAtPDTgJoY/Zsl08WfZ1j7M7
QKyG8xiOskYKbvC+dQ7IpRFEDoGw91Z82HGcMK5QJgiB1iUXmcYJX7MGJ0RR2OG4WhKUc781kfNV
EyOIb//5C8T/7WDIPIc5nu7ohovaF/NTtCgOirbCT7c/hxykP6GFCt9VNVWoeS1S37JCdLUqgwq1
6+Wg/ULFCZi+SwippRlbk5EuGn6ZOsJLU7CGcGvjB4VhbVzbmrBJAo/fihJYcQcO5S6fJp+6kH0F
ZkhdyHsZwB+hvSaXZYD8aMaylFDSXXpp51+CpkDSE5Uo90OkQV7ZiyA05jgooEJRlh/oNurPshcw
IpR7G2k7v1Hh1+5dMoVaZEOdSbJztOKepFQW++98P7ikgbnth35axVJGvmwy/VQ6zHtqrJ+Owv2l
0CY95i4ydq10xxfyqsWgn1CIw5/s/CdTXpUEZC60kZAjLxzFFK0p1iIvrEXmxYsm0VoGuLZOf/5m
OPanOwuYJZjt4ZjgoiKG6aYK/3y4syDE2Bt2CtxRPeZiQuYSWFioF5RQ2zLYY/zeKqR4sy2tv/Ur
GGtB7Bb0t3nwUFta+jplwMbyqDe3yTTIL171WIC09dVQ5ghhp60mrOrcJzmYFYswgN6Bp52ckrVP
rNeRIgE4N+hFdDQka9axQvSatffNi2wzOad6Ja/tCRtdPwwgPeNqYX0OMwjFcaOzbgJwQV561PYg
4oCX5kUJQjiQRN50AEx+GKAZ4MR/myEZqIVoBtANGUSIMTCh+naeEUBv8ksax1gKx4w/fyYG+/yh
GEjfO4ZluMz1LAN77r9+KCZIPDvBWXdmU+P5k2I7p4uIDcg8OuAtWmzUyuTogxYnvogxgPQH+RnY
eXzww6k4u3FriSBhE186LwoPQ8eaVVGm2T3uvwR9IEiDh+iGH5mxsyMb6iX0k9vHX2Y0xOTUzxo+
0xP5tgZokVL8JNfkW+dVdZ+fZs9BhNzv6tqa1+mw7T41cfvqJQC1+jLKXjwXTN60jt6Z064yWw3M
Q269LvAxHxpQ2ANsbvCDdLXkCbGvXVGZ8svQiY/2EiVrZOdl/tGu/GM9mb4EqXzV7Oa+tdkFdADt
HWIDwY1nFM8RQngvTuMWO8UIuU2NtnqxQnZ+A6rFFgOUL/xRgEjjTFgo1ZvCMDgTUOp9zJ5a8/G9
RzCp9977PNA6fliF1nyfBwaM4Ey9PIznV8gSgG3DEMBitdTfTU7h/qe3R2/2/S2Q5/vbm7zGH/MO
RXqpa+tiVZmlCxFfT7vW+iGDOrZd3oc46SKc2pb3ue682ZbRpUV+Wt9Y/7f7k6tbn+5Q3MUjy3Et
2/Bs3fDo2fbhDtU0wVjxsK3AENxFwl55GXgFHH04N5AcefR6DyFj1SVCQatGXNgCr9IZmuvWY45a
N0jYeANUyBooGLVCnIu49d3ayq68vBbg74AJXxOUklPfybQ7PRm9W1EGHGT0fb6p7U57MnXZrhPU
9h6oq7l6skIJYHyhbgrgScm9+qFqoHiFBMfeEZ72VDNdPw0FFFOo64HEGtjqPRN16sdNCAAHYvfX
RQkea7fpH+La7h8GVIdHotNuySHsywZom6q/osG4NRCeTNtxS6OTkYDIGj/BVZNrqxGlG8hoasEW
ipjplrlh+Qxizdzv4r65olFzcI9RmdZ3YZKze5a7G1N5JXEA9H6pinfi2LoSqYlnewL19e9IV/yI
B6hqIuDcbCRFRernOK2dO4pwWCig3PQBoq5VZ62dNhWvaZc+hY5l3iZ9Lm5EMQhQG1nhK0Sy0o3U
w+zgKTcNe3Czz+Lnpo+Mq7I2DZ+mtzwWYNOsozM4VNNHKLNvAUAXr+aohft+CFAuC2LZE1NlzpOW
BfsuGlKkdJAcmPeLRpO8erLMjgltHxGDiVax48WgaeDgTE4H+eIl7FZHDc0dyrbMG60dv5AZGNJ+
y6K02tEDp8+cWysKozupvEQ3fhnUZDdjPYggsFYn5C7gISQqULS2cxqQymiq+lOoAlGzXTOGLxN1
kLZI12zo6x11tUbm53jsHhPdAWhs7LSvw2C1p0DVnnaGvrEdpDkmbBTWrdVlDxU4VC9ObNzh5ImK
5cDT1hCAzW8T0BY96LyIfQHtuAOHPM5D25T9Tg6AoESevMz0K6CMZgirDk9gJoCqj7qAskLeQBZp
D6Cbd5rdssgq1mMr5CZFBG1XWJEdhas6qp5cDunmPAByD/VOzivI+34WPE5ugXQBzKNhIwqhGveV
6TjqhwyP7tZK23uo294A2u2+RoGBO3MddIdsjHrExx9pmQiM+DvNcsYtdUMLf31ueI/tUEASx2UA
KEhH+kJ30tVQSG5soSfBtwPPv8/dsC0FigAME/oSbdgaB6ODbFaZCrkVCcJjVtfzfRQEE1SHCuPB
a4R+Ngv+Sj0GCuh7UT5qMTzJgp/dCRAF85om2yy1V2leTcfZPbNrYJxBB9Lm5mahRDAcxEyQRjyT
SXfC8ZTrxYOZ2zoyBAmkkGgCd8Dr0brsKZR2v9JbA68S5tF1aU7mClRR8gsNuEVoXUtUbl/rjfVx
wFQzNA3owE8zloFaLZXgXPSliUHu/b+Unddy21iwrp8IVcjhlpmiRImSLNlzg3IYI+eMp98fmhrT
4zOnau8bFFevBYiSyBW6/+DVYXcEmbcPE8fdIbRanItC/X9exb96Rzvt+WMXNkKRphqtYTx9N1S/
eat8Dup2pVcPQVIHpwRVhh2nnZJ/cILOB7jVH47y97hkY8Mo/44w8Mc9RsFOzECc94R6hAlBpeEe
C3UGvzFv9yRt8r2fGgSbfDIRreu2O7ZXDv53tX3h89OtBMXSuuFJR0z0/TbCLAP7okb+nyNqC/o2
Sgs/6xGgGDQFUBWW6bQ7SlbBytGmF4WT0mMSVNpDZ9dAdTpL/dIEDTNPRwJ5cuvsxfDnJ6XPKYD5
+bS1AfccwoEmboVwM78grhgfXQ1wlNyM3MSFwlXwMiDoMLCR2aWN0e0SCDUvgca/vOKc9MNOH+TP
lDbglFTPsT5lXghoc4DWNiNpeWqyAm2+6YCqT7oCvWG99MulAXMKk8Z6kpDXVQUmCHqzD3zPejHq
kISRY6Qra9C+YyYab/H2QGtoHrCWK4zDiD3gSzXW1ouqhTX+qr1zkGbow1pX++FgeRzPqIqxHfyF
zbi2YTTjIiiwDegFyco3hhSZgLnh/Qzx/KbHJpZrFopTiv+swXp5lXRNbrzo3fTRiOoXf6gXqKqK
D33ZDEYFhMzBBTLqivItzzj5Wp0RPiRLsa8u2D8G5lufW+PZ7sm9SNjRETYBYJDtwB6NvOsQsIfB
FGeX03TOcqS2EzOOEZmnaS4XeSWX1pyehsRD+i2NFnDS0hviFn5XYy51jdUAGI7WMHYHzbe0lRqp
4bco1F9bhd+iU5AqMxzUEdU27r/ENie2ZUADN3ODVQ3kAjsunnpPX49jzGqsVN3LkA1oIhRKfa47
fzxouhMtx+3hHtc9FfBwW1yqRqG+DFDtjXwuanoFzNm5RYIzbnLQvlqycs0s/hmkyptCFeWLmcbp
OksLXIun0Qe5xaYhSsphTWVCOUTL9kFtqBQMSmJtpJcDfA4FOEqw+aQ3USrvOeixH1hu7ZdL6BhP
faCY53HGezdwgU7gSag9IA12Svs6eZ4WvpaJodK+ajjUS/Pa4UI7lRskJhd9nvYkgKeztMYUWLgL
94MsvUN6s2m1c9IG1WuqmftQVTjUlbN+cPICalCaTJ9Nrf27sN610PJf3Nz2thml83sTeYK7Kekg
LtaadSEnV6/Nomj+ivPuHkCO+VODhNLVWfh9sCvwHUhI3mmR/d1SWuvF+VbU7fgir71gSNeuF2ZH
Z+nqo3E4Rm1BomNploPardVOGfdCzF58aNZlGTp/OjmbdQdU1iW1GOSosgVlBPu+yj9eRcQG0yRp
pcTlhqoSr27j/t0bmbW5MsO+2TtVYx7aVHm8ga3klQCrBGfFUcY41o51CDJwrFENjxpyT6ZSF8r+
1e593DIag5/twX+Z8YiqsvDBG1wcyhH1f7CTuWg2KLGxl7WdB8Ad3zU/rt9Ha341WrV4Kfh7nxI2
bjC/WU1AV72qA9M9wHwf4Xi0o+Ho4KdoOcbaiabA42NQhH+ZaLqkn8ZK/zo7ftu+ULkAZudhvYSz
JaoCAbgIzK6w/bJikFodyhcHoEHoji7d5YLw+i0maC65R8bII9wIVGqwMEOr2AbZHRSc5yso1waA
YqCSVniwgQVvaj8zT1m7yRbwWbnMaN2CRfujKR23WDn6wSrX+mMDuZYCzaB88pri0Cxrs9WQfe4j
I7gbRu+3uD+Rs77F3TA/yJ/sNt6zogXiiH4xGTDJbAX++KVxq+EooVuObImPZEeOEtKjtCXTVisb
XXPiVVy3AYgoPblolv61j6fqCyjqdFunQX1M4Kh8UZvdkIInYE+c3bmKOm/GZRQJwcUscSCpTSHU
qrVyDY08eerS+Gtkl2TWag4XIjWSjq2x0rKwP4nYiPRKUyRKbk3plcHTcq8RIjAozcGvW6QV7Hkt
G9O4acgOJnjWS3MmtX2Sjak0obZHr/axjHW7WZPJS7EMzvB+CTpjjb5nto0qzCtJNVqneblIUy5l
XuG7Onkz7tk1Ra5bjwyUW9KAJTfOCpOdoVGqNWcuGEDvVjR4D4qnrByvrzZ2xpZRACbVZD2YURw/
B1VgPNt2eBI4Sh818V3mx9FGRlnLTWVcPQF/ysbLdauUqO6Cl5zzh7JGyLmMYv1Vy9x2Rf3a+96F
6dpmNftpGPajWprjl7aDxzA2VnwJ22ncN53SwdwrvkJesw6qQxFaSI/edI+sT/StgqSDRDD1SGeM
SkBY/wxoyvsoHuJvs9n8a4CePI+zzaziebgKx0X+Gib9o3wqVYPC7n/EtT7qNnxu8MHQOVAs4+VT
r6G+sQldVprCd3GAXk8uUuSDMpwQTKAeuAiOiGDIEjLSAoa7gPJ+NUWNJLEa79x2HmL5XdblDyOc
bT4ls/+NOsxK1Tr7R9svbiQYEbx0CgabuBJ3oCaD/DAFmY3EGPKOYKBRKF1EhvPfV3Y9HXZ5o+qn
22Iva3/CAYh6QfEmcSMw/ln2qePra5bydCtPykFAMwGbSIQu8w8kcbZ3UEi21+lomZj+iMlEZP8a
J00Z/GeMLeZBD0CsFuFYHOdK+Sp82XkYyJRnS2wy3P+M/UGfjatC3fvGS5/zyemxtvrWslGVurw1
jaBcxtl7CRDbRAeNAmRr6+YjRdt5bbnl0eot4ymry2aTT1X7FCQuq6idANAj0XVnqLbCkXRKHpV0
CLZFVzWvqdEhVORP7V9toV/qaNlCa9bHniRvglNn9vG3buI3C8PB+TTO6dvom2Rpx7SDEkLtLmyB
BTRAra6FPmlKr+wNb00p9DWx9zH4/3Sv7DlvP+h2b/jvtyE/lz+he75uPBvHdKFSNd0OJxbnQRde
rQnA92H2DxJqlri1gAYc4dGOZHbW0ViPGwl6Osbik9kemkaxXmet31VVV15ma7JeG7uKV7nrjffd
0hmjjbDu21k9SJPiCpP0WGLKsAz2+sA8mn6Zr6WpDZn3kLbM4EtnG+fuc+qPK7lTftTCmRvg/32Q
wWznVex2xZxXXrmp/bXszfTO6Uusei21VrZJBVvbFxFW20imB9DOu6ZXrTsUmKw1bh3jJlh2Xplj
oEdu57CasfB8g+TMR22cPpOSs49pYm+ufz0W+4t4EfRVwGSI/It9F/r8BPRk4pe8WHR+Xax+rzYH
MjL1HkwoUmUZjHvwB8kTaBQ0Ba0wf3Mn9oc5SInvpHp3g+0h7tx20capgvZHgcYe3x09eY8r3C+x
b/OeRqdHV8Zs9NOgGdFJnun2EC0bxXPucx+n7Nwm64S7ln7UKjI5qa/OL4mWVCt7AbJo8BZCvaCo
6c3+2moR8nHy/izQWl0vS4oR5L4EVisXDQ660VjJgxKW1ScvsY91H+SXJtP1T4PqHN1Iyy7Nkmoc
NPPaR/a82kVtMKzbkdN/als4zAemfrFtA/OO5dxQe+4PZej9Z6MJyjvHGdQt3p/lVwXLQCuKvqkN
tYfMSS9G0WrXrxQUQ/ahS1M++NKcJpXmsvzemvKVatMYma+wrXYF8pEChBeoehXZF99AOuQGXGdt
unTjFN5f4fLLJLiEtKQM79tl+pOhS0huJGVYPtZaBNVZ69e2XQ/hWm+KeM+Z7F9tVJr6lYJR9A8l
3ucNZs6rfPp48Svy+wsFx4iYLfNeKUx40skINEhfdIhVDLmWNyLvRkLkgeFbL3tIX2PE0rz9jhR1
QIy7AbLgob4BaFXfW2QynQ2MAnvbBlQK50EDB6yn84aUjDVcbxbgfhOj8hz0w/UnykOXUG0jAHD7
Ay0hufH2Bwqj6hoKl39TpaiHwa/GNcctQK2+Bwad7OBBmjhvfCKLZz/5QO9fSzfdSZj6f3TapG7c
PbZwrXm3yfOcdZy/mFsPCO+5CycieZZLynK67qjs7W4xtxqfInQm7uWuPIyLR6jP256vAQqbaCOt
R7es99kiUOPBV3r0lGBJk3mr60amK9ILgkF84OeyOWRj1lyS5dI540fMi5z6AkoRhbG4Jjl1rRg2
bHUMBTTWTIIWQ4b6Sxs/SRqqHjPrGs7GtP6CSq2EZTTJPFdSACoaJ5Gm/WioW0VdCadMrZuTEijZ
V7TsPVJl0/jiuyiqtJzCH0oMuu68IsoOZoQMQOWo/cYs1f6tmbQYzXrLPutq8lOB3XOebI/kQe87
e2n2omYQKIp61Af3xZw6qKrLOLnMvokia6K+uoU3X7w6WVO+SjhowpBYDUHl3V1PkNqADollYZi+
HBmpPwabayaEs8tOOAta4ngHG44UqrJmfZGLnc4fMd5mcxFyQpjXHzFpkvOmwJUA16txM0IRz7RY
j/6RufbVeJPqs3rVxvYV5Leb0LzctLHbgRTtOFC+vcWMPCnQmtE3qZ0Muyhu4UotF+hbH6/65CEP
IiRXTBATK+nUK23au7DPr00Zm3oR3X1JISBfHmWZ8bhOh3TZyfo4R+R5Ot7Hk7YpFxOUqTEG2MJN
+TU2q+AotiaNuKhkYa5unage1hJMksne9SDjDp4TxQezZNOizWr94va4yo0QaY2yGi8px6UXI+II
5pOsA/BBZ+X48dOE/YJ0yk1K0URrqzGio4zA5NM4kQ9g9/LrkZnrv+ljCIJ9eQb2rfGBf899UaHL
6+iRunJcR0WvqcU8vlpUnZ0m6FoEG8P05Irss0TlIkG5ySjKfv0hKRoPlXpEBZdfsNqmKEZHWbuN
TJgt+N2tw8Ty/y4z690y1eI9tkZ7o5RxcG4Dtb3DwokMl6v0z26G+HzSks+wh3LdNaX/tzk573qb
F++YjX3clJsHlNRXk2GZmwao6lM8UouQi9rxvSvUR2lIn8mpcpulbrFxSRr8NlQb4Y4VtXa+PSJM
A28bOoMNgYyxfmAZh0rLAHElafxS9M4adIz+aUzH31q/+vRFQ2LSzR9sg9jVd3x9mqTXX7H4nre2
N8UPI/jzu1kp6j2s8+FiFVG31rI6/yvT9PtCDbSfKu4RhpFb39QQm3APOU0+DWm6m6u4oBbddyeU
cYxd3GXT81i74doz9eFrY5UH37HnT0CE3p3e7dboyKoHcs8oERZxfDd7qmjVWy/1EmuTi+sp+rM0
buODUjFf8LyM7yKN7IT0zob30ugqev8GhZkm8R/NBRFsFWG519IQNszSFORvRf1mgKH4KCE/tYt9
E2chtYyFBPIfvdXSewUcL09HelRZ2UXzNSVtu6uTJn7L6umzl836D8BPdyXZ7C+FxebIHVu8mdmK
4GPdG+8ZzMgk840n1IOT1xrh8HIJN/BRUZDshzXSe8a7G9r+hlyfxXKQtTa1poqtSm5W7wIhzvD1
YKbN3YMgja30c1EOzjuukNodX6ZqI2F8a8pV1rrNI7OlibB89W5b5WdIse8ieVXY0eMI2OC580Ed
wJz5IRJXgI8yiDv+vO+LsFmlmYGgXn/O9NB+lumUYm/Le6n1gzQzJwjv0Oc1cUoNrZeisK0XxufD
LjP86iHRF8XEpk+zTdI08UpPUeSTX1Itu2SHWWWxlz9BSUJ0VXU5lgrWoL5F81nCVDH9e7kJdYmd
wwI6TBgW3XOifqr0HuxZZfQYzZsVvkkcgw6parFKsZcpT8sYBLNwUm1iHBm1Jn/C9ckGRqUOe6Ew
CXsJ/S/31IXzleSEUU15vBZmarvmEwGOtV82fHOsgGgNlOIZh1LzLjMpY0mGGTaznwffUoVvb5Go
+h2pzPpZbgx06o1OjnJRU7v18zMZ/fZZW8S8OzU0DgY82BVfIapQZjUgQMG+6mBbs3Wxwp218CdL
sySZBijsmo9bmnCvhwc5zc52Z27KGV1NZzHYu8mfclhO1pGBpcotJiKnMk560Y0n8bPcduuQwdLr
LL3SIZebZOqt9/Zk1Q6PRk8SJSqGz67e8Q3yY1DJgdm4R+FlN3413Cclfh611q2UzKxPMgNls2mu
uiqkOrFMSE7tmtdembukeeuVwf+Le/v4XkGt9VcVNWRy71LTfHDlxBWmig1ctop3Ul6VcZ3rKscB
Epu0gLElwH6bCxL/wNpKjF4Qw3dRFxVumquG5M7AXYqYEoq52TbtFCB6TYbIZerP/qnRQOCsxo4S
n1tQ+VdGyx+PY+HU6w+J3TFO3hAVyp6abG5h02IyLE2vK/j0li2ep2Cs7q9D9AwmVtpOB12rAWC1
5ZdSzwGGADhb2a5WPktRee5JDVa+2dxJ7i4gIbXzBra60svX5hg1lFLEMwSKWrfJwYysFTfTrj4i
4hkiFzEOiZDQOzSOccE70yd14/kn3OpQycw8Dmz8krd41etVv5Mg4mTFLvG1ZH4b9eKxyyt/qwWx
j0cC82Ppa/c6R4EXt4akBY42WAFDo6QQKNZqQLnmQb6QeolmvgNGcCXfWYnJ17Vsqrvl+3lvOVV+
MN0+Wv2RIJYcssQK1/1MdSvGr+Cf3PJt7NhaCvktzGRGL0PLJ3Q+Et4+2/FHFFM/mg5bJGtnA5ck
JxAgYruAA+tS/TQlZXdpa7WEvd++Sbgkob1xyJfHyLbZn9TWyF4aN+ifvCLd2VLni0MrWhWTYy+1
VtY7ZsV9baO4ikCOtlcpqFrO8XPW2eqnGik+mY+jzBuhrWXGpgDm/rnNmD/H0Z8eNMoei0MM1m1F
FT2UarEutRE6rFpmwaOnO8q59KdPuBOpx1uodYfg0XecfsMXddjIMOmVDmOY2XhrwycTyA5Ik2Ww
DBma8vpjZCzIjYBMKRcODYja2Km1k9j1tmZpF0vPb8Ffb1IeCi963Wm4hiW4sJWL5MC8SBBc5OUt
KM3/iv0xxLRsnS8lmlq3DvfXo2+xP57HDn08cKq/j3rHX1XuYG6v6aRrxilV0dpHgx/GEomma+za
L+PDyDCvXdeg5KTkHur123ARirvec8tY3X4Oqe5ph8uYumr6UWMXMwR7XzXtZ6ZIC8Bf3X3XbZwG
ln2lHQZ/qdUMiNVHZ6UtcuMharRs3cfsC+uqDN5dLTwo2mw9Jw4uBJmO/9ICiJqz1H8wmYJW0qwn
wzvEGbloaY5Vm2yr3uMwswzO+2wi0RPbEKxD5y6AYLYNcKE5ycVVHV45WQLKko4Bcb6SdDDB68vr
oDQl7S8vnXGqTt5y+e0ZbqdB0y+CDd9maNu/Dk7O4lUTt9G8Ewsh6ej05hk/6vFeQmESmI9eigPx
r5vagQ2QPGg2w0sEFOVeVsUgJokx1E22Vswl/3Brd1KvknaZFhTEkEI+c3jZSII4rLtpL/FbvljG
YlCYreXRfzxfamJuHZMDp1y/JzOrcXqo6l0o1hAUeLXjrHg/x7qanq6xxkk3Wqik5y4DgyAXFIDP
aK0sS2WpIGggV8sak3WSee126CwE0CTI5GY8SFvP2nVICvokreuN14E6LJJecxETZ2wQAQoxsj5Y
tznpkYcGrtOqDlxrm9lOFG6j3h7x/jLV7Z/AAgET5Kzgd6j+r0Ug4rchOfJOh8LSfuq2NQEJLf19
zaT9pnkeaoyojquxsXAWquGs+mNwNqZ+XHtJFX2jLn4wXCV/L7IiJmfjPdna4mqRJ96rCWP6CdUY
KiyD9yqhqT+0hZe8SsRJsjMAgelRugYs1VZgINWTdFqw7zAJBVYuvY1l17uZKuxWerWmLFBE0Ye1
9FZMUPdwD8PV9cHGEchE6TsX7KqV7Whj9pLZU9eyhXkq+3I8CVNKqFGjuxDLpN1XPK5eFheWw32i
JMBWoCmpQGlpuyqnWqswSmPjJeTuDKOFWENq/zi5nfWGPjHCe3zIAbLQjPvukAfq+Kzwj/nEP4sd
LOE6iqdHmEmfSRZab4nXeHfodQHMXTrDMEv3ZdVaW2lGXVdugkhNjm4YvgZJHHNcVJNdkgLFFUxK
i1zFGX0O8C3gVYIFl+KH01vddgsWu+pOZtQA4EfF7cZ7kCanREjxU326xX/TeauyMEEGLkrZZ/9z
b9Zb5dFQx1M/GmhEmwtf6vpSeE1RNbYHYGRXM+k2puJ+vI7B/vl0TWMbczfuAoTxL76bxPu27DnA
NwHJzFsbdIRx9nEUUZbKuZTP5ZIZaXwH83V/K6tLHDMEfyHY+5uZhMNj6+hrU7SA8CYP7gLTRuR7
Uf6Ri6v7xrZoSnMT/YqFKSn4vqnVgwyRjrYK7+J+pkq/DIvjwsazov0bWTn494s06XLBr25emFPZ
h7jppPj7kbLdWXr9yvKOjpb0q9sdbQq4TGmc+lgu+qfD5KuPQ9Ft40CPT1GsfZI9mey6ftt03trM
S/dOFjeHP8ZZneVuwXtUK7XwSN/o7lhtaiXV1zdvVwB49HS68xkjIYqCBeyTY2V67qOzyNHXUcg5
fzaHNaZg3jUmva4b/vSDtjje4iTutAcl9nD/5XYWW8ob6njOskHjnJqX5xyZ1buhxisY4HnybCd6
sB7xzPym4necF6P/N54pnzwttx6HfjLWshOUjaEOtGwTm721uW0RpQN7KnIiU+XdawBOSFB51sFs
B/M8zy2+qm7ef0opOK9GO+y/a0O4BbhbB2AcjD1V9uZbp+iQKrtsfFU6fOPyugjOZmwhfjGEKPBq
bLviAAzYwj+2Sv6aTuReUwmuMlV7O8WoAgTPSIXA9PThqPulmqMBbiBxrbH16vLayO/EkygZqKCr
42dpiFXR0KDBU2Wkcq7G38DpHJSLeoRY0xwlIuwZACQtwd9svK8vbw7f6tKv2snBryLlIPHfbMR/
Gz0GuKrpWFjbqtvU6Gz+eq6VwU3oxrDe6EsWFiZPvw5YybaSipWYvIoyOAMwrtat5G6vKds6/a7H
erMZrG7YOmMzfXG7YNuFYf6d9SFYl6mbPoH+S07/MWJ00mCtJ2P6FGV6guXBbK/1qs3Po4OCXF2n
CosaEiLSlIuKzhYnJuNZX2TqbvEZW0hdwzbrFifpPq5acMsHGVYVyRkut3WXLX68I17b6pCc88Ww
SyJycVM8wqC0azubz6K3KSkZ7CndYNEiTr1tNv51PfTEg4+lqlOywzJ5JQUQJfiPtt2je3PdkHQc
4TZJ63+aWA6uSws8Ydxgr6tM5hUZkN4foQo7sg+BDWgq+0ugRke+usYd+6Pa2Mg5nTntqC4xTZlx
aLllBXQGM3MZV6sTic8yZLlDnhIZWWVc8wi/nnw79v/7SdcfYSjuutL50ZB1IBqz6usgc9Z6FqZn
Y7Dqc6rCL5VV38jSO7XqWbIq296rfafvvT6N3nsnOXaTe1IbvboYvq2foySDNbQkJ3t0cGMj/q2V
sw5C6NIPxiKiqWiLu3Rs4lWpWgMMUuFEJ6VR3U/54xX3MOKS7Ucz20oxWUmZL65teEgwkbpf/VdM
hGXpH+MFMZH0c/Hk62dXhBPtm7umHKHNMPf2uWe8ypG56yC8Ux5Bk0PXDWDdWnsQsxZ5I7eYNAVy
IbE27drD9b0uZQirRfVFYvIGbvc6TddRdV3wGTNUp7u2mkuMQaNhJ2dEkPF/ZbMLAJ5f7DkovUs2
ISX/gcwodI7ZNdAD4SNUpD0PYdyOZMMBjWmzpp9BFV+GpSWhSfkRuL7yLA0mebBJc1Fe6Q9pmJib
sMafQGnyO6BK/b07x6TvUQr8bYFw6tHCzXq8rg+3hSNAo3BnD8xiskDcOtrmOS6y48C681yYqX0Z
XfMJJYnoMy2EPPyJVErrRZ/tAke2Pkcsp0YQ/j07Fthzfa5wa7qPWjRc5R4crKAxRIF6kF5K+qyc
PNkvX691tNYZzOTBaT5j3ajsoV1pr5bRfwHKln3na/LXAFDkdUZV5wCjbV5nRvc1X3Zgmp8Wq7Hl
9C0bso4qTOJo5jMgMOe1m0j0Lxszy6/rxyRyv8g9EfPM3eDMzXXXpldhuDdaz73u2oKRb3dU6uWR
6Tdg+9fhaecry4cahEE3sC8YA1KY7YJVyKI8OePY8NYvLT/tkxc9SVeBo6CKODXVPkL+/yKdKQTw
VVHUKB4sYxPS4esB/R+czWkajjLs5MeA65zWbgoqRKZDne32Khgd7dqU2JSPSDm5VJNus6hRoQQc
8d8HkWU+3eJO4VJjbawHCcks3fSGsxEp9XCuvmZxbuxFmR2N9yThzOuGh1E332WEL4LAQsodOShu
2FU567BPv/ocDva/GXHK6D7h2BvEzrsT/lJwv44JwuJr6OCOdvUMxKJnpetwyo8fOvZyaMOK5DJ0
anx/naZHM73UIHfYzlPJdj2K0l7lnjLABKCFF7uB60sAA+VWwVj2N5cBZCg/3AiuY5DHQrMhYu1y
+/RUu+r8OFSht/dgPB6KJq1fcSX5Km6MoTF/rqfWfgUaScHban8bIDY96J189tM0fx68DO+tRQki
/SUHMV0NNhfphxE7Jhy67yFXBWEW/6B+QCY6Hz9ruYJ6hw9e1NT4/BROmWwULdW/ejADylKLf0CV
BeHpldqF5EBytAu129s5wm+ZrvzUvc5/QrKAGo8TvAUt+Hkgx+m9hW/bWo314K+UUyuuNucmUanF
tIM13lEIPEssm0JW0l8Xpxvuo67C2OpXSIa1ntJs0AsewYNygzFAMtD0vW3iJtJ4efI9jb726KP/
0KrlWzb68YuCwsU+gCF/xFSdRH80V2QzwVlXdv/QTH75guLyEfu36HPeQ7PQK/CW0iTtXq/dwYf/
vfRW/dc47qe3XA+9B5+XcNAIQzLwtoaCC6SMcnz/3TZ67QnVEDYQzvz+X4ZgEuvj/n1QkbmSlqVG
/KHkJUWJ/vSbZxgOx8mpiyDBBll5qHwA82vkLiw0Qdp/tXPSCpuoB3rcDSbGO72Hi8gCKgmx0DlZ
1oKGF1DXr6YAQGWw9FZZYLDPiT5NRhG+xJ7yGrNduw9NVOqTAdlPvyD3Lp1yCf8ZIS1TiYajbagf
I8K07Q7JiABVH8zf3KQaTo5tNc9K2JtnNbL23aJNICGgAPWuKu12c4stN5Wdvembd91Lzffe7L6Q
wkmfUJO2X7Mmh6eKx22q5OrJm7AeVVrTeDdhzm31cCwPeag5qOYjzyemWoHfhjtNRYPQQvJaWwXQ
Nbgu0SUzAQJ5LCjecpFXMTwDe0qDfR3PFnO5prxpyGXvi4mdqjSLZUquMqs9StOuwDs4Knj562Bk
40Oy4a+wHqLnqVPuNL8P3mvMc++ZvnBxwaRDq/rvvpEo+2rhP3aTp24QxPb3QnjslUj7aC4QJWmO
6G6sZl0tJlB/Vfp823DJq569CMkOa97JPs+UX/TWg+KkSm2cYk6Ki8muK3LthP/7PAfDV9v3xy2z
CppdcWc9e2n0UzZrpjFkUCgC91KmwLRmPIS3ec9GvU7R9CHrgG7KW2dl2lnp3ISaGSgZm5L8fkCr
/gqHGcrEAOk2+PfSy012X7q7yF9cRBYzYRy+jHNsZqBXaN0OaX6Lpk1hsWW6xpbCWqzh9L5UEP1C
0Y52gJXmFdwx4FtgTNWVHGB7CELodhAeu+praXjtHo1C5UERjwV5Sb68Xfd1n267xFAeJKYXBi6t
JXW/Q6jM7x/N5cbbGAUpITvrhlMR+sHOdYIeulpXnWqvJNMpL1U2s8CwuaBHWJ3+KzZ0VBxSc3r+
Y2wpT5Ggn92XVe0Cza/9tWgSlJNKdj2Lk3u8MWdEEe/KJdXvWpW+xQjduo/1JH8qMeyu8mE6SyuV
kFLoW9sqg43EUElaskg9BaeOvG3RBNVplETtrS3BJJj5neTldVBUG2tmF8xnl3sCDcrPCmThxzMk
WCW7Cgr7Y9k56DYXTfZbBVXXE7QWq/xOTt9yQCeRNuxIZnkrWeyHfI3/gncv67ZcJHxrdkGXbwLE
Ade3jutaHo5oFn+Amz0zj7ZdhXNytCDP5fIH8lxiV9D5FWUu+POkLvlALDeC9TVz6mZ9GG9T1dCd
YoXVzbSavSTa/r5hlc1pn4CDrFM32krzdnFwsFUcDO3UKFUdXANy604t4+c5TGrE2kPOuv84CXta
+0ObHPd4MxJulTaFnodIgAwDoz89JY3pPNj/3DkPdn80gXl5e3RRki+BDTEcZGKxTbDfBlkTvmOG
pCFz6dt7f3DMN8VP7wS5mLEBWwN6aM6NPSbnaeyQzBbIYpIc2fjOWyWMk70b9+2pM2Z1LWIWYcNG
F1LecBoUvf9srxpLKV5VC8NvPRqevBH+60KtTRQyq/kAblj4uLOnPQ1FXjxbaBawVKcz86Huu2+K
134zbYqbuDfU+2Ghgdybdjf8ZS9B5C7rfb4oBXyRYDaqAyZD8GtRx2ofYEQrMOXK6kvv8ti2AeAT
jm39ycZ77gp6cJtuP6iRcW1WeXFyujp+gX9zrSFknHqC2Ma2eKkYxEhiXpzzrbwwNmZ/xxYjBje9
KJbDPEC7qHDrrYxvDHP8xwsnogLUa6l9N5PwvRVIb/VSOQ9KIVVi1ZLiCWvnKBix24/U+cihyeKr
oJp5S9Kx4MMEKCYh0vzaoxXgsrxYcUhIIGbyoH4IcfIUoGviciaqQoyQ3vwgCJ5hgFzX7nCedjF4
wUdZtuvK6PYInHrr65q+LPbx/2eE7AQqFMfu2TTcX+HGef3VLb0J6RY9fZ6S7CJhmwrSvq2HdjcU
KiwN/lebDpHBp2nRwIDqYnTN8CiVa4nMcZhulUZFr24peGcs3jmSyQ9JML4hAKl9cf0o2uZVph9V
8Jufu/5h7qB61krYHUqzDnbSLLB8r5I8etUnC+G3zILFvNzdgQaGEaPWZ7w1suflqWX4Ja/bLPkx
MEUjJ1xj3xg47C9h++3Zh+evnYNfZDmg6iJNcyzKi966m6F04G4DM3p2C3awtdHmr63VngYhk2S+
bTwGrYI1leeOxyLmkGjpLL2pPqVbMXFQA286oZ9fr6RXq9T4ueRwdnWGWG74H8rOa7ltZVvXT4Qq
5HDLTIpUtmX7BuUwjZwznn5/GNQ0tbzX2VXnBoXuHg2JEgh0j/EHFM7PIzv3h6vpg7Xgac1tpM+G
du7adLoTdT0R1QNhAvuqiH9L17seX4U+n2llX1NbD4/TGLR3Qai8BkFUVJ/gcVdrf1/ia/sN8HW1
Hzqz2xuJ0X3z9wFv0W/Usqr9rCrvvSS0gv6fWWko8DtesyvayHmCzbseQr8OHlH2QqYnwlIANHp/
7vJ4ODfLIRqTYNc0KnzBZaC3m+EsZwAO4BxI+3paIbeTOnp8tPUBEV+5xG3OSDIns83qxxDGzpPa
Gb8EUeNgJLxy3UAn9V/ndzxng61gcCx3Z7hD8R3wtLaNLaM4NQBIT72VkOVtknIljAv0YTDDqeof
Y6uPEJVS/2EyR/PotwiXwZoxXiS27O79bmjOiBK5Zz3JcK3M7KDeZMM6rubxbKFbcTaWgz2rhb9r
XPS3gPYBzWmtsLlPvXHYaSHLm97qxx4NC4hpqucfcEFJ9TNrdhvJBQUkgNOgQl02d9cBo5yaO2s5
+LVxishP7iOf7Nfa9ev4rsBr1z3IqeWH+D9YdVIfmj48pEoU35Gj1sOdnFpe2vHymuv2SCn0Q/Ye
0ZrubtL01TWNnyz68KFWktGX0z/Dku+XAzV5xDXkNIWzmAXzhNeTiUr82H/JDKu63A5sdZtxJe3J
o2yb9lRsrP5jCGIz9XUG6uMYu8WsLT9Mu10LDhbq29QROieFgbnYmxVNDxDcqMo3zUyK4wfHstTL
ciwtCJROcTu7QnSWaFV186OxZKplVA7D0OWHWoH6KQN6aB1rgN6nSVVxGFgObmAstmWlt00R8Li/
DciZHxanpGG3KoNhqPT3ctaqin1nKWgwLJOkX+KliWWaSukRhXFpyoBbhXwtQ2h+NYi3Bzj+n91E
HY9JU4cPcpD+HIcZ4LkF0l1/DahqcbCSMl7dguXMiLF6w68un4fMvA5KvzPlB/ieO0zfjMNfeVzZ
QqSd+iWlInGQlhxue44uQLvJTt39WJJBeDW9CN3yMYMYnvjRk9s4ySaYreheScrgjItBuSUlhomm
Hp/cxo9+aR1bJsCixStF1B5bnCY+dvWkP3XeqK8kJAf55dba/F2uRiK2XrezX+yLwNE2tmcon7Q5
zjEY6uJfVWitoUZToWmBUdlQ+L+bGSD4ysZCE82JaesW9YT2pYoC+ejxaiyN7CFVMZQAvngM8BZZ
xbnmwtxnv9VOAhWMPjY7twaGsuzVJBga38cmqtYjdudWf3LzVlsHFjyxsS/XwlYBeMj+xurCV9sP
on0AKubE4yE66QHVxWnMKAd13Z1lW/29sRzkzNX67C6d2eTnyXBfdf17vwzWHaL/tUrtQpq3UZkf
aOgGNOZc726jt6v8+YE1282OdfmLbbfKpnHa7pgsEi91jYoFKrEZr/E7v2vstXRbPCtYQ3j1BUaw
9QrcZG8tEjDeOFp7gOCgupbZbhq9Kq0aPjcVWhem02H1voRZBWIJuMQ/iA26mJ//N0P0/2efDOQ6
kqVOaa8+5EmG7imcY2zD19BIrIYbuhhPVHRYc9sxa0bWAOnur2SyjlRkknba5dafp2hmLtVJWcEH
lrKjeFed5iTuKpzOaudQhC7aZikgc/ioZb+qp8E+590ILTgtx901Urdw5vJHJDD8RZsF3c4ndLLa
O6F2ySHP82SrWyFmjRYR0kcNOTubPtoxy6Qr0atgKoaw7Z303aZqeEFv4oRnAPuz92kyeotbfmqr
locSyZk74dSVfhivrDgpL9Ks/zSFeJR4eHXIqDQ/jC6SEKriY4n7Z64Eq5ldXISldAtOtLLbzurE
p5vS8gH/Rk3pw61XDOWDtfnQCPdTr3Th1o0p0ZF4YPueYB14O8xNqH9s8luAEPgTkxWkjKbC+znL
gIpK7ibH9xNCoEqN4inUR/9kwmDeoAMyfYuD4aJ2+LI0cV3vZav6185VNr/hgmSSUTnYTZZu29bD
xvHPQC9b5VtbAmUyzlRIxIC2Xdl/nJya2fcPbCLgjrjDRfr/snmSiN5on6ZxcSq52TpJnDLr/qG3
xidbnJ9uc6up30FJdo5kg14FrW4b4NZ53fHFaJKWRBxNMrbhJXSqV2nJQSkCSiMzwvsyqy3a8LJc
4xYh10AX5P0aErFc4/ZTbte4/ZTlGpBTnLupNP9Rcy149VL3kw0I4tJOQE2iCoL91COXLYMRWNk7
TUfOQkalTwGpWVDbeJYuJBhDLIxQQ+qX+XWlJGTMgOXKaBUWzWPVpHsZlOlwQ/a4L62EpZ3iB2Pl
2O0OPHI0Leg/q7FmUqRu1ftCmUq2Xd4EyKicH/gyUon1Mu0tnuevHinDk4kUSPWjCSAZLq6ShvPm
FibprUUrsDKo4s9T8hpXfnnXzjFqYoscYUO/o/j0p01JVb1ANipBM0Az/Byrmql+SmN4n4amoaUn
GDPyYP/RlnHXHjycVbz6ycyDZzT0sLgYQojGfpWNp6kMnky/4IvTRz2PODSM+Qzqp8FJ2SnXtrFO
mzr6YXsWz/3eflOQfdynQ1ccstgKP7OTvUhAC7gfRb9YucdZaLqYenB0WhgqLv+mSxcO8x3iWM42
db36sxvPb8PUOr86wz5iHdZ8dZRu2vhLqIb57N3U+R9Cw4QE/H+G8srEmobcR8FNeXYL1ABVv9S+
DJAgEq2Nf7mOEcA67vJXXL6GvevPGDlYhvkEQgclpCWkTNxVGjrjd4ywU5Y/Q3jPQjAkV/SlMXPE
2VEoydY4KH1TmtC7a1plfM5Ut7yElfJg8eZ/li4FMcFN6djR7t8J+RYInvogoyAXkZYpgJ8XvZqz
gxuxH6P6ahxk2DTsnP3H9+tUxdNCkFWuspbBoF2EUqlR48SDYXg3o/Ota1r80NQ9z4Qk7dVz2zgb
6TMdqzevw6qX7Uge5OfOaiKFZyG3cGj05r6fk39jokxVWe2hQ/5hovwYpUeaQ/GKQ4gw3dlVVejC
ZJiOGAo6Z3vQ2JcvGMKkNUt80+xhq/gVb41cZb3qAi/3K1wv/dKJHmKvaB9RfMLKT/O6ozQn2EyP
iOToezNtAV9Lc4mTgQT/NqSM1ftbf6BGxSbKYJ7ErgshUeUGOucOdl3L1Gtc34BubHIXcH3feemu
mlz/pKmzf+pQhVq8Hmh73nwZ0rphdfKnLzKq90CJlrgPw/jZVspWhm6HwjdUa+01i5dzxdO8WWwC
pzJxVHfVL85+doAp+TmESeZzk+952I/GgRQGiQhe9OtJjwHoKoZzkbNIs31UmOaXW3+KvPZMRbl1
Lm1kh6ssRUjTTnJj3sRLp6ZN1ynS+jAwKG64sjx/2MuIXHHo2AnZBXVskmdY/cE+K8buMuTheLn2
pLkxXNtAPHKnu2DuNV5SiZYxOfRAGBmTebded+7KO8v3tq2bTutasSiy9pP63CpVgDDQzihgJAGc
U/2dHygRLOWlraj9S4n15lliVRSG7orR+Y5ouZqt2YFM4Eabdh8PG8nkSP6mCDG6NOxEXUnSp5yR
H1yhCPIwtV17JyHtkuexutbdZ3moXokNt3zQEtuW6XssJPY7Pot3GdukWRm6nZzkl9GtQbunknOM
G199lq7BgnHGW8eEXchHG9BIeTatcZPYJR5+S1fgAChxgbSubrMow/5szF95O1PA0VP/qW7CL147
qV9Jbvgba7BRMZu64ksWfyoW652+0XimNpCTqqVJkgOxxbR6zcdyPmuR0a5ltm8U1Engyt3nafeA
H6M/4dAnaDlytdyYgeOe2EIrK9EhhUb53hSlz1tTRm/BIjDqRJkNEHg2QAPNxj5LW5XSNE47Pdyx
74rZbHkTYoQWT8+9OedfyiBANGRIqb4lvXUcUUlZFzNAiZm9yqkfrfoSJfCMg95yXu20aFaJ7sW/
kAxYOWZh/o5j7dEZlOprrnnauuoCBUKVo+4dT1GhNDTw8Z2gO/Hmw1IgNdu/zxLweqe+DpTj/x3H
cqnYDchM7e1aq5/8coTd92MUUCdGjUsjLMvxwnrfYMUfNJaBeJVyrsF8na5Fr+uxad1z583pBzyT
tZS/ZAurJf65XGbcNrRXPNQygH5svMP5cvlv+WX4Cd7iLtQD63caxqeYCvd3a0D5s7e66rktInun
hlZzB1k2P+eVku00clsvs+9aK/x66x/LdAfs85aKU75TbUgfv+w4f7bdfFfMnnW0EVqH0EczReBy
lVIIuGd1Vx8iXj6rYKmL3Q7a0L0ErQP4fukvU9PfZZ7p4mYGysMCynddlN+astyXZpWE0UVkB27N
D6MUoS+y+pfRvlB/v3NhG0eh3u1knr/NXdM7OSk0loOcpkt7wNXHWsupn8Xue1SAbs4pKdksxcb8
NCBgna+kb7BC/wRow94Vw/By07U3x4RF/n9TvL/1DYrxVS9bfXeb1toRLH0zSMenmlXJyUYrYGt5
c3s3Jq39UCkpFPARTfHIYZOgVhiZOPoPYLjag2sqSEC6kM5syIk2YFY6h4GtW5DY7q4eS/1B+uRg
zcG9a7Mnt6qS7w1eVvq9bT9JVPsntFAiiMPm/O02WwZby6G8WNnPRVeTIAXJJdCtpMXhKk/a8xVu
Js0lIquLh7ZA/AZpUNgWy0F2m9eNp5/mFNL6eCd9t5C8pDK2urVtpYPvBZNnK4FVlSqUiCcPSTAf
mKSLfvZJV2EaunmRbYcEs9bITOKtlnTew7wcwI54D/08n/IyV+7QFYKQE3tsSzDMNqFZ8vj9J4PI
NgiGOxTXioGtzJ0cPrQ/nMqQU+jFaVxkn0ZgO94wbAoTc60xSVa9AjTFcsFTaspYwUpNmmPpkJcd
NV17NXGgkAjHgRHkO8mXHEQKRhyFTuYTc1RH05S1hu3MopoKMM3B3geOW3mG3F6/2cnTuNSoamPQ
TnHGX0Ka/zsqgkbwBanU96ho0S6XKOpy1RnMsVxLuv3B0k5ZUYebfrn0LarqHlNobMckGuJnBYAV
bgFa+MPNAeDYVNdZo0YzBgd+u+2T1vpef1KDJPphGAnywLrhnsx5U0fs9qHfQotz4g6+Xo5mgBwi
pYWYnSre9tYnNs4SLX1I9M7dSgLjHpdbv0ic/Vj4n+rFI0Y8yOIFGHSzKct7Fai3j0rUrU/OEHIN
LqNgiaIKzRiJkcndENSYxIrBbWoMwITIT4c7Z0lVgzUnP21Kllo6QkljRyU4ditmQayiiHDXSsY6
WZLX1wmOrkGpjXUdGHWV62dEBPdK36kHrdYnILVLuhyBKHLkHagztJJqNBpryz7ALmN9M05feBHF
xxl1yW2gIlDoVcmwito8vUcPdrwfG48chdHvw0HP16IZIrogt76bVkmL4cI1TkIk+BYnfRIsfROb
BLJ/C6noFnO7/u1a8WCP6zJrdYqJ6BTdxIrmRIs3LQLsG6GUycCVPFbpqnqJftxCzcrPVqMVZLtu
YrsL7QtvIDdCDd5XrHYrLo7Sd/NzVMWwUdpXz8dbeKDnRb2SIQ1n526RVPuHZUq1w4TBurqoJ1Ip
lzYidHx7xW8dxOcrL41qLwMfYurGJ+Y2Xc5uFu1/5l2nsAl4/zFONv4sRl4d7AK5f+VWRhTLOS34
A7nFpes6ejUtl14YFM4pg/h0ve+v43yxGrLwLVYdRtvc4a7IHfThdLSNpzLycKRBM+hOBowwK/Sz
nGqhnZ2CMZpZbExO7fFXCTPcUns9PA9Ri7rOnzOXdbACle74V38sM25xt7mxx31bDUsq8c9VbnH4
HzgH5FgOH8Uq8hkpkEXSQk2bLsL6yPF2eqM8F0ufDHzQukAvinA2guO6lzdkyDdi8zdDp9PwxCH3
feXmCEEnEeBlpzXxegDwupVOV9fA/1zV26Gul+tGgWbQBn1+kEIlaoXWPjTUYiPNoZhS/P/aH+Jx
H2Cd+Mqe8FblVCrtzRtmPAKXmqdcK/KVV9XFjKTrY+XNroq1KP/Dmo5344S5awoeU+1GfQ/Z1FpF
y2Y0xIDSW8XsRnloqffS1y/7TQUkxCZcdqOR7EbnZTeasRtNEOzF/WzZ7Jad1gGeJVrmTX8u7fEG
x8fHOur4ZzzIgQ9gr8q+50ZZ+hytMh/mNrAePN/cYqCOBsGf2BSZjbvWHO9uXXJmpKTAnL6r19IE
IlNu2tjqN7DwgEgCANPX6MBNGzR5xosc2jiwznmp9eyI9WglcvBUqfsDfi8+GQF03/sMdf/YHqej
NGPTexu7LHiMnLj5jPt1mHflGy6XHcg7bPy+2W5ErjFDm3lKKOb2Rg+m3etYqZmtw/uWw1THv4co
NU7Skv5y8tZJ7rKLWyahBujck3HYNpbVxutUh70SagWyZst0mUDNeNxFOrKLMsNte4qWSWix9U97
fIBwmcCwZoxhZcrh2jbgk1sKDHIglXm6kZHraTKHBStsHOOsKvyVFGgkoClMX0TQzixznbcW2hKA
AJZ8q7HkYQPdqjZNjHjarU/O5CD6sBKCb6y3nsVA2B2fQ7Jnp9iFhSqS3uASP4FTSV+CYg7PmQKx
J+lRVP3TnzrIbP2XflS2wnPYJvflGKCq5kDW7Vx9K2KwN4HYRiqr0jY9H/egkveeAgI+2N8iZbbP
InwDecAlF6SylxZOpgduUm9xTuV7w0wwtqLRA9uAikVq/pA+0enpReSn9sH2mpN+tutK38TlZJ6w
EfhZ4P76PbTK60n878mfoeVkHOrqu/To+PhYzrfSH66GDfhYt49LS9CM+X+0/oxl0DPXGHXHxytQ
wcjH3wrq+AdblL2KGDXaKTa/CJYhcu3kvs0PorYY60PzALSmqyGUm34KWJ8lwPXs326JkWgJIN0v
0eOwCDX+7wtIZDOCT3CK/HedzCUVBiiI+OumB7UvpztFm6Y7OTONgNFrDG4TqbKW7iZPzEMxKNBV
CNeZTKYkPdRlMN29X/DDRAm6HW5Xlz4IdoiRZl8mv61PEWqgGymmtZEOyLBCQrvzUE/S1fIi/eGY
KWCEkpBbhJqbaTjnxkcIn91/f1/bI3X8pT8J+npjzFV7QihZ+fJLOo2Q35gi9x5l+BjiIgtb1tJY
WVjsQxZQy1uhf5LufIISkkB/vn5e+UWvH0xOr3+W2we5/mk0hPvXjsEHkqAeZaatVjX5KhuiAXey
wazPRoxT4s7wqk/KVKt7N4yac1qyO7FRzmedv0MFBUV0y0Dr3PCcFegZ66jwjnuZagjquWOXaxlt
IwgOXbkloW979RpBqj8O5prlm2vfb6yry/ltQFzNpZnmwdysosyYD06gnQIlKOx1mU/B3f916iKa
D5p5iIsVOP/5NHdb6bKXfjmTS8hZhSzuDo1OpIFmNLnf+S9NtANBp5yl0igVyMjo7SNa4t9Mc2CL
JQM9ZpfAp0tje+0skvjRLNv7EPJgVG1Q6F3l8SbPCuU8I4VhrkKEmx/iefzBRw+OzZimD9VysPgq
PWhqjZ6CFbhbaTqtBVa7wMdkmwDmo1DhUAOeYsM92Kb/86/JlBVs0DvoPSYA+FcyKpepRm8tv4F0
kbI5omehng1PD++Mwl5sLLTHfiw0f+X65gYX5/C+lWaaY71cJmW6LzJffTQRQXxEQsoCy8jOr1/m
yeQ0d/175HTeu2RuWbbfU2coTxImB5f8xxYeiba59VFPvf4WoGQWzpT3eWxqtHo9I8cFjqpNjW5C
Wn6TXgxX/vQatl58S1R0faW3K6MldtZ75Qn/+nrVFAi8NOOgfyv7+tJidAt9CuF+LbCzf/oIFAIo
VP9zjtHeJo5x4ons3tt3VVefwlp1zo5eg7vAeeBFrmRi6bhK+7RqIhCzIKnDpWSSYFOzMxU3fWV7
ky7WMNavtpjXeTdb3weFlYKXxeNDs4juRnH/ox3ZKNa2jiLq4lzLJcqntOgQP4pQuFoKgriuIO22
REjzT4S0ZNKQGOqmyaPHBlOU66OhVPzPZjtnT3z9hqcoCa+PBr3FG6GOVGsnG+WxtD+bWZU/RcBD
/4pCucraeQj+brM4ZTW2PMvDLHjWkhwHtaUlXcbyWKd48tz1fv2hP+tRwGoGzAYGVVP30xTYw2aw
u/GCvvB48TI0XPPIJuGJ4uQWl6Ex/LQQ9bvAKK77k9sG5MOGJM4s7FRlM3I9zZLFrIWy9spLFLwk
4L4/1i55OxUC3VZkRM2kJ4PMu7bywhez7hJEEsJ5H07KuM0NzToMi1Z3PH7XxtF4i9zZONm9VgCA
Qtk7tHmHuElbUkDUnKfIBOCT6eXXNrFACQzKq2GDrzDIEz0l+qLk45IC1LLAf1L5yFfd0xSFIn/+
hejCe2Tspe+RKAsBXzXJOgrmBIcKt1V/NfNGJ91wufIerhQH7fNgN/nFXrKhgTAhrvwH7XPoRzku
KGN9QnTvIpgC1fwWF0714LKX8FelW/GeYL21v0IUlC6wwFsteburVm0cK3vkPkFheHZ6FvYSePwa
6qUTP0dmqh0ze5h3MMqyN5I1eMNZ7DklJY6qAXnBonjLIBSfIXSoz9wIxbkvnDf8P6lFYMZirZFH
aPYyalvq/PxLTuVAwrYCQZU4675JCE/U6o00DUzIWjnHJoCLVTLMOR6x+bz1lAS2h9c560HtF2EN
ar05iZxH2I7hvWaY0VrWfkk7vw/oVDvuB9bOa7M2o89XmG1Rob6f+9oLlRoMbp3U+dUOJP2LtP2h
wKBb91FGBTIIzWOhzcU+Yq23gZU5b7R8GO5MdSw38ngxk+pJDwznRfpb9jckfSg4/+kHY3lBWaz+
6Zpp/lYWvZIfW4cilaO2+QWwNMJpi5wfmbj8MtbgwKRs0E8rC+GYe4Ai/p3CFkpwXH/DvZbBwIV1
HsCBuSG9osErTyhKZChcbYeFW6U2lGSN3CufKzWPD2OZ2ofGaOAFIz2Hhgy1npfaL5H3Gkbt3nFt
+1IalEaVFvJvYTl4uxfdG3YW/b5GA2m5d5rPDi63aTHnj+AOhlU/pcUGbrsJVN3W3rTqZzOr5dfK
a6xDhlsnVTyaBppKJIzdp2IRkap9/Ee1MQIMvsxuIoSJLKgw76TdCBIKFJXucM2yqlb+3r6Sfnl8
v7c/xOuG2h30bDDWY1tOBzTawWIASd/0OtpzTlcEu8Sp7d3keOpnI9YoQ/AmPsooOYYE5fbcusio
E5sHo0/K52xwbIS2DxIE6cp51KrqQVqGHU1gqjGLk2bW1+RYU7R3c3gRneV02DZ42Yv6E4Bq/9Iv
BzNH3lJHp2ovzb52Z5DZxTdpyRS3id4cUw1wUSMeCFO/j5FZ3ESFZxxw/6IKutThKqOAPpGE1Vrq
dbc63ODZQBbQiL/1K0qo7ZYUKNJCTJWDjOYJwNslVrry1AdzW01s/vmbr0HOf6rycbq7FnIAMV6b
doQnFJWDEUR+7t9bZfNZShBUKP17Vyk/S7nCDT1PxqRaYS2RDpGCPvov85arSKRfQFy1qI/tIjXb
y/JRFo2+gmK9Y4fxWZaZoR8Gey/HEFZGWZWmj7PxNui47izIDTmUyFpffG3Y3xJ+Nnp80nXN9+EF
4V1isIx+7aFgg/n5AWv2N39hpqWhORz6doxBQcJbs0Ig5E2o1WQ+aUKQ3ZpN1L/mZtQ/WlhKVNFX
Fj/+P+7wTwJ04xeu5eoqnK3yBY1qYxeBY79jA4TSW2AtzhVp89m3y59ePM0bN8CJAVnwAviqGbLz
0ey9I6Iz4Mf/oy3j6TLepTpf4Qq6yL/017nui5UQ8qqwa57xUOHpU04X6aqVAnnFWH8RAp8cgqXy
ShoSXdiF53c9/H9OKkOKjeOCIaW49eAVM79OFjvbuOncoyt6B3rntpt3hm4PiHvnxB67O3xxAa5M
yicLDrXkf22cdI+o6kybZmLNghlDNH+uQ9CBKYmhjWigiDzdVXivnzbUaCeW9Ya1h0n/Im7z0SLQ
JWfiLt9WPPzDsp22fw1IyECdBf8mZyOtPMNZLh0RCUkn096GyLNthUCRGm7w4pk7BEcaED7wLbRS
OzSUC08ahmnT6gbzGnP/6AVldBJc2CyjNygZaQDA/eN/jF6vsIzIPLnU4MTq1lTSmdW+w0tKVcDy
O1Wf6Wej/znyckdEnszn1YDZkNMlUdpqBVKAbDIaQJvaqgmgh2f9pG+uN5O0R8/QNwUAbnV/G7/e
TEPS318FL7LRg3uiIeQR9K1yF8+auusSM3hW1aSDi2s0XwfDfY5FNZq/X1JY6m/f6b+qSBN/ScMc
fncdBU8p9nn7cXCGw2jpP+exe2kFSdXYDeYiNK/fQyvWrbtOH16iUlnj6HnVEbjiQUf+Xiv+lzxb
ZZ/lKnF077ekJRflmWtfmmDZwmqnRmDcAHwZNK/DOKpv3Ybnp/FGsU7HMyPvgJR4xlvBdmcXGY2x
k9HaxWbLDC1gI1YHRtss0VTovAjlOBO7gYVZa2pTeGe3UbqS/7709XUcrwwbmLw0DdV5D5GmHOQq
e6DEw0Gb1UTd16H9bcaX/h31yifRyH8l6yrJxk2VImSFRnUb7IUOLofbyK1PzgYp68ip1mGQgNgx
NKZIO+mDc4xDuFgY3P6jK+o5qezgV54AgYHBCdIs+dGniv7NrnD8JRGcfK0DqPBzC2pMa4AawRiL
Pwc+Un4jie3XodS9td2lUDV1lhtpyo5qDnksZuV4r3lWdk8BjPJrHZjf097dpxmeKynqaVFXq997
j3W5njX2M8ClcVfxC98VE894u6YkLJZnrdIlR0UfD6JHJl1ywCs2Od9M0a6xi5mQxA2mkR37NDmI
ppl0Vcr0ORzcHupM179MUGW7RHEevcXaEcJTsvVDH5TA0oRRHj+kYX/yKSMgvAVqmlKyQu40s/sX
9Pzqo68tReXlSiVZEPaJxuLyAeRV+wN0vUFeg8rRq1UMBm9nuvnXG+xVzj7EJdxXLeIb82cyJsay
w/NQqaxzJXySLV3SI5cHX43bYdkRSp+OcKXuzuGTdHGjIjGY8eqTwQlB9TME289IquavkZPPpJ3g
zfcR7ytXT3bTxJpF+FA5zixrMBLV0fDU7DUC/7ofZ9ywFXVQdnplF+tCCbwC3leEeqjf7XxMbE/X
Pj+tX/J+MB6cVWmYBcI/mYWFhk05cFnD2Yb2O6+KAXSjMT8OlvWPdFMt83hKO/rRyIvwta+qPW5i
3kO41KjlYEUaTJtghsP7pw85nP5+DJNVGVkfY/FF13ddbaCra2Q9ELXFosYhZ3QWGbCru5ar1jjM
kGZbi0pYYEU8xe08X3WIO1A/h1lfFvWlm53gkadg+FgvB7OIvLVpAS6QAemT0QhsvbqgO5Z4uYQd
qDwgDHD8f10jKdQfY+FpR5kog4Y+fEKSzzhoPUycwsXBT+oy10NmFZdbM7EbB2CJc7x1ydmt9iPN
wdJ/1/4zlOH8cN3haWEy7/NgdFdXhLk2TtFjbm5sjMaaLRoxCEAu0b3T7N8tOw02MOCuc+tlaAL7
JQq/tI0/PEtPmg8j6IpmOMhYUE75SSldEuEBCMvrHgrs87xTTRcTj2HW7vJo4va/taXzAzikbfLP
FJ2C/S1EHyuU8nhbHMUQDx1ICyj6C2K26NUERYAlX6ieZSz3nXEzlXOzl9HIRbU+Cicc/wCOvyqW
Wt1PkXadWk9avcqaBQs9BuYaHYmc4s3iyWKT0zhmbvJPiC5GsyWVAyA/Vi7XvyHGmdt0Rtu0LjSb
+jNAnRTM42MZlPV9DGtdum79Kp8EDhqxHqogH2LJhHyI9Rdz3FvsVI6/gXgDP0Ziyiju4WKPe2VS
CpaHpHQ1P/vZBGP1WJtx9wyO8kG6ozp+jxLcgz6XH6MM/UG6Q6oUPoLjm7DCC3pyRu+k+3iQsrw1
wE+UzZqMd/ktaMxzlmDc1/bDxtCV+GdYuDNfjih8zZLO3eJFWKzrCXVJ1GzbZxvVxmPYec1iNdE8
y2Hk5YqTU6/u4Yygch27ECNRvn6MFzR7Z9vmtd5mx2zEY3OeD1J0k/qZ1OA6gKsj+l237tn0A/yR
+zcJuvUXkZNuNcyrNreBPp+Mf4uaVeNDiCsLd+ODqlijgIQB4oDHwvVMi6Z7HGKfUwu53Fu/DOrs
Q+58bvPQXBwYpE8OsQtntHP03+xtu4fcAalY2rC6yDO9jWo/35GeSdZ4cJRv1YguqK1EmG3YTfEG
Q85dOamZnWU0mM2dp03xU5eiyWlt0sJPtpKimYfwlxVW/lH4H8IpmWFf7izHs9bXO9INFPsCb+M6
QULSEedlBdlizI4xk8pt37nIWYR3+GUINPSb4tm9TMsZiQf342hsfibfFKydeDS/oESyEb8bn7Xq
JqhH9zxqlf7g+mTuhW4+KhgD1lryaXBxw/Cb1toFQLTXdt86R3B05jpQGn/vB7wgeS205wErZXm3
yjsziuZP6NPlF2kZi/+yNsIrlPersbgz8xvImBxcDK+AZ+Uh34whIf1eW+G+zzvjqV0OtuvlGGSr
9jGYeYOumww/e+C+l2vTU46UAf1HibUKXh6+NexkegG082kuw+DO0sYf7+HR4mdN2nKtdS3bA3JS
01arkY32p+XqqeKra/kNZLZd9W+ToXuQuihRZiTI1k5bBltpSsVSapK35i3EdRISnzIC1IZKgNQ7
Xa3RNtNc6UuSrTeqtzAdnlgjkJGupxMm2uXvWWu/t+WIBlJl+sjyJyYiYOWCVcCPM7KrjPIrhJI8
N8pnKL7VuuwcUFJecdbmYXEaJM1rs6iy9vPk/F3RnoYi2iQBD0H5Tt0OcFde2SZWJ+mSb6oT8Nc0
/F/SQ4EHEcOgxtRPn71iJZ21o2wGz0cMyxhhXeWz7x36tL4Yem2fkXOt+tX19DpsYErZcz+gCrKE
wyCnShejmB2UTvhgzGG9UpRS3xsIOD4M6PSZq3lCOCs2FNzjls5r4HJmUP09KXr+9CFYThsLocc5
aS+3WMdVrEPjOp8E0iQQpjgL3PXAf3CdC+QJga/4ToblcIU1CcLpNucDLOoWfu2Ua0p41iDfzQf7
joPwL1v28RFZXxR8x1/qssuP0bhEpIlcw/2IfYgMXOOSf+Pcao7+h7HvWo4c17b8lRvneRgDEATN
xNx5YHovpWzVC6NMN733/PpZ2FQrVTp9q88LgwA2IFUpkwT2XmYr2PCzf5cHbvBhOXEUzk9aKH4a
gDRuaDAiGWG6HUM9OTYNc2+xn+ZbASyvZJHBLex94TEKdtxULHCr0y5wMKFn1I2f1gbl4BbSK7a3
gRq7i00B3IJLfa3lwBIoPtFnPQebBHZe49VDhVbuRaWhydtrBffmfGMGGT/+67/+9//7vz+G/+P/
kd/lCV742X9lbXqXQ7y+/u9/mfJf/1XM3buf//0vqTs2jjOW1HWoadmGoTOM//h2hUIOovn/Aih6
yEM/S/bAdqcrGcag0Nn4kqvcKGXQKXMuwNBFulp/GOD0UuvJ8Kjj7b2Da5i9gs369I0uKFfaK6Qo
+C7KqvHRkRXkdRSllfNkMaD4fuYe8OFVP0Aa14jYN6ifXoeh1bd6PJngs/WgNeyhn2fsIWh3KCzk
9WBfLsU5g0+4C2t6b21mTNNh9Zf5R6hDrlHSRhkJ7rhzhs4fPNgFlGCA8yzsgJVQzTCB3BKDU4SV
y2iBVEQExwpc4hH66ICVJRvAHeK5LxzDk6nh808ReTmZ5wHOx7dJQJCmW1ooSeA8//u/hq3/+tcQ
jDmQZke2RtpScPw9fv1rJLFA2gW4i30SA+czSr+6S+yqQsGQ10u47RYr6qML/CP4qaijuQs6cmBt
tYBf60YdLVFxhb5LUvYX8Gm6+QJDjgxY0RzvXQCrIe6SBD1Qyi3fjGFfh6umLn9Ct3fpFdAOA/vd
ru2z1gz+ImDILkMUC/TGWxuFBlSwJr++VOqOBvQS+QHqszMLQIS2gbcedc6zC9noUAzYJFJ4oCLj
wDgfMTMoZkz524FTa/CuT7h4O3BCLjAC6qjaUyhNGo0ah86gFXt6BYJTUe9uS859WDKpHPOOWrRk
mw/RmprQ84suUCyaz6y0Li0JrLSYfwwt6eiaB403HHp1fIG2v/9TO+qL9fGLp3OG75xlccO0BbOl
+ih8+OK1Pe9qHzXsU2ExD2mNDjLaBBcoRFylywZHJR2lyB31mQozoBAETSiHozZVgIH2JYQK89F8
1DQ/PjW2/4cfSflogFN035jD0oJEy6OjLsBOLRJo4V0pwLHKH9gQlKe5NcD3qWshUUyhDqRDV2nA
fWy/MJPr8bjSjf5LCB4NzL2xJWjVtqKqoXc0BNjVUB9dmqB0lki7t6tbn9Z68WIMLJRCpATyUC0Q
8eKn3kJhthWW2pFUyvDQL840CLWz9D7vVr36KdQzVbw8oZarVN3eukSXYMv7/hvFUgZLANYz2O4A
JZXXtbxLvak/4pgPyICdTd/Gtt4ktZe8OFEYbqsOubWyYPornBYXFKD7qb4cpNMeBmsMr8JmsMdW
M2lJy16gFACQO6pmIKL+/pPAxednsM51kzHdEAZYJJbFPj2Dyy70h6jzNAgv+rULUUoUr7CthyYG
fACDrAYuEq1bvw4dsTniU5+E79sSOiHToklUZR26FZtPT3JqBjkScngUwfdcPefpEX+L0yFDPM+9
DQgcKjnSURiRcHkGx6i+a0jkMWc4isdRAE1IdWvkWbh2DH/EixQakBrPkhjqOLiF1MnO05EWwe/W
7cFJ3asaUvFa6ND9AhYCBJG2O+etUf/0oZb7640awhuk/gnF6k9D0HU8T2rolxhf4gMr5FBuKxh4
lcX8qJofS3BRVj1zY36ErXjmf+rxwjFyawZENxjYcHj6VQI5m0x+hNjEsjHxgnJrWCcIkBH072Wu
WVvsvt70kmmapSM90vGgXUx2L1GrrPiqD6U4iBFnK0CEQBCHfGhRgAJjqa86tW8XHc4mU1+sO4it
PHhFhfRW3xxlnZXQZFItyN5sPXBB8E1uTaS87HCdJPCkQYkefAW6pUumOunOtqcMJ7fWXH0e6MaH
33/ATfFvjzoLDzhpCtPhAjX9T486s57wAMVh8Jj5UBUM3MF56nPjtYh0FG9Q9+bJYwgex2ObIaOl
S3hTNdjsPsZRgVpCVMoVNZmWmzDXgHlHxIGxmNV/STkvSpgDmI7CZL/r6oGqBK5jGc02VyTBRoMM
xgd95sfDPUtgwyPDVmsKd8C5ONB+Do0Svg74tzm5HhYphDnfmzTqTOIbWWhSaSz+K2JOzlNErfH7
0EfpYVTeaX1YcdfWhNhR0tEW2ML1TvIyQG8hX3SixW6WdW+jUCGG6BFGS/hc/sNOD1X7f/szOPhO
O2DdOhwIMWH++sapUO2xJXTVj3EXG5NY5NCQnRbwRarhWQv8QFS6vhx+lCOLzlXd1Q96kq7izm/u
yjyqHzSI8K061narMi+dHRJH0yp3fNQyMiVMklkCAnC1fY0LrTvGZvUyFcjxLyanjBY2MFJbCs4Y
hFGb0MAxshyyRdWN6RJ7am89ecy6QnpRrlveWOzbFGbs3pg6OMqLot1OoTe+QuXZhV7R+DVAYWot
2gFKyBVIKDX6yS2c+m/xcHr40P9rPK2TtRDFAlbrQPwkFttyY3jYTErSx761aThLQwHate6BEA7P
JR9uM0cJaPixmExcIq2H+HKyoS4avIXpCR6aLsXBOBQWvJCQPOS9BENfXYQX8XObs8eiyrtdn0TF
BlX7xIWY2dS4TsLqo023A4SeNu0IHTJqppZ3j1Onvx6TmoEcnXR8n8EwcA9ZcNwZSFa71P5w+yF0
vv0QME9TC9yWmqfSSADZuXVcts9ASfJDGLYAIARi3UQNL119hAK5SyNDgNf1h/YcrubQXSW62u3x
4FrNTZo+LyJVThSv2d8/gBxHfbQ/brZMXXCH2RYzmeTYX9u/fvQB/0OmBWTj05gkNhJiwCe44Brl
B7qMcQIZA3VJGifCN1fdjhwuZ5np7yhES8EnNvMKo5/bc7SaQiO3Zu15jRKVBlE6xCcHGb5+hQJk
DodLnl/oDpgWDT5WXrL8NACrlnYdQGlwQQOxejvRHThN8RZU2tS9zUjUesHohftIDA+31SnCkRJA
cjGtP6yhfgnTNPGZSze3cFqG5lSAYYCUFyz9IeaHCGiBc1mk4Tq38mARmulwTlRfoteJ7voj/u6F
bZZPKUcZPU9H8XOAr1cVGcafYZE9sL4zX3EIhgVnyYe7oZ+cTV1FDYzQ4KGGpJVYVlX+Ner7Edx+
fNo3f9OEzNu4nYFdqekttBGUgSAtoMvt6Ax7GVMJ4CjzDbPpUb+F7eymFXoKDUPIgY/2ZY6o7YBv
WuB23HTwEEsT3mdNdjshMVv058kRBhC2Qvywwg6kHM8HrMcaebZsANU66tKBmRwVe6h9G6Y+Djt6
c63hBNC6sLSaFjCyzJZzNQgoFfTOs2yrPBTwJv5Sp52z0A3NO1l6HJ1KkQF5EwLb2sINGhYAP1oV
wFRAmhrejke+faCEQQ1BirUzQEtgIFEV6pwv0Jc4BZOw1tAZhdSASsHR5UPgbZiycTTMqPIeGYm3
RFIWGZ4CTBLfD160YGo3CbUgtnT01aUl9585BDWRre4nF2cQ1jWpsvC+iAfXGzO8BIYRKiVD2U8r
ONDZVwqBsqvAq8INJQBDCvzsgaK6rHMoh8xIlWGyjn1RfxUT5BEWWWftsbdslxE8ExYEogyTtLn0
+M/fD2Z3R10BSDbSLVKr2RsOv4dn4BSsUgv0S5SUr7dZdDe2drRHJfTxU38LtewdQPRPH5YUUCLe
mY39TD+00JIRFQ88cHZtkr1S37yIQnj2vQfhu9j4IgN/BEW/NsudwZHUAoplhn9SbOJoyc42vO9O
6fibJEkn98aCI6JcqIEkVkAI5lP/jRUXhyNUpx2rejNqo0CyWus4eGxq7gdS3W0ZaTZv8yiYBoCG
sBZCz7M97L73Joo434UvwUhLW/bUBN2wLGBMeOmHFlDhLkoPECVqD5A/LDeQEy3uBn+ol0bj+c9w
jgNuGDye71BlhFlBD8W5toRYW9JrfziZeI370Hkds6GCP11anlHSWhFzI/f0ateO4oUoHHS5MTpG
yIcwP41QhcEe4o3fUQMarGVNtcIBRTvfpkFEu9pZnnyZ424DapUMlKt5FRmvC7DvVTkZdoPjorMs
b25a0nbOE5TAaZCcc4EP+RhhAgt59uN2lheisFsESQj9ukalsMlwNvgpkZrFOTk+pLp3rGHVcmGx
wOcptZK5T+Syvljwh8LuqbFcoxvhgUyqqr1ArcoTyZ7kVR1ivM7DnqLKquEUXO0FFPG/MSs98bqD
gk6cwqddRMg1yARpmbRS4PcaSWb1gcw9Tbg96KjY+gCUfCOcRHoEmL1vh5uJaCVEIrl15vQd0LNx
WcFDa8+jHLiB25mlZ96LqMdqU0CpARKY6oRjEBOCTjxOZr+EEGLYfJgXaYnF1yMmcjVxjk50vOuG
0AtQQAmDaxODpUeSpepigVYXRPpworp8Y8BxkkryJFRacTiDMN6YLk0AJj64lg2grkrFlCb8Ol0L
BXNDCF5Oep+AbeQ721axa7XYWCftwB69ltVnvAUal/q5CrNVWK/C6krBw2MGtaQSDhlJfzTSsXED
xcjFeTNZdSJ3tkESzytGasXC9N5WpH76wRSmpfor9ITZBqmY7jEKgyXx2rgm/RM0BwGcUlw43feq
jdV25oqaFqx/Iaw/WVB1wqgdOyce1fo9rZGn/kygG2UEDrRaQ39fI8xx1EKyGVAaECzo9EoH1zZv
6KU/d936kccRCxRdSzxbcdKdz8BDiuKxlMnL3JwCcwWod32MFVOjELvUg9ofYJxMW0b+cLbjSYew
QyvgcWuaCfRS8KI1a2PY6LUFX8ckB3rYyiB1in0F8rtA5q3bzvIvdEFWO9gWtZa4sFuDQKSdjvif
1LedsuikCKdOYwMGjua3ykj93dykEd6jjOTEMV6yKhqo5WCeEmltv+vwkKewWz81p+bP2EAJgY8o
4EDud9rEBLP2rSAG8kB77GDWcfYU1HoecCJoIna67WaKppMQV6c1AZmSqK97bZHvP/SlWOVYChZD
HEHF0BBNfI+mll5Dgt32oJ2yEkp3jr6ueFeBZaAub73UMZPBHPDg++Lih1D1dukLby6zPjwhESaf
/DrXllVjwkIDmKExcMPaaBdlAmEgm4ctFHdaHPk0KNrQ4VlEkM424S6yjscCnRmv55ibzrnhA1Kh
tK9n9dRYaa32celDeH56uwDMcbBRGNrduj6IrprOHqyGe8+px8c8nRxA5WKXWl0rx8deRicoo/QX
6jIbmKOxofL3NOjpsJvCVs1c0egUVe3Sa7KfBVQSXSbj7ksNyPQSkDv/kOegyHQyXzRy7L5EueZs
GoAe1hQW2f4Rz2T/MQZ+C9pCIQxnVJjm1KECdxWnavDMhzgzj2aGD3DBIFICo/n26pf8CdI7kL1Q
GACGZMjJAgkGllTNFS5nzVUrS7bKod67uvXpen2F5gqoryoiQZlzkdXpAJrjodeZfBoAe3+0+Rdq
dGXiPQRQFaaWxN/koQZDrML37SkMuHe14AM1R9p1d8UTCd9sz3zMfU/pAuRhBKEXyvDbeQYBV9jb
uiTrFjMdPhF4hF0aS5suY6okYXJhP+FU8dSqfS9dcj/G22gwWrxurHg4Qt83BOpJDn2DTS8vxUZq
cBfoPOOOxUH2HOU8Qiq7Ah9slNpVNk3sRn6U/oB62p2IWPrs5/ZbRAEjioeyKf/jCPVTPMmcgx4z
FEcqMKMTCYBmqGC0btd4wSmAKrGMBz9fwbYoWKalN646wPDujCCN7urAju5Ai4aw2YV66ZLDyGrF
dGy63xZS8WME6dawBDdMtea4yJMbzYRDRItvT74aI/NL0ibBnpad48wo3/fcfJkjCvCM3bTXpo0V
ht3br9hXkDikBQpZvP2Kc1vb522oXW7LxU4vVtXAoKxHEzSz2eTql0JRzl/6nVUC+919tTheVSTg
qlqsLD+04kCDFL6SfoVa1DxWA2n9lBv13817H2uCPAf5StsR3L5u+u+R0+EMIK32QUcxAyLNqZjh
+4PMn1Ow1E7VuMo8JIXGCNJaHXTrlpFXFTOGf5QjvkcwVnFi3cYHOJi+x3VaHQm/H/nJ24LzKKyI
Q0j/XMcCIqcZxHg3ZoHnSGyOd2QZ0JB/rPIYsOvoFGpFeOxUF/WXIhFLBqDN7EJAfVOXDAfN7O8o
7LbG+/TE08y1kRb92h56MBzaSfvST/rb3a3v010xwZ14Gqe/4lAbs6As20C4/tQPo/6c6NomsaDZ
lyc4M+fDi1Ul+rN69d8VAXtoVQw8rcQBxuy2a0I96ZQEvF4ZwE9cc304cmUSM6HCvxsDHydSharX
JhtSc17h7KiJ1hEGt+0V9ksX3dBN1yDXHWQ3usOAf7n3BHhysfAC21vY2GIhrQEn2O1o5c8RhBTd
smLNCUw8/blnzg7MheBqGoX2FMEISfVGQQXCWK1dqFUnfXUMRMJdasLojm0LPK2X1Gz8lK/wn48C
tpqayQLZ9LBge4gc21vNxCHTKDW4xPmwNVmlNaqyQwdLwWXNpuFYFsNyblZicM6B7vwRxuAc4JlX
OEtjnPadAwpyX0FkX4xBf4nAcNkUzLfcVvXdBkb8CVcD48bi1kd3KJPWS+770Lt/X4XubNZXcCmD
NwU1b6PC6PDQtJBMoB9JA/TTUCX67sQtgKLqVwlNazrZzjSt5PjFa5Icn20LtjjqroY6QOPSrd+i
HThI4kM8Jo0XfHLGJXXSMF0iGqbbLpUgmWSdtoT8RHzS+/autksJzANafj/Gp6xSz25qi8FyDv7k
u6EaoNFETvwfCte65XzOsAkHp10b/heOdLihf8qwWSjBG32B6jmrctBXleFR2sO+Chu8bE1NujS5
vTVL1p/TdmiuI0Dnh4aJr7eA/2lSkEtz3WjIHIY4AwKz1kC+7V0tDLkS0GSCH7ceuruFenBOAxJA
hTnBDwvu7ZFMl/qoAxXTWP5jYct2OQ15vgFfNnhEXYTtfXMcXRqdIFXwMILnjSHqgBYKUhtabewp
nNlKntWL8M9ViyknPhDLzBO1aJbWRqcOAm3wQhYc6pKR/zQhaQlPj8zbwzXQf6ohOQyyXB9uG9XM
sqhc20avrygY8DgTTs6jhEQJ5g6ssA6h2idScFHr5WXKIshOYpDXZfmQws0IDxAfMgIJ3mKo113p
x0w8fZKa10PJEqGw8eAuXvsxCBD4oSY4KXULPwcGrd7t7DtZBXB2/bVJoxB+05/wwvWXWmV9DK4a
sLl+P7fMwfyKu3xbkcUXiKYPfl/KgxNa1T0SYvW96pJpIA8xThX31F8wfe5ymnqZFXGJoptS6CLV
rt7XF6GtducxQNKk5hWEMFDkg/0nBdz6cVaDKyeY/2samBd5n38LDmpmrYYJPh2wDpQPEpLox7iP
vkaqRV069qpaDfEyO5bGQ1yP/qpOZLO+xaM0/5VaZRXxexBNAFhHHs68SRyTULLXcQZTcRCWP/Be
IK3urKF2ArMaaExeZFuoDw5sY+rQA3EwbsdL51TppUlC7pJ1DOSC8dVTAzQDdLOPM0LPGC9enprI
wQVsQ4ZoSG9gswVzceWd1oBj+d74a4TCSm1LI3/NGerwinq2s8ZRYDlBq0a88GjM92WMBBCd8XEg
yLcz4jma2Cu9/mmj0NcOEJ/Mu1ArS61pRRdq0oCKuPH+gO/nblWzYE9MP7oDXAfCIbRpeF+OfgKE
vt6Wo+AQH3QAM/HckPgmw9sY38oAJtttYwIIP072owVjCxgzDN+oJbo0vpMGm9wJEmy7UBvDx04D
WDcH1H5JTSNOi0uAzUVWtGW9iKfwBHPjEIC6NHzUfFDgRzg5b7pSCx+nikFCMQawl6aKOM2O4whA
NkQSwbQIjl1ZwGsZ7nsFNUdPR3JGy7J08/v6B6cK6y/1D8u0wCiBJyvnuqN/RnmJIio4shd4Sfta
sYeq6ENsF9pPx9PWWt8BeTVp+6GFpTFMVSUcNgxISU+iPKQ4EP/A4+GboTk+5Brw+ZKJI59rFiHT
AJL+A7TNJ8gyxMF9UXb+uoAN0Tka4ESYNiYoh0XZ7vxy8iFRb3SHOvKibTcwA6fPrF2PmpbfGVrg
r0QVNHDK7VDFxnZzYVVDB41IPMIycNK/ywR+HY45QnegvbKmCMEw6gEjddLwD2H2L4ZQWy7uCVcH
d+MJ5dV8GXtjfj82EKEMy2I6gQ/Jt8HAa5TGIPncTgPfGL4She5RiNBj7LqTRvg7E563h2gE45x7
lf5sDFa4tQTEIqg5MMhDxe0A3QY1muXQyeqQNDtQ03HEs1EAC0ytyG4VVc94NCuodlRBtKZuX1TF
GXB5SHWrJfqc7w1yfJHSgJCF24D37aKMiQ1ZG0PbEZyup9aJpJubU3kg0nP93uwDpF2RZHzwvPS+
HdLhJYGfzapvp+ZYWiFcXHI/XEmRxq+QKTxz3po/keC6R4m9f/FwKlh1vtMcu0hCQTlM+FKMEP7q
q36jQ97gboxZeidEhloDH4+dMHHkHxItvdMc6LGKIu431KTg97hIlO2GVPSTMRpWWmZYa11CWZ+a
Rj1YayKs3kaJ2wr2CYQ34aB9pHdHYGgL6MkED9RqsU29tczJXxYSKU14hhgLuKa6ZAwKll2/wAHY
PkNkCDJLtTCXw5Bm3xj/jyOiwoZzbFo4f7dGBOHMf6jKC/4ZBwbvDnwhDSlM7jjYQ32qygP7Cl5Y
iYUh0mjtmiHuDiYbnAKsqqY7hDGPITAdwSlINWt1sUoN+3Vqz5E0iXMBL+EB3NUDtWkmTvgoNt3W
dBIvXDRcyyCJ6bODrS44UE4HagJvBGY53VInDceoXS/NDBQn6jOFgxi6vU38tM5tsmNopSu0xF/C
3/sxn5Q28qRssdpQVK4Txt2WmoPqG+JRSUiMjyXFmcn4Ftcjg7ydOymG6+wxmKGdBlRj7F4dEbzx
T9JPG0QNwTHuNyeWQCaVxf3cP4aoNlD/xGV/r+LzEn5rvOEf+1W83mhfA2zEt2aR8ZNWDfxEdxZS
7KegXTnDmH7o5p01IZkaOt0OCmxnCvU12FvEwroDlOl+AOLXAi6tsS8pqqVLS5fGkpp0KVpASn1t
PBh6lD2ilAUnh7xNkBnv0dRR74scD+6PpUgfBQ579xBRW5gqliYAT/aEFKgJafu/pselnUCfEPFj
Emi7VDPfpvMAyQ/b7tJdqyDRQyvFCVTeZZq09YHVEMhHcRy7KLjLQGdEGC8UBsaJBr22mHsjEOkK
xQ+/qBVNpsuHIGxT58Woj9a6xdGqdqm/UD9nVr3TfOPIupwXrq6YurcLjHyaD01JTTaUSBrqy1sY
3VHsHKEW+TSVQj7/DIoBbwACQRmk8boMYlPubWJDbcj0oZcWpqExDLCpCbM7nF7baxzbYpfjrAu6
K2uv8ClprxPgRQtmTfGWmjSQt4tYa4IrTUp9oJ0LIT2Ym/rd3Dd5gQEluSneUbwGqVAozs1jNmhO
SWSJs8Bu1DWmuv4WA6TqSfjAuTbDWTFz2p8+A9qvhQLVM/TdhiXMJrpLWEIqf8ImGOheuEKbOJIA
E6QtAiPXvrIxW03qbQDJ7z+hcGs/plUKpRLsYXHsQSg4ytrCLE3v6wSbWXpx2CGYJCiYVn0hntJC
G8+ssl87o9OfoH4+nbGPeL2NDY58LZmtP2l6Md0i/2aeisTr2blz6mDjWwaKOVY4niKw2NetVwCi
rPpuA1KNUtNuxnEVw4gY9f8BRwrqhFi3vSqrqlppPLXXwF9Z+zIr+5PeVNEKvmXTc93wb6Q40IaF
G8SG8cMxYPislXn44AnzArbmU2CHoGCNWosdg7oEXNT7cEAh2/18S+OwKa73MY3PkyD3N8+8Tf8Q
Q7chPHp/v9OTn98mFjMMUzcN0zG5BbrYJwB5N5qysiK7PjasQS3XDvYZb0MXQk4ooVA7n8AKn9tl
im11ocZBnq7vmbqIJBy2Vg1OkS78LRU1bQ0szg7+jbxPgFkzRoi5piWoM3BBdrB31GorWjSGXN9O
RhKAUDeONQ2vaByNUi8K4XoVQ9NSHZ4AHcjv7AFVNZyRRQTGcJ288TnNgE7Wqm0N/rgeUwH9UuWC
bn8YUe15TmgcNS2sd3VksMPv/y//LaVhITsP4IGASyBzuMU/vZn1pCx5izTBcUorCZYmj0vdnd9h
4MHHi8wBH4Hz0rGhrIQMuN2Nb28penWhvrI3e2tfGRczjI0Xz4bzQowXnwutWfHi6zEoxkWNrJga
hU5X7MLrm59Hp4N4w79NgvV4DxvCId+SZYqnhwBRQcMNto2Q7aA+WYMXRX2yLup7GvDFL3Hk5X7r
awq9WqEeCLLnsjPsZm1ZyEc6fnoFjtA/Z+Vguz7+f76kWQx+u7BtVFqb8tqX0zP1t2kil8hOZntZ
p/mL0xZgx3jmF16rfxhymhtqMjbhFCvDFydg5T6ElsWSpqsfx1KeXKFPGsw/juIrEP7mHwePSbn+
/R8WL5JPySqLmRLbLptLARMUYXxKVsVdacJdpC+OTgU+qWMsEvp+aJEeXgY0oeJXzV8H53/o8kJj
oStF7QVFqDXoO0Qz8c2JLiqCWn0JDDL+zgdsp/M9yOHxWgfi6zWCQqiJc9APwczJNW2/vI+GChF5
DSBIlb2aAYNeQFnf90UIar0Ox0P1wYFiJsO3dsJPjArx0o4Z3LNjI4aaJJpRpH+YxP1oC+lQza1H
QPciT6F/f73UfFIIYdVZD1O6lU1/+ru4Wx+0kE4AAhrmVxShoDONusc5gsA3WH7TK7Wgx5Cf6Y6U
WQI1iD3X62RV+Zm6bmE0c8Lg3O8pxi3M7u32THt6e2oV5lKrzqiuiSMrBPj9UeF/n6CXOZlg/QJa
uwjMsjoHFti7vwswvbLYTY4D2XeYOaT/ROj4jDG0BNdtIbkE8tYwhPz0uMiQv2lGmweHN55yH3b7
tI35c2NYcHBj7aMV59ODF+nLoBDsuR9H5wzB7+9eVLLnpgLtmPEsX9AcJ3XGDUiQ1YpiIcngQQ1g
jLbzihIKCyDlDAeaqw6ezPPY5f3HMQ+WkUMzHW+A6DAfpqUDOdfVrS9xdPMC7VDquWGkE6Z/DKUB
Cq0hOYnv+l3Xl/DhNDoNWWZobKPKbpTlsivAwxEKU2CWxpemwzMs6vHvR2GOerVMM85+h1x0D+/6
F8CG+XaCiuCSRpNflygsPi/R8oGW4Gph6Mi9LUFzWG2xeQlfqf7efovYrv6cGHQhb3go1DjudNsE
KCjp2sm9QagCR0/wcoJt6Sdxcj2I/yERY//bZwTvZRvIa+FwU2ewgfgVh2qWgWFO4OPDvGOqVpRC
bdWBHz7fONxXmXiqf20Cj/o2KjMmnm7BdWV8dxj8FKLCyFYNY8nah4jfg6N5+ak24pdYvWkHPiBz
idyzJRvrTF0s8t7iaTB28gJCTuELtd7jYUdpnucFy6pf5Pa4yL3cbPmiMrxwS6QJPdEA1hrEV6KC
Ve98MFFlNfVTVC+T4ux04UI0MP2wej1+KMF0deNIBy8HiA2zMLw/07Fc9yzvvnud1F0jja0HXYvt
VWx2SE20FtujQNtuUsieqcehvvDMMfoi0vEK7Qzvzzr5GuRR+ges0WHtJ+roOQlNc5nAWwk4k9rf
Baal3WWV8doUmvXKSsiZwFnX2uTdYL0mYD9p2RA/+pGp/cOfXHwmP4DcaOF5Ykjd1B2DfU69xUNv
QHIcFSoY5yINNGqnlgMRnwQNW42ZrZ2o73bxWmzXmRH+vHXRnYaU/1IHSH/Z5+NzP0zyj87xXOGg
8A8V5RrS2qb3c6z4V89vgi/6gB0K8MvGwxTa8apu6/hSaTbk02DheAiaIjqMgUiR/AdkMv+HZyHS
ip/esDaHZBzE4KCkaljYPH36oMdSdEiJ5tXBAEPtCFqAtW2Bat01EKg4D7ZUu3PePGoOMrmxrkff
WcO3ZVm0yIsV0RI1M+1HloKiotfAE+oCvjusrctLZhbVdhxte4d9bnkCf8sAuqGdHgY8MSFuqyNV
Cbu9eaWgxeGhz/0/phyG4GYj7efRl8VS4L/4jkHuZ6N3UbdHMk4HzypM12bdyqsXe6CnAhD71bb4
Raay8XE4vYPxevCnk6TfA9AhX8YJIGRaIszSqrrgm9jtY20YN7kdpNDfxgaiVhdNL3/TRyEUTHFF
mAJwK+vqHroK9qKE6tFagw71FRhFOVWwfzbi6mriUb6LGTT+aSwYRvucKC8R/CmL5wCVDjc1x+4b
/jcvZQfcl8udJ4+HFj4nI8rotd39HHP5zSvxOcFxOlzYqBOdp8qJFkEafr1tHuE9DACCHn+lrSTt
HX/tymJgz3LPzDd+AAG5kuGz+OtdJGJQ6YYc7uQxx92H0RXObcDC6FVfw7YJx0jVyhL7Q4vG6FCZ
5dPKUJF0qHyfV6sjphqjeTRWoPWfzXtf5X0erZIburNzWjGsqnCEShrXhkORscSd2kKf+3wQL6Eh
+deF4m5NuqO+LnFAhpPetu+1HHR9tV6ewEPVGDt9NceN5U+bWeOOWUN2tUBy2oRBUCOLgGY3Odk1
5kDdB/bUbKmvUX34CriOnhZ31IX8UHEIjfoHtVo/AhOAQT420yOkQ/wJ+TtkruiiU7KKbuFcXkKn
1wpxwFJ5rmRiJ0bD1G55kC/tsQ6XH+bcFvJjMLFsKwk3BihOO6TWkU4EFvhkglAD6cNA7mUVzNyz
vIv9cde0BZjUY8kXsQNhJg9aEDtS+4p9OwE9sHggjbBEacbdIqgPegPJCYDih5tEGJ47f7tGZOVn
ZL2eWhkqc5l6SbIdnm/JNQlykDRH4WX3FBBEpuWSgEcWWfZx0ppwSSoeJVQ2QIkyXtNQN3GmgV0u
Nh9g3/mtt0bKDd5/JGdn+OFDCuyFXaWAoKsuPBXfIrgapL5fI2iN0ZA5LHTi6lwx8wGY0X7j8BAp
xKip7iLgaRbGIOzvkC1HigJipP+fsvNablvZ1vUToQo53JJgViAlK/kG5TQRGzk//f7Q9DRt77PW
rnPThU4QRUHo7jH+4DZwW7HpKZ+JQvwcW06RdTe2AvOsesSxgz25mbV7TEuVH6VpghQNqo/Wa/H9
ya3psYGbgm7KVO11rzTP6TJpWCa1EKnwC0OzBsAzf5g0/VQo4qDmtvXe21mwS60x2tYEGd8jZf48
zYiDGbFdXlzFfJPN0LAUMI0G6WmhPnrZsM6MyrnoiWJfWqRQj2Vhfa8HwDVISdfg9bEDD9zEPUSw
nT7SsysQB9aFOR80DXRytmgIq7X+vchK46yUfUO8oCfitQzD/cTCEL1xD7DYYibn2Ee+/R9nRPPv
SIq7OF7wv4k/hu4t5KE/t2oBog1joWv49Xi9IZC7HqbkPYmyjdohfb4ibbVxo9H9ZqdBuqrNRn9V
20FwrE3Hs+FFMLgME0PpuacgiLGrAcqfWzPb839Gmg1ltxcgdMmxwStsDcmkeXH6mYB/nqirdKlW
DlDc2hoSLGHC9qVVu/GBffebnIrxdn5Gju9ezlTQ37qg7Adbj4mdGrnP+fC9JZvjN1Hk+CWGVTBN
KLo5LE99PBD4utV1EcNrutXx07lT7RTfN1j2vXaVVpC6p62tix1MAJy1fgmiyis9rY9Gm5Tkkv4V
Sv1tLKI3D9hxfYRCwb2kjqH4YAYUbaM0WTy9DRWLRnNS/KvjEuZKxqniffsffZukR9NMZuWkQGSW
NVnICX95PMlhVpiufGvMVIyqa809Tyg+N4VW3LnsHZQV/33OCjqCu7Nl3QZisOG9Mf2c4wTdYkyT
Yu/T8TlXYVFq98Tkt/Jm1zkcDtehg36Sp4beWXZUVY5WWJwbgLKezBY+ARqQoBMGIritPTylTgZ+
QbblsGl8SwwJ8cxfjd0wQD+1FSIHTJMqb0D3r3NvTbK9Csya1DsO6//H/8GyUfs9c+yyj2MD6y7/
Do5m2H8FFAcYcaHRTsi7SN3qimAyIWTBOTWqHiMvR8F8ISXjBBchQGxxuvRm/0qwvSpd//fPY/59
gnJ1ApuOrnpktFVIWH9tLJPYskoCZNYxdtTsbgLiwKNKIa9uVVFU4ENwP93KNt40aLO4JRI5SGCd
cR1QH2pk/mTtVrh2dxEIpJ1uTQn0yHWdkL6NhUGkeVDscp/DOVrFvWec08ojgZv1AkGidtT3XmrC
84yDHsFGgB5/6RvJNtNU/x2yULRk22/F0jZExtN//9401/uL/ovOkgYJjmVfsyB+Wn//JeF1ZajA
9Pp27FAiDdCTP2htEyI5CLeNL13/kiL43PRJ9sO2kh/8It1LYkbYflaiPTFbu+chMXzFnQjlZPkD
6w10fB5ZN4hbn511/KYBat2UE8EVWTUdhDoi1PMQ1qLXiEzkGFzludQG7cnEskU2R41Z3ZmDba56
e8TweBTzoZk+h+QnXjRe+0uy8BOKDOXbiI/PwRhITSSLpFiklGJjZGq6l71lH7/pyrN8HpM6iZ81
5bEdh+j6hLZVGW21ceYJlY+vrV47ySmJfRRiIkIcIMWt4N9iLMe3qtfynQtf+i4s3eTayTl2aFa3
uuyW03QcAVegCJxNZRXWytQ4feZeY66hHRYvA8iQtZg5hIwqgWRryuZ3U4cxWdph85lQ2jcVpfqv
hQADOjfp97IMTpEaxP8MTbnV1ZGIunBQWw/NPFmBmUxHoNOtmtWrQJ+HN9fpOPZkINBZN546g5V+
ae7nIsIdQ3lVLWQF+n4odpY9Y6MbCO2wtOVzj9KWDjB0BUo+3XbdTgEs8s0NSBVb2ZxccC7z9gnI
7L3qokXkwlJYyYyQpu3Acf+voe4oEriYJkYqy3jsb/4a70T4scpb67hV7fWo/XnrP4YmkM8+hZ37
LQZIcxeJbmLpdYwXJTf+KbzK/mENr2TfcnQfQm2FBkD2jCdXD8s6fhkjA3klh318HbZsZiyz28Wz
AeHDzLJPfVbil6gj2ASmtlk7ebRvlLA8l+i1Q8OsxE6SsgZluFu0kQiMQtFytAiKVln2d7ZojR3i
mR9ZpqivuB98sRQ2XDY5e7eOzG95XSAIUXfxs5lU7rZThXMkOjHeWzba1/kyaWaSs0xCu56Fd/g5
aQh7ghZtP66u++LefQpKFO6vNWzbDl40k21YlHX/HKGnegPquTpPhqLdZWhRX9Xdf1Wv4u+c+7FC
wkiCYz9kPbXUFSQ3Yq28mKgdQo1VerG1WA3531Dtx8C251PviDvZlBkkgVZz1kwbRIgBFXaKjYwO
hRycOzyhmcgiJC2yxuFNCS1D77DoxFH0Ei/F4BZH1QpR51tqioIDacTLR/bJJjOM4mPjojl6mwTf
hjN+2Bm+bFPbzE9HIhce3BPVDCzwzRTyqtJbOEdWAwrdLrT9qGHBI98EcRtqPsiTbqssehmuHlUX
IwZUsaxdsshYRHzPQ8JLTgjdqrwEuKPfRsh7iKKwNr3ALs3TPrlhlB+r0Q5W12rbisd+bB4bHtFu
7UWbrrLST7LPtNOXDvPyB1lzaqQ6gogjUaBV5y4pg40KcQReTjuk+LtjclIj5Xa41tv8w5pTNi2m
ksCGMedT0lsf177bXNmb9XX6dJsv21AAnx4xkCdJqq45N9pfh4KPnGBkCZsurnZtCiZsno30gU0l
b2hD797mynqVD+jEJPXXJGGo1VOQYe+ij8FjBb8auINy6sPAfJKFcJPCn5Xc22RWVz9oXZa+wrBY
d11lPzdjFb1i7tFN6auIFPV50EhSLkOIj7WX2WyOcoKKEO2jzTqBQ1yCuXCcwg0upxXmd+FRVkvE
zE51mX6XtXEZMViLMkhThafEQpixL6It2Wr8yK0sviBrlXCirpxvVsIJg8T3mEPaMGqLHPwMIF8O
tTs7ug4titL95s37riWsYgbOcxMnxgu2sNEG29lu1wrYEzna1ri8aB2skH97b1WhNH8MXuYabnmf
xaF9qntMTgTCfB+GgUISr2ASnHFZPye5OMt2RRuHTe2imdNiBvHhhauU75b8dZHvu65O1tUU1V/G
QtmXiqn/U1nTrklV60uTVsoqHyvnafTqaWuNiX5yFiXybiySTRxm+ziwsr2MJptu0PvIAYorXBf8
wOCP9fSzN0Ps1M/RnMO2VE/9iWSgj32j8TIC99srI3zgW9VbqvUSjCms9mfvrSrnlmbWPRcli+MQ
uSfDEEjy2dFAiCEKPuK+2oXVMH3HAOXHhMjSJ2Q47G2MoMaxr2vj0ekQmxK48X5Nhh9yJPnZaTUX
CNLlRYCrbtOMnCLK6jjqcbGuurhdl0tVtoUYPlyv/ntbSdJ/DsduzS7DXmuw8nhVAlfbzcula9nV
eshH0+eHRSh0ZvG9vJKFQBd640yt7quD2jx1uv5gq3nxPlRKiYy51W/aUiveHfhvnDjQGBWijl8N
w1jJYUSDzGPW9O66n9IPuNWt8jxUpbYF+YvlDMCOz20MiF2B4fqgl2pxlh0SEqwSNFkRIfjZwc67
ukKCZcdthuzwLBfClykukQszx6qSA5sz90HWgkWoJQh7IoFLpyyUpoW0or9OvOY5k4l/IHubD7wg
zQdpXieLwY0+Kq+LD7f2Jk7PBQGtraqYykZRHf1T7pI4ylTb/hH5k1YEPywrEOykTfeTqvTjxohh
3BT22etJqLZ5pLwPlvekdYPzjzd+r6pY+W7bCDvVfFcvyuiEG4xO8ofCsMaDDhUQP7vuaIlc3Mdh
5LInFfM75mt3VzuXoUS+vEjfgpjXrxbbRyMqcSkuyvzbDBi9BSK2rGD3pUnQeGWmw3kqs+Bzr2nq
KkgLyDomOu4T+5GzGLHQ0Vv9rcEw/iwLsHPq1smqen1rk1fzkPqzGLz7W/toddomJ1rkV7/my14z
Jn2YD49Fz7O+wp7HW4xKV+z29bWmlFjee172VajwJkynm5+g8Wb3ihlfZsOen2STOgJZt0AXbWVV
dlSxvup6Tj6c8OanGu733jKxKWuMqBdrl/eQ6NC0LxP1rA7edPIC9PwTNNG/Rp8iK++/xmNs+Yrh
OqdorMrzQAYUtUa9/6oO9j1USPVYZ021NZOgRJwjULrT9RKAZrKvp/JkSf5RsPCP3KWQV3KgvLp2
K8XUnzxJRzKyEJ0TJT91pt1tcrTe75WoctYTAPvNnJaLFuGvujnAj1pwQaBeM3MlPKW56wo7ectq
pEDzzHvKvUl9birYFEuz0kXhvQM9byWrTqohCNpkzSaf8vTNaAQqr/hFHmSvbpDhSkBUyU7HQoSV
+MegJNElx0Jspapu/JI36ojRJHjmlM3Zbhr19C7IteyI27O6z/qStE9iWxtNnSDGzJG6rkzguvAA
kpU6NeU3xcz3CdpzS8QUDcJyIGqviUd90sovtsjG1RjF5kvcKAX5n945z7BwwG4P6t08q8ZhCN3o
wF+uu08KNvF4rdqXhKTXejS8QwVUfVUkUXNHcK65k1e3wgmcalt7vDEa6HyGb0ZN6ztxAiKE85a6
69nvXutlpxZo5C+DZCNk8dyvl0ZODO1dU2efQrXku1mknFQQ209k177EUHpOEXqyT7Nj9KfUSv+R
NVm0sOaRaUNZX45P8rh9QN7gOh54uPM0hGmCj9sY73AFxezYLcdjk1QT0VngFLlq9u9Ws0+XgGFj
6cgYjm2+6aU1WRF/8XBWvjgJQlztaE3bQEMlk7ND8aGN7Pc6G+u5EVu/d0AyztI8d5Z6mNwy8K9V
tf0n7IP+3M+KwVup/u6yNfiwO4F8ZpP0h7Btio/e2uD6ob7nBvCNFJsraEA010Er0G4giaR26nQp
0uE9RUGAg5s73LnG1G1momt7wVH8PQiGzVjn5Qv/Xu29SD22SdVsvQ+OC03JKcYjCBn7fQJB5YbF
e9WrxcnFKW0tm5sAayzg+/Md1DjUEnIF/QL43q/oJlivYPDDC+jxR9lkRk5yB0LFIs7LCHcGkp9H
RXidEDdxuOlZ+veyV44jY13tGqeCrVaB8Iii8ZSMOs/XUqRVvsrDrjgPi1Gu3bX5Q6R5u9uAskb2
2imxp7u1BX1bbydgqH6WquxltBHOXwcDaSfvIgdin/pP0c36UdZke0SMK9e72m9NM/ONyEZVJwiL
AWM1O+xgMHraBoGnYWXa+pj7Xhv0d1pO1GHrZjEIlHk8yDaoApNyvZRzggQnLtkj7yavECghyMAJ
JnbH7ozqCPZ6SjR8NiwRr/mlo4dw0IJzrpnJtcOJecjIFU33XRP1Fw+5AKMYhs+uKLu1jizAfe2W
yqWO9a/XG3XLzlo8d+EmI7nz0Oc45zgJ5Csxj/NDjaS7vpKXQF9fFwcKlKh+tYWKsI66G57kXAzR
R9tXEwMdTEc3fTktNHp369VQGSQ4jKjaWmtQOrjhxZYmMHDh4y3jB23yOko2zVajrfUKJ60AFSm2
4w0akM2M4Y6blc+1amUnQyebRaI0gcAL6ReBiuDuOhga+l7vpnbtRF1arlvMdPj5PXRtbiVKJ9wa
RZVuIqOlGiXZk2k+XYcKqMXxNLzpdlpef7Iw6u7BjK07+YPlHWpisNcPc72hFovrh5FVWRRJ/dsH
qrOw2aNx067lj5R3+vNDdU53F7bh/Rx56TmIiuycqCabB8JZqDHhk/WrvWu0Yd2KAEnGXx1uNFUP
cQHAfRkm27NMTZAbcRfBYl6Jla4vQihuxiGGKvLP4h7l7KcCOyyUeWu2ncSD4r3sxcoseBQtZllm
eyryoT6KDCc3/ITSjZUGtXkQVT2ijxg5uw6zBD8oongrE8qyGDNUxdAaSH5ryzwt9RMRZdsistGs
n7JNbY71tjXq5tVu9efKCePvZqx9msI4J7oSdlvBdufouUl8jiODffUyYuAXKgv1m9ZYw9rS2+6R
XKRztIs43sa2rrwWiXGukyH+rlnum0VU8qXPVGNrkyrf6rGBoGAb4bJYltBclxdnbJ31IQp+1Ea9
Rc1n/DLYGLTpbCkuWlYFuykT00FOShDO8FH3mt8zJuXFGPyAyLx1mmr6bZIw4mA3LJNyLUYNPVbx
Jl0m/fpJqLxuB7+dzOwDKJC2AW3iHR2d//UK7PNKqm4Nobf57yMmRtT/6R5BpGXfyN1d74HBqT/b
YXZPSk6yZm7UmQonSr9I9RalkxSGhIlmzyPDkrljvy/HiUh40KKw1EzaB6sbXd8s2uxVyQRgXqAU
P5LsKHLT+MfS3LfWKoI3a1YxFAes+6ihAr/XlKo/yNnOr9mgGchPqJn+a7bnGm8WyncrXn8zBkEk
RwNkkT7nZYw5yGxkZy205gfZIU1ly1HlmdX4y5YkdWC5WpvIGYADS481/amJV6JM9W1kNele1dr0
w3Vf5JEFvBs+fKjDsu920g/79+Y/RktqoxydDBpaPk310YWtZR54n+Z37VIAaUdmy3PYkzZFjY+o
x4Ep5PXB/i7NnsA1I0pBCnQnE/2zVnxzVN7gEnRgVvVvNZ0ayZYQkXJOustIWYvqbvyWK88eR5FH
EMPli4et/cwZ4i0MU/0EYbu4VrshSzegkEZwafQqZvoCqRdp6w7LGL3Ld73u2W+xoU3HEuMg2LkJ
ccvR1tbD8nmlQ6w0h5WF2sYtfGCgwb2msOUtDbu51uVAKSOml3mDCTy7VytE71girF3dSy7qRP5+
gV/LJsjMyNYUojxJmLYqenRa/pyAvZ4/LIix0IrqTaI3qV9BO2NHqM53YRD1WIV6GoErnutWPA9G
Zn3BnWFGFK+aMatv+gceAFaMSHwMFt5d19y9m+BLZ3jjVoYsdYx8Lw2Mh2QqWTEJavzsdVU93ti4
i+1gMqWcpJAZ61qjfK+64RPCpvBohKpcUI45j2ZZvqNh7e16RbE2cpTO8WjV98H4APoNIzrMik/D
ZPiy084tBYCFW/nNcsc0UwqcuYCny17n4nGzIyQ3hhMlPJZD8bNYCIz56lbXCvtnT+2anADh2Gw4
/DvH27wcsQ4iQuODnqN7VRE7O3gLbKfnBHTxxFOwAHpkS4Zd1T53imQtq7ID9QicZ/OYVNIySRZ5
scXtFcRlisGpcLtpPYiqCBETdvNDUfUlGO00vsgC8EV6N+TVIxI2ZUiUCAkEXWfzJaua1xVbtOUh
qZgNSfTYwgxbj81xlZReey+LCs7Y/Typ4y70vO+yKSjn9v63cQ54/lNRQcFcxsohGbGcQ4L7JnIv
7pGTItgtkFTuURbur6u/e+TwyJ6ytcV6uJajZZu8uo6e4s6AGeIejbCIT3iuIWa2XP2/qv9fbV7S
433sWIl/ux8WpHgZ4lyjoKFwLwtCEsN9seTzSkT7ec+6m1un92uYbJtUjrAQ79dyvJyJfVOCYNdy
E3WoEJ4rSEMus+TUAfTZqh6lgYsINWMzGrWGEwVyO6ExB35XRxFWpfALbCkdeRWkvIpLygHEB8Pr
ABP9L0LRhlu1fh609xxsxFOsKunFbNB+d9107baqOASqra50M3XuEtb9Miy8XTw1xsbtnOg9RBoI
5QxvuB8IpL4F4ML5x3yvQy25K/QlWAn9+b0vEpcwVx4dZDXoxrtMMdWnDs+BC6BfmPqteG3Mz4Ex
Do8khnukQUZ9J6tWqSX2ipz6e+yq2kG2OYM7PGJGxmCjPKA16UJMpCbbcTQTD4YLB21xIYzjKjrN
YzRhp0i1q13XLxGg3rNRNUhBqp883XHPRbrXCkf1tSlzH7q+GNDdMYcAB+PmqdYLJk14N/lxnh91
09VOJocQlo1FgVYASThd0rp/63rFOk3GEELtCvCaafFdcUO4WVn4VCRddCJ+9V32D8ugqkuzbe9i
2ylHyI4oeUCJskycFyKW5dnVh/C1GJ+lKZLeePlDoxYZ0V0SmhNq4/sJ2Z6NrCJZFvtRalhXB6Xl
Fo6tYl7jDN4mrvDaNjtTQ59uvO6eMBTeGgrIP6iv1dqK5+ISjKGCAl87HmLdiB/TX5OCrL9OKqbx
OskgrJOz81oWALliiD7ydS8SF1lD0C72W1zQyIeyplgu/o2qiVSMnCDb8hqs2K8JU1ifW2cw0/vO
FC9tmHwTajp/rlMI3rbeJveh2VkXQlnf4UxPnx1Pade90ub3fWOqly4yfsjx+sLPDA3SW6Bo+0vl
JuFKdkSqWuK01Yz3GsrpF81GWRyVaPM+yl1vqxEuv5NFPoYPntORZwSBe22S7bLaWMXQ48Kct74m
4DX9NSbGAqLygwHbUFu4GzlPpHWD+rX0Ihtd7es0t6/qaIr3brCXuBE75UrTir3bD+pBxIp4QCGO
Q56WBC+iw5vPnd3mR6uyQUYg98/ZTm1G19mQJn6f3bdhveLUMfkyCKOnFQwLMygesG1DANNjc9l3
/SKVsIRjAHbam9bQvrVe562nKnAe8WfHB1TgJ8qGiZS6EbFO6035yRuth8kdD9U4EI5F0zWLPO2j
XibO7UwiEEXM68Som/qzl3BsHV2vAMeYNuta2qVGCwekdubLQAj6cN37qQvZY2nrlrbr/pBv+FqV
nRlpokNoJsPGzjdV7Dpn265h1CTx77XO9RXgEWcpBCJG0VxomYzurQHE9FgoRvLI2UKsjLCe3gnN
YZmN6OBeVrtAPcCUsYCnMCwoyBoWpjm9A6O11mGFm+giYmIJvtvImIYr89z4syp7CVkOd5CUw41u
dKwAwnyd1DJ9Id/LzhI7kn2aJ9GnMje+SVaKGOdXo9J/DtAVG3e42Nig3thcKnJZ56l9tmsNePCv
lj56HpuQX1/2U5NdjdYFO2MAc+TGDsPhFxAuj/J9tnwTltr/bCsRWt7LavBrnGzTY5XoVfUwLLq7
cZcdh5Lkt6whGKzs6zFmCWwNFJ+twf2YAyHuZK/uNIit5zrhXDjZ62bJ7fTqpB1kVW6kZTVy6L1V
ZW9ub6/aH4ahn61IxyiGH3Ny6m7fLDQB2SSvIq9WTgL3AiK17eL/XfGqTqJ9ySKzj+1gxMGk+NxF
Uf6tyNyPvPXmT3KAOkTxvq+wGeKYdx2QacEHyrM/B8g7RNAN0FgK8rv/PWpUqmjPqfPnbRx+jhFO
4tuv29wGyA+CNNln3RDlMycre4v2lfXTWcGwU05mugVew16wr9JQIR31bZlb1eGvdtkp267TZD1w
9d2cg8DadULTLpporfvIZm9ijI3zUSJ/sxL6mEKjUJEwjcf3gZD8fwcIgaBy//IhAajvAfXSVWPB
Par23xpOserliIKX1oG1bt5HBeaia08T+bHh9DFdLzP+DORMllYCp/2hhACq6V24NaESb7Sx8j41
sNvIjYCbilXbJLhHW9TmSF6NZb4iI+V9wlSB1Sa1jp2jqP1aoGaQup/kyHiOgVwjB6AvA+HM51g5
4wsoO1OM2chMueZeVsmdKBuCUspGDo5HVcUR3P1AIQGFzcUbx7Inji4tUXZZNSzSXjW6blVfk2Jc
Rmh82LaIsmdZi/MUUUg8UWStiWz0znUzOXYdyhgaofIjeq/jYSSw5UfoDey7AZSSh/atz1c07MfW
sV/gUsd+MSfoxy69eujZ2Mp15UFW5xLpVLe0UUrXaWrn9qXPRePbcSlIOFP1VCfd8LkyxMhF+wI+
I9xGQye2slfPQCAXAp0PWVUMJdiNYTr6iabGq3kasz1RPyg/S8FeObmfbdU7Tl6HnDs1MLQ/2+Ww
WxuHQw80IscJ1yl+dIubiyzgG5TXq1sbMjPnMXZgdfwaRsCpuJ+XQrYFWMltoepgrvFnh+xVUKsf
Wa7rI2EM63BtC6ph7YVtvZqt9DmGaHafZ4hHQzAO9K2RiHwlG3/rudWRmH4HMxhil8a8W3G9gyFq
Z6+Y3Vkb9Z+988Jp4gAMG3MW6tMUrfPKLJ5kJeVlt5sic1rLqroMQKzvm9YDvpBNMu9WWOnFQuzz
OinHCtnHhY+k+9LWtlF0LvrSL3nAiHYiTI90dRgNwxPhqOwwi9aEDUFVFqmpgy6qnfiAQ9DwZNsc
6ATUjduIJjTETmEtX8s2bxkWx+UPa0QYRjYh3c3ab/XYYnFbeZ8RZ+GN4yTFRrbhXk6IuLS8rSjm
eyeZUD9atAxQ86vvSsN8kbVykTKANmViwFiERAAZIQtrzg8IPfYPstbi/njy0vqrHC+bcs0rfb7r
VyMdSBqhi/a5N78rQ2e8j0o47xGyalcC+06edh0jTQQPXjJnNPxR0yO/c8Vnqy6UYxtX+c4p0nGd
47uwxqCkQxRPO8cDOwXFmImWtbX60WvxveYK7zl2jHDNb/RlVkSzq00LcEWE2DxW2f1+hIsAwzwX
p2xsj8QQ7sd2TPZqDg4ptIJkN7KpRmOldx5qDxVMcKE7t+WI4fEhPK3JDo09WhtvwJJuqMUO7nBz
p+T3wKPFctzyen/JJRXtYO+1LNmmCOPsk8pKdlWRYfeMFVIJP3wFzMy+qEEEZFFVxmMexWQkXe21
csb2iyKwwtJKU30olcoCVBOyD3LLcGc6eAW1Y2Y+pmJel5MePskCF171MANy4Ob/toG0TDd1Cbnq
1jZ4BRoHShYczBz5bNkRNgYhhgy9yWWqCpTtjuz2422SWikD756gQ4H230npVPPe0hxkwpe2KbeS
uyDyTr0JRmOF0nd1JCVaHa/1YkFeyLosbMVStuGk3lXo7yLZLEs9z8uj5vQlxCkE0DayrvdmeZRX
HIkZOi/9i2ovS8oy/udUtUR/T5D/kSuRXKTCJBBHWci2W/XW9te4RK5lsvt6eeu/3YJ/Vufngne9
FKJXDr22suagOKIb+7OIQ0wG0qVIHCvKEBLnUnbLRnl1a7t1pDF4+NWt++9b3Gb/HNl39a4yoG4E
VbwaQsuFY9a2z3HWH7Ah/g58cH5Uez0njBzqfgPIZ9trInieM1GuFKI4PyzzRxmOgB6GWKx5i+Og
HnbmvvSacj+XkXnpBxEgFNym33N3nxha8qMSY79C1Ek8Y5fU7AotMw/o+ujYamkGsAun+ZJMjj+r
iI5YXtwRrqlDHyuc+WTMZfZipPHB6hT3I8r6eOuGNai/AT8UJpAvlqqFHf+ZXZN8lUqEei82jikM
0p1Z+5HOi9yMqbwMzVztY8VC08gZTnY9DacIIddTbW6gr0wHL8uXlCsRDwKVuW/YtQexJT/Ec2Ic
uhAnYTBkmG7YxvsCepAv9mSJO7ocBP3ghdVz2gkbyXhH0eKPpCZhxxf6lMTlPpqgxBI2TVajmbVH
Xn67vBySnStmf1IgDFRiSYyXrfA7wGU7IwxVEmAgpnluYOcrOL47Q7e45roZqg3Jk1Jr3R6/PiJl
kI+AzDr2155JSUEyPhqj4Q4JMOeRdWUtlAHAzOT8mMPkYnqKSQ4hWZtD+pLhiPyFI9YGTxAIQl2d
PRQldL4g90jJcTD8UrjKKYi7/NXORQF2HZHL2eEI3wNk82ry6m7cfUO2Vl2Nbt1fDLRkD4s4F3oB
mvIK4uAhHbxqERjOfRHk5jpm93RC+yB7V6cNb0FtPQsemKTAst5Cgs+v9GLXYO90ylyS2Q5uM5wV
ExDyYbZudMP0NVJJj71menjuwQazS39obGPXxab3YOvqO7g/TI7bGi9PN7cPCemydRTq3x17TI8t
5OGsNZ9dXmNQ6rGrSMBTK0i+8toPy0NhGO4JvVukrGCc7W1FHM0B1hmKsUhOYV7n6XnlF1k+Pzio
nh1tNnSJCpuyRdhKtcGNjW7w1lVlsmqF5zwnh5h9pTarxPlrj82JJQj3xkA/VdfYTcn0YnRV/pwf
rCG+9K0ttqJnoyvRNxFxp62d1mzlZ3RpasEubNIfs65TjoHRkN0RI9C+UnwRWAasEy9xjwk6fV0y
XnQ7warzorQFAi1iinndp92drq7DACe9H10yadsmIjQhi8qrMx8Nfezf3WSF+3p7rErUPyvh7VHS
SveWYm4R9tPtjZ1W3brs7Q+sbtaOnu8AyT+zE2q3lT6i4rgUuhfzsv1VVUq7OHpLIdtCL014jf+n
7owIHTl/JGg5Ux7rOUYnMx+m/Fpv8uJrZH11KovnIHLWGZpIx0Jk+nE2I4sjOvtbCHxpWwYrAMuf
UV1bpRjiEiQjunj0ptGb1/IS1POLrUclTkkjNsqJbRydyRx808tH8G+HII29VRH1REiGeh8nQtnF
SCeAHXa5Q1GjApt0rPo1GOLKxcAwUWDR4cvu5bj28I4HaMRL3EhIU4/iYg8qzzduQ/qUHurazrX1
mIlXRzjF9RO4Hl6DKqzG9qUq8/HohcN4VJbCU/2sityDW/T5MVgKudbIK2zWo12HsDWvgFDR/GGI
8EdMhu5IEKi7XvVW/62si08IjNmrSk35BqpliSUqZ+0mVgRPUWse8wEjtTh9wHFBOdY4gV6LIMa3
WslMwv5pY52a6WDF/GLy76eZ1asFmnfTEmY5DtOcH9kAdRiAHdEiMA+mBcDD1gRnNIdsXm90+cZU
O+y2/4ez81pyG9nS9RMhAt7cAqC3ZVXSDULqluC9x9PPh6R2V3fPnDgxcyEE0oAiWQQy11q/sbP5
WDr5N61sjU0hJzPFjLKLt0ldIA7jNAji49W4frH6JJ2QOgG4Ou9Sy7F24oNFpqZgL5SD/4jV5RjX
3XI0uhr2JgGaZdgVQjH8vdnL2zsLAaFOLuQjuo4jBiZV//iafr8QX5M4y4p6eJyldgbbXCPuC/CJ
Bo6v5l5Y2mBI5WbZtqbxpJX54GfoHyJ+GbVHcbDluj32KbrOc4MdHkUs9u6onodd1x7zOPg2lcFT
U4MHrMK68xIV6ZWoPtlN78qBfVKM6RjG+XNSg0LTwIEchrBBfYq0vGIZXxsTA6dkGhavS4on9Aqm
U6crP0LWE1dpx1NOudZtpzD2IrOwYXvYkW8CSYDr/Yy0KiJ6JtugpsrabdygZhem2KWgtaGTMtvq
gBffZxVZWzzEE19x8AQKjVr1UWlCGB7MaihV3HB6ti0C+3uKqYOPC9DLXK7qeRXi1+gTBl6jqlDl
FySvIyJ7c9HHl8iiuopoLij0NQG2FldTw8y2jWWj4TfLGwkq7zZSEzh0qwFxZ6hIW6T5Fj920FaE
VT43FcQ/uzH2YJHlbet0bA4MG3UTJ2KRyJ8Afca+hlOYJ4WTsYeAdHNWZeEqhN3CPaEExbTDExaP
TWNSN5HJ50mihXznhGcBT3wfNxE+Zc9ehixTHtyzNIxghTjSLoyz+5QgaGeb3dlE1f2URtUhYc06
xkG86/OkW10QLc8MnGyboVbjNkGbb5oFJjk0kepcSOE1jfPKS5tG3vBsNRGtnYB5Wdm7EQbyxkwg
FyVSjXrmFJpPMTTR0VErz8zycJPa4Xuu414yUvgJrQ4aZ2veuIeaUxEh/G8N53VZda3e+SpPU+TH
lHSwpdXAjrDr9m3ZolqpKN8GO8efvGuiI8Btz2jM2dfTFhP0IU43Vt/1vhPW1yaKD0WkgRBw9NvQ
ZpCFSkeHZZOpnt0CJe+zdsf9WXt9Wz6pZQVDoWk3/LGWvWnnxi4zh800qi0sGL1xKSLxo87NEwoJ
/F2lJHleEMDxVO2wkDzcEkwgTjfX5zbGNDqbp/KgaAOhwYDJGo4Ax3RBfBe3G8OjsuGNVbPW4vXx
lMnxr2TuocwOQXAEAwwqRk99EH3BhgpVfgSqu/oqsPg54y1MZ8s1pAU7ddDv56y/t4uSwGDh83dz
+qdR1cVGwWjzIhkGTPs8/uXoiX2esuaNYOq0tOrsGkYbbEZbviVJnLuVs+xUybnoWVR6qdI5R0MB
8l4pGJWnib1NHQmRIecyhUroDmoUv1jFFBD+ZMbelgbLJ4dkQPnp7olu675JfIYitHNUYjyGojWR
7QTBJTMVia2d2l/rupFuC6YHLtBetaxnXBYxnNOl6ltZKqqLcW9zH8e3MssyrxqzaseGT9mwjxq9
pjHOZhYZe8Naek9Smj+mme1KTGrkxGp0TTKj3s/TLU3YHKPhVO8aw0pOZiZTHo8uljOgmU1luBkq
+xahwAv3oUt23QgiSSMH7yZBal3Q2OSpv/Smn6JasslKdlTjkNt+6OSq1/VosSkA4LZT5bgG6Ntn
GEcKKHmI7E6OwmUfGNhSWLVXDxlyfHVjeKS2fCsHswfxSnLV3ljfVHKNhuJOwaV2pTBoN4raanzd
/E5yk9KklMYhpT7L3PQLclg2H780vaW2Iw8nZGr70SoMYpOWU/TBXyrnfU5VlmgZSEO4VNvRVL6p
0L38YKFcGyugQkt8N27lBNYQPLQXyhMWNizynoYbAapqwBE6NtPeSOoGAVxrOo65clfDvtnCuEVY
ySlgVWAW67IIRPcwLN/CFCOQYr72pJfxC5xmXJop9GEXEdiD86Qbwy6bWX/qvNY22D9bblPH+W2W
Zs11pn79PGxFi9qct41cvgD8bze2Vvd+KfXf0yLvtiZQV1inIC60sLX8NGpCT9MnUIFETvwhCPaD
RR7BKpWp11Tx6LYjXMPUfltKHVeNRLqDkz6pVWZeSH0MW1VOCIDMdrwqWPjYaaWcorXVd/F4NXNt
vMpSiGhdtRzHtGBGHIF25gnhZTA+l1yCoOSo1zha1GsOe81v8bP3RJOH9nGak/ZulO0Ebn2pP8JV
Lbqr6vajqsbR7bW+/0A4HKSlqQ0f5HQHgJPh9BGyZrvwGGFDEpG4sd3LH0ox98AdKG46aLkDaEVb
su3Nzl1/0B96ThYJsoX1AVwKOyXyTB9sP4h+qsDwp06ZDsSOMAFB+38Q7/CLajrlS9IugF41PfqC
sxMb8iAf3qsoyjwrHe23JpYAdsr7senrN7OIJ6+TO+M16gsEyKaweo3RPPRmk7qZ5QTFfmpbLOZH
03iGAkcEqOshCIwLonDxRmlAaBsKsLKlsdSbY471NlRhg8JGDHdT3MwXjMj1XZJ187m0mnGvl6hS
k2WvD53VKkdo9/kR2QPjYAMegF9lB3sJVYszotrZfh5rSOCAKTd5bnp1YlgHeISWjzAZbwkZRwjY
bbbpYnkVVO6fshkJ87DN7yC0m303IhsE/8O4Umx9bRDe2yRL9QWl6MYHJCTjC5y6WaGfTMQVh6hW
iIKUP4ZWewe1+6swodDnbP5ltT6k7B8AAef+VMOmwFfk1Efc4Es0/j4MqXQseC+uNtuOT+X0bDjR
tGus+b1DvMY3AnN97iEFGY8YOlRZXp+ITtykgF6hWMq0L1TH9iYDTXZbU9G4GBrkwddQIjG08aCP
q1LhV5wpoGNJ889oIDLX+b1G0r6XUOFrsoJgwrE+AuiJbmUY/ZsdwvwKgA7shqbeJiEpXalRgZ1L
GsF4212RR7C3oVOormXOJjrdGTfBOVephqDQLbOPST8U8ON+7eQHA8/lozbwQMVFDAq8Vl6j3omf
Z8rtrpJF75XVQjxwtXEVreiPVbwKkUvxEwuXP+rJ5Clzl7iq3PwqZ08xmxJsSPeLhOzIat6BcpOR
O8cDDGPqRRk2S9EXntM2p0i10l0ZKB/0Ip0stRuJLJAhSefMyrZGBX5SYhP4qNpgB+WFWflGAoCQ
UuvOJARtUqDFthlQcFH1r2qZa1uej6/1UBRIsSfjpecHT9lRC/18mHdW32BOqAFUHSssOhNzfJuy
2tyFq8ttE2My1JakFPR8s6C0v8NiZrjEpAZwuGu9Ftbrhir919zo4ANp/VsYzDEID7Qw4fn1TUB+
JGZlkqpqU3aKtcksFv66/5lSMd+AQaXaUZrRa2tv6wzV9VIenBuxP6Gafl2qnrquiegN4gP3kp20
mQx/SGrPnWin5iEMehcRy5dc/TFZJM2ohbPjnPqvT1aU2X86cNISqQhBskKcKMJj0CIY3mDy5HFX
Ok9mjQ14p84/m7nQdum4fiGx3dxm68Ijo41JeirTfAudWN2OxdIiVaZPgOYUxDjXXEFetyOpIlIU
eeN1qTk1N2TC+IHHDnEHgjjtsaj0UgdQ3R/YCA+7WQyLkQbSk7qp2oT5ouPxAn8bE6+i5vJRj/N5
Z1q/0hpvtaGXqJs0tidDQzlqcxEhUgo1Talkc48tn1fBTveqAGV+NHB2GkK6FLGeo8C8ZoPRe3HX
2wTtVetNlB/foK46rjbAWSrSzdhBDZfSgoclaCHyNzupMK0/woTaf1Cg7jKXSA4tJTn8oEd/LM7h
LdqSm7YacX41nipsI/qhv1New2rI7OCgKgBMUZt96hc8pEy10iGSdZsI5bZwlRbJAr6VVK9dGarp
Bn24fDODCSpQLsRHifUKkTlp1g94K3T7Sjewe9IbjLqD6LXPJcx1rWM3DMpbn73KoHL8NAkbHLfH
nzo1392w1Mm+liPKZwrr2wK0Cbe+DVRNXNInYA4SaseB41RAadq3OGiozAW/grEoXuVg+E581+/Y
iW/nMMiJTbgXqyq9mq3WHjoKUJ5jmpshkL8Sh0eenWND1FsBwW5rf0MbLtsvEtquWjJQOtKCxc0B
WbtVlPK7at5T3cSAxWp/NmPZu1ayvBqoWqTFR11G+qrhhU1TLbtRkXr5/CXM89LVIuyX9bl87tWq
31qx9axN2ZeywOg0br+mk/IW9N3PImOf2off5Xj+ZcdNwY7C6akchFg/xLF8shXt5hjxoV3l/M1+
+V7HX4MoKDxdzQZv4G9RdqRSpEKpt0qtdZvEKODhx392A8hDgrLuMg71BFgnSwAL1iibOeNGidvW
l9QjdYQ8DUA8G6j3rdgsw4JIkKQw0IaezBu/3Ni6rGha9D7tDg4yu48ByIazoPuk9cE35HY0bAAQ
wurz5VvGF6PgjLkN+3tZa852yqvoHky64VrxtXRMPyZw/rDa6WCYY+DqEOd2+rK8YaQa31Ya6S4J
JJaoztmTjnZ2LLzfJSv/WsrYQhRBUD6HTfoHqvOTaytNdkST7vTD4gHB9sEqjyGlPjcMigo92SHz
7IkH/J5dd3pIU/062uy8SlJqXtnDBqjA8+8jWeOWmByv1qoCd5Ex5/FPQBWDv9kupFx8LFY0vyj1
6SrOtI50qwV9TR5LeCUBfgmB1cRPQVYcwray9qZpSl6ZVNJVK/molmNujYwvspwy7VrHs3GhLIVT
NAYA784MYM7I0mXdL0nv2rKao4VmtleNNrpLSZlANI3MixQ6mXIDFo0EtvDmDhOUK82543/Kqa+9
gCTwqJ705y7ETQT3xw5pixIk0hBSRu+UPAXaPkQoi/EU1pcsO9uJCYUHKive5kuALrfpd2YUk0Af
k58yRDF26xG5PyUsC0Rb0NEFhIUecDRTkCJ/IblCFVPIZTZh3iCPA5tJMJqFjma/SmgKZA8uJQ36
TUhoisliVDTZUHpGUi4euvfxWhjGzhu8GiYvcjRu/+UNjqek2YJa+ezGbV7ayQvIsW5ZnNuwHoSX
eCPpJsBmaCtK1beu3KuUCskU8oCEjw7fYf5oNeUXpTX7NjfwEpsZWYi1W8wybbYQNVAkMcsmzLot
rWE/q8ZwEd0me0jLofKXwpET6sJCtLsf6/SSpemJ3Sdxp9XI6aUEJSsGhS6x6FpnkC7qf89YX0NL
1QOU/Yil2rDu4qDmP+skJpSEWovKLH8TEAPx8XNCbmmJvxB2bdhyAVLRM3va4a0SIuSwXkJhtTwP
iEyIS4pqqXwzSSkkmckHu6r5perm5iiTdtnw21q+K8GlaWY8C6O53dbaEh0UI5zfdHO4iPFoxvJP
CmX9gt9od7O60XLFACSSD7tqL/0EoGN2sB/O2pT6JADnneQkX4bBiXZLIlMkmkBMBkVUvGtx89Fi
XPNnEoPiW/Tha6my1YJB3J+zAGypDB8HVQHPNHsYmYk6IKOJMHaW6dZVjIZl31yMrL2kKlrOkImC
dId+GKZ1qz6DrkTpFRTP6yCbvgQ887lekVOlAn12bQlewdqam1R9FgyEv2b+xliZvm6ns5902k0n
BCJ1EamnsLaQIF+MDoxqrimnWVWK/e/OdVxZD5/TEzwnDrFsbE2YUCfQuuZJi5WicSetaHek0F/E
APzDkhzjOidUC9JT5RJDB5/ihT1WPdrW2bZS5GEUq/CittHQM6tq46j9pzkLs3jT2rbN3sID7h4U
I3BSdVE8Z22KAzS19DiX+c/PrjB25pU87qHEoUsotTA36khiNVUOWPM/V074Prl20Rv4LJTBXSbz
f19sMnWxU1ZbMU8MpPNoEwuThvme4MY6VlE+PaV5rF7GZej8nAyqr0ZNclMUJbmJsynW9J1qz7X7
r4HZXIpzamRb0T8iLac/prTE4HUBnEi8SNcMve5iK4dHkRzGpNd4+c8DTladX8Efcft++imZbfml
QLJ1g71MuxPgXmweJ7eGgXMRo3UU4KwrDZiktPKT3SfXeEUEp+T7j+GABK8DYpcozpnR24TbXY91
sx3UEeXogtQpVlfs+damDO/ODXQjvogm389Z7eX+SbRmlkdzfFeyQXmqgY2IzrZrykvSIjIwo134
TkA0HrQWY7d+SuT3aC4GknxU2PBa+UN15Pw1b4eaPyj4FYSm8tc0mnPwMzqWFpXZkk3RPsoSvK6Y
K9sL2aQ+trdirqHlvy8dVv9ucSmh5e9Lh8F4XJpMZf5qdYZJCdmyto+5ZE0gwqNUn69F49rqlVc9
CNObY0+3cm05Vay8LvnGzI340cgL+Y1HVHYVQxxar4QYchAXqz2QqnlEh1eMxkWUHuE0Soi8wcRD
RDO/WVqL5t6YfeS5EgH/7WxuiBBnF2L4zbxMw5eKX5qNpMef/5xq2urvqYNs1/+aOs79VamudbqP
owr4XB/Wd3B0JnCh8k95imsy7XjJEQPPB+Tw4Tv9ypUx/FoNyF8V7Gl8MUlcHIxNfYfjamJclv3t
YnimSIqur9UQhxrx368Wr6nCAHfF1auSrjfUKQKOEyC1VkIQRIkD525HUu+NAfXlelF3Jpnun5Oq
XZ2ljL82qDus3Bq86zUzdp2yo45iwXGSh5HkCBp3nmjOuRQ/G2b5GOQ5YrwM6Ti5bbjA4w6xnrcw
HF3e0+wG5ay9IepX7/UQ9b9R2KGJTmgmsLoCQiAtq9rHxLnRtTVrwBoOydEN+yI+N6OTv0pjJm+6
pJM2olm0CnxlFPtcNZnyV8Ro7Bcb+sPaEBP0iiwd9b7zXLTt0ZBl4msYRB9dyMa7bXT1KBZoE4pz
23VfWElqgHidepeJ7gtlkR4+u8mQvLOaSTB3EYNZx/QikK5xa+DrkmOMF6aGy7/gZ70syDMrAVt7
DeNyedBZwTIZZ7Il2uWSrT8bM6ZxmdS3f2g8ZJSivVftqNU/xmS665aPpjGyNAU68iOlSQrNpGvz
x4k0rD0VpZD/NkcerWRbdU56kKxR3g8tqfd2Zbnlqi7v5brKcaYrqtPjv9JNc+CB8gtD6uJ1XO/V
RQ9/wJoLL6IL5epoQ7oEjN86qJqycpwyjAzE6EpgekatxzURXpZI3H2LlZUWn7fF2Um78N7mmUUO
PGp/TL2NkEqUvZdGb+8osBs7s0PHuMiLCznN9kdrAQModMm+tVlTnzsCZL/Wnf5UDFABBFGmSJdh
3642Ej0OBpZV/RqNYl+qTf1LJl/2z5N1juiZOBkt6OISjrF3C/V0P6+M7lCuGzBKf35dIYHXydQU
UiBirvgZzENi+skY9QfR/Oc06Ge/p03tB4ZQX8bOwOFPRpyZNP+CKhhe1CQaiYBXmL5A8Yszqwst
X1dkJGeQdPCpHjQHvQ4cDEEL9elfZ7y9331aMVYn24myeyiF24W467ldlYnWVov96zPUEhV6uWpA
wlD6PGKfI+2SRbde2fQYxwzQgV+u7Iuomc95FL6pGr/XS2cH0j4DSHlX1KbzYiklqy0cVHvIthdS
Qtvf/qpjek7xssFyFn/fbTzn5P07+GW7dua5g/IDzKei6mJAFmD6gGt08l4aJ0KdyKbEPoE3PyMc
lbiUpc1qnq8dNB/gb5yJA3HNtEUhnqXmr77P0amF04jXwbQTfZVNPl68gDYNOMvE53bQVJRJRlQh
4jB+zpdqPnXmXq87ssXNSLEavPPgcnsG10pVg2sXFsYReM1ZdInD0AYG5kBVcm30ZT5+zhVn8rJM
/ryu9qIJlMnZ91YZwTy1g6dCa7fKSADYr62Yive1ZzMpxsQBwkp10EwSYZ99YKsKZA05iKvEgE3K
xpWLvEaThFdC+iG7WUOxsUfcmexBu/EJ5OcFma1DVw0UMKNSzr2274m5mlE6DGWtPGc6Mj8I8uxx
8mY0giG+wVZG3qzZ59xbXy9Vo+GWgrXLJAsprN46g6m9SdNiwVsorKdMkeAFpzEghLUpBqYmqLgw
SDZG1neJJ0XI++sRbPuwy3qKmHqAXIk+ncVsZ30t8ykjwH28ZFzEmgdrIt1CEZVKfApGfeCuMdL/
d4u9D+AFcili7VjtNc9liQfULpWsyG9LRDNa9oS+NaHU4FuI1FBXLJtLrgb14zDlnccqO5w++0cq
AINfVTb1d0fDLn6d3JUzBY3P69BZtXZVrn777BJnj5dJNqa+jZomvHfqz8/4TPSY+c9HeNa3YXjP
818P05mlMBRSEqFBfXgMJMwoFbR+jGiUfMR2eUgsRHujFuzzalrI2+MAo6ddvW31OdqJZhoHOHPF
Sn2tFDX8MtvbKam0LxqsmbMxWc1u7hD1EFpdLNivjwcB+Hz+x9CYumue2W95qZrnWjejF8Mw5gMO
4Zpba3H0AuKAe59slS/UrBdS134SjvkuXrWu40aP78T5m1iQec1VqwVW0u9RrU6Se8AvVMzNMlRv
0Ezt/8ZwBG41bJUQkoZgOLYrzVGciYN4tjf5V0zzrI1Ervs4KZp66TJbgmeFkGaeR98Eb6kDq8M+
bfgjHQeC/TgwnxPyZjsk4k4drqO+sLLQEYo8TCFQtfQvc4xO8wpggi+ihzx+getZEh9yLEvjMtTe
SeiN4Tz9SLQJcVQ+3ypDjmkDxXrKcitdhH2hFc5/mzB0i3TRQ6pFcjN3zy26E4j66+RNw3BID/m1
h458W2yd4BEUwh8pCWW4H9E3VBWrDTmnAdcEDEmlyXGuAWJB7E6U5iViU793FpPS7qyYb3NvPFfL
lJ7tjhg8Ucf2plr9sCqLyTsdU9KbOPxPA6IvN1BZpEJubm3E4XFvR5U2kuc1TKYp+sSZOEjzIp+z
EI8tJA952lPMek9WPLpl4lQnDqmseBLWrPdexvt7GvoOiV7QXGJQ9Fk1ejXGCiuXrOBrqGvzt2DI
rk0bjVjn5vEJ1trkwx9cvkV18ei3V4BI2kq/+23md+t8c+3P1/4E9dRDbnVIWThh4gICs65VKjXv
evYF0oz2JRpjA4UABFmtTIIfqmJTm6LOtzPWpjw5T3IVFss7OQ/Td1pylOShoxdHrcOXnwxjedY1
ZM67Hobi4T+eZ1MXUtW1zTOkuIWsXoVgraF+Ly30Bpo2t/7W3+Xyoz+WuX7EotjET/MmdY7j9VYq
f0WE+ix21+rYgXUMx2+5ViMOo5bjHY3wYT+bjbTXzPKSOpYBLEdDJSY1k/YGwss85rZx1XV1NADD
9O1NQ/hA9FF4w09YayuULuQ0hqeG5a/GL6t7xdLWeFZHNml93x1EPAowQz7NspR4opnlQbNtll7n
uyIOpfSH8lyR5WfRtHDWU4zGuUid/qJwL57bykl8qbOiH0g6sHOiJFuklJQQUKTQVI7hm1xaT3Za
xz9kdTJdnAqMm5KV8W+mGAyveR+qnbYhCLL8xhpIvMiZjvtb1EsHRbaTZ3FonLMha8CnmjJ97lfj
A1MZfogh0WVY3VrqgIYipMgjFeEch1QmT5gpv4u+eXUbhVTzA/M23KBLJFcc3MjdeJrTmdKnNl5s
ShGVPAf7R9+CvSbSpPGxlOE942RhPH2eLXll+9FUGU8hW1h/QU/5mMz5NVaMHNEUZ9pUqpX4kLML
hP3T3wcHSkAlheZV9K+StJ7qNAGCXexI4yRVnuYB0YIIHf1toMNzdlZg/PrE+ZyRhdPvGVrZ6F/S
EtzmOgNjiNEtW/k05AVoazTie9f825FIetwqTp4CZe7lc7WZMVIiaxWEROLaHB7CfvjaLIZ2RVlT
vyZFxUAmLT+RjsGJNe60PYmMn+jDDJc2bTedqUnlJpOkwbOJolArUJGxXPePnZIorpKjfZg0MMYw
Y7vrcaLf1fUwB9MO82uW5S6WsLIZWHmbXm1gZDBPHOKuDraFrSMGs14h+gJp0mGuF8dMD4BBIkdB
eBmQ6t3ZqyYh2SferWRJ2OnJwVn0CYlCIVtYtVO3ITU9e6JP1dmqCP/ldOi+27GSvkkx30c2zh8h
2mEIfOG8JZoSFWuSUTrPdiNCoHaRymOrRiwyCMN5EBwK9PTakTgWG2cLNB5yckNNUaDG6O0x3Eyz
GyPFl8PPhkutOhuxR5CSoX367PvM2pbrvHZYYaUibbtMq4LF2v7cW4jrhqqx/Q4Tmrt4dimOdDXm
xbro65OsdEYdLmXF/SSeZrMR3cSomBtFlb7vgg7dWWAK4FMowFZOc45QpH8ccENuzpi/IlEEoNX/
HJjMvH1MUYZp2Qw96gCjOvZIY80b4RYTpRIlhIdNZFTH1I5b9tLaElLydCpiylIzt9myupWt8Thl
hfoyN+3Xfg3k2/WQ15jhtW2Fgh/zI1yOoQOau0TtJdg74P4jhAnuy5L9PhN9ydo3rX3JaJTbCQji
H3ULJrh1puho1E70IkdFfQaA/jWvJzw7jO46GrLkLePIM9PhOYB9MC4HoxTyUwtAgMIq3gqdV8Wy
TaRWomkrRGE/m0IUFoq/tZkn6ppOB99ikFKX6sTw1K9Kw0RTiC0hsuOLplAaRjKASkeGwNpKlcf0
NF7dH0FdOF3GbVtp3FQGmDefQpVyFguxWJLxemeYuv9Ptp64CNjL91hZ7FstRekbAKeHOIJhVhYA
MYU6udBKoPC3MSSFaueqlZDV0+OiTun/VxfNYaGchmb9gDWCL2JvGQIlOoimEH6VpvR3U4xG8z+a
OBSTXlivTVUJZFSYvOd8ar+y0UzMV462WbZuFjfLuyzhTp6W4E6kCY8m3LTCQy4RXTqV1jyXEwka
xUF5VV/C8EdJiMkSU5iEJMQwOrJ5RvnszOwMnHXAgbwqNRKoCpLyeAHKVzlSPsQ7LIdFvuLk/DFA
UXhDD/zfY5hzfkTNlAMotX7bNMkVpEQdc6DDQ257jEJA7ssgH4QGl7ByGrLkf+6z10KOmBINZrcb
RnCOEe4zCmrMeX0jx2HfDKV0HmdpTBK7SMDm/WsgS1fzHHs8ffaXIM1O+uoWiGaGyKWKDKqhtUcU
dykrrGnbJAVZhsr3uBeJ2kS1+z04Hs0TF+Baq9zyWTsuRVodUfQePSVLkUc3w+hgSJ3xUgSqciBu
QV+OgvNLWZrGC0qnlZzXSAPRw7r9IwG4F6JL8CM2PVCJ+R/RiEAonhjOhQJ3dslwDPKtgjpKJ37/
ncp3vO5lzaqOL1Q2ke2iJbayor9L5Ue/6JrE7frPPjFNXPXXa4i5I8iqxwsho7MBh3MHXQtyFwfO
kTDcnQyMdyRksU/8NpdNrkvkTpkx2NrtkRNrlG4DK226iENcNtMlXA+iSe57lxjAzycwoK4OiBwR
xGPV5iBSVofWIXCapwCUXDTOd331ZxXd9Ni5Nd+7dfg/PVpt7xBnIE0MzYkdUg/y75F/katK21vQ
Ml2RnhFZGHGYjACqTtIfg9n5ooxzdKp0EnpFjOmIgq+vqAKqVuZjIO5cxfIhDhSF/Mxof3eJqX9d
+AhX12artsdObQCm5dJ0n5p6vqstxtY6mIqt6DNHZb5DO4B+k3aEc+u8R9nWAlmjyewv1ObHNOMd
EUds2GtZeaNCUx6Jq+KNyEGt/Upf/O7HByXewLBevv1zvujP2eXfwcglbhrJ5y6L9JcpHPCwwlHP
FVlvU9JR6HOs7IwAnPoms7F8JM0bqFmI3UxbkQVfavJeUiYjNgycsqtRPPOH9ghYK7o+Wka35gVN
NMWldS9k19nz41Hdyt0bqsfyE5KZkv+3MzLhCJvXm0kRGcl59JZJkT/irPiqJGryyxy+PjyEKmBy
Bbam30cVBEc2GeZr25eSX2Lsd5UksHrT4iQr0kCjnhrWYNOxWwMFXi6/+DAp8Vppppd2WYCqDYrx
HjlJsMXGAlK8aMpp6ju93R7EqD5aaC3ntnqpcWN6X7HvVd44z4Mdqa9Dp7riIlm2cmzqjW/iGvhP
y1Guht4z4G1cnQitRisProSyGH6OLar6agBgXnTKHQruSdrcREsc0PILruLM1qZTneAn99mvT7lK
QRqcRANW3gA2vsX+iOddbDg3cRZGmhvPBH2f/UanWXtnVhNX9AEPdW5Y3jk38SK13VDLCOM76em5
Zhu4Yk+kLNt/Sg3n8imdbfk02Uq9Q8//o2lshLrmUW/OiZRBqRikHgZW6DyG05GipC/69ATC7jYE
zeHP81AhH+KPqqwfeykgEZkMcnp6nGbr6Tg46UmciYMxAmn2Hu1wWriD10mPXtwJ8L/Vj8Fi8nYX
5yQ8AcUaAgwuaa346b/3PJac6tcQz8nT3EfU9ZksWmJV+f9cLlGs38dph0FD20R4diFImyxUbkWz
kZSIpCIDkGiqI/bad8jvRrinLOIuOUL2xTLmELPEtWXaAhpSl93nZWIgk9GlNDFEDIpwAoguT3dx
0CKyzyMKUd36nPjsN3osW+fUOoeYsQduGKIQ+XmpmCwutZL0XVw1r48icfbXpZizsROvUnQixaV2
p8yHkjuObZ2jkRKXLKoGSXJ4NCWlRBkmpibOoNEp+jPvHEEpbJwoslb6c7kecE3ocSF7ErNsoHM4
IESqJ8bELBB8L1AE7LNoyWjQn2QVZ3XRFFelxvwrhyFJ6kE/jEJmr7Hg5nXIGAn5JFKS2Qv6UWJM
9GBWAQ3o/zI/G8YAhm2MlzuAnY05jsZWXcVuzMCeIbVUf29+jorJYlReJ9vr5M/Rz2uV1apWslXw
SLVm/Bdj57HkthJt2S9CBLyZ0rNIlreaIGThvcfX98pEXVFX73b3m0BIA1YVRQKZ5+yz9s6aW/3l
r2uvzevPDQOU0pXu7GMRra5SlT1gq60aGY52JifftTjZborBnDKk+f658Rr3gq+6+mjGlnWTANxe
GTJYXXqYqILfmQ4DWN4H0/lmGHl+0FwyUpIYqU1fYBwp710S/NkdhV+7LFfer7MljTIIv/41W3aP
/VcqL/xlthm6xhaGIZ9owXmO3eKNGp3HqvQEnSiqXgLqA2S33SX6BexrtWq7snxDG+7sJ99rsB7q
ijclC238a8VrZF8cvKWOJlCrGJQGn/bWpNLCas34FrsOHCMGzXrB0ZSduhMUP630SVI+c01/6bHS
fK+ihHh3OST3ChHYQ01A+Oj8vlr7fbVdjvlPd3zK08L8Ja6OgZG9xwFhxrl0kvuMsrXD0DufVwca
ZY5+Wz5p1oBfjh+iYXT88cPRMGEydfVnQ9Uet1p4+SOmUbNWez+4k31R4Ia+tyNGR4OK0GewSGI0
BLpuNTNX9lDQvZvWRJPlxMa8D02jvVPZZm2aNkmfk+nNQ2a2irU2/gFFYIXoVfnqREqwEVHP27zX
zZPqmt02KcPiHbf6k9v4yA0xq4JRNT6DtCn3Fb59VC9jJxKjJkAKmcRHG5k1ObsyPMUJdiRC6ZRi
h3qPJli/H28iL0W1NHkt3Xr5HDpzcVr6wPL267nhyyJHlytNuCbFADwkkddVI9VFdgDPUrm4SmR+
CTztlzxJDXM5QZPyS1NV44s4+V/PEZfP4qp/vc7/vPz3HHXKtr0RBo+W7/TQ1cJ3LR7YM8OofG7Y
ZYHwjh9ly06oEoodO78x9Th/JoLMsoFysY3rj/0FwXmyMRIsmoTldOH23ZPvUKQp7ggxabun32Mk
m5cxKa+TYxrXLWK7f64Dv4E+ZYyKk5VVyT73CSGhpjBf7Lm5lZsyLMTDdYmzxF1CeuVSgClbB7AI
v6nQR2yzal5Blq1mUX2YFiN6i4LgayzOhLPycib75KicB/bg/zF6fRWCOhQvhVOLE6lLOV6kffSe
Q8BUj+qDGQ3aR2M8VLHavoehYh79iZ8sZ1VT92aR5iYuofe3QUoZouwncdNAsaz1s57x1rbUZw2e
F0H1r7VHb9C9lV10zb2l1wrYwRzDWwqGP4JSgwqCv1NT9MoWTO+89TqcjmWOmXzHcagJtPa4CuDo
W2VLKjpEWrdMkxlrMY1ltvE029jn1ABPlmmzBxw6cbO1qoSGkGEW+wLW8//97P89z0019WT6/tpp
jGJPLON//0qNarjbEEgR2MDmDj/Tdt1AW9sVbYO1VkqFIpZ9+FlIiUUQZv1e/v162N4rvVI9pkPa
3QNX/OZqbns2KvKchtrg/VfH32SCRyZxAtU+hppByaDwQy9FZauBwmQ3ikcu8MZuFSK22lOqgFTT
VPOdTLNJtao8Q31d3FLmY+OH0f052pLoupXztMbcTj10YWGl5WkWUWPFSvDtE21HIQagUie2S52C
gCj+VYfU9IKLPBT+HFwIlaxxiYRI87t/IMB90IyazEbUnGexGK3kurSID72i2SfZJQ9a2/ftqmvV
YOMU7QjeB6kpJm31k6nxnhHGgLdX6eW91oUt5SW1802h+KVXcJHtpyc91x/l+0r1MLExL56Wtzmy
tDu2c91j0SMpoljge6Xr8yq3ccvGzC6avN01B9/EuvAh0n7JxLvMuatU/esrX62TdWUXaGb/nbCX
c3Luk/lUeGeZqsfIr9n4amLvLb9/0TvHeJ3rWt+icXROQcmtaIgag8S6rrwjQzv1eZR91VzQoSWV
O2Aes7VVWM2dO0TO9Nw+W9UAFSX0WQibthrsG5Cja4kMlPBA2ZdW+bjup3BHmX93Vqe5sC5JX1FE
KtM7UBEoeWNHcDBmPB1j8pX38jD4dXc3m9+zkRr9pR8u6muujy519IW5zMLLE3vxAknZta9pY/dQ
kOwuql+SeafqAx93I7HCQxg2JZWUAPIMcZDDciAScnKVGqt1CSpzL329mk7XDrqB/H0SSlPZhxcm
j8dII00jparoj+8zx7POckqEZdvd4IAOERfgKIT0XAqJoNO1d8v2fpprJBvmEM+vVXSs28Rrdn2e
TMe5ybe4DPUgG2c2Kq12ziiKONfAmc9TSi2p1nnPOGYNe6oZx2Yl++QUW8orstqPDmPnPE0ySKMr
jn7jGhPYD0Gy9qzEuLHs4a4XYZlKxwon1hIwMevR8cK1fCfEO+YDml2ggbJLvlei36uAj127fs//
uz9CvWgTDl7jicG77vfNfJv4otSOX+J3S/wO46jEK3yABmhQSHG0exmxiSPys2NIIsPuBZpyaZEF
aLZRIaLzLFnubBsegdJl+EKJZpal7QlhyWn5y1V/ouAi9I+S2Y052v0iW8j0/iJjMJ1GTUBIKOyQ
5z0/xfNNcgSt0x8+BQNivNXQOMn4DP9VoPT7OhTWQMXFDlsKLeXpGM/JxjV6lHxixCn74iLPrgfZ
h/BY9QijiUkqNc+7zy95E3ofsnN5TYgq0K1dPAxk518vJ5ue+BFqZ65DAqan67Spq+pjRPlDtNcU
fTXFmnoz2PqoH4VBxTYvdDLd9znsK+Kxv/8deBCI9vT57+9xF/4bcBx+H/1AqNpdlOp9hkoyynJv
swjRCQo4hz7QGqIcrPHkRLD73sVrze0iZw/EQIAEZyLtcYnlCs6bzW4VGBrGV9B117hg2hskNfrw
1dbTL5HuDLtOb/tTOyb9iWrNygcVl5WUB5W4xghesCr4wfLselB8Equ2Mx2uXf81TfYhAOrRhU3x
okSSSiK98Lm1I5Bdy+b1kOdTy7Mh2l67pHQJcoN/mzYFpTB1DAoKSVMXmPYRpMVTa/j8L8SmZ63N
ioI6e/ItZ6O35O9a71eKEM9YhXONpXWmqJusGzEpAl2nGqN914t8/mwU6o2K0fZKDso+LzEpXnHd
cC+b1aS+42Hlkp+evW5YNKp64G8tnzIby1BznIfgFsgwXBcCPMqghF9yA2fAwC3P4TBUBMYUNMoG
bnZ+MAlvaMfaywdyABH6UM3J2/VBfX0e/3vw2l8N9c4n8XXTU5y5VIgYQNsuOl4ZS0lITUjtIkdV
saUlzP3naCea12vlKAyjJ0y02686FhmUT1JzLpdfrL4JmwXT46iQXQ6i+Ec8YVRb98N4Cka2Dud+
iJNbCzfBNSvFoydM2tXGp7A0Gj86Ib91dcfA95ACiKDx24Mat/O9lSMvMNRQ/SIu8of+pGlEoGV8
dfCd+TKGClXGIgryOzQbuum30YeUJLvkIYjFUjqbMbUxyuE28YZNVOKvSobysyxlIK1iWfiNyLXB
qCuYQDRucWs4zTJN/pXBEAegguf/MU0pR+22EoJLHy6lMz7IR048JsLQzP8hW/KQEHLddqUgIguz
StlX47K6clQ9u/l0vDS3pYl9jE+J+hJKln9EHOZvWZzpN6GMDmUYoG1nlwD29e+MI0M5FybUP/GW
mPXkbXzFcTfyGU4F3B0SCcwH+covD+zco7zIJf66kzPkU7swo/CACsdYHvOyb9BYFNYAHq8rAr11
S9iImk72udaSed+DK7lFn0E+K+3RtsTIspKp9/Zp5f6UD4aunw41afaTbC3rgDYe/+iTywCqP+v1
YLKpeKgpLKQAYmWYtYun0GAfJ5snGs/a/s0tGhD4pPv/awYedv0bhSt/zGgawRG1WkhdYlkTxYp7
LjT1aEQJSxr5Z+ZzfGhSGNzXP7PM0Cl5HZLOax+1MeHecnzsYMTSJ+FZd5zdmLphpf02DHn9ok9E
2Kk0Jx3SNfUduVs0flg/EEWbAPlZ44+pcfmE2S3VTRi4En5z7QNv6fjQ8h+2TBGOmWrufZcvPei6
SDq41CYYdrAqkug90wE64mXX3tR8IW/sKmh2Dg6ioPmy/rkP+/GU4cm1quK5f65hbz/OARaoReS3
az9tz43WTneNlXgU56vTxjb5tAWxmT7U1LjddBrilDxWKyot24PME4Gh/5zRihnN/25G0mUVHIPu
j9fw5rLdqjjFrdFcJHtXi9N1blPjgljWr++U+KObHCrikomyWD+MzcMy2lFNvTGrZJfpBWG81jTe
FEih6ziwo7PupeabSfIpm4ruZUKafkc07bucVQSlt7eMjov4E/jTphMOiSzpikCFuSBO7V7hY483
EzUu9AWwM3Z9JGrTBWxcLRRv0wUl4BfRvOqXJYU81SwPwFVirq8DdYfE2SJotvEdL9t4AxXCaWoc
HWvwEHSjIqHYOQ9YNyoZdUOaAIJUubBcPMRGbr4YWtcfYWRAuXeC8m3IUd4UUzodwrwr39QYXZwW
GeqtHA0tyjfn4ZW6RfeuN+33zo3wqcH8YKVW+ITaSuh9tXz9xrQyvFSz4WPy0vRXo83vmMxZ73Mb
daw8zfYxZAOzQ0gbXtxcs49urqqHqB8GSkiMdKNSZRDjc7mTLlrSJEtPc+6qog/2Aau3PGg+24PI
6cmJss/GbmK5Tvb59gBPQte7nZRKtCmaFL21WEg7rn+eo9k/T5UebCinVdaAIuye3W6mnOVwpkMT
Bz26nlT3CyQ45+56qK062dgDFi6yz+3YWaFfCM8Yw2un6zwo5vMpj1tgc1yfpna4Knx3bvS1H0Ml
CdQ+vnR2ua2IytwBPbLu5Nkw1MmeXawrIHOffV6p9zd1bP2YImutg5B+IZqBi8gcmfCqvPG9m0Ck
mr2lHk3BafegCAL+evoU74hMscwfy8SyEet7vgrBvWxZWqRu8IrxdjKpXI8oxjMl/iVT0lg4fiU7
5lw0cZBnaqu++5nXHkLif+2eHXl4UBvvW+S0nzNatZp2oLrYe3rNcEjYQrJgHCiysIuJbPag7SM0
mZelCVueuG1R1Bs5Jy+d5t6uW5x1Mqyzc9/hCQygbgzt7COfMgvgwTye6mSwX8sRimbSZB8U0U6H
eQDmY+oYapB+GleU6zSH2eDSSWLfwZDWS5tIJR8jXzeeTF/7mExLfx3z+cVpdPuH1scnvoDBR5L4
+iZBHHKxxtQ5zX6uk72BsqV6hunhQWpXClqysas2Y4glc9EaN11eG4iwKOs9c5tItkFnkPaWc0y9
ts9Uzgx7boUzZQIqOCTdjCj0Lp5ZN35GL67xCkLOCXw/xNJnX32eLMhhTryFsNUf7ZTv0X521Ail
RIJtjVk4l6WTcghMxZmzSygRWpVY+1ykicfAV9Q06jdkB9Ft0hE5l92lSuGY1jv9TjblRaHW1Gur
H9213DzlTqW43mrk/2RHtK07zqn2lHKLf0pr3pjCBIciBLpf7Mp4mnCH/KO/Ec/pf8+f2Qlv0t5b
+idoRXG+1xOf4n65y03FHjj/fYDvLba+8kjlBgUvmG3sqE8Dt2v3Lx0lKzc+zLGN/FFa6x8HZx5e
IFRWf/SL+SE5EaGdbi55zabd8M0Hy3HDp9KcjvLO3poepXOdg2iUHP4b/OiePSe7DLtMk4dPkRWs
eFREmpVSm4WDTBshqFZMB5pO2pDQGhDLLpo/OSwPdppbCOUzvfrml45/rGAfbJwsG/aeABzMIT7l
U22hC00c6qdKN31I8JdsjY7SP9GVahVJMtY+cr4Kq1mvy5uUQMH572eMbANm0wgA1dA2fSXeqXqj
rIeo1m/hh4Jc1GLC0paBwETphgPltNg6j7X1lFrt+Oi7fKtozBTO3ySq/j13zOASdUWznmocBmXz
ekhI/l9kE39bmB5oG/eQnQYKBVzeCYut+a4ik3QkJ/PmjFHKF6WK97aQzeVKmN+rnsNGRmiAC0X/
1tmdChcfyYcUiV4Pddqi2Kidr9cueYZBzniBvTFebCOFYmiaywxIIE+haePnVmbHVmumj5GquM3g
Ge6l6Xq2mRo0/ShXs1ffVN8xkbN/kLEisRGedaV50wyleazGuhXSpl9FEKcn2VVg6XbXjvluFhNk
l2356i5OlGyTh50Bsm5otsFYJrhKWMFa6mHLWcV1Lp7sIx5VzTkCcuCujPyHAixcqzXnga2Hc6wi
p9vNY4MvY1qepHK986kvsUVyAIQbd9ggvE3yhiLRwHipVR1oHi2DjP3SAu/03QhB9Yz+BHBLCn4a
drOrUY1PYajrj1OEzNfNdaErxtkHGuaxBqCFsJhmNHbRRkvd6EZ+AcRF1mRBqzBdeMNDiHBv9uzi
xIbqvDgEE/XiNw3DM1ie7K6TEb5B24GKFFw73j35DumOP60NTxn317fVKkckyu58L7uA/QQ3QQLu
cGriitAtqp0cSxGU01a1HSan/FCa+cNTjPYhrDX9zuFJsJL9sBPhg/the9PGdv7e9BdnKKsPx33u
dTyuwzSZ3lODX12hSORCua//Ah5r6beSyjySY4DREDubsVDr23xEH/sqbysBcAqpflCiwmGbBv4C
FYTskcqIWNO83TzF4fqvgbyEsNTXan2QA7rnBwff8s0bHb7aGFQvMn9jpetwoiH3xYzAu6xeQFLO
t5qG3EVEum3zQQtcfKr46hX7wcClpNEq7b6pqlTQdLOfNVYPWWD+UpXhxeaT9z7CWwE7qaf3Hqym
Q2uYxhGPgPh2SLF9waRDuRtzmFQWZIwLidXmXA7VC9tDoKyKGfqbGcPgbY8t3qM8aEQV7CS2L1ne
Acl0/fDgRpaeXFByaHszcx8o11Dv5CcyTu0HPn4qsVY+g2JMtpC8eY+zNm+DIdvVFnf+yVGwHB5Z
W2pJbt/k0KF2uhnmLxQt/Rj8zP4hpg5mk62LMLGrbxj8JMeeUNhtocWvVlUGSwvXVzIGon8UB6sO
X33yhUfZnyAj1lZ28qM2zLfamxxCMRwMnqFUUYrTAdHiFKi8zzxA5aCb9t2MwEmtNjqeqZsCVs1u
kSMtZXhOUr/ipl5tIo8lkPyPdNrpz+Z1VCb0DOz41v0YnPU84c/91ycISrexQbwLNejfA7le3vZe
UJ+u/U3u1ifxGt5UF7tqxtSu7yzjMopDVpcKZNOYhEVKDckffcucxskOwaR8yAF5SOQV8hQsRL7O
Y6fcdnX/+YLRHnNyVEGhYc3fnM4yD74gHIV9A2FSfB2j0MEcylOpWmnc8EUNp73sJ3xP0goPr51s
Quq6ifOkfsaDIL3Iy2sneF0AAl4ZYNimh87HFHrUg/CCeC+fEr8sTmzRA9BFrorQt++QIrBSj1Cv
Mt4SPihX8vSP9nLBH2Oeq+orwyiLA0hN985R2nv5uUzCzr1D8navYcJ4HuMhA94HzC7LyvLSjDk7
obpeu5VlPeOs2TyUzgwhnBKNqQrUG5uQ2tpw1fLNhwi8bbF42MuLul96h7hgPkkNc6x71n2VUAzp
96R4u8m6/z0W+IW9tHgFdiRaeDuUlI62tZLcgE83CDxoN6jALTi3Y/AYZ9ltKrphlc9Hw0eq7HVz
c+9WkB3MGU+7dwXmaQNR8NafrfE+trOeW3j4oZjJdC+7lv6k2zdsCS8hCbWlnz813nC3Jx4EAOSy
5GjCIb/Rev+AsZfybs1Juo3zuDh7AFEvEOrLjUmy+atlAsgNM6QELXVznsFvym7EPfA41PaGpeAa
kbmQ1Uw9+uG6yoHVlX9clkGtY3hbFnP+TZuHT+0E/W+r99CXDLMtD39sVSNis6N5mls2RjflqFMJ
auXW2YiBUWtqfCtvUeTo4rNaTG/yFiW7ClWjCIpY63In0+y4ugxdc65j/UCAzfho56gjcNUEt27h
1SeuxmCHgsdXzA8/5Ebg99QK9SwU9ehzauP7wW40kvAV1vx1qtdXznk2kp9yRYRBdbAsixxTuaUK
3zlcV0pyuTTZGuUpU0J1/e+KlVJ5rgI/uZM1LLJqpXaMeutMXoFKl7qWMtduFaV1D7WvI5lzggpU
M4ZM27Bx0M2Vg9LfgD76Mg38r4Zh1z9Nvh4/ucgHM7tHZBD2T+LZuk7nyN3LppeoOAtOwVfZktc0
RfM6xVN8kRd5md8Cm8viDelMFfuYWd0Slw4u7UyNC1EL3DtFylUe5IA8I2wXnu0so6Jr8qaVb8X6
j34biHWWGVdA/3rDfShNalhdDxHVrGJJl6Ysi8whT7dJjUodV6FnKoSC7/86wcwjlD3sNJYTt6yc
NyvN9mWHNzt3G+shcVvkgXitbwe/Db/V1PF2LQ4KFnl/iyXFjW4BV+3M8acclxfa8LHWZaOnd4B6
jw5rw0cnGLonTaBT5fd/5llYYguzUgRupJuF5KsDViBHixS8qd1m3ADGKHopVHPb5uiRKMKD6xDu
6x6PXGNovQ89XLpVMKx7NUk/u5k9Kz5Gbb42gEF7acSdg71C90wDy8LPRmRC0qTRx7ockfXo/zQC
vwZNiVfRw1JnbnUFQjqbghxsUr+4KcCFhB3OraNzK0MAiEgX1uaz27S/ACRPXy3NJwIzvjWYKR1m
soeXAiRCsZ/o63gcJQTPnye0SVRMhsVFqtRkE25zcZEqtbkGLiZH2Zvquy5Oso1pYd806Gp3cvCU
fcpi5b7iZyrPUd0tTS1xxi9yWuF9U2c0MHMJY1bWWlnVBxle7TmKeqwW9S4+hLUKvNFvx4NtauPD
QD2Q3FHIQ+ol1kavrHJXi/pawNETUd7PGbVJBW4uZuT2VEJqZB8SOtUzvOf8wTBhkzRG1FxYb8XP
tgtqWAA+cFgxd02XtvtmRksS2tbOZdXzojl9d46zGnxdbzewhkRAudC1WzRs4VNisgfwffBcixHv
1CiboMYURo5GYjRQGJUevqnhBk9zE2znyk7uJ7vJj4lPzPuVTH1yCFNgMYaKW8EiSS2A/ZGzoO3I
siXZBp/6T3vuzU03Q2mmFtxFAJniOFwqsE4zyE6yKSWQFnZH+Aw8yZ7MKwFaivmxmG9p2EJc58sp
bvuf840sT1ZRiB1oLSxce8fQN0rezAQsvKnfLRrqIhkiwqIix6tFynlO8+mMW6Dc3+aqlx5KMlvr
SGx3jdbJqctwznIHLPe8Tj7jSlKl93K+hVkgCxbTPtigbU8klD8ALAkNsVo9x1Vn7L0CBS2IxgYP
ximpt7mqzWu7YS23/Ap6Zs+UYbBKkRFGOE5UzAEA4I63CdjCP2AKVD+4QEhu+9QR0jZ+b8WPlqYc
lNPkDCWzNjWV0vvaqKndFwvLscaQwstMYxtFHrGZ3+tLeca3KD/5nkktO+vOZcm5XDY1Rz2ZbTJ8
TQR+jHeznQLKhudm3JkQ0Uln0/fHoRiggOVes0y5DkwjhKsVn3/jbKbmNz8j1y1zIoUVtIsMoos0
4P1iQOb8nZyCUWo46XT8aFhmy2yJHPZE8lQOeBomWz8LN61wOsby5g4CiLkfLEof5H9Yi73ubVxE
99S7ONAtnXIHSdBa/usUVJnrLJzK45CMwf0UYiIyTNOPUFXArIs1fATR39joeQas+S2K0Up9Q5M4
UWnBJj/kA7KJVZLIf8UBlipSOdyQU1yGr8EBObvKZnXtghlbtgdTqNSnnsem/LF/7BhwZWFFEAG/
kb+Ka66wTomxlQcK7OaVsjNtwHJwVcUW2xm/o3tis4u5p2ZRoxxU9ivEmWA7pk18HIAQbmPB3ZGS
rDR1gwua281QlRAYZFNR6o2ckSL2d91MsGMj81Yehqr/lRO+OFy7VLRRt8EUxkdKK99lf55p1BDY
tTD0DS5ulYUXeQbca96aGeCoa58cMHUrWpdlOe3SPMhOetS/Xz/TTQa2DhDceyS+CBGccopUCZyQ
0G0wcUPX4Z4gWybk0wuSQD7s3ZHd/E8buHgx+j8ji5I8dXCTlwH491YvjOasakhFG9ObsVlHJKYZ
E0AL144XzZgHNuoyx/WrFJRJGZmPe1qWQ/OgUHZcpV1p7/InAPghWt+iu8uG6JtpRmKpHqZHSBn9
RjZblDqbPCjdg2w6vvLDcafoTrbyp9mz8CKUYZG5BwzV2oB5MkPH/Exwk+aiMODL3RvGkNTrSrCT
Mq2PbiRniTRivu5CfacK6ZisVpAVDfJsOVQWLtpK9Cz7r9MU3a+3Rl7VFHgVzS2u9dslkfFXMw3q
w2B62brPmuCJG0q8JmUwfQGdd5masKHodQhXDrKpn7Mx/kr5arxhnF5Q6KpEJHhaZw/ctL0xEs/E
Pw2nNL1Usp091D/TLvfSo50ROk2s+muvT+PwdUYYDyGK6kihrmAZ+Xm4NotoIlAs27k/4SrCDuO/
5sk+vdtCUAgu8j5li5sVJec6N8DSXckb0/UGJkdlM/ACfYsZxOeU60BjQQ/RzLugmoqtT6nsBhJt
vtQ8y7M4ulMip7y7dnMb+nOqMjP/n6mdlVZ/TG3T6B4N6C2mqNND0ivqbnCt/KzMw3QTqq3PcxtL
hK4t9A0p3v6l74duNbMi+9Zyi1+Ki3xLWxl2XkK4Hb+7+Mu91UNlrrvaxS2AoCCeDpW9DtEXfFMA
c6QDQcga8eHOj3r/qBe6+cimmD21mEE903co+cNT4pXd0fNnANB6Z7x3JrkRMWHCQIkij7G8hYOn
XxybexlycuXsctO8KEJodD107UfXTNn52iPP/phKVdcG37Fxfe0jSrVxyAneR3VT7joPsYpl5/NT
j7fjvQejEznz/DSozvRUNlbPzlMbb2TTLpXwqLO2QRUYttXa6F81fagf5aAp9iJjSrRbNlm1cYOb
rW/LVL+F06lQfyQHa4c1WZsFJwS9mFcS8LoF4QXYOYpb+MD4V1ObStBbtGYt4iCmxPPQHeYk+SH7
l4O8CsOcYj3PicmqSs1vCjRTK7tgC+jqXnfX8Y3cUGHTvwGzRoUUWL/SZG0pav4LCjnwGH9+9TxT
JxBUm7fI9PB1j9V+u4S/ZsKRub9JhJOVN1QuYHbUtrHnTe8k5IHG48x5irtoenfjbSZmTQ6W68ss
0W0SKfn3LCWqlD9f6/esuQflLV/rn59YR+HGz6hzVKaNm4HOncfYfOyKON7DS6bkQDRnxEKPPZXq
OMLOl6jvaTkTxmqaXa7wrKFaXMHDHA9cXT8GYjgMhv5W69sbef1yRdFg4tNNwy6FZMkV02bo8cBZ
6qjHAtVL2WOak4wjMfyYeI9AvxdYusslMNJ9+DSQuOVwKoZDP/wcJuJDFaW42p0wuon16qHHylUD
dNdSVjmQkvwrF4De92TbrXX869F+zQVgM3Iqc906yvWCnFbFynAzQtT5r7RFohn3c2+rhxo3sGEl
pyB7wUVBbth/D8sBPS4KbD5ERkSOAqpcLp4ICP9zBb6rkNjZmcOqTU5zAKd7OZXtUnTKs+4D10nl
Rp6bSpguvbaSM/86Sw7/NUc2A6WnuC1NPrLMq5c/bejzn0YMFZz84Gf44b/+ZBGlUNM+Xy6Sf8g1
XiEvGLIcDrQzQYIsA+HOpLqoEoLi2EV6eEIQ9XnAnoNRsA9BuLv21m6l4Vsrpi4T5JAgxmQOhp9G
ae0bIYRad3P+qpqFjUq7dR6mJOLgQxtnsbg0Ij63sWvdLNP9MciPYKph2ov5sTiojUHoqo30jbxC
DgSBkq8d8WP6SukPfqkI4xx0C8LxQG9OTt5iEeP2Pmho12jR+IjezE4CnFoUb/v3iCXnU2RBDmjY
+ElT3rWJUaEJibPvNan/PC71LwOSq+0cZy7lCKROPaTFx8LQV5XqxQ9YmhqIjLCX2n2u75XhK/iC
5M1P+vLYCwsTibhR8Zl3gjFbVaQ5dvng+Ghq6sw56FN6M5c9uVDNtbZTlOA+N2JrVtbY2xW2zQfW
kQu/tuOTOLhgH3igGythIiICCSxcE0wiKcsmdhD7OquzaitjB3KExnXkn2n/XEMNICGQJDdIX/Wi
NrQdV1K7K8upq4l60SECRO6bQp4x/p4jh2Ultq3n/+M6ECRYhxvNk09I79kOnHd9qrPv3lTAe6+a
56wnf4GGytsXTRGsrALFHnmv6AaNHnZw7eS+TbnFcweBVg4fY+Xa1vDw/5/RWdlLU8ctFpddc7cw
fEbql/oeVYirhYiYJfpH9AHVVc5/zVNFX45R+z5UGzb3qPd3uVYG51AZizOLamfbJ7XybBjUkWB/
7v+0cPLWjJ/G6ELp1Cr1ORXXTOEcnGHxFGd/MB2k0r7/TLXE5zXd+a9r5M/xBjwnYzd61bjBX9Co
alv4HRh8iiRAN3okAeDmGsQ6ac9D/jMcE/ZmouUDGJlW8jo28/l5KjCP+T1X9i9TTH+4hQJ69Nz+
oGmd/SPRrY8CEBDMTS3cNZVanTpjCPEGQKVBrtb8EFOrfJ5Xfpr9IjPnNTgvO327h+w6bXlaYzeh
QdLhrlg/xbX1Ndfc8FuJu/xqGLXyAavd4RRAZ9zIcFyk3ZMasL7EjfERxb2JbkmbDqoPWCYSD0Vc
z0rCGDgpgGiKn3OP+KESN8dAdUxKUkm/8cQCBd9oTrWxw4qlqD2Zr22HFhrlN2TCIoCrmE4ZcEV0
h8km0Ymaz5EC/5eBtrOSs3BsW89uaZ1CzXxqDD96HCj3uyOMj3sLFP+PIcSwp/Kn7iibdvnh68TJ
giqHiZ6CmuSOEn6EA0FN1zKaSxS7xjM+OXvZD6OO+2DisYkWLyZ+iIsKagU03T7URe+f5MF2Ux8o
tPnZrKaYCp9Ox1zr95Qa1Ua0ccdxNfCbb6fS754abh037YiTnGzqs96zkMMrJkiUWzQr/ZNWlBkW
dJjpyEHsggjKWfZaDsqLkl4PsBRTiqNvduxgzGrkozRjkOf0zqNSDcmR8opwH1ZJ82rXbEGqvHnp
XX24aYR7neAXluLg2n50ww0j5VHh2g9yIFcVNOIePAvN15t4HQpIIdCXcL+0M1f7kRSdc+NLnKG4
Dnjz2mxj9U6+CsQz/XaIi92gdMWup0z2BjepH22UZN9xHHgN/SJ/MftK27c2d444nv2n2ij+a0I1
Zt0h74lMak6yS01sYSnz+xn5/4e181punMfa9RWxijmcKsuSg5y7T1gdmUkwh6vfDyF/ltvTM/9M
1T5REcACpHZLJLDWG3zwkx5YSLPzYfKnxveoB/veBpH+1NfYsAYZX4iY59ZWNLmO9McQH5FXhyti
9PVpgmwOWE3XX9BJ+YlYQX8j5oqPvB+HXbs2Yq8964laY496Qt+e4uEJTf0Iqx+9AFmdui+dbe/l
PwomCifhFDnkLsdZhN1ZflRnFIILO6lQQ+NOtvLS8vZuZCOOPw8C5mjuEWgYloMI1e2lD7PAz7Ms
Q68XcoIMswYbPyD2L/92VpdT0oEQXM9wUgrIlxnn9vwe1dgeuFv4R8CR4UNfeNPG8mDMqH3KhhHP
K35MDl89zgMgQmJ1E5JLYQM7Q0IGRsnkBadaW/ckJF+sjnNHqPY4JbXeMXQRtepmJakpVSmKGWmC
oyU3CIMwIw2HD2GyX4a1GZIPVG/H1xKArAwLtORtteF9NWdeTTbnMAHefDEBL772Tc7wqaxA8sB4
sSkYbQYHES3weBwFlHC24XWDWw37gidfT5ey30q6+jAiKLRMQnb5TTNqK30UxV6ODvxjStQq7+1x
ME+2PwCLYTE9pu4K6StYy6aYqIcrbuUfZDPofuNZW4Jf4QP5gbVCBM1eVDFqzFOQxa+oqSHtYFbP
I8JqN4hyN0gFltFrNSBem3fFuEVOInrV3eSLppjdnZO71ItEspfdjVaO+2zAyUVOKoMBLqHwh4Mc
/XNtNS7Yss/vWWfWx7WR2f/SOk13lzRF/7e19fkTdNPMU3xfu81f1Z4cm2EcJ8cIUWjhRVWbtytD
cB9xDEWKmIU32ZDj2SgDkc3wV6mRIOw3RyOwyoicPbhpvY/a9gTzNroxtabVVnIKnKCF0ofmsTdL
a4eQ63OE6icyn0pK+RC5pE6tLLyFGpHvlEJw+vcbbSVjLM9yr/VjixF7djA09wueWcg9zNPlS/J+
ZU52uiLzkmfmsMln6aXQZe/SOeHJMXvtZKbKA6dndJHCGpkEgUuShHRSW/sUJSfLKBV1e3RQHXOZ
cs+6csvqZ95b8bf5QvxzYZIqkD3yYgrbn/JC++diDv6fYv6vt5ALgi695m/KFlFBC0vpxbhjAzC8
FvmwS/MmemyzuQKlRWIh+2WYbyA0YLN5euXhsgv9NH4Ep/YvYd68mgxTu/ZDWNkpHJpCZKUvq72/
6TiiVj/8uZrrqc1avqlFmWslFOyLwwgjsmSE3yALWbJpmY1ylGWulNvLeVTKLVxGpZDDqNj/X+fK
jyHfSK5MXVw5Xt738iEv7ytH+/ePMUZNt4VX6CwTywUz4XnXVtybt6pim7fyKq7xQvETc8CoZR7o
2shZlJ6uLvKpGbYyUJeddVWuUruqry+T/9tF53cLitS8vSzc5AlGtvI93xc+9/0vi8r5KcC686f9
sKgGklh1wo+fNjRQHAgM5fwnOMd+/ue//13koq6tDlv5wS//5v+08If3z307WxvtSgrgd2Hy0opY
xbYQ+T3FxUOXbGe4lU3IcAA+sgrnyn6W4xONfxIR9ZFZiU9GFHr4YTp2n/8y3S3zj9Nru1jKxd6n
40AyLURcq9dBSxLTnkHOifEtm8boB1VSjrEoUqMZ6UInxMBxK/wueQgoO/8lNLHrt9DBho8jQ0et
/JX0/dJ0ovTJKExznU5QP/BidQ8A/4Cf4lb3OM25t6oae04ki4ab/a8CPSh6smzbsD1aaHNZY5pf
DNH5S703MReb6yBW1cGdQw3QxOn1QYbJfiewsNlRdEqmHXYtLaqsB3l1eTHwQKDm6L6FXAY+Bcum
7xpimTlgAakC99eJX8F4CLzvKAzXCKP804yBcxfgVx38/jplWhdUFNAQSUEMRfk420H2V2werQcf
JTGgcjhwm7OYGwKS6T1JecjIv9FIjB+hADePlfIsj92yIZRneSAvUKn9cyQZP4R9niPRAHz//nWO
3GiaplE/qvWLXNrOA3fjKQ669+Pz/zLxr58JfzB9GQ44eapqWyzl0wnDAmWJrL95JZ9hiHmyIete
gKFlR88d+XbObIVQmB+jNO0aTm33wvHlLUqdqu9pM+Wg4NQIActB23uqbz3Evf9KQSn83qpAtiaj
d1E6hcw+Toj3SfHbuPg1qG7xdZgnwsfU9jXiBw9u6L7KcZAsHyfGQYkezrxil/+WE3tQsJvIeK4n
q7uqEx8zc7SVwM1oEKssHpmD/yy/wUrk/WxEkDxTIijXutsn15yWsOj8y5xyeJbWFO9zunlOE+bJ
9VAW2cFpjGmjF7vaVPQNm44SNyEXX6GsM2f5BOTcK35jIVW1L6mKlAsUlGDhVQshCn/+Pr0K9ARe
sZk3l53aZidjipPtlOCDbGQIfHwHy4vyuDp568mcfSGHIbmtnUGjCN7HP4S5l0guJUrjZRQP4x3b
fm/foiu7ybB3erKF9yojNEu/LQyQmqL9puSjcZfMTLdJYMiGFQDFW1qyvwgLjAkmHqtCbdimK/hM
bsxU85dyWL7YqkH1PlNOlQyJ45fBxtgbUER8bdSFvS+7QN1R6hhvLM9M164T14/1iC1OCGrvG8JD
10U1n88SzvGmqf4WxfjsdEn8ZRy1apmC7L8PDP43m8zFrKTtqo38bcuX3BYDQrP81J3iuxXlzVGg
wLZX2UAsApISzcM4ovrv3SodqbzvyJMWqNTPPF6paxvH7TbS3OngSKYvanhi47Sxgg/mZN5QVtZQ
ao2CQ1wBjhzb5qkKgEgmjj7sYhTNHgxX+4VARnEXJMm4LPRuCbWV8t6fV4U5ogAUJC2esfPVn6Ns
F+njEPk2+mdcodbcnlz8UudZn2NDZsVy/p9rfn7HfxcXiGPmBGr5HYB1CtHFVO95miOyV/cD6sY0
bStrb4cCn/sUO9ClX07dOmJPve7rhDZeaduaQ+CtDO7LAM0ulcRiVSbaPUJd2dZAaHUtqLEgjPiN
5J63LhKj24dZKJ70ybqGYVN/s9wEgXlkq65t+Ih3+D21CzmQZtxsx8FuTzm+qEdhY30uV1IcsQcF
XqNHLqxdU5rdpk4d46tprpoSEB+aMeV2sHnmQOJ7IgOLhEJa/pSQ+DzUnG2RWdNaMkbsOgjn8116
lPj5eVINYqoIqeohGzWxGztfBaKCHx3TN8i+ACzrh9HEqanbuBo4O31Yq5VbA/kBt44jwX6afBvP
AIrYsJFRnKn98gFvMoxxyl+5ndg/tEC5LsuaO3xp8hPrDFAKIxDXOPXYSgQqnlLxYTAEKBDf9pb4
QVY31hSA2SeBtW5to/wizHCbZ7HzY9IVKBOOmO6dCdVizlHaNtaq8hEv71/WFPt3TpghcxzD6tB1
63sdVOSdvcp99AM9XfdlLW50NUj3uqsE+94eWk6mdrS2cj16soSBjSx/kh/K5GPX2VPRnleq03x6
E3+PMOBAVa1OlrrR2SSqhvCmCEd0MM3B/mZx9HW5ZT5TJW931jRghxjUzmtIOcrcedm1hN72gzAe
PftaqgXLBjA2OTIhqDaPfAjLriVAd3gb+WOODhkThhh3xGRAG0VY7ZpSi/6FtPpKsjP6qgyXJRae
d/93xBQV+QFkfRU2CEct8IfFLCTHMDrAKrPnb4IgxsZl6dcRLsQm6eE1abnZAGXMhnNEWvYHtQzF
S4mZ/YYUW8uObdDuFUNJ3yIK+9Tkwn3CfrzdJg1ZU60y/Qc3yH+c36SdvjTh1D9qFHN3NSDFLcLo
ztKa2YOA/O4ywwnvAyetT43RP1K7Fa+qhpQYyQmepnNTg6+36PPEu8nc0HqsSPDK/kIvnX2vaA0M
Eku8olpACYk92lGOeq8Fen6vrQYYpFRxiQ9dr3htLSlX1wx7OQc62UbvlfKRY6K4VVw0hbG1zp4K
bTAhTRbIZp94iq4LPCzxP+Vq0nuuwtz+0BcnNXbsAqm4S6EO32uxyoqRW8V7aUwWvmTTHorw2LaP
GtSkY6lPJPHy7LEdBISVuQswc0PdZb68hFya8spVcLJu4bWtPg2katGjrY7JNka38ELyUgwHRKyH
Q50Ew8FyYRueO6MqW5aa7u7lwCVEzjjHyRFHTrmMX8JBjrpIOgT96sPa8tJLE2+B4uK4ikrNOnBT
sQ7y6vJy6UvC+InELXVEq8LR8G8hl7669v+JaazgPG8chp8N/M3XCkuuEl/Dr0WaqbfCPMXKAL5G
GOY+RwrzDNOa2gwD+iTDHwyI16WUK69k3xxhg7o6ynqu7Jcvb94B/4xeBj6Xjb27N9am5RvpnpyQ
cVa6x+USS57GVVeXvhb+EKR35Zv+LogvB2tt4w1KclbWlz3whRJuyHWzn7pZQJjM7aZ2UbGGJtWl
W0pa5eLcjsawuNGcCp7K+4jsg40eaLgU6sWNnBOb2E+eO0NYvuu4RWMdd5lbv27DV9fp47XaIHUx
tG2PG1sCeRgM04vlW3cStQ7f9xYBpbfQJulx5ghJaDtwRP8SWmmKveSsC292NjSJ9b6+tULLWjox
bvEXoeezvjMpL3IFDFyCPw3IBdIinpZ1NyaI6INWlDifHmjYcurB3cINBJkoOy9wRUuvh6UdlAAp
/wJwlH2XFS6rSrhQ74zDgTPiyhRpu80HgKeaa+f38Hzy+wTaLf5tis2zLCvu3aTL76vpe20H3p1s
lL1nXZUZlhaOpSOvr1NcBzofuutetEqypJL/YGdGf5TLRYA7b6DDbWRLLnB51xS4+7rsIJ1fFPyl
tP+l6RUzxs8z4+VF2l+O1qhQZpnfXoVe5cG2lYz1qrN+4L2R7pvAsBdenmobqe3bYu9y1vy1gtrc
IqskFhfRX3l1jmuvLbVPzqGXbhNs64LylHzYDYBUl8moYaQ9G5vJplc19V4+JM1+ehu9NKM5uM5V
a+/o89bPr7BACYdf4J6+p0aTvEaZoy3HKTNPntbMuFXSAX7lNle6jxdwiNUgmlS2iS9aK55wOewX
0zgU38cKg00NJvFCVJQN0gg/Hwll74AFOHX3mE6iXetthpRIHXSA1ik+QNOnRjWPavDg7lql4qfL
4HkCSfHWr8fzdK0MegqUMDmzMMzudAUuTZmXKDnbAzS+AmfLKvd34HKmpWwCj9OudUv7IlutLtqH
xiWTQWSQaNpjYXToGav67Tk6AT6b+914Fc2DehuW66oezHVERUBKKFi4JCyF01RXsoklxMlQveCE
UVD2FDsTzzF0F8ounq7bgsrJ0E+YmsaltfWmsFt3PD+ORl/9zkMgVPLFKNxmP2QcGztUBi796XuE
7JOjCJdiq6n6/rqaSu5L7zPkwKfmZRogOpLzMPpXn+JkyOWNHBvkzSIbtC8+VIDt5bNc3vyyqFzq
3KxBl+Q1Mt3zR/7Pb2HN/9oWJhuSpi1+dqBBaqWyH7Mxt5etMWq7rlYsEitqtdGxv1mrsFcfg0jR
9zn3gqVswtV3rxXdfpUt3Bnt+6RTF3JmM09XA1D0gVueZIDi+yCWTHs8RpOFfqDgr1EqY3UNZH2N
YR9Gi2MW3rXzSwLgajWZobaSTTkgQ/Sp25guWL3LhFCDek2pFXLbvMj5ZUAGrWryBhOUON/JPrlS
8c8b6k647s4uBkPSHBGZipbncqnnYsZGVWlYn9vC4ynEvtrbXeqntaodQYQjaDZXU8ksZCdkBM7x
uYLeXBnrD7I4KwOCGv080vTIlFq6cgPFaMnZuDpKYCu6ybOkN9mPq6Z0z+LdclRvOrQT5eU5Rl6+
B0pobCUnnwdmMG2Q4K/hTIG56gYzFhtQByg3NMGVYQSY5tYiGA+tOUViIy+B7o6HUNEg0SM+RkIN
QdINVM9t4brQu0aFewKKK5aNxXyBkEkZLwpotRFCJUDYuwZ9zEvfgHDjZfRy9d/EdX+ZO6/XByAw
pEVykOiorXJsC0Shffl0VdSJ/mVQzWwxlfq/jA5z3zSP/uc4OUrC4i3u03tc3vdzXIQGW4EQ/5yr
lDogg9WssDWIqLOTr8R7PVnB6ka7cm7WeQ37p3Uwtw/brFrOwU6uhyepKnIJlstBUX4LlqN685UN
V3snNHOv4+v9HFf9cANz44dwx/o5wvvuoNojmkTzYGQG0V7V3BSyJ6OpnTiU5DVnLUdzz8K2L7MR
A5iD22GaMQGhuGJLWT3nsQLCUx0CbtvzaNzcm2jy3slWX+dQvK3hIfSc5gm8juwt8sY++ajmtKPr
waNFykYxqmij5FF7pECbHTA2wyGJQuW9GhWcaYzG+IrOzsExevO30XbrHG3a75DosXYi7/RgWm20
roP7WSwPC/MgP+YaGiRzS1cQUQFfAP9YtuNRb6jojvH63JwVVORVPyjOVR0Z23N2KVD6cdWMPYJx
vQZzD+1oPPXaGzOakOmc0HWMlm5oPHjO7CXua2W4IX3ANlTutXxl+p2pmnfFXqdZcM5MDtKBxFKL
YlP1U7WWzaBROqxC+98TThtQmqyDlvniQXqXTOOtDUH7m+2xdYhKYT/FmTGsas+wbkPRmPA9NetK
KdrgaIVg9RvdLKBlle6yKZzhpUz9Xz3yuT/roFi6XsozXnP6rS8a+7Hv2VK77gjvZiz2Mo/ipfod
ArbDCeVS8TDl+i5skSeYXLeH5gBsVuZi5KQcZ+KkAnZbLcMyxbld1DC8G925bsfAvb40C7dc+Ind
HKdSMSdwjcSVcRCsE8vol1WY9+ukUN0FhmXV0Q/Un0YU4Nw3TJje+5yHj7a8HG1dYJycluvU4XNU
g3MNwId3m6+KKuim+Q/Ms8YLaujUdNpqygMnrKGVe3xxEU9wlr5rf7WbcrgK68k/FVRObvraBG1V
KifZFXaes5ugTizMQPFPcsBJW2+lBzXn7blPvojSLheJDwxuoK4Tz4aJq6yMq9sA6e1lpvItr0YS
mYH4VeNRu2jtzn7SEqy2y7JJbgy0IvdxbXGAC8nPrkJ3Kl9d4TxZrpv/7irA73slhrKJyuCEfoU6
kE9FS0xY2OVpVhyeaj/GkopsAtJTAItBi11CnTRQ+JnGyi5LuhAv0n9CWdVQ3PQxMqdxkRR+v4kK
/Ji6ocpUKHbREiWSBxuLNgxM1Gqtl9p43VBjQeqstbaAZg2euom19H1SvZBeT/CozN8KwsN+pDQ/
05mSkuSi3Nal1q7wJys5xzf2zqncChIslvcyfZNp9r3q8K+9RATIrHyIsEz3vuE/6ynvdbZu+IJs
P/CEqArA9+CUiO4jvg2khV9yzTGQICqVVROmeEINmfXYdhG/q1njEZlU45qvxzGb9R9lV20o2goJ
9WWoecEaSuRwbxTVeB8qCmkHx7qWXaAr24NrND/5IhYZmlaoO9muV29lrAxBhV1reKzLRhCP5c7Q
0fiXTfmigFtFoRFjeTnJ66r41sGW4RKRV3BWzTIOz59Db92XeAZIACvtQAPb6Y2lKeVNDTtx2VlR
9D3wlb2KNsQzNAh7W3SWvuXRF7ykLpDWOUDO7H3AwY06LDx+8f9RNRXdIms52X65knHy5YP4KmlV
46iLrd/YygbcJs7EefTBaVTgZYNQYNFeSZnqGoGuHQRIdSkZRTV+OvcxfIssoADUAeNDyQkZFaRd
AOjjTL7V56bAnXTtcz/hloasymVUagfIUVRsSNe+B8tmktXFlmQolrxuce2qk/5zvshB28qLIMiC
hzyxyb0tIg4ctrUq2sl9Nkyb2jrKmNeTG1VHUDrxuovq+EsNHqJXYNcPMe7pjkbts9F9YwsKxd6J
Kk/u7Q6zOxnCqRSP9sl5zHX2Noahu6uI2sOL4TnGagyscSebYwOZp4WIeS2bntmsue+qD4Wulw+e
WfO/pCnPE96P1zG+7wvZ9M2u3sklK4M/75uObWS4/dGGsAAWUG1Pdpo1h6x3cW5sUZVXdLCwuvLV
QmZkHfdKRCazzB9Mw/suEGR4TfFrQNu6fY1xtafUpDZ3/fzSWhUSjK44XPrNvMrZO8c61Api5Us3
RO5tUmwuPfJqSGPkEks4npeBlJLIlT6J17zVxxV/7GapB5oz5Yu00rA/qQLg/Hi0Y+URmtG2QMq7
HzfgUq2FVAJGKGU8BE7xJFvj7PP0Z1eVm9VJ6adzlGz9OVGPSbMv3ycpsxPhKAb1JovfHK2R1bvP
R93fS5HZi+as603+qsyQCJIDdSFw9ktt4HSpE34OFpmt32TTtzgk4W6oh7MggHyYAZCrshVb0gSp
mk3i9r/xVLMPuutZh2q+qisQq4sPl3Io6nv74FMd3BVmfS27AgXIqNWzmwkT1XoYojbbow6AcExM
M7B51KjPZPXtB9kxNW2AJiW2dP2QsfHAu20IV2YlioWJzeoh4fCOKsQfV1hbv/UBsPmX0cuMwE+R
bFRH0Ll/ievFXVeZEaVHAv5zqHzDS9ynjyPfMDCsV4QNhqvCr5Vr+VJ6yBdpSjNivwqs5DJwboYD
O8akAGD5PuNTHI9TPC7160s3RuPOssLpjDtEWcUK8AJRUqgdy4O8ioNJ4Hk4t8+Xl3HMEJqlEVvG
eY4ccFMSxAt5KV9GPXJ3UaHtmmnybkVnVjcwGRYhHM1sneJ6uBmjHm/m2Q5PhsircEDsEwlWY3cZ
qJP2PLebV7r0y0WEU+XLTwNZV4GNmheRA3L1skvJWqBo7Uzql9LBKjHOarFLqlCspZHilCjFso4j
9SCF6TwrW4VKaj8aJgz6v0ySUb4D/IVf77+dFFiVeRK2+4s6CjYFrod6CdWcAQvyrzHsipVnO+W1
rg7GsULXhl9eqH0xBm+jTm38M6y4cXQRPgAa4uC7RHUQFIfPcS+MBCSp5tTohGTTvu2xbOnnW2RV
Z+Ztjo77YtCnWcaou24DO31WdeEDA/f0rdV047Pl2QcZ0ARZuEyzqL0tw9E+qnqRsclOyu/IFS1y
3vQrZXZlPUJx2Wv9EDxwu/wlZ1ozldAqJ/W+6QqcW4fGQr866b6ayPbICJJdFVqXDML0RieoCB/j
wTo7YORaNOw0HeuXcgbRTTpuW7oLB8vu1fCxTcyd7Jdho4GPlTVD9VRXA3XX4j7j204gV/sUJiWN
tXm1P8P0NHtlc4opNKeX22REWE4th26Fkxj0C5lUvnTKpLLMRV8GDADtiPmRs74kqb0YE+mshAxv
qqje8lMZt4VVGdsyDe2XqDXWpPunb4qPelMLYeuoKoo4WWFWLMJ6VL9RBUKQoEAht9VNNIxBxK3k
jLHF3Z3f5CvFyRJ1m6vIsXwUTGz9CVKFd25KGa9L86wMZXDq8izPP2thD3VcX3X9Q42716KN3ezO
Tsf8bprdksF0PyVpNV5d+g1cEncylv9W9OOGP+LOfa1uvMX0WTlCITOitT9Y4O5VqDgFz57jpRlj
uiebXuTwpJ1fkiGrT3y5l2ZaZbcQqZ0TG3ZrL0YoUlbawtJKyRxvLC8vV0GTtvFyKoAM4vwgtue2
UurflB4/TMQjnBMbLueUYcE7lGF4JxeEbV7eIJu0lWMad6J1EZT+ttCarVqI6fd8MaTW+aL75+Jf
h2SP2hnraeijD+7rWTgUe8513+QXYpJuCO998tuDoSju3bzHhzgZ3DcOXyGv+C/6gaYA+fCc6ly8
kLWHSPfnR7F2J2sS5+O3LG2kECv2vj7d2R0l7kU16zRMytBvgq7Qll2fjQvVwdAotcL0KYwFymzA
2KUhcoVczNkQ2dbV9RD6V/aVPK+UWFWuOttRr/1Wa64xJOFoGrXhj2qP/F2zeHt4FLAQdjEAnmLh
RVl2APozVyajBh2SuTNIuuwgX7B0fruSzQ/DH6Zfwm0tnDZmDSQuHJVrFKp5iGEHqVxPHmmXIBfK
Ro64NpYGK2cWgQ0yOAsy5hwuxwvf0K6pnMvGucdwFwGCKHc+ClVI6jg3koAQAkQ92Fb748JJqFBv
XvG3ajcyYgoGceW22Y0u0EhCLx/dirmMgQraP82Z/JZF01tTou0uTYmQ+xD8PjefDafU3MxRO41S
Mp1Qh9ISRqMopjFdaZFfYBHAb3CDF56+SEpKPw2YNHtvjrk4UghOgMRPgbdBwuL7uanPI+g7pfYe
3Tc0B/x867ils4mCyHpyJp8KEBiMTG+fusp1nmIvtDegiYw93O/0FPG/t4hnPEcOv9EDRfAtaGp0
cBotu9agL6LINAyrAF3jr81QL+mxf4ixwbXe1/JT2Wf63jUGZzMJa9j3DZSQss2/2iQOftpNsett
3/5SKYhTOJCd0BpVxaFuSYUhnOk9vYcCdDqHtqb591DDF+dVQ+sttJ5D2159W1XYw4dVU1JVnEFA
OhTTcHQQ89mxA7hHVNXLV9HcJwfky6CK4Yhq63DMbGOt1QNMmblLDxLolZ8vx2R2vYyyYSUn/22t
80SXU+sOO5wl6nbYzneL0Q3S2WjQeErxN+HI2CbHbnYtvoxKg2M5KlojOXKIeAsefBGvOge1u/mH
poB8BDiWmtnBn3+NsjM3+2HhCA6Bl75E/jjlsHyRI5/mfYgBL98t8LMP270rdGMrZthUAoFm62YV
m8fWVO/PLyZgPbuZjrKFF4RyqI3k6xmUNXZAAFtdG7dyFOX84h6RSbmY7EnzDCHTMlOWiHeoGQjE
9Kn6c7WS1c6QrstqcgHRjhDT42Us8V8FB+tN457cpK+2VVE2d2mFdkUUucPzaMDN9cLS+BGXzbqR
RUA7tFe2VQY/NR8j1kro1rMaFini7Kp6l+dOtrUStTsIwxMHygTVtnFsmB9DgYEhR41b+VKmo4Pz
bJevL32BcMLbwlPcrR0jnvxpgG+Tzv2VY/T7InKCbGpe+hDatr+XLdnfjOGuAFJzlSX2KYSWUi/b
MtjpEeCeoUQMZGpSk1OQV+5gI0ePnq7E+8mxxVKOtr5TnvSp4cBexY+RMkaP/qi8ZpFdAAwlPh75
8BidVRs52FrucNAFnztpzRojtBCAZts9nAdBL8Px8VX4pkxtTT3Y6jYVZ9l0OhSEUeg7yVYVRl+S
Wbg9omK18dN0Oo3kHVaI46ItTsp4YSOS8JW98iMaPNMvR/OWwJTgFGVhtNDS3v+dttWtEJn+bSrN
clEgiPOMY5oO/twf79l7DmtPrYwbLDhs5MxR2avcabrq2Wfves93roP5nWMDjlOXhJwPFYqcRiec
GyTTzW1pmC2GdqR8zQ7QpNlY5nVWmPEG2/fu1IVxunLrVntqkgS9fbctvzrF9BTUU/vLFzkyvAGf
tRl+Jp4SBQtFNW9GTdjf0EdlY6Mn4UsM7mEpYk2/l+9cZCBeFS3TVy25MWMl2Jkj4cEDUq3bQ9V4
4Z3VUTxW+sSnYG4EX8yosMnMwFHPRdMB3592Fk7JXzKlUNGBKdBamcNypMFU1Srvuypvb6EHs8mc
+8FoOatMj9W9M88aLL7Vmv3SzKQ2QwvBK6WtsZS8tbFA8GrUev1QhHb+auMyPNPcHK8rDlonjKUk
wcmoDiIidKS8eLUw8H2PomZmLCWb7RIl13KzM4MObGEBfp4o9CjVbdgOKd9J4CB5qVrLIrb4v5m3
2/Klm3dN9ki27jIgg4N5xmVglFsx2Sn+skwMO/gAn/9OniZsK3EWvYM3BlDC5LlATkT2+63t7Gvb
71ENxzIEUccGw96gezQ9zquekd3DKO4e+yyE7Kqq2kEOOjrg0cC1tI2EAqDU1u3RukSiYp5amVlz
a9r5tRwMCkXZoZCjLdneOee8V2767davnGkt02BDyk099bVxL5uVov8qu8S6kS0jLRZKHWZs5FTn
NEHYlQm2vmzDowhNJNcKm+p+6Vhsv/ImLJ+0+Mmn+hYs+nC8bVCs+6rhHb1s6kq71yAObGpT9EcN
KcArlHnVLf/A5s5opnhVsT14Mbrgp5Nl+atDeguHHDJJaLgvSeZMdbdwdbVZdTGMKDsYo4VSeC0q
eFG2obxUHB0EgA4kbJ1NhRfF/YT7DhU0oSDKK6483TR/O3qMpKHbfGdRa+G1Qlk7k63CjRbuJhOk
teWJhaIENhNDke3KOjaP8nQiB2Scg+LOOa6Qh5dxynehbsHpm08x8txTDRh/56G7bzoMSaTKmCNF
yCoeCpu/drZV7C7OQTL+EtlXfEE8JW+ucgiBty2ahX/aXugF4g2Ip5Ldna0wDCTlruK4/xJhn7pz
O452bWkgF1jF0cM0jccu8sSN7Ko04y0iNGdhjKhUj7U5vo0aoRfsOt02D04YWbg3Jdpz1hbdrrIM
UvvCUJ/zsVTXEW41WznahuTTHcPsruRoFonfqEM0N3JQ4HkTxEbwYCTI6kbKr/MKRZ1xxigezi2N
hzhaErybSj3OqbBoRw6ku1K8LF3KNPalKdPYjsa7yVGZxv7QlEnuv8zNYn5/Msn9IThU2VrPSyXz
qHyjHBvvbchHcbLQPuQK5QlZnctwEViD3012sqSnxdm3pHa8W1UtoyenYtcxa+y7nuDoF8bBBlCR
+dLFzgFAbE/RZRD36jB7Nw3Gix8JXLYCN19Z1H5eHNdJEOY3/X1TRVfYmkI1VI29Y1v1Pazw5j7N
w3jjT4kGd5U++WKbwRc1Ur2DbKmWjcAyk9KcH2FetHeK649fHxs9Hb6GSo/QoWFU2zFLD5Nd4J+O
YwjqVo31aOMFtCitwfvF0wi1szHt84UlAucxgmO3TvIpPaJunRxnNUN3nG7H1GnXmQCi0ktLPNkW
IRJB50OpiP10m6ShWNp2fsKJvL2RIod9gRHy2HAvlk0r9pp97inpUors5dh6nnxbX4uYJzxKi+KU
eDP12MR00313uLx4XU4z0EKT4IxgMrS1azkoWl065SV5LFLF8jJnZ3gOuqzhqPgImBhoI95ZrIdY
GC86N8alX6jTQTajtFghKWQ99gIFcrUTX6woMV9c1RA7L/h/lJ3XjtzIsq6fiAC9uS1v20otc0No
NBp67/n052NUL1UvnTk4e2MAghmZyaoescjMiN94h2lyX6lKnuKFJyLWRnIWzdM+jLv6eo9nKsAT
z6jrD65Ipan6O79W4Kwt8+UAo8K89HFxcjOs2MJ4SeEs+pVUdMyNE9rGTkTlzA6pzmbyfmauC1cL
7TmsQKAlSmnoPlamqjMFu2WsdEooRFEucG3j0TOq6emG7Uim1rtIEsHMPHs/z02zuv0Th7b23pbu
zgDChyrT36IaD80s3VKdqW6a36kDgXdV2/Frzev/1OgOzTBLo4uGrZrMqCLLe6yLGsJdY9aH/mvt
5QoMn8F/psCinXnzfB0K138GNeY/98hr7uC+WmuJyVjAQahxFna+l5gc0Nv7HHhtiGABF5pC1Xj2
v4cB4rs3yXU0ZZJ12FX8o9TawIKAs2Jyh328nKFO834msXsvWJ4YMcrEOfstG69mrtstGX/nqcbG
4MnBJYK6dq+zoCdGTZ2OSo2uQVUcJYQISKvw4sKju9PVh9uIZaxRwrRzrbk53mOlWY+YhfM0xtgP
Z1XI0HF9zQyrwuRBrZFLWNoUz/RTz0b2Q0zGVDKmCuJPro7ipcTqqmjG1W1kULjm5n5dy8B1u0IK
Se3YGptKqjx6IzvGdqiynz6GfEmnWt/KPMN56l9GKAN2IkNk30Y0KndAyKLzuevib16kK2+VjWeb
F+fIcMNqOk16ABxe74rXyoDm6hUYRnjIi2ST86uqdPZpw3GllaZ7syQQpXijZump1C48HLmvJOip
sbayLGuGEIb8vNxT0nGbfbvl7jOlX0beZze62yM85NdvepBtKmSVvqSaGx0bH8PhzosXeSiRLWUb
U0LXCxG1aQGsbqbYzC/gq8kYoxG5avIKOVMJfuiX8dhNkVKpgr1p68NRhtxGNxaQ+MQKQVM67VkO
5gifZTXbsVmuJJCpiCrbxmJiLUFbBtyG3c6DYmrP5pB05499MjliG1IWenD8OD4qOlTOQIm056Fm
47uoHG0Esp0Ay0EhHWkvBzy3gLolLiDuplf3GZCW8x9xGaGZaAYtM6XzPr0dscZQLO/vwOu0s5Fg
IiVn/9aUmFI6lHLltEw8bxOH3CAyT0kHHIYm/4k3b38eeZucWyB5tzOJNUvHvfffYpruYLVRjLs/
xqronOjksMbKJkOstodkBlXN2jJ/7MzBOOisGi+W27sX1AkLf1e2IJYyXL7WVmuFKF/aw3TEcdMi
E5BP0a/MVWPE9/SvQqfkXbfGyi77ac0LFowf0wuAbliM5jyc6np2r3DR3A22Fjm/IzPflJ4Vv8wt
9kP+XKm7uWFFvi6L4EVpjJmvkGJ+iMHJY1XCNV3GykELBvsAXtlaSRMHZncT9oD7UbjkGTzWjyAx
jM+VNbyyOa8f9WXRs/RJS/pgWH5o/e6Tkcs8s3KufT+mADCN4XrnLNz5DYjC/ApmdYRXwwg53PXq
pLmMaGt4+CQV/V2iu8ExdZoHHj/651pVMc4J6od6STpFc5k//e4rEye+YA8A7YIkraXjSNypTkF1
r0V9VYK5kytXvU7K/UjeEpYMzXuHJXldFRc2q8nRsKfzFpLTJgrYUR9Fv2nQN2VktT+6eZy2oe3U
Jw/rjhdlUH9Jv5ctAs9Bbj8HMDfPeBJG23KA7IOLhbl2UCE8j66LpnjcPMoB68jmUeJsT843ZS7p
+B2TEfcJlQInC4kTDFIQbM0xPv1aaejyeJXdcoPSdBz7mEQqMLYg055KdDeGEGPDVg30vROPHsrQ
jELte9k2ddxiegwxWv1OJg1hkrzVz3JpG3nuQzd288ZaCqRFb5wBgZjnyvRwllhCHvpdJ1f3EbIh
JIduqY/WgdrjeaRQyv89lgyyujbZZq9AsRbbOFCAYEbRYknWWt/mzPiUpdb0T129saGjfFfN1oF1
qvXXEGbUdNupfRuHYEmFue6TYfKaGIo+uxRNWJ9KB+gPRVjtQa5d9lG0nuwwH59HJ2wfkdn0DwEG
M9uBJ+J3MuZrqqraF+4R/1AqDls93Rq/K8Tjok6uSLN97VqMrprlIGdycHpl1aWuchIDLAmNZqei
OEplbKrVdCd/fYgQuccq7ip/vPy/K/1qOEbR8FNC+AmpqE5YqbYuk0jZSlAOpjWNKzvKPhtAAR/r
Jti4Tppeo0VLWUJYJQBEm/wDCpWms+mt4QniJxsCtp4O0OBo2CsaqD9StjXuirtoHCxMilWyNFk7
fPOoVeEv+RVdkOjUmD6a05nSf2uM8G9tHJQnVa1Rrag7VvfLcJQy040zBdEZRXbzzbanNdrZwzfy
N+Z+Rr9pJ9OLsDnptdp9MivFuECiqtYyHRlbnmnYf12LToledR/j2eWy8qWU3J3RTrd1bjGswRat
5TWuaHhzLQpOcoBZOmMf+SKmSmOcK4ckSnBR+D3g3ybNzm2SjPJjBUcPN3+fJBdynJlyc8+KXvfi
LwqOjucm7qsXFnG/0iJrfnSdg6N5p6mPOHa4V4+bft2wM/oRJ/1LqjbVJzjiyamson4rE6z5p+ID
XAYCFuyjXssOgOebL3mX7mSeFUbjRkVn4hy2cM1nNBwP4kqJhrVNiSC2KH39l11ltXLQZXma4qa6
3ErG+HHi67i8fNXlEDv+2QMIe5JWoLrOpUERK8xj1jpe7mynIcAHamnWsrrOUvtH56naUWI8wrxH
V9fTq5m2WwlNyzKJ7Syb7NnA0UtBAEq+pBwkfWB304uTKMpJvu3tLwiC4pAgGmggFJCG5mehzBSB
Hzz+btVzET5Glf1ZyDbSwlvg1hqyOZSRM+gP/OKqHI1XvVGo/Bb6hJ5IYX6VdFVXVyDYKTBdJJfl
x5628UxkP6XXooZ7aLEwv2W6SmwdHuwSOPJCkpEDucc2c5LXrJuDs12E/aoFFUTqTWEX1Rco9JWk
laRDmgAhqtfE6a6mMfESn9X61R7rkFoorBDplGHJvkQoGxE7rmAHRbuZPfyxZLhTxNOD14yX+/Xk
I4uY8p2C3uwQhdmTkZDlHnJzRiw78T5piZUf4xh3OmkuctwXdKzJzC+95li5T41eHqQlB8/cOxae
edKgVvqALPX8KC3LdloMs2pWV8tkS5+ijd92gCSXpnzwNO4t82vv5sh0z2qi7vsC34wF9w6Iso7V
vQO1fGuOcb3G+tdkuVXYCOI0yomfNtULiEkFAmgZjjddg3xDC0tMqRqYqX2VYQziFedhwdfxAn/y
Vcd9crQ2f6vhfKeF8lZMFvzI0foqrT6bi5Nh9fpaml0XLo6pZN9uY5cLRmN9QVavf+jDuXzIFWwx
Efdqtq0dA3GMcywFQ2NEYJ+DV4bdzsLKCrm1aHqy2mi66hT5qB+x0oEAQG4D8AoPAZrQ/96bkirq
auX/apqR9j74j7kyWHr7PLYwdDPrLVvb7IqebnptfCu9unVtXiZ1I2GJ3Pu6ZYDEuO+TnYZp+0p6
/7jGfRwAtwy94V7f/TFuUBvQ+Mqwz0LF6Vkr2/EMhW9q9q1GkUTK/rf8yz34AXyih3azp8I/Lw/Q
LmRLjGyBMDrKzvHxDtkOlh9ehzlrMap7b+WjWkurUr0EYY1xWyLdeoXQ5W4cx5q/Dvl8sZZya5pr
r13VRF9y1xu2bq3Fl0LJpk3jmr/6xXrN1c1hi705HKOlKcZGcVy/NLljXSRkQHW7BqHxIH2eG2IH
JG47TdF9aRSwrh0+aLPjqW8FVP4rBed01emD+lZWGZkzRTPX0ts1hrXcV+HODmrtrVINDE0bRzlI
bxnOvIVnd76My6VmLXkMvMx7ks4sOXhp737+/XE9rEIe6afM9QJ0EYfyS/fL0wflLZ38/pGM0g9z
Ee2fLUwZY7XtNtJUJlODNV2CeG+14ovTDb8cS3GOlLOVbTmm9sYpBkqPs5kjCN1pNsu9qexXIfK2
bDrxI8RZkWxsENgbvTsa5PWA+mcQiQZMMM5W1EEXCuKRvcly6ngtpistmTTP0yiQlfoXMWe9mbeC
aa23sN1tkhjL50nXiJQ7C0SlxH/VXtSxO+uyl9yCO+H2aBdpsP6QPZBTOUxkD86svFfSMlT0LvZy
mijVXxPowttVJPQhO0FxCxjPTbfY5uGzafHQfVZH13zuMsyQM13Vd2XagBu3m5w8v5c4x1s7c9JT
187aVUb3XdnAKFgHNSjntVNOiJkVzvU2NG+Bw5QtdWQZKwckr4qdZ+UFppx8mp25f6Fe8mP0WhI1
Ib7oKPdcYy/tWP6FvBbVINMPWpe4TzIkcI1gG/EV8fK1nKdgOSyElsNQm/iiLleRjs6d/cWCcnsP
SVwLWZhufSpTX9oprnZwBkL+nGp+xqFzWGkBWr9hnp5kRBZX1Y7fY3AC4DA/JyoGLuTW8//NiDCD
nRBlbLgtV+PeVZ1N6mgAW27HyYyio6Vorx/QLrdTfgn7IjeC8w3tIjCW1O6RkDLhkynFjsd++sk2
QKNZSD/9aiNS3IX/qy0sFNKbvPvM2hR4j0/uHrEy7VzXVrELijj7xDP7fZKNOGxr+r+8GvZamamY
jrO72gaVOV+GUnufpCtWdrZgktyY+shplbuMBPWdo/8nj19b6P/C98dfM6tXCfL8/AKVC0+1euOH
pfXW9VCiTUMJfulIJfM/mTw5AIpLVdbud9dTlNXkBeVr3vO2AISDOl3qI7HvDsEBG1TnUa4EHwjv
kaBVTzEA5VMZaj/KYaqfhd2cLiEEVW4hsfKWUUtIWjJUQnqHNVXDrSyhKcv/ykfcJ2GI7CRRlUuy
q7cUfZtzf1N3YgF3C85J9D1OW+d4z30NJX9pm6e7wKtPhe3rAwBAOwLyedPmwFstOWBmvNfSfv7B
ezfCeb2fL1Fm6k/OAM1VOqIkCiH6+8mL20TklmrVQPqCGamP0znE0q/ZgLpZDpH5UE929KVlp6Ch
QbVqmyLG/Nzon+q5PwrrtF+opwXOPKSxXyViV9VrSinvQXioU4JOCHTq+iSd1YAQQJWZzk4mRp0T
HfBbByy6EGJ5+rpnM0NxTeYix5FvHS/GVi12fzaREh1vaevflP+0tT7Eb+/BxtBvsRueTmCWPDF+
ttP8KVcgMjltGF7lEEXK16oqrP09xDIqvE6JhuBJXoCcQQ8ATIVaeOiU3+3iCkPZWV2bnZLFUE7i
vVP8sn0eZ8Psqtu50LwNCivxixyyloddksTxyVmyOxJLjYPVBO2zNKZAS8/hYP28z5nM4bMDvSP8
J0ElYTWISZdSal80iIavkZ5SIYBegyBayQLOtEoAjx2PKVMNX+GhGpjZJh2Zv6U3nSrIJIaNmgRl
z1bsblnLZUAuCxeVlRF1Wqe3/k6NS7UYAo1VH6xaqzM/q040bEEJOBfVhcujF0G3y8IWsGXkP6AZ
p2/SuJ52+tjBP+rq5NGegZItLTkUaWKsuo4KhzQdI/ZOMBzLlTRllmbrT0qTOFcJ9VbY7d3KBW+/
XERpoxrbtePkd/PLrNn1q6tWpG9KfdsF+rQX18nctZ78TBme0zmpqDTOB3Gd9NtkPGktBStpVilc
vXqRrv3/TnJTuHrTUia6T8qpOvOq0rV1hc4+LrngH8R9GgW06DjoaQ4Ivsab2muaV0jb9owSzp9j
h6aPjjMqiesAp4TXLrRkbBybpIE8mych4q3KRgW1V+VPQBTdbYz+4g42Rc/DF6+UxMUwZO8s3imp
gZd4WtvHP/lG0qb+mO0UaJ4rO2ypNP45iG99KhryoX5m/eey989Sa8w6DXdUlWxbK8AEHPbphxve
3cg+93NoP5UD8qS+kewkbLlFfM78cFwLDD6dYn9jN5Adfk9Sax0z0RyDOm2O/5wko9wU1SyZFJmV
tk7VfjyHDgB6bUTwFdsTUvll8lov/Lwsz4yDQan1uYdxzJqKIcgurDQKm3956mCsG8yEHws94vmt
F/nOgGH11vfe50EJmr95N5O766Yv3ojBb1I3+rmMDExqwT9tYvyKfiwfTFWuOzglL3QnS+AweWW2
tTR1fJv6BOOBCqC2PuZI5NlYvGSN2p+kd+5RADKjwL9Kb6UGp8bT3WfptPflNLbIfNfJC2vxowwx
qyZ5CGO0tpzl8nPWaKfcZ8smU+TDw07V15WZH0w3Nb6XPnLqiymla3W/EgrLnws3R8XFd4xTp+A/
FUO43fweOkyt87fPUIesyb8OdXL1w1V/D42H7v2qSj8sOnn2h6vmaP/qelK+YGRR7PQ2V/ZkJfGw
BrWqh1H5BpbKOGOrbmA0OFTfsqQjqxuG6QOaONkrN/GjjL9PDweGoUb/r9Nre3yfbphWKtPlsr7n
wLVKoIQ3xSZvx3eNEREO8YzOxcgzfZVWo/umAZKFIVFlwNrohrN0tPYMSWksWjyoJ36BvbTfB+LI
h2rC64fJMuf3Ff74SB1X0k0AGu72XcwM6t9MxX8VjzPV9MhsUdf78zQZi2GFFa25kf5MU4KznM26
/n52j32YLd2ei6bA+/sK3OymcvPpIfEDDxtmbSut+8ECIv8AG7fcprYx8YRiLFhhfkNy6lSwJ60p
PHI/TQ8fpsU+wh7uQKYZqJS8h/0RjRoPpYmdNKVDUOsY0n/suL2X84a9iZfCMPqwX5WgG5n+7n5Z
uYS7XPt/0CGDI55yo5cp50z3q6uSskIqQ/0kLTnkakF5demUQzMFPTZpqrn5oyM31eoqsYQLH5BU
fkUminpsW8C0WcnkvsBqZXJj1BaXqtf9cK9/DXZBmevevo+BeYq0dBjXt8lKXTU7mNpIxyxWtLKa
QD5pMfFZFhZZzr9SbYQkPGQBIsFccTL4OnWD7bWW+reZvV8kJ3Pod5BtG8p0+MKIOczNAsaHmhWq
WXhyqj7TL9J9M5O59ddl9NBBscY9LNVDoP55zMYzwjTDILN5Bqjl2Wu/IypdFRIlZYzbQ9dVPnCQ
ZbgM1MlVHouxXlnj0No7ya6bSoPaJ1IHO8m4g46eupXTRCqw5yXxfh+U9jaDwtwpcOytf6SVkiBT
Y2BWFnvshudW/3xvirS1NDMPEqO+cFruvSJtfW/e/F2jENR6Th4FSc0id1+gtqZv7ottD82bljnd
S9xW+9KMmzfy8DHW2d7XW59qL1/EVPkz6JzRTzim1ERIXDGzCQzQCePIKmnpLUcyLoo+9HvpLROX
Z58zsXRYenMDE6Aw9LuL9MImeUM+sUdgjM5Fgl6+WGwU3nGuleFdlEtqsFHXILcZ+cn21lyEud41
upYepzTfe8pIAwXKX/oe/FPI694jhV+52r9eSHpmspzrm2eWEsO8x9Xa1H94qvs82TZQmNotN8aE
rqQ04SSZT1ljuYcYJZqVsTSlQ03VDm7/T2nch2KF+gZ81TlJaJwtzBNtPGYsMnwHoL3+2R5c/6xb
JQKKRjwAjyAJBjF9xAh5iaH6eVSt8m/UX9YC5FGVXDmzuUP8ZQHwpDPinU7P5g6JHuNLbo9/lZZm
PLZqW35eJg1V26ztsS1frVLd+O5Y/KjAKq81hN2WxQOwPCrEO5096Sc1dvGSDCZ3UeBgyGR35Exx
c8H/t3mBqcOuElHKCGb5tqiG/tBPGM43CCR1YZl+qXslPsexHW4kLtMTGDS5E+uINzeL4nI4BshQ
W8itYXuLmJmTzm++Z9sPfaWfYrXQOAHs5w9actCiBHq7pG9/9/qgyl7R6k0O89IrgwNrbFh6jLR4
IYdxDMXpTakH+P+c3CJ0hc0S+ThmACi97VMFJ5JMGZ9I1qSUQHwNeDTkEfb1sL6SOf7aher45FZ+
5q9q0OmxocdXiVkVpQvgL+eevNzW8Q2VBcx/qoy3YpmJyieL2+M9HvPEuEKUxAiYMuQ97vjdZgJL
NGPJHnTIdWWJmezagN17mo8V6i/qvGoWSMu/jFhsFJ99fCzuIzQTJXA9DTWEfbPq2tdoH/wmhgrh
M/ELf4u2kX5jl97ZoVYc/FSjdjoKiVTiVO4nYDF5+BCbxd9Rr88/2LhCoCqr4skIeuUSxIqzpo41
//CH4Tgm5Yj+MgYvhpF6u9py6m+uPq5kgBJiZ11GdXgm1aK+aEH82MmeDaQNCO2q6l41v/ohUgWQ
2RuW+Er2XMaUwXwTLbp20TAYlJfECfXvuhl427IfvSNS5vubj31qUD+n7DSskZxIv2UdEH5RZiZb
aJam949VZ1/7zGy+Ni0CEhnZnWckNhIwbRYsd72zz7GKXUznefZN4bkcEzReixntRUrOr/mo1xvF
SuxduOxHTaTFnipVVJuraxoP7bazrAMc5i5ce6M/Xx1kRKAowv2DbvOvTbfVdwOvmc8JYFEEif15
DwAm+Z4jJZVgwk16NGVpjeanhLkZQ+o+3/8YvdyjVFhfFQio6yGrH1UrxP989DsPaAcP9VvbNNmL
YYbVH+4AjDgotjpOcI8SakYruC4XyNRYWSWKru69Sc+egsXtE8jaJ7fjJ5tqTX4LJXrfH9wBhTh/
zKlI8utMgE6gqrO86GNSgDjRKFtp3jukGaEAh0aWp+2GsgkfYxY3K2yLoB7rFAqMDCiTNN0Kl2wl
0acLXhTGl8z8eybb8Obl2ta2A6tBDCjSkHuHPjlOCZAT7HX20rTU/j2WLzF/GRI16lYn17cZFufb
dlB8uFfoC7iJZb5KDFnRWmncF4nUg8uDtGCXaBXhk9b34QUuWH2ygZshGVFO3y07PrXxEO4bkyrf
WzOgIKGr+L4CYpj2CNlGaMDq6no24v5bWCdPaRaY/4xxtNZDz//pjx36XE1ofqqUctz6NkwTwzGj
dd60eHSa5UOs2riMUZpIVoFvNGfPCfvXoDWtw1CpxdovQUavB+CjA2j75zSz+1eon8bGsxwYfyFs
lCFEJ2S5lI+X+Grw4ULeyQORHbhb3GiGtRADpOPGNJhsZxs4I78m3uHXzBvXKKnz2moySJcQ3/3z
h3at+pQV7GQvMTlYpYdXVsINopf+ozdbPE47qzyF1vw9sJLpyelLHrjuoO1C0k5XGXEbVrNjidPc
xWqWcYMd6fvYVPEs1oP+7PSoVC/3o9yGcnvGJuuYRE8cEvj/uTXBnHXnrMkfZcQ97saauopB9t7u
bOkYTCs5T/rBi7QTefXgWumL/WS2qNOOIPAox+rdcCTPf5KYHJKl99+GDNQKLyDSWSrGlOvV4uHG
YdGQj7qA01v1XfgXBB1tV0Z6uSjiBJ+RnffwNyJBGyPW/KmfFnZQbr+FS4tqZPriQkuSPhmvjz9N
tLBfm3BQPjlT+pij6/8oXU6D1EGuo84sw1WTers95B6Af66latBY7UWUT3onOwsPbuaUG2UkE/ku
KDJPdYhyUo5hg4IXyyZW+2BTQTW+ovhv3A4IpuBvp7jZAz4U01E6/EY1rvdxbgho1qjU023sfW7Q
Fvs2t85SQFVLlTSQ4/PgWSqyzhjv66wFlaE6Do9cE9g14TFq9evc98VKmjPazIeow2ZAmukIWFMZ
8xyQRqY9WDbYGr9qi5Ws71nmIk+TkgecbIjPt+Z9gf+h/WF/cDuFG4RrsG6dsYxKLnIw02hqVu5Y
UQhqWwTPpC1dM28kKp29a26r2DH3npZClsP17yx2W2EEYwm0T7yS5uDAA0S03Dn2J3ceZ4y9E/Mh
zsvAWBU4qgBU4n0jwSCmp2Y3/wC0orjeTLNHUjvsgUrfwcTNeQ4XKeFpqSXIWSy1BGnfTiVaiz4w
uP1xv8zRKdVt3pnKcRiCsOB5l2Py+VajHLJ3/NLbpksTF+Z0409ZdZz4Eb9hEJ8vdar5Ks2+wYsO
tNRL6SIK4TV4gi6TJruuHoMo/C6DoNmjhb58QIgo3LEA6bzzgANhO1LlV71BOXYdNbUFE6D7Isg6
ZbDKTR/53aGHdYbqi//evPcWtd4dAIcG6zypeBlMXm0fZGEX6Rc0VfTH27JuGLRgzQ+w3ssa7n0h
5/QHq+66lUzol+WgdDA1thKDn9Oy+gMHEKzLOalhkVUFMjWsvg8+idyVIytGl6fS4zSdc7vmQdY3
VGNxL8cpsNtY2ZTsxczc1AeX/Ah4BEPszKl/4L9QBFtHTQOm9tFh4S9jELp8hHyL/J8aCu3T7UOM
gmy5Y2FpLl9TvvB91u2LYgzKw/Inv8vy9nfIqKC3LQqwoXn7y2U6pbHo4FnNc2p2xxgiEi/sRQZP
FPFE8g4/hlUC5e1SwLP/jz7eMpDNvbKJFHdYG2BZDpHTGWRTSwVRsCgNoKAZSnlsFlzkvSn/XHnn
mLdewUnem9J7H2zzCv3i+u73zqscNDqanW+Z2GsYVrIrh9n/Cxwj6zlgRBDJ4Q/Vttk8oEwbHfXK
jY9FN1QPeujiVRCb3qegdYBK41531P0ULLQNc9xM3Pgq0FHfVhOecGlyFbSo9EpzXrAXgUPvfbAV
qM8QJ7H9bqxHBNvrZ7aJ32XX05KpALQRZEd7KKtvg32ijse7DQXQYSOhEu/NlWHH9lFXUnerdU5f
7OF3YYKbUfZm0z4xx4c7ONX41siNJXdBOmyQrI3fbwOcbVwKT/n84TZWQAGzKWOaVgfbUC3gnoO+
z8KNVTnJIZnAwvMa15HVYv2CdNg88NCsdNA0qCUhiNddalO/gnZodxEI/dtuRo1SoIDk0qGY+pV/
uLXjvIsewIqT0AVleYvJRLhJ52j6kS0CFiJlMRndl6kDVCotINXNcxZUX/Ixrs43OQynBom2NH1F
S4+Iw6kAdhCaAdzduptMKdWVIAb+BA+APEKPx+2MeesOqJBGdXVowwJUuF9jS5LpirrtUbB7SRpf
fXEg7Gpuj3fI0hpKnmCKoaPkVwAXWbdh3a14UivHgCLIS5SbzsNyvRwr+o0zDDh6bPBOAOCWOOoT
mwM4Y1r/SQ5QYHd9rHpP0nJMS18psauepBlMqrU128rfSjOvq+40GzO/YS8cPulN0+zioTFPOqZw
j6x/g/UYkukGGpaAcSYmBwCL+raI1GGtaVr82MQ2bissM4djH3VfJHYfHChK95DVvM0tm3f6kDwC
qx5Pt0nkB7RLgu2doIr6cTRPhaUEN9aYwIOkeQMZNfbH3ua/m93SLNFMXueGU14SX0vmN+qZ2haF
O971ik9uBd2dRc3Id3blorl0P3SLQFMCxmYHoKzn3UWvotaU+OXUHFT7aj18iEhYZsk11Qm+jjZQ
3IDMDB4oS/xrFNreFYsqHQeTirq49EgwVRQG1QlSGJDCzkY5tyo/J4a3UThsgBApwG5673q/jvSa
KktX3sjokDH2w6XktPLbahU6ZIilKXOnsjnYitHszcmDUec0yEJSR7DNNjs2lu1v6sVoyR/A7wwo
LJx0s2XPNo3R7Vl/e4CnbbfmH6p7kF++HNTEG/hZlOPu9h6LvKDj8Ur1NgrzL+8y+myDrGtpatka
TG5+6BaQkhwgVZL8mZ/TvGtfksopENvX4WcvAxIqdpeq611KonN4rCZLebHaNllyQdnPQNGfZvB9
b1aRx/sC4ew099y9ErXNNWYfvJ1S2wSHYdmLckr/w2660+05rcd4Imdh83eDEwvsXa4RturiU280
j13Kj2tIVGoPtoLtvYMqVpXEWBWrWAenXgc+1HKhkNWpe8ooSOy7wVef4eK1eLd62ffBiK6yg2rR
sChM8iKWDi4MzOA3dWibrZIE/G1ONl1d3RsOgTnXlxl4ztzVu6nNDNbEoMWXgsntTJrS8Ues9G0F
7Sv+ge4dlVL7/MsvV5B5FJVp3y97v/ZQ8rG+mR7unXIZTR3Uk9P8UwYYG2eL43G3uBvPvdfus2lA
B/e/4n0wsp6UIYWfLXKD2ScnDqKr2af9cSZDzZKQEovE5FCwH7zKWRp7BpaDwzdpfRh3H6IMVFMT
tUIb5Y/L3K9lBZ6zsfW+IG/HB987/mhqU2usO0cpN/cONRiitZlk5oaqhA8SIEJHHR8hNC90VAt0
zzxJhxxUWAoI4ctRAtYyUM54whTnCrlsd7LX8LT7taWygS6wHwcosKjo3DU65Oz/LdQh3cj+vUt/
3Ofdp5D6jtZlCCbVrsq1WXCvBw2aoQudLyD5+2w6x1hJ0HydoepFlpmftdj/IS2Jh7qq7nTk/TYS
k8Ocpe0amMgEkJXrSCyDNyiXxpIvWDkuIIVpZ1m+e4JFUJ/9klKwPrMZYFtnPojPlQeYB0uRZNhZ
0kPaPrrMugpg9dxZ2J1U8YNZkgK44Ytz9Z9x7FjNLiz7VNcHGNB+e0Mma74zHzIdExbppZRbPOie
cpsZLxz+qL9qkWVs+rJwN/h19Q+2bfUPqF0OD2Zs/nJcKz9IyFzit85lWFpuS1sLbiPvE3sWOAd1
LL/KFTSf/1Yyyaf0t7GzOdncr6F0b1insKJf9lDrSSkRCDGwLM4t9ELyxj9okwYGpFAb0q+GuzaM
Z1lI9oW5ZgOcvMqWweemlJbfK+7K1AKT/8Wj3lbrAM1hyC7D6N1OqeOjsSXR22kT6/pW9WoUje+j
KDM2Z5ae08HojWJ9h6F3ud7vcmwV1kYGyOHeoeeYK4VldW3D7rXX4NtJWXFoHWg2E5xVNdRv0mn3
uFYZ3kWJtFtcioFSSPwdl1Bbjyi8lkDa7qXannWvA1UHN7DMf7jHp55qClCdcXuPyRAdjRrAPcq3
e9xzSRDhXKLxu1rwsejM68im5ck328MnOavd8Vpqjnk2Z8XY+uk4o1KavplkEf9ehi5gnw9DBz+x
zkA034eiQfZWFoYtQwOQ1Tt+GWX/huFeXGnFRbBmgkiDT7Mfncq+/nfIVFgiCPJM4pbq3UbdQ78n
3kFqS0gmzil2KmHdl9tpBI66mpSxOo6q+nC3QAFoPF5FQUxiXmJXx86auJupE99myakcqiqqj6M/
PNSLptg9nmCPcYYHuFFqPVVXftGHDzO7rk1rlN3HoLv0uIoZHqI+/fs2GqGdxUV5EebyW/jcjPCA
ED2E/4e081puG9na9hWhCjmcMpMiKSo6nKA8Hg9yzrj670FDNjTa413z//sEhe5e3aAokkCv9YYg
RlBUTJgOtRN/VngMPiz9oZu0u3zKCvSNl13GOgfdJGXroSK9vhF9ThROpp9AFdaVUQSoAhA4dyYl
N5xVNiBqKjPJU9M42otxceg8kO4Qb9BTh5d7WQbeZuuFc0g7F+qNt44CL7qQb44ueev3VH5/tUMb
kzEIEtmqdvLoIgZ6w4ehIE7bJp3ktGBozRPLKWhIo7TeqNO3COmCoxvDCZqXtMWpVE1/598ui+5D
mWTlqaUQfTfIY3LXDH5yJ5riTPTxiIIe1D/F4J1B/lyrwT2zQNBrxInTZQXVVmzk3fWUYpeJYPnY
KXdyWzXXLIbj2CVx9EcFvNSu3OBPI3VMNHzk/IE6SXUkkZvuTTVTnwMr/lNEmKl7l6tJ9BkpcpRo
eAYSOY9+0qtCFgefLvbU6t+b8tQEhfE26mj2W7Bmlu0RpVCV73Bgq+FWAXV+shHD2udp3gHPi6my
BZr3Ve6si2GQkg5qaW2iN/a9jpQe//A0fy4wLN8OTeyc1aEAKDCvV2llvm5lgKp2PO2mQjR0hdSu
6GNDVaDjMO00+ylGKmjPurxTYFWCEhB9qYgRc0gfYZU+i60alCfXsVP50oaapLoCESjt1Gn3E7gF
e6PpbED/cBu5gf0WqCE3epDV4TsP+W8hIk7OKvUStAkwQKPVV6JPHEJ2q0ndpneiFYwq9NMqNrd1
Da2uB1N1boKA542sPmIHg6nLry4RIQYxJkkoiz8mPPPsEsfQN2NPnmGtNyh/6kr/kE+sm75qJsME
MJVQx79CP1LXgeUVt6LGS7OTET5wmwrbkiCw1l4c2F9IoSKy57k/QOttvGg4p6NU4tQNMdXPyv7S
tAUKhoLFGqLVFeRpNX3pfvaJQHGQOvVVzF0Yr/PceZkEIZRpZXnM+bTBLlsLHIZAbHRR8Yb/FH3s
GCye3uHPgeZYIB1LU5zJ76PeITuWMLTvlnXENYIImdSgU8etI4pmPXj+IzsWk90Gf3Aj++uIJOCd
aC1/Byjb8QSn+XugnwNVzV6rog1uelp9SkI7+xSRLz96AGY2IGyzT2bVSyBxUwjSU7MxqnClsi+5
iqblX3g4CimvWdIKTVak8IzA2AutJmUwsIwozUd+w6V7N0/+Et0tbMZd/ysKWaJ3UUoXvosya7LA
geMMn7kBXsAkv63VaN5fQv9pXkvt5V2uuZgVFVrynGHMutETP9zXTpGgQOb6pyDJbADljLZNYT04
mDCKQW/qiu361bbI4eTFjxqYxT6L0m7fwAR/rvTRW7WTcvnQ+2jOhMpnyOr5dhwL/5wpXgBkrOaN
MvvhG7SFORSpABRDo1R/GFodGGhTuTyoTQ9jdtjGq2Kqe8HWBEztI547xPi02ilKwdlfHjqLOKu2
D1nk+9u+c97Oxl9ny+hyhkRR99CDat/+i7hsAAXBbXjvJnqufrL7cE1VaADLCPZbRgJiHaJn9KVV
kscZJ+8U+9Hq27/SrvpaSpixqb5rg6vw7FuO3ju+2dBIsQYI0C1knUySi5WeTDa9NeYcq7IFxnvf
mE9zkbllh2zoTY1qaFSdG6epXpAX2vFkj3Fnpzf7Vi/VnQ087ssEWqoLx3sO0Ka+mKVLsWvql+OR
u/pQFMBps+6oYZvyMA7pWc0K41WzA/mMIvskMKyRdx+y7oCuKejgqYnNJ6wXKdP2IngoOqq0Jo4t
YtTL+8e09ZubGNTVXcM//rVqM+yqbP8ZWWn5rLeDnfEk0B771uJGlDry2dT0saFEDtp3LEupqDcZ
5KXhTy/qy60ny4esTNVdrcHmix0stSCAKasgspJnUzH6xyJNVmJQSONAg/lmeGRYRZfigDssR48d
uO7t2rwqPids3eyyHb6Cw+VRwlWNO3Ij1X3VD2y3bNfbaRBNtjMBp49JMpNMfVq0RAQ9JzdaSu6/
9EVIjO1ShBBP7wVDRKDRJt06amMN+xwDpNx0EPPc2OUZhsKqwS4dG9NN1lXGs2Yq0l1nxDmmFIbx
nJbVeEMu8CBaUkAX5tNZ0IxPokdOwmcZJ1BA4wypCmIplulnJ7GW0pKOLPEN3ImmuFLtB9CdsLKj
ohimprwdKBcvJk0Rnp4JGy6wc1kSjzvobuUZGJWNcNqkDoR37lQvnsZ7u0QlfOoUQaEER2YnT23R
qTbhW8w8Z4lMY5NEzxjt8daL7uJWbWsq3pyOHp9HQIHKUW3z8KBLKU0xIg5OaujOQdFV6yBTnPeL
ZryD44HBuDiFkgyzT2nx0Q6T8vhx+F3kfNoFlsTtcRhWc9vttPEOrYZBWotTt8D+AhOvY2r8sr3U
ujTzN1lcAnarVBT1ppIXVdbcn400RVsc5khxWrYQ1/RqDFeCaCP60Dy1qx3SBT8JER4s7hmD1kjh
eLCH6KtAin0QDlEreRCDM7ZsGf01sMDPlkE/sYdDHKZfZytJsbCIcyQVU5ek5nOAmhX4IB775Qb9
T/JnUrS1q5jvTtVctF7R7+XaM+5hqqUkn/LrHKFakbfD8n1YLyG2Uuj3y1KoHayBWWyMMWFL36vB
SSfHsHIGqX22Oiu+hdl4FIOiq+mzre2Y1UMRju2z45nIxDgQq8Tg0CX9NkO/YNf0cndtVYhnujnJ
hzmRvxWlbvxTsyvQV5IJ05kRn70+gPaz9vrUuhcuK60DLKbLBwehMPTBhP2K5+ToLKqOephDxMDK
SZru9GYDMVi+cmwxMxaqY2FEQj3zInstmpoZ9Zsw88p5VG7jm2t2ykMWSOqDnk/cG+unvrPrI/Iw
STHqrY/M0aTvLJrtWA8Y8UEM7SD7o7ONFLSfboUU9Bw6QH8BiD98tn2kOjXFcMlFEvZhxSkMD6Th
8yIsnSuIAGmhyfcNlfWkk4qLbmjGE7ZeESRrqkeCZtE2CGOiEjMPehObwrS717zJy4sIEPFgAAHQ
TrQMJAz0qzN2FySZjSfRpQwkThzFX1UZS/sTzoLv9nCDSqijqYeKjjshMcRBlxXr2ETBj6VLnKF3
tKn0xr2Illgj50prw5rYF9NqYgD3PetoVNKfokuE/ZquDSTm5wsjipwpeTnDmBF+MtEvhBMqAMkz
DnlBM8t5VJwH9dM7ZPICcI4mqDOCNijou2Wyn+cuWOcooQCb88EAIkXWN0rPgTIqd1nuoEgST2lh
xbmLpi4xLrxAnWwEBy/aDMp2sTPKP7hlKHdzscy1y+cPzUaDRDqPFl363GhWdIx7TX2oGlg4+QSG
F7XFvODTVVnB35olvB1RahTBYlSUGsspWMxFjdB9lBUskAG3AbCgoIZqQxB8nVIoMC9C/SJXvTJs
BrNOeTr2CnbwjEiI3Q+reU5SuWtUcBWRdpnnJDxZrf2kRAT4mAfZk8ggRW0DQSeOwt3Mq17aIhcl
YsRZag7lml1X8BYo2mKiGF4yV9CoAbyJ1JEZk53NbYpBs/yQkCNyZcM+u4qdnhCL2kVCsKhz5MeJ
0nvQhCyRbuCuNs9Di+0IcO8kUjsimRNXtQY/Mm8OS7qnCPu3Pt8I2XYq5vTpavzmIOlTu/o13igm
7WWNj+2Z55ggImb6jrbLDR6Q8tp+dRt8ZsXBJxt+lSTbug6qf1/pSnnCmg4d1AT423XAaGVrK+Sn
RbDoE2dVRnI16PfLdHE2r1sh3sJWsdxFBUlFECtcTFwadbLX1mnuk07WO39T5bmGUZ3h5ST84uyO
/1Z2J86WQ+E6/tvwh5jSLBnxWiU6tZPI4rTCEqIFmKSpVXwW96blBtXU1pMse9nxnTOyGJ0GNJI4
xzeQ9QTc/jWAM9zPGctSEqAIMUPcF9EdyA6lCnCwyxQXV/IowHe5iV/GAo0o8mhXq0GLf4xl9REr
urXS+grGcOlxytA+i8iiIj8YjcmDaIHE+ZT0eTnPw1AEnXBkZO7EIAZQHco6aDaKVRvDtzZ2i6iA
GJUKBOydCRclmqqOOnSko7ibiRcUFAheqSW7w6kpXm45orrs2yOaT0F6hu8E0gg5tvCucTWoBok7
/uywq/4PF1rh7l2Q4srh3dyeIx2XO+4aK7SQHJdcrC011c9F3etnPcaYL6CIk00tRVL4s8BP/zwV
MSr4e3Sj62ArmsvkocqDdrV0OmGxBmzg3YmueXSJlmSgfpKj8PHfWwNJSgf7tbNvyS3icW47ny19
elXCZ7JijKLDFK+33waKyXp7R4EPB6NppQ6hkeMgVQNq/Q3CUoZx9EnyD8hCRPgyGGY3H36Nugq3
MWpUDIQiECToHYz0Mz8QWrVDLLSC1ZL5T7b5h5qFyoOA5+ZKk+5kmJsbMSYOTv5dngJEA23YtwAR
7ynti+mT7a03E0d8tfzVNV4sG71J8IWb3g5QtogeL2+FCLSnv0ycjaq9UtE3OC3984ylrXTepvSS
6LEzbWU4OENbHOt0fGilifumVdd4KJPPcYIzYKB4ztmyvPps11m5zUa8LHOEyFq0cdYavuOX3DaM
x3YwnxBwtr5QavXAxIz2sYPv/wmDqlU1jtaXJGv6fUKlBNwBYSa4OifF7KZJFOUERxqT+iksyJSv
mYH6JHq3JDJVlI5EPFTOEKXFqLtgn7MZDDDgrRvczdSad6dN7/jrXEIsR3TO0DrwzeH70LmXB6B+
G3WydNB0jAQ7eAg7bSqaS3L9ly2r7r3il9YjOaKL7TTlQ2Whdnrx7MCFSZOY5zEB3QDcC4b80IdP
VZDaK82Rsy3GiGN6kvEW3s3ohNYdqH712idZXQ0QKz+FVhSiVISbLQlX7ZNWF/auAalK6pqm12nd
ylRwB+pCg5IaN/ftEGoT756Urt/YWE+FCIFhL2dj5O6topz3a3BILyDotaqKsuRyurdtGy28d6zY
O4SUbk6Kbxt34PeivQtWfGKZlBvEN60XBDpqFJdNCW5YamwgRhs8i7RkTwuF7BcSLjiCiVNxCCu1
YI/kBpulT8wJLEdbFYXdrF2Mom9dpKjXll+iBS0rzjrZ9TcdHpLs7X/CaFulUK8dItWia4HMSkMY
vItFG1g/FuAPDkJ/zstwTHb84bwI1g3BpGynN7jsDEjN41rfmvJGjAeFCyTSt/76oHEnmvEYJttk
KHFgXeAgAvzhoKi3BuPdbEVTHOaYofGzCRr4rTYrvSWRA5jEN9W1O8E34gKwdMgeWgiUikP6KU5d
+bZ0GEBXhqKVyGgghyoUTxF4GNe+Kw/zPH3SRAXoaO5Uv23g1NAUfYkeF3eRJT2JLjEVvuHXRA+R
JUo8UOO+Lb12yNDvxqGpdqLZqOCsixYFBtG0K+VFS9zgJlrOI4LL+mvkFs0tUZqn0mik17DqnZNY
D7EU1Mp8RPWj7mGsWvn7dJJl3nzS/0fPf4nxuqr+HJBDG20PDf6weDUBAG416PLn2OjSsx0F4MMA
Y71Utv+9c5Dx1+AuowRe/NGklMVHzfWwNWqhE3qjenCrBgXgTKrWOtrM33I+2X4RNT+C0v1a2mlz
1RpQ14PNJjy01eSbC+MbcyfNuJdMdlFyYAEawQjwm+yZLy74eRSuWvQo7Ml8p4zTb0Ogb3qgZJ9M
qosHA4zsvkDt4Ytu3MSCpSRbW31MuyNq3f1L6ENumy6Uy5qH+knZ4IFY9A+mAyTbQSLqOfL6Y21q
5sH3zWo1xD1b2aoB7dNI+lb8O8VnQvx32XTv0rDRL/P/evqsGEHXIJTXq4elr/Qjb6sPVOFlsVz5
a3ljHCn0uMFx9h9aao1hB8vLHpW9qBwu/XOZcRrtBhKtYtRr9HtgV9mm8uT8MsR+vw3jTH+2Muz8
ZDX0/kzIMPKDpP81VvHNy53mi6bq8jrl4emBWgXIZ74ip8bUo3WkKeq9brjJym91+9kD3bMNnTE5
J0USnBG7kba2bKnPmV1QBS4K64e3QcYoeUHt5OpMSUN3yiaONbpVAcnFrV3H5BBdO1HmERTVaVsi
spnEUKagZSJ5ohYuZaHvJ1mfpTQ3OGZ0rHsZ1hJlt6XWlo85pawlTowsMaKJAezPYt5S4RMjKQW5
FYCHL11fe2sBvhAwjISv0GawU5/vqAG7Ls1y/MJRnjuJGIHmKCIZjKYZ3URXH1TVZSAph2OehZkK
95sDtx8PP4g82ku6UlzTTE7bP6VQUr9qidpusVT0YWMN2k0ccnibFzVJ9yUScnOX6I+t4VTwhHcO
JjVt0WXqGCnjPYF02TRdDBROVO/FkvyUYR4CD83rXcte5Xa3JSNeXxC4Sm7DpOvfDW61a8m1rpug
T27LwN9jxaCsAQ50MWdZizClTaErStF4RmRx4oyYf2aTek4n6TmiclK7T/22PWpVX9wim6R7jPLg
o2wpT21XOqfSqdR0ZRUOpIaqt9ytXMs/T0XA3CsC5tiaZCgF0rDdiE4RVLhuaayxAs+OMbIvtR8B
31MKwz3n9hO8KueCO5pz6T28cjfaJK46KNz0UyvHLaLsi+4wasVnEehQnAaCMS3Ql/adV9YBxntT
XDx0wdbQeJNEzAiRkvtX2p8kI5V3JZTW6SGl+5K2AdqgYfK9Rw4LTfA0uVnoQeBH6onHmDlCgOdM
S3kfkYMJXmnA4H2rDT4Hlt5MitrOBeve7tV20GSgmxs92uEK+nZ27QSf3dYYNoXTN0cxaqjakc9W
8dTEjXxr9PBzlgXBZ1y6lH1u2VC3DYwY3wQZleCusyrvvizU6GyXvb3R2Ql/a8HaCUEmCaobu2If
nie/H1vhjVc2AXDd0LryR+OrFHqfmg4srDIxkGUj+jBWS7V1/W/z8ObodgrP4jgAWtnV17372gts
8nd9djXVJLuKfnH290EvcXxgQVPINIBsjn2sp1nL1K5KlEPfx1+sFCWaTsmRcwcd4UyYCF8LsbWa
zhBNhZlX+c7mw4AIDrqs2WOFFK2WGcsq0993jpIfSw8fiFYhyRw/jmWdH1FQyzZ56WZHnBsRyYyi
8d6vUnU/Vnl4lw9tfRfJebPv8QVH8xARXJm/5EUOsdi2h7b7lofpBRuSSU72tcBcw1uVRnSfp7L3
DWM6dWWCgH9udfgtYJPZE5erVnWV+/lQyeo9vnLDRlIbffNhIAIBDqWCfEogOZoJuWyKtsOt1oHf
m/u81tXONiqsKJyq95Y8YlMQSWVwEFcSnYOWfAePk68BTwNBk4Koubq8rjrVr3NX7NoIclRxvgkD
b8SOhSaC8ANi0ejA8XgcD8DDJjCNorrfgYKr/NZPrS5jN7fc8LCS+K5FYJlEl5iw3AhDPf5ke1Gx
F2l7X1P/ChTMhkWLBCDPxeJ0OXwU1wrT6q1yZ9WP5SQDZGA9mcWB+S0xZbIektE96LZt7AfUVY/m
2FhXALAVe0C7/NzV0gPuUC5W2a5+9ABDpVXXfpfQzp42QMWz6mCA2GJCdZadVj1hLwXDJHbrB5Ls
qDEgmvjFS1JkAXXtrxAXAMS3H+OyVy+dsJ9oA2X1oVkVfrp3ZDUho4Cgekh6/lBPP+nidzmcTCkr
RX8RP/DLz/oSKwaWWNSeXkRr6RexUYCPpB3gvXRRXOSTUAfAlybxx7VVQKMSTUsZg3NleT9Ea4AF
9gR7/bEO5eHSumn7pBlJuLegh6Msz2Brpv1j6M1jNlyo9Qjkcy/FmnmPMdhm0cd1KwPG5GA6a2r8
cgwvZHL0KyP5VPRl/Ti2r4Ph19do9BAb1t3gQNoWn2JfBTQ39S0DJg88q7Io3/rq6axIteDg4/i9
WoK5Wdhu1J8FdKnJDBMXH+/rjHj6AGcSwKZq9PjP+e6MfxoEfooExJbnyXQlqu6SGUmwMcdoNWSp
hRLvcw4w4cmgrvfsddiYOmMo34nQXo8cyAqSMtF91C1WscZW/FNMuX21zLE9iZY4AIBRDq7JX7X8
iwdp51SDh4KAwd3j+A6QCA4VFq0CmGtGLfoRylkrbYIpCiyjYvVWeCRDaWHE0Y2nQk/ktY0Y5B5d
CLyDLBSFE6XsbzC660c514NTbXl8qyKZpjPo97mLGkZQA7hagHHimzqK77FRV8WO6kaHfcmv7/X8
+CqGxExDQbI6MqAKTkVjeWz+6o26O4sKMbK15Ta09WwuMJdRFt1Br4WUNdWbywzxK8W9y2IzeqAE
tGlwQwMVZMXuJkl9IEu/sLELSjYeHvtMNS4CMktiyd+3QmeMR1lNgcwVT5YkguybnFW3Hp9EhxTL
0bqxK2Rup3E3CHi+mcJV1J2gvE+F6Om2ZE2HorZTNC63cdQbF33IuGeJLnGI8XCe+kXDw8d5hg6U
Dt+m3BvulsPY5hDHQq2/y8omK6AO0ja7EtHuPDuJONG1zBBnTi9TScqvXaUFd43lF+BAER9vQExh
CZP6n/00+Qo4rON9fqNP6Vb52OtJ98W3Jwae60WPfTkMu1bxEZevm+CudtpDXej6CpNzxIamQwxp
5iq1lrsrg1yZB0SfGM0Me7g2OA8FeDJvRFftGGTGqMTvM91JD1CDsNgyqvIhc3Wcjjvq1nPpRLSj
Mv/ZDssuPYm2VYCgWidTvGhXE0up0FucRiqv2A0yJRTdaN0vlZ0j5okeYxi3J4cKwte+mnRJkMu+
9dmo4GOHobKkj8Ht75P6SflxmpSQ0/s6TpOcf5jUo86NVUJYo0xKBrxUJfVKpm5d5PifyGpK2j5k
E4kIg3eBuMSecDo0Tgxg2/Siw9LnAU9EsKjsNqJPLGBA0Tq2BqzuYtpPij4lnSxGLYoIFRYKEGk5
iDNx8BINy0az4I6hyG8DSu/JwBl+NskpTsrD3eT0wlwxIEKWVXIjiVe1DrBz6fuwSl51CIvkNTz/
nwsvi1heZ0OjPS89Yp3ltRalFB0Dbbx96I86Nv9jHobHYvqP6uYESoHrMv+/bbd/39TYzHRd2VxF
bKP+GLQufgCU2J5yCLCr2S/TNdGsC/TWgjuJ36ap9uVNk/r17H/ZwSncdXplbRYDTahcJ4QS8yub
afmRvcxRy2LjOEMkBHhiRmAUmwwpohlZUXYlqQJHOYxKgMZU4iirUKlVrGTr4bocxk4brpm1LZws
uIpQMSa6R7BC+7CALLLEB1gfqgDOWS5wEvAx0/xlWKzQ+zux3NItzjKlfL/ch4stS4LKv/GdCE9z
ZSm0HesoBdrjh+qUqEUBBn2MRcBU3VrKU02kS1vPd5L1Us5aRudq1dIWpbFgitYaV9qKC4lRq1wj
+u3eJNP9w4w75TTX2ib5UUrg30WXKOmJw9RVVxgwzRU6BDTm5gLohjYsWcot8VLvfpQs/0Xv2J1S
6bfuAiULXqISY2cNhsxRjFrhWGy9sNR3ookzO7WfXjE2IlgZKWRLVpmtxWgHgQwIFh9Xb1qqLTsJ
3IVBOZlW4cfKU258FUPzYjiqOCP3HNEq9OpRvKpYAc1OgvJTz6cLEk/h/6lrnQxaY2riYRuc51Ps
mThFufAsztCiDM6IgdTksQFMZsYfiq+ZJ+jEbwdtahpjU6QAcOmUHclE6tXO39pd6ZX/eSpC51li
gX9sL1cSMQrQlDWyzy1JiJ8vwRIXFm3LGmSsIMtVLbneOaqoWTt675+XZjD15eMQQQZU+1urdPb+
QwhFx7hazTFiCTHH6rUQNxasQaalxRQx+GFp0bcMiDgyRX9Emq3tlv6cZG01v8o8acedrSRoiIKk
OYUYIZ7E2T81/5e+Dyv/96X8372MuPLdaLW8wP++TJR03E/+Kea3r8ZRc1inw3ATs+bLzctAA/jb
pd+P/dNyH1/q+/h3Y2LqfIV3veLq8xVxEYPZKzr+4zX9++u+v7pYRkytogY/g2XtZWTp+/iq3q/0
P1w/iQE9fPwHvWu/u+y7U/Gy/rldqiO/V5ZbsCUN0lM+HcRZZxjJx+Y/hYi4CU92Eme/nbuELHEf
rvbbpf7F3A9LLa90udpvl/8w919c7f99qd++L40kPSDQjej59Nb/9tUuA//zq5VwU4lgKvztP/0v
/ujfvqe4+5EB+7fvybLM8p7809z/z/fjt0v99mr/+H4sr3J553+79G9DloEPb/eylIkmWRB5iLo0
2N7Zq4EHiOvA7nltdBXeo+DKFWCHdPoTOqZtoNtHWeJsRaDoW0a7NoTrMI0uA/MKIFkZ0QwQt9My
iDW/LSiaHko9a6T2cJMYcxwrqnJTaL18kby0P0eZJyE/YQ1fbArcdRqoLw4Gw8DnZO2+nQ5OYNrn
MLZQvqclDgE0djb9ybBPvXBSVaokc57hDYDZIr1R5mgRKKaQg6AqmeWnZQFT6rx7pJw/rOtoIwpq
MT6gbu94r1WlmKu0G5u7otP8V0rABfXk1DyHfeG/mvbwHbVmPIWmVhoi5gDt8F60wMGjHAihSLRy
bSQDhWaQWNWLn+TOCVYZ+gS7vCwmoynEsE7vTnXXK9V1D3zorbddTkUs6Y8KMbkQwZgAXCHgcAOd
ZlQmNrbpSnv3s2c32muCmTN1ofyplSPvU1/b9sn3Q3zgSw0hI5fttdYn9U6MVnnfroNIUk5iVO2D
l56C2s10TfAXFDWVqRyaIfG6SkC3f4PY9h3xJeXRl0NU1P1g8kJIu29W2q8pTQT7pMQDy9X67t5C
wfYeE4ZT0Kb6nSPnarDVJKQFkJq5LhE5wjDXSvkmekwCTOScW+eurjFEndbJ20lHmFT3AUsP50Ji
8tUFBoGrlNw9uwgDSVnwbJF5wOTuTLLB2umYnt+bjg52r0ZHbyQhY/mZ+YLRmYpYY5dgEEjTNElH
IxMFqGhqFr7t7oGdqxuk5Y0X08AmE4MW920UXcn96EUppCCCtR4d3QQU7lYEpwNcGSSUjLfRYSx2
YdsHOxGcjtAHFBRadiJY13Vti4qBOo8CQ222itN6SMLKrCwr8TZGAmQvgrOscDb6ICt78SdoJLXw
U5K8g1g5Vp1qw7a5Ooi5ugY2O2sN7WBKuHYZhU/Gn5eLb1ObnnPyCZ8cE9cWm23mmEbSkyMZWCRO
3b6eX0K9p2Y7juEnrauCgxEV8VaM+jJW8xLq80cxioTen7Bt3Kue5d3Fqd2r3PbhxrIVFwNwqXxu
IGsebK1DeGdqZlqtXNPEvkn9UD5rTVk9t0Oy9sIsegxL6VUHanYHTW3c61mUrdta73Gi67Alb9Pu
FDlmiuVY8h0twOixBia+TybwfKzmsPaCoQt3YPzRWXEM5VMboY00qkl5Fs1G07Ft4JaoTx467pA9
Z3BJcwuAd15J2bMhRyiGIoJwiiOYWXxf3F2R9SbQP+06xKWOFpGqP2hgfI+tibiS6POhGD9Ystfu
Cg+NbtEnDlmCHlUdOSSEprkiTi3IylMcjxGyZSkxoJbOfdW28jlwQn9yOHsctQ5pCwXWRWSd1Cbg
4+yaPcllJ+NoofZ/Jw5iKOCrOzdrOfk2VNiS+QCTghHzRCMs/Ccg2uz+rKp5jfuM0geml1+zJvuC
zBJCPYOBA0+V1dva04cdlYUC1sxpOahRVeFfPXXWbvU24pKnXkUN+nG9lpVXr/2z8dvogqv7l750
kr1Zopw2Bq4OAlTd+MjwKLZ6xvBxvIVGvwkaMz7EQ1Xuraz2Htj6G2tVyvVbFsvXFN7pxgeXvW9j
81TqFTRbcBJrLarGQ2Nnp1ivrQezNKwHKQLOrI7kfUWfkulIYfKTs6r8IXxQFGsfojN4SXiD+y52
j2hISsjhcSh1r9hLlpesUFGQLpZhtrs+bKoVqKu6Rm8bjsp8mmVUmfO2jbY1yiDnZmK7iDMRY5Mj
3tZyGq1bn3ySAugh7fT7JA3km+ghxTAZmvgWaDgCxEDpyD0ihKhLiz7dUiLKcynmFVNFvNe/p9hC
Xhfbe7PGVywA87IRfeKQpk5606wXfNWje5sy1i3V1ikm4c92pD+HyCFci7guX7oJBmpASLtIlVe+
oKUH0xsOEJJBbM7dzMseHKXMHth27IdQMi82kgZgAZBT5Ev3OAlAPubWqG6sXJY2/lQNHPM+PUYe
GAzdD5pJ7ncFlLDcuqVtrm3P6+7sOjzFRW8/NLbTw5bw1a1bBfGXVoo+14XUPfhDyVuJcClV0DJZ
KZJExSjVBhQph2965zZ7A7DMIzVgX5c3rTeaP2zJvGHfg/xGMlUMSw0Ze1Xvj7FNCkKvw/RJ9IHt
urRqgRpizj0wjrL0oAXFeJYHSd9TFgkdHyxHYmi3psyyDdqIwatVddUKp7oK5E51aa1OW5W22lEI
GayzOMgVHoFLU5zpmZUcyEo/pUWDDLroa42p8Gdq/SbWDGs34Eq2hlA9nAcbr2/PUXGEtJT4M55M
ayeS0jWCttYhKkzlBe+xcNNpCGp4umQ8uLG0xiRqPLXm9A6VuMFtCylOVlITvgz+lKWmvKuWff+X
MdTfNLNRP2WeA96ujoMDsi3pzgQwbPb3WKH29z7PX0e9rnsM1X1lk+WRtjZRr79oSemehgrB+lE9
I+SLGIqdPwWyvm2lCtzCYH7VWy0+GyOZStfDdsjK8vTSQ1Lcdm03fpJq7ByUPXcSVVqlqebcrE1k
9OZNnMOKdW6FodwyqTfB0dLy3JKYUHdWIIr1/dI3lFa+9ZRK2YhZYkAJR/nQK6hbLn0o5OUbaI9f
cpmdcg4w68WN4x9x0Cg/DKdcjVlTUf7snBVUlPSxCRA57R0Zr3eVTFzWSlD4Igcn1TT9kmLemTuh
fmuphtzs2Pox2Er6pW4Ub6vqbXfUy5bqQV7zc+ZmEHrb9LG2DP25bGywVaDfrNaurzWPFYhug6Yz
ugC+eVRnGzGauriZ+2Oh7qWuji9q0RurFuhmpSOxabYnRamrW4yA0POYwdo0A6MHm2TZB78rvK0N
ImTTy7V536MjuZfHMMOl2DFxaYNkVPfVQemqbG8VWfLgQy1EzC31vieeeSrStvkUxSW5vETvjnKa
DI92x8+jiJCD4cHwOudF9mtMXyAVHQIl956RBv4jdpDVs5L2/xg7ryVJdS0NPxEReHObpM8yWX53
3xBt8d7z9PMhehd1avpMzA0hCUGSIISk9ZvxDsv5aJfUbXRRjNp8aGyL0SYidt/Tuv/l6L312OEJ
w2gSEfJKNstvWbG3cEjbKDgZPmv9eOs7vfKPYmTKdpw045ZWn1+QTsr2dhYCnA+QzPNzrK6KfHDT
2oq/Z1B6ZmWF+mpHqHFYQ3UpkiZnMT9q90Wn1I9moBWITTXWlzEwr1MdQBRIzVvFTKPfk1F/h/ml
vk2W7W97Qj/XSMV/3qol+YBiGwIaITqNAcEXqY0hs2sK8DOtukO1vPjdabM8vYyE2migUlWkT4pc
mb+M2NhZlqZ8y52+dHGMSh9kM4qOsmGVpyJXk11btLHbeDRUtTX048xAuoZVq7mNktVYSQ2AIwCn
MeRDoTapvvAsw23oOw0e2FV1ajvOBtYQkkBllLz0DzESY8+wHy3kD0IE4com3yloQdyr+eih5p/b
N34GzzHlyZ0ziPF0uCUo096/ol0NXF1hthThbn1fxsa4d0Lk433PrA6lV/m3llqkRwzenYuTx9HJ
DAL7XBbhb9NENkYepJsZ64qagorwe1GeRE6Ui00/11irtYH5LY617rAWrdUCv2t3Tjzwka0t4zlV
M7ec0v4xm3N4T37TAnW87Y0WI6tArVwNGNhJZO1RvhDO+z6penqHt1txxQPFd9u8Tg8im0htcU1U
8K2mzhL7XEMUiZ1E9MEMSq0HKCEpwRgjSJSFfrctx77ZxLVm3/Rh1790+tPQRvVvCHguHyTAJOEX
JbeFChfyEUTwrlPUfM96BWyUo/1sUc+20gat68i4T+vxmveBc/b7OwNivitH5mNu+5gLEhe03Q5z
+Rn2Bl45nUuXJJ+K0U39qdjjddqeDA14QT7Y5atqOeheaCBzRdYZsm431MyZA9UaNhajigcVksWD
DbFu0ynGeFrL8in+3g6WdZ5Gr38Q5bEePBhmlcPO4CPt9oN1TFAYvBU78d79iVxvCrQ2Q3i+r7vX
BGGQ84DSoYvDcc0MPnrpuwSXdm988aw829pB/VVAI1E4UxBrkrCREHmxAaBGYRH4hyLQMKWniigX
WEtsG+2T4rS3pdwGF00CrS159L2MaoaNoXb9nVVk0qM3mve80+mXvEX5F7sb4C5z1mmdnceoNNdv
JDMNGU1Fw3iaQv8RK4vsJnB+5WkUXbpIz24Go7oqUVHfZr5i4XGqwFVX5Be5cpL7Nq+eCxPJkN4u
rlNf/NNZo3KbG7lyC/nV2EWSVLmtH0QPXqw9FqWsXPo5JzbRmPD/7O4s4FY2dmZYcc84riJpz4ai
Ykhr5PAWEovniSWxZfDGN3F/rbCt/64UdrjxMf64z7z2nzbUzP2YtQNtINHfxqTGT3F0Lp4RZruy
9M66Hg/HmJnDJTcM61A3GMgNMWsBFvGjIrWtrd+lR6dxHqI8d34D8elkA8qh38O5gFz5Y7A1ZtbA
gN5MmIBuR4zpYPI7IEPQxFU8vf2uZ+abVCHRhdT+JitypHJ9/EJUpZ2+WZ58X9NBPtqOh7SUwRd2
g7ovEM+x9N0un+Du5iwqzkoTO8k2ayAaI050mlxd/NwjLBqWzj+ThiOuus/ysPstdf0uY/7pb6T8
m57cw9M2LmLTD6F5waeajigqH4YeCfOp6QNXhV3yI061beyN6hffLG5NdOaZeyF0D+ffO0yJbb4B
g4GA3VXfzMJipq5gmVu2o/Y4ltV3iKPekbGccgzyepN4XfgTh4t+04WFvw/VkPvZlt3TMFRfk7AC
RArS8smbVAn9Kax/6WtOcGK8I15T+R1GrMUOXAwSYnV01eQSfQA1GN+0FIiio9XOl7asfjbgfr6n
UfcQThY8pjJV7+QQ+xqnDKW7zmxSpNiSn3ncGF+0MKyYbHvOOcZH4GoFwbONJjEOfcprFZjKPfC+
V5Er+7Jm8JE0m0LN54hidb9iiUIZMdSwzqL9mDJqlkfcqdJAfi70wd7IodNcWsw7tk3mGbjU5N4+
q6Fw5BjZbVH8GvZzmPaUzyFO5+eAdfIDqpeeoVl3uW86m5i1rL2TWQxa6Krr+7XQmLNe0JpbwqLF
xkTSD/sxVPQgTuE+3SLd2wFfk8v+K8hR8xuYiyUxl7zvyq3J+M86cjyY3ywqo0czuHg2ZHeDOgQb
3rcc7IhpXdNS/9G3XvlFlqNg56v1cBJWVpD0zQols43eBfqWv8AKjwY6CqPrzjsFWBPcVwMEIcT7
gu8Bs8J8LJ0X0zFLaO96eihD23lLHRj3dRV+ZwFNd/HV6m4rmBtVtRWKw0KGWKSECrGk9eZNlr9+
Kl6rMnhy0UhD4r4LN04w+3moPks03Vjvhtm03E6tkKaZJKcxltOrmpbZNQ4N3Hbj8puowQx3pr4H
NmhF6InZ3td8+BkYB129UlVYvJzKQ5A545NXVljXz7JlA66Cajrm3xloQhJl9byf8rfRYYHLsULW
3Sy/eIvVNNp6fqGfxF5dbl+lumH6GSbRa9I/iFJPLcu72EZj2GtzcB9IbjQnpwG1Bos223apBjll
1tCEhqH/ANXJQJBHOkp8uCRPSg5caP4oNpWmH8YuUu5ELlPDeo+F9DEJsANzDJOmiPneV9U/SlLQ
fJsMFfiZpignI/Cc5yLu7hE7b76BXhtcyC39rT361s00puHWt5v4i5X7ewFsVhU4VgpAIVz8NIu3
C3na/6wxGTTRPsyNM+TDF1UK1QvcSW2ba3XwPZHeIAT0XzU9lHYQUM0T8o7ZrgpbY1NBn2Sylhlu
h431U44M4sOILKwuNcZTazUM6bX6m5YbAALVqtylUgbJmX+5GTWIPkUiF4wFbPS6BMm3jut9WQdn
BYWEu8lx6tfCDC5AUoYHpurNa6rfZ35Wvlgscj7xhkGqoNRUY+9+8sanIuMu+GbSbVV/KDGdl9Ni
0yhSfujs0rjgzZzB/8QCCjbKo9goDlIVdYRMFmPDLnZtqJpbvxySvTlhjinqlL0NrlFG52s+rB+V
9jqfJOiwb8fDEguGdz6WIQOInOzW5xbB0RIbUHXR2YudL4slR2veS3mUQ0cOuOWSEb6FsYdVBoKt
b6IsU/G0/pQSe7Pc/FhPyuH55Ha2UUfpn1C4NmqVfpGcProHjmmwdhlHuwAmxV6bRQumPgpu57og
NCK3UPt4bwi2xzpmEeQQK2EAFta67YodkqyyVMBQThq2oPO6R5GyWNldUs576m97UUy+tcQr0vky
Q0drY6JN+DPNWLSTvdh8Qrc7PYwFE7jC1HG8nRDFsKYw/z7XhXGuMy+cHTokKDBaq4Mx1zQQ1605
3SM/3NOvomrUG8hY6fOO6j93iCPUUL6Puug1sBpARWGkvYRohx1Etk5V9YX5jnooc6Lp8AW3E+7V
ZwkM7VVqgsLNCyX6mfwyCk3/YcCewE2eaUczheo5BJm3ty1NfvXi6VHykWvSvP4lm+gu6kbv0HVp
652X2i9hKVsFDMkAS3NJ1uLbLIuCOy0p6nueTXuSKv9rJ3vkRNG88ZkqnEI7/CqK0qAsjoGOuwDt
khfTL35gVxDexkqoX9Qsb1mrvPZmO9yGgmoLJW24xfOGPOiRM0K+ZsrLdggwzkLIjbX0CkatqzRM
EPd0HtN5BC3ZzYSRUEUEWi+c8slSwu6g+jgEpZD3r9EMqrNH6EW9NGaIFtB5QxNUXwq1s7Z9pisH
4YQ2Ilm8lS18uYXXmdg7zJXluXI1V65rIPJqPIT3Tu7V19pXj4NVI3QyK56mg4cXbJI8hBVyprTY
2bOqtM5iJ6hn4Lg1kQOxt+md7DzVBSpb86FORxQHhVq39jrtJe2kZN8kdYJjB08d4cV0P/lVscuN
ZINLJv2V0xoXuJY4ZM5Z0YfJkr9Hi7u/iqLU7+ptHNg0UmvWnsmhBslKVD/Inb7lY6ferUp6c5Hv
J9pdYTn9NfZjVzZhlrJUkz0PjNUeIg3rW4E61hLvVWps+Vafccc6DXBb1FpwENnBDOOzOFQaUJ7L
YNduAhhErBZP8Y2s6agLr/lUa6YteBzkD+bd645QSwsII8hoyxZeHXUUjReDBbQXQ6ETRhOZtQst
xQCVgGdhFcHPyf+tWLn0K4E8qGUSFnFNAyZW86tbbQz9S2KBxDLqoHhK85gg6WT6P+v+d1MX6N79
e4yeTukOT+/qVq5y7RTGD53nVA9M6woXX5j6sPT0Iq84IOKaebejWwPDkmnYavWYbmXdDPcCgSo2
BO2QV6rlP2UCWyrq9aCu9tP8OEQ9L2dqqWq1wQtG7NSVJLCgmdfkz74O/lSkwvfUulfqiUrokczS
Kly6pm/t+8LIHUZPfvc90S0WE2r1NWrgT01tmDOENquXtvJYcqfCYGGkh0ag/zDEfc7KEL54oxFq
fPb2ooLuqSPKcJl01q3ncbbVhgVOgEM74WWYLhlRTGwiOmq5TpBprrVWbXTd3kRhkRzEDnTyce1L
8MUsNAvzEOlRjFfFjeZx2hetg5Y631dRLorC2npcbr3IGtQQO/XZEtzxGuviwWqINetGjIVCRw/O
nqM4rsiqVp3vaoQMjmIQpA14SOsjHFCx125/p7qvvCilM13H1nhKE6k7ZU4I8zvpUR2DVZCz2o5n
sPeeShuZwEulXUS52KzVRDaNYgSQ6qx01x1IQiYHLZySjRDC9VuvuyXAuVkMUUWZ0MTlWxkS/0bq
WJStO+yAxTYTxLy7lrFoK5/6KPqWo+upOBu5se/1htUVAUUXCHUBWA8h6p3xi7wTRWKnKBepHmoF
8j3QQD7IP78fIaqkah5om7V2OdcW59K6bF/N9DWhuzh4SXnWkIteJR1FeSz8udBeA/8Nmw3cJ0BZ
Fnd/oi8wHQY8Wg+t7g9vejsdlmVJIOeuH8bGbdZW+p2ltaDaCwUfI8u/mUCRvcrBFB2dCWKg3jl7
BkjyJWxz+5iNvXyROv9/pZhC28e/1fMN/6YR3+oRqanhgcE3mj35jZSjhyQGJNYcl/CM0TuJAYkZ
FvrR95TaFXt7yUJ9zhnuMd+y0TLjW8FwElL8nBWfDiiELXNMsuLDMmRR59Y1NgtaEoQzBQX4v4Tt
Mlpu0Y34CSOUpX3i0LeIvZpTJtdQTg964ev3BsGwRQF11G+DplZu/gigkpXAONyInWqCBPiIxtqB
lYL6sXUayFWJE6CmRhYFp+Yxjx8I7FUPoiRumvl7jrq92CelKUK1jonUXIIrcKJ/qYnh57tOnSch
duqfBOk/Mydpr4RZCyOVAIkVeyiJN7r2locBKmhh91zKGgRzo3trvFJ7s/pZYDDRop3fUquqmpYV
xV4rvy+fdJbWZSQOwtZ7WIozTbtPS3X8WjJN3XqpU16mFvvroIyucm5cyj86rsmsX2BMTnaneK10
KK3R3EcEgb/a+ED2eEybQ6Ht0/FmcTeMOtxhWoTNoio1bhwYqts8ipyXXEf1qOUCcAh/FsJKOEUR
C9GjJTfvEznVaLSX95pCZGnN/btPVQwdixhEhIQDkzaagzukGGmWuokBZZtbd22FqNWsNC42PaPV
PzVgcGJRif5PW+tLDXHQeg5xgCUh3/N+jjHWteugEj1UoAtAGIrPUqQoz1VYTztPGrI9CyAKahFj
eQIaUrtir1kM8V3XeS9BTF0Zf8RnxdqJXaJ6UxX3cmcl90ttBW0aDa3ms+y5fjDrEuG3uGmsITla
Yn2hNKDGKq1c742ZgKfNm3JWs+4De7gwoHJFrpwlrJfUvFNUYx1vuECi/1NjLo/LsN2EGVa4Y1jY
bhmUqNHLWO11FoCB0a6+ISs33Rp+Jh/H3nlux0S+FUUWbIVhawSRg9ReZNDfjFBXym5eMCgecIcZ
oSoWspzeihdgGnPphhHWg2j/ogjFN7RLVeI+60vzl4MIiyzvkKjlYHm58+Sh2akZS7Pu/3VA4E31
4/or6y+/H2TFeXesSzqgLs2Ksw4T9FybXXEWWU1WsZzOwtolnKBj1jwwQKzHbGfS8rYG7mm7IkBJ
hIVaN4deme563sCNVWvdUR0G1WIxMpzuJOfXktP0Mb2x++4kswi399WUy5+/6OLrLT7+RqikmzKt
uNnvO4a+b+86OgxRQ08QUApNJ9q3xLauwzD4exqb4k4yUY1qTIOr2DFqxhWX1vCijE54l6fE3bsx
vNp1JJ0cGUHEUGN4PMxlNdF8xUkdt0OBxy3VOrfPaCsQe0vzZu/L6MluI82Tb9OZQhLm0cViEIGU
g5ZtDJ+5+jaRS+2mlpH9ha3mdZjx9V9yuqYbHfLx1vQT4scFAj7EECxWcOPyTmwkDCiXVNOoB8uH
Y6iO9uDCxK7uxsxgRSXwoMiEBUKRFtO5LeSt6q7x8cyBjISIdSdN22Coyie1LrF59uTiRVK1yPV1
vXrLDWaCDHSb2zgJAzdoMGaIgL0B/WhpyPqI5buNvCcLRwSTvK8jhkHbXleKV6nATaGsf3iGN121
RpcPNkIZeyBt9sae9PY2dqyn2IRAXA9FcchYItpmdewGfj7CmWQTp8qwl0NMz0UZxlPDY+oNz0ke
ycSksFktIeKGUgTWUG6q+p6xfeFHVrbD/qHdhbYUb0tJY7bphdGyCSpnP1iddzN6eJ8bDv5cMirq
Z7FJABCj15nmtz68v63cpgNKPIbzWrIUslHiKr1V/cx7jZT0gNCqD7ORLthzgq2o5eusrHSwHTda
jvmjrwz5qcvHfNmrQ9jBhSkaGD5wjipW7I3VD+UmVRPVtZQ0O/uI1Z/Rm/qTWsvEjiifydlit6UC
pQPDRHWxETXXA9eytYpIIa2fAUm0xl2rdl9HbTBZags5S16a/5kkCsWl2CHo2mlGT4u8qCpSokwa
G4i+L1COm4PqhMXZKYfuZDbFs+Y56n69/DAOBrca0aVqckCIg3TR1dniC/jCuZ+B/toMBTcn42eu
mAXgjcDYOIYvuXQWzdxjNOeytlnkW/NRbSJJkWXpqQfqwDIvDoKVTAxb0APESftJjep/lPnUROKI
GjdgUM6FMt7VRPSBl5a7Sg9aRNfa6GhFjOuiHOyHa0wZnAHTL2D+Yi2QLU9E3Dpxi8VmqeQ1Ko9k
SYtiUX+tyrzQPA4SrmFxl6XHesYpj4qRpkdxA3O61gZaJQ+gbwn6Ymo633Y0IjJcrTKtvI7abR+2
xAjm8vX2i4cpypZHtO5e96xlIrVuxHNZs5/qtaHMM28C0zvqyDLgYUE4nwe8VpNEqxD5FlTRuFx0
AvJzdInslKjSJB0YVq543azXLsr8trX/HCjy4s6stUXq0yGfsh/++Hqc0lVcPHaEzFzj4TnSNXva
iRbQWGoyuR28/i2yGqxCNcaQ7MTjYrE7O68Pes2KsvWJrllJKgCkrQ9c7Pl8nGM726yAMhX6ag6u
Ri5kQqxNjvwHm4oYHe05lerJFQX0RM2fpJ4CbcaZ5XnsWBYc8rNB332uCN/TOOek2OA8W37MpyGS
0G2DHKl4Puvt+vCaL8nl7maVuescb2epP0abwX7n89WeN9F8P7T5d/6W/VuZOELsEIetWVHGitif
U8k9wWFZ6n93sXOzvKninRSbdu4IRMoSpB2RFy/y3+r8rQwpCR7LuufzL4g94rTLL4wp2MCqjFyQ
dqwCzX97fabiJRYP9lPZmhWpT4f9rey/nmo9/afDAscqWbLxu00495GhjOfkn+Sc7+YWJPrMD3sK
JtUJ2hbsGtOUpDhU5JeTiDO9Hz4Ct8DN7b1QpNSunA51mxzFyUsUQ7eTtpOQu1zeZ/Gaiq5r/Sh8
Klvf5LXe38pyZWZuiKYoKq6nEWVrdj2NaNJrVqSWN34t/PRT62n+9kudoqIY6L8kWoMa8/w1XXq/
z0lx7IfC5Uv8uVRU+FBLJNdKQVh209KR96KP/fBbotbnszLyyk6d92PtNIwZFLZm47ljEb2LKBNZ
kfr/1hPHisNiPdlOkVofl251vfSlWxfX97+S4nmEoicXSR+oEwCeb+uNEJ8a0bZbBecfrYP8Lvs+
jVl0YQkBteYiOgmRT4EtzgDK9y6uxGmkbV7WrlWc66/d7fyhXl80UeVTvfUdEzsi35GIb4/y8pH/
9B5/OtZLJVax5PNy8Wb2Yyzk/DQP3icX8RAU7XoCF+qU7HUWWkjjYv/vYO3D8CAQAwxxIetGXLXl
R7iKazuT4MZe3Iy15xfZT2WquIug18TgrA4CeSfe2UwkbeDRR53Vr4M06F9HgO2TK0ZbuAhJ0P3m
t15U95z2uQ9QVQ1r+8MYdLl68RzrTpH+DDUTMQBdnqkYgIrk0pjXJ11jyyt5rXkUjQaxvmQrTdmI
eOj7HRH/eHmUovBD/v0xgufTqmk4rY1paWPvY15xevGza2sVKVEm9v4tK8r+dqpErXVkU7b6PLcX
FyeqNnH+jw8aljlDuV26W61khoewgAOKlylc3I0b5FN+tfPoTvREIoVrxMdsHqTpzkyV376mlue4
ZRUSZF559lDUPHohKw23XWmjvhMQg1GkCc2Erjx++KQxKubrtn4lxadxyKN4cvs8h+RKHGED+uDH
emNESmxqA/S/ljX7Wr1vI9j76zdaAsi8B6l4JypKg6Fs8e1lHgSdmlPPX+UEVOGxhuqEIhdYY4wS
wtB8LGsHKvlQHkSfM1UJQ5kcBvmu45aJ1ivebMdo+RhNpsk8v/W/SKjWYcFZpJu2ro2tqKLUaPsj
g8gHeNnoFb/fDMpW3EmxYSyEdoZ1ElcpnszSVY0Y5KKaZz+JsjIKnQ1LLFfTGH8GsGpOHPfpwSS9
lBIT/yle8SQPdkrUNVyI48qDehavSeW0x7hliWiahgsDpZRVORX3zfw7X4x4x3IjavLz416vTwL3
vEPk4ht+SC+AO6RdjWXE5DbYUJwimeU6PMGSDVK2XwbH0XZGPZZnBnr6jgbwj7j4D7O6ZWD9oXR5
1cRwe23ffW2XM1SClYX3Mdt6FxUrJjLSNEfxei23bJ5birYtTvKpD1reb1H46ZBCImwbFMgjMhcf
MXvC8kYMTL1sn+uoQ+OORewQcyk6edhfm7S32/04FA96p7MOBEoU2v7R6NMHAmcbBS2b1PduzCh2
06l5MNNrHjrWTvxqjKTnHHHcIJe+9wvm3bQgGsv8ciErtTGMAuM+9SjlNdOTRD/pQaUtk9RlFruM
LMSLKN7zdXDwqUwTswVRZ0l+2i+y/32AsRwjmgHh270c596hDvs9LDJrmS7919GHqVXobmf1Yelo
NW5j8k/VBMZhbauZqbtghvqjKCKizvdE9ClLUpSKvEiJjelLVPJxsGD82O91dUJ8Az8fvTZ2a8ex
DINF630fcqu5WZ3iasjxp2X1430dQjSTITL9TYu1N6yZ5MMLuPai4qVcxjPOJEdH+hSWFw3XSYPh
KFokAJgRqoHqIjThHRQl2YvXTzxxIm0btQvto2h6zdQtFcRvJyy6bbO8mpahoriyT7/7t7KgdebQ
bHjTdHyZ3WIw5T0orvulO6v6bo925VVctjibWfv5IW3+LKeIM1pDLbOEFHxVg0yZdpY0Ec1PDhM6
yWL/hy+8uO7lQ7m8PeKrtrxO4h8aSh2epyez0rdNJeXHdeUj7TR1205KtvkwIJZVHDALXc+WZv2h
CX5IiovX4yzf+o3WmpsaFbhjnlp8JMAc7JOIVii+8WL+W6usqUlEs/0i3MO7bE5R91ROoXlIan2v
ZRZjU9GarDoJIN40SKc3371q9iApSxW1+XlmLd4I8cPYVE4EfgDjrc1PNKzPTbTu28c097bY0x6n
KpiZd/+uWn24g8sdnT/+IiXuogzQe1MPDf65792W3ubjNi9Dur33kQJopHOnp2/09KwFobA2D4mM
zAyPA4AC/CPphcUcdEmKgd6gBybhhvkcH5KTV7BIUHohRn7hUUfRcitqixYc+CW3VuQbRORn1tsy
xBG/96HTWd/6iuHeNh18dblJ4tbUQdhsi0xF3lrM6g0WEsYyPnWw5SZXj9RhrxLAFq+rljZPhh4B
hFm+/T1LCHhTfP0w5BqBr+3iFvUv1pxH03UIBLPUq9bcDBNHsPkf/rlV7bdmqlDIFWNQ0SzFbeaq
zgHa+7OjgNMe1vvvKASSovl7t5YtY9lm/l+II6rLGkimlD8N9Lx3Cetspyy9F01CtAbJGSde697t
J0hCR/xbQAPRI4lfNgcr3AUWSo8f3hqRXDa5sUnU0jqmc4thRc7ZlbjfnArki+cBrFTJB02BDDSM
LLtjO68vc3/DSmFTBjKjsrmTE49DpNQKVUYE69970uWixL6l0SixPO1EUhSKjXhqIqURy3a9X3aT
Wg9Fm2+JgH/BJUldJnV2qGfA1aSiBxSqe7hv9f+u2VltIx1qq2hVt0eKUtyZZWQn+iO9BLh+FMll
oVI8/CU52LV/NvTvjZf0p3Wuh+MBAzHdLDefJoFj4yHKOiWoaCrTE/zPdOcn4yYxU2B3LCkF8m89
eB4IeB7HgzE/R6R9ABGIdiK6reURW+BwN/Gl1eflBzEGnNdRk3mTzZsJEbxd6Cevokhs9PLS4QZw
EtWz4Oo4XHIyj4KH+Y00mwqzifRFnr51wc1Q3atQQLdRtu8K/b5rNJAtEmFVywIbUSuDq5jQXBgs
+El51MGDI7sZbPSKxmMS6Nsx2Wo3UqXgnQma8F6zzfi+nTTthM7q1Z+duMIomw6eFP4EzGZuM6mT
tk6JGrAPMInFfKsm1O7nz2inGm6jV3+yRUEwCy0izQ19YwsvPzlHrR0cNU2TDqYXptBrCVTkk609
tEVV8L0MCaDOWZx23kLVqPbqFG4wCfWu0/g8aXjlZeD+rmkC3El2Ugs3HsJvnTRyQoB5zj6EsvgU
j79rcNPXoivMq9HQVqSkaqFuhyg126HzWkNh3YK6lenhpM3iB1r6Hk1qhIcq+VAxm/EGn+pLxuSh
lhFXUVEBCCVZB6dg3NnR5HCh29AZgt3UakfJr6Kvhf42aYF8wPbX3Ma99KjEPhpxErwZrd5mWaG9
mcGXDuZQPY+HcVDCKmAOamJrS+D/d92nB+Qv4Xp31W8NWznJjRSGtiAttwA+py2SZr5bJlG5nca9
EqvTWbaj17AdIDWlWCKh5y5vqijv96auRzedgnP17OmTSSbvam7eZb6/KUY6x9a0EfM3ouagYI24
TaJCw7jYz07ZpDxzPdp5AFZwdjxCj7x/udfBwEzFFiicBC/IcDBYq/g9QUYUmz4BmFxOauea8xnE
aSxR225+ThlMBSzbkxcn/zYUEHNGp7dewrp8NdQG/mgTpfdNP4CQDCb7zuzHzNVDo96tH/hlGoUI
frydYD+4LeKqVltkd2i5ub3PTcD596LOj1SbBSt8K0i24rvd6p7jpqY2umbrDHdJoHiuh1zk1p6z
siZfYScUQHzUk5TiBY/rIeGuUB13mPyobh1Dy4K60IImLpS9mqEhOWHbUB4yJ9kkdqvglxm3x7To
kKAPh3jrt7G5taYKmqkcbnDw9e/WTQv36uxkKSA1nm6pEzNjfjpzzm5Hz1Cw4UHLrZOqB4wg4PFV
g4ZNmYt6d+iqjhFsGtt8cNosuhBd8TbAckFSSx18BKuOWdt+8Bolgt0xRMgh3jU9aNtlM+ombrH5
NUpUA6et8LXpEoyzm8LYlHZ6iq0YEwDfwhcVhxJg9VJwZxd+8zDpVfNQR9Wu6xClEzktG5SbtNdO
aVHFN/G8SSxk8avxOuXQeXRnAIvr/wIbkj1MU3yscms4D7Gy+2WgKQqgzD5FaqddEMQvj4jtb4ah
zF0owQEGzAbfICI3+9GmQdmIY2x1rxg2UjkZd0bVHUwrrU9VnwMq48N3Eal1U3ghTCEt3pkt3qn9
MGxsxCqvHrnGk/VtZRk5erz2c45ZEEiG5M4x8sqtbNR1jSl2jkop11skCKE2Gql/DrTO9Qtb+hHn
ztnGeXREsqORG+8HAvcxEIQKzkw+NvohiqKDluewdI3W/ieKwyclx0NTmvwO17qaoJ6F1kCPhQUC
y4W8acoAKfFZBF/KCuOIBx+hKpT83CbPfIJ1IwKEYYFbpSn556T13SybvlaN4m2SBHJB0CNdWupP
ulEVz/BhIaU7kFALHmPamv7O8jxtU7Tt187LcTNK4q9SFe1kcyiR4AhZFojbkL/t3BRR+00P8xDF
DA9nGY+2ZJrE3MPMPA0lwsI00fwUp2qNTZHzGKTN/diOzbGF5Of2WBzcwHJ7LDuC0JLkbCLi/Hem
IkubtAUVC6t3lgWgn2bVRHYNjGCbWLLc2KQ41Ah8VjBym1+NkroKEz7YacDFIs8+NPM4oEZKmNDC
TJEABHG0SyhwDngXVPEw89QbLCFjWdsWfrBxIiQ/ldaCNDQ3RnCg7UZFtNcFeu9sptJ/LNV2PDhp
U23MHCyLihdunFkGQXFun5KlL2DqU6Tlcb4ztk0aN7hCDQ8stQ66Zd7WuodSYQ2hB03tcKOqxuAa
OuCzOr21tKh4DaTmhwKd7eKR118Y/nKtePCV/N3SozOrGgnt2VrqQYnDlfJV39vF2YawwCaTdGMn
vKAn7V+P6A6mYqsOKChUtdvFOrPAuNi2fceCaZrTZce55bYStG8JQkCXlOpGlxXjqvjmm+Poxlmq
S+OK2/jvTo7qvWXq+BrGrlaG+rFKWU2Iwp89iszYY6RvZtlXR2O8prqt7HUcSFzCX7ymIJ43MI60
c6FOqtvI16QoGpfu0L5JWuV72I2oQbQR4DWvTnZ5lUcv5uQx3yD8zzqGQkBM0YobxcS/OlHsEzBW
1iy00T9bsLFuZEUqsZBH6VjpoCtN0FpSloVU5fF/qDuzJTmRbU2/SlldN9XgDA5tZx+zDmLOjMhZ
KukGk1Ip5nnm6fuDqF2Zyq3eOqfv2kyG0h0HgtHd1/qHcZazadvqPOSldp8NfnUEmvs9RiAiN90B
+tWutZSzln4pK0t9Qlh3PARpXq4tTel3sUbw0Ww66yTnRWa0d1VbXuVeIA51FcDqiMUIpk/9WhS+
hMaj6Zs2I9mOaOdKrWIS5YDkrswaGQhTiYBuVqFb4nnvJjpCrXqeOS7vMoxc0/oSmNbX3POTbexk
2sbR7H6rR81+sorcNTsjgIvXD4A9mnJtp4NzSKtiV1eMyipIfMzE9gqy7tcMVj03EuNtYg0Njthx
i1+45mzUCIUUaNbNteRN3JeK9dR0ZXlnBQphoUGsE2g2G6XH3WtqxMcY81Z6thHspAHSTa/iesNz
UB37xor3fqZvBJFRxTfFxknEQz5005XAFGqVmIN6l/jkWb1cXGcVBg/mpPQ8YZjeJUUfHKX4hhyx
cm7MxGPeqKK9EasDvUD3EdosnN7QPgItxwPh70VkF1PF0JPK0UEzif1AKp8es/CD14/dSq8jdZt6
vn5tjriy1mOfunZ8UoPauZ26u8IAk1tDcwBcS9QG04l1V3KHpkFvtwwpkmxsELTX8UjDW3gL9Yqc
nYnrVBfYDzZj11whIBrWyMsI/SnpMGxvu94+zLaXa/AECg9xcsh19axUslonpVKsTJxyuDv+PlTd
oeK1mzBAW2uFfmWqgbkB1uPC78f2s5LhLifr1db5ADVB+947vbFN2lY5Yg41rrXQRkq0nj+zkUhX
qfMZgIRbGxmZEvzu12mHf7Ba8kUc8uqAVwjsJjy6GB3tY5zE3MTMH7Q6GtcpkVnplF8jzUBGCJLK
yim6k4JfWKV7cIWt8mNiqCShs+S6Kmr7hOWdjbNV3GyDGm0cfLuAU6p9Ae5pU/rA3EY/PdlDBcG6
MvriOPb6k1kFHb/EGKD6W8V5AmN8CEYJhN5M6wdNs6qHmHGvmoroZqnqGK8hz4398bKyK+L+3jMR
+Qk6lBqcSHH92h4IUbGlmY7TSdGqe2NoqwewT/rGGX1GVA4kDV/L4m1eKHiaYENRDq134IvGgUHK
z3h85artB/VcRx6gfrtEnorbt14aL3W6trYG3QEMCgsNoeQ7vVGqg20WZH2bhEtu1g0CHGUUrBu/
+jpYGfrag5OerbKT6mpQfaww8uj+Td3yp0yS6agH+XEpLZvxkuPRZI3X2GqRuuj6bgfRQb231Ga4
l+vl72Vh+jU6uj2hu9e6UrP+bH0vunbAcN2XoTogP9o/vTbou8ZfJxUCXK91Vrv9hlU64PEODLyt
qt5ROPELQgz+PUAo/77FFXsbw8dev9bpVQl5rQa4l4kkBAlW2bves+vzssWU69OZsdZuKS2Lpu6J
Ko/C4Hm1/XvLttdCZuFtVyHHISw9Pgg4Lve5l+in1hpvltKyqE20bUtYB/ulqGbReB4mfuTcXojS
f2haSAs4MMvdUgeboL2BwrBjFD+3oNlY4qQEBze/tCi1tLqtDRzMLvugBQDsdm30eH0vdUmmlOss
VbxN2X4vlFbeQwiV907bDRs7DWvM3vGbAZE/4K+jBHdLkzBFmTejw3bVRoAxB397XWcMcy2Qbvei
7knm4H+2WhpfFn0/i4hn3r7w4Vznrf7QC/yWGQR0rpyLg0zDhyLaqb2lP8SMZx7UqfJdrDDaw9Kg
ZxJ1iCYF8+65/dIE9ZTYc5jw+oNxSC0R3iuFkx21EfmDJK7C+2heFDO0tDLSnEgVxWVhB8xQS2CV
RyJiRYytDFIaEO471chdAIXGY4F5i5vqghFjlemPDOb6janhALqs5QI5+5la7+bOpD/6sZWf8qF4
XtpicTTce2VwWRf331QuyzgFJZbeVnydNdH3GMUGCNJVcKw8Wd+Q4hIPQxSkmwAia4LxiRuNRftQ
m318o0gm/HNpWTj57JrpFf2lzvMNHQIrcw9P4Edmz4tG5Fu439HtZSvMkTZ8oMfNslLFlve2xOf9
dZetk1kr8KTaYanD1Ws8BrO6/7LBUud1EPwDGFyXFjbpgQybys1SHIywuBs82G7zr8ywzrxJlXAv
WidyLeTzDq1mqA9FAyRe1ZmYVXasPRDy0h4Gh2er05u7pcoKLYzWJyvdLRt4g9Vdd/rwlUGR9rBU
JZFzMgpejKVkC2kBYFK6zVIMLS6WWnabMo/2pai0k2PU/b3RDyh9FOITnWN/vywmO8IZxmy0ucP8
q65wbHfKtfD20mLMbfIK4Ox1cgG7SCJAF7RYVGuaF7zo3WlRTMlH9SvEbP0DF8BeK0YWn43SROIv
0LQdNOzmTmlwmcsb4Xwey+BgTFPxHefq45Ap4al3omdv1mJ2GGZfy3lhldJblbCKb3SdvElZ5vVD
W0SfxkLhsvn6xFOeIcVRWmvFCYN1BjX5HK+WEEFQoeIxaGm5VRWjWhlmquztys0GcS47DTG5KnT2
8qFt042jfAanaNxgt1iRoIVoPlha/qE2nAPvpr+VnlKuJMIOXabdSxuBiua5TrB06lHpQhxaEv4I
7LusQ/zFcPQCaWjf2asfsxrgsK+uR0yTHzj1baVZ4W3O93GKxT0Az3EN+dZh6ugMJ3MqtU08miiF
TJFrB3r8uYt7a9tXEeGGPCP9asoNrsoaJo7EXJshMK50uKJ6Fb70rVCPfiGf7Tq+mnIn3IhpgkEj
yuSjb+1UWzC2wywrJwrsOlGpflATqWyDKJTkfNP4pgmVbzAeUZMpQ5T+JBjL4Jl3Q3zIveHWaMsn
Q0vHx7xOFLwUy6/FkKqHeDaBYD6JyyYukgdNNkiWIY3GYLQVqyiOo9sMyhiYbdX74vRHz7KQeuiS
9LLQMA4ulQFdsbCYVstwOtGrDHsM0oXhMD32BrqGEvPXeMiiM547ESNEK9tojVZv94iMht8k4h6u
WoTWTYZIxpwAthi2Fd/0MRg+1KO8j03T/6al0YfMtLGXStH/glpC5sEogyutHLyj7KpkXxlDcUaq
PSeDggwn41D/QUvNzA0BAH9ypPIku2L6riE8I2fno8xLSDujTYC7+7jqoyJ5ssvRWE9hUO9REtBW
JlMDDFnLujoiPcjQzFcxJYkLPAUDr7ttu7Z5bDyreRxnipiVdvdLKREZU9JAna6W4iC0YlOIot0u
xR7zsEMCQ2DVNln7GFtzhwZ/9HVvZaZsYyHN26W9FkoLi1qzQKuPQ5lGnG6DPho2S9GBP3qFvwZz
x3ltUNH1m+aIdhGlZYHP2Nk2ekJocxXtGzgCCNQvRavpoeSBaV8vRaxwpmufCP5fe5OpMfdgy7rl
95mF/DhZmTgtv93rrWjdkXy/tBjTilm4MxKlmA+V01+cEzN7WkpNN/rrwIiTlT96wU2Hs9oNoIV4
lUZNRtSBumURdZ621kYfyEdlKesRNj2+hqp/gzkwmvsoqN4oqpIdZWncvqtfigFMVLObxuuuIUiw
Wur8rmGkArB9u2zfk/sBY+9Em7YrnfM4lOquGog71rrkgV4qlwXecqtO5cV+rSJA6JxzAPVuM0Ty
soNl7bJChxh/SJLuT1zpz2pVdEysRK6TQQ+scxOMj6OtToc3dSMcpS0zWgQH5iaZqKyzVgdsIgE3
SMbd15cisxOcitI+2M/dD0mg2nSBdZTMvuZt9DrvzsTzl8KyQPyHlUiSYDA3NiRclvKySoxjehXC
SBKpsM7GvLjsCnBxuuqFJndLZYs+H/z0uttGZTKdUboVR9hqWJxSWqpEJfZ+Z063QzAeoFiW6Oz0
xhOUfcZBrXopYee3Y9Tn3TWBYzzFZrQtJyu/X1pWWrqZkmG6lMKxXNfh5FxKBUhc3Kryh6UlTuCr
aqrGh9ArzKdWMHE0WueyLqm+CY/J6eSY9hVyQMVTkWpbGQzaXdLb+ZMCF7uNo/pmWYcEKRpleGef
qqRIt0ZMusGwq/scr9/OXIUCnKJu2WA7lbgmDUCCOvHlOuyKh2jC1a4OJv0eTDszhkidQ59jtUeq
InPR++f559FLmNztRUdcZew0f6XbGB3pRV4enHakC9RV6xYGknZtDvVJn/nT8Wj7x35Au3Mpanku
kJWxGKyZwDwizAUHhGpclBXtdQB0dBcjY7ZTxs9VVIXPPuM/F52y+tZBWXAFnz9GhFAWO16gD3aN
pmCuRNmm0KbWzdKZ3JJlVwV8cdSW0AaJHkqtNZ95Pg5MqsynziCm4MOPDZJY+QjAH54fXqXT0GYh
MeVxFZ1tYRv+qsMhsrKF+hIrysnx9Oo5daI/y0WGbMQ3q06x6yOwqu8xxnrGvOTe9EWI6nAZgxHQ
4htf9/STU/Bgz1XRvFj+stVI30EEiVYeTC9UlbwHGFwrZaidHW7W0+OQN7edU+ZfInKJMGJSbaUj
ruTKRGlQ09OaayEquZ50iWixLEdQg0pIdL76KC3nJvV2VhpXIGJYhJhKwU1a55miYLqlZ27QpQ/J
CNklL7AfT4x222p2sUn59rl+1/d7NfOlW1iRQDgkr7bVgGltn3nBU9bF2t4S0PetsYsxyyh3SdqG
G0s/FEVfPSIsRR/TIlqJxOrdUmoc70OrDM3ZklbyNIbIQsFGgrA9F2MlaF1DG8bDMBKBbHy+nn2i
fvTiTt9lU9o+CcQ8NrVumWAje+shRlKXYMc8Y67AqHd3aSiSRzH44c6XXbKxknr7+2//8z//43n4
X/5Ljjbr6OfZb1k7Y4Oypv7H77rx+2/Fpfrw7R+/m4ziDZioUsdcUmqqFPP65y/3YebTWvsf5Jnh
WkRBuG/l+DFRreMiZVpOqs0VFIO3onPJMc2dy4MfZNdzGxHmn3xzol8rSu3O58O/ztNJvfy11OVG
6gGjYG2A3x53EtfRpR1ihWgCw3W+qO2Ms8ZOgf4tUzMz3S/6OsuCwQODjrS+X1rUtrX6xYmr+o9n
TnhNSts2dE2igm44qvrjmeM5o1cDZmD7sFARWoM3RELQ22gCh6wM+ISNc+j8QfNAU1zKpCsJN/YP
DLfMc8uon48J99O1MBzdXMpOqNTXjjqtZdj+s01V4x47RISm9azAJAfbxD0fzn7XocryODrxZ09X
pmd9Sh8T33GeUCNxtrrSdogU+tZd6tsoItsths0NQR8R1J+IdBLoaSP9ys4d/LYcUIVQ0KZnu3eb
fgyfUQcnLVa12Vl4Q32dG6bNANasPpd6tPYNjhb7tQV/qFduueEJgJOy2RtO8qCniX/U9SRivM+C
UWWEQAAf0naY7I0dyfBSt6wdRMjb1UJUr8ggGaulMsgV/dg25ulSlw2I0TadEAe00DqypzEqCuR6
gfIKXJX1sK/hmZR0L/NCBDihW1ALl9IE9+tkmQOUcOHdgeDw7hBVa/d1glTpZSeDjXYqRlly87oT
k6dvpalVdNlxUpYljCtm4JD6SMJp/rideDT1dRZpxTlNsmLVx6LYpWZZnIu5rkkjvkmFbb0ETRjt
L62XNUYTffRk6+wv285bLJstRQuvZaW3zMNSddnJ8qeWy4NG/v6oWjo7XuqWvThC/5Bb4c5EcRLf
Yi+YAyx/LYSVh2elR9YuJKixfbdiKQZ+0238EhXHpbhs8drOQJP/kPbi/K7+tdgi9w6Kwbj+2ea9
NQYrM8Vic9lAtgIKZOBbLrqv/WlZECdFtThIr3xLN3o0WILhdYU3r3itynovGlfmCWbjlKmflTwd
vrRhaQISLYYbDZTiqSoh2SwrpnQ6V7GdPUm+wgcSAERJEcn8kpJSmTe0NYbMxG3JDCftOU75AmNZ
yIJPy8aQsFTNuWhHkY0mSuhbWCr4BL39WMJZnLdRy+xGhwN9wMVTMFeYm5uhWp6D3bK7peKyziML
cTCsBqu2udGyj8xHxgEdPnu1tO7qNKGbzOPgKU6a6KHo9lKoNyVwFiwMc/OOkYdxF+v7wtDCSyHK
UuekE6JeVrVzI6vj5Ysl4sLLNkud0dE7oN1huUtxWWEEkngvImXb1zqRZP1KMfrssr9lp4XmQ5qH
Dv16iB4mT0XqF7cc867AcO1U+N2xscJjPPaotyjCs8AxBiMQn8l2w6jUL54Py1/IyU0rizjZLswD
Gi6VDo6wzPOM60udROLnmkT0bll5qcPZoqB3Rk3pcoBlVY0PupvU6DwuxcVZYvmrTLpHZYirizHE
Up9OPZGebg+z2kFqmkHJTcEc76B3iAUvdaXfnP59FyFs510XIejVHM3Qpenwp2GKH7sIvvdCyoLO
ulYdC1PtxAKTOSCIW/zpHbCQ6I9aYnm3hgI4s+nL9NlQUbUd+vHPCo10oj7T2xaMDoY/izSoV1lF
AH4xSYbFjqSEDUpcJaaH/m7DGG9eu9gkL2unNiYIMvsrvzZ2ZFXd8Grd2pMCXj3sQ3oi2wxdbDzn
byzWzoh9iztiG+KOTJNH6lZJ90tdEFYfwr4SV4NtfY2T3jvmRiLuLgsVDFatR+eltDRf/lr2o8UN
K2hBDMi6ZZRRXIHnlle6E7RIPEcWwBNFm/tE8vf1qFJ5+XMu+4mk8mdrRpwgJvG2wdxq2fM0737Z
aCkufy11S7ElybjxPFImy4rlCIz56GffHOz/ti9T9HddFqu71/1dft37n/h6Hoil1PtG165ef9Zl
k9cmy+8CLMPUzNeOkWN5p6FnTjpoMv1k57lFwjfrr3TY6Yj0kVAHVLC2nJFki6dGVzZqdlehpxOl
WP5cFiZfK3Jg86rXxRSgFk6kqnQTJfxrxesuBkfqwfbdGrMD9wnWgLxymQ63Vqc/j4weDiM2Dd5K
Cq3axp5QXakolCcjGc8wj1ZWBz+7sf8EhlHs8esdtkTIx89m9xK3irxU232crS0cKXep1gNIndLY
ILU8KM512Jc5ajE4Li/FaK5b/rq0tIrCu8aIFoktgL9XS6dSy/JbAMUDJ7e5n7l0G60IR+Z24sVD
zPivNX93Q6Gp124FasgtGXft9EY6u06Pko+WLXftmBtfLEcCmUqFf+qQHb4tI5vuHVXNL8QVP/W2
1j3AdYUcVTXDZqnnLfXbvvpi2h4hPwQGD4luxI+xkj7F6eRvpoq4P6Y66OkoMYkUEk2oc0lPP18q
bd6sK6iju6VOtSbj3CwetGOogokB175dKpfVZeR80ntm78nKuPy3iIsXleKh+FzPToy5s8ePojoJ
M6u2zBDjOz74xRq71Popb1PA4a2IP1tp+SEG4vZSDAm4tBCZDjC8pHkV7UzYR93IIWco56jifKlL
DUMwHCePwdf/qmnLv1aQUBdoc+Ow4kwNT9/SbqlctiOo8eyH5KCgP/rnKLoeZw0sP0CQ0MNTXURE
OlzdBF4+F7Os6wK3ysPdxPf6vMiXBfTUBy/yO+XhIpilOchOkeG8jaZ+/AwGgAgSLtxXOps8zvVt
Ef5VH9X57fKp/58/zIPqZV70nBcjETD0dH4s/udjnvLvP+Zt/m7zrskpfK7yOv/e/NtWu5f8/CV9
qd83+mHPHP2vX7f+0nz5oYCYbdiMd+1LNd6/EA1o/jmfm1v+V1f+9rLs5XEsXv7x+zNAnGbemx/m
2e9/rbrM/950ifPu/1o3//5//O6yj+pL8tv//k4U4kv22/1L0X5Nwuf3e3j5Ujf/+F3IPwwL32x6
TBJy6K8zlexf5jWa8YchdGE5Qmq2qZJj/v036AhNwCrtD1VVUdI2hEXyXary999qlHRYJf4AZgOY
SNXYmcVu9d//eSH+mthe7uDPJ7qGZE9vZrqSkIajC2mYjqlaJpYZ2o+dud2o0TDVyS53HOSuDQJL
XXaSk4xx/NQVOW1AvHUaCjEpuv7ouwd43TblRJranDpg1DWCZqALbCUEOY8MeIDav/AT19PNKD6B
s+zSqyLy4/GeDrfy1nLE22BbiTS2v025kjhfw8GZ8uskB6l+NMLeVDZtlaggVFAXBrSuoyh0DpBz
Jd6RWkg1ll4Th3tLxh2iqUNVf1cbxcKG0sgPGAFN6dpGNhULI7Pswu/aEBLIjxlBF9+aaPQIkoC8
tW+9OIwkMKfMItVvd3GoYY6i+xFzek5vmyQDiRLCEAYaSm1dOjelo5vMlUSetMqXAh9kEiB+LtHl
6GTD8NGKNDKsWm177ZoeOPJ2TWyGqBLC/uMzKhg+3FsIE8aMHrs8029jxm7BKWFui/ajo1SApukG
6kW4SRbPWgNw9VtO5lE9xgH4kwjoXj9km3SsA/9eL7UmOMxG7v5p1CMz3CpVMNRXnpGG471foEOz
xlzE6FetsG35pJH9qE+p6mXofca1kbxMUaWFf44eSFp0WJO0XlmlghKN6Eszn1VTpulGbe0wdUdd
6cpt54RRve9zXQTnNEBI+rHJ0h75Oc9ErsAPM0WdHbfb6uDrirc41Pa9O7VNm+0avdIjfm1V6J/j
yhlsqMieD0pkBMLmDnbrhScvi7z2YI842CMgbAwxmp/wWLpTSSQ7J5LPcgOkfRivYJRUzZr+KdLg
opKHdJ088+z1EHc4y6YGAMV1a0R2sG0rR6IroqlJxGUv02kbN3gu35cJeMhB62NiCErCL3HCURfH
DA3WEH92PSB1kugDMuP9NMPBPC3sN0WIrvPt3OuNVwSCyaM6Ws2cWu1QZpfOZBaPIYze4GqGD56s
EOSy6481wVXMNVTL9WTTPKtZEIiVXaPmzsMU2t3etlTTR9ZGQ5tH6f0KfqCql8OVnJS2QRG5R9zD
jkQJh6aKW3UzktzqmaqPhbUmJ+M9CwWs/UqS9GYaWGt9tgrbalhD5RfAjaoUgGuFct/XzkrCP20L
zDaXXPVH0qhOzszKqf4Uk9o513Hc8NtUkp6fey8uT76YvK8RiVJtlbX+zs4YRdtKo6MGWXmYA8hO
3bWqXSsuED8/2yBv5d0FBCPrW3OS2bfQrgkUm16fnQO9nIL11BtmSf7NKF+IENmfWwWbr3Mf5Krc
dLIO5NoscxneRY1etx+jaNBBzRiyL9CeJOXbuCBzh2jDXhT/uQsB8/QZqqa5AljuW1uUhb1pys5q
AUA56CBBmczjkyMU8BetKc326DfBIDalzBJunmTFns8vrp9VqhvRFoghiVLHGmDW6EVUf7LrbliC
oiQrle4mKuOkWmFph2y1nle6S0YnAXdZ63p2KC3brA6VidX7Si2cBDFtOaXKqok8unCeA+BBlRY7
zcbWUfHZeUMbOo+KMiTq1o56ollRJvTgJuR722z6tK+6UxohGYlafEJejeDWHEuwGL6QJND68qpC
arhyMSfJbTctO0CkiPDxKVKJoWjbuM1UPCTwdB52BU44FbKFXpettD4tvI8e0CdEdaokkofKM4Sy
zlCCb3dtHGd45sFkHl2SWYy0elN60IyDIkrAvRXRvRkBgLlFJ70Z8CNgBOoTJxpDhpQ1AnY25KQ4
qJ6A3dnGDvy2qt8yeUDRO0M5urumk7e1K5hjAxyH1qj1fdKX9Au9VhXKxixrKT+PSjLQ2eEF5Spj
0DtrrB4MA4yulwC0YmzXyh1W3rK9IqxkhNcRL1O9t3y9kI9e39QIMSpaclJa1enXtqo5xJWrUlpf
G26AvTMTZTRvbG0iA1qqhmPcpVpWxl9H1ISbb3XKg9ac09qJWsfF64iv+YrPoTfdV1Lt0w+WJtJa
AEFXtUcDVv8eEFo2bu2gCL3PyOp29Z0lPaCUjeg8f9O3g5JtlNKcgF+aual+g4Bv1ruWGN94U3Ij
pyPDxbhgFl/7wZNVo43vMbOppb8z69JQtmZXEGac5aWiT10pUu/Y6n2vAAmPOmQ2+L4H0Qq9LwuZ
r14BqdNkcfClhc8vjiCvrWGVTWphnUxvjKttpCUpBllWXn2fRjkGO2z+dCiMqHrJj1BHIY152dC3
awVDoupaOI0VrXpyyLNoVTcZ+yEvkvQxZdSiX+cd4Pv9POJI9u1gjyBpSefrG1Ddtv0JZ0HN35qi
RJddr8YoXDW5ETDIHoPmRjg9c+EYTNAn0yvIwkjS69MqlurAB6eJkym5bvNE0bZNrBe+a+cKnBuQ
9iK6snLTzq+aklDeB77QWvbF13q16XFQ6FXn5Cs4QyAt3/Aldgu10McrsikIVQQggPW1XdWzNmwa
pHj1IZF6smIZYqxF8Ap1r0GNQaXas18CZNQIwg6ZG5+8EQkDEuAWaYeWfu5bDYFkWNuhCBRMb6Kh
dpuytb7n+BvcOCogg5UXhMqjg+5muc2BwSZI4sN1uIoAA8dX4P/jOUzsm3fwGHw8hJhOFMciyUlu
5oYdh24nnDQBs8fDgXNY51Xl2XFyRi+DCVrys52rU7tLQzgMq2bKqhqBrLIoxq+GFytYzXWaFNGW
XJrvbKJgiNObPu7LaBsyH8fcQcG+Arh3Odv3ZS24XMR/ohTLwVjBXyNtPQnKPBrN9KzKJJQwqHwt
7j7qVSVzBjqTUm6DOFaKJ4HLXEaCOCj8k4DAE33KMfh7qLvSG45EYcMR8FQ2fQegUgz32egr4nPg
ACA8lDIHhjuLAju8+upM3+4N8v584HDb+Kx6YOiAvBrEjh4hc/XlJ86rtPY22kf9plQ4qytFyfPm
OiYGj7wcpJqCdNIExVQbd7pDuhFlJGUYiqeJKJW2QZA96O4dRlQ9HowKPfBKYM3UoxVZ4tegOENj
n5qYgP7Wjk0NHfz//pTqvzZfuilesoemenlpTl+K/w8mTfPM4e8c279MmtYvWfqlit/OkeYNLnMk
zfyDtJPmOISUDUIqlv3POZL9hypR2gK6L6UqLPJxf8+RTPmHNIXQHSGkcAz++3uOZBp/mCY+acy3
hGGpjm7/d+ZI5o8zJENAzsEL2rBJVprM5eaM2ZtcIKrcPZLHsEJK9VQE136szgDhXyTetDlo+ppx
lP9ylHcZR9hnRutroGeTao2oxjrfMS0IPhorZ5evVc2Ndm8uP53j+xTnT8/KUeerhyOUKub1b85q
jDEvDaEGgaM452KrFid8M//9IbR3c8vLOTlkUm0QJpqhvTuG9KwyjqB5uGLHlx6cXHNdHqO1stHP
ygcsmoej5vr4TqycQ/zxF8ee563vr6cmODABas1U5btjhyZcgai0TLda2zuxCdHKWHcuNOmtQAvc
/cXRfgyJX+7e26MxlX97NZFFyfu25UzLDS4XLvILm+Y22eK1Vazik/ENatUBe8hdATARZ4qvvzj8
vPt/OVl91ts1hKkbxruTbaTomtCeodfaY78xXJwINgxRkU+/ilGxXZeHZhfsq529+cWBf/bUEoWY
M+Uat9h899QyCKugBzXIu7hwS9fomH7sVs0K+YBNcZKHXxztx9z05Sq/Pdq704wVRpA5VC8X+uNm
WGdr7Wu3Z1S9KQ8Yx7/kV//+eD+7qW8P9+6mztHFcpgPpx7DvbaHLLSztvBY9v/+MD99Td4eZ36N
3ryKcZMAi/a4iGIXn4VLiHCf7yyXKP462yPOu8b9+fO41391OX/2irw9Ll/dt8cl8uTo+XzzFHlU
xEB2DW1LcAhRByWjWDmiWBnTOfV9N8Ji6Rcn/asnZ774b056QsZAj0sOHh26Q/vkrZtV+Ki7eKSv
/W3+i0ssfnGq1jtUg6p5g59MHA3JbAvZzuIE8GmrwWaN+h3oSEvusTdZFc0Xg8+Rp6rAcjKQGthW
lCurD9bhoOwNrVnjBmvK7Fefj5+9v2/uxPsgHCRDHQAIPw9fEu58voPI2HzFQ81YaS4IMTd/GPeN
smKK94vbMN/j91+Ot0eeb9Ob24D3ea8b+Lbw4Zq2xomYwDpw2xNxI1QmdtK1Vrpb36Q3/jr61Un/
9J5IkDamSYSIlOKPhzbIijFm46Sza38vr7o93407ZVe5yCpdAtk/xLHf4nnEfH//5TRfj+W8u/8D
AsaNGXIs04RMml/raua2s9GDvooRoO6OlvK90j6Ftedmyd4Pn41g01pPtdxh+LfS1ZuOyRuu6b+4
+j+9BLZm8s22mWgSy/3h6oO2sBAVx1Pa2DUHMgUbx0XnaaV9gJn7i0swf4n/5Qq8OdS7L3U+D7vG
+WWvqiMuIChp/eJcfnIAR9MgCEA8sW06ox/PZRwamOAkuJdnuHb7p/AO1Nca2YtVe6McvPOvHiDz
J92BMw8rGP0JU6j6u6tnxmlYzkRibJEC40kUOQIVTtlB0/fDc1xiXT5EarRG7sAjudcbLpxE+QGV
oQS4IhfvagJIBuO4sm8BEPaHcSzxj4Rp0+ORZWLpAo/SRxbFGx8xS9KfrFiEdy0xk1m5xhyhtKtB
Av4ABYiVDuT181RNRLCmKf3Q1CoIlHmencSQoDeO6MU9kL1MAXNuyo9Kore7csQqSzFEvctVvweR
HTtupvjW2sYhCzxebBK4I4z1Z6cjXbBKsbq+zpnOAbg3cLt0dLQq5qCksyon2Uo3badjiTvnuP1/
uLX6/+HsvJbjRrp0+0SIgDe3MOVoip6ibhASJSHhvX36s6B/YkYs1mGdORcd0dHqUFYm0u69v/UZ
iqMaimbpsn3yadFtzXE8Loa31H7+p9qrQbLpdlNESbq7bMu9/f9yKn7emSxZNlTb1JB4KYp5sjO1
NVEhs6LR6b0PjE3r8SWD5WB58Q1lZT4piV0YyFvp8sb0eSZ/bPlkXpXWrMXqWoq8PMoHEPsbbZdv
U29+t7az33nx5tJMPnP5t2SdCaxp6z3ZPN0KecrIJpa3BoeheciDaRfubDd01fUw9PtLe/7ndfOh
tdPN0JYJ60Rr/+pgjUi50JV2DrcopBEc/kHhhd6FCbRezD5uPrRo2c5/9nrLOZlAZRwXMQEKYCn+
ej3NNloGDwNaC4aM111Akom48hVAE9fyLzS9TpOvmj6ZRpY6KfKQ0vS00TbVZj1afd2FZbRbx7Z1
LrT3+c5oyYbs2Do7oKyzH37cBcmLSBYhEIz3Nuzo2447o75BknTh9aZ8PtBoBw2+zrRRTeX0xg9M
huozmXbUrb2tNsyYDYXOG8SUl77duQE0jPUR5dgyxUAnR6eaqAZ0Bloyv8PF35FE8t4hOKDR9SX/
4kxZx+f0c/3b2sn4YedQCVHSmnIcA07enf7WcSJKB3V36QV85t5N3pP8p6KpjmxzCH/8VuGS63Ar
Jv3viVX4CYwQZI3u4A27gZNr9Cng9LIbHehkc2FUz2wxH5pe//yfaxc5w8rpIIp7DvXVtR/yNv56
3p+Zhzqee7JCepngiXzyVAIdUrVTabHWrsODsgMysFGCy2N4rh//NnPyRCJNvBR4tujE6fHIkJft
OLa/v+7J3yjByZSgK1wQiWOr1GWffCaRFBgOhbSR7OOdjME10ZFk43iTV+7Fbt6rP4ub/58d2VAV
Qk4cQY6Ch+fHD5TyYODGCN5p9Cafh62X32Bf509BEcSbSw/NM6NIYzhom4asAnc/mfTcCjQk2bHh
Gb0eqGv1knwpvnSpiZNtkJzojO5BEA4JM4/Hl2uUDxe+05mNwlC5xxqmqiuaYZ7c5y1qGOc25joG
ZKTY64Gy63bZH+uZ9NZGBP/r1YueZJ0NVDRwqyVGdzJoY5lnJegumdU7+YofB93PlLycUh3SZ7Ay
LsJpVEWS1/+0by/GPU4PNBrH280iUonuxKJI4+P0QBXeFVS84vrSHqr9Oj+iYOUTBjoSS299xpKn
2l+alZdaPVltCGFJghZrZUYIjA6sTiR9n4bvF77j6VT527f1ykHdiW6wuj/2rYrxrh915JjroyQ+
6LVbermHNbt6vXgAhLbZVpgXHujK+UZ1bkGmZVMPevI1KfIyVQoPFS99kXbhb/1ACOtQvKpPyD9Y
5fnxUtTlUoMnC4I0yxRCklK8MjdHUhBo9pT694WhPN2F/zOU/9Ork6FsnKGri5ReUfpIXOebuh3Y
TPCoHz3nNpHdnkM7f8e742bB4vjCGXN2tjj/0/g6Av+cMaKoUQTq9BAJFGJQN4kgQxXfLnTxNHRx
2sWTlVBLaif6hC5Ku2lDSfYOR5gtupUdSCkv/BZ54pDcGP7XrZ4fVwqjqKwiBfBpq5nSmopNGlW3
4ZYU2BZ/YkKclwKOp/Hr//Ttv5uxTq4+Wj9NSjYwgsJ4KKtHUdyLYldYMpysC0XVf++F/x5yp02d
zH85dAwNLzqFWGN9C9x3n7nKgZujh3LrQlsXBs86mflzKdXhEjN42XW313YmV4N2f/lqcHZJGzI7
tG04jkPq4uP8qzRsktDCslsd7W20I7jlCd++Lq+dbeTlm3F3acKfb5H3k8GsUHRVPjmBVDntVDsR
LDe9cJ5VJcw3tYYHlUy+eqOZbfZalr18GEOj3pk2nJssTAs0MVSV7AqjYstO89CVNMpIv56vZ36Z
ZRmWjUhOXkv29JMQb8mjIO9yXIHq3lCORaimr9itx4/ToA/bRtShWyiT7VLVu9xit94dOwPgS982
1k4GGrTSsuyZfDaWd//7X0Z+jPgbpxjZoNO3fTiFbcJhPv7XFjX3pA6Ad/VefF3yoCi2ypujXVi+
n3cmG3kZtY8EbyxTNU5GAw/udAbMOlPWRC47rraZ3EG+rC/cSD5PdJoh/2caGjEikoQfJ6BWiWSi
mAcb9jW6tiXt9DcJcukmcq4Zm7QglxEaYRA/NhPOUx7L6GXBh6m7VtS83CPlNTGGOwH60qqz71KO
QE4Wxwuf7vTCpRGJ+afhv2/Efzb4cioU8Ak0rOkhUmgy5t5SRXtuK1cLqaiplCnw6d1mmCDgCukd
is5eZGJwv/4dn3dJfgYxGtNWHbp/OoNssuzLMkFsHAoVYW85dcZtHHXtNSbH6Q7GRepXlrn8+LrV
T6+3dcc0/mexn/a+jospawTbmA4VzR3I4wfLDk6a6WJY4QGE9G1P+dEQrrkUU/g8fT+2fLJXIzqi
UqtlYzNsoT4Ndhv/doSuPSipWKILg3vumsKt2uG6STqV8NDHyTU5ihpRHYSpJCCvKTsmyXjhmvAp
lPB3IP9p4uSeUC8pZbglTejb8NBu021+LXYw0fyLCaf1x54ecmuwH+kYaX0W/sfOIKszBgoROXkg
fOzte0ijXrKx/Ua6trbrXiNdilye/VT/tHhyY9ZFqwPe40SQD1SbQCJzhZ96y7YLQjfy0jVu+VO7
EGn/9GD9O6CmSb03KeHP+87QVskk4ybqWcc5qDb5Ngk9O/bT6yHQvCzod1nny/fVeGGqfIoiru2a
xEzpr0md+elGVM1945TT+iHvJ3/NH3Y/dZ+B9bvn0bUvTJtzI/tPY6fLr4ud1lkl6kjGUWfX7S4Z
a/B67fOFZX5uzvzbzslig4GbUGPpyH/z+NYmDhoSUwGMZ48yxWPmOb8uNPh5V/0win9H+Z9ddaSo
kjJ2TeZ6tL5Clh3OnZ50z2zx4UZeGMVzy/vf3q29/6exRdKooS+4YRL28pEd7ebOePy6Q2c/lKqg
Y0fJrvFm/tiEpfaR3VW27BX6uxE+O9ODplwMKZ9thMPctgijafbpyp6dItYihak3fKtvu2tBiBcc
9Hb6E9+BF/MywvSXduHPxw7f6Z8mT5a2AWx8kFSaHKfehSCSYdiCIkwGj5Jbl8Inp8mIv0uLhUV0
nmc/l4mPg9ji3tPLky57KviG1sp8+P7zeN9mCf/2ZmgXKg/O7sm8bTg7NeqeYJh+bE/SasqRIKLz
8nCuRFzch4Xl+EO+ih3sXWehzZYllKZlTIG1ZIrm0l5ydmJyKySlZ1syTICPPwDYaaLNCj+ADM8G
TXx/a+xqD/mGNwTWCxjLy6+tM522VCI2VIAZf0M6J21GSzz0WlWQk3AHP9qtryAsUbbq7tK77tx1
XAXyoJFxRUzzKXYE9A6AiMDcAchZn1EgtG4skmc5Hpo1CKLEfS/Htj8PKeVolqP+bXSNOX8c0kyZ
uqYGKAVS9t3UXmb9UuDm81PcolhOg7ZKFR3ZlpPnam1zFXUyMEn6Nr/VqCCbE5dbQ+3LGy2Yr8TW
fEYFsbn07DrXL90xKI6jQM5mVD/2q46NJolXyLqkXWOqOhm3X29gZ8619fFESJENTPl8wW47yA9j
zNeSDzr4cT87Elh0870O8sWV/vf5MSJ6Hx5r62b3z6YM6SjVbIHNM94TgXhb83Hvk9f8KP01Ofa/
P0g/tnayj9XLrGSGjVGaAdwcCQy639hVVOlChO3cV7JM1PUWLxSIQSedQpTVobyyiRvilA5PW543
QpfFhW/1eZ9k4vH85q7KJqmcplSoZk/RQZhUoOeUp4fPWvtIxnvutu0o7/Sov/96anw+dizLMRwO
tXVfpo7/45daCD0Y0ZCNsEYecZl37f6bWV04P888NCyHSxVaWItX8qeRc8KoknMHBHLzLXmarudb
xeWJHBiNOx0g2AKv8cEQ3eQ/wx9f9+7cxKdl8lMaOwcKvZPu1Touk8gGhr8b4tHYgFbYalvnIALh
XnrFnhnKtWKW6yNzRP2UgtbjRWoRD8FYK45O9Gaph7reft2fM/sTTTi6TlJKJx50sr8bZZnMTs1A
5suxqF+dLMilq7K50AppSb76x2cGH+yfdtY//2f9jk48iWwZGDbFlsjoGcdQtvfOEt8OjXHfG1Pt
lyr0uoJSdc9oOkpuou6bkWO3baUQJRJDe8Yh5pAAvFusoXi3lPCuZNWoszz4QtUpOCwpdZSLmxJi
coo6KRXtFYTWW3PQyd7kWg7ircOzBtXGXEzHsq+PQhM/RqXt/FyVt+GSGS7eM3drhiKSnGE/5eGV
LuzbQW0CC1CNmzjWqsOh+iuFMcfmcNU78SY3O79O0mdzyLe6FfpNOUJ7CJ+KwQGR3HnVDP9tBOaR
h3iUCM+qoq2IMbvX6qciopyw/MnVfVeWDY5guBANtVtAap76g9PWezucvE4A1jfw1dA5+rX+us4O
zvIzbuKdbQda+3uFhSoGquZwowkgwzhNIBJfuYMU1XQ7FWe78bYISY1gTz/n0qaPrsNW85b4Nx7p
t1pHbZBZ3of1eN3byzV3IL9HYrMBawqzv3JcvWqOi6b8GqYq6Drk0JPsRy0y9/Etyx4tOO3LCvRZ
YOZLvANIzK3sFP0o7BB7lJVW1HpmLPZFAtpG0r0ctpTcEnKM9ynmhGAxvnXGE4orv3PuiiH0J5H6
HRSABiqyFIsaFYVpu6JvvUKt3000LcoQVdDCpbsUwLonOctz1zuBUk3eqIxbealucT05zvL4mJSY
xOvZoW1id5iSYxwnrjWq+KipXpogn+u/W9UEyLsL9BQyySQHcCcDdLlYorCtYP7ewpceRHzIFYvL
CS6WOjajURDi/qJH00umdjvFEved3Xxb6saltvEmsd9Tg0FAt9akDSG1ARaydCjbP9LQ7yh9+iUP
4+MgtkXS8n+YeOshcQkx5Kthz2TNsyPaY9o/SFlxteJ3ZfsF/vRuDAtvKlKQ+b0bJljrGYOb5Lk7
NMWfEEfDluwbyAXWsH2w9QGbtG9qplJDKrbxCBt0nN0hNXCNWb7jW+IjINajF7mUEdfVO2mpbrLO
CNQ8vpa6hxlRL5+v3Ttxu+mWGkJcOnmwWA3EGYV8b+VPktZ7Sx5RuLdV819lGcQwnBxGIPshN/XW
zvSHGYHsbNVu5cg3CtLVQXrLrCcb1OfQwQqaYrctr/TOCSIFlCkGBWWUb4EquJX5ELZ5MJeHehiv
w3RBcGoHpkn5dvnIWbet0l2Hx0TCrVRCoenwT4OfmPhWFEe9hYQrza91PwB9y9b57MrawQCBJ/4Y
a8q6q4DBGgcBTMECn7jgYos7far6KI88EFXuXP2qp2PSFH4NzaxPKXkQzi6d3i2eGCGOAxMGMJ0O
YtUA4bdmWKcxiGztRam6Rx4nz0piwwrFDiKrgsz+qYRVIOEFnlvDTqvZcsdmU6N2neYmiETzfamU
m9rGmWRYdlLcbZLS+ial8D4ToI3iF4QeL8TXjniCb+HlY4LjzmCiw0sutWKbU4XFq8vs33sNza7Y
l2FyNbbWNZ50WzwCvGn4VQvYjqMtPcZ6CaFS+YYryiwqt8liV7cobJ3wqJh7lTYNaWdVTeHWujgC
NfqxJK+TRvkHyvFM/a1F4hWPDuzviPRBily9zurvHeVnyvTQQnaOa/OlZnEuNdxvs71yWFzD6iNU
PKfjg6EVMGEkNNHtoRE/TdFvnFnfjKir5SG7KXL1NkGvKPpDqqEJ4kUU4B813yxVF3TsDHHEXums
ZvCWdjNFdXWNMUJ7BXUMRpMWpbeoRpM+KC17uqbIKTsOeoMEGDuGfR/JBZXEFmBg2K361Ujw1LUK
5arO9DcjnicPCarGCTH8Ekp/E0f9wZycx9wIc8SgzrcqzYMht6E8ag+dA3kd6PYmQ6XoNhhowMy6
ysYedu+2qxsokOWPumtrT9TvXeIAGbzO5XRrmldV+2ilo3BlefpJ2TX73bUFboXYg2slmeOWK4a7
mKs0qNowCeragVU6GjgApFXvone5IqGBZ0+usz1Wv7O003CK7O+KSPmVGupLNA4u+sznqJeJgVvf
Skgl3aJmvqphTSIEwlkBCBGxJwROi4iRjpVb1A/JoYJa6aFAS37FpR2jq1FydChSs86tZByoRBuT
9M+kGDOVkXrBZtVBBfR7tRfIAedy00V17E1o6G4llECHSk7HKzLJc+FzwnZvVpmJnRprPcCuilLN
Chc2DGKRBycOueyYXdCqcmuDEpTSbrNDe12ZGQUSjSI8oSlou+sUaac614GsJ4YHUkTazUNtPtlA
Tt28nTmj4NxtIgOfYlDc0s3UIdBt4PRuqY0JN405ZjeZ0S270ZEbfH5ixa81B+MWuEXtH5zC0IbM
K0wwwaChqIsR+7JputHKKL3W60IO2hjq8ZDB8kyjNLq26jEOauyy9pFZdZsUM5iF2aeSQeZyx/Oy
yEFuHlNcbzifPXkQgdrdD5tlGqJtbsbldT3L8Y0OrufVbrPfYuiuex0xsJWL8YCv9jUmLX6MnlMy
0uMSWxy13XsZdddD1HkhbhqsDjBYxZbcWcE1ZSi2svU7QeTqdA7ggDDe6HqzaTW211xJbiet3RTq
AIE5QXMM/BRRZCGWNEi6QQO1PUnB1/fMz1dZey0Lsdb4Ky8e9eT+12CugmZVlj25zbwcdJ4Eer4c
LtXOn23GVtY01hp0tU+e27xXBV3hCMSSnVuHSUw5JdNSwL75uj+fn27055+GToJBmZ4PxRARwTPV
73qT7UVrXni2XerKSYxQrzKz5PEICnp4KGzM3JTbUW38r7txppEPeaKTRjAAGQZpwoFXKpiDqXIl
7HSDjd6F+//6ivh4+1/TURqZZxULPF0/CbNo+FH2YVLPTNU7PXtd1B8gYTxZ9vX+99cdOhNGWpvi
pbGG6EidnjxogGGrqQn9lgoLvybUv/9btHI16Zul4VX4n5DxpXDL51fUx0ZPZreDYlgeCxrtlNsZ
4KMo/L77rQ8Xshjnh/F/+nYyjF2ZKz0BuTW5eD05aGU07Fdu8vKlM6rd1+N4Zn7/O4x/xRv/vNcq
4mJ6qdOjWsVzCd3669d//5niig9DdipNMMFDDNpCA03vGRtlx/WPquPqNvKq7aWw9N9w1+f5998D
dxpvX+JCA79AYyiXox9rIVxEaLEGDOUOAd68F1s8O3zk8BWVUK3zqYw1qXs1sYt2RuiHa1YuXmzs
Mb2vh/Dc2nXQdYD9kzVCEieRiCKWq1RZnbmE8wMokOsgnFi9Rr5u5UxPiE8B0mH3JrWrnqwnSxhq
b60B4Az+7kYvJG5usx4GX7dyJqxC/tEmaPT3cFBOKwdLGTvGJlNwqCe+p/iZ74TeWk6qbrotrmrS
r6/bO7OSOCFMG5HKGtG3TrbvxYb2Iwl18WYiDQSzPBEbbmdyrloV0Pr5wiCe+VQfmjvZZhsHobuV
6pSadJjt7OMUZzLrUsLnbCPUHyDupcQAefbHEEsJsD7TzAWGGugOUwq3Df5YPQier4du3ctO1hKR
PZtkMdITm8jix2a0KBa8EGimKLr9pFbbMeq4T4MFicYrq34P+/jC6J3ZXT+ctScTPWodXN3QwOAY
avzO0Oeo1i/uYw9LX+6/7pu+/lUnnfvQ1Loa/tn28qVpkzwdsNwas6aGzKond2Zeqt+XVNM25GYa
HPpME38SSKKKE4GMGq9nawOiMZpLr3gv08YnlZHOLn5kP1rHes/iGH89RDVeMy5veGY2gZMSecB4
AMr3MifgcvELnpy+u4J2F10ZlV28dVVa4Vlk1HsjF6lbpg5hnY4XeJg19ktl9Fxo8wyRtW+307jP
Z6G+SmXovAwTarrcKcqrfrCdp6/H5/MUI4pna6DRUAcCGT05gFRF6MJRJsKuSrObxvEKi53MizNQ
q183dGY/oCVI1xCAWJ2finmLFNKiMIgpYQu8iikIw9w6k7tWzDdb8+FSUcK5jimoqdCJUCTwSfcY
YbNOZpM6Dmu04j+6NOKZpqeN2EcGOMOv+7bOoY9zDLENRwLhVopqP1VaJVHPnbwmQE6livk4W2n9
rAH6D75u5WyIXCH/Q22bSdD/046aW2o5a+sIHlf5O3qUq/ZG8lo69jhQakHR/DH0cI3+L5zG/1XY
ebZ//zR8stlVsTERbbN4M+Fks5cKC79jLcv8C/3T9DP7wiqvd3TKOjhj1ZN9oaxG3RShzCGBQ/Om
cmqZtVM8mTCob2bFfNC17Lum4iNtjIWXidHewKEiWaTO73yct0Zl9YDGjdysrv602fSm9Pb3pUh+
rE9uPzaz4qdpC+MI4wlf7Ui9kSPc+cIsPlprzkZMv6jtUAm8EqNZwnzvEIlxNO1qrq3vZjs/KNhA
OvZI1YJsvGUSgbrJJgbrVAsxXs0VkkTAN7S/Db2zGUyN/Ga8eodKOGXneSwFQzlg+xhaWIMkTQS9
WdUfkP7gquKw3ap594KdcweZLHrIwGH4He6cfj8NzN1arF4KswxUfSTHU46BWWS618XL7OJWz/mA
um/lkCV+29sPoUhHLy8WrEZj67k17F3RyDf1jAX47DxHOeIbe0aqlcpPxLl6HvLkxghl/Vl6TL9N
paZauzB8bSm/g6TS4N+APQozaST2mQ/hvdmb95Zc/Sj7CaPsyJ9t3DiiZRkxR6naPTVpuadlRu9T
sdDuqhTSeN08avVY3SxZLw6TZpXBak9z3ZSK/WhUBp7EUXKnd+F9boj5JZ5wRteTrNvAUjMPVtjq
z0baj1DAm+7eMVv47YB2Om+YzTsnkR9UExBeJ2eSD+fmF/jWRzEA2jNKaKSOaN6XKp+2OnFQP42t
P5lOzFqX4yVIeawfUim6m3oGO8FFCwOLBoxEpto4NZEVALQFV6MNU6hJmrgabbzA6mqipDQprvFW
qQIjdAhqRIuRUHXk/BwACd6SuAsfh4Zvj8MNXB+5nJ7KKo8eohYj4CkvNybeDT4Vsvu2F+AC1w8m
NW99R8QIYqLqzlq17xKNPGVovuJtY7lgVMlg4vgSxpM3aBgkRMZd2uA/WszCG1PjqNQFmyrB0x+L
EWLwF8+7Hq+LXl9+qYNK98pHK1FuoF9uO6kLMkO8DOD6BztNgzDDEjxKkl9pXSfPUIPsx1rQgDpU
9abTjcwrDONa4OOa1uOthtD5em5M7OLKqrwzetIUdaVdY4NxtDWMWpLf1TBc2c60HaQMo+Hktpqt
WxlLhltC3r7attKDwBxjofzS1RTsr00H4x94091yAwbyVgcSFHX9M9y6dkWs7bQWHp2D67ds7bBC
st0W33m3n+s/rWGIoHOKrWHW22oE9ailW3QBGyiLHM7DgdwH+scEQCbRhKCY+gA03xZBxKHIUzRV
0b7Whsf6rxtorRA/7+znZunvMCs+pCW3uyGuBa7Z+bPgmQZz+mdl9z9xWgK0R/bHzfNqo/chC968
NfR+lwzSNlT7/TBjzBLxbWEckvlKqkHx4VyhhrPlh3YhQJuzkyvqnTYuD7Xc5kRulZ0sorfI6Ds4
VcMTxd1EouzSs8JsN5lDoBQQC/GTTdxKFj86UXtp2X43RHKvqOqmbtqrNEp+hMKCqTz72Vxf14W+
j5x5U4z2T2nKf3cNpQuGCvMW70o9zKDmOqJwnRDIPS5eblEPswutBx6XZYEMU4BXpcieCXPiBh0G
ayheZ8QLKIWVKV8DhNph+/y8KInqdg0SsiX3mpbAFaBRDOTHfZuLDeIoIoQKDSb0Ur2vZygQkiz/
bDur8fROJMjC0fio8bSNSl5yhVPp3jiTATB47D1NI8mZrMHc0QReObdG4faVAI6o1K9WLz10NRuD
LB6nmleAPWquI/c4fcfREUQZiFP9VoOGNdj1FkPMTTuOyl++oBvZ9WMUodjqJxO5qhn1kOgcv5sb
fGizw5TXP7N2JEIosDR3pmZT8CUCdcoj1+rz7TQZ22Qyg67p32Tuta7ayFi2Gu3GlkeweeQLdqWs
Db8yLdIUig7Sym3xKQ7xkpEE6dlZeq6z5moOE/IvY2m6hdxDNKzNx8qsHyrJvu7V8gXQ+reJ9VUk
zmER83UnG3ut7TCWhZ0XaGlIYLYIp8cwsZKNnC7SzgEJeW/3NIHH8gEHnN9qk2zNQbobAJKi4TJ1
LJr6II3FzqkKj4DHXhTyc1NRsJMpGO+41CxlAh/nMb112nS8rXW1utGlmRIto3mDZL3PaoLgS6wF
DU7CnBlJhGehMu0KiKtgCCNo8pUonu3Faq64jBuHWScpNw6HuJMtr8ntENPnZPRbPW6yIK7BxXej
KDbOYAwR7L1KN4kWr37lhZJh8zHi9aykcaQi59fGP1GrvDrlDLcuFH/GSPJzu90pXX5MZemhyKMf
RmztC+IdWr/cgnl8WFerj9JXDQp9zQg2T8qcakztcnhTp8YM+kjTfcqL3lWhk5essi4wG8ykx8Tx
K027K9PlNRXpy1zM85YCDeDzOcnVPMIDzFleFR4YoOhhR8twRPAy25G7/RNjlrixajPn+MUdKrNt
ZavIi4ChVk++ikEI+4Me7tjgxa43p9YvwzSYOwx+KpJgqP7WXJQCWq9XvrfA2yClNynWbva1Ufa3
4exwa2jim9Qm6dXK5fNsmPcOqbxNZPZ4subqXo7Vd9HEV3qiP0uavJfAGfrKXOKFUjSHQdSTl6pk
wLrmMRNl51vw3Dx5Mn8KySaZbFOpY+kFsKMpe2oWDUo88e1Qx3ew0XvMbvOj7GBeA2SH+D3Wh61Z
62471ocV1efOcv5Ls5Y9tmiB2Tsos4zpbmDvcHWleIrgOLRYdlDTX3zv03o/O9Gx5GDlxsaTa/mO
MfVd18cc5OmPRmpQtZQwQgujgMKqhsd2KH+G0ngr5al00IXcuBwT8Fx19bpLuzkg0fCGuyl648ne
CpL6XDVeM5FcJ4P9Evfym61yi0aFGLpVps/kD4zHuqxwvm2OU6s+y2n8IhvDfTeNr5zPV7ZaHzFz
PJjF8D1RtGfZmQ+1pB+NAknHkoUvWVYe5ahLPGgTRyk36oDy0+cyr8hMCXix84gZDNnwA4gLvI1m
XDfKrDtMJSaTgMmDMjS2itro/ujgcNlMWuSGY/xsZyaseaPT91ZH8TFGllx2yJ7O+Zr+rFjpcyNt
Jtt4acvoatC0X+UiHXFRgU9l1tnLHOPlFQGD8LhSvFFTFkBVrf2+l6stN5qD3qQ3UjNslBgbKn6C
FWGtacfLa1yPO2rK463ahFhFN+aNbNRAMYXxFEvYus2Dhd4ubKMV2tbz2QWgoxC4T9LgntJ1yZ3c
8onyZTeIBpvzaNhXEENcnYBur+tmUCTWXdPYv9Qxu0vM/L0hWeQNZv2CxyZm13KKr1uzDWMQl1KY
PI4tr2Ur7q4Wkb9xpvweHPXYYQLuMpUOuKRZrsaHcYUx494+dAh8dC1xpzE9WHZcu92UvqeSgg3p
3AcJjmm1LP6w1XzTa6pb+1F7G6dZIZJp3auK1MEvwhy8Ft0fpXdKf6DQAV+jYZtIfRBZfCE9Ikef
GYabiGz0K7n4hhajdmPRb1NdfXFYhIms6ffRpNSeVEf7aOlRvdfV6IGrSPwkzAxvzskrontIr8iZ
4W8CCIViAFvbJHnY3bWo4kyYshzG6UbU8n6JRvE88xpIhln2C3V6Ndoh8dM2hGYlbIwfZLnftk5W
bIY8xNRSCcfvYw01vG+GOymccn+AzAj2NZSuEkjNbTPxGOIS1TfJfZhFu6WNfKcwWpd7SeHm3H2l
EaHXOPbAISlOc8dqeaB0Aa+1nIFacuEqqfWkSoJidVnD3Si/ta0ZJ1llpI6ktThwM0KoOtXSm0Kr
WzdXU+N3ufJj2nRCmY17tovfLnuytTenhKCa1v3Q9BhzEaX4tsTMz7HhfWfKEEMhpDJTx99hGQM1
SvNt12BDs2BKldv5U73Ukleq0dastMY1Yx0DOmytRM0KaubfidYE6dRT2s4zMAaQQnJVemji7qVK
Te49jX4rgHT7+FhdUQB3b4bT3oq1hz4aXnNL71w5V161lEdxM9qt3wuOevzecaiJexa7iXEtntVu
qMebiYzfqIirxmyu27L4wcYgKMKYxT7s8SbQ6sQ3sugKBM6GoFBFNVT+nOA/4PY1xoBURYSyfgNb
mxyzPvN1huSVYPS+yJE7RFl4Y2XLRkbmZg0LSkZSlf4y6GtpkZlvCidpDg0HfLbuGHrG8yfkfrSt
Gov6JO47qOH01ZueupYWw+BsiRiJTn2aYev41ZIdWyEfQ6d/wd99G0Y1BhulyrkFudfrOB33U9pw
1V3kJ8qsZ6qj4nC3DNGmZjpgu2GjNe6ppYnQiOBdYnfBmILSUYVj4/NS7BxhBENh75Ien1yDQOBE
dUfeRs8xLoS8fIryEKflPeaqD4RbU29sEsqvKL+8VuVGC0JE67sY3Dq7OlMMhvnybJXDvR1K/AQS
V+TpTXVXLyNIdy1rHpJpzvnbVq9dveG2gNmzi8nc92iO7zPWDPDwx6HWD01FTqGOrpKJkQT2S9nC
wkN/qrhMDRP08gzQ7KLBLkNZ0O4ATv+c6unXtEgZ5Fc7PfQq18smHrm+5x1Z3+hXU2JBZOTDt77o
j51ouW8Ti322Cjl8YFcs/6S2lT0NoLafdMlsnzj7BhwB+29qMuEyiS8S2V5nLW2Qn5JS44mvNJQ2
1dFDrGvtH9VM+6slWczbJu5zTx8xxXGbwuSZgNlAgtQIzm0E1Kiwdnkh1/yHXGrfZeoFqSHNJi/q
pvD/kHYeS3IjSRp+IphBi2sCqUoLVhXJC4xkN6G1xtPvh+rdYSYKmxiy5zJm0z3lGYEQHu6/2KVi
LzkjIsq+HeBcdV9agvnQGl0PZ0LxduRE3HoU3Lal0iX8/7Ln0DBFp9PU2sGBTbrKIpr6uZE9dZF3
aACo8uZMtlImA4UKy605mMmLoCv9zjTH7ihGQ2EHjUkrHBjDBhlisiHXnwy/TSPYtqUuHYQw/o6J
u7vRXQPFXIt3aJxxl2MHA2Gr0rNrQ/XSax+hb8xtNRnxecq9cuXKtlHwdnIDH4S/Kkj7UmuELdJz
Mj+lv5OVCK4nfsIW6eVm9JW7vFS+iDk9lzjC6wSklJ5rf3XccSa+ohgZXFO5+KHmyS02vE9unqk8
hMXhiinU7DSvgSaMuCKg8M8BYmVIz4N7qp1UQjC9G3CJS6Hx3tdGAFkbi4BPtEh6z64CGs8bXR84
BJPBGN/UwsDnNGqMRuMF1ESD4w3APEA4DigjhxrKqI0++A9Nr3Zb0Y31t8FF3apreSxVunTMzG44
BNnAXaoKxz7vRRukysME4h3sQA6SL5KrdA9uQrUaHiVAM7DR2zpocOdJeDt/9QVU1w8WoI/PNbrT
7UY3fPXWGirzRsxkHbAK4OQH6iaYsylNdVBaI7wW6hi8AaavaeWhqWiE2bCRPNl76WTKOnI98qYY
A7P4MTYYJegNhzMjcve+OrpPA47iP3KxNp4p0DS2EXk0cTBp4bIHqIYzPYlFLXXZraubza5y8x+N
UY4PGCcY+zahEinWjb4VE0999QQQI26ryy+e2xTPspcGe2z7EMjnBN82sI6+Vxh1f0pRd1Yc9JWH
r6qm8mboKHlZgfLYSvU1UsxvuBOIu8pw0y2HdMyjO2N9FsU9Is6Po6aVthWzhxphPHh1cd25JUUM
o39ScXmgFdQGdmoF5l4vde7bolE/BYCJ6lZyt70bK1ee/CUEopUO2GIb1bNbfQOYeOz8Yi9nFLV6
y/KuSh0wWxOi2qyrvfWWmHlxZxj49MgC6V4T0FgtMb7HNPJ6xBIprHJY1XENhDI/AsSggNTxPKEt
dVTYulpVf9bD2LRRvn5JPBBJnoqYR5zcQFYVnRpfTayxkcDOxJALydKKjUreAKAzfHbJ6rcZBFRb
rLvmRsW2mY9r9rxv2q+lb3x3++gvI0fRuxqqN5r48OIqgKnYCX73UHqfCscaiE7f+ExOoF+JnC1H
rWD/xoGmgYVKxBdfwLRWRE3dyYXgAa9wbtgWIJsRozOSyCiJN+JnUPfDlYEvwgEr8m5jWEbjZK0V
2+D4jnntUoSjcBblauVUSoK9hNo9CMj6W1H/TaqrWy3vXBvp8VerNZ+TgaeVkFOwSRsMQyMX9N0w
intd1r+HtYhYpi9VttJkb2UvREevpVSjC7m4TX0rO45C+Kh09SvKv07foApLKeJFrJEHH4oSSGao
ws8qeVHEIAA3fV/oW536oJiL6LOLwyHWys4psX09APiEqhi7AvDPeIt/JC2pbBLSVT3gDsL4d6/l
eBvAmN+4crvNagkVdSFCICFOk23maylZlumMhnrI4jam4lt/CxF02BSN+Xdfey9pnD2LXvoQxOVb
GYnaLsN3fd+57dUA7J6PU/KtLbjM+JCy47IJK9XJX+K2LW2K48VTiKuwrWrc6LpXiBzTZndriqrH
sZfxbgypcge2nrmgrIOg+qwEZuPESpjfSg2akEiAR+SzsPALUgC4P0ox9PeJioOxp8KQ8Do9vkus
MrCpV/LFs+Zn7Fc3SL7/cIHtbnpf+SwOcb7LFVJDQ8+lbZ5Y6qOehiVFYHWoKLWhKXi5HfGx6YGQ
ACB9GBYAT2iMnjcOofPVRVXAh4mbbeE/FO3fl//+Eq6FjyDSDdPR16ZdfB5A7QSxEQOMqquttGvG
TWXn2N52Ni7yNj45tMYqmyfSGgVhqVEuK5DoFe0frsV5WJPyeabWCLaPivG3GEhPpZU6wCq/tyDj
Or15ujzMpWlUREvTEV1iOue89ZjzPJeyyV68tYvMfUkq8/VyhAUmsClDxMUP05goudbUCjxp8QqY
MSh4UQ62w+v5ndLmOjk6p9otPZ2DeDAceUXcY6ljfhpx6mOdRIwxIa9AifZUMSikGa2ArD8u4q9G
hUh+0WDEDHwjPArh5Gf1Hzn3h396iqcSq0sgGxnUFag7QzShk88WTZakDVqyIbikXX6cFOkmZciJ
/LnOmv3YQWVaDcQjJhKf/EHcLAwbtCE1IA5a9bl2ASTWwK28L5cH9N7SO++dTlFUpPyQ/5IQiJtN
JURXkDAaOFHH3fOyG79HexFpb+N6IkLKR+QxHN6V3QYk+QbBv5f+9r+Qhlwe62Q9rsLGhDtz/iso
K0GfEvzBThu06Cj8HI0dEureJuDNw35U7MRJ92sgs3cuznzwjBtWFf9Rabqch/UjAL5GBzZVSafO
puUN+rEQDY7YHsvKfuNLXvfo4u6kbcpKF/xd0LeYMgtl8cC/ixV9E9TSXyA++9wpssaU7ru6N195
WnufaLjjaVKAdCjK1OIl1aLtxq28KxIZQfh6nPLbSvwmTGVF3GSqG1DqwZVrFZSSepNZoK939CCb
cV/VgtRtFL8XXw08Ao99jJJqlwfx50gxQH9mlNQyA4IV96MlbqO6yynxj67wEhhGC+OmNXn6ZFl3
SJQpOYnU+KsquzxDfSSTaipzx8iK5LtB4DowBtf60mtDQI3ZL44y2+s1HTXu6stLbwGRwAe3FHwH
sB+C5TzbS4oaUwgIAbprBvKOxg5QtwPqasLrb3kf7tb0zJYW2Wm82Y2SoimrNxXAK96XAbws1eKN
p9uXR7V0NFniJOTHjW0hXXm+pOBf0ZjLa/ivYcaT/hH+9CA8xvIXIblqgz9BtHI+AOeAUyy/z/DJ
OUiRKUQtQaMf3lEd5sHWUd7qzXB7eUwLdwjt+19hZrAAT207yyqA5gpAn0WzfQii6OZyiIVvg6I/
doDIib6rcJ5P21BRQcULECa2IR+QAtkVZvrNtPIVyvniSH6F0Wdo5gFTVsudCN+Kru9k2E1jvQYA
XlrWDEVRFTR9QejOoZEeG7+XsR6zjaTdme0XLxV3GiZPWXHjmndu+yMtXtpRIP1/89RsZfktz+Ov
4LNPFUdu2Gv43tul8upGDxxPG6oTKzt3LchsjcdRSE9CJoiHLqX3l0aOaKZrMMkFLMrZNE4/4mRt
y2PvJVqv83j2s12Q05ww3GKve/m94BXby6tvYdMChlFRweRXKx80lEAzCGkdEksKOYvpOGXqTath
My8hSh+9iLL0JwENlKiQdkAsa54ypZZLeYPkGwskDStZjfYgMl65hOBBQNUcbRXKvcJKKri8Mk+i
ztKmLoB9Ek0rU97jFO6kO/codpscY4lkZ4EpWhnk9IVmtysMhV+DnJ3vRqvmCl0MvmBXbOKm2Q1p
Ro+73/3BxzshQszCUDT3gqqFIZUrW8D2mwDr9+omjz9lMBKtckV/YHFQJgY5E15TgeF7viz7HiOm
qGNQboHBp2LuJKFzJDPYXx7U4uoH1Dbh2WSRQsN5GBmheU8PGZTkwVqSYh6c2sYvnooo+oMTQ+P9
w3mlUWae50C9ipdnmtTkfIp1VHrrIfR0UN3K4fKAlubtNMxs7Y2YjMH+aES7E6/Sbh8Je0VawZou
vehAVdNcgivPg86axcBET0JGqpjEUstdfFMe052/c28gL22zo4YQ0pq85uKgcDRANhruuqXOTlvK
JmwolW68GF9Bb3OrQyV9+4N5OwkxO2u7pKpjwx8pNiifYoiwIEhQH1g50JdWG7C//4xjtto6sVHb
rJqCCDduGdsi5Z6mpfmS/cE1fxpo9oUi0ffFLCGQMRj39Da7vn4G+7wynLXPMjsRRg8nN3kCSYwc
BwbepTjAwHlM/2WYWT7Zeo0gFVMYE3n5BKNULa82Xbj2cdZGM4MIh7GRenoL0WvwHi1P20RQcOU1
qe6VINosMfKzTDXAMqKflLdUpbd0Tuwm2P2rtazNzk6qz1KAwiNfP6bJRNOwAClgrhGW1oYinx+d
qlfQeqyYLyN8SWTFlv1vGbYY/24os50fAXpLw5j5EtkuIxsyBUpBqfLfLbG585RbVxQzfcaidt/I
kSFIvkXJH90Av3a/Nk3oSaaFKYUCAZWxCMOuGrFEEh4seW0VT3tungyc7HxttvM9usneMG0Wafwb
IVU7C9uDSCm2cWunaesVwc+1NTA7AWgEwKM1ppUmxBvdiq5N83tTuCsXztJrAti5MumBTcZgs53p
42AipNzgqIkg8Schuwe8+PI6W8pMT0LMWWOBllZ6oBHC92C5xkgnfPJFag1/6ajeZ7DkL4dbnLdf
I5pzyKpg7DVxJFygilSQwTCAcc773xeE42F0Ema2RRMFo1YLH0Db8PsDOKPHNNfrfzmU2Q6ldR7R
+WMoinhXA/IK+xfV8Lb/br5mt7OfepnSMWE2tGrsb3gt+MM2tnzn98NgDkDfBqVFKtaz+SrdZsQE
lrHIdb1Rw56O1r1G++ffRZnNWC3T2cYgHK0XHJs2ZUPPQCrU59yAOH850ntSOT8NkNHDDIa8CW+P
2U2Q5EEE/BKNzMkKbCKnyXsgSvrGSOxMd+Kd6wivgEiddj+8pfiTJXb6VO+bnXGlHtaSuKVdPKnd
YUvDY0yb/5YGP1tTh/9v5+FL7WECPqzxN5Z2lTUVWOlkouM97zQo+LBWox+Sj1RXWnbwrPvR+4MD
D8bGlMdboqgYs/u70khEtVFAnizKdlWMDjsQjdZaqwQtjITKBk8SDevRSa7s/KqIU8zQB5+Hci91
PwCX3lYCZ3hldJ8vL5Clp+pZoNmK9weYkyhVcO7dAPFCJc940m4bR8SPhdrQyttkMRpvcYpckiSL
cPHOh5XpaoznfIvKIgaPHmXdPXoie/9pksjzr1aF+RbuQvoxFjsaHTnRnNfcFeCEIg7GIzqS8k/9
cdj6dmEneySJIru+QnILbW+A6Ha6l59+f17PQs+u4QptCPy3FQQibmtEiK4Qbr2NIfnY4i6Dtbsm
+7bUG9JQjRYNDSlHpnh2RXalIUVCAQtVuqdFqdD0PuAzZdeb2rflH1m7EZ1J/V39/cLoadh5OptE
fteWDWEBLpc/IaSAkxLd7EqwaEZfntLFj4mKJaZwOrinuYNXP7nBY28GaRj2zTGY7G5GrUGO3Rst
BztsmglypQor+31pyQI9RKbzXRyUXX++ZJWYR7vEx7S9FKEsM8tAAulDgxyYAeY7BLppZ6bawnhA
kyavhGPhQp4Kq2Q4hEICEujyLCz+nkkZEXk6+rb47J3/HqtsoSMniL1oz6Au7Gjr3/eP2bG25et1
87KFI/tdhvH/gs1OhzxQsRXqaVoN8ic1yOwBgtfl8Uz7YHZBnUWY3YWokUHfFqbmcB84Y9VvrG5C
RkYoK62FWjhTNapJHKko0NOBm33JKDdVRQma0c7in5J+X4BT8bRvl4ezOGE4uQCG4HL4UOQJeggH
MLYGu8lUJ4kbsC3l4+UQ0jQl8ykzuOMYApTPDzoRkYzRn1HB/aCFjqTwJDUqH8f9aOu7aAfsZkW6
YXHFGRpJkczhQjo5y/G9Vh0NvajotDjSDujVPnjUnX+cpPO/17r2y6MDWMdnF0ElzL8Sr1Wadwaj
q9xtfEQYzzjEeDy3FOhuJ5ew/6IpujihlP6Q+UOQEaPa8y1V5GPSeKACac0OMPgDFDqtO++2201e
a5W4WfOPNaZt8+ELngScXYOhVXPpF9D4Qiy3fnquIQAVN2VAciPukiYC913+twarpdlQlJIeeg/o
7ybrXMnfxEna+psiG9rdoIXuJGSnVOBAc7cDHm/gLmaJBQxdzpDrae++UG7wn+vSKx+0vDVtMXLN
hyzwjS0irMlBQTZsozVje93nI0pDnmje1SKUsybr0a/NetPulWy8l63CAiwVC1+kMg23lV4p0Ke0
0N8byoCCdpLKV0ESVbYaTS9bq/f3+LFGD2qetSGlFDE4DHhR/Sy13nuweq/fu1HR7iukczdy1GdP
mafnL3VURtvRd71doGXPqZ6hD6FEKiJO2nCTNmaz7TRNBBg2di+iFzaHThmTR1Bs5ptgmAhH6Vbb
RZDT3Bi1wCqo1H3F1wXtC7J6bKJIXjm+ljcHvVWVK5fTWJmtHS3Ih55jfrTpQlINPUIO3cIekDCM
qm3x+g9K/fgoGyKuRlyF+twFJTGGKsxDwvXiXZbtXPdKHFdSl6Uj7DTELHMx9C6HJIS0lZVph9iD
g6kWa0fYWozZrLGMqriWAhKzXZNdl39NGqgI928FA8IogsnvyrgrN+fS8W9yZtJ6omSNKO/5Lhdq
U25CTOWoIsLZG+tNXrHT9LUn5FJxHMHpX3Fmm7tXwQBmPpkfGprg1fGKb+6iK92pnDxFsR8JuFWP
0elPzs+T05Czmy00CjdUGkIW+F4Gbv5VLpurREx3HCmThNatoQjHy7fQ8mwipGEqCqgCfXZv97pR
W24Og10Mg+csHo8tWGYzar5cDjP98o8j+xVmWkgnJTMdT0VsAcBjqnj+gNXd/nMo/9Gtg871f4Yz
DfckjhGjx8ZtNNqGtNHfXaB6vO7hqd3HT/g2rlvdr83fbJfhriJZgdiDyXjWr2Ae4kLYA+VqPk+m
aByYjve8piW0tOlOxzjbAGo7WFFpMsYSIn7fvXqruj6LERRpUnGh14qE1fksekIhgrmbHiH5l0i+
GdaknRZPW0Q8/hNglo8aroC0GEhqyhnDdrIXcR3QzN0ufZIPsBbXPDCWktOT3H/+uonQvgl4V6GF
5Kog191PI0K/G6nFlRqlms3lpb64In49NOZFe2qcJX5PTB4OMBjLN46cYP+3utKXco/TMc2mMPWG
pCklwoSlU32reBBHe/lZv9d+Tut8LdzioHiRSlMXlzf/bEVUVt9WXtdO0WiAR77TShCs1iS51qLM
xmQKgMWFCcGXavUmqlE79YZNQVX18hdaXn4no5kdekj/QlwgHebaGrbedbEXUCbfRMfyLrwCEr5W
vVscFva1FJpkCcjn7PDL0xxbIhWIUxYdOsRaQwh9clTtLo9qLcr0z0+OPpyk0MmSp8nLjyX6UQnv
otLoD5ejLG6lk7HMzjsYM4D1TO4LdHUfIqlyPP/rKMhbORtXIi0eQieRZsdcHYWh1meMp68/B3An
rJX5WhvJ7H53jY4MvOOrpA3UVuVr1z71Fr7a5bi/PGWLdx+WEqYGotBCvej8w4ReIOdCTaC6e4vH
aDNYz0Eb2l2zraud0NIK5X+8HPK9kzK/b/EYmozDlSlRmn7TyWLAwTOQwo7Jc8NDcgcWKDzGnwDO
OD4WuRoeBg7ihxaP842x/2+gg4vZk2UCs5MmwLhqzLaYJyqaOXSgtqdkWngLqVC3cIJ30XF63w4H
mQlYc8WaVsSHQYOGtRScQlXMbc4HHXRimomtR9W/ibYWDNK+OqQVCGtRceDIX57i6atdCjY7q8RE
UeBgA8aMhuZYVZ99+DSl/CkM7gohd6o2XlmuS0hqHBMh6NPSAHo8z3szIadk1BCw3/EIUpxiH37X
McGOObn+BPpJwZXq3FQaR7pptn5UP6zrKE857z1UOfxHssJtZa7Jqi14u0xFTlT9FBP/L7Dw519M
9nOYWXkKI+Oo7JKte5T2wh6ZEHu1hDx9jtnnOos0O4PVVmwgfxKppPjx7jDmUFW9EnfpNl31YV84
inU+Fa+vqXmBDMz5sHgGq2rsQo2AjfiX4ZeenVapk7tWtv3tRXgaaN7FkI1IAX6Cuu+g3cka/J8v
XnmI2s+eMkmbr6z4hQOZYBbDgR8B9nS2vXI3NGtj5OElNftcvReiPyhQnQWYbalcSqMg1jJUkQIR
xbW+pgyWjbqjNDVXmdLeosCRAXLPkiMor/gVEl5k66jDX/dSFa4gXxeuB0PEJHLC8UJRnxcEEJrJ
ypyKsd1V4+14HHETHBAIh0pkX/6GC9M61QHwG+K/cEGZ3dsZeBWqct5oy+nflX8o0M66HEBaGooy
eTDqgEypccw+XNKo1G3cllLzffBt6g3pDyWy93Zxo09unk530MdNd62uSegtnMeQdt6fldT66Rae
bwM9Hjp4u8hTNOZzKn3X80+NiOOD/oBs4MokLg1RncZIN0o2jfmOS/LS8uogx/jBuk9TqAAvZrIb
1JWbfOlTcZXxVNYnDyxzGvDJrVpbap0PsdYiJRLtjKJsN2a95g69kC0YCMrB62DpWXyu8xheEvp9
NMoAi9ox+ap1FQzI3Cs9edNnpYytRKvIn61OCb436YBZdIivx+9nXmc/YZqGk2GiQNNHajq2duve
tvlBbD6vLMhpDLPDmAItGtziO6xhLuIYNZWXZCoU7un5hz3pQWJHF7vGQf1pax0b63rVz3JpgeBd
DrgE+3JDmi+QXoLo4BoNewBSMdo2JmJBJkyR0FprTyxGmhzS2Wu08eaF76F3IR/6WmdXsvoNAby9
n+ZvKVREA+WSyxO5cM9AmKDcbVK4XHACQlTdmgR5bJjDGGyYnbnJM6XcBJa2cjYvRqKFjc4vmlyg
Ks6XRFtLflRZ7C9EksRw72fXkrey6pZOC5j4ssohBcphvvCDQRq6MYPLKblXrl45oZJs6ua7KD6N
2OpdnriljXwaa7bC5ZLWjqYQS3F3RnWTrrVTl7of3Pu/BjM71CWtGuUkY776HfYkWAkclLvih/HY
3ExazyD51m6RpWODi5mEA/InZ9TsaCoTnsqNSisiRnBNELK94iYvfZAEtiu2D15WoZlcfre0tbhL
q91AfcqYFjw9udnCiFo0PwKdvEoz4M+rRzjgW2EyJOmfLn+ypRV4EmjORMnUPo861JrsIUNe1mwD
lPSizhsOPUIEa2rJS+vjNNjs5sJspSo6n26O38QjsiaUILJyLaN/x6LNj8HTKLN8xyqwVEASqreD
1/4e74rhyfv2j0UrpoM4SaJ4Yaev8d241XfiZr1htrTjYDKS3dCAQERp9u3kUR9SucSWTRIfuExQ
opHtrHuU0PO1E1ceVzbdErYBBW8ZG8L33se86RFlsGD0oO9YK0e4u6b8KG7jXWZHSHdsEi3YKIZD
s2XjrRbWF7/nSeRpFZ/caKmeojFWk2OJxfUQ3mnInl5enWsBZttvQJTYV7Khs10jfS1Gba+k3M2X
YyzsAJoeFo9pgPOiNC/VV3rXy3ig9LaecIh4NDgza9Pi5PUHYTQRNhZJKc/0WQIi9oPmKi5HVxcp
G7URkWd7m1QlLkdZOK/oqv+KMk3oyRdJxswtzJarKwmS7K6sJxGMtC9fax8rkixBG6eLDfTPamP4
ETaoiF0Ov/C9QIKAieIZYyKEPDuf6ctS6JQwnTPqq7R+yNfeMkvfCtgA+RsAAijes0m0rKQz/Iok
IBNRZ3QNbacrWDX1ye/fy6j7K7KKz6b8kV5dxbo/IrzYIcmpa+hf+OFm8OQ7MdN3vz9hSGABY6OK
hVnk7ETsUXRM9JbnUC1H0BxQx0r6P/gmdL8Q+J92KjnA+ZJQcswEMAwlRFtiYdtsgvL5twdBSiaB
GplY2vC0zyPggBPnmenxVRQ8vyKPISBe+/jvgszOmsYwYys0+fS19SLV3/p2hcu/VL1GmJxK8vuH
oHZyPoqm6SvTqpTOlgE4Xsch7CA9zL+DU8u2Oec8a1p/rAzUg8Os4sWKMt1LWabC3lcEY406spTp
nP2a2UaO6jj2esVFkN1Brwvr9vje/VIfyBT38TblxziXp/f/CTiRAMmwjQ8IOd4UoYROEvl1oke+
PbpZ/aXpO8ToRUG9q4rKuBOiIL0WJLm+jUXLn1TPkPfNfaRkBiu+b5B+WMOBL5wnFnx41hTlfQUA
0vk36UA9SGLJ+T+QllQlSlqKvHJiLmRa1vsmB3P5Tvk9D1GHsdpQZGRdCd5BbdgeAy8Zn1pZvgIG
XBqMTvGKSiMNiw/iAq0Asb7yWWDSGNkVWBUsui5/xMWxmFQXRVjfIJ9mWx1NU0tQfRngU/PdF286
4Ui9cRO2+cqRsnDLWFShKVdROuU8nsXhQBEGLyWPU/f1sdpPPqnqTl5FRC9uSRjs1MaAO/H2m52O
VRmNklXz+dudQgc43Gl3k8r9uwfscCi1lWEtxKODKE8EXKgMVIRnmWORaalbx4Vkq7ntHSbWnnKH
qcPjQP4U7Na23AL6nHDUszGSpmsG/Px86YGZGVxatjwusv5bluXRjqbDdeFXmZMmwacAePpGTQb6
Tmn5UHYYpPKK/JbonvydHrV5lbUU47E1CBBYQkbObRtQ+Q2SVEFefC4qMbyqJOOblVBy0F2p3vZj
PHxTZLhiKynU0sqerByQCZnW9fxajgMrhTOPfZEYXaF6h8bLWmKxcPFTGKKAw+oGWz6HmaqVZIVq
yekUSfs8P3TmzwFt/su7Z6H1QAyTY4azBhLobFWjH1XUaBDxFPJaFCy6ML7OgzKZlKcB9OEk4ah6
7GIR4LYr+3apYH8Wevppp2lbYeVtlSEA4ipX2D8etKDbtDjFyuajYrwWgmGr/fc+WaskLix4k3q6
YWCzMBVW5gjwwVTK0ZLAw8U35h7zu73b7wM7fp2QfVK4ap60dG6chpvd4VLShLVQmaD5rH3SfRXj
5xEDA/y/bVU3t635JU5eL3/T9482ewyejXD2URuL1k5dtlxr297pnuqj9TxsETFjmPozNR3JVl5B
Td4Ln1YCT5v3UuDZJxXwCVAEmaJmu1N/Tgo9P9qr9I532GFdomfx8ob3a3Iqk7R+EJDJwrFCtYal
y0cGBSrm5l5rcTJ0klzpP9VdgFGIpGcosXlpc2xMTf0bLxr3VcTE/kcE6xpyt5KlaynV0n10+rNm
37tQcZIp5GSafGlnHCrbF+yJNrZHu3vfb5WthnLhdfqirJ3kS8eFzFzQDRV1qiezvAENQ0Hwa9Z1
ig+G2G/qIHK0NU7c4qyDlZ7asDpkjfmhpHjqoPgGy7mwHtBc3XSZS5LyNHQPcojqOj4Rmb8taO+V
Q7NJa9x7MDb+g2XGY0vFEEiWeFzORlqOgaUUGkcvRAqnPCqHaI9PqzNu462381fOqaVpPU3HZvex
kAhBkU6OIn5hjPC/9c9+IrXflcpdO4vXIk276+RALACzjnXL1Eah0Dq9IvdgETt1E3sAe1em8OPt
RdZLi4iaDfcr8jXnscRx6ItuqpDWTvueaosmnkSYDB7H2xbxZse8K1a6YAtd5/OYs/FlaSk1xoSC
nNJ72U4d78rbG3vZQRxgJdZ0wp0fROehZisEqVaJIjAlgbFsIKF6nXUjDIrkVIGsIvUuoaDa9cXv
Z+7nUadJP/mAkZSh8DoRbkbrPsRtozte/mofFwh/n5fzO8pfothw/vddo8YhFhA2yuqICv+lRVde
99flEO/SfvOZg0tDRkNSAJtgus5OxtClKGqVIadIqUCK2JRHgIiOKGyEt8wG2oTDYPKp+qS8xtvw
a7NStl+4mmlAkMKj7UYLgrfgefA2aly0x+ny8fjZpl+kt+gFo/mdsu11e72StzSdlNXBldAtJQOe
7QEVzV+zqJlOkpu7JtGusAjDkkxZ60YsLvzTQLOFH3oUPISQR5C6b290O3ZwhE82wXHKOKLfb18y
hyejmi19qU8L0OcmQv5p8zhKHs4Q6Z3bo4uupKJ9ebUsnSKnsWYLPtAGXCEr3l5ibzqtPjhFuXL6
rkWYLXmxUPoKow8MG10cW9R9F61oyiygi5gvCKhAEc1JnWq2CjSf5qkeRKBuvS1wH6oOoZOOTmv3
W6wmZI7CSX/v8rwtr4iToLMVUSea0LsaAJwUEq7vbSoJdkD3pbCecFL3efe31ZPR42Mb/dEWAx9A
/oviDHn/+RbDGdsfAkhVZL/GZ3k7QgjEiGfYeADsPWetpbO0xSAZT1pzAMJ5Op9HE1GeGWR4ebYi
mHdaojwqQeYYfrJGOP+YZE/9UYRK6UAoLP9ZxpsnpjV6Iu0AFU0xSdy77Rcz/zogEh5QDRb6Owwd
/uATTtQgttpEDZ+rBPUBbN96wlpUw0gWElOtQunCzeWtq1vYkCsHb1ReEKZGP0hpd10wfln5BUt7
A/1UUYfyRWF4jnjqoPcgLBTRL9t029GJtnK4r40NkIINaSYsoJ0Xr2S37+30+fVA2kC9DAyIigXO
+QfFpq0dgspCg9PptqqtHQzsB94GrLaR7L8NXvpD8NW7agHK03y1y416HTzTlfLMTRo5kSPehFuB
tNi5PBWLy+zkV83eHXk0ua2j0YzbvXJl+f7bMAi7Il5j2iwkvyyzkziz+6lLhwAE9rTM9tpnAaqy
cEchonPcjQg8v3qLV86J5S/8f7ONCfj5bPtSJReeQbzMrL5HI8Z6nftyeeoWQxiwgxFgA2c2P/6S
BP8VGN9cFw20rs6wU/O3dYeYNOCbtBVAAKIheD6IOtTcoHa51N30NUh+ePLPvlwZxOIhfhpjdukh
ohREltL2tnFvDlsUh+pjARFA3RiPiFKn41Y9AMfdXJ66xVzpNOo0tye5UpI1QaxM6QqdeUp13lXo
OpbtbfEDsGxj71/7V+pTvNc+uclm9bm3eIcYJreTOTWfaA2dR9f7rBgkz59gse6+/xRcDd0mjjeT
gLJ4qPLt5cEunLCknXR3cTXmpJ3nnmFq8g0tjrt+94t1Ix5+nxxgSRJWqaBDJJp6yrTTT6a07wQE
xNHtt1O1uAtxP8FP57MlxM+XR/P+vpmdY2dxZq/0fCw8IW6II7+LoOaYNvW+ipxrlOabph2xuqv7
nRuP5TF3ewx9yhI/x7T9koVWckRK/k7AZmAju7XpZCIGiBnWoE4johU/IH++yyQBB5TA/ANKCBNE
qY66Iyx7ytHnE4Rf2DDGPUkrGuzRDex/dS9ZvbT3u3j1kTilPh8m6Ves9wreyccoahxKsL4Y3rFV
EwlWx2PoCNv+UO6DtWrn0uEKwJybVEdCk6fHbA83iY8LFsRbikfeYYJ5I+ef//xf/WE0/zfNGpni
Y6nGmkrRgP0UoLXsovO5LOSUKpnMIlD16rEt5U1sWVsp/6tacxpegCsQSUUXDwd1EFbzr4a/W2iZ
AWMLFdviIIqP2i4x7Ikt0mKHeDSuAKM+/MFmgnQ11adRSQIOO5tRFRe70kwZXxLgzVr6dh98brvH
y1tp2pGzRULzHWPjCdoNEWs2iUlUGn5e+tS7+q9qL9tdryDov3KHLJw+dCAnHD4W8dSdZmedpA6U
cyMy4vg4nez1YXi3Tl6bsKV7ZFIvZPFZSG9RFz9fEWY9KL2A6rIdp/VWCzEyi4Q7DI4z8P+m7Sfl
VhfdnRDIttVQ1huqO578NlrzV4B71mo0C8vz7MfMrpdqGEy85vgx6r53fNt/mEq4OA+puzfUgWxW
zBFXhDUc+EJCADBEYgLMCTo3P+gFK87GFk8N3LzTTRG+itb3ywtmSsZmC4bLCmAZdA7Ya/P+ZlbV
chEIFVbOOVM9OZC3rwIk78+R141YQ1DXG+Fx38bViCHU5dgLg0OlEmtsbJYp+M7fI6bvIarlTjVj
9IZUKl0r63RhM5z9/dm1oo+umEYIhOPMm/CiSrDwCZrc4E4wzZWhfCyW8J7iAcIzjp2H/snsJkgC
ESE8C9yJ9Uwqvg13xjY4dsj0RM666sd8YKpMKYgulAZimY82B226kN0zQ/PgPCC7Gir3kvIGYn5l
xc93+SyINUt3c11LDK31aUZd9TfVvr5W9sPNeo7xYeaIQ+dOegeroRc+B/AmccmN3Xp0CB+nmZs2
FZ4pNx5E7PUscb7kZsHmvAo8hHrZF93GLupuLyBYK+N7dnlVf0gF5zFmZzDSUP04+gyoHHGmi4fW
weHrKqpL2xTAQncjyqLakd32looQxDwlfL78C5YHSRrKggQzP8fbZIKp+mqSULuwNgbG25mSOJcj
fGAe/DPGXyFmbzylNlo9k5BtFtO7aDzqj6NDqWaHf3PwFt3IKEHiVEAb2FlzKpgfw++BKWJIlgbM
5wP9TPS8tBMzPqAg254h7A0cIBVMUcd0ZfkvTuJJoOmfn6RbgyZkfTup5vUYg9U8ZiR8gC/P4nRP
np6972OxZJ3LGjoFQjHnIdKyDOO2IwRyNZu2eNOHYTcmt30dP/0PaV/WHDeOdPuLGEECXF+5Fau0
S7Zl+YVhWzYXENzB7dffA/mLdhXFEKf7zszLtLs7C0Qikcg8eQ5dkh233IgZ6M5oCIg2Xn4gl780
BoBJoscNiCCrMqhFBnlK3ykeP17QxjfDbYUGBihaMGNGV99MVecKqtpIhyEV1mAEcUmznVVsWkDW
gWIZMBnvJgFze2ED6I5wXc1PXCqc9Tu4uy3PhmNhhgGEOtiTdTtLL0VjjCbUU6FfZKoH/aSDMMT2
Ux6YGarfxIf4NgqRzN+dZKPv3QGT8yh8YhbQAshc7uCZx7WdaNRaKd7obQ3oUA/qA8uNoK4mKHBC
JdnxbHqjgqWsU0NbgUDhEvzr7bv4Aav7cjIhR1jpqHlmILOxAQ8qyc6hevesgMvDM8CLIvEm7xFI
rEyXGnCq3mNfIGZ0C43twAo44COe6suS5x6l4YZB3CmqhkgIVB3ccpWrlkOlM56VGsaaoaWiB3Xp
ShgP5iwP7ZcOMfpfT9RDblSV/VA5sQSOhXVPVnOaPBEQRkOZ6NbOes/hV1byb/sK0ogU39EQoeh7
RiSIppRFHleaJ8oCaHnTX0Amlw8hqXfB3eSdW16aWoV6E6TyIltKcCFdK09yyCz2tdsxZPcQ+9nF
Z7wP7zCGEII5WAw3v4MRWKkZo5sOjGUyfluqu6pB0Ui9cabDv/V0tBnwDgPYUnJdrjNP2nVl16cQ
gspLaARCkRuibmT89LGRd5gauUkYtkWlELm1+a47rxllD5E6kLsaPH+sDeurY0PQJqih0tlhwixR
NZdBMnpvyut9pL8wuybFqPtuXDAFBWVre3ax0KAC3KojewIbG4kb7MhhYoIFAuewile8g/KUA0FW
FCR0FF+C7ARQoQ92fuOte2HuRKfNo2zidpFiA+i7rrvkbBkgRQRWKw/k7zNwM6FMFi1PvZsdVH0J
iMfiPZNbvn9uUv75eUjWtHFuILSLMWYQeU2veThEAxgip0O9uP1u6Hh/u8FZwIKJjhAGAt45TEk7
1ilNrXlpBg2+xgSaNe7a6GO33Dhi4PmQJLpyGhEVnss15WVP1d5xBm+eNCiB99Q6KbaaeIK0tPYy
K9G/f2xwy1HOLIIs49Ki05EZosEghsTMLdoU4CooXTCSeUtQQT96v5+3cQAu7K1SHTumTHBpT7ZF
NLRiLNVtPtv3jS+hy1nYNbhp9hLT988llAL/+azA114uMmmgfphY4x9Eqhb1kQH+BbDT7ezelotg
35C/gZ5OBYvhpZm4NrVu5BlKpeBLo9+yfYaJDZ/HvQVIEVIQjO6vY6MzZUNmNrCgHyROLQ/RxdJB
R+CcJD9ps9d93VoQbjIIDANiAEKJVRQx+5RpJIcUS2wNka01D0q3N/iy5fHnJuSfn51is5l1q5aN
IrT+oSvDqs9ZmzwPQ+KDkFX4/8HbwYFKCMYRZI1stUOQsp7rucK7Gdivo8TNx8fyqnCdQxUq/t48
4ubXwwy2LDtA53L9hEi6njPLQbJhKk9l/8P+t4PRuMI0RHhwASMySc6Ry0/XdfpkxwZiPEnzU7P8
JnG2E2O3Dqts26ogwUZres3tWMSmBlJoPIKaBaMbM50fijY/mkqysy9valOXry1kS3IuCcUZ9MDW
1wdikDJogF17nPCTPY030CzJPEhrA0v2bCdXM/lFhqgan1G895UJS54a4IivB/W0WPnTBPpGTdAQ
isyOeKlTPHdREv/Yd7Z2E+gX/Dj8731dB4p0vFIVTXhtzr0aabGyx/Kz9bXPLKyLOlOcdoBg4xWY
ajoGWJeX1pwjbM7OoMGWGXlFY4IJg8XvpqTysQAVcg/YZT0+M/2qgKKq5uyN5m0ca4IkGHBsAPMx
jr0K83WPWZ+0xoAKI+kY5jnpw4z33LfRCYT+cLIn3LBlT3NsRF4QpIM6YnUWdDs1eSwUYA9FHYzV
PV5x0N2dQ4VoO439DT8g55bkn58FrAScepRxMQDzBVah/tjvTX1vXcnIr4GzQfEXc19r4MmssYXP
KpRKlzvRuuxxPKQ+Qw3Yk1TfZLeR+K6UjzhyYU86zNmKejFqdbrAnuQVX3zNbQ71s3hBv174KJ6H
IppE8PFh2touvKahpwjlLQwyr/Icx1qWZKggownJRlfPvuXKU0YDDkaMj+1s+Dqofv+xQ1fZjbxI
QexN0XJhgwFVeAsY0a4OhZntXP3yobUKYBeGVv4OIWQMiRJUV7IlwXjGcEfV0m+W9FCRNjBKEnST
sbO2jaQGJtFHkk9MOV9xuW1FX4yUSIwjqVrfzF95/Wkaj5P2Ke2vmvLO2D3Tm45ybnF1V5PWYY5C
O/moiA+s8Nsn6ZhjiJaZu9yI/2UKZuu0AXfoYFAaFwQAPJeLbDWFJXELtXdgo5gLKPOXhTuvHzvJ
5oFDtRJYdDnkgDHFSyOK05o1sOjCUy2RvGRWaUZkMPsvKWHx73yOB6h6K7E3d+hPcCtejtNStl8q
rbSejb7eC53vK48obqFAZ8nWNYgsV/tKkyqLkaIAV6oMQZbfdM3XoX9Unc5V9kLN1tcFMAvVTfTI
NcTEy4XzGqIzDs0FGBkO6fC97+4+/rJk65yfG5DH5iy00Boy0gbroNTSGyHFUG7df+pKdt/QcAHq
PSGvTcpcrkzABwCQAX7IvHxa+Pd4+J3OT3V2m9DWM0ngJBaUKH/QJer6l4b6hgIpDnWv5/VuHERG
Qkw4yqoAukX4+Jc/t8kcbmCEfPQm4SL8AiCHynnqm77BXdAju3brF7eSX/R/GNLYDFVntmXqf/ap
srHH+VIBxM6P2W8u8cQsarwhaiAy0v4GddwLC/e6uG/lhnXYMuTJQk0Y+f26M9ZigslScsyYlcbQ
QuzTMWo/Z5Vyspy+xDs6SX4vtSYekwFzW1BCAQMJ1yBWz5LuubKYcBHW7pOpBsnnkEP4ZAFadxmY
HWHemB0zDM+fYqqAFzzuiV+WxYTusG4j6nfpbZvEtd8aNPWyEYleUqnqEWIdV4M1GV5bGqz2lJqY
r1WsWtexyjH0VE8s77xeMzHnp1gxC2wR85PZ1VWkFtOQuBgCq1B/JZnm6vpI/VEf7ZuCmclXfeTc
xpi2Ot4lDlNPvViwrNzBzn7s81v7eO7yq6utxS2wONCg93QtmpVfvf6wqx22Ffn/mgDv3qWraG3S
o6iKMrjk9f3znDVDyGIEH69kq6gD8CKyXSTkOA9r3BQeZtOCl24P2KRzFx90j0b5XXZjHNrb+Iey
+0rfukOh7ghoMYLw+7qpwmqK8coB/XQFQGLtvhmeSBoV07eCP4v58ePFbYW+c2OryJQNFHRnCqIs
67SDM5MrcAfsZIpbgRy8rZIXET0D4G0vt6nQIGhQqDUUy8gvhPTQBFv7GON+md3e2ZNF2oq0UCkC
7SRkJXGiV7dGnFrDrNRW7xUUvQEViS84JMwgE/f//rvZuiXDI6gD32Ud2hAvYL3HJrHUimoxXYuh
3/luG1uDrgCx8EDHZDew35ffjYIllpppjD5Sr31qBwOYQcNcjh+vY8u5YQW9bcl+gMt/5QDN1I5o
xqWD14fOnREWIbtJDgacO43USER7r66N/aFA6UmytDdIxSosZHzohllHkl2V950wwOtYBnH1zdjD
kG50uB0QRqD6C6dDbr3mvR1zxPqWYCwFWJhr5yoF4+IA5tHunu8Ki25tFF54b7UHkAK83f5nV9ZE
EJ/n1kHeZ4Zl0bidujc6vPXVJDsh5NcxUQ7+iJUr6PY426QSXjqRg9VZfm6WbmIqoaT22nEIeRxX
dyEmlCWRE+RhkH+tbNkYdiKAifReOqCplxIktPlBnxiEjsV1ww7AkAjX6eJvcalD62GP2nSrI4EV
/nMXrzGEtiBccRSCi2OJvznd+DpCC8XtjQJwcLsIR7w5XRr3II9FYjKX056K4zvoncx+cKrRh0PU
wn9XLtpbCY+rAj8A+Y9f3Zrork4RCHUyIHSLaPbtK+VIX3e++sYOo2dE0DFA8cfCcbzcYZ7NpWIv
6Gvm1/RTeW0Cz9KcGi8NUQwyMReZAb1Ve/nnvfO44bsXdlfHv2qsCkqf2G2e39jV57TY5bveus5w
EDHvbthQWl+/KoyegSimREQ2b8Rv5+ty3YFzD/RqQ4smhSRAJY9zVN8CS7NLJLv5ojFMEAGDjAQE
DOt6mjYhdMakB8rkaB+ov0T2tYk+zB+ep908YePkoB3/19oqdeXLrJRcWlMP9kFOypRX/CjFGv4L
ukp2/oGthg4RWI7X6KrSEmmvtFB/teZbPkYVgQyR9bDjk9vr+cfIuhCnWimp9QpGZE9E8xu0if9P
fzwLq+ePjW364d8FrQtlScmhAmwgx0qMT8yc3RR1z48tbN10eFCCFkmSWKF5tUoN9Gmxks7AK08S
rzthHirecivCQY6+XOERtrcimX5+FEjlks+uhcqYeZ8VKWBAiVMeS7vsD3adVVGfNajTsqHjd8bk
aCfgHUa3SVvVtY2i+FrXnfWYJY15quJC+LVW9UfLULTbeSjBg8xofc0x3fHYg0QqXOxMeHmnl0el
a0Gmymvn2CSQh8879XdlNA34jBWh3zLwXGkpGoIpGjffABNKTlyMJFzAv+zatjqH8Uycq3mZnVel
EoXXJsw6Co2CtYSVO8/hdwThiLBy/B4UIphGIO/wK1ms6Ys+oWKPN16kudm36Sl/NQFutn3MJrVu
/LV1+5s4cesHqKPt+MGGp4FFBMBjA4/b99y6o63FKCq3EILuQxGXXlqr/seethHxLiysYuqyTEhA
U1wg1iROUDgvfXRTo7mxQrXNPnV2cyw6feebbjy3LmyuLq16Vnla2WBwyAznaA3jqVCh6lbQw8dL
27imzs3oqyeX3pU6eLJgxprtX3bphAxg8Vokx8Fwdl4mWxkcMDiSmBgKXng3rBKRoQL1KMDSPVBt
qm+N4yFJrZchJS4dkmiB5/tdaTb4ptYBEoKf8azeWexWxLj4BasTDEhkpmfOm0S9pIrNAoD9H2Wf
UQ7MFN7w8vHH3SosItqCHx+0OngwrfuMgDcXOeRAZcAd/PpespK/6bmgXeACyeIl4d5E0pbbIMsD
exCwRzLSX8Yoyiq2GLEsQBuPSg6tITPk88+dZcl7bxUIZRb+jxHpVGeBELD53qiVuH9bFrqN4LR0
lQComUMZ8NLdq+ZsbhvUW5EuS6FnDGtf2svrDhS/FKm/nAsZ2jvnOfUV1Gf1kIe6dadGe9OEW3kG
+oN/La5O/LhgMiQH6RlwyOrv6bhEgwv6lhl6mRIgvNfG39o0YI9QGtDRUgLI9HJ9tUkmWpty0/JH
xXlRQLZeDdrxP+zauZWV88dFw4AQbgXQ4n+4YNSjHCIgkAAF2cNOUN50/XNrK0ccc9p2GOUC6Nlw
62Md5qioO9/nlzFMI47MF5pe//4FD5jW36+49spSEYlFRrTK2GcnvaPWzr9/M36dG1i5IR5RhcDc
NEKy1t22k4ZhSfSWSvWUiN63zOIKOU9oj50/E4Yxn3InfdsK1QCIAlqto/+Ih+Oll2DuNhfVLFDU
HhufOvExaYzHUW+jxdkdbd7ySCRVAOygggAqSJlJnp1wslS5cEaUKmSmqLid52gexoxjCH2MUGKr
H6DDyWx3L+PeNItjAA5ZzJ0gwlyaNRVDMcgkO4S1DRH05aHSXCuZd9Rbt6wYAOABloz/YN7s0gqD
cOuQNHh8t/HiFzzG5N5nBcnJznnbMoNKBRBVDjB/WM2lmT7LWU8pCjFDOKSBEWYnxyN35NOfJ8T8
jPKCvxcqtwrfUDOVqiXgDzQw8nVpdILq+rCYZg8kcTPf87yB/qyqcRZMVoYxvsLR2s6vNB7HLnj8
Ie5tQnVPATyBzsWJT5MDqUKKSMTKiV0RCcP0ho4MYWqWYwGWAFttQ1BZEQXCQMJJXCPNuwjau9lR
ZJoYTvjn+nt7ZP0NT9IuWkbLwVN/7vxWrwdXiS3N4308Rraj9FdO3NpukragnOtaNeCqiZqO0yS/
qrmwXdCGjqE5WtpDZ5qHVhsBBWLpUMtBrClYKmt+MupqVl09aebrWMmzHyRXlLDNp9SjZcb2yF22
AsBFJUXu+NmpUOp65EDS4bV5SiIrSgIULg7jtX71P7RNNu5Y2EJ9CIBboEfWHYwGSW2atu3gKVfm
wQq7m7J33zrXsoxnHZMfO966aU+6DOqTUqh2dfQcLjGrc4bixI3hoElDo+xzcaU7gGBJTiVlZ0xq
I2kHQgNgZQvsk1Rz5M85+5TDFCejYgJT72iJq6avbfr14wVtnL4LA6s7tRzsLBlUoCitZJhdm5Uh
Hl6fTU537OwtZHWral3dADuEU163+Q3N02PH93gnNwL/xVJWbgcldsrqAmg1fXEiQAxdQ9XuWBcV
WvjxN9tby+oG7QtHCHBGC29Wvw38YNo7gXfj3w+QOuauVBl+AZC/3HRSzbOZJYCasgbPRKM+6vae
rMxW5oZMG1PPoBaGM5srG5VdUauddNAHAXuPaQqcHVSJalc3oyGQ4lR7IVcejFUyfGFwdXBqQ5gj
S4AeH3WUFPUHNb9P1RdWyP/zvc92aK02fAFdbZQUDU3qr6xJhxnIju18BjhiNL7StnVTQ3WVMXKs
Lx+7wtZ3lIMoyEglQBKH9HKvCoM0beEgAyYH56eFywviOK7VgiUGBv81pToKCBfWVp43iW6qhgHW
rFn5oSqnTFF3AtyG711YWPmFNnLaAuOP3mKeecZ07NmOgc2MF9IZYKBVgcR8x6Q8dolGRwUhLYUS
VO3VR+qzB/OeCLdp/SZF2gQqofC/VD9AwyKhuWjr2GswJnBGRMcYAZpKdptfW5SXwBD2nf+xO2w4
uYl5aHQw0UsHUHf19YCQrOKyQelLoAb0wO2i9FCoR/bAShbUfaZcWRjsGkUDuoaPLb+1J1bn68L0
6nwJCDUonKO8w8fkWAsr5E7t95ig5N2rEFkoymtjkH+F+Fyn3jAL4GnKCpzJs6dAOlhjqh+z0TXb
UwxtPoY6ZJIidZUT3PMzJa3HjR+6dguVEK8Qd7QF50D8i+QvVl76hVPuPIy2DvD5l1wlaEzN0jJv
dcgkcHJL9f66qLUHRTVelGKPjHPjCjz/cvaqtsPJ3Jdpg+pD2d3w+JuOsaP48ePd2QK4AmSBTjBE
1yTBAbkME7PaOrxdAJ3qwc4A/Z0U0sIveF56NfOKUAkan4TW9/bQuuQJZRavl1j4vee6/GYrF7n4
Eau7nptjORgafoTEDZThH2Lm/SGrPTMyxJzlLHHsdHPdIvb2C8jo2P3AO7chV4JFFonM9LHJ96Bw
8lh9tLBVELbzzu7rHOxqNk8f9Gy5Nq3xKnbolTDMKE3VnRfmhsNcfMdVFMYIT02yBp2derxSqiPG
D/U9ru6tHFoWAEHQJXtjGEK9/IhdxkdHTHhE58f2Ux3GR5AzutWn8rQ/d725nDNTq8jBG6ZPuoLQ
CCXqk5p2X7La8pNx3Gnr75lZneiuNit1HrAiylAjSg8ZnkVJulfY24gb599tXajtuinmWg5S8GrO
a0/M5mmYlk/dMh47lX/6+FRvOToq6VBRBAUE+DZWKwLtQ5YuNm5jSXQObmsQnZsgKjSOH5vZuJLB
uA/AD6ZPMVu7zmVSPBidQlPgblaRejZ0+Twupp2ba6v7e2Fl5dQQUhVOr0C89I88WPmkXeevMki0
QV7fKgceFodlDwe8t7SVl+ut4oiU6xiDL0Dtxx9je+fbbXXVL5a1cu56rgurIrn6fy2XBKVsvJax
S3vDP1vufb5LK2eYynjS5wZizYaOtzWCbAGkO+M7h2gzLpyZWaMEqrnOpnYYoelOsruB11Flfh2z
W0185llyIGV5MJinD0+quvMS3Ri+Bg7srxu+/bKzsF4WFIGvQscclQ0QNqeYFcvBs6Z5Gj1Ce903
QxaS8jjqR/78/3UA3nLwM8uizKs4L2DZWSz9C9W5FQy5oe+8urZS+YsFrq7HuJqpAjwjyhaH8vjW
xq4DYEw7fwjKQDk6Ysc3Nz0GsgUyFZazGGuPaY2pLgrUoAqCU2YVLmZSb2Od7zyFNnMPDL8h97XQ
VHr3RNEJ6ni8hkJvWYTOz+K1fFGe2SkNGYBBctDP8KbP6ieoM7UB+Tr7IOPy9/hqty5oAiAPcMYY
iHqXfc8cBWdtliFs+WKZP7T6BLbHq7Z8bJu9KsD2CTmztUq1EiEUjqEyDDOcsshwINPAvAZ9pLAK
Z+OwxwwgN2mdepyvbOU0LU8GZrUlsA8nKXYxRGOIYbzD3gfcjmN4NgEZDnTyOzSJOlqTnVUUBcsw
B71RfARDvVvf6rvjIJteiUFvCR2BLMO66qsysMgnCrqPs7LEUUJJf9LqspcjgGwnmG1G/7+m1jgL
QhOumA0OQFnd9Ak7KnayY2H7TJ+ZWBfoAZnMRI+EA8faPsiJyeQmuSZ3amgAd7OXYG/7HkDcEp6i
oSawus96px57s8AuGe7gV488GKIe/AnFY3Hac7xtjziztbrZUGVFk7jB3SnS56m7UqfbtDmZdA4N
8bmZpoPIKz81dkLxprufGV3FrLGaEsKBQvMc5ycGhwDyASdAWGhMfLEL+pwPmnaaBpCodUjH91IU
uVnvztpf4+thEJtyu+pzfF05OzzelmEfSbUXTHtF6Y7jbKWRwD2j+GYACfIOM1NZ5TTYYz54RAlw
TtzWjn0C7fTYsMOPL7ft8/bX0irvcsy0d4oG580YMWAAvYPhukc34WMjWycNhWnEfqnF+m7QYx4H
UeoDquSO/WqSJ9GaOwa2/OLcwMoZu7EdKiZggBzsEzu1CINywnqviLi1LRjwQwwEF6GFrbl8FUG9
iA9phW0ph+Ye7Ywb28iOyURek0RYOxWVzYz43NhqZ9rZ4BhWxUxhF2DkM61d5avkURowcV1+sV2Q
UfemS4AV/nivtgpkFgW6GrYdDTI/q5g1F7kxafJg50fipR6ZD7keKV4bTJBtIJAkYQFEiPYKZHKH
1ofr3Orq2lzybCC1lsFFjKAACYBFj6pwXDs+FdNhJHuLlPfiO3PAfcorBhzbb1iGs5yuq8RSsglu
P54Gn4Z/mEuyt3ykPyS+9h+a0uBx+mtPnpAze308NyRWsTyZu5pyG+Xk/OJhcOKmHfdcZ/O8mfBS
9DUxZm6vjkNRqqUytSh2y0jFo/K+9CsMLLnLIXnFSKdvDMEukmDzi4KcEy1UTFK/a9cufLAMJigq
nE9S66MMk0Ao7ihcNFKBNtVednthm6v8a3F9f4/dWFuDAMW19iQrSjzgB5IdULLDV52j5lm53stl
9U0vPTO5OhuDk9jqVPW49DKtimjhxEERO/0NMbq49SrgKMbutqZe5tx3Vvi1JiV1ST1zlLKnGkn2
2DFfVFYe6GPbuQRI7iCvUpRpDZa3z32/cF9NQM1W6TPweRNN/aYb1cC0FAV/T9dAK3Va9CeVpb8q
c3TAFEceB5XOr7latp4wiuYgwCx3b+lD/piOSlvg36zQL2ULtj5XJKAFtpcY3ypJpkgVGutcHWTZ
NwIxL/cFpxVzlwIDPn436kUXfBxatu4aQBVA8ASOeZBMr864luRTx0dcoDM52SAhj3t/cZz/cKFh
dAMkiFAnxtCQ9NOzk6ag+InpfWR1dof5sLZ0Z0xyOYW1s5atqwDBETBgydAGFY5LM72pM4FeAuR1
0L5Cc9wdtStZsIbs4N5plp9lHat0oFElMRZ6huuqfjGYoDPrZ3y2U3ts7/7kdOL4PXVbb6+MsBn9
8coG0RjYozHXu1qXMqk1XTJUo4efIlAqF6osGkixQOT6tVeCP82RPWDV1kHGlC2GYDD+CBK6VVaX
jjNt40nD6IGa3ojRVv06VvudFGEzF9cxMoS5SslouibZFUtKQX2IHGH6CVb8N3Ja8XPxoEgVJqHh
f+zqm6m4LLjLgSiMQ60LqDOJDXPW8AzUD1kkboCYcLWTlHQudwfltlwRMQnaGOAZ1d4BNhctNnpl
xIVtqewO9TlXBdpCgZi0vkw7eek7JnV0AAFY/GtLbuXZ6SqoaYJNAbbS68FPIjQUfPnuTIE4ktP6
mTfjCd97ir/3ttnyEXlTWxR8v2AeWR3rfrAK1jojWNl0kAIMoHUqPn28ZVvRCYwmNqoUDlpoa0zm
wjueZmoHsSpiBJZSulTkxzy3dvxwayHnZlZpHUuAyow7MXvZYJp+6zSaD9Sk//FaNp393MrqJQi2
EK7P0opDA/1E/dxP/TT2tMK3DpU/R9VeurrlhOcGVymHyQeuaCNmlxlYN2LlKV2EO7HEBTvmztLk
Tq/DIabyVMxhoL2Ox/WlC1oosYN6ALeI5IvIojfKqPyH+ClhrVlI78E8+rHFTccAc6+k4wR50/pG
cZYctGNaO3tG8zCa92Cr8Bwl3blPNt3izIj887ODpUMqGqwb+FrDpJ4arn4xaX38eB2bW3RmYvXh
mjlLMSnTQAXBspnbKw/oHVwpbXyj7z0q9xaz8vEJExR262Ax6swslzAnwYj/HtBzY1tsaA84YIzE
0xIR/fKL0bgdLY57wzPLe718nCc8/3eeCRt1wwsTq3WgA0zYbI+oOfdmHBHI9hHXEMwKrJxObtxU
3XWqxcleJVjesSsPvzC7Orw546VTEozFy7Q2d070qseDFpdHev0/DGvtLXJ1chFWK20scN9K9Lsk
pcp9ORhzYyWuo74NbxJfjdjiix/LnhTixrsdGojYRcsEkxQStss95CpntSqJpAs5kRJhAvZAg/qw
Jw24uURc/OCZAdTzHctcA55PS1F1YKrVJ1YR009SdlUX2fVM+ygddnmeN/wfy/prb5VE6Q3msRGB
8RQR+fK1xpDhbVL1w05iuHkAzqys0mmhKhC6buCdRX/g/Aq8jq65N2+9dZGAT1dF9R6NxvcykkpG
44IIVDCVSIK0pBBCgfG6Pwj7vX3atIYSERQYNGh9Adh86Q96r09Q8kB6sQj154gRea/AqJZrVcvL
CFXAhptBTpmnKZrm0ja7GjPgqo1yh6Jqa/vOf8UqFvddHBstuPW9yVkioy3cTtF37pStYQmpYvbP
St9FrybPNY6m0p8hvywYfvRXvYtmLpqDprXLfLh1BHR8VENO9aBytYop/ZSXaZ0j+51riFRrrzF0
tyf+qzXvR9v2P75oNr8fBpmlTDUGetf0Sm2jYna5w1AtNIGXHjxO+R7f1o6FNbESGDuKcbbgJwBz
3Ku1pXwqc5J8+f9aBl2dYqcZ7SzPuwWkoqWrsEO9x08D8uuNSH/uBasjXGWMTHxiQG9bOuRsEv2w
UPRtbQclqPKhGzq3h7wjUVP1Xhi89EdS8G9OpT4SZf4BCKuvYJKuTKdfzZje580ChHYR9Eb1xEjX
uYPxCzo3h8acuA/BRu41oERzh7m9pVPq9jhdekMetVyUrpnZLxQUc4FTW6B96djBHonfW3UfCRNj
E/Fy3QC6ldL5ULB4vsGTR72pTaN0HVMRrqEviwstiO9iil+5qGmQJDbzOIYNfV0vzBCQO8NnxMo9
QPorF9f6Z5tZlafG2Y+8VDKPF/FrAQR5yKYWTPiA482z483jrHsGYSK050EPLXTsv2dN3fusMb9o
sUXAn5s81ZOiBflsfmdT3PpUT/y+jbvPhBU3bYW6SYLufmWJI7iNXFo0T9bMJtee+gQkejQczXjy
B73HyOaEvDVuIiYgsJcrt8jIgjHLw1RRT8ZQBoVRfZqZcdOr+Y3J1crT1OqZqJhJEKN6sqzxbkrq
CGP81xWxvzAACoy5PRJDHJJWX6AuB1D8PFzZSI+R8j+0VoYyyJihvNv/bolI3NSiV7qePTUt/6IV
RuLatYK7qoiaurte6l5xK4ZReOpgoMqZlNu8ISggdaACVChd/KVT2we7tNhXxxo+LaCLdet5mjHP
if7Boa2t3O8XvfGyNKFeoaBJEycJO6hll9xqWfJL0E5zzRhPfqWcAjBfcLcZZkyxmJhgBcSJeig+
aacknaNE6U5aymJ3YF0VGG3boe9Df2hD8VwX6kOl2zemhZo4WMo/6yVjoMYh1xis6r/QugYPE9Qv
XctefKtRTybpjmSqwe6p3cQGKIeAn8Hfof2AJNAPgs0eB+cJ3pJ7Zjs9QEk60BY+Hi2M6UKDfGrc
tJpRo9D5ECDLCAbBr2javpjNkgXYusUtFowozFN3P5TKU9suuY8CASCHikE/ZRVWpMWmHTVT+m3A
LLQ3pAKz8gAaXndCUcOENPn9MKeV35PKAZCRvhr5VPtdpVg3nC9lhM5MHFXAXv5Ck1J348SBbqhm
h53eV1KHo/T0eH7EzzmlQv0FzPHVYIsfUD95hYjwr85J4J4DYiWbnBvSOwHGH59tWj2V+aL46oQx
pUxznujSBiLPfqGdeJ0Vxinv29ue0x+DbT1bynylDVoXQvL5MSco+1mteCSYtShU87rSGj/N6BEa
JU/ZDP40tTtkaVy6OhUPaqbfUKNZIJLTPPapAi8k07UOUe5SM+4x/vNEx+zTpDs58A95EDPntXa6
Kw6OFOCb6pOTQX9+AHvWrB6Ygsq9LfJbW4e40Jiyp5Q2d7xqv2u9Wrm1oWOIrcXwKHgHLU8UDoY6
K3aNyYpHK2NlgAG7Rz0zbkBjort5Wx0MY8BYA1++jg0tgTouQN6kpPc16ywXj7XaR+MFdM9DD12v
2DKh1lqCz6mxl5dk5LcdLZ9zIx/d0WpOVl8+9Wo3RMmQQpQ3R/19XHIIsQEEbDtl6+YcYs4JinpB
rjRBQctoRMO+7JcopobiDhX9DQVJ1QPv+qmZzNalavq10ccniHAHmP1+apIK8TrX3JZMN4WJwK2J
Wn12Mu0pj8G8MKKci9IJj0hu/er0AgPXovpapPSLnTrAI+d0Dgipo6keQ6UToxsrCFhMa+HBuIi8
jvCbtgD5B1p11FULnEA0Pl2yzFf1jFS9byHkqINHbYTAWdKFeW+Cv7wOeoVC9TClhyxbpqBtmntw
H36f68HwIDo1uKzTn5SKEZdYCXIdy6pBVQj4NTOq7zy2bkxHfMtpirjRzEerz39jZ8YAEEvT1Qd8
76lfWi81WYJPYxqhMlQBOopeC5RQTfVHmlbf487wFib8RdA7EGOFmtXWIWQ300DT2TWYihGA53uq
aL9yRzyORHFp6twWwDm6JCXfxIghCqfuIA+oIN+dVICAKXM4xqJwEBW9Nt2kHtDZiMHZNvU2112S
6aCsphzkkmBf7KrR1xBMJ6icl0PgxPirDsnBNmazZ3xOyI8O3V3hzA+VUv/8f6Sd2XKkONe1r0gR
zMMpU5KZTo9lV7lOCJddFggQSMxc/b9wx9tt4/xMd/0RfdTdYSUgbUl7r/2sdphqGMxZv3KCi/Jg
4UvhXErCuUHRjTvkUkULnF9PRuNNqXFDnBJ6p+ZWLeXzUNmHEqmpXhoXGjq0PFmqL13BXxQXVQG7
vbUKJZgU8SPJ82fWI7+fTZiJpsTVJ+3t3zqTzZXBsT5zRGxnenbtaZeb05PVWCr8q5IDtpvWSxVy
13Xsh+UWEQrtati2uggqpHR3UqkNTyT0+9C2lwUxLlS7eTYr4xfKT2OoKNpTT0kd9WNGvTIzr5OM
/HZUZ5dZfMfV/DuwW9gXVecaGvmDls17LbOTeDSb3NOq/KQZ4EdhVsyekZbfFTLHLRlvelbucmi0
OVotXa24MJ32pbCVKmKJXZ94bcuDLG39x9C4AhlD5NR3dcnLKGlH7UlJGHKI6kiOrOrzI3LBnZcN
0xOfOMxbZse86zuje9D0ujoVtqPsJ5B6vKEd+DOuJtOhown8VyhU92HviFcHPvBw/7Br63as5+mW
m1p3Guhk7YqaF3cF9uU4SwwIoUXjXpMBjoJdMvNfaHRyuNfU+UKS03HqH1FZAXrMBAfaoSzvPUlG
d6mPLOnP1sLBs1RRkEkKeiWbfDxIVfRHCGX0wMEWD/7VOKiB0io1nHSBx4p5W5Q41uFAzJKM4W3C
WsDpp4eGmQfFBWbVHtGWZIS2gYnOsQ/A9uw5U1BU6kp711furjayK5jJ4qjV8dQTSokqcB4UMzmQ
HJWmpm6vkn4o4l5TtEMxd3vS4RSuG3UZ8LpULyZFeURmM0rnxLd6bGjIpyZd7QFzGbaTejPUQ0AV
/mjz5tjM8mA2qvBHC+SfnEMUII3i0nKSDCJQJ8xkIYLJqa5bxQaUeHwtckO70DOhe13roDahse+J
ZtVBLtt7rnT5frLBFSxTXdtLdEEARGMqsaEMBta+ZP6MNRoLrASPE6TwqrKew4HJb6XaVg9K25dH
ZgxTWIuahE5fO55UhHoyzBFE5lZwPx+0/MA1ZNydqgLVte2OrYTOxgLTsLVYF0iL8VAUmKhzfgNP
rDSQfUmxzczUU0d5ZUNw5HWyzT1YAP4wNEgaJ4AwOrcJRJFC0Ssl5sh0ZdgNDeyewydZz8XVLDh0
oxO4HubTrJqP7Uhh31f5U9pEji3ysE+a1JuHvPRVTnEhmktxzLryu23KO15VJ62cM6/gZC+LLhyr
O0c6ATenYB6VeMJW5GFxgVxMXStw3eypb40WqKvfeY31WjZ37qBWoeDObsJGTJImNgftCknEqFI4
SBRm4UGogxXNsG1S9LqgGDn2+RNvDIkCZPfSmxZCCLLCJnLE8I3pJPZoUvnD3N45dQ3ft8ScPG4j
u5CQ5jU3zXsbDEZLS49odHuY2XRPZiXqDPPboM3pEf7OSOf0eqxO6jdwebKjW9MXbKH2fgac0C+o
Q4OFdRUUjYYumFTcFz2QUnTSQU2k8irFwQ27NUk9hA1I9rpC9aahvacNvc0MAF8LGfJEGTylBnCl
BUwxaYYLV03jGkLGlk0ROk8veqY9Jw7qnYROgbSTu9SyblDHu4RyM0YRIGYNd2OqsJ0c7eNgKj/0
slVC1FxrcF7NR4qDIBrGAZYsMdUZqI/tXZ+grjESj6PfcsB+kCCMVQC5WGz0QMtKT00/knBqkhsu
mhdsthfFQCMoAm0wp3HmT+nvxJ3ckEg9x0VkuKnHJWRWO9Eb0IhLaIk4HH0Me0bAltGSdvaarn4S
RJu92s1xElNuy9k+4oz/mriMX6qVFuQ9ucnrNHBQk8RxnKveUFF95xCz9czSFJ6jjwU2eBfi4wLv
nvUaYptCWg+6VsgGcbzaSEydk3w6KI7+LwGgr661ONjZBeRLyluKfhGRLAiPN8d2fhpja/8XgyK1
r9FaDTMwFnJ/q6Z4PpWko0cWEBMVHYarBIuYAO9MVbVFJ9lhwUIt3CFcBmcb+Ksqotz7/x5xlS02
mQbflpQuNbEhbG6XRCrW2m21ryKl/ZMmfNidGNCvwFZ44XV/TJVJPgxTpaMAnRk8QPO4pzbNsWUb
6t1zOcb3o3xKhQ19z+DBB4Lus+ngFpiAl9tZGxPmbBrk3bOsvhXOngTOq1Dj5PWzy3tPG2JFxhJO
5H+Q0Xk3zuoLSUmsLEkgHyzzu55FY/X7679/ruqLj+KA+A1NtYby78ePAsRwV+BODRkIalPVLYcn
TLZHRu+w3Yt5rlL/YazVIkvquq3gPrCAC8YJvtbdrvRd37jL9rgHo7HO+yP924chV3Nu0tKicEfM
htlRNJzgSnivthaI40PXHtxumja+1/lFjN5WgCaA0vhkV5gWVjrgktP73WGOtFAF4GW6Ro3AL4GF
35IwnZ3r7wZbFUJmYFj1iVRIWyoIolOpoxKMDpRR5xvT/Wz2EkZWIA6ZMDxbN4NmDukaB2kSX8kR
oo1vg3L/9Tw8N4CpKkC/QhsOjfFKUGEqs8XNAvaOjdm9qvp4bTjVH9Sxwcn9e4x1CjYnlZm5do6J
TsrxAcgxMCP0gk9bZNmNZ1lnYSkRAhRDAkKNg8CQ3rrFRog711kCTKIN6Ql6qAEuWr2tYnaRyZnN
5q0A1ljeX9XyagAoSQ+zwEX8lv4f9b0hPb4462JoSB9XscKmiitqiXSMWtxbzkPm7hVtyzXkzJQG
sBB3MvBYkYhft/K7c25nc4oxbKfwDFzhLH2Ocv7fC8uARMApGLgpNFmsK7Ewaal0a4RlGpkuqXJA
R8Iut9zdTDbqMufUJy6EUPAceDMwXTsSjyWsYpDaBI7/J9zUIz1AAvUaJ4t9sheB0MAHK4PJS0Jx
HG6+XlHnIhGGtm0T2A2oYtfdMnZv5IItdbAqXASjPBhj7dqAdQ96cwJr60HPfTdwO9ErDrAIpFHL
f3+vBuiJXQJauMR2uZ+v2gB+iDDXSyL9tovUB0jQT1va5nP7ycIK/XvM1eZYFmYikJZBsTsYQZ4H
l0F+R3cw85Hb850ou1rgO1v9kktMXZW6XbQku4oLsRnIYauylNCcwZl70JJ69bVI51dVC3lvBW1t
gs/IA1XdWOxnThofxlvFeJNwZXBIizNaJo5mxk+sHg0vV5rLxtpSi56frljaCPOQ1H3qnJSwcdNU
WH+gjt/uoawc4AK+L47Zbpk3b3Stx/TgRGCVRZtG9stW/OnFvht79TXtmsHfusdSWfopGfOE4S31
xUUkM32HE8K/YOFsDbn6lo5UJ2Q/2oW70zzV0Rg/g38R1JcSCL3tA/65JYILBmIaoie20lX4NCqn
mFghcL4vBAz42ixtd7adIhM9ivT569V/Zg+CTQxqWqgLILytjRmUXPZ2K3GZHAu+K1LXp/Lb1yOc
a6f5MMTqNDe6lTtKxV6a49v9cL84m+T7NK7utlpLzhSCAf8EcxylYNjGa6uvZJiDqtf9tJgW37pz
ZI6YG+m1SJ9oudWVca7I/WGs1WpLzNmeaheN8cskXGSkhbEfEUr8Ce0Z9U4zf/5Bs/KHEVd7Oe8H
t+1MfKmJMm9GzUEM/90KF6QwAEQghUST2qfdbhyqySwoJt5QP9TKnTpudct8iok4tyFkYMvGhrp4
xX4M/gU8ZBPiNKPvTLHNbPuFiNm5FK5a7wQxtPuG1DQ21IJuNCl8io2rcVcrqrKmDiRcqLYovxaQ
1bV7zo/U/rUx07eGWc10Cw54faVhGFLfFEihL9a7y02Z7i16W7pPyvMY/juH98/zcfWEq/sLTBdK
E0QrSMZOkw+wSERv0F8VIhf8RiOOOdk46X8KUhgQZuQWeIfYyj8Z/vVFoml93zR+XYnrZLB83RZI
TZa3X7/TZVZ/CPaLYYEJlJwNIaIJCtXHGZNQG0Yk1SJGV0sPCDlfWq7fVoe5fmiqU8fzi2L+8fWQ
597lhzGXmPnuiKJZs9WkQ4PO05sWSuBm16JW6yHbfGBxflX4qKdvjPgpCr89pWkZOvpQdTRhfRxx
QsNfO9r2m1fo6+Ipa30rPFBhTZ8fJu9u6zr4ts7WbxUaLkiCsX9DdryKJaKvU2EtTWVIJ3ev1uyX
lylyOjaq2hA712AsOd+NyFCDMVxMv7d31DOzBy1zIOHrDhr0Pt1+9alBk8MMsLmzCLrp4EnrDry+
4Ov3+mY1sX5OCOPRMmGri2fD6rBpEWmIClhqRGn0qPqNV+whEkAtk2chEuSpCXFGmIXEr0Oxn0eP
4CgBC3L0r6AtDZ1FQRPYB1QYtzGJZ6b1+x+2OsPobVWgQRfuPg41D8jqI7Xa7i039b9+AefmFSxF
0AZvWdgW1xexDP5PpJRL+wGgyu4UVuq8McLZxfJ+iFXMU5JkIlTFEE04BsJFBROOHyQcD1pUlzFe
KAyKt8Zc/ubnz/rPY62CwpSndMonoEj6KNnxYPrNAnJrh0hHBmP3h9/qn9FW4WBhnuTW3E+L8OAA
1cXj3E6PptNsaGO3vtVqrna5rgzjiIeytGMKn9vM2TIdPbP7qmhBQQMbkCcavGc/Rpks7VE6HJE3
lqxzohLpzwvLENkJMkOvhL5SyTt4Kbit+/T1LPx8w0R4g1sC5LAwH3ewHj8O7Gpzb6c6Amob/IW3
0FF1AHWH7JDIu98C/39uL8VwME1AehwbBtRaq+ckST0W6ozhlo7EEnbZEwtb5mf3IhgCJA998kjI
Ptl6ynOv9/2wqzXdi7EeGxNVySVDOgcQTBhxsge17kr1qd/fI8+CywJwTbirbAS6Tyff1ROvTr5i
GI2BUaiABZ3oDjoeJ0zajgH8ksHsTar545yObfT1Z11e43oVIjlv4UiHIP6pm9bMYPWUgKYEoVrv
lUpxobSoXFlbeJStYVYBJrELvmBmoAV2rqz0UPNLN42/fpJzhwzYAqK5E8dSKHBW2yFrTW6XCb4c
v6BxfmhjHS7WuHPtvx7m3Ap/N8zbRenducKm0pQq+rl9MqpeokNj4j5+PcLnLD0mArp8LKhvoQcH
PvzjSiu7tFEnHVV80pnmQULWf9k7beEXJoQRlElyVJr6pkyy5FvWShgXVa5xEhOFZeDXv2QZaD05
kJ+DQy1aS4DBXK1B6UKZMggoTCfQO9RYHtswjbfZQOdeKdokluCiOQrk3KvnZYZFR5A0fFLya3Ny
ar/tYSz09bO85RI/PQymB+DX2pt57MdRdBc4DXtG7UNtd6CJN9R7o3oeNd3TL+fL7EJ5lg6qfWWQ
bXaHnZn+uNIiDwBJ4FIrWD1hJevRRBoa2zeIRFKgrj7C96xTs93XD3nm7oIADWE62IBogrNX4ySu
miT2Aozi4tSR5x6FdRhqeLoxbezeZz6ZBioPDiTgejsw7fj4MjNS5zgazriLdexg1XUNo3q+dSw5
NwgOuEuRAPl5fLePg1jE0loQgEa/69LdgPcWjJRtNcqeCfhou/h7EGt1m5U1p1khcPSZ4GrpiGKH
d/tQERk5s3kxt1Y8V+rGIeHcVgrhuYaXB2AZ7OJWb0/yJkUKtwWgnIaZdrAOPEKRPcibH2MIKkm4
tbOcm37I8GHaa8t7XN9MCGo8bWNkg9/JWwiwhf0gx/3XM29riFWAZ2KcB8NFT1DT6l7VyCM0J546
dxv50XNTAuF9ATUhWnzKx07oaqaih8YOVbc3Az959/VznB8AaRNLhTsVmB0f55yAny5MqxxYfhL6
2I88QEP91udfptQqEqGR+M3qDlEBDhEfx2CdoRTcQYah1kwIvTUeEweS4sYqMg+5nftSL3+PHbno
VCd03Gxjnzx32MdlHM6UwIKDKr8+yDlFSdCNIMe3k9XCeuDDC3ovDW9xcah3pXavDxtx6dyWBtHc
QoqxYPKH1N7HR9ZbezQqqkKjpWkes24r82C2YVlDzM73M7p1smsiy4s2TcKvv+fZtYbbOHDRi48J
2iM/jkxSu3Gy6e1phxCls6ihh+I4RRgzIiyshz+IjMDIIPiiNvLZPx70iVyA9YNeLrQK+aws0h2c
OMTGKJ+9knRFg/GACrYySj6fkg1pO7ZTl82db96BaXtZR2lgQoJ74gEN6W74wS5n3Pr7U5L45n7L
He7cYn8/+GqxSzRD4EKuAOKnvzqj/t2U7i80C3z95Zbovl4l7wfRP344leUjMWygw7Tdguvo4y4S
+21/93PxH68QrxJx2IJrxGoYrajN2axQi0YhMoeNMm1Dqkryox+QCh6zltziE5QhWh7Lm6+f8Fys
eT/06q4x9vATtirkZ7siheulbntmwx++HuP8/H/3fKv5jzQsU/UWSjESI5v+1iCXt/DTGgIeDnG9
1TG59UzL6353PB6R27bsZuh8Wjy79bFKNjaAs1Pv3eOszgRup2QwJsXfH8j1wB668a6XPzde2fJK
Ps08S9UXEPFyNVrtATalVl8WqBf/1fsGJ3dQ2G8MSGL3TTRKDwKtgOyt2ZNgwW/so2dn/buxV0ur
pqXR6xZqcq7yLIbv9ph4yP14uij8RjhBZf1M7a3e7nOZxOVU8PcDr5dagUyM3uCBtRv7Ob8tHuV1
iSryscShRIuyZ+NCf2gzn+wWl58/kQotwezd+KsNkeT2nBYuioH23RhYID43lU+QXOgCJehSJFCn
WN94z+d3wXdjrtZ9VhuDq3I889LE3N/RQ/rqomoOOs9iPmm/NOl/v2l/eMjVapcqThSgiOOmbaCd
YBa3YP4HtTtvBJXPdfLVy1wteAdGYYXm4GX2EF3lRzUePTesj9l+SdSk4l/A47fm7GrNc4DAeCfx
KtN9fwFF0gkC2MvtSP1/PBngPCCJoBq/vkWlkLIXWoMk6GD7yb12QI49dIJm8KB6R2cSZJPbZdyz
g6KJGUUtHNSXNvCPAc3OklRlGhYkfegDNJnvqvsSBjzs8o01A/XNFprlXIR7P+DqbWqNVImC86Dv
JgdnrBFkqpMpqtuNILdMt3WQez/M8lHfBWqjQAuNaqEaPkDRboTq82QdF90IVLg+40eTIZMNo7Jl
vW+lfs/tEf8Mba8N2ivZKq2gsDhA9tJTkUFR/rvHDhbBwigAZhLaKSB1Pj7dzAW69lINzshweF2M
etEAt2fIGm7rpN7uuus3ibQFUgvIVCLvtJohRM9bZywhBTe9IVyIVX59gZ6QCxyt4S/Hj/mB+PSi
e3NuENwrXh2vvEaLRmjW3sZHXQL1p5+CpwV/Rof0bS06UO2aqx3B2p921o4emx2agm7pHk2ukRI3
R3cDenzuQwK6+vdwq80qbzFZtbd9o3zgFo6fNdk6556bpu+HWG1NilZS21ieqAnLS2u3iLUFDMSm
x0UrsoAfjCMk41ujbr3H1YZUao6clSWGLmqHqYY0W9kbVxOsAuVOU0E73irmbT3majca+aCMQ4dT
GlyuFiQYmhfrQrsnIp39BF12X8+Tcwec9y91tRWVc1UC8LYcotB12autB6xyIDBXFbCLFOu/epAu
a/HdLFmtD0mpOyObCTZvx300aWfwvEODwX9/JBe5Q2RMl7W43hs4miMqWJCDzCCFB+VDwjh6dC7R
v+1V7rz7erBz8x6FbJjkLOWJT7UJg0vW9jDQhUfKz5o/CC38+u+fPbS/H2D1gZjMLdbPGOB/Wrck
MPZdpEXtjkZbOrCtp1l9H6ej+exMUE1LWtg70qF5MUM/1MYH2hplta1ZtBeuMeKR3P4BCD5PR0Pg
12/t3Mb5/qWtdrQBmTxgBZcR9DEYkvm6sdCeZeW/vx5m6+OsKwCdcMcKka7znfu/SJJ9rN4uNWbq
17ut1N25wIB8E1rPAcZAnX0V/xqtsogNQbbfEXRewveFgGTvip06VWqg12LeuF/9H0/3z4DLd3x3
LgCtjeogJOA+HOpR6vOrMbbDRRCIGjuap/9spv8z3PJR3w3nWqxE3RnrtnqlFgzj/mK1ERYvoTbx
7T/Ysd6/ztXC6tRuTtoGwtWx2avj5EG/tDHPtXN7x/shVsupdTg4WSir+W2EC3fg3hnoAA8aP420
fRqhto4rRhFDvH8Nkqwn9nCOOG354p0rdgBC989rXa22riR51i0CXWPXkTCLF+tZHIEIoK5L9RTi
TsOr4EKLotLG3nnuMgA4o+IqqHPA83M1YQ2Q1nhq4rz8ZuIdt/F8SOP0IOKvV+HZcAI5MMSraJ/C
Px/nDdYBqCOGi1uOk/mKO3pZV20Mcfbov0iO/zfGarIMNHNV4mIMHJHlPg+JBe/Nvy4azIEG7N/I
Rs/eS98Pupo+QyqLKk0waP6w3IXR9Mg9GTsoP8P3C7CNTV/kz5AX7M+4UWkoNS4A7LWigCkkQ3sT
Qswi/liE1cmeK96y6IXPrrAZ4EYwX8IKAQVwNNL/VIBM2y32bXnj/1k8ePdjVu/cotNYJwV+TBvB
2C+kh2f0je+Xd/0v8g7nEvHvn3z1rnnRzl3XYDDgCvzxQo8Xz6c03nYNOBvF3z3VajmizVHKEc7C
flalHtGuW3agxn3d/fp6USy/d338dxdRJsoLOmzsV89j6p2RNW3S+ZUhLAHDOMZ/5snMdiDvZpZf
JZb70usV3VjyOPd8fkAgcZD1Bj4dSW9nXarrqk5rJtcSPoUzmUfhjFt6c9ags1zYWkAoH8FDKaG0
njMd3ttt4icVcNNeClSKp6MVNIDAwadtzyMhIbos6MgOs1q9ysy9dLvmSS3kvdJaHI5ZuM9I9liV
aOkGGs5njnvZ2QUEk+gwPFSo/noVz7+pjhGRNEfP6uxeJ2qreTN3A3PphrZVGBCO6BqnOQouucqj
obtDX/RlQbMX0SZgWiSRW1C6I2UyeFUrsVEMFaArYnS8UetRIhYVCrhIeXCCtp88I5FS1/4g8kOh
ZmGV6KHagrRbCPabO+V+moqXzqC+ndJo5kpcjXxPeijmigW8UTndjudZGrOxvOiMzvGAazB8Ojce
KhtzoPMGXD+LvCJjpfqNMYweZ0bu2WX/Q7op87oU/2tag6Ete+a5hnO0yBxSO7+CxMb0kY69NpKc
wciuGXZWJ25VjSLZbM4q3oOKFQ4DPo9Bm+wbRDta1vSTjeh9lj1hR6WELV/ZS/iVw4w7yAtUa8jS
46/NMo1SnqGlBSCBAxkYhHiip341Do2XlMLwKIQSnuoW2HvQF5N7hZGy0ElKM8QMQ6u5Rl6oaYPk
opGnfk5/2SDtOEp/O035aeIWpGGjzQEilTRscIfw1K7DaQQZ+5ALRffnNAUZyYWLkAmuSFTaquq1
onwd5+KmbFQWFHr+aFQt2kLRJg1VSwOhZF7dO2BURISXEsiDBthR+gQlJfeFjYtWpsyAKvWYlXXW
vlScP1Uw0A0Hxawu1I5m8EZU9dguiBlWes5Ct3T9puR9jAWWeiPnF0aZMtjFzvfu+Dpa4yNJkgMs
loOkS3N/StKrakCdoanaALTfQGle8lEJ0ZwQjea8s6wRpIs7pbyRTJ6sJAlqq71kaXtBtThj4qru
2VXvaDciyW/hqOy5wriW2tKvnZNXqlX2Hmow1ys1oXqphVVIa/EbOC2UF6vy1XTbMFO5ta8bs7wB
WMkKR4swXwjt1YLBD4iKfawLBHYwa+BZRPQEMvLEa+Hh7E9OYgSl0/GgRxIEbeAoXpJC/pQ5Pi2T
7UNlW4d8Lh5bZ4iSBkmdQo4H2+FRIWTnKZ0dFhb+bZZWnZe22ENkLrxJzV7KsSkC3XHorm6tu8Fg
u2qsXKwaM42GHJ+u0twbmSNfItGNFBGiZEGfcvXeSEQTUEC6fySzW/hlNvKomWSKdh1sm0Va3Y+d
FpuFafpWXbXRkLo6yA+olNHS9IsByWX0U0WNQm+L3L7LG+fITXC3gL0IwBaIoZ0GVeLe4fIg5m5X
9Oqt7ZqQZNVI6uRUR4u6VFJPd5l9MitszkiF/syrCSJKmNT6hpMWoWxAMJBoP/SatnqCQQdcpTsl
HCcCd218IMXmO1qTIzof/EZVANBIPDmPV/ZMXJ93OiDkkzlcmrTWfEMBfY2kTHraYOU+YY9qgYZ/
AyAYj/Qu7rrVdMfgHOM1aqZ4tUbRVt513y2ngQVzbu0GRr6zSStB7Kl/oy/lotSU3rNG7XIcxgP4
ACcdhOTBxdxRrlMTr7mFtKh5yoVZ+BMniae2LIX/Yn9sMrJXzOm3dPE5AUF4Bpr7tu80eLtAbu4J
5sKY4SnTC89ujbBtvvegoLiz9osN/b3Jur1qV/FAxzRCMLudawB5Z5LcJG1xWyfNq3Cyq7mgOzVN
jyO4DYPhXCtgJWnmEBaVuRNABOMv/SpBKEHC+w6dAVWoo7/Hd1sGRJ1sYOk9MHDkMqZ5bV1dlRP4
HlqaxJZOTy6p7wCxj4xCCQeVxopW5L6EmGoq3BsiQeyR3Agcya+G6eeQQYZnuZl91TPF8G3NPgmX
wg04ESB1ANDUNs/4njtzqE/UGNAEnLcPdpLv+tl+Mjttr5S68A0D001ByIJHWdSD1MHVFHAx8nNW
9N7Ps8ENHDGau1ZJTlqq3LPRvqiy+s6y0jsb0oBW7Q5Vr0bwitrZhZ1FygA9K0hKJHCT7nLkVlhb
vQb0AxP7KoVz8ZykGVA186WYkqeS87tSBaQPtH7PxiN6Q1lDB5WOdkgKY7oC+awOhqk1A0NHzadh
vxoKboOhZDERyq/cqFyPqWDXUIsDYORMT/1UyV1b65VnZ6mBt6DpEbJVl0NSRSYiRWwq4lvC88jt
MiA5hhSBrud73UrgPWjbKGnBZcBgCzoe0Wtm1Utqtr9k14vQHTIR426I+KCU/sScQKPOiTR9OMwu
/HNc05ODAxv4LtV8SqZ0bw78siVAE3HMet9hCcCmaR3UBeeXdqFwv+6p4wvFOfaJNYV8nsFJnioN
oJtsZ5E+89JeC2UqD03dw0yyn7jvsuFKU0FoGWUXuES9VRJtL2g9eBM4fbrdKIHyxjOS094FzClo
CnAIGI/BFLEC0A882BbGvds+mkkrPCA9ogRkt8mU2H5rofgT0sZMyfFzs+tUV4QvGh2HgU6Ba4/a
HNK+yjwdrkIRVwd6LRKNBpOhVOE48qdU1emuKISySxLrm2CGX+VWTEt31+vdT6PUvyU2PU0diLVt
GhQZKFA5QoQ6tgdnmG2vGazTrPfXUtQn1pR7hs6XUEgXOePcye5L3oFtNipmLMGPP7IZDrhpNZCA
o5B1omajhCbLi8jJxyLmZfHQMlQMiMONa67kVQCs3kk1GPVpjf2uNlV5ZAOz/KlP2X3JUgW7CiNe
xnTNB99m17hIQaX4khe42D3NXDtkFlosq6z63nMQLmfs6pOa4zSZzf2uaZzqaA6thvMUcQ6JpsdA
2t/UDQqzkJYfcVIFQCTrsJIkEhfT/ZD0qdenIFyxAaQlBxLzZDT91JQ3mLbfMzpWXsWU34yrzamz
6yN3nctMq7SLrLRfNarXHhzaWm/qhAwnG7RKq+jUkKKA7PXa9Huy6YVGl1yq3t3XCdH8bjYegY5U
XgCR6qJxJK5HqSG8SnWApkurFHvYYEYysfOfLEnNyncHczQx83j/muLocKrmjt10sy6OokXVl1gu
+WU4eX6tqkJiNuTAJA2aO4N205O4NSkLsOxaA0BYqR15KumD3tnjzu3EdGwUO8E2mRcHTlr0wKjS
qg+Jmk8ARzm5cVMn+SN8QoqLDGZjscl7DNOIX1LaQJDVA3BfA0LCwAtoooguQKskauIrsJRHJ3qh
Kd8bs9L3rtPI6zZNrbisXbYjWN13IhlJ5tWgxQVWjrDUGaLfg47dIWjqhu8oglW+PdtmzJLZ0rD3
dMOjnjfJabQcBD7FkJaXsoHsazOxvJJn05GPOToFOqF4ZkKGkLZcuZ1L4O+k4/zCEYeF0zjKy3JU
OhA6x5QjSNY5mJ+qUt/NE8hnwJSCCNdMqOtPfWPcMA1/29RkflLSOY3dvAddOitehm7E1mDpQIx5
gD41uFeNDO3qSgciESRkOV6f/prVAmQcbl5bNr+HkP7GkNkvzZjiCV8TzLl+8lzpflOy7hpz4n6o
HAeGbu0YqcLcs6KMTdv9JnDOS/KiBs8b0NKJsMRD+xZFCE9PYI9FaVXGhQ1qPTNrGrY82ZnZ/Mqt
7oSrz57l061qNc/aqP7WDKcNtQE8rza5oBkwfINTg01JYVBNGi8rO83DRQKoN3blFOKhkPC6nuzi
lfbjBbK0OKBV1YwLj3LBiuGykVUTKHYBAJVe44NI/UfDe4p9DqB2On+zJ5w585wfZ911b2uunaiT
ppFdsfu5F5e4H+H/1SZsHXlaBmA5p0FpgfFq4HaX2SB4Djg8K3UK9nvztpt0kKY0FETY3r6ruxGc
zskOHQI0KzbvyxwUPG/KYNU9j7uCAps3uOV3cDGvWFXiLAriILrTHyZcXSIC5Xs8QO4WUss9aA0Z
vFLXAIysf+VVHYkUAgeqXzs4EHvSTB+QfLlhOmH7Zh45HErreKbTd+II0PoUgF9gXCEve106MU4M
IDrKHH5TElNnmKZqVyeMIn5JJebu/yPtPJcjR5Js/UQwgxZ/AaQmmVQlWH9gLNHQKqDx9Puh9tou
CaYxt+fa2LTNTPdUZAABD/fjx88BZJPH+24RKXdosDbk2aE63GcZapAIRpEMKe02Nebkmc8FEch4
pNTLq1e0nZmrGHhaonNe62zMdlGEuYkYbWU3GSXDqXEffiua7MXpquTURAkSYkPCxruJuiUjaoq+
uKkQ9WSYoz7XuTL6TlnKB0kqTb9g7MZntsQ44KX4WreaACmo8UIaJXlDIXTfZe0ihzhzRAiyttok
2AUPuqcbHMiRGRNK9GRnB0JyIwGA2pnm70mRzlFu/hhI4gcpfVLraic59b6b658TcxsdscmKk99I
S8mI3UokcHn42xSzyq1lBefcmuVDPHR73WgPM3JhWVHtRWOdVYtlCkl9MFIzdFM7Oc+IOGJSdMYr
fh/OMmpZ8w04zu9MpkKewTmCzupOZWzpXjor2aFJ+U+OEyECFo3DKRmzn9R2pTsHTrmXG1ptmqjS
J6w0yk2liIcu5W3UtgYDBRXRU5Tbw1ejjLqN5nSB3+C0sCArf6aef2Jsk3GPdp1+Lnqt2ZmJLiAy
mtVPVXBXaDWpZx5Wr3prvCJ0scezei+H6e++CJ7tcPA7S7wKW1BPxjsnprwZnX0T0W+sjJvW7o5m
YgpPF/lzMkWbMhLYnKEnq8hoH6ezqRGu+oGqWHrRYnxtm7BkAFBvzlpe/xxJLzZaoUiHsU4U5Ovy
7Bx0c3VCbxGwIJyR15M0sQmDuYF+2et8jKlzjuykfjCmWtpVYTvezY4VfpNFOW96wqVvDvlmAWoi
K9/MUBTsNj4KnVELPbqL+sp56Wc135kptUTVZLYvplzZ50qU/Ii6HHU7rv6NNEvqbd3G5gGpPyty
SeaHn4M2iLPWq+E/AfNNkZsPIqGG7JkHE8g0hlNf7S1Z7Hqj/4EC891IVooQLlWNnggYpdG0FUOA
UmLTUnSjHyCFpuRWYdPuYrlNTyGScX5mB1uY4D/N2rgr5Mbr9RmVt6iwPKXUD/FyaIqO1EYY1A8D
vuJi/qbgzGRjeZEn7Wkie7LK2G9iaxdU6taI+++YsJAVpwVmRIU1upMo/d4oEhQwcw+VytaP5WK4
0awud0mCAXWS9EYvjRItWlPepmhLuwJw4rdtS7chBaQUT6S80YuQ1BfHAdpx9K/M/f1isCX0JZnN
enY6j6cqxdqrqfysK86xOj6osO/tWgd+mA31DrXRGvHd/ptdMiE5ya21rfg1CL5GTIUqcr+Vk8iv
bEk9Tsm0U2vtpjLrL4pOVx1tPYW9uFbXf1cIFXs1xZmW4+ZVUrYZyDv6/petVL9Ra8N1PY9hOijR
XVxSiFZ8dOclsvvMQcS8xf4JieAGYLV7LWXnUDTxTorFsKtDyXANPXdN5jAoN4RvzMUN7pl78N/7
wQxxJD023RntmSYmewydG8YeSFlBjejs9oGr53tqSEetj9Q9gkcP84IJZxfBco/vzu2HwK2in3Gp
3krScBxSY4PaJgN5N0P9p+vJZRXDj+aBROhrOh6EficnT1X0AkJid9o2Q09wqfqkFsnXb86wDaN8
B1vTi+iC9fGrM/0qxU1mPOZcxxoq2OgByrbsGUrkiejGJtE1FAi4SbqNVQ4HwttVFL+mzI3N9g9d
e7GC/otKeMiMf+zuVTNuKkp7bUItOnrUsXDp7Z+oWW1g5m3SXPXwP3ND23AL7U9sPPcKtuPBrg8N
186/CJnsKqQmuHe0exzcxFT9MMNiKzIbG5VTAEuYiLhxkuRZi8wcHd3sjkLuTphib5QBh7bbhtji
OEG5F0aKtmviFjm6wjpgQ4KaI1p8uUFPleRV7g458OmA0nJmv5RmfMpKcZy7hoB9RM8HDVjE6E2S
cIcBmykhh/3Wx6jZ9sZiMx94CRmG1w8g+ihAbc3CKXd9Y/Qer5jSVx2RiObrI0fXG/uF+xIV6K5A
9z3qvFwJdNeMJE8fw8OYLje5YYFniRor8amaDtk8aQ8FIJA/quW0Z3jEBrhNGn+U2mgTO3IuvLnU
Z0aEJ79EkGgjsqRz9Sw2DsjGW+RFmQE+j8xwqqK2WQ/6liAhtmE63Mc9qNOsI+Uxhv/os1r4JBOO
G9fWA9Q+2Qdk2iRD9Zy34kvUxqdCYr5Dc4A/GvufXG2YYYzskeNLcmUEueXpjfV7RM/JrKhFplle
UrQno5GOZPi3Ilg6BZKCnqQwko2YKNgKU/1SjF3ugQN/1yPxq5aGs5yoKjxsRDaxwgi83mpurdJ5
gds47yYtOgOSpi6TRrKrhs5B7cicRAkC2wTFXYekyC50FFS9h3nvTP2tQN2ydPFKkh7Kqi+OkpNt
gkZo/mTVGVqhTlPdVG2b+YwpyxvJVuIXNC2S51QufktBGe8jblvAyAh7gMzUx5uCy/gu6K3hhw51
12vGefTxEiw2wKTzyckmbddhPrnnH7MPfWY459EJA3VjKE0JdlgPgyeB7g6eMqQCpwMiFF8cdXQa
TbYKyhSJV1QjEZCNVPtGizr9NHfkVjQnn6x5isg6SpsOrGwXzp9cq+aAZBaLLnXJgGsi2pMoEu0+
LE1824u+9WVMPr50Yag8WUFSHcmWwSnaKVHOZTreT3KDwqAWRnLtUzqo7RaiW3hMk1rsk7hNfLqi
keFW6DZ7adNMz1SKQw0qnWalG8RVm3sJXf5ToRvFTWH2cIt77bWX0PpU5dnZVmrQoaKRS496XEWy
V6tyg+SQZST9Xd+NUYTOfQQAOVC4PZg81wLcX6m81Emjm9lAbpcksKvctJKXXBlDpWeZZjDknjIF
6kYy/Uc4WcUpn5N6YzjxYiOWWcVNrTYBZnoi1vgwqhJ72kl+qhDt+mIEtp2SsuMggGlSemBwsXwA
jKj2vWKCySdyUgMGTxUK2IbU+ALJMFAkaO2uIYG/BNBY9mAHarSUXsG2n1J736lpcKqjpqQizoOv
SRdkQJJh88Rb/DEYs3pArNLy+X6T22Lq04eSe+6YRkj8O5IzPHaB/DrnwvzVijp0665/0htjOgmz
bTYoJuter/GVIx/MvUD+ZT1yUotdpHXpN/5rzs1tV74+tenjLJgzBssu4T6KNLs3pB6B0joLnsZW
rfdqoXbn2Iz13TRP407COx1J2CL/ip9ouleorGDxRehvT4n6o7Qj5Si6rHuyuwZ7oqyu+6NSGPNz
XuXaoem72teTPv8JAKYCIjuz4xbymNATyYeyd5lOZMYZzXQvSxVKYl0CdUXoL65viwIVdrOBh4GN
AxRNsHgOwZy2L3YRFi9V1Aen1JywF24Qd59kSeDdGvThnRSNzSaY2+4Qha2175xe95XG1n21TIJt
gx83Quip+ZjIsnxITRI9XdL+MbtG2fXjHO7qoRjOUoLAa0SWgHefYoyDGwU5dq0YPhgbKU6GbzVT
U1t6fshNaw7olFXmP4eqJFSnfc3tj7Dt5CLG3gAZGvat3XWxpyya7VsTEBOknrB0Kmw6Y3XTF7te
saKXLpfDLWVseFxcNk6MnBQHp+sdz+aq2DeV1e2LsA1+kEPKtIYS8oqdXAdaCdBn1y/B5AwP2WBq
Z35lthmNCZuCKKItGcrfqkl1/E7tXhWU96V+2Xo+xtC5DPSzgyndp3QFXXMO+i1g4niIKXSPQT7q
h8CaHqRRv2smZJZybfwdLUVpaxu/A2F/zRdJ9URwk/PVnIuyl37jmmb5mpDk0yTznLM0nT2GwohA
hgy9ljkaL7OiBncSKlytoiOSFzKjBnGAYew8Ei0Ru57kjk8lbpHCboZqY8/SKzpzm6Ab7w0lfC4l
kzSpJ/JFlcvEylezDVDMzhWQB15HxCCLMg67gL5MPsy1y2ncMnx8CGRjXhoHcsEtNRbo4kVOEL+2
VS5vIyXHFqcNOHA7gfaaDwCYuhPoGRdJcp/qekXxSw1fg1K5lkPXpG4a2rFVqvmct9emdW40FN+9
PAJJ4P7DELojvIicBACxD9tVhBa5Q2T3sFGAx8fpIKfZneiiF3lurUNUQ5Af4/4hH6TfRoOjmdzE
CIAPNWI8XTTtOlUJTgYOfFsrGVCjKpTxOLFhgG1FO2HI1JIlzgqtWe1o6wHmIvNPNbW/dSY/NurG
7ThghKEpL6NDJyDBNI9UyPrZ19FvOese5izqyf+wrlJwa/AtHAZqM8fGjdNYCeuHgbHxrh2bitQ/
H07ZVBj+LFn1wSoHzQ2F2T0lORVKpPXhRqDCj0ay+B6q9YuY+lcMNXoCTZOB94kt+i7PXWIbe7gY
t10/P0Tt9IDH96FVcmmnB1XIxdQci9zedLOsusiMI/WvMQRZxJCnjDY9VOh2uqmD1piqdPeNbX7T
q4knINBvP4X0Laiqek0Znga7D3GSMMKnMIsaklrzPFbyP9g/SMe2piPaaX3/nEjZDN+jMqznvBb2
j7JZbpS6kwLNrwy8eRzal24n66my6aIACA52vq+koaK7WZPRYuonnevIlPPG0y0x78qgTrw0y7Md
/3/cl9shOk0WZUdm6+U9U5HtKU9AU4zBApUHVg4dWuxxti1m2drgZRMcBjnPHwP01CnUR0Amw8pc
Q1T2TgMVO43pJGGTEU2+VrccuVqtQdkL/CSZFvWiVDxKZZzdRmqjeUUsDD8X8rhjeMHe95Wmgljr
5eNYaMEm1M0EL4KcLHSwgoMTa2If0D1Hi4zzcJYrhwpnTLWnSIlnJPi7yR9Q0qvAsOjEy3KCf1Vi
HmoZ1wm/1qx7uXf8yNa2NdmCq7Y1IuxCcbr5K76yA//LXA7pSaq6fHiSJZNRzIYL+gDXNQ2enFpF
cKNPetTXO80AvwnVmzoI4ue2G+ntxUURe6AX6a+CPIImJe+pjHE+IBMGXQnNkgm9mgnIqdVU17Qp
LobM+WMr3R+u1e/O0lM0xGiCTuE7lEcFaleO8T2iumvKzNerwLd7sGuU8InWdwzl3ptB+GJ24Vcj
z/yeNkYrZY9WYQLpm2H504lK27McRvhp9S5uDOGXKue+SrXwi6TrB72P7qMEmqluJdEuhPp4b3Va
4MZl/wweI3nGkANfw6fxMxU7DDZ9L8x010WOP0Me2czldASktLwkKJzbuVjarTagRHbs5oWmiAec
WXmhMd70mnaPIQrhbVD2ktz4lTTt5boMD5Nk/YmneKmO48KT8HoWgFz8c1q2TVIbbm9AO96eT1Od
/h6c/k4t4ucqd37m81y5Taw8BlO4UZ34QeWVzylrUCm0t7OVNW5TJz4Vy6GMSWvk+V6WamXH51i7
WaredgG5mpz8Yxf2OdRKP1SbrzKkaKNBe2PI7T9p+mqa+U6r2h+i7qHrJbmvGsITcn1XdeIOD6SH
2iy2ToIif/MrVsIzwN5NlRjPqp2eizGHsD7PX7RRvw1wdVFi827EjSsLzF2JUPwELWbosq+KJbZT
rO0kgVIGkviDbN8OBjd/qu3jKLlr1Y62DHJdUfXX+UGXgv3s6JEnT4i8D/WJ7jpX3SR9UVp7l9cG
Hsxz5NNOH9wpsI+5aWaoSupgbT02skG21WuCMvRmdL+W4lSV7tQqw1eHSncEB26r5tCHEQ2MMXtN
e667uveDdrqR5eBshs25zSlfEvCZohWUiTRSIBQJ14mG20J29v3Ale3GwjGxh6mEuk0M4ysMHdvF
pbrY5ZHMaFLibOOROsLBM2ir5vdwjfbk5F6vmog3SxiV64hIUOJq800I62lPiN/DOGcCQbSxP4wL
hjoHxQ1dBvM4OSXGX0nofMkDW9BLUbTGgwyibHF9MokkusnPy77NTk1y0SrO/E2NZRK6/E9fiq8A
293GarsSzWpD8my7HDeKFuOREZPqhGo403FPj7Jd7UY+kborOeswjebCN1KVa8ysc3wXpNwPy1Gj
lLWNB3kefzV5Uh5UyfiuEwHdiop5o0adQlLcKtX3pif9j50KK4XCGTZ6nycu10dJOip5sVpvG7xE
XChWuylSb8yo3BVBRmsrjoM/YxYTGmXkSR0J/6gcRNc1hdz8I2f9GZqPdKpUB5BLUzayU/qBFqj8
VcTFnaBU9xx01P1S7pENU6HXeBmWIn6b00kK4/u2tn82aZzsNVry7USshK8zAkWpr1hN/OjjxB+R
FPdD6DqjYgHHJTkGFGJ6TXC5n8z2ASMzeQ8tbPJKhaPAiHRI/4geCi4TmFzPJCz2nO0dbQygYER7
AFwufbSuHWrH20KnokczL7prTQnGi5xML1wP8sEwys1s0E6cc0XC24gKM1DhnqAsHG3nVPwM82rc
xpYgpXMShBBnNfAFmogA+dL8pFfSjVlLkKGSbNH4H/STQbW+B9Sjj6hlJcp4c+5ZvJIXB1ulk0Av
5/vsaFiRhXkZXyHs/aWovycKvqPrrUUvxpQZilIrFwfX9pAfSw+YgeEW/fTv1XJwQEbxUuHfpsyg
+nuarqZmOjPNCbo/Y+3LwfgtKMTr56THhem72gtMZxx2bTg0jrlewkTwPWhGXEGcqt5K5YRzC2Wm
iNPt5+tc0DBAM9/WFefvsNcHDYOmTQeB+yeKrjtt23jM2qOOvjF2eALiFXVlmOEjlXNZzDK1hVS5
uDq/f3BKLUUTO2680UxdW77Vw696PfmELORQjSuc9Y+PEAYwwoWLTK0OQXI1LScZJHB5vtBT+xlq
IfWYxLyjeP78AV6gbBM3FYdRe5Yy1iM6EtotDQI18IyDJzgZYf3vBQP4821bMRVFVTV5RbItEAiN
awed9PCuPcTHCrUiPIlP14SoP7qHMFr3dp3VnElTBEHV0iln3g8w7EDeGd5MXwu/3oW3PVKae0a2
XHvf2LghnhemP6TpzbWBMfvjAXn3K9ZTKJkuoOrkrGdbA7AidyqwT2UxuJGlmnIwsrL8EtvCvEuG
qQsOgSb+dEi4bVCabyF71irUMxXHmEdsORXDjaYohYsmIQ2y3ETqN+RkggrrmD6CjJMbyVbM3G8U
M43YGRUOO71S0a8UmfBSmSJLdEm4KXTxlfrEwHsaVq1smc2zGnH9x+S/mauUdV/vzKJ+gVkWYtU2
fWlmHDV62HMkztMpoWGwWNEQs0lFhlulzL+nufOi5C0igSP8gTIFbKJdD5KBs6Mnq90hDULZ76uu
3cij+KOpNMk0yZSeJCyqfkQ5FjYxycK2AAZylzqem2G0cO/Q9eKu0HGZgjUdbUM7EzlCklG/qSIk
NHke1rEhZUvpOSoaZoy2BKGx0vIjFqjOPh26XNmaiWZ+R8NedQs6hI+okCCYuChhFqArkDw1o3mq
khjCrkjm7KvemUhZCEW8Riioq1e+YkX9EAnfH4nVZ8yYJNlfQuoKiI5k3riPdxgNofSwzEniSPj5
53xJguTtd/D357wZ3YGPqISVwXKJvVtEcucTMkZefJv9nSGej1PsijtrB9KPvci1GeKrm13Nmdid
xK0DjedvNI5+JVssYX16GLvSz9E/vTYLsvxx72+Z9892CW5vNpsbGuDjspzwp43uwQU9xzsUfFy6
Dg/4pF25oS/Hyv+JZevxlmFUVfh6LJfhgtpM9R3qWle2dCHov3t9q0kLp85arbFZQu2qjLoIs6oJ
vH2bmO3L5yfl40iQItumKaNVazNIb66enVxOdmwAKnAuxaHbpTuxsY7qvrmyoQuSkZD6F3FM5KEW
vbrVkZiTPlBE1iDw/kCKiORvXOPvfG/xBSxy3k7hmdDS7rTnz7enfDwbDIIizKSiWG4S1FYXwpBN
KvyJmAFXfWM0R/2IV96WVcONke+ch8lX99fO44VH+nZJa6VapsdjaFQdYhJtFmaeDIOMsjR3seWi
O5n033Q733XQX6HAarefb/fSqAcRD3k501omTVZRRoxgy8ZARwapzGOFfLk1yrAsNxl9ps9X+vgR
vM+BVhd6JsO2zUG9IUUqm7GzAFr+g1f3Ls1avbp+HOXRyq1mMfD5Vb/qDDtFfsyCG32bbRxfupZE
Lr/5fRx5t6e1LY0emtMQwtLyFtR1S4NKelRlbBwL26x9jNcqvyuow9Iu/6eMR9DSAqgtmqGIJm2k
wwKHmydg6dHt5dbSFOZeuhnkZ+qlK+nUhQj7/qeuXjQt/s6A2N6g/gjnqz1kWyBUV6VA8hhFuy4I
/HEaC6UGWdFQ/TcQRVvrKNSyM41tnkKIVaTHUFX2DRyBsfntABDHBpSFvDwmtvWcDMrL5wftUj30
bunVSSt7p+6Nhi94oqr8Fo+ShsZIUt4ZC38l0AHUJN15oGViHuTYQCCDOvzh899w4bNCbo5pcguR
NCTEVwl/mI0BFCLETaoi/mb0uPAaMYaNyZFmzZVAeem7gn+x2Jkg/8bY3/u7rGagOKoMh0Q5rvw2
vR8hQ32+mY93C6/yzQqru4UCatZLOSBBC3ERZkKpcSa3d75+vsrFfRgO0tiGsqh3rfZhSOZk5ioH
tFSNW5RQH6tB1f+TnSBR4liAPnjPrF7LyCxrpWZSgyGLWd+awh52jdU2jwwbRVdey8UPDgHb/1lr
dQoZKchRdw0h23yN7xYN29zTXYtk2k028faayMXyp60j0dvV1qEPDmGhhwifGdI03jHVDtwLVOzF
Wj+c5CKEcMZorF8KSf/++Xu7dDrQi7cXryTqwfX566EMp5mZI2GNOL2cicPYtwTA8T95nrqOqBvm
BjgPrPMBszQ1ZZw1wWBr+apuUDT3tFvloSMbkIEKr5yUC+PCS237v8stx/VNipjQJGuQ6Qc+3AU7
q91A7Uj3HM4vgb/IaAnlrF/NAz5Wgaxpmki9cG6oq1cpT9JmGq4ReHFIoe7CwU+M70G0q8bzZF+L
kReynHdLrbbn9HKtx8tS6gP+JTaapUzL3prQZ76bW9B2v7wmRbCcwPUJ5RWpHBOe6wddYGsOAE/T
v1IElFoIVab9BrZ2bm3ygroGNQwv9mk0xYEH90x5qsYdQ0Gfn9VLyZ1jov2EOQZXE9KV798qwXLU
7ZpDZJ1RfNg52+QJ2OdWOxqeuF38QT9f79K3YeLvytWL99qHXFKT4rSyRctMpggYTmo2Qkf/VsT3
/34ZS138iSyc3YCZ3u8qGwFp4qQn1MQjVG/skulUxFrsf77MX+Ro/QoRp0QwHnCJlVZ5apYVtdE3
4H+A569L8l9uxI2FCqHtwzEBJ2l3eHi5FgSd/5O03KUrwjGwsVpiN7nqKnzHoM8WEDaIfL8TsAZH
6ZoS58UVeIRMPluw/c1VliR1oYZOPTjMVN1b7X1cXMkLLn3hjkMIo26CMbgWI5QGPY3UIIatGtT5
BviLslOJOl8NdMfrZGlYkIxrJgPXFlVXxwMMp4gTygt1OlTW0agfdAaGy+RVcv75/IRcKNrIb7ld
UaPFvAp51PdL9c6QxZ0D9ihwpS1xg75hnms/3M4xBhQNcTOxtvn2Goj38TNT4Vdw/ZFv4ZfnrN9a
k3TJGNQCYrvsjzBaBsytE+Uq0L48qPfnX7Uck6KXLeLx66y+s9SYcDkw8IlnKtKHLu8lT4uw4YJS
RA/XxBMubIpDjgqZYqFcqf4FsN9cQBke1wwDDRWssZMkmbtpPOVKdS0qf7wH0Dx6s8rqbNhTZFbF
YqM27So64y5OTL7pkyLLW1jp59CPdleOyPIyVg8RRQFemKLCC/kAHNtlo5g9DkV/PRnEgSLtaNwx
QHBPn+XK7i49QrrqCppOXOQfwm+bFF0Ks0t4pvOtVX6KmXL6mr7ohzV0TgO74brGDtJcYztWVWeQ
S2kzzvUDLUYVEkxi/tv4vqxhUKQbGmcBVaT3X1UstTqcFfaRVslvcPFDHjWPTnlNPP3iVkyZaoVs
H1R/lUNOjZ1D6/7bMdVdG9qMMkOouQaGfUyMdZl80eJ5LT5H/Ov9biT8zgahOgLrkd7Xv2p7aQOs
SVG2W6y5xyuZzofgR8vF4rnZukxDxF47V9s1h7HVbNrtAhozwiMVbpb1XQcjXSrGK/f9x/xitdoq
rVIHXc0nidWig3xMFwmkRS+w90x9899XonXlTv5wYa0WXB2NNgjR5ZhYULHmk1IU21aTN59/sReO
xbsnuCr/2o5Gr6pbtac6dzljo7XqTco1oaGP+fZqI8t7fBPuIioMXUspMs1baA13yHO4PW3kg9jM
3qJ3CN53TXXowsbQJqNmRmROXky03y/Zx2NfG1CFIS8y4V6B3xT4mV35di+8oHeLrAJsCZnbqAe0
VPIcrtboaobifv5+luf/LqDyNb3dxupW0sbKqGA71J4pftr60wA3We+9q24U1zay/P03L8ioLKOG
d8ExoA4q4eJcCdZ/s7fP9rE6ykaotfU8Lgs8ZIfqUN13u/CB8eNT4ytedxh37S6i93Dtnr0Uj949
v9X5rpuWUaLQwmRsG5tuvK93yxdboX5Dr++6TtG117U66EMu1KZNWC5pyh9d3m7hap7VbGLkyroG
+l074SsMIrBI2PWJR2r/wNHcQ2Nuv6iYxjtSMWhli2i+fzW+X1t0dY3oDrNkqUVIkh+6TXFIfjP2
7ZmH8WE+wk1TNuk2ub32KX90v33/EawTz0qi/sK/p/aqX+0W+Sdf85nk3Nn3ZuVKX5m03Cpf1VO4
jW6Z3fr8+7uy33X2OUpWXEcyS49MGWXV95SZSKv4+fki106ps4ojEZPzQ8RUImnTiHJxiotlcNBR
08o26dk4fL7ahUuTZBrpKVJ5mzxtdUad0Zz1KSo5o+FjHz9WzYstpf7c/BL9w+crXYwqGM8YFOMO
bhKrbSXhPNUj5DNW6sz9lFq5h6ZZufl8lYuv6M0qqxApMPKRZI1IP5bPc/c7/zVcRRaubWQVHvWs
wMhHZonhwfwhbkAWtupL9E0+T9+X60u7vwaoXHxHpgPuhkelbtqrzywcjFpKa5RINO2PAZd8xEhq
Gt3RLhmgvGaHefEBWjymhZKDt/TqQDR5K9mVmDBq7HLbryxmCBlxP/RXs8OLj9HGhlaBwYLl0WpX
6WQJNeyX8xBnmy54beZ/7ai7RAoUbDWywr8t2ff3WDHGUlwmUNQjUX/pUkRkhvyfz4/bR3IRa6CW
SIkDnMdfVrtoGaPsNZNMWgU81PhQg72zW2w7M+9fQ0zLUoBZNhgPHYC13p/cTYMU5CxVVWcpfs7D
U2RcSWGUS1fW391gK+4sPsHvH9lQtmYWGKyhPUlP9rG7dR7Vw6/mV34TuIzrPkS31vPnT/DSeXu7
4iosiLSqWmdZcXbOjrafg/tSupJvXDppb5dYxYSojaCqaEkNQabVXuoOLlY/ZPW1Z7f8Meus5u0y
q7hgDTgpIUVGRXCzPDttb95rd+EhODdohTJLdWW9a69qebBvsjRRdaU9LSev4+KbbGbBZRdBOim+
8vQ+NtmWc6fbfKU4hjl0ud4vZEdzRYE3QPveLejxYujCaMP+uiL75R3970LL33+zI8UcNY15McpF
hDBGX84nv2P4v//9+Ym7VLpR98pgtcQ54wPfYKgVmk/WRJfrqP7VJQ/xxGYMDvfdRb3Wac/XardL
h1wDxgS1WryU10Q9WWUAJglYMUIbTM47Rnl/hoH/+b4uLoKpsILNCpfsGnEMpV5USmyTGM3bLIah
7ifKlbNwbYn1x5qbWBsWlG6iejErGQoKGnfX6AOXCkTQbUdfHhQEx7/v7805qJpOioaEjRTfx61+
1D3FpbF8a30pb6xjdrQO1/TwP4KZHPG3K64+3XqG+l7mrKic7YfFPTQ5p7fGnXZrPCgevJRv1uEa
hWG5GNbRAiLGgpxy/QEovT/sZdx1KrozXH+HBTowD+Dqm+vmGx+6hezMRFxvQU1t0NrVdV4hQziU
pUpAH8ZtPvU1ypGM1RZpnzGCZEmbxGhNt7bElcN4MYvF/hXbRJ1eEF/Z+/3109JXY2LYC1+hASBk
bPsxsfBvT/R6JXIp9nLkaRVwPdLsWW2zQB2HuRwqkeFI+bNBu+sU3NT+tIWwdDLvrrn9XLz26Yab
/21WYa9NS7sSxm1sTaznLburntq9gW2pebpeRV765oi7y85I02VtdSVrGCgmuZYqiBrpzIn9kcVt
Xl0pH5fzvT6MNhPPMFbgQ6HI8P5lWcpURLMl156MHo7zD2MN7uex6dICjiVz3K2F7r1uHSNTrDGg
OzMJLmGyoffHFD7xf7IEv51P2eQUrJ5TPyhFhIcy129/stuj2VyJfRfD0t+H8/8WWAU/uRtGpihZ
oN3qOwTAFqZaAHUxVF1dh3e06J5fc2y7uugqd0EnR1KGiUUd5NC+2juVUrc9qYdqg4TbQui5TtH8
8K4Atxdeuf33y1XXfJ4UGZjabFDRKnIGdlKVEmNqVLH5/HV9jLmrZVaIhVWbVWLNBpfIzvplPoR7
ZpduYzh/2FX9+r/ZuX5IMBhjsRepbHgFdN7/MmPfXiyLP8/UlDgN2K+F/GtESWFC8ejb5zu78Pze
rvLXtevNKm3fYLTnQLTTZ2evQaARTDT//y2xOuvGMKt62xWoqMfBP4zz/1G6f20w/f5Zrct1zQg7
BJuajnSldDzR2A0zv3bHNLCjh5X/+X4uvBjKTe4pKAPcUuvLsM9FYUeLoPdgaAcz50p0jJ+jHf/S
EvXl86U+3Lv2Yp25NH5xGTLtdZY0O3k9RllBixSOVp8VyIsd0ukunx6j6jFHY7tHJ/XzJS/t7u2S
q8CRZvXYG2WBmFNn/+n0JHGNcEBnMJtuE+TkPl/sw3Wx2t8qYIyhpkZWx/5s48QEJ/PhZxSSroTz
j7f7apXlG3hzxhOptQwdiQH4Adp3CxdcrMqYHD5OW20z7ZkK+3xTl9cjl5Bpu1mGsqbqjoZiobPD
I0R52VM9egbkE71n7RbTt2uNy0vvS1tylqVKUB19lUzktt7+F2nXtSS5DSS/iBH0AF9pu2emx/sX
xmoNvff8+kuM7rTdaEbjVnpQKEK7oWqAhUKhKisz01XQZGkSAQuXZQ999tkNIGJfhQKr7Nuf3LzY
yGNbXBSk1kow/gxbZbPP96qXQRmNtnfWJ1gSIVaIeZ7LO7kRnL6iOw4B2owyX+/r11Yz6x58i3WI
+Sdd3S9FJTjMZyknlvQlkvu/JrgloasZg1wPJpbwPgS7zoc6S4uPaIUMkE2GaGFfe0vW+ZdXdv6s
+7JrIb1ATUlGzYfzSTyxZr2BXRARmQ+LB/4VH9xP3gTGcQ86mkJ18O29/G2QOwQFrcoeY4Lo+YF/
us0XULhkgltSZIKd9qNz1gFdooJPRgbZZoK+qQKGtELTBKdZ2/5ivxfCDsSRFTPK+wV4G1iZwFNM
w+mqkdYBpLhtqYGSqfgJ6eFFs0EygVJDD8pFjybNfN+vdbcr1RzU9VSNduvSvStT0b9k7Uop/jY4
2aQ0V++aRIEiJ0bjdyrISwNLTWXwbtHhr9jAsDjoteUafOJLB4oTtWqKN4Cr+zezySuwDYN76t1s
SrBfrckMIWzSSaatYqTYzYvIPID+mTHgd/JVikGfPxXAYg71+1biOw2zumqhNRcQY8kwzAti2Xst
EpVbN7ce/koszL7h8c7FmhmsWs1CCG5yFeOtSVT+gM3nOQXHaR0OICpdgWpvi2QnOCwsQ+Djjom3
IYalTQNhlXMsaCHpDNgjOxkFbKf0Y7/zDcNePYxdCSHiW3eSqaPuDw12jT2ZOP+qVEz/q/CvRTnk
1VVeXcfa0+UFbZpAbmdiVMsA7I97weRFaJlg4gRnJ9VfgMiOnLkogt4aO8Fh2TQElpP/izLcB0uz
KKUtOyvpinnyAkzNqza/yOHyeXlBm45xZIf9+dGZ7DBxnGJqAHlKlQNw+xiD3F0ChUAuY5B0p4HU
8bI90bq4DSxSNVrKCA5Rl6DAgjZn7Q/gYrpsZCvpx93wz+7xA8wQNM6hNAAroNWngYmxDZra9J4A
MWYF0x5gvwNxTe+yVfZJznz9yCjvfmUeUxrik0EXgTGMgXjZomlhS2vX27kJYRN9EAzbCOK2ya79
o6+39pWqY8YGbyhq/QK+7BY0aIJVbX6w3x5vyKcmpJFosZxjVTn2DhrUHb0yp++Xd05kg9s5amXz
3JiwoS+gqiVXGt664/L834xwe6VOcdy1I4z0IPEDf4EHvqoD3gP/Jpof7ReXHqiowWHEk5lpDyvI
xan2TRU6+Nbrwjwywvzi6LsnmZEjfYWR0TdRK59385UENINoZE70XdifH5kxrLqma4Vot6bfugrE
jcCzjOAy/W8fhksLJKqCBX2BFRLOINhvQGZDr4FfCy6b2TyeR3vGRdQ6Crs6GrBnoRpoyktIX4du
J2Og0cqcy5Y2TyUA2kwYDPn9WQdtTFNJGabFARW5rayveMb/RwvcllkQbegrMiHUtN+a+FsP/uz/
tgRus3pVT0AWiM3K20NH73RhlWszMTjaI+7eQdl2hpQZPjqEhH+xYWTW0IyvwTMiTAtEn4O7cnIN
vLiUmTK15wy6L5YuaJFtnsbfa+ETOLmLpqyBFIKTDZM/dJB5AJObXqJoBgKbtiC3AzKseJwFAU2w
Lh4mAhIiKcOkJ7ApZHb1vNqbeSY4M1sBAM1gZIzAcAIRwH0ls9bKuJKYCelbP4NxXL5D+iPwta2D
eWyE+z5gl8iyWoURNXES6b2rwP21eIMRghso3l/2680FsSlCGShl1G+56Nw28zCDBh18LkYO2ZGA
rtQBoaVgRSIr7Msdxc1wUKZwrrGiGnS/pMYYbukl2cPlpWx9fiAn/lkK+xFHRqI6y9PegJFYvlfT
v/RM4F4shvDpzPH/n4sxoLntCswPYKsk6AA8tBDPApdbl5WCWHbe5MD759gQF2tIlYeqAo40p8aQ
SQ3G2abbDT10FKLrkDwrK9jWlbt4fI4aU2BatETOvbseOkMgHBodDZ0DYkehqXmjVqS7KO/GANIo
1b+Jq8dr5XxdT9W2W9mm1jEY0v+yym//ySl0Llur8nFFAwbVbpSGA4CiPXDUXbawFezQcEOvT4Fs
81n/QwbZWEhHWJilwl5WJy9neySHOH1WahBcvtQY1rls8bw5wRwEeHjK+rQqtENPPV3XIM4yskWN
vqE55q8OspeFkzgYD5y/UNDti2gAZPNwobutUPQ1gU7ifHIy17HUlgF3BkYJkodEF8G7RAY412sj
ZeolDO45Muq0Y+fr46/LuyYywG1aBoxNQiusQIFiTunrk+D/v+0H/+wQ5TxNHdc6DhVo8shX4VV2
lQRGsHrqtYjJYLMkCysQHwUkGd16LsxVVpjXDcU6lqv4nrWliBe/jp7hgFXJFaE+Nxd1ZIyLeVm0
gomfLUoPWKMoCyY/3qk7EUJYZIbzLlWpBlNn30bX+h8tlGNqu5FmbZdb2XdtKr4XRIIOnbZWnlKA
1+ZPox7GjRhBETtSqHIT9fQ4aa1STHmtIOp181UxkZdltb7Pmlz4SqZ9v+yFmzfh0YZybr42+rhG
OeJdWH2fV39swQgtmpFgu3V2UR3Z4Dy9UvtpUiS2m0uQ5g8teE4twHqW1Vt/XF7NOaKcRaLfpvjH
MFh3s3xkzqgfklfzqgahjeRUoIV8ofeMSYeROUGlgezbf1PAO7bMP5EVOq4KC0gYy7YrWd5F6nIX
67qfgpLADuXZA4Xus2C5W0k6pucR/1ijFsR2p56SavNk1l0CQn50odmEbYFuow0SXyg29/8qDzi2
xi2xGC0J3LktO3zpPejwg0a7NQ7dTeWXgWo+CNZ2dvdbMgC6GLRSQNkmQw33dG0VuLOTZIJnxvvi
VZ3c/Dl2wGb6EfrVjfmuW7ZxBa5QXxO8FURmucNHumEdo4qZRed2yKGeMTpLcwh1wTV9Fv655Wmn
ywNbG5mLDnYyzKhZ4Q0khwQbeBbEOAvsFxzlnzlwwToEc9hZIE9tZX/qgLlZvnbN5v2iG21BTx/6
5V+buL9se3NxuJfR0kKxF03WU9NJUSn6oAyj06Wy5ZABdf1i7gVADJERLnRZStunIWhYHHkeyke9
l2qnyAZRVeIsQGIX2VgwNMqBUT6rWadRrIymCcrrol1ATd6BBgkS8eY+NmcRZv0cYcnZ4nxvkqjc
gBSaEYAxWsd+B5Uy0DrK16Jr9FwzHJSEimliDJRohgnd8NMPpBfySicK5l+Qywfzvvss70vQfoER
sXgp76xrBpxq3NUxnPElvR4/48nL3GWfuZabvV32lXOsMfstjH8J0wDoNPDOAihkvBogikUQ03zw
tfWqt0zQhoNSIvhqzK8pQXn6aWS3YqjpefbCjEMhHuBzNivIl4IiqwNbKzStnFrHTtTof0CRJLGn
dxnsBLEnSlu37cEmLneDDcRyh1JdAeJRQSyPjYfjemz41nrs/G5fAs8o+szn1yEsaQC4KjK+NbaX
CzL1YMkZHaHBgY6OH98D0Riw+oq33FHFHj027gQpULDcvsZ/WvhmlhUNDT/cxkCUcXc+/kM8AoDT
Q2wVpY/CziCvd9lvzrKKUws8hdZU6QldmnhwJLO3k/IXMYO6e6Tmdwp978umNmLA8WIIdxV1UpRl
Ut3iSWVBQRsCLqoGUueY/PmVcGKGP/5t1uVrj0ELWVk+AOuenAR6uN7ltXx52Ek2xu0b7xNGAo61
gqJsgFoxZtqNXfNrdBV3+cT8m5c5622Hg9+CAXNyDcDNQF/TB+KTx6LzpZ/BHQQLSEewWyICQQHE
McyXboEgWPoUxl8SkPYcia5D9pF4g7rO5iUM7ACQ7KchLwepf9HmkHxX8XTIPOWtcHrwrH+Npwlb
6ecNLthgPLNAhgLMhIGdU2vpalaW3EMZtwctgumU/tDYk26zwWfZR7GpBm7+4fXyp91wU4xTgX0L
lASsi8zdukvZGQ0kXiZnGWbqRsP8a7EyyJhZ1iy4388xFuyJoukUFwi4LSyLuz9iCJL2dT+BS/dz
dGUPFG/BfJ0dmOcUH/+iz/H1IgKtFiOftc5INCBxE2fRsvaOZinKvamt627ojMw1umL4+Beb+Pvx
xQcuzB4QIpmQDB4ypodlz+vd2Ah6uucFE+6Fx+XtaqXU7VCB0p8NTE7fVnihC6VvOGSYOwNIyO02
EF497GBzB+DkWclFsd7SpdTK5b9dUkcuHd7Te8thF2zhU6hxO5d3krn4mT10+lGa1kCeQbhAo+d9
OgwEmVPSpHtoAl1nRu9eNrHp8UcmuFNmhanc9xHeP5XaRa6xaM+S/lZmxvfLZrZSFJTXNdygYK84
JxEiIZhv0wEvny7XO/TD+wLy7nKGPIEoUOaO5MhGwpvYXVr8iBMSvfTy+gGtHijEQfgQ7E/tIUug
HZkmpvJB6CK/CH4gu075vT7+gVxdBOI3RtHLWv+/s6LFDnR7zoJzWQUACqhPrB5T3A13gKW/iL7z
1kcAfgT1CjTUABPmwg7krFqIRis9pNlqoJKuhiL2K6j3XV7ilhVLBvBdBXmJepaoTWXYT0VKZieG
1Kw5QYTU/JbngsfflsseG+G2cRikdiorkPgZ3eI0vT8OkfcvlqEiZALAr4Fjj8uLYl01E8qeExk0
DrP0OmrfSSRq2Gzu1W8jPEml1ESmNigWUJmq6raD9C2dcqdulZfLa9ncrSMzXECJhp6AUx33jb6o
bppYV1Vk+ZdNbN2jkBwG0h5kECruGS6IqHPV5kRFpAwP75gRZWErvUuctxvaupGTuaUjwphubp4F
qinQXZkUvCinN/dMNdBjM7kVC93u2vorGr2lpYJshDkSf16tIyNcqgdVHg0yz+vsmLQAtbXlyvXw
shak2IEyzRBEyS+MNmcNXBsIXIxCCwMknFsvZGwUyAf3TuNF36KdAlk0Z9w1LqrCup18jbtB8Dgw
PjLbsAtfSu08EJIEsDvt7Edg8zBPqoEhjcd2J82yVsMwASXZF1f6mHhVWUMhULnPasggoVp2D42r
2M7k6qnWDEFqvfXu0sHKCdy/DmCPzg8vFovZhRDiYO8uxkVXBYq2R2EHlEfpVf4zqgXHXGiP3/JE
W6NBWxkwWvEVl9HS0mctYNMhkVu8XT4lGwfxZHFcBKatTiU5ZnRfdHqEikJb1QLQjMgCV2tZQR4k
Q2wMRx1SZxha1CDJcnkNG8fuZA1cYFQxFaTX6CU6IbFsS1t9XMbPEjUEMWvzw8AHcY9TRtH3hYE9
qopJ2hTLVjIOjtkMdtj3drbiGUDfVHPwUJnex2O0a637mNTPxhy6ciuieWcfgz8Hxz+AW2iVtGa/
VODfAi+tXdaWP8CMOfVPVtFhHk/k+BvPHrCrYkQNtGKYFufDWTwvyzqaqCktJnWgagKuqgjEMSW0
fGQCbbf0FeJh75OkQzIeEiZS1Qh+wYbrnPwALtQlHc46SfADxllHqe61Vt8ue86mAQ2RBdUjcPrw
ENYQeIG8lSYw0OUf4XCooC1z2cBGsMZwMErRwMda4BXjV9DoVp6vOQgQ8nnYJVAhR8G2qw+G1Kz7
0RqL/WV7GwvChB98RGOzfmc8D2RWy4ZmKhh94m9QrCeQirtsYOtWBasDekx4JqK4ydeFQnBjFP1S
jhhRX98Z7HdGK43eGJ8EESq9ivxuJxyVZLvE+f2JTbbqo4M3xEOH17K+OmWbemlaONCIsmcIHhL1
IZzuLGg/KB/U+lEgk9REx2DjEzIWS7AUKoSwtsKp8URNyhRckshRzf5aqdTbop+8OB9Uu8v+HEOA
UV4VEkqgDcS/wIpxamw21jHTY7N3oB1q7FQ8vFy5MYc/P1cg5AcHook8AmR3XGakFDpZqsrqnTJC
PxIClO2TwEu2/FBDT58Y8BAU67hMqIPw7jzGyIQL+33yFBcEGj5BsZK9F6MnEbvJ1qMY85q/zXHH
rEvktF+sdvmiCYw6Gyqw6N05ljM7s4enRY8sQaxDsREfT6xy22iEWhMuJqyyjvJ4F3mSEz4Ne3U3
XYseSsIVckdgjKDwFkt4pamomswYLwcrKC4gJGBQAMdzwBWX2TaPOl5L0NSBtIGq84B4bcXy4rlf
HByrkgl9EB9ga1dVbOhYQ1B9xVAMI70SpdHbzvOPXb4T287lmCvMeSKQ/4955ia5ICchGwHlaGUG
557ZWkNAbcLKZDLagMK4a3ybl7u0ux8GUbduIzuBl/xeDe+butwkAB/hfZ2Gh6bob42s/hgaSfAs
EH0t/rlTZ5iOpj12jfGNktitRyfzYp/l6CXG80M7cponMZf4VlaE8oZhMZ0vtCb4kCXRZkmNRYf4
0L59BmGEHwUaJPS+lGdSRyQosrWbeMhj1gXDIGAT4QIkKPQXzAKpENxQjcjFkMY1UMWrM+nJoyCE
bTw6MN3yjyUe+VnmebIaZTQ6ZTfepGW5U3Ltriwt3Un17EdoqTso3930c2k541J+XLa+dQSOjXMO
CqUBqR4NOE3dTfY8rLYhqultb6SJoi/SBRWt1tObBpsY1zHFvGyjGl6b3WWD6lEhp9zWza3LoMFF
eUdHF5T9iqObW526uTNClF6YU66uYq87VqokAWY8r0WP1U1XpBBSwGsAnSPKD2eTcMFBjOCKcu7S
QPdiCPUA02CgFQq6a18E9dkqZcPKP/b4Me0sWfWoidGRi/fAv+wxULovr60Dm2CtA/O2E1AsbH2y
Y3OcU0Ch2iQtW97U+lJ+aMg3FNntP3c8VOPAzY83Dtp/3GsNMlWRhqZc71DobtcfSv/nvMhIcVDw
U8GphTltAP9OXQJ81mYEIfvV6d9H1/CVHRQadRvK2C6jvhDdJVuNcQzqQy+PdRNZMejUnFJqJtI0
AJNQSPbJLnYzRwvkm1Y4ULGRJ4JPWgZ9k4b2DeSATg3puZ6RpkGjYamRbpR1/rOT+0/FCq9rNd1f
/kpbVWXKvgMAkxQ9DcoZawprmmoF74p0n91Wj6CAgS6pCwYnzL9/aRysYEB9y/zQExjeONAnhrnt
XCHmmZYhlBDDQ/KoQfguA2po/fWv62moopl4ZoAySsbZPd3SvFNBD271aKiYORRy3JIUgJkJOiob
p+rECLeVvTbIRsaMQEXvsVKGT1ldffDK3V7euY2IDtELNqkNz4f7cxtHejmZCwNfTE4IlD3wfu5E
Kohb8e/EBnd4JRUuYbSYs8KsLJTKUO90W2AxQDnuR750c3lB5/umKARPZ3CbA/5wBqOd176pRoom
Omr7nzoU8bIuvW3LRZCqbSxKRcWFdQwNC9cVT8rS0B7U5hawM8Yd3l0Og5dkDmPKGQ//j5z3PKdH
85PpboKHjwF3uJx+yKlS6TVQokUWHhR99ssQ4L9o2E0JeVNDVD/rEtLmhWo4CySIm2Z8u7yt55B5
FAtMKE4ALgeaPmpyH3GW5BJwIUZk4QBJ9sEG0BOk2mAkFUqInPskemuok0I8REXxQ+cWO45jBvmE
GeKfy1UyLB6YLQRZ6XlQhAVwqqPxgsgIPpDTE9yZY5YxWnWnD6v0Ngub0E1jstw0JFUPud6gsCzY
vvMAdWqR2z6jhnJvPWJNVheYgYEXC1JhDWwIq2OiPlHrrsAgW8JpcUIFvgvs9AQKd5As4W5ltUln
yAJB0uZvnn/TMXp7lG0FyiTE7u3BhURKYEZ2pu/DQqgWuJGDMPO4dIDXZ9QnXEIcmpGZNBIC8uyH
wXSYkYWU13ONl29tq24dyKL3zIbTHBvk82IQD+tmMyFekoQeuky/qsrny1sqssDt6ALh5miiUAOr
GjSXX1Nt+uMkB3sG3ShWYJEp4A6cVzadPlQ9DNDar9tHMB8LDGy4PUIHmD9wsth34Q4W2ClmQy8g
s0WlR4jCuzTW3WLVXJopAvc7j8JYio62JqqLBuqY3AHTOn2dByZShfpAIJdS0JTtVZKngnO8FZVO
7HDHSi17Ch5q0PaBrcXPP7Sd5RXA0SIM14GSepcdYGtRiBhgRWVolLN7f5oiY0oKFPRlfVWchTSG
W0EDwK3DNBXk1BuFFZUc2+Ku/1bqqnmKGNVSML1WYKHxo6vefutfs5Dpl6K8IWS+2VweeHFRU0SW
fRYx5EGawNCMnothq1eYRbhhF3USKEG37wN0XSFtJGKP3F4mFoobFBJD8PpTl09ikM0NHUhijNYD
oHfxStikbpu7c2vPgPPJoAETVq2Yn/OxEXcpio3AaJ5Py6Ins6g9gMROatl02ZsBAdOx5EF0jD7N
3r8iAAVD/7FF7nNSZVWkOQVsMY7Le82q77OhuZ5Dy54LGlz20q3AjwoBELAA76PUzh29Icw0KZ1H
9OkmwJZANDJ/NBnxlDENTLMWZPzs+5ztJEBMAESDbxTn4vT7xWMvSZhgaR266PeFHn9ORnE7hGjF
oHm+0OFmAA/V5fUp2wvEGw11741SfwFynqaQk9FJfkXgjWPfDhpcCiQ4uu/SQf3e3qaeBFXV6O3P
DeO9BrQGBrRARcrfaVrcD6SxwGjCqBFXt3THxP6bZnV8+24CPuktbuHGnvzHk1tADgJZwXjd0Os+
2+UpmaKo0YzRSZdR3ulh3kMCMmsEt8PGt/zyUqQLQIVDceT0W6pLswDtg8pSq3c2pmJXA6VqyzHG
xwFiT0P+LtjOjfsU9tish4ryga5xvjMNVlO1BElYCw0VAHmdAmhCSG9NLlSxgsyddoUAX7+VtJ+Y
5I6hWmRohhYwOfuL96XfJj0mTu+xwkiXQ9JesKUb1U/sJcqPKDJpSEB4AKPcQhF3KQ3g3+96NwyG
IHa19S9mkmkImIoHamNNskWx/KvEc3oukXRBngZIeEQAdCBOv+WqqqgCxi2U7T2IQ882ZZNsTg2K
Y4jyJXaj2kUBrbPCTaAm0OKwmIJ35fkhPf0BXGAv+6YNpb5HDSrR3sHpZ4dzYXcT8dXEcOdx/PMv
Cx0eNP/QYwQlCHhSTxdcrVJBpwxBofEWwMRi0KhlBwxq4OJKH/68SImmG6CweDDjLYS4fmqstqBq
P2JuzzGU1zp77iGJmguSzc0viH4mwIboc5tnXQ5iruE0Zxg4WboMnaN6qN11Rb4emaG9puBhj7/n
0MbWtJfcAiUyRhygH0ml+DU2PhfTvJLndwqgnE5uQGq4y4e/Lp/e88OLLfj98/hmCPRg2lC28H0B
0HVKqbFDS3C1bMR51tpEHZjVyBSL73BmXaxUNUCITi/rN1NNiN8btH2iq5TYUWmMP9ZknN2s04iv
A5dsk0rO3pS+LxNnqUpVcafOMO240SUv063mNU/k6kUtehFk8zxunvxOHravRFTWqgqsr3ROXAv4
o3Lu7LX8scLjCaCv4NEXvCbP83hYBBYbqB+gj4BFPfU/yawi6GFbg6M0E+BFu1zWDkv4ojSyf/kr
s1PDh5FjQ9wpVk0Q2BQTDMXqqzReyWlu4xIUBclNX6IoTWL2GeK/PNyyiGks11OK1ziQ5awpO0Ib
xOncxb2VbVC/V+Ly68bCVKa0h9AI+DW87HQHa5KgKlrNvWM9RY8yBA7YJJ6RYsJ7wsPYyG2UpoRW
Nz4bWAXYCCywHeeNy0LPpzGuG0zh0HKvK/NOLkM/VlScn1pQPdy46YDzQ8qJlz+S67OLZyb9UCvs
y7XfF6fdF14RLB9KoPrmLvZEaTzO47mjYKwRvW4kD5RdPKf7OU1dUicRqsytYfS6HRHaXa3zGgZF
PP5QJctFTe46rdGdWtU8OeRa+5wp/XdrajM/rzUZip/jwyinpaMnQ/FQrSvGaSMzcsx0DXeS3j3R
qb5PV/pTMdpvmWTtMMb2C1pbz2a8XGESD+Cq8L43atOdLZLv52yd7aKTAhLNHlVDyaFh/tzrHS7B
or0rtd6resiARcl9RzW7VFu7GTLXbGsV2lDyblKWfYrpVAdAI4jK9mn21NNhurEwXuWnppQ50RqX
+7nNPhOSNZ5uRStwSMOH0XR3ulSudqYtid2OJZTTCf0pjXXmYv7lVzzQt9aYghoilukKBghNLkto
XZGH2sDwddJE1M61DlTMfSQ91WENbJ9eNE63TuOhGpn6cfciKYYndZBIJeZunfM7qub9fipBoTgk
FTpLcHo7n7LrvEnznTG0L3W33oVT+RSB+cRuUfNF4266GxUL2njWW9RablSTQybjn1za1fL6bZAW
w84l6aqf8s9wpHiFUVrcJ03d2X3LpFNUA1li1z8VFQZBVqV8TyCsU3YrOKQrBULyfUg8kKkq1wYB
TGodzEeTRIttanXoq3nRHKw4K31qNss9SZfCK/N+DhZdOZAakqhlJse2rKalO9QVhgfU8b03oheT
xgX6TFa5w+e4UhMpdpWQOkVvPIfDAHq3cai8Matvu6qD/iMm0fdNHzuGhVZYsbao8iXvfV5eLUX7
I16ado/l6bu1JrsEg5eAMMeAYzcTWj89gkDREGIvZAJvS1f+sIzp09QXCfYXSNWArW+ft/lLIY2R
28ZUtidt0B0yjXkgq8uvrC9/Dn1XujPyIAf5/UMctqNdSenkNmmZO1IS1zdRpMYAByqfY6o8GAtm
ugt9teM2bW3w5Jl+l1aSF4Z6iQ+evoZVe7/UqDG30BKb8Lhr1NGltak7NG+Vp1RrID00k9jWtOFX
MRDjvlKlb2O7emkvPUqRVACeOw92r4XrNdFqUE+mP7pKXYO+X36hV2SgPx/W4J3Ej4AkJYhawVKZ
pokNaMKPVZX3kpk8J1V8FRE8ggb0M/tm1+a1HSfZ9zZqH0awJ9g1MTGJ1U/BoEkg41/wIJry+abr
1M9kRuc4JTV4J9eQgvUdk3StohYBKmOffSjtIXdzU4D8aZjXzs7MubEtUoNpuig/tHq9MpZMs/Vu
da3U8nITb74OWlw0+tkaoWcu49u8kNd1qF/6RvurtcJXwPy/X74UN1JbDAGDzZk9ejF9xcW6vKeN
WSoYhBqy8TrFJDWb+8+l0CXa8I00sgDBvxXKT+zxd5XeFEBGlUyxeHYZsSBeuzpqXH8jbxNBYreV
eJ6Y4+583E0DXkkI5Z1HW5u9y6qX6aX2AbHsXeKwGcsUqE4bX5apXQ9/LSIxMpY+c1nHyS/g0usw
ZBWqFj2p1VrWG8tqM0ydWGrljDGeMqHe1lc97jzNbkAXUNkkNIkg99z4BUAgGKDtBrYajVPuF4Dt
NpUMOgDOkeXdu76M5q2WSrI7hAn41fRembywrqgrr4XpFFWnCdvRWxcqkn+8L9D1YZL0pxeqtkhL
ZIRwMtYz026SK30/oGNm+vGVUCNEPd9vlsn/Y4srbFPw4KeGBVtMzHR1WdnPuu18C/R+4a3o7bTR
+dYA7sDsLsCEaDvyqVdhkVnLJ/jXFLV2VgO2ku9CUuEu+YyglhhqtkwSN4pGQZq5kWXCLsPOUIr0
WeeO7bLqTaOFEBgHHxeUt5EalJl/OTJsZJWYfMKIJDWQnUPh+/SjDZZa1CmFCXX97NJ7rb5X84fL
JjYq3hrmn/EaQusRPNd837EYyrzM5Q5zikD3ETAfMLXyBZwx8o4K3vDbkQcwSZwl9DoBmDldTyZP
Yzm1+FSznzwOQRFoB4rhWdWuHTGWkO3/2alnVUs2D4VvxHmhuTYrqrXwQmWS/FKuMjuJu4e4sw4l
WUQvqI0DDoEkVuVCeowBEm5lkIZZtIihItJ9v1euGZUQ64eJnH3LIY7M8K9kfZkGtVRgplZNKCQ9
x33oVnr158/B48XwsMFBpllcIPFy1O6xjO87xV+VB4KZf4HrbX+hfzbNYHHkCDUlQ9KOgGEdycyn
dbe8Mk4sydHdEQohSjA7moP7wBe9LURbyGr5R0ahyRSaMQsXmfYwJ89rfR9rb5cXtrmuowud/YQj
E2DLWxVI3vROVNZ+R/WrkGjXhbEGqdQFl01tFQSP7zY+rstlbJkQjPw7rk+37Z7JjmmHGa10pgzS
/iwDYbtjcwt/r49nbUSPOEEag/WFn9Gj6eR+A2QOCxzIdR8Xt+3sOhAhcjai7ck6OV8p9FmfGgPr
tIYrsz6opqhBJvhovI69GY1dk8gw0HggU1T8wkt9JQLjcosSJ9vMytevl2vr+fIHFO0lW/eRr7SG
npLJwF7OqeRNKWHjJXdjOwr8RGSGc8kG72I9MWGmoyFGWnahMTnWIjCydRWffCS2x0eLSSylgloW
9hD6DEwu7kA8Nj8mX4vi4JY3QHOHiUqBPeBMLj1dSFXOPS5GYkCXGPXMnIjuKoLfyl8fJuodrEeC
AjDf256lLonlBc3zzkPv/68FHczxKXflyVZ/lOglQoAbxYfJEY+hm1+dkTPbeA8Y6CYyhTr22472
MQ9xZeUaQwYMNHNQtw3fo6Su7o0JHBt2WoeYpl7UqPCm0Jru2plAKX6omtVPIjDCpBib2ncjMHKA
tneuObdDZ9PSqt9rKyqcCJmgnZX9Ny3SRl9CBfxl6SXlptaL8aohzWJbzdLupTqZHujCGMBTo7Jp
k3jKogFyumJeWgrtIaa3VG/dodVvLTxNJ9Thh3oNmq64VzNAQfJsv6ThXZLHYMmglruAl2DIUXqu
Mn+pW7+RSGpXBvGKfPWypK7tqgdKUllddAL8LEbtRwJfM8aktQICHJGBBmRzm2rVQ9r9mqrODZsF
FGnEpmPtGubyqQ5IkvKHMX9cBtVZ5V8jcr4xVO5HrXUn2VsGyy776KZCxWdY0QpWFOxiMHbETWuo
J6qhH2qZY8p4z5bPeWRiIiwBXHPtIUPTEFuJ9RsrqfFYwmscSjWYBhv8VL3VE0SLltgliew+Hu8N
tbmN63lnGh9dqr/NyuiVKnLTPoXNtQ8M81UlmV8ritNMtZOUBOWI2C0wNBVH7kgWWwqt17IqfuL9
7UDj2FGqeI+/vof1QJarOhiYvERI4u8jXqgDrXdGW3v52PhWFR1oW32XpNFLC/m6oLWdU3VnSP2h
N39MlvVDr7WbdtGuxqy0Q2n5q2uAH0rKQJGummI9ZHh+gd/eNkA3H0VWICv1zVwVPhQvTXsmL6O8
3KjjndFl32cCUsZRQ/uA2mWXel2D+Up8r7J9oGp1CyEaUFxKVYCpxZ/ZWt1W0XQrF79WDBk1enUY
Z4w+DO0TdIgh2FHWKaQuos/MiEyn16VDVHb2WMX+NBuOBmUSOSuCSF78mXR2O1gQvPzIY8nOUznQ
jRoSKvMepOW3HdFuM0P5Be3KnRwOV1Wj5najtddZm452E9f7VH9d+nbfKajt6ZAiAcvLnO4m403S
H+lQ30F+w5WVwjZaaMdP6V6ZZzzJx+vJMH6C5uARbUZXVatrGhaOQiAGQVB4oNoSSFP12ZJ1F45V
sITr7ZQuzz3Nvy1Gew2kJAqQyntvLThMhmyvYWJrsebmORiq4261G0vGuaDPaoWEqEH1H2IeoCon
dxr2o8ldLfpVAY6nh4qdtsRJins5CSLrJUVlportqv0fzr6rO24c3favzOp3zGUOd52ZB4aKKmXL
4YXLltVgAolAgiB//d1Uz8yRylquc+5Du23LEoogwhd2GDeDm42KbmPt5RFj2aQDvLafnho3NGK5
HiB/D6jpZiF2nwoa8qtwFDTxbUmOJe1kVqgZho5Vaz43gUNSB6kU0mPiYdrcrBPDF2HqfVzSrwrN
gqs6LgTgDkEWEvl9buyks4oHbcMslNFda4CAGPoDaxyTzFb7qXTJIfbNTiFHThZhHQiZw9tZqD6d
GIp0js2Taoy/eiyCvDVcKfq6bROtey/Xvnpc+gYYr+bo9zy3iCsy4Zf3oYCoqc+1nTLNIZkY49/K
r6Trjm3V0bSoeZcxb84GS2fKLPP1EEOan41zuS98YSc2n1CUs8pPrs2uvNq+xsVbJEr1Xw0JrG0l
60M06j0tyh0NEd3jCJkYin8GfCsTHlHbfDYRNl0TXDkdVrMXx0mxWHkhqrQO3TxkUTqY4bo24cYQ
9Jas+TsMMXYmJDupPECo2TV4uF8jWu4VJz+EHp/iBsCOxNfMZGRwf87EGZNwnuakZd22r1mX8aqw
kmqIlus68J5ECHm6Di7UflSiEoa/oWF9wyHAkXSe6hJILCQEfa9E+T5JauIuaRWHqLzi1xteOlXO
RnjQvN4sXd1XO89aHsEX3RSQ4l5tLzWA/84k1UGOlfV1LOw7zXVWRsEDMLipJQBALOLBy+dF3Etj
dUmrUeeDUQv5Xs1CJL1on0BZ7xMPWoxpKMGoojY5lUTsyeAB41rFn/re7dHxs5xMVTEIpFrIJOQ2
w18SearE8rXjMK5xPZF3Ii53oOOljR8lljToBPA+pYyyTM0wZJ9tt9hqv5lxpwQhprgiEPfFUqoC
EHgNgLdbu18Qr0IbGCtG34rBQy1+QRdUTw8WXQ5GLl8th+ZF390Iy7nyq2ZTts7Gtyl5gsVkn860
+zYNCwpWvGrTwVUs7XTNA9ySdoN6bt+aI2nqOIvwTo7DLPzb2hflYbKa4Eetzb220O/cFE1ZVdeA
vs9flPbnKxQC1Yu13vtz2A65ICq4RjRFh62eIb8OZ8uvsgrGrJLT58itnguFCKikPhrgrWfKnC7Q
mU2gqfTgLzODJqMCeTMM2y2Dt9SQN/483S7dNCZWxV00OPoqmzrPQFoH839bGfosJ/sH6crrfrKj
z7zjM9vwstW5pqF+6lgIMSjtctzbkWydlNVanyYKh4hQ1GVWQa4AJiFeXs/Rz9L4D+g3t/DXbeHA
6BizbTtQICTjD1xCj3uyXIC3UeZM7MmW1xJVWTeB+6+dsFh8UpUky6aJxcLTkDjxEa2Y8rH0NSFZ
q0kRHO1yBNVFdDCVN6LHmwzwihsXYnGkdrdjxT7ZbL0WSDlg5Xk8o7ZfJr5itpsqIAfjZBraOYAu
GjExVIViQ+N01sYS2bBMjXuFUeLwOJaxgz747OqtcZvp2Eb6igwQMbWnCl29PuQJpFsfLHSKvk0k
jMttLdwqSB3PAkUslnGUiKGPccGJ0IViitA+tK4gbZGQ0J9Xi9mGQhJmIOUm0E633AR4dfe163tl
6rLOKndsrK0bm88x1Hu0f0CZcYY1bUU9uMhpA0spWvXW+qBC3xA6TrsR2hxjElGOiqbbT97dwFt6
jEve4aM45RFNlnrb2YHzHYokpbU2JKLHuRstmdaRD9EV1g3ec4jHz0cQddFLI5a9b4cADRrfl1Zm
FjQnWFjW+exB26SpVTb65DSK4WmKzG3vF9j/pv0pdf3J9tCwph6CIkD0W+tO8eFUyyHpguk0uLCt
boJb3cIZGVEczHTcawdw4lF4x7oGDdPqfoxWtaHGbGo71onXdgNwPbJc6/1UOU3SepZGx087aT/U
KPOF8UG7g490qmlfPFH0+9KpSbVti9pPu4DHWVHIafkqsUdZDoG8stoEsq9ugVkd01aMdlIWxdfG
CYmXtbGpeNouYKEkqhhonYmYkdyxAlGkSzj7j5EJaJ8D8G0/Kmg3ZrVTidxpbP8gbT5cyFE/ynpC
uK+AFGhBSfpcUswfoRPsKjR/mOlxnpNxzOrYMxeyuA/gB24IGSwHzQhAes+N7T1b+NqBU3rq+xyq
H2aspyYFIwhuqsbwMRs8Hd+ZwWoym8b8Qjr80SMCqI+mNlrpAGqc5akwpuNei5kDovhzEd/zSw46
zlreOU+twKCGH/FrAfK8pGpZuPirohRpFWksF3cCu5eAbyNKFn4BrMx6ZKQN8yYAZrpSrdpzWczb
buiaPQql9nW3lBqrPVhQiBjnx2V2g8dopsGtCmKTYhOh3rwamDvbuowZ1APn0f80x1VwoWn0UcEx
eJMinnVVOlpYujM4/y35AwZxCc6kTS1um/bPIr6z5t1QXpJv/ujVQBIELm+o3sbARr1PSrFRQjj2
oFDMnXvjPaKR/L+vhLz9+WcVnkgAWFFzFA8o0D+YP+aqxFouDPIBjwBL+s1TnJX/vNlDijSjEDLQ
LAB3UmxrOzX3SKtnuIpbuxhqCxcYRK9kwvM1BxNVFBMA7YrQfXk/c541r3wfcDWQHh168nmtJCDs
SgExgpwEwquebttrNC+y6iI2+aO3FloA9YBmgybjOXCvm5bCq12sEyX5VYC0b6mHC3v2o9oS0Gte
CGh+6KFq8f7xFls6kwedmJQUTWa196HTJ+2Y/X51fFhbejvKWW0JEFrDdYxR6n2xdbNiT/drQ+my
utVHO+vtKXu2QianZKKnFdqTcai+c0KQPVEm017LGYlLQPPA03YG3Ak5TEMTfP39g67P8ctieXPI
ry/0Te3HYqqZdYfheT1PO28KAVqpmCHAYix0enSMbi60gD6qdEVubEHyCQQpiGW8H5HDAxqhbSsA
NYCmKX/y1d4whGGIJavpEtr6g8XigfUFjiqkplY/hPeD2drrNYH+PKqPt4F9rPtbc1EiYD0pzqYQ
Y6CbhRsXuKjzNc8tKPbHLcZwts01bDl30I9A9/H/e4O9G+zsIG4ru3FaF9rMXEUABUHAR184sz5Y
kB5CCog44uSNIHvzfsoQvEHjdoWzeVu9t3dy54NWXuYX/aw+mjbMGVpmuPxBsTo7puqilrJggHiF
uH5xNNYb/x5wl4zcQf9ie8kV44ODaX1D/xnt7LiXM+kRZmC0dvg8FA9u9PT7ffRRs9HzwfkH9cQL
PbT430/bUJPOGp15TMcDvR72attsvekAzPu1m5O9Tfa/H++jhf12uLPzya21UmYGGK8QCmE3gGfj
nWV1F0LAD06Hdw91Vhme3BgngUJpty7axJlV2lZTUi0v0TInv3+ej27Kd0OdLWxjLeAIuLA1lxkg
34AzNi/Vp+G18I1wCVnBBT3sD46hd+OdnQzcsWjJkP2nJYNxZ1DD5E4kDT126jqILwUzrxoJ52fE
m9d13kktZjY5Y7isQvIoF/ycXpw8ONjAKgBQf0+3Om9uA7AxEmplEU0u+Wa/HkFnwyOKwtGE/2Cx
fh4SDG7peZUCIGRlU0Id+NreeLCLQDXkW0GByxCbHegKP4qX37/U803nry4RwFUiDgGDAGIt7/eE
X6hQRFUj08DY0Q1cN+2kMu2lPtD5mzwf5Wxr+0FhOxSap7jCnCtO2Wlh/EmYIauMuxlUsPv9Q53v
idfhgNaH3AIwcr9A9VF1BT0JZM3UL1VK7E+8fy6bz23/6ffD/NJqXcfBgQU7RPwfmNTzA0Vr7vdu
LFPvZJ6LbTZuV+sUX2cDHJzQBwqz5QJU6/zkfx0RlYsQMtIQCT6/mYUAWGwYEHvUe7pT22E3wevg
csPp/Og6G+YccO5GsMBoAGNFYt3uqBo2o0R9srUvcCo+GsYDjROpF3gVuJrfLz5vRImUj4FMfbdM
al+mcT8DmzOmv39PH63xt8OcBVBdX0o7plgOTseCxDLoqYZwzLswyi/H4zppb4c5Ww06mIHdMhjm
LxGCLkMB51bjeBR7tpmOl0xXfsHpnI93dr9wZS3BqDROfAh8rJdZhaoj3a/uJO0WkNALz/fhy4Kk
GcIoONT/Eqdx5LG8hsprquyvLiwh0XG07B+/f1MXxjg/g4FSBy5pwCW2OE/tiHq3AnaTXrgxPxwk
8Nb0B4S3X8oZc0lNXcd4TyQA9rDsdtEEspbvXBjmF6mS1/fzZpyzQ0+5U9PN43oKJRZq2onzxA4C
ECc0UOl+ytjPflNtPPsiVv6j5e7DQTGAMFXk4Xfvd5XbkKKqDHYVa3aiuh3mCw/mrHfC26tqfTAQ
rm1oYwK6CJbr+wEm1BmKYPLQifwzvDEZ2xGgI5YvBoYIVV6dip3Lcvfg/tnl7MG5//0K+XBWV1F7
CG9AhxHH7vvBIdXPnWbBWTFvrYOVs53YRnu+U5t5Y20k7mdyCxpqfmHUDx/5zajrmnqTg4HNayIA
9SWM4Vbpx1VbAUDrKwgr3F0Kg39hLL9O75uxzqYXMbJtovUJx0OE+H46uZ/rm2FXXUFUOdMmqb95
lyb10uOdBZF1rBdX+st6rbwq7x5AaILQr533N5eAGr+k7eePdxZFDtKrmF9iW7xqRRfl3nItP+ln
mcPV6cD6TNgEpUz4w5cku/AaP9waEXKZEFBD6HKcRTu9Nw2uT134mT3ZX/zNSgUfjuZ+fq6v11KP
e3uJD/rRWQPdZsQIYK5Ev/D4RjSBCPCBYLY7/Wlx0IW37tp2SH7/XBdGeZ3yN6tTWLaU1nqPllVe
+CQT5kFUlwplH8/dfx7l9Tp6M8ikJR8FQwynB6BHYrAgxqJ8+v2DfLy7ob8FsgLitl908d2JIENz
K5k65pvVHdekEy7KG+qm5dP0xWc5t7fo3gIFeFFre91Wv5xqEJNAIIIFh1vu/RZHA8Fo0mMSh+f5
cBpzqpKVsgX8/wbwC2y9ddSLKl3rYfzrqFEM4RvLw5l6dlh7AmIJU72OCmaal6KVcVplfoLkFRvN
/tcGE6+7D+IL/x7v7PjEVec3jYUdIPiGmB8e9S+sxQ/DoFXe4d8jnM0jlFzRTXFwfK02WejHsANk
g4rMg/adk9l8c7k+99GbQ0gCoXInhCjYeZkCl2zXL6q1Ux+wE1cviSRfBEf/6FKO+NEWgOIBCH3g
ZayyI++XSOC2vHYdDBRBhjpAz5353ub3O+CjAD/E7ebCZwx0Y+vshJKe3RNSYZd5W7l3oThQ7cnW
2akLGdIvtZB1HQChjvopJH5/lU8Rc6MYQ88ZDqT2xs3o4Vnm/X7FXXfpxcj4o/QvDNBCAjQe0Lnz
rTWJKCjHGfMGy+N4e7KaHafHlRwPHY48GKekg65U4qYOjNIv7esP3hl095AGYlzIGZ8nuOjtsYLY
IR602S3V4xjd/f6FrdfV2QZ+9/Od92vCBmhAuIuv0qLIu4JeRfxOAK9pNLhlt8pp098P98FUwuYJ
SEc4PHxQyayqyIcHAtAKQznWQAGQPSTJQXm3jrBp+gZt10sw24+OZLDDEPGHEeq+v3gQCGOB/uLA
R6LeVzs7adCnvh9h+Bak4SrCm8FV5KF6ED9i9wLg8oNbDWreyDYgcQ0N8fNcF1Ix3jRqHI2zDB8H
GCxQO4ToenRhx308DDDnqIGA9nBOdQ5qLoM2WMN0uVvcHUc3wf2rEvh/ns3/pS/97V/LQf3zv/Dn
557PsqLlcPbHf56qZwlG4J/Df63f9p9/9v6b/nnDX7qHQb68DKfv/PxfvvtG/Px/jZ99H76/+wMs
B6thvhtf5Hz/osZ2eB0En3T9l//TL/7t5fWnPM785R9/PPdjN6w/DciB7o9/fWn/8x9/YEO9Wb/r
z//XF6+/M3zf9ctQvsj2e/dT/fJdL9/V8I8/wr+DBhXDJQhMSWwVbKU//ja9rF9x/44zEAU5rDzE
axCFw4vrejmU//jDd/+O0/f1ba1sDjCQ//ib6sfXL1l/R06CLQKqMAokuD3/+PfTv3tP//3e/taN
7LavABPADz7bbrCxBD8LskGAMkJsErnO2e6OFpRwGxkno3bNxra6KLFb656AvpWLuD119hjvutmL
kmX1JA36GrTfYCn3kwV0AWUvmo3AImkVXamoCRNRCZh9W3oLLGO8pe0I2x/KEV2EJEoBAKobpW9a
XkBaSsv9JEW8VSCKZkq2t7Zw9rZdnBowUI9dCd7i6OtoU/d1QmybbElNXgKAlG89yzYn2vabose5
1xQQuatNNFxJV8RJIK3j0hY9eMtVky2DIx8DQL9JANe62m/Dg6mNlwC7W+566iUxt1Ag9+NkaRed
v1kL/5rtt7N7XvNcZxdJOLzloCAHechXouCbkNLyZpydkYySmfLbltkk73p/zkwv7HuOQqwHpFol
RD5EZEm9of7i+EA4zGooEqvt5U7V7vfYbk9OPz0BemoufL5XSY83Z/tfnw+A8gBRIUTNrLNgafZE
z+Q0AwsXfwY8qzyUPr0ppO2BOwqxLArX4iiuyM6vwUgfBFDBTcO9LUQ0HgDBvYqjSWWK6uIQ1qo/
+l9IJe+4R52rNmpNQkfrCnimL3NF22wI1/cNuCN42803GBTrvGiCm9cVwPRyBe4S/PAGo7eLw7/C
uGRvQj7m8yDYYRlvKQUmhrfLDnYwy4YAs33U0t4NbjMnijn62qnh19czeB7roH3wg9JOS14lHESD
u8VboILAqz89iC1dAwwNEanaPRUAZNywyZIJMNo+jfXOLpwmK5cQLyxslo0/DcXhdYF0bLnEn3p1
7D6bfFDQIOSLivgqorye228WR0dDS4P4XiRV3WTcLx54E7X7gNq3/czMEdTyOHGBsdjZwASERUk2
VMyPsLt6cn3mbWLOeA61IQaCfQ32lSe71GYm3Lt19zkOlyBTPWDa87Iv+8VcT1FcB4kbUb3pQgA1
XZCIG0mgGaYbDXyp7a6w7580tJdtP0KcrY8mOyFVFQL202zZUKSlBeUty4/2QQW0fFx1/fXgxfO+
KEaA88dmSea2V9vKY8Ak4mbDphb9SVJHbGM5vpSmqk+941WnZqFfvREgbNIPzzTu1JYXCz116y8B
VYCbCwP8UudO+G47SPiCzvfoQJdb2bChYMzO2zb8VAZLvAMGxdkWPjjQo00BauusS0RSvJD3IRC2
SQAFSBt3NOA5qILjCH/7pibXg2z90LmJ6stpQ0tQ1FWPXuFQ346lC2p97N56Wn+OaX9tzTYUCaYF
wiV1dIpgjZbPrFySUUm1saZ5htLKDycWW94H/LowEDrhjkZsusggJTUHphFmAEe85jqZFUCcC4w5
9xynUwoModxriFZsGhuOLCq2yJfWEsepNu4RMl8AkPoF30dVPW2rJh6PRUMeIyBi8Rt1CCbZAowH
IBqJW7mr7CGvR5hNuQtInMaanLxpjMyi/rGynB36OO6+LHLF6Xxc/CnvWCN36C32x7HOUZnrtqyH
QHHYfGliM2aRNSK68Ifd4EV/Eo6Ql1PA9+3KgG7MgmrTd/bzbMko80L9o/chQCOLZUqsqAeNoLhW
oH1mnHvPrg+koSUnyOLUiubxTO+K3omuams+srAAC9432RhHKm8UFO9ob9os1qOd2/4wJeU0x3lF
CSyLgxbIazVEGSeKpMpRca5HOIwAZ2pul+aERW42vqS7iGjvfhnce0BCf1BQDJsSX6EB+bzmFxuM
UCbzzNod5HTqDA1+kcd1V++1hRysNM3XSrnlEWhISBx4Td4QIBlkb4NmTjEmdDHUwS8c4OuKIhWV
eRFSxQCQt9i44Nv7NWq068eMBYmuGvYVdjzTdh6iF4s3ejfKcDvyQhwcsSDD1C1NtP3FDqkNBoUo
QWzKJtcXyeBP1mkuZXhwRx/4rjFvzfQQKHJTutVu1BGUKwK6abdx143A1FZ873agEoBLALJJe5z4
SHFgxHzL6iC1Bt6lQI7HMDwf6FFY5LEffHfbTwHgrTpAPlVp63rG+ZUClrWfQvsgbB9NUwFNtbot
oXO4ppB9Vfxsx/ZKD6W1jUS/awb3Cv0dQD3K5gtM966BW0iKKoauag8ypN4j6HEeRh9kABWHUJ2I
uu/17N5GbSsTBf76MBNUgQJnPHbFzvEUAN360R7LYaPK4ssS6GevcCrQAhJ4TQRbY+AlwDWgnHaQ
DyLRAoqg3AV6bJzcLouW5ljEfbmbi+F2jOGmQFGvhnCHtedcdMcKPAObw84nfgIWaOO1UbMzXfs8
evHnZi5yGkNIwHcP3QxgadinRRw9EiWvW3cuL5UdzhJn6NCCQxyg3A3yFCjY52F8F2lUq3tdpkWJ
4yTGw7h8gMSFjY1cAjGN8B5H7lg7ZhezZCo9vXNYv2wo1upGVVe1GX8Mjg9f0f7aIeDEVR4qaSFz
LjS1z9s2rx8UNdwIlHvUSOCg/f60NC7pcYU6JXxMCxkKIKE78mg7OD7bHhyksaunKy8uUQLtVDax
qc/7i0T19e58e7dislYGmwdtMZgFQF/s/WfgAfw/EWlRKJG01dGXUaphH3bgIbRPRhXH+26IH8dF
sOPQ9FYi5wnnSRifSBc2+5EHCEIEPYmisg+eh4pmx9WxrIDTLvXVDOV8XFVbBJOoZI0jhBML7myA
UoqOrUu/+bEy4CkQlSHgtk9uzcLUobGTBtTzD0MLRDMXdF9J5tyHLAc/o930njXlyzIOYHMgJB6M
2MFeKkzK6MqMw8voT+OlrPDXKUJUCm0wBMs4zCE99H6KAN6jDhknAqUUsR8MhDh44W37eFZHBtz4
ddjfFU3zqdOy2x7/ih4EDpgMENnmpovojN1N/DwofP9IHC8A2avzMy1BOXgN6uagW3a2S29QNIAR
EZuKtGl6KJZ3q7xJWZJDt/7y+ju8RLX1i+ZkMd86zOsv0D6xDtwsSCm0VWWWdsENqs2NrhZygNwC
+FShunERUcLmRYCnQjNIlCF+4OFNizV28FWVE3ST0Q+t4u1E9U0gTOa7Y/mwDND0nMkl2VBAY3+Z
VHstm72aKkJFDwi995MqpzDqKiIxGUvwgw1oZiySbZbJTNBW6+7drgOEHdnI4JLNMOohawMm0RBo
PosRTgZFGVqpYKdwOkCpDuB1SD3kxDRXdsOjbWTKO1O0O1PrJ8B/rDTk5XdhujJZosfCT0MbvBKv
BEkkZLOdmBYy5kN4v0RxlzbzpCEe2E65n5UtIOwRWpF7NJtumsWzk2D0vwfSQdCloZ40VM4zDwEO
FyESo17Xh3mKwd1qqdzgak4L5dvJEMDbk1RtHmwBRnAT2KFngYJjSzwFJK1Us4PoHLiYDPfKqEGN
qssnjwY3hlUHzdwvaLYCV9vmoMJthFd/503nHcMRekYwkkiKAKB4SuRzqUc4JDaiTYi0Uw/ZVBI4
ULZdOWwL3kAehLg+eoA/ENI6D5B720L2AyXZqUv6Cdck5EEw59zVB0a2MrTIMYrVnyqArFw9VhDx
VuoK/AsfbKEyzqRdg37aQj9h8P0qUx5sdxyhy+1olV/MFCOF6GABYXywBUeY6FqkziAg3mZBg9wO
+rvKcTXk1tWCvFTDPbDrUpjhQisSxKeeFUkJqMiuQQ05H5svwxL9bG31DJSQSI0IQbsdJojaPgU1
MQn3tJPR4hZVx5Q5c7CVbay3o70krO+/4kOGqe855CZ+Vn63Czrfug0RbsEV28cnwOsrKlPlgcD9
H4bNITgxVdVQT/f9HHrCCVigdyTwgf+p3Ls2HlG9BEfk4JZk7zQquK2eyOx+GynUnYhnTqVrIE2r
VlrEcI2D8R6v4QcO2nblgOUr5vb2lenUth3LTRekBa3qxGhhp0HhOUnMen7nRe2PftVs4wbzuLAC
nhZF/B063VscjlsaxAmiI7XvFryQ3mP8BFGVU0vQi3cY+G5yto4Vs5edZvRmGf19CMA60ue+vTJL
8GBF/LFvPfl5lMvnpuDp4vugKM0RfRS12vdtN+YV0yK1iGyTxlnqtGXRiYzxjGNQ+TmCsihe+kM/
3rNVO6pB8SmNDSRq3CsIWxUn1l4LsNZj/0XHIUW4UsW5p6NvA+oPUHgSQ1LXyeKyed8akGPnFgxE
yp98JILJ0Nafh8G4uQ/iWtphe6SLJGGGxXt00TRf/FmdKGgxuLRkUsBROqkn2z12aE1lTnDLFyu6
98CDTZ3QyaeORPc0cq4XpHKZU/2EZ1kL6FgHP1eH0hQBoqwHIOaQ+5ZzoLOOtluXRtAs18JsrGq6
8uEsEthkSoBevXXQpJmSuGlRAdKQQRynEAjPKryZJlAvWq9+7LiLSnYHdpGF4gkITgBVAWGbcDtT
te1kUPwpcla0+cT4nxZBtSBeFgdLceB3ARgGbePzvVCi3MSOfuQIkVowEMw8PZreio8qcgTWOfJS
4RwWQcTGJ6C4eVF1WCb1UNaIhFt+JNPCN248/eg4ZA1HD8ekXH7oJSKJhfg1GZv2rmTfytlsRylp
KhfmpjUNE8e0QcY7aIfgKE5qqr6LtqVbjlyb0emLTWYBA2HeHMqxz4ywE6tx/QQEHQlxOWSVsPgQ
uZxA94NgJgwqenCwmODm6LBqyOwODhJW6JsNaSYvo7K/nsHtSlrwKtMJCWLpjE+wUsiZNW2WuS1O
4+CfipkOiL3tOkGlD1YrUNfF0VeprEMvLQlDlCZk3e28a7PBxQWr4zptHBfCZ46od7Nc0KUZseWV
3jRMxSkS+goBRXRDQrA6EXRjqqOZZ9BXi9e3mqJOeYcjqVm5od+BIDniosC39SXSCNlBfw0ZBlji
TZH4TFY58InYNCAI6jhITYW0qiOxyqAss6REInMIvAFpUXyMLDhfxuM3E014WhU/BKt0Z0njJ3sG
rV1TefWIrGy+xk0VqvJG4w5KnBEGVRW4U0Dk0btlmDDHBglN6NMdQJ+nYOH+pnGsKx9VIYr5y+1e
oqxRR8hBInIwyn9kVf1MW4Nj3p/djaQEVlcVUpAhcveR6fNB0SiNW9pnjFvloVqaP4MpXE6CMDgH
6p5tp8MUC3oPFPK8c8UKOoe6L1JqZ7swLRM2MHs7KjYnWvb7SEPBZxiPVFlfcNlnPujuAOCZB1sE
IALbYDwvHPkToVvfB75HyUnkRQQPOkhfI4vnD7Dw9JA34F6tA8p2TdA/WZDrLDhCTvuzvxRgkwpk
2lJ/H/ShhbKdROGnQ8BTiX6VrbOvLdrkRU1AUEeCWE2og46Eg7w5aIKcwHomnRNv2Bg8oiWLmhiE
gq6B6HeLrs/61h8z2aBoNnVznS6V+GozHL7x5Ny5Jv405UGHywrn4b4s5yu4jIagWbdTMlGhEdf1
C96VU2dqG9bhsejmKpXeEu4X3R7CktwEJFSIbhd10DKIdgJtozkK5+PgqCQICb8LS/PTrjCMmIp9
aeB5Hnew/6zLOR9VCR/Qkn9jVuClgatuJ9LW2zFyvkqUUmjTXhfcm9NgRn2uoTOEVCE6k7kyOmkw
x3dDX0Jq0Cq+xM9GRy84AEaQiueXMPrTWZxoN8Yo9A4AMzpRA0Z4FZjEaTqUtZb46BTsOWxxCbfV
xpS1k03zJLdGS5m3LrPTQQY/Cm2qFAsgyoYgghrz4sJXUPZrBtx8Z9X4rAsxnICRSPQib8E1bXNL
dLjGWbdHSde9ChEyQN1zi+LAS19oKydwvd6BrakzeJxjzVUUi2D2cpy4x5hBfYjbEfDbxQjqn5Q3
Ze8fwwFSVQiXkGTb5C6SMFwxoIATsAGRXkC0paifIusJzhHuyZI461yowOUBKdN6EfaxR0X6GNQw
WS3N1QyWr+yGYecq04PZqTxMizU9GJT3cGUAYMHBErQFDuhuQMk0omrTh9aSdKiiW7bPoTLYVdgD
UGLUkctRNLWmT0R1sBGfZ7UL9FyAyP0AnWO5Jqz7BcH5Bo5P0OZA6QCKuOZkK3aqUQS4K13xeSR1
fNPBW2NUt8vCfsAqcucsSuWVIiXqHuyImuPt6EIv2dS8x048RPbkpSDC9qkU1lM5g7KcxNRyUvX/
qDuvJbmxbD2/ih7goAVvbjNhEom05ckbBJtswnuPpz8f2CMdsng0NaMrKbqD0xWcKhSQG3uv9a/f
YDy5n8p43xVEdMTkGOxKTXcTCf20HDFbMMmpt/V81femvNhVkcNH7qMXBXhoZ5T6uhOW6nsqp+1R
VTz2dVx0jfV1rYRdra8Mc2vz2hgxbWNlYgU+k0Uar+BcuXm1JmUNhoY3R4LhU3Ud0vg2usXTVB/H
RD+k+aLZciONe8G0XrQ2PkjJGp7YbrJgbuAGbl8xrQxPsxAXDCRz6qu5GoMO5bINh1Deu2LYmk41
FzzThTmMNk8PHCV/Snor7apotSjy6+RQ1coChNd+nicjDaphXP2p65ajwmiE4r0+pV3HMxEi8ahB
QV8aKcTnwZKeLKUTDkPRrsDAaPjRCYd4LoFEGeo5mZ3aMAQPL5e3uM+1c9a4s1ZYfrrkbi/Mn0c5
Hp/0KLpn8z0ylEepE3wAJxIqBTPDTbrTbipuIArlRjaQlzUKxezJvanhgqB+0rPFR6WJFhEx4l6S
1CcxK7+Ja7yy+eVfFD3uD9E2UqG7T1KOFJRL+8FQ5gfYtok7ZpV2LxdM9xMqsmkKS49hA43N3Ah7
/IxxeXX4BvlRovFKYtr9ubw0tUkWKjMS38rq2YmNyBlLK90PGmBf0o2MTMW+2qWkHl6rGZSTc/Qv
lVAsU9DPkUgF1edzdy6ixV177VW0UvmYiOa9jvTyZhpDuJfz+vjjV9AW7aUvY91XgamYyZg2YnFV
muJrVrJkZiWpkM+rh94CBx/USt1Lw0tEhNPSV0kwLao7S9J3waqeLQy8d6TgUQPgs3LSsm7TVcv5
n+iUsxP0h3aXhCpWzCiHZ6ntzpzLkZNqSmqn/axfhRgQeUm2yU73oNa6fCmn8AGlV3GQ43U8/P0D
rXWOduQgDYyEwAi2oLZhaCwiFJA366Moe43S3HtTbn24RU/Zinq6iBojiEr2TYOn7v2YGyzDuc7z
/JLWuBbEMRYT+VJ7TS4oeOZUr2EuavtaHL4mYvxFy/9quuVzGXbDwbKyQ9aG0TEsLfHU48wRRpzt
ixRdOxbaacFgYF9VprgvC0EPfvyBPAk9pZg07sIY8az1wnNe64Ydl/lTEy8CdnilcC7ornGIFTO3
McvlgugfKLIDS0XzG+21SCof4qF+RTdRBtLMbJPbFrwc/xitmspjp6XSTYwFh/MIcV7d0Cha+nAL
+w44NgwlLyzV9jKII/kz8YLhZ8peY1BqeeCVTMcUaCJdnsW2Ovc+ZVzzJJNbSyl+VS1abjHn021L
5Xmua7cSFqBnteqdJKZ1k4RCCkia2eWRoO3MgomZrD+UWfyUEenmlAmHVKuB9y8MwAbLUaYFrHfF
i42d8ru4YrwgS4M9yP18nQwqUCRDncwp3+nUlmsyeSRgn1D6DU9thKGl3iWB0NRD0AHrRVWb2FIS
J4cwVdugjfRlp/S14pSRkHlNoUovVUj3uSrVfMw259sM3cdFztsXS5nyW9413cu8HtZRKV63myhl
Yb6Nkmj3I0SIlTwbf6nnh2abD+RanewVbeVYxgUA0MGUT23cn5oR8CSlz9nBFSl2RRoPThexaUVi
gaHEyxQb8wk/lBIvFHA+C5NbMHa56xkPVBOZNbpU21PMl2tfIO/HsUTF5iJLYmD8Pm73imCE3rqU
9C/5gI9rsdIlhblnkFpgr1J4qDMVlwR8eMCLDccwa9NOBh1hCzk/0/DAezYxLo/xeI2W2nKynuZ/
KqVzB2hqZ2vDi6+cW5QIR7w5sNUQ9VNbTUeavfJMO1snKtuqJWdO3Zfz09LBQ4B+eVLzDse0wuQF
UrJsV5fW5JOpcjY0wbqVqtjtYRZjsE2FgvGOeE63CAMrMrHKMZrhjLcD/fQwUub2PVXiJLw2qpX6
iKsYzgEsL31aXGGt5NeQzQuwKnTpg1R4qwBDozpOblctnbsyeSC5LxqSS5Su36c4zvd6P5j2FMbf
YznWD2MoX6TcYguPQmkf4aa+18qGJq0lcgCL5vo0KVNk82b4K+Ycz0rfnxTcU9xm5edXuSW+EVPD
fiUN9F9J9WAZFSezIgOjyVLhCrFxQFEUenVbRI9LyuaX49olqurypS8lesCIVa2LxUWJwYKyPi5f
wFUHO0zNt5ZRlV/HzeBvqQlenjY4matqexDX1MWgcX7N2w5vq0lP0LPXxYHUz+xmjR0t0ji7U1Qt
n7vaPCfZMj8pI72INqCsblKo2qHcnTpZJikkO6qtLDyJjULbtoifxEVVnKTNjmLJBG6scVZToukO
Z+KFCZbkTDxeNnPjTyGZjg1mJV5Yg+sVBsVH3fYJNkf9pygKp32t8IbXYsFPQd60W6ypc0c2+X0b
V8yyl/LZUNPeJ48e4BGHDLhabQ/j0zqF1VgFq/hcD0RAaBN+YpX0WkTiQ8YNWLGkAArigp5ohp+k
lYDrDwE2OKpUtopHmYDhiV/MLWyEonLWjMlhC6SegIw5FaX0dh631uyVc4yFU9wcxX44/ljxvRXm
DG4W+HeEDzEUGF/VsBxPWVN0G88DyFQwi51kMGFtCyN12xmcK1mGXbiUtHfjpDnklHm9NibeBB/E
nbAFc/uqxqi9asZLnzdXiHhT0KjNVxOziDizfHnlFBSNtj38eAnnRZ92fCaxJ6z8WvPqwsDQd0sG
72q7D10sRX89imv70Ol8zdY23iSj+nNYrOeoZug5xXhr8RNOsZQLALAb+NlMB1FJ8PNiUEXHuIqh
ecIBTjRETN0GRSTmufqKIc+0G8okDiTyebIp8aoNtzFTzVYL4VRnK5W+Jol7dpp8pw39Xa4mtu+F
xyZopckr00dOxfhMH1fm5ZZ5MvMsczQlGi5RHyZ/jxtnkzFt1CIDxl05wNs53sWIkNywmI8luQFo
nLv6oHagskDU+OSQ+RI04RTICnSCEMG3G4ZmY4P5qK4pRAcJoAjgcei9Rf+O0kj1tRKnsFCO25Nq
8OnU5Vs9iNK1s2Ksy9XYXfTOF6p29aNZMO1hACtp5mWES3oWJDzy0Up/AokLOdohdMDTFTNc/+Lo
PE3YGjKIRIfe5Pt0W32r8VbqSnvtjahxlPK5lBOiBqrwoi+8QX3VOSWgUzBholcs9qTRKS3b/HSa
PiO2rYJWKC9JUbbuqujolAzrFinyjGU/h0GCq9UDtWXmllK4nIrozIlMf7vKDDlKefYLcT2n64yt
3JCPB7EZVbfSYZu06l1QMoIMYOiYypB4wywNjmYuq6eKDC0HkI/WekhFfoEE8ylRr6Rj1mAXtra4
fI1ysplsJed+UmXPiJVvQAyGj53AcWnpg9eE4PEs1/eMfU2AIMAFRTgDPFW8q1pF0Sp8xiiJV1Mt
X5I4HHa431A8zWHmDnWu2X2mhfbalaVbbTPRXrSOA4b/LK8Y7N6iQ4qL5dtQQcQqWowRVXm1aeBx
1AjZPIjGgg9UW1/VflgDpT73Zi379Sh87UsdFkH/vFQRSQRi+AxFqblYqSjsZrFPdkuq0hy1EGfk
RnNRIcFJzVNAFy0t730DtSw1Yeu0bLjYGbljPMtwUWKcj/Dp6UaoEcMivanZ6llmk/mksJlBXc3y
LsYeiXJDjwhUqIBiHG3+pHQLfnpcp8s0MD+x8irRvBU1NdY0tQp7oEq0j5Bl5x9/RKJYcPxPEjP0
lIWT6gEMgbeOWeW59YHcgjTMrpKFv2ErwxualvBNmlAdI8HsgN20ryvwxa6ail0/yBQRTDV3C2SE
gyVg3tGM1IdwHShmTJkmU/6sDtNxGbr1LMTKYwLB9LAk7MMJd2pMXkm/uqIKVDrHgpMPDkz/b7BW
eDGg3sgVYp/ZOHNCPmbsE6yZwfSlSVkumth8Ubt0sddBMsEqpKAIMRlLq+4QirSjWi33u36JiyAc
jdnTevliRDpXWBMUzXGfOuUqFkj3cbsJ2/UtzOR7GxrnuizaQOz1/maE7V9q28WfWhGChaK01gFm
0FdkJQt9bvqnLFZ+Cl/CidfeumTQJHIFX7G2+ZQJ+Qs9KQbXmaXSk+0tqSiPtWkFSaa3toVnBqEP
EEWalAyQidQaG6S7e1MU9nZVEV5xDH5a8mxLdp+XkzQCiGBj7cOik54eJ7x57HDufKWN0n06CyXJ
2FtBnIzHFvT0XPT0k0N+KEhK2bej3nlz+D1s0+J5lddveZWooN3AFKbJGDoy3bUjpcKU1YOUjaxL
iKVQaGBrkmA/xeOxLJvxOA7LzGdqKbZkfVssE6IHlZDd13N6jlS5JuakecInjwpR1Vk72vQqVYXh
4t7r5ysWYWNSdLYghI8LVMSzIgGqV3OrPaqaMLkxrES7adiuMv1x3YI1IiXCubDE2Ivnbgc8MtIv
8CByZSrd0PSzJc4OZsYZ2M7doVXE+TjH3XNLmLEXV+YarMpjq1Mv6GY7eM0CD32qqj07HO+azNB2
G5c5TaLAhIc8iRWciXOONb8OmnzNx+Ul6mZHMil94/5lkJNLv2rAg8bsGFP2kCQC4gMsqfYrcNzO
PKSGio+VFS/7cfpS1pQKjcQ5osOmJrzjoQbJssfJwjYusYq9SrDMhrl97rGQYIpI04ZDni0bc+hU
ZvMV4G8vldo1rKlmDCNYQu3PksWx336ZzZLVyrFnVJWC37JGCaFYj4USPra9bmdAVsqcYjQ5KPO5
GcrXIke7t+IVBb2UnPHYqg/ysBZ7OQmXXVNhAasm7aOsDJcBzqG2VbndeagGPLn0uoUgamSHUMgi
R2V3hFoFcSodGlxQx9zFuFRw23Dwhzk+0cOFl6jtEQkC4RNxmh2lfv1aFxMrpwdg7OLoMibAPbEo
3dqo+1xNAIW1HoiZ8aVPtLcy9pspM70Y5yloluNybnTxkrUDgwvZWP1u+Yq6F/yhqJ7VkYaqKce7
RaKhjzfbBWKzLVNzuEmpQCOKCW6rEfPIW3syvmDeR3lFyTdBymln47Fowze9k01+LYu5+pR8Ffro
0QAc2jWZWbp9Qu6Psd4qUWU4Oyg51g4KNRaw0YzZ7J5IE4FJ/hK7uEZWNnWvuYsm9sUqLI07+O2+
NZWbQGbYjmrSoMLg3VrNel9HlblnRksNQtNLfKg/cYOhCXojmE8drnEIo5MqCmJYb//Bf1QTXYy2
o//+BEnwpiJlJbuNEWYleZM2+yOvrtVduiI5dw+eqUxwnZZbWc7HOIrDXX6cT7kQpTuZlnodly+Y
lL0S7vOi5gRHm8OpL2RfXL+rMdpiIX1S1uypiQhv/Q9RBSFtCp3WOjIY5IEZ17X+aCnVccrTp5RB
oZxrhHSu5d/qh3+LSP9UFfz7nhv/C6f+X+Pae39VG0u9e/+j/h+k2W/ah//5v3jsv7HsnWb40oMq
fMn/BzaG5V9ffubab9/6N9Vekv5AuMSgbMvrJlpwY2f8TbXX/oCIBMUeLZApiVBU4WX8g2qv/IHs
A0xzC4KDhm8YaJ7+QbUX+HloiBCiWCLaNUhX0r/DtZd+VepocCXIy7Www7KM7Yv3DC5cIw09H7/R
Ak2Muyu22F3jKQ94jfZHTUSbVH7+2A3rB8f8v6hQf1+VOQ/8YgMX6R8P5Wfy6nbYJVn9TbmKyy55
ABjfg805TK2vmzxp3m9xFNrz7MjIXP69EJjfr/2ODrMIVlhHzTfV63+Y0UzuvyL1kjcF0j+7w42+
+xOR2ugWvV3rb6Qp2ckhf5L301mKdwzEEF9NdulI+3YnHyp3kxfnxJR+JGj+8BG/V/yOsCfy7pvZ
WkS2NcN41+YG500W6zODxMca6vZSZbaSWp481myz7I0kRUd2qsFHmPA3BWcQ3pKBwsuK8CYVlX1d
PdVMGD+Qxf1KIvz9A9n+/qdHtSpmXaXtt+W4fSCbuQaUmA+fx/ap/vZ5SCLTTt2wSLDnjfr5IuNs
mGkcf0uVU1j2djl8a5iQMNL7aQv478QV/+3H/tNl3vEMxxKKrshliB9Rm11sM5dztqWMU7D7oaj7
V2KXZiCdQogjQinEwIbZy/b3Pz24ckzSZjS/TnvJzU+k0N4jx7R1FphFiNT0KHyYdPjbbvH+iu/e
HZo/0aiMr+rn4ou8V/fN5+yvfqfv2pf8QXr+F663fSo/f2psTVhTyVAUNF2FvPnuU4PMGXHaEnVY
nxSXeAFsgZabcE4PqRO51QfGKO+UMTzP7WqwXrC93Cw33itNY6wqlRzL1Y1avWsu3V4JqmfdVjxz
J3jqTnTXFzLaP8zU+HEXv9wlGyBbvcmejvLiN2+MiDwzTehYNDCPksN62HbA+Xv0TSSc/eO4Skn/
dc/HVA/fSMIq0XKR1YQ49N26WSaCBQY9wyB5pnklYIGo116cTlVfq4+wEbQ70oslU3zY7uXIeFdr
srswiuNdKJN0swbW5jVzlkyeQN3TbkSxs1vamviDWIzSE8pMBuGJ0RGGnC5AaWOmM2uQZrj7gpDJ
39Shne5d102HPClqG2sdNeH/X5ZnkDv51ZikCVkIQPgTljgEgXSd8KUnvu8UhpMiwiKfv8ZrNp/7
2ip8qFl/KSKNydCU03Hop15zzRqeNTQ05oB1pXK65ZjFizHnHyNJwxwe2SCmt7Huo2u6itJnU41m
5sV6LX0nUW85zIkC2q2qK9w98XMxQ9zdNRJ9rZbg4ZiFWnWT8k4gtgHCXJcT4V3KumDr9cQwcTbW
/gCVr6c1r7LyazzFzWdsbs0AZhQMwd6oGAVaeUjxy9aahjyfRFRtNUnS4dgTtQfLqJDkp5ya/Dmr
5UixFWxmz7BujF09dS0WLTHwaVcBpC4G0V4k6gZ5mk2NnZKQ+yAotCHs1mq6Opo+IjKzygiqcNOs
kwYZrK9g3o0hc9uQGOdybVss7NUErklmVZcRi91v+TpPX9e11JyOnEGGzysk+rmvvmFBIzsNcbyM
1kqceAcamalDbzdpWXFf1hxYG0veoFnl8tQlBj4sIRPvpdAZ41rG17FUwLNkPbWrOhlOmVT82WEk
bA9zeSpJWtw1bX7KWiVIwQn3VakRGDXGC4RAYfgc4iPtUfVHoDmVgL/42GOED/YIZCYTgGAkG1IM
xz+PtN0qNA2m5TrgVxeL5E/W4EqroflWv0Q3MWvKr0PIymqjCtygaJarMCmGDK1ElKj/cYMHsNST
eT/CRnFooVZGtJoxbuzfyroaaWQFcE2JzjUS+shMw+tVtmKoAf/8UHmn9GFTknQKMwOGCbQYrvDr
Ng+u0kRVx1gwXq/poJ3XSmWNCZe+mA7jGn5gNPPrQcnmgF57O0tMilaQh/cKsNasNCuh8ZGqT4Jw
zfU7E6Ey+eDIf8/H5yqbcAAlIvJwDJzee0OKaUa0qIVt7jE5ZFgcFvuvmpce4vtHSupfz8jtdqDc
450kShaOIL/ZFEjaUHRihB1ktTpSH6jkm2Sz8NGxv/HS/2sH//HQcM7gYiJPjTXyroSpS13uJ3h9
Qtv7aQyLM8KTTBlc0OwvdVK7ZpF5K+ESHZnRnf75n6+P37ZzNnNdR5vOo8TFw3p38SWO1XQ0hF2y
qV/lVOouIInlBwqK35/jdhEsEpj+K6L6Q7X5U62RWlmnxnm0X9UYgiGAh1gSx/32z+9kq0nfPUZW
OhfYFBJQG97R/1vJ1JIeqviii/VRKpT8idzA+jgsZnyqdKRCkyniLy8Wk/HBlTdd87tL02XhTqNQ
IipINN49RGRRDY4Wyz7UEmhhi5FyIsVd2CjeJOrLt3Sd8GFV6rp0pczINgqfOqIWq7rXlqRhDP5X
MmwdvRAT2W2mGHwoktL2S6mbAnMyui8bniVxxEtWxN8tHOXRALAZ3RZENV6YhdJb0SjVfs7ge2Xq
SpKvHA5/hqJeeguygAAz9dnRjGEIEkqYT6I+9JBN07Q9y6XegUFOhvgipEQIwHbV9Cdr4KTazRx4
Z86fMZDaXH1i1lCQgWv27dvcm5Cd44FEkl2Hsciyk7Fq1R2luMEvOcBZHE1iW+taKadLXVnR90bu
xOqDzeZdQfnj9dzkHrw1KmbgiMh/3dtypkVGVcz72p7dLQVV+dO6WPtyhxm0Vz2W+4+MKf67C7K0
MNThH2Dy9+s4ZkCeFvDnWzIxt3As6QDTdr8VsYttuu1Z+MB1+vclTSuPAwdWuwaGe++307Ga61lo
rb25+EhiXY4p28yI87syTdsN0ez+8zfo972AVHqVjY54Qp0p8buzYlQluVZgzVeZTsLTU7l8sA38
fjv8fBTC6JdADawfWpOftoGS6AdWD82rzM8HYB4xPNWNv6T41VCfyBT54Oh7Vxpv68MUt1Kcnk03
uafttf3peshaLeYpMmlw7SkKqBn2oj/SPGt7OoAPXbrfG7RQf+DzJWOILOEGI2Ke8uvlmrIzDCui
oMEETLHXg46DjnKk6CcR9x8GLf8WrPavYWb/v/lTGKy6/zNwBuS7eVP8DJdt3/A3XKZIf7BwDQ4x
TGMoEkz24b/hMln8Q2Nhby4T+HDSvdB6/wMuM8Q/OPhk+kMN84r/DZVp1h+GxLdwNP5fuFLQdP56
RCAeZB3iS6Ftl5KRqf26OErIHcIK59JRGiVY7r2bdzFl67XOwWpD0xNEptxEt3dh6xeK6DdidDTv
yZe+ezPyPQy5/WLl9tCGpzEpz51Rnavd5Ci6fgwlIhuLDja1dswl8ags87Ez8XAyLT9LFr99Wm2o
sb3pdqXkVmJoCxB64CMsselkWDAwjHdEgHZY3CtE9Ln25sHwovWeVIXTGbkvyIYv1zCgG52c6W+J
s5zjbDi0RDCZ+MrE4V2QsmMJszc0w2MmtkGXLEHijEr3uGTrozhm5yx8MYeG/4RTUdQetPgH7BDg
EzY3ZmYiE3xJ87K68cIQ30XYkJ58Q30TCAR+d/IJxgakgcQpA+NBHe/6jYBafqfKjxrlEA732VLt
ULGhXvupLh0oRQ71pPjjHtGJm8iZhzI5qmQSmkNP3xEmJoKfraWviYovrOmxNEb4jcpxwewjSWuo
wXnAnHtNzwyNj63gkBZ/bmPjRLDHKeyqU6qZwWQ2AdE3eQOtvIBH9dD38lFIVP85PqxGcaqlA6bz
F9k2SGhqdVL9aA0mEbH7bCsQIFaebyRuyXLkbRnn8Xwki9hlu1ikR62uT2YKtBaD9Gl1d6/69SEW
hsdJK55wjuiSJwNl+6B5TTbcCKe+GOWDJA+Pcac9qGV4j3TpZjoM2SoGcDFiFXpgR0Zi1+Z2bVeB
oMr+xKNKxvIwxIUvHKRbFxU3cx+o8LdbQ2DT0rTlYp3uKWzNKSQjhTG8Eov2T2/w7e8S7WdTEYIS
fn85aBtUFaspFff69wW9lM1NuqzG6sRSYS/mYDe9atdN7ORT7ZRTsGWGasRTSXXsqh7kJydu7rTA
EC1rX6pXH5o8E+X0QJV5cO1C0X2Y+6g8mAUfjRXZpX9ulvRTcVnfWlk9i01+mZzkkqbjrUzHe2GK
flkyjUvKe5RpN7mrb2k7XSORtS7iF2GjpD9LOCHTFAe53B5FpfXTQbIrlH15oQRip582YttwK3rx
LjJdol8dgiLXfRjTRj2c0OSfUjuUjGOf8svm2quRaq/SPL4KD7Hb1uJZ7NtzaE/5esJI9bTOpxIt
ipWTqqzIx7qKj/mreIMy5SwlL9KnxFNVgboggkj7qVLIKlw0b34AiHLmdHLzMEJ1u3hCtrMmdgKy
u7r4dLpBUvRxtTvu5GtnQpUmkYyB2JmEFCfH4UFyZCAWCJApubcpDIY4N1EzZgitWo8pVwedbHmT
jsTXXaSuueZQmrVmcntTuk52d+IFC0TXkZswKHstsEQUxdgCKvv5hR4qt25j1990vbrC3bmQHQkx
0HhpH6alOhrqXZyGs7xb/LUjR76QqqNuMm7HGqXu9ZPUzQQIxg4Uj2uihlcjV29iIAbDZF66qb3q
yXrFj34XNYMn3OrnUG9gLXWnch89hiJIgI3EylOQ3iT65GUK98NOhMDNurE0r+JUXi0butqkXuom
uxRmSBIGzgeT6BXSM7eJ1io7SINIPFTkzXnv6s/dkSd8YlYIF9ebLfOgV4VtpH+OouZZJeYEB+NU
C7L3wRuDy9K7Ykqhz9Gob/iocGGiQ31XbRQMNVvY1KZtNoXTR6LTu+hpvBUySN1qMACwSUnTfVx+
UsiQVFL5sQuFp6n5ainNpXpZ9sbaBONmLdSUXp8+D5YQVKEQRIIQGHx6jJGC8ql8golzhGriiC0g
HGGAWmf6ohPP1gUvmXNTGaeik4OigwixmOztvR8uuN08VUzh09SWZyf6TlBXGlpBuIxn2DGL8KZN
9Q4Fk84jXs3qKA+Lf+eb89bnaR8UiKomfkcIQuDMYx8ZdgczPfZt4yoRQY/m96lcAw05TywJeK4S
D3hc6jF4Uet90bG5p/0JS4ZzhyiIfNUY1sZO6zc5yX7ixGWkOqts1stlKFAPkIAq73Pk+4LuIMIu
ePXyTzNf9wJGLeW+xeAOsbG3Dk4WSXZJQKOg495S7i2xdxQJDlyLAwMiR2uHMYa8Lxtf2enZjv/N
6y3qrHakWHQyRKUSaXvwVMyKsxElaXTRkYjnQ3ZtpOhu4To9t+48vWYN89kKROAED/EM5HrSnlZV
O6kQCzEuN1J2wp1ErGxNrObwFEGrq+CRQ/JgWX9Wo/AUpbAuSvk+lOvz2qXP6CBX41FBibgUAfof
KgSMR/sI+dvkcxmpPwyN6sFhqzWL+8NIZGedcnIJ6YVQFEfHhZG7eC8j6/IG5/A2WzvIl1fVSB5n
tzaE81RNlzOZ8PXwOmefM0G8zdBSuyn9ZHp1Ih5keTnERkegITnXVX8QivqQzfjTjTLZh5nXtp91
Rb7e03NslpB/CRcx3GqRXKHu3bYr3B69ggKvKpElJ007B4aYkaBa3AU5xBg04eTNdm7WhU4QvRZz
tmM988lO8GIq4l4mWxHoVjPzKHu2aUVewuYoerqAx4eMOd6LrA5OsbRIhHaY3Peegc6eP+mwxRaq
1pbXeogL4VDGiV8nD1J7XR8lvxK/JLHbWJFNKqO33FOo0LvaNtUATJe8Qt02OXUeh/3WtOdvSY85
BJvswudDzKarEuK3+b/IGjEqnacizUt9EhnX0BXYdOe+QR0YBdVaX4qAfMrdvjsWDfIcZUAbudkw
5E47mF6qa949sslhCR3YNP0ZkkYZBaIEK/TQBWTC+V30KbVwumEEJ4fNQfGzVzI999apnqMLWS6n
MFkPyDO8hORLk04ee8QcmV3fHVOt87hVZ0ITzjluD9QME/vhMtRH8bO56qcY9N6M+IDXgyBnPn6l
/voV8SGYoycvoW8k33CnceZegsqwH4i/LSPYG0L8uCzGg6B3D7l3H6z6bpnrrTROidAFZq9e9Esm
Wzehy6+JiRyl1zae7U70Ys8orVNAzu1IVue2HCo9cWDUU9uIlyFSTzmq9VQ6RXoLLbo6khQWCOYV
tsSjkbXPTceUjYebD9Ir4Q1Hy/QY29giRkMKQsmMCcDEcFNJ4oPaJwciZicldOsMZZMLodeOO9kP
6/U1gmBUtPVzJyiXSj6XmnCX9fgmDrHXDtJOPm6D0GtRDKgSJJIoqaGE3Nb0r+3S+xxwngZglBt+
pBFOrb1VKWYdB+FbFTHkRS0TLDJODwaLIr00pITE/XVKMw9mzhALGKAYAQQimJiLP1RmsEa2YUyc
t8nV5BV9A7QX2uYc6vayp1RPpouGM5UJM6/YMcHuZ1dvCXOANb82UJDhUq6DcUREqUVnkYGJHFaA
WTByCVpZPLuETCYEGhBE6BeyfrCZBoShLw5JYIfPAyWKduFwucvIQdCo7IiZbRDatdazoWX4VYRO
JpqvyUUahwsw+EvT/3mmCrNmf+5WH0VdVzLARUhT+2UU8daZrk7YBH2TS2yUa4qkItZ2Ck/HxEqh
MF1BZ9MdfcvIgqxpjtK33pzYeg1bluI7oUt2zP4Yj+au+5MJ6KO0WA9dEF5gAO2NGy46QuqEl5K/
GbgByswY9puu4koxHcWaNWu3JpVeI/miiQxrOrZ66FGmOoxhuiNBl5CPjRDeo4uPzyUatCuzrv/k
6TyW48baIPtEiIA32yp4lCdZpLRBUGIL3ns8/Zz6Z2IWHb3oFkWygHs/k3nyrhbyoyyy0ErVQ5Mr
703afnSS/GHyGyjvE9Imkg25ZxQuT84qA8LC3KSO5TfOKtzRAqu7T4mRzdaxAW2RKL9ZjtmqyBKj
N2xc/o6Iw7f/QvQqrlukkBc5u7QtboNx9xW9Sf5vgAxQFiUHsQJS3/dakqB12+OCZJPQ4YIoAFjQ
OpaiNRtu42xe4+OUyL6Z9L5enBeuhqbeecfuYi8FtAE5rYP+Sh/+hcEVAFtCyHEBsYzr/tfrIiS2
0esceqaDgCvXOGuFcK0L4W7FjS+j0sRMrrSepU0eOeTeJAve/nXG/3ZPhP2ySd6OdW77KuXcTQ3D
29LlS1H/pWjU8lV/I/qMiMbio3sq6+Qn8ezvRXWkXj2IVHNN40LQ4OeCF7FkgB0hGB/HNo2aS3fY
k+Z9P8WhXsjXJBpahUBqVMqaGLkTYssRBa2OVkFs0JqnOh5rDRn2cdn9ZGlt3bnjNHYtnKZNpMP8
l3UtNN6FU1pI4dKoQSS4pix5OmKItKAub+6FtNnR5hl6YAOOWULS1IHIHGaTeZM63m31YjrGlB9N
x7becU3d0JqHUjIF/dr6rT1TwCdTFabiGE3sVoUTMR6hTmVeHHSiv5ER19hryTo3p4+hy4Pz4Ej1
HhR4ZWdU/ySC2x0P5wrizszfl0ZwdSrTqXigbgbdMCIfY+5en3IYYXXpkmzqSLd84xSBeChftJf1
GP3odZMXikmWWeufWF2c1qb+Vt3aOsDg8Mwq88Va8luFc/6J/zpC9Z/IbYjj9mxcoy3UrU9gYi7T
RA4V7rLN0zrabgHUVB/spumYd0Inz2Wwb+s5VrgqurOqpJd1yy9AYarFS+SRx4SYdav18qmmt868
diA+t73WAJwrQhlxVsTTbeTgkqfpCObonr6XgnzLVD1QlDTQK+WUn7qXGY4aUfXrxamo6UDSVfQ7
hXIo6q+5uJHvDSRc66UHCJRH3UoPECxuZtAsdPFdhQ2cdciWUYCqZ0WF6MY5rXAVl9ahXCS/C/rv
vUnYzVCWWiQPqn6JDwrnfscysG8hAQDjKjSulG3wtiLxAFxxh3ZBnCq+nBS+YHAS7R+ApVzsza6i
zy/Op1861TJ5xWB4itByr2LvxQytz2lQxbgRKjHgpyHW298OGyMIMcCKE2x+jeSf11nCDGlrWe3H
MZHaOHLQtdxihTodQsMxp/EhFMSPIdJNAY1NMHG3NJ8/UyW4FqQMfN8MTRI3+4NN8kpvRlAz7IQ0
cXU6y4nOkqPH0w78GF8kSynYiZvKl4TGRx2TUyJJdTDpa6BUWtDIsKkCluMeJZhwZXBuTs5sr0tN
eZZFv9XQRH450/eZrW1YqyuXpSsFmi2pzck86tk9apx4qn2bs5HT1vK198wsz9KPbfl7YzmG+qfh
ES32lUsqpdheKbZjE/sOHaxe8f3WWLwcE5virraeLSBeXykEylubzTdZUG8kI9/W3roQNdPCSxlq
/s8lv7XvSLnfm7V+U8QlAOgUSBj5Bj9ZDX/dW7/pVY8Me7zeDquPcbJl8trn5t7ynbIjOkMoab8i
oAxjEu5YListStq/eb0EsjbcOUePRZ3eVK24j1v96DfzUXxnIqnmB04ad3cnh9jtc/Ia9Q3D2RK7
M/BLXfAUk6WPoIDUk7zyBr4LabxUqodWbWzFzQfN08TVIwLec2kbqU0xi4wk3jarMxAYUUx/CuVu
lpU3W5U9ph9Rp+8nKNLnWk+AGeW3rLK5lUqoTkzoaosFeRjv6aV6Gles2s7IuqWifpqSIegMXCWq
ElTf8b3Katc46OJw4ZNuxj/iP3Hu/Bwpf9mD4vqNsJo8X5vDK4bFsnk5hxmVmj9+vRBBAgbnlF9K
OLuimr3Jgvy+1MWz2NpPZjg6K9CFUnexPsgz/5iaEcFr7/MRf9Sl9G6GSd8cK1Xgl5L52cT7Qzqz
/lIOU7JRiWPZ1VASH9TJClKK8bUOWHhGi7WfUAG7vTK4tMzIKKaLEKzF5lbLv10tT/VHiWcBwKdm
nPL/4nTEUZBHMdEzudCHCgxRyVoPjTgEKYPI3qx4OvdbrCvuD4f/tJz1zIos49pVzdEscNAxjiSD
1lOupapHyKdP9SmaGLNoV+26D2Ow8S1rYyQvZiQu1enra2iGSA5pa05oG87lkjoqIxcAK2ckz1H3
vTKQXKbxZGbJqbvMyMGPrxYcqk+ch7NauhounxkKkVHQPq0hb+1hi0WXgBTbPA8sIlOZO1dXb9uR
1RBLdeFtp37R2Z0yhwqFVQxHxsxJq4UdnAqcGMQHK2HsMWiHdwUtopHDKm7DFlf8vCLulvJANXo+
Y+g0muzLgu6bbeJC2sSlhJ5R03If1fkR0ypQkdyX58zv8N+n+aMYjnfz0sOrmFHNQLWptPkznoav
LcI6loZ+Zscpg8CEGPCuiVL+AZEUCbiZRmCMhRViTAkBIoVGAGrgbajiu2HDar7M6BDHngRwjWNF
N8O5qPyl4p4SYt5r5ovlzF6vqbHk0kPU5RIgv+z4bVgUhvp0Yvt5zoNBEF0J1XZhymeNcWCtuBG8
oEkJl6MC02PnFZKbFPTipdGFSEzWe7e2dib16P97EEy1W60/06efzyVlfOYJaexaWYHL0zj4k18W
TieP9jh3nuprPcS6P/ooHetw9JauOKG2Oonxcp7rIZQp1ev9ggf7Ulj5lcxlznyjGiE6nPpKvUtK
/TTX8sPAOiQQt0oSH/vkw8xSuF4MdzXXw6RUh8zi+pOh+FgUoA1O0CH3ICW8KmA7A6YH9cPtsA+8
RmFDYnhoodZ4CrNWDTB2+i01sVn2drnvducI/oLD639FqsK4pJQ4LCJzUhHVHxjOcKC89Zn8lkrz
x/pVWBfx3gq/W37zguHVBWCKHhSeKUUW2edqGcEIi8z7diy1ByjvpTu/NiLxoGC7CpS/w78XuLA9
SX/j1PK+jOu0/W6e1AX67pLjuUyx3Tw7oJgqfQtckbXWTsuqnFqOhgQjrvV3q8cb7Fu8wY/0xzpo
4su2XjHeWuYqQH/i47H2YfodMuDP/DFPAK/U7R+KbAIYni9LzeCRAQQLRiH2ab8w5fE4mL93BcAx
Tnqhuuanr8kar4PS3Htbue40/bu6ICl51thha5p+7cpQSNXcdU5tK6lOU9vdN6b9Zbu/of2/zu1p
I35BugqaehWEQyxll4EbfjkkNp4G3MD7ZXoRrT9joX1KKjhAppgxFzeT/YN66Vu4Bo7GoLyDhme4
E2MSg4sTIuuSvmOAwNssdy6trBdbg68of5cZVvauh2OV28YC721mgcrdhv6lV3q/SmGLOozSl9SW
Qzkbbwm3KJz/25oItynTbpueh6vwLZefqtWGndhd3dT82xVnucojqjUXA5SPq8cjjs9/teijW7+A
dbDuZhZhk64zF+qCDPMuGq+w7l6e28W2RM7aw/SvbK50r6HFwqaPrXBbhVD8lzYkgsZYbVZ7/wXD
xCmZDLS5aCs/PVzQO7cPE7ofqFM+Tj4fBridMTSD2QdD8dbxhC448IcmcVYaGX07v5jSPUsxSkiF
4fIQzS4l/cL8myld8ZQmrHJGkG7mlRchiGc2VZo3dsPHzmc0ETzDtK1/K49+DJJEGESXk00vJ0/f
K890frJ5Ap9cu/ylm5ExdjdgX/SAp5zXL2dYF29D/k3gLaxitBeOzLTHONqCr56FaOmgN3DmrAL9
7to76pxeqDE8HCYHHkhLEnxBr/wWmRuTScRwTo9pdY7d4qAdJEYjiWS8Wjo3s8jgspdQAQuTk279
qpcUze02+M2IJymYtmM0WtNNNYc7N0dj3ZeZdoJaVnybCmTQnOzVBn6sWYJqr0JlVUKV2pCmIA8w
Cmq6n23OWgr3NdNIl6GtZQ6dJl4yPHqbV6L6VR2iugb4fUiFJWrz5iQ38YmZZsHGM15ObU4tjBaR
20Dor6uWQs2aeRVXL15Fu8VuCeGJn+AwvTZHCgWc6JUsj1KqdsvC/MXmaGdzZOSNK2Wza2i7u2ia
W0mxC4/HoIYTqC+qnIoINKgatlX5Jh6Ly1SrftKoPvx2p0ruYxEf53U4FjtI9VpzUcF7Zl0chZ/S
a7bCZk27T2/lUDwKVeKBEi4mgUSsCqAjT0XiP/efKmebm18WobhJBSW2ecP7ZJ5VlhBfsI8HlD/5
iSgComGrS1oMV91cbpU1cAZ+TfSkyeUs1b9ScEGYCo96zpE8whFioBNJS+t308bGISon+ZSwO8US
xOpS9sA+Ejbl7WXlc9v5mSgG5tlmG+6WE5UE+8WDTHXc1vOx6P7Wp/VLKGWXyGI3+0bs0ld+wsAG
rPBlkpRLNxqXPU2vQOv7PpTgqYnQC5UmULnEQdpIEBmrjN2ZFb0GM5V8a1eWDWpUGMmJKllI6T9a
Br4L6xFuQZXhL/Rsb2gFt60Kd/iDQDNhBjrEAXCnd2Dcb3Nmsh8QM4DjY+wsqI1FUH1aAfgm6F3u
1jJ1AYM5Gv9+zTdUWhT0oN7s6udtg3GiOkNlhvq+RdNUnZILpIwjDq7ZQqahtQwoSC0ET5IMdagw
z8jFs/zQBDGq2s9u+Zt6MpMAmQxFTldX3ZmsINolU1ZrkWYBiGPLoR1sHjJHBY+2FCCXmfbbX0I/
+apo+WnpqkIJ6VIJVqIDZs6xSYNgbr1Z4n9WOV36L/3cy/iM4awt4ZBMV/jclxyS6j/pbWA9u2RB
nvww+9rTKbAaxVfLxDcq7DZxjUXDF/PuGn/0tl019TVr3+b5Ho9b0LQx3ArfHKpoMtyZEzfNAYdR
BSf1T4/EdQmfGehvfdEZEAZ9qnmb1XDSMXm7iPnrDilv6Jtvs118j0JytfKTZcEsV488uSmm5531
LAPs+mRxSViI2RrxT10p3jDz5knuOnQe4mdY2bqbMlICQnDJluU8TiU4FmaXDLbW1rJzg8PuX8rr
KmyoDIZXUcKnTaG6uqNYB6M0HsmOhxLG+kmuwubwZRbhJnA2ZqUPCzJg/EgwgBlw4gRlpwU1I1pd
WANB6YJtAgJoYrB0cVgETePJS+YUF+sgJHFoxm/G9lKQZQKJb7oJ1qxnB2REs3pUlDEg4CzUNjkY
Qa4BhlQUB3Aec+e3JraCrZ5tYpyXHJd2shzwaDInn6JWzmgw3g0rdXJz9VeBV285VmvtdqzjsXr9
bx1fWNCS2bdsTPMH3P4inzfNESkHoHa4IBMuKTTbKjuJjL1A/Bu5sssM/cBAt8ra4Ct7cgQ/ku+n
Om5unUOGMgkgzEhLJylEvgvyz1zwjRdNGE/fCvp8UQo2GGoYyt6h2r6rw/xephAiIKczlnv493ov
r1xZNbVzIUj3Y6muUUejK1aBzqx2YVOgO4OoUllEhpYTg6Ky8CgOyzDghG78VGSCHcaro0P8IZfk
vBuBmGmhpo6RVsRRUY+8fsSDnHfgixrY3FK2c3JSFP7BrRI0Peud/l34e7aa4X2S1Dd9lR/rrNyr
abyNMqwa66Gkt6VnlEDDrQBdEvQEr3jYk6wQCX7FdjuJp5c8HuhRfZiMkfNePkNJvBhjc+1m6xpT
tOxuj7u9M895/avecx/pBZ0QZ7Nf5ACxFNk/f4m7TIlDpy4lr7kPLHpIErCOFFCJsDUO8Cr709Jp
0Tj4WcWABkbZjFxFnZ/tSQx1vhDzL3Czsk9Aol8HZrE7e/euTUsg/jur2kb/ornj9rlQLq+3dahv
G4IQUhxT+bLQxi1Ze24eTeICKMdaP9qa9keiqqwS/cBQrwHGVCmLp+YtE/2EwiITAb1lwbqKflUn
PtTqg7Ymx4jKh8n1FDSqxfKFIolZlQUiUo17v93YcGnO9yBzVTqAYoOtEf1WyvxKwXIvsPoQeigA
pVs7o5545NUmymnqhTOPyjbSuQ6OHPe8ycs91d4kYT6hdnqQpPO26tObMHdvVrA3QABv96TaP3KF
eMBa9//9wF3jRTmKoPTh611ey77XaJJ1BvLA/7vZUbXE6YaLyECy5v54SoG5f6TS6TUyn8fcBeDn
0n2xGNSOtvSW/EMGwJKNgmC/zvw39fdT6EHaM+jqoSY1Xpto3nL8MuX2pIoNXd1smCCmJtsy58er
/y0ynWNsc/uZz2E+mHeAfyfwNec6iO/WrryC/7T4AXb/YXTiY0gWVhPCwSw/TQmiWK3cxlS9mq14
2W1tXq6GOzzEfIbUe4D16UCcgtM+yKObH4X4784VXWe194WZmAWGJMG7Tz5amQ3bzp5sR4ulzGAx
7TkH1kZBkJnizbjG+vhY5PfZVqSgZoheSRkEOxa3DNNqn0iMQJO/YnN3CIGP5tSMTHU9sWI7x7tx
xr0xI+Lg/s87/EJlGelMNQW7/SjX/EOsZg56ViTlXgbxw7oZrBh3VoyTBTpUXTzDYiE4lF6ima6B
vIUP7ahf2Bh6nd80XEy2qox3hj9Hwu7dOi1cUVOcnnXEuu32koN1JOmCJQQYMOerg+innyWSerK0
vU1A1peVVs9S6VPkfwW5PJjYTiXtG68bASrzqaEuTpfuaEgCoTcAuhHHmqP7BQbulWng6vc0oKB2
NqosbP0DvzTa5jsYjN7YryCctoJV0/xtWm99JQSDkod8aRhHH4I1f2QPNWR1FFTcJEovBz03SVq5
ZUrPRJDG2IlOL3bub5pqgGVGFyWbGab7FK4wLZpuCMghtFfxE9qAX429xwJhqN1NFd08qT2wxF4/
9D76F5DnTp7QdCITAuE8sqsgx2MznbXQw0JlVtta55WWb19/IKPPxDIiiHa0NMrYXIsIlsi5KlSW
BBIJpY3Ap9muz1JsPotK+9yiRZ0+lqr72GTzvU50zks4WufJFzPDy5ONjasv5J1j3PjIFxw+8G+l
OKyBu+gUQoj2g/wYPyaRASdDdKDfKul4+Rkpna768bzwyhq32jRunfzdN+pN60V7HTTXFxktkPCR
KmF+r94MVfTwI3tGiVsWXUwBJPdaJLKHU8zbG8WTLfRKKrK/napw9qR48Bqp8lhOE8Wz3tjNRLMU
7Vp6XYlo0dCO1FZECFOUfSpzFmxa5lv+pIW6zOY6ZnbULnbZlf+/6s1PTU+OiTg4CSOJpo7KBp8+
z8bCvn+kHdihEHJai6DB8tTrssoTt8arjZZPavCgK+Zqcpg2QKHj4C0OPSiEW5vA9Sjf6iiv0yhG
JgNZMCzHMoyJo8sU4SCDHiYYF/xjPgu+mDIe71jeXa5t0geaHger+GMqPFRKfZIOIIGkoHX3pDun
xngZ2HV0PSifQToO3tTI72nffci79JHGcri2xREmBt/WSYP8wtiNwWQfFR9j+WXR9heKW83Lrba3
eQB8wBClyt4kM8PS9A318GH8TEt9Kkz4u4WBNsG81h4dNyFnLVLJ2kspyMEiuJVuuioijFhW6GmJ
uIASpzAC6T0A5qhyNjv3ck+r5otS4yaoAhB33pDDkgAaLm+QZBE89kCtSztar7G8hb393POGEXd1
MFM9BMNryypfXN3DRlrCbSzCe2sKrCVYSrKTL49swRMYJ5eVFlqmaWYi76674EB8O2ipbKs62Ztb
HtV9EzWcYnV3qDlfpNCiqCmLAKPgOc1xOTzqqb0imbr8LPKHcRvSX4xQXBURGHRZ0hpAkDCNK6r6
aNTfS7VzdAwuPFeO6VfqanyMNKlxKwo4QsqdlqWoPxQsASF+QrscWBIPE30qsGeCr/xpZSwOpH9k
J9cH4DSgERVvDK2wiSBNoQ5SJ4ZROakcT4UpRjaaYc/60xqZ680udPBjZpUMyOZbueNt935KkH0/
6dkIpsPAfQk11hsHQNK8+nHmqhcWxOGCArZG7ZM5EbVUux46/z6gFQAQdoo0gT/6WmqvKeuDzX7V
ca+l9syhTKdg5/9PqqQbx3LuopLGNQOGUR2Y7NErbPlyKU8Stah651QVRvYCWxZVT70qbwbLRxO5
VREX97Zd/RKqY/KATeIMz8XpWySzXXOqpfRk9HG026oGASVfPgjxCRLJH6rPHG42M0SLcYZVyY6B
jWRjhZM9vyZ9Crp/DC5y+X+lsCkQFrVTWXVOfdqOhGE/uqp+W3f9TV7Ld45yq9M/KwTRySYfY6Q8
DMOPcqWC415DY0YyhkBaNazATLdA0f4ZJUCVw10brjzTWstCH/kUnzH78ZdSq6CGsl7Frug0w7+n
gopqZHnH4OZO5p08O0WWuNJVTpm6j5WjwYiJWfGgRn6w+h4WcgH6oEgKjlOVhkxaCetmN8fyWGgo
2RSu9o56siscQZ0dpjH5a6dPfz44evWfXGjRrInv2kI20GSd9uwvqReCjc0YkWhiPVZhOH2qiJbW
g/VdsnxR+Wpilzscbw6dTyYxm9VNBz6Uu7DpWL6EhJRCKQc20vk79ek6SL64af5KKZpJ7sCYnnfN
GJ1aZAotQQvevLlBA6eMns4+tmzRt6AoV45dnQWpn5A6MDN9G1i+3fWtI4QQ4YbEnCGxJbDKgq6f
+GLw05MPsRM/TCwzANXPi6qepU0/m1Jjj2Z1rBL1kAT1vwm5qkQGWy52j1pJ7+bPxttWC6gWGOXJ
gmRb2G5GjMNwjBY+mWbiFkj8UtH9202rhfD2KdBFJQwTtbP+Jr7GT0dA00Dd26PUM74Cgcir145C
qB+wjNriYLn5mgSFGexgc5P3AtmHVzJ7EfX5ufOHuHXApfRT2J0ydfnUV+mzr/fPsf0vIe+HQae3
OpdGBAyaJxdlZWWnALdzZ1Fxj1NQC2jolJJn6FOJ+Y3rOkKT1iuzzF8Ew9fx+LDMRd66JTOIcfWS
F9JVaZbblmf3RVxPcX7NO/W+1DAgkpeFXbjBYvdkTuxSoPOTKwr1Qzymocw4ck3EIKXzNB9seeMe
jVAc7OgrpVahKhNOliS7uGI9ZHvRLhTRnTHwRyGNB2OsjpZO0the+kqmePnxdcbRmDNTz1xjEZ1Z
fOrKl3pu4D4flx5yNTt4UfHiDy1p4APyJHYLK/fkf0EvSeWYSAeTp7EyJ2G4gXqinBWOxeVY4niU
Z9U2qKOyHDF+9ZEzvBeVgkUiqYyVcU+y7aEZyZsIS9NKfGEe34qnRn1YGn+Qjz1rw3oW6XZFTIRo
vdFOwpja5m+7IWvXYgJUFtAK8RtpLKfn15uY51xuyeVf6mgZqpXOYdEUGEuDCIk4x0hK9GBb1KBn
E9tNy5FYzcP0OSEwES8wqGvzjh3/9jN8toMalsdKVD6K6R8HX2S0WPWGhyHvN80GDOqxpCfwYfH3
a+8qLQt27VAvxXFDhqoJVgR66Awo+jIjdnmQp3PChvzWzobNOho9jPbePfcvVcwigsQiJPLROoqR
6cHeP8MHPctHOht1OaXiZcbgjuljbubbrBvXqshRmpUXxczPYtIdd72xJVtoiM/Li/B6nWV0fh+a
ZkFTrM5K0ZJnN3pyCfEQnZkSosmOVoDfdaNHy/KL9gGqcXuiI+MECoSxPqVvPbxgolDD6kgc6mh8
Srv5NIPZhwjvVtZTWFGZinuIECf0XLmF8MVlZeEr0MbGRXY+EHmRLho+KREUmDr0bjPE3KRosxE/
6JVuW+qHHrNu78GOucJMx1eqLgsJd0tje+1a7mjklS8zxcxC4pg2qweM0lfnzZfMNIjIPt43N6ew
Uz3pL5xaj6lubC52jJqzmhifT+mRitM1CH5e1wLuW3sRUMPAzkIiDjeLtqv3NPCa8bFJCqDf+nt5
NJELJy435XxQfjHX1cOdVHGc4M42H8tC55OrXStJkE3SPx7He1MX18q2AM7GIgXgzrAOkBNwIPeN
kaiOco8UB1XuwldD1lH3b5QyQG8bdX5pOrghTsItA4VrxECo0GvtonodPgWDOdg2B2RRHWjqXtx3
n+lgU6SgKgd/H8X/3S2vdus1XkMBVtS9HeuoYA72FFr+tv/avMrovNzQ3UTGDcBahFOav0+/UNyj
HWwmZxrR1elakBiv0g5tvHUc+LzwgrAPP2ZTcipy1qTgwPOz/v/uMaDm/7vHomd+GgT1vln7WzLq
Z3X6rubx6VZPreIgNeeQbLcwabQwTslAKN/rKX+H1/dGdC1+/LK/n11Eyb42rr6xVeyQLS/zCQl0
xe+dr8zCmJXcoLyqwJ1PaXNLOSWPV3YksXTJC3Jrmyzsu6oknqSz1b1q/mjU13gtbmph3vpquru5
q/yhUb/ntqRn5674Wyii1xwDAi2InKS3Vi8i+/YynmhLeCSKmYSrY+LWH6JBUghs0unT+hXTPfUi
KbGez6jxydzmo0m727yiXd8eXMZb6Usjz1nCc7fgFapF17aX9bHf5i1lXQPBk09JIM4aFtuB0PWh
dPKT3iVOGmid5SKzoc97xRJYKs0MW9zdz/j+spmRAuLlNE5oMEbKqOQgqMjaeqYa0xgYmGNUWQ92
utzFmeoWmlh/K/v6tpqyv6CfHRbjgKITnHNCDlfUtCm1an3qPl9NYruJ3uBzjIiERUroYW9lrnig
4QHLHjUJlV1dhE/N7tvfxikBcY/0Ra9wN3HsjazQe9tkDMg2O1pesYpuNNqKGt+SPn1Mjn7PG/Ms
62VkmF439Me9l52ytS7YsvL6LBX12ULmkML/Jn4olKTyNNAJDvvL0bI5M1pVvtNQOAknAz1dbwAA
Eg5LbIalIgR7C7eCkfv8V8qFA9OdMD3he4Jt05mlnQuKhqymQ948kf9F5YhOrG5+1A4FbgX+XsAL
F9Aa5B6ZVx0VmFWs37VUpHcYbna7Kv/EFStrvpiPPRGPSlpfxq14q1dFC1W0qZ026DdJdaoOuMWo
Y51Jf7/qfrFHYmeIEp7eIzcL6Ze1gudpbDy1b7+ha05rFWqm+gSITHCvHta9IQGSs5X5macsamjj
TVgpXXcQ85+294SRxgeRnMcNKZG/NAlsI97TNdobVKZWyx7lr9j/CABFiKnLi3eAtwb3fIUuthAS
8q2fKY6gx9x+lkSOJI/luIXFdoUv0hWgirmvDhKEOzab5xG69ZcBJ0Q/iWDSEbqPIZkw7eB3Ordf
amfxbS/dPH1Qu1oCLMTdOlnVfNBn1o/D0BObR9jLhng+Vg7SX3W7lkbOfHBjkaVDK25U7Ckyv5aY
7eRE8JQyNcK9MdrTOpdOnPSHteh/pqRLI3UPygGkL6je51a2/80Yk1DY+im1S5nD1IBeLDkvBYGI
Uoe/KbUanduGe0cee6fDs6Mv/MxNftsXQBx5ZXCkL/1JRlQg7llkbSUBKLs3KtNmV9gxpRyVXJJW
nlTBKZ9KQszSkc+H56dF1jpPTKDN+HNWkz+ajNqho7ZUDeTCY7FxndXvhegP/XJRoCDoRv5fzgIc
ILSe8LOL7XFTEAIsH6Omnkt9xjBVN19SdUWjUhzrTPqc1vmcC81Rq8C2Eg5EmVNo30lTffUajv+a
LyaLAMWLHaXL3vTPpRvOg4a+Z4fajFarzSGWz3qeHDKk3irDjg6N3v5lcimmRm/6utSwh1C1/zqF
vAABi8ci8GuCDnDpi80hUOFgCNZ7KV7qeLXznXhY1P6fEppZzXp2TB6mz1H6p0hvFuaMtGQi+hKY
YMla04deWkfhDRBYdpAMAZS43NHclMyx+lJ+TmP81dff49xfgM1c5eS/DT84ITil36+5SPyL/F0J
Q3xRexUesELMlxFzpy0otXSNp7mDrU3HDLXX7kEXNy+4TG4eSYd2EiKWdrF+VGIlH81h1sBXj186
E32K5ceoEEDLOoeM+DjZbioymEYBzF9q/U3hlJ4xdRkTH5khJ+eki4mZW4VffYNQta+cnPOacpJA
shK8pwHex6QFe8k1F8sgBBaFVIo0oaBs3pbk/xB1XruNY9sW/SICzJt8pUjlYMmWJdcL4cicM7/+
DjYOcIHTRp2uKrcskZsrzDkmcZ3zJjNCRnwkuU08kHV58YolHaUjapPZZJZsv2R1e0xDCMOkD1hC
vesCfESU/4Eg0RpjV47soxRGHGTrYtXoh/q9z8JLVaHKSA2GcMoJgc8Vlg92oVy9lD5oGcs61HNN
EhhcoQZIgmavge9/272UPyB5AzaZTfMU6mF1ELwtq5KNpUHpjFJ0AZwanhwxsGDVtvwzpQQ+Gu3T
qIcLGy6pSw7BoJZk9iqsS41D1bcQSyTiHlEXpH7r9N/jmN1Z37VP/V+ro2+B4G3qsLyV4JZG7Z8q
opAj+9pXuSAtDo5qZ/H5NkZA/aIEjpmStlmZ5Owqi2+60c5TQSRvFr8R2cBkkoe1NpFG6aPy/unC
GUNUThC53yRE981EvqVE49jmUcVZZZcdCQwyTPCUxWI31+uqOcod41GE1fFWMr6MWbsw4nwRTQzh
m7g/4a9SARo7eYxhT3pIS+LgHDTIl1iUbQnp6bG2Ov1UtqtptnF1iKq/FtC4R2UMjjoyEBIVeXyv
rXgQYLBxSzHVY57WajctuAX1t1K/9dY+9jcSlxv3WIi+tNWOdhF8U0lgrpuHxyDjqUsoM1GlGOm8
K2xiWjCaKTxNcZXk0+vo83n0azTQ2wJy+EjlILGuMGRk2COteMH2up1hR2jlXSQcp5lZIDkvdhLj
1qDwf+qAGXlEieykNqzfSEfTzF68l+x9CK4fLvA9YIxSadp5ZIXVBqhmrAF91URwlb7swWwhbek8
nor1VWlyyIKKXefYPrUxhzybRE5Pf1sM4DO093Y5poVEYhaToaZa53XsjT007+mR6R+zMNvH4ur1
iV+452ZWH7vYZ/Hul+IgZ4pGyBjvOuFi6RneCM6JTrywvb6S59B+zPBn8XOhptXqktyxQSCWbwvE
ubVU7SPkcPte7S96mTF8ipoTpXjuNvmPD1wYI67e3SQWDFXxguvoM0v0VV5+WNqHjNYduWw7npnc
uRauFeJq6mZn8cxPigNKOISTskuHHtwzaXqk39zBxyEwN7gf1CSagRl30obP1mvVzl7JLDK07F6O
w0M2slXe6NOaNcLN1Od4l5fB90A+FjVihMNWEFDgN09fPFViMHU/PBvSktZmA53vpeC37CmNeaVT
wMC25U9gDZibs2LDyA4UGLTmML3ZUNetuufIDqjtEACLTT++ZtO/kftBAl7ncd9qOcxmdr80DEwv
XYwudb7Sv3pUelRYyIBu7bO4WbT1YMnceVf9yr/waRLh0m9yYDFbeMlf44+Zt40XCJpZ/yFcA9aB
Or+BPFgZCYohItXTt77c6fmrFb4qQIGi6iVOUjcl4xIkDe5N17JWVeAE44CWmc9uXU4vVXesxVZi
xqz9Tra5nTMOOmkmb3hiks0KoBvawbPDYz1ln7zZTkkQie+oFVc2WBttqJy6fg4p51q2melfdL5J
ESLMbyQsQ8x3gt4NkuyZU4e5hlKpHsF2G7UmuiaSZJyIsD9cRNKadmtRDULoNb4NjbzOdanNGa6T
ilGP0ZAmy+aL5RORceCXpSZ6jaZ/pP6lzlhz5Jvppunu5CbK8jZUgPtwbY0oQxT1WFUEWqo0PjtV
B7MMK7neE2qVIm/aE9ZUq3+KeZ9RHo/qrxRxRE95kl/toNxKTPDvHDLWS5Mi1E4L2oHGERjRV8Lg
J5kzdO5Tbrtjws3XtyoaiD6UmVAGgJSLexwCoZsGnk8kpDm6YqItIqWtlQQaz4I3Ol+SFpRnOgx4
Y5BO+UWGE57ILmQs8cbX5uOs15CJ82ytsG6tGCvjrHDzrL8OGum4gxH92jLI0E0KIb6BAe6y7l75
tO9Xa5/d6oB3sHfYdDu8CCxsFJ08OLD1mkga5p2CACFcjdYmQSSR0dTjC3abwX2yID0wOOorbNqr
CtNS7DIX6OttrHvsw0t85WCTlI2sXPWlazIOKHB04XLM5RY7YfjzHjF/GSYrHKpi5csf0nhuXVvc
MZE3nI9kbtPC+Y6Ve/V4UKYzpuQp88qeM4hKC/6/J0itkzRy7cdCOKlOFahlfs2sIog8EfWI92Vu
cCOvWRbZhEdOLC4z3d9kJXc0UuWMEm2q0/scMaxIMaMIJWArTM1WkjnMydDqjA7ZNc/1hGCP3J9M
bzzy6RHglyPSWwlBWtKXCpc5sUmTjmGpJe2J/6MrRXwPLELMLH/i0ckarZxoAvq6rV8sv8uQQKP1
KM/LIkKR/wMjNNzhmD9UEltxlKmHwXCz1EUTYxkfg3aIqqMtf0Uk+xYsoyqMNejjuK/Xw+D547VH
kT6zDYoced4MGE3FXmdZmj1S/y6XP8pzilVHiu6DTlIbGRNGgHaP444gB/lC/EKd8ftWIPw1+3Ka
NDs/kMaIiN/PkgMR5d5ktMP7lAWPIGIbN6HqZbAc6BV0AonMqUp121Qq3DKVtujwWTVGdzlQglPf
xec8JvevjFgyccKksbVNWhJ0GxWpRNgy0kmYBdu4f728q1DF5/YV9bi6zxOGFVNMfxJ2DEO0SXpR
1Jntd42Im/r5qRmMCQSmZl3VqAaMNiGnypU/6Vjle1AcFeVT6b8TWOJQGNna8lIMtDUaGkd+vUly
t/fdSlUcnTIch574iOXP2Hf1T9TWyKMz/SXxbzH6d/1fGGM5WOcXqt0gdE3fyd4Qq6rcSP1pKh1C
nKsXJC01I/D8aCx9H9EsNGGF3nBWzYZ8ocz8rGwhoMOPxbEqouoRVNhmCFp6BerY3NRO2gei3yrA
thyIZjBe2BnYQsZto8QWezxIFno1n+SERB2py/G1J9Fj/DHFxM+nqZQuEZ+tpkr51so0aJIBuVFz
V27UMDvOgO68ViDfidLgUC+p8xMnsLBxvJHhNZdmuLU1pg20IcXRJ5vZbBH6+SNtldmAz59IDzXk
2T0lQo6OMUkjbEWkf1ppyNA4PdS+VDzlr9736s2shj9+nuzMbyiCw1M+KM2HLx1RkpX2usVAxedj
veEPIkyKfXTKhOTSTy9JvBfpZ0FzhYbSkdKb0Z4KFmM9qpeaeJmXJV9NZJemOUuaSvdBGuvgxMil
Nb3eWuhMAxVC2HyPuKB1YoAktgmDbe9KozrICzy02mckJNf1qURjhuTzhKJpTnT4LU8ctZNCbbyd
pjcFxREBjPFJjfZckbJ20AT9Osa6jqmifur9Q//fFdV4IBs6uhgFF19+lvrmYpcDqxL2sRBJ6XgI
LummdBMbg/ImdwwcGyV82k3BPJNxqTAuCYDnsDJZGRKC6Ubl3+CD9F5BrUOZa9Era6TuYp+LHNuM
t1lpzys+7l0sF3+5nr5q/ndY8YgfonzV6sO+JQeWlbtYJFIfY0mIdF7zo/R2+qCSfqQRhMOpqqbX
oI84Q8nnsNnSMyqBdw9u1NWbwtzVVdl6ZahhwiZYxmnHmZlURkYCesQ0rL5UbivZ5YfsIe9L1rqj
V/yBZtZJL4Qt6F4p6r9O2kZ3nlc+ndC+fZ3ktZgdRV4V39OT1BCUy7ET/euf6dO8Btv20cEZgEWy
rjCT37XjcBuhaqyjmShWIlO3GdGdb1FXoFUpshMcG1CUhWHuyeWqfL07KG0aosBd5rqTciyyAopT
9OOPdbEh2tDGkZrbG46YcNfKtcohN9S3MKruZaxwmEUZCVhDwUQgIt4kHtmBhv1XTJ4W56Mvsi1c
x02RjG4mhNu2KyzYwTh5sb34fMGrdGjsxPfYHhRjbxmvQmztOPV6M1oJtuOxSzLcyvd/zRhRieHU
wGTSdiD9imarMZh6Sk5LupOffyZycgMkckKYnDpp1yVXnSGck5LmwAOp1fZCHfZC/pHZJZE4MMhY
mE00qKX1JZUmS1TN0dLmmQxk+Gl+ufNzIjHGUDdZVXcWLAzStbDjMmXbmMqiA+hoDq2020UJMh5d
9YrAX8dLnlYS/vlMrpN9B9co+VeZLyqTNm2nqJ/2yFbJlDdGbLt9l427hIGGb8Vu3Z/tTt+lNbMl
PmGZ53Ad7vPpe4heEKFA/eDpMx21AhMxEgReD/v+4ESvi+W1deq+4apIiMsYPfRcW4Nxb59eRHMm
Sr4Jty0+AnlhccTkwg3XtAKocomibw3fjKm91OoFhLozjaUjdWTmic9JfS1h/3aXtn4oyTPl73fd
m2n9aW1D9CA54v27IhdUOi0PtTVz0XI4j/Zae1TFvVMfOnPTnFn9KkXhPfxk/cnKV+SRNuSNJ65I
TrL2omafoXQQI1or/ukXVQPtqRHZjpnfwDGn4q3GLZAW89pCfEop3pRHLCLm/KTSlmLQQFs48Mg+
aC1RzRfEyTDQcQy2AeG2KtYNcgRJJZJUPYUhQw9kPOjWURvy79oZL6BFEmqzKgncyMrPwHg1eZnq
ax69lRM93b9Afo76pSBvT39MbB3REfbJdVbvZBeyzZG7nVxtlfkkJq9WSSU7MQKM031YnCEuQhNN
yZCBV0K80OTfhuBXjQ/jQ43fo3mDTafv4IIhUbb/IOuGNVPR4jOXPiQub7/BP97ckqldjdqlLbe8
kpjKTcdaIPFRlHwIgVa5hULac1dRqY+O3O/U+gLUsjf4qZNrlL4YiNSXcivGoZjdOv8d1bmDpXWE
o4IgezgFgUZf8j1zFymJuoUcNdeLJ08x12be8t+Tje46RfYzY1ZoJhulrXggxpsCknM58pwLH2hn
FCotTw3PknrvuTIai26E8SMchclVh555IHehn34YHI2+PX4Vfihv5rIUnjomW43aHNEYNrRWRtP4
FzQ++hM8zxRjPAS8RrybLNOmF/reHZhSt26JH+a/Y5Z3YL6u74eIncqVT6PQR7WnzF/dsn43iN/E
0yhH/TYkXqwJhdNoP0FG4Ey16VVyxSu0jQVXD97wtYggaHdXGZM/WAmDORABxbR/cUOR92fZLTDR
dzF/hRz48Vs9ffXGvlAf3fSMpn2HY15iH8XzXRbbQiZjkN30QCYa4WbFhHDmI9dPo3mSVuydtfpg
m2gcVyWsivg1xHODUaRzLfMZar+qfdTnZ1RhLOxIOSL7DCrRDgI5SopYvvrRV4AzofUIO0yGK7Wj
xeb/jU7FtFx5JGNJIFNqB+oVMxRuKIv0wuTrLGW5dSri1MmVFPe6LT2CJlie88u/t0PtVuRKt0MD
rZ+G6BBEaX/+70vZ9f/7lQ+Ze2v73U/fzJjxYrPhJEHJ2MXvfpTgetTn3qv7rvHKeSSoy1LCc2Ar
1ONisXSEmummYXc1jWn4UQrzOi9jqiaXDuzYKDaJoKLeaUIchgaAs9ay3Hhwq8uCu674HFbKQffC
B+KI8UbZiG5EBlD+Tnpa/0UtCoWPIWJCutE+uTfJms5z+ED+up5LT4q2Y/mY/RUUchtCwkjstITq
fjda1zp9Jt0J78vU7Qb/10JyZiCBcfyX4Z/FY1bv10Uhu43Sb2qV7Me2M2oeqnq0ylPpOKIffhcd
z9lYUnPkEuqjjVj3aYUfH2lUw4tv5PfRyuR7bpzGft2KWzwf9bo5xtLwShAReUHpri/30fRWtmgI
1YsSs//7KNFTaoonNeYlgO0Nsmu++QPBIf5fPUFuav+6rnfa5iAbj44HoVLy5k9fEQJrKVsQAs/e
ektEylLqLrq/GvNmWoQ7TblrAsN9+8OVLlEItjxrOvKUvDQ7qQaerGoZBPxlEbBe7bMKGLOxJSdq
fVdlN1a3BWsTBuShcYsZDNL4424EaNMzMUj+Wflvu9CvPsrERIDa3RFsgSw5a03EikbFCVjZ2bdW
xMZe0oYM0p8mbWFl16uwUonPJRiL6eSsrObRmjy04eXlvy+lXZWXWjPRTTbsmmo7OCRlSJZenZcr
uxgaN0JBX+nzOddiHA9lPJxqQAEFnrNQi6Pzf7/yk+piZlHgzVLeXnv8rQjE5uoz9Nn/hDY9php1
t9LGI6OAgBLPxZlZoD5g7Yz0ZrAVzaskxsKJQXc6gXBX4Icrejbedf9RKbr1bsNRpBMFnDMqnYMk
n5DvlpHmbIhNC6z7OFclz3empaIrY6YGo/rSs08kOiBgXs1zQlLwi5sNWJvYx4cQckhlDOUYUHak
C0yNRpmReVKfa1h3zM8CbDWLeCU7FX5hU1pSToWM/dHkLlviYafrPqMiXQ5fK6mTPMQrLBN829z1
FQJn07fMA07ob8D+iHH//0sCrCw6jagLBzujeCkIyMykpYLLJ/IjKGx4oBj6aL4EoQ3rUsFJmNfa
UUO/O6Y+SQKjmKhKkgi8CtZ6jrOG8MdL4nf+RUK75hcwB/BkZcd2+ZJpsenk3Vq0Am+NXl9LZkE0
mQUnWml219ziSNBS5YEREexVx+FDz6rFRn1LOhLU5aFhtDHnmRN0I6UKQ/WoUMlqqKVvJUHsHMei
2xh5DtU6VUw3rheG0kqhTXZFYcTXjiK6z+tFn+zaWGzOucK2O/6cSJnHPrQZkyZY6V382aOmHxou
ZKG+GsF48Im7wjw/pSc7lS5yxqWn6w1YnB47TdAr0mZUiWGM5Ml2SosVk2/CTWr7+GBOBGvqWA4C
CRRGUld8MLxpUQyJxkf45Cey/BLahHVZcpj9QN62J0a5jaFW50SRiceLjeicBsuIQtHCo1wI6ohY
ecQyOocCQKBB7m1S1v7rUuaxcUHkKWefdmXbsFA5ReR8iL3S4sgohU+at+a3+z5lQR9EgYHyHd+W
RnR5kOMnt4e+mpGrq14sq7R+/tStMnPM1uS4IHgWpZvFUGSUaiQtHPiWYaK4JTmzeslHRVyblAs1
nMeK4ivlmuhWlZ6/E/QdXeok7taBEtJMyPyhsvMBujD81lo9eqax/1oqXbISYWa4iU00X9b9E4Ja
Fqja6JhSRr4mEwObrR1R5Brv7eznsFEokpTiUe7mmIBtAtuKvZ1zFwxAAjqiDnSzRZXGjVa3DOwV
/oym9AuKBSLr4p7Wh2UBhGFGVNDDU5IaTpUhr2Y7ty6B8qFk8qGpbfvQQciAd9ax3uE1M0n43xch
5UTksYkDeiOVL0XJ6NkvZljgsDzJ8lPXQb0oEuUp2/sDPklpzNsVsxahmzDKqaHqr6E8q81RB/hj
PK36q2lMtwDhFr9UoNp0lPXgIBrySpJ+bVuUm/y+3xpc0OeaaaSR4zWI4na6Wso8/+c27/weACN+
4ac1dU4uxvzfmBFjt6wXmTbt0GDuGG/3YI+2DWa+umak0cvmqUOwqy/36ayyZAvx9uamj6mX983p
w6LFffMcZNFDirB/25i5QArcfd18aPXAWdQ1+0gnLdqHyLHKJBVTs5K9qfFShkfVbeAJS4vdHNqi
79D5hregi6bjUOhf05gYZ+RzIQbNFolXEUuPRHoJw2ZRm/rYwARjcm2QT9myMqbJpyEf070mMifm
3HYKtX3gLEhcg+FOtE5bic1nwNSWdM53O0huCKX4xO3K0+uQEwu5ZpXnzGF9CK9jSu/tI15KQ5pi
kz1322u/YeQZFT9NL0cMx2XSxudVwmqqjSg/rZAhq9o3OnNIfRtJXo0msw2id3PBkzYdSahl+Wo0
wjwWgllkHcXkC0G8HDRgiyYkLbbYqStVyU9Ss4Oz+hErJfUwWSzJOs3CkKl+Tl6vP+hbUj3ssw6u
i+Nja6qS/zfFxJj6RN42CVs0TbN99HNrpJcFXk1fJ8KSlsM3OaB8tUdX31rIQrjwPVntwGvEU37u
RBDsGx6dtoQxIy91B5o1k3hrPBczDiZNmhXnvycqvtrPuLYQQKlFumrCGP2sykB/xNNmY0vyVVFf
qqA7yuU07yfzCtAYd4dVVrtYzFezIqXR8Fnl2LrVUr9JqMBtjRPOPJPovbWHl86oILBjvwqj+BlM
H2Sv4JeZSctNwnM3l8QQpG6BVpoHeH4x7JCogir9R5LhVVT1m0E+cDYXitvDaxUdxBrN+g7a+XWo
5Bcd77kllHteMs1PU3p8dA8PvAR7CjcwwpEauqlVM3T2X/tlLtHSawr/DSEfKyR42UzaqVmLVoIw
VOK8WAAmYJuxYs9Izkbs8iVKf6mvL1IIO0CXfH9fGK6MqrOzBHVvmO4ykR4JbkTL7eQ9tYFotjpR
6uB8ddvJl3IhHZVfjZTXC1G0zUoNDfgr8Ro938EKbQBkaHSXKeMxnjEANKTcNon+0tjqebK5B3Q7
ftQ63OIhv1VWhE+ZnWHdM6KG3jxxRNcyB0essd6MymTX9DyLZh67z9RiaD6MFmk2zHgY6pnZxhlz
8+oHiCXRm2OHl4DdKe3k4OGqT9a4QUrVXbus2/VD74p6mhGxGDEjZr5BSmCpn1gjWfA84Hmul+h3
0UIRxhrjU/Z7yDUWm1mTzyFD3U7zNp4bYwTYOzdfKJwDxkwjMuqo5YfXjddCuhXm11Qb9PsOYrKA
DE3eBwd7Db0xjW/CQonnXq9f6LuJj1+xJ8+CepXRTGZukb5mPQHj33aNcISReVwNjs+A3V4u3rZi
dPfQUQ756z471RYmTXpnhTmFYp6S3xrYHdAThFKCFAo34n4bN+hEmRuUGNLLFUdbPmH9XBEONIfr
AAUO98NfLq1ahDPPECQ2BIC7pVZwtMo1d5/8k+WpypRmXOlVFLvtOFQ8PvHXLJWa0PFMkIWE1xwx
Z1dRu3TDYTIz49hVd2Weuj8qnPcRY6pcCj4FLQtdZbQ/oiRDa12ayyEyiG0s4/trGwYhbAPUHnuq
kus4txu+LX8lfMYRc9dKbj+DhF2Y1lHj53jzCCVWAGxOsfxWouNu+TRt9bPsm10BqkWytwP7qWV2
FDNLSNpvBIbABcW9hHlBPbQd7ARj8oARjrKDNtRmT1Vu83LPfNnIv32u17yz3kaIob2oNmNYUZ2i
kItVSgZeJx8eMtK4ZxwkM2ehP/aQhbLRJq00mmYTWG8GAy6nelOQXa+jgLmdNaxyzpO56r1GQ89W
O1XL9RSpMAXm5mWoExk8I72JHajmigxhgTM+zHdzUt3NuspIpWeChPD9lxrRxxzJ5dvBZIziIru3
/KAq13pa2P1FlMWrmi7+ibndTyjFGK2awafNFk/GdRpJ6W9puUb4yKxPM/7q6n+i/xaCmeSnbt+W
UlZcKWxD9Vgkr7PhsR7DtGGZx0R7IIGetPOs7HOZdGU3mzfCuhrpSmHmt7jnNkb1oREDlgZ64wqz
ArtIdJ6TUpyqgcz1yYBfVM/JeDGhtgNXk1y9vRjioxudMOmdZefCtTWwgi7PS9WqByvF+iBthZ06
itTOPGqlB8AGgQPD8k2FXalwY7iviGLnzqVU/9Io7J3WKiKPRi5wAzsbt5ip0V4ovbnu2ubFEiwA
+k6bb6Oqr0wteZMyVLnzgBbLis6m3txZvtsNq/jKThgqRn828usqIUVJTf86E69m3XDVlxyUq2AL
a26RsCR+viVletOLnodwpMhuNHvsN/+Kzv80jUW9Bb7T1lkg03ERTotqqGh69p0M5jsZc904fEVy
YMK7YRFMJFj0T7OiazOGw6Efl9G+ldSn3E85IcqEQY6cFpSKosf36n/Ubdvcs0LxwNLKVzqNd9mo
bSCSUrNQH4HC6g34bsveT4Ffvc2zqaDUU/ANQvjsw2oFUET/4IFdOYSCW3amoB+DEaMzUtCi/DPs
lOwfUxmkdCPFnq7oO9tkx1RF+Lcop09B+2UTLfc5zgwyFYGwJfEK+0cFRWJDFDd8aM/hRzx9yzgp
4s3UrEvLmRE081gPmcL2nq0s2ah+Dg6YGu8+6++Q0TIwPVSSWB7AKevqPpXuCSoBRGLDvOkyAEsE
gynmKgre4ulI44qCOai+e7xCg6dMP0p6D/qvCf95Vv9xeAOOOQ35n76P2JkNwVPmsa6ySJXkP0l5
SSNPMU6B3DkKLkb28lawM9Kr3fLifvPxOVjnrL0oIL+nc+3/s9jWNZChMV74/T87/TzI/ffClVGk
bzl/bzAgRkcBf4opIyNahRX7Wot2Rvg2Ar2XXW6M0n8X6kMdvofkL9QReFGRwiKXqqeplit1PhXw
YE1ocNsoJ5ahwKKA6EDZt+F7JV7zBu7wFu8ZK/TY/Bosj4EjDgFc7lbz609fA85X9uQqcs7wsZhi
8/5UxgdLWWGVVdERd7Rsf7bGmq70UC1BJExKpiwXGMD66GnfmszI9C4RBMDHhOA62uHfGHGZx5CL
t1MMX/EjXcgBeMYOuXUPaWzD5FjFD6GR70QW+weXNBN4OKFcCHjYjnG+HaF+nKoViovv5ERxkJae
Ku3CcN00e55iGgZYZIsIioudFqMxOlRgtyKMdNGCBO1QRqxMdmUqC4CVrJ2YItgBfIUDsVFsHq3m
kits0PYjsdvtIWyRrbzALmvDbaLBdPlQrDtcQ806AZWctV+9+EntG/t/PYX9xbq4uGLc0fTVKSUk
2z6boCe7fSFfZMmzyACdjjABdH7c+VUTWz4Mxfwi8DTI3WxyK+BPSwF4QSqKib4d9hEqe9D37E16
/xcoSuAfBmVl94hcr/wJPd80OQihrdaTAbAeFM8YGQsPjoolsdVf4GuK8CzUcwX909zadLsEuDFd
x4AlIYU9Ccq1abyE3QZF5zDtqvgasgqG9hq9S/mRJgriCfJr9Le7NP43jR57TAWcUEhZc0CsEsUH
Az7jDAz2WjeElGxMkzfOw17OarjWvvXT1N3h/2TKBnyLDK3GZCv1wjUtGcdsANlDQsiutPeyfBVq
CAPeow8KcKc3H31PROFpyP7C8tRG57ZDwIOLCXcaBqyv3L9Dt0wliDEnhgFdskfFJOpX9vj6rSFN
gMNOfQ24AOJ9alJ9HcIGUfdGI8iC0QgUT8VjNj3MJFo+M8lDBlVrroTcvfjk5MIw2ZVgMkGLnoXY
VfmZNdUE6wJmmQZP9ZWtSp2cMoBvOqyTu6zd+N9EGWhXm4nSEFSffrLo5Yvo31x/TcSS+Ss99uIJ
GZAb4qO2RqfPuLPx2FQTu7itLIHK4A0vB7YhaB9Kj4u6Foz4YFI7hjcI3mpnGLZKjZr5DgwOrnUy
/hP57nfq2VJSORI4mPOXkS07vDesN5Cb1fgiITHFu1RdGVBc5A3fNDMPxAS01PtmwZCYB/d45BsJ
RrflmfYQwRu3wxeaRJbCnowlx2fXTfN4LZV3nsUI9qgT1PjRLkRi2G6CO3vLRmoZ6ACxlqll8BTB
Vai+iRhgkTY+p3zLBdlK7BjZ4bid5SHt8+cTRvuBgGVCASD38UT+G35b7FTqlulLyV3lO1wkhraC
4BKBPiTkUZDWwyoWv8c2ZT6SrSLmegiJAk+zUV5ztWI5diH4Kqgys/FUy2eI6dN0nRWAabt+/h20
vcWEIeaRHmgbQ/tBcstTge/QpL99dcqrN3OlAGQ1sSkgzjt2wkUWNZS3Md+imEbpKamAfh/YRA1j
1QADEbthOpmQOWV8Bk6OJ+Rt1D0+3rznBWEUPeFBjFGzZxelR4n4XIxJ5auqH6Li0ICsUxagh4Pu
oR/PxvhqFFsm7NW8VcXBUhnzxP/M9mhbu7J5lAsx5gt+wgzVZLib4rWcDjDqZqNxDO0IHGwB5jTd
Smvo38Kblv6LjR9O4ET/Z/XrGjRCslPzH1gW1nxSmfGMI3o7dhMqKGEN636ijruaFlM+dfbgyqa/
IvZTv3ZcLT3jpMSCYU4XmWUqz9zGkckgRRFjtFdCYpd1ZDK8+YxcAt7BDoC5aZVrvWe/XAZWvMks
VqToMGOwjtKls1FN6R1A20jC/B2E8/wPIbjOOMRfQvD6Cj98O2TvNlAnjDX+JlTa7o2CpuM4AreE
dg0aUfMeWOUjHymOa3Qz6yyFpFCmJrZ9S05Wej+cB91Ktj6CkR2OXN0Nf9S0tflYsA01ufw5amj/
/TD5nYfms0AyOOvttl06bzloMRI3oOehjxztKau2KJyftV2WtzxJ+CkrSSe1+m9ux3Dtg4h3LQYk
Bw1eSZbU0Q39AGMBpBhgg5QD0PIZLugc3nIJL/No+dTzrF7nqAhvfa0JxIAjdth876vmfP3vixm1
l7FLohXjCnM/iqE/67QX6kBHB4qCDIguOVXMnxxGn/GbhrHOrIl0ydLQ4luxokhhVLyMrCJZKeMn
MKtI2yY5I1qje8HvAoEBowchFgakArBSaK5sr890cSDQ6o5USH83CnPyIlzNxykIJKeok5xkHBrA
JhH9a1hCeWj7t0qk4idOTDhgdMGTlRTA03XHqCsT/i3jySANQi+x9XIdEC7HtGS4lMTW7WZMdGpR
n1h42Mt4iAdhDip51FXc+H1SzI5G4qPH4JPgwXpg8z4XlAiBeZIJXlyyGRd7yfwWbeRca8k2JkNZ
mgCGWGZxzCQZ6TA7m1Rp6Z91TT813B0e2pEczln241sGC9MKmqtPvOowF6bXLgBuTWv/j6TzWm5c
u4LoF6EKObySAHOmSIUXlESNkNNBxtd74brKdvnaGg0DgLND9+orbLmb4vAMVfv83zise7xpqnbB
nIdgsSCBVVIgsY5qDp5IQgumqDWaVx9DtWX4A5vwyXb/+yv7+e+dUnYYDY0AY1GapxHEqKiJ4lDa
OCWVpcfXnWkujR+7XfNSKvlXKMpy06j+bHaqLwjtAi42J1oDgpwOUt8vpTpm02rJ42cNL3iJkYVI
1YFvHp2J9NZOJFSY/iNtQvNq6Uq/zrrox2exQwoq9n16Xej8wmbfcpyjlIch5I5W9r2cvGUjzWy/
wq/8N8rdGtXR+wgBpRrttWCamATywtRtsucl4xWIh5mqnyZz6kVrdy2NGIQxREZUWw6221qw5axM
hMoMfJOp8FTqwBGmRAM0xIVhmXjTcM/77N9ojLmHu8MiO3bFF1m4bTb95Gyh1AZ3SVtayQ4VkxcJ
mzVVpgSuMHA4wcM9jsq6S7VrlZMykvhlsUQef3DSsufzAUMHvO3SEw/KG5x36m1+DE1qiowezEvm
h4IPF84xl8zmEN0Vr0BK/ibBCgxS645X1wi4p6KGu97INHGdnLogzA9NRg2ZK/i5qja9NJJyGkpW
Ykkmf8NvB6TA1MVp1XtPDTxVPGjlio7eIhFLp2tIB+Gf80HGHo6/HCkmN2ZEAAfCfanKfuKxxDec
sqDX0bA6kkxPFCH8biweWgb4ATPEgpDBADLR2TIm9BddX8WLilCJCAZRUx7DSv5NQNA3agM0YQfw
kK89C9FoSc1WOICr9Xwl/PRSBHDI2WHiGO6eKRkE9P8Z4rfxVdpNg8wX7TrzDw1h/tZOw2LFyzoH
9p9VSYkr2WW2UAdR7jS0JX0zNmtpLMAssnHN+8mCN/nbSZRJFDqPqS9ZT46tm+QSVhuStJaYTESW
DMt8ugl50SmgV3q73ibwBVULD1JhUJckSVSuqqpXMOwk37aR5ZuoRG5VZeuhgpAfyPVOQjNlhwkv
ppsQspM+rqnleMyozYQQWDbKlsk1wAZLgoHQILRaBCSxsVtDmgYYVODFvAK8iHd93L4bsHI7PCcO
v7UctS+EwpvEtyBCf7UdE7fBhGeuCt9VLET8RTDNSPDgbbDSn7qXiOhu1IkvA7SvPoKPLLG2jLPU
UbAt4/QbN4VvPloU0Myb6VSnmx5ODl4YDYq8f5i0kivbLhkCg/uvhy8cu7RIrOnXjKoJTHGIG4K3
0ZTkkgMfEQO8Y3sELRraOBnhRwP8tZj2kw6IeYQ2MzakGzlkgqGWYy8bMwZ1H0y+5/S/ugorwKcY
QL9wSAe5vDeWMa40kU5s2+RTqurk2yhiXaXSMmZst5E1iiaJAVdup8g0wtl/XwlSQuygOhsQC+1a
aGulMFI3yGJty3FLXJTj95SC41VIpXhLQsS+fc3YiIfzUkpnQ6KSgHCTU75k0wZPZGNDnH+UAQPG
iUr66isW1Gk88FPjbFZhYsO8bjuKoL/bUWfdNWBkIbKt/6TdBkf/ifBvnApBOn1oQLA7G4iwaqfb
qGTGpAS9vMiD+QEQdfNi1s++LRuBBqJAy2ifeaIWH100Up7nX70fKj94q24kfQeAfYooiJFecesh
Iw2HUj9kHXZ1CW6W6Hg4VA4eoGEWv5Fj0MIdfMw/PMCXUVCbDEaXnTL/ObuBirxVPZltyT5raVst
pE1anp6LNFpOhdWfogkXPaNBDkoG9klcPzpjBBHV9PWx6rL6WErhxMXH+LcfR3HsJY0FjkjChRbn
LOL9iqaF/4AXVZCp9q01BBlNzHlj1WBGFDQ75A5bIDAGpzD/YRTWrcO4AOiCUSfmL3iPnG+534NH
VCJyGOwQl69SjkhfpHKVNdF0jEtp4sbjKC3mf5zK7I1uqCymaGOnSTW4fV9+QB7IN0FKxnio4csO
Wh2ZT5du61rDCdZBYvWzsSf9DD8T2vtiN+bFN+VBsmjw1q6KzOzukRZg6WtQmUAr2+nT6C/0XjMW
pqkzYgYyoSgnJxTKaTKHqxUG3WbeaVRToJxqm309ijCE9Ok4oFlsOkw4GYh8It6chcppsu2SMnjL
oojPzUrOUpV/tJMlXVI5Omb22MPYYBXhK6I8KZH5i272X5eJalfgop6GZtcoWCGMgkquhKuEx84P
SRNtFhMF3KET2TchvhllMHv5BjYP5ULAkdcMy0ggcCnBFOH9zUMf3xZiwekzhXZUKaAuZrPlhFRk
QCw8io12nKbu2DWsvZUm2ss1dzl/CtB4BfrZVNkh1km+1+3+W8OrxSiEs1dsFN++KrC6NCJuGqXE
Ww6uFQ2CXuxRQ62JSF/JoX3ME4RJmKRjUI+Nr23UQmWmm59ULF45gRB6hjqkQ3sRYC/n1j514IER
IpC8itpajV4qYpdCNb22BpqPmDIlhykr36zsXze0i84qrg6dIVkKpwov3VhJcDS6PWU3pSijrrL4
oHzb2J21V6TpPYOt3munptHXukN+Ju4pC95P2qFXJm9GAk2tdlvTDPdKmGwl5Xvoy6NWchWP/R1U
1U2rLaa/qL0rHoRpTm72nOek/DNEfRIAx1WbDZGMHdvnBLJoFZrUvPlMuVj9HZMpOEr6PjaHZ6Kq
/7re+Fdr0rGgj9bbBcnMFxPsCKKJU6iox1FVLzoNWJ79c7hBNJYjUgCRukIwPxIk0Dg/beY8UPWv
bIVVi4ZzIX1zVOcH5ZrbaACBzHHdKwhE547WCVgKBIxfsv1YkkCRA+HjwMwGZqvsZFq4eRZaGu2Z
BL07KibOILyOADsKEhFiRXoLhH7O+4M/1HDV+m03Njeb2focZxnI470pQcKhLM8QuwViV1jBXlFM
Ym1zZqaTm5FCJPtIldNYYmPNcEwO/2y/JimQhlCnmYuFMWMAlK9Jtu9dzaqDXAyjBeTWii3Ld3rm
KsYQWTiPvkSyVIzQNctY+idjxM/i4DVxGaaV/mtm8bGCCTVYQG1VFqA1jg1yVIv6EJTEkUgoj4LE
na4Ch1IxxR9955AG5E9gre1NMZ85zax50KV1zNNkFNSfDP0sWDsO9vzIGW9teizDX/zyCzJXluhm
iAcQmPWYDkbavU+JHkTeiTqVRzIOkW4VR+Eimb0VNjsd5nJtz9lkMO6sAnshm9lpHH0S4YTyk1kz
WhneEjNX1x9B2nVJOu++mpuuv9jq3n1nbvK1bV8wgPcZDNMUZT5aAnCZdSA/RM0VjsA1q3OMA4w/
0s9MN0CiTpiuqrpGnKiqgGu4s8EdGUOyEkF60YwUAKW1Lhz/PVByYrFCSA7pS6q5hbOcCqGk1CuZ
JSlIhUqTmkbyGlj+2sAESLxi22YkWx975uYmXDGBUlWKfuu2OuIq24+gePJPZbYfZVwOJdJUQSyj
FLFpxIMOS2sR1fpCMMhJfZf6ErududGtnL16sygNkG40XtZJtoxHmpvLSRqRd5t4yskNJWxCibHT
gD+a3E77jniY+gVofXt4j/Gu6fwKbbQ2PfYwEVhslynJGvUQEQ4pp7mbhOZzJDMBrirbdoOZR7i1
NXoudau3G2x8S92qViYlO4eJvTPa8g29r9U8C8igKpY/tmWLHFSEWhPLQEResxrIoZCwfVYtSCXy
E9I/X8++C3IsdKnjfp/My9wagK7BSOhYBX+fuJg8ptK435Mj8J4h5qKruKIMYogB2mMQuOpYXHbT
tJ97KcP/cUxzp9AIQAnADxbXx6gkxYkbuj/63YHi0q3Lf5m+g1AXDr8GXI6KD1GkjScR7mmHe6OA
uRxzGvjgxwcD9z56aGlvxvpfG9YyYZ0zKFJ/dqV2MiXpmmYQ4UsqtlUCBLonvKRt8DE5Q/LeU1AW
Oki+Am+WY6PSjrE6SbCU7Czb+PAstVk2iNpnINpFyJzLafOIGJHRCugMqOVpeEcUde2Y1wqugukn
w8ua18HGQZQpGUd6h3+RFYaLicp+bPHwdStj9Ddjl7o970tSIzbR5KwyFVAbY8OQgehobsOESTMg
Itbvm8p3YAphxcGIljkKiSuYimOqDIajigUmnuMtBNCGDFyxi20txfusqI6Rol5yh8UMDYQ5MdWn
HQRaPVsx40Fay3iZXcu5JCya8UsaXwYJkkVXfZZsTU3Y/mqIfSdjSy5RVg7Jtcn2kRM+FKX7UzJp
J+TpVNaoPeRbFYQJEygZjdMfB/OuID/A91HRjwURwCQzMugKe2g6MXDJeNbz98w4EbPNp2/Lknji
3UdU9ob61rqZbnKb/fnM83xea5EP+0TyFwJoeap5KTv8sNLdEiNKMj9nyVbymdN2qCid5B0J4adv
OjssMDjM9QAuG6YpqHDsaSVg9Mpaw8vc420j3XyhFtBdgCvLDeuc4bNSqZIooKTYXzRSxCKGaI0c
jZCODKJboGlwuDFQN0/qFxNEZsPYudD7aBLQ2G1uDD80LmihTyrftb8uC2xqBNw0BgYCLlkBF8WI
b7IxuSN8CNJg1ora3Ws6B4vxgX9WRwBgLwueZtcQLoBTSkWdw+JJJ7Z1xIkXNhb6oHxTOiRj5LKX
ZSsV/bSjxGvJYIKDc6jRumPDHiuYn6Dmj06uWzaC9TQ/Bl4OAnrKRJTXIICan4puUAkGHu5vENwW
PQDyGitaIwAVIzXQUNpXUDWFQHo3do9hFw+sEUKujxppDJpfHhILq4yhP9pQ7lU2qhPFwwQS2QZC
Ua/8VnPnfytxto0ie6vUzcNuc09VGs9UmIBD5CPiflnqZDNV1hlaP4du6ZEk6JbFS6R/A46GFHJe
ROfXZR6egwf9K7RsQu0q44TjyRsZYUYVMDWCS1r9SJN0sKxkw8KfdQB7syxcp+I3gUOrZ4Com99a
+jT51hwpWfqVjnOA0LxcdXt7V5bwR6MR1CvaswQcRYgTn6F5xPkQc4epvXRBeeoBIsS+IRag5gAB
YGG0MahS65tK7mk6ibJ8WPjue56cEx4933jBI3TH6h0P13LuFAtes4RuIq7kD0etvropPALi4QOm
xaEOD3pM40LZwIsnCF4rf8fIXqSE2lmSN/SbRleQqvBf7Wfcgx1nQcnbi6w/1JFLibyMaZ4aBJ3D
YpVjZgiuohzfppDQJy1ZF2m3YlfuaT1WC26hPgXVohmemhxMTEHmpO0nE6kRLbFW+Qci8gQwrJw5
0CoKx5PWlkxsxLAaZNltMZ9aIEuUPL0hMz5GWXGeXS4doa51jDhAZpymLAtVAqb2l4O8GGxzI0Jz
EfERhLKGVaNZRmPtjqHYcfEugv69ERECMfRYre1CR1pR0GLcyNcRSawhmOdIYfVOdy6BwuiBcpDs
nFYBQSEqpIIcyYZ2UzkRE4aaTvfb0GqxenIaPlryAIySuQk48/+qDy1wKWF5KJPyQEhClPILcLT0
kJa5L5ru5vTfFijkJHoIqSdL1n+3ahSTWnSVbdT36FHB7XMvDP80Xd62Bg1gBcxdSw494SAiD7Ce
/IadRu+R8RyE56/fGCwiR0UNlBuXAChBaso49KjWAlJKqsJfR/Wu114tUouoHI7EpaAzx0oo4out
N2hoXNmcBDce+kpmJiXynMImAcYkDTMcvJCGsRhMdtBkBiBLC2O0M9KAfahmBzKti/Je95A6zZCv
BrWqntItMZph3uzSQczmYfwu9Q8C289ezNDHwpNaRMN+6I5QcS34pNJVbt6K4NBrjwKH0CDi7xz3
zSCGZY0OpiOfcnYtTyjsLLC80puQwQsxpBs7Mo8GJlqxvwwtHFMdhBPZi8Zf5BqQbFgAW5KrRIQf
Kfo5HIe3UQUfOe1i7VgJzOXPwGIQaeRb9vLRtFMdmfjQdmnw+Jt1ZV0pln5qbxy1w8LDqqt8i4A/
QvdY2A5YG7IT4R/vWUOwKpR4sNM/CKJ1CI6Q2jObYEu6OfGe4QIS/YekwNQc8Y1I1LnGSyXotpdP
DLV4G6sAVp5mHwbdXrRt/x5C5U19ektnIzPNsfmYoDWcwUOjToOKySx3PMtzCe2YJIpntdtb6K4x
RzkxvHOV5BY5WSf93Yy+Squ+4lZg7Gx9R9n43QIHiIpsZXaKm4ImDEpxGHqf5yvzE10FUn/JGFCH
nGZAxyXcJ/WTsIu6W2UShWmfHsKyj5aJzyEsRTzqggxHtWN/N73jJVLikXMdac/UuksteD4Y0rBa
kn5gvu+G3Ah+eUwbBUKE7FoDdMi6thZqC3bBVhfI0BZ9gxqFw6fislOGdJuYFg9bqsYBY9EZ9qCH
WOCUTucmrwGL9SufjNdSr5D74sfEswPxBkUwfoW+XaVmhUGsgCFtbiQrdDP8lQEJR0xMG0AiCJx5
9kLbkJ6OzEM1LZdJcuYJAiYgXhbwPhxKjPCpBWSvVhErk9QNQfvGaGr7kGUOkKOyzsA11fCFtCsL
glWEC6BxThMPQSagi6hncxuD4SxcFc+I2YYeGkxGzjOXhkS/lgWNTlwJmTQxBwUIOqGxO3Rqjsk7
4PxuwBSyVAwe0tNHCA6tNvi8MDFazqGhkG6zL629mc5D1qOFiYZHo5IzGMjOHIIxJjIuIIy7UD1e
hUuRw3c2w/m4zqSziq947H1s1resOUm0apI1ePmEwayoVm1KDioZpKrFYSR9xMsBZtbIFH2UoT88
cdL1Mt+J9EdQ3liCPAe/buYl2z51FVtASBi0QGJTdOh9lE/SSueeq6WrFaACGhdhftMyXL4gsQF8
ZtWdJlAxtyGdcK9/DPyi0hXDf4prIMk4CrRy2cr2aqTUZLaLCeWEk7npr8J5ZsAIeGsadqVKVzx7
wmZRI2QreRj0G7ljb19+Rxp4DgXF6HthX2u02eGFk9JhaTsShXcwmkeMljtuGaPml0469D7Gq1ed
EyA8McM5leERHNMCAVNIbhQrZa141ta/AgnopA3LHhEy+StR7apcY9ZL6aMVG6T5vQ+kTwUlAlGO
/Sb9i6KbCXtZfZMVt50uJv+PzUnRzZJ8+UvoOwy8CeCC4VBAYMjoJCT1hWYfx1AWnzleQuIWHdY0
1LOs/EnMy++ReCumd/7yPOPpS+XDPIqJzpLte8C50Z3bkJnoZqpeGT4Y9ixxDj8zstmaEU80R+KV
5pxVvATrs4mVgiaVYQjhkuiAOFjNlE8BHnqJ+Zxx41zUgjDCTq8D1YiXAjkn6zVi8GqvDX5mQla4
1bkXdVCHwxa4ywJSTJfCxPFiimu7ZYFtsuMjLaSY99iVT9VQHua1CvTmJZh8QBfmYsw68lVv5kDf
GQdeTChux6jcVBDNwL3Dz+/cQ9pOK9rmCbTt1QjuCY2fy6zCK4efkr1mpT4L81cN1+24r5udU3LP
8A3Blq6sn1x9S2Lj0BXM2tOMOFjKWjVfiuyum39VFt6j0Bu0N3qUdUeXFSentL/a+ldhqktVfkiQ
zVUgWZ1064yTll666CMy+WdEViJgSXVtRgeZAtNTApzof+zxUha/tv89cnO3twBVMEOXbYsisGMC
kKsgk3lk6emHL2F7J37q3DNgMZ3PglnL0Hw5/lMKidpY69pBSu4Wd9c89xugTsmsQ6zsT02/2uaa
WMcOVadTPuSQNTf7nYStZB9yMkFwa7mqUDggSi+TP63FfclGD/YmhWBOyd5wpNqLYjs6D4uuoexv
csr52aF7OerJG5pL6vuGte/WmNYRTzIGpwhjdx1lVcZF78YslvXztTK/GvmsEQKLvRsJtN3Mowfu
EWsT2Dzh59aubt0Uop2IPyjx3AjFCaPyRaTxBcustj5b+5Fpz4m5rXL05ZOdnoW+z4xnjg+E/FkA
JiPqErQtY7uSOG8l5tCoyxE+E2shUGquE9WdZ/y4O4JkxQi271b5P1lGsOORSJ2ALYKq4vzoPKuB
fSWbcjYzVs88ZTi7srVqmUNmYKYPnfJiQj6CKphgr/K08FfKBiAOoTvZxS5T2BToC5wkK9EUiBOh
oK4DzdOKdVj9JtRm7bwMoQMYEYioCsXibwhAiMvLKPd9d1FYofC4derHUB0MaqeG5StXutJtawYA
taThaqVzYV+CGIwQBBas5DJyi2AWWZTl06gjtzGYZvGI0qrI7bg4RH4Kwlcrcx5MD0O+CkSXonrq
7a5VH3X/W+Y337nS6sMS+VJgllaKVyvsqbY93gVZjj7Q8zPYAywrNdcJp6ku/xCgnur7MPW49G1Y
6STlfDv596ghCJ+vRy9g2VjLbOeSZRR/Sj7iQONLwX2r7hmNNuQlhv9YblyqDsq6FaF6G8jg9Sxm
Yuldtn80+zIFJHt1NDDvU8g99VUy55IY3REnDnqJaaSKVil+q9QH4NDlf84/gRlDZG5SeYm1G8x3
Z9r5ObUPsH3rXch0wfsi/aJkp/Hxu4sgBXImuDPmEd1bGL3YxnJGQsDl5h3m0Grbo+qL+tUscs6p
RhlAyemRbMLCWfEv2bkm7UbIW5G8T9aHXgIl5jYyBBc6PHw3G1aCxg/XHAef9md+ONeAnllmEKGX
pMnk6Mc/c+dU17FnFm89I7/xToOMpeSOyyVGF7yQyv1UTlwknwU5PLwqThITDWi9UOCDIQhYZumX
Vvxju25oMuho5D0ojlIaaV3/zdKbHH3b+r9RuRj4w2u3DX9avHGdcuyDE67WDgsacetIeOBn8du3
IXkGYMzgkPcbk1QByYc1BUCUpYqtoGN5ih362Tp7Cz5j9VgHJ3t6GZjduYlAWVjTMVeveXlqiZ7h
a6YHxvwWSGcDDXBrvUbI+110VZu7jNSYpMWaTSkhBkQIfg6Jl6euqXPSfwv7YPJp5R/EQ6vpYdQ8
wz5MwY6kDar5caeOLypvU1omEHSUHfEYD1sh+hiffuxfGMtBhmZ8FSk/YQ8oLCGFNrHY6kNXcIXA
jEoBEThvtf82/ojqYROYWMKxyqR9whaMjeJS66++xeAic8JrhvFkKB/BqmUsm6NajPtr0JBJ7zkI
7XEq2NU5szcDsC9Qx/1d7u/JPD2ljHv2KTli69rYZe2/UN23KluemxK/D8aH9FVw7EvGh1ZeStYi
4pGmz6ZCrQOURVvV7BSol5NQp9dEM6b9KhN7l5MBWgmor9x/mMk5DVgeOOpSUvYsJT3VRqY/AAUd
ZxsGNA2lalat3CxkHvCBdCidY6n8FfGHGYN8Ihd8kmYCmc7U7NQqi1hDrXSrm33NoZFMEeo+lPjG
GWcMLeUQP2UmhkG14dvNsYz320y8i+FaZs9Sv07W3pjOcvyIynN4c/J7Xv3FwKX84BvBUl8Uu2Ks
jrqqLKNwz8/UgO1qLgA1w3Ze37CpaP4hCbnN4w8nOIfFM9S7jY2FTs4/+8Y696wX+wCsMxc3yW8+
gu2uPkDc5MN9VdI+JR6W/o6nt88sGLWEXf1OqDWn4atjZ05rurBH5ukaeZKS4yksSQfSYWmFkpuc
fdkMCfP8Lwu44/bmB6vCHK62pY9uYEGc6QDgpaQhVS8JAmWovzXFbfD/OvM9sELGXrBAyC82NoWx
pVazGHCRrn4rs11DiVlDpu1sdwh3Unyyuz8NMD1XiOHl/C6N1WMH6jKJH122S9gn6PG3xXayupYJ
feB7yuFTFv9y8XJYh5iFyrl/RdWglKeiOBrTsi3O/XTpR8zkqP6MgwTwyax3ivxVB3tVucjDXqp+
Df1SzWhwxoq3MXnkDZlGTrcpbWkfMlzIUuOQO3NRNqgLVbZsxC1ziQlbpNL+GJVIoOioUQ3cavTs
EmyDEJMtM3W6xpIjqKPrmc5GoCwN7Izmv7j+NdjYd3A+TelhgD5yECWqEPq7W57/aMEuZtEM/oms
IcbNUod682EVYtk739l06nBjWwzHdIV5D3wn5iGtAhUsixZE5+VcDoR6X+WZfor42SwJbAOKl2gw
S8nI7rhIaqYJ5QElHDk9v+pPQa+Ikov80uaGuY/zFYK0RGbFS2MsEjE7rl9xpq0E7zUQPW56ZzPo
wxZwLPjqyBMO6cLiVdFux7TZJYVn+7LIB1M7xkzqf8Nta/rUNa8uJLfKWt7ce4xKWWZkxHVPC6mv
I+gjFjGhNEP4VcyTFb5N7b+6AHyHZMvk5uc5jFXejRoXT5zbMi4EdEyMNSNFhqiyGaJuj885T77x
U8cHXTv8sMZrct785rOILK8wxUJVMG7PHS849A4xR0MJkYbQpgzGZE67CBk5R8Cv4HTVrb+j4PtR
ssmN0h/iAYRpeuH0r4pwiPI/AhHxBiROWYk8y1qZveRZiXnTKWgLxFZWFXk9wTx6YS9FwgYsVLcC
wK7BxdRyDlYlpadEcnIfeCpWFtYOK8e3Qd7jKKE9Mhvk3h+j/BSMkmQyKWxSdNgPG8XFS/VPbSYO
ys8ob9j9UtFUd626i+gca2edFZxfa7uwtt2MqabpOOA8oRc+g0BnKP5eW0ecbzgQGM1YeN2ZTtAl
M/TuPJz5prViUwr8F7Ouv2dOi9m8Br+PsSJk5DpwX6r4q8umdFtOlnS2DqcETnPdGKSoFnnAuFyn
S9Fgr75i5dPIf1uO9PbhECyv7dXyOF8kVUPulxda+8H6kGADZZ6GZgliQspcyJNmXzQhNwwajF6s
iJBdyvw5LCiMy6P4wFskiSljw43cW78FWB+0C/Qkg9Ec6QQIPu15NkWCDiP7JfMrrPDbpnjq46Ud
MfNuc1RXGVNumC1fKH/agioEvQOekB9DRHgfg2UMwIhxDo+aZjy3+Xkkg48jNyWWdhX6FydmULHJ
61XQYnDZ5RJLcEI0juCrSaXkJ4EDlvK6lVZ+tW3qQ8njR/zMjZmRYvPgruGTs9I/kn241CiEWSko
LqgiQUuJNQoiYLcfiaEaP7rR7bv3ZIRnNDtu7G81OqikZmYdS3iMkgrT3ha9gJb+EVOysMRP1rJ/
JoOLgV0Kfkm6sTkGjQeBrWpO6AHxYBY1uvSV7xzVfu+Ur6n5Nu2zU70sxjoMlc30Oy7vaYFFu8X0
QXAsL3d+zGjMnbRedROcg6Xx0ScHUdIX3KvgO0zvjrFXnSPfZpnvm/oWgG9MNrX6TxZQ0cNFBfB3
nH2sPeQuvpVQ/KjSSkN8n+1Ze/TOMa8P1rhJKboZwEIBxkrP+Jj2HQvc2Qcmht8v3un3WVADzUS5
Nsob4fS0wA8n2TXoM66ocMjGZc9iTVsZNFq8Gbg/hQdhjbCiCpKK9s4EKWxWE1JcdR2o3rwGkubX
3Nl3oJuqzyb/6MjQb4DqknLgptpO49LiCkYtPcy/BLg3qFgNHjRrOLQmsApYQBwVnNIEsfGZoeVH
ioOpNj7wSultUPLGYtkyjZeJDlhq0XL44jPhTAnxbnFB0HmpeAi8IuVR4JX1oQpuYUJhsRumDaru
8Y2Bmf9DTYyKrOtdhu0ILEibJKMw4Rb0nOy/12IvJTgnKOxQaaMax3Y1LbNxFSrHuDnU9mOK79w6
XKJ03iwoecOIKrnCYo6IwH7EtGN4M/OCbHKPVR8hCUa80W362CUjlvGNoU6GReuavFjkTt8D80tW
U8ZNbXaTucdczV9TqjRTh2hcIT9nWmdtudiYgNr+juO75g633DLeUrxVnHUM417I0TpWDfo8fufL
ZjHUYokk87HbZxW5ey4eYsKxRoXh5CqpvZl3pN2s4dw4l9S/sCltBHghrgTeXfgogUeFNAZibg62
IehYo/lWUvbE+kejXHmbGRmxzB3Lk+nvWnFkjLj8Lx11E2YeL8PCKJetuRxhxrOh4IRCfFZPFzu4
KfVBspiuu/SUKRsSV/vqCTLtPLLo0mInmm9om4uAYCKMOMmqLY98vu+OvlIswGQuzwkoetT+PkRN
UjiY2KC3p63J1n7gqnPGodtLK957DaaMikPjQYTQkc3OUn/Rq5JizqfJn+N7pYaS/nzUWcux3oGY
6IA6sqoYAYUymXLVxqt5PlnoGLGKUxO541vxyUTHb5fO6GH6DJytNnm+TVb1Qgeqi/t9kW2ndfCo
wTJmmC02k4X7mmhGDi7kTW7yW4AtpZxXnzm3/jzJ2CC9aR58hexQdeEy/JYhGUkeh0KNpH3R3LAo
qXA3od5iiQHWQ1PzSmkakEh0XGR7TVoTe6tghn62msdMCw9Cg4vNXzfOkhgE/rzEk5Xeo10Ed/0d
jXh/yEZEUcQ3nPweSpvHjNYKN3W5nWFm0ZrnnIVdEUBp/7ApBdhrEff7SRgdN+JE4jRYtKWcUUC5
CRFrH218IDtsFNjgV5Bz5lxoY34lPmIpOLn2wtbJWVh2yVakZHMvK3uNeXxOTwPaCQEb3tVGD8+V
jib4VuAR9tdByD20SaMdxSbJvtQWUbMZOhdODOibClQ7OIX/a5mCG3NIkWzh0HKTJFSu+ZkyXiIv
WSfAdKnQxIO5yGYXF2xEbuBc8iJ/oXzTAXObN9/hAM+c08br0XLbqDwWJanAAmsYi4qlhJuXHW+O
AXDDQJvmqb74e6bTe7744tKyYK68KFoZOlp94M5rthYy2LVVF2AqXC5Tuq6PGPM/T7Ry085C81Nv
eLbEXpfd861T1uEfq3tW9ZW5VrFFk/5epEcjuqjWm9J+KsaF34M/20aC3R5ASPUg6S8mymnbIxQ+
Ya31DSqOea2By5ZS9B+q7pRvnOE3Fm/Vq2QU4rSWWzGelQRu5XoyaDLWwiSTdSuGh/BPzNqkiFju
Aw/qIfecaqk9hvXwRR2x7GEdMEb7RBnktW9MMXV/YSpLnjNYjyIWWKvqkyMBNpBjs1PesnPgcwjL
C0eFUdxa89jXd5LiYpLCTMjuPNF3I4j3eG3/8BjjJVss+dnvM+JYGdkBE1uUHFuxz5Ao/5J584sX
TXkxnLaRGtogaOlbNv50i/z5MyhJL6y3qr8jPYlg8raeb4C8WNPWdXnM3IlZiPXtN4AYMbnqr6n9
Tq0PBA0i3YnJQ64A+Utudnr5adKF0MvTOnmYfPtq44udXUHf21OtcJuykmXeWaL10k/9nozjgcSO
yWubNU4I9CmNvI2Zv9XAXnYpMCbnzHg9xOL8vFf3+t3qcUetkBWzhUGrzgTzfySd127j2BJFv4gA
c3gVSeUsW8EvhCNzzvz6WewBZoy53de2RJ1QtWsHE5Zvu2eMzU1TM9IitmRFKgupcXCrQZc5uoaP
WAZ342Z4amTE9NLV99+j8aAl27B102TftXv/J33LcD7Tl3QQ3ogax37JSPYtUn3/ZPhHeyJ3jPYq
CkisdhwOyh3tEesVNzDwxHrdxWtZ3nM3chxkNRD9spFXfMycGhHaXmAy7slmxmJZ5/LkCASNyOCw
tvXnFp/dqvDXQbTrMFalrEffC3pQrLQNQrw1K7Fa9bcRIHrpht9UxiKDJLwMAaURwnI20PFeiqOr
feg/wR+zEMpqyj3+mBhLylG+8nt5GPmr/qnP9al/oy8fb1TLskhM4QJeGxEd+Rd6INhtgArf7Mr8
Jn753+MeyTVsQQacy2SbrZCBMskrd8UvhA8o0HN9IVJxb/svxlz86K8UOkZ8mHBCfxUHeYfu1Wnz
+fWEZwr6ffjCRMDXXZRbph3VS9S+pxu//xc2jykueE0MiLrfAEnpleOeH4/2jJ2IabOGnJeL2HPA
nOqvKvhRmWezClLXSlxppd4EDLueXCPVZ3QJSw7JhfjwxEdVc0fa4xu+mATQeTc+NvhimrTOxG3g
LyOscluHBphANDXdGFiA+vALHT6oFgguxobBmUdNpKZ5CzoQSDcp/RrS+sFOvzlXhNSpx4fOxYNx
NEAl1lpUaXPl4yG2RPj0hO+ocefwvI0FKj9j+Ff7lSsYMT6eWw1iYM5DXE/pCzYDodnck7COGQZS
lJFJSVCD4jDuQXLbU38uNe4AEKT5bJStJV+L35CZJGUXJjz8QtxUIFgutA8803Zm5jAtiraathid
asGNLd++Vcd8m47aAUZ6tJa/KXqty7jzvyRjZewpyp6ANPi1gFhHn8NKOPN/yCGHFolT+47VfcBA
hJZjWHap2T2kr3l2ua0bR53jT/kTO+cSD99iQgHA+X0C58B8HJ2jdh7Lrxkp1AzacV8BBiMXxz9E
HK0z7+EgV08IEMyCW8409LzKFbcH+nMcXCKeHoKpfpXtcA60vD2mzhoyhuSmMyNjlf7U1BK74Y/x
PBHz/E7oS8WVEQKWmCSpyztzPT5K7ARB8CgcwPHzBV2+cOfZTrQVnwqsxr/0zfhUd9XWO3HMNy6R
G262En5GYwGk/1fWrnkLeb5bvNRt6036oSSgMkVXzUyG90UMDo1OS0QazuMLpDfGGhh2yoh8tLs/
7KcZV/GfIOGEszRH9Un1S8UXs4vad96ixU1VLHQSkbEvxjFkYyg2giZUj+gUIz4TJOE5FZJjnvgZ
+gnaV7G1IubKzhSBCy5wllhI72QJsK4gEDXH1CS3azHc5b1xYVwUv5UgzPqCfggfGxgzcrpo58Jm
hpAOFR6zi/oxl3P2gLFM4uIP52FsRqY7oqJ3ec8qDGR3PrA/xzcWhjS4dM/JnfcB5zj+pX4T1O1E
3hX701/kv8SuKCWurpv6xZoCKfQ5lH5ia37mVBDGx7TSXMjvgFpLQu5WnU05wlP3jvXadBNrAZZo
/00uDiQOE7A/kPNvGnQu6a/+3NnKqrpHhDiXX3yU6/ivtU1GrdECYhXGa6BQ+/Kb56odkP6tosUf
vPNN98IiByXTjCyt9KX4xGEc9Nptrs0nByfk75lUTlgKwIKNr8hC+AXwHPkAsoUJjXEjAYzgl45M
z66jFR108CgM+j87k9cqZr1khj3FU/IQIltLF+J5uFLT8rkau/CYuilz4sJGOa7wqf5OXwYbFM0O
5IpzDrx5gEH19BdIUnbGwWe+Yqsb84XZ+gMb0jFi77JI1E2zhha4B0QcbNNwcQQ+mhtMNexsb9yq
b2EZf2nnYJW70cZ4Zg6Y84oM3HD1dtIvSM0XxpHupBqukbqqSdDGm1U9oHmCArv23RO5I8y4llrh
hB/qiz3ePBBJMrsKmqNxhHotwtNc6Y5y5X1X/V5jZNRBtiZbwNU5tk7dBwcSKNN0la51v2if8bk9
cxRQ0ov41SBwN7AVhyq2mEQXviAzpOLO+oiZgHo2sxoDvzWbnQlDw0KSvwBpCI7VMTkGdw45jpaB
XYdPyG8INrOxDux7jLYDW73VP7pFB7bAjZgjp/orySbDo+ffATqNtvpo3pnLsHTpMIZ/R2b5xg7h
OOHp4xaF52x2xhWF8U8KY+IQHvOtcJVfPQJNYYE3Fa8Gj2g+WIbhmJ7NrEvCbMCHZqsr+vPi0rCC
vrA85CmiucYLMneggTnM0/NvXA/Y2EW26R4pPt0sKMqtRfmnb7sdVbb8Q7NG/8aES/htn+yt8cTb
iO5FQAFF6eDwI9OnjOIEGPGe3LVL+iTs8gaWQQAv1/RCWum3cZgBDh51kBBkAu/BZnqUJQv1mx8M
270AlqhcoJsWfHIB2bxnNrf1z9o9+mg36Di++03wAb+v/XLwjdpj/GZQ8/CPO7nJ0Xgvn1gPoU3G
FPjbvCWu7EA6gdR4yB4wYlE03P2ztTH25rv+7l2DNYeICSNgq21hWLbfgzvuqEvCk7FSPpRV6kTH
xrb21Tf47/SKfosVlhLbntRoZqIX6aN7GEfzhLRmb17zjUVlK7xR9CabaK85iiu9kkMeMhdjD2mY
MX1HR+sNxzT9PeZHhF8xFAo6zJ0BwQyO/NJyppv6IX7g1WljInSE6fvssBsYV+r1D4WezTjSvLab
Yss9gZM+GiZHwWVkcRzs/MmRU/1RD7UP6TW9tM24Zg7k+BvDZqlDOpguZ5AZRt6HymWjH2Hd2QDz
C6bb+Hy44rd16ZfySbwpR1Vx5B+W1XBFP7PH28EJFuq130m2cRGXykXiPdzEc2wHDuFINrZz2zdC
sGzD7eyjtgruBiTpLXZ1y+hx5Uz9FrfAqo5lC/fOHrZiuxi24cZ/qx2Xi/rtk/EBL3V+MfGGjoXx
zd1fZQ/CQ5bDrlpzSOATxN9kOw4/eyDm02bhCncVEsLN2n/653fvCM3SyYHGnPqVrmhaHPlizcuc
1nAlbpqFG2yP6gm/G1YDz0y/QsNx5MOFCgpO3zbdg2N8TRckajYd40K9NM4mtX+TR/5NVpit2CQs
2xSj62tALmu8Ws3fARZz+q1f6ll1Kjc6nlfBElztaZ6Yrx7/mHRc8g08lZNxzXYITlMkG4t8zx0f
3Ol3QzvZwV91oarbKO+WZFssvIXl9M4a8uq53K2LxX7qnP7V7GK3OIOFO+2SJQVivOBU5FahON/i
O+RCNHkhcHMfn/S0F+5DdcEgzYk3Jngur4rRposNz6r9ezNc7kToMcKeywht3kL6wYT/2do/LBK3
M23lr+ei4GQByikjRz5rrrevdi11FU7SR38/XDLPHS6q8zsxoLyehmW2MbfZctjknIvmnif2AUZl
0gVyMhzMW/4Tb/SXtwz3YBEUEGsLP5v57wvynLgEpOMcr64vjsFv8fFSVtYKq7RkQfbOUjlarqcs
EFGtYtjbFCMHBp42LBz06VeY/+YZ00l9VR4IeXrGi8ufvCPv2HO5uWy2N1ggW1//4dzZ6E5wO0Ey
d4aTtS/dcnGdMGsBJr5SFIC/3RG1p8f2XTlQSvhn48N8Sw/+WnClo/ZBWi+uwaC+H9ZBfGofzVo4
Ikd6TzbiMb6Xn/2f8ayP/aEhD0rdwMQzjt5ywrJsQadzEl8d2deYQoZQvI8mDqWYuS6kL/JGsaI5
wCwB2HUmlnTII0xXHYlCNl22nWxwL7/Ou+thLrRV4XpLXmzzJV0hwy3prA7SLUAm8PM0FgRCOjwY
6dgkbDZMnNfD4guyiYk+hH2gwDw+glc54w+Vg3iey4cT7RkkmZN+m13SD0x5be9IIXaK7sPWW6tO
7YDtzhgEwUeOSroNawRTgoX6xozdrb+Jr9nAf1jcLMeOjqUzHVEAGIsGB5NF63ZPc2Wev6jFXVLZ
XaLNHMUel4/pmEYOzC75ByLmXjxpLNJqh5mirZ8IurYojxcSQd6Lc/Yl3HkdNAPtkgUzVJwsUDSI
+cDetnbACs+v9unvxQ3XxUK+Ymq/FpfzEqlQFf6G7/4HGr1LfgdqgEvH2pM35bfI5JYKhvkih4B4
7RdH7UKb+1DXjcu9HNrj6/s7uT9MmDz8qPwbG0uJMyK0w/crGqo1Vn0Ce0z5m49P6xPwMHAw5TpQ
ePM5tsvpqDtoBgjfmuuzr6ew7jlQaLc5OXJ2PAUETvXqxvthTDF8NUx1XPPSrjwHZaj88jYhhcx0
wScIzbm0evhnII9Fueayo5I5pgvmS2v9CIeTjcPCuWR4xTvqGS2+dDWOXGLrdEUhkzeOvhGuWEgC
AdrFX0Dm/eJmbG6UAQy/HP0nfU5Xc4/IExSx+wOFBB+wASc3zR5d3p4hqwNL2uVonRLKIdfaUNhv
gHQcCnsKkrmkpc7mbte4HAQn/iLwYXHD2u3JO7PX1o+1YfT2o+/VDZH0LJUtnIf5Wzu7fWnXFnDO
xpnDlamtExvghF1/RrFR7Iit2Ufu/Hf+n7Y5Ml9xx/QU19sQB1TqHfb1hvnZuGD/KMciRZXDOJgP
RDl2VDMPf8seoSDv0UaSjnkiAaemrX2DtHyt8M7dMOU/SgRz70PV8VcqfFQA3KmwC7qxTfkWbedh
dbZUzvMInysbHfYJPm/8GGf672JcA0/9vpM7AXfEpkV0z7riMLzlJmNiTvPYL3IH/YGtnjcU7Lb4
Y7ybey5KkDGWL+t7iyZvld3TZXQtXAi+JAbb4VI/RW7z6qKFb08XOotLtSK83LsKM1VOxufte7p2
rvDus7m42sezfMYL/D7f1NoFgWm+6L/VG1t5DdmdWoHSaqX8TDdhz+5D5HChTo2oZR5yMTfK9Ut/
i770V3Cax44+F6ZxHRx1I11zivjGGQE7zvq+eIxn61M8MUTgVeIssRRWzVa88eDFE4Ml1jO/R7pQ
0YX7+jtb64ttcOBdvD9wCd2pTrMdts3iDAFw+UsOu6OeOE46tzvkjkH+HBGli892yUqWb8IGO69j
dph/i/k0eAjRl3IQHUYQ6nfNRbiO1uAA/8ADzq5T5WZ38cRQ7Et+S212qKNeWhezGunYLq0Pgd5z
y5Rz1z/lZcwLmeZBAjBRu7cOVHsHKirhoG3RqH3Pj9/4kEGL0F2fGB/Ue/WkHSYyN204hxtjBQ+A
++86Ai9hwxuHu/GHlbno1/2Sh21T4yza1bXh3k+q5dx6wUg4RhfI5Itz8EWrnG7aM6buZ1ye+/Wx
cY13CoXIFX6VFdE5NpzntcmomraDukNlrzoMezhVsWs09+rZ3+DZfvTWwp0iPFkBvz2T3WyVNs/h
YAk6lN3vVAbWSudzCPtduM/3lNj5M/mim91KtrSFtrK35k7oKN6YrGgudCRmb8vxJ7SLHPSn1Ydo
30fWtdRdJWYDpEKJzd46xuoPvJoBiOpDvAqK1GCIGQ6IPeAzdwOAr6kSBR2Fr3HEmquqosaRemPT
mPhChHpDRpReb4hdZN6HO5BpzNg59oPjFLYHQxsg54i4sKeeeArQJfu5SDldTeIJvv1UDnszAnto
xfijUKzp9P+X9lfOAmk3BX2EamE8oe75DawU0y+TL1ZRSw4pZnQ6GudeGmDF25UG+hL6aEcPq3xv
ejPRJop2Cd6vdtp3zH+U4p6IebdSo7jck4WYb9ATYPUTaju0z8NEfqlQd86ga+pOUelVwhLKQiAb
Pu71UNKlVhcRIEILkRpzXCUmhmBDSgprBTCXQLrAdx+dtmfxSViyt9RqdG6BIXYIrNGn/vuvSun+
DCPpd2opefuw+vDU7LcL4gATQcrxttQ2uSJz0BpKuCxHsK/ayvSdqZzbevR3bY3z0MIgcMwxYafb
pu4h+6qH6ppXRowp8qTtB+mgJIgrekt/dJNpIEFiPmNYNaa+TJkKXssZPTWp0vdQGqofr6jeDbWv
7mnGeCiPja9yUmWAOQFouxt6DoFq6h0pTopd3QFPigZzpSntGK+Iu6DKVyMW+/bswMf0JijpIZls
+pUmbodCgdA42yt0mbDR+4R7XG64VSR+YB6MpSP4Qr8aGhJ79WiEnIhyxfQ1i7euE50QL3rjPfa2
XQFNp/pid0iiqh0jr4zhGROdUuXAVYZhvLy68SkiFRs9yRWdJmBkQ1KDJiKqb1q0WrlgqhdJ6bGv
07WlrmajS4TYtDZE1ruPk6newlE0RvM+RCPmfFK5V32B6JzpnFUeLkkFdAbFD67j7Pn/70sZe686
g3quQnhAZUQgQGEk1UYnmNbPqy3qJ3w25r+TMATyq7hcBXKYHTu68zIepTV+LHvMrenQJ7Q7Vsx8
LILUac24ZVJR9FKwY4DiZmXgbQo/PZolBDPOeFUKdub8jb4onoqQmBABvkAtQfudN9a/L0XBZsR1
BHqS0sUQ/Zksa2ovAa0VxPd0hOXOd6veSAfUUDRCkjcuk9aqgWpiTEE9CXTLZ8LW5M+mVttziOfi
UlUAVMIqI80uln9rFh0CM5khrxRQplqgFgQvGyfFmFMF8Ier6ncfekY6FOEOOxIddvmdJcyM1wox
dYl94TlExmoQculNjI4EwTH5p0YTIXYd4XAHhbw2sbqG64NYiJD5GaRvvNUci1I0vfSsxy7YEF4V
uZ1olttAB1c3C9QhqP3Mo6pj2iTM31AFzU5Veoo+pYrwA4sTtxyMLfL3Aj26QUBwmaeMDYZHLcLA
GLy23U0egSZRkmJM0KMyIgzQPOgm8b+xHAmHpAjPepbX57LStL1eB4yQUdiEUgNxVme4omDBgSwp
+ktlobfFuol2aowkf5gSE64Ih60ak51WKBGUHLKBpEITd0popfuxyj8FpbymFRBvlZKVJ/vDKSC3
FuZPcuo6RtuGooNURLO1pBLuFUG+ejkTDk+GJFJBstwRI2YAGOWEK+wnawdXecqsBOPDONyn8x8q
Chdkk+mQLjkxxZBAyyELn5kHgTuXeix75z+qIBdDhmoj1dGHgLzFoHpPB7PbYln00Yrs60ARpm0V
tm9CUAfnroe6FtTJNQ6U4Fz5YXjOhtHatyK0Ii1GsIC1aVApzQ1/7WFN9utlkOU7DgGIoX3/YkgW
Is9xk7SAwVxG9Kwx5CrBaQ0+nLKfXhjZP0JPDC6xhKql8OBlSSYxZeocLdYZKs6TSXDnuhM2mOOP
F0RY7XrocRyBvcmj3Y6pUaF5ZPQdFhqZvuM8v8kbaKFtuJJVPsQCiSFMntO/LxPxI5vOG98Jb0pP
poTtFi6Ku6rUOKjjESKt2jWUCB1anLQevpEiR5upJYy3T+I3L+BCJG60/R6TjipcllDoy5XL2gi1
cGv6EzyMe6Ml1QldDOHRAnjOgFMkTo7MzcLgmkBKlAshR8iCBFeT3riMcKWJsAiJmQBh87UspZQg
p1BbmXlrbHt1/JM4Gq+ROfnrZtwQsrLsCqy4UbbCPgjbe2LekboOpov3ErBcYJfps8g+izlqGOty
MdqGFQ4QAMoHFd/O/D3ONkoIwCFj0xbWz6YRZ6wubs7YlnZIGHEdrzCG53rBEP0qER4RLKM59fWG
Z2eM4hL8nIleHB/InChkbsO1ku4tb4OhV6ecI82WuTgG2NaCtCQnLgA4+uoVtt9XCyUBXjlznoXx
0xqYyq/YFqqyGpiim0zu9OaOJzgfwQ0iHgQ5iaEPUxeYi7iknkr4awDu6fgFmTFYKcI3ydUA9P14
zbp1+jB8xig7iTQbMapcL2pfOLw5Ei2cBIM+r8ZNX/8FuuHIHje2hn3llNhD4DuDVZ8ItUaNAIOG
GTQ7D9KFvjTN+Kwk3kpLmqXUiCvpJ07wRc6rfSOnB0tD/CuWzwHrBsIeSHTH2lWsN0ahNnChlVvV
iHBVWYxacy48RkuYCv2UjTUD0hoaBaKCsEFbCH24MU2PuRcpn6F0k6tsW5PB0GsMiGULyVYUHQcR
u+bR2M52A6JWAtD0tFdtW4Dsduqv0G2arDklaYkp1Hs9XsXOc2eVhDY9wdNHYLXxq2tfjfLIErQv
aCXq8K1iSmr96saxofsJGJmvkFyq2ToWeAZScBmp8pqivOEpLMFvE/CnaSh/x5YxPJZrhGwgyrzU
ASh+AWWteBf79r3MmNbXzdIQUtKGOGKtLHcS+EBaRMh4f6jzdpX1EMFy0tMq3Y4YLGeqjP1aC9cn
cMW0+ol6km2o4EXTe3TWLeHMTjlqzRg/VoaVFlw4ieoNqlNANS0IysuTJaz3cw3f225Z6Nouby8+
NAVG76a8V6Ez+cEqk0T82W4ZYRsK3dQsfoxSdCsb6hFmnWFfoOqvCJnCfrj+rGpKhPdockMkU805
93YEQ3fBQfdfMJLlcVnrrCDEsCuo/zHRysEx+0jiczRcNJwl9XZw/ghKQ/MD0xHPGpS1xkuWP/Hl
2CqavzPLDoYwnDrLXPet8ExD3KLggLG4RQNcALNYAwlyiImO1XxU5miHEEA0nowufWH+6MTil8qm
V6V3E34MXkqQAGsAKQnFr90g6lU+fRJ5J01emgSCY9BLNEBp+net61Z9gLxMdCo8fXA6QMDINB2d
MqPFeomTCdWyzDuVEWRcOnIOIPFpCVgxFufgj7MGsGcyqsmsqC0ZqiLDdR0mqEdPg+XRW4BbIbKs
TdqWn5ZUXgSdZB448K3Vu4rfLSk6gV+QCRXnynjP0Vca4q+u1GeS4le6pV4sCsnG//Z8GnWY2Nko
wmJCO+qRJJIt65zHnSnLNFP2WNMiMgQk6X5YjKaGCvLDnBHJAPIyYXnmXx6c+Kq7XMv2RItK9l8r
Y5oVffTVV4slQJZC7k/PanSR4/QcAyOjHpeGpcfrCnEV8kDtptgmjcCesMVVOMUsJo3GTZIBU0tp
E1W9SyKjg2nOR1zeQsgK2Yi50fDtZY0bDqqdKtgZcDpn6CQkYnHlzzaGlcwonuoekt7RCO9YqhfN
i6Im8X4VEMmIrHO4at7nwHZDODRt1JDQSxy9PTzbrn52xA+Kx4mLua1gsNCYs/3JzCmFn4duZISs
qBOvoEQYjosKEqzlNDwl+aH43MXT10RQElAdavTW3+usfXbc0L4E69eT1wIXL179YgWTUwYn6b81
kp7N+4jEsXAzlTxq+A3Vo1U2sLiRCefuxPnboXHw8CzfRWz9BEZDPqDQZYDub6HFSPDbjU3S7Kt7
dmlJSDe23dgtChDsAESW/ALlDw6vSfZpT6oWjzLWoxv965aiqLhxC6OS2BKPNftqxwdMboKOlvcw
jKCh7brrbnpYUmY8DQGNHvNjbHmZWGfmZy+tiuKQFo+8/fV58rm2rQ0fElG3pG8ZYZHTEBdQbNle
IcO6IP6KlIeIx5o23x/yIx+vQwu3W1r4oC5+BLkAD78pXUoSzcvVal9ZjtB7fijELaZQJqy7HiCD
RD4IVW07IlOAf4ZvSYbgbBZfcgx4xiUsth2rV6HNLaqSAiSCBfqKy0dRfpQQdH1iB0ZeqSc8RcJT
GcEPAuYpvcdh+dtwfEzEkmBkzu+HMW1k7+ZwFZFXEmc0ILlTFGJY8OKzpJsYH2JthbyytxhM8j+K
G2emid6/Oon6NuucvNlVTMUx7SNPBgNkAJG4dCQq3bEmFO6QWT6zzJ+0/827n876afWLqL81zO6j
WTQh2iFIGhOp8KTNG3K6ltK7mCTYI3McZhuLLMDhLY3eVJF0Jq5prHwnD89k1CpsD2rujaq/qcDz
+bfVvA0ZogqUbJ31J0E7Sr2ZoKTEW6avY+H8BNExEndNe6i5jiUW2SFVV3INE1t+qN132P1k2Wel
HE0+OPVoQKoJGPhlaEwhtGWEEPkvHC3wuWJnEQWHb71xyZFioJSCzqNJO1ldQU3qyd0qurXIFWqI
GMm1TqPD994ZpbaV4p08dk6Uxsv6K2YeLSuf0cxS5DasPWWZq6ckv4rVashW1riWFRR1S7XfcSml
qDQtVKZ06gsZvBt41wixgTOhHMJ2MPqXDNwxC+NHPJIUdhbUUySrLvZmThBoroZRt64RAcceQy9v
aNDokTITViE0oKKM17AdL5FVWv0l1k7dcMh7yoEQ2mt9m5i371KcIfBLBh7AN6zdSJjb486oBm+V
BZyPLXQnIAUZyb5MYdanWNZhrCluE+jqA+JabJtCNBhZf1ON2Z4NwR/HG9L4EaoA4QSCuA+CO8kL
jXX1k9+K9a9C7bIQ8AzlIc1+W/Fl+vWhkv5E7DOkcF/B0i6+u/EsguPg2iMVKAl/5PoXc27kI89C
/FMHPMURUAkrCwFcTw2XN79Kgo+C71BPjcITmzQ8QJM1zLgO/NBEHFLRHUd4MHAjmW+KehvTpYVN
6Xjq2k+QkekTPhCaQJFxurcrgeM6gTC+DieHee9RdUes5qm7pPFF8EM+MmDV/l7Q8sCJaQrOFsic
KIQ4F9Lq1sIma1h1jlzwdvyI/c98xC3jfc1YTCe8oICTR2nXzwbu/iU3f1REeRnlZn5q0/cxumLe
UeH1GeDvsR7yz5o+Jkhqd5Q/pSI+qoy8uoPVr8kx75Rd7G2sfFf4AwnTJezszynZol0W8qvAxsKY
3AxPjcqhGrVnBTg9UBUoYcVGl1EqB78a+n6YFe0+kC+htxWQ8tXbEueg0PPXEeo2bcoWWBcCNvYD
NyorcorI6mZegjidzTyRIjiEd0349ZJLCU9rRE8i8QLEtcC3evyoEvLO5NWo6a5QVidzn1pv5M+7
mfcXyCaY3IcBw7Itb1AdJeZHnrCro7fB+rUqqhIOHWsq1kYCT0plYMWBnmNDVIX7mDzsxpm8X1n7
sDqokMZLb+8CWSdRyK0ofgowihFy5tZLo1D2xS+M59c9xnpt92dxKITfJrnIwZkXjMGZMcv/iUDG
qnchSbcESkgNCK8NT3N6j7L3EWJGTqggQZxuYFIPc9fKxG/qeHeSkuEJyDExrlG7mRT0M6TXWVPu
8xqFTUlFJkqtOwH/GcQJ+XZfHy1QcX0OqT1hbQvByXJGAQ8/OLR+cFIYiMdM8vqDUX708WE2vLfw
EVc8z5W63eB9Z6ipFeGipSchwpgs3Pv4xwtetpSzLfZ8OPPD9Dabdw0VTCL/6OJhHE8+ds0+XAOU
Su2G/JTyAc9XGxwKkZGdhHCWOjfg5G14gh4VXxB9SdzvnsJ0mJrE0M8GSCNki0eV+9dkHH8rvILA
zL67ULsK6jifHX9F9i7zzbIqXgLrKg6IDUtDIGIca5HiUVK1jpS4pkgAwDLht2FNQt+R80CUi09V
L28naSMLLW4nGGQNzK4x9ldhQJXSZ5S/GRjBpydADQQpWFlyQjZM/QJazYIchFGrHBLSSPKAue1y
DtVa8GbpkL77PdHOSv+yIlcOcYKheDoo6Q33iihYt9pHyvUR+NbaqPmNPtGMTOyHl2K6yrQqeWdN
t/Y4qVGWwMBtaaAAfRL/KpPIMRvsiCJbSlJorwgPqQZHxrAQjL3n7fc0DVgApwM6hvzRdY9OPrIE
GuUohqcAYv6E1EyjF8/hHEb+uOYQdgKY61p3IZWmFXCnPfUd7ek6slyRCV8HW0Mf4RThJt6vIhoG
8hH0vagc5tAfBMuo4s5INHHIp12M5c/xCz0WKYRWtM09vFjKdeX1i9nCQ4DJXFdQnlA5i6yWlHgN
/2iBDTbpGua0HO6F4E1UsBzAigKp08pUD4bwPZovL770QDDZUwTItdwq3QaTOzAiKZYNcdbNqQAw
0tYp3JySVmYZsJ8CvD+412C0kedqds9YcQdSDsroZNKxjtTDQPmuOnxJvHbvs8UfHjFjzhIlaalO
DoH0DDoqYDLW7bIgJXkT4X4chffAIKfmuwo/dDR2QnAU0W1I5oHaR0VqiUhy2Mvt3W/Oc3VsQBNJ
9xN9hjkpLHdUXPzbwjc2WVdUECbcCusq93sZVUrPK+oyRjoB1tzUYSnntdoyB8LxBAMde5Bu/nht
8CQwO5+hhY+yJ3JmVDWwFpOJmoM9KoalDWi2JTUi8bY+kjBtPJNLG7RvwXzDm2gpuOoK6VcXQOcL
dB0kx0tvEpyMvvvMuacSZvN4Xy9ATB182jkNNRIg6lWHgtKsPwOfdEBYQTOLnJq1+avEu4VdcwwE
ZWEhacCzq0TMs4KUuG2G6Kgz6uwuH2TvCfI4l73jbA4BWzFAhNprEM8p7RI4CB4vvmLoYmJI0ENO
ls496QDEwsWkkzla/YW332jCQki2ZCtk8VEIOUYjRyo/AuWoBR918pfPFz3eQB0PQ4gynK4+xrrm
uAPvzt4j+aH5d7KkJLnHdPWohc5UncyZnN7+ILd0yi48dnXvjtVNr3f8YIsjWmbNKMa+0yzORtjP
2AwhCo2hcOLWXl+mwZnAUZN7OfykmG13S6nuKXBhDGPqW9Fp8axiotc7WXQ7wz9oNG66QQIYRURI
XnzOqGXC+IlfEwO9KhEC9bk0i6GtYKxVi5M7wsTD2JsgAYLhmLoDYjteYbo178unsg09W6Mn6zkB
q/Ra7so4A3PLN/OyLinBDO6Jsc+WhEFmmBx4/Phm3OolMTowSqpvlA+isQ2HH5HRkjl8B6O8l/Hq
TQqoGdp2ZCiZHRp5N1oZTuC/Y/ZMNLSYDIcNaeVjy6uhuxkYEnQ4CFt/Rbiq0hNB8581941SPj1o
LcYam+EuwzilJUKD8zoVlgYpisRaDiUUhXyvIUgYaXMjAsFsacRRBNAGpX2KF0A+5U43pJRw79Xg
YbHmUz3Rb1ZIvADld+Pwk9UfWFjZmiVsjdgguwgQJk9dz9JQhoDSKGvZqnB9Q0zDBVpA1g6iu4/7
enMK55Fc/2priH/C1cchqik/YkQDPbGFkH7ZwsZFD09Dvp+QbRCvN3JMmSHT//C7QqLd/XjGK8j3
hYEZBQquixV995CYU8ocHWuWQ5J+RoDlHC49EkfLQt3waxinLqgpfT9kESQWrwaxulBTRjWwz0Ex
VFjv3ctLiv84Oo/lxpEsin4RIhImgcRW9KRoZGikDUKu4L3H1/dBb2Z6erqrVCSQ+cy9564TzMUT
iVA1hooQO0ITfVrld5nfM/cvqVB5eUwT5pwmh714ULBGp+Sa1N8gbin9XmsxH3RfG5fO9AXMYSiv
pTzDeWGUF1YHPX9RgMWlzSzuJdTrVeq+GQho4u2o3qzOIOtewSGYETZ7zbyMXFCSBp+21shBHrp/
vT09RTERYrsO2kP3WXXn0PlkH/VUilcXPmStL3zx3BRrdDqQpbxXM31Nu1saP+L+p25/B0Fjij3e
lMGyYYDS80qysOVOpwJM/obky3c+uvrsRN8kM4O0+WyMU1IcBfV+EOMbmbSN5rPpZ2TURvdEbeyO
uTRDpCo3VgOGxea1lFR0jEt5TfjjTLOVEJeOJw+kSsv5Y4v4ddLxaS6RTD7vEMmQy80Y4bv2Oqpa
1Nc3TvqU48vkh0gS7F+wsDxoBPFwtk0AGgcWicL9mFB0mz2mvg4EAigBZa4LjxEyIynqamRZxIou
Auvk4UhO/N++BM+InC2460jerXjjjd6aXfPeaEJyqdstSXU6Fog6WdlavqsCJrQEMzuchQIxTMY3
49MohczNEj48C79txcvvcE0bIwzGeTpsdC+W55x8oF6m/O4ZUMYVQuFIXEtlHM0A+xpDyYJxdkfi
Y8WwoEnio1sODXpT9zOz5A7IG9lLS60XqzJHKhI6J1jke/jou5RU6yrcNBTGCad6jiZG0ag5Sbyk
3Z2xHqQyT/7OGmCvRURafFnOtwkb1wXG7lBnmDZLFxd4r+QL5xAcCc7E6pKQVZS0n71/CVW6TKJ0
w1KyCcD3leSWu9AoFPyqEVEzs5KSVQxYW1W+GAH3No6CCixgs7X7Ndkr+ET9RWcjgqPCD7ASJxhJ
qWeNwYdlGONfxRyX9MaGHwOYahV9+zGiwDwp/ib8rPNOd5QE7BXNbvCy5zEDowRkjUFu/om/h/2A
b1x796NOHpF1Ap2bczo42bqjQ9BIEW5wZBijWEbMgDPonQOPTu3hwoEhHC8Knz9Hf4ts+Dg7jZ28
bq6b4lX3blmEeCttd9REgW8/T/b4N7UCKj1zQk/0e2VP7z54ouSge3D76ctT/Yu9A98ldwgekKlB
g5tXGCexP+4ClPjY3yxl7WM+m6gLgTVbrNyMvWacAjkS+m0gHDGQuJvy6lNp6SODztb2jjlhAKRi
AB5lIcW9HrCXmHPqpsa6FgVreq6fJHCeOj7prCN7KxDEidQPkaFJsU4V+5nkUdrkO9QLmzQcuwXZ
I6BVaDVEYYI46g2HPzUBsW3PnnhP8HPHkQPjy93XjG2ZYZzJ2mLg3y7FwMHdkzbreGBpf3ggsVSu
c9EvmZb2wdFjoj843y1dfseuP4NoFgpzE5HeEHgo4ywE/QyOUkbKYhbwgf3pxCPsMPQqeHFwl4rq
0v5GiKq0D8j+WNFywDCIk2eoRtmtmgCyNNuhcag2IxvQIayAmHJWFswfo/yQBT8elYdemeeGKtPO
lhMzpjZyn2rf2JqNd+11+6G1xaL03iUwXH2ro/MFRtvBr034ud3sH0i/cN3Jex58xJT+BkWJaKd3
+W7k08EZYViV7ivQEOxfziFiB9UjvaKjNOuUE0fuohwEY5oyCdJJp5OwJtp2aUiwjfZHnsvvLOoZ
toXnzGuJkVuGBai2Wm7dMNn38JCFQPpKpJ8kYpNM0tjNL0YcfY9EWSR9gc8Xd7DlPNUe36XxVRtX
Qo6WEd9uPw/06wQOPY9O2fdvubj2lr4RQ7cbQuamYTLhJoU2xx1hEH7CmdByy3vFe45UyAmJB3S5
bicMlDw/49toYQrricaURAAy0bLYWSS9R6uhzyEb26A2yQ5sEaF0NOn61uGJtrbpgOuIbdSkMwyb
JQ8kbhqavmXh+ubsvDTYOWgmYIxxLVUo7/hHYWvg3A7wQKaMI+o338bBE4B5oVzIo2JVaOXSns1M
AXF7GOsUszThs+ZJvh2tXDMjVv0zS7PbNPa3luaaTLJzbMDJNJ+NuPgJMk7U2nSPtq6dRkCaKc5b
l3mYVn5W9M1TOrtOX53kNIZMxKpLWNL5vTT89gWxZzp7gG1JgKYMfrPoopczAX+OcHTe+pbXLvLq
u0Q/kdhfZV3uQyoZVRkFmwWYGmS+taL65zFlUDoH4iivTTKQdnqb0hJhZrbUTQzZ1I62Q9o2O9yO
YaZnofwCe5ZSGmr4cQuusar+NGH4aG/meNVChJg+f481iT5cI4QdpiR3Ve2Uz0ikftfEZ4OhvHKb
TaCiTWQ84oY6C6dAxcyEMeaq4klg+tjyLM3Qtyj0QKmUNKF/hr0RxirrzlWLWHu2VVfdajQ5ndDs
3DQYJ6ZTb1IfhoVC8aeHO9Ov1qXrwEjkMBpr7JQK2VewjCjKZTuubu0QnXW/geIbO6uAINxSQYuV
SyI9S7oAhvEmg7yxuBeUfcBtVYF//B5JHp/I+ioze69lcEm8fj0Q6DnWb57CmAJTyMbMSIp0xECm
ifpFpuerprVH3G3I/jK4SObR0jDJogxJW6am3rIx2Mvnglgwyn5KRa8bVvi34mLTZO1KgjtTY3Qu
+eA9/B7U/KKeMRPfPvshvnLIX8a8F4Es730EVH+xy54tIqKVlXk31sRXFbuIryRmqYVZtor/coOf
x+fyngkgXCPA7p8qJ1sqF6wzGeIRlONxcF6kDrtla7ewqYmcx50HBFHMBV0EGmfUwlVsf45jevDY
g3PZD2T9xpW1idx2XQ02X+iwIUQJQeJM24V7TwU2O3wJ3JnX3ULYz8y4lk5lv1Wts+xq9MqsZ1+c
xlq1Rretg5IRL1d6xR4ucupzqeptxFVDAgE7EUJKh/xRSMxo9r88/yb7wY6GJxsHjm8/vHIWgvwL
xsuUM1mk3WhYKJEurAXPYVAfXSZx2shtmHxlTrCqLI0nrzj4A/hNY29lxUbR5hDKwtTH7n7sTN1U
Th6vYt7FrSWsT/LoUxtPPKfEA+gT7MZr17+TT/QU1JgbIiqfYeNS7jtz1Zyl30IVB8UlIlsMKNln
DtvKHSkujAZibb+xSCOt22kTdc4qTNqlblPKEqMXDiePPVAAW1tGFwY+/Pm9vdeHr+Hw10gNw667
bh0W8R071SBkl4DZ1bcPhi2ehd4fU7RCqukxh7nHOb8+qtuVS1/SznIOe1o5ZstkkXc6wCuSo8TQ
GHoQyA2svsGmWsQDQXJqkbfT0g2xxnYCnhzZEnMb3K4logqT0oZfYRmyII7VS4DkboByAMzbBvjo
/fg9c+9tW7IBIucJINjeIqfeF0DhlY/xDYucrKzZXftSmPSLaIAI5KLjZP9aWJueOUcbcD/h767j
j8E1vlubb0fRsNn1PUQ7pLHTw2x/TtB36lMP3W+rE/dmD1AS2I0KlmWt030ZNBEiVKeCqDIduTOZ
r7KB0AW9wkydO8E9Bx2hc5u/ppXHeo5d0TRDI3KU1JhkXcaxHqwGHOU18WNBNfO4EDsNTALxXCFI
jwTaztSCMNvA++n23hSehEHeSERQhIGuElU8P1ObT8ua/Z/WIh2dkrNpFg8DXBnITpaY7dGHLRFN
QDTYVRMZiq7NISzqJ3lwOi6sNv7O1ewLTOSrSZcdCbloZw2CMMgXHvZzk58xEzET1IE6OmST24NF
xYSHxseAj39r8gdSZPSVbxGhoCV7V/Lxd3X4DDF8W/es0Y2LDY2yf4zRZ9PgnJlGwpBMkkTqDeRr
bqXc/BB2igmcKBNENSnGw1x0ZJh8lHqyqmyUhxrgMDIziGAq7XbjknPTMhkZof+7FN1R7C5izGmx
wzJSoRiVj5LWrf8Ja2iOU/zic242NHeRN+5LL8CWgn8qk0QtBfWTo5sEwW36/4NgnGlTVcVsCkh4
OX3uyN5GT5Q5kKxI0qLar2X7Kaj5LPHHywp51V5AOQ9rY93ocjUFTHH6/m6Xjs5nTUyfFUcX9GK7
SsizlYinIkBED6vFHXESWBbaiXlfwEd9yoGHBW3FcFo8UpMXOsBiahXaNkmIzeIA1jJ6VBTwGvox
l5bKYBDNirpgsdIY75FGW0PDia0xLAOoPtq8HQCvwjQ1+tL086DdzADdjsX+0gY9p3IycegNRLJp
B7ylam+G5IugiLKaas8Ltslbd+3nxtoi+yad9Kc4f2QZ6OTO3xZhvqg7qH/IyQKDsYPOhxC7yyhL
Dt24n+9iq7dOUVGRn6RONnRZmyNLGz8S19/5qVigKg5plBCzLjrJT0euYGWle6V9jfmnnsJJsuZV
Fnk7/XEMSVEIYwxcSLHE1mSnmnJrUWDPvGY/l7NuGdECJnEMNrbfr4agA3V/Q+S0k2yUZAC1GhzC
nExSGVi26pdBP7vmwcKOX46kVOFxyv6/udZK8jizLGqLDEgPiuMEsu4FDd5KzxVjUGps7orSQADc
NU+24t6I/9L07LcI9kvGafW4jCttYQWwn/3yoI8gJ8hcT6b/FaIQtYynPPg2k5+qJAid+TvzfY1y
ymfxzdY7Gh86NUPgA6pGDD6zTCOICA3/+pxOoMRz2F8Gz1g5QcXMyz3qXrgX7IGb8ktJXh66Hw+8
VK9dAws0rQAlwZZlkttpCteRZEKGtrqWySLjAO966zDW7keVUomNID75Mkif6wB7Vdt/Eq2Q4o12
mh5OF0cG+yQK2FVIF9DBq01iA6Q3qrkmXYx837E2XAIAREZLkc30gn+1Zo87bkcPCskllThUkbUz
4lkY2M+LhjTb2niyGXC7s1IPA/LEyLgyEAfaGmYgUHMbxfh2Yl5g4zc0zGsQ7q1HXW/n2AtNpHvO
XIHgOQZxG7g8btZw9OPr5OBhgT8xVGxn9XLRJL9s+RdmbW+NGqZZ1GwG+ru86CEPPPtcPDmi8LuV
4lxBEEf+Q5t9IibfWbGP+BYjj0ClwEvl5EjYdfhakAdrTOIzG6B5ECXB3oJjfIrWqrVWNQkOfdX8
qy0C4QtC+cJp5dcjm9dTxHRsYLlWOgyBmLOyhORAwhdNk6BzKfTMeji20UGRbsZQQr+3Fmnpk3UJ
mUPXXry37f6QT85mTD+IkUX0Ik9x1s3nI9LZrzH9HNWrUkgOWc9XZX7hnz/KjCCEj5Y1f6RidP3c
xyRWJMA+iggIQa1WfYTiG6FQ738qrN5FxMSkxv7VBEyKWTJF4jnnnBYV1DAGjUVvQyBdR0O6b8kV
qW37YPtErUi0jeO6QTmVS/8M46MP82crGA6O4l+C1Fu1PznVbVCzNqD1D2g/BvpnDnCP98p1a55L
c4Uz5Dkv2lMS3SdCW6YJtUFisjRUxyHr16X/bRx666pH4crjCLVQw4opew+bHqwpd4MJxWJk9mM5
55ZA0FyJU1nHe4EGoYYnEYx7HZtQOqQnIeVbmgBl07UPC3Fqza6k4nvRUwjgI+eDnHD4oy/M0c97
TsyOjAdEx4VncF6OA6lOpUA7WYVM7muwe0OLk4uyIpV472uwpGnsnSMX9YmzyDt57noI+Rn1nTHV
p8ggxdZVAPbs8qUnWq7kqg6c8KtxBSZyweBmGCgF6NLCCm9N9lzQgz1FqiUUobX6dZgWPyaLG0kg
ezH17gLF8HPsmGsrFb+lln42dovUI2eQLNRXWSp+3K6Ag+qtLPfix2TzBfKlVtVOI7grJUuxbPMj
N50pKPeEj4RKcqjZGn4blZ1KzoaFRJbOOOi1xlCS0ajmAW62Uni7jD9iWfs4CMNrY3yYe50MA8ne
eC2dg43TvtlZJnAoh9B3+RK5/A7z6uaSntP5WcjWOsV3x8gSMRsgddI+BzIwGkvis2HjDSnT7fFB
+V9aa2/GSN6ANi7MrGHdjtCqfo48fT+17ZeWnfSGodecfP4i5XtvPacc2FKuZ0g2igqUasrHy/Sr
06k5ndjYE6N8DysIc/caIZPy8JlNjyYmJW5Z4SUXaC4Mk1F/Q8tddReGJYtS+/Zb7pCNhhFdpO9h
4VI1EtkQ/AUoDyqmOwmRTX4xLVUL1gTsOoSoNr7qLUQcxAJj+jSxYIk+UKvA4KDkiHUqIeyvCFht
KEAkv6y0AZHzFb7tuRbvmQ3wvVvVnNQE2i7eUiSUFsseHTRhz4OB34BJ5aMKf5OZVxfnS8HapkLY
kTsvHVdv8J20nG/Bsrb+BahSDeuvNIFXed1ZY1Lchc5VT+qDywBXpn+ZOLKUIWGlCPe+c6zIWAo/
QhpBe5lgLMU+bix9oHsMjwG9YacEICr2Ni+deTF2+NQBMVic6sKZ87ByAxwEQImFG8x8m3dotyNp
5emeBUP/y8YG2Ds7pOnLcZa2uPCKYOhibu+zKAe1F77CElPs4tjFoFDV5Al+XFOve3dYDhhrQRkk
FKvs8OBzO0vPX6XNKkjRxP2E+iUTCEReLJD2IBLKZ+QPZrPuSS2jItMa5ymHbuySgLbpchDhLb+H
+d5QK7h5e3YMUmVefe0rFiWjE/IriiOXA6LfY8rDKA/hhEiU8elZ1x+22nXOMhnPQvx1JNQRjfhE
qgNw2XFW++RXT7/XhLe6qKkr2D85NTrCMYsoRINBGO8r7au15EmlQBuQFw7oZBhYsE5Iwl1icqH7
qIfNaeuPBBPGxqvOBL4g8sxnqD+E5HXRS3ki3gkklqExLHVyUsLePEuJ8NNln6GBOTyXbfBMPNp7
jGeEuBmECdxwdnNU3nTtZlDRq+Wi3d8WKINGJrFRhWoev56qzjHsvBwReUgHHUPE1cOeCNQlyNMi
/bW5Uz32TSYyEUXpnZYjkR0ovzV0YBNeaTlTo7LfmYuaJATOQZRXxFWVRNwmoIjzflfw31TvZAge
cfI05VXEL+28LrRx5YO+IH1+7XOMd/4bTSchBCr+zHFy2IVJKfoRxGyskUQY67BJr1WIbQO4vXqr
1cah5ASZBaAUll7WbuL4nZ3/mzsQc4wg0d+LQp3IfnaHFqbgvzE5zhJEe+N7O71AeBUce3S1pY1i
DfmBE7Br76OVzvMzGdkWBfRJwsvqEgsNKqZKCgTq//6XGJOlyzws4nPRoKdpWxHcIxYjmUK4W6av
bQqZ0imXpH4YNZga1a81yz8lHcuy7oPGclf0uwkcQKL9NlRbnexvLHm/Gt9aJsjkpuE9G3azGIRo
BY+7JGi9L5WpneFexwb7Bw0YbNtcP8CAN2+t89u3+8x7GzlZiBMsSKkrCDs1CDaNQxIKJnwGM4Ig
vhstLhayYktCWlg45xydMWm3A5mtTrK38MBihh7jfK0TI0dUTC0RaHFZQUCAt9G6By7ZV99it6JG
/W8cG1bt44ZCCYPBbQqgJKNCSgmjKeN4584VYdC9VnV80X06VWZVE8ZFKvFyfhWAenZtv9SC5IDZ
6k0OiBvYq73YFIaaa0HAEOEuYEDNweTeWatnXXXgJ9okgvpWGhSbmQ0uzOy3YYMgfkDRXM+LgXpb
JFBy6/RNY9P3NMRsXVv1PY7jTjIrSyWzDGPwGNjwghvGQUPyZpcSIXvNlax5t55io4F6Kgf7XXhM
4rqzEXffadCdsVe+xQkJ6vyZcxvea6lO7chWxW3GY9OBQfCY12laT//OUVn2h8EOtkVAUxd7n7bd
vrY+B0FT27idgdwapvuG3tYtzW1rFwgPMEXF9nPMUkgWNC8utn1POyVje/BG9y2mfbXIK2oDdERy
NtEeE79aeqp9wpGykkF9aUW3Yxi/rnSYF0G/Et2A2C9d1SSdTlp9Vmx1pmz4cdLoX6F6tgSsSGNm
o+Gwfhs6spBqRYQWeueagUQujv7aDAp4WooJbc9P1JAGkJzrVlvVwjuLYfjna8W1UM5Fy9rdgArR
EMn2N5HezRt+UjimzTRMPNnwxFhmn80m+orIgSeIynzVU47IQF/rY8dHHyIRjfcuzxQS/X2k0G8a
Fqj3gsAWWGjtQWsQa+rVIcwezlBuWAX/UEVnMK4K9cQVuCXn+Tut3yyaGgv4kjACRLS6+1o7/EVQ
pRU1SfhqZbv5E3Qj/N/dI9IZ/d0Hem/JQFTCfw3MdF+AdiuaH3f4yE04JvUtMsn9zPxnywMpoMDO
8wRYfONDiKk6OyaELGhl8U8bEEqWJq6fOTujupD4/Op02pPw7Je8bT+NqfhMHXa9I+uOIYp/pMtp
aBc8/bHVfo4f9Bncm+bwkZZibybpTudQJSCZ4ZxP/mUELtXbehInTFdep3q4enfTHsBZ40V3O76y
6MikhYRrgvUSBQs03NaatdG43qfewSzjUY7Ye8UoVoXPM4LdRtslElBoumD7i37CTZcpsWk9xbFq
va3T4TNgv1x9asG4VnV6SamOVAYG1oTw3zirqXUfzGZfonBAC/ElpEadCiXbvaQY1AN8l8XM9Hcx
FVAUqenUV9Q4oX/i+10HhLp1HMhmzLejv2qUWS0j1oBjMNlNRrq3rT9rOpTIIvQ5g9s7m9aHCr7K
6ZLk3H76qcC7ZesEx0HntHIgCwpUFUbnW9pSbyhIhLp1DGZBHJpQ6SpQB7l8aSDfZYBQx3YxZ8K7
nbnytWlp5NoujrLXtgxfiBF7zilLNPospLKu721zZWzTiYDMvl6VVv2mh8z4En/6S/otNPmNSsrb
eDAjc/5BrToKoXp1L0Vhscdn/GD7ONQeua2vKyv6CUMuRtQqDZMJs44hGxPCl8qdYaGgA0hpYAyI
hcekJTiW3cPo9GM4AlSYFCLfaWezwk2znpTC5FuziPuSBzDn2dATZBkyg0Mjg/99Yc0ameY1J+8t
ZvvtBXhH23LXovsUmLE529Ay0S26X4b8aQFZ12O5QFKI7LOkiU8XilhI2fo7WTtPnB+oKbn20ITJ
9J/Ja9AH1ym7SeJpWudLoAeraY+rHM6Zd9IEckfWgNwf5yHYBmSweAcQxAXZfwOSo7G9WKJhob+K
XK7+cwEKMSZ56wePkQ6/zqIbQQ1RuDdGKxVbbCe+lGa2GCyUjmAdmB9VUPuHe6rIk9D3VDwLR+x9
4d2rztwpOcdTor2IIZ9FdCqP3vz1BlRTfBBR9gem2QrZ04v9NJC2SzU4XmCSu/q+4lRCpsjmA8Ih
pY2LbZCROlc4/1vyEXxV7TXDwOSoe5f/+HyoGhS8gWAx8TJFWJh+dPegou94egzyGOnfJuJik+fR
+aRpm6J3kX2l4S12/wZ1J1ws+1c0r068j4kBZF8T5Ai2aXTc9G4inol3lr+R0Q5BfzytZ2cHnuXu
TLSK7T/TTwTlGkwoQu4heXMMsXOtGMCw3PX0+W4Hy81AyeetMyXAQHtMDPJNmWQ7Obag38FdT2xD
J7EbI8EXhGOHhkUJFiAKPvCkIPDaV1Ew06UV5DzcTU5+HIDo81tsqpgP2TYAUOAVZoaiAvdUDDBj
GBxMPnFG3TUv32VxmRC8anO6l2atbVyV5Yvnnu1mnyR3XdD3bTk2O7SPCemLcK8DCCdrH5hJbILA
+WzhwVra0hDPacx5Quhz0lcIWQ75SF2C7u6nwTFVvmfFxS1vpX6ZrBcCRRd58z66W+kppPbPjn0q
s/fUvBQMyMWc8PGPG94o7zqWJHbuScPprZlID8BEod2oAQXmUAf1vNvOTgdZ4mjBPp8CX9FIC3MI
rB9ieKJoVFz+fyyFLZLU5qDxNyXXqqCWqOyRYXzKgFQx18JEwIjBSqbNZNzdWjGVO4rmJE1EEwBJ
+3smiicPb5QuKeQzQu/bH5udr1v88+RfUP1m7A19/5JO9/ZZ2EyP9Xl/yMzwpBSy02ncuuhrWqa+
jE8uyYTGWAannpEWCSPHoIdwzHMd82BM0MSlDdCWjkscbZANbERu7A5WMY6+nPGVTnOmagxRiOZc
H4LCyZr+taxZuxpjuv4LfoDsqYSftCu++DwnXTztK91YVDUrrH5gtwi8daQkAsXCIZtDvs1JCk6I
8Bu+O4tdrCOJyPk35vViEOlqaL/zVm2l72ytPliWE6PF/iun1S8YeepdvxaCmchxkKceaECIzXCg
ugmgy3d8fxlELotgt4SuVPcZV0qEBS5EjMRedVgiXf9Ni2+9YS1aNhoWmICOl4i/HOxZ9kPZxK7d
mv0Fbrh0g33Jhm1YNmb2NDHPFwEg7ostTqKjz30kJaVC9We0+/ll7QB4Rdk/f3wDgs7DO6fmUPlG
F5wQVXTQxIHAVDSJuD9XLXaf/teEWjcrOwkvkeFP0H2I7jfUE/iVsLjQfmHGXPZMqhS3ocu6CZ/P
LC3s2fvK2UhNZ1e4KIbyZ1NeSgj8BTjtaeg2YCg0mut5vmE3D2XXT3gl4Pe6O2w+MH/dJ5uxnbCA
BEMWbN5yLnqDtyzpsJAUhOxAkiu5CW2HIcQciYfHgF/eJnaOOAncWidfkU0kQPWBmEedj7uRgaXG
AGFwtgZiUuuObhkL2bSY6ItHQQbtpy7ow8Y5lRywKPoPMmoHfWdPp1XdEoREXGuli2XA1DDhBzen
M8F5DtChZtvAd52QIPNVTT8udVOUA8XWiXT4Smb6vwq3JYrD2Hm3gNWP9rsr2ToN9bJwbkKFazHb
qs1PzzexpqDdVpzBDgv9FO+gqbQ7Xgyrhqo4VZuw0UmGlOuev7a7XwdbnalusenfsG11uEJMSnW/
7/cxwtUeFVTsf0zjY9YJkcGVQcTo/lUkgZlnOz7muPjxOc9aPw8DIBa+BOB79CiH1xqh+KjapR3h
z4VU0jwMoK7IT4AmRxlasuxaTtx7xj1olrXLEAcECK6epWNfy4i0TzLWF164M8Jdbq0JBB7abahz
665d1EREu8AC62jgNqX5BZC6GvYD0uBs679RkGsW856FBUOdKA6OHKRX5C/yMGps4Jb8J/WhThox
M/dhY5GU3t7iEIb8yQNGrTYyP/rRFh3iGD26jifu1IXAH3bKXZk2mmQMNPsedAFBqe6l1t8L/1UL
o4WNarwhFQdeC0aGH2cgCe6jE3+Vt3Wzddz9yvZY4KYYJBhDDx8B60fthzXhkwYeR9JaasY97H/S
aD9uhuQ14ZmTTHJZuKI/4KmwAsY4wf8scJ4TZqADzhvvrFF8o8oN8q+EoZlY0tvaapNI5rz/YoIl
rUWQXkjjDKuzVv8oAX/vd6RWmkhFZjqxkkjYzVkyCkw64fMpXGjbXyG4SNKixmvFEP/WhVtXPTs6
QQYkZRQJ5fdXJTJcaKT6JcTjmmwHSoSYNQ2j4HLJa/hW9uckT7K8+OQ/W4IaDVElQ1HItGA9lq6a
t4P4MVZ5d6qjc0qpxEkwIaS0w/eW00CSh5FQREn/zxzew+lWxmhPB24ePP+NONbKP3uEwHKo1qPO
fhTfc3oNuUwIsxDesPQ5ju2In6rgii0eTPwX9IEguwvWlKwf3pPyqy3hkCA2VFj6JHIjy7K2HoEr
GT5K3f1Xgp8MyJbAG5qg7TMwd7Uhqur59a8hCwlsbV6piGq0/tCvWWrRugyqm2FZknbURPnJY+vt
EbeNkoeeMdjrFZO65Cfl8OgQgce0OzUEBuT4GHJSTugAztu/pks2I5byzsxusVd+8UnPqq2jyUwh
0FseHz4C2pUw47tvbETrns29ZRXBLvD/WblNdctWkOM3awlGHHlK0onyvmSjVAF3EN4ps8wfjL5F
v0fKo3pwd66xztD7pQIUO6LXmqP7w/NfQxffqb+OM2ZR2vQaoTEk8YWwPI4pPdimgiIUtb5bfRb5
ygdyq6Y3SDO9PItIEneHCYTZSVO+jU236gNz0WG7p0AWTUOixskZH77/oZvj2zZDOFNFF4ejP2fr
RrysKEkMo0gOzjEs9nL8LtH5cdQsLUpn0/undURhJ/659DD+Ov5zHn441t3KkKgJtNjI1JrAWmop
sSzNvs5i1NHhygjeSxfyyqtGpBSIo5yRvf9VFwjxmSmrczmc0YfnqDUknWzALEv27x1mooRtcYAx
dDYydlB7mn52DSm5cni2XVZGSneX+vQ1lf90GMDjdaCxAZrDXDhl11PRfE/2zKdXDDQq+Ot4mfKt
lR6bELP6+EzO+SJkm1vJtyq5RQo2oVgX+O7tm1+t7PFXVEAe9Eedvtjxe68dWo8JcB4+Jy1wPu7W
pkEVz5Ctnw9spGCSw0YPf+2Mz2E4qvyhcpql+bEDFIu5eGG0DKtgM9n3tL4bnomB9Mkpr5FH+GUc
XJ3oRMT7frz7RDHleMb4lZDVlgvCHFNpvDjKx5956RFNd75/SJgOOx0jdo/auTxGxpEKZ6V0wF3c
fWxn8Jey2VrV8bMlLs4Aozu74oXiQIZaIZp8G5kmzRfRiapmszurilh7EnKGbI7NGuxKnSapBjoW
r5LPqPwiJJnJBuFjUBSQh/gvUeatrWHajGh9kNPb334DKL/SeG0y3EwJEjXiZ129YJ7GtnRRY73t
UqaiZq9vOcMpRwgh8uvvKMYQ27uYMaqWVto2jRjHv8AFM09yqDDQDY8FfPr8wy8dTDvmtiwyE5vi
Jp1zzhE0d69Oeo/KZNs5o8SpzLA7Hgycu0YJfTnStE3fotw0EivfZJK/V+YOtRLyuIyA85ViJWEA
K0BAqRau01J5DTc3nE7WSC5fdHOYONP2v0+ugxOeUahvvajFiOy+w/iirWHvI9ZSub0OyIqbSKm7
0cmsxrHfpNCAYvfihdAf8lXM7L/lDQ/QqvSLQ6I5aGA/oj5aZxhhrb5/bpZmQJx7JF4DCiqFI2UA
ysrSd1pHQGgJ8nTw10YievUq+cJTLZ33ug7ebZ8I4umejldTgwUOeBo6mYWFzNbLbei/O2R/pHj+
7HqCT/hIO5etQrBHY1+A27DhevuEDBlleXYH5+wlxcV7yd1uWyK3zKMap+WBPEqUuOuCOLvhA30X
RU9g8xZqpGJ0kDPMNdL0Re3HaHoXFoo2H3eFn/90A3J1Qh6SDfPCzWxNQDY7yWGr0chPZfcfR+fV
3La1RtFfhBn08koSjQDBokLJLxhbdtB7x6+/i/fBySRxxhIFnPOVvddGzQhTBxQzkJo5z09jd6rY
qA97gRdqc5Y1dta14c++4eqCPi+4O2jEvXcuX5s+2cnW2K2evDWHL6wrt0lQb8pXq1SfSpl9XlZC
fkx0EhyydmUKbkX10+T5dTFZtA7TBR5WKNVTINtTtEqs3KfxVFQV+SXNaZKXU91qpEJhnevASzwn
mtTvAuxv7OrAuvLOIUjYEzjrN5Fxcc2GVPXXjc+VTbIMKXi26yqOtPWMgPqcVFUkxNJlIB3hwEf3
IIFkGcSnPAKxNzg4lPzZYZXWpDJEpum0shwVaxapybeGBrkWYnepoUxotdujNJ0p0Jj2yRvi8SNS
7ZXx8x8coYMUdHvsxySbC3O4pFIoPgFLBas6oa8ZA4359+L9Jy9rqObKKX5M6x6AeTuCXNW0C7G6
RK1xeFRBrk8Bd9toRsy4orGOI5m4VlWIGeZWG1+YuFzmwQrjY8ZsJUaiYJz+KtRcr+60TKApANbM
hQsi0xy3mZoKF+DK2LjLtriZ5nYVsjhibBmZkIdWSmSddWVskadT95xL1CMvNYFopwsrw5HYhAtc
zN5Av/PZpWsEhT67mkchXHbLpYMmjJe3mkOosT2Lp3KnLGW6E+FZpoQbkT4gGryW3DsmEdDCZl45
Wa+lixxvrmZPYLEw7Y9JRD1islI2WS7RNJDbjnmNMST0YIr5fkhcOd8dOQqmunQkRL4DX7VlfMqw
h4QMFlN6ILLDjExWlLjxkdySYtlThFI517HqG8JdeluhD4x16nQkL8owBWXoPnR/rlxJ7pBabk//
I1p+vMHOEILEaqF1W87S/o3xc0oK+XbzeO6XPhIpvNNfCkFrK8qcFNJdgfb2BDLNNB2DvMU1cTs1
dfssdkrRAGVxFSftTem0h0nokeYDlLwmaygir12Wyk0myYnz0kko1C3DN0QBQEx2XM5cGS9uCrFW
q8DoKibfkV1jx6wQiVqI31F5eY/ySN+VaNirK0KiFPJeJd1Rdt8H5Xsb+No2QggKQJBD7s+nWBZw
OGZeH0oY7DtlAyyhBQQrmIC6K80tjC/EiVNX2CvYRMZO4wg069DP5jWT8yvorSatLqvZhEb7S5Nb
TAUFZfp67cKlLs9d25xjfrFs3aXEr7rynD/KsfKTQfNTwG4wyTP5Wt0GnTTOpQmn+YtGAGEBRFZ5
9xVV8gZ552mQfO4awvEAPO2fog7cr8yCpdeDQuhAaVlhmzeXvCqZSNqp3X6QnVLYk9D6LOUDHqZg
rqVg2/ZAobMWEn4frkdvCNAFuRslZbciwdiByytoUZjLDVh/Rkz6QrPYNA1/JVoU3e48CHMkwftW
a5yDoN5JWeNHNI08ZjasBdIPgCrrQxZYQI1g9bCrwCMarAP/vlfCVWCTK6bR0CyRsLAqd4duiZIH
up67mI93sVxvrV8U2q2d6htLhmufy1HPsFhzEsYrcbXaohl0K9pYOT5NGJKbhPFMRxtYMdKYB5uZ
PI5GcNzwN4fVT1VA/cyo11IjUkc5oT7cADRATPB2XsnCME+dd8IR5LygSOuNpeyFpHL7df6L7gY9
Qwn7r1Pae4OkOVKSnXfBQdg+bRCo0JbW6NwYZCySr84S26bW127/CTCnWHM9XmCaDlEVUMfOJCSi
BGppJyczA4vchJUw3gST/dqNsIzvnJ0Wk8+xRePzSEvDnobVzrjhZA2hcCzDYuhPCbvyPBeuAO7a
tbcRUZTxTGU23xqQeSgzvG4mcAVYnCeojdMkwqUv48gryjVqlSTqu/4iwesJOuTThhUHqqERSG/Q
VpB/KSwof5JLSwZ3mw/uVGbeikxi7XwZs6sl67dqa5k7yG+mdFYQvQ4rjIrvCXBVyttfzOl5wtyl
YMupWFEOy9/Sit/VpXpv9PNLPp3ts09fv9DwTfG3lVZnda3PTL3O01yccRrN5WciTh9LO7+PMZ6x
UveS/H2mr1j6+twMkk8mBBi2DlpATaFP3AxX97YM/syun3UCpJS/Vhrok+AWqsNIe8wpqncHZfGA
VEHixtLW2t9ogjHOZtA+TBb+2/Q77U962t4qo7iPNbk95vhYG2bgrB6l+4iaoCbfUzzuIB1WrJHN
gmTDUt2qlLxsO/CupflwN9LhLijGWzIDFJGCKiVQEr16id95Y5nZD42vCeiZiKUVWwg6VPIErdsT
69M4dbAjpdPsNh2AdHHwU8AWPAaIrKjc2cj5yjh86vFRWogPIJESMTyf6a1cvivtqgE/TKvh1rTV
rUX+Lst875Z67frutufqTUr5vgbYTMOfjVhiMcY4s7radm1TUOqoCRJzcnOsikJL0J6Yu8q5E2V3
BM9uQbAh5cBguFaKXkPCZL1bd9ZOt5yAPk0uo7EzQnLxloQan90mNAzj30zig0hgxIwjXGeqiREO
AR3a0SPAPa/fLkqdMOEldXKAbk/KjjNLV5mNlwheAfBL9rsl/mfCZT7e9vl3qw/nRKjuTOVOO/oX
MJz3OgOclxu3rO9vKONU/bHNyl3BBbiwW9D79BqDphkoqdZoLSRn2SyHudJvZNjaWfnP0DZUNYu7
KwRwTeZxZf+IaysUrdLpxI7eemZhO/iF3Pki6KWJwdF2KqngOoUgsG4hd5yKSWcyvpsXc9HCIlGD
dNgR05r2rjNgA2lANif7SLMo2baSMsCEVSokPxtET1KJzO3PadY6s2ushNjHJEZZ2iUz1WglWLRT
Pwu+6L9bX11at79YG6HEbDuKVw7d9rczF1cpNrfllzmgEUcyuQQyg8gNYfM4Nj4el8yvdgOxNuRa
WuMYcksC0ceHRwHqdd4EO4U8h9psg1OVtE2ILZ3tlzcWpUcm4BL/6GXqsKSFASRVQVFlWDQhTrZU
n1LvZbPmrX0Oom70k/dQq0yHQXb8G3tuhiM2brOPmrzh9DQZAOH+CHLC0anaru7vc3zQsnedkZBI
ISmxiVxQCwFK01hTWMoJL8kJDxNQBI72+y6ufqbaXU3/mBGAyKpOYAmFVIf2l6keKW+KO2xKkC1p
2DZjmGhSmL2TRLaT40CUgmFVyJIXR0P412Den5fGNTnB+kZie6S5s51G4LMv8fV7a64lwi6NrZ8O
yKX+vS8f9myrgh4glQoqVQlqcwuk9KJ0+3M0xs+US7pRbp3aviXHTVmdqUQJdESzvgjePJYeymyR
YFSqPBEHQ9lugVpLYbOJF+BpEe1r1DLAnOyaiPqOj2ReSDmllqvh1qbj4R8et07db2qpR2jS8O3c
oNj8Y3mTq79+LHus4qv8V7wBG/ORvaR/auOboBKOqQ7PqiTpnvim2Wnzkx2ND4GVHVTkD3wEpMUA
SGR97pQ9gQV7pV9QmBONUl3j9BfGDIKPpGmj2Rm8LETNYyMmItpBuaACwyiDU9UenOYVahYIv91B
IZhHMz2oG4c2sACULd8PxC2hPE7BDaA8UvoDExGsJ0jg8JGItCvao1ek2zjxkG5/8mesnEYc2GsN
5wWndq+WhHLlC9F/5fEwQWpjNTieq68B1QVeLVLaVDUlR/xfIf7XDLW9xpuNDLS58Aomdk9bkypJ
yJYK7ZoZGzdV2G+YTws8S7F2SyDV7RTb/5CnGYvxsCLsUnd2zOnsiKuL7kSjB0uJOhl0ZxtEoIaD
067UCRPcOHxmBtjiarKxq/RkMykAAEjv+RB5z7JcceUbKqxK1lBicsC6uO8zwjUSMAb41fn4+dEO
KbDLZw0IyPCTJfMPul8AzsmRtOuTev0n34aYBJqqdKb8/84pe+P7BRtky/qHxo5O7glZ/sh7KHVS
gBIpJB8Kn4juITkkaytDG6GZhUecnIqCSjZT1HJkOcgZuafycOYf0HXF6bkVyyAhX5cAkhHZxXYA
rFrbi3XY/iIXRDih+MgF4yX3QIV6xmW76jTKi8jNTOR92hOexooFL1lmN3QY87F80ly7TK4dYPG4
uXXTI3CtN3KfJ4zAZUIpWI+uOWYvuneS2z9q4u/IqCdTtWbIStciwSazjtM3oS5gKiSdtlcHfrTt
p7SNTzFxjlMq2hbD+lu48leCbap2dfdOIX4YhkjewxOxwcYnTemCvUf+8+yIBINkTf0lILYWjg8a
gPKprwJEqB39Xc3v54pBZT2/iWx3e006I4kLu1R7VxWBnzw4cGSIutuK9f8zthK2NtNdPzyH18Wa
/8L1zq4ik0D9NZEiKtHSXM0eXdtBGh7zeXr9RGrEbersSWhfhxNxaV05kYFJLjnL5kohLSjTQrFL
Mdv+ZsSWLqeNCT2jXT25yp1wlQz1Vqak+e0eR5IzDMLdUNvHkC2PLO4fohKmZPuSzXErDcVnWoae
fb8XSEb4s9i8EQdkXVa6mUkeg1JtQ+VeQITcewYoYuwsWuGO42Nq8pPeDS6iirhgWjStLiI3aoRZ
pU7g17TwjsijK06DO0y1SzniTvrfApS9wRMp7otforWuGtGrXkkkjegWUubqRAWQugPHoa6CwRpP
NHynvALDyUx52IlqhQqrmQKVb+0Ir5nCi4hm3Y2eW6ziyzNScFsoUNLGzaA911c8W1dVz681KbhS
/4s3y25o/C0EbKuRP4VT+8sSRSe3Wwu3q4YcgsnhghmBtwCya7ojE2Zpn50ExuJa97Eyq0g1ZhUD
ngaLRK+ksGdmFgoKv5TkXjB3DCpHIooL5IHU2+zKmWWAG6ms6cEw3ix6uy/JEGm1h2TMd+v9v7jS
AxFSdqobQYYAkf2/hi8StSdQHuzYnUQuOJFhVHgohU0UupkQiARpKXiCFXEKujoJNuhp0OkBUt7p
QmvG2h0auhFZqJI2N01ArrAcyW+Zk7+0psotQ7mtR/wvQ1b4OBi8vR88GfvzC8FlnCSC8kDaxFBk
Opj70j3mJsHRic/uy8D7p+HiHPUEFSo5LLOO2Z7lMWJPhwGDKC1O46VaEbAI+CN3q21QAO7jJSZW
0kp/pRQDB8VNrQ2FyDMe3fitF5OzpLTneFz5d/L5m51NQZccZx+ZsLvprLtzzuCBAArOWYmg5Hoi
36hIPcx2RuWRHmDL7wtGtxxkSxz/Ik2FmyhW/1RIdVhJWVoT4D2qBfU+1NefeA7YnND3IQ1CfTvj
dNDZpqpBM0Dw4Lk1XKGXj/xB9oJ8W5TCer90JybnsRoq9Y3SeBGsIO95K4j/Vnnydhd5EcokEwpw
TkIkzAWUNDFG4oQVbXxkzJ4l/U2/7rzJjG1VhxOuThd0j9xXlaeLste079pI+iZxNzFo0OJtsy68
AfzZGYd3pj5wC51eLOX9pkBq2eS/r78BaQlGRuAINOdTkdhwfX9E3qGeT37oYMKv8yVWkiseZCyI
YiyE2hDKuUnsu59iRFArK+ra4VrE+1XXlCuS46456y1q2Vz02pduwPK3maOBYIqXkIYJr9/DbDDU
98E3yLlW1iEA8daK1yTOIxQ0OZEii2EFgywCv6qvQyffFLT0etNSqh3SVg/lYbyMjPQE3ih4ZqR7
TwPrTa5udftLwUtZCoecE4qA1A3NTJ5QLLFAYBwWZZ1frHqA0vU4OeImgSn+b8t+cVPyHsL8Wu4a
aPOCVgicHxvZPQNi1tyBJz1W9juzAZBzz4JWYw/9G5kY6pWvniX1RqB0xSMxsRjOduDSlMANWVWA
YIvq9/TaxXLNWKClWwO/haWe88E4lhDuYvLkAbNb+2DPzISNuHMtBsJVdgDLq0SGxOB3XsIs+0j7
8j3T11NaICQCDFRkycVcuwsqgpjFRU5cnS4wv+9Qs9hlZt02XBLEGT+LsO44hVMkQxS2OoVttsqu
wi01daxIMSJYSu11YThJSsAILZjxkrUDYn92FnUCF2ccAh2HCG4bgoDMITvHh99Z0rlZnnBnkR2C
VhTzriL9wgTJfFG1ZTRrOqt1xDFfZf1WJiyJIMJ1BfFvpBJ0WqjIbNIwbvxWLW8rPoaXmw+dw4XO
fxjJEEBoq3Laty9njRC9ALMiT+RmBooejMzwtz0NGZAap5X1gFD3X6gVXz6TWs+CftDOQracIW/5
wzuiCt26VqUcTRNc2jgNC0E8ZzUxIOLnskzhBGa2ctLtW5RP82uCNle+UhpenAwePBhOvfqzeRHA
xsEr8P8rkvAgliyfvXkvvdYEhg9XHx0pu+gNOT6EMGoWQ7SVJfx3ozqoJ66695LhFezmnD4/kUJd
xugsXaqveA+glTGerN0BJtxGKkvadp56le7WLqLIxnmM3XK5dVjw+8wfkW+LAm716rKNLu5Fi4el
oQOFc+BYNCNplroSzUjPf+7F3qH7NQzF3ZxJ+6ll4UPmp07bxYtaP7dsePLlvKR2q/gBWT7UNRZi
pv5WjtujavO7MUBkjfVLadC0CZvfSOS0MJq3qADL/gy67rweBWEgGNYm90lN7mazhbH6mLTkTRrV
t6rP37tyeC/0+l1f6ZfxmNSEOOlGdYdH1N2RBGZL7XNJnPVdP8/7FuBqMdNAainYYEUiuD6kQBHh
vzn5Bgl0TlERN/A5+xvBAHcDOJ/6ZYnvGQKKnFAFgfDmDIaVqZs2wDUnHjtnhw5vgWcGrtz0yhkT
hCDM0VpHKjXQfNoGDT8NlSakoTFhHb1oUEaOyasAS9tjbqEDGpxpWh0Dpm5Jxo0hxc5gMbkbYDgx
3iBFLxXdmfGGdLRcIBvd4JcRkUsYXq59+y8fTKfqGicV8XUEG0CoQjFtXES1RAm/Ubd/CFDL5O2W
T9oV/MtQi8EcEyqaiG/ytLx3WvWRFttHuYGujZnS02B8oM+mpiRK8BVQl7AQKIgL4ObbuYPQEjJz
7tuI2ruRiC0syJbFG6aPlpP1mbttTkXdIW2NS5CMK+QsAqTRxcY7ix85bCVreQqZ8tmI/CPeou05
NN+vV3A/ficDvvaZHpmiraJoo/FVkGZY1G5N3LpxTJJG8qUS0NZoZMO9AMTYNgn0ppsUdhqZ5mJk
yBmHIZIH4yqr2b2dy0fPBTkWYDA3/Q0mNyr/iYYBBuJFXHHEfMRvegmlfG+fvWQ+VdiGU/tGxqpq
PsHANYyKiBdoC/z85dPK93MrDGfLgLc1aj5ZMj6lh887NSYXedUwpfBBdg7bMToOeIAqieOwHqgM
lVPdzyeTJLEeHVLKpONlNu8XAfPeVbdWW97RzEEaAy/scC/xcJmlzDzAdBoTRN8G6MbXRHSjrDq8
lcJ6W9Nwc4R8+5i7T+1Xub982cV9VceHbqxvzAv+m9T5wxK2M4yj4yITC1T2X9aWfqXb9Nz18VNV
80jcn5GCVDd9dOQszHTZXOsNPViJrhXtGoCLoNwX5uZxuKJF0n9KJhtye6fUx5vW+yS3WRfyhDHV
y/KNKr62TiSzVyyq4ozZmZFBQVlAEerO0J0yKLD+uPxY6CYSZFZ1LwGGML1ezxizDcgZEP+uDEqF
+0IGhagSlBoPnpafh591qK4oXhfjA3Op/up3ppNG7lPa7q7A+BGFnKqkb3Sud6b7vEr+ruClXjBX
bBdDBB6JBeA4m+MNlm+0TsulmIyg9vDxOIL+/9DK1uITlVzjgsAbaEpJRt6b0sAzVsR39j6f0/Cl
N/ltOqla/xhG9bFr8YPX7vECPafidbdQVPcUqRuZjejGVQeburZ52V55ZUcic01jLz5jFuvEqNfY
WbBaYho2WOHOQwFKhMeG6N3FoGGFmbF9b6BhlNdMAjVROUfQFi8sgQ/I+yeEMouvkdKh5Re1B2ml
f7SbR8zkznIgoY7ZWJ1Z+uhwItFFbJyum47goWAlAKWj1gKTUVS296E4bCFvabVFdSaC/AcDHzMy
KJHoFspFF2t2ldCwlBA8JxGG0NR8xoX+4pMMcky5jWSL9eqew75Wz2IynYtFDwzt5cnXjkVp4ZPY
iVScxPheC5/puIfqIL21W/H+JpwGNBy1HOTMCGPsxNKknj2NlJMtSa4vLlEe15BEYTU9NLYPGg/Q
d6HkF6Pmtq7XAxs/t5s86mzDMF1Z2z1yAqeWAyyZrnAGpc3yiRvd8bu/UI7wehCPI6T33YOsVRcY
S6BBL0JlROUKaiIXvK2lysLn2bVvQxy/UdhOM4bqfomyeovsGTWTgoLqSr4ApmBDsqsEbUNj3pnE
LOOVEjQT5ntvSLcFAMVDONYmMQR6iVx+8QXGSG3qSA8x9tydOVJd7Kd1uG2UAB8tmtiDv3awWeIB
wVXtEgxjg/MhVk+mduzIx/g3M2zj8UAkMY7k6EkJ61EsmaxC5YgUSNLtjwd+HAQG45oEslKx8+2I
VuIMYv6RLpzk+8soGYBIkazGb5LyXLJNLtPbpv7sFIua6pjIH1HkxdrktghQclKcVRz5cu6JQ+Xh
O8JB1XsxozmtuBL8dt16rs383BdiBKtgMyIcooRBBZxFl7kywmFl4W0w0EhTatWbIH/nBbZvHCnE
ZUVLu0W4VonhAsnD3Ev0ieXye/V9lip7UjVvU1Bc8l2lKNGNeCPFmN3/sbFUJ+6/t51WR0T2nVE5
zTwHc1DoKj369yY9O+U2ChQoCNbD1niLl8JHSV7Dap7p/8kR0U+JvNC3OGrrdyv4ARE7qcNuDUxh
t8XuPkkumbsTybW8xcVIuMI+uH0cO+JIrIQZlAoKbEqLkn5jEi5635wlPTkXNwJrcsUTiuxWlTU5
aNTaRBJtPF2s30t1dNY7486hCvaHTrFAe0qgtUSAb50LzpheUSOLiXR2WQw1qd2dEBjTRXVtd6kn
iNKW7qxteXxuP4owE+c5lbIv5tk5N17cG4XQuzSwjJLu5JvLh6v0xUuQbUJXjUN2aZ8VHNv6TzHL
IZHBFDGIi73mUi1eYk9sYtmrBRaD0FMhI3AQq6DqC0+ovXpfzuo3FFU9vRpKS4DrAcoGs0UPsEG8
si4t3TV1FP2Fwuocw8Zf9SuJm9N2UyZ2xi8oA/I+pSbIs0Sm4pkmS+zFdCmR3cHQ3HrFQBUtYP7k
dCOVrXcf60FUT35x0ds50hfciSl9cfFlstTWosdOFez33szQYFSuG9POyixtUTdON8yvJFeL5hZO
5DmZesIy2ikWhWJ4GXtmUEtY0f3EFwGfVAjwLtk+8Mk4Qw4vY73LVvmtfilnCyerWCOaWnV3kWR3
yEUqZVrD39PMs1BXLqZy1+TF6Rdu7qFx9F5gQQs5JbkuMQN+/bMakQHpiJ3+IdTX+CCy4SwKLN5N
wTd9WuLWY++Mm1Nx69zC5Ml+5XLo1+xinuonzEDnnwVPWHdADToEj3CQjNyaU9W5GlFYg6usdlI3
V13K7mQolyUHQ86ClakZT4aT/m6MPwsvsjbNQUXvo9bEIFhFyFkYVprd9LIvCEJwpDfWXElQ3Bg9
csbMHVPRyneIg8zNdKYFfIeM6VozUNXJwyEf4Db0BYxViiZ8Cfn61WrW859p1DS/YeGafENWMSFg
KlyLL//Gcj/VbZWdSgH4T3tNUDmu4AZ1oKlfkqD3EQotNitHIvxHMFkpDQ9ppg0j314SmtuUffSl
FhD1ui0dl7zI3Ig4AQ0jXVWeRwTNpcA4ufAnvIcDTnihnW1l/svkuqbB2rLX3Hvj2bSOrweEXHe3
5iRWRSfld5wyTBig0Z5lURCoUd3isrgLlcRcKfWLmvrZEh4d2lgtsU6Ni1WjXwJuB961NpB4T0ZY
U3MCFIR1sjDUZwbJJB23f7TXPpXdVplPbmZZzmP7rsAGN31JcRj8kyJZejNsUmMMmn+55n2wF+lw
4A9EFCeC+fx/svFIZ8B8NkOmv7SXmRFtEVIWAolcHD5o/q5ihpC2zVsL1esX0FHTJ0VyV1ReA1Ma
c8jG6goPb9pAdVidEKIwFZwQR1Uv4BOSbTkpT6w1h+w0DYtv9RNPn+Q18x2ILM/mEmjjcjZDKdo5
szbl1kNQPRxA77sz+3i117ylXvwDQRszkSVQ5xXZsHOy/0rGB0U4pfVtYh5taSOBOv2bdcenSuma
zxhnMSasSMTLm27ENx0eQC8RdlZr92US7vIs3Mduuo5As8rxjk3d0N+0WbtXt37V7urMWMtZfEXR
eUM7GhCdd70Bqsl3e8g1AkEsAy/36NbQLmoQqjy/LDz2O+b/q9bf2H/6FfEQe0vEUXp9jdotTT9l
ys8GI4n9joJ+nS/qjD4sQVZaBKOIHJW5DkmAo8z9MVxleGU9kyQuZMBAwogw9aivDed54gjT5ohl
5mqXwUnRajTWIa3ZzG1wrjiQqAt6m0KF6Rmtb1ZYUSZhbcj6G0G+DOIGdoDWvacPM/ilo/1RLMUt
3i3G3cmZt85PAO+kcv0yVAOCGH0oMX7fBurKIP6ug2CtZP0gYTRUh8k7Lj9iJvhPUqwAGscJxxAw
GHVy+RlVeRwoZA7omAsnoYKfRl/4xXVz2ZFLoQ0hZ31mtLO0cRANYbMIpy1j7Dc9hZicCAY82lZ8
mnn8zhhGjCYmk2vvsHcQM/ZWfexKCTrUsfOKZmUwKXqr8FSw3kJ58zC/frbdEMjxGNjDi4j2aAl/
4YQBDcbyqazvdU8R325XTqCol4ZLLtp7vRxZmR7N5DZ2sc2Um59I758/sp+zCI/WuCdHllynD+Es
S6srj94qxaemEJ2SwALjd+npMBGrj1LnuEslWxQxt6D6bEl2VaUfCS8fVaWnk01ZYfXwh85w47QL
quvbpBuIbQufT90fxkCHylcCFWhR8yHRBcqw+jv5LguUMJYs4PaCCVcB5gEMtWUblXLvJCZqX+Vo
KsILVRelv9dqiQg/lZVrKrBpcgoq0dWCzDrwsYUCXrJOCeecG6sbQ6MfQ0YhB2PjYZWp6f9KUOFW
MsNAqNnLZBH9N0TiiEZJdtnDHbnw6GAjK5+uS5vfzCm1ZUlCmI6knqQDMPCZmJL/Xs6lp5CiGOOF
RnLXAlZFZTOfDjuekNOTsReBvmfmzXL9MP31qZJpY6l0WkHM9FOMzO90XsPso/gQy8lP2PWj777p
C0bLg/BApY7a4E0spAdY9nsvtDf1pvoxiZ0HH9kpKOkRXq3WH//1/eKZqJarrGa3Fb9ntNkmGzGN
jZhhNfYCBIQ0sQYiAqIji+ptZlg+Ih5i/9ReurG7lDU4V2YGKxJe7qNrLuEIQN5fH5aTJVvcI5bf
+F2Wfovz9iWMJfND1jmajHR4Os92w6NJgepRfBM7JHod05i0TuGeJoxWkRGuirMx76tOkhltqn4z
B+FUrw3nWQzAvbtUsnoBehFp4hAZ7Kk0obinj4aEBpDtJsRZS/R3DIMDY1LjHOWK/oALQsbQyiqw
d0kVdjfuX2oWZymYL2amLTIWNVWicUek7RrCc3hvUFhUcbaLoTnx0LDOJ5bRJpPSn5uWULbK7zqB
XvtHw5YID8PQjjmaQx1VPF+S2uK1Osw7VS3xPDFvtyGZwVjIgd6sLIWKwPpPRjttG3vuixTm+TB6
JIGiwvoPaK9Jk6Gb/wT9u6MW09/TqT7rtXTWbyM+OloXHcgLWUHkWjEiIzZ0FUwHl2c7UQZqCE5i
1WPjOSWNW3VAcEiyNeTlLFIqxci12zE9w6ZnjbYhGRv2r5bNuEYZYzJ97H7pGRi2VPbGZQHn0XhV
b7rmiZyY+z5kEaAkLeYRyIewzL8qBZvDll1lOsUXupk8NVaMFUdwwXBPeV2mTCLbcQ5mXQiqiqxd
YbGz9w7MY1JrYUs7YcomI2N1XtCRLb50ZEegj8adRvuuVdItL9ZDLeluPwos7fWLoKMuBOI1Nw7s
K0EhYEMjVuygMjHR+9ZmAtYKOPV1ECxPM6sPyRQzZc0jEplOR/BK8+hbxuqHlV/0hKjxa+ko2vSg
HHgkTmijPCJ8fgT6MLTeZwRzaFyIiT+91s1wQNxOpsLuUNh8PTPO+SLTXGjVnM05I14tqSiUP8iu
PpYyoJFNdtP+p4fIArKMm2c5KUV8qQbzktxEolO6ItjVLBB24TxpylmBWpIJ66m0qnOvfk9GD7CA
Hu4gon+M+miH2pxGCSaA8tqn5KKmiGGP6rcoNu9VKj1Wybp1ObI5wVu+VZ3pBuYj0Pp9aI1pZG0S
dTRqQ6bXz/XMxOEqT7KrvtKrPnOBQ5xJWdWRNMfAD5v6fqyrPCyl5JQTP/T93LGVdYoAg5W0yp4S
QdJ96Vz4sQB+Gm3VUcgsV0FlO9saKVYWQIxIT4fnOBtwUtoQdaxsdVE9/IxL5gncf2qSetgbvUHr
Pc1kdG93NDVn9ac1Vz9uZR/asnLuKSbQxh1nooT37nNeUeEBdGHvX0brf8IdEOCBEQV8nOMQPkUW
JlbLiAtRRoeQhw1kAGmKOefkfk9hwrgh/93jAjQtPQDa7urrW/PaW/Cuyh1CoFELYuXVa7sYLyeE
LP/j6bx25MbSZvtEBOjNbWbSM205STeEWiXRe8+n/xcHBwczBXQDM1JVFrn3ZyJWtPE1z5ZrWxpR
pyNwfZcnvMY4P5hXy2hiFkZynXEH9MGMWFSrZwSl7ArKQE/ikATBiO9mj9Gr6DDf2MmqRUQo6n1D
hqHDp6Nr69K3reYCY4Qw8/kOh42UkLOSWDp6u1rv3eEvbL9yefR4zFJhccpEf6hNNMt/Bw0YPMv3
DdxcfiZ8z9Mt3ZPgyCSYqqGz+QL29w2AclW3vsrXMlQ4RjOfyGRvZUSjernMhWyZJ7lCFc/bNvqa
pnll33qNCusMG3V17qvU0/8xrFg6r6wAl5QleNriLGEqa0QdCcjmWsvgGiu1mTOLxlOXyse4AN9L
3a5Yo7XoyFuCttaZj7WdXwVpn9eFPWJSbJ6QaF5Pb5CdfHnPP+Z+/5gN5YPp50fq6LkL9trJEjQl
7ONVOkXSsKp3XTbesAWmip9QHtC/KrSEKWedsZA/PwJmWWJgecs5yVYfaSShOyn7ZESWZxF4bu2j
Lon7oEWJSaS7t3RkxBQQGS6kDPqyYF5LIjnNyPQZMdd4eWJT+xD35h3Z5svXLy20bZVOQaF3BPqi
5vyi5YCPJ0XGLlSPEfJVAxx6YQaUntxMSk+P2mO47CTU9JL5c8uJYaDqRcXsai++KwupnI9Sme19
EseuIbJbwoHSfODsh0Nc2I2hXWLHjWvFayrTbWvdZRfk6YeS61QLUXcRqzq00jGq6KVkIbRUPTqt
gZK2gE9lvzO8wyjaTkKgmMWzMz44t6dKDJN6i0rm/1MN4xD4PNGy/O8G5W8eN5+aKX9qu/E5SSKa
9Oqz1saPUQM2DqwwvWaP9CVbu0OE1GlppSuPkQVaXCUamwBXswmbMY1Y8UQzuZjtrF/nCaUKxdfm
6Kv4qYxRV6Ja6bRPfaRoPf0cJvM6FOJ5Br0nWQOxTpe6nO44f9fxA/agK80EcTWMsDuNDK1fpd4G
Bl/AjdY6lC28nS2GQxORvhhYW2YfzA3JtHwr23hRMp8SfivCOgcrb4y+HAN3GC5z0XmzRthIv58e
DIBbMJk8xfbWYbxq8E3c+Z0B3cx5R2XNOd7pqbrDXXkMLM3MTmBx1kQmmgd5FQMc5skGvG/8z9RB
15xKFqJj1X4MhfS+0XDFkvpaS+K6LeY+avooVvCVdjuJN7nsrj3fx6L/lgDSN4cO0PCH/kfWYNQd
6bb4m0uoMsSroLN1OwP/4OdajN7MCWqJG8g52iElYvm0piWToQ+qkV1aImVRIkNVT3AW7XFTIqsU
o0npo5hql/D18JBjbK85gVwDB6MsIoEdgVHrNlV3hIXtLMj/Gf9tNyMmNrkhojaN3TVnpnhy2HJR
2Quusjdexuu8Us2bRua3SefXJju39ERQiYo2ev+Tfg+Am5shj/pNDM2mDeNOZq6bB1s9+/SG4M4w
3THJCnCKYbffWFNDjCp9Uu+D4Vda0Bunb73MIlJWj6FJIA8bRgk9YHzOG0wlq3/BPg6E+SEWkAIt
Yof0oHjWqnpTcJbWaIkYft45JO/bpN9yUigNxPrG9A9GFGGgYo40L7MnJPQZARQiWs1qF+2MLbKM
cLWXPbMDHSweq2PGQafa80dWXr74+HskW7JjACXJtvQTWQkRzTZpfDIDkxLvHkothPELnaWjvjPE
ZBDMqmaF72dcs1K4Cx/aL5Y4Nx6RKO5hbRzyToK6ccchds+NnyOpxTbc5bP4bRBouX3X1Rxyrmzf
TLAwBxinaRvD9J+PrGsksbU4N+12BZZNEsDgVaLmGjgFyaRxHmQgZrsXU/R2IB+374Ko7UmeImAu
DwEi05DKMJhP/JfT5aHo8C2fynXWYnx10EdMLFUdDkqhDedxCRURc9cpIRlMpt9e733f32lRNjC9
UiOdi2vxsSSg0zIr4APnVsc59m76yATuPXx4xcq80iR9co3Ym9SdehOIlcP56Ytd4s6Mk60e2BX5
gryTVlBqePgC/aIngz1aG2iel4E0Jkf8z/IJCjgaMldFhqMBpLKuQD9whzrKtcZYypbJFuaLZJUM
QCU3Zd5jwPEeIOwwDNdKAMAOvgI2YihiN93ThsmVwiJQ9vSrMeSv/CKM6JgSmRGTCL4QachHjgmq
o9RuNWh8qL30ESnGXwMKCsLsRRRp/hBSM5tUCBbIxes0MYg9TvGXrvfBjrUBnpxnTrX/ENBEdsx6
KxabMK2I0qsRYcnsigl3mEkf1+HC1PLA3Rcfdx/tMck/FS72gcpeuOkYM5z4QguJTxmuqBxV7iT2
t1VRrnkuRLmZM/H923H7+GSegclcLkNfMaA07RxJMthrgNUX9y+0uwCXYNdWjsA0EZlwytxL6ZzT
gCiT+8R+fFlItMoT51ePyBP63xxaQ2WPCKnaUiK21ELhbCtkOZOt6YysZJtKdqYOmxa0L6SQ1nVR
joNsRGghA2pYGBacCh/XlZdQFaYlfFXONMo71OCRtVf4aYqoTZKo05RwJt8zb1NXUp4HJiwu4zPo
MTF/9IpxE6Pfox47ksB2PREdDQl/KpA/PFz6nANoFFEf8kITwRBf16SOZrO4drrqzjN65XF5THr2
EhRAf8b63roIgJ+lRUDc8MtajijT5lXGwwtyhTopl7bjJr5ii1fPmoJGvTq4r/NnmsK8uRS+Vlf+
ngwMPHZ2iE5fLq7hykqP0wmsMh1iReU5pEY4LSKTQeY2TRomqhjcbGyrKB+6hcnBEdvKgGgyHdTx
ztwiUKZ/zarFthQmvw07woEsa1A1zCVJTEeML45ITRQ8I7mriYDuvLXdb5pZ3hd58RYeT3OoEJRP
NFrLA3nOo9vHQLM+ESuW0lu5A+EEhtFqyN4944IKKsihrjH8QMIuTDZPPcVHQTp37mfW7IJ/OY8Y
9+IsYWLYO/nytZaIhAfsTL+4WJXhMzNlVy9Kvh2G/Nwks9q50J4U080MgGRJhEzMUfWNSQc0G20M
1l1Fg5KH2UVu+TVovaukozti9E6LP2/Zmxq3fjv0mDi4wECVHgRkr1q7YKTbTS3T72MZt5ZWNo9/
1kWgzV0I92nBibTVTUuCBODbAbaxTNkeYn7TBWjBA9GW3UtucCENPeBpmvVaDOH1T7gsIa7YnGaa
DZDCDAq2k9WgXDPqKCZpG/+SM6iAtFYh6pX+KnvzFCP8Hwq21rFPWEQkVG20iMx07sSY1yX3xk7U
06qyrKMqD5OL4IvkJYI46evm0cwxsad/cpwebR7fctcbZt7963PT0uc6wAob1JsMUvbweJBQ3a4Y
b3T00emONVcNNFkPMeUBkniTDQd9k9s7xqVgm5Ab1J1Y4kQscZjKxuWaxnz7Je8GNglaGgWTQAIi
yk7gno4C65Fug8SFhs8UrukNnA0cZypTxCqb0bp1QX63vQzyG6YSQcju5G29tXr5qqf20b0rc/uQ
Kq5dU7+OhDlZ1FbI+NWM+7HhEafQRWLEU9sLs1My7d9gZKpOTV9t0VcTqYSv7bSyOkuXb5Xg2C2G
KAf0kPNslNpw0hBb4iflwmXTP9VMhfL1XBNRuktMwGZCr1lAGBYDL6SeWGFLrLAoiZ/a3gad6c5x
QZwti505jTDUoRLnBuBuIHTJM3RwWk+0K536xi4EjLKGDT/7qEeySjTZ44PmdtM+DHn8iC0JSqFy
RguynhtONQsn+TGrNdUeZdrs5XSdHGgJg7CapQD0/bL1Nr5OrOPJhBOGo9Huqb9oKSjMdmqkPdbO
SL/OWGKDNZN8FrclFZE+eUKlkriLlDtGqN/+WEQqrb33M4Wu5qJNbA0KXqisc/irHRiZjjXzQTWv
jLGROAhwjtDCZKeaDCCj4AZpubNJ77jGG02eAAE/C3oTEy0xBdWPomBVtxKmxci9HMxLu/7CmOs3
VR8sG517VYSVHx9EvlNGmIWMsV1s2A7Xhb1NA/pLXD1OVZqXnjiFRDeCGDgmOSShsRJgtMLE5MpD
vhBphhE1rt+qbHbDqd2CpKOTaJtw3DlsMUBBLqqbJBwAWkpxe6nO49ek50/YNY/RQ9VgXItz76mP
fN/Pvvyzx/SqYXrtMb1SX5i5yJQX6b9r2K+0CZiPtkp81RWSL22DQU98OGRKjrTYO+yEnvy2bQwp
ZsufUy3Q36zKDAzpfdy386xYjlVRt6IaJrW+0ijtGKUrYQNRyUyH24J1cDJEF5rSRROtsLy8j1WN
63fzs0L3e2XziSPP4ViJXdDxO4g5reHGpqBHE6+6NlzbmMSm5KWPv7R4wQpP8N3QOzV/iYh4p+p8
dWhu8zTfW92dqvS6Vlyxrlg0z/KufAF7B5xF3zCm1FvAvhYkC3yJc+MLRIUqYTWMX53rl1n8GJkq
SdQ3cVOdsmplHy08qo+lWP1SRaz133rqUstD0HgRCtV+5xc7V2+Ar3v4dhdieYGqi6gkZn/X8Rzq
PPkgBPGy1Rvez6xipd4G9eEHXfgKe1L/rDJ7f5mPppDwADGWmn7OqhxMBUkpygkT19xemcdFMmZk
2PU+J90XcQypJgWj1NymLH/E3ZEWgkIhOynPOBV8ua4x6oflJ4CSkcA95lwr2a4Tpu3hAVKTmMPx
Y6r7T/5pUjgz3MMLWOaUYXwl+AAHQzhDAjkJa+6POdk6Z4t5pGBpd9I8USAjej2jNohvtykvcAyf
KsO6sKzn/5RHu2EG5aT4ylVR92hwcDG1wsVEqETYwqTwiTNN5Ohx+VdY/Lnsy4fMPNcCcesA5yqh
ediTANDOegjQ2WOqESFbI+s9HvN3plnmn27aonEY8dOT5ZomEZ5HkVBLQrsKfXkn5QjlReZmQ/8s
xem+6uQ8rf+lI/KzurirXqtNl/48sifEoHk4Mlh96+pHL1j0CgP2lAJlR+1YGDM6rBQaY3xgN/9z
ZSi4MjKN92npXPbzrkzSVO0KRlT05k2ACiQI33KzhEQOPePzRStmr+44WwFW9LdZm65ZBxFiiYZY
d7ULBLJOx3aM7nbXyHvhbLyzZLJFFbirFMhFwra+cSgwPgvGyYI6hj805sfWE6kTBFnWTDXChW1g
iLR59Vki/ccQVs86rnbxhgMiYVZY/Vdof+VlQiwtE30zUBBOwuAkeeWwDvCAhTrxKts3jGbRIZ3W
9e/qIbI5peNPnJztEUA3JG6azdPcGhG4unARUYE1iQ9pu9QJABhlNG86YPj4To449loIXEBqbTlc
rTiYN5Ecp0PEKIVlJYT7nKEGBKQFLXjJiihxRK37gnzBtmcUsBqm/tl4rBP7hbEEZRwuRe/1cJfK
j/imVMkPs02/WKl6CwuC5DJkrb0LkCg14XGJz5vERSsmt0v1hVDHI+cQGKD+lF8iYeBEq4tEHtJ6
Qd7og06pEEzJboKMGbaETyteyoUruwUadfXZ/1h0Bvafa525CYV6xsQx6zJP+iN3Ehtyhs3wo4pq
xNvQ+eTHzxaa2OyzY4uZCkKUtGYwASRNZ/HzR3KbS0dgFdCml4XkN6UgfTKRGdko7pyRJT3dajel
nGus1hcTJpdYb2g0saWN73VTE9U+uFYuvfZ4f34+4ZuExmPMqrd8LF7qKz7X9W/2vOcCioY1/iwq
6fwt/YR6IBc/vC40x/nybdptgosOPdHcASLCz6gJGtKo2c3+ZSZecWm76M2fktfyUiFURz+5QbBb
GFMi6iRLVZ9oPLXqfLXessV4p91r0/fxzFLeTUcG28F4Lu29WqK47m6Vs3+kWvJCIRZPwLmEcPw4
az1qeavnCP1zFomn2/G+qDy2KOeG1B81WPu4mibYRHqX+pYpeEdxfy7ZwtU/8ERV4z2lrLXiV2Oy
UBj3MMOcdLpYWhkU/4ls/DIYZ0ItEr5z8BjZYRn9pRULezTK97WdXvG4P5hHYJXC75tf56K6N47G
I7w3sE7+G12DyBqLWFhjnHyaw4oh2ywFhhEHB38CaHRB0JuhTmHO1z6OjtL81vB1KKVXK7/6Zb6m
ApA9PJkeHlCEqBuMcBl0X9GlkZSXzBk1ImtHbQ7WUUDKw8o9Bv+9K+HO3gEicjTHZD6w75IPO7Cn
5LG9i1BNKMUCCOYNemb0++74u1HYswi3bKb6eBAzP9eoplUiN0WLrlZCQFpvv0e4qXtteHnaeMpx
V9cJGGzk+SquwUqANXitLiz3U0erFDtF6XAwkWdX+0tzxwBdCYh9hKpPSfCVK50bqFAANxSAU8TL
TjWDPlNrF2ibJ21Dh11yke0cs4RdeD1OQznb76hY0UKiS3gjBEy3cymxq5/UtE0XJWdjQuJLAWEK
Fw3XfLUWVNQ6hcHkJWJ2MriMCOu8j5WI2rhqKRkn5Qyf5yV2xmND6xaA20R9oZZMLdof4lFNawZK
Pa2DKrcKjiKh5xgVF6dA0KZmqJuzbyQ+HZZ8XvIpbHeTMLAm6B5E3I/tg2Cz+6KeC5NStIQdic7q
wiDTlxSKP0N3u5GUKWeElRh7MPIue/NWTyQWzCR/n0rQydkt155MsMjx2CMdIGYsJ3wWzaO61JL5
rBcVA9epN1fw9MYVD3y6D58rDz55Ck5/Ha+yod/rbniY1CVS1jyzt+2UYdQQ+68hJ2hBPVlgA/pQ
lRMieqRQTjA6nndD8ON58+ep9I1V9C4ouQghsYhVXYeZY+5GEeXnKKtlxF/1ElTEDkNaZDRjGoFU
iz5RoIGepjaTSmeQm/upeV+V8r1f6je09kGh/x1b7SFDL8awdMX9GM2IqffipJXhRoxhP5Ei37aQ
RuMAZBlnpkUgmS3hZ4AZyBGwVoq/w68qCfhdrVAVTxVORj0XgMwkt90ANO5YnPXHeQ/r2+vJJjBT
ttMbAb0T9Ij8PZ9iYBcCQJ8TmxwueHJnGBj2ALsBMboiQotFW/Cuxl4eAIYZqN/z3K61NwgqSGn+
4U7xrCK9qhRo2kocK+HIi/LaPPI3gCwN520WAf3SJC8zImsEWmzrQDRp4Jn+tUfpOFu2DAmz3/nt
em/auN4VfmBR86WCFJ7+1Rk0qshIlqsVJzehbG6d0N4YMdwqLEUVNAMDfHG5a1frouV0B+Nz3ae3
J1yF/kgfGh0BnzAYHztmJraZlW3C+dPgaxYbjjrZZoKBCRENE3ZdKHBV7ZY0bakuOJzSLRou1b20
9b0fKV5Y0QPOKKvnPHCndQrhmBPg0QPQLYSMPiMUo6GiGuGafvdZ70zpGFZjHlJyBsal+xKgYo2r
6FodVQ/myJ5vK/uv7DgnTEwK2WgXiBvws1nzuUiJQOxeCc0sbQ86JRGvC8tY8u6qERyBBtQ61hD0
C+7Ap68kjC157A2GGmtRe9nceB3RPgSdk1B0UQdCtpLlbovImDpLf/RC82TJ8xQXiwBcRj62LGdf
kjp+Frv4kYHeV471TAed1WR13Gzo0NX70kG60b/NTL7FiXZFA0rIG2Awo7WFfg+4IqMlMe8GbH5J
Tlg1U/6AZhCg7sgCnGs2zSMqzFS2Y41H/AyOtPrkZnOTnEcO0wL9KIReycZEnxscRspvwaqRBH5V
0uCiR0Qqh9Y4wUXMMQCZ066+KxmhAFRsc3gmWNQswD8y00WkSFpFn85kZkt8nSWmgpERtbTJl8AO
A0QYpzwDU1rmRf2nJITqtCL4EmwESvo69Dn9ig/9pKJv66NCEkPxojtzN+Ct+NHjE0VIHE54T7h5
1iywRGBNWuWR0tcfaWx1jALlAUqAqapsjxXuhpYSEHLtFjM0sJCS6HyareGC0z93ecuCibKTInSQ
FuyyEFQGVDNeI+84fHOMvoem8Q8Pm449LxbduvosJQiGq+4Vl5nYQlXOw3yUcAnAEJFWGn89av/i
tAm1pbgiI+RPmhp++MsEF2HRTyNmtk393ZDgCJeTaItTI0u+uMX+RKe1fY1j7680kzRCkHfwDAbb
lFKDmP4s4IxApCB75UJgAfQdcAaX3Fg9rSm8uWTWw5f08BoTOld7Gmm7q/KZAjAdUlig7XgWBjWY
yf5oEwEFF51QObpbjpjga7wq/AS5LsODJMgN++36OYIBLuYZSfR8buvysSbro/KHDImBISk3bLI3
XpW7Nhu3xvSksuV8BC2BfJPdu9pOVzLVhQ3EGXqqlNVuuaHIMzx+T8w+EG+57chRCVOGo65T6FiX
INO6oHnL7SBOLUfhvbMKGgveu8LZFhNldE8WGjSSOqI4ug91j6+5vFSSfhfj7b4RIJhDaUsnKxIJ
oUrbj6QWaIJEhlPozun4NvS3cuUjq2E0D4Bv2BBQocLB+B73YZLH0cIapxOlO1MXqwnzsiEc48zD
HmUmjlmzjQZImpPJTHNgolhispJzV3ZiqGWQ1+SGiThajLg9k6FZjDJx96NTEnKTN7G9ML1WeXFl
mUvKINIUjgpzUBnUJpETTEgau7T/v9G+UtG+kiVKUOZhtG930cGvTYjnpZOhXxb3WjyoiL0jSRoz
x0ehrJe+6Txpp9HXyUjZEuI3pgCwylHxK5aXAZJpLartsvXrbPCrdfQJ/Tqbs8Q9O0Nx4RkZh2ss
51crQzih9ZHGmWS1bViI7LTFL0v9qQiWD1BKZcPKIHthkI2y3Zau0lVuOi4RdD8Il+2kzz30Kd6i
s9FBnKpKPludIB23wGwthsRIB2Xqpb+bNN4oD5CYsEOD2U3OerXvvtxmSJgHdKr1RLmIeU9wZg2F
vWpC7AcWixQgUwxf18cAQnn5SdSyM5ugvRosOEsWQfm1+iYkDw1Jkd+AC0jAG0oUHvU6nC1QySqj
KLZcwQQEfgxqIwsyoOKJeinK1E/GxWsbwoUWylJYao39KTAjCXP3QLHBAesTouvmb6b89oycu9Sp
AA8VmJ3+3Wvz+f1Piv+ZN+MnCJZisw2WH+BLIbrQLVwsymHgyOqmvZsslq1Nfpn9jI73pInl1RQ+
eoNV7a4Fk774ZXmZl8FOe80mYILAE3zV0HZ/xjDZL7XRMjuRXr2cQtNrwd+LSFkzd0WaDJj5lJ3V
72MFuqI276Aeqjxzk/h5DFbNFU1fgZZqBOsnu12chK240bGyEZelyKrDOknPqAR/VKgQhiILtu55
eLU7bWCwvCEN1CvTz2rwV0oSLE0WwG5iYMXOhxYypDEKk8wIBaPC+cL89aVQ+IuCHshLH5D33gzJ
1ViYA1fAJLMiMIeLMvbunud+p7Of0PKwclChODoPkFaCSpVJNNvpyDm0asAQZnlo/P472I0k3XLU
TLDcFtZ4R+qB+D/y0kC9Ugt4OWJ/aEVGBgQ7mAgOaNMEp2tQhcIawwOLw3s66dUHUauC5Mjwyraj
7K03T21qHI+Kr8s1woVAXXaXBo+cSvX/NYB1SRLtAtlA8OI+ZetPZsaxEzjVf4VkeHIglUCxSEtp
LZSEeht2bFNTqqexIg8ZPoSGnoV2gOOx8TkIcb98d148fS4IC3nvXOMSjhxgz47EadKM0cNsSn8Z
xG/k+jbaXJLkKptojU1nx++YsupqZurNR1ARC6Ne58fudew4ljdBuc5jwev6rwQRv87FIMFSzmfF
W0k0q0u4Jwx9YslyK5P01mG89d12ZbpFBgD2a0JVNWEKuk5le1P6cA0cqSw8Tcj5aLLLsMVBITIt
Rh/j+qvWPg1G/INyS1vKd2gpc5o75IaPipeqo8d/QrOlJ2376wLhuZ6/+3L38D1ejTGJ2p4b4Qy6
vGLxkNNfsBxI8v8wndDHYwQwGi/p4IbovIAQZhLmTQnO7RarJPdoxi04I/AG3Hwo5EjhFevh3mxY
ZOv6IebzYz9bDLonVxzYSFgSNxqZyl19E3vyb9r6qu7bUVthCYGxGvb7GMmgYI2igxNT+tA39snH
seWuqS+LyMLoKQXy5xSpuDW6erPG8Z5dREVy8hn9hvYyiKDcFRYaCnMJNfeaCeYEXxsrYdKAeh2I
h6n42MJn7pEcaLzsSLGF8pjYEqD6CgpJdMeL6Y9q7rda5w0lTE/wEJgIvLROfP7ZF08mYRNroz7G
lkCt9I0R/6tGhQJ1LqlypzC7qD6fc7W9W1PzUIvsGTPFEPF5MNOQjRdZsm8yfVq1fiOeheJFDlUS
pkVgjN+SAN+dYLyJuYZ2yRigLoA5+PB1nOWrQv1sMaLrLafNv5id466oUYvu6lVKz+p2A5v26uf+
TSTfiSQgnUOfBVFWDe952tEj6G9iV77xfBsTo/1ZC3HNZGhtpUkLJHYouF9r0c1Y3MvE5Cyys1W4
UUbntwxwv/ifJMLNw4GxBaltzAMS+hxBFp1ukiiDv8go68q7Fs9OO2nwlgDUm8aJ6EDX5KWmkXa7
Kvck7WsmcKdnhLnxSEkxpX7/XwT8QR+eTaO+pOpfQ97omy7rgUDvqDS3Qps/yt+7nASIbfdEwFg2
WYs/o9RoQR1rRXrKpTMY6hMycMKbz9pc3619uWYfZSECxNKiVMRyvzARNk3U75ovsJEYQSgo2JhH
1hKJFg2belVYGaFU1KRQ06muV2b3wElM3ArqBLLpnLGpN7GlT5in0z13jaxyy/24TPhCc2kBiUFO
f0pyUugxIJr7dJstGrNEOCPDhyJoWPQyYuz2i+TSKLHCNpzV6vlTBTsO5xvxG/rKCFBCmN15dY5n
fidazEr9xZmRmNc85imPecJjnr2jXMFIvx+2jUTk4maxZmGlN4A24pxmQuTK/XM6UsyKDxOFomww
nojh4E2YDzWy7DXgmymPwTA7OcyHI6AFlvBwYGf9ZMI6VjMBZKahDZbXUkeOZGHldWWX+FxEyv6C
sr+l7Ccxyt349Sac3BYl/zRS6n+ddc0dWaJBZu2l0h/RX0MVRSPpW1Bu4TtSJ+LgGACDIxbYwUlU
k+Yhdr5o66/RFsbxYy22z0rovwxT+WK2wO84jyt/giXZML/QqRI0VDK1dtgISldHPaOKgq10hEJ2
akCwAqAGNOqngrX8vJSegbSoheeuiYqr/GoPK5T+LtFGV/j6dHydhECq6Kd3sj26WYr2rLxJmOBz
iBGEKmgYfqA56plElld+s6C5bsTYmCR36Mo/VP73fDFu2wUDtovIoiYNB2ES4hvYsoTSz0f2jQTl
Qc6cmIaMwPl9CozY8tGm+8W2enpuujXLrmFtsQXSgK02y/PUuC/T9syGgni/kdyI6VHtET/ZJ4oT
NVnfVj3/so6MxIQXSH0qcf/UTelBL3wrMTpDP1YwiIK69xMWxhYWTR3e/wEZpeQ3+QS/zZeKWQLu
W2wic8Ubb8Vgrv4UMb4pFx3gdEXFea1EqkVZZjduwLEyAG61zzCHQORIDzpO+1t6tMzWw0vxVTBO
3/WfzR9VEo5FAnr+kci+kiZJC7qEy9r/0o63620R5jvsSGJcJMCGpwP/gpJ/c7cfKJyIFCehLzhF
NXHv8JTyyQSMsJ1jpbtZT7ettIAFOWDCMiyWOtSC/ZybDcZLVoRrYv8PDkO1TcAwjehaeRMoi1lo
A9y7fj3SH4C030hl38GpygoOnlPGtGbLFp8cWM4MhgUI6fdrUEy6XWjTt9Wn/anKirddMgCtxD1p
J2RUeqi7yS7WlsSL12VmNBvSKusk9qni4Z3zqeicCnRPzyFn3JPfbBvdRtrcAhCjmqeu8gcxeEHl
RjTJ0tzbYrl3GUMsZreXLMdfyJc0o69mFY4nmnIi9Vj5uMMRe9XeF4M/ajgpW/4AqHAXP52S6ghN
AhPgAsUSVAltKgMJiKpw6miMQdMfSmZK4UVR2PzUl3LyeFicvVMdlWku04ZOf+jD+hrX7H1mSrT1
d2DvxTi+L7v2qjmG1+FDTtYPQlpoFuN7C9N77RkIgm5jiXp4UJHLnDpzQisOQBCsd2ohoLeGED0x
fJ+b+FCrBzZCRF2saWHKrjwlyfRb02b7hwKPsgw6dOz6/JpL+a30pT/1hnH/ItZjhIsnSvFj5gg3
B9NT+KnPBoItbjOMqTS3orW4YsomxcJdjVJmwOK1weA+deCjS7HxiUFJGz3KIUgX9/IXEYNuTUim
Qt4njJNtLB1VK4mAYtnNoKFS+ecPAJikl6gpcFV2EgK1KE5O3C/wBSXDqwzVk3JScwUqpN5bBMIH
RtXNRzRLOJhz3p2B/niiP562SzYCZaKEBbhYvo0HFLIqrmcc7TXb2Hem/FhR81O2zKSBs+ex/pVL
6vWwYczUafbuRVF9a4QxatU1ROQXhIZh2KsMQx7TRiJyKHHo91XpUTu6ZMaguobSg1k4ZWHidZPs
dCkdtJo50y7bSjLao5LYgwRDD78uC5vrR842r9BifkCdJTzkpWyJ6l+HxQet7Gj8MFmFeXinPHFU
Lkab2ZzoJhaMtZDs3j417VV9A+oBQK0m2LGOmdMyVCGIEMkngkzBrwnoHaeJ8F45gGYWMJjP03CV
s7C2ytDEDyL2RZgSpFNkC7YbJahhJrF3RwRTxAB65tqND5s084Ax5Yysr6aCJpyWOg3T0My169qh
CLAuM6ZLhTFWO3Z2xQxLn3e2QxeFMdaKIqyjDzI3ZgImKi0+EqZ0k9b9NZmDNsoHvDTtjwTsmYf7
Wm8LoNeyhM450fXWMbCn/N+8S5u9K8y8l0J4rGPZRmrHphXqG1kEAxWE0U+FNxWEqf8fY2e2Gzea
ZttXSfg6Wc15aHTVRQTJYAQZk2b5hpBlmfM88+nPoqv6oKq6cXCQEDKdsiU5guT/DXuvbeW1dMnN
iErzSU3xb6vWdJpIrAE3RxSLlAMxtDSDxYnFFlOpKSrkGKxlnFLJNAIUo7iwGkTLJfStVXFwMrA1
Z/PIQjX+FWGIlO+ptTwCumsi6VG6gbrTklPjgQgkRWMQGN/170KkoA4DBgXCIjoYT4i7hhyan3ZK
WvTeNoxdmE9mgyqmtnlLdsNePHREVpvfJWY7KatkI5hHhEboTxV+AmzjLhkdSn7oRzR/DNxLcnzX
iqEJt1uHvIM3dN/GuBX22EQGKIMlWiwVOLL2BbLhKRRI3sApYRKJniF3Iu3+0u9bxkpzE51AHfp1
a3nVqjqDPO9mdJQovCuY2CbElZkEp9NFGx7mF7ObPaX7jDLFPeLG6FHZhlRb5C4r2dm1KuG8NDvt
NdlBd+qaF55pr4Sfvs2C/pY+1mbzijBaEOo7ZoQ78L6il54xXPTaI4/wB/0ImB/A4QTgsDczGAjk
9/btpdL2ymAE4hGmoXDUlLevSdeOelUd52jXRUhJQzJhCjJNS7Pfh2bymjELD9aIEUMjTD/QLIU2
FrNXIyabPYLW6QmxtHjZnLU2nPPYLgaF4Umd3KKBIqwuPFyg3uxmL/0M4d1908MJQy4IoupexN2x
eZFZw9VzirSpf5gIFlFIz4RCNsqEno/LiwSBlnTG7YOU5e65ELGGjKhPa3hJbj6hRaUxb8erUM3X
YShu6yy64jSxOWf9FJFPKcT3yRP66IEr875a+WkYv9q0uq0Ey0nRZYmKMwQySGOIxnjcGLtClE91
Ap6wJx5rRLNlV4iVNVHfZdHL8HMjVpcn1UQJk4wA9tQAJJ6iUImWPId6sImxHUkZgbI9XTE6yD7y
cRiRldHVEPd0X+k4RATd61bNi9rzsqhOHRteImHfmSRvjKbt0PYak2pVMA5ZgV5Zqw5i+KMfq30R
wvr/KduSgHsP9luug2utcMEx9qfRsSfWoijfuFw54bGeI4xtmBOYVYqUF/kRvcvYae4W0APY4oCx
sOQpkOClJFsobdag6dUgQn4/HY3kF1arrDmKsnF8JHZaQg7CEK8WXkqLDlxvoePgarIrRXmZCgNu
MufWgwnRhOuIxQDLFrFxiI001lszESLOlJoMxUg33WWRXFFHWvyjCzvfs54moqMVNOt52QWNR6BZ
zbSfwTmJAAbMqpqwjhDYSEySvMQHQwz07AukMYBLkKgdjVysinw+vBu28iTVu7bNj5UHFEG+Vh6J
ZrfKY2jCeSoSl52znYovdZzefFvjr8oXscr5pI2N3zktoQP2FA52CNK2FdAZov5gLFYYerA0nxEu
waxbz3nTMu7Al828mxVnhuAPL0ujJb6OkWXGyDKFrBPJQ4xyUpAXeN9gHprjrGseSYeevtBhsdCe
eOqPg1OzaMnq/vCDJV6mOEIcQ7RlD2WAR2cPlZp0cmFrx+h9GYknjh5L12GJblbV3Op8uJkSzIrw
t/OfI2w6RJRtpgZVSmaxvdVRtlIQ3JfEXp/GnsVHLZy585hNhQfFxNUN+2LpCdHxosJyDWxCjcXc
xjSvC4Z9RaTu17MHop4fx1lhR6hzh61RdDdj4M+sFnFfbdJbJjHYxWvmrTAhVGZd0TrhUo1POigP
pQw6bdjjo2NJxnJ215v6Q/Z7/lY4EzUaCxqcMzYxruYJ5TpLPpx39RIgfUVb/lDX8oMTGcBReepw
mmGDWzyFD/Sn3gqvlOduSEmR8qRdnQjFkFqPrkqyQU1Hs0amQ36H06IhX8ds11mfq7WvVun8rLAw
ak6YyU+FTe7UoUTcbAzoPh1zxqMrdNvO5ThhXKH3cEqGTF0vnmo19w2UollzdjDtceArG3gNaH8H
tH8vvgnLd31o7BHQolnzIAz5itvw16QLnZFnY6oUZaS5jO0z9IfFYaFQYKuxsyZlt35oYNaUbPJk
u7mByz0UGLqqBqrbJqg07Q5xWg+jr+i5/mNGUvXnvFfug6uZohuqAlpumA+ExrS/wnI9FplwTIm6
7s3xlG+JwyTnhTFQXMSROJ603jyJbkYmEiGgt3LzLG2GSNDz3HScAVFAqgDbbDya+F1VkM5dHftC
sYKxjNKcckfxdIHhVi0epuJZa9U9ohU3TWt3DlEx77IRvRvcbgu5g3Iyeags2Z7YziAFRwrq3TYI
TxhBkkLIuix+GKvO8lo/C1X/2pJQF6M7UEhBstruhUFcPyGZstAWlXuDwDrtne7aEoNJaQLjXV95
4E7GqWGyv3DtGclwNFLeuPGOhd4zMABaHjs/wZaY6neF4opIrKcB4EBiunbvWj2Lel4B6sEmte55
oDx2lXVdlr3O3tqKyh3Lhhs2p2M8ap4MhWsQT3rxa42G85SE50yoLiv4LInAVCt96y1mfzA73iQw
LUjc9smggYMZfGJFfbJz++TE3PSm9Ou9kWTUEKmbYy8jYCQgMwETTYd0VLHdYWDR25ZOdxri4jiN
6clMiyOz2iTDAntGJ6bxfSccVSBp7WaTYM/9QaaLS0Hp55pxiM0fIUsgcmG8lSlk+oS0KB6DtamC
NsqDtgt9ZKybwzSMYUBj8yoYvWnuNEm8dNa1BRHdJwQRo53PzOxi6tFtWtR70c5Xxs7s4wrzRtJe
G4l77BTnZZ8f6f3P8iHhp+l+xaAf53BlKKYdZneK53vZC3ddzB8SOX8IMXlm3Bhjatww82YxNMPy
ttpGJAf9RKh3zq4g9jNZcd9ml1WfW24ARqZcBlHEJQ+GAlCnot9GF2cKZG5eNgl5wYJaVMIBrqMJ
Z8DrDaHuNWt05KfTjcMMkVkewntM3qL11ArCbRR+CRZaRss4aPANNjSt3U75TSH3RieyuJIsFxXR
uQlbdqaZ36YY4DaUjrTXF9VdQYq3ff6Uty2MBeGAixhhe/4YS9zJ5upiNbRi6Ran0m1u6hvLiGs3
deQ7Yg6nCeo73C1SGDQ3VS2dquz2q7MtT4qCCKuCiTIuRJOfgrxjtefkw60zSigJO6znqTOqSEpz
OMU5W4KZlFYqAgi5o8WMRZocRqaMP9uSPG4CLRUMIMiLqiXyqoUOUgBnJVtU8aQvLwq5pQYDCYyB
Mqvb7cNkVpzIngETi0AsNC6tn0G/7hYU/joSHjpBC5EOSx+8QEiUxA84laTe1bvK+9mGD+TEKVvy
N79VAsugzF5So4UnadLyxXg96zKX0fS9jAQPHV+iiXuyXSGDZxAZ46M+K8eh/InLOuiBb7TWtakw
uVmnqeh8NXzt9dVll8P78E4HVXxxB/M32XMC+iFeX60Fg0G8Nz8SHeTYGHaB8QmPIyQmhAwk7Sld
4+rwPAGHnkLxvQQbM4S46krs2xuXUn0wR+MpNtRnYxJfthEsMJgW852xm99kTAdaMYPhVb2+NSnw
IgAX2TG2MtZCxVFy1zR+bxuCiph4Zg/51L7IYvaSTMqTzjnI3+dGWQIFHrWbrRMsGcZYb+fx2irk
x8ZIQvTuVEQYpjUH+CXhOUPqtRraSC137eRlpT5jKThmLJ7rlxUjvEpkuIFupq8DShTDfME/+Wr2
8WspSy8W8W5JK+zJY9l3r5E9K9WT0TSP8bPSZQ+pqtCT8c/AAK4S9kL8ScLPyHwgJ2MuebWU6Sqt
w5lZuesLbgfoktcWm5cjNSyOd9JVWm6gC9D9BKOwMoqRUeiul7pgD5PvIvzKkvbZEAe4MCJuGBGv
bo7+a3pCx/esA/icBfVZe8MEj5pXeWztXHpJZFZUSWCOmqNVwNZ4uzCGCqQGFjOs4+6Si/qpgaCU
ekY2b5ssT5bujfUYji8a3KIFbhER5QT/7ti9p77ICjFNf/bNLmGaTn7v3dJ5CA7EgKK3w0Pbj6C6
VbrzLglKxfArNNKMIq2ItNFj50/ssSgTUHORgga2Pd9sUwcudFzAJuWMwP5WEbwSG+ew8ysf6ifX
Xnyd3xdCRGL1VviUuqS0+RanbAknRfYXBoELgMISEDZVyhOkayGcnteQkst6ktDZmuhsGz5QYA3m
YWSIHYsiYSmAwiL659DphfICSUiM5DuAPdwaHiYQV9KJlPNMR14Q+uFtFaBkglkMCn8gEYQGggZL
PGjCxOJwOBIisAh+tYznlZ2U2jJ316k9f6ncHg0273qFgmnyg/S7YgivZd4DYgW/yllsmNJ5Ub9H
luIWr8qtIhJVuiH02xlQdlKIEZDAqkxwf6Kt40Fh7l/MpdordPcNVQkPgxFWYPfLbHAlwv+qeP+T
qXU3PDn/UlkyyUvo8nDY5Tk+6U8xouCi5B2pdU32D8onbIOtQtc/a23ZETeVlPp52iOP/x4xcGDQ
62vtsFMo5STan7VFDGfSF6/8AOjSKyq0NHUnTsxpe+laL0MhO8sxkS/mQXunlCbUtRp2d8BAQ3Mq
2vAYLczAeKsNW5gNwPSIEo/mfpMGcK21ib+o1DZQ+UQNWEC6EowGdOh7bhTcEMLVaC07Sl85hxDf
45W7dpBbVFLoi5YDryGanPSUNt/XsAl+vxSOn3UPvfuGwv1cV8MF+z2NlnwQsccsSe/BzMDVKO/G
xkSiDHoQoESB6EM+ifsGiW6s/ooBAIQwPizMmUIbci/gJ4cM0a6sqN6sznLb8CwVpte/lSoBY038
IJ5sVdu94ag0Rse4qkQNLb4ANxS8gIObEo14DFO12llXExcople2OSNac34gZiAjlTlnNKeIcBgD
I+xYsah2ocYPiSaQIfZCWt81tVJXEz5K9nQQBw6zFXtT3XrDuHodxAktRviQv3K+Ud+H2RVr6bXE
+xA1lDaEAIJRzxgZ4q50TdRpBaXKWr6umC332GErrnWLGn7FtmJaQdti3IkCIAXXsZmA9XR3Nrhw
7xO73qLLU3hpyNq18Rhj+WPqfeSrLtKx4kNcl6Mgp3ZF+7OJ3efJvKrs9eJnE3l3ExfnfN/4sxJf
h1VBKItYmUdKD1Z5QoVEpametY2JtkNML9VBiRASFQdhAjv9XDfabs4KZy715/qQkkeclTssX9YR
hktSZ+R5hEfqFMTk5rGO2BqnWH3inyYuSeKqVmt6Ecr0WW67R0Y/d2VnIXeEAbFPhLfxvXJgEp5B
Q0MIWC88p68NTURKE2F+F+8S2nmmSCMAatTz6hgd1XvzS7+P7iJgAdWGQ0z5hkTrwDPBG0HBmHC2
FuaxvOOj3fYLOFxC8AZMgclILnATcOcEbCZ9zWj8PjJOAtN9HQsKuLLSzmjG4oaJ9PRRUjdG9BxU
jqkYCLoUSJthJgJdbr32i+5sN/E4Nxdtt6n7c57wKDAnLvm8748KMpVMYrjevckrng9gNvKJ1IZ+
PVeLfiaq5MyuwiCUACJwnuwmXnplPEUIvUawb+RcBNQHZyvt9vIZAOcu7KJT2SOZhtYBnsM8pwpL
M1/uvuR5iz6SAgzc8IEFoo7pByYm9PpyqzPjnoKhk96NZjpGo3W1jJ48gDt+w1stbD1zeldj61YV
800GFKFd5/B5eakV0N9X+YCNI3jza3JPIMdNTXqEr63AYhicYS7t8jNFgzxU+kE/Z9N3gV9AA+aH
RX2FrRBrb/kzF+ZLY87XYvfGTsKt2QfPIIJ0WtP4iSm4a649SPPhII+Ro2WdTb+2xf3txDubIEDx
HUt1C0i8JNWYTV8KI7czXBtFQ1i2NnptbXrg8eBDhUYdILds8osI3Evmdh/1z6ibLpPT9SiZwhhk
6eCTkm6oaOhWjBvx7kwAr45/ACP5dcyVexTVFx1MkHu28uViQWOGX/BQgg0Y82M0F3A2lxPo6CNp
kIt2mpiL6HQCvr7UPh5ZXcPOhm9xlmcGshnvw240yOjR73rPsxM69oRkREgckYwSacTxZjJ5fR+8
lChIIbnJuPGG3U8VWXaJVpBuE/s5zBHQLhsGApB5zCmpcgrPVz8j9Yplkb3y4grkr9l2ukljHEV0
JbwejJkAsukzRcCsO0ZUuWtCmjsmHPRFh8HsiU3ZjyI0YRI4rUNvj3aBGkLVwOCTFsQwlrEI6GjJ
uDomfi4zSFQT0IeI0Z1ocYVwmw7kOLAscu5CUMFJmRy1VfIWkXp7wBjHtkzWmn0xveGHIN1PYrhk
hRIP9b2USbeyq29yJl4HTbuMxPFV+KdyOQxI1JQ7+rfl3JYmcXdIgRH4if0VGegdUuTDKhiPsh+z
IGmfsBoREWaZkLmwZIjqoZ0ZuOu0uBk0Tq6KhLQvnN3WtFeQFvUymnWkRbVSwx6MvQRsR2JBAQv9
CC2dYRvFRy5Tw4Df0wuwqpJ5JDwhD79rCzos0Jr0AgZKbJa6A16vxFnqzDF+Z82GTs4POmEMHjAG
t4RBztRyb/CJ59qprAnigd3yXFBFnguDtEsVEeYKzpxS92aM11pi7HIsyBpakq0tQ4RBsHxV5a4+
sgCTyfpZxr3ux6t0mlKoh1hBa7EL2lIPYofdCY08oVKScUoxncdEutcyu6YGZaESEo5gnMqCixdJ
1C7bBtEkm2nRdAuBHK1t76bPRN53yYOsxrDT5auKUKpr/b6Vg2hAj09e2p/zMKJPSTDu6quwS03I
sqQk0MeVxHkoGxliJ4lbNlZ3Kax4C5LBnKhjXI/c+SpWzlYoRor5NOD+jLp3pDEAASZ73LNnGU8d
MVNxdZmIDKyGFH/Ppv8DmZCYiNTqnBJqsf9crVgcZWBY9mLALAZ2CC5uNq8g4VMFg/WkXkrOPGFp
gip5C/++sAVa5AnWxBS6P4pNfcLO2uOwsMbjRGgAJsGK5dkESqV6XPvkqZvvkSlfyvWTnWgEMxrf
A068FcpJRgeZryWGUkLQ6vQsECgP3SchNLzvUhgXJ9RsB+uxwydarSTFm6PT1dY9SpcHca/O+dM6
zmhlp/2UjCRk8+oBosfqEN0GKXYk5rCK8xENo9vCzZpqxk4oh1ArYRGuuIqdXracWMwYBk5DcVYM
7cwc2ShzX2rBBGDDqKMS4kxB94cLgiozR2ePaRyNgCdB9hFxQy24oUjL9SQjc/8McQ10AnN524SC
y+V5nEBKrUxvQh9YjNC/6MT+2RxfsNOS3bLfqnemSb0m7yS+mMT5kssnzO9R+LqOMsoaYn6Opgjc
b99jyy3YJRivq7qc2N3veJvd5i1nQvgnIRhImhJZJ/ScXWASBym6qKtsCc48FxcxzNEFRTcpl29m
Wt07dTet42HIDLBW7yyIbDxACafielCQVj6wllh5SPPBxSVox2m6o0a86LN2BiyP5IcpKrvVljcK
E3oDda++EYODpoAA7wFvjMTzCgk1mOPD9yxtglBweqKTlJ2t9z/NAeL5Y8VIQD8DxUBKskW/cFyp
Y/1gPHaOSJUSdUiOeaSyovXMVMXMZjFaJyZ1hmzf7jopuue9+SBnj+bYXd5QIIky3DASlDiexVM7
NzSde9WUzzWQypRXWSf4WI7Fi74dZGl90fQEgjhyDyeP/FGJ2ek3voWaM1QMNttjUIhRsC6DL2WR
HYOACfcG+Z0SzU5PH7ACRBcOTeBseEn9cyzsOO2Oadv5AjuDrst8QwTOyr5gGYkqKPZp26P2a2fW
5vEKuFs5pTHjpSz0loXjnBQVUffaVsEm1qNQpctz5r7dv2unvuCSWeZTSVwHKhVuDddAn9Dzxsj9
ETjisX5QyeVSNVrHyknH9XQAbwYUv2pmUCgYtTbv3hGJ9u/hMpWvMxBnJSCiJqIw3rIXVddY2R0R
RJf0tLw0YVtWSq2h6dNvXfNE0tnCxmI3snQgjYD3PtGIsAJtDHj9Hj3tM6aQf5r6khlLU6kMkt9D
Yrup6o0cjRc9MFDrnPhHOYW3MiJNOFjHuzTtt8h14Bswl8E5Cqr/muwpDw9FPXigja3nP/WWKWkT
4+lO2zsrmRYs/+ufVTR0CAXpn1a7HAndMhsEJqJeOSMWmckkeYL45mpd7IhgRoBv3Nik3QyOiy0n
eQzpzx8SKMtcsX3m6o3bILY7w6WBO6sVF9CzGmyuLWrwku1CGOe1tlPPNmz+6BdVpOL4Rglf6iv6
pUAGs9g3UyZkkeZz0X0X5GlvU+yPWMxP96yyV2UXE/rKs4rYW6YGBTDSw8hi0shRD5ITn+76aPOh
UgB2LLUilpWpth75HgJ4tNLu086Wz40jn7Ow2QEv3I3MiUww/T3ZjFtieIu1JWLBxd96fZTPJko3
+bzZ5IkPpzNA3jTslfimrpJjBEDb2FC1KdPx8q1inTS1DqAMCinghmRsGA2y371F2GRUsDiby9KP
2LKzH918ZoXLHhUiiRIV+w0zswJEWgDRMIFpDkYMhtOhK1/w1fWHnOTasoKEtTdmlgg75SjkuBCD
oVTJLpU8mhhvYJewmNF+yJglSAMNP4Y5Eq3Eo74Up1EC25Z3fkHEB/rBEGdqPz8S6RHUmhRklxap
usBHtYtvmqEzNIRY8KLi4tB5BOVxRAoPxvJkQhG+l7PBnSNaKQFOJf5SIhgFZ1xkJ2OAkTNmFRmz
pixe+6KGm/EQ1RDH913HCDA0vNhcjgZiqXztyOZytPdN3dYa0Xmsu8D2l5W7AqVafIjEXZcqD7Wk
8OIrP1ei3VEzDCmF1Z4JjLj3N1hKtBuigthjIut1PA0xnOIXbYeBNiEnbln8MyviMIN3CuplYVGq
1YeZl1SkxjfgFoljs0uZrMscg7nGg0zGPkbE8dAdCi4vqaAK+5Wv67lMknOH96rpZ3+NyRn7qcSM
uWYKpt/xb9ZYB1qkn8PmBDk4n2s32iTog20qqqNmE0awBl2u0JSuwZWvp7KjqQX5rNh+UOaUvMrN
csiH7zKnU0x2TULFlXezozEN60lTD9nGhElnL2h1KD0dXCRD9HMkXXzA3lRKzOf2gyI7iVA7MfeC
Ub3qKvJ5Mzwa/XMxHPXY1yCOW+nkwj11M5qqchXYgOBDYyXeM6KNP1pTvM1UhL3WnRZjtiNoIvoc
vfMe5RAb10vJvWFQZMaIy2vzYrKzljRynkRCBRG4N7HQMLYYzlpWBgy/TiKIAIS+FU7pTsyCqm0g
JnYX64xiKRDHV3HMrpEqb5Kbh27uH5MWzlMkY/do96FlnoVKvWgz22UpuoZieGPUK04qOBcpUFAg
zsl0+PbHf/ztvz7n/4y+wAvlS1SVf5TIHaqk7Lu/fpN17dsf9d////HnX78ZqqJoCmIrSYdKIku6
YfD5z4+HpIz47dKfDSg06i2egH3b+IqFioGOUg/VO/fbY2fNz/n8moNhr9EQHJUo9gTqGxNyuTUN
G4KU/WFfAkrPN4qkpy5ovSDrrbrMAxaBIAOGRKwuotbdzgvBfxzEyas+8NB1IQIDH6aSuobn2s4B
u2XE04hSdt90oZU3Ibk25+Wpb63n/PjWz21gXN9q8hwWxo4NKagrh498ktDZVRa7kQ0uPsynKWNX
RVVEgBTv6hsZA64YdqfMLE6iYeFG5ClJkF2raZ7Z9Z7Y/BqNfj8e5Zab0VMaw7U0iDskJxfxRARM
dKDZPQzD9xxXS80YmnVwK4eeObXHWCHPfqXiyupTUY3UactpNiZQgSdcyLP03Azd86rK1zU/Z232
BEnvrLbZWUzXgAWoL4wFijFXRfS7rKQtsTzoeQN0pPPdbYLrULxxDSI5e6qMF15wVPhwAeoVrOvi
hayAWcm7NbmzJvVwnRBiyeEN7t7JUbXJnNeo6rmJDpAtr4IxPwhN/qSF83OUaS/rvqPrNne7YX58
h0RuH8NW3YVYTBIysVM0IdvcljZ40pgXc7OZITJklYqgMMlYos5z61a3e1YnmLecHCxKZx9qU7xP
nwSTinQagd6xfjMzLwgBketKdsSQwxoQyMunTsHVJrxFrrAW17oc0FAS64UeoSqmq9zThmbxtc/F
SyQT1xpPzsf4gQ7RDnd5Up9NcQniBN6lKZ5iP/cGi3+Pn7lq2ifxSSZpzCwbDjcaCEx1KPodiIrO
YqyOAVeJYaKKHiUCAYfe19OhpDAHcwEmQ3cCLRiTW4uNaGnwhfB2ludMb4Iuv0cDg3WP5sC3bpok
vypC9pbB8pAa6RmqZBReJNYjKJJF8LO1UPow4PeFqdtMFnSekStjhGmDwaose7X9//tmlrTtZv2n
m1kxNVnTZEvTRFmj/lf+7WaOEdQWhpF1jqqgup6ai9LY6wKqjquhJ7wPoJcbfpdaAv5i8heZ4+Wg
lYVHHcVCq9KOQ4AuEex3akneRePpfDRT480mGuPkI57I0ECqsKDm1YHVhAc3YxGa9sslH6UzprNA
JXyoyJuTqN2hVDirxVTcEavFE3JwokoMJEc66WNF3uIeqsMxq+og6dYAxZ/RXlI7uS8iY+bCr/Pl
zuKkj1+1dn0hUDZWhQeiQZ44HEhV7yGuJdd1YsehAr1KK3+IabA1eOAlriMDLHxy+DSDsWUUSYol
Elb2GUUIwSnpzkWjXWaqaQ3GLAIDCbOrRvMYnbU7gDQ9uSeWfCtfVhMtWg/tNU4fw88mG+/drD4o
hJxlNymeHttodCSlcoSqvke6cM2M4VKzqm+n2p8QDiTzifCEvgXcG3q6sRxFhdGvpPJYYv4cPnUI
r6xC8Gvw8/0F+SM4U87OkSx56Dd1sl5MoyaJ0CIUoT/Hz9UPtdXdkKJh+l00yGnnsnTcSx0u/MCi
B8lPMwnzL+h1a3CZNfoiv3Utr4eJ9fta+49/OTm63yfJJ5DRNoni/t9++bdr/VU+9u3XV3/+qP9r
+6P/97f+6x/82zn5bKuu+tX/++/6lz/E1//H97c/+o9/+YUDjK1f7sNXuzx8IUDt//uM237n/+8n
//j6/VWelvrrr98+q6Hst6+GIaz89o9PbUeipOr/dNttX/8fn7x8FPy54KsDoVf9jz/x9dH1nK/W
XxjS6aKp6IYlWZYsf/tj+vr9GeMvoqRoYEv5jMqxy3chtqCP//pNkM2/aIaoa6IkioZoiqL57Y+u
Gn5/ThH/wqEsG6YGW8/QDc389t9/93+c739/W/73815V+AH+6RGh6SADJVnkyykyLGe+67+d92vY
ZNNMIjKBS8azXICB3MfUHliFyGlai6RNdrFAxyHP7XworHL4Hrb1cuJVZEKEt2HZpVVlMgFukIxa
ainczZ4QxxSfA9ZarLk1UbT7EiG3DphOKp6FoVqP5YIzcD+XFoVjksTFXqqa8A1sKSJk9uOJtOtT
KzrkViO/jqqF1x87IJVr2qJIFUpWDfvWmJEZVYWERI6JcNXqIBQQ1UxwRfnvn3ItL/YsKuIvqbdk
e0lBEw0YnKEbFKQDj3iarT1RlzEM09RAdK0r8kZXljeGtISNrq+qH0hA8rsAIP0mzMVAMMokk7cs
rJxaGDHeJmbJ9PUiMnbAkQaxtmV7EawwZnLNBAdiNWne+lqPLO8lFQOLDlynEcTIj6YhfeFb9OAb
6ylIylj1y0TnEO6bEUFiyiNDhfI8RYPwmHZis6/7lAFonTZ09wkaDtRq9bRjhAcKUYWa6VtzpT8S
tx6frIzARsS3Y6Cu6O9R3LeXyNKILlhpV4Fa6S95OPXHqVAw1WoYSuNJxus0SczL+3yw2aO2J0ua
unturOOjycyHrRF9UVKIoUPl8GFKmKIqJr0/1EzMHhoFd1bFWRFELRwS0ARdtBuroWLhBGjLak31
q9BN02ZYkDgUUyn+3CQh1w5DliJOxjOx9NNlbmEGpkPEgWHFMYoXOek+lHkSfkT52ojsh1LDmTR1
cntw1T4gJIrAiVZGK6UMWJqFJY7elsatnV/hTsAJaGPmzdKMli5a0snn+xVfbOyjn0PaCU6GRIKj
YFt2jBk5lyWJ4KHZtiDp+sxpAeO6fVNaj43ewXZQsuWm9tFwyqUQcYyMkayMRnPbHkXqz25rTLWi
g6IhJj+srmRaTUBLi6G068he7idSXw3ihXIrfi7UUXhtZEwcmtgLtGhd8y42QvRKRaU5valgwJmn
WXwskjH9oeQCOpEe70u7zvlba0nim1GOnWPmOXwSOYqmp1E31T0BidM1FTkyaKPTUxUyrYxVbqck
NOObUEwb+VVTGEciIW4qEdFLXA+vPDJonAS9dvAoh7tERoynSCgfmagBZSSAwdaTaPmRUZVifihI
ZjGUjFovAWyqKMVbNBZWkCYEBMltogVmVbHf0CTVDzsQJlhf2o/MGDNXzhnAEB7Un9n+K1DdQrJW
xAVOfQzOUhGlhTCQLUFTXNePYh2FeznPs9MVrHjXDqXoYohsdVHC2m0mDzTySRJEiQhSu83jICow
GUH9ieF3hOmTZVXFjS2uAJAJBBYeXOMSDw0G1DY3rqy8SFob9Tlz65nFg4qVjvsUlUw7pTrAIIZn
2tin+0Kf0OVMHVRiuZEBVMvsSCezQ8zC1XTogdPflSaLIVfPeCvXrno35rA4NS3SlHwUJ1+Uo+wo
sz/ZyVIn+KkcdezlexVts069PKrSck4kAdZJLkCOolVi2LtMO7FEHsCMNLnWctMRNoUyoc4heXE8
qlepFgynJjD0Tak24dKW96PJG3wSAfB2pfTk3Vb9xcq5pUeIe8cmZUqR8KX8eGZ9abY8muURUEfJ
+vup61LA472iuqNYrq953qC+K0SS1RbcAX2KhD+t1S4wwwFLRcQJ/aDFtXVlXikRCK3B3f4/zJ1Z
b6RK2q1/ES2GAIJbINN2OtNDevYNsmtgHoMh4NefJ6tbrb3Pp9Ot7+5ILXeVdg0uEoJ3WOtZZheg
DBr9+6Soy2sUJTWKZ7u6S+hybksHaHhDfO7eqRv/Magn+9fYUhbBJtDyaRVQ/HyttpdF4ZRjKqZy
VGwKy5MLw4qFbrq+VcqzvtqskR9DkFpfee2bpGHbOXHHdnYjcokE1VHNjpBmkm4FihLhmazQDKd4
7kTPGt3xLZD07coYdnaa4WXuiIzpBMHQvL9Boixp8AmpnlgcR9RRTjpWiU0Xm5Gc2vy5zZm5F5Ow
n3DvZbfFquzYntZsvV0rqF661OLa8FZZysjoyOtDwUIWUmPlX1alrR1ncgUkZO6xynQDWayLkzlU
xNvMejsg5YMHAgzwhChq6UyN8r4eidFoCfWw6nHX1NTX4+akRritLXW9HggKwanLps8YT6S8y+ve
T6dd7dbbbq6BfvguMYywDwQThRG4jRRZwmw20/NV0akEoA+/Z3Amm4Ul2mG5VkzCHDt9dLKmeJug
EvSMPo01Ltdcx0ZW0s2txNIlRcYZji0PIvHgYKPvQGasXcBAXvX6Bp97f16aHlhgYma4cDYrxzuW
moS0irpMHgc3q3d5gfeycJjT4lvOj5mfD6ypVuDD09wJqGjAHWFDQzYTyWQN4f++aP1/lqJ/K1//
Y2n7/2HRKsV/qln3w1fz49dfS9bLr/9nxRr8wxUssAOPWX/gmYFD7fnPitVw/2E5vrQDQFOuLz3L
cf5dsrrWPy51qhuYruVaFLuUmf+qWIX1DwhVPi8fz7HQyHje/6Zgtf4+n3LZp+O+Nx1c9MLkZ5Jv
76/zKbJFkiHpGiReNTKU2WGfnoCODYcZMcmSk09SuYOzpxibn1q5g0z76RQLz7oc3QbDybbe6ZWC
q9269J+3099aoL8Oz/7n9+ZSX1PU27DsTK7i/9Vum7XRjYqaiAKzcxgmUNq4yfjQZ6v5iEI5bPPV
ZuK6OMVVY2/+MehnNIADUstgRTwwm6OMxwlnQ1o4VvyXT/hflf9fv7nL5/bXQl/4rnClRTdC/cD/
fD68v164FgMKyOYL4bzbNIGHjhtx6gx3CXHMu/UDClFGxhoY8LLT7Dw6QzyVhhs3LgfkDJp3+MKy
Jcgfra3j4NJae85Lm+Rt7Ft9f+P0hRMn4O1g5Q1WpJZsYrixyDhfTQXLHSSiwRTUIaodiYkBgpqE
Am+uW6qLLjgiQM7u/3wJAkxGuWOixeWz/i8Xwfr7QIT7xQ0sKzAZh9By+fiy/34RnHbykjF1IEb8
+atJEb1xWuqsrX1DZuDfDWSUVpV4toPUeZGFdUsNJG/MpdrwefCvqZWZn8YkGB7LImH6j//tP39M
Lg/K3z8mzxY8JpaweZgQ0/Bg/vVjyifPLzKgcNgpXaNlMz0FV2nantJOoFeyMQN1PvMrU45cWjb0
dWVdQLHWxeNfLntd0Q30xP/cFVtfx5tyxljrab1tytV9yvL6Oxi8+0roB1Raw80QrP7JNRCwl5V1
DhwWD0u93iKObsISdvAlZMyNIJHGhao4ie0mPSqURgwjCufFxPaydSiAtmm0b1KxDUdLI9VyKuu7
z7YXlTXz/Zj3O2kiu0scG3sKa/ZzUF7mbWmFGqywY+VM9TNRyNv9f7mU/+OO97iGXEmPJW3AaXW5
1H8ZZQstmBxiYiQle/g5m9V4Vi5oP3WJ4tkYO61wHxMCZB6GIYOpX7Yp5nX12+yT5X7yFDqysWVV
FhT4dIfg3BG+dqq94JPf6yGCXYdT6Wff7daok6WBK5AzP0TpQo43cnjj1LZIp//9cSwOlwh6BEgo
BMVP2h67vTdMRyGMe3qxo5Pl7kPKoBZQNTN/wg9k8tzMTv+x+SsJ7molh00nJToEe9xL2ef7smGA
ZKiz7w2P86xhI9b1U77hH/Z03l18MT+DioG9RFWR4lw+/pfrS2rC325W3zZpiU2mBx6ph65jeubf
r3Atcy/QLpAXa0G6umoI/sMY3GltP5LbLJA0s+eqVxehPRQnwomCnbHdJaVThyxAQPCZMMaJAVw7
61PWAQyHuT517o/BF/kJn4kNjMtHKECSCb2Ff6qwVYYTLvl47qzvIbXR2OhVxF5m/84uD/JmJx96
wa/sb4BsLcsIM3YCZbOQfmSuKm66YDh6l2S6DNp7UnQ9DT/+RGewb6dqes6IXPYHE1x4655lIV/m
wgRuYHz25uYBbbFlTMX1MjCUT7uekL9dWXvZjiGsg9a1viNLxV1Q5GYFtPOMHBuTfUcmu9gCRikU
GWsG/i2hzlm9PHbBVkXr1h9tT1WxSNChlvK7KlD/yOqpzFLCY3VsXeYvFXVbcDEvptaLKocn33ra
uqqJvIB+tcJXn2040an9H2tv/mrXMwX01bRx7JJSheIv+z0vuXi1BIq7C9KH9wQrTOtBGkZxE5h5
AFencW4WZMN07e6I3Iu9SlY5ZVS0F/pAc7JNWZxJt9eSxJyHZJa4JCwXe3c90zZaDd8EpwChqUaO
KMSTCfmSrEWtdGnR0kFKlMbXgk4KufZ6X5aomoqu+dcX1zYBurn+fdvZ7bVP3fpuB93B7wmG1cIW
B7GRwRykIj2rrFh2U5B19/6aouboLfdotYr9ed88AMCRV8vkIp+duuRBSiIOLb9Sb1a2/c4qKX8u
QRHhvXJrz75TF8X9ny/BmIgrvXKV0wvXh1Cy41wneMw9FM47/oAaSG+ScpkvR24LIKQjTfqXKGmc
0ywLbSL5iP1Kf3ZJ9VEAUPrMXYUPp2rFa1LnOpLCXdCZJLHNjOc4iYb4WbNi/kX0nRrAJ6VdYKN8
hoco8JGY84eYOn1nzZ79UrsSvJlz6wd6fhiNcXoGjryzvV68lX23z9NxI+UE7gXTA/Vi+MErrhv/
ijzMYdf1Wfaw8b4PgtGl5B63+xmHzIjL4q5noxeNrgPwCxoex6e8CZCisJ5wsT/lLSna0mE4tnb2
E+rdLMq4h16ImPzSvt1+kvT1iN65eGCjqKIUgOyhJQJjx3z795+fqUJ27j//A/L9BELwYTMzowlb
5VxU3ZcvtnHXIwIAXaZdEWeXZ7zPu/xQkZZOt4UmsW7uU3vqj70w5wsiIHgLEgQ8ZbAzEU2j5t0O
NJ4IEpXnRW3SLgi7mnXvKBvHkanTLspnoKS+MOXxn19cjwmnA+iTRMjWjwjQxn797y/KRj01t5kK
g54PZ1bJFYys5Z1lBmxNvpWIUZ1NHlmfHOEhOGS/i/nWh4xXZpn5yDq9YRzTTTd2NbF8DsRrbj0a
+fjLr1NwDTnRZQs4Ep8811u3FCzfM+TMvWV/efO+xXL3nfeSaey4ubgreACYBrA67jrhHkSBCv/y
M8Sz0CDEqh8mx90bxawepZNbaLbcE+rs4XHsxa3KET/npZlFRYl+rXS3HkpCi0osKH6r2rYvBQ4B
0b371uaEu6wmCStCrO8wJa3ITlY3qpAVAA40L4KAYRxRUpTjwZIz4qIa7rOhijp0t+WsCi3jdBRQ
zyY8ZkH3YY7LL2tQ37mNfy1zqFYst6F6tOHs95IbLyEN5TFV7D/0MJ7L3OuvyMbElazOpRGbagzO
VdqdG0f0uxxQwsNM6/gwrOyp7IRtaxE0wQHCU7rvcO/6AogIVOkm2tb6R8tL+KgLoOo2CyGzvSyZ
aoLpMeRUc56/u27RRIa3RFr4dRL6S5q9VzTRn/vBGZtnZj5Aa50Wydnlp2VdUrpv0j8zzv01T3x6
kChRR+j0RmbiyZy79fbPl4nB/RWD7OrVGQNURfVETO5QgYG4oKxSP+ihZayg6nFU9XiD5jEq8otg
XiZfrBDa00bAxSn1cpw9RgOIeGlMVuiUVNB257Ptr+1hEExCxFbPZ6NIaxz51Rt4kOncGtMESYzS
Pcd4GBqzgVMP2MvNlpju7YoZDz4iqniWEuJ2GVB8QD1FOzM1xDEZRI5AYuSHf37+50eyaSYcCOVO
t1P6UC15TvYb/7RElTihxNvg9POXVahxJ+WCE05ES4o+1SXmhVwh8Iw1xQtZf5bNDp16k6eDGJTS
aqLBAmDeOYyBNC+jPdnqirivdSFEkMY/9VYE+Jfac6vSkKU9FB1T72Z7s09UOoAgp5o8AuZHht4Y
IlXSvbzpfv75d5rwiiYs8Q8+L5LIV4NJEKdP4DFM/Fj08GpsvNE9wuCXrGWyWTXTzkkqdQ/ExLZY
88NGWYjQk0SIrfAFu20+GD32FdtsOGChp4RLnzXPSd8jnGYyG6VjluxTPyWADx1OWHukjKU6Xm3H
Ohsuq2bQyJztYaGGnEc7e97I+OCVNp9JsxnhKQZDWBTysdNADlClNzdZ31DCbyhUlmC7Gzqzg9WB
ldKbJtwS7IyLtPuo5/KACM+x55e16SQyfeAvo3SJKW173sTSqcCr+Cx2mULtwas+kZiZnXga23Pa
gDy3vDdi8ZrY1roiirZjQFObCqJ9lpPSnf40XSxVf355zZDwkHqX6kMt35O15ce+t/unvLQ+W4IA
CCTOh6epxownodLQ3oBpgeNhUpLi3ih+yc0EkyLui2LT9/3ohblHi8xbpVtr9YNQ35/O0mbPjrvM
WN9ElPaA/dQ63wEFZPZkdfLkXzgLQ8mriwaErKd+ny7+R14Qmd7ZCybQZn6A4hzcbp2JO64FHu4M
Z8GL9ECJgmyTCI5wnMujGXRwIdBGZ11uM61zSHN8usDqMvEpNOT4xZb8nTklYof8eD/Le4fA+Kj1
abVYV5EZWucnM6A0rYbTkhXlyzrOJzWjibUMHpZFbRwWDl5ms43bvnwtrAujj+6amS3yNJdILa9w
XklAULdcu3lDU65JhCqq8bYXa45sGqDd3mfwfpWA7EEn3e7YBiLz2+bvgD8nZc1MZhHar6ziUzPw
A00Ga4o5mu1w6RIQMZ6xC0x6Qn+q56M3+MUuHzVKx2699yQFs9jIYjcLD1qp2E8+yGXloj5c+gSq
HbjWAC11MAX6Di5bPlnJHiEwRWzDhLqxWVA7Ul+1YKsQNMtOoaT16yVy0ZpT7w07Z3rS6dxyb/02
CoxXMwAGk6AIx1JRS3EXr6UZB+C6oqSEPUbQ8adZmsXZqa8M1nOixUcZ+AfbdOzIBtQSTtny2G9q
r/EKkL7esRdK5AE0CzUbPMmM8JFsae5pRXgbkiYaD9BUCX3P4QLRzseNPTdRroEzNkZApJa1Tzs2
b14wfbpNAIoPHSYj8zvhtfmdpjAbNDlqtkh78B9x3gE4zUfCuHT1cws6gnkyE9fn9pylLnT3Vs6x
njnDRo1teYVDBL9A1dyW/srdLgGDh0mxPFuTandu8AH2iHlV3tmYOoTEjNq+FRV+1zkw8qjMKGMu
wqdl+BwcROa5SxiYqT7orDkliS+ec3JMt2r9FawlunwCDGvTenVrf4mKIh9u2daeJlM+2higYijS
3XVV1Ke0RDUwWC8+oKx4aV34BQowtuW77AO83xOHyA7hPyCHgWpttT4axx5D3vDv+UognWhddi/d
RtawQZBnoqu4Eduh94hkpjedjyuJ1qr8sXgD1Pyqvl/Lb8Ms5BV1nX6qG/PTfJm475GJ6QoyO9TY
QEFXyGCFdtBlTgnhkzphAD35wMRJ1MCLokEOr8DFRLF9S7leK69PcBFfLA956h601WD5qFYmNrRQ
JUEtnVvu56wHBzM6Z2ulQcPzF66Vc6nfL84h1M5LZpVR04GJ8quGTKFSnpTVPbvBjMW7d+7cDudm
xcBwmrmdnQEqdDcj8W4sJo2EhKTpqI9YeJAK96EtYHIQ5PCryJGepa6+EaMguJLgtd4PMNgSDhX2
FJOFY7Q3TPle8lo8rCQ37ufJMVEHBr8K9jzT2ruwqur0qnn27cqJstH+TFuzC+GzeXGC5J7lB3MW
FolqteShW7cIDLt/bW4Ljne0RDGe/Ntq655TGGd1UpFt5Ch5DOo/kcE4z2bisCj1D3U9T6iji5fG
SIKnAB+BV5jqbJQplmtvDHay/l62BlB0Kp3Iyxjb6RXzQlBON5eeqDDgsiwmEA2v4CEpSeB2ISUu
MsPmtHELBxxHoUOSW2jx8iYD+FyAPL31SGIjMENjd+D8zyazhW+HoTNF+dyAAEJlh6dLOcRvBQu+
8Kn5jUK8JOnGJSpOs8Mr5bE1qo23gXObpCJ5bDrvkaLKtI32Swr5qOng8I+8bS1eOwUp0tFuGrv+
0FytkmpEOk28FaIh0Z1BbK2qPmoWmqnNBQ2NcuzGGa1jNvc/sAjxaqSh4p5kXzlNLeGDQxf6ui2i
3J/KkxfIZUcZ5LTBGMt66iiWQVplo/7RXyTAeu5v2FuoeOswRSmiNopahOnc/DQt95yuaKabjRLb
cyCLy7ZmLsR3jmWI4s608NwjJ+cOUdEIRWAjIAiFRHskiYAjoimLWML3mC/ziMTLhhiVQpi3cJHQ
jCyhbvqTVSTm9VaydJtLhNILn5k7rMilTRd+GH4RMaTNwRndD4YCiOq3T+h5hPAYMCTG1LipbL+O
eje4SVVSQ+zAZ9hsYLtwy5+b1tuxNC498i7qpVUYB91HmVAmp9RxkbYbN5Z2Qn/r5rTKvcXZCI2+
RMsQrhiBQ4Z2F+ibRXqNyTWAtsDg22L1j/4krFrOUuQQZI36+a4xljWCxg9CMr+EJdGi0z4jfliH
aDIHPoM1fx9MEqnm7ntMGp5bIIrebPWI1S9iSCp0rbcaE7bCIL98zEaMyv4XbJA+AjnUFriGCKRu
B1huiffkbxktzFLAU5nJp3NqpNNwqXoEEjeT+4YLE/g0PpqolOqqMKlfp2yLlp5AJLkGCQH34spm
sHD2OwRrBdpXWRKhUnscCXZTuPGWcJYt+S7DVpWKHkopMMBQLozYyemMQPS0u7TQWzSCz8IFxrsb
6cBNqehZoAbzHhNswB2ND8zqvEtgmoQtkmTEfRHWwhTQ8zImkKwbyL8i4GlOw87NqpfFwtukLglS
FZxSM+vLeMlaLIsjPrGlOw0KNTSO/qXmquuaeFWhQAXkgXdiLDzMHKS5DYEPQAvDKhMQqbzETFr6
bQ14wZNf/+RPUCocSYuWt3lMokYeS+zQ4WJ7R6AyYLWdadwNFpVRObFHdylrF1J0wAVIiOHIEG3R
wpLI5zmuLnel1xAiIsX8aROMLezqE/nOuG8bg+/AbblVenHKBPHKMzsHifhltUCAShMQtYwGyAhA
R7dL/hMHGkNzYWM0cuQcDfWIifvNc7Nv0/CnOM/H53r1n8apf82aKYE53nQ7miSijvmE3c23MKpH
hgHKuTLgevF+IPFWI3xefOKfZt6YboNxxjW/bUZfcT8QB6VIb8aTw5g7FeXTOCd7ilNgah5003Kk
d9iog4hakRcpP2KTZdwiN5czWNYVjx8Xru8v6B2tGZ2S2qp8KyXhuIHi2vRHWdgvRoaigKwG4DiL
3wC5daJ1ai4QONyKve8bhxnKPNMni2cII5LSWQlAt8LsN/sGKFreqXWe7mRBpC33KZgnLEezMb84
QQGmDhdCho0U2DDqF1XT6vZzSD3rRT6//1oRH5sDr+UDLtA644sON8rqo6rbO2WOlJCuM7PM4W/f
WmPbuYTV4Ym6o9JnHCg42heEZ9PY5lHNwbdsvAlH97pzGOB0ne6Y6yr+htGjlc1i0a0fcPwfzI7p
SspMl0mM+6hWfQ9LlZAQwNGdgYqJenNNsH7bGRTvUiBex4ElEKfx7CqAax0WM4HmwGMztcfVLu4Y
4+9oZ58DkEDM03iXcCv1vYGrXQxx7zMlod9TBwOZBf7MouP4Sb1DU3ltNJapiNRAeIDVbWB8faw+
U8oBOODpSTcBSnUaAVQUU2wlPq2YDfukaFFClSZE9CpF/DAU1UGM/UfP53PSzgQvMLtJjAbRsZHZ
J11u0bzWxWFgjZ5a/ceoBwx8owEh0at56M0aTRzuzUKur84gAGZ15Dq7tJfJxAGs5hSqZ5Ll1+UF
jiJUJbFC73wDgalNhCgYw5msKRDg7JIetPdQbtoNJzX+Tj09haOX3bl2Gk/u8m24A+nuzGc6Mqrl
XSB5+WVz+6VMa9oN0rmzCiLQVnhy6FMn8a767ssviSslrQGTK+SwXZH5PzR6CaQuGAc8wJrTQswN
J7XXPk+9+4Nq7FzSe/JinyvvV6KuMzYDHx03uMJOItP5FT8kgNGULJK6J6vv8o/sdfPMiscKfXWh
F699pM3N4qXsfxRYysLBoj92i19TXZzX3ia1LvKS5q5L3N284r4A78smcw5Rgxxa+CCL+Fazxdoy
hQBrJVgWzOa8/vA1z1ONB8KqVy+iZHgeFW2Lu96gdbEiuvg1tj3U0dRloXcJai0D62cmNPNE65kR
GPcd5/hc97t0AVG2GKggMo9vsgD4vyheQmOPn3aFTT/7XRIzNOlL82VsNfN98/Jg5PfiYW6b7oBU
BPlSlWCLLKrn0R/vjfqxSDoq22UAoRcU8BxB4twkvfkEC/i18g1Gybq7G0oiwQaJ8d6DNc0bc3CQ
4CiIkcn4o+zHV/jwjH/r+fLyE5wr81NCIvTJtY3rzJq8PV7XCxYeqnNiYSacjAqQlNseFgUrq52t
38CeSBVhCRiaGLkXtS9ZqKlBm6y/SvbDAt6CpvQLF1gDY+BhoNHim1pH74fsm3XSzlmkuPd/KPcy
afHQd2eM5eM1RyzP+iVKB+pSg0CIEJrrRBV7Uyzs4EjkNCHZJ5z2BCKFVaCTu7xuf11MGfjvT4ap
od+5ryPzc76fbggrZ4HgWSaSozr5o/sDGtSmdwm4WagszvzY9Zj9sofVbKdTleKm7/m9I5ZL/rU1
eG8rNvP+c0mMmDgiRYY3RBstql/olW4Ws/xKaE8pzvV7R38KzttjisGefpcoUV8vzMrjgJTlYsz1
CcFhFqUeTXnrwKpY7ZU438R4S5xy7zuKGiwxyFPxljexzLeBjzPJaLMcaDQj4N4Zz6udd3vDGlPs
BBM+U1aw2PFfeJen1wol0piHpT9+I9x78bQoz8h2GgYK5WuvFoD89msjC/PezFZITPPAS1JxTaoM
BNKy6nx/UStzSkyvWU/7SjDfPdNsCKnZF0p0OsGhhNwHZtxhC+ETFHtlJ0seszDmJrNVf3Q8J0aa
tMOJTcra8m0WxIIxAgmrNPCIU82eEpsHB/7uHHK95ZPvVz9hJu5gUG/vRZXceuUmmdjeShIMGSuG
5gjI1y7e9eowDh6eRlD3sW2V+zbvDcyKeRuqiTJcrMlZ2dN8O7TNubVZAIDebqJyCAeeUvLxakhl
Wl8Ja6T9V+RzpG1LxlLXrhTqC51gSeDsthbYMrmxHB9tGJf+EHjEJ9XWcjf7gP6mFx8S1N66pE4I
T3J4pgGTBUmxNI/xSDgQtIyx2PeMVHAxfyysjMn2BciVdF+XPWMi3h0wude2cCEqp2q/CWSiqAnD
0q4uZaIdo9v5PWYBULbVeLEb/NTTjJ7YYXDZELTZNpVzPxgnZyKRZSKQfJZh32lohgNiwUTuIcqQ
OUMKpefTetR++pxMyXtFGhcVc/I7ZSyDGJiTEBvvYHCyuFSqpvVYz+57K4jgpqHQyJRJPJ1cPI4Y
H7lDxGcSQEuwkIvLx6QNbBIxOYT4cM9ry/CZOvbDI1mLItgPLvwjLsS5hZ8Uouh5F4q5pXeycjGG
HkrKcHSYYm3N9UXjDHQLJstqLXt7lG+lOf4Asfpayg45AfZxxeiI8BFbXcGKfWiqItb5COU6wVBT
z1Qneilv57l49hJ1piaNEm2AojZdqEDs6/YzotdL/+SUcLBse6aKA/uagdzaYZxtKEdkHQYD8gfb
8THfFw07T4FlrQ2Qtroj5KO0Q0w0lZDP0q5hOlZsfFygqzbJTKbh0NVbUR4dVdy1TZ9H5kpaij87
odYdodGS6CZGq5iEuzZqQ7EQ5ZH6hI5WJoau4C3L/EeiFixIDDPv5XkqGMy2FJngtzHeJreDZT8h
gID2TAJ4JKr0OaAZizEmoBnA7hMIlnzWmNlR3pK9XDkzmLUMi+EsoI4oH0tUU8Umx/zJYrBnZIxx
S8WkcZGtfugadZXq5Lz5cLIdMhKLjmzuinF1YOXbGynpCqUJMz9LZT5hQPKsDP/Ts8ffHA1+xCFZ
RTMjrZDQ7feKuXLkjmTIF8Wt5bNX1lbowBvCrfu8+sSzGYwCYCWWe1lNH9U2H92qT+6XNayLNTgy
CIVHI7aEmCjGmCW65mQ75N8YvCzM5u1vb7bRAhuo1HudPk4ciapivxr4BIyO46V18cybTFK9shEN
EbNJUMY552YNfX+7rtz8d+rwFjYhgCwJ9vKFjKEqpxXT2ehdb53SdK48/H2NZNPZuomug11K8rDY
yfc8sC/zW8ZojYckoEq3FRDB8llA4pgWtn3S7UfcvyVkxKoGVd/0B41HES44fm2k11dFUoZgia78
C9rSWjW9v/01GRMPmsnyxUss4ImsWtrYm+FkY42K1vEHCriZuQTK8cCcXjKeDNeiyvPt1T7ZTnXM
4rZ0Pys2069Z3T/0qp7CxTIx0TO4hLumgTY6M+oVE0IajFwr8DloSt++Axd8qY0/XMdobuaHZCwL
aMAiAagyPFPxg8JZvJlPwxsiT6Cn6oTvsGDS/GGQSFIzuC9dra4woPn0koBXUJa32e+WzZLCCY6B
wQjVMIqnRvTEABS8G/l/vfVUMSqLh2F4w6VIJwYEJcSnG+GRHA/uOnhXQVM9uVnxWJa1T8nEdpQt
y26RqJGtYAQvebsxkpe1ZCnWov9eC1bpE7IcTFKKPqjFc5aQMKag0aHMuZ2W+VALLIIeS1QeXiK0
FsSwPcDdFnxQalK0byFLnDCtRf1eKvbApX1HR9/PaMppHi0v/ZERQ7NmF4Wsh/wg570XT4OV79li
J2GQSZRQneCOrClUxC9a7lihC54YhbTGY++9FylB5YxZeJdNGxAoKNEeAcirmSf7YHAZmnlPWc1A
yPP/ZL2jzwJQdm1OvMkJrI2UNJ7HJKl2MmhnklYXQpboZ+OuGn51FaQt3U8AHdgqBkyk+eXvwGfb
nVUamMvlbBD8ggiiILNAsu+9GZ67MutOdheAtIZbWk1wvLmbOEy+5qp5kFosUTMvNFsDvXzp8bQx
wtwFLk9KqfBpTo32rtysP6ELM9DNv+N1SI92OTD7SFKwBz1ezwUdR0BQu2r8Ayr3rzR4yloFkoDX
KGxlzzy5Zv26DdyXuSsX9BnZfCeC9DEbmHAoczLfC7t+NVySMLsOPMvIxrcDlOozI28XiMZJ+xMv
TNZ7b8pAkjJSeQjpHuxuuzVLtzhO9OnZ9J26KYVcggAuz/iRSvKf9RoVAXiE1PM6GvP5lvfPkaAD
kCMlZ3Wu8Ams4veQyQwg3Jbu2HpE8HUiw83nuwZjse4JpUin5WEwk0twKFAhXxvWdQBfr5swDotG
s8pEAeC49w366i9gobh4U+qpsnaJ8AmuiJpEUjK25qEEoHbIhhS+K94I1Pa3th8c6skK2xkkDZX8
G4lYyPJakhtJ6EUER9wZaJxmyp1YphhpWGJ60dwwESZZCqu2mDMmWmbzaCHRgSVDioPj4VnsyAMZ
DNqOkizWHXiy0+hzlDtGusV5DVdY+X04NUZ+gyKf2JfsdgTU7bi0Vx25D3FbtDv4RL+rIn+Al3C1
cGPvzV5dFxt7tnaBbzFsQOZz3oYjFKhws13A8qsVbcumuYgSRVyb7uHJdqX+5LgCnljZj03Q8x4o
y3Jfta4Tlz2cFpApd2U18q2O+4mgmcWFMjF4lAGOybjXS3i1F9S0aqyyaNXlsahtvWeSkMTqZS28
5zWovrHa49WZ3JPDJC9G5oRaihlxNF+msviENob7ofbleJO564vZ7teB1VyZArA0cG0kcqcaJIdV
YXw3FtzeLvPYxNLSZT0gnxKIJ/Oogy5zFBGV3/Gg68fMGB/YG9tXdl985Zu8Dxg7MaJJmdba7J6n
9txCFVBTmeOV6hGfVExOPfNb6+JhbQn3Xej4EBbTDprAWLNizckRmU6boA5Ng+HONAjNLUhsygTr
q8Cuj4ab4LV3zw54i7b0KLu87X3ig25hhobBOykaGgPg1GOLFobjnxpvzmNEG0NsXVrVUZWv47jd
9VVPKjEzKXsZXoztoKbslWMCl9lg70ZWiIdG5YRpj5PYaRPRcX7BlA0nIYJDpVnbqmLgNbaeRqv7
yA3nmFd1t2PhB5ypIE8BSum0FsGNV/o/e1Ggh7ModGtm5eGM9yNCIKJQhk1vnk0OWo2lCVSihGA2
aCR5EGTs1JlvGlzbVKoGISLwyJBWIi82xNl1j5UPk3XdsCElF2AM2EKz7DiTkG1d0/9iZgnAv2oH
IomHtMdca0zpHjAxkbcPxHLioQm+KM62cPG6gC1JjdiIoitMIW5F1mZ2+1r4rPWMvUHiaTw06xZi
H/lVedjq8wF94RB8LP1Fe3aZnKL8bnaC7mlClNegg+FlBCXMryfeU77xMHhkpun/w9R5LUeqRNv2
i4ggMQm8FuWdqkq+XwipDd4kHr7+DLTjnnNfCElbu1VSQebKteYcExlkNHvUjexjSAiOJm0k2o3a
qbHqJcORm9YLKVMd9zDNkvYJOpjYnjKkQMEhDoc1uAf4UeRw+rnXElwe2Xsz2rsZUsVcab/LyBkx
24ELSewTzZ2AkwA7mkJVvxoIeRK0PcG5Ad0o7WoLaz09xW78xptf0P3SI0zL1mOA7yOKUffpklu+
jfSB4wcGF1bepMzAk40ZqBOgfWuG4X4yKo/xecxDit07Hy52hxxAzn/zGGpskExrhTiTZ+BX2jjv
rT3j04NwGS3Ml1Ykm7BRiqo9pwKMnl2Cq9ZuVfx2c/sGSdpa9w1DJzUhREpNosuTe9/O1dYbYsaO
Fl3IbEEm0uLJde1f0BTyRkdWKGeXMy7NNArplo6w6EumU/7cBESn6bm9ysmernN2jjZa+FxJUO8m
qKPGiB7KCHoeeMc4Jzb2uVaGmN/aF8CpX3OX/WUEA7JHg/sXtsDRM3HkHGX55WA6vh4Wf1QtX5wR
bqFjcgMy9NxF0ZdnIUWIO51JfuaC5cXps0+kuXEFbbmZnFfa4P1kqyWCGG2PGSB0Tcd287czIQUV
jbVrpWBa4XaW37lJihut5QmZaUZ4hBXBNS8gCfK4WkrxttFSkzAekJ+zh/aB3zq8ZituXmUI7seJ
WL0V03VtCO6JIVBbLcWp5X7X5niOluOqh4J64xCIWurwwOfsX6xMZ9sM7XZuT00UkACKZBqJy5+i
K3fMMz8pzJAoDXDorKKgggRaJNV9TJLvcOkVsB2RyYSiaR3A9+si72rEnFuR/TD3Sed8441xQue/
IsXN+a0HVrEFF6DR4QCTacKvK1oLjYJR5hBM34M6Jn45leUqLQf2ICIOM7M8jTFlac4AiVjufh2E
PyRj45zK4VHqDokcbY05rVOfk8c4qsIMtTK99qzhnWgwYUUaEMa0l2+KITkjso80+me0I6CIgS29
j76nZi791MFcYToBWMzYJgcKJ6KXEclWoXRZaVP6T1WOto4AeuIUfYKMu0Z2e9IyPd+Odvdgy2Ch
S5e3y8JiXJm/JydC1QLyH2kQXC1rRO1x0Ppl9tzNr3kbEQqqhmhlR9HHZFmEI9e4riKxYUp/b43o
bxdppxkPC0oU51/hrOyaG6FrOwTGVolWweA4P7I5rBn7eitraSLrxW+ruNdvufUXMdNrPehnOdDj
GAt7oT2HX4z0Bi9CR5t0v6bWo1QdM6T2Ko0Rv3sNlkVMpCj1VrBF0nViSjS1KdFXOgxfl4emtr+8
iFITO9I+mWTku1p8yZeGeFskBKC0JIK2zvgv7aHtWkH64Wah3EMi4wXbIzk0JLWuSk99u5b+2dQk
nBfmSHlReZA4kayVUn6nDI+2vZzfZ4VOYKTLpeUoYLFyllRI4quDAhwgRRS1U+O/RnVFGwgikIje
AnC9AuXTGmbfrgkYv3TT+Nb1jNGwljSbBxLnj4K01hURC+lWjWj3nJG266RbR3rx8TVOtIcxxmub
B3o1e13w/jMPb7TpWbTjr6zD6ykSJ9voXf2X6f8bf7Vs3aK/8SUFNP8NIr+tEyPexLnw/fGtMiHL
JuIaOYSPFx7tu6KyD6UpyDBmqLYySxLUZ8mBlhFvtWbZPWohQy7qVpJT65JxADgjrLfk16bJW5Fy
R0ReRZafa3Urncpk1/B6KA4jP5vkh5dpqT+y+pW9/lLU5Z+eDXwdhu69NjimE3j6tiy1q4l0s3QZ
Rtjsisx2TKd9N6wKzqLbEry7atzyYYDvXXd58amVHZLhvvsz1xy6ZiMrd4ql5lKq8jTPcNEHzRrX
FUSyNJqNVVB24wpCX+KG/2RYf9MtfAydPvPcoy2uzTlYaTkQbnXRzWRpDQPFmmw5MvBNNs6ILClt
QZW1pfVti5cBnD6ycWJdg6YjKG14xNC9LRmeXRfcBmdypNgc70h0WgVD8Qpy9GY0drRz28CvYXoP
HYrrIoVZJfVsjYN+k2rveVE8u0vSXgNzNUJduzahcSTzhEbG3FgOv4HKWVaJfCvCcBFbZhHnp3Zf
h+nJqymKASnsjUoNyMo4Uzae8lYeKBykBDd9QlrD+Pmo87efc3nU4VZtvSKmyy7o+ZpKvTa1+Y0K
jKU18tj7SQux8XIdE8ksIvBY1+Ikh1iASbvUloiyBtRtHisQs2xUPUEpUDuXEREjmFrcxxRMrJdH
yU7nHCKSmCAeyn+/C+UjwrO9mgPOEKV0bgXae8uCiA2gnVOFp15pwNMznXmse/mtWoI9zbFGlqfE
C04Bqowkwd2dPLBkPWLuIur3mi7i/BIY5qav7JANlu4JLqXLwAx51QfUF3NJq0Gl4YdagmGHcb7G
VfJWphvmo9kBP89uZup2ql3jqAtabhKfArUKm6sE25i3yXoCPLRKxiV5LsMX3XRztTacrCbqDXls
R9hnhax/i2ic5U87NorqydanF4P3RcdlvpQwwi/DIrwueujSQflaK+9pdjWKGPbBnhPUhPXfZttu
LPh3ImUcZHCgBKvxLcxZ7gY3LfxxQhbfU4WytWc6uusphFdqub9U2MV+ohW0vVMy2zQHOUAiuoNL
n+kobf1ihWsa1szulZevhyT6libylmo5WNVGe2sFhy6X8eSKyN0CNxtTq7Y6O+b4aRAwuwemdujD
djoUtvpQAcDOzAs3c1dQN28p9pxJXCqrJ2VESzASJgsGN0t9pCIjJpX6V7WI+tH4+l0UWitpN9W2
TDo/crt1RlaaMQO9nYs3yyQ3o0/4Q2M1uMla9jvgAMS8F38a3D3Yl4gJcufnZlAIAMlt7magVxWH
OASNzqGfhj0n6JcWE/Y816E/pxQ6Zdu+t5O3G+P6KVb4OdgSNsEg3iK7f++VYmwH6m4MNaIJJPOl
vg/XTuS8OUb+L7LmT3rkkR+n7TUrhyc3SHxWinyLhSjwXW7IlTbyJiiU77YQfkDR5usDhayqj0Hd
vduO3V9QRXj+3NL3cJ3eF1YJumo2N4ZnkSg7N7FPWsSjRzvMfye7MNOpU/GIupQQK3IA1pKVflVR
HVCSjYAgMGQkbGRVyG7a64i3E4xzu2KckEmKfwzeWKbiFKGW9T5ijtakSbxtOjxETLOTdhEQOtPb
D95Vq5lxyQ73nf4dZcVdplZIn5kuY68AP0715GuMDDdBWYLczLR3ibtpaznltxdRXptuconAY6rS
tM4ezZS9PTL6n4mDJF8DraPr5b6jPIp860JAGoHfNS7vIJe+9CSVhuQGqqhinUSs+oajamfzgPWl
FdMnlWTjOFgDW6RElKszWQAICUINDHeCxsRHBvPbbN1r0nFLS2vpMp5oLUYrJJYI0ZCerh1FoVw2
odxly66NqzD1EYXSg3AHqvcBCYQJqnacG28RH9+Y3sTgrlLDdz1v62kGgQgip/fa/R7xsG4Lrfo2
c9Imsn/SsVJfb0gqr4PIwjwba5vEiTr6+pROS/mcg0Ph7mCS0SXx0a3AjXTZRN/X+o2NRbvkzXiZ
OL/v0eu/MrhhsORs2jZFnJjdoqG5Rq1NFaj7VT7ClHWzezrH94kIbZIpk+deu47e+HC6qeQEFBO5
PuXrifwpzgzOoQKsPCBuOZC0uCG47zKlM7dpHelb9BbOSS+TYDdZDWj9RdKjme+pERHT4jW7qoAn
0GO+Y6acQdcHhXLNEDZu7DR67WXqsa7Sk7HfbFxhuyxjvfZiEHzhEOKcG5+An6Kb5i9FlCBQFB5H
Oa/rAGGlTcxKHIp+bWFTXFm54kGP80ce2cyCFwRB5PxKMnNvpTlJbTNyr8mFZjiQZ9CN47dT7QLp
9gBDw+NAM3259x9WHMZ3OkE8f+6hGM8xoLLMSept4NGwgaUzwsLeuMMqMSyitDr3bI6IqzK3PPQ9
MhuGlpso6ruzmzc7LcnhdOBkQ2jq+G4T84HIwucQPfkE2ZqE8LVLq5/me5Qfp/I1njuNUR9c5oLc
ggkRoOgic63VP4btpyoQxc6y+V1b/YS+h9ADmbT0+dJN3ARUoDPt2LEC1QlIje/hEJn09ap0TPo0
i7pYjXBaMsFmD3/pAvMBzTPVyLFaxgJV393TCMUsw9RlWkooDWvAqtcwSpiNH0OxBZpOlTyOwlx1
XfCrQP/jWxoh1sDqEY2P3j/Hzs23lvGamThrNUxkmHTIB+J5umhdfMt1i+5OHUOGgLY3gmAezTzx
e7fVt54TPudZKg9mRX1Tml9kodFuELq2FRZI1KmLDzle0U0CXnZsyzUh8SidgT94PHedWmmcMVJ9
m4fJUWvjWzZ7MbtjsswrecNcyR8aO5i4ltWXPth/MhPTcrJw1wNy9HhNaCtto9hLOvgc8jGkuDQC
Rn3fGFV/QnmyK7wCHBuc6bE2N6ElfjqYv3FOPFoqvG3D1urrFNi21n1Vznrul9l67TTImmFy9J6G
dnikQBb0SFZT/sIcDZ/+MstUU/1d5yViUA9tiamoTsw827RxUsF//SbtlZhjvFHkVNcgtoPp065q
gDfg52ngpcegqxCa2PreZtMuW5wdJU3wTWN7JOvMzBmTkvKMwI/glFNpYslHAhxp61K0nMA8OrCI
Cc1dMQjybbxw5TUkFUfCWgIJ5u3csDNUrcKu1JB4IyeZ+qXDDzMpqQz0poZefvHTrDChLpmhi4Tj
XvdIuK6WfOaIn7YSZnzB20Imq+0bqfFHC1XpN8GRKM8H99q800nqodtHf6mL12gohi0ZHq9dLf9F
qbohwNBH+MKx1tfXOVqAShabCQJTQNiQtNFLgiwncSVqGGvIKCXqemgvemN8Vj03j863zUl3FuB4
J82onzJNt2hAU4qlbf0hStfc1F58oaXsoJsi8zegk+eOL4Jaz0fOH600Vz0Mxg27wHJQXqTWC+68
v4lpRQcL3xRnYQO0Lc11mqm4DwcCWZLUPHm0/wF+B58a0jHkRK6RXFPaID5ALbXR0yi9hoKR7ZhG
N6GFNlyXAmtLvbhGZ8sl5ljSVUmbOnoqJFtNGno7uy95X720uA89XpG21797Dpo0j6IjahMI212A
gNdSIP9dl+qJIFqrvQTjpMj5bZuKDWZ66SylMd2nP8KoFoIfwXcaKZzkWzifk2hPMJ/Ko1doTJBC
Yy5w6LUeyXpjboPGS/7mqUP6gzePy4ky3Zs28oKi7R+cekix6YbCxzUf/4L71q7mwYKijjn9mrbm
L4uxeJGduZczEKb1b3SBZOHZ49kOPO3GDOO7kiOWmuWz3u79yTa8U5lW+qWJvXDb09kOGKzsWwzt
ahwQTdogylRNGydCcLuhA4JCMU0mmOdacQSwBj3HskNC4sfK2zLFmIijUOXVXC4/H/WCFOO6J3Ho
f79ea1a+w4if7ZMLp6wGOBcWnxkFvw9r1heIcB4WIB7EjOOu6a2Ft26EO/rJDSgALzhkbR3tlEf1
gAodiypIiHUujO6GoNDF+sr34Txi4pImX41nGxtKfrHRaJKusNu4uBTjJTacmnt0xwOEhDXPc/6N
6p+1DgFcCvPsheAI9PLmcv5uHPvFKLxfdQyIq2+M+c3MGBiAto2vVlHNbwWr2xDn7SMeHPlquLsf
KR/jzfhuguX4+V9KV7jnYfJa+rL19IBpsDMquzg6NipEsh/N1//vU7a9q6act7oz+nteA+oVxcNe
Lgg6ygNin28doYQ5ddY10N3yZE7EZIUjMjXhnTpNhtcub51rb5pAMcZgW6DCPAWFZx1SQ3/J09mU
q4gs1iEq0OLPTnbxWsuPlbBPYg7sE088f9iRdTfOHOf0f5exT11ydVxEXU48w6RlpTBdqz1gyrMe
RdrJq3Dk3lO54Rd5PexjWWSvFe72NBjNxzjo2StAlStUafPJczNIe0b/pibeeKl3guRBbXzYkFju
RfAOrmx8NJOd+VY+NtsJetxFM0osvZg5mt59VDagayr94I/g6XVhfh8t8DKHdE6J7lRutp2lQ4SV
7Qbwu5EyOehGFnRqv0+yVH1WCRuhW+fvGMyOZe+RgoHRY51HsfiMMYuvyiJnlcJmuprgQ6Kva5hd
xWD1TPf3D0MDgd5i832N0xKjKpACByMxrf/JQ3KZGnaxV5GAdt1a+vnn0nIT/ffRz6eCEcAqjqu9
oBm21wbPQwqFEtnL+1dvisKL6zHtspE+rDursZHv6ekWawRZaa0c3gxVx2iiO3Ugl3oTdVV3yk1b
Xf7v4gTc1IVaft/iIFxToBH5f5dwkacOnn6p0Q0fih+LPMrYhqMRNANpmZGPkYogm8VimQ1te0az
tOmQllzTuFt+3eokQ0aOK73ESGR7KMaRRgFyk3mzx5Ie7i1T2UetiYS7+fmwjws/x0/rNx7ACDGU
6cQiyAYBlJjzZnOfMuR3RQX3fVg4LZoMvqEIQTO3XEGwyEzCl/ZhVJATNl4/BK9s7NqKZ7m9c2BD
x5IssCAkVYApp9NEONda12jO6gQ3+6VdpE8QzE2fxGoh2G1+JgkqbiFMh9VWz0hQU2n31zAJusgt
eS/1+aM0psqnpaM/XNY35OmQpMcFPm5fHfxDb/xyHZaMcTjb9HLzxHoXaafjWc2wS2gdumNF59Qt
vK9xiOKTjW2c4cLEqDAwtn1BgnSPhYCyIeIYk1fl4mI5gPpBbjcK66mqCndv5FTiObY+3yly9HfL
3+HnEupIcDo1bhuLCHV9MQv3hrygqDdgbmHOCAN6tDGEvYcQc+Nn+FW2afv532KR4R6Y4aP1VpK9
MYGhT7BQYBSKgrUO9tL/eed1yH0kFMSSt9BE4I+VSJ2YXdVQRWvxluJMYvhl5jcGjRaMs6CiIpJq
nY4mHvG0uCRaEm3cMRpPOr4bf1g6rg3jWaQm3gmtb3ASBq7XOSnAOxs6FuG0eyAgh7+o7PCBYo4A
zJAN3JvzSxlpwvc0Jz5pqCqGzgFlV+8qeZW1qO//XYayeoqdEvlwMSABULeBHsgtqWedfnZMDu48
f8pKEmJkB8XOoPSjU+bc4Ioi6dW7AcXwTH7gkJSsZCPUPDN7442KjqGhRVs8Afk+U0QHmab+Bnew
tU9hrOaVWwbJeSxrhVzR+kyrgQahNAfmTvKllmH/Wjk1JMaZurK1zHcR13gF2VKtwu53IAXKZ3Kd
XpbJQtxq3duSf2wOPWlk2EE+zNEk3aWpsoPdJm+xOYOAmIznWgzxlSitQwjv5XvOrFtCu/YQCqY7
bjqk7xY11kabmmKLTM4P5zk7mbObcRB1sfVC2EFpzqeuctV+Htq9NZp+CWzlMMycgZC7s2qXeGS6
osdENRnr1HHsW6ksesJDU9O8VeDeUIJf4Q3OV0wkvJZO/wPCat5gQ0DowhFhzcg8P9dRhS7JaYzV
D44pzdzwRlsPRymNrt1sT/ZLHY/SJ2oPwdiUp2el5R4BUA6lUj6eLABc5FxWDLUWSnXqvmFeHC6F
bmt+NiATJQtbnHkKGy96a/VSu1CI9i+mRuKCqu795BobGkbUJjIiAEROQ7ofu0b4P7e9yOaO4Vr7
ZWut/Wwlf4aO4temMV0huoDug1fOQAjJOhFhk8sTDrplclEL0gEfqnH6b/FJwS90C66IxiGxKWCn
ymBoUONE5ZMlUJ2Xpr5CATb9kkg+DNPLNvVylBg7OFEzpd2RWxPuHnYrwTxmOER5qt8Krf0DgpA+
WmiKcx2XOhVjbT8bKr1EOK8RZoFtsLCuOsrG7eGN6RFsACnLSZRtNBQ2KP0xGtii/edUJlosfssL
Md35pYMYsa9z89Eb2I6ausAvVPbBKRrMQyyzHxsyjbwemIl0degwpU0ZX5DKXch4M8RY/0s0Jiss
ZMb6540N3P5h6gM+eJXPp0BO5HJPQMdz4ZgbFuwAA5HHETjqtHNkTsWyONAG1QmZHC0qsEQGSCaa
6ndjsMmHHAJ+VqiOtXBLBfzPELFH3I4LrgSmJlshQREiKsi8LXKCIYcBA8TUYMSO4s8QwsVzGdLA
pvhzDg7nE5CLpoD5wEUjhZaRMCt08ugRJT25DUF5Fkuf5pkZTnFBmGmW6ccxo0NeQVUbI8AVgpbg
z+IPBzn17YbnwM2QWoReJ04/FyCjnL+9vKAJ41EmpyJmTl9rBKJZwwcaDsxhdcQa4tnQkaIWLbNr
iGPEKHEzyXE+D8tlbN3m2NLqtAPoDJyjnemYLC291EyIY8INpFEThUyGntjom9Woy/pYJfkH8Etx
wV1SHAu0PqvGlDoPKaBm6aieTRYFhY3bb5c1zXydyqWMHsIbsB9vV4bC+u/s08BMey2AXyymxjfg
BvalF7K5F/O+llR/P0vOGDVHu2vVphDZUzAF7cE2BxqDUT1e9QFgp8tStGtb190Ri4O+Y+ke0w5j
FBPk6bpLxUQYSHVW6AEeSMA1v+K7dqGJDr0uCrkrlFxlEcVH0yft2RvlwFkse86XvAQMTcMbBY3a
ZvUc0Z2SsHT66YzZRdtVQbME8CXOo3dZIOZ0OdPbMYdNGYF1NuKdkRF4QJKpVffRowioHxrcxWXi
+LOK63NTW4QRL/SL/145gR2/xmUFRL57m+0lHn7igAM6IgK0s5R4GvJglWByK+pqXOvLIwO9mkzL
5VMz66Md3FLlIzUJTnyg0Kyn61oVCdgLVM3CbjoqvhJ2WROg3WxpCsa6gUwjnHeyQvSN85kgEtpT
h1AV76VFo3KMXKKkcpmc+Rc5/qrKuupOFqydrB0xA+VvLk65PW5BQus7MDjuhHK+CubwkkDwWpKR
++FzmDvnyS7pX+h0KkOMek8/z5xjVGKdOK1zCQarOEa68VonxnHQRv19QFC1bTvrGRNt/WTRqTak
BPNFVbripY03meUEK6pyUfHiFclRIIs8/JXPEwwnL5v3rk5K0sQDS0MwGc8/HzXReZTfixdolmH8
hOtL3gRl6U2CFoYhdBqzgPC1//0y8jjATGDXsjHnGD/amySt82OX9elqMO1yDVt1p8fSvMqWwRgn
BXOf9J55E8RMTxzOLnTRdo1KqnOycEuwIAQnp+72llNT8sC2WBd9nYLXC9OLhkaQ5YxAp0m+6GXv
njD9SD+mj/059c6avW4DZV3eXbrSu67FLFDLqmJeGQfnye7UyZjr/gaQOz+41PIr0Yf97eeihHkJ
9fyvns13K3eYeVNcemK8ZcEcnPqpgUNlo7TxCMiMZXsqE7sgob7z7rYctj+bwTArtf7vXu1K6wO2
2ZOhcTuINk1flE3gpwoNl5jjwtrB/0wPpmcTLQsACl3zBJ2o7ny3GuyT0WWQdUae6hnv06msBCNz
r6H4g56HXNIoHkk5a590P5lZ2DLcyWJO/CDHTKXqZHFS1SEZelykKcJrG1oTsV31gaGrvi6rGroL
SavEuJokzuRGot158qgl0uABHBvreYfWt3RmxcAQz3SixLzWQuLstD5OH6b1kgGMQ+Et2Q+hBbVM
SXdG6dJMqVRKCZ1agrAoRj6JYK+uaToRRVIG22jS5NZh0V5Fyz2NBxZwAwiMjaTsqEOCg+d4zM7j
cpFd9smiMLLlxOmpckq19aoZczc6jJeJqqGzO0ako9tsq6Hz9thu7rIRpJAbnAAtpNfHBu/pKl5+
krmI8JSjfhWA5k622UXPpCQhkTTyaN/3PSAbxFM7JEMoc3UHHzutJpLpI4X01cxug7SufZgRkB55
ExHOTXbzhLz+gKDSfuy2ca9Pp7hDtFXGlrNrU2YCMmtgrNXFm+rUEB5su3LRVfQlmY1ZeUIkFq57
D9CyxtmJaN+231Z0TovSyK95bvd3bE/VbkHDIB0yLkFs32nxNM/mTC8jTrK/lL7DZ4o3adCyDCCe
x84KTUkTxHDQslNHMXj/ksmsz22kHBwXzK2Y75IfEKA0y2sRrcXkqpvV6M5Ox595rImzvYRTaNJ5
J5w+KfKnIiBbW0uIM01rl/jU5aV3NLRpUxLz/vMpBhtWtCKiz9sirUCAlK7tgoNhJ7E18ZoueI5p
txveuhxs65QKp8Q/bSKFlRra6QCGc+oE5pVlF/SDArbYkznENJnsyb6FKGaGOD2q1nszLcqKltPe
Wswu6oRFUe+bRi2J9hTQ4M0gPoxR/ixVuU8DL77NhQhfzCFiA2oSbScyJIOlmOuTHrVqG0U28/gl
UUY34g9UpIApEGhep1H7SiSE+9y2i9vgRLufBVUDO5kKOdCAuFdhqJ+kM6dnLZIXpO5LP3X5LWNM
JzZ7yloTCEPmzmxefuhKKjsM3mhdISVZZ7RgcCYcK7xYRsxs32NajCq1VSDyZWo+pe5nYBO+sqoH
3zE0uc/i7ipETseq5WdgIGTowumFloppHqfmVOWJBB2pd5gs7nq3JP0tXS1OLSs6JtpVdO2zVwUp
C6b90chpJg0W1zH/IkmsJkl3ebD+76BlwNyfaRTgfiFDonazRbPp5cNeMLc8jYbLpsY6TTMZXKM5
/wJqj6N+6VF0hnerTOIZ8sCOjjKjVA8beTDC7K/qiDiyE3TSIGSbjZ2lPQPb0nsygji5eLEOgIOj
b230gBksQsk9VDkI48v1wNHl+MNtk6bzqeaaSSFu7E2j3PYMcfQtwgB5TZaLbOTTaNXFUcETMcNh
ZzqZ/cQDMIAYWhqZ+PjgyjeSlqOSfxqjBLeQDtHz9N1h59hmBd+p6d18ErLbOD17TAWHc2qF9qZM
emQwn0LmoIIEnTy8AUmK332TfvNJ1QZ5f4gOtnkCOuvHigy2P7p0rGtZ8eVA92gF2kq/EbH79H+f
5srqjxZopv/IZyk08l3FGBcnTxbsIukXXVu9CgPtra1pE7FwkIaKmBR1S2/dneGx+TYpsuRyKSj6
VIWgCBJcr3H1qofzUYsSVGHZ86JYJU9cxLefSzpREMi0Mk94krVXxEGrXL9prRN9A2xlBBsSxw2y
fNdrqb0X5UibzdpFQ0j/CMYVFAFsf2Sv482Umqc2pdYHvC8VDXciO/tj8FcNBHjVqm0/mFDzrLof
ToPxtMqC/Nlzq7PUI87hdTFvg9QjKMtVNcmufX3PCjIrxXJOmfTPUjd5v7z44RIUMjlN/5Km/Z7s
OWB2CkmAG9nNsXPhwVfKni4cu8JtaIGHCyQBcojCMeM4UA1Nrf6oyaI9BOirnmIOx+SVE7eQjxZZ
oHHwj04VmnHiR28RiyaLMfoz0Ucu2qGuuGrj0R50BZYF0LKmEdSMEivRVpplnC0Npkcu5FfhqPlh
x+YVzCrpAij7BVTc/z4j0cM3RVZudegEH3PxoIXqfBa2TjN1zCD6j43zSQrGFvak/Uo/DZuq9Q4G
r9+Uk2M+EyyDCIvx+QmKARhYZp5dnH2ahAMfQMEn64L1vYDy86zhg1r/fBQnDAp/Phpo+eHPHTZW
i0w5sWPj/nOx4hrFoIOKaflSN7rZdZnL1tJlSKnaE8Vi/mjzWb/F7Nhd0gA0ZQenWq4ngAO9jk5s
ucwegAF60a1PTXEfZK5vrZT5Pxy7EokOlnwXzcAZiZGzSiwQDXKIvEMezQRrhJwI2sFk/qsNl9Id
z2JG0EmeAKep7sDhNDlZSzWhBo49Xp2+SIhHnzBI3vEZaxQDICpikbWXdKL6Jq0u2mdgp7e2QsFu
QknBCuH8VVhsbj2ldBX+ofUY338ujG2tfbS8IKcwvZv+b3SwfMZa2N9tE09iRMf+jmqZ0+VSlaUj
fBWiIlZJmOS/U7Sw9Nib9ElhJlhzrv09lLJ66TXyA2hj+0MWeNDDpNzibbzZKM+crO8QNZNHqnt/
xyYvziSpVO9rq6OYQrDqPmTLH7EaQTqUy0NSpurO8Sr87nvqsRoOFPqEZufYVf6qEib3KA4EMuoY
USG4Cn1uyRvWMC00jivoM5LqXcw292kIvqCdkH9kPbjBHuXgBvKqfR4r9Oepoz5S3G2+Gf2tUTOf
aioEu6nvhY7/96cO7suGHAwmlXAOPQvxViXZKDlw6e4XtmVkuw6qU3pvwaYnA/KkRi9BTe8gNB5Y
pfsqP1FznBgJbWHEeodo6ZaJOSr3PxtHEyNxCai8N5lWHvtsmD4svSDzK/cYd1BcpBqk5mbWJ/Z+
dHqzRSTRiLH8iAXL4Of/1RWgkGH06hcbtSRkk/xkCMLAIvgvKhxWmY4eYJpK8eJgTtokbSO2P5/2
RgFDrRbPYLjgIbpM0+1odL9V1T/FZl++DU1V7xrNRYZdt8lL5E5fZiPsa5Pa+Qr/mXXNJ9xNBZqa
fTkj2Vt35bhk3eoXZsE4Q5a+qCqb5r6AZDg38jXNDpv7aMjsCJsIMFns8C1hS1BgztuZa93Z8MYJ
sCC90Dxr7S89mb6pT9WDsJvIm5snlrtqD8AzR0pcNU+NwwKjzXG1yw164zSicCwvkHGr4UAGDBkX
4kTneZjdt0QzL90s898N1KzQMrYggfQHdbt4IKZA5q+jvLY8JgoOjIF7XS4ySOWlX6L8H+bOrDdu
5urWfyXI9WFCVhUn4Esuep6k1mRL8g0hWzLneeav/x62c/La8gs7wbk5gNGwJLfVzSaLu/Ze61lk
w5YUjbpk+uBUMal4ysZ0NB/W1B6OZPkkW4mEDjlsS6ayLD9jC8EZmPt7lh6H7HOynP3J7u51+jYV
Jt5HhrgIWAws8n4dCbJKbNK+cePeDMWbwwhsCSekf6QIgE1t26XaOgMfcJjn7aYVeXgF4Ci8cryc
SekfX8s2uifQptldvvXH9y9/y4OGmYoGVslNvX4DzMbE3aRP13882DWgbdvyXiPNb3aX7wdWNzAk
MN500cQagSFJehxQLx9HqxZ7r1XGHQzS7kP7UgkUgjgIcGpWzXjDkWZa5+jJglWtOnsZyCS3ccOn
DjwSIakq3hszL79q6h2mr50+UFpARDHvPM+74uYwPnUMQqkzDOBjuXufR0h5hHzNJb4KX2/VBxFx
gw/7emcZoL8u+1Uk+WrfDvYmZ27L5YZqrnZpGV6aEqUO92PEE3NXSq25jb2t8RE+dfulGI1uKSK6
CYZFkDxSCk4HCy5kR6/u8tDrA5wNBLYc8A+0BfYEd7lX9vygdXqhr4ZafOW8VGD3Ra6vvv0Eh/S2
7nWM4P/+1+C+JnABE2VIVxc3gz290vAQ+8tXl4cSZPSO2yHRNV1uFNih0HJV1nC0jCpfKYnrssP5
i3ygkgfa5rd17Knz5VuXhyQPDC5+cDvvfmB7zQfDKs9VAXrbaYLgSiMTBuJK8uhMZXvo9E6tObpE
44biax+N5TPuJbr/k2+R95Wmz+MqmeeXubKMvV0VNxSrdIZtoe5q2bH7ngz1EcUMZ5imFx9CO7ub
KmeTt8X4qbfcOTiTXXwGr28Pm24z4ui9n/qce7Q3ys2luo4yAsmGZR768tAQ78vrnAOsx8ojXrFi
SadX9aqcgB2YyBrCuZBJwJH7CsdqNt5VOXQbWT3qhDhrPvCs2sjvIbLUS1nwFchRht6AmhihT1jG
FlGlbuLIX5a6/DpYj7T+2ZoKm2ThBhcg9SXSZBVJBPNddJAC6bSmVwd7dh8z0nLRESbzmopG1aaN
UAXPbCt0LPkm7WDV2qgCJEoQb5XCQ8MIOlUbjVguJsE7GTqA7piMI1pZBTYkVSvCfe5Sbjpo5hhu
Y+gogCmCZsmPuqxviF5D0lQHxTIf0VY3XCB5783EQCTBpiYXY+kOC4bIcolaMoazMNvT6NIhe29u
La9kGD4/MQP5SYsiXrua8yWbu5+qRZTPiH/ZGhXcDjaG67KmZgsC9si9/zrQ/zapM5f4g5nSACmu
uqy8xnEF05j2nueeR6lFADEdZ69b8T5UIEsYgBYHMpi2DkyVpVOVIEqGEz3M7pxiXssjVS7KYmow
ptoCHWEarCeTrXWLHM01aoCYGF6siAKKO9mL79G2IV6yQQoxWz/V+Owhf1tkulFcjQVSZV813a7B
jpz02EJpQB6GWqW3U8NyETLPLRStsNkC76po33npqW6zU+nXJIlTpy8mKaFghNwj6b+tRkIkPRJH
qKkB7Ob+TatJ96QTMFI4LUCVjl1+WODUppqhY0nmUthi4w1sZOdtvo8MfZsPBJ8op9Y2uamD9QmH
kgUfU5cJjX7ZpOUnXQcgkXQloBdReGtPFfwLWpuacR3acbEMfDSsFirpwZKku+sdYUx1tKynCHiw
Ue9TlBy7PMSh2ckb8pniD05g4bsYW3ptSNeljWjRbLwbtMI0v2ei6ORps/SKOxqboI0e9+6+7MSZ
HkyyZRi50EDy772cjL2u1FYVe5qVQ84ARi/wa1MCBGT0nOegSpeNks26n5S9C4tVELx5+MbvPAiX
fVuE+6mFFaAc3nKDPfCQNXgU/MhYJLPsG6+M2WCfAkK76jI7PvUQGSufoMYQ01E5tuBefHsA3Mr4
eVxUOVHEjRXfQTdgcpV2r2DsPgHhGEEoymZTlMN5KDDJYRBNZo6lgTJrNdrDM6lVkBFj25lVzgfH
jMmhxokA8Yy1qKNw7c03NlFrIcxXC03EyrUmSpphQwCisZFd3cxD0nhlsQleiLZQWMnSjS477+CV
iCYTgHFM+sAtgiBk1DdRxMn0Q6wxOs6k/4xDlVZj/kYei9rYvWjPEh2praAlTkXzhuPc/FiwUOau
3E6T9xilmEWrkUGliRHzMITiWbOx0eWWeUO6ZYppDgO2Fqi30LY50oH2yaVRusmGdmcH3W0BVZiy
ONmQEh0sD4btxmeXHVIxuSeDbf8nGTTbqCENkcDZAFQU55sq32qne/NippBkhrTkD5OJUYzlFrTA
S2BnnwczmUEgMxgJ6voyQM11lc+XgqNLY23Ck0X00lV7YMCPE7fljpCJdWs/FPQPzpJYQU5vUAtQ
7DciyNUpJCuwM6oBgAqJNdwAWKpEAdlGwvsq0WlbI44IvUuSRZ2TGdErkgy6ZW0Vn4mGuQ6lVdxA
VqdnHAE4oqsBKLKKX+sZ7GMxR6SLa5Qro7KRYJv7RtfaQ9tb5zFTp4JIR6qZ6sYRcMqVO4X7Rljh
LO+e/cqUHEBBURp0Vy3ZVIs4Qvqtd+kdCTp43r3iU1eiwxhLTKDe1JWrQAhCETN1gH6I6Dk6ZqDH
ZzXP9WBnN27bkFpp+ce4NL4S89itM9J04z7RDtXoeAeLS4+mzjStMPD3dHYqyo68R/jdokYGvP5V
A/4I+ss9luReoknXHzmTHssQbiHauY1DODjNHcPmUusz8KwcsdqoVrlAxadyFGmaCU+kTV9hrsEq
DJdZ6WOmNgS43Y91AVA2Sdv7uNTcQ+OdywqnNT6RYomqFBWSyQTDjUEODr19TkqINKPfo4Fj3dnI
G63m3kGPyb+rXLSSgoE89R6J7SRa7jEZ4uIPqpOeZO41gU/h2nMIa1B3rU8CBGT1q0lwrRnVGF1p
g/Z1SJpzgftsW+jER4y98bXIskc6L+iivPhr0XYfsmp6qiZxTf6zBhpmTTCf2lARzqRTCffGZZMd
QzKuyuehAU3T6v1TOVr2wajxpvV8H2MtXNuEinEyuHaCfDzculPOIL4hdj61uT7sZseEfW33oXHk
0roH6MMuI6nZZI0YCiDEIZ7fRqPWHyIkYU6UWXvw0yfL7pk5pN0BnQJccC88pO5AQoWP06TRyuzQ
hmG7STPOpRg36jCyz/DK9DrurQ1GhtfJ12+arjgTkCqunDo+lJW/s8LMeHRmeQgynQS5dPjJdUNe
VKiRpJ0Z96TbZzStWNbRzAlauItcC6PNIEl+FuOH0RgRlwYn09YRJ+aswUJiURIKvQj8dE2/w4eH
dx039G4Is88uHJ9II9ncbNKlrgu6zSJvto6g8ii1Xl96o4++rDHXLe7mK1Wwf8/AQVmVQC6CZKTL
0zdahN31HIBZKDIUaGAt3dmOj8hyBZ/1drKIv5js6LbDBOYNp6n5nBWESKSW2tSpvi0S/5OnF6+Z
OaBmAotA6x0uhBFdZ7qKdwwUFrG21bSWBq/mJ2uB/2LLpOW208RHKHWRk38WUfEpHLovxWCirMGS
s6FZ2yNmHq/6CkSsnRRfceR9jWR2ixsKJwIzgZ0zUBF2jct43w2LgzFUxYGaiRHyVYn/ZVG4EH5k
Rb4AQkRz4zCreCgG8WhAF8bKnVUrusuJB3g7i3MPy/N0h7gWB3Wc7eIQMGnQObdRgijazV2QTMAo
1sLpEYGZKMjMObOzGPZpR3fWNsiH8SgE7yrF7MDQ4VkOqzjCVs7o6pb8W4fCFGGNafrHpqrVvte6
rUVAsVU506lKY9RVlWudzYLu7XQOEMm+dr12iwF83RNH86Fh5apmAKWwHjit6+sSmf2UQPm1OmfT
f218o1kLBdShQUWSoxRuOrfYFwKzihqCU1TnPJT+1sYeO+HXunIprhZN3JFvUVibykwBNGr6i+MX
xrlIPf0MvrtxNH/nwpA8GFm8QU1F6TNOH4MJwmil4k9YfrR7ZdTN3kfsshg867FhbLeKPeOOBoKF
GM1MdihNzN1YO+AUiMSxuUp2DGqhGxeQSTyCf88prtY0beSB7fL/CXoGQyqeESpNtgFr2e9LvKiR
T6rPqNMFgzEXYmrXaIiYPUJ1YmJSv7jG6icfrLw4djY0rEGuUPcIiZx3MM5DFkS7LLT37KU3eeIy
XGGUufNjUhTy6c6KPTbyip7juPl1fpYxR2vnyejn2ZwrTn/IkcKCpOQatjAh372L3kZ4ZYPfw6Bd
TSTNOC3gnCBWRNWTqMP0C12JzR0R0aCfrWsONepmFAJZ69yL0fzs10tHhJKhGcqTOByuf/3qxE/Z
Xo40dX6BQeiuQ874u1cHKoa9z9jw6nzuG3E0QOv3E++2NTeYCzmUtR1uzFRfp7Ea7wzZoGwIH00j
uOK2o23qAqoe3bcT1gEDNAsrSSboLKfajvgP/XHCx4MXufhNKJky5oC8H46q6+iWI2zbkrpu00bj
59+lvlW1BfonaUHvXQYmcGjja/ze6M/c0Tqh00rvWJxesJJmu4kK65smBl4OfDBNkRyEe47BtdnT
h6vGjTZW1qF33PpQDd0aNVL8oET84LtjuvHRDTO0ajes4i16x1S/w+Ko37UYu7QaBt2EWZsUC8gI
eukAaUw+drrZndos6vES1wL2gxmszAYkKGYlYJCKOIM8By/gOeEJwXd69PNpWJW4KCiU5Lr1yvym
aY36ngOgAHeRAKEVgL7qqGAWbtChTPQsPIZwD5fo50ysk33Ikj3ApGmikFURWtuOVFXU9j3ep7Jw
HD5dEypbiQ2dvVZz7DLIRHFozANeuJu5265BsLE2iNg9+BgCIc6CtOX/EPichLaNckk2sZUHWxWM
/jJIVLNBT18ezEKDwT8/XL4Eo/4xQse4+eNbSZAFG3pnH2E1MBdrYtpo3CTi9eWfXJ5/eaodWOQY
kBujvCk4W/NDmWEBFqI9TVWBBSNna2qA6SbBNmO8yZiJNUB8KfvauUHwvyjnZmLl98493SHCPcgL
TwS7n7hrRiDpPCQ13InWRJmPge360voqDDnujQ4piU8jYz1oWUIJ3hJFEgq6Cjne3MuDZVgf0COr
LV6paI2bJ4e0Uto7t9a+1FGX4kOG9EHoZX64fKni8DwyjnFqfThMaXrXNma5o1dLH1W7nhpysSYp
rjoXKSgEsSeDWnA/BhJiu1FEJBqA2R/q0boVVYF0wyHpAeyEd7o8ELoLpMKuwZqqQDulek5NrDck
x1Bn3VZ9IT+EABVdLZrupywTCAonsfKppYzAtz/5rujxbYFAkT4ZPWJg1NSU/dIKSa5J6Hgz40Th
P/JZuJO6EcVV7LjOuRG5uqnHaztW2sZsG/fgDAgK+qoBXCutgS21KQ+k0UB5L6rxdDNwVp7wKFeo
nE0ffkBdNRtGIF67mOxQnRr2Zdo8LMXqlRwuOkxutnRgpuOg+dk1gWIl48PqDegoWaZ22uDJKJai
7I3DIF28pGLU7uiWMBalG7qkRRnRqCZOISuNYRnP10kzXx3Z2vWtZEeSX/7YFVm88BlvySot7hRY
QTgZE1EKM0iAiZJ7MjFArHuWcxK1Ssj4ZIwB1tWfHAPwheoE9iw41jeJj1sgz3J7FVjzHiZMoPXV
NkK2Ka2Xtj1UB4HddkHyQp3W0GUrByN1hL6CcWx4GB3/teYOgTplPE2TQskLq16IkqAMK983TlTt
hVtQmtP92mljWF+HXo2XNEdJ5pUuE5P5exHrDfllWE+q2mGrQgmNAtQpSz5XTR5tzb0maC7m1RbB
CQ3FF8+MB4bZVxQNilxtE/lqkj0zhzePttf70I4qDIFxna4rhSVyZO/pzYmwslBsT/SsXoekcG2H
NEOAoRlvqCnGp2DGpRPFrmAL9gxwYATX5oDVGDV4ipQKnafjBl9x7Yodc8tin0KRXPUsN8t61GB6
9npxE8nJ32GZPdqJW59lWJkUq0X8oQ24RLTmkKs0OSEujDZd7ejXmk2bw6nc5CBtVLwq768kLnAs
qZJQlzyCbDMeYieKntsZ4DzGrU2MgUFXA70DdnS0HMJrP198QAS+TotIeyRuYIBRdXBGREHwY832
I2rfIw03d+emg70N9eZrF3TpbZgM5XVm6PaikbK9RsGo1mMjw5PZx+OuE91z3tH56HrMwoM9rFKM
maNn1Y919hQqJLu+ZI9R9UlOfQIBM+muG7OdpytavsWu0Z0dyz14gXEVEqFy9jyl7cfMqQgUCRa6
J6kdoGZdU0sxkZvYdRh9puF/q7pNmrfzAZ1HlRJjmkaYAv1/67WALXSKeqhRje/3h2p+UHTQlm0n
THK7IZ+1dmnsGLalDxN07p3NhoNsIEpF6YFmSgSMIdCY+5B8jBV56/pnrduB2MmO9GrKbWp609If
USvR40dpnaZXiqPwmPYeQFPPGw4MasW3xN+//xDKXP/zf/j6S16MVUjj8N2X/3zIU/78z/ycf/+b
H5/xz/8sBXz7ll+/pG/1+//qh/+Z3/6vV7d6aV5++AL3XdiMtzQcx7u3uk2ay6vw3/L5X/6nP/zL
2+V/eRiLt3/89UveZtCG7t58rqrvA71dmwBv0/2u5pt/x7+eO7+Jf/wV5Odr/pe//+XhJX6rgzB9
+dPnf0sFN6TxN8eWBsngFsAF3aKq+pYKfvmJpQyhc+VI11HUYxlzxOAff5X234SCBI7E2RS2ZJ7x
1/8bCj7/SPISHUas1L78h/9VKPi7WtWRylSOUGRj2IKq1XmXQyt0tv6ameS3fvo1Uh8G0kSruF7Z
bOAHEndzdu453XZYHovAD8DC/StJ/oez7Pt0bWNOz/6u6vzpFbwLlg5QcUkYwfltWcASm3CFZf4q
B2HUX417s4pXTnkbtp9SC5OwBfxTe718dP/Vef6fncT/L1fD/48nOufb37+/jn44x7dvVfqSjT+c
2TzhXye1+TedM9ZmB+Y4xOeyw/l2Tpt/Q9BsoeK22UIow9T/OKdNnsPZDhbC0HkS/Zx/n9OKc9o2
bS4TU5oGzzf/m3NavNsdzheG5eCf53XZpmNKXsP3+5jJ9lJcFkhXW6pp1yPOAkiVTaYyDTQGeZRc
+BbrVYKI7Qpw1LSNEkctptmx4RskGaVyU0ai5sabkOBSeuFOwaM8GZpR0hYtxPrypR168bat+tdv
iYuYclZNbzXENMv9dwf+5tu18P0lIt9dpPMbstkSOLppmhZjjvnn323M7L6OGUYjps0K+0WblHek
fPSOZuGuHLd9cgSkh2m0Y7a+GkhHZPUnhhD9yZvAN3R21EFMCVEMcJdiN4l2Oh/PWBZQhmYw4RKI
L4Vhhqtm6uylyAMAEH7lnCylO6fyS1rsCNLKNwB6+6s0zMulJ9Jt0GXTza/fpvgxddzmbbKrVyZr
obAtV5fv1iI0NUVdWFBIBtmkm4vsLymSaamFHbBIjRYdkhf4D+KqsuhdAPCCP6tx/4/ZoOyCcXhJ
R+oGDsfsz2r9DXGr+p3OlOKqq60rLdJga85inlDT3KWf5KBXRRsC+kX66YS1cbRjCV4WrPjq12/N
mBex7xa5+a3ZgmYAaz0VuzOv599/gp2eJ2WJempZQBfSysFC6BglH/s8B7XZO8cC/g6ZLwaWjbHw
jyaIYWaB8fLXL4Pr6E9ehjDZ2ivdkKb97sqoh35oWogSYEQxaTcIghZqJD2RIusDgUvZyZsBp8H8
N+xJ5bbOiscgZEMEdufeNcGtdmQVOwBIL38bzMD79jffIgsIrx1kO62tTvAfMIhYjPLaup+2KXfi
372VPzminICK6bBlKmldmjDfXRNFX/RTh5VxmeiywusKdocRYXrdhzbaydlNzUbB3g4YiD3sUSMp
uylTRCOQhF/U7HYKbBigoULYmblLALrgrKY78nShB+i9KWkP09N2tfE3jRbxJy/dVpbFSWFarktL
6seToc4se8TaES9brRgZmcTdkdC9OgmNw+WLVjR8Z/72REdjV+X1uLv4w/94YFDGPjLCXVuGofNN
NpBU4JP76pgp2hpZHf/m8vyzc5h1neXU4NW7rvnuHEajLp0xBvSHdIcEYxRoRA/Fqy4a4rWPF2eV
+NErwnLUfZ6mtpb6qmvxb5ZCY14D3l1I3HSEQQHE6avsd2vEMOmtlUh2jwP5M5up9L+YpC8RDs6w
/dLkc32AxXUoaB2X4Y0dMOj/9UVk/LxMKV03ETpwE3P1S232w7UMjqGFGQT2J0nMY2A00GzqJL9C
lb8wEt0jYKP+bDGW246u5h9DZP2d7G9VmRFbEBb3tE2HK8v02G/7QFguPuzUbeOr37zOnw+V0m1p
66ZNK8m07HeFVSZx8Ilizowk4HhlaJggKoO4AFHP58gcDG5D2lCYiE6I5qvcCA6/fgWXVe3HD4vz
hF9tmvB50Sq++7BszYizkuSz5VTtDOWHGPgY6Cv9YzwraIBhiiXG5xIiKBRpK6AnBscEq0QLmISd
sV3H2SZ2gHp5s+MRPx7LlRTBmpFJvnZZExYoFqF0NtadPmd0KELD98LEA2aaG4xe+ZPdWe3CG4sB
rL0vP4AltkFR548CNTcxlCRYiQomYjjU8fqyaAxWUx9/fRjEzx+ErQvu3sLgNoCT8N2qCxwcO5lH
qIUTHfBiQF3U3V6/Dmpbv4blyNAg6PZmmxzarmYmb+kPFyiFYYzHKamSg90h+xBMlDYX55hOS5+u
tb1vGpI1wjkG+9cvmL3Ou2vMZmjNXRgJrGt/6xN/t7ROIDYD2PkQkOabZVPq4dbqhX+qJPIZJ3Kf
+sbCBo6+Oam6r7/+3faf/W5+pc6mhGtr3od9f3FZqaeiiIiQJXIBd/vN1TvBTF/Wsk0feMlcTCg2
fndN/8lbNig8LNcwOFF1891H1HgGutuMoDr60XJZv2REYZN0GzKxd8PZaVTppypLZ3e5u05aOWJZ
sIj/nlN8qzn+Ja3TQwzuCw2c3M1l7n197KB5//f3DtvgklYUqRQSbFR/PD7EFRCiWnB8Lirano6m
j1mzFK31IZIBGdZmcIdWub7F04ijWhKDWTEVa7syGpG6gj4UqdlsknD6XBAXA8CgSs9tDOWsBi+N
NHOYQNUmvzm+f/KpIoBTDNgs2/l5KSpnD2HmWSnHSU82PunfSIGSq7opSXubXVgX6/Kvz6Sfix2L
jTX3CndergV//fFQAbGboolDuEB5wGJtPLdlS9NZDLduwAjRYYub2rmB/tMhkMuPVypMD56DA04C
GVygYrhp9Oh+rP3PtO0abi8BPmbvScY+Fu5S285AogrD4yL2Ah2Vgfmb61D9dFZyf7EB9Mp5FeUd
vBsk5XxymsRgtsyisHtwMxsenTu9jIgJFzjejpDak2uyqF281LJaG5P1Mpl+txtLq73tdfuesPL8
CawLcgwBSbIiMnqW9B9V4+hHAWP6oIGfjbVCp58b3mMH0e/KCrmjcKr8SrLDA6qKkTEtsxsgzUyb
CVe4yfwUH0qOmr0AzmBGSGX8oXdOBR1udPPDWYPNCMjAoC/f2OiV7fW3MowWz4wcoQlC2RkDchLO
rnRH/K06+Ya//vjlT+cclwkoEksyK1Q/b5pkHuMigfS2JCoUrEGk2UAaW/dAdpW7InBwncc6JPeJ
iXVBhqNZSHeTKfXsWSgiiHnz1xKNQtKG/ibWMLyMrEjcssNdVcUQVYj8dfRQAaiAMxwN4NklPeQS
vzAyxrJPm1scpwoH9rB1U6WOMk/YwfT2DN/33Qdn1FbTFDi3ZTuUG1hv4W9OHsP9aRtMpJijs6cS
813YUu/Ong5aMuIgBMjhHOOj5ZZxkzPlihoteDQLNh5m7Bv3DPDx79HNf0I0/dbXA2KeEIOWnoSl
IHLKqZcapJi1VYwjMIYM9IOaWeeGH6xla+Y3baUd2lQbbqYKAxtC5cB26t1F5R5YSN1F7QTocArB
eYbwyS7zF2yRn+uqf6oBQJzBUKHnrzCqk0CyyFoRfehdooq6ximxGForV6/b7UVnjigQQwUfCWB1
2vpKov+Thcjvk8i/71MPnLeMtJMM9PxouAmSJrvwD+U4JUsvQY2gVWNzTRSIXVbm2pif2PaEBhVR
ooO57RddWxgHha8MihpE87QJAW14jX620nbaDx0GzzLHIVVqiTvvK7t1D7uTbGnf2aP3sjepIz6H
WeSezaRZu0IkxAOMh7SyvF1pcC815eBuGuV/yhVk8w6RweAU07KmL7/yo4hMZcGe/lJNJjEpnxPr
9qrR0EJCdDCuK52Vp+rSVZDE49OgIF9xkywlbvjRpsfvtW143WvODVmK1ppbSH4dmODorbj/PDYx
2nwLgCI2n/aYoy46XR6GzDJOqavfjQSZPfPiDoHVwsuT/QeP7fiqT0jHuTQdyplMkTcvFsk9oKDM
HcZoSgPNdF8KI3KJ6JAOAmVZrQicF8XMCbpgCtoWQJ4q7StCQIPrEOuWDER97iV8jh7w2cV3YhQT
XCyrzm6CTow3Sas+Y94CMUnfASmUqrDY569yHIxt0yFER0Gf3E7Vl9GYrTKAPZ0mm66E8Iu1W3oQ
cSFjIVotA9LXUIzlpB8ybNBXAWQFjJXkWhIx3WxDyGNXDjFMOB8ECeGyeognstThlKP4SFUyR8qX
zzpLCIP863KozHtm+z2uFO4AFYGEYvblWzVy+9Exy9UUoI3BGlnvE4M3U3c2ic+1AZYZlwxzhM6E
3hrAjVZIifLZQB2S9rf59eJnU6n9WEgpTn6HWT6dMFca5qW5/H0hFXFjb9wqcNCDsT8eHXVbDXGx
dUJt004RO0Un8FBGgyeVIeNSDZu80qI7vH4DMBd/KsWqUWtdEq+tQKyvLA3NzgQyFFd4AAh8ZGQa
oK8PDHCTYZbcFA0MXSCs5ap3umxj+NXtNNFXMzt3wwfvIujz952RJfCStDezQPVqhGvN0mYANWHb
bnOXCdO5qxXqBkdgeXLMbpXt80g7QPAw97UHiJ/wSCQ5iddgU/1Yaem6zAhEAIoLllqvgy1bDiJ2
ouvUC+uj0T51Fgs5uFyxDjuX062Y5LJkmtmrZgJtUeCM6BHVKVBqRfBWowfOa4ZqGb2Fle7b5brR
2q8WzPStHWVntFGqBsfsutqxL7RTVn5wmB3e3xYCk0LeF9maehErXA3dwvGJtxzIz5ZiJrTQKgTl
/OLjAlygRrFWnW6ZB92LcaH1koEnobR1bz0Jlut13VC3IFFNjSjbJ/zaKvZh8EzGzaCp4j5bJlcQ
kCLC7QBm+FLWoAfqR6l3/hK8R72OK20TDOmmzVE/REjL0STMYawgHzTMsNvaKA7o1IZl1N7WVt8u
CwOoUMIEeetlhlj0QkfgHVEv+EXRsnliXmU33VpzBwS642eAUsSZpK230lBk8NFSn9sv1SjXlCRi
PcRmthq76UAuC0iwwZQb3P0zu0ownx8SjPZ+N7sDcTaOeN7XY6Z9ifvh5JHWevaNBOQ9ikRuKJ/r
DI+0xjg3SBKu2ZaIOsIMUHkiN8P8tgLeURBp8NJ4bPnhkHurIm3Xg/CCfT2E5xbJy8LB0biim0D3
lw3xop4nukW7h5CPLapkbA2s9hhiUFvaFZkTSHBrzX1trTKdNdXpQqZFDDg6bleRkxXLVjDjMw6t
Fztz+sKbmzh3KQlICzhvx/bosNIuGFbe5lVnXPloavAbDLeiAd3ud+XnAH2FOXj9YdLfLHMEACpm
LQ3UzI0/cIqnCepWPzMXVUsMtyIqBjNGtu9Nk0Cr1YBIdKVj0SNbG3M2tLm5zVnvzDCk0ulYQyUR
ymlWfPEjjr3LlbwQTEGXmWORoA1AbGNwtEl9RpvQ+tVatfw3YUI8Csb3HvJg9iUdy53rg6AqjFRs
TeIwC8FVjrYSeOpEkJuWdNPWaya1LMkoWpZVrNYN+NtdSN0Jxr+uWU/c0UjX7Rqlv9iVLLXlZEzb
wo7vW0pQiMKpXM1yzjlWKS6sbTuk+4rIldUoYASCospXOjiaFbQJ7ve9S0WAs538W+TSRv+a2ijp
of5EARAB7lOgTOx1F3OmDYIcpRZ2sG3l3IpMMz2wTcC2o5tYQ6JCzXFP7ZJieF1ZBhFGrn4v4VjN
NSKOUdSeUAjJRNTS/iFQX7zGLReV9crwAviZoz+UrEhIn6hq4jQG6RJTWKAfIlyLT8bLK6TEMtoy
7NX3zvSsG4O1kVH22eKtiUL5axO5OoUNBPTKG5eOqj3s5tZDkBEBFkekFoVIHVEwxGtvnAP/vFOk
gb+wkGgOUo6bXgcvgXy1WIcKa1c6I5c9o3l16V0XKYC3OnNwVmU3lRujuE0eRL4nkO05laA4SC/P
Oc2IU8zIIyGaKIebugpClUAAsMmYdoGXhcjv8TYQmhhzDw0K+VRBreJCI93C7U6664S7PJ+zE1kp
yKvXJr/ZxwPQX43E0BWFubkOx+JlnMNoQwAdJ9VYn8y6TTdBP30Kgq8BGp9lHIcjdnmLHUjahTdj
rd2ArSRzVS8zsFB4rEl6e3aYlzt5oW6soi1JWOEGIlx9BGgmUGJO0YGO9rAgoLrlvhDe1ThTvcxx
11ZlPjXRaJ/5fFkH0YINAXMS24yfwCkZZBk/J01t3RZJnqwk4Ei4wGpRDSGeBgehOe7mx0mMNqJI
+MeqIzXJxBKXJHeaFZA2SZDgYtLiewRdHVuB5FMawmskY/uBHVPwQB/jjRCp+naozVPjVbvaDI2N
3ZViDeGFHECki0s3AVftp3m6JAeswjNOFzMcKL4SIhCg1fmCuFFyKp0GynutksfOvJXugCBAT1cq
QfEa2PW+ymEEtphXlUtuXBhTsldmfD/kCWnzMJmwT8VinbYELMqKILwubbe5/QnEBB76uluZ1on6
VlsgCasOdW56uFTOupmdoVEAmW2TV+UW8rYN9V0/sDkcx/AFmgTk5namv6NONoHBPuPUWVCLhnvC
EU9w/6uNNP1rbpX7ylOLgspyafb+U2AA4kty2HyZCs6myq5SqyfB0HZeaHTB2mxjgn2HnujC2jr9
L0vnsdy4kgXRL0JEoWAK2ILeSKIoQ0kbhFzDe4+vnwO9WQyjpe6epyaBQlXezJONJe5ZpnAeLjEv
yc9Vl3gyZH0uM+0WOv4zMu2BnmkIB/hQDNdYtzAF9sm4GPHwH9Um2aZk0NaGQfSnjFBLit7c5yUB
HWZNdzrGY8znwCoTzT4n5MV2eg3wfy4UGAnxndec71xO+iO5ES/DDuuFRXzDBK+taofvs1aQjhUP
UnfHTdjTNkXLBnmIz9yc+kNbaN0qrYg6EpqvS+jclGElTTNsfJ0KHDy6nCXnKF5Loba6GpuHACMS
l/kkd7CM+w2ugu+pqylJG125yial9hJIHTeyfLGyHoAWtxLVb4XrqeUaFZPcF13xKWkObKn8y5qG
B9PUGxtAMQ4HrbTZ9KDdkDbuZh0sOnGylTnOBFOXnzLtrOxR6zjbGecyksY7T7yUqFfMNqLqacuL
uRfgvAdsBddtAZmhy/m7jLc2pTEcA6z0W3QrdXoe4iz/qvviKUcH84TTOUxclbVmzQo2wbEo07fc
0J+ShFxYURAZBcgAI9HY1719sGT8G5lyb6XaZ9BgS7CCbUhPSzmxvE0OrE+XCFMawNRh1fYkVWWR
v25DznU9rY/rigHjJgxY5kVysgUA0j4uWO7GlRUo/6oL0uQmbsDJbvfVyBU85W54Aej3nMdc/5We
k1Oxhl1LQQNm5vGBNgeQjbqc9sRg6DrXg+/WoKjdiLN9EFQPeYpzgjzLmX3aRzxkMFyb8g4OyXtf
wxJ0A9LfddWt+4K9aW1BEun5TJt22ILHYt/ZUh433zpz2pMDE54+tv86cwbIESq2qNrJGgxKhT/B
tiU7sCUJigom9qazN50xQCjUzLNGI9BYKsJOIuNOC5/qTuydpQuFena6w0ucbZUL+1KJZ/x9XtKN
xqk07GA90V07gMJT6XvmhuyucvxN2hDfGShHmVDdnWr8d2u5JVKp37OY5rsk0maPQhmJotZeekhF
m6a2r7kbOFfwli9mJKtDzr5DSnEZ6KzEH+qs68VtL1BfTp1X1Wy0h6Wxe1IaaoyBF1oick+RGNZT
ccngAR5izObr2bT8I6ZdzcUoG+sk4yajfdLGfEX/QLMHzQSnzYzdDaf/9yQZxUOh7+0uo+uehvSF
w0AJOIsJdbbJKhbZP3CP2Fsy7g5y+4Q4m7Rfhxbdw4ivkECbfFdA+yEhxSSVwKwWbICHbwf+h0GG
0gxtfh5M82v8y3aVHqFkwkkLs7pyVs1Au53FMo+Dn0pw2MrxL9h4UzT3ebKQHNgPys7cpTXGTSnO
iT7sOZVcTIdGtOrZirHZ2DAOU87WufApAMMKmukfTFOWHdqnq1MmlbwaEAumhL1Pnx8QGgQW95Id
vKFdJ2iHhs0cXNQpdE/0BZhH9yXAcWp/ezJeSXKgYeiRnU70WLGv6kQOLstvbxxKEkJFW42jlJcG
3VIA7pPmc+dTT99R7sac19xk2dDjpQubjzrGaZp0k9omBihtdjGDRdw1NTZGapPngLr03OTDCRog
V5VP+cDkz9SV8pMW8O4OLvd0L8P10AG3dyyfn9cvblHtb+1JXkOpn3MCMjnFB6Yk+wwMuGjFT1gY
j0WjE8JxcH6SIw/2ua6vO2Y9PKPfcX+Yq6RD7+mt8GWgd9xGx6HWkEqtCjKtZv7SWvslxIinCccf
wWaDeKE2er6b33HyyT2ngmuDmewxs6JzLGhWBFuPOpDf0sR/4c5IPbgf75FyvsyOxm8p30ze2Yyd
WEgDAsDtmKY/akIpbdiI6NKw9WdyWuzD3Bx2NppkcONsOdXVRzdP71FZPratjVGVlmCnNSvslUGL
I5GHaUJV7BzNr6lr3rJE3lWlQiWTsKfNygo2pnFUdbXUPJJjhGCKwZwDcNklq0xwJs71pelGPkSR
4uGXQtC1y6jezQAfQIoQlctk57FREEdN0gSk6To6t/baYD+wthENQYeuF88+4b4CNM7KxsvrCRn+
yyN/WtOj8DpJt/ccOkEc6V7LxQ6qY0h2wvKccbo78szdmrJBL8oR7GwtwELMps8uaJXoYZa5ZfpZ
Ndo75PN4k7XmL4AKCCpcO6xzfmHeEjf8VvDj1zyv7ydVsfHtUo/xFEcPf4mH43RNR+B4HZSQzeRG
u8zA4S+bPUfwJyOBVwM4YWWHi/Bl8NGoIBpptKBQIJ/Z6GQNneZRdJ2a9jPq73h02/1AA4jvBzTE
jB8y1hkgLNJcWLjHvNYgoeXrWQs/NC2r9qGkBq3HxMmBr+1wO9SHwrSvINg5xrHVL/euqRxs2yNv
XjLsVXDywwbzQRBui6kFdqnoREpzIEcJo4hAqqcpJeFlR8ytJwXGGtIR4jTVL9lEd7yPy/9mmkD4
syqlNgApZmP74LqsdL5zOpOI2pSQi5OG4KRE0ycMPLRlZzfFVJ0A2ObG8/vHxJbDXiYU+wykvdn4
zTyLHDg/k8WZNs3BSEPw5Emv9Rez34cW5MAxi+DJYlE1myPhX4bs/UYZPB5D15ErTfYHOFtHjcHk
llKOj0q2vzTaUFlI6qkbSIfW4a0eAQ+w46fIBjCx55p+vrZS9QvrZqNdZ+aBkENpyqxQNTrHInhl
RKTGiSe1Lh3mDp02HjTYxwS+FAWP3a5qiwNAsHViQW43bT09iYoa2aTkMtLywKZUwPD3hOj/pYRt
UTbtdeBwXJiakKFEaL6bMTLhDEWcZrvXiuHt0pNlUm1ZUPKR3pk6F4od4PRlD7dvMbgR8SO57OSt
Ovrk1FVGehwu7l3SNd/jYKziMrY5RegD77u0YXE1F9MfKWVSOu7yKfEiTd6iZBA7rYyNdTcA9rJ/
IAOkXjXAPG2She4GbvVQZ9p20hRE97J608baXdM0QzcrWG6nMp3nCg+7b2HHyOqviQ4OiBW06/hE
VTZNk6/dXvFwG0eOM7WMEN8P1H6MJ1Lod2GWoWc4HeXCqCwDeAoj7s+0N2wJ/lybXKwrVvZjSqiG
a5OngFv/uAFiX6f8D8MId/RIN5x37Z+8WWjJTIUgRAWPYIle09GJVsJcFrORB1WmErFB5//Q/I6F
SD9M9rSbR41lwCfy1t4B2N45vaILA1WJMqRVVCavZU7Zepby6ZBw1Izw5uh4WtCyz8MHLiqOv1Ze
7EL4gTBZKRm2gVukVUmPD4uUcimdAYJ0iJ3yC83gENAhssIHRKd2QT32pLnQkWv67evKga1i8Yb4
AxRHi9ly2i099yyKpMjIPBQMWAnZc9Aru4zdKf6+NHlpqEs1Ek7CVpkfpmo5O1DFvZZRuYU7pECS
zseRABr4KcrFkrmR24ozB8O+Xa6zYIXEvDb0SbPx9aEuEFYGGsVj1VpyqJNBxoYdae/DnJ0Drv3E
Issy03IoDG2jSLxCLwuOkbRzfDddTUiVDd/Yz6+wCv+1tnlDH9m1lvxwJbWDpktFtdFz+/S6tsJW
w8Aiyn7SoN85NsKdGqZhNdBqjvqIHCpDnNPmL2sqs6yJDw37oHwQnFjTSbieYVE/llWv3VA85jlO
Hy4P2DIxpYQ042aQayTdp2nYNIAm+10Vmtco93+1aSioR1u6UWWwrTWim6Fsj/lEi1EasMsR6Bap
QVFbDZYNIVIFG3qB19zs6AEUvGkNOvo4dteBpNLO1atnQ4vyI0e94NRPYLxLAhew/P0VdXAnCIYw
p8l+rXR6YCh50B7I60dSISKlQPxjH3h2l5dYRzTKviY2MMOkXC41LkyyngeYdqM3NBnjFmQezb2O
+byupuKqOao8jBG5jjA8U7K7sVuiNCMAxXSpiJ11xj2JdnOTm109dxP2y3Q2H5U+ILIIauWt4pAN
4w2sbL7y64nO0AUxMUL7NlK+E9RvnCnpPYJYzoy5fiGO7kUwDrwkbO8AV3wZDYShmha+uV1aB4YF
2d34JNgCaNz5CL9YEUhuwj2aOGwRo32pOI2V1tAcVcHoyO37JY3LgicF+gk1gW5/cymYPAKycgOi
5qVC+Ys7cchal0Ol6+9SAZ9Smpj4aPe7Y5APqJn02SpV8r4t25tRhz8MsBeYpGZxdRj2IUqtNaTO
6ExRCu9KeK9lzVMBM5Yx8iGN5xfowHeuZBYDD3u+n4sGNEoxhtuBviYHsFaj9HFjZD7xEbA5nqXw
uoFY+86niZSyl2yVb2GntFNmX5B8K6ijkI0W+ld+7ka2egJdN9cJYKZg1ea8j7YpbQo7nSIzW76P
JnOxSZ9bCqfmhf44P7T5oki62vfSMlZlOITnrAB62qVkifplw1TR3pu69I1nVf8m7vwUNzwob9i7
CaqAoFApKZnWs5c5aXXy0M4pkb6BhYhDOdYwArIG2GdgV91VS5B6rIpMHJ0dwKhyDfsBrpqECkTo
MbRBhOnopSaJf8eFj1Zb004IIAf9nH1rIf+pKm8ftb96OgnVp8iI51NOCBEbHg1CmZyQ17l+nQFU
pG3H2cZsdCqwv2jX+aFDfF5VJIK9ykGpjczI9UxrPMh52FFS+KwKcsBh39JjwWwx7bkqJOy29QzK
vQaKCHnHj3eF+JR+PqMJ6pRBd/EJGZM9Us4DmHngWptyphHEm7yx7K9BOW0FiMB9n4zQIwq3RIGF
hOSHA7dsk+6SFDVRDXO6i20KcjW8WrhOmztki2KnxPBFl0iwi8IZBhHX1KSowBoLU9votvPDwYrV
2jTu6hTQa+yOPxicsqcpsKBs8axqyphHgMnSVCeWfLVRfXu5GtqUWgbacTaoufS96+W1q1r+TJoe
CY4/Wa365iGCktDjtlAy+HGH+qV3HOsQSfgVjFTQ0qiQK39tRyFLFjfTYV8c+q9NHf80mvZBOxAD
dN8vtnZzmmAM7gL+GbyRWH3N1pq3oYORkudcxdLM0bvMEf4KywAMpyN0EQxfwdmIe+wplI9SMAtL
zOoh3AHQW41yXJDX3WdecUqQwd1oc8VRnbACNmE+GxP1yWrK7jsdA6kDOGkwrzZnkRX1HuQ2n+e4
h4JLNJVVbadF4T/IFte0WtxXOcdAx5fwx53mt9bIIdPmvR00ApBVe6xmcS5zPiB44/gg8P764fyT
EmGsKXLSU8h8c6bDPBHZJrDLGzcS+4H0N1gObKOs2BcEPPhCATZYdxY35za1ynbVK0YWNWljyCXm
S0u7CmcuViQe1S1FVpTV/ULybVd+Z/9MqBF+GS9iqHFHbQn02brcGiFF1ZRqcKhDdKwXkn1bWOdy
HLeiDtyz2eP+0Ct+9Hy89W3FALElVCc7TNEZt8rK6Gig7tUGq8BPqpWvVKrsEzcOnqkFPhoPQh5G
90dVJf8O/xlp5wmrWLGlLfUKB+6t81mZlzIr1EYifjtl8XkBoaVxPAcmPw3GvRg/lCqMla1rpje4
/rrvN24KTCQcP3MsRnotVgaILdRVxtP69G1OLedhtPvSMV9bqm+kP9tHBhkHIpnzKi6wyCfxflRx
cI7qDKLeslWtZ95ku2XByBaPxfCPHk8DMoYOHWBorxb9uAtimDbFW1tzf9tYKocwhHEISmPidZXr
VNHAHEekAewsVExh4syqSG/pQgOiFJNRKTUqWR2s3QYCpI3U6YQPLty1FZ9qzFRioOcQdpmwGnNd
xc5TadcILe6wCaG8AwhP03VE5pI6CiXWQ2BcxdTK88DzrAx5XgL+FBsra27+TjbhR6Nrw86MKJCV
ST9sY3qi6NvLnsB9zmsTuWs1cNbTgY2tbKt8NcjbwdiHSpQWWulVmhq85EvWsMLMksVGm/DrpB1N
Z6kNo6jK6GmNsYHhmeX6JJxuuXQc+mhXbGjqSy6bfNMagiZHO7uhuJo7qYBv5JZKNjoH8JVf/EBE
o10R0dgbOKB5Esbm3DJkoaBCRkjiccGl11KIrGxNwWdCvMxIYXBsEFz+ufxUbOnotal54LpsV1jc
KsSQ/s2iDZ4sBwU1Qot/7JnpgVUOtIKD10QLWoxMFLApDsdzwLSUsdzBbuWpzJhTAXLjRxl6sEZQ
8E1hwAJNEkLZrhNu9AqmFm6JIx/699SkB6IlEE1ijkJdvA4DApEWlCsrhR1RzIjF7YBpL80vTKNp
h82I4fuN+W8wgWmkVPOsOnsvCxcAIaiVOkS1oh+64Tjbcab15DEbBpq3+4G/NsCa5PxgmRrlvUXD
AKeZtrRRHgOf8DLzsPWUxkccIAx+jYRuTYqNXEutRDFT5Kq4KhusAarDwkdjcExpo0UXGYS8m9m0
3xZqMyKBOzPi1N4CjiWg2V47zX9wcr/DPUuvZkHbJgZ6dlQS5Ek1BhCbydFuOxe3Q6Hac8jjNtLK
Ys+58hTlJlVHXCsuO/wV7+lsl/E6mui+ZZqco2EN04/esorUkoPDOFoM3Dja1tReMcu+k0SbvQF6
5Kqaq7di7l792Dg5dfQvduVNTRNanCxebZf2x6qgDBpmDgxsmFfVbMG5WdD9IYYli/rsqggPotdc
j2kkexR1GH33bjQxc0lbHLnpImAlMbdLkTbgFpobEvSjUcuHEW3cE8Orbwbj2mcxXomaJrCKvpNd
5rsbZFD63OiqDMbi27biI4YAbnWlziATVghP065z2qeejWee8hQHY+RuED7eP4Wj0Wg6Au9LMuLZ
ZU+4SMTPUeE/Tnb1GdU5+0o/BwFMsAzfKqQJIMqPjO4A54cO56al/byA5AFLbX6zpoyjUuF89zmH
cXyNOLDcn6pv15be3OrG18EFmG8lq8gGLicVnRX4Jl+uY47Rgf6YpkShew7isV5wPOz37IuDKL35
TVYeneJfzdmfspFnQXb2YMX5iwD3RkGmdRa6/ay72hsG62PZQzysLRbmvEFg70eb7Wc2Pk5Fcydr
Kj2SDqmuT0faiuHNVM99yu6EGa+9xeT+Dcp/WhXI6Yn5iMhlH/0gg+cW0NPs9PXalxS/Y1DzEqf7
bacBK0PsXiVdKtibsoPeLUUaWbubA+7wQcueYlmDRg3EmgnBplZwuXNEh6YR1TZLuNwK5F6c0uAT
7Bq8tGUjSMY8ouXsufP8SGkKV22e2Bs5fJLHzzZCwyuHVclzafD0oCq+F0n72BOwp70r75cm2f1Q
OCl58r+jTbA2ChqiGjRWZdTmMorDNDDVTzrW0ST9sPJ63zb5S5Mla04dBsuxf5qIC61cYBMbJ2Lv
AVaWfT8zKa8Dz3Yos/5VMRNAKsoALOfgKGKOAyNUcyhDPcUVefQMbG0nKEEPq/zRbxg56Xr1aZcI
iUWOtdmyqMaIMMHmhT55g5y/ZfjTM+rYJ4w5g8yk1bp8iu1+U8bYPCDQYYZhs6xfa1/tY7Redhow
eWti9phjzz3HPIsEPbpi9JPksif5TlgOxwni4JRe5uZxaT1PbXVn5dkFB/VSlclRFQIJZ4AdHdo7
NxTVpmvt/SyYlUxsuHI/eovLhhMjupVrpuhvSuWb1DjA8P7odM5ntT5/WjgJfTpEXZSqUm9jKO/T
GXvMCDyKzYoeo2en2vQS1JOgqlOhLrjnzm+hpS5pCVMDqTWqkxEUT3HDPN9FdPBaP7mzkEv2pg2X
y4w4LmDf3RZMbWOjxAxV72KDH63oe+DL8Do1/ntlHpzMPtglJvqa1VSvfWTXmxDylCdgKvGAsFTs
0aOijk35E5nTumCHxezCemVXGG5yJSZYjNQLd8CjmlI4GLH5mRNYlfS/AVFmpVlHdHBwKqpxKVvm
tvDpkjNHQQGa3Gpkz3iTHxqSyJ7dodo1xefUxhSkpqxjaUyfrt1rR57BtPmYB4gROGxRvusmM+4m
jfvMQhkpU4cwm/Mso2+gOlfKD2H4USrsmRL5sxiNHdPj3zCkvF6zh7c257Om8mPTcJ7c2nn8ec0y
h62aMq7lRNeVb8AIzZu3XnQvdNVhg3glmUBROIeI/j5WEAPmNNoUTZ5vupLjcOefpY9mBvZX1Y65
T92JPQ7szAi0hQdY2t5EuBPnjKSzgeFyYjrjVW37FQzYkbCFcbn+qB5JqG6VeY+z14ua+GyHw5GN
uOD5BZAsTKPXJBafgZtkngVDYkgEw/lBjqvZCf61WjmTmsQQh4OXRYzHaTxN/laNxdukx7+CqtAa
bo1HvxHu9rT+h9Zj9+m1EvExGdn/0UrOfSzsbQFaiYqIHIGF6acnuvy9U/mjqfdbm7rCTQdeOkpS
bkfLBAuuv1ACsLYrjKd2mYJjw1EBy55xjcSC13FSl9kAg6KWv8Kf2rdkXtnTpvHNBuHUfIom1p+o
AEtrda9dnL5RwBuumRs8l8ms4UEiWzOSy0WPQbFlexHaKthZ8buhaDty7ORDjVhKIhQ9NAZwxyVD
HxbvtVQsmxm9V02cF6vc0gF05sgKBZN4NlsUnZQy3ddG9G3ll98C920XQ8JoLaxwnRHfeiPF8rwh
BjOe/FYfPRcWOr0u1Q1PKwZlHwKfZsP1zjESyMxY7EfGuuQYtdwi/8qofNMTnNHUOF+CHpVe0f6Q
VP3TCIplPRp9v8ZH1AB5a/gcm0cxltspWxYwLUnXTtFBHFXMHzH0HBrHgB3asEJiJVvLaXp3cfqL
VJ0dfpi7Mcog1cQ0DRiSYplyAktn7fTxxylM64TL6KuC1ksfONVeYjbug8xwNkO/YEMb9vV9DbRv
gnzZTt8uGVc0dT64HlFydAz21n0LW1WJ1RhW5mooffiL0KRWY4eHHsH9Sw/9ZeIxfQ7Ctlcz9koc
tO6W5+a0iiX7K4KSGHSb/jL1VH/W7cbwle+R3/vW2wqg8ldkjxCM7b5jxZuwMFDwPenMpbICj12M
ZaDA/g071YuWCR5CXHTSFTVrPb4hwGTGbrL4UGNrYawAHNy4BlWNrvzSaGg6NsKZLzkoq0tvhI+F
rr86wgnPUzrkT8C8nnEwp4zAhIlrE1hdU2uAu0m1hUP8oLtWgxKMQyeIGfNkWXOsahTb0TceunB4
SgRFQNRWvNM681ikIWWLc7k25oRJFxFf3wqr+zmpz5Hk+d1b7rvjU5ImohJbHoeaLVi+g6irEGXc
2NLK2R3IYzDGdcmkQExfj47VMZnqq10g8hwJPLNpQjEoP9IfdQ1t1KTUh0F71bwCwrp3StmcZ3pu
SLokj00RbBlYnwRj5VPoNjUNSDH71/mmVUhmpEyA3k1YtHwbXdYf51/FtnyMtaewSM59G7Jfd1B1
ncg4CivG1KPUXT4PGvhqLBjgsa5UB7iLi9qbOtT8HhrkYVZNiWluhiFlUQduWT1ClQnBVk0faaff
jdI2OH3Mt2Zwq7PDKH81BPGhjeRXreZ1WftybzvaqahQWI0YIDPh109LEAdWGNtWABKvHaJwrQ0b
LnzsgPm5mmlWYAEN6ZT47nsWeAB4D4qEJ2swxUBsxdp1jeArLzg//Q0C4WE2QMjWDyNb4qPu0FVr
lX1PW6DzQEht0VwjYx1baJwW/0KAxGrwH3QtJkFEQQ06SAhkKO3AulFR4Yf4XUyKRhQ9f+FUbKnE
JbJs7pukvxMO9bjdXO2tQT22cIWYJxrJUdT1Vm/nh1qrxSmC2u4pFHn2lf4xK0caFiLm6mW1AciI
Zgy3nbcyc59iH6Ic4Z5sn9X1QUTBM/ilq8EjyStAO27p+FzV3byvZuCl0WRdciM7lbI96Pivpnh6
cMyeisAGcOYYVAdXQzdrE+uWIf57iV3guYPkSnRnGTvw7Mscai/KyHjRJaToQeXhv6Tcmnb3hmyZ
eSlJhNMwslXrh+zf4EbBWsRE7iW+E8/MNLAibXWpx0rudXBHwJDNTTRU+FLYWgH44cQXotGWZEqY
l2FMhmX1Pc7zsQOJcyno8eO2CO19N+0U7+yvU+tXpza9yJ8b8Hq0R3RGG3OBSeP49yVgaOBBGVZx
yy+0kwyAgIki4KNO4AosnMaLqezmrhThjgoI/dItL/9931CXUnXTqYZBj3mztxg6l905LuJ9MBc0
a1Vj+GRVbvhE2Sa0gqXrsFLK2rODAsSslgrUsuDoo4eTu7WWL9Uogq3Wo/6xAGmSW21iVXWTO9Zt
4/7vpVWIRY4ZIHszCDqX3UsO+4cwVdg8jFE04hU0yise9NIcSNmNTnDSQGe+EmL+LGTu3/99Ba90
DfQ7eBxo42mXQGXiDw88wM37aGETOQNteYxV7d3fb0ZmkB9i607mJq04S/KhtWcyMyYDC74ISh7N
WZXcJzFdM+Tnr4YBolKU6ckM6AQUOrhWvwHdHGaNucvxZ2BWtcZL/ZTVTENpL/XCVrGznsL8HRn8
uR8qGjRK3912GnNLpq3hSrL8H3juI2//YTewq8Xb2ZroY6zK8dQsM82/l2SYmG5WpXWIwQP+YQjE
Ehv5y478ffn3knXmnVAUr3EhoQ3G+YqqTvfottRWeH+x46rSGEMr/7scpvpRvtu2lTx2SyO2Bdxk
Fw8EhuX7JIF5tkip+PnfwFzCmIzpDxjCJHqLBDtHBww1klF4mdg5bvh3N1vbGtKTZTAvNMLya8jN
5B6UsnwBUffVLV+paXbXo+3S/jwPnJpV+JoxVzj1heNjJ3fsR/zay+/8vVRNY57StLvhzv0RuNie
pw6RRidQ+FqlUb5uGf1d0nJodnYjXvyAHFTvYLcjl1psTUSBRbR4LZwAjxnx69U49hWocYjms/uQ
Iyg8oB6YDxScLm1dxKzbDYegHC1DGEsu2DjZYW2cRrv7cUIDCdlCuFCyeo6gq1JGX9OA1MWr3O3c
U1Yf2ibAnTmBWfujc/69NElxhHqJRr3U9o6NTx7UiTaZ31qkfzXzPc1pIZXTB/FybQt+7v/fTtjf
KRxjliYeaz2VlwgqseOO8FV7HNHwI7mn8Ge1K6MyuWAIYsAMV/WLU8D0otiqfS2TEPMCkFgexSvc
48EZLmLyRsWMQwb5IIoqfY3LvD70BGeuFKyciJcPCNsaAxU1lgfKSbZ/7bWa8tU27IyREWHJ7pEh
Kc8ErDR4QkkKhc1Np6T4HzptPRB9HQTFymwx+9OyLYCRS3EuR/LhIansX8QKEzp/A2xZzzWcBNxp
7LesJ8ST1NS7JxVn5UNRjtu/rlsNO1Dl/f3y7+WvfZFdL6GHOHF3o3/TQkc+ccoPX+TogLMQ/kNR
6DndJ1QXpw7IjmGojYOZP4Th8GNWMjg5ZE43CgznsSzabyGY9SQNu0PSb4Y8T91z5tKRRkaFrbyi
SU/WRCbNwYrPcmx3mTIvVHqKSzLaxo7/v2ZvdkP3hDPQo/V+m5pucPf3kiwtaX+/gkH5Q/N1tbeJ
SnkqqaIvUr34Sllbr5kR68e+HRs255TDpCiITMc/B/wzP8KFYa4j6zzZ2BJ3ti76HSyFeP+3Dkvl
ZEf643uvFqm5zSGebLQouA/q3rpaTRtccPD/jphX7oewdTeBG241DHwn1bBCg0C3OU+oHTvVbKdN
nN8AKuN4Laju+lschmVVmAc+REbvWx1HjiUQ2P8KlBTsqlU/gj8FNIO/NK5fZW5hYnLZ0Be0C7z5
Ioy2VVgNO83uozcVOe+QuLKt1UCStsqpOQVZ2ZyM5VdhFW19MgGXgOM+s+ryXamw3WG3N7euwnvY
TGCNEoc5YtcOAr+ikV3/Xgxl3jTcsae/r8gRcTsHIS3Dcf7fHyDFMO8caJu+wSSVp/a9Vu6GJbj7
V0FvR5qz9xPztwTgrWXFd1ZSGF3AHXlpw3Gh5/TXWgtGT/JXThrcGeCB8cjuAGFoKIXxJaiexMuk
/1gBBvo8SjCxw6m/mEk53/cTkxnhFh9WONVreqZAxcbmv1S6Ka3ZDBRX1oi7w29Tdrq0Uqz+2pzr
0kdhZ2i3bXi+o+Ua96XoBXXkvMgErcr7+9ocgKQS7qayYvkdN+vyLXNN+J5LjWE/023icEg79tYS
ulLllVBajAen8neawekWmiKOHVOETyNJjCeJEdpzDJfx24Kz6CcJA3P5I32nUnp0calwORT2De30
Vjiy+Sqc4rnQTzFDgDt7aR41TEiAgBXTlat8mzbpglG+harzt8rhmcBPUW/dEh9zGV4lDPc9OWx7
H9WuTwrUSDzVXIYwnU4I5UOLbDI05/9+OdDUl+ijQZo+xH/WJfprpiZ9P4fNuNYL9uS6r2ubPMNT
LKLMvWZhRdtUwbkqJG7FRMy5YbO4tH7mXhqXvnB68pjvhAJpLWT06pPyaoanobfsLeYbhoiwJ1Od
UUTQFaRpZmCPZn9AshrZOcZHW9g5rnTyT8reUyj3yXJC4fa7FB1Xo3+M7Y/rgQx0/TXEXnrKll4V
Zvlr+Z1czHW5H2+NRfXnukYL+snukv18Ij0WePWtLdeNs+nuXRTnxgu/fRLu2OEiKhrSjdGsSn1V
PTa/Wv9WDYIp5TGQvMN83yfVh0ntwRrhW60huKBDfpv+8Lm0T6fd1R3WYjv4nw6jfTd/q97mXU5h
DSYtUKPwSdcx5QnVFBebS+u01hpD+qZgw++WryU6a8NJy2WdEO5L88UH4MHpvEMzQRfPV/AG7qLy
sRQxDtOy/opbCMB5UX6bmH8CeekxWjv3xjvzA8cpIWmG24zOyYE+HsFIrYVeoMvyZF2FVrHG4Oe4
geaYY3uFVkxOxfkH4wSSVZO/SiYkK+Ku2+lcfrn2WrnjqwFrfV9a+afNdq6CJete7edgRwLKFhB/
aRWhki9r1g7+E6v7bNb9Cqc+eG+aAFYxfRX8bfGsnH6Hb1vwVHxoQAgnbFZpIPJ0tfo+E2Dus4uN
3Qn5RCaeCSsTKSlHrXVb2hjnY5VcJC4f839cnVdz3EiaRX8RIpAAEua1qlDe0ZsXBClK8B5ImF+/
B5zYmI19GE1Tre6WikDmZ+49d7SOw1jvpEGj5dPvn5JN32q7PAOntup9m2l/YwBoZjXFn7osjzJV
BC2fkIacuJ2QeTJp8M0CsotWsp05VI2DtqR/9pYLNqFAIwmHBCO2YavsW2unA1kdfNm8pX/DlKPd
2BIJczc+jI+YGJYunVjfVdiUGUO5/eRHrkasG2x5Ya7axE+xrDANcp/NnOVo+M7gc5I8ZV+5+xp9
82LI5J0Hs2RhRgQjRhGymQP+O/y7H8UVjHV2mtGYshUJprP+456dl/FBfOomrst8ENdiWi+5RcMq
ts+1kR3rhDU4M4AdErd6gnsdIHon+AnJPepZ03mfs+QbImKFx3QghPHBeoqQBDPa000bn6cv9R3y
QZQGrloPWnIX8VjQlY7+dA/PVoIXdOTTfve+ojHa9R/el2mQ9WCsZcurVg+r5XPjyaDoiGT/SG4A
Hx9kDCJgxsfxIcVmEE3qor2SYH83DpO5sn+QhUep/zcwlzMK3YL2OJ7iI7FxB/c4hQ9RnWVXpY0E
Ts0Cc2r83uvmOq8Y1mToB0clts3JPqy6vbacEaUTPaUI+dLhId11qMSZZyT2PhjML5Ve0MovEi7U
rBrHJfTflaL3wffUrVbl8BBI8pft+ORqZntUE7HMq2pAn/cSH9otuUG7RzM/hLtwF+wJ8tW+Vst6
2vGR3aCxBVfcv08JIcOb5s340YFjc3Pg9+TIXmuvhDocMLSY+d/GYu+/0t40QrA517buId7phwZP
28b8HO7TXV7Dl4neWWdDt8bzKGj853fv2jnZvWz1XTwcA7X+2/X5TrThwYC7yxCrK8yt0zzK4FwY
e9hWKXPBxidEi2eA6BI/wOe6DRaG9MWYru0m0Q8JlhEnWrP5aHMej3V+LlZxg1RnhTSIfe/aYBGY
od0uEOyyYmI5SZMrTkVVr1kXX/HlrweIs95BFO0Tmn6eVFev17V3SclsSKS7Yhqw7jzw6FAsyK6E
qMJTQsxW64pV+sIy17RszICrsiAOyLuH5bbH1TQKdWScQQwKr8KxWrJXqm2MjGfG7ZbvGgIKcU0l
XXQNxatCwXefyZetL04Xr+f0iGeescZyMAXgCeFsuGQzpD9hc1y3cDbWbGgZoWTq23E2huDDoBEN
IRUCACNnlHI1ecwWUwf/mKEV2z8jsmIODkBxwWXoEa7L8BIzhtRIG3LiLwosPjHXOCHcQ3lCWIZQ
66QODuQKsz6r32yrok7Z4ufejOm7Mep7z08ygd6YzBiBUlE7IAKej19de22zL7Im2in7QXJEWPwS
gdW+RTZIShNXxdCL5KVJu/2AnekjC8HIa7rD1YQ8xxnRkA9xFxDBoKoL3i79UI6V3LtzRUiFGghf
5p15joZlBZIRSAk2A8SHNr4VjLS/C8v4z18sP6OVLK/iEIsdhmwyqdFuk/KSesS4j489tmFMRmjc
u3nIwCHiqHaUG/IcGcaLZ+vDpU6DJ8xN2+m9kVX1XhG5cmqZgq7tqlogFNwE2PwjPq4ZM747XJrE
eetDRrpMb8YLc4lxN8dNv0rq1DvkYim+ukw+jWKks4G3IVvtMW2dVwu7L5M/58m0oe33CTvkXNTV
HXv1R5uws4pV+NzZRnerOvzLXJ5Pvz/gMnwYUs06Af500YWHHA7/r+n/7fx/fw6pu4NQ7G+tRPWA
Cx8XeZwS6KrcvZ0SztQ1Q7c1R+aNtoxfo8UR4gk+ZYr/4Bx3wjG3kUGWhL0MbhRl3jXVu29DlLQd
C6Ts94dgQh81eePaVOZwG8lB2CYWwytvquVdc4fc90rjJIQTnZrJUXtyO4gEZB+DLiDv9r+ZgEIr
+gt1q8R4doz07szzyvwI/cMVEK+4eGgrA7iGn8nc7qOGb4vPrrzdZy0PZ4xx6LMW4mBnqfeStwmh
rn38XcjyYiR0T7pS4ma4GqIj4onipJuusAu83TQSRzQWYNozuyfqzo3pXJw6PPxOBCotGm8JmDNO
8IH/cM/uxsbXdAfr1l3dYYn3E3TwOXLRQ6ezIjN6gCvNjDlzaipaZ5Db3ynPnxKRtQfILTho9PLS
NXV5kXW91a16Ov5+JdL+6OlZepnqJ0brzj3pjeBBc7SnEdONEXvc9mJGACITcW9yQk69tLc39fLl
7895ilJ/UAtMYlrArVlVi1OfdPwlY6avypiKnYUQ4fz7Q2nb5XHgdxBFbn1uu5sW1UsEZGmdpr4T
qFWlwIPgjiePGFO/hoeycYPePKD15NmvgrElN3oq3vh40DGV02ecRJK3NCuInR4QsRB2vxqA4m74
L0nMC53znNjDGZQTn2RrGOjgFDPxDInnbyJlrKfJsPpNqHRA2ebtEH8UDa44XRSI7PV814nB3TeG
3T5VusEbm/bGRlYIO7XSzc9xZR1HvNJoSdxzN9sAT1jrRNu4HTFBFkN+m9tTgOP91axBcmRq+mxN
TLlhZU+HSI7Wg115LzG4AVhjsweEorevb7nnIXYTEsHILO3hwq7vOnUxmBH4OQQBBM5flOTFtjdD
44QR+R0BKVK7TCWEkeaMGVXM0oIwXzLXgvrQ9iA+mt+UeWEa9jaXV68PZ0LLJaqlMYyvfCodsqZa
34MuuBeOFV5EHRTbORAQnNDTbSM7c041zkBG7PQfaFWnT7Pj0vcIcruRXlbfHJU8WkPff5VVcBVT
yiEuFLe561qPo5UBGcym6VwEjJQJ6DJ24YTwMOoqfQdmCM3l4PW337+Cx6luZPA+Yx8ejmXNmsqx
Eyhgy7nXzsZwzpv3IE6ta83qZi9t9S9M+Op3hvv782rQ5S6KbO7wqaBOKJGh6iV6Ip4hQtxRZxYt
Buv//VvaoDxfB5IIkcQxjhYC6l8WoracML9/Zcam2sFeI8ksnE7//WFW1f/9ksRihn89vM7//JIY
VWvl1UuCDjPm39/a7+8UzBPhiREiyd+/0cc08UJMyWmogxNpF+pTmJxTKcZYlvSETxPoGZ0Cwm7P
vU0JruPCRLk6PcxZMD7kc70p6z66BZ3i8p+/CAiqHwh6nB5GU/JRatRFyy+U0SB5gg3IjY6RHl1o
xkCC7jUCq3O5/BAXpFSs/vt1jnLbs7ObBsTkS7gOnrO6aR86j63UqNoKRwXK2TmafbjOP7qwnqMY
bILiGt3GxnAAmPOBvhHIioWmEIwWLY4F0sRMtjzOnNKeTFdEyBPU43oHkhOfEn6XYfjQG5F6brXx
M2a13JGPeUjqbciFdgHn/o5MSttFo99VjnXx7CTcgTF115ax6ZEZrSuL+OAcpv/zZCj8ygh/6txC
0Txm9naoyAdRCK4GEp+PVlrMBzHwyZOC+jkUI6RY5kX7sOtoDOxGrMaw+y6DbHgskl6u8SQedCNz
/XVOZOoaxWWM/1LrT3qpub7nYmLR4zkgbqIKzh5RFgoTEAhpvkIAuweU8Bo4SAQhBsrNEDNwGIaK
WNLwXrUgPggX1TYG+xpGBvOpwhCd6/G2rxHD6yP0nMaJWh/w7K22Z/iWS1nuzG+uRMYhCYUwkubI
euSfqSNEsrJuXMkufK3yTHDmj5up69G+O126McOxRrDVjIyCbFBZI1gp0zE3QFOJUgHZB7DAWFPU
dUtXPi6pWTBBNIRISXYkLqtkdYEJNyoAk4n8FLVsl3Ijb/3KqPdFmH47fXsnRqQDBnULzfothuzw
oLf5pfPUxZW1s1Y2uwauMHxsWnmoGRpT7KMx7YNVM0FawU6kUNvqw0u/rL6tFvmmQR21gSxVnZNZ
HlG9zKsQYfcyZF3r9TQ8M/C7h1M8L1sPNqH68GSVFJ6NiDFhap7e7ZdoyHA8ywT1KegAl1KbG0tq
rEAaaGJzQ/Da0GfmJY3fmjJ/rWeXeTIBdQT3Sr+Nybeyw/CxrhHkFGzdWQOc2B/e+gCfVynIWHNz
rnPcjafJmCyfo3t5Os1VEHVqE9hdvmf6pPt1Kf7WcmdLJMBj2xEImxeHuS6QIkG49R29urc5VhbS
sS9B2/wp2/hLw5a+7sOh2MtIWnTXoYvRZCRmr7G/x4SoxkE1ja+modkNUWJs0niLc6NmIJX/CWfv
RFwqTiz07KjYA+xoEXKuPOVpnEEEuu4/W01/ueAZ9Rryb/VV5+77yHYDDys7U8JZLplOaEwaIH8F
WsBtZM2YbOuEUabN71L/CEOoRzi87j2LbjxP+adhuxPK/MEfxUxId9iMa4SgwQGhoa/V/U9NnMoD
ohf+hdN0QrG3pkxyMXHV7PfruT0uT1ChkRhXN85hodIx/KDQ5/XHJRFK5hjDlKtV6UY0iT1rblGD
ZE/FhNcHMd9CmHhxB+NhJE9nN8X1hyqmZG0KYFFWF/QbvBXlJui3heG6V2jpzC96Gy+uQQBVpf/x
OkbRSHowShF2shWp2oNMybdzmPp9I2ARlsLXcmJ2XWBQuOTg4PSy/UprcNnYj9Aqzm+NUe5oGRl5
v6qCVDn04YR9DpXle33xJAfZHvIkvKaqhoSlqnHTElGkOykSDvZgmyqzOBfVkzACc60N9qYMxner
60+eyndDUx5Um3P9d7lAu0d7NyYABQK0X4mHald3hwmOjKY9LBHxUb6LtYRDV40zeOToH7FW0RGp
a8FkCNAD4Z6+inTzkOrI8uhjibZvzW04EDFFruKfLjOfo3HW0LXYW6MkvziKDCZJI2MgQ2c4G8tt
Rc+slLazR5p8vRtiBvrBva5EsLg1JXJlunVt0K6T+6wFVMVPEJIgjXgtjm3vdRr6fBUWeHTdwV7b
Xv/p6bRnrXeybKvbhy3ghhLtEm82lzjROuj77XWVhfMRXOKBCOjYFwJe0OhQfoxNwWiS1KFNMeHM
kZ48uQwiETumuC6sh8qs1uFAwDa2SNxjBloL3IDBKujcW9ZosZ/lLc08dq4e2ew0GshbzTrZZ4aZ
MY/iQESdi3Ab3kSC3ItjjBOD6tKOyT7IeSAcehJeEvKwvSnsTl0nLxNpABejV9tkEn5o9K/KM9nj
aPxprQq8T11eg3SwNsKRI22wUUB0jXGqL6tYVbLTz1riGduBoY6ddbUvEVysOS7o7Kkn0MTjce5R
ltpheoxUVZ8RXbyD6TxNBRMNrau+XHbodbGETHInblJWkxqUAPRHJJGwytx55keeJg9phH+4n5nS
1fN3ZzFnziu33DhV/x0MOGbyqTihdtpNQ/tkuvHR0kJylqVVb6fuCCGASc/ExhC2k3fymv45zZ33
cooID1DPVVtHSBQlCtDMYb3fVQ/uPMPF1FARqLz6lwUkJyZa4KdCGRx0m1qbcIk3GOQY5e/zggEg
Ih9qumlZatPmlLFz6wZH4Xqv9a2bLvq3xAbGYwhxl9gaSHGcN3NMuJ2djFtHGrjPrGTnMYHgIEDg
p+FvX/F/6O1oBoraN+ogO4n4Z2Ikv9Fw4hE+5z4SmIhyCrteOet8Zd9zTt5NPAjz5BGHgbSP2RV+
+u0kJwTMFMyFR4/TYEbIO6QwJMXgKyob06/s8C2L8D6E7kusUZWSGg0Vsg/GQxHyTaEca0dULiUh
sk1GOZl4EB2s1PwbSxYH1yoag0tyotS116SoY9oBGcn199jWDR1tjNctlz64YMS7pDPoE1Y918Mn
FBOyhZEj6v1Y1Ie0HELeRWY6bgZ6TRveSlk3b61RPMOIfIp6pm+80igNNROvf3iLcjFzk02nvsB5
IhMm8u7UXQorry7UoxL/udcegFbi9pSkzhWLyOXbHBJKDshoAJd60iyH8rvS5+qhFi4EkETBagpj
JstET6cZ8Xlq6Y/NoIOLY7t+J/A1SWP89mLxmHbdVclWkEQ1fhKbd+lTzySaWnzaT4Yb2ndn9FCr
2TDo6Em5ecTDjE1o49TyQUuN1ZjPEjkNaKH4bFRMweqQZ6ptYv+XBZwFciGhYIuPev3eovWuvjq7
0W5cxoy3JAyXaF6hxKAtqBp7h1sIxfKd/Aljg92EkyJ4rbrhNNWOdSRwpF7nov3Dq/Sj0vfU7Ro/
0wzktQPgG8JTrhmzOyzO6yRQPS8DYVa6wZIuLxvURqk/e062EXhSNpbb67yFo8RtXLBU9v4ZhfaW
tzBbGovp4WgxxOsT1vhKslrDo+5teqPHBtm257iP4RPbzORIFv+nOA0IB0OmaCrALzqqqSHEh6S1
KGN7Ek07YzcX+tMgOabsIHAXiJvjx8BM4LBQr5lug2dSrM0UOTCOGnOnBc0fzx5xkkCGRElcbAkW
tE6VlXwJjesT3NpMNvRs6e+dAZ4osW5BEr1Cski2coGq6aRfR2265+hHAGyzzLcwGWsSg+60tXIP
gHzpHrWWQYGgabKysNnGE7naoRYdJ497tcPQxoB9/lPNLpK5BmVQ7BpfyLzFShX9TZ8iB+NsymiN
KJls8N0EDYmm4+kY1eOQ8Wba+cROKWIea4vYe/HkmpuqojhGzB19qUxiQUnU6xBk+yIvx0NWqk+X
BPeG6JGQVfya9oo4+g6vUJBbBySb+YqBaAiFIfio+g9XZ5ReYatDZxQwEVHGqWjhyuFnQVCMKB/c
5cw5XJq7XM3BQcXzE7pFxNKx95642j8grOU2iV2wYZXcBQlCvSpxPyY7peXKH+2ARNspjDHtptmh
MbOb8tp/5WC8RJyemMiDYFufmqrUzrUNMiirPogR3is57z0iHdcsIwi1rag89PFRVQyL27w8ZnE+
YVaPd6THiC3WLcI64cStUnScTmR/xajDN1kQMfhQL/1MIEEVQqntqZuoWiNJTCDvfdVgXWwyAlmm
8iszMd4PYFoG2FVVlK2qF7IlT8WEoHwix644aLUrdpZTGvj7yrfJEQ81Xj+FJh6WdvoOM1XQeSBA
8SaG3UYt+VaKEm8znueAWcPG+JwhrnIXYiZxiTEG1nppVXGrNRsLol29UMMw5+9QTDgury3fOb8Y
XyAeDgtn9es3GtmK1XeoQV7QHeTvzOMtyQl5yJTdALqBg6svNbEhK/PBKdwPt81RlLe3OO/GdZ13
wa7UHDajmf5pjz86c+VE2G+JYA5O/tN3U1YbgjZ+mYTPQ93HeBzCZ1cM3QGX+Do0Bqy8s728Cq3f
KlpUQOQHV5+eAN+siLe4B9y162RRiw+duY7t8ElCfmCjAABWpJhf6FSqDmn5FOREfpmD3JYUzZlT
IYwJ8Sc0qtn1GS/gPOFTwzKAFzzBAdhhOFVEqsKJdv6JmRVTnz31lYEFsZXXHlWYYKoIuoItHFJb
7jlln+0Tn9e2RyWwSrjkQBfRHWrsvGIPh4ZR9iBPSmurBE1Mn5a1H8rKhwHypLk4o7EFo5piNdIw
m6Vy0+HKCKSnhgltqoyRzjI7tAll3Lg5Vi1ADbkHLUoLQBAM4wnL4Ybv/kfswQ0b++RL6+tdEEKF
dTASJzJ9QczhOzkNnYpxvlTzNx1utwqCmX++IciTQW8Par0K1i6bRA1qgoy/hg6/YBofo7b57Gr6
FUdrMRNk6R/IbPCYIYVWdXT1ujMv987pyw+jx3GL+uUeu9mXlwl6xQ6XQz9v5wZzUiLa73ysj2Ha
n1ur71Zjqy7Qi6iRjfpp1izf0ko8P0K9hbgIV1MS/IvncZ9GnE2uwcMCH4IopJXjVG+DZ10Cg4I9
EsRcTuO5V1a4tYZ2OZv/OFHsq+o8a096w6jIMAqKesxAY/pYDd45M4PjrMDzy758bqXzmreINGcW
OKhJ0O9m3YsNyCZnnBT/YTxuIyllT+hp5Ws10tbU1ovWd3jFS8Ylhj7shKdaNh1qB/KJPWTYlQgX
V93I/sM1isdomoYN98ORmCO/tg4edVLId3dDHrW2n7r5VeRNsdW5J/Fcm/nDhM6CN9+vakQO03KA
QPRKKBWsldnoJNajJNtWEFFgkcLO1DMs0YV80SLWcozQyBU3SPDhxD734IhNkpS3jk6VNtVMJvPF
y5thyb9YWtetKG2bdRdWDJ6d6j56eAjquv+qIu2NqUC9DcoRncZo/tjOM04rQDE93yUMc8JfTosC
ZiRhQSGplHieF/trgbsisto949QbOtCfRSwZQgLaFqYEaaohTXdU6FNvGIjeMKA3o/069/0zujxA
l07x7Ij8nEXBLay5jxz924z+AdVmk98wPI/y6Joi3wEe9Y7qaFjnyXVAMAB/6MVkIzoPo702HF4n
jKLLfMb7ozWY75MGn3IDFYKkCsNahy7UUNaUjrB57EX8YOLdZLYw7NxJ/7bs7nnEpTbTmyTMjDWr
fIxCmFdpFOG2KCAj6U3+7Wqttx8KCdBeim8tZjWTogfayIk/qTdYP4xh2CibuD+DpFn1OY2jw56G
R8njYygH7hsq0EJ7jAouQbSVpW/SDqyEmCegkJjI1TrvtHhTDcG7oeMsCxuMjpUj/QCbzI268ZgV
6qJqa6/lxKdl3sF1mJ1Xw0fe6DcDefsGmfsVDNHd7KcNk6Vny8PRDC6dzwTifiUVFnVo60Ch4bca
LiEMCuTTurUFdpkCiW1nGtsfA4YuQejQvOoMx0k/yXpHmUm8dnVzRHONbVCQTtjvp4zqnRpygkFR
eSyPPxc0mGkzm7ZHFOgUj89zWPxgMGQ4mihMw5mgwEGX1QFWtGA0Uoxlf+Usv0TWPdPUwdAZkg28
6XPQtIAhNByYNs0fjIUGshNPvcaYdpXnvGY6mLypDeQ1oykq2V8AxqyEyafvaMzMnB2uag9P3j3T
tX/ECqeQh3eDhSnEHWLmqR1dXqUlDwnSr8ntGBLYalXLydq0hXl3quIPy4JqI1X0FCI7D4ki4hCK
/W6O0Oi4oXlo4WMlrfPWkCdbobueWGhucse4iMn4a/WoI4dLDGphGADAwcXz/KYEWeYiL9VHfBwx
GA3UPpB8p4r8Byt6bj1prfWCF7FUDtWM/WgYMvKbHrpO5MavJLqmp66U1daL4Trrg8M0sb7FXqBW
5CRPfjrzQGaWfRoCnHgT4Kii1v6wAa341++1SO4Lr4sutcz5lgTcx3EwbKCgsrGZMsQrgT/OvHMU
DIfZC9knact6Pu3f9LwMz6hgQQ9SvUCIFQunTY6GtaptsWsc7W6jGDtij1mQwi2neB97a9N7jZlI
+WCoilW5cNZq7yNqEqa6smaUPcq/uK/mlcPtuuFt36IMXeuzXm21CjmGPTPsnD2AIIptEqAgBCxO
431ZOqq2uLyPNvt7jjPyQKD7r9AJtz5nPJwzzAJZkMfwK7nr8c/uDaH2Ne7RNQHDwDH08+wajwWw
m1Voe7sILRy/bWdAtGKqJYBsVUDVgfxD0YxIk6PPdq2LbIe33KSQ73O8Spj4gGmkzAKmmNFW7Xo/
iFXBedXNiW60OObl9Mzgr2ImapxbUX1UxcR6u0HhNql7SfDFIC41707WuuizZh0m6fK6tr03HvXe
9KXouW/66DXUj4HVvSB5Il81q5en9xoZ+auMwFt2rdNgI9FhDqexe8GbqVYCR6lP8fVadgjYOsjC
0p7fQ8tgsmAHW9XLR0eEaLKJ6lM5CGdXV8dZQ8ziNtdCU4SU6+yPk4mWS2dKHQ9Y6SZK7MmROkmP
0T239e9A0VNzXB15BZBOWP1F9OWjoRvlOVfhnt48XzECuIk6+ZJmzWZM6xac2QO2smr53XYMOo8p
UgW/80Kdh9XZlCzkrnDrI6AU2ndTUNt4LonWrseFG6/GRgA0hEEtp5fBcTuCM6Da0VQkULw2rUGR
12chB7WdWBvZy4uNKwwocskc2X5uXrSkWHyY7kjoQH7WexScWq941MLRbzzJdncs5Tp0UPblabZP
sm67/K9p02tSu8YlBa6ymdMUzwh6OKAkxgOiXheD0vhJMJpk/7gF3egXkTVSSvJuG5JF5cjQkpEJ
52kqM3/oGkYuGsTFuqU5CdItvdsOH8Rdztq/AnVgaYBi5rJJkAQ6yxIhOuXuR1do8aFpQTWCYEOS
EkJ1dnBGmZF3wcUUsVjmO81IdGvY+NuQT2LVz3U+OVcvHmZLRWsyX2YqWDgcVcQwwglrmu4eHxJG
OHOrCOoM5u464W+VBYKt2WrfStKk/CBeJKHaseuckzGOftjwh9R1rGOJ0NDltSa+AGPnOl344Lq0
i3VMiZVw139Z0ryNYU+Tqx6Q4jWHyHRP2lL1EoU0bxVokJXWDXdvjDN/bq09HtL+GvNoJTWTddWR
wBDq0UFY4t80wxsQUq1HTe+4VatzqHcMiWwo8B6TBqNbp2X4Y7d2ALsU1JXF+74pu+YbOQjDuYQF
1nyyLFcee3SnbljchWe+LUEAZf5jCW4d03LGdXeNyCpdS37YzZ3YqzZ9bd1Qf6cCDPHOBffGNvor
bfxwLjwq86xJX1nq6pfUHd2jt4DfrOHJlNUXKds22e8/EMYk0oD2BvudbYcOrphMbdR0/buRCe1s
RfUF0L+9S9qIrUJVcXgbqa+nHMHehHvOmVsHgRnSmYS8jOm9VCxvIhRCqwRHxkZUbNkL9KLFo951
6aEghadjp0NnCy4Ot8O8Gyej9HUSXzlX1lFISmg7AtOBvnwqs+avWagCO+AQLQw8nO6QWH1X955j
GFVtnXMHWVqz110cb6hKfG+gslOW9VTF1i62HA/ZZrzzGDtWUylvGYSlJ94tgN/te6PhQMkYmArf
QOHulX9Hjn1DZ3QhhWATSPwOXvkeQXsxcr4GrJHrULIJBREDKv077evXSnlEyX87lX5tgVSEU52/
2yA3accG+lcyzdlz1/OXGTJZsOItKLxpbXRqZByijgbs91MqX6POTo4yLG3kaSmbPHzB46JQA8ud
4ewHwDTB9puwNHaMmtxK+HHb+OPEMaJPobMRUfQgk+SJ+Ah7SXBpjyNGtqxjoOmEMDHqpnmzhzba
8HFSd6bVSUOOufx/m0TW0xDCs1kckZaOhraM/hEGdLBp6nxjPrdsh3al4dzKxrsOIQNhoSbzFCtr
PgCiYj4MkgxaTghismuex86i/uzSZDfcvNksDqosP4YMpaAYjCvoCWOj/yKKJbWdAquFwXTDcQXC
Gy/qrmpxBIZ5fU+9vnyFLvwZboQJ8Jg2COMCQ+awmrkZ+pfI8bCH80TRZ3/bIbzAbmmuI47KSKAx
tI3oIiJUbJ0zrI0jCbg0FxNoRxvzXceOHzdKfIslhYNsRLjm8v6b2s5nUCf3VJTFdmIZAf+6fhZM
3hA5ZGt4NYdQZ8dGDUDbYxpguTxfo2JnLjMeWZDYzbMTLDCYCXsZ5BaoYC1Wqmkju8mCNgKQSDPS
7Wg1z3b2160H68ZcrUceH8+LsjcLysugu3cMD2dpxvW2LX4q3ZPbtl+kNBwlOWUeBmxOM1mWbFOy
ijlwcE+G7nMMxUshbUaQtL5Z6pw1fMQhIOq6ZV86hoyqqYdA+7Kj4GzcyPYTyQpkD1xUm2FQPz0Q
Nh8t8ysGiRFcG6+XodKX2eaVcBmvZbjzxyrb1+WgYBBQMYdTtu/67JbYru431SK1QlYCmr9POVDM
lk8oRrdCdVxt9SI5DGABc9kGuBrt52roN+z3P2lE/oQ9JezcIiXUjWnXtDXIshFOkMnewunkdWxj
MEDjm5UhQ25r7w+ZZn+tRWzhWFDHG2YgeqMrRjswhah//pVz86SIRGscxitVRm4AHLMYsus//FVY
vHt3XgluR0dHxcjG0basOyHJpV7HO2lRorvVZ462ag2Br+KlmfLqC3/TH6wG22YCIa3zh9UbFJJG
MUxcfO7zaImPXGk/oraOsSe7ixp3RRU+Os6451ffNLqOTREksCuNePTxV1wQ2C9PjdTg/bC4CIX2
DCrMW8/auHUbzIWDIr250rdYK89oUABUsODCm5QzCoOkr1AimF3xLx+WsU+HVMA1/wXK/FH6SwMn
VLH82NoNkQxR61mbYgDS0Wjix0tl4usunqranMdNNuvDIUEM4P1N8kf8ZJ+pmbWMd07lwJLWzaZk
X2PwZooEwnGkObCo8UbdvgAsV1l4r5v5CIFIZ81DflKRvgeZzaiJI3sF2OzfqIFtM/MhXWNFenZi
/d1i9YLgwbrZWcLlzZY8iUBQYyeMyP2Zxh0or1UZrtHP3CIzXdfVv9LZk2cQb0WT/iH4m5Vy3SOl
mJ3G9zpZswCkwXZReDMcj/BQmIRZpPTAPYAnzbbQVxTTi57qJ4X3ZGYwv4s8rMQGMK0QWw6iuviH
pdcJWz9oE03X1uSO/alJpAV8jD847PgZSk1wXU/CLbCPdrji+2WkaznbBKW7p0dvje0+EuuznSc3
OhhddStQmCh+3doJ2JKGgGbssuYNTKJP7n1cBu2MPIQeHYrrwGGQALR0vVfg7+05iDjBRSOCbeBZ
d1FTZBiNOhke4TluXN9mLH7beEn+8kCi2Fq10VXE8UsGpZk5X7p8QNV6zJ3xbYqR85WLwSVmtcLe
vG6INkD7sYucehOGCbBY28TAzCYGzfv/MHZmvZEj17b+K0Y/H/qQDDJIXhz7IedZSg0lqV4ISaXi
PAfHX38/ZvU9drcB+wINQdlSSalMMmLH3mt9C0LrPAhribabl4CT6cZHUBEqj3+ynHaMg9e24hqI
215sQwtEQB4BRWxSDvYCakWLrcTuSRzwOQiRojLr4LqPBuB4jrORbdz/nuR44xw0wibhp4cuWHH8
99ZK8RRlh4XRFz9TPSDDpRq/aS0vYoXlBzDcs2cMcAmKOmcGVPAD3XGn+uTeSSkbOxQnQz8iSQwY
2moTsV/YCU/jkO6cdlcaXsJsAC14mYDFS1p9zUkvQA5hvKEhxfodKYWDhozUkPDNY+Fb9xKlUNTj
5lRC/PBLOlxwGM7C8LVdP+EbFk6mr5wx76+0sVRdHF00hDI2fyTMcdsg2NG1GRYOHUgsBVhzmO8c
vMCwl8IJbc4F6ONT49GP00tbopgtee65gfnEbsV3YVXXse3NdQ4L4H4ioxzW0T7MxXRIJ1tfWyO0
UKgZytCfSj9oKdfDfjMO1XsVNNkuQl4oyc3cUlZ/CFwaOAbxWDX5HSPb6jBFxbsHgB6qSL51Q+8L
3MnrBKY6jsXnqItx54ww8Ayug75LXEYA08qQ47U2O5CPtAiKyk6OjZ3t/Uujp+7V7KdjX6M/t7Hk
rgEUpKu6TNtjWdoPcP2bB2uGs41OzXY4dbTJezkfmREXUHSeCtuD0WZY1sY1cnOtG3p+rAvSlTUM
33nOSoJnLNsWtmVvB8qUMtMQ+qNhmcB4bspwZpxQPG2HClKH5/bTqm863Eym5nGebo62SdhoB31i
rXG5L4Q2V0zWYUaRksdjHgGwAwnCpL5UEXhMpZdbwlC8BcLj/NI3+LebA68bfgnN5Ov0wpYUdbgO
RLcjcfKRVZ8JPDMO26r1fY56eeFKA+opGMbEZ05V5NGhEhzBdARfQAKGVRua32ue5LrTaeJqRmQc
DQ2dlTkl9qVEy+xHZbeaqBt5Ty5h0vhHGSXf4mY4xFlCwymbDQNNTiRS9JS6DA6HOPuAQLkZum5L
guBDhGTdDbUdyZHForWH4s6toOJ5eCMktzZsQAgYXj9ugGOCcx/oYecWXC45/GxS6xzX5CN0yAZr
P4+2vp9e+wL0qM59sDIi98sIylNvhYIsgXRvi+K9INZh6dKpxlXN8NtB/WAq49PxzR7UYUI7RG0i
o3SQhnfmemgdsLtl8NNN8sd0YkpWz0N1QaljD943L4w+fJsIM4H7buEN3BW5HpPL1kYoXVhviN0B
NBnzbpKUwUycpTHRDIzvnFU09DUYwHcEzQAJ7GKbhUI/N4KljWIbFFet05SWhPHhnD/1wfjYWxHu
zvDdC9DsTkkGCxl7HMaIrUMBTy6yXPmobhWWSJSurjz0CY60xhjOelEdIdyizkGf2jIy/g/Rh/8a
fGgSM6zrroMGyPHcPyUkF0WrrA40K9kCJG5WZYU2YOBsyLUTb6OIRi2A/WUdNNoxohe0tfFsL2/p
4K3v1HeqS09iNi6oIdxxJBsvN/tn0Gan2J7uoKcYu1vcaexk9UoCIPYX4ZADNYbpfLR931tWVb1v
XR+mxKx3Zwyaw6Uy/eCuy2xtxzzTPnpjjRCh0L/KLjDeVEzgkCi7fNcPjGJJ+ro0QKQw8pCdMwKR
IRs84kC5FlHYr7q2PEcqpmPKeajsIXpxEZOr09I2xLMfkQUQBK9NJyHQNcxDbw+HnGMmrGHcA1Hu
HultQ9meCLQVpbZPhHwh3QkQkal8sSfE+aKhVVxqKtWW/mglJ9x3v3+IjOZXUu1/fw7/J/gq7n8F
wjd//x8efxblWLM+qT89/PtTkfHf/8z/5n+/54//4u/n6LMGx/hT/dvv2n4Vl/fsq/nzN/3hJ/Pb
f392q3f1/ocHc6qHGq/tVz0+fDVtqm7Pgr9j/s7/3y/+5ev2U57G8utvv30Wba7mnxZERf7b71/a
//jbb4bh/tOlPf/83784/wF/+22v3tPxX77/671R/FP3r7YuwabMAb+65brit7/0X/NX5F+lQTvH
k2SMG5ZHkvpvfyFPWYV/+81y/srhhxwpk1GbTVlO3HTD3cCXhP1XC9uyzn0jPSGgE/72//7uP7x/
/3g//5K32T2R6KqZn80fs0d1g98uLZtQUhpIpmMZfP3zHdB7MH/3fxU2WUaKVAj6fIKi0waWQRoL
MyDY1jD0ETtkp9oRTxYlcE4iS5nNGVVSMp20XgBU4BvpH2tr2k598AVKIPwPceTmn56gqfPCGKwO
tq5LwUn5T2tEnUccETMaAgM719pRYUgIWdyT8FNlC10Vb2qwpnuhMjoTEXqPRWkBYcRCaYHZrMo3
EgqNI+EiBrB3e1/Y+puL3uUVX2WDFbz49EvuRUr+uUGVpatsghBnmElImopFZA8pXvCYmvSYC4Sw
/3SR/P5m/OHF560vf91j80Xl8Le5BgHlvM/z6mc6f4p9zqvaTKpBbxdNVX6zXFy0dKsJiAuDDzRh
xJgNHdqQdiS59N3qteTYm47JzI8wkqyw69W/fzp/SuG+PRuKfhfRrWm6ljuv1v90KXgjR8+iIV+j
g3HOStnRP5rTxMdEz+4ButA0DKz9v/+df77+TN31TH6Vy283JdLLP/3SuA9ICIygGRDsC+PfMuMd
4ocSC4mRHviEaowjqAUA2F13foMbJ/5Exd0+wgAe90QFV9DlEcVkrH2gEid/GfBD9kXZ/Pz3z9T+
1zeLt8k0JTZiNH3c0n98eVJ9vkFtpqWTN5RvReC8TeE4nAvZcNao23YfB/WV9t9EC9SVL5Ov28dm
zICF9y5ku6AAmRTq0Zries9dl19xHO0sIOrrm7EI9dnOLN/8ZjCvTKCbB8VYMSiFTTSuS8kRM67Y
cjr8qFAkh4Rm7pE+mnKLSgdGjda0d1h4qCTl01DFEN705OzM0nSOqdqmYmIVriBMMcVlKhnl5sCJ
Ki0OzeD81JTb3ttpR7YowaPwjyHWPGoxwfVVOm3UzM1QLZGN//71nFe3P138XP5CsiIiZhAsQH98
PSfNLA06juOiLLU7kPQuwy8aSh7pThs4ZbhQfTLFcHSqMTegZdtPsIfiHYIXIsJj6nXHbV//w3P6
1/fYEKizhSstzNesjH98TlVSG+RR0C29QS96QuhO+QSScqBPD4hJAw+2ClJmhRAffk4VoTz17MbK
Cv2laI3/VB9Zzi34/Z9XCOY3cyA0l50nXcc1zD8+IdPKktoy1HwALHpaYyYOjGme/quksfZoW6xm
Q2rdRJgyynfJ8QupvNir2WB0bga7/dD8skIKwIG8d2jg1RnWrj4c9FPvvOo4amgoQHtQOp5ECLEI
7PHk1ESZ56S4OAGFSTBm6uhiIdnbYzdHPUuFaIaHqdn9/gWLHOaNbqhvLZiyQ4KbY0/upkm7vdI2
ysvAmGRtvMYCmjx6TVYtiiZFCue4uznMBLWSF1MYYaoVRCBpwjkb84dOueN6cObZslQMCeO+Ylji
dVAJSgx6ll8+yiz8HjmgFe1kfgfIILfQV1zFCAeD227D3L84/+NDlNELSjAMbztKiwfC0vqNaj1N
7YF4OPneakfn0+uZBA1juxEJnX36E8QzOa71XNFrdHCfbYMuR7xZCdhhTMp2+kgYUzJFICWN4Sii
Otn/4uTwF0VB611BbXQ7XzbuEhqZAWLEdZE4jvdGWAgSPvvqzeuZLtQdcY+5zN4zzkOX2wfidBpM
zzOImsBWjqLm9h8vT9o47zRa693N32pX4akqnH6foRFPOm/8TsyCxMPrOVcZoH+lRWursnkiHXG4
t+Kl9mnXjPsd0y+uRWcPRzMnF15rS9AIbKE7o5Pmc2RiXCngJWckBZdKfI1lO92PYUwCNFOX1jJn
LB9YghvppbLzC1pZ9PcRw9CMbMyAIV/UxZBW6Kldwri9Fpk7rHuvzFZG5dYnyvj64NTDzhanLrW0
701HpBM0T39ljX268Cv15MSO9w0cz6s9uCWsJ73YlDlW9xHnwsKM/YHUxOqlrQfnjMua6waBJ4YF
x9lr5GDtYpQJv96u9EdANO/6hsrJkpaQi3DUV1CMSAzrMTQ3vgPTuh3Jryx069GLqbL12ksubqtv
b75B6UPft/D5+C1UQBHqJo3pAs0NA36m+OXHMECoDE1ke5M+0bDKpy25F2T1dm1yZQqFblVttc4c
X8q63XqE3q8NXBQXPkGEltmfXSlmJDVgySRijMlkmL3Mq09hb4kVlaJuMkJyort4/h1RCk5Xy5yz
8OQXFrv+RZfRniPvPu/g0i+SnpW8dOXrFA2ssaHxM60FhugAeoCmZztN96B757qjb9Xg9ccEut6u
nj9TnLl2U4PTp0444jOFcMnuCbsNxqLk4tXurjWqZG3SiTrqcLPxXyks4qZTLocETuGqqO0rvTnx
Yqv6Gaj9uNN7w97amv+YaL72og/+q5Noj16YTd9rWxzxVEXPfp8YhyiyodYn+o4UgvypsECwTLEV
IZrW83samcxk6ueJau4LOiwg/hEVjJHQOFbzyR3Fr1lijChkdD8Mjfek0TUBvalPyFyY5DAcBbIR
HsqQ+WNUxOFDG+vujl6RtQLptqf0zp5QEMs1DEN7bdZMPDwBU0J6abFLXLBivesbXHQwKAXEnJXg
IIcHoZPrtMygHMVVvmYbpw2fVg5GoE6cC0F0aW0/Zh3zfS3Xgp1lNRJttCNpyqMhuLEG05pwm48U
qT3vw/iaICRf5LL/FidzTV73GPScOLlv3UiuGwESkDYmyKDMp9fBbB0f03jvTVD7dM1TW8/zj1oU
v0MDVA9SzyGJEvlUJ2m7xX/sLFpdc90FZol2g0MUglBTQSm9Obr/4fSOTPNcWVj/hZ82dwLu46UQ
jMeQzUwJYyA1Yx1burX36TChB2XIsrw9jIQFn4Fmyd5ICkLf8GNtw149oY+zQZwNiHgzC3A1SCpc
xV64S5lI3Y8lBVyi42oGbvwEnO1jrNo5Va7xMf6pdWVr1VpXAl5eXtb7mpl7B51jAX+sOvolEw6P
kQThl5eobSmm6uS1kCo4F0EfwXRoxZI5nPGNPoogn+3FDAGiJa27rmPfnafQzmqwreHJ7yKqkvgZ
oG/2dPvgjh6ibOfMkwjPndN0T2HAQE+LsurYmN6LMLR0T3AWZmspLHo9iElNuFPbseXEAQ8czLIf
fkOagDnLIf+WzpZxst1OWzlWr69SMnCqha+xGpr4jWrPg4GM83k7aENzbdOJLEy/zDdlqxcXWOFm
o5WMDcnFEeH4kI9BfAghEymPgXgKHhPPNhJqjZCoB2N8gcFqHQCszr1oFd3hdT0pUiHXOZOStQti
l1H34O/cZErvZvOo0XTiUBNRRIOj4FZ3ywZqJahzAor9ZVkXyQMRp866CMhyKgLUbUhENBgLgMMd
C1t7XIbmhZ6FOln+zDpj6ta5anqflQs1MvK3Wkp2Z+n+RAGSIN3VyyO4X6gEcSF/GKaw2facdq0L
VTwZdCoXyVkPy+iVTZgYGt8KD02exK8I2zYMFh5xLflHMhKzpyG4Veijv6TtFDAxDLP7qu8IMKFJ
rdGYu/poXt9MXMDroHqoioGsRTC63BPKPnQJzff5Sm+JrV0DseFP8bM1VAL3OSnTeJ0jbVvKrPlo
jEnWC1MS9y6akaH4XCZbif6TYPPqoMjExpXcX9iV1B14yW3lBfKs4dKKc14aFTXFcupJ+8xoIWHL
ZW1Z6kM2Qgiyo/WgjxYoo5srATpjlZrFxZ5Us7J6z8Qa1dMwN8PH7nYH99Qz4MzpHbLv1tsCRBzT
UT4LCNVGGaiY/IRqbrBaL0PWbPB4jxtCguNNADzsHKJRUnuFRmwzOELc0yXdlmT7nk3DkxeCCAjl
CkxQeEBUYFY9U5RNeycPX0TuX8vYlJB8knptRFZ8vZFJHU0ly8Czn7teaasbdPH2gVQi9B66cX97
pCppseY3r5UeIkQy6nCNgRrgiEcqIuE7NtDR22MUOtNMr/pe9Fj4e695YTPwQWjpyjuh3tw4Vqfd
FUJqd7fPqopuHi6LfsXcIdz6Ex4NVDH2Yw+mddFnBOTW81I8pgxR8l5D2kH2VUZyMGM1KxnPTIK5
HQhGnP9aM8iLhxk1eNvruY/SkxogKzmuXCFBcbm+uVpuH247soTBbBTsUN74cPsnFWGpYBzGByNt
sntzTE/wNu974QsCzMFkMDxzGIA9trmDYXyAwz3Oqwv4QPKgmjCbo9WnnR6QpKS4SA6mj6/x9grm
PVMDAwTEOkHZbxT+Fy1AJOHczcOojQ9OMSUXQws2Y5DhUlC2ZAw/xo+NBPJDSaqvrGZyd0ZuYOdt
HH0T1JF9dRg5XgcTrzjWJ2ufh4a3T7oywLyBKKnww+0QVdVuimzrYmUlNAooAr1eEQ+DvessFMJd
b4pftbjD4j8Q62JLKlLdye1H0RYH3XdZxSAevBEF8Z24pfp0+8Dw5xirtkFWibZKDwK5bUy8hJ5T
XXuL2YEMbOvcvRhGUX4z4PtXKoeHSxiZnFF9CADCHaTZmN1n8u4qJjJ3lafRumLuYTYYtCrl5hfb
BAWTWPCgOctHv7CcNxYnWPN6J8zxgMpoPLTDpWiCinpoYs5a+YpYkRv5osWmtYqepeXAl3b1GCtP
xTKQqNxa47thQcjti+Vo447Otn4arJZ4CuWQTfNzaJz22A5Jd5SV5oISsz+wLchjjYHhmOFmKM1M
v3ZGugu0BzMi2CUyvENlzI3x+UMTm+9275KvFZhka0A83d6uuNu1JzLA6QSFx/tQwjrWCy4mOk4k
BjW2tYtb9tAS4utD5kbmzukqm0xMCWQf2+xkRPTN589cxvERddParjD23xaD2wdDtgbAxabAStq9
xy7aKQA3/QWdxJtHcN4jwdRLyhv14CQsL5WT4HmVTPcT/4B/6IcD0D9cJQOIVH+uTiaTWMcE69yq
UUAEm8YZN4kJHm3B7BqbuBmvh47cqbgJuqekFOGxNZmT6Pk753/rdS6tli1n86VQEUi1WA+OjHFj
yFs+K3g+vAqlE2Avy+nO0bJ+GzKgPzY6X4xGaGMYk6nfa7I8wqnsXnzNQALsTubh9rCBGxM0dbgh
WwiGF5FTD7yVQCFN8YJdWyNNbgJ9UNF9CzqrPWJseMnDdHxiPj3s+lCUBIll4hv9k5PSU5Kv0pz6
Y1kZHUVFnbDqJkH4Jfv4uSw857vXSWSnkYiPsLbRfbKPHknZGdD/x+L594ckb94e4oFxdqJKtpWg
3rWi1nnzasiFmRMZlwHROkTL7sNXEiovZ71NbCb5fQlyZ4OhlLzb+aErxGNk2eW50rEcjS2HYTDo
eF/jgKuqQ/WrkhwiOLih9S8waxwdAyuZLjdSdklo4zbB+tnF6Nr8aLQehjSzHgxMudo45Kfb/2om
0vy63AJt1qIdvz352u6rY5rPrs75TysAOBwLRDyjhyXOimyOwZYalt2kxSdn6sRzqCN9RC/7xl/A
2awJUWuhHRPxkD35Sskrm+vy9ggqb/LULCtGaYz2LYUAYmJVTsvmLsijT4+0P0KTuECb0of7PJmX
aZyOTmPKH3Em11JFX5qRdw/Sha+ZVYwjSUo73NhO5GnsGm9CPj1+jUlNVOmtyIsMXOUeZQfrojK2
ps66cFu4A4I/8VgrF/UuO/tty4wq2z5R1ED1s5V4TqfOPg3xE5UWy3Ubja8Vgbjroge0hJVwBnX1
JCCUNaq04MkeMlgzHMABSNTaWyaxGY3t2CFbG2sO8mR1NzFH1qLnVBFVYbZOR3YMpZvRKxK5uxSF
3c7okahS0Hkng57h0mOe/C7t7oTQcHxuG1Ii7dBt9h2qt1shc0NoU3nndxl6XSbrBKDgzD3c1lrU
2ZxabUAXrUKDn9Gs+N8PgtHyzFq0WwR9N/Yt9+92MvTsuU7b/jR4Tr0c7Ei7SocfasSw4tm7fwSU
Y+xsaD5y422iP7UiF6Q/6KqRTxairBTnTs2lhZ0I4ygd//KnCOsnPZbNIwzZe+JmyqXfleE1qkjB
JtZP0EKOxH0VDQ/1xMATsFby6w5I59ugCdrqjBdrA/5oqyrRnScpxb0MM+s+ggCwTAjA9ccw2+Mp
k6+Q0Stvqva/9tKItnTij8W57TkKLZrRJ8RTNJ8KmPsS1haavcKgOaEZ4bD3g5cI9eMJ/Ty8m9B1
1wU6GUa0qXHCIhrsK+G/DhyTEXuhNbWjvtj0vrpTM7FMRuk5VU1xzUpZrWgkX8OsVFv0zOifScnD
gDATmpFPrCAe0CauwpmULv1jbiBXp4QS+3TuATkt/kVhou2a0GLsHW/a0JrFg8tA+uusGrwYbleT
XxeTHqbrd05vxg8aI+aMqKMnam/9IayLXRCgy74tzKPjIxvK02wnZLtkpAK3YUaJl03ugH50rzQf
UeubUXYmzLN84fVaWlD+FnR9kW8gg1zhkE2OvzoVeuMm135efQb2oz1ifspI+5G5Wr2re5PzTJyB
WHZOljVWZ47u/tUMjPxeQEjLHS2na0GKWlkVdPUcxgcM8q9ZQX4VL2f9nsbRviDV6Bq1MWHyJLUC
lmqvArNnq7UIayU8W7qB1n2aDDvgbsk5nmkKwmw2RBINF1PZr3nr9kdtmJwrLiznmsPx8m2/2cmc
kQk0c+eKcQJWYVjub991+1/xCFskCSQ7DsnayxtIT0ci9qBA2vie/dhY9iYJ0upSC7b8oIcuXOdW
fb3VT5Hk9TTg3iclEYdmnYtngEMeMC3SiH4d2p2+WpL5QDE2ttZlXhYXFJ8sUw7BJVM26i+Oab9N
cYHp3Ujqi42EaZlPdXFGg96sCURiyDV3W9t4ZxeoNB1uM2bsLX5WQ5ybufc+VBWwm5wrrgN3BJiy
AqFI62OFfGaVpVSlnK+TE7DmcBf38Xe/EfV+xE+N81P4+4p+FxpLGi+2IkTSktHniJv2wQeCcKLd
fq+c2kC1XfXnug/p1Ahnwyv7nqfkWcZNCmxhnrioEpb6jPnXdASEvUGMIA4AYFKGNV70HHO8H2XB
gbJnT7hti0JM+4l02tv6Ccc70yw/p8Qw7oIw/ag1GjMOnKQPKx+vRcDemIQ6qtyJMb7vZIc8odGf
p9wfhl2znUS0eOncoWSswlE709X2kdpl70XbdZfcM5nHdcEhs0d65vZHJ0d7EyfGg9VHdPZC5DFK
IkcYwxMdoo0/+vBfvJD2j4EyiMidbduZ1SYPpnjlFuErZh/Csu8Qf+dLj7jMSegw2Thlbejg33uo
Bm168PjiFyVqabPAmkQwUr/s7NKGfDFFa88jHc9ip/B7b3yE5QP3TiO+xzbLfIu7LFpHPm5nkW0H
O0lPWRDRkQoJTx6BPm1AEnFIi95DBE7bybevtazxQCczW7FzEnY7hklFaL5RkqJAmVjQw/rod4gz
hPvg7lWmEgRvGtp3jufM/nYR49l94COT5Jy6NRNPrZhGb6SH8CKx0ChreHqBZV6GHsF0LeB+mPj2
+ig+NCn5mtDxfhgl9dWUPNc6zWFBA3hN6C1qXuMz7Cuky6a5swcYdX1HIkxSNgmjkHbd9u6q0svh
nnYTxjr1bPV4HIf8ezRA34o1At1gTbsBAY6qg6v+lXvD1Y/az0D0ZDkq6G5DDq7IMKDTN3dSJx7Y
T7WCDrCX7/Gnkk7iQ4fiAP0VEmEjeQ8rYq/rGqcO2IJLFhFJmr6qfvDBldEggU3hgOMANKrQJ/N+
jT8hYpZHz4c4SNOeljbSoLbWh6PUHtCtMac24J/kFSSGvoePWmtIOxsPczpATBwSQfvAcLk9OyEn
QT1hSj/UDFmGMYPc4WU+Wjav2DKr6BdOFT3PffaTzJJy1TIlCGgDMaY75kQugOoBPIvSuNt0ng43
MKpp8vdTtjW5ztLIX8vKo0c4U9n13vSAPiwMkZh7r34YUDmuhAivHTi97aB/YmX5zDU0cZmgViIk
PVon1GHkSTmrSON8oNdEFTkM+MQA6FyTR4MpPxdQ3eCY0WrtPSaSuM1aTue+817IzFrRbzOXbsUB
saXg6pvxh9dIe50oC1jNxOYyEL+xC8kdJlmSlEknSLZBBOcxHF3nIIfdZHvHWiGlricn2QfO8Az2
EaCXpIpFdZ5jWQS1px9zE4XcRP8uyPqTNhnGNk3HLx8e0JjSb6wAxAWmTXOTTHp6lhZDWjZjaUPR
zveBBhfM08DZc9mQ8Wd37b1vt3sAFQadGvGUdSgcnRDT34TBdaXHOJYCLfGInJWP6SDTE0LYrZpN
5xMzJdNU0badChjVHolJBqXMSgWrUsIJlEl5TsweLBv5O1R+yb7KbZZONMdGpT3ikzz1XrQnuu7Q
BCxPZWUTPTilD2qmRZY6K4NZkddHP3KnWe0dgMP2AHG5JFoWAOkC5UWzbZSEx4AV0v1R4EWkNzew
BulZtZ4qXrEeEfLGoDM16fYPZHmw1AAXAC/RCHqUghaj7AQOqSRea1o1kycfqQAxVunlJzRPeA99
3RxMWd8bxKzqAI7DxEeQraWzK/m7q/f2VkTRfYtVbQWPgbcTieRoEO0IDtmz4NehpzXIQ5FT9sOr
cF1Z7kNeQhywpjDbtaTgDujwlwxKGlJ1W8wTBBUuxzys9shms7WdcSLvLEI1BYI6OsaPWgB2K4nj
b2OjbEiV6ABrSbBDzYgDZpfzIns4QTbv+QRtsW/thLyOPN/KMv5ZDh3wNRkBE6yGDVWZt8fEioK4
6qp1WG17kqe3Vgx4qSSq4Cha5yQT8RhiXl5aBl2KUs9WMs7aJXFl8VLNljERAkaJhg+aPucpLQoi
3KAmm0EbHHVKDDaGcoefEIuPTw2ah802H7ldJ+8B8d60Ry09Rnp9tgmkQjmW3rFmIfjmDTLNyQA3
2v8wB3vkzNaQqjyYXylDaQLtQqBBWn42bV3taUqXiyE01CYooP5Kn0RzVX34TlnMZx+6eC3pKAVz
14XljgA6Rg9rCYmSK46mGXMRMiRROWz1lC5XwTRolUm07CUBC2ixG8KUgo6EIQPIBdmc7dr3e7SZ
bhXQ66MbG+STABqlLqniJvCtnKUURseqnZgeSDLo2Uo41EORMjYp3s0yiHe1mzvEKCHlldiMogJ4
XpZVW9cn3BLCnjzjAK2Cn4j3h7M/UrYHLEirqjfrjSiZh4cA7rKUVOIKgF0Qv4JlXE21OSPSQlgF
eMYeo1q9CdO8c4R8te3gm2175Z3nZmg/uHColzExIUiBHKJr4RskiHHBLPBDaDa0rYDy1bKTfRhI
+xp37x2L1aou6veMgJIFqFwsnTRrygh/Rm+Wy1EM7LHtPPYwptkrZpMcEK1tN3/IxlbjiIeGPfZB
1kHVhkCKMD+qyV+rm2+Os5iEQFgz+HdTSvqnTJkpWyAgVzInio8WfETSiMrXsfVDdBQY1Mj+KpzU
0RARU66ETZaNJF2I1oBDH2hfdu3qm9CHSe5G+SbQLjXH4F1mz4HQwTf+7KNl6sOmjDm6TDRF6dq1
E0e4PofMkFYR+N2sxc1uvElu0Y2JBsuckACYFSMTag4I/AP+UGanvLWMEUrY3cjnQ2gRFfvbiJlm
Gwxqn6FTgZQef2ADSNalFp3QVr63jTmcR9LD8DLVhBk0+GRZUJs0ILHp3Y4o4lyJmzevPgGuvXDl
PzLdT9fo+NHj+qG5b3vdugfoCI2eOi1DqhJascTrrb73VFhbl5MkfUm2UcRaouv9ZeFH99Ild84v
4SCoIIODB9sWTI3grfQz4xJPqD6j6qmcAppCWr4GrnpvJP1RjGb6lOdNsaFMXZqj+96Yah027kro
6keoQq5qTjFaDQ/E9h6tHPEJ6R/aYSiltUjy6GRIwjMKXErQWUPmrUT4YVlMFdbYDNcnibFcKGQO
pwXRGCTDn7ScIaUCg/xcOwwry3Lvjs4PBLlvOvkkWByYENdtvzb1aU5wac1dT2cRs4Q6dfHeH2fm
jSdfoDjhsBsBBbheC2a4X4i00l7s7ptpFfgPhX7tbQg7Fre9K7keZqF8WFBDmE71TY2woOuonCGH
xOciGeKcGhIZPyTh6wzgi+LiAGV3r6x2nVO9r80kfiCwmowlm+CoUHDu8zWuSK2mq6qnJYLYfdQQ
k0wi1t6VPusitV8YVcW6NQu2TOWeJqRRu4iR6XwjWOzmGfSAlWi8K0Fq7HfYa5kSf597Qqnff5Zk
a/o6aNPODOgaTwxc7XiCo04trms4eiqivju3r851FsDRIIBiPaTxZ6pn5GUbmrFjZL7pe6TWzLvA
EMnwaokhOLXmhZFEtJlyWn4IemnkZ82BExNErx5gXVQ6737e2DQzWEztsaIy0nmyeY1dIfiW5rLa
m9pnWK410HZdakAgnuEJg1o50tqprnspqzre0gan9ILFOjaW2iA5mHMP68fRM1MY/zhBarZvywtz
SGvzxYIKXPZzRZ16DUltK81C5N7n7OpxwLGed2pcZjoEQ8cHdxCrp5Fk263hGDsLYMgm9VpngeWA
gzFH82kYtkgXuANqGNB6nBB3v7Wn6IeyR2dXkdpkVZ0BNrErN0BNqHASwrorpfa+k7SkHLIUQBZG
gWWsi8ijQoqPXX6ISR3ltkf8xx58aUBQ072wN4BaxAYNdbFSlnlkkkDjE89xZtOIqvV2SYRtuhsA
tEy++qGH3oNeyHGTov9fJXW/F371qnycsJjampVjOuDkxq2Awrl14ubgao69Mjx3EdOMSNBZLcas
Vo/KZjEV0FiWmVDfUw/8yMAMLWqHg3Q+cuiPb7qDiElFUHtaG+qHr4jUzWp7C33MAUoLc9WVKNsc
emr4sReBT+RQZvtEvEV4nvEo/l/CzmNJcmY9sq8yNmvCBgEgILapZWm9gXW1gFYBICCengfZl8bL
fzHclLXurBQh/HM/boB7HwfgG2a2z4yz26XhKbMhP5S3jhlU8Q6Sk+vOC1WwI4dPZAwARgzhL2E4
UKIwY1EiGb4feIlx5AdbCpHinduH8Vr77amvyCL6OLsJURgP8JGT+2Zwifw5M0e0qgAZemj1+B7F
DomHIoYsx8oaC8EP6vFH0FoNyYtA7ZPgNwetmOIX7wHJf0WXF2MTEOCrNCnKXeoDfmdR3vtM0lGD
jW0t9Ymn+xpnZFplHz76lDIlObW/oBgkEJPtjPtkBXMzxhQ6YxBqNgBmKHjq7V+1j3Yx+Y5YM/Ii
rM6lZOKNQPkGB3XMk+RAFS45i6qVWdGyXrBC86ocs8x8U3lyUJiFqTLP7HXnUpui6yfwwXT+yk0U
IHAktA0lDu3og0/pR5epLxAA/oaB6L1jCX8vmrI5OeKOQR3NQD6fRw24q2nfy2kJh/Y1DhuaiFf0
SW9bGpAMIOwH4qlr3XFR7f2CiSE/GBpz/BFLMk8oOGrbujnlkKQaHdB2FMWKO17B+aCnBp9C8Co5
+cFkKzaDF37TgHassQdvmRhDlza5Q7bwvkiHkjmzc4PGIJ+fglAvIZogZdTVL23bzgYFPNpZ/d4a
SmtPyH5jiSXPQ3DSyhZKJiI20u+1baMzbttuaxpO+dBMl8YwgnXrxNw2OxqPKgnfJTJL+0KbfLm1
Vf2bvu7HqoNz63E3Sr3yE28fWfVk/gRx7fKcuSs3JTQRLi+b1bJnRMTwEvVkSMp5E65zbIWsgY45
IX3Ge/zh3Pc929laRbazPefQ91V57fQYk1BcomyFOE8zlNjojP+QhojemNaV51MMQ7cl+SeFjv0j
s0TN+o80ywLRoZq4d8kM97mry+EczbBUzeE5tPzgEifTm0135VYZj8KIvyZvobLpGREyznZhS6zR
nXmOErsQm9mhjQejyd7yl5Ci8zOz5PBYG+4r9j77bMz62VQfdHSSFMFwxcATi4fSjNCNkMoz2oCa
JGaLJfaJSYsMFQiYFeZMyZLgMLCf7saeongJRhF7Z3Oij8SjVcWMt4Fjo5Gl7wSMiKm3HMxykMar
BlvITgFx5J+KD3ij7yj8GbZdwe3Xg9gxjM64j+qEVmliZOs+F+eIQhijMNsHPHEYvgpYIBK8exhr
bxsU7cxMG0RmWT0HPPLVkOB00nZ7VGApV/HHgvXbRgf43m1CSLrrXkxSX3cYpA9MKxPsffErncgw
XJzO3pXCJGKJZ7Rx7C3gyF1jGeepJoCL7+qpQo3eNsP3jCV2C3yDmHVZntumP9ALMN9bOIUB8HIW
dtQT4x+yNcQvZR3yEVN+wltqeE1U7W49iGwQo+kMSOhKNUXBxuLZy7kW10NjAa3Q0fPUFfY5736k
NblyQdNNGSoaC0YwItgGqQhptmgBd3Nsig3B95MLVH5NeTlc9zo6JU6CwQuu1JA2n3XfvjkqJ19v
8ekoSJ76raLAD8B6E05H1tR63yb9R0g5yKEysm8GudEJjdkGKITNUgPrrZRlbGfZJ8+950IBN4k9
kL5dzd45aT574iun3tE/ZZ7+hiTGJybouTCM/SrMEwsA1UtQViBdaUrYBrn5Ox+sJ2TecsNtbuQu
5d2XHWVUuuip4SUWuM+piUfnaMA2kIdQUTyvmwElA6CtPsk+e61SFKEqp2lcZOj8qTLCTTL3fASw
VZlJDscx6c5eMx0m0Ues9JY8dGXwsJAP+0W2cj0NfjiScpuOnVxThYiUkOJccAZvH0s721icCR2n
n69m0R9sXwJuCdDCQ43UxAWUcY9Jh5eqvWofUtDC5BGhp6n7vdJzRRTZ+sBWB1xhbgh12j/prTAO
dvJMQTvTonR8w973i1w3f0fiWXLQSZIu5/5qPS2R1tqDr0aXi1gDjcP+OQUTDSgvaXNnt7ywPU6W
dQwqmUmChUptl9bKHr7Hub3rmKxhsUxJjBsc/0pMtY3H5qnDZRvOSe8y3F0p0T2G2CM4PvsbmUJa
QRSuS2meTa/8AS/+4oHmxsQrrr2Wf1oq4XE9ZPduTyRzBv0Wo8aVIdE1c5LIdUziRJx8jcWlaXEh
cqfUivtt3CJ8eVw64qwpUYPCHdJbt49mJpoyKS+SUP4AL7lMDJAIRn3QIfM1WUg4kdX86ao0vsoC
w4egO6s0+Hz6KXe9YVv7qc3CgYGsV8bvybbedGzQyOaUB+GC9/NrBrzC4iZh879jr7lyh4RJ1/Me
4W39FYfqEOV88guc5tUxtRD3qO2FZVMvwuyKuRDakN/lF1NMP3qzNk+9X/5AjIG4DcZyT2pYPcbl
HZa6VxmY9qFS6Zdl09/G6eobPi0FQHSLb1Tbv/Wl4V58Otz5GKZp2AHh7H3U4/kctMA56zl+R2m0
yE+ACQ0TiB4kcZM9GZw/8dQ8zIxhGzFm59DEjdBnHqU5uQFKodHvRq4OZu2EhOd1uXUdyLSqoMBN
Wk/4rAzIRtGPwRycg1WCFKzZX2mkNDTTPQASNuVsTW4+ZlKHuxZonhdM+VcSJ/cWfRCaxh2OByln
PjJNhBWBM5SCGp2SbuKmBOVrt1eji+97o/rpYMrnHscp0gc2y7L7awhNtamJ6UcTI6332OvS+waS
e3yILAXDXQYFQhONh5mkb6iXeqfacWUrrY+FjXcMp8pz7hXTDo7DO4Ea+Kyo1Ww7a2jIBilqTgzM
gt+V0X4aebmU8NqapCgS4JAXz3CmMJyTFi3FqW6T3TDLbudoCy+fa/9qZ2oRIR0/+iGuIWUnm1EF
80bbVkZYemGCEuFdYbZwN0IV/VaVZXrqzeRd28kZ8Kw+UGTOgY/2G9a4Re3OdPLgE5KFhwvumek4
lSaSnjYAfDxXmvu8ytB8mphRvYq4/Ip+PVfhjxgq8nqM+Pw6oZGcgK89DRVVX4XjFTtdV3cEMOcn
i/IHRfKdN3z6mPnDc+ehw/XT20SW87l2vV019Z8kGaoLntI3V4GLECG4iPBaqPE5qvAWuU34zHiD
i5/1IxnR34FSAFr+0bQx+hRtOJf+Qwt6wgyL93gMkcvvIpMaaoLAXtJml0qDCek0TYbUKrG9cttl
vZ5+NyF8Syu1Lz3ubDmqLwGsaItkl26KlHSzFuGvUiXteUh5pgKSRttMMTVIzDK/iDzM/n7hKV51
jHy20RTOe0DcPysfpDaht192GeR7J4nbVU93gQEsYAVbKjmU9MjgWOc6xyhzkOpAuxmvfFbsM5s7
P1ZAslrfyl4KdqBEo2ICbzYfXGsha1YWBVS/R0QAML2muLb9xGYKJmAF9vV7BCKdFFx47AnTafkL
ihvGgAHhE7jeB/lnHDM0QQ021wed218lSKtDXYVH0TBmkiVsPIUOS/NuAsZsXxmt2PsmCC3sjfKK
ZWObEOU+WJgtnNlLt9haAc/O7ovSAEh7n+t4VJobvXSRRZQf2f1ClLAH81DnHKVmQaUnroDVPCAh
8iEdHPY5/DTGBsq75XMvxpTtHzLsQkCOnW2r7N8d04ZA2N8jV8vVbLZbDvD5fY9GyrgCVJQAv65r
ABwWZiCuXDZcD3dApR/ZMJQN4nSUmNDLN9uO3hyDRS1t3okskvO1NG0MungNjZkN37C57fUWfnuf
RsGp7k+emf7u4jCHiFf+4Gb3RpFAcsQyq1d4OZ7awG/2CiE7oWhnbY8++qSDMKR/TI4mNsGKLvPx
dZjwKFm/Y9n94jkX0MiRw2khab5qvMzWGIZctlq1IWe3D0A6PeZOuTHieZf0kV7P9Z6REkFCMF5b
HuiX9BhekGV9D1iuVLJct7FoWcYfSibcX119IrnTsw4sIwW3VUfUt0+/RmSWFvfivpm2euSNRzvi
YKIGxhISkOdyRmKpzGmdyBrnakuOBU7u5oAFoMhxx/0Kp+6cVd0XaddxizsQCUQCHghH7tcc7yg5
iFJ/x/yXncY4te0wbYlc0nkgKb8tdcgw0XAulHvx1FIwtEkgTTk+IomeuFkFsfM8Bzo/+WJ87334
uBH9b+hp+aYpMHE0GvXcc3dtSOmJYrh1RurZaMxaMKMETrl2b5pDfZ06Ep945OcYN7WX4yBr2hkM
o2CtkXH+mmiUE78JT5gt6H+FbUOB/L0IJYGsMD7MXOLXJuddawSClKSgYgPt4xmYy3JNLONoKN71
bcWGZCSIBIHtIoQxyF17A83vNlIBZyIwbHClMnI+W1t/WzZQHRx0BYkneqiiChGeuiluQiJ+alxr
z2QXsmFDcgG4M+tLIbjVt3unKuQ6szIm//K9jgeCmPi8bRtjs6nFkbkHuYkZMnLgPpeK5gjp02SY
xquOgyJQtnUayd89nvhg+Ay5XUCKL46iAMYfVwFWDIGoyuGjhdrAZ1XX36BRmin56Ew1bBt/AqTd
8Uaki5vPCIdT7WPnMAbwQjzpReywAQRc00OBvz+kuz6U6POQDQGWVCjrwwxHD//NxOWLw2fhOfx3
rAZM0hZwDPJMVyTIAl3Mv+hzY2sn+xFlBKcdfT7rqn8vsE9WQAafVJUfBtkB5VAhJ5/aP44IAFzk
A45qRsdkEPG6hxEFrQRKjvUZSbs4BYs2uMgorppIdgygLNrUt5mQEr+qLRNBr6KryiMS4dC05HvZ
istus/EEY26e96MPtXDj1DqhCK646FZaaybhq14N0Ne4Sq0hdgvmhCiEWb72+4gNqeJf8mBRLQES
yXonn4y+/BUo9lh/vINqhzXIRCjvcLYk6exyfB5/FmE+HujortdOxTS/dd4xXuDZ9HoaX8cqXSsb
AulYNNW6YzBXdOjkg6vKTSDLn6k9Y932qaMcpn3q4GntE158f5ka4RAorzj5N409wf6RWYlqZ0Yb
LtJUWRTysQ+S92HxJzvEyiyjIgS3xx31CMk5fHRzm0l2TitN5l/a0VhXpqzOrjQYBpfNnzwYZmCL
Lh8oby7OhQf4NqITCiPCj4hoxb7RLiOoQB9IRSI9w8w/yyh8Mi1IWCLkG5oag/O/l6AGhWwO9IHs
6H9YTyrgEGF6J+aa1Qrn+GqmA+k4TBnOOjQ0FfmYmecSsmDxPbr014dk7LkIme2TjzG0ACT1nBM5
KbC67yfOwJJz8iRSRdZyQXtoy6dZuGZ24fEukuoFA85ZuJG7mWfqH1KtvUNFky/vm4Wv3oLziejV
S6tHiOLuxig5asO2+XKtHD30ye8NwJUOcimr3Epp93ff2+ZmHOt5t1jg/Ml/ZT+ujsSkVsqmZrb2
AnWeWRFsQHg0YcjxmCTZXk/Tb65yMMxc3rXcTug+GanWnM5FKdxtA2jeUdxBtJbwYtmDO1JR4H7E
XdDWzS7T5YvduFfb9uc7NYDKjQJoWmiQlBnRypgYEME4mHTcfsCcd/ZTH9OMzCAIKGjPDVZSKOjE
0wqH4dYtbedEdpGPwpiFW38YD44evs1+4b3VVYWHyb1HcuS8iWawKUax2TLPni8LZhgwig29nydX
Lch6N6Wb/TUvza+BRNBzuERExuw7DvLiXrvqDlbXmA8PSBX6UrtISLduOHYWIjaIOphvThVZ/l0j
PQfNPP5IFTV4U/k5VIxBSe8u2K4afcNy/zBQkwge8b0jx3DvdhCeAiXAp1LpmxZXYYc1Dk7T2OBr
foT7dE3SRJ2dAq00N8WbHsy1P2Xjuuz07z5pix3WEMCH4wKe+4xliCPFxk+t1VeZMelpWaNnl7dw
knNJD0T1HvFZOjSLq9GdYWU5iNV9W1FbM720PoSqsuNcQskd8Ko6X8eEGKxC4sYB7lNXBLiiSFYH
Wvxewihe2lTrDVW6kIbmQ1yjSPpEdpwIeQbH3m7hDbIDJVyfIxIE+W+npCAUJ9cX5eDdJpyhoJRG
wIU4eiE5i7M8zx12/E2dmHpLykuRXR+kK6mTKu/9mEGD8FpzLxMCA6F/YvAGSwXz/sSgo4sHMKj0
ygnTxjgSBd7Jrp4UBXteR2k7JjS8F19BRj2XPzcO2UVzQy36jAdNLE7g9JJyovJdm57ZP3mG/mv1
z2akGAjzdh5hjZFWs6PHjFLnaL7PjRTGn4ovJsaXlQjgliUYYndF+1T75YT6R6ubAFFKlDncEZoA
IifKQyXkjkyKS9dXtGVAA3yrMBEA7Gkrl70b2LimEYDb/ugaVNiTQ/eIzeMnHHpjNxVGsbUMajPi
0VtVXHqZnGHxAN4p4fdaaQc+dCLXwoFzTwpuiEBkTMkpybsz7zdeHj3nO+/kGWZ7bqT5JpAZZclH
gilgvNJkxy4k2d4Cl5MRS8iOXlHAhAK9Wenqcez0dVAWdnaODzUiFBbg+FqEcbCJuLWnFszlebzv
6Mqiu5krG4J+s3JGzzgYWnxpqLPJ84D4jhxJdATDkV8VlM0CsRH00azy0dB3EZrjaTTrJzgGe9Bv
aJ5aBeex6h6EAETf2HVHlNr75Djd4D65NBmZDViR1cUVtX9tsLau1KTpmOvlKXKgqkZud63Jvu28
9MEyHoSM+3NmorPZrX+wOTut5tqIuDD6JhE37I0S3CX/hh/sctGWD5U5YNVScfRAyFdSMVHh8gs8
2v0I9iUTp6YYVxzWpKU/mTecPVJzp2IQW5WMuvu2Ue09kE/2rpzZJwpe0JDZ76rUPXuGbSDEGFyA
MPfajecefLuIVqX09J7LEy5LSMR3BcN+RJeXmy9UULq5Fqnh7M2pwJcSB+cYJ/06wiHOAB9J7/bH
OB1mZ1zA/uqW7160q4bq+i6lD7CaWxJ1CdZnvGqv2JNQiMv62BKeQhSs7VeeRU5mSQonP0tZn4Po
pVL+cnLR32OZrh3D35uccx/Zt9pHPNgWIlvMflkItb49EbYckFzhqy7W15kTRNJk2JrdfqQq0d/O
GKSOCsfra1sSs5tr0HuSQrMqJGYZxdANYqy8r/EAvGuczSety6egj4p7y6Cua/lPhaQ/XsGPuoRV
6rNzUF0z6bh80cEP3MwcPMeq3d+oA5ybE1qCyPjSc6ME+R9OzYxnGhjFqorAb2uLyHUKfOT2irlJ
NZ6E5T1IQHyXmyU1jnJnzSkxug5YIGBr2NGOrCP9EqJD+MbnC8a/ce6Js6tNOKH0rwhH43QU+Cm1
lVprq5E/s7RLgFw6nfPicmRepFxOOpzmSRYTLkMs7dd/PdyIGqAxdreM7+1LOSPyxJ29F716mJml
PI/Bvh0ZOg9paRxcvziasEGeKobAQMtiZpgGsWC39K63v9+DD40D23uTI5nFCB+SbeR7jzOORmLf
3rBc3mTo3VCN6ab2w/3tu6XjJ9xj0OS/sUbChxDYXwlzUkcVZ5hMbygRkHIzeR9CMci6EWfSXAJO
p1Ca89TvsuIMUYZ41/DkTKDKQe1Evkwvg85fhrYeCLHSy1eT4NtlHiE/Pjw2G1hLaE41L6yRn05r
mkc5YqLCBhK8tOVRLTG7PmVGt2Qx4clW26yPQg5IEUCH5fRWF96EeTq7ChPmokP44exUXr8upjFc
Jx3r44AfztCV/DXmNkk39N3ejV+mgl0pJyi8EaL8PZdzdK4DmT4RwIEbMU8pHtF4vI45JJi2Tu5w
KeI+jYfs4M559jQ4/m5KRXjOZ+9Z3EKUbdHcUxP83CpcuVVYmo/4sNaeKdV3H6IR41aIH0sB0tEN
eelSl3ELEMf5A7I6tu7hoYx1/TqVPLN1PUbXrPxAFh6uQ62ru9yCu07m9WEcvE/TdrjB9GNdrPu/
DJGWKpA6nKaHtOGYreaI0E0xnYm7t4/K4bBIHXr9KWK3x6pX4ayl0mfnlJitWHrcczH/Mvh1yoQc
iNnLuwsLx7O3MCnjOKjerIoqzFBXD5aVUXNoFmxInfbOQHR5aIqcKh47xthO7R8MI8Iyu0y6rSUZ
o4dheqhLgEghuXpQAzaXX+xUbpxeRZ7S7EZHJnABdt/kjF1NXSwmC+tEF8ZGdeYP1KYCCqA9woOq
X0uh5NmbEufIqMS5U2Ezs3d5D4YsWQdskZ+nVtF5gngzTdT1Gm3qEAwbBJKpNlHDP1U/cn9M+086
89RlwJm4SqZs2OV5e6nJwZ0Antt3VRBQNiR8ArhOrNZOFMC8LjkSdyzADzbz4iUDfXtSsSZsa3q/
+QY9LJ/kGm6xRBXDOLDRm9cVH8CDPw36gBMXYCo5sb3jFNOlRauKl3xFBLlO2N79sIR1J5iuu9Am
7Tx4BmzJPOaivbwkYUzfZJShyvPnyIYwuL0zjDigobTnR+lGjC6AZZLiu16FTJInOrId+tCo7gTI
opm9lsNQPhmp8nZliy/vv/92ZJrf4A68e9Uz9uDynB/g4f/Aan7MiL3D/1d7BxUSlJ+gGKHNqjt+
YZcFzZlravvULCmNMkGwoa02MeVbFXc7gFT1p3Jw2Oe3HRPy5N7p5mXdiJ+puVewt02q8lgQCVSC
vqAv3W1zrAO0D2H71VySKx/NioDnQua7ofsq6nMKbV5um22VOD9lH2tIHulwgfg6XHqTDNRgS3FI
23tGIxc26WV9/68v1AB4VmXe10P1NKAlcF7itxw3/FkPTn66/Wy205LD+9Dv+gM3gunDDn1F2hrC
slfzJqDlxH6ik5HeGaW/yo4zLmZC+xpVRXLBw8BvaAQNiWmNc89bB4Sx88fpQ1pnV8fBsfT6EBRo
kX7kvceo1jW4WSiX5rqmsE99rn/SumR/Jl5z0eYHkNDkN0QbfBwCifovNaitZHWMw9+A/QlbuCQA
bK96W1qDfKwon2i82mtI1TRjRDctLgAHq+GNIdNhEFgJlHXbbfqLtfBOqPF7y4rCvqrk7bbQglHM
z5h+Pzy6RtasKcE9tVc8iDJ6SFsQqRYYi6UuS9sxm/7QlFdMZY+iq42NA2l0PYvWuTNE+DUQATkR
gAwPJT2s2xs6QUfDw7iE3NJ0qo+T4cWv5RQ8TX4Z3E2NSF77RKCyeak8337TXvJwkh29g7b/bM4s
3J00aObGbX6txqxGeyPVP7fUGxv6VqgjcNTC/j11uRr3Qzpkj23NYtw6KLoTO90xneTT2HJUWKUD
BIAoWvAq+R6LSIklBokgafR9oojKGwK/wRLfofHw/HfDb3wd4GxnWEXQz+h4KKNtkooWu78vDnmp
iksxr/U6AzKRlx6pbQC2bdm/poiOuNxG4zzGJFbw/raXyJnVJcmut/XEiMrxYKS0Q5ZZYB4NTiGr
gg/KwfXm7DJPwXxEp+Di0DNi9LIm+QZn8OixYl0aQoPw85R/NM2s2Q6DBx2F2PkWAvF4bfI/txMO
/agQrCO4T9bQebssFxSR3/b3KvOmh8qv37QjA/RbVqPYIRiI4aPZ2ql4quukuvOt1HmCgI08ANI1
MJ2JY2lkIdb0RzdQTGs6m8KDYPLQHqfwyJuS1iu6LNcJAZMNw+OTiaPqvgshM98eEbMk//HvQ8BU
aOD30fXB9qL6fcIcuJjtwLq0dX0y0gHDIC7Xkxs7b6ER5nuRMHfEGxAdArhCNU77Q9Cq9MAWi/AE
zIjncvlLfiMeSpApXNGrR9cgiFZkIcYSln9yxHipVPHTgUbQtX31EinzigXQRQNy+RkH+LVBMv6l
HLhbGTSjuEXdXlK3bO5JvXFn4OPAWjJ9kPGu/m4LHqmqXhtc1oi771ALxKWu3M1gmepy48b0FNz+
DcqVtw3QtlKTzouILgT633G1E1eyZIOyV99jvHJ+towE+FhR5kGIMGMiZHe286ijGmxBIY/YfO7S
PK7XN4yM0KnzEOkY1ytOP7zufwCK8OngB4OkO2kKwVQoeX97KAKRvd5rcmssq6GxjXuCuchJuM9a
c/qkPumHLlpW6SaUz8HwCulgP+dp/COi4HKdOQJ9MqF9KDOZp8Cv2d8ojb1Oil2f2Q83Fp5HxxSY
N3FpCGCvqGlc4vL/urIQn9EEQCvm5t7oHdMKYPpt1ZcxZ+Um8o4Almklo05od1v3aYKItpIi2c3t
3lbT1EArGMP4G4IFM1W0baEI7wc3OBB+SP6YEVIa/v/dWHCkxeNnH0gh42xfwmc6HJxjCr1+A84R
+2HTjVuaXNKNvnEHRJofh4yVAs9Zsm2dIOVewhHZXbLGkAYYaDTjd2tiaikza132nYtzIIRy8veH
BskQ9BcaRoBQv9m+P2yCNJEHHA7yTfsxc1er/CppormUIKxYjXr4x6VrbwS2rydJYOkcJs3P0SH7
5NdwAyaFj8WcaCe1Kt97ntou2Cj154aKRQwkl1pbjAljhxXP6qknjjVeWoJ+O79w0qMRhi8S4tC9
Yu1pSn+4Ykflj2p0l2qg7uYvAC+oOaJjBlmObKknnd3ECRG7FiedIcRJdFsyat8zjyK5M2bKmY1h
FE9lCAJ6yJrvupkMxvBwOaQJ70yx5dzWytuqyepZl73FSPgMRq1acxEESDlwEPQrhIPbo8pFfMbU
G226WvYH6cFKGgw7gHVlHUwR/dHIxrt8KhiuLpf5abhgRCkOAXae/RS4l6Tukpeiu3Cirz86OmIp
pXKTF4Ag3t91x+ENsPzNbol6JHPU7vwqcNZ8bL2d8mFV10bJx8m1nx1wKE1nrVovVj9JZV6Eyaw8
Ich9P4T+H0JnFkKc+6fMwvmhdfX7nDj9Towx0kDohC8VcFUKEvczRpY1zuj+vuqMA8UnzmEemYQy
OyLpmSfOnRVxISviEKt2D0puOcAbXYsDaTnAR6bPbiG7DR/d+Y62QAaJrGSDx7tbx9O+bDhUTS6h
Zxmj+Jale9QYZC5OMH5FdhOdPTn7Z9bIDAIMM6+cNfa5Zj0Li3l4aS0uqX7uvLFspb+SvH90isLH
GxKdmKxNmxpV/zDVlNj5vG1XmWJ0Nla9t7nt9suQG5ltutwe89Q9l/5YPwjVoE0LzgV1GrcX2xjT
49yZx9tmJpf4tHJMPsZbnVkFxiK2uNuvTk30acAsusZJMPCEeHRYReqpEoPFq+wHJ5kPj05u0e9B
1Lyprcd2MAgBuPqUWAsSYb6ALOm3uE+LlymcZkARnKByrn9ygYtAOLKZLGqIahAXn0Rfpyc+MPii
5p4zup1QO2xq9fjfv5HRxHgAD4ks2cQP4SIp0Nb+B7uY3BG4/om8au/UUMn8rhMJYHmSumv6cPwT
V8ofGrsNo3EEIsPOqEquQ9x+y6kiLv2Tm4BdGIT3aJfpM3m4Dt5M5C9hMZaT1qWhvocVwHl/QkCm
h6Y082M8ttWFAHR47QPsRY2f1Q9dxEjWYtPo1mPd2hvSnx94K+lnIrK9lnbzZ8aAcMzxBrJvRfTT
4AkiSVu9F4HB9DeMjOOcEo1kf4z20lHOtS41xxymGUQSxNWpwxi73Lgzq3E6GI0bbxdW232sivs6
nKMraJJg18fZuXDnA1ksNCCFNAjnByfTQkCFthMvaQUu1qCumKqk1cFsmlc3m1JEOFLthkhPPDHQ
KHqyrLdfmsL+VUKnWctCNDtu9/RBB8lXo8t9XuTvPSPOO5qfvyDa+9SUsO5T/oo3cHiVGkBc1VtQ
+m4LCZL1XdGhCpuVdF+y1LwmMdz7rpQpVN6hOP4HR1grovpFrFzx7IdP8cjM6c6V37MP2GedYbmj
t4zAbKPYfB6y8C7wX4Xx6llvyn5rnRccKitluSuP5L1jY6rmzGPZxob1Nq+f1qdSHEAz2yBWun1X
HvylOrEhs/41tY9t/7gIvf9hWnHpITVJThbOfSVJuRv5SZikQmoneqMeB91j3jScuEZyjAmQVszb
zR8oQ8mcHDHWHBC7v8xgMcwq59C0E7BNakJjG5ljSAamB+1bORGoEDHhQczpD23nPOPb3JLOYudJ
redhDL5ry91SZ2CS9amNdRbJh7buLhYgETR8HoWTHnKyolGlQeN5slgxufyJQ+m1nfgmgw6MnV/K
o+2lxPItB79uNjzFfUf9CFt+GqpnLpWwj5gak47uAnpmSVyAI6PuNOkQXaatQVQbu/MQUpklwPe7
kFKFz2SzsZlgzRTROIXYRgJTO85NwzZNxta8fICND6X6X/DO1j9pspYpbWEKhqOOcIX4J022VE0d
dGPaoGpXmwG5625avmT+Q9Zy3G+cqWZ4xRdP1HxxvX/99PZrUdcxxA6wwSh88FfU25MdNUAOjDKn
Z942iR5JaT/+/QIufl8NXHv+7//5f//Ahf8PQvU/6dvomeaScbAWSG8gfDjk/86EnvScpqgN1cqr
yldDZvCO2Rpg3S94SXSfGci20x3jhKJoHZb6uZ8VzZKWjcEk/wBnT+vs8kFtHPFhiZjySwGCAge+
s/7/P1JreST/TsrlkVowey0bOjqz72ChW/8bvZr3Z0LJhgQLKm3KjhMB8QWAAeGEz7YUCKxmbbT7
m47tVNlmjILwyR268JT2Pe50UuzUsg5nKsff/7I3iUrOoLUYtrTLRXsR1sxCMa0l0xFX7YkYccZN
d3wLRrO9o3ceRACB/vfJacb/5WVgeP/P7443knQ9y5GOYy7Y+P/53SWDlYwZotYqV1lwNCxvP3S2
egANAi6IYlFcEN5LWFjlc2vQHsoIEtdSWf9mGGA9Lr83cht7xvxmwNyp4k1kk7oAVYExRHXNgxli
DFyIthCpfveTBYFHz5TFiHDeFYxejET7jz15vy2FzR9hUJUHw02/CLK2L9r39nM2nsPcHF8DkxFf
elGjz7TXm4KD02PVcC1MgGFgylPjeeUzfUZ34ZR7hza0oKhaNJPTxZEdYrP5vN3xMhoiN0V2NYqQ
fSuK+PacTBx1X5KdltebhJrjaNCmHV9B35l/T6Fq4beWMyHUVqC91i2Xeiy+UFHqivmKhX/hdsRk
vXnxjZJBjokTIFh2Z9NsOFVgobshRNi55/s0rFkwXQuvWRpgjmtgcSz0Rc+aLk6WA6TX2qQOqfW2
UTqqQypHznxDHF0jzvLcBtGlTP7zo+WQcgW72Fv/ydx57MiNZe32idig5+EdhrfpU1JqQsjSe8+n
/xcjC61IKhCB7p7cQQtdEKp2kDxmm8+o5lZqhXvM1CdbqbRjLaNXDzg9W6VFRJKrOTqENS7K2tSD
u6bx4QT5yN024+Lrxj+MgYmtCMuXSrWa2eCYjFtP8m6KLmW7qpDUjS5BLh+gMO3x3PkiQbHdq7En
7YHuyascuTB6rYV9f/ojHzp83hxoXCeNrsDuMBpL5F/YAuwS4ydSVV9TtUJ9xpYF17RTzJjXtMhK
oHjR5CL5pBY1Bacrb4XKCaAaqnb0HAdBToxUYOX/ShsN2LqgAZ8MlXtIQSEEcirt3SxiODz+v7TH
ATqp08cqeCtbOyazHEvw0wHD/NKb275VPCa9laNPUnK2G7DiKNC/uILWhJkUw2PF6IRPnoP/yxJ1
V/m2hgSI2q6sCgC6xCz61JMRNCAQDmb6w0KPUj2+t7FYdBxtqw5586brCKtrGBGS6ZT5PsCY7pD7
/feTPlGc5MsolI6njSAM4T6VOCClKT5BcoTZI0uYzp1YyCetdjQUrXvJteC0Sq1Buq28AmxCERT4
KS1eAeE8gDnrOg8DnxD1zNBvd6eOZdgifC6YAi5LyNan2ZyZCNJYmWk2elrhVi1EsYFKO8zR0+dU
c5CZP/2ruaWREAlH2yBfZG5zTEn2kpl98m2cOKG8m6s0d2CvysMX18PWrEDwYs3IggRT9t0dPON6
qdkuIq659ZYBNt+bwLfGkgc2PxUTbmWrrgjMA8x4GJK68XyKLVemeYjVhlyrQKZAisoWWV0Ye4yv
h5UTdr+UsbUbCtec03fEikgkxSt3Cp6pRglaavy3Tq36QEvxnrGrXxTn7YL8MgW5yTgnTSWZoXDl
bE6tAsjWzHwGS8cGL57FSjusdcMM6eExSilUqEg68IK5EvucKEqJuk/h7SoNudwQBNZz59+7tOhn
GOYY+9MTuHWNKnm9Oik8xxL5q2/K1gM2uyPABwRl4lAJBKnSLTW1/hEMtO5LZlHrk+h1lg/7OjGK
w6CCt6t17IZcNxJbR+9pfitwqCTvUbPQpgX48d3F5umznfVvuetv9bLoH+oyoFMnAUtskG6ibY+z
bDq0O+ENd7YjR3dDmpClOHBjfV8OntyqW4W1nW5KqR02Wtw5e7uy643zw6VW22YwRu8HM945GTIW
kAa/Ag1Co0QBJdm0QXdPQQtGGy6r03ViZbmthxOmo0EJMkhVXaV9O/2/MvbaTwi+f1EQepet4Xga
VOgMHObv1yOzUnODTLSy9CxG+ygvNC+Wa0NP18LXTPabJ3bfm2X0PeyeahRwUNxVYKFzoxuCPN7w
TMAjjYMXFn9YStqTxcmIeBkmSCpcWkZ28IOsdd9J5keykqQ/e52DNaBub9k2Bl1XxdhrGbJq1emC
D91dNUCItnDEWvcIAi2lqA5PRpxH3HjoC6PksqbvjABN1m5lP/yNjke2cwMQmIpPY0JOkcQL3eop
lJpPMonR1g1adeeGwH8RBnSfGDy50LS04hPM1O9OyVFeFVB3DKR5G41huYdmGiCZwntWJGspd92O
8UfzggGVuTJ2xWDgJxQ7ysrTtf6rL913dXvnpPVDATLiYKm00iwdF8dGG7o9vsSQQ8eq06O6PZxK
Itt065nvyvPQt9qHMtKXSqCUd6pMmu5iZrZpKgHXuA7fwli6G1taeqDhi4atwTqTtLtTnepxoy6s
3mKgF/X2QadJJEOOzBAwX2BvzoB5bBw5bUeRrWjdwo7tfgUqP/TrBx8OwcNA4rSCDblBoNtem+Po
Kwcxsst8mg+VcHauBVIrs1NpEbmwQ/sgbde1QBq6yjYelr9/PIqYvozAJXL/FFLGGm3IbqPZmXdQ
tCycW0G6H0QXHCOA8Kgi+faSTmR73IEZZQQ3/mHIeG0Jq+tWp+ES3qTAZqsNNTmW9t6idBrtNQ6Y
Ncaacx+cRu02XcdQB/JKU8h9RUlxsFv6oUk/Yxna921QNveYKCF3XGXDM2yb+0JqNs3YlExV+3tL
8oQX2KjJ2ZnUGGMfwhsV3ooQVKrmDfscSeQnA/S9D/3u2WghiA/ULVt6wwybW+CfmYiPrYFoZ8iN
/gK4lw5nEUFaGbsf/qiKKntmsA1ldXuac8q5KA6Fa/zwkgLLPkWaDVqtP5ctjrrZ2JccJPc1T6xy
ntkxvffKapdhrISb2ExG6OPoE9EjswXQuSPLMyrsDMN0r47/WROc0DyAs7duuxIYtMG/kcUOwtYd
cJ6SU3beeQ7omLH4Z0OvTIQ+nhxffqGLHt8XTqaAly/H0yZwH2NfYx3QBhRhq6CI/tTRQXocZOu5
dplonqqBJoL1orqgBaHItg9tSQiymAHJXmwi6i4fPsXKaLGKkQ9A52b4CbfenqXWjtyGhNcF6Bgn
GdOX8dG1xH06dbwYynANCITmhty8g7+U3DtDg85i4y89usDohdnlg6rdu2m0kjA6ujPNkvsO6/Rl
BmkL4DjIRq/vDhBy2xVmRPgkj0YRQ+lI7D/kSAJ9+CKC/KewpARBNpu6okmrYA0kUMciCFRHjosD
mvne+gSwAeNSwp7yX7uu/qJ19tNpvnrqupceIlrVTIxSwYXsuXs61i1SJ4C8Dd1Rt7XL57pRJMnT
MsKkQpJ1y9aEZZjm1E7ENrFY0XAh5Ljzd/Ig1HVcd9UTVZ63iKTuq1Z2+d6TxC7PPVraogzf3RJO
IrNuZC0raPx0Horvpxfu+aq2y9Eh2qqM04JouOHH8ldNZ1o61jCWYmoqp/bUckeFEx1B54Sf10X9
OxpKHXxI6LFVHlPfudOB61JPY3Ob6n33cP1tKX+Ftw1ctgR/aoppYRjxsegSUFRs1XKgN2WVmLeZ
7618G3qDD9oG6SS5QDMNDJ+VCncf+HZ5Z4H3ROY+RcbATu1DYynDphYIvGISM2pQMb4HSJ3eIXEt
1td/rPbXpwX2beuKYhvCUmR1+mMhu+hNFaQFfB1QtE1oMrcjf+nSZq9ZZrOHa/UE6VUDve02rx3y
0tGApu2Y5RzCBAkICxDI7JREcmSO5CmIBDQEu61d6fZaSAZyRjAkdkBMfragTJ+Z8lDPNI6/8krZ
eCsstHxFIZHDDEireLZ+yzHo70fEbMXUmRLahqoqYuJV1tIP7uJQ0D0aM8qh46bEWxbfL5TNoDSk
STU/AQQkq8zheUJsNmQn2F9/0crUt0ixbR2FFVMYhLEUa+z6nDUaPDDzNDtBjnsF+oQ1TVbAyQWj
wSYQj+8y0afLAaUXdSbhrbZwNMTgDEDQnjDznwNCLxwafnJjBSjTdtP4w0yTsZOu2biJnf7+7IcN
dq9KCacoNN4YmfJYOaQj2AMprny0ZHlOlehHrQBAlBIfza0iABhTgS0/QbpkCyWq62/K1EdvtvOe
jCqrukkrTyD6wVfTJhvI9dLELB16ppA+xSxN1+89BhS5+ypbAD5tEbiuy7Wrl/JbJbIfsm01zyWa
b1t4aDiV42qbusCBZDrulRpFO8kr0SqyGfEMHURWA01PgBzK0c7xioyMuoANDvFukO1PXhJhRQRU
1ZXK4QHnll9+adI568TzaS5YxQAHTy5d5tfTmPQ0SnwH4xkSfVCQLZTtinkXeCE20WN5dSq0MG0o
KUPZHoPrfX9vLr3nxD54DnwrpeLRquw33u1TVOEclSpOS625F0nFo/i+/hKa9v2p0wAoPHpUxRd5
+T4iQ6kWW24pU17cFnBCVLUkqmOJ1ynGd7BiAD5HoJSfhA9pNpRbJ0F31RENtJUcByYGQ+r4R6pS
Vf9TizaetiVpM2YWlcYy6yo8tooOM6miROCk9hGJgtbY/dCT3yVV2a8WSccZHhog/e3Y3yMoVN03
6PbMTFve4umQbvvAiD/z0nXqLz+Uq6fTo2A6AoLSUXemynmhGNQUvoeIhq8Z2V5UNuDdxvkdOWW1
ApOebhOJRjSysfmTHMk4kTWGyWVjobyt4wsdd8FbTln0q9KUOcJeIJF7VHz0QE2XnWjjY2EXT2aU
99/0HvAUqan92elA7rtF3L20sHyAOCXVY4+qT0dNrOEwttTcov/i9nSTwWaGK3mAUwaeIHnsEY+h
N0xOrogEuB+tD23IN14oG88l+1sl8SdjqEE4jklQbcFXS632oPV2ddRLsdciDEgs9+lkN2pVUTeC
Zap3656qwk6ZLYdYtYLV6QiwOllVYHXyvmxAXq+UUdx1tCk85CbkFtnsIGB79tcw9cnIlB92pmRs
11FUPm3j2YCo4g7hEnr8fLytDk4kGWcqstm3W70I7hKjLB59mj2FDdNL6w19ATmdpeJpK1utGKek
olARqCt+5KiDvDaAGu/+/U9VjFrPAHoHCxHbfoDkQIHYdNYnUdZsDFWAg1OYgoxB5JHFGrRpxULt
H8NSbpdtlP4yIaggkuy7gKa0p1Pl3lL07hg0k3LSJoYtCXod62Yd9j+AF3VIFj4I5jU+uTA8PLnd
evmAQ02Nl2sRQ8N8P1wHQC5LS2ZQpaFn0uNG3iB9fYCLzdDMayM2ILB39ifUQGPAgzhxms9GhrZo
qBcPTgBQucXGOlZl8ewhVLTJKh2AgGuvT8izuHG4vWzlZx4YLxT++p2LmTClof/ZhPRyMNBD6JVe
fnKkBsVspUYLVSlcmCqZfxjC6AgYsXsoWtQcYcyQACgASIVWlXsrqXr0Mqny9r4zgprDYXdyCBh0
6x+/Jyu36jtIRfY89cgkfL+aoTEn9qd5mYNqpZYZh9Ru660syccqEPEDt06MRSP6NArK0yuAUy7G
AEM5r+WoevLcEkNqE/7UoLePXe2mx9MfJczbo0u5DE8pUreyGfvPZjKPY7N57vrAokCFqqeMyYqE
BfpMA8i1Bm36O66t7ojLobpVxMqg+AS3T2UuBqS0T9cy3CZ523ZibTbghmUpKFenXx8PMqIKabw5
/VMi7kLHngfjnek02wCWxBr3qO6TUJ1dhp7KO4BvaB0cIQpEsgf6dLvGaiNcY+i9CvMu0jrARJKs
rAoD+chTeRyjRlnVgtHR6bT2eugGyBU/eBWQaATh1u+DRyGktc3XhjcAE02T4zXaoXt/zM9yTzzK
Bv7Zpo5kTmFXwSbrIaVKeCQiVTtwbCFNmWjFEY5xgeIScoId/n8Luzf7NZcj3hV6eKejk4SNtvEN
2xb1NUCo7a4frG8D8hf7QkYNgR67dVTZI0dNQQxVlRHs7HukJN+9iQssF4IOAFrkZGD39CLZVEZY
Qq5AIFAtsaf2QqPEBanuN1HU4ZclSx78CjARrOvgKUktyhAR0Tw4ZepjN8ePNOkhqLQBmRryp8zi
TBuKGrmhrktA8Lnr0OjYCXnVY0lATs18QHuWFW2H306+zi0jQedI2/d12n9NdHo1fVeDmOrkJcJ7
+Fo14TfAG2IJAEBaR1n4yWgddSlCGyMFONLr3IWcmwySuqfljh4yFTRQfmXjq7m6KdEW01H/OiDQ
G6517tiVm2XiUWPaPnPz9odGtY5Ws1ItEbKHyx1BZHNQcnxUaQGumijODzayp+9QeQg04cIGUIut
VPRD6gvE09IO3NepbEdMc4G0i3yws/qLarboZxroyVaB1nxu5C/Iody94/1QchJo6f2Kupe+aV6g
yVbfpGC4gx+ZZIM8l/OkWJ7kt0FM4NGp+0n5VvU9ycjIESmscm0kACiMTGYQNnTmXINa+8Wstad+
E+Sd86RmcTbPXFwlNn1u3p9+Vc1zAxkMZ/ALwlXhSsWB5Dbdw6XhkVv5h6VHYldqrY0rCEUkQoEr
UTf1vvHxwrAa4ONODRPFLCBbVEY85w4Y8FtxXyCbI1cVP+q91qyZOTRzYTsjA9ZD5KfZ1Ibvf4/7
Fu3AUn3sT1N3GN4Qqkb8sxo11TrO2xryzZsTGv5nWSu3vYxPbNIqyl7SAU61VFQITYCUjgO92Skp
6s5y3n4bOApprCJQpKJ9Es0HpjJlDwkuV2BtjJh4PfG2kfB3OWjjjXxyWdAwGp5XBRreip0zEGr1
31ETHit14J5n3LiCeolQB+Ijc4wT4PqM6N/SDOKtr8rMu9kO8btzGfJI9A/IhFf002CwurBKTqWY
K4PB82qGmySrMw8Uzn0fiQKdHB3E+kgIGFAiAyd9aCEzzNDVQlLL7EM0wuzPXRQ2b2CKPMAklvei
jmLsWtq9GjL9MTRDgY4gS/SYm2tJ+u0qMgz3hISUYakFsFmrd4Octhul8rN3sHsQfbJMbFKa3srA
nCOJCoky2VUlylfLOE7psvXeAzNkhkDFKAbAebdtRuubRNm36FbSyeJNxmmHkEQdoSw/Gp3X40+r
7YpGXfRZQhpoVxvonXrgTgpLSl9Uo9ydbChjGtCn+ZuiAaQyBxM1eFwaoWQ27fYdeBharrYO0a1c
6XL4NjIhVmRpoG0LdMFPTmlZzcqS6/xwKib+8fZ+eK8aJlbjk3/8n5zH/z80FbeoX/89jP/LU3wJ
ZqH49e3cVXz8F95NxXXtX0xIZEOouAzRyNH5m/bXaCqumf/SNU0zhUkWRnd29NP+x1QcJ3KZ5o9g
sTCG1Zgm/9tUXFH/pRm6QKPZtizmsKr1n5iKjy6552WfYiimibU1NZ+Mbbcx1vFnhSgZeM7sHJHM
tIzv0dU8xF3N7er+9KhKzt7JP6viHKDwVzFuqLJlaVThKMDp+nTqbySNWkihNapzWP086BS0waLc
3l6PokwLWeUUxjRlSmyb9zr+/dkTAedKsBEnjL6uthCd23yWzv1XfRse5BWd/XnADtpai+thLz/c
n6iT8lmA8FJ6SYU/TEk272m24pikfr0e5NKjCXSTAGjTMuCzfXw0CPueaDXAQkqxReoYIuNSy27E
uPQgf2JY8mRB9Ho59EWq8SBgR6gglPLH9YdQxlfxccmpiiyz5mVc6TRDZT+cf6CBPrYIQp5CfzR+
lJ/yO2kW7wAtmsHMeVHW5g/wfOZnvZpBrX65HvvCC1QUgxEjSBlF005NkLO1MWRyIpPZ6DO/omm/
M8w3vbgFALkVY+JLHVpmWZcZMTyo1y3yOKo8p4n+XyzzD48yWXDMBw3bpQM38w7VotpGK2fhHOw7
Yxkf2oW2TNYoaGa3etLjp5l+uvP3N1mAwEagPXsE7dcYqq70ZY7j6KxP5/Ea2eg5yjyfxD2j1zk9
17nzJP00ixuHyKntPf0JTMtp6AEfUpTp6kEmY2gV1dBn7VymVTYLd/GaMe4Lic2jdHNbK3+fj+ho
slY4hYViCWPymgOuUx/ygT4DzQDSYS5/ax6QOu3bpbskV1yDUDO3WrQOV8H6P1+r55En73ro08ZM
3B69m37VBuha2RsV3P/1IBcfz1bZjrT/kAeYHJZiqPsIMzG+YYH4h58gqft5EHAknVvb4lakybaI
vAGUQ8YBGdoR4r0J0q5JOtdynCYKSdw4jS9dAoomqzix0mdlIjCOC842uiPVKBL640LdWdp8WGiL
fJ6vpSfkUe5RydAP8iw7Grf25IWz8zyqNTk7S7g6dZsSFd/hpT4Pl627Gb7bS5uIs3ahLrK1Lt6u
f8G/Jx+coGQRqmYxSxAg6j4+ajYo9Ew97jvxig2Ije7jm7JxFvTUftMwxnIcp5g3JJsW5goXGi+l
o3JjT1587LNfMP792ctOgHfSGxgf2/Q1+r8oB4LHvfFJL62f0XJUtk1DMFKYrB+3xxV9GL8oouk0
cRDbzMx1FmG1Zv++/kYvPo5OjmUwytIMMYnUoPFcBzaRavURPSNE7fv/5oWdRZgcKjTxAlWN+GQy
bh7IMc8RP7hxelzeAWcxJscHnahRHIUY48E1LJQZmDNpWCDJMEdW53e0qY629CSW19/d5a80JpQm
0EfbmCxG008cBVC/DtiLsQ7Wt/ohiL461a04F5MITf8TaLLmUgh9aTnwkcYsD8xRPaw15yWOkMdb
lh7rHy+g5UhK21XC2/iLW/ne36Olcdud/YDJyZnGSOCSo+mzatEthsORPtbcW/T31jpdFL9uXQY3
w00WJRWy4Fa09VmxKD/JS5pNK8x4nuj7zZVjsMyOtyJeSmPOn2+yRns9zD14g2zqARlTTpag+OUh
V3p9vVzca4asj4MnWSar/Xh0xBgnK5iC6LPcoCVDkzsVq+sRLp+PxqhFC8SaUmtyFeBsJ6eMePhQ
P9rf3k/xy1vEc/vVcxbuDkUAbvDqqL2iPr+x3pQbh/P4kqbJivYntj25EGr8srpMZ5HgXYDEj4ZT
07zO9H5H96ncIHvd4VdtlrfytIvf7izs5K0aeipVEQZHUNm+58POiVJYjO9F/o/u/7m/0gvV3OX3
ylR1LOkECq+TIDU+PrLXnzZAsxD5nMllUSyMVb4GWfhqGTO6pMNTRTIYI5e3SebOjVP0Ym6m2YbM
dcAUFZbEx8VTDA5CEe1pTygrcx4tqu/4fKHnzNaXF+jrMZ6aCXTxtBtZ083Ik83hqYMtjIzIaDdD
mzPX/gaBOqj7axfk47xd4LKzYfQD1/vz9eV8cUWdPfPkWKe7VUIq4NNKpN5IaLq9hQMlvBPIXr1l
3XjFYwfi7wV8Fm6yeRzaoL1f8qAyciozGGQAsA5qObMAHM2bjba2dniyP4aLeuvco8S66L+/GjuV
0edOm9focyxuJRt/j87Hg/fPT1Ime6rNgKmdjgx9jXcEPqH34L3Ir5gJLZF2yl7LzfVXfvGMOgs4
WegVRr5YalIR5wAAyWF3RXD83yLQ7DlPoDAkMR06xCMJqFooaGk18q0VO/4n/jqJzh5icjEnaID1
bkGIclmDKl8qG9CWS/EDN8UFyL8b6+bGsjndZmcZoeNnIvN6oknNM35Um0IBh+vZNtRgdzlyLsEI
rf+3dzi5j0uvhcDajA/YyavePySZeWMdXLyDdcWwSEKFCs5o8g5jFRF+kBicKVKiHAVq/Mto0IED
KObo8qaJ8N6QBhmpRy/ZCpEiZ9CWmPCkaSdt6zooN35RJMvEEs0N+MalA19XTXns4uk6t+nHBaR0
VqKkKZd10mbSEq0PDNMCLMLKwAyW19/zpU+rqzZRbEuoVMQfQ7mlFmtuzUvQCmMbiKxCbKcFoWI+
IZPPjdOUX5QifLoe9FJaeR50ctJrQyVhY0GXUs/FSq9r3K6bOdLWmKH9+N8iTd5kI1dcNQhKoyjm
lj/sXhIrlBz9XeLKGUIkIerf/1vA8X2fbRXfrQIa8hzohfab8SyJrJjjW80oMLuRa11eJH++3OQs
12NvMHyXSHm+FxK3tXYMO+fG41w6LHWY05TcKrJT04ROxKKG2IEOl99G8rL2g/ooeS5w3Otv7WL+
D3YKpCHeN5aYZnW+k7dSBPlq1j8iTLOpH8fsG/bzzHvqV/5WXqUU26hV7G7EvfgS/8SdZnR26Da1
OjZM2rlYD4twmahLhAMwuJpRb8wMc95+tx6Uh+thL7/Vfz+tPbmC5ApgzoBmGH3Lr0H6wweOej3A
pbRCHxFpOhmdbqqTXW0MnaPayCXM4rx+gSZfL/JarBT09VZmieWWA/LjesSLW/os4mRLF5Fm16Lm
kRR7XSD1gsfc3IIS3QJQvx7pYsZAMW8DTCX9t050xLMtlrVV6qXGuFZ2cPA3CLBz9QV3cKBm2dxd
iBuXn3rxa/2Jd4J/nsUzhITE4bg2y6WGYvUsJDU0f3r3/pGJ/d5d2nOwkIvmrr1Hrnk1/Kw35ff0
+VYBp1w8qc9+xmTR9GBBWqaX41Jtl/XOXJu75K1/DRbSncm8nRQNS4Xd8Kv6dStjuth8OHvjmvrx
UIOcrZBv8HHH0MOwqh+7vT9vlskTos3mSqzQGLy/VZJf3JqWbFomQzaN6cLHoHz7KhQmW7NwePdS
j7SGilXbQSDIfeMYGI/KaTalCy4/09C0sXz9GKoC+RK0XsfUTNBjUJxXT3LvPc381ufiHkMUY9YF
/n2jejfu+YspiKEYGgQ3Vce6bHKGhx1zRgi5HARZipxLsILmisNO9Wi58i5znHLeG86D1ThYUNHp
UwQiSfgalu5XZcB1+vrGurCF1XHKZtgCICv9so9vQaqqChwyb0HF0xF7P9NOd4VdQ2aQbhwWyvhC
Jy/8Q6jJaYGyl1TLHQsqWzT0W2jK7ZS7fqUtEWC/kebdeqpJBhDghFeYY8dfx3rKqFEEFcF29Enu
u/zp+gu8NMxgFmZqVNB8TgwIPr7BpJJCYUAzm4WflJW1wjNsli31L/jKcy7drJwuPBmsCQIxOhlH
yJPFoxuFDhmt5nut0Sr6lr0U9ywSsUVpfYmfavkzXWFAt74V98K+PA87vTJ7WYfUMd4tQe0ngFrj
0VvNHxu4Xry8/kJvhZq8z0INW1MjQ57VyhExxnkafLNx3L0e5MJd+eF5JoebhEiz44MTnXXlIyIQ
0LiilYvRdGQEn2PXuHF7nRrbk6XPXSErpkHZgUjBpOrwwwK6gswaAS74W829USu3xeS8fgDRQTkO
/3hmtsUbejAYSSXenpnKo9/rzrrSlTegV9XcdKAQQE722aXOnY+Bwc4esJUEToUjnO+1s7isjz4w
sgSXp1kON2ypILR1o2V04euQWdCGU+HGK9z9H1d7jWkM4DCZTRyIWS5vavWTh2rwf/x1eF2aeSrS
wFZMl4DSGB2SDbT78AIsTVSB42phS+Zak921gx/19XAX7voP4SaLITLxF7NrFoPc9eAQ9a+wbvwb
5+yl96bowGRBkUAJmmI0lB6KJeqHjHqRGFRfXflu8D9df4yLIbjILE1GSOOvAtLoglgrPO5Oa3QV
idPwV4s2+pw6b309kDq2Z/5azgAyTwUCxpWT9o2X1NlgpTyMunafnKO8w2Ju4T8CgnLmXoEt6axc
dct0gTA0Wlz+c725xXU41SB//YRxWDbCa+S/kl3NDBEtSzkl1K/OEWOChTePH8Wbc6j26au5qBcM
DX5rc3Um7/17KZvd+gEXDhCYFn/iT/aBIbATL1L2AWAy5M2kGarlCyPDJqoCEVfdWKGXo1kjOwr8
jWZONoQda/YQAdNFgaA7wM9FdxOBzqZd4P55BI54IzVSLsWDTCIrqqlZ0LHGvz/Lfmm1A9kdqKAL
LmpoNf0ReMC8moFdhbN0wLlzLi0QQZ2bd9eX1qWuLNuDrworGQbalO1j19g3pAV7UV+7m/5YvwqK
NCTZF2O6zSn4PXwu0UOwZvH365EvpIN4vqnknJCNoBpOXjFyhX3PiJakM8sqNBqSpW3ZSOf596Fn
f8sLWZ33rvrdacD6XY98KTEitAFD0NDoysiTO10t1a7hU5BBMOZzdvW62jQ7BnxznMSfrse6dNSd
hZo2XtH5aItBjCdrZuDN5xfaFr/V+tb6uVC2nD/R6YnP1o8KKaEYun/WT+XMlEX66Ltzf23OlDma
Y3tz5d2Zq3CRHEkirj/ihQzJZLQMbIZ0ljtqctfqMu4uucwKKgXA8Ry6ml5nWPvqFuqi/f31YJcK
NKLRlJV1FQTg9KoK8HhuynG9Vqt6Gb2oc+kzpqXpY7PRZ81S8elwMdzD8yNdyXtvfT36pROfFYuD
kC6zdvXJwnFINCQTXh5O08Y2q7t9FrVfZRHfCHOpFKSrQLXC/+gLTSfCuSWyzo85fhBGXSkrbRGs
nJfwlw5cCF7UCln3V237XzzaWchxIZ+toMyXXCWuuMxsdfSMC7GFRpS4vC9sR79x5lx8i2ehxr8/
C4UDrpt5EeVm60Rb19YeNKnflTbizNcf6VIP48NrnNwZeZBaWB/zGsulPM+aOazW+KvTsi2w+sX0
7BDszPhG0IvHGmnaKCdl6da0l8dGTI1gjCnv8rtwV2zalb5qjje7BeqFlIApgIJAD0grSLwfX6JQ
KdhNkpNZt3LWo6EtyCpMdRVOseqXvU0/X3+XF7/ZWRo6WR5hnNmuhNQ/TGV1kQY9yG4uCDNb/W9h
JksDUxalUOMS+/nAwAYrkvLXymySRQKZ7taZOV4w04zmPLOe3LmDJrwCZgY1whYj9nSeAomrF8q8
zGbF6y2Y06V7gIJVaNjhCIqpyeeCMWGogUkwS/qmuzS3cDy8/uouHcNIw7AaWHSci5PHabE9llG0
5MyoiwdP5Sn6vEGCCIM+Q+S3juFLy+882qQDHwmta8gTmWjMmkW/LOd+NwvnSNmB5IDYcQu6cmn5
nYebvL466jpKk7GDbEdM4mr9MY+kbVaCD7j+Fi/mQ2eRTqn42eFk4Fls90FBl2pZL9HW2SovcGp/
oSxydKx1vB2H1EgoJd2t5XhxhagMyizTNixE+z5uaE1OlcQ0qPjRxl0NB/wtjQNesGtp3q4kLCuX
3tJZXn/YWyEn5yMDY98qTUImNQprBT41tnXr4LjUrgES9ue5JusybqrO83qCNCtoY8tuky37FXoc
s7FdU9/4fLeeaLIsvYSr2+nZZq1G1Wpm5c+sHfLt9dd2MQc5f6TJaizzsoqG/PRIQf8ZU4YZlDl3
kwAnRu33SybmpfxQu+smuxu7Uv7trtTF7TfW6wZFkco45+NiQQvQ6qSYXxBsdVROmEzbc/4hWfo/
+wNKFesbT3wxHqBQoH0oa2j2JMdDLEmBEEcaa8BS3cJLOlb0puMDki8Pt8Nd/IqMSpmFgUq2ptUX
2ZcVoLXKLeDliGphPYj2onLrCBt/8/T8186ijM98ttNJDhzA4kTJcPF4cjfw9F5ptM8gq68Yc2xu
vsRLFw7TX21s/RowbMfHPgvoaakSoK9Co80z1J2a9fpeEah+4Uw+LCSktBFSc5yVhYLrMaNaW+p1
05Cm2MONbu3FPWnLaCiQYlqkKdOzJvbJ1ZFc46xplwa9hG7jHJr5iAaRHv6bq+882OSUSRxrUNsx
U5GKt9jGgDi50eq5sFws1UCvAiaJoWM7+/G9SmgQGk7Dh0Qbfx1qGPxFN9b/heuHxQiGQbDjqEkn
2y3CXN0IJJ8JhTwsrAA5XCSE7ebGcXwhyjgeAfRrm3BwpqVNWuap3RkoRZXFK0S4mQIXwWq/XN/K
fwehV6UhmmozCf57aFn52N2qDSVMXiPfpr4iVDFr0bS8HmU81D/uLaKMaFb2L6fGdKwUGBJ2v3mB
ATIynJ706Bb1MrW2JPqLGqPd68EuPtJZsMlGlpzKxmMd6USR/bR6DCSecFW9EePv7IoHsmRbsRXL
Epo8/oazvZvbZQWDntcG37ued3Y/PAjY/neuJDBTtm8NOS49Etw2pnLM5gSstY/hdKvKE3xk0bRw
hkUJBN1QH6Fw3fhKf28cDW1aUCksNnghUxQ84KnYLFA6xHY0Wgj0j5EyX17/NhcWwkhZokzRqPhY
1x8fpOwY42D+QtsQFbGloxtb7Pw2kbA+d3p3F4bogl0PyGjmr7WnWqoA1SN0FbrLdO7fxQk+0EWo
YYKpYFFgaeWXEtmNT22SyaMiKjx0N8gXXmzJ3C0pS8X1MhwNHL3NEPXylO8RPrzf6koznweYHjhl
5N73wM6C+zDN60WfyA3qXF67NxJ5OEIYbR6EEQXPjlomR3QF1CfVxWFm5nRWZb2kWAbPDF+jM6o7
8rLDiEjYYUcSy1Si0/MXrdRjfxZkpti0ilRgzhRlx1ZCP60OzVkzyD4qk0m6bJGBx2mqRogy7Jem
Vhuv2BXUuJPVv0M/VRaJmckzxGYh4aqIxMi+IdaYq4Kysgsyc8S5irzztwjLdHeFEqmjG9BdqMTD
DuY5mnyD8aNwNeVJyEm/jANfX/sCeyzPjzH77vAe1oJRcM5COWUwbGnWA5ddSL1mz+i1kc2lfjST
Wzmf162B0GyDJJtfIaHqldrB+D/OzmM3bqVru1dEgDlMyW52ULSCJXtCyLLNnDOv/l/UC/ynxW6I
3zkTTwx7dxUr7NphPZqI4DDw2NBpJ4r346wPtlYZPukUBsZ5jdq02ZVOFmrk8syp3zZwmG1LaXQA
B70FQU9DHQA0uRPh1d2OZLQPUVr+Uo2ifxKNIEHAJTAKh3zJS0HBGJVWvWgLpoagBGgZXLFGd8C4
+FsDBQx66V4UJfwJ/GzbNz3GUR2yy7roXLq4fbtqU3UrTpkHk6Vs3XSSJzc31fBmSrPoIPaBDulb
+dlm7V00mCiDaCmymNUvrdY3UQKyIPYH5TEZpvSYCtpwC0JfeQxbihQTNdoZ6Bkx3TDRoDiaOy6X
m0hDrFsbIdYDdM8c8BO8R7NZBEBEoDAspI3Xak+a1uY7RQKlX0jWQ1sYqMyn7YsiVz/hJ99qbQM0
KvN+aKjhOj2t9tcz0NdRK+kdGUDPZWLTfdXE70aJ1KVixJED2vDR10YAhGUkIVxWokZQTfpjVE8K
YSc1QwS4bKC2V/6g81HQM071XNk1Hi3ezYjg3wAeDG4+ZD6hU2hiQ5fpIShU5JbEQjxQQNk7JPpz
t5a5y9pBTl6SSEfqytNBn1pDqey1ho7+KGyLF0ktBhr4k3iD/uqINrVSo34X/kr65KYcC/0xr8XW
8Zqgu0PL4InQsm7XcfODOQ82egDbVfRyNH2Bgu2VLnYTL97q5ZShClZVaCGMSKGIbX5E8U+w884Q
dp0q5a0zjihypiFNTp6ODsaYzpIzyo9s6ABUAjckld5dQwjfIadw64WWxPvCV/5GUomwmzikh05F
nhvPBPZUmIt/J10q92DHzbtSylLCCkVdb+ogC9BDK0zw2aE5Fg7SFOYubYTwhyil1h2nlXCDIEzs
BkFruZSDZldzGcFW7aH91ybt7lVRF8ifVPLBkyrlKk0a8d6zIu93MdKQ3lBCJtsTD4braWrlXenl
0xMqRTA0wR3tkzyBg2xN4c8RonbtpopW/BkbGnV4n3WsygnSpxJ16DIiOQVXtkmyYthliL5OiLSU
irmPdVlAFciEHbmBNSU8MueoS/udQmJUhAXJF/WpHNnWcdvFDvq/0AmzHLK/nmgdwnu5GbROB2X3
OswU/UWgHH1fBWL6LU7yZmf1uv+7EUZrY8Ju2nUc5LtBstrUzgW929b1ILtKkxZ3aKa227BsfVcL
JfEgtTA2qfeK7UIR7wK4onQNBBZq7XL9PUYNoiPUiASJAu/bLfkYj1qY9b9zL4nsKA51zjQpMA6d
Yfm/8i4sDijgdt+tXkBeYtSj6hmIBVqPSRMfKrWJHmSeQvtRsv6UZagbtpc2/QGEXmw3Xi04VgsP
hPpnDuVs/NULLEkA+UX4iOZnf1dbA0McIKtIaXeflXXkQoHyr2NpzA8qCtmb2krFTZULwx38XMQr
EOHYAuHR7jT6pR1VTK1tAMv4LhKS/Jghfu1ogmR+CyfOkn6qxYexSJtviAEah7qc9APHGGxBOa73
sBtlKm4Un9pi/itEAZXI7kmWfyuAVmzIECXXQ4PEH9znwRY7EMZZM+U7tLV5sHcRqO/GN7atagjH
UWL1gZSKkFSC/1aBgs6agJy+BpsJmYMn9DfZY3T2OWR6R6fOJ+2b2Ib+Vuw7/8ANiFSKJgcHxeIk
iQNA4S0RaNB3MeJ2tcw3LztEbKKRDucM3CXfzr9FnJWjPeVel8f0XSgqxa2BNCXOCA7vD0S7AjVO
BPGUiTSHpUQmxXlmXtFTGBFsEMHaxiBv7KAjRlYOHZ+n6pEhyxUl23haNNKtmjS/mmEc3sdG/aWH
gfDXo90ZT7kNbqCohclWHswYcjEaIeDD1avKAPUWgZLcI9+R3EDtpom45ckaqmZygOqT7AHRbEzE
20UrvimLK54SqH5G4JMHMUlelSEv9kNUWm4OCfk69KTi0bBkVj1SRQLqqRFoEl+2jmbtR1tjHMWb
BEGbHDo84JAO0p4tWGIPeUP8EQjttBdGIz4IrRo4tSAJD5HUZTU00lBivVbme5AALTXUTENfzsv+
Aje3DqY6oR8c1IGDjv1LNOiwdqQCV4ltiegC/zYxbKRPtAoZ7ai6i5Sg6fm9jXIv91IKJCeRpyM0
N0LQZBJaBJQSlB1G8EzQDMU4fSgTxKYcdOzQ0OmGJN0BIEOoryRMw2FFvVmQbFr0mfAlAnFL6b26
6Xl3bUyFA0oWUAVlYoaNMnbWrjH7/MBJJLHcKn2XqBMqLch7bxF9rNyio8GhyGWoTupYETNEBi+E
hw0d7pjK1ojbloX7BtSzuisVvxddBdDuy6DnYrbRWkN7tfxSAfGkBiLCX0Pd3KbgEVJ2hVbdCWYj
v6q9Muh20prSs5V46XcA0PUOH9O4wqNIyEyxUG7LhuIx9IjNQyqo/fU0zBpDKcm5KoD7GiEE901J
u/y6DOTgEchVucmHoKI/WpxiDrEUpLwiBm9jJhcUqzRVDx3O10jT9jQpbqrE8iS7QGDwNiYWKu3R
ZTalK7M3xisf7In0JCNAJDtckeVvvD0TmWKh4GSCLWTBkxOyDFlpEbL0YRr7KXBy4hEEsvQxHUBE
t9SYyJGWOKaEdCObiGQqfqUgJ/keRaQpsA1LEg5CE6av+lQbpS2DjL030kT/mUGVf0nqsYR/l8XI
FKOjoFiwscNUu1YJT5MQYdW4WuPzf0I87H40spQfYHwNtwGcoR9SWYsvQlBWf/1BSG5ireBqBpdN
mUXWFPJjQY0KofRKL+4B3yTfc7MWwqOQU88PkrwfGxpEE7WniUkaakob1fYpbfXqry711esE8vou
6H2ExOLIukmD2r9n4ejeAysvRSozbLP5elJeLNjWG6CjxncUxNWfGivkNaql+NE3TMln9oYEP1ks
rzWBriKtHqVDUqXNFSj8cVtOI/UCZTXFP/TBzL9xbbdwxgS9tLadOgQar0gj4Ai1+uZO0CycPZoE
SLT3qh+ho2Ylw/fANMtbvCpaW7IkNPaRNOS+O0CXNmzG50d23DXKr6jIwfvFVpPejNEYP0tiVHrb
LARTslVr7j9b5sVzPcpjfGeJqajsrDiFeI6IZ3U0+kF7QEsSm6rf5HSjBUHxW8lD/16A2Wfi3Gby
fgjIatR20U5d1dpDU7TyoZOLpn8R2TL6NdtXfDKlqv5GoxH3rRKLZCDCNpqqmwzlXmKjkir9BNzd
dMeWQlflDa61xP1Ww+/uSt7ugSHcRWke/gZw9IvqndIRawv0ls5OaBvLuFP0jEdOIEHKM+sm85xW
sZIKbJIRa1s9RTfBaDrpybCi1PW7wRR36EJoswjFSDdmO8sftEle+iRG4v42FU18W4viIQGhl7o8
lmkiIGzmg+LMQKB+T4Ce36GJzR2ZEpa57qVovK2oAZs2FJONuxjw6NGSynavt7pJMxndXUrVRBSK
CGXuxEnY36vKaB69wBOctBvNhzyDHZ6I3XTU5LL23SQ0K1dQhfqg0mbwZ0bDg96HkrhPCBRuK8Ub
r+NxqML8xff8AKKglyIHJ/BcElvfvDXQjUfRjXOrCoOKMyG80fUBcXgxRNphUv8GWYYoRIIsGXco
uAWocY5VlsORZ9OEG4qu4whzI69/ikJI3KTV6itpsFBq8toUvwgJ6UPUpD1QsKhEnyGFF0ZdHBAa
JYluqVgyrnyvSA8JOyW3y0w2DziKKBShbYYeFa8SeOY9jn1sjpsxhShZtIJwGIMgu5poCvhdR7Mk
ahdQ6NzH+YvKR3EnQE/HDrUACHGThm+dR243SPRKjlJe/y21wrhOoUjuo1HtcergDm7xk4WfgpUH
z50ZFZUNXN18iYNKsTOzKo4emrt7X9E6zRYS1S+cKVXT28woip/WOOKD+YKs3Zb0YfxsJk/YIFCP
cpUwoITV1pJ/01IceiiUNH7rh0TagdxTb2IxgShJo7u1JTJZ/IoAT+/GtpEGm2aO+Hs2KUG3aWI/
AJpVQpOUGnl4MAINIXulTOvG7ijyzGDwTdDEymQUt4UqWHZgIJzbtylCi10AT7WB9ODVRrFrrA4Y
m5KjKN3HrOvMagpn0PToUHjp4OpeGCBuJYt3Si3IT6oBobFR8vlN7A2RrUWxeDNF4rgL+7x96ZC6
PoymBA4slDyUy4XujQdUtiknRXazMes3lAuJr2oTNN/8EbVIEh4xbksaosDGeewYRcp7D5I3bl5j
vei90T01fZZsgPJaVEiohVMGaYkSSSLfZr1OIMJL6zjc9PEsIth3ZmEPKYo2Yk5YGI3W8taI/fGx
5D26o+qnexGSvt9HWi23TpnX+n0ilvBuUikvjhkBgfxdQnvL432Lh3+L0DnyBA2e3bEe4NjeyVIb
wNKNBEuwrtEHN8U7yUevdQtnrYo1Sk/TUihQGQkiGW0APdAfQkA+gRPqeju6UxH4qtvkMcTNWo6H
kXC80JY7uUoaCrRgUYaGbVnIteyQCw/kQ5QIeXsIJiMp3LrTE+tesJL+jUxUU9/RQ2LkG1P0JiFm
1IFq4i4q+p4ijyq9QkAn8m5gxafWSuT6UjBMlWkpopGDWJg6x+dO4pZmHbRmmhG37DvvDyFAf5Ph
PazkE86jlTIc83+MLLJujVB7pTSzWjVQ4H7z02tVlwt5xcraUBYx0SGZ+ORCoXGIl09tYu5JEa30
lF7K7J2OZFk1WmidVclzHbtGWhvdy8y2XgD8UfZY3oQ7Yn+kY+z2qfo2Gsf/Q7H55YkEv6VRPKKc
dfYPLG0efqT1PjBcLX6Y4/nHeFdvZLchWAn2fNvDLLr9D3lTxv2P4UWYNuVkSaOYcY81IOsOyjiy
gYa/Mr1rw1skagKvr7pi7gAp4FibnnlQQpgrurQSc764UMCYGRIl4OesLM/QJ172mCGKsEWO266q
tWrUSz0lBjkU6i0o/oUpvthXaeIhfJfxpZCe2RCdcYrhT0dqW9jlblq/WJviZi2Ufqkq7FMWap7e
k72scDgJWsKDpiFrl/2QnzX6ogQnv/YPUGodJd6O+7X+oPO8h/zJ5vz3JzZRuQ2VTGcuh/Kb0YFP
FN9r+aFuu5Uc3keS7nPG6LOhxYSKsR8qzVxMLR5n8EpEYR++MXWo+SHZ6+W2eF7Lx64NbXFqdYOP
vBs1/6jrVA96UOATKbtZO2LQzLVc8/mSnJNg/6RBFit/LHu2tUAOtKEVp8K7pps8PPrQsj9wWJ3i
hu7ap7tQso1R6oln0AQEwWWWt0l80VBH8s29M7nSDHPCKwXr9638CezoYG1bisZTWj5n/WaC85JD
B9Ra4uziyElisVmATpyRlpjTDuEFiZZFkiW3U+HpD5FPaOLrrM/53kCxim1IGnluNuePz+tUTcGj
1nM1MThlMN8OIRMHbdWN/8e81nbjBh+K1taVg+bsPFsYXZyao6yTSer0uQEATkm4zZr7TPz59cjW
bCxWTl/xyKzp3YN3am0CERkmKq3a8F+TouahfBRD016gmR8X48k+T0NTi7OR+YuTR79oHX2SNlby
PpnVSn7u4nhODC1ucatOY62tuVCzID/4evTaGNSOrbk956CVeTz6XCNMzp6TZTFtpSXQRVGz4bRW
pvG9QXjp7xjRsxB9Q1Ny54ffsjDYSgT7O17tuNzbBjKBr+r0/VRbREGPQpxCqUfs0UxWToN5iJ+O
uo/fRnUcNeZImiyLd0xPsMJWZUvMJfeorO3mElF5v3ZfnJ1vmDEU9GX4nAimLMsiqkSFhj53Dk1T
5M45ZEIxDrKJc/zpP3zUU1PzIXCyetRBypLGN7klSHOGuexEIMq1Kdl8vRcuftVTO/PiOrEDVnCG
nTFzwaE4jLqNr74VbsFyKG559LdI3uOh8UTu7xKEtAJ7rVtivoSWX45IF9NpKCaLeHFJ9a2W94rB
iYr+qCNGj+n0Nug/Izl2J19xVwY7L9GFMRoc51sRNSPzrDMjyuSubimDt6f39q3+ljveprG1bxIY
smrnb9YKwM8O6rnXxYBoaNDsPZeVfZ7bIWh1VKs4AWhQ7X8mYyJ/N4Lx/etBXTKi0ciGzomFkO3S
v5bFEjS7zwdsi6w/4qP5V2KJht3XVi6cMRa7nyC5IWFkefFVSVAkccvM9dFeG7/7ync9WtnD5wOZ
txRXDf0jVHQpi9mKRC3MQ1LcdmiMRKazHcinlQUw+x+fvz9UAY3uFGjHKiCPRdOXWSGrhWogH6SY
9TKEIzANJZlQnsdq5h17iPP/dt74+AjasMBVunKWvUADifkc3DmXAAUbpp840ig7sfmvHxvU752a
mef2ZBdLHeqmksrAqrlSuQ1eCe2sjGSe/uXcnZpYHBQSJHQx0RnJEGqO2r6pAsxAYgclUUMEVr6e
tvOa4cWA5pP4ZEBWX44wZrCGZEm7y57mY4nMxVP0El+X1x7yWrb+4rtrLK/zAx6nCh0kIq9UFaJi
99lsimgBOpQ1dZ8ShZ9t7PpaR4+rshmilY6N89WuUV+Fzjf0bIjbS+JpzUqc8wU6G0onxZvRuKsY
qxDqsy5HHSsUV9EYz6aiR/7zePy+yooSVpCtCjTcsgRHYdzXss+r1/hOUBdIfkQcs7kx2+9ff8GL
4zuxvJhJ5Cy7kOQaH7DwbYF6EE9eY7ycX/qfB7dYIxUua9gNJdmotrR9wn79UNz5xZzqNm94aB5C
ShLEQXL/w8hMDawMwVjaYRfulhoTwEr7ieKSBiR/6hMMXilcl2cv9/NeY2RcUPOlQaO4uTinssHU
oyzXNVxvyZWessJWn9Wj6mSueQDw4rSHdIN+E8Uv28oJjiPAmd0a6+DCVpjZ5bxzOIpN+axqH4HJ
2qpQMS0orNghRZmhimWiGqJ0DfqtUrfi8Fx4b8yiX7RszjsCBPzi/G87RYuTDlRengDpIg/UU4JQ
CpTRhRIv18Tt82yjzrJpBMZdVYjuzP53T1G/aZGxoLrn6898/nwG8DqDS3UeP7AsPhriT44gsZWa
KiD5hk9Zv3XWQdlMe3hWblZ+lKCvx6rmLbH46iAzNEZPrxNBlsVmjYa8rfx5s4bizViTO/Lugupt
ZVRnFdPzqE6MLPYlUptiiDomNNZhbMgeW1bmZFEjviMQKlLSFsm2xTVFrUgg3sjKG7pH1trMrv2G
xcZtotoPOy3nS7fPgvGeqPGR6k9nUFBuog4hkwq77H6LyNxOzcoqu3BmfBr+YpFVU6OWzaBqtpfr
DXImLK+yHSHDCb7MOyU00U/FyxUyj9JNWQpWAq4fu+bsG+t4g/Ou0s66oKfBNxvW9vyoVkY3QaWk
3c2sSmsbX8cHkmqJ6Qx/9dfkIf2tsLnnFuWvV4By7gRR/koVrKxpJFGUpZ8li3Msv2MKogOFsDYx
DN2R9KOoblR1kx+Dx4xMgs0eHPbCVj34N9SRAErw7sOfdOK7I5X86UaE8IIKHVkOlA1qZ8qJtTBv
yDUrj6Ox8tHO75KZlwR6gkpx2ADi4qO1ZWS1g1dwl8TZsA1rxLkr01gjyp0feKjR8dbhaJ97YZfe
ulY1NcV5NNyifRkcAn9o3RYJQEfypRaVWWFY+RDnLQMoXpwaXETLKICb6g6iFcEkymb5FP7R2s79
XvIm2/3rloHZGJW7IMooG0D84rMnkE0klQw9pGdIvAaOs5HMZPv1wrqwrpABwakR8TYA1S9OliGL
JcMCNUuDf4v0jF+8G7QR601uC/5N5JHssdpu5S6+aBP/SSXshne9fJZ0hakYQx/gr5mCS60cYp7W
DYl4iuTHWVzKIYC1shgvLRNA9QpzaLCDl28IiWJXLbEUzQ4TMdt6xI8O+qAPDyllwm7kp8FKhP+j
n/3zkQHDDuFwtDDnhNBSCSMTjCGkDpoxKtrtBCSlG32qxB6K5rGBm1PyLs8yedNL1e7rDzpvq8+G
ebeiEKogWQpE4cNLObkAoQ82IQL1+FceDMk6lrL9RGnoo9a2/W4Yqnw3lsFa09759GKU1O9cpK/T
9LuIOtb+JMljT1K5CAfhpRYM6R3R+t4WlEk9SEH176N0sz0ccWhdM3Nk4c1NRtV7rUx6vWv790Dq
UleKuAyVKXcME+Hor6f0glOBOdaOROUfSg7LCFIKjbSiwke3h/duE+4Td0ZSkIK+GYHWhu4a8+iy
PYvkF7o+kFuWq5XamGYyi9kNPzbX8naiqa3eePvRlTfRFuXqw9fju/j1Tswtvp45AZ1QFJpUurI6
RlToqPFBKQMYVn++NnSeLdKZyBNL8ufzjPjYADUS91S9oZjN6Xfht//RPczXGaeXOatTeXlsXJ0E
KTjilvemZ0QVPUZY9J4tWMvHlAepQu8qLQx44jPFL0LuJP8V/vp6qOe33+wPa7ST8IeG4tLnkY5F
PhoCLp0dNHX1VJLd3sdt0O+/tnLB/f5sZjGhIOsgdins9kxwpX6XHDSXKOBzJ+/7dssXRcPdHfcj
jQr9yom6NsDF1aSFIq0WHZbNoXWUgPrz7PXrwV1wuz4PbuFaj13c1aWICapw0p23o91yZzjBvPWo
zNgWdsOrqrDRnbPDDfKem6/tX1o6imXSSzfnTgHmff6EJHGopaGDzDaNIbGlwngFSljYUe39CjRp
7cKYv9Ty3D6xtny5tbE1CGI5L9QbyS3cwKXuk/Zg2YZVsr4tzp15urcMgDd0WBMXNOexn9wSVRLV
3eTjxag79W+/Mw/SLj8ojn71f+jRvXQjndpaOIJSoxRenWJLemwDpzgUiA9QID88FC+NPTnza7i4
EQ4ixPOVg23+Qss5PbU8OyIno/Qouys+LEeQDeYEQ+sG+9Q1VszMPtJXZhYLRZbSNuzAb1G7NEh2
2UfPWj4+p3r8/vWCvLTlToazvBaAt9dhYuKr+TAnaP2y62kFsvbhLn8xlLOesSQe2qbkW5XbyZW3
iRsKdMQ2vLcie6bx5/C+tfuuJ1fsNmv9q5c23On4FofZVEVTU6E/b0u+Uu8p1KPdQg3ybemJzb6K
CYZ9PZ8X0iifdsGymzvXAzXwW0ZbH9vtnIKKagcer3GrkkBR3SS1o2OAWNWwadzyxXj62vzK6lyG
+airaulBwnp0mJuu/5f+Wm8iX1md1sLDT8LAqmkl4mApv0vx3yTZidlK6OvivW5CCVOljybNj9fr
yUbLMkumgBqHZW5w0FztdU45zxAAYKaZtIsepO149e9jXXw9WlANukMBDi1d7DaS/aboMDrIlbFt
6jZ3KXH9kWs0aNW6Ea9cBxfn8cTc4kYXWiUsjYx5pGzVJmewbYXnkXbJrxfFeeUVLpJJqsPUCPmA
V1qczHquxFpQY4auw32ymX5lm2gT77Sdf0jxbiGzWMfURV9xzDf689fGLw3R4isSxoeLfVY8gNKp
OahUu9u1F1HeVUYvZqb/4vWwctldsEOsHs0WlScgzbDzQXeyXPQ+KqiIHDSbRlFrkyoTLff5lF+l
Rb7qu184NE2iAxiTkBQ6eyrEvpDTXNHTQXwnuL3zP4hU+EzZOv2vMGCb0m5XvLILG5tSE1rYUcck
/nHW9K22Rkql95xBLF2KRbe8Sh9CnYetEINM6eT43kzCP3mYvnz9/S4d3wTKiH3i6ALM0hYT22ZS
6Js5TkTzatgzmlC6KtzhieSwU26MykY9PifDbt2vcW8vnQAWoR7i6xbRHqosP39SIaripiBDSFhk
/IsGt5HbtRO55oY2ueQ40z/W1TwuLCNCIxKJaMbLUlrsSEOwyi7xYI4q/vRN7OrjKCcE3bX4x9fT
eskOEW7iMAT2VeLrn8c2ZdSwjh2NqWpRX2UqmomGsZU7+fFrM5eefcQMILMoGicpTudnO2UaQIOd
LIWtP9C/iAq86szSjOWmvqbNZqw360KBF+7cTzYX320cRi3JO2Ixo67el6W48cthR8uAXQa+8/X4
LuxEC1gcRwtR1HOSuliOQlBBY7ArWfzeCj2NI3KVr5yfF7/VP0aW+HQ0sfU+p+Ob/zu9m5R0x5Xg
mIp3+C9j0akpIUc899h//lQFOtmFQn8j+orKhvpp6snSlem65J1QV6lQY0F3Ky/Ihd8cU66cGByh
wE7JJ11Le1m/FuC3wWgMbou3OaAbUpnrBDfaj/Cv1G6/HuLFmYSBC8iQ9yuv9s9D7GuvyY1O4YEn
aa6f3ObNj1abNl8bufSAJbSpWvBKzLlCYTFIL6n9Xqk5nsVjd6AfQbwpd/OhkdxWt9HVcCPu/bty
JZ5zaWQKShy8z3X+XEIlzC4aijBkPytTi8ScIU5/WqujfddvhpWr4NL2AnVG7AHKCCtlMYlFPAA6
n0uctHBrGluNDn7wLa5WRytH/zxPC8cdWirRFaIZlDgtERahQStOKwkKIbd0k+TEcgLJNnuoicqV
vpqQuTiDBMIgUJJ6N5YcmDRX8lFIsRZkJj0cIzec5qZ9s11ZHZemj3MdjwhID+fGYvqENh2z0WrZ
ZtfQlg7iNt4GbnalGTDWetd8jQgatbWzhmS9EOSnHg11bMo/eEedBVE7oW2iuO0V2wgL67pDfvSI
H0EHLsS19pfuK6SACNvtFdETv/XmGDwE9aQjhSSDiCjnRqCvJ+LSPNAETywC5iZ33XIeUMRUBsLb
dhUbv4HN/FTa8b0P878D2dWvTV36tKem5p9y4puBDMmDsGgUu1UzoBaRPY73Oi1H/8EKWBLictRr
UHH52YpZghiXsxpc+JTB93kP4QjFYrxyGVy8Ucn3/38zC39I7MNmEsWZHuKGE4Cn+WwBQEBDLNG/
/+yTkLSZa40RbccT+zywwRcgT2gT09f3P8PJey7L1rMnS/r3pYa8tyg2IGlD0wmn52dDcgqCAV4I
KKYyHg5W08YbOldbqCYkob/+WBdXn0UcmsIC6bzqxaQ/sEa1TqHZzbtvcs8RzO6NPv3ruGh3X5u6
tPq402CwM7rzNKc+Ws3YAku2x4YG5VQqqk3TNvH1qFev/8USa4/ChTk9udhSk2I0vWKxAkEQXlPc
/64k6m1Cm+fXZi7NHTWS2lyQcSE/mfC+j7KSJxW5idc0j+5AYmwVUWC5D9OKn3oh6WQgnkqlHPep
hb71YleFQ1jneTDznLMxjJxUFoOXKDX9Y1cq00Mt98bBl+RgJ46V/JhSgqw4nuevYW0v7joylqxO
7iG44Qt/uR1NMW07fX4LmN+8XYC4qXVbux2sWRrWVqUcL60ZdH3l+ZaA5Lb8kpkpJSwbRi2UxWNd
oQWa0M4WZXRpfP0tLxsiDzuX1gDWWUyvnIxSnNItT99addvMcB1V8uB+CrTofm1J+vjRy/scH1ma
uXwaOWD58/ZuKitr8lYjBTT0Y+QIua8gyhynorTxo2Z0rHCUD7SB+re0zQuPddMgaJ4a7VVUDcGt
2Rgi0i6imB8GKyeZS3mcJG+5WobfVTOY9/gr8qs5ekJuB/Sl3kWmDCma3sK9WYjJa2gVdWzr0Opo
6VSFYQulQXqQJ8mMwFGU6VupxnLgWGlibKW2bI9FHPq3ZiRIgJkGYetLtMno6Wi+eHpt/DGjQbkp
pTQ0HCFUknsqYkNhbnQd8CCiafhuxnrc2ko+ePfouGb7FIGn10QTR0o+BtO7H4tu2iLiBlgpRQy8
ppgoU5WtGunhg6BNsavAdDn2RR7eNHIgPAxDYR1AUTW2RM/vrvCijHhGnDS/czPLnvCrw8buRRhB
MHmYDrURrTfag6VDJKt1ZrdR7z8DNzFupHoi9sgorkFGhVejr+X8bUnNB4y68ChDxz8IXmv+9Uod
YE475r+8JECjFeXYq8gY9eshblGm1fl8WikK9Ixa4GzoCr8KqowoY+H1KErVFog7gkFbPTcflbEH
0NyCY6SWvHsVeAB/F/WevLWcTXabz46J5+uAEqSsWQ3mna9yYiUEDwhCwSrT9MUNVoSjl8Ku4bRX
J/O11CvziBNG3Y/fl/mKX3PJFu193GDiXH9gLi6xIZfTibZuDmEoWGHEXhLTrSGsyXrMB87nzWSK
OPwcjtTmUUK8eK3lqm+O09jwKERZ5K0q0V0igwMXI0+sdEc/cLQtDbKCjZ4ZR01Fwmzl5Dj3zvkB
5MWpO+RyoyDm8242Opz+JPZ5w9NS68ip8BzrIwozPhJaYniAXVCvWLxwCBNiI/pEMI9QIlY/m/R7
PzFF8MQfdSrdYXyeFe508i3RlbxfL1C6EHqa7dHaRFU7xQfLQz836lDqp3YuUBLuIAOEN+UtJUb7
dIdwjOuHWwumaGaPT7G71uBx4aWM7Tm8N8cTaXuYl9mJzxoWmjSlnUFv0GN3bf2ii7x/GG8CV7k1
re8Wun7QmKnyeEwFx+i363re55EN7EOhRQ5Epmr3owHtxH456spkBjp5hELaliEfNSy3X98Il02g
v0htBw7LslemUPoKdQ9McFzcTX5wPxq++7WJS5txFuacYeoEapYhPDHsWk/TqHJQY+0trVEvUYu3
oOpXkgUXzSBFxGPm4wW+WJiCMaamUuBN5n3zo0p1JIkaBfxet/KQuThjJ3YWN2gSBBElosxYVGsZ
3FyfHFaw4nFdHAvuvmwRvVBZA58XnhQHnpGNHV8lsSGogUT63QVrtUuXDg8cVMK5vJYomlpMmB5H
NHY1GJGFlzZ+54KmK40nDM2TnrxWanlx1k6MLWYtTtAf4FFPDLIcGxf3JncGGU7M10vt3Ctmw5iq
xKse9RHTmH/FyYbpUi8cJOBYNnd0b48o6mxk03+TquG+Hox/LTVHodCptfkrnlhLwxQATMXxgH7Q
jaWNh6I4SDqoaimJV1KKFxfEDPklKDhjIZaubzBJrHzuZ0n29pqY2BGOjtev6eRc/Er/mPl4CJyM
yDIDKxMzgbXtN9oBuIuxFdPV2sALYRBGMT/58ERJSy3fE3Gjy8OoMHFz3kQMncJFLdvJD+lv6Xk9
nH9pnXNRUS+HN0A94rxoTgZVlnXmmzFBjjQQxa0cmXTjjkZCr8VAOFqVH8F5rC33Cy0rBDhV6moJ
uiOit4xkBbLVqzw1FTv8m10Pm2mj7cNnpYIp5sgGvAFS3m6yo65YXdsDF5bKqeVlC5jplU2kdgwX
0JSPklMTHapqCg+ANNYi72umFicI1Rd9KZYD4SO/k5xRHKrrGW5pB0U2PH29s9dMLc6PKRY6cgCY
CofUTruOnpw7U105Pi48dD99taU/FQmlF40mVpJDeUsr8P59cniS7VbVRS4cVLNiJu1FCmFITqvP
a3KEA+v5U/9R+U09RIcW0xvlfzv/OEsK9RvluQj36y3rFxxWTTJVtO6ocDzvrxQK8t5hz6qsUkCv
5jEQB3g0yUH3q1+TUu7IrN4i3bQ2rRdHSx6fbOnsOi7bm8p87AQcU+WjgyWFcuUO1JHhM84yBcjN
PgZb0V7DD1xaMThvxOhw0Ul6L6aY2OqQK/38vmius6r4MQIiVoxs5WD+8PH/H2nnuSu30XTrKyLA
HP5yOGlHaSv7D6Fk5px59edpGa+1h0MMP/k4AAYEuKbZ3dUVVq21yAHIZVQdmgpaNsbyyMD0OcO4
nYkj056jfd+68k+bmoFxanpPrdz4EO2EGk7XPrawhcGcN4IFcbd0sNY+8eufsXj5EiNWUielbFeN
yrOTQOs1v4tVLXUba2s3xa1erliIrKjUzxkaWLo2VSm1KRP8z4LDpT934J+Aee+G8zbGZAW1wEP+
29bSmSUorCrSgK3+oB0kmFOyDzm9xH19P+6ys3rQs0Mt73zZ7T5l2n4bMrvyIF7YX3i4CfrWFGkc
qqG1aX9VInPaRfUQvtx2bitd7stlLrzbFA6mnjQsU4gzx+pT4ngpPW4wIYc52lXDsRCL2yKwuNZp
owsH4zpFJ14qwsxFVOGnc2IHSfW/nWyO/SllJ7uzetryeGu30UEOQeTJPIfLpiOUMX1ixwLlUjih
F1rtXWNIp7jf7DOsXQSGk0XWRP+IRtylZ22ncbA0iTRgHmrnwRqcL50tR3BPKwpUZVHs3d66tQNC
VZ6VyQDHr4qERdhqCnAh+mOB8Th3tRcEwYaJtXAJ+ANhhIKoBXXYhSebnDyLclFSTtOe9CYyDSR6
kOmRtDH5FLdN+5cFJ4+rWBWswcw5c1jjn0kb+O9UZJE2mpxrZ1VkpUwfqLxbjFBffmAZMcPa70jn
ev8u+lieheSMfwggT/wqxOaFePlWo2Dl8FyYXHwAa2wiPZ1FBkkRVg9CGgXZIbU3Vraylf+EpQxy
khAtY2w6knFkzeC+ZK0+U/d5zrvpjwFKCEeRBYtxEYMG4CKvy/WypvVNvcZUcigV61l77HRAJrEz
KRul3pVvdnFoxD15FfX2lIaaxpcRkOrixzoej1ZnPPPObyE7V+xw7BV6wwYRBRH9pR2nMDO/ovCH
1MlEnuqRd6UeDJy77qF2m3els6uet8G/K3slVJzIvphau+5/BxbvD2RvqtsbP7S88obIPt6+2Cuh
khjp4SgQPsAkvjhzQ5OiKEY11OWxaz8gAJnREZtqTy779Cn0TfsDHCiZNwatdpKH5j+E1tikIsNZ
wZn9wje82j7FLEt/0kFc9V1TMgeYVS6iCdKhgWn39kLX3li0XFFeYVCLabBln8MKGrWGLIZsLMiO
Rgz1KTqw8SeSdQpcjsLkdBeqCE8O32bDh7UwrO6GCfIWicaUq5njI1zNqE0BvNvVY/c5rO03MHbU
G+UdUbJdRB0CCEqhQkwhU0q6PGdFYplUQmh46Q2UxkEunZjsCl07No5Rqj9C/9wgGG1soWVWjjfA
IoRxVSbmBMLo0uw8N01Vh7xbyFLuBvVdZ74zh61m3spZu/BvCyNtOdadpLDZVskktV4oMzxgjXYc
Jf2g5+qdnCTnMmkf4mncamWvXCQEA+iUE8TCZbXc/GF2pLlkJ92MvOBDpfnFufel5HD7jK1sng1w
gQquQbXJshaPcp7SDTFDgJl6NBa7QEFsMPZ77aFtKnQlnLA+MbxPtd63toT0VtdHJU2QiIgx18Wx
qeqo65qGfg8EvcWuIYy7z5rK3IqJV6IOoEyy4ABAFJta5+UxkZ0+DOwM7sTwof8OdSnc0mehGmY9
wbc6fVGO6qG8k85bLdEtswsnbwxyYbQpyPbCqSfXRu7brczsEfWyh0LCd93exbVvKYbiaDrTwoGi
53KRVmq0pexQXQPY98YZ+ndAEM63TawtCMUaKneMNtLkXXzHkpHC0ioqMgucjtfV1dE0cs119OZj
EGrebWNrvQUGqQQXD+hkjC7ertQpyzwWGF7BrKB5xXEODxC9+zyWjPYbu8SbZDc14XYniXSzre7N
2mKJusHegPYjult8T78Ki0qKMd8n72WpfqMx6m7ZKTjG8nR7pWs7R9aviE+L5NsyAbcFM3WMnKlb
TlL7LBR8HrTM8Te+59p6wD2o3AKFVsJyNs2eG4hnZgdQ2nAfyMqdZpLjU97zm3DjmKx4ZTIXauOi
oMf83cKflH046BEgSgFIMB9iSe8PXdMaJ1UoF9z+dGuLYhZUA29NIHAFJGycPMylkeEYa0QOIzIG
+FlISR+SXvIf6yhTN6LQtaSM6TokADmQwHCWeyUlOtTUEadCSJWbH8UAh3GU7prn/xZXvzYl1v4q
yBjsoE/tkaJB3UNFpxkd0/vOB5NJgQ3PsdZJu1jU4qZlQddMgzjqw6739I8llmBpeWsFrlkcaNnv
xn3h6c0OqqrMdqNkFz1vZburGyno2kS/FoKkRbO2yeMir4EeuChuaC41jMJjtER5gHClOEvG8Nft
c7NWSwSo8tve8uVJ81prDezF5+KlI7UWRZLizXYxce0yvDa0KB6E4xiXOoLZNKSKdI8IwBt4lEPP
ARmwsaQVSwRBNLdwWTQhlhfcCfwo9WUypOgjAOuq2g3VTvGYAiDcl4QuBgW9zAv3W1u3lgEjYU/B
VPSpoBxcHJ+5DuCBJMyD3rMh991Xx+hoPfYMjvVHydsyt3JSkBKi30wNAXz0EscrqX5WFT6sKJNS
/R1Y+ue8qXwXaYh9VG49eGufFOZSxRKzvPy78GQjw6hdE4D9sQfl2BWSp6OAFjtbdAwrDwCxKyMc
UFQzcL40wwtUMrcJRr4zwhcKFm+qPt/IBNe+GiQiXBeyiWsJU5A0UTRXgCE4hY9kZ/s0/NQFP8px
ixtoy5BY6yuvFcdNgyYMMDBQHp+tUgUtZR6KVN6N5bzlt8TdWWQdPM6/FyW275WtchxTuYNJ2jXf
zkQInHFIT5qH/xvGc3WTXhkTC39lrK6GtmZMg/ezgkyl3AOE27jBqggprtZjgmiA0EwU4hbHjSjD
hLkNjz/A4No6rvNs35XPo2uepQ8l09xv0WCGecYTzak4ZjxRPTZ38THcSK7XthBuEOaEeVJVLtvl
StPAjmHzMTR3nN7YcczdctyoNd1A3SjPC8ewXC8MvQA4FMOGt2qxf3GsRHM2BcwIR9IbqR2+kFZ9
N+XgyczU8BAWHNcNH7n2hRmvc8inNQKtJdoBoJEiQbMshm2i0whTpyegweN+OE/v9G/pbqs2tnZo
xLQBQ0RMhjHxcPkpwRTC1VTj/atGuqsFeZImbTxlaz4KEBWFKwH7uSqMQTmgWaVlUVLVI/nZRm/6
OFl6CvVHvhVtXSeKTKQIOBNVF8H/tTgYUywnRmox52UjpwfM4hBNX6Qp8co2fYxiRkxNeeOEXC/u
0uLCm/StErZpQ/Ujth5rWXBd/TUQCN0+FddGbBFzMD+B3Am1lkUsgH5pZlFnJwKY38yluZcBhRFW
/n9aEc7slf/I9Enrghkrff25HBt3LpH2Gn7cXsqvK7O8UtR9CbsN/iFPu7TSTlOtzCkXJ0iRxtyX
52wfH8ZyH74TIQ5QNC89oSXnqdxsN9qJQfz2qNLp+5B8KzbymrU2uyhC//tjFh8WupteRcTwnwwu
3Gn34DHHT/a53vf76Eewi/cB2LDM/XMOBzb0ld3Fp6aYoKBcg90wK7q7sLCk+2CWhzOkxtDVOcPf
tz/62iWnUQMXKl7leiLRUdO5AUFFB8BBOUtSpuYQ5I357baVtVNKUZV0CqwEfZqFK1Fl33TsnFoJ
lLlIsnQdhBF5ou9JCJqNQvgvD395iijjUXOiCU11hvLx5SkqjKxPg1El9z0EJ0aKip/1fb9rHopD
kOzqI9QUG0/OSt+CKQM8Cq1aEd0tY0hEgmZmplidYPcXUWti75lGru+1I4wfu/aDo3vzn19JYRSJ
dQGz4gkSn/zVlVSGplV9pD7dzAlmXjvtJypSiCXRXPFub95KGRdTEBOyRJA1V9oWsm9ZA+VDASnw
j9ke5YLZVfPD0D+23EplZx6cR/UgHvYKGvVoK229PjyX5hc3orQp0xviJg67Yc98qTc+5IfkWHnG
sTnXu/TtNrDn+lY4JCKcVUonhM5Lr+r0thPHGUMdxjCZe9oQtQdoO92Ia1dGCZlRMVXC519zB/Yi
+UAwtCeitoB5IeiNt/O/RGiVUC73lL39PHmi57VF/XEdt1zaFO/kq3OT+8wwaTrnpqPbFUfHyHiK
kO9N5wyprjcbJ+c6ZMEY82hIzABIoTy7MJaqYTGkZKp1O2nfingOHhMzCo5xniRPTY2MJ+ICVjju
qPuA3G6l+nkou/KnCTD/AC3o9NEm2T1s/KqV3b0IBRZXRxWdJU203uW75kkqPWgRd5TgPSEU6EFe
c0yPW3X4lTyTYIA6IP5I9FmX4fGgKVRUU4IBwX8uwn37Yd4hxrUL9/luK81ct8b0psj86AZetc4y
hiOGmPd6uLO+R6fqKO2YAZlcRH530WFzcSvbTH7529ziTJnUvYNG9Hm6XfRUc5DhAnqDaLFbndN9
QCtlf3sHV8/wq2O1sJfXGZ1qSpJu5GvKiSpsvPOjoHKT2uyRQbAbd1SKl9s21y/rK6OLN2wcHZ2Z
FuDiCeCU9ix91/fFr4NjHY070sTDdnVCrGP5lFGug+1IlHKvZnFjnTYuCZdGi0Hftb3pxo7tRboK
K4LimuqLoX26vUhNPI63LC4TxSGM0CHNaNoESf8gRY56pzPFr9lQH4/o/bhhgVynm006hAlVKD8b
ZSOdCkjSvqHaCRGUXAYlwOIeLjYnHt3EGprP2VzRqw0tMT7Q2G+0uAueOyMJ38tznZ/UCAl7qakU
b44y1Ph4weg4SPMQ7MYxQbA96PXoXBbatOuAjDa720tee10gSaADCIO+Bqrr0kX5zCm2ndWBA0KP
zHFQI27eh/GGI7zOStG0hyGbdF8HLqotzk5n0uMzHZzu0NufKg39zsQM2p3iDw9DM/6H2/HKmL4I
o9VCqyeTbB9Z57wPXBpx4aNa5MPXUenqJ36Lc2jsKdl4zFa+44UPWCzRH80cAUt8QNp9nsIfPsz3
mRFtbNbKd3xlhDjvcrNmh+lYpQBFPMT1oSiZz2i/OOhxz87WGPwK+g6H/a9PIwK5NAXXN8jomPXc
k41Yzyrza4hWxF62Qz4TMBODKXv9IYIaWz3Fx42QS3ysxTW8ML44lMBds6yVyYSi2EEFskhCL1OS
fRoh7J7J73xGsBANzb4ilb0Rba2+jZQYqBzicsiVL5dtKahHBmIbe/9DqNKmJ+z74wtHo53lQeVG
X/gKRjWmMY1+LGQI1foK97sDhhB/vG1lNQ147TsXoUeg0CcqG3ynfFezZ78oKce7Ad0k85C/DSGl
vG1w5cNRcvrtqxdvUiZPLaLjxHKz7bt5d1LDYeNQrKSkRFOvTCyuGGISc+uX1Lb+CYRz9FPxWm52
hFXQ3qFOTDDR3BvD5rzq+tqYr6PCy/D7EqpgpOOQVpap0y0N6CEiSsv23f58Kzebtf02IX7Cq7BU
D1EFD4ESuoXfP2rmVyJK10ZOPkE5+s8tCVktAauVoedfXGxf3C1EuAkeWv8xk5q39Tg9iRlyt2n9
d7dtrQVitGF/G1tc5K5G5zUNgcxL960XnLqjeZbPDVI36X67u7DiNWToiYFa0OLjDi/ORw/5csat
5u6CNdv1ZiI9+3WdfhWEHo/l5Pc7vUrjh0xp5X1Q938s3ieYn3+bX5Zv1MHw+3Eg2M/NaH5f0to4
22lM1WLjm64cFV1oYopmm+g7L1yUYyepVQia7vBhBLub7YsPTPEiIk2zT2ROTQs7o3XWfty2u/bA
iWFM+rWCU3fZ6LAlWLvTALPU4dJPoV05nw1/1hEidub5eNvW2oV7/YQvzqheFWad5oA+VCexXLOR
nu102ECWrKyHCVZqMQAtQbQu8TljNIRzLKptihzAJTiaX+KsSva1ZW0RP6yuRhS1kJJj8myZTUtS
lcVBSBG+hpXB9a3xyUbT9/YXWw3PeaWBHHMB8EWLww9t9DiDz2U4xVbqBA/cqPtc60vkOlAqduc4
KO/Y3fFRA0724FCk9+Ku+jrngf6h7KyAjkUHgZALOjXw5FHVNuKjtSoK+EzKyLqG7yEpufRwoYKg
jSoPxC6iUY3E3dB51YjihvrTP1tMnIb3BDZR56aJZ33Zep7WPJGAh+pQqNJHuxLAUtRIDhWRvhiB
F74RDAfhoXXRCp48g5xwMwVd2fQLe4v3EDSDldhDaYJyMe2nQZJGhsZH2X4ZUZ+402OGFdBU6Siq
RqaNMvYo7+rCLE5m7gS9a6mTcjfOun6c8cobMc6KA7n4aYujUgH8HzOVt6ZxiuoYjhYsPVGl7XLb
qj6FvlynGy5r5VswOUr5Q6iCOXCtXG59HA0M9YsCmjIzx5wV7qB/u338Vy3QPmf2TWDFlmGbFhlm
Jxk8arbUfouyYK/3w+bk2aoRkG506YFpQfh2uYw86VGCz/luQv1Oy131Z/4lPThU5NOnfnZNaRc8
b9Fhi0+ziITBaxEoChVM+huLvSoSP4EFgbZNjBLLLrcYI52b6LPRmI9xWDFvh2rSxm6tmgSFDsaf
0ipTdpfLrEa/GxSFZK1ogw+dU9/VhhJ6pkntc7CrXeTUW5Hd2oHEIwA4gnOFYf/FIiOlTTP6OyCq
9ezD7Mh3kXJfT43FAd1qSq35SZor/9pavtK6WjXVWInDTzEXcuN3Weel+kmP4T6lDgfXYqAkbvC8
5YBWnhvBKQZzjSP4SJbuLy+qNJ0lIH61HnendC77T02Z5PdRbucbUdfKOQX2wIcElbAy3O5nPJ2S
RONSCSrzWMZOeGZyUf1x+8pteNQrNteotCKpjPCo0136/p8Ew3yHMibgvuG0VWNbOyKUJ2ymT7jh
V5XUpnBydewFtXdaGQepLw52lN4XZf2xR6DKu700daXwBGXRb2sL551qRqGNPR0NIRkSnbK3zlO5
T94r34wnSEHu4m9USqkpNl55mkk82l3kqTCc+TvYZUf6ANr72z9o9dQKogJ0zMDaUhS/vJOND35X
Mzk94gehVNk37yGmM+BqqDz5ENc/mx7icajVThuGV84S4uv0rqAsEU3WheuumxTEeEwkxkDx+KmG
kxsepF341U53ZY46LUvfrqeueCByE0CIAlcMLdHC0RazVAC1FLNh6U56Zz76027K9sPfiLfw3XUv
q94m1knEuuVx6+FetW2Kdg9xgk4B+fJLy1JghVIKwreciuBRycvpreWn2a5W22Kf8C5Qocv15OPt
77z2mQmJ/rWqXlrVfDPuQwPas0SnQeAWmgbzui3nf+7auUCUTAHeg93RxM94lWXmtVyG1STGihXF
68ontXjp64cmL3g3N15k4bMXDxdKGJA7KYiqQNolLvQrU3XUaJEaM5mqHiEChEA+YqiwPW61c1bc
KuModKhgVaNyZy3Op12kllXRunWZCCaA0U9Qrp+HYNqobqya4TDChWrQLV7GFzHEbVI02YY7O9ZX
S/Irt6mb93EXxRs7tGqI1JUrTqH0KithYCYz1SGgUwxp0qEzIDOiBlUmh3asiq24bEUAj7CMmiw8
FYK+bZk0MKZTSHHMfEDrKQfYoT5NqYvS27S338r73AsP0t7aJcd6D4g08iKKSaGbH839Hx9+GG80
IcXGsO8V0KYu8zCLDNiXIUI7OJNuuGlhbUHs156ri67X4mKrUZqaVknhRj+25+Gx2PVu+tF2a8pG
+U7acNgrp//C2OI+S0pd813JZyR1HD7HplncU1DV7rKkCff1PCrH0K8Db9Jzxu26dIsScuW11EXx
ku4qpIZ0WC8vXyCFMKb6g1B+szu3kIxjaZFIj/54qKbwz++GAXQUUhDw4qRXC6cimSPDrgl1Dw1i
2KfRj7MPUx5HHmRlyVYMvrIwetK4ZRN9WdA+i+vOXFo8qR0xB8xmXIeMhe6g9YB/CuWwyk2rdOMB
XDXI/DkzqDgXefklk2owzbSjITTnDV8y9f9ylPhb6bRfmqnZooBaeQWAMjAyJCgBaZMsKju1Fjmh
rNbIy3IZlDygurlZPRL/j4VfvrCx2K026KSssCoB+IWZ+M0YuulzdBzBF1df9Pvw7Z8rzeMxX61p
cRT1bKgLRDahhcsg7YLuMNmXSpEdGkaWD7f9yMqlM8SoHdME6JEBTLw89W3YNcogtf/kZ/93dfIV
yD1LYhQJcKDgwlmmKyiGW22gYSc+a8Do6E+4w1OFyLW1i5/6TxZ5hOxxGtvRRd4q2JQWXD0m4FB+
1TkZ+F5cglFPSj01SKf1KJn3ha73Xqr15vH21/wV2l2dlFdmFjFnOvjcwFw0fLvquVai5NSEsbST
A/FI5KW2b+T2R+wknyfeELdtGT0os/pz3DsM2YW66vlt+j2N43MXUCVM/OJTDblXJKux2wxmuO/U
MHdRIq29bgpjL9btnMkFR39Spv5j5ORe2mpf5a77EE/BHpDk10Sbn7Qk+DTSu3GNEjNAfiTYrtU7
v4+/ABn92tqyl6fFvdwUL06XnnPL2HU6bDRBpX5XlfSjnsvKMZ/TiPF/3XGDLojcNlE+aNlontRR
/yjlkM3mSvjczVsiCmv7Bi83SS6FwGu6rsq35LHxhcpAFnu1WXpjs4En3bKwuNzTzNSfVTCaHFot
fpFp6PHjxqlYcR+v17C4zmXYMtHJJrmwV0M2oskvphF+dLRY2ggK1ro9MKqIMgsah1QjFpbmLmBm
k/kLN/lYoqIG8TDdRxOZl3hEUKPdC/BIcog2tanXr/crw+JJeBW5RrM9FrqDYfmt+pjVsJ55wdOw
V/exF3pw5Iwv3XfTOsOxsk8OjrelfyHWdX3tfq97cbt5z/te7Wxu92S7VqDS6ZTgLJWLaFO5ZO24
vP7EixvuZ9SAcNCiFjJ6/l11p9XH8GDtrKN+yDwjOdJH8G6fn7W+JBE0BXcyShL5ZS8N6YK6HlEA
hdUle9FOlEJbz3+vMXJiHvpHooZ6o9q59j1VoecIxBqw2fJRzfRMQsUUOEAdFWe9Dl7CTj+Vsvrp
9sK2zCyuXtg4g2+g5ejanZrtlChyzpnS13TYpq1e4dq2vV7R4mYok5XUscL7M03RLqWv0Ez9/vZq
1tr/hOPIZ8AEwFlcfjU9ajtdr7gE5Wfp2XkO36RnymVfhD687dX7RnXDp/Rj8r4581/7/xI0vLa+
/JhOU9eMyzIcYjd3im+8KYf2Q+/rG+5y9aozjYReHCIhkOEsIgbH6iP0nHjihNxYm7vO/Tw8Rfts
N790ng/1ZXhqnid136JnJ5P5bFV3Vw8NxPVQzAk6wmWxoXAisywUqisy6GoCQrcvEUUeP9/ezLUY
VlMsFfgxJcgr7J1PJhkLxmK3G+I7I8i+2OX0ozZqSH+q9D/cNiQ2GO/iqjH9vvBefhj6jVGR9ke+
+dhE81Ohyfc48pfbS1qZ5cR1CMJb7jSiBsu6VBSbfhmXwJYEVVJy+hV97YU6UHRoNpa0hm9GgJZy
EGV/so5lDmDWRMy+BkVgs5/2yvvmWOycFwv8ve92z9k7583WsVh1kmAN4A4SxAhX1KyOXZY6tGz/
UMGquwaxSJJxB8eserAlyPf/AVFId+Rfg8uq+OC0daoPGNT0b3NifOjsn32foqMo35n61429W0tB
XscQiwd2UgvaHSIOQuvioDNyKDBF9V4BRRjedW604Zl/IRqWL+pre4szaelzqFoZmb8MxsECo67u
kn1SucVdsAeG+nZSqKH+Uwfw94TrrTvcb23p2h0UmQkgRgARV+P3SMaUs67AQxUHnVt3hLvK5AEd
3tM33sjHxXKWyzXhNqGayM24ct1WHbdMq4gXVpE/GrX6ydHzFyt1vjdJ9HfVJMfb27nmw4D1gvwB
My6EYS7DpQT4YqPzFxic2NzRbWh2cm79VU3xxj1cWxdsGoh0UWUAR7zYxirv+MOZ7Dicnph6PinD
RGksc0Mp9KAnP9xe1uodfG1uERwxVzq0HSMjv+YoghGEwKmAGdk6avt8vrMKCt9bh2TdJj1M8fBS
5LhqlPqtbQ85J3U8BC/VS7PjgL4XFNDmQfm5DfNf3Tp6CkLRm/K+vLiIhZyafS7AbmVj3qdt85cZ
Aohv2i0AxKq3hsVDASGD0tNV86ugpTxGOtFErWn3bTQ82wjrEv2/NLlyqLhw7RS+iZsE5lVpcotx
K9JdOzo2A5Gk7KIttpz8B0MvST2MHjDA4LtTmUn18FwMBmmpMnRusymbvObicI4ASxjsETIHl5dC
yaoxLx2qLOl5fLC/qj+FKpj1wToiAVgft/ms19wLLxSpLpmSeKcu7fUJchu+whPl95QVa6l4Z0D5
stMGtXyQw/T77buxdm5AIKk4VfibmJxaWNNbxa9lzk1B+t3ljdfFnwN52iiFrzW9oLRhhokBU9Hz
Ej/jVSI2OGOe2TrdCvvR+O7XrubJP4M7Z9dzAYkvXJix/g+UaGuXUIyn46VNFnc1yZuVastsHnxI
YpKXxxeoSLaLaLSJ3Ssft/j71JXDSVOTkh/3EHzh8ms6pRyPldBwhE422w3h5+oF4KlgwNZ5p8LD
9+hsHePT8JDv+68iJC36XfIlfcl+DOcc1MhxK/pe/wK4ckNgAK6bEDHUN9Fod/TjA699QJPQ9c9t
4Prv0r9hBthPpyrb2OuVlIYAnJqI6EeQdCx8u5ZO5Zx33BdZanZadjLQb759ZtcyGgajgViK8iqD
XAtnp4xqMU8CztuPB0EhZHwrjqFn7a10nz1Yx9bxus/VmXL8UfkRPhhfkq0e0uoaYcUR+nAgVZbz
y1liGFKTVXQ1QTa/sRB4PcXGEG3grFY8gWBiFqO+RBo0AS4vzVQP+dQUET0UpWzdKHN+0DyeATpJ
o1eq/lZffsUVMH6miykxwee/RNFxbX3HGCz41JO4PqlaVx/gWsifZqfeGrFfWxkvI8NUiMdez2MH
hiKRYRPXTEN1sudu52i0qCb86vT29llZXZTOQeFZXCG4TSQl0v0A/5b6d+38wM3dZf7WctaOA4Vx
2jNcMXKlhROtu64kzDeoIk+KK+l/GUzx/Idl0NZD0wdvdhVNaGpv+/YEXtrqrPpBVhkUsBT4qsfA
3xJmXt0bViJA879K8JenTpmb2YhFpaNTk0OjmBNMd/5nO21eqtw63l7WWmWQ5BKIi2jGUh9cOAu1
DSu91hmI1J5D31U86xTdBY86bYzkPHjtU/vXcKr2W8wKaw1EwFDQSjOgTF9t+cbKXSAmfElbRLVM
jLn6nvKSnPWDfHK8cWNiZu3xu7C2KIF0/TDbZuJzBgs3epo+NpA/Snv5XXQcDsYdohXvtgHUa+ee
nIMSAYQHkJEtHtxCUstgjmg+G0bfe1KgAx4texBngPs33PH6+l7ZWrjjoCzGsPQpvUy7+ZA2XvhD
p8CKpFG81x6dY//kmLvhUyZv2F07qIK1wka7kthlybQGeWelZw2TgbYa3M2qvs/S1pXs1BuGaYP/
4Nc5XCRilCeohNDW5pQuYSx+ZJSTKqZYxFy0GNwND3PgNgZoz13C+KOPtG96nOQduuz6FsHK2l7y
egN4dcBhWMs6q9lFhq7OZLx64k6h+lwH7UlN1I27uGaF5h7sg4AvwQctnFgxDsCJ+UMC6/AIRItn
TfvY+1vqWiu+UvB1Cugwk95XajxZFs1zG6XUQ6TijZHZDziGLSaJlZPxi9YYJAn8Zrxmly5MCrUh
Z2aPoc1Iz06mXJWyq4tu0G5KjPFUS8n87bYjW7PIWDB0q5SygHYukgQzlFptktHkdKrhnDXTj8J3
zoiE2Lsmjzb8ycpGcQCZixCbJIgILldXMIum9DFka6Y1h88y/NRiqFE5K8Ug//mZEEE7B4Lm4TWl
VNQXU6OllKftSXKrgWpKrL4rFfVw++utnQmSK9hMeAcEldDliuYmnYKibGiUIxbmTpp9Z9nV/OdP
qMjeBCU74PSrsk2gZtBQ/8qQgyc1zVzVvjOsj3++ELrJgiwcoYUrJh27lgIfLloGwvrpSzY7n5tc
/Q/IApYhUDYEwNeIOksOarUQE8pG0bsG9LNhlm58qrX9sCFk4C8G6MnyL/cjjuok0xO23az7n4mR
vyhK/R+4LazXNhaPopTrqR7GwsbbWXWtw3xKdspxOpRP3VkgEbe6VWu3BuAxQ2cA2K7BgP0YV1RI
sAdnMYNm8/QoD9JbgpKNIyAilsVLQRcAiAl/CyG3he9Rx3RWJaEFrCnjOyNuXuKSpTnpN3se3jfG
tDH6slbRJt+kXAbtCcOIy4q2JBvVP9xoAubww06n+qnW9M7eZ9qkfJoioVo3x3TEzV6NvRQGW9eM
m2yG9EYKzuoUdCPjz3X6l2qZwf72dVj55pQV+F3IQ3K/l/ORTtObzRjxLQrHPqI1/ZgHxQyp4Rar
2loYaQvYEkOFYipl+dGr3mjzdhbteJAwJEbqxzDfdY/Inz0YRz1ypb+HH0pFd2uLMGVthdTAsGgR
HVz1SNJQl+j5RATLfjuem7FtK8JluGYnqayHjYBnzRi6RsT/zDlRDl4crbzsYqURYh1ZGKvnjun1
M/RgmRtEcvHnHoCg6rcp9dIDqGo9G4HDB1V8smlL9ZOTkfbWRhl4bUGCUAO9JpNqybJGyrbFszzS
zWrb4Gny7XNq1e+Muvlw+xiuuDPwx0zXwWmzQt88RqrcVKKsHapZ70a9dF/mm1qzK4glAXJmKox8
lm7PwmeqjTNWFaKuvyZK/odY2hb7WAk0qKDJzJFw3DlyizOQ5FKbd8I1G7n0rrfCT5Y6FK4lgX3p
UQjeOHGiML5wZhfWFscgbeYMxliFDSrrH9mYUYXIe69A9XsMoAWahqx0c7n4dHu/Vq8zIjvEcAS7
gv7i8vQ5o5qEWkYJVEznZHvUUEd1X34rwa6Ox9r2zNNwyj/L8W6rBLL2dXHelOxJDQWz7KXhrins
aEqZlykz+VmRPksmUtUJ/WNVOdxe49rRRyeYZELhNb/SKqvt3MkEjxtnUqJZXSvyWZej5E6a0sy7
bWrt+AOoBqwkOMxp7lwuKgyqLo0DTBlG49YQHjXpf5j6IRIRqGNB/85MzKWJdkIPNZEZU3GmhkJ8
DhdNEf8MNeVtUoT/4TZTSgZ1JeTKrgi4ulDoxRospwrfpt1Pn2rrf/hevw0Yi1g+SQmuB0Hvm+oP
dTO6SOdueNeVzae0wtivKBpx3hY7AoflSApEcp7P1VnSs/edWp1jw9iIsVY2nplwwDLMuREj2Itd
cRIKD5Fv08CPhqfUSD/WWvH99re6WgmuSBMuwoR2jZ6QiIZe1fW7MkNzxaIQ2vj9ZzkaX/RieNbi
7O62maugCjN8KKDCQkSKMP7STKQWgVkF5KYSo0KxG7axfNKDwj7PRlNnbqplKpl48sfEZJglYoRR
F55F2N4WzrZVdVhcBXHGXDY7f0q9limWVt7ibbnyOpgR4QuKjNApMdJ6uTpj7PrQ9n2qoYnqOsPd
6DSuQsIF3cnG0V4+UirQKfI4W4NFV8RKi4Nn6tA7d+heu470Niv681zA255/mIvJlQf1EMY/m3IT
rS++0utHRBhFBxceDkJvRkgWX5FpTqk0mdv/FZwF96IFU54EviPc2xt1muV7tTS1eK8SjTJUGWCq
c+QdjJ87Q0vu0gFyE6266+r+ZQ624FXLG7A0ubhknD+5jCRSPsMMXJlnuOxflHLrJF7Bm5ZmxF1/
ddHqqsrbqGBl0103CH5nKT1ARTT9pZxMD+m0CDSCm7zJ3qsAa6HG2hYZ/lUUvbWPi8Mzy3Hfhz0/
QYjY/I/ROj9kj/oX+0eke/J5+B5+ZZQL8+E+3dUH+d7xBCuwpbjyi79PP+tPwP03ZbPWTvXrAybu
16tvM5VWrfYilZTS8TRr6qmabMSsQrA1U/EcFZAhBePLXE8bD+uW3cW9HRNLYdgauwJyRjP8NByU
vX7amotauvHl1i+cn446rz+HmGmAM5t+4tJwv+1er8qbSxOLuCdUGp8zLEzc9YdhP3u/yCZtT7BQ
BDvzFL8IMud8p/xhKUvYpewD3yviytdiGXWI/GYROuxc0gPAlTpzn0DVCzlYEO431igu4vL4inFd
0aUhplw2aZwKJQ1bVOGH3eglL3Bt7KRdet946FN7fuD+acGBtVEA+DUuQfHsqvcc61XiOGLb8r7+
nhXB50ZCn4jR7/PGwpbPxy9DVMAZZIBAjTDs8vjz5ZALLieO4UP0Iu+G2RXoZt0LX8IA2rq7DyU7
t9WQWnNI1Lf+tWotoiR6R1WsJ1gVHBBS5CZfkUQOqIkDdEl2NL1r15gZnyi/iini6X7r8664+gv7
i1elqeLejv8fZ1/WZC2OJPtXxuqdHvZlbLofEPvZc898wXJF7CCBQPz666em79yq/Mo62+5DWdln
eTI5gBSK8PBw73B99UXJ77tOxA6bCBt2Lt+Czpvif/2U//IhAw2DZtDVZO57V1uoNuS6nBU7xKtI
2WO6c3128/vSraJ/faFfOva/v050X681Pqisv+/VP0QzxcVVgCDjQPGXULX9q8MqFpEvrxwJdvj/
fJVAk4GWX+VGfkEt0YMe1VG7LqC0SBYkvJ3vPFL0pqy4gECS4k/ZmJqJUAe/jpQ6GKnvpT+VXn95
33/8Ft+i+FKhKVyqeMJNakXmHGicXEXBnZgm87nJlkdj+iF+/84T+BYSrs3H/73xbwFc1Ra29nAQ
88cQE2h2nMdG4Oy2JI9F2kDJK6LB5MNG+oZ/ZD3mE+DW1vhrOJ9+Pl1/md+8vvY/fpdvUR5qcE2r
rNcFJsPxAawROvjWkw2Sdh4AJPVzf/1SHFLu7b13yX31zt45i/9jr/IvkrU/fY1vwSTPB51N9XZd
C2Wif/7PXoaeaOmru5+MmX7Rkfl2z8a3GNIP4wR+LC62RnbGvxrd74/cv9LSu0Q+tS08YTViEdX/
mWX1Swv4+7W/xQ97phAha3DtK+tYpDjwriIyVqxjhtr/mZ/3C2/u+/W+paZAHLxtoLieGTfnLliT
IVQjDZP+0Nr84UT4q9D4h6X0vbtdc8eh+jWCTB2svLkDFUsbcg5SfHmTdxENNLxW8SM6+Usb+Psd
fk9RWdNbo4PLmrEMuyIod1cYbCXVK02QEWba6rPDTwDsX55Df7zZb1kpE4qW//4ey69K9/kWWrpf
7E5jnCN46E8GBmEi7cv60oPy3znlf8Hfv9/1t7A1M2rzssd77b/onQl655XoiUu7Btka/9/zwLhu
wn8Rt4xvcWsqoEVoXOOWiYH860PGFMe/YSz8F4knYgHIwFehK/zvW2ljD/XGGg231nFcYBthK/5T
M+svqqc/XeLbmullXY9FdUWA19u5KsK1eKKbSv71kfoLXwyA3vVkg+Yf+iT2Lyj9KBzHHBZIMjDM
xmPQBglmsEYTtAzQIYBclRvVUZs2G15XHf18wP7yHL9d/ltobymrXMXD5Z3pkXYdEWL6KWn4q0tg
tgczXujUQpv12y7w+GRvzdJc7/BKaAFFNfWOYleTOYAOzk5byE899l+3O+7qj5f8tvBlbbJpE79f
cgYN38ZIX/5cxBuB2HeAWT6IQf8kvPNrjvDtmt8W/lDzhdsjrmkf6lfoJ/1ehZLJV1li4x3m5Mfz
8KcH++3dKVaZa5aGd7cQmxKq+242I7TArnwJsGSOalBHP8W065P70/b+dpffzmBlhCwgBm6hN2ZU
vlMbATx2g2asYK7301v8y0uBPwMe9dUl7nvjzILwrOwF0tneq5N6LBXiFJYEYCgiqxh/KMF+zXFw
Y+jzOND9wej/L9PWrVNqOlNwY92exlflTzVkgR3rBIya0zXXKlhgHPsSOZYeKGlFlGR7/tex4Nd4
/efv8H08xoQgUEPd35dtl9pfRnCdN5KDfwWkhrh7+dlA7q+WEFrOMJnxdAwEfC8dZkgg6l6DZwxr
t8BsnjuMoP1+U//5vv5X8dmf/2dt8H/8N/793g+SlZAY/PbPf5yGz+52Yp+f0+F1+O/rr/7vR//8
i/84lO+s5/3X9P1Tf/ol/P1/Xj94nV7/9I8QUNMkL/MnkzeffG6m3y+Ab3r95L/7w//4/P2v3Mnh
8++/vfdzN13/WlH23W///FH68fffNA952X/+8e//84fH1xa/h0fz2n388gufr3z6+2+6+bcr6xMQ
7dWjDP0y7KPl8/oTDT9Bhx4tC8wigwB+bUB1PZvo33+zzL+BEYjOzBUNwOiNiw3P+/n6I9P7G3J0
vEBID4J9AWrAb//3i/3pFf2/V/Yf3dye+7Kb+N9/A9b/DZFAn9q8cmoQra/INkbg/ly4O5piFuAS
eaTMp5OyTruaDVHlqjum3YphbImpGEQ3ZNAtTpTrPGuQhms1EkaDxlpRkZl9TNUcGEad1jp2i9X6
su/83F4TezYj0TxX9qFYL02Zlu4E6zsNglM9UZlK6jbpEFnk9uJor6ZyzG0RaY1GJM4mVKX+3JSk
gprxOL0OdPar2QMkrb+2T9q0+ZIrfs1daP+9jzb3qzYPhSF8IR8wn4iGGYfxY8pxBaMMlKkgYh4h
9vyyTgaZDRm5w80wPnZzdfPSFndY7767HnTvtuxiY9oZsvYdryGl5pDBvaCX1IKygPkOnccKh3aV
zqBbWgUeOyjDxeoTxysCxQkg9uvnykvXHDxd4ksMAdoEQedgCMV5GvBH9fkk7BsPJDojKIfXXoOw
exXlczLlZdBbPBsZwPDZz4Edw+7Qn+mBKfHoIoOEqmOTcvW5dnYVBKw1djNsHlmglSDQf9fNTGhf
Dk8mNMyHYf0UzIsMxbiZaysz6YEyFsq5Rxq1n2Hvu9lBbS1Qtu3Czi2gBjjHBUZSV5Og0xoJSyPq
ZE++iXusxjpujceOwW5af9YLThwjzYtILjk4X9FU8p0Oiz8dVgHmY9m+e4aKCRjwmpqg9GpIVmxJ
qyynUUnhOgcw3EG7sfJVb0W+5aUbxko4LYkOA9fCg3sDBjEaG25Eqh7mrDno+qU1geC4a+DwgKFs
qEw1LQ1oLdSN39Ax6F3wPBNp3C4ehYwALIVyZLy8OZjSJt28ZUY7EjU/uPatdHLStFsgLHHwZgVq
h6AAYiI+z6HuYJMZJECOWQRa7zszwCzKWKUadMor984DJde4R1/zLOh82YyTZwyEDh2BCihR59PK
9m4lzlvBUDNPZCnbcBtPg1H4llnv223zR6b4vbulA+s/BKbinUi6e8d8qPILhRZSETGWKlNsuC9Q
t2jdMhMdapVOQr/UCJaq9F3h3WjVFK5qF0kdXJZqC4fm3q2xaOqFVOsaqltB5jUn+cJI7yk7FZov
Xdf5JZAFWjEIuHqEjUWqlAkb6NlgM9HoFs72GqigxqqyJnXx6hixPQc8hsLxYVKD0X2oRrTBh7by
55UmFiNb/7DZTjjuO3Rq9Ge3yI8wtyR6OWDxYr/2s7967a4ptbjRX9n2Zej3Y4O/KM8LW8Kc19E4
anErrJ3LYGVuEltT/JJT4MoGjzY2EncLOy8pDXfHhzGZluVumT4MDue5bk1E+ei6Y2CuTezQOu4d
9ogOJghvqi/UjA5aqKynsns1vW6vjnczj1243ZcWViNriODLS1Vn0/BOtzcHtBU9B1SIXLH03hrj
sskGKmYQvjWh/I0lNeB52/19Dm0u1kgyruZuKWVUq05WF7eWu2FkiUWD1oTU0pOmQ/O5MgUnyklq
B7eqXbwCljU9RuHaL4FI5KhYSyxT1zrsWj0yBiuthzfuGISKJnJNFOamCKF6kBXifjFFplNQivRL
pY6+Z5xam0brpoXbDMV8q8lMhIsC/stiMw45dyIVOLJZs7SsVH9TdkyH+FxdLhWUYXmSs+2tgkTl
7Dxt1O7RW15cf53oqzBCG4LFYSU64U9NgSF1x+tIp9nYLlM9R/pm5j44oQCHDEyVQ81F8zmjvuHV
RdAOPAM0ebC8pT3CrvNuWYch1nLDBkNQnhmr027QSmIKV5Bt+4ALqu7r0l5jz1LYoc8UhegrSNRP
6li+w0CU+pbiRoW3OplulQ+YePDiqlDePQrIySqabFX0Hbfz+9aqYULlsA6DcFBB7lB5q6JNpXIL
I2XIGXBPhC7mjjq9inShgPY+uPDu5IYM7fIqQliNkerOnxomDnzQWhcyWPWa1p5bhrZX3tY4usZS
YH8YE/yRhf3UQ68GsmognUz02YG9mA8eR437LL9QRXoJQnvrwh93KEhnjWcTVpRUbKTwBORp8nVO
UcOigRzMMzTDRuh5r4PVIxLPIkKPEgrGF71RWEhZ4LV9RrsV+sWTJBZrtYCO5RcfyeyZQwj4Ft5N
Ta+mo42eaSgnPMFxKJNezrOvSL0koywhGwQjW+txyp9XmG35LhK/eWnOJrzj/d6s88Rb2YcMHabQ
cINTxyZXaCZLr00nsaS0Ugm0ucd3vZwuizTfqFmYF0x59YTVyhzPrCzJAsflbB7Uz1XDqQe3WTDx
5TFXy2iaOCaiaBGbLIJdIHiVo/OF4AahWY25qVtuiG90uWnK0bmZWXMED3iFJOzg6800n7TcEbHB
D43ayLiERheityvCXsIMp9zmkK3efb12Y9Y48qUSyxtU79dw2Fy8WIHhYaHhfts7vgAyva4MBqXL
HDt6ah94rt9vaq0F1ujeUPY0rRV2AIaN9dLoklVFTJ4cKhOJSGItsFarTPo4tlPQgvgaCPDHYwH0
/14RnYuWA/aHx5YUrZ+MUnXeVWXDo8XVHwrgYIeqdPIEmkIIgNP7CI/lTEejguPh+K3WVdduKhi1
FdFq9mD1cGWlo/a4YIwxUDzMJc4aqjzOxmQJRwlJ0LygG8pAgTkAlOOxuzZHHIbH3CzoKd8q61hp
Rza5mj+2SJC8tX21wDslrtt/gKiphguY/P6MNboaCmGwkAs72u8NQxSB3cgO8hTGclJb81aCsQMF
aYh+lwaOl7LaCMeaSr3GvjVpXscVU91YHc3jMhCmqwv382pQg4ljUGBxqZVZ0jBhhDXVBOBHsua8
SOcV5zE+JgOVlWKfV8WD7dStP+1d5kBAr7OnaBOLP7jVdGT4ME5UV0SYQh9D3B1ywLHPcHdVVDkf
3qbfmotqE7NqJ2KLaW8pxgSvq2XvVb04iH5MVX2K2lLe1ZX3ymb3qJvwImbGGRPKgTFVfaTpfqUn
Js/cXAQLUkEMk/gLDiNd75EL7awmqdi+M1IMecRrBWonW0mjzASpZeEGYw477CK6UnqLdku16XUb
wkXb2fOJg0FudKrfImJirC0o+vFkNllDX6j2DhE/Q/s0vJNHY4akocEdUH7rtrdK6USoKE6M67jJ
U1ukRbf3VCVW6i+7OtbTcGwFhkiRL4GXBrg8mO2z0LJJFsEw0LTps6FAz8a9zUHMW7ouuZICJs18
lWiJrcWaCQMe7MYS1F2eSOiCth4GtsuXbmpfFQNdsxaLt44QZ/xCmSJNwA9jmcmgPbLyWTZAqvD2
BJQHth1XRuLg/Yq+2NUYNfVunYU99shdJ2+LFPtlGNcwt4+jxjPu6+wMmeI7NLLIiNWvtpkx2uEs
nrlgN7Q6rRsFjSexmzZCnuO71eYbVAkmvHaBlEqYoFXQ8zyrkW2uAV/o3lmMsIeqy3bTwwdogQSC
qaBNoO5srb8ztanygS2ewe0PqaliPvtoSUhsj8/e0AYQkCaVlQeeFW+Kl6kwShJCHisFqhHanrco
/bGxkfv08aD7UrWeBHzPV6QTbRcx6DpvnrYTXZYi117dxBymc7n2RMMe6rwtYPkBAD9pt1OuD4mw
trBwUp2+QSId63XzwRpSUFes6+irWFSiSl31otZDOEPHPRc6RL3eaR0ZMyiHeFfNOqGCObiehGjH
R42BNV6j4AI2SufPGY0xuaFIYk244hSznSWwIXblhRXbFcWrYNGan9UBHjhIO5uDgAata/YHx41r
+5HHTGNIbS4bvZkXDGHP94oOaphmIco95FcpcmT83jaFDY66vL1uGC1tSnjm6jnZyhOG7kkvBEzo
6qM0g7J10ER3E3DNUVehjaU6xYm2eLyDGeemw3yt2h5m4fk4lyHVVhCOKfo+t2EN7YZOn0JW8lwu
6ABdCWq6hTTVDqcVTllzUGqpAAzmGsfCOmv9eTBx2ilntbhxzbNYACM5akq9bFy0vVc+6xDKV0vw
QIzYaw2i2lW2rGYg1DrgNbSHlg+73OeOTVp2cdvr8D6umr/UtA50PM/BWaJy5Mh6a+JtXWSYE3jV
OSnU4QZj8rf2cBTmmhkaakPqJB0fwsroUtWlocIxImvqZHIPcz8/ukofG+vOUHYOraIRffF1esLp
5c9yI5V9rjtUaNORuqkJaS6lsjM0STJVP2AzVvZGasGCsd1I21ZJ2T7J7ghV9RT1Tu9cynkNxh7e
GcWLXSAhWKzdkL/OFYbb7RthnwyGmRZdLSLNuR9hVDiJMSpRfY06hUcCVq3b4w08WUzcmybOBseI
ennSNdgZgANm6PQE4nc6oLyojQxqktGsHooRBeGCPHeLZ7sNcjcphbjTnbsVmY9Bl9CzGt+wE2Ou
EgU0qK0HpWwx03nK5NDdcYjWgRIKguNVDHOFnW8Zrmy4nRTzLs+1uNze1tE66qjg18jDrIzctKhb
dw6+qqE95IgSJoW0xMSxiBw06eykBiSxDkqwrrtWnYNC3MiJ+kJ53/gSNhPympLnAUUFu3hjsrI5
6ABB5GUyaANMtJ2I2c3oA5o7FUYL9d/2vMKgJ6ccNm2nrn1eXDe2iyFVsAfGQj+1S/XWlwjtWuGE
snD2Y9fu1tRA8NKqU6Hfju6WOHSOHb7ftjywKGSg1fthlanCilRa1h5CNRBw8EwogMCZdrNBE2rB
CEEN34oZJWR/i7AQKSO/hcigr+Za0PI2QonyoNIiNW12gfN5aLjjvh27oKgfJBCFtd9JrQ/GYiDW
jeXcWVcLF9gMYRADYryyfvKqYtdQdprrCCMFhNtDDF+A0KM4dXv94qh7zRtiVeZEBbvILx3zpXXx
6M0To8oBCOpeK8yoUxyg3lIeRNkHxcrCyvTi0atCByLnlnW/wq8MvlvIJoEJFQWMV1rjY0VX2Znx
ijn6yzhoinFHc+VDukq4ep3fd+6ldLaLixKybftQcZ8r9VJ4LLT6j9W+49sTq4yscmvkv/d2/tWU
IASYJqK9h7jBIRgjImMsO9LP/UWU5k6TX+D4R3oB0AJVQmGt70NlhmBlpcPENBwnLLIdJLJNqLvr
5LcMnQTJDrTBkaOxgNY84tb6KN3VV9doKfipKbvSh+xc4IgnV7anzYq9BUvvKlTZVUR0J90qQlU4
KejKgWHelG2iLiqxr8t9OyoomCbkHMJowtzMmk4NHjRTXmqYwGrdc+UphCJVtsoBue/nelVRVneF
ahBhfk1Ajrrh1BtL1OYV4Wtqr1mxoGQz9aypJR4VjZixB5wSjCqUzuPaRbrauGHZvqkd+G+M7hXT
etaod8yLhdROcaHXk2zlYWncqOiE+dw8blZiOTg6oedqQX/OaVCYFs4Vmkqt7qB+MaTYpT6HC9KM
om0SYGZjf+82c1Y1sAVGV9liSU/xFGrmK31HDBu7WB8zJwdXx1n3vQMjedckHmja7gWNG9skgGmb
znjqy0SrvKzuQYqi0BvpzaBCNTbkO25AL3qAqKw8G5QhwCK4GqfBand9p9/2C2rFs7H1twPsoaqs
bzmk3TtsuZsSlKsViiKCvXl0vjP1EVomUJsfDKSKXzNNigHTs1S+CYi6zDSHq0jtl0Xul2obKbp+
W473OEdZ9Zh7b7PzRqej4921OmhqUpK207J2Tr22jQGv2WMA1v420scSqA3bepw1W2CMa1IYfSS3
JhAtjzqA/lq2dEVSlS3xbl07KjDiqEU2nj+tiJfvzbPNT/12LTQn0hWAR2EToIuMydumBtzBly5w
FzuWuEfNqZMBY1U9eHmtddRQ3DnzkpgMsh9g6xmiOpStFdq9nhmRaaG+0giQialG8NBHf6DlgwBY
Vebndtb9y9azuCknAIl3U+MeqmEM2FaTpbhV9Z1L56ionrzSDNdNT/m8RIPBU6ecD9gNviE/Cg8p
m6nFAzbnxvAf4iA4xyD1pH2Fl8IRWIo8gmMPMq9o45cVk9OOgZzQHn1RX2oIS+tIVTrVe69nI7A4
JVd7QmnV0aY+ankZNot8H+lXUyuhbmQoK8OJ7So4Fc1cRFBs7RaxW+3N19c7Xn6q6kyw3Xy4laFa
twMLGruryMNWR6NeP6+gW/RQj1WvQjDcJIr97FgyoB4wAIRVCYRxagaU06e6YIm0XNxJh5DqoaCr
LjdbQ9Oy42Ehe8BkqIEkrFUskE/FnLUNcM76VBk9gWGRr80wPcR2w/DkRU7sxub4FZSkbZsfC1GR
92nacr9VnR1GhSMP/CcF+RBTfQhu+TXsUvpPKB5ffeO4tOBOHwEbQs7KU4GPzxo8u2Ch7pVRgVrZ
AwIwNwBLLZbxJi6XOrREbA/IcUCpyruThX7Q5uyMMi1aeuj0jrjzaZF5xuuj6eHDXmAWkfCA5o2A
VcwpZIB/QMEHqHmQ9eSPtUgq3DBfdt5SB17PEuFiyF8eB7iaUgoU0v1w9dKXM5C5bgECPcZmK2N2
zaKGr2Z95HRLKjoHkKeLZiC8VYNszisTdw4GlWFAUAazoodsmpEuPm9Yy0y+18wL7YEnQn8tQNHq
4Njt2G3ijIluBw7OarWGjZ/RKGQaH6FWbswNUigOXaoGCcJhQXffUUfSLTDdRqu9nA5rdSrlq1MK
MvaFfwV9PQ3hwkW8QVQXeYvsu0bVnnXmFrlNolkHCFH7hcyWab8pDXGdJ2ut/cpegr5IvOY02amC
XsZS9qRbx3DBzNL8UC2SlAKrf9q3SDHGfjfYB72ReHQ4gt2TKkdEzgySrcdhypPBfOj4Kbcwar+C
AdfdDdbLIDzS4Lup5bFRADEVDP0RgQGRg72dVGGF8NcsUDrNzbtZPmyLTB1jSeSUEzpjE/D52fAu
xaZCjKcKUcogmYmhZO9Xgvm6s6/KtFaPYz+EaOhAqCFZmwKDhQWk37tQekraHqREfudsgbRvhZUN
gGeLtcFpsxuVF431xET0H7LJRiZevbO2Duqq+DCmz8a74yij5vZmWGTcaK90vN3Y2+LN8VIjEdKM
0ASs5gojUdcn+LuSaYLZcrkbaaYWdgSx77Q2Coihdn6lKHuZ6yGHAxqGDYg1BByxZ3KA1Li30wLt
doZGuQG1CdG1QbFZBLg4tQ6GBi5dD3my7VOTOAVMeIForw5LIekZFcoKcMxfrDEYdRGXa34/9SLq
nCEU2vTSIxe9wr0K5GyBfm7bLTRPwxlqD53z3iGMG5NLFB0wgCrjre4Odt1cX76vWfVt6cDoRRtT
gbaZjR4D8q7CLuN8aolYIo++tkt/sCUAnNBu60jXBrQp4Gm9BCV6QC4Yf8XqD8t1bBiuqdWHVUmI
/XW7STkM492KTMaQc7AWYJaUL4pFSTPvDHeIAAxJpKhCnrmxxHDjirfJu0IqODPGR2FdK3ceCG3d
cTEc5MBI66F7056kK++daYzycfYNCE04RZUAYJw9AjXjzKoH33MVn2rPlK7I025pfXC1gmxt+TBh
LTl5HjTdZdDO3XBnrm9i7FPuDsBMZDAqCzp5NmHFrjNBgZ6+hiGU41L4AHn26H36rX7JFwzVsCq0
i8VXuBdq8mkTj9IJLCfRnvL53Wmh1wf/UauLRXHf9+Zt87SxE0fMWlXd30xxX6OmrlX1PAyCaCMc
gtctW8xHe3JChpG6bXZviu11abG5enfXM74XQDBrpQmYNoWAcaVQ8cThaDG0dxsdQujdwNxEsudV
3R4aCnTMxpluSbJ0PBkBBhWeB2D7eesxsMcQ5HDUDrqSuIsV9uvbhnLRrB7kcvL0QGp2IPU2G7U+
zBv4coyPBiQPZ7t5XgDMOdQjqiH2biH9SfDbxtJ2yNIzd9SAUNlqpIP+oTdH16myQnWirr6O4u6V
aee5xYNAzm8hLpr5I0NJMK8srscJ51aFpw/C1gyek9MB51buLJTelZLJCkJoqxegqgy6tro30Ynr
hwrFIMhX60ImfYm77lzVd+7Qh9wDVLfwqICZTl2CLZHnSHbcOwpTIWjDxlRtdxpgbw2cjsl+MleK
BJImi+MeFq3eW5i4hwQYlLFjF8WfyvKIFkrQQZ7Qy8PKfW7Gx7my7yVb32cMinvHTjOJAdtsSAsa
PcSzS+RRIhum3dY6gKk70uj3Tglbpene200DBNfpEOnjWVdXIu2dGBefqmhv57e9fio1CrsO4z7f
Os23BMWuREIHMFh81Q4/8bqL6UZjDJs85rg67NEuC2sjqJH46jylUjMCQbdgGD84r0Lm8h1D7bOx
ajfZAXXLvdNVO2qinXwN/6cK58lorQQYP/HkfhJ5allXIQtKdBNY9ojdJWKAmynewyYjYTAUIyIz
geYX2jMOwkS8IxLY/KaY9+oWl+K0eneleUsjDQeuJj5wEiv0VJcPDjMD5kbb+Fg1F7c6SwkK67nt
9d0IAtHNMCUFTSd4Vt9rZlqLg54ntRJXEqTymowtRFqBf9ivY7O9160WrfC/cagZcd0g2sQ5JnxR
E9llIGdg4V0bKxg99+Vnq5mZXY6J1vNIztVjBS/GHrkTOneAdJ3L4p4nABytfbu1805Z2rgYowXx
fdoqjOSDRzDIGzj8ABasXj3wzK2xjyb0ZMxWD6BOGgpFB/543HQ7vDY++q2O1qULK3TiRzGkNZIN
9A0zFQ2HESesbiGNWhu8m9sOC6Po0SEvstJEUxcHfMfWuBl5YK884WuTGvmzsn3ZUE1uthUn40C4
Tp9aUYcbFF77EU1RDWGghe2AvS9ZAcRtDZceLccVXp/OeXWV18K5VbzuxtQv5rQ3Fzeo0eLmPZBP
Wwea++hyIAcNZjm3CJIxN86sBLWUseW86VoyA62fOi3g+acqn5DNh23lPBr9SArtBVrtPp9f9UUc
EAtMNJOHDZVbfZyqU4dCQEeMcrDwthxT2J1GHD6gZkcZOywvQ/1qYy6KNnOsDYj1HnxzG/gmvU06
Rt+kwM0+CwiSde6Vj6HjrVxK977XIBoDekAoNgWdrYaoEntX35UvTn6dZkLCohK4nR779q23nrvF
gwkB/VRGHJZtfoblJCmXN0vJvNkKKJQQHPUw9Xk8YW0r+ufiHemmPSL7Br2EE66UH87chK4YIWFX
A/sCpLmi+01xqkPPXaNIJ5RYvTLfqppU1H7onPui/epMSlh+agGH1YY8VZrmS5ySZi3CKw+Rthy1
+U1vyyBXZxgdpmyF+iA43ayB9lWzkc18dwd+dBcvtnN611sygyJtCgmkRJ33rriXVQHoAFgKcrvF
e7TbL6vDM8jc0o0qYMAcLMduIxZO1xGwmtmgoQnnaAPsDuTaYKuEJlXuwMRABECIxGtBObeAVW/P
h35GUevAOKvBLHlzhJmQRFyvEtrQQJ/X1DGXrGjE/+HqvLbbBpY1/URYq5GBW4I5iFSw0g2WbcnI
uRsN4Onno/aZ2TNzA1O0IkJ31Z9qr4z0eWgiRtbeRmn8tWS46Xx1XMQCmil3si2PS9uscHZGI0Sr
rPpNEmwc6W+NunwZ+/yb4U8AF8gK5mrrLt/luEu7j9yf6KvHqxhIom6/rX5YBfQGAZSRdKarkfWU
Uq9uAMtdREkZr1pEF3XXXewwfputR8N3tpnZnPjCU1uUUDL8FW9qebk3DFDyH9Lj3BXz3rdCxf01
Anq1ND509f8oo/aV1f6qQnubd6v4SSmgvNhpD274ZS4yClW26+WAEuk4TPZet8OvogatQnyQq7ey
EDsmaH37ho1BI3xuWkimuxXfJLUtFtdG7xvKDSfOCeMiW74aup2cxo2YqzPA+8l0jafcmg9Dz3zB
tIzI5VlJMIGmNXe92olBPzS+Ouj0an81gL5alL99KA9Oi9c8iJ4K3DKf7USdUAScO9X/m+ptmSC8
WBiQGDiHdFi2rat3SZCeGryRkMRJ2l7S8WSxnCVGsmpNH+AfXtLV3sFWMXKWU4Oa2uytbdwEx3Ai
RdpnpXHDcZ0pf0XqxiGtFiNqWKXMXj4Hk/prx3J9Krz+oAuuT46/kA2mrEHyukefbW22geT1n9gZ
4DbNkwYghFt4CgtFDFUdr4J+FSL8UJV6Qi+y6a1qx6iFrY3NxXCx5QJSG5b5Lhd9zNm0TGN5IS1h
1RSodQzxG0JgXcX+murz0KIdgp2MyvhR63KlsvYmzf7s++iyhHlQ40BH8RFo/IOVlzCXgeQgpllt
0H7uWyILwT43SUbDXTYbJtc9jkptfWu6GSg34ltnjCS7JYjCpvG5SMOPPkioe/Wq07/MEnN0jT5L
6U2WfKWK6oSbvzHFJqN17JxTBa9YG87ZtOTnVBkIUH71FJtZbh9wp7EEqL3hwjLHGw92bpm/p+UL
x/CBimk9l/F2qRH7WE6/Ksb620nvuLc8kqp0GCjJjJRZXCvdD6/1/clLKeoGdVj8fwHypbohLGJe
1g3Ko7qoCTNaVg3iIMbMRctovSLyW9txsJ5qLOVV6N9MkvLqmRp0p2lN4kZ+yqLZp7m59iRUa75r
B73PZQmr9xFI9qYeMDpJjP1YG5FqthOYBWOsrhAlmpuDgcTS6Hbz8Chleilm5nJw3h0H3pfmegBt
QWoRez4CpGrTBlkUm93euJNwifHKorluiptn3nlnvS36B9dZTi6qM5QXJ07Ig0mMpZzXBa73MlPX
JN4P5riNtX+ysmTD6Oc9M5SjYRhXCRA9eAg5MSjeZLt1TDZPS92HFB9bq77GFTnDfwJuSIUy8E4V
gbQjC2re6+bV0Na1lPfNHVgh049tVm40+q3QD55qevO4AGmmM6y9ft08dkQWK4+hx/1yMFyD894+
52qOhqYGQPhwnI9soRAlzjgTa19zSy1ZVFsnSIZXAi3X/eiDzV0Kn/QFNb60smZkbfyXLBwmKU7t
PnPGJ6OwP6yBUsmuvd0ABlMJdMSzPNqy2HXKeJhmqqK6As1a9iITK4taaaUTsRlya+2QAzRadOHg
F521JcsdWKNjVEQwr+zJPhgJYE6Qbgu6yHxby4BKvABDiL+yWG0rmrKySH4ZZRh1/oL6pV3furDe
takdBXI55stXgYBtYoinbOz3OD+M8Fuz8+YY3y1AyoSCMazfA3PeJTlMd/c12zvbojtIr5L9M56Z
RBoiorNejMncz60Nnp89tgm+YoUaPJKZx5Sq+NAlKmLQ5MpCRyeriznaCNTzg1NUa6bwRU7ybLuf
S32oxLjtFP9WI8q8P234bOXGvnXdKK5TmP2HRTwl7ZM1/dY1oBDJjSF9BzN0Z86sNhF82cOjWoJv
n7GdNTsDpayceEjq301KytXoPqeVPqVkHlE+XprM2Gi73c3BAh4mI9vNz/M4/MmE/jArc2VqEw9s
AwHj7Q2IEpNK0A93hnGZGk07gFCExaxd5OOkqF08Vn0Sz0F6zLPORtIREomUL/zWfvrRA603LkMO
M1tdehY/NY/0CdPnErMsDH+aKrnn7xUXCOrC7h9YUF33WRiVigbTipYJp3Ewxu+lY0Ypj2b1gDiU
uyEZV8jib2rpnrsmvbiTHQ2zhT5AnO5yxqBdaSlBlv+O4LV9e1yW8vcwLfmqjR0ZMdELvLtnp9mS
wRA1ZnUeC6vaGIvrvAHu3jxXZaciFXglRppXbxKvOnS+kkKcZZp+jEPSvAWk1DeL/1qH3Ry1htvt
RZqC3soe9tqbd3E/g43Ww+oupEqeXCP0k5VF4ctDTI2wanqjfRYaZrRNN7avoxo56GhL91NpR0Su
U40Xk4tdLUO/Lj3FGDC4YlAF5OlBufWb/BaOKtuiRYemZ5lb2gQ8bgG9m6Cldgg1ypLVgLGA6ym2
fVos+RUoA9MVWfhPcYY0KQwRseY1t1/l/GkKkR5zpeI1UYW4ozL/H9uwR3J8gnIjpfNxzBPZdmCr
NS6jZemTXVG2bynPbzGAA7ozXjakCGFOogDl5JIWG2EuRxm/GmczBf5zvkLrQYYzhPV7Uj5OzXSi
8tnc5RdW0R68eN6UA0gy3ClGis1dw8M3RAnpRCK/BuyXYbK3/BHiW0SGk28ay0J7lh+G+E1OWBTT
9iCoZ1uPrG7uGJA/mHzYePtkJvNzPOr4VCW6fHECRCmWFq8VPopr9To7bDYMkXzoJtmunRy+Svp/
R8kS5k2Ofiu9od5AbK2AIMK1NmpkLelNWy29oTqM031FaOQxUyVBctLejWNeQ2hOamukOdlIKBGZ
bAXJ1RT9eswHFcUF9M5kV5jRZrrgaQB+RINqU17CqXtlv03s5w5Jcmcq5I1g4xPKRwtVknlLRd4f
zW76kwNI7XXTg6dN4xQhWDNeTIHCHH/wkrU+PEYhaPZqe+N61/u8Pm62+mVC+TInDxnUrZ1g6hj/
LmBuhB3B96N2rkGC2P9C8LV4mTcBthYxXe6FFWBh5JjHcB4jrwXQGGEFNaY9CiGfdcFmLnvjiI3v
spMloEIoGGxrbY74Rnv6XBR9zi+baFQt2ZnJBl+eBrCuMPlDIvs64Grl7m+DrEQFzVM26CPEOnDW
RRpQFXz5NlQvCR5t4kaz4quTYHUXszdFiYR62g/ZcXI/q1pum0YdYvfviCbbcNHlhL/MHIW9t5pc
H/ouXDUJG38Lzr63WOFzb5frLdBnNHW7sl62pk3znbXrUoOTwfMZAOaB8167v3MH7kk+sMH27UvV
vgWARqMYDncd69Icm9iBvnts0on4Frge5jY3IUUsapdspJGMo6rb2xZ/jhjOmX9m3W4h7So7Xxfi
U4sZpPGtAbS1CwEIiXwlfvFED2PzPtZAu2yOgwdqgK9qmtjQHYZyctYG2POsPlntP1oIg+Igm1nd
NaIDc9V7V5/twvaLQ5/C6C+rO/RcD8cWGc6cFZGrdVQ+gzjN9MDyLLITEIYbXz2welHM21TGu8nZ
aTp93/0czafWH1ZTTizWvPWgtptlk9rMi4tH2s9DaMQbivgI0/CuGsLIYHd0gJ4JHA7R+sgzegcW
/D4Cmy2yrzRvAOkUwheY5M+qRQXQXOPu4U4gGRAcyI+77ndTYTyAvaig3ES5sQk3M40R3gs5QtZt
J06Npc4xyKmnIsN/x0NLhf3ecmoml8/hqjSIn5tuq0ZmniGyvSsx/Zkq4m0BlHbNh3bIT43drrwx
Q7YNgti+58Ohq4pIxsccowcgVGuekvHbim/tLYa3HdnstHWZBHUkFNI8RQaWCvekcQpIevR2eWI8
Jls+UdL9yY9fLMQiPut9XaCTK1+qfDwWtOhp+zyTWNz/XTpk9NatS7+67DggckJnVOjLHH7HI9hq
0q4qMqIRawTssLZ2V/AUWxeV7bz3EE/i562+meV154APJQ9xT2duuHLrhf+YqhrlCyDn5Eau9y1S
GkO9kQt/BS18Vx9zh0Aj55eYdjHbmUqHY5xv0viU5b9qJmu6tKGFtc3afyhBV3VA27RvHIQ1JYDR
1vTaVVxOUcXSbR4bILc03i0uCmXHOEwsJUo8Gt3GZ0JvZpI9pVdDsJsRpvXvZuKddPk3oZpVMljF
zeukT8LbBvNOZMPmfusssOz31HbRibXX/p5wgvRbe7rDcccQZDNJzBX6vhmrqPXeF//YaFeWO24T
Vks7a2hPuBvyYVV1lHZm1FYHu3hZPIa475Py00Xw2X01WbFuyOqRf73KWZNWYbcISdyuF3t/HJbI
X+p5C1wwZFN7C5onfxaMxBnoSvpu/DvrNlk3lukdzNktD36QmesGrrbza5otOqGtG5cp1pjcYFoI
OhtDNo8FRB8gyzcJgh/eYiBhnjMFLeHGz6F71TRJPsH4r0YWrlsN1m51yRTpbv5KiWR+HUY6qTjp
3nsFTZk1DYSAEkA1sOZNAILsV7tpCh6gtt1fSn5ade5v6tKq1hq7dxkYj51XJ09O+TeMxxICjaXK
cCROJc/yqRzHf1U7v3kluyfyMK7gY1OiLMq85yHug12qvK2XDB8mxOqfqkubVUWn4EBn0Vi2YG6K
Bd9IhblJLZ1sKxEpjWrmmpjddVa/BI+9wy9i+xlMyKOZ8TAgnwj5OdAVALcWjHSAJUr8mQqxr+un
ujircEbuCcEU/AvynS9uc1O8zJiIPCYE9da/WIJp6ma36H/S3/f6pTPOQflFnMtjxulFE+1TzL8W
Gqmrh/FJbZQNEIeURnvj2ldy5TlPA0KSBJtSWnbojS/19MoQi4cw/DTw7RjjD7F43xxtAvr6wNkU
qT73Dn9NWh0LZsWij/L1rRFjvbZoZGUmPsreelgq+HPZ0zMvcRi5btcijW1Y5gf0b4MXeZ65Ko3A
/AJu3TmuKs7jGOXMkrt12XBIDUqeys/ZH70q3SaN657KKW937Pxv0iBrqtNXV2FFDRYuTjIQB1QY
4Y5KOcG3dM7q4iEbWe/QEbH5mRrGqvCeS0npRTLcujHEtLLadjqEHQ+IJCITvMdFv6BzzDXCv5VG
fo6hOduZxZlnwVxZYI3bzp6jUg/TlnTo16Adm4uF234zFoFeqaU8B7YCuoAaf4qdBwisp6yUPr64
Qa/tu2JrqdCUNtoiXUh6157YbJ5SzbCnzENXeDRra1prnVrRXXY8THN7KRfk58ij92lX/CHelzS2
oDR31HSH0B8WrtSaiRgvKVrhoCCGvWoil65skxsShqn6ZNptQpP5Z3bFBPxarI3BXXZD0UFnF+U3
EM5dj4Msk8cWQoVfiLOBycd8ZcqH5h668cdlVHsBQ5xltu1j9ve+RzzjKQR8mdEcK2jPVcfppOme
GZuQm7s49aFmagCJLN23YU1IZ5cGUdj7dbQMRhgleQLIMXpATsDJd+eXIdt7d0KlmIhpINPFHjZ+
kaLASMtnjBh79BLUEQg/lw5pQlOx9fdmg3WVEcAlIxocdr4kHW/z5Nln37tn7rcbI8nDvaordPTF
ij7Vh5tFI70kMNPsfWaG3GHqGiq3ODv9fOx0wgGOKJ7nqYAdvB+K0hjo1u8vf978OZSuPx9zS0to
yfvLnzdlZ0Cl2OM17MLwSPOh3ejn5Yzcpl4lJhZGr8n7iIadSqaB0xxELY7qfpj8ePnP4ee9/374
87//33s//yul/r+/rK2X9Bj0x8bmFow8Tv9xHmPELOaQ52vDANfwbXkLzQS3QkbBt2onuzkZncj/
56WofLTdoejlIejiSC1Je0J5yMTjn/8wWV4FbgUinY9Gq/HGuULNx/8cxjzGTjyiDbaw6fSz5x9/
XrX/59V/PmRuwcFGkWfkY3VKi/99YLhdEVlBYtBbOsXJRXIFMOueYNSWHdLouJ7lyTIM7IX3g5vD
9dn3w//3XtwZ5cGoRrD03Gerlf7p5xV9PDBUMYNJgGc49DWrWda2taVEaHZ9rj50bJtyVadSnlUZ
lGgf43rbWG2+BwC9pcp1TsFUZD3la+bCvWrnZOT2//NxOiXLKX377yf8fNXPp6qapyQ2vXpDvrBx
BsP9n4Na2v70rXyIpljkp5+DDm06of9+bHMO4EcVwIGDf2E3xeK3tHrr5Lo1tprA7xC0lu7zMgZv
rZToGehLLOfRqCvzIU7BP4y8fxhtf7OY+fDo2DI7Qtt+WviCUImhUEfYEuy0pAFx+6m8JBrTqrLC
4yJNFMp4dDZ6QpHlmHl69nLrNwIddzs4YlhhsABoBcE8/RwweA6gQAbSB9V2pymrAl4aLKCKCKwN
M9j83j4ly/CnKBKJOhqxDFqJIW6MTZskv5LY6SDhipEsIQyHDbqTvg70Je57Y5OCMK7yDI+faMdT
rxDGdIZ4WkZP7Ct/OVS1RlYwTM2BcGcUCQhNW2/GiVwAx5npsG1qe+d6C4Ix0fVEe5Q+1LG65rHT
HDL94qWB8Zqg965HugprcdOdZdGxoTWPD36YIfTNjd0Iv7yxl3BrMvWosVFYO3VGb2bTW0nDuiYF
7j4hhGZQuZEeLbre1VJALgSz3MpO3LmM7KkOgc2GRZbnJumoxqrh1lwWXxoU7TrdZC4ofWaiaQxK
YLKuH65pufr50e4QY36IhXuqW7wIOlte6hnb4BzDTLlyfPEM7CxIU34+ce6A0U2azUPNiPKV3Uhv
55ZgrWMIojNjSgroZzZjl3WQfI3cTk6M2KUnVKwFa3rUCLeo5quPXuRqY6qq26YVJWhuG96+8mpx
qw2KU79bqh3+n+UWMr8el+0IRC+XDxEu+tHDCemjaSvIANpbaNPSJf/XlAmyatMsbk0rLuPS2m9c
C2vTVK0fpQvUpGO2yY6SVq0tTyIZK4uXopkGpJx3rWmc/KvF7J4spMJxdQAcAv8vmuGS27OBAHt6
daueeUHlOH9m+GP8tu5viSye5qAKnshGWJGS6cMlKP9JWva4swCOWk52OlneoxN23qOP8pbe0K62
/32vy++otOWipFKTuqqBfLtEyNu4wN/je292OdDI7ecwVGmHBKF4smzBlCzXT6/eYp1j6+4abehY
h5rTNJiJ2FVt2J+nzC62puyBtR2ZnCrTSE5A5NWusYcJMh7ExmcjlOm5bL3kTIUt7MtYeA7EdBbe
u1QgNWtOdky+Y7r2/dAlVBFN24YbVfagKhTa20FOzDewquahk0GNA8rtd94dUhv6rrnEcYea11cI
YlzsKwlg+bpVajpT8GcHOy8v8n43Fgva52VE/GGqAK2itGUXeSr5YxfgZkmozBO2SYyokwU/WxuX
UZrD2cAYPjlKnJV0OFhKQBMqoJng4rGlnEoz82+pCWsaI/bbD0jUQwyFj0WZiqjtTXy59+/VVVaw
dh3nJrsRyKh2+kfLkP6tdnEnGWKtlSMOcvand5/eCSbV53H55Q4BotSBeecOBaCXK/9GNs/wVPjx
W4kQHWYKuoefIQKZRa6RGqesy7EKqcACSV2SS64yE1kxNG+XP0wqFadxeBr6EpyoCoOHBOfrSUh/
OBXTvKyw1MabWYjxoWy68WEyk0cvwc/NpXbW1ZzGD3bRBRuLinAdmKPJUCTh7wMrjbAoeo+JHb62
cg7Z+2jrrNGzfg1ajxsnOIiRtRktuj7AkTzZCqMpk+8uTSit/aR1v5q7vERfNL+MSPHPpQv4kSvy
bZdq+d0G7Yu2MIHHuehORlblL2GPwQbIhMte/KJWqjYxVcTBEsW4Nm2UKJ1RXZiEIm8kkQ1+8hKE
GdFWCGixpFbuTnWo534WqdgFNK/aHClDaj153eDsZaBpgZH9KbyEeA39ftanruJqq8nXJ9fJikMp
/E3MXHNCGjESOnOTmqtx4OYK0mIBDoYDGxPpHAsECWae/ef+8nHxGJZWR5BHFJh6Si/SOA8uIx3W
ZYYOcIq79kMvubjaZKrF9fgsGAdqCAnp73X+tUtn4/JzQ4UFcJho8mntZkm2pzw/6DEsTmxfw6Zr
fe89Q0t/F061+4GF69qbprGrgwblsDbLa5GmydV7ThrTuCYsVlsz04STth0f3t8j/xjZpoX1IYyB
i02P7XO0bf9B3g+pWyKQzRbxnyd6Hp1L0FjLQSpE9FPz8PPALRoaM6/4tsEoMYIYw7k1KOySMbwH
84VAPQ4ha1dTV+a+5+Zkal6GH0iMr3FeWFcaGOtKQAHVQF0BWXTeziud7EHGMkNfmuX/eTVIFyRX
IYYE9mcubQxb6nJYh0bxZs+DiVLMstcMNrEOBVEBSdpb0SQFLsARk/o0je+TSpqLzhCzBaBohU0k
CO6Z7M6wFA+THLt10gY7O7cKAFd3usk5+Dekfr7zgjI+EWUxijzeEiD6HaZmsjYHexvHwo88O6vW
2VIC/PiFsxFGtu3QIu+hwG42NCcqQoG7Pa5QUScxBKjGYj81mKUYunbqXMAV21Pvebsd/Tr9Jyxi
I8s2s3+NVcCGAqJL1H3kyjjf49fOj6WLWHkoXMxabP3hgCAhRp67851xO1f6OlnOOqyHA+JdCp3Z
vWGJeurUsh/SONImCf2WoOtrZfjE4LOXkkyHaaeRSh+z+NNxq/DZNYnzt/oyj5puE2boNJXdo2ms
0vjoxSoijVataicTrCrLden77ViQHz2otliVo0tidrtfgprOD+2Wdva1W3eUsHOzraCwKvvuC5iM
t2qSF/pPdRF3MUkXYNQxqPk9HV9rzrRv38Ui43meAnKycqch4yK4Oi09uQgyedTjjIHuOtsFO1wn
DtVUsA73N8Bggk0kPnTCBZjOC0vml1c11pQZxV/iZ5JTuzRZVKgaqqx6JfQCEK7ctHTGXsB0UerH
PCr65LeVl3ZUd+gIvDo+haNl7Y3gvu0sf8YkPwgBIimMpTsrW7+ZCeqz1lwuZqc/A59uSw6SxchB
vx4odLeibVeEL3eHTkANOkhuiwnzW+66T3XmhVBM2ogq37+Q8D5uzMyzjnPj+HdGCbChOIdh8GxY
yTqclm8rA3oHa0Dslaokyo0m2xrl2+yRVIJYoY+EGJxTMtsngflgYI18tBv9MDjDcE4c8yGpw/5V
lyPSjYo/fW4fw2DxV6x37jWRwHlL3YDCoxw7lghN2a0l2rRqXMUZ4QBeZm0HUgHAGdND6vRqC81x
V9N66Vq54UdqEdsyFz0jy9LugaH1lN7ooGtTAbjEBiLL/rHPS+NDDNnOCuRzybC2tu87xu4MRwPT
H05sa1kzvoBfV+dXyrV+j7vcOCihjzUDD9ayIlZCu8vLVOr62cfLeKZqe1V2+vhT/v0UfbEpmRQR
WH8Cu0V+oj0K2KbeQUBMqITsnbobDYQfM5HOnDPUAmjS3UyhSG3Y9pjtfair5jIhG4SmklEu5o3l
jWoL3TqQWvhHyO7VSwkeiP0YI0gvN9P4GOfDeAtCe5NZbbNX5TRzfUJMNXSho/DIe5nn3yKNyVcR
0x8kAvj+vVBGYxv3a82cR8Bq3GktAUOa3xtdraKCx2LD8Fp7P8x/zZkAX9VXT5xwBa4PW+WEOtgM
XNjeydGFYyPcOYP/x28c9ySmryVwkWDNR2lb7Q7j9ocpEmtdNK17EcrFjj6fVK4/ZG0ka9HlCMxm
azdPDefbcjDG6v7bIIthPedGFgUDosf0cXHRc2UoUfGLdOO6BLQihmd8nvxi2RkKaDlXN4zCFlNZ
q/d0tv6Zjm+vyry115UFuFUJhPc5kvC4Rpm/wM0p1MUBK+46lCY6cm6/EykgDMq9STt/G2giNjLv
unUN8v4Vzrd6KP82VrlXPn6umtRhaBc3jyrX7Dd9DtFVVr0RISHfCqsX6yVo7ZUBmJiSR+RNTCT0
vYJxTnO5dfIPRvElO60GJAGqu4SViTBHMjm7VjT/g/HSFhqSLi/flate0yZhDCtoLXMKnofFhF8e
NqCloinlu+itb7PS5Vli9g4ttkFB4UmuSMme1ZY7t7PVaSY4QZlEgzjxJi3KfiM7d+uOebaxUadI
v35cVP2RupDoTP+525ogrhmQssVHyQJI+kaUFdlxlvmTRVnaN/8S34h3dd6R9GwSMxAm33ZRvWcz
QRRBijkKFH+fKifZtCGpPHOQ/HO0NUVjgQ2e6UzfjZcCM+vpt+kbv2pdIwav4WtmKhnPSs92T4hT
qJ0HUhYoC5rmyxneHU9PSMu7Px2zaNBksIMbZv85x5Q65uBtPNWgCkNX1NpUxOMoUGcAgsXlEHlW
cJZQxM2c1hsk3niRl3g7meNDXRG51K2aF8OjQ1cC/qUe3ml4sOrM7J++/UTERrx+dOv8d192OH2T
EoSfBT729HuS3k2Hyv9OmsneJSVIU477TNBFkgdiPpnZ3yLxXqTv7ZxxeZ0J1kSRUdkgC5CEZgeZ
4hwcvyjW0huNY5Gnv4zCh7aUORVM89tVKcr8BtnbFLjXu7XIjK2t60xiVcf9Y265QHV5t8uygcUl
AGUN79ERQz3DoJhi27cY6bW6/16Zc/Bb7DZBifpgSu1XZwEY81xy172/zJbzj+Gd9l1aeFna/YAw
g1L0G2foXnOq0Q1pGLumTk7xNK37Il7rjJUhs1ESEjiT2S3dHQSw29rllpoKntkDzvVnbHgWHn2z
wN446G6NePQ5n/xTgnBwDBZSEWIJ9jaGZ1BnjL2z2BbG/KvtMMn3acl+o/mBgbeQ9zDnyFLoW8q4
/+vc1ZzWb2mOFaZG/7OwEfX49cadOh+cFjCj5Ver4ux9GuXLzNZJ8Iu3D1LRbRLFqHGWLa+iL8KR
T3hNtnLq6lZ4/oW5qVFN0y/ymwpI/AkarnVe07VVbfJV9jwkym+xbohzhwuAeI7ySNocgvbY38fm
E7k0ImJE565ktGXtABi09bPuUWwYjD8zfbE3068knYifx7XkZEjb6T6jukZyzjKHhtXsfocDkjOz
LR+Xaj7WQuzyus5eMjSjmiaMM9lFWa3LyI4rdhd2JaJ6xldJTN4hBV3iMYacFRUaDrLF0s08E3dC
fMoJ7MuOio6k1aL85dT9HqHqpxBPWrbPbV0Tk2D3ThQocnIt735iUCb283wcG9YfpqHsRZeOWxU3
DSxB/+jk6UdQhGLlskkxCqE+lb2uNlX2e64Lb2PbhLO48/QoMhwLVjyibiZojXq03/l5uaeqAgdm
/+4H0W3lxEnqfGcnJmZnCHKWjBB3n1881xnj4hAu7YQaCzrXsDxUoYMV0HtqW9QjQT58Z/G8Unc3
IZYxNIotWGGO3dS1TQ+Z3KPmEYjrHm9G0f0t89nb9o4iHSJ+hmXBGzZdCnDxtVIwKZ3uLkBOjzmW
h31/P3+jT8aNOdGIpmF+FCF2VtN7SQP3XEgDncOk/nVVH689cyQzpf5b3F1/tuN30YSBeCVs582y
pL2q5zol0cH6UrK8IZ2TAItk281p8lDYAHvNkl/tVlRRmrhbI/He+CUXGML8vZzTisgkNDezs1wI
9gMvC0xQQx6A3dIypLnHwIrr9+SH8KBkc+k+Q/3JQDDCD7w1XXTU3is8Qnw6FCxkT2XmbEaK2IjZ
I9nLdqgdGh8dTtMIsBEkCa1RoozRaD0LvKekiLyNYTttoA64kfvOP7CpE8lu9ycmRXB7L7ulLs8t
t1Nge3pfTOocskhZCOKc/8XceS05zqXZ9V10LXTgwONShKPLJJPp8waRphLeezy9Fro1ob97JM3M
nSImOqaruoqVJHHM/vZeuzTfRDicWJpPQ2T/LgYDOZCIuNygRy2K9ojSBugwVtm5s491HdogKvr7
vDVfM7MC3VIGafUVSfUdz+pH83dED9pkScqGQFPB16ymWSRS7vJ0OC/RdC1DhY5qzntMNnWOi4R5
+MnJHpsMUXQcVKRlBpA/DTSwLjOc1ZxAA9XsrgAUPojBIY+MorxIqvE9dfXnuFg7iwmpr5YYqCvt
YqbRdCyKQ6VbhGDa14XxKh+g8ZmafOTKqnXuPMjOInG+diR2DM4EuXo/QZNZJxFkSBNcArvI4SdH
EDFmkk7a+LR29TMen8ItO47/sWjknb1a/bFjV+dg9oH3DGhHpAE9QDY6Wf287ngDnnCp20VqXws1
dquJFNtk1TANFfOGYRgjCU6LnZQsrzZRZ52FPu8vk6K+GBE/v+BoHEoM5tYB4GDGE849ZcHFLGG3
woLBOO1G5yypCUkCzVLLP+ZZX1tW4Hwo3TQzeYDg6LhrrjUnDkmv7cwwHh6MV5n1c8ldsU7jep/l
jb2bAK+YeYKQqxI6y7rTKilfK4GxXos6Js8ZiZqYw/+qgbqNtlPvrZBa1gIzZ2KiNJixS0M46dzk
jmGluQeIJcZ1l3E7Aoa4aLDDwIbt18m+iZhEgSGZqzN1esyLoehWfQfDjJaepsMY16JaZ2injmLw
h7vR3jdqCLBF4ko3pAooEOu1EA+TGXJGBEGyk+0M7277am0UH2UMX7pu+BgaLAZGj/qaV36m9nuR
q4+dOq8PQ56RdxL86aUvMMdrczB3/eDouzQ3lPs2yU5hOOMy7pfYZQ5zqSMBMHkCvl23+beYVFZT
K/ImK39lz+CLHNkCY+bMl7E1TkiUjafZxkVphju1e9EzVUDWG107nfDFW4UfjckHUS+O/aK6hQgO
Xpiad8Pm9q2SufWhnT72FZgkO1exeoao4ksnnzsAiiEmmMCOFLxphfhIV0byqqkcipHFfKjFgYeQ
ZSVVnDA2fuq4CtkFIqCJFot130UBDZgUBKJY5Rbh5ZDaWjZuiXdYH0k46G3NQY292lrzG3M7YkA2
0Sgpr56GKuRGoKJHrjW0KzX6LpAFOVNCOmH+8dTMyqVSkatlgsramglqv1kcEaYCS0EjltN+IdE0
tgErLAU2tu1LOBDlgRC/pDGfDucpu+vK4q6zmXwaXVFf0pmzld5hwraSWt+nKFR5xM4etwPhAqBR
IiH5s6ixr2alvA8bZPmBieqqDZ9plQGreqD8ZHQ4uxCyVkkwRkp6KpLZ5+6XuVP0Wcohptcq3lUK
8mu1grGrJtAOdqi4uclAssxQZ0TB+GMuYFSEq98W0UuOWyHbputhOTwUbNJR7tYFHjh4YwzYT0Vo
Z1434kEVcf5UWtzaMKRiUyLWDajRXMdTLAighCYcRtkor30m/chFLZEbMWcnsuqHVarO/SQ+BmQ0
pwqTZZfa4vr3/wYpsHLLHB5pxEzBNRml7LpkyvcRS2aoyv3OMjFudQthxyiPWNIN3uhw8hUDMk+d
MxJX5fS37yYQtHDtOhz1TRL/gp7E6qZY60Z+3OO3GZ8HpT5yuCv3ho3hJ9WJtyk1nqY40QZfNnDO
yuV1SLAzRTJ+tSVN/ZU4pqOYUAFHYR2ibbtKZD65ISIjVWqTX439vUjGI57Iwyhl8zVZ5t+Gmynn
AtUxFZM9syM7QMMG+AJzPi0ZkTG9n6jIgk6LKRJLUMLGtH09YLfUYG02zk7FcY8K7o9k6Gdfgg7Q
arNw+mz8TdbydQy1wlMlr+eGwGM6re5AHK5WONdPGqBKLcfskWLmscM7RkWMH6xk82iTgGBZHPs/
shy9FBCfzt1afuR1tnBu6h+s2chORlueQ6vBagdxMMna4o4p2WsjV5OjxzEEIWkXqkipnF9w6LTq
GmgG70ZaSK8cNZdzaWUMNVZuoVYsMU3hkavU5ZRPRnrlUDnDON8tcyg4jZVzUI/FnmP0SeohPkir
LDur0ccuf5mKuY90qL7vRbyvkIM6GDE8+yCZ1mQO0oS/WFdXN1VNcrfl4I4JNsuaBmtHpYEJo24R
eWgsfEWK4yibSDOx7lJLh59m4WcxACS0A9DBkDRWYU5UOfCGkI1SO3wm8nfNcxnLUsyyy88hl+1j
2DfscGXFFQmDX1yv8VXOSaasRMQjjE7s8gmrKtGBYmottrnZX6VoOiwJnKF1/l2YeO7mobN8g/nD
SRbSNU/16A6fLZCc9HWyE9XPEpXSFY38eBNBCyLf0XSLO7UaZ+wGWiDDNZxjYxIMxD06kjFuouFB
t+N4PteCLz+/d4snnEewODJYt/zTJ2yTJccqFdNHW28LBm6drKZiVUsJGzbRlSthsteM5smohMpM
LA60maV5WMz7vIiuRY6hRWPcB8aDq2oDZmuI0hyFpDq0zUedfshNr8PxnF17tS3sBcrXUulfWsjP
0ZUQXaZ4Iybqmadq4mPWs1tX6uQ7y+G5NUiUryWU2BqIBf4hVm4UkSzHPmfbn5YV4jJU7o0s+8Z/
/yKFhj9W6cfC3cKZFesyhRVEkZlk6FKWPHIy7oWumY6LAjtRjBiyyuEpH2onrXoGhZjV/aVbh+dZ
68A5V8uBzMwdln0M/UPVe1m5Gk5fYu9Fed5lImQnATfoKyHsEr73ThoZjo5pfjLR2JOIWH1XpSAH
uVyNhBa8fI1wrA9jkDMadNQuLbgCt5s5aftfWGQss+gmRpmtFSeouUm2VntiXDXvCA6yqmfYJpUe
2lMvfus2weeahx9FEp/XhowBAM5v4goYS+G3ysM7MwgXmwK0Y3kQ3pQZX0s+P2LoIRvZ+E2HpVVZ
HnPm+K4pPdjSsVORSPMQsbfMSzzXVV05BoR+t81h5XXjeCjCUD9FnNPLMNGOMQsKzqye1ABW7LXg
viza0lkiuA96BxuSyYydlO+FjGg6Lj0FlgB018nisC/pk6cEyVTHTthk1r7BkC+nZRrYcvqBXlxD
goBj2+vjj1mD1TAI9clTRz0HKstuhKAxF3DYihKzfUOkCDs5PxJKPv73Jql+zTy0YXiHa2BO2UuD
CXkqWjbqEnASfhwvGWOs1UCFJstG6O2vWUVkcNWZDBoVIouEdG3UJBsVPnjJFvtJWDDcsMTxgSky
H0lmZMRYMy4YuA8/E+Ii3EGveWyiObXaRS6V17HFzNk0Cm+Fabc7rNYRCvLqtZ0wyEuVVEihfroL
zkrOXaLiBJk5Cbo0rX46R72aIOGoow+FpIXjGNeYEmGSoRGsu3Sx+Mnz6rmBJVYqUnoaFNACJH34
FIoOh8h8MnAz7jRtfs/LjByMlr0ZWtMetC76lBOSlRI34aHzKhkWTtvX4562gvtwMfdV2z4JBUma
0SEAhehu4LpLyKj8qdtoBohlvauF/VlRiSst9UW20ifak2DiSE0JQil3OEMGnQp6a4LWwViJqbzO
tsrzz6MhkyIiXMnAc/JHoyU9ZGWkYuoUAwNqkIwdps4kgrsAey0TJCIo5IPWk18eJ4lTH1dsmykx
QbWR9a5V4SbMl9Wo6IWKxYOUkcTKcAoLTXtp+8biQzVzJ86/pPBPnhm4jUxBgACVEkgg6d9WNkE4
jiRWYjxZ0Vid+kX9TYzxux8xHMb1PDhmVftMFHFF20EHcdOQtA8mgJ+RPIZ87SCdAzMuTGyxEfGY
MuQo2jVfUjIcJbWyD/h5LkbU1qel59hWquODNBLj6yVk2ugPJpBTOkOZs6PkiwjTy6okEjkkCTu7
+Y6bjJvm0hwKVg60VQ1rLlOWllSIM845ZKzxxX4fJ+0Pjc/sS6PF6QpBJJ+Nz5AjvDPi78lWULyk
K1T8i2GQyWvs1CWjoQnbNLGv2dc6Hty6HdGoTLp34vnv69ZzUWwE9kPOQxCOBM1XNbrD0+PzQegB
5gMid/LCAkbi4RdqBtzCYWbGWKiPacggqUDaNy2EdaFbZEnbjzknLz/RieEKyCwGP0InKrKPKTA3
qnD3uv5b2ovq9iE1X91wyrk+BusSPg2WJU79sJ/hHR47pfZBQcUHvZ+/o9ZIGarZJsJL6dhmPD7i
qsclNmXnnJV5sdM2aCZxyQabCF6NO7PFm+sY2XSUQJf1/ePQ9vSXk3nUNN1mTOJAAd+lGIhwslzR
kg6UQgDSayB/D3K35UNh1iX59ExLN0hnaXrJUX/gsdkXzZAf6MEByBxaX6zKaMHqijFmYfPqpAHD
UjTTFVe7fcfXZg2hDNTISBwdCdBdAKQunypcfTcdGlaCDq59KQ2hw9y+33PsQBdQtNhV7fKrrPkL
4vylYV7KQBOLVpK0ziD1IHPCZg89MQNdnh2TkZBnhhamJg3GibH50yMST5P4M0lw1UpWUX4E5tYd
+0m34LhRWr7j8wptgoiJsXIp0xPDa1ok+Zao5MQUfRP3RAOMb0axqubFt3Iwmd3IkQK2useU7lxb
rLCDcSfxM+7U1iYyF82BXlSVNxWz7iqctJIR43yZ9OD3JvmjMGZg/SAwNExjJcrOhJ4CAK6x3HS2
gnYFp1NxwfDKVHqZFhat1YCDQfwG8gOam4XVoupBfE1r8bquQZpVf/rJPCoRr5brarCAsuKFkF8j
jcGfYJQlrUzK+vBQSvZJJIS/cszZdiQbBzlaHsoZ3ojAtLMzAZdWcvnK2UP2ZosEEo6OAqt9P64x
s3mLkaLO9L177pPmscVOBLwCkFO/oJAN6iP3q2BQBRD4ptj4EeWJ6waiiqp7ErcfZA2SUDOmKxgr
53Bdn1hpul220B2QsqJ3iSEz5NkuxhlJBMXI/UViFdBb/TByCHe00IJfCwdnpynVQz6dzAWstpFc
6OiFl7S+VfH7LCkHbcQlp8jcksty4OnT1LsE1ZQDFgj/kjiLTvWCpDKCmROm78zpfZtZD89NZnnb
l6MmK8Mkq8BJMc93cfUus0M6GhMn9v3mTUHdqQ1yglW6vCT50DvzwMoyaRWcfieJQemn8w//inOe
mJctBDzN3RkI93PTR7CdWi9L7HG/lhJJUDTtXAPYvEbTu9nayw7L21Ka5LIQa+vQrMDaytfWvoyx
DTQo6V5iC66o/VjG01cGXd+v39aU00rdA+Q1a+NeyeM3Dp21Uymt8AbtjRVU4ImcrmsvXSXQoZhd
kJ2bex7CkznreyzsA0ZAg5CNzWR+KtOfWpB2xmcRbTKC1Mx+LLhqryqWI2GjIykK9FQTkJ+Q1U9G
Zq4UU6PEHWSvbmzW7GtGcw26suKcNZGAG2MU09LeJKZpnwyNClwr4NIEJUsxrKDRdXC+PYjiVSlX
19gmjb30IvLaJj2DEhR1VXyQ6uc8n0GTQ+1VODJxiIIyojKUYYoTyDRzcVZmJZFNDQ1Q9CfBfHEZ
yU6pU5Q7SzOf7Si/RYX+W6ynmkyKzZc8QZl02timf9GCrG5MKLQx8g4nbLJ9jdHt88I+d6IfTkRL
t4s6wEVU/JNlaa/yyiOelc3opca3pIHys/XmfhKChEY0PMUqekE9li8Y4Ik2hawxK2rrri1CVzbQ
TEzkSAYAEzMokynNBJsaPtqnljFfwn/wZUUcm3RrfsqRjtx4GlPYBSjyukDV55iVuYMJ15YPu22u
DCUwEljaT2GIszXblo/GQ8aiJfHcAV2giNFdG/3TiMgmEsFVCLByWWIItWSIEipRqKQEjjQ3Gch/
K2ftXfl1iSV7N+0lafkTq+1rGusBF5vbTHNIrYRkY7UrT/aItwqFNLaAt8U6MjjxQSscXAY6I8ZV
njyh7COdB4k+r7AEah4lBW1fZSgF1JVYsE9Vdy7Gq5opzVUayDlqcXsomHEaRTcEeTTei6ZPvKbi
IjxN4cHS6++ZEYG0MLJKYxNT8EDoMR8vFcEsLu8z+IBScjm/8JOKTBxkDb0HMs2B06Or2CjOZqd8
46YzeJNYD6gwoPKPaTowRcmtyvQ7nqWHssofU218XUNsA2jC35WtVF7Pwazu9T2+i++0tbMDVnYv
J2unqG3vEibq9rZheMoMxKuOP2kFMuHNlGcdjCoZutDCCklyXRBzhJq/7Iqe9ErXAJq2sfIzyLqL
5FU6Dpr0jCnnK4ZW6UXT+LYkMzOA+FkGfOsMBekM8bguCAU6Jo81K0BA90gCE3LbOptIfHkO7A/7
bFZnr2HGEb3FXEv7knhX2gVFqPxgfzfNn3Jun9WWo7oUUlmSdtdaGo59xgWkmsuP1IK3WIh3a04z
HkkG/Fkbq16jJ7dRfa3kfL82SXbGlO8MoSeIQDsZga6+A50vTZ+jKt7Ltr9omfbSCQ6SY6IesVpD
Cq3cmQgq9/ZPItOPosXt040KGFE99dQKz6xglmAaAxdJId8zJhhdBc3FS3hj5UGrMFaUl5YtV5rL
l6XX66M58f+gDR2FMV2SBv/3EMHFX/XwmurExyOASkT5IGSKOXscZItZKtLm3D+HNtKpYeI9tvPs
ranorkjrhoOYb5P7i8l/1/7QwsYh3kKybNmYEpCBx5yG2gQHOxkgFsh2hgoBh8TXL1Y5MmnfQhlK
owCb1Ko3W0P4WJbXSAfFqVTxCSBMyetpjacMV8Ok4WhgiKATs3bTEFCMJQQ3+SUiljtsOyji1xST
bO8Uz16MF1pT4OYmiEbFG5bHxh9lXglVBPc6zlGeH83gt41u/i2X7N4u7GanFMv9iAXMTdoUEVd8
YWgsTopN0KVFdufrCatD1f04I/YelsZFTvIX8xFN0N6DNYWAnGJepDrKqqZLPffXNTdq3+JIrrLf
cbxcif5L+kEtGOs26WVqt8PNEj2Nahb046je63CaDIUQtjWwx8sxPjk9aQ+iSX9Fle277iXP6g8z
7mMoW8O1CvknFZOr2eZ7rbLcNFg13TzuN+G45gNW7X2oiN9wYgSkNFReTinaVgEFKcIrjrHONwb9
EQD9Sz3AYQIT7ZYGl6uykbwxGT6MrEBQmeZz3+elXw694q49hmTTEykIDMvSLdcW6lstJHfgqOZi
MnxOZVRahfonV6oxuw7jAgFuwr2F/ZPYjVmSri5+Uqb0bmKZiq/hYMo2K54olh+qUDh49PPTkKy8
d4gIOyycp1zR1w3oSmJ5Q4OZIMUWuRY7aPOGeE4sfHBI27KrmqjPysLAEmzC1h0kHXo46NgQPIJ1
XxFVUklovusaNMXRQksYrRcZqT6oDUaPFfSsI7nnsjJqB0cDJdtV91JXdoGjFWRENNA+vNEdchzO
pGJxJy82hFapedYbqCVEOQcNBsqQhsciZt+WU4ldydDNncVhJFRxrYYJk9++G/apqnxF04KypcId
bAjdAuIwwZ6jG8wPSTLtp7RHANsoXkuiNSTE64+mNvlAyoZSjEz/E03Gx2rRlVMZCeM9rs+xKNgi
9Ox8VzGQd/KeTaBS9e/Ffk/BXiiEaVywWluATHkC15s6Mw4hV8XD786SjDvG3AJbCuS4gsajnong
DB7NpdCB0F9MHMuK49dBMw2X7fLArre4aiQd1ta+SSoaLwEMu9UCOBPSLkqzc731mjHbIEqfW89o
+ngc6bdmJZdQwaeGghLOCjQLAkIEaMrAjuNkY/6ZQcLT10NXjyBax0icOdXznJccYVK4/x3QTpTA
Xn/o1R+9Gn51Pgh/LAzLFdl3bSHo01rk5DgpkhCvIxfDwbFHmF0UbmmjkbMolcTPKtlnDwk51+Kp
tMTMZUkzLFJuDBS6kuqnCLcEPmzV7/GBOVJUSv6iMrxUFTmQq05AmTCv69gogYigK1Sr6vTD7Ghq
cdWjN3Pq7kCjnAyAemnzLIW/CItXVSkeucAmMCfQlo1c91I9fR50ZnxtnfwhU/KmUJsEL3GgbkEI
HaQKAAR7XP0lZh6UJLWylyX1mWqyyihOZkWOpY5r1lelprOBr3PWb7zT5qMcWLUX/FmjgXvOFMCt
cKSv0WcTYaHsFoNmVtw/5dDth21BsYqT1A4/kbLAv+ZNr1J4NHh3dvqPVUufolZNf0zSXz1V6mBU
ZIxjWgYeY+XOzdZxV7SDcY/IedDJBR4xjhJCDmXO/xric2MQaEUiuWNwxiJtYxnPQ+DZ8bumS28z
NwjfGKsX7J6PnS33JMRutuhaf1WGX2UmC9pktHJoJVaUmi9bvoE58INg/zEOlmn2BwYoK58TLz7f
Zpw/haBPAF4jg6tInQ9oMD9Ymyik/mL5AiO+YXC29OTnunX9Tea2Md+2tEucLq+ryDHyvPfaxFAU
UpZcHxLISVphBHGEqau2TxgjMC9G9ZFzPv+c6jgQtiTXAoYUKLHm0CGwDtnVZiEZ8DEWMKXVbYEn
9rmG+3bI9qNdvDecCpI5Oi1r9i5WliRp9ivrvVW4lk8hFAw1/sok9qHvpjROdfLQvOt1dBXiNVI/
eOKOE7tgDgMIPiOTQfuIpeaeg5Gb1u2XAUyio9lxeiUwS4HfMD7b43zHmN6trc1QwT8RbvIwlW9N
w7swcB3Qu/YEyiHTcqfAdcAmw+lUDuYe97Dw1NL27QuzEU/XQUrk4oGDx0c7ap4VXkOkTDvSHnRI
JaXKgWFzJRgzI4ghPIU5OOOkeCTBPZvDb6QyBh1tddlNNPhMtjgYaboflPhVr8E4cFAdeGe4kb5X
uK45xu/UQQlic36KuuxYZvg4m+ugjD+KeBbUHbGa7Mok89KMxxPqqGbcFjnijrLsYsm6H8r7ZeEK
9F/vW32qCv7v7x2p3//WyfqfLVr9p3LW4E+1lZl2//pX/f/Yxkqt9P+9jPV/lGyFef75T3Ws/Ik/
n1vnqmQofyMybWmyEPyHpcjUof6jjlUy1L9piq2YtqqYKiW5JqWr5T/6WIX1N51KM9kWCn41TcjK
f/u3PlZ+S2i2rcuyYnJus5T/Sh0rfxNtq/+7ddnaXtdWLB1fgS0Lk0MMv//9eUvKiPZW8d8FG2E3
kBhygSWpzEx4LEjyce306+YthSUUBg3dE4Sid10PdKw/T2PoFsWj7BG44cuMsZhxjV8UR/wlYCx+
seLuKvtqqAEnoip2eORicV+oD9Sv2fKLppG6wAzlSUCjEFIK/TgimXEUJlxDw4OXhQ7LDgfY/LFu
D4uHCjO2e1N1t2yMFwb6CR4BAKK3gu7mmX6tACgAuhQk3mVvOckvBoXRtY44DguqFfiVffeQ3tGS
AUaJC67lwE93WWGDYk/F4V37nXwy7XaAW/sY5IMUqcQpD81NejPZUPj1JZh2qQOApyMe92Pzp2Lu
8p/ZHi+9Jzk88O78wEb4Fh7gMDvFU36CvOstT42bPdF46BnX4ZsGAVI2FTNZxlQ9o4IAMCvaMt0r
2CGRlx/k6WT9rODHgILY52a85DRqwAPdrSfpix4YJ/EgXaFzknp0m3dSoFiH3yCNIlroXkhRgYYt
HqcoF4CzaPd65C7ROw4sr+/20b4LMm1HqiZPfd04gjIovHnfc+g+YNqjZjLsA2E607f6O96PvwMn
FXwD+c54nNz6nhtYW7uWO/mz1z1tyG7Etcfo2XppHlJfQ/zKfH3xZDf3bLfenN0BB/+yxKN5kv7A
Vf8MdUdLqBO7s8sjgOSh+4bTwEgksBEls99suceFxB6/oxXb5QjEIcpRb8vz8NA49q2gyp3b8cHy
F3GuNj/578pbnrR3Glgp5UFx6dOJjr2AZXpfy9sQzrPS88RmhvWYc14RcIpaa0Zdu5mcxbmhO718
ZkTAYYmplhX6uC/wscXSVf0QzlhC2XjaIJa4+LEoUGsaFbADgrj3ARUBe7fODEoRJSEcJUFa3xbj
kCb7hFIkglGO+ifxVa8NKj/dL251RfzK3pKLHSwH2lsclL0H8YLEM7EvP0B4PEuH6qKdGtXN3ORR
sQ9Iog/dE4KWNftY2vUPASDjoTtXGBseW6pwbJcTJ6yiJ/xtDk+rq15J9Qivuswv1qPh98/0ZMlI
WW56DyT83JBKv265OesQfsMQ8dj2IC+NTGT+NJNfBqt6v0HbsJMl184+zSDEnb8sjNd/rCp/LX/e
mp3/da1R4WrpimnKtmH/S489JilmWoLjTHrYvo4wq3zNb4P/qEheoSz737+OUCwDBU3RLHn7/b+s
aUuHf31V0m1Nkx4pcKVp66G6A44U6PfSCxFnPDbMN7e3+pI+q1e0PuP+//2jin+uP//Huqpq+E4t
jUubqbEj/PXfgJ8BruEEB7k8C5/akn3i0BjlvNNqsXNpgPgP3lrxz63a/+v1DN5VTVUMYevb7//l
Z46splhGClLc6ZgpRyx6tH64kscEcj5Z3xRq7/+jt1mwB/37t/kvL7m9BX95SX0ci3XYXjI9rMbN
9Ne9BuYOhDPW13X9z7yirf6fvkKGZarWtpsCkP3X19QEyQpSEa4WSNhvoKlV9xnL6noXVcfyQG1H
+W4Eq2szbbohLs2+6lOmC5aLJ3idHunsxu9fa9fVm4PYi1wl2Pave+kn/ZN62VN+a/zy2N9hfTtJ
bupMR8QmMlfEjNztU8wc1kMed0QHpoJXZiNxyG11nxgnO/lQN0TmLV/eiumHo3Y8P/WMVEb7BtUd
ZBUQ+TrC+eZ11fWNyLizunhpXrutvW7HBjnhXWOcM9A7BcVJfpFpx7LGlzUNUAbxn4XII9S6OlV+
UYggKQ4ChxboLh6Hwcl6PzLcrv0hEcdZkq5M2DvFET/XbsKyo3UsVNW7SD9wtsKovHTTWYf3iulQ
io6bGAldoNhnGxxZZ0DjA8pdEc8d3OYYRHDaz91TRqKKYQ0EFowUhnEiKe4ielplYKfnAu5I+1WC
d7EwfiT0Jgq0tKq+yvYjZhPoamS3uVWQVcHQaO9WpBuJwcE4Dy5Rosx6sBryGRwzvBXuXnFHlAp7
JUQIOh647w8gWSxQmo70S4YRtHc1OjjynfkPc7r2o2E6FcCoZoX7RSWL41sKuubd8GhBgTu0Jc72
2KuYx/FZ9vQg3UMritu3fjpimTaF35wwGwILR6o8DyIgV5HggGHXZx/aQQRAEt/at7WPnxCrUXWL
pJOGh6J2Rn++gGTFfEHaoHBJ+LuFZ3A4dzUEV/LCeIupoYdKAxDjdXCG+mXxuptd3wGVRoWijOk7
E3uGq1iC+oRfgtf+3LrtYQikm/JOVZVf7PEx2juqy+5GP7uX9s2Jy6CAAf3HchB6bsVv9WmrkM93
cMYmbz6jcvAF2TPaBvkFaJkay1fdZYQz7oyj5hFvQMTkWQGxEVjv9RNW/vWRl652zOUe44dhtx2e
mCjReDx8yfNzDqnD3teAb3BVeBMlMjuxS7z60L+Z3wAKT+oAoZjxQzCdKm9xKFr94AiCt2vffwuf
i3m7+Mqt5e3Ru0P4vDhqFCiTC8ANLZ7jJcg8RDdJv0H2W/Y8YMwvx3tJcyj4JlAEZyuNb82EJIfO
s1P2oYNak5NFkTyayspv2HGrR984rRtx6TLf3YPZz86JyqdYVH4IVeW23DGersFgynctM2Qn7Qho
uNV75nNB3PVvnfpMgcpmOgiocFZu6/vSeJUvuRbuz5txlz+TunVGlyeXuSJMuk9VOaMgzi5YpaHw
xh5vj6vzbQLF4w5IySgPl1w6dMuBz4ZGIP0HLAbegDDbL+OzNrpEzD6IKeEy2j4ClhVsKc0Fbu+g
3C3mCc9gu01X/MULS68DB1qf1PpiSa9G+jqbAYPvAqD+sMfEOZpnicwjcgCF3SlnV/CEZnPgkSaj
hH9Lfm9fksRtOTHkbEEKCpPPMsrDm5i4f3fNb0PolmIO+cAYgr8q+6IujA8x5LCY6O76lH02v8lt
fjK3aq0drmdduPY3lr30qbivf8jUcKYjs9JUnKpcgx+rInvioYdPL7pf8zee6sJZCuYGYPLOCJAm
daOssrwhpg+6KXtkeIAhVwQMg9VHgCHj9/C7eHXiMiORacxuEXSpcnIM6UzfLgcYwI3MSwz5bipP
WnktK8TA8BMg2Q7GACyAxXC18qd9m+lTHD9N6AeAQBdvxMuO9R+GtLsUu8YjSe01IKUe4AeysE2G
y7eZqsL7DMTTznhH6uITp0iayubwFzpuLN9Tl8kINEOwfBruWeAd1IRnCjhHzYf9UQJl6B2iE2YU
pE/NCz9Uf0aPxDGPNWcPO01S0dm8MeZkCjZjp3wghaFxIj275mnEcX/s9rj5rQBR7goQn5HqlB1r
G6+ST5PBi4ZfucPIDNuOfzgf/OIZYBWdNt02A+MzTzwGxD2qW0LjNQKjy3rF7C/q70Od+ibiw3uL
Yhq/Sy4FmENJuqnqvbpxKNflKjI/Qq/mqG9MH7Q4JODIxYWbXkZerPS4HVHjUE0uXNsDH4uOgrGj
XQBBmWcL1mcaOTwDJmRZtCsH72wIrbHFN9f6Gjm68qLih+FtdFEzTDgY65F0DuXW5Xue3rrhlndv
xgziMJA/dJjLyUfKaPKjxhbNs6+iF7pWYPrLHywhkeUW+TFiedpZJBFhB2SnzfuX+2D+JPwuUOUO
1IR3JyRWaUQAYvPVU1/ovxBiV20fI7DTEQsRyc9dHycaQlYp3wvaluKLzD6JfvOzECCK76AIQY6v
sGGfTBRmutFc6xR7aaAFizd90tVlvAAJBRzMXOlM75vmxe/xD/fg9rBBzdgcGX8dmHjyCOU/tR//
TPfxU5PwXVsP3UP+KDkLbcHcuHYZU65j+B67OgiP/0nemSy3rWVr+lUqas4M9M2g7oBoSLATRVGS
pQmCki30fY+nrw/KvDdtHddx3VlF1CAdaftYBAHsvdf619+4CYSLAa4s3DrXiCnwL21yXRXbpTHf
VhveWPAfH5/Es2xe4+RObx6M8lClmEhc6oC+6MToaUZ7VZzHGu9PLNTXq++cOt0zlvqu+R4gFbLy
1pk6wieiY216HCMqhgUY60jitdHswdGb7TDdYcpJ9SBjAzK7IZPQyfXN586psocR136ylLH6Nx9M
8tqzHdaie0ND1oosyDZZC2yDvcHJM73imSOU3zGoQV+F6wVal4BlZwMPsBNpNYijTSggQEJbsGbX
YbzB/B62deNl0gtUmclJcAnAzdibMKo3cG3E6onhnNNiGIGxbrKVLM5PO4Mdxa5gQ9EfKPxQfw8b
DXPK3KlytPoYM91iUlOX0DbgjzUZS2udCVt1Ubeyu4o46SrW4OjB1ck2pVPAinVhv3tYbGOkQ2Lk
GvNchxKATit8gnnuda5mp08gqpgsvwDuh3a9HeF6WaVDU8fzHFwI7VZ5gsrvrl6zKwqO0OlsIi48
fQNjrfGktbKnibTSTe2iqrVXNjRAUh/W7S25Ytc9Xwwv3Q/v9ZYcx/X4VN9YtgjVbWa8Ak5pF9q8
i7x8HJdHYVBbw3eBwnGrudKeTXKbX1BB67vh2+i0ju6sjuA0vOcOQZebxhbcxs285S8GBhW25Gou
oXzNlTfC0neF3W78h8YrP2jhnfxD8ibjEahlwxM9ZxyNVLQWdxKv4GfsGRiGE0R38NvdLF0XL5wI
8QIGT7QqZwV+C1EgCN/lR4QePvx32lOgB9kq4gNpFJgZhPh4RFwl8eToTwr0UNjduiBG02MA/5Cc
YyzMIegOuGsGeDM0oYPVCpyDzUo4hhqaBryHGFtgdlkQCSPuEtlS7xvpg2FlbRvmunkf3+Z7qXGY
m0uUnn2y602wZYLRHir5lFCEjsZ9XO5G0yVMThkcsP60dSA3TehTM/ISXZythB+En651IhWoditv
nD2IReBP9kKO8Vb62sR0YGuAOFvh8/AD/AiShYApjgd3EcQKuoxv4ZBd3c8chOAxDcHepyXO1yJN
MkOG085b6aWxIWJtexIG8HlZdxzZJLoMe6ynLWTzzO+m7Vj8MLBIKa/z8Nj4RzzvZXUP+FKKlnEg
kQfGw0PbEkv3Hkpv7VvxI7FwgCMGmXgg8CkG8FF00bsbBAHOi8oeJxyoF6JF9yjn36f8rsOhdmGn
CpswftbpEFC0IYxZqTufgkDGKXTgRZ+NB3OjHITquIKUpuTep0rf60Fb0BDlyMhgrkNsglrtdP5u
jHf1dNdyeEORxWfS1o+QekYbDbzbnetjuUtcf90cMFS74AxvAd2wXY5v5sm4ojnG/zs/B+ODz5fg
3UasVT8p0+dKk4HJD3QmOHg4/cV4mC3SClaYVgvkrlqYEjvCmSXNE31FHacWdnMkyhxcZG9axTfN
5pXhdHidrfwUec0ngrDGKwO26lqjwY6dEqvJrWAjXz2IjwBTbr9JbOIfAx4ZVGxaEjx1Ba846Cfj
PKDe2ItbtihbvqASCBxy4jdczqhiTb3p050KwdgmMonU39wp8TCwZ/ZDuiF1DehvFVhIiB/Qay4i
iBtWt1D2WKXDQ+RRteMX25NDwlVJPqrB9XRWqq0C7hPvmHAc8tfiGYNsglCq+W0mGDrB22pfjzs8
qEtCVPFr4RRrrZmfmNEde9kzXvOIFAkUSuwFV1zzFT/YFNbTNprtQbLgZCFkkMJbuNXQhfVORGmh
34vJKSjuZeWa6MgUTGSwdNMJ9BYCnAz9LRHOvhrT1OVM11Fp1jn46H0qv0wjo1eHsIEndiRmaTKE
m8wJqCFkR1f3CSqTmAlRucF8awYAMzwk58Ro9B+G7uXNpRIPCklFJpl35AQ+5PxsTOaYnGOZBcWt
o8gr2OIag0JijzgyhwUADsteySJ0h2c89yHugg5w9DJKhISAew/s1x+N+BjUz234ETa3cEWiTE53
e/W1C0NqtX2rQcfRshDxDLWRn6gNG4rB7Adu16MbYdBAt0PbC6JgcWj13OHoRVm4wMRH26VMXpeT
k55CkHzrjpb0DTanNDwMMFCDm1ijFDX3uOV0QH3prSUuRNgmG1qg3eS2TzI19b6yebG9FbvXzn9n
zqdob/iLPw9uygm+bqDp9ttqBaROFN4pR5/4BMJsdq6MkXpMtB3kajqHgEgXb4VkPDkSJ6x1W0J1
jGFTk/Nj+SbEvXW8cox2U0t3Y/mgE9VBDp5ik9AWmT+a4joZd74MkT5F97kdoDhpyWFmMRuwfNfE
t9uCTUamzahKRru1XeDb6pkDvoAbGbxlAujtLOzqQNovRh0KpDKzcObS4fBejnP9ot2hGcPwcY27
DIffgMOhE97IxbJYzra6UXcpIYZ7KqzxeWVBT8TE2Yb11C5vtA1Mi3d5uF4RyTpG9MdEQZMYNbeb
kvWtryc3+o5BBed5tIajYSFt3mEcxmHJ/wWVp8lS15jRWO8YtrtwzbIUYJxYDJDfj3p65eTLrPmx
kQ9JtymuzF4P5HYS2qytMGZEOV/B5oXramHDtikwVwHeQfm6YwLD0WPmdnrHMoERka2XW9VSFrKj
LngIubeb2ODVwESVJMotYIljvMWMUp2OmTqrM35s6ESu8kYEfyZdHubwjfFCb48cx6QTbpGiXk3b
eONAs1Y/2LTWy+2HIQfp7gCFCstwZMIEw2GUZFWUAQgUL2DzMpq9zWA+4lNnkUHSZFYKtGh4mBTd
RMd/hoJLI64+Cij5XzEQnmaknORc30XBnvm1xZcLqP/KEwiWSEdvMdit19K135Gz6bQXPEPOqFpl
zjOaSqBz0J7ZYs+7J3fCZ5zK9svjG97JPPt7tFZa0NivyPTPsOIXtHYlB5jztMR+tzYKvIO06w/L
GAI2hkUDuk3d4N6EZL9mRKy4805z2XfA6Zvn7E9Arvo74FgzFYmRnIGKX1kQ0J9Q1Rn3sLnPQThB
LyeLjo41ArwQQsp0VLc76nvewgty1YZLE/E+RI4zsYGqVv6KnMSatksLOTwBkO4Dl8wXzpY7oA3w
0M4xThJ/WG/ETXfo3PgEg8Ph0OZns2j+9FW03+HwP30VdZk9/vRVwrmaS6Xjq2CDoeyk+5LQyz2D
J1othyrRm/ezC7pjh65i+3fLKIBMTjexKL4cWvm14C2vLN3sJ14xnlUv8OBWUxAQXsafBS5mcx7q
euro9pF3nLWgvQ1b/YDmB0rw+s84+2/x538/HfXLaKFMV6STD5/48wIs91t5838zwvjt+EBnZsxU
WEYYb3x5IUsRu5kxxsKRR+kIfEWbrDiqKaIxHPaB7m6i9/zDIvjdm/fzZ2q/Pi4FDh6meHw3YRdt
8SEz24dFFbqjk+3PBadM6/RPTOHYCOkXrAjnL87UHcz9QON6fOfvr0ddPu/rotQlVdR1JkaGqS3z
h59eH6MvOyOIJrD+Y/UBHAjJS3bR/dJAPVPG89aHyTZ8ytmeSLt/NuDSLv7FnAds2SQGAY5+0HQE
1/iGm6dHmKqXf2uzO/NhERdzcngNfmzDWtjo7/FB2a5sDZwED7Y1g7NX9Yrz/CKRpmF4ZpT2p9XB
HP93309Rmf/LpmqK2peV7hcJ8nQDSjbcRGxVZlqP9/Glx38MXxcHWk0H9fpumS+Ejv8k7xGe2vWe
MYYn78c1oBbE0rdMt6iGJtt8I8UjFS9+TOnuEJSiANgcpCtSV/0CLDB8k/B+OWhCvY6QEKPxa5ea
O9/nN/o0oWNGnW30bXKvb6sjUonloFcvPlPgR/Ft2IzbeTsekp3pKERQb+dTdszusYRY0UvgY504
vs3pTyt8jk+UV+o9leyUWYNHrc2hEC+TFjt2aGk8YVscZoc5sZe9CRTLJ78BiE09Kq6B8rne9MEu
L93AZQPs8FTB0Gg9beA4Ae7u+Hs8rhz/YbUBAD6tNv4dJ+eAFQ8sJI5+4pomlAMWd8wSTrodPkZu
And3uFdfMjQSx9Ux3C7XAcsgz+4E5v/lO2FL8SZ4UJB+vfz9Oyz/bgtk+Pefz/jzHfjpHfajNOnb
iGesbIYnwdIc5V72GAmviWJdRx8cNnYDtDY4K/Zznpr0Ej6N0BngvK9DpjGc1Yf08Y/v3m+Xuipp
miorsmoKX7aXqeqDps2wliRmADtGsCNjebmeFHspb5C8OH/cXfTfTSj1nz7zy/ai+yIuqZ2Ixwlr
7ElzOpDN0KsPw04/F9sAT/iHwUEmMH20Xv2+dBkB5voijsPrCSIoeksIpBeiGhXMOvANsxd4aMHr
lklnemaS7wDE+tfhPJ0HFGdPMFCZ9Sb307G/xu/JK0AbDSNZ7U90+bpDHhq2IHfACcBxAE8uZbS6
blztoJxZPNkxuVfOwY5wvIWhvpfOBHsh4T+VbmUlP+jhAN43TGaszg2uE5iVuMHAgxQZFtCwGZzZ
ru7HPcSM2JYPQI9QGjqKcPU4vTSu/6AdtJfZ0/cLhCk+1/vutvAxGleAcrsvyQlyyXo5myNE502/
o+kHaNIkK9jJbz0HXrsO7ttnyvX5NCGaX0eeCtizVIMANkdORbvfkpRIVem2F2wCD6C7GCba/ZHU
Prv7SJ4SvGvYyJFOs5KQKY/nbq9En29c4aYb8YyucOWWJzxaWBeCb612IJc2/Pb05K+xhXFjqzYX
TnZBbI64oap2wX27Q+torsrgca19mw5A6G9oovXzwocwd6gysPJEBRjQHeebwsme5DtzO4Brgfcd
i6fgyT+m185BxHkGL9hjt3VQNsou+FDZvxxEL8VzwSw7utNtWEen/MDqxXN8KWFBso9/nHL/7rU1
VFVHFqkaVDNflspM8GhFsAS7NFWYwksWQMShcg4Y5cPLtcvhnzQ72G/Bj+L8V5YELNvfHAw/f+SX
lSJIZla1Ax/Z1wRkWSTdgkIRAZwiLkJhaY1b4zuoC1xzUhRNMtjyH3XyKE1HQkRs0RXtiNQIZK+O
L1y5v5yZ0Q2DnM4pr3plaztarkeSDbBpVdfIdxByDkRGtWtm494sO2QpsuxgNLYvBOvgpnodv0tP
8jccz5voCLSDp1uKE8+O/jhY4yZGx+KGD6aVPqV39ZYZEOuwA++FFJ7vhYFhRrSnmV5eDoeEPEBm
OFYAzM50i95IWJEJbLNXB+21BUpGnIF3xUZ5NY7L/WYqZvPT5YPwVFwYAeJWOH4TXU68FP+EhFjs
NSbmO1YrQ48tUmYqg5pY+onWgSNsmlw4LzgPCeKaWdkifeaAOOFgVvoWJyDrbAXzx+nwRzzXp5Ad
AfyOrKq3/GF6JDZloUiJO8XYmvNdckzZQuJn+pJew1tmTcAo5mE3HDJNa9BBPE6C8oxomPZO3fK8
vOy0ktb5FT7bC8ymCCXNadnoYYNsyMR6hg7OCo6g3gnMZhypdqCNdv62xbx1tpXOg66Vw8w6sK10
7yrajw9ERN07AbKsA0BF9qmc7ASL1gQKX0jo51VHJgNlyARMZYbhsRMW36YaEgPHPWorwl/w15AA
bpC2pK+wp6AUAOuqH4QW34Wv/bg+aeamSg40xAtRRvjeHFen7BujFwbnAwFu8K+xNlrr9H3PuK0h
0JDeRQt8Sr0xM9EYLSZvwQnnBJrwZXQa/mgTgKyNWDEJspjcrMMrw72eK2LO7y3VwcrODpK7ePwM
2+B5fOo3anwSBJRba+FOcKHquNjpM2qDslsM3GwSa2K72MLXOlcnFHI9TklgXURks8s/mt+XgkK+
A8lo4rs+2Cq4WxhOZrpj4gBqGLiCro07sDonuPOtP5z5C2Xya91qaLBwNFXQZM340iMUgijpA4xt
u2I4jmg22Bsf8zfZVR4jyqTRw7LaEzfiNnD4Im4toI9ZY6jBg+vcwY4pT0wuTL8VD3TvEBuosrAq
tT85BH+41L/uNJquGDBM8d8XkGx+YQ21dWlmUsyrM74bG39nuv5uacdKB6aeM2/AiarNhYHuBwpL
AI7ifcEGBgBYBhdHcq+2JEBA5ejd2g43uoep6N9foPinC1wKmZ/qp96PxziuoIyp62layxA7/V2z
wVaMFcLrzG2THaCjtz9WSH8lN2kGXgIiu75Azq70pThPK6ojskIUW38ILjj+bw273ynfZJpRpO1/
eGWkhfn26yvzy6fJXzplsk+EKcv4NMxiPWGnXVSPlKPOGu1mRnwDmQu9uWPeTJa6O95GDnoEeDQ+
G+qopc/90xUt3OPfXNHCCebNELgVv954rICnJNAhd80PWIi/ryo7PjO5HD4YO0Og7d0B5sZ7784u
LILWo153Rq92tQ2TfnAK0ZUfKDIu5IeV1+qyUFmC13ILUfapc6k7zB3TBNil80mC3AFhcXUfHLLp
eWGsraAXlfBnF5gOr9mFngnYuzAdr6Kz1AnzA0Kueb0DTRKWwdiDbxl/aj7/WrjDHRSRUkCnk82/
8PeSMJ8HueQMjuArQwdWBGe1ZZTu5S7WAOpzsUH+fEJ0eSBZkZejstuncSd+mM6wye9Cl42RGBgH
fx7+qnfMI6O5HXM7j+5ootk0TigKBus4nmOveB62lf6HpaMthcmXdwr247IPCaqiacaXNzhHvZVU
mv9PCIGkwO/RB9Gvlnwe3/1L6JUe3v8udO7NeFhIzu3duK9Q9nDeMqp61ijj8FCi1CkO2SMOKeJe
vZC6ZcM5ppJ7To6JE7pUu/dM6RIUXS6lGf6bh8wlI+BCIhkDy/wH+O8leMj2f78toDD6y5dDXC2Z
sElNKiVJ/rJxaUqn4StZMY/edc58wLWEZLRNV2wwgdzW4IbUEcAkFOHdpTS28aH0YIEm69L1vWaj
AzzBsHCb1/rabXs3o0u9No9oeb2l6vQ306m7VYwDPBA3R3kNXPhGO+PY26Rpg2uu5W8rWobwLO3E
A2aDSxtn7gcd7R6vO8ydo/wNJCEA6fc3eAdvyofa1j0sG7eZk1yW1ZxdAltmdi7dL72fRrWE9FK4
W8iITrILJegwlrEh4N6aYbxZGBV58MXhCfEE7bJyDC9zEDm6+bk/+4KH14ZNdQQLZGOQl+3bCI0+
jCPjjdkOFxzZyp6SC3WB87mVMHVawKt5uzzPpTcpt/r97MyPlD7BuTwxXQ12wQbTMEKhn/0H0YoE
d7XRgbdf9Q0mBuQGQK3YoFGT3Ho33hP+7BjSGm0nw7Clg0SBOZTs0ahunQp9soVel2FHd5CPZe60
+9oZbPEpYuItW+YmsFLG7Mu5iIb7W7UJWTQwCtblpbNFCwd5uXHx10LjZS9ECxE+45v+OLnWghfI
N3Tc2H97EtTslQ2TaY8zqINZaGL7jrL1L3hC7swN1Cyvuir7ogVXnGzDhTLIbDPcLjzQ6c1woIXF
lnJYLAEex133iBXhyX+gSkgptNbGN3YlI3SWabnhpq85Wx0jBOiujtrZ7Z4SzY7OmbFhghBZ4lHH
v4Xj4tQfVzYZCRk8IxJs7Gmrf4J60/OCo/8XQrnoYv7dPzS/am6+/PY/7sof+UNb//jRHm/lV4XN
LzKcY/ReF03x0X79r/5f1OFo7AL/ZyHO8dbVURt1zS9KnOXf/FOKg9xGFWRBA+LUNEEkO+Q/lTiq
9g+VLBFT57ATdAlY5L+EOCtR+Ics6yLhBEhXYXNr7DRN0bUh2h5J+IeK//cioDEpE3Qqvc/n8vU5
/fv3P7PjlS9HriSZmDYskK+piaII9P/rkVsMlYyxGmtMHKqnqB3Osq5fFDkk/qVp3GCm9J8qkYkV
lu/I5ytPzqt7rYLeU9QEDmKP9WGSt9LJmPBJbzrGtZYpJmsxDDFKnME4ZiK/Fw8+qTTuAv8mTtU2
yMaj1ka7qYY7qgeWYWSXslkaoFEiYDQJb3g0Q3oOkbJUoClp7+M4oaXIjHss71slcUsiyUdMnRvR
0MBvUKR1Eq2nL1frYvD/cKrJX5Crz5ukCRDrBbI+CA35UimhPFTHGM2ixV5WQ33wV3CYevySMfW7
y8ErQy2+FgJJAyzKcA72naidxJkTCk9gr+5Iv5ui46RKxUk1/CO+hl6jlNshqx6ieYQzl5cbbnWw
HhJYBAXtG/5KzP7iAIPP/FBG2qbzo5MxJ+9ZGl0LAt9+emnPf23/v9LqJYUnLxuCBDYnATeYXyov
XyUtUlZw2gx84zkym5POkxAi2ERY7cgClAIiOuTWf5NzxpUhGsPx/Q+X8KX4WS4BwEPXDQlYmibm
y03O+eQxDPSS/W08h2a6bXxjq5ba7YdUNLgXGQRu91bGsFYymuPff/hnZf1T3fL54aYmGOLy9WVD
//L9c7GSikhGtBljdRhCixWiozC/ShAMGp2kgekxw+UkzCuyUwwnCGpUnfRJRHo3qUso7DVrSWJW
V2sJwb26sC/LkuLkouMsR9Qfw8XiAX+CNeKAwnSKItz9/Rf4LNb/8gWQfWgsZpHGamktfupZAqy3
G6EJmJw277UYcAxNwylQGP7rvUpQUFBt8SQkomreTJO+RgllUJb01NF5a+xxNV5LGmCMD+8DEs5c
cBK/44H9JAzusKLeaeZzobOwYxFX+glq7iw94Nr6VOEP9Pdf5as6UFJ0zHdAvngYLDZkjL9+ldxX
y2jC4AgCrXaUliSJtjusIvW5DcTbJJOg0wm3Tg8+Gk3Z/uGzl9v0y23UyeNkZ9V1xURD8zke+uk2
SnNTiGIfdBgnY8GHsPIlTASLQPGFJZK6ZuYFqXvQw2GDXWW1HqtVb/39JSifw9av16BwCarCctDM
r4olshVHhR2N3SQSGZn0+QebtMNZ8W6SyqzDw8pkQLJ+wNtLO+McjtO9EJG7vYKCt3i84T0MEa7H
KlYqMwmZOgXP6rD4KXUq86ya3BsLf3dwJGzdRO19ln0m7238hkt1j8PKBKsqWugBTbZV5q3ahoIV
mgtiVPNGDyFpUykhpk0FFe6VkjMXjGMmLT9Z0N4VM8Zh0mCwIAEzZWmHGTx0dMiLmjjO6FJcnEhh
1wB+qb3y0urHVTAep0x+DobkKvbRviTCPSukl3ZSto0sb4VGeWPnDOdT2xvHVSm+NFpzUNTyjli4
S9Sb7wKeSEarvcdmdEUEtZv8B6ORn0e/vwQBwu2mq7ZyCo9n9G9Vr380JVmeSH1IRTWwTl5ttL4G
Sxqe8F06lPXYrpVEfsFb+SBL3aWS5BtWl3vsKTBMgj5B/tWMl3VTGQBxUsiRlIN6d8BRk/oelKaX
k6yBAGZ1q5J5G9XpFWsmhG91e+nV3MM7l6Qo/otMNR6q8nuYkt6Lh/2kJtcsI0NIMB9DAUk9ng1J
rR57QX0fodcu/2ti6WVM1W0QyC+pz5SC9ZrTP2WB/IzdCILygBsXVG/9fIlr/l5bgl2T5W6CAMqr
bwP6KYBEQEGYimtViD6MGbd0SYFFLON4bOiPcac+N1grS0q3T3TyhDOBf5P22fe8vWp+e6kT1gZo
MYd2gLluJG8LJpsJTtxoQkskLKL40gEZlsoOP/XJq0qyrLUeB0+sPZQs+OhVDpQRENZHHVAo4oua
ZAbSeipWU1ZOOT6LGXtNLy3CkJBSuxDg98D3HxY2ldRfdDzZtAbvkijkQz+/I9o3u5ZXe6OUNqoW
7QnqRrq7YkBrJNdyVJ+HAaBcO/HCP/ta7DWlwLAPckwntBYvD3LRTn2PG4y1Fg++CrPgdMIfZuWz
1qH1EQ8YfrCzfxij+DJrArMQlaG0PPRIEop+SaMJPwxiR4oI+DMrAFeV+oGsOKr1GS5SXuV3RZUx
Nm0PyRA/B2gcOkQhlWB4UxD3dp1T2Psz3YSMSksN4OcVY3EIQhwrY1NBXIpxgLhVMhbiICql1eqY
I7TCDdOzEs+snbFCvOvbckOaG9FafHlso1eaD1zlj1eDrCQ9ALscRiikckLEGTMxpZRuRsfVNyVZ
WHXnQ/1gLBwuqTfA9iOJUhtJAHTD7Jf8tR3uVcxysQ9qBThDfmA+DnjRWzibsorvk1J7H5X2UEQF
J+EgEIYk3TSjxaNjteVK6KsmxqaBzhgSHwWZCEQHIzFMZzpGyhnMwXAkbaN9DRcLv1Wl3Pw6AjSO
cWCSX1RNf2yk8Yc5ahs545YqClIM3JFi+aWvwGUyn4Fdk0gndFpaqr9zRuCO2+iP9YDNmpJDYq8P
fhzftzdJzGimVf1xbJRb0SWbuRfuI195qVIWWogWm/CzcDEpnFfRPq/f21G7VDM3a2TOr+DtXivv
ZRhAzVG7LY574VonW2btd+2F63xQlCWS3o6OcTSetAakXNDOoYoxA95qa/zssUbGi8XqoH5XuEqu
C0PxfAYRiVBfyppJfNIetI5zb6U4U7bMHaETdAauWP6HGGBGH0coZKSUqZ4Uv8qkCQYVpEWt/Azc
Osr4bq/TdGFfE8qAj9ESnbZNcTDNxltfLo5iM0IYg1BAOL10GVTvyrtZF+T9pAhSIjF7Sw2+vu/H
uGREYrsuS46E5ejJMuUl6GV47Wn1vc0uavsySKLHT7wz9A4RxgByM6/UZ8Ewj4V41bIO+VR+hxnx
44iTOywA6Zlomf2E5XU/EuhAfspazmh3m1oh3XeYHGXxZQvSGTZ84X8zlzNHL8zHvOGSZLV7UPCJ
xzpgRaBoO7qqWdhLWhcxTeR64tR9GGfc48o0fop080EpiWXxB+QZ5tmX8jsxYb4PW0/vHv7+7Ba/
wF+ULgy2NUESTVPWZKJ3fi1dzGroTBw7mK3j2l+bHcHkIWKOleTmigSuoWHNop1jgZWOs26szCfZ
0LxEia8p22moy7e/v6CvkNVyQRqmk589JrjiJ9T9Uz0zJV1UZn7b2p0vvWRwO8JE3uompd1JblBN
zj6TmGV3nBvlxSgNoB6mq7gg8+Ax9vZnnmcC7VoQ8+XYgMuZYhuWMZz8U9WnfYGjJQItsJxgcqGI
WLEDhP5673CdSBTCxaBNQHOvq+opxUhckmMsHrjuyHDpvHK4pNE2m7KHbjUd9SSwgMwREZXPYpfz
BhpUaHBBavyp2kh21BIqURDfxQXcArln322fVIOg2QB6flHvJMaVdYLBAJxZcxCcCgJl3bYfWizy
YtaXiYCHQBsfJfmqhCjB+i486EW3EwZGfX2jvswxp5q5WfXyDyKFSVh+6fJBXasy1pUy/ioy/tQY
lvYGdnRvE5ym2b8PVsZd7Wc2Z8beJwA+pNf2S9rmznAKLdjX0vjRC8zhJYyLE017WRGNU0pZ5rRL
BgcYrzIGD33Yvac9zt3wNvGA8/qWMfFStKEzYA2YQ+Ct4gjSOjqv0RT3Q8U7Vldbsy1vJR2NmGh3
Cv4wSmtC3ZxcskdIFHs3/fReQuRGLOOhHB4FRb7TypTzxMCF49q2kWuW+fcoye+7Kr8oiUq6jXLs
MMbBmdmW50f25K2/ujV1j6PF6FaFYOuZyABP8zKPUhbzbtTLiPDU1VGQpw8z9+Ejy6hfCX7xOYQN
nCb8Wr0GNYd/3MOMxkPuFA/ivVzJ1I08fyATfMKM4Chz0lYT3RUOZ0sKVJqRqWCqnpF8lxY9Rgbe
P5sTznNJtwQ47qp23vSEWBPgZQszhJhVdxwr5B5je2oG9SWZUWNklAvsUmIFkXiYTHzFht5TK1xW
Pxfnfws0+//S2saUf9rF7Ft7+x8/SFJrp8Wb53/9zzNuNF1wS39B1JZ/8p/mNv8Q2R6g5mnLGFFQ
Fgrbv8xtZPEfkk7XCDIms/UJbDH/8rZRJAxsVG35Gw303pDYmf+FqMnCPxZgByBMU0H3NTbt/wag
Jv66jamajOeOhOeOxBGw7GhfYIyBXLlZEWKdWK848rryO1EoFIizctdIreakink1wmbl6F2DK2JR
3vtFp3rEEmz6przmgWliIFl4mtGMbqnh4ffTvfwN0vNJHfl3d8n1KXhqC3g2LNihJH16Ovx0Igxl
EOUh8WnWiuARN+hiIAwB4VyFCbikIB9lE8WWdtvXhPSQkhLf1wGCRHW10O1baafPpHNk0WKPP1qE
QXUojrBRk8zumhio5QUjq+7ocuZgDPdzk91VRj4x3a9vVSGjUYuD0MtqBVpnMKFcKjKon3nV7YIq
ugmTOJ5yOrWnKo2JCccvuA6Twi5kkX2YTEVTnoNzPyAXrXPd6f3hIkdD9qdbxLv1Ewiw3CIOIVnk
FRNpwsWvh2alTQWcMrSWMQ/bnfrE2H/+kmpAJdVQdJ46UF9rTY3FnuKnz4IWaI4qDaghcZlGJRMZ
+ySG3heI4z6cMG8UkzTYjx0bcxSt7stx9a1R02mfdJJ/r6+6O87Z9Fpo4ikoVxj8j4G+HsrSP4Z5
DvfJiNn4zHA6iBHyU1gNelYbzwNXYXWarO/jdNCfqWCXpC9gVWoKO5Blgdh1GY+YJWHg71+iTwjm
l5dIW3AyA6cRFhUQ9HIHf3qJ+hkPMPx5B7wrhzfFDNH+5+F49JUp8oKAy0ay1Yuj+hAO/osy5U+N
KEb3dADvYYThgrDyw/vPP5p7fbU2gY/JTODPPn/JNH2wMaqjvp2ETbqSoye/6cJtHyP2MPwkflo1
hUb4E9w7pVPQQqnj5fMXvZ+8ctX3J3zQp0tX9Nqukpaec/kvwjqdLrIe4g3OKkNpzwDMbM5ZMAtn
rfahO5jIrz9/+/mLXsc6cIsR7PtqWp38AbGZD/XippnqOZmM8JFhPXwyuSHFQ4P+ahrRizHhMecP
FeqBrjiLcrklqt0NFG0Vo0fHIITJr8mHlOg/8+IxLVKMOQJZ8kgkxg0/hV80C3O2n2V0bDU7givo
3UXLJeWOcLvgKSDSucM29b6Lq+CJeC4H23D1Mijl979/xJ+I5y+PWAGIFShjFdy6JFld9rmfHnE1
TU0WhDJcXIrGkcjmJG0WquswXMi09k89eue5U+M9oZgwIgnmQeUjtJq96vJ4r3RDvDfl9tj26qnE
Ld8VuxoKbDIGx7SGuS0pCTOAJj2GmfSaxiPRYMsftRGhqRjohQ6Qu3AvdSZIgbIq3bkyhftx+QUb
TwJh8Y/ezibxpKrSJ/cmhQ+UEu1jSpuzmvflfT0Lh2EOyn05ysU/f1HF8l+/1fzSyUtR2ftRopzq
WZVPQkxo19DW2yQsi2Oio2Jc+a0AcCqbbivjnGkUyauaqrqrZNSd3DFxOwolc+wo9ChTGq9ffvf5
R1EY4NbRRfEu1FOHvIQOKtrEtK6s8j3ZOqrPLAGqg3IqdZ+WtGj+tM1/AbTZwzSINdKyNhnt6PpX
KsUqMenOpHG0KmOFoo/4vlMY6mduy4TwSiaHUShauxBQdA8ymq7GqNJr1hD1AvTk+OqIYmOs1Yd0
aHd52xo0v2mBmdZ0SnOZybZcJqcmYSptnNK+/9+EnVdv3EjYpX9RAUzFcKvOSVIrWzeEbFnMoRiq
SP76fdqLxWLn4lsMQIzssablbrLecM5z1Fs7s9UsGh/kERMx0t0W3M91aC6tZ/5/8sj/2FVuPxz/
oDLgZ+PZE/x3aQW11s8sehP8SJLkiS64JkRQvTRzQ95c/5HUgfyVLMQzpvkdz+vg+L8vLgJWKySU
0yH4e/JIDdF1DoxigsjFsXalNQjP/y4O86izW1LLVoBXsyFksK5L51PPEQvdPPDOle7q4xwMp6yb
euBDrjr4vWt/pMtDO0bOefQJKXYpR06WN8T7JBjfkhK0PZHPv6tGet9Fcxg6dz+0TX1hZkkHotpN
yhD/mGKCI+7nSNwKbPTZWuIjJPP/cwnQH/zPtzpA0/8eeD4jd0lEJrDAkM/Mf9rWSdjO3DVEj5lp
k/reeMwrE5C2ZFJ9rGQMUUPMejikuKTyWsqn8nYJseY7LmJ2HST3Y6j2I9/59H8vygzrlhHsVg0+
dD2KmldVYDzLfftdKujRYWVIo2C+mFmpPM4EHO64s44aQHSDOjKRTU4IerM8EY0VrIUbA5SZluDC
7OvcIC67dgWQnRpOPfMs7z2yeXyLiCxkIg5J8XUhJwT+nhIKCUPtddf+dpGOhurWAzpQJKeoIazv
bXtODuHSXUmBVKdx9Eg7tGOk0D4Lm1a0pB1N1ZuTTifIQXTvJh0e/GA8Zgpy7L/LshDeVIr0U043
1HHci8tYuOLSL6x+bguLoYwfgWNm125m/2IP1kUipQr72d5HQjmPwe2ietLm5oEpLJhbjJi6lg9V
iqk1j9rxalnawscmqnuvE/oQEwjAxLLDkEkWlLwFHbRyKM+N9sxpCchD78u6+TTZ9DG2tLJT0taX
NLKQdsRe/Unm1wtZc+bcpzPMt9ulWWaiF5VzrNgLTCwe5cnMrryYXPwJrab+8z9/6v6zVOUmZvMd
4EEJHDdkK2Z5/+8BEyylU8/krq9S6DxSt09EXbX7ro0xRvCGXyTspVMZgd8YHAvNbTWCr0gKTNw9
MJoJslI11D+drCaLLPFoQKsevMd1xHO/S78JuxC7VHjXer42RQK4ru4hjgDSfvJmYyDRkpGVzdH5
36VSKQLDzKEvTn392rrsMky2vP/PPzKf/v92BzcEHZUXTy8ERMyy/3OnqWgwY+jRsiJSDuO5efl3
KV1yvVPfeTKoAi/JFP7qS8kCYEj9VeeH1cHOqDelLrI3SfzjWcQRUlw9ZW9hnflHo+FM//tdP/b1
ofQCueqNi6kjTuPdDfG0ZA0ATLt8DXOEJkGP3lclT9oqB6jSSKmToZmO/77sGaigrk3xALB3+Jk8
17tMDbXYPISPXRuiJGY0Cn1rJjuJZX/dYwjUkzm0C4niuntROQNOO1PfeaxQPqfqsynuD32afYcF
4hxRzKCho8+Ykf+dWu56poezG330VLSr8e8gwp9a49ZtSVidBMyOtJg/J5diC7j3qiRKGQCbuaWS
z1+05ARDu7jE/KRgu0Ek/OJ7u6hJgFCRPodyCfm3MuFDeGC28BkNtSGwLru3gScNVf2Yd/pX3sl9
ERRfoULWrnB42zDwVxCfiQbJF57hbmWTyhSyGiGqWjLbWFBAZGZBCFqn2UVUERNNYhxSMdgAr4tn
W4Lr1xFHrIzf8iz/6MSL76tnPQfeIfeYunX18An6u1hr37yLmt5BMP7I1UCg+yQe8pC02NHqSpYl
02vu3YDHPtElhgni8gygDh/0axphO0rr6BLP7bUIhnYzJQDkbEZeVKrQw0mLYBVRo15uqm3VIavt
7BjvdP1O2qK7dkjvhu7gkM4r1UwczFLurajHL0LtuXIB6LtdtlO2u7VJaWMNQ7yTUHIf5QlCkDFS
W7dN/uDsEiIIv5UPTmIe862Tpd7WHqr4kDzFkddvvVJM91IziS/laG3s5oGeh6dTtQ6DHGI5yLcq
Qr3myZyE8loeSkZHEwFfO7tD9t0holk5oyX2jkaJSwaj1OLskQ58rOWAFxskgUktpMvjyi4DvRvJ
qXFIsCE6ekrOoi1O/GTBZvBKxmwOtAs1MrQnCXlXzsi8W/snFa110k6SbdO0QGkLna4brZdc7EaN
KCUM273vMDGuaZInvRycVh7RJ7SEIviPYXuTCPfuLbTF4DFgBStnx753iuVt6SB69iwISE3j1zkQ
g63PU49NPAiNiZRjj2Z3ryc5bQiZFVn9Fg3hV9VEBntU3LgX352wXw7WsJumrnuprOCn7OKTkV76
MDE2mDsKDOPxdpLDd0nS0mWOD03UXp6VrH9Dcd/lKcbDhUdIjxGBhY23n5d8S8IwdBb70k4RiGcS
EHvQzwM8onEhgZm0jTdhWV/CM5xFyXvJvHpOrb32WVC8ZClSuHJQ0d3YBA9w1h8mO5yPwzsBEtyG
bfRr6fxdVAHYIMQPiTwHlQtGafyTBr9I4UCxZmaMtMo+6ukvgXLNr4oXbiYyA0Wjg2t1TIjqeqhm
FpOGfN07R3EzzxIvRhF9+cVi7zujojVzDBacCTxbZqrJugw9svgyYbMxJXWC5dkdwbPzq8zyfZ80
WHojDkJ3JEizMZZztDrAJbZbfLdF6sHmAxK1VApyYexDn5nVNWpMvfZ7vc+8/HdP1jy08wkpT7ol
DR6Z56xpAVhS3IHB/3QzlE15W74tLa7GY3w0IXdgZ6Z9pbjTiPB1NjYTizutogiwwtbPir+h2BAd
QXjGMtSQ1iqL1eXTHMbddpBIT+bZn/cLk+KMDEplHMjj8XNzrQoA/4m3gOup4k/CSA5jyei0Mb6z
pfh7o/QQl8jY4jIFcu9rtjuc+1mU4SW3Yg/wovqIgy48M4K55w3/yUteV99mKO8dsaxnbL+DGK9m
wi3hS3VnVd2uJUn1Evgzz3Sn5U2IRvaXYJJ0gPNEdke/3GmChO/Ggm9TBfEHG6/hkM9qS0Y5eoPU
ate1xVo0UwNoGILiC6dVfDN/bbnt3zG7RPZTNvs/ZB4k2yyr3U3SjeSaKNbbdlxdunbBuR3P70OL
KHVxmP22sSlWvW8QGnfcubZwMoA3g7vtTfxtu9XfMMxKkM3xppyRxJTZUj3W7qPs61ciz586x1e7
hKV3P16zYauM+1I3DvrvNnsOBu9syFBr83w5sIjud7Io/w59l22rCUeK8CdcHAEAoLH3/salj7ej
x5sahc9jaGBCO+Atq7bMnmrWtKWUw250phNRQtB4ctIny5mNfO3CGoi2TolNhRCzJxFS7jWA66YJ
0peywwflvdiewimoBSyWqLzms2UfMlw4oigupPiiiS1suGj1vq4alu5pZu0cQcZK9k0QszqkJQ9E
s2TVwVPq3IwxkuSpsTYRuadbboVW6T9Rw7+Uugx2TL5/p23YPQxxssn5lAPyWd6UnugadeBeukxc
JMutu9aKrxrLyb1XQ8Ie8+Jvm5IwHwHFM2XXrxC3z+s8owGz5uk1pOXaVm7zxx2TkH1u/eoa5xrf
wgyXhDjU/k26irCBMFi3sl8uI/hT3mq8YYLotJGUCaNiHMQl+mVJerT0UPCmEUCQAIuToCw+9aL9
AOYdUZFgS1YYPfMK72YBxxEU6R/yKc6aNhisSzjDwdDBhkBJsHcZqO8wjcEE8qYsJISzDSpYQhHL
vm9In3c2i64gODLZWTmlZyDUJKgRPUNI4mRfLBk/LVMNpXRGx17fEYh+2+iyfS2S7qGZREi4SP47
X/zHLhcBQKoSJqJ/WxLV3inqFaSf6qusHFyWOSqjZnJOQxEu//tizyNHE4dfWwXl2Ue99ZiSZRPl
Y3Umm5UpZH1KCl2d6tKrTvQVYHqm8CcgiwclxdpHZLUNuglAYhogd2A9SzCfj4+G6c66Xc888xBO
+uMu/iL1PqHEpKOvNabT0dUfOVDZoHS7bVgFqDri6XUczGfM7pWJGtuc5tbi9rAEMwGGr8sLtc1K
5AEsx0pUC31kD6tuCj/6lhlS5R67oPTJHWI7rL/JVVRscrGYajI07iIvJ6pwbMGvNAtWDHX1CcLa
6IgMheF28KHVIfwN79sgMNE6/p1uTYDRavnNKAhbusczs5vRoKsCZFdVa6iORcyOOsxI0o2Ld/eD
THnINL1drp3A2imfNaMvCC3yRXsXxa15bHOJ17E7tj2xT6O0ipUk3C+Z+3uCMZhEL2ar2+pilQDo
u+QzhWmYG8y8t+W/Qz1k+A9mQx0zy4AUwvSQBmQq9+N3lvh70XtMh5sXsxQvpIdMa+zbr9FM7uBk
UKKz/DO++HGGJVmnXkzKnVOujQ2/KIBsXmS4UAXuvWVoge6S+5glR4KTlr09DX/iKTyn1F2r2Bk/
JivsDjO2j5HhQUJHU/aEdqbzcpClfl2WdRuVISt4wLKeC1dcsVwlEZexBy+JFclmWQj3asVGxDmz
1Q5mnU16eO6RX6QytIH9MnjboqXVDxxuyWGpN/5PWPF5uAEAPAJXczRMt0tSqb0ZZXCYe2dVmabZ
KgvjUNza4DbAReXAcJmAl+wMELC8OFNn9kWtMYFNYwR5QeRQUZ1tZEcxGpo4W1nk8KyickGf0BHG
ZPNH+1jn2zmUD7SvVKk1xdFMMNR0W9Am3gTKONiKIodBtaj3LNZnU0YE6caPKK2cTT6681r2Ec6z
yDWUSfgthfO+gF/tR2D2On1oat630GBxEDk+BYtRwZjro88pBRjV33FrSLbQNhA9oT5N6Kd3U0sh
76IVWinPw0/VHHKBtMku+LSL2OuY6aR/COJ5KhvgpGbwEaO1zRe9KQ+cTE2YKihoncT2j1ZRk38o
+u2S0yaUc/eNNLtY27w6qKaDrw2CFvd+AQRBPnMWQ4RVzmW56btq7GoInGgASvImtaVo31DBCEUZ
3+Ch4T6+8+xKrUya2utima7ElC1Hd+kfEKmYQ2PhHMzTaNXN7P1HmZ3UvHxVNngOOxkvSgabPuoh
+XQp5uubSjYglw0hEqgaC8WXbXm/5nlcVzo6R5V/1SPZK3Ee+uxHYIxUI9GNkdTDefTKw6z71zZF
+zRnyxaxKqz6zuYQycY1UrRPW5jyKLoK0GamPvvayZhfspCtHIBXVeQ9xPMvgpUecO2pO7Gg3xH0
Bb69fJUWWIPOcbZLspwzZ8qgIXIUoUbfmCG97xI1r/xlAYEW+uEqqciYrlgsZ913BqB1qvxoa7lp
smknMFIqh09hquytsvbU9Q+FdJPHZJhePR4q7VTjjqn5U2HAFC2+TuTRFlb6BKNa5rP7pDNs28JP
vV3lFzN8ATrgoIjMk6zFQaOkcov+jLj3y0n0wZaVz+mH0WOo872FeCng+YLLKNP0ssOwGlW2tqFb
6zgQ3EDy2on0FxX4Gv/YZ8zSZyVd+Vo43r5AqbBGTPWgp/dwpr1fPuIxyGnFc6z2PoHOhNowT5hJ
8U2dc1EIe9fE/utYtY+JdJbvMjHr2seWPQjnMR14GXWaXFpCjVFaEhxqXSxnTPlLFfOBJC7JDzeB
mXIWoB997eNBGhBkVREdDjQtjrm3vkV11ZP2NUZ0s6XF7l6SCYJ2Pv0qgapbHSZllywvKHJ9WwTb
EkqfLGNKTaQdNTx/qLQDqT/pR9GW+9bwDcRI/z0InME4ANaOCwU3kct3nrQfiYvWMTDgh3Io6lZM
I4QbApuj91yNw10nLHMI4/KlYGeW5unJK3wihJy+WKfSCddxsrzPjfsyvTCzwrTOgXwUfnHIWIag
AzdqK5aMNwhFbi2sX7aS92x38QfGPK6WsfqbUJJ25CkkcbUbjP7TeFN9aPrukBhri5hiuHcew9EC
IOna/Zal28KMfuQhycr0IAQbskG7sOdTBxweWDhL01gm8lEt1iZEUMYLRj/S8MzrcnKoRhyUStNi
NQlqvcIlV9aBt5LpDnQXuGaKGlwGDOhnR296E+jNyKiHoMw8Y5ovVYHPMn6Ol/t0BhRpzZmCDVHe
sheJIEXJ+lB05lsbNLRigs5CaO+q0JwpUYdfr6c8K8efPjSvalL61IXZdtDdT0rk764mfFzH1i/E
nCdRDRkzDx5FyYDcorNDF1YfSJVWRsNmgqFu0hOfVyYCCBnXDlq6mJq/zNwvd66/RIsGJQflGgXc
Z4Qgo7KkFvadeBtO0Nk679GfPLHyJG+SPzYrfoTtQOryugoXhwjE5Mka7RzfffkauPAYO/LIgXkA
hilT7VM9VEjZqBjmNltw0fNxFFbPqfVIHcyCwwvkWsUsPQan3npOKm//If87XTx1AhTsaG+NU/3q
vGMQVJhoYrmsYxFvshCHXpRMwcb3X6VIxWmcmVBbjYuXP/R4qWOzbaOa1IAOwPSocaTyfZaG8bdv
bCpS6tfOIC+kr719TsSZVE1SlTumigrtAULvXSRajwa7wEiS9KeWbcxK6WVC29frjWHLHAhiFrPp
MamzozeO01pjfJcFIwLweSC8s+pnopbW/ofwyxPY0jwuMnI51YMblh+mqAvqkeRxgKO4lZ39t3Si
R+JP+bTN47PVQ9sIU4WIrCo/e+K20Fbz0WFUx3tdfKbpw2BafI1oOMdeGXAS3ppb4a3wEgIAEk2c
WumeJ4w+ayujGLWXTK8KG76SPRZrucS/2d4ATq7T9KxgD0e2fCZfMXt8arUFbHRsn9oMgoBTF6cp
GS7lb1RTyKUjbjZincsZxpqPtd3voNr5lbWqk5ems1+QtGajgzOT1EdmGnxRf2WROhDMuG89Ul4z
U3D6NT26ZsxPuiJWpfCmbQ1gxpV0s/++KibWi30gLvXo7xy3J3ZEcyIZO2qPxNG+1YSArm+rI6cq
mNEl2RuCz4TOLX9JArdftQhMaE4glVppN2xSzupGMfIewP5p5+80ZOJo4gUoNzB6L1Y7IZGY6LCF
2UfWDopw2RX7Jpw3ZVFiWnEorf1hIk8A84dpvjLDWIjXpVblZIPUINEwyrFaS//LTVkPtu6I9aFM
VpVKnGtiiMzpmG2wEwP9WrO5zqlsJuO8en73TkQ5A+BoTnZVm99CjqnkatTaVcQh4OEidxYHxg1K
NbNY+JXN+FrPJOMu2n8oXLmLdLOVNOYo2rdDf+0saz51hYo2Q4qcVeSMLrT/a5f1zUdhJb99ok2h
vJaPYzAFfNzTGUq0c7XS4ad0LCrvPPmIBxCqZfVIaoc5RqZA/kV81L5K/PPY99+F/aMCdOtZwkPE
dd7CgLjysEzxzWoeETnKi6JGgWrRCrUKlvk4VNchS6FBZSSog6JNyBKaw4MkQ8PSbnBXTKC69NJ9
lkix12fL8pjhY7nm/keUbNe3JIc+WqXea10peTeNQbpvEUHeexOcRATpdEIz7OQCfdougpPtsQhx
BW+SFM8kYFNCZuWlNfReZOptmlGABVyY6IT+czxglZasZuMweuMg5SmVFm+BycuDcFsGgVC2ipgR
fzCpBzHzFIM9id0dCT/TX0LlrGY6VSTn3lmFhw/2VuLATFr5bf+VG8s6mVszmA9y5082cCQGRaDT
yKtLL2hs8T55obfp4l5u664d7ybjskJmOoG/cc0rZhoAjFXkcbMigjSjz1LJPsjUn6bsGRH3CvEf
0nH72b1lJ/sdbjmionpVRuuhLDvK2WJvc3jdNQ6iePJ0/1ohKXqIFvYMAsB/Gq875Pgu7yrRkv00
TV9Zqg85g/IbPZ0tVPJQOs5+nAeek17xjl9jNeoyeba86WDIGj1kHsl3qaV+GRFPh+HZ7Tx1QTTJ
vGzle0LvQuO0uzGa71PbfiQ87WZ1SP7CtIl4M3A9sKPJKXJQbP1liYHWsDqP3F4cF6XmPgp70qY4
96vMo6754lnG/xjRyBI4x7kKH2Ybck6cPeOaoAjlAyRjnpxm4AYsO6RDnQ1CsY4aotvhpFTII28m
GacL3YOa5C9xe88hzAZ7uYhd2He/OQ4wd6MjWjU2FNI+PHfNGO1YFv4MYvnbMgNc03p92TY1cpXl
FovyxxkxxRFG7r68EXFrmQx3dK+Y8XFJsRYML6WRy7Yc9EcwQIdo8ssSGdICl8OS03jlyQXdHdjc
iBFHI09OzozOdMHXFNAtZ1FCsVo24NFZfxwjxpcDAZyEEyb9LnE4jcMU1HrOikGldr4tYrFtYit4
cAZSOmzJ6E5sWhYWz3E0PraAzVU8VU9EI+aJKR+D7NAFlEJBRmpA0CU1Kqo7xmt/i17yd1cyyuIv
cqfD/krYOxjsaHBonMVrJXAX9LHX3rmj+mEDgd+SyJxETs6jCRdwxl7wUwEO7kL7QRYhOXVdm9z1
PuUyq01EISoFpspIK5ng5lPzvVPwx8TNEtcbyxI7dvYnLGZvNxYx85tbsyL6G7WeqtN0aPAG134x
obJf7LzZOVTMmKkm1kshPXoivAZdlTU/BuN8JDc4eeL4GA5s6/kMeGm0ifsJFp5jxfeSwuU+tBbS
umFIrPIWyFUyRyfETSC445DeLGnOmR109yI06a6Art6Kt9q0P0nOCWQ3cjjz4B6B4cbzbqZy2wZe
9Fem+clRYXfOq+muGxF9TDYJr60qa+aUNwI0Q/VN4urfwjSn2p+JQ0qzWzKb3d3XlS1XdjsMf3II
3o0CiOTW1i5hN7odIjadnWQmkBE6u+5Cy1yMGqunKKjXiqrwqW121aD6JxaFG700hhlYjfU2yCGs
O/x6bT/43QB1CWvRQyYL84CLp9sPITXrmH+N1SAf87zLnzJ3kadFph9hL7Knfxd0xVCVPJp2NwL2
5WfQxSiYn+gPkD14sT7qJmYjncmeGVBNNHOWTrvYbucryZ7u41jSSti/EMT7x7SJs2uxtPlVUMje
TUM87m+/CRTeOwrRs43Rul1rlbM2bclCYNYFrWQs/PWkUoLPDUZruP/9U3S7dL3HPZiae6uQ3VPU
zPGJH/6jGioIpgXZH1nlhKDGMZrRM7MkxwTEcXa2JfCfzvXALdob4Ru8aiau8U9OGFkd/VyVr3PY
qid6avOcWi7pg+2S7f59aS0Sr6CXVSCcgu9m5MYHclAScf5SSq8DStn8FFFtnUPVdy9h7QToGAEb
/ftNMO08tZPlZXbzJ0ul0btxbHhwtargV2n3RRr2qRqWQxxSglq5O+1615/uRObVz07CW0gvwlM5
6evnwBnFyp2Fd195fFwKyOkfzRQ2P05WkB0c+tUllRgbCanHNp0n0z0uJiDMffq4JHnPAj34crVH
XiobrpXqwn1XeOG19lhyTNr/jumob4eOx03zNZXpZ5Jb+rVzMxttQHDNQwHMrBkU2r4R/FBHBtdt
fnpOpcqP3k3IVSnn3OZVi0CW2NyuA34lfOspJEA2Y36hE/Ornauty5b47LlMyj3ss0sevqSJW7Ms
lWiHYOuSe38f5KyVB5auK14xeY9ktYmme4XVrJ4LOiXbvozZrN8bO26Q2d1bgSw5DipznJMoWdnK
SU4DdZNfE8OaoWpcl/IlzIl3CfBfpW6f730RPEWCsDIpYhJjU5NuClE4xFxpnKz81fOXEt/Vphre
KmmvVLBIPltJttE+aymvERs7buN3Sbl1tGQTrjL50+YeINy8EU9F3r3MRjhHtwsLhm41iFa3Tc+M
V64kocMTsSYHuPnkXJDb2nh0kGuyJp+ZXpQNEixwFhLqfiM7tTNKyOvsl/UDA+jtpIbouR6BGxYt
qTS4xaTGgBsyRAJVjcjDGZPz6FZqU804Eud/ixSHtUfYqLO7VPKoRh77qSxRF1arxPLCUxWx96gd
rbduBgnacb0apfLyyfM33gdFgHUqywHrD/4uEVGFL2kgV/G2w2z8D7fHwiBxSd21w+RxJ2T3KAg/
csqF+6YLa17VDcNBz7/re/VYDAhUki79Mb0d3v+71JO/D1Ql9jPy1U0c/gWvzWGas3FXQOkZI8gS
04KsQ1axk+OdM86iSIzdfRGFm9mJEgIXMnJYIn8fceBtit6Mu9Dng9qKgBjG2D+4SWJWdNPIX/zH
QtTTgbMuQqgpzrjVANMnotrHA3PQZcrbtfDwDS+6BewrgmJl+xm9gLrpPOOp39bcx4esCnZJq9w/
VQ0DZtZ3ld1b76U9z2f2g4gg8ql4lg1RBW4env5dmgydtEjeO13V1wDC1FPtJKRZjR8JQpatxRrl
mDl2unea/tPC0bxyqvzbI1aeVPnZv4aofUlzvQ12Fga1fTCc6xuFb+mR4eoCSLVj3UcRoxjVCpIG
irp+9C10XQFW5bVVsuCn2eq+nGj4jh7sxbRPBaeyZ0oqrgaWIA6kkeVqQEZN3IXrFIPdNk9GJHx1
91xVf+uk3s/FMj84hd++xkZ8C4VWXeTzPZwEcwyL4tBmTnouZbFKHJlfLFDlrXbl2zzU0JnCPrzP
BbEJam4vS5q9ugMbPlMk9rUYyHX3Fuytwg3Jrp2gWNZVG11qnRMPj2FrJ0aXAQi6TpQR7RUpzHJN
EKo+6XA6ddAhDs6tQSnsLL3UgZdcApSJYQlN19FyU7hJTCq8A+cydsh7SGEhFjyhdgRBz9dl8g7p
0gb3ydSTO9GXwznPSWgLS7PNb78+ueD5CY3w+sJ7LBsWiVHvLszmB6A8Gc5lOx+dTX9zxto0la9J
e5ut5545z7UXnKbOgVPYahYUvUeY5xwvb6VnEaDjZF+rQdrmYsczbMZEOSvbCnJWRYKbcpyLg2nK
+vTvUsY5wwaSsMLeIM6ORpT/Yf47jF9HuyKvqwpYl/M89zalcuOnOouB2hUMmmwc8rpKohcc4tFL
o345bNkevCV8Wmwe8fUylls9tR6CWLSMc2jJY+6SUaR6ekOlsmu/X9jnJ6VrX5mLkU0D/2Acbfco
mthlpd+9LWy5d2nIew5LvdpU2cjUSdXVObSqfYq8ZzUv1UuV2FCOGZGt43JEhIgt6iEuxvZBjnn7
kNikAPcvaTV1p76I0XZbybsZ5HzPTXrVmEF+gAoGqieXqO7B7i9Srv9vndMYeWCL/u9MiPA7f1oj
KXis1Nd+XJF/ToF1bMME8bs17vhu8q7zBV1cF7avgbH0ZhERUDQclyvllHg1c/R+ntVaj5xDGD2H
enqJJoqULoBs6Av/GAxMG7mvivWgbpES1ggBogzmTePN/ZY/kJyytA9W+TAEL76Od4gaKuQ2Mn9L
lq3l9/A/G/9vGc27akqbJzsdYLSGdbs2U1DRo4hmXY7WvO4Cv2LJVupLDExJE+PCsrFufPnsRsyj
uiT7KlMSxcqk7s4qRvQCv8pr7WQ/d9ZzZfvJ2VAgrbqPLsjIfgtG+yWuMd/TUjCDXbLoyNJzNaBO
vMt0wOTOYpa9KuIIqAejI1QV3TkoK2Z1GIVXC+6TLbN8Ng02irhI5exFwlgFq3JpnYdoSmFlDKmL
KzvRe1x8wCK1KB6RvbHr74b7f185sbIhFlrhrq/r/Nhk8Zcn9Yj8bPKZTaTj3qRLs0McCGzcttsn
FbXtk6e/0YbWDxF1w6VMaW/6RZ4Tp+XCmglEV0t+i070o4PQ6DEswuEE0eIx8cYnK+jse7x85sXk
L05qOa//vqjd5zYiwrlMnBdJfXxpyRheOfkS/ZqD9kATg/euyspdL1V87eVcXf9nBSQ7nv9IjQMi
BjwHiBC6LQer1n8AcapIda9jBEQZwhfUM7119XM/ugvcbNp4eTuQFoRSPrOJTrXGpAJFStR9nM4H
P6rCtRtb45YjpQH3WhOCFC+GMRqaldR9q/KkZChhgyvsAKj3TSuZvOAFjwANnRhI3wQbWzwhQYgT
JCiGC/1J89hOhGVVSl/+XcTEMqyekNP8+9LKf7cZi/rKCfQpTsJ1r/t+3+jQPyHKgSSdpdkJkp97
mOtcHav+U2qOq1H5SA2tsSZlIB8+KrxcQx5Wj/p2SXs+24trw7lj6YSUJS3Kresy2XQdAnACv34t
9SBPWLhRyzQaYWvsv00jhLkKfzbj62K/UHLcLT76VZpmjRKRep7v4/1yg2gvgva2grNIdubPNGEe
7kpcj+/19L+YO6/e2JE02/4iNujNayaZXjblXwi5Q+89f/0sqmq6JUqjnO4BLm4/FBqoOieSZDAY
8X17rw2HKYvi9DzvxpaiXEYWR+Rm1w0VYtuMe2P1MfOU4NI0avzmXv8gA5m4oyWDuL+PvV0NVQNh
zfXHP0yVzRi2C3mVEVYTx/ju6+IQ+b5dG0J2zOuTfMFvomEDZCVUFEOXTVmbMINfRcOkwhuZ2E71
kd6gm1gSvVYExPS8tNEoPDZ6rS1bZDh2I/LfhCE5q4nF4iZDmXFyPBg8MJjbUZ/j2Qm1M9/MywWL
SnA5GCVJgn5LcUct3QtBUV+yJu45miCc8F0EcLn0YGEptNOa71eVVNdtHIHQkbD9cvimSC0plz6+
ge3vr4z6lYuk8bxN0zIlaQLiWEAVZ5csFmZX50VNTHmTQcAc9cyOrMFWWpJ9XUkjlbtH5FjJHK8l
VxYPRqrZYuUGFzXf5otARPiWiWW9C9DD5ZZe3fdBJuyyAqiTx/7isfGmlkd7njQRgnjyr9hC8+c8
Xz/3y+dWdJ/GNK/PJRnUMXcVGWnWX+DAze99tRF3oCbuzUjcSQmtDPxR7l5KUHDStQr31ATuOREl
x99vybRGfLYmGaYINta0VIO7gk1v5j7zcln2w5a5DCmDvJIofNcT4Q+wHPKOhKlAL6EOaDWPerxC
hMPvg3942+ajk42B/YSGhaSIs+ehphYe9EDk8zaoz7EQPPW6um2T0LKLEZRFJAk7UmrHuHRownYg
kvtnNTbrZVs31eb33/LTjaBAIYu6ZJm8FTPLPMugEGYeHWeoBm99VbKzD7ZR62s02pq97hPhaqhj
s8lgLX+M/P/Mu/z/I+kPrf7/DPpbPDPZg/SLKZk/8JcnWRP/AbQWy6+pEYpuAhD7b0sy/0aRZLI2
8NoaErVwvod/W5Jl/R9QkBVd5H/4hJUJ2fW3JVnW/qHh3lJFmRx5TVJgJfwbluSPFeJfM9YQ8WgC
ZVUtXGDT+vmxwnyy8kVa4IVtncEuq9M9AADEA3698wh5UK/HfOfisaNLu+Rr9WQ14zaRWfHAbfV1
taiVZiW5no3R8gBdD/sl9N9oXIQJQWNsIr0y3hIqvg10gKy69aL2RFZS9Kg0bZFWL11WrNWBYhLG
4IoophIhUJ9N4a/kHyvVMdGlbeEJdClzkOnpA3onp0VCFmEgDsVJOkOSrkyuJT5cpLxbI2m2gApt
H0GBEAGD0ugiAmdhdzSamq3GMn8dn35fOcVXm4wZ3++hCZR5Mk7jn/764cFJG4q5SgNcC29b+VXQ
ckckww5n4MVIXBsWuG0nk2qhkdGgaxeq6K2lDLK9+EpbZZF7+n6C06TNaPPBXdbsjsORawP9FOJy
DlF8WxXIfKtYhtqNX7aIbTClWfvSM7YxEg0/PIN+IbTEhZjKpdakryL68U8z+vKvq/kCg/z9GqWZ
dV3sojhpFa4xHy8L/AKRFp1YPL8azf57Jv7zLkqztROXsxYpHSPE0qWoX+rmrdt6J8aYudm+D8J7
9cW5KktlI5cVg2yxAagEXBhEJ0yZTpxel0SSkgJzEt391djz16CgJfgy8ZZZmjgz9uhyOND8ZWqq
azbRoBzTFZKDe/2meKid6BL178YAnPI4ZXj9+0/t88izmdlSErKiAFamrJ+PgmerHHR+H+Gnp6bx
odNlTdQo1E3//tP6oaB8HtoxLji1o/lPnt2KMDwzWv4+yteTwV938PMoMwRjVOPsxhRf2BmjyMJT
CNHp9xE+JvD8Jf48xPQQP12IWQVBVcsMQY1sKR2CXbDuiNKT98b295HkaQvybSQVWKioytBs5hxs
N069PhoSlgvy1IZxiYn8iDtpUz5y+t8p193Ke0MLulX3+Vn73j7R3Tg5MT44Bb/8CGv2PiuKrJWm
CrOSSNR1DVS63tLhhbQtXSugwac0RAEb5olV5Mf3T/vXtVuzlzzD3jUkHdfuA36IpfRCYKuWKuvB
ui6L55B2JaAuu06UteHeFPqVaoTr2NhKg3SC2C39OKVUxRJ1lW8sDtevz7uNYleVAj583VJa1cCr
6UKTH8gOcYlg4sxbSaeeuzjN0m/3nC+EYWLu47s/25ui3Kz1QsAuXPWkNxaVsodn74gxa3+Ligbm
tm9Eh0Rhp5jir+LHQQPNnMGnmp0Yt0VTHr2B4BMqA2R12Qk1Y0F79DFChIaFvW3cWS2wXjPdqFGw
Vsx+y4gOQFon1p+tFmlsPqh/xkh4TQ0et5wcRI/2Vf8Qeu5ak/WpTrYKUyISu7vOKNehCMefyrJf
AK2DedZNspFCpPai3+hVvNep+wWpzA+EzlULSFIQW8vBpvfRuCQtDpN8H5GnpD+omWynUrEaqbZw
SFtISXbA/kEd1FgbA8UkdEeqiw/KQEciDi84MB2P4pZJ/qmUYbRphlVJA27R0naWwKaH1kWePWVg
F1JDuWJ9ekGsbOOieyb7uFO8te+FK90ldESOd2VPnJDUrtta2KTgdFOYS+2UrGpcI1WhzNqwFTYW
5VBe9iMPRHkaUGgEKFtrJV0OOq1wv/b3RticBSJxNHVxkQ3KIhLiQ1iagEdSxGOIZax0iwj7iL4+
qijnQx/28w7wvrcpXXJG+kdfujUSmOMeOH5TALc/WKuGbiNt8nWI/CIp8QEF9ObpFdYFMbC6BBjE
vOniW870G8tV1qMgbiOxP1N7wBTlrpVpgCak3Sp9TglAoVwbkn4UJuZq9O/9ynQQRIn+O0rLZQTr
1TQe8zp4910JtWx249ZdvcC3HiyAbEZcEYnFRvjkS55TAADFyGJnLqG2ybGS7vmzlfSGO3Qh9I9N
/9Kq2Cxzfc8WZB9qGJyLgY5WEa4C5OK8XETHmvsaDyclO84+cogiQ5lSTpMVdf3j0AsHyQugnYkh
p9buGKUjwEfzj6KjyhIEGZ+qev772vvDW2+wa4aNPdVdQLjMvv+hGJYjhBC2u1gM2qrjmtGjBXXn
1FqxwzmOtRoCrkxIDCKuMCDbdNgOCQff3rw98Vu+fwe+/pbZcpCNjVvy/Zy+A3SRzkFmbHKSya21
tauX6Tp5OTHe9+WH8djtawAS4Ncos/F6Fcu5oqPmmr5wfbuoD8hclwmue7RheEa29Tq6CMAcr08M
PN3Ur+ueIXO3LcY0wDLMiTBhUcpF7wcVkQAt+wQCybDYkkwv3el7xBCL34ebce2mzcLX4aaV/9OX
POgFITV0H3XIGm+ZrV1ID8SiUxe2BZD/5R32Bv85IDqYaDKyU07tuWZFgL/GNzlMiSDr5GmSfR2/
SxKIk0o93efOmVJbfUKopk2mu1AJOz31XZlRpf4az6IEZOmGwnFOn23BLKnyNd80GW+XH+qDt+nJ
BImPLk+VFpy2IpmKVKFqX57Y+v14oy0J0g+eGPAQ8wkF4XVUOsWdLlTeldvyIlnnW5Us8H22jkgb
weXaEylALe5VtsWT+aDT5nU+rT4PP3vOiF71iOYvJNJVe6jWyVpaV1t5c2q/9v10Z8D/0tio0fif
MOBfH2drFGVqjdRQ2xDHh++f+7RRx1xzpIYNokvysnxilfq+NWFEXedsr+Cz/ban1lW/taomw0BT
vfXyo25e/f6G/HhFn/7+2W5aCYVSkVBr2Lo53LTiUTSLFUZB2t/bPM/2Q1Mvfx/wh23fdEUWL6Yi
adzM2dKjCMUIIgjNHviYdZkcInZb4iU6NyciHnUlbkJKAkQHnRj25xv5r2FnM8QHvxP6ZoSE6KFx
4sspoDhYj1fGsmHk0Jki+06MOL1rX+ckV/lpizcbMZS6AfEO2+pmp69XmMOWN95i2lcmWxS4Z6dz
kX74on0dcfb2C2NrxenAiNbGXOdcIwWHBVmO7GO1JcaYkynKP4+oo2EzZRhoKCG+vhCubIbSAEfF
bh90Il+S82YtnKf302pD1uJ5Sezhibv6/cs1zR1JQfdl8VbMy6oeKRk0xhixcuKbYA+tel/fX1rE
V9JesBO8bBd/Tj7K6QT07VF+GnS2VahBneRJwOc5JG+TUsG40Q/JVnv+X0SRfv9Afr2+2euRN61e
IHosbPdsSrNSXt01h7GV6EzxfhghiKAGmRkvH4V1Yvs7eNinqsU/fLS+/oTZQx0MyUfUyk+Q19E1
kXkX/QbfALk0wlrdp2c4MX5/pqce6WzajmlpAeaajl9mu4uGW2kMd4byaAjXv49z8sJmi50nVSmk
wo/HmG6n2PLQ9kktVu1sqx5yAj1PjHfqWc6+/nTo+gIFx/RRJOGe8eKLdmMtjbVsZxf+iWyKn4/x
nybprLRkloMmltLHm4E10AlXHRsdQOBblRyk1BE/0uhOfRF/XOQoWk+fEIvP/uwSE/TOrRKy5Kjm
MeAwpvdHxIO/38ef5odJQUmlWDBBymZjpPhNUgshu62hoB0J/y7qEGPGvczp8d8diW0xA5GJDBON
1vPX5Sx02a5ZckFlM6vsBu1K3bfw2s5wwJ4oFE+/+euKMo0EZ5S7JvIZnL3mgobGwMyawh4LYrDS
ZTPchOLEtXYMwT+xZk7v629jzd7nrO4EC/ARhRbUHWX1xy8O/8lt+9fFzG4bbjytinsG4NxOmcLx
mkdF5VARPPw+zg+bFZGHI4s4W2SS42YTwZM03MoBxdMUv3Mc3KF0X0QdJbrsOOKHTk3pxHz4oT7H
Y5qClT4QVKo8G7GOxA7tbT9NiIV4Hh68a4Rv1Gz7++oMe0R4gTf1TFh7D3zPHe+SPNzVqSPTz7/h
0zl1tulUChXVbMNVS64ExBmpcTQiV/NDJ7NMNvWYkXKDEItmEWDg9bv31r2XKVYkKpECsrUBOmeL
OOFVqccaR1FrbNeIRmiD7jIMQb8/Il7Ln2bbp6PlbLZJCaXvsIFNMei+BOShkXH9oQvAHD2+R1Ft
W+Jkp91DgqWw0oyYILQDzXfQsMY2sqgyKP4+F4XsPCtWUYcHk7CRFLKpZHWbLkuALef+kzGQcO0r
FAYgfE+mlQfEXlsYZAsNnYOWWE6fPMRQodOSgDrzjZ3YskFpigPvSUoJCnJRhAat5wxAKh3RdVeZ
CriHgoi1iFP/EnH6ysXggVvjOTbDrYlXHbIhDos7Pp4LPb5Okkt6FJdpYDpB+eIWkCWbd0FvkQ5S
RTCCtyjGCG5QxqG26MhlANMGpaCgXOn+tZ9HjtimuD2M22oUb0SlugPWBJAyIpdEbNjrE11tSNdu
XeEKL5+8bLjQvGcFl0gtjSsv8q/6CBGo1V9ZzUM4EeHyAPyTukygxEqX+cCHGz6FwV4+bzEWdAAS
Kn31AXRIU6fILCSh5zKQJpAVnFvCNch6JzUrMCt/rJLo3P4MMZCtlmCQMmk9NgTC5S8uFYLEetQj
A0/gCA0DQfSQrbijq7DQkWBRpCsxg06GncjyHUHWCGjqSYhoCbvoKC1igs7WIy9vVt1EArIWcEZN
qzjNSCNEd/rimMIUBL+xNNy3WrpMSIIQvQtLwVYkXWVIIJFYEKgMFkiQiKDQhk0gvrkFwsoEJZby
OpEKKiW1a12yB0wq8lAxIVIHVS9ptmyqwnYl19Y5tiA5F86zRHM6uGC51E8i1aUW91i+lUXVRAtP
h3cDl2xEsEX82aHuw6VhEBFORnMfvVr+7RiKF6X1lGrFwbP8Vykbwc2pF1EcrQZB3sRjs+9FHZ/Z
vsHb5pOYGpclmQ7s0T1/nQXidhCuDCZPHxxbmqZo4PZqR6UC1a1Z5VClOCw3LtacTayEqzC+ztmd
YbZ130QrxOs73poiCllTsYXBXekeueStTAKpvw5MeZ+n1TotkXZdSLG47bTATuocG41ga0MODSTD
EZvsOyIdu06z8aZVC6VSO8RD+dZAORiWvi2AmBu0p6St1iXPS2ysLYdkBJ7o0cc1XIdFGVM7i8Eb
iBy8hwobDGGs4XgQ6QZHVXyI8udEGFZgAo9Fqe7hMdznJeFvVhbv3VxNVp0LuCcf1yKTPejePU3Z
u8NDLCZYRrSXTCzOXQ9AS1ndqN5tN96HHpMB6i6YLkiEyzICpuA/1fKtot/ILv4jlhkxNe45qlOW
ThoSh+LVEDRLV1FvDf5wSvPYqDt7GNNDlWY3MPSfuiK775kvgXofZtEhJIBL1GPHjIAcJmTMVq77
WAQvfSrbYVKv2vZRCSmw9Lip8JW5PjbA6QMrNtEbosujV+braAiYQO3Rr9Od7qLn9A6Z+Cr21UWE
oKgQsrMuZzbgWtWq5CXQ9DeFzLY032dwzcbgrMLx3zXF3msqgmnZjzR6vm2ZmHJ9aSr6Ge7vc29E
WJuIkBmaS1V7d304lKG/csFyt1UI7SG7HZLgJpg4PH/09GzocBJf64l/ifvPqTtxYdayUygEApAL
RKwwYMq9oL93Bexkg6h7UrOFjjBNQfCOluk5CrXjTiR8l8NWKAM2otGgBeqDCm5PMYWtZDQibmsP
i56xSJM9wjIYG0hM8iej0Za+eNHAdxnVBLuDAhsMo5WYv8U14r7o3NdFVnNaPoG1VcKnUqV/nros
28PerMkpHQ6jTg6m6x7HNl7l9K0WTV6cRxQNzDBaqhTYwwphWXhm+fcUyAFcT3MEGNtRiddF8CQQ
eq0J5dIwD9N3ENFXlz2NZnDQo2tROlr4l0SFiqSFMTq9UpgErvGnrrL1EPY7QSF/OnyHm7nM62TX
lE9TDEGXMpcBlC672jsH/wKNAzyz5R0jX7mBvSytjOZJAugUaO/lRKJSbpOgOnTYY+UoXo5AiWMc
oFHwkuCRGMznTul2ngndGcFjGkWO2TuNFTxlPB+NqIKswxlO31rU0ocWYC8+jL2Bb0zK0QDiHSOX
ZoEN71E2KtuaNuT1EfgGwuDbWLoGJ7BMiUlwSj1eVZK6NL0WVMFrpxvJ2sv8bBmKNVEwEuF0tQ53
RjM7nBewJIj+6uG5GXdCAMpJHcN3F5OTQ+zHssHmxaXslIhORiHhw0yq5D4UnrwcdJcYniiK/XCQ
+1pDmm04Fb7OmphRzMEvZes7hCF29FRjuqVhd50dT23Bpr9utoH+UrKanRv5T5E61wwXQib0tWjT
lCT1COGpruAsXvHv8u10+P67NjbbbvoVnZ7UY6DYfTUmrSASZfCuULRQ6Nc3gnctSE5AELD1ZowP
QtUu/NdRUNF7HoUEg5fsQKFtDcB2AEhkh5yLhasdh+Y5JdQsq8utC1NXv0ubu7YFiTrlVmDoqlch
POv6zjKe3FrY+6hkzHwnGRed2jp5fRXnV81wNoQpRyIP7g9fEDyaLJQjG8wS3EcrQv/2DqoRmUsE
zuch7E7T1js9X0QtJI8IvlJ0n/LtMl/4imIVuQ3T8kURqzuUmZQ6CjVaqPpLkA1rPT2KtZjTuiQg
N1QP5KssMElt+ezh+9+kNTZtEpqYnYKwFoyXMD1DZFtigA+TbClryW0Pd0vsL63kPDGGpZSEG1nZ
QeaBzuRghcJeATICV5st+Yrp1AJsfjVd+p5d9+5jFOGuKHJvCVHsJa9eAsV9yqtlIBWPZi+vXOBA
zTbp7yEU66PFbjPo7UC50407XC2DdF3Sux/f8JEtk+HJzMYdxF6FT0e/qcglxXWXZo0IdG0bWGMG
7h9rRzbCR9IBaG+SFPxllvMfDMXBbG8MrYRvYzpgbU2jW5Fx4DSaMGmvHVQDNgk1A3C/3pg2BGl4
JqWCLVquU7Vw4d1rJdtocfJSJrHds5Moils3JkaGMFWhuTM01AaQdDHt0oJcNGK9q8E7KfK+h4oy
6MVBMJ8tHhx7ZL67zcKXDmK5RZMD9GFEX50v+4T2Y72pFGWKcmLViQhSyWgaNkvLbZyBrVDjPXhZ
fy5b/WXOJlAOafvK8XUa6luZB5njF4WoIm4UC2raKFUT0DU/mAJUO6N+cXO4MS9SRVnh90OK/MMZ
hdMEAa2T5IKz/uxI1ePOkYoCP6kJ6yJbAAK87sxltPkrNhwcDUQ/waFrtEpsSCASlLnNP9OQv4Qh
f9ZRfciYvq0rn36GzLrzqTsl+GVuhB5Lf7ilB3/lOeRUrdRVc5yy5X+/5B+qQyyZINBVhCYKsuip
g/JprErA4KGi2oJPhpHbeIJdRqDu3jdvB4uk8uRP2dxXfn6Q4U+qPuViJNN0tpfTl1snR+fEz/n5
CZCwIiLyV0lz+vpzNKKREj/h5yR3MBScfp9usq25EhfC6UufbuO324zIAmES4mpRnn0tIlIJpD6c
XrKz6DzZeDsiu9cAmZaRHZwsif/wrUDtC5SNPGeCXcRZYSdUKwsGa1PaVnEzyrhpSCr3hv9gAlOm
MmV1akeBkJl9KLou1rvB5UNRE7NeeZT61KV/I2zIDNxkZ+6hwd60KF6Tber4T2K+DVYna+LThczu
KncUQbFuImPj/319gm7HxqAJeIKTaEYtAQiuKIvbw2rUXDRD073VTs2aH9p8X8acvTC+62NzcsvS
Tg/MmmV2hVl2h/VsKaPuIGC9zWGKPoYI94RNta88b/kfFMeNLz9h9nwNqOKiPKhT+wqjmI1LINuB
aF3otrHWluW6gEMvP594W07d61lNpWzdXMcGDeeC6Ppy9Dax4J55mGGF5J0s1o0Q7BRLdrRB2Slu
6OQ5hY727sSP+OE1QtQnE1unW4pJRezrAx9lIlkqgUWzy94r5Vjqfyq86UpyyRRdtjiphD+1fiyC
66E4/j70j++UybtkTspkQ5tNNU8DSpy0OSNbrEYBHv+gsG6zprv4fZwf2lk83MkwoKJ+1hBIfL1E
OrCmp7oi3VanPJQfQrAUJe4Ss79NhBnCWhvV0olBf76v/xzUmMnvTBIXqQ10fIzORDo+dHsuBEdZ
q6v+f9EjnGbKl7fWNETE51ylRI63PtcngyqPWpwQ9HbiCZf70kryqZf0W5X2YwgeE5FI3Mz5PEFC
BGrEpCXgc/SwXgsUQw2HLjWV1pKFYxROmViGywBTkKa8mQmni77cpkO3M+SAsEMg05K+ImPk/sSN
nibol2vXKOZaiiJqkCPAXcyebsoUksjWQJ+anI9esxCzYtd4o9M1JSlcMJU79SYfEaa08iJJtbUr
isEiC2PgleAyokMvFCsjbk90Ar49EX6VAneRNsDU1Zwv5YKvZQItP1qoGPOKpN/0yebEhf/w/nwZ
Ynpin779RimMZSqwbFYO3A0ntg15dHz71bxwF/iazsK16YXOqVPTt8V6mgf4HWhwmNgUPhLGPo+a
x7qmC2zvUyCCSaFsy0HlfA+9TZRsFQS45/mHoddPvcSnxp2d1hLJLcYkzzkfS1eie/DHVx3ebUUo
VILfh3rVclIWJtIz1b5b8JKLrHr1deHZqINz4N3EECGYEwRig04+iG995NktmS2hee6mqpfSX1L7
6jxRHkiNOQShsIEAtATY4Bg9wsuMhFd1e2IKTEvkl7k/G3k2BRJLUEBKcFOUngJHfxuk1aU2orXo
L7M+dioZSGJSACw5Roax/D8OPnvxBpwuQhszE0IrWnQgJepUOBtHSjbku/ngphPpTjYevRgwhmae
GP37Zv/rpWuz9bXIU8XNpptuhOk+aRC1+ecqDCqwA4sADNoIZk2TW1sDA1spKl0UhN4i9NUIXaf3
3tatrajiMlHAG8b6qqjSE+0z6ecZy66cifghbvj6fkadP1R+zIqZa+Z148cAU6RVCXrUyOH6NqTh
BbEdQw12S2np5kep1YiPzoBseCAdRg7f6UrmZGbk9SW+/xM38Mf13DJEnRh7LnS+VRelptYCDZ22
Do+nH6Rlbt7E4xEK1rVcb+LsxN34H57Xv8abbfKSxhgznlhhJ0LnyADRiqDEOt/bZd0A49DJorcc
NdqFmgoQxV94Ch0wOEi+d+zce8A0RU4q5/jgV2CUutgJilMr9rf1FD+WPMX2WhaCcXzKX5+XYSiZ
MI6c21rtrVNCW6cyS0HEDiW8yUI0tUFUNmMyvVwY1REpzC5f28S8rSLSfFA9hvKmMiFZ8fzozS5U
AI1K9VaBac2lDfCMlR4IlExofMDCJSb5XMy2fm2ulIYMIyBtVj0AlSz2ZR2vQ4K7czCqfq06lX+E
cqJBby5BC1uuZvstTFfBuDzxRn/bs0x3wFIRU2MpoTY225ElXil7QHf/0qsOz3hobX2Lm3EZPMob
7dTi9cOy+WW02f3WANj5PiFOdv8wONXS24X3iJOREVanFBvfpAYf18UDZAeIvOgjLu3TNysmmLkh
CIq5ftbbwsK4756KNanfu2pVHdjlklW2oI7zeOJ2/jih2Cn9PawyW6LUpOvJHaHFWz9416KDRDq5
QgiN0kd9LZ/FQ7oTttGJ7dAPiw5bIUniy8wpUrdmX4SeWHhCn6em/drbKJsIi4u6gu26/v3afro0
RSR/VfvwV8yFoYqLx4pQaNZ+4zXw3vrkPlX+7XIwTw3ggcqelgIHYtuv72NZ6rVaE2LAsRBoan4Z
25OBo3pVdni5nvzdybPvTxPy84CzCTkExNJ7kyIl3LJzXVE43xZbCqL2KXnN9xPJdGlo+1VLRDf9
TZEiuHpTl4ZU2MMOC+O0dQuXOCyoTNF0XRrbfH3qe/nT14ghkfSpFn7yb9KUxK9bnOQyDa8ddu2V
Yoc22XaOtS/W9V5zlF21jTfgoo/ehXBi7f9xsnwaenbObYwWnL3H0GJQHwx9dJRcOfhx5PwHc/LT
MNPP+PSWm3XhupnETS37+1BfCx2oPbAKvw/y01JC5iAlN1AECjfy6yBjQjIayKQSB/7RH48V0Z8u
KhKJMunvA323q01zhHafQhkN5918o12hh4iJQUBxsXPXwDI2zaqz3UW9Pjkbf3w+lki9B7LCNDG/
XhNFASv1DYpb7aq1zT86S7H7Nklo0/PUSeyck8RJ4e5PnxqWjn+OOdvOwyQeC2IRpzqTurOyRbMG
mUIH1rbWsTNsgBL8fjt/2O5MPmxOxwZYEnH+CRBzy6slkcNSkL+S3kQOXgMCcco4hiRsgmWt/oMD
y+cR56t/Z7CD8cOKqlZfvgAE2KRNcTvk6kaK6Ylq5j0x5NugEVcRzPHMvE5rc0qKoXHAzqKu/UUF
yrmrjoV40wYn9jofxdHZwYFN3wSX0BUUtx/C/0/vShxHgDF9pnFstU4fyCuLA1TeDCROtupu8Om+
5/Fy8JA+VfDXNTqfVbEVUN5oNKYFyiUxKq1gwEgOYJ1eSKYR/1GRaWNlSwELZ0hAqp4JJ9SQ3876
vBOqZOAzQWFO3Ub5OlM9mV2r7FEti0fsB+Co89KZclMGmjktuNnf54wkfpgkZ/cJez5xkpx3QW7N
WwqemBssXAHHeO22KuTHRMdGGDfXVqndiVKBOS2kURLriBPynLK6IlwQQ3Rh+iI6HxymtU5In8vR
jPS64FJUXQCZwlmsBLte64+j9Krp2VXVh2CtQbhyNT4iYM/dJ1295IgDyyaj821NypDrLnxvOuM5
SAhX0cD50Roc3U2q34QWeRlixQlIwzr4B/XQrY/NXx8QFmfClQzQKy7UY5dUpNGcc0xeyWp9Lfp/
zLK7wdKzrdUzxPvbOKyefeupkeI36BEXRQIuM3mSxGKRFf51lXnbTCFoYiBhREv28D+4gDupkxYq
dmBCtR+IZ74JgHIgw1yozJnWo+WsIFY3AzuuSzCz6psWVjb6FiCzxbLXw0Pfi1vdGC71CRIriXbr
CmcyIbR+RrMNsH3Z7DO1W/l8lnlQixLBkkV/sH9JzMCpwvsyeLGQJbV0c/DELdR436KHsVBrwdZe
JO0hQXJNX2s0nlL5jlYnSWzx2syHlSRIB4GdUu9tU8Xawohadm3tZDT7AulGV4EbWo4GKTksTCRs
0FjlyLHiwrEw50scr6P4tYgAPbeAfgkiGrtmoVKqrpt3tyGQT1X5u6wzFRinC6JZaQR76McjGdTI
+QSOeSpCFXp+crWmt0/UaqEuDM4MnlJsTFR0QGNtxaiXUdrd5NL0ZLT0UdQ9gg3I5wOA7eqXxVQ1
51Al6cLFYGkPGt8is+LjWm9bpT8zcV4qVr4l1hH0T39o3YEGKy9wy+sTX+XqXT/gq9zk/TlhHRTv
hBtXSO8Vc3RGAaKMiM6KzDFWJm+iyYctHP3aTrtzKT54IRm7OE5F/9IsCJlSiw3GPMBwRbGmw+v3
rzLAPiPg7OQgdlGkbkXGVQiRNJbei0DapMV4GeYoQTJraQn0c9W9rlRnkvGo5aQrlXdFZW0spV9p
0uVYTP494SLJ61VQk16RV5uqHrZx7t70U8IR0DN1vIL5fNPX8jkE0g6ARGeI1x1Zf0YVXplpckEV
nfzICIbw0fJuuWJ0JLyo461QBsAy/1TBlUhwy6IKBsyztLktugDeqo3vI/mtN548zQK9C8FTxVLp
7vF+L/NWuBy1jsD3TRe/lfkl+ZV2z0sE5qAAD7XszfAmrLqLflTQueykwiD8pFwOGQuXTQzqwgqS
W692IY3n5BDXTlUirBG1+7HcCkXcwKPv91on+QtUx2RztkDTxX1j1dduehmrGllN6KSs8Vx0954s
/AkBl0k0eK3Y1oCI68jHsMBetagI/P6O7BZ6teO+4iCZaWeSchRSa6E17jbXjOsmivfgMC8Ak1+m
RrCozLsylM6j6tIrXqsQGPK9pCCt8oiwG6qNIpJ0AWvHPQ/C4NA3t+V4ha9pk5jqbtSLtehjcs3f
UGCu5KTcycJjDwq3VBqKMBc+MF6mV27dW97VEHdXga+sigYYunonaS/d+FDnF6V5FZZXknLR6tEi
c88b/z3sUqdVbrE2B6i6ouRGzP2la5yNyh2BAKvQJ9HLaJ5RG3AXA4C8YMfHN6KF7ai9Rs5FAhEu
494HaEzegdL1K+jDbzmhDoOJtoqE9ZxEJx/NmjzhRXndfL6KljuVtUFtG+N+kAX+jktqn6uIRM5A
8h7UsjzAwNWVx6DOnFHyV1ngraywXlVENYom69AUjhDvJe2W6BoyJg5qoqxIf2Z3IL+mWutoIQcA
vVzimbDBzKyVpFll7Z0QogPxqgdXMAqgjy9adV80wWq0tIOpDWtz5N0pUUYMtgS5jSpfSWoEkUJe
auVoNyu0DegFjeK8MAY7qIgo6/aJ39mtDwwM2WlqxnAL67NSvJddylADCqzg2AnPujq+lgbLE875
UgeZqJPJFCNqDJC4Enow4UujZhG6ezLyHLXfqfFbT20DyCpd+EWUGku4ZwWqkrHyF7xckXrVimsV
VYPGXsFAfiSRTwDPazkiPbOa1AlyZAhwH3NdJ9kCQ6dyyOIzbYRCjyGorxbFYF5LZCkFirXprGZf
m8f2v9g7s93IkSzb/kqj3pngTCPQ1Q8kfZRc8xgvhEJScJ5nfn0vRlZXKzxU8s66rzeBRKEyFDIn
3Wg0O2fvvcBgGv2+Jf5QV7ZJfO0L4UqCd5BykwzvCQG9ReLG4Yul78wpe+iyZm8E+NPBQsbFQ8Qy
Ptimk1hUzO3xMLYXsD7WFmzISeJRsQSJkYheFPlM78PVxFITJZQ4U1hjjWSuW+XSmvLtiDSMFQut
yTqBJ+DbBgoE/47UQLeyn2JSdkTzkKbgQoJ622nW3tevtP4lBUrMt0mcIOGVkwQ8B5kyMlm7Dded
9BBIbyr5uFL63Wy/17y+HVRKgiLYsBkFRTQ13Cpir5n+Qa960rmCdTFu1SqDHnvVJ699A0OnvCv7
d9MHzzSfxfq3Ot2E/mPq34UjXJn5+wSXRA3ejOxRKh4DH80HiQBhQq8qz2+NZAbIxrSUH1TzUQQa
QenoG5vGqxB3t0sbhbXfumlQIYPlvq/17nmE4xKl88TS1hS8qZsr3bIdE1EcmZIQyeDm1OU+jfzb
uof03b/SermUhH+ZELy8mlvFcnQLmiTv2W+anM/wJPpvCmzQWqq2VpjBdmJ1CYLbbOrvCyOgeOtD
0+uuxgaGiaz6WwKn6UWg/K3D3dC8VIVyPfv+I3cRxVwwQbJplMmTAIt2krpW0RvXzQqHyBaExF5O
L8DQ3jWTiqj4nJh5t9Hr0THqajvTBUbeCp3gqdLeuPdxSxTSTIoeVIs2CLfdrHwzrBfSXR0D9ISZ
sky0CoqZ96Y+I4YJUAiGtkLdJXnmxvoSm4SSsYrR5pmw03z1PRCvC/Ak4zsYkNxZ0mVR3PhE8/al
WNvTjTZml9PQXHbWDz9k/prF1ka3SujAIKcrrT7vm1tLKPs6XY2j6pn5uiOFu8hIxc0doTR8+HNw
fGBA/E3YQ8JrwC9qGaEx0U1H6m4MH4V800YLbkkAfgKoe0PUNYnRREpONbOPtahDXBMSnC9o1xrw
Dnz1UVdVx9C3nYHOow1/KOkh9Nu1AE9g9eBV4gQdce6jFwYSb++1WvZ8sk6rl0liE2F7Nf9xDtlz
KefDcBXa/Tbsr2BIQ0NLvo0J74L80IbJOkzkdSqhP4VzYpwpiokM3X8m4t6NrOmsSDB9gQtq0XcG
KIiDIdzPJC1MUX8tScN6LK4MpM+jmZGjge0jezaiau3TosETvFLCDFfsrjZGV2tZSgKgKaBDYmWj
chRtO/k6JPMtMb+BTnCs5hsC8VWX3CkN6p4puWC7mryqYrgq1Gk3ZDrS825l6PgYxvasJx04JTmv
qe6AOB187By6Ut33PB9WCs5xjlYdYB4pDjdgX3mmniv/JgvOfNl2NHl0WZA2ebVPk8d5hBcENESu
7oqZ2HiSL8wYlVvb7apqV7R5iPr/ktA804lFXTitaPnaoSdpijfIUI3iSzoCjpbhipfI18ZzIp+j
bSGg/RFHDFJQ3Y3KJd4hQ6qH10dK3lS4HT2Ldo8NJwDJ25OdHRvJITaYMFaj8eIKQdRkTkYalwr0
tszke7kezixlX2Ix7O4K8zBN01aw1IiggwQBNKLg5cH042BDMrQ13tjBDwWeuA+x2y9K0pET+WpK
7u08dVTzTlZjSFIgtepmPYglpPGc8IrzkfByH05TzxIatWdZcdUHT2p3z6nrTeY1EZjUroN9IR96
EOtwTx0tPifgetVN8Rq7VAYc0uCIC1AGtwM+xW822IxSkHJd0dEimTXL32JAD0LcEyq+RnLOnghR
rBAx2zLp3IomZ6hvjIJUDF26TLL8fSB9ONLP/Pqsh/wC53ItwwKv82GrVDU4sNKNwu9ycbcciTI6
qD5ezFxx+0TeldN9HG8Dkv5BH0FBpGcwbCFqYVxAL02fz5va+kECVG5e6FDRVEo1/QOTt+3eaDWv
LCPeVNZ1m9JTmZJtpYmtDms1FIgG+/kt0rcm0U1l0V5FEtieLrH2MvEkoSCD3Liws7NyUUmjfqzr
ahWQV6NE5oJaPEu4E75FMrJvDvumJnNy8l1zYUia5ypS4BHGodKZ53MI9q27GMvrLKW0kmVQbXh0
CGSTDkV+BbfMC8X4OMOxyqD95YhMx8ly4SztteyRnNNVPfZewgYuSB+D/KZhK54uVNtIueja+1yC
QT5F79EieJSUvPcqCeBdgyNBJggU54ZUTJ6NfjGz8fkV8/LhVgZ9Fj/iYRhrMwYnpwccP+nqBENp
uXmS6Zuolpn2rfFYK5waK6XYaxFukWnipV6BIkdQwUaEG9yGxUNKaPPAu3QM01PVhqV4cVxroFdg
k6NhUqU6lqk0li7PjU8zt28Q+stE0moo9ok7EDcBYIoZZ4k1RJzC3lJjuqvYzMM1O1Hx+KR9IH/4
DMeqldaS01laSG+YHrgDOuS/8aCAQCtg4kHWusJLyeMQbQSvxphcP3ZJXoCVS69AwNHZSxTDy2jh
QRjyACrtTny+T0r0v3y+o56AbmVi1CQ+H+k67pCRYV+OXoDmVrLBEoU/Ov3QkPw/Ipv6euRP+5cf
78xRcyBL7U7pEGd5+qTt5NFy6/SlIyIvQlXZjjTwWuxQieaCaVhySA9GA+fnORnvKPk5rdLvK0Vx
8zTb0JDH8oSjq0lOVPV+D2GgJ24ZBq8+odoINI6K00NA+AsQNfp3t4bXrSjiYf3YDRtOFCRN7OW1
6iW3J737n4kQLMpEujCIftCPhZg1seeW2sqLd59c8FVBnJdDSJWbU8cl7uvr7+Hza/ww2lHhOErE
pHPGpqmGSaCH3UTkQ+Hq8D4dhY20Q7K4E3i8rE+M++nT+WHcI5EHfSpSEWTGXRSCCLpR3ruLe15x
xVY+n7anuoe/CYiW7/LDeEeNPJqjhBhZ3FUSxR2Ray5GoVNP+6kxjuaLOsm6Qm+GrMTz8IrThTuf
Fa/LfVSdfb3hqHCia/i7w4OLQp+GQkinKUqL+df6bVxT8AJwQYvGm1btGxsPl9PKM4r38+5W2ml3
X39pn5SLZWEqprZ4i8mdPPrOZpWqlT7yvBXF1bJvSmFh6pz02HyvgvD568E+u5kfBzv6wuIO0wDR
/ovco1vDhFsptXn/9RC/O0m4f4gTTB4ztGXiWLRBWHPidxmSkkWdy3tyaVP223E/PnB1/wc18GeP
9sfxjha9biJudSz/MR7WU8+6Ma6lTb2xPelEk3756o/ffgRc66hRlKUnujx/HzoSfApNq6N6aVyD
HdlTed3gZjo9BZeP/NU4y9f4YZyiGuc0ixmHLUH9MxExeAcY6vQv9SbfnEoG/WRSaCDKVN7d7KwJ
4f11tF6vZSjKxOLkGbQs6XY8KRo/NcLRtKvjolVh1dJI6/ttb6DC7E6tE6eGOHpqzUqvpingIjT8
trp8m6Dx/HpifzoC5n/dlHVeFscdSEkOdTU3Y5TQ3TfJuqiQEX49wO+mDDpHqvpTIEo77zcBv1op
ce6bXIO8p1zfbZJDi64FE7JKf/+k4OTT6yHCGXWESVL4kgj9cZJpUxdlYvlSmtW0Mt1oFerb/rt/
3q4mr3VpU2jF2n77+hI/60x/7I0tn+nDxJZ1ScCzpzdWQKusypvRiLZyAFNCe/x6oE/VCx9HOuoX
A8mz6Z0wkrDqXYiARx84i5uRM1ewcMbBIyTXTTrl3p/jOy2dOEYrmzh/k+Ny8/VHWUY6eph/6Qce
bQaUIk6mUFuueQaGm79O9NeiU43cTwdR6ffjiKBFeKw0LKdo8oeAsK5FrBFsM3KCpJW16t30RXNr
d9iaFyfVGp9NILqO/xzzaJ+bqp3RdCljQvtyp1XuJXvO0l6zhlnnltf5ptr+G3fyw4BHK32vZRE8
EwbMpUuYQNzMR/8vC/6X7u2HMY6WeJn4zIF4FLq3yD/Mg6gOsTghNfn0Of84xtFTMEtdZMkZYyg4
DANKt4lEtmf8jIHHiyoZZC4kJvVhLIyVJffr/7ebePRgqGFWCRlZrGcoP3q5o0IYrcAcnVjLTs3H
o0mv2VJjZzqjZDkI2jbl33CnWye2M58uJyjYSechqJ7kj1+XE2HkdVUTHeDFI3Zl+tkDTtFcj1aV
feqCfnexMTEMeYkBIrtyyVb7dSxfy6U8ylic7dt6re+XLX118Hec/NfsAtx4226G7anN6Ge38eOg
R2t0WupoQkipAjXbOzOlCpMsw3g6KSJYZvXxGsU1sa3hKhenza8Xh8el0Ht7eUG7mbQSe7q9iw1x
dNVm1eyytRRv/h11nsHbBxkgtB1OZr8O2SpjA8WXBO1mqtdZ9B7IipeEV19P9t/DIbkedBiyJSw0
er9ltpF1UKejz2Ze/tasxIaU4FW2Ctf6SABX5uKRo+7vTHDFPfOM8t/q6+E/m58fRz+an3KCkLWk
Ve49NfMhLq4jayfEzddjHAOL2LH9vEYOtuxKFGQnR1sfxchQCJTkgiTdi00WhsiT9eybiDyCt7BV
XJhurtZMu96gW65GLrXejSwh263iLaKC9ZzS7IvgRNk+XXc0vbLauPIQXgVtuBmE4QbCOHSmsvez
fZV0+yomdKADF1DVOyXPz5Moi50Q90pu34ZY5BzSp1owqKYrYyl3wUq5UnyVJ7s+ucY8ZY93JlEP
tEkMGGF4YNV5/maMtNrDNwu6MPWsGHipcp5bt12IExh6N5E5ZXujcoCo2nofYFWZSSToaSqHqX9Y
co3FdNbbD7b+gNsaz5ZDZPV516FZAQc91kRkjoOj9mIlammrzigMNDpxQbWTqwxjgu9W/vdhwcpX
2IqN3K1b8w6r41rNq3WsiDNzfrMLyMjEjWT2fJi6YVtTtNO7YKdEwx38Lm+EBp6allfbtJGXbCS5
OLXJ/SlZPX5OTaSY//iqj0tfxHYEM0jdpbAwsGdD8US0m3CrVfUw7rRtuG63mA2uq43wXuliXUNP
dec9eHgkcpJn3rQX2TrwMuXEPP/szKeRw8a+gwgBPF5H61TXSg3JAshf/EN4Ve2DPWBqx/gRO9ib
Tkbr/ovRjMWTRxkSq8+vSwdPuW5ns46iRHH8jb7ydxmZ2O64kr1wVS1R0t7Xz5j2ycEPxAmQEpZ/
nGXHRStc6KkoF9mmEtPALt7aGYs4CNrapxbcXFWQsnICkKZiTxmypKSvUJcF3ywRDT5SAC7EvRm+
C1RKRji5qk5PQdyTkrNCBIOCqHRF8VTUZzUTt6rGb2q5Ffomt7YzjLSKZA3LNeL3uHlVELEAXfZP
XN9nBauP13fM1agCkef5xEIV7mQydNkZXyf3xQZcn6O43Rs17d3J88cyJ36byxSPWNDYccnHhY9S
Jk4F79tSJ+g9ax2t2keV7KNxk34PgOVdLUO3brjSEGBED3J94iz/85321fhHc1ZElaU1Ad/pEnwd
bauNddENjs6Ja0kvRekwlT9LhItZW1woVwKkF1HKzOg1UQ7yiWX88zfVh9txtIpbs5+nuB6W2t3y
aFcbGt3+XaGcqTulYB+4GohQRnfgxgdRbtTmIi7WJxWoyybmi3vy80N+OJ/pQU1HvOOeoOPTUnp7
8LRB3NxNSfIKnOzEJvFn1fWr4Y5PEMLKbG0Zjq3wejmCCrpDh0UVo7imR9bd9z9LLOq2ewQZ5iTr
BtXQbUwaxs2pKshnj/hihxQqimkBBPDXRUVJmk5IPfdfIlZvlG6gm+6jYVqFyiGUYbu3hqcO4sfX
C8unD57FWR/zJefw30T20dxZABUwhho9UOIk2Ab6Pp6anZbG67pBRtjcAjXe512y0uiBSqDHsxT1
g4mCBfPY15/ms+0KlU/VpERuEk5xdAsozuhl3aA2zEpki1KAUpDeoQo3Cfrs10N9up1mQ8aSaiiC
/Maj7XQ9ppbICDTzyiflKdoWhud7xb1N8kV1vpTl9TMhO/7NqVj2k+MeP/UgFirqvsuUG1bTi86x
tXLFVeIupTxghh7i1fWpufWpseHj1R493LZSJ0Mfm0vdVXINQvBaSHA6WrmiukmTazUiVikKvcF4
15ILDRljAMtRXGTJpQY6ULef46nFq3xqf7rssY+fP9zI+H91m3QN8+hFKsZgaORcMOeT2DWlzBHl
9t/5nkln1qmbLVXuozllwDgN/eXNYtwuCRHt5bLvTtgdjKtkZ+2xUm1PVzQ/q+FrPMj/HHW58A/r
GMZvGE4Go057fQ+L8swkhp62vosrZ/Pv5HywBf843tGN9KVGtgeL8azLn2G7XnGINkvFVj2vD6dM
acsv+/1bM4VlUYnmn6NVc5KsHsYwkylKHtOGMtqdOZ8qUXzSw+SC/neMo5NLpPq5rQU8JvHO37AQ
U79X10gZvZOpFp+U7zWgc0SqajI5+sfot3woLOAXP7ce5r5cJwdlY+yX9xzMsRPvm8+mO/vFJS0c
X4z8W7kgjgScYpZ4RY0PZRJuAjKQvp7vn7xAdYW9zCL9Z7d4fDV9k6kI1qE+6IvsgvOJYdxbiL9M
ZXAb8/rrwT4rJOkKG2CNxtEC9Tt6uMK8qqdiqX/k6Xwl6bMbjj7i3/YGI7nTtRcT4ogEjXpPfcmf
TnEmP9nAUWGlXMYtVWiGHC3hEST5Uo5QFLKMrAj+QzgYrwjXc0HRemYbunbwbxiCfxnyaPW2ykJM
WtDX5AmzWKWYFiIuWorWoyk78pI8W5p/Tpq/xJE8RK910RQ/2v/8hQr5k3j4WpRTDWu0/a/L8j2/
bev39/bwUh7/5C9/sfmvn38cvBfeS/vyy/9Z5W3UTtfdez3dvHOsaP8Hq7j85P/1D//j/edvoW3/
/ve/vRZd3i6/LYiK/Fc6JCvLv+ZJXkTBex29/PY3/gRKKvoffO1LFh6tUqAUCl/F8N60f/+byh9Q
irM5DFrAT8k9+idQUtH+EGx2NGzS8uJMU/lL/wBK6n+A78C9Ql4Dc4pJpf8VoOTRY0jclG3qtsLu
QuZfPuWv67/fGiUBgbGLRt0jIJKQy0hxZXkkXTGqfNdSzecPt+bqz9X3Y6DW0dbpHwOyjimUCE39
+E1aqT1EIl6i1izvEQkizLJck3xJXZlXX4+EIezX9R+GJwuMaVgCFzhDHR9GDbId86zzEe92YzIS
W2cbDSq30FJ23POouQxLI3r35TYvzgnTlyAyDSEQKiMo1Ggv2dQBnT4Tg+1GlSme4Uma+aUuqFls
/awLIDAFvdHOPGBBYILLyoNyQPFKZyR3VMXM6mdr0mMkaZlam0ifJbRhgOSxOOUIUDi2hXnxFBl9
RfVFZYO7LmR+Og9a1c0wOYdkP5ZmuPJ91be9tsunYmfZk38xhUqGhL3q8Y2g34wHM3kIrRZl+xDV
AleJakQXU9pBp+zARrfeBA3SGy3zUQ44OIT01J40TaOzZFu1QcpqI7EUOzUKZ5BQsT6M2aGImm5O
HKhYdbCfBiJWbrU5NltvLudBXWm+iCcS0YtqAlcvpdk29XONFDit4ndskKkS6YbIs+Z4L425ASEp
8EVHEPEkhVTRqkLWzo25mPznOGilyFVHndBQG9JU8mB0chg9hvNgh6TX6bmxtotBDR4kQxqUQ1yr
5oDMT4/EhZRG7V2gze2rkWVp7MpBr+ZOyEv5EtUXFinI5Sgbk3goFYJ4o/IuNzm/eBZqNtRzSr1Q
7zH/l02FlLwextK80VMBFGusg/y774tFhDYWeUiWrfAbsN6JUWwjrRxIRZaVwnLlUEksDFNWHp9p
Qw9gtWjo7LtBN9v6OpkakFnJZLTUu5oBP0Ebh7lxoSltl3pz75sIeMd5lh6rQVQpLpVKIY0bVGje
7VJbQ2znwwU2v1WGVi5AbDGOK+j2+fWIaih88rWBav6kBOIJn1WjeuTnWNEuhChdnQ0tUNIrMPOF
RVKBqPNVOgEje0mHEIdAmSEIWJVN3CpXQZQLf1sR/U0FA8VwETlmNyTda2EHRPO2cyxAXmLJogrZ
0SWNVw1JUzORD2qeeZ0+1pUjNzConc7SuzeAAwpGsbGiyGNX6lje9nY9KTutFHpxbs66fctnWqqs
KWYYx68XpliKNiHapbIS9EhkWuGjGwWmum/HSMNHlYpGX5u5NpyriFOzy66VQ/WiKFq4c2PY9GPg
akE1j56RWnELDw3D6o+up3brdHUd3HSCZJPO1VkRliCKUa3rXarmreWEidLDMOV/5r0m+f1lIFk1
/vRhMIqD3lsidDVCmWJX2HVGenuiBDgv8swPdkbuT0RSE7lLFUtTsYgEoo0fSp667toMapE35Kdn
fk341hAFm6bnz1exrnf1QW2srow2PSLEZLrTqlngRMq0PutfZtXWHNwfODMDqlgvgT3E8bos5eoH
aaAyJyLsLG8d6k9/ZdkR9smhznAUBIUZED4atpjA7UCmSOQnE587TuTbPE+M5zkr7MGJ+ADPrVxT
FTG0oUydLlfKwAETbl7Cbch/WMhO5X08GxymaIJhBEmCukjdzBzxu5lhSZ57UkctZp4S32sq/HBX
EA7GilYbCOJiVXmBX9j6OHb6VnhRaBkBLUJLHzeN0aVQBUnQMDy7kUCXp2bcJ+86p4LiRQrEMOH3
KCPJOuMNMtbXPZIV7aXx8YFEW9uKI/TG6txMfJI0yYzuW5ACvugIL9Aka3QBwXVKuRdmN7WyV3fD
JLsmngz9WxvFSbUhsFdCWWa2Mp+ANMy5J3+6M1pjqY3ntU94PYk7Q/0Uzk3vf+t0HVm0POS2voXa
LsDQQvDpdYGNMrWrfF0bRi+/j0WrhJe9nid41+a5nCzeKK0//dDUkhNsZiTlvMLoadbkFpFAzgSS
md270GbWGauMtZFW+yznSwg2VgBqaFJtp4QhQR4PpMaDHaBrI7rnQNPfupHVYx8sMWFXltRhkqk7
sx03eVO1YNy5t+jtsSda27SSyIiuZHhObhoT2uJqsxkpD41MVtymlfSu/yH6OBdYOA1e+cSeVJX1
DDRdfiKgPVA2WPxxLcVzb8ZPuhYO3UYP4tJaqUNqR9syhjSWYBvUK+2SDBpVOUsBKptXoR+Xw66e
CzDJvkzJ1FOjXktJd7WwNuQp6T1rpWnV2bPjejEfymZoP8ZzTjTLNEMgXBVEe9EyZMkrsYAsneYk
m2ezJXu6brQ7qoBAmc1ZG+0z1WfuZCSHKwCY9RzXgDsNsa2SmToFeBnUTn/FfDkOL8Noj+3at/D5
rIm8wA/aDUr8mOpzom2aMRjTOzNli05fxLfm/HKI2yE4a4bY8p8nvcH5mUujjOclN9HQJnk8E26t
mIRk5aJW2R8JHFo4DSeMv1oNJqQzUuLbUJC0wZMWECQ/ClsK1wahoqXbBD0GCQTOI1aUukIDpgcl
DlK1W0rjlqTWROeUUWqvMksucYfJdpVZNDet9DpmxUhcn6/hQh6ptuNsrfW0mUHUWlkMtS9OayLx
zX6a2nHbV5mtL0m1YRlB/Wh0eXQUBaqtI5Op1bhmVmrDRm2zKX/kC410Jt5opcjzB3OWyveqria7
dBO/9KURODfUjfGvHTqX3RrHM1tVZQvwMgKxX7eiEY9nYfBc1SMWE3XwnyN1PLElPD4HEixq0wVc
JFycolHfHY2RjDrxXbTa4l2wZRuytH94e6x6lKb/k6ry/89Df1N07tu/Pg/dpkX/khwdiJa/8ueB
SFX/MJZypkBLxeZcXYAtfx6IFPMPoVOsYdfO9pNzOnUJBBZt+Pe/6fYfTAnaVZTHlv3r/x6HrD8s
VaC7QIBKfiab/b9yHFr0Rr8eGohwMTVSAmhgGUgyVfWooFPOgcUrocRJlLCNr/063wV+tRnj2Lwo
FfkuLmJ70yXqsK/gAlhZql5k5uAFvYXVDmQF1mhpnYo+cuciybZmqt9FSWyeD13/VE8YLgukCfBJ
Z7HtJCxxVdC0Fw2O1XCc2rNcKoUr55HqpcIsLlV+vzP3hGnNmSHvBeYhuW2jOyVB3pDBQVqlehq6
5RiJHetB4YRlX+zWFpuJXTUO5ykbc7MGJ2BIfe92LRtnXqbzivUYT8wo8fdNdh0t4uFtlgy3lnwx
Z5W8iXSf4PZeyx2NDOvO32eT/d5mo8H+tErcVrlJGzyfIwxeJxLJ2TSX21QOHhI/v9bT+CFoIn5J
qvuu2pK4WuHRTDI0eqMivFpVJqfnp7Hjt76L2ZvYc0xneILSA67R8yBgDzEE+PKziTLNKCm3Bove
lLTPQdy9pfL0I9CK107LVlVSHnw73OYFKK2sOKhpe9Nl2VkaEkBiF/dY1ionFeIhiIv7srF2ttW9
aq1BMkaorNO0NVZTzc6xTNa9PF2pCCOx+eBbiscnP4pu6rRkBxTYmFiq17EVN9nglbpyUVcRP8jG
1JXbiEqS3698RSV8Y1rzGnPGPLkRenep6tN9lxP9Wz605Ds6Xepf9qK4q/Gaj4FFsdqknl7VrVv4
AZafPl+hE8OtlkvfEn82t1i3bsuI6AmiXomTC3NIlvq7USjmoZKkvdKHAAxSm2PViDN6XI6ipqSs
RSaxqTMnnBtdu8lQl3iZj3Qv5FziZ7m5qStO+DbfKwQJeUvvnldspEPR7Uj/qzs/W1uErVdSd2fM
U/ug1y3WPCzvRn0dBcptGpSNQ6i9K+NJsEjfc1J1Ao8uls18A3ggjxdzdXaW5DhTg8CG9NKPoF7Y
z3HMDIAK2eQ6lGVzn1a5zYarjdZ9MLz6kd3sg4r1OA110uKghUpd+VQkljcNYqWK1tUHBT+ggluE
A2zGreJCKvKyJ5gtvhGdTcJeXt5EJ2RNT+6GcogkdBtKklbrbszO9TSVnUH2NXZ7Cw2jEN9EbAnP
l6bQ62RtneetvTYLiLuRat4Q54f22xfrgCgCYheS+2wKyk1ETiVpAMFl3nZ8/sDAfR5E2drISsnF
tGTOg8/BOH0PLZNXdSRtwiZ8E0URbIe4vkRALDsT5uBpVohXqbVyoyX6U1PyxpYGvtcqIneA+EOy
ofW0P2jluI71jmYfP7JCFEzUjQ1DyQzsVSyT1qq35TPgnNhNJ7yvkVJyGOK0zf6Ck7KMDxF7vBWO
gFmSt94uZdcAWQo3YsmIwenID/KdJP4L+1uOq749OpNqvk9NRyFIfclDWh88CiorTXopc3RytIWz
UajsMMmZ27CU48vOHjEY655RT46aPRHpXTldpxpOnRosp1KzVZJp3AYWEBCz+d5Zcud1cYa7VrVe
lKEZV1YIeiOiLjGzS/Rai+vp4vBmSqmCRNIccv6txo1SaqGXaD1rmZqS/pF6ZbRu9ZRQiTA519T8
CnwWrVGpv9TmUbiT1ooNW6YWe09N8EJrnpE0utVtPzlYFjgjrarw3R8qEzT7xCKqT9NexQrksRu6
jYNVCyyLVUDl9kcF8aQdU7ZSiHY2W1AFDVMp0onIbUQIDyGiCV706QoKbevwfV7YyVxCckexuOB4
RqUl9dtuhCOxhMQiFxe5wrI/TOehn18kwzd5aAyvIuSybG3Qz1ZynSmRust8viI/1COn1MQN1Jrw
smpEsi2FDc9Kw7nla13ltrK8L/Kk3PcMVgU1wCkFKUQKn0WOnskQ6B3Lvp6pvPAft0OT2NvSSF61
mSQMqmFepIb4xJLmjmhG5nSBrU/O8v7Kv7aDGzWO/e0ss5prYexVVr+XRP3YEFsS68r52KYkInZ5
5AUJUPMhgrubThcGbsGU3Jx10MWcamcMoXmR+Gttqynsnm3Q5rxfKeKMHg3nARkUyUky4QF1chH7
AwGfoXo5NfG5Ovrn4yzrq1rvyfwv5vqiLEueHhRdiE4SzDXVvuKf80EUu8Ja2GRZfBnK4kBN603C
oxkT0uknYe0q/Ha21oLXbhBeiiLbzXNHLl2QqRvLt3YGaKKNMSpvxTQZHP80KBUpcymfTfIZrJCF
P6zUddPRh5ejyyiGplASqOyInhCZUNdgfJFZogQJ1uGESMlajN9Drr/mWLH0ATQWjR4Tao5ewYhe
2xSHV1NP+KdDL59S3SXmaTW2TerkHc3lfM4JdCuju4ZYYMWeGiePwpL6Ca711uQIH0b6O7lfvRO3
Ohg11XBLq36Z53ReS3q0SQLzhcwsc21xyChbeEFgRPCTlf2GmCMayKmcbDIzL0ilLN2+6Om+1gFU
JYu0HW0KLsxGkGU5YA9v9OtZ3LPUAvmqGCvlPMw2hGeVam+IRDZoMWUjxQQG55oJq3ETDckmJDHL
oTlDqjVsDNKqYjKeMYza/jB7UpZEIOd1k1yPKKdqMP9Qp/QgNStetCp8J2IHjJZFKAYnNkYYenVO
vKvEbECC1IQ0lGWArq3yC6+JpNItQQMZCbh4oUwUNoowBaol9pAOMLjKyl0dN2+07kjWyJCy+Dpa
v9SvL6x+vPPNGCNxjda+EEHhmqaXVsZaiW1O3aLA+tH7zJ7oe5vK34p+wraTlM1VNFf70NfQOHVs
0ZrytYtIXLfqArxSO3zPByl28eniVObJr+XxTa4Me9txBLvMDESVvENrDn/AUObQ9/y0JFwjzYSb
jgkP0HwR1Lj7pVTNtnNSlI4uCuF1XTkc4raIKNpT6smDC6mERluqLiXfuqjzszAwLktjnJyZaSJl
03AoY+sxtQl9mmUj5MowCIeNcTfBYpOU7irM45dE4qY+THYGZ54JOavmqo/UeFsq7TfLrt/6voGL
bMFs6gOWiCgqyLtqlE0Wxd9VzmxwmUi8UHOp9XyFh3qmju4ZQ9OtWpWcNknrWACDmegmEzZLOLzK
KRVx3gFno2/8mLt4lUTSfzN3Xj2SY9l2/kUc0B0aQU9BEwwfaSLdC5Gmkt57/np9Ua2rgQTdC+hN
wKBmqqe7OjOSPGfvtdf+1nk19NscdQXiOdknCQF8GL66u4Ds2DgdtxkO941mf6oVTg/kssozsPPl
99RR7hvi/9J7KlMX3UEnCcKUbT7oBpWe1X3R5k8fnEAj7/BLaD8uUoIT82O2XnPj/tFeKHNTmUTW
+KMZnsFpxct3XZyEuFT59SvVv9L804rfpva6AkTQODaSdIt9tORG6rEBiVSwQfs5UuaAn0JR+a6j
l9oEM2V4YIUadTcpF9kio8/RCl9RIUJk+iaiFRUxLzrsnekg33O5UqgubUKynuHMrXldY2sraY1f
RY2jZY8t/KNeXndVrZ3yvD131hKYk9jF2bid7DepHim1zqnhyfwZ2cSCY9zzZgPBaNDcGoACxLSi
bcBoGeHgyqPlC7Xx+wZ5PP3sl2ZDbeKOKsHbxoyyjpagfGjjdg5Jy/hKiVmaFPZ7qDu7B5ucIjW5
m0m/LPnUIGoAHmoeJw1HXz9fByBPY3ORYZi1RkUE6eL39bQxi1s5Ro5egFSgPbELf5VfR3KGQD/g
soBSNkd+P6UueUunIScFKOsdaDlBq54nYvDSYZdCrWnu1wNwoOJmDpbDbqdnmW8lcTdTPPO++k39
K7NRkszqY2Jnvma0HojEACVPp7zJy8HlDzsU0oi5Jt3nnbor+3WXgHHpKfJiwmUsAH6ljHcd4pYh
XZOU+md5ah7V1emv+i8AtGZ0QyTI7zolui/z+mmL9B0Nx3FwciY4SP1kn5ZQ3FzV9FHPenbAhbsO
uzokoGniZLqRy4rBi6pPI8bHwB274VeurqMOEukDZFLymFe8BE4+bNk2ZmJdd97ceVUNc+RoPZRv
KrslRJ1Jnn3PsTsZWbAkFHLltiK4XQ5G6VNhICyfZcux1H2qOxCF0t1kwDMB9ZPuGBcrmL8Li1C5
3Zgicb4Q4NZFJxBB3JybXtrSfoBLyhx5fqziy7SctBU92Xyu0n0xHRs+J73c49JqCf9jw6BgTe5E
QdAZxPQeEuMwzq/FJw9L61vjTdTPHK0tqdk5WXjbJgu0NqgJROdmcI2HMNvnMWyC7ivq6WR9TWPF
/0jM3lS45Fpa60XO92u0hUEXqduWa7rzm+YnShxT/4Poqqlchh4/shqqinQJTXoJJ8Lt+0j92CPK
rqzhOoQLrDFJa48rXgrhweLh5ji2x+ZT3Vsk6j3l1/GSgyJ/52BNgNRz4YLjWxk6bDgkosUJcT1H
jhABTAgSD8kXRHlkO0WC+lZ5nLz26nNcxwYb1SkbaqarP4COmDDgDoujzyy4n8wm6GJyK7dGGhjl
oVsDRk6ZQAveVYu3ZHsR7tPR5p52J2UbKnvZ5Kiif2kIs2y+p+onfa8vVYI53MU8O14XfaPfhOpo
5TPviCe1wdgBMfHK8JRDy1OPJugo+4k1Hod/WSRD1FL3PFZN95Up24nwreqn5sbm7LAeEoZ/RJ1l
5e/Ez2u5f1UrRBnA3oW656nL+iOCohOuQZY/qco2Vzc8iP3V0Hm9NsMHlO+soTfyef54ReP+jecM
2b1Id7MfQuRBtS0OYXktymSz6L7EV1MepnVnWmzYu1gXAMik81Nx7gjfomvKntaB4ca1m1xLHAZB
Q0iQo1fwn3KrsXpyEd9J4qAlW5jgN4ICB0exfw8Qk1xK+LL1TMU1Rvhlj9b9Vw7494iQWXj3Asu7
U32G0UkorsUKvLyz+kfpOwNnWrxnkHMgt/EEw+m/5vM5egEv1X7b9p6U6JQHzHRBjjWhh6m9Cwml
8LigcyuYJWIDHTuH6PXJe671DpGBcbfXyotCYlsbmJDUkp1RO8bssSGerSecMaZ1GTM/YUarOuV3
D8RR7NvUIyy0VY4L0Izy2gKYtxkTbBrqnjekk+SXs6N6IVguan2ZwlWhkfGidNdMpOPxWjjMEyTN
BVpv8dNPdlF3NMpzn7jL56Ju1RzAjWuTCMkkEZTqg7C3We9nkZ/Y8gZyCkWGLeB4OMT/Jg4/W6Pz
JcJGVZdRwzRTlxyN4TgRM1YfjDlxah576QYFDVGNwnVs92xSyba3CPY8mBH7Tb7ttWvBt43lvtzf
E5Nlv/jkB5fVhxq8vg+X0cseI4KHLTJU/XLcrl0QUh6tviF5vP2R9FTzFd+H431G63cyYw8Iu1q4
ZhfEHBblFhhcpu1Xe7u0L7a143U3+qOqnCwSGbcVMMjKha1ppYdJemRbw4Fpx/PTwOwapGueUpXO
T7b2oqrPlunOCYbXyNp1Lz2fpepq2VFXtzL3QbztmLMmDCs24XDkhuAlRYfIZFYlnNTe65nbMqI/
Zx8g5/LlJcu9ivqPEd4Wro1MuKvsSvJTAc6o2g5cKwT1aeS7IeixqAin7bWqnHblSOUsA9ToEr0p
Aq078LscHuVlxKFY+ihrHXdMgouQ5XJyL+FXTfuM4kp3Y8yEpYNwkusBr8aiHhr4HigBzDIMp+d0
1zfTB0mkFE84GXrIXqeiv8QXm+xGRC1KXkeRiGfeUEnU5HfyBtPZmn5h/0C9z9On9j7K90YAeNCi
2GLWNv3rncqma4x2KQEDZXXhUC6nUSX++CivXlLcv3dJusy9R1XUKTtu7qXzFeNHCC8dt13n8/EW
s6tYG59bN35I42sr+3K1LbTtNKREIG85eJd8118zdWdBc9joxnlhzHjHy7LOlPJN21sYghXj9tWr
w4sqB+Z8WKV9HAFU+x273aDtizxYsBwobqc8lMyhlAcqdIpdt46+Ex0boSPNmSOVF37QYUFw4BN3
T8e93HsIwfTgaDcEXsWu2e9lOZCrA5evxPVnHuzwNI2fTcdHv0uJ7U2P3WuaHYnhk2Z/bHe2dcle
Q/kBtwcvIXnLu3Jna+S1n+9tpbGehBHY/ZY6YJwPfNuSdJKVnTTs24Xjc6ult4XDm8EUXdI3r2I9
ThuAnHnhG+mZsZMGyfTVsA5kHyrPfBaE+jAxMtObsvjEQ6vS/RuCtxmNX0CgNN4uAxltM2QBp7Vm
QzN9rrJdiL7V+hy5cBG4sbm9p/GmSH4SnfSCctMfJf+eLNj6s7WloCFw2iQTS+cN8OLUFyEH6QnU
GgJK7avkE4udqN2eEbp5gvHdIeToN6VzvpD8NMA/8Fi+uXNlm5AG6npCwpllbnAYiMKZj/kzKgyn
E+8NFy1vCBWConwD5sFsc46WU60+UsVuCuNJio6kaOMH8od8W4pAwecxvBrR7qu1aDad8RJPs9cg
/fWo3HF2ySuWwS6GdYT03HzI0VNH/ki6MZqbXjO+fIr5l2eXFYKlOEfIDRxeKKceGV8EXiLHUK6x
inKazcCwz5RX1CZ4PLigjSngxUnGC2hf60/ESdz8YeOsUnbDqfaZVdP48JIRLjAc+fGGe8hNrTim
60Hrg0g7lTSP6k6XzgVdOaImccSsWgKppauskbSiIyYHhU8591LlicUahM2m8nhGxPI6Uhv1+0UC
iOkjsA85/RhdG+hGj0/UtIOZNjLkqL+XUO1ik2yJ0x0YrEuaB0RQgomKj7j3Sv427hPcAbPLzZl8
pslGIoBLYbT4IuwTXlXAUzzHoz+1cBC5+PdDuS2yQF82yYsunyhIqGNVUnW6Nypb/i6+mOKRG7od
HfjBuYY3lKHGxpYQs+4/71qBIbahjZ/O6ouOBntksYgcdjI9vyk6Z2X5bRICZJJC/yrvPF9lT+lo
I5vlaOJrJ19krR3cQvUV/UJCcojgNPkify7/ViRW95h8LgufDz+7x3A3POqlm5Tu9BK/8Yetjug9
Hg/j06xdKkHcC3ielpv8gvC8t6oDGh13YhpemrP5vYIsfgxZbEL9FC6A2txdbgXjFo7aMyUjTUa1
rev0foHMNYTtg0SkOp4uOsFHhTNkVRpKXtuPxnxnEvJJnBoJ7Y2Hi2aXUSmECQsQG2H23tAn1Fqt
upsly+MTi4XTDfYD7Cu3VHqCcrr8VOY1x/1VTbtdhCVlQ4NIZDG6cLcCjGXpX9Jv1F8R8fC7jhaY
jU/Sqzf1mzY9hesuW0lX29q69zjPvvKTv8GaLQpPPcnkvb0syn7NfIqnkuVRqtraoY/jxGBLlgKf
NlxtN+Nbmjym76Hl0giaVMIUs+X9yWTHkgr7Tmd12QDxRZzviFHZDLyL0KiALGqdS9YsoFBAXSVZ
rQ3+rMvYnOyn1bp/SVbo5aq71Ncp0iFZdfTz6SYdn8zx9Q6gEyvgLfV3yOytqicHaN1uM9yUMfVf
NO0bRwDPGofeOSnXYJKUYGkNwlQPSw2s7WItj2uyjaXwYe3eW8YT8inliYqxZFwkhJQR0S/GV/Rr
FehQqFdNL+0rAHdYzTapCZlSMMuI8mLnyvOAGQlwmTQeG6s9hzHvLNTgyIycO/XM8ob5PcXPBTje
MRfla7DP02Q+N+t4qOhVQ5ky8tLmAPOc3vAWCtVEUx7kMX7QDF4fOXGfknNY49iysv3QrM9zqLim
Eh7grtrJ4KFM7+DlHaMmvSgtnBQxHEGdPmq50wwpnGZmV5DIxxACIHFKSJc0/n51JtJP4eczP8p9
Zu5m2yUopd/14BE7wHhzuaZeQ0UpSmSdNstqTyOEiPXY4TdUutbP58felns/h4WYFMSJqihhQkhv
dvzeYxykyLGloxxRbFN2twbzBaYdPTxamZepLMkvzkexn3syaQ3msJFUEEU/ZUdCiVNvUmXJMVK1
3k5J+qvWmunbNczbH6IBNnWqwjwdE9om3FRmMv/UpHaP7XCthi4A03jrFwO7iJKSub18RDqXelbK
h1Qz6QtrXrmIE6f5gAhGM7TYVLEqCO47bd+q7uWPQXo6XgpJu6VJrQZrvEo89+PqM3byEPgEEeFI
lRqJfoS11sx4kj+juFuqRHrLjJy0DqLglU5NXFxdT4ZK6qn026bNjRiROtYOZT2c+uFNkOI4kC1E
Zi/4KJRJeWzU7WCbV6XqlDOLg1vqRAMXVyn54AA7h/hvjZaHaWtf2vu6MBAXQ4XxsgHnWQ9pPxOT
Yx4rpi9nGPvEaODPia/h2NueOSYD5xjp9IVNLXxn31pzGajZ91QYMHT5JBiSDb9x9RO3iXjoYiVx
tdJgoGshj3TZLdeomHoisPpmKjeKYLukMf9kMWR9ADRgLnPQbsvk5FPDYiEMEifr19yp8rjarLl1
S2sU1KZk8yCmRNJNKljFbvWtLJJtBCuhtR/NiQR6BT5tbBS7EdQsVVf8asddQSnBRb9ky0Kn1RZU
4+N+UNNXBYDwZpEgiqVFPRG9zthALTSiDnX5WXQ65fcAmzHT2vNqv9ea+C56rDJ6TkfmtRnESQ3d
W2Iwh0cNCZSYdpLutQ8lE38AUiFdIbsztKk/cJxxhdjRyGwX61yjDkFTjw+aHsfOEOqIuQxdJaF5
8b1e09QvEZEunerYFRfqu0wxNqC3zI2SomeXMSj5ckjD/YhWDcjfz+PsRdGqW2JY3mTppCEueIGt
ecUyGA+0ciECa2Wj9lXdi5UVrVNV3BiIpTWpvvvG6LjPJR7nyXqZLLoFu+U1awbxPlnxLtTkLzm5
B2RJtJUVyUb9RBskQOQy4PHLXGKfGoLaxjSUW3Q1pFzZlHNGrTEyM1BRbONU5XpM5YMl2EAYk7X2
w35+FlmINlwsP3mLXVf0RIRZpgpnGaB1ZBY/Wa6Uvjk3xUaFmziOS+1jPKQmGNAIwAQSepz3t3Bq
LerFkE5GeWNr0HJlBjC+Ynp4nSC69yr007z0p2k+ivv3jmXsg7QXz2yh3qtVR/PBNZeNxYs5iKcZ
endkc9lXYG/UKU3cgd0+NTbVc2gtv0ND925joJtZq6ByA9RhmzNjBT6sEKeCxPxh4UAxYlY5xFp8
dNJNrbKAQ+7XSFj9j8keI8iyAB/Nya6MdGBRrjFtSLfdEj3PLWVym170Qh0Zlhs7hdG5p3cVz9jc
bWRUaT+fxquVL5d5RGTKTIReLu6E1cBAe4AV/iKVxiXP7XgbLkg04cKXNLazp9npzoiq4tAry9eS
JttJFDHfmXwWY4SUAu3W7OZf3eTm6PXI64aOaDL4rKbZ4SqGqVtKxZuRIBQw0g8X4wXyvJ7gksBK
VXh1xkkSM9DfZBNSE28hfjOs5jGxHvhX72Fo1zDXGy8mOg9rcHLQ71PMYlleQ126Sk3xFqZzR1wu
bH25orK2T1Uoh9RjHQE2M4+Q0aoJqnlyLK0MfUcpNn3WDNhpAe4WNYVF3G5Ct8l8Zp7Yg5kMxSJ+
E+b91Fa6ZiPX7W0l8ryH2y7P2ZOkLRWtPcKuNmS87cLiVM1XYiG4A1VjugCEQI6dypeV3Yh9tJQv
XUVahIVMM+gVSHouN92IvGlBOCKe5ozTlFZJSTRXr1DeRerJ8Gypd5Ye46v6JNnSR0/xqtJ1h5QE
BDLvswaDp8j0F9xPl0lT3uN++BRmsU/lLhAz9RDY4VETDhth6bGWmdRqr61AAW5jzZMaoAkWWQTb
onzXTIjx9Vx+DBmiJJaN/ZR217ZEocqa3k3r+hZn4ucTls2H0i5MqZT3Mk5AeGc212ydvc4ZLX9Z
Z2456rBvKdTyCHlKzmi2jQryP0bZYH5gOdF2lcYmkUB+hiyeH6ekf+MKWT1Jq76K0b6RriLtsTbH
hOnx81QRrgvBKyMzbdZFZDF8j3cAja2Nfcfl2mN5rLTEJIPjY1DNyhMaIq4QbTBMRe8KC5f3Krla
pWS72bC/yj4XAcPbKpkrr5paCFETvGh9pIdOn5hDPkxL9G1mkQQjG32vURF2J6yMa28S+Ket30U8
3nFd0HbifNgpevTSAiDYKWOIGqSXkptm87lO19YpxkvGhQFphZs0WrkDFkscbVF/z1O4ayuMT2qD
jlVEIyEs3bAlNdTT9bjdwVdBNW2bq1L211VVXRWcBkZrVdriq0dNGkKT53cTdUvvmJXCNgGLxK2F
630VOCJM3JphLIAhx9ZmCnG78H4t+rVRQ5lO3vgIS+lh1LRt39avUbT+wVKhMmBhYIGvysq7zdKA
Amm0Fto0Yx5DwfmT90w9mvwJ9wwSSYahabTNz2LWdVeKJmS9BSNzJW+snnaDofsxl82fSYS4EPhO
WIzDU0ri1wr+RRHTpjenGqlLS4NChLDJrfmZ2GfcB7X6NcXEW5hD+dlgLvK6CqG6I7nEWjtapg4t
tytCRuicbnOYGF5dLgSgjOULlmAtUEX7rDdj5M9SdV6Tinuy+ZbLbPS45icHz+Cr3uqHOGWrE9dr
ghWtHw5FYR8brrQAzpG0maYS/gCWwb+9aykntpuu5uSEMVeiFN4G61BF1m8Y5Y9rMx/NlsCbxCQl
ae5B0MbdARAPAQ/rcB/09qszxuZWR2nOGbxoIvrIy5/CcAr2S3ZRc4s7bMgSMApPzWucgdKLmaFZ
yiqp1HXPtY1BvHdw01jbrOD+SrttOiD9RXNQ2WyoT3GSbtg1wFdSMpxbljgC7KAPRuFOSRlESSI5
skKanKx9WvS9qqQk3rzy7moEVvCqWhMjlMmPppIt+PjNVhqJDejop9YUfviRxr5fpA8e0ISAtJjD
chSWErlrRrWk9fYV5/nVtCHfqM2bvuSKx2CUzlIPX63aOOMnR69IG3Nj3yyWJ/2277/Egz0MdDJJ
97LGQmJ8eLEI/clTgOHrrDIzl1M/XQNNCJ7IuX/P9JKvIjQDDWs73ZsyBqZovKVGb9La2zh3x7Yq
37PEvEx4qbEm/TQSqS8hYn956EFuOI2OUkJWzks/VImP+2AzR82bZlFNrpnaO7nxVosRPw9D0wb5
Fv9ZjQwXmp4YubqlNPKXBFh7pJsRTqjGIIkVaACvXtqSNdXrGlTroXQ0GalAjCnvu6Tu6vid7BIl
HWuvCzF71SxalYdKLR6iRWbAZwrm/73cUfRqu0bcr/gKB7+UZU6Bn9LpE0N2RirXrOxaqnYbiXNd
n9d2Pmaz3btKTfOcspswG4aHe35gSFsfyqpmuK4pMn6zZSsP2tOwjNtiNcxNV6D1D0nztMzdrS7M
fazSsvU6w6JC7Xzdy7UsQmMluEOX6tc72FnFWsUDUaycI8tDGMnGrrYG946CwgdoHZomh85lLZ5U
IQbVMx30NNFM4O5XjVnbakrpjgTRnMfO5q6KW6+QGMMIDYKeNLRHa8oVJldS6K66ERQKBpmem8Ht
2vm7b8xwiw24ZO5kM6Up6u4gopG2rLdNTzLXP0bRlXti+AAkqVIgwWEmkM92tYmAFCncycYofFkp
EdOLtsWbx2fdtKFE9IhoD8ssdf7ahsf7ns/FMHLaCo29OUvEw2ETYjSkP5vTgzw3uwxS2SHry0e9
WndC6mpPh5suS1MZGFN+78NPnbKisEbjJ8ZD1qq7ZA7ioaZSmKSepeSq9mlr/XLKzGMEHV3CYXDV
h7Q8Tah0ll2cs0Tu9naZYMgyJjSVSmxZOjhKTRztm4FRm2V8s5Aa7fOpnYJ0sQg+oAuJhZ0GYrmv
46yEGRWT7c8RBXfMke7U2uzgvO2CUWtsJ5r1fl8NCG2qnuWPMcsTG7YV5D2WtCG/RTUAb32GyZKI
NQ8Ma/RGthmCCCmjmmr90dCXKcB2DJ1p1Ej9JuSZrQTbZ7WJFLiE/kd0HCiWLAJZw9dZqdimCKTP
sROrXmWbl5BUvhOD8K2ZTculvj/fDcdSy8Kgw3ndeN1Iqch6Hc2WStbB/V9RznbrE1CsQvk2NL/I
jpKmr8ivKQsnmQKtBDD+Nu+Uj6lWszPbeL890cUYNAXnGtdSKsg5U+rMpOatDJK2mGMpTZ7wVnJY
qYbCYhf/JBMd3GRy640yGK+lmPfZItu7ErIlZ2VzMAbbjYaFHUsL72Ft1pQ6uZkFxmh9NqEYOKzS
0E9qvIBT1DlVmghnVUxyF9ZpPJrqGERGSX8iFSiCU3PCma0iyvTVThuzT6tAvs2UIvJk1iZkohUk
eVp2FVFHkVgZRWZt6qtVigsjxwoVc+qZBbEmKWT16t6PjXcL7tJrGFmbD2nG+MAWS4k/caEeIdAn
YD2VtbRY9rJOrggAsmdf1EAypMXCwJuHtVvOjNGMRDef2TBxWMLcC1PvP7sh2TZTuDUGyfg0NOSI
UtU/NewIRYtnrDOS6cIaMKkBUdvzEZXbUcn0w5iTOtNqA/Nr5KW8WJgig2bXTCTekT8hyLuCqIXV
4q8l2vMyy+NTUs4BPn2q1hzLC+/xr7kwPe/MXxVHeqD3gVxMqaOl/Zch2a/AD5lbqdaCr1p7Hhvt
e8JGm03lttZl8yDmaM8ZyeZfnOz5EPEXNGwLN9b03JZGv8WAdRkwCchRip+kn97YUyk91UwIXtHN
3gkHPnZqFbxG1aZrM0LTsmWjzIzzdG39NazS9uJ+ztAbKZxY8PplcYkxJYeeH3U7PZFe9U5PqaWL
1INA6a3EOWxYZGPbSMX/P9pD0LdTtEvqvUbt72hGRVoMNXGbIYglM0pDqe9JlYekPkUNMSt49QyT
cHu+4HBdp0uq409i2e+7i/n/RltD50hnCvy4jAn5GO6NjFy6Xan7ZsZMW0YCiTp1b7PP6kRkU2+l
0DzQILebVTuY8BR8uwD81ttMSNJZoT9SYmY7XaPfI8kSFrF6RuhYhfsM+wZTa8OuxosVzYxQGKy2
Oo+WTehKyWIvUmT+2oV5MLD+KYOJy4upcnOJCYE95tdVwnmWtOIVABnSr2wE1pK5SszNbTAXC/su
DBLjU8j3D62qB2L8wqNcDH+MRM53AJyaIuPLZ1uKZcSLPYXLJd+yyUhiQrHVTXTTJU8kj+31HuOK
ajoVdRpiP5kodZgNx7xpyFzSHm0bx6Q0hU3QSPWOHUvh65LJ04f1LCvxdHdGvOuR9kzGgyxaNoFo
ZJRaAhI8o7BUshctFcOfjc+4W30RtXhQJh0FYyobr29WcnUxwITGvO7L6M/AqusLl9lWaWZrY5bG
3Xsol4GgT1XzSgR5zDzSBC9YpgbPrDk9jMr8XCZr9GBb4wN/NC5hRY0Y4HWv3PvR84BKHpo0GQS1
2lG4ZV+gdOScYWU+Mxu14nllliGXLEWG+bbuOCTIbNq1y1g+zZXPGkJ5NckrROohT8Mc3uw2v6fs
RLE3ApzBkCCNEC+61ylGL88wOdLG1bq7pj2pm9M956rVcfjXWOBYHKA2VDH5SMRv6RFyOhYSYlfe
E9PA0dVKn/HAYyqPdbjJNf3GcbDUa0+rIWteo1JMWpWNkwBCSdEZ2EW4JYjt8ArR8mAkyeCO5vSY
xpG+KUn1qxsa9T6ZDwQBbrGNY27N585P+FJy1oWCDi5IXy0rh2fx2JqhjvyIeVUs86tZKMuW0YF8
A0llnPSYDyxJ2nVraMVyXJkCrEnBuoeEGTgv1o5dVaYKsc3SC/7v8B9Y0//TytdzVfCfv9iKfxMv
/vv3/N/+/bv/lJLx/yH7Qr0vSP0Xu171Z/K/sTL+/v1/Pu98C/1fmgqnxrZUGBeki995m/8sekmK
9S+Q9/e/CP6FxFoF2M1/bHpp/wJrIQtCme//RRX6v3a9VJMlMNa/gI7dnyQBs+o/oB//kzwBL4RP
GlzI/4VEoavWfd3v34AgAVlD12jmdJM9LxPz7/+xDlgvcpdk+fgLXZPyQo3DbTIJDnXeu8fS/hym
aHpKMGHRgdwYarWl3j50hMu4qBa9V0vzes6EviouD9l3Z4TLfgHovxsEmMN4iatzLMuXtNRT3x4m
tHj9CYe7tm/IMDJIHxqSCAtYy9RbjElzU5TSEbmkvQ4SZYWpzZmbGXfocZLLnypelK6dyvd8lCS/
q8JN1Dea18qWetMVUXsjOU7bsYXDDHJ0xm7JdgnVYva8SLrirfr3zNV4DTuhXKLqPBTSfB374iWz
rG7fr6t9YUkrdKecelRN1WTPYs5jq8nZccnDjN0A7k6LDbSqRyWczOy6tpZ234wALKGbTL6GsNf2
/fAOxCd7GDNtPYWzCAEsROHPeP/zDaWyCYrE7zuY066jeMHDPpL01EywzfUCfzDb3RRrhJKOnUwr
XtEnxikqqS5kzfn7z9PZ/BB1POz+fsl1mh26uJ0DqbcI7tCKejfUfXaGJ1t5kZRc6lVaznEaqQHc
jJCI48HeRahHmZ/WOlUJbcu+sBdp//d/1fffzqoesvbWYTUoWyt1V0nCzddJ8t3fz9i2XpZzr1nL
We4NcZgjlvE7icatGa5Zb/jJkCxv00p8Y1qwrTdMpfyoRyetL+RxI6+Ldo3ohJ6WZOgdFmT6QNCw
PBXSNJ8KYdND98q2G2qeKV0hXlBa9fDw9xf28pkhhzq9wwNRejSpSaa/WunUb6uOWb5qPadSQYaT
pZKCVIu3KXmHf6kubfHdK1xT/3yZmj0weiRmjIXr6ijr98woVvk9wRod7pjG2DIK6wCtMcnhYrK9
qMhUz5ASy/n7U9Ts0rr8893Q8cS7XOnKa9+aVJ3Nyh4xi39kqoVhYDeDFLDEFh7+/lKTIe3/8yUw
8axIypMA+M1L5C7NODxO+q40Kox/UcI0War9UpeULzJ6d8QCYj2aCTVOdYmoRfbVMoHCFKlTd0nu
v5hQQtUh5xm09EZhPSAFZlZQq6i2QEEoJ+UqGlyPsf5DGYq3Yz6EU5PejGaKt0XXae40UpSla/Gt
U3ZWTOjl1owPa1aWV9uk/e1HHY+40NETrbjjG1R+2FBJjhFedqftjGH/zycilVyTod0+rKS9+Kxy
MILSsvdJ5NaLNEYQLUbrm6hnwCV/f6enSmBNa+iABJCwRRvRqawG0zET5ZaJtsRr2DBA7BZ79aIR
M6uptglWi1V+mpgLO7r5z2/s+18eZSZwUgEPGEie1djKs1KJ54GdK7q4Lr5yVNfv1mB8zAhND1aS
/1rziC/7/juSKDMy67Ip+OdbtfLopeMivvz9xa7Nq9kuTwor1fsyLbHm5kA+UiqsotbLwE7M9oH1
MBzjAPJwd2lFU16R83VvHbFNQjJIt/NaYfG+/52SFAo3iSK80FmDsyk0PLZknYWR8h+r/GVpoWOg
oMfnuBmnj2WCvNEZCpNj1oZ8I5+146TUr/yI4MyEA1qiUVdfHC2iHL8YHgrXbNg+qQybre621G5S
b/78D6bObLlRYNmiX0QEYwGvmmfLlt0eXgi3B6CYKeavvwv1jXPOi8JWd6ttCaoqM/dem3FURSQp
vX+jE+YLRsxvkWGTKO1xuLp2dTQ127/E5IUdx1QHyOA7/Wvb9JcAvDPAhOI8GINzS8L+d5RhjCmu
YySfJv66Myb3wfF8bx0ydmvNEIlVHg1nvezJfrtfOE3nxyfF/jDPoSj4UBeEesR5rcfBxOESQUJA
NmwoESiJPW0YQh/nAi9Ip8hiFRK3IkjfsMUn6zoatTOsAe0sKHs4nzLNXoWowuTczCeEntqyH9/a
qUFhE0t/50SmeoDZMx4nptolkaWHNGl+9fkmrx2P9e6+evd5qHb2MO7sPmPOXEX5c4yrkWH+QzZC
ihjbMd7Ydly++h2cNMNiTmEyKDWQMZzuD6YIkGLor7kODwbZnQp7yj8nkIeis7YsIHs7LdWD9Cf1
UOM8XriFU29a0Q7npKTaqJK7yG4oLn3LJHIYA7oF+DduWV2+OFnTHfAeGtR4c9dm/ulDADBoLTC5
2lESGxxE+2rvDtMjxb3OAXTWjOR1dG4QBVqdXTzcLz4vX08FS7IRInRu29ewMsuD7dOYnXobMMVU
K25rxlE+cwM/1ZoniogjpbvFysjSiKS7yD5kmp+FXdi/bYPYWHxlrtYtBzP2VpiMx01ZG0zIqD/X
ljdom6ovrZfSq/mFPB1HY1xfG8tgfSW4/A0A0XMQTzRK07Y/Rz1NJ3g0BVMP5xmOuXtQVa0eHCsZ
95oRvg/lY6Eb7cWaP9ehI5bUCQRhN4HLO1AMw6O0kdLoOI8u4/wAdSo9jda4babG+jNE8adRTtWb
bnfH0vUJe9QGeUhK1zgmg4U7ckhI05uq8Uab4ZL44FEgSYz1t24e9AilQGTikFOJ41yySR7UuO5d
K3p1vEIesyAaCHQNsDZ2qjt5xHmvmNBbO3An+S4QWfU+tJ15CnvvCz8qAt///SIMkZG6jUkckaPl
TFSblQk1GqENXXE5r/PR/NB14XCicoKsNDJ4iAKxlVbUnupB4hgdzP4zEh9tURzpG4k3f9A4CpnK
wrrI34zTXu6tmgFs7nYpJggz4gA30OMgJe/dgVqFSQvDjRVo+yqW1ouR1rCNBb0kDZerqXvy6f4w
P0X7rtprZf3I5Hza2KF4I+f9WhYVAvG4e26zrnuuSfC0/MC/BEEyB7i55SHX5dFttOZmp1PzwOh5
LlHq+EBPGrdnVE7XsZoVwzEY99xGKg7b7EAontoXZm7sOJ/6nHlsfYdApsTWweRGBUxfu4y6KOpd
9+zHnX3snfI5NItodV/voppWKMUgQdSszORasWcj4W/PJGznr0B42uU0mtOjb45QYQgA9JJkH+HJ
In5THW0tqD+DNg+WHYSN0xRM/Skg8GAIC7Xj0ATYcLKma6xrH9McRd1pgfiuK/xV9OcXpHJn58TJ
xRmbP7OgtqQvbcj3zuaGcBh+bgY5Vu9y0I+xVzpHAeZ7RXH9g7/UeoWeBHCWMdjaFJVNYrmhod/s
06NCFlyI2lvrYWQ8aZ4ynhi3rHrLS65WHHbbuMXQjcCE03LFgQOBR3Sb+hZKsZbsW1le3EQ6f7yC
mWfVMo206qAhvlMlKNfM5DOwLdr/OhZZV30OQ7WxQpsBUm8SaiE6eu6p8d3xdEHv+bEPaCgFU50c
uhwwfwJ67DEOKsr4cOjWfXFENUI+Ol/ocTSe7YAIYL7BQ8mznXa4byduixBSDpNYZ62LATSnyxuW
qD4r1+tPXPhk+uaIDgf8uOdB1cUhKZS1HQreQsQ574w85x1BJDE9iuJ03yq0TojTjJ/bBqbGyalt
Osyq2OoVoLSVkJjRUt8ntTsvx11m+9M29/3hOvgV7XkOmBd7bO2LK4CldD11dJIZzm70PSRJTs8v
ryb56LIjQO9qi5e2YcvAdEyYN90aZnPAkKJJHO6H5vsD6nx3QfxwsxmISU8b3NZt79hsBr6+cZrc
vviOVW4aw2PhKcKGCX+vThO7wff8xdBK9SaI3qJX8YfUZLG3g1Q9WJLcZZI/1cpNc4KnOwRDDYVW
YjTye1LNL6qj5lmwt9F2VUQYZQOJNWaZbdP/fDV/sHQyo+P9+f/+DWM42rXn7WvLaJ8iG9dPkQ/l
hUNfuep15tAsllDOx4y0zGhaWhZRMff9ibEvAg7Jm+bmGI6KMqJb0o4lungDMbnR4z1SsTo5UXH4
d05g7ll8cM5AMl+NX4pJ+79jpUNA/ErK+kWTHbv2XIXKIf81Jg8xR2RxUnCVv6lgND1Ty3TPps7U
SKTm1cbj1QhTO90/ytyTaIXQUTAmxJ3dRPMAPzo1nRmd6vnhf57DU7yLk+wtgpG3tLkUDz1aR1i6
xXma68jYFuRTG8kpHX28TwMfqDCz4nJ/8EKJ+6JvyZxgInbfv/5tYvOeFWfguDXJJrZiASTChw6v
7APrHCjdOsMwsc/3byNusHVVoH8xaSX5pc35JPLD5zjwv9AvuHvB/4ozJvooDKrcumzmQ1ASb1O9
zl59mzI7rIy/uqfcmSb0CcY2fuh8T61VlBJGE+TdbQSJ9eCY9Y5jKApa41lLx4y05nzz7+A4f+cm
xcaDGYmbBZSJ07bNtR3C+FTTX6pHJao1xI71GJVkWXflUXYajfeu3hXdUDwyS43xqThIvkxLXZIB
fcP95DV/hnnd/Hvq3k3IMlrEmkjEsQlTY2W1VvgUhtkH81MAFSwAWhPXt8Dym51wGXjaQ1vfJkPU
N69BqdfSnuQYVDzpOhJpT1XaBs0SEyebH6NxU2ov13gu3dagJNBX2dBhThT8I/I+QCOnWvYUSYLd
R46gy8kfynfirEcQAxOentDStq2rHdMO6byO//o9s6x9oJkCsF/GZu0kRXjVEGqtpRuGjH9A6FxS
C5RoYzpfQQo80E/c5oVJLmu79it9f3zrqmnbYt3dRHE07L0g/1PAFji2RstlrWA5IBApo3WESf7N
Rg5g6+Yqtyzsczm+8fsJ2krpP/ulQSL4fOZmrDvLspTOFtGBetOEfhhN7WcMwxTdYJdvRkNRNLfE
f7m9fJDA6Q71gNo1n8xxpWAQMJcfFNOJnoJPRX5zQMWQblurajeYG2MRqkcjgSyhMWdOMrqhmYb8
ZnzKRfcpTPkIqL5dZoBNXd9lLFEy4feMm6cVNyIUXnSTrISGYzSZHy52Jlqgr5Etb5mUL6UT/A1J
urCEwi46VafKRw4ZZ5T7tnqiVeoorMKm7R5l5JUrTye2O6qf1EwVEPD3mVFLLcHGNWGy6fRozdA/
KquDanQsT1g8jB4Sn1Uzo528D4l2wJfei144T16NgDbmSB4E9XOB2fuoBdOJkGjGej0WRbeCfFL6
jHr1Ua10X9XU0HKrGcBdct6Zo99hee2K4D0VbCr59EslYa8KHz1cjfAsyIS5yhTGIVzb7nnqqWYb
y120DaILK+zic4pNAmHwWUf/Ptrjh6shQRH6pC97eWojhihTefHNyF/nnlqlo2PigZzgNSRwMvrB
fLQG9xIL05pjbhgltZs8ox2VZwZmo6F/8EtMon4oyM4ViCqKproI6WDDgBe9M6sx3eEZIGc9MJ5o
q3B1BOI1SqHAOYZq9i72/Zuyk494irCFjNOf0ItZVejvB64WHlpPC3c4qqos0B/8sDQeOk3/VE7W
7/1SIMbtwj26PHaJQrZnL9S2SRVuE4QjJ58N5VTRbhsqg3BfbsAyrxWmAp3pb9es7a9UK7yNVKD5
BLtdM6qLJZ5V7eXH1mQi6+r5yyDUekLt72fK/1bFA6nPCHBGAWaGm8ipvemkAYSwzXY7aNLepzmN
lBpMgzRwY0preEwlYl1J6DFFKxHfiIK8yXzyDAxxeVcAei2Hve1QXXIIzMB09IcO9uE6KBjqJ6nC
m9x5jymzWaQHSb4bM4dx7/RUJPQpQdXCCqn3jhsRCTmzFxklM/fLnOcExdPGrlN0Ob6Nq21WCVZj
5hPn6OBMgATENG1CyLL2B2LCndqIyHtB3JFY+aM2Dr/UGL9SDvEaPQxz4HKU9IB6bxGwBhl9u/G1
qoSCEB4rGIYlmeRWaFWI9WwDaFBJJTIWFzd3DlBT1zINqGkxK3Icjh/T5KByP9/rOuo+RethGdEC
wY1iMX1sensLIowTTqEX5xG/dsfnUWXldPAM3pGJoV1QmOkudYk/Mh2eajFCKl/rl6ME49sFJEt5
7q8V0jmMpSG3rgHYxByit9Jrfk3CFotrHevFkzcP6pxsK3vsjUVCu0PS6HOtP21fh+uyLogd6drD
4NRrIaZ8rVxafWiFdsqwj2nfHH0cr6leYWlhYEZrG6VInBu3IYbu78fqlpvxR4E+c+8rN6fzlBuv
4FJ3Pl5gVObmue3KB4gvV9c1v/XS2SDavIAU7EEQYKjJ8+ypY6CzabUqx4yNrhJ1CAgTKE0HhjdL
10J57boYsZr0lFiBs9d8b2sJ+Gl+COgHLRSxWd0XW5RaDL354Azq5vUxTByJRAOs8S53P+KG6Rrv
ibF8iovxoBuR9pH1ivcXIf0Q1ciiFA6kehTuodP7Nzr2KQS1/F3T3epYzqJbHwO5Aaqysit7FhUk
vPhBTSBk6+nNn0XFSfw7vweIe5PX0cRHpIM4qiI32Y5p8wC78dfKPHkGQUvQDo2tcxeajw6lB30Q
LS5IB0xzH/VgVJ+SJF/R7Ez3dGP3VoFmV5G1jUC/Z1NHe/xkX0EWOJs4LqNt2bgIIkfnwUvwbvaF
h7qlhPzoGQVm4Gl0lsP04CnTPwyRutVlOW0i/09kmJd6ok7IGLMPhvuctNm37GzkjZIBmsllUCv8
1ilwGG5YIADD4IKC59J0VcxxsYCLGplglsfXuvHI88j9Y2ih3ahlBobDBipa0JVuKqx/tjn16zaB
5elWnYmezwvoQ6f4XPpyh7C6XSMG+S1EeKQfGK9HF+SPpV3kGBgM9Hp59HD8cnA9xKxZGpaZ1VSh
CO8rHahXUH5Yta2oVLOnVCqauYHpsaxQnQLygSlRjW9j1i2g6sRYK6YYA0rYLrKovsJ8HrdTbp+6
Xjy0OuJXw9mbtcs+OafluAr/alPZA4r95Jt+Pekh0ko2JSNg1j1RXuO8u3DW/ZtN6MItZS/QOCXz
WQr3hgEfoQuPutMPxMR1qH+mfMW2jj1BT+l347K2osI+jTGDVjMD8Gz0HVS1Snvo3Gc43+naSs0X
Xu41T3N04BxzKA0HY13qOGJjpEnnjJPz0mx6BvJOCiLKzf+ypHxWY7Xl1FWsoPiDTGFBQWHW/RDl
9dO7XOwW5nJYzS7XcLM1lVl8VJN/CijaTNdPHh7SGgdonqSbNKm6hRY2j1PKqCGrFZe+98GUrZiB
bz/hAAkoio0MnZRzDT1Mmajk3gWbGL0dZfJPPYanmfcqC9/C+vpSlYXzRy8bUo+0ZlNDbrJA8TwU
JfIE3rOfaqKLUwRvem/4eKOSF8DoxaGc4lkaUaklB2tvCStvkYgsOEBtRSNeIkywMHE6OSQcu1MN
KvrE2PiAWoHPLlwjwftlOt9eRZPcMn+EY3y1JuiLgVbOGhTWSyCsQ1NPHr6TAFCM6t6jAn9lFibo
3/r6PFL+IdF88DOr2VSg8HDjJR8sTd/erBRvRfKkiqFew/8qK5QPoTvAOWitlRG304sKm+1Qisc+
x6ucZhodV9EA4+rCeEM6ILygounrdeul3sHx8AmxZ9DBhO6814DAaMgrnuLoR5YrKgdvFwk8znGd
4cbx3ruIzkE50PBjWU45xJUd9wYIoBzFwlRr+j5n6wcPlG6p0R6MBMuLF5sbr45Qo8Z+iBCnEZyB
RySgogmutqu2tgZWnGEXdhjByQ7U8EtvXctYtoe8dPJdZCgGaEidVDSA4nfb5Uju5IctsmERh9YX
rjVYAol+QYoT9CAUbSWDdcZMcYFRDrRgVn0gWJKIoxApYaqqQGfo/cLxlLYphwHuuQHAqC32kJ/R
1rc0vW0k1E2Wg2oZIeR1jbZo/KJdM+elAWL5p7mCcAqcEirwtP3U/uAXF6siKvJ11zqnaGTjFV3f
L+OkPAkwkUOWgtmjs0M1fZYi+GtJGphp2GSPeoygz6ktyB8j91HW7QS8aBgKNbhIh/lOXPbv09Rg
vTcAPIb2WCzcKvx0pctSMhVcoCo9dYa10J0UTFKZReu0dungoXI4lBJnT17770MBLJxP8+TXAORY
D5mYOVsPguZBwDJaKLBivp74+3FG3gXFNcDICWiyeLAcwHC4LlakSEKT8PwRA2SxCXP57UlVXeOh
3JTJ6NEqAGuYkfO4HB2AmCCpngLN+zJDPVm3OS22lCOPG+CIGLTmUYs8epmZAAiD1mkFV93k3znD
wnQ0/sCd3ZxIc5hrjG/zWSlTEWb2viFWz66uWK2KIwEDcDpNpMO6A++Oz3IL/3LtQ0Ndlai0OKfa
e5eauu5Gbxcmf+HjoMsM1QzoDFZZbF10mxGWNmAWynM4fK2Q79aEDzJpuGMpETMrxFJMTbkINL0+
2LOCdczkwYxCKhcTnqlTawk/hC63E1Ffq1G81rr1m0oS5mr72qV402UgL1GsMUOnP1GW2EI6HOPC
qW4y4KiIsGdvoI/XOCAtrEDaq70wtN9oHHBmwIXcOV6EEcZR38ZYKegDQXzQaxvDjD6emCPTtCEN
9ThY3XDqTa3F18zGODkWey4P+Rj2x9APSddMQM1pkA/npweZ2Phku5cYGdfVwgGC2d2jBoG3er0/
V3hbAds5wKXCgUHTG+cY+zNeaTTQiEv3zKyf88oUUbfyXQmVHk8CaiEN9jQWdR6mpH3XC9tDBYbl
sfDw8YWtrT9lwlYHUeUoAedvXXOYrsQMkCDeX/HTma9icuGLUnQtCp1oiNBzu3XiRWKRmgUD9Txm
+ozZv+SUeQg86uys7OjTaaw4tkR+kBZ9dkSxxqA10r3wmM0Tnq4cktNEwsa+NHBrI6OtT6UjDb71
Nq3EPW04kVr2DV5MqIPWOpgn2nXRBceyhHtyfzm/QVWQDCiExmnoXl0ci6Fk4GxEuGCkl13tBAWw
r6FJ8novPBMR4C7rGJFcHPxk8wQ6mudptj194C1Dq+47JLX7FBdDUJXvtLs1ih6rP1vASfPQDt/J
rn5KMr87Vr0AquQ78on25qOoa+vkEl765E0N65WLUIsIAIm4vW7fy6F2bv4UAX4KfmZ5hmhcNAb9
WD+G2g5jqrFhTw82mCOq93oc907httswug9+WkggzKR2w4jDk0M1eXll3KMy948CyXlXUq/dHyL8
CWERLhH88bqmCA867HK8o81biEX2bw8PSk9N+yVoYA4OXjBrOKBb5fb+X9s0h/k6lCpcc3h2z3J+
ILAvPVZhuauG0j2akw7VJ3HsmzZrNfo4gA2FknucJ2A++u/UqORSgoNf3a/C+0uYaahvjI4aKOSC
vPRF2PLpQdnoO850jl+7TKIc56h7HTyv0YGjFHBmCTamXxmHQoXV8f6QhBPQRrpX6UpVkUljmlYA
1tdanAYLRcTKSDChG0gZ6LowQC8Sme8yFCaXvBnAu1SmoJoEJZPO2oJxrNBHiPYbxCqyZdoTDVDQ
U+oG1sUQk32JB/i3I4t45AyUEmpEzuwiML+/4v1Bo+25KgNkrkA94WQiCdVPPkRCLhl5HMaVzEzn
bDdmiwo2s9ZhCXE08oz6JmPcIf9evfGpXB1lbODKGbcwCOgN6O5k40nnOhKlHxzvP6+vBzGG37m7
BLk5W97fd31+30mDHy0ymmaUg644m8+6kIm+I7FWwyF3EZFQ6LB1pcGmH/PqoVRSoADI59Z0wu9t
kkUYObt4HPtblRuH0u+rh+AuAk0Q0BIPg5lQdRnIgr7/8iVT7lEX3K2h8o/2QE+49aruUNXpV9jW
oALmfu6Qze3iahSb3FH1YxuEu6DJnbNKSd3896uncRksI+r+Y6mLt/vdkJAEsG6Ypi9DvzWOoG0N
Vku+KiME9K2Pa1BTbnRO7K/7/2JTUZ9Dd5/PKqNqFh1R1IBF6eqnf6tlo+unbEQ3Xoa4vu8P4FgX
sjDkURsn/jBJOKqEkA6GNizOqqZR/e8rGVqH1k3X98/gfrncPwj0ifh0pRiNlZ5Qx1U05vJkvhwF
nSm/8yYoOrG3ud+FjeNM7MdGYz7UUfYrqtK+ePMD0T3BRnjo7W3PetQcv99lImmPTMfobpvWq9eT
8DxYrX3OlP1j6s6wZUIQ7+Deugz0EkBFPuFntkVjaYqFhjcI/VBe5yfP0tJbpzyxKmUh0D24a5Vi
xlEoZ1A3cnHQzWO6f5CUL4iX8X82NAIbJjq8RwT8NqhxjbIa0KBmW1aq/DN3PTA9CLcWKFMypLVj
skHaVhw8Tdv9a9xyHD01GBwW92WXgg6D7r2j69XDT6JFGYrOsFmlOPFuI26ByC/sq2KjcaR67Dow
4IjiAM4EeG7wnbankqjDBWobfWdkOSRPLsiF72aCUxuXb4ncbd/B2t1XjZdf2pDxf5xDVFbEPzaN
KrfAS70XZBdPyCOyr3IiQOc+G+qC6q03gKcJSx/26q6z+LeZKLsKD/gUh2VnmzZbTWsufAe1GVzr
5lsGt0gFza4nx3Rj6Eaxx5zoLJsuCjlszZ3ncW5+D04J+NwW0WOxr4TenrVxZG2s4vGfju2uhSq7
wV51gMC6HrUYCnUmVfOtXLp6sOwTlmemkT+hNWiv/255HPQAcOR3Hxbjhy5y5m4kw2HDmsVhvolX
/K5qsuaZFg6/axJ1J50PVKaJ9mre/5aI8m/NLTeOq6dPph8ib+G7sOdoLskt31kM3l4CwF8Rqm5O
6wA4VTPADdLEBoO6ByzNWHV2Z770wn2475bIWDb3f1ZmctjqWE+W49xNv++Y/fxVldGJTTRICvnQ
wykg6uaD/MD15Fnbf296b3HSuy8R9xvG6FEdeRohzCnRIBzw2V3uD1M4ZquuZdsQcTdhONfL7WRE
xstgZk9hUnZfoVMA+qITZ045szF72RpNsskaaMr315/8TKPmjIDMKLCygV30/w5mo6IJ3iRi3PIm
/rUVUw0daZWRSmff1nb9p3ejbZwwLJxXX7OWV+GE7OMYsyYo3zfal/9+5SiEzmO24+e/tcxwxj2b
ZQ5hlQ0ZUG+zayHfSWz/oP/K9L2Iu8dpbPsvyuaNZbfDy11VNKwbrwR1lmRfdYyqwCMCBgm23o17
ljIfdIZA0l0Ev0aYNn8cV+OgkjF0Bp+N9BDS9RWys2IbJgsFfQoazkbjAO+rbGTJ6caDQSDXYqi0
+Dkmu6OhcF4b3iFnYH1qG5IFgrS+aXgH4MoRUkWLlrW3sXOi6qezZFOSAKFc3CYHzcCTAuxY37L4
swA7PUIncEbGfHnFA1Ii6fp7I7O8ZRtZ/qGxgbsFCYoYOK7g1ywHFaWDQzrptWlZZAG8tUrXt0rf
02kv/t7HSW1PBLgTaushLqit0HSzgXiSAO8ucW+1Jf+SQlbdkrQkRbO2Nv2st3L6kqQJYZ0so7uZ
acyMWO/qx2SEA4McsN5kWvNWNWm/y+ldM5l6y/oGfTeXzC6fv02j/jbSfTnff4ZEiLcE5v4x98T7
fdBtG155trqR+XoRfxa2Pb7pbU7kqgw+75M6wRmdUC1vTjazhyu+LRfBD02GuHKrC6lZ9YpZBfOG
0HAuHVIDxDoePfOF4aKEwAH2/xo6g0EkrSxzB4b3L5W4hQatbfaW1bNO1gMUuqlDRaj7m8kRPZ9P
iz0mhAvm0O+qK8tbl5ad8hCyRAXhWKzvR4LYS4eNLcGmNxXOVeo5bDD+5d9iGSHx7dNnOhJ00eZT
apGDzbuvb16fRZuesIhL8Jef2jiMKuoe7opHOTMoEiY9W0nH6uzLDKGeHQzY9aLwQRT2F3EH4Ss9
E3tf957G3u8f8BVZ+9jU//S292QA8f2G2/tSBiL9k8Fv2bgeEAdyP1L47P5Olzku+vt9aJtNfdXh
AYBdeHOYExmzJtA0THy8own1yJ4bYL29uY+9WU38letmgHl6Q0NMkV7ug7/7Qzy/j7z8oQ7iYGUA
6xVNGx/sJmDNj8eXaMqmT+JuKBo1CHcjIocNzcf8SbT9M4Dh8t0o04uSHOy9nm68MYsHBwKl+zyB
CxnF8c0OJuaXURNu6UVOR+kJIuZct7zW/fu91ED83F5xRulXABPZDBc3TolRGadM07/6u9TOz6AR
jKF3Rg7nns3GdM+Vy0FStPhbxrbtDoPbgo4ZHvKaWtgKGLBzUgaHlM26yFDi1/IMcKagusbgNwwt
VA2aZ17bGQ6qZxB4iobJCNIbXDTmInKjP8o2zB3lNT1hv3205nGVy4xe1VqL9rL7Ycyu6VV+6Ugb
gv7j6DAG9sTaplcnfBKGT2OW2U5AUoABJP82pBtHg/RlAT8sXM19UClLKyKaDWlBcp1BTNiEtF9k
XCgQFwlTGUaZve1QZDMtR+oJIDEVhBz0gf/J5jdnqAls3HAyBSNRrTzns7G1cfej35v0sxIosjp5
B8Mb5w99k3g+pkt2n9BtcHohEV6gr2M1FMXOzum/+NE1jaVORAMCLmrUzyYU4EJs80e19W9VtP4W
ZMgpHMIV8AJnCRUBH7Pe/yXtaNt1rruTqqNHG3nvLcfX/RAnRxPSWY5edIFYttzlVgcB0qUj2WAR
bUpcK5NA58HgbBUH8a1KowOn54fRNQ8dWkR9igcaep8qi+0D0umtQaLdNtBTBMl0nrHYZKeUoxni
vx/gPKAlGb1DDCm7NcCvWv54hgnI3zCujT9e3J7a37E1gBOxjw0MrZxdndXNNs1hz2f1XjlYeuyu
lnuPHK62c7SnUgtnffZr5kjt5JTGzicp6wHpsyZrYqNGBp1BCxOAVnsnwM+oqq/3NWp7Wt3evEzT
BSmnnzCtx6UONGdBuwocQwXajyi0VRnFmzHRjX3qAmvNrNuInZcOVZ6qYK9Z6qvuZLiTdRpDEKb/
gMPwgu8dyNw804eC1veWvkHtyakAm8JmcDV7jY4o3SC15r6Gd+lwF4w9cVrElW5tBCYd/Zpj1w6f
E7zduJLR3B9Qy4Cre6F747GuoUFLjw9YlrT9WEfpNiJrBiyVAhltW/zn5bWbalxhNWYIfb5oJ96i
qCqWpqxOY+TfRA4uMW+1NVURmqVo+mhEdh7IVVgaSJFMTWwtDr6DW11HfUsfa9TxUTcMGkOQAUwc
eu9CzRHtsgzSUWi/9Jgflpni/yo8shMKi5GC14jzW4nHinZP+4FoBX4npoSFXzsrXRPePgcW1i8N
rwp2DrGBlrCzR8p0slagpHRJDo8UPDDrPeZJwCa6QPs+xc6feMTCE8xqBcasjVLfaShODCoClOcJ
rWroTIc4za4+0KdBhm8JbbclMvlfFNGPTc7gMAxbht0aawEbG6cg+Ren+9uRRLh3yZ9EXlwsLFf6
azOPx2OrHm1n3Sgx7so630jL2Y6dQEUMYkP17Us3kSutI8UwJtY7v4KPXGPBWLS289NzYsIQkz45
5AVuexc8c5+1r41jv7Sy4i6btw1QToTniGqHypQASmq31gvBXbQODSYL2bMjPj1ZYYj3mbYYRL9Y
wDmjPhTbrvjs8YYBGaLRWHnGgmQGLGh437kDkl1gQIsCidLpENBdmhheWm8JYATuZmybuobgWzg/
0zQb0Zgrs+hMEUhLexpHKowYTifqBEbkKTAMHxoItICWC2ldoRV3nRR3nWb/sUuWp4R8VP6izv1g
u1uEYxcYLNVac4IBfiRC+po83vt3yLEfqooJO9QidFKA4isbLInrgJOq1T4f1aeuM+vLJ0heoPTg
jxej9TypZ6Igl1VeeRs604TmNWZBNJwApGL7ACOWyd8+bM4BIoajIZqz39dPRafnB064U3xljH0r
SSIo9So6cZwB3ToFf3XonBIIF+l68BmRNeBzxg+7qj37ZOVU0J6N/bgX5p8I7Go7DT06NI/ZABxb
YjY0lXwwmuZiz3oQ4SBP/Sz9QPjK0qkirOBje4sn4G+J6V/t2vgp6zDZ+H585fpO1m5ZvEURaj+k
WgfPZayQU929E+m3rOLsl2tnXDY1fUaJe8ZpW6IH8hSE+HQtDEiXUwW/X3XrmIJswVQUluPUYDlM
TCoVRlCMsnjSPk01AZTsB2LvtdrJjkF4VJQ3S28IgcjTyxuLQFsz8Hvn18pW5EZky8LPb2OgF4jg
AC/2sA0ySRICzXvtKPI/SDTdNVZXtTDhUIgKelYuG3edR8eO11EtAk4tWWMifxpIvgS7SSNHmfmm
JDpxgeQHT0PAdKu5SNSzxP+xNVUWZPPKcnYl5HqAr52AYfR/5J3HcuTItmV/pe2NG9cAuDvE4E1C
Swa1msBIZia01vj6txC8bZ1Zr7vKetyTqKSoTBIBuPs5Z++1vXoBmm4uihsa71XyhBIh4ijk3yfs
S+yR+oSBPOHHzJZ5Wfd0vCZtadNUtwcEEi7tOkRg7bKY0KHUGhEFCPgYZN7ZfvIxdPqH6IFsevKk
yhmyg+R4b7vaodHXuXKbteboNFMNhhBajbA1LHOYhWkD9T8PUcaNb0wGySwp023dsQs74aYYyu5Y
OT1T0l+NYhY6GIz+ow5U0ABV0RviA0VmvYzD6Ydd+PGlBt6js14vjDEsj42L0bv1bnIctLGCAhUS
Cqybu0ZXv+o+6Nej7AE7TylaMPOh7uzTLGjbpZSVkUBHkvnOzMEcobEjHxcVkw4np94R8bC0SXU+
FhNHIXk7dSQxNRFTVy8PuF8aLA2eBtajzAW3STvrsnALoxGtN3ZLl8a4DeKsweaj4z2u9pkcsn3d
d1/SB3QPphXW14a82J+xA/W1o3++ZO2HCDa+ZYCApsFNV6OGwDYLYdlUDWjGKdQ4PAGRau7JLnv0
9P4FLATkM57glUSvsGh6vkOSViCjx0zU/T614a635gPzHmDGZHUwWQMJ04OUBUOw0Mb0FTPcj7Qi
GMJGHNZqCLZoJ+EkoEqBXh6huXhJjJwKedZ6pYKZjmE7W0K1Dw00ho0WQq9kgmdUPTKU9NCgy2ja
oF4x1eRhdGn2+NUUgkAyPnKVPlcZmvURkVdFiJ6jBnuftoiRXXjqeh4Qc0N8mBj3aJuDzVierQFG
7whOwy68E1rhiTOscTvVxFISY7kCPjn98DBpoQAFpShYpOtTHhE2JXILSBHKooVVGt5Gm/Xd2XPt
oTeL4he/guoJmWpFF31nCfWkEbIK31C+dy6MIi14IyH7jpAfgqFVsWxbIgnAzvGwhB37MD+GY2N7
dLRwR473Oph8JNscn4JI/2Bhr+gCPbnCxRww9PdWTh3IXUNyRIwhsGf0CJg3FfeMUWLyQI3BY5zs
3dn2OgBItzDKJl0LI2HiMzzVVu3fOpa4wKpsBhU8Y6tZJsIE4hg66HqY+m9GOOlRnf9ozVMfkaLe
hHw5LEHFZl0CiXXSzpjhHFYktWFRCo+6P51q09ykOhl8ZTR82GbOcNCx+L80ZGZ5fHHHt8SVl8QE
WNObQDhTZIFbOyzfWe2YimoQU6pYf2dy0eIHJxnDL+mGjCGkiCBZ11n5lGKEdVRHckPLikZnF2oe
9RJXk6aMk1p38LpOAzNqU5dvQi+crT9NzK8g+ygk9yxKEIYrl+SIkASaIq/PHgnQC0vrP8w0ONKS
BoxQEH2LEHQNtaeDFcNg1ddGoB/dXa8zXUVfzVGU9gb4f5aiVGrlumQKr5e3RQIMSMXGnJneMbqY
qbdDaZ7DmNpxNGx9mWvypshItaiY+LIpTWAoCVHPf2gO73eWqBomPk3nuLYOaUdsDQrBgQANO1+K
Iv+QinihFF0EGn5xP+jBl+eBldKBXO5CTaa0fvaFRFI3KWBsCXZbkjsgwOdd/g7DCQyATTqtXqot
SxaeW4nLUKbazjEB94USp7ycddGTdpNR0uzGEvWn+TIUA7d23y9k7YaUZMQ3JmlorsPQY24KP9fr
TmQVvXhxZMD4tDctuBhKYdY8Jne3AiSNNFoX+Yu4OEMRbawOOENo/xrcDs4tFw2flBUuA5xdgGeM
TTchd870krOWm+NCVVG/c+9q2Jb0VaF5RoIHJAXrPBD6JlA1mX6Yb0rGnX7A4y8p2NzBCo7a/NJz
TiIeDSfYPvwRTg3jSmOoVrVORImVys3okleHqJHwjQqJYBX1WwvlwjIA7ahNzoqzJUfPsRxWzZw4
0eJ8lAg+wqZkhwaIDR0noT2HaGhPvQasmpFx3UpIZNOh151q75otSyK7Q8qCE2T9l+HCsYLeEzWZ
sUgnJuU4QU8OJj+LWqAzoBhDdkhWwgZlVUofX6P7axjcdT/wpDogyyxXPOnCHAC7hI9qzB+9Wm5p
McJOwUMJhH/K/H3ZusdhxoeY/dRvNKb/AiVE2JPjAlNxqPz3iYq5JYWoDPiGMJ+NLiXKJe+VjSBe
JkVFs0ErDgbEtMHyyP9o4EOipUPYwxbI/byldUWouelYu+q5pcZxMnK/otjzVknWIV5FlgylCaim
T5+TsS/xEHXXf0Ytw35zGq2FKLw1Kb41FHHR8K892AY+4nEIovUAzJEak8QgXz9YDSfrpia72lTc
7JbBeZaAP8ozwCmJdWzbgyMgAsLGeK1cg9ZjiTUblQLTmYUgZngz41fYoJUPsp+V0A+TfWr50YL8
x/esaZ7sFGhPpveQ5kX36hXNqx0SDI0thUDHDvKp9tGZVosyjIGZvSxH5oLRaLKCd7i+C3qTREgQ
omhL5WxI7XJ0s2bg7/wyOTjAHCOMZF6Lj0MacMQsHoK5OG8wopemP90aYoB9qGs7c2z1Y4uI9ful
GExCGFJkFalpQj788Gq8nVSPx8zq4flhpF93Qebs4sm6xevx6QtyQMlPvFQ9vL8U0Oc6YAeIq2Hb
VfTtDOfeBUtFuzXYq8YHrJJIHLogVpZjl45nzjTrDDwdu2TXxe5qjDjEEP7nATjzNnk4k0ACGozJ
0HH8rByOCDWarqqu6XbWX26MVqCkvbeoIRsx5fnq5rN0pRWvHgBl8gpyjKqgAlmlQA6rrGFe469I
WatWzDuXRl23tKdGj2AvjQNgPZ07SPFSUJUqqLOhN0GZFA/RKO/qKHuyR8depJAS7NhUm2kcnroI
42fX6ONKAgohnTohusxqcV8EP0UWpmtaYv0NaoU7RlUEJuUufVJbnBm8jDQCJv6JrH2EzLZO/Ky+
ZO7wGXeJvXXymqiQsvtiLjo4TrZp2xAgmqHoIRg5Cp8QdB+OpQWjpHIfhD8MLVg1YLRgz+T22sp2
MTvDOq/R1QhgbmfSDsOR1sboJndhhwBMlyVK9+qxbkrn4oLo8qlqK7fq1jg77w0G6IgKNikD3Xhs
6BHynNESQDTemMORqHnuTZ4KbP8hSgOIwqYhqZeLx3ggW8MllJe3Sv4EMxvP0Bn/kqCi5AhXYcKN
k5+tOdXbPIom0gm6jdXIk1uEDxUxwKuyMB6DZkPo3J0W3TAsLzmolvfga5+i+rbATHlbtLyn3CVr
zcjiV6XRWpI2p2souIELmT0L/ApRYFJC42ZtYes2mJ4DuYYd9qKNMx8nTXgPsD0x4ZkQqmdiTVym
vwlG65cKHprwrGvpT2mqFaLUEh+Fo+jrAWL1yV7lKWULjixI7ti7OG03e692XrFks6PMNHWLeAaj
r2ChbptIA2fZGC1Ko+xDgIbj3O8SkWDm2xqxDwQ+QBje1N5Rp4QlUV11yV+TGRz/PJX9mhIc3FHo
nMwufwV9gQDV11AJ8s0TzVC3lcRp5Ljmet94LihcQecq2Ooy31ep966JiQc0pneZ0Tv3Hro+Mw+9
YPQtlqUax90QBNbSKlkv3fbe87xpWyl4XEYEl4gdAXfSTxCXU2VgxNb4mYB6mOtWIvfq8NqTT5av
231yGAvrNiySZ1uoche72XvSBgT2CfyesQ+23W59FqzuqJPMu6U9/xkG7Q41fAYKibGrxyhuTEuc
rqx3pMkEEslI/GOqfESgPc5ds+V5YCJa3eMDJXAtjHbTkJFFkA/47/QBTLFmnGNHdhvNc3zGNLnk
vEMJN0S9u1LxZJDd6n4MzOY4mtBR1T2oXWOI1des9Ety8PLOvusGEAcJKqCIFOO3dvipFcYBvHUB
Zq8GTGe/hUP7VYv3nNFvF/arIaXNzya67Qv3rXHJzgueesMZIb3jO0/dy8DGSPifRLjwHJHUCN9t
NzB8M9i/7Gm8mTLxkUAxaaYyWYIgXzhwUdMBj10+uLfgac6MQhcWkl+CjSmVJ7oDY4oqEUxQRUMI
MeTnkD1AX/du0R7ODV+kHgURA2Goq+M8nWaIHVwK0zl6Sv7ifiwfg7xptkpQe0ViOjNWzV0Yfrb6
qFT8HFXLqp8gL2cCaG9EMiY/DaaGNtsVfUP2mwVfty7pHeoVNSWX9pnizcBqXS3KEh2wrBHGxZKz
C9Pl28bEK2QKcYA7N+1b+PyWwu7nFIAaYMjW9rZs9cdpSO5Zg0ucOlawcYWvHxkz/hoQjJo2coGK
EbhmstYGIFUXfa1ZazKJqZ4z/9RKtMCpN2/oE2GgqPFJAlgbLSmTqWrQzvnBQXbaieJ3a1rmwkBm
vcvLiYDR0IegruxmG4z8Ohxq943kDJO4+jo1B9h8pv2EF8BDRLkKPJzWZAamHk/tLAa9MXHPbfzb
AAj53izAAoI9jzZlNe2joXbwsSxoNX3WNVWwwzyL5FRBulnO3pLa3BSduYH+H24r4mkUyVq1wgoB
NzrZwYIjCdEiaoo50Ei7hrdTK5MXJJtbyheNUCR0rdKtOZprfc4oKVjpAMQWrmi2ukaPURuLuzBz
z8TP+Rxdn/SR37ubHsqo20oCVbHRLUU6PJkjYWQY0rHyA7jpAzoKncWdiHgXQ077gop/Vi6X7yGj
D7yfttwrq3wotUfYDK+a9J5BQ+AEUayDefwAzcxgSfXpmbiYhXE5wgMAHIja50562kcmtBqijHNj
CkKdsmgi3KMkEhFnG2b20mHfL8WWgIGPjmul2TUq6IRMT49gweDGaTIUut70bu+L3rkUCTHnUJBp
2uU+TS1LbnuR1EvNdKIl/dltyUFqaTfdR+s3E3tvj6VGkD3Vi+DJj8f3HpEx9yifaSjFas351fys
4BgvB+G+Mgd9wyWdCs7+ZOa+oxFeOy4tiIrddpfFN5rPVUGct9DD8oflQn1RefGImfaZaRCtC1q2
3JTDkmJm69WjpG5zeOcK5BJXeygUsFMWuXJ/dYyyDWl0w9oh2MWR/VzTKqANSFDhLuitg9HYxGNV
Xnr4RhJp7MFpHsATxy2MM2NkAnd9qZhGuNjadmwJVOf9aJGMBdGX9vmZVT66QxZHZYBiHC2Jjl2Y
kMcrZUEErjqM+BA0qsYHpSK2iyG+EUooNo1eX3eWJ7jR6J/mPccLP5Dxvulg78FiN5+uH0oGQvRF
Yu3BJ0C0BbxJoCFBF0auD8caTOLGVqbPms2tVKH33jOR5NFDVZ6KQr4TC9GS3mx0Z2bAhCJ62PIm
s76fGtZyKytoITmgmhWOcDovNnpLT0bzkGmTVe14N9ThJ7K68LYFCLd0s9Q+DZ7OxB4CHDGwBwek
w+V7dCyL6MbjDHUMBdtKNPUzvbu5qUW2iW3XuA8kbpN53Sqvw+pG8S/GRYiWpxpxNs7yGj/snsEy
IfOegosIsKmwHhVr1jJ4MH65CDO1qdHxlUk3vucSTp0II+bwYQTyY0r5UMS/6O2lj9ezaV7AQ2zI
R6WUUN1OH7NoZaWTRBBI28hKv0yPcYBOvoznZueydUhJ5SJxd1f7KyApOBjRHOQz28szmP7sf7jt
5z9p+XSyh5pmbxq+4VjtD4ycEAzH08VzvPHdQ+C1svpfykrVSaFC3QekzENL9W1gxBKnY02nyizR
tE5OxJqUG3W7/4aucJ7VV5ZgGGQEbngpZwNWF1HZTpqX348dD0WFEO2DAPd2ISNnvJ38QzdP2mmW
qy5qz4ajMeWb5aYttPGlXSB+/f67NapJeomn0DDf2260bl29sw5eQE5tkfEL/AZ9+z+w1CD9/AWl
xvQRT7UycW5BczR1na9/fcDk8ev//A/jf4J3mogfAL+PKF1ur8Sqchb5MoYnvbGoHZoERE7mqqVS
lXmTfcSd/CKZ+b1Tqrqjgvcw1zVAK9IJ/G/D+DvhSdxWld4eh6azDxM8pV1B/oBjNPKut5qYdNzS
PwWlSCmqZ4FM6+Q0St6un7GR1xxVCmDg+uFIaOtFI1zg040JfI2jYlPLoj+Fg2EcHBUaWzGq+rZt
JKW1gU/GsSwX112zb4Mg+6p7614W9k2FFOp4NYd3uk0DKnIB65T9tHO9DhqbBlwnzgPa3+2BvkLx
GUrOLgEHo2fMLfki1KcL0jnvJDv38VvaqDGGbtER4i00mIq6+MzgqmTxuOqpWg56VmYPumV8Bq0d
fE4YscNx2NIDGl+pvrO1qA1rR9tmldRwVoFk9iZh3HN8YdvodFVHmDlDDSW4KfEgJIAq6PRozk3l
JMh0w5wBfWkb5cVl+D8rrXuGfMuxxEF7xa1c8QpkN9dHnoHZiTvcUnrWBLu3cnP9sJtJcvTe74ST
nq7iDTErOPRVDvblLLLC5QpKlMeh21ygbY0g1p382VW4Zmb4EuYQlmqr1tbXlaSGzD0m2gjJIFmB
4eaKmhqtZK8ULxF1yopRs7cFgISGviUtgTwz4uWmup/ekmS4WKInxo90HCOU2uIfbnI538S/8wId
Q9oWnCzdtV3+pOaH4LebfPIHI7VLcPzsLDH4mDJZRYWrngfYTESlj/4PfMh4VtqZMQ79h/YoUGTP
LO9My7gMphE9teOlgctyKfRol00BvlL6blQTviW2JHvTOMFOB98PXyk9OubdCuAWRSgZtXaim8cm
ipblpKP4tm0Sm6OQRIGR+jMya3XbKbt9KnJItzNkJTFcdW56bjvBwCfKHgu6bff2YHw/EU0wNLcM
rk2SKV1t6Yc9JhhdyAN0+uDBMpjmD1l1MPqmg+wZRukpe7ObIDhfX65oJdXsro+UzkEIeZruLkh5
L15GyqRNanMPAVsvXsDiPVouCt9AgmDp6LUvtBAqake+AF5adJ/8XMVKCQ1F4Sx+ur70PuE3vh2L
78/5BvEyhWCaqkCSHCjEE4JuhXuuUSEweCHvio0lIOq1g8iT1AzLqg5rNZHaTPDoOTRYh8ass2+0
cKQFABGCFtvd945jjN051T4GqUYS0mIHkZbpXarUskluLQNMjbS4c8NItg7UIaxr0cywQkdgZw9h
2+s46kW+7ZU0HiqLGrWeu5gIeatDaxXyHt8pEemN+WQK27+pLGaacfUt5mca+uoMQ3L0PHAX+qi/
hdBBbrp5hB+OBiCrrHfbnZPGwYoFybpDIkO7RpXb1jMnEhipxzpES4xNb9D4aLu/v+VNYJu/3fG2
qVsmbSZLzku7LvEg/3nHB70xjjImaRwiwCYx1c6OaSTn030QGzTSGpoWHPc5sOJ6GBwSNfJo1/i3
QswBFsFzgBgmApExGtnR7lvx6CXZjesTUZeU/cYwGKEZNYa7AdcAzjOIJwVS7ZZj+d5qsm866/8V
+On+ifvkl+GptRT7k3AtxcWaf9nfH18aZZwM5pSZUEMFwDjhRQK8Xl6VfSYpK0t/5juQxzFhPmxR
mJRoFMsheNCLkjl13R8MuniIxnhm/NSlzXzVImO9CPcTvDKmxuNLZ2OHSwJ8NML6gQCNhmJUvn9/
p9U1Gj0bEp3oaWwSw6swlZYmsJpuWl8FZOPAk9OylYTzBCsMjZMokznfaFaq2wywiYEEq6u7RIeG
QNUKj8GcGYIF8mlgPY65JFx8iOXJGR6Skfo8Ikja0hr1gEKxPxtXTmKZ/EKIj0S3T3OcYyWiOh71
4ABj98BgJL/R+m0XNPDKcuyIpEXUphufx5p2Lxh7gh97Za4DSaXTeD+C2KPXV/TdTnPVfoLmuByi
Qry40EWWCHSyQ59my3DWtUdPvvL63eDQLLtyL8tE/4Kk4R7Rg4aAq+Lbq/a5MimCoson19ZDCl2A
xPiHG9ux/nJj4ysUhuMY9PwEoy1h/nkvqMACd2o1P/IZdzROs6nJvF6bQszwQJaXBdxx7TaaDf/A
oc82zpl7iXJkGXUdbJD58ddGDuYzSCOzB5Q9Ldq7QWjeEiF/fBYBfMQeL07JEW8TZRwl0J15RJdW
HTInOS6wYXa3YzvrDmg0GByu9hHokO3gteKQx4yJr7cE88D/rawm2MeHeo4UzXRk8TbPXhVrnNnr
/ZoHbDqYbkqRwieBs8Lo0m2L3rdplrOuFCDymN2kA+T/Yqi3JJjUd9EEHy8GA/5vD4xVXCy6hSCp
COQ0wh7vNDFwgGEJABrJMiNPZGI8fIv8ajyFZvrYI2g8aF1OG2v+k99b8JnbNr+fHLac7GRatYNj
38fM60/HxpuWToh9MzF+BbVqOdZF1FcM7lzvI0yqx39YwP58n5VlC5YuqRS5kbpp2NZftuwyl8DR
hPvTcCWl+2gd8sBAT5ipYx9Ja99NyVsERbYwA/EYoSVfK3T+4wSgqaT+nz1j15cUSBNMjOEUOei6
7FqQpl3mwR0l6IJnDq+Ad4cRt187Vmavwlal+3/4RSAi/7YSz7+I5bgcr5VrWLrtwD7+Y/FyrI6u
UT5h4iBlWzWVvjXT8j5otHUBS3nNbLXczz5SPfcfnbL1Zz7tLxa8EEc3NEI6lUw/UOJmir4tEX+Y
er2EfotlXrRQOw6B/0/nJXveHH4/LnG1ufi6o7sSESxnhz9/5B7Ojh+UJGKqpOOwKVOZbuOShPY6
QWgS401/qxqSmkdNgDqK/X02GfE572sG+NdzSc8ccUts3YCXJ/EOxGQeoOAaD7UdHdJZq40XBZuO
Yx7d2RZ4fSkK1jvPJ1LJ8bwDPZnuBjsr43rDYUZpM6yKSrMiU34idNeOHwJ9MtfsGzHWWCTSMkIU
pLswMBupn+r55fonqxHvAvoaUEjJNBSm7RmNRLusm3zYjh7U1YyO7vXJQOqHXdex5ZbYB4S10nZe
s5YQFk0LLqWtVS9zcRzURf7Q1NrRI3bjprMi3O564jJCq+VNHPTDbhhoshYFRgXMX5SI5jNyC+2I
kjy67yyzuc3pz8VCVP9QzLn/7ZlxbEdws0nBfyQc7j/fN1qZAeNYDdgdZ8swL/dNMfkPIxFS57AY
L6UhF2agWenW1IpwKaiJloWO+utKNoZfph584k9xCdYYoidiOWecaKMyROpo1fbXDzkYga0oZsqY
3tyzq8R7LdBwbDOovy9DI15GtulspVPRs5BGv+5cBAllDfdh3pDranqwRjs+V6HCcjUxWJm9Q+lg
FHvhoi4L3UydLALhmFL7l2sfYbSHbmVNRnKUsBkXSOjCo5LEdo2eixTBqdMjauFdTPTVswPSefdd
I6UdhvWAYnSBAWHYAd/rgu+PVSlOUUnezAiPgZNfWO6mznkZUvfuapC6vuB7u4MLjJxcEkbkpfRA
vTFon3INE6aw9OGpqYxbyhvmSUOKnFiaDAtHj4pCZahwYmy+Jz+a1CrIVPGOzGhVZK76cmb7SNcC
x7U6+AidpdGrAJmEmzdxz1OYfdLrjTmfXz+X+9b57xck678tSK7NraFcx6HHqyj+/7xLtIBKaTSg
JwJNcTc15j9Q4Va90RTyg04G+q6ZUJP7NpE9Tl+7Z1fE7YMYWYxG7jCxkIYDO7wrwMI4OFHs0FjN
MapdGzZ3rTYGl0m9UoTV92XEtNj3QtqCFf34yLjT6yaF6Kglv4o++eUW0xnLkHZULYemoUKqQzqs
ti8iUa+LgBPltYydaixGvSG2Udgl694nTtHB4x5WTv5wfcnbFpYdsvxHs6CZNg7kMk5ICpYCpu66
mdeCQVQI+qco3ffK+BkmYf2m5RSwWd68+JCngYOlBGFEevIMr3xcgpiX27+/8HI+mvyxrLos/66u
hOuypXHt/7zwQoytwvKfLGzHxQZtFUT3+Wme7myxJlvlPdLjCchzoBOdm1snr/Bgu2X1RyXj6qbS
sRpEOD9wFuToiRABM3y3/XOt7Fs/job7KDJi1moGLrKCQjLjrFlc7YPtDW/XFsH1xWtRe4SG/+mM
JqW41bnmE4jKDcpQfanXBNV6NIGYsKUVMvnAOPWyn04G4xcatAwKA0KFhZ6u/v7aGPpfLw78fIXw
xVE0pKRFHtyfF6cGmVx4ZcwBzQ6CrTb6+g5CIn3goNhdUahERWPRVDtm0PZSZbp44r2tY/ac78ZZ
Qea2hyjkIRVhj3aWmKmpHbyTsPsXZfmofvy0MI7m3ORoG+snnX0DnH59MFOjftIyvTkMuOcXuu3v
o9ob10acCyhnfbrJ8dggawhfseQHIEjNdsXsOz2bvYOwQ+bpOWw9BvATQg13JCqxDjIfdYaTrjXO
J880xDmoj95q0OP+3CWENPolNSGCOGTeXFFWUfPklES1XhtKU+dNK4WxiUBO0LmJApuOhxU/YQYv
My4MRvKdoS/nQ4KAK3sJJ4hD36XZ/OH1cw6CpJ1WhrDH8QP7Jd0IDlvTum1cOlaD/NQl0eF9Tmb7
YKg1kigfKe1gjMfS0kBAOEF/GDnWcmax5GMlqhu6geDdW/sdkfSvzIuKO12j3Z5TUV6rhF6DzITM
En2GNd2C+IjvabJE95hyfkAND4/Xj/yCTKO/v3sEgRS/PVk2XjjCq+hg2oCVDeU4f2liglqzE5Un
PwbzuRd2933DsMYVKxow3S5MguqSTrx/bRw822awA/k4vhsdXIUmuv2uH/oQb0nUdDQaR3Z/Sepy
3onyrfRYjdOECKh+tIs3pJGw5e+q1E4+0N98TZYTP2hJFx+KgVBgGBlLn4r20/f7YRkLbkAeoGLZ
ZSuNmOfz9cWZuzFAx//+KnCf/7fL4IDGNwTCYgNmnv2XoyYnq5AViGNiX6Wo5gzajFFnTh8qgcbu
+e+ksE2bNEpexoqDPGYwkolMHLBwoosdaskcdgF9Ll2gCguZhX+U2RYU31k4dfWmAloZSSKBkgbF
axHQvRnTcLy9vjgoQQ8ymABzea9GmmMK5A96TbO2sfzX+YPpf32W1mCNZfqlz6oYXQ2YK9yT5fLa
vQrnZpYltUeGc/kNqJKUCd2EaItj2Wby/S3ll8MIDw5yhpwStQ8wrSBqUSxCFc4/iA4bsVr51dm3
3IWcxzhNF762g4oxfhRffZm1F1to9wzr41M2eK/dRCxIwvt7JjOq3SYNbSBMo/XieggIUzc/1rH4
IcwJyImFcRs1Jb34KN9hv5UvpUcSd2rhWKqqCsq916qnLpCA/6J4wRPc7UzrhXX9RzWbUAvRFDQc
iF7vwwqmEurCQycwh1ARklx3PY50jZDba40ox8bcJfPJiMH/9zcp/OAHv51NYVF224z/xiMTL4Fw
CW7njoSsm5Kk059Dk+7qBEdqVYHbwBVdH8X8wiJYH3HgqF6Pj5xwzd13O9v0cptYWmt8CkmwJEtr
8+3z86u4v796OqdBXdxB3HhhnJ27yvfOpIhw3EsYUn//HfFgX/Q0qmDivxRo3V/Qy5yRC2pEOPIm
QtEIPiFeFG7NWX4sUUT5Gd269tHkWPyUBgHW+tbZFRKvsiuy7rbIrRGIWyIPhWW1e1P2zFloduf6
lGyzNvCXWmU/ZvmY3wmRNJuc+fwuzc2HdMy1O9WQy9SXzXmeUUH/jd2DJnQmN4NobnIbSeI0tc0a
FKlcqRE+K5SfZNVUrY32O8wPBMvQPbRsH8YmBl5Nafq5yEr9GTxFv1OdnXxZGRLy62TM079a4Jow
EuNml5bTzhRqPHvTSIhcD/9TKp9QvVpOB6lri8nv8q+GZQtjwvgsaabe1LDNdshdtpk/Yj4qXfGS
wDJfl3XJXNOCmDHSgjaGl3H0KgiLNKtEp0UgCdnoS1H9ykwuh5YBB/GFnKMkN+hLP/0pugGD25xq
pTfbGM/uxmv9flerqNl1o47up6z3vhUP5z6ETdMYyb2A8Aeey76vpN2vrsBWgvzGwzftWDo6C4PT
nzNPv/ej0P037dhUyRI7af6Ye/Am4z5Z+707PdcUUJz64RoadNdxtHjJADMMAOGD3snm7roI/n+d
5GRygv+bJKf+54+ff0Y5zf/Dd5STKf9l2JTzLpMmzvuWpHXa/5xDngz9Xy68TIGenSgUGhR8Jcur
JvjP/7Dcf+nKhQMwN47ps5kcVOu8nb+k1L8QmrrCtg22W9TZ9v9LkhMeoT93LEmGlJCOOe9ZTFKY
wP556rPI0xSpGUry8JhPeOSr7OL63riY2+q1cTR6qPkl2sutc/bOXe+cCNg5q5YlzptuzEO77hQq
knVLE9BV2FhQPLO+v6JAQe4pPee2J9WSw/VyZdf1tjnJXDymN/iYRmuV3pyzCvZHnN3h5gqxaDLO
dT8zJTeFAXyjzjfSDDfKtdBoDevWyteSZDXvPFsnLIuv6M05jdJLdWmmbj345jpSgEpx6UzkJxcP
djBszBhzQLJmw97AOl3kOF325MobxBGBxPHDy0hrIVgxHTYnwtYXAFWZW4NkGIV3EKI8WRS8SCTX
6XLvKv85rKxHO8ofLNXdBcY6jIxD+xbocpcF0y5S1Z7Q5SSEFtttVRaihqTubRGpL4yg2QX1J02y
TZf3m8TnXKfUpjO2bukcbCM80nd2IdZOUXGsT/3KIApLoAQJbHc3sij38OPd7U0V741lbRovyAif
ab0SutAh/ClIaFUnaotTQ6+wuB+i5gDFYf8BJFXsCLjZ4iWOFkheRLA2cnqWFRNf0nHaMECWA8Hd
hsEk/C2Jj5qxxl65rFNGrmf5GablHW2M+xUF0K5P8AgNYmf3Ykes7xO6xn5hNh1G2wefoYSPFK0Q
RJa0HhuvpGM97MIq33mFv3N/jFO1bRd3Cf5UHxWxgwGbwkYvy0M5ENOwswmr14+/PYy33+Xd/8ha
9pwwa+aRuftnvW0LR1lYWAxCU+exjH4d1fw2vWitEccJ6S5rr0cDU2irerh4ZbgxNNDUiE2B623N
6tPqxQ0WWwPNZtvumCYsRFNuWt6sMfvZjxqnGd6v1t0YFbEuU7Q1AJy26aq2ikMbp1sxHE27OHRl
cmhKbV/VCu+Rjen+SwCJFRsZaEvvMOARTvUdFPVd5ztbs+63bR1so1jfgK5eSLidaPzXG+u/+DqP
5caxKIl+ESLgzZaEJQE6SZSqNgiVg/ceXz+HvZlZTURXR1e3WiWSwMN7eTNP4q+vfSpzg6ylCcY0
Tsja570hqprDCUXu23QtKt1Jk8NNtEJ5LSIdYOMKTQRZL8lF2GPnuRZo3NVDLC+WH5PQkYNUnIOM
4lQcDz7KXwKfPY69yVoxt2TeArVIVLVwL/Jzvfli/BPxxxFF8n4f+WepA8/TydRZjmjVIe1wkfrW
NSaMLf2omBf2W76lzn5D731Zc9T/GvIQvw5+/9r/3E+EzsgxS+DmafQBh4iiGuzlW2pOTk4FGdON
APpogGFXKEIY6O4q6tHqbNMeCCSIOrN+PW19Qa5x8722BtJxwfCl8kYWBYnud+7WGzbXV9rvZChu
RyJnjYx59pcNUo4mBXETGGLnpat0Murh1Ed6PZ7nnWJ0QrjV5ybOn1ibPttUeOYfMCgvvk7BdT9e
M+oYG3ivhHXh36g1UNw4pZC09lbLcjM8Xm1nOaMe6mXjg+ZZZJyJZUTv6bQBue8dEVN+h48INA/5
ZcTd4/9/nbNg/3fM+l+BA81Y5AjPAcTEY8HqIb7uhP9zpa8yu3PGmxLBOLZVq+6IZeuajeL2toJO
a7DTXkaDVMpyK7B3ruXRennZcLYmfDK7LPvYbwIwaQbJrc3EFSD9kPfAHB6WsDqN9SYV+VEllrj1
sBNfXJnfGIF4YQU2QqpWyzCj33Vkzm8JMejD3yLj3C8l+YD5cUi5Eq8deMxsOlnt6grGd1z+Tdv7
kC6XaXhklQmSqbsXwvowMS7kIX195fDqxYja9DH8263tVpqvk8ZRg4m5liAq1Pa0UIHVCZ+q0ZKY
d1dsI31Nji4lNVWeimdGeL9Fbo5v1eZoWGalfcVL9GMfuMkTJ84+WwtK1PRREflR2OBSho21FpVH
7C6tHMaRgXQqF66g/+K3IPQPo/zfuOpoXHv1sRtBh1NH1YmNoCwR/+/z/vSa9ujMmiRqdHntI+++
2f0aXVQwTNZ4sRB3eYyZ8xwlAqDEQBMMiph+o0wwEnPSbTzCeHdr6S/DxpQKcyVKyyGcaEHiEQUo
vFnDWqjPyecrA0CsygRxgUEOS2fmzCZphs3v+AOGKXbjefMUsyHvavoU8RXY93cdA0Fc+Js68+Pi
YsX3q5l2Pd0ToY8gWyORFTbvPfzkTHLShtMYmSJ9dC1TZ4xbenK6eOTQvVSigZtxppHdpT4YIezU
f2doTcjvp52HWXXEIMbp2wzEfwWh99lGHOERMpFemvycrbUazxxEel9cO7/CiNBmUCX+xBl4q/Sw
nVQmwkL5PUHI0yo8l5VfakdaL1YqlNQ8ahO7tRE77TjzezJjq27R+GEvFQhQhlK9mjq0Zyc7qCtD
OgmjwsDGDPaRHU3D59M0Sqi+RMnVotydaMBnSQZaWs45lzfAxZvFbxXOHlJI3jkg5GIkD6XKCeJj
nuBhNYukEc7CQB4Kt7uS9VHKEtJ9ZewFNPPFfWLW8kLLjEFtxZjmAo3sMnSDjA9uFZ/W4PVdUP3S
mPvRSXFjinp5XRUS7O1JZgwt3BPzjXiyjvhnPufYjIapA+vziXV5ofuaKaBQm3eIecOiXvr8sgnb
Q1bbO1lGptkc6M9FQ3C+Ne1d/Jv3TDULFOfZvOpzz+TkXrAiCOmHkTbhurztQJ80bpzGuhCElJOK
8i6H2MexxSWLcRxeLPinl7X8TQfipZgewFR0W+E128b/bpNIVRT9LO1SOH8VxRuMZfoeuKKJ25EE
O2hAcuqvkr9nqltuN9rIobHT0IguO2zSTdBCgJ/HJX0XV5DifEzbscItoX+UHU1oTll/xLzskeQC
Eb1Z9EUMujBUEW07+gdXzNbWmQZputrKOsyz27Jsh0wJUGWaEbGEx+uDrsWoxTwXD/uZPnuMAOCW
ONIZASRtDNqc4hxxSb6BgKbsBcvRChNkqdQ4Mjzg+f0CtD5UIJSp+jn4vfXEVhUklHb9AOXp9dXg
WNmNHMhhnumHXNnowFqtuuMKyWTpSJSy+ZCYsWGKHNcTRVZmibIHOC1d3huNdorGaVd8//vjFU5I
pxZB+tGO13HovBKQ4EWeuTWUISDWEDRWDBhs9uT5uSufym0Bc9/rF+Cuzrqt7zgK3ibzXaxoJyEK
hNMiyhk54SjyxAJoRc+m+18ja7dJFS7ssXfuq1J/AZNmgpGx0/8WyP5KVKQSgRer1jX61V0K06VJ
2HtRpK03df9hllA0Eu7O2REZTO4HlqO9Hvy64v1ZL5vEPbtFwvQuga2oUXIkc0J5OUwA8C0aL7Zf
ec3aquPqEHxJIUl0yniuPA1LseX8K1GIHRXHWfBQIo+F9L2PP9QFfEF/ZpjT0rwu0YRNjVFGDmvm
B2njP1iOY6AvqfXXgKsiPhq+Ow8HjvwTtRxp+uyIkvbHFSM9jTq8YiCpa/mjEt8zfvhXl1NJCqs/
6R9FzpjjYJAAKNo3PLrwLT7nqQY/PGKgesjb4Kjie8saD7v51Qm16icICBqNcGV717RfSf+rtji0
DMNFGgBFul+5Ut3L0IAT+nJ5DhkWBEJbZKazJ45fv+BxbAK/L7rfq+qkEwnSlhY0jiKFP8rPAclm
sd5eEUB1xzq/N3Yzf6t4hoycJeON6cxVFKNe1RncEtkRg50MX28JrrVCDHsWoBvErrzRn2332WNh
8aiWxBHi79mQ/YRcfEVuQ7A+TD79uAhQhw5K9qimX0x5T9UIA1fnXis/W2owEnpuJvIOQDk3h9/Q
PXo0wLXahHq75KvsESYFx0i8Wvu7Ac0xpsGjUuFQVq5U85QsoQxun2Bl2JSBTQc90FrEos8v7+Uc
1sofJoUXrqNrw0JTKZZfC9tN+91JHrKTk+cfMMeDmFqdpvlbh7SKnZfVPKfirZe45FX5QGkHNSDe
pFanQquIX4cLWJDBrODiqJBkRGz9S4BUGMD5BRmoHkrr19pHgpjQ8hf7Umq+BvHHbotdjsRybZ4g
SjPJPidGG4qbw3Wkyk9QGZ+m/D6n872TaZElE0ptyDh4IjAUw2q9VbZjAfJKSzRKy+7zmD9Sdghm
RRBpfZsxz+REGhCJMmn0Sv5nYXOHp/YFx4vjx6nZoRRIjZPh39Uk+kQhiazEPWHBnVCZg1bvAndT
3/dUDufaOAONPyiSZQ8pdQ0EEq1ROVZ7HMLxDmuRoefLCCgbF6zWg1TeptrmGy4ddTGJxTt0qP9U
ouQnr2Vz9EukqaZxeoawW6G785/Eku2eBlj9LwEUijEDdRhOQlydZ/NnSUtCdlCNmzLt3NC6+3I3
Ly8YsXmjVfZODuHO5HVaFrvNfhQJcbAdagNbAeHRCExy4Y5XOF9J20kSzoc4g+55E9bnPiXnZWig
0FE8eFzUw4pmCkXNG/6Wb0LjE115UkN8WbI/u2Tx/CM0vZ1jYT3X/XIWsvGMKnc2WXqRkzH8NCfj
gm+E3Lx8kDtOY4zR83daXEBS0gKwHNDpLNZwUZ85JUa5rWX04zBtwV5guQ1HLknNooVGC4uDVrDv
L2Pz7MDuoUTIOuqSDyWU7rnj3JghOsyF6dVWLuGmbxGXIONWWhe29Vg3X7HwrNGdqZHwdYvhPkkc
JtFKhYsmue5yfW2N0ySf67epakOz+gVO/I2PhooNQ75I/Hgahm4q5mlLLIqLYcjnrisANOnXcamv
g+B34wC7zNHYzZpjdQQ6j9lXwG24J7XTFy1FKgz0pvNsaJQFW4dufodQRjQWRL5XNdRGir5hZpwZ
u+ajM4j1b7+MEWzKFM3aiR2F+W5stsh/MKtvmYE9/CJK86h7cVYS3xoPayMqrLCd1sPeFW+StB1o
ESMnBQ3gStcmjeLHDKQzTVAfTLUk5GC2tJLikvByS0Ij2XjchY9peE4yGfO8OrR/Ku1d636Q8Fap
6Kj/6OsAbEw4/BTT2RmwwhWQv2BHKuhJMeiC1MN5tCLcLqXhNw8eRfIE3EegWipAEIIkastHWWBk
AaUx4Jbf+dqqTu/xThon9Wpsu0PQvyMVHETHZIGyyO+8WeCWmvZsTuVRHdx9+qr3z06tQoUz6sii
VnMN1p5SlLaZUlzxkeyFI+k6ZV9wcdR3FdBkTQZcAzFoHom1eEmsUKYjM+kQvXpdSb3PHnbwlKUp
ji+mknumFJmN5aWVyGrxcweZwwJaa45EdaOKeUCbjgX+5T3xDAa6oHWgvdEeBG6tCa1MhA+jEwp5
GMSTT0x6a9BlIsurmtOqEkKfP4JTyn8KGkFGV+JR14oFRxRAWql26l6duHkT7jlioRiVSxftshpV
LTAn6VmiEqaZFElZfdFm7fIiYLH/NYJS18+v/eTrDImZV6k+htL4GNv+mQvzs92Ea1O9KaL1IavF
h4y3NUXNMk/SvoWYx891Yx42mrnYoo/mNyzyw4SbhGKT+XelnQ2VA3kyI2FhIFqcaiFynvQeTb9e
X2henZJv6oh6tW4F7K+piUb9RYz1tOa+ArXuhiQwFz1ge9+Bx9+La10zl9RKFo2P7HvAOaEt+cMw
+gd9wQ+V0EzYDsEiBsLvnje/1ce31Ar6IOa9rzdEGm4ZeKHGWaiviXzScmQdh79hcRjWqKqMC3ux
QhXOvSSF69xFzaxHBByz9HVuDuGOBBi+AvZbQVW3QZJ8xcura7wI6iILJMvjC3Qg//onjOmvCWKG
YhVhompfcntRf0KgOO2Q90zOEetJVsqz9fYymUpQe+ZK9zNaXzjE5iusUfJFiNFuu80u2a+YvdEo
MnxiM0Vf9qFVTVLG+F0TxkKDZ4QbeRGY1y6aSP4xoti1H8KfbjibHVi/KJGMsOn4jGnF+ikZrd8W
vxkI1lTsHQQ709kHs6wyYeHCZ2Vn/RLrwkvceRw+FEF6L5T8CuYeK8WjnoMlPjaqdTP+EOahJ9u8
4i6PjPRQxP2ZKhxZlKNYWa8Wh4mEfeCO+1ltY39vf+4xLdAy2ZQxmtlRtvPbIoH7L9R3vc0e6kOc
XMrAKbZeof9OZNzGU7W3Qft74sBcarsnrwh0xofZJY4ueuD0gY3a8l0FqsCBxuC9lTIA6iKl4QrE
bPNjdRWhIXhxmDm+RmuyBow5kYVnv6e7QHCNduY+1lw5qowD/jGb5gaQTj8W3V6BlILshrajulpJ
gLB3ZWN0X/BOES9GBTTWJGsD/yjfnkm2fyrr506HlDrg/hMuraRcy2Cv5UClOqZ7co6FX1Dk77I2
Ptg+avK/holWoopBxxdkDRdl/5xr7TkT3jcJyHhKst9Xg2P4R0w/XZ2jZkW4CNrhlv8s3lQxvhZt
B0xsufGiMAVhAFEvCjpvof8cTPESXxbC6tNNXWkTMl2N0p5Sg+yv0tgq3Tta94ykc7RsvkgvSWX+
SQAkjekCS1dfumoHK2lOpJ+XszotYRqkQaswKGe/hYfCq8E6RET7yLXnfok2a1xHO44s7pxYTC/S
yPaQra1ARD5adhrjuDe2mb5ii7slzwLwWGyvOa8ZPlg7NqbrGJ+NbmWfaMcaX5/x4YNvQYoV9syr
kWKzDNSXosAIjNnD4vqk+milPer3NdaLaG+ky6AmN8JG91X8Xd0ty/KMKueT7v2pm33a8rj0pVj1
c35Vne5zr3EP6NNTSbdbMl0nYzumrlnvIUJbmrxvhuCX5HC3mGGvsN9xdhFBik+F0ZxoKQ7EVHMT
w9GpHvvbknrNNsGxsL6nKDclqmKD9jQeAuD/7jzUrnEcu1+DrrsWEq0wVNcRMImGc2wpPTBmnqRw
8yW5Fyj7Y1jEw5hSLKWWPO8QwOvWo23Sk3lmvaD+zXlu2I030mmeupMxuexE9l+kab2UoNfKV6bX
ytC8oalQsJpjI1KbmHstHyk4BY2qDII3S9hU5+zXrtZeAbStXk4dB43pTzw+4/3RqaU/zG6S55zQ
Ep+hmZfYzKadon9r+58E6TceLGr9sTcfVecZFEsCp4ZtTRRAS11lFR0jJLpgW6Sc1xdfVHpq4NFA
p5bAJQ5QveUCdVHVz+nmiuZbwVhVQ14aE0QXX4aHIlOjC8K9oD1Oeo4jtQc9QQwWLUVwi3n0RpTD
ua18hRsiwdrfMpFJe48t7Lp1AaSA3Y/T/guDu8atPfVerzPxoC427qDJnswPGmXSSqbMK0ONLVol
lDfOELa6LOd4s84lwyeZaEPdw5ia1DA9Zddd/PrXRlWZXKFguGkBOBQWUCMwSjbCMuLsRkk3m4Ed
hV9Q53BQjcMaG7aIMQOgBj3sU8xOg8XRTXd4USXP6sRLO5CRTB2k3qOsxxMEy1UU2W3b0S0QUKuU
2ZkAqYrGhOJLTVCuWbSHJFzazH0tun0FqHBBW9AdWSxcpDQVxVRA3Jm2zeUR5BZZ6mkpwCGevibx
LBbXUkFU3dxxM64plZZmdq0mKJ7tpeZbqi+lkKaRuhEC+nNoPPEl61CyeSCyek3f7UxwBAu3dfKy
Z0ZmP0RV8y/laFUIhFbjN3F6WHrQLJ3zKt2sKh9+rM9WWyNWNXibinMRci/TGXAVyxFdS7+n6ydQ
RqeCV6UEFFBFXU3qkU5CmprGMjCNH2YOr8N6FOwbduO51vg7SuRPsgV48R7xcKsMktqTK6rlvRv1
q3RbW+0o0xKTTuzKPgvt9ETABmgC0fFY8vDMNMUFRjFW4MBP6zVt6cY+UO+z9N4K8h5D7S6AIZty
t6Z9oBISD4Atb3GfiPyIBtzI2Z6SH2WheGfph0axQS6KTkeuBCOII7jmsVhmJiiqXy6pX7MkrHFK
Lrs/jomtO7N8Kb8MQeLh0nndKnhxJfnbicDlup1R7hKJ1wN0c69Oxqqgq1NH0DFttQsJvBLCJWgh
FdAHms2yAChNO6f6NI/dWZGV/9Qjg/aJQ34ETJVx90owleHddF0Q7z+ssvJnyMh9jyziCtbqGNR1
i2PmrgzZ8h6PrhkZ1zoUoU5Y26mzwHtM3pjSRpgrh739GF4lHLsEEfCw58S+5hwroUVh91+DIqcf
gMzVT85qKO6V2/2KH2tT3GTesEzQ7QKgWPoqZ8NtdhkR5PCkdfPfrOZENmcXOzPf99EeUwnrHY8Z
+U0mddFYeVAbz+ds8Whv4ZUp3C8Dcge8sWlDbrO3+0Z1yErxHhSh67LhqL9spqsgxi2tk2RFMAgc
AcXWf6FuM+n7hSSsQyIIx34TnaECGefUiI+dflgzr9UNO+lnOzYmciAcr3UfGAVdf7EN4wY6JSMD
6oQZJG+Z6tOQ5+6m105j0DM5Njnw6Gf+iYb4kyCHJU/E2VYZU1a0QUGdPPJMFvHHDITt29Fkw0Qs
XDAYfFW1EE3qtzrtPt7+Cwmpa0unaPeBEBQUcXsRm+rC8BvKIkvzflLi5pSaZiBxHY6qLbPsH/Vc
Ir6JHHCpJfGqC+Xlrl4IJjK2Hv0u1nni8DT5hs4jIPzUgKOOBLAY1FduxfSCE78Tf2PhbFjIS3zH
ZndOJ5MA7uAvjb3HD+WH8N6B3R3oNE3z5twuR8FS7gWkDptsDCm5Kfdh7tIs5on3+quYNCf+YM9t
VhchRT0/jq50HcBK2NJ1sT6xisv6cj+LYw5t+gq895Y8TXYfBKijGcVpHBue0vMJgpEU4FV1Mn4R
ZXqBbvEOA16mDA8z4jFr35pRc/KkcRlUHjZWMMqLX7dupEdp0BSJm1G4ncA9SHamMT+165fxtkog
8ci+RttJxkhsvZVhLvUPhoWm+hr1OKli3Dpfu1lIETnz2njvHi3/DpHo+sdOPRiRbkW/SZUOLsq0
Y5oKtz3SG6uKiXM1lmA7lSikpZuwQyuZZcrZ1WDFN2xUDSM9W4N6Ul+5fIPG0SMReuyLjGXNQ7mL
DOtBKp+XcTw158SOnQnbpTrEV9j+lF9IwNvpLCM5XvcAjcoQrMNpqaWgdzFT6VcF1VbF8HZYZeVY
HrlELLv5VE3tpBdfEoxz1xZF85nU5oc0re9p7oFkuFJ0hDBfmSOrAJYvla15bRPRBebqYKFxlIFt
GNVgRr25aqnCbxJcnW4Kk5rX4q1dwZvn0DelX7W3ZfpJT/VTct0+p1S+CYl4w59LaCy+xk1/RU9P
RjXQGyPSUyFULwwMjYMQWn+SXHcAAGsMxV//Po0128QuFSPeK54u+6uxE7E0fMpvfJn8qVkpYfEP
QQh+/nJ84hZE7KO6pk6OisR2EFy4gCN5XJlrv3bgsh4QkrxubE5YzWkCvuHHjsTtYFzzqgnbfgsB
xudxZBZxlGMeg4lmC0C8u2/J1QXhLKScKrdPvTfdVqzP7Xv5LlNYNCX5dTAobyLlvgMP6QN6GOEB
ZSc+mX/5yFVqzm+SW1yS1PA7FS2Taxj7YQfAvYOdUO3bezVRhdRxzDsok/SJsfprtD5q60NfkUpG
XkkcNYUYQoPamP/Q5ERh0wMmfrveuRTXGWlM9AEHWOiXQiSx6qCI1ubuvjSIXTkmVF9asMo2AIya
4Q2FRVzSJkF1U8UqxOlKeeos441cPdwZnlBzYu7g9nIU3tnNr3jhdJ5IO41LxwJzzBibzsTON02v
5CA5OfIRWaTiBemy8LKq7Fhu5xEurF2JP4tGDLPuryFyD7HxyBImXIxmtcdXStWKIMHAyvMQVldY
oBM0w0in5RCB347a3ox6QYhmiKGNyITvIK2yJ+NeKDhrgJsKenCG8HXFiFCOF5eL16mbJzFJJ0lw
0BnhFqFp0buwX5eB1z/s9BsC0KX19/wCSs5z7iLyuAt8N9CvkH/d8vVcpD2p3qBxEBjFbM9yn2vJ
G8DBN5N6ioxGqlgVvFa2OdYLvPml5gDSnKhi2s7TMJzzvT6DHzo3F/Q85UdrGh6RMU9K8TdeBb3w
0p79OG+YyWSWlmCKRzhq8kuy+G+ASzkggV9FSJKG5jT3lMEhGudyiCEj12hoY48jC81ZT0pfykOd
fCClVXV83reU3SjvwHJup84VCioIwC7qvXEp1eLaTd01HYar6a1SHpXCtxibXJrL8xWUjql3T6uf
VTeiN+Y+grNTtZRRW8pJBTBG9YfxUKaEogMVWW08XV9lXoMfb1NgpbHH2cAYxjOk8STY2uTUi8nZ
YiRodnoIx6b7a71o1ExXyOqaRwuMqPqvSb62ZvHyefCsqfaYQiNdmm6dgtU3elcU45c2PgeGlDvt
ohzNHRF1knyNaYmoIF+LZJ5qxA5AQqXhmqLuWaXoUdGNATxR/L1jC0DrS50DlVvtSfSp/opKamwz
BHkdlhcvHND3fjYX7QTqmI1SFsgOy34mkleOUXXOw/a96bkHVhmQJNOPqZc8CYGwAQ29Sj1IpvyY
SrdugkLDoot5glJppootTgnjrnTqY3JGVQr3Mj+affMjX1L2LnswzM0Pi17LnplybIxPZtK7/Aby
dpzvei1fM/wxIN0XW9RbZMEuFm+Z1Lu0YR2xtd4HUvkUi9hqPt7BzNybQrtpa35TNNTtGdb1P3ho
tA1t3qTRKUoKZPjdcgEOtbMBtqyML/zomRFzPu8pMKbYj9PYwmmMigB34fg/c/y3cupB67Ml9U6V
cq0pfymKKZflHfH/XYQS2MJLOchqwoQnOwPaOiW8Yd/0Udw7rqMdETbxFxHOomWGkv53Z3EqQiHP
72I33nDQygrSb1neFVSHIcrYoPxLtvJmxjDAwJD1DbFQQwmXi8UHs/YiKs+/10esqw0/XOKBookN
Hvlbiw5hOW2H6QdmMWUIycimvzlwgVUcE5NLqnUXrdgu66Zd8pKn8HhiF3GRK5vsh9u8MuobWFth
uGrvAyPLTm6hvgrnLd8pVOQGR5ZuND6D0nRL+gxsl0jYveTjjb6qpQo5QngFKc1nOkvnZJhCQFqp
TzXrMjodLktKAIrkbKJRDkvmQTEqzfJxsgSnaoYjtnujclqWPIo0QKY6B4u+5LY5qfyqcbcluNvS
iZWOC+7VtaHETM/qgQnhgSyDkjKw7u/0+wj/MJIHyXHpqTlKf/VpfaoHbM5YrNcE+gJ9b0M+BqMo
MqLJ7bhDJaAehG2coZ4MkBmCsUUABoQGUC4VWoSEP7o/BeOn1gA8plh2se22fNiXwWnI4NsjoGZC
AGVmBNaTBZHmiRk2r9WXfhmPHik8bI64PuTEbwae4lgeJeWcOwR3QMUAIs7d+UOZJ0f9TIGai3as
x4Q3bO0vyYqz9JFuR0Crq1fumw3hzNZ97W8H+mv8KazHruzDcrei0aPuYnBwAzsJHbRpAXUyhwnX
HHVKELVNBHoMjBctaH0MsvHY8Ec0efEGLC0rrVOcH5kXhjqwTwWrptFiLNGykPRNJKX4XAnnjS5G
Y75TSwLrl2y8+ukOYHhLrvXSE98NdCxFcZVvC9VquImjs70AqpTGsvBwmaoUQZkw02fzPAKlLZuV
WT8hqZfMNR34cmkvL2pfRwWoDy07qsrCg/dYZbZQ9IfFZJ4MSNIBfHNUHKs7ymYf9o8uZmIR8JXf
CgDeZU/dV8UlrkbFPBvU6ZpWTtGa6Ey9g1RlLYtrNLULj4ZRLxEyvXasrT/mrQfCw+Y0YuPvS2PD
VYUeg6SBlNS9EkV+qpVBfuLBHSi5FWgUeZmOqmyBuKtBG9FaQuVqyB+NnQ0h7QBEHOhn5eowoRvF
BkzLhD0cV9UnTOo3E6vNodGfrco2O7HO2gfzpcZrTQ4NPlQZAqUa+HJYFUJtL0ZhFxYnpkG2SRjp
udvigSKLbPkLBebx/kfcWJMax+RaegH21VY/xytFbC9uNCOZKmIz4WJzRYdtIyGuo3GimwflBsE1
x5dJN0mIs21rnT7ZPLqMqbjhMWQpvJkTp4fMLfSE8CUTxtHR7L0xTiyYy513TocXrWytF6ef6aRG
XTxeUWVm0hKaPj/48bJF/lg167lBQRJhWCHvX2udfpzibRdcqYDHkvS36jD8MxmazMPqVYZCz0/Q
W7Oz/AN1Wf9lKmbLI2OlrA2A8UJS+45T1ArreyLFr3UpO5ZTHAkoB3VVnLcjjI/xWD2b5mZsZNgH
nqG5wPMs6nblgtkHSTujK6KRq5NJTBUM2F3oAW4zmUJOPEpCdk+LD05h7CZBccQUHII+iWWOt7RT
vCb5w7MCPl7VF4JWl3xdT9Y2BlVyTzlCRV0RNDqARFMJfrbvwze7QFUbLlUXQ8cfIrETQ8j9u/Ra
/eGH2TXdatUxBxckHzUc4cBUG0FzmeuJ3bFPHX3uuCpq/0Whq8oS0xurqgUy13oxUZlUo4LrIt5i
m9N1gAMR+Uhi82eJ9bHc2XZbLPYANVhtmAct08lI7agohqD7Bs4k84r15m+iCx71K57ETo3Na/M9
YCxmpGy/4lHsVujQZsCX0ESL7rLlP6YnDCc5YZjJnn4jUfxbZa7MZAodEvjM0dgpAX+VuNVJRIAv
5M9kWx0X7b0PGJImYdJdLEm4Jn7x0MtTfuunkwZfdEu+1Kr0yShXF3WYruJ+tH7jsw5kQ0FPd4by
NI9mpLRStKWRmkAJoIDMXYeC2QK7xb10JMZmVnphPlHG9WNTTrh7/e17DKCHBLtQBxH4jDrrPOGF
XOntfpxddeWsfK5/qFscEWSOulOacctp3go/Ev6FoJAGz3FKz0cpFIb3jB1XkJ3Z0Jmm4CHC5wyt
2n/yUeobl8aGnp0RPfbHOiavNZHiaUq/YSQsjVTijH6GQaKZXYvru6NzwevX84in+4vUnUHhCr7S
qsLlOK/eiBtj4WtSogi0s1Xk9F4zLqKkSbTB5PkcMGeU5X4bx/rW1dvrDa3bS5ZklO9iX83sdslI
3R1+LsJbd8k40ksa5njZZ5fMAwoMvVPom5sLAxbRV3AocY3kVyaRSm82p2NNsiQiQWBAdRxM+IvZ
gZs4VjKo4lL/DqCBaznpL9jLG24FWMBpJB/5QWX2QtXANh3U18vVpwdbMwRDEnOARTOTY88gIsio
ElcHntdcPbNCFb7FpktEut3zUDM5YB9MqA1YWdrfq6VCpMt9GYtSrcj+hiNnomejb1a/ezbUBhjM
DjgFVbhYaF9zXv1PHWsUQ/fXX8Ae/Z19Mzk88Klpe0lA/XGpC23IV1YCHQjT9VUXSuH3nEGCh3ls
bOesas/zWJx/pop4Apt6KgECKeISsDEHJlmwXY//CZmFHDq5BY8XEQWlc3vwaDWcCjpuXtFQ7L67
PSlfJV4uC2fCDuQKzJyATfxVzfqGYf8u65wnvXYMNinIbyVngqyuPKpQDgkmA6UyMCXbenlo1jEs
2LJzERaLo+HNOnN9FFwIyWyeJu5yHfsInqzVFqoU37vmJTXrNuWNw8nq+9PKd2k/Ks14N/v0fRm1
U1p+sA9dZeE+9/utaPIrx5JIdoQUnue38tVCqKl537hTtzfldYASMromtIsmThdd0aP/4eg8luPG
siD6RYiAN9sqeJSnEaUNgjIN7z2+fg5mwWlF97RaLALvXZN50mhrTrfxskjBtDvt+0TqNDLBpZXD
1uDJmcS3SqdIW8bHPti/JP4r9V9DAZThVrK3H5Ra1ygRkNX52yBaT61VHmbpy6or6SYDS6fnrh8T
Op2OGIrS+f+lkMbIYDooWsqtba2b8hX/YmU68y9s4WZg2SGoFdeFdsieK/b1rISWczZrd0XNns1c
viore6sxDXb7naGqONzabXmXdr5cY1qQsEXXPYnDrdPCvr/2CCJiujXrhJxkDURDDCyinPkzTsrP
aiscc6cm095jb6iOGCY67S4QQZixw897wDP5E+OVkw45KT3aHVToTeU9bQXzojFaIgpwvmxd7QqE
P3YL43myL8aczQ1LwNr61ZQAkzsuh+THRr4qYQvuUt5K2U46CdwQ4PfmP8GsPuBJvQuAfBCM0kPj
N/SI3fKuE5wH8RFzBUzeoPzsvlcWgFN8IWbKwRCGM+rEPzQmNvduXkrvqNBda0udWPQTH9gdngYv
qRDQQ5zmoFhwSIEB3km8GDkoNg6KUib2lPIlrc8mKUuSho6nf9vtsrAcg9kvkegTLaSlINnUWJnl
m72bbK6pbiqnFCBSJ24BGXBt7gqZnLB/x7WO0geKlnuXPOdCecC3yoOxFF8zibhkrGxY3iXjbsjY
T5V31fjSU+OSQO0v+ZNvcor2snzOlnHXO/FGItIp76juZC1KBXJdCBgeUGSH6byGRFSEDZqTvrRu
W7zCPUwfdtqQU88LIxS/0nJGQjaC3xPuDOiM+pW287Nv94dVi74OoqzOcOQQEEMnd7B+OVDN9Xuy
EI9wpvZcIFW1ctbSRCTur1goo3r6go6Mwmg90gXDRgo4//MMI2pq18q5rvZAZiWyTmK4wW79AjPL
GGMburuRLzgkKk6qwZLuZSqS/NHdh8240fJdDH7c68xVYvqaxBBx529CWJ9IHFeJPRKyqLc4BbsZ
4Tq1hA5JFW47z8lQ916j5mgHeYGYBDPU3nI0lFJolUWE3O+s9RjmDrGzGW1rdVGt9sIDdsFsx5k7
c1cx2msIrysjrS+ijisAoG5ogbsaZO+AHlrcBQzLAgnNIKa6+ZX5btGTBt7J0Y59drCQfaNxQvkO
Q5s6pmKCd9bPNIOb5i40Ur/H912U32LTuhNtop6XoSW06eRqkxAweEsIugTDpaOGAzbtEM5auZlQ
3RnkVtg08JnNbIxPLM9A3JqNp62ym7CknobY7Vr5rPffWpf7Jo99P9HSqIFct6EsqmFcl9HaIwg8
JVCOs9LTTmD2lzP6dRa17CIAxo5f6JPL7te27o46z4EGE9uoP1qSz3ctdXZSLVqZUrN9MweKmak/
4q/cnNGtjDio/bMlGPo4gNHNyLGzV+KH3LvFAPU3waaG3LQgbjgmbUgT4Bz+LnLY2XyNGisIfpwx
VRw9oqcI1xoHGI+jmhuXFTlTs2oRWS7Mubuwp7cSOjZTFQJx0Ad0bKAbIHonYVZnkUkCWpEvFwQn
nXxd8+5WDfFt+FiMGE9EGTV9E2lWGwH2TeEwNYFlzHz9ShTi5LHEpwiwBeyEzMfLrvDKt4FGLOEH
BkDspJcPPsCxVK/MGiZ2WRs7ozwyTYddeIAz+6L81gAEDM9Uzl57RW4APGalemcrQQWFPOwH39nr
4LF1jLrXG0jMGwgZk1Ze7m+gYNeoS5EeFON1QdEvWFziWThjl+9hEw2z1zCnY17McxEYZXxvN05E
xUOlXHysO5FEcxk09fc0LHbRD752M/9mR+zd9jtGDdFkui+tL41uUlbYAmNBxEHWT25Vpq6nAiWP
nSyeAKNnXqminObayZYfmFKdfdEcTIdorp1sOhtntVfCqU0v2KK77roeKQGzj5dzNda7aW4PRBFd
Ifgj05uEyIthXHgIPBWTIO/hmWY/xigCKiH9Nt/U7cakLKfDMT966xZLpxmdAf+lcUoCnrCThMUw
XjHi9ytWlKNQOMVMZKzpcgSVeXvz2L4WrE2jY10ra/dyWp+W2aqFVbwYGT505S1FcwbmqNF/qJtb
f8dAeWtW6RJY+hj3zR+TkXgu+gukrtX6qLY3LQ8qtNtSizvN8nMaBYUvkzaAFRTdVIou2oKXWkmN
reFlJMJOIhOTzbsEe7US2UsQ9hS3K7sM2ZUQEmLGwmoqPDeYrQQX1OQ5aY7mxfJFwMtqVY4p2Xna
I7x+DGMo/6EM/qzwusQKKDVdD1uVHu4pjGbYc6V3xcey4HxkFp4ct2SFR1QoPKJtiIOiSN8qYp8M
ipMOWYev9H8tGggDjoP2aeEzquQ7G8tbnq+XOMvxQuXn/YoLa8VVX8sS056UsDH6+uSEWhXNEle2
7LTJ6HykCmMP6Ycsrj54rFIi/+rWJ/opB0e8Vv8W66S0nCvyaeu/NrbChCt8ZGZQxsPTnPOXZI2v
Mr4JZhlVsr3Y8TiFy9CHDX4nZ9vyF5G+L3rXZb+Kcnctk+yabRvNDlsSCSOLikIlUYPmb5oU4Tz8
lZM+Al8bEpXgZPPb2iVhowcLnJthW2/a4uxKcY2r7Dl23/X6M1squ65r8t4Xv9dFH2jY/I3XldiS
1rNCkTRdMlwzGdSxwR2F+22C8oF/MuAuMJiUmK7q0vTI46dmCbx1uKRoRC1k5+ea/dNc+PMRLSwE
FvCA7NQgDGTrkjppO14MvvimsxiIB2OIxqo+BCTBVC5a7YMSPSUmtxc2MsLUxvLGSgbslKywOqwf
MioRENxquVGznsneK3CBMSfxe9Qc0uECYy4TLESm7vsv0JDXlv6KBlbSk5CO3FR7VP5x9L1kJ4tl
VPKYkaSxR0jE23SZZEQv0i2n1bfM9FawibS48FbhrU+kYB7aAByVjzjJ1841TBiSJM4o+/q1fDHO
5BFW+tMPbUi/mkrzyKVwccHE1LXasz0ZoK71a1GdJ9ZSRRvwoegnTdTua1s+5rp9COX4UBU+44FU
qCn8iY9qQddSCddl5fBSraDW9UAltDuX3o34dli3WZAHLSq0dlD9KVARNeW20j0WnbVPdnIEpbrj
46uQdjmikvtCzTJ7YsX3H7uzbVoCMJyBPvNXRgnc/CM1LJsiXIzSlfzuc1IiJtDUayb3F4SLcYmO
GpRUfZX5YKnO8uxspdNLWixQ4u1TGP6A+wtE2xIQKZy6d12GvjkK/hG70icJ8RBoVD1RI8wytfcX
+FUOUR03X42fdPqL0dFJdd3WWZR3qCHPa4p6nLi0mTV1lRnMQp1CXliLlUQEAng9IXV1FWQOQpyw
fKFt3G5C2/kpe1Nm1ObbxB5MUN1lZSBHdv0nOy3qRQKuJC9Ten+JUS1Yut9ygg69bYmAt1jMjpMP
K9bSqnPFedrRpwI/8Em/Csg5DdQDKbqOwZzMwU9EKsLBKOCDonRI3mcFubbOH6wUHBJLoz4WyDMR
uM+MaC/kaEqnqJc9/WuDljcPLpIqSQ4drf1rUAcLa/pFQiOpIU+0n8GSJreKH3u7vbRJe2r8JCvX
wnIJpbwX/Nv+SdxHOfyoAUn915NDslWOwTyR7W2TX/KW9jskoONLdq0h+aHgnkG5PHhMYylRz0Vg
8rE4NWGVrEKW3L7HAluvXg+AH4cqYLc+ydkaWFc1/U9LJl+XXXPuA8mf/i37cFFm9VIYvNRabs9a
dj08WyYNY+NOEMlay7d0/SyzfosdVXsXEse6myIa/Sq/mB6hK7eSn1aJp3TdJh7mknQDUi0rNN4q
wiFFuaC9l60kpB1NDRVhjMC6rMPVPthT87YkqGJ7lTUbC+doDcb8SJWGxqrSxaMTSbqzgFJ7S+m+
T8qfMV/R2ypR9U1qcM8vDBaNX1dNrD4zU7q31kdxjKf5o/GFdTLSeKFzKtNPQERlaH2xR8ypLKYq
kFZqcuZBBHfDT6Av2GaZ2MDxauox8TIY5Zndwy1lllmhAV/kLSqJWQdvUVhzCCf8skoqG8Z/w+eV
uHjGda2nhsevdr5SDBPMgTzCkdfYE3d02iXOqMZTVbw9TeXFRuyimeiGP0wHxCJ9ZlP70EsD3bwT
zxr7IEroddUuwyvVU8dAOCJKDikLr0PosTMkR8KU9iYDS9p+UH4ThQlKdkiLu7bf0wwbqRk/kmx9
kuJiDGFr4ZzS25fB5HAfv7bZejIOrZle9sH0uXM5CZp5IWYAkwqpxQ/FopBl8anv567rvdgiWIo4
qVn1ORl9Sao9cBnYB0+Wm1S8Ot0rLlFs9Bv+IxBRMf3LpHjxVviFNPhFOGF6ELARqhka+TX9EQP9
S42wZfXRUBqacerqyGxq8E8yt/9YeiByvKokyzyOOhCFJYIOpEvbdjXU5bpNcA4iC8P0iOenL/zu
6CNxXorLOdbSu3AmaBVDZI+6UTGxK68uYwRJwC1WM8UYNwevnhMzVEeXO/zDGPzJmVu8m60S1Pbw
TDpmy+cxx8UkozYtZA/+ha+0vS9Iqlf9ynXDrw3jhOiWUcDJVfTqHSjaO9HsBOCJK+L0YoyQ9UVD
Rm3w0U4F1igtnFml9Gg0cd+k1VtcJ68gznmlb//Stb3iOL7AgI5kUcOXGJ8n67VgXFweFp5vKSS2
0ZTODN+0CwdJ+/O3ZflpPflFywDxD0G/cgyBDshH/Cse0qvWIoHYmocyy89e9/rlR6ZFuySfFnoi
gVW5IgRkPgdMlHq6Fe3YcEdy2uFz2kCSIBKwNA8uLN3ZaSzWV5PMrwXkR7uoESE6UelhS8ofdY/n
Z/kcIKUMvwd0uxo/hk5ZvJQFxjomnrlQ4zcgWq3M/fxbNXYJacLAttva8RA7CcKvyjA99BR+I61B
wo2Q9myAvGVNsTLHN+uNPc/SRaNNfB63pRKQsx5KJXtwVg/O9J/0J0HEMBc09NeB5bCVtYzCR79F
R8Lxrewp4zAz6jgRJnZEO8c3LhmnZkiq9p9qVbsIWBxwK2FJ75r/LIThVqCVxRMbbZpO2YK/L5+j
tjQvBGzeCKy9F059bKduyjg6qayeGdz0UwX/YnoAcXp0afGskgIzff7EKQGuyqw0xoZ+idhlB1Iv
hlAjQomlcP02yko06gvRMXIgfcU635NjbGSeyygD0Bm2kjfvslfWGhZc2csPacbjcAbFHmfloEHO
hKBTS49cpwYqRxtciVhLjpayXBa7iB3myJS3u5J36cRj5k9T5rMt55+BfUjPVfvAe/0wFxtB88lo
5vPAGzVezGdXMfk3gAGBl0+PzCLQpFVeuztUm/JS/cfRE6/UqrTJBbLfRfpZL/0lueWBwWI6beEV
S8T11RFYjshM5GjpcOqgaJQRpAula1BKdY2AytfphzgqXsVrUsjC2MSIhL1o1sRQZLDKjmEULy4+
meHwpYbFCHeOjwtMSHlUbjvzVSw8DXvMTDkfNoAyxygFFxaTVSjSZgAHdpfRei5sJV5iPF9VSX/h
7vn/8Ki7mf9pGvJkAkBER2/EG8rE68p4zGLyL1pDOJlteL1ih61u1U1Kpoi5IUEe7RmKcqi4Q76E
CXgt42bt2NUb45INfK/EeGpMnUlxC8Dfhm2lRDU1YBHGiyPLlEEvLiTW55X6PuUrW6ercAhs1h00
fR1UVKkZVSoLY8/sceH3/zUDOkH390g4k6DH+Jl0svYUTioVAvRozQG29VOz49rvZvToaijseQQy
n4pli5ozcme/Wxana5Mva1YDqK62hgiPnoKQBU60ZfFlrOgt9sGkdcouPZs1NcJwy3Hs2ClmT7PK
nGo+QnwUR/5H7iRkOZU51PYUgdoRsBO13DD6wmGySKeOYmkZh6gw2OkYqHeMaOPmS9v8vEl5kK5v
NZ0vy5HTMOmIdmLP5PVt4ebtaKN6Hk+ZnZtJQ7GiCDdOKPpqZrXwMveq9Wehu/UxBpO1JCxlvkiS
GPXCoREyxB+mottihgCfq2obBYx7sm8uU6AoRah337opOLjBJMVn9Hz0cwxzxECKhutiGm/dh+JL
Yuw3ShnUAODU5acqfpl0EcqCmpwL3KgNdzE3t2hrd1gkB0nbOiG1ssZI41WV9luFAqsXxmjlGa08
YTrmEGdtktnGHfsD2TXE1R30nsupcNEJGXyKA1W7nAfLNMK20zzJ3nBXxsql8onuEWIXsJ2bGW8T
w8dRDvvqY7TrBcZ0JQdrAQtFacN8WsO1IRl0gTRx6nn8m28dlyI7Upk2rHzvJcUWlM8cwdJqoU5k
ybfieWReHFGiWMb7qLRvDNofEw+BeSfmeEq9fp5dvORuxdyvtruQHVhgyiii5ztaNeAM6ZoG5jgF
mmgE75iMBr9NIQC5dVkjsVypsw/CDBXCM1mUCxi/935G3TJN7wKpXWwqzLnk0GyvinhLmvIpf7aH
bgQOQJ6Sggz1QVEMW2BSLWutjSyLrotcPbS4Ve7oDGHEXHES2aLggoiEQlTeRVfhB/Az4+es5siC
MCNr95g8rjVny7DH9/2H2EAq+mB+tvfDV4XiWScVGaqri2wLkeu3sFLcStpFIg3qd3ZY4Jxh6JzW
3J3fVksW98jKm7HtWJCW0l8reb51v4akfTVlRe3I72t5cgI0xzRfMutmFUM/iREeAGU/5ZLq8YHM
KKM5nfGSnVv9j87aTLhrVszDYNpmmbiTUDGM791U3921kl0t4UfitBeLdYk6Z07SE2q8l+9axirm
sjlZvT4nhXQWjbU1Y/JSZOTKuOmhGM09sXSW798zNDBwaBERFYEqbH6/GMeuzx8YGFK6w1nNrpLd
gTtu5kvVFqdovcuYoiNpvSV5d9q0kRhcBvtwD0aX1rLy7N4uxfQ8xYiw1jYiNPtkImkFMAasmjWE
HomzFW0/0ICn9UHnDSZuzM28pyn2PSO9J8V6G/wcMLpqG73owvJ8dY29jVsw4GeoltIHOsoWjnel
c9s4DqZWCOXBjKrTjLUpucNFcdKlfhWfCspa97r3dVQSC+7aK4HGsrR5aamx1otpJr6Ufb32l68p
2cPZZtFIjYyNLKw47DvpihXcpXFIWN8pkLwEUPsaXTrxcayS8Y1ZbRql8hoWSuVs4x/589D2GSTL
xvkBx+nd2iBNVKtwo7JUheV6hGnNbzkrtsRYTo220OH/XxhOleR+9faaye7UIy8fvV6dPILRvUoo
/BWv20zrSiPjG912QWpI06MFKE31HWlN/qHRCw4UN/qgRQPFjclx23AlmHpQ7uxGMzhf6A8N9Ifl
xDxjZ21tIdTCpMxWltn3atU42jsXY1c0PFcK/kVNb221IqLDvZDdyQG5tWwXtTy5zVp35WMZPhH0
B+1c33YL9WZnREW34AjgaF19Qdyx8csX6cRpX2KXLzo3bjbclrrbW5wlPTIfY0DD8NhU0ZN8BAA6
ZsNRvI47tkOt94rWuqZvu4YJbMZkthIHUKOlSzdvx7NkxLrdJGFZCy4ediXvnW7GFMs4U4xaqv1e
RV6EUydTWKjZ6Jj/5j9gmhUtOpLGmesUeNR+A4L9UE/ar1EcwmJRWGMN8DEeHb8lAH/m499tDNAW
Lb1CTcVka0wjDB2hNHBfNBoDNyMY3xD4cv22fffsmuyttNt7m+KkHQqcGjQO1uKN21+kWOcvUpVP
Qq//IMf1R6uKn0O/fbg7cW0lKy+WtWLitPMX0Q6L371kpzfTc/93avN74ZNeMzNPD9RvRTskwQxW
mPxWqDm606/WUg+C+7Wi2c719FL1vH2466ZCCgZ0GDAVzvEIPaWlbT8b0VQ6iJm0hIQFFk2d4CVt
jNITcbsGDKoMZDL2wIG1oEZkfQ6Pjd0RTo1BRGhuKxO7xRHuaU+0Kr3dDbpDLV0txn16h2FGmK+t
kl+Ll3WyvoBcO0IH7VGOMVz00z3rhJuCRKFsyWDtfu4oMVcjvUh8snzDbPRqr+kl14pzd6WmAyuR
lpY7Z6vXS5iP9cUHPocLoMMFIGUdskdM/QtnsG2t+hG/66bsOnY99XQcjgrWYqYRXoPLURcyZuuY
K4V/jLPdOFiT7YmK4lHHigvIiehO8dYvy3U+TG903KAbWrd2Ee72ulMn6NlizB3r8d+qpTqs2jmc
U8FekA5pdQsrlkIVYzw726y56CidVuxikNGgDCysHxQxeTPX7X3urQ+xZUXJtryOv0UIeDPn+SaR
W1bALcKsk783/B+kOfsxgYREtjLGqqP8JSjElqGZYxlKIFuBQnAKaaJzshzyQchvvIpTTo3PWbWh
5ut409mn5W8NXhkgFZtwVRLztCt/4v4Vf8QfQMVwyvG/Rf03syx2xrndMfpNN9EzpqsyVO66C05J
WtHW4OAkYUB7x+5pj5mIyh1UiTDTXNiZqHjJf61tgqw5bfAK+NVTU5mu9N3JikcbyA/xFklj68lo
Ez3LYBCqD5coOc8yYLpaLrwZn/P6x8JgmaMsYETur4vmq6z4eJcAEyQt5gjE6vGGQB2FnoDARCx3
fEuOilYdMpk3ybkXA2jAMrdUo639aa35kwHyvDX3GfLMor7SB+t8mXzbY9i8c7AeQuzyh7CAaT7E
Q50G/HDz1LPUcaEUNBfwU/rc3qzM7yKMU0xEXypAISg/rwQP68IjVDmWj1Y2I/natbPyn1G/L8gd
BkKBhvpWYpFkMu5inc0U8zF/QQthIiN7GQSFFoLCvDLDSaar0JhXrahvC+GdzG+sfz1vcHmUqpGK
AIG7t2xT7toWhNcnFBbMdNl2yG5QR4/eAlPILU4pKrvlvG91sMLwasQKKowY9nSBWx5Yas9QFO7g
ptpFKkdw5GJeb+68iTuvocHBN9owYNfRy1XpFlTlwrBLJMQXYVlOZ9CBYVPKy5KC2xhC+9y1gpvz
NiW8WEL2p8ZYi/Cb9F3O6EWsGCngA8dXOvjSz2zegum0FqJtxPNDE/rHjt1nNGpgdMbFukQJ24fD
V8XuZs6CuGj8hQR5FORCPmBIeBfI1eu3B0GPz/pXWh226+RFlvIrrr4ycUVhmdKCEANwF5DKYXC3
zzBgfVM2fAN/bL65jUlieYAtS5AeTdE9MEzmH5g8ew7a5ank9qTe86s/HfOnsvUEK/PmJHZbDI8F
Jk+oTwizLKf4vfCsS9V0WjDtKeR3dMlA6voU6MoW5qUYbS0y8XOCLaQfg0Jurlz97ij3vsUaRQCZ
wQQwyG7MFERMmQDvY08eMl8g7QcpA0gi4H585aYfkwqwz9X/1QGLIXhCq3laIXJOyISAo2nVhSjr
ECsmV7VCtYU60mDqL8+xbRnLWWPqL6bK1VDWaxw3nE0nU9avKFhdnhRSWyOZYYFOBoW1K9EVgyK/
QZkyjh5J0CE4Hi2ByuohHydba7gIsZPT4YDz0BClMXwIEYzky03YlDvKlYcoLE+cMRhJBsib1nBu
5J9ooIBLxG+Tsr33FzqTVsQASlR9xX2Bmv+S980lGU5toG+6R8KCV7LAslBO/Fo+F8bkx/C2k71u
g2qY8nIf+58Bap1uc3lq6UWF+LK0O4ZVLTDz2Cdi0R+MW97SMszY/+0K6yub4Nybtvaa0DZksRZJ
Sxxq9sFda7j6UAKvQgVWKmZihVAANVoOMwsB5XS3Lhnr3eFu/637Hs00VmUOZEJ4Y6jwOurX2vk7
+KSwMK8DIWcZcrDABO+GxTfP0iMxD88UeypZuhqHZtY6wAPXUk2oeqfHdjY/askucj/OErcCr5hh
AJI4E2GssJk77DqFb1AGoviIWXwwTzn+crzNNXo7Vdx4q4HO40sr0V2KcovDwXj02fAYU9XOGrhK
qUY/aDmw7Ja9QjuEq6LAViQ2rraithv/Yb079UbtlQ0SiChDrCpCGOghDJDcCGHgr8luJxf+QMYK
meuym7dhicZuzyB6J0i8q29xVziZJeEZQtkB3Ghcx/vbQfhFS+0oH2PO0J+7q4TUgy4qsNAb5E7P
Zb5Aa27PKI1axmJWf8ufsO7CwsyuvkxZSAzxejBsMAi2HwQAQnMSaikSYpSa8hTFr3Esrp1iXNT9
t0xFSAMaEW6MKQ/zt4RcUQ36JQv6mjw5EqQd7d1MSILnAqvM5CxfeXmxLxYol3R0brYxGvf4KuJ+
JZbXUyv5ZT6Ft33cziXWhfay9tsFR/FtV9Qrrs2rSRmV3iZNDwrpKmJNQ/2BchiVX42EXsYYCGur
AcisuYQhY2ASBUjTAeIB2trudP/dSpgJF9VfbgReoDlbLM3ZxMnRWYHc17ej5VSSX2NTUxjnrL8r
DlBE6DnFpPjJO8SQD0fyHqTxiidIcVKc8vBtqqXi+7hOChBgkW2eBXkIifWOupfCcl7zl6nRpsrl
K1+Fp2tbyFmx0ffzSRiNp1T2T7OCxJg6VJzX7pb4/9fudpYHAdCkYXxINDvTbcLxglSHCbaYv+vT
9oLO1cCvGUWHtifzYJSpf6fsJ5akOw5fEkBqNFN2s0qB9WAcH+pDynxODSS8ySm8kKpCeLGhqyaf
ARmBEqwaQsFDylxRuV/0jSKp446b3vWidLtdcsbacgssv8qb+ov2tHNwMYOXmvxxMF+FIL+vS/U5
29abOVr35FboiIc21GUgYQYx0mI9gvrF8yaeUzAYUqE+ARUhN4eYCpmz4x7T4CMgvZgNR+sXFLip
lzHSFlUYHL8nnBzDpU+aCPv2AfelxbDz81inl3W9yZMVgDwLS1UHxqZc7PmLPeKFsUVRDdGOH65c
tNvXElbIQ1ZkZqC5+k64A2d9oFOTrZ2CoLnyZlTfwptCROBksn2SFDRQWogcYC0dVl5kLPTWU1WS
8KjLGew234aGl/EzeQ0m+9NGfNNw61hM5AS2sno9s85EB6hNF46M7DMfUNfIAAPj5aGaxbOvQTtJ
eoRv5B+IRPmXZo8cYSDuzkIRQ6o2fSFlVH3vKQAOolGrmfxh0Xd9QhyIiyqwiNqteIkmapByWDE9
gXMfNeLkLrJxroTN+VxCyWr8eWRK1Aeturs4wmF0nv8aFLANlW4HjlbHa7PBLTUm3PT8W7FkOHZ5
+RwYOvNWoXbDv0zpJqFOnhT10W3t6xgHEDPkD0tCDYOScJQvkKAwWlt+g7BCr4kIVUo3l6E7vK2P
pez8idpDYLzZOJ92VO2JK9RHEuBZkQWXY9bbILmb8+azFA2sAQU7HpRTsml3DJmyyM02hgsT7uVg
N7E43ujN65bdJD8cuRI4H5RbNS23hiwa/b+kVK4KSONkdAfa6JGxJdb5ZL38BofDvEL6k2dIQEGN
N5lHf0MbuXuMvzx02EL2WPEKWeyOK7tYPrXHf9BuP/ZEYCeLC9+UusuW6JGsQCPb9zBGdk0kTEz9
dyElkcIi89vqbg+h3APIktjRxYOvjkkgVgsrPvIbq3BE6NhSHfDW6OoHGJ4T5e1knC0fYIN4nmmz
RZlwkpP5EvbpTd5e2NEuML3owYku9RZUXdOEftaV+ZY5M2SulkU/C4OHlRIHFtzFGOwBO2WYR+uM
tpgLr+1WQOhUC0jLLYobq/75VXzq4uaV8LtGhsMTw2FTqf1S79nF5Xau/ZUrdFH6qe5lRNGiU2fZ
qT3HRR0Q7KXoU8SEnvH3YslRvqpRz+qqAIxntkuE311NbkBIWRmlNu7189DUF0tdo7RRw1kx0Wuh
xbvmA4Z8iJ+j/lFTgndL55CX4KRBZEi7CwDjpK2UAdDHsCm6FbLDrkRQjp+4yhZv5hYZk9SPsu8+
JeGHJ/t8nZxyzhljL7dx1W5NKeAxpy4CAYYnW2aTlOkKz8xwA5+JgWKhu9/xLS1lcsnlJRjZz+Qd
cu4RqeDkMh9McDTNzPDampThHNDDSP6oAGFH7SNejbUPqlphNks/QeNqFOxE2u+VCEulH88IXYN0
iSMKIlfsF9ZNHHkGWmoSLwvsGFuCuqU6L7jEtPokcs8X8hyaGeN+Rn9mowO1evUwzYyOY4TsK1yb
irA6+pPhIO3cpM++RjuH171A4fdXhwAntESocqYmrLZSZDbKV3U69kuMp86mWvsoT8T8miNQAVuZ
kfij477rgE4pkxrV0oSNhkWVhSgaw6LpWVDM9BdP/84wW+a3ewj4vI3AiP8WW35Hn3A1Myua9hnW
CcpzmrPO+Zxxu40UPLgiQaw08LZ2+lAycNgZt97x4FUcrY0KM6F9bw+2MU7adNSohNyBJg4EDmog
p9UYc6dHxyi7TI7cHsXCzve3uimt68Zio0PC3Jb9o8z2R4l8GdWuDcMVwWKQI7jsrFvaUgXoAMMA
XWeheWjysFv2KJ4Lo8UmUGC076z4hY58+QQHF+UzBPYXpjm/BV556sy3zmAXuLdhihxXZTohHGaE
NVLKODKfbJz1LypbRvBIVXrHMpHObJ7Jx3+sK3idPYWvnZ0iJpeS5UqmhHhUnR7fQhkbXo3T1WL3
QWaNp8L3YiTVIlU3vlgAvw/kgcZeygZt+ewDC3vK5hFtCumjuG/mcDsi13J5uyj1FKnfUgd4AyTG
Ae+rJ7RuCT1M/z+WzmvZbSVbtl+ECHjzSoIgABL0y0gviC0Hbwv+689g3/ug6I6O3kZLZFXNmZkj
3RFKe92R08BASTaMudUsgiQVWDW+8sn5GNTqU0/bT5ycn/UrvWkAw98qkBcfy/E7A0HrUL2Qp894
c9DvFWING94BFtyYk3TfLpcddrC9Vk1EdonUtUzOGeaMD0d7bLJ1xJF0tuzpahjqzRq7yBbngUit
fV9rnMTaP5U8TdIDUFqBltuJv24stQoHIzUruUDm+pyk8faNqWM0XUCrMVeQqjq+5fynNENAggAy
EmkcVh7qfbkyxRmAOp3kOMGakyAW6YbpVzt34LrRuW4mz1WbTzuZ8TVAeir8nASVA0R78ZKLaes3
yamIx233Vv9rF+CnSDeoxXDHhnzXAKjHNtigQGGBpEm9bzSpP87KsSVutbSWZ2TQ5VBUlGmPx+G0
mfqB3cfBomOtS5gikfWMaTwavQXHofS911q4qTmwIzPv6qg8tKl5cnwU621DO+SW1HbWpF0NvbtT
6f2g0JPdiBvxu8ETtnhNQ1r9wHjS/c4u6BR5f8suJiGO4Zzl8jm+ewNuSRt3ar0Yri4192E5GV3/
uQLcjKGKit76oE39w9bLV9fmz+FFOmezQ3XBlYuFo1wDFXNK/SO1NFceB7ccG1dXYXOZ/yXagGau
c4aGkjCCrApbLG3FlJ/7uOPq1feby6042YygFcyMxTen8xvgOk+g94b1+G4ndXSsIhYEqIxz3zmZ
fC10YCdr4o/Kd57qUT5Ul6zaLh00Vr7j9cCdLTZmIZwQrg5JTXokBJBkf1qZDEcuXeyOvX3oe3Lp
OnO9Oh9bErAUpnKNDkieGh801NbNuMcmOy8ZINZWX9pMnNVi1+myR2M8aECAF5Q0ij2eUgfCE9iw
nXGCGHgSsH1aIDACAWcs4WhOWKd25BQ1KLhjcraWnHgDFtdXuVzaFOrIof4WrLC0Q5GWFCpql6XI
bwZ58WYmjPCtkG5YT8T8z5pTRSP1Y+v+O45vaPC8styMRbHOal87tudqt+5Jpt3tdd9bEgXaxVFd
3su74djAxkDHOJKWAIiMuwwcuo3oUxmZy3KkapgHhQMdSuaiHQ+CftMFmEnNKl1FHfnPak6HH+s2
gPOvMbH8kDh96sICH9eH6hgqoBt0JPSqoVieUSXpU9pI8LgT5klhM+UnvdTYLy4BjTHEMJXTRrsm
1Lp+VE5OkVOVHBWLfYHWXC/XEfAh7I5DPC5u5hbZdqVy60rvDXspgBv2DiIWq6kOCDhI7XtJvlq9
KxhecB/Z2jVPdmGO3aKODLwk/4ULPypBoHAxPFbARwXjTXvfb3T0ksPRzJdjNYGJ5DDlT9WeMTht
5xUaUV9itFuqq3GsKNGccowYWZCpfEz4YZSiOq+8FLktMUvWBnwYACYgpuW5wziL7b252uRUODuu
crPTN+OSPqhE7A9GSLznVJOAKWgkrcXvmpjguoxMZVlYF6j/FSlzhHopHF9UhwU1wnTSEMa3/lmi
OqbK7IkMXuKiHYuh92WYkxhuUWAz5m044VyY56bM7pBw5K0It2YKlW4NE0kNO/A8vPxCoH908/rV
ejYsYl9O+fjP9IARwqTd0Nti30wLH86SxVw8F8sxZ5Egb2kA4qKXb+a7n3W3l+PebdOnTf6TF1rV
3Y2JOy+HgEqXYdJsj2bQHkO2PNQcBxfZSwpE7467wRQ0B4BiKW1pyvxMzOW+3Rh7tQwPexNMP0RN
dI9olGj3MuNAubFzema04JDpyCkIjT3yy8XOXZoooyVDXQvv09jJmXJM3hMKNvREgrxAMD7LQqPh
02k5obN1J9Z+Zgv99K+C20bHdVMi+dp8K97UGIlvRgsAJ+Yz7+wUr5oVn3yfX5MS7QGicG/0IC0s
9T123/S9g/VoviYa0YAKy1CenzR3fmjt95AJuJDYYvfWPB5rRBQlQ/ZX2ZJlGAYrLYBeVciCek6c
A95azTclbk8tl76czhF4hT3ux9fmLmeVeCWcYUut9wqDy2Llb6LPoaZUqTMARpBg/pWSqbhxq+9l
uzk4cGdgpcAUWFc3nhmeVzhU3YrvwfQsG5Qpb/X3D22gCaZ2KH0t/F75V2oVXQb0YaxOwNOaICbD
wvhHWdn4z0SjJc0feTwQDHOzf4IVOFkyLEDIp2mN44hoRnqMsbvlQfv/I6qQUvy2dyfMSDnu3w73
b5eJoMX96/BrITE+qegmZh2kRElbie+7hvpgrL7p1DhESSArGxgTgnYLUzl62KEjPVaqkqs4vpCz
fSsYVzxahBf+TLPMZ97zDXsN4roKU74ORv6jcc5DzCi0OafsIE3bUfTa0aYlWZoSf/uFBrpOLkbm
HXPkpTluXxtkiBTEOQYyh3rXtJJ2KYKMzUKu5lgszAzmn+FaDVntJjlM1n+FpYT5+RN5RbmOHLvV
ZW2c62Sv9z4unuY9L1nrDY8pLZ95HD+dXLCR5RGKkcAulPs2XfV+PBtYC7YmGJ05IkRg9RepZAsx
2JdanwGusBr5mL8seDmj8wPEur92OE0KO2jVClmsD0sUdYL3xU/UgOOcrxeLDAmn39XMU19Nxt1K
RlCv56tmVNckVS+rqzNLk7qnkGa17gUali0hZpwseb50BWUYsNsVls/8+AXKOliIFJmEDVUCY3mE
H4y4y0f6CRX4bdRsJDY3rZ9oRG8JRaTC9Lm0nAFWV+z7flGNZxLCHIDduQLK5DpB6fQApwRlEYTD
5d3izJ+bHr/6uHwWCl6UC02jQB1rCKz6BqO29Y2hhZai8YOGD9pC/5SnkBaadNA9yiue29VIZB58
dHLvzMilvD58dxsBpzhpiD62YC8IYGqFyUuTbGSStWCKyusoZQg07QYqADIovNhxjs/lwgo0Q3ep
1ZMX1XZ/kPhhKcN0k1jno4gCOQGCF87NGhQLcdhIJ9DGB3OfDd1BxqhV1cPOAgI6gzzJFBl8ayTq
1hUyENUBx607LPJX2S3fSwdxS4UQVogfEPMd+v3qlfMKnCxLD/0YGdATJ125SGpxHbhTuFJfldlE
Zbmc2Cgjt7mjZn9Btf3K9exrsqvP9mXrSdBLKk5ggh2sVlZudIVHLniQlcBSjtwr7fpK9qalOFZi
PSo7WReUu/KXWWuQq4ytW+nGCWzuJQ5bPQvHHdE3yIHJgImRkiTgjBqOi7EmClmbkQr/YmIF9bZS
QNSnmiOPafuwii8pkb7UTdplF2DkoYO1NZNYjeIQbG0uJDchtF2DZsBXHPaCpA8viYWCaxkhrJOV
/xny0NOx5Bmo1YLPpc3nck55Mhc/CKPvB3k7WlLp91c4KIRlSdcZsXjWqfPyaupb6K0ltfPiTCin
h9xXz7zn82LS5zP/bY69vb1SknPGDGcPY0wB2vJlJuY5+/sATfZp2sqr1agspW/X4bYieGBUASY9
v843mkdYIAH+04qEEGQfSHMeanzuyt1ZF4yjODRLohsGNOlpHY4OpNvkzSdDT9WOGWM4zxnUVY1f
JbLqxq8MabVFWjWQVoHUeqwX9ya6qYBHLB4XKMH33GKHaBh+g79omFiJ99OZpScJgFCbMD+7PS8d
jZeOjYCv4xObHHK6v2qZGbRjrT1cYqfyO9h61szmAdVfbSrv/YldQS/aofZzyURkbxCXKcXNX8te
lquP2TtDPXoNRB8W7JSr98bFAxCR0Um69WUKjaUd5oal8Dc8SFWZ7WF7xsml7quLBtKybauLVQ3Y
yC1hRSo888n6Y6mUOlA2gO2OooeEGr5KUDqZKIf5qFkxVlThGXMKo4UqJDcf60sPoUUub1LFKdFk
cN2575htm8zLv1OnC3N03Wm8WVL14Lh+rmr+oQ/5Z1FadNnofgLw5Q3JzXXrmMBmQQ+ckBhMblGs
FtZva2dvBJUPi90/WHnovJ9AKvE/CGYl+Jg4hGzfxkCZbqmbPdiRLRrUS4u9BC5Ea/PRCuBIuHL/
y1E+ZzSlOQHZ3FV+WvxcdPrGE2BsknpVmKLqsQ+Wcr5xat9mnFpNR4dc8wCt7SfefEJI8/ORqLO8
yz+c4N4kxtfabJ/zLj/iaqHUoDtL8R9T+lb77STlye2e/OpSjkh7/9ZJG3TS9W64XZmjEgApiX9C
KT+Z2BhkWJ2mzZ86K7R579ozR1t9O4FdnzlodPU22Md1EhdJKp4jZ5/jOagLE5YAhWeUoDUFttQR
OOtRRrNMKR0FwqCjnjpo/ThSPAx3JrmydPl/Wr+E1r9s7HWBd6127K0Nar7dey1DwlLVIGTlQ8yz
RuJZ43hr7JwL27xks7gZ6+d7/sv07mlby0vI4kMC1szoejbWeY+11a/t6tQQhZVprKIW8ZPaUdo7
kpLOyXy50vKW2loEgXYH3C980OgdK8ey345NLZPBicSAyw32UiGdccCeVZi0K8eeHiRRXYL4BUYr
k2bmIbyjo/rQ4Feql93fWzUxk9YmYwuVYrprs6zUp/bQ8aCyTHcFtjsvuUfNFXZ0HNiwEnrfBNQ4
3wZHMG+Xjw2XxfozuY9TT8KiiHDsnWknOqsytX7RaNbRnG3n/rQqlEZoFwsiURKh/evKkaXdkRZi
YLrEEO2/JsEe/bAa3bFYJr921Y8N8/N8XCNB+YmSLlEBioyEY4u5Pnnkq/1hqKQcCo0ZvPmq5enL
rIYvG+RsR4t3BScy/+yz9IOKgcp6Q1aqB3Wf4SBXp7ETnzRkfjQkaouoHPULa6xorsRZpx6P0ART
Sqqz3JNfW8LZzbolV3SojzuHDV5NUYk9s8oA0KqzwdOAqgE+OPBlTxlYSV38s8BbtBvbWGm7oA9e
LLbwM85I/QoXax8D4inJLSVaH0xXhxJnkVWkmf/VUISKh61LKKVA1SzSp+ZycHIOGpaDM/4mGBIO
SZkkY0W4x5RVEd0fhIcZS6IEhl4Mv5+AivOAEUkS5E0R5F5RIneMiT/wS86lI7krsFD4lwjpYAFX
jkO38dLnVU9ovkpOa8LMBSPHuGBOJ3I2XM1iuP6lIMuCrq5rHZN1cmrSiSRuGsKtG8nrmtgdG+zP
Cw08/yW1TC8B5sm687eaYfBjCk1zO6ZUfcYUJw6a4kHOnCx6UQQza//Ey8sqYzg1Dbc05PgZzKyZ
010hXYT0R5/vtNWZFntCVrrLiSzPyRryU8b/q5No2zLtYJLfzWadZ6l+rhwUmmNWBOcEvnJOoCXB
dZwuFx3ybMaCaXPcRHo4YGmN92XPv9jGao/Q4Wx5khi9nq0q4aX4T9lKexDFu2V9zBNO2eMgCbr0
eH8lN367enZ8MAXs1h87I3strEFynE+txUeVea96D6HoIDenezaOEjW2cT6iUAV8xC1PJmGkB84h
if/OVBMA8S3W705c1fywwu3cPWYosvzdMpKJhh0YZhXEZcWD9aBONP02mBcznSzhXpp00vcrPnUR
5DnxvoDjABdlrMOWWL//au9E1sSmXiGRIZPJbXEscZUKnsJ8N0UVecX6ykflKSIGvQPtQy0Odrpe
g00p3C792/NFG3gOKwT3tWmm1m/wx5pvadH7RUZ2lzhVxnnbcgXP4CwfMUzzEt7yVkC8Ae20WhHj
ijx6Fpy6kRblIsmuDX8zO3MXCVW04K4dMDvqr6QAh0tIjGEfpXqkb5nkK96YRHqB0tPJsQNQuhfd
xzqhK4EibPPy0HXnBHvAnMOd1LeTXEt0eeWA/iCuXc00fuSb/lomQNtUTjh8jbV110lP6D3gOyBL
0YI00q3xpeYEJwivyTML3HzwhrfjVZ8PVQIUE8aLYO9vM3RPF9W2ryNVDrxXH2uRPe0McNFauuva
XsnUfK9j/mPthx9bnv4wlOF7m20/w4GSNe0nThfAePXNgOwXqP2f+N+CmLIC99A/qwpf697jAc29
5JsdZsAHX8wA0G5oldqpE+aZTxd72+xQutui8tGkBKB9YDQKpbQ7rbKOMyo7p3Z3LuvxbK3LmR9b
6RANKS5c5wddlX1pmRlVSdBhnGGE4Q/4mGDjW60DMa1KZR1NqQXZay+d4MVAgVht2TOEBd+OoLqz
G1xY1Czq3IV9/MI+fvnu+/jY9uQw8JlYNWGf9G0F9GXJ9PPB9p3matWA51PLxx/vb7ZK85a676l5
4TCY1Wezqg/qye7MGDeHt9FYSBTVZa7VjSdnQXcmuN6dtJH/Ng8gcaCMqAk7kRoorXntSVFpmXnL
4Xxtn5PzWqfkFv9oIv4A3FmygwfEGK0/thUjKv1gMqYTTuKgVLMoXtWzgwpqB4IPrYYO6qCDrjoh
dp7KBV5Y9TJQ89R1pLiL8SKM8QZA6vx+LM8yZn6qLVVonMkb0c6CA6KFHVhqS+ndgr5uh02enjQV
PAe5bvZpGXyV5aBANjWLlvOpvstEDQY5vcEAuipyeTH5WcvnZotPA2hqcZx7MmBsjDpX+1nSPMpR
6YqGBipkG4sklXCXfbHVgUx5HXVnZHXtgqqwK2RxxnGT/bJpMjbP5gX2JYUb5Q5YPbyU6cKkddEq
Ocoia7XYaM9oNxlNYtpx96DbtmjBpaR/HQKUOgFKE+eMzGxh9uKsIKQZui/X/808QcyS+genRP1x
ToNuUB+E2k9hEWuwotJD2QS84+zlIKOkU4ZOYmG541+E4t9pvCyzdJ0P42Ie1YYGmYmSC0U9DjnC
L8ymhASspTVuL1EZEnsVZPWMRclcBSZfEUnKGRGZZAi7jOrIaf1qbS64nkaMcfdrZjWWX2QzufXj
eq9bKarMS4mrFEK5op9GviliRcPmLUslm1+2rtZxpkwNsSaYfQXomSoy64dMvVyHF6ES4iztVTxP
Sp+fyuLeAmAtTCOQ879C7Y7yCP+sYeEmJjZmrHvilzWmQIW3nbLElL50D2XUHj3bRSx3tKYngJka
1AMDyH85f1plcTQ3yoVofM2ngX2oFWRHp8VW0qCJMCNJb/eq4u1UPq2YfvpryndZpbwTPXzYFfS5
bduvsmt8WEkw8Igx3LBMDW4/FPu3eTtln+etf1uODurfMctuV+IujfQpLPVrLMtvQra9aJ4xFSB3
iTs5xybQ9eNBGtkS5hBH3SlDRJR3Fm5N+V3uQPVTIf2Re4DYewejkxbluXSWl/JcK3yZ9tmxx4Vj
qbMHlHs/U0LX6QdrX6NmkOiEydojry6QwvhcPjNFihZpuApKU7olVNdLMiOsi3Cgvy67TX4cmNu3
ZXs4cH2zNv0H9glJTY+pyape0ji0//GvQTuf3e5qVT1lMOmXtg4N6uJtpB6twT9UB/xs7RGe/ggG
b77ybz4BjCWEeevpEAVzGCJ83UX3sf1ibWZmF7o+LopfTbi9w13eEds2o13xU8hr1Mb8jp/5s0yr
u8r27c234WqcSBrzakoAiKAK0YEtexb/frZgb0F367bU4GSxwNPH8ai/lGo3rCC0kt1f08T2UEje
iIGYEHejp972KPg9LQd66R5KVXp2bpFUGHYCUoz5Gt9rvWpx8x6MIVNCb7pjXx5yjSAUDi+9ST3h
fjlac+m07ZoFXMQRQF37PweYzU65V3E4UuVrpcZ9C4nxqcVdas2HVIyvreaBOFGHEeSfRj17FWhx
oHAK4lhbXnIeuCaOhARFeuH721rfpUmMx7jUmFe0PQfKxcCQkK7E5OiYTPZs9MYspMy178jtIcBJ
auYT2gHy28SzH9qnzSkDXrOsS0ItIa9TOMh7EsdQH1nDFFnKcO1JxPQLXt0ieQ6RTF2ilp1zvYja
nyu+C7quLVUjBTi49kKisluCvCAfD7UgLuDgaAMkHSVkxUZ4pBk9raOroGZkLrFek4UFOE3O3ZtH
7gq+z9Bgcb8id5AtE5jwlBUvO2sNnZ8Ku9SaCH0DRgmHF8SGcZ3eeXJPJ0qiUISj6lSYoeH+rAyW
VCR6H3L+uxobtiG4fgbzMlBjOlxnWb2836KSch9igv3SbxSs6jhscyiAINkE3X3Ltt0KdzTFwTuK
qXZDjQ7tLHejiPSM6kZsrkX5vfFItrXxBG4VUlmoWe1J4kWtkSWvMqxgfRrCvwiGBie7tc/Hdz/N
HVIPOUI0F/Ezv7addK5sOBqNOFQLbtaMqqASacDrMHMvwqEQCQ5q5yoUDcvTgTnl8ejoJMFugchx
bPiA87boMgcPBaXO+TWtrGiwhrOu81g/38TynQryrw2mqM4mWY1hDXiCTSADNJegxe29GCXPhA1G
xgOjUCJSJVC9THtXqPTavjhdIQmo48K7uAtrT+WPSWzIAVhDWeVXo+k7HLvar1LC7dOPwVzKQbCd
elv7SO65qybJfZPSO/aeYE1wACXUxHO6EGLUCnQ8GhvVRjpxXJ8bg2CSmUVsf6KO5VpxXrQ2ava1
ND7WaYVEf5Kl6T6+oyHd1yg3L81hWlCsW0sy5L2coviMQNAYxRZxktorYUnsBo1FD+ITOTXmspOg
oFQkzxwIknro6uqkZmlYsyZuNAK4qHvOBlVMPU+FHg2lcsHB/eVJluJNM5UtTs9GFn8LNFPnyOvC
y2c8JZzRUH6KZYdTUCTZScbjbnf8gjEA3JR+rajVwVZlj0QuHpuI7wmFT/kWH3gVbpaJRgbSBezG
ehnw8M2NBjuhRkjS0KbksMIp1EkAcFeKp4Yhoqm6rfd01e9l/mEx/7AJYUgDaiDe/0C7PVlGtbML
/E8gQ50wpRWmHeowsY2Anb2H7KXNlr/FHV/ebC/TgVTQGMLyp51pe0BRy4XbzYortfgHuCw0Trev
Xd2aECIfSUohPJwC6YBX+iDTzFwjcaz8mdg8EnEcCY0BHPBCt9SBJh9HpB+VIkinIeScGUesp/6u
PygOE5HaRKr6j54CpPzxotbOpad7SqF/QJm663LIyaA2pon1AWEFSJtRfs3NjHHyt5NggEt7UHqg
X9FO3oIdwRONiGbJlqkYxLExH1r9yZIF/Azj8dLucRglJfWptACGclOfDCrFusw4p/oUxc8ftDvu
+5jgpLkvSFEHHLv75rfWW/u1c9vlKkzpPO1L8U9BbkSC2rEG3ElE04Z3yGlnfRTGL8kqj7+1hSKg
pdjn/wY1ueP6HvrdSM+Z3B8GmDe4TEX7Iv2BPdtfMWzGKWuiC+61PYfOTSiIu4u3OtPVKl116bDg
gDsAz4l5qwS5v/Q7MQBh5HsLDJVAkoqPSAk1nssghQcGAZQWQJT4uX0t6kjIx/q5BC/UU6zTy6HQ
htP6+/faMCjgy/zfJTXRCZ433oaYTfjnCjuMjk0aWh18yQp4W3oQa/K9r4w6JXoHR3Vx60naFeYQ
WfJ968/sMdxhpBkdq1PHPqvrsWSQ6VmzvciiZvqV2SW+4O4hsGiZZLJnDGifCqbmytLxE+aHCaLi
NvBXjgUXwk9R57TQgZsvQQguVF3E1glAVr3e+jzjYMmz7D406l1u9PuUr/eRDTzbis02bjZV8ADV
pJRUTW+QpfnnDGzfsW4orCoYmXndvlphPOfpVa/JecRU6ByWroPzdSkomFZw/UoNNVefuircIqI7
26rvJSVfRku+K+W4/dNsGJb3RMw29YQZiVgov6PpcyjsC9UBw66kra0gk2L0C3xbVFhxmfngzetu
BY1LYWfs/KGotsuZN5Jzp6RkOhFKKSs2ioN4XwgrSYVUvS51ev1J6JG1dlpXUOZtOq/htuhkQvxr
BUStFvSnAlFbKgAEXLuWNODtFDfFyh4Ki+2cwTWr0ggLyy6TGSyc/Csx1S+sX0bd3Vg23FKR3WxF
v6auXNIA1pbeCn+rwftiWflzMoa7Pvww0d4tvQpGnpkCAdMKC5lXqsHPVAbpdufiLPKAzDw+jQ+F
g2NNP+zEDlIL1GxRcEQ92cHu4MeeCyn9nGh3axo1oDN+aI3TCA6kwZgLky8H86rRkUJ3BVFCBzp/
Jane3BteVsXe0AS0xrpVliMhlGRyq6Oj4Vts3NQiEeFtJ0Du/nt10sw0j+itL/f1riqQ39o+2MW0
ujvRuoQzLVn4SnJbRff5Y1IrnBPB0NlMsfri8uDPz9EPIPwObfvcNturaNrNnwrbvTEXobV0IQIV
qO307ZoIlA3Gw6Gt43usr0BcF89OhusY21HakHQ1cDYTcf19XOAX6pAQR+rRkCRBbWUygJhQ8NuT
BK7td06yhQnJrxFN952TnPn1zknK4KzeIUlnmPfC+Sw3GKpO7M66O6qN50gken/NGOE3KSrbq1LT
WdP+NbVXXkznSUs57fZiAdtMKTkkVU3dtTMakuJ4s+nhomELwX+X+z8SYVVLr3GrNKE9t4EDHWVu
R8gQMkollH/Maes9b6u3hibFrxKAdQWtlp4iCO+tXtPN1yPdKY8uy55z/Mk68WPI+PilvuG8qpSu
Bww623q28GF1+dvHhS9xhiNuHZBkSPwEMRbSeQT63uhnxcmhyv0gOrmU+jl3jFPcsCZpn4muom4z
BFqeShiNoyMRXQBgA5eaavOoD0t2+mWOZh4WySG1L8rFXt5kXvvgVEhDGMMF5Ji4uqRDceg7iObV
IZZ+os43M5nUAdUQcvvyzq2i1nA/WGblvU2V3jZgvt7zZCtoksz2q/jhZFfdhlIzKYGkiECPbV8m
I9F9LPR8YZtWCqy/yVllG4gHzXXUv0a5H1OwGeKXPn6ahEdNLtWeNIlGYJOAocw5ri+HueNJWMFX
HLpAu+LnK3FWrix29O9e8JZe8lA2cEjB1CRXI0vIdc+M+0HnslV4123vNRFJnboJy64PN1i+Br31
6FT9OIbpNIYVEba08nRChsDKrU7yQbX4aE5ndaIaRcJMIAay49JRHuZj1zw13i0mez+rdg7pXiWQ
7tRaWOQ2LxL2FuZeaPrJwKBSTZ5MVD0dGFyIqkNnjpIJa3H8q67XgylvuzfHP71Pqrh2gkScsNg3
N9G112w6ieRbGZsoM36uZl+GKn+mC75WCYmbj127PkkEP/qlv+E8yNiMUF18wb3/i5hUOBoKf+Hi
Qr11N1XZp/D1RiCAA+JNSriNVeBgnMqWuNJIYzAQFDGSH8U1OUxG0AacbtdEAl5W7QtYl6Ncvdkq
nyRKXvXNNvQnjUcLREgT+kDOFGRCcrL1o96gDELeFMuI/AtMczuXK0Ly1H3EsfK5bmyHYefX0NmX
l56ZgbZYQZECNbXIAVjnrHlIiRnOnRIq/EfFPnLiavLxeOQSkCC6qfVk9dLxllh2oLCOx7LMI4HI
wjsZPAF2VhVmVu3xuzhCNN7FwDnzefGLNyFQXY6CDU66Hwjjlb8H7gz21ITV+qB5g7M3kHYxnT+D
6uoscKvDMEiRPCzXoYlv6v80ioOqds+i5I4zKx769ksp24MAt93F46lr9ODdMikXG8fXuSZzM9kJ
ZV2gvz9cE5y/3Bw2ELD2uHqKTMAYvSKZXV0ZHhljI5OxOakfXZF8jQzEGNG3uYS9EMq2dtQQwhOm
XwU/ukZ/V92weWGDNbHBelPHC+DMCnjS9/qqm3i+Tb8EhSYdxHm+waJzbiup/U5mYN8CSdSoQvGE
23BAENHFedb6aO6aixjiSwlzmiid8ZTK3C9s1Jaq99+7+VIbOM37fQKgRLMGH6quMljRyITCyqR6
p42ccDilXunMGEX2FLPaovlyINY5w1014hc+k6exunVuEy4QkcXbawO1SavMTrkUVCdqeAMT9oNw
UQ+4BXiBx+d8rELTQsNZDoYKi5dXLB2sV0VP7j2Udh6NM2S5yjFvUhE2WR3RD6QB3ZTxRINnxFsz
hbU8QKpOdk2KfPrgTEYE6lk2rcg7o8LCQPGw4lDY2bEpsuH2Z86zlZdjt2Tu+t/b7QrkadW3KDPK
yyi6M/HcDLqrE19Fxt92BlRs1NDikgO9SL02kgKTvWHlcuHe1hVW/+XntGwIKsD+Zy5hBknGp57x
SRu2/3Uym7zXc37ExV2kGbyOz3Ji+Fb2TTHfpHif0Viip8tjFMljdPp76iy3nmbEZHokrXMsbF5I
LEWyR7p5w5nOcNini2vxoljhMozQD9fpQy6NELvUoSoaV0EhaontLHZ8slwjSMrkpPZdaAtsy7Lu
U25XSYjVPvmAYtsl+CDeonlFhkapP2gvCiQ+zKzcoK4/i5lvljYex4YMlcUj4jxSx0DALBURqUba
UyNsRyzcz4KFJg6LWibHWc6n2uDr2TJp8SQBhMtaLujWwe/4jgxR2kqfg2x9LaX6wui2ovGnzd2R
6vu6KyksV08qgQ+4YIQyWX0np1p7LjYWmNOfkcWxqhATpumxYd9csm/WLwkR02SqUXSsg8X7piTC
qLXyHmww9NF3g/t0/CRhhSZavgGgVAZMFaIHfHMacbXWof0c/lP5Lw2g+xDZmykDlyW63YyRuQvq
QAaXXs2pn6h9zlDBLcFha6OdluEG8u1diCJokskCI2728J1/wD7ej+MftvE7UuXI0PJp3C+A5cHx
idtMNowFd4MdwaKO3WVEP7vaqxLYy0NW0QOBpuk9OvRes8quvgbW9HybFph9vbR3MCASLv9nPTPq
pc3xv3iyT43VnqMmhfzTx+cBtY5kYvZBHtyePiJ9JXdd7zvdCWJ+VYBh/4+m82quU0u36C+iiszi
FXaAnYOiXyhLssg58+t7cOreOq3ufpB9bG1Y6wtzjonMyF8mJqS4nKGfjIFNqh0Bsv7Sk/iwLH4q
UOEmLdMjlZs2xLkhQUv/SgzdTb4rdCtN0F0WK7g2TX/vZO2BbUUa8k1pPEsAi9L0NpQWvAXe/Cew
66rah93AfJrKBjHKRSTcv7jTEff4if0aNy1ytOHcqRMIiQjbKVuq2CEnzJkxIsvmDJgFDimMexI4
mI0ANy6zmhxT+RgLZgMDKo+EVKGQMc9IuHj6yECmBsTZSN+dWrF/RnORs+ZoCVip9iNR1iqxOxbZ
BmyUFTRLKvAYnkdTQ+djRs7Qs3llm7IgFqy1c07ijd5+r2R09o0EqE/NQSeXkfO46sodAia84irs
F1+HxmoggSj+YZ08hkI6As9wdFn2yfU46Psx1r2evOMBj49E0drA45NJ65xV8lJU2+ePdrALRLyC
ZD7I22P/jk16QILeyRehGVuE+E6Vg7bvSUERG3WsdgNKt9YEIkPeABM2+FThlit9kyAXNQa3u4Ek
OPRDxWpPJ/E1vfb7KyDQkwpZixxTBxnNZa6JiUasqyYJxOH8PtXqPVTTR18+MuMKkP2IJ/FWa/q1
CearjlakM18kiPXlc5Lmh6Jld+PyL4S5zhJjn8NclxXAIPuW4YoKjbdcX00eeVR7qWuQJ29xFViu
6mtz6fJJbEPkjgxwKsOj6DXGwivNyA/1B1usU/+BMm5WcJKqZwPBfzmfMjr7Lf3sCst2YxhBFYei
xiccHdKAxXev+3qF9ZnYE7INSQNHntN5q6Ikw5bf2r/2uGxTmsApl1ZHnvNNvY+r1Nbf5GzwhRnC
E1NgTmw7kmvKlpj1xtpNyntZHxHAL4wve/WPvpAnjQNExgGSiXPTv8PZw4hHervxd5lh8cyNH8a/
KC9pRnMAQMw2KvvQ67ySGxnFRYjiwmgjX4mJW8lTX8pSn03AgAaqGgLcdm+LiUlLItNA9dOs92c5
9gmRCCyaw9jEJixD6eggNjvCTI8GwQK1esqO7CI2rKrgfX5nxB+ppnUZoI/P8b3aCfSaqYnP5i0h
PTDEcCcb5kYqM8QlSNw0e8uyFBU8uxDIc9uKaWEg1/tqvewkwhSKrwWvVNPuF77WCNI2H/fiv68U
XeaLzcTKXvve/AmRSmIwNk6bvOyO+VUGbJwfAE7Uh2xGuKdYB80gcKUJj5UeHFgTHn6ZubMzY6RO
zPohVsJTYU3Hln/q3MSvF+MitJ7Lp9jK9E6QePDhkL6kCjzcwutrk4o/245w+iPswuSC7zJMk0la
OiIgN2DiYcth9bn8MvqDX3uBBtNuU2yp4ryoLKai62A1h9mGmcRK7V1wXvcuLxoKPDdFTRDBdN9k
H+VWaCNOXm5T0yY4tdwjuycStTIXD0vkdu5nz4heDdyKrIvEqF1kMV1zgholidWAEDcOatyGef5R
SeGnTOZWDgAlY+OeeRYBDwVZHfPWDm2CirY2SI4llfd0vekjKMl3jNhHONKHBWWjASQzwFJu2Dfk
Qodo+C7iAQo7S39NbLRTvwpOtivRqW/WinXZKjFF3QyBXv4RETl+QbS3v/DUo2BL9nOKkykY9+iX
9vFMdipSjjn9VlSCsabYSZ4girK9ADTc8xWVFfQIjma+RJ/te3YUPZReRSP+pDKY9Ec7Dd1GbnE6
C8yczD+S0N6ZcrhyzDbrK3sHLeHVUXy0sdGaBsZLeTmGW6pJ9guK3TsG11QJpMtIrX2ETih+GKCV
VMqOkvfbGsxrWpmX0FLO0Yg1ObqF00NCPElwn8JmRn0V9NMLu5ml/MhjLwlizJC+Vl3lhKgR5ge7
cQ0wkz1gdl5jJ14sCmxCACUGEEdQnQgDk3qa7WIDXX03mMjbPvOcdWfjDPVn81JJf8aVjJTuCFKR
leE8c+WUMjTZORxdNQZUj/HSxMfBFv0ga+S80L3C+jgIUpqg5HTZuYM9P5CkC/AltN0Mhwyj+UJe
sS/sH3L9kQTNC6Blhom2Nxa5j4i09yvmTgsjmO7R9PpjGfSH0i048mZHYQdtzck24MQKiShCACrx
KE6hP6ov5kg/ROYd1R6gO6W8N+EmwWJsES/eI9zIGHZbipNUHDQZTE/Gfkxq9YbBCneT+q9cJpfE
AtBJeBbYCISPmj31AMG3SKZH9loL3UuT61K0W5Vlc66+jhk5EJTmErcEgs59iA3tJ9qXjHqizAKp
uM8D4qfg91I4XEia+FEUxdkYm96gteWlNixCvlwZ0nV2PB5JbbFX33xGkpyjXOsRVhlvd6Nywets
drZxU+MIPkpEHgcFoZ8ZBPnnmxLjdg3qvVncpjY6DaOgfQbsKs6zDJVovq7ZqQph96kh+5sGTItO
E4aOWSKtkFQ6im4chQnq1p4MYEPan6eObhaJtw4INq3f4M44ixR6EcMKLjw6mdQWN7Bm9zDu7l3c
3M/8ze9xYnOfJnSwUErfSC2D5XfWSudsgH+XxXwkMufYqxKStvGgwjbPzGpbDB+LLLwQoARz6mHl
7hp+KlkE9hieWA5SCA4dPKTRDVfNS8zr1TeLZicxdmTatEtoX0pBBNFTZeKoMZVjBopQ+18dhqio
AyJ6RyKewb9Ihq8TAKLIg6/ygglJeAXL+wt62IdOOLyS1m7V3SJGL2WDmJQfL/5Ycg8AooRnjiGL
uahH4CP7aLKr+HhDoEzcUtZ2DrmrNjP79z7YYgqZZyKMZtIPfY5uJr0PttkhMm2AGvhwyDAxXFla
FYmuNfFbuagftuW3OMko5RDfd8mHA8kIZmOu83zbrSdybHhAIifppF4DCOZVX0CeEv4cTSjtwaIN
/8TcXNJmPhuC0KE1dV2djkJSHX4sZiuIU3Eq5a8EuEz2qpnQHTHBmSLFNmGBSgS2cRfYtUYQKRGo
Mal4C+s/VJR4/vSDKv6l7gTnWlCKc+S1n/RXglps6VUgXwcOnOqoCOCCLAoURqaKfJ2z9DIgIX1d
lNcZC47V7+SIZe3y1dalH5/trV70W/b9/FnKQd5jZCHU3c5Z1ZYlOVZzHr1kkDnjRX9GLbNJGLJZ
0aLdmB9xp9yjerkFWn1FulFWbkZKthpVt9hK7xqVu4YfWgK9ZyUnrdMR4gUPwAQPRtoTk7XtWRi2
rzTIVUL6yJpjc0cdPBN6pRrdvopwI7IaqQGW5P2/WYvd/F06SadOIVHty37ptepuL8RU9omr+eUx
iHh8FeGP96cy6MecIA1mRJsxY13AJWeiYTn3npXo98XUbkFvXutwIpLzOWAtAauuAe54CyAntVJN
pwVTaEFISrCgU6kxCVqWl8EJ0+95BMoCeYny+aMyOTLnjb0Cl0jo7c+8sYQzMu6kTyUzYkS+iXzw
RMprtuyb0UGxvzMD2M7mJ6yOFb8mxYIMyMCPSudYDhw14mJJCLRl4g+JMdFSJi6MTIG/0Fzdaju9
q1Dxh40Sxb6cqo5MVEdLmJlRStzqZ9umlYdHFVUzgxPtKgXplbi+y6ws55zGQ6rB35MJ3yyH/vGl
GwHWivmovxJBjtFOAgfZ4XMr589S14/1H2YPMaL9EEdJoTFpjc6K02LDSWayVJKUqLD0FmXQXr5Q
MfragrbviaIcpebUtsh+P3u9cZtSsJHOYJRtU0u5Lap8jcWnSrX7Gbi12uD0RLYEsSnnxdWp4Y3w
u8byP/CWNexfNBAD8WmQA5T9pFJGj7HUn8pIiFbBj0x1I0Vx+yw5TUFPgrugloLuMhrzQZ1y8HEG
aw+8bU4HwqzBoWtTdp57glfb31xBfApHgDFwFOEwj3gL+vo/QIcBQAzHgta7Eq5J21bviz49618m
jZr8EpvlW+m8ZRLWqnlbmUyzNsE5wGYsj0yjE+wWCQc3BinByS5zqhec6iGnOkGsIpmYr5pxdYfq
cOvK4daZ1pVMRginJ5bjl4TCIB1q5PuRzzRmsuVzwZ7OVI4fySnvxDFutBNigvMoR5ePGa88yyOS
3RSCcaEOTIywSZgI7s13YHdXTY3v0zdcpOvyPXx3gzjNKnQPrExK018sO7wCbJfP/W/GMQWunyRb
BDcAQW9pmO8bs99/KN9ipQ810W3apX+B7uh9tYFawzHFwlZrDKdgY9tb6tkm1wTN5YDAn7GkphNb
2gpPP+SOHSKuHAtWjak3GkgmhOltSAqQMDmlwtWr2EMT6cmH7qMbWOjieRTsw89gnzrWrllMLZpB
mc3FDr8I39lubYJSZi7jjggVVFseoHjjOwBKqbJCo4U7xK3ADCwOvFGAv8R/AYxgtjFKVQ07tx/5
t4ismzoJFozSJl0j1KdggwjgWifJVea9WVtxhXS21ZIMpk6JeiK2oEwN9PaNOAcJYRg6A5FNF8rX
tu6vIkyuQ4hi9C8L/YoxKpU1KZBB+ISG1MfjB/sCkLwlW6a/Ay9pZv6wG7kUNWbdzBsEGY4JOMv0
j00Wp1CDRz01Tzucn2yhtBlTAqLEomhfwjp6oRTrfyF50OdnOarzXPKV3q1txNB+QsRrS0+2Ty+m
Kt5pINKA9m2RIP1gqVJlFpMm25Y1iyY+RF2FgxWjA0JGYq7Lvfo2qiRd42KKToahHQNlOBpcALje
t5bCmwihWNWqEx/KTmjCsRJu8SfJ4RFCVZRy8hoOVgLsm5kfvOWcktfidI4bxKBk3SRh7E8EeNHe
ki2yy2GvJy/Gdz1jBf+F+62080f4oDwPuvTVmHHhYf/VfisIF9NTPcjzn97adNnu/BGgNs64W8Zt
wqZuAtPSCM/gtxd94iPw8zU7BUef+tkQsV466b8cK4/oB98xoZclKKM+js+LRXGFT9k4pKWF9RK7
LR7VRGS8TyRKYZVmpOd01pvcDBsgQheZqLaphF069Dz6wF/K+pwu8RW24V7JQWkJYtG7E7XiWxRn
h4IlhVjgO6MDcbPT8o3i3z6fP2zGbjEvWWlfLO0H4KSTgMlm4ZWdTJiY+hQfAdKwNnjN3zhgcvZX
WXnKKSD5gRiEkanTH00BSYoZ688Q6k6YvOtp66QaYTTIKehROwaN7TmhW+yAvBwVNbmb9FDJcGEV
fnrTOAh8Lfsrx5AMDEbF/8E654QyACsTzW7T6ixGjrbZ35LEInz0pNYsgDhB7NbG+55ySUtkVhZA
lrq9wUsvQ2UJbWaoB+mqwPEqQLtZkGksTP6Y+fcgF8FCkXg8X43yVZBEHyj3IIlvtPIXrVJPMrJk
4CJlmJLrieZ/xiuvYzrGBvX2kVTJo1zEcwHRq6enpppPH3OZneeoYD27oKbXzzwD5yALzg0Jz2Q6
I5LarDZvAyF8/iHH48H+ji0cpm9y2t1pje9mMd1szmAChy5MC95G3nr4VYF2TJubTIrtMvbnxJJX
JdGZmbRfB8+UqrzON8q4otp66KPtoeZgUsk/UrhAiQwl2WKBRJfl2k2fXhFQIxaYXIah5iv65V1P
YqNq13u7Q92mEaS3FF48zV7FHVUnxHyhyC18QSeGCtgfKpUpumMbePsKpoVJ5aVDdMMTiccrbHN/
aUqcF9kpcH96XdBv8yD5R22SveXzLYo42rBeD5894+n3EYNlIB/Dulttv5Ji+AXb0jc6oIaE3Ml0
R3m/kencts23XSfnZqkvH0Sa9La8I1oI6/UVzTf66uSW+elb0MF6X3njtTvfGZlte1hnLc4kBbYQ
k6zVfLuYePNKmgH5oC3VVuGabsr0aCnI6EkdOAf3UW4vJpFMaiRfCAR1JsY9c1Jdhji8qCAJUz3c
6BEvKz4T4rwG5pQPvHoY+8e0AR7CqYwlijQmNUIqTrvAyFPmKzfyA6eAg6iJDXByqEhVqrvSTWmQ
6IGn6rr09mUE3yDk5Sx07SSJb6PONmiXUBVqOBhKki2g1SkbLdzIgOJgwu1mzdiRxzwiB8rhhRYw
uNVa22UVLGi0plCU8C4iLl9Vnoe6DgDq1edEns6qpKJb13hiGQBLEKf9ebtmKIP+DfoHEsLjPBbP
hQzlNWqcnr4Y/Bpt6gjMCi9Ti4qlh/5jQf/RWtWrpW63HpwNYFIo7ZOp4S4aN/gpo/Fdu042+kmH
Jyr2h3Rw622zCxesI5W2NWcUwRn37YY06QMX62EqrmVZQe5BpwtCZ1oSTFSzN3JV288VYyYP8a5C
9Giq6B8B2ypiZ3IUgvoEM3bc9AqS+gEDe214uB9N6llLgzYFBaiBjizO9dZA3wLSmGujiFsXd6kD
5+w+E/4rPJWzyDQmHkZWPNRiHPKa/oP4btvydq28X9zETLJqJln4Wjz8Pfs1A2oMccpUI8Zl1JKn
eYAGakvuzKx11Oh5OHO5QaZnWbTHXmrvQ2Xdq166y0zIE7RutKjsSAHg7BYErQse2IkWY8YeWKXW
Vi0GNnVPyYRjqyGfIOr0p2qvC1mZeNHDLDooqbodLYQB5FwpSrpPW0LSSOm01/oxKC6FcYuZZdvB
Gg+g/6fzvOr4hucgOBndGdZIx8LLAcxMVls9QgpklmZIG3y7mx7SZ4o03MQSGdfxNma4okhuZ4F1
cNCIzbTHM/1INHmjBPIDVEnDSDKf/ogBpyL1aaK+DdjeCW+7dBL76OCsW2xcCZWLaulemWSogPA2
kuxpVITP9wScS/X+fOzXUBxbQSiZnnCTQFrIaOPj3fKB1frAnA9An9dEf5WISfwE+FH9V9H/BX9K
qtEkjI76BLPWfvZrxu/wl9O+KJtXIiMappKFRUoSFN2CKrtVeA6ryRvwuo7bqOG9LjvCElgnOxr5
Y9UcIF4iNygeIKXVoA4YywwODawbo7mbuHp4PNyKgQty6kMLhjFKs4Nqz4dB2EQJDIf40gNqlQ48
AQ7irDqJwCiVXj/BLOoLwIDz3gK4q9szWjTCZfOfFWUrj3B1u+Kh6METW8qrpNtvlnidbX1NjfqY
VeOjqrWP0fqwqMT0kSAdhuxwq2yHnoAIVP5H9C3Dl/CsEk1GBMSMUKS+7NQR5uVWwqRvsd/LH4XG
q06YV2b0nsyyiRCugM3csCMgFN9AlqyhUxdR21dArqdC+2HzvB+U+mJCd8tU7Vpm1W1EjJhxASkF
zRd5xRXHJ2AyBSRjMz0RtUZkKc3ajN7WPOqLOBqD4pwThdIiGN5SIlL7XHdT0mkmlBZt/qzFvDFz
RLy8XgMz4mhs9wa7Mh3lgNWRAANIRQOkko9fAqH/gF4xJSo5ZejfaDgXhk1Q64Q5pVuNub9o2RyI
yCmLQxHAoiZZIgtb+i76otJiKnmTTdwwTbmxwtXw7hdN5SVyc0BfsnonjBebZJdWRmFVqA4cBSIh
xPA1IaMJQHuTlcboq7hCFogxDeRf+hg/+i8raW+mXd3TYLoR0iaTJ4lQ/WdcvhQFuIyyDeYN5i1c
o31IiAIyU9mmCWj2Ro9aRtT8CmMbhWTXmQUL746kWdW1CIKznoipHHulms8NaihkOlx4ExZl/m0D
fL2FqSYaN+AWjHJrKMhhqrtZfR6ViL6ouLfzQ07105L/VZlMIofNR5SSUYvHjxHPq6w3PqC5cwqg
XvKKkMA9gfdq4vfTvLpDgson7eZZeCWW9Zon4RWjnaNqGQzaiYiv+JLjpNKxvkTMywCK5dpzTEfm
nX8q/SYVJLUWHYLaUyF+i96XpQ/IUORgUBG0x1Rxl6VyUJJ0AAvTla+lhZembs5qM510WaX3tg7h
V9xbnrSb299yK6+I/HrYFPXHDMgJvDz6/x0IdAjyntAtFwxAvHpuds0KQ60AZS6NFyMHHylWNfhC
OXENMbaBctyFFPN2TgAxGb5pNF9j2ZPs9FQm83VtS8yURlypg/0CCIA+2GmbBp4goZCB6SE69VWK
f1ukvozYNzqNZF8yErGn6aCNwEq5YdFyHqQPOV8OMhNQalRlpHVC9I2EiVh1CUa7re7KdvEq85aJ
Lc61jedmVXmTUYIm4HLwLTb5wCQag6HK1Mcg/zKUyLVks58huE5Q7cAUU75UEO4pX9Km0yIvrhSX
t/+RLniZVUdJNvy/Ron9mSczGZ2hQWcrqJMAPrftcwaS0aOOtWXBAHs5B/9KxPVG6NWTjdrmmlqO
Jo3o1rZyFbMeKAn++AfMgWm7hGEVfVV06fMIENEwvCsCrQK7q49GftOmzo1acrovDQjcTuFb4Jl2
zcruUncDMuoaGTVK//3IcCTNNxnTS0AWW0rHGBtQExAMdi/oEcDRzlx+JpefxuXXVdMeYENItpDh
6PT6sAw9YyZoDpszeleinkkpno/NJlGUy2SJbWkyEATdm9vlneWBU2m/Spq4psJecz27/6+PL3wa
w7D7LZGGJducNFabLElZxKcxWSgs6M8aYg7UHj3JHPsmQmsOXRZwEUjf1pHJIhqpbXKbxB9J3jH7
h/nWLQKib7+NMXMEdXtWUQsU6oSYqz3nK3Ke9dgYEn6CXRbdJXyrkngXIJIGAVrNmkDOGiveBAqu
t2CT4XqpM9XDiI9bj+iLiRsLvkEweQXPSn9kP/DSyP2zrN9JGadxp3OUJqIhV14/rSDJL1VEnBbR
7irrQRXhPFnLwfJZVbgtkQHUW3hpMOZBDwP9aln/T0nJmsJwUlhSMYUH+rKNTO+Yt9JBC6djnyYn
NIinmquSWHTO9yPRtYBM3SKSvXVPFILoVPka6uzQom0MCFCAR6m21Haztma8NCXEm3oXfdaXci6e
8LzuX+cp1a9TkFwIeGm7t1THuoYtNeA9TrBHkgZoKueEEXzSfcqM8Ph0txF7FoicO91YHw4TlGTE
UkXp0YJQaUpE3qIMxFtUDPw/XueZ11lP/M5syQ8N/X5I/JhRp66EvkSJ29Y/cky7PinepPRevtKu
FsIIUE7GnmwC/4duMg3qbpdCJmc7ii5woMAoWBUQebYb4XS2hwZ1jSTjeVcBpAImon0xOc0HBPqy
wtYN4IS+V/jvloNJKPLGYIxIxURxGmjtdmlIRrNSJvg5uQY4CiCRL3ylpKaVkGemkKgafpQ5P0q8
1pHOd7nNsO+VCkBmvodBtZtiGYFhwRwEagOr8wTXe+SSAydqvx+/2o4H9TYZE5xhNNEGhQGXZzeQ
Q5SYrEprbwzdGPoCgYSzuMy6M4tbPZLb05wVwmHMuuHxOMl9/GhxvYDUh761mXrgwgZGmAFjIdt9
WllW4wmGIXwavkUFHNbvltQfWlyf7BVBFoWyA2uN7ZoMyCOqZYIlUHjFe2I4N4n9b8nFfjTrfYyp
Aq6/0rmASDGnl7fIn9SnHL8MtgEsQED54bswIxHAMjMfZvW9jPhdMnULZw+JJIJKY2MmcFpZqWs1
KDnGBzJ1DMUZ1vJ+YuBFZI0VsDieFTccx1O7+IV5Sgo0pkmMeHyrNNqxJZdF8gujPEyVA9YBl4s7
8G8rWPpZPIwLZ95ipkjMBEZyE4p2SMhBq/fuW5CmDEQOClnGav+mCRudbXzuOFIPWvylm7z2mgl4
GzH7HgiOvHL4+swf6LdrL9imNYs67gKtXn8e/LT0TQDybCbXaYJ6sh6fU5Gcc2D2zDYKlATj2PBS
hBjPBPM3Zmg8SkxHtVs9kEeC0WcknardhqBmcmpDJT6pS7Ex6Rr/P3GLwtrrbZrkzDzPzPbw4Hsf
PWIehsYoySJIf/A/ncivY9K4JaAag3aQcLpo47vKMamgTFM7kJ3M1MsY7HdbX4G6IV6qHvEFKObS
vVmJ6Rk5/ggmRX1E8gPWuVWvIKL3Ml6XCapbRd91AgoOZc46WyLcRz6yp2eOH15V0d5ooyVVckcw
05LyFsPNNYjzmJP3TH3jjTogHnHX2YjObKRieh8vDPVYjSNP6zbW06BtjNRfpN57lSlUND2nxDhl
S/cs5clVbfVMy3vmKERKrW2qJGChZXzoEn9+JT+t80wshV407Iu4Pwr2oIsy/RecKm+rbNyQBHwI
ql+zTZ2OaIGqWu6hAsgXz90KEkTZRR59Q8HiLAGQ9RKzw2LddSGOtoECE/wUsVAKsVAGsVDLiwUE
9Q8Pgp+sIubQ9lEo+B0IgNHGKKqzvRrZzw1wztmIgnRk6xQEAXRi5ZAlA5Itl/am7ovTGl2Ta+Fp
0azjEB6sAvsaQBGFvTep5HuUQgwELw2pdJYhrTDme8D+BKOGjQelwZzVaJzwG52rOgsfUGbV4lD1
n0ZCxdX1/6Xbdur7jEtwTrqtxUsi1cYmQJKc6Ug+FKRWDD4sAEeT+RVi0TK0dK+UeINjrD9rpHl9
l2UkxXOCf40zELsZErwEFJCs3mcSkIwYNQIbq57McmUYfZO89wgBmpWis5KuPRGiJtDCPvMMxdi0
KhNTEO8yi1O+BP+0ZvBYBSzQcNwmGx+ZjjckDeBHQpTkA7J03mA+2I5R+ZDwXnCsVho5Wzb67rne
BpVrUcFAA2fbxFJp9mUBOkHmr5ZVFC8MFAWOqBIbwbiTeRENumyxz/hPp291qUYgB2CRQUUn49uL
X/+b0tk/VsYBlXMKQ5cZmYXr0+SS5WoDhbdYbkg4+mpMBmNLhggmg4GliMWUetk1AbkDh51mN+/A
yj7k37IM35dMfKQXZWfi0ashxi42xQEYsz9i+VNJymVgUhhb0Bitfdr8LBUq5stVHnKnQE8Q0fSx
DdkXbDci2TUjgqyl29RUzwBliGrKrGGkpz7pz4WoBQvhUf9VEmBr5z2yLiJikhfre4gaXOO4BMyj
DQfeql7y4l/ZfqUMegNKJ5nSqYcqnRL51fMZTVx/qdrsyLloug/bdgri7KKjpEyOih26Msb3St2k
Xf/Sx9l7kYzMXX0UwNCWj0FOCgIxOUjaEsvLxWacvq2KEo24ohqZvs46Ssn/jhHzNzLbLFrs5lbK
tSv3E8oJ+27V8IW/l0MJw9GgZIzUe7cNiewtG/noFm/RSLYkZDga5HCOTgvooy6L9ngP1ueWPybZ
YocgDA78Rqz2XmjWXxV325PsW/39lER2ZN59jJZqM7G8Fx9qRYUjA1IqnnUxPtpeg9a93BheXjnY
nSnEaanPxLcjmlvuShFsKmRxi0SIJdKoWvsaIZ7XmGUhFGFGAPMDPzLaTTIlUU9cuJLt852Qxr2N
eWCCcFavLCWAkCoCcPZATrLGkIJes1Pb07W/zVj60Kz9PCp8Y85IpvFMAR1LtrxIocDrWu+Hrffw
onfTqSQtqCX/QErki+IG+m8JLbQMzPWQuAhzuaY5JBgiOzhrVcjIhhTeWxYMKVrX/qQddAjwJnTo
ldnJkiZ9W6Lqbcqc6BEIRKwvip5fGYtcZrWGjdQ5YTG4pgV3h7UcqCX73Gyn1nLs8555bKr+2AGi
+5rpsMn0Sj4zob7kYnbkZtrn6FsYe0nBe5RFL6LhyEg+gzj6ZK2vfgyVshXfyqHUTQf9oRtppk/K
G54dkilRP30Lpz7ZrF2HFGipq7P/k/ics/BD6apdBSVxHPsD8WPw5vmVOuzDdCtvqssE9GQpGTrr
aOs1L5uTE2N2fIeo3i0EZRGpzvs2uzbd5IJe2VV8Zi0iNyHQEZvyfoh+iaBDfZd4yaE5sxrdtRJk
iiNag12HCiTedbj9x0A96PApq0Y5CH0BLNEdxo5kZUSXvX/P3AiCUTzo+5lechLx/i4oTPA3XlVF
vkQNcJd6BEurHq14chejcdT2b/BPPVunQFVYeHP6gWkBT+8qUAHUbBtV9Q42za7LOLI3FciwQm13
GciwDOg/hDB2q514DYnCCsKNAe+uRpMuSZsaB24XBJ4RGmRU8APGDf2SGuq5UYbXj4TY3PR12sE0
2rWcCZag1uE8GPjqgwBd3zNNMRTwVdnpPqYiBtNeAyqDxhhSEychI+203xk0GQnezbHrbinptTlZ
9/ULWnZwGqcWoVNK9PaEGoolSPBHYeU8ugb9LYjIUWM2THU6gmtgPVajV18F4Jl0mK3oLF3JkwsG
mIMoNSEUd6eA+eEkk5u67M5QXF8la3gt/84H+UC2EtOuzCuA7QqGicvstZnu0fvC07W9oaBwQGdR
a5/mciYiaW9TMkV0VTV968pAZJO+jf/2Yfia+WNLXzIbnsavjuPJCSVwbaxpF8ZCa5lSatGlOYVc
buP2g4FHmEQ48IHambkrEo7FAXsBm8HJQGcRxGh5HO0jNQm6Y+HcEoEemgyNLjSnOddEjaB9mNi+
QYtXXb5X0Hram3NLJTiozh+U6GRjshVpnVXIjzI+bVv4Y2hB7PI8DMJrqmuooOlctsKyfTu1jmRL
puHJrKujmpPnF+t+YRseWj5jZZ7GObwtPn8msiXYkuhyRnkyrlbbifKfIphoZgi3+btgtRL08nNU
/sh7acfGSWTDVqCf6jTaECZmJJGkv1w+50TKL3VZoyuhloF9XSxucB6YQLMTBdmBvyI6DgRVr0Yn
KyCZLv8L5fHUa6zn/WHDBYercOKxACVy0ATDcR66kIeuog3TGzraAAeptCDZ/KgDCErI3Atk7mMo
tvgqiDeptxPQs4ZsARHBuOM70CE3BAd1SB875LHDsbnCM64XEFLBLe6DCxkYaRY/tS/lmJXhVftK
k26viXEPc22vVtq+Dn+1eAbNrOxHheAEYIkNI78AxzJaODnJ0VeVD4I47mb+IGm9FhEkGoyyR+6A
CPMafR7+qtwbLS49m/ddA6kQbkl4V5eKv6PYL/jrFcZcqDtOMWNGqARnbqOog0SCwCtg7TxuUrt5
GXfavS01t696R7dxfATxXvh+qHADzuNBN+ODhQk76YcNqjxuYOCqW5NteEGeVUiAZk+ApsJWYkSf
ntOfinX8xg+EiV694bjvNPZpbHdZG8pK6MjXgQDRsdt3sfqYbSdZan4rVqGzfq1nqKPVzCihOM2Q
cAQAONs3s+KoKnCWmd0j0l/y4FQvSBj3hbUhFsTlb4Be8n80nVdv21zaRX8RAfZyK1GFoqhqWY5v
CCd5w04e9vLrZ/EDvgsPBpjEE9PUOU/Ze22oimcTSrzgBtDN9lQClP+F0HYnVc2JZeApIlRiroyT
0LgQTLQY6x0G1J2PC9E0gjRg/N8MeTBQqw3kkPScEMNHVrzan+xiXnM38vpUN9GJOFJfhvsIEVFk
mm8n4xmsBdYEWC04mNOTURbsLBAa16mnlYvnPEVLmPqo7wbWnKljUuak5ygUZx7cWa4/nWE6JHQj
glhbBrqCRIKWBp0woF7c9JPaFF/Y/N+pkbxj69FI2vU7/isIXpcaVNmzX7BGyPMXtt0ZjoFhsUMm
CkSXDntT/RVFzs0UxmnpvoxsucVdeVs98nIjXeYlv2hWHfCUEH0WS4I2Kz/nBbNc5+bgo5qlK8rF
a5VOm4SF2mhrF5T8KGulI8YuI8ciVmro7sHXAzoyIxaYajDOZpCbehCy0CSYl9NGeBUHQWeqmzbL
751B+Ooc78xqvhLveunCKVjQmTY34o9OGI8SXuP8ZtjGRYU4pzSWbyQ7pkIZHAIdlUre9IHcyEif
IOVxoUdtte3qL0mwLel+JPpF4jWcHEA6a5Eea2+PKKiY5yNAl+MixR6zu5aBP1Il0mai3JUr2pEx
Pq9JYSZPf4ZvQ4tFmGmzrBb5/tBIfEYbcpIMRLeVhgbVNdWXgMEvKdXDRCOODfUWLeg0h80x3C4S
s9xdJoEPSgDSkgHes93s/o0LAsJB2edLxQAf+Q7Bt3n4vfrh0N9CTflhVSDYkXIKeENi4M4hD666
ROhnZKxNpW36lEKHInsPLi0sCbIN7giLr87paYoACisIQlX7PPbhOVu0syoRpkE9Xyf1eepCf0hR
1laHb+kroZM1lneMgCvsocqngIyl4Qiy5ajmm6Wn6LOlw8yMylqmA9oqg0Euy0AnKW9Mugb26nR4
Zt88kyzGMN9+qBY7HY/2fbIPg92fibgMBHvuRFzkkK0CH3yg0/x/yXw5jPFbjUgLYsnTkvWerO8Y
oyfDozIFg+v4FibZmg24DlEfDVIfZIaHYYAIxtADLszezle7KME9/PmB/nPg+kU7VmUU433+EZvO
R5WIV8w6jpsXPiAQMGd49WX06i2/Q4EOFRFeP2UZO25aWw4o4AKCJVssVvCp14m7QQdYoW9TsI9a
HECqbp7J9SOlMDrN7Cg6THcD9VzmfmbyL4VY4sx+2qT64XWETo3CU23DncoVp4wmYaSu7ewkhwRP
gC/rdrGXiPCZubqxw4X1poIQSt7efixwKtJeGzXEXqgmVvRYdOjT4mNUfgH2OhAASc8qTr3jBPnZ
1RfpoMYdT7FhWHnrwthzv5gY3osufkTp/IhR7fNePLRivOL0VAu3jF9Vk29WCi+0l2xxjn1xSAVy
c76PKf4MubZtmtojvt1ln7Yhm6BNoJ0gHcyN8DYI6V58tqjNalxlYnQ2MS39wjTZ1Gm86uqk587B
yvcKPVKEU5wFWVhKJ0dmg3xIuIeyCkeuYfrC4lUZuCCIXEHXcyGl8dIBjDbF3+hiaCbCufZA7NKB
6hDDMrZAsNHpx9pV6lria3nsh8j5hKGd7HjkpEPwqFW7efqB893wOjpK9JxrNNCa7PU7HT3ymCr3
asmZgJIb+WMrh6XARinKW9qUN0uzsNIzoooplTfm1H8Uq1oHB35FcHl9j2CilMlwkS/tmifLZCtD
kWrZMtr+5FraALIdrOY/i9AfwplgPMeJDT+1+qWhBcmGF+pUMpVyIgS7aN7NHdczqQF1uK2It4NM
6TURALEe5QSGw5KFqLanTVRV3NJV6hHN5dnY/LReJi8w8TkxLEhGyMC6xk3Y5GpwQeZQ8ms2XSNW
ERuR4MSqCyRM14LQlE6pDuYBE6YyMyfNcq+hyJnUW56STw9ahErIkDYD3Ejlm0AO6nDFlYGht48m
1v0FJzj5Hpo2+kaRQl5B7uygXyiUa1LiIFn+ToDh55o9/C3t1Lsh1Y9Ykh7zXD9bWpRmcZUk3810
r53Vf4YR9VQpcKOfxfhfbAYEmeBBmzzOBZsOiZChipWJYLVWttURGnCP2D6xlU3UGnxOwn2SIi0w
5V2PWzqKuBNuIeJ9A1Bib7IVNsSx7KsjNzQ5YGsYp4PSMAVn/KtaKt/SQtQwp1rL+MTHF+jhlxgf
w2In2yFUcTBmt+SUds8Yp1IZgyHL23vR6PcVTgU+rLFUIuLmqx1GgVW5dhZe0mTfprcJiQOslBBg
jXHzyHUAzmFjKyzEKzPj66KJC3C0pljccMDQyzrCYmM+sjHPIQG2ZbSb+mbHZHoqalZJ6T7RSGZf
WuasGibS6FBl6DLLGdegdmA50jogs3AWUmjCPrsoknxBfMvZCcoQH/7IkxA5j5AnwZomTspdi//Z
jjl5WEGm22kjTeeC3PSY5xNjuMyL8F5g8abYCs/hR1tVMBuWI/XLodXYcvgh/4w/xo65RPf6g6Vr
7vzpzm2y5ZjZFDEoQ/NYjggyN+pVBeEnd2nQAbJD3UlTJQUAZPsJlRINmuKYdBppgCIgSMINOxK9
AhICrzOlDg0awPlzHVMvxUGtS4Fxl3JqTFuFr6peBTHtWVrtLPRKNtO7ctkk0XQ1OwaMmDORaxZm
ebdZYYS449DECTFtiKrDCyBxmxPHgJFEIpZ+/EOoVtlMvlPT40OcKGeVws9IEAVYKl9LUDkZwcfZ
Nf4j9iFeLyOb9mKBAWy9q5zfRzWzgUF1jk1fwabfSdzmxtPJGka/ya1dOcDqxyY6Rd9ZVPGx2Yep
wL+Rncv87ojqGXXGoyqnrRIvDxHyOFvfJr8e/4Z+a97RSBlvRMHD9EoBhK3l9mpO8m4YSB4vEiYm
Bm727rRo7mzk3AdeqkBprmZ61IrcHALoNnZ+W0h0GGq0YiHCWACECYiBEJYjnknStE5Zr5wSrJsh
q41956CJTdWAyVuQEzCgOlFQa8+I9yZciIcLa9IvVyz0FgpCWwGAT11rtLyQoXYU4QGPNAZRs4dN
wBtZbGeFeZRjAr+xTSBnrozJ10S8XUiBQG3FBbpuXKJ+y3QN/PniLiFU6tZGJuoXU/9wkIxYM+74
HIqOlPoCh5ONLaGbgnIdF6FxbdN8TR65qDSOM8JSmjcqQfM2o/XqCu3eoPWyka7FN1VlcN5+VJL9
BGMx5+IiOeVjLuM7IYHXns5qrs6Ka6uBuhu8ML5Txabk5CQ2Dpue7YPI3ekZE6PmQaQby41x/j3V
+TmeCDudt4aAsYcZEi7AgucnzSQMi5YXGaiTIfHF2PcJDOV3tg8Jvo9IM2gpVstIoHoX3N9J1HoN
iwVpYVDMtAU9d4dnO64SAMARCD7Jy0h+QWRM+yj3Lx7xVpj2Dn+xPUB6ioC96aC72NibDJyjjsQA
5KlNRJFVkC63GAwC2Sc31XZCoqORhab6tUxHy8SfKXyoSCdFnvCopqc2Vjx1O9lpkBvlro6MWz/+
ED9C9rxyE8kPDL7MuGGSJBLybNLSgXCUUleT7gqJcRYV4SzvVJiTqB8Nd5RJBx8cUBiHcumgPGGZ
O88k5GZ8WNcxQPTPArwKqvFsIgowzmViHtmdwPOe7fpIWNUhW13egA3WR5gP+l69S8e2qo+T9F3O
igsKN2aYZa3l82d6NlgNmsk7mlTX/h6R7RTDDJUy2vUNlqIsX4VGVxuvUkFtMEMaoYlmFl+rUJ/G
l0Rqm7FCgDo8gF/RD3/JbYeZMw7FXmlctCuq4QtqUURGvmnK5GPMaBjHrL+qsnHtRX5rRqYIqJ+R
ZLLiQC/ZWYgCqH51viYq7mYiM5FyWzSYk5gBz14v0SgXJicUO0QlOa4kYaeIDlDl95HGe77VaL2l
amuChWAZYxMkZTw7fuKGURQktNGVMHJG0fyqp+6TG+VtRISZUAU3bfleGuMz1sYPBffEPluWQCHE
l9ExpInFF7eapKMY81vh50DCJUaADQduvCrA/Hj4kOzw0K2RNSaQLgsuCGHRTLMOdpptYXQfP7Fr
UAvC1aLohYYpkYCsEV0LvDoT2UnCDTWUpBjcCvSUE2pRok2Y7zQ8UxA2dHL5DByS91pHeRcaYjOe
ZP1rxdNZSPvqbUPkb/VHqtOdNF14FrI4w5pHPkrerXRFBbFXevoTaXqwMXCi5W7fyzO753tcWfdC
Fw81mx+p/k8aS5/m8yGx3BswgUTjimCA0ys/GDvf4R7cpMW5FFobOGI17Gku6jWc/c55TuACCv50
h98jR1404i+Q9NLLCDqbC8axqffdCIkPGfw5Rz1WF+S3PMF2OjNOIkDBgF4Xz3v7Qe2pWNPxjpAE
H14c2A+oW+z+GiXElVpCD3JcB+JlB4ZHTc/CInx4CHpnZtz6LqrYZce5S2PxoAlKGUHVzG15PZ/Q
qy6WrV4Qo2jOcJbt9DoztdP7L1lOvqxfmvPJCAWZYLgnMvzsSNW51VTfWCWoxqF6M4tswqsNoM+t
/bURo6YnUy/7kuM9gIscH/tC+hrwhZyPd7+BGTWh4X7Kpbkna4cYTXvrEMoGYwQ9RSWz46GAEJ03
nsiA9wXG2IUicgDFkFPhIaasoOTITBms5Ao/4KqfbAlAKivCivWgzdcgIaqs6KI/W2C+LImihEXI
XKANJLRVmchKIK7B1vcLdmPoAcRgXTOar+IIobiYrDPys23hpF6YIZrBytnQ7a1S6E+kx7yrKUTT
kXp7YX5gWKQf0Q9NWMUUhNwIN8MAOXA0s/CprgvIx5z9E7OmLjmWenrU+BqBLU1uNiRH9d86347R
rGZIJlF4jW2gWCiMDGZVEZkygP0tWNXDKHlTgyBbL46oF0lfckaA2aV6kFSW1d273bL9giAcaRnB
2+HFdBiWkUHY4AmWA8Z/mzyiMJW/QFsHHymr+7z+ZF1jO89ubp8xArOyCu9kLIzToXkj+lgisfmP
/VX1dygz4mtaf9Rn30BCqPFlqURrchfAQPPhgvrOZkgx6TExGmQouoxh1n0qJMGNCd3C4eUR0F6x
rYeJvRsKVLvsi1f8g6j0XbFja6UtzNlGa5fiJlz0Hs4fuUjEgbKj1KyCcQZeEVLk1klpvYqpDj3B
IKrBMpuvMuXJQqqY0xUMK4N3wicl7CsxNr85Gdoxc2nj9qES7U10CEXyMXPRyCqYbhJLcTJk7JXS
bPGiRZwC44nKHh4s48iMcAleTfJjBOToxZKQ5WDcZNpfkGDCcqE32cSr4GSa38UC1qPd5YgqSmxO
CbayxgqhujLKZMPa9ubBIdQ71wjITKhuMWSYCD0xLtRF5pbE8o28vWolvGROvQgsTLswiFWP448j
S6iv2m2lLRcJTptxjezxVibyQ0q/B0wfOpZ+wJ2ewbrA+JP86Bhckh4RVc+vMFQDbYqZv/JUVQFI
jKOMgAx5ZyOx0nSHvtXYjvfBRIyZbyeVtE/VZLTyZj/uNzoFoUayQuop4E5U8rMSss/miZovZMjG
xWhKW3n4I1x8OdWuxW8sAcknK2rLVMBpD2bPTzLOB/blGFrFuFEascU+x15943w0Wsk4Nzknb/vR
RScn+bMkaGfVlomgebX1xFWm5pJk7NL1NaINPOgsjolCIWNsV9lIknyghrdB3Tf4hhNCXe3tWgJM
zt91q8VVDiPoG3e4mR3lwjrkmWDEzRDzFQOAbABAcjxbg5e/ev9Y0VhaQC3harxae3wCxNg4XeOH
u+PSmhc3pYCuccykK+R+AnQ8jmzMrKzxagRPDf+kwUJlSv67hIsoje1Ae8bswEpCk4v+x8d6XXtO
txIEqPBzNiYjH55GPTWsPBlOWuoBjAOQF8LEpoW1W4rOgADAQSUPrvhgRk7oaJVyQqhWECczQ+ro
kLTDNR0zFq3zzYrt2xgld+nWDNmFGjzIX84vSXtaeb7pfyP6hYev2syRk/7meNYN5FyAoYjjpj/b
WYCqjdG2heLE8GyKctPahFEKvSD3oi48tkQsoNlfzOmoZuW2ibsNtm9yBO8AtFv0yEnlRhaO8sIz
JAM+2t/1lpetS4sWKdsDNp4IT6iRdYov+dBoD/lQfkkw9FU+pkr9xWwzRxNaMtKKPkm0PU7ZRJtE
AMfIc6sIDYdbEVDyMqCFhKCqM4saghbY7rQ4yKYStqrMMwRfV4KvyxhLzwMAB66iGCF6moD6jMz9
aM37WKBgJRDdg87nA6+JME+wvZyB+q+xpyMyqLbJ8PQBc40NbxifKonpPbkPzPXXVDQqynWnWGJR
jc/agHNGK+7DF7c52jnSvKzaNbFUGJuvEuywTdGH8Qm7kAFaawX4qps8NQ76geEuCiWD75siGgQI
ms4CJSdq0w6MYPfggQ2TzYROfsKUYi2PfJTJvS69J37U1HwkdYpkxvYdBjh13/oz45soG08kLHAf
86BK13gaCr/YuxngHzhIaClSM0eH72oCQXTfHyNMljY8jkmF3+eWGjfWJWjiR0fYtUIkYxrUZFfp
hbNNCyWIIo1GPKOJLYC3LUFc4nJ1S0iUGSRKlTXJWNOykwvTKZd8aQ/KxCQpqWiCoDBAPoqpFD/N
nXLD3u+RloYLj6RnV1W9z7/ANQ6VbO9XyM2srjAt+GgTx5QZdZT9vuQn9EfcnwtzkJKyUAayjWrC
bWDBo4jn1EuUQ1P3cFz4FmvtyzcwcRkhUDq2y0rAEmylTZF6JcuXnjEtWqSun0DuqCf+4MnCaFaI
i8WrpX31zXghPxQC2AOtPd56do4BgUeSrd4Up7iHd5scgRRsfOvHAWKdvUakRGsKZvjSLvudJcqm
cJieY+9CxlggY0RVqEfLPoTuXX5Vc3L9Ui8tW3QdTIPiuRV+AWC0RR5TLU7Q/OxDPaLps6AtoVOf
SYAr/mrPaJIOOUhsMCYIRMhTADXOzICKX/HiyTzJ8qFiSZBi6OJvNcYllbVr+8/irpY8VUfMnajE
0Z8EQ3PE0rimBhdBsCOSV07/gWrWteXulajZi9z7on03Y/MZWdmrTngDwuOU/pS3BLPZ6oHtL2Ac
aFC2ErWKuiiHkK054+lgtKk2nfYm4zCSoL2wS7cwQ+LWsnpq89J8L/uKGaspdY/SKB/24NwnGRSx
1O9oxm8oQhMOSWtyLgrBbqhQWGuzkI5nr2owPc42uWDjUdoIAs1zLlMaob4YgekbyKA8DQWsmoi9
Q0Zwj2y3USi9ChAeAhZ5ubPG/awV+5qc3tG8rBWJDLtybtsTcmqKNR9zD5j4/fxy5OpoCPWYu2WD
ZZ4bg3UE1DDsXP5+KpRNDQtzI/Ddp8+kZvloAt3Hr6Po+6h4SpYJfNTgcwlHQWpxEKg2keclfEi0
DKheEuTH8a+YqknCKbMqxc2w3yrNfCKx7WSW6FFcEcwtTLnpMZO3p70qtX/piv2Rb9MmegD/vMRM
gppRPVfvcKcwdzF1jMV7JxpOd+0XSXjkKaheLaVMj1GXY5kdMKzwy1q18GSejl+xDOO1qQhUWzvw
e9PaDwC4NvzQLh+YT+SnLDtqKKfMxROwCBsTx7eXHjroiKbePwBe5GR1FQuMoiDlfxx1dPvFik9S
fVtMEAvIm9VvKReH1H9A5LzFWXbpkgNlRk6TB3PkZGDQZ/NSknGsOvlBERNyao5JpDNHx/w9Gv2O
iX0+1AFXJKaWnYjlO1EFt7FyCfDdRLp6yiXtbrgYewQOEY2fkhCRGIucRmnSNwyDgeoTdKOzwcmz
gQlQ4YJN+4rYOedI2Doc6TOoZrKhkn7wp72VGWenAKT9zw1MimGKBJ8pANoCPDDW7MstBXJH3tLk
SvOzxANNqsxGkchJKH4ZxOSGcxzEuGLlGRPhcIJ+56uY5YoIQfU1qsDnFsa5YTPXd+HZPnxb7HfB
LE4Ue5PlmrrsJlBzxxmpQ5WxVkOk0ZaXOR1Bc4AHdDtDI7KNGE2zRHyWn5yx2k8R/f33hLuDGmqD
0/BstCnb1/hihjuiRc9d4wFfeNiUqor+J+NmVthIASvD/NVTLg5NsS+xNGZvNVlIfWWgvshnu4bZ
G6J4RwxdKu3eVa62ROEV8VeLBNgAYk6rPFj4EdneM+wK/wmAoMBr9/Kq/64BuH/kLzqMk5oHgszD
3u/p8ZAgLdZe4SAtFSABHKA9ATMJcDmZzgyTkGz9Uh+GizTaAYGD/31qvZXoKcDfrH7HCL+jPda7
UTpj1trP6ZH6a6MjRTXlX4w83FHqznK7+DWdVX34VB9hBl+OwLsF135OcQrih4BjRq45Uzey0iay
AHD6U8eFeX1Na0YB4xPxEnuVyMj9WgWFgl1RZ1tvO2zrmZ5M/bhZbfpNvw0tQMt14Myab7LQSYeN
4jgnnK/nxlTOcyafrX4+J6hMDONv/HdJLKJ+aI8BJ/cgnEXX4gdiC+qTT7yXqd7HMRCw1voPp8R6
Ch3D8lHYkfC+M8zR497FVf7szOPEb8ZyeE0QjglMBMz60Bf4So4QAuyQSgugxxgtz5k6PpdQu+s1
IWQsZuk7q8IfcMjSjeNHW+v5xpPvE/xbDViBg+8Hd745zZi8sEYODfOrkY8rvuZGfrdm/ZasXd5l
l4rUEJxKDr9N+2I/7nwkTlrWe/W7013ZoibPfFEmZ99xCVybT02GAmMg58iWPOx7KK1hJaktp+sa
zcWyfBakB4qD0UWHlNeTWUOM10A170aIKIhlSNFwwrPcnUL7WrhdI/nzogN/GgOZACSjwRY/fajI
pa0xGAi60+ruSp1OZdd+kjnh6lDTB9Q2poHJU8Jo2NeHBsFLNcSbTob+Nlv7otvw0/TxxpFwEoNt
GjWZX+DiI5u71fJ4qKZlm2RfS+/1sJrZnVAIOKj3SWVkylv4FpETc3uyqwFvz43SjEDbKQhrfLbn
MEj4aBJX9Q/S+FD1p8pyjaw6h51GuFGItit14ciQxDgEYw8wOBxo8pgY7LFM3UklxUTV8hi6G0ow
IMY9EOGaJE911+lsOBlLtzFW0W2RKsesl71RsMNnPQdNx+/H5Tz0RZBsRiW79Ip5AZ46NlfLoUk2
6k3+YSr5h1pTgzKC1MiNH6qWhDtPIpd27rCzewsi7oH1s/nOM+lthNe0rA6Z5vhb3Ve0CAVnhWfa
2Ju/rQX9EfuP2BHHCpWqZKA7RTMbV4dJkEdwbcYVokVSKJL3b9UYT7FUI0YCuToCiRj0E9FLp4yI
pZ5UiY5UCQ08TDPsIgMb5nCI4fSu70nDvsCquj2Q3j2h0rDAPqaiIQPhVlo1xNETWTCFuPYSqKOI
3Y9RMujKyaWL/Hq3Ii1zHGzgKQ6VYW3bYuP27zk2XNk81ZkC6REuYFPuT80JJ+DKcT0CwN3XFn1/
Cn5eth+K6dvWkRftnDVBj115iGpAHWj9/5FoO44GQ8zIq6zMs9AfDknrzf3oTZjnGswKTATgi6BD
g/uHf3b+pA74StFf2EuP9Z2dJYK5CrOzjdnZqFl+N0TS6h/adtLq65Iklz6nFrBRFkVY9YW6TWYJ
3wADITQnTJtjk50j4sWW9BkZHwyTumX0WoWALW6G2Wo9yest4Bsmyh6+Ir7qCNuzxnpg/SjSP3Nq
U39MBmKeInAqhuq06ebuPpXbEEYWMAqGWV515Pgm0IMsHakeUMg7e+ts6vpRadpjE4aHef3scBYk
eaAugCxWgHRDGkFIJqqrPxhgQX56G2xHc2J1uruRZrfOnC9+lzdBjcispKyj9l0tfZqjn8et/ZKW
dp8wwcfU8//WEDuQjiHJBRGOCM2O/GGA2JGzDHQOCDRJRjgPtDtTVAaA0Fvu+QoBaB5ekRL6GjMv
vIU+x85hae4RY6+hy/zGSxYWDrB40Jgia+83jmVioMaHVFn7qR04qqgZEY0wilau3d6268PAmzoL
NEfp2+5w2qCOE8qR1+Y4TLUnM80ZNc0T7HMqcVOVBvUeoRikjdo7oSmkjS4e1KV++XSS6dPxaltc
liGQhfYwGePZcxKkcPq2Sa8fjBufq1sqORd79+kUbMJoQLnyIOu7CU9tvOsYzAbVHzLpM+/MT/7a
ZDx7iYc8boxwfEzOcLd3oAiQ+DEbT5v6EMnIDOWdArDUDbdxn1+tYg7YoC9YjwUb/+YRzbIHigCk
/EBNbezGNtmPhA7DcGyi8gL552lgRWxktvWi2mozmrnyv6gW++oTfRbF5dQiGP35NlJeKLJMSsn0
48jy5X8KFZ04lAahOIL9Jru1kP8F4YaBppMQD5tQilesWLxrjY/iT7NuMeUIBc26VcDycLTRPNeA
VGOlcGVoCU1P9cSr4o4nSW03UI5QkpQ3dz7lANVWNGMvFgq//BLChJAaFuTSBXvQlf3fdXLn8Gkp
zbmldWFZAqqrRGZj86eY89ZCwKeAlZtsxZS+JBbKUvyEEP9yiCowDefJk41weCR0k+luBCg+ZZGr
Zl8Mmg8L/+AWKNwysoH2/QRr1yDjdT5KvmBSLnFiQV+RGHsyq6jkdqeVTKFheRHDNBHDhBHQdash
8sKWIMDBx+MaAOHYlLjgO1lyY442pEfTrg1buKxEOuYRbtxksKH6MuzoKxIbif8lFm4mX4eJCZX3
pEpeOLOfYI5CkyUXIBnflvWYi1MItzrS0O60rOh6/agL5zZUza+EC5d1kXphJ5ls9FTOXEtTyXQk
oWYzOTp2jwySYyb3v9vZptZNWX3zUOKJLS9tatXGy9aoOxBixt/JRjsVWXiUnYmoNc5y63cXb5YJ
TS5s4Kxk3pxHdzNPthMj5niji3NW/xTfSbbr2q0KFxZYL/aQ1pq3GWAifNQOtqCWG0S2/EzTwo1C
/KEQJwPoMd7SRbzsiRjfu92dbSaX54ZpFEYCnA4jz570hRJ5qBy0arEFYkKGE3CEiPMlzzidbmVG
XpcJR5AYh6reEu9xEpK1jQd2d28ITic7vSxZ/MrCBh3sCzenRihj2b4z8+3QtfXTJiv6bU4q8Cim
LbFfrlN9UTjwnTZq8tc0sCOiDp40bZMksEG4/BYUAQXdVlWBwgsz8Cw0LR9dca+ULzhuB2v+i0cm
q95K+lNYbHdQ4+SfBDilTCcSjQE4ppTEdI0CHgXOZPIZpQbnHW4dKlzNDjcq/lY9itHxbLsGJfZL
9KfB/CeS3zJbqdiMwCli8o32mbPrx+PY6ZtRoinrUWEjJsbxvjHHD/x8G5NUayGjdiBrvaDhuTrs
qrlBxi995h2hpZ55JPI9mW8aOkJ8kV3JirBFXl3+9PQDuDbIpbG+jbLe2vpbJL+EFZ0pu5CgMvMc
ya8M/xm4p0WquGxZN838O4fW3MQ4WAomj2+6UBA8W3sQW6Q5FZeCp2rzM45+kUI94q/qcMKMzm7s
vqcYvnc37OqufvYsnPkBlNTYTMaV31UWfej1siXcNGy+hcwEf436i4+VDKIFquNzAK8R0mbaAHUU
ZHxJdVMJDSSLs+82LEJK2UW3A1NaZckDkdL+7kw4BOdK1/7ocniJwGKIOvPK9bbmNKl6FpI0Tzit
yq1Rmdsk+mcIJkcmcosebfQ2LccYTdC8TpE3idL7ej+6dlgGUPe9PKx/RjLdFjv67BmIt9G/NiKt
YCr2TovSizTFfAoJKpq2JfdEmP9Rm3qXnMzwk9sFGN9VYlvUp9UF3m0AmdcdHIXijVyCrV3p/0k1
4OOGvrRdWVsmkqlEbDTK8AIPoy2VfDyzA0Qg1flX2cyDWAMb1AUY+4B4YXVKre1QY3qqf5biY4h/
Y0sAHTCRFTdsY/HVCc1NNJTpgjUF+BEEkPOC03F+ydKwyQB/dM7vgv1KC/hkCgNCTjdSwX470xji
f+qcwNF/BaBZkzCHQTQbK/mQQXkbq4Cvv3XkSQ6X1kEx4U0468cEnBss7Jo3gHd7weo09sQv34jH
6Mxv0VqBIpEcU9vAL6DBtBq2eUJxedJuK5efjvITrzlgtBM2yi80uMQVV+/M76SXugDreabhj1Ne
6bfckvV0yuvvIF1PpxIFdr6v4RRK+t8MDZ39x2QeQCpHceNhkxFWJhuD87GGoADOU3aLyEuqH4Xf
Pau/WA6vUU4/Gy9/YtgNcbkzYiAAEIe61ShUKSzWqUnn/BHuEWum459Ie5uWtDIYtjAd+ej+GVQG
tQgHOW1q2LBmH+TDX9AsbQgi9D87/4XIqDB/V+uah44mYUxnoZ5Q5LtdffTzrcpRQXkKIX3xh05X
r+3Qf6Xc7EAlCn9Jv1LjNKJND5FxHQpGcMUlM49D/2kA9p6gbmKA33Mi5/BwM5f/1NJtgTTFPNkI
Z8gYaLdkSEfMDutN/JSQgqRuO510Sl3tp2M1MMDgOw7o6dhN4R5CgojTjW3uxI98hB0wgkjQMKAx
g3tZzpbXgVyuDrhq59bqG6k3KJmXBmjFrm1+t49C+o4/kW9RMRFDwhSi1VJKv4eWfhXJjbMGweib
JBVXd/4TjN2sjKiSazvejeGfWlb+QGOkka/0lUe/psnZ5gMmPFZKeq0dx0Yn2PNXrkWfuv1psz2z
hr8MvFD10f3iHl/470arE/L6F1nIuwQCZXO7OcL6jnJ+aVKkPRTtW0nNrWIn9CWfNkkzjAjdxfww
YK3k1kdT8UbYKEcazGHFT6lwIXBy8VbwnhSslRZODiD2mHT4nJns8q+C997Bqi8tipskeH+iZhPU
4cVxWBjdR16umRnFMnM/yL2bfC9yyUhxdmNOj4nPf6W/tf4f9/pRk1SiB3jnpBjjqXKiB+AfYyPv
ubAdgVpC9mud75lDb9u4ITkFIyAhOpkOIUOgz6kPWoZhWyfhp3uW8TkjccMkie3/SgocnxqB5SW6
drvrSBL/6tYP7Mj6UX/J03Co+wZ4Ft/euKHhqp3aLTj7zYSaAQGpk4ybhd8/PjaQWfC9QCD+j6Pz
6m3cWqPoLyJA8rC+iupdsmTJeiHkMuy989dnMcAFktxkZmyZPOcre69tIvGGiK6w5gq5XJX2N2i/
jOBnssRx/mo9Y5Xul/R2cHVErkmMCTxlV4W7pr2p4TmJzoC4jQzawyZzPyT1HxwDbBHoNcVWMf56
T5qV5RdzkkI6Vvgo0wXcTochMlHjc7KRXfR8djDX+RArFLF6EC4Hw3L8ziD9GzQiaQ38ba/C1YvR
zH7AMsOhbiwGG2mY3m6IjUU8g5FhaBiHJgsSgp0AN8/gJYsQFlDPT2jQjzFnmLzPFeyHIlx27Kdt
910gAdMqlrG1tc5AIXKq1goyL58HQf+Xu8giWixD3k8Sh5jFAGcXFXMm3zGlUxuyxImCmd2hIEXR
wK7MOckKihYVc+s7YbyQ1x9DQd72b1fBheLi0sd/QjmCuIjNjMKsdlQONY84WDmtWU8Z1Kywyln8
6jgROeRRqbW9trDUdA7ycx6nUCwYj2hyM5OG8NgjptaC/txgh8iDeK6jmCOFYaHLRx0SfS8dJk9x
clS9p1eeS7iltfGr5v90/V8hg6K1f5RUmal8pZOsNJOBDT4ojWeGoAmqjzYC2MoCcvnQwTartTwL
bBRIqGJaMBmVge2eB8SIkGXFjO3qXZs+BegznRUJU40hYoGtV3MPp27qjjDAcTcUEOj59yqJWDlR
YLWHYCJtufItvnp2XMzYBn6AqgY1+0G9lXf/+DwLsvGa4FJCGkAXx8xaBioWbzT9Zls1ioXr4F18
7ZMEuE69+dWzyn4bAwn4jiRQnYmOokVOw33KWItpecssI1NfMkLYAlaUseTpLVFvEI/XuXvDmrf1
urcwLT4GdetmZ0O5DMMJlQRG2qo4Uz/Z8llTby3NuM6qVOoXCtN22XaPE9FfjfZ0EbcWadTMA2Yf
w6AVI8GscY6E/SVn3HZhYt87ciJrC0yQjJ2yi3Dga3zyyk4E6qav+XAZRxkD6NEY0GZABo6PFt+S
V0D4VdV1er6vDPgmzqBNricogwmW7D/k8QTBjyzMNjpRLPoFQPNT5m+adG7piMNWdrnR6OKRWEbX
nCQLUoCmt3WAeFdJC+LtY/0a4hMr13HxBGcSB59j+h7CW5MzunuVwnNUlpUKG4tDSOh7+C3bO1DV
fXYwUT0WMFMwcQoiG8VPWzzLiStC4G353eN6mwKwewnbIC84tbaA6tDyYLepylBkq1X7AIg20r7W
OhmmsvX6VxU+SEMIUn+WYJnz0r84/cqM0ImMeJ6l5wh/hnBJo/H8p7AxEWMJJjid0b/lPsTwSE3g
u4Wj6KT7Ije3onNFn4Rwl8TWUuElpHomyyyWv9vhB/VRkbMaOgnoH9NrVKNsOA/UUQU1MrN1090F
0W5AmnMyJ40AvWW4DPOThIshwhsT6a6TFN8aIzchf2bNfdRDzoN/JdWxBTYgEvDSA1z4FhQSjCst
W/aerY+MmcYqSifB8+pmv0AG3MidJRp4PzIgktKdG1i/XT7UCkCJxwNU6letg1lKvpHg+cr4jdHL
trNR+WcLY2cmX0GRfbv1cBskZTuhkfPRhn4G4iYTh8B+6nJ4gFzw6o0qnTFIVTXvIiNDyNLJCxPP
mzFG25IuQ5L20jr5yQ1lOajPwEBwlROjqujrLukvWcFuxMCtFyIdA8tbfJqEarCoRLX5pwYcmaVW
fbDqxGbnEXpPuDV8MTslDCfesQpYYhvet0VwicP0ytew7YDh6ACeI07Z6Q0g1UtnTS2AVSo+k1MP
xAMgdnTIuO0EsrHI59X2HpaFncvzC9wl5E0r7rQaZqxH6pLsDO656t5m8uIL7UnUCHQo3vZuyP6l
MMLLehP0t5b70PPYoCpXLSodU2c8ng77jpcmw9Q7aQRqzm6G14UszWopmgUV0GMyu3lijfit6BL0
luwdBeQf+kBAGvsZ1SZJOdbcTmHtYGSxq+TsBcOyKl8RmFqLZWvDwpmrXh2iRQfc1QrrKbDAkSWo
FcIGlmfDr95b/bBiobKFVgPy23LMVsB2NVZ5y7Iytk5WxuKRkjXy4oNsUvTEGlE+gyM92DHdsY5x
UBFKQ8eT+eG27b01JwcqG2U+junG5U2TEnZJmgn08Aun7EvPmTxoNnAW+tmfnsopRvk3U8b8lTYk
Lnv2pSUGQpbra+LVZy1DUVEwGxlQ55T5vwQtnpkeFIRhwONkQhBDepnPSWRaWz5KE/hHOiVmunT7
r9r6qUPeiylxFHtNnUkLW8O4Uz9TCd/Bk7nlvIV1piMgboNrgKvDqU24n4ViX0FB0SBEjPSojtPq
Qx+K74ABfKKgWq1duN65nv9YfbEK02ellDuvYXDALogD28CC4KvaJrLsa5S2W5dgWaWKKFS4FUB2
BSQwJPQIbSKukWohkK3Dd6+pJ0gzudOMPcC8mLuz/0l09/NPyIAt2a54Gfsgi+GclN+Vvv9X06RE
A9g1KTlpaveP7dQigpem+fzxRBTLB6kiraonBcayN2S1Lm5l0HOnlksrkFh1d1crCf/Jaf8Dh2Qv
S1CHIaUl1DdK26ObYsylsEeJwmUrtxvDr5iLegg5mlnilXO1w92PSGP6BDUGYal5kAb7IxmaXehK
R9/Gt1KpC8DyMy0ijjVoGXfkR5divSheQqClJHOiYeHjtF4PFMtorlHkvjDT3gaDGIWiw40GJgvr
iYnZfda01AD1wDYKk9hIz5gb9ioesbzF5c1qCora9iSi9jvmZuKKN3rj1jRoOikmCsn9tKt0bxZ6
gM2pxpSs7hRNeUJAXaR6DEEdp86IhAvj2/cQdRcPAi49HpjOeMBeOQXf0RYn2A4ICB9Ft87QZiC8
4xiV8ajW+hR0VO5i/dCr9iNgBjiLCL3yXA1kkCruzBsuRs/TX/CVekG86xgr2CnHsV4UFGqmyQDK
BY7ppT8Yic65314BP6/KiOEFOrKC5lL2yVeLPmu+ZxyIq3GglhqUP1/DW5X2cE4bmyH7LCyTI3NV
3XY0qCcFIo8cXRx7+k7dkrM7CJchkTvTOG8w5Q1W6MSG+9EYlEv9o66leYgV1UpYKOfqXYFLgSf0
HspkKeafY3HLxNYt/sKvAnRlptCIastGfRr4GYpPWfCk+f63asIBrlUO401G6HV/S6Y5mzf5dr13
p3efTZ04ifQrMw0quo3A4NK1XwmBzB4Lbh/CiqBNtrVXhC6sTVDtFMk1s4hHcINZJX+OqxFbE0h2
x8VznA8AOLtfja5hCiThZ+TpLCCBkZHAIGgj+pDfuI8Wqdk5ZS6m8S9NQODo5cEnNrAj1clgH4TN
/zA2/9y+mWfFnTf9aHloD0iA6Ne3wt7H0S1Pm5WwLmwJjZERDwfr2s5uAeWBaB+Bkt2jVCzR7sXd
Rxq+CpikWWM60fgqqKiaeed9YAUjIi1ZSqSb6gaLBA5DJbo0xb2q7qpyKFKbfqqZJ6Lf+KAwB2b4
VXQnUHfeI5BtVYMG59ct7B7ojo7dVccDAsofpjwir1nJv1dV3RkgIyrKb2q9PXPeQ3yJNGs2gE7q
6I2snsK/PKVNOwtKd9P75izDw9Wpa2FDy72atSOn6j2ZtiRs5ic9ROUWKOHk24AQwrgYukwqNuBg
KG8kGNPmssqTh7kFsF9FJZJP4+6A1BO0i2BZHJ3ay8+0KxihrctCVfWUWd4rbHmYvKGshzRmIXrl
XZtBU6IZ0egDYDZ3+Vrg3gsYEAdZMi/4E5gkW0hSbOXRZvfeM4E8PMZinmY51a+6qKJ/vn0KfZx+
W1V52saJE9jQ0QgRev32smPnGcisDxx14MlLXpHv+CYUMdfj7qSLEjXHvUxwimRMv1tgo2sPFAXP
TyqXM8IHWbN5OjDLPfDDDNtXyWxpXXgXG15OvQa3pJKV6y10G5lsMWcRS3nKE6mZ9PQoOmzHM47a
1J0xOWVDW22S5qrwWAa+D/kFy1PGfu3ScrH/kumIrdPIHJjBOGT0ZmuoK8AtxnBzaUwD0wkn8y0y
lFUUwbzpUGCg5tsoG3JPjOQ82luNrZXJsmDNaI8UHY8ehPrPmJMjCALfDr4q7grzgF+zkTEZrUr3
UBMJ7ltcb/VuLO17CL7GM/tTUJusN/7VUKUrvh7szrnPILH97rwNNVTlUZDivWRtPU9yFEzBbzU+
K4RLfQlRSFiO3mAGryTnlgeeU4P5zVlBZwbaz1uJpk/+GGF8GWz9Boxcstlj8yzmfkQpgWCjCOEY
hl8C6QBXb8bjktvvpL/rFl1G+rSbZO7n+BIl5t82e1GPrYn/p+IOCqmPQjm5ecNWL1EpoPn8SRNO
wIKUGGYcyGZnsgQ6xuZQJdUOMcn4tHn+MBShz91LQ7sxJ5G1RX6TisGx8n9tb+8Su14vQR9TNOK0
rWYZ9MLkHugXyNS+rIGROEpe/5ZaATMLvJyxLac9dGc6RWN+mprJdfGGGsc2Ct0PsCwcq0sbd7fW
4FGZkg5Y7aPRJfa4XqbSOEtPgXnG+xERiW1HV/5TxJsag9EN+0tMYpAKRw/4yabc0w127X1wY2te
thYVm7vJfTbymVQAKOJaTa5Gl07JyU2L+js9NgY7sTHWkTPKDNCIjSERulCTg8sLGmrQURBia5J6
0UjK7oazj+d+cFOEoBb6GNl6g/XCG8wGrJSSl57Iv7FJNJ87gBZh/mOM4wuTOGLY/KdotI71SdMv
Cosngzs5LLWNlTBsb3KOpyiTl41NQKwZvAetOGteth/17FIFusF1xRIYM3sbQ+AxIy7lXpwshHmm
duEqPZUV6empXtx6DtWhyTY1qvMqGNkwy4wZUFEw5FcDZi01wDTqY4nVbs60Klb8iwG0Jh1KWpZE
201x2DWuG90X10CRvtLY3iq6/sE1e1RjzJXDtuYgV3RrWVLa5ZZMkAKBUv45aljeDwBCsrxDR9Ez
q4AxEFInVGC08Wj02p3VOGUKiqHOtA++pe2Zpe9TRoR990CLfGTlgP5JW+hqTSIyM09+G7tijjx9
2zwLivmXMbpr7Z9a92aC+aKmoHJkceeN60xhds/sAKjniAvIMMdjRNhwI2cHgYmYsYotmZvAINiK
aD2PVr9FX9XCIEn6ADhuuI6hv0a4UXrvlcGb60PG6ZXFSziskpqoj6BY2AKPsBXtCPFYWl8GaxjT
6A5A4xmvg56w/NWQfRjyK+nfLul4ldc5UWoekZnPBvkrA6ljNAOqpWQ7qBAaBxwUCA0U5WExnxrQ
WiZ5Mm+7mdxpTj5VpAaMRRLoUn4uuaktatEu2qiaW9aR7C+85/IiYblWBZRhccdSBkB2rzM0j1gf
QM/3mRMZT9MEAlGx20brWwhaHm3RIPuDncdMepzRkB06cpZx6QvpVvJ86AkFqP+gAyF6ISpxOpNc
IHdzD4ONAEevVcaayATysX6zhseIhXvNzI6uaK51d+RNh5o2kHL7KOsVXuUNBC2kODK14Tp7B8FW
iDu5po6MzMBWeaxQ+kyDX2AB0B0E8YcjH48rgcpA2J1TbRbUhILVW0/9QV9Fu6Cy/j+P7m1c19Cj
FQ0kqBaekLsirAVG0Z/HTjsG1Fsey44kUufd2KAyLWa2n3NP5ZBMTFgqVKP8UqNoZpg4EpaIDVAv
XZmNHNVVQok7VvZX12m7rEJqDDBq6LSZGAZHMPdsPJOIKAxLPsNgb4dGTI3itZYCvAce3xRv5JQz
FXqxldgHyy+Xg6uCXD3b8j7M0Lh28JdNyQliZsjddAPmcFaYfQxPJTrAcHa86d5lvBJpgqP7rcU/
Xved6+osMtstBkZcOcQSD9as9Iqd7vMMlxLNxTBPaBaytHP68iRXf0YvZlLQzAIWYAUvFmQUxzft
rdwl0ErOcowySJm37HR95sYgRxe2nS8HxJByuy6HaK5zPpBbU3tnQ1wE5UJNXFVB22bXyoPEnFNA
VrcVPeIOAmfAAI8HL2XNMZiCAkifQZLnD/pIKNNLRkjCWkuClp9V+xjorMcPUYjdVSOwL0kWBsPE
5lvCM6Ko4AxUcQLY5wA7m5O7iAODfT0dxvhl9tXMVNpNn1nHCF84botjNe2Mh22UxlyZNtpGhncq
FldOj7pFsRVkdPv061CX4uzpUh9k/LSyRiwzxV3KTH41twL8BiKI81K36O7JQ+IDKnuVvUOGMxqT
MYAEjfHhIH2aHpr1t8VtmqFPKXirgHICVOGveMbb4uKHd4X2u+Cu1HOa5JpnelR4EZzQKw9t0uxy
6Eue8DZx58OzBrYO7f2pJIwjySkcO3D1W6tkXkf6eT6YiJeTuY2kGcA5vbJ5iqhovDA+20SYzgtP
YrlnDQ8JZGfP+qwAhocR1RtMx2hq3NX/qknJojevxBiRAJBZTAfbGqTU5vTREJK0aIYDYd5FYMXy
gq2tyiuv7zPSMZkWmTcVlQos4NmUudNDusnAckljcilCd5/9G6jF+/TLNlBaVVQPEvB52GK5i+un
SvbkL4N4TpFIdcChCRJjQqdmbHCybUAFaQ1fuYyzpMfNQVqt0sDi46C2hf6VCb4WDyRd0mnYZEe2
Wiie+5f3LgL0EP6lZq3hQqdAQgSLb3qnpXiLMxOsjroQbg+HG8+fh3mRegFTrTOKtaSwTY/ZpUPM
H2GDQklTVDCNBd1jFTIl14jMY4CbEx9AJRd9t0QOSJ/2OzCtQ2sx1PL04szoce1zbjfNQS+GdiYg
Xmgif2pjfPJabVez+27hY+u9S61OuBi5AyH3KqMEaQyOMqJWK6iRRWtIthNWuTQRxlffVBRjLEhL
ePCuycp/JnEruKxnRwPrR+YCQKBYMkGvlC6CUMLPVWOvRFOhYz7oLdcG2ZO5Ue8LxYceNY1Kj6KP
363ZvpXI35QpBn2+JhXvgJ2t1bFbJKg9leLEkC1qfozualYPW8ROa0yFha1+21X0lbnWuvXZk3vo
OLWVkdmQr8xtHQTnQljvfooC4+N3u5aRo+XdfTQbeoJDFsW9UqTPtihPCiP6lhbqFwMG7WC+iPqv
gK2SdQk7JhXkb2ou+z7aKXSGBvo+T0Uq38qOS1RN3kwxBwwQJ6BGBHNcpydB88w4w8/6Y+FnF34H
xxLNPMVZii9q4eL3jDjAY3imWM8xs7FoCHCZKIxzDBZZnrFDkw0NMJiPbUWEPcz0wF42Oobo/k/q
GJSR+K2UPWOuMwI/R0LMEfbHkHQbFPusBFvMRuaibngyi3FtC/TBlFsuSNMMFbahvIwmJS0C3ZiV
77Lk25qS1aa8V3YWNoKToHKdXIkRfN6s6h6A27LrJ3HlqQED66ZoL52XE9gXoh5IWqn1abY/ClNW
hu78cHTINzb4T7//hYwHolxiA+cvvOQdWh50YZaeWXEYoe4MhwZMeE4EpUyQvJ2cB/nPZceQVc9C
QvrB8tPVnDT7lop/dQR1LUqetQwiwG0dAdve6Mp1ZFanQQQu5GqnctHGqBipJOKdCLS9hDrbKqnB
e5BoHyQizmWklqNpgdAne55vWkrPalqtWPZVLbdgC7kqBcUlgBHEJXBSWv+u4wMGzjvADTBeUysU
GSbrFpdNgKex9SgCztGmvZprRdOQ+NmXtGgdfcpbTMpVqmUglyggG47ZApQ7WSu5OrBg/BMUFex8
+UrvpkyVzwEssa4MDaoodjZx7aOq8V4erLeooqbAvutxa0nqt1L1M41xmWTPy2n5O4QnoxPvhqhb
H815tCK+caExsRuJBJYLHCcDEpEOt2DEkUYmlcRIQUKxlV5CghF7D54YcpiFjlBNkAiRRIgkKG/V
DneB9RqrjwGGnXAJLskiYAwIGELtHaG3TMuHzbKvXRZ2yQL6oVEzeJDhyuYXxUWIySFDVByk+25K
moIFw9ozPJ0pPReQ1QF2QQ9oYOtgFJIQhJU2XEtvQogEG2ZqoEOo8Mxq5eXokb3wcxTsWkvaVksq
+JC02TRo5Ew1cOz9WVmxiHgSTJPCXGOg4sHPmE4ssZjuYmwvrBASWL9PJYxXUtzi0K7mZfjutBtC
PvadUKRGNi/Qmt17xfyw9FrmfOS4Sve4uoXWb1W9Cgoxr8XAzgePXwx5S7zuMqY6bOJN02SLmjoq
IzE5pKxvskNl3HuLOIRBv9uUsOC3561c/qtggWCLZJmh5k5YMRWrEM7FxtvAPuFWjx6bH1g4E6io
cP6Paw/Phv9b0qVt1JIWgBytBtGR211C/EfqOWDva8VUH1c5kTfTwt0rX65NmGaj0VliOFaogQ3r
gIi2noko/zElQlbVdS7cY1viOhi6zzZvPu1u7xINS6caxd8KtnobsVqaI1TziWkXSEuYqWD05YpG
8+TjVDUAxvXVR0GXkAp/lZOPAe3KEaXB0KJnKOLSviT+hgRPK/wQEhmZaUk89oxxCznP/Kd8SXwq
2tra26YCcICmGGJOUIl1o+SIVzEeda7DgIjVHO99WRFNXc0L/mq5H5nxnAIqQiMCxTklwFdOo97c
mAR5kxnn/3FMKIaaWUhk4BCw8lB6SjVNWeXyvey6D6tCBdIAPe7B80T8bHM0ObV6N9V37QaEF5gI
kLpZwiwM+NSOhuVbdpOzX11rDLOxq2wrsnoo5Db9AN1JEuuJ7UlJbDL+TWSPrrj+xavzbRpfQkdB
hfan0tUFmaPLlDYgyjgwClenmYFAj9qvT3EtV3O1N3cWQHdysa7WkF5ENu6Mm9KMN2FUu1iuZ7n/
1emPEPPOQic+NGcCJySGUvZcl8+tvTbErnRvHkKRXjGeWu3ea6S7bcjjaaboOucAQ/kolZNUMUDx
f4g2AUBkbgYPHlBQbkZYIyNhUbbkzRsfXVfBxIjxjtpBbUH1J3GJSNKXiFgWsSOrzxGY6Sgk6Ev5
6OTnpBZSPH8OLGBukwzB0MWpccW2BCUNBakoLMbhqdG8TbTtb1WgShH7oN6kdHgyJaP2TzW/BSN6
kygIy8u2lcRPFSJhlmbAEFL4Zda20rRPEELzJrsRlpN1O7MI5qmH2mhg9V6uxVBxv+cLk1sr4adb
Gts2flbxt6EdUTTe+4L7xpdfGQo/KjKH/OtZbkoM7fEbR+rdZxOtkJxmlHTiYiTqFUpVqyxbA+/w
wKPjI4WyhH4Pu0nCqKg/AXlAnoAtoSIdw9PTBmx/mJUUYht7zYpA+XHY8FYZBQNKEzNRRRXF+Fih
VUqVd8QiW3UliPHxzl/axniT5G7bjqDSpmtENoa/wGNu16+KpNnAlXdU97OBACOWgHhmLrlCBI11
nwUDR4x7jgFMnzUcty+n/VwiOCiRSb3RaDSRMnWS4VjpMkdB5GrnSANU+OztL1+9I+UI2XqxGTQJ
EF8OALftLOECxUNAUx2DmkBMvc3q5K9z+RGy5UUN3QxocDE0M3AYhQuz2Jc2XcpqszCd0R/XDLY6
A3Q3n7RPqBSO1gK5lnsaWICT/eJU6kVUByOSHKWpnXigC2e70g1i5tOq6ElLQOOMkJuVoeGQK88J
DUTXzfUW3rWySNk1UZ44Cje/ZnBBZe3M9+XVSK6oVvyYPwQZcjl3Dnk7FaCGYoekgAIMZuqo8mPF
xoycsjFQ3AXMWgTC9m4TSf52SHTIzegLe3lR416usCVo+mbQ7ZcLjQjZGbg9diOdm+4KYFGFYszC
wdgUoXKojR6dhDTvWl664tsDVa675rFQ20ut1+hO7JVFyHuVA6RLk3lS0Z1Z0OVFxSoJrQ3CRIFI
PmrDRUolYPTpRkE/P0I9foBAXqu5v6QA2Lr4+AQZ3bpExuxnwgYa/Vfi/YJ0dQLt6HrstFn2Ru0h
4xYr3GtpieWk9/v/H1n1ye2Xwo8+PBXkIopDlZzAFjgST44kyITzJpEpcmDlQ/M+7X6hshqaEF0F
+BegM2MezIOCjBdIR5xSjD6whysgh3ZxXs4lKr+OubbfMC78NwzLKLjW2VnEysJgQYGqbqsjo1QR
pQxkWqLfYr2h0MTJyr+c8G31WOQvly/BCr+76uSbX0P8VpXfYvTJvKOKYbrX8MlpQC5puhaDXMzq
5jfuftLombafzFzBswlr2TPnJCtwX8N0dBGLyNeWYi40X3Ap5PYVRoRwbCIU6LSlrv0n0Bx6/cpg
9jWGBW7dsylvS34sGd8M2Uy01x8sfRP91+VvxnLhu6CG1zLvNmYCJOJefm/Ve6mfQv2OENBn1WT/
caS3Wn1O2xA1wqds/QnoYcqokbYMRdWY5+kxcNE5ergZ/srs4VnvXPkq6o7KEeIWR5LPpw2TcBlb
1Vfoa4g3DinCOHnlKeWFZbbjlqDjX2YGjLI7jfUf30tfGrM6PhAWOEuSd9LieV4Z1Ik9i93wR+0u
sseecz9N3c0vv/2tsnsX/PwvLkSXS7arzEpkyPbAjGyoU9R8IISpRGL7qylePmVMJF3bCh109xXS
rWn1yc9JOPssOItTjIkqc3xhl/TRkA1y4LX6ViNKJEQ1Z0VcDp2/89g0ZNVr7H9d09xVrDJ01Cpd
7jEu7V0EZ3eMehzz4Be44ltyLDJrrg66AzNmVOIvW5s2Nla2H2g0J1Uadu4ykZYKPC6bXoOTTAv2
47h2J90X405m7fV7L3gfg1Vn/+vC+aBho/fZ/nmItUyFBFI20fpjTJ969zfS4zTqzk6xpWEF3CZ5
CbAVD8Kg7u1+Et7hL/tVzG2M2Mz4kbjUzGLRDFtJGZ0MyRELzqnDt2yiAlsiE1naWLz5U+FY7qrk
2nP3GExZSfbxGfLWlB5SDheOgj+AisIe0DFxCBJNsagR7JuSO9cieRPz2yM/x2jOH8iqR+6cfOTK
1jgMB+gFnFnG0Dqd6R06VSZBkuVgzJ7I/evp9QjrJWKhA/e8TLVT2f9WMQhFmo05YzYqANbqqbtT
IBNp9MCdbrNQ2wv+GBc4hlrg/2ZZ9dFV3aJsg6MXY+VuflHkz+TyRBiXax1yG81P+ml4n5H6sEAJ
832NlB2W/yKIfBV2zSxH/pWhopKVP2X8CsSR35jv2guRZEVH5qwpGziGWUO0VcxvBjsDZd947UEm
nHuGtzbAvSprSaQpYLYhf0/QSjLKDjjS7ZjMRw6vIPpmj4K07Gnsqc29yp4FIEu0kS1/RbpRZTp9
aCP4ogsA7K7Xn3n9z1UfAZ+VGFhsRXxkrzBA/YwxzjA1ik2EKlA9SnanOQNjj32S579zhEVNjriO
2CCV2YkCxOrPY7MDgx/TA+OU5lb2JyU9Z8jgc2Urwg/2fnBHkAKzxRXB6PDjrFjbBAjDbYYcduvt
m0p2/OE6cAazpuvJu8o0FxO7gcjan8V43rs0XqFcXghC6sgNqNDAKHu9/bFdLEDYSjs8oxCdQK8y
irUpwJM9/5MYb/vcRc1n2O+BFuo2qX8f/XBQ4Nl5wdFghprKX3pGq7+Jgs9I6DNf24CfQbpM4cnU
IVCeHC5pcMpBiEyPdSvfpTfp8nw83zVf0WhDWOKZKaG2ZdwPCOrtp1lw+Kc82sjN/A/af8qKsIVT
s2z1NTt/rzk1hkOyISCZWF9gotZsZJmkEzx5LqXoMlpflvSDppWCqOd2Yo0bfrj+LcHc6S+wQ7lp
42jgM6VHhQm8zYRjsYImPWkRFxLFKeIPsIXIDjGk2xCl3Nn4HatvJp2CvfEUTX5xmXYCGncUYq2Z
bBkw/5adYPI3N1k2mSlW+T6cYRzC6aJBuaEVIawA+HoLzRMjM5S8yBvWeVETIDCVcOoiwE/EoqgR
x746diqQ3YeUPdJ+RI/Yz/tJYU+GTD0XcY0jhegJPyOmSmBPwBPexXuWTrQj3rVSH21wC8Jdmi8k
LqhmmpOj8RpXpD0xzDLNi+2Va2tyhXg27lkSZfQXCbgU3ubwMelX0wVcVGb7nNq2j5t57xp4pHT/
RigAc29oKB2TFVJY2FTwNvmohujup5FPBRIs5LmyvRMGMWF+lMqbHb5jC2Ike3vRTv8vimWJwA13
m6GoC6DALvV0Pcr3JG2QehGSByw15ywEg50/aot0XbQ2fKCM5e1rI4ZLgo2/SO+D9c+Ds4+uQb9G
Qv2pqJmg4P+xDr/2D1XbpuavNWFRfWLlTI4zaxaE3w2/uAnwCPKn5S4AgmjGZYjXAZW6rUGPc+Vl
0WxMaa9xlZRwe9KTASo7+Y2xCuBy0/0T/SACUMG+1SAGO0E4qUNWaJB7Aqm5ZJwng/vDpjM0baJy
q1k/7ZCig1W8qu4QDz8oOqlCT6HHQUCBBAFnPvDXOixO6QC0D98ttE2PNepNFmdrIogmkpNJG1D1
eIGXA/ti6VfnApVRIUmSxmDSczIDQIiMej4BHt0ziULKyjZpZMQQpXd7vBv9s6adTKYjWvnAWo4r
hgGwYOUyeVtWnX/GjWEFP65G7Na/XkXpICVrX/42GJjk9lcfQ87hQJRRP4LKn3pGBgTml8urIPSX
TFwrwh9tJWk7jeTbUU1msUY2xmQnGxmA29wPJYlr9l8d3mB3c2MDYFq0xYelx9tSewUqdHv3X5iU
7P9vsrXH4oXkqxWoJROcBmhCTToL01rr7WpspGXpsbCPL4b0NwSfMmb5NLzFbIqMcC6HxBsiGuw5
BFDlZcWnwi8Vw6TeDNZGw3yESMWMAchO8bGa7JF04Fxu/D8Tf1dpAbJjt6UFzDXD5txo7Od4Pdub
x6Xr5Vdzmg1um/ZdEgrHwHfhg1FJtp3Y4dh0u7XXHXT9pebTRfUO4oougZuK3J1unft7IlnIpSja
azLeUXIThaMjldVKSrKLFiP+TOVFRXaXi/kjaq6MyuV0QRp5gaxDoAyyh3lfsw6A4kBqAEXjoK2Q
7zQ59quOMmetdJ9Zxl6CQV0aXeT2EoXM/+phoxPEatH2Tl7GEmeb4BrH8NEuUF6nvzWmLftt2idC
49BTaNpHaOFxRL0WPltVZgQWzakpS64aiogKtc8oPcEHmDb4p/ia13+97vHMs5oC9YolVu+vdfRP
WA/3P6LOq7lxZE2ivwgR8OaVBL0RjSj3gpCFLfiC+/V70Lt778MwRj3d0yIFoKryyzw5wZ9sfokB
lsHF5CfR9Ic6v2gfHcYo8tEqC32X/amIwVK868aPFp4GzoCm9pdnzB20H+ndYmUXRy88hsjbxJCU
JvpJdVZsoa97OnST9B7Ph6QSvw+L9WD7Zr3HqnLqWoHwSbjVw+lL5YNLng0tjEdaQx+1aD/hye0a
IHA5O7C8Y05/dD+15m7jkisZ4vYDWOAnxLWaUF8YBTCFEiAaGGKhNlvnOemA8ZyKmIWDAQFGwTaO
LLKBkR9CRUd5NFngJx6QJkYYg52Z278PnPgFs3k3Lo8WD2rD3M1qVhAaBGcqeF3YXw6h2GjGxbK3
GPo1ajGozTGfkDCJgeM8QSo1jE9OU4v2KxUpJVOcr9OD4tp7B4pqwAgMBpb5pI0UiXSwOrDWsIIw
GtEONnI3M+DSe2brnpsnPbrUch6kUQQXvhfKzSm2BULmzKF3SY6MJt7GW2Oci/wz6Xj4fLv6q8Hq
kfO/a08WRS/iyKApxSqSnH+JtiPJ1/SMY9cNljrPCjbTLb6xkQdv0D4H1hcjEct+FsyJytm9QGhV
DX5I9NgkKS2VMAlZhIHfeKE1UW0zX0MzqrXHMN0Y8dOv+MSjPFFos10SLyazx87Wfu7sa+/9lN1P
3v82yk/BM8cJjlNz1jnjZsylaZPq0mPWvTFeaxS4Zoei81nCw4bj3h0fV1be63Ru1eS0zUZ3w8Sb
rY/B0Ns0+BygrxvlSqNazhtubFxhLEAqeO8cNN4vCRWy7X6NPliNpENxV2hswxTlbXJI9XPrgdNf
YrfNqle7fbc47nkmiN1ZKOAtJeVeca4lNTzoz7hHtiGtRDgzsvl97kl24Md0onfVe8ndZxLXu5hc
XVFMb4F8B00+hJd4oi2XqmtmQBGPhTnDN8pTOd50nb+QgEwZbFPjlV1vYrFMdNyGJamHBPEAIuRG
gn5r+U5Li3MpuSb5m7MEK8cCZkT7WfM8T7vnWTJ1lZ86fXMwNNRsruR2RAQbzFPc4WQ/TOlJDm8W
BWzWfkBwUsq7cSvhuWd2cs+q+5Dz2eUpivRC5Ogz7lc8EWiD4smMsnP2CG/F1Xiz9KNI91G3IO4m
w73ddlgUj4KbLA1o5dYOLsFeena5tbAzrmLW9w4kChR5zmuFeVbK1ZS9BZD6mier//Z0rg8cTk7L
fjx+UfRtGPyO8j0wgYCVK/bSLeGoEbyP6dfTl8kBnw9NHd501DAVEFOSQjqelhMB+Xl37HImC1Iy
2SW3Nn5TFGr0fo5VC9M9CXGbS5/gU/AjjNydhNKprfv2C59a2q9M9iQi+G0Sv+IqcBAqXwZ5HtgP
D+yVOz56xGad5TTiDi2iZc79kQzQ6RiMYg8vOLglCXV21b2W+keIHSJlCOBVeH71cVlxGdu8J8I+
aIRRHM1cc8QW2oz61wBOKn6PGhNZFq2NVFyshLY9RGngPdbIN//paO9QT3zpPFQEFL20ls4q9P5K
Nj7eXzihjrLxUGZI7if9aFF2HbofweWb8rtlrx3jCNA9w9dSwnmSVGohJo/qthQaqU6640OWgAoz
gH4VaLYxg+o8+y34vjoJQ+DJmMhb8E89AyudDrYD4yjm+qVWXHOsK0AB45QZnVWIZyVG30VOpvti
gYRehgcv/TBRibCWsRxgp2VN40DWlBB3sfHLa4wfGJ76aWK9AL2JZ1Nv6dqk9ogAUwfpFuj4EJFg
67pNTarc4hZSR9hROIbAWQ8xG8VP6a1yBfLymv6DcfAZ+HtMhy3twQhpQcYoE5rvaF8291dCYLxx
mcy0HwkDC7fnJow9HGPl2pbOei4yBRE2SOWN1r9tODJgqTo/oUcmLxgB6Z/uu3DuBQ5VzZvzvcpq
Ps8PHN4zPGFXYpnFx1ifswAKyDyx1YgYhIyH17jdnPC9rk/cB2x0nZauEjaqxKMeuXmbHOj2uEqp
WKigTBBKGMlTZ/t8vNsOValVtKrxCCflc00bi5ajhZhrNcSdXoIxP/BB4rc/ZEO31qCOeboGZ18x
3tu64iF+ifq5JY/dVq1iNVMQUV20crIi5XNTRm8ERxWN+XPjtT9qx9GUTWBiUAqCCzmpyfoURNCg
Kbc8d2qjP7GbE7m1zrycOS33vsuuNCU0UOc9GoR8qOXDYT1s5/NdRqcHEFoc2NSyrQwJhL+LTroD
g0K/y7ICGKZtDeyFyJFbDh5z7rjfoI8O8kGtCFFnstVt/BxGzrJgFiWN116+OyO5MbzQKDHQsRj+
0xTXjje0PCFQc/IWSgOOefO3k2yVq76ixtWanVadCTHLIRwMmIPiHy+BF0LKkj/MN1dzgojZiWew
h9wALTneKRI/NRuqrLfcVd3yBWDwnyroGDqgDcsivTU4J8PUuLtzdlihLq8u3FXEzj+Daifz4i0C
QzQELGFjecyyYKf/kOlkFWlBQFMMEYBqEfbaIFldu9VWzatNm7UY1BmdR6HP1GGZsIkzguAYA5Yb
mr+yxv80T6BYQRrEbCWR7xpTcJ2Fujy4PIDzV6YDw3iDEMJsyFS+YyoxqRr8UtB8Ru2ouGenhxe3
JhyHZ7Y5DeGKxR05auO0KEAxHe6sBBSPzadZnglL94fypJBNN0f0LaPHwdjiDBfLrNmGOgk1NkzU
aqQsGsalp30x2JmCWmyi/KShT6jv8lH8os6g84BAnMo7Mje6OEKqHd40Zrs2wJB1S29pQhsxf++F
K1tyGM/i5k3oTFuZ4JLIFMXDAnHAGIpGH4Da9FugD1VKS1PtJ8V1w/x45q4fYQwNN+G+JPIl47xH
Lyy0k1seNMcpsQ0Ou7G5//dvOAqhwjBKJA5Z8RBXh0dk1ebek565//dvgnpJVuWy6vaY7xtV0fcW
hQ1s58vB2Lthyjae3ZUmiX78exlK5VE0cCIzC7wr1D+iSSWiESaXlj1LVs7rJw9aJt5T/0gd69IA
7VmXFqZlkIuPOhzKp8rS9V0ekEozAW+cS0//xoVibRP8K76d9cpDEowxPRwBfez0fDj2SygZxQdF
Ed0y1uVyknenQ5VpbI5LhQktXa0pW3KnVMXTPBTQGtjLG031Uajx8xSFEfEnXAZkAOytUgJTcl2W
6a6hxrpJzHrNfoa4OFzkmLaTmzVOybIDeAaeJQu3dk4UU9S4ZNS6wTikQK8cwupqGxzlMEGthRa2
x9BuD0FIs/iUtOODhiLqOQJsauydwmVcteqjt9P4oBqKQ1Deo4TVfQwJ0SH+m8kQS6UhD67huq+m
4lIqTCGmVse0pzE2qQfwD71KLLJm1gI6EjxLaRJLjYxLrTbGxbMgSUDB1beBF28tRJvFOKYmmHXw
l2BqvyKH1pL831elSM82rd2IL6pAhxzJ7p05fSjqouVd+mpr/nUzSaGpBnHXGg8uayeeCmH2mAAZ
Clmhlt4H08oQgoatCQJqITLquXIyoJtMNLUvxnXhme7NmcyenRhXfJdBd9No3hBlWx69hshpH9JK
JQuTuXmlXIthUF+rocYqyRw5ACTRaS1rqxsRC9Za8zSahnmCoweuMms/o/mXcPY8atB4Pm/6E7CA
eRqkZUBW5t/QsKmVdF3643XMuSoCG9l7fKQxhJqpAkL0n5dMU9XTfJYs5jCn0Shv2hCqJ3feDQkX
Q8U0fxlppbUjoH6Me306NQYyolDJ1mSM9UfAMcXnVFTQk2tzPEUNL14FjjxLEfZTtoxU2nqH1LJj
aE3xh8DxOi6KNp67TkrC5Jzu/ZCUwb8/GVRyPAV9vBsabMNxaQ+nsWww/BMiLBWsyYGwGYKW6Xia
xIwRFvtSZJQvNy7dzVbPzZ6kD1VPemOJv6lwia/++w3/XqZcDX1jwDPbgxSPpuJRqpAp6TtiS6zQ
szMoMSBEhbNvgSt2bxMixxjhaYzt/VKR8pbPL2acia1Bi0Pg8Hys6yYBdBg5yLfDl2HwrA4HM9vb
afvbR0FwEClRaYq2yU5gHivhiwOUmo8BKmYQGZd3PsaKtd1W1ybA302SWMxsRNedGiXYaW4b7BCs
m1OTDnTnMnhLvZApxVSnXCxlCxySF87dGqgOA2tPkJwcDOyAJXG+2X2Ki3piSxbYv3qUtWdEi2Vj
mpHf8jNYGhU94YC2Vs3kfItQewla0lNKqL45ptVRmjB+eZ79PMm02hmm2W9tNfs1mth40nPQ3aLB
VNA2q75gDzcY+hMm5zKLWMRySD9po/ltUYwsDuVea43soNvDMXOsW+aoOzPFmKJ5+EyqUCqADrID
Ztrsjmsejy2O3o03JdFWQOmQwnN+YrBSsc7sPMDE1moVZZSe9Zvyq4Up9LNgvKQ65caudOCY44uQ
tXYbI8iRVWUv7Tz2TizxYph4D11WbmKqeOpkCDinB2LD8s8fzSq6X2vYuc000E+pQbKDVdle1KAB
ft2a5zoDwtSHKrqEhUprlCpHHkKgFMSDkJp/iRRoe9FiHtoK5wey34xne0ZacsobRucqTDQvBt3V
TFCN52CW18OyhRLTcU1T/M0vw0ZZYhx0/Jjn6bm3lrAstK1l9W+DmTdn2Xr1OdTF9+CNzdYcKZlN
yoGHl8rqyn/q4qk+Yw8+DsB0VSsMt1HnInfmuYFETA4wntQKHi69cnrOE6wagv5C3epPYVbkO1S9
ORaxNlzstGHr7fyUThZ8kgMi48A79uJoR2Avv/x7MWLOT05Ujgh72Y/SM8nh4KKeBM6sA9vE55Yx
hm8IqGBaJLqL7tmSSM+kLe2ZNNwxaAjIM/p9PoaABCDxVJUarUx9GLY5dx/Rlqa+6lkan+e+90ap
wh0rebOwGy+5hghUY5VSsecl5l51xWfWF1+6IQC9dgtXo+VLQj0FX8x8PMiDoyj4rJuYdr3aInOX
K684PstlqwCJjBT+t13n7pU60I9VFdhPRdy/pCTFzAIOmVpyaXb5a6nZ6mWASqdU07hwTUNf4YGG
2kwcxxcpbIcx455zxqreW5zJF6Eaj7Sqz/4BqdLL5lJHGHJH+E7VqU/SyhieZkTZ8rxsdyAEoce4
CVcUeMjFmIzVZ2FrX2PEmym9oPeLTK0OZFVg43heuHQIP69JEJR+VDnOwpV1eiCWlB4MCWDB6Ewa
EHjWCq8dDpFoylUe4+Z26rE/5IHL/K1GaZ2/6qpEAIEzBGZGGmwIA3dHZ8y5XLSGSUuHR0R0sedr
Mb7VQDPeNfQw0UfDEZ8i7KaegydjE+PT0gP8MBp+gLYBogG6r5kVAc9o+EYtvb9xcrw1zKy7YZBf
ZTDitytU6irGAkhSlEUbtnTqUq8piIqYn22wuviTYVTvdYjt2khrAr8eNmOdNiZfcWvzadScbT8B
uMqzhsB14M498ZtCNvZOcdGXFTqfbIUfuZLgRLHIlGOHaZkMB8zBLJBzWebunFrvyOhoz6IT40p1
4r/AI23RmfEqnge3rVXG5LhoxSx1CL1GcEmYFnkxnnI96/Jr6HkjyDTKEdG3Ms8YDlrqXUcnMA81
UtHVDjUiGPMVrAatcxHxQrMbBknQGrNIPlMITqQX5oEHvoJr8A0LXHdiJ1Q/1+iibFo46gYVIeiq
a57n3uostHH4kGs5W5leoNuiFagmGlGI/zONFNKvzDdvxKE4AnPodvD4vOPdRc3JxVvopTbJP8Mv
FCM/5QlAplL3mi+WR0jl+8m2ozMltN9DiGEfsFxO8WOTsTDO6EVjpmFM2bdH8qg2Zy+aqybrQSK3
GUY5boOuy/wwUJ9DSy+exkBcp1q+dlInTBP2tMo4+osaqd2jqUS26XXtO49q3QePEN4ibeKRPpcI
TYq8is6sr7YkUoov+m7IzzYd4ltKzwxhu4lPJGzAa2YAOuL6XpsziGAsvjqndo9B2nyGnTru2RJT
gsdeASnOfGFVSThlOw10s+BeNYGz0JqK+CPKnpIlwWvYccbW48hg/CcZBjeG9aKLUyYjtojI3nwQ
1ILzdCE82c+6mlpsKtMCmRoU3W3Cy1+0k0PgyAOLq7fSbxWsJbLL6oNdWWdL68EuYMpYp3PDXAjh
/v9fNlUJyTvsSzxAURNdrCxgQCIiyKgG9ZR6ZSGkzs/RgA/5ZLYm2d17EnXD0bYyqogQCpIxj9c8
eesL2+8KYReppuyKLxJSqATzrxfzi+o5xo6J5k/eZJz7bO9zstLw0DiOsv/3kspgrrFh9PjvPxiV
XFIdem2aBkph381rNUQNipXSZeTl7n4MFYewSvdIKtmv2WQE+1Ha7OHiY+01OnSaus3WLnCMrq+9
faBGf1ZjaCuWLW9vRx/VZCe7DmfO/PV/X4agFNjkGn3vwQhA3KG9wdQ6PImDvKpeTVevhjtgYrZB
wnLh6lRqwKUOF4Bwkpk/cRo7pWbv1EQ++1+LzdpaTPbVyUxnN9m0TFnUw864mXFLJc+8njBcTHsV
wU8Ql4LMMq2Tih6RgarYktKKpTXXuwRdj7ZupJ9hBkU1kLnp6yo5865SrGNl0YI0pCbbnZ6rIoRB
N1lm96QLXT+EPdduqxnrxh0wBJg46gLOWXtPwz4TJsBVh/A5AqTUB2b1VMrhmpo8bwKwBJu45Bxs
SYweWYiHSYu4kajejk1tV2jmSyHymfuuT0gOsBPsnrkpCC/CQIvGZMYZZ/lfnVTjvg9T6WsOXArb
BD3RZ1uZRvh3SpWyIWQh+aTKkkd2aVr+oMX9JlXGnDyw0h2jmJIsJ7CTtdqH1SMFRxylZrhqKxXG
lOu1W9u0iLp2AuRPHmabaaWaVHdUyadqBN6xjKZnyzbEMjdroprsmxcNKjntVCioXrpLwmJ4mXcb
idG07C3ZAeY56Q9KbPRTqNrGUbUFU1gCUpoqE+iIsdxUHJAkP4mXInDCrYqCvazbNkUInfQXoVUH
eiust5CMua3xKJm8XpLalP0eHGjC4XeVVj2xLeEWezUJT1lAFDRR8UwTGksZ2rcvoZHUL+qgvthe
C2HfjPqDrDrt1HCqYqYV3TyLv6FqRq72qf2uldc4rK/Yr4NtXLEfSSVuAVuKgZN0Fh2jbB/jKyOy
H9FmEE9Qn20ehrIrf60S9HDWrWXi4A+n1BrPvQSbqAuI9HmFToEYPVXgaWJitp2NMy10TOWHFjXk
xYlFLZLYGphv8EOOOCCqw7mzOpgYTts92XkGubVOb6Y52JfMNGkxGXCOwMV1Li7ThAnoE/CI68C1
SmFGWvtaA/KgVIgHBb1dkd4nuFSB4dPiBPtqkleoaGIEpGg8mr6kjix1kpPFxpfN12x10830FNNZ
AHIazktLnhZ/DQJaaoR0MIwQkyrbE1TTPeWlM10D3duoWTos2ykutw6JDD/y4hKVzG02dYSjaEzq
Y+BKUqwSTlNABW4f58/TBJFOtWAy5dz7x9p5dfRAh9uGu7HRBHyYFvskV4mGwNFcAzH0NMUTosj1
4dCZBeN9WA6EMidvWdl1+uw1rBrcUedc62FH6yi4Msc7oXtYNKOsphLMwImfUEi1tsJEWWklqUtF
TT/zOBpPQwIqMtTpr6sk1czChizT+3bs6DepmUTEsc+1XRJfLBVzsCyonFKzUJxSTuvr2GsRlbQp
P6Qqfd89CKB4fmEsPPW000yu6vm4551NM2rvtp4DJJ9f6FsRpzEO2Qg0uMrUFmqD3Y/MMtzYr6OG
J6VB18OoGLuc2UE52QSok+H/XsC32DuLgiTdMbzD0HNu//cC7wsXgx4SpKvnCqAMa47tuP/74sWU
3pk8BpCCkmbRt32xddzmFHWUczDQYkYpmpD6El40QzmnpkIVUxq8tU66nUaVoSz+imOf2+oGeOub
00ncPWqBOqzGTMsn2Ac0iuqssUH1NcxfDW0OtZYsM3sX/qjbTIQUu1ZdOxPawhgF4OEsdE7T9car
Pr+QfMerpDNe0zHceYOhXv+9yH9u2ITNtGwYR2Gm1raNVqj71NF/s4TyPqlQ/ZPZ1rDvQraDjlG6
8EBbcwcLmzknu/ddJQgsyEha3ymt8hyg/K7qjVdr4lRG5KRcMOuBqEjR6skJYF6yS45XpWuA6zd+
Zdzn324TfgMPPLMVC86SRhwHyjxLNNqrihUFfeKvBTZvlbbc2S7x5NB2ra3MEMScZD0lGUUBgy3X
kIe8rlA+PInkb9HXImJopmNK+5ASO8bGGyo0u6lUUA2Dg27Erz0Z5LR48qhaOAUWdP+qEmTMGU6N
nW08M9IhHll411414Z6IaLoY1GEVuebA0XVUjiT3XnPiR5CqiwQwhGu0ZwnCZh1UFoVXMjUwP5jK
QjSiX0+l3a/7iAys2VoILe7Mchq05JViMWA82VuCLKB5xmvajayYwQwiSLEMA5BO21S72sFor2pX
e5okdD09GfW1olXiXNu89656qRXixKjuGAEwRxBhJYiXAmYSSBWAVYiN1Qg5ShNvGZqJg0dwpVIv
wOfbj7JNmadPdXZu9asu3kTqkYZq0+IiASsWPcpuSP3Iox2ZoLRc1J3CQMmA+K3HHT7XsqR5ycvq
fS2fcstut7nVd3tZY6BxhbHqBHBU3vjD691vV5HTsfc8lNZKE0tO4w5CX3qz+hyuc5yo59IBpx2N
zqvVMKCtTGc8FoYkYdU4v7lm6tehV9esYsSQaw4mMV3TJRHEUz4h/mcMOJmvHXRnAokR54tIM86J
LSpSJqy2yCiQhRV8S73NjCWb1GxHBA4ZSYmJcuWoNaqDH7Ohl5Jas4cILApWM5zoUzUxbcQormuk
3ZB57mAVDo6nNudKTTK4K12MGRoR2v7qE8a/mpXdQvA1b6krXloBPSKtGmdFGHXmnZDw6KqBkTNx
v8WAVZH5ItHzMFO3aRkb+z7zPvqhgmeqByubu4mwRUSFJpEFptHtWQBOpugHeRXxvT8BfoTgpqGK
izL8sobmWy8c5WqYd1Jj0Z6UOQQPkM2D9VrqMPGJuPcbTQd2bUa7PqFDQe+CdoUeyUwg05d67I3o
FRZudmFupEkJWqcy+LKVNl2hOdKnqyVc9DT3AH1STlJDu0dwJjY0i3Q5cVLTTcY3vFkUwKn8xOnj
XMsGz/bkOS+dU8wWcovhfQ7JvHB0k1FlT7s9FnVfUaPgSU+6jQFAtZuhoEisge/GTn3NehwkfYa/
JcwxRgwG5znbPkVmViGccOpjw9dsEl1NVgMhbKAVyQlvLD0B7AenFJCy53KUtAqN28AoaBTF4jc6
Fs+pclC3RgwyREBqjqLMw6fQHSzp9lu1L45tpV04ueGc7W6SsPuWzDMiiX4k44uIkdNHaPU4LyeJ
EzLIHPsso03s4hAr3eocpHwvXVucdE39idh/+0GXGwBIwB4pSnfF8KHtPPYZz3nkbQfc83WlJJcS
jcF3JRa5vqMRcKA9utNjEmJU1q9iRWqrcMKQLkjrr4vatLZWj44Qy3RP1CNDeif/XjFxheyvMH1J
vjFk1o8y5jiVA19gNaOWomB+rHZkrB0FK5ZUKFoo7RILPb0auFt7uVcsE72wxZFm5c8ZUppK5cJz
M3iEp5SU/hV2BJTTOhwy4SC5hkIVTL7KeoAbSjoRNcvFJdEm56y01o0n8Pg5KL8qhwHcZ3V0nlll
5UD8Q2CrLs3oxzVQSuy4/5Tt1O4thdYJRvNir/f0syNttdsYRX9dEjULxVupw2FRwszCck15hlVA
WRqLbqmmscrDydtw5nnVFVqiXBw5+FR+81E3+aiAUFo63XhtC+BU0o8eMj6vA/aZ0uYEYNluvnCU
RHtmfd0VcXhStM48913xpDA7OEDYlwLXgSrs13hgqTJ7Aa1IY70ji42xry0fxZh/FmO9b7si2Qyj
84Be5+5DFcq64rJjKv9dcMojIJprJVSqBOFIuJ5xPPRo20HZokaEmoDkMvSN3LpmrR0jKpCwZ88h
2NmNzQSX3/kEMHww1c9mdIN93mfKnsnFy1iC31EBdB5cZRxXZsjbUkJrWkNtu5UFZ3FjRKMczZg9
VFxoO6jBlNWTGB9IiRllLxaW55QnNCAQns3JzKnIrrARnHJ9pmpqlIECS3WP0zh9csFirRA1uldO
VAmcVdIsW9fDwFg9ynKiH7Yt7pTreDnTUxWrZGFlD5HASM2KhCdmAa42arV9ksh0Y7ekF/Spoh5W
UZbRhxk4zZGaQaFPE6cuwJUUgRhS3eGcUlXzRc2IfQWhPOsxlsxmkhf6cAW77d+4MHyla59l25un
kEbdTpJsmsabNeHHS0RGOLYHLFNVX5gkauKs4bujt8ahkQ3TTkoMJscSNDAZ34mt2gzEiwOfVeSP
RVO9hZiPMeWfLMMY3rWWi3BCQIO/+D54er/0AnavcIG2LHm+NLzmyOmRwGy94s2Tqu11psuxvo1C
MpRuGTwmGHlBDqBBxR5DlMEg6JlPdyPjuM7llYvE2oGelah6bOwI1/Zk4dsemwhyLifqt5jI4E6j
5Z4M90pAnvCdFhpA1bubtIWwQhbyGHrYpMvWK5eZkoSkn6c14UQO0n0cUByrwSUEqdcRH+8qdlrs
AnEEAt8sgvZUje1d10npleGMZ/ZY8kTv7Uur2TY4USmwNV/IlmLhNqJs1znuUxe61J+TDM8dAw/S
xEmgg/5isgfPCu/EPue77qeOSXp6qBse8FXS3OwgJk5mzcyX0PsVnRIvXVpqVWGlmy4WByah5VPW
sumcmoJUDfY+zXqOh/57jFbeRh7lcVC6rZN1xjMRJB8uP0wZT8OerLnMrHg+IcryhBa+VqndhrEO
Cas6B8dtFLjCpXROdVi+qAn59Xzy6MMxA+DYRA8YVSY+WxwyCoZx7lw+JpCRcHFrxLukctAIHbxO
ReygfHH2QXDRaDlAU+qsgBvGMajyGKEN+gHDAAaxRAR8GJv16O0GOg5S7HxsdbP1QEvLyosCfrlL
V0GbH+yuInM5jOPGwd5dexR80rR470koPQGe3xZm9BfX1Exzwl1ltnqVfUt6Jx6yo8UQdRl3WFXq
wLrWzoIbnuMnLoHF0Mp1otRvTqqz/5qdf5XKzSc+J7wg4yb6njDiHEzYm358AzFhER/8oDYH+YNt
2KSRc4oLKpvdHoUHSoVkUE2Eu2K8ey+7h6u9lMULP/q+PEXhiYrssNklLfPgG4FohSSK+BE0ZdLa
5HFiQqqe+03Sie0BSq8Njc9pZ5QEObLwMD/8h3U57EZxqjJzRft3YazKliJTDHy+1R774qmqrkD7
ObzjdkPaJbpIl62V/UXid8QiXH0lxocNj33piMWiuNpLPGfkfpDbWI8hrsUcbVFk6iUxJsqPQhzy
qxRFBNls3BF1lJjlmbzrTzB9Pec8DUQXL4X3NBVn7xTY29EmArHBR+SIHRGJYNiQueJpQEkdco6F
yX1cAvtKE78f9rQRT9ozPkAETngSDTl9tF1nkW8ZStSrXlmXJse2FVUvuovcvvZwz13o75Eutz4t
iuKeanzNiG/nDMAWj1N6ac27R3oZVAU2BGQ1KiFu+uuMqd7yGXtXaDrqtjoAh8XJ/DQzzA7JNiVx
ymzWZNt5xAhVnop7x2aRPqtiKb9IAN/zX/SSulijl4hF/xVymjWJLmGgZisHOmAzPMw15yOegTaL
/7SF1qW2exX3N53wIPBe4A6LH8wh46JdQbRwaoaOW3QpPnimAnz24XBXBlb5RU74KkjXJawmnGHm
CiIRPxc0BbELm9VjzwTGV/1uxXL7Bm46eolejE10htfss4CqT9GL80EJUbjzOp+SqL1yis7KuKL+
sWr3OSIX341KrGfBI3La26yiNLR+xMcWsDyJqGtw7xw/+kRj4lbkD78AZviLXsy7cyIDYj6RkWoF
MrnP744o5F7o2bL9m5YVzjQsaB/c1+o3uWdwUfXf+BY/G7OzdR3vUgAV6+iPDVjxjSWo+iYqfNKf
xFHbe9FyYvn23Xt85OOwPjCcjxeYd0RbanYIe3ygennKvDvj58X4hvhIWUHTrOY+3FV9gi/xjQzA
x2bFr3xffJI5TpaleJDQI3vLxkHOvyE2sFox3cIRgJUNtAKxO3iE/RUmhvehYpGv3jwB0mLBLGZc
ti+gVnp/sNmwLa4RKy4e5XCbu8ew2ocB+OFVztCjTi4wGX5o77nJ7k9mV69bDRTm/I0aZQos2cBO
fLmEhMf5OKSiIl/K9qJEF00/B+LcrrkSb+OGdq6nfs+gZMHFuJ7u5Rt1bMGJ2joKSJPd8Ia/dmtu
9E37TseX5cuFuvizdsy1KLar1//qzPbaTrtwda6NH6TQZej/UH1K1TXGdZ+Q0QXAgw94felRwd4v
Ox8mxjql4eaoUE2bbcA1v+OWWWanaBOsUp9Q4RLKFuV9sORWytF61u7zmfTL8o0F7p29XBpU/c7f
S3b6oVVxVW07IocX7WKfzbP4okGBVPpupHphRWPUetwHH+pe3/DRL8alWNRMpfXdpLB1XdLwNnDY
JDxLeXr+pl6dO0kTlZrFvfaDCfckXmkudm/a+59xAUXwqsSbzKHW9UAFJ7BL63kO412CaJ083Jtx
YVcd+uqr4ssDyc5DwFtFzjvQjPBu8ecfBA19N+fwc6naS1BjSXgvsrdCf1jaYVAGfL7HKdzyw0JL
lqe5IPVY/Q9H57XcOJJE0S9CBLx5hQfoRFL+hSFxWvDe8+v3cGNDsxPTLYoCgarKzHvPPemnPF6w
duysjJgItO9I5CHxcihh43Dq518ri+NwEvDnSoBKuPQi+Ez0izka96yNYc139JdnpAY+cDMG04l5
hq5lzwN/gvR/YJ4+EF6z4VweT+N8SEb0mKEMQS2nQ5r+qwd/aVJXKl6A/VqI3euLtNDbcxmNMhie
BjJoPYYjsl/t0/fNFVwj0v5j+ngqMCNG1pe4g9MFGIeRKSqUDUChz3g8AnQXaE5/aDz1wNAVVdUQ
1v+m3/7f9Np8YNTmgiIvGaDEzqHuoSP+q/6GWAe5+YvLGRmn5M0MXl/UsD7oXHy0BDOYGQ/p66Ad
kozQTchJryreYyLugWFHLJuStxIdlhFfbjc7XCEmbWrsb7YVckLXXnGrmr+ENawHrPP8HUE51mvc
Gp5K6QdmUQ1oLPDh9ZxkTpoGsI27KDAKF8qVlv8nNp+LfNkQsB+N9DOnSy8HQkDmMoIyJYvpwrQg
EjpwIGiBtQrbGmWHxCW1AXJ8ybJnQqIBD2gE+ua3wfKbcwTvPGyFJUkObvpt/ENOAYkQCmj+7IDh
moQX60sYlRabuqpZXkin0D8px04p5CIgX+6eTjQEH7tjl0sDZAugGgZlX3+PsGuIPiVpB36K7M8K
Ty5iNMKERt3ptPcnYWgivRNvwUKLNbz1r+saFbI9TWiWggo3vEwk0ou0OjOrGTsu0gHUoewUJH2k
AAxwr0LcSzxGY8/xNjRkiYHeEVo3SZx8PEZ5WbiwJosicCuXJmKJctG4lNVHY/1OpDcnCf6zn7X+
y55MQBG1qYaxXSaV7Hvqo2kK2gdoWKf7ak1wWL5EqIrkbsSwy8FqumRYrS09wmX3NGCTHZB/Vdph
IwBvVK4m27tqD8JXUgD9A0FpI/YVZk+lF0N0fR1K42nYDTfYXczyL4z108JL2sg0zxzvto+Ezxrk
mk2CpcHRmZAMtwFeTfMOuF3KVsuMMjLzV/Ujn9DTX1JzhwNwKF+7/woTaojDc3Nb9+muQw4rIAVl
z+ZwjAZa4NsAm3uTAcYavjcu8tye6anddiVWM1fET/3/y014UDfgAQ1STON4xU27aKOWmpMYCHcO
xMzOvlDdV/KLDHVqOSbpHnQQNugjbTDqT72xeahxkUng7QQXbZbgLOsL1vTMCLZ8r1TXbYz4WAxk
b2wVoCW+aRJh7X8KYIjRrBhER0mF8Iy76pg/2y8weTwU7svsDKNnCQHPpWg81x6B0+X03sfbnc4s
ykSJVhdnd3lwq5HEVMecnOI+v3NKgWKzAowgQks9It9Gp8p3Uav9CgVgKKz6POkoOuz53L9nX/xI
cc8BdLkC18Fh+tCBUD+/SVkc0iypmlH+gY7i1OWkjOud8m2iNRxWLetxxPrikNX730z6K9h6YK+J
W3KeMV5vHcoUHVkB7if6DDwCZNtqPocHGmdTULTgzjFt+k+bLvcwkyM/7/2OTaX3Jflcmp9acur0
FjeChqRL4lw9yfGUI8/oyFJd5enml6r0vQ3pr2TW5NApmKQn4WDk+bWtYIZZDWIvjL1S+VujOnQK
SWX7VxG/IYqh03bjICctJHEiymKEjQYXgVJlQhS7iRbBrEb+lLjSLUm6zsPSek6ZfPjKbYq0WdmP
dFIIDKpfoTyljmESCW8i3tYyAAtMod0nM52uWLxOHZmO/XxPmYED2UUXgfwVVN2Q0LWV8NtuKzdk
2hYsFCqRb0aFuBji/dnQVY747UUjG9eWi6kKyEFV3kxONOVAP6pVG4AeHAtkVjjK5uG0rkhE9DUQ
+PAfD+17KcqvGpfzZKg7neW6f5cczqNQJz3hXL/zsN6rSIpnj9vVN6+4Sl6pzalt99oZ0VbExQxE
l1i1SHRHmgZxp7F4A031a73SfHBNJbGijy8rYxbdwBSAmZzbeqJjzN4I2qoBw7fSp6AfrYf1M12R
N6Ne0lQrkNv+Q0KmE8nIVPGal/u1e7FA/o+f0+1n3b61QIUasC3lPaeAdudNoBEv5f8SMEe7q3AY
dhRjtui/Ta4Y5UcxYhNgfAcx8U656vM72pbH+dn+qPbH/eJ2LlZ0l2mio5yP4u4N44fNEfH0RUTc
4bj4sv2XRu8DCcbPvwN91n4zvY3feor64NiGWTS5qzc62JaPqYc5hh6+R13vMETwkXr5sh+T9GMr
MR1oW7+2NhQze3Hhl9ggcXnV1u69eOMdYX+1Oes7b40HGcPm1RxZfR/fAXZ47CbHHylm1/a4KROH
CaVzszf/4QnBeMZX3u15GqFioz7UeFBUv3MxAE+Kw0L183g49DSbjULZ6wdfZz3N7ONihpOy16wj
Facu76Xyqj1Og/TC3xgLJMuspJiuyJyOe29yqd21PzlkhGBvLujivXQGDnJUvue4iFbO14Yrbj5V
h8hFTl6ayIohRPnM1ZAKu0bcRBSyMYOxvYFO9XbdhFP12N20EIHCsATVDB8ERkbQZ3FauwrrWXmZ
9lJQ82GOP4oT58HVco+Tv49LJ9YCMj65AmblM6VR1ZCcYyE/Jied3NrCkxgFV/4yhBxUGKUTerE6
iE/VdW+2HmR3zJbwYABwcb6af5LKwc3p9CGqrBgaAB8Nl9++QvJ3jMPg3vzZfgH8iO6H4mh9fwan
tU6l9W/duEIwZFxlztlPYbAaa8ml/n6Wrg3RvkzyneROE3Sf0Ov8wr/aYSd7vEmQMMWO/sSo74Z0
txTWRbullzrZXgvpzoDlMLBBy53ZE1OwBkgbiICbNnz9BMDEN8sT88OUnhqFMPAXkSMTJBojzqBO
riE0FnPbm+ppeFwmvJBMLbB39tw1Rs+zkCEJ3P57pPGN97i9ZsZJJkz4QSL7IakAMr6hv+syf9O+
t/Uuz/+BjReVENWzNiGZI87Pg2gGEwYVzmBE+Nf0PXww2dFP0h8Wd8bshVP+EbhkEGOGtQmSP3o6
tnqOsPsxKF710Vl6t/mvzA+i9iz42faE7K9Jv9vHTwpKYitr3AaUnqhdArMPicRWAHf5mMur1yeA
kh4A+a+iax1AbJzZIwEPknaVsgSRkudlBJQ/vzvFM28LZ3CX8w9dCwpvej/2eAAb4d3+q/5ZR6wn
mS2w0CIWZG0QDubzh8DBmkLR1uIxLvb5hVeGa43+nBxlq3SHyZlkeyFfzZ728udzQ6XpPT97AVDB
oV7flt0qHp6Nb15nIAk2kDbUPm722j6caa/eoc4Woydvfsd30a55GcFtfDZXqbfrg3lnQOGn73KU
X6y3x9+zs/Z+u+bv5rXZ8wL5O9J1tF1syB0TfxxyznKf8MlK+/KdgxNOBsEgk4flYngtXgkv6obT
lP5UURdNnzecDc5zxdKc8t0IblfeBU8avwcpAEyOP4lHdhY/27fvyp/oK+O+NnbJi8wyQ1w0NsZe
i0Q/+2KHri+84Cv/Yt55tv3FfaNX5ZDjZWsOn1/My/qklzkCSyV+tpqtpPbEz/RHxOryZ8XoUXip
7jW9LPvsZf1rdVs4YFXML0os++aJLsuP+Cm7xPUc2Zbqd/XOzh9AGXd+sCbEG0u/nb12PnLDM6dA
pLHB6kn8VrPHYs8xf7rPHmPB57rtdaz0LGF3GEkSJ34j6B1snzuWRXvYIbBwNneLVo/GQvjs7Xy1
AaoSainE7iw/nPCprT4oxtwi+rk5X2QE2R+l/TPT4urcwqkCwhw4FgNFh0Nrq+5GpySL6neQFQf0
ST4wGTn1tsmZ0wOfM3He6oLRvtIibt+6e685EbYnHbX1Dd0OzN3k0FvHpUYgy4zi3g+/tfx1Wz9o
lyXIKDwOvfSWMzonOPYjo9498FIJe6xCmLwSZLtOpj8pK5DNExYYIcX/M7GWMlPzxjc1HPb1T/HS
+aQSEUcBITSzUznmx2foLc/qSTtzS2tn5bB8jn/yPX0f7vlfyrNBo+jK1BcNJh60x5n/tN159Fnd
B+4wAiQuqj861YlzPMXnW/eRq655pPQr/42HNUBleN52wl7Yu+oFs82LFVX+tEeitH0On/LpceZQ
tHBQJ/ePR7yxHwfUafm/VQjR74PLhZN2sIJHXL6nRzDlZ+IE/PyY/txO6YWA2cPtyhPQRGnIKsA9
/S4wHryXJmIfO614NBzrAOUlyL4mHm1xv7lSXLzKn7P3hUuVKiq8+fXOOJr/JQfpqBzIYzlhPtBi
ztZ02Lb7UHzT/TOoJrcxSIwQBFdixPIHOEpKUpb05pdSGuVTLLvcpFeqy8QRw5/BtX7EK1UMMLCI
B+6DmgQ/RtQyBoJDtEMCLZ6Vlzq4nXS/gNDhQDEhEnjfbS6s7f+G34pQCGKCWIdYYlPHRGVzaXZb
WHr9z+iJVyNoA7PxkHNA2HBho02/XHuwB9mfhIj/RP3+3ASwJP8MViD9JADhs5DpROYqf0uUgjrZ
VVwK9SQdaScn/+C2R8IZKNkJfXxKP/aZTe5TQfnjO2fDuA7FF/BH4ksWmf70QfsmpyV8pidH36Fi
Vs85gIWI7GbaKabfaB4WcY7umGmpNVlWhs41T/1lfgO3MjQuBeIW4rmG0Uwu7MPNTnKosuV2EO7f
hbj81x6IHTmorwziAbLVv3Ocva5v9Ejy75JzSPkrT4fHMcPp6j2roxAPdGFrIqVXgDRSADBgp3/K
jQE3Mm1b5Xywz6IR6dyuuUycjZ06OSQv87/xPd/RGZ4D886bmfqQruuwH64TBwEdcOiH9S1/GgFr
X7ti2PJIGLbshhgqe2rc8g1HTfpG9YB054uPUL/MX+KZS2IorvJKyFDxJ1178qwUu9ttEEcIfCVD
4V/1Hyc94aXqXjf52Wge4TbyixC4QNNvcPL0quE8FOPGCi3pxDnC2F7pjPPPVqJg0n9SDtud8hwu
Eubnt4gEMNa2J+CBoFZoOwFD44dnl/V25E8YRdQi2IGrIn2mcSK4WBIUMUrRk1inqjsv6iWf6M6q
3mCEvBeqzprUCNzuAJVpxSLQCfscDD8AlOrZXC1DK43GDq/Zy7y+0piCTd+4Bl1F7H90z0Z2kWIn
6sEoerkUdhFbEV1mlBAkv1Oazkwphz0RdLPT0sIAepVFMIbAiD505GI+Yzqh20GZZ/SG8QRJQCEE
ZFpMNKAeMOHCbgpWpEI6/lCBKhZGD4E+fjEFzH9p5MF9YH610L/qh09OMVfuAYCIQ4nlyRH5vJMD
+yjH9xbJFnz4YwNg1WJgCtTO7RIQ/40zGCcFCXb5pnEYG1r4Y1JLFNdg/hVEEnBaLPaD3++4QaVL
yZQP9DkKIuzprnQRfqhV13DcPYVMFAAkgXh9OIdZAPiQwCc722cIVGF7FGfpgnt3pShd6M87nHda
JejgS60kzY8izdrmv8Sgo7fUeDJ42VRJD2gMyJPFQ80ZdnPFq8T6pwTE//x/NtF7q/Px9dPapv0R
cHygJDoer9e/H2ogP3bulnMPvpqIAzwId57gPOSfljJjCOoQ4cksUAWLmRqBdv9/7VL5P2zzDpHo
NonUnnaklsemcQCt5ZFySVgRM00+exv95gdOHKKddxMX+Zz6msdjZ2cePIDoW/AAsZ/xL+7SKx/1
7hmP+sVtFcBS96RAjgamH0lgOClaNz91yYLg/KZGpZu6/QcSGiwbPmGxdvbNM3yyrnQwown24ksb
CvjXoUnZwrGEzxNqlGuz0zhJ9EGP9Sza6un5LDPWZnXXYsW7fUwvHA9O1pndgek5e8wUlaF0oBHF
bgoviDSpyXlQKsTMEt441yRf83E+yEAnmmB7+MVn+z0e84scmqcbewTLxMitfcQKxsF1X79nkXRe
qV5kG4INZ87pXkQyvQ7dJ1f1BS5F6bX/Ks5bnOUAG+4ATARZhHH9HYGRTkdGZMfquQKdw+MTLF/1
b7m77dsd6JXL8Ny7KD3xoLqwHZ1xp3l69DycWD+pnwVmpB2LgJuPqQE8Gz6AxwcTe6VxiVmYmCSE
869yqQ66S4Aar4K/86AwC6cj/AsMzHzBj2xcCEd1Sa180V8ACHhAY31rxIhuRmBdHTZ6fw2Tf4h1
U18KGS5/4VHnYAQPNC5oV2Aq4xUs53Sj8Nbte+Po8RgqB97NAWXkuX8ZT805vyKEOhV8Vucu6E9Y
JDC1fzQHOLWQLVO/i58/ZhFCk13ErmhA+xyOTtsh95n0Do78wzRv1z9c2AfqF2ovCUvWYkNQVb/G
X2IMeD90Tq8N0Vah+kV+PDexw+KO4I6eN1pEh5gMeF3o4tgv7JafprvYWBvCWPX9dJ/+0z+bvXJu
PpMoPQJ/w6ONSZ/uerRSOJj/8VpmxHupuWPN6BYC5w55MPcUKc4iuzIl+CeNRP1e/tTvwyfK+zLn
L2hOwXBEiIj9CEFeHdi0IVWhB3Okf+I+hRr8CSiQoxHJYO6wpxH++JuLD840pSs/O4DlsfYmAZ6o
veyYn+DLA5PFM/WZvM5/DMsY6GGx5XRHmYPTEymWobG2RmXr0BOAb6nfmVVuJd5Fh92bhBuKqolz
dv6t/3YvJGe8NJQPw778yX/kU7LP3qAmPeQQZlOqY6vzlD+LHkTiE01f/4i+tTkFsWqSy4pA57q5
b6xXCAxWX99TXKMDv6c/6n39008UXzOLFlCe58JJzQttlZb5z/ZXu+mpxtDK/NBWvqEdF4SA6Q7S
zwFYJUpXhKrGWb/cZAIEFPROJ6bF/RvEjp31xUBp2VkLcq4AzKfs6/cOkZP9oAEJLOdzpmN2Tndi
6XMyl/6qm53u+rflF+qCHNLM51Ma/2hEcjUSzkfFy3wBhjidhIARpNiFRCRwsqIy3d1UVx9d47h9
cQdZLvP3KAk4+fW2srjjX9VHNHhc5jMHbv0vPXoEI5MaxiR5vIWw6+h69H9Mr93Ew5TqGgclqPbq
1SSE0664WBq9iNkrXqfX7L9uL97lE5am3zacfCbHZ4n/aR7+w8Ps3LXjbY+z5bSyWAxf2EbXC2TD
aA2zA5E3rAhJ0Icr/yX3BSShNsg9HiplN+9gsTK/YUUZw9uL+aJSTbtFDNUl5AccO7ZLn/RNVgXG
OIMtR+jsDK9H8Cpz5Z/gT+58PkeWIxbrQH95XJTjhrvs8vxo+EEfD07X6AqUo8VBmezYmyP9DkHn
ADSJZPpgmqfdtU/UeVeEZjxBuNF5gJGPXOU7DcgDiVfnfgejCXVynp1GEmJc0GSuIdqMfkqX9Epu
Xlv2ah/BGDuU7nI0/E9+aT/YF7JAmHwJVTz78BDU4qzb6bgiGAG9BYi4TNbvLS133VT/Q/htUKpT
mc4y+yvzinVXrSQ+IRyiKyK8IG/uqFRgHMTl67wni4YA5XMRTz+P/RxhyvwQLiJRSedldRqs4SqR
xDj3nVQVuX6bpYdJIkUiWnpca+auzDfNXl/FuiJgm5ilocLbIBcIgUU0M/V8CzQ0eMpdkN/Ryz8B
/y9diw65Nq12tw2gY5RHh5e8yGjgpcBEcbOT+8F9+8hpCT3kTXbEVev2gyYlXpaG7WAJR2NGqgV6
hhlo3rc7fdSYPzU3ZBQaI3dAQZ4p/1fn6K8nQ4R8mjD2m288m61ACNwAUfChrcSrb0qsN2tc9f3o
W/W8M9J0tbUHYS6pIc77ZmAqpGdqcRxBoON+FWSKViB1ikr2LGZDOiJQ45klrqv624ggb1oYd8Za
dkcT49VcQPRsdHxSBD5XOEmOuik+Uw2CeUOcBTMVmalfE4yQ/t7vtNsJA9A4khQeAh2B2SFZe0ek
elFWNyURv9xYANjB87yiwIoeKlFqwBJWD4NGxLzn9aFuQUHlcKPEngQy40m7LCjaHlUVwIIJMuMC
k9nREwR4yDOnvOK3vnkNp9vq1nsZK2/Fib/7kvXCIdnEXhuvLwn62ijWbOgnJj0CWB7TgP9kkegg
i1aOkplvN8ldglgHvLWrOl+Zid/G6K5uxPGwCf8KkhqrsNkkDfTSek67xDWEq7UsvtbUzFFMT+vR
zGmVJyjwnvlYidS9cfHq11uGmCfJQnl74NIuo74VI1FMYx4hgCq5BNCL3RRdQgieWt79pfE4mWd8
MhfrUVzGKbkgW+TsT5SSX4y6X2Ld6Jl4F/A2B7BNZVH43W2n4AJG6+rxr9wxS7Iehwkd5gcQ0sXY
M7txYbFwGp/DljkXKX+yhTXNwqOmyARtyAStPfZ1/dhjpOU52dBhCDTgzayIFMEMCzKGe8mfhMy3
yJ2c0jagQcpv6wLt8XtqtCU0inq3G/0FzKghDr4m7RWLDPoH/CUHysW+Ypd/WmJiA+qh5qUp6ewQ
gMy3nQXKXmvJFFgTTg+uhHgJYGKJeFcSHvQ/Awe8F5r2MoTVEKubEGaGEXUt3S1UpWst77pnsscS
DuIUt4kRLV0Go49kXzj7DzOqetW/lad+k3b5qO+7a4xewMvHAiFK7yfTA8QpXg8Inmn/ppWgljqU
fq48CP6MY1khW6Tnqxw2PCr0TfrqUJnLgc02bYKHen0UzL+0j63UdzpG4cSvUdgrIflHILSWcJyG
8DEz4KaSRgo7hOnbYPpVIocdWU9JV4CXmqOUSaCwCp4+MwHFQ9nQbANsZa3FftOtw+4gf5sk5hD5
SIT85iRk3Yyd9xyBrjM2vi4ylZT5Pp3BE70lhhCxZWHfqRDbpT8LbIfJrN4YciBy5BagUq1DY8nC
ZrsFNwVhSX6ZiAPK0jI46j46qVt5MTrrpdwwhXTElzryasV5+Z8pQ3Pu5sPct/tcJ5lXEk6bW6hi
XE1l3Mmrn5sUwVkkA1/lEsmKpyWjNxJ7a7SkHaHPMvHH9DSgVoXJo0Ft2W5+bRiofMqgxVjOhQsE
sPWzkYb8ThgMtgXtM8eamyF8Zj55sM+4HxcluSp/IPKcmrDV2lBUyEIn3U9JIayUSqCud8JFnXro
Ai16qiCQA5L/Mk+ccY6PpT8iXDhoMzU7uxpqwt9rRy3GKkrkfBl0D8Ixkh3r/o4/3emWvCtwOPtK
0rzxzA4Q9bUbwYobpTdaNuNstOWRSeWnyuo2lAxUniNK7nQtGwHpAGziySywO6g2zRdtPuHyPy/4
3xfJetVPH2UiHCmrh2R4LTkRbSNSP0t9E86LO1sC9vN0n4Optfia3x/s9wPmR7R96nbVFDpjqF0N
EAqkozt6ZfgrJrneQNAkHG9rHTSt4RvvkpetVIZZExWctXBzohgxw+yzAS2thz1WYySR/2SRduH4
OOr67YSOpzhX9XzRpO468XtnSber1fU189cUKSSRa6nK4QgYwl6QFYJJ8/1STlRaKTfrEYd0R2eQ
PCOufiBXbyBvHQf/wxxsWRVqgxW2nRLRG370USXfIo0+nLGJLFtcepFLL6q7zkj2SVnsBVfG13v6
040l6BigaESOtnwV+ncNHVdRrrdLh1S4lqjvE2WHL7AbEF4ltyvylizvX8W0f7Wi+jDBpZ8lEdPO
8raEbg3uv5YFD0TTfgDjtvWUhwSNk8YJUEfYA3JUZW9hhqDUfmp4hmKhMAH/XXx2hp1vokeOrg+0
262Vzh0XgovuBuxYVZ5DC5wmrKL1hTk0/IunMhV3X3sb0Z6yWYFcJxFbIGBiebQIvGaBH89gOmEw
KxShbI3+PKxxqkJRNQM25L46Wb3mcs8+tEdwM65JjtCe/G3oIlVWRwLi9ebj0evvfwlKbBUpqRLo
/QOIG/jEEZ0UIeUDBJd8LIMRMV4eiCmdzPH53BUBaq8bersalRJROgWpyaxHJeuRpHj9NPqSUAdn
4cXqN7cOqno8UFa1yryre/rZ4ESxmfoVe+lmqZ6Uj17DpYK2tN0kV2/ox5/GWIFFzzOgSjvh7aXr
DUx+BFrQoDehnlsH/TqqGrAdxcd9cpncfQUzy/Oypo9TYWPGsWJKU3TwS3Tpxgo7dhuORCKTo4bc
pwYBWYZymSISNQJS0IKcWWGBenBkQr52/2QddGDPuSXBYo/BT46E1ggr7YaBugYLeWxXw8PGF4ml
wl6z7ECPc0MU0c2Yoys6oPrmd30R9K1vIVnBIMNsbgb1D4K5mJ73LTPGR1A7iL7rACkj8E2w6xnx
t+oejssONlmkrWVkATwvOFOng+bc0OoL5K5coDY5o1ETUmf5g0Tg1kzSZh72qxSku9EcAyHXOVqg
WlRz0nkvuJx9np2TALi7XY5NQgAzvZAHo6zJOsvN49wUCMu0f0q6RfU8ndLQFLd9LMRFl58bZTiR
4dhrBCev/oZQZ1ObsJuLiFFqdyPMhpp+UoL6URCJ0YQcOVItHNMkkos6armN8nDQy1Arar6rQfUm
uKvW8+TQssxz38hIVO+vcptGxhx2zD9L9cMwljezmV9NI7/KwE40s4+nyTe45Xj+/BG7KmcKi8ds
pWJdhjxISH6uyj+96cIBSqv2OD4P04MepDTg1va1VqzXfLTeUv1+S0vshBT5snIUwgTXpUh+Qz/K
yD/ls/CsbaZd5QPfDjp0LyDByCeygoJfrrrmsTjI56cjeLYsW9Gti4oDRVs6Znj2I1vO5aTBfAf9
9iU/Y52xb/UNYl7M79VqhDPyJ4OqVQQap+Wmq07Z6wwEOOFNd2S1z4832R6J76uyLEhXJXikpOct
0DJFT7SwSGeKN5bvUjPErVOoj11nYgOuADJzTusSaT8JNKNWIDJdz6kstCIGNCJwGOMrbJkf3PI+
rFTEIgyxFkIXeTfRuGxehRcC7Y9Xaxs3tgaCO2OrrfzyPI8GeGdOxaQ+9SobsAbr9dkB4MyVnUy1
Cga+LB75kS8AN0HGV9UKPtmqBg+Pq9/ya9cloQHTqW18UcxPGdFTSBXhvHm5LAYry6yRbSw/vK4B
M2qRGS4/c1x/Z6WlUTflSrioN8Qo0IIxQ2nyoWP/yjM1kN41K4lzUHW30KiNsE+bMFGZzmuWL6sc
U/I1IGo+B7tfa/a2CiQH94GU6hDj8nAd5rDhfpWnlHsVZypPbSVR7tILIb9y6w8SMY8qYLUVBdkD
ZgIBEUGqlCc9JTJAlo96WfEF1W2w9kV2mkoQTOPfIrUYde1enV80cN5Yx1gTvBlHVQVNt1YrwtME
twKFNk6j24+Fm8qIAVHAbRssVdOtY9L56KNg8ScElekBEXSEIOHx8dFv6uruhhUYpyzgPr+hrW/o
nDrk0U8eWGT7LVCENCyrLcQGBEyeru+zTYmCMKMtlFopoDBCtrMtNCs5VEorJPnIJez7UqgNPIN3
S0eVVj1iJsKvalWfb0v9AvL1iFXo4DlLIfqEzeePn3Ew9nLRHXKDvTM/1PHzbY0LhTZz7457TUB7
TlTVyjmeRGi6Cpv6zwJ/mS0Vjx69tdoKLFbgHvi3xQhzisSljx83neYxabyZAom8CDWLw8uA5bL3
1K6mKgORRQJDH83BejBNorqf9i540J1gBfrHQyTZ5COVkBo2gAw1I4SuEuGkZTjRRn/z0kT1W5V2
51ngV0touuG/+Fi2LRoUtLoUNIWG0DZnDIAjdeXnalKAQQWMXyj4akc/3KSKcI39lj3CCTH4ulKI
O9UOnorzGA9ZqeyJniRAYHZub1D3MyLgaI+RriKdtnN/L4S9AQE0K4lF9plLqIIvV//WDLPgLGP6
FYJ6jys6zYWorXuy05S4bU4AKVF3L1kVZEcJkKet3ZENo2NLc9I889ZRdAgGq47yjIG7xAmZL1nf
AsKU5vIwTVJwSz4hCbpKc9il+0JcI6uY4roPFwXd8UA42mLuQaCByCSL8WeWAC8YpOFOdHvnb4jA
yIS1hiGnOcZpme2mXt8VQrcfZWtfO9sAaEfYXM7VjbJENaEeN2qrWpFiCIo7Wqwo/Cvlt+mZK8p0
X9c+uolG1IhFnKlj3CX8msH4LxXe8zNEzB5H2cHorcNjC8ADnZFqDssR7kYs47GVseoQm60ZscFh
bmv1XW2We5kBwohWj5pVKgiZ04194ubjfDTk/qhq8o744BIqIgoczdQiWRoA8dGxHpdwRkYK0rL4
aHbdTp6Iw5jPAL+O5JxE6lNN7Gz48k6a604jChWZfrXqq8lw2B5MRc/kbedgYYE7D6HU00tcHt6U
9pADUq/a0chq6lPPYrCNT7E6oxGJy8Syv1AZKlOAlgfVMlB2Wr7Tsi86Fv78Y5ubAPJKWd0lRrk8
yz3zpn9Pu+iwbxVrn5fzYRSSYxqrbLKj0YbSir5q+RPRUy2/md8tRSzORbxMaZze0AoH5uU28sHM
j1015DtTfMSGC/jTaGLWHWIakLF2lRi0FAYZoWh9GmAK87ep8XXAG8qz9RSStuc3KyecQmd1Nbs8
5E2KxdeYtOAkKdUISVGKhjXWsmXIbyy5ou1gmQw7+nGL6D00M5iqJ2cBxZ4zqzMS0yjdYT5dTaZp
SMHKaGAB7ZM4mcfdiGFgKtVDq+rHmjqdxv5wO+pcEer/BHzfeIQkwP+rx3nRj5slHmc+bxoI8aLH
ILG6D9ZYXTs1D0h4K0keGLJ4kWmNhH6IydEJxDbE4Y2vcOqnvSIWh8Kifif/VYoecDzK1IraJIEr
ZPglgzfBRA6hcl9IkRGVh235TyNAS57JEZ2ry6JYLx33txjeqiTUAEk1wmeZaL4CRPa7/DwPEkei
nvp1FQNFR2CAcwstd2IT9AroMKeWYEk4NruU6T0tb9IF3Gq3iT8KLvuMm1SacAkM8fMurGinDHPv
01j0tWvvalfJqA5ygPVsIQwYiPAgVD7san9o3590MROh3Ugw5//4Oo8lybEsyf5KS60TMuCkZXoW
ZiAGwLg530DCIzzAOcfXz7GeVc2iFyGZEhWZ5ekOw7tPr+rRQj9mwyfi+0CdNkjAXwWtSaRgCZIS
oGW/rp6Ar7mqKboIN/C0l/IZDtzJqDv7IsNQ50iDN3bu5EZfqbmXe8R4eofIUP8SrFOJ/ZtKLJb9
JCdmg6sAbN6n7zMpDxYJL8Yu2hpw+JRMVZkS0OwYVr2EMkAwvccjjWLX1IQqn5s8PNPT3filCxRH
oELjzZwMz6jXQ8cxsFVZUAI0HrVfbTuEVi2EG+mgBh5dFhaHTDWDquH/qHUnDg7JvFIMf9aZSf/M
ReJMvFBmiyA/OLXcBmF/kQqyTy03lKG8Rvl6VRLQPLF+nZP1CojmGrvJT0ZoojS+0IBG9dhgSVCY
EIoVJNNiHf8WOPbye1rpt9ZgqQmxskKRWxFmoh4LtRpIKpdsqfFl7OLf4v2gbkC9KyXItVeS9SFc
nnRLueXTRoWrJs7fMwI0pHXjTfWTSdtTC/0mp4SUabyybNSyoBbngHWXXtFU2xnP7NJuGz+FP9sG
tJMyYopARq47FvUYQP3nzH1t8QlTPNcbm5M5tTq6S6xwr6MthDGoNzov6pBZE9mzWBTXT03+li0k
mUrDi/klGRohIY1dKiiUZGXw40/TjWue27w8j1QYZfRELcjMmcTGl86dla17pDp1vziGVTlgV7BV
nWv5e+68Kc9vYg3ZJ15InxRvcMrf6OtpKrsUXrr1xtp+gMDHKuwbRPfMoWMR8BFZqcnvvaaeW6W6
qPQpl6Z8UVF7oqTZrcJ6idfqIuXR2bIBSXoIwGveAdzF1CrvixkHSTEetbQ5cgmpmEGJIPTr72je
wqGscS1TFVGrR65dW7byOZI+2CAx3o/KoRByjAajA5rXLortXAriuY7E89BPdI7wDSBT0YVjFYdp
s3myQrg1D9Rx9TvlXLamAw0l7CigqBu+JLSyqyZTFh+LeHpbWKUg5FPqnScEAwZA6BwOPzIi9FuR
umNjsR0Th2eFM+li8YcdQrUouzJRDjSLH7Q3mIv0LIP+MBXc/JcnRDAbiSByfsdZAt0F7C/M/anM
vJWxMGYsZD+pMOiPK0qZN8U+jBpfYwKWe/GkWsopkbWTkcqnWZlPUl3ZAHX2yuKxKFMaDB+mesCC
z2NA1n4/M90n5nGaLdBSGLrk9igJUZg0r9R0tykOizY/KLz/ShqB6tGR0waTuQ75aGZJkrszW7dY
P+gTzaI9zijMI9p1fkdFzzAxgG42htoXK6woSLfER60ikDjNV05zs0j8DaGDYbzqcQuxjtRdZvGk
HJ1O56bOBmZNQkv93sZ+rxgZNUXnmgJngRaW7FytfIRUsnCbcTTn+DincTgRHTReRoG+7kPFajyK
33RAZksKx+p72z5k5RC1myfRwID73YtlpGbjOHDnWyLc3DLLOwsKN7KO+CvuMZQjdSMIqfRklsSA
M3NxNN62UQ6tH3s89qSx4/b6Bn3N7RTidQZOAtZfxWIECtE2cXwzZ3W/zARYV9B8mM2RQiudpGtW
3poCvGUp3gxuo7XQ3BTTuBbelHm5hhlCcnsqxTqPnI0GXKDkOqS4E5/NkQusZi4HNWFs57omD+gi
vAWt46JxPo1vyxQFJaFqhO+ax63BhQK0Lx2mi/ou8d0uvjq+AmBSFKymd9LlPbE6k0tWTYcd0wmO
mbdVXnjVlBrfA35Cblav4EgrfyF8nbY+HeQIJD+V8RCMiejD2mh2URGDwbFrvqe8qgXJchYJd/nQ
E38SXQkhNntunyU1NJj+kn57jnw0UFMRseQnCh9PmsVPm0+Tkp7YZwz9EVzfcZOe0t/MwFkzLVZC
EmZEtYumd6ZnazH/SN9uB8HAZyXDuRz2IOg7qbjkhnhOuhw/wngCOkFZCY10i5+hoxf6eYyPE+Zh
0uagf5cfgR6IGrGRpd0pTeGKmtwXVf+wYoEg07eW2KiZ1ohhzYjVHcb4Me+YrRCo+vygU/yealxr
dtKwnuItPS09kQls/sZ0VdfssnzC3YDsEJS0LnZEhxcSZdiUdYNGJzzlHE0wSdKa9qvBi8yZ4Z+T
m19yE8xAvZKeC1THejeu/BRXMsvM/ihvdwG3fkV9RS9+a4NKcJD5S0tCKZ7YcEWcPn5CdQlQEie1
SkbblFVlM9MXCm4AeiiDlsrVVZEXuxq85KifTO6pORt3hO2xus4atR+7PgDWWDgjPnD9dZglmybr
sY/56Gp+rJJe2FhnY5jB0GqwqkY0KKWCBhen5lUhJq44wai1bBBTnP79QVy+hYr4QPaRVclRU0ny
O/oJMBtQnYEFNjc0kqFPS8z0bog5yUaJZtqcl7vExugrmzRbNUZ/KDQSYFmAvImxa8C2bXoaXhY9
JemLgaXjVdJhoKRdHuELPZHrENUaLJFlJ8nwlfOCWXDXWfUMhf1nKz4VFFypSRyugaCEsAB2Aq0s
RPAHXAwrbzi3dDMu8eNExauJ5vglSQjfndfsq5bGo+bAlUgFuR0xBmZfYsjRnLPXbo5yv0+eaclx
4+osmZfaIL8PIUvpyOqP8dX65FrxmJpXZQkgryU6faraqaRnt6WZhybHFVGhjNEI6YWJZxgYFt4m
MnnvkfAqoUXgcqS9jW6TvQyygM9mrKt3RcEgYDbAtmQ2+NMdBDAEkXcto8X4M26mHRIr0AR6WlCs
nX1F8RuZQaa7bNt2OQ3Yifglrg/O7f2Q+wI9K+ZTkHzv4ApZXiOdWsuLW80XqmiX6negD/xG3d3Y
DyUSXxO/C89unKhvoZnWRGwj9/fSxx6G4LVwk6jfq6tr3bY9i/qdUP1UMykD2DVYbJq3Z0RCJ7bO
E5mclycZmikzIGpgPhK1Q/BpuVVdBBiYRjcQxhh8w6Kd+VfLACNlYGxxNA3DOcnF09A+yvQtnfz4
ZEUL3h0CmqeVo339aNpH9i3QG6CmZ8X8nKjeejpQhjO8rlfRFB79wmmrOmoaKk91c1npYCdsTNtI
CTwov+VaddLgjonquh8FFrlOo5FwUK845ugWCMcZN68r8gSu6bXA41F9a+dSeWde3cdNc9mIfojG
MaI6WE6xAiKnjgsMYv4dMFmz5wBEuJsZczjEr1Be9kWi7dgc+GNXeNFsuC0JVtFa2Gvm3shjQDCx
466KfSbhCxGvjeTQcWlTKqDh0f+Mxhd4nEXWXbjAKiI/iaoLAWsGektySz5kZk+gFmu9Aphghbys
TzlKBzFVcpRTRc+w3Zp/KeWmmapnlDfmUEIroa3TbdvsPC1fOViTbgEFGF2pNiEvLN3wJQE5MQpb
UGnxariUVqWvKPWOUyC1QSklFaceOMT1GsG8Un+TjVx0AGtnkkVJ+0ZACCtUs8q2gIxA6aXhmsc0
I6nSogEKrpC8j1bA5WjP3+GRkh/s6eDnVFSghWR+46P1Ghm/Yr9SXbPX4EHuue1a1nMFg3KEA/r9
XVHBUjj6g6aXJ3gOTINLTYGr4qdURv1EDzTFglnEYVRkx37tjv2iOplOWKH+XFrqLNsMmIHklkWP
7ys6RQleeLxrpdB7GgsaSlo8i7UAczRbTO6sHny4IGp25WkJF64GLMJrqb5bdxPc0x/EaPr0ppDg
DPgDitrzM5MCGUzhuFp8MRN9PLzSihVzpwYlaFNx3nvRNh5/JzSyNAIVUwL2NiGUSuyNfw3GxETo
fOz4+z4WQHVvfpQWAd26vBr9J7mnCtcP8BUFQYZkEoIBkl7JlatofBwU5SCGEb8GFEGRPWC1hHCJ
wyEuQz3SA/b1weZ0LGUSC0lzK64TIVmlbGByquG4WkHl4P7gItCfKypt05vSLfdGMB7UUXlx1hLL
FA9C/EgczojA5LRXGyIo+mlcM3DiBXMBUxW/IO+E4zuXtnL0D2bxkcto5Wdm5nR9X8MGRzmTNJvC
BK1qPqxh3iX+2iZ+/Ni4M3TzBESFnwZ5yfo5/AFr1YvNHTgmmD9LfF2sl5GEBED/XMsMDq1I9gdz
cSUFo+ZB0v1aplCGRKiCna6OtUDMAfwobZA4eaO9d69W/sbLEs4/67OjZTDZi9FB5AtsP2RT+Fj7
fc6TqWvzCZPFZ7ZsH0VvvMf19mZOxeumnCEtCH/Yyzav3aZepiQ6Q1xCuNWODMeb8LtOX5DbmL1X
jA2qh5Fh3OmO7lDs10n+YJiHjkrExus4EyrOwCm9tgsFwWVoGV0wWLNv8McHXpDKVcWfqlFgrVW0
OmMvVhJPYI2YCooLRtmlo0Kk5ZtRfk2HcDGS8EAWRUmH97oPzaJ+xG16BzzQRHcuRwapZYQRwfqb
iPF55pYa/aHZjJRtH70UYneijoBBp2PltLJyMtoRvNXi1wxJyq9FohN8WYOMGN5mAZloUP5ThtKi
xy/Ht3FJiRnF9pYFA5vYLC8Zib7bFRLCWxw/5hzplLhrP6RHmaBeDh2BS22o84TnPCtJlvvidAA9
+92lbok00I3X/CcCwomu97pI20vCDssUvIyCy4ombuE3siQ4qmdaji6qFPlZIqFrNl8bXX8q9vzB
LB1ozNIrHNSrYo2XjCVfJIYtFaedSCM1l4sX61k3KXxU7xqdpVHzJQu/mfRw29EUDQJngxYtkeAz
bhMJmjqXgRXw1a4VC9NwIZgJdjWqtLsqZbdqzi6CXrDp2CX8YQhrMc9vxsJXVXYV/5YNyJJe/tJL
/J5peaYBmBjxR9d66kif9uat2rpv1OImGJ+o8GmY6cGiN6RaU5cs/tN9y8mRzDsCA+3XlJl8ggdK
dHC2ng2yYqxS85MRa7S9XgeK5VFOVZYN/e5Hw+QKqAOajronwlh9GwuM9CgcM4fst04gSfAlxSRX
y5u8ef/vph4yXVV2KwWO5YYDG92DwmuBIk7ZeOOsqizp1nMWNw+NwtDJkU1abP+oIqFQuMU1f8ED
qSxXlexrdF/L5jII2yme+YntsgFo4IG/wXEMlT7Ca6jPeJHXTLS35CJ1q6+XyoEZE5kutcIi3M60
tRE1sKzwOkrjqaS8Vkuio7xIZ7oXRaQYkTAccY7RrVpyqD2NWIwxLKlH33y2CmasENeAeKMWr8+m
nEc9L64w6/Yq6Q+gPrD3IDRX0Sk2aSqox1O2Rse6nI5mYYDUxoWKjXvfC+ZRbIxw6PEyK53PUisY
YibfNBB062hlHMOoMcMZ5upF1/XL0PAkI38WL3XnmZHKRngLU36128Z/QbY7JI2I0wnEQZm94al6
NZvppeXgBNvIpAC4xsgVT/iTPcWniF0PnVCZjU1VckxAxnOqO5rgk2TNy+2g4coGz9TtpU+rJvvu
AI3pAEeWPDSKdR8iSrpNVF47Kj80LaEXllxJRhgCIWBAIDJi/ITbyF8DkeBbTIK7W87NqoalxRK/
ZrzpyTJVvlUpvlWUQTWsAXdQBQdPR5MTukPEz06YAY5RBtLmvBL142QVx+lH6a2TCABiXcngmRTT
CO6SPu/SpSez+AQ6uGv0azbzeP6oEubW6HNe8DmUv4UiDpgaDs8E0FZkATWJAa15Qanzyuy/lvau
CnTULvVVFj7hdIb6ptwjjUOft135xE6wmIaEM0RnjHcTHzKpyivbZFpEV7krOTce9WMcosOirS37
sk7YS7hyIx1ZiABBV0rEXhIMjjPtx6iPlkSsGUlUN25b3LP6/RxXDOYDaNBBljS7RZSaNjyaa1cd
s7U/Lvn2E2N/lCDdZU8oKK6Tkfm4g5OwTn+lSkaOxLq7zNTe/NGfHkoI/gOj8fxQhB6D8Xr6C2DS
y2bITKyfLQ4DRBe7WE6ThPtNuo/D4ExT51s1CoAtlPHLYtUvs2jcW073Qxl3NDzu1wjue2z66fwO
dhy3pr6nn+g4r2dc8dn4WxrJ7ZCWLIcRDRbJDaVlwZfQSXyPm7PRtdM+X9VPyPDpzkzwSW6KRcKF
OIe4qKS0xe8uf5LR2SJT/bkyjvYxfCAcFluk2DLpeMpTKRZzSqt29A7Ru0gPQ2HCjlx8PktLba9B
B67vQLHyIyet+hvGTy7xHiVY665duh+wO1JGgWcliiFACa0nirSPKIY3Q1fOKd3K8Ifawiy+lSmA
KCrQ2rh4FyXjzfjQA7kElNcSirdgvYDMCSwI9GEkrz52jLS4FK2MjVnBxcq6nFQrDUQIh8/E/Ngx
Kupey8tG58Afl0tMbVRfnUoUOt26xXxDc+m4mulJ1k/6loWigOO4GFg3bOFq3ig+DYVJDUXwRtu9
ZL0PK5RdBTFAyCpq9pIqZDdNyVsLgq8b7U8dMOjNr9bUJ+w4NMqhGT7jmlI+EfFvO3CvLTm+K3yA
hP6GxokzyRlpfORFoAkocaNii6wvugIGybeofhTNLdqgqeV4itcz3U8HPVEPm5r7OLZ5H/KDkBg9
S3gH1MpN5P7+LpeO7sTkWEvySTC8HPLQKG+B3FdBD0cLE85bDfpEKxcaGr+qn9YiXwXPgTW53IZG
24dK3oTMqfCbGVtxzY0Wr+pl5DOcBQlh+Y1KyAICUrwYt7Yyrjm85/YngZpAjZCeQV9XXAVLKiee
YyQDTtgZdBTYlezvihUBzsGzQX0anD6WnZH1CUNL0+dYbmu3QgnQic/kroT8tcX3Rzor99oS7tSp
PURduC+VxC+SxUwilPbcSGsWonzOkC/TPpTxmkCmPiQsYilDvQu2grQ56ud6rNiuY5c3xnutN7ec
FRpTqqRDJkp0yG+jM2sygJS/CSHUbK9FXHTowBZSh47TntEnbeawZYG4Wlogt5OjIN82z1WoHKSm
O82il2693/BTbGMERJX4QZR/YOl324o6bKbgmcVoJF8w+7XbWdbwBVjTYZFIZcvrYYoenRHdu1G+
P43dHfh3i3igvjxkfXBmOysCEzpSRvxWI1ffe0oxe6PFgweSYYZvrlYvCplINfpS49eF9L8cJUFK
ZrFpBz77EI6CaG7DYjJDbZ2P0Woee8z8mlfz3MzxrxEJiHfSTG40F++d5na6dOmxmquKn6byec0H
87DQklyIWTDmpggJ6FfBA0cYqNaCqTnLZu5pQSpK70Y63meEkDV/i/PoRW/WhyVbt1rNrjFNzAK2
hoq37eokmuVo0gD/3cDG0dJdix4fFTziOwkzg4WoOv2i+MXpX8BLu6UCsrBeHdmi0/Q4jOJRJ23O
RbWzfKtdQ+WHAcuyjvhPzoO3pM0dcqs9IA4uOVWJLNDwQJzi2DpLN4v+KhM6nNyMGFn6y1QW14V/
tWkFhcHtqIHdogKOLIKoWELy6geCyhW3NEXg3gQfsCwOdOocjL8YB/EjMp1G7hiHZUe3urQeLWAo
FNDlgG24CufaMY7f5Ghy4nh+6xV9r6En6ov4mgkrNqjT2NPRZmR3ydEb4bok1WW4O22jHRMiy6WU
HA28BD5g8NdnByubeK6pb7yfuTJO4hfZ3CQq99FHc95WxdXNQyHjaa+w+vngWPpSvPAUKYYZnoM2
IZBpd/e0ES+SUpyzMNiU+QyIoOcrtNVj11VEB3MouRX9pcUffNSesVBb0wyQCmo+2Ir7LLuLxT96
nl+GDdG14VXuMsjE8Hmi4lXZaELjdSeUwht5r4ow78cjv9TmxvOhwh3AbygawCz14GGbGMMX3rOK
tYSr3oQdiqExUvzEews7Iev7zecWdxpYGuV1fBBoT45XKLIsNag8RuSc9IIOYnQZpkr6HJxUxL8O
f1OXNddkA7B23ElxzlP2rglhZo3HaTOBrzD8f9BCEsmnpDNP1PicUxnO2Zw4Gg++6Qvi/CK2ycv8
9iVUJN7ZsqzQCE0yH5LufVW9tSszbFcf5QStUOk9lixUhHBhxBDoKRr4TMEbadauw4xgzOYvXCfh
hPvmftzJd1EUKRJV/FL9kknPJwmS1XuC+25zNYAxmg2xChn4BbO5k6wwIIz0IN7Hva5mR33ccOI8
m3ksZ3uQJKABWLZqhNOHPlbIMDgKjF8pjY1NjsIdw/Js2Myv5wSktNYQAmITnD/ywdgVxnc1ItCO
xGhaMcR3FVZiDnsrdlcaBHU/j8Ftlp4w4L285xO0TIMYLxfaSeKVrdol5q9kOtAKp0SgBJXD1vUH
So68VZw97aXAScdiKpKk60DR7yy+TvRPcNGhspGyBi5dq8FxhlQfnayYijUu0bMG3zZgcYCG3YKn
60OheqoUOyMXduLwwzJ8P322z8sUK1ZLoG4a+zepNaKZqnLJlvHBd4sXRenEdVCo19h0VbT1fLU8
AiFcrGHeo1wNtWuhA+osjkWV1YCBYKUfzKg98DHOcsOZu8WxlKuG7UBEhph+9xCu5kTyMMkdFvPS
KjBGNJRo7XuYyHyoCArvIyJeWjrrc9kzd8jm4qnVt/MC0SgyYAtaoTofoVXjR0hl05UxA8NCfG7t
fyrkPUntbblEyq+EY7bJxyam8dWu2viaS9ml5butEC8pGm4wJXuKfuZshn4jAAr4PUFhnUr62RgI
VUcpSZWZ+Acx9OLVBjmedFWoLdPnkn0roy8PPylK7NJ8WQx6lvUnyj7a/NTOKw/2HgGu4AeXv0fJ
xbD+imtObuiVH7jwYoq48uLPTApl7UuUZvpcuz3ZCruOx2PXquG0MPHXebA3RZb95Pvz5b6ytgFI
7W7lr5VLf9o+KOnL7GR6GU08fwi/0rOdnn3HqH5RR7KjoWah+pb/WJEA+Ftpug0BhQPrdDaW43Bu
Mq/Oc69mb5kIi7uItYtd1mpn20quOAqbCghpJrkbfdgFCoR1lwR68kCsMB9SjEzNQ8NvsAUTK/Yy
aAsxsnpT8O8XPH4cvBW4wpBvPecJ5gBeb8YuQRLncKCPCbEIJX65m0/MI2dYajhGNjrRRvNVUBT7
OI2OugyUKj3ikjDJwO4J+qjkE6jxM5PugruLJ2DkpREWHKIxh6N5BvOP4Z48QX3Aej/U8KYayEPD
6hpPgCZaCL2u7I76DjGS8mO0Surq/7FWg6eWec1OzCdTkw18zsW6fMtwCy0Rjnh8x1SzRf1ZLL9U
7W9TGgfKs8k//FMLPNBKD4FaV/Drs+Pvmu3Qsa4mSt9RHqv4E9tSK879dv1IxZUVzm77oGziDXVT
YrPNIKO25ce6Jh8DIm4Q18mLNaAcN8Vjqua7GfChIOFUVK/LgoVY2esQkucOvwsYMLXwdMghW6yf
Cr25kOXhPc/DMKk30wRjoLMHWFeX/yinmW1IB1xBIe5lszfUVKJ2qfdPQTsWsbvqqVMPtuRa5BMV
ncR1/mppf6In9oS2EU6So4LwrTDu/kMcJo/MWuarIrm0jYvNTmgZalth94Gx95K16S2ZgTLAAB4z
4Z62yomEFy1RF/YDJ01zhJSuv1YgkCSR5BkdLMFOBE4OXQHicpqd9D3e1I1XNF5VBi3McOXZHCFW
gN8dtX4/Cb3T3RNF4nVjwS+lPFbBNwX0OsGitSpc/6RdbmNLMt8LR4y/xtl6BYiHQ08j9cl2EZNW
cmuq5Yqx9gL+D9vnz1I3Z9hC/6xCQT1ZxKjd6XQF5tBLRp7FND+OKVawkU8pmXhKdRWgiXtJ/j3z
FurBe/J1sgKjX+fOhlEpbonIqKBvPpQvAXJg2QE0kRM3ugx/2yQ5QBKSBp6PmwncaXX+yU2BNlgB
z3zasoSyCp9jOwDXeKDB5KDmdrNtTGOkTXLIw2g1J1gUqeUmAz/VgdYNgoATQUAZ8bqcaDHgIah0
PZhqDaagvxXTFYnnCsAPxOS1Wz7eylDgi9YsxQZwCtdv9WADx7knS7MbFh/P3rK0hRcmmyfZ1kAM
GQuQ2EWmqsG4tJJ+W0jIrIiug0wUWdTfoiR6h2CzHpd08NTKClgIpUyLvQ6lUXKyt/xowW2XeYR7
Bg5lA6HN/0yRAzoPQ7lkeNkbG4538LrdsPsnGrUui1WS1xwKh4i6TtblqCbGowd5M28v6fJXnEAc
RiAd//Si5P9jpL1hmXgGbOW73ftdtV7bLL8J+XiTG/UGLOCU9uBR2WR3mJFG3Y2V1MfqscvBoEyL
xid4N1NfGKtlsLmptfgyvwTy9lFzzrlLjbjicdhOo8k/SllMSo1i7dKc7uAnwL9ZOjL1KmlD7hj3
MZ/If/3H//o///v38p/xT32tC/zV1X9UI/3YaTX0//UvRZf/9R/N//t9/89//ctQFVnmNzVLkvnO
i7Ko8r///oU9LOaPS/902IiSSeLOZOrtf0sLMGmsSXDG5yt039hCzdRrt2pky5viyT3XJOnZo9ja
VbUEJN12DZw3GURv7MSgWuAPXIh9HJJj86Hmfxv7+T1z4EBLReSpp7dxPYwBb12J+kXxLSk/W5Dk
fT7TWgEQdCFAzxZLw06YEzii28pWmiWwZJgdtezINKtmQ+J08lvZ/i66GROtjvUmDmaF3kXuUnlb
XOdiuBpVd6U646r+Te9aeq90eXfSOYd9m3NVwOECv21uf2N0Nhip2I4Z61nO3kv5Bdge59Zu/Lv1
kVcT5qHa4SBluFtZhI0VmAw2RjO/ZNI8jT9alHag8QwTre9t49eRdRA7FIKGf0Jk/opWb5CRYDkJ
ssmxyMH3/D+3x3XRj2upnONevaoEOJbljF7IcnUkoa1esbLeFsuNV+UhRvVLqSwvZD+9lG3LwvYd
74laoO9hcUkFb8kwJKJHGMVNT2tAHICztaMeseudXpTmfU4Mqsv2svK+YI+LLQIeypizAvkdwceJ
Up4/nKQMzLZwz2ELrHHQJZ/FoLvE1cT01Oji0aqtMJlLiojngPogv4Mgx1rALEzwMcPT+2znJlTt
Ae6NYLjdlnhS816MPzJ5K9KwDBYIYaL3LP8bxITZntcVACELLZihegA/xbsXXdJV6VbPpUOxiv52
IwGjdYFotPsi2k4ThzV1lBM0EUNObR3Pgzwb4coUIXXUgf/RaxMGgh9lBiASbETTjvIwQmY6Qli5
78D+jdZ9u9/TWUVpJgHYX2ujRGN2a2P24dMXYZxyZ+wCtaucDrQ6Ix2THPgXyGP6d9TaYme5gvkY
DLgFZX9JB+GixMuVFH0LJUKp7vgFNml4TaeURKuBB76O+P2EduU1LKw0LIo5MAQ4LEXhSyXR5Wdo
fV1AH1FQLPMx17m4otH8nvoGzRzO+KxgQu8OLSdhtgG7w7yelLpvSlVgPF/OFNCt1CyMdfme4960
Z1Nykq/kVkMEW97aTfWKiHqKQ/M6kZ95iN8DGA+A001uA7ugEQxcdgU4wrTuoGgfal3BtCkDYZ4d
bIJEiWsRpARjaLJTV9Wn0cWuN/wZ+FKlXgrU8sOcf3K77zlsAQytJtzjo4m8qfJU1sR34lE8rblw
4iJK7lsfXzH6v6aCwDpP4nIZvcR2XgynuhCO/WGOgXQwv+oWiMUt7IALr/dx1xm0RurTbSmEXUuN
jZSE1NgFuP/4Y7t5Lj2x/7sQ6Cs3iMnAPf/nV6VkiP//q1LVZcm0REkWLZFoh/Tvr0qtGjuJ9fnG
xmXzY0EN8J53cRHI0WjPCUgTVnuZ5ptbGVDlg9If5MirjYGHSVTCLtJDU1mRrB8so1OzPn1M9kLb
EMV8pwR+55LDV4e3CleAtkH6rJ6RFeVlLfgPkzOiKrEXC1zUEBcSqXCEBI4ImSZHWyoEwPTcn4tp
PMVtfGxNNZix6VSVetoYPRZF3eeOKhS0QQDq0YEBR/Mpj7lrBxLuCOskdCWtXvqRRvB6xEN6im+S
abp4mJIheZfj5U0zeZGAYBmdcsI1w42R5iQ3F5Kd1rAENd+2qjoqXBJb5Yzf8rgTr7ptrrXbM5Nb
7A6qp3XuSaFVbXHLfQozkcYObQ3gFfdCIviagY6tsou45BQ+Z1fF6G+S2NzpPnVUoM8R/jT0MH2D
mDoa5+qXNCVXc0cVCXWxRb2+ykn0wn3tYQWNaN06OMBU2HmjQKWeShvgniqo41h2x0KfvIY69LVQ
LstrAQa3PItGdYm3P7O2+koe31SRW24TVOyn20i4CwuOG6l/WPajzdYr346n73QmQb/JIrl+ovCt
B141HpJgGpQDxrmW1iiBJKiCUZnwapTinZJerUoNOGupJD8QaEDQILGauf/zg6qI8vPQ/vdDXdEs
kayoIam6JerWvz+pG1m7bSH0Zse8R80nsQzZCPCgozAsNXZN+CYrRsx7dTgp+fGtd7KsJr/KtIhH
v1MoU8RTrRMSMfdPqbnLzjLE+lC/dR9RCd50Oyx8UxMSU6vXAlxk02BRPA/GXi76UzdAYJRRY9qz
UVrn5ojlV+vm3dqbNpVAYWaOR1a/p4b6Cqxq475jYnw19yQNtYFEYAQCHch9DDN1Em5tYQ+8hDmx
jpAh4OY1+mv009hFifTysVySZnHZZXv1snrmV07WmNS3fJu4rJms3caAqCRcOz6F9e6jXhEhcbc0
R1gPUuSWeeLJwfI7rNBkihz8pljSAbKiV+hBVedhn4I9RJLnoa9FPwFqrI7FrmrrYC3tk4Rim8kA
7Sdbbt5QOw9lMRyEejkYvwsojga/oJuErYbfSof4ZfTOIotPDySpGWhh5WSbNE/kNq5Xz9LjS79y
R823NaywMhv6YcFqTGfp/2XszJYcx7Ls+iuyekcJMy7MpH4gCRDgTKdPES8wT88IzPPF+PVazOpu
U1XLJFllZFamz3Tg4gx7r40obWR8FSGNutgLaupv+S34onvU5kN9hnZ+HYCXVPTITDu4JnzXwrJ7
nfC1AW1D2HlRHglAPA0BcwJ7Qln3mKxiNVgtGM6lGbirFXASw4BCSeTogZXxNnUIGP4Ey5wGMeO2
fnyJWT8kCX7uhn010ynaLmzAHpxBbwJsFhpI0YilIpRr51sn3bU8HedkyewS7TqubqiYXRfEE6gb
bLsq2bh+orKwjpC/Rc7JtVNAxvV5ZMFpsMysanmOx+5sZvvoB1mNu8Rn4zpV0Pih3cNL9TmQ/cnc
kY5KWjKU+zyI8WrxRkaU+du8kcOtz27MIzLnD+dJmNTdgE0DmTNhQxaWm7yzw/jIv3T6WH6dnEY7
YIzP8UKbaBuD2YST7vDFj7p2Xq8jUjKleU49B28ZIVjWiT+TIj4i6S260GnuQyF8g5zN2BNUCBbk
ApOtOV56+o6uhWiBb6RleyezUOY/XYvtjLZhgFqdrKs99pikzzpTnsICzfRHWRagODgp8mdnG3vT
XR1R8zUsb3jkyN1w6Hx1VndDK3arZKDPzGn0k3Bk8jp0m07HOBEyTuoJvZtDs3/RtB3Co0OBaZ8w
u4OwUQr4AwZPoNb3z4KJUAJVLF8urXQuKmowxwF9S+9nlu/8nt64NjZpQYqG7GnNYMROr9Dck6K6
57Hyso7GnUiwKDuIfAlHTQSEuu0a+z1GoSTLPRtj39GejgSXpRvK6jOny7Aa3HnADN65cjUU6Fm3
Y3Jlgwljn5RiecKUlOt+tCDjict9Z5W7KH9oGuuhJ2zShPPLLzLlZuL3RBhVewQdcYT4MeVvaem8
dVn6jq5rs6oteuCgJMABX2it0Tv+rmFfUIHZdeAmG24HBoZb4SJmQcbg5fC7MoEWntO6QX8mHV/F
fbY4oAkURk8K6zyf206c+7n1dL5X/T5FngvPLBT2DmP1n8+J5l/jTJ1IU2g5aXqrk+uAgVjj2Wsq
JxyVy94kVcOp74UJoDj9uZQpXjUtyIcve8YVQRiCvZ7nGgFuz/JOKrtRvEm6xikLo7NTo1xnFpNq
xKh1aEwHz6BzcRgKFPAHVLoXxiPPAgOP1FndGoVfIGNtQJdDktTtB55TV8k+83m3sktdMmwM+hEI
scTfNhBRhwoDxFHaJPuZwtY4DRrSDPWq5iw6HPEyWyxj0xDKqxMBbG2BIjb39wQYOEGphwJkZh5M
SJ3N9TxAYlO4+rpRPaStOLjXs0oOZeXc2W+/U0aTzAdHxOGPpvIncY7GpB5zsm96HeCrNh/QcEN8
0pZj7JIWAEMOy4l0dLDgXF3KgnYaJiTJNzZ7RMajrMO1VNJw50wycA6wFuhwaSlufCpaVhCNe3hK
F3i4LCE+sBDhRpgndjjEdpgmiFJznpQaqnNy2ve6ygiLZ0VU/WnQkKr9ieAmzgHME5THI7c/CjGr
tC9qj0ywQq0SQQg1iW57tC4QQ6O+W1K81GbzSmDhsoZC8mufjly0CV+gnwix0zdjtO4N/BK1oewd
06ugmWu76O15edrKKU6nCzY4EROjoQMY5QOchsiYmRUm+5LHXP2IiJ/9HOFbaH8lmvTFflVcv0A3
ZzL41aDMskaTJ+PPwqoP6gVPu2B8LdDm5AYAi8Q6Wg8Cb2TLDfyOpPI2UYjZlnxBEFxY93iFunW0
hH1UHESlJo/+QvH6VuJZ2RHw+TYvvEi74pTFTUDPFtRgzUYF0WIWcrmBkgDMANXanxFngqjixYjV
rUvi7PjME1uzveCe4De1tzh61noz5agIFEFm9a5wEeBTD9fOkQjz/DJGeZhh53Y+jVEApW1YLjiB
+WIm9r13m5vqThcdBC31RG/6dk+r77C8steAGswawpxGN+vmQ6GSL0ScRY5EbVG044jSS62yE6CX
4hBLgcpiuCy0hQeKjs8pnT5/kupM80tUXTpWD/aYccoWsP1hkV2L0gA77QTWw6cxDeoOWflRQQOQ
hb27BLF09+iJ/eEl2eKkSXfDS3frWEnPw0iXGnkYM3y7i/zJGvdGzK3sgEcDhJd7LQrCDAXhGAOk
R0Ho4C8vnTRc8JcnNICrjvZ8ojUfGNI9ijmlzw272dy7rrbn8Yv7jsVJ5Mc8N5eeDOOWpEHx7iAT
XVYAM5buLT+AhHbzSSFHZrlaSnGxsQyp5Snv1b36QNA2M2dLdBgNrys1vBDxkQAPQMTdDtMpo41d
XcIW42FUOJNHWq1HTDeJf8R0bdyf88T8x03CAuluPX9URu+ZgkxmZ59cYC6hQzr0aXK0nuvfSezi
JOCxdqoN3NWGc3RwD6DU3ab44wpEAAsMHP0HREIifn0HLWOPxS/B4gfXD50aK1liSL5dGDE3GURV
R5phDfYuMC22VdDqQB2lJE5pDaR3SUxh/e1iKaUywgDr2CCsavRDJII0gpuDCWv9/kzXA9GPAigt
xXkSsIS3lKzKz+kzpljlQcHQgbTUbj/N40WDdKM9ZikuxJnnPHNy5VifGd4Ur30Rv6mN8UoizSuO
uQeOZc7jOIMkRZFzm7yJDFDdeR3N30KQaLJSd+TKoza7R1Tu3M9x1jaALcCn0D/eDP85B+eq8lTP
4e8S1MNzEl7rzO0iFcsP6FZCbSzqBtlhCxnBy62cmq3XGOQTwt0Y4G4wDZWIEBPMsmMSloijwE9U
Lmq3kbL1ZgK4mMaJn9n2sWYUbGSWePKBcPkTfhumypU/rYcMfFk1c8P/qu99uRwTtToV5I5yVu5U
NK8zsU5DBcZU/VIE4wqzZu9snlz3sCY1wT4Lh5Xr50nyJA5Q8VMbaMAEhwnsAbFENDZH4K0MFJWw
1eNDzWx1buoDcAvYAwY8gjlvtqBEmJlw1c9sNQFQdX22S8eXiceYkmAjwWqu91wlOGiqjh1iFeQ4
F9pAMPGwfCA322l4j/rIo0T3oi49Vp+pkwcrep8GvU8KF8DMguaZhULBwfd3VGxYaEjyhr3N/6Az
cx/yjK943hFDlHTUtC/JQm0+v7HJpWsoTlEWmHslSByOfDcOXEKRgZAEFjW/LlgN9n+4IylP/KBF
8sX66pihg1DZrgjtq9a8nlCwLsJUAJhGoQvtLYuQuOWAxfOop8U5kv2FIqsptmUJw7rfO+66t6WN
IjoJaoMfeWgxKYGLo5j9PapteFauRVldaHZ0vooNSQlpy0C8ekUp0MXD0ZJwvD7Li5VCu/QI5apJ
4ibDQWtB3vhTod1xzt07HaTdTDZOLu/Kd/UK8mOfDNW+rZO9XF0fVKSX/cnzHAbPBjSEwugkp1Cx
GLNi6FJbkpz9/PJpZGIzoFCB+EhKU2mdciJq49G5ZPRSFcutNr4DztoYnDJs3A4DtcYsWDFHH2wR
2VRum0mHy/5GYPqRV9NmSM3d5Bv169NPvtZTOPAIYNlL0rWKWvvRyenVMMe3RT2LtkAi+cFWap/P
5EdHXwsIyNiCxPDODHpsZ8wlAVG/R2Opjrmm4HIxmMeBgnbdUBFBz1B/gahrMwuaRCjlvVyvwxP9
07gXvVQuEtBGcyzUy8yri8MEFkDg0h3G7rZ4zXq2wd9t8x7F3V6xh70163vbgcuDJIDH2YsZZ4/Z
/p5YOFPctatyGFouPw6JxcBQDDM6HY4kaJNpIg/uAOu1f7XZzjnOi7P2+3k8tGTdClryV0BUB+Nk
fFO0bHduIPWLHnHLVj4eSQcNENwXykaVKak68/RAQGijubBYXX2xQ8nJ20i4uVAB8rpQW13VYrgK
/TV2+sOA/rY5sygTCtowN4OXpe1LeSGRrFCmsMVLZxV5UFBfW4jgKsc8lfPVMXDr75aXAjhCViBb
LMNIfAxyCVrYA+7SQwW4dNROicQ4A5W4MU4xEwrk8tHNmsgaIRCBatO2gMfN17WobhELYPb47GMW
5KjcujwoIfF49v69sARkBobU/aVx2pvKhKNk+zAo9HTt9KpHnh7VKLTF0Snq00KHFKM3Ykn2ZHwx
vHpXIa+qzk62r13P7z3Rbk223uL4kxF8uK4yHBry4uDXz4YVIPTAcwDkZ8EKr9t70oyLtAA4R45C
yqpSKp7TLp4Gk69lMSXJA8Y2jQtuoxl1kJcxxEiWc1Z70BQG5fgqa2WfWHJnVJ9tN3JFGkHZ25wm
mEQUJVj/mN5GUb4Y5pdT6LcZ/Rv8bb8BPWpdlgSwaw7DCHQfRmtFGGczLhhAiGss1KsFN9dEheOO
GuNqhEwNAdbs5Qfm6ojgzdtqmAFjn+1YSM+6VB9zFh9zszhMPybIE7x6W+WrwFxGvWLB9m1RAazT
afqxGbAbIE+P6B51JZyR0ZvNz9qk2qXdLVBjTMkNE4s3urwUKaw4KL1FRoLhpGx0APisAPaz+szq
8fQMnjZ+MOkRY7hdAdv+8dLZPHAXvKvxeG6HDlELq6FNlw0ntU0JVSbXp7ys63RuRx0SqHUcnQ0j
PwSiGYYdJ2yqiCohevoBgyXRw7xTD4ZZbulDttqyxZMVpz9lduiixeNn9vXrd4zAp0Dg8w+sNQ+2
X2ZpPMZ612e5v/KcyQ0GvM3PNk9PbUNqU6SFGKgP1lmDUkW41m7m8Gx3637crkLsG1ZlsBFDudCP
fE7MtUdAmN/Fb8Lh96zerkl/glTNxoB2uEcUq3gNCXlDP/sf1CiTQ8V4cs+tufodMwllorKmT4xi
j0Xl3iUZYI3Pmj2C2dnZcRp6DRIgG5j/KwYZwMyN80OoGAeeoaJxMDP712GkCMjID9JeXArV4XlC
EG2MPyumDJwxZ42mfep3aHNKivpqfHt+1YgUNlergsIZA2vfxCwxSC6D97Wz9sRnDeQRIntUzfiR
fZHM8oFnS+PdseN7AtQ69m3SCRIo1u33UKP20PenYQdCvHpX4aBV7j3vzJd0ZG0OMan5AGUevyo6
AFE0a6fFjwbtY/ROWffNX+tvYo0Ky8DwvXnaN1Ft8v+2yCFAYFhwjHEO8Gf2VAP1OSlGEKr2zcLq
8GLyEFuQrqwpYNZkP/EcK+l9tXHy56+8WjxhZ/4XbOiMYRpjVPOG9yZyWRYZvAc2kETVmFz5yaKe
zAbprMlJ1p302ApVrq62utJKvDTK+kjyYOzYj/fetyXYzFCENcUdMNitbPJbaqtX3U6u3Ito+3wK
Qd9GnoObC3yUT1RGG3Gu1oAB0l2WoXOypiP+rGjUYGVjtr2y4BuZCAEe27n6lSIIIg6XEBl2yCIK
HpGYQ1xiB1BQCSYiBUigioXo0xGdB9hmTJB46fJZNfMJNOURgA0XTE05HXEp9u6hxn6d40rMACcm
THmcjCcNcXDrqf8Ew61DXa/fuUJryWaMbtIheF3ZYH1W0VPrIAcTOlfkLbVb7yZ0X2KkbbtMRLjU
DJr5UZqJmEV99Zt+4IaUVETxNpsRpT0TtqI4MEipzOxnwikyHXImyxpwWpq8OqS3EztPuhVts6yK
28KmXk7Ou9pUH4IScqZmkSaXkHYDMwW7mZbIG8gbKzD2DhP9V0zBUGOf60NK6XAsCdKZiE6LS4Ya
aH1zL81gGDmM80DrVsBpfmjmNWVuGSWwsMaRRx9+PIjIE/aKuTnHZ1LX2gR/NAGBnQkSaItmPcpw
TGH4ztkc9E4KqgckTW+dC90hTgyaDd/C8D79cMj+VpYmJMiyk26oxvkxgU28LBydp8EGwKml96E0
X1B6cwzpD1Ylb9Fj+MEHFCAaLS7BqHZ9oQ/7D1y0y7KfV9bJiQzq0QpcAk57Rk79IEOzWUOCyiQL
cRzOQF9niF2ofv2Jo4M4dItKmSByVJWmlzMZjAVIibk9pgaIf5OVMujykv+udf6HaZY7a+Gk1nf2
Fe9pC+oajjhLPgY4yzUnQ53Qnlr/PZFGkPIP8mULBnxa5K0RYiwPoX/Zu7t4yfGZ8SNwKJM1Inua
HdlCIWi26eSQX19cuqRDmwZWwhE/tWbiHH4uwsaXrl638yrfW4pysfil+ZsSluwt7cK1Qx7hNPMc
QJJUN6xx8rBx3aCMQCLrA+1rBp1BRRt7m7Jxv/0FdgYckNc+ocfY5gtua8jF5hp8WwXGgXRvgkJt
FlQEsRlwzuBzLMgHeW4HoDhouT9vqTAzjlKmQeC3wq5jNV9j34WRu8DOT4z0igh37TBw8DL2vKTS
vcxwXVpaAxIWWxRz3Xrm97MOcA8bShCDch0tOOIb9wtUZh17rrTIJpPNFstzIr/mnE1PGn6LDF9B
AhkI5pbibqvfxrl16OnnC8/Q+/RdtOkOs3PX+ZwpoPZOCUSnGMUezTD3WN5qH/kJHsxm+eb77hQC
VRYyLHN3OynzpSebU+v+qEmtL+rb7E73tfy9qnao5umhq+iEVUzNE5HWKhZnCwQJcahd/Uv0nrF4
rtlwmnBafcQVC0LDDcV33IeNkeIonXYlqTQZSsQU/QWIjiCeI6qpj6UPCZZaK1h0Deb78tCW2x9F
fMc4+i4KX7JgLaBYswvR36roksbOUTeMo4fqpVXO047kFwHikkcSHPI32W4bzEzC8cpU3eti4gGz
JxjJZO4EszaxAa4uR9KQDCw2ylV8akQ1ueJBkAWxF5LFj+raoDtDEpTnzngtS9+baEoNmtKkW2nN
ftakMQ8krygebPuosN5A9bOXqlNcG7cEn7+kfCTZwzZxEfeUgFuJopJATZR3tRLySdSiCcj1zRiR
WNmhIp2Pcp2VF8bsSqdW5k+3fA618Vm2xmcMJ4HxDN+aliZg8yIiLJnsWp+49Hs3pzclzTODWqAb
dMFkkgrxVmdvSrq8xIP5klUe4r2ZyygF11nthe2+wmB90w25xR4cWiWjDdSJioeKmsSEMkRtkFTW
Yd2ijnyYhnxwrCb8ioRyBJyxXor1+nTIb9PnfLC+xnLeu6xjBOsYKwvzDEWJ/rr+HghCJ4EQT1RE
DjKXG/f3O1mi3cxEGrjzl0t86ZDF5x8JrjFGoiWrgoUrsNeqsHKHcOX7o0Bmwb5dGDgmzyacVsWY
3KvdZTfMIGd+OCQYt0Jzr4qiXVc14NTp09GfFeZluMV+NtQv6JLiiCLhecs2uHinx7zgk+Asyhld
FJDzBBPibuXaeD57vmy5F4/5nhrCq9nbaSeUPgRNjaiTawmn7jqalJA6UaBuUBhzqC3ZoWYwKdf0
CM8C/6Px9K5HdNt415Vih9jYVvxIxYWYSTjMm/qZ6+SVCDMbAuAL/XXi0K1WfXfisKwstEZZelif
ugX51HCwvXf4XlPIwBRo7BWRXrDZJ9043eTDcBG2hn6yIgq58Ur52RIkSdIfR7vVbzr2p0sKFEud
qUklpyYeWwiM1EwrOTYncFo7RcZeTtYJObR1fxULO/vmzzwh7UieFpn4Bd7RpXUvo8PyXBbUdtss
nUh5gbEUq/uY91Ta4kxaX2TDz1yBcOKLIAUtzp7KQ+desyTQo/xkf1amSrJ1j8oK5nqcPMrhYMfF
SZAorsSEvJHMKprkiMkWEiF3i3aVwJwaXQucdySpJaJ5dQ8rb281jO/Xe9vD+1/MTVey6Ee3iYZX
J2S9atirAuPvE9eflB89jnemptL2FtgfJBjMlwS+W8zMtyLKErsya9PGJaKPwNNoDE0tOShyOQw6
0Lvvf2SvCTlc8j7oW3FuehferXtvvoxDq7iHOI4OubAPRmsdinw9RGtBLYK5sFPCfNTD1XOJSMto
IdVdfYsM82XUzxmIgiVqKfI2vQlbExmIHdSIAMh6gqAcM6eLRvgiGhTg5V3jKe6UzrYHbNakgFIb
Vo3mW76s7xNYlbWWHwYcbejuWA3Fez/3Dzye8UKgHQQybfQhevk9jtrIMbwdBKzmY7a2azKEzvMd
8DWPMwuTqMbTL32pk19wQglIUgh5ErpMj8iVT1pG3m5OHCjnCJiDynaofuPXrH7B/TtaaqBqQO2j
IbojfIMAf+y1eVf7OnNMnDk7O4AekkeAyMhfRnwIRn6RcG0GBMEVfvbZ0yi0E1TKPRIDHlKIXgJI
LDooYX3Jth0o4Tyfbs30a2Ldo1HIAn1+SXL93nY/M7aCF0pEdNmHWZqhA+MrgtgJgemZy7YCVOuj
4bCXgWBhqTUVv6rPkuSJ1Yp2AwWxXLjZkks/HiWljZ1Ve9M9LNm42cCYSmc+rOJRZYSODiwyYvy5
NXu2LDsGBdo9E2wicSizr87qMnSfD753e5PKaJ+T1bKm0AWzIpgGQPXTW8fzsMgrnyebNaYBCXU5
+4F4YuxNJhDTzi2Xcz9u1QnhMO7MaMG4CU9Gwdsh/rTX8RTNn6A1rtMYX4biJRa/C2oRqheHkXi3
bJXqfUCCEc/mWdvLTSfHsOiWoE/XUB1M33JvHIyOOWNoiu/0BS950zzcyBNu90GxSEqwGkjlY+zF
oWQZ268QgCKSMzuLgYFxLMRy1GSPwZ7Vr6EeZFQeBBGBKqUIJNE5aG/VizBkmAi+HQ2S4k4rpqA1
or2t8rracJNIelN3eY4Zj0GJbTJh6t90CIO2UR3UipsJWGthPdKOLRLo1oyi/fw7Jfq419qDW42H
ycGmaXy1EKp0l7J6JKMakc+E/nMvbYgwqhMoKugLCTorxoSh9y8R4mw3qdH6nwcjOvfIv+dp72L/
Js39Y31aP3QCDlxyRF71GGH8I7XIqjvt0ohBBF7TZ+9T9IglEdnArEo0hoQshfFNxbBpEZPtFPqb
XHORejYctsxNeKYYDVYnsjmoZ3WGgiI/IDW2AEVlTAoGDIMMoxRz+ljt6WOU1cdqqO/AkBgJMhkE
+baxot8jtFyjYj4DpFkpET5nu6f0MKMQ6UcibGqmuBIcI5S+jHYQV+/PhVA0uIckA23TWqfPdf8C
HEOHLMv42lnFVZXdtYFS7dAvZaO6pak9xGAe1O6iRNrZ4BUwd5os9nHNuq+nySlXf8U3VIofjUUf
gFcJBqLnvEJjaaFV2sWBRNSNvlb+3YWhSBKYI3eI2kD+V6Az0Oh7UDqjlaSabypOMKaLQa7Rumsr
F6tCxYaJu9obTeMEd+Q41NFBJuvOJNFv7cEG7sRaQNlLDqJCOjAOp9kG0gvVrC+QXVfrFdXb7enE
Mx4P0LYMroRVHqslv7TI5uSEnbokOszeEttk9+u+5082j/sVNgv0K7PxAkKDNtAIZmwJcQjAL3Qk
G6WM/cZIJ9oM0J/HEJzX1sGmzjM2dCZEoWCy1l28m0X1luUSGjayXpr18poJg7BbDTxp38XMlMaN
yvyhL4ejUU2HxZwQgKzBqNoBsYK56xNOsJrmQRm1o+gHqqeGXbxzLpbxoiv0JPl3usuV9VWvA/nV
aBxXCUJfklDB5h8Mbv3Kd4CIO+3qMXREewPLcjap/2CN6aAi5ZbBcb5Or0nSvhawwPrqRnNHCLyk
xBIrSySEJV6lSD9Vu2eGXLxiO5jsvcOfmrVNzrrmOXhZWdk4NcvtZzh2lTaXLI5PMAA8G5OKO3jW
guAvHoaDrt5co7zy24XmX2riNIw8WGwkw1SgOGqoJ/slO4u0Ohd9j6mlR54ebaZdlRpnAwtvb91d
sSUxNM/uSSdveT9Rfk2XtX/vuyZY3fJUmeJQVVo4AdEaHg7xjMxVXMQ28EMdhs4mabIR2grkbTn3
SmfEewfLbDdjsfJbLDRj1JAGh4+HlZ+yFLtV9xeiedSPytRPnRvDH00vRMKnWP0czQOs56wcTIN5
cClhvbQzXtamw/EIJezCTDAk2U6uAzmGPCzcjuYGc16WwBdvAjtb92R15M6GzIN9Uka0nCi7HCB7
9/JjXmiPSq7LbbHWoAjPzoSeDFWRXJkNqI4HjsG3a8PXhyc/w1fxJAKR7PB6OeAKnD8rUZ+SujuW
TXvojTL8v2sWdfW/ShYB11iaq1NZarZh/4sPASOxEHUCry36ZRjIZ7CKzISwa9fERdVlISHosA6n
zJwJAdOGwksMKE1Mc0r9ntkIxxG60TM1fbov4Rc0gimTZNvNyZ1X/HfUs88VpDNuzr5SUctykWLp
V65l7gTuJn9ZuOSjRj+YK7p09eJOvLTvyWyd0kDbrSxMSgQAAmeRXQ9+mwuPjRRgQZ8uEJgmg1x6
b8xUFZKNFP9p6eBCZ4ht4OuI98Uu3XRs/Tpaq64Bb+Mk7A7R7kHN7psRp8AUrMf4CRx6WybtTdxq
pkUGi6w5CMO2Wjcj8K1RFe+G0rybjM/HIrSxSY4KZaZmMWKAylUdEniIhk4WFe4NZtRKZe8xTG15
4BFfiwEjiUBf5GuYvC/VFOpXY5T7HtLjQCOBfTB42u3LM6rR87o1kvlO1n1fdLeRy2M+9ierZPkr
/ih0mGw6aR8IwXSfiDTLus7dcG2xm280jFDSdK94ntd3k6gESdTPZYilr3QSLCPBPLx21exFFsEC
7KfJXcslDn3srzYd3pOPTqZH0tII+YOjYc1sw0U3Q/TCGrB8mJ1qwJo+tKECq6zsTMV99JH7UNhw
x6dSukcMiexP2SDLYwsDd9HWgwCAq1KvCcIhNzFkIQlX52iFhsiPKOx1+w6e5VWA2bFEGbzfCbwL
IxjJzMh2fRIfXc36f1zymjD+VaVrmYKr2rCEqj315E9rzv9mvclH4GetvWS7nEC6+ZZRSS2OdnCs
P1qlDuvlSSAIFlTRWZEjhteOzpicqmg4LSNPssO4SwxCCbLQtj+BCwBAQci6qgeHoO1IvxOnchCi
ObSMX3vBMjoCaqGS7NEjQafvqymV0f4UZAs5jZdZJtIzpGMnY5ehocoUOoyjnwIHKBziTwKbuLgn
5WqD8DWzuc+Y0bVuoGNFaPjlpKBtJBx9dUHgrKDnDthSBAO2TjLIjiKvLwbhNWP95E+ZpE445zr+
lREHMhvZ1b7hKm/eUHHqPOdJdKUIUE4aNlYdGwBLn0HZyIWZn7lbZocdg0UAMKnL5iGypzBFq7Y2
p+WqO/uVU0yypixKry2YVLyrZfNgdNa49dscq6CJ4DeQFdKpx7Fh6eMtdB+A0Rc8ilnzZsr0TWwu
caN6CiSWdUqDfkHymLvkP2e3osiuzJovObnVdsmkEzKWP0I7GVu21hJTY8l+WXaei5J51LEcPg0b
+ifd4CY2TZYBZMQB/zJUsCQMAN0g4fx9jnvh0FIQ4MUKU+uqqmiA6iHEnRiSVmoRMXN10Y50QfFG
q6O5BLiNLiMEFHomLY0an4xb8mtQ5K39qBRoznVzRY14ycqctI2Xd1zsxIipjTz8dWr/93+yj/V/
2cm+6wZSTJzIf/nXf7s2v6qH7H79kuev5n88P/Q/3/WfP/Dfzul3V/f1b/mv7/VPH8Tn//evv/uS
X//0L17F/nO5D7+65eVXPxTyP4xuz/f8/33jf/v112d5XZpf//Nv3zBH5POzxWld/e3f3/T0xZko
5v/TR/f89P/+tstXyYdt+XtX/9eP+PXVS0xz9t81x3UMAW/R1AxV2H/7b9Ov51vE39mV2rZr69ju
eM4ZnAhVzVKcDzL+rgrD0Fnvq46J0YRvoK+Hv970d9vSHD6bylORNzra3/7jB7/9Q/T/j9/J/9nx
R6/0z8eOLnTLACHLZ7L4Mrbr/POxk3ROtfB089VJmAZelhhjlp6SSsaWQ8CQoX5YKxWd9BPw7drM
Mje56RTmvpsKvBlRUWobJ2vUEjarY6PgruIWXwsTbCs7p4NYk99KGwlGAYK0jZQUo3EEYWvmyfii
2hrWTUSDdXTp+cKE5yFN6hETkfaXMjfuu8TQyfdTV/nbSRTGfZ2SJfNxLXRt9OzMgC6j9NVokNqR
kfZbmijKiNqVOc6waNVq5yd+sRndcrSWVF2EZoKRslmGMlPXnLiDWdQssPPdckxfbDUui5c1GmkA
oqSOv1pXsQi9XGylPi92nqDDSdc5eUt5MUa6YCGA0/Y5VhpG8HXvIITJY3b5OB7MyoDfRBzAI0J/
FEHGqVVWYg0NBeNZ1SBobUQz6xwnSr3YTzmbDW+Yxuh7iuaeCkJrswqQwlBWED6VdHWGj6UVObAL
J2tXYjtl3dSMrrtS6r8mhjkZv4HOreQxHkZClew8HsdN2pQGLPB6bR7DWmiYtNCyqiQhaSrgGKU1
JoQuUaUrVVji3jDPilkhG9Fm0yQIoq9tIAJNnBlkOiE8ab7csiznQ8KcjwGnWZoIjvO8jfHBl7ao
WQ1QfSw/dExzy0k4nV6cptYARCSzcWz/NNMJ9M5Wkq34pE7HQmsZgsLNyVFd1Sb08DoCVpGZExkr
c7JSC+NdKf8sGiYSwASJUGpZCaWR/YM5rom8BVlRuevMXqCDXcsYXX6n1v2Nib0VfydjbH7glHhC
riUu8EuWJmTLlh0mU9ZNiUh2+ZTV3Uu/prO2ZYddAPdwlT7eAZFg9e+UEp/yMOctfPRZ1JNX2rWN
FBnTK4tJnGn3Ra+U6OccFQx7RWm2qPhUMz11dlQ/FYRaSeZ146AZUYqa0ePq1JpLMM+CtySZ6+pj
sZeJqV1sRhVzjCnSAiPqx5z9izrML21qWHSvjhUx1Qh7/sG2q3fBtKdpnYJYG0Z3kpva6LThXos4
ezcqeMG+5vYCC2YVLcxkXVPENA055jt95X0wE0x/iU1qAsUmhgP1OXJ1sgPwh0fXfFhWoKs5P+ON
fTtsI0tNV4uhVLMMNpnOY5yTE9S79ALdarjqb215hka2jq4Nu7ZWScHa9vNkTluKxx5i9moY2nGR
nQowrAR9tVnN2ZkOZv1EtlipQAiT9Bqwbol7HkZTPavLa42aDad6Z0YkI6ednsCETIXK8zrOcjSc
BtSRoVPalnWYVXIN/C/mzmu5ciTLsr8yP4AyOJS7vwJXkLzUmnyBBYMMaK3x9bNuZo5ZBCMraPU2
1mbV1VWdxIVwdc7eayeqWYNBiAaUVSQoaY0OH3npx+64VEAs13x9144RH/lZ3dJ1OOYw0JxMcV1O
17OrPYiziSjE6UJOr3dDXadOz8ap0Th1e8nYrU06lNdZ3dcQPmohE0L2+hZGT9hNz4NX0QPMLOao
oI6t2YFT1h/TIqJ5ZFurNfRwlQ/RneYPl1SiRcT5RZYCFfoUlUwj9TqDrfRmAq8wsM+WpCad5+4l
g+WIqVVqSr6XXRTClcoR3YBZMQZqZDQMZWCsXimD1K4nXvcK8gsinIPDxBhlQ9w1CPWWg+JcvJll
7vEpZq4EmzExSGFuzdbg881TeY+qPJ3PHE0rMMVM6qdNyHdiI6TP4XOU7bBZpajuO93h8hV2ufxA
gFhA6bTC8qojQ4wiOBYVWP2qYM7Nk2oG9+WYXUt0pAe52VqXngOInuzlgU0tombBKRz5rz1n+rHk
/6V+xIY1ArGmwczsJ1I4BwtfqLVLpzWUW2WmChZjFYWo+rM8B1s0eUfz8pTSRs+NdUiababXlew2
pKOI3XM84FBSaiCgHCEsG/o0xEY68tRjLDIYUoDYdkq+cTC6o4F4fGilcZpCekgPTUZ+zdkonZEU
m6mEKeCrsaFYzY7U5YiZDhOy1J4M4MepWM3zmgDQAekN2B/i5y33eJrPOQqG08h/bGQgSGsgOAQQ
JMQGrHVH9V+la/Q4ezOOISevIGiHyQIiq2LuXIHhVCCrilygUAsF0TCsNto7jyU1DIN4OOo1QLjK
sDrydyEtMmgwM6mQhQGtebpFCjPgqcOe1mQ8Bc8ij3Wo847OMhqMSM/SH6tR3KVuOf2Yx6LBRcG5
gaAo43WknXTRkFwjmcEQPfnSaTktxUqkr4UxgBsPC3M7l5huhXaal1Cy3R1TY7pJwzY+qMKjnlur
FDVJWZiajUE2fNgReq4moUeTtla9LxtNjz9O88sp6+JH2VtFcWa5ZcY0wLbj0hkTMhQGBBm0zzxH
n+i+12BZ6etf6DW1v604kVD/DmqEjBbaV6rtGrZJY0KPDc5vadrvSR09F3aR76s4xH+a8YlblqVf
wszKb50QLUnVWBkaZ7e/aexKnHvtuH7v0h6pE5A4hXFwqM+LehSc7vPVuW3LFglW3kN9iTgtvxEY
CxjSXkANh7hpyf5xFgzspI+PRKttyIfyttnoIloQTnrmeeDyDceurw3RWhMiydn8yC3oKEbcg1mh
wvSGsKU5GwXUqLQda4OwQAcmsxU6pwPMqI2tJmjmrgRtI23UORNr9kkcyYXmSDPUFznbBOK8hiK9
Xydr2ZuVMp9Lz0xvSmXgFkRyuFzk9tFc1YwpaCuTVn1ciWyj7brRvjkhnoQOhVKEoF6PwTV4472V
0rydnbRnXHYDaM9qbZJrDzItbfvGbl86Rv3dsmLOIFCi1/D102WD+XdG/+0M1HIz0ZKhEbftcK1M
g/cqNfCkVKen4A0cvEm69ftmJRRGovxbbY8lIW68B68f8h2MXAokCjl8aVL75ZbyewNK1J0MNXut
ptEZGpIUIaA/r1Hdks9iNSd2jZ5hbIHrYmF3xh/rqtfrtEO9ktTa2ZXao6PU5a4481YR+XYzGgZH
wsGCZ4tLcdMZ4Jo1KasYoSH49DOKk002SDxyY9mfm22TZL7dQ1L1I0wZD6Uw2oeW4CmeMjCOowa9
ugpH0oxQN1CKt6vW7JBYgunKmOnkRqbOTA0+NMgynhHN+kKKrPwYkh5Wse49NEuhgT+jXgVV5chK
2uRxmckkkMgX0yoUvpFktDYQv5wm8EpY9deJOo05jwKDKYG4sT/r9rltrLJmoYgQYNQVNp2JeqXt
24RyYZVru+V9NPqOUs1iX2ReYq+3XtQhoIKGFaGq6GksJJjcacO2Gi7PFDevUymK73ExpGPAHg+d
Y2F5xqYjHTQoRqkfsd1RYYQjez3w1CHI591hRR+ElnBunnWYmXdTgpUDZMJyIm1X/JBONJPEtZri
tQXOe7WCZ3leyHK4I4xD29NtUiQk9qXcAJ4rw72o67IvacKN6zX9S+CYvYkiOB2TD9zGw4eqQqOC
3CFdQjWcuU0xmAF8c4JJ5V4GbUXG49ZNRZWi/Fn74pyKbzV8X5wYHzd1954gorHgBM8XYqj7sEnD
7pQydNVsPAq51FZLI5sDHMUI0msjXu69nOC58j4eYxKlktVDXwMypkn35Vx43auYbWRra5HTZvbq
ud+H8WgfksowOI+E5XhfZJn1lg/j+pwVbH72g9fOOEmqKntfOwaUX44CmbaAnFmzjzPcTTg0HiHu
URklzDLx8ipWw/hQY4fmMDUqzH5T7xofhXazmPfS4EhKBv7BW6c3W+ubbFzLhEznKJtd+ErxfX5g
Egd2t6ZlMwQ/HYz/OX7+DJixPvFlOGDCmJG2I4RLWcOx3E+nzTCszSTMN86+ucxjiKYbi+Ug8B6d
CP6qj7gcUZK5c380732+TafzCHT+wcSH8ecfcrzOT5b4v3+HksJ1+Q34nz/BG5rZiOc15zUuVzPi
C/TCvjV3X+B0vrrIseL3U0VPxPbqtFmDNZcX5KY7o2iuOwBDf76VT6Xy327lU6k8KVt7qbiVpL3G
pxbOH3/+81/dxPG//+kmKHl3nKzgNExXRv8YT1dkPv35CtQyPr8LABrSpTxgO5RCPr+LwW6RcLab
cafOqHHvSRE9gdS8//NV/uJxfHrlv1zmU32V9TGKHLvdmGcuRWcfQUqgSJgGUh8RMPDni/3LO9GO
CYlBHKsryjze8k8PrWsLgt/MfFPz8DZzG70SjR59cQ2hfntuiovAaxKmtlzTO1Z2frqISuPasup8
A67hnvXlbrjNzhB9tz5HTj96iW9twN2kBD83T3++u98/CS5sUc5SlKupUH16YWFEol0ps41ikfIx
MD1V5UIBJBRffBi/P0WlXUrh0rOUoAr26dOz8zCmUJ9vwh5gN0S4HEzYn+/k90/v1ytQm/v5Ea6d
WXuUnZiO2HmdIZDcQ684+2qy+at0/+unx2WEZQvLcl2Lwt6vl+mLek4LLjMF01ZsqJ0H8QZBOshd
LInXf74l8bmgpz0uZlmeBZDbk9r+VNDLEkT8/V/3tGydIDkjO29vbczDlwPqOGB+uyv72JwzOds7
nz/yME1lmvF6psAMogO7QMInfDBQJEd9PaKOb+LXizFJQxeVrm17bMo+3ZXHgUNnMzvU5sTDCznV
632WW9+juvliWP3+cWuIPnxw5DVwLv/t455EAn862Yi1PrZovblr9lJNwAiXVeps98Xb+rfLHT9u
4Uiwa7b+9Gk4OXQHVBsbcmqgtp5QgT3xADbt64PkrSU7jtfGtdx8cdXfpw5yuGDCKMtWrhLy09Oc
17n3Vrfc5KdWQB3lg/olBAOiWTZrsJwDcn0ggw9K9XJrX4vTP1/8X++Ywy8dMKoqrvPp2o52bc65
fDZpTbevnZdD48I6UhFa8D9fSfw+gXCbHk/VtE1Jjf3TRDXr2qnVxMHr9Igz2AgfE8fI8z2OvBY4
FXE4m/B/nlK4pqSsfpy0hOceR81Ps3LEHXVOXW3Ye/awdLWeBtAyZnS7rNHwUXmOdzmlxwhW4WBI
KlAO2H/3YX5pw/y8yfrXBywp5SvLYoI+Nhx+/gXU3rLYKHnA2sJKsEbpcglqED0E0bfO9MVwOb6t
T+MS9JMt2MtBGJLu8RX8fLuqHRdFqGFlySPlzSTNreqPCQauJivSQQSc4EVx64svXu3vkw+9Ect0
JcdUj8Hz6bqVZ026Rlmq7ygDuztxYgTRqREHrHkbCi5fvNR/mX1+udrxkf90l96QjE461puQEAaQ
EfYZG+UfNAtWFB/6q8H5L4/0l4t9en+D04h4tfFEMCWAsQnynXFZXxmBdd1ujwsUGmTDn97SL+7x
X/bmx0fKtoUJ8K9m1a83SRE8lynXbTcoA4LhAhFCT7PnFV188kraZUBi5gE+1lVibRE+lR9Geskx
9Kvf8S+D9pef8WkAdXmZZqaqNgY7Rp++kqDTpP/pVf7XMfIvqyQ3SzdOCVNKjy3ap5v1GnMyi2pT
UtSi5V1KqC+gBDnGzhdtPPwo08EiqRq4UyJkRsSRVc1fPPB/mYR/+QmfZierVF0LqISZIgtXpgM7
OqzSLl61HfbvVsRZmk0kNXOO2H+Pnv+pU/tf+6+/9Gz/2M/9/7BTazl8Lv+9VftQJv3H+/85wDN9
r4qfW7x//YP/dGz/I6UpPc1CJJm1KAb+v46tof7jOUqDqeJ/WLA9l7H5T8vWM/9z1Cqx3CDdMIWQ
/FP/tGwdzX9lsy1z2JbRaOUP/g8tW+vTBs9BJqJpDdM3tk3OTK796dMVfe9RGRK+uc9PAY9guvFL
Qt90AAM9UDs2DU/utUW0mfUtmx7pD0UbY/fTY7v+e4L/eY35vLT+/SO4p+MZnkOb/jT/5scVhfww
skyIiik3FakXcABtH6EQCm1TcJbHLIxC3Lr885X/Og7+tOL8duVPc7ET0S9u2bbjCFd7K0DiauUn
dEu2/RbPIiu6ce9gtyz8OUVYdWPJG2JD0IZv//w7Pk1Tf/8Mjl/SZJVlW/ppG6NoOCcl7WF/BJPq
Qngd7JM/X0H8upAr0owcJihODuyUXIs6zK8vGt1J3NgpTN3SKsVwAXu3vidIA/FoWi9uDx/fHEHO
zmZn7MppLcaDkxmLIgDRXNbnVoxmAdmNfvze4EOqLkzDTAt00lltfTGV/bo+8kv5CoWWEnAwp0KN
JuGX9XGyhjETjRTgLtrzTKHZGQt0285uVtkXl/r1uf99KUublI8cKnX8m18vZTiCOlgOJE3H5oM0
FNGJi5d88eh/e/Lcj8W+0fMc17J5u79eBECAVyQlPY/MWTbGUZibiAfI3d///IZ/XQGO98Km/ziT
EFCPBuPzSEYJ0daGiYu4ljDjVgLmVNpdwVrdeIxnlUG4HfIvtt+/vyq0KNBMj//CDPf5LGpThBpn
Uij8dNSw2UhchKtYUb0t08X/8+19Krn8dX/cm2lrYUv+tzj+lp+2TUXO4dqbY8cvQx0sVPyGazEf
RgFvf3wKw4cZmxKmD9zlX1yYP/7r0f6vaytuUHqORX3P/e2TdOqWSmxr+61FY2LLGQi2gC7aY3fc
LDV18t5JgNlltUG2UaIBptSybL4nsxN6+BCm8XVKzOTNafuI6LyxGdIgxXLn+iVIhLdRTNO33pux
/WWNLb+rudabQgxZtOUEMFGXnWicBtAY3Ufdh04T9LazvC1NARslmok5Io6zIBFYiTjdj21ptbtu
WC3Qj7TE140JsbWAOehl0wlpZ+Gdu4ZJ7Esixa5NmmXE72Yz+IRmyuWl9AbjzmjEeGmsfRxM7qRp
2iXuSMjCUJD6MgLTajYGlIM7JRbaLKaYAWsXIjRMSDUpSUVIsA3CqPMG0ItpYa91SwNk3YIXiK3o
VNOtqwCqv425CvHYtWYiT0KzjzEcKSeyKCr3lnNpVdUCZqo05voqXlTxUoctNOK1BtmgzffJOaIN
lyEkzj2dALet5GoMi7WdCgAEldG9FB2yWROGAjRnIHKYoGEARDQZkDonmOLp8+AC9vCdpP6k3RS3
q+c02A+KBkUsUp/rMJMRxClX4jYpIGBsSUFyTiLehAXRsltewVYXjt+YSTpDNXHa8VSE3exhGFYC
qTnvAna3B+pxYxsiucSvOWH6QfzwnZPrHYYT+2Z0OhSmRTttPUWYizOs5nOTWzhd6mTc09RGchjL
wESp6NGtBw5bHnP6lqwDKLi60QSCM0Obb9oyuda12Z3R0tRnU7ySP8XRZhPZWJjcNMzv+8i1t3G1
ZljhhjrDOp3RQN8OTiJFoIYSp5XltDjmhvhbb9L6JLK9qnIQAQRKziF6moBcWfx5i5V49YbGAY0l
tx/zG7WO3nNCh/cdZcd6vlDT2w09dKyO4BKC0m38wHiu0MP2JTS8fWRPwCH7xax3FYXtiw4KIo7q
SLF1FlkWmL386PPwyYwXhoJ0vKuhBR3NZguwb5Eq8wSZMpltTpXM+H/bUhYng50V5ntEVAQWKtRR
BD8ZLhkkQ2jicWdYr2eG6ujpkDi5HaxoPQDvjZDhmC2RmsRnUK/w+vjA2ySWHf65NxBBY1bJ0fZB
jAcOD5L1ivwyIxEltzXplclDsZJ1WsJUOxMA4uC/xLY6daAduJI0JdN5t8zh1mvGg1V1z7W0161q
4idLl3eDnAIGVBB2+GxgxG4K0rRgGBQuTsTe+zFNtQ5MmV+TWLLtPVyBUNxCKApYxtQsx50lauRy
sYeMi1LAXdGSUM5DMk/ThHV+guLdE6S77y3c2XXbk/2xFrjWCEZ4FLD/VONBUhq7/VrrfIGH1vss
H8UztbgxMFIisQaos+dxIXB1dcVNPjhBT7vap6VNcpBKT8caxnu93pSlQctjxNms5wZ6VrRE29YM
H5VX3/Pte7uk0jcmHUKhkTrNI0G4eFPb6HZAPdAqDNl1QuB2hUAw1uEQ5FMbI9frC3y/ZH/VPfIM
ZAhbmTWxe151c3sjo2Ha1AuQhFWsJMFHHnkuHeFTIinsm3mRDknq7XzSdQxJ17DdH2Ic7GebiJ2H
se6KUwZ9T6iO0H4efhRV7C92dYlYzrlyaGS570lkZbeOS8Rh28TnkxHi7ihApCdY9pZtUt2hjoQ+
cFV28c4FEzTYL0aqqXIBJ6L9BVZi3hV1DpkZ50yOEb3J/cZGUDyH8tSW+Z1Oqw09/b2AFAocNQev
OuFr5ps6c+KFRW1fs++M2jaIHfJ9b6cSj8BR3x53T3NkvdfqsRTifMkJ1EkxydLbe8lpgHaXk8JJ
1hJz1B5iZW0LXA0LuaylkWJMhBk6HwlwzVVL5o967mIHq+JOhc/tkm/dELgRaIZ8Xl8BURb7Rj1Z
5jevOOsqUNw2ohnmL2EVNxY2gKVLT+Ox2+RWcpMnE0qQFuiR7q/rZcIXhYgZw9H8NLSPLRhF1H+I
52PtbLURAfzI/ZboryWcNpNpvq/Jy+DMxJ4vLk0Ur7oxj+E5ZXw7NMa5abofuLx3DQDxrPgxKCjM
uL0wGm5WByVmne2gwe1l8WLU9j61sw1qoUNVFA8TXkU/ZECHIA2msnqLerC56Xoij99sUxMLSv4o
bE/vDm2637piMxJj7sn0pS3XU0AsIpowGd9WK+r5Bfb2U7sqYKvvKGHQrJEsrM0pcMaLyqve+R7d
+2bp3ABVkglXKomOrgK4rfm6nK4RAvTcyGFgp+6bUIQ3hmEOjg71pMA0QGsPafdjHaq9nbjnDjBb
oiNTSaIXUAUnbqqraUgF0TuNO/p469MdWllMTVP8sqKduU9UuU+0sdM62tY147fsTqqih2HWbFu+
yRAicFGgCiL3osQRRLhNuHEy/EaeNQDLiLC5UpsIOjb7TG7uFMxiJE5pbsShHqf2RCDvsroBQAXy
DTiMB2fpQz8ihGafdtmbnvEterPvDHyPAOHOEeIFo7SoBptpEjTLNN9jqdiYvcUmyIZkXifTCcGX
j7kaS4R+yXnhJiGEDCY7uvOBI0qmyKTB/yQ3MOKezFDuK1cz6gewS7LHvQR0rtgt69giTei+p7Dp
tHxVVrtd0/oYjfcge5OoKLXt4zgnyLb2/KmJvxcSuqCr/Km3v3nN0PmyGbBJjRBsJtJTN/RBFTmd
1nub9MNerd1FR9DPIthHK8u4W5cppVyFsp/9A57wzVz07mGJhoa9DsEesd4XqXOzJPKGXvm4jbFg
ML7F6FckuhSEMhZRHGHQGUDyse8h7qHb9XO/kkkRK/aTJIi0IQm0w6zPKxht26oS7RPSMoLqWrc/
acYOt/GRZzQYN6uYex9Nrk93PojxHMcFRG/OtJED+WI5qCVuA1uo16IqGA7guJAB1fuO4qofquWs
MvmWi+7NlO5ZWXNCUcndWj+ENktL0++TkYS9zmpQeDQ38FYD7dyx8SIuDIlgehsb7U08LNscgmI1
kjeby+/4QS685Ieg6y8hL4LPueiIQu7i/MRkF2Gp+5GnssC2cMjmEvZZPvN0QyNIZHSPEm4jdPOK
wsCvm1vbm9/EgtPSqTmck+/llfZLbtTXtVWStY3/PnvRAAU8Raj492yF2KNvOQr5zZSAewYwkq4P
pXk/YxbUpB9MsT4z3An/jWyfR3anFqnsZvNBJ2HrQJdIwqe8q7aiY+pV5SWKphvtdjuzBk0Eh5yP
fRzRiXVIaJpdD83LJHV7NJ5dgF1LyBMkkMUEGO6K7rZNgCkSzHwp2EdG+HyrrLjQOTjRfj6x2xxG
xhJfwQC6sY2JqTfayM4h+Sw7LclAIE/23BTOzbTIoF1bmjoQodWdR2JSPuU3dsPfJITrBLHTjjjS
AbExuwl/bvoLz6ov6pWODCkcI+5E8LBn68SmItrYPY9mVWdK1ye2zm/a1DjXJZ5E0tpWbx+zxYyX
6jZ2levD0G8toIGTNb6WZc2Yy+MXeTS+Lhepdv25W7+7ZQsTLIxhDRuzCUlJfJMtXKnp6Citb+bo
iDRbcZYUhkCh6rGl4rQz3c4GanS2fA9ew7o4de7zIqsdUgp2k/YjCijMsATYEdENE6/q0UBzUNpM
CUqWtQ5abQHbLm9irP5Fz1626sWHmMR5Ncnz3I7+euIeRNowt9/drpKBVowu55K+RbZL2+rbcZfR
dCsz9HBfi4Q4PZYEqcpzutXIlSNmuRc0NLfoqZ9WM75tyVDxEg00BsTBgh90BNyatzela17JWDyY
YXdSJDW8zBBWCvDoSJ8YDc+NiTQkKzGO+Puoc05yBwUTgnoFyWrJ3hD+nKkBdx5pHVZKBpruRngF
WUNytxquG2N9oER1EjVqr2Im/qNo0fBCSjZDu89IwwkmUb+Rge3X+rZITmYMCYRWXGR5dfDSuzFH
wKr0pUPkSkq53SL5V5pEmQ28ozm7pOoR1t+llTxOdf1UxLk6rgmX6AKf8pAJi9XinBMQ6Jee84t9
TV35sSK6kbxB4mUG5wFA/dNKZ8Y1cBFr97QAG26gS4LOY/V+V0NsqsqrhYziOYLgEEJm9kg5s51N
krkgk1jq5okYm4GNdE9iR93UNgyYtWXAq/sh7K8lcgALuKOdONuZS0siNap6eVnNPliK9caxCEec
0x/uQpKZS58jQfbjAs/yMEut4B+X8JICLayiLlDQeIGu+vYR9s9BsSwUghQogUEzeGiYZ++QaRdf
hRMUWr5Qv6dwk5/NgmmVv7mtowFKuAHJveuJfUjzozwvQ3wpTX02wKsww2uCtvwEFI42rDujf5ar
uDSnIlBzckXowm4aYM+GRpwEyMZ9A4Bu1jhvJlftlD4fw3wPjBa2x2S+eIM4ZcN+pQ3AECrxWvbZ
xCySDuqF++7YiGuc+GWICguR8HCje4g7qE3fwgzHtIJV0avyZAQvyUpD+yER5DtY2ZUJI21NkfPW
t17m3gxp52D5Cw+1e9uX8Gm9CluM+TBrALWo/Iz1mCmt2Mwm+PkbVKRwXjaz5i9HFBAFas+Z7ZoZ
n05NRwhix8EkNMmZ0/HGbgA6O/ZNDPGwNHw3MbYjJ6ohlIj84vqsjUy/WAh5Wsh4BLbMVnhGFNgm
oFBwK3QDZ3XorDpkGYzAZqnwVHsIHOP2Gx3ZAwpFWHoF26fUqQtg3+GWM18o3XOxrq+FvF5QoBc1
aYrizGr5saTO+By9fKsRW5vhNJGvYoOWpIFzUq+QKzJ7V2TleQ9+0C76HQWMi1pU4IVDaLqk5bJD
0OGFWOWFm5IFl1vf6nR+LQCILusEB7t8iSVPEj5BlkaYGyB9Dor1pQVa0hwhSEjw1vu+CV86d/CF
txBHY74PR7QVIpXHSVb7Mqwf+2a+x9QACMK7TGbz0nShfrSx90IVhza70h/GMF0IZTi+lRg18Dby
UU2JyTQ9rXKcGaup0/vJqtKNayfkmZQmUOd5tK56afMpmKRdhmURbXQ5hYEePftMoWU/hsHBgsmx
iIvqJoyMaU+OL6N7bKxTDWG9mVePnLDhxHNfyyiGogZjp54wHFZwDayFL2xi20imFpg2nCOnsVtg
hAkDJHLG6aIoMkSxByvCKTq/7sjfXIbxNc6zuzphEzF38yu/BZxBXZlY7Uk6FAXZs0V46Xn9hc4+
wplayrWhIkixyRknX3IZejdwMmzEEnhARjiuxRHj1DDdcTOUYXo/Z21zggtg3FfVulcEMhu9e9E6
1NTa4iCdj6qx8X5geMwecAac5mt+ypoCYIUDJQvWWJIGvlDJ49Z7dmCaXY5sf+A0objn8LQ41jRE
zYYw2dZHIwUTU8rzdWjIK/nRQMi0KTk18jqfM5QQ6kBuygfGGEPeGxl+4fSttT5sPJeRbZ9iefEV
ottWn1sz5gUbubDjBn2TH2bc33JQbFKgoaEDTOQCWPiZHI3rCezg6HXAId7rBLJx9QI7F+QLdnUc
3jo7xki9l4PiWG0DRmO1HG8omsLSDqjnbEiO3JQReedy9fGOHbP37GNcNoJnMrh9m/87ddqzFAWJ
mrpzbbUkp/LIVkrnxlszvMzjk0U721PeeVa+FWbxTPw4PDQbGFU5CZ9e9/WUKXAENDlMstAoU9il
GxRwUjUOkLCDQFSBhS9LqBQgNGIJ9iHWz3MxX7bYsdVIoTe2gqUC3+dFF3VqBaF6N4c3C+Yl/nrq
SVM+QFvyroU9HMY0Ocxz9DoVKUQdy/3R4kVXJRverAY0mjRNdlUsc/8gUwg2CyluE0YHl6wiUZGW
aXtBKSPqggRUeD8i9LwPALAUJtmj8VbbiUeOC3V11o2IDKH6rsywTAi6AC8evhIfLdCFEbGerLpn
V6m5ZNEqgixc41sbg+T9q8bVvFZe/6j4MjceqMA+1gTtEDNmALeNRuNjnaRLUVdT+snjJy2KN5lF
G+GlVeABMVtAdY2yv40ni0EkgDMq74fH4hO0pUeqlUzeYttpz4eWpo5JVmliy9MqYUpF7Ed/AJ2s
YEs6t606sdqIoN7FI5nt6JI47haN9Zk429kHE3SbldWC1hralx9ljXuemssMBfQYF+PAJxwQCMd9
eUPsbM9CVDu3phGT7bJmU9VxOxjIDwKklHfFFldPu8lRybe2mftHNO2YHB13MKat6yQm9D/t0QbL
c4d8gtJrHnO6WbiPSFRKcDpeGWnbvGqpRvNQVa2x7jjf1elOjnLgEFQ2CKBJH+XlbVrDjikC4ip1
XpbhaL4QCT6KpZqCPqkdGhax+WJqSpiDBUJKpO4c7djsPgxmnG3zOmk2mbDAj601nhINBhYSaRGT
wT7ATuylavwuTuAaQnQL0IKPfhMD3PKXSY7ElXo5zRCSQaP8vK5jw+8s8wlLTXfTrS1qoSnNARFK
AqXstusBQ1YOlJkk7c861CjfVCvKywjpTQ+P2Mjv8eil39o2Ic2gUMa3dVmzbWjYFeguNsKRMEYD
MmIKpZ4qu6AoK5zbBIn+oVfwKWlfrHelrpjy11Q8GjUhUV26wjv2vPpsrgCzr5zlqWbYWXfZsiZS
Elnmh9S2llNyxKwChGEs74ghJhoDhSZgppk41qnC7KGbapcu6QNWtYmThWenNTvz0NrBsM1NHDcr
2bwUUK8yo4AKhJNyP7OtOoCgIuMtNmBX7uyF/hKhriKRJIQJMHQsWpSI3JxxLyOAgeUc1Qd20OwS
h/J4WBo48L6pvs3Ioo+owVBghacf16g0toAgWpPDTGo4F60N53rlr2GcnfE27NOkck28Rx7Du0u9
6LJjfbhV/DvIXYBUz+hRE8eex5eGTRD2EsO7OXJ3nLq5tKkQHmiOFEch0k3XAOQqOnbamE6N5jpq
ve4CEqUDNBKEjB2oNnwgcHIfC8Vm05GEEBX3ooSeC9JrUxEY6zod5inbHcgzcty7XpsGvuYyY9fW
xS3xZp58N/uwusidOnzNFooLZUlfpRGte2KhOQg80yMGfQZRpRJB0OuAX5htlujIFujjmzCvrfM0
L/obJYb4XVRutFEj9cBhaXCojtrbt0xv1DJEy0i1sRayCy6siyWJtpYBKMOGJG4R5LKxhRm/jVEK
fzIVc3rllLiZ/QR/7Bbk6/Mq7Av3GAzEDAoRrDUvui6hklloyk5LL968hW4yDocoM/cio0JX47Iq
SZJ+L+vBYr89xFihSQdTyfcJNSYnc5x4O9zMEXGPJsu1xZzGYarBABMMMi6I/wuts3k59qj6vs7D
DZsb0onYbe/qzvCuZCeHh/RYcE6cYoc9bnh2W83xeDn6K+Lw1hxZAu2mih+6mgxLWRwYo3eyag7Y
uN8WZ7y2YvyWEhxtDsx8aoeTRMGOjKyzquyBU1YXoodtRLaN6PL8cWHSCZjh4cuYCw0LIMWrrtxL
g239Yxob6TccHJS+ZDKX56NDIWjE1ORXpibFhnCleWrzAy7OY1Gmyyl2Mz8U/ba3gSMKLDMlZ2id
wUOvCcxg8ilkt0kb925oVmIAmprHbd9NufVq1DlnaHXazGMUJF1LJPWxUDnYh8mrxwAo5VPKE1HL
lTqCTgjdzm5TssTUPVScVt+aMRvWeuS7JsuJmBdbMbSHOzTc7/bC75/LoChPbGq8DphRDd1Yfhsi
SiOmrxSMvOkGIEtXXDrJNRq3KSExhz0UR0sg0VAB0ytXxIGb3av1wvi/HJ3HcqtIFIafiCpy2Arl
LDlebyhHaKDJTXr6+TSrqZp0LQu6z/kjzfESEZi9TpxLb+6d9H006Pe4ecPRF1cBYmjZi47HTveX
fo7UFDa9UufUB2v6dSRJdthOipy7IL8LLJEN9bJjs5GUjMmgAHdZV8E/HVqOhHst/kz9p1h+p9WP
5F0uCXmlt3r0cdRPNBZ4ajOAWgXRORfcJ5V+gHEh0JeBd6SQSY67cpiw8Ub/dML5ypMFFpuJ96Bw
19y1y0yne8+im62HKZm5akeySvyvcnxshKe0G0EAlk3LzYv/EccckPN9hhs1aJPIQWI1CfB88zOc
mtZ+HL7RCstyHYu7fGx2zgY3fpkf9IyZ57OTf+ZE+o/cGFSgF9O8aMq3tEp2TvMsBpKKc9qUKfZ1
jwwLjvXZ006iB5+OAgNLn4PqlsrXBoJs2lAt4IudM/4pSrMauAYsGm+6waP+aqZPWUrrVftuR1zO
xbPvMpNASAbTU67foEkXCZlJgt3/EfCZcNY/UpUOwXBkOCunt7S4td5n5DwBb+TTgQxh9sLzmFyk
/NYq/2FhWrnVLRu4ZBPaVh1/5zZwABWzcFnzRewwdZxtdfR8a9sbn4/5lH7o3P+XGuBQ7rXuXwKI
qD59iZK6fUT2Sn4Rp4QArEqaH3bchKb0tnNTh3HzO8dUg9jjgj7VheGbH5zbKbNZmofWRICfl/7h
AYwhcLsTN4ZZx3fbfRM50yctijpPvInJzUmqFSeRyeZ6Kj1Qd+NVdV+YT0Or/QOZzVPqkF9ERwTU
k+8sm/9x/AOZO5qaF1AoK0OZYGqHMbhMsfNciegwzO7KJdmZeq1JHB5UkkWlsB87e9f4qdRfXQDM
s/SnOmHAtHvG6mXMPjTBamS8Eq3Xsp+PIwdCqTgtyjDWMamu44Bs4UtTLeE+DjQ2U4LkKqQoc3Ou
XWxplwFYV8PgWNNOkwO7ji/Ik3ateHf63UNoQKBmQbMHZjmSqY7d+BfZr3itg+JP0+86YVbRs10v
awIvdXdYOLO98igwCt7niShr21xY+k3DGxoRr+5Hb35RHBJKbZIOaj0i4pUYwEYsJbFcBahRqihs
puaAAjfOD+Be+gveI/VIwSGWjUmgsamctYuVMSChz4PQrD9ajLhmgjQjPolC4R5NQ+GPgLyMFvE6
t7bUi7TEksefQ//Pi+Kwl7cpIGuqXwbeD38MSDVrktbeeusisQwG+kuZb3LqcakgQPk2efQyGCtv
pidYJQvfelRwfWp5sLCNgff2NzdaKkhOGidOCkIxtB+Z+aaDiUpGy5gcX6E+ip5GzaGi/MDa9F68
ApRc6AKZBgletfbbinLjAH25xOYRmwlTRlHxEFgZ+JL+3YCtzOk56D45zNdV+qbV5ZaYHo9U2HZc
xL21CIhZN9Ul6NHvmZLHsOZOoY3HVRdkBAtOp1VvMP0l+bKsPiz5rtMYRKeY525696MIyE10LnP0
zuJdatucr6O7tiy9JD8PWUbzihV2+RMZkz2ZfHWhs4d5I/tAxe8XDms11iTzawGhthqWZtK/3XbR
CnjbMd/VVM23nYeDaSBbsG8kcaXiKfPHUObvFR+ApfDg6PrO8H+0FHA6orEzkMQ0efSXxNFq1J/w
zgOOWUDeabrQCVVYqpQmrlK5JEaW/XNreW+WZwDoljB5mn4mo5h2ofFqTy6RBB5oleWf0w7kfMw5
v0xiGRtMiqgNwrqseFS416W2i2p6cxk0UdGRMFyuA4sY7bRdKo9uZQKt+rZYtzPzjkGxxkTpCzQF
KgZeTTPiIPepzsq97DZY7wNCx4U3iXUSfSc1LZ9J3y1IxrgPo/XRD+TE+P5CksnaxpNitKKefi7v
ZJUtAy2/JSnvJNq3RNrrmiz6ru/OA1tDYmDDseA8GVzP2Ew3wUixJgxaysgCyovrzaM0OQYYBS4j
Nw7qv0/DNmuPTUQXHlqYWtTZQkpgMIbLlBGfGgHVI+afmsT8UG7y7RHiAx/m1ETyuvnaGZClUD6P
zqWzftSomBOauzE418zlAigSyL6hZ9vWKDRIYHfzU+s3dli3cl465jwfSofDy2gL6GKt2dRB/tHM
1bm1eBi9OTo6cUPbChKfDVmUyCoy/2zk9Ws3xzLsY8IyTRYkVpaDPvkHLmoWZGY0Z4Sv7uonN0oO
jRGc6yw6D3xGbSAVJJA7mRC3P7TnZMx+Woq9kAut6AY7jeRFuEPASa1ILFC6OAXJNF9NN2/uLv0d
WI/RgERzttSBN5ERjM6G3Lj8uSZrNO5bl4uuP9sJwSZmcFTehHYi6MpbFutXklfoNEiNu9POz0nX
bG2f0ugGWx9GY1wx4Oe4tqLWDlMDyJZcBhqmMnWYSQwNexIqyZjFEq3rA+0ZKk7WrVfZjD0A/Esd
+d/RsvQvWfYn07k6NA+VjF+BYn6MHmdtORvHPMryEO3Ep+ENm1r/mKlvDcCPvMfRZX8HpnZXfbny
2eY96z5mpy7z1m70iFv+iCi7FChEJY5u1Z0D+6tpT+QlAFJuRnEd53XHG9bVtP0Vd+HeTJLKMglL
nJNOSNzQYrScl8nO3jvM1wtHoQccfgnfqwaalVOKM/irrl8jckdE+lcDmPC8UDn/1hvJykzY2M1Q
BwYl9mUB3XkI6GfJWZC99FiTS4TRvIC97WdCI/mldA2mdu9PpG91enjQSnNwiZ2l5zHQait/vNTZ
daxvozHt4/Keq20QgQ0HYj3zU4/JRkQ1lXILbdBXj4qx+STyc0V7F6Hms/+SWJ+OVoYkWiDJWKd6
sZxzgAGSHmNCRv8SMZ7rfFhLA0FbgpJjgI9RB7oxtDLjdThI8m3SmjKp8uqjRHtM/EUNWd2GRsQP
rmC3uXJm/T6XK6f8V9bHlPmtHi4wiEs13+L4ZKEVjesDv8DBiRHn3XzvoBXwNd8zxOs8R4uJPZa+
wU5R18gFeiVfWXdvnnGO9H1vH6fxayhXRHaW9d+Uf1luGUodrnn+TFDAUShtUEj03rJAB5jFn5zh
bKHuIFkb1w6rFoF8Jmof32XhINbf0MPRswDZ1tr4LWAbcbsSu9gVFMQ4agOwDUV/NXP8O7oFGr81
lMHL9tXC9jfza0lKk+2zzOcf1C9445GWUgsHXklMj9eGmfgQHbneOuEKj1BXBN/C/0vbGpWYvjCz
vQTKbN4LmnXIuDWo/iXwL2Ayb92r/qj0qmjcs6+43Qag2HTKlnY9gFZndDT0w8orPjx9ayY/XfSU
kIzQGFcq8TbEvhoa2AoSt2zXgpjO5rmxpQXtTi2YVa9qvMRxQwFkAlOXhbkN45cwtLAStka/VWl2
zPPuAJS0VroZmjm12jRlMsTEoHZR8gxFUVED5NKx4QmCKfNjr2/67jQxMfXmnzBp21z3sVwMZrWt
h3UaZ8csoXHEDHP3Sw63zofQuwSM8rnY2qqCoGhQ0dnpJXKCO4W6S9UfshlOEDmpl/Gm2+MHOOdz
6pJrEhyAW05D9dmRiF+KQ27SAm3cItFQlbqDeA1l+0sCzioTIMBFvJ3iXRNAw7seyBKPJrBNkByk
0+5cctWj6CDHFwR8iy7Tl7k+L9v+OZnOmv9tPjJ5mDZMA+GxgQXlu6fwIOeNnPg/09OVdgtnohxJ
rcsYjnyjPRJJdkntnSSrT+c+lQ/228++FHnZCzPxxxMxKRChY70ROZxbJ97jwNoCFyMIiu6Y1joS
JL3jRJFDnaWfmW/SLROwKOue2EvNGXdTr9/M3r2JIN8Js7y3NotQr6Xr0TCgzl+coPlBR4n6AxEG
367YuWm1m3X1r/MDetTm7h7ZiN0Ke+dOJAc8gD1R1U9T022KXH9zqwzNFBxFQcIEl9zWdO1F+Xiq
m+ZQNuKgSegq8UnALuPoGH3NIv6x2njHBHPQBsFvk9bPx3sYtaQtpUulVzh1dCeMRiIMGv7rLvFW
tZPsItlt01nd5SjWDcj2wkGxQfF8TPBjkt3dKelDJJ/ADvwCUndlWZwe5K6EJskTjtUPSx/5kzXL
36kINirTaV4bwS6Tp74ffwdD3b0JD/FgPcb2zci/b5Ldm5J2oVHRVLswY5Z5Vlm6N+KHLtTdMoDv
xtQ9qjhGaUhua5aswJSWg9dumhHXonrggNOylHwm8iLzIrk5lJ6bNPe2RcdPlqpL1PWrmApecsNv
jj/+oc0CKeXWdjykbmM4N8gSO+tf42YfjduFkdHgebTDaAjeI4LtPVp7YiMK4xbNUFwNx7yL7qoZ
ziSzLWt27blJjvDDmwTihExPAvzljmANXA4ahck05lAeN4S5VYQ8oQfDrWkCJ+dCuIC/pPBoIroa
NFXOGlKmwvjJlLP3kvwKyt+FWYmmztCINhlrD/6Cq2PMg7NDUhkpQ6gacUo/btqYEHYwpn9ZQcGK
XSHZMhVEirx0RQd5rz3GEEbLgZa0ZlzFrr9AZwAzgdip5N5yxpNdQj32Xu4uHmoCUkP/+RqnVqLN
xIwjZREqOnswdFNE+5sKbjGdQLrDoudFS78CkDV6dKq2Y1xsYbzFTnzz+mofxM23nhFsZlMnMmsl
8YnxMu+rk+aKWz1VqMecleHnLJaYiVHeaIkFsq2nzzItSeYjb4lhuo/rkZs4u5R1Qj2uvRya6ikO
1Hqky7aurYMv6CBwyr88cZxtXKDTjgIccGTGrHvhPI2e19/qNr7LhoExpVikC741s685cstdlZTe
llQU4FJQsWVW9d7KNKsUYADXbV8DN7kwyDybYOWrbHC2Y2b160Av92TMrDoH5epoP1vmQ8jmH+tO
Q7elo7JA/o5AvsheZ5Rt2WweHC1gCCsfxJrg0Xcn68vSeRXm8W9Uj6+hMxauo6/SMt7aWXshqm7T
BMap7dQySMiJ7uJ12eqHKkAL3iR3iIo7qQdPntlgG9bEt0xoRGt6wr5iDdJD2VDrzuQ+0YPxOjp0
78bDvk+VeoNxGZ5oGKg0kiWy2LkoR29vqVZQy6egVQBY0Xp0V9kYALck5A+SvOg0eenI7Y8iaAwS
I/Sr4w5qgb4CHQ4ptrwhN8znl6SyOemCfe0WrziGV+RirUvBV+HPR+bim154n1AQK7d5VNdUx0zv
NhZ9hK4llgCpb7EgQ5bEr9KNFm5VrFM3Xxo+lH7Zp0TLP6oPoA+oQ44BHdqrVgQpIieIWUAL09TX
cyRXfn7h3i/xwLqvREudcQDoSyJutyZRt5MYbl7DJec33tukYVw1UcImlnYYK7KRyqSnhBKADJn7
s9TGPVlAO6dqtrNHA5NJRxuyudYLtpiqkkVh8FMjYsxlQ663s+6HDqzqBbIHGesjY86/DDoSc0ZG
e2qvQq9vSUb5bNQBMaafka+hoTIXA3Ne0o+EWCftSyNNHgAQJZAJifvF19Vp5FtAabMWUCJ8XNKP
GVNjYvpHwt3BBAOEGraNVpJr06d1Z+C9HMfviesUDQ21TUxGQfymTxGC8PpEPtm67C1iyJnIjPnN
IwVf7yQlK8bZd8u1Npcvrd0ffVIzCq9DViKf29h60oN3QiV3wej/FZmxwkq1wvFs8YDAxub6Dyjv
aqBpirhybnU6e1HcLHqRwLT3nw0JqxgF5EctEdFUJAURBO4TXFZtA/6xD/Al545SFGpCfOrTa7v5
dJyGGg/1S3IU463LUPNg12m4LsbsLUFRiggaltx/yIEy7yBpY6iagQcSCUtPAxGEYinIBlN4d4R7
kNyTLgVukWle2YG3pCrTHd/xIXgcguaCbYq4y3OLB8TmfErdF/6M5eOVSpSgkNVlHqTqxKkQiDUx
3Z3FdpYZoUCd+Tzm2mWao9dUis9UD55Gi+rQwT7V+gitnYC7oWM2eNZCMgLJY5PNRujaru0bUGLz
M03IHnO1u4kLPrTN4YgDY+OP1kbU+UY5DkWgamBwRBaYJRiAjBIBrvibAm3psoTZtOuIknvdIPUb
aZ827Y3ZXnAxLnvAhLgotqYKngdQgtSvXiwbRaxNOmbm2eEU//bZmShaMEHQF47g5qfthuXDadKb
FIukDNZ8E0ffTbaiyn90f+KeIRbUqXik0V/4FgxpuUG6f0AMwoFPz1A/9eQ+ge8WHLwn7E1/qtU2
Wo3npnW2KC5XmCt2tPX9Ff0kV5qkaFIHsWzxMD1CqmJbbZKJYriBLisKuJAPRjYLneDndNgW0NlD
nvI2heVgHW2tPOqtcWqqgVSZnMaPJAi9jMDR7qFrM95gGUHs5dYuXOTb3hpa9Xf2teeIcWJ4PAIl
3cAE5Td6tQPdC7EaUBpLfYFWrCoXLdIc3x4trxUq0knRypWCEZb1KSPJyBD9syT11I/FOje1Z7ij
rWsQNKpIx8g5B/LZWAtAGs/RWdkkjUMRRG5aXnnw/+i2t0Nv7vutmaYUfHCSKOuc5NrZEvWLpuW7
2Jr+YPIewl3Gxta3P4Igu/h9fQBBwV/lt7F71Rrl/qAVivYOJCX/Q3ZGLwmSje94+mufS7daccAS
rDvXtLUJ6ailS9KwoO30wekmdKU1nQ2fbouI8jrPPZpeT5NrGz9YuDaYF4LYNKLre1+co5nI396m
4y516POa86E89nlu0aTSWi/ulAFnDkjnNJ3haao+jBitwQR9Q+B/svQ664n4wHpBXF63muTF1MxG
3ETcvTqI1k4kseXU9fU2PaBziTGkJPYuhcqFKqMmbdlhyw+5GHMNkXdq34PRBVgffOCoagJyzr2a
wsBIWj+FaJ6deap3ndZBkGpYz7DkJMRj6rNFZlozNM+dpWgI6GPIwayjEWPug99E4qgYu6DcES4Z
XAyjK8JG4xSeh1Y9Z4GhI2XwNJQDmrtN66A8DFUz7mpb7747E5Iw0qU8Wloq3hwhOM2sFINLUOKB
WfRBHJDVy9ROdSbC1Bylb7VPyYhOlmSMUhFs6t1usEm2R/ttr2RexseCWFzk9TX3oI8qLmu+bZbZ
pIqZwIdFDINVoBUKkIeRaF11ebWqBu+LfF5qjj2XC7Wtk+oSjAPtg16d/4jUGejpkc/Ev5F0r6fa
zpwi3eEKSogXxDIzUurn+WQuW8wEFmaEM4Jq3B610XI1IyaDLLCiZZ0U1bFIhPccBMWLYzBP+Z6t
P2F4RFgSDJ/plHt7g/6vZVKrDDIFTjGTBAO3FdJd0xAbUyRqMU9+/2+y03ynvLjaWI/HCpp/JJEV
k9S5k/K5SWZAzQKpbuXaale2VbTL28qhh7Ht8InYF91Pb1razmHSOoityhnoCJNjiL6CQgjipteZ
l7XYxlS/7HTd3rJd1Jehzg3qh9J5OdNSafosGiWNnFF5tPgSo6iZjp5dzltJSwGZf75AvufXh7HP
WJ4074ZTiWKkrNePRd6qS1y45s5HcrE3gR63mWjtQ0SsJQWbYavae6bnFsE5Y7Dxu+Saosk9eGYX
AhtyepbuP9V4iLHpg12qNnjVvWwbgLcHhhAL1AcjfYnRnztoCCCVTW2yNjBQ8PvAeKBZbM8eBhcw
DVEhGKl5hkmNBfVRa+qtsrVEyYRTyN1Ndlw8M1YH6AgfhcjOHYMYN3nhc1Q6G6FpV75ihPgUAAYj
omraptLZpzk+puURAmeaPruheC35e1bg7YpGTPt2nq8aqTzW4CyicfpMKZBG0hQOxLLHATNJaa8Q
/C56ycMc2BjydQ2HBg9xpNc4foJ8j1JjQ3YL8iKDsF1Cz/I61Gr/GHf3mnY2YcSw3v6OiElqmitn
U0tEIHNjnPyJNHAPnUKmtH2tdBt9pU5D11vj8wxGKNj81DwlOuyrnnB4SdcD53Yfs26r9q2k/VQp
9flwFfbVTA/WsFRTACXbgs9AlU9oZcYo2OecunVEYC0hSwgVjF2Huis21NF1gBArw9i0MP2Rd+JN
2KV2dhgyuStw1kCmE3qMO3Mx5GVxQ1xERmz9mYKqOVoPZhTR6hGgn8g6HWI3oVATHY83Qb+wpCxs
D1dvldAjxUkaS6Y9LSgl0pf67JKjG44BN3EirB1OjLDHVdao5rfsnCZ0JvnZV/+mVg99Z+CuoRAa
62+/CfAh9AhCtOiazPX7YJx7NyCmMd7ZwY3E6ISV7kDC6EUC4XjgoKjQNo126V3BycUEISIInZQ+
zAjMVyZ0chXOcqgHRYnWBHXga3qyzaxRp6obSwARYHKZ2vBWljm8yYjqUVkeh7494j8HAk0ad9PC
XS4In4KUaJlzpLK2/hxbaEAh17Ja0Xlh8d1iOYmWgUo//GZ8bbI5R3nN6yXrWcObSs9jofR1IkiU
8Bzzoip57KL6ObGLu0lY6z5Tgxn2rUdSATCsbeUCrT5w4/CwFmSAgU5de/e0VIgONYeA2H7+J8sZ
aVvusdcPzCWFco6VjpKP4wl9TpIcOR2Ng4E9LOu8HRLRI4Ky5/9NicDXt06WTzOPLX4p46tHW42I
MM5uHCzpbRD5bjB88qATWkn7+uKLau94Cbm9+JIgIu3BXbpdvhUu2sgulttUjZ+l12xixNeEiP7F
pZMfOvJ6q9S6FmwPvQk6TM+JqFL4sQa98MhCPUrzKzLmp6AgX8oUT0bvPAVw5mB4FIrDxGMhG5D7
Tvp8jCPc1wiuWaULyA2naP1XrNdUekLk0SozTtFOJIAYaE3Ws5UP94RUbDpqlLvErwf0DtS3iIHP
5jK962C11jS8mGj1OtqCt8Ls9ypDSUHHYuD3LwTYvM5zf+cIRYZeSuzD8XjPS2RUrg/8EeWEo6c6
6GpaKXyEZQyMb5WvZunVOEGa3xibi0NZCU1NIF2dvc8jPeEZ4Pxz0/bVN8trRZXR2qa2k6MGN9eA
UtW0GPp4ttt9pDOUOPFzbkYIYXJwaur5aGw4lLF2sEi8Zqw173ZT78nN+ozs5ND1VrNWtrEdq+hf
WqK91muuzThx1kjv0MgaT07mxsteTdfaqA0civ1TgL6UwR7NkK0c9Arj8JrS2ikQAQXxTpS62uSR
7I9lNriHOaH+Nx8C5KiqtbuL7aZZaNkqWli+6t0lp/G87UrDBs6nvSbzaFBMTcoRWfppw02vBqQC
ieYIbuO4XNYDRcB29O4YE86yvLyV9MdEY0QDYKl+kVC7H1OkfhIxPc0jKoZxYuIqhvbJ7ydKxHqs
R6nCPmEZ8VbjtX2EegyClZT6iS8D3Gg3TKyauW+QVj9/+3l8zYjXiEV8bZP5rRpb7LY4OUnE5Q3t
XHKj6oIfInppHl+aOwILKxgCv0Wix6eE1lDzsuHqdyqxt0x7W+jZJjDy/GyPNHzaskJFXOorRSNC
GGl9EvZg2U2m3iz34VLGCWHP6JZF8AEviO9iKrAgSCjkLL/pDc66xjauQz9/dRbC9NiK75Mz/w1t
8ePADyF+cD5inUE1TTC9zRmOBXqZNcq7pcCkbIxbt/IBrlUhtwEi/G3BxhebGgTnY4qabYi8UIy0
3Ze1cE90LXxxaZ5KrQty0Gi/5Q5LnbNp9PY7x30VysbzVhrnFfJwv+lqaFMnvw86DkXa5fpxbfcY
FU1LaxDToA/k3qefs2rKY6nQTWEw8xYD+/DnTK9IaI80Bqh20jainKhAmrWx+Cwn1C6c5BAf2Kiz
kyVZjYy+nLYuofeHhjOZ3bGUS9uJyx39c9qvN0bdZmZ5XXKgY5rEvXnMHBwbtUSBT63IEo3j+Knc
CKusglZoIkPtcYv0y0mxkk6OnaIX7KutmnSfN9BtnzXd83dNlj3lDzND6otoHZe9pBtXTj5y+qZ1
No2Yp5wOc17/IYinICzbWO5auOGo4OkdNZqd6dAzYoxzU+KfVG0lV6+WVJZ4vLV8jMI4ZH0aPQc+
lcfohwzQTLBVzBAUoGLBwi/aainXlwkN79Psxc5Jonba1drSLIo96QlLQrF/C7unBRfNUULaONvh
aLxX9EQGNT33gnaOinorhGHlpZHlO2c/AvbsVBUj2DjWt2GeQ4w9mKMKeprTM2c6t/dfi9wSQtMD
XwzoNPU4AtqTgX2Cwu6D5JTCLA71EII4ViHbcoPWw/3n9MxyclzUeHZmdM0ChMzz6qUEdSwxB9iP
31NGY3T87s6juZ5b/IBWBJAp6W1NCe3ynuvIQJxdv6s8atdlwBFcWj6kdu6/u9F47/yaSIlSvvPK
gVzrLsOzbbznhvbUIhkiOmNGSaUv9eCHoB7+DcUZIFoqGOqZDmFvYnb0n4LaWjuFupCi/OU0WvtA
dBj4E3NHAME7fQ/vsM97Cy1S7ui7DpotpSj9wc/7ndilSl5kh0NApy2hsWjl5TxnIKjRDJlIEe4+
vZYcSnP5l011Ruo6jlcss9HFjUkh52XSONcZzCHx8yQNFimxV6EnshfKGALGfV2sCarnaS5FfHbb
lI43NoTl7Buc1nZHs7dWk0jvJmI9RTyRqquOlvD6be7Qzs5dAP1gGV9zEGFnFi4WjDizTzPlCg08
TsymU4qtjMxfLLCSAGlr1+qUYZGzMRCj4q6wAoKtramh2McuzXbJEBZ1uRnS9E9J87PheaB4iEdh
MUBZWnqzHrQl1pgwzr5qNCLpYS7fBFzlxBrVuVRlYjtdgV04ITYkbZmPKE9aYWGnsvtVYw7rmrkK
hJhOzLb6UW76TRvJUH2khra2Wqhgctwgb7DXh5KYCUdxTvatfZIa8zl9M5F4KR18gd+1Nd1Ugi5I
J5iFi8HkliB0bt0gL0lpZ8koK6NpYK0DxY3d31S/R9WNGaCB/Rqcdg/m5OsM33b8W6PcyrxxUzlQ
FwGZWAnuCQ3+I37u/HKr00/mwh7grQrHRC1B3PZS8bbCkEYpqjnN3KQPZx9O1/yaN+ui/3HTaK1A
rOZH7497N6c+HN2P5jGqStQ/5bmLkXuCujYzHoM1UuOQ5aCiS3bU4J/PvGZob8NBsoRJI+wcNCoP
3sSBSut2ow9dD4ML+B/k1cUlASPdCexCw6htaBs4kMbHPnJom9dmnJ9tD0Ic3X++yDp7Meo46HeZ
yXaEO8U11nkQhFFWh7P9HXUtoqbyYYF7+HL16nWyOetGg5d3Uz8Cq6pXV3+d3Vs87MglCAvL3HXc
nK6/SiuSALL0g+B+amT1B1eELU6j7a4HAqQW4KtBeZvn3i4x3GPtyk9KXYjrpzhElYx7XT6i+Ezv
lfmZu+iye7kp1afvFf8sTfvGZ1KZrC7jJL4jq9x3tKospvKYO/jsEVsMNQVKy64nrI00m0lbMYts
BHi8F2HCnNq7NYNswCwtmBIvvaevYkpOhclNhVuyKXd63W47S2xcrV4EhB4E873R7hYLl4OwGJaS
mohlkN18/TYWZG4D+xQ+K0aoZQV/4AZgfPY/HfRs48R6o6EvVfXKhN6YzHtCk3j6ML9prKJjGMg1
6hY0xjBjxgZhy2JmuI3SD9rSfXyKHRo44gpwK7WJ2udAlZnAzAynGL2iuAHKedEmwke6eD+V1Rtx
11BknMQOWrZWtCvqDkO3YPeGdiC9n1i5xhcbva3vXkclofzHZVw072AlnzRg8S32fESB0c1Aej0R
Ks6XVObvOk+fE1s/3shBX6t35VUCpsBF5TnQN+VJHFT6llYrei5GKkYhHKJRIrbNjqNXMLo2S9Nj
ShLxwe5oF+koMYq2Y5m+yVl/JGjseuzdthZspY5qmQZNzDVftD2cEhebnkAD+OWBGT6XPVSXhGTi
PZVtAm41FfG3a1dUK6uRVyvVDRM7G/Q9YvfoOWli3rQeec4SkJlZkbV4eNVEOZzKmb1e2LUTJiTV
YH1o5G/cZMQHaSPWcjz2QUW8xjOouFb9GMFhJmdXpvqqmCf0tXj9a7F9TI5tlR20/Lfm4QmGZZP/
6u27BvHvzRfL6rcVpLURw77Rud2hkFPHwXGvbT186RMWV2Qi1pKBJFiZj5iQuRJcW1lwbvBFIJcj
9aimJ9y82Ki9aK+/60F/b2m2b6AOwWe+J3hJnCXCXcXldeYx4P0Q8TFKjnr9Lym/DZtdBq+LSyIN
OoveJ59gutvyPnTMHUN5mwigrmakcshnK/AVMfrbKPsZOd5toDZnrtfQlSoC6kAxVoFugXmU7WEo
n2zQm8ffmuRZ5sOfavIrdS2hxywji+Pg7kuLBIb5qZ2DAb0EAVWa9uPzhLnORW/HQ1R+1e639M7m
gHXGl0dcRDviwI/0L9xkkWGG80+9zpWcVcOH3YzXGjmxGpoXp737DnBrMgeLOC3WQZ4+T0r7rSZC
A6L6O6ZBqOQt9YO9Pmm/ok1wEkjestl+6EqW9FGs/bR6ceNhCFutPFhdvXO7aIl4cBfFwNYdjvMF
EkrGUjdYIx5ctA6qYjNbm2QlkCL0Nf7H0XksN65kQfSLEAEU/JYkAHojijLcIGRa8N7j69/B281E
9GgkmsKtvJkneXhSALfu5C9RHPUQ2yrPm69ojNioPejq3Moy9bP0nBRDdkyUaZMiu0AaBAgD5zfy
e6ZT1eUmWpXtLZOsq0kazcQ13ErUpmFEprTqqoxsF3S64xio3yJFueiMc2n7qnPsaNaH31h3xZZO
1RLXbXi/Kk2wmVDERm/n5FQpfrKVlfxJU/cNey0nQcbrlphllWyMCI0QqYXW6ND0MpBP27EmeKAV
/XiNNJ7lGYVafCSNt3Hk6UuPO3+5RT4JgHIiYz/lhqTMEzRYEZvNg7nI5jsQCGMdTUrYHg2mTA7q
Ischr6MF1ciB6NgR6A9OqaD/V7GG5CMGGuk+GkFxssyiF5tQ6sZDi0PJaWb/Is30S8ipVa6iHnsr
SK1DjeNkZQqb8NCQvPUFIBB1HM5UJYxXvZXoglKhKqw6JRrdbvQJwhvy3L0jcLxlaY4u3UfBWymM
f0VJBJ2+rDIK+VtjJ6AVeqUJ3nTLz35bW1raDrVobeM8mDE6hJXiTkH4ouNqGdv63CrdTrDsGlGD
e+seN/KnlMZOXpZ8AiPTCXDobOh/h9SU7gfDmPhkE9Guhc0TiR9JRnEdj5yxusnol+cULUdNtp40
MiqDgvGt584lQ7kxixjWDsa6mhk0ybEqKuFS+zHJ1yhNPstKhx4i5RYbAJtuFI5eDNq5NXoMbGs1
D12DJj5glJuaVQScMxKuwoHRs9bbU8m8w3CLdAIQhmcE+syBVcOxJL9r3oCzEVZ5Dw8jJYFzt8M2
lGXEQtDV5ZpBbMmTb8KA7TLKkF+ZqxK4c/EVxFsa6JyQPrkW1udQ7PzO7fxdQWcRhh9yuWCkoEVV
VxriuKCKGxCJeLio2V62XT6EFE2pxjFUXyzTDXSvoAaCLsJ1ZiyWGUSyJDiIfSPhamFZ+pamz5Ib
5TB9zKYnd7+1pTlyv0LtKBRlNWm//B7ahHpgv3X4yRW+PPMMpa0zGDeUDS3HQnZKcuDsMvEYj1ub
M6U4Rbqr2S/V6IV3liaF8kHAk1ardXFX27XGqi13o3pjF06MCfOAdAYJpdSu4q2gCyzZqtOH2Mv9
NghPKhsQ89uUPHbvvBJ09a1MzFYkfPnG/gTJMxqQF9johsVvlTA/FdJvaaA2cNkxIl5280tutmOL
cwoE+jC8dGXv0KlukM6OZNtLmmQNSNDJGxNXP99aEKbkYcju9Bsq8BwToli4EfyhAauMZZMjrkZI
1JgwBUqsRuF1lF7ahO307MkgcmA1LW+wGWO6nfEY8NgdbXRNy/9HtMYmElrqSElMd8C47pB7dl0X
XnuocV3+WkpUsPWzS5baXSqe/J5ten61xNdA0FTNroP83tsd7mPa3DRS/idfmi90o2/lOFA3piGd
xhlKQ6B6moCdkJbFE3k0wXhoFwoHj+oa2V8eKJtQ7xha/uLkUxevRvjhR+cC51ejeEZ+LGGPgBjY
LmJDmLGfImAkdb/Z8AU+HnWCyOps8nksuXCYXinRg4phxrcuc3oK6TgrbnRn22yekoHDB99mfIm7
l1lt3SqUnZAO1dj47JW9GgLJ2Lc5H4uJYFGHNHOq9WE7NOOWW86x8OeNOjcf1jzvkp53nqG8YguI
IW09j3iWdd5a3n9JmT0tNtlY/CmE6tIIdHjFIp7YX9pGfD7iGBMROfm49iJCNTEPnYSHv91b5xEU
NhsW7o8aGrfpzJOOyd7gincoqnZbp4QER3MTY4NYJLIOdE7bCzxXqjOwqpAxwUAhG91q0F2/y1xQ
YJtyAQQihQfDtOlKZS1E6qS6sdfs/i/tfYz7i5WrCM49O4ugop5xLjZluavDC/sYHz1J4I60QgoB
o2PBgSfhJ6s/KlXaL+Yw2l6gOAX12awpiZdI6YY6rAN7H6nlkRJa/PStU7NwX0Q0Cjkt/KkpuSI/
o4O76e6aZOF53XRJySUoueQoZEWH+aAatmXT/iUd1t/DVNJ0qJfrFAGcamjVv455fZyhU4xMdjB5
naJi9YLxC894AjcMMxn2x00f/Pacl73NRXgJPtlopnBMruDXiEkY5TXTvNm8SVTAdw9Jvai1jOuf
9EwKfsDCO3/sKBhUyUjuUu0nzddj8VNk2rrRIAA2WMBFxEWPqME/y6o+xoidT+naUGcoDU8ejDN9
cC0wPcpgGYQAMORIVHEzHjBvye24EdngWnbwmEW1Lka4f2V0o+f1tdaXPJy2bzpYe9Ms7wGYEj4R
xNxS/C/XRpr/jb2K8yQcsXJG6hr08T4upAsNvw8WNFA4eU3DhDVd90OlIi6uQd3IHfHBKHyymHJG
LE/sLs6h4MbsE1cIge+2+fCSjETj+z71qjbYmdL00hT6IdQqpEw72cYp1zJWf6soH3cW4NsVDRTv
NNgBUNTjLVH+70wJR2hdBeeotZ+wOiH8cZc31/qYvRWpSTOqRfZObSDczMqKCQelTVnrPt5JNuGE
lNgzZqRsfAYgQqgOIZh/alXdigjSUc+4TTmZo1ohC7XFc6Q8+zb41rUQsq5gZVERA54Fvnutxu5r
ZSCbJByL9Zh+Jj3btjGb0BwVf+U35jlXZHzbUkQarAOLU/OaKjbXarasz1CGxiGwU9O+a0XxJ0o8
DSzY+xm5KLGU8GUTpEqRmw1j6GGNaV5i4IIWAz0MavvCz7bxzPKX5Kz0aduq1lHobwvUtlU4qU89
NPp1U6UFYiZt9AJ9dzVIxRsQAEeVKvKkcAuKelagI8hU3bWEVc1nwEMDpe9ZwzjLuoSdvH3wNdJZ
kxXebYOwoqG9Nvzavo1hgY3azJ1CZ6LvEWAGrj95QUdtrcuv0WIfZ/5VM4wIeO70YnL6kflXgR1r
Kx+mABfSmiMzB8cStdK0+vH61IkgdBq+CdV+H3z/H/+fANfSjd3zeCRri7tFZLghdJlvY21B8iJ7
OXdw95Q4HgkosTfHfbrCygKh116W3u2HRbI8nf9B6qFSVr6VpXmLVMxJeb3OcOfkAyQvlUxDB3NI
zCBBWlZoKX4v2PNeuqDKiIWrBdMB31JFIxE6F6DOMGOXxt1sp13d0QDIuEcKo72nutjn+D1rRIOs
1y+ZYl/mUGPlZZ7L4GLX8iPH6GP2HL/RYRZv8thukuVWbW+EdDMqElolX6NNgn+MA2ZsASNbWFPQ
I6xXX/nUmU9Hd2KGI+Ef91+h8dJGT2k+C9N2EHBitnTDRzd7jO/bUVsnvMJq+rlkpZYNhTJuCJtP
4YXBT9GyTWnvO2k9qj+ReKWOUx14ZuIHn+eXsnZrHiChwlVLIovL/RtDC3HvHHM1uGFbPiZsIjML
+Uz+rnhlte1k38Ppze9Z1X3Us+XOIFAnn3AloXo8QcTw1iMYUVMwRJVuWb7CatzABjsnwd6MnlqE
iRvuGC+OjS5itsKDQb0uS+F0jJeyYiBjpGfdfO0CnC8fhL24VeEyr55pIm2ZC4jd/OZatBEoc/F4
DJJd0uxl44POU7UZvS5+o+R6a+lnrcB3/6b11kHmrt9/jWxjdFamkk9YCt2XBwXfekSWa1/bbp68
Wj6SK0LlEOya4pqZ79CuHJ0VpB+B2OShjAJq+9pWhcw+xfa60jdZ61UKNskucBb3aa99Rfm2DjCJ
k0EdZ0dtPVn6Z883e2ZDBJ8qeAnq/AKhMpNvDQaZQt1r3A+zwLNrQoJfChF5I/g3DgcwsIT5dm12
UkaPpGE4M3Amh1j8BfHeHO4jNnqNQEz5Odh8J8DW4g2fy/4wYO5bgXCKxsopYWCa1qoML3X0VIdb
pmyZ64PpAg5sidNAqAgBHMf9myRXeLT3tbUby/cYoYfSH2Aa2yEAg+Ga0n4uqzW8GJOlrf2as43p
LYxBtzi/GuVXlmFYJmg3lA+tucb2wySGl5gEhZDkDlV5rj61/HeE3TFLv/18bJmlkMNqNnncDAM2
DxWKMiSm/GJPEAqkfRyEm4BVvshecN/0oDujaVr1mM/TwSB0puN829qBuckALk0zqQpKdPipWM9W
AjTbwm0OxKU2bkP7mGN3GF1yJtpwGqSjipMRm0Fb/AbDVuasHt8VBmYJHTiXb5g7pgpW5Q+2Mon3
L/aS5IOfbAr8LmxyCozRLRFZuF4bk+WBwOAla6Fj+qRwmNtrE0QrNzOcFi2ZyGK3yFJp7BLcD8RB
4rGSql9KCe6l+DGCk0YEwMKU3g2eFNln9NRZvwTFrwh/Sgs4kv8+YBgiLUGK8a+c3ozgV6q5hHkk
VNYNygjaAvdI3P9kYQsXoBuNhhKQUYVvAESmrz7ms3kaqEuhVXTDB0XoL3jtO3+rF5du5EgMti1c
yBovXz4dS2kfBicRnpr0RUg9UaEP4HD+zOv4XXU3Pgnj/NkFcGUh1Ip3icV42X7IoAjI5LXZq83z
vQ9mR04dWXb92U1riJzv6Yh3cfqRsFWr0bZc+IFvwkaRpCs+vwwxP3tatxAhpm/aYQFC9EQh9Ok7
YAosa29O7mq4X9bSqkJDc8PxCAmsd5Iy8lCGuDKHEuvFM7k7pcJW4NTBesQV2xyS4QBgR652xUy+
B3cmSceZAZmjimcNcn7sIJquLcNpL02E/Gps9GKjUy7Tn/T6PFq3Fj92rnya350Fv8OrprPfwUO/
wAyEU3k2+Nyq4YuMh3eydh1PDlCO49WKYTLCviWVv5mD3cDowZpn6Laz5OTgNZbxdD3SEpSySWAT
foCaXqV4RBkQnTnCn8ne3c3R6xWXsV1Wz0mJyvpVYPXRX4Tw9BBzJzlJXtpfMsEEYtAcZXFmOQPM
So2cIT4n/aaZz0F1nPl7RjiFu6B6qdjQRm/KCPMSeLbKPpG9TUxqK2a8CtB565Oq/MQZA4UgP491
wwlMxy+CFSrxasxzpyU7DwcWHgXiW7SlJwBFmXzcCCJTinDTfVv6tLWbu2jsdT2SHQ/Wuv4EakRU
1l14EGkjb+kB2U9djYkCdeBsFWt52IA2Ax/dFp/dQjVGXCT1HHtkpXA8eyRoqwcU5tbexHLsqkAM
/fdaXEW7Mgg1KpmbR48I+vTEen9j1OueH43FHJb0hJZGEFTiXWiSLeNsh3Rt70QFKeJPREeMvhyu
RvgZSyc8yi22jWXdwovCrilyDXONKqDKa4P5lkoBQSEwTyIdWbXd4bsas7seHENeYXKp8c633bHZ
lv0WdF9vPYgEtPoP755REVhCldlXlpdilIZ4JncnG3Gi5B4ow8psDkJ+lUVxIjaS5jyht2Tl/Xpf
oDtM43MBToA4rfPPbthnBWAsC47MaWRr1SW7CdOeKu8Sn/BI8AjrQ5TcY5tMe34w66davAbNpTA2
8sBrRRx3Ok8tp3ST4R1DHOkPhrmYY3ehfC142KjaX8GTh01E/jWGThiB+US152Wxrrn5mOXXzL6X
9jUNSWbw5vUY/z9SckiacdTYyFCKUX/ypOapSOrv1ar4PYhdfI32d9BETj1tKghD2aHVXuhuKIAI
0rYWw/ZqLuQillOJ3Ktjm7CqEkQP4ICq9NrUGIC/p/DBk45NzB5VTdEPHf82DrfZjFpX/cI2UXvq
hzGv3vn+dfm5lk79tLdC9Jhio1lvRXGgzBdeJszlgzAPdrS17a9Qf4bRgzFIzb9SC0H1QbKVkF+j
XRr1EGhbUupRe7Ur+r1umnVSypsJ0ZFjv+G7kfI7tOeqPWZ4DurvWYX+ygemE59l/6OYt4Hz2Wy2
UV2CnSZgRVxdvA2QsRGfpBeDMVcncV9Zj74+AR8QjBWz4gw6JrddVP3rlDffAqqp/qo4Rey7mZ8j
xSMiQ5BGsF3sGQLNaSfmHW3wtCut25Eo5qs0CC+R6oNJm/vsapD5Dd1R69GrcB7JVvCex/HVF5e0
2gu8BAqzqPY/Am+n8vFh3MtfOJc0FesDi1DiUCVJX7uz3X48shxc4zAfqhYXskucfkV0zFWtzyn9
a2cX/6hTwebkutrWm85/mZW/cvhtcm0tl19RQ5WnjEO1/oiD32QiFZac5OKQDj2fXlbw/ACNJRKK
fKhpruAfyOWtlvnovfqduir5IsbKtYmvgQY2PHpJzHijNuEnB5jZwLMLPLU/pbJrFXu1cXTLZYmY
5ifQvCvADEF5TY3nKK4JxkUFnCYNdanj046OoDlh1atOTeI1zT5FXRO3RH2GyVFEnhnnqwXjSbgI
1GVU/TLWGOxYUJOmfIkoZ+tu4NmIjKgyXyXQLamxDYFMjG8GC5wk/CeDPNSC5FCjKhZW7HBlxZhY
w88w+cR2zHDm2SgyN5xfcI9QBDBjrKZHb52CRTe/7X5fDfcmPKGp9/7FRpYDNBC6cnMMVMgFAez7
NFiJcdUoQDm4qKiJV7fnotwYPpsiYsFXGdRIcmsqRJibAuEzi97oGSCixfNpV7U3ZjCvkg6N+ab4
V9GdEGRHueAPP9pgNYxunxeWY8ferDGFYAD1ODtT1OIBR1h/T4XHdsnmljZH66R++vbJyuYVGTKM
d6uEsEOggGI7KpIj8iN+1jJ/q9nclWwgWsA+HAm6mwA+gnzhRcKFEN80T4FKL3NB7axtSfiGRCX8
BXkl8ZDTryUr0/TbNx7D/KLDD8F4YIl7Ye7jkhPwJmV7yXKHstoozXcPB5PfuEWyPdbhtkFyD75b
jMeEDnSBfdB3p4rnsmCZflPCd6SwHudhSWvfvKhufPaZE8cj0arSuqnM4LHe8KhRmEqRiHXlVElf
cuDolZP22nfiE/JRMaVobQ9+4gl1qYKgXfcIguV+tr979J2FL17608qoNScNofo6EAhXFWlBAPgG
1pLPUedR/J2iKg9gGnmeBjQUZ7s4VPh3VXBrY87yAdNDpOWs84z2KHWJZzYgAYv+iisVXKqmHlKL
o6FpEb2beKIlfPLaGbxdO8qbIRt2VY6rLM0vSVXvWSJ0ay0APRcUe73jAm+IPzOZPHbeTjOExx4M
barwIR+BLirDI7BapGSOQbXFfMb5PE29q3Yc3qpOUK9oPAUPeY+jAGAYh0I4uhJKhy53L0Bi4A7n
Oww4X30X/2v84Qjy+jQ0w61PE/wRS3rIjg1EhpZNpxH2t3jRZKPmkgL2w6wKhHL+0ph5tHhiALbl
nalov0nS/U01y8Vcrj8SRJbAbnS369k8zAX5ePycHB7aP51Vd72QZ6CqPTswUmzT+FAkaKKNTg6z
hTDiI1wnKoMysawwwVBaai0IMagO607CRBwGwzmnqMHsACbavXgKpL5VYKpfCY+dSIPUJtH9AmlY
BoaYGLREiAG/EVaiOdL3CqSMVa0m73OibGzS+Olsv3dD9tBUpIAoGNjlT8fODr8mbDNtlXxDwhij
e4ikgmWKBBTPD2ka9mZc4V8seWzGTC0worRsAgZdEQ8spps6IVWC7mWScWOzAzcVgHOhtReVXiD6
KSPjmMBLJcnH3o4v5hh/TIa2G2Rja4/xeYxiR4qCftXhLFNb680uEL9oVP2zU8WVUtxFeozPjp1P
rgtc5/lHLs/TJh7mV/I6P1jKDzbFSl08HQfMB8bAEVN9kZ3BNqKye/Qh+LQhbnd2AHOp3Kt84Ds7
YnXmkw4ujjqR28SfmvGBiqkdwq2xNsBscosdznKSMdRzmATlg+3dtumbV9Fr/8aRLanZnKxeIHuP
/zK/u7EdOXUS8JcKGFWDJ9WgSyyOAhd2+I5x3iFKsmIMAZDpxAvtnoaDEP20fdZasCuV8jgZhbyS
mfnmvj0G1kITsn2ym9MPuYrNiD8k4DBjHVBhqsPXtyjuaLx9z4Q4e2xLcXOTnyxKWJisZ7Mo8rQi
X3CprKLjMzGFEUWRnXRXexojbZh2p9aKj9TDEKoITpQ7OXEAEqNX/mCXbnjkXuQMrarXyn1ZpV9i
bhgEVLipZO9oemCTlBBQxgTCaoOem+9mSKGzi+ETDyH+NB8sWMXhCgFjpE2LiEK9T0amwhZlSCOp
bcvxPtcmCymesGOO/D7JL70e3Xsj1FnNVj92BaCuJQJMNcYgoAArH3lcrele2nQBA1TSvBVSvovS
aC3scW9XdMqb6SmSUbQX61AYu2imzgjgJ124szYGvmB8+C3oIlN70gC19yVrW5SwQdQCw7RiYqkg
1FGqteEoicpyvQ7YNNggtzqlOYUdLFUzu6ipfbDz6dyy8MibZgNwigIh9lKjVEASHna4QEgIpu29
nP6FesHam4sUJpV5cPyx20RlcDd4mtdm4JU0G0XsKP2g4y2c3QmV14QPA0VyjT0GppmP+wZFVTnE
pPBHa9osoN3MhJ8qVe+KHHBCwSOlSplYLfwAri4LOwJ2MIRedEbC+XaceTj+vQ6FPpNrp+6DF0ti
LzZaXi0LdmS651cUqvAeU3+2ypIa/pO/ydAlxpgm6ih9BXvtSDLlrMx1ijSBNi6PIucDHEZwvXRM
izWqmBbg8cTreM9jfwtIfF0XgwdCfKtM49kU86uZG5dOo/LaYpGtBC8N9V2Sbl0HgQclaZGvp/Bq
g0ZJBrzJtRTtwjzcg+dgPEpYdS4vHtkfU36y1+Zepy0dHQ5nKfZrtGY8sJ1o97OvrRJsMCOX4b5W
tllMMCFPXXDNXLQtbdNZvBokFUUx76xQ2peSdNCzat+K6KQp+a6CtOeb7T4GI1k2aECWuuqr6p9l
y45th08W+O5kx446ls7I/Y548FqlGaXgvw8J3xilYWlr7mlgQF7sTmAkT/QD8QFRtm2Su0jGW70X
r4lSM/ILR57Th1Gyuu5BYuIts6QW67XtSBPXMdvapXAPpAxTOSSxWuKqNZ/whAlmmOG6WGh1y9/O
sI4qpXrR4/EWNOa9aHaT9KMI2F9enN07GXz2pwI/Uv6SimVD40ytye6HZqn0x8z9G8rTzDcAVE38
LJNniZJTVp9xAvmb3Vfw04q/hjBu4bR0S9S5l3Q3Jf0NGfL96U1C6WlBquwT6itSGlP8A6TjOPop
Z2h88G17BiJNfOdoKX6WeH28xwTjNj3ChlPCL5yT/K6AF5S8Hr6ULYbrREy23EIpWRdBvc+UNxvG
mP9us9XtVDTanqmzpBOF/7GPAlKwvczH9wR4SH8eeDGr6tHljyjZQY1w+xBIX8CdnZnZls+lHzhm
+hYKNrlLDOpDF+axzA+Uu617nz2m+ktBUyYna3aJc4zwmYLmwxYidkoE9+ez7o50h6+CZYOOSCgk
GzPPZuTzpec2E+i2AM42sgPsd2a9k0zl1lepOwweZIAGTiJsTROmeqzsh3bbLNaYJYJrsl0Tq7Rj
wQQVW6MxEbJN95VZG90/YlZl46xN2WPuXH5YMh1ZX5GqAXpNkCMrIWf4x4re5OS3gp6ZHHPS32Zz
NJDUwowSi1fmEWdusHgRdYfYWj4qaxco6ppA4EJrhUBmVbD5CD9qUAoESlHNyopcW5S8FdlLw+4I
CO0mzv5V+q9e8cpUXK8Hp+UQUNofqAJMtxtRPFTBAnLaLprQYqifAV7sicJiVO3XVuWJwcvQ8+AM
1OMLRri1hfLso3RDxBQzCcZhdjRCA6LvtikgLUv5i2l1+5+GWF4KHkMIKi03mcHeKgOX2ZllQVAS
PHmxrfvMCZEP96CndpYgRNafsGRR53kd8LlM+rvCem4UvOUD+gfgpuTbKp+pf2Zv7ijAb2qng5Em
5r9a+ijLQ8Ox6r+zhqSowmh3QNzQknn49212ABZwUrHJ0XmM1hRTcQj9b6TFcRylZz9aB7u2NnVS
7sKaADD3WrBVGF5AfgRrAGS4z6PknJL4ai0DA8JLo44XBbVfMhBp8EVl0GTn6SQn5iPJdwXGKuQZ
5PHArK710KwSNgiN0Al6+/t+RLcQrmmDPNpDKYGqt+6NYd0nKzV0avvEvVYD2pj64E7ASd7gGq/i
OkcN4cLap6RAaZ9cADYsxxMCIHZBcCBaLLpk9AtXma1F3zfizkkXCxIe6kTCmSv22hxBM2vYEsi4
9A0uvQz8+SziFf4rggI4f0Vy7BUcK9sWl8U0tizRyZ7wdC1L6jsm+dglH3H+3ZbBL9CMdUwmTu0N
r1IvcgHaEdIg8X3MpHrBJAs5Nj6K8C3kpCiznZRtks619Q8lZJtATA1BkXRDhLzeSQ+pvWPXXJvT
IYcUWcnpJtc0rDXpWpaQXeQN+elD1yF+ZKaL6HiJp6elvmvWBcjBZyjpm5QHbBrue/mh15VXk11L
tEsm/oTxFQHEq+aX3r7oGNaCOHgvGJKM8TPI0qtlzBeJBZGBG0T09rpRCFpiuzG0EwhiHvPbYKRB
c5gPk/VCdplrgDiY2c4mG9vyG+vDR8U3SmgUTMvTq8VCtopqJ1BeoTJoRuhI+Y9fVh7xN4bBElUC
u249aRdLBEcwif+QlqwCyM74Gi8Q0OSnwi/NN2fASJvK4zrt8LZO5iafoUP6QFamZN7pqA4dZht5
Zg3Apbz256Mw8p0oxa4IpRvBi8JMdqOIXAAMXlHj3hu1lV6NWz3K3DaL9sRm9OS94GJKhLXg+04I
cl2U8/tcsOUwWvZopFMYZdqBvXqB6zYtcVed6bNmCU9BgaziHxWeUOfz2Plen5WrUXChZO4txok3
DuWHf8JmRq5+85wbedBwbYmwH3pEtzZJU7IItrbgCXgYJdwGuT6hnSp4hFrlPWqkvZZ+iukjiWB0
vkfR1Tc7Khv/5fVG4UUUkCkril9YMrtW/hPwH/3gMiUoG+RHJtbMdJQw98HmgxBqDhAVOGpJ7oA5
NdlsLbQrRl0C2EN1ifA9AJRyOswTIhLQXShWTXmMAj2NMO53DKdsxlo2bVx4HZSznWXfq+ZaF/5f
WLMSaTBLhR1z57CTyAXUPeFMaEesF7I3w3wdAjami6pPVIVvRNF/m+Nv4mtOQtLGiD3VXGBH8HmX
ADNxqt8uG3HMIJvWOwZtVCWK98TDl14nYACIx32MqQ4jeTW0FEO86qCap6jedmgnseWUyeQYRu1G
krVWQuH1g86n8W6zlM98FHq+fdhXaz46prZob/G6yj40+dEwxIQUHhsERtqGr2FD1NReYcSnRuWV
QJupk3OVDbwYjICPMX5gnlOm06y8NfUMXG/fGszYfIlU3Njyow9ufnPRcCiI9xD/WVN/Su0nOmfz
m/Ok1+vfjqSaBpyAP0WU3dZX1U0bWuTN5k2ncCOoLkp71rBCDoNTL32QMKuSR2imWyP+nrVXqQDt
Pp5k/59evPGFw8a9vNI6L7OTBfZGYddhjuG2to4+b0nDrC7LN/VfVJYrpdT3yx0n9CMcc3ROslrN
fzP7Talgn6V0Cat4KTICpVw652fZ3JORQDr+B+1DkS8tXaspXLb00NP/BvQriI6prXga3Y1a/Vv2
tNaoTwSMYYJhdkrsgxae9d5tjGavUzeyeIVjNnjSB9jEdRW+Y1WCp/UGYoGrPDxJQEC1+Qu2Q2k/
Iql4kcd6PWDpQ6Lslzw4qwsMtgyTZ4tCmhCwUzPeayT+CCJtNHtJdLaTZiObR1X7yNgcUrS9yhuo
y0D8w5+OOGNiyhuh/C7aKLqyStzWalfB4nlkrMQKG3bfwCjcUgUBFIZeMl1bX1pxcijNddAEkbrQ
7Wl5jUJKN+pFmCxJ2GWbFtZlV9Un2FfoPm47HGy2g117CaOvQOK+kp0SfwuAjMZiDHJ/E0czeGwe
BndV25UMor6Fo6EmVprsZraMmXxu7H3I3YVXGRzFOoOtoolziIRMcw47UaG854Znpv62RU5vuLBR
pLTlPZKwdi9pZRy6sxTvDJZXU51iCv+0WJDqvgFwQEZdMsBc4krgN1/KvSz5WWanTH1HvAsskloo
FeVyeItfMN5K/zsme3n47IHOtc8OOWBiw6eQBi6/5JhUfbKy1ZsOUrVgIyzSyIP0X/hPar9M66ui
2kcCmmiMtwZbLnOsBEY2Y3tK7gFlhoWRtmL903YqFhkLLAQLpOJvceibaPNBQBLQBLsMMmOe2Ctp
h6LZCtwZwTIcp8dYPyninw7RN1T3Uk5/xc3uPxH8tgrdrEp6Gcd5Heefg/pezueJWqAF5GhfQIGM
rIHV4ANC9ACJjyNcym6SfGniI0Z4BY5aC//xonQUuOJCVuN9xy6o+7P7J7e6vj5oMvcYQC0FAUFS
sFVSbhR0ZHuAkmRDih+xHc27rto1xrQW+o/SndPsLxhc7nQqRmrzZRTLgHdPQUQhJ7aa4oAqK/vf
CQ1Tv5jRjZ7ignsoZiAZMGf5bii33P+068RJJJZ041NSDi11jLQ34B8iIKHyCppfRPRncrYpQ2ja
gp6i9zgjF4xeqLKn0afXghhmNozhSg8Qt3Soyw2nIcrgjwHGX1lY6U9d/CmKW4Lf7y0eXPNlANtQ
eD1iNRDClRxwE2ZrGAEpRVprUDr9k1ZzN8PAkj8M7UWbP0cbfCzckvGo4w9CJcI5rnJt58tNUwQN
KD0wA2AUW7t7DOVHEV4tEC01GPewRaUodkpI2igOEQTFekQ+gWHj37ARAap6BAEGobLfC3o5WIdY
VF90ybTumSXk8JMfyrFOMk0dbmHr6n3AvFxhA92mhov4FMiHiHWzXbPmtt5qOo07TqJG/Y+j81iO
HAeC6BchggRor2pv1fLmwtDI0HsH8uv3cU97mtlRi00UsjJf0puBgA2ICiILIWioOfWc7xfTP/0t
Wm9L+Z0NOexbMBAwpFtHX0XxV5TNVhE40XhLMhbl3T8Mxaug8k7MuWUfb8L2Ny/uhX0poQcMLDfT
+YFWBT/7dfCphfa/IvqIychby/GAjRxYapOYO6RMSAb+noWUOV/SMlllAGv7xls1xnNQbUpKKZ0P
ORwG7uWayy95pxHae3/En9mR7ewxwJhNSHS7p0AAaBNXutH5iTEpd52Ho/OfALHkV4PNKnq8Ug53
p1x+5UssIsVzwjPvAZHh2tKmR5v8PS62IT3HWDLCihYKiAHQxcz4z+qunt+viV1g7vnyZbV33O7P
Ee1hVAWw/5HrAYg+FqkJ7xwaFtCkwlNb1ji5gutg8mTF3oeY/5ndS+nptVXAkLtWVLGM7ZVbXVL+
4Muy6vfCuvfJDjfENaQWZHeWEwB8QUTh61iRdSDvMLqvfh4gi0Z7N8UDD1AQ0pKDHxGIj/FqRu2h
cK9mpC6OF2wMh29C1eVnhzt/6n8Pkla7LgNHxA05dYhU1+tmnt5M7m92bu+0DYfN6lg1J9ti9lem
Kh7y6rtz5J0V/VrQ2Zz8cRDy1s+ITX206RK0YEDJHgsNNlieyk5N5vEC5gKVjTQQ5SxuTkrdegYM
jD8+Lc5ZwP6E33fo3Wz2j5Jxz2URY3O4EHTfxwARCOie+46TEq2jfRQxO3fevkuyWNXtTrh/bvDj
pX+xU17TDoJeQX0IPqIazdLuYRjX9l2T/ZsMdSA885DnqGMR4Cy8DVB/gHIF5bPq/iz1M0fPJfpO
B03YG7qXkLlfet9uZiN0yc2k31MTRylm9M78F+Vkoaty2/fq7CfudmT6LTDZztzh5+4j7Ot94Lyq
zidh8GJ2lgPV+qgdwHcLef/VkE9x+WcGzy4d8WjFObgwqG0fIv2kkiLjN2OJn5HiQl//du1txizQ
WX+9fxYBDIJn+itXk0cLKtAMpDJvuu+T70wnx4TlmtSf3sD1AStX9FllyVIch6EHt4mXnkI5sxy4
n6FXLrUgPma4pQeh5liajT0thtx6WXf1/ldnXZIQmnUkdt3/KavhlrXjPknuyzAHEKPxqiPATO8O
dtjisKSdKwYkfXT0GxJczAdRR3glvhp/Z88fbtZug8yjRJVODfNM2emS9433fb1uC+BPuzK+BMYf
WqoazyB8a6l4xwX4kaFUpQsThXms57LA7gBjFaoCzjLFL2SSW0t+AEJm85/gWdtGw0/VQmapSUKR
lpm3efxtzJuwgLJN4vW9Dh7xAft8w1HTaBpcW9avwpsH63SmcbsuH7AqoEL+g5TDduFGb0CJCamO
3vOlbMPdt8k1Zt6oyD4tX6vxGCE4qDzN76ADrJDCmQeF82CETwszNY+SYwo2PzWGXWf92E4PVjvg
C3hjGzcEF6UIFrIHOTfsD7hZTdcMpaCFqX6prffKVneWxidWC8g9zxPLIIdjmXLO9tLhkrbUUc2H
YLwEkl/PI5eIRdZxuvvM/aAmEqP94+KPBDeF5618g/bjkFuhpjoU30N3YFIYxU1huQXCk/KRKwIr
bHeBHKiFs4qbnipGg3BNvOHFTpcIhs4NnnWfRWbjbsruU1hsz8HRGc6b7+w77MceU5fvdavKHl5h
mPEY7OFBBLyXCNQqVvh18+HNyFasYvt5QwfZE07zrRTUkMMGGixOj+iubz690eLk2c9QBceUaXzP
Ks0cEO37c6/g9atTD+2JmA1QrVU+vBsETqLFaIifaKbimj2GgXfu4qCxSOwWXDqG+47sjrCeTEJs
/09ViIntA4zksn8aghJu0DoAwtW/VCG8nGInhg9Lgbx2PpczpQl/TI2L0TxL+97D+dy+UHN1Z9rP
Sm2y/m2QBGoQz3ycDQryg/jrkMoq+yP05y2S/+jy1BlMMnO3t7z6WVLWZcFTi8i2BgUAjzB76Pqb
azy48JqSdtsyhxtNsQkW5YYtJYlhGd/b+V+bPs9utXVmwaV328ew1hfV4dwZH+hQyZhuWsk17mgN
n2wkG/t1xP0YBteJeY0L8QR0IacAzxs+ocLRXfZFC2Xiu89Z9wkT8rfleIceuHMr7EPuXnTXviy2
hMxrbiap8o9hFp3i5ZbS/SVBtEr99K/Xl7x6ief8pZxHiD42eV7csdgRWJZ9yXBACKHpTHiH0sad
9Jinao2/rgIt2gGGDlHNWba1zxoxyuTfGESfE/9xYIL2o7n1rGrlyF3o/JNcjssI1+FUnydM9LBM
Ng3Ao95JDxFo8aZB5EtuQwLtg2nJByqpk4O27C2cjm3GvXs2Dg2fgDO/RmZ/1wbxQ29dKe347ON8
5SyeiJZRc/FUNj6lrmyzgo4NApQ6QiumYW8Sc74zEIxdB40huhPMV/ailKTnCFHJDL1j7hWHjPQJ
l34eemeVID/aFXF1IIZGZ1xN2nUjFtilDFCW8wNVz4uY9ZLPz4uZM8cA3Emxn1FoPUBIiz/XdJ/L
gmREf7Sa5DDhghzC3Uj+q1r6SZucpdBqyVaGgmOSPAwSTovlBTc/owL8rQhm7Xs8slexOpyWAoPQ
h4nOYJ8qbinA18h5ZlvH2TbZX01VDvGwVbaoJaz0pMTKaZ+we+ItSvBRBISj+2Q8pYhboWfcue5V
GwdSMCYXrnhgmi2bR9+/91lNE9O4m4sdnH5iO+mHoiBdwodbanT1aNGWBNTdYZLu+MP1UZj8wovi
0cL0qAI433yRgIqN+SmqNEaPq3Kp2cKrLupr6eM8u19uG3AQMs4lYAUcwP5m5hvVJunORPxrh+mL
1NKT0weos+a24Q7f+DFOMCzYE2NFQZhHL71yJS/A5ryYgbBXrRK0j1r0614TYwDvJfdgyYio9Riz
00EBqiRP6A5fkosTzBkypm/S9veF/9ZNXDrEje2mRUkI3nswVN48ngPzVOZPHdIqrijxRNM7pFsa
LLZuf5Wa4ZvrjHW/YJIn6J14Lym9yZPPWdyb+qq7JypP1qkC/Ww/esz9GQTFoDuVvCQibq8V+x+Y
mGB6482QSLRB4mwcNWO/zuxzb99MG2t4f/HsbRj8TOpESfvahTBPVn0AqQ190hwoCIqBa6S7XBQM
a/O2zV5DhGDe6sxT4560xIqaYzqllg86PNitxilPDs97oyiRJx432yZW3517nypqy0gjWNuSiq8w
fGymV8JVFQlfajBN65RiX6q4/3YuL0jEk/bETgsTdWweLLwaPgnGGY9xwjYkNPat+HR4TsMG9To6
mvFhbp+K8r623ur+uWLiTLJfjzypPx3gOHA5yYyPjL/dKp/BruAcDfwffJFTyGrJPRXtburhuWtE
BOuuxxDW0mdV8j8oPHbAoQONKdl0P7n8lb6/7T1exBGbhHaxGpydvN2DPcvqp5Z7QwNXDvN7dmlY
bDmY0PXGNKMHHQukeYScS4WLh7xNDydw05FDRLT7gxa+QaTZtngh+HCCbaQTuM8AgPO3ppkJ+A4K
S/Q/8OJ3thZrD6vIALhAwfIPimuAe7JxxKrEGQ+Kf+XzwhDVYRobFuRot16KBQLaTGzyUfmA9BBF
jXXqeZuo8ygFIhY9GVcZV3uP2owhLkBBAz9kTugzMsCtVRETJtgBn8RyoS6W5VPUMucMdO2iBHqt
ZgGP6DDw/ZjxYVor3mb7kZtcGcMQAoQC4efgROLWGdwHaaaJe3tPQ+Oh+f/lwNd5gN5RV/neyNu3
QGFd8AHe7AA6Iz2V25mp2HQZ6gufi5pa9U3zqCT1Iim316WeIxial5mGFAfvyDq0vPEUh1zqZAnJ
kwqybZrKfUruxAy/7SWfI35inVwSf1gNEVRFp+IhY9aoAdMxXAJ8oARDMn1lu4iKsRlIgua8avAs
tIVaVTDsLZGC4fzMMO63YMIh0K6ksF6ShhgihDP5/7oRQ+TS4z1HKMzswAEusFQntM9ttmYbImsm
DqZYo+oOoFhzjM12QyA2SvcoXgYhs1bHp4bJHDjGrSq7bTO+dLzraVa4W0gufk0yjwhi0TQgGKjl
U6A42xgDArfb0J3fSqGfoi5bAzXGU5TN76VhbgkFrxIlaH7WK8oxNzFZFVc81/iXyA9sGk1zlqsh
ssVnYl2Hdn6qxuIliTkCbQ93FQnQiRBWSvSnipjR8WanknCY9o8mM0YJQl1wQ6uL4A/a65s0/Wdt
QeA0ZoQD9nNTs8/5aVmoDkthiscWUfLcJKPcN/R+l0mJxte7K3qnHy0x3/UQZTnncdbZfyD+XsGg
2DjZg29FoMHTxatFu7I35c9Wm+8nz7hmEwawtnEvsswqmBdQ86nE5RYK1a3Kyp3v1ps2FfdVVWMI
wqVf/whGExsJ1Cvm8Ql01K0dMRtJ6sEm0/8lG3irQpxics4fmib9ggmwEgZez9K5RsZPKrNtaUdf
npZns1okbvpOZ741TbuLUuO1Szj8Mc3dVUb8nQNEH1lauuEiAjrESvS2iNJXewBqQtwQEopzH2TO
o4B+w8IDnQZzS8NiJutRWRhzKyyUDT0uY2UdFfOCMAnaURbmBM1OejMzVf/QBS7n8mfa424FUtVj
j2yt7tLhB9B+u3enAKoqxnbDeE3MaF+wuYhZ+4at/yBZHSuiO0OT8ECKelVNOGUZAGxNZLewdyIx
2FJz+2CSqGHCagizMc66BH1aUWrXMvrObGlGSoxiHL1KnmppxJilW/K6UBxta+9RZxJI/yhy6Gcj
8RTrNWG+6CjzhCjMlsNhNME9jp9B0R/hJ+2mAelQoLhO+Yg/Du2hIRltEtRKonQbLRraTI1VXayU
am5DR2lDVdxHMxXTGiZIibLd43cJB3tp49rENWb3Wtv8IsiDlYq6WxzNsbMcb08LikFOLi3GlfMI
ROOfFaGQulBSpgLmUOK0m9gkYZ5W2TE16EQXA58f2h+9FGs3zGAK4goivC1rZ5sWSyEm3AI3xUSj
6LGZx/3QWy/QQldsqy+ZyrFd2wd3kt92PBJloMiXQKUHu4znhvuVQZp3GsOvrCm/OlminnrfYMA2
9hxfmp7S9jr/a/LXvGPZhzcx5/UtqaZkdCD8GMWYNZu9zPV+Gp1b4c3PflrfJ2o65Wn/OOn+1DNj
CDxGk2KE0PmqQImrR72RdrPXw8j1v38om2sTo057YbojWntMhgQiMynSueZrWm2IhLyprjwGE31e
dbgdS0Rr09KXvsBYYUsOBexxRLuz/J9Ks1dowR8qUyyCJ2T7HjLhgPXYdZciC/moi/d6WfJZ/Um4
6rlOBYN4u/Kx9g38sKbf0jnPx2ZUoJJ/Gp3sFtdn2EAM4+MPRbEaEeKpdH+k2wfLBQDmglElTrnI
49SyR7GkR6H7zzubqYaCAC2Nw1KCXtXQxjqTykzxhBr7OkBZKKCnu8rYDEQi0U3gN+lNTPAtZHtl
UIhjuCaTN7d+pMG65iTOvwpT3OW2uSk8tdHVzeBfEjb1aUJ9R9d/mpAry4xKAlyPZs9FVDYc/Wbz
aGm50XTc9A0mB/qy13UZ7Pqi2SBG7Q2fhZ/NY9Z6hyFNX6vWXgmfr5xNkj6HWlVIxQWRBjBMro0d
7imjWzeJ9RtxSenhM9Y623UD39Uhnh8T2GJ3vAV22rRJLcTbRKpDGjafkSSgykpQhGIHmeuqZPoW
dN6Kfom1cO0t18W3MAQWoSYe/5qOSMQ+NMUto8LWyKD4p9ml7AVmWdIMtLMEycAduwLiMADUxngx
4i3ObVetpT+v/dG5WtCxVW4iVKs1vS3UovC+o6OYBTbUHEoT3KjYpsQxVcY6dqrOrkCbM3lR50yO
xth/cmOCUw55KcuGM/bVq21Er7XRHKO6IuLoJfi4fCxOTfnPkXTKknXkux6iL+TgjhqyYJnRvaCc
/ll1eS8t44Plxikv1Up0NbuT6DKE+t7v81ee9B1dt3t6v+/yJfjIXpb14nCxO95kIStHe5j+kg4p
H9WTq7qmOwftMSUfI7L2Mg1qb5ObmETA14lIXutFXyZ3simmHK9h7zjVvynONpIg3i9foVVVTF9x
xjWV9gdOI/tE089IXbYiAl/T6VS8235LHmR+F2n8kiGrV34+rG1fH8A23lQyX/2wuwcKuTQjI5v4
+buTLkmwQV/sgukhBTrpEFKr4q1K1EOHExbpvH+tUbkgqj47TuWsnAFTceb1Xzowd+T131xhnWuX
a5OR/joUy1amumcK/ulrxkxy6UbrmBu7JZZdBxRfzhPDV+4RD3NZywUZE1zSYMTwenzTcV9aj24B
LSWBrMHbl4hQQisaLg0Eojpsn1TTFCdbTUt1OtPovDF5A0Ql6Qj8Mo2QDL0VToMMcJ7JAhZNdBtz
+Ye8ydMZFC9A+3eatEDYsjmaLWWutR1y5XeIlDLnM7cOlfm7eDVjr/MJEQT7cBS4KWzv1SBmXhP8
E576FlSVGhWk3SbtnjDuHxz8/GMWQxSOGWiixPgVUfLQ0APMrp9jDytQoeZ3N0m/ZpP2FT+8ODL8
MBsinjyTV/oo3mXolAwL+q8WluaummaELvlzIdsxt6JtkluH5/nb2qwfLIVllI8+zF9CsZQWUjjR
2+6Nmj+MUMq69UN0bCT64dT/OoIrbgQD0abjOXEZlULjY4rjA2Q/ltfyPLtsUavQJwIlLh3kC36L
XMa6LoOyk/zA8ScVZAWXnkKQlYufbnCQHDhf/Q44jBh2TmmevSDc62XSjSSil1173+mo0U/yaJOJ
JW0b8RKyxKNZUIQZxZjhdAWwxb85Rc7nRnmbJaDzVIvMa76nBguKkG7AooOQSPG3Rr6TpXkTPEqJ
556jHumXg4UYabqddXyZyHtFSIOp498Z9GikZXl0mmDf2gFJf/w3bEgvhjv9DaW9S+glTcP0hud4
udteiOnsLQ34En1I0/Xisih1Qrmb6E2vRrKLA8ophvk71fJybvLnije5SxJXpuE5de113IAoMr1D
QMgrCAYWXUTDmEQMjAK1nz63fbHih37oJufSg+bJNQepU1cA9eiWcKg7ZuEzJXTu+NUtRPMfNHfa
vL0NGE9CRtLEcO9b6qMkGzmeMr78dYs5cLZjFjjC3ekqXs+E4ptwAgwRRkeDd5dw9AFH3NM8zaxV
FIJnXh2Qsn98clv0pWOSxJFZ3+REPQMsYb7JVJ8QOhVBdSx1Q78N17cCnprInuiLAZLTb0pmEkXD
AVS2rTe1V+BdR3C5ZJfl/DSlYjM7ZEzwEl1AWTxPVX6kZPaxIpPEB8NmFqhakhRnAwaIb0RXvLz8
tH1H41CzdnJ5YCdIEVBOQAKremN4e0MWGCWtf5aiLHh6sc3utS68R8xS6P/pN9j1t1Sx+yNqYtBY
FiQTtK3U5MIYU+fdb0XDkZjAoF8wUG3NVgcfJlbA8F6o8YPuYRwtCqxD1YLwxIiHbN6SaiCzh5Fi
qhz0pOBs+Wi7jq7P+Kk+J58/z8JdleEjnYR7ASwdlsjOhZGWCVrk+fshFGxsM2XezUGq1k/0F7I5
7Mi9zyI+5nD/LEAjq0G3jxUG96Sd2I6M63HOT303PPVVc6/oN01TDOS1fOzkdE/bUgXuE7sdsexE
2Rs/79+jdN4g0WzgUq80pldHwT+SiQRtKldOHUGGoFCHuIPfV3cDsNQ5mwmgaO78Q/0XmuNrINF8
aHjauWCVbWaIVFDSrhJvRWkGJoPs3jGzU4RIiSlSR6vSrB5z3L+2jc/Szfehk+8auDE0y9lT9JpS
5sgz8VFa7ICaTB9mgbwpCzADviX2I7y+AYKcZambl+n9whLwWC2nlbFtuPfbBfg3M2LiMc9YA9f2
Ak0hyA37eKNMQpjSWTcA27LiX1PHm7qct0PDhDw1/jnhyzIXC9Kcm8JQT88F2YXB0TfUuZOUA0wP
98oZTTYmeHLI8tgjyNZ8gbBGpHImi7zbVNClAZhh6j95A5D2kP5vqTVQxuqd5r+jkfcHc/S/K2jJ
lLKxN53zx3hSK+J+/PaIXJkU+qQJVW7QheY+e5xp67HM8DJ6hE8pR01ks6kK2mhzklBhSzNP8kB3
+7qcwj9TThchsN5S03jNrYb6VgTAHORTGKFn+BxTKfH8XM4PAZWbpmV9okXY5vDVUrNcjOXbrAra
LZ37sjHXI9k75bJ1KYoff8arWqMGAov8hKbCC1G5h3pJeys6Aabsi5feTpIAj+0cfdEBu1VCvBse
8rC8jrojVRyfioCkKWGn0OSZKVlCjnIE4RaJk6fDq0/HqWVZL+B0KE7CBhOyDDJdbDExZtQ0AiY+
tr9W527i0fuJJe+zwCaeg8ewidCUiwIle/wwS/U5M4wbcX7Umlf8hE3c8t9gZVPYV3BZ9o7ocGyD
fcTi7tuW4aun2OmPnKQsyae+/de5NNgOzr41ql1mPnlRc4Cx/JKDSSjHgrDUQEiPWTSu1RGYDk1d
7tOylrd0vrcrtStwOghy+8STNzqAIi3NU1P9U6Gx6mipmmT3FJLFtyXX1iS+53Nj4EFnpUFyU3XT
bmQ3lUvrwITyJoQFsqD013Xwb0SQMgUIP0uoi7IjlneQQyL91LchWxZ3X8/xwwyAPYm8D9pFjpZb
vtgYBhMgEKHGmdbn7/UMsYvsM9oRm6+UIWeGqrFkLjMTg4H1oycGBfQjrhal/nWArK6o/SVNp/Tb
3FFZnow3bVd6zSWDXAnCf+SpaeuXDixaEgUWv3mykM5ClaYKi30yTv9ubDcFGSc8gP+7Kx5xqh2Z
yBS7poXyZz2MBgf9XFjvsQkPLIbUPPsIRjNA5chjITEY42vct+/01W9aFsm1Y94U9jPPR9Wt6VT0
iXabPv0fElxc8DE5xidiOnoDmOxxvMR1fvZGTDBT+ZnYko2XzUbms8VkWIXJU8frzyBWmslluxO+
YLl5cLF3EQ9Zi5xW9LJ4AY2OzYvdszX+67vyFGLu9A3sJmSLyy6iPRrPlJBHMwH4xScqUQwgbN7B
+DlpdzxLCEZ296nM2SBPQeasD8GJjNSyyHE8UvB6N8I7D4fmwekiiif9j4RNpaKsQPAldWwYE5Nq
MPgNq87BZOR7F8tz3mHlvIR9ceQOs5pN82MseA0nzoqJbMTwEfL/sfA31WNtrWZn2Fl+uFmImb7h
kVZRmzKSvwEWysbIKLHV4QeD3/to54fB4jCzfIFrrU9XXqwIAYT1XyQI14/BxBsoLj4qn1RRZnyW
AI7CYri1Q0gIsH0wiGGu85rdMdNziMN+OsUxWhNiJvSdYjMC0SHFtG4Nkk3RDebsbz1Ml0LcYEQd
kZNwAQf7imZHLG3hZdApABRM3Wm7xcSyMonjpBUNoAPFT2M2rtwmPZZFAXBWuW/5wFSEeT7Ou/sS
tr0QJdZU5EilT07htUAv408oYZsx5AeDwVXSDSjpgGoz/6xnDCuYsAJy0IOgyMoq9UXz9pPDtFZV
yi602jP8M1bDqyw/MhjYcwZYarq66aM0xhcrmu7MCXtG/53P/TsLweU0JfLKaVEE6pVKwRNZok1O
gKbOTr6nnr2MYA+0v3os0RWC00D1sYmgPvfqkCfpKeBrKGxOUdoe+CnhKKR4ebkJbdNuz3wAo9GF
DJXNGBVaCLK7EGYyWWwYjuOYR9ApybXFmUC1mna+hUE7Ly+2ie3KhVtExcu+kNSMGfJ3LhGJM9wT
PcD/QsbXpLYOekasgIOebsxw6Y6betx1pCuqon+sKMe2G2KSIhkfhA2zq6NRASqrr7NPd+DnLpV8
Mjr3F9Yc4dsgVOfB8kiwhgA9qZmu/QD8EHpqmnkvdtV/K15avAsAkI7iL5z1LhjfK2m/T753NRJT
H1VIqwVp7iHrd7wAh7VGHF3Zw2fnEVfunmNuu2IYz4mlH/i5yGg4NSiF0nom+ZNu3G7IWFNADOsd
ytUQukwXvx1hhGLpjfGkwyFqdbhmelbbpk9AUXBRTMZvz4ifzaJ4cjKn5SXl7X2C93Nt/Dpe/ZsV
Nr+G5je1soc5QZaxU95pPTW/vMZWZFbus7H9iBP3rhmH/P/VTiHhyjgjCDkYiSwA5l1uxpuWvviD
J8zLAPXAhvQTTto6B6yDOsXKgPmU2R3IUHyHPrVJGvYErUkcZuxNAWG5egid6n0E3IMHwbzQbrpX
fnl1rOje7vqrTaahndQ2x6NTWgBhfdJJ6NyOR7yoT/XaJWRbNJCvG0h1vnXXZuk+dn0gLT6mZRvp
0qUAKwk8nsRhE0jzmCbeQRruaRrz1xjOpCYmFuTe3uHItOt4q4fiGIls5zTGOnLC5x4PQ9o1yEr5
fHC9+N7iPGzJ8j6GEpwfwT2B5cW3nNtYmyzBgpIsflB/UTi3vMjg8BKkp/RHv8jUYmlKSrKOqSKT
1fyXV7xm24GdadOIo58RqTPMA7FReg88DDLdMeyQCAzxbHjGa6My6mOT/dDa72iF9AmGw27i6zCV
fQu63QO4iMGoNCndqp+TnDu/2Y8MgGCUgpIGO6e+KcHqTLdPY8Yjk3Au5GzBgsF7VUSctZyOS1kL
PmciTfmhy8Zb1y8mzcTb2Ik6jk356AF6XQkzorUCRiPuKcYLbzfUNOMe8YCiBaVVabhYkybecJNk
YkFKicvTRF0kQNemAqGTSY3q2kzgpO88N+LMREBG66sg3I18Rkf+kA/TH0AKR2KQffoiO7pm8yCN
7rFReg9E9y1HfBvGnuGqjy8OY2LUigka4i8HR2qMO+acgyzAoLvA4MtmANWyfLXs3H/vHe+YBsk9
v8JD7VRAhok5sAKM2bHFRnOLQ+AGdgBBnyajF5WPpNjcVbjomFX9FDvOKVnWxT7NzU22HSKbvt5q
PyP46YwwPIhzifGHxpVdN4UQOBfn8USJF19dFOfRNpklfEz5FUmw6bsrptNQd1sa9UAW0fNHpbdZ
Ld1ZFb7L1PhuSDdIUnEu/tSEm3ANyD6L88sEcNCKkrvaJQ1ZyAczBhEx+oeQ+i/qnNjmg2CPsL0Q
0o7T6L42qs+CKpm6QaEe7GuaIki35yoGGiL6x1D0ry5yWpfQQRGIt0JY+Gg8gc5lkxSGLTSSogir
yXr0Bo37hyPvpw4UJihQ6QD2a7pApr3dY969CwcKFnmxkj7gQyEG0uis+FVzPcL5iv2aXabjxP8S
FotdS2gmTdYt5W06lPBl2ocK+EeVZicOta2Lp9RMi+vEWrnLxElGdBMzeczzZsyM46yv5tKvg0lV
ixaks/PUB6CnGj5u7VTPHpW7DXYMk0P7ADmT6/bR3kUP2YNNXtCyWD+FebIVZotk5H/GYo44svDc
enRtsCFfFjrFm0uHiZHCIDCoSpggasYDLaEjg07oOURpyGWJ7N1rX0A9vTsl7dNqsMjItb/wgPEs
TPGei+djYUByHnvAxH3V7acu+xhmvXEpS1yRLb7VBJRnCzwzywnUX1awNt+h5FBX1NfpkHgXSsqu
qWfEWtJ2VfmlBv4JaJyIFPPNii082ZglQEv6YKTUDBcpcLCfxgt4bkWZE9/GvJdsTS/98OAVglV2
/hqN5W05hFISQ0TqEIzHGYk3UTXlHhPeHCOGUFLOM7cofpjCDtmqOScBV0kEHTXx8Q7nJL4akb/N
OVSEWFTu3ZDEnz1+pBWi7cWeB8nH6n67tfXEQ7WrBZL07M1Xo0iHDfvKfafrAzH+O7t57llPuxn8
pbjaaQokRp6RS0cSaYP0kqBY5Ujgd3YrzWk/UUZpNZQ7a/NgRBWeqHHTTlzyRzpZ6rNu77WdX1pE
C8vaYO8L7FMz40nQq8BqDzqx7wOzXNmwk7HBOjxbc/XCrsvg38vbOMjMjWssmSuC5qr/Tu3LmHMY
P9jyNa7ewMTjZ8oxcWFZUtONFSneQI5SQs9LKX1waGZrWwM2M3PjRSagcXhD9HV/rHz2UMX0PoAx
A3tpErwYLC6WfvgWWuO2s1O6bPpngrQcd+NGCzz5aEh5G2yYc9EqSPmhf4dPJVPOSOmgSbsMRbMf
dV0fzfS7ndWa43+p6MiSaWst/lFWN3N4E+ZXEZ5Jn5N20iwaoAMPDrX1b519HadL7Ow6OJELlX+L
x3kghsKLbvD/Wvg0YhuG5wFHxGykByW+JjLqMkgoN/uX4lqC5bGTqHYuzj44dGvPgKiBNl/utFH8
5SQs/eQYs7sttHl1u4RchL01zIqUZ2TsMao/D9ySU475eATMJm6WehXUqAv3NllbHzMZGdE7ErR+
8rVA/WoRHCuKyUKQxODmN56Sr3VCoU89Ou+OAZEIj25J0xY1Pghjdy7VLWVw9sX4N6T5u6ki0Lg2
pqpm+BbEY1QeswlHSB7VecaPyFp63Y8seoxk37Cg0PyMPiGO2NsusW1dsHOMwhfD/APFSpzFJ+lv
7cz2kZyQNzpwCPFFjDw4mKUrCJ4ierOxs7dlcHQVyXtNqWetHtu42wzUYAWj/4G//JBDj5g8QYLH
uUeT3VQj9NhwYH2d7WRD+7eV9XcOTrDcdPemMhEQu6+BNEpKBGNqNN0dWPunP0M2K0QKM3KgWcMN
eC+TrYPDQIOtlrsOqWTg+Mg76+pRAVTqv8jj+i7598ZXILKHoCyoOqPoi/L3PkKSrSBLD+O04eH9
DvjLy/HPTCkggQsFfGGb2ulDq5AVGDkVbxErOrvOYZbPhbWxcnqA9lX1IqetV2+7dFfOF2a9efhI
ql8P4o8xensNyiP3Odmi9X8cncdy7DYURL+IVcxhOzkHjfIGJT1JJJhJMH+9D720y/azNBziom/3
ackbSCr9IEkPdUTHkOxs17zZPpxHfv2EO7XkV+XzAtpkHo/ZO57pKy1thn7YtyjORaPjXH9uALxN
ty67BESRHUPfz2VMdMz4zt7IrSe7c5Z2O1uKcJXS8CeSCRA7X34BEBTumRPBEYt5EZlZtzNsogJB
+WLk9TVz9LVm0c8Bg5bOPhaOpNGU2g24jXK8NmMoeVKSrQklUJ/CpdETa0zh4LbqRyfl5Oe/YzRu
VcfVa517Gh8L45AAscsgWcFxchLzHfLFq189NcQVYoF9B3+kkrR+QKk1C1zrDmmhU8BNaSKgOkHy
qVlqVM3F4uxnwNgW5pbK2dELLmGHHEHVBf2cK6vwNz7mpCzU1q2HPbgH5TFo1nfUOWyxY/2okPLY
8q+92IfILcFMdafMVlvXFI/aoA4dENxI1DGgpYyt9d0cWfSMxnvXEENu2ZkUCM4JJ9bfpHnNrXCI
MJJvMSx7GWOyfqmzFgM+94KI51pRDDBOTMbqgZh2ldPexVWVROQ8nVdf7Pv2VtGolwlQI9HWY45u
MVUr0j4F5aEVniMQhpJMbPFZ5KBLznPJcc6Lq6GkumI5W9sOv3aAn44HV89b2bD9Jt6m9vQ0gLUd
rGrlYe3N7e90ine0DjA+UJCbyK1uBNuaLUarGZvYaDaiQVqw6YpJaU8HAZoCKE+4zGLl6AizV2+9
KZAQtItHflQzzbeCJULJ7pYc/o7aQtzz3l5PKUrw+4+R4ShieDPQ7dhrRWztgSukko/ApUCeT9Mn
O9nr1bqG0JZh2OcNqx/hmqz0EjmkCfbpuKdBdVXp48JUPB8MtQkRhmYVR/l9GPQPO4mPFpvBtAVB
ifdplLRZkHKWjLouqCh7PLQ9QWbSDC2p+bJ6GakGlc13Axpbx54JNmQZRAIyjHmXfnEsknYruH/F
2WfP7bNiJaM1K7p9/0YKhhzTWMQ9ASZEL5CrgLkXDRkvaX0H+bOfv3ujgiSIsUe+9N69xd4w3Ry+
wP8faMXaSCcyjBNBq5ErWQKKtNshp3XRM79/7jes3MBbAkAroP0QMM/gOM7Ar9mFmbXeQc0/IebU
nE2HtMcLQ+LKtzF+DZxnDrO1jhJNVtUF6GKb4i2X9sPGrWVX0LqVPEPv2BpcUkPKWk08OPTqDNcI
khDD6iKvJGDlb2W8llwpkCaJLVZcLd7zdpN92lQ+4L2c7ZKO3y2T8lkv7m5A9gwCCs4yPpcBymjD
LnzCoueRg2ZRMy7LnnxE8qA4FqwFWHx+VwuVX7M+X9ICsxExJBaKf1VfchWE9J4Steys/YBNUW/Z
Vr4gnZD52WgSAyFSiLeY6INqHEY+OhOHEThMgF1EesdBffcJPdAnHlcgokmwwapvei/E6FjGLFh6
VOz0qFd1DgzszCeBvy7MVVxAznBXDeMY7ijpEKrD/SIWpV+t0vJUNN+G8etPn9LeNyEVY0fduklv
h/7Ojzp8lxj7ymQ9R2jGU0c/2uCsiuSF7j7fAao09+YuQ21TOnvTejRkYmxwL0vWl3a4jqmOJR+M
aEDVckt49leno0/smOQ16O7WZza3gNP+TM8ByxMmTLwX+cXIvvzySZToHExMzgHtJddJMbUd7qpz
TVMjdXXUSm0L68NxsXuqdpf8q7tdpg6tT7h8HxvntN4Z2cpz3nXQPDQpwdjN/Cvt0jin/GtlsjLw
g0VcobL5p9rXN+V88IqBJNqwo3OWSe+bUvl9q34LwCh5cku1B8YUfGyHGNpoMRmbsYH7i1m9MjHZ
+V+9wBpa5T+yr1cdpKOm6faT/+FE7k1rXIKVI9Bwe9sV0d5SklSvAwRWVxQA1+8EpAMb6o5VPTdj
+Z1xolW2PJiJ3x1V4MC7b8leeAfeOVU5I9GSOeNsDSbM+jQA16gjF0cOPuB26/GuSMiQlIKUqBdM
WM/IAoIe1mFHNjmyATypQWK2J80wTuwByjdk42Vff1tVv3LcC3v3pKIJ7sUFCk8cfmHjQOpBauJz
4cI64TKdd8jTV6bOXXatW/Kt5F2rGP6h+W1B6I9onItt0nE0XmDiGUqYBu5Ta/xVOftVC2P4vWAZ
6Ba/KfwEWpaQEOFs6sfIBO4NcaxsJY0wnDzY6WyLdQm9n3TrYBbZzuITE1k2UYTqfLRkqjALrKPE
QSyg/hOYN2egfx5wBDTUVrReeBw1ytcK7R6RS5nM5smdPdV6yc6YkSSP5i7rvUs+2xQROWBvn3gG
yvkpMrXLMCE8fo9t88iif1iFNgVOOfRFkjecLcG6bpqXPgJ05sKM27m5Yn9SZbLbl0MfwIfLcfsu
le77YPEnA1Ficg1MKDUBAKya0VhXT3GCNRZjLQOy44YSOmjS+qCz80nsW5v6UsxXuamf68GNv7KS
bQuWmOLV8K05Ptdq8d2wFM53EXs4p+ieJ1LVjIXHIpZ4CXXndlnejQbx8V+r0+5CNAGApD4ULQrB
hO/mYMGLIAhAg+gfK0E28wPtoM22nbQ5adpTncIEOK/M6dejq6Hh6aZIGugeTQ1Ryhcu45BFyXoZ
JH66gFd5go8Lq9yOaskYVwGM2ioFqib6t7K2DCyusGFiJs4XuwTMRBNXT1aFsCK5NzN85hsmH5Ij
wj1yCbB/ylLPVlb0Py2WJCeeG/TqVT7CxGgHTf8zfPJgGdZbxxh7mhHpsAefMvw6Nb2NWz4I+1k0
ofFSajCDZ6aMX69rOyXLIXwDvrI/mhq5GrsdXnXDB8cTl2yK2TFLpN0c9n4d+u9IJ5+xZt5VHwJy
cO17RXHwqrEwTTahYpOo5KGa77GNER5NVmHuoB3zKOY7WqeEzvzMm6889qFJLeYggY8BeklBt17z
wLk0k/CAGnK1vQjWJAuARAfZaZck0j6FSqjcbAf88f64K1HBCW/Mr7RhguneiEsTmd9D5x7qHiKD
hY132ZfkeHwKbrFCYjeM0DMN+02vDR2Dv3b2zWQkUIjXovL1bKMGbsBa7T5SAmSJCgidlIxCELm4
cMKoDkyaZyNeN5IbrD7i/wRqCIyA+oW1Yr2d8D330EU8bvqKI3rRKfvYGPpGyzmOKPTBJwxog+/o
KC1ta5YRTmAcrhurp90pBhvklhR4BTMIKOuip05XeLd4Rlij/4D/mMj+YDVTI24sp6D0Jp1UeI9r
laNbZQzcogdGDrsSumn2agX+wak8mhqsk5ZpFcpCc3CZOrfTJCje6Lvncszf3NHY93ZAXrBbBtYk
X6KxzKmmnU5sdCm91F2m+I79kycCa+mxPQl8w1ppql8yC66GCkRRz10jj4aKQAvspjaqHVQIK9k1
WSZ2kQPJws6iH6wbuAbG9JU5k7mO7bgf22o1xlr9IUkpDIV/nZ31BXUfDr1U0kp+vdjZVrpNICyr
CVbnNvu1kg11AIE37b+VRRlryjhphy8yit59AwqFZuxrz/zHpXerKgwgpSn3Y5yAPJgT5Lpahea3
TfukNEeYVkSKQ6IJkjQW/Bgcn2SQmoavFLzDBWnZu2tdZ82W9Pg9jS3ADX26H3BLlPPr3PR3hZb+
E/3fiKHLLbvN6HR7K/7ugNlCWPKgGReS7+9jogUnxwFDUO9Y+gMjangxFZG/aWihybGePflcZ6kN
bs/C67/ZZb64PZfQkEcY8Z7iKWzYXMtm3DKMkClI7nVWBfDr6fvoqIzh0VUYnbPxEuuCzIB14onH
7uKsqGfis2bcTgtF66MF6al9uDUeCftYs+caHP5uhWQ9OzU7bijY59zM25qSfYSQHx7lAkH9mmjT
QQKDZSmqPZesaPFmDsiGMY0TeExWvGiQW0wEyR7jdX+txvCLc5Df8lB8hgw8RlVtHL0EQtHKAhYV
d6eS66Dj6HiwxE/kYLEyMROxPn5KGnKFfDNzAtAVGx0xBnsk/qVZUu4EKQL7aBeZy6Ch7c92gWak
K6OBo4/bx7SdNfuVZelZ91R3j5VdLFMvXtdmgUzfQV9kV2MSxGvoBw1CFl94QUt2O7wtfH1YUpO4
iWHdx23Ni8f+LkIS5loF3Sowuhtmnxu9xocIkBdvy/EwkGAtILilWf/tNBnSoVN7EFIavEjt3onN
fVXkB96xdDyN5cXLIaeq/NXjcp5SxibzZm3hwLFDMokqx9XNDg8cRcrFtkocnJpEYJOtPndYjjWp
UWAtkyh2Pmmg1uvvvsk1meuthZgUhrBBIjyPnTz76W8AFQt4qSfUkRf8xh25OhPKJGK9HbtgUyLk
MgeyBxv86NPEeF3Q4WeH+Zue2kdBM/M6pjHHK4A9ZD+Bw5cenhQgAt1K0OywoqXIYTLiCZoKd2N2
2YvWK2ilxdYgzoGviVdSg8TMSCBEsRAZ7x6sHMBCdeauAiimIOpbfQR0862soHtYTk8xwx89IHr8
kusZOSxYw8kU/loOriJHZ0+MLJlg+Zj0y2ya8lKXzXb3znO0dVgvCih9oLWW3kAH+vg7UGk4tKCj
/G9K/PBvxNuWw3kqhz+0gjWwTJZbuFzpp185kzGAGknQwgy4soiN3jnIX1uNEveM7sRY7zgOMe8X
MzFDfLMfoOnXsP84oN3qs9fauzFYzbJFSvJi8b8LviWb2Qxo+R1OM1vicho69K7wAyDNhvsPHgeY
YAC6QKEI+U8bKNkwlMq/NMSfwHHVym3wpqTDTUT9p2AfXkXfgHOeTJGeOWdehI/bqG3M6hq20y4N
orNIoXnGyjdvhqy1Vevx8KfVKQpKb+869Fl3mFzrIt/7gwGwp5m2XiKfmk7fFRN+GeJvWWt8qDDa
9LlX0XcAVr+x03VYWXeT4LtV6Jd+Zi11ICJlqsSydnyQY+Albbw/ZtFNy5weFVr2jh5oFcIiHbNR
hv2mQCx1H51jPfQMQ6NQuyl1CChPOyscPlxjzuGgduaRvqQtleuxHiwK5CbTL/pTZab9wpJch7qa
nPMEIZURrINSk6H9lV++0335Ncd4zj8SW+IRRdb7lIjtFKPEh9BImOFZ6y4TeD59etBxlBKtF6DM
EG+2LrjRMbM+IgygtXMJw1+X7YjePjBEbrKIji1SfmENinnEagPmz1dMoMF4NY1f5TAvBFxGonob
2ZRP+v9sy103jr8KI/mXdduehzDgX0i1P5ikeVQhlk5PLoTavH5paJRW6TpvWVPPI4EpPvg97DJO
HBdQcjaTQ3p2/HZHq7AjzHYVq5YLMzbk1FbHVCEgOvTRAhLt+2pPnG8T1C6t7a9JT0lBNragKFEd
+PIPZyvFs10IDROq0yzKgvyZGSbPjMDa0qtYNY+tT0dLSXWgqSRHCAvHdAh3YWdCGlIkr/MCi2xp
/PlhqKCnQEexyNSCZ9E20jW+SxAmq0A2jNyNz/5qYtXTamg1KgM2PI+NbWluWq5dLhsgokh+skt4
/yi2rbu60Xe63Rxaj/BOVFivQzbzXLSK8pcGMQkgecvejaZsuoq54rDA3caYrOm3xq5qsjWsvIB0
iWll+6HzfyWwQi5dIBbYzrLN5+1JzKZfRyEjUJt2b32WnnWuk2QvobtxPX1R6ieucBMP1RZkx4PR
lYaF6ANz+4HO6JVdwE+0MWJl4KhtWd1aTKWrDp1NSZ/VWXh1zS+HYSUIITnLCNfF7H9uiUGAVcDF
tLHH14ygl+LdToRfjwNgADbYJardAEzCENj13SvBw47BOqvARFcNEaeTTq1orYINqvaS680md59k
QC1mHRHTIhYPu6MrH8xdrBpGmG0C+i1J/rw7GkP+R4faJst+RuNzRstFqvnUBxpJGPCp6F24M/cA
yikge2l2jGz/mCzp7oJ/0OIv5HIgAcSY2WuTuuskvBoCeJpDjoras7ZZCHtc5dpXVn+b/bjoKe/q
y5vvjxs4rFz0C/Ryr7+ImQfT468Y8MfbLXFP2nn6j9mPY9p8peo1zrIVxTSG8RTgdzBZnDqh2rXc
QysGJZv/DaSAZQbeG95bBVSx02fmxMZ23jwsulW/D43tKD/C8clxImpkgKuzSUMzZxezTBwLZgnR
PnM/M/j8/jXCBFvyaX/K+gavhPgc7WRz06DEIXMV9L33dw/Ob08BjwmtLxTYzJ4Gsi5e3zG6oLdE
66xNbwN8xoAe1oyNh6FtOrEJ5RvNRRMzvRVjV5pL3YgZ5VASQDu2+Z/VQZAcgJayFQ7bryD9VIX5
xDp0M05yx3m0ygwfAmf8WcZfVlkfYh/4fNiKd2p+Le535QBHp4FF5XPFtVyw+Kr8zXSx0jNic/kE
2qCDdoU63VjwHYFmsmGNsmdQDwvJxZ5OYfdp9B4p/8iUgeDDrEvRt/ox68eIj65CvMgrdzvD6zBj
oAq9OFOzrefHDhsfcPuli/YbywLbVHbt9fzJNZzd1BlEUsSmnk+ihmomb1w5OP7ncXTwwns+sisM
+iPAoQfp3I3j6TCnyGZzrXKkd5J4TvhtsnKqT41QS0f7zQPmpj9BLjYRNHpV2nrk9+F5j1H7sozx
aLrRq9eL0yjkKifexEDCmuWlsoffnuKikdT3MHzoCkaPh0l1xpNB14Xsjr8tBIuLNRXbQmsc8xwg
Iw8Q7iurew7Mj6Twl06skbP/mwVJdxDbBhV2yONT3X45wTpmB5M4vCklUBe8ZBlEd2x2jmWhdnAH
NV6d2NloXUk46jmZHtaAwSLM43NOXU/FI1uP4aER+uc0ulsTT3yHPd/mJjwMv5OLj5YW5ukRuuLN
Gb1nK9qz7DEtWseD+xjiWGL5ZsTYAcpOwM/Ob+Dsrn3HUEavYUfWv5IXz1D7hnaOIT0AG1q4dvdU
YZTKtf7mzfRPtHWXGiunajdxMeHyptEtuqXZMazea/MIeB9oDsUttH9EBjjHpN4VCCeh+28YH43/
sNDQtKjCM7OLx3e7O1rugbKzqXsrBUnCeknOPgsZUbkUkEtZWS41g/nV9sy1lbkoVryNcI7jV+Fp
ZwIOOE/bShFoh3PB1yZKtEvBnmiqmtUknooxxaJ+NWw8uelOn8RBhB6b4grGdvcT4aBoynYL4Wwv
A7YTon42WaSweXQWOuiA1O0fna8nGxsDiu6U7xDHVwVXpoyMZOrkaIdQQfKeQKOktzY2OHwsQsgA
yD/8Wa4ZpAyWTV6+aWL859lo9bUZ/EsK2ofjYu/BKZcVk7KVKRzS7vdUW0+1L245X15Z56+OBqYI
R2rtUj2hawyHBGn4JWACy2pCXcO0wrJy7Ufx0AXNgHgmbI9r1gQTuhw1hMJulwxAQGzJEh8Zw7J8
IqsGngns1xEX7Nigo50bEa1XUlvquvfTTXQhDHBQygw8iY4AM2r+k18yJXMv7Qi5RPhry6C/hxES
BNJvVdtPkwJhl7Bq96EceI1962rohi5YsQijahZYPGSZwCOnfcRO/VYF5LbtrvhRA+FMiz8xL6Hn
l9YF4P+7r40fHFTGMgQYa5rRuxKTy4BTLNWk/VOqqF6pFIYqjdVuNXeXwoO2uk2kyR2elJPrZbc0
IIWkjwGndvjkxBU7dyqAsmbSzkmJfu5j46V8xt0HDlQJFsE96bmmLWhXdz7qBCG1kWvQwE+pl1Ky
KZydDcRNs7sPwlIvo+qbWx3r3OxyG2ZK8ZWn/oweH76yBic9f7EzZAQxt+/eI4TBJb6cABSE/uip
kiTCuxGhY5NSdNCQO1Z6bGm3uOmvoeX6G4mjvi9I89vw0eyOVzA7Qwg0GbkxM8I3tnBzY6SHpM7l
Tc/CCminntsn20XKOnmEdgFw4Rv51UVrTKtIKNVvLX0a5SbwQghzAAKjv8bKMDLVWErPWqezoBHs
1kc/Ye9D5XHhDseuaX/j4IcFS+rGg0L47DWxyEpEN/r4lBXsi46mgkMsU9b+MIJK+iOKnEuJipFq
QXIHL2UQXrsofa6lTDPc7B2TIljhEgoWhX8+2vU3Tx1yhudZmX4sPd+Md5UskmqH60v5u84kUEM5
HDXdJBkLjqp46mL3gmzsyk1hoUfvSIPq7JTSJEmveg6ppqTSAmhQkE1YEAKTPJke5tqzVgrPWRT6
5HxQd5JxK1Fdll07GeBrtx23/kULUf+MIhiYi0gvUpDOq5TBAkKH5P7XEcrzwrIODim30ScObKIS
7M37514M6rm2mwgvsC2+xlbkxsqzZxVz8JrmyzDHqD7Q+SnTcyU7hmJXMDVv8rLVD1gKZbQeARBF
BTqkO49iKp16tkntl1Zpd90J7xMPqjOXUmuZyYuViHmsLxKbhcIF8E1VXOJmA3JgSC5d+FR250KC
COKkPPZUdJV3IDKBc/f9jR4/oFcQu2ZxUbECo15nTaRhkzpYskggycZkESOJNqfmpqZ2HsD3LbYf
ThQ9aSUmkA5XKgc+Vu00jY+lFnxVPdtosznC6vzzKVYzXNQLq/Sx1gdqi8iPGc2AiSfHaGVPzGod
vNRRpNq/uAOqM7P9zTRKrmHJjb7stWbDcppkXojC2jbM9n4MXqOV6hBNfFwV3GnTChUDkqLSDb+R
BPGay/DNGF6Yf/cdKQ93ynGBhy+8iF7seGTN4jzJEo5VTveA609XQRkstRdrWxn4Hso309Dm0Yhy
8HpMDspJSZZD6uPTJVILqLuPxqMBwRB9CnGlsfQHsQBzN+TDtcGjRekiM2FqykducLwWzkWZfbdJ
k5A44WzyhwqynnCU0QJNXP4jdeFqU/fTJM8WZ7LmaassFpcoaxczEduiskuLwTYhN5oezbHkhXzo
/sx1Sz/119kkt0yaXPC5rQkWeXgahQnnL0AmS0R7CY2SBJbW6Gt06rkkwrjlkzpVFmtVtrk9mkVE
XmZYjzXdhcVEr87EJgDwmf/IyuleRP5Ok7YGFhN0YkWpgss7O9S7dW8Q9wzI76viR+/FUmrjohyg
tDX+zqSrTUvRsDSDGdk/DX3/ycrt0oTWL9XTbOIZCmY8QlNe7M49lyJ/s1p86Klnnl2ddb9p7k3h
LKOgU7TkerRwDjwEHn92qrlLvJYfWWLutcy7lo62dkB17shSUTEX9Wc9TixoFtiXKo6tWNsWVXmO
PXPnqRrfDTmogl1aZtVbeqXWlWGdYxC2mhddeSBOrha+EHl4Cz0ouyRkl3mG20TXWUlBJoEdZv5l
out3Gd0puoxPuR1eejqENG4dFvXv8aR+ezX99nH8Gk0BH1+nE4HM1x0lRTojCxCkDEQqxyjuWndJ
o/XAIpG+05K4s2F+VjkZRIJDUFvMmwVV0k7UPnaRc1VFxLxkwMHnDWVxrKPPyob43x3AkaxL3Jw9
5C6Vj1tyvEhgeXhwK8yz/O9cxjb4RgdZ9/q4iSCRde24KiLnFuGwaBP5BfL3KCMd9kl9MuQIV8pM
9/pUnpuGM4b5rNQL9GAu9wD5yhrnLaNHFsGHs+kGCSMGTFt0Wy8IQA+B741D+nYhMHtudG1TA7Ki
AxdAo0fGMG5KeiytpPvqIgVgTvizC2OH2PzJlgHmYQe9IZ4doOoyyvY18oBEo4uclVs84Y7xtmMq
nWUAjWeVoXSCs9K/m1zjXiA3kFHgimTuLvX73zwl6+C5SLaODfKmnv60BJqPayNLE9xnGxIjNDA4
wUmoFyIu18w/BwCgWTccmqJ56/OIFHzyFMFfQ+KwkWZwXgejjfreGR96TnaHfptbgbsycwNkA3vO
VdMW0wPjM4Nvg8zCxqubnR/BJwsn+drF5Bew8GjR7FzyupqbPCxGHKNyNf+gjrJW01jjLMnWWt29
+z1zFXU4UeqQzADlXwy7MhgOEcsbQ9Nw0MEPLmV/GlIhiRcFJKZ99DlGCRvMb4+RCtDDvk6tLWf/
zgyKDwdwMOEM3hhA1WtvQriO7zElUtnoXwd9fB8seLl+Uo27sA1fcAceDKO6ebn+xJryWE71iwSi
qTNurbEfbgPTtZZx3N27AcdomubbhnejGeAvkR2GpHrNfnU4dAHUzNQiOD3FpQVd3Lk1TvCGefo9
9Ocah179BIb1NOj1KXe/Ske+zpPBQtQ8OlAWKfFys0dVTsdkAkTVYmCjh4Ba9tbiG+az2E/I9omE
QNJ8JzYdC/O6U9HNGn32cf6vmzmEiex34AxHsvu8/egjharquOfQGeetHmjPsUmiva3r+zFo4zmc
esf1fUPQe+2dmBSrG9NtWjw3JuiXCL3RbnR6EIvybvv53bUlN52IXpTCB5lt24hdYWHSxgLDtK1I
GIIwcT1UJeFTXOW7wVGE3Ja8uo4po6n4enfUe01uSX2scK6JO7Y7QyPan+KKpc+QKnRZifGggihc
MoeFqzTgPznVNGEJC8TP1FRY9KXYl0XaPxWDO8I3J+VAPJsYLaVOnCPDPbWaSy4lsDljZafJTPJ4
N2X8kxkM4aGNPTS2DGBa6Q+RgLVZTR+hYW4NsqQiw0Ep9VM5kpuH+Lv2Ig0jZlPYBGu4MCXtlFIr
00By76TdXjLd50cJ4KA0UUV4HdF2q6XIDIa0g38izZunJLN9NI3xpxd6swhqf1g0ZXkxLL4boqTT
iCAK8Yyw5k4xdRdXkQvA3UZWbqRNqA2DYlsOEwS2kIB/ZgIHtP2EoUj5WC4GTPleXmJ/hhY9aeLR
9cWDqSFaGp0Pk1JOr2E2vFQJE0jslo/eBQhJZO7Q6VS3oXLPtiQhFYnFEWId6Me+aHgDkhXy3ORz
TNM15qoSepMBZQ9RRGVjdW0VxCUiWlDQ9ZgwYNgDEMpwqpYqe81x5LJ6Zc3igdkNir8enX3bN6jY
gXp2dThFI9Ry0/9KGKxZaNGwbANuGEZzFeLF8tmCWhOeAIN2DdXVc/ipw/zov8D3O7sOHsK87Hiu
3ebsTmLte5Nx1wysulppvCbMiz1Wp0xvtkzSJ4I8x5w2mNJ38l2kA6TS8SYo4C3Yt5+5Lz6mOnuu
qa2npOulQP1p7fHToCap6PiSlfNlpD1PIRG6GF8OMKxbazLoOAHMeW+yIFTpdn7Kmwqmf5FnRHVB
pZHhq95tQVFB5WVnM+dWP8q0OyaNeTE9/5OPq7jy2ATLqMI0FBWZvffrlrOqg0iok20mVm+AE+I3
mR6KCLpWVornpHewXaB/D6xkhuhKCZwl9xIypT0gNLATBkuyssFOQcb88ttxX9jRFp7Ia0kLMNMP
xqdxl9eUeeclqoB5THEimjETVWMe8j44z3zuekD+9OtyZ+XinNlkUPvxXnjc1h2ozmDzC6Jzsl+R
ozvqdYhDRTtlRb8w4m6nadGVY3Dtuah25j31b4IUTs0i2GbcHxOoSzHkA36wAWO3iE6I/Iz9dfMx
Vvq1TP27TJ5bjzAoHpGCGapjtTcInEa8V0UgUVqDFdfohZz+8BKtCqbkoW+vjgaXjRi2pCYZ4SCo
P2UrjjM4zYrcuxHQa0jPNyeiLUh7oAKE5XAsUJSzqr6mkVwbKtpOpKzSgvTNHI7IsNe13Vs0I/c1
cGAYANVwMFoAyw0tM+yMUJixSn46Lfd5htuh3SQepWvZpKWLZJxAIfBwsEd1bX/d427tCfvYLATN
1qCV9JaZS8Ibg/UP4xdjf7PjOkFMiQkQE+rcn27S0UDHQKKWXMVsoIzVzSrWbq7jcqKXA+OvZlwj
QhsRqy/8hci49nZo6JlQPDcTfslyxjiRyXJ9RJn2B7fTvhD6McvAsEHyxl/ctOuo3Qy8sel8L8CR
F+DpHxUxIhz7QXZqCIrJijcWLgO83pl70JqnpjylHqsoVWwA2nAZW1VGhBvwKJi2JFbIlH9rQlmp
Zo/NnrBoKWj8ZSbdW9lWQfMX5xyrRbSLPaKwLC1E/EltEyJsDWu8WWUQOvgDZHYPuQw4584kd3OW
4nsqfnHN8dARLcK9og5G369q+ToB2CzAQVG2BM+2pJXnFHXnSF+L6cOhq1wOJ6vZmtpRKPDAWbJT
PhX1E5lc0hS8v4KzIminrwpK3ea9TNvkpCJGyC3bmFcU3vp2DRqvqrYMplV61si0E7swGc6Q+YyD
qHHvU4mrvWG6VRyh0YGOedu+hcNnOBz5eGI218VOzAsLGH4GRUT1w2d9Fpfqn1Rn2hrsJDwK/9ls
1vAzWRSG0wnmZWHvw345FrtQreyI+giJFtnykOAHx4RPLl1hsb/lNUdLd84zALG3EsE+ndEz55z0
gyjedL4oxjPx69IDFYIKwgbZDPb13MMZbIcWPhXz+VulwP2jpdiADGX5GrKnVocy3irtVNSgQlEl
FxTgEAI/I+BLaGn2X9aiIjkItwSxqf2kRvnbxEw/nIAq0iCc8SwTMRTPRbHqAGWZe7KPhg+HGHvC
UorPoWYxRoxpByAlzTCX52vN/FdxR+Q0Kc/OvFAd7ijfvtSAnyERhzfBX01PhEMtIGb2S67tiZXy
tMt/qOdlfPPdf42tkRQlhy4+EgugSXm0vOd+PIrhPef4T+N1Zh8qDeFdLu3hFEVEzGiWV+7VABeI
L1f6mFXRe7TPpqPGjMyfQsrkZWOS8p9XXSbOLSZ8d9iqqVjN28/Z9251IJ0TqpOmb304evgUlPND
zkHKN5MaW0G2Z1ZQjEXgIJwSkXQwWUzmD5OfRkwxE87G4dvpQRhO+GEV3+jM698j4byImWvkPpfh
bm6vS4iGkG3PGT/0ol7mc8zfPntEePxzbdx1Lpa9x4E3xwBGLkND9KGgDbnUx49xHW46Y3jjoveV
sm8oNx6v7l79WZ5P283X4LYnLP0+1xTDPZPxAcQLkjP1LxUI4U3l8O7oCWFYKcpOJlZiwIzvj0YM
VpKEZcYo3h8KUg9ZgRfvTwy4it0K8g+bhth8j63/KDuTJUuRNEu/SkquC2lAAUVLunpx58nMrs1u
tkHMbWCeBwWevj9yUxWRJZGSi9hEePidQFE9/znfefDma2NazCO4DErjdxWON3FvXCL3ibg/Qty0
LfiJFkiOVY9vBgzFTNx4A26Li+O/uFgUzOhrCEE5uBS8CrZrwHf7+4BOk/jYdvF9gqiSdFhlBuIo
jfMZ+frKZmiXuAwCUcy2Y/ezaI6leU7i74BsUVlgMvHC3NvwlMJfRl6kK+1k4xPAEo4Fv4LHWSRf
HTvHKRcxzR8b5iMux5UegnpmzuDlAkwLQzfD40PBoBv6ZHiQ4NLsV2rU+Aac7t124WEOM1Xh3bSO
DPO97+QRG9h9Xyz/gSJa5RS05zj1XnbZbRREhAFuHKf+9By1k7heMpexdF9nEQnyYOLIJplXdve5
La4R8ea0xtiPZdxPB4hMMR5zRrakpVl9YoB8NsVyCHrEUOP2CdKQt0prrLWqThnbOYoe0DB6lJNg
JsS0cyo/le54eNOIpNv2IfDDt7Gh4NCaOS+kDRu+kK5wjtMuw8t4XHf0xwwjwy23rAnqzejbrVkc
mFZvfPkVcW5qQKE3c/4e9Iy3ilaiCqU+JWM9hG8bpneS856qTgMm0E/smg1UOnKw2XXAeUHbwS6I
lvF8fJpbZlN19IAbe63N6Ebm7daqBsgqIuQINX7YGY/wHPaU03fbrMDXlaevSeUcTPxoBeMhNyyR
qUFcU41zMscJiEnSP6cUhiCWD3ckej7AYV6ntjnZ2fQ9dxS0EBQHiQSgTWlUsgwcqkU/28gWl6G0
ek2F+aLcnHND1d5QGo1oZ6IFifZFdeN6mmL3IR3tqyJpBJvWodY1il5ryDtFYz/Urj5HfXabDryV
tB3qvUv6XWiBnUXi85qZ0mx7h09mjFuDqXZagimjWPQ6WeyqaQPDu4vlbQnDetHZp3JvbxcCaAt5
nlNTDx19wcWa+OpNHizJh7b51QmuZKaKKf3OyQOOOtyYnudsgkzeQTR5swOeYB3D1Zgg9B5F/sFx
cg5R+fglu+LbU2w6nRBDeZP0R9uWe1c7d/T15SA+ijME85u0Lm5gHXzMk6QWxvlFOWy+bXO8NUCg
48LeSsnW0AqkZHWyfAy6IHTZnD/Q6HMxI7kNRwu5g9Bzk+2hflnnKeLuQoIHuBDf2JOiq1Hz8JkY
1Zs17hOZ44XN5utEVGytCBLO5mSsOwZIkR0C5kgJdLj0aq1M2f+Ss3PwqCIf5vA+hK6xsbG6UTlx
nprWIxxCywTZPZ2q18iNF8eKd8r7vN7B/Ti7gbrGxkh+hduaJI+gqWfeT4SJKce+swiTpqon4Tnr
nS+8mtkSpUN96D55En8nX5aV5NfWeAYjRiIF74zvk1AlBEWrg2aH3G8xsS7H3/6oa594ZbOzMrnv
K/TpmVC+U4lLbDs3xMxOeVtCTYi7k0y/i47Af62ai7JxXBcmwPaCMkk/sHkkBaApSAQESXQIfOND
53Rk9OlBxPVD1fUS6mmGb9Jmfqkmj6Ipx3vJqsncBIEI9x7xjZLRlFeyxmKRja2A3IC/Fbbza0qq
XY+iHeILWYHS2OaUrhGTXw3ACWO3oCQxfhM4LGJnbI9+BO0dET4L2M4kRhb+5PaUHCh8nfbIzeG1
c8LuACPC/FKNWeyZOfq/CroiXpLA8F6qWcDShp1Y/J7GuGV3NveHaTbeydpH8Mvr4hhBgKDDoO9j
2PG+5nQVjSFVtVVhk7I2owHL6wRvLaF6Wq+tHNRsVLjnuh/8qxr9q6Fo1ApSr98nnLxdZzlhYsJh
10HUQkkhTlan6MoSgkqEsPcnwMINmAW2d9RFGaUCLD+WxgNIbf8Wnql1M3ox0PkGtlCv3eB3YA9h
dSKsxDVCWJxANmvPKiZLfeMzbnmrVW3+tH4crgNPcvCrZLelTyEFRkf2127bcGORXMDaRQDgPtat
+N2nxnRHGcxvIVLuBjotNbV+y4P8Fo/bOfffLPti5/24ykfntnaMZKM5SOY1ZZtFecyaHKMAPCEQ
lpnaNLo521l4mRNnZ8j6Jc2BCVRlWL1WfaovXkLjWVNl1rGI2pzjkbmZHOyWg52yS4QmZe0Nj47P
zmXE4I0ZRCdNOZkKkoKpEVXjnj1AtDVj9ux+HO/yCiervSiDdFzwDoX3NceUFLCzC5KraLDsl1J4
9/Bskj0hEpoiZuh3MM2TssFB69cBdB3lXppaeD+uUJQZJv4wbOcg0FcaFOB9CvhCtT/89HzXQLq9
4NRjhiN97MBKmF0Ptb4iVJ5DFCyxN8UNVMq1MdchjX+unYEUiQP7IlQC5pzb7IMpxEvX9yWG3IhM
Cg8t57mvqqVWDQjMkxck+gl/RnBFxFd4MCrjkQiaDSootX+z0WAeVIAxL91ZvjV+CwCy1twReJmh
Pq3bugrW0ZRbZ5mCIHU1OxylcOFZocaVEJfTwD41ncVDMYicYAX+4lXSwKIP3aWkIkI1VuZXIJYN
jRRUcVE2pxJAHIAOKDhUmLMthdjv38YL+84tISN5dXhuBLVYgTgowPpMKJZEYzUcbL9wOevhtmaH
mKr5tW/9MwZ8nsecDBp5skfKkp28OHf9YoDVTxT5cuQm4REx9FtC2b+U5pzYo0tDgt0OFo3cBA1u
o8GfyHihnUZWdpkdJoyhB6e4N0xCXLq1P5TXHDU9ASmpM93/Mlv2iiQNpBtbO68KCeNipTW7+Q5W
NgC9osA4PVrv/tLXKLI+I1s8b+YyZMDpnaluAHWLNh16r7nsSUYq90m7I6OobsITF1i8k3oizzmS
cwtiXy+ZRNwauGx0kd05S/dhKK+ZCe7SmEnsaIKZpdWd7IIqrn/suOpx+WJK9TDr6nt2qanoPDLD
ve4wvUziQrof+JFBbeuY0Z9eMdCU83LqFcFISx7SO327zCDqZ8O3L8yGdpYhjm5ubtOKLh6am9px
fpE9ruU0hkpApwBmVsc9NFEKhM+wkx+zmBh1klo7UeHon4dm/m694U0U5b1y2ZHl5A3I1gVD9ZaY
7WeLt0Q0n37wq9fFZQhEQnMfi3xr15eKIKLRpFwq76NNBwK7NUbJnHWfrewahjBP5g9bGoehnD8c
Kdkzx/h8xUB/S+zn3z0Cn509DBGyAQdl03Wo2GLnVZQxiaum2zlFsCCQPHsbVC1aMY5eQmgWWFPi
Ao7J2IEJ/z6bb7oYy1zlF4+Mc0PC57ja8P5E+CjradhJD7eXV3ItcQ4eSb9m3kvINIZdP4iy84T+
R90qsxC6ryzKuSFzmNAzvAn+IwwWw4W3gkDBCoNdvzq4TfxaJvpuHgwamQwsb0T26WTm+Fa2a0EP
26Bob8WQhI5jLoRZRQcWVDvHNW8L2k4nGoCZHM4NjwHmFz0k8YARVTD8iht9EXV9KcLowAjnAjoO
SULt4aAc49r9FIW/6XR5JNLEOpUTMUXjAcAwssc3llvNhNjjxJtMmJs8b/cj9zMpEno0Lg4WmRwL
/GhWp7qEjwtoctMB9ypmHy2ZrvM4u2tH/EBT/dLIcRMXSy9tQEl4sGpwEwRwPkxQOutUEmBn2JZu
m9D9JsikT0SpOdWWnlfedKUPGg5BGnvCunFanDsBNtlmjaXrpjT9l1jByC5w4BSdsYqK8SAiV+xi
l8M1dGSWQ4s4LK1HQD+MgJzDTWf9TGjXVQn1pA826AO4s8+WLuEc4b6Y2BxHXf2sLVZ+/8XDlBiF
zTrnPCw8eWDUcMQbs+8q/5iqej/z0TK8sqp2L+yfTr3y91kqbhvHBzfTvhpt8mWHbEu9InooQ2B+
A8ZpRIZtK8gRpvappeuv8XO+NDIzJMznvH3wRsVR+7XzAPYKVMGq4viSmYtqlEf3cd2em5ZsCSls
cwgeBPOONKP3YGo8EgZ8P/mwqzsLbc65QikD/z0k7wx4961lmhg5mR0nLcupx7x3E85L618SnzMh
Pul3+SQvcPRhWfrAm+oZo79Ti5si0CF1Oj50NiuNjzIAD5j2d2NWc3sbyJlU2E/aIetb9bg1T13X
H7AlTycfLHQXfLURpTV+Ub+lfvdjYTskukUOEFeaYddnbJvhbH1kVXnVaQlxtbr2GkW01sRsLez+
2OWhAb9X2muAlTX70CKVaxgndly7cFZH06iHrbGYeP2Zx6jwFV4GlZxBX2KGc3DatuQbNQ50o8xv
rML7ZM9GMUMEoqTx4KjNO3C4WJZBYmgw2Gu/SWwMvsF71YX49oNl5e3ti2HCz5jyeT5hoa/gZQFL
Gqxuq0cMln6NjayhQCaLxXfe//QBAhWVTKSLSnwNjtRXOxPfRfvlARZ2y2i+GlUD8pJeo0hq51jE
2aH19E4UUbFxwl5vpfhKwNuB/74Hj0PoKEXiMjYt5kpTj5hnvJsunV4SN/tFsxF1IogzXYyq9e6O
T9QkUERrk8iMiOKM8OpDegwxGEy5Q6WkRCVnJEbYL4Iu36ZnLQxqKuoTE9CDScCirn4NKt5z6e96
bOyFWtAa8RmaUHSZpPkWNnhC46U4L3ry+MtoTuVoltxoUGgcSNTW1fh1xwSNWb8UU3Lnj+kF1qb5
yJYe7PmM7b2PBi5RusAnmS8TdbXr+9uiC07KA5/WzmenlfeZNUabRuDX8kOGZy4sRWWFWDawK2dT
8B46bJZ9hgdWc+Pz1ditd5uL4jpHyN6GRzIgda79ZD+19pcArmho83Z0whC/INFHTMVLpCDEBN6x
8DlMEvGX8JIoJPkHcgik0HFTmsG2p+PG1OXJGsc74tu7gUdGbGBqFqjCZd3R5c0OYFX5CvpsQSVB
peE9De0oN5WAHpNr+qkng5hMgIaHY+UllsVJO8vIF5GzWPRkcpFbDfN/org3gOnbmnA8w+J+ssKD
GOsdLr31zNPba65AZC6y9pONYvCQtiTBBGXFMT9XzPT9tiqRnPrS/hrhjm3HWX3MjmQr2NcgYeK9
gp/SZOOpghKBh+W+yjT6HkMClmfK5UTBYl/TDdKQJ2Ieey+HWi2r/7EHKtT2PdHE2CpuTa0mbIgC
VRs2IH09gw+JynSOFINfZMI5T9mao49OL1n1M0z9lxGTHE44zld1eR0rla+JB3w4pvfpjswbM3P6
LEhhx7hTpqqj2s6f8FU1l9TGUdx0F0mJ6t3skl6PVYrkT8D9OYvYSEnSuY1c5nEZkSrITBOyfF87
b0UcyUuhTOsuTrC9xal3DET1oheHwWTWDcOOkOLeQT7i6sa941oHlXLbRhCCeKZ0IU5oSHAzHSDa
/Bpte58Vg0TvjOetDHDSRYDPREaCeGZtQMj3T54VktGCa7L6R+EMrjSqAW4930bSq9YBlVnKkBvO
EJQI0MOFHwy0zPLl+2D6sYA9IBMRdBxCb5doi7LOYWgxTTuf9lR9ZbPCyZdSpaJLTOEm0wDyKS/Q
mgEbuux/+hLAHmKN3MRWyM8d2/wRrqBxpIt4RPuDb82JuIEDa76U0yeFMlY33ZD+AQFNxg0nmyRn
qzlYK/cd3xrV24DXgJ7hqUbXgYKjVjNsgiC3RvA1xTuAsN9lNu0wQ62UeYO1kT0rrE6y49TNmEc1
Y3gfuWJXPfYgLiqsSyhlBtOxMitwc9OLaPwEVCllyU46KB3IkGLMbs0ZETo6LIV3MePQhP5Cs+Vn
9W775N7p8DZg9uohr/XGjTngMviwInsT5d/kh1eGNe06dNs8z/apcA+6fE7A2IWAGWR1XyLCVeMD
BppdyxZ8RCsyXOuFsmUwpln4VNfYwlO/v+A/Y1aXnZQBVYdqK8oDAiN9HDU7PusUhrsaTLQBSHne
mWZ7WYgREwY1/KSoB6/0cwNWLVCLK7w0vrcMzegrWxUEUyz7LkBc7Ux6YvIF2d2lJ0/IndPaNyTL
wEh5eP+NRylPfZhvIb4tD9qhoziD0+jStUqVElnebVfeABDtGNN6ivtG/fB03kaR2ht5AGijvHNb
2KKj8cxA+DkbiCthrR0R/EzK7KKwOPi4Efrk11gvEiGt78Fahc8l+7MBE2xFH2syXe25zdeBZqpa
eZ3YECB4MANa68we3diVAxsty5jfXYZSUOsMQBGrwqNU1sZPboPjGPoeZ0HnX1ogQ3vRkCwzWoYI
jm7xtyDwQz7rB/JsqJczqjencWZuct2b0CEi1lW2tDQmtoT0iBslW0aZzV1sF8Wpxw2b9AXKrYYF
mFiCQcpwUIRA++gwDTw0vAUbyvwva25NhgpwgMGBOJe+xM48sgMNEn+n3fnBzrEzcbmQdGXywtiv
Haf7KmXHior+2GKxgvIusGXHDAz1K44EuoDtSxEE8EoOOMpPQ/QB1nelEFyppjBeJZAyI2F+TueO
m/p300wswDAf59Y1yGFlDGsZMDaCCoj+2BvkhKxZ36QoDwPbrZFjpG1E25FPWIl+HY7Y4YO8w4g9
sSxwKiMNSB/SlDoAA41rn34m8XNZurtmYdGX3RP1IPvFq9TAwfK8YStDvk6Xx4iuh9sq3DVwOYu5
2c1LGR22aojJlC2kafNd9ksrvJgxIBP5TLg6C3oYU9zjKDTPSr8Dkd3qAd6a2a4moikAf89jJ5+a
hgKKp9odNwM++yQc6Ff2aSF29ty7t4ONj5F7j2KvpQpgX2cPY+N9tfKx0tSwQA9zc1wzDl3r/StZ
3UPtk3HTePlhuq9nkf5kE1Hiqrkt8/nFHoHsmOyuHaiwZBxCrHTNWjjf5fRiwWmsx5oAqgJHzfQk
tfVuJnlqVvLbUZ6z6hieNDzG89o6dSZSZKsuFao/27GNVNVX3zgbas9xROBXK1hJqCJcjZWTUgZh
35eOAZaNqEpe3xQaWLSeIS4YIIUqnlr7eerQPuidGTjY1nI4BAwVnnhepSfIF/JgqGY8Jl2qgFOF
W791/L3ldfhX6ZV40465sa0esA091BOhTSIZOxM1pScR0M8Kr4BivFxpsWc/Mm6KUt+XYmIKw9hP
9hgIB4OJgV0mXAok1lIveHIZlWt6W/cBDEoeIO16HqgtKCrjREEGZypW+lgyRKzdxyH+KSlkx+lC
BbIXAJyN6ApZIWrJm3HGqpkLqP+9w/1GS5i5cfHB76eWFYibG7DVVFkro0R2H+se8k9tkkMrhtSG
0SHIUnohnl8fH+embeufLBqQrXGZqt+9T/uXqUqMScEA74twBx4N26/RRwpkxaWaTyKGhNmwUwww
12VuJc/0r4zXVPTjr5oWQc7oVThw7IEEYg84fAeRWJ952zt7wwTSMyVBgsvXzHagw+E2jPiYgsUe
n0gjqkjppNlDtZyJfBViPWvx9Fpt4xO1iYr9NGFyD6eCfOvoZ8Z3aaYUb7NMMN7P7f5olP6wjThS
YLWAn+c1Um8BZTVYU5z50vbztDNjV4OQRhWmtwELQmBHqtxIiaEIUTsF65DwtyWCgrQw7XBzDa4F
Hqiy7flm1nr8alP3da5t6gXKUwEEY52HmKemLKKsenzwgcjudBbad1YO1730bLXOhph8eMeIs2mZ
zhmHnFMvPiF1ibMeK1eN32vI/IzNpQ1aSZECfQLb5t6ZKYVLSkzRHTQ3zClsVEC+HFWc3wVwACPZ
7ltlXuGhXCYGOKuyrY/V8qBPE0X+M2ugbTJ2s/tvwQINQ4Ifz6mqE7ssLAZJvJVWwZsd3mjKw39D
A8ihh6S3AviwUIrzT7SB92rWwIEkOfFiU3QpvUOh8ZqHCSEwaMTfdVVghcggRWXwMvCCjBOrr3au
lsAa1OGdIek07n1DB3sLsx9jlDfdo0R4AGs+6CWQxEixsJsEL6SZAEBqGGjU9Xy0mWpFdnTOCXzs
ISJDah8puw/y/jLhcA0nntFiOcwj/FV0uNcRs13/JuyKX2Umz1HInoIn7WDSTFoEHhVbw00S9+jy
lbEl9dIdHD/cYiZHTSAW3adTfWvhzR59B/dUUBs7afcRXirNoyAXDoFP5r+FEzOYmHgA9Bm/pILI
G/u/hlRqkmZImlaM0CQDYMX55FocgYOSh3YY0dU0qxIqqiraU2ZH4NQ8MJ72Bm+WjxmTouDR5tlC
AEeNm3EKxps2Yw31DS+79nmMS02mFAtlRUVNT8LUdnBzfaOAiVqT0x1Hw62eeShPT3PDRRkoOX5Y
BKNnkjKzQ4txht7rlmRHjSylZrpvy0dbBGTYYmaF45BAVGUXzS7iTpook5UX8YzLhQ/8brpvKlqE
DIqlWGIm9viJcn7Lf0zFdEbrgM9YX2PwZtyj+32jaJpIjSE/tvRcbZqheMRz4GzinoCwCO1vpAFx
7RoWKN+cMa/gYrArHoVWQRFM0pr9piRwsXVzWIaWZhOUQcWC9A31NuncZI2n71cmMd02Y5BtjJpZ
exNK0GolDSxAVWiJsGgwyXyfBdrKHqQ3Uu5L3mRTmHDMnQk3tuxiWGTlR1h1bBA4YD+mNdeqb7Hb
cTDzbvmN2FkCNjGLXFwht2e/RWWnD/MY3FuBQGNqxha0bbUk9SKP02k6baaJ5Rgxddg30Wwf/dmn
tciiubBhCEukqK2eurA0TxXUYtqkcmxjZQqzjZH8pluivpHveDvHCYKdbde/tXLZRjISp1a+fmKA
ku87S0IS0FPLmFZUbv4KHJ0xjun8uG4ZnxoQIKiCpn8c/aLbadrCNojX/c7pS0ZJ7hg+4bQ2nmcL
WwkPfGpHO4AivEe8tLX97VdzjADfGXup+ap8FzNFaVpg7Oz2DWN/vYGiRF7Qn0AMMDpdRbDMiM11
/gldjNJEiFBR3Xh3NTaUTUqbzS6dXPd29vPhtgcBf4lnzPUF1JS1dqIfz4PqFszA3MeISDaHu6wB
VU6y3suJBaZy4KJSXX2I7A66HHyXjV8U8b1aCgaCGtZqpyKP+XpgnqYCtpguchdyHoDiI5tPMGuB
QeeshAlrUfO2kzznsLcDByIG6GFbIyyjeL/XmRTPVo6o2qaAsAxrfyS/X94HmKGZAIdmcRReRRJt
cjVlcb0+ZpLPOtE9xSrbDM/oM2D2owhbjy7aA5F9uhl9Tp1GC+vRksQ+ZzsePxoKCLGCdEShCgyG
K21KrKYOpm6Z2zQ+JJ3xqy8xOYB7knD8hnevoNC6LmDHMTxij15yKButlJnZpM1dNragROBtbzjJ
QaQXbO8sDMbbafR+wmwCeDhY4IF9Vpy4pPyugzjNCiYGUi7IOUk3hGdGczSFRWRnwi6O16UYpwzA
KLYedzKHR+EPNblbEsFZzApj9ZF5ERMTLNelK6YkGPbgeqbxA2Ir/RAVtXPg1QRUq9FML65srWXH
VJgoKK5aF6x4e44s+3jicMfw5a3NQdPnEUJhrjjhSgqZRoiQSQjTB7CPcMwcAdokPjCnxBt74R9i
W3wys/KwQfm/O52Mh7LoxBFPiE3rJKVEKMDDI6gV9Ria3VvaAQ4jiICU4Zj+bZtSGLIdIOnduqL+
JVRKcUTjRg9jXUWPpnDFXboUxkxV+tWj4DsmTg2obXxHNmLsrNmsCfzsq8S1hiM7o+olCiFK26oq
bgUoPx97u6Ak2qmRVknc3uQAWC4SgNyzi4nlnLiV7W05oBvgFaleVZxHujb58A3/vqvch5pVa1Tu
72qpMyGItWYMx3arQNSwBusy1bpmwjVfrCG7E+CFDGwZriD/TK7xkRE5on/ZQKqk93GAeRIXYXYX
S5odEoEsRHUSgzyxOMy7ruJQXR76lBMztYjkCNzsJvMqfbYFm600x3xZ2/jQ01FeksG4t3ojPeIm
QR6HtDma1mfYD0c3mrZjOCN1FtuWPK6j7U090Khs+VAkamNEsQuJmsAvoPQyURDu+KUBX6yNAbBR
ENCvNSTs/psq4ehSUAfdkq00uruuUXcRLbTkt+lFQugm7j7fT3l8HylxH9JUtm8glCAe5pjfvara
952Hld8wn+NCVpssBUQjzPq+icaG0EnavbN63XhdzOcn50jNG6eZxsCEFlOpDGcLssLOa1hfsdMA
sIBN/d7YYAerdI9XvVuHWjPsBKOyb3KmXa2z7FeKkx0j+o0xQcDACawbX1QjETeXo61j0IJRQpnw
sBYyskC077Eikj6/TpWmXtBipNW36aOngJVzWe+1whQfDRSSRY2IsBkhhyR+ewfP9SAzuroJX0S7
tjOes8yjkCRgMxRwZt9E8Mx1Ej9JbOTG1H1LTa1l6ozHUJqP4eS7j5XTPFiEke4yYX8XdlsAznZ5
rLsSYXzyKNLwuZAbx6ZfoH6vK6wvSP6kpJqEsYXyX+ERXhuPw3jiBE9Z79/wbERLi1O841A2nLSb
L4kAkOWIa+DItwisnIr6vcC3KvMEYjaHinbK3mqn48Kf9MEYp5+yEPue3JgeUtYp+ib43S9Yh9CD
Qp6VBuvXMYSrwBDaAds/rkncsqvRwXlJbsVGsVWVXlqkMAp06wj/ZgLUyAhAEEZt+1HZTXVHnckO
aefcKqDDIx0kd9Ew12fUJ4//Q5xzEP5oHVFjk1uIiFlabfEUOkW+0a4tD4yy6s1MbqvEB+7o7JD3
Lr1l1WW04KyN05IfccHklbQQqf3EQ8CPg1eHX0IOyVmb2DtI5BHcwo1EPAoctAUKRTXqhlHjbS/E
K8BksQudvH+NnLaiuZ3MeJupW1bKo7L8z5Hyx5RFORxCJCNumc7nNOUIluw2ml8pLJC3ItNbd8C7
E5dbpql7xfSnbbCXoajjN9yY9AdjqNy01Y9KqA6IwqeY8pvKGV6SkqZHzjVrK76v6yXZWPGTS25w
e11lzb4TeNVIaZ5Z4c9mlNJLWj/bZYAz3NhFVPtmKtD7OSyvLWORTcwIeUW2R2wbEn9QIOR9Mr/R
LxWspjaVe1X3gH579RrM/VOblueAqdWyFLxMxbRtXHqefdJMkWVtPNU9RaYxPjs22zybYBnkSFtM
PB8xFXcLxsGiH86NoCsnBh3C3cRz2auJFxQTep7FV+UOO9z1DaaDHFOu5pwzhdzIcQcczHZnBAmN
CXk2mxy6oa+LtzAiZU9bF5NqaS8iceJhJ8rtTr6xC40oD3EJVXL/1wg3Ng6tjQgyG05rm+m960PL
KNNw4piUQ0pYF4XhXSR2vkvnVA7oxmD8nQ1F9lgLQSLDoDzs0+tS+USNImHF3ndT0AQDtqOe6Sgn
v65LgnNpQ87cyZBatTlFp1NQ86qdIr33io5NwDYyTfqmq4Z9SOilNY8t8gLvumurQ9vU1addd/2p
5gRR3uRV49yZfd99qcxxP1pZohHSBpX8xKJnIjEbA9jyBufUZYha0GmeGWTbMqnGR8+tJn9VKjMg
edE2d23JeTl3MSSNWqprNI/pXrbs8lNnIf43ORPpojaIMRCsjeJKvE+FfKWJqlzoVPJqpnb9OpR6
w3K2dd2qO9fjMv4NMOisJNTma296SK4uPZMOpYHG/MDxx7id6GSkVEAAmIv6HnuVYDBybXLYPK4/
lhdX5zD+Y7wv2AybXTtyxRWO8RbpJDrmrZXt20YuHVydGQka/4j/9p7TnBuKNtH6WsaWTa2r2zLD
YFdlcbfBAmvd4sMqXnWSYrAA9HAoRo3xwcBVkgFTFuhPPAwsbyODwNmZ+IhIPNXLiiC9XddqRZTN
Er+7iV0Ag/gBh37ZZ3DSe6umRsY0J/0twM0w31QAQlCL5so8GXVVCzq6nYBg4MQeiOMpnmckH2EX
xyobWIwqnDt8wCD9qNzil4Nl4lElhVOtOMhpdoQUfpApNgv6Wri6BEoJefyQ5sPN2E8OmmXaeB03
Z9cTLuOyTvEklL6Ek86kjFzb1IH0NFqhuduHErhmZXnt3s8bG4S6EOX+PzrqzWgEx6fbxinsSEKh
DbsDHYbu6u9/+z//7/9+jv8ZfpdXBhZhWfwNAti1hAfY/tffnb//jdTf8m+PX//1d9+2POn70pHK
8jxJq6vFf//8eGArwx+2/oONu+/4wJBh6s7nTrm72XGPf/0S8p9fQjkWPU2Cu9V3HPOPL1HMJoda
pCKgG3Lli0ej/R71c8Wp277961f6Xz6McmxJFZvjuqbt/+nDzBDPNDcJ1An8aL6YbqmRfvj3X4JT
gL1YF13f9N0/fphBY1KqU14iMq9j8+Aah7/++71/+rJ8k2Sp8BzTJRZpiz/+/VkeTJkZseD0WFYW
TT3Add1TWkRe7d9/JdexbKwE0ker+tMnkd7gl35ccsDHSGFWHxkO0H7YR9Ld//UL/fPvz/dk2/hy
6SCRnvrTr9JLFfCkndhvgOaE7b0yrVPUnUc4K9P09devtbzpP17OynSlY/u261ueKf/0oQwmECY3
CRz66dEVB7gue1pN/8VvJJYf4c+v4pm+x89jKSUd9ccfiWlLqesYrYqM97rdenu67TbGCobXKt6y
F9gEG0Co/MOkaw1ndEMh7Zo87QoeydrY6FWwlRt306///Q8PK8u1HNuTBOb+9OFHIBRAW3hbQ01b
FHlMtK+bv34JYf9vH50v17YtX1kEOP/40bEgm9rw0e7r7fLRh82wYbyzhtCwmlf//dHppOODY+bf
EYH8xwdPN8UaMMUaWNG62vz1u7KWL/wPP4i0TLH0VXkEU13XWS7B/7GKoW5lgc8kl4DNEf3AIkEB
XpZ+08d2Z90GByM/e6ueH+E5Wj1+/avv3f6nm/ZPL+//8eUH8r0MGnl5ZscBKty9L9fF8f2uXAMD
FWuUtPhIqdfhc1hDBlhVq9tp9aNXyTr5F1fAP91q3MmsS66wHApyWNT/+EZatkiSSZQH67nc06Gy
d/wIa7kOnz1A6nHy/0k7r+Uokm0NP1FFlDe3bWURQiDMTQVuyntfT3++ZMfe051d0RXiMMAwIUar
M3PlymX/31lRB7Gw833HRFlom6GD58nkwrk8rcg8Ev+zA7Nh867wAVxT2w9NS7POVLvv9CrGT85W
jLy2sEguuAp0jGq53HLp9tmpB9tzqIEUpdp3IkOplAlYTtaPmFLi0Ke3E/MStlG/c1RwyXMYfHdE
yO+zOtlSiXjKq/mmVuaHKZ5X3gZNbO/FdriG5TkqG2L9sRsnalg3VFb0WmxH/2Pwh1tc7DuwW8k/
gP0VZcBLD4dEy58M2gMaVrZy+hfGz+E0PMo/rsdjq7vSaTh6q04wCNMiKsL6FpCDTn+GEXrF/C0e
+okYSdvdNmWMJUeM5R/py2Cq6+Pg/BjNF43J1ipL/p+rko5bBYa0H3vEmTaAAhmdWQrsIgqjmdeN
yIXzwO5xdRz0gXeK4zvX5WSYAetKmYPsaEBsgIgJQWB/qwjPAL3KodBDiE8L+rmIwCGmUlqDQmRY
fLGMIXlKSVu+XhdyqQWQXeBu8a7bpo0ndC6kzIxKaS2odZRIPWq4v3Xefab3YuUaXto8xHh0vuCR
2o7miK+f6DropDpDfB7JCO01H96rFX2ZDAqV1srxL8nRNIO4XHNwuuRHDTgFvEomC6Bva2E9qKmc
pT4xfUinmf50fesuLQuOqm5y+JrKv+ULFEWunzEOTynGMh+D8sVun6huPhhqtO9C53hd2MU54Xyj
BKzJY/c8W7pGikH1K49tZ1P1nv5Q2Qm9CzR0bcNWXXkeL5bFa60bjvApDcMzXekGKZHfmeSByOXU
NOwYdHRVD/Rl7Xvzq8lI95uXpesm5MWaxy5Z8jXqqixLAhVhRcxAkxvuZ27tQHvzm8UQSVgoOPfV
s+VHwGWay6QLFsiH/F1Uv85wb039yk26UD3wY8ljc0YmzqtqGucq3ufZTMsZFbF6etdHX0vv3kk/
z+OX6yu5MKf4qsAqGip+pE7zlBQe9a0xuVoKki0TYPVDMWYTDQWMw9LIbTF+C7ap7kAXnw1MZl+X
vKAXPDKmiSenovW2sIgnV5ioLPVGRwOoSTeHY2VPQGbNuvFrcKr6NgYDc2MZnboilGvEtz17JV2W
iYfuAL6joo/StlbZ3PTQa9qb3W53v9s97u4f+dNB/DwcNofb282Gfz0eDgf+tLndHNvN7fG4+XDk
t//+oOKT/7g9bo58+XbzgX/+/N29+Dq/bcXPLT924rftdrPbPj/f7J53N/c3yNqJ3/i15ecNX+Vv
iD/vft2/Pr/e/7qHsZD/ur/n56978X/wMe9XLuWlclFwcQggHeYLXdeSdsHsAAwfW8Z4Y6brDNAw
Aupqav08O2/WYgPQcO4Job7jWqr0HiRG78cg+TEvDAyIE8zM2033NmDXKUQV1xXq0qTx3Ig7Y5uO
iVRpTXrgpknmMcFe+eb7GlxNR6H50VRWXmphr84VyDAxmLrKkmzNNYRen+it3zIDOZEHpTsnhqDx
Rx8mjLDQLQOKOl2tk/vT1FdELqzMsjkr26KBnqdInOaJyFBLjNKIQwjGevJaWWp725rS2gNT3P2K
Ab28lYZle56lAjhqW/hz56Kixg5Mi8QuADCJTc9U8plR2nHvRxXwBV1fMu3jkFm+fnJ/9ux8T01d
FW4DRtsQD9O51N4Kc3VMM2q0m2Lz7T/BnPHU7gBw2DNudewPjOjusu3v4VCRWtn7L/NdehzugUzZ
vJY7dfPPL3dL29JuulNWboowQ/JHM4jvCLbFPdElBZ4jhaimgVw8HKmyQFg78efry780SSKU/1eE
dLzt3A8DrHN0+GWFR92MsWmwJ4atn9Hro1JL2QLOS0fPTKX8uuQlxeJWimfGgV9Evp1Z5dpj53ck
xnq6fZPtRKtpkq+EaUsqdSpEWl6puR1NaD1nyaTwc9nhHDpQ0HJ3xIheUoQHF26Tj9dXJr7p+bFR
7PIgjCT5gzf1J2g+uTJZ6vuh2SNUCzMQ96m3KvS+RWn9KlAg3i7Lhd/IJnNmEYZKjrVbGHUYzMQI
Eb0LmnLX6A+zcVPRHnhdztJGnsrRz2+Jl3ft2GnIgfFqZ0Uf4uCrl3E9wJJs1qLJS7UnkNR0JnCJ
tUT+9FxWYzPol2qkTJu4fJ4b/0s0+iumZkGEreKteRrJAnG5zkXAvJb7UUok7TIbtMmZe2VQp1y5
W5dRMWP7p1Ik7QOIsTPADXSYkQNtr/vdey+2QQIJWgvNyrYK001R971pdhbd3NfPS1teocUTS2ob
RmVphXEXTJQKKGNWyUurv9dNVZThGdx+n/i3MDXY3hGMaKOCH+Zu8o/V8Hr9Ayw8Vaz9X/nS2qEX
i/xIKAzyg5R5z3dxwohJAzz2B6VwqJp/ui5wccGGrRs4xeiO7FZovW0Uds2CyxoM1WyovlKnO1yX
ITZNutm2RrTtgvNKqknO+hR6wBxmwLSf3zivzFHdUDL6WgbBypsr9kYSAz+pbWBDdMIjU7psSQn0
kxozYJINzkfTCd6FKYRuefozCcxxRUkvl0QwwfAK5QleGEcugyiDXtHuxTl18AFVlfvTYLARFq+v
13fuckmIIVimkQwjpWnSkqY+nEt627gKbf8QjtnONG2Asqc9WYmV+PzPKZxvnzAaoISrFqkgzxSa
cmJ/PVNhML6na91N06J9dUA4yj9X4VwASNTYpfFMZ21bPoGDBYuLMdfaO6vMnX/AJ02/0Qpf9Ldp
UxUlYydpPm3Nwe5uXa31PzRFDKMttVTtSIsneEuVXoG+RS+lAPeaaTM7KGXK/GdvBvqP3kz1cZ+0
pfocgUX6pDSZXe+v7+qfbZOWSh5Cw21yHMIK2VQyPUeboctED1TqJGD1TxltZ32l3FY+wIaz+TOl
lm2oDSMoITOg7VZvy5Un9vJkbWpOJkkKVyVPYUkvkFfPMeTFgKIXWfEV0Y+kd3axan8AAGElgrq8
4qzTtEWZgxCK4z0/2CApGSXuVFDrmJR+yCJIC8tx7Fb05/JGiKQ28QJxr0i2Sk52zwhjEfR0pFaD
s+9c6KCZcFKM4uP1s7sU86cEpXt01Gn4P2JfT7S0g6dyTKLKZQaERuQQ6AIxZwH33HUxl3smEjsu
FSHdwZhoklMdez4AvAzuUHyned7If0Ct9npdxKUGmJojtJDKE2kkV3yEk5WwV0lTNR5uKvOqWgtA
b3RgtMjNqpVHbWktrkHPKhABugjdzwVRPk4qI2bmwqtuU0bC6o/XF3Lp5JgaWSmy2FgdYhApinNj
WrKdPBZtpMa2dxSoUeuNNv7wyvKgmmuXd02atG2zXVqzlyKN+vWuBeio/QXX8q4qQUlYi08vZaHT
tkUyB7cU+yutLClzA+5eUHPTNv9HV4ZdplZfcFGDrRZWPrPE9c31rbzUCUczsPekkAiueC/Pj2ru
8gnOqQQkSf0VE7ulo2kXRg6w+PmKUvyJQM9tIGlEU+RxyFSR65OsAla2zqCUDLf3X5j52wSkRI4/
P2/32+cV87PgUwHm7JgkcGwqusg6X1SIS+AD1B9u9WO9I01zPD5QBNiQQlnZPLE70pLOBEmqMRj6
mEwRQP3QUf0ptdaUWyGX3kN2vAPYayN+Afe7uf/yZffo7R+fDpvbUSz8+P6nuXmgxWUHwMne2v/c
vKcxaUOte/P5uH/Z3jz/+nWfrPgQl9p1vi/SCVh4RL2WsC8D7a+7KVKBI8algDOP0XKnoIMHLopy
f32TloW63FLbpiRrSFHCHGhwUWjskc64y9y2+5m2EtONIFMy70onOl4Xd2musTvkBwziVVIhuiSu
BNY3jzrwNYmD4H5K8g29pPeuob1/sxyMNK6fZzl0pxjSxYlixQzGml4a+EbIQtYUFh9A1r0u5LKS
KGowJ1IkS0rn1jSllc3wECGwzchCkv4eq6e2+maArezrI2ivJUPLD974zoa4pm0cgW4F+2sK9u94
pHNiRecv4wWPbhzede6XqV2477Y6NTkgeEAi99ZTqBhPIJn8JG/MoDDN0J72Zaa9n7Tqm+2UUN1/
tUho2cnblfqK0wIMhRbNNqAFjK9V7TFPI3pZI3N3fdcvVMgjx6Tz2Lu4phoFsXNZVpcyb2DSZMbY
g23dBQlwhvX36zL+vOdnpkMSIulpTtzSjDm9pPX0uWHIAgyYon5u5gc4Bv3hV9p9oFh9XebF0Uki
xddP9rCwk5gBDNbVKA1wqeqRbjMDTLPoH3BxZ4Mern5FWS5eFwb+dVX3NBN/U8clOJfYdV6a9iEz
PVpRcvHdfHjRm7rcgZVM2zE5kRUP5/LkkEePGAGt8BBcyfCPg9m1MaB221w1u30SWu7RSBJ7p5ng
/FzfzKWl4Q0izLVxcg3xUU42E/fKbYYGptqxol1bCZ/LaT7MBi3xSkGi7LqwSzvARnLfgGy0VaC+
ZL9gricKVKbNrHajadTForSkiaYwfeb6pyKyt7Zdg+NpzV0A+n9lp99GH4//mBr92Dwmude0Txm1
lHlvKUEAR2fZhdU2aaI43HdaHLewyFdxt6Jw4vk713GVPg8qbXiCKIEchhszdXAjbCDahXEMskKG
C5z8y/WtWThyjLxoEiQKp69GUjHVaLuqAL5h60xgYoI+wzRXE66EGguHjRBL4wwI9125Yu0YABQG
kR5v9fKHDaZW/ykY35dvr0549AjhNFO1JqjhZTnXqThtMXPAowtYJf041TRn+H0FCkHOCa6Eg5ow
MPLhCA+aZ5KI4EKB48mqCjpmWVM4qK8q81iC9Nmtf5tZ7f1udQXKv9ieze/wpQEnAMfBC5iu8xMu
eeO8GyicAWxnqrl/sGoYSxl/ShQP6A11+giNHsAKJXByw4pGLR0ETztJF5UuhYsGkhSsReb663gb
BSk4h77yXENO9BzEzMaAmjmsOBOL4sh88wJT66AMfn4gdQLxfWdViHPsmzLOmVwstnZJzf3ndS1e
uinkkVSMpapRxJGivz6iDt8yiYShVAQVwlH1g/11EUtrORUhrUUpgHQfHUSE0G9DqKvAIx3XDBuB
wnNd0tKVpPOQ0rrmYIf/GLMT00gvs17OJhg8lNktm5RHHP2TaC5ckHaICbsuTDzGkhojAteSb8Xt
VCWT3wCDWENaD4jGCOza7DvK/RwGP0x7jDcG803MXHpr1YqFBVLPR8NpFcXFlJP5rV/7U+CEIDRH
075yPushYP6gNF1f2ZIU/FJ0j4S+yJWeK99Y9zV9lPDXJVp0H0b2XW0px3KqVnR8Qcx/wnSyU4Tr
f5LjJ6dlzEwY9aYLD70jzE39ODkpANvWir1ZUL8zMZInSwFLzZ2YuZh2eCldwP7AjOvtFyd/uL5r
CzfpTI6kD5qfOEwZIqeOKxBVoM8Cp/jtIug5J7704Oy8MELlqM52oIHbgqHam2F/xzzFyoOzdCge
EKA27ejMHDqSC2r0hGQxk2Ko1S1cxbD9EGO8vHkZooTrEruQhaX6dq5flq5WxVh0kAMP7Us4ARPU
kR+9LmNhHaJ1hE5kHhjSjrLRMcygqW3mCyAWvC96d1NNzjFrw9vrYhaUyxI1Ik1VBW6qbATyEgY2
8JASYFyYbBLEZe4IetP32F6J+ha0C0EmSW/eH9O8uPnMvqvkcpNtDHxcAR4YHCiH62u5zF7QIG7h
4mERuY2k687PxZt9GLt4UpmYjPeT98FzP1keQ/XwXET7ymey/hiWr6Ce1eqxyhg009SVU1taJaMD
tErgRdM7J90hG7ANKxqAp/bCozW34ESsec8L4Q+LPBEhPsKJ1elAWdf0BhHlT7qwYKfBfEYP+evw
Y/y61hK+pB3oIIqhU3YitXYuy5vBp0kLZLkdANDpg57GMB3v5m5FC5e2Dcx9QkaRlqb1/FxO2jrO
YLoAO6dt/SlIrNsMVqXryrF0n0TXpFAQnUKyZBcAHwxQbUSUHTA0PRP5lK+D+i8sA6aNR5VRFaIo
aSGjNirgpI1QyWSQjVguJI0rSr6wVRTocOA0ap7mhWM15doMPzi9hBkwrXB7M1Gtr2QMFraKz2+T
B6JCYGOAzk+jmYaZoTkW4SURfOjqobFptG/GlWTjkhjRusTB0x9hy2UVtWEonURkss07B9DIOzv+
QZ5t9+Zj/9Mf9V8hsgabKjQCMUIm+rKZf95q2kcVyMO/kEJwCQUF+0VZ/3zHSjXTJhfq8i2cYbcK
6CTmHB/8di1Dt+Cx4T2JTgiiQvPCYzNq3TfbFu8JLAdY10p1S8PEXeTR3GKBwwS98MqlWVI20sDk
IJiWhttReoSAq8x4NeCw6VL1nQrAkp1lK/q8pAUiHWYy3iCygeLrJ+Ysc+rKapWcEUjmebI5/FDG
3UfHqlfELK7kRIywdCdiKiiOMstGTN8FMY1NNJRAJVDUn64rwrIY1mLwYuMdSKvJDVBHNA0xJNhv
Kdg/Rkb9N2fCkfxXhLSSyYKsEkLVlBHkqAeNDNKRXAuLlYWI7yIFB5Tl/5UimUsapqKo9ZACCgNj
ro/Q74bJRxD3V1azpNLCHyTnhAWg9e/8XHRj9GxnLFOYHEvwiWkiAb8jLrKb2p2/ai5EKtcPSBzA
5br+J8+RwsXJNQBP9AuBkxgDmSIILDWr/ZX75u/rghaSBJgCjaSHbRN1y54AyEbNYIdw0QBpde81
3xPzl68zMvo+LedtuzZauOQVnIkTinmi33bmqp1bIQ6Ed1BLStDjoSIj052VX6fpIQNZoABtZsXd
uez/8cQD8e8qJX03tTJQGWlMQWpUgWi6qb0XK4ZR9CEAEqZoJjj38kPz5vZ6Sap0BWyfbrMgQ6qS
wEjVgPCL6/mYjVAuXT/Exet8sjzpFujArjhWLna1M7ZVEx4ApFwRsaiQJyKEHp0cnNUPMA8BkbPt
q6YEkQysJN36rQbO/vpSxEW6UHxqD8xN4j7SnnwuRx9Kv+iMBiBcO/7SpooKzIb+gRLcRzhQb/rg
CyRd0FVdF7q4OOCsRfmf1lo5UOp1ety6sgUNqxl+jtN0qwkCGNM0VkLkNTmSQlgeufLKY3F0kx5m
IFtheD/YzZur80LvmOqgTIbDQlvD+R5mlRe78QiqH+VAV6AW/dZgp3/7lvGyM2FBI/Rlk1dUw+DT
hgO0cUBla6F930Nanarj578Qw3wdZTiRcJdnkZ2yV0Kt60mRxHb+0QdmAOZx2ptegRT7G1FED/RE
kY6xZOc+Sq3E9MOJXSuhAfLzbUdHfExcfn1FSwpOCGGT+OF0GOI+PxzFSDPVUOYUgDAoOfM23Qda
Um3VwmreJ+q7eXweuwKuJkDhrwv+U0I4v1r0wWrEzzr5R0JoSXLlAaUJHoQFCBvoNROcLg9RT68x
FCTfRn3WP9VVF9/QPwK4t2B8dXoHGO3Qm46BAgqt3UAgc/0jXe4Fu0A7Gk1vhkPII75+YlRUF3BU
gOYE3ErukqGY9Sdz0qsdATo9Y23qbQoQUQT4Rn7Mdbhlrou/NJuUAUXVBWNDJVD26fK4azMlokI3
j9aNC2tjZZrH6yLkG6/TTs1klcE4H1EWXRjnKyyx/0k54nEPIA5G3VdVf/WMNyqukIFrSh+WyFjg
3p/LsGk7izLqwQCTlJvQ2OXe+zF9ub4O2c/6jwykoLgANsjNiZrlRoDWpfhZUDXnUJJ4H1xQnqe3
LwUvhG5tSxeNTHIZpo3jROsr3KwaiOIAJO9x/lb2K1q3cCYsQCObxInQ/iDtl+kXbunawqZ4w3uB
9kzz7N0wr130NTH6+bGUFDF83UOM7cGo0LlHRfHfJcFaf4+sxJyMzbgETVI03JLNke4QVJX6OMD5
tgWY7qEdjUcvH/9iw2BUYhBEF7dVxhoAt9aeuL5UEsqfGvSalQHZ3UowL4zPqXESy2Aiy6CWaIrx
Fulp1GpI5vG9062F+2I5yX1sQOjj2Z9HSkwdoFjX9Vl2e2Vx4uOcWB59dOK8bOAv1uYRZsUPc/zR
AbTR8V794H3W/nNd2sLtwaEhfvAMaj8XA6ShU5ctjTHEpyrQu0O5H3Xv6A/xh7Y2VvZRHLe0j2Ki
yxCpMIOGQ0m5Ow9QiCzjXVbq6lAZx9K+6yCfcV+87h/fbiDy+fD2tfEyM3FFFMY0lCRwToAzSkqN
tWUvFkxBJcgHRf9ualaM9dIeCm9DDMfS9+1JCqKDhzdXBXLKWLl1i+ChqTvwygEq8vv8cH1NC3fK
YaaYrLmG5SY7f64dZl40MHijHZmjhV9AHDbfK5G5pvJLK6LkyKA82XOmHyQpg+42mq+j8pkLI6T2
CDbOpjN/q9r++mqWVAJ915kf5aG76JkANmxCXUAdLKmAbuY8eGSGSKAKe+8H03vtoGOK0uBxytcq
94sLZMKSRbqaSSHtfBvTjAydX7pcMrf6pcXpMRgsiP5MaPUqe8W7WZMljvTkQpd+CxBmiKxWd75H
EGMySX2rQUU6Btav6/u5YNhBxP13WeLrJ6KUxtSBf2M/5yk+tGDIakCjBru/ECJaQRjc8FQMx7kQ
MOcj2xv8FKAtZw/cApxb1j4kWr0uZsHsEiL8K0batijoh8L2WYvlhP/kZATbyXinAUsYNOPB1dYi
k6WtM3RhBf94ffLFmuZpbutkwjoZe9DcNEjN5t5/u22n+VTMNvCO0L8jWSRNqeALVeBSaVV72zTx
pi0+WgRbud88V9F3q1rp4VtSPUbbgXyisZeasXSPtaml8aXkeaxKA0C3aW/H3Z0KyVgQfr1+WuI0
ZOMOegOvPK4LWyitLHfyqFFENFR4xY8cQLS+mz9fF7F0Qjhgxp8eXpXJa0nvnJC+FeDUtlOnPXfD
BOBcslXd5o1JdewRy9BoTnEcx6NIeS5mnoy2jRwV5yg7gvAAovntQD3/+lqWlPtUiDi4k4tqm1GW
ewCwkvWx6/ZoAbgMQcRsNwN96yWdXXa214c193LpkNg96q6MIKsEW+dS1ThQKyUw0y1TLc8ZFI9d
bq4sbEnjAApB4UQHPuH3uQg9oPd5qhGh+RWs7HE9iYCOBKV/GA2Be10kWfn7+maKjy3rHnE+qW8x
S4d+nMv0gYz0GwsDm5oeNKpBCyAhGPc2jbF/IYhZWFM8VeCcSYtTA4XeBGHJ3aIJNhgvyHDa7K5s
irWG9aWTog+U/XMYUKLD7HxJjVl75jgCgj7G2Vc/m76YyVtrVELPLRCT8VdQc/bvXITeAv+qCy4l
M/9VDZCKwQjUrFXzFpxZR6AZkLxisIT1nAtxCwU6FJiEYKnUfPOuga68euzSuSxhuNH06WZu57Df
4XZH91EU0bdz/cTW7pm8j3FZV4xEcZnb+Fad7gKoHoGLt/IZrpYVN3BJDUFHwWMisWVeNLOkfucV
tCJwZrodbKCdfbCaQMwrK4e/WNSJIEnf7RC7ZYlXxIfZWSMv3dVQKyVbzQD5t/5wXdjSCRK603It
4ndO8fwEa4Oet9znCclNekyV7FNYazehqh3SpL2Z4JFtorW4cXEj2SnRsC86OKS3JKxIesQePq4D
SbZZkgABdCZ3rZVunSXnEzMoXixk8et8ZboTJ3AVcJt9CGLKEj5DD+Krj9pcgDjBcNyLG6+Msy/d
ahJEhAmaSYfNH6C2E6tfh73hTkJDzBk0vNp8KGZv5fVatL//itCl6gxhQ+RGFiIgR9lpnJZFL3Ly
KV9LUC3JYXKSwxHAhZYc24OSrMV6indWgLULgK37y2MUbtsr0FFGY3N8uxKeWnhJI2Z4ccK5xuU0
wuLOT2AhcZ0CBtHpGMMjo8/pVx3u4Tc/ZURZ6J9oJhTJV8l2MaJoDSXv9LbU7I1Ha+/kF7ugtTZ5
vnLHLq0UkkDSAWJLxEGyJHIbWj96FY0o+l1uf3O0r6l1l4Z3xbhWbrq8WueSxLGeaGCYzE6Rm0ia
Rauyt/eo483F9+untSZEMrrlHHRjKpbTKZ/LGeB10S27kkxYkkFfLNeI1IV9UciP3L6G6pI+vqSs
d3ba32R0DhpK9nYxmka/C6aInpeL4qpqJSET4hDXGBn80ap5dHwUr1OzlWt7aRmICP6VIxdVM92w
29KYwRHuoHOZgY6EKPn6qSyKoKQuLA+GVYZ/tfQxHpSS0boBjpVtoQQQXcXhmv93UUZldkWjxENS
jm404mvp8HVNsUZ4KICzhFyq65ON1n0soAuylPsqfD8DaeAzYqyslW8XrhCD4wRXJE+hwJPByeyo
CWOfPo5tlcQ/5q558gX1maoci2qAnda5u76Zl+YPlaDz12OFNvVb6VXsjSBOuzkqaFxVD73xIy/9
GwCaD5M1HK5LWlrYiSRZM0ZA6ekhQ1LVfoADB3u7D4zm2E2HRm9XLN7li3i2KrnDMJy0MQCYvKC7
aztrL+Axms67eDjY+ufIgaTHVVYELtxijcoZo+lMBF++IoDKg+EOKvt2NGCYC59HfdqlzUoQvLiD
/xNC68+5zauLUi19W6xKM+BShaPR9EFk/+Kpr+5qMXrhlrEaoEnQQpYkj+YlHYlCu8JgpMpdFCcb
e/x9XR8Wtoy2WWbDsEgUbeT75U8UIpqWa6z6DuS+lvPNsOH5Bma021+XtLQUspo2cHTiWsnRIkWd
VEl1JweHuCSrfmu1KzXnSwGqI9rXqKfQ/I1ZOj8YKyo7SJ0IDhgAGaCJTD+4CRQz11dxqdN8czE6
TxDC4ypjHkOeEqZuhTNZ2c37zGs/0CrDoLb/BcLWEjY0elhhXs5idcXXWzKEdM4zooU5NIgJxEGe
PLVdrcKx6GORAJjv7wZn/mLGbn/XFMPdHHf1TkmHu6IeoZlUzGEbqEa/Yjkut5c2ULAtbAJxXBhV
2t44M+1Qh/RLcKs/2sP4gTTkmsVYkGFr4IGSzBKdEXKKvSKXlrYTzJc+UVwefILX4Hj9/Bb0HQmA
KetAXNETJq0iS7MqK0FshzzDu5td+FKbH11+e12IIWzAeQqB8gBgvdTxMemX8XZKu6HuYSPGg3VQ
3v0Yd9n3ZlODxlw1m+P0s/78AbCCp/z+IXmqN+nri/IxvCu/Aei1stxLdRUfBFQcAYFyGZV3cZVr
RsJyjSLeemZBO1c73sxVvavrDp7I+kNb9jPMeuHbtQXB3h/RuFRy313RtHkOJgmgzHUMK5U+Phhz
sDJZsKgtJzLEq3pyJYJUc1O1Q0Zdgt1vTu/0wvx6/SSX9o9aHciXIDcxSCsegxMRCUQRMGFykPb4
BO9On3+JDHg7HzyIg533kb/it11Gx5ooDf5PnPj6ibg4rq0Oeuti6ynf9f5ABbovb+vyZ288j8GK
z3HRnI9rZZNxZ5oBV0dAq58LS/qS3GBNf5N3o7RH91kFTV2HJmRj78xddtsfk5+/ru/m0uU7lSgt
bxjiqR0UllfNwztdV26LKHzQ/XElS7MkhpKWR3st95wptPOF+bQFu1YK1Rd1p/0ENHRVA4+u9SsB
/wUSjthAxvO55p6YLJB1vPWGZISxgwaxp/ABtqjbZkvW5FvxYP4EfX5F2VelSdrOwAhsh1Cdb9tD
u1Nu7GN01O7r+/mdQKQBGPD6US3dLYPeacaCbWZF5T30JsUcTQ1+nKpuN14SbAptRcKfMFQ2kqci
9PNjcpzSIvJBBCC56W37Rd/OG4B22o2t7ZKH/m7efqcotIbavrQwoHlpSBKwCuRpzqWqceXXhd3g
atcfivhn169dq6U7TGFf/zPAQ1JUula+RVN4PQ6w59zGT+7jR/uXfuu9m+/Ul2S3dTfNbktcpkS7
6+e1pPOggIqhasgyMCDny/I1K4R8tCsYhNYpxxibCNzBtFnzQoSSyWd2Kkbs7omBmnJmBeuyx2Y8
FdNm2Oe/iq37Ue82cOc8Fg/1q31T3Xu386/rq/uTFrwmVyz/RK5VKkNeZixPP34DbWo3P+UPAzbr
YLwUm+R3+VABmNkHm/ZGf4Ii7rNyt4fxIv0OveXGuq1urn+cCwoEcfNPt0G6i7YS24EKDeS2bfbW
jfPSbPt7ewcx5UtZ7JrDuPd25k31ED0ln7fJmpO0eNR0Qf0ZqsJxl8xbpDotzIQomFV9Za6GAPgT
U8ort3PhoOmxopMYf9qgLiVteGM7ceCBJLYNJ5BIuwla3PekAjfeuDbSsCSJfnM6HZgVBxZOPMEn
R6s6PXTW6ggT1xh/gfT3vopaIJAsjq5Zq50vXH7RF0DXlYhDLsYnckMr/TBSC2aOCuuOS1yBlWmt
vT9L6sHcM+C1lH8J3GTQZaBrAzsbJryGT+4350EAuzZb/z2ACgfIXrfdbr7TtU3xEN8Ea6hLS1b1
TLZ0Q+EwnaquQjY8If9kr/VD+h6WuGrjopcQfM9bo9qUn9TP12/E0saerlhSl7qi6ScTxJ1x/BAZ
L3q5cuMWdJ5OTpJAwDcaZIIknY9D2/CHkO/vqFB+RK+Zf+evNXEsOURnQqQHqUwSry1LhCj3kI8+
aA/O/Xzv7ZXfkM3ugGdR75uVZYm3QDJrhKwi6UOaSSC5n+u+A52i0UzoY6rGNybkt3Hpbryy32eV
unfTccWHWDwlAKMZVgMii7t9Lq4ZoqFpfMjy7Cw8hmrxCDnr/roiLDjMBN9oPtU5yhJyBBfF0Bu3
hVUAM5BtoUhNo1uzeRirfeVOvEcMstsrbtiSapxKlE4NRrl+rHJYUHR/Vu70qervest5BUP60/Wl
rQmSnljYh+22EUtr+mwfAnLYUxOpo7WXfMkeil4B5iLpo2Oy7PyQJk+dotFDJ9oRTkBoWbUx2WnR
U1UUh7cv6ETSn5TDieUFRHEooWDgIUncm0Y1d3E+H9RQeXMhEzIJlJsJTIaNHbnBJxuKsaoodjAb
FzyBZfAjdrIXt7Jer69mQfMAY6Ofnb4RwGXkfVNjXysV38O2D9pj4BN55/q9r+iwMtp3UMhup8b4
HQbFiuW70Aoazck7cauEl6ypkr21g1CdbIPqhOMEN7Fmf2nD7gB/z4qlWBRDbzWpOo7Mld3WsYrg
/jSafGuT/IaUHM7weetqa92iy2JoKRLroUwl2dmsSjqvq9t822S/a2b2LYjRcuX39ZO6MENiy4Aa
+q8Q6cbWYdLUns1asvlW6SPopD/8/wRINzUqZ8YbMlYBVJpFUdvSh811CWv7JJ167QVdAlU3ZYl5
2DdT/gr81Ta25pVc84VOSzslPsbJDdWjumsFGeO2He7b/kucV9t5vFVAHknTFwiwNxkElddXdmF+
EEm/OCEtsxvwWknmx1IqPcrcDg2AOTLLfrqNsyuUx9h861t0LkcuRIRJHXkhtAxbSD/uItN4yiJj
d30pS3p2shS5/pCNaW/Sh0wRJxuORpmAVL4213GZlhXLwCkB3UK0Pctx8gDTZqS6PQ1qLOaTZmbW
LzGQAjN6MKjTMYJi1tinA7wMG1iizW+dY/b38Rz7019o5OkHkS7V0FEaVSBnhaw3f7aV7HuRAeQX
9CtiVhcs3S0tb+Zy8tnU3KUY13zUtHaXtg+qAwkWlAnVXZ4/gM31FydJLhUsRPJH5CTO70FQwtQc
6pRnBWvQIa5U667qAuut7yFnKcgZyTJTPEXWuRSnH33FC8k+5/M7V9FvO+W5zJqVpVy4fEIIHcr0
kaMIJFjOhRgunkMCofbW9D7P9bNVfa4py3tQoHflylUW3+rMuxSQBAIwgGSY6O+RrrIOoHQ2tSRY
ILeJv9vOYGfbIsj1pxb0iLWhq8XLBjQBXf+iAVuumEK726qRxhFBWXjnFvG7uBv+Yuv+8GYw0kKZ
Tw6rkirP9Ewle5JF9kYHfCWNN0X80HfUxfRP1zVuYe+EBoCPJqJS8kTnx6QouGFMACFLSQ5h1hzM
eNhHY7eickvagGvESBOpSloopQBg9Ey/riIduLf4WzQ9FkG3VbKXfICzc+UpWVzQiST3fEFeXHQq
TMY8JfrvEd4Be67Aefh6fdfEN5E0DooygYNBdx42UdI4Za7TJhfLUQae3WY0t13b3Hmw7AZNvoFD
9H3rBMfrMpcWhkj6GslUYoslmVFkuQPwhfm2br0DDLtHcIZvg2gN+3XpXSTyJG8g+E7xZc/3b3YT
r4z8GuNQuzp+0ewcwSGDcHns6k3o5MXL25dFsybzH+RwoPkRyz55+jvFoQF7Jjsf9xjarAJUM270
Yg+q2j9/IQlsSwZpREpELmkqOSVHTyFdPvb0POzHKYFiuTCKcrwD+bg2928WJ2yRKxBJXUqJ0nl1
hjeGConsreU2m1EPmFK/99K/sOWnUmSiL7tKIqcnZNrarr/1m9fa8rcmZds3r0V0+lHjA7EN3CnJ
SthjD+yUAeTPGBcHDxx8pSl3hbOGMLGgewTUOP3krAmi5Npvb2fJ5EyUzo3UOg76FzGXNs7ONllL
gSwKEvyCAm+armtpPRFzJV7eWVg9+lDsGYgh5T6pAXbtjRUtWJJEdz/A4EwnQlcsSbKLOE30gL6D
KAZmemCSyrsr3Sd3DRJu4VnSaIMjAuUVJMMoXdsqjZK2VV2urYkFKkMarUfTOVxXg8vaDC8toSdp
d3LvTKVJUvLeNpXRpvGk9L5PZHEmXKP0uahMkItvleKT3d0b3XPtP6rj63XR4jtLFvdMsmTWE5Dw
4MjGTEBssSmto57D+Ns+qe5Lmq6EoEuuH0N9onGXHBx9J1JwGJthkJGsIuM/NndGDhP82Le7oqo2
ravfM42yV5qagdbolumnt78syCaPYNMWAJSL5N5G3f+Rdl3LcuNI9osYQW9eQVf2mrpeL4xr6b3n
1+9B9W6rCsUprjQataQJRSiZQCKRSHNOo7TlAK9RGd4D1wNsZwJtVNLbsaB+dnG95pJs4flAHRGz
tLShhIL7YIQDnb3nHlhvfZC2AeXVTHpQdAmV22O0pipeJf2ukG9V1fUVfcGQZnYTIuHYAfYObFD2
oKNpT+i1DqdC116D/k5PQUte3/TKdyR4S3Wqix4FGogiFEUIiuKlzKZl/NiPxSlFIKpIX4G/rvpt
2903QJ2twSV8Vym8WWC+4rq1ziwprmgZc40UtOFiDF7rGw4jAohINWPVy5JpaBzJC6Lr34HYmX0l
mhUQqq/LnIkPoCi8GS5R0CazHR+53gJauEHJSsRwsveTG08SFy7ImNXrXxnoumVMZeh88LdABojk
70SUwxIOkOa9usdg9GacODTgNl9RvwimPOfdfut2MQBWlYkiNRrkxppiZr660flgyU6omTPHgHaf
8TJWECExC0xRJlLcTkCdNnNdjFN71OvRN5GOCnEYIl99FbrRP1D2duDKqDrgt4EBI/ROhBBwDW9U
ci/X93PmjGAI/5hgRnoC3RLna80NmH70fHqzS+HDlKYfbd35JrgL152X2Gq51JMxt7co8wPQFs8a
3CP0708CsbBFHsyocSZj/3UMCisBxWod3Jadq0lfSuZG0UJmZNbPopCLn+jKAzAe43gkPh0MwM3i
zqpXPvJjZbROwkMaAq9IRP58I+Y5af6UZ4ri16HRFQV5JH9wROmyn6g5hZVfBjpMaZDC4D6Ki+gm
lJpibYCjd8Gk5k4kMIgpmBWS3LCpc1GCVAHtXmxyM0XOWVPH23DoCS/4f1oYwGnHxQ9MUDxKMWxC
P+NEI0RS6lDkSKRHvG4LXGonQWr1RbVUE585IAie6XwzlYZg+VyOHraRp+uIn0ejtfw+tIXm01fR
CMhzFmhy7DgrTLQTk6DWLTVaYnybWcwz6cy++W2lDAWN3oHvYYddaZZdYLXeElAsVYLxAhCDkBD9
3mgpY9MWmLtSBCPF/TvqeDzWPn83xtkNJtt2gai610/4rCx0XyP5SEkp2GzPJPQoSoMwCyn1p7rb
N2ODA3fgJsm8Lmd26VDxo4DuqPWyD59WT70axwwxhV40YDPMJNLr/T7xhgWF5uJDvEbgnykrEpKE
jM/Sh3TIRA6SNICUV8lKCHfdIBK+30oKiC3ue/Er4F0xeCyX+r3ndMSDFaIpRSxavc6NE5gZY9+2
E6pJUrkGSD74Hzpjrxrl4/W1vAAeg/+gZT8A1yMbSpP754JGD255lFFMCsDPGCYx0aZV3PJEijdK
vUXFh+teUrkhmFJduHxnLsEzyeK55M5AD3MTo6rJ1yMRa98VKmHBY81ZJLKCgFZEjQctNoxyGmb7
vc7TsYpcZ+MlaAJVxVLBky5OSw2qc96fYhjQVAOiQEwMn6ujtLLSyQ2q0GrFR67Haxnhxlg4yH3H
WUE1qM9dUock8EfA6iIbu+7ydPzz0Bf7iJ9o+QVKDdvZlo6C1kUtNjNXMqAoJa3bp0AnSltLlzPX
KEf0gxnlym+bhSM5a0a0hAegFxTVEDWca6/JQ6EjEIE7G0ezjzZt/BqBQFWyyk56BP3hrTwZT50w
7qdwSfacHdEBNIzlIEhVWHdQw3rDeMJ9ofoSoim1bt1QHwP7+kGZO5DwAUcGUCQMWIxyQQMReEvD
qUgWV7oQrKI+taVOX3A5c2JQK0RrJ4aa8KJgrGgA8lakVGlh6oFIMv/zm9OXAOzm1ksHbAMehOCq
uMgbZWOoRA1Ilsw692vJVqIwiGy9DxbHOmYiMHhoBPEAzsJYNpsK66Ou9UBeUADpZZPnNhxZMX0q
gYq6nltmbp0uDBIcpxrZy+5UIHOjh1Gbd1oMgaMpWNWLT7jDR1ySeKeTdouJX3K3Cb65u9bUrKXJ
rbl9OxXNXOe63DcFH3UFiuU/FC4gMW7EZKm5i/4j1/RjkgYd/LASFBAiZmiSE1SSJ43TaiPJuMBC
WL3gTZbEMbZYyEMX8x2WU+celLIiRbodCp8Y/lPkf18/Xf/U2y90Qy4Y1WvaI8detVOURlom4XmQ
jvJYruVYwmWbDBMaA6JJAyrLGCsKeoi4OvSJxw3N5JZ8GsmOmnf9tsNEI1A5h16/SwCzmxMF/evc
gfKX8CRLippbNx3mpK1O8UsOyG1R/j4aXNWuhKAvArtUuI53OK0GPpBY9/FogVqn6EG0WGZfwyB6
xW4YcwPYjiHPm0OQ8hWpaqA+bUUxU1UyBG31q8rFkF9JpdQXVjQmgz0mDf+r0AZtAo2J0D9USipV
eyUoxQ3I4ZSEyBmYQO/CVh9FW8y8diCqXPkiieEH0CwJStLOKiU/8WzBT5NXEFAhW6LWTbvS+tEo
Nr4hjuva8wBMAa5GWSOZADvcoqe0asxqMKLkplcHAf0oTdLVwA2MZMUceJCEtbWQPeRhPnlkKqAp
6ZQx0w5624rI63VjhJhKnnbtVOtPac+XsLdO2qoBn37xzaC/Y/wbl1lkyGHi6G1RhFvBK2ppxydS
Znua2ChmqDdNs0nr1nsB2DbdHpHn9ro+Ds+yHozfYjWCOwgIWoZsSkqQyGZdSw13W0zicMj6pqmJ
J2h5Y2boQ4lJlUVxu+UUTKTJ1RBOpCw7ZDpFKReFux4RNPc2iHUAtFRuSEEMH/fCEubt7IHAiBLq
CfBpEssqUlVNU/RpgXCQm1ZS+Cby21ZLrUx2ef2PIQvwVKbJfZAKwVcDqPz8QkWy00PLPS7UllZp
PR3GMqgE/DZOmXhwAN3n9RPI3grI6aIYA6hidA+gHs7WSXoJ+NHoYZJBmHro2zdhqY7FhmLsv8/6
LmOKIz8QZDI19/3w0vgFibxdgn7K63qwjpiVwzitNMp0D2dUJtzwzXWenZcbnguXUqo0Nj31VlQK
9VJAKMdViu6o890R66ZDdlwEeWIsEn14HavP0XtWUBHutUNpvMXeplfcmL7+jQUFLx4lkI2AnRYU
MA6FGX9Gwwx5o6SUMO/B59tyOgjqx6C4PDrwdS2w5bi2jP5Jl3ynyW8iZaEn7HhnM4pDOOg60YQP
XH7WTDg1R66oA0Rn2vhwWZYmhKRo0E1w7+vPrbSv9BCtaMBgyR292IbqSg5XafCcjrWZKDWGzJ1k
PPBeaw1aawb9ZPc6uBcqsI3KB7629PSnQZjehXtZuaEDh1yywfNKyH2SRFvF2wuSWyv7APkcrSNi
uvbE9157KINfWSY9XLckapHXVGUstkg8OY8TqArwCyvXBWIATyFMdhrQZSbuwRCihft25oicrS27
sWkKUtceAntccbns72vBAIixZKriEpsb68n+saF/t/E4CHeSY4kBJNsXPkQN4OFtRry/ks3EAb8r
T8gY/jl6MbXY39KYZxgcaawaWQeLDWSzFIDOLNbEiJayueLMqYQc9KdhFBtFZTbF6I2jp8Yt5BhB
gaz0DS9uK+9B5p97+c6Q7kRuJQKdl2t6UvCjyckuxusJxoFID46o1P+ljB0m4u8z3QFhFOG4pVq0
OONkzz6Q/v3JsnupLyu5gGVX0EBeJ1tZfi3UdRUktqJyxMifCwCb1bQfpwlIIAQ4GTe58RLJu7EF
c92YW32aWTIUGNS7ogJWXnVTpaKJktz7deO/eNAdLQRv5/9DvmU8XA1g/6GusZYpTnk4JqQrA1Pl
cdvh88LBJ9H02WUu14O1SdUWnpMzTvwMdpc5emKrholnQLgYicQ3cksTt4Px8zcqYkrKoCVtvE8Y
FQcdbEAKDzLKSYtQqU9Jo/wUyrvktyTSnQQcpn4JAml0DWcN71wXfnwQX3iXE+GMil2STV5YQ/iY
P3vSRsQ6ZnG51cVNEHIWX/fWJB90fpt4eD8FqhVJL5LG2UKPTpPgMfFS0zAGkiYNvvwFrRuE4mzV
7d+tEQqkqF5T2FN65E4sdmo4PkGsqRDYLpmUtZ7uAhlMezDXCE+CpDDMVh/MOtkF/hI62qwVYGuQ
UESWCgn1c9m+3iG2DyeQoAaNRxotSdHV033JDdCqru/GkiRmM4QxQhKhgqSywfhFGphlFG6SfgnL
cEkM4+BTMYwlKYaY1vDMLC9NEdxJ8lAvRAjHkfxL2/p34VjvbuitCHhsXiGgnrDAqKroFQm5O1VM
XAyCWUPxmel3YnnPCys/3Bbdjd5twRhiFcZkxvo+1+4LxORABDaj0s7F56bYqOpKiJ+vr/p8JINk
CuoJSHagcfl8g9W8UnLE2thgwfiZ1HdBGi0t5h4S9L+RtOvXw1C8hHH+jjYsV2saQJVIS5fuRd7u
6OhOPoKxMmVoZT5F8yJRG9VVEyQH2p8y2GZ5bPZ5C4rYTc3fpbj6rys/YwsoouAVgdoNOjfY9qeq
AiKan+L8l41nGRG397oEJYd2oZgy58chB+P/KILRNivpfI1BiQlISA2u1A85A89SRE5oLkTnnafz
dst5b4WU8FutBfRbxOUTKUqA1qp4Ti/oO3P1IT9IySXRYUZJcM6/o9LiVJdHOJJB11ZCGltT2q2u
L+nFIBC28gwundE1kQCLEaSQkVX1u1InFanVzk5SBfN+qpUG/Nrz+3UsGJuMx2BX3D1yXnrDSaGj
dPGfVgPZj2Hu+iYX0MGi0A2WeKJ2B6G/n7qCFP0O0xYkQp2+DR+58un6GtAjwxz9s2VmPBmYSMdk
pMuslAqR2w+5vQcgHTCylqpnbBvCUb2T/WR8mZTHZWMU8GVxTWOobaa5YfSZBOBfLd/99LsvB5Bf
ute1mz00/wrV2Hp9EqWJ0CQ4q4kB3ngQ0xWqscq4auGVsySGiVcnUHyMcgLdKuUA1mJ/eJG7Bd93
/TgASf78OADZ28uyge4TjCH1kWMrX/67tWIOQ94bcgQ9EAznoVtg7EmPqw1YUuzrYqhBsQaH2WU0
IaKTk3KynyvilwMHyhxsSV1JNp+HRM73efDEJ06fbzh1aep07m7DdUEprvD6ldDSeS5PQd8t4IKw
N436JSfCNmtWPS4FfngLjFsgBpIRz7MUXLxBhOZ2ICQpB6PfFHhA1u0NL331+mcHtqdsNHmhdTp/
z/HfceCb2vTnjEwYLTj5UuZ2w2wvEo/Uirg+mbYeb6RmPTQfnC53Du810ccwxfFSUY0eO2Y74F1x
sdAnEPgNme3Q2hwAm4GAZUiF3PZ9LbfyQFV2UuWPVmWARxjQB4WpFQIC66SuFkKPudsUc7qofqGU
iIrz8To6iRf7Sk2ntpFo6PESFiORChCDD44Pdhx9raihNeg3nC46142QanWqNTq+Af4PpA8YBSpw
LNxsx6P+W6JSAjTFdY5JZxU48krwNHWHPF8oKV5cMoDcQDM7Om5RU0QTFltRB8SO0E1cHpivzoez
/r77tG8efKtduC4vuLGpGPTaooOHkqMCDfDczn2ukNoAfV7ms0L2jkPIjrguMe3VAnSJwd4YVBDq
6IgCKKUFkq3ngkRPTHIRkxqmtbf2zuv+nx+Os3f2BGLxEz/s//0Pf3DJmuCnc/zvn7+0iZ2R3c60
Vvf3q5/7lbW9f75//npeut9Z48anoiCOrjf6U78ojqVlo4Abow3N3qxNx3FC8/hjtdTudllIooLQ
H4zJZR7Y42yvM9/naZyOWHxra1mO5UBpm/zFDqNVEFMrIJ8Ep8RFRCQZaVqGJTiqyXb7vLX2vxz3
5VMmL/bCFl/EgMd1O5HEBAXgchU8I4Ck7X6PbTPtJVXmNgYpSXQSUIYX0Bud21AItO+oDicqwLJe
9843cWEO5sq6fswvso9UkVM5jCJCl+ZBnEPO/tevj8fHRzxJyeNADhN+B5wL/X8Qbe9sc/XwU5gP
Pw/I7eB/PyMZSUB/u7/+RZcAF8cvktASiZ542kVxrnkFnLcsqIHUbdHjsr5dY3mJaUH3lWkuqH9x
9/2j/m9hzI3SaxmyFSUVZsH6iXNwcTIhyVpZC6KOPcHnHhUrLQOwDEO5QHZlB/eR+/HHxqipqD09
AZBGzz31BNAPClr0598s5olQJigCcMXQ1iXouqyUSAS/xASvFfIMdWMzNL/dF/dud7fb2Qu7eGwp
u6YtEyu1ZQf+9BiC4QJz4jiP7pt5s+RV5lz62ZrK57ai+YJYVCFVz9prxMCK3rkw1aclO7l4Vx/t
5GQdGaNE8qwS+KOgV8tZu+RmScJxoOBiwdDnAaR1YEWiuH+uihTlGRdTYjVszxbFNlLbrW057t1n
YX/CKqmNrOgxWLh92csKr46zmIqRi8KH1vE5YqqgHDNArzd4Wkl+sWpEbgQob1QvmCTr2Fh5jMNR
ucGTKg7y6szOAlR3MqTK5WIVC99tJINj85krFqFAZp5WiOHQrUdrLLiT6UedxFByPkiZOiCkVnq8
YDdRopt64+g3iXYLsjGUBgbpUKnc+vrpO2YCTvf0qOtvsTr9rBOxatxkqtJB7DQ8tP2bX1NalMBs
oscp2/peACYijFaupOKmRKG6rhZuKWqUl+J/R67MUneeqLVRC/FZpJNx3GDuzsyizwUlZw3oJD5m
1lZIPC/SRkjhGmXFZeDqC9+MGPMe/NsIHusMFTyOX4cqalAZJuH0j2IYgNRTmkaFJ8USRDIbt/6z
5Ki3IgkEBB12bF+Jcl8F3CrMOfqViq9AH7TK0eHHrwRtC3+l+W9ZjHNtfVFF04GIBEz0a9TeQqEl
emvsdUE3m1G1ymSfAblbyFIy+m7tbbXG6cSQeON20BaSUrNqY3wBmSCEVxicOLc0LS5qweegtoZ2
vGgMSZ22pIofZeNDrBafJNStXhjWiTTGsCYFxAlcBcW7qVpp3KbMW9RWnKl6a6WIyPIN36zDpiMZ
mgywAyStD3mwxE76Hx5Gv3VmDK8pkGZsInyFVr2iYWOtD5ojY0BlmPZabPPaw9gbKDuMS6HZrDP5
rT07rw90D2VA+ycMnmswaLQLo8oZq3skaVLZifKfIAauh3Pd1ubjtJPrgVnyWPLSdBJwPdB7PCav
rfn6XNs94vbRbCzAWluAVnIOBE8aGcBxDUnwx5eEDGZjD2ZCVPRqZQijrNX1DzPY1TjejCcfxuyC
nqHkLMr/XMH0vWPt//3FwZ/3ezx3aFBFf8Gv+LHD78eYBzcaflg03Lr+USo9eacGynwUO/PIlV7Z
8mcfdfw0x/rnlUW/gn4LfiJypz+WvkBijwj9ApFHQgXd1ALem8yy5DkGOeVKxHWO5cDL7/gDoeyB
vED7G3NDw1nr3ll6fF7IRT4Y9FHgqcCMCkW0PHcEZYzRhcqAXF7IBFJq4Z5XxoVM5bGD+Wx5GSFM
1NxEGRcFuoTHSU5uwRtFUEYyO/KNP01kwK8+fVnb0JNAXXd3Zx7WB3dtk83G/Pm5/8JyrB0a5zzf
b1f31v3z8/Z+1ZIf3+rJ1xIyP+saafaCLgbenwqKkuxEohKjwItqQYymt7QE6VqiFRxw3IKpI2ru
G5buyVNmT3GpvV+3Qvb6hWAA7ILLAWyjKAiwW6F7XDlOcg8gTHHiQQYD4ZLnidtkmpbQ3GZFqcif
YDRJRhc/k9oo+DwRommAjsZ7pn0biUd8faEX9CKaOeoDTAP00mKKBOXDc9MKZDQdyFRIp32Eyb4p
94LyresPqfFai5M1ZC+DYHLTrS7dDMKCyV0+uOlingi/MDlwtuYehIcx0Bx1oDP1qyy7GwczB4Fu
vU2KXcrnVuIvCJ5d2RO5zMV6TJrkIuQCqcJDt0XolEazH5HAvm4sbBTFLi7j342w1iTAbsRmE/aW
B/zIISUJSL0Xu+BmFUJ5HkNHCsaoFWYXS3RQcp6O4xAMJcCl16pUk656vq7NrBDMiQGlG+4P8Gfn
piIUk5aoJaiihgp8ROWDVjni+PU3MoAXRycRAO7ByEh74PulIth5QlApJpKlgBZhLN7+OyFMiBdU
gTdVKuYLClT3YjuYMq7ASCMqb+44yMlSrvnCCtDXDRZvwEUgKQd8BebVzPeVJou5nyLd2qPz1Hcy
2Td5tNOI08d1xS4f6JR7GX5cQ3IJEBVsggltzyrmk8EzAwAty1sXH+j8RGe3gVjBv1XMYs8fBiD1
LNzMl06EEcvYecRJEQUlBm+UqzndCnlsQqotkCBfy4dyuxQWX9yGjDTmFu58X47h/Cm/t1vIex+9
QNeX8cLQzwWozAsPI/C6GFIBAVqQ6uA5zG/HYcHQL5qwkIU/3Sp22hzj5MNUihBSE98dLPSLm9Gt
dhOil4ekrlcQ8dW3Cis4PEibykwiq6/Mbql15DLXwnwFcxTyoS0aL4DBTLe/QL61n1a1GTwY9re4
rh2PVG5RYiZgOyycwPktPHag8WgUZkGEFb7RS5EHQ1EzOWrwJctLZ+4/mORvCYxJ9pOAOt4IxfA8
s5RVe5Oa3Hu6gxsmnduv2iWbubzLjiv5WyBjlW2F+gEaERNA+AqJ47nDo3+fvw6TKahIqRoLR27W
RCX4SJ0OwFwM7ycaHwOkCA0+ivyV+TtMhKnc41+cAsrmDl4aMM6y6ZUpDyNuRO8F+Kjf0alaGwdV
X3hnzJrBbxFsKsVHxc9rJojgwqdEltCPsNTAuSSBuU96DGGNUQrSjCADkHK446uFTNvsRsgY51JV
/FuIos4vRS3m0yDoo9Rs2tfU80nVAjx/8VU8LwU5ZnAC8sBkZwIWPMBBR+rhvLTm8NnALaREc+DY
ifgQriezuEdr2UKe6bKARw1a/i2TOUF6JjYdZgBB0OfIP/G2t3VrcvNdclOuG9N3lPVSTE9PyNkD
hBHInCBgCFSq1kEg7/qH9CncxevBLswl9ET63VfEHItaJ/k7pQgDta8gprbDVYvklaNAnW7Bwy1J
YQwvypCvkkq6ep+T5d97OzEnnCWtr5/RhSU7XjInuui+CDa+HlKinediNvWltjo7dJZu3IuszPGy
+m0LbAiDgb7GjyjBpnwv4IJvtpXtkfE1cfv76wrNntcTQfTvTxRCIy1GXiSqkIdYbJM2D9f//ZkF
Q1iEChxqNXhOswheKCSOlTGGqVlJh4LD1I1md+3BU/aG3BGAAsnS03WBMycXAgH8DReBFDVb+Er5
cOqUGC2ZkeoRRW0BeRsQeYmO5OI5jHI6oj0EzBS4BhXG82UTkjapRdRiTR2MMgZwefoodOIxCIAj
0+z8KV4INGe26UweEzbIuc8BbRnyVHQ1TbozNAsJ6Nllw0NDgsfD3AgLAl+1XpGA0zI1/TYlsgDK
Ie526v/cd+Of/y2E0YJrOF3hDAhRdFdX7uJ2oy4d0CU9mNgfPSAxqB9T3D8aAvL8sZVusnDhzCzJ
YM5MJ7VoJdFp128vEWH8MDrAZy12gdMvZdwm8tAUQBywgeoF66IXahj0ECBFxo6AjIp4/HdUrFLO
DZuVUvwaFGvMtnV4O7RP3B9DOVP7PhHOJApiTuoijoe9DWnmggT4K5GUW7nTDtcP68xL7UwMc80a
RVUhHwIdxfYplreJsh+Et6lYCkouxaBspaEtBqPFImBQqJM6cXJS0Plci2Z6wMzUPgn1bOdjFr3v
UC/zFmzj0t8hK4DiGMbV4MPB+Hwuqqm8vEFmCm/24caQfjJvm7eHdmrMXlrzjRuNj9dX8NIxoGeV
iuIpNxKYkc7l9X4f10KuxaYUPcbBQQaf5XUBl8Z+JuCYuT5Zu54fQk2kAsC24wpoV+3r11h2rwuZ
iX2oFCR7gSRPuVToV5xI8QQg5QcAJgSvH0l/9MJMfwxSbGuJNBXRfnF7FWwn+R9Hw+dCGSP3BY2L
6gFCa+DJp0i7eUtYkjOPTojQ0f2FGQUMTrIpnLJp/CAsvdgs7eyxcxIzdSI3Wxu7ZA0yCnC6rKTs
WXML8x7M6rvINXbK+vrSztn+6RcwPncqumbsQ3xB1ZmiuALsmFjjiem//bEY5OcxTIXpJiD1sw/M
0qglo2tCxJLTSjG2Hee0413ALfiLY8L/3CmikQcWArgfTMagxH9uJ3wtGiU41/AMI+khfhY64tuR
gKy5TMJN6HpWQiTfjPad7Tvpg7H4fJ85DWfymeNWJpNYY9wO74LN5AhW4shvws3oiCR50vdfmvv+
dX1ZZ57VZwqzwXPLT1Ua6RDo/VIEIJub8XO3xcifrezbwRF+InQRLYi8jG2ACG9gSBRd+XiNsqCN
EY+qpDJQi7G4h+iuvOkeIs1Sd2pBOjK5xi/BjK3Sw2z04lNhxptpOnJp4DmRBQr+e769CgfG7tjz
E3PUiu9SR++25HHJn5+IMyHMsVekUQxEiYvB/QGMyDLfVIn8kGucE8t/cfHoIhBA4NWQIwZgzrk+
UVQEXlli9+QRwHTZU64/NYD+re+ub9nMsgFbkzK+YojhEmlkEIYm14w2MY02ij+mKRPf0RcNhpE/
F4PEKoa+j1w3bIdpwktCryYNnliKnUgpqVCwvi5BmPFWaE3+LYLZG6n3hhzj+dDEc5SWiPvR/MDb
QSPinZFZ0n25DncVMdZLb9S5FTyVywQinVIbXthDbgmydaNriT8u9BYsSWA8V92NVVx3kKABoFAE
IHO75BtFGBPjG3FkcG4AnWLAQzK+qcH9mmfNCN+Yi9wvrdO0tyRIxMoMJblKHSGWVMwJD74oWXKm
dF/joGeIJcN6Oxmj+iK0tfh9fTvndAYdDWIvcIhRLNNz8w+ESjdyqYf5K1uDw1x0/3ldwOWjH7jn
lP0cDaszr8tebRs1oItaNW49vQ5DRaJwnXXmiMmFIVxiyhL4OfsEtCXE4ZpDFZR59wUTlxqBn8H/
d1yJvs4hGrdaZrQhhu0r/iObwAwwgeLRN/Oal1ay5xsNmjca8Er3GCp7LiRPWueyPD5pWg6i+Mwf
2lUQTmlG0lSvMaWgjYZuV9lYYeRM4BKOyKkGwKsRNDi3mRGpm9qoJqcPx3ij+V1txQ0HfqQx17cD
SjjrMUuGxwDz2k9cGQ8BaSupeK3BMvse5XkqEkHyw4+h6AZHTKX2Q6tyQGgBNuTGyNX0Xkr68ICa
JY5aqKNoFrYpOj+KrM0/PCnSwfpUe50bCoB3adTE2wEXQ3kaasOorVYsujuwAQke6VVO2VVeoP3C
BFs8Acy4yrfgQ1dyAhAU7bYWtWna5nXVVHdYR+Ue1N9eZ8ZRV4WWrkfafuJGcTXkhfCDbkI0OqFZ
ZzTAyp1z66ng2htVKdXnIuyDB5CsKwdBDoPeVjm8+LM6ieywBI0e8ftkuG+qoXqTRqCEV2Uto4fD
08Ft1glqPazi0ci+c3iblHRAMn/0kDm4q9DygIG/NnT8Xp0+kiwZeWcAaiVAAhqvt7tiVF7BCCYd
2tJvX73Ylz7hMMSXOEuCXVom8j4WpXqlgYOiBL6J0WVESQD6suAq50wfYIfgWKZsy2gGPz9bIR4E
AVfmSH+nkwmUK3RHta7RDistFtxIqG8ibinlfjEmDovXgaVlUMxeoKOzVc8uLcvAb3DPcA+YGMt2
r0AcmUi6l9HxfNNtQ1N9UG5iu7Tau/QjsHVEu6KPTpvrh37uDJ56Fep1Tt4KoR/IbVkO0HzKn8VK
MfOmtCTvo1LrhXzFkv9i11gfpn5AzhzAYbFV8Pcaxoj+XBcMWaFQSdfzArklNEIuFWMeEiiFrryX
6l3E3dXy6rqYOUUwqgF4EUwnYBcZtyWC5MAPDQX1QsHltV1S/sXldvrv06vpZEsA5NioXoTrxQ/y
lY/MhDGlzn+nAnOXGLJSJDkHFSJxZ5Twgh/X//05q0JBAcEnkMopss25CmE3ih3OFF5oceakSu7U
b14f2UPELbx1lwQxa1UEwKorOdQhjSxzO2U9JrWVhu9atFBPWJLDLNgAZKMuBj6PmQ+e1WDCqRo+
whQozOkScNusJDgGZFYAHozpt/Ol6yJDzzMDS6fkPEFeb1ALU+1BZF8vzK4uCWJOfi3E8pghgWiO
qUfCzjKkV3DLd8nzdVOYKdKilofKDyr6yKoAzppRyFAqoG91uOXRPa6tjIfv1Cw/4epQLotDIrn8
qt8aq+K1N6yloswRPYAN4xDNIwcLijNE9UwYV3XcEIUKhDeOgTTsg45mK8KD8ZUMB7C8cHe8bq7D
kDR2ug5W4RpJ9UcR1nQfr0HBgSHmCDMl1xeE+rkrn8Q+QnkVKQwEKkDPGR5i0BKL3334eF3EnIc6
0ZpNlKRTNZXxCK1rQZR3TVU2NsiSx4WAdOZpi6GRf9eWLd+AjdEP44RuLP/Wl19eDqAk3jLEl6RY
sqGlNWMORVSmusDRN1n4bjzyN6lKpp1qoXfd32k22g46ot/oTrjgxWYVNFCkxgOAAqIzljtJnJbm
rQBzENBPqJhyeSemCEbV9cAv+Jd5USiH0ySBCPCx80NiAAam93MZwQCQTDFxgIHuQHqQ5Za3gLZL
QoRx101kTiBGAlXKZGiAk5TRTSzFXtJ6mLouIZc10TFe6a4xGt/sp1pet0Gx0LU2KxCVeNyZqozB
UUZDPC7kuoxx5eDSqDtSAxJ33apa8dp1fB2YyVRVnRN2vfF+XdGZs2CA7RUQa8jnShcPuRg9mB7f
o/isxNM645/gKuzrEmaME5ikKMlh+A5trjKjGYcSpi63tCoXNABfMFTwS/h1bMkoziz4jjllUP0z
VDDCw0rYkUU1SXRjoD67jHu31dxYWEQvmtMG+UAVdTgeqHxssVRtBz9IwW1j6p012vI+sMS1anq7
0Uks1NBN3QrAkov8C4AzrMy13jembi+EinOZSZqU/Pcj6DqchEAh2McrmR9xN7kRmgYc4cPYela9
D9f5GtMMpPyKv3dAULwtLP1wfTfnlvhUNF2fE9FNL4WcXkL/CY9NkAaSYVhImV2gAiFmPNOO3swn
IqSy0jtdgHZ4a2M2XP71K3LUt09lo9+ig4mo980u/JXe54/NzfShhsSXTcH2/uJcnOrJOIARDZd6
I9ElNkYzTf8/fR9LS8lkafyEz1AhhQiNJG+Yu1AHUnykT7vumfvRV/KhiW3tz5N3wLxFgzveVmjz
PLYYniytMrbwaSOeAL7yqrWGKQNf8rp9zIUUZyLY3QtDPuMmiMgTS7gtScQ5tc0R7fYx0sgnT4If
9fGlIpxhVnbqllYPCg2kDnA7qTftdvHpOrfISNqgCROj8ZrBznCmhif6JeBdTB9M9vU7eFgWFD62
55wHLLT1E7ETTWFfgtj8D2nXtRu5DiW/SIByeFXo4HZOY98XYaJyFilRX79F39073WyhCXsxD/Ng
oEtMh4cnVFklFMYz7sw3TUvCkihZvUkQn4oSLyVNOGbt9Eer9eymtKys2CKvAaowqx6n36lVa/E7
K4029tuhstzQdBYbNedz1qVXzMpG8CqC5dUMLq/R+XMe38plU1zIJcD1EyxyzIok7nt8sVFYasSm
GvJSA9hhzTrufdbPNOwVVL2nS5s+XEZeyVGB4whVTrjndA1kGcKxQpiMTEMLxdkpqJ+9u2Y3h5YW
ktJH/1MOkuIxijfFdbJ1Q4R9I5yDb0gJS1bsfEucfoNw7mo4LlBswTfAxff1OPWn5vPR61MIwa/O
myGBHBUgMv0hp39iJvH4JEMQya2sFHUB+oLfTxJtM4zjJiOq5NpegeAFiCAi9lCKiDLOUytstow1
eMlXAVkyNIohTv800MKVuD3n1ym2IhwQJIE4877o9oCdV8tr8BUFJaHMd7Q626et7UK0C7Ial/fe
2oBQhAYrAEeHq8WdDihvDaWZyqGC3kzrPGTmMvDou27K8gorONB+QOEmZ+IA65RwQzoT+kbMGGuj
oKdsqN0H266eLw9lJVMH3+MIQzCydOzLelSA0UEYJMrvqxf3Wt3rSaRdedvU11p/+cL0nUAK+2HI
nBSRDEDCFfVr8pJlkg23ZkhPEIRzmYDPBUEXIPTXzlMa6L1vBtajGYIbaDOFKH4L3DvnCiKdkpf+
yhP8dDaFnaGUTgZdP8gjug/lPQ3xonHfrYN+nwXu3olKwHuv2iu98VCbeXkhVywxKqAQjoPPj7tD
zHJZI1x8CEpDGTv9ZsTfO+NxWcLeehvotpHVPfAFEu4pdF5Arg7qozhznrAvYZK98kMeu9HuGEUy
Gz0SSQ3m2BsCOYTL41o9AyhGsJCNRNBYTMYwo6REqSHom3s/iYsggSbZLOc0ECDLw7//EPgXHHky
SAR1CVQSIQn61t3CFR3RxVbs8MZWHsvNuLP9flf63b6EzK9f3Sm53+MN3N8sT0MUS67TlQJKFGkj
XI2cKEJS+sdpPfqWwRpB0WTOdRC/qFft06JFP/VN5/pwHiXvYL5GwhqeIAmj7oZhccCJXQcMcrhV
+pTzbipvkVjK9QFhY+JZD1ocU6yQySrKFJsyTO64nSJICHz3aPgNWgyBJTkAHx7n2YiOoARLpoAR
W097QEEavrqtbtxf6cYOyUbf6HcB+F9v1B/qP5c350oBENbrCFMwZVrTMX3SgNlE6bO6bfzBT0NO
rmHcpLejf+XKkhnSUQqmTVE16JMSqP86xF9+qq9FEow+2zMfRNVR/KQF5RXZO5K55VN3aWoFs7YY
SFx4M4apLPee99CiHM3IURItK4Ncu42O51P0RpqKWvb4AQRC30jFqAInMJ/qQx7eOw8DmKEuL+Dq
KeDqhqhgR/Wo6NPHSacjkKJCt9yZApB8Bprx3uiy4Cg/SyfTZ6kWqKCQ7+XKYkgr4+9HpxruWz8R
NUP8zlH9OHmcqOQZv2KQcaUhcAZ+NKRJxLre0qKePVBSBW1xnaqPSnxwk5eu3VOwlV6esLOhQPbS
dCxElcAZxZucT4cC1oPOqQuKCstRjwajfsiq5fEyxEqLzAnGh005mq64NRt1GYGhzo2fpiygCA4s
7e2k/F5Atqah9b3sI7VI/C7bXMZeHR5o2FGIjZU6C/uQAYpESQvoKfOCKjbulUUmSXNOJ8OnEMEw
FC2jmRazeTqFJPOUKSlZFWTdpq8f3eKQF694U1pm6Gk/9PSeqSHN7waaStbuIxp9sg+BjDgyeqIh
7MML20+R7dFyijQ2q8B5UogP+tdrdx8V22ILqwVKp433oCDsM/kL8V+UrexyW5tbFypKOAkIeaHg
5xQd1afzMOcoKVBBR5tqDhQx9p9fPSguoO3eQ2+uJfpARZp5ECIGgtE9u8Yvk4WXf3/N3EPOAcbC
RRzSPsu2mUi32ZWGC7OzDsUUen69of78AHr9JxRBdMrmu76TOUD6ivFVQZwNEXZUjaCuTUjxLa3V
jKAfxS2N24VcvQ3RmPtl5sP+E1AF3dFQ33q37c64jXc9i9w93iWBA4ZatKvIPmbNwT35GP10EYul
6ttywMegzEkDwwb14wBSJP54n28QglHfnMcsSGLUswS3vy7P/tqL/wRbCDYQt860ogY2fSv+sKtQ
S6LON+/J+0/317Kd0ZII8spr2/HzB2cLcUgtkDnZa7fvySfwPX5kmkgHEtCer0UTeU/GG/U73PTW
Fmc5mCPl5kF/aCXpgzUPSoMhQiga+9o466+DlKo7JT0qJrRxy9KARcNNfWB3wxAV97MEbOU65JEt
ZBF58S9YnE+HV+sztIX7Fqs7RmnZBQqk3mguMUMrdgCJFxR+w/7haSv6uK7VdFnrQk3GYhqU5CAo
KrM0a8uEqgQuXQCFdXTVCKYmjkEiVzcOGEJvh236zZx8NFYRX326L97SKMl3qO2ShSvXjsYJqOB/
6kpa1W4FUNApbpOd5kNuu98N7+0350bf6XcWXg6b9KY6aBAWl3jzK3F8j9NB42LmlWV4gJ2unOPh
ZowrF/2FYbztbvK9e5WY/vxDv0+C+aF+zUJrn70X37KnfDu+Xz6YKwYKdKGoAoELhQtGrLW3qtjq
jDitIeOxqesbpj117r6tZG+JlX2Dtnh0SMH0Ij56lmt1MrzpUeYQ0OIl698aVxJRXNn8iBpBJQgR
bVTxigEkUhUZ3J4aL033pa83en1XxJILau2Rjg4v7HxeWoiL8HSVdLTG2BOPFy72b7AIxMiHO/3o
99MdI7eZrMzw3JHCOHDEuJCgg7iA6EjNM7WrisSQ/Gq0b5OaRQjS7roqua+c5AB18wh1cpBJbzfI
ij7amb795L7g8FgvdJzpaCQQHZ20R6lAPKCksYg7CCW+LTEUKJIfk+xaPls4jsO1iUF9BQowT7gg
bQ2lVW6TtcgTDBCd2LLyu1o+Xx7L2eYTMIR7r9TA9znHKdpMwew+Z2agurJo33kgQsAQrC+SC7MK
GTAIVDz1YOO7b/4xHour6qb/xkCsheTGz+Uu31abfqMcnMk378o50DftNilRxy8rIpNNKp+Qo5uu
73pkrZGcBsHxVWnsJwP1Bk+X53QdAuSzKMEBSY+YY60mrZ486OgGHrt3e3SGvZXL2/8LQuSCGgrX
bpseEHZ55caPNHmomOS5cmb9+KrhMQRfHuFtUOOcThRBQ+ecQUcwwKXzCI1QH+xTXWAN7MD0/Asz
BgpjaMxCQJfzDJ9iOTPipmYFIeVEa8N4KB6TAfHZUXu5PGtrmx3cxbhK8PgFE4kAM0797Lk1JC0n
dYJQn7JNlj+XEVYmzQMTsw1Oax1xdJGXKZ0GokMHqglirS3DhRWosu51BFFm4t7PvWc+XMY732o6
qLGgg41cO5S9RS1lI9aHOLWgJrvUN5P+pGg3FLWnlzHOHuH4fWgM4+nhODB74tM4i1F+OzSQmGvJ
m1bvMgS3E/KajtcakVwjq6P5iyTadWf0GqpSrkub7xTXL6wfrJBMGL+JTp6KGAzeUB+EpOArEON2
jq7C2o12E+jFjk3b1tsp6bc+2XXToU53zvD++bk7huP75djajFBHjDlcNs0BU/dGhd4zpwuG5F7P
O8lCrU0fOKINaJWrCJWLNZPDpKf8rdUEhVIe0q56ZNOwVc1Y4kyfnyJeVwF/yEAbDf4X3vmD6RLN
5dJZYAP32dj5hkyhY20guNdx88FdAaWT4E4MmtLP2VS0Ael/WuzRbt6n/PnywqwOwoFgESTd0aog
0s/0i+NR2wZE6+0N+10BdcVlgLVTg+OCX+YJNbRwna58aeYQEenyNjC8rd2+uN4vQlAruDdAIXkZ
6dzm6NA++oskRE5Rsqy4bcnvAkXzU28PKQrLgoj7tL2Ms7Yqjv7RPQLX6+zBlrbKoKsppixm/wzt
NSsaf2xk9UmrIGjoQCDpo0dTmDan7tGQtpS4O+dbkyKxpB5qUJB+YSRHIMKM9fGoJrUJkCW5LSFY
birPJJWkbdc2GCq5DPiIvMVZrCCoW2h3FBkwhl4n+6HOXhWVabsvDMSCyqKGlgMVgb3TTdZ4eUyG
GPemCs9tscBRiEXJSS952a4uyn8wCHWdwtCiQ+1n3WAs9puq/CySg2VLStZlEMLVDM7ZjpAJEJoL
scZvmrVps9fLk7V6TmzjX6EEB7G001FojA5uWkMzO01fpvRttK6q5k6XhaxXBwKefhUvRhz9D87T
I4ufmnE7GRUGMg3oWYGs+lLWT5XVh5cHI4MRLhaXTWDjLABTT99qel/SxScyVbfVLXw0FOEsNsaY
K04ODEgc7HRrek3nQbKBZRDCSZwtgxaEAEJt7qv8h2dJqrlk0ySseW8VSaqi6iiIezeM6Y+8TDZe
L8mOr2+s/5ZcdMZRJjQNnQkQjdhPyQSVwKmI22igLtfhk0REJDMmXvKMKbq1KDjyFvSaivq6nb5f
3lkyAP30mKhuxVDWxKeMNlEDTVOPhJcRJIsiNijkBTXBowgE2t9Qd2PpV3q9/wKEg5g2MlSgfRBb
BtCApRYlOtaCok59C0xRLqJUmbyybXUoRzjC/k21KZshtAup9a22IVfZbXPbvAwbtH0t6IEHS3hx
DxHu568MDnUDGoqOdLh7pysU90VXqE4L1yJ9MVDeUv0mMi6G1S2NisD/g+Cb5MiKOeniqEuMcQ3N
K0mfuDx6k7+UliG5WVZCOXBejoD4BB8BtaQZxqrDWFDGCo1g/b0+gGHiBqwqobdNflyeOL4aovN/
DCYYzcGwMwck7fBc3VCLfxoZCRXIQA0MuoX7bpb54+d5KTw2jvEEA1qM82ANKfBUtqsiNchezSBB
twG96nfF3nuBlmtEo/FK2Rrb/jELWxlBAge4NGBheypkmG0YcOyUPo+s9HUCXZGFZ0/fo3WFSMzg
+ln4u2cEWzs5barMBsAWA8GwlvwZvHY7tbUkJ3yeODidVTGXrlgO1ToPs8rSJ7TGtiXIJ5Kwam+I
m/kW3ZlobV5kj2DJ4M6SVdqcWq0NUKes71vdQ0dHdteNy+7yDpUsmCEYXwN3bm3lgNFSZT8oadCr
N/rwPlWNX3uyJ8qqpf979sQSJBX00P/akcVgvtKWj6XiSJ7bsmkT7IhOMi1tKuwJdPhU5Q6Ot99m
nw4enZwykaViKifmoEAYGNneGW+b5rly3y8vi2wYguHI7HEhE4do6oNl3cTg5pOdHoltMgRbMbtx
YucUEO48vi5MeUT7ta84YC8rWTQb6R7FAm+XRyWD5H8/sr3JMoy2mwKSGuZLmvfPLYTWHYddlWZ2
lVrZwW2T3WXI9XvFQXQCzxWe7jiFrGNSEWPk97LSPhNdjTJ13jisuclG8yvmCA4AxFHwWD2TJkqh
StNCNwvcRVQP7W6KBpv5mjTrt7o1jmCEE2sSMNPnDJM4m2CxRQ6AKsWtMSSPlyfunIqDWz10PyGc
DHopkPuczhzMeJOZ1Qi37B8l9Xl3B66sm36XIMK4xwVylc++9p7vZR766ood4QrjAz2GrnYpcJFH
8UeErwYvWoBV4isuD3HVHB0hCW7N0FD0SMUDTCx2InnJVcl2X7WtR78v2CKHaJBy7fD7nv4bNcd0
MMBJ4JPiKdYkXs36nvi7VvzvRwermCCRWxWYM0a+K/RPUbwMjcTB5Zfp2c1+NBjBInFVUC2rAVEl
N2oCSgm0pV439fWsX41JaE2SEa3tAuS8OMsT6J4sUzAVnorqmqLDq8PQy1+5qW3GSSn8EvTaeS1L
e62tE4/Pm1zyhcs+nM4eM71FMSmwFrs9ZJq7cSGxPrgZQpnlD6+1ZdEgGZ4wNg3yPo3KoxuzXmzT
JEStWwimB7QxPmayqJAMS/CRqq6vKz3F2Fzch+5BIX8S7zGxq5DZSXT5OPHPFncIj0BwrQ5LRwbx
dBqHqaeFihbbwG4OU/1a68HIy7bBFNF3G+p04WW4VbfsGE8wFGS2Es3rgZegOcEx9148+Yb3zNy7
ub2d25cWyvCdY0pg147aMapgNMy0HJ3W4Iun3LjzljaF76QylU0ZiGA5Jjde7BoRvSCv3gs1SIxb
pf3CbcWTEjqkqVGlIpZ4oT+/gFeL2yrNsivWgfSztG7NWZOYDf6lZ5viCEYwG5YVpzDmPUZSzLsm
Q/uc20r881VTAb5FiPmqSNuJMUmNNvEE6huMREObhevP2kvJwJa2+cp++w8H4c/T/V3HGlKsMyyg
mfT/LONzwmPtU+arRu8vheW34IzJcvCieZ3EGK5Ooon8BPgp0NhtC+adIZCbagNfq/yl9+5nXTK0
9Rn8+/v870fXR4ei16RxsN00rd+BpuTWK1CUbNd0Mzeye2QdC3J5nB4TVSKCQcLxSWiuYiwqYpW+
ZZVv/ZCFqa7siKVLLvjVY4RM8v9imcKKWTM1etcEFiVGWBSLrzbPiS5ZHMmAxMpn1aiIk5UAsUr0
9H/nbTipJAR3XpSEixDlV6hQgxKIecY+D3Yi3aUpThF7sFI/fgjnn82VnfvxptrX3yBncFVvWVjs
IepyJatUXB3fEbZgZmtlGJnLYxis7XG4UsUfYxNqdIp1B/6tz6+YpqGHBPVX0GhGTuZ0J7KZpPiT
g9SvHZn0gSqRF//+/DlGQ4iJCbXRbHkm7lSwurYr20NAwiKRyaqtYbcbiLFtvd7ZQQzlwYjt7Tj0
AWlSiala2ZDQgYauLqocQAsobn57Uad6ylFHBAYjEjZ5UoAXLct2aiqNFK7YDPCNmjz3jLzWWVux
XpOaxRpMlJ20L6OFCjqGOLFkKtfGg12JzMNHr6CYe6CLNdgVQYauM/WbEkERd6Y3ZttdOZqRXieu
SvYoNItDk010C2aHOrRJ0/sa0dRIT+DQZYkFjy75wjQjAYpDgfpofsmd7qJqGsDkxYP880yWrQNL
E0JH1YwUPZe14K34V2hsgOYjilZQseAKp4PmZokCO/hXSFwHpXltNg8EgnZl8tDLiINW/KsTKOFs
QMxGaW0PUEVzT0nqD2C4j+eAy6PF6AYaK4lhW1ncEzzBCemngjI6In0Fd/VqcrzffT7uDBMc55d3
0epORfLVROcISi7FComiT41xNLBTy3HejKMbFXq3uQyxMhRQ0/6F4Dbu6IIjjdGrrQ2IOnXzbakW
73njpuFEqKxDZR0JOX5EAPBIFw1YXvUgtR6wSFk2OdvKLNFPzzJro5BMFjKXQQnro9vQC+lHJHxb
EB52xsYElQcxdpdnbmV/Y+b+jod/xNHMLXqSjGmLTTBR+0Y3MoTtrlyH+Q1IuzNFcs+t7HC8H1D8
ikgN+iHFwFo6Lr1ezhgRSZs6YsZAn80m27rJ0myysmDbpqf5i9qTSuIMr4wSW93FOC2TB4kEpwQy
Mg0UdeEAuSh81ItXqByl9R8t23np66fn8xhJpFJqxoo1jg4kNipXJCn2ZKoik5gP9ogyUldRv2Cg
wAhruugy5WRSYuvzOBdZTWbUnyeG0/gZJHqCAaQ5m1SZanQkQw9oWWZZbHHFZwBtPQqp4ZCj0l4s
z816kCH2BRbSYSDQmB9JeZVYP2krOdZryZxjHFFEdGkq08pMfv/kLuoQXCtsF4onNb23yyws9Pib
ZqOpL543VFGeHYNKNqxknOKTt29VOpIE40TLGBg859nPSyiEjiDaTDJZO9cqGCqUDFRVI8ooglWW
l6gWr1RJcd5V903LinCq/knz8PIWXTuFvCf5/3CEKw2FEQPNDeC48RTe1GFTJ4HX3SvFxtWjy1Cr
Q0IfFQgl0ZKDynfBunhz32QWrGXbsut6eKhVbz/WV/MXzreGtxN8LrQOoqhQON+x1VaWxrOzpkph
leNxy5kAfWUeFJ82A3r9yvwLpTLwuyBfgH4seO9i1RrJoJddJngu5rNxqEkK7oHhgFpEyS29OoUI
z+pwdaCS+dHBf2SgyTD0TjHDPa/HLcw0nti+6+3dUVLXIIPhm+YIJi9qA5xUgJldkPx5w7Dpm7YB
BfQSgXPsCzsQ2pioMkWyGSp+gqfTmSUqWnnJdO3dKUqgZz+LYTdMz65T+bEsQsbXXohQYI3+ggnX
qNqYutfkqGbLC9en7IeJp6+rfSvy94L8qcdrPX2/vOnX7m2ENuEgoN4ZyyZs+jbNqJpzQEWD8S3t
Q86sCGqkm8swayvm6njjQB4C7bLiuzQuCitVLO5WMZBD0CpEZ25otN8Z6s8uI63NIDpyeaUujpYl
Vh42tj4gw8KtICyF4mYRZXeU/CL2VeI81vAZ6uTXZcTVKTQQ6kEHIe+zEs7z2IxJucSYws4oHljf
3oEA4Co3Bsk+XAsxwmT8hyMW2rhzSs26wBw6yRSpY39glv7DKMeXNkmirG72mVvkfgL+eFdNXi+P
cc0Mo3WWF6VyKnyx6KKZFGUuVH63JbZPpme12jvLfQFuHAdSnTH5wgE/hhOOQZIZGYrYAWfYL7q6
B4F2mAxvsSEr7eO/Ix63YxzRoTT6khq8DrZY7nrzrZHJqK1uDdQEoOQaeSuwgp8aqhQySYS5+P3a
1R+mrHqaJzO0Mlmwe3UYIGNAGAGeKgh5TmGAXOXIYCNkZu7BxOyb9Sgx7B+u4NlM/YUQXcW6VSu1
LGDTnbsmC9rreV9s2X33Zm7sJ9v/3v4Bw1rUREPkbhVEvveXt9/qACELz4nJHLBoCFZKn5tE0/lD
xtLQXGgwkK1KnO7VDX6EIPgZPS0Nt5+AYHgvnbOvylBfXOR7jKDs3wojvDye1X1xhCbcKfpodvWI
mHrAkFasy9/E2XWyIrDVOYPCMKrULXRkiF0lHakdN+EZiZqWYBbN4yww6ac5YywoSnjghoTlg4sm
+tboXJlYyu26wdrItu/xxPQH86cK7i72dnnO1sYD4wNaXwM0KtAEOd3kS5GMOZiSYNiLl7r+1eYS
E3f5910xos66xa1KF7+vZd/7JkcRzcvlAawt+t8BIE5zOoDUNpuhzgHA7I2XP9RlaJufb07QjiGE
XWwWnZqxARB9crt44WxLTolsCMK+bSlUdWIdv98WzcZuiw0bPb9q8y94C9AogS+O6nG8wflnHPl3
GfQp/s2B9mbqJ8m+MquwUg60fLy8ImteyTEO//sRTpkZCHqaOIYqYnLDn6S8qmI7IIWkGP6cGwKn
5BiHv/iPcDqdFaydMG0T8e6qfojqVAvj3nhminOYKAONDo2gPDaiCLDdlGV+23ez7CNWwgonHyE4
zaVaDrXJc4XkSrnzntgDiKx8ENyBssHbqvt4x8I6yl/cb67k7pABCweXmdagsxyznE7aN5ywWyXO
94x5Udvke0Lrh8uLKoETZWVTt50IFLeRic1u5vnH8piU14yGi/Z0GWfVXvzdpGKH4FINpc0S4LDU
3GnVdDArWVZZBiEcZ1ur2dI4mLmm3ZpqglC16l8exDmn2unWFLkBlsJbkoTvCuuuui3vxk3nl+F9
DU1Hf0l8h5fwDj/oTd/5loxmUXL6XD76k1NhQmSEQ+PK1enDYph+2u9V+np5iKs262idBGPSLdbU
VANgnMk4gHvzgHDpQ+V9Wj3wYyLB1w/6NDzsRVcPHOEN63jNsKNX8X50Y5Cn9qXue1PXXUOopJSk
FVZm7+RFLxxnY1q8fxPAbfGPO27mXvczI/EtTRaBWdmEAIJuDjpikVYQr3hWq1m8DAS1NhBEaSB/
sjTh5RX6eD0IzuUxhBg5K9FbVc8KIKyNsZtAhmEGUKM5KC+36t30nlwbgf7c+8ZNu42joveLH9Wf
QsYuIRmmGNBaPJdqWY5vKCaUH8QZgmeSy3N9xf6bSEc4zXFhjNChBgLS+iDZekg8L1D7hzqW3Gof
kelL0ync0rR1Kgg7AKgrfSvsN9UtBM+NOxbVG3VrhSSwH5zDvHMfFt82/Hv2MwGdBLhVwvcMyds8
7EAaxEB6BhqDq0yqWrxyHk8WWzj2scUcLfXwdQb1fLXHHQQRn1gSC5WBCIc+aVPLayqAJE3ig/wE
nRCBDX6zyxtXtmf4ih9ZMGuYbLNcgKLZj+6g+Z32/TLAOTURmk3BrwpuJTzsUFQiLGWX6kubmWoR
uKbfp6Yfg/c2PhDvWz7eeNneKPfK+F1Rb2znJrOCXvvsNH7AIz/KCZLxUBZcVttKHJdWgF8Q3ljS
0qdDu1Gp5GCcvb0EFOFgpPpUmUqrFYEOlzi7n93vxN50CN+o3q7x/p9DEmbU1lRG2g5Dmtzbsni0
oIXn0Ojysp2ddGFAwhY3Rk0pkh4YBUgLJ13xh+Y5BwW8LWOnOduAApCwzdHcgM6uGjNnJ+QxLbVo
BMXr5bGcuVMChLDHwfVBu4LwxVGwINN+MV0/aULHuyVkcxmKf+2J3RKg+KccHSdmJP0y8Glri9qn
yrVTPcWOBOPc4RFAhHuzU2wrJ1ATRjjXX97iP4Nv7KCs9SMBR1r+iPLAbfHMwumHjMhybalQFqaj
+MEFBZ0Y9TcaJ+4WNC3CLbXRi7Vp4PZ/fvqOEET+AGUqmnmgQHAgPeaklT/BfWNxLDF6a5v7GEaw
CV2deu3Y8YHY7pOxmNE8QpvNzd9SJvHk1+wC2I9A3MfjjiBpP90PnQPVdDOFNiZrf42IKGS7ClSx
cIeJdcg+3d+NfXEMJpxZkGEqToJzGyS5DgbCNMhBNOcMr19Yo6MhCQc2nmu8nmegkNHxHfaaebGv
ypokz9+bfCy4ZA2QZCEwI8YD06yu1GnUcWsgODvTCYrdG4U6AbTa+06PXPDCenRH+mg0bstPi7ef
gouRwqlmja22AK8r6vd65HEbaG8vz+PaaQLRiMVzFihpEZt3zAETpxdccG5+8dzbbPlsQzYGgcJa
6LqAjR6VE8KbtVXjWh/wwkP5cO4bwxO4OCEXKIlye2tHyf2QHYCsOgYh7AY2abnqcRTIM5Z+bHrz
G7Hz9Kod3GUHK1K1vkGQi8nNNt4sRq35Q0rTqMjaIfL0VgHnAekguth3UeYl402HdvhNXaSNhldI
l0NIcKTXC+rot6xGTVdhxHMIVVNNR7tGlQd5md5OeuWgGsvOge/Ei88cBJEO6ERItrT0QP036/E1
6Ni8TWXObNtqEGlgBJLidV04fpyVPxwNukKq2re+M5cg45/KV9vs7Cvsy3hjjMWwbYpJC5qCLbeJ
joy051A9KrTaLXyqJ7Xqd9akHeaRNhMKOogLWpIBqqCpNYdDh7yyb1qFfjMMJI2cYSK3xaLgpVA4
btBUc3HrmP1wDeE6J6xSrd0nmob+fHTAJeqk+gxZQt8eDUieVxW9NybrO2r42wOGageuXei+UpqJ
3yu29jx3GfwPvWtAAtnYkZeN0wMlXb/vG7oc8tbpg07XimujgfhPENve/FSXqn1NexVih8047fsq
g6xkBf3wfQwZyN7voG16UM2KNBIjfF5sgH4YOIbg4UJE3EKz/altLJI5pkoG/SGGeGDgOAggKaxL
o7hGWpK26S8UZNWRadWo4eiS9A8b4zpqbKOXHMS1OxtFbbpu4CNAUivc2cRDkcowQIil7vorp7Yj
mrUHXY2jy+d99aQcwQi3doySVNbaOCnu7LY+xEpB6dv7M3UPU+VIXtayIQln343BvuZSYBmkQ1FK
Blfk3o7fvzIgVE+Dl5GT7AkgKDdmg6FyA2Plv8mQBxpCB1Xa30+L+XlbBlEssHDwoDk0NYStMqg5
XYwU3Q8W7wIHy2iLw42ucMkSrZlklAWjyBNFDSCu4dN67L3RDqWrGXaCl0xh6YJHNZfYy3UETuEL
MliQ3Qp7rW01fkljzro+IZs2d/6UrWVKThb/EdEJhUUE3xyyDMi2Ck4H6XBBq6pbBHQpIDAEeQv2
DP720KCjT+fnL+wCqKyAw4T3FYnZd5umpFsWUEh7EzUgzZvv04qMQcag2YAC1stga9PHmYIhb4Ey
BrAHni5Q7qK3dmLwPRAd8Gv3Nq4k/toqgAbJZ5RKQ2RLTHAUbWGUHlhfAq1S/ULZa+zl8gjW1sZD
Ow8k16AIgs6e0xF0KfPKFk0vQWUdTK/45pVoR0my19iyIyLrDVjzPmE7wdiP7WCh0UAAa/U0TfMc
Gp/TuJ+hws2MN9PUwlm7XlTil5/ue4DLcYzHZ/fo/NA2gSp3WUDSymu/2ySa4BqasX2Vl5IX8Jot
PQYSDupQ2z1dUgxsQdF+raah2uSh1qOAv9t+Yb0g6wamKTDOoMr8dEgdKxdOiQ1VvrShwVQ6kBll
t96c2JDJVXYQm5IMjX+6eHhRgIFHPOwPqj8EQEoJiggpABva50E9YLWq5YdryRq7uXU+w4FXiIio
zdlLhaPkmWWfQSWAq/4iIBpf5zHyhTMIDco9UV/N5TZuJJfS6qLBqYczaqomGi9Op9LMGgZ3HyNL
YvfegRjYlFxlZJvnskf46iG2UaqAiwKVC+KaNSZNHdjAMmg1E0pTTbaLEziHlzfG6jodgeino8lV
p9YbvjG6Urlthu+qUT87lQxldSiweB/KpZoh+kgKc7x5UWCPmEJ+Fwp5SJmsW3N1IEcQwkAMtenU
qcFZIhoEdRBZ2OneAI3toZIcpdX199A6jqWHjoioN4maO6XKFAA5VayDw2n51rjlvraz1i+S7tcX
lucITPC2Ooixm0kHU5RPVli3OxP/LUX4aRDUQPLiUdgHBEWEswpisKWrYuwBh1l4w0AZojcghyWT
i12ZuBMYYYVKfsuzqoa1A2NQTmiQOwNo71Rfk3VYr+wFhzftmtq/VJGCS2dnQ9bQCY8hY3B3oA71
bf21i5evTBtvI4E3jJoLMSIMS9O4ENTAHejm6Get/YbLsCyyBwa3J4KFg1MCUTxoDqMQXQxXuRVR
vSWGhaudF3uo9nq0d7zIVlOJc7qKg00A4QnOpyjShquK3SdqC6/RIEYKRifjtbQVvyQaXNWe3dpm
JomSrRgF6BqicxH8tGgWEim1E8fpHPTZ4yXRtPeo3t9pnqxSb20jHEGIzNn9oLfWqAACL23UeFyh
UX1TtbvLx+e8HJC/AJGQQ/EmWN3Njxfikb/QeRYZ2wV68Cxf8kNHrfRlrPXuwErzQS+S4UHJ6fRT
wUUZDinD075HTPDx8kesTebx00I4XENr1cngQMtxqegDnr2PRi3jB1+bTIQKUPYF5lpo0wtumKlA
/NqkeOg6zbuWblL70Iyf9xrQx/gXgo/yaCYVr0IJJ9fyNVIrSAYlzOqgIL+/MFVHIHycRyBlQs0R
jw44x0sZpdgYYys5SrKZ4pbwCCGDiIGXFRhGZjR+Q+7S+FtRf7bACJsOpPCmhqCshWJDwQ0xmAoN
AK7jjmDJN0Uro2FoR//zM4XqXTyKbZ3nnYWLIUbT5WI6CpbDaJOrkSxVkIxa/nIZZdXwfJRaw+7A
Ygso1M3rruKLXkH4o3ZuygU3ULfJUEdOZS2AMizhmCxD3GUoTIa72EC8YwEfxrVhbJXShoMva4OU
YQnnZcDMZaWLfWYgRf4/pH1Xj+S6zu0vMuAcXp0qd84vRk/PjHNOsn/9Xerz4YxL5VvCzJmNHYAN
1DIpiqIocnHUehdFTjdz4Zf1nUp+X9fhmsX9p1z9PzpkNg4xulG3kNNz2hFXyrysH6NUOY21FnNM
Yt3ZLVaL2T1aQAKlLRREpfKvsj6qxS4R0bAdvmflr1rLbLPba8LuunRrkQPuf2AvRcYB46kZWxfN
qgXpBzQpFE9Cuy0wqLYJQT5jvF/HWVsxWaSDgzCgCLdnJm4wWpUM37PLkxFsQFp1UJNN0vqmkG5M
wosj196/QPP8XzQ2PV8mCtpAYswRl4rbXipss5Y0zHxp3U5JfVUhxzryK8mdNnr8VCXHQPFFjF65
q1wp2VyXe+3wgDtBUywcO4gfGEvF2JcgmvCA7mhG6ydVutcyHt392hLKMkpgMRQeTUosV4GFAvVG
oMQfuphZspMRGQ2/kzHuNF0QdDfJlOz1ulBriAqyOTivQI6gsS/mQy1MqllgXHotp8pNL2O2i2RV
1qGOLdUNwu4fXoDRumGgMQUNnjq6Ss+dPpgzzKSs4SxHPFcVGALVhf51idbMc4nAbHKVzK04RkAI
Ez3yitTyI6JvQMfkmlF7q8chL/Rc3exLRGazm0mTVSQDohnmG6N7kcWTOu6KcvRBYzpHzyky9gWP
gldeyfecaZKu7OL4rLHfRkHGypmZa+hbATxCX4Ove52v3s9fmAU7mU7klI54V0qu/iiofoJWCMsO
n4wPZW/c50/CKbEjziZZ1T6ax3Hxlw0croxzEAJUypTtBCeEoY6i4ZXkMZt/NniLz1OL42XXsJa7
hdGA2nepjPss4tY+xs38a+if1fGUIweK9l73ulWtbn46rAwPGHROLbPGYDhPiVZjZ4pzj5+3fAsN
Ldch1k4ncI8jX0I56NHQf76gXZTMZWMAQptereQp6x9K/eM6xKrGkLXTEKmg8JotVDbRyl3rJVxY
rqh3qm4e6tG4M8zIy+ToZlK7f1EaOoww9AUN5PCZ5xKJiFK73ILvnse5P0iSYPlFKTxfl2nNg8Fl
/heEsYIBKSHd6AGSFa2ryJ/F9wjR3ahydLeKQyN6FDZRlnBmeSqThGg90zOnqYRbwbCQ1EgfpW4G
hZEYfV2XaXWd4JBx8sHWUJ95rrhEFBOriy0ERaqO10HdCxt/KFqMt+3eBiJtrqOtOjBknTCMAP/E
yKGLdUqMoh+Rc0jE4L0bw+3QGLZIeqcF24YVT7eBlfv5YGHWWcwx+rV9hR4JkKGjTUZDs925pEql
j3hzyqHVuVPtIh6IbWQ81pI1dS5B6EcsXKUWRuOIkUpwSorgFL0fZLsRzjDMRa/G2Jrr2lyzkyUY
o8wua03Mo8dTfyO3ftz9UINtllooreJNEqCulE15LIEYw58VUiizBKmMNI/sRJx2iRb2qAPtPbN/
q2PTRyOoJ4S8JrTVt9wlMLMTTFXowoaqM8eT8dg5Icbd98J2Nh/L4rdpftbVAfP57KL5vK7ZtRMP
E+HwyoVsL17tGM0iLxalqgLcSEq2oWHZVomBaskjXrsS/UcycLzX+kL+gWP0m2CiUyWrgBv7FD1W
g1tH8z7Im2eh5zH3rO4CTE4zcH9E0zMbWqrJqA9qW0GjWecOwaZqeN3+q1sAEaWCh0jMbmbzVlE8
l70aA6HOHxt0UZTqg5wUGIB5IrzIZBUKw+JFBX9jwCZzUxWTQB2GpIbegtDREbsmftX7Xf0Safd/
bxD0TQMzO3SkMtkXwtms8AqNRyinLdzc8rP5Zkhvw7nGS8re4PGgr63REoxJMqOwowojA2DFlMab
Cm94JwONixyju1QeJpShAROzCPCgezFDF5eCJEobzObrSOlOhWEj8rfjqXTl8KUQeJXsFyaOElnE
GrgTY2ITaC6YaK2vUr2qU0Owm/h5kHwSHvDOAXYq7/o6XdKhnuOwBfON2gvJGAIng7cK3Y/4fj4O
WwSpTvS7OGS27ud+9Vz/7dlCBzxKaIOnigSBASPdYAaRUjaUdXPW3bE0nSIzOM7+wiV9Q6h4GkJ2
CTdDxiVl9ZhYOq3CnzJp05rdRtU6sOOCVKgbPSIJz3hl5LHkXBgig8n4payLY3S3QqwRebOkAjHT
+/XlurDBbwA82mBkJR7H2cqIQq+CmAjgBEzq+6R3e5sEvpCDUr7gaI9q5+wEo0DwEArITjAyj62K
A/+4PoMGDS2frSdP+6h8mYWf12W5sHAGgipzcfTrRG01KQaEbjmZfpxaBBnZLs44nognCWMHU6dO
yVhiTcRsN1UfinLfD7xM2cV5T0XBdCKUfdIprGzxRZYLQyunM9Yd5PuDbTnFJ2YnHmXMvr2us8t6
TCCB2xKxJwJQ6+ISl8a6npUoTnPU07QPH6abeDN9CTs0NgKNW/25Zs8LNJYh3iitSowEEVwLx2iT
HKtj5Mcn8yj64WbeaJuGOyl0FRCTIFGUgYHrF8WSkjoKpalDvCl4LGMs1uN1/V3//Quuy1SOLSL1
+H1RuBvIsWw4b+vr6/NfAS7qFExhNsZgoALcz+50gxpF/WfjTX7wGn0IvuBeF2fNtmF5Ji2IUDUM
/jvfQkjmyCjIqtFphMDMieoO/rpEMWQYqrxUCgeKPSdIFimRQGnV6+pLGu6K5FVIOYfCmsdeSMPm
0eVMio2JTnmYDd1GcVFJDlni9+lHSY7VxPGka5aAelm8E1oYYqex2RBQITcgYgb1pNq1oTvlUucZ
s6lx3Oiaj0MTHyhcAQKqdibgmnqU5Fr0nOuRUyPYN1HqZ6pqz+3o/b0poN0Q2QlDRTUJSx2S642i
I1lIaTW6vUFHM2fKuzHzKDvXDqAlLyAjUByEiiDQFsjIeO6GGm2Wr6qK2XKCrQU/r0u0prsFeRk7
ZDKtSgk8LzCHLhPtWfkcQTsvxKcUFIHXgS5vTXCqSyT5fBtZCBWyWYJtW2P3FklqY4vgAUeZ8dGo
iAc2SjDqhftUmp2o6lElPPK6v9Y2F4hBTdTd4FBX2eSymVSIlOjgo3ES3TgPXKTpfkbi8LfPelRO
WoeGEs7vLNO5nH0QCNMowOZL8zGZHvtkM4Ni+royV0WhZ5SkouTxYh4g2HQmK51h8XKCGbhjhRrt
xMm739dRVm2DVk3RCd7SBddQF1mTHKlASTXtV59ZR9ls3DaJ9yhI5By5qxa/gGKMYy5n3M96hCkd
JmDZNbqiNGnYY9b8TWJIt6b01/XJdJEWeEzaJYIT1FTawWr09QnDFW9GFeN75dztE95arfnAJRT9
/4sILIoadepNqsVp1w3onH65vkqrv0+Lf3BrQuaUPZ4qMuLqXAyIVivJiduNEPEeeNe37h8I9lgC
kUcmjxm0FU+e5Idei2KPZ/FOC7zME45VwTGGVetewDHuz4r0IK4zSJRrb72yb2eCsu5/8OQ0wfh/
WmObe9NAG9ShpiLNuzHaZ+2DyCNF4iyMwdhYrol6qMUQwwDlnow58COPPXoNwRJRkUUnBOMNi4lM
MEZkAtsAEBRrmxteQDimtbYrwZIFX4YnMgvDWs9NNwxbMskEkakRzzYu/zbREqeWOhdJp1zhmZm8
Ks4Cjn7OYqf0c6eAuA1w0wZ9L6/DQX0yRMcqXelg3uWjYzwM3jOaRIS7trPbrXBwwtti8OofytP1
LbVigP95E8TYRRSLsvngGnSDaTjAhRdB89qiFtaWovkrmTtevLciMdq+/tD8MZYuRBkafWjkgkGP
2wSsQlFbcuK9VVkWEIxnDcbOKIQREErxLmj3xryr/7rWFRUmSykYQ5cFK0YZPO7LMaXhkZ+LFEQe
AmYCpBzHsGKPZ0BUnQsDmc26DI0ZQJnSPEmt4KOyDmOHlOG+HBLkAaS/P2bP8KhuF3h5oCRdQTMN
mfJzDH6G4l1MONECzwKYLWZUXaKZNUSqZhntkjWe9mVODdC61v7wGDDbqipmMHlTPySbaNd+bYqP
TlLtvH/rkq/r+2ZdmD9ITIoQZNJDKKpwqo31WXWfRfr3Thvr8ef3GX8n1RiCrBH8fmdFn4iytmJe
vHaV5l8XY+WKtIRhGWnS3KqznvIxoMLVFkxfFU+jJDhqvSnkfc2j5LrkDPjePv+Vii2sjRud5L0O
KyOhZ+5iT6xsaVscYrD72qrs1LfCE9HA0Olel3J1sWTaX4SqxMssgAiKgK6WqWNoalev+l2ixpz1
ug5xkQjQ1TAxYlQ9OkT5rTelrQ//ENMriIL/T4iLTAApzVrs6FiNLn5GCV08HsyB08W0un0WEIwD
zfRmFAIZ1kCGVwnd2aACM9GobVmPBo/SbNVXy0hEg8EBcT2bTS31NG3lZsRxgE6PgSS2DIYYorz+
y8L/QWFcjhaAI6BV4A8Kc2cZ913NcWlr4SIW5Q8A43CCIdCafIQYIpm2U+bVZmijA7VsRluMPNl4
whB7vFmRfve/Cca4nxi3FSPqIFgVfBJya/FixlW/sJCLdT9Zn7QClSvonpvqrRXuTP0oz36ftZhd
oHIOO7oMTHJ4qUW2KlkwdQEdTZBmrBuQOTyW0qOA1JNpcI4HHg4Tg5hNnCKnQo1OwkTuwW3IhyXn
KJvjPfJxrNtiNpJVg0AHKRmkovG6rtd2a0QA44VUq9sVzdlomTNBP8k+khIxiLWQ3lWS6kRi3yJf
sXRUrfu5v79ubaviLICYbSSqAh5kJ7ierHyKRW8Yj2bDWZpV/7mAYDaSkNRhVdHYzZxPUQe+u/9R
BGbDNCNaHRUULDkypumIaejO4jYefl3X06p9LYRgdk03tEVR01yFRJtTlNyxEnecvH7muDUODntq
S1MlTCZdjyh6QPs9iBtQTrGPYw4vH2dN2NMadRNdX9BMxTQ8xzqKX3rOost0H1xs/D8KY6eCSIZZ
Z9/JHUOyrS3YrbTbD/kuuTXvpJvaTV7FXetmna267fE57OyituuD4F9fNM4uYgtwxh78xDON5BKx
g2OwWy3xmvJYgciD6xcuy29oALQQmKp8EWbX0xyhFhlg5mja8yy5ojS78lDuWvAApmHq61bs1TVK
cKbs87qcXGXTXb7AjoKykJLvxJMvHSU/SO3Zl73xd45eKlffzZvyGBwar3gR/fvwR7t/uY7PcSIm
NeoFfNdJevZN1oYCpJtWqzJ7RpXArGC49P8GxLgSGf1hWU0XtJj9MviddltugRhPFsabEDW2ko4S
z5XJdqjRRfMQmd51KXibj/ElUoDX1LHCHm9Q0Ypi1pA3OPm7L/PK5mNP3UkxqtKiFGHJsXXKjfQA
MhSP3OG5p5nd8DT5puZUr7IfPCSv+qtoj1v5pncs91nZgPOU9xLJUSlbnYzGNJLqAuSdy9tKeg6C
/dy//4tKUdhJpxAhkGYMw0gGKUfqFTmeEPz4xiZKOP5sfc3+ADBm0adjOA4mAPph/ACp3ohe9oJj
F6vuCm9zmDAPKoOLkpu60Ro5VxBatC1KD9T7CcW3CtlFCei13ev6Wo9u8dKE8lAweqBc6XzL5nrR
5iSfkJ18aF9QZlwg63rEhAvM9b5Tb/6Ns24Bx0RNE1riMsmAaIL4W532lcgrQrgsTqHud4HApG/A
EVGYYwmBBFAMTp54ivdK6Wav1QeGbe3Q27BP7zSHl4FfNe0FKuP0idYVdVwBtU/2c7ub84NubThL
JWIpLjazrqGLC10aKO6k37Dwrij0JVEnoGKgq5+k1JPN19Y4tOGmH57C4nZq3/qIc26uGvsCkfHn
TS8LqSJAqgxNucdIMepjkVU5x5nzUJg9W7RN3Scz5EoH4ybXhRM4vzkQq8uzEITZtWndZ6HZAiKW
T6N6N9d3Yce5WK8946M06c/yMN5cLBKtLCxgZCXZ6tHNUPqpsMljz4wP/fiYB4cBafnYlf+60pxa
PO3BoO2/yPQy+st0lRSahkRzHdxZ01GZTzNvWN+qR1pAMPrLMVyvIyFKFMQitPP8h9lJNrEegskf
Ek6Gl9rUhZUvoBg1NlEcaGkAaYj0UsTvw/RR5rsw/xfLNnTK34XKPDQZn+8l0gYoJ6OLFYejI2s/
UuFfzokFAKOx3kziMTIA0Jk/UvN5rDiOm6qBVRPSOApGNeOww8PpuQAYOCVEZghHms55ssHA4cmt
Zzn1IjK2+wgMZYdciBpvMKb3jsjV5rovWtlPukLfUbHwmEnNtsUK4TQ0CkFrBlq4id2NOKcwjoxy
+5CWkzhYgVJAsUaJykDJDuadc0HBg9KkeUmQptDfDANtxa9NyQmb1yBAvocaZJ22nLMtcJ2eTaYR
Kogm1dntm2aHPgo3QEL2utJW/BwqR/CajpwvsmHsC1qrGbIQm2ht6IQcjLejkDsYtPbXxAaonl2i
0K9YnBKzmIMHTQcKCeq7NilPiTDeC7r4D8JgWdAWhLEYGDDJ2J8+zG0iE4NWjffo0SOvWaNxWjTW
jnLQLoJwBKXHoK1kL6fWNGt5TGi7b3bUjb0hubEo3WfW40x+VfNHEH5Usqcp70i7YN7kY9++Z5EH
7rfry7ZiHZTrAERnsD4YIWOARqznGnggM2fAtN5N0YZNY4eTOP1OW03jGPuaiaBzw6Svk+D905lo
LA4xZLATi9wJGnCsmJ/axNm4K95VV1URhbQmauJEtmoEmQtDrYUqx8hhpy332vTbFImtCL+u6+yy
zxNWuMRhIoe8FjRrtoAzpftePSmVawmboPoMsxP6KJT5Kw52mvBWoyty7G25dYN4U2u7oeO1Vayu
HmpX6EhSNLizhFrDINftUEfI04B+DCNJChc1l6qX6O0/aJb2kZoY2Ah7/Q60F/sukEWwyYh57qT1
z1GO91L5KXfgUEqerqt2xfHrSxwmgs4UTWhlFTiUZzWPtkpLpyDZyWDYcXlTKTdp511HXN+HC9HY
vQ4KnrKl3n7MUzrYORisUxDn5JNYQngbxUZRg1cWXBG+NowW+MsrNQSxdoJuIFscYgNfZpUxeAIH
JdTAelE2mhuQtCk9SYq4XoN+DXMywvRoAwFKkA1QbZw7wDQsVHkyYHoZXpzE+amqH430Tm9u9WqP
92Lctfvek8hTNGykf3HxKC5ScVCBFxQn8zm2FORCo0gtaNsGMoDHlaBcCjrieKTvF3tWREWE68Ug
S0xNY4tk5ikZNKUPc0fxBdUJdpKLMco28b4kN0RJS38feugJRelbZsswjX2yS+zay7dgEd2RA5jY
N73de4/ysX4sHF5ifM1AFx/HltdURWiEyI7nzozxKbXy2Fs7fKQo+JUJTuBTpnL4u9d2+BKP8Zlj
iL0vUGUkUSPJdlQN+ovQtOFDL2f5X/O3oDRF1iSUqYjo78GdmVngVpwNOZ0w8DXpNCcTi8YR+4Zz
W1l7QwU7zH/Xly3nqXJUs+ZUhfp9E3nSAaS57uD0sV36k1/cBJ7o/r6+x9cOniUis8WN1tSTOKWI
7cOsbaT+4frvfzf2XzFZgwlLVK3Uq3YEgPH4FnvzDqnQDzBJ3R4l527e3lFXZqvH2Fc8Xgc5V5vU
gBaeWZutpkUNHjblb+NpfhtufxBb2pi2tr/LN8RJeVm3dV3SImGUpIPZhTFIuVWDNOhx5Cjgi9aK
O6niKJPeHS50SfsrwVwAVorvw3chUNJFuZA2iEhaUPtY2k4VforqVyV+iNqzntU8a1zJO6BaEqzh
lI8NtaCMbYykzdqI2oY4ym6ixK9GKLiFWW86TPAc6jpGsm3AtPjEL4Z4d91u1vJT6JCAI0eMCRpE
NvpKM7GTGgXgSBKEvpLoj5KCh7AxQLnyXFmdF6VG7VupTt6aenjMpV73pAmTMq9/x8WammiAQ28a
LtqUreXbxhYqj/HWF9eBiCRqAP6uqrgNEsLxY9R1nK0qhcDYUhRi47YOAodzMw2jOSrwENg6EfRh
R2Y0umobysgXDMoJtRujX6jgH/4HuUAiSLm6wbelM2srZpEx4OhuYUqTnSnzsc2C++sQFyEnlQs3
HpU2ROKyyMiVKESUW6K3jtF6s4HKu1xx1GovN4QTp1wcBOdA7JNZPZVjVOkAArOtNKKXqs0fBRIj
EpADFcQ618XioTG7HO+AoBAsweY2R+3WJArida3y+mrmcWxcFhJCLkSu2Ou4BkugYDw3jKZI9SkX
uw4ZzX6yO9k2T91O9SxHvq0OxMndzE4dyZs3e/M2enhOnGdMG+Hodm0Rl9/AxPPm2GZT1bUdFrH2
EwPlDqEMlidvwja8rtfVnYYKHpCXoCPh4pasFFIgkRjM8YpY7DDSeh+WvGEIazsNWR+w16H5H6OC
GaM3rJ6oXSG0jqiNYMnuq9CRpXL2JaK8J8Mrieq36zKt2coSkDn8gg5deaQGYB3nLt7nnjVjsBW1
4lyY11Sngp4WZMuUMpbNYwSD0olzD97MSk83uan7mAn2D1aPcwCJH9A5Y1A1s5ktQygK0IK3Do4E
F3zbRdJ5svp5XV3fjTSsK8SRg/44BNK4pzJ7S2yrJMtaWHy0s7bdm3xSXFRWkLfxJnUw9FX+Mnej
P9/o9nNx0m+nu+n2vXGmrbU1bMXunJJj/Gt6XX6OfL4BQYMko6AfnxPP9K5a2krxgyMxleiaxIxJ
xmWuyEEHCMXXboJTuRHvOtfYIh++798Fd9hXJ93ONgOkzI+F1wWcdM7alliKyFjoKGZh1H77GOln
hs695KlpdBfnsp3LHKjLB3L4MzxfiODDQBcVVvhcnUlmWWI7Dp2DvfkmZGC7m9DwPStbDPvcZbm+
jWowOA+DvpVG/V/cNlJWwAaNHCY4MAF8FkhzjexohxHX/V6uhU09Dv5k8sog13b8EoaGcIt4IatD
Y2olwATZb6veo/sJcwQ4tRurGHCUEpJkqGliQyM9NCndRoJzgfhR/mTqP+bo53W7XDMLg46UQ9hH
BwgzS6WUeTKOMyDMoPtCmd1WneqdniiPQz3eCabM2QZrGw2cPBj4hAYA5OYZ7yIIsiwIc9Y5AwZ4
DBq6YkdOWn5VZ38Q2MtprOi93CYYUCwowWOYjK2dYtjupMQcnDXFodoITGf0Gof5t+frr855Nkik
6hx0CdZ+p7Qo7B/EwZ4zgmKQUghw4si8yvU14UxcOVSM6kIbNpuTDduoC3VSwm0mH8l4N+S/ZPHh
7w0CaRULpWjoJAaD6blcGqpqSyLDT5HsvWp3SfIuhe9D96MXv64DfVNYsB4Rg31BPYWwx8C/z5Ei
RTXDemywg4rI7gcfnMZivC9wfqo7CZP6lJ3RPsjk0PRPGq8y+/LKCBe1BGfcIUnx7CkOCHdE1f9J
nHth2za++fEgvJiNF7de8/IPGw1PAiBtA/ck/mLcUhnLsSRJIN8XULZYWbucvBbZ22DdKAXncF3b
Y0skxjNNWjWSiSJZE0ZdiZ99yLlSrK/cQhbGRkJiKMSUgVB0nvYg0ayTXeyV+y60W7e+qwNHe7pu
LByZvk+chbcNQIEtJRSxCTM3bhIvHF+uI1wmtKlF6BKoojWwRuER59wc59YoB7UknaNudEfaSk8+
Um6Kbd5KH+Hj7CSb+g7vR6M9v18HXt3TC1wm9tAbragDA7Q86vA84wk5PCm8dOJl1RgjG7PVBjFT
yhRdNc7gY2So/FLvA5fsTBTmoaP+SRpdlJ84IoY5hp+Zc2hsVDnY16Vcu14stUsXeLGAWmo1oplB
u4LW31m94Ocd2aiVtm1SsrsOJfM0Sv//AmvSjG7SCaQ1HlF25Ulfwi3q5FQnvIliTOxxJRc2hJHE
Zm/Pk62+gbdgb36JX9GL6fN46P4/qqfRtIaLiMU+T3SxEepzBJeN0Zh+uQk2O6TgJNvwURzpoDEx
9GhhpPJL2oHZqtgkG/1Z5+zXdX38+QRG91k8pK0I6htHjXeW7Mn6rgw5NfSr+xNsSHRMj0qZRs9V
HgWg1xMKSGmlo9vjkdXsZY4FrUqxgGDcWoFxyENTA0IfOzsoT0PX2WGrc1AuizzoVjHwCg2qCVzI
2dg1nVMyo8oSV4EqeR96wRsq5UgM7WAYhZuAG7+ZolMbZ54ZpCdFJzsSpk/XDZhKcnEwLj6BuYqr
bR4Eg1gjJlMMr09bD1OVRozzm+utKd4oPQduVbEmXsfB/U/HBTHbBV61zFQJRyGGou8r5Q4jsh4T
tLpfF2o1XlqgMEIlhVki8MNpn86nxNrjvzZi+6Ykm84g/nUonkCMMQYyMfO2AZRQVPaIjoQoa+1o
4DVKr7q0hUSMQY56JZE+gN4yXQdn6aMsCluBgHuPsz6rewt5EjgQhIwWy7qjZ0MMLnmYQxwSO5Zq
EOJwHMSaJMhkY3YPuC8Q1DIKQ7xHwN0OSZLkI1LcBLMFzNGyW5Nz1K3iLPJc7BHblMnYB1gYsdY3
2lEG23FS6icr1Ly/t4BlMos5U6NsADNnBIEGWbZb66UIcbf+l6vTEoQ5VHsz0IeyAkhlfZrtLXoE
sEg2hrSbCueuwdMbtZDFgTanYGQaFSCZOmrAUq9SRDDPHcuel4lc2zlLkRhDaMLRTBITQCQj+0qv
HQvtNk4tWLxwYM2mLZk+bSLoBdcKAzRYrYqyAMRzSfYRtLUd8Ir16A+wPnQJwGxOvasrseuRgqhz
bQ/GURsjoEmbe5V5V/BSK99pt2tgTDxc1HVlBAOkKSfb/G2ggO5NccV75VXL0aFkI/sovEyuiNJr
3BT94BQ+Xjf3VW3SF2kkOxUQLjIenORDb/YEwgrpgM41wc7b1/8NgVrowgKDSY0BAoQ0sRzS/8Jx
wTt41xJklFQUw5zoyE32oaLJNZI1ISDy4o6kpt1Ob22xMcgXncgXCAc92WvJq5xz9taq7hawzN4a
0L44SDPuu2qqOn1ruIL5cl13a8f5UjBmdWa9FJsYqT9MhE4cdTpGuAAKpk3mzp610R25hHOru3gh
ErNYQ62poVVCk/L0LM9vYYucN0drKxAYF45SOnSyggT2IsHekmomEiCyCjPQNdkLM9UO55FTB/Fd
+8fsrDMcZnXCFEQeRoFQnqC36FFCemUbn+aNcFLvUKSFslFnOljvEqfSd8XfSijLt8CaBI5FkSXf
lMMAEwIHJMWM8WCZYOtq3FKI7KgQ3eumsabGJRAjXlS0g5ClAFKCvTzeE+2gzW/XIdYu62fCMOZn
oommiUVgTAKYxZ1wvE3KaBekz6J53wwHPF+38e1Uu6H4MAoc8LXbD8BRiYbHQVVDKvPcb0itqAnz
mOKMdMMb5bbHIpafqvMQH4djt40eej8X7GCbHgvk+vfRMwZVXhd/fSn/fACzFzrDnIIpxQc02jYg
fh+89PNNjh6I6zBcQZkDranFOIs14CihWydbUbNDW/0Z+b/S41fiJ6/gdI934R2aSY69jckHm8+R
40CprbBbZalq5sSLuwHUlehocnCpQRvcExk40du6sf5RJXvKIa+kooMQp1xzNPsdqKnsFj7suiI5
Uui0VGFx0BQZycAvQUHEU1l/KNyZyCtaMiibFrg/UXDKMrxpvZGKsooEtCX/lNRjrfhzcZiIqyo3
0RA7BKTWHIFW1CZLoNcFuw26B0S2/yYKMcImw3OkY0i/9C6yxdqZxg1qkDP5FfOACCqayswrwQ3a
Gk5o6du8OoTDCd3mY/cgKLdkfNXHe3U65eVmSjFBuduJRuR1hTeKhzy6mRvZntRdYgY4IlU7QXxY
ipajjJbTkpchqrymNWy8ujg5Gtr77mDkd1Kf+1GZ2Rhzel3ale0Gmi9MGUH+GHRi7LmAzECJa56G
zKB87GsUxRd21h0lKeE4Th4O4zjjGDUraBLC+dNtUmk3gP4tae5C3oDJlaNbxh8RFdD4A9Ldc2sc
pUjuZxkwI5mhutzHPDG7k96EEcH3zVzz8NZsZYnHeKusz0EQQfE0/VY0atDjP2WhsLm+RjyhGFel
K11UVBpAQnAHT2bkBmPoVKaHynm/MsxdIvw1Wxotq7FogY+B2wUI8s/VGMNOepA29SB1RfW2vm3L
XwPGOjVZvpt5LZf06xk3qIArjdIRYng1yPPOsfLCqGcrtHq0ZXR2Rw5dggszeH4i3R8LTniyslxn
WIwVYl4w+jBEo3cKwSfZKZOe4uHl+mKt+MMzCMYCpzpv57yG6nJDdGLcYyLCCeVWEfCij1QXnJP+
3WG68LjzpOW6SRVWNtUrmoxA+qb4/yDEAoI5mhoz6dN5phA12A1QzWxw0o+rC7EAYI4mOdEEy5oA
EBXvVe1hjJgbjxPHk3NAWN7bbq4CodawFKV2sLpDMElOqvMuxjwQJkUiK1WvCAVVlVbedF3pTWGA
eSmcBVnLcqLG7L+Lrsjnu8Ts6ZxtHTADpqMqqbErMPNm1PrNaIq20aWuPCZeihHRjaBhsmXut1J3
f90oVtzQ2ScwGxVsdgbSq1CnVT6Z5WOd4xWpPeTGtge9Ky8Q5amV2amYKTeB8hzyGkq1CWrw6Vf3
VvvzukScncSmjisBx3xoQSI0Z9wS0fSj2eDEmTwI5oCI1JyQQQREbD7OaNjs/pogHa56aRjs4RBj
Tl3aQFFg7PwaCu3dnEFyoBfJnSYkfhaI/txm7nW9rdWLnIEy/qHuDEsRh6B35m5jWIXdWJvCuG+N
bavvCRIOdXYvViNHldQnXBwUyD/hbEfS+yLtPcX9WEtRPDhBjgtBbAcIqNTENnUbc8Js6SRX3nUx
104mBYO7NFoleTmQZpimcSRBNKALNt/nmrLrS/FdJhmoRTALikdlvLrFl3CMUsfOlPM6hXzxYWjc
JrTTY/VpnILHZ/mh+eLR9l22kMBwlnCMCzYDNUskzINxhi/xJn4xHtOb6Vdt2dXBmBzFc7Xdi3bP
Gzm/ajkLVI25LlSGnIUtHrgc3CvBgjGAfOSk7qLMjuyKF3Ou+ZAlFuOaY7WOmogASxRDV6kwtU7d
D/9yki1BGMc853lmoLN0cPKqPahdf6ibxCXdsLlui2t+ZAnDON9eihol76gssQoHDFoYndPlu5Z3
WBqERj9hEVeA28aYegohbFPb3DRvyVNxlNziUL6pj5jmwyO6WXvAPwOk67cAxExjcUjp+rTFS/gJ
yqaPzm1twYtRVNdptvCrOshPQ2Nb9xknSKNel3UlS20yXnkUtDjtaiDX5GM00ZuS2Yn1YPKSDFwJ
Gec8TKkkiNQ49JOCspkPye4O8V4rXPRBWffl27wnd6mrVba8MTlPRDx3ojHupLMEPcJQ1sHJLLvO
belWdUD8p1d2GXrvIl6ueTthZW9/NxhSzgWMirmoigYBSBHlnYRiV9Fw5fRGzls3Th6n+oQMft9v
IsObZs5KXvpoionhZCiVx3Moe1MxUClRjPn/I+26luTWde0XqUo5vFKp8+Rgv6jssUc5UFT++rs0
p265m63bqjnXnl1719h70CBBEAQWFgCwLcVntBiUfWI3ugHUyUOsr47xUq9DoEtp3BEpzdCMka1h
tklfdTlGgvh+kE9puc/LQ03fo2A7Sr/k8oOVdle8sPCPpWAk4IQmQDTpMxCCM91p2iddCT0Q/jvg
FKTdYTBfa1nA1PPUVcFfOESircWvAbpvGPML9Ei27X2C/DotSxRGMydAV3cURU6mgcR69JqUEa07
FUnlK/LfZPqwxBcWH+vuKR2OevUmoQ+lEOAzwGG6CcHDpQsuBhw71nSfJXdF+mucjnjXWcnByo9m
h7zEU2A4Y+yDvU8tHhF36WNi40FADCl1zHpTNac0rJ0KCcFqV7WPenko0jc6/REHkMkHmD1+SvMj
GD5G8Y/Qvw5IOwWst5kVkSEEUV/8wVRbVo+S7HeG7JbJDxqgbTi0u7wAp/lR6p6L5EkofykjcwwM
mxsNw6nMEfyY6o5mOEPIlCTlL3E8ieUutvyqbE5yl2wqytykfAnohjIfkz6BVXwcDKccdrLwnE7v
KpNIRA8dLQjVP8KWAfzg6gOGnFbbqqMHJRx9Tb7LFGCGxN4v+mcARNDIghg3337TnVsAy4FLG8GM
hiwT34GR0aorBpQy7LL6EzX7rPm4/fOvT/+lAL7zohyARTRSCBCNMvCNWgwRJQmBU3TWW4P3AYaE
/+rU6BVljpNkDXtDLo+hsjascqHQBkCvBmJODF1EkUjkXHyuhUGtRS0KyKBn2xrb2muc1o1JdmCk
EYl4rxyNl9ota+cJn3DtAbgkfibrmUcpYIgfergvbxiaaWVbzyi05JA5st3bqV3c1SIJyNuTfgid
YvfR2OyNuWuTkb6wkJc3DDb3TDLnKfRy1I0a1+nsfVnggtaVTG8hBSuuLdqPhmscK5cdxk20hW07
iS8MRHRC52XFDBYc1sXH4NY/6tg8yRwfQ7bxQoXowNF93AG9V76/IG4nlmMcUvJu/bkteP65t9Tn
LtjIagarM1BCy8uINLrPKiAU8vfbQhaKTZeLzF2vYpr31NDmCiTJT6qt7CMPLKA2dTq/cYM927T2
GmHWqkzuWs3RCmY1JlY0f8XcjG3h4W1au7rDnF/N8ZT5mt2vBGazqdxaSy5Q74dU/g88tGjdUt/0
0+PKMl4Xcs+XEfM3L09J2htxHDKopJYt6rUdWkhUYibSvmiL51F+b4URFIBMskf0cLWJsVK8k6+j
sUv5XJxuWZlcWXM1HmHnA24JxcM0byc9Bc7vFETt0yMuV4JCDMEMbNLZvYf0roPaMnm6vRBXnwM+
UwXOXVcUDMQG28PlOtAo0ptODjq7TgC7nGBI0ifL7lLz+bacq8MBOWjAA5gCo8TnjqpLOUmUtWmq
xr2daYwEwUc57sW1bodrvDQnhDuBcqcA2M4gpI6JWZMJQSAGjPnFBgDSrWIXAylR3Mq/a6ucVO5E
wkA6DJpKenss7hP5RSv920t3Fe5xP587fRGAqExsoZWAEa7bLKX5W6MF8X2GPKkGToMpwpGn2bhy
RJYsAx0y6O4H/zfgGpyFDrnEkD3MelsRHrrOH8SXXvmjGyt2cf0k/9Lunxj+LanKHRjLsHrWBqhM
afB0P9zJPwTLDg/mU/FY7bVjutVslIduL+v122+WLCtoKEbXqQSmhkuTBOm91VtxCpPc4sBtDZG8
1aRzFR8NBW5YkNb+fwrkNrINaRvXoO7Dy6g5xJh951s2hgf87L3Bj3bmaTXdMTuxCy/Kach5UUEb
i96IIJBq3gByho7IEqlNW/UKe5VTT5o//g1pPPy9LbKyG0VIGxxMl/G7D9Tu2OjK9vwCnHz9jiEG
iuzmF1rXxs3aJbXoYPAOMQCNhTvni/hmmEyiOGGgxRAJLrgQDQt+u9XWjGbxVGAmI4YdAasM3qFL
o9Eb06gsLCviqvaz9UW0uAoHuqt+B/eGW6MZ/JTfh16zlgdcNlbwHKH8MUd1/Diu1pzaUDcht7Wl
D/UB6HAvcLLf8vNka2Czb3+v2Op87K4280ze/OdneQpNkLMmikrMB5EBZwGKOSOKHfvMEYEFIq2I
DsfbEq/BCbOxnknk4lajDTI9F6Ch+TMcCfW72Cs8oSOJpzvSSNjd6Bi+AOpEuvkcbONntRMO36bV
nD+DPlMSgblMBGX8pdad0XXouYEzqqO9Kn2q6wO7Fo/kmQTOBwBT1udhA2fOaFRiVmCUkBy8MFWk
vmpd7nel6gz51IARtUN2UIjXngfXQTqnIucTutRMqShDRUHf6j/7XxMpAQx+qjaPFca/mB+5h2Z/
caPsBlvSHTxEnadvw10uPwJPBxt1QdNacywQYJ6cIj2JqZtLrykmwtw2qUWXgJyMOWdJ8BDjdpN1
jWhSCocUAtOm6Jg8XloeZjeuFFiXrzAwJYCVAr2coF66tJqhMJoQU6R71KCIJiEsb0+etldyAtI7
Ej5ru8YHQDX2au+/0e+f3DmIPjujSqZPRc4gF/fnponH+6FtDqEp/FfL+E8MF7p1gzYhgQ0xefAG
Dukk3kprtdfZ6HhvA5gLMC+AMSAI5WINo6otURZQPWlF5kpGQqzhsS98MxyBOWHEiG3zvznq5yI5
B8fQRC2PKcVBhHNrcgChqPv97TmXwJmF1AetlWKYLwYeHccBFJwvefPthCeOkmVgbqKEKwmRGidj
DFWqdAVSHumnhCk3TlM6BiPl4QSGWTzwG3El1l06UhaGEs+8QKAy41mtrLwL9BEMOjbV0TuaEuQf
bCldeRxdCcFRPR+KzbmoNEVvdC5hKPakvQjms568CPpof3NzZhmYWQ6/AIIsQDAuz47EzFwsE4wu
1xiy7iGAM1bnJvTx/yeFM7JQxQjfsYSUBKPrBXiETLxT+z+3hcxu7OLwcKpwNlDrHa0AlsFyKX9L
5bEJEiJJz5ZcEMVY44SaXcqVLEsFVakOghi0Hl0uW24UYVuMDfgWk5iE5iZDs9p/oc2ZBO6CHPMO
vBgYB2vXDfDHrDX2dKgPcYu0uoQ8ZRSsyLsK6PD4BcE5yPLme8LgqQiR2jClxOyhkTX9Qh/1RLRa
PIRtty2RNLut24JhQxZYdeYgDohdbvXoIKZdNMsSA5GYHS6lLiNBVq84niWVwL+LUidCVBGz5i43
KU60cUpMMbNbJbGNkvpGmkrEHM3DWNFpRSeQlVzbxLxyKE+DMcE0VM7+0mKQ1UnBjom+QUaArIno
phlx9s5xXzv7/V72k23t5GSf45vve3w5787+uH/HXzjiP4/7zqkOTkmODn6/f/1F/FVHwzec+Vv4
7Xj4E+enczzivzz8Ih7B15bMX1//4F/u/OX+sMnJJjY54Fc2fwO/bXwR13d9H3/nHv/Mf/OA36Dg
IocP1//Pd77+RfBt1z3gz+f/c/7Ct+f///T1Q8jBt/Ede/4//APB1M7sZL20juIqd58v34bawDzB
OQsUjAWqbfj6y70EtXzS5DATu7TehOwwDjWGyKyAq5bM8lwGd+QkXeiZUkFGjWJBmYIMU1A2AlU2
t61/wXdcqMKZJUKVAh2+sP4Jj3ukE3JrbYj9bUU0PqkXq5UiFRMUiTHYqxwKO293WeLfVkOel4Pz
gehBA7UNghUM+eLDPdAh49Ktx8wO5EBQiIy5Hj2pVB1QF2mUtDeqjDHEU1qqfjGlLHXFKNDNRwHf
Ct0Y447MXYvKENp8UXbRSJUroYkpAXlkecWgV6o9dXUyOhNg9+jk7EvR2IIaA0RrEq0ywx/SLLQO
LRMs6pk0qsSt3sR5f2yzMad2OgRd6SqgaVed24pfx7lAHwEmj8qNpcFbGtydGQdWPA29IRBLtsfH
h/wTYD8CDkJx3/94G518+2I5+eqL+yo2nKXiC82uIGrB8N/LE9CKrSBOIaTO6byd9iH7o28e6Wfj
PN8nGRnvIsMB1qEmyYu4XyOcuq7vctLlS+nUYghGAl0go4YpIm75imCxJkPgCj6Q0SumdV07/5KG
oRGgdgRCmZ+zVOYxCKAy6Joc6Cd9lW3Qh+71reQPj+X7sKtJZtN9OvfA397a2YtcmDTkzmTn4LbD
L5PvzZIwW0yqB2hZUsR0mtPpJE9eYYWkWmuxXdTRwK2qgphmDiTnQ3z2amEpmtAqATrmudu6olu0
eOwXe+0xI/0Bo0A866HfDAhf156dV/5nVvJM8HxtngnO5U6LaxGCDfS66UlJZLryElyTwDtrSS0C
fAaB9MNLlgFFjzf87Y2Sr/IHnBKcrxaMAF5HhYgJpkDkXeWp9w0h4QGj4HVikhe2KfwHZavdrx2F
K+eqoHBvwrmBhHpmgeOUk4cq0qYa49Ipe5FK1xSdwXq9rd1S4KJruOdQJUaGjZ/MwsYBBI+SisBF
Dp083NaY01SpGxT9vx/9m+eCuFNdSCCzEGZBM3OerjyY5Qsq1iuH6mrB5rLKmTZcXGRqfWm1I4TI
xSeyA6QCnKBuVtiXli4jTHsAXyOGpiBLz50mKdWsmEU6NBlk2zQw9l0mDXsdrSdduBOaH7c36Nod
fun0Txx3hqog04bGAK17ADCilRVE1l2m/m2CfcRSIqtbMd0N/cOK1HmlLtyTDOZB1I0Q/sBj6Lx7
MqS+xIXU5DYVy6M4dvv251Tct0WxiZrgII41abJjEY6PSVUftUbbSMUaDmbBNC8+Aqd4U5uZ0Ej4
CKAHgMMyOj9Opq0aji1R6zWAz9WVB33nkYgg60OqF8ft0lMFOlZXzXtwCWfJI01zt6ulxDYF8RQJ
6V+LJltwsTxVqvlnZaEXQvlzwTyCQsultBekLrcZxuPoG0XIu4eoGMpkN0ZFetelgP3diWFHRUdu
cFPZei6hB783w/wVnr5zb3+exXVAaQZzzObL8Ksufeaxk3BiTdQNYE03+nYrjPJPTVAwXIKlz1kZ
32uZP9FUIWA4+LwteOHoAvwKNJchShjSzYd4RU8LbYxFcM0Wxiur5rHL7aku1/rIrq7deZ+t/7Td
As7F8+y3SgOgBsVy11ONkXO7UihtQ/dkMCt/n48csjCVBaMDdENEyogLo5q+14rOBGW0Nt1HiVfG
b3F/1yunSj9pdCAZaBtE5S6Ltx37Ka11F1+v5zxNFpBi0MTBvevcrSVmySSIYoYrKwKmctj2nUWm
tZET15Q6CL0xqgod5lhSE+Dly2MjZFaOGwRW6XjHu+f51yNebvbOfhrJJiKbzXeTYZg88RWqiQiJ
Ze3r85yZ52DSIhwonCHSLwSUEcRI3gr667YpXsUUnBDO8egiwnqrgJAQ4LixOqAlYSWmuHZtsxrI
FiDERmWLL3pMetyDcQUSpCxxmjAlgLWbIdjF1hg8llRRkDiUgIsSQVzOubUIXTytIgKHlQ9C9VBR
zdhGBcipby/YNQwMKwamZly+InwnOB4vzcAINYMNFsTo44tWiV6vhw8JGxxL734MuO+NcZ43XAHQ
pw+ETm+xtoZ0u/ZbYEhGaGvgxkKjJu+36nKUQZVLc7tgyWmUTU+of8DVj3bVgyYgrqcXtHC6+rSm
+rU/uZTL2UoSClqnNzUuqZQ5lVo6yiCJRCqqvwUbf1nJ2lN44VgrGGqBOwo3Ffwzt6F9Ggc6xeQ2
W84+++C1ksEfkRbfjtWg1D8hXxHx2SmLe9DyRTGElMCCGpOTBqA803/eNpol08QR0IAHgK1ftYQm
QiYIgo7rXZiApjJmMtA12pKF2AmKnMng3FPW9LI4zjIsZcI0zoNYHSZqEGsqSKABzSVhDp2nr2m2
YBPIUyBgx/mWZ6TD5WnAOJKYGWpZYGrGZ1L73WD5mg4OiUMjZO7tRVxwJCBInJtH4A9BmcJdMZUh
xZXSVIWtAddoWA+FLoNIiZEk+a8EYcgYwoK5L4bTiRXC0KkDLexJ33TZwUowSxXcC6vMAEtbBo3+
CeIOVETbrg4QDNhlvE2jI8DEVfLTEBw5x34h8BGy07Q2qnbBeagI/kBwD1KJmVP1csMwaplSc2CF
XWfofDCRV8lNu48LIhlPBcMcbu097lYqLos7dyaTu58Hoc/0VoFME2BtqvhSHmwMZQfc0cphXlOO
8xha1tUYKVkXoFX9DT4Gkhb3hXhi9EWnvZNGiTOOa0nBFd3U+UV95j/KfqzyXoZu/bRRQFtupJUX
939Mukb8fv0UQyUJxQTFQoCDvn1u48ZB7DB9TMIiljG6O5GKqw9CWZOUDh5F88NQrSWHl872uURu
2zQNE4V7QyxA11n5bPgl5Cng+boXRzlMc1jZO2iDpbp8h6FchryfgqwnRgvxpjmlTTRJaMuBZgkD
I4yhjebk9mPGOiLiM+RA41fhS9EUumIP8lgzQqsionudVXoJkFppWAilhXQ3ZiPIBUG9K/8sNBll
+SyQRyTzwPJWOGiEVF/6kc4w2gx9kA6mRWG0fa/VGUZoRnqh++Ygd5j2g6E0iRurwWDdpRYaqGFC
UzbtDIqVeAqnLMudFPz7uauzRGLgDBta41M2AylwxEQ2DigDgjCvUsKy9bO8HJPDzAefu4VC5czH
fwrBRtRja9zXYykkbiX2xuDqY6ZNvsUo2F8FlWa+2VhldUS+NwFjmNVNdCtXvdiQLgL98mOo0X5C
R2KcvcA9l4KTsALJXwM9Ej9SWlsJmYx60u0sn0rDNbt8BCq0pNZoA/an9rZWlXLpqYKSyE5UdpJh
a+VgqF7TJAm7F1utbrYjRkqD07Adyw+5DlLMmKp09FcwmSbHSUQ2GZxsiSJ5MrUAqalrq/+RmzJm
ZvRFy7pHES395oMOVuray+NKkk85DWrp1OgMnRlGlEXAi6hBFPgxLaLG6yTKmDPiUazYaR7VaEmI
Grn4CFAdfG2ZhNS7NCkZMHysb95pbvQPsTrGHRnjmn6wPM7+mpOUUgDTQmOvB0MhkDQFft9J6iz6
JXaqeAeG9wKJBSmfecZp+bcMLCPc07xsXosyotoGhfsyJlOZxb/jUOwbP8lSpXDjXAE8CYDJFo0O
qZopxxxbAmqXvNELoiptPdkVOIU7EnzF1VUihySOJB+8+zWas0dN/gHD7B1Uu+ratVozrfaIoVTL
KeU+jMAa0Y+mM2GEcEBGZUDXllwmoORocA4iTL+iGMJgCWYVOoKhggayZdNg+NoYSrET0UHobMOK
2s+om6S/ad5J1co5vYb4yJfHlHMLUx6UqhljNpeXPOXHCtWwzf5h73xazmaNz2W+aS88AtKR4MYH
rHd+vuJxd+lcxUI2BquRBBIWAWnLl0oq0bW81lN2FZ3NUuZJAsiIoKbJE3aIo1y0YQApov7eagGJ
wj+3I5fFtOq5BC42CyK1oWUiC0T3MRRuk229aTOQdCvsqtfY/t1htIWOZoXCbrxopfp2dW1AOcxy
AVk22F7wOuJykRIykVMZz2lptmfla5I+C2CWqSY36TsSxdnK8+jqBubEcTtWN6xEjhCpfk19VEUv
0z7M0KvYIU6dqZpsIVoJLZYs5Fw9bmVxOTSAJ83q0W0jOIHCSM1WkqBrMrh4MKlyEE9EkKE3qKeH
XjLiPS78uG0jS0YI3jckIFH1gxly17sxBKPB5n3qy/tMmUdUfd4WcF1Y/NqafxK4cxtIbaYl5awG
+hRrYTehLxT2SExH8XofE9M31JFc7UGzi73gtE4cY9haj0vSFjcBEcla5LSmMResJVEgRxbD5xkb
zY1qnSTxGl/uiggeCthWHTPCeVFH/Giqv/TN5vaiLpsGWF1AHTsDzLgIPhhkvbMsmLuZgGS/dNPh
XdYfb8u4BufOG4eClqpYM/E9/x7p9UgX9G7euBfZf8dMsdds2/e+5KfbwmcbuqLT/1GI/SePUwrJ
yVaUK8jrPOlJeu/eZfsRI0mYI98f+oN8QEHUN5wVJWc/xLv6cyU5+89oVxujjpWslQR0pSdlmGwG
Hnxtp+dOH6O2kbz3rCZl/Uj7laOxaCb/Ks86J5saqhAMNRRGtBDVe31coWZZ+/ncyWNAAGFUI35+
nKDTXOtdsf17e/kWJKB6hpz+jMtBQwX3NtYn0K6qdIIbFFqCWcKkELuVe39JhAHvBEsHXQTqJZd3
saz3klUXg4Dxx0cxfGpW6e3nz3hhAcjbYQ6OhrYSwA2vGJIQ9GksKvPI3g+OaYcb6w7M837iBB4l
jRfvU7fZ5w+gMHcHu7Gn1/ve18CYh/5Dkt+zO9TM94Grnk6Tjwf1ViZo/cu+uwbcR5zX6Oyx1+KF
kFYFugxk475QHsCn+s1txM/H7uF1N49HAEvU5c8HbBzYrq7AC4h5YvZYaCu35Xxy+SVGz6iqY8gb
emL45k21bvD07soIFdAfQ/3WN7s+8vJpRYsrpzhrcSaFW6XQClDmDYFcksuJ9MHOtDzAxVYCjevr
DFK+kCIY1IHJGXzBOJsYA96nRceHo78OxHCrQ+oqp5+VYwA1EvrogdmBQmILVrSTekefMW7CyezI
F55LV9ve3rfrrlgVqDuQgCLFDXgxEvaXGwcsYWnlRR/ZNZI3rsZc9mndxY9xSKY9fdfvuk+wpf2A
R3sfPXC86N5t+QsrfiGeczBZAlYCMYJ4ddxo2p2qxqRPVwLJBdtBuQo2qc14d1PjbFNpWkFTGsgo
9dBhqZfSu154qZMV47lyM/NK/hPDkx+2KGmV2QAxIRCmLdt16oqApbVCuI85h2D6xvjc+c/PzrCa
sqKvGiWyB7qVxjcL7fuateInrgN+aHEuZF7MMyEtSE1pr0OIsMlfNWNTdQSzvQKfPj7fj85fSu4F
NN8DEocZLxlBB+qKktdVCu4DcAZpFRg9VFYqtPTQYhMzIruBg/7o0B9lIsC/Tn9um+B1lMJJ5Gww
tAYmgfwJR0Dw4lcBmRibIpIMDxTQIvVDM8F/uiJyyVbOV5kzyUYALyE6qeDOdoVwxAhEav8F9s8W
32MUIkci5Y7grA0X/+IF45wokqc4A8hQIYPE1+WyoK6SlmmRHT1rWwXRNOBqn4Fvvva/6vtHQJts
DA3dFSS2FR+dBWQ80G27CdE3HTvCSBJSvyZEWAkxrqfJqaCuR1kS3PgY335F06gI+gT+Az2yO4ee
kB8n5s64yx/Blo/u3uRTd0JS2g0IkIrTp+L25ARALTFPOQEJa/h7ZWPmhb9eon8fhjN/s86Z1pRG
ZI92YmvEihwVMx2d6aDa0W/0kXsFGahdOgD5Ex3nYqVvYcFVXawFZ/yKEYOKN4T4rt4a8cmgFQkr
jZhrQ4C+tvqWnpzNJ2kpUzZh0UcXM+QIO9We7GbPpZ0/NhtpM/kvHboh0duGASfNyfKtXbspbGtl
7xeOAaZVYQ7v/NLH1Dfuzc1YEMRTaeEmZL4l3Hexv7KdSwKQl8XLQ5JAWP+VETrzZtZIWV9NLYz5
WG/FY3/qKmcyyWRHjLQqZjIgc/G63vE5bxO/uudi5491JrYO0VIeNxDbfKCLAjX9bBvvQ9fcRr+n
k3in+aGdR65rbaW163zhjkCh+p/C3B2hCDGVaQfJzEWXafeuohdzusMADcnWjsJPemAxYok1CNza
MnOnZlJEtQwlSI1rr8zvdf3P7X28/vlAuqCCAE+BTNBVdBlHvaUwDI9CEnJMd0loVfusKAXvtpSF
u28G1ABeh+4AER6SWzwAqPREmCJ0pRwwR2Obu71ruTj/eF4RxU8+w2fj2Jn2SAxn+Gjtdg32suAK
Lz8At46xpedKgKyynYP3QNhMMZEO5mdzeP9jeuNucML9sFc/ZVdFSpEU+/RZlUlii7tTM9k0QL5j
rZCyuPBnK8L5IzRJh6GSxJmt1IotqdsgXoO9Xns8gBIMGZ2lJiIaFFEuj4qmjHkGP5DaY2OASSkm
GADoFdPPkD7d3t3Zo12eSQiy8EgBfgngQx79kFIMx4sw+htVqNZ6CJUi2WtamDwohabaBU07MPlN
AaEg4F8J+JcWcQ75DTQloO+L76QRrNLsBAOL2KLbMTAK1xLWmoMWReBtgncoumiA8rhcxTChelbo
CSCVlnmfVvFbnaUrp2NZhILWbg3XNHS5FJEPltq3LaBK+XQcrG0NwMbtDVo8fnMe+38lcNafZVOV
th0kRIrdu2gKA7K/ceZOXNNpcrcmo5eQ1/QZ4PbQ/iOibrjyCa4vfwl91oh/AeVF3wfP+aGag5AC
w5nZXYw7fw461LsQxBircPbFtTwTxGlKVczPlWMI0p6yg4HGD0IzcC3GmC72Jn/InmmRNRqAL2wN
b//nynEHLc2LSWP6vH+kehZ3oq3+aLGef8272J4ZVfLfawCV61sQJRDk74FOtXDhXVmMWk2oWxRA
aKUBqUB3YN2DTEwL7htpc9t0rm+9WdJMoGLgiBsql0SS8zBpevSA2F2wmzDAs7gb1iCXCw9lyFCQ
H9AA2JybEC7t32ioUHUiw+X5c8AQhrkR30N+BzRqvgGydmdy3d5BkIyB32teeFk2smQ67BOWyWew
TL0epNhsMjvdJC0ZngrPsiOcEQyjx9gYcBxZf1EnnY6hB6Zztl8l6Fhc33/y+bGsYC2sFHWAfBCq
PBhbvcYTCZU+u/Qn73Gy+8iR7BV3fd0OAVcAvMD/6szjMuOhS1oQdMMblCTZxiTdGe9CSX6nNv0Y
oLwTuYMbvFXHtXaIay+AQhoiUhMMKAY8NndQmiKfNDqGKSBPAwnAPwlgkIk3COLTNnVyABbCbzea
zciqM5FcNF41g9TECkSmurht5T+oLGKewEoxaOGdeyllVvwsKm1iWQqKCVKqg/Kn9qb3fKdulWON
h46regDStCvHcsGjX0jk7SZpGDydCIkicgY/y83gJHfjMXzsNhnJjyBSAEdH8SB68QuILIxd5d92
Cws2dCmf8wtFIgVirEN+tBXurKcQ5Qf6CjDEwXweQ3faGEg32/RZPiH/fFv09Ym5lCxfrnU2mX1k
ilGKHofXQv3b94knRisbuiaDu/TrIO4T1kO7uIvemRz+FtQfZqLbtzW5LqpcGqcxX2ZnZjNIUZoG
s3GKfncQMR3FTpz472gRnAT5rnfAqLhHc5KjPN8WvKjenE+T5jE+wOldyhWnuJtqFUvIpGeh3NTl
azd+ty9pVg3VL/TrYxbSVUOwTMNOAPFhaudSiJnuYK4Mi2FYEfIF77u8eRHeAvs0F+rn+VicIkoa
NpRVcYo2xawNvbRTyh+qKrC/gqKxR3R/KkdMppAwNaWJysdBmgAkwszc8bcup62ytp3Xt/JMNTaP
DAdJPJ5UXOzRJUaqRWDwxAuxdacndO958a56Kyo31O16P27pE3gFeqI+rj1Or6OeS8mcYw30IQ9G
scFpNB8rhI91t2IxawI4N9q3VSJOKgRUmOcuiAZp1JX8zJoEzoXK/WRFTJglZB1pwxytrms+c7YG
3lrwVgAPqGIY6F2aj8XZccsDS56KZsBxs3s/fswczQN70kZ/xURjy+6O+nvsRTtQnXvs8AL6n82K
gcz7fykfqGL0CwCyh9IEsNqX8seonXIBnFVgMsjumTaeejQwjbm2raLau33C5/24EgVuo5lMDaHN
l/s+UzXpdDwpjBJRPlJAhfEcdb/06bVUN2Lu5t8eX4lecdCaSSh5441xzYMV1ZQpGWJEcKp4GggG
zVC04QA2RVd/u+Awi4JHQbQIsKDJWUlPU5AP9ODpiIeWFN29KL7K9fO4hqa/NsYZ/y1jyhki0pkK
/3KnxMoMM7OhGVpjGrdomt2QitvbO3Ttgy9FcNdYoySTIVGIqAvmaO3kpjpGZT7eFrKsB4ayARyK
9ymfdpGjdAgNC+/joFI/pqKo7/sEc75uC/m6LjhjQwlYxvsYLRDohOHsGrOZ8KcjVKH6u6UfmbAV
i9KWREdKnubqdtK+pkDJ6PUuzTZ1GDlKjJYc1W8DAjR1KnrwXTuZMRKLbhdsgtq//QFn+bc+H+e8
RAOgzDqG0VBkCaw6RFS9o8LP0mhcU3Jvy1oossz18H+LwVkoIJ5TxgwsRhoedQWEKFZDBq0GYO9e
Awe/Dh4b+RFtZnhNEQ20dLfFzz/9/1YVT8NLw01An9hVIqRPXU9SNFixbqupYIQ239p68AupAkNd
uCJ0wZShMggbZ0YTtFtxKmtjOdVNAaEFfaANGjSnwg7G37c1WxHyFRCfeTRDnkfJxRDSZ094cTvd
5E/tt+m7ZqjVP01k7txXoppW9QAhXfJCi5c2dnVjxTMvGaOKYj7a7VU0NfMlagpCBVEPLYQsYFbN
hojURuYM6V4Un8u1YtjC8UfNHRTYFmhQUZviNgaA5RLmDtoIS7ofUXs2VuKvlZ/P74kpCkkVU/z8
ILjPwh+BvuLtl/YcCUw0uiFpLF+xnE1WWWs9GgVsM/fb7LeBJlTp5bZZLaqgAL6CfhVczRrnu+om
y8bCgArSuE+Ht7ZcWaLrfg6YlHEmgHM+UYt5uzGb10g8Jmid17yR2XLzEch/uuGQhfAMq9SNi+uG
3C/CbvC3YADupReQVbm30K8CmelmGj8aaTsUKzfLmggu1q3FJpFZCRGGcSyK02S52rfnr3+t3D8t
uK0BwYgRS8ha2kn8M6f3gfjatStaLO/+PxHc5jBGh6GUICIFjHqo3kZ5rUN0TQJ3BEMp6hNhXqc+
CzDH6TPXt7cNeOENBAMD+moGAwInxefAMda4kUwAwW2mVLsg0MGkwbw0it2UDb4+jEeqG35WjUc5
ineCvAYBWwhqL8RzhqCIYAPMLIi34pdu/Jtl71QbwHPxdFvNBbcJNAt65Uz8Qr/LHNufuf84qICM
l9AximiN5MOBBqfSCoHOTknerC3pvCncLTr3uJg4tmhevgJXGrkw1kGpzwld9tr+yl3lt+JEf0q7
RyvlFki68E9EyrfmaO7XyDIX7AWi0UOKXCQ6p/kbKLDaqNNxJWCOw8nqPGvN4hceBgZ62EBROZfh
QNV1uY54ntR1EiH9zyrQroDzJLibmyTM9pSUp3JtntqCcZxL+3KOZ7tm4frRuj74H9K+azdynWv2
iQQoi7pV6OjQTuNwI3jsGeWc9fSn5B/ftppNiBgf7KuNAVy9yKVFcoUqZDe1lyQqrCncT+2VyGOo
Zy3awqivT2QB04m+T9TUxDkh+HbZ73W0f6y7HyPcnRkiny9b5CkTISUMmQUvoSSqmM95z7lHMxcL
w4UEmdG5KZ+Kd22o+aBqhteZXnYl5wZK9+UBZberVJc5rUBMcxZQVNwbMQcjKrgXQ3sVrXD+b4QN
EFJ+/GDNFiCUqwXEbMs+A8ggVZYyxVYT6xZEh611GEbTH4hS8PhE/5aKBwidVTaDMicVhsiRfI1Q
OUCrxXY8VPsaTQGmLTyFNkpNVxk6/oQ3tAq7xTa6QqG+tWrXd/55Xc9/CrWunQiFjMwQIjuvUXUq
HA8Vz5RHana5eQBBmxoSd/NQAM3LnDVFLAQD7JUIkqwDCiPdvR89rq/qZZwACAqGeNYT3CHpNx1k
CmrZC+ZFVT6zMbLkLLI6/S4dnn39XuWpeTL6p87hqIWT6jmh7AFOuX1Dj9RL7T6gMrFt3ccP0Da8
hPcfae2i9WKuHxYoHjrhVWElh/wBCj+u4qLzdssTTL38HM9/EuW+cjyAdSTFT+rAS5DtOvNQN691
cre+zusoCv1gQ/K06LPZeSF/G6c2qZT6rvaz8hdBAAdDhxoQzknKyDovDfs/csVFtBRHye9BUIC5
TbvKrd4NbNNtfieihS7EwiqdEJ/GUdjxuvmZbosZY6RHMc6Cavp5CK1F0wuMCbnaVtxjht8Jheum
b5315bw8uWHbAmRe7oVto9ansqEDBMQ5dt45QokZqmGwSL5T0tdOvat5H8rl2XOOSEVto5QGVZSB
mCSPQoTG80lw121iPCFmCKTTUbeDCpdCeaI6RAQMg4AYzRsDVPYfPbkKisry1HsxfBzMG4nHu8fe
q/8Q6QHmoK4j5C7mveodQwttUFd0EKRft4sHQj2263HSdGEG6YmjKzcS2oKm3+sQbHf4toM6tiVB
KIw2QBUiG2+04QgOsTSFItJUu6aHOU48vlpeSzTPKuqiKoaG2I0SrOrkyRF6zxqGNw/tRuuG8VBm
r1z4eVS2KdT0gDKQQ6HcxvJM4f4TDMR/pO8IOiq+RrMXGFVbDFELtQp7Ut/nu3aTOYJM/vliBd9e
gFCBP+sEuRgNgJTgmol126tKi/tYZQRZTIri8QDmZeiA0c2QnqSJUomUrh02v9XgYAayperbTOf0
XDI2BUpjGhLUaEAGRwQVClpZ6TQ1DtF7YuwH+dTFDyT754wIqvYLCGq5BCMohXJEG5uS3hrSjZ75
9iDcr/uWzAhpZyBUvBlKZEryOWtcvcTvKhLUUGLofiFtuvGvlBsL9OKqFbwfWhzW9QGTWX//im+8
qZqvYsz5GwyWYmAEKinoVABHyrmHjxg2IEOLvitJshQwnm3JQXxHL0/8K9+SKzQvQNTx71BveOOB
zE1c4FInSKjFgzx1wE2Fk649omfYMhLONZFxuTqzjXIUtUMlpdCxwGnxoZt/DZxVUn7Qlb9SdO17
vB4XnkWUzyTqOAyY24fPDH9UYdNiE3kc7cwPbLFolMcUSZFrBYFBSfhW6y+6+uDhYS6NT+ueybQE
PJBzPhBVLbpunY2lSso+TmxB+Ts2r+304PPydUzfX0BQgTU2q7bVa0BM00OXPAjCbt0E1t+HUyNA
aLAA9Kfnbm00IbbCg/umkKrU4r8hL2fKBkCX7ZcoDVpfzgEUMiQFShDYbVlwzC65n7SfrNGcjZV0
FSxeiN/nEK1QSFGSA8LLP7zhscXzbn2RWPu8BJDPARJ5FIiepfMmHM0Qomj9qe45r1PmOi2MoM7p
jpAGJIMwwqxepuxXFbvrNrA+iaUNlCORJC9JFcOGqnj01d4iAgYt8PitfxKwkPXDxRpCRDOr/Pli
yamiFDUoKeyqcUdc0tL07gflf4TgBQZlTNsapBEUYCRkO/p4DcaP66vF3PEFwPzvi7sGJI56tTdR
Go+Kx1B9LDBSOgScVDwTA4VQSNjKGFmgE6VtLGgpaVGmVj1M4x1l5bMVn35gxgKCOjySyq9jtQBE
XYVOKezaonQyENCso8wxgj4awb4qq5iJm3uSqcUqlTrVOgVVqjjdeb0HYuE3yd/owWsEYuN1KPaa
fUNRBtWTkLfeBChsfC/t1OZ1FDkfIg+CiogBCavGm2tuBmYD8IF0hhP3P7gv67KpSxhSxlioetHm
WZqpifc0omLxGEMDV6s+o4gzSMs05BuDbslrSlCKawVCuzlshgFCxM2LqTz8YD8WGFToLbPCC8cW
GBEYaMN8W6uYi1Z/cMkERyhUjMAQiBBJ+ZdYyAnEtOd+DsVScfGviCMkKcezmPF3AUJ5li7mKVhO
EVIEPM3Ep4FwLuOMpx8EJhXs6qxhcEETY9QGCM16NNaafem0hXQkUexEpbDRBuU6FDI8A/Umt3y/
4vQOMppBVXSNYOrCmG9ECl1SjDIlRLicwI98Ix1TTAJGjihYjaVtFXS9uqBgHDiQjG7Qc0jqiof+
n7aMakDK22wf3j9me7+2pGc0NdkxOP+dYhvcSHfSm2ILTiVYwue/eyUIAGYWMpSgkKk4j96tnCZ6
mOHr8hMIRf8NW9fkrSrrOFXAczE34+BpRU/B52IhCQmB42uq20ZH1X+KgkOqc7JxrIv5AkWj2idq
9E6gHj1/whO0s8l1Hr+o5d7rT0p2q/x7Tx027dskjfqWK69IJ2UGM2qQd731YDf7wbaAGRH7Au12
k84bVTI4qKYCn4BUNmbjQLwBnFS5IQu1DTYPM3V+AIcEN5LS2pck4rkXSCJYRhVtQJsNpMhTzQS5
75Wg8KhjWVEWCTUduovwBRA/nqPoMRlDJe1xNwT3c1z0bol+Fln+tW4Lo41H1ZcwVHgKAyHK5Qow
ws67zt+F2hru1cqNr3pHO5EBWgX2OiLrUMeQEbhjZ2bcCw7GCI6SjNKISzV5xjiVJWIQIgYnT3EK
Ok58Z3m5KmEqGPzBykxcfL6E5jAqnuBjo7pyH8nQRnmRimu13ffmPuH1CbCSl2i1/AaTz8HEFNrg
QQOwTKp2XSBc62oCCY9adPJJrx0w/1s5lLvBWuiU1fS6vqisQ2bmqMdXiweRQZfUxmww5GwuThde
AwovDecYT9OVB0GF3sCQfbmIRZzIxn0x7aOJc2tldNrDExc2UA+6VBqnvpYQ28U7/U7aB1BUvav/
pOA/2UW/iOQITx4YJeY5codXAmGdoQtohQqHZCplX5z7h7B12QjFJPUt8U5+thF1z1HGWyHg3AVZ
i6l8Ryw674xURR2TOWJ5FaSx1X3Nu6CzvrIlAOX6xqRlRjyP24RQZ49Mw9b1a+gaTyjXtVwaYaY1
SJ1i8JWgk5R+mQ3KBMks8IPZnULK0fKlPB8sXR3Tx3UvZxqFWw4aQMCTgybM809MqSEaVCXA8X0o
/5GDn717ZmJl+kOsc7yRDYUaDkqtKLfSg2ciiA7BbdUixpME5G3tNlAhvoUUgZ2I4jYC5fO6aewl
/MajwnABHci+KdE+46WHpn9qs93632edJooJjhbIv4Ghhe4n1mNjGvwEYT5K803bFXaTNLvmJ6UO
fQFDc455Uo9UkA4zlMF8TMziKVbjfSdM+3Vr2PfAb3NMyr2rjJRqMs2H460ItpT7rLPnlOmN6U43
GCHf+4/mlmy63plnvNBBs+e9F5n7tfgBVLT3wJxSVSJ+QKw8DviodK7yKSsmLZeSumsagpgKQ4Sl
HDbSRnsIHoPA6Rz1UG6LYwle08A2Drb/Kr5Ulunw2urZ5mnGPOaM1zc9DZmmRaToAcDV6C+kFOzM
/Lu+g8zvC12I/wOg1g9ZqU4JZn+vPMjIvyjla0xufR36mrL770gqWgPxUDF1FPkpVym0OEsrD+dW
7z0b8Z2gvMlKaFWmK9S8qw3rI0O4QLPrTIgExPP4RNoE1B/qfN9ApjCJbkkmoumEE5mYIHM2BObg
uktvDcZ/6tyPZEw8TMKt7pW/IxF9ltW/T9rgNF7A0BuELiNJrQAjZOCgH3RbLhrOzrDvngsMysXR
vo1We0/Ca67Sjq2BOote2UOqPGh5+KRkqJBBMOWAA+EqMkJHL9Od2gWcUMJbzvlLWCTkck33xrzE
byiCbRvdNPnRGF/WPZAJAXaCuaUPqRE6jewXVVa2HVr65OiZ1KrlT8eJl5NhlpFQSPoPhNqvIMUT
AhuKjJybveB1fBt0mxoTtn7jIBiCktn20K3zmzfXywoUUD2ZNXJB/kXoimMHzlMixXD5Zjzl0i04
oK31xZsPPjoHuASg9idN0ijXCwCMXocG2ftSQTdH9sfk8bywN+nbkPnfF35Qq2mrxy1w1PhBRb99
lDyomBX+/zOGOuVblFzkdn4jDMJbFL8MEEtL28QVeYNKTGMwo6RCPgJcCHRFO2vStvKn2RjQ1ACn
tpTg1w9MWUBQz4EyaiBrI+LKHEJILOhOjf4SZLta/L0Ow/SvBcx8Si62pa00vc1bwEBD2ILBVtj/
WUfgrBWdCvHLxIv6EQjxOKE1euuVd6m+Xcdgv22QMfgqLqgXaVm1GJUpUOa3TXo0Nt2L6KKlN8LJ
Z42nzKpP2lZ/aJ330fpB24GO8df/AdO52jFRk5pkAB5iYd9KxQ5yHKBj//cpWJwWCxjq5CuaAs0g
0QyjBBYJ38aYkzVgP68XCFR8KxUljdUWCCT7G0mY/R43QfwY5CcUFruKgPNzT3J3fdtYl5SlVdT5
NAQdGGljYDbGlFpERIqxhChbHpqO10jIXvRP64DMYLcwkgp2YMOHGhu49e2YgPz1rQ+vGtMlDa9I
wPqoZqbUue0b1WU6xzgmQx3EjY6zwoC8AYSFe5W3XfN20GF7AUF/VZkW+iQPDDzVbmJ3sNBc4GFE
f9q2m/izgwQM7+rFvEssASkP1HM84KEohgfOVfs323uH7tj4FiR9p7+iBRZ6HtMTK2ws8Sh/1GTf
y5qA4IHYPRXjh2S8JB3nzcbyhiUE5X5mLSdBXMAkWTrEEeZCdNyHjhX5s+50X8mhi73CaOs8zQfy
VbpmhJOvl2q8c0FxMLraJttIjRVuowfoOWnQYonxP/mLApkDpz0qioUaGeQpXpMndG1eq5tStHiX
Cqbh3z+IDlrylLRaAgEECO6+De0xMsBIAgGKruEx2vCAKKdRR0nKJQlAebzPhW3agxGocyroW60v
MdNZFgZRzqIErTZlPXAgRKSCyjfaQeVvHYL1XAR3OjpOUTBFCz/lLE0jqNXYIjcienjemEGVHcR0
HB2zKqTrZmjF26Iu3UhpT22k8SrOrHVE2REvRR1UPRAVPD+lQVSnB+k8/GMKqVXNFYUBVNZQisC9
et1M1koukaiV1KKKtHUFpBbUpak22lP1URqv6yA8c+i17POp9eeBrHTsLCPvHcFPb1Ihtlqdp30p
sWIxqiPI8iMZPg98ny+doqD1S51H/5oryam8Yyhtkl9I+GcWBltzzTL2hT094GH8AxMXsPMSLO5V
qVQEyYD/bNI+mXmyEYfNmEhW8JO3z0xQDEZB8BCgA/IcZwj1tDN7FVnx6E3MN0V6jAZOmGSt4BKC
MkWtfCPuTAUvuCiyBTHYJgNPWonlEEuI+aKwWK2KgEQkiGBFHu/ycSu0rip1dhVVP/BucJjjZT8f
zqhlneOQatCGYJ7H6khjlfVGab2NAaqk9b1nLtg3Cj2slGleJ9ciUNogtOXO0kr1RwgQ6JXh2igP
U3YIptqofYiTS51ctPrF8tNPLPjv79NaqqbX1lomwwJR2aTS3wr17XUAxrAhHp1gktUJ3tTQ1qQs
KJo6QrMGEAbls0+2hfKeKAeMm1rhdFP3n+24UdSbJvxBZ8UC9YL/2Sd+H86PeAXKN57/lOeQEnpc
N429+/9ZRlM+kF4oSAMWN1tIXmvhr+Hfrf99VoQ2QDELQXkoNF6oJmtKoowYckEmO36I6gdJO5ol
Z/uZn+MCgvrixzbWUsVHbmocrvX4We52SH1AGJzTWfElD0NfjJamUJ+9Co3pyoRald20oLgxHkwL
PQaRpQfW6cp6fp5sy71yXd3aKTwaQeYmLSykXteVCA57zMDO0tNvchej0+ZlfZeYvc9L2ygHj9I+
Mv0BCMptEzjDo2ALN6CB2/rXhls6JU4dFwoo/kPvZE/qlQ/S7PUfwHwSL34A7esZqfRgEuAn5E16
8G/yX5KDgafo4Y/wVp+ku0PrVFZ1zaOZZT3plqjUTUUe80hoCFDz7I9RukVx6rz9lH9WPB9lfQZE
JjqGeHH0oVh1HsrzxvOmYA6yo6Hdmpr/NBIdfBwlJ2LM20S7KLjcMSaHRmEZ5apzmEro+shIcLMc
MCOXziJcUgZyOZR2rsXwt1lVTsKzjLWES8jZdxeHoRqFueC1gJTz0cIRgk7PKwL5s+kmA+nkupfM
fn5m3tcMlYReGx1ikbhbnmOhrTjHEKCEgWTv1EJLreusXv6la3cZCPIH3oPrYs+ABrIdCDiDThoX
Mmoxp1qvFDKqOeQhNSf0G6uaRKsfG2fdqIs9Awy0/jA9gXIp5jQoHyQQ+pA9ApiwfVeVu069DvKX
XEIr+U5rPmIicz41llkgg5qvYOgpQnrhfBGTJEDlrwNemuBaHg8ge1MPRlhs1s267Aeb7frGoVky
DCRItDIGjib0toetSuqD0Q2OOt2LwXXX/cmK0FJkz1b8fSxus5I3yHOZBPj6BeiVwVMEdyi6I632
Za8YfC0HE3CVfCbhJJeWZPbZXZIT4eRBRlF3jUga+qMKySk8ILokhtifNjXdr77uwd2LO4fICbUX
38v8o2ZSEtTS8Miml5803RBh9Ce3wTFqdRXE7e9AvWIlsQ8KZt5cIBNM09ADNd+5VVM+3+u4zpU2
rQGWqB9jcRTk9yYqLRK/5VxN8ItTeLYLXMigE4Xi9EWHP96beavMdqE1UX/xVDVzwAp3LJKgu40r
jZe0YnixgUb8uc0Ada8LyRO/nSKvwkravtFf1SnkkIcSMpfijuPFF0cvwfsVo1OYusAo2EUQCBKl
DKPIL3D0ZpCrFCWhgVpkL5iY605leLU6+ajr4VmdQWegVVrhVGGgPXfxZ4fYNQZ/LK1IqKS/qhIp
b5Up+bxOeMbKG/hrM1ktqkki/dYvBOhNJFNc2G30CReySLELurt++FxfCoYvIRIi7BrodwRFAxUO
C0MSqixK5xVHD4l22wdItoJto9y2Xcmpal5euOdlR3ACkSIaOy6SUJ4o+NME1Q57Cp40czOWD5J3
KIQBjCWaIwWgEPLffeXXYPxaN/LyAX4OTCebWh8z4bUC4EBrjkLjmuZpLD4lpOYr9aCFj9q0S6CG
HF1H4m3ov0o8oorLzDb1A6jjwNdLdfQ0/ICiMDdFB674ytHE9wjpN6XaxcNBEW5IoXNOVtbnBGVJ
dGbi5gD6HAp1EEq1LpWysHsTU9Habaj/Djpe8Y5x0uGgm8dnZAPFQbrrZCjyHP8KEM3cteHNRPYk
/g2N4o3cnmS5sDNV4pjFuDCgMo5EJgRkwQZFp1PSEfTyWdwUdmI+Rd1d5IMdNr4u5DtZHpxG1Thw
rC9xCTf/++IupOidAp5WKEdruH6VunEqtQbCuiOeCYTDmsH8QpZY8+e6wNJLQcAINrAMjCoO23Ta
Cg36JcTd1EEHvPkw83shv1N5o8UsR0FGYg4084lKX8H0RquiImkLJMNSzPhGVls+qtXAWUjmV7CA
oQsGJRhcJsyyF0ghKlah7MF+1ol4D3jPZpRBy/pJS3TLIDyCcba//Gcd/RkImDCpJR/WKcNRL49J
vdWVT7Xbi+p9TjKOkZyl1OTzHZTRNSw281J6062fvxvyYyjzpMFYQXu5jlTQ9ryuL2oR61gXHwgm
UFw4dtMtokhX/l2PnAzfhyYKxlMhumBIyDmfWxNXlZBUyoRTKNxDtFfsiNWlnuUR3vw8CwjSbxgl
VCHgCSmJc6BWz4PeE9CzJrXlpupOXvJqDC1YDzbrBjGWDsSeYJsHbTf6UOlOoanwtKpqhgLVN9BD
VJ+p6iSC6ab9Rmhe16EYboe0GBLZCFJ4BNDkeBIKi16XQJ64D3JBt0tMrcou5tPR4YrB+uGgNZhH
cQwfeUBnkIyUM0fBuOOcwc8/bxFKykmRClMRcbKH5NXzq33aiO66hZfsG0QihgmyeQnJF/QlU+4B
FRa/ilBxtpGl36a64NZl54Z9uEvlHmPW5nDqIWUdCuGmj4dtZxROk/S2CDIBz6gffL/Yx2a/Xf9R
jA8Q9xlI5oJey0QOhfo4SilP5DKNStCdSvLRE3EnnszOe6q6IuVcaBhLjGky0Fuhxgo6L3pGvg/n
twCBDHcwDDq8aYrdNIn+uVJGJCzxnC1GtxmuadSZECZ+ZwZiVdpxEGzzWnNLErl+Yd40bc3JhrEM
Apu+CWkLXI6hEnLuM1LYa2NYAyqo010kVtus49WwWBAzjx/R8Q3icUG5jBcIYgk6jtJui0K1BEOu
7awRI55nzn+GSipA4QFDmAgqoB6jbyV6kQeRWfalHQXE8vtk3yXdJuuNvSZWOyXqNwGGYtRQORAh
gzZ8xYmbrKMOQi6QO57liHRU7M5XslALTR/0qbRDpYXgfeVEYXOdC/HG07IbKcbQppmiRphuI5Lw
ZldYS4wdBK+SgdkLZGjPsUe1NHJBFuEwEHMEoZKhO7I06py5f0bEnv3kfyj0Yd5CbaLuoWlqp/5D
KVSnbkRFGWM/hiA8r3/RTCSYMWsyaiAapiJZa0yjIXlyiRr5uA2J/NFHkEAZs500lJzgwYICIx+e
oIhmuBDR31plJuqkKaWdBMZpLGWMdKigCR/uus7nQLHi1BKKsoqgB9L3cTu363YwXC8rqgdxzIvd
pPqys76ArGslJmMwOoVqB9hBv/59cRag+1Fo0Z0IjyD1LpTfVCS80VKfH6csePIq44Cx96s2jq/M
YPjTKSAFXP8BTFvB2IzVksDxRde8kAceSWUawPeFlzyOtkMg34HFlFfr5+DQVa9xLEichaS01aZo
nXzM0tu6NEvHEMjIWdNLKKRjUfXC1CfGFC6UZuUBc01RDpE/hMknvApGR1O7wtLMTnPXF4/1OaNl
A8UATIBqIK85/5zlsSGKX8Mo5DPdXK9eg458rEOwDvK5WoSrP2KyjKveOYYveHXQxnitpeJOrkSn
jXeZaVoSeQoa/Zhle0M7emblRmZh65BMT6dd3x0Kf5vzWvVma84DN7jX8Y5EpgA6X5jcPf8lhdYJ
xGhDpGagm9j0Wz/fkKq3ivo9NDgXtMuPHVDgnwF/MdQdcIafQw1mp3RViWxTDjpToRLsIfGtuQSY
8cQxGM4iGbBq1vZS5zHacySsbBiBS6ewoRxn5f0jCMZRlOdlzy4dBa3vXwlnkMlDCINCMQdN7YmH
lJEoD4haE5HssYT4wLqvsFaNoP8EmkzoCL7I0dVQya2rAI+PduizI5SQhZM6yLJdJ/1zmZYpZ76P
ZRQCx/+pOc9dL+dLh1uKiJ4gpBeE1rTqtD6gN54TiZkQGNTCbe2L6ohatyQJS6/DALdd1U6gvgkx
773GBkCVGSmYeYSbvpIi5aX0KR43qX7KpsYS08lZ3xQewvzviwAfy11bKtHX8ylz9UY9jI3Egbh8
ziC9PY+fg70NdQ36w9RST+zUDC+nqCNXuDo6ZVyBBr935Wk6hWnriHnMm49lBYNvTNwYz81qElLq
WtMj5gg7n2x6H5pvZBPqoV1WvIQr4xuVMWGP81HB20Gkz6hcluI27xW8QA3ommyiGNJuwsv6Nl12
8OOznBkP8FyS5kIN5c2jGEWmBHp5O0Kv2+hX9uSlDijPLXmMnicvexDK33rSOrF3F/bt65CpB7E9
QRDGEWtednCOpFSkPfstVKbC1OOmbuabeCLHlqkiIdkeW7Q+iEP9qeZvQdvc4nPkKUczPBVEOyjA
IQEMzk/6AZ4XUhgKKixvhV46KJ5m2HEZG5zL6WVZn+BhpkKAkKgqCkW0CLZkYnysN5rKBvvs26wM
GLofr5GDK6oLYZlN5cpW5ra7p97SrLuAc92RGN8KvhM0y4FzAlce+hqpEiHQ5L6t7BrKK5Xl32Sn
CbCO5vrXna38UhJrAItB+riLuU2rjAIZLiRIaKOaahiQMaB8zO/1AfQ2dWXL11Dwgkwy2cf2M6qP
e7w+XI5Dz05CORHq3gq+FyhR4yVMhbZB8Vo1bLDOwkMNnTfipNsBmvSTm9n5LuKcBWzTFmhUmAsS
w590E6aVrn7wD4IV3CZOkFjC9at6zCJOxGM84uYJ1G/jqIPBMJNSkjoYN95VTtFZYPMDf5pjbCO+
7uK8UGsLOR+7iwiuSxEumy2w+kPr/h6O8bZ9KV9A+AkHGW6VPWffGNHuzDTqUimpLfLAs2nNS+uO
78axs7pDntmqBSnph2ZbPd2lvG9yjtZrJlIvnkxVSC/lwCR36S5waqtyRju4Mq0NRDxLp4G63LB9
DVxxk21/cexlLq86Ky+gAIWiH+WnYHUX6rECtvRhfsbvG+9athur3eA8mw75nvcQuex8IXCdBR7l
qVrYinExb6d6jXbZ295G0zrWurT97QSKh1uIIjoJNAn73bqhjKB+hku5bNOPZiqUwG3tYkMi6/e9
thVFvrsyTmbgzOktCFChREn5TyLJRSCZHSLcQd62f9JrcMo74OuC9lTldu/h/j04tEdUE9bNY1Ty
5nX9xqV8yMwUJVKjvrJnOkfQ8mHm4Kr6XbmSPWBmA877yUu/Mb8UlPXR9gyxK5kuxOp5G0nZ7Dli
0OzUpLGyUdzXEi+SXrJGzx6zwKE8ppuIrGchzgxoIEJBvXZvpf1o396/eI63gaazZdzI++vw6Y9u
ja8Yebb8zTY4ho56Yz4+8Tq3mEabBBQ1INcHOeXsZotoNA1m1eCWVNmxd/JAkdk9SNF2fStZENLc
hGOirWDuWaEgUq/NsljDF2L0jiSnYDK77hteQY3xWtFQ1kbaCI9avCKo70HIIymPM7WCkLo9HsLd
ZMmvqqXdob8v763aKa9EyHRPp5bXTsw8PHDHm+cl0bIF7HP7ArVsy3oUMey66ciuOPm4eLj6rbAN
xc36SjJtXCDN/77YrFBMQykdgFS6nWrnNgaleLc2JoSOsxCpVAwV0R+BNFST3CTYrIY8dR2OP2VX
hvtI41jC9Amw3qOzRcR1gr5NqOrQF0IPt4u6k1zudDTvmffri3VJK4DvDEkofMsSdAbxUZ2vVkxS
tfbQcG03H4PT24YVbw1M6ul78FAn1uQ2h8C6QVs+qHLqncjxR6aBuBli5hmZFvNL2X2xVUito8tc
hzuK+XTtDcVORfk/C0r3J0Z+49BkJ+kkpWU7AGc8yKnTKXYhW4ItbbPEuu+3pou3tK66sNINZml4
c3RlB9vK+RXzTZM+8EFGgXloVOtxJaUO3TYLAynO4TXQUXsn937q6FehS5zxw9hUu+BdmSw0z7j+
o7hDZ/9HuDH/WdBl3mw8MqC7ZGrg/qd+QY+R31oa8As8ddMPdx7O4izf9n7PMXUOzpeWfuNQwXtM
SzLmAXCqvElRwh4/a8JxXLbrfEPM/75wnRDJ/Ii0gBDAzG7po7FpwvbRNJ7XN40dtxZLRn0fdYFy
uT5/6ob3LjVPYv5eC07TyDaR9xOxG9AE6DwViK9CIbV+M5Eh2KIMNM+hr+PcuEgpRxBaegjTo5WR
fTta5QTBmtztnHzmwrhS3sqrdqMFNrqZ+w10DCG6t+HdihlLbICqAN1WeJ1jnpbylkoPIykQBPyK
pLYm4xXz4QmPM5fRQYmyDMqFaD+bxX/oc6GQfbRhtGENEEvaFLfq3tto1+Jn43YuGpSuZdP59x09
Q6R21JDH1qwzINZu4qBF8dSfzNpqG4iCVgrnQ2Au4cI66l7Y5n5QNimwEv13bNiFltoG77xjfGxn
9lB3QLmrpyb1gVGY+6j4GFLOl8Yol5xvEXU1SYtBx1BAANn0vXYbOK0bgWsLsu0P49b4/MnmYEQX
czRzEVmhfG5K60Ss8qjGwwR7IljzEPJVgB7erX7NYxBjvZ9xnyOgkkQHBOoXVAzBpFZZ+FoCLpGt
eSu609GDQjzEF6L3yIq2uEGsG8fcqAUc5XjqRKakSbPajkGIppDO7gWeb897TQeOpUWUv8Wemk2K
nNa2UTr9nbqdVeA3lWFJSEXgkGtc5W5+kRRWfhX+1R7X7WO9Rs7Wk/LEwe9LfcqAjk6VObN087vb
iLZ3QqfMA+YN7ODPOiDz61osKOWY4DFoiZFjQRXzMKSbBBKgY8E5AOZNoVcUFPVobNDkeeB/3tTF
OdPoRo6ce46yvHndFLtS/sxDp+s5rRNfHdFrMJQryoJcToIMGP06Eqz+oG819/Z0KxZWsRssf5tY
B9kSW3CMghJxfRWZ3/fSRMovp6oy5MYEdn4HwgnLtL3beNu5f0FsUu7WsVj+uYSi/LOMMcLUB0UN
XfvsKrhtdsK1cFdzQFhusQSh3LBp0yCscthj1KWllE7dOP3E695jntHzDOs8/ouXId2H0hiNHEJr
azZlAu0MJu9FS7Uw+b+vdq/BJn8xr+XH4H48RkgKxL/jkRNNmCfn8gdQZlZ55vtDjx9QZ59JdhPF
VyPkYzBq3X+oUASub1QQ+WkVZlV+xdwbNXsjv62nPr0qndrBFGfrr6P9eKdvQcK7RT/hXvxM951V
ucGmwzCVt5EOIDPeGNvMDrbDrWn9Mva8ASdWXF0sBD1WlVcqitojfkvQlF9CVjxlalb6ysB0Knq0
kfLAhCfltnEVllMoVpCoQuoBV5VtarU3Ae4qEDw2tuoONAG76SRueZ8L84RaAlN7nAmSZtQDgEGQ
Me2hvO2K9mSFtgFyGCssrGC7/n0yP52FodS2GlrkGX0CvAwkgxDLgFIGpC15lz6m83yj0P3nmiA2
mWhgw0LDDuujnzkecQPtoCm5JSP5uW4T81haLCJdM+38Ooq6HEa9+QdEhD9QMcaXCpogsCeDycHC
5P464uwOF8F8YZ98fmakRdqg/A37enWTFU6lnjRvH0KFy8w5QYCzX/SDrhpHWcfgT20L/laubmXZ
0WVO4yTrBbR0foM6AbWhTFtNAkZ0JdrtH+8xOYLKydJvFF5nMvNDXqwbdQgGCTK1uYR1K4TH2r+R
eYyQjL4OKIQtAKiTLtHVxtfm5Zo2wR6Pp0OGAs0sfwRPiPf1prL6nfys3q+7w1ee5tIfMM0HwVGI
FdE9mFqZgHpm9nfzQT8YR+XZRGa4tk4dEi2qJW4K+xnB0k6QthV3kFZ/5TG3sBf2+wdQW1jIhmBq
Aewm+k2i3Pk86lDm30dhD6lotDKCu/nc4ZU+ItnQwEABtDMgO7ZSgVMtYZ92UNXG/oFVAS+Dc4gA
4z9iS2CCvkW1y44+g8CSbsKT4CRusu33vrO+aexb0QKQWrM2IpEXmACEzGMKviDr+VW26odxl+94
6RK2gyywKMevS2ToKg9YuSt6ru62/4+0K9uVFGeTT4SEwWy37OS+nfUGnRUwZjE7PP1E/qOZqco6
qlT3SH3RalW108b+1vgivNyWncmmUfd0nb62IaB1iA8f9SnxOlT1843qyPfiwB+sMvjyoP+E4j4m
oG5nGfO8ibm4QnHmJZQoD8uE+XrdevqCujAFLUirNncO+QdDCSS4CRSQda003FbEeE/rRTKpcKAz
70p6oHaHvvCXAWUp/enO9/yh3QacDhDDWBEyIbf4c8GpvjQpcGNEr7ek7XN3LKe93Bvg7e3Egyj4
4ECW6j2epYB1+R0b8IOh/m31G0c+ZDyGhhIgf1aGjHZBIiEsG62Af36g1wkg6Hqit/cnm4ZgMWHl
kKLwViipb1Ahe5jW0eyyHpKTJNTizCptjO4c7Q+FTaDlAOsHTlTWUA///W1mlVrOBVC9zjDl+8WI
3ZTNEMYju9TsZJu0uZ8UcZhYxVrE427W70kR/3G4FB0NtPgt/COjfXKDi5lJrOWjDinANH9tYjeT
J7vO7hmgP+7PzSI3mzRSsBPoKhah0iambju9U0YdYfW+LLYt8Zb6Q7kHkLm3sZtAImWLhc1hTaFJ
s68NM7WB5jc90oOz6e8f8WrOfvNRN9u7sa+FHINQvYLIJRW7YXjr/7mw1O/f6Lr+L3n0jGmPQUkg
Blh0UA8rMzvv7nyhP4zJdQdAtwOGCikY+baSWDVyQisNOzCW0mEaBwHk3oBotEWeh38+dHez2I3H
AzwqNcsRi7UZ4ojGi8krK6OS524MB1Xci4x+vAi/7O26919OT+9NTDg0WC5btrzdLnXmWsXb32/A
H/YfW8ISQEVfRcwABP19jXYBS1YZYw2JAospccuTR8mwJ4O5QgYXfauu0ubw9zV/unWAI0GUDbP6
mEG6yTdEFmszUbDmVJW7cVJfq6S/M8TxZ/z6n339zxoAIfy+r4Qrac/nPHfitnbNDDTqInNM6qWV
X8yNN9a1HWstBtTuvKifvtn/7Q0n+/u6VlFnZpZgXSNrHrVa8oeK7wrzXlXxekS3DxciDKAdAlQZ
Mx43V2OUga2C/g2kPIUEBi00kZbBstMlcXU1cZLK2DepFMizemd7P5/rLwvfuDShDllNRiycobh6
UToZNcV5ZB5bqsEp5Zq4Cs/iYMz6blUZJd9OErsbFv5klREPop+FWTm0tm8uLUl5gVoyfoTQ8Rkn
Z+hDZnxInT+XnlQ3rlF+T0n4Ly6teo1YMH8BVfKbDwtAeJ63gHc6dWFuwfvjKl0Z/H2Jq/n446NC
CVG7MligL3KzLS1TiorrInf06tHMg1z9tCSvuOc3f3x9ODsVIrDowd6igNJMikcMWuRIC2oAibUA
w+//5pZgxAImBZUTUITfHJbB64yYDIrUtJpIoMWx4SZLrewsVXwpyahCDkJbbIGRBAcmFXqAnJA7
RubPtI+itQ12E2BzMIFIb9OTONb6SUsmiCx729i1PrJ1E022tdUjtlNtyQWHzOofF6Vu1rx5lhVA
w3pVjJBZFmXvSblBN7mR1nca6D/ckyttgwXZTKC46K1izgSs6gTlQNgYRc7ADsNLDFP260FSXZOk
/5xB76rMg2onAr3/wEh+t2ha1bARCTQuPkYW+3rNOCYRwN7X8svfr/9PNg0qu6B5gHADGuU3hzdw
6Yq2KXIwIRQeb4yjOnaBXHY2KFwiTMa6pGWQlblH4frzsjhHzJeAZuLPVxfHHQbQoDBuZoqtVHyd
GuIo64pXKmnqc8u0DS0J+/6eGMsPnxGdXvhBigojiCBuHkk9V1XNZ1iUWZmiWVG9OJ52VTn4A71X
Nr631E1IWQ8Wn+flarzYIiDPM7pV0jxC087TpOrO4//JA/66rZuYsgf5QNqNWKsz3yzo/hn1Y3XP
A1yvwq2l/HWNq437JTKqrdHIGwtr8PTNaqG7ukSx5eatP4334LY/+Zpfl7oxyrWUEmNO6tzRWuFO
k2NO+wX8YdDMFMV+aDNXSW2DnP/+FH4+Q7BJAIp/bZDfREhsrLN80LE/fVEKuwb6rNetHTBqd9b5
Dwbmj4MEnAlKStdM5pa2kse9LikczoAG2RN1Suex3FTbK/ftWvJmJ46sDXiNnM4ttrW72PEF6E0a
TavsEj+LT3rHx/64baohFgXbDuYrbq7ODDpcAAvhAMvYsBeerzqwX1FtOv79dP+cQEBwiKKSbIHr
BV2+26pAVRaLhg4wgsMjPRG/WiXeYLmTo/hakPi5W482sKp/X/SnvV2/JDwR8mUw7/x+ZatazvSq
7UBxlwzgmKFc7chaKa+cFrkMFnv778v98EJ+s9pXi/DLCxkg+ZjUMsULqco1FDQcZSw+5C71MdLg
D0bxL74cpg2gxQr4+58zoz2x5raSrwR+1jaZItN6y7Xg7zu6vunbqwqqRcRGKDnoQFL9vqN0ZETI
FL61WiSbsNjOtDtF75+spIlKJq4EMVHUvDHI6qyDUTVGxICoez/3pi3L2ZE1qU3pPQ6xn5wOhsdA
4IUpMpSlbpZKi8ksmwns8Ut9HMXbnAaFstbNIBt2ir6Z+pe/n92Pl++X5W7sfzqRPh3TBa6Vl35R
yX6bF04jZ9H/b5mbO86SbEmKEQdYJWP1rEmxgNpIofpTNRl3LtwP9/s6gYXEFUJccNs3t0HtWuQa
LXZkcXlf9NbGGKxjVREX7VkfUoh3ntPPB/i/y9GbdDLD7RvTUsb3Qq3brDdNmdpaemdP9xa5uRTx
PFGhJ1hE4pWfq9s2po6R/+M+FYwfyoWYLb2Gjn/4FrEUspozxHNx1z00BaSjoGdBp+q1MIhL53sg
h58e1S/L3Z6cDlI4Mx+w3GTNKP8UTq9sJL5GSPkvPtGvC92cXtrDwiLhyZ0E3MXoVkmjrZC3v1/w
n27dr2vcvCNLzlIUNa5nV3xlTaBB1nHQ0dFMQv3ezOdPl+HXpW7ekjFN6tBfl1pERMe3jABqUN95
rz+Y1P+mtUMJF4R9ty2qeZHrdCFI05rY1xkmxAzjjtcz/zTaGKXGkDhIhoE//Q8C5hc31PClqdQB
tUxky23UA1bjYuI5OaNCUsIlwR2mVrVdiqn4F1sDCzcQPODlAj7p5jYYPLNIZiCZsEBYZWIAuO3u
JJg/XGz4gSuVALJo0HBd78ovWxtjw2Q8RWA4x1fk1ZPRZZ6wLnl6xyv92clGUvnrQtcz/mWhJgVp
3WCVuaOeLWLPgQa4Dn2pAmu3zDZ7bDcW5h/+fs9/uHy6Cr8EORUM8IFz4vclOeL3GekJPKG04XqQ
0c/C9P9/S1yP95ddadKYS2mHXXXdaimg2QghrNPfl/hzBPF6clAJR38LLvYP/kC08gzSTogne2dw
IUmd2WA1dAcMB8h+tjH3sgsSunXno5X4z43RVawaBWm0LRHD314OMxvMBhwSjrxsW3OjTq8ZvXcv
rhbgJiD6bY2be1GV0IkpoU/vyIFhZ2HiKS8x8MFWANd0sNx7BZUf7wTKbUjQMVb6Bz9aIWiWpsu1
bkSiOPnQm6BKXv7+wQBGv1rQPzaFlAfhOeIwvN3fr0XHpmbOM4k52gga4RJGb5pR3/yslDMT2zjZ
19UK0vXxtGomv2OBmnjVsE17cMTZ0hjomF5QH1ADRLvNBrCEzq6pryftMFaBQneiXVs9KGHRircO
lhTJJKhyL5a3OYZiNXssQ2jQFFOkGaUtLARndg3sLtv3YFJKPlFJngv0gJyFbrt5k0DRj/hQhFil
1E+Hxe1MX/R2Xm9MKVKQlcaNrzVBPr6pIuxbX5GCsl61aUT0qOvdWHo2Us/MgoFgCtrHVL+Wb4vs
XOSRrm0A5QSVVLE8oxbCuu00bxfZNYuNatrzFDT4A+Z7Be7GSglGa21VqFPYKi54BfXE2WQARwYM
73coornw1HGjEXsCXg3kDnJsd1Vj1+UuBeWDOjM0PtE2GTKIfTOnB5qqm09SE7D+zZTXycgcepUL
kT9kdaW1HssHMON9sNpy++FhYTKStUs2AI4JZQJV9uZkNQ8bSndK9Ykky25b7iZVuslKqE5dT2+X
SWHVvjbjhyI/xrx1M74FRY9VfVhgkaqLrVAvg3julZAl5xo/p0gUe25oUCp2J1bX9dv4DH/iy0Zo
TK6q7tJ6o+iXmKyYApZmaXQz7IinfbSoBwtMBjzxCg0Mx8W6HpwEcOx4Ys7E1lPv9a3Na6/rQce3
Vtlm5mCH9Gi5VvvHHsdbAgBtlus+ZU4BMcpBCTVIWJlfA2TnPpfsoRPBLD0lV2ln3DYZ7XmJQuvK
REmCnZtqXxsvseFhYAhtUDJ+SqBvSCLViMirmTmdvpLkFcFYLVB01NVBF/lYddD/Q5lm0xsbqLLS
LnOqYjWPZyTMoJ276nCvF2N0snyrXKk7TX9Ot9Zil50EGiev0Qu3TJ2xfzF7V5v9ZFop0mHstuji
j9QFb2Iqu4McLJo3t6cEshuZJ80un0sU0VGrSTEmWQQ6TT3LAObAfGgFtWO6Gprn3vSTBP9rcFKb
xwrwqXlLi8M4ukNiW9Zx0AxbGd2Z7bmIOsPlmDC7qhJxvxjwbv1keU6gwiDZ7aC6/Gzp4Tj58lvb
P3DiifhMM0AmpSAvIMxdfurQ566I0yYhEdfP0UAFpeltmq2lCvy0ejDU2xKiKD1uhZfpq5m8NGUo
dauSlWAVAYroRIpoEi5nx8zamXE4gIaYoB0jrxQMo88+4X5T7arR47EXj27e4cIHqhrwFBWd13Kw
VZBN0tCCfcldXUMM4ZLCqXt/bvyuPs+zrZQX3jtSjcf8bYLhGnPKZFM2bkbdkvtDumdmwJr1kCaQ
JAwKzBNXoeg25vyM0Y4k+0TJoa0PQvqg1raU8Q385qWz1gMNIfXaTyeuPXJxmnN44HDqVtniVtzW
4rWs1346rlEQXXBKneaC7XMk3oDPZ52wmPROeo+PHiSM6KPIL7QMtWeUM0EWBUrG9lSdp2aVDT4t
XNDwtY3P8XplxVU7nJZLVGeWHXKxWhgQx2r8UooKGVPzsTeqJ3OcnEmxl8lP28CSV0P2wIiNko0d
V37cvTTN7Mx92BjIKIKerFLT5/JJS6+XLDHPhn6R+LEcwHw22gRSA02EtzlSOzNkKPYeGSBaxmXW
QcGzlgAnTW2wF5n8W1PCaglQW5hScNNCcsfOMTkyDB6+olSFAG8MhstqNwPxdtW/sGk9qpjPW5np
jotjm61Nze6wyaICG8FGAYdx6hBzP8UYuVJg+WEutxnm9hFkj01n46owWHEDMivDR0tWOgAVna1V
XmY6BpSRK0CDZjfWbJ75reZ3c1Q1PnZBijUkrNrlOR196EN3HL9R35j0WcO/lfTAUk/pXa61dplF
Bh47GF3qzhnmBVA+G4ZSsHUB1L70bMVfCjggua/IzwNcm54+LuBPq1dz/TqAxK1ZK9VFF3ZqRH0J
lllMmfRfixWUUMMUHXe7Qdhz+zJLYFowFEelp5k+ZaB3kcdzTp/6pcfo59EAEw8Ht2qtAVyqnyy8
lTyS250R2yILruzAysMg7Yl5qYbS12e8U3iGSGaGrWcCiqlbswCZyyZusMnXwvRGaWPwbU0ejeJE
Ic7evSTck+jB0ldDD9Sl9pzNp9ba6Ms2aQKaODT1S4r7lYCi/IGkL7XxaHUN9IAOhrQdY4g0pDtU
ywwjbOfZUxfJs7oncCPB711iA/PzZr+lczim3yQFJYFQUMBf6/VZhXlkYdy5ZFGQSmOqv/VQnnJz
eJpJp2GiHdOxtVtjNympIxlexsO52/VLVI3fNW3hcEDhPn+a5nGqX6V4W5C1mAFxY14GTyLJKKPM
uWtAvkhmwuPSc55eS5UHuS8DiLv7i656vXLEq+iqp3rG/EW2iXuY73krSz70SOry0zBgYuqPtn3V
LX2jT1EnO+byOmoHnb8M+ewx5ZhAwhC0a0SN9GadY/vm0Sh3cnwmy8dgrRMLxHqy15euYpRwwQ96
+xEvipuWqqMWJVRRcdfIc8e4DYDXPPqteJeay6ID8S9/W8nx+gcIPS9ZZc+1K3jtN0lQIFQAFzRn
67z0+PJopWsFZhlqTcWq59dY6JRkgD9DiLCv0OWOmmojxjel9jI62ItVOoRgcC319S7oLVeiRx2A
Nqmc/KTedeaGMoC/uKcRf1GILSGsYqtqPmmmS+WLlT/p6r7sNjKuowY65Qd5OkCCzk4wfieiKi6g
FGjTbtsiRsEso1gOMgh0F/lSIdhB8xfN4AKcXJsB+C6x5woUU0Yf3EY2Lzc8m/AXwJsPwbUWAm/w
6+0Y0GbNe1tJLxKL9FFsNONdM7f4rVkR+wk7gj4LE4dbRDh22m2V0s/Hy8i2EiRNxwq0deHUPmcI
IbV4T7pdk/sWOc0slA2Pteh1zltV2wrxiFZ+UBBpXfcXKQY0HjdP68NWM04KqoBF5crmtuXPQKsx
+VnVQ+ii2Po02p2ieWXVejV7Fbh0o5Tg3gcanj9mIe2a+JRsJON5obtsIDaHUR9rEyPlR8QVwxRm
5LE3fGYQOxkuk3nuB0Aa2xcRu5PiiuE7J6/KErIhjJd3awJ07GMuF6Tpm6y3iXI24Ry1sE4fOYDb
zUwQXxxS9k5B2835Qz1/9hneBQWJzPKC2q09pW8JijslhZ2uLoJEA1lbTTjX+c5MnzRAN7vJjeNw
FttJe9PRQdFAQNymGGdcEGBtdMMz58hSolJ/N+DUMgnC5wpmVBRn6l70/qOpJwgdlmDIXeGKEZAh
mblXlw+5vJ2t556GfYlJLu1Q6X4LDrCiOnHlqViOC33S+6AbwtIIzQHoNCQJCIaNxLA1xAQkDrvR
H5coLbasOohhTxug9ciXgRbMAgZNAW9rDhBHu9pq0NkUm1bym25dAEuMOaE8PgngiwHajJeQyF4H
BsG+CEXud916mKMp8+jMXMjT243hS83L0JieUUSoxzfjY5l46rQZpZ0YR29Cp1oP0G9qenA9btJm
3eQbIn9MZLvkp54eMhY1Ikglf86DRi7tsoTWPXOE+OqaU6/o8NubRN3JJFKUTzP+1okZ1IjI5iQ0
440q44EuptfDCvDhq+hW+QTrt13iwKg/chW+a2/hSZn8RTfXiKGFBHxHDojJE+yNWR+r5pP0n0n9
MVabpKptA69TmnzQAUKlCgQYpQX371s97jf+980uw8yqDLQc6IC8ZGjXYErr1H4jqggXo28AzAfF
0jKswIvtqH3t5eJsCsnXyj2lodAqZCe7Sn9mzFMN09aJN1Uv+MsIPuoZA4OgTxp7oLnz1paGVa4+
kTrKJAG/mqDXuZ+0xaHTAiK/N17UCOmRNV2/0gQUQK54S/xuIfFpeYlAUnfMYnCKhbmNhsyGY2y7
fpJ7a6WKGoIIW3wyRh9HtrLoIblGHaFu+jluD56vU1lhrEF/uoZs1iUvLAcmvS73Ve0a49Msgmla
91qgWJhXYQcJsxbGgmDqnMAZo+jLwfm9DOeCYp6t+LLqQ12r4BVFylmFJYJRpAWYSHJJEyX5pU7f
Siq5Ig2ydpeqzK26sJEZkE7BwlcSqKUoRCMIRJ6F00G7MgUaFAp74qlLH8rpscftKbN1LnZWOqPd
USOReBmb2qfliorPKk4ckzGbckR71ZpSqIso+Artsyz7DVWDRtFAKtvYFOyH8hLVmI4bB3dqIYdi
rEklo+YxBcywYP8MWAKAPPaZ5EGSnmTeGH/o9RsItJfxUzYOlPtlDM+2RIP8UU+WDTC9nXDEySbk
aYAYJLDf9Qa/1jBDa3jSs3dRep0+IENhSFgsW1523YzBGOl7gkQzK5+Rcjqg8bVHDdIsNVwDwTBd
fozJkZnnhtixEU1xYEIgptAm1+rX+oIAr4CH6s8S2TRI3c3yK+upbVbvybQ4Ddz8mPtz/RAjNKLa
jqDoS7QSVYTGlsEJXtSpw5rjwGanJipw414vl6GMJnHFz+0IhmeGj4ecc/gyB6C5+8cifjOvKmsW
9bR88TQGNyx3bg/EdTriv3e5lyu9t5RIv+caXefzlL0tdJ80+LQAU1bmHqm7nVCI9D2DLc1OEaCR
EQZqQZbkQ/Upp1GlwkacSC7j9aFS3e94N0OcHb85+TSmnS5Ku9GDbjmw5izzxdNhCmsInSzkokvf
CQEwpwXN/wIufPOxLr/n0k37by5vMR/ECldhgck2XXcVjSgrNIbbSMm9BQxGM+KwZnaXdD/mB5mC
qfkBFNRJu1rU3M6Nk+hfGvNEwbaQphv0puxsXnNMNjXiWMFiVOc06xCWfCwNImQUbyk79fKqrzCo
W7zppqfCMmd9bs/8KCb85VPXB7n2amQP/bQ1lbcZtteQd4YS6bCOsJ+ZKq3ZuOKSl1JcUugsqael
QDVwxmzBhETjPM4nQN7n+TTyVT08lUxxpGZFpjVklOykPjDlDb9O73Zzldj1tOLTZ4VVCHkHPUy1
uKM4JaiuaOP3MqHWooYUY+xzJBebUTxS+tQBccjpgzwCw4mqiBIQvNYpYhDfhLNVL3TANEgcVuJg
woEnnb9Alb3jD7P1pY3bZg5T4dZG7edJvSKKL5mXLD21eVBOLjNMl+uJP1l71eB2Vq7FAj1P80HI
8FzKV0IvTQPJDdnVyYOsravpmwsNB/tlkmM/f6jZ+yijeoUY2lVxKavBTeHT+2xVkDcjQUolh/34
ieOZcgVtw2ZHOr83XzRzX6mA+Y0KqicnLY8scm7UAAfI00/L2jV9JCuIZc9sPGbL65ygLIW9aXmM
utQmHi5UPy5J0JC1LG/L+IT/2OrPJcHEuTWex+WigbyjFTEe75qCzkWbZ+Rel1KLSDra+KICCTHR
Ttz04xaZDPlSFAzLDl9SveqSNxRmUfMybcncC/o2lS9Ks9Kwm+UarH127FXREOBAAzcFT7sxRF29
7egZ3XvESZ96vCLlqZWBgUB9YzAc0Tc2Ipm6wP4qt9VPKlyxXqH+cBY8KFBSFGKVyC+a8i5QCprp
Ck28ue/tib2PiL2M9FOVMDC6kqa1tjwjN/QqU7ipGV7jiUSOtC6Oinh3fW0yGMdnIbk5DC/iaok/
086wpTiQ9R0DzFjmqMStq/6kShkqP+vFemtTHaFxFTEmuzngrmzSUQMwwPorgfi6ssX0Kawzx4vv
JXcRbjnKSPnWjRG1YJJUqTfEU5AngUCM29TbOr2MxtE0DpP6pYO1Pms+rQqfbyG+Be6uLD4x6yj6
/tyrGC44luPJjDuHd7ijpt1PlatIMxR6D1KzES0iWb4T6Xc5fDJJuegW1Eu/cwTxLd8tAgYmeVRh
nzRjjergPOxayFya5S5P9mY3ehbbiKRG6lmEShynqDU9qf2BJieK0mQFdFZv4nQ7LRTtxxA7Mrhs
9UaA2xwt4bWmeEVxMsUus54U5dikB51ZdqM8UJSyhtitIdA9IdcG5WU6HlCOMZQR4+QHCxYMvJ5A
gljwQEU0NsVGSZGlImNC+qW5hRFR3a+m66jFMdfKcMZMmfVtVh+o95UoIEDLwQF+LZ382JpsjO97
CwgnOnrSJuaqsGksrW2TbGVU6MaPUtoWOnNKxemHJ5GsQIhuWzkYh+Nr+S9BQsqzoIYXXzJnEu+j
GeYI7Oq9ZtTIfFCV5VEZe6rAr0FwKodxuR/0NyRpzljt4k5CHSUSlqclxrpE+A8JIE9rkRoiu0ik
10lG1aybDhUKdub8lqmpLcznynqzIAYlLVtF7Ej1Dcb4QEG9V6+20BpzRZWBaWBVZdylGY4hXQlr
O1+jfiUE9uTIieb3+ge/1popPiick0GOcrsulTno1MStlVAqzpN1UHkEEUGU7QwXHMGHYnnSKvJq
jXg7KgkyDL3S+alsCl/oW5Ea72r3lsoTBAfYSs11e5GEbcztzuo/rVl4iXKe+108vGqYA9dVvx+p
J2HadE56GK0+ouZTDQBcOwzrJXk0VbaieP+0ZKld989ALsCYpW9jdjTJC+vPxoy5ElSrWpa7nREM
1VeOt1jPTyZ/6zF6Oc6g1Y84orkhzu2GBQPbi0agFHUC5VVcPsKfTgYaExBpV5nPYmQBe3N55vUB
ST3Bc5H73sHvU+ihoRj3R/2coZSYQlIeyXGP5mKFsIbHj4OIesUbBAYBXizcjw6eDAAIPh+axa2t
vcm2KChVCzwAwo2qMRydjbtpILZq+EsToeIuydCaLLdDk/lM2lo5om4kSM0zsx4Ais8wY1CszcWT
9GUDkBSo7FFYJl4qPgoe5eUJFlLrwhrvufKla6xe+mJKojE5j/p6yY9SAUvYvOcjwHET2g69iyhD
0SCXdqEIBPny1NEr7mRGWTi1c7as2mTbL5Ag9AWKbRh88U0kmET0TqEAGjw96ul6LJaoVTqny7ca
j0RZwmF0QSf8unuThSfxr2l5na5PZoBCC5gaaB6kGSLWepUDrKGmEYpiLpEeZSTF/ajA/4xgu4ZV
Zwjt2Pg9x68m7rmaPbX1iiI2zP0xRlhnOQrKy62JTcQo7T3NCMJLUfuFXAdGUgRNGSGkFNc1tGOL
xgxBjUAyUShBYDoItqNVtylQEBaLN6QvnIHiLe9dCNC7IluVmAzm7JKAxq9trKPCwFega75hZNBX
mlEZthD0rdq5Q+5yVBd89KdcZAiKWiQLiJv0E2qrVhsKZJ+5Es2Ic6QGILZGC4chDur+CNSlLOLN
vKxk/PLJiuYBabyOVBvlu/LaSKvbxNFQVirCorq08SmbwqY99fDROQWwWNvUcxLJaJKgkJQ9SMlk
8zHsUGDruqjudFe2mi+rzT1zQhFTMh7iERdclncx+LZajtQFnL3M6IE01xGIHWWIKskYUchQPDeh
4M6sAtTmKOwAxa9nfg5FCiLGzySznGSCu5/KqG7avcg42H9Be2xwf9LxE86SoR/U/rmGgqRU7aka
WR0yWT2zTSbjpz+RtEM5VtkQBIes2pFleMPYgidp1OvHES5wMVZJqjgc0VI1vCWj8CpFhjjM98KW
KEE1dFxo0MbtGQq8gVGwKG7KgANiqnDma6qFjATDB0QNZGR5UB+3Ew0ibtkFV8MuNZATGhdKcltD
IzCTkmeliDg/9FRDw2JLUULX0WEzHVnjrjSErH0n47qJT8CCoUHJ6mMKRYkUJepR4m4OOYm4AlOb
hJS1Di2j3iSNFqGDGqS5+pLPhxhwYU4uBrJ19Rtt2VG+0G50dIqmGIovGJzNWtdA7DygY8m6vV7I
dqaCv65swq58o3xPxuIhATrffJPIeagPU7FPUbkYE/RKOCrmAUVdvVO8JEcPT3Y1662fV4lKD5Wx
0hvFyarOMYwoscAtaEHig7MIxhwSnJe6PcX8cVJB7DRGkgqn4whzV3XvuHZ1gqILfaxJE1I5tLLp
zUKqMDDixRIwmKwL0b5fd3KoSvJxQI1IMnf1+Ch0tprIpqqjMvdR4uzQbEvyNMjnh0U9gSAjkHnA
5QeOgbAGdRHoxMJ0lAiN6CtbFpTfNwV5ka/HCdfTHxqkybF0ygw0q0AFVCubrkUcbLjXMnA7HHIz
cbIYPT6/btg27g4ZL9AFi50SCtnLblT2cbyjiJdHIAYt42HO3KVUIms4s//i6LyWG8WCMPxEVJHD
LQKUJStYDjeU05DhkMPT76e92ZrdmrUlQp/uP7WkIxS6CcUfydKSu798vsNgp9Jbp9xa0K4muQj9
ZdD/0tyHgdCqVyk8KSnoJvhEHZ2L8tQ6l0gq/JlwfmxZ2Faz7Mb4N+KW7dQAifVCl9QcKFhDBQ4U
h/tpgULmk9vhylE3dBgmquWGkjRXhz4aPLWmK79rpCRK9QV3qKvkr0pBz87YbT3QLXDU6aupuBvi
uFQ7pdtGEZ9IOkQsTAZq1pu3koZSGr/ihUWfwrroFCnO7zzbyPqJC5fX1UZFuTsrj8Kgkv3YiR/N
X9DbVnOptWtCpJmuuRovq97wHOo5JcHZWs6r2UDWsnTSNG9pNoIW/ymRvjILHuHvgWNSlzYTZ2RG
gyim/ssUnwoMRx8CX+j+VL/Occ9F1Vc92mEtOaCpHBWyZpkvOQXzFi6vCNdVCF45Sr4q/nVF60nO
vYqPJc0EllUgzjkxtgJYobZfteFXSnX3yX9nVBgJ3mFmdlTrcctMOaFO0Io8GLXj9KJ+yLB09F+c
c0MUDJyezVxvciPZ2uNNcJBG87+WR9Jy0KWZDsU+YZEF2Jm5M7g5Kj3a3CVeF4PMQ3vm/bgxzJKN
Waiy2TshXpOsolKqwaR2t7SnytMCAON0ML5Z8ohm3XOQ95b0iNKfKo17tbk4xhtYqNcwnFTSg3A+
IIK9mn62lbGqp3wbGz+LfFDttTJ/d3Qvdm/vIXcji4VZJjFcQwkoafpiPOmpstZN6sa8yZh6NasN
KJ5BJsMOoxywqmg11HBsiAloSUIkG3Rt4eKmzsoaXSn9LOj+VE8GMwIOgmWW5U3DAmfo+gHxQQOY
Q8bRUSaVyz4l8slogTJixlBXlU5qFjTtFuiCOZii7mzy0TOmN+D1uX9lgNe61Zzdqs5HrRTBwmkA
xR48nXHvXjqaVGsjerdX3TDxFMuDNS+6a+L4k0OVgUMA2o2NlYMybcasACYYSAPU1bpmwa/GzAcs
v4rFnUCteLw9lQXywHG4osDlmqcQW0+yosSI+GoQRLsf+pVaPmZE1ySstzuZ6pFRanhjShFU2r9Y
PueKB55JSbBb3+qOeus3xspsDxxgofZuNcE07JMOyf/r3K+SjlVJgTbwxBkun2de/JkmKpE93oxK
XzefluZJEoQTR/mWVETaelgBVQnk2Z+/S6ICOboQCBUbi6lIZhpcL5U3zafln0qO91fyzVCCHqUG
Zof3exJNbzZKlHoXd+eoOLIT3gShAApPPLNeIxsDF9w5WWDdw8YL5ZXunGZ1VTsnHQMetAsUIkeX
4osr1HE8b7N2a7esB1+1yir5mCOm56F3B+NnzGHoLC7X2vxAQdGIcyiOjrVRUcOMPq1qlfqzzU54
1wx9iR9RechzQhpS3a/zN6awpA1K9cUqtyNS6qoOrNzveOC17MDV1w6pvRKQS9InvG4aP+98I36T
ahXDr/9NjwUkqHejP8nypm8LhYGWrjJrO6Zrh1mK/DRrAwokOJP6QHorIjhLhhaI+tWc7xAMtPEx
B3+j0VX8PgYfT4IwBw45pMNagIqqXsMC5oWJhPvqJaE7vyLgMG02da6WxiVVuPXV3yU6DMqaxxUk
FI8Rm9TN4bhIu0XxW1TG0MoVcHxENz5eE+CgoxOyPYPHvDkkjMNhSuWu3V6c5MxLo/VEGZJv4W+v
rBsGTA2ZMqgioIWnF5q71Ju4+UK24CAiem//mnIVLS7aIQpGA/CNVK7wYrQD9AgDK+uTlZKyjtDX
28Mc7ttsYzXHRL1wjM+mV5Tgf1Q7TES7KkUVYF9x9aGXF/LadF4ZQmR5O/Rgspxm5bqyOORO8Rut
PySpPu61+a0nr7qPYDu8hnZYDnr1MedrmHZJIYVoo83bBUYRHZKNfsp5jqWTxyIZzlm2QTQeiHdc
/OtRhaQQhQiNnI2lBkX6aaTHpHmXJMAQeNGMlVkNRR1aVg9kAxMEGx8UJ5Da99T6arPt0q1N85l1
EVTLu0NLBxU6WIHQyC84D7Q8cfGXj/+esxDAEy8dIUzJnddIzJ9V+sGZlyb7JT3BMGvKHhM1Imdz
eStaMJ6fsNmG1XEsPzLl2ese5Lz02vFu8JAoK5DUstxocHHNPoJ5tf2McytRVym6irJ/6V60Yj8O
fk2NzK19QfNii3XrQI74WbXVB5gX85Ab+xy5R5u95PFeIdswmZlgk0CYhVuYjtvrt5G3Yz7E+rLT
0rM53Cmq1Ny6X4vxUGrnkDo6S1tn0vwyfd6T0lOMvTE+hIq+TVqZfHYb0lJHmpfEtw5oL3kJa+51
vaxLpip54mnLK5Y/Tbij8kMkM97P6SqahQ/kAcoaI8XrViIJ/YrKOzPzZHRj2Vq2Y5ee1B+fK470
1OvFPZz9UeVgZypZFo6Ie1b9xdG/Rf7TWXwAax9lL4WD9FZ89d3AK+UlS34e+9lLEeivzKTwHbwv
BHjdwqffxcz+cKWY88bU00uRb9pR+E7/J4DPRCxtl2kIZgVFh26tqqzYlg45UbJBHf2t7VvZbZPp
INJXAYgTWcpa1iO/jlMO+bNl1p4jm26jfFrZd9QerJjVSWvD+FacbY9JZRAwJc7XEj8UPoEuGewN
FV5afczccjvzOK47Z9eqF3tqt4k9vgzpw+K1d/Sb1irEaCCem6B1rksme1O+r9Jb1h2HtnR54tAy
ZuPDLP4V3a0WJyk0vOfYUHSBbmykpgb1ORqUnFR707LT3F7nYpXRtUzh3s42BZ17kd3l9N0Sflmn
nlpkrjppW5Y0H8uI8595bZb8PH4uqg3o200A67ZuvLjZpCO35uykLyzBKcPdImZvok2EBVyMw1Pr
UL0vyU8o0L0U5zL8Z5fHUDpo0nUyUhfKpUn3pXGN+pNm/Mrdth4Pnax5BoNqM26ilkmQKXWkYk9A
qGELKFkh5OADDgpSBnCqvCVZX2V39dmKB7fIbotyxVLl2lwD9ZBIBBowOrOhPHlTgXTVnEpoy7vC
OKUspY12CEj0EaUlYjBl21Pblu3ClJq8qAIoWZ9dB2SyRUsUwSLfww6grD5EHDM0eUaxkXPjRQcQ
zCwDyqe8spDD5U65uf3DO+RZ7d0J98X8uVBSB/3qhIclP9TdR1uuVQ4FRmzRJxzuQYbyQ3zMvKSV
elBVFBEFvPq70INqXGeQq0ximqgAKkDWerAZWB9N/oqx5ll3wzmr8YtNPUdoaBuB0v5Vya8Yf8zs
xaTtSQNkGnq/qWRo8FdWZ3aoSBOEjwlau98JnNrIj0qyFcZGiy8ZTTx0rjc2oI6tzTfdjxZqUfAS
Xf03ySrLB9kxAHRnyRcj5zPJhq+2a4sGp2VleXOdksmfkcbiK/A65TjJpLtd5IY4wrFdRwm0N0DN
pAKJTPeUA7ey/aFJvQJwLBNvA2DrwnUMlUctbXLEHy3laOoFUrHJ1cBocnNcNWlPJ36fW91Xpp+q
/imj3FXDfzNyhdkEWYhGr5drN5kQlTJLkMPlVhEwMtHJebexmaEaJGxaehVTvbVF68bh8BghNVPM
KRbZ9OO5xGbmVOBOrHFNong9qsXZoEkUy9+UHjADBbicPBYlcks46zT7RTV0VwVPIzLNo3TB8Gqo
VcHedQ9WapKe5Nox6T+06a2e78/OXiqck9ZWHOCKjxX/rmn/FNPLx8CeeOInmF6NvmEcVsi6asQW
XXrtBvCvvwnvlmIsFPft3Pbgf3ulgW2tpyChvc5YwIqnE7oY8u5bUd7a+pSxx6kAhEJPYvcwOPnh
CULUA9CRwbRTxF23huC95AALIfIy9gdi4WrWGm9SabEaYCpeuiE+LWH1KOglpsmV22AQb8mzc/yO
n/OFuk9YE5nNeuA0L6EE6iby1TDsSE1VwmOU/RqpstLa7xEtdUHd1ZpvZ+zcMCLq1JRelUbz9d7x
R3lfd7tiREY0AxEXt1E1d2OyuPJowsGOvm7wm9uKJbDJutVQa7d3qdgshk2iH4+PBErBXoNZn7xF
aAwYp3p67XoGCggGlSRA0EaVzVbGTwarIgC5P6DPXKc7G13qdvKwc9p/WgxFG1ThVyXv2dc7cOeM
71jJr/APKPZ4gMa/ej7OkRLM0bCfGDJM+PEFlRXS6Las/HFkh5bRr2ZNW3WIyXVuK+1LjCvOJEm2
K3xI+3U+20FpaZz6d6kGxOecXTKoxrDn5oudCgxkiziwOQRG/Vjq9A36a9fmaxM8oH2G1xeNR1bt
yklPSr2xNId2+GAOuBqeKukI/UAs3C5G8qK+t9SuNHyvtOLLkVDBZffGjvype1WGIOXIGpNDniGH
Qbu5AKOPQkcWwo9WdcagipfEBhGzvBLkYyFqw5i9uHtOeLxmQli+oiZ7aLbEUf+muPBqALsqRsrz
nJeNq714g6i9tHhzim8YBVv5WgzOwcTaJLbYPPUYA4WtiTi8Fd7I58dPEc0yHNZPnSVFQlL0bV7B
dLftOYsuk/7FHl2AAd1DpcVA3wRy9c+mI5asDYC3Gf8ZiBZj69Mx6lMJ7zyZ8Wqa5SOtctPcYjYR
mshup6n7LZIwdZVRgDH2Y0MVSRFGh7MWtHT1YknQki9sNY68ftkt4LamfsmimPqHpa0VycjDCKlu
pL03Mu3WnRx0tLON8hXOHyV5RPklHOSneMpBDCcbf1MB2u2o9zk2DlVqb58FNBeYeaD9GdSM+yBN
54wppsotn1UN3gK5amof9ahObh+HiPLk6Dup0+3EI5dOL6kCOUkWhITQXNE+l5Yuaan0a1zzHE6m
IEuuL9BfWC8pqG0BOyCaHezi1UyFOyIBIfYNVXXs68sC0mgDrdZBXjmBMgPAR6a/1O8SvKqznlgT
UrMpokIKoLHQ62jpnTshtsAJhbRlclvd3pJSxk/81tR/to2iIojqR62+huVLpt9S8VZrN2SwpYGx
NmJThx7uKyfa23HkFdmnU1wHZomhi7Z6ec94jEL0wGz1I2Vm5ehbk8CCItthZKX76/ykeknTe5Ea
fjqwq3OBH58facskav5l5gVDMWJNYvz9HBwLdDZK/xFsfxzS6FeJ5X0T1X6ZM6nnaAEmJnr5V2V5
dZWvlecZDF89rVrDYN7oAS76VWPvmki4vUwLvRloaJq9LE6pvtX0vQNeofRbaQHSTsE25yVeNeJR
xGowdKeR+Mw8WJgFZy1Z69JvhzkirH61XHlTbGg2GmwxcGzOyndH0kbNPNKj61XRu6tt5sb2QwJO
KD3Ovul3Gac1fj7QWA43/b5IiT8btzitaUhAJGzHqxol4aUaLOCNwa7sVRql18VJw3PbakyjEgqT
2IoQhLfhxIEu+tukqYhKE4vvKJh5agcAVLLs91B/PnY5zEw72eibnJC5ZYFuqUbxapMi4ValznTb
arPf1bGyRmHJ69Do00pAxa5HRK5cFOFNo2Yd1ST8lmRoGUMbwkOo4X0pB0dynWK4SlWvs0NxAr40
Aa7lMibyMK67a9aNMWk/XbXrF1nfsNTWuBtpEvLpu9SbymnZ4CGMAisbct5UhbEpsvoftQvp96aB
pkM03VVywCOzqZfpEhPWJ6fqY5BUxXO0hRBnFjAE+lQOpzkCL5nSpvBskIoNiV8S+Jzxt/RZ6WEc
z+n01HwzxOGXOgveTszqvtQt0ENIFNxOsv5KPFRejIfuikq5w1dgAgXXISixmWjmSaaIQ2jFyT6q
6BM1G7anYeKDhO4n1Gn135AN6rURSbILrXxhZ7FJDrDcVscudKxAKUhc1rt/cW70QTjMIR6Eavxy
spa/mkbTxRbIeGVNjj4Gx/wr2wbERbR1TTBzLtTPKpRneDzZ3qR9MXliwfgglamJ4YglEyEzMBv0
LpNaxjspF4NndzpHvJEXZ4KzYr8JE2c9zuO1NaVxp7U1uc/9AmHVyeJiJqoZxGyRcFMzxYHCP99i
YcVu00zdJZtxCISxQske1AnfTqLMv3KCNiXun3h+EnEU9IrcXopWA3FqIqvCOaVMu47lzv6oiNp3
wiQO9KH8Y0VHulc7OmS+obwNc4UiN89loOkCsWM8ODB5TzdDoZs36IwHu9fGIJTKTwk3D2AVMRN5
64RunFpnu1JngnR14bdpJTbDqICJ5xqwUWZJe30cEY4tYe3XqtKfMozScE9Du7bt6atVT7qQH1Wq
TzddTAvyXor2Mw3rKfhusltq8KIZUOX0i4AMugx2qz11i0qWX0YStfEPM42x3KTFqKIDTCeZ2BSG
tbh80CjoBrFQb+uBrzL9hAla2H7q1IOe2dKxw6KTWPund2eWZW9xLE8RHPvoNSJlN0oTrWy1r4ba
jaJPDZWFFkN+GAuatgSwSFtWSjmdrLhEY8FIjaTaaFGfKgOaZ/ojv6IZboetwO0YKFKaeAWK71Ey
/KX97CILhSS8N+JsoZXoOdHbiAscRCoBAoMHiInOrH4jS+cMW1QNTyWHuQrVhy7tc8bKGPONVkmr
MbVW3fwpkE6o2KpLg1W0CxjFdJWdS1ZJrqWdx6ehydcS9FVhwoYnUNiiUtzM/rDq1wxpdman2zEx
vM7J9t3E9ut+r3QpWAKanoiglipfNloz+y22Lzl7EZzYiQIltdANS6dYfgnRJ7RQpemQ+ovV3RJp
cMNO86VJOU3mVcVPONl/La2pXqB3sUjPYqaW6t+xZ/RskcIRiDlGE0/gm6P/WCk/WHlp2JiWL9iX
pl3xrL09BLTZ0gL/1Zw7MB0YhOgTbctvF7G2zdSvbWgPS32Ry5qRnK2oNTelR36SeUY0ICpeIN0K
b1H+QsI1sbje1SY52dUzJMny5DoJWAdEwNZz8DWPEfgr8dv+knw3FY7IoQlmy17HeKcUJdCcCqrB
eWoVu1UNvjxxUi/DdF+SnIZIdgWzRLUUayLtVjDCQcrdyAvdm5vDlJmbBVA56V96I/RmBYq58LpS
QrL7ZhTXZhj9WBgYLRbXyXs/odeYpsJVZ9NHm0Os1MEoWTrdv+oxCyNG4He13T71mEkOuoUlJn4a
0RbbZj8iHVsxIllNxXa2l9cU51uBdUkBn6TXZ+bSoocUxW9SX/kmDAVtlpu18VtdVRthH7LZCfpU
8vWx9mzbBBXRNoZe+EOx3Bw6247nslZBGJL9UK5JSXPVelhbtiCy9WTTYRmMqTnyXJHdGoTpiojf
KlJXpQEAR243rIH2cdn7ajIfCHb60Hogh4jT0ELFLTVXtWcoBeCwSm2dJbEfy/UmAYFsk0M/vKvZ
PURcQ2abK8YM4uRkA65K6IkLddoP9m3QPkgYp7eqN3b2bgy0KN10juZiE40d56DiViBDSE8uo/HZ
IRTrbPSpZ4cvNWfkM+O62Bk1S/WWOYgjYqkZnlQDPH/yFDqWOVHWPd+1FiwQGNiEBd2m6e2Lgn1s
ntNAV5mhCkiHnwZ1vzFslemzMh7y9JugU56VKjC6q66+UV9s80M3d3EvgrnGjYd6PHI+Vfs7zf6N
mEiWDgtj9Vsp/dpErdZMLxH0Q5e2gS5AubPizDO71pmAF95djWh4gUakQ8rfyeo+S9m2EJ9RpG3m
6UOyvxkMt/ryqZfdFX+kN8msLWJPMJ2SjqI60q8j3dxAsVluk8x+uF+Jzw/6rJTMo9m/qIKlJjZK
6XZG/5cURIcS9For/9KwWKndMYX1MvMDZyUWl/Uyoyf7stj+LseXQsdTxxdwNonIAhUqpLfeBo35
jopIhY/l71Kofsiapu5ryRS65rujHej9WkxmUn7tpVPfGysd6ImmssEqUYDZLVuHg090LzVEZdnB
6w1+3PwY1cRKuMOSZV7VrYvUcrsnjQIixB+r/LNL8Esy9sbRBQSmwyGIBC7tONxq7qYM/V/9tPJZ
EjcDsbxR3wbzmiW/LI6ogOTCzDe049zs9O5FWb5k0bgxXFo5zF41kz2dn2Re87DHqGowXbN2YfAa
LCQziBCBDnz7n8YCzZof7Cl3lw65PRRRkn6KYvBhvPvsOpRXIjcDkuXdqJlIeAM6jaZNZ/OsfVjy
X9OH6BgeTX6q0Hw/9ZLq2jR20P0SdsysVNYZC5qBOscRhF4P0QIjl8Wo/eT8xhk/5keKotMsq0BT
5UOFCdUEZ+mcZ9e/bmBQ1EG4SUKcbh8GIWxflZ1jiLSCi1NHpwKfndaw5MEqgtCQD3lbb00eEs68
QBrvY/+w2rVUH4eaNAm6FFxDs8NLMr3K6kltbyWwbQwxw/3FjWhp29r4ztGlCmdvgl057ZcqeXZj
0VUC1Q/fJbVoSe+9iRQ+fB1otmvwSieOeDTHYKIJHp5Yeh0sS/ZWdR+zXAQSF1c05a7I5g3/2TNy
vB7GNdV+8nojS90qRnEznxNzHdY4c5+sxSPtWfhYrJYYpSV95mB6evRvJK89HV+nfjoQ3gEvPLlF
Discy8dK+U7MzE/ErgzRtp6nJIUBMLdFofDIdW7an2lgVpWtouIJ19roj3O3aWGw6hHotJKQw+Nu
oiuxys7TGPuxe9vixxofRnexehTv4Oszdu067gM4cQSjPxFuWLu5mdTHef7Orde6N10bCXRvOjsZ
lF2RfxppWDfIGtL6huZf6McBg6hT9IBYN2v4mHgBJUOg3CogcG6686oOcJ6M1dBVBjva0fXjQBeW
BEnxtpBGrOL0oc+YUexoxank+awqzxhem2FLaLqbsKtm8krzoFnNRlH36hJgcB/mi2EwhjVXg5V9
+tGAxO/tf+kzCybECeZAAsLrzr9IkwwQt7G65YwMffzehg81jVcZb5CuUVWRzLM5ydMdnNGPEUi2
Zd2j+pmJVwsBB+hJEFo3i+rJaBhHoa9OlwILoWx/merN6SK0opEfggAIAPTlHaE8GMd6zq+R+ok6
T4dolMCamEa5c3r0nhNyyNBew6gVErwP78SMkXyrlPemGkgaRWmkfBgR3jH7GRVls68KFUdHAmPF
VNXJ/0h5Ydi/Osanof4BR4moZrZtn4D+KH7n+rWr7gVdAVe/1d0UWzAgdYstle+jYwjQTC8pfR0S
EmJi/BwdXzMr4snyVS3sDRvNEARJ+wVFwRjvlBYA3pgZJCO/RDQnmfui/Ra2h16CSneTeBRYUt+X
/U6uVvIgPId7ANubaxsH+h49QipeUw2VicGIan+Y6q8C1kfSMWMq4rlkl8vrrvXM9sOcLqL6TYpr
amwn8a8oPqzivez+Mjq3Vtoa5d8ynBNVegYGiy70RnzNpu0mDDN0D3WK8H4tjaCU6soE52vMfScC
s/3S+/W4zCRBnNukdBX8qY4R6GQXKInqWdGrHZ0sFHGK/qbKPvCKM2z06sdkeIhgeAY0qDsVC081
U9fg+2XtqLAGofW6/MtRIKhAy+v008o/rPRlsmq/Hf6mgXKIWr4pT067L2T8WKjxy8mVkrOCHGDI
BCqVP41pr0PTkA9nUT6U+oVOyhCPvAhE7kHDEh8sKTuHRhkWEwFgYqS+Mj4ydBdGc8k6YiKalUGo
suiwD74ouC/ar9AgUWLxhbK3inVXElDzE+vA8IQz2A3l4KOeX6P00UGpP5eU2bs8w3dNxEN7Jvhq
q7U8Stjc56DH9FWHO3nYZMxdun4zDdIfyq8+/TSjHzwwI38osa/gc7PJNYhQYyWwSPsug0ll0plv
RbntJiw67XvUsmcAKWJV8wBanM5xkBGlTvuWyci7MDpvnmfFNwEPT8t77hkd9i/XhPUE9UGNt16O
DmQMWnLMihRgHLCji/Wn+WmV15KtMk94et+jMqiHcjUm+1Y/FWynsHgamTdWBTKOdG2KY4Jria2j
3QpTKmEeg+JzdQhoaF+rYTuxAbH4Bm1cWEeAMLPyiBSgR4UQZpzTDHVlGVtFezTWDpTTYT+D5aMY
Hest0ttGfy3A8LRCQPkUbtutLRNLoYyKjSMqPCd0ewt0GZssSv/ZeMqf9njHd6pY3+qylrRAFg9b
whV1m7JL2V4G8xNl8awqPkaSNv0BHMnlk0Q14QfUCvrfiwEBUO6QwGPNjo2jZq/LZ/oD4t9ub6GD
GqHwjCk+GNAtBNPSy3zL8wtc6+LcWIT3NNKE3dFhrWbSfwuAG0gEwYMKNuQsP3BNbjXdlZSNyCRv
hkgeA9t+zemNNAvgxH6YTepLCekpti/b60rjtpPnMM2HtGf+0ZltCTgxZzXoQTFNXBayeiD1b5PW
b+1UrGRkLBL6xjziMiOtnRhrOu2uAHZroMn9LNDNSCd5rGlL3IH4DCxcvkWSRmEPfLmYQRVdPnNg
VCCag+XSjPcm3CfVxSxfZZkrxcjZKvuCBT2tTEGVHxpJ3Tqtelx/g2zaS8cXRtsL3l8uqzbrdzWR
3SUsVm9/PiNvbfPSpu1XUQYJA6Ys8RdhOiw8IfxrAUqN/6E2v/+PDNkwfj5FYg6Kr6c/bYT04kMi
dnf1eF0h6BLGW4LpQzyxaGcXkpMG+tle5ue5gMWtqpAse2HT7MI+hZB79EMgJGWfhJWrKEhDngJW
LqP5ZAJwhHsDiLqh1hAfByffDZmMAxp9tUnYVodk9i1lFI3vcfRF36nKX1a4HmJGdipyJga/c5I1
8mg/QWpTmF9DBobNid1G+wL1XNb4avptIsFuks1Aw/D0G07jbjSPhfaXom6HxMysMZAVyKpmcgXC
npz15KN26sdbH/tpvW20QHGQb4LpoNMjGEXSbuyJ2+bqu1T9FoXNmKHD/BwG8CFMJkXiF82IwOpL
NfaacZo7JnRUjc8XCpi7O3bltUl/rfpziNG75Lxw9qkgVmA5AcRV2m6Zt6FMR4x9rVEY/9AzDhhd
nSDH9I+cSE88u7QRbMNvUHPC5N6Vv81w7KlLlnxMat4Y7AzOjPt2fITkItQt79lBi09z0686MG6N
X8cr42DUKqt9bvLYcRCjQi/pracG8Nc1OqjG4lyTsZZiS58F1mAtB696IPlwnJe52kzKh6UwN5jQ
APAt7Um1PAehZcxAO/abHOYyflWinY6eYHLuCcRrTBIs+k/1IPPpOn4n3ekQvsQDirHNSKyHpT9C
B9PdSI+AIKQ8FnHPy3m3ypeYocl5OG1ga+9z/g6wiQAMv0sC3zFS/3VvTF+XuN9W+hJUaePb9LLw
RM5Ivfrt4k0FZRUzfxupg5AoZRT0Iw1jFu9xk6NFi1+Gfm3jj4yO4fABEO6XUmCHvDPGsVp2obqt
MUNWQVvtaw5N1ir4srYRC1aVjjlgW0gHgrTpn16iCPWcBuagHpr+LGkozhsJWnWjjXdLYooyViyd
QPf6M0N92CF9jvJR4WGM07caqi/LgxDN/Vj9FKFOoefFr9cqfW2cfOYQ+RkD7Qy4QLJw4JR3XK02
39eItpJzXGIAf3mXqzSjh5otmuyIZhzHggLwI+Bnegl2sPLyCHlnj4js2Fc/zNGR9F5yRuTVIcMZ
1D/6X3mosFv/RBBn8OFqv+84+tsY1fC4mZ/5MoavJ8gFueBcMLQNF2Oh1dEKr4eTnu2vPrl20jos
Aq2X8OOuGtQDSQ8Z2f8pHFoWWa88dxHJMvIJBAl84NDite37k8wMxH5anGsHqVjbxI+ktAn6tO8Y
DeryPJt3w9hn1aYHxUqrddR9ZTlRJibXAzPH/F7wf2Z8Z4MOx2bqBA46jcQ4LRr+DfsROQ8EnCK/
OPp7Iv1lWGbnhms1RF4s9STbmAjl0cxgj9HNQ698ywko7SY3L3PiL8qvarw7uEuEQjyD43Utgu5D
S6OuIaMbWRQe6d6E7CGFREm6P1O+jMN55vs4xrf9tE44JyF2+fDksNo8DxJQyng69NmGzII+o/NF
PaFsF1ReaGNqmYrEfIW7uCx62D97pUbIRAw30pJVg0vd1mAxzPf/SDuP3Yi1a9t+EQHm0K3EylFS
ldQhFJlz5te/wdO4lsuChGcbMNw4x2KR3Nx7hTnH8nQU0eyg1NDhC/HtIoMn5OIMnabdMqZwMxpk
I6E66s57Q6M2jqhyDa2dCPlCwAtuWYe4jaeNyVS9uIF7Q6JkFuu8e9Gl4OJqzxCYAuzbrBOi+YBU
OiD1Ugkl+kqb1uKGiKLRE1sZKEXEB0yEOOAU5g0ivzT5924pjhize68SEMZrF2zQ2PTd6I5Msxox
7S6pZ1myDeUlhKShnncN298c9gj1/OYE5CMRQcbIH2G6AaQEyUv1WBSzklAInezYAgs3eWAj2NQI
YNTBLoqVYdiEJ97USB6IGcnYg4pgaiuX50DcS9rUwAVG+hmecFjwvdcW8e7EuVntSjHhdiEFPpiW
TeTt02SBJbUzqkN7UFG6E1RqOzXFDDE1i0Plr1wqce5CFahC0ptOFtxNChHLKg8KiuxqpoUTFHfZ
vC7OfrKUg3WLpjbhb+89zlwEqvqrNeCIfzGgmsAnouqNuEzeDPLaC/Afb6UM2SDcdQKmV6lHsYoq
BoXDgD2JKt6+69bJuc5nIDmcDW1nurmqO+MsNau1CBUIb9NDm147NBt9+NCL25jK6zwRN7oLnuw1
4tIotqAQqNahIvhObSq3PX1Aw+71NdwDBcoR35u+iV78al5gEyyXWAhqfx4h47e8JYPNLWFJUtte
C6IUts9sRiAVtnZbr9wH52rCYKtmYnlV02cHxW+xUiJYFZvklS1NBHSCJz2e+fTtSJxfMa+Z78Ml
Wovd3AjntYaxqbuJwUvUECdAF+isjyxRZ6rU2gKWeuSExBdOZ0wjJibmjGew9E3J6NtyprY04NJD
kTxiy82adiYgBa61S0J2ogD68/ubxkfY7LsoW9L6zhiL/pAgA6nbmftJX7ZDvqXV9iCxczCvhPHq
E1ognTSFB4dVxn21PuJwaSJumwK69FvOYl7OGrUxDxUxYj0ANcL7OymmUjUL3+BA8YirWQnP7eBT
ZEeW/FnvmX5SMRihXwbIh+QpVStKQjU+2vLI2tbWMGgqprRQk5LJ1JbDFs8NXV6qvVRVqPYSGNUY
GwPqydbeQa1Ni/UTrk4/dc2Zh1U1Uc50fDHttYizZnWNlL65CjElffOqtRsfCykyowTtvSVvM/dV
b2sEf0+F+OayAbm97UkBgcfWz997f932L1IMxstcscPg2aWslocX4jRr7ac2ZBsp4KDl88ZYQtRF
eiE58wL0VLvJYRny4Q6cVeqOJUmNM9AW6KpBvcJDKNNpTMcwq4+pu9LwRbUrzTtEiB0jajeodOV+
7Sk9wMVqNvhbee7pawoB9MeQdlZkoIsUQ9M74oQh2vk0zMKVWRE5LdyXoNhJR3VeLtGHa/qZ2r+V
TtLPvp6zrJyTn8IdsZVyY6ZTv3jxzJX+KLHymjnd4A31bUwZmTUxv8iLmWcOzwnORI1IoDvjzUNT
JKk7KlcxBSp3mdP/Fud4v2Af2QYxffdiGE+6CvVlpjYzI383wRwd0ZoHyZyj33r3Pnty292oyHar
OSVLRpLpl/RSN0e8+EKJVmwaX5N9cjUP+r5RF4YySWj+4/f+LK/i3PqwTm2xYeM3mxlVZql+UOSL
Zp0LzmLvqrNvhUiQh4YIDVfsCoGtghBrwuLy6a9Dp6LYqfLp26W2jk4Gnl4mFzLrkizJoBe3MG9W
ZFev1bCjcioCPGSzX2siavtb/1FZF6TXFKB5imqwHbBBYAg2D+AsLWq2FIpmfOCSdRG6GY36VJkm
p+5cX+ksxG/0D9EOQlWUCNIHLAl2ae4dbW21DzHlPSKGZcsoJqav8hsbAz35pAxPVXjskBsKz4Yy
N1waiSoJ4rJltYbtrOIMCxFWpfgaKzukQzqUoCj9FydH+8pJPAPT5Od2+JpTxTPIwbb0OPS5SlmD
j6KnJa04Lw3Ns0BsbS28OiGl9shCd4lEU2mWhUJEIKa2nwGbo0GXyv5Zkh+MKtgm4VPNMYOWNtbz
mxL2qOjftFLZGAVhWB+MMkn1zVV3vkFxs6AiwG6pS2zw2bTRtIVc5KsuHRM5mgEgHZa+Kt+iPl6r
hbnrqteO8yMe8mmHiDSxBLbVisemIeCi6Kq0KEXI84ZsHukYC3KXNomM8Q5MIzUblZa1EVLhY1hD
rICkyxaGTK88ix8a7JZUTJ2034W4a2J+QR7OA1zNJmURiKsLT9XWnaC9ZIKwVgoT9oI59RDtu+qr
kPB7Bzog4bHxugm9pIXimnuZtRZFSzfc5sHRocrBuEa/pv7vmsfeQuXNgxM2jLkxEBoV1pWETIYm
TRI3Dmev/dfAyCZaj3so1ydYpiP4TDQMdZHg8CxlL6r32HchOaBdOfOYjV8FEChRNBmIWQsaDZbz
oVavsbpqK7wfdk3TNPLgdWonR9kq1DtpBlfKuqbUokrHEtmXJoHr0dZBvBZyE3wHCL+3sFpb1rZp
3nUiAyTOaAq8Yd9LczqQEx/jejY2f7xZEGLIaUgxZ32STEsJv4iAQdwEYijw+wn0hPS5EZuFTqlD
zqm3nCx3qQ7P2VBTQoOvCdqgMD36hLan42G4usCTUiT6jYGMhuuUi4yiDTO7vEcvWwRoFSRjZ/rP
tbxMnF3avMjJWhz7aPEiEJkm3KFcfarSfY0sb1TGjQWGpwEpC01PXVlxY3DqrPbFbz4kHV/0IRtK
ktijUbyl5dWh5kMCCvCg7I56Ql5VftXeTA0BPl3kNsEHufDJVrDfxHBrEbAgu4cvhPlqqKiHddVC
zi5xc20JwMqRKnboyIZ969wQ45mFhGmIpr3/QBEG9+8c2jvwkRIQUTWx0A7gyKAgY6sFRqOZaLzp
bQuro6Vd+4Q2TBKfBGMT9kRiFU/vZvS3bLAVdIHlfqhWIcIr3pKkA6cEHl8MKo4CHfTctSuOZgHf
8pRkBw2kipZtTB5BBv2semx06ll21zwG4THId3De+ClvGpLrscPgdvuxX5vuMnEuZY+tuWMGNkVb
Mo5tkR9HkJTiXHV5mcscLEeXdnrPj+SfJsh6ldyDcrst/VXZfJXUrI1uWebvqn8IqPNXFo0VaGgx
td447OYaVglN3KhwepmXXt+08tmQvzButT6Sxq2rvag9zohslTnLDJ1cuc+qbes9OOy0hrdMrFf4
1YX60ZWLGCHQ4K4JEUgeo2mXnbU6mAbRWg9vQu8vvOylS44IuCYWNVxZQ0WFAGVwRPIDh44f7kJr
rhKG0pgeyldXtJaWYM1xjg0sJBMbpVKfu3rVsw0o0iWqj4yUQulbzMLorBlLdDcTQx1m4Shgou9N
LcOs5+jYaR4ztIlScEuf3ZnI2caHrSMo2zDdytLaFwisXk33Fo6g4fhFAtql9i+5sXXMjVftjVH3
s0afHRqXsQUd0bkOFZxZ9WMIeS+x7NDYWv5qVDf6C0RgE4VyhynePH/vIqymcm1KwD/5Bx3/w17X
pq9QqlL5Rj8nbrYSGlHpBCoSFKxibcRwlXvvmXSMHb52bU6JjlwGpgHaCNWgWnN1EgreTJ6ikwOG
lq0/XTETV4ix+XW490cob4ua4iVA1Q79L3jmreb+1zgbNKEuTB8Ct/pLBIxTMHYR8ucUL7qFXzCb
O9bWh9HUaEuBTMyVcRVqzaLKQ0zQtPFROjtmfQxogZgoOITuwSDnrE2Qj6dEv3XVe8X5pcGvUS44
YbNwhygo7vaDOeu1tVsSZ9F+IIVH6ylSz9OOUUPmJKKEcLchJo8ifTT8a2itW+0cdSfNO6f0MaOt
1l5RAzgU2VQNZNFRcpfwW2PQutgS1dimLokYikDvHGKQkGpzQmahESvk3okQd8DA15cE31cp2WTO
E7Ngtc42KlumupsdC32hyftskKepv+hKbMmvkrMGZqlj0TRAbtCc1FRpOiKtLcS4YlpCJ3uJAA9C
m6gPFkVYy3+WjIF8YT0WJEuowkTODcXUhMm3nEqC84D63Giwn21Mzr5eJMsHnA8BTWkxKXWgbAGn
4ltNll5QC3YvwSht/Syd5a2AIWhw9HmjkKcEuukvxCGrlxL2E1t3tWZWmn17iSNrJUafbvUZEO6Z
ZExV+6FTN+4sZW5CXcMToxX+vOEISvX80RjKVadKc6xKLWlkKDvlpLX2snPzRH3qmcHck455v5Zq
l/Dkw0STaaq0kDgdsxCLVUOFc6ZjIRk0d0ZCILdsXq05N2kdS5z8UvHiK9mCH3lzpPbkInooR3Qa
TGODPAFJ1FYUHxXQyzQ9BxJ7BzPR4JfHCgV+TiTYxQFAThpoZEGhiZh8oKzszMN+YdSRjQffzqnk
4vQVkf0FlnSUOuQ4EgSUGsFQk6KbKA41cAszpKITwJdoj0NMnTO7yrGIbBfSXzFcZOQ/EVKxdqzv
VsYypgTS07epQ9y1eogHKvT2lgxVSiZFTaiMOzIVksJ7gKNGsdhf1rHyoBnNXLWijePGL/A1IFZg
TOSUwTPcIKHBTtOCuGN0Co9Bl5+l5toFYAGwhQwHtaGnIE2bSFgGEdGoL+AwFYV1xujriv5vWx5H
hmDVPHkR/c9Ssr0G7f+WE8NMYDc+woc7yBLdyAAXcuUg8GKHw29HpqgHbwNjUpON5BhzpzuOLRCD
qC8VWJ+IIqpUoZn0IjTm2reGeVjR2SfdcsqTB3MD94oigP5LM2Laa4W4mq0udulThdFUYzv0ijdZ
6CYpvL6qBWke7Vp4ig0igioe1n1Br/qpHbZVf4yUeO5XV4VvzDGCZRLBJNLZqFIAiIzEiUnfZHJr
2R1IBeJ5Pb4h5ABBPkxjBKqRAoeTYkZdJMd8QKsTLyXn2HXD1qxXBvGK4xS2lI4epHSuYGyOyiOs
26lJA0Um7Vb715SueqV/SFhUIxp3DYct8xlQeVKqRRwg46AVadNrbnKSsIQXsOzjFnuoY4HLc3iV
EbWfqkOQXMuruKN8LxXzBpp3nQj7XuNEEY5CdivooqmdDxEOFA2cDaNiyYavJgQcPkbLjGACNKTs
KOLRbQXuK1/WLGgj2yosuGbdLJJpDjTCsuBW29jYNhnzbg1n0QFCR2xKPdlb4kppCIZNc1X0Di3x
98h7bIj8qEAHnEm53BM1WouSpFFon9UUpaCYgVV/TirtJCV86bR/oNKcfDKGwryNDNxBHhBhkB1H
DeIY+iAGIHkgZiTbnrJuMAxGUmAn0V5ieZnpwojRlyOQyGHDezg0zQhZvrnQvAwO1Q6GUJuTaYrW
Ar1YxwGkfiQwAFizyO3I0RDMxbu+WcvGm2rQ/XOOfgHj5xjRkzCWkrfInJtRKRMThEmjneRi2XVQ
FvDXdxkNl5uStOiq917ngKyhxoPTrg62bnzoso+hezJHQOijnz/7zISTd6GOLXzjKMQTxrw1Pwr1
EhlPoX7wcVCOOlomLaCy2xvupZNmjFnAOOjUIr5WbIn6k0FKDk2oYNc1N1B3M01i9N26oI4T5CnB
OPWBedJhTgcf8cVo3SF4ssRFiE013ykOalbbGVYwcBCf6+qMLYkaDopGD51mcP6n1DBsOgITRV0F
3Z5aJaNHImdRxl/G8KECWQhXGq231MHJavY2lAcm1c8T9V0i0kn3VEktou/IJL6AWt8Qsa+U8NGP
wBCvMaOXzrUzTlIBcHGXtzsLKmiU63MrdrC8jebykXhDBwPTSNw9wETH7EucS/ZbxVvNfexRKaiR
LRjUoE0suxlFUpOdHyqBoE8LXqZa2in+MgH1WITSmz7IhA5XOLYZtGVXcb7beX2zgIiTsDT0MeDI
KbHtdZiWXtyAdZStUyxjdK2bjjrUQfCPPfuFquKcFjBv1ftaovTghDZi9EXnsoQY65v2+aQTjr0R
Y1aDi9dlC/ZEaYjnkrkVEp3cBjvRZ0AUmNYWcqUTJARapLm6GwbMnybJgWhDUAKTWOGXLPSrCBY6
Sx8KD3d7y9QFWuzei0jHWivgQlCsLFZodad5dBufith/eewaropMuJnq4yqga65OrSFet+hMNeo3
LYgH8NcgbPnydP0tQgSaY7smFHO9PWjqTFxVDu73adK9ygi0KnLemPJEfxQrf+kOO41SOE3b0QMc
LBw8+gKSH0wARX6LiGqVgjoiu3h9VeKzAAvYa6F5eE9D8twIr+IrDFnN3bfBLfQ53FBbW95DVXHk
Aj9j0OeUjgHms7LYm8pSQT7h0qjDbE/+NVD1aTG17ICJRPGZJBkYRayhHLkI2gwlT6Y9uPWukV+r
4F3u+L8imR2SBrgMQZ87j88lnEyrXOFE5uFS8gurZVLHbwmfQEBxQI0NVEZjhicaa89IJ80Ibinf
reAroBesZ4nN4GOa0uyXiQun0wYn2zlXo3hvqg9TO6v5FVeeYiLKSABmyiSMwq42zbOHJtzwlJ3m
KouYR91RoM/g64sSS3SgBk7tpRYoQNBQNrzMHoCQx3RT/ccIehaFeSE4iXTC23irO+bMhbdo0dIH
Y7IkZMENN56OanQ2kk8t5wh3xX1K+uM7+tpg+EoDYa+hTG5SeR/QPwYjiEKyZhzclPCb4Iq8LeGE
xnVqoCgJywu291ynRslhhP4AQpppR6ay6uI3w5MA9m0FFAnUL7STJpJ5hpuyXunMVXGBuPhUedkA
DPTaEvXL+lPTryg9DEggrrY09QfFYzxIPVe6B72/QOrXqXRlkP69XcHb5PEUIwaEKSQOhhZpUmC8
o+ldy1ddPw8YvpWViyMDGEq07jGSKM7RlDbY8NGbcwRchnwfay+DnlEhv6rVyqJeroFT0aH3FbAl
vHWpnRv8PxiXmM5Le6ymyOeyw6KtQWpvxIe6+4JlVGGoMpaOuTDMA+RlhRo2AsWqMpCvPyLewjLg
W4cQ7bmZU2EgxG44mjMfcoq1Yj5Ipj6At9qafjeVYP4ywxIYgzhrMfEHoTvXoZAYQOhTKE3KUuwu
DJhTsk2bbH33UQbUF14N6pr1m85DcJvnQX/wzbMof7YNBlAT/a65hz6ZGyunvgl0E6tR4UpRRTA3
NZpeOPHYXcgvd6i1a/LS5LVkK/SGioZqjID2WAuvKl4o3BS18BI21Jafau0zEJhzitCADaRt0Kwl
SwPhc6yc8QpRY4TvxBabABNCl9C+hki8RyWaKPAj2adEw58m6lkUZkW1zsw5lDIhudbmQxV+GT2G
SuSrngdtac0mUnjrhm0sS+Y1KLoA4wKSlVC+MteVfG8t9lvOKYILPvqaNpUMKOjY6g9uAQpi6YeL
tH7SpF1G817DX8roHDFjQquHuLE8wcFYKdKu7D9RoJbCKUGSYXVvqrri2bvDm4gIi4qXgyxU1hbh
2BrEwZeHSAuMd/pPHn6vJr2SHQZ0rXX1ktcbPsgkOHXRbaiWbvCWG1NHfypDCNn+Eum4H7+WKidt
P20GadUmDLXx11L7IqJMly8JgGl0XN0XenSx2wLOkGVSTqrOwCrR/UjuKacLOIg7jfMG5YbcXsag
moA5eOobhZx0A29o7yGgA/Dlhgcf8F50it1zaD0U1iUN8bTleAOg3+OkgeL0kijp1HH3Tb5sw21C
6cRCHrn3wYBlGC8WlbEVzB1kwzps6bYzeEAF0LxJ3XqSY0Fou4NnhJueFkZNjVHKdyY1fO8keVQG
3YvkOlgG0V6g+y7eavGs4+zWvFNmvLLWZP+aAE8XbV+kysKG0vo5H5ZnD+BIZObHQLbnOGnkk46+
2JmY4aPur2qMA+JwzAodhelLl9mJscn8R4vhPiXAhCW70sQn1baMG1Svztwm2BFFD4bvpStRiiGa
myTOPlXOSZhBR4NtqwAAAMhbgTlF+0Slu8QdU/F3cKxNw5parHDVhFVCClWJ9BRwKDxK1l6ql53b
T1T/3AI2bS853cDqgBTM0KddwnSsDV4q3zg5/jw01jJyGhUQ6469MMV0SEcrS44JHXy50HYONrdx
nJ+xQhWGr1EDzqSs0tr2KurH2keQ7ELLNlvbN2xYsy7VPFG6hMJUhGzQxRcG8zgNVQY6LKldjNgy
41LpR5MibX4LzUUnrXoGt7gok3FgQ5Rm3pJ56Cl9WnaZX1v3rEvTSqcAJ6BWpr+z5GUTEMOfPbWg
QSW7Ch9gXfTm10iArrPZSF/RCHJps1MantPmqBnDJUAaz3NlmVJY6ojkoRZO4jpHxEOXlkK+/GxJ
mwF0ExtAANT6Ci7F0FClu+nEL3tO6KNa3SThDN8t6e10IPmqpwbty4RynCiQJCWn1DtG5laD09bh
5usY+q1rR0umYO/AMlCbRRSAdumO6ErmHoKhJLzG2F2Sz7GmlIm7uH9ScfLA/5nJHaADRvZE/K7l
kO7oBCIVU9NjSRXTExCivDrRA/50DRxGvSi8U2EhfFlCAgK1LYWHWmd5OBw+9S7ol7Hfz93knMDZ
wOllljc1eQrzq4Os2zn24I8cjWq4DzyL8WKB9qASlDaU2OuhRbCJBL+dFwNyM77yquIO16WAwU08
OD5SY5oIrEAHgK1JmzBRQG6VykOYr3oeYpQyEoOf0kaPo5AY0CteyZnlYaJwvHmHTigU31zp6HXt
XG/B5GVQYVNYO3aknSmEj063LNjUwaELwVW/JcI6R8Aci++MoEXyVSEUVOa9ryPPJLihvxGfw/gU
06MVp/jP5sjDIO9jb4cY2jyrhLpU9OBGGs1DE21Cwk4aDDy5Jlmm+oegH2uUjSIZNPNTcojFpbfW
pPOg7Jmh0DSnXjhGEdeyaQRbKvwNjQYLPX2Vkp/M9i1sHW+Nllu3njV/rmUvTv/iMBLEXIH2kcVD
aR2j/qp7sP8grtH3buj+RmOPSHpIRg30Skj2JOax9ZwnHyKYTgEBHvwko5415WHAKWzUqyz8pDHa
hyuMttOcZDzz7Up7SIWb3C86SsBMq6GDt0uKU8kKjp1L5y6r9pW8TSI07SrmnaCoch9FZZWU4Ffn
HdBDjqxGHY36TKBsvyQf6w3ac5eEoXv1IuaUWO86x6eOgDm95MmXI3o7z9CuuhP15LWEGHleTCoM
xS9kt0jRtPQjSW2uZCGxZOkwFkuc1SDEYiBEdkbTFzpzZkO97QGxYWIiNJBWpboMu/doOKTVta0/
9a/GsJ0npHQC0BcXM8KMKTawqTzlHaKeTVVzEEBUPWluDn4Ur8RMS89kD5KwaoF1oOB2HtvrGCKP
k9yRLtmFtUPj29JmwKlDf/apKugAUuhn3qCI73dmlptWpfGzsBzEQDKW6J5KwyLhhGunVfahdALV
HwwEIB7mA5B25WRVjw7GamdqpofBZSs+g/tXPj2meDnzID0DW9MoVZnUUetqJTB3C3lWdG0RKSCE
LgP0rfTC1v1IzyqBRK751QZNkXYN/b3XdvwCp/nA7l4bKw8JkDflSHP0TYuqy3urDT6Jg0YPuoZz
ehnUBz2dI8ttRBKJA7QOMDwDlZb+uYNl9pFT6PL9i9Ly2SLoJyKeDT3cI1vulq3DOAcwa9MaoWY2
p3JA9zofFliqKEOq0YNA7hMbayk/mTGu17GLwrydxYjLdSC2Ed6cixKBp8FORWwkrJ3gzCQVjapZ
xPYkLXSCZOTQw9Hig8/zjyp+CKxdb0KjOeXqMhkWMGCjepO0H5hH2cRBSmk+ocdONB8akCUMCqoZ
YrKToa2z84zWpmsO0FTfDQ3gmDc9Y8S2jZg3YHuiM4oYDKcYM7p6awt1QfeW2HbqsY6/hOGc4LZK
mfCFmSHmCrYGSk5N901rR8Eei0PoQLGaJsHeIjNJsXGgjlKo4C3a7uzzPTrdEqlX8ma4dhofARZp
CtMQmC5zhCWTYGo0mJgtwR2XQ2Z5ZsbKYLKI1GGx8r6aaFX1CeIXhvAUu17gZ+XTQttr3ogbsxjo
pTtYNJA5ZVMZI36D9sCbylf/kzMWn5vkf5oxPteNBmFNXqSYJwAvUf5saYnf9Ixf6zDGbxpo10Ga
Ge1DXq87Fc3qhLdjpfPyA4MRkzGBqGXKpkFEi9jFnOZvpMzoJ43smXA9Kp9UXbJbE5S1jblC+0c0
59pu30+k7NKi+oOcy2EazJv0NYOcqV3ZC/Ni1xljrkY8SFXrw1E+sZoLrNy0flRUkejnj5mz8o8z
e026HZah0Os27+Y3k0l2BXNnydQnaGoXxa1aHdo554VuQ7KaGdinJu2tWnPvdvbFPU+tR1WaLBnI
Ic1/n3X6wyhpuED/+il38509n2BWMR2YFhWAbOEWBS+4HaQeOLD1x1zxn+fgWqqlSbopiqJ0dy1V
LWQ30McpzHAQJvhJaJf61LypLG28I6tkz2gHIoBj8+UD33nAoff7zf44O/bbDxgHUX8b9tuUUmEp
Cj/ANaOXCLmt0SKVN6U/LiONY9jvp8eqoiZrli5KmiTdjd1FKq+UUvDP+4XujACRc3Np1hMk+gf/
7fd7+mm09fdr3Y3fzUk5607gWlYczPR8SRevBmnlqpswFGE4ZH+M0pbGxfnbzd2NvE8LRp+mMRek
Ma8si494TW99qr6Ls2De2cnj77f346JRRVO3NM3QFNW8e5aqCMLHERgOLp+KLc2/1QEs9w4vGB7d
qXykbrpKoLfs3YPwx2c63sh/3ui/rnz3ZK1iwO02LlfmH2ar6Mvd4v17Cmxj+/styuMw4d8udPdE
Eyv0HXTNVAUgvFzSp8VgI5mZUIad6B841M7eG8N/9m4y0ffytf7rhf60BaiyZhqaqqoa06L5ed++
itIQCnATvNBdeq4OJo2zibTIkSxNedLT4CU99hsQddYsvv5+4z+/229XHpfatytrlpda3riUqpup
TQ4Cbl1bx1YzSd9N9MCLYuLPyo3/xjQDRoWt/rj6jwv529XvtiNfoN/lJVw9f4K25C4PGBGip3aW
rYGvLf56zD/tPaoiGyr4K1lmGPe/36uTG2EuO7xk070xySPND3lu/35H4/b1H+vo2yXutre41s20
dH0qxrT0mkecDr//ffmvexj/+bf31aeSXDry+EUs8HAgC37ntcXpptn6r66FCBTXAayzKS0H0v6W
8SWoZK7UyFIqtvo7SAbz9vrXjPOf79rSJbZuyzTMu6+n8EohGPwxZhGOKLwT/b8YQq+JpsIpKem6
pN/9fVMSh6FqkNKKhbNtM+SSLhNGGcj7+8P96dl+u4wxninfnm0QdY0S8p8pZQK9PKTmUvL/uJN/
Dtj7BfL9GndfOsVeLZY8roFCf9SrMCBAAf3KHEoBJoZa7GvYpy63Gg/SLnc1u/C6WazK6//tVu8+
+yDXPVNMRnGy8sQovjp/iJU/Pu6fFoUmmbqqG4opydrdSvVLz/cqQKI0EREcB2etfPn9Hn4K4TSC
N3oZikLT8u5YKjWxhFXLGPoYLRP+X6JfcB40RH6/zI+rgg1DZ5+SJE282zUKy6/BwDHlAcgIk6oA
gXTt6X+7xN2u0SRq3MnjIAkvhFT9PMg2rO/fL/Hj2/h2F3dvw8iH0mhN5sB7wluYHvz+j43pr6c0
vqxv304hmXWZjbdQMEkYyLCZvviGMfn9JuTxWf/H1/PtLu5eObQjz9U1roKXX5oJ53bO3BlUdrNq
qWyw9e6NZf5YfjqL/Fic2y2C0QgT6TT6H9/XXVhSl6pUSer4MD3bReFXak/x8Pb7vf71QO/2PJoW
pmCk3GopXEPtIuanQfjjnf2xJv6Job+9szQN2z4ouITQHz18V012/i/ugWTDEDVR1jXj7nX1Yh2C
qkC1GEvjYNEs/hKdze+X+HlD/XaNu3fRKMw2ExHNTfVT/Jrv3f2wxK09qxc0doDhvorLPy7441P7
dsG7FxNGmunK403R+7Mm8JGWx2YDNO6o2I/WTNz+dbiOD+k/1rymiKKuGrpqqXf7jxjVUZUwQpam
961oj12/0xC01I+x8sed/bjivl3obheqzVhOC5cLyZHt0XruUImV5R/70I+Jmabpqiqr7KWKePf4
gijW9CbmKs4pOBhIrilVrLEry3Plw/lj/f34qv51rfsFrpsheh2fa9Umk8n2RvDffEAGU31kRSKl
Vu/upa3KdqgdSj5ysmlbvAz++++L7cdX8q8LaHcRiabUvRV7nKGCePSFc54dZOOPvezHZ2QqliLK
qsR/x5/wbROIrNyRrWrUOHivufyFGfP//xZ03TJlSyOPI7n5978vdlFYiA3E2dGYXHdLF7dbL/7x
oscHff+NfL/I3dIVhaCAwsZFvLLKto2MzCisEkCHffHOxpTgX6/H+aiFOXbfusl/cYuUkXTWtWiY
/ySX3x6hKBVOWMvsCGXtLwvgE1gPC+v2+0V+rFgRSv3fVeR/f5DD4KvGoHMVl7jeg4WKPG2izS7x
xDyFr9piWCD529d7dEXz5Cn58kY5IwjmiYjiYxKugj9CyJ8Wjm7oBuUVhaLefVVAiSLYtcq4XYC2
7BdK88fC/Gntf//75r/fr5VYkNY6/n4ZYwuktpvQJ1DwNv3xXKWf1o5JKcwgLlc1426BqqaUwG7j
OoksXUWjW8jDY1H5c1mVgS4gSEYM20EeNkDseCFjORVhr0Udc8bjpQVLXmbksapTPkVWAimc6Ux4
PoaH33/ljw/j24+8W+BVk9ZDPT4My3nN8BYMtMNSBtf9fpXxkf7HZ/TtKnd7QVx51AMoVE89paTq
j1Jc+UhrZMIrOV26uM1+v9yPK+jb5e5iRqNyo8Qab6qQzm12CP+KDX5+aAqvVAWWR2L67ysIcwHk
ObFi62GukbJkKALUPX/6+01I46/8z4f2r6vcrdNeT9VODnhoqK0Y1gY5fo87cc5EjZl+AAI8S778
h/pi/nWQ/vz0/nXdu8OnGQxPyMaXhdDW31dHGc3kOph8MMZpJswwtE7DP97XH3dq3Z1GltQ6dZZy
xYrxlXgLpfwK+o/+/V+P9Od1+H+3Zo2f7LcN1WkdVOAWCyNaDVtlo8yQ/O+taTbHaPMuvssTPINL
DW3meTj+/jb/eKjW3SbrWIx6zWWWjOdnSzqWmyYU7N8v8ceqvK9CRQlAvtTiKepMkEx7enGpPGmL
evG/XeZuxzAq0Vcqh2c4DlYy27MH64DJSb9f5K/HdbdhDEJr1bnO4xrKaG4MBWOo/qjMSv+PtPPa
jRvptvATEWAOt80OynksyzeEbXmYc+bTn4/G+cfdJaIJzQzgmxHQi7tqV9phrbXhEjaJqO71Wjax
I/7i3OiPqLTvvUvttn9rrr09VDNP42bNCdYghX2DZ1el6TUzJLGaJ/kdncFNr1Urq2nxzmJbssyl
yFTUD7tTa4aDkbSM3df+rnTjm/gBRR43fD0/RfPHftiekEvUDV11HK4op2sJitwoHXRgysnnZoKk
735ECyf4Zoz2ikWL4+bMQTpd1mxZvEqqdDnEHmLsri/fRrRyyDSGQNt43p7l/ZasnWJpFg+i3xHt
o81BU8OhMUu6Cc1bop2Wv3Xuo715CB+zV+PWgtjnwHVH2YV7a3seeWn7gwmHGCfBY9NwhA131LUg
V5uBM9gano0yu7QK/7qlFKIMaXw7j7W0sCyykrqi6KpiiUGnXkp7tVIwsh1Co9zLfVbSNBvOEuz/
AshSHZkEpCrDo3LqHvWgFoPuaIjZjHeZ/Uah8/nfX/IJ6+j3heVrFJGm9bFO9GyQL/OUgt08uksm
ecWMNRhhyWq92dnhBIzS+NWV1FKkJEdwTSR2mq64wcLUWCokr8yKbZKxEUasCWmKIWHJhjTCT5uh
Q2KaK9vqgjVAWKbtyBrrVtwackmRykpjUpL8rY8emvyLIv396Xk5gRBuLZLGdZhHIdQ92g3CGT2F
iubKSl16sViazPfrFkFgQxNGqhi6NJYjg/APkZjkvbgJn8arF8lNrocLY19dUw99Re3wvbrJ7vy9
dP0I98FmLcO1NF3HHyE4YFI6k1HPH2Erb3RX0FK4Mlnqwm3lxEzB9/rRqa0yBsHYQBi2I0l6Scn0
rrtBw5naTHVTH8bdprqk8twl63SJgDA1KUSnbvwt+uXxxvzsmjNUk7i4ZtmWZcyP0tM13UnJOEQl
Z5fcfe/pd5a9703w/kn/mTE0S1HxU4W6NWFuUYYrgjpGJ6mA7/w2qCx7L+WGDy1mLdESfh5MnW+W
J4fYjKZrjjM/NFkYwoVQRZsoQesaGmbEC41N/B22U9jgNqRKzZfmWqLffQNpGv1fzwUrn4YLd8Xe
D24kfIF6OqaBN1VtVsxfEJlExUp6TL+cN/LDfWBG4AlqmoaJsY7gRm2fxGFdoujkx1a0p/v5grz7
pTemXxj9lyDt77JkujTUr+dhP2aABVxhJ1CUKPBTHVyO0uDFLmaNxuTvcVfu7nlSvMKb80wNGC0l
lx2lQrfn0WdX/DCxJuUZOrucbYrnXOfXaacbKSxQ+rttf0lkBC29Rx9lt/+GM0/v0aUhG+I0czRw
LAQHrVqBjNi7RHfoynC6lSfEh3m0ZbLLnHmySThNFU9UuzFkD8qKjCosCC4CCGopounnCtbAzezr
oXry6uJfmMc2OxdK6IZDFOPUPDvMAvgV2hSlgDsPhlr4ewbkvRJtXNns9KUJ0x3mi2inZpIRO0Wy
HM8PaCyC93pHvuWCVoTdtFe2CUG3Tceu/rWncsG6p3r9TmLjayE+2uTuW7CD7ca1N8O1sosvszt7
2+ebi+breBPuuy/Twds8FlvvNtitLKqlZUvuQSZuThUQx/Xp57ZxXQ+GDhmaKV86aCtRJXresZYB
bEdVCAPTkS2MRx3acIOVReoO8UzrExsQDLYrB+kihmoqskKlGokU7dQICO9yP3HgvOjrzOGxzwoz
N+3YWtbuvDEf79bsBQYlEiQ6AVNUYZnIU+0hCwFSERzq7C5CZkW+6uNtWh78ZGtDD5LTnlUQU4Qk
qL/s/K9SeaEkP1Y+48MSEj5DcGd0a0I/GnCy+AsqkNO2+lESApjcXy3UuxukhG+Mh2BH58WFeTeu
HJ6Lg811hesdAUHdEiY0rNOhk22wUzuloOuxgU/ivHnz14t7HscYdIeUp1EzIfhk70htn+Uhv16X
e4O2GjouaZ1TV2CWBtGk+E3GKeeqCWEQfdIsdQ8RkNuZQ1vvpnSQ/pa6CqYEQ48hToFKHZ4V5P/e
E85wy/WRlbdWPPdjtoeZNNkLberH5uiq8BFaHEkVIjEIo1x4NExuhh8UqBvVXtpTjqut7LxLA8tN
U5a1uVCNkN/pOnFKmnq0uGOT1y8c7VsJ7RwNwJ+fvGMMYS0GJMlUecQ9OtgI1ItohNIpejmP8ftD
RQ85Bpl99Oi0shArCCIfQ0JIvXcWEmjUonVvX+mQoCTNfM8PlkVHrAuR683kXhnv48VaadbiWBpE
JQxjrqI0hYkr4RZVdI1P0K3hnbZ96rvTNlw5/ddA5sPmyE4/lQZOf0DKvq8PRZBnKFCWzYb7iLw/
P6ZLUDxocEFFJXCgCYsuzbRwMtt5Z4PNTL8vJSqOd+chlo7GYwjhIqVlho2kHxCR+rfk3TjSlVU0
tMl5K2fwIs7RJi3sUEiOlJ5WgVPDceM5iJGHNHnJPe3Q08W/MOkISlhReam1QV7h7VWA2mK+taC2
ruixrorv54EWN4rjk0dYV1VJNLvtQZqct4kmzDF47CC+Lp/5g8sik8vLmIKL86jzpH9YZ0dOLjiF
N+t5+Rm3g+Slzu/M5n6YbmnqCp/PwyxNmHUEIzhGMSQkKCZsk3gX1pDgq3svhBOvXdmblnZ8y5Y1
Hn+OQY31/B1Hy0nvhkz1f/Mgf4X9k/JN9S268p5oGfZWXH1pNVnUXfH+4ypoikn8ooP/RJUHDmi4
MmnAQrTa2p8ftBUIMXdv9co01SVzM9Kx273VyHz0K979sZyI0+nIDEVYSYrXShUH4Hw61TsYOSFx
ppMNFRG4HOlQuIYR66DfUwBrbehDfqQa99I60AojQT0wrUzevKeLvgi5BlROJqX5lJCeTh7ZxKYL
TfhwM+2XMdAJPKycxbOXiQCwGc83O4va19+DceQd3ai0RqGazJn6NtIJRVk6rNxQdEGTZv2VI4N1
fgKXFtcxnnCI9UFmG5EBntSjcgLFBkKYNKj6ynOqHz4NNT+6HJnqFYUUvDCPnaJX3pQ6qZvDZtDJ
Ce05v2b2tcZ57tYqOD9W4LKSZYcXOgcJ5drGvAqPxjFMYr8NKyShRld3u+ceilBovCGM/hJeN5eQ
H1xNLirgMIijWPvgXDoH+rqdLbSoO8SS1h7QyoLfHH+OOYdOjj7HzL04q5CzdLMb+2C62Yu/i2+9
i410G1xrV+HzWqnFKqAw2H4/lkU+S2LRN2Jfhhu4Gh6bCwuo4QuyTZfF4f387H4s8TodcVM4haY+
9TR4rnn/uPDwwsDukujcP0w77YpX9iHensdbijadDKlwFqH829tpCV6zbW40yE9d6ic2tKLdo7vy
PafC4tWstndMMYRsqEmrK1vf6hALSycLKkQB898fUN/W6h4fM/c//atXiEIQqiRIgvD5yrvnYwsE
5CjcLDUKOhy2IPGqbvhJm1kd9KlsE8ytt43JS0a2f2GETzYkzfTpFASCHNgjdQV5rxQq3YtCzqG8
JHvV3pnyF7/MIZnIdmhpbGFsOj8t8+l1un/N3+fYssn+ZRBhOXV0rbQLL0v5PuM3v9KLjx4eesB5
vBZM+bCiaMUyTR0ZFUPm8SIGG2tHmsw6MGcygLje573VuUEG5cN5cxZRHEO1TJVT9MOeZahOYWYh
/FRDaVOcM8Tv6PXqKyfchxsBphDmV2n1mrPptuDJHRng2Jl4apqQg7StdptIRIXLyx6K6UxLtoV8
Man+imUfJgpQW+PBqSiOTUZJmKiskbSEkB5XOfNXpLzUsFYFtC0H1GOdH8IPVwSAHJX8gkmduUqS
6dQjjMiEkdCoAGrMZ8v37yuteAlra+WVsjBTnJq6bhoznGN+sAclFl3KUlcxfejt9EfSV58fMqJ3
Bm8t1UB4SLyIVCGVvobBJq6gKW6hb2gm36fkwkyqlYvbwtzYBrNDWJKKeSpKT4esGuwEBiI9hV/1
0UyfhnSfTg9N+uPTE2PTpkFYl/47naDkKcpo8JwLc4NHsjc+jMij155zHff9ypa1MP/cmCjsceb1
o2uCd0uSXUfEsziJDAQAUHssIbjMEVT4vDVE9mxktKi+c8RF5EkpNZ5dmrkppGx2+UvySVjRFnwe
ZcnLyMESolR1nbyfcKxOgxFH4whKoZfuGLV3Xqw9/RsIXvSOwrKxxEo3NZdh2TJgMi5HHxZTiI/C
rvh5HmPJwUgmK8TOiMI4Ysm3YaW2PHk0UdP7bw/wpLzlNNPrYJ3HWRouJkTGu/BmonWnLubr1UTP
SYUCRd7e9BA9USW9slaW3OsYQni2RWYzEdsForBhmAthFDf0d98xPhu1IjDGPZl3yJwBUcSyAmf0
7E4hp+yaDXoSPyYHYgBYTc8P1zwcJ4fnCQjnwelwJUGtl0YHCKxebgHFsGIgWxfDlAfN78p+uThu
/xikyoIns2L9oIAqn2LcYJ8702WMllSPRvF5kxY8zZHZx0yeoCqxamH1Zwg/N0ODsBFbkOsPsK80
kBRoX7xhpQRpwZ4ToNkVj2/YoRQo2ghQlwc5RMuhd0lEc7jWEyg0ztv04Y3GvZNsqmHPPRM8LQSb
RktKuk5jE9DN4qVDWcNJKohGa3h3He/Gk6HU6Bz3POaSeQpHD4cox+iHgHeS5WldILnuxpAJkjXa
jPDXeWt5kiUU3G5utZ+PBTGHEWodbRoW+4IqdVdZY/8dJnBE5vXKhWdhWzhJvgkDGGu9l1Uxxgzl
6GrKE2pMu/PDtYYgeENkx7ljBjTDwo9+SHoNRWN7xQsWITR6zWiZoevMEu41VO758qAAkeXVizaz
o/j95zcdh6aF/0HYwn4wUAvbKgkQiQE3kmf8yJXoxWm9lZjDwrbj/D7O5kQK2V3BklrqAr+yJ8TH
VEiDkTSG+Ggav/WSBSeQ/G9mRqdLlOYSHua/n5FH67TUUAwL4Vt2B6l99FCAyKdgZRtd9OIjCGHy
u9DxzNYGwoTzNvO7jWLLj5I1HM772NI2QMOkSsurwySJfSUp9Op+QM2Xm5jJLF+4MeOHvEYLXuq2
qbmr1mIaC88ELrYUSJs8rBwK3E53uDzkf6e5kaG54z0lzk8rnbZa855G1/C2yUHhEpxaMXHJM+j+
sUDlrkCd2ylkmHQwMo1w7IbeQ20+BDB6a9/k8UurrBWPLCKRDZqtozfDnuf0yC0I5YxtHiqw1HTe
HSzKW3oWKK8w95qJHGK61mi5NHcaz2fIElSqFMXQaDL1WdbrOi4id7BqOVphXMYdEseF01UXemKU
rlHBb14mxdfzXrN0INrsGdReQldOMP3UUIBlBIDmwIz6qMCcPkEXYzZfG9q4zgMtrQJ7rv6ZtyeV
gT0FyrLOs+TKZ+6yX1H2zULiD+q28xiLxhxhzMN8NGt11BoBMpxU00/3ft1uKstzK/XgZOP2PNCi
Mawzh/1pfvEL7hEPZevbBCtRHkWajnizJCF3Jusrp+yiPUcw89+P7AlqLS48izFTLNLmCVxmELRC
B9T/m3HjKkkpEf6ninku30SLZmxD+GiRfglurdCBjuoQs/X+i2E7whHmx5RqJ/Fi6EaVAM2S6RrZ
2Akeh/MgS0uXGsh/jBGOjzQ2pNpuMMar9o6auwb5ULW6roInSLnPQy26wR8oXTgQZcq920rCDWpI
erP4pTdw6vjzN2Meq//YI256jZkRezOwx3RQLHuIi7f801333CBtnl1MP/dIwtSnfqb7SReFKZfV
0JMvo868tMdyxcU+5urAoLjwd3EqNSLiBZ9yFLsvNY4LlQKqSlOovRv8e0fSr30k/TJ/vBy89r4s
5MNU+CsXlyWXgFWYYA8iENoHVoG2bKsiCHjD6lD7K5DvZRWCet1bWN/o2or7LfnETHhDUySVhx86
/wtLasqpSaDUrXrYpBG2cK1Q7mHeTMyVXWjpykfqzuEZ48jEmgRPd5zUz2IHs2InvO+L6LVro7/O
e/jvIJLwBnQsEFSCCwplocJOlzqFMerzG1COERGerKuhdV6dKrkyjBhNzOKySr8URUVTLpTpY2Re
nsdf2gEdXuuOTKssIVzBMykRbWAiZceoDdIEFVndCQGi3PWVFUN/B+REQ4+RhFtao5RoejggWaGn
xvANTsZEurWv4p1MfRO8wH7mZDtzGE3i957UoBHtpMqb0fSIi1D0qkCaQktn+mL5Zf02kTgLETFu
agQcJLhWVMLB96XcDRd0enL4tcYwB6HadmrglKWgEuEWO3rLA3tMbscBVR9oS5UyeCBh73S3jt4k
6ZanbXCptxnCjJYJwdLOUYv0esgHBVLsvIMByO+ia03yt6nfIFHIvpRBS5dOMODK5lANW1kKnC9W
G9qvaWVnDqIsU/MclumQHCq7tKdDQzEEfGV9O7R3qhNOiEcVdtrDWejLHpToRuFt8tYyf1ny4Jjv
vW2VfydDOJUXXcM9Zp8abUyKa/LGZ29o4ML3dAfl8jrLn+PaROMkboj0QsRZD18DjVIO2N0jWJn/
m98IbttS/MvPzs9vRBT04q4PH7qSFsvg13mc+Xc+eA3diM5cmUUKVsBxemRgizk6JmnvaoOmC5Tp
/fAfQYRrwKhmlWJ7PPBNdFsLtYRDEwGHytG/nTdmcbGRDyVFT+UjS+70GAjjrjIcal6pq51QYkq3
A8RyvUyDK9zq56GWdmTnD5SYqLf9Tq/zOXDphDp6088JPIHGdJt6+3YYduexPqYC4fqhqnYukp43
f7H81PYdTumqZJJmdZLyux//MKEp1et9NT5V8M/21hXVqRvL2gbNQUPO7fwHfHSSU3z1dFxLk+O1
98HvgmQbwNsZoYkFc9eKz388DoDRjLks2tCJCQuvI6lJCuj8YdaslXjX6CPi2+Wno1pAcIyS7jNJ
QYnJE6/vzCKZctguQ0V7TFWo7GknNa8IS0krHrJw8sxYJpbQGUYBgrD1ewqcsUrMyZOWX0LnVxxQ
Tx7DySdvUv9b6b9JcCkj6qqsXVJnLz9d0oo2l/3K2KfP8bTT2XIQ8ClitUXnxj0YN3JGVxjE7mxk
fYOqOU/B887xcdFxI+F05U2EubYYgEiKWk9HS8/d3PFriSqSynrqfAsqTE8pIBg1JA+xyPOYCw45
k2gQKSJcYHzI8EmGkpRFwzEqJfd5oLpB9SQba8RpC+4IwdLcIKZqNveu+SOOHi8e+VDZL5CzjCsd
/dDK6KJxlyZRNH5+edFvT5PH7CrUzwt+71SdlzkyUQFlkLbTgFRIa92Ocr9yFVm4wSrgsMezynSb
UqlTgxwrzTkgZW6Rs/A4InS+86swobWnYRE18vop9+7V4P78VC24xzGoSOYRSNpIxAPQpOIkJolf
OZQSNU9J93Ye6OOOjHUq/yiFtedGyVPrpgAmjFgFyI+fTf1O9W9VuUeB6aqX11rCl9yPsArMhYT5
YGIVPCPLqaBSu9kzTJTDvczNPe8SdbCVh9PC0FGzSTIGkkSYGsQYzmhXeeD4BTo4Dvzpyr1Sq2iy
vHhrTdMfKy9YtTb9DXStKSp4gmOM5lBohR8WblER3t9xO0p+IQoDzzrCrbFykepGXm9oTU2+xqox
+agnIulYBBUSi/0k69RHRHLr78YxQMNIrTqY+s5P7sJQnEyu8PD2A0SpVIj8Xal7ja1903Q7GxHe
gJveeaCPLKOsxGM3EsYi7GypTRSQsrSD8fuyau4M86J0dmkJ3+dBhQY7tf/qp59F+OU89MJ+o9sE
cjXNoMfXERsHlZqyaiclhjbl1V/+ND7oY7zyiF1YI/gTTxF1vh9xSTpdI1o30mDLW/I31UUg/RVF
6oENdmtm1cZDWem8QQuTdoImLBMjHGO5mM+eDP5jtHmtztgN8kW0VuO3NHDsaKb+m9z3Qwf2VFIG
XMjUyChIzte5fh3aa+nKpcOc9u4/GLOtR4cBZEHxpPlgWCjdqMpm0sobUm/UkjwiJef6anVovRx+
56e2eD0/jAu7DVvMXOtBp5NKn/kpdFXKVpfUTeFWkfykS8Eb4aErxxtXqDUWfOMERrjk+Ukapr49
w6B1wfNfj2+C4VHrXu1x5RK24BcgYQxRcBP+TMEv0pI+kdSAu7un4F1GTTVV232D5rblrRWVLUKR
X57D4BaNWwKUNUqVlijdTBPuH9ox3GltvC0grysU5/L8NM1bkHDtmumC/4ESPKS2LdKxI1DG9OrZ
xMDpIQq2dXxbJBeDurZPLc0WnV3EvVnG1DgJTqHHoTqhF4PWNpwG9ZWGvhy3sG3Zvg/62oVyyTIy
s3Pz/8xsKQbwJDkL88CH5oXsLfGD8tmTa9kdQ2TL51YThwhBmq2VVCx5vckTjmecrFK4K8xcShzc
yefUqadmhCalGx9aULWnm+38tC3jUPdG7yllb2LVTuKEiR014Azpt8mwNpX+NibOvwJhU2fr5YIn
UrlqHjnJKeEpYFVf68zalCQHQ+SlzpsyH02iB5pEQf8fRWRyVeq4LjSZZ5qavdbMUIEkseltpFnd
KXtvhl2Yr5wni9viMaTghmGbOX03AKm0mtvbxd43xwNr7N7SqllPrUVLNvnmhDXl/9ZDgTbFeZOX
1jdvOfqx54yrLlZ2eXagKdPIwOa99FeZxsgStTdqRbNcu1attnTKHEOJVxAnDwPVBCrT1EMxmpdK
uFYIsbSoiTPyOrXn01m8V46VbcTySAa0cHRo3Gr1HQ6J50Ydd0GIMpuiPJ4fvUWTjvCELYvi4qwK
I/BCXodThUqrsRKRWVpdFulHnYpPWiZEx29GGvDiseZSXlmUw5MBGioIA/8+b8fSBnWEIjo+bWNt
N/XUPwS1eqnY/bNkmjdhZroSyr0WnE0dihLnIRen6o9hYvH9lKpWHMTkxA31Vx7GO0k+lOZ9kD7P
WkXnoRZn6QhKPT3/oyZUZUJbWOfdDogaVW//7feFOEUQlZVfz6PX6kq7QSwBJRq/Xznz18ZrNvLo
/pR3w6hAm8S1gn6TDl1A3z5UOkKZP01jd96eRZ+baz0JIZEUEpNBtNDo1pgzXlIUoWc3uEFBrPfr
eZDFxzS8hP+gCAZZyDDarYJB6sittqr3UhNfFQUar8jZR6ryJgX1vkULVkM/5jz24lgeQc8DcDSW
Rm40SjIBXfaqm6r71P7bKr5ECLO3a9x4y2NJyJH+HGqY5PlTjqBGv7YT1WKHmMzGnZNCvf1koLl2
3qBFD5+LwolvUgooLiYtmDKtTUGRbMRUEfxUV5veFg+KIwhhEVHOUcatBkSnKMiN5LtYu/FJrmbK
xX+zRVhNVjQRK6sAKht/X5nKtT1aKxBL73WdyNc/4yX4Xp8hijXRTk0qIrqcugcbMedp79mo395P
kL4ijtaZ14P2LdbvR+ody+b1vJGLr+TjLxBdsJRSYgW/Z2yThHcKSqatARNMVc6ajw4lIKq8z6Jr
r97p6or5i+5vQYtPnp+4iNipIMEG6ts14TLTlr7kyALDX3fjh4kbzkLKRpOvXOyXlzpxwLlTkxyJ
WJ/YmZBv2R5XNlUxLzWt21DB5NaVhVDsT9mGQBbZOruPrkx1Je27iEzloEIUklgTHe2nyy/XWsQ6
7Tky6Jk7QmnbDNm6IAvUzZAVV74Rf+37bOeZzU2VIqt3fpKX1v4xuLBkEjkvaUbEbNP3d7Lzy9Zv
JM04nAdZvEEeowjrpbFTYgT9fB+uSDTn302UPaOfQf2UePp26LblgHKu9KDQbnYeeem2/CfqStH2
6djWhLdyZK7Z2tS/e++rM9zb9l5FjbNBu1R7mvyVu/LycP4vygtfySnepLNc2hI8aOtKdMMU5OG2
pEKSx65TPs1BPkexjmJJws2uVnKrITVJCaICO+fkuJFc7U17rTtpySbiSQQ8qHCFy2Ye46PjwVLT
KQtVhckz48QltYyKrmz2u1QzPs1lg0WOqWq03fJPF8O7FM6mnMUSuT2pd8uOkGMTuHWX35tRvj3v
GUvH0TGUMFNaoSa+5gMVSGm1jbUGIfFY6VZQFvfQYxhh8HI44bI4BaajVVRFEVCR3iLvNZRfve65
1C5V5VfkXNfGtb5Wrbc0bceuLyBTyWKmdLXNp/pPiXd9jMxwqa+sr/MgBOVPfUObLK9OCxZ2G9SX
Wq+7FtWj0rhGcbB0sB+N4u+2xiMX9KXZYyxGUYKvUisujZGskP5WGP/mDX8MJOzFQ2jrdev7OVpx
3puXxvuO01Ypyt1551u0h3gHNemUMn1oitK5PjopCSG3NxBs961trU0HuQi2SpXu/xuUsMH3nV2V
tgYUEs9XfRPvJVXZKeZwOaGH+2koKomovEDzDVYWkTBIYvnWjc0sIVrQbLsOWUhjFkOlPN4lutmt
PDsXVjA1jZSF2ly2PrZiZUVrBmlKC5aRQyBfFdSJlPCYrYzfwkVkphfl0kq83oao7dTDC8sb6kzv
crexvY1VXk/VIXBebZQolWGtvfAjSZFNuwL9hRTZ0p4JQ8kpWJeb2ZiWMl1lQUMduY46qoXMWuPs
2qrfZ7p+QUzwSlGS7RQheD5kr3GMmDwynYkT72U/3uZ2seKrC0ucb0Jr7ne+nrfQ6TeZct4TxlUY
gLremvW3OPhuTv3K42ARxIR1i+JORKzEc1pRmjawWvLLbCbIujebaBqoj13bjpcmE4h/YMRNf5Al
25mA8bJXxME2nvQ9L3aafJchZPr5xWBAIU+hqkaqXmSZMQp5yKiExTtnjchsE8XKdopfbWuNXWFh
L/ndUaNBtEsmWwwSF17dmErRI7Nkdy5SE0a4daqnbHw5b8/SDM2NO/+DEfaRQKZqmfMRGMRsrb8y
qm+rYs2WpbvwvB2ShaGdhmuU4GyjP1SVHoJSTM8FQRZlrDa6T7NlDg/BU2V7bpveBNnTedsWh1AH
kWzFnLAQbokZkSRpGobc7eI3SjxgP/rh0wuvfT8PsziERzCC9yGD4jeqwUx1iU12NX2ppnwz5fVK
FGb+GSFCzBr6Y42wY41OU8tyC4zeGrsxU68kv0T33dyZJZUHUfkSku48b9nSujqCFOnTVW+M9KFh
ANncftZJ8XdbBLtCa58l397T8792q5qP4TMmiizqUlJwsXIw0VcPenYh0fNteC8jz4c6+Iv7lG6+
BMq3bu2AW3bPP0MrcqjXsdoongVuoQxb30kOqS8/9LRoz7VnWsz7uOqpr5z2UChenB/iFR8V36ex
Zo55XzDEdf/dap7bEvZK/5vVJitju+iklCHTFazPKqqC9yAQ3HSKBo5UE2+IN6p3UOIf/8KWPxhi
RboRxn5vGWA4VrVNKspELiZvo2jPn4aZSeK0mTPIpCNcMCWPoHdKZDaTKiEDrtZPTi1dN7GNlrP1
6X5tSrH+QIkFML5Vlb6GlIXrDK8GvpBlVzQcrRwpC1Mz13tB82UTpqDS+PQkNuxRTdOK20GMLHje
boLkavQ/3wHzu6jsHxBhnzetQFcHDRA7f87SdzU4eP5a2/nCze3EECEcEOmFHITzNcfM/I0dD3Od
0ucvFDTlQUDPe5V8uujGWTk6SWxxa5HLO82eNkHxHhXZ59cKIDplNXQlcN8V7fDLIA5lQJToSY5+
hOW93P/8Fz58BDEP5dHLpzUbozM9IMz8PVS+ZfZLUE0uQvbnYT7OCLVUlm7MdfpkLzXhaKLdZsi5
6tZuEyDqDt+OlX96Qk4RhMVYN60flInfuEG784JrWd4O7YoRH9fHCYS4reh93Y6phBJEMVzL1Tc9
+SavanwtDxS11HOIkPDk/A1H8yElRqf3ZdC47Xe73ZXdbriyoXs8JFfh1t510cbutmQltLfz87NQ
HTzb9gd3Ph6OcJWsihSzmnGv+oN1Lz1l2+E6b93mttkRtH9bG8tlQMI9/Id41odzQM4qT8qrEPmy
8kHp4PctG1epboKEY/ZFKg+DsVfL56qSCbT/ssOVqVw4abH3D7w4l2biNX4mR41rWT+N4rX1nvP8
Js7yjZxfNtFjWmyyZu3oW3h+nYIKG6yGLAElrdjs/BzhsnsNnpWn9Dae9bUHt+/cWHKDW/k638rW
ytb+8QJ1iizsun5dem2cxY076I2rtV9oa5BGNvl8uzqxi6sEmuNZzwuWf7FXRo4CuFNLjKwJO9zK
V4QGhqtpNz5Yh+LCfk5utWID+//TigN/vLJhIe0xkMzQ+E0v0KkDa3kGkTz1mzBPda+12228Z//y
rr52LtY0Tj7SftsnUKLvRL3tcAfDwuJruzMP5Z3xI/6V3473pKXHvb43Hngrf/Pfgs2aqPfyqvlj
pVhFo429hpwVVnZbZeNs0kNybd1lF29/eW5+veo1yw57BCe4jdLRw4WQOIO6RxgEtUY3vKVlzdWe
UEp2rZvkNv2xVjG97D//TKTYi6uGZj9oGZijf2vU19L4bZAuzzvL4ibr0BsJnykBAbFcJ4CwhvIa
JnDQJboWlU3VrJVjr0EI+2keTlqmRewvXcB9sL+J9ffzNny8r2sK0RzkgWm+NXjKnvp7XHRpavus
aHlULnJPv1Tkcdda3Tazqk8nHU6hBC8YTamHlgQon+qORPf3YfVWx1/P2/M79n765jpFES47ajXA
Xa0yYsNeu4yQ3L4wNgOHUM/0XFuVa3xrr6WLfpM9DmsZsqXd8Xgs58k8OvyKwUnIqgCtH4yf6o5T
YNrGO6SR76k7dR6Jfh38y2nn7VabYtZmUTjug17r5DhlaMvoNQ2uEuul9w+1/OP82C4tqWP7BGd0
2t7omwaUfNhl/pscHNJuxR3n7VWcPQr7YHoiWgo5lhDiGIbJT6SOC55j7HwJLrtM3aQQ1ccoMtOA
lkZX1prUy9LYHUMKd8pIiWHeaIAc0+tkfJZTC542dOraz9fOUFCAUCnKBA5iC6IOZ5FOtdwOXC37
7FqV3p3h8fz0LO0Vx78vuJ9U1Z0qzb8vy8ED4XSkD/r9eYh5LD5Mz5EJgp9VSWz4TgYEHQ1O8t3y
Dn7+91BcNU6/NdoVd1uYGHxg5tunnmo+k0+XkxL5cmpPgFXhN0X50aUNFOraxmvWyi7XgISNaZDo
5J5kLuRxYd3ZUrTT0vCi66qt1LXb8wO4MEcnNgm7UxR0ihPSuu9OmrlTYw3x6rUOijVrBDeIi0iO
YACsXU+/zopyk5oXo3OQx3Dzb0yBrnLWvJgJj0+npyrGZE4Q4Qveg6rufe+v87+/4GsM1T+/rwk5
O0VqvKwpOF1HO9k6dOHKbXtpd/5dY0WHNLavrDZeiQ8uFADgbkeYgsv1UzpOfQ+mFH7zu50f3Ibk
icrwEMmXBiwe5ng3jA+2ujtv6vKU/TFVcMApSYMABgweMUbNP3WrTObN0Ftoq62l9Bb28BMLBQeU
5eT/30vpKPHzBQKjgZv27+cNWnoXwQhID95cZ4mWg7CPa1GhdraHRcZY3iWRftt4xtVMeJxI/let
bR4d3HKIkWJao/peNPAIWdjO89SWHCVmCjsrUXa6UYVPkQUbajHfos5buQYlrIDOGnIPcWheQkl7
xcPoRVPrnWGtUTgt7hnQSdCOB8OiLN5kvTIMB1nGomZ8nvIdzeXnzVj0vqPfFzYMdej6dBj4/cGY
SXE6d8pu4u5QDmtOsWbIPJ5H9yNFDXp14Kx1x6uUHp9bZV/f2u/1QX2gGNe40i+Sx2jFtt96KcKJ
hSPOPghpLQyVwop2lIFsUAhm89Luom2+aS4KxZX8TehOF6gZH2jM3qX7YhNcmXf84QaFmmvtoV4r
XlQWbjYnHyKs8TK2e6VP+BDjPnG/xNdJwM7sqrS13RSbwh0vvtMMgqjVS/aXdhmsXL3n5XZuFIRV
r/QUqtk6UxzL9139HIxbJX6czI0VrXE9/U59nYMSvClHTZiMxzzg+2I7bcfD13pwu4to6zwpT80u
2FjjYU2PYfGogLKdeDP9BjBsnDoWhbdKk8hJ49pq/FAU6Om1yUbzqluvnN6C3NwUzdqiXFz7R5DC
dMa+Mchxx11Y0n6F5bhNu2FjrFEJLTvN/5F2pb2R8kr3FyEBBgNfgd6Szp5JMvMFzQqYfcf8+veQ
995nuh2rrTz3y2ikSF2UXS6XaznnRIqwbymGp9EbA8Wsq/J406Fd/Z7d93v6jKcMWOt8kJVuh19a
+ICGv81lr6BSUNjHGFBJXpNA9OL2vp25QZIvAbdV2IfSY3GioeATmra3mrmGmKJ8ihwAvTj7IkK2
3cQcMH1orUdPBe0m9UIuppTQvLCOOgsS8etpbjWQiGforkThr2mHr5fXTupRT0Ssfz9xdI1NMRFF
1rVr8JCot8ti+aO3SYztZTlyVQDxi3o3xq/EECx1uz6zdXAIDXYdpk23Y4WtECE3g39EiFHY5CUt
FIWInN+zdLeUt0a+v6yFSoRweuO5sfMCpMwAi3m0yzen+F0psb7lO/JXDeG4urVTcvSj9AErnPww
sOxrVNP6lU+ArqhSJd6CTCW0yhI8X1ZIabFPxJ66ubM4VIqMeIAn4uZu6vRlY7o8UsSsMlFrQ+5/
bEBEDnTKBD06HjYonr7N9sZLn6f+7fIGSc1sTWVh8hPIH2K7j+10rpdwuPQ8ToC2mWWY7/NmbXNZ
ilSREynCoUlnLxnrHB415W5YDO7ORDcisMb+jRSMluPs49EiQqPTNq6dZvXb3YgIAGM5sfNzalWR
oXzF/koRgtDFQpuQa8HcCGiSNx5y2VvWeUt4WRfptYfh6f/qIsSfZub2zbzm7oBysWCMZdE3tRva
1nUFHsnEUkiT7Q9ARNB3gigUgxFCSN9pFnHyFDZdeu5Rz5oNYc5x6bJ/4Q3AmAYoA+sdxF648ooF
uFltC3uOvNcy0cKkxgDBpKqhyK6dUynrBp54aHCn1j0o5iBlMkNwNfJx45TMr/R9RO7t6cuSvVze
K/nq/VVr/fuJwLH2qJXn6zHtK0C+Ah8neu3JqHiRSN9dmIwBqTkuOAqvcC5mni281+0KAUP3aDob
pz1YDhJnCHeNm8Lmvr5sG1sZ8617IsZ8p1KFo1va2lQUNaTGWnoEVBfaeKzntIn9fmG7riX7bvL8
KYvvipFvRwstc3m8RSuEQnv5Gv9VXrDQaKCzMWiw0Kz+mcfhkr5mw+byNspKGRh9+OvZhZM9Fs6i
zzFYxWKgX5RDsSswZNqARrCYHKDOeBhKeqv19BqvNj+PqgMunpAgna5bS4iOlWMblYonjnzPTz5J
cAPUIb2R6VDbMJfQaLZRvs/5zza7asbrxX2a6MbuFVNf0pU2QCqNbKaHkyqsNGYAG8J1rMLUAYZi
Ivu0N1FqrRW+YP2ZD3aF8gToEoCY9yFj6oGxC6MFODQkLr/XtREWRvqg6V04OtkDXxLFSsq1+itO
cApDzhY6Is0YJFW66+fYjzVrpzWfb8fAvNyJVutnnLgCLTLHjCNFhzxtGWrduLFGoF6AL11hqlIf
dyJHOJUTsC5NxqFOA9qnMNuDC/ZPuteC4tjuy33pBvfmk+sDAScPhj1/vCxdtZaChdQlxjZzJPCC
NJvDzmObYk53mtds/zcxwnEEe4v1/5dSVf9ORlCcgBViGZ8vC1n3/ZIZCgcMpbeWajMW0io2Htoo
6KTKQCtWS6SQqkivR0jN9QE1Hijbjd4tTxUrJVViRdfF7BjggsR6OukshHELlMhLtP8AafLp8iKt
1vRhkSzEmutQDGjPhQ3vW9JoSwuXUA3mF2Kwp9JJdgDrPAIE5etlUdLVOhElbPq0OOPATYjSERs0
2t6ufk22YkhAJUPYcx24txmgiODnvVsK/qnIPlDVGVm/88OSAfGYuJghWjEfzh1BNgGv1yJoWAEA
HMgdu8F3O+eqnZPbZE5A80Ru6FwofJzUDFzMIQB7C7BR4li/NQAeqioQ8DLvQMvv0fTn8t7IbyM0
bCBAREub4QoLV4+s4QC2w+a0bujF36P4qktfNHSnMHtb8qu5z31DNc8mNb6/QsXG3sW2XKC1Q6i7
3Lnmbdtu+up3DuCTy8rJF+8f3cQ8U1KPUewicgxG9HtP+PnEfrgs4f25JtoEBiYwnILWQxBGCctX
ODyOUVTpQBPiJ4F+Ra8oKtmU++k+9Uc/O9g30/aWXX29j0IvGN6euushzK/tXbMF9KLPAnAKKp5M
H8lwwe9y8k1io0qtT21LaIei1d2btsF+7rKb6iF/JTf19XLLXlMUtR8y3bfvyUELQXY524rITjJl
jE9A5E/R5eXh/SHkCDKMzZDCG1CkBffZFdkBbiucan8M+g3zs3vim7tEEeO8T2t92IoTmULOgOfR
2FIXMn/ES2Ac51f9nt/rb034FdgpIQ/QUBAmV9Y1Vn1vHy7bgTTOPFV4DblPgoTJI8zzyhEKX60c
7xVG+YNspwXTdrq3d4afHvNbd+uq1nk1r0s6ryfgRGyM519UZxCr7ZewhpLVVZb5XtD9PDbP1h16
UEJ644R6aO4aRbAnTdWfqry65BPZPW8mnROsN7kztov/4tzN2x+P4Fnf0tC40u/1Oy8gOyvkfvb6
NGyBq6tCO5e1ZJ2Z2epnTj5hLPt2ohE+wbwhBkys3zwu/rzVgvejV26Lt3rnXJGNFyq2W7ruK4If
uGMdYN8J243xWN7FI9bd8RlWvUOefPDHN7LtQ2ebBvU1gB4xnNMExTYKlMUJmV8jJ9KFXR8nCuw0
dzW26sWOdtqsGpiRCUB75joxCzA5BAjn6xoXNeYIy7nDyB3xQZEAFGFFhUOaKgceOd68WD0AWArW
Y5T5xFIdIpAlN8JmDw/d/4DhXP8sX2r/d3yIn1HauRqC/MVVFXdkwcKpbMFsugikrqUH2Ugp+Gza
JraOpgVVe5HMRjBrjBFn/Z0ETVhEOrZt1iyQQgZ/+en5HUpJxfcYZJz2A+pnbZAGY1B9bXPcA3yn
9EhyJf+KF4xkQhmyoPO6wOBD+jm/ZTesxZBrAA4W3XeD7DuauoLi7tflkyG72cFyAYUtcHqALPjc
clg/sqiZCBqCjBcnRxf+73UYukGDzmU50kvuVJAQVDopmZKRQVCb+tnDuDd8564My+v6kO0xE02J
b9zaGW4ccLaBZ5VtYlzQXyxVLkWiL2ZFCUCXkJ7Eu1e86EhCo7JBoTyLQBNmob8GMFJ/3ElhTJLN
RB4XDVYeyOgweyCIMU3ultRo2qDETMOWYkzTBzuxjrwuqFkur6zk7APxDkCSK+I8RjSFHQSDUj0k
etcGlpbvEJZ+J5mliJpUIoS9K9MRsbQNEUbX+H2FTAtX0bfJFgxhEFgOETijsVNYMDfu+gnAo+gf
dEEqrCWbxnrRp9+Xl0qy+QBKQMHAwXMA5HnrR5xcP8U4FFo39G3AtJuZ/zach0a/hWTFLS9bLhRt
cKJAoAyCCkGXJOrGyRgGiIm1TRnVh85RjSNLnjbQ5K8IIXZyIj3jHoOICh4x5l9yOw1mftfPx1jv
QNqrmCWU7g6SUTBkcGuDP+l84bzMjTQb9AIBa24mQPWbySNX8adJNwejJ0B2wMlBw++5jHLkrKrQ
FQb024eBY1Q87/yC/FBOnUl350TO+vcTI4gsNk1VDzmA/0jLY6SCQZM1ObkueNeRJMbQL1AAzwVo
TprPkQ4rs0h/THmc7bkL0jngj7TBMHrtnuSxt0sqvb4yOcYJYpD+buCVVBfae+1QCDbxIZjAB+MV
ejPEFTWsEmCEAGHDeCRGuOyYs9ey79o7M0vpTxCX0CXQGtf7NqJ74QfR7QphPgVaP+axeH/nNDO6
Ad08M0o/XZb7GJDffhw1FjByddr6+VRPeJM0pfW75ROGbKyynnyDlQsLEe/0102VbqKs0A+t7ulZ
2C16+ieNje7XkNbT/Uxp+nkQ2pXlCF4d/gNNje8R8MnWGn2atS2ucaB4E4AVb9CXHXr2Wxurmt8l
tnomSNjiXieVRgkEgaXKt2se9GN8rOIFL+9REbZLj97KtYUXP4hvxPpjxPXWblyY61T0x9xod2Pu
3OYd/XyZE2MgaLbH69u0QH5zbrSlPVteli44Faw6OtMcLnYc+9wkilefJMjyVnpEzKqjqvqB0XZp
jGl0CqjTe5xuvCEf0Eftpr/7grkB4GSWoIiAJKkvDi7mKJueLt8AMvGnFrJu7ImFLDrmrScL10wO
wtO1kmGH1nS09R9t/zuaf5W5Hl4WqLIUYV1jzr3WHiBwKtuwrgzfALdISpNjoqvglVSihFs6L9PC
4x5ERVWPmviBjg9NxwOreb2s0vrJglvB8cL9CQ5PugbM52uYROgnYTrcyqghbTLofl3dttU+bZ/N
udxeliXT6VSWcM9ZUYKXG4esJj2w4bry7CPmyINUKzaXBUmOmWeg0oIgGHk10O2eK8VGONIlhl1i
sA+wd0ltYOBrIV9QLi2/XBYluYA8A88Z3UU/FcaF1085tUEntWrKoFPV51jD6Ni0nyf0xoPyRMS6
rCciRjT9wBRw37j1sgGI+7ahn2fXWEWgRIUYF5GOGLC1De0NxuAwFvPFjJoAkVSHdtfLSyXLdp5J
EfZ/Xlb+oXX/S/5kA9t/zt5K/WAYX0i+s93Zn82wBADdZalSo3snMsA8r+mI01tLouVllq+q0c53
rP3UFcEU3+aWin5L5o2A9AJWPryqPSzk+TYVY6P1vIV2Wj0d4jjej/PwFZRcx5Q014Q0O5Bkblo3
VzhB2XgakP/XsUo8+xwwOZ7LNZY+NpMW5mF09rECRbpuob1hKNj3qCUBW/rHOUuZ36BvhxjpdprG
A0vaHdqhFLfOh6Ng4cUJVBQHYT9Qo8RQqYILHsxhzgIQM/m5ftOBruqTeylIEE6CXYHWHKAUGd63
v5zuNbehZ/s8OF8vi/ngPgQxgpufl4VWE0gpgrSnYVQCCbEpd6BVV2ijEiO4eJ1Rq0sLiCmq+yUK
5+qFjIfLmnwMX99VAawAHNTaiyIYh0Vju9NirFjjhMsRIOBhcdR+21fT83Ctqgivv3V2lbzLAuEK
+pLgeUVZEyK5yR2XLHCsX066LRjCD8svyq92duiTrVUqsKLk6/ePPDHTbhBmNRrgLIK+X9nRdF9r
zMAoVEb3Ee7tXC/Rg2QzgPJ4AznmVTsGzx0LzV+tG4y7yY97xMhhu728ayrFBD+pa6Bwq0oYhjNd
99Y+ya7i5bNvQEEn4X02tYPlVDVEmNleKw4xv44ThRZyd/B3e9a/n1xbTkqXOS70DCy9Aetjf2KG
4gB9eDevSgDBysQ71lgzAecSMDrPUFczoMRQh0b3Wta9X6TIZ5R+vvh5orKED1fJu7z1Fea5mJUV
sdDQ2gfOpBLykJkOynZjjHPAm2em6oiV7j/8+X/lCPvfZzwtl3ZdOSR/iypIrN2iKeI+uVWfCBEs
oGRMMwa0ZQeYq2rsa6+/TZ0vhB8tb9eyKyPe6v1vrbtKXIXlvRPdf3ATNrKUAFsw0Yi7an9iF9FU
UGOIYHoDgp6bso/al8irtZDNbtb7S2nH+5kwY4cWqfZqtlEh0+YuDye8eLcIHoyN27uJ706UXS+5
Wfg6EsibiJiAk+1yLYyXIr7JuYHhfuKNV6bBosDIClVpWGILQLKFS12HE/EoF+4Iq3UYiaiJPapd
01/MpPCriaYHmsVpULUZU9QVP9a4VuNzTNCxIqW2soqcL9vUorcdo9VZAMZr374zN9HXzu/LvX4N
OrSw3ZiPcEjKuXupKZ5IFe6Pak5q4lYW7ii0xenmts2euk/Ht+eavZcWTwxizJNMNxvIKI3Zby2k
IVQVb4UW4sFNEnx9sWqRNYg66725ggZ8uglCUEM4tTTPgEnjYoOo++S428i7oaoeVonRAUEQDVEo
3MDfiRFWHOt2o9csC+byzh7/aNF97W0mFUyzzK2i1R+AbXAPK8fruaUhyTQlnALIW3dZYOf1Bg44
nNm1U3zlEWbTXi7fdh+H0LFwAKIFGQTIPJD8FmystLJkSasmC6YHb4vq7eOyrzLfOvSbIw8d26/9
I3JtqLIqPJHsgnJX8gmAYgEKUYRIj6hWMg0FXGBNzt9T3vykvQqC58Pr+l01YHIATwiAP2IzeNvk
bVovbRYkRhLMy3XBfjSoHjTejwShw+V1lMqCMwLrCnqcURc53zYNZKBmHfW4nWZ4BQZYk4Hv+Qhu
2NQIs0qFayldPRsGAlNBXlxsXVmTu5GtjwhSBqAG6tvUKcLLCslOLe4HcJviLUGRsD5XqCJNt/Rt
h/eE5m26aDk0ib4DB+T2shhZ2IryDnhUkQ03UA49F4Mx5iKJ7CkLKit+SNrullCKZCM6GpN62Exd
fOAMtVhACF6WK1XPNfFgQzczinXCfuGlyLrIRWi+kJ+AFdOWByCa/RsRYBkycIqBuC6ImBMAYqQE
V61eAiGbsDCerM3SccVGydzSStjwXzHr308cuE5yt3LWeAXFWL8jYBgutix+tJfgsjoqOcKdS4Y0
SsGDCAtvgOc4Axiw/taAdAAdof+bIOGuHdPErWeOdXOTPky1p0V/NFq6G1V97lKFvPXJjMc7ISLJ
ylSC7EIDvwHGxbb6eBOn1yTZxyquH9lJRakHlJgoX9oAoz/fHpBo13msDbjDmzwg9a4EZfzl9VJJ
EG6MkSyMRQUkaLR40KNoTyaVd1OJEJzB1IHieShWd+OuKL13DVcEWLJbD7AJ9go3YcDdCLcQ6HvS
eGpxHKuo8ZPiS8HfWn731S5uVTN1sl0/kSQ+W0xWxLResxjzgpEK98Vzbu0ahXJLkZ2XOZhTOcK+
swqFN3uBHN3BUL6ucep7Tj75GVch/Uo35+/a2cL+oyEHCHTrg9WwpoAiwcZUrX4qXYTtT4eEVZEG
XXiLfNquMWK/5QpvqdqXVcsTN6Zpw0yZAxl4GftNOWDk+Ec/7Qv6cPm0KCxNfACNtAJE5gQ5DWXB
tKShU6R+lFp+SsIKPceTrpr1kIQGqNAQA5Rs2AkMdp9rZha127UOrrgkolutvuPjjYaBF+pFfkQU
WRmJdpDlgWIb9xr8muCkI7uaZi+CLMtJbqZl9rs09p2WoczsBM3CtkWuCuQkG7fSQrsr+qhlAYns
XD06DkaBGdL1mkt9Fxq6r4n+zU4V9iGxwTMx62ec2EfCLZwoCjGRzq46K7tFYv4Pr/rNZfNQaSMs
YEVTEiUDxKQV3enZvGGTPzveTTuo4KylZgHEGO8dQegDRLKWUlj8em+X1H61zGqTDH+8iW+T4YGX
9stltVTChDtVs7TJbno8mHmHHsnmyUc7VOozFZyvdJMQzyMopYDoFtvEU+a4fd5BDCu0zWTN185U
bPJaBX6iEiNoY/Nx0BodYmpnXxc3Br12yf7ygkntALMHeKJgAgbR1bm5ZQWYOdArhGt7IH6Zbpj3
NOMRzjvFxSdx3iuiOfJoSNq6H3gLjDLKc5SSkUZdys1A9wwgQpc1kW69h5o3YhDT0cVphxiXHc9t
F9dDa/sRDbLuLukfgbNTq/LdsjUD8ofhIZ7GqrnCmsXxbGrxoEESL/8AjjhD7bndxyktfC+tFBsk
W7j3iSG8fuB7xAcXmyjerXUM+hRQYAVmweeQu4mKFE2q0jpm9R8p699PvE4fx3nGMqi0FiTqwTqW
o3eIyyRs0+pfWMLaRr+y+mCGTHytdvmc93WG/CZt2yfHScOW08fLpiA7NwDPgz5gXMWrS9igBo/F
vEqRiYnn3s+1DWNXSOv9bzKEexzcL0vEZ6hRoi1gNn2Owt8Y//68kNP8n+AANH3I5ry28XpzjHk3
6Yu7HTEQvEssbob/QhQYrDD4gjOEnqpzC+ictHO8CGvGh+MypH7phlqvCuFllSIHky6OAdwcNLqJ
SA9AQ1uytoJCjj7cEo3iTeKEnuntwFkW1CaqznHu57G5H6zkqmqaT091wTWQ9Y1qWgCVAgzvuZb9
kKd5Tld3N4MkGdw2OdHDMuGKQyszwFMxgnHgT2nUdQ6O08hurIX4Vmvu6KgCBJGd2lMx62ecnFqL
jOW0tNCG6vyZj+SZdc6ekOQWdD2K7tSPBWBh5QQPUYAY3lpSqNSgNdGviPPNrqujYcdbk6P+ZkfX
eMsCpAsTUmQOTabvW3d+nBvn6bKdyvzhyvAE+GwwDqJZ6lxnYBKAHmOABXUd8e38wRn/RQEG4KF/
JQiagkiC9TkYqwIz/xPXu8zU8BwM0vT5siJSGzkRI0RgREebwrwq0g6Gr/O3yDT9BqOMl6Wolkvw
IEVfgmgyhzJTsrcntOWhg+myBJUewpO2duccSB7QIyvi16j2jrNbPYAxXjH9J7veT3ZFnMfsvZpw
b4YYVOcRRvIbI9dulyZ6HEeyTdxY5aoUaokorAWr3L4qIE+bnNBKzMDt0l08WorVk+8Pug8p0VdS
X8HtomMVVFQZopYBDGy9me/B3L25vEFSLwGMgf+KEN7N9ZyCKyrCyY1wp7MxuQYAyjZv5k1nqoIV
lSjBvWJoFqvGoY3F44PX8UPp6oGBueZopgrDXg1XKPA5BNPuugXwSzQDCAuHVGrigAsL9pA4W7P4
2gDIWEfCpvUHoIqpsilS6zuRJqyhPfY9suxQrAGr0tp5wu3Ot8eDvlJYO/9mw06ECauolwMpIwvC
aE+2zfwQp0MYF19GpmilkeSkz5Zwtc2T6yMp52RyMyzh0APF+GaJMn9J202UPhLtMTfD0VVcIlJj
dxxqraYOpJf1zJ0IxDRyNlkVBCLS3TcNsCMjohg6kopwQXFhotMM+QHBLBZ0hOfURCBrD9G1Nlg7
Z+z+hRaIX2FzIL1Hv7YgglexZWtWlQeo9nlh1OckrPNGhRUg2xxAp4EHygaTqi4+zOLKczv0V+eB
Mzftc88d++BMDd8Vff+jB7CUD37hKiwr2GFB6083hq6M9y56wC3UlkBPIujozTyakMHNAwt5yrSZ
g8W6SpLWt1WA3R8PFgQBrwKZ4xXGRkxOD5OLVqscKeORvLiYaxy7Y15vAZeKR/vXy37wo8dANRP1
RpPirbu+C86tj1lp5cRxmwd1eiTxvWUiyDXBgLkz6G3ZKa4rmR3ickd9EzxrQPEWznDtNW1j9V0O
5vnqkFJwtjfZ86f1QScenrtrOZMgwXKuT8X1CHM7I45v8+ICjGN8qDCDa6LVdbwayKdZOAD/gy5X
yzHgM1C3Fc7uUrZ9hvFbBBL8OcWcdUUPepN8+jY8FyKEXqOexGZXIq1X0Wdu/RrzH5eX7OP9dP77
gglo1oynswMl7KX1PVzmU7wx6iMD+ORlQetqnN9OqyCcX3QGAWtMPL3c0qN56KFIU98n9ZUVfU/J
4bIIuS5/RawWeOJM+2WKMXMBEfb8GjsHNwvn/kdLFHfERzsmFlpB0OBMwfKNOZtzKYiE7aIZZyji
eX4/efvGqz/tTyEC0y8WsgHwc2JlfuUQHgimk4K6vqvYt0yVepLtBbhIqOPpeNsiM3SuwpA0Wfqe
EzScHx0s16h+lYVqnFYlRIiz7XGYzWpNB+j5VZ+/5foDrlfF6fg4UIsziIw3EtDgDbKRYz/XZOZu
HxUUzR/tNvpmvFVuMN1yDEI+NNnBDetND8hv7pt3C97UmBN/rq8eLtsckagJjh8k6lboH4SUgluj
mgN2whHPCRyaLT18M5F1D5tN9K3b8Q26pPyXG/OKbO1NdCCL/1qgiXG8isPex5g6Q3Oe/z3axKBC
4TsVZK7Mu+OqXKl/zTW9tH75yXHAwBArkU/OAtK7j2NW3Fdps080zKa37uNgklCvtFqxIavlCKfc
RhcqpgBwTcM1CqvRDnnUOSYi6yaddmUa35HE3Xq/jRuSxApnL+nMwrjmClKPkAAXixg7VVWeZdPa
hkj7iH118I/nl06so/PCJv3kA+W1BjmKzecbTFsArCTuh/1s1tvISubZp8Au+GNEdVP4KZ3Lzs/K
KPuBXmdLVdaWeIyza1Y4CaaB/nvHwY0+G8vW6OewMFW5N4nrQ4kZk0DWmkf68GiKWFEQUiA6Gflt
HW0bkwdLdkuYilRaZu2ncoSov7U7NPVg5fH4R1XLxuh/yn03VqVxZGZ0KkYwo5lTpnsxxHjZ6Nfz
PRuwewb1bfYroypHJTsnSPdTj3hw6x+G8jnxMK8+YYzEZbtmOsbm5Cf0wfNuNWM7ZJnihMhc1jrb
tw41EwqIG8H5Go02Ni1B+rohlg8md7RPP+jt4FfJY27dgBdWq3622h0BrAo7Gmy3NM2+qJ/yZV80
Vx5fQkuPt5edmMx6UOsAmgsAOjHoKHiKLCvrETPRyAEW1a8o4ztC2d7LFxdDsKrxQtlqo0Jgg5IU
bhvF0XOv5BhROaYOnnJOhJyqu2A2v853rY6W3io99kv7NnS1oiIvlblO2mDyz0bEJsicl6zThgVP
IMcbN4Zb7PNS30VJddQG8sWe03Cs489f4YC6xXwXxK58dsKSlrh9lyLCw86Of0ygxTE71XNf5lVQ
Wl4LBi7aJsT0tOtkdQesH7ja8sljz65bKCK2j3NDePKcShAOu0cHTddaLJv+Upub+Av5oX/loUlv
LJTDdpdNUKWNcOI7h1TtHENWsezxH58sXy4LkDRer9rgSvJwWyDPLexI1y6YzOxw7jCmuTXnfvDp
YNAj2GpRF0169BEnYxR4mBwKyrxnaA8DqeZkxM7z2C98c/lrVmHiPXnqBIQroeoaolVxkgesfXC7
O8a/sfjXZRFyR4OLGONJACRCden8pJHW7YzEhsKtmaCQuSvn23KY/D578IDzODiHekwxeuyGRjn7
lfPYuQ958zPKj077rcPZdMagGH9f/iiZY0d9+J9vEkyq9qqS1KveOd0vTgJ0nD2Qw/0+nTdT9ukH
J0EnP6ShREhNhEDn+jcNSyJ3zPJgSfQAKQqk5PeXtZHu4omE1a+eRFhZV4NnJoMEy9b9djmW6SFy
FNuokiFcFw1zag/DXXmQjYvf2nc6MKwsFe6eTAhZQd5sC1PF6Jk9V6QFKw+Na4a3uccxrWbf13O/
Nctxc3m95B7F9gCaizSlCed4LoeMXd6xtSJNvGK5qsrCQz8h8e6jelgAaMlAMpDn2ZWbxkASSkFs
Uy/6n8vf8N52Jx49+ADw3MMyEC4JCxrZbjKPEUyQ14lDfZ7WpAg7r6IvrR1R288dzdOu2qZxo03T
6EMZlEWEItKU21+bOPUMlK6m0fL1boi/2Hie4Ka0RyeMNMZifzQGqz0US+H1ALYt+Es88/oHQBmQ
Ib2siOwoIZTWgWaIZBgqeOdryYeRsrJCVLkkaJNlB1IeHGvaWMb3RMUgKRGFlNd7BxOq4XjFn4tK
Zt7hZoUoAxmiWLsHXDRhbzn4C1IV9Yvkqj4TJRypiZng1pohKmOHpmfoWKHA02GBWT9lzX7CPNPl
VZTcO2fyBGvA/Wpr7Qh5Hbc3XZOHDG1Tl0VIDteZCMHX09TTI6+BiN4E4USzyXNcn/aXTwpxUY3E
U9jFB1vI5glbZCRFZi0LIBMnjDNOVuD1j/0wKjT5sDmCEGFzyq4kaddBCLFTP3Vaf/GsIEVZGuzJ
bQoUEFVg+mF3BIHC7uj6CjQyrwLT9IvpFPdUHeWsPufMHwgyhO3peJv1aNNbYdDfYl77rC1AEIwG
0dfMuu773zFa+GMzMI1fJtAoF1WD7ce4RJAvJC2HmMZ8WHXMAcycmddDjywsfYxcL+zpm5s9W4T5
uvulK36x/vGy1ay//UF3B73+63y4h/jo/GBrSVwyxxgAJmy9mDGG+WLAx+5t6k/AFvY2A88UFvTB
k6zKnghcN/zkxiR5a5PKGsFIgkdPAvxQhB5xcj3OtW8Pivv/w7lzERWjUoAebMTgGM04l8UxzqOD
cRBYYFUWxpZzPdvsyppUjwuJSmdixEPhZEs3JwWYkhPLR30OBJVfLP6YmbcuUWi0/pSwXRAFHgWU
WfCGFHFRaZZYZdZVXTDl1aZ3vNB28odu8TBmUiqGdCRgllg9jAehCkuQZNEF06jB8LWMdgmoMXtv
AsxP469AxdDoQ8EOtfElqh4sLezi75WZ+5V30GfFB0iO/pl8wVISsL9qsYdlLQ3ttS3bauv15ufZ
Ps+VFEyE2MVSzgOUZPayzQqyG8Zkk3aqiRrpvqGlEM25iDngps8tEQRGTjEv2Dcv1TdL4/l5Vj1l
iXlMjVqRA5cv2z+ixCb3Wh+MrhwgKuVg4arzLTp3g8tOQ3ILYGfWpkIYI1rWBKfsakmexAyptSme
70wn2bLmOOnFdTQh02pes0KV5ZUv31+BgocmLFkGL4NOZeHsmhwTpnRTrARZi4reQ7p6a0lnHUzz
4BHPN4pg5LzKqga0hIa2SfXbRNc3lxdP6pROJAhmPZYAFOkmSOA9bam/aAT8b05t7R0d9TCFt/0Y
b68u8ESaYN/eWE+jh9JoYCQo6Fgsuy/0+tar3FtPqw6IgjdalO4zrwAyo6FKe6pUFRxju8xTnnmw
k8Q9cK29Gqdia04KNyG1jbWshPQdan8iPBcbke/JVyEgxwAqGBZ3b9l3s6GaVpNd01jKv4KEjYtG
7rjTgKUk7k+aDDvK+8VfaPriJm5IQXLiR1X3FpszwIm87WwPm8roFIdbpaywnWXHRzdP8A1xfr14
Lp4cuKmJhwEpVU5Uvnd/tRX3rvVIGhlY1gp8Wk4TAv2myxuFI5ELwb6t09UoQQuOhExmGdEUMNK2
Xfh9kW8HjFOXKlo5lRTBe0SukU0JAzB0Zb9FWfdSo6aeJPyzXRbvJ+2vLoKLz9APM9IBUvQyDqPC
2STxpEgpSgMNwAb+Z7lE1164AJFDF9lq6mGSfu0wyapxY+sYtQ/kM4WpyYSt6XBMkqAR/kOWOotI
XIGmpANIyvLa8/SuITNu/3qbUXbvpa1CnGyTTsUJm7TYZpOVBVz84nWlbywdEM1MF/EUyDR2lz2w
7BCdihJ2qqndhCcWRCV1uZthDMtoBNROQmpZm8uiZNfJiShxwp4P9WyiCAqf0dq3MzEQXijBsNdn
vhgTnsoQ0gC1qeV9AdcTxEOS+S7hIAYut2OSbCLM0yZRGhZdsnXSJSyWObDbz2OzoalIp2guWrNs
mHs7vzJdfcJEhg2rbNF11phTALC9rUvGx6lcVNUn+Xqi7q6Da8X4ALAONAhqADyxCyBw8juvbEJM
7KiyVCop5rlGUR2xOMohpaxtgtQeYduprVTMxLIoyjPAh4cz5qCEKYQaBk8LUCtj3WiDIURTH8BD
4YRJMe2WOcIMkrurJ0fhpKSnDH0x4L9ATeIDyi1dtNR2Vg+S1lZgpNO1a/9ulOiEKinCWbYMbRiQ
MQJwQGdumrI9pAgtIriOy4dLGtwAp/sfbYSDTMpYW/LV5bL82LZvFhuQXfmdj794dDU2X/LIL5TQ
N3LdCGrbKN2t4fy5bTQd+z/SvqM5bp7p9hexigFMW4bJo2wFb1iWZDHnzF9/D1z3e8zBsIiS343t
8mIOG2g0Gh1OC8QscWUper8zPHPTm42jonxqXbZFFVT+wjAq2KraOPooloKzkYH8yLxFQQ3nNlmW
REdeAOFD2g5/KYkcd+Y4EqxeK70WiGp4yZNQixwHdNHWojjq/0AYN6LIROhBDDk00/VQBIDcbZdt
m/7bpcm4fUG3+R8O40lg4LyoJ1TlRj/doi12nzbtAUbEXd+WxUtxBsNodh7kpZzkEKfRXDpcLg51
a8qfC/+r0QZOUxBvfxjtlrOwieUQ9BvdGJpOJzXmXTyhpyDRIqTf1uVatEUEtSIEsXlNY6nsdJJg
1FwKLITgHTHDJnnbJP3K68ek+BLJv9z1f9HYuvWhnoouLYGWS/s0+G3GL15XcyS6Tn5RjZiBMAfV
V83SE+seW+UIqEt1w53ntJhSYhFL3f4SzqNT305u6viPwolXvbC4dTNs5vQGfooBjjmwg07eqkm0
8eRoVyUhx33+U2B4dfXPcJgrZFIlVP63wIl/gWHuILvEcNWHwh032UOJYdGDFWzFI+9Zd113wywt
NV6zGJ7f02apgsI+524SOMLOc8m5fya/022GdB76pezqK0I1+L+YLNhd2F4J/Ups6cCoTHWheABu
9RsvTtCS6U6EV59Az9XVos5AmM2L07ghLVUcIdu35BwGGM8gh86QuINs2IKxaQTuitLfXMNkNjLq
ylEVqGBlfFBB/2qOp7x7LFvNSk0wIEavet9txdaz2mmvibwI9OJlM5OY2U8C3zDJcQTpEGWMxcn7
bRFn7+sWhofB3DZDgQxfkkFCyXwrpHsJrKP/GwBz06gJ4iqIGcIZ0L408iH3v9d/f/FMgwMK4wFE
dLyzvbR5Z+i1EosIesWHajwJ9UPyT+pNqz6RqkZXsMpcYmPkDb4swztrpk90iR10GXXfQ59Jzroo
i7fYDIe5xcI6i2mRPLxAZSMW8S5oPKvHOGstKtxIU//FlZmhMfdYqhrhqBlAE8RCtSQj3/ij+i/a
9ReDvVGCDKmELsK93GWgw27a526ceKyhixo8w2AulDgr/38YYQx7ezBLCcyuKc9f4myNRg3FzLSi
FEKF8cFiNWnteGN108b1B7pdd4lWO2qk1ZwrZNHY0UJgQ5ah26wTiKKoMRlGLFyB2aeR9+bVJ+I/
NShMU/XcaqM7VebxVy36GjNI5qCKgxH1WQ1I2SssjTyq0U6ZnMrAgBb1Vk852rfogIIxUqL1BvAC
GbtjjDkJJTqpLDe1H0MgbbVMOor9cIhLXqfXomAzKEawCBRJoo7RADaRvMOoDDtN8y1EM9ygT1Hj
9piGMceRWty9GSJjMKZKEtuWLiXRCitRz1NwpytfYYoi6OZomi9F/7RuORaN4AyQsRwYnKiFeQdA
cdjrXnFHb6hIaDmvVN6eMRbDLxTf732gdMWwnTzfqXrfkfpdzb35OPL8eWHOjttUxpIg02eWOnqG
VfbDC6bi2n5tbtbXjaMabJW6AA6vVi2A42V3leZ6/h6Pb8tD8lxN34uWOyGMmokrfwIxPxSFoNYN
U1ouzYjiV20r+vCwxwxTrGTFjgffCQvpYUANbaqjSmlCSNf00YDdHNAN6VSmwdHN5U38+wmMJUs8
FePwKjgVknkb+Ic8OotgksvNZre+tMuO/kxWxncCNSxRMzoAD1xOD6RWH8Q42w+Z+DHUvouJpejp
TDaqITxqg7kZ1fZY6ulHXNabshC+hoQ4eoX5SFJQf4ZBbheZ/7D+gdeHlO4Cpl3TIjwwejLfJ8ho
5OiJCRNrntPRMcUH/JdVBZ+q+IQR6GLMY+e9VupLQHqRzZS6BstDJXsA7HtHNp8rbRNqnBN6rc+A
QEuhbKDzCbVHjOEptQoL1wh44DSH1nuNC2Jp5ptOXkWMefd1a30Fr29eoKFAQYTjhSYP1oZnnTim
xgR2lGkimzFStmmWuesQPG1l1kwKyiTNVPoAVhtLb78qBETq8RM9hhxLcK0NtAXz77GgmzfbHKFT
iYg3G54w/l6O7usyQ92DZ4nFvZk/hAVlSeX1u1/rwyUklX0GWU7qBIY1nERPTxxpHPeNB9Oq8BKb
PMkYnQhQzV2quI5sOTposaPHZ9O8r9pTOtVOVf8kQs7Zs2vmDMq5KYJwE2SpGHbEljz1AaqThYm+
mvKbJhc2cXToO9E26y8zdSs/dcfAzdvaqsDCv64uC8lAQEsarZgHt5fOZq7KLAyGiT6By0GwvP5V
wVh5rfScuEltFe9uhODtJn7Rms5JgtukajhqtHQk5vjMRdwhVVGIFL/WgvBQKcHP2ghbDsi14kBI
9A0htgje4yv2MlNRwH1MFDijwzEhO798yjpOYf4iBB2hgI5XbKPBKE1ZF/CkwRMDqjx0ucrhp4c2
17jSCGfDlnAklJuixZq27LGlQFrXBwEmT2D2oXSgQxlCfRcUvHr5pU2ZgzAHbdBMX/Z9Qs82yLbe
hJoX5eQBMKtVp74yJCqkSIxDON74vOJs3ioxWoXq+DYdBLpK8SFEY4FoHMT2ef3o0EW4dE1gzGc7
Qc3IzBp5kRoEcgeMPntMpB9KdgzKk9I+/QsKCh8QJcKty/ZQF1IYllOKrcCEorbf+d5DGGzT8nEd
ZXm9/kPRRUaWcDRGMQZKKv708sySy6eq4qnutV3FgskaymzAeQWLx/gPPvj8iUkXzOt8JbcUg6AO
fCo89VOL2uwllPriQwZb1Vef4C+rDbLyfl3MRbWb3b+MXvfo0UlRtI85T9OWmCCARJfGOsLCVN3L
K57R7CkCzddIr/hqk9+UW2/v/1R9q1btdO8mz6qd2drNcfpUHnWnfzWsESOkqxNM7/pnLNS80c9A
lxBi4LhWrjomSmVCGXzY2CRx5MPghD+1t3ZT7JBJOsW5lbnmk8CbzrOoRDNM+VKJiFyqdYL+Ezsp
zoPsJu2m4l3Nyxv4VyxGhdQ2UNPEA4RfP4/qQ9dzfHCeCBR/dqbbrJv8CpS9dh0fBHXfpF9q9rC+
NYtmA+xymLGKon20qF1CKFlUGWMECASsrGzaYIRRVTdo2dyv4ywuFdryZBX0CyDXYXDSoeikgOBI
l5FmKXVox8K38zrQMXT+gREUrRYgD7iUJB/JFGeTTqtSP4yuQ/dfbNXdv1jZGQijVKbomxEKlvD6
0g5q/yiFT2adWBjbxjm4i8s1w2E0q0Y23hcU4JTSITFjt5xMDsLiU2OGwOhWBu4ur26BkCQ/jJCW
mj7V2k7WnuLoNKb/sPsyfa0Z6M2iNvdyb8S4HbwoiHH+zcG8n0gporVnkhTenLSlZZvjMNvTBI2U
Ii/U2HJ2l8ZHLfyH0zL/fWZb8rhVhkjG7xuZWweRlaWotB63aIuz1o/L0smnbCgA01AAwhYxmEMr
NpqEh2Ak3oVdYQfKoep5QVEeCKMCtR+Mfl/ichCUj6KBd1VtkoxH9rdkYOaS0I+Y2bAQJVAY+0cf
meU+E52qHCwkJqeAl2xZFga0K+hLQw+szNx0RtrRwwmcUXwTCnThgfqHm/2kP8I6WTCU/4Ewjpw/
YeAfJk82OJZvo+r0yLYoyMdJaC4gvCmei7oMOg88xZAZ0Vji11pSW62QcGYMtUdG7l7Jfq3r2JIw
Cm0YhgcEmsQ/NHyznTHQu4/o2YTi6Rjs02KPSI8cllZlSq6gGEdVQB/KOuJ1ZQnYjNGogNHD9Mq5
ooCN0kyOkHDH4U8dXQnttjrV/Y9kOOlKansgNS0xKKMw3HXYK0GB+oceBTxD6MhgG9MSw8jSTAOq
mSnCZzA2IAxsIvkRk3rQACUMurKNpZR8n60OsGj+A3sgHQLCFnBpwjgWguSndpXdVtKPpMIA227k
LOmV2lPZZiDy5fEKgjgCo0mA17F39s1TPd7I4dv68l0pIgPBGj1z6CtFhBxyCgqOUrFy77tXN4PA
GKKyjcZGpitlagdd2IAkxhoQ8FgXY1ELkK1A4wpl5GRrMWJDzMuiilJb8KtnpRUmC+VUVh2VtqHR
okheAHVx2f7isbkzcLgNGKsYYvsH4hK/u8mDlpOEWdx88HOgVwB8fuj7vNz8WG/kSUkAMUU/w0a0
4sCVu8/1ZftTS3lh80ArRZnIJZQiylBluq4zM5FqSdWJZYkhk/a0MU/E9g/+72oXvPj3xTseRsqD
UVjypxzZSHVOmZ1n+/hl/RsW5Lz4BMbstlrtq6VQpBj4MHrEarUul61G80LZ7gcV44DX4a5cI7Rs
aaiDwNsIdsNkH7mVh9Gq5QDeCh9Df0er0i1t75/wOjI4h3dpbedI7EO3rbV+HEUghY3+lCvypg6Q
smtlpxDuNelRzK1SO6VD4PpGctDEaKPW6tnXfsieaCcRqHk60wom7a72utuEa66vru7LdWA9atJq
YiZhToXdxrCVm156NjGMTuL4hourDYI+xLtR7goCs0v98kngFfUI+jJQ0ZPnqUzIK8m05LWQxOoo
F3Jd2E2mVbklxoHJDTjSI3Kp3ah5xU1EhzXhZcJO/UExvoDuDbijZXsypcc+2Qrx2W/cXHN8M7ZQ
rKqVdqA9rmvYtS26QDWZAEcM0jkDIVXI7IMYYSsp791wyqSfYfq6DrSwhbQFUf0zzBopBebZZbax
l9YTCrXGAo+6EuHcF7kFpaTHMa4LJ3SOwyb8Sl0os8D06BWLTkfpMzJvKmmzLsufiXCXe4W7ToL1
V9DnDkPOmLvcRzFF5kGYILRALpR+CbfhcTgWm+yIVFx40t3+TrqfXO0mOPDK9q+D4vSOkkFUSHv5
EcFgVlLq89ooa9xReWDj1OXP0ik+l/1jvI+daNvyKgevNeTiXmc729QY4Te/gWkfE3BMpJ+pX2GS
9UeG3HD1P96+jDJ6YgUCOdTWIVYs2mE0nVJMvpqGlgOz5PwZdK4vnaOBQAObPK2KUtNGBRdJJD37
Bi4KNbUV6b0dBdcTdEsWnqJYdsa645jzhTNwgcu4SOjtUcSGNh/rym8lBUWCeCsKx0zYrqsnVQBG
Oy9gGDepDgXJLAPAFN6BZAJajV1leCf6U1I8m/kJIwM4t8fCmbsApA7I7GKeDGycBwostPAfBTju
Qr/3xvd1oRZIHTBqerZprHXOZXAkJpAqqnZms6+iARfPD097VpINBtg4YePZQbbxtH2vusgygld6
G0i53ZDHoP8h+m+YJ5ohGiMGvHTs4nqjzB9HkWoUmytVwjgtwwFf1hbPjfkZYpSEB0ZoDPrMvXev
Vxxf5hGlXheG0tl6aGLEkwltz6BmuFxyJQRLamBgyceD+Ju8laXV7UpHteMn1W6P0r508Uj33PU9
WJgnCFQkV1Achyj0Va1NEAmg1pbh/gyb0ZV/eT9ld/owMUh14//ObrRNemuWtrKP7nn1DlSDWJVG
GwYaRHVMBFVZg5ugywKlTQhuxcIjwkJSsFuXbOHqh0qAQZcmbvEeZJYz0EHkgQkK8OuafNvGTkPO
qCmQPcUCSVgjcQzQ0nmZozHnRRS7optyoI3oFwrvUADafzvORfVjJhBzWgyhz5QEyR50MRym6NyA
AnJ9xRZ3ZAZAbd3szCOl13hCCABddjBgr1E4nvaCrTRVMLWB8M7ERE426EC0Ug0wuQCsHXXojth5
T7Ra9FYbJW/EFg+J6sZMEqMzhwiPF+pcvojROyjhQI8r8l6WSyhzV55eszOUMC9Q6NfBhaU8AlX/
oWW1E2HwecOLMSwo19yT1xhxRiFPGiEH0DQ8NsZbb95O3td39x4lGgg+4SUGakYcmktZvGYEo7of
wlUVb3t9r3472wAbQ1ktKQSmGbOOeNoVYeVF+P0a47uiyrcLMQbR+eu6FNe5IAqDij2MpkTZDrAu
xeh98ByWKniXKuXZFDDcE01gz9L0UXu36uSA6Ee/6QbXRgjA57WGXZ8ecGgSxJ8xNgwvWjYNRUjl
i0iGAzqSTpI5uok4fHDEu3bcgEH7wBDrRisYS+bfJJlUJmBwt/PRUp/EbeeIz+nBO+lntbJRA3NO
PzM7PSYH3eEgX1+IQMZDBtU8mLxoshHQSRRboRBxovKk8FD+glax3wkIOQurasqpsw1lih/qthF+
i5lWgythUrsDErr5XSRo3kNZ5nJoh0naEdeYshjsnRggqlmdkUsgb1F65Yepo9RNHoZUt9e/fWlj
oHFolyKYcQSqnUudMKIuVtC4Ar7sUbK70AR92cM6wvX5BKEwwo6wbJSNkVVuBVXyZe7jfHp16vqa
7lTFnWdybpilvZ+DUGs0szZpF1S9Ah5jlDEfOu849Y9idDTj2iqCz38Qx1Qw4RUPEgl/XCK1epL2
mtQndhq8ZtmuNXajcb8OcX05Y8X+QrBvVL0MigJNqNTcnKvsvouO4+jGJqpJcmtKeeF7mQfHPO48
IQUZI6FwN/W9OFjCD9Me3X77mZxV59wEVuDo2xdpZ/n7wpKIlRQ2qMxslOSCDBgNuuvCL6rLTHj5
cn2HJvfMHMxk9pg6Tedm/V3XcTRyUVlmEIzONzLGMw4TIGrw6na3PVKwhluqbs5rC7suqoLFRYgD
VTqgoscJYJa2CEE0IIQDkPBYVc/i9Iq2qTrEELYUtAB7QX8rhN4CQ4c9aN93WHCqEWylUwwQe2dr
DPHyQvSBLqQkYzYo+BIrXvxoaasMHVlFBOwQFWAR9JR0mLM0UbMHMp303JLQymWOgVrSThC0ISAI
hiA4/4wfUbZpopEIhP4o58KopSRUt3mGJtgigoWUPFWwyhFpulGceGUqCy8wmHW8liknuoI6Feao
S15iCqSCbYz28k/vl2IVJ8GKHk2b7D0nf+0qq9r1vZVZh/SW3AS/hc36Ubh2oS7w2dCOFnZZggwe
Lk1kiXzt6IXbznsRje06zNIVMBOTTRFPuTepLWgMbZS/S1ViedKvdYAlPdFBu0RgRtAFxJYWaogi
J6rcJaD0G+7Mcjj5Q3bUvOjbMfnL0B5z2Egqj7EZ0dBerrhRkGOORbNNWt6I6iXrMYtbmoyB6vWM
6B2FkcB/q023pQTOz/ppMBJLN//B8ZxjMZYqHhpl0CdgifqLOu3HnvP7SxqGLmPRQKcMKMxYx7Yo
1Koq8eqw40TMNyEmt1ljJdRuWhehU5NA4HhKS2tHIwbIQ2JIB2okL407AXWZINbQhGC6U8hpCG5z
CcHRfdW/ravcgk5LlPkaIRRQokkmc3Q9owhqVQOQbJSdEzVNuzFGJJ7WURYUW0IvArKAiJ9jXgaD
okZ4PccYjQXygWi06lh0x0HeTCLhTbRbiIGieucvEkuUIg0tvDcVprYEV9k0NK4UZVu9UbfVqBy6
oHZM4oE0Xg7sIZAf/IyX71IWNAUfADWRMNweeS9m5yo/6nI9gyb2vihnWzloC9/q8zb8xICm/pxi
UMk50GP/AxFkD2NrhAEMEPJY3pdNGZUO+pi8eFfJcYZi2CRHyZ0mDPJrJZFy0/r58K43TVVacjM0
GW7jxHTQBTzgJa/GqHYckhpD7fXkTZjy7pCnrXAgmGXZW6ofdM8CKdMfY1OU6PUq0QiCa2lbIcrf
Oh2Iu+7Lzg/ukgrEopzdX4hJYVMwnMXQ6WsKFu5SmwsCen6Sq7gfWvhCCIbv8pMS2cXR2/myZW7V
wsq20qP/sq51i7o9g2UMEBQunwwKC0oPxzDO4OzlSUa//DL8BNcWlHwYegC5QIl2KRkSRl1TBgSv
ArVEHYRexZSibMjNrw4cfe95NDQHJYqMxhrFseqsslLbL13JsqcGr8xk822BUbmI1zcd+CTjn5df
M0TxIBYNMu39dCb5NsdownWAhbmHYMvHu82Aj4G/WbvUGnKIKmfkN+p2slrTTrUdRlWqmL6gVA9G
/qtKHhXjZGT7CvO8zZjngi/ZEYm2xyJhpONxzBwuvxVJl9Ya6Pr9MQByqL+HY9ruSGMOHL7FJVFB
sI4h6jT1hoFxzNaGaQHrrKMkQ75vnxHKdBUZDr64B3fxJke0+KnerS/ukrrOARl1DZuuyzDeAWtb
n/zsUHPPIQ+AuSTBU9FItUEBTNHqi85WQ87rchEBr1cDQ5goRw9j50kuCmh5Qp7GGPtNpRf7tCTP
314lhLZxldD4Ni4senPOHrBZ2pVRH/e0mqRzyhDJTx6r0YIQcGQlxEYUkaADglEyrwhwv5QQQkMX
lTJNVi5VHF99EQJ9K0gQ0qliLPeqJvuSUNA0YV9+xcW5SXiPw4WAPA7qDIF+wWyZur4vh2hEtnPc
mo+YIivb+YN+TG69u9BuvpCIiENL3kSW4JQcHZCpnjI2EdCIX2GLFNRSMweHKHHjxTGEkx7VR3Ig
LkYOv5P7d/WmQ+jMxnCezGp3Y2rZ4V6xx1207XmpyeX1/fsJzFHKR1yE3YhP0PX3Mrs1ufQbC3b/
QkbmKEVi2KmhCQD1QwktNNGHVmcRJ5SRRXLbd40zd2ohr0y3869AzHYGYYImd5oADfbtOdeszPFO
qMhvrekAyrR7YTu+YPSi/aw88ebELQVDL6CZ4yDgbZwQMI3Z1Wu0z/ah4XQvBFVwlkQVyW4e4s33
DeEFInWxZrrrh6GoeVTYxs/g/riTyqtdXrhHLhAYIxKJkdakVKZMjlHyOWK442NecMTggTC3MVhf
EREAKREqipuNYcaO4p/zgtOOueBuXlz5jCKOU1FiABBAouGxl1JL6X82yo0/qJybf1GYmWvBKOAQ
tT5OOlyLJL8lXmAZBM21v9ZNO70drgzHDIPRNBU1VFndAaP07gqpRCzm2ExnuboPs71o/vIHjrvE
WztGzzRDNoXQgBb06kZIfLstRbvIjwqvKmTRGs3kYrQt7+SeyC3kQuWpVXuJFZXflQSfihpODS25
6NhD8e/liWk6tGAaQlrZMWiMzTsFRCtja0nC7/UNoh96sUEMDLNgxBeRMyGA8VXMVpPuYqFwSV1a
mQ9Wl+8zhNKCPmQpkFOmQxYZmTC+Y8SAkq6ykwxlEai7bexQ4rEKXqkAJJqDMBLpSaIWQTNUNtod
QQIQ2YpyD+ZJod5+f+XmOIwKTGkhjzpKAahqh9M2jrpdq56kPLUqUHn+b1iM3Sm0ahxysa/solL0
M6IUe9kb0ParZc0pz0vNErOGV0J/peJ0HaF4BAFIlAGwUwvJgJQsUYGpe9spfIo8XpCW7jareig3
wnxj2gaOpt9LDY9S3UMB7gQN11+r6V0obiIew8UCuRVKfmYYzMINXiAlUwGMcett069p0xzfUYJr
62DWIo/+XbEl6IDjaAZPMMZlzqoMAb8YoGnxuwtvlf5XRDjew9Lm/JVLEpnqKbQIS+GQUQjvJiiR
weZYn+v3PXafhjoQ96D02ez73s/0yZNAaGlPt5jCKLrpud9ijlOjosLIik+9I1qmg0YEnqu5tHZz
XMbNG1sy1WIL3BKlZ5H5My1AYddyVm/JRMD5QtxPN4mOLodLzVP1WKERJwyS9e/liDgTee2H0mp1
HsPgsjT/AbGVtpMy4UFLpVEqVOgk0gNoZVBuHt2vmwceDOOe64KWDKBJrOwolTdyi82JhD35fkcD
1QmwZeEpiLJsxEwvly3rohqUVpBmGB71DkkV5Bj721p8L2vOBi0KNENibLgcEKmJQyAlnWGgscZE
YUulS61dZzro6NZX78pHAfss+iX+1DqhYUNlVS7Ndc9LjNrWH5WXxtKcwgqfEGHkhOivy64ZHMav
G8SpidoROBFCKZZ0wpReaQNG/yc839x8P27a3Q/DzSx/izxEuOFRC1/nOhl8xt/DYBKP1APwexfV
cydy02yit9QND81xeOh2jVVYuhtvxX24v/kaH6R72Znc8N27GXe8JeeuBaNKuZhFioc5Lbb/3LqK
E5xCt/4CU54bn6L3+rV4FrbRzWNw7u1oy2N2un5IMwvBaJepjqoa040YD2Dv2SJ5YR5HV9pJ1u+T
bBkf0i/v1tiZzrqaLd5FGiYtIDCPfCHGPF0en6HKaehgxCk9kW34oO78XeKkW3QAeTvymO6zQ0As
FPXyiAyWDtMcl9G7NpbBuhuJFYamnSXhKEenNN+vy7ZkUOcQjGpVKdzgGiOnbdMn1uAdDSF3CBqt
0Xa3DsSThdEbBGT1oKBAVfRjrNCjrzzL/ec6Bv1Y1i+ZC8OqRxLovV9gvRJceIV4W/HK3ZaEoAld
ELGjwQ6N3JeK0E45OH0SCNGWHxOIyxrxp6nK7roUPBBmS0qpl4NBhba1yWONaRESeYsJx9FZ9BLg
HSDqhTG18BSY7QAZWxqOE2JplaOb1uTc1ttQd7ErbnH2UM9jmb1FHr7fpiqjrkDTwZWKQP1V7qGq
/FLPdaxfV4w2Rq+6alU8eFL7sL6CS0o9h2HOK+oHUmGkeuA1qFCaCovUb033I44UZx2IOrqsws2B
GH0gU6YFNQUaMSJ3iE1rHJRnr8vtqisSJ1RKXsx/UTdmC8joxqhHUpSKWEDPdOXWqbJnwiPT4C0e
oxmCrOcTyLDgYg3Jg1+3+0RE/23huYGWc+Il1+Es+CXz9WMOrIEguAHnCl7Wo0MOyUZ/VUzHe6w3
GHaxz0/hpublwRcXEJz1iFcbKOxiPaEhqEIPCQ3ofdnsg7beVgmurapx1xVj4aaCZDMcRrJ8ksTY
FKAZ4rZ+oEVH3VE6avvMIjvv1NmtIzriUd/LHM1fsoCUCgxlxRhPYbDMvJESpvDA4E/Wtf7UJcWv
Mik4poM+vK50fgbBHC5JzY2ySgDRTuprNejbSgFhxiRsy0E+ZU362kTNE2c16aNoDZM5Z4ovocJQ
pN645t9inIEdktrNhNgNunGHHh9bRfpO7YlTgDN7Hft6RRX0sWBiFFxNUFux7YxyqEoD4HGnmJh5
pBj7sGy+Tb4E7xypUVPR8LBBydDlraJiHGFXGVqFkNSRNLk1mJiHvFsXY1Eh5yDMe1op46EGKyuC
ArI9HMuD9CDYoYs2jMia7tt9d0g3yXZ4kz69f3kRGFg+CcOw5KtuapFEY65F2LtRHh09x1C9pm/d
VOo5erl8sv+qPmMa6zzrk6kEjqChqqFBtRoqN4OIY7IWreNM+xnr2Asdmg0NoHTyhxS8NDnmoQeg
mHpb3y6eMIz5SNUoLhuNKjwoEPqTp9hC9L4Oca3YsFAYUQkrISoo4mbPVJQVZkKjba18FqWjnnys
//6yizEDYDZknJChTykAOU+vemsp75FoCTd4tbxo++a+eAAtq/SbV6xz3TZG7xSUtWACJ64Wwh7Y
0NdrzO3D0mlG7w4vYGX7qpNfXW6BdW/ofo28R8miDzDDYw4WOCXbLiqAV8a7SPrAwCmrH1+q+K6S
eS1MS8oHjj0wBBjgagNnzaWhGMu0iMUKpnfSdqP6RrIHE/TKlc8r3FnSvjkOIxKmrYxjnAOnIR+9
ciQoH+jTfzB6cwwmkpP6ZEqUABgIlW8CuTzkY7tLTd7gUo4obAlS7ueZOvmASYcfQozouHQulJ5z
RyzuCyq2dESmZFpWerkvfYV+q0lHvb6fIRmT3Gj9QQB1s4eB5utnalGaGRCzMXrZ916gAShXNyZm
dZFxY/S8rgceCLMzUyopSFlRkDq3TXI2QYw0cEn6OChsgM2sSZx61FMhYUtcKal1uw6r8YH0tWav
rxr9YNZ7oFRiSC7oKrqVGIHKaOr7XMPVpwXxs1noD+MgPqVB5xCjP+ql7/Rm+lhLjbMOu6gVqIpA
vA0VEle+mGxOqR/0Hmx4EzhxfBy93K6bHSqq13EWVxKPOE3RwLdwVTXooyICTQw6ovGSuI/6CR3i
6MUZOdfrojQ6gqsSRtjTFvFLHQ8xnKAoJixi2/0K5R1CipaSb01uz82iNDMc+h2zfHMyNbo4oq7c
1tqT37zp0tkYODffn8qXK4WgqSbkRygbCnNeKzns9bHAivVn86bPbOkl3hW78Fwdkh+SXQvoGfDv
PNf7bba7+J1XIH1dFokbypjBM6dYqYNahBrChwDJHmZ345WYvSdHYYvq1R24j9fV43rjECRCXZwk
G6joV9kKGjkVpKQJIzrlZVvrrhbc+IIzyvt1lOttAwrYgVDxjmXV2QItOcEtSMYEnEDRr06+rY2d
kPHCYX+m0l/uG4qAJBC2wZukDCPMQR57aRpSSsE4HgQrdGX8WW+lo3IjH8wNqEXyba1YIsagWsFB
34cO6OOOIbem5tpxwleAmAwRZ/o0YOluUQpXj0VL2SZH9Grftf7b+lLyfp85AUMs4qKn7KJZ/qRo
597gqP+fD7xaxpkAjPprnWg0AqXLFO+bU2lre2OjbDssJcLZu3bjbwO7QDg5Q1hZcCJX3YtbA4Nl
eG/VBQfxInzPujNknLweYwhoKLn60FwJBTS32hZNGb91N9tFL+pZOoycWP51JeFlCJkwhy9UTcyW
paDNx2gXDuZG7apTaJF9vRF+VoiYr2/m0rmYpSjYYutE6EMi9oCbZLeWvozsWZPcdQjeOrI+TlvI
cllPwHgu9sZZt9J7wZKQtTq9mIfwsTlL529nrS42ji0qU8RQSXsKWEa7SN0r4lblXTdL6zZ/djPb
RPxWFswBz24DY3Aypd63CSx0P3Hq45aMI6VMQ2QfjXigg7y8bXQlaZocvF724PXvCsqAMSiC9Hc9
vEZw9gkSxxbTk8WePJ2grwoNSAZtKb2E8/uGDL0JpycSfo7huemrLZFcGfP//IKjFYuS/YVSmDyz
V6ri2Hbw4ox43HVqcYO+fHcSOitFazPHLaWbcSUWCNNNFJvSEkrGoFSlqSkZdbBGdIj2Yr3DgA/R
Govuaei9h1ZEL0Muv/yD1uP9+h8ooyE1OKaqVMQtmrSyq2vCKdHaj7b1HMnX7dgPN2OF/FA+ghkp
r29QzrcF2ScYLyrMDBqdIubNF1jU2Nn3MHuLWYRBrqT4nqYVNl5b3dQpxuy0PLkXVQiXD3KsChxL
1ncZNU1AwQ8ORi6etYZYUhHYrfFZ64KVRP+iQ6ByQMKYdpGzQxa9QQkiPLDxeBIrxx+j16bNLCNq
TlVUcJxlujpXKjSDki9PRh8Yeu+1gGqr0E2jeOPXr2ni1O1OI6dC+Jim13X9WbplESb4Tzbm5Fdt
OppmiXUMzWCnJo2TRua3Y0XwD2YQ9BNmrqwk+6YRejgWaa1bNcqKG+EV7HtWpH4/MHCJRHVzhjT6
ct1qFVYvEkYL95sD4klryKQdWlM4Z33RrsyEYrwTLRpyktF3gFneK2SHTibLI89qZXBwlvcHtLwy
2DkxQZDZH31AmQf48BDOC5FbFbyzmmgcX2DxxMJa/R8Esz8lDpiqFzD+RROLTqzmkmuKkWElMfl/
lH3JkqQ81uwTYYaY2TLGPOUQmbmR5QgIkASIQTz99ehd9/9Zt91tWVVFBEhn8OPH/X8t2/+vj/qP
FwR4qFzGEb9mrrdDW2esfHOM/38128cpCB4GwFgIAeD676cAhnVrSA0caT2EG2OWSee0/yNf/mP0
+ZfAD0bhj0r/3z/CknU7gv31aKV/e+9md3cf6t8t8mYPx4X/fkP/KasAIYJ0lwVDUSzh//tncWiA
By4Mw7F2t0R83MExGVomkAy86Omt/1+8rH96Q5AGeqzIY5Xm/yifcQcED8bRwIiCuJupLyww1Z1i
3xT/c5zxT0f7wcTxsYCHTev/lHxY3aZb/b6AqexYJtCXOC4IQf/92f3Dr4E6HX4I9LMhAfSf76nw
ZkhJMixkOMHJwgxZgE0Li+3sv3/KP7whAAIP519gAiCb/scbmkteiXnEGxqh09745vs6qKwKTWi1
YkOyDN24c5qX//6ZEHj4v9MgkLxCmAlA1s3GWuZ/nHMmgla7dQ2BFue7Uxd4sx4qtaRWuRv5jwu+
W+/GaNIiIfw07FTKfB518HJuyXb1Sdph20I4p6AHVicORmdFY5MqI7e6F5Nt+GPi3nxjATPthh8h
rQRiUf1gb1rITDRcZwNp9wMweXu999YrISwJnBVKrfjB/LP3N4Ttl+7d654GDaN2SKRX6EfXhmLi
+OIMmVLvdHlWYQh/18vo78v2HYaTkeO/TyQvqYrFukPWAFmPRWYYz5AqCFHF9SaPV/Jqh0iMJz5I
7HtdDPYsh0SvkJUDFpxq6id2mS9g+gknJ+OuqEiknFcdvvISNrlHpTNv6HINUxbw/yxy1AtMyoOI
L5Cko5/hJKPBI7C6BFtQbGC543U/Q/02V31UFttOp+GUa2+MH5qaA9m43T10DhM8hAenhZ3weTGf
DHsTdARf/kjDM/T3YrleJiVTWrFNzfNSblZysMVGFFd3uhjmJWjxgXMZ1eNfa1/5vFNTXBob100V
hUfs77AcmBGv9HcKbqa9XZx4advIDY+leXCM37JRGewYolrBuyLFA5Be3K0be3kTEpw66GE627E8
r20W+Jll7+d1jVFNyHHnCWhGqK0PAAsPpBI3r7yXbj6Vt8KNBr2dzS0pYrJkNoIbG5xoIr/2sLHo
wSvuAb+EVuR2w8YpZpig2w/d9c4TkWJZCVGzMMi5+VnTPyvYWONmgtmXCiOvvMh2jR47MOo0t5kf
Vim3YZZtRd7wuYZZ30Oms54iWDXGqsOQk0CgIKXhEvn825lSQxlJPV686lqbYJstr02Ze/6TS27j
eGz6r2U4aUTIZbpokrgiqd8LVkOKpYplhy9lb0Q3JwN5qn60dCAQfhnYtgg+mMA8LohDvPdGXnl1
oUG8zrkfJl0Xq5lnw8PL+dq1iUM+fRavfeKZKQ4BhV5VT5LeCUCTHJ86dWvlAadANYdZvk54FjXo
4o597JR1wN0qdD61Bry9oAuSWU7qTlkJQnkdnmmd1Cyv12OPT52XbbPeZvoxfUBinhrbNcC71BH2
u2NDRQFWHXvrwKZnKi7U2trBOXit9a2aN3zYLRCPm14qlQf2xiEvmDJEahFJIEcwgk5Gn9ZjiV27
U4cCKSxx1eNivhrO1zqnnk+TZt4O5kuzRhVJSXuwjJsRHvm8rewzdCLm5c0ZrGjwj3PoJY3RRuxb
1V+W98yGZGD32tupUCTMsBPfuQ347IKnQQX4V9hxsFyGpol6hAPh3J3yNKkxfsx7G38HtQgU1itM
X19bEOrIl2+dOvpcgYYFQ8ZwSWWvkwKDbwaNLdlfnU5FbE2WMYVscDQuaVFvHf8UTmfZCOQsmczT
t+33Ea2vC56aF2nyuQ67Bl44us1NvcPENtH919TeCCR6ESEJ1igrJzasdLT62MLv5/QMnQxUrUvi
rzeGbTFjE3h7At1tu0C9jN41L/kGfso2rdNFZ6RCsNssYISPTwMEIRWqKrHrG4SdM21/G4ktJScO
yywk8BEE6unv0CkiuOT9nHnQxzfkHHny0LG7KP4ESfwAZlIsInWy4PzWB9JebWxzSxN+qW1k2LiZ
jormdcM8WLmt2cjw9SDxx/s56shLKc7QCsgNIw/lp2fB+hmi9Rltfhcrlu3N67OpfDen/VC/6ubm
WnlLb9hKN3o8watVWrExMryWk80PZpNqfVuNmNFd4CThkgUTycSQBcNF66twzvIh5VhuoMQfhfSb
sm07f7T1peD7YHr1jBdnhB9ubEwvptzYnoZScLdbbe99RgTh9lM7/kxqhjIN5DvDm9fmGIMY7bmp
r2Vxk9pJAQpmHiyP/fqlZOcBHsh9/SSqT8Prt6URB+xu8BfXOHoj6okiUXABCS86SNwQZk5bUWO3
MS9BsamTzlxTZkLYTMrI7F44LBD9Pi9DXM6b1d8mPPT17POtPbx70JudD0JmhgHzQvw0pVNzeiYs
81adcjeDDVLa13uG81uRZUOqd+HtywnDDjMTy/c0H50qjGtwjie6mxHkw6v3iEczSdo6IUaJ60dj
peakpSnMOiEOCTUnGmxtueaWtHM2zBFA4dRYEJSCIGtLPw6tM1tfQxxIkSoSe35eLxuLP3XDV99m
bMWOP61S2nlRUbCEdB9rnTfQeRU4iFCwKiPWfBnqCAkEypLRwrdOLLFbsKEdBmh0aTKLVDv7forb
OYgqY7s87A6gASVeiipuqr1dR5akyYD98t6DLGAVydGNvPl7cBCsgmhEzgj0F0RPyMwjVdhbLihy
nIfvKve+zL1wjLry6Fh+JNxrry+tdeymNrK6vWkPCB6fljVnZeXvK7wK58vCQ9IhhE9NP2bBtnRP
qO8ju75561vo8pyy3AiOjH/ooMhWQH5hrtWYhhhLM2tHlBGbHThIRYEl1xFXNZ1hqBAYN84/LPte
z3sxp6zZsBpbAtNrPyOpre+WajOBSGpMBa5lY8LFEIoubupqsCv9DWZtkVsi3JatlYzImqNm0agg
chDuZmyUNuF74CWtV26a+kt5ZxqcxLhvaezwxBY3Jp5p/VoXqVu+kPZN872PFuLx8gJLRaUMNysf
UnP+riFMwfUFeyixy+HRUoQwApcRYvhs7Nx62Qb0yIOLJ7wsxIm0vNTtDlgfilAfId5z6iYiXCNZ
neQC6Ug+ZOZA00YF+E2vBj+DMBV1PmTqLZJKVFwaQlL03Uc1ZGI11/UOZMjt3oHQ0snhVdQWcuf6
H2p+akqkaXIAqlQjDLIgt9wjm++0wLi82oV9CnuEZFQyUUtemCxysHVWVtA6LSHIfeI+wSMKE7j2
RLN3WOf3dQQIb12VfAGfxFp/aI0VuMJJdMsiwd9cctdLi6d8mDWMNPuo8FUm6uM6Evio6bhkB4n5
1TIlQvRYg7267ofnbciwkU6ugnILQBB54mhjm08az+X4J+dLO22XdbM4e7j9nFbb2vWwuZ4qmbrQ
L1/SttuN6nfBA17yebp5LrYuTKhpjIcVAjL++CbEgeqr9hLBTrM8LU4T2TqMDBOWqibJ2u4VjpEx
m04+kmvtdbDHxQ730G8NJP4VTkjjC213TvPnuk30KL+rn5UANyteHIQl2/kB7PQIHSV3Ygtxq9HP
REObbrip4hLwvY1HO15p7UDqnEEXdD8VN1i45zOMIWqOEOrEin2X/RG+mJDRPo94UM0ENd9sxE0x
mjaiMBcyYCA9De/DWG3sosww4o+W/sogYFQtNBoG+M3PRjSFh9n9qa0XMrzA1ZcEl5ouiekt0fL4
yjzvncvcb73lB0tfEYVsNoRtS3tPKE8nxCPYi/TmqbdV4hfASY2Lrf40Ykev93PrpiMm+QLr2YSm
rYs0XX1LPzfN538pmsNXeC43Gv/NauuY4x747pCY/aaunzs25XZ1ccZdNc1xgQVoiVSJTzM9sG7Y
obK3ZrXD35jJVsg61jWJOc5jYJ0t8KSKokSK3DHrBZ4Qtp8JP3ZnkVgI09i8iGDrEfd6+wgnvDvy
acw02TjQzvLCt7CzY4+8dZVAHcLjqeMfDYmc8D5WNTYeVVSoC+tGPLmf2tszq05W65WF1k6iDp+w
QYEKpfWmFFtqNMhG+T71zpNV5iPPnPVakk/D3VdtgegCkJNjko4P8cP9o9kKw3Rx6iTs7mb5YQ9P
VZtzUOS7zDbAaDJTz4EMbbmRfCONC0UvEaDZNroQd40l/2pxeoQeHNcaVaCnZDwuH6UKjnJ+Z3RD
m2fHfIdpdCzGL4IiblbvGlq9SxtsJ/cgjB+y6twd/jRDITYPSVf+VlCjViCAyPKRxs14cMzU6Lvd
Ys5HWfOD13wRXAcOccT51avNKEBvp8N0AC0qWBkms9CPxwL7MG9EeLSMZCpgkOj9yoJvqhLxB347
HkPuhMI3JbgcfhVbEISX5b6ejiBEOtWlsZ4HdQzLPgdXJWtpuakat4waYxeUYE3SOappF/Mqb8Mu
oT1mbXraWqsRzcWf729rlGfIje7oJnUPk5PrvCC1sQO2cAO5xpUfxM1gnE1KMmtZY1d+Suyf90/h
KrIRg2WUGCE5QWImajmJg2qJeisL+pvfiKiYzwLdTxXKiHKZrP610Hj6VheFvZPMjhtN3pqtNpJZ
kVdBlVRdvWMBlGnqb5eg+mA3jUZZUxqV5a5HtUURTvweveVFMWgMqnRsrp2cUlIcG77RaxLAa4fi
dXeeGfngtAdgZPnWu4LfMAJ5hX9eVQptxWEyk5C/+hjEB/N1ap3IcVhC0do7Puw+zDcQb+IGQa/g
VUoqEVF0qFolZjgeq9BfYaRxVJ71tcgyHdavEHMHDnscHEG0kfZWwkRkRjrvO+y2uzev2lV4TR5+
wybs7+7gJ2X/QYohheNV5LMi0l0JYXXo8DCrwG2CW/K+gk7DgOLWqNJp2LjOmjc6g2UV9gSw9Ssy
00UVzitAImhE2hUr7thDWhcYTH/NBPKsobuteLmD+UdUMC+2deYPZ88yIL7tRsqacoaiYORoMAh5
1mKNjfIiHq9qHf6FFrD2i2K1Scsha2xcImNMMFB6gTLSmzRYatHnRcIlkCc1yr2uXrNHWWs6SQMb
XUWf23pjV2biQKitaLoI6vjJ1PRbWZouPL/Jt20EGZ+s3HXUScKltpynn4YZG2WwEzyAYCYR3qdm
zOV65MrJPXLHd0+Nbt1rV6Oov6pHba32ZEbh3Pf7lvXHfpx3wag/3cHLFr+OiqpAAY2TglSTEffP
saZ4dtDYWz8GJn1ijBr7BqlSr59jB3SkqoXNi0DFj9fJynHb29+2e2lcL6LWk6u9aODlPTDQ3M1o
SMlPWYdHytExSBDlQ6/pkko8CiOW+0Oq9NuqL2vx5Q+PXxc8V/JQGBrV+TP1rn1/NK0n3zjT8dmD
cKXiiN1WGoCKsrpoxGQLg6pP6f95tY2GkMViiic/W4riDKgtFmqMHIQwz+w2bOIf9gPCEFM+9f2T
E455WbXbZqmeeqjZc5fsWns8aj94W/C+LYhDG/AYDfEA+Xwn4bNfAHL4dXje+svrRAnWpLOQ8lNl
fi4yiOkqYj13KUeKp1g09/SRDHu3eEGXwI03Mb1Qjv4M7aCPXMDLCxw18xo0l9CEXG8AJU7c4tC8
T0jsq87C0t0QaJHUy4tbkIMFzlkR3H1/xPzVTSXs5vWEMIlyRyJxuqxM2UTPC/O+rLD8gTJMCiGd
LfYMcc5A65egcenwq16f+/mbeT8GHTMF2A2PM2kVQdadrmL+tCFH79o/2ji13pwE0N5dO4QC5VBj
rwZJbwVKxpirCRoO84+5ogmVU2NEozlGlkg67tF4Gbx7XzjZgB/uUn42MN6NF5fGBe5ypJWfmugU
azghm0ShvvBM/ClKz/eBhc1mDbXGMVv+CtDTcOMhDhkMeGB1pfElAWYRFGGEIfB1nnEp/fXEVPFT
K1skXDdV5DEn6h+zJVvmhnmvQiAq/jQklgKtVgyA1SZDf3oOJltgDAJg7CBEKRogG7Li4MuEIHXa
IzRpuqFPRzPMBLCBmFVID7C1QNysA1SJ83WcRdaa7lPRGn6iemCnrcMzF4dAmW2keIWmqXsgmV4d
QUoHQj1dQdOi68/wgjciz9T+89hhHLwM1sHp1caZkFlM53esy1xxR0fED8oIC/m/8Bb7AX8paRjd
So67gabIE7UN8Kfei76Gj8aaEbTO/exD3UWnbcgaeDaypwHukAK+rDmWsiJGmzSQQcZ0hWa1FvWh
Xlf47hnlrtat/SoGslWLwaFXTND94RiS0rwGoty0mM7FcLn7wzeH4Zhw4mEKDii8vsdg2FCzeh5C
4+T6U1aIFb8RyXqx+Ga1yc1lYies+RioKjMAC0B5PZmHKivZmgliJhzGQ4iz/B7qFSprnruXhplU
vrxiKy7lnrFpJp6uYvgj0AqKQ3j49IuK5ylIlbDS2i5Sw+3QjhRNUtj6DF3ne4nqqSiLNaZ9n1hl
O4L9Z7+1wbidJzqgSQL0wEuAGChGtF9eVwoFutU58Y5daGG9IWIfe1bszN7MOllms6apIEYSavss
jWVJMHyRAHZ7MJqpfrasJnIJ26zTmiio1Y+G+zkCDG9MdPG4Prue0VPjDnfTUzdO/HNgQ2vSVSyl
BVDcUGYlqYDJYFEVwBepnd+wsd/4yGUsh+6yuuGlm9gX5Jx/l0WvKa/hgjFYSSWXA8YxuYacgV7k
Fia1n9PkAp/v65tVt4CyK5lATXZfWvjrhj/tKpTNdDLRIdHc9rq3VgIvVXOFXtUFfKDmjSVWdKi9
SIYw/Oghtpc7c38q/CKGxKcPzNl2gOlWZ/AuB8gXN7uqCNDHIcnIYOOEIi/NbqeGCe5SA1tj5T6u
Ow6dKYq0BEaF/qEa0gACi0QJNBirjsqh6xJu0vvcuMB4hQ3dL1gZRb7PKWaogMMfbG6hpi3FjCG2
2ZhUjXPsq4dKoxivDRcXaKM10czrdPKabBrJq3BMLL1gZsF8lcJNdxcUQCULcN2hWHkfiDSixee/
iO4Hc9Y8a1eLRTOKA9v5HkqViLpG3jRTVnl7zylvUHXIWqSK0KKp3ZDnqhQQKYAWh/DNbd11t9qR
d2XWW0tW+3FsTm2/nEdQ332jX+NADV+rDnlqYo3UmoJk7IpckRlQsQpyhiThoQAKA0TRdex+TQfw
CulE8NF1UiCbIOo7iFiRBYzdoeEPVDqeLMAFS02SsGZXGZQAKJz1yZtl7NCxTOsA1woe3NbAXgrd
/9qT2vlWcCDUOlc9mitDLydfAWpqqwoVWX8oCpjq+UYJwXhzyITW21UtWdP6nwID4PHhVtJb+5n7
IDHSJ2Os3kqB4gn1KWg9G/jMQ4qsSFx/zuXM01G0TxIVXUuMXK3jFTqU8VwhwxF/yJaxfZZFcyWq
32rH2jSav/m1fJtdpEPfn369fugiL0AXF6iNCg3YVqN7ES5kCsGu6gFqD+uUFKieJtfOFxNlGu2f
pdI7zfonY/gp1zXtS2dDOn+jVv/Vt9bcnvWej81naQWvDnTrWC82pm1k01qeOp+C7mq42I4p5baa
3TsryKlxwk0w4HqvQlnAkjoTULCLGsRBTqxr58+yMAKSxd4YAJAoxd8G6aG3qd7m0LouYcMS2QDW
9vWwGepeRbxG/FxM+95WrZ9xv3qCwCKmt1rva8NycXJNJ5sXlonSPw6LM8dVD23GQF/9cJiPI27/
qmy0iB34PItb5ZX0XoIS5ilNgPI+/JmK8DiV+m0pMUdrcbmlFf5ROv54zsQjA/Xn1E/Z0tEXdEqb
ogYTwqxSYQbPZjPdZWmkk0REKZCHDQZgs886rAxPS31enT6a9LindnEVjZs4zXCcYETaEcrwH7if
HnUuem2xLludBaXALau98PSdABSEzBTcMaHL5FevfT846M26q2RyuzQstxlBHOCntau/uCHz3leX
1dAI9lJkJa+hEF1vYH2adnOZKo66HCA3sABnuI/9D5dVymw7LkcrtushNSp3b1VVwhdxhu/KXq9V
Nrr1G8hNz41hTLFFzE2zqG3FrKQMmpS2POIc2Anm3NE8VtD1tv60BW+sedIyaweg7CGbL2KhHvAr
9BvFNKSCehYcz/0XtD8JFNdRHUw4POP61vMOuDFd8WMBwfsTj62i2BFJ/8qp3BbeY/Y8Pnlm8yVn
gNqI4JB89a7rIq6hL2gCZ9S94VYMmhTdzVHNrRuLL2NdvGik7ovVuwlaxQ30TWTq1/XJ0KTMZdNf
PKrRuwnqRjhpO1UXjw2SJws2EO2ILSOywPmdmngg7vBTrNaddeUBcjtniNzeK+bcln4H3yXUztPG
qTDTwbayFSM4JBUqgVaoa412Tbr4UXocdwviOq3Wq6zplXCZk25CrGgv7kJzkxjbyRwB5hW5HdQy
6qwxF60daUviQXQRCoC9Kua0GMwUlJktfIzvetJ4UiW9jitE6gToyWhdgKNeurUCWOptij6MS8v6
ni335MHHt6y9k4FoMGKnFHQ2lFkBpScFKLOnY7IwkVKr2felgQzmvxiB82EgjUWhj180q3yY/c2y
kJwSuVcE42vpb8HWS6DdmZVwT9BGl0nNtwRD4KEpb01B8EqksR0139S+nxI1Y7Q8xt7g5Y6qDpNg
iTe1eyidbeXCcywLIM5jFSta++V9xeJTpYKnUpmnwTI+V0h5OczP2iowI2YqGcm5QTWkDmHpXNWK
jnUY9yXcGjGQxj+BdEhkU3bx3falMoqkliR1oMSNwzUfq6FFoeVnI68vjIGl4QXpNFvbYEFPbjkM
GVslFKuouqpjkEc/Fen2QoRfDi53Y3hfRf0zTNNT13fpaMxp3ZY7amIiMbK8BJw2EQ98UytqTXZd
mJn1gQGyYJC3WNuYBcY1hQ8nIL23TANzCj8ZlHWCr0Ky8D61i+lg1YxHTExfZW/Hq9+9igkk9B4i
TwMF62s6O8xOCchgBBMiti5ZRUvgv3NmuSK1DHUWRXspMekvAJxjggLbWe+pGR9deAm3zHnnAtUE
6rxdvSbXEJUNB5Zz5mQrFcdxMtKxggZKiFjkKB3Z5jJE0PdP2iZ8tcmw42i2e7bmnd9iwlkcBhdY
rDT1s9tO6aBYYo3yw2sGINVmd1w6tgtdiHDxJR7knBghT8qmfEOHdlvgAtwuVg6ZgmNbj0ebYnEh
rDOnru7MwyGbg9+mGD48DjDAWE7whXxRVnuoAj8xib1vvGozLqJL1tYAcDufAoADBgHX3MZQpP7h
vM/bFV2brHZSG2gtayuqRXkVtLqatq2jeqqzuq0OhZB/Q+uetG/VOxhEyQR4LLqXagXOXd27pjq7
i41NH/4kNdg2JIzNsNmTcUYkxdwfs0FPhLe2r9APDHLvBAsG8gu/+SOQD+KBxIBJ2tjJIrZFjyU1
7yQNtHdLaEfrFD6FBuqH0r8wJ9Ax/tZNmk5eqD7BOmrWuYjwNegJq/djwz+BdcY1dKar03R/a9+j
1zOyxQsRPoWx9wM0cpD9DpmM67rfw6sNCCHD7ucClLt5n2AtEXIDmlvzNbAwt1phqAoLCAPAhYc0
ORBM9Sp4YfUTv1QFBYdeVLuCYxTYW2HEJjA9REff6oK/NSOaRHwzFiNTbwVzn0au0b/5GMD5XbOb
pfvMJoOcOxeVpcFQ3yv5wHMe9W5pnNZhSMZm2XYAFNfgHdhDshRtRFy9HQhPtOklADeTwAX65z1p
y3odhH5prHYfyCIDMwk2PuiTlzZte3mviB+XSsegfcIvWMPYE9gnDNl40WY9RlYaIlkzClm+1nEv
1qRy2p2GUncVDimMMY9Ni9tWYuw6LcCJimQdd5CAiGT4gVQGuTq2GWuCsfduAgVl8tvb5HYnMEcS
TrclrNjDcY7G6QnuzhEqaPjimTvVdvGi+8irf716jTxnBvz6TJEZWf88VCJT4XONUDwsE8BjH/Uk
RjcIVd4Ix7UaCqTzc1Wzi4tOA8SyxO2HM/q+zEdccEi9LQudBuCKjFMTacC6HapRLIthuqpuJmYb
K9yUJt9/NLwALIGRAw8oxyoPHoiwD2DwQbgj7w7ZgvgMOJmgyPdhDtpHhvUxFEsyjgBcMSzCmmUy
oamdYecZLkayYNsJR3ho3kAzaoN3UQHNWp4lBpkYAGGH5rfXfuKRKnbdKqLl9wS52gJcJiT9peNQ
MX+y2FexACXraDwzFNGgRdkACj3e5OC7Rk1XpL37Fw5obHod18D/GCZciGrJFILDocC1CuvImD56
+h0WLwR1Ztk8Q5M9Y0hBoTchwrmRxABxncod6YMn1EconCxANPgB1gIAk2JwTw990CZU3AtclNbt
ElleF3ANKtJvPGzQw05BNteGopvwAReAVhywLiX2n3Sb/Wr0CVQZXwLz11N2HsLDSICv0tV7xcGE
GWjsE56iF0FOIImYGvApzB3yDDDvIi1CHKfpCaxRQOkjRMgq2AONGy7AEAN06yOEFJD/FNZ40OZ+
7r9gVXHmwa5srNQxkT5LjDOGbhsKzOP1pTb/aJd68AMBuzbWI365RXLbXQCzwqummvH6aKRwRmj1
bTlvPp5dA2TKG/ZzDUzTDTar9BPeJYSFewVmSyHhMohpCHV2LPxG1RqV/svDZLKB0ZRJtnoBMl8O
cR0sGTXAriye1Qomyx3j3mhxXguQvzQtYlz6jTfcA9DSen0cMbQFXgpoG5PnMndR8XgtS1zUTX2P
2ZWCFL7+XsEQ8goVAWkAflVkxXqn4lZg4K/8j0B8DNPbWBtR4H70/hMRL67AJqHhgPS9YkaAdmic
4UxeXyAlEUuJQwh6lJ77gy+fQsyg5MhihRRVCAWnoQVIRPm2qiZyMMpzuBlxBToFhqwtmC4orlHq
/j/SzmQ5biTp1k8EMwRmbDORM5OzKEobGEVJmOcZT38/1OIXCeVNWFdtatFdRc8IeHh4uJ9z3Off
ToDHGxUB1Xw0KcpZlK/KqHdiMFHmuLOHYuNG/bo3W8LEY2aDLRnjR7XTULn8Cn9uzYyudcvQ1hpX
1MRjIh5c0jip6khj6Lz10Vq39+F4p8bjNsYledoYvsZDqIhvo1pkXHTaU+Op+5BRopmn3MSk6cxM
czJl3PrtK4EXvGLY/bA6bdPTpgjM6ClPmUHQ1UDqvHwf08zkGdavIo1xjl32I6Csb/hmu5OUVznL
viM9Q0fWrb96cfkzGYi+lD79ASlN8tMXmRipudXObvJtV2no4hcy6jsUfUMGaXiScGRZIY8jlwbp
VlEKdf3zKPJ9CiirlWX+tHQoRnJaoX2vYTJ5FCLtiFcxgkxgYYpb4fJiDQYQD9ZTHnEPm+K2yIEV
DMM3b2plpb5JVVSdijunhEadAs6FyvQxFMVG5hU6ePI2kqJj1Bv5qo+lX0kovxj1V7nqNrWH4wU8
zXqAnoVU3A/ZhEazblDvv/P594vW3cDaeYzGeNNQzmZ6o0MFZmuPVIHiZN9JYkNmu9VAjsVZ89XS
7F9RyLGuzVOWq9kqdy3kEdNi05N/2/1IpSzZDsRpVwve0tJvYAZ1vwpROrEXx9u4GzdF21PaHxxX
SR4YOQoyM3O80ozXRt4+9Gax69XgV09RoUTlKAmTLaOGjibH2SuLXRa9wUG96Qe60F21zxL+jh0d
pIa6S+2CxIz0Q0d5RPes7dAqB7/TbvMsfC/6fC+BIEeWmXMANiyzEYkwOU/xiikYjltRyCuZz2RF
RF5Zhl00ZFyNJPGJDPbpudRtp/Z5FJiTsiGDslrZ3rtN4zD3liZI9ZQOAKjy+kUdxZYSydGIXlKu
CS9q1kzGXcldeZ8bhPU0s05uLh7N1nVGWqRGKq+pXW6HKvjmMvvVzztaCJKTWIAWgvbouuGqKrOD
bPWbPuQRSQtX8l2nqZSNZNURVUDjjJrS41CVp3KED960TptTuUVLKYO0auY8WUKQWX1Bodo+DiaX
XGadXYradVzvAzvhPZbua4/yHA0ccImn2oDzo4UbOhaOokl7MXBfJsC/XAbTagTExju0bFDd147G
BZmmzEcNW27CjB8V3xmVC8gvN9HLbKwnifg0pEDjTFLQVCMXLcCgSQnjnLixgyQ5VF71LEfWey21
u0ykX7UkOndxc/STchNLwc0Qpl+SUhzNMduE4Pas2t8k9ApL6CEdD2pXmZ5IGQ1Rt11rTbqjF0u+
0u8ZrLp2XXfDPL6Sh2W9SUhJkSC6H9TgwW+ifa+zkqpzhpBHcNrgUfXJUxiN03onn9R2pRlinyjK
riLSFcVv5G5WgZreZmN9aExSBYuHDm8NGd+pR/foNQz94j71csvpRp+Rvd2Ons1G5lIE2PKFsuZK
BuQQgfetaDCZTILoTftF8gsNdW3KGQpZeU3PVHlIwvqQ9SnBO/1hlAzipuxMETx8KP2S1GtYeQko
LBq5nVufNZ3+u61/if1qS7LDezcCMRc1L1asnfSsQV1bO3llf+P65U3TBlsC3sbXB8C30SHgu2ug
BuQ881ZJCyM4SDc2I2cCr980DYm7ZrwEFug8u3wL02bta+m+N1SST6q4IbUORaU466v7Ool2vdGf
/Vx+UAr6xQIICgUwNtgC8ts5wvBXjSbfyr2+UXp75ybxRh66XaTr21zxuZM9wn1y5HW5tzQGFU0l
Nd04A/u964IMhF52C4rmbirPM2uRoR2/2oiyd6U7uZI7gas5pJQ/mkHeekVurWRZPkulvi1ptAI+
pLaU7zILyXRqy33ZH+um4XHuH7redhF4rX4qNYkJ/d07qcSpScZyV73VPWMVTyWHmgpiFxk3BtCm
pC7PTVU9g52cMGM3rmluXU+cWxCepSQ9aqn9Ol3xrmlsAQDxIM3Cx8CoOdAwJsyxeNMn4p0WUwz8
Ieu4tBuuEfvbpRYikWnzZQhQxK/zs5mkW68c962lvPhe9Vra3r4FbO5G+reeQYiK1QMBU9ZofW4l
ev9qVd1KRrSNC2MbWeFetsxTWpVrYRabsgnfesHf05VVnNWnqop3WZ3u+r5zOoDHeZY7Tak/JWV7
Z3bU3woS+gLoCJOwHuI2OQtlfM6C9Nz7jIUPjLUrIXRh9buIzfSBKFTgjVXrfiibrZ7o35uuofFP
VI29aM0g7Vsh1LPuJ1uduye1pV1FguHW0T6QKopisWO7HfgwZW+Z1WPGrTJldVyC2zAr7loDcaKq
iNaWIDUvVf0hRbpKwa2m6mtBYqilOUcio5cH0jwfHgvOPW3YfFVHw0GyE3VjjvajN6TxKg7ob7lS
ChoTYJAk+D5FAPxT4aYB6zPGoAW0YcO8J5OGXNo4aGS8koQCEyw3zAoyTmPQ7vyeIxMb9DAUcdeI
1IS9wMOKshut+288xpD9tulLGLnjd+WRt80pMONjm+YgLSpY4wB6MkkGiM5cwtQ4oulBo4hyJY3T
n0Pr85q334ZW+p2Z/Jex9Nz0oNKRlVg3BmOY0up7ZVd75vXQYa03kjncIMQYrnQXDhsDWN/DcIKe
cRPlxNRRUh6C3hucJunAhD4TofkwSb7W6YvHDFTKG3ffgKzJx+hnyzPVJiE3Ob2y4KEaBhNlo5N+
x5l3Z6jjzmvrbSESh67OyobvEDPwOcxknpsxQivROuGtJzS2sq5vR/qbTczPQPPPpzqZ2tlG2Hsz
t+8rz701WZRaoiXuZhs9/52TgBRG++a1yS8Sl8dKNSInzkjAa0kDRUImBlxNowpdaeybjd+jNJyT
xFs28Lis2FiSustpSffU8k3yWEXf++qUhqTbEVyqNnpwQDz6SyD3VTncGWNODTUAy27WT4rLk6Mo
HWGRwtOWMtXi7EfS90rLN4mQN5WXk3Bakr5WpZbYZg7AJ4Me1KtpxYeit16F3aiHoqR67CajTaAV
SOD68GgkAQ4Uorh0cg3Ckz/m/V72FJrDQ1YxpdIDbp637YmJyiQGaRluutRSHdvO5U0mSc2OeTLe
qm86voc3IKNbthB3+wAeR8v7odOp2JdSYEznZ7yxRkr9qhbbZynh2ZmXINckuxZvpcWh8QsezEmz
Qe3Kh/8QQ1CYNMaSU56W8W/hCcGk2sy+KyRA8lYMXCIs7+3QPJcim64HquOG7fS8hc5mqNivbgSI
saKYuZZKGynbUGpW+mDnDuSxcN1GkIa6Lg5voiR/L6W4fO+HFBpO9SR0Xt301a2b3BLxg99lu9wy
DmWV3nlJ9hp6yr5QR54ohfLF1Ph7YbnhlUMpmvm5Q30qCv50bHe33UBrqIxh13VpdRdmzF8QfW9v
SupoQK3d4c2S6/hBkXNyQy+g91ZUjWOjnrMfoM4zLTmdOBeaShuPftWQ8Lstz66fVGN8SOjBW9GD
6d563fuo7MbuIaYM5fXvHj3PNDC3Xq3ehDIEmBHeVHobai9qY+00+ZhXKlAob9UY7d4E/Jk9SCGg
y3Zj0VBSC4YH8xAD5ZcYBF5t1YXmWnbVrUu+DoakBK1r3hYAw8LIdxL13LuWEzY0U8x17Z4lNpBG
lkXxPY5/WfYX2cVDKAFFwN2tiDQ1P2fyLhv49b9C3lhq4QzarUizY5ryNmzf8nJcTYAd9MF9BpwF
ZF6wBSJk+5SvmndLt2ejuTeiCJ0wutWNgw7UxlAY1CZxjk2nyAzqi4HDEIq0Hs4jwzVMbV22dGG/
4xzrXvregO8e2+HsDw+FT1ocP3hUPuo3HqHgJqE1nbKiXZe5TAOM51IXHl1qIZ1no74CQgofgmXh
6kAwlBMTyZws/+bCRVLACFlTg5tqq3bXkWiXDLhy91WlrLX4KFqVqWk3dGnl1oXK82iX3qPwLaei
NVpM0V5O6agx18QPeYa5J0191YbWGesXkwPWGeaNDNUiT7+N/TfCrVKLbWvHK6vWfkDfPIQG4FRx
k7s/ShTIXbAVIY02d037gNLO3vPHlQ4qhCw3YX6K6xjVI3mlVh/sPORmLyhdqVtlqCkpfImhGPCM
pPSy7YEHlLeUQB9ofG+jHBgIsOei8taln2yoA2xLeCgpVU4gn7J0b2Xmo0Gny029fcI4JF2hMngs
wBH4/WkkBlpvfUWRCUh43zyEwJGMQOwM61vd5VtZu1N77nzzQS3pMbgHybW3UWoebHvcZZq7hdi6
deVs3Rm7IZa2YyA/MCBx31POHxreC1X4bMnBySIFV1pjW1dfXA3YRM1MvgHc5aB+LcdhL/qUp2UG
PgRESlqu4D3WwM5QjzxDKd9GdIWl/tAAYu/D1ImhG+Rpdoqox8b3xtAdO8FTv96l0clutulIa72f
cM1bbnNRNpvQVflqdx2dzjp7k4s7If8uGrw92qQiOGRB+9wBifRkULRTKlbA+Yva4tHTMi7rO8X8
gjkyKBlEEX3Af4D7TaGpK13RaclRzr2hBmGCU8sqBNfCje3ep905kw68+2LXP2mAuAbgQ3RVY0Fp
U+Mys+mRDX3DW67fQR3ZxKp3NBJvPSJx5gL3DMlBPXefm/kZec4vJTlCBGTOVvpHq3muowloecda
FIbvlfGZvqpJQKBcf/Llet8z8hR/uNV7QKwm/bnShMKjgu9T1gxgCNxd0X4FrQcqk1ToqdEP04O0
qmhuPWXmMemPaXTUTCoC8imOBbyyaDMx5gLyTvDo1G5crgUlh3AAmlGyHFk6K9k5ax1Jp0L4HJkv
iv8UoBGoGIcmPYsMTAwdMqgI9sYC0No9+3oDj6OngIZ2RLoJgpew/16o9tpI7rLxpdAbBBn8TQc2
JkDK3y27lkEIJpQod2MHKu3lAkDWe1Lsx+wltk6eGFZgOd78ODzGEDNV+g9Jm/wwo3ivmd5dLX9J
QJ5A4ZVpR0UcfLAHmr5LwDsgbnEnVMpisaxvjJByG1dUhnNSA7TuU+3WVN5DXusCETCv5bEiIUvP
3ymjry70sVK6Scc3vwMgAEBZPrc0OmKZJiHoxVMK0coPd7SpbRl49zaoD7L0oJOGqBV1HLPZedkA
weCOgielALGOijs1BfP+lEWnfDxYxU3c34zxKVZgtMU3ev9I2UfYW1HdK/3v3v4de89g1gPxYo/+
49jHj5bZkmrvA0H1Xxwr/12DveV5A2WM15hvAD8hzKZKxGbQ1QACuO8DVfUkXgH1QI6hlu19pMb5
l2CQ7PdC1qRjVTfoCUngmbpukq5TWtV9gku+0vu3Ed5g+jsCL2hOvg7s/n2aJD8KsfVJvXU+dEli
44L+tOHwyeIlNeNVowCDtzxUYONjr473mqc7xXAaix+ge+8VGsCMj/GK555rIclKXty/GcdIzKnD
l8r60kV3rrHviy+S/qpZD7nx6ufPhSutdPA8qg9VvwkoTnJh8R4a8RT0rLJbsGtrqtNlevKpZprW
cNtToI93dkBBl+LByFN1rCcl6J0F0bhNnCGwz4Dkepq/LILCdU/iO0Gd6XIYkDJPsr+tLdodsDe8
5Axgb6UChGon7p2VOV2TO5K2871TkXNFAyCITc7rSE+p2HUM/Cm9nREhYsCI+obiWQqEM9imyksE
DL5UnEr+XaavrfitBeW+oVmZwIi0B9SOlZscUiKkliSzNlH83Vfw43x6c1GiCw72NAu2ICi84Glp
L+9CumniCwSgyrypmp/dWDsdN1tWnQ2qshkyen7ItQ59qqYFBgyQStY61e5A3QgqxG3/S9ACCSDg
FN6jAqXH6L+qxk0x2qdCkW+sFoC9/3ydmi4use6FEKju2EyukeWZZkVnm4luVQn6ZA2IkU4BrTHC
6IUqGtL28tXiuRp7J0xsUG/NU7OKjj+MzjjkhbHwSy6IdPA7/vyQmbJFJgRQw3B6mufSAyGLiobK
Q6JXeYAvKbcs2ZqJAMRCiq2UEX9rGX5p15ZOkzekA030Yqn2kujPJeo/60KsiRuH2cEzkR1JKkLF
tKH+F4PYWWP1mIufKKLfa9Fw7tP2SOkcOj1Fq8Bd0Ly6INrAUOZJWlaf5HD+EVX7ILHiGUlCIl8w
g6OM7zPT/6bHS6K/FzRwPpmYSasMftsgr1HiPgEgZn/Y9UCpQpjW5jOvqt4/Uhe97rGXLCryJCOk
qIaGzMpniQ1bKTpDKSv8pPO3eup+qaZacVX86oaCFwF9Q1c8FPG361YvHRNF0zW0m9DRU7WZfoMP
R1FVa6zKpbrqtGLlMQFagjF03cylL6aihaLIAiUX1ZpplfAsyxgrPUz6Ife9na1gt143cGkdHw1M
8hgfXIL3lwJ2EQPKQHpoF412r5uSvG0SeVhYy0VTumBeA0IbYKBnH8oQUVJJDFgiLXolDdW8xyFa
cPAFE8ZMMKxogxSdVEz0AcBU5ahYNpzXBUmkJSOzTz9Wphw1CkYg7ecZdecvtljw6QsSNcx/1lWQ
YUQKyAWfv4o6SvoQRQITgZ+ser09aIN8lyrQyv3hydXoVV93g0sBkBEaSF/KOJtmzb5NUDdCMUeF
mt9IftgbK8kfN1UMgGLhCwmFnz4TyeLzM4aGxVmKMT+utChReoXNsM5fU2fK/+7Kr2Snm+SQ/UQQ
QDpcX9ilj6XJCKQKU1hIuM12si+bEZ0arjOlfJeL74p8C//lfzehy6pQmUduENNnJlI5bftSxR+C
8n2ApFeoNyYB4b8ZmZ1TYDDIY/FqASRS3sZhfS4Mbdtr2sKQ6kvxxtBlZn4zsBhttpkfNJGtWo2H
HyRWtitUZW+mzb/4IgYzCBDyRxgJ7aDPvj20spZXzPwG00/pTOkQy+hRGWNyKkqM1zftHxWdubMZ
0yFCZM/UhD3btYHLQdITG0GkTf9qwpFMNqd6V2y09XjKt7DNHtK9uTG/oL664tYoj+mCrvHF/fzw
A2b72dnMb4/BA69bMBxG9xovzQL5JxT8/5eozGfx2V2h9tGIBWlPFaPYnJNN/aNauzsUKw7Zu/tc
3Xdfy+/hgrCVmPLAv+3qBCnEixRdn31G3dSaMp0wnVW5+j7uab4F332x9g5PPECUPSytRc3h6U9e
Mzn7mqo3jl3kslR53R7EHjCvcd+CCdqASf5m7NV7+aTcSvfy3tpc9yNxKTwa6B0zPsvWmTg0S4oV
ehc+HW3gwLv+RvkCLzR0gp27B7O9U4DEreCl7brTy3Wzl2LXR6uTc328m3Uv1aypEVNoW89ianEO
vWppsvXkgX9v6p+lTT/ig5HRavsh9DBS3sD7bU/h7/Ql2HLBiJ/XV3Mx8n9cziw1pCtdRQH4jXUC
avC2fk0ZuyZtsn6r7+xjvYu+Xre39M1mDiooPhn+gLmsRO6JCdfNrw6Ad6V/v25HXD7jf3Zw5pal
5eamgKy0Rn/xFsD7uti8IoMhH9wneftGUWBhYRemQ6ji40bOgopm9EHbmhhU33noJ2feZwrP4dfq
2Rsd9XlheZeeK0jJ8WrQUBtHIPuzg2h6JkKzwEGG2Klfq53yDW3js3WnH/UlD7n0yRjuyOKmTJ4n
ymdTVVgVk+B8zVBy71F9ap0YxtNN+IpYyKOmbZqTta3fwp29cE1cPN4f7c48M0gNNfIi7Ip3xvG8
pA61fSav94+m4ehr5Vb7Hkoreeefl6QIJ9eYHz5TVVXNVviHMb8LDd72cMmgGcSenQZOXQX9HXQ5
poyUXZCvKDDEuZNopvqsZUmvLYS1S4770frMcYsmSWJSCJ6DRg5cP94P3VLkvBTCTNUA2METTSF+
fv6ihRwGakfvax2N2qTsgPJM50arVvd/XHfTy2v5P0P2LPMfjCr0256dBCq7zRITVLS9u27ispv8
WYw9S/x9Q2msIWYx3TG/ET8rah9cfjKknpX360Y6j2/xbxkc4ELqd9lJ/ixtyqg/ROh6zOjQQn+F
YwOSXnX31FO3yBivGacwhbQHydUWYtrCZ7NnZ36QZMt3R3ZTzm/r4mshHZPh/fpuXjShyQrJGfqq
6jwxT4uht0yXzcwZd2m/xKCE5NfrJi76xAcTM/82Eldqw2FyPnp9Vn4olP11AxeTIMRXZZ4XCqy4
eboMtrGTIVUSie/6rQ8iaWXeyveFY7wXW/vQ7Puld9rFJfEuJEen4sHGffYFsnbd6jNCv50/D+Eu
lv7nQVc8lAyZmcGyogldm334pkxihT4l+WNjojCFREn+s9SXZs1c/PZMWJAtm1cZxa7Pq+jHWO70
jlXE9p2KjEAJhXfhsF40gZonbwwqDvLcvXxoAJLScmt5BkJRdrUrqPlSBf7f5XfJ7idY6TQ6grLG
55Xo4SC5gd4zkSytD7pw0evsjyJbCG4XIsAnK/P7abTSRpexYkNiuR2TwPdXo2ak1QqmQgP22t7B
EgZq3HcLb9sL/oZlrqbpOhbIHH5eX2j6Ju14ZjUKGsSp193WfvUfTUw/4UN4i9F2GdEPYAvb6K6V
kW+LmoVyygVnsC3CDKUnU2hoNn02oQ1VNJqT9k46Ifcra5MVzdEGrXo9HKgX7ag6bqBTc1DnuwUx
tS0VLZsUkvsc1JPVGE9tPw6HNEEDdqP1Vv4VBZJ6knSiukMPuUAPYsiQj0WMzEBsS8/r/CRiuwc3
Vbg0OfQcJiKEj8pCc7RSsl8An4NmPfZDz4TyEJ6AElk+wpuGTttVVurvxqBW9O1Be8eOxAlAkipX
v489KitMaRno3g1yDIx+zG0Awag86b/yok5LCMroIh9g3PvW0/WNuZDXcfXLqs4IF4XAMjvvgexX
UpPlaB8BDQbWI2VIF1belkgT3EiKHSw9ai65LehnIdDc1m1rPkJSsaUqjU0MWmXa8k/oJDbkg8AL
Fj75kqHZ3RwTQ/NOx1Cm5TdqUj3J5bgQyabNmeWI1JWYSUOeKFTFmoWYDrZIpbUlk3Z8Gf6zgoiq
CxkWvQ7NfqvACEqKfNDAYf23b2Z+PjO+anlxVhUlEMj7DG6+4gHFjvcC4Zzrhi4emg/OMbulkybs
E7NlC3MTlS0PFtLWDBL7XoRtvhBqpt8830rCmcLUYy7Kv2bPSXB+bLtviAONf9MlaFe0piOBzjVS
JJKWJkosWZstrM8NYxjaGp1xzdGkYiUrJ0jAawOWaWKr2+u7eOmKQNOEoVMMxaG0OjticSaLCJkD
JvhNGs9d9B709sEI0nadW94mCfK9F0QLnnnpy9EiNJAA55ip/4TDD5E7g42cxzVfLkkLtFcNpD8r
s0BZxoQieX15lyKIzWw6FQ6CmOp5n71R64ssrMEArpUYhTEjG6hXpLHhCNECvg78/j/am307Oy+F
2gjsGYCYmiql8YIijX1I0sP1hV0KIB8XNvtuaRe2jeyyhwqQ9SJpkI/9FynKBwvK7GUko9BUKgnx
I8luDbBgknWrISz5n5YxlzPP40EJx5r9GqN2x0sVDkS5UJq+7G3/5wLKLNTKWpK72bRTtY6aoi+c
Tt0oi+Wwi+foj6PNqx2qaqEYlrAQ4eXrynu1q/uaL1NlXwJzZ7q/r2/b0pom7/hwgoyss1w/4tuU
xg8BWiEqz369sG8Xj46YRsxMrwZt3qmUFZN6f8mKbFYElSsBbNNDyff219dy2Y5p0QYhwvKu+7yW
WG17Ce0NLvkI+qPsqK3NzBW4ZS//zc7MD6qQNLU02bNCA1Ncqo96k5wkIzt1Evyb67YuhnDxZ02z
9Ddi3oUZmmD16zR6NzzNXultBlmhh9ABdtB6uG7uUmXP/hDF5wOPRKgqfTdOETWo9zL65kZQncyy
O+VRtu/r5MCM9m1n1KgIF9vrti+6okpubDF9w2a4+OfP18dFHQYFd2MC1CUsVFgG4EYBNv43M7PA
ava21YQhZuKocNQM1bNOR8yl/997tAzYs2jQk4tTuJxW++FgWbyTSg8cwroJgEUFKbzBQzX6Cxfg
RZfXdTJ9g6T2r7zWgkWKUlNH6uIa23igPx+OiJ4iO2uO8cIxvpQG2n9s6bMwnhR6are8LxibmqxF
+966W1Twu/AwoMiUiPsYzsC/+FQfLM4PdAHJ2FSxGMUu8lQRkv75KmkWKg4Xj9gHK7PjTD0jVVRr
2sPxyZMeDaYiaE+VBqXj+b8tZ3aWbaWNURqaDDWAUyVH9sujCi/+upWl5cwiepRLvENNrPSVfBrD
9CBV0qOa+I8iDV/ADy8Ew+nP/ZXRfti9mZ9XSheLKMNcW09wugiqVLsQAy/1bWyuDsBKOnUAXiGf
z1Kk5VnVBgN+EO5F/rXzn918K8zn0EK7g+kD+n1tPsfMTQjFvwkWHyzPNlMthlxNY1YXe7cZzIgc
Cb0wWzBycQs/GJltISoLod5Bq0Kw4qiWMHMRRb3uExfDBIJdQtNsRn/O2xpg8gMRNlOFw3+syc49
603y4K6mC1/qYgj/YGf6HR+CXm5nQ1vm2CnFL1nHjvsWRa/X1/L3bmmAAmWqXQrju2FRzWyIfqA8
QVCwzeiuh/0aJktv6r+X8dnELCJIZuCpkcpXHxWrRTcJIsjQw+wwXdta2LG/T+tnUzPXVjqvlpKa
1UgI1SXhi6jeXGTO2qPt/rq+b3/7wGSJeUka843BIsws5bFnhrpKdlTrI9QzVCj68pssSqj8obuw
qosbqPAkw9mQzZr3KRQrgsakUS5soOWFMDxrWBOFWi6EuiUzs+/UV6lkilBm+rWZ3cYQpDuzf3JF
vWDm4jf6B7pjyBoz/GZe3Zp9hggHq5HUaeKBbEMUTdobH10EOAPpk2bW1cKBvWSSwwoCRljEPXP6
/z8cpDhHwksMGnWCEf6wdtT77JxoNEOeAvnxul9caCppstCBg+o0QYy/0uamyijgJQYPwGEtXrfy
EzSaB+pjJwNpghXaCa/eGvnupUaC+nc+8dnu7OuJKoiswdAJSqtn6xjfjPfVZrxrtw9iHfO/Nat0
hwTNDRAde/Wsb/p1+7XaSRtmcWzKTb3nrKzRhHLsdXYDDXjTfVV/Xt+Zfx50n++2z79wdmQsJgA0
uTr9wjt/Bzvyq7nx15Zjb/gFp3zTOfWKMVMr5TFdHeF30lRcOEeXzuzHTzPFwg9uEFhlJ8U9PyAu
97X6ZsBbtV2mYLxdX+jfT87P65zO2QczIleq1h0xA1JcaGdV33gMQJKtbTVsc+hn160tLWp2nIau
DdMgwN/KnBEPEhwk9YjoczssXBSXzpBqCNkELWMiOTS7KFSlDCJ10t2PBhhnQPcTEO2FsbPy56j+
n3NITf5oa+bLpdcXhTrN+DS1iZa0NY1vPTpCo/tzXCrqXTo2qm1ZkLc1yrL2LDT0eS/55MOM3Ozv
BvmQdu+mtm/sn3Gxlc1vlna4/rUuxVg6mIz1VRTVpJ792TfkuogjBK9K5AvRkEUt4LuO2Px1G5eW
9MHGvEDUcYMj/jZRUeLwvkFXogiMl7D4lhb52VLyk4d279gD8PpvZmcOkhV9a3XT2GK31reVpiA7
y3AghMoiNdqanreJm5GxbkvvqEt++XG1M1/xNKuwo4zVNgz/8ZTfdfU9NPfq+Or5Cy+2hW83LyV1
pqfWeskCO9SBBOSPHOIO1cvr27i0nlmQ0tx+jOJx2kYp3QXagMCOTxkWASt5Hcrt9rq16a/NY/LH
3ZvFqrjTfA1KErnZcFtBYuwQXL1u4VI0/GhhFp/6GEnceBpoGrY14kAJRFWXwXiBBDtMv0evad1p
9kJfYOlLzQ51GGv1hFmm2tt7DPVSVmaNcMDinXvZDOUIE1Y41IHZhWZ4RuC3qHatQ/+xULYidCHY
+wv7dym+a/IfIzN/qHLVdcd0Os2V77jIm5tud2tPYl1dvVBkWTI1cwY9qD25UjElV4/MLRkZ0YUO
thka++sucTlA/VnSzCUqZIQofWBHpYVpuysp61EYfMr0X4F/V05M06WxrZfdHNHPCTY+jVP9HHYR
HhHZqHkgL9uASUhmNFb9RGHM23/ztYRiCFvAX1Hk6TR8uPtV5n0H5qRilrSa46O8K6pHo12bwcIN
eTHN1D4Yml0kLhyCIELYh4tk+NbL5tfGt1HRjx0hJ6excpGJ0b4aSANF1OOKvvuJlMJLY40PRmdv
Uce4bcfFG+ACclKTARXKOo1hoODz1ib6z/YY1gEYYvnMjAF2GAYeCMPKX1fJfat8YXIkoyNUD27P
NP+DAQRou113LuViAP3wI2beBeuqyTuFH2He3RnfGEG1K53wMI05WjF36ZTrq86RD9n6HTze6ncJ
EHAbOdI23tjO+O36b1n6KbM41BZjW+IQE/eOIeVBF31XGSGQJto+i1VHbXRzafHKpXj+YfEz/0ME
wfYrgcXSMVfpFlzJr+/2LSI5P33Sa1QNWTzA9Ykz7231g/RvEE2ffWDmmGpVhoHw+AWt/WyVd0G6
VMO/GHU/eP4s6rqC8b56iOdn1q2Rv2WMyUIZ+PqHW7IxC7rC99yxQSx2HSBkErvfvAIaNdI1161M
W/HX5fthJbN466txlSc5wQJ5SxVf6OxfA0O6Esbm2P1rae6bZuFivOyQf8LT7GxkokBywyDyltqL
xMgdt3SG6j6DF6suueKFMuPkCH9szZzfStpOd40pQukw++lTpnfl+C6XDAUWQEViGXHSJ2TWSvuI
zNX1nVUXzsEcPpoZbRHGOl4o7yo0HfbKjtzj8KN0kh/6ihkra28DdAfFRyc4pMd2gy7CuvumPr6j
ybLNDvG6cyKnWTidFBouf/L/i5DzUk5T1arVTr+LIXSZcorq34Y46RGNhuE0tA8SmoYDamjZ1x7m
OZWsFcOU3YS5JmKVMYRH1feVTu1HZrjMY6rvmBnYtC/FJNP4kESbUTAV2j2oCrc2c0KMY1b+QP/c
9u6G8D60mJNwM0gHtAY8NCgR+azyRyV8AOVWyG8dA6p0kEkD7Xgf/TjEJFDqytqNmvlrJNbyYZ/A
/kToWtpHGzdmiuoNs8yQw1ZPI7ij/8fRee02bkQB9IsIsJdXUaSo3mzJ9gsh22v23vn1OQwQIFks
siuLnJnb5hyqUt1WOoAeTYb/EUVKhlrF1Unyo7c0Potxbo+Ai575+JMS1eZwUDK7SW/p4qq6JjU/
IJfMAxkX68kaIG7Ddpy2/a8/7dToFxlJV7nc2U+Y6J5vheRaKbopZqjs6FbF57Bw8QjX9V2CEgEk
ov+bKuC8t/pzuRQ/7mDoKuB38wNYkyTfavBCm8Hm/Me8KyfXanDFGVfWCsBo5KOozdYavPSFu7UC
swOg0qjvCqFDAoP32RpXI8UGQOTilOYWKJsuPaOwZUKMu+9nqUZbspl+MLU140aJAXdtwa5QbkDc
qLa29i7qb33vBQhGS7yzKL+5ZSZ7kbyQtf58dZ8bkBjqlYmgrXuD6CV8g+RQsn+dfNKiczvlK+WU
lG5au8bEzAReHjwmNv89EhdGEPz5a3ZK77DsUE/KIz/TKYm3Q3kArCbqK3A9OnwRPLnJRgPi0l64
WAlFvu29WblU9SraS5/iZGuYroBxFMe23eEgpKSF5KtRPpXBRf4ClxrW2nfKGvN3OSJQmVI4nKlV
CcFx7h/QAhHyBpywsVMp3AbclOG60D7M3WLrAS714kWVhm4dTDc980zZs4Dn3xXkBxEDWKv4AnFF
pvmMUr3YxfFPD/RKO/bRaRRcrrMuxPTGjXU4OthhQbrvjXTThDKGVKYB49UIRY8BnYpR3hPo/lm6
F/Ihn8isVkYEeviQijQ9bAxrIVSLb5jMFlgCxktBAuMhd331JioHruqtpnAjW6/ePI2lA/lKhMcr
GgCjtvwUEjjkDLEuSF+oLTB0HbhyUe8W3aOyjmKJ+QGGkF1bG/19NreDRKmY3luPIwMQg5fgLlQ3
MZ3odq0oSHVMMPmPMD/70k6DbFGt1Oig+CqRpAfNHLNOByOxBFwVik7Kc1fOYuFaBVx2VFj3bDzJ
7abHT9J9zAuXWNJXLJYuWy8iGOUuSs8WNUClYFOGFrnqDUcD3qqIWPhcs9206Enk1BWmWwEGKPDy
5q8o3nVQnIsKOkCWqK8BL06Ns4i9s898IW+ZJ5/7PtAOI2kgzHFS9UvqLi2mEOTG1gtVNCTJCu1D
hatgbTQPFareEwRQ1q9kk1V0QUUPmqst1tSFs+ITqOiqqYBibgCVWyBi6PLdLN2he96HUHIR+K4L
ZHvAyPpDEO2kH4mrQAVqJQ3iDka6Lf+t+raiOvKD7yacXf+TD9Jsx2bvD9sKfuVEKZbUmh4o7xYy
TSwQq/Dl/yJpLwHrygeGjE3x6Meebto4L0AflbWncpsKE+ywRaTIjqYlZ1H41/rPor+Hxmebtzae
xKpdm1sIkwVyx7U1ryVEmsm+/vRjOFYrfD4ml/pUm6uTCHdphPQIFoV/Sr0fFZx7ylrELimsimPZ
wPt8q/FxmYdcOoEDLP19bqKbBfjo8XThx43ijhmCoN/CvtWmQy+/Bv8hZFs1PnXRfoge4IpFlSbs
quFipvWokqsW7JDIQvcxxR1beN4CHr92FSh1d5IB6n778RGHmREDHrbDaVckXqwwzgfybsTbhi8W
b99Bmbz6r7os+9iPWFw16S05J7xj2DkDG8Mg2488nALZ8Zu7WW1CJC8pG8bckYWlx7ke2JcOancJ
hoc4/jEx0NXYflCZ1W5Tw/Fu/nTlgzuBjWYHfO2mE+7anWz9E1q3Ve5V9CnN1zTwhr9AW/Qwq1L5
UaaLjulCYx4PniDlpqDYVZI9gHTf1SBE7pBDpKcZbZoX6vYQd1oML2gSDto2C3H+niogIoa4T6L0
1IWuEOyE6UM03Go+ztWbPnmhsMW7XQ47sFR99K4CzILzXewR+DWyJ/aXBp89qBlr1yAjHR9R/CWx
F2kHo/aEgj2fy5QvlZJHfzTIjVr1rJuPSvjL0QeaEP7Ed0PxqhthOzRzH+2ZEH8oXQdM8KfsjO1w
lgsv45/s2AQHyJBsrCWnM+45dtxkcBT1HSZXpuw0wc194Dwu8nIjXg/xPezgubjyN9WQUoVA6PGg
UDuOBi+5jfJZkl1r+ojzw0gJI4xOiboFdrI8vuSow+mRXPYovFmZDEsYnKF+MSH14IVK0JNep/Yy
oZ7R8fOAY5NXWCaNXrdTEeUJFCTwqPBLT1XD4a39xNEXqxUKUi6v+29Td+rGlpYKLB1vG+ECv1NH
J8TySm3schjV4rxLzU1bDKtsSL0Sbmm/tKciY6HSLnWrfZvdUuRx3A9kHry0U22LrAPxMzlf1eIc
rVxhDoBIYigVYestDl3Rmcovw4BwY1tQwfdIjUJjnYWP0toUN/2i5WvMXel3jDr7MdCNDxn43gRM
GIgc5kt7fngXLKeL0Uf/g2+rqFtc9JzkiuREaDGqb/3XLFyDQzDa58OGGErzct3TcXRM63jwBnEj
mX9KChfW0Use1jZKj75gB+q29zmHbT9Zl92l3wbSFaUzRnkALn1yDMCdt97iFMDpSgTGdjavhwim
tpcSRb3N7SeHOz0mNnRcGgPBpoVxq8KZtaBT+8r2Scq6AamWcexaoFXdvwpj48Ts8aydp4SV+BxN
z4wvRWYRpp0nRfDAcwuAxXx5NxA9lNafpX8M8xrph4HoncdvnrKlsMcpkWAI8Nu/pr7H4Mw7uI0I
DZCYpjjZlsZvat3anM0/ehbCOQQEM/FA8MpHFUVB1k1ZU6LJDpi0ZRC06H3M9Bbibo6+Q1YhlyOa
7sXYFmhyvM7CZahUO+Fv8CGyzQLYHqcRvy1iBcHcCOKrEQ5pXUODr6CNPXLpn6/5awhGvlV5MpB2
EftyYJ44tkyMvhpfetzvLd7hhiBZROBcq9nKDF5JR4MclZgRQzo9cfmVOvChr29cqbb9kHdP4F7V
IyVuLupfAxjmLFMljq8i418gDiWZWBVgbqP9i63RLeZzbSZ2E14jHDG5Ccp3eGbwxaejbN1i/UsR
UDzwveTxZyle/K7ivvBZHg41YgWfGIdyFssffSm+SjX4YIufSSv0+u7zlLhl4KrtV8LClYtNq86A
T+FqRp4Rag9RfoY6hhHFlZJjY2JHPUBLkrJr2m7MDuLi8BYz09xyAUbxlAnqZQUrTaBowIkwGI+m
fdUN4P33jjaQqfM1vKWZm+H2rJGW6aI7G542PPIeL0SHjVywK+uShpu5sVZGTgKzV4tXRmU7wXac
m4Ldmz1o6XvuY8nSP8PhaWkb3MTtzNuMvXUQr0X16CHcaUm3VubPcQZEy0QO1t1RPvsBJgYfXVFJ
4AlltEk9pX80YrCq+AOyudxgO8JhITQnP35OZUrES5ssA+gVzYKjj7pj4hiF/QTT2ykJWXwMlCbl
dgHkW9d8jfNXWd97/16Wbil/5upHxVYoZ58SGinkSL3UrI38XJnCcgbFHQmU2LJQ8dJPj8E/F9Ij
oeyDc75sfYf50FWfluQxbN/qR579TvK/pkPD8xxR+QFs3qiB3cBgVSM8078A4VezpRJz7uV4w6yG
gQwEM0PiiFy1nmCnadWvb5rHzvxMhIUDhtBzXo/Kq8YvG8c3X4fdXF+i+WLA84r6s7SYfGvqXdbF
kt4IYqEejn8RCVYEU9bGDRpbz9m/JBw46UcUvcFG91GsSS5SC6N56SYpvPjPVOiCGJ9wnVa+tTOb
zWytiURgpIsBVFW3kw7pE0SQ4XHtReDbkLNXydYhqhc15ELL+KWiAZ8uSnFBz9HLHmTdFdRylmRQ
eyHBpLqu5V2OcWJ0e48Yyc8PKViR6EvEA9xfDTyS3JdYK+0v/a5V8KVNLqJfvGHysFN7D6FDJu19
a2VWW01wls39QvsVpmox2TF4O/Ij9DPlMRS3Wn5RJvQAhyEAVqxu5PaYU8JKWLbbKt40MwdE2p5a
oO/zKcL+SXI4eQMWDJmTciW+2tBFnDNEGwGvWAVTk8LHkH1q+ltJAx61l/VUocWHLreVZPMooyce
SGk8RbStCc7cv8j/a0TZzTicIxZKDAw4zxckMYfurmMEV33Pgl0zX8p6P+cXQdyQ7MBkL8yzKrpm
tU5nuyA+eNPdBu3M0qRd4a0BSyV1noYsZ8Jh6rXRm6g4+oNw3yBFYEHGR03ZjhPOdsfKd6PBq7wW
fgbBXcxj2V8RvWExD42Dhu0wvpIHZsO+jW1Q0oSB+Xf8qXZvavBefSU4Vzztx7B2o7A1sxPHYIqk
lxg3GJF1criITDqaprCO/VdlkiPx0EKBTy2/c8MJldK0AoSCJ4RSDfLMLr9IA3j0iDH6iwUOAm1M
IF9Nci2Jm0/EBNHCs+d6vrYv+l+TfCZQvFBDNV6j4QCEXMhbQf0qfSJidcP51ap00UoBbYibSYW9
QOXF7q9vQyj83ATAMz09Y21ehcVZI7m3krPJrtcjaGElYEFRB8KJ7FXoP31/7Cs40dZVqDMKuhPM
UscQd+BYN1yMWvUkOMFce7iXTPziBqkPvFvdXPfxtRAuEvdvRn906hlUZnsRBDuHmiIxk2EdJcCy
iv6vzsW9H7610yGU/3fHKLTCw8obB3+lzwog04S7E6RwrYkbg3WZY4xZLi6bFqJ3Rj/GhcLKyNXM
bDHbLCz7utuXulcUBjFQ4frtT1A8RP+9yEs3TvaYWsfu1lky8NqvybqWIUhTUPXqFjA1XPe71r0Y
D1rXOiHdSxwx8AI8JfRrCNQiYoGiWnFFa1Wl+8n3zMQFJdtg9hn8t6F9V6Czdu9jyAv4ZUS/EhBv
vd+0PqWKgPxH31pw7GPLNup9HI0YFnLQGAdcFFWEY4dgMv+keQ9U71ll5NTqqtJBI0yFrfh/BWUb
tsa+9mrEQ1ZyGLgtXl6nDCc6N15bofJwKK8qSLVT7RbUVaA9rbL4ZLIpVcpnK7fUnRjUKe/k2AFW
HB0OabRrWEEBTM2q8nxC0ojVQhosFfXdsPjQ/qOLAU7jRpFntmhkTDnSK+vcp89AfHWSYEuAgpUA
UjobbqxFjmI64vDD6BA49NAL5qM0fUGRrmDxidOpb9RNpZ07cTeH47YUMW+BhMTuNigIL1VY4Ppe
DbZD9xqYaKwthwt4a7/WV1Lwskzjmpf46NMvOPFaPGxH6ZLopGqEGpKlX+Umsknz5SU8herZEQxF
psNgmVP5e6U6ZBJyZ/3bVK6T/ysLJzX6GX0AhgEMDExl/tdCZha9GBZmTqLdGCtxQk/302THzMK3
5b9xj4AXL18bc0u89pGxO2kgvuW9yGk14BadWAijRZnSHUBptEvgt61yp1I5VaW94uOEho6It2CS
78bwUZNnJIO8ls03P33J6TkqfgSfUHTYoPRTfDTJBRZ7NOg9Ny5/YvqIOcaYOr5M6U6gZGYuri+0
E/BGxy9mElYkqXrhCZCCWifWgTS371OFk5ODHglvxdFgEuwYyjOvTXjHyAKwHWjVh0B1UY7sqJ3e
JuGak1eM2qE2rpZOjjYgG5euOelXVj901CYVQE61mZw8mGyBGdeUz9FbD9k41eE/X2GRSGDMOPAa
AIgsXgr+LLie3YtRbDFdj9NBBoY6+quhjCDuWas648gnM1ICf11UR218w32znrAaxQEr5RhJXoi9
TCKnH8ptXH9N/ROwZh1vdRIX+a9BHGh6Bmw7mOJz5zXTZqg+cp/lh8eEGEngHkRSqpuEppxP0a71
qZfKIo4LNjSNkEgAD60h5sDxkOp2nBwoUtC+U+20+iL7NYIHN7Z3VvqKU8bl0Y/VUkgR7leMkjXZ
jFVstXT0TJrWKpYZPd4Hydbqwp9W+tPN4mT1j0V1ZyZkbImjG8jPRU8UKDEP1BhPITVclXrTSIm5
qXhLILFqGl7YsxJ+Nt0tNEP4v7qNugBNo+nkkbDWpHetktb9svFbpzR7TRKJwfCWhPrapz4cw86X
2+9yKdVppwwrjKw+/e7JBKeT8hfpvC9N6gzZDYPM4tVqMn0jkkwn7YffUx2h1Dr6rh+pK9VU7V7a
9pA1NW5xgPFeQS08xzMlOwg/QsifvYQIhYJYqTsgu71r4r0PFrc6z910FYoeJrGaCZJ+kRuG8bG0
OLYt+MzUaetilUeb0dpLwwSnXeIW082aPzTxTJiblo+air1IKV1LOYWEZ8htKrX6RR/FsSOvRD10
9ZzbkTy3GJiF6aGG9gY5cbkQxenhlOJLkgs7lad1REKijeI2hnnfzc/Il+8KvoumK1Guqk6jzluJ
jEQvfq2R/qEy7QSOgU4r/ol1eouqgxDPPLM3A8vAUFrrhFwDnrMYnGLrJPTaSkIVKOKLAbMs6wfL
vLfkTfFP21/zIj5GHPwl5aWYj1FSGWzGn6Yk9r2Y0blryl+FiokSUzHEFrmofvpTqCtOwcqIqR41
Ja0K1Ylg3dUApBGPrPP5EC3RM89H/GPy6IA+bJVB8haaj85q3iyB8mQ1UP83MOkQtimbLCvQ5eRI
UA/acu7G+zC/qPV7g2FNREoWUR7VJuoyxTrj2KECUWhIryF8m0zOdJ28AfS3SmISj2ErpIodKdTq
sNXo2Kkrk3H+M7LVlSScVf830pmLoo8gXgYUIxG+O6MqoSk6A6XRZbBcGSmJNNN2Wo4eQSdioW4q
xphOTAQ9giOzmjrKcuij3ZDzhV3ILH4aJsoyXobB+rWyj6Z4GyzsriN9pBPtiIRmU1c4VTOsxvFH
lDYlMqcqphl2C4eZ2P1VEcm189XA4YijdiXnn4WSM4JkHkuIyjxeaxfSojRA+7PGleYa0gxRpgT9
6LjR25PMlpayGqqwX0M4pzx1n42NPkiAm22xf46CpxALB/W9ssxNWl6EZC+PgmO08UYT+O0/vXgz
SjdQWHmYGGtzLTCvoBUHAadZiG6V5VST32XsIkqEhDahpGXX0NmLcJXOt878h+c0iEiZA8Gr4AgH
01csncZE4X2aVzO1nznxMlE59t3LZCPOqSYAtE9rtHPzceAc0spq10c3qSw4XS6a0LAl3Oo0h6sD
wpfSKyaDklIBNvLs1oxfY7aNpjUyYUfPmMMMSXl0O7LOlkBjI36hYaJdQUzpW9cofujp/wpkRX+z
JHAvxFGj02Z8eH6cNLkk5IjycC81ssg/EXYXpMCV0F5Ebh2P6tb3LzrNrjYaqbu/98LNyrlzVb5j
q18PJloNwx7JsGLxxIQKgc5buzSWtM0oyBsc2Xr3OQ77PPwc+Imsv1jaNiksDf9Yaqe4RclV2CEB
ZnKMmw/dvPYEdQztk0x8FjLKecJsKlBDdE3hcFlivfHZoaT5lC9RmewOQMZlxDtc58WaM9rYKGw1
fwvVFyspqDlduOMZYH1CCsJ+2kh4swReyeoY0SDDF5p0l4zKepk2dPEkopfexom2UN9rfvyiwfRU
4uUcj0nIz6kRwDAfR32PVStFTppj/zXdWe6dQHkb4M1H3Uaka5cKd2460J36kA2qInKzCvQ101uc
YQS11XskHovySQbWC18GYZJQ38ae03rpFVZOghpO+WirqyW9Uuu9o88R9u8ZfG0OyKwaHVVSNtL8
xKYOenopqX2a6U4O+Vqo52vDs4zfJGpUkX9MeBWYK1X7ZF3EX6JBTZHUbQawN89bpNJm+m+OpLWC
PyGsvmBnaxS3m/Aijrd2Pk6UxkvMVg3bqJncaQCZ8lnjCigdHsPYlum3yZidQaM1YAL9HPJ45BOe
Mks9d9HBkgDP5TCpCUEFt5ACnLUeyW2cX2KO7GCmyPos1RSZ122RfaOisQdr3rYNZXX1XHDUFcKf
KUtHLMV6/ITAqVPOjsIticaa1Mw0t7kubwfUa4JuuaP0JzNPLn4Wwi1p/4n+v7lKVxn9SyTrVExn
Wpwh7juOjcT4ov5cFFi6OQ6pvCS9b0fIx/PXQNyisSRKA4ceX24OOluW/oako1TCLtk/BQWBlPKD
RdHHIZCGZzwclLkGnKGVvFNIgFGCB/wCNXjFN23xNxflm5g7ab1nWroQWKv/5H6X0o6BdMqr5qhM
pZEQBgo1CNJvufmDs4ro5jRphEsVDb1LR61iFF+K3jui0uB4lVwDocGgSUfjpbGOAqBfiV/YmuXq
xTUTLuHgagqTN9IBF8pGUNCUqVR3VVj5w6NrhyMxe99vEUtEdA1lipp80qWrRj1UnT6ESXZbQkPE
FAmDZdatsfay4IzkNARKA99cpPlUWKiyKLdB3Tb/ByDrbqnLl796u62T73r6rrQNjZ6+uvYVLkRz
WysnXbal4kDrEODzGkbyllERKAfKSsdiKoVPmf8X532JmZu7kKwdx4rPuuDGWUuoywoMNpH8yv1b
UNxEbjNmjDcdC/Ix7sYAoeXIqwwqjRhn91F8aft3nSEQbXQtZCjFSSF9sRB/WDsAB/N0K1s2p0Nb
KV6e0QJDbcfIch1S3vwnBZ+DSrsl9JRGPoAJA0//3VPko3SFw0nDjTkQzbxRXtHrTUAWMcdbJZsP
ui9vpnAvdZ9leq/ArmvvPeGH1P3GlYeQJ6TPwq1qBV97WE9bIP0O02nnCJEb2G+30Ix1qeyVYdcM
zz6i9oVzEpEaNt9hpkjZfVr9Pmj5ZHRoBeLt1l+V2pflnzJL3hYNIl82SVHu/5lUb9NkXuepWxmL
ZAMWpNYZXtjX1PNIfskrSvCQhaNGZ9WkBNw6Citec4ToTa8xaCgoaEV7ZAMiqU2I3nvrpC+FAUKL
GZemxLjDWqF0mmKdMQNslrI7E0sYGC+LYFhNRPG11W/ScFeaoWPy2cylNmjSUPwl28+WDbn+Npqb
KaKCpEzDFpiqXtm09AYQAlJEyUVoVX8mVZDc+svnczP85IAwZslJjKOI9jM20FQQbF+15uC3jGsF
dhx4E7USoR7sTPlFj4jR98OcylWJ1pviikBzZZjOMrWinG5yrTOT8Bzav4EZHq5QIPAM+VcvPTAl
uoJVbZCIjdwCrsrXQINNdJvOFvN3cz4sX4F+TXri7HNgfvblaeyOjbzpUpiYrBYCj4BJgoZLBSyu
st72AzDO8rwsN5/oQ9pb8q7FU+6P97FmSmFcS9GBgrdLFCVpa4mieTnFO5WbMuZd4nMXw2sxT1vd
pgg/jXzfjZcx0dxWaKm5Uqi2XpHwYVkMRFojURbvk51Ypxr1zlTuK+UkSIeZ0mEaHRs+Xyz/dgn2
vk0oOROZNUU/VAsr7WUQrVAzi6xXQK/bMnHJ0DAhs6cgTnfNn9mGlVMRvLTebqqPttlr8rokbowS
DDi8k4re2cY4Esa2jwTrMnkuAyQpkviAblms/M5cWTE8MdpQv5JMt2sbXnU3R81DVst0hFTuZrob
WZfbeuKV0jtAOKwywT7QhLWquYL08gnO2uaOIGFlzkejyly1R7/nFGJvS8qA0SvdAIZSi72knMPm
mNMNmijGcPdkm/CELOUv1V49dRlqMiF9BWgNBINzHfNatk4wvGe0MhHVybR8GJepaGIJHFcGWgnC
hlaZbHORNzXxLpqfCiUmc3Zjim2T7x84CorobPn4Rd5wF9fdo0xOQrxtOcwRFMUoLKIIW/Am6v8s
0pBS+o6I3Gr2XCMQKJV+s0cJFCzb8SkuCYAg2aPKOOtMbCMcdSq2AeEdsQpfg1srD0M7DBMvgoIk
egmwGhQ9o25npbQFyrOXdAe6+VpOibp11q9c2csJY4Y020q3rkPUzlQGg0NNn8aMnW723YD7AAYL
xkLo2tcaIbD1Xvjv1aLOoPuulDXhv+nJmKQZse6wX00myqae9tvOio4RNQwjq/fA27f5uK/Nx5R8
VZW1rqzNFFjrNFSpL/jn2fckRENS0Tk5mkuSnkhJ37mfXolvKd3pOt/VTKXzWNe+eTeEn8i6lxGF
ZIvW73iPM4yO1LJ7kn9Z8AKpW6X0NjMCuu6RIJ+K5o+u3Hck/HqIfMTzs8NUfKccKyDx1hpaxKhj
88bS1gc/JvFx5AtYQDCrhvSs58+Bi+x1gzYnZdGojF7hSiU3WMbKa91JiD6DzIs4mUPr26BSk2YF
JfpnuQjyKL/qzSPPKiI47GSikzCrMeM1LAVnkO9qfo6X2lq3i9Enzw1fs2AL6UGOliuYzLtpvo0v
q7VGWugotYT6XBSogp+yopFDpF4RvevmHz1qWkgMtFHxqcovujJihtFgfIYcrzEMSJTN7NCZExHm
FtHP/+V/jWI4N+eLU8ZiH3Iaif9mkZEUjZGtVxNrxQUX3amsuKWtzfuubk7CzFSg2rO8o4Y5vmQm
7C/qc2nEpCjTSLAaBy0FylwjnWtlOzHpn/towNJR/oonMqSIkFxT54/JR0vXjA+1+5VxnM0k+stI
UjrHlP/5NPW1Vi+BiOlznBxdPASC9up4I8RBdIIi34Vm5kp54hHdztQyDDyEEU2d0nyZ/ZVh6HPp
P3qS7Dgo1gwoZvlZwns9JRtBS5wg2Ogd9i3cbfZAMtsVbCrbBs9mHuMLEmd41BFNLfU4JHeNOtmm
UxAaH9VsE+PrbXreGZkQkBDqQRlyZCm03T+tf1d9rx7XY+0IiSOlu4JZO+E96C/zKJ965j95XclI
q0rz5PBVRG4WyJQod60+sCMKm6G/mCQnbXhocQxGkuAE/HLUQMri3xbNS12cZBDxU4R5i6t4s/g+
Um5rJHFdN3uF7CxerGAKhatkRDcmNY7CFV6FWyl5/FGT9OmLHQp7uJD8TSKCy/mes8P04rdE8G8K
B704zO077fSlIbpoxUeTFfYY2OlyxGHSvzL8occF3oFCk2aHg1f2eMC7dcgxXmH2G7DN36f4oAVU
7cRbzw4d804xXioLP1rvlqRccnUv44+CZT51DP2Qv2Le1RhDJCTU9crlka8q4Sug+q0HjPsZzcoa
LjknHFtpWxKrnDJNQFa11OAye6LHM4sbK/lOpGmtmEiwKeYnpIgca1z7Nyt7CGSCU6JJ2Zn0tN7G
hvFKQhoK+TTBQPSZGdL1JHN6oKnPklzR63qN6GiYaCxUJS2LUv7JZLC+RuOPWFup04vzGP1g3kw8
OO3JT1qAVYTkN6+LnA1l8GOqQprS/KVlGn/OzaDtOsuKDzpr4q3PzM7ryyTc1VAS6UgwNAcJqb51
ITIZhk4osXd8qN6w8oOBQ/JmjN24GZKCMZo+kajOD17YvQeRdBd4q2oFkeiM55bBBgY0YADbyB42
yvTVjm9ExCuLim+mJptJ+1LSe4oHV5ZUoGn7KX6oZutOZrwOBpTQ0nfVv8ty4ZZN7ehWDki5SXYA
4wZXpww8y3q1zS1xvlKpi22LKY9DMJnmzkgYRounHsVWbmZr0UQ8n6RAVNJaSFxVwryGS06EQNL/
Sm0cOqSn/cbX2vbYBTS8rT5lfiMdkSrV7CpGYo27sQt7WzMq4gp2T+vhx/Kqprovtvhj6aPXanKo
J4E5zBKhJm0NgenbrJJiAsD+WPCOcjvxosVg1KxjoAiIsOnrmExFSpKwiiqfLyC+mvGNl/WYLL0F
5NeyyNE1WajP0xr/XvOV1bSNW4X8u4aS5Bl+WTFnbv6ExbMD6C5m5yEWcJ3xskZXMKgbFOzrRsGp
RiClth9p+GD0Y1X0DUnTwxj6VRhc+uk6kPxb2d/oRywyDNXaJaRdNNf9Oi8OFmm1pp4m9VJ0HylF
ZDHY1+o2ZcR2hpm2mL5F/kCZE0gocV0Rqg3FK6wfwjQzRLi1yPLmfVO89Bjqi8jpnUUH2crWTYz8
9mBKCkNLzL8yJhky7MDjWsFz3ycaU7zUMnKrdUN8yL2pPNLBYuwFdJbypai7Ov4e52NHszkx/7jn
s2qohhu8d0Py3iHDLdprMYkbgdHGcb75s9vo1krlzTOkW0f2XIO4tf7a9HdmF53gdKv5SdbKTeYv
tWBlW5sY2mtcrfmIcgxIDVGknB+TuMcHy903kzCjfkutP6OD4tb5jCEXq0QHoJpfmQta56MjMeq5
NIGAq3NUJ7t0EIgxc4IYzHsKT7gefvwi2BhJ7hhhZhuBRk9gsJlTMNSDNFqMGVUrEaigwZGXpNeU
gZagIIMFeS0tsSjfvoRSI9EHW1OQA1JXKKOPJVkALLYN0qdl/tFztJS7EAlOQz+0IRlq532dzCeV
kfSKJDrkMQo3iTbOMF76RtzgOgWDlq4E8Uvk8auhcBhblfl3CibLbfYGySTjGFokbyPmMGsKpX2p
n6qOTr+hMAeRbXzuMqPOc+f4t5OjNW5KJutVlql5KyqmlnQqtpXqmD1eEymhisLzlOnvNsdQH72G
ngx6NYdGoYPMfq3Njpi3bp88B4xxXCJZV/J3yAjI5M+bmig8VUYK/7E98callrkdoY6HMYyKVPCs
ud8pFJ2k/0g7j+a2oaRd/yJUIYctM0WRyskblGTJyInI+PX3gWtmDMP4iLp2zWIWmnHzHPRJ3W/I
cIvnq50rtkxq1p6VPNERp4XSYqEtRbd2UT65Hv1n7sURl2tN966Mrl0WvEDV8htoK1oxBfg3e+0L
HLat8yCZ5ZUC3DbzjF2Wh/dd4W9c7RHDIxobK8xLd13bfqWezlM0sJ602sOhnSt0TpOUDcPaJVkI
dcEjcwVKPc1rLhkHdJKOARbHMGvggkMPyF5bDDz3VJXqsrtKj2F8HWjHWgIKwfv5JrIWCdsO9Q2u
rWa8L1VILnwrC5Cmw7/BzW/DKoC0zldfnHmx20q5rGkuxOm3lpa6h5lby3NYb4+J9FYY7zrWV0Xr
04yD07zzuJik3pPJYnCLNRg8veXI24K2i+FBhNSIvOolO+TgStD3it458OloB18ZN2kRs0hfWHfu
Y6aAa6gemuA1F/ix1FsBBIc1tyZyz9tZYV/pxeNSw1Jb166oUnjxU862UoP5aqy39BxcuRgRRuw6
NuvLEuOVndH34EYQtsBp9k7f2AwF+zoWO3lda3EG14GZd31IJkn/kR0x4Y6B2sei0f03Uc0ohaFW
EabAtakkQPIDemZzhgcdbrw1sFt345vfZZEGQWcrtzh1bwTXELENlVsERZVt4Nprjf0xKbEIDfKt
XyTUHw0YGeWjW/vvCedhVmmrM/Vu0wQQ5ePVKeIov4FG+6T1jKvQA9qiWhRWz/oWzS9lLVU0Mo2j
Kus3HD72+YDek9NZhzAIl21drFU1pmpjLq1vkboyxJu6yVee/MFJB/gSk0b7tdEyrgA85Z58kfeE
J23ormzb6zL6UUjGYyMDs79S0lPdMx+arzSibP2zNpnt1JLbckyB6inJeQRqn5jcm7RuAppybPc1
x3CFz+z5S6RV3h9hEfBl3vFt9AUloTMXMTdmbVdnp0qlJ0pjyIgjeqMKSJ/+NWvjQWhslIa9py/x
29fcGhhTSWNRUa5CfyUzJeaNTf8+AqiresZ1J56ffPYkN+X5ILyQgdgvAkArDDAe5kKtD9ldpiVY
knNfJyNQAvaXakvdCmQa6LSsM1ftD+0z50Glal94BC/CI0VUJcHN9Pzdw0k+p6igp/hlrirWhUVf
DDYENg7nG9ECl3everc2Lrg6ltUk7pVfHg0ZT81vovCZiAcqyV24px/HuyaQgTHtGm9Ji07lPafd
GsVVWh1iRdrEdEoCfVe6a24xUnylfWEDChqb3QguEXtH5a6t5pS7X7p6jLQXXDV5JhwAhGfWk8qT
GwFrdpWVYOwx4V627nPrXMnl2ilNgOXKqgmBinxLimDXtAG7Jo3R86fmvvrnJ7Vq1n6ibEG3+cK9
Y1Ae1O2lqhyDFHxrTyjRHazSo1fbanadcCjSXdjeN+UJIntw3voK3Ic738bIomb/wHtYTeuD3pYb
vb026Ndzsi60+i1nr4jpJsEdhMyxEL/yH2dYKDbVIRrDsFBWBnCNBkjzTsup2S4te3nOlli4mteg
W51wV9Afjna+py+yW9d6dpy3LNoGOVcl/KbdTQrmU023KceTJWz4yHYHH4eGkWtdBeYbBum+dkfF
JYzWlrHDeNFQvhUZxAHKIw3wGc24UwpIJ6dKelOrjM99g5IM7c1tEz5UZUgTjyvmdZJHK8d81Els
yf+meCdVPTj2Va7eWniHiqAMrmVzx1pV7bfWWLZ4gwYLxXiFZU3w4KAhFkJ9J5VakDYfhgWQAWfT
7uhIBdt9X+20rW3n0rgI3KWrPYgqiPF9q4HD2mtAUZOD7T966kZG9hYaWOV0a5uKVXGsrZWVX/P0
IqmoCntSsRdwXQZInIK7sL4kkWIb5sdVsfXq4rsigkNXrhVcsatFJLwoNMtL/WCKdy52fxKXqWdU
J3kkHGRehf5tE9pbXVybXKkDHmIKm7YfXWn2Ts+QqwRsdTonG7lnXlMSBFcHwEE5RrSSK/6XcrkR
eek4Vz0wNaeHd2NwbZeAeFA5dRcK4rCpYW1qm3ocO+6qtzU9KfH7WdgE2ZeRPjrqq84hAz+Ul5IO
WU47SOCoQCn3DeYQQ6jkuwszyV5XwC2rjdPiMkwZMzq0VMF49Z/fW/6vOlH94KOST4CvuDWC+eCG
2922DkU37do0wCdQD9LY6NJmWzSEbCP66hJG9LuYx55/rj/tkhJWdYjACtrfKoey17WlXsnxzoyx
p+Ut3K/u8jHhRotind/fhYUtb8Yez63oH6ndAq99S9JbpxWoQdxSRj2Xd1Z5V9VwIu7siofatRHe
Ss5X/E4vKZd4TpxkDEJVCnHrrD76rObwJEobIdu2PII55oMFfSauIwW4P2UvA0gt6wdgiUB9gfnD
f/go2r2f3xdKstDto6c+8z+hzEOLxLpxs0+/RZ+35DGN7J1lbM7aNw9reM/9hGZjcACcOxhyIFtR
JV/m9adAF9RRjEWLVXUMwm6bGzztWOz6mwM8lerd0gmO3LJTAGS2eYozDeiIj9vtQvnh6kvpgWI+
hAu0Jf1VEH4paBzhN2IeC/GpjK+l4iQUn7Lo8iy20Rt0gB7CbNma5rNX7dwaVho9TjHb0dSG9mCA
eHHhCOw5CoXyWVO2lOJgBJ67nXMVZd8Ti8uCahwyi0JdtOXBGocPthwdjVY+RAATPYF/EYBwHgGX
FKCNpmtP1Ne5DKcylKQbsQEjrGjbLuLuC1mNwjUN3lMeyg+R8YanusczC7bIMm9V6jLZRs/uhAjm
nsMLhhvyRiqMh8rsc54ypwGDUYpg2+FKXeOpXCfFyomfi/Q6FmgANDwFaL5wIhiedaotisR3XBet
k5btzE+cTjni3xlCtzrzaug+Wy4b7W2pgZFZiGcARRZ8gkV5K1GKpOJu7+SPFDTvjwZLx/ecwiXY
Bv+z8raa9NU3T0w/QNmCvbt7Fx45tnU29M9Mee9fYFnzHdogP0nzV2W7aqV14T5FL+5T86xwcT5J
VLpWul+smgrHi72AS7a5NMQN1rrusgJ17L0wDXlLY2ghuzsoParywkYUWttAXUVfeJf73BJVeW+J
2yJd2+dro6Q7yA0f6a0nj0v5sT9KlDv+6Lub5Em7jUFKJECWXyAAeupDCzSAZ2f5g8UWlwfu+obz
EOlXRQzMVHqy3Nugei44nR1pb0p3mX9VlxvTude1a/iZsr0I3x2WGGDXmGqX+z1BL4djSoCRfGXb
G8rH2Xmdpl85gJ3kqqL65HDcLzFBoNdd4cx+Xns8SlRosZB1gr3GsxhUHw6QbANNWcMdDuDF5sC/
tw4oyR4u9sW+2WSvVnDnPnpPkGOppmjOAmpTsSjvq1fAoBgT38rBQYLjWtvr1AU+xbl+vuaCWFRr
qWcPWTSlF7DZjAfxNTuk3zOoJ82NE/HEzQ8JXy909ipvazbkjA2NC/F9C6bqxboSvxXXbPE9Ecpc
mDfNDa9J670UlvqD81E0zWMAbOts0UMUPvP0uw0LK/afVDRteZCmIpCMb+mDWq4hi57pKIANRFrw
5D0lzzrFoI1n8t5a0FiBxpz8kGmpUF0DPLUDxp03p96oGuTkD/na5mNtXWa1BeK0UjnmpVVxza6u
rAyPf/2V+6Z+5q24UX14pcCdwTMuSxXdcmrc4oEHQKzf8sTO/X0I8ANG77fmWyego7eI17UCyWNZ
tCvKBG4DmfKKOoQPr+q6J+DdtuCMdUhbi/zOkBbBQ2PvnBNkwxg6zQ7TiJYL+q0CQiyHMLqmQoii
ob0Lha3gMZvQNJbBa/qjE/eVu+tAdEGd95Y1BYRU3OXCwRfKnZJRb05Odv1clPKNqxyz7CMUbk2/
fBPzp+wMPD86VIW5jSV6JOZeNDKJfdKEmAkVinwu6nUKh7UCUa9vLwsD/NSz/FNz4RcBvxcOGAi0
qBTKlUDk1iQfvXuI3d/81S0wx9V39Dm28k2y91Yv9cHYtxuXCs6MAMBP6a1L0UfaFRGW6VbVy3OY
24+S3X/nPtAe7+5AWb11a3Pt30GMM66NG/vEyx5K38wPmBRjsiRd1bECUnVlFJ+6DkauDpwAuUjU
RSgIN7mGiniClwprSji4lt530atkRo9hOi6SiGZv4qGYI6WL0PQjXTcjbjIpCyTSeYEFLuzEs0Kl
39HhhfllKIM62V3+3JOKRtavuCO9C6fzc7VxiFufo+senO+ygp13Wf/XAY7ELuxWbIqAW9cyjrST
rKRX1jn7amkYgFXZlp31oCXKzLecGpsm4h0lqoppogz6eyYLYWBpjeqD6q0PXevCbFhHPCVL6un/
/5OoiXgJ6ypyHqoxClSkdZ1IDYHUlFd+xHswBS/qQw2ZEVibyhINYTwdgWgd2Ow4O1UbrEzGJAoV
XL3w2AiwznnZGOrGo2DWnGc2gymVF/yrJYx9FFXCwvb3GWxK5exKOS9ph4qkblsbx4cQb9Uzw5oM
o+iKpMoigeTRsJxKs7A5pbQhWfsABEacAQWfW9lzQUaKNXGKO70iE6S1IUj7+AGDACMVQhsozuV8
mAyFD5cp4WEDgnCUD7GbUfOQE5ze4PL7+cYtviemt/mbIPgMKqQ2tmL9jxjs00HRyl0SEAT+7qIO
90JPXra99b9FGe0PkanCaezYHyQVlnSb6AixFOAt49DJZmZtcrkOsmA0IFFFtd7s+ECVci+59EN4
RiWfIteIy0Pqk3Z8xLApYALBG14CMfH7xHmomvqCQJy41CEEBPltLkXvrgesIRJoQVDP+beAozmU
pSJymopXaucqS2DAINOVJ6tLHyux2sqYRlwO1//+P8an6r2yLng7lu/v4zMCbuh0lpH3al/a5B1l
P5iq5syY+tXyRxAN21JR5JTU5dHOIEdO1pQoadHboAsU/JCF/28HMzT9dFHRdVHmP+JoT2jRAtON
hFHIYnWVycxTCqt/xvVR6lfiH8MYROmHOVhEfkGRuqiJ4sGGk1rKvklw3yZ4hnCPc20Tl1AN2V8g
YGiV3gi2Jcwk4+THGvyAUTLaKeawScR9x9J5mrXRyva9FyGUZ1y558KMUlA1qbzJdj9O5YoKo6p/
xLxVL+edJE9OZi8eaFnI0/6UdhpMph25kAZL7k5dGXy64NcETV0q6DBYuOjlFJIgOWnw4ytUChLx
e5MotN39H5d/xeQuov/vR5gj14gkhC4lWP2ERsi6Hkz5KlcgMJjB+nKc6Rk10KiFxWQa+ig/oQdr
NTcaNkbb4HUbg06Hx6aYMzprkye+/ivMKEFzqfVtSqXIdBVPAAhioCCVszVDc1k0IGjOM6OaXNaD
cP2oB5+wll1TNvtP6Gkgqno2iO4imfBvUzdKRiHMXEdASIT23akBbKlGrwVFtMtBpnTEeh+U3j6L
hoo+2gVNkClCk3Nw5WDHz82n0h1NEIxl8M2J9zGYojSt/2YtYybz3xN5tCcmCqndpNyWgsC+Fi1v
Czju4KTuTEpMjmwQpk+ZwTfyK08o1D6MHSFvdJNoD4mX3iAXs7KofjkW9PLi6/JkTh6Zg5CjyRRs
2QJIR0hwaxvvrJ/cBLo1eBUHIIME0HHm400u4l/xxovYLOTQMDzuNhXl7zMU1TNArOwUI5J0eWAz
c2mObmqFaXt+GhPICioL+HFqHjxXdpa2Z8Qbs6WfVHrUwTIpfjQq1/+3hDHl379kSD+qSfphtvbJ
ARWn0FgwEZS7PMbJycShijuiqRqKNNqppPCcJmXLxwttqp6bUvg0unjRQS+4HKffG/44SwdxRluV
o9aO7jfEaT0kGoEh00tYOsacOfTkFoVFgawZ6Kca0miLQhAyFNqSSZObdhNG6VurKDOn5fSM/Qox
2qDkKgw7ob+/l1LyFFfmY5bA+xObfQQ0+PKkzY1mtGfkvhDHcsGkwdO4K6K4WGRBNCOFO7l6BzM2
2jAcKxGBZVBqq4InTfyhKFgvUGdPnGcHANrl8cxN3WinCAy3KZMzU5cp6GnVPBca5GtiiLGR0Hoz
waTpaCZ3JPgN3BdH0XwnEvBOJFptJF8qlzNN0uldCbu8rp9ijb6Vnh8au/zI5Y/orFwJFTU6tUf6
+TTi6lMYCNvL4588r3n4/ecX6aPrB7aamVgXzLWTgvqi4lhS7Q2KtSxeZ3QVfeH75XhTi04XJc3C
W1qXVWWUP6WOXjhWtixuA5KZG+trRYfNj+vd5ThTMz2MM8qhBGCfkzcZdzvaINWhoT4MM6xExuVy
nMlL5DDQ6JNqZ9P1S5FAcb7zy1MDDQVqVemfGvkx94AsnY85AhfqlwIF73LsmblUR9+uLtqgqSNC
R5ZF5wvsGvi4dS3m+8txptY89VVKHbopiqY22sGk1EkULyFOapRbRY/fJFSnL4eYSsNhiNEOZjmK
bpcyISh/QaA6eDwAZQT8UNYInm3x/XK0qQ1mGG2UhCRGLMcSSa+0oGPUhw5lk7x9aAEa5e5f1IqG
sUaJiAiJr5gGIwth9IvNyhFk2od/9YVMbo06lQJJHw0oi93QCgVWVYFnX4PTYlUl95fnbHpB/Qox
GodbVHUpq2CgNd1cN+fHKBPBsgo0vhp1TiF/Oht+xRqtqU5RY9EviNV52qKiU6+hvL4ygb7RTgqM
9eWRTS4jWdNVS5MVifrr77capasdTa2ZvAB5RR/4d6GhHVe8XY4iTa6iQZj+74NrcJMGSmQ4DMrT
gHERRgDQyKpb+vUmgMplVhs9urGS++y8E8vnDmEQ93HmN8gTVx598BtGK9nx6yjs8n6oLq2slRw/
6+Aj79sWMC4NcXmtgyQz1RtzbhVMftFB4NH61kBsFnk/xw6Q0aD2lxHCXIiQCQDfO/r1nfd8eahz
H3W0ItCiMB2pJWBBOwp6OiIIYRb+zbKTLbZE1aK0NL6NV255bhQH+UsH+Y68d70V9Ggub/pdfHxN
1QdB+m86yJsa7SPDYvaWnfJcw8Tq1qkCG5RWnYWudHFCH6CYK8lNbpCDmKMlkQmZWRX9wAQQ1rhG
o7SL8Ck1fN1CYS+fs+yZzA5F1kDCG6JBXfv3IUYu7GKjZYiRfGcGQKkAaeOoSmVdLHa04S+nxky0
8bEJqr+Q/ZhoEnpCusnKA1kWQxNW6Jn1yIkgnIk4mYyKZvG+7z3Lxk8AR9SdQNKIGJgPnQU1CMFm
vJJ3l8fVz9IfiTKIMlpjlajEeVUCOPZE1Chznf4fqE6kAzQjgm7zWqCV6SPzcjnq3NhGC03hpZYo
LlErDcoTEADvvPcs5+lvolh0PFQ6jn9UR8rWBNzQgM2GkutZ1y06zumMV8rk/kyA/4QwRrcpp4yz
pCwJkcUtqiWIPgJW+KdRjPtuWu/lINSEiBr4ZkGCEOKpbmdu2JPpDX9ZZii9BeRo7YqOBODWJIim
a2+FLz6dtXJ3bsNdpwZ3Xhailo6E4eWBTc7dIObobOvOUdR5sHAhaJnr2iv3ZmvM7LV99v6R3YMQ
fR4OtkHbD1NeQgzLRQ9LgL5nmkGzQKli29nSzHeaizVaSbZmNb7Zp0Khuc+KhF4V0FUPXmWhlTNP
9+lrAe7EXNx0tgZr9LlKV42somPqwqTZxXJ5awXRUUWwEKfwI96xGwW0e9wEd3UgQYSN8g+15i6E
H0yi15u/+YyWIWJ0aFmaNdqH1cZrS18zobtlzVYUxPugnvuM05ny3xDIZ/3+GZGB08LOJUSWXdvV
Swhf4V/GwMvs9wBirAh22sDOSDTUW6Aq1VG6/rcQ8u8hHLcK1bj/ZKbzgEoEQKg5RxRp8tBXf03T
KCtivejEtmAUBnLWFRioGvBgEF7lwMGR1yyM9RlwHCf0zOxNniGDuKOFXJuhK2Qicc0zZJDsRYbp
Ut9pAJtc+U7JToXzeXkuJ4+PQcDRsi4E2y+MnkwjBY/YIpQOFhDO8i9iaBQS+2Ii/dNRjCBJOBb7
7xXZvNGlfG8ipmunc130yV1jEGa0a1RhLLeu3oeBU1R3UO+xY4jiYwx//PKA5iKNzlxV7ijBtURK
pR9Kupfhd4bVexRKq3+L0x81gz0XubA69xAvWKrRwa+3EvBcWBle9nI5zGQODCZuvO2IldVZmGwt
qxQRySBby4VykwXd8+Uw07Oma5Te+v6XMtoZNNcMfKFl69HT7+g0icFKhc1mQyS6HGd6OL/ijLaH
IhNRNTaIEwfNLrKVOzGzt0EWz5y5k+c8Z/h/hzPaIky70yXXxBIvwEUkO6l2DGFtV6C9keFwNNc+
nNy3B9FGG0PmnqUgA4C8hP0CK3wRaHNuk5NvjkGE0Sql8ARWrWHa8Bd03rwueqenATYTvDl+B7Hx
oNC9nEmJyZi6ouLspmiKOIZW5KFmqnFvZSgp5XUoW0tHcKDnVqhlJOJalwG9/0VuDAL2OTpYUZIg
+IboY9dkiUjqo/halRnKk+1M9XNuXP3fB2FyRXHVvDcltVA/UO5zSo9CroJAxwcg2Fwe0uSyGgxp
tEm4oVyabsSQJHelI/tRGzj95N8yxLMvB5pMwUGg0TahJUFryL2Ppix96xwX/LX2cTnC9LH7vxDS
+HainR01io1+3ox9FnyP/I+grrAOuqlhgDTio+/uPDSqZqL2G8IfV9tB1NHG1Ah6qHcRUTWsHuoY
NXEnxMcZmqHMCVKc060eNYe0sjeFJbw1anbbRphsX/4Vkyf/4Ef0P3KQMq7pi1Bi+Yxx+wItRDPv
XN1etfaP5vwkApnBdOFywOkc1QE6QvSWwF/8HlCR2jQ9c/9j/8LtqlmjBYAgaY4WzpWGXuTfBMPf
3ZJ1igxjjJFaCm5R10yxoL4nKgrlKE1e1Va50OhCXA41nab/C/UTMTyYyDSCluoHjKsCjh/WPtvx
DNRoeuZ+RRjli+VUcebCz14aOh4K+F6p3S5H+zwpdz4IiH8bzigv9LNgdkbJxl+4GhVJ6UnUpZkF
MHlg8hT4z8cZwykrIbalPOfjiN2xcZDhaD4KwPCXxzE3aaMDLIKkWmdtf1zi4ykggSTAHBbKO2jr
zhwW7P/YR36NaHSW+bbhSypkWmS0XxTYsma7T6NuI0FLacqbqN3EMIuCYC4xprfiX2H7vw9SrxXL
TBMMLlI2KnHx+RjbybbUjzphL0/mdI7/OjdHa9fXXQTYe19Z1ahvpcjH3sCg/XQ5yPRofgUZfbEz
fPNCt0iLSDsU8rqRzis3vdYg2f1FHENUMJKlaPIHvrI0jcqwMz6WBbsmgcrF5JlQK5Pry3EmwXv6
INDo81hplwB66NetCb/zMTdvqvO+c2+KDlyAtM7Cu9TqEIG7uxx3ch4HYfuVMciKsOrkxqsYXxeY
Czt4zusEdfJPF8bi5UCT63gQaHQToOedy0ZOoNT/piZPjXXqqv3lEJOJNwgxugPklq+HqUKIKoBH
qpWfUinPfKbLo6Dh+ft05UIuCIHXpwPS1LlzdZZvav3r8jAmY5g0wDUJJRNL7v8++CSmhRIaRlUU
vIvoRmyT+3Oh3eit+Xg5zOSXH4QZJZyoyEmtKP0KSm51d39G8cQNMQOc4xPMDWeUYXIr5DkiZthm
2/pNHrvfO7k9olP24/JwJj/+YDij/IpaqWqcgl3Hhq2UotB9Fu3V5RCTp8QgxCi/IktLa/OnI3wK
oQodWuwzEujeBiJLmmHuLkebGZAySrUoq1Wv6Z9wjr4xewkopMguR+in5I+rpalyJouG2b97f080
Sh9xQX8T7J1zpeZf7Dp2iCFbutKQGXblmdmbvEMOoo0+UGGoIQPiA4nmg3x+0quDbD3rWA0oJyl6
8bS5i8N0fv8a3ehrBbktqEnC6LIYTm578FQUU9HJQxfg8jROf6j/BRqbzwpp1jqaDHpcD116tvah
EYSHyyGkmU9ljW51di7nZdwwGDEU71iqwgI5rnIRi3a2qp0CtSikbuEwP+V2t29FQMmOWd94vTD/
+RxiGxfG9QIn2u9xRd+nbhF5wUJBmLlGTUKYDNGUenwe7K8/iF+QUcTI6PHKRrU20H3TEYolk+GO
4EDXoEmi+j9Esf1CywefGNRznHobUENynHCl6OLRj8FiXp67mTyw5N+zHKGdNm9Tpu6M8o+DOlgj
dEc/QFask94uh5rLhNHNxzBFP/UNUjxARS41ZDST0plVNL0HGX1RlI4o7me/jyYNG8HCUJnWtfRs
oZyhgwdGW07THmqurZeHM5l0lmgpiihT7x93HxDia6JSJbERklk48EQjaVn5L6J2tDDsNM7qTLzJ
LzWI10/v4ODLEE+PFbWnS+IqJqjeOkNb0jki6nJ5XHNxRgesG7ktKp59RmgfWr4zC4RO9bVUzmXe
5MmHWIBuMnkmNaTfxxOWUhGbFekghy86ZbE02QboJ/zNYH4FGU2a3ciokMUEiVEr72vk+xxB6yqY
q+RM5vZgMKNJC3E3sM8BcRCK0bUA5VtxZiTT08UiIbkV/Q8srOhWOqLMfBbXu3aR6tXQ5ArsuQX0
f+xRsImQtTbgH/6xgqogCsDaLAsKlUftHhPRx/wk39obcSW+nhcIEePB+KP7m144zbP/xh2f50Xl
e0DlmMAkugr828B77+SXy7kwSXcexhgdE16sB1WhMTZ0GBdoxjoLZ6EucRa8ja6ibXrAqfFFXKDp
unFWuIHi1iDMXJCn1tbwF8i/5zz+MoEsqowSwdW23ovlY9GggzVDdZpKlWGU0crSIiuWa4coAQoL
CAEZ1U2K/8Pl2Zw8dIdRRkvLNCtHrnpuHSWoY4fy9QP6ew0yKrg/vhRP9v2hQH9g6a3ebdwH9pej
K1O77zD6aMHJXeCJlc/ui8PXxn7Ub/0XjAfX3hq5sq3Dx7vzV+YKI4y9dp+thG/FQt9v81dUjxfp
Mt9xjlorc+nvd8rbeSPeCQdvbsFObQkGjDlDt2RYtero/ohTWaB0ITysAGVc5O9lNFQuT8J0hF/3
idF31oVcqsOWEyGr3jK8A0t/eTnAT77A+A48vLGMvjHEJw+RACKIKAb6H63ZLlvEom0PT/diVRpL
DPwa9xlh09raaK04k2PTifxrgP1yGhx5wBQw9Oz1CYTkWAvZsiu46CNFNTPKqY7xcJSjL1XWUa5J
fS7VziYUNl39rPd+JeFr7j+hcadl+1x+vxxzbmSj676QNlGh91xANROuNEO8xv3uzqjnGHJzYUa7
eVZqlmIbjKztjrhAYd0kI73xT0MZX/CVWM46nnvkiP8ig9q2lW4Tu8r2cpT+l17IxPEV34oKXLHq
PhWkU+Dix/ai11sjX4W4hmonybRn4s3M3PheXAeqLzou8eLkBmvkSrpLoblcHtPM+h3fIANJVxIz
YeaitNoZmf6q+mje/luM0Qr20Y/09Z68Kwn2ytLTp6LlnfEXMYDmqSa2gzBCR/tQnJtsRP0ukere
vSva4bOlJuX3y0H6RfhHAkiqZaKFIJvk7e97AaKyndr1aiHoFKwc8cbMQmSvwrXk/oCfOjOiuWCj
WcNzlI5Hxd4t+XhyaVdadfQRkLNxBf6ba7AxGFefiIM9TnJ9gU9PqAapplZ+KJpvSnx/ee4mE20Q
Y7SPBqGPqd+ZGBae9SIKikGhzhzIkzebQYh+RgfDiEI/PasojCCo+6CkCDOdrAARu5kkmByILJma
blii9kfjSyx1O8Fvku9SY75RQOXTd5enavqSOAgx+vSxKmMQEbBgzKN7c951u2RZ7KMjHmtAh7nf
o6u3UvbxUjhGKNohFomw7UwL+mfX5o9cH/yGUU4UJSC2c0CuV99vFG6pzzggfL4+4qZjrpAlXGpb
Y9kt2xdzjRHiVacti4068xt+Amsv/YZRznRN0ES5wzyUqMTibbbU7psDyv87/yP77t4pa+SkcImT
1pfnf/paORj7KJF6JJCeZ8RFj4w+OKSyQ7GTP+1PJILo3FpbuoIf4V65QTFUMdbRTINw+gE0iD86
mXsGdmB5xNcejgivui/2NbqhMnjqDZaC9+XBvpdPdrdwPi4PfPLAGcQdHdVSpXayEvPNpeYgqUc8
l3CP+6cQP1tvgzXqB2Lsm30prszv8Wy2KsSjyevLQSa3zl/j+NnJGQSRtdxW/P7A0ZwIUxceWbb+
JWfVKivcta+EM9DjuXDyaN9ptXORtYQz9O9a2qB5mC2j6N4T7zO/21wemtz/YxfWxJhe69CgFsp+
AttltjTQOlwar/yXm66ME5KlxfpN/MDG5zE7xNviCZ3M8A4B1+3lXzGTKD9RsYMJdqPOFaHcMsEw
iFRZ3pguy9Oe+YxzUfq/D6Jg3vmfsq1V1Ms2t3pz6MJzVpfHMrOf/1yMgyiFUxRK3DChcfyaud8R
ppoJMPlMHGTjaDfRhAbD2H4nDR0fEzYB2bgV5t9B060148Fz/gbfagzijXYPV5SyukHZbBll1034
pWN2dHnG5vJ9tE0UhRxbVb89Ni7C94+Ov4P1Qe9lhb3uzJE+M3djNIbWnr2y6j9OZK6Fch1YUG6v
uybcRVi98/ieGdncyfvz74NkSE1u2N65/1Z7G27hFUqb6XVxsNbYTR/zjb/IleV9u3kKt9VVvcDg
aCZX5o6en8t/8AMQv2oysz/62Rh17yC++ZhQY6JtrUptiQTgwl/r0UK69eyl5N0qxTLBNWdmFibv
UdB5LHw6KFuOtUaqUtBQzeIeZSbPpbs3rEORPVva7eUsmovSr8vBSPUs6gyn14jBucRtPtXm5GNA
R9nkcpjpTeTXYEabCEYjRZb2qmxV9YBPlJYUi1ybYQFMbyGmQYNOMWUoUL8PxW7UxnV1FEYa2lcR
6KekmLkSTE/WrwijNW0mgpXUOnnZpr1rl3clod4aOhq66sHH5Qn7CaT984T5FWu0vE3Nda2sr3hI
mYjuvfKaJi3FNQN5QqgLjo2D8UrqL2YbM/JezwbX07K44qqcXftel2YQVCLhI8zNBA3DMm3jNYbQ
XBEhvh47L/DXftedv0qraJ6E+iy8ylGj40OLOdWNX4TN3mh909hYra21GysXumu5luUnDS21Yifh
nDD3BO7H88d4FcSfRB0VNsMczW3Tha6SWXy9Wju41anR7lMRp3UNb5DvrXUTucrMIp/cP5EJZGlB
pEcu5vd04TfAMe+1YoQIWXOcxwzbO8ZudIpE7zYtzRmk8eQKGITrc2uw0M5x57e+jOZDXb0L6J8r
OG/Pkdcm9+lBjNEKcOPEq3WBIYlYk7Typ4znuEc5U24fbBwFwrmq3NR64AEu/+TkiaI8+mYsBbUK
lF7TJ0ruRFA/bZ7sTezG5CaeqWRPhkJxrAcYoWgyBjrGVWXAX0MEMRero1bHT75uf9RK8yBKc5Cp
qS9lDkKNtkQMCVC8rQilIMiuBQ/Qbhe97c3lBT43oFH6GWfT6pI+ipN8oWnvRq+ybWFE564vx5nU
VgCqTw9Hl6BZjfO8CC3Rcy14+rH3TdZfI3kdhNCz0XNX7a8q+vSRoIFJV7FPFLNSO5NzaSLvSHQY
vuNajRMVMe5MkDZjPPgCpHY9Dbu6ZqYYMLWUzUGU0RfT6qSNlZ4YLWEk6XVbC49aI8Zj96Wxni9P
5+RnMxH/ok0Jg3Isd+ZYgMCkn9Y3cENF11hjpqaHXxmWm5cDTc/c/wKN1ZDwjUlCu5cJSk37Qwmr
K1lKF1Ec/0UfimLdf8czZl9LVprmvsW2JCFG7fLMztqCu8DBs+cgvZMDApEvWaimaso4D/FltFDA
4COJcrCRoIamdoYlYPkX27o5CNN/wME+awZZ1Ro+YeT4pDaP/4+071qS3UiS/RUa37ELLdaW85AC
onRXtX6BtYTWGl9/HWc4y+5iWdedXTOqw+quRCIzIyM8Ity1IHF0yDRohtdId//+EuH+sFDwLYJr
9rwXxu9AL+pLaPBWZAjtomI/hu52fs0TuLTjvo4if58QpFm0QmtwhApr5yMZmUorKQLt/xWHYzkj
5/fv12HOUNVuGOdJnTEMWG1dVL/s1CC0/2/v6+yYdnE4G1mHIcr4zuo+5XYVNleuiUub7Ossls+/
rD60xEMxEjHEOE6fYgKjg+bW52BUriz9xZsWjuafvub56YScdOdXaOsCriFCaGgkanDvG16hPauN
G0XhlU19aVrLWP8a7ixfXcZ1rY0LL2YKhZRQBh1rZUtTT//99fk6ytlOG5XQj+QY17kO3nKYAl++
U7rbn8e45uadLRCIR8QsmDDGHN5JxmciQTVq5kbsCM1rOECIgf883sWF+uJWnpmDYJACqCZgvDrb
G8ariG4hOb8VULkwnsCQduVSv3SIjC+jnTlgqRGBYHxxiAThKVLeICB2ZSNcGmCprkaGZWlOF88G
UMJZVSsVRAExNM2EHJKEZXQlIXnR3oDe8tf1Buq4syHKtogn1PjAqqkoqmyE+EZY1E6UoIDc0Xjl
lruwPOAxlhcLihcD2Yzv59Us4FtaKSQuUmmjme6+Q3GRrqMD43/R0fxtoLN9YCmzDh6cBu1BMhOS
Dym+lvy88NowgC4aIhiGZeXcQVXaVC87CwP4DeRLB8NRAv15rAOWV+qVMHRZgTNTDYZL2ULzA/h2
xHOiojZHa85UtegvjnI7hd5logqoCNy0m3G8xlh0wfJ8G+vMxYfCXD32AsaK+n3gW2ywPsKguAJH
X9wFXyZ0FuvmaPhNmxCDSJVXql5oegJ0zKzBVnKVglX7yqa7MqdzkopWk6OylDBcAbXraSJJ6yX6
zc9254Kd+/rezlkqLCWf/LLGGGGTcn/MwMkFiY6u3wvpjKTlhzh0p0hSriV5L28NUNGBwErWUIP9
/TylyQAiB7mrIU7ZEwhx8jR5C/r3zPRyI79yXVywRQvR6v+MtTzLl7s2aaF2i7YP9K9ILgIZ29Rb
9+eXeHmh/hrhbPOVUGop1RmzmbJVmYN76KA1V8LyS+uEmhy0VegaCt3+VptTp2Eb+AMMXQ5speqa
cSsZ4QTNOt3gY+OnrJRAYWKl0gAwQrpWfH1phmhiElVNs0wdrvH3d9hlRaca/YyjDD53P4C45bzT
/M+fX+Olhfo6yNmmaAD3NGM/4QxDiCcNntprGflL/BvS1xHOtkKUthAPSjGNLv9YmM0QPIwmwrBV
ZG2tFrxjUN19ExRb0aERag/G088TvLTrvw5/tk98CEMBzcHwDVSCxeQhm2ZWxc8Q6TbQD/nzWJfs
vAQ1FEQw4PgHP8z3FZu6Oh2kUq4hPRajgQZsoTpZRJUF7+dxLmHQqKT4a6BlVb8cLws4Coi9MFAJ
ZUi0dg7hfSRuxwryiuuwctp4kybbMJKJqRwG0xuGTWywUXlos/f6f9MC8e1hzvZpA/Zhoe4ktH5q
npkeW4hCoDGzBsEgRKY78FP/PPmLx0KXwOWiqqh9MZdT+2Xuumn4qWBguCZuaoh4NoJdaiXKt1vt
WoGHcvF0AHNUFIyj/K3ONY2rMClRo0c1gl3DR6aRhqCxkCQ7aKp7M6n4wKNVB0nHz9qd7GgTP3xA
VGQv7yImOSYRH1IabkT3WgXulQc7L4TVk1bsyh4PJuq2bqYELNNX9vKl14y+YSilisYSkZ+t6qwM
U5rmYIbN6vug1miZHST52oG5NI2vg5xZn0GVAr9TlmlALhoatovw6c+75doIZ9ZHsGYN+q4YodCh
jCU89uGVzMKlM/91Cmf2pUDrfzIuKyE0nmrcq+W+9IHFX4FiLk4DogcGeLV1KL2cTaMZUMXaiRgl
blyrOinJlVTPJZklyMgogF/QFWGgV+H7qfLVUBPDGMsNubJVY0PAz2LNW+Q8TKyzAS4xn4LKAzTO
kB52C36t5Pnibvsy/NlGkMAZpwjL/GSIAyratpNk0li3P++Fi4PA+4YQi2Qq2NXf5ygbQzhAcQOd
1uIh6p/mHHpVV2nmrw2yrOQX86TpfRfhRaMdp4aC23wU0OcmCFecn0v9z3DjwKhhQNZDU89rDAY5
7SDUC4S4N1oUnTHAmcm8r2FwwwRUq/I+i0GPk/KfX+ClBlvwVAIQVMEuLILM8/vkUHg4oLl1At5U
3mt6TSro4er9zSIIKaevo7yvR9YXLEZu4eeRL7hiCzhooiUKKRkID30fuDHypJYsFYFnptNU3IV1
CGg1sfu0RdWqPVjQ55X0x58HvXDo5IVEWjMgsKQgpPo+aBT3TTtZ+kIoGnRQj9XsMbrGGLqYh7N4
TZYXhBXeAjBw62xi4iDpSd2HqAcJoUOs2CaE3ZBsIl3EG4jTRab985wubM9v452Zq3pWlHIeMZ5Y
1iwwJuBt6S4ymyth6K8L6HxeaDYD7zUYX3XAEd/fXWiqfe1bWJ1hBRZqe6DQryXA9xPWrQoHlLNQ
/OOvKFQj2rGn0PWlEF5kbxlLNgoViYF6+58nvrzIHx7o/MaM40BAzIAH6ueGaHFO9YEFoCeapje9
CK6dz0tbR9FVpOhBEAjFnTNT0wdaoRo5RpMkYhGICKkMc35rHkPXSsjTkJHCIMl0xTX6JUb390n+
NeyZ8ZHrHog0uvrpfcbBbhJAv9wp0Pzge+oh2syuZfdrOAvE4tZzCNoV8mJ5L40LTguFBHbzuitm
1toT9a8Zjgu3pIx+JJCRIPJUtPNUQtBG4Bv28WD+Hdy1TcDat64iJvM3AZeg9bt0DNHMu1YtcnkZ
/hpW/r4Ly1IBRKFg2ElWgR3dDdeYuy8VYX6b2NlCK+Kg9ZWBEca3nimuyqNdsYsfm7uI+icNsD8J
TuojcARivqpsFfKEfP68sa8+wtmiZ2WiBSmyabRnrx2PPpqdyoq7Q7Z9eyq3mjM8+BQLLTCTaGxa
m1f23KWCnG9vYLE4Xy48Sw4C5PbwBgR3O+6zT5OiGUJ3Te/tsXDQ7OPnRHhWT+bJcoybibz/PHvp
8rn+a4mXnfdl+LFGHYwaYfbafm9S3elfJTaiIDS4eZNoSVuu0HokV8zbJasNfSc0oskK7qVz62Yl
ZQS6kaSluugmkI4xsgr0kveD6in+abyW5bl47SqGijSpLOLvcyRA12K16Qe84rkI+VRBgTkU0a5q
gM6XjopbJyoNpc1o7kKN/fx6L10XoF1WMUtNQZ/S2RWYtpYeTh1GxooqoZOj86Ayn/5vY5wd0kFX
RLkRsYJSYrrIBO6hxTYD2rvGOyFf3CroDNDBiGSgLvxsMiEoiCVt2SrW3qdAHhz/xuSpN96at5Kj
uBAxOArb/POkvVcssDsq2w2byEibh2uH5lL9MBQb/3qUszmjyt5A7x3eazLhVPYsbRBcxjYUqtAd
R0f4waR3RHteXaMHveRIwZeRFHRgSBBqOzut4ySJoaTGLZwo1daMxomClqEYEf2No7bTu+aUi5Et
N8MVM3HJEgOQhu4mTg16U8/8nDHJptqE7sWi/mxKD4B8/v1NpGuLs4ETgvjo7PvFCYqRwXLztYOJ
ROhUJILEu6YQY9pAmu7KfXbpOvs62pkXlelAPKzlQDa1z4SlAHwoV/JSWaBci8MvvjjMC1VrIggm
zrM6/my0otQXOIEV1JH73BVi60oIe3FPICCCHBAwJeCd300o3M9EEuQS5kWHuS4qDk3RdTmnbg4W
+wqkHNYocaNPr8S0vzjBzr0VlOOBjxz2xfhbWkTus0DpuxqHYMj2VY1OibHellPqxRByrkOdB3lE
M1Fx0m7yIE/HEQWsJgWIilB4mahSNdRdCF/RQNXXGVqW/rln//Nt/K/gozj881Gaf/w3/vxWlChU
DcL27I//2Jcf+W+H9OXto/nv5Rf/5we//9o/nI9i95L9/Ye+/Q6+/M/B2Uv78u0PPG+jdrrpPurp
+NHAov76fjzm8pP/vx/+9vHrW26n8uOP398gQdwu3xZERf77nx9573/8LmtobfzPr9//54fLBP74
nQABjJrwt/uoDqL8N69JX/L35m9f8PHStH/8Lujqf8jLvYAodMGK8K/ffxs+/vWRCUlNVKfKIlh+
jMXpy4u6Df/4XTL/A/QLyEEoqMz586MGNYj//EgBmwo6d6BYqSx1Qb//61G/rdhfK/hb3mWHIgKh
/B+/o5EWm/fLJgNFNyQ7MARCK1TLwjX+vrknkFzlQ58tZck6IivUAFm7AXrxY83Sx9FufRJLo6OP
KdGrTQiiraFa++lO0ve1uUqamQz1SEXjQddOVX0XhKu0XInCJwS4KSgLSCM9yiZIFhR0vI9MkF4N
FWxGh9iqWZ0MCBrfOuu+VPeJbMPiu2IY8bFd55HFRjSSj+N9gnSm6oe2pnq1UlA9drT+IxufJtRb
TagoTlGDlasZqeSH2Nyl8UrSVpFw7CaUa97U7UmK9zFoJ6ukoyZU2wVIrEj5o8k0VB3v88wzZQgs
O13rZPKmS6lgQcJkO/XuUGyKj+ijmCBKR6ptVCDKZe262lq76Dm0YdvGVwUelMikeVPvpdj2wn2l
MVTHQ3/9TWgIvlkEFyqbV8o2crBe6PUVCKpeoztVQEyBx/zQISqmZhlgI7Birfzlv6R1lCSk1LbF
3DAVXMS1WTKhDNxW78gAtYABQvO0Gx5UFGyVJoToB5m2xUfX3KjG6xACijTh/Ug56iocPX1upl0F
BDReSgxFhcYVeuWf1EF+MHZJ61NLA3KlCRQ1X6VRkialQVJA3UFwYUv9yFFqa62HCLiHnpjJa1iv
5eq5EhLqt4DCqmdLpHo18BxuA0omqSzex+i7SbYQilJJjfYiSeCtudOsU5SopOw2xVxRvUHVHrI2
0VASzdRZAnhWD+6mFJr0xyp5zoUH+DkpGEDy9lAg/OrnY4BK9j61iGKxvLYVcZWbdhbwIt5000mL
vQC15UCsmuQusiB+6viNpy8M1Sut2FWPOpFofUSbKxe8SHBi3k8rua6Jr+7L4mgGT2l8KIMP07SH
kieSRQth7fdYxBkeTvQulizFhrO0k+DfG/4xK1el+hCgWCUuZgKKuzJ/1ToWGdsSpyQ6ScNNYt3O
yS5AEa7JlYoIXsmagbXzYcgcJRK4XBzSjKbam+Wv5AyBtnybV1tZe6zVYxe7gc+jgikKq6PD0B7M
CbGJFRMZkFb2qggkf8w+k8yJA0imQM+B4C8fhfYzEyHjYt4MwtOEuuPSTTXm85oBhkcRIS9wdFB9
7WlAMJMX6wmKTVBCWdWWo5zEfFdZhya/N9u7sPYsYVUOp8EfiFgjafGRBwnJwCYptCzqd4V1G2o7
tDGk3JhWZrRX5b1vHWRIqiSR14erzlWUo6qts+E5M5604k6O9/r4pnmT+jwgBaMdwL9JBP/dyI9N
vO/i276/LcSXtr8ZUG8bS2tNOYStk8Se0dFJVImZ7SBZUXR3c4U0Q7wKKxGKs+9g0qgUnuE9j05K
0VNR2xnxG9AVveTDSUy2hnoI2l2QgVQhv5+to2DcI607qI/psAr9Y4FSg/LOpw0S9PM2LPayfhNL
9qTug+FjqtdiPpKgfoikuz6Br9vZPrZ6WY5URlJl0lqK7SS6KJbMUQUYoc8nSSXajAkTZtGdgmSj
V9Ghm7OjJK0L4TbHQ0KIqRScCje4NTiawSttm6AU10reBhibthSI3EfEFxMSIcU+SS+GGjOj7vis
y7YIVbRqPH65wv68F77eA7hxLtwDSyk3SmPgR5nnkczQBjGytcAJR9tc9f7LMO/L0MkGVstQSbNV
kJZwMeUiT3Im3umQpXU6xR4ae2aCT1I2mDzeA2g9Cbthi2shZzDBafwErSiSoWUW8hyOMTG/px1I
Q2pbrW5yyZFiN/R5CItRnbrovouhJonOGFcO7010pygvsk5xwIrG7vCV6aa5D73ZVmXHiDcib25y
mUg9QBwzcPEDCPVc2BA9vhc0V+025uxCeq0N+ETNcSa9P6FEk/dsZqECiia6WI/1GEtE7G+z7LW2
niCbluduEG9yn/aRjYbNAfa8ZagGaMpjNFEgtxrM8Kqcd/gWWgO60rFN1xO2UG7HPspXWHQ7c+gp
oUKq8ImAzteRCu/zITX5JFFruolUoB0ltBHvJ8uzUmY+QsqqkHZWdhqreynYIlWePTU1F8lc3QVM
IRUM1URVkcegvDLQbEJ01c00V4cspf4QO8nnkLv6xIYWHP03yrjSFQ+Y5RTZAGbF25bPPHrDVeNb
Th3eQCq8qZ1hsFU9RV0F9F23ub5zh4f6JuSNm3qtSsH5pA4vbc2k2rUCJiCGV5iau5oPy4RbbLjJ
YjSPlswvOdTNG7yB7CZAFuTnfXnOnfHLPbFMTUY7GIB10Od/d086XUnldjRNNgC7kOxaIhJ0cnaZ
p9vZPpHI4F4d8uJJ+DLkEnF8QUwq8NVlyHeaLN5kOvKamSuvwGtuInkMpFJ91xyMjUrsnEgjgyKC
+/OUf6EV5x7Z1ymfeWS5qgdKhliETSulozMrAqRSJdt8iaG2nRIVDbTP2qF9s96qHVSNmfBWrQWN
Wu/mHbqdXtDItsvfQ1rcaLi1b4oRXh2p92AV3+qnSV1AT5XMVLlH2+9d5kquj25oyxFvpYxXCjVJ
das5PmtJx2aer6GSK0AoVyMaHbcqNLpqNqcEnZIhkm3rBEBAwTuu2bGXP1uecNuthH21Vx8EXDsx
4OzYmVbJXnZzeq1g8Fc25acXdQZt+agsTiEtbLKuttPbmVnreD/dg3NkZRzhNQYBjJAiEh1meTNS
A+5DQnIaVqReGSDpe/T3uHW9jMXPEPe8xvryq4Hjp6c7ixoDKH7HVY2nE04DD6l8V1SkXWuvwUcS
0BC24cPfJMBDZbiuZNo0+yzH05WQ3n7uCia7gZ2ts1dNu3ai0AB3ydSbJsha0OgFtbyzDVZWlp71
5WLq4e6PzapnckXV3CnQkGsxtXISkbQ27H5jrDM8Pci4TNZO6zpDkRnD/VrlvNoh9KXFNthpA5ky
0qFFgoQ3FoupdSo1rvLUxsLY/W0wMktiYr6O/ZWUPQ06E027aNadxPF7ckllAz7OTs083KViDVU6
pB9YHLMuZa3KLdeIHLnkswCkuN92t+M2skMnSQmE1cCTskrZ6OK2zHClGKxvHbDKDhJv7S7DoFyA
y0ka1ORiheGTaCfdpOVBPU603uAzhTWfYP8WP+cTLt6dvCmp+AD1gkeBdRT3LTR5e5rlrJdpnZPR
LfnIU9dCbiJhszsGm2z0CpqAm5pqvY37IUvQTWz7B4GauOkqT4egIy8nohZ2j44YgUrpba62aBd4
nktPT+7b9mHIWazzsF9NQA9Tt6l2KOhD0I9kc2CXJZmzTaIg4QzvLx6ZTkNbgOdj+9Yj9G/Rs0EQ
TFUtYoZDfUry12w1e0oJvdH7zEA/n+dXqHj1Cdx1MfJir61uwpYLcLUh4NbdAGATrd2E69HwV1XG
gwlJNUDCa3FCfwaLVY5a9ijZdqKjqFzq4A4mrgznFFraiW3sx00t0+ZogQtKHhjEvqCtF3qKHdIO
bE0vVYSa4U8BYmr+Nod+W2HSLjkBLVXbu0biaP8cp92E7JYGCYSd2cikGzeWvIsHOhpOP9pzDPnF
kI45FAKpJXiw+o/xChedHpCORPfqZ7oZc6qAbGxX7bBpU3EkvUTi3oObabAK3rZ5F0iOIW1qBGPo
QVXcwjdoVK8N6UEMafyEptyIQ4O5nNcpS0PS3xoSUzqnk1xJvWtU3Ju4adCqqDFVslOfxrGbbXoQ
cpEMLGcAXCJSRLYluBLU5m/GgSUKkuhoxzs0g6fWd3l2C2cpm8G1sw1KB/XHhbEuLU/OnXKyddXG
7Q6JDhddwuhBpsZMptixS9CX1odEek6DXYnDIUmHIdxKwioWVqPhJolrtY6h8Kq3c+VhACTMpYD7
OfPbgxLvMn2VB0d4mLEzGryJbAMBim0I74qyA9Nvnqzl9LbTnLS0B4HKDzkFFsh1JI6Bt/pbPdiq
8lOhFWTAMdKPQQJBt5APE/ziFwFNT4IdSgy8mlCU7CDcaN3qxgrYKOgDtCf/o1NtrGG1MMEZzN9G
DRSEaPSqaqSYeYjAx3wxa4TJXE8Z+oFBSyFs5pqJxUFG/LCkBWVksFm9fUebaEFwmgODaR/BPl04
LUrYF2Elii7cw5uk29TvOWugDhiDWR1I7TYKvTSnRsjN8t1MT0Y3rtTaBmWzgUaAoaSDtRNLmg4k
LWj1EG46EHAxMeOzRGbRxjvN/W2RrGbDywUbJksQoQboJqAvGaDX6oBoUXwVDYLGZRXEjkj0S1yO
7FxelyWdPyLWuQj69nh3ek3gPomJB85Uc+Kd21Gw3oL3f3jVORTUBYugGw9eG2lAqtrA9plOUB6s
4MVsNlbNJeUw5h2Brp24DmwB+O2T/ADNdXhaA41ewsadn+KamU6lI6SDz4y0YdEg0ov3CPgUi3Ql
8l7CI+KSJqRBziW7bZhEIp7Rt3ji8Cn66GjYs5uBeJzBbGQQnoYnjbVNNDtwNRf8LGFqZ+iRh4dN
tPkggsulKqlkOljV+DB3jk4lYj6NmO6qtP0nwyJLug92gTTbQl7NjSfmDiJgPBgTcEW0AIJp9gTv
gXUk3ISYSsbyxutmKuHhfC8BKMMVlJL2PH/V79Hpx/u1QKs3ndQV2uaJ8Tz3bKiYyhMOJqMtJCKD
yY4lB7/XAXxpxl3SgNHcnjM29U7W8UoiWU/rxFMmEsAjmngbu7LCkghh5bqVsFVIXbC24pLmdceY
4QWNVPmU0KdeOjm62ceJpRIHSJBTYFNJwAPDlbCmGgpKCEjVkrsE7pE7yLs53/XTSMNdETKQ7Lep
G3Xc1HiSbLqQqwGfi/ca/InCJrFIazAo0YKSbSvOu7C6NzJQeDpo8sI4SeK0+nYA+ISMeO6oGWIO
oWTl+6ygXtTBMUkj0rNmZJO8xRZrw2Oj2WFm4xKJ1kJGoSivZdtZuSsB+j/1+qpSiIX9b+7N2iLw
93SLZOFR2cpIgE+PaQ0r7mQ5jCTieMBL1NoasifoTH0U56VLi1WeWpC6IcZLW9rVqUHNguGUjsbq
5+Qxk2CXD7iLJJ3GJYUKPP57RvJEJoOMi4YMB+HZ7Ghfk4GBC9PtdC9BmT+RArcc0Umngd14lXR2
DZ6wFjRB2g2KekUqNk/jBO/AK6IdrCO0MjX8TEAMczfvZJjhfgs4CJwUmeDN9brXb8Sa9xqJblEt
YbnzfYZqDoXO4PqIHamzEee9GVs9tbWcQ+Iz8R1BswsRT76qpp2hOHXuVsGqT29UtMwiXDdtCM37
qz5zep35gzM9+SCz8VA2WlSPmuiM8ckX7ALrloFEAiERxU+XsZd4ZsW6p3qdA6LRIdjmQuoZicnJ
zmSCmUasQvXYUj2zIIMB4NVt8ks1Z7Q8BKbgD1Ua5ndMknn4vkQ/pmviUivWeQCCG+pP+16hiEh7
BhKVjIKtZVTRU8dkzVYRK9xF3KLVx2jZ5pPhRtz38nWHMrVCdxOo+sEibJAqNWM26DSH8Pqttce1
T5KV/iKYuI5SO9ou0UIIF4jPq+jOuJsCntRemxIZwSH+CfIkmsUEKyo/4VhkvSuerNqOcJCx7tjC
AxmL+1yz83SV5Mc5Jz6Ga/d1yfuWzDLvzE1zE+wCd0Zn96a5CxCxGKTEWQIKIxDcx9q8yTicGRi2
qqIyVTZLPevDqHoI0gyIaNjLouhu9TZarDIArdmGBFzLicAfo9sguJPcWqIal1XeKqsa0bDMOqBK
LF4PuFtiguM/W+zNKGmg8RJYxyMOC1U7WkfQIqTqW/NYuhbtH4KB69Xz1DxFNQL3U4xamef6c7zX
X81HlJR1JSRkaP6SgL5zh2ozwCe7/FPtPLV9MnIXFiQEnmjS/BOvkoq2CcfhUeBvHQuP4zEJ3CLm
Q8frmHbRWw+Ps9sZvPDwGkoOCwcn251c6UnG/j/iQNsy01nLJ4biEPwwx90HnFMmQsL7jvm75lB/
hA6YQCSKhC1KE/nEtdvuFVAmXDuqnOKCfs7Q8ovWRsQBJyrqwRw3foxcM9cF2sq2AhQ3AteRJ8Af
aNwKZIFwPuFL605eUFDn5iItI6ppdtKwSIH3y1sgvkhQAwQRnwXUVUuOr9CgJEXoQL0tTnBCSbAx
nxJafgoTr3xiugkbMK/hNX62KjJjorjMj/JWOaTPqB8ocC3focJf0EGMioN8iOIX1SfSJ/oMKEqq
YW/kdQo7KKEXmw4nQKv36FLSJYZTBhpwqaLdASLF4F+AFcY1MM7wWXAzE/mEn/BJzhO7e61jUgtk
3Bu4Y1ENj0yfOLPo1OJdiCRvFuAFnGku8JNAtPVuNcksl7Y5WFXKnd85wmdYcEA+4COvVJqxiOnH
GoZJJclpvkOeosi3dUDlkLRHLbhRsD6YY+PlEqLTgWFbJC2PG3vEBVUzY9rDKNTpCu6kUFIr3yXC
SlDtYXgQ30FaVABVQrD1a80H0OSQfpXHVEa2+knfpyO2XgWHisw3OTaLD9TtFISfVsHGAsECg7UM
LbtTicAlZ0wQTmCRYZEX/ayQSDOvUKAtbWuErxkbIHwy72WFlgChJNxzxWPjZE5432Pr4X51kaKH
jg0rO2YNJBNZma6zzFbgsBVQbNwC6FtWQzkigzGpINOgM6I2kSrHTrLR2A5AqVhugRV6/uKn7j7d
wOLjviTCI8If2EC/521LhIkJ9zqJDtW8M2Eb4R7U3Ci4jDVD3vdOQfCYsT5nuJ1m0YOUI47xm/4G
KzVgD+CtQoo74IvgznyoOmrB948objNdoeE62afbVkXLiq2h2AuHqz1EuNfBCDEI62KwhcLOAzA0
EGNANgmhCEkEqgzbcuDWUiuxlbz4uXyGhrkyOeOIOKDdzRTpG5D3andWY/fivt0VQGKODdIRPilY
/hwmpHhYiuT9JibRMXtRb8a9WD6ckuBgQF5WwMXqTBuLdruYhUyLbseVsgqarZC6Q1uSQdiXyo3k
nxILgS+0mF6wkcKXDgH32/zZwxd6nI/iQPBV1i59wKweo0ONunyvRSSrcHOdlQTCD+pr95BaXFip
KW02Gu23KH5T1/VxdDpAf9ONBlKUx8zGxjBVmluPIRL5+ina4oLnSKcQ/bVReMSah3SR4nHameCv
QYHYEQxS8YRSzeCu5vOnNRH8T4RRNIIGBBpYcQvmaMazDdkWcCjfATYpcIbhlcggPSDyBiMDaquP
1kgnlVYyM3EhAGR1cC8+Ro9o6AUqtRElhgQVCtnQo4qE1oJKREvFDAnhqdRkY55AARii5USnFvVd
HTEzBIoQYDPs21S2VfxSyeM7oEP6Xc/0z+kmLKg6bTqIWwHudK8VmgC+vATDoB0VuV/UQf6trMAc
NcHvIsAwCEb9GvsgQJgLz5mpYCXMmQHHLkJykBsBR4qsht8IKwYO9lvRYFGEdCSpgIn3NIh/ITGj
D6InnBqVhGC2dzucGN7Cr0HmamFWiyhqAp5qlNMg0SBRpHUsHt+rcPWdCZbwZYiZDs8b5EwMLx8v
eLqNkZ4gFdh1RXhuHlyV4NYnaghLSPw9MnhIRCTPC1IINgfbWuUcJ5k3OcEizly2ZSLPDOvQJ4iN
GISFSiSY4RKQKSJNT0H+0D8LuQNnHhAc0IvBq+Mr5VnyUid0BsIthdhLiSlaA1Cjhc+/YLlZYFlN
3AKEAzijE+RJb9EEXvf2ODPV5Oh1H3Ja4DS2LwWbgc/hUVGj1nNwLOFo6ld6Nf9Z1/rT85xhy12j
mFnvA9ttLbxJKgUsyvmMGOQGWFjsWTIxQjYXRCDg4ivcVN2n2j7xP/X2KexsdXQibTeHNrjy5MAG
EidPxDKwX8N3iaUstPMC/uuhQKK15rnCJnEfywRBrQE47RX+JQotM65CU/fDkuwASJ/idsk2AKau
Zx6AFCbhNaxy327QUNrA1aRATmJh+/8IO6+dRratbV+RpcrhtLKzwUADJyWgoXJ05av/n+rv4F+b
1VpIW1u91MHGnjXmGG8aMgVlF18Um8EythZIr9HdZMfiswFPOYHaoQWYttM1RVs491s9+dUvl0Q6
tMlWV/ZMRBkv1+EM9Eoy/+Lz7bYjdBQaSMteU8jP0QlzAajsfhH95gF4q/8YHYU23W0U+MqLwbHj
OokD412IHHLAFbrA7FqFO7qiF06Vrngb8W5KMDrS1gF3Rf0enHDyF+OYZde092NUbbnD29iPn8AO
5TEOJFJIc7t2gMaAF5vQVVPUZm19p45XGTxgcnrVW2Q3TI/wk/1mv0x3SXmcjEup7GPTAe2BMA7T
uyx7nhqHC6sOreUiFRb5AoXHtitdtRtXzW3G3Yb7h5oJQyOv/czGETeWYTdQ2TRf3Q+Spe/aoZU3
QXbCWgi8masp4Ju+fF5aSYgGDn58KA+hr3pi4tSeSq+/lf0GykyySuDO4bi59L+UH9hE5IJ/e+5U
rAFoMleZyjeIuY1krQzbtbbNQQp4wCHvSZixStkWhc8a2LF9b1TPEB/41NvJU4FMQAyXoKH3tm8J
gKo7/Nay/ZTflehlaXal80bFRsa4MhieKNozFeyNgYspT/q9Ce1FdBULNH2ePE1z29BWy0CH981O
pcGY8c6h9yKkKOOxHL12usgbDHl+dx31/ejf0LBkBPvYMjq11B+APJ6MD/3mQXQkl5m51dwxcZYM
tJF6yfqjCPvnRAd1JvyTGmvzC8ZZC/CrlL2QfWqLBRS5MmJlsEQ7wKGR2TjX7AZUrvIM1oITgFEH
0XACM2tGb8lcA9Wl6OH5BCfVMXyqTiO5teqAXYvDIde9tQNWrAIEZbIjp3o3E7+ffyiZ2rcc9/87
Of/46r6xKrnRy3G1XktM6U7/BibXHrSNCzTTf2mvXElsbFnVQTpDZ+wKo7NuzwSF35x6xZGzI8Gr
HSCSehKu6XsHzt56NzLgDxJAWkXht/Ibt/r0NW+8zWyXMFG2KgZp6SyP0jugbhVEOQ9GAk1gjb/W
ISBnDHtG3QcXItfWf7NtiJH/elRZNy9yE6OP+nZFhEsYbvoxNBzxDIUhzJboTWtFUJ/DV1Cp5KlN
rPEtE1y9g8bJAbapC1zRMWCSyvCKdn43N3YCJ32mnm+Ang/UykP8AFXN9Xo2kF+soFfrAJ6AgN0n
DNaNPW0b27yvfO3/dK126iz88DT0ImB0XCL+X4Jhy/xeWPppIsBx9mLu2uIApeClTukldxzZ6pFl
ksfiEAbiTr1ri736qj/Ksac9IAy5JNv4/bLhmh5tOPEj6wWNw4JRrYys2o99yA6rvDd90Jnwo7wH
0Nj373EQ/zKPxUNEwyDbDDx2e5ofiu3NkU8og2rGXnD3yqq2rE7x5l+1nx5nq/I2W2kf2Z0PkBZA
lDoqbR50ope6xUdxSbFpY/cM5Mnqjv2W1mLbuIwrvr4NiaK39Etta/sx4FCc1554s4UR2aV+FEN6
sKWOzsRugvlX7P/w/f/Rov/rSkarruOXRQr3nWHe9APOdiEyAfyt8QsaDEDFLGE47YS68QJcNnsT
M5uKEcd8a4LNC3wVt2EH5reV3I1hoQloc1rUBNYpBAtt/PY3url5epQ2bh2vXMvmA0w0v2hv6MXq
i/5B9Rgt1Eo5U/ENdnbMrVXOIKgOCLbdWdGFaCz+SZFf0zvTMS1vWLKbh/YrVJyYQtH4MkbazqHs
5Twam8PGZ+VU7ekVEoQgepnSgHFQ6KFxFSrV2hjPDzTS2QsbKMCRgGtiF1QO/PfNfAMFZJbadG8A
XFH7LAr2RqdBVO/Mu2EXPkjbuT4uKxJSV+6t2XWYNm6/eFizd+iGMgrIPIpMzxyPAvHojv7ww5f0
R2L7/UtCjq1rpPiwBe37Sqo47DRZz+Fp0kMK0zttveqkKoAnb1q+68UjApG82ymoSRgceq8qT21/
13Snje6GtvBaFTxcbsHNwibSOGJp41ZvgL+cgo4n9JN8O+pM8Hz4DMhIVDR4R1iDNJBrm2ZkKqBP
TrfwPr7tdcUvleAWbcPOKZ6TwmZHn9Y5rbKtUqLa6W/cPqMTy5G9DFtqRGOXZE6m4J9e/g4nSH6z
wIMTObg5qyv3MPCZCM0IwEZlbH3T6ZCcLBauDC12J9PFjyWNnk7fep+WfsQjuAe4YM55KCD4aRcL
Z5J89e12Tl6UZ81jYIPVMB/0wy0oX7FX5sefNBLfPTV/LgkR8appGIqOJfYbub2YFenymxzV6Dp0
3JPPIe3arfSYcqna5X6tMdl2fFFo7Bj/oJ3UJyFQtz8ci79x7EiW/v/b+KYz12fjRhA/x0LyN9CI
bu2lnglos2LjLDgIXyukLsClnNs1XewgfkRPSIYWZ+mChq6/czW7PjPC6MROrzDBK5BkYYPlc3FV
xANAfr0wJWiRre5XRkDYRvTp3sYF7jRaR1VXOuL2YjAAf0avYJtG4WgNf4LEbvMRuZjksGc9GSzl
0r3Px9RDEapZBqA/czCCHwKh10De+A3OGJCBOsInRu+QfKT32j73xZqwSyZZS0G8Q/jXyTjPDovb
97Er/4Y0bNmrXlv1brZCGk35GZaiRYHWuEkdqEyCkQWKhxx0AK348zfnfXOlztPm290b1h+//0G+
In3T/v/raHzrPPOxqWtJ52jc3EgIxrce5OdLHxhoUGPB2dJi39+85EG7Dq65q7zcZ84JNl83+L73
lYP86ZD85X5n8CMmyZCIKlG+taJkAQtR23FGysMCt0Qz6kf+APbBo739Kf34j+3/X4XqH6/2rXtS
u7pI5JJXU3yDhh84KnYp/eGufVnHp/F+Kjkd+S8RAIyrNbLBGQe/cyufaRpywRpsABwarJ15un2C
+6y2NLu8y7n+Ve6CfWEP9uzJTwXyrUPqznuIfHvx1C2YLjKW4eW/P76/TtD//Pi+PeltE4VJj6eC
H6i4N6/903gPxVg/jKcic6QLjYr0Il3RB3HO1UcFJNEVGj/O3J8+2j/RQv/6aBGtcA+wwI80zv+d
5dMkTEd55mDlsj3H9oCET0Q5YpnPoeLVq/LP0eC6Y/OoEPwxWp2TPqwUZO5UNtD8LF7j3Co1S+G5
cOr3bnE0MHKasA/BBc0qoq1qWPmL8CU6DQtRWUNoA9YTOQT/1IWsxYIBgTiwww+RjpdR+EP5WFge
yIhsDV/iCk5TD4TYFWsbOFa2c3ZkmXdC7RJO+sO38j015s9TJrHLGXcdhlHle8pHo3eiYJAh5FQ5
FxYOKe2r4BC1a9NODqqc4YVDsck7Q6aGOsaEoW1jK0psGTKEBOJVSEJGK6KUMnE2ip1M2zE7gYsw
4QAOVg/Knl0AObbTiGoG+EhVe5Of8i+08fNvPk/9tVb9KL8o+RNApPIZP8N4zrkvGXuzJSZ51Qwo
/X3WPCEhnDq/IvKFFRB+27lGCh0eqNFbBk6E08oT+X+KqnGQPozLfB4Vl8AbtfGaIUhscafQ25w2
kYX6uIM4fNHvUcR8ZjaPzpee0okFYAs9GHHowAl2rpAgoLV7MxgknwSsDgHMzZtRQjJI0MUgTJuc
Vnc2nxNfphzbhemjJI/LYGT5VzX54QPKcA1i3iOVR/MVyjeMGrdY/Cjc55mjPlzrzBdzhiJveVM6
Vyq89tQDjgkON3uI9I3tKrnxGPq1lyHYeUi3g4OOFV0lGLWn+ZKdFStYMCJVZinuigxsUP2+h3b0
3ttO78ota9ekx4XLCsFduJvno9A/Nf1JrO4j5a3MPsLbdZoCNd5VD7DW0RYcrbP12hOUIGEGqW0a
amDVyedyzrBY/DAnsjDoL4UVTE3ArKaT56N9ex6jsEl7XeEIotRAJ2xGLjqk0bSVzMEH0Q1g3KB/
WnWvauhLEeVgOg0U6MjJko3fAvQyy1KLGnfCPpGea9g/Ecf3LAj0TK4xBMtgpxKWO+HU6+zBOUtT
0CfceCzb/d058MX8ZkGmdyM6kcuevtyAUKuhIqXIl8XeKhKnmiFAYo9iy7x2D+B4xIRRpadqcz9C
HJa3a8MXVGOhsGjYQ3G3AmDJDlduWgPPIymEJnqiO6jXjsCNRGcl23I3cvQtEtD1jtMZ8V6awhpe
M4//3iHq2SD9toUg/mwuINiwwfJsi3OwsOgNzIJWI7aEG6YBq0fgXaAQ3ma03uCiEEwpe5hPEJYr
sMqO6dwqHnCsROk+NNAAG0+b+AX0TaG89siOVzbFnF1pWBElUIMGmIEnWHCiZj0SJRiIjSw+2dhT
5if1Nq3uKaBWVbu98MgeeJTC3WeZ4x/wwvZuqfYSFxUOhPISNs8pAjr0wPgrCDxHwQYqDLwc/Y5S
BEbsG7WxZ3QiGKaVbBcXzf6MFArYBRoOt+ZuwmxTIlJyZbB+3QuB2ddqA+MjiPusP5vMQCH4n0uE
uCBbIvQY8N9yHCP4pm3EzFK/hnyeoSvzF4ePZONNwh2jb2rrOOF1a+i9BjVCBfmJjISV8gJpdDao
/QRj4OgEK9Su/jtJPExLbWa1ug1pMvCJGn6PRcKf9W3GHc3haIWHuL6O4668Zj6bZ5E2lo/RELTa
Tptw1Fnl1+0gIcYR/Ko5Zs2xpiYN10H31jt8vZ6xHzBqDKxORKSCfCJCxIY6rFfOFXxs7CnVTmVE
atxKPYfFUSNGgHkfURm0X0eDgEhvhdM5HFG2N1RH7lylO2hIQhTPTBzU3d0CpYzqfmVyFWRH01kR
KKiW3vHkfRYV0kfnBleEbr3mQfKSktBeW5W9crd8RtVWRLCY7Ni6xFH/BOHyRhdTK5w/UnkwZ3Gw
Q4AFMVAFUPz51VwumY5hIkg1tOBW66QAYUQfNJcoQkdFghemHbeb/BXx8lcxUnhX/05jR4OqSK0S
qVl+Z3B31pawE96QOfEisY2Uqb9Dhk+qsCHejaGrJw7OlYKcdUQRlcPTlEGgZQ44ae7Hh5S+sXBB
Y+CD4XUUOn2oUMUd0VWUe0SZvwecwKJTgzYknvYqA53jyhBsQwo6uiPRzvMn1hAi2CJZtEjOq66Q
L2xwbxVAtHIFdmOH9UtTVvBUJs4kwam6h7ndKTX8bX6bHSbkRMfV5i3NW4Zaieb8pXBgAJGxLsip
M8Lvn+Tprp6CSEWb5qubi9AGadJ7N6YgdDS9j2iUQam4wARWXj9/3TSfS/chBneePWFtGrxy2o2h
Uz8OuYvhRB62mkBe+52UryuiGMGcOvkh0+hP5/u9oSIJk+w+zIZrhuj/NlSS0eaKtMFqJ8quhPYX
fV9l5Si7+c6OTeHIFJ6vGKxThGnatsirbjuEck4EuZtZwnhk7jVXjirJLF0KwITCa/OgEyMXWhPK
eWKSMBEOj+s0SK1B2filggjD+00vcv8HE/vvtkj+G3YJ8M3PRCSNYQjfHOyTalRKktJ9D16PVUXd
K7MFRbK5dg/1Q+Y2FAZEMMN++YWfDy2/FQ2or51lsUHERpirS+bliJF+m5ef5hBFXQef7x/3GiKv
iSpbE4TvGMZSyVEep/Sv4Su6fnpXPl+12yVM7DWL1aUDilMCbt40zY4WSxC24nIqipUpmlDX3VA4
Wx1Hl8XLsi3fnlOIjP6+jS59/JwiJz+uejRr/gxp/EQRve/mZRA/EgXUaHpBR5a3v7QNw+qwLZL6
kLIy1xxvVjS+mPLbptz2vSOllnKVtR3AUluyO+KACCyeXeC+yYUmRgMhuoVnvEu/VGxW0Kk7ww3v
ocrjHUUG6c9Liey6PW7Gx3Hao70bxJ3E7NPbxeBXrTNAdxi+8GGWTpV5Nx7ZTRAdhn3eXhX1og5f
K0QCcxOoRLEkDLzw9C7MKDp2oDZ935XP2SPsbyzBb6nJWWJlG21aGAbj8myEQd17UYJKwI3aBwPo
Mr8CWMkNnk9XXAj52zfNNs2OpbwtNsHMa0v7ssVBdxBqr+2tDgVzFSMcRiZm59n9KHvcUeX0hDCL
NZmK9BkjQzcvhchmTq5y1g975E2E2eNmwqT02aOc5OV95gAaMFHzRNmDIcpt8bJhtkXozu7VmyOZ
ts7VgrImDloqfYa50WInlF44PC49FzoK3GcTByK4s4MZA/nhoQ+SL83f9PaNro4h+grExOYNroUX
afD4Z0CLZLx5/OHGaQ2Egm5FyeBKQq7Cp8X+nQEFJPLEXelrp9pZPNRi7aGLn+Ab8tm/IQY5j3tK
j9TuCGhMvCG7cHelxb2uzPaGWoiEwss6T89sLGDqx7wLXdQ/h84z/MXR94vTbkd38Bg6HGzortgF
U8HlZenIBS/DQfPxI37VB3TQT5WLgcVD3D1y5djJVRKAKrbwk++yjLZ3VQ9iUHoenmAUoHVIREBL
YG2OoUe3ofrDW+Ibl9WKy76CI1T1gSZgJVSUPfJwppwrQxf/OekH/SE+6Gfpq3LLx/i42Q8fzVN8
yMjgurkDgLzOh25p2CBXF4SNIASP73SPDHJz7A9UCLpB3dVx/IwOjsnP4aL50JBbcxtvm6fJIUaI
0CBthwgFEfCeW7WxjTvxnNyr13q7UgBEf/U4TS31XAW3ADMjRCbvSf2Ij08sHPThIbmMV/03cpbK
ye+6L/ENzVu7/1jsyV171qYmvMvl2R+clZTg3Wp3MY+r4nPV34w1mQj05wuVdNhcR9iXDu+y5A7c
+IuV5470HiH5Oc2Qf8uHOA7kUSdW1vrq7GumV1yklZWsbn4urxsTQD/LY1ffb4AsfyqCf6Ul10QY
k3S5NeXiG5pAeLC59DFHU/FrFttR5t6Mt+4ssiESpStYdQfdYvOVH1osBD9iCCRs/a0IczVopgKS
LP4L7Tc7Qy+Keu3c1Zur4HTwHEK+skMovUQqym+7QWHIE7jKOL2m2IXowHQclnjYt1F4kmyFUTVD
5uli1pC4/pGcrso5yAL6TppV2VVgZjCoIUKO7QXDsuHr11y1ozdootL86KK9NjpLPdgiNqCOPb89
sIRPsiHP3mOO5wQQFUY7d2iCUQJmvaMuDiAlezKfgA7Tlj0GNu7sZeBxONySoBW8rj4nYhDnbyPW
9i4gKU0P3zU6sbg75hMXTW9vwrO4oJR009pCip6Hu3KLd9Zv0hN0atvZLUFjhZdyNzkGlg1PZq4X
GsQeWIPiYxUdV428m7HlXY1/IbpqqUVWj9eCYS1TT8Pv3JGZYpf8oGg2WNZMcXuOEjw0JjkVgJmd
m0kcuWttWnO412HDWw8aRXRKBykClxqfAwZgK/0QThOFxGTwvgt9PkXDWtHXNL2DBNM8UNgauCAu
yRW9QWih3ZVi5xZfkFGu+m57cVMGti/JY6UbqacZ73NAjphthdwO6ThzNOPzyP2vElaKqEhzgD+w
3fD4b+z5rKNTdMSMnwGSIN+hmFn7fNRHq6YPZ/xGedDMD6KVwVkdDUoZ3bwrT8dbZoNmMveszNik
nFL8IjfGSJo9U8QagDdiq9f7BAlidVbDk2K+TUBNsHBtjekFr88lr9xsPiEbBUyyE6/gK84nlMNb
3Ar8ONn78kmo0Xy7kjSQ7oZNoG7uE/1uqD0tfkF2NwCahFDE53ERaWafWtWD7us8sCjcOgq6YLez
04mDuumDBfeF6KK+b9kqIh5ELUiApTvnj3AboUOX7OrIi+njHPV2ULrnTLgqps9QEbVIQjDYPKxo
9LhxEs0dMfzDAVZr1STLio+Ag9G7JWp10S3RHdrS7C35Lhk56p6knesMKcu1DyDbgD8KXBKQyly1
qOHdOKB6GeW2xDo346JGQYoqrfXjcQvIWWqkvbCdyTEKO6bEgmLv58aHNyl1VNNrHS3KH3BtMpl/
KB3r7/9DS2SKhVGJI6UDt8Jptcja+juEEbMkqpf3ZvHTzGvulSf8mqSwpwncQuolvk5/tLHzDxhy
d/MWo2RFoI0eO2daR1dts4ISguElsTMEbweZVge7grse9xXoVV5yGeOyVeBPsnXgKGflAl1mdmAG
+RPGiPZMw5QFt2A48nFFrdAWdnfIdDiN6P16kycc9OKeZgzCzOloLx2j+1pGex1+aqc3vQRdJhhC
T4qtBZJCvqhzK7Cps6svQ28LNXpczVRbbp2ex2J94ld+auPM0UvLZ+0nC0JWjpGjX36yef6Rqvyr
b1Y0QWHFAY3zdw0XyeG9lukl3B9xIl/ZaYWRtE8qNS4aw68vIygKIeNHqs8+cgF2U1t5ID9D6c5N
dhKkfXu76mNktdQ9EaqkOtxSn4/+rYFvESzlpXwfvRXV4RZEqyZ0+xF+ujwyKedY2Zn/ls8Kn/7n
ENkTyqMCUwiMTviR1JaENlmgaQt082nBIGR4eQqYfOY56k0n+mlNn7QOMP/1WXw7gzGrhAkD4wwC
D+6MR/Ncb7HgARWWsFgU2UP71nvyCb+APT60vuH+94BFuOff3gCJNaxWlFRdN7/NjN2iV5ubwczI
l9E5meZFOj07GJoXoc7BhEczQhiu8FISZY6XFR0oAVBWHYPF2YCiGU7X4tibd/UMatB5ENhOTzup
H5X4uRLshrpxI8xiW9JV3naKvmq4yuF4I9ZI1TAXejSrber2lAmsVl6BTRrpCNkaGd07ckO/xsdi
i6ST2QJHopjsbuO07WoT2tij7goDBx3guDwm6z5iOj1kFw37XxGSA41TJ0fgDgbY2dO5LID+q4Oi
+NkvOH/uflKgEsGNu22ExSOPnSFygFahOxB7wbYhelacdBPwppFcgNyiI/GQbQKHSMeiZUHkPgMD
W/FA76Yh8wOphT8usMK6aodh1YrdBRW6M6KdlujkA+yzUXRcu9UUUHmP3qKysaK16zowrwTzqXh1
B801kB9wfTy+mRu3eIaAIOf2DOhmzzD52rZ3+7eYRYjYTLDE8kzj/eQGBLeFySh9o0To68uTN2y2
Y8mw789qUPs06BEzFEF+i5X2Dj7BfMF2Z9Gmx2uoCHQnlXCDd3EKuHC6wS4dTTmNKm7XY8HKRGYQ
X4qvUvzJS4tewx5ugT8DLIh8e82fiZF7bw4RWu32OCAzitxWTuwRlfkWkT73M79MzRcuhkktqJ3H
vjjnyUMtPhLXMAyAsCwVXdyxOurkkUS7FCQ8s0fZwW3QtOx62hXhUaKEtfaSnAmmqVCA9166cRfg
KM5s7TIKTrdfuvBRzwcIFe19g0lm4ftx5YXlAneLut/MR3E8IGKc0w/CvsxZ2Q7Vbil3aXGkrHMT
G/ak+IuPsL3eT+wVRz5z3qRYPRHfB9LttFQHdboT8704vmGBgHq16/wJ2Zu624icCHeeiciwZ3BM
7Rh5mB5xCqauMTtc8rdyGw+uILhd42iTqyGmCW0DZp3RvPEYGFV512zOtIyS7Kr3H6bKUI2RF4zW
CPTsl1mdqvA4tJ4huxuGrxrP6LHFxqBAm2yLzB8aV3/XuUcZF5tdHTrxwMM7bHsvfxPdTe3JY0CO
TUyjpPkdtrj+kOcMjfg9uq1ibhVMzuh4Il8l/31wN2Qw0XMpudeQ4BL5Xb5Dyr2qLenwwTDqgxp5
LVfjOU4/xu40ASt1Pq1genOqwaECZIbNCs1EclsAeu4ZvNM8oPwPa4gtyT8oCf4qJCC/URTQAUER
fw+s7JcpIYwQlvM2IwJikD2a5/jI83GXI45+pkNPvehzBP57W2fy5RW9yS/5zvhQvOZcGFa//2lU
kv9aaVGkCZCdCJO+o3MQKywNEIGLmi/92aC67djncoamgGh7gq/EFBiTHaowCALD4DsabWAJ9PbJ
zUk7b7XKYKGCzcOFQjLE++alfaRCjlWAWxeh60/39J/R6V930z/e8Le7Sa67sdmkJIkBDtlJMB6Z
R2ATVV92gd9Xp+d/X0bi3z4hhbQ2XdPZ6fQvAX1003pTI4LTQYlDRlvvi790+pen5EGgKy0/jVMD
2f6TYOxvbeA/X/Wb5kQoR0UdFV41euoOwxZTM4Bi5OOz/ELxuVuVfj/8nOu/+P2DVSSyB0lBWdcN
flNUiIWQDkpCP8GV+UoNvdfPhg/1fU1eASvusDdAeEag11Zy/ol1ZxXI91eXdUmVVUVDP8Hrm99e
vZh6U0xbbW05SvxON8yHmN7U+9bYJtk1FPwQmRQ1mnqBo2TyoOQw2YO8c0tt+rsInycX1W8IDrzv
mL3u6/cw9dtq1wOfYTfY/G7SS4sDN3uWCJrrj5vu0pNNQkDSCBbk06L1E1DB7g9EB/Fg1XhK+lVb
MTlI76DD1lQTNpGvj0As4h61q9ljg2GwwTxvc23av2bOu6d42ccc9LUrWBimCDBz+NsnBFXjsE9a
Ch84Jb2z+lS/VtnDGLSPzdn8glbMwl3YBF1t6/1TGe5pkjUrP9GAJvBqLGBzVKgGKZAflHtEq4l6
SLqgu30IhaeNXi15ExvTbcTnGalfuFix7LGzbdoxSbIVSiH4YqWDHdABlCJ96Pa7cd9mPlNOeUcF
HBUfc95/nylJ+Jfs9c/XyrZH0FNRlLT14frHNNNkkbZInQih8kpjhuKVJGzIKMyqa26BpfkTdI0a
JPeMxzZqJgOOP0WpuQMTTRgDRhcPZo3lr9gRB4IEL2EOvyGHcOZ780HGJUxbjt6idUB5xPCc34Ib
lxxMbOum444cOy09yk0Qc5SjNwXpbXSDvn9e8CdxKjDSzcx2Duh9cwLMJIMLPzW+lUtGfpOKLlaT
TzL3ONwvwhmA4NiTttW28iM8r5UNZ7newqO3amyKR+OgWD0s0smwpGcGR4BhXCyLahnqATIzWy6x
cNwUp/Z2uDkFFFnuqMZ1WgIpQk3wOmVfKVybOXyUC8QUOQlO+6S/4ukV+fAwKQCwkIHh3y78Ywvt
98bXznj0iPZChWai43xRiCLGLJw81jjuqguIv0lWhvphOCxmRyM6s9L4MswY+Hayjj/a62jK2i14
xqxzhQcZbLg1fKLgrEIHhwERZbDOyh5jjrqT5KOOkZocw9DVwKCma9nbSs02gINEmAOcF14D0BV6
6Bykxw+b3sbBj3gcEpgglpEais9UelP2qA1vIJ1e8T6/y6VNh4k2/78Pn2z+q6Kth0+VNAUpj6aA
A/7v4euLNKmakZoSb4sbgWw5huT9OEoOGGY2OmP3LgG7oInHLWCFD/gc83N7VvI9QYuB8aI5jTM+
zx6Gv/SLtMUswkjWuPnolcQxooNYPbwOZ20stqALivwcwkOGHfkAXq2cwsEzcW4Ar19x4MGPmA81
eJ5ZHfIRt8FjpRw7bJJnFVqs3ONQbFZgWMKdvY1ld8x9jdZmQUv6NsdHLbGZ8HMlkH81BdOj5I2T
LxSHguFl/FXrToGlnRo0MmpDkcSBMO2aKBAlng0GkxepuJaRr+NDE54ooLkNa0yjb4mVJXuozT2B
5AAqzOCp791Zwun6yxRdZMQhjq7KHY/hCAd8uSmnSvJasGikB3hGp732pJsw5tYw/G5pLaUtwYmD
dkSOgh8w8bWHydzTFKvKHkeopF0UgiNRPKE9RsYz7eA6Yp2H1b5Vj+odc4m4nWZXy7zNeNZ5tCdf
6myD80upJe+EIzbPVkyJbelW7baPrYbulfFufkqdLS8R/+rRvHIO9YPJ7wqXvmOH7V7W7/D249QL
GmPbi05VHsg9kKYHCC1qNIr00Rdke+MjgNVZK/RcF/AVltoeiuQVqExejtPX4g7+MvspHa2IIx0z
Xe/G+VYDgw25KMFq67vE8LFfJ0xMjtQjOrKnnqyXYCLBcjtw1pDiyLeD2D+y/aoE1kpOIz9K5q3O
Jbr1MkiId4k9lamTLxXR7uYIKF+cNtV9T5mZrFT3uuap7TAVr3TzFmhvifFfvY0oD6FU+i1Rmmru
z7edKtxliB2k1YQ/ubUJ1HLfk1QAfCH50QcZBiog9JnsJlsCDI5t3ueIy5YJkSD1OLVu6o4SKfTA
pwzeW0j/kmfcC26xR93sWq6fnWG6EVE9jALhZzzwD+woENFEbqtv6oTsIRrrB50tKI+StjdDT9Ae
9NAzbpeZsjpfZHgYuX8Rxt9s/JSNQ3ond7j8INYwNxtUYBauOYiZcb5ukFhsDWhqspcqPii8Dki+
uM8qBlt7difNVVRHR/Ah2Whky9/17U4+aJ8JkcUMHtqRLBjgsOLaXuQ9tx7YWs8z9TA9Dx8LYJVg
88MO5k78Pc48AOvl6bOiLLFvRtA/RKaVtO6swmsiVylFZ05rN5EfqwnAFpF13WxDvbtLmuuP5gHt
X2JXCpmmaQK8LkG9hvGNcCZFuy8XIQ2dvA36P/ExRWjL5UHT1/oq9+7MSL8hCiu/9uAKOiEmYSCf
16JqwTODatO5w5HF23q7yIgznkTUAcudVh3KOuDaFTYIjTM3RNsBebgviJFCO9K4dXfV4qu8ymqF
DKc2eQFBRowSYYzI2dyhChCII/kzuGZdgMDWGpRtvo7n4IRbcpCwzcPzZjYpgwRDoaEZG3eOeWqs
wdW87tOcV48d/GaUvhKuMgN1tFa7xr46iiN4IxmfrAoJZvqXVc3u3XTsnpbxzLIKFCoNWg0ycqCm
zN8dqZD8shfJ71j1FTy86Up7lk/A3GRdPKVu7usHYGuJv0vjmBDGCROmrjhul+6JuOXWQ+yPyLQ3
kUtdZHTFaD9wOsxbXP3RvJcc2XDJXyL7P+VH6RAmwthJXaCDGe0bQna56iVUCIkzG14iB+SmztTW
+YerTfzpQKxt1z/aqkIR4i6swHgmuGi7JKPAmRCQKAQ6IQ+y8j2Oe79ijSr+M4tL6b9vVunPzfk/
s8KfA2lilWCBpSkp37p1Q7uVSjjw+sqRH3lyCCE5rJxV5iZYgnHgidcQkja1wTitxAvhvwCjPIUM
P4riIx64VVnnLYfR7w6kEiHa4yZK9jTJu+ZN2IWEirjmWYWZit0c2SNVpL2Ed5w+OsXSywL0fkHl
l9fuF8IFD+LbJk1kpwbEdoJ1pw4Cz8Uetu2WPBJ6DRvBDNJ6042f5BMWiPvJvk924ym509+nPXc5
3mLD6zdOdSUoZUtHtWYWqHd1UGwjPODLquT2+/cVPJ8wtPjyfXb4iP8fc+e15Dh2petXmdA9+sCb
iDlzQRIEXTKZjmluEGnhDeGBpz/fLvXprmJVFEejm1EoFGqpuzbh9l7rX7+5ozSf60tMVyBugotR
1kBDWUKQygAmgMoe7YMPaLamRhT/i+T2DxHn0XUIqQzHCHmdrfGReTRcA/aONi+Wzg269A4B7bO9
dub5I2Jmj/H0Rr8Wf6y1ARymSJUX4ewzxkSxn/XL4pAB9DTk3IFa3KRXKg6W4/4KdkDpPZs75ypZ
ozxfCQkc9kdejlTjk1/8LK+kjyafSwtr0W+C6+QNy/k9JlCL/MbB2H3GRIAus1iOK1gYAdY0/Xy8
nZ5//y4pUIDOWz+4NIiiFHpPSzF/Cl/KdMzmlahzFkm1zJUdRnAy+1rm2dE6h66CpNuRj11+3VUL
LGdiWVqUzYoIDOZ7fenBXorBGVSJlJ36bWpPWHodq3ZuNB7MF+l0Y3Ge9a4mir783kixz1qMLiaU
++KIzYmE2SkqrIWFSTG8uSPFB/OU0wuzcVhevNmUyGtgwptpwdiav+OlhWGQBltwzOGpH+fRVwpg
BOlBrh4BqjD7AkVhff5Th/ApYXwI2GhfT3AKpGrDb6KzUBYOQTEMPm4cYXrq83Nes9fsC5qXILlB
10pOe6aYNqrHGhkDwi0GlvWR/g3Jan07vgDmTS4GuDXJQmjpEQA6pysrvE326Ue1M+5UA8+wWbfL
VjF7L1YMe6XG8AxxAJYW696TID8HLo798qZl72pPbr3rSswXsVDgkzWOur2CfvlWv9lz80pac4uH
a/tWvwV1PkzXwphXAQH/oAB7Fi5Lw43+rs+cegaBWsaP/AG/T3iKc/gg91TccJ+MbEGNuoo9mm1w
RvxL0LYgTt2QOrCCaoCddgbNBcLtAgaKmI9/mdZW/Wo+aMZ9j7GHOz0CkYUL5MbQyiO25G1zcExQ
YZh6s2hjrzPLje8a47XyPWgwPGk4Nk4JmLkaGI6qzLtO+Hsn9dJYRmD0tAEMr2qmBp8IJkD6qXvg
KsJ1X0ACR3C5Cb32UdBYxqM40pjoUDXkywLXdGhzfCFU8HCQmR23V7bgx4cHGP2Q++ARujhq4eEW
rUfKMMRRzIvgbe+cTSKESocpuqOec0d7VkLBYTLOFCynHccB4xkNnsBmYWsQcClv1H3OzLR/z1uv
q12aL1mGEPlYwNTiqeBqwr3eUpEwh9e49agY30ImzkskcpgF127kHxhWL4Y7Rg3FOIMDSJc2WoLE
4/Ou0kuHS3iNlbRSER9jdg/TkX+auRN8OqzB3+HuIGyCgI7dJgM76DqLcaG89ubK2XfITZRN4yQ0
EvCOGMvg4Wk/9NvYZaqLhzWKY3dYtvLKV64CheEVXYYxQ+O6CDaIk25or3H7ARVh8hgxp+A8PdDJ
LDBO4LsFRFyi1IVXp903uslQrvawe8LoLYepqs3VW2FQJ76FORaZTb2FLvzNSQuiskeLgIT5wKjt
gNkFs/YZdew8vTEhpixWyJvlZV3Dvq6RvwDmrdpibRVIDI/WeMcVc1x94utfwr9hx0ZzwuyrwHwG
chBm/XOGdAfhWpVgFzk/PdjrFDoPV/CB4vxzbFphKNVgVxyu6uIVm2r6udPe+VDBPGBlINBGCAi5
DOWSdjfOHe0YISdj/+JETdK7U7JK2algkguvO00UVM4RM9W5xDTCFgzxaU+VlHCFduBNEd1IjslG
uazhOkNFxckQqz+CfmFVzusv607YNwgGhO/lkB50xmSIVdYaTKkKJcH4FjKdEUq/edbeQlqPXih+
Si/DHwGWPwDPDAxgaS1M5xCcVuwYm6bxCMwRo7U+Wkn2hgFzghKhhxIpp1saR4TD0VuNMLs8qm9J
duUPCEJewUwRb6Kc6TSGejSi2dGQMEzyyOkS84q43IlskRl8VV7aQF3xmlpI0gXPft6d4HmgOWCU
X3Co8yX5MawtOEscDZ30wKaiYCEMm4b5qWsPX0biVg+x6z/hiMRYS4lWRXAIHQD/XeO4arlAXpSv
VZhJbzjVMagCUOqUrQmgs+gxdzTYrqPCY5wlFmnLL9ggyaPyWV1Z8BtOlKT4XAbL0WuxiuC2d1+S
Dg2jxNtnKz6o7nOK3n19S8vEhCwEPL1TaYXnBSEP6kOeuPhljbgXoPw+cd5V6wqV9EYlHMlYSlDN
TsJB3PBvEmMWPxfappUOzPFaMXWZldYaJV42rpLHtLsHxpwzYVetTaTeqsptxKmPW47Dr9yBwDyi
c6ZygPW+NXOmia5sz1/qbNV2tyGdkDVP4ACR7GgelJj5BCEDiwRWJt0E+4BnPI0vnL84ala42V33
sO8qzR2CA56AfPL4ndf9rnvobokPAMJNISO3OPaqz5IwKyfAicZ1icdhyygHQcLOLK57bfeNuCwl
GxV2B6yMzCu07bDSINXMrHon6pkwXWCeFNSrJndxc2kKl+BqTAQ/4X1RCe3CbhkknqkTfLnupiVM
TuaVkF55Xna7N4JVGHuyp78I6HjNCbuN1/KcQ5XbzZl7FbLHEmSwFxt5sq/um11+aFSOfbic225V
oDZlthpo99EqX9afE92JYCh2O+iVOYc9DbgXbCxOiMdhZUGkyPfxxN8PdbJ5RevpWS5ynFepuuLH
rLC238B9HvGoJCSsvS77m1FdCwGZFvK1ML2TZhkfJsAzfYSDnSHi4SvlmKF/Zz/E4hAEGt8o4HGg
ywNaY4V7fCP2dnQ+k+Hiy9fLiKOJ7fE0RBkKD0qft54crTLrsaQ/KrD3JH+u2CtLVC7QCKMvlXky
gRbXk3oFlgn1tsWBdMkEDIqO/wqDU+dZJw9D4OHVO71zZy3QD8aROOqclvjVDp2g2MHaMkCSEthp
HX4Fbs8UrXU5HTSm3NJcKMAmYiwgGm/Jih6La2ii1FUQ9N2A9wLDB20xZOuxWydcEscexptucgsD
q1i8D/P4Fj8OBvDxRwY0sirfRvUl8ne+xgS854w48UB4Ubtb+bQ3DPhx80qlAkHlvMFrdsIQKjK3
zJF7Db+H+rajDoOb9w6NKqHieTO6lUDEMKYzr3C5PGKKfo9xDZuBsQ6uBzCvctkN+C4zDburSoza
SxjC6GNTr3o329cg/9RRx/W7HlIdFwJdrSg8B4AeMtvpU7We/PCKkmB4FgQayDQh0AuO18D0ZCs9
YRfiULozg0dBz5CDhkV7nNA1jFQwCGnY5Q5ZuVSodSI88eZdvZWwHJ88FRqQIBREro0PwskNpOMY
b4mTCWFLwQl9xVbA6ClDITwXb/H1tIL9kPIxUHQu0q36jhlJ5tXP7cLamB8JxsREaTWKaJiY2rPD
PDcutnoYjAI+t8oWDX/sZePTkNBjlSmujVpLra08cGOKPTkBnOPtDUp2pX5tkUgOj4mGcpAYgEe8
2RxvImQCks/IqTUunNN+jLBWwwtnTvDGDKyU/MLEm4JPQwJ5/+qSDQppfgcQuOEqNrTyuUp/12xy
BztgMs670QCMeQ4xKzp5jHR0nOVO0mdP31k8xdh34QVEac7o5LPE8NdFat3BmmGIhY4uzFGQrvHp
gz6nl6toWhIKI1FA+FgZjetU9rj/FI6j7abDsY1pQck2mQcIXWYwziEDWjFBI3hGru1oa1rXHGgG
6SiY1fbHdPqQqRVqLH626RLJTR1th/KueI8CuilUelb+YtmrnIRZGFWRi0WlgqRvAS8cz7Bh902h
C5+ZSR8ExTHc+Sn0y2OjguvuhaUt7YMBob/ZZeiYSsRCc6VYKIOLv0CyTjpocjgAaf0cU+ImzwUt
IWHwpblJuBBCAJTZuWuncwzyImUpnShuhY8S6cG2ug/hbJJ7Q+GGJpwBW7GR/IXDh5zMJdJJqd6y
F6RzHt+lsjbB++35CFHjHXERJE3M+RAL28wdSD9ybbCJEYrFenK2vb8y4ptJBobr7vX8XkLrQwQg
/A2C3XWmDSAB68yzhDPTBGK+xp4tgJRiYXjw2LzV9UNPXgCBb3OO0+6GHKbcxl1v6cwnGbV1uJLq
LVYFwMnMaxAuFSvN2HTrcB7xIWMKBjoC27maZj7jIfBDyq69dQsaBQn6GLSuXnkd/ANMEKglUdo8
ZYxg0PlrO4WbNS2Bfn0g/5xEFnD9cdngj4736Ny8FoKdzq0a5JaLIV04w24i9JOmBRwXbgwl+xKL
9qo8QlbsuxUYODe7pyNieMynpeaQwIkcdBHi8BU901wUxSZCj5/7q9pEloNTjH6DU0kyjx7z/Nay
3L7ZJgyRTDbFcm4DQqX7Ev2nfVvA3bfkl1ja57jIG1uCdeHx4iaOLuLEm4BUuF1HJQNDysHQeOHr
wWBpP2LhEkBSYdE4cyXfLbSFlR4o4MPummO34qn0y16cwp7deba0IUCp9O8U9TmPH30DL5LlNxSu
VJ40mPk4hCYGEoQtXPBeOeC9I6Iz57K0wa36WLdbq38Oshs8BCZKIgqdT0G7oEKvKtLNSyEFB4Tf
hTtHiM9VwsKQTSYvER6uMlvOzL/Rb4JHKhd1327MG/xm+eXgf2SLMFlqyQ+7GYw7vV9WJ6x+rM+y
29ny3iQfqpY2nblNLDBINutGzRd2/TSeblBmOnfQbExzXdX7AHNg/JsVfE+uLC8KPVM+aM2tWV3p
0pVUHU5odqMlETxt8VTC9YLQBfCHUYJ1wIcRfydCvqAuvcDlWpIVELAfq/51i1oXp+9yCbnRkel2
vV7YR0MPWp5wWwZQ5DUxl5lC9XITOOsGivh43dRLrdynUNiceUZnXnj+e/fVCgFKNO3xmc39faF9
+cUzg2TStcb8uWfw0be42i+oJvQ7trUebisiUzRYDGGAat2sfZJpfmu+hRvqtFPEB0rTb3/mzmMq
3wQJgo74KYu9Nthk/VXs3xc0Fx2OuhTysC1849YeH/V7mDrFFje0ah7aJG/tHK5OPLZVE/Dn3unW
uqlvY+U+S5Zq62ZMU3t3JPATlRpqkisMmEFUwVALHvIY76J45/QSzNtZAoQLAa7ZiSkHphXp0soP
jFhQvuFkaTYem8R93ui0viuOMGvBiwvBVfJ4EghjqNl74GQPdgtubfgR53vcWOhbqKW65jk2dyZ2
HIHyUDJ8WzUQ3At4jTNM56JF6SmH4NG6k6EUpPELxBI4mSBrWHkIBUpAO7upQc1R0MSbVNuH0At4
XiRwZVteLzwSwPPybDtBnMcECV+4gDZyh1zDONKRwWvLjTeruBEhB5Jby1cq7H4Zih2uVEyku52x
JJUtKY9IHx0W968ENNVeUfo70cuIrfeH3VDNYc6KRseyvOAVgHWuMoeOH6v+MccmtOLZ3vonWDpu
Jfb4dVPe0O4H8BMYoAinKBRcsTTrOJv7bXeb38IsOcRX1OLXiNhRdjxw1/HdpXIkKQToNl0WbvtG
HTo9KPhy2y9kkYnZd/oSLfrSLWBIYlCPOyMULCNBOdwty/4+xP4pekdJ0gYXoGgCOH+FHpoCQdQV
3VLls9lIpE5d6+toPXAQazZStVZS/M0WQQ1ndBuZT0M7Bz9g7NYXCwdcAaoGIglKcWuem2Q6kL6z
MezjQC/ffoT1NXNoGTogM4+TszDLOwSWmn1Vg9FkBWDHokRQRlbg1yiyq6QItkZNneS/BsHTWBxw
A4U5DrNBe1JdXzoGbg7zmliKGTiKeU0mi+TKCtXfk7HBZ4xeWVBGggwxGO5J1qcdwN1YToQIUGth
4c0sV/sIkbFwuvPf24WQleW3eOdX+lIBVYeh0hIvHX2kLZwYN/J8moteDIupu/PrxGM1C+zdVR5o
nTFUqN8BUeS9nOzSCU63c00EXmkscfhBVKq2m1AMM8EA0ZBC+ZwXG4B51T3dNI8DWjncDfI5rCRp
WkCjkUKEx0u0fp3qJuaeHyxTx2F8cWfyoSwqFxYbxq+I8emF+kVuLXJYo9OyQpdLIVZ4cek5fPaI
W+GOo5kX5ozCh5VX6UTbi/MvI6e7EaG3y/T4rV5nS4z8lgZXu5j0BXTR36PR2q+EO7AF/nqbxNv2
/WBlJFNWHnibmsXJ3Jq0YQiuJlc/jqA0u/Su2mY7Yx/f5Y+YlPm70xWsQxfnq/xrGmf0H7PuASAA
CrfqL7QLULlm/vJdx2IUYrRs8LqfsWmcJgnik6CidacFRFftg478AAP5oXiBogR3mXErZ2DyaMPc
mEdHmjzUJspb+pwbLlxfgm5O2JdwK2/TKyJSmNYgXmWaJ+TkKxpfGiSoMCjxbHq55+JFwxdNf7Yt
WnHpziH4o4aCjrnOGuAxiAktnQVMGxgy3kI0INIT2ahNPcmIMjyQvmCvcZW1qidZ8QgV6z2NM9/a
DIbnDO96tVeaO6VehAZ24RzDZNKwzrSyuiMTvuQYi04pRSMFONqAK4+ztsVTEqDUpwUw5rrtSQQx
DIv4S0g0GczCAPpmFRtADYUzu1DVLaUl58w38J4hKPqbOeMXv1iqw5o3XL+W8yVUsGuwtsVAQYDo
qmOqGy+wlAIWRzR0xVdjz3Ba0D4BsOHWmFjU9dRF/CAMB3AqXwHixksdYimCfv4qFAqj2F4mVIYT
RpM5eT1U5ihUAris2pOevpfpc1k3wBovExbUnKPF1uo2PKli3a24NPwN2PtDbBnRdbuGtsqiA26V
OSwkeAIxjqUUzG6rLSbYCikzJcGATGMAn2Z6SKLbWHpsI8Jy9uzewDsI3MDFihATareCe4J+fI06
Hq1oL0y7Un9lozRlOsUQuZ2R5CtZLvxvVJoYfBOAvQW26j7zDVEn6/zG3uuP8Wfwrm9LyNFzaE7k
ZL8Z0dx/U3DOh9k2rx5oCOHXzKY7CiNqSIzq4eeKgwLddrnHlANpfCdGAho4AxwVVw4FjzeUn5GH
oEolEoK+LH6F6MsfQJiSeoNnNJqslQD25tXLeA9yTmuhSRDvTHx+YyLRkYqotyMwXXJTIekBE+nF
hQTILxgSML9W5pq0rPOvuKaEhOCXCsPHiso72IQoONRt3F6r6kM77tIQqjOYy7zMF6NEXWdyo4K5
ra9y/GbweJjhiZJVpGwwVkoOAYXgaYdztzpQlygPiIrIwaFXbcu1MPER9tfeSDQE0xTBosyWpWfP
pRUg++93MOtXo2FDgWBJtjhqe/VMOqFHQyHrKgkFWJhA7s7offD6wkCpRzacM4Qqw1u5PCKopwuL
GMCA8VMS+8Zsekc0S39rLzpGmh9hs4/oN/T9mGCUUiz1Q+DBUxtKGqW5nQfMAVS+pbXEDRJGX/qy
WBseaF0DV8kbSfToMOBGbMlVP5inBXDIXGHHEDp9c6uXVybGzX6wyIR2m6hwPEgoRraKSedFxiyT
M3pvL7C1ZYOXoB5c4Cb+XDgIdhj1hC0ikBXZPCsczGww6yidhEbTt/YAzpWzGeUNU6BQxDsd7HGO
Oy9pSVf4IAuIr+CHrq3bngCXHFnhIZE4ganV5gMU/y3Ol5/WXsYrRJrFd0JWVeya1Xt+HHekWERr
+ymo13395LSvElUhTSFMv/npqrkrPIEcdkfg9CvhUQnJCaUwNdxc+zD37SPze+EIBHUdB4UoP9TI
Yq6sXUqdPP8g5onmKN/p9QUX6Z8PG3F/mMk6mCE6pnJ+f2QtHg2rMQTRGocrkv4YoVCei357Fn4A
/y+GXfoeow5B3rK03oUv3sB8HvuzVYXc5rV/yG4HinEMBjHcnddeqa9H8UJQc9NqFrC1YavNEKiB
dFKPL5k5HYhZcEGGUJ/suxu8ZjTAaISLL/0dOjFG2lP2xmf5L3Ofz6717NjvMYQ0lIxrbTfRno1i
Z1OVpK72COtkjonldCtm6NoDLCwsQy/c6Z8lf2J17W/u8xlPUa76LprgWbA6yVoVE7YtvlZ77g1N
YYatM9z2EQHjheR3/ady4mzdM455mCSNU0kQ9jB/gEo1Kve2NQcdS80V4FK6tpYi9UheG2+qS24H
ckgMIV+6R3ujrVRpxdkp3SIDr5bgSYpnmDeUqAM+yU/DK9AuyZ8nB5PiRf+Gvkf5+LbP/RnMjtJ5
DIr8LAb+7C//6yp6r4q6+Gp+mwkvsuPvmurzs7l6Lc//TrHeX2Hy/zuC4elivtvyFwTP/xAMv2uH
z+ytaKvg+zD4b//Q56tIfDf/4KtFyIjdv2VbGi/WP/7Mgjf+EKoT3eFfUHrwN+X/+TMK3pD/UNgI
db50XLaErfc//uPPKHjd+QMCLX+WcDxxVMW2/5UoeMMQb/Pf3CFLxgDX0IV3IfsKNnuyKMG/K7HH
0ggDrQ0Y2dQNVoMJOXBqU+GGyUxvOJ1w6UqKVVxg8pAADGRKARDlPA5lL6gMfo1HCBxwHaGSXjEv
mXwdOpDmvEt+9RgqGfZvCWhK7WPZ19ZirOz4e7+vloMvG4ui4OCWJli2jpq+tVZ90ycMMCV0bpOC
S5JB6Vb7w3Ollt6plD+Cko2rCv39yDSvbwCZgXhtI/rKZcZoGInbCSMpJSyJbdLAbHX7TcE7KVIV
de33eBWlNClhDxEo6CtXi+qH2kIO2HX+XJJyxBykQejtuKhS/2C1GZzhFAv9Qr029fHZsaJ9lDoU
ErkXa8YqQ6A45OZGmpwchY7pBsYJM5G8k+eKHzy3NWjJSJawn7tDrlHGTxI2o1FecGjUjKulW6c1
iKSAgG9LDtlngYyhWAYiU+Y5VTWMgKGs8fksrA9lAO21A0WGTwmXwG/0t8C3gQF8cq4SqXhre0pb
W8N4yKl6gtMMDOMSkja0r5SOuZCre2eU30JN77Hi69eJmtxoA6xBhbL6pDBkgrE976wIWV9YaBCn
YHA0dUBjN0BxCHvYgv2AP0cVALuMDzrjxTTeoyfosU0mVNuk8szCfVeRTmEHNRV7+GVZ8lsABBNK
EmShYpdE+AQZKdYHSn9fD+ZRzjBSKCefabIFKycISPlTudC+NpmctVDRlOmj8hHWkkFUoXqOJg4w
ih5sgQXN1GDmYtqvleL6H05bEHZXitrAujcH7UMqBgBSuT8t8Ux8jPTqdXSA4B2rPLQB6k27bOFB
S7zzmTphD18xhpxOtn6L2KmBMdToy8ygKneMFrGAiqMkXU8QIQMJeushl9NuZtOQngaR5mTr8bJK
iJUwKqxMVDkG1a0w9zrhKT9ZCrg7bT/3XJZeFBQvWZUvp2Y6wi+Fv6NqCtkF4RI34aB3MISPNiSA
Yz1ilLftICzS8PIOmoKke5MZ0tQhpe+gGMm9NxUV4EAHuaHSH04D8m2jrI7aqGKU1oXIwt/zcryx
1H4VOacHSgi04TAT05rUEbk1jmZb3MudT3WvkQPaOzt7SG7TsDuqWuHavX5aSNV9X+7sMHL15N3o
MW7pOj1YTsMuUnQNBJUGTlfNqy6vH+1Om1nZ6eioMFRCaotIGleRz4BF9wliDxWYdRKPSYbtpKuk
yCm0J2PdkcAD8zck0TEfTptEqd/yEoTdQo5ZYqxviJ8d22gSqw76Ho47mnN6rpk1DtrudAr3KZkY
/qnDLiJN3rVsMt32FEOmt5uXQEGl2YBOGNFrAg8dkWE4lLh8I6kHQ7OzTduALQXB2MxyR3mrOgIU
bcwWBlJ6pSB/MIIaZMEncAICy9jGr0XS5mgSjfc8ZVCROZDtU1VQkS2T725yrvWkeqrUXHXrJLky
ik5F/FmvmylS5jpAgdmMT0GPIiMYkl2hU3zXus7sPH2NFVJdpzh8DGtIhakNVcip2uekkKEQREK0
XMZZdwh0jF8lTDI7idy9zpLhSaL7c8ZpN+rqJpxwGMB7IwDHpFTVe/1K0oPwWpGqZBVbdFkn3j/S
2baNg57aSfWKW4K3k5PCsDeheOIJOpmAYkP2BIGGz2FmD8INDEl1F/ZfTQ+k5/T0Eo55umsm+PW6
z/RSi9ZVGWwICr/KGitaNsPAMC8+DFUrzSt7CGY1hd2+ypqVMhWeVtWbvCpuWlNZ6xLPo+gLeDTl
18ikxznl1tyeRkYj9PpRZ7/UsvGcBMEb587OtyISrsE8mn66pz8HYA9GjpraL3Fh0pAjTLrlanKG
0YpfriSZzKak0pn96JqIlbe2UsnUzDjRRMZJHu/mEtBdicK2s3E7wADlZMp3uUMJ2EVlPfcL+VGp
NE+Sgn1jYc6cKeDkieifrBpLum7eOfLBjMmzsU80T6Hs3zYhG7IyvY7xcK8oGH43kYI7VdsDTsXp
U2T00NpCTECTET27OsHBZy5rJlA3xM6FfKVcFoZNdxb5MBSUJEO7UrR7NmXsP07RTk/amtyBau2H
jH7HEwTxCaxTonv0EqQWRtQSMVES81SSYq5aoK7qkG/Cqu/3WmZRNGpM8zKZaMEMR43BLtAXU/hH
NR1EnPXptZQqxmKiOqFTH7eGAgu4k4G3NBBpue3no33atBpcA7UkKTAANe1ufDs6RE4fb8KwfJYd
YupDM1qccpGOFqRrtXS+OAr2clHTuBT3foYOP8pD5p6pQnKT3qEvcBjf19dmFCbXWlvFxyL1t63U
Hgzf/5hi+6bBLBBDIS+KUOMrbfwUnLBrUAO/mUXt9GCluIeN5brXGd9RtMCV5SS10E8YpfYe1Tpm
n0nOaL5BEWi0t5T6wJi4kua2tMiU4dohg/jEruVWQBNFCrJopxWjl0jQKavI8FTLf48tiaSOhOA5
a3wtWnoopRmCVRx+GUDPJTPHuDOPgUT0ga0RrOVkruo0u0JM9QYHY7XCqZ8dn/FBLlutG5v9bdqq
/2wp/qWq/L7I+Pd5of19nf3fLNy9z2L/mn3W53/U/8aaXUi5/89//SdXGXwWP9Xs2898fP2hXBd/
/z/LdV35w5FNrBFFD4i6WFTe/aco5DXtD3xvDccWumNwCoX+7f+X63/I36QgeCpijo9mHJTnz3Jd
0v+AkYNYRFEorjVZtbR/pV7/EU4yTNNBdGJapoaTlaz9NF6R8zqRfJlh21Dia9JN6xN02VAPr+rK
X393T/7s6P4jb7NDEeVN/X//IdDrvxuDP5eyaDLIXuDqvpmCfNcYqLFMbHIHidVszdUAXJlSIZVJ
fPz3lhFX/N0ybW9ofTayjE7GU9jhxIQp2YmEpd8vo/44Svj5ckQf9N06vq72gyXW8V+GBUlbGMHB
czgIcQKxAMQm2k/+qnNBS+f920VB9aWbedbbB63dNolYvVkIRAPiJ0gVdGfcW9agrVtMCf9VE/yf
L5mX/PtLNuJ40uuBRYU2XxUqIC5VXxSsiLnX9vc3WPxhP70utqIhibJYmtf8h8XCzuyKk4bpkJHY
p+WYm8G+qwtjJSm1vZ4SZVghPT72vQ+JP63TC6v/6v46mvCncWxhNXe2uiMldtW3kEEdghUCmhc8
XdallF9Apn7URny7oyqTTZvPgfZcVs9eVl1xUkfyU4jdkoXr8Mm5Nqv++fc3Uuwj53fyh0XO3tTU
HjnOVRapkZ0y7As2WDoslC/Gz4v/xlvyiwf3w3JnryYV/BBoDssN78LlFXIGM6dom7xYbitSSdO9
vqzwA+E1BdC/+GVcuqVnL2nSDKOZ2yzfLYvXYSdEAXi1ZCK585s2zDOeL0aI/GIvsPGV0jXLNFXz
p7dFsyoarBp6taAT4+bgJV5GlA5Vy4VENnGOnD1LHZ9+hRZO1gW+coauZKqSynXBSnjTYlyEsRuM
BawpwRSZuPJXjAC9yCt20dV0a3iSR0Kr26/Up+lYeYz4ZxferZ/vtqGRd+XYqsppZBhn34mf+Kqu
ViEKh3eUmiqc+uSGmeCcCL19emsMOBFdfMI/3+0f1xS/6bud1x50bo9YU2TStUTIkvZHjBSj+vWF
qxOf3497ECsZss5RizMI4NiPK1WTojddB1FleFfJTT92gpqGv7KbvyJbYkLYLwgJht1BcMrvl/55
//lxZfFNf3eN8WhVp9OJlU0F3hxCo6RetfqF6/tRQC92nx8XOXt4kq0mw9iyiCG9nuKnMMYsmiBT
HfpOXZKxN2kXXpdfX5VmM9wmJg0bkB+vyijM1jILQfyB1xrj8hjWH0pBafVX7XX45+P5vs749VX9
tYhz9omEWp/6us/rMRIEiOOT3iApP33SC8yKFJJqFl14Voq4T+eviQn0ykml4UZgn70mhWOM5Biw
Yu1WmBctlVU2fyfFw2GyAOFaWlx6Oy6uePZ66FYS563OihAWb5od6ZYeY/anCTF1giX2Jce2Xz23
7y/w/EUpOl3tLJZriicsVSqyP/xLVJ9f7STfr3H2VY9An5bTs8Ypwi95IiIpdn//Yii/ejO+X0Jc
5ncflaqFfVd/e05AFD4A2iwg7qk6oKJCdAb3GLOsIyEScM0FIezCy3/xoZ0d9pKvgS+L5fm2OBUN
3PcgJAhKcFFcWxt0y96lvfJXG9j3V3x29Gejw86G+gBcB5fGDoZIN2P2HgXHC7f2V3vy9wudHfpO
pJ6cqmYh3ZOe8mW3apfJodyIfPjfr6SKV/t3H9vZHhI7ZtclCitVFmbypglopavFm2HrxC/nJfRJ
nK3Tx1OD6RxwuB+EGKugG6jhdJxwYvB1ROZdkt9pTrjXs/yY1uFjlCo739eWfSBdeOri5/zm557v
RpmcTFEgDisdiWPrNat+SWTs6t/8Qp2zLSgoHcnJHZZRNZTNyetYMFi1X35/7xXxuvzuYs62HWC2
yezEvYfq96p+gfTJkBaxrnqrVt1KiOUCdJgcxRdf5Au7w3k9HqkDjAixO0TxV63fhshnfn9tl57T
+fbT+iQhySwQrwPEQOhFPH3ZkAT1+2V+0TaK2dhfZ4VztgclSd1mp4l1alfD8GLRP1Cdzrq5/CQC
2w5iNxBNo1B3Vgvbq6xLm+CFw8o524UC2y4mdeQHIAv04PVtsnm57TadG0NkxY/s8fcXfDb9/meR
YUJmk/EZ0RVVPduC+rAx49r8dsG+h4B/haB5bV1NLvYK2B5fflV+tc8SVayaNnFClKbf/v/vtvkw
0It2aEhU7PEkaG8VVrQX0MifBINZ3oK1/v4Sf/FucmkW2nbAGBuyyY/HStYrbdFxibPJNrcDAZBZ
HVzY9S4tcfbhdWQnOUPgoMa2cd98z5jb/HvXcHbCN8pQT3XEAhYGNxoZ1nJ/4cX75SVYvAAKXoSW
op29B2leSeBkMA4VKbvthva+6aP1/+AiyJKUZQdY7ac8Sa3LraiyyXY44ZdSZh9yd/j9At8K/rMN
0LRJjdPAzSj2zhmaSpGleSYTI25ftdaiYz/fOcUMi0lXck+LdC/cwdJNsI6UhfoBE2Ze4sJmqheu
88wf5Ns3xc8wVEvlVhoUnT++cfIQhVql8DMw6OoAnwhhIxhxK7JIxiUzi+KgYqpjHcwLz1ARu9PP
1//3wmcPUaG1jpSBhSFV4ZPQHMaH9pPxCqqkyZXvTWFlfom988sX57uLPSst/F6qJ6MS9zy96/ov
X/74/UMVv/n8moBe4C3YuInhVPHjzXTqwXH0mj9fV/A0gwVdlPAH8sNoYFo3TJee3YXljLP2xJ9O
eTw2LNct8d/A7tGdVtgQX2ObEzRu/y7SGmLsAGfy46Vq8JfvDeQPuBmmbjja+Slaa/BK7JAPRL9i
Hlru8Fm5iZfNdjxkZD3MMByYZ3fBQr/9/R3+1RN0SAayTBo/zCfFW/Xdhtz545j2BtFsmnI74u6k
Yzb0P1nBBBgxFBwutbPtqy+aapATUjGqTO7XetsRoGpU1YVdWP3V60/PzG6vmypcmrNXpYzStjRq
LoQJKkY1xU1yo9xPqIBOeDCJrw8vEwAuYac+z+jGRJg7QQHog+C4XawlLvwa6+xNqgY8yiaZX9Nh
oTSNN4F27NOLn7y4dT99Hn9fs3V2unHiVeCknAzwArHEiwrXwpnHXFierB8FhHi5xv/lhVm69v9I
+7LluHWe2ydSlebhtqWe7fYYD7lRJU6seZ719GfB2TuWaZ7m/v3l1lVBkwJBEFhYS0Z/A9epzfiL
lfiTbWe4UDuMMEQaqAnwWtMgunbeabgncWGGiaLJVExhmOAkjhjd60tj50wX0gDKotFYq8bVeWO8
PIgGD/4uigmdUiAHBcBZ4QoHAFw1mg5YPMFxJRcLTaaN/UIkP81OYJb7+WwQEoNpXQMLD53Nxdkb
i0zVQweLpJp9ft1tpbV+Z6MUCp07L70UPc/4y4QZ8IFaBkBqjLtkbQqq/VkJ0Zig4XQwRoUH8OkC
CUbD5yAdA8E5yHsE559T40bKB/wacKxUTWddBsCYGAz/MAt0Lfowygp0Iz3aMM42XUOrQLSt/Eiw
sMf4TqH2wZQWsBfvo10qeV0I5pM1RrobIEuBUMdo8GP2PduCYhKDPz1mvPB7gv1wVCMguTC5Csy4
J3pc8HbBkrHxEC0jEXqV+dhSCbq8MQQghx4XarvRoIcDmPU61GhizssezzsXLx36YI85qIUOBk65
A7bfBKOwArDFrkMTexsd2jvQJiApkKEuYe6g9gBBeXDt/cZGCQ4xhVwmPFnQ8UXMR1dUhabvR/+u
/XK0gohub7yvqfA+gKFXHGt5Vyfs6AZdm0DeG0wWYiQKkBo10tcG51aPLqcTpllAdwNwt7Gtfwx7
TKaHmJn4ysv3g2HmzunrcG4aCTECZc3bJjEgWlIKkMLkrOweKpphkQwrzg/basssKwuTBmsrwZaG
p5ktAUWFaSeoM5x3GE5gt1TIJdkqQgOgo8zHMuesi4FIpmeMvBpzw1Ms2UvB9XzeDCewwwzqsHiV
6chymFBrVlKpJR22LAquGsC4BszspocUHPWmyBTXLwCaVQ1q46mfutqz3eRGaar0IqhB453eEUuG
tNYupT+Khav60oZ0wv35FfLeuFjiu1km/iSSGgTljJ2EfNeFBbp2DHVvyPkx35diPBz3irDqzN/W
d5vMtmppGUISC0mWUjj3CkCENMcEDZl5kL04LNaCJVKwYr1yuUTmxI21MnexTI6PZ7wCgqRRo4f8
sMEUrQdyJ7O7HuOjMEfm++j7KpnzJg2lkYcqQV2tfTrdpgbE90ILPOQvpgSCduV6hJ6p5hzt8a7q
iP34NI5gkotagRPzDuVi+QpzVlQjznK/xBcG0tutVBOAuAlD+Ugviy8c/6Ul5sruh6rSMx8hFJAp
EFaDmrif4ENtjkEoC2qQ/9t3fbvEFhkJSq2A6I1v33X0Uv0CY247zJisgEhr0TB2zWPwNdfF20AF
0AWqmTrzPpDydsw0it5WXD9kk+5J9q2V6S+jrq/qWXQ4uQdlYY25hlMrCYqU8tdxk6DBgFl9TDpi
QAo8NzKkMPLTcA+h4/ZS1K/knhiMspgq6hNA2TCu65jJjCQQdrO43KSN48rgjzj/9bheqUF6D3Lx
uDEsJgaklV8ZpQUTXV8/NUMAKpkWZMSafjJt8HKcN8arN2Ma9t0aEwIKSVLCNoNn9huMibWuX4O+
/Y4k260tnnmJWw3X7S2Ek0A7+x8aNiovAqGZLCOxMD7z8g4dAt0EJPVbW9/agBkSjT0MvW+gzvco
Sim5yRuoVpG9YXwA9zCztRKAo0nuwFoPSsr2avgdgrouxzzDVj8CzmzeCjaXjvWn+Lqwx2yuWjRZ
a+gQcYQqlpEfbBQmwEwlNRZ4DVu8aIs+Hn6U8tiAAT2cE/CFtUn5Uw8cjHF3fjx+O/97eImcpig0
1oJ+O1AD+LmLsGDLU2QPFO+i/CiDlcu2kE1arxoYD/C0X1XGg2rW3nmb3D1fGmXiQuVosxaPuL2J
ZQrdOK8H1TmeKvRswJ4LLxfOa8xa2mMiQ59WmuOPeDZg5N1r74dTAaW9LV1q+gZy0Zj2E92i9BXZ
r7y0SNfdYlvRezJ8fFPEoo4myIlLS7LBbkgz7ta3ESw+IKlpL/tTv402jQBFxXsNflgvk6bEgIDL
lYL19pt8779iRhwEI3gU4UmS7vUL4Lq+0gn7YJI5RlMD6eaZgm9bXGUYqCgw3A9mSIHj8EL8cluZ
wxNbTa0OLbyVqIsxNeivIHxOzVyMDNOwp3QYt2CF+xl+0/YC07wEZWmaifIGUNSy5MNnIdm7j59A
hd5BPf1q/pkhLoKVBAQUt+LkjxFdfas5Y19R+FIsSE+b7OVSp1ZvlxH2FTQBGxO0gJBEA2Gal3yD
0MRa9TD98DI8lpaLwvNePwrftvwd/2ufzYecKZnHgBJthMeLydyAf019yDDYH24sXKthgKmKb+Ex
R0dJVIHm7/i7aSZB8jUHU18RTJeYQbEU6aJR/a2VRZsvfdl3O0wIHNRkak0VdugtCz08PzmCNAZq
jcra+J1BWnVczaAIAYfwecPc9REGGZQT+mdYjuREtVJTA8s0MJ+NIVDQpGfGt/NGeMkJoGv/GmEf
6oD097GDuZ9VryoQfL9uQlGHibsMgxQFddVClZk5k2My9l1DlXVcbccA0spxAyIJRXBniKwwxy8s
Ky0yJpx824G0r3Q3gTdrUjWBFV6fGMOdKGppQEtbuBU/xm0zi9Xe6PAMAaPkCMHc7lJ5BL9B+gjZ
DOkHeC6uwfyKQkfuZshIwPEIFRlBpOHleqjZazIY4EG9wxbVjdSSTG3GfnZh/T0b5Ve7Uu6cSjvN
rbY97xzcTV2YYu7FzJcrFWktLv/yIQUuJwGlmTMJ9pSbTi4XxOwpGpOq1QGFswKxE7AwmSsVK8jp
gpQbzL+dB8bAYwXlRBNtkAgkNOeXyH2yL60zd6HelIYfW1gjFKMP9qG/Gnchdf7D22GPNsEG7KwC
i+SKn+7+xa4yV2Gnap2EihZZNJ6gBwOidxfTV9UW04c1uJxRC67X/QP0CQfQgnXHZCOCpYhciDmS
ci/nRhphx8tquFfldjPo814L45d60EUFdpEPMQczmoNkHkxEMYqeyBjL4QTNSOVIdUjoE6frHAye
xo8IJMfn91lgWGde6plaBu1AblUOYIerK+jM511qrf1GFHtEPqQzN9HcYpijt/+5hMdfDqYcQQ1j
bJV1hNm9HUkxnF8b99bF0ArUDNGHwdTJxzDUF6iy4eoPVwFRJoJaRsYMa2zbrqVBpCD/cd7a/+eE
vptjbkAMB6uov2B9lNskQKpbjifLYPD0CBQDDRLpGPXXNBcOJaZxVX0pX10sl/L3Rbbs1EYgJVRN
HuzycUL9o+vLG0kCdZXvQFE9Mrwsmi8wKopRr76ERo8uHxzTvlaM4NKJlMP57aCo9/n8vu8G/X3x
a3LHqeppwG7Ueb0OGzBUV72AnILvu+8mmJDYx0pfzAN8d0pBIjw7IPdLG0BIR6td/98XgxgOOLVi
ogDDIsWzegqaLkXzKwQTIGbKV1JZCxIoXrRRDUwymYqGFOANOrjYrwhzkXLYYTFh3h3VeLyKLRMs
hGu77kX5Pzki+2mA9kFtQEY//RPiP5kVewKJ15/iJM0Y1P0mwkHMrtUdeveDqGrGC+VLe4wrOMWo
+jG5Al7G1Qyxjh5z8NZVaNoYoToEfQzuA1EOwt1OTDQg2ZcBdTGZs6/pYGKoc0pBwCbVRoC2TBdh
DT6F8fkLrrEwxJz62tLNsethKPcDKBM9q6AHOm+BG1hQVPm7FuZgt3o8OnmEOJbui3kNIYLhoRs9
Kj1S/wZF8/oh6N0A4jDQTRZ26rlxG8AHx9KQSzmYZvp4kvWxHqu3VIpwM3gOTyDR24A/yzUOMmhT
7dkT1QK5vbmlSebqbYsxnnwqs6b79Np+kL/lyK5M9xpVjW3r6kfpOgdHc4LG+jo8pC6UchvRpvOC
y/InMDdyEcVdpypvh8S/8W9QCd2AUh1qFmiKqh42u93+B6FTbtRcFJIYt/WlrM00igKtB2aLAwrY
UM4CrHKAUBkkBRLPEUKU3h6fbDjQFvcGHaVF5GlSv5r8HDZVE6w+DuCUoM1wg+zawQBCO0OTpwZv
oJO0N5iDPu/avE3WbJOe5Rg+0jTmO/ctKmQ6YXqKylbHYx1HPco8eViFwOkXfSlICLhLBQuGZuJR
IoM2iTlJstTrieajbAig7JEarpjiXlPLtRFdxrz4Y1oKBkXQ2Tc/yaL1lpRKVoRpkfTCUjxQHEKf
BCibyC1fgbOzX+C7NPXzH0bYeHu6tMwEpGKQ28gccVepl+nFvJk9+Xd+BQIE8KHLL2CtGUFAnIga
Pjy/XRplNjZDhaPPCR7VggI/geCKPlyfdxVeMre0wFwirW6kudHj0/XFs46mVS+Dwhg8wFUFwq5J
cN/zvh6mlzH8DHYtXWZfjxiP9f3GhLG6tG4CE+KMlbpJJVwjM3Qqzy+Mt3WQ0LMsSEyZ6GEzgSbT
lUSOS3iK7YOJL32VIWl93gI3gluahj6AoWIgVSaXWZzwIjElv0lhAkR6IGXeKcdkC7zXYYqApcm8
SDzISN+bjSlLi0xMqQYJdH4BLIKWzd+CdhUgU1T44gdC70AXDwyGO8Ei6aVyziRzTZWtZWRJApNj
2F+AZQrcFsq200CQo99mMySNDW1v+0TFuDlvmVvuWC6WiWJSNknyQIttvXxf7KjlC9WSAqX/lfJY
3IDVGVX5/DRdgF6i2P+HW4N35Jc/gHEhPfTnaMzwA5p18wCtu/XwG+JH0Ip7E+QGrDXYGILjyDeJ
IU4T7AAGuLw+uhSoOzq/pt1WQL/nz4esU1aKLnhDcI8h2MD+NcKc+brr276JYcT0r6P5HrDmld7s
1cp0z39B0WKY85GGjtl1dARjQGZhaKzBzA8lkfNWeBEMQr9/V8OcCS3QVKOh4YUqqNypc25AFXRo
Jcg4xK9RtT1vjNu9WFpjjsMoA99kGm+jEvrBP0BqMPGoyE6lova2uooAZBEcQdE2MucAvE/TqNB4
iDY9auVBK1B9E16s3HCJgQwVibSiq2wVIY+t2FDJ8f50vd5QKz+hlIAUCYWx79NP6ddXdnJhkblQ
czDv2Oaf0wX9N/UHuuFuD+pXkLlDCGjT3oirMjysuoUm+N9VMsdLBn+AHP5Z5fw0YjJqDWG/bjUf
0UtFcxN9/5X2I4b0rGCt3Li9sMucuBCtAk0muwaY5utf3bdwQ0oB+am7hjDpThe84EUfkzl4YWMn
8kRbO2fWpoHmQxYK8CH84AwgFWboUAcCQowJVFWuyUEIE63Xrf0D9tI/yJfZTXPTXgcH40TCFpDG
tNu1eVR3zl5UReS+ZQjJ9e8PYNY4SIFlJBJOhQQBUNTCt9oxRsJ7Axr0+VGCxh+JX+oXzVV8hFgV
ELWnQnAu33h1P12NADzIABqCWpEFmBbKAE4p+glQALoClZ6EdswFgKZQ8zia+2gvP8kvyvfut/X4
B/SprBtokNyICAD4ecjidzAR0GnzdsCcJREAjKTI5EHlyit39bra54fhUdhtpNfSuXUzMbBChSHO
RqwbJPV7qD3t7D3B3OULMVaZG/sWS2NiX5dZcpHRqGToQNSxNuO7SOvAS5eIuIG5R2ZhiLnr0zKo
yzd3atGDyvFiiwNfcFEJ1sJ2u1Ip/ecz+d033bivS8xzmHtBpKHfeebbsEOfiSMXaviWIWIKKHxO
r9GGjqDyTCOEIHhDLerKgoQG6cKCau0r49SYO/t7JBwmqJthnqQjAUiih+g0e9ERRObbBNIbUMVJ
LnITSn71QT1iIuh2FKRO/Kt5YZsJ7nE526WDhBGa1/5NfU+sO4n7Amo9G1aprPCVIv9ysUwMrMGm
aSEdQJg190p+2Y/fOuXn+e8pcEt2NNTx/VmZ6YnRgNRw3mZ2Czptvy0CEeuMyDmZGBLNilyrxJAw
yicbCgiZdu2bN+cXw/9CJoF9CTXwaayqGf22Q8kNied36MRdgBUF34geMFUIynCCo4s+kcgkO1oV
jAAdF0QvIR/Klm57ZGu2p19l9+WpvgUXurD1wzcJ1CtuRRm1EHaiqgD7a47KJYVjbQPo/1a7VSAR
9ob6R6UJJDgSiFoFwYWf2iysMs4oN+o/793Ws2+gYzzMb5LskCn1wh/RfXEP+Ka4isn1z4VV5hau
lbYyjBrbizb/baInVw0ksc97jcgE45lSm+SBRZ459+ACb05Z9u28AW75CvMRfz8Yc5+FfQoqKbrP
kgf70GzbR4h/u+pFthHi+binbGGJuc4CLcR8CJWvIEkMxMqrXK+SW9LFpRJWB+gO6F9dFYLJghVy
88+FXeZ2AzB7VFG7ogKd/tpekz3CLPZgb4WEqBgmeX6dGL79mB2aU6lPgC1intDoko2s+8farzy0
XiJPsDKudziY6lZloqtmGxLOIAfgcIUlfQs9EpDigBTxjhgV9A3an9EzcAPCDjb/hC+MMrdcbYRZ
4NBnlLf2VgH5fYYZ9voxcmcMNA1o+l7aX8noFxaZu00u6jZrVPqAQ7O1il+21br/407STi+qWVWc
G1rR/vHNcp/gLW1C9C/G4AIaBtZNbnvqBfSSBUk0P3ldrIyJIKphjLNBK6P6DulXonycTysFkhFQ
Wjj4JGvzpZWCFd3GSxDzocxpIN41pbNgsgVQDzR9kDLbh2jVkXzX/NtW3PBGdA/Rwf6Uljl/Tb6J
EC021wdVs4WLD/d4rdVXs50dh3jclWV8cNTIbWwl38jNIGgD8O+EhVWm7RFbvVyUDVl9hXwbZgsh
lQyRQWBbmk2KVxFosNEA8tDpEV5HdATOLZg5IoFZzrNG55I+K4YVXIiI0pOXOB6c2HN+Cb4p3QLn
7DEHxGlHTPjSUvsNqFlD6NM+9N70gxIM04MUCZQ+oaHl1d80QdrJD0DvX5Y5NmqapESDBGeKu1Wn
g4c6ExC8cYPp4isyJySwzMR4+4q9/a1S97FeQIhIcEOIbDCXrFH7imnR4UfV3E2t5wEKGDEAFee/
kmivmIu2TJMxTugjOb69zuxpFbcv5y2I1sFcsOhM57FEz5+xq1a1/d2G7F8oGuYQ+RoTP+S4mdKZ
qjmaXu+0otj4Qed1vgS5vdvzy+FtGHpdqG7iHzAMzKdPB0sZekqY0ThxC+WiQK/0vAUu3B0xEI0S
cNk5n+bX/XxuzJwWMx2CW4h+gAhSv4tPhKyB5tvmf7PGTvsNsxYVCj2ZhmZun4bQXhfR+Nxk0Y0K
enBQzx1CQNFLYFsk1biNbEXf9HYswp1ovFfyYtHsAHsfNFrgv/0MtzA2+f10qjDLULxSvg5pnT2E
sk10WEwve5gz8PspoDKyXP8OM/wGRh9AmIVYhsxah/hjsjPAmh4CLFgZ6wTjEm64Q9XpIKp4cX3h
/UNZTESNzbrMYvrNWQ9pyOigTula8HVEJpggGpRGmuRUSqdRBFBYr5UKQbt7e7moR//WBKb08bxN
OvJs3F5+CfpJy4uxnJU0H2DSB1QXGLnh0Q/ASOpDc1fPtAEKtKImJDd7W5pkDpWW/vvx2032ozhB
WQ7SwvIzupFugwEE8SOJm+NgRtiWQdBCFUvGom4Gc9hVGOPRoSYqr7UdlOMvMTIEH8LtuzW883vK
HUBd2mOiOTg3/EDJYK+boHaP4fd2V3zHGEu76p6crW2vjB+QiSNJMtELh+dBS8tMhFenTqpaQnSZ
SXSVG6AwgDzz+dWJTDAhPm2tPIwHnIMI9LuDeiePjihK8QL8chVMgPdr3+pjnaKUCwmO8Sm4nXuk
iVSrkKHKt4KEyfiDuKpEk+sCw2yJEDOJsh9MMNzUJpjmG+gWQ8oeOMMbXb47v408ugJrsUi2UtiE
EMwwRtiyL42nGCinW1C/QK42vOihEmv1rnYMN+VOuYFyOCj9UUuHkh1U8jDTLuZvpRPAhgHQwRDV
joqbiEUCNm2ngJACD43mtXloTlBXuwqvUKkB3OKluS8P2VVzTAShh3v1LY0ysQf8x1M0oVi6GmQd
2GAZWqOmc4E58dgdhvDRCc2rVKrBnVcDnmhoyfdaiu61dtyf/xL88LBYPBMeNHWos4I8OnsY1tam
2OLK8ZK94kKzGTPbIicT7TUTHWqI2thmjK3t0f/1fX/TFXW3GqJQEIZ4oR0gHRPEE8B3gjH7Y2i3
nMivnBRRaBqfuzDb9vW6KyRPxtMV9MDu+U3kLgqjETamSVBcZGcjpj6qpOAt8JSnzDiF/l2WPZ03
we15OQCqokWKPAmH5+OCfDCPD4mP70TvRijOQCxojbwACrYYniPsXnYB/3D9Y7iOk3V5KXpEciPf
wj7jr3MvjYlTILjK/bcacwqD/3x+hTw2VCztfYWMJ0pt3qtJDAu1F9yWIOpuVs4mxwgb1rbvDaTS
aOtFoE4Aw6NnDEKKY/6RtGSgaAHy0lHQ+bjFchr7vU8IoT908tjYEeBAKBsf4iNJn6zPL5jrNQtz
zF0yakQPasNFs+BGTh6KbkBr6ed5G/zjTQINAHuqoNliNrX0pSKAQhG5jey+ZRsJGH5GdNYxxvo7
3TqC3ix3LA/w7b8GmQOelnFoJfPbV2y9pFm1v4rvzbfa94Cc0dGqK/bNtbxSfzoakBk7cdGdv6vv
9pmP2JpOkEwNFqxgMMkwt9345ASi4E2H7dONAbkLdF5RXwTDzUdP6YMcocXAYSTAQn8fusENCEdd
6SbdYaxja92f/4rcNYE3EoRwJujEWKzXHBWmUYEoDdxT0srSdlJ6NzeiyPxGfPlpUQsrzJfrfICr
ChWL0i+1l/C+3o9PBDVUD/KrdaUfjKt5E4Ovqd9JP+xulT/YmgsS8Go/g3WrFEKUufFm8WuY7+iH
WTsXFtbsQ01m1ZbQn47Kbnt+Y0VGmCOod0nU6eDmRuXhGVFbC3+d//9FH47J5dAU7AElx5ZGbeTp
5l2L4uIA1eKvWNEtGyyu4NRicVt+P9t6LcNK2Ze14taKDXHlfJjs1k0TxxRxf3IreyBcIFFwMB2h
XvnR+81YNeaUUoYYXFPBrQ7CQCT3GwV6yUQWWCI8i8qm3Nx0YZJ5f3amBclABd4A9bUaoSOVnmqI
plXNKNhL7gNtuTjmnjXVUY7BtgS6lSsg470Cut7EsdB5mEEFI7abuqKDx1mbjRBiGqYO2Q2VHWTW
R7uXS2J1aDXttoU4fQCWjCAcXVueBc8X3nVA8GU0QDG8gblpZnWtIwWS1GF1/15xNaYpQOvQeRi7
A+7+K2kudHzAU4X6ztso7EdfAYGCgcQIizMvTTDRG0d/D5UphEoQGgyYRj9/EniPT+i1qUjEwH6L
4Mz4iTy2Q5mMMPcvkkzBgJb/4KzbteKqK/XRt9F4ctVGzNNDAYkJnx9MM1vbyeVY1jFeERp0g7fm
QV9rPyV5VWztfWmsMIlzL18kL+lBbleihy8vc/lgm+LcopCR1NATzCYsm8jAIJxEMHgdWVO4G6Cx
LmSv4R2SD/Yo7i3sNVD+i0AjTpCy4qG9T9ZNtQoACHanFxBhT/dYI2SiLff81+XlwB/MMjcUaCVL
p6YMUTqqh/leO0YH62T8nH/q129MA27QrbLn7iry/HX9Itxlahx++sIG6F9ANiAb4Lr9uOoAnIb5
VGKXZ2twK+0qzSB6kkE4DaOIQXyEgOJKxkRPKOJD4txSaBb9tcv2bzSIWRoxObWTo65cvtaqIJ/h
4dk+WGAielVKWun32Nj4wtmZW9UNXe3ROc1bwNcBacNXBkM24WdwaHfORR14kihv5FyVH34Cc3JH
qdG7kBil9a3+GmurYt6Oxs5Mru1hZXraIV/P6nEqldW0E2Fc+VERQ2V4LYIKTmenoRLZbKtCwafD
iMwtcEvP1KNOEBRlFZDMcC3K/LkRf2GPTTtq1Rp6sudHvxPNAKD+Wc6vx1J0s3Adx5IxHgCSKYhW
MQ6bgQbAgOQj9tTpVxO6Kq0qulDov/h0Jt5NfKqpg4HCVGmOTd/6BxUMnnfVN9/TgWj1V+Bx2eYn
0uLS9vm39CA6kNxtXNhmvTbFd4OSJ8b0knyV1xieU/1NDMBjXgkiD99DFqYY7yzrvitGYvIOXrUr
ewt9ExcjAJgFBqANs9yHRpTwCD4dm9OZoVVmqG4AVNpgJl8yUJS7Ox9NRbvH3BmjaXTgjsCXK8dh
FUHR10T01FD19kUyDaK1MLfFIIWl4bSwZI35tpm1H4kh1YK8jX83LL4Qczc4Nj5PS0Rg/WZ4CKHN
dh17EJO/67xwB3nkX8qrc0nZKUBQz/VWdKKFDsI8VxzDrKPexxqJf4dgsADBPhKLHOp6m3Sr357/
eNwttRGwNGQ66J8xyUaSjRAaoXFfiKB6g4aMyhS4By/LR8/g3QTjH/nk94Y1IiCrN+a23acvyg6i
5OvZza77E+h1/oNWmmhVjKNUquSMUgyTmgopHHUE21+zP79xFFo/xavFqhg3aQLNbDtgbVf9nOeP
Q5ObFzbUzN0ws8BVn5Xho14V6lqOzErI0URB4pxtxkeSCVqQbYblYXAenMCgE1i3x3JN3F6SJ6RT
E1ljLhlT7ssIeTJZA13lBfpMd+kRaMc97vBWWMzip4SLjWXumi4P7Hjo3xanbPr9vO/zVbCml4Xi
Dr9mMO2KQiT36sHrE4qkBooi7DN0gk6hrdFAsRrM6y55yLVgNZiPOTi6a4Jpdz/7UReEGW6WsrBJ
m75IfAdjyLJawzHvrZ+p/m0wbkMRcEZkgjnaswS6AigW4zlo/bSHy36+LEWdff4zabEM5myDLQiM
BCpsGMOA6nuiQ4Dd78KtH1R3fiOfxlja6Jm8nWTb1ediFxrmDlLF+7Awb+vBeBmc6IRChADNwr2R
Fr+KOf5m2I6hTHSRqmOtK6N2AeUDDQwYnGNRDYOf8S5sMXGgTud2qklfZL6Tsqsq3pvKVttoUBDF
+3vvTGvLWKkdaHrXNPj6ktxDjeA/TPbyI967DzMhIawsKw86/Iw8PPW6tUNTSJBYczfVkR0UaqDN
+4kgM9BGUHOTyJdf6NnOTpxg21dSfZm0VXcoOlkW4L5E9piwYyvB0AQBfcT8pYIWtBT9KmMgTbvf
Xwjki3Ux8UaJK9voczyK5HnaZlX7qCr9uNYLcFBoqMZqCYpuEfAR560qlFN+iuEO2Lxo5lb/NG3u
52hhDFSW/AMti9bJb/0X8d3Iu/krJPJUZAbvFnpLYE9n1piYvtH8ee8qqz9k4tqlcttiuh05xaV6
K1gbRRZ2bQtzLFzdt9TWNGdsKRWH+n0Q7klXgUjTZZloCiAtvP4fTTIpPAR8ndKgF7162Xr1nsQz
JUBbpEsFzAjR5gvEeUDtgHNW0aEOijDyMXxXEIhHfR0rNNNDodXP0fwCldQv7ePCCnMEckOPTItU
OoFqksCvgVXhNYlq7AyCi+qXmFSTfvanD6c7NNQOGctPo+3Z2A9SodCZq81bcD9t5cDcgb91Hxvd
2qqL6gu3oLKwx1wfTS0ZfkcU8KZq/O7q4rdd+a95nAlCicqLJZgJBdsCOGih1ML4f2MmUG+a3w5b
79X3Se322TdFd9XfGYm63kLCwU13UQYwy/hbxzvpJnZcCMwaK+0h2bQAMAiOPy9cL34QW4kZ1Rmc
63RrRBEofDKlTlbATsab86eCv2wb0hx4s2P5jJcmgK3UBvXI0ddGo/MiU37NNHlTClJ8ntuoUBgC
tziYNGHs42moG3zIkSqWClqqqVx4I2gK4mrYBJ3iTbWoVMDZPKD8wO8Gk2gQvj2hFrmT1BX5lFPE
rr32gkpMsTeCI5T4X1RvRAHRE2XctADmXHywyPppO6d2TbX8Ji+vO6t76iP5VBnZ/fnvJTLD7GPj
ZGZvEi+RkXwvwvvRsFch6D/PG+G9MD8shrxmsX3DBIGBkHhVaiBkguKIJ9km9NJHo95A40dz44P5
f8f9f7DI+GHQqdNo07rS8lmXy1Ug7FyJXIKJlLrad0FjwCUKIjFRfgajsJ/DcXIswkL+g1iBw8Sk
021htGPbYttaj7Dg0Vp/vrVjKNO3ANzHR5IY1FbJz3Ar+FycROGDXcb3Wp9AzeR7hgTquHyTbc37
GTRDmxaoGtGMDX8f3xfJeGAcToWd5DA2a9rKLu99WUR9zrWg2mC+wf2J382EYqc0B9Mv4QtFZ63s
MPDQa3QFW6byjuu7DRaAZmZ9AIz2Px6ugNA3CFxrDQgUHsgBJFs8gT1OvuOoC3tM8tEWsqKmlO/U
XnKKn5VdeOe401N+guDZjXMtREaK1kd/X5xgH6WHog6wPmIsBsPX1ZvY0p26KTbxb9HrWPDBWL/3
JYwraRL5n49LSnqKLVEWwI9Ii/2jn7BYTzpphZzResC8/0AMNDRNGd1Ll/+NgEa0IsbJu8oJKt3E
50qDyWsi4JC7RnDzciO5ZoC6Ch0egOKYLzQHmV5JFVYkafk+y8d9JSUXU6gLzPCgTkDjvNthglJv
ZqaiJrBD6lB0FWbRXbyhLuW8nvyNfO8cEKKgZOZciEIFhdRPd+LCNPPR5HZAA4Q4l6CG02tIhHUo
rA+GNaS7wAY/12GSZ81xpcwwn7U4VwXzJLwHFCjnoFmJCSjMS7PJjRHqtRPHeI/KB1p4fkXTgNVF
eJx2Qq4ArscQNTiAM2C5YymfknQwywQcz2hT9m/bDL7Z7DtNW5E8ZJyuoytRUOF6EFqDhDyEuAfb
DzHKOa6HjmJK2HilcSghB+1Aiul86BJZYSLXMEAqLiFFWaXJXVN6Tefv4dyLrjBOHgpA7PtamNMQ
AXNomBXIR/1vFjifa4w0gvEpAr1Fch2eqJ+eeNGdaAd5E7EwC0EPG09s5KXMOQdFb6VmJIPXTjHo
WDLVWpmlf4LYs6dKmuV1mhGsxmy+TFvnItd87/ze8g/nwj6TaCWx2jYTxtHR0gpGLzE36X2JNHUP
NhM0fbSTf6dYxxmNfMj+pJeiJyrXZxfWmaRLKSxfVwxUGKUoXwGa5KqRIfAe/hm0AXMEizaUkNnu
gSnpVVg1OBdRCNIQZxMcQPw8vJCOCN7cgiySB06AxqclgwoYOGpAQT5eE3lVd9WU4MRPhyRyrQ0F
uu6J+MLHSzH+j1fb/GCO+XxKVUFtgSRh431x0nq3OhBOQAKqWW9AShKgh50P6+YoYmThfrjFMpkP
ZxcaIEokC9tM80lSMGZvi+A73GO/MMGky/asN0pYo1oSjuAT0Msw2Jmz1XhTM4gKXaLVMPmeFZd9
ocZYzVjioTtcGt0k8ELBYthqEySRpbDHk2alTs9zdI+qc5KJiCVEvmcwgbJIZqfLyPf0Sxkc58DF
XL60rxMoTsWoGNGCmHBphOAK6KmWlcvy0VB/BCbYQEZDkDvwYJpL/2YhXFbfD31GmnW1N62B6T1k
mRffK8Zau1B2the/Esq22ndX89o4NOrKuURhZA1FtHWO7MwTdT55REQffg950iIL7JJCDqBgRQ+s
AgExuai7A8oJm8zt3bFeWRjx7/F7WhcQasTUTQsp3KcAhBtiVS2e04IAGaIRUEXUNLbCUMvAHhca
HX1IAhVD4TW2KnikiEwwqx1aVdITmqYyshxtym+ho33FgqobQK8piJls4p5GIK4zbHxfu/W9Wf4x
xsI3Me9tiujvQEoKTJio/nz8ZJLpZJVOh9u5+zPzUe9IjD6GZlUqWA03HNOnsGzIc4Hmgon+JYgq
C8DSyT3UV/PG3uKhsPsdufLL8GJfKetkYwYr0SVK0YlNcpdGmTtgCA3dmioYBSfsjiiiiJIhPYhy
aa4zLNbG7KPjaE3TDjCjz8M6sVUANRLB/nGDyiJdZ7YvCFSnBCYO/iZrt0EcPClKcqoC6UWQ9Gic
HVu+SJgdk7SGlKphh8QKTEwUm66971Ff1Tf5urhSCzEvCG/3liaZ3Ystp42ljHqpG+NJDl3rqTqZ
KArae0wBp25sbnSxUdE6mSu0rCslzicYRY9jWhkQu6IKpPSd5iGKjbhJzcOlfHjqMRdpMISDXEv0
IMAAhrYBsG43H+tH7dTnh+aJmIpznAFoVm+zY49K6JcKN+8OxJasC+DCmo6y6SrXr+c83SWNiNqb
f8subDC3rBaZ3exT+YkA4T1AUmuMMIP5KnmOD91OEyQOPGTKcks15qLV5cYo+rdKqLkb1L2OkJJ6
vpfFngXpv8ArLhQMt4rJlQQOyz4nRyXwDanDViZlc9na1r51bBFLATc3X4YuxkEnwzf9ukBMATP7
jb4ed+qesHT1QQyq5/rm0hbjmwBm/8NzT81MkBVY9x3ww42bQAwmvksu2wSa1bjF1/a8qUpIwoje
erzotvgBrHNiaqHXLEKG9QmUb+rZCyMTxLAi4DCv5rE0w/jnOM7h2NGe+mr8MhnBulRAvhll+7xy
qlVfZptYTQTPHp6zLG0yTpqYcYNqH5YG2H8Pls2hTcDSbQ6zaPiQN3GFbOfvDcu6JcYixnCYsbp+
I7vQ8JMB7hkO85OyySEnMEAf4TEA615y3WMaayvi0BGtk/6+SP9yYBT9bIJ1o6+8bK7czBdkvHwL
aFLJGjSaNZZlqR/sMJYMJEQQpMT8B/r6c7k+f/3R7fY5X3g3wXws4HH1cLawCMm4rdvYHZMKNLeh
F6YiQjFu0RSk+H9XQxfUYr9UJYYYACm6RBYa3tkaLRx5FT+W6/KHslaBbk5kQbwULY75QnYtYeSR
qmBOogSrYM6Vla0F4Ouui4MWz7/Pb6VwgUzGkmeSjezyzR3j63ITrDM3xI66IEJcT7spW1kChAs/
xQQWQ4XUGiZ9WcIvdVYjHGhY1K56zz502xC0O9n/I+3LmttGsqz/ykS9owf7MjHdER8WAqREUbsl
vyBkWca+bwn8+u8kq3pMJjFKl+elO1y0eZnb3e854HWsUps2SyDy8bsOjBKcla5u7IlcRq1ISiGo
kkCbFzDuIQT1VgAAWPERXlM0h/FmBnixyKWTXNVlGsBSVFkEBazCnOY0Zvo40QZGQylaO2/696HP
kYlrym9aNIt2nGkHVHaD31kr6BxEFNHkSwrzoSzkLpNE6sYD2ghK2tGudOGeZvwXByDNd3PjIVAJ
U4fnZK91FlrKiWjGIlaa0C1IlyPrAeYFcKIm6IUpN8aNeCu+p8SFA7XjgyFwpTK2sepiw6qnGX6b
fC0ujv4sBbQzJV680XTk99ml/KS8os26Lv+5VpXBrgunLh9HBQ0GdJsVy9cbR5aO1UNQhVyHkZ8H
JbHHwp2um9vliU+9uKpsdfQDYHCe/g7m9eqDZWLlUBa9EG1M+X6MKs6zORZRLpStDl5hVQS00EXv
cpeBuidUQDpDZ7SGGzyZDBVmt4hQdLDFzK10x4K+INCGUuT0H5iu0Su3jrby1W8ZLxA1QGcAzfmi
hbRRhSQqY/wU9I05WTZvjKK7+/zlrIaiJyIY0zIDfUUL6eSi6lc3HfqbFB/gn9xx2VUfXDmRw9gV
0pqDmhM8UBrA5a7yBfNYGbax2wLmDUEVx2KuOuGn8hg9FJYkTyQN74OeYgWy09ZWn6kbrnxNb6br
8T4ZfsFhXFW5J6tkrifJBUXMR+iCXAgfIgOoPUiJ3mcDRkJnSeM54zxp9PMTWw0a6tHsR1yPXAQN
UyKR53DC9HUqAs0mG18+vyjrGgd0ISpY7ShQPKNx6kwpkSdZ6I5Km2axuwSsDyToUbzC8GJ/pxCM
WXONGI2yL17jT6nHaszJGruSxEhoQSqy8/fdfdjYlVM5yj68NcBi296AfkoHMOEvZIaoefxMMmM+
a7OGCjKh69Jtvy1doFi4o6346qY68N75Mcv0mSzmFUoEYIyglKE+MnHHbeMPDtlYAG9XncwbTPTh
k10cAEwjo1WtjeHpNs0I9HueNVtXB/9zyGyKUtXKMU8N/JAci+4wTJ9t9c0vgK7SBX22YOZ5kl5H
2WXEsfboFpIpilgH3AdUQ7Z6gDwwb1lr/dQWyET/fXmP6uLkGiWknrqugjza27BcpzEy4HA4HeNL
5UeYRTX85hHxR1w7oewio/QwwAPmskOuR88nP4N5sZMaDX3U4mfk2/h7vSGIXjHaDLikXyBl4m0x
k78KBYyfqclRsxc3BV7qsBmAJC3bop1jTPxz7UAVG3ueKrCrVQyZwvdjU7aS0oDAi86OWDNg+DAI
ejDk0NFqsbI/F7Tqv59KYtytgaSpXlq4oWjIvTbQGgN4WdPtPdJtaNaenyJb07KnAhm9Jzatmiy0
U0q2hN0UohxJ5I04zRtd5aECcUTpjHulLpHeVQPMh5ElOzFBXUL/KNM7I/udXseTNbExa6eQWBZG
bCIt0kyIKQHRg9bUBxNDkTq1Hpie4jmPvMUxOg5TKRTmFZGBoN7PouF0KrpL1Fet4nUfrJmM08Ux
rkaaKQqK9HQXw3DblBj0xKg3mDq7BCuTI5dzIddcUnrtMbuAUVZEzngaJ6olXdQpIik8Gzrcrrja
1ZGzj8YdoT3ei1/SPW8nV03xqUhGjZRiOsOdwPFRypQRd3+7UJgEsBNTkOUBAFkbngblrZLRJkUv
lrNl0mcnNk5ZoPnX4sVwqzqEFvwtXUMfLnsp5bLNy0aAO9PRuiEQ2ntKfkixuB3ZxbTNN344saqQ
wQUIWCxTRfmfrVbCt+hmEKz/eXgt7YWnGUXLV0e/97mJaKqbzrWkoSkU5BB2CPlohdlEMWy0aclw
MztPOJhgmgA56TNVzss3/bVxM5Cv2sV3DfzlSLTwTnDFJT6XzmhOozC6qrbQWkVTqQdKGNY45Eu2
ow1HqMK+aU988LrLR38uk1Gehtx0nV5TF1UHrFP/GC/vNTAWpY4Lqnx5Qc8ksaFpajY9cFOwut4N
72IVlHONb7qKn96Eg0MtA2rLHKO3EtScy2RcRFMOTamgOxruE+DDLiDyyO0BCYDfLB+fS2MUqJlo
9ZzQHtcmvI6rzE+0iUN+tmJcz0UwqhO4GRZJ6IKmnXBo7umYMPBcPemH5FHTymPL5l1JlR7qie6M
c61rWipP9TGwoFm2hCYB6geCYEZ8V3YU0SG84Yldu5SWqioSKLpNwxKZZ2hmhaV2My7lkJsbIqrO
IEqOpb6S7Plv2wZgG1BQUwlYf+BYZmxDJlbLgPFFRL2Y/bpLbqizUn4B3kr8LL+DBBQjezzM7dUz
PJXJGAfF6Iaqog8hrWwAnAJpjMYuQOBrJ5d4QFXdWO7ny1zdz5NVMvuZRK01KTQDhmkOVyksuxJm
jOx/CAsv4r00Eef7yaqwekD3Er0vuX5PxHsB6dq55NihNUVyun+MyioAGVEVFP1i7r4JcWNn1uvn
27W+CEs2DVVFKM12UMhN3yRNjIIBSb9GwJlX5xKU2/7nQtZX8VMI87KqOGq6rIGQbhDsJinssv/6
f5PA3G0xIWaxFLjbRvWYtGD542FK8pbAXGRZmOpFptaynLUgTsvtPOcchcc7CubmAoEK/L/gjsCs
VBMUfb41x85te4VzpY5Zb8bw64Aqh+1HNwu8RMZQoN0uU3IZPiKtgaGM6CyBBuKp6q4B4c7ogE+7
c/svSqB/5AfK3an5imM8w3/0cD2uFK/2DbepHZg2r+SNca5sM34bMM5B1CqCVZPZA2CMawqaK/B6
AZ6fKbBdIa+jc0VBnIlgni2ZU5LWIsJeaApHWJpdJFq2OesYhePMaK9kbxFeg3cWTI1gt1XZoTE0
uM2pHlUU+jC8S2+7+3lvfMkVT/lCHipf3dKCS/m1dsbRzV6RNVvoYFfHia9WrhVY/3DQsDGaBKrp
c7OWJIuI4SQ8jQjTKH1We3n1QyO5+/kDXF3rqRhmW+umaIaeMnfTMEA2XdNwuxtMc35oX6o94Ji3
xTVlM5seTGB6Dbb0lrzMQcVZ69rZnv4IRl2OCQEsBY22WuAwhVZrT1WziTI5IInMWfCauwCASUwc
i4BQgzfHqJxEXcxwpOo/3WY3NDVP3wpwn3aYcEZLRQxU/pojc3V5JyIZJbTEc1MpApZHMJ4X0/pV
kALyKVY4gwf0rFgNAbw7gMLJ4H8GTuL5lQk70g8hDUSmHhRYkTBfAeKdTrCaOfCXZK9LUTdMjfvP
rxC9iJ9Jpbrh1P8SGrGNaYFBSMPHWq/3YThmqJJZXixaO5EOz3wucPVlnCyTOcEeERjAG6AJlPRN
BVy2UPlkHDlC1u+JAVA/VFvhfLGRZG1KuWYskCIEA9D6o6vpprlLH2iBjPyovncP5QevVWQlJsfE
0olMxjvPJWkcVarjKi/dTl4SqPVmCSyn9brr6TETQXnNywPQ07k4vRORzJ2pRLQPlyB4soXe2hS5
fh3GJsdyrZ4XBR03RYrrzPYyZXOVh4TmaethN2u3E6gDM87N54lgVqFabbZUdOPGqXTEFAR4WrfR
CacKv75XPxfC3HRxBl1mEuEdl2BNqhFuFIPz+dVeGcygN+CnCOZua51ciSFdiHag1J/FrnkCf4ZL
UWYWn/InqdfJe+1YLo/SdlV3nAhmdJRVj6OuglDIHpNrMlwN5ivQgdwC5crY+NKGBWehVKNfXruf
62Ss2zRryRTRAqk69o9mnN9NJdxkpcpcSalfozz6ls+F14rm4H6+w6wuNoAQjblsBaP2MK9IEZ1r
K2kphiZXW0oSmH+T4xYg8KP5owRiu2M2FQ9Ujb0xR2kqknoAJwGiBhu7kQaYhzpBj4YoD8I1Hlu/
Q3DScsznqhQ0hCNtjqnzC1UlTlVbxDI6h4jSiE5FiuEQJebA6fZi3xhdC3jgJLSZaBr6Mhj/s0JF
u++mBEz06bgflsKN2ptJWry/fz6nUhgVqDZFaIolpIRVElh4Z0Ivu6oUu2X08Lkk9gqy62F0BkBi
EXD3kNTJgi0lOQCSryNDCEILmSaiB2btS98/F8nbQnqQJ6YSbWxNTzqIFOvO1o3WluuXbHr+XMja
bTjdQeaGW8pc6E0NIWlSOIqGKmDCG9Rfe0SyBOhZuFHIs7I+FEq4Sq/EEBHF+763dkYW2pZZupOU
c2wHTxL9/GTHUmEsEqWApLDWfZIZu15aInvstLdMIpxgdPV0TlbF6KSiNgazpLLyQtuqaf7VErQX
9OBybvjq+ajYOVlGTyPU/fmSimJQarQrp4CkMDKvXaTkKdUW8e7zW4AxB3zPqYo93m8D/Kg6gFyR
oGLud2JWiabKMe6BjIDGkWep2NW6lt/XtZh+Uau2eWzTKP0hLILwVeyS8FCBoix1NDUkkRdPevld
Uqf4pbVmJy8EjyxZ9WFlXSm5bTGhTJAATccG4FtWO2Ubz0Am07q4/+i1FLDVJXZzsJtO0RIMyBRg
70KLbx5bkQIIiS4Vc7tQpXAc7KgqhQF00HObwudvFjl/lapl1DZpGE5vXWkusk3KRBYcQ7IW415r
+2U5LFVVFy9RNqXaW5RaCfpNSkNoJ6eoku5bbolm5MzylHSuGWqaV+YqhruWmkSqs7TDTDYzKnKz
3dUoRzrJTAgaO/V4PmRjlz5bXTRgTWDN0q+WQYhS26pTFYOD9aLdNB2FG58EM7LnkWDup9blbB+m
SAGSzlqsrRzqU4IRZ8kYIGsZajdpAV3qTDK6grYL+Owyj9SAHd+I+jKBP9aAlfXkIurBeAHvor3q
iqx6NKLY+GhJO6ROERW6YM+60KC6HCqwBD7JjXhwkrIpSBjZSVRHAvLHVSSZ/f0odmEmX1tkyKFc
mrQFQOqWVFMHWBmkkpLWsttMIHHhzJGBQwXxWaijaT4LO+EAPLkMClcoiHQzzd0APBoFw14H4Mg3
uk0WQtrAGgRAh9Udkh23oTR1pHbnQu3Ur7TnKn9GgDWE0RUZ6kgDM6EZtxp2mqQt8ULJytvODpWo
XraCtYSHdpiWxDeVLlG3opDpSDIJkfR9HHtJAQJdMlUBEHGz8k7VChPV5xIleJdWiS23N/I5rOxI
bAHTn1e1/MPo4tzTc02tfLG2CpBP6lVc7g3kEpEMbk3ZxLwaWaaZvGTNWBSyJwlWazUA3SXNciuI
5lgGgKwxlrsxUwsh2uspMeXvZtV1JewDOBCl3s6mIVddXZbAArUbOn18nGXwT1zH9ZR8R+zTIAcz
CJrgFF3d3SlGOBWbpa1ydR8LpaTv4Z80OXCcDWHeiBKBFk3UdyEE0I6RA9CnTOb0LQ8XlFXijlhe
BRgi/coUrN70jGoWxuvQFGbwx5HBUDeGnqq1JwpmBuAP4FpMtpkoufHQDFOSBbWVxpqrqFVn2N0i
VekDqikVhvDRTtQESpIZ40YVBzXzejBozUEvNCHOOgvHztHrSUH3ZWYZ06NaL/MYLALp4u9LpEz9
x6IK2eKil0ctM0fSinzwK/T0K7uoNNBEJPYqWNzGsM+ljWFMpum0+pAQGx7GONzoZFnm68bIdM0u
amEBmExdz8JVl0+T/DjOalcGcR0uTmpoRRZM3bAACsEkpQJVMJeJDfXZJDdC0Rq13dSS2GyzMCSZ
UzdCXjhyGKowfX0oCsAAqOJ5eJ6sCRPNZd4380PWFtoieUPZW8bgdlkrtp5R6Ca8AAu9oY5sJMgK
VV40VkJPNkKqmGj2dawqbsdHaWylGFM1cxt1QMY2x+E2RXO64fZhbhm2JLV1tWkUUxC3Ou43uSqs
JCrIN8GqgTy4Ic1c9+H2c12/aiRNCbkikOagpssYrtgErwXIh3GRAEM8X8tGHWhpvtE6heO/XLQh
H23KiSRqc07MsVHAaiAFCQdmBwq/dn6gdCtLgHbgnfhivkulh9c9Hfg1wFWjeSKYyRBVkqDI0I0Q
3GVIo2z6+enzPVwXALgGDYP5oHygn5+sjFQyGYgFVS8mLyO67MBPxAl5Vt0L86cE+vmJBFMeu0xR
IWHUv6nmldZ9lMX754tYvwg/RTDekiK17VKaENF14HDoMIzVPhvFdWFwwm025XO8BuAUBi4pIhvA
o5wvBQYUHDQD5CwFZlosjL2nGMAdMze1JER0+ubzZa3uHEDGAJGGcX5dY8UpchxnBG+5zMRN2VR+
XI7uJMqcMOpcjIGub4CA6Rog5oAHgTwa84zkyKjqMBu+k1iXKk8RqBLpUykPnXSJi8n7fFFMjY2K
o1wmmgWPUwVxEYt8GMZCMhel9E0jZSjJL0RKCaxTPprVl3oZjPQuQzeDdm+F/SRs467SQRGH/1Te
jYo+zy464Uct9FtSdcJk1zAMVmoff+J/vpP/ij6q2z+dxe5f/40/v1c1sECjuGf++K998t5WXfWj
/2/6z/7nr53/o38d6o/yoW8/Pvr9W83+zbN/iO//S7771r+d/QFlh6Sf74aPdr7/6Ia8PwrBL6V/
81c//I+P47c8zvXHP/94r6DE6bdFSVX+8ddH2+///AOv+z9Pv/2vj27eCvyr/5dHH23yxvz9j7eu
/+cfkvQPBPK0BkPZYuHC45JMH/QTwfwHAFEMSnptYdhXUnR8VII3PP7nH4rxDwC06ACyBgEf0q2U
CxBNWPQjyfwHOkDRr4IoCvCluq7+8e8fdnZAPw/sP8qhuK2Ssu/wr8+DWkDcgVsF446YfMbrRGcp
c4fjpBlNac6+p1ttI4HRiAIJ0q7TBFhgoY0XK/nihoKaRNxOhnMNaiCjAixtGf17miGh7Z19PmVk
5bWRAsTPkm+74lVPpz+v49ltPFscjYx+RjSXEhjrY8pdWfVRnx+xbgwAkIdu4lNkPfGKi23GWw1j
cEgM6JamHXPaVbAdiDN+m1LbMOw66L04KO9q0Hx1TsdrK2C1AruLbAtKZAqlkvZgaO3dyaNYbuRK
T8EqNm3SoN2jB7zhaD2mrfViV1mMaYQfTVmQFjDuFMfza/lgFPbiT51X35Ygp5fu0dL3YgbCFnWo
1gUWz001cBQ8k/i+/A2MhpfrqZjqEqsWAhOMRPVh7O3IJ7tmO4IFNG9s7vnSh3B5l5CRg8pHyp2N
jq1QNCo8tNyOt92z7OUb9TZ/EDwVWLDjjo6Et75c2IituEl+upYLyZqGRB2KCyrctXPj2StzQ8IC
/VN0qgCzPhin6oMOqHnVptxXX040118K4vTNsPoAjxKDH5oMTGlUEjWd8QhSIxendlFzFI37rRL0
AUUJkAPu7BRNJjCLghyYMdA7IbPKNvaXekSmFvMSdm369bbejIH4vfwiHobr/ib2hFvuLq4JBA4G
3DDKB4Zk1PkuIqY0jFBS/tQFgh07U4NGP3QQYGwIkfqDxCkKM11+xysqYTRMpZRgmA+76E5OxqJs
E6yQAm0ZG9oOo7to4N3Uvrb9/NDWlMCZLEbR1UZfAdwZsuiYBL0iqWmrr6gCbeVAuO16m1cFYqpd
F6tjORS7qexza8F2tm58K7+BGKDyAVGACYF5K9NmtMwt9wVH9azoWAl8jXh8JqDETHaqtx+rtFgI
Xn08XiX9a6InHJd7fSNPJDC3JERZI8a66EbSt4b5APDsgbHiz8GHaMODY2NcSNqdBYeO0o/BxtNK
3vmtFE2SFW02ZPbSbufpruoCOef43qsi4C0CNwX+hMqm4UNDE9KGiigF1YnNfTET20Dzx9+9gjKG
tkFnhqthIShieXVisR/DMYaYzls2dO9KXHntHqy5XvfwdzlzIQTiUF8CNRzw5DCqS5/7SXCU5oNq
DgnExQA+SxVo/3avoY+Es6qVzQN9LUw3QFrQ3MFGyuI0qk1KMIyn+iPmcXr0k34TXwFV4cdBcRAm
pwPnxyt3kIz23J9pR1nDGCvFQtSBD3MRoKM8oyxGhUclDRjWmMGVIg9XwgLAIvFQ9s1GT/qrObHc
MeQh7VyYOUYyo0nikeQDBigyG0igztihsqx5Ulvas/Z9lLlomRcOGiONcZrExJyV0IK0/Dq/Lbzw
FsRaTvP4S6MpnJWZzJxDhzpRZUW4MSqYW2Y4tJ5Se4ZHuTiAQv4BOIJAeFW2U8DTWpdK5XyV7AvU
CdLAQ1Rmf8E75of2IHgU4rm87536iceDc+kcAWQRgNIGxeNHeMo6aPlca9qY4tJSeN+RTlT1dqxu
Ke/I7AI90LSbcRPyNMCxNnl+aSHWVBDTgNgQyNnMk6y1JBySMP/3MsuHVnDAfgVvZWdFx7lL8HDa
1UG8mgGn8aCgfYaaCWE7S57Es4hUUV/8GDDSaQijEGSx2LxCMoV5IoRInmy6541gYxYJXTu3if8n
fs/oF5lTcHynS2WhKzq8Q00EQpWEHpBznRSX6oSXIyAlFO+zxHBCXUH+MuCopAt3EKd7KoUxUb2C
UeHWxMqMB2lD+7/lreRPGLKiUFXc/v3LV3MujX5+omcjragVwBektqL7rXEdzU+i+FSh40pSbvMh
MKbwMMYtuoWQvY6RoX0jQoMU/kHrN6k4ctTxhf2HZUaHnQQkWsCXXnjCRZc2UqQjbZGj1qCmtqny
xniY7npqV85FMPqvj0bSobxBE5ZQ+JtkR6GQ5k0HjETxitc2vXJhVEoBiuoSOJMvXMS8LCbkjRGu
aYLlTPlWmfdhzdu0lROEEBMDwiYmhS7Axspc0vW5NCEkFr1muK4Qg0rtgNT3vSFzXsClW0i370QY
cznB/igQq4Ww+Lp3j9wxAPk2HyW/2jabEnDVAn/qmuoV5qkj9wb4EPhQmFln1WuHZtoyNjQkMb0/
fbbYNWFIwIS7hUp3eYe2os5pzk9SkPxDgxIckfMnQaSh7oWRygPGg6uaTv8oBXkH53dwBdNJIyDK
cKd4Vk7xTCizsWGMpqvsKBQQSBhbmN+MQLKrvb4tg/DB8IVd9TruswMP737tQUCwCdA95KFAIU5N
+KkCmEVUM3I8NkqAgnm2I4sq5PkigBN5uQWmXnB8fhoYf/HGEYPSYPtcWm1ETT9ncoqilt14szN7
2RVNR7VBtpdvj/YLfdMHXu+schH2IgN3Kpd59nkak2JqFCRO7tDP6oHAGb5/ugmv1df6VglEfGCL
G9C9maA3pEGx5BVARjMd2mIl27GHN7VdXobA2oKaaUPTZbr3ueJfUX5nP5HxlYgsVijaYWvS4qso
f4gqh1lEWr1i6AXVECaLIBhh7HfZtbqUlBBAYx9AtXrZV43C+24yB63NyS0qiN78xbwXNp8vbE1p
gKwMWQCEJwpSD8wV63up0Lscgjsvvk1fS1A4UOjdcEO5YRSv3QMv7fE3ZJrIuSLHAdqNC1udLomC
zgSc6yjZxRt5HM0jM5vcuIuDWjrIi2q/wBXgWLBV5WFSknAQW8PFPybXTp5TF3ZGKTQL+lOeqIKk
WEfJ0/TaucaOMt5Jf6Xk//cc6GUooWunAplMWUvZ3MMaiVz6fqVrJciAttFtqwNPRa3dz1NBzPUB
y4Qgoh0DL0VFqjMsARjFG/hevaKnMuhvONm9thUELSJUBgA9pn1ypX2xPGRYfLnG/6ib8QldFpqL
zsC/nz+ChjgVzWj9pQhnMVbRvA9S1ztKVSDZ4e27ais/zICP2nqZPaLicDMBLIQxUbgI5ytVVCHO
5SGkQ2r9dkKYS9l3AYswofGW29PLk8ZizlkLmi568SgtCsRll9zprgZcnTq/ElzuVlJbxRpsDMEh
eMdbR6KRWdvcm7OGSAHluWvdq3KbzqaUaJTWXfUAENSXGSDi8R035bim31CnU1A8gRm7wBJJ8qGQ
JxFPHnSkoNt5adEv2wDXw3SRCqz83ia7aivIPpDvfI62WVvxiWgWUKRVcnURZoguX3R/xOwfMG9q
z+xdNUIeN3JqYoNyRbFbLhTdqnI9Fc0oV81MRGVCAxdyPnbyTMAKhd0GiKHglYH0A0Q5dLfrPe+Q
17TBqVhG7aSSNKSVDHWmFYUTqZ0t53+/vIM3ciqD0ThVqrVys2BpFGdM9aJdGHTX2Mxf4CRccYOA
CmzplN2Oji0d9fqJ5in1ZJYG9EIhnpQq29qEAGSl9wVpIPi03AtzqbXPxTGKDlPF6VLLEDft6q34
FG7lQ3kDb3bLHSe+jEHOJTF6rUJhIbZiPMb5DoCW91KgVhujcuMfzTVFiasdqT/kPs8OXj4IGr6h
HRS8OZiIZdP/mjRmtMKNsfBi16JBvhhjP0+HTVZqHIu7tr4TSezT04fOMOockobpaelvhuReDzlp
6TURMlK46AUACwG6As51dd5IaEBCT6E9L2j6Eu/jvgd3JSfuv3xQpoquTFrzpYVTtvpfiJIaa4mJ
MaT5qkpvZ/Xpcx21toiT72eh5xe5SJuCXnC1kO1+erZqwC7EH58L4SxCY3aqHtEyowtYRJvez/1+
Sl4///6V1NfZLrGdH3KlL9YMnWeDp9WZFqe/lWA6++DdzJ0yAaRD7U+85uYVFUuFAmIBUSGS4Eev
5UQ3aBq62pMOWzftQr+/LXYxCFNN8CaBPRlEkXIwfOFNX6z4kSY6PnVFsqCLZJP1mZVaDyVC+z9a
5PgEWwsSYDvqLnEGVLPqPa+atXI7zsQx6lwS0H4BPs7E7pDsAQeJbZrfKvGec3r0W84dg/NFMQp9
SonahDKk5NfWS+nmhzFAov1eccYnfvsBg/RLY81zaYyOJY2W5YQSEkxOiwtjuCG4A946+AQo+kS+
BvTtHLhF8R25U4Baed3f04lYzpJXFOHZxtKNP7k7o9EjbSjRjQU6R4w2Moeiqui1raJWiHmJQ7LR
tsKW2zZAX9pnW01/14ncVpJr1cwhl4YF/VYKKOhJgWJNy69O8mQxQX2pDdWEzkcc67a5aR8ij2Lw
mXZ3Wxx4hpMZT/3zUIGsgsQMoHGti4LaGCJ1mIRaYtfviK8Gh9LOhy7FLmufhdAxHzsXhHMujbVk
hAq/BN609lhOfwOzt6qUjTN6bhIbLdalCJehiOyitGzO1Vl7Laj66mjhxLzvRd5r0ZrZAhsudUnQ
Py/IAFqlqCq6PVh+AaJY7ZEjkD4/9s5Qv5nOa6/ktztEK2SgD8Z4EJHyfY7xVNCJ8IJhATBHYUd5
6aAVcwEQi58CmY3U5bSvRgErlKPHOX0yeFqUBhqfLYi5mKFUFLC0Cg2ytI0SWB5tdmh9buTB2zgm
u6QPsS5mMuRMjuln97Jjfav2GZ3S3GoEyaPf0ioY6UFjKiqXmOZgFqbGRmooIgT2L8K76rQHKbRB
YBC6+nZ+X3403/UO3Cf5B2YwfuOOIGYFVQfeHnCVGMlWl1mpqC10qX9i7E06MPaA9eOXHlBapyue
J7l2hqcCmb1tMrSzj5oE5ZJ+beOvohEM0x2pEXjA2cPjM1HM/501AkYD/h4a9C4y6uOYdg1qemgV
R/63De3ha+VgLAOKRViQDKyd37lA8CswDUErP5ioYwxj2StWXY6QqDyM7gIWyHQDJro7wZftdJfz
UZxXwo8zeYxpNGcrHsMB8mieRbuigDzZNg1+oQ9oRVdiLAwNQJhChEFm3drcVCZwls8UQWl0cYqY
PCcCINpNtOZMrrU4xWCLj8ivepxDXDFKp4JZf5dyg+ajBsGTMzvRVeOHcNo0X9+kO+7xrS8SQJBI
NIKznH0UaSlVUyJAluqjPecp8RIfVAIOkpzA0zSv0h3GFrkWfkXpYIE/hTIPI+0V0TLi40ukZRHF
Tb7SWlZ4gH/oTF+4Ood+H6NMER4jfwvMS6ySLRRofRGXFT3J7Nl4UZ+tb/EmfByDiKD0S9HNljcD
uDYP6n38lWcnVvJXJigNkdhBhg64EGwEltYFBqcIwfXZg9DKSXZ/Jjn1q18AwV67ODqQ23BhMZB3
MaIblWpYjhIQt+nrL28HFETeB7e9+YWiz9oRnopi7F+ThmnR5VgWAYg7cSUZ7Z2xKz8uwFJvDYAq
cQ+RtzhGfcu9VebFBInWw+LqDuhfXf2adsymX3+jyQWHdrKRzAXF9JylN/HxVRDUlWjQRNtq5Cvu
+1vxI84kMQnHMsQpChb4ZobdfnRR1PA/6K0sAXZDSc+4u3h5bhYCQdSvjqTeCmt+B1OpBnih8C9x
RZLFFr6lSN9S0pAKjv2veBiXviCww4EGqYJfGYlVtuWDSEU11RWl4IJEyiFKw95wQ/VZvOMVbC63
81wY/TEnsQPRSNPoOjLRifwqaFBdGS+MX9vA0+XQz08kALFjrDFIQqGLJo+eF1XOyp6gzbYAkhiv
cWMlmj5fEWPvYiHUSF9j+/7d9hd5o214BNDAvR9tZp9jfHjHRQ3Gyfqa1BqFdoyoPOIuIBMEUq6B
9hx5RO34t3QW1of6po66E9IFrJUVqi6ZMGUJIIrOa9FtK3jaTRKjG0gDfPbvXH/IwJQKMDWRamdn
Cqy4b83SRM+P6hf3fXwl2TmY274TVPMG2L56G3vcNObKjtI0CDKJFO7q4skhGAS6GZ2xLa8pIGqy
szzraQARghhMtvb975/fmTRGdVmjQfomhDTV797o4TUAA6a5HsRdfHWytjYFiSWKoaADsYF5DXOl
zrlQoc+xd7M3dBKj0bbF2Ouz5ImBdGtxQEvWHoNyKo55DFUCko1mPi4uCgBXnaIArD4cLycKwN9y
R+DkT1f0yZlA5jUQxYzySTawm4DWs6bFbng9sAwhI00LYHT+ZAsZSzrNg5zFKtY0vswecNWPhMcx
WkQ6RM3LVei2KVA0EWW6qS1/MwwPgDq7hoJWc27OimY7+yGMgY2NPFHQEIzZd+QKkewJSncM5lsd
3QXVJjK5rH+XricWrtPxHkPHJBGbaO/iBv2cgoqxhJb4fSU4AMvYkqVzP1/XqhjAlqCXCNiTmE86
V2gRUsei1oFKR7L2cn2vZQ/5yOtPWJWBeFxDAxwSPKwSa8OeiIWFrE3yY/BkR7C7feEATf2O5jyO
NUO+WuHIZKMEpS+arAI+HY5LeWwAMHmjeukm2edXzfsEqEu0U9YOD5l/9T0gyYJ5P7i0QJQ730xL
60QLYGaggKz7x6hKvWGUNp+f14UIkIFqGE6g/4dyFtt33uu9LgES4Ecj1ffAgZE69eFzAZedPPhq
wIpJtP8U7ZdsNwlKfjlkE6q0DDsJkh1ABpESN/bhw+ROW4wHOKLo8MZ0Ls7rKNXSLHQlYQfZIATz
/apQ1kD8iMKHJg5q+dXUOfCN6ytTsWu0Y48OtZ4fj6JmRNaA5ICUbX9deJHXBsKNAPck2U6A8S/9
dC8EhNvIQTXDWXxFl4YzQ1oHrWcXDfZmKlbxKBk/lAPCOV/Z6E5d3N2bbnZtOPkN6AOyQw28YV5+
5Rg7fSKXZW9XawonsKBqEn7NHc3GvF5yrwW0fp1vQle7AbaEF19RNt3RB68t/wdQ3cz8ALQHIaqE
ZsGAInumYjz1IKg0flAWBcXtGptm673MGwPhyQRtBUHA9zRsFq/ZNI1HAzHqQWmHFBfM5o3aXKSb
NAuDB2hy1tFreBnKhz0I7JZE+5Fu0Vj9ZHiaP21rP+bMbKycNaSglAi8VgrdzWiARYqtoc30Hzl6
Q0Npm0S77rVNJn8MK47iPuYe2N09FcVYxmpOWmDP6j8mB+gXASAd0ZwABg5Uk5a7Zktb24j/C/7a
ykM9WyFjB1NpjkAnr+NQ/+wSTfze64/EH5QeDBS1OEKORrqIbXF0NEUAhxQKCb015+9Wyiqzl7Gp
JdlUJaYZMvSjineCLDtitkn6L2mSfRsq7gjJRS6NEUu9uxNfn4JgjX2s/aCUnNmdhRtDnQz+nbks
QzKCGDcxIqP1/0m7suW2kSz7Kx31jh4AiTViqiMGAMFFJLXaJvWCkGQZyMS+I/H1c5Ku6RJBhmD3
RG3h0nKZ+13OPaflmoaVFPA9cMABW4+gU1qWfrRCtncZbedOw7V9ehJdk0143rgPz8eWlCAthsLJ
DwDtRCU/adEy3PUoH+9IOueWXtsxH21NNmoWAjWk1iN2TPQkHUR/0fgqIWMv3RO3fBx3dJYp/AR7
mp4NAM2BnTZRK7y4eRrQuqpoF/8hL1HvQGppafrkddf54UN2J2LSfGm7IAxq4TpKbr6U3NaXfd3t
drrbb7VV/Cg9fb6HrzzbYP7BX2i1IuixmC5xFQIcr2o/Uvk5a1/a5P7zX3/p+huIMYCkBizShoze
dD1Hux7DsDLetd3gh6sWQyR7dBYvpFNB6fczQMKceM50/I2oYnIiU2q3YGfS3js/B4WsKPb2iEjn
hcAupm1iZ3IE0WhaJnk9vo/lba0h46t8mZm3izOOZlkRWYtedlQep/nHxm4Gtbabd/EqJLd0mW+j
FTDA/lzm5RKGdDKErnkBBMH6TK7NpC6KSNKt7wk0vPkXUbNFiRo9paKNZraWejltqoLaoqjlmDjf
U4c7MGoj1or+u7Uz4G+AhAoSg/kO6Ocl8+2HfKdBDNsWkhXMy/blbbRR7sJZ+SL1BAo5O4WGindQ
cG0IsoCL4gdIKIIqhTZNknRF9bUl1C6GB1XpwR1gOPrYUVTqq1HKw0MacoNVK2OoutLwKhBUpRAN
6UGlyEIv5ixRq3eOk96AqMMsJRrIdwomlA83UlImobE0zVAGx2Tactqrz/pgl112jKrEjkAiI6lD
Pzgg5OuicF3rYBjZdiOIpVegSSoN5Nb12iJfuZ1S6NnC90010xnBHG+DZIxbkdkcGtAUAxhrJVzv
ZOjrqaVcLwyqI3fhqQQM7a9qUkZ16pQmmM6Oat0MIBFII0JCr6pJnS1GrVSzGyOVcsDeYla16LEf
WNxGxAkLiQDXGGpM0dHsifePHiHMLMXyYoSo+EDXUUVGlQOlNJr1DWpbRbUGPhOXOHVrNKnZujfq
dmhrTtImLNN3oQpSu8q1KIjpJacfiMJvx15Dd5lLGZimKofSIqkVp5KMRv7OMmtVYyGKVQ+ikfRb
FERmtCz0Qo5TJ0HNwFpzUF5GrZPoWa/qvhnyOIwdYoNF0S/GRB7vVUvJ1f3QZRWxnVrrItTUWKjo
TxxroK1AKtZXj1Y7BMZtZYzKiNxOXscDXSS6pOmFEzeaFiZuzNQWZIY8Y7LxVUa9blhrOa9Qhyes
l4gvVWUYAvZp5/BZzbZUIYGCTlMw1ttRqxvVgpT9kG5anSvNOmptqS0dnSQVyINjKTDYd7OyIuWO
14NuPXD8gFI6chaX/JZkPDa/JBDKzG67LoyVr21mMlDS2U1RjK5ZGaG1BJMcT8fVmDR1A0VAE9Rj
JUiKWN3Cs5WVFIkdQw7jdSOxKildU4p5Q91c52qs+6Ghh0q1NHJdj95AoxVjGaKeFLdyX3RsP+aV
pO61JlBGY6EGpJEeOMVvW2ddmIUQ7AnUJAdUEitHjEU4yH3s0SSgUXmT9kEq654O+j8J5PB1HpJN
FLDeWJCoSYetDVhDd2MFRO2+QOLI0rwsBYEccm4ZFHRjx66ToGCLtJSszreKcux/WLWuQ9YGBG8N
6b26issSH1dpW6QJTIJbq4l6et/VbRd4Ga8byZFKJSLfIjlIksfEzENU/5lhjYbTjUaGejWJIfpw
wIpFrHWCMWqMd2aYcXlIiG0D3xWZ1aErWdzljmyksoGnuc61dNtaRoLrv6dKHyAN2lR0HXNQ1O8z
1rIxR34Ee71287TPzO9t2SiFgMENGcgt0NUU1AsrMurmMdPr3NwYcVBl+m0pS5JG7xMZyLCbOAJZ
jeSMVsX48JTFqh4jRLRGEu5DZpFqS4u6SjYFo4a9kyMjM/Zt15nM18vEDn9kzE6rDDuXWeZaNRiT
f1QUK7LvaUUq1UkHy8wiFz2NtUpAntkwFu3bbMzAUChZODuBb2nd0H8lkQwKyiYyAwMUjJnduZZp
BVBo0rXQTlc9k2kNHVWlyjPu1SaOlewEmjZEutMw/AY/GwAsMx3sBV7qC9yLZskWudaFbHB1htuY
olpLlQ6d0T63VM4z248s0JgNLXZlS3ld+bYEQWcF2Wxwf1EdBUCQwNXbBrkI4zsJoiH0ATcf9H1j
2VV9q5d9FObOWEtDtgNnkV3sWC63UenJTSqpPljquuKhINIYP+ZgtAE9RaQUtNjQsKbKBtxHY3Av
h73NvjI5rLNbWqHhbZ+XtVmY64ICYg+CyVpTtS8B68iIjlMzI1Bdlswy89GTQXXF6cGgP9ezc1mY
hHdjqmhlAi048lZTh42RyO7GvAS9DgjH66VAfSBe37SP0WYu7X7ltbYsoOnxXutXMB8jHbVCi2Aq
D3d2NG6U30/ACSYiNEEAhgBirQslKa5XaFgc4u/askhdeZ+s1UX/RRG5dhdYhMjlEI6cx85fZEwn
Vie5dokPRCpgFZWLreqWD6IEKgj4pcopNv9JL4SBXDFapxU0FCrgSJ742DUS7TVa0r+LMKoFHtoA
lY7hCw6DudTKRS5hYkms6IfIUM9jMHRSMZ/hSshe/kQfzWUTLyFxEzOTIE0dwVwTs/j7SbDBrR26
QRObq7rjWgDGQhAikUUDgCVzzWX+Cypul6Bc8QGQZIT/Jng7jIn7nbZmCC5RhnESUJPnOxqUbrA2
1sFKdIWi/xukzcngzvjkF7GpsIqGMjAkEcEENwkusqLUSKlG38uFsWwdqXMz7Fe6kY/pQaAPixvR
MCTPK56J0Uzc1TO7k9GWtFWVLAm/C2YibSFYUUAzsBSd7r+Q07jIjU0GOdmsslm1JCEMhwPVhBfZ
cDL024oeNmkJvKWxMnwwDCznsqwT1nmUUwyoYNuC1c+yLeviWhuNALyEcXg6I9ZXY4M2Nl8Pti20
ntBec8pCknIVfJsf8eWZEYhHhAMagXXTmgy4SttBLSWA2rCXIDu8IOhEnUfsXeQaMD5BSoaLFAVF
5B7PT2ZiZwGamK03W2Oh28ErRUezjefy8y06Z2Vy/gdloLhnzTctuMtQRpfJllaP/z8Tk7Mfx2Dr
QtL4rSw5+KNCtXXqUm+drLVn9S8uzxvmDAUmFST9BlytiamhlIzC1M0341lUZ7Sv8KX6lYa+I7en
Tn6nrYB+8OIMcZQzy7BxeeYAZsLTBOENA1ww0xSxFNtFQ2n3lm277UkfGmFx91Wozv5nO/Cjrcn5
buKhZknYvckb3Ga+hdehXs+nLK6kYpDgEeTioGk1wKgzub54RDPU7cw3gc+WFwpYiJHNs1/iNeBb
S1t3cWl+vlWuXNOwiFgfOVLguC5AAjxVhpY25puQnu41p7g19903fd/7qp8sOrSpebSZsXnlNCNf
Jd5b4Vggr3V+zioLR3mwdMyleAFFXzUgjfNkY1cOGtIGYFuEngjSY9NERpX0UqJ2PRDh1jKhXrzI
AYnNgUsVLGr0oBvOLxi99Meg9fe30WnpMJGqcJDa/s16VoYbujJvmK+YIJNCphShbepb34L9bI77
MhF1bnSya8BdPmqkHjChAgSU3JoLjlb1alay++r2xAWpgKAIRSkQ7Z6vHBvApMz58FbBlXjWvvgh
MqDjvQ0HIszm2cauzuUHaxMf0EYMYoxyj3AX8CYpBbopXKAJxdyhQ7zD4kVL43UWNXblQlM+DnGy
OSmN29rKFJxAazlu82fEzq7WvgkGhB7VJh26qZUb+tZ+VpT2ynX20fKpc+WDY5jrnZ3ZofpWHWru
dNsCdbYelK0LuLzR6hdwhleP4d/TO01fBj0iFwh74nyUX7Wv6r2xFPQHwV2wFQekW47LBmCTCgwo
c5N8eTKRWkSNG9ccrgEg1SfbqBuMsZWrF63yg/zFog8jmVEhudw6wgI2KAoUxiVbh17SJGrG6iWV
vlKk9qCp7f32vYnOP/Qyo+YMMrILOV+lqUsEeclLABqrp9EbHoWD3cGZpgDdQ25zHhF0OSZhEUTA
CCqhOTIlNxoqaBYUUvwSoq6ePzE+p3h55XTDgGqLrC80Sy9ZYVsFwTaNX+QIrw9d1TtEDI9ItkIb
tXLj21kwtji/5z7zub3J+S478FlJLH4pFx04NdR729HcAqKEAtmhb+gS4hEQEf2FRgnhyH1meHLG
R1MZjJTEL8KdDMITahK47GorGP/au2gjm0+f75bLDY9dKCNQ1wHVvAQohBoaXwGdfBkU4w6EtyGv
Fj3o5H/biIX+BEgFwVkG7G/ivjYtCgdBUj+Tak3BPZ9Wx5j/djlOKA0C/ixebRQipgQFI1iS+ipX
jtpyAFC4A+XjiahF8xju6MoZFipakNrZcvXF1hek9ThmBHp88DKnJGN2yrIUeZ1j5xPf9JnfrFCD
33ULgYULXGk1V4m/rLhMDIoP9OEuluGF8S6rj0K8OkU4pyOYU1wk3wFg+e2EgAl0E8GZhpsCR2UK
nIxJZCI/mog53bZLadH6/fYXrvuLTT8xMzltdaYDn1knR+FaRscUQIpqUW4VN/VkUFn8vk8yMTc5
YxAn4bkOc2wtHUSaQ3D81eD4m3tLLgvgMGQAlIHdAW8SbNvnS2WFKMxRDUYgvyceMGvAHDYOuRdt
FniqH5XebX/fbcZGFKEiThtogS9qfyN0WCyQHbzpg09fUULCpoxuAS5fWRCNgfMlr+Yyfdf25JnJ
SQgS5zkZlIa9hS/6QeBBzUUFKiqcARXrN3sCLnzK0wAJsDe4S9DAMlm/oFayqMnoW7QmfoH0Qg1e
HijEzrvpV/YlhvVvQ7b4IB+OWjXwmA8JRWw/QArkjnmiqUrfaJ0DvMSvkDpcZE/ORyZY1j8aJNyE
g4eREUfkw0Q7Yw4y6RNNuEs7J3CA7lvyuVN+ohw4e3RgVlArA5YJFNkFVjnr27qMwuBVHPMMzMfd
pt+qYNOS5u7oK5flmaHJQa+isQB3n/0qL62l/DUB5WXshmvL6bfAfQOqNdtzdOG4ovoNcA1COVCz
EhyH8wkFz109IJvyqi6VA/jk0cU1LvUlRLjQqzKLHhCrM5nGM2OT0Q2mkchqJoyBth7F6cBP16Kh
d35cV+bxzNLkBKB1K0ejLXnNIVZcVQ+8WH/+Xl870PC1wPcPd06ACicPdgHVJ4ZUwKu4kcVGjJ8F
cidFrD8vGnrhgWCNIEAvmAqQKEEj72SNWG51iiS/8mTdBw86svfGzL67Nl1AfJpC7QAPGZnsAs4g
XaPXI6YLpGmkdoZ4BjB+maqACwXGDZQggAe8ZNGqTHkcU7t/tR9bwNbSB8UpXfVI1wQOKhftBTMO
lVBpmO41GAQJO14W9H1O70DZRJl8TPrX4UB8xNXe8E25ETzbwZ3oZaegGzTQUNQswP8futmGr5iL
vPPefCoXc81ul1j20+D//Vmm12QzcjVPyx6bJdtCrM8PNq+G2y7oQ+ZR6HsXN61XerY4d4mzGZAd
nQOGXKZ/J59gsoWgxtXoUt6/Gs/MNZYWCPrQmGZ5gEI5yUPkv+n3gN5ufqE97coLge4mvLGQbsPG
mub5bNaDz6wuX0WgSleJl7v8OLjRwwlt48kPnx/Ly32M9nogbm3c11j7KU+VxuvCJmP8qpjI/lrf
9DlBycswC0U0NMmAkh6oeXLBSFWCijOIB/Ol8Ud/RFoqXBjrcKk50hL8BOvZ5+DywlQIUGxAECDQ
1oEsPT/5kd4BzhJZL9Zu9DUQx1pbtheOkeAx/HzmJhcaQDo68rCAKgPeBbIa+GLnpqDrNwZj3RwE
qhSuGI7nAPF5MB4vqD9H3nh+oZ1sQYIHCwTBVEGkOtmNTaBLeq9Coa1D+lC6YWG3KJK73x8QuAkh
lYf2KWDVpiHVUAVqWyXywX400GCq3AwrzRkhNwGf+WaOSe/a7J0ZExvzgyPE0M9aaTBGv1ZrA1k8
+FyHcp0s4luoNDkzIzs/Uz+n7+PIJkvVWEyBdJ18YOv8gQDS2Gt39k7fZIv+RnpqXVWfw8+fOwmX
BidATq3hPeOxfCC3xga8NRsQvz2KiYw28xHV5IhdGpu8RWjFtPUYozMfRd9bCYX6xpF2As8YbX4h
1pkb28QnaQHS6qpMPsQoihGMzfLUW8HNjL6wWa6T2bFN3ZJclaQAEymMtUu6gbrNlvsEdObx7S9M
5czYpkozNQvqVsJU0q9CsIPdim7ydCtSvgAzzHlEM7tyeqjzoWjUAcbClwo0zD+N6UsA0hGj0vn7
6jwS+GubiF55uOR4WaZX/QA8kZ2kyiG1wAYgZjOTXEyny1K8pKkHaVdvFYEa9j85e3+bnfZWNLxs
OmbJB20pHYKvJVgktO+Jk68b8OU50rqZayI5d2P+b5ioioNcDQ76SQL2w8WSa22lDLCnpktVe2RA
O26VIQPUq3bagcx2El6dVbibEKiEnuwFXBlIWT0Le4QCTpyi9CICrDjEIE03rzCvjZsilQi5zblp
PX/ofg5TBFjw2FCAQZrt/P5sxpICK6chESByNswnrd+5vacsok1s+TNreO4lXBqbXNboywEuRtYO
LQf99IjokWVgj8LGsRzVq3bieZ2NIK+djo8DnNzZucXYQAftECaOBeqa2gWMEnySt4EjbUTLxuyM
zhmc3NkWZFGppGkHvrTix86TF6LpVb5rui/DQrzpc07ulUk1UFqCVg8KknidJtc29FP1DFrbx6pr
u7XgCZSNtl/NrNyV7Sn4BxAKQVUZ/0zuzziu8wgCLEfzUduFL8JREZsFlXhIORoHUWdlqO/MPbhX
3BUUIqEIhzgC+h7TYosWdV3WpPphNFcDeuhD6aUrZ4SpJ009pz15ZkNc5R/OOdA0sda0+gHMUGiG
RtKSrHm3trbpunLGZxEiD9B9jR0I5JLfLB5cGp+cPqWPqpIa+qHwWiTiTmSjwVqQi+loJXD5Sp4l
HbryMoFWxVCRhUPi4SJvOmgJrYchOvJgwRcKUqfNCnU60d/+K/QOlwsIvU8gOkUGGt1/0yAk4IrV
ynF5NKxvBfE084WGcxfY5YBgAjxbJy4TJFMm55vFYOgemwqJ4HgP0n5B/9s5EMxYjM+/cLgvr8tz
a5PDnXKI8EWtsCYuMIh+3cC3dft16s+laC/fH1MRRJl4geCoX7Qv0AjKxXaDqWu2ubI144ci5Y4G
FSkZWtafn+4rq4QMOhTnwc0IAuVpSqXvIs6ipD9a+TIY7ophYUYzlcUrbjo69D6YmNz8Iw+7Aori
mLdwlaYO80XZD9LcgqQCvL7jfzAiiKWB40CIRmCbnx/quDG7YDBgLv4W5w8GakhsLsq5vOYRkQoW
HU38+4JVkhmDUrEOvYZgmwnRmh4uwneh6gV/2eff9DlzIqH7dwZP3BQwB2ysIRpakCya3BSQLuUW
4EjHxL6N432YgrUPWKHbpqicEn06leUmlrr4fF9cWzVEcAQnV7RQXWyMAha1KmiPjWdAaB7Zcxs5
UbYPnA59jrMP55VteGZtskeihuVxIrVHI3ZCEz4QygMeCjtHwJ3z3BHcz5XbI1v0+SBPj8hkZpEk
QbcMit9Qb5h2VhlSInOt6Y5oL8GND3K0O0AR4XkBZLNVF+kmXcIHWxM3uLEt1zaQ5p4d+ZVbBfze
4hNA/g5F5ElYXsWgq0HEgI9gv4n0rO12UP9Z5ygLdsfPh3ttkoEuRekA6Q0gdyf7SFeSvIQk5FHH
uWNveYzLZQ6pNGdiso6KXUN6t+mPnK0DBoxjug7tWfU58Uumq/ZxHOJDfHi2ed1HBbQ8TxdKhxVj
voAoSbrD9iJiTZazd8qVGNIEVcvfUze5+/MOMsFJJkwSv66wP+IlcI6i3o722GoZLFLb+3yxZk1O
fDtVNhtrKLFaf1EVyaKzrPWHeMXBy9mvmsz/f1qcRuVWGdpB3Z8KnnSVDmuByh3c3lorLoFFJfut
DPjpYgP1k4oCiIakFMRTzheyAhC67WGQsIcwQGHVtmYm8dp2BLMCWm6FEBIg/+cGotiMoLc3HCV+
A3I5dygfqiKbeW8mad6fo/hoZLI3wg4tM3LIj4oNiYzqCb0533K3uxF0bpyAEuanMHDwoMrObIr5
2lH4aHuySTKzbwowhB1r+I9e+1VH+6FonpBvg0cUYSB29bssfX8NF7ppeGGBLECH7fmcWgS8bk3G
j8EXaynuSCSXh00UgRQwANCre8/cwPbKuataTOL0zOt/W53CBHVC0UGX8qOlcU8qN0UBPkIgicZ0
zn1Qr00paNAgBAWY7CXWKpP1bBglFadAOQghH2mRg10AdGh0Qx56H63bbvLcLSpUW2PPRo6l/RHd
53Olm2vj/fgpJkcjSynSqKp6bA4MNc+VuWIgwCF7DQUUUbsptyOq2HN+59U756PVydrGbETap1dx
54je+AgqjsKtsUDgkvvUV+Ycm5mpNoTj8+EilyyV1hADx9t30kxyCVQi3XEp6ubdc+GyL3MFqrkB
ToMSCrLCNDYwrSBMO5FjFJtwV8EV1VbR4OiA5cy4GNduoA8zOm3qKDJtNFoMkSr3Uu9HwTdGZq7t
U5A/PRofTUye9QrYoxzYxKOsSMvCaB4p8Mcj+xaX27ysPD4WXpgPjqYu0e3n5GgetX+E/V5PwVvY
cl9NnsHV4SS8XGSVG9QgMLE2RbMcixvNvksUzaPhVg6HFR38mn2FOJoZ74h6H3VHeYx9ydQXvanO
zNoEo/LzkgFHEuJ+Ge0LCIEmO6Pp9Jw1KnIOFbzBegT9lKjKJw4oxulTsqoQIM/tfrG5L+fxb5uT
ezxOuq4YMY9g1Vgp0P+pIEg+XxU8oVIvzKADAKkNEaJMt6BidChjcxXBQ7zXXtQf7TJcaHedK/ut
H95XABlJS0hYoLYV67OCErPWRUj94cj1qTmgkVs9hr2nbQof/Sitjy7WFG2FLmLnXb4GNc+OOGw7
IqUDkHLWz6zt1UP/YfyT7SopYV2gmnjsYxXkwy80mnEqri7jh98v7H8YIU/bWldaQbnInzl50FTf
rsNFUdCFjEBaIa7F32ccp6uH/IPJyW7tIrU0ckxq8yZoh0X+lu7oQrBuIE4TWFDqqQ+f25ybxelm
RY1XUTFKBZS1hYGu6Hpmma4kx+CZASN2YkQU3BPn81jSjBmSLi5nob8FH5vcRq+Go7g62sKQnkaf
VoHg0PbUuYTBtbF9tDxZwVgzWBDmBIffhuiRuRLKdtoaAkjAwzFkUWe9KLHpz48kwJ8gEAOxsg7k
1tSl0VHTqFrbOj176LBAlT5eBivZzxZ8NRvNX24WS7S5AmuNi1nI1Z/P69CiDBCP6TMEoBPfMFDz
ZZ750LkF2Cbd1Nc3KgpFv8eIIu5TGIWKzEkGAwQ4k8VMOwIB4SZ/Lk30e1cr3Xj8fDteeVjPDUzW
TBnGCt3p+XOVO20C0nvFYZ7I88gJKm04AP7cw3rF7bbBzAwPDbLB6CwzJidAyZs206rxCBAVtNzT
Dfv+s1kF99my3Aq5wfS2+wW6m8v1O7c7cblBJEBivR+PY/TAa+oE5L2Knj6fTeHcne9HmDgJagNO
gfbByWpxooV8iOVjbvYLVhZuk7TbfiQLFOTuDIs91BEkGD83eeXFPbc5WcCs1QuSR/JRByjmli+S
I4HWhfGUbkHbtkv2EpKPK2PmEruya2xFBvOdBQSEjgM4mUtkqW2tCmXEEsYyWAqL2hPdomkZibTQ
nyu0XVk5kAGhXkIssDxeZHvsKqt41ynHrtlkJQQFTD+2ZlZOzNJk5UBvA+w6eIEAHpEnhzvvYilE
v/RRTR+VAEetVWfWSezqCwPIBALFAaYZdJie3x4ZayJBbnLsIdNTdveBsWThDpws3u9vB6Bg/rYz
WRnswAQyTeqRKGAmtCs8aqKh/I2HXvLD+rk+EO9ZfG718um2z4xOgp7cbKTIxKOWx98UehfRwA1U
MDRLe63Ef9KNCvz8yeJ/nQk/1v/6b/z5LS94BRacZvLHf+3oW5XX+Y/mv8WP/fvbzn/oX7fFe/bY
VO/vze6lmH7n2Q/i9/9l33tpXs7+sMgasFvct+8Vf3iHFlBzMhK+5+I7f/WL/3g//ZYnXrz/+cdb
3mbg1np4D2me/fHXl9bf//wDc/tfH3/7X1/av6T4qf/Jwjx5mXz7+0vd/PmHqv1TqGGAFxKtF3BQ
RY2/fxdfUZR/IgON3kA4AygV6AK2muVVE/35h6T9E1oWpo1+VmRa0Funq3/8o87b09cU659oRkDd
EOVtoKlQEPrj/z7Y3c+t/XNFMA1//fkfWZve5TRr6j//QP397AggHhRtnsjXov8SADs0+JwfASls
JFlOuld8iihf5m1bQ064Ay91/YMHdit5kdbTsn5P2nJI8wNNwFnj0CSk0o+mkLN0cMiY6mrocarn
NPWqAZmABFkMlaCcEyo8ydb1SOoGlCNmoKMlvU/Yl9qoW1Pvvdi0IqnbWFJJdL6QIi2xGeQCKEr4
6CFvYsy8kzJoXaGBMWpM5JWTIG7CQ0dLHaLvadYP3VcUbS3ND1R1LJ6kouvbpTwWOn+pklEPMkdV
Kqm7ydXOTF8MOU2ZR0veVCs+Wmq4gRRdBur5UA6C8dhITSnBeSdNVsmuNMgjOWphZxf3SUZqtqFq
WWCkUMFCEbXQ6kpb8qqsIifu6n5YDuBvHPw2LrQArK2pJo+lU+sqriRHsqIcmfBU6fW9MUpx0eEb
pG7IXDvnWbIKNXOA4QEURDf1YHKAcluteDIaKSErkptKuKzUdLADZ1C7ErTFzCZJeptTmWP+QF/b
l7YbMfSGyk4aqkrykqU8KFunMtDtCvraEkm1XaOS3GrfaN/VzU7VVF7rDtw1uQWTUzhq+ZLk4JAB
NbE6NpZrxhXX7oNSUdmDlMndeAhMswlXYDuSJIfVTWyvuCaxH2GMauhOSkECVIEESq/rbR4y1UIq
l1IlXMdmWpcQosiokS5USa9K0KcYYe0aijQah6gbS2VLVWKgVS4Cm4Ob9VUK9iuudVa7kniig8+b
19Hgj+poDbfpoMW1OxhN1PiDXjQcPElDSxaYZPBYaVLLD6DQs5/NojAPA6263CtsC+xXYZ3nUL1C
jk91wHvUgv6c0AL1Yn2IKy/vpbZZhXVdglLYtCTQQCkgnXdL244DVwV3HXeiEJI6i6E3A+0py0iE
kC9ONNR0cmqZN31F68qRTIZAX42kdlhzcF3KPpquC5Dypyb9oWRNK2FVlAhxTZ6Vkie39th59QCG
JJ+BILJweB+I5ElYZMDz5rn2BHo8tXUbVLlBKjFqQe7qYxUPTm+S7htX9Qg5inEY6bZtKdFdnCa5
Xw6tAW9HClLtvU/R9exolZQCd5Oz+Edl95GN7Lc+PpNmiHNPrTquLNEQNxZ+XqhanhYOCQOTgV6l
74seZaO+IYGfgQkOYHFJ7izfCqAhhiKaYXNXSaGa5MaWGRk9urGo3N1KVRxw1+yiDFrO2CbhUx6W
MWB+dSIb6y4oUmmDdRvNZRODlepJjcawhCwa0SVpGWa5JO37OGozZ+yILY0OaMdiDkohlHpzY2lH
YWQPmEhK0ps6YVZgrPVeznR1zyqFhosIxFGvOdapTMFmhktwZYNLC/gYbtF4wRgv5TXDqQSJc8Os
0W1DEBcwh/RJWYIeyxbKHnZWILRvx2AIcfD6hO+gid7rh1iLZeAIISrbOWXLBrv1ahqkdNNJcqIt
2RA1iaMSpnfrUi+yzCexVdmqU2YjjVZ9gr3u2FpZytB/LenQlSBDZgn3k1KveihgJiY1NiGXYwt+
CQ947hl6YirI1uRBAkk4nY7maw8OMkgOKWWfSWIXER5lLknlREc/Tm9zzL2Ul4rX5EHaexA4B288
qNbyGBRExgDqLLnF5nrqhmCQFa9TOjbkbsOLPlw2ktKG3yD8nfeHmBRhuclqHsc+p0DjLQtil5w7
ea+10gH/S5NfG0LkAqxqpdHnthNFZAD7Nx2icFz0JUgKIVIEUrHCwYtYJE8KZiMGylPFxeEFlVEw
Fx9lsJcmJ5a0KUcjprmTIRmvm+CZKgNtbzFCl13S18aNkreGvU+bQgOvUc5BEubRwcjVlZqhO/Cr
Hldd9qMHbWeATpokqfJHXIcxRJNkOUef4MDGxC78Lq51yMTwTC7TDdjPjGbPFBaMjynKK9293kWR
AnnXEAiQ18jOibHPwe8XZdWNnWWdHXlJVPRIn+POl4i0R2E0pzs5YCYiphDzm7pJpbVt4UAHNyB8
UXZ19ntxKPoCwHkO1wEVT2S+UPCcVDsNVvehpKm3utRnxg983tpcYYFHe4YF/dwPF3ZslK5R0UXH
MSRGpoFFo/GhBwnXPmYRFg2XdDODHZqUji8tTHxVO4mMwaThHun50PLKfTk6xnv9xTqCUXEhFNm7
JXs2XqvaCRJf0J//AtT03F/++RmgtAtVTahIwCOaRBtQmbNYquf78EexThe4BDio8r91r/IaMgQe
22T30Y31RhYU3Yr9bIHyYo5NgfAG+ROSGcCpTP2wMUsg5hplOwYGnQ3xGDK0zY3htV78HY1MSA/N
hvxwIj8EPxjvucVTx9iH1F7S8lIypXTH1nRVf8l39qJYhE+GD+qeL/G3Dw7xFT9zwl8ujAHcAR5R
EDIhmLtoz8nVvJWstN3VC0EGufnZccSgv116dXuCSeY+v5njDDqP735aNbFxbRUZDdHzcO7cgrSz
kws132UoblH+lIPXr232eTRTXzoPhf8yA8QFXH0gqFDlOjfDArvTQEW3I/YL2AY9UleQdpjDFk0w
JCcriIV1BWVCFdmn6Q5pGsLkmBW7bFut2QEZUbC6WUiI0kM2C6SY7kYNsbA4Ajj415RNSJKVZhsI
GrvALYfObRP9t0JvZOqEBRtEvKDOg5FpDk23rYhzy1hHcnUXx8quTak3VmwDOsj153vv2lgsdFGI
PAK60DRxDj7sc+CMJWuMwW+Yq/CYbHN08tCauSEnnHs/hyNogBCPCVKJi8sjg1YyUCJrRQtAgJoU
DmgWESJIINGgMgKD7NY0022a0HteDvtkmFNqnm5BMZ3YfaaJOs8VLYxR7aCxAReIGUlyR+o6fkyB
smhcXceT9/l8XmzEn7YEe8ZVTYyh14YusUFRJ3SEPMUhNVLKHaA9xiq2ZqvyJ4jZ30kaTC0E5cDF
D1Is8Ncifpm8coxmOjphAJoq1L4HM2yfRJQttDg17BspJEl8g1NZICQK/5e961iOHMe2//L27KAB
3ZYmvbyt2jAklUQSoAFIggT49e9Q3dMtpTSVM/vZTHREtwZJmHuBe48BS42g/GugWGTFmTGw6azX
TiGreBiaAaoptKR8nTMzr5PJpMq8kCYNhlXv1o4+jKHo5Ztp42lnu5Xa6LYqJz8ybcPUm1EIeHU6
I6Tz4qCmI9TrTOYpCKnqGVK6kVFak7wmOTfd/chROEG94O+KwncB9MsuBsoIGoiILsj6EGI+qmKG
zcKvHOxV9wgro9iKxuchctfvWsgQQAwTN3kf8H+1nP+zcbn4e+qXUtGnYk702pSfSj/Lf/5nMcf5
AwIXyCKouwCsgYsf0smfxRzzj+Xg4d8gwgClC6QD/uivao5l/wGSHaI2gLUQUAE3+u9ijveH7WAl
wwBn14S9hh/8N7Wcox7T4q0KRDlaLvA/cZay0VGg08sTI3D7iJwVWxebGNcIa79o8wEgeoUYDlXn
xU/zNHXscw3p68BHe9OpiWg5/Oehy9RFS7u3jl8QdpZ7W5Xi2MUfFuS7s3BqvOWsfIjorcgpJHj7
yLxqtsAOw7lzUcEf3xYrrPxfJ+FTUfNjjewL8fd4Xo/Su9lOXiYDaFjedweO9/DGfs13ZaxXA99T
yL3911yLrzN6VJgW0FaeUXGK6LbbVlCyXoAzSyt7hunywrU4zSJDxRGz9k+cXcYMQD2F9g6EJaCO
9t7T+DCrhcRzPTAoygSQqYVlINp7pgHtamFAwlploU+htNtlq8HT9hRNZskSrSd7iqvcCKf7gpdV
mALzIt/Y5Og11G5Rah6V069tm5c0Elo6TWRWAc/jFlI0TuTWvb4vi5DcQRHd2k3F2J4pp8Hb2cJ/
1Z0HqpGwszcmv4ytkjq7QLfBjdGT6QJN7/yCeDnUJ9mUz1XMq0DY+051KCLJ0nadTS3r/ppNZCaR
QrVRRyETnRmh5qW3IHkDBN5LhzZxEQb0bCSjHtAKGuTLgB+t9rSZi3MKEbCks9tgXbKpXaNb0CYU
HAee1G05uVHrSixI29j2KvNMaNjJjKR+oK1b2shyRxun7KMhpxpCyIVaixp4oHh0nd5dudTkST9R
+9KoW4mHqJ0Fa09y/aBabwZaBE/HrOzNxMuHneNM1n7m07gtXVq/uoEG+sWo4YbTDey29irrZkbe
KCOLWWA6AMVflnGHLL2TJQo/Q26NN62cxrU5DtCBNly55ZUxbjxfuG9WYVo/YeutzubKZmccxafE
KgFm4Xo0E4XsF1M1y1hYEqUUaEiHm9Zv/e0E7d9L5ff1tTmw7mymo7rIKgiR66C29tDB9rfgCwXp
PAYkRjNsilDqQFkD2sTwnh2Lrc6M4skihYx5aLZgjlfkHiXkBpvb78aUaU2vCO+NLHJ5Oz31cMag
0GgmUJUsKzVbqWxc74G43H1zKJmbCNXC3EncmVZijekhbcpRFNYRxV0IGC+j14993cIlSSKIXpvU
J9f4WCpXPffFszVBBjwec7N7lu6IOqGqNCP4b2cG4yHoqjcxyeegSsUsisuG2DSIa26RIQIBc3JS
06DVq9e5oLjYUFp3EpuFU5WExQT+mdWXwo4dA+bVq1Bl/k8no9Vtbg7FuhyktR3Nxq72c0GEc6EV
mbFtpr7hiSeCOt9xZhcArMEY7Mps2/62Fj67mm23r5MmM6HKH1qSrCFbbazGOeA7KgsfzoB+ZTqp
Ig3gtYHMUM83lI0SL7O2bUnrPbOF8H8wbjvstZDWMK+4KXx114KiR1bMzwmPBnuAGqnsUexJQ7MM
t1ZpwyLTgorJDxFQb8vrUacls8c14b7TrExDkdtxnDrUfwAXLVHFr705ysA53PYmNNijfDStC1OZ
MoUhWKXjEfl2P/BBPDamFPtQe3Ax4dygiVdYJY89Z0DE8GYR7qZQ9cDnm0XwLD3DiQ2kZdBGPFNV
UQjTND8ummH24apjNveETMV97XUSGJUh6TnlEQBdDw6k01BKNatLGsj6ycXNncUon5epFlN5UOMw
nE+hxa1V3uZtIgB7TcEQEPeDNQdtRNu2ewagUMHuYNLdeYV31KrzMj9yJ10cHJH3UQf/AWh/m8b4
alrSOPeU49+PIwP7d+LVE8+G4kCCisajmFVc96icQYx83sEyD9j50e+SLMiaxA5a3G2HooynvmIb
D7XOIlJjDdEDURspCNT+GbRtpr2vtL/JUdnbk6ohO8ilk81gtGxVQbR/y4cKtVo6yjPud925Mbts
D78A54C3ULud7G6IYVZir7OmCNOeKIRf/F9J7GIUz85r6Nqfz0MB1p+Sc3tw5qxcTb3QZ0Huk00p
eZu4/eS9GnU4J1Dn6l5IN+RbBTndNc7n8mP5nHZDqO47acJFmGRgh5W0qVJOzGZadWGjdqaH453H
rufClUDasAGJg6zV52BZdWeuz9ut7WAkr5uMjeAmf6DSMNJgmLJUmT67Zdph5xUnRjLCFiCVMx7K
pm5hTmaMfdL3NXxl4OixnSyCYopJcoj6w7ViW1klAJndQM+kPdZr2TjTxoUrQgKnTbIBlaO4dYOy
WltuBSrUbAzrEFVAKJOSco+WSZ6Mrd8kpg5IamjXvJn0NO2awQZ5WHTZMyqNaA7NzauG3P+BElmk
egrDTdZ3UxzWdXjo+hrmTE2Pdwt8DIDIYx5sAxpkBO4FFZofRZc0IreuAwZwREn8didhgJQwd8gu
IQNVP1DqejA2gOTOzOBkPhKLv9iMdWkpA2TaSrmryqz4CsHMjntt663S0ksb21JPYxhWq3pic2J7
g7MlnakOAxXsJ+rU1tPgOpkFg8zSfYI85LAiVeGm0szAxMz84hBwKW/rMX9vMsBSkk5tDPcQLyq7
qf4VzoX3rAou9nlftWtl8ywdcGu9ciyvOGs19V9bSMnBriA09JX2qmmlAlYlFghOsWOX46MbVHUK
XxMzCUXgrwpnys98aaHNglLsQTjZGKHTNRzEzErAMrVEds/9AvaatLKKi6Y0mqgdpbqgbeEdCvQN
hqjFb04osoqICgB8kiJAkyNGh7BY93IuAIuEkQkOnI9Pq9wR/yjkZOY3wpBlt53LvkC/HgTOIkLi
yPK9l9nqPBiUU0NNA5Fs8mLWzNm2CTo7u4Cuewlc3hjgTelXvRarqei7ZxdaCyqyUF930yErDJ16
iLAPZpcTZxU0ITY/dDNGmvDWnc37ENWzMWlda2SbOuixL3sfNHXADAHAS+vAhZNLmA0lwrWsWqbS
Mgi6fNXkDns21Ii+YpZb3t1UC9tvYiOfPPJSL25MsTUphYcvvFzsJBe5J7elFdTjix3k2rmB4ni1
lw7Oj4OLE0/nvjcvjMF1VdQOpdrZuSlSSDm2l4ZnT3nqDFO9DbxifDG8eb7Ai2k6g1HofKBVqNZ6
mMQhGIS34wYwIyXpwshm6tXldnnpqJ7f+oracZ4Zczp7NiTUjFyc20ZZJiAmOmgGTtmaTc34yw3H
4cnuywEdwlZD/WxQ3UrbI79qZzSC4ZQHd1NisRTETZqQPJtXJR+RXXsrTMLeEqveruDtMbhlPPQM
fpqmGNeoanh7e9L2SvR63HdTka16Y4CuW9vka9ZQNIdIkIvLoGrQB5RFjVZVAVW+ptEb2MphW5WF
f89JhTDF2+EXkle/l8YMT0091uKMVVgaAlpGitZFHpcd8WItIPFz3irTjcFGtDb/e8MPesFjwBvt
w5vx6yO+bZ7K7vUjJOP9L/58xxte8AfIjGTREF4gbyin/ushv/yrpbQKlSd0OoA6CvFK+uch76DH
glqlZYGugWf73w95vPHhawqdJlSqFgBW6P43D3lAsj89xeAfEEKUa1G6B4YSZdLjxg4nxOhgcm4l
M/BPgBhyETkSHWCKQ4p7xh5sYD8SCv26Uln7PlAhwhRsG4PAuRF+Af/TEmqYGW7+XZda41NbiMjO
S3Svi4MsmigYeORPQYJAICRCbocTUpaPjALZjo5viS46m9xdZ88r7PHY7tXV5Bl3vkWvhxZhiRsJ
z+lu5sG6q+0kU/s5EAnBk0VW9tUsnogot2U1rmDwknQh2rkdGrbwemDuFt1q4F0Lftd2NdrW4AzG
TTe/+SD8wFbgrWvhnpNpNe56kvWJ5HRXKZD/jRtnwC+T5crroMdRtmsQRyPF+Xq0p1UDurKd3w0N
bp2M7YHmjScTQQHfZDlr0wfcCnme5M3BG0URe8A1jGG/aulZiUA/ztmPUmcHCC9fZmaJZ20dK+MJ
WvkJYMErDvG8qHBw/n0X8MHmqm4KpJ977jyVvorq3npB5/l8akQQc8t+m11+j7g1xHaNeQ8DecED
LBVkBy4by1oV03yd+3LfOo4RCdYk4UTOkRnXMxngQjkx3F78qIS6gl/dkrC5KnM71rN9AMYHZua6
3KIytXJU+ejbddT1th9p/aOkw0PmlWugCMwIdkaR47zhCdoHLo0DuIy1+jHzSOK0Ha6G9k6xcOf1
VRLwOpITbvCBEZsw+Pa7GnrhIkhrs4dQp8dhTiQjR0F6ITDWEFi6phNf5TNgLsYcN2rcG8i3QCpE
uEimOZ0uwhw9XbTCBavWROp4EPq6cL2EQoHcmecoV3XCHWelPUhBYSm5Kg9szC57dhcUJvBp7d7j
1Y4GTUIZe5OBCJMc6x4ZGY/7fIwt49L321RW4oUX5mVXh3D2wFmhppGSqVtPRnkI+sGJC2HuZHfT
c/NRdyO0TSp57nFDRbgmnZcdgCyTtXVVsde5vspyvnaVfQhrddtaXEahgv9Ta5K1aTgpLM1mlBjw
8rRL/eYUwkoBLoKoYdVcT7mOS8iqF2U0YwdkM0hNE00tNTxZoXxk8LaJJoZ+kFlVF96oD/605jzb
G/3PoBojC9VjajxS341nCMBIu7l1QvqK2/gFm3segWX6C1ftHVPFVur+p+6AaZpU/1iUpNrQHMa0
0+Q/khKhIWy9R6/yLv0Ci5YH4UNG8drNFUzHjV442BfcjZq6vnFr+xZqvemHIPtNYW4phP1TQfor
bIFojyYfapBfJBHyyQJSSXVw57F/ZOUA2XsB37nH3w/yXWxceCxLMRVqX8dw3tYaO1JwDFLU2JwA
nZDp/vcj2J/ri39+BwB4SA8ouaPLsXznh0rYXOVB742OlQA+dwXc/plS9NwV7oHOwaZ1w7QS7KYv
wm2nO4J6WXjdqfY+HEKsQMOe/GaxPofWbuQrB6UKd6ON8BfKFBTQoHbXVPzN0cafc/+/ev3/WS46
9f++YH/Wdu3LS/sx17//xV+53voDt8OlJ4YuEmSWYPr5d663/D+Al/aW0jzy7Z8J/a9c77h/AHwJ
GACgFUs1n2AX/oXAtFHsRw8bzSjgN1Frxwb8LwCY70X5D2cGyC80BjC+BcsNvG6P+zqTqeAe5pjP
i2wQOGQbymLvErkghaO0fVoaYGmWfRkO4pUE3aTFZfaomVajXYYWwvzsXywqKQsXxN7Wi8DV/hT8
+Asc3YQIOMgREMIAyPUraqS0pFl5vHxeKNdz0scMzntg8S6SSN0VBJh+fVj1b4LPt+NB0R0yNyH+
54uxK8n8zKal/+RclOfjAU4wMXS6f2q4JlTwRz/5eUs35dNMAjDuLk1dYCqBvTluS2a6KlXjdVg4
yL8kdFUNEUn+1ASna/fUx+Fu+XU08LrxKoP5Efqgn0OSGpitRYDK5E6CaglL1BguwGg7nme3uOHF
0P9Mm5/VnXduneief0bFBDggaAgEy3UZqkVAAB3FQn80AXoyZugGL24piwsFWZ3m8R31z9+HgTIR
uptgFADMdDybSE4CENz52dwBjALXCwYGNPbJT/CfT3WPvlm4T0MdtckUzeuKhfMzrOSgITqwd821
RSWyBxPrJMzmKCfCUgMvD9ChFiQ3VN2PsSFBwOe6afUrDS+IdSGnPc9vf7/xT41w1Ctyew2UtWO+
AnCQuOGWLEacJ1tu3w4CXSxgNfBegkXd5/3n6A6Vy9J6XfhBNvhrDdm205W9XcTGZRHhmj+JNQmT
bvX7j1t+/MdT9j59H8Y9+rhCo9PgYtzMv3GRR8XPHF2OTF//fpQvUfh4mCOgkFmYDV4vFryUYUPk
JsElQseZvyMbDUsSqOyc2IPfziZkwMBac8ENOI7CC8rcwo3/lXiPPh5NJtDMohXRf/9RiwzE4oKH
LOMGR2uWBVJovC1f+12BNuJiG6WuFXqywJOtTimvfP2iBdzlgxKHSxmi8NFYteo79D/Im92AV+je
GBxPU/cUBuI4eaGBjmiLyI5XuAf5kKMgGOZuERau/TYkYwI0rbMZIeHh73gesZMf9M2WQELGS95C
hodgzzGzWMGvimJTvIyrxcOPpdnW/AEV+rRdhTQ65WmP68TRNgd8A+qIkK9epJ6PGdp0mieaK/3i
UfQz6c9Cn4jiRz1s3C5gRvhxgKNzpNxCmuaoX8w17JqD3ZL6890iRyCBe7+EKMLJCTzCdGJIZMdF
ZRgPAggBfPHrK6T2DMrzN3OHKupiW4am+dUzwf5AM3uBC4VvYoWOCt91dx1MNU8F+i9b8mj8oy0Z
yFnLGuOP9Gc73MtwV2Gw3x+xL8t2NMRR2HBh5Uo0huAoXnj8FhSSEwN83YVHIyz3gg9Pkbof5gxE
u1djw84XcXsvsW/0CkAHeJ6Lze+/5kusBVEcTzdgWCAhA0LS0fGaRJ2jG0HeOEQC1b0kbiSpn1z9
fpB3WOmniI5RAgshHUYqIO0eH+KxJHDAxpzpXQeY7biZ14vfCKzST0zdMve/G2dZuw8zl3dZCV6W
8UqUyIDq5w+ZsBPUx3eBx3ZFY51QGD5yPH3f7p++62i7eRnXRdHmb7gPvoUt2D0RHAh31h5NpZXu
Eog7Tlv+lEUtuJhuQs6y9FSS/m79Ps7s8RnPRgAEq/yNQNMMMnejxaKM1bHTPJ9YwuPLKE72p089
2vadGEKBpvbbYlKmvai71D+zXXfR37HFBvSNQ3rbScazYlfF4YnLzjfM2s9jHx0IcDQg9d/kb+5F
YuOuKNZG/JLdSJit1MnmNCr8uyj26VuX+/GHbaSoENrAeBOQTecVWonX/MK7Hy8Www4fMhPuE7YX
yjTGlbqnEf0PkDknNvKxBPIwFSDk5PnbDDs2F/65oYS42tac34R7Mtx8E9A+fi05eh6iGepxVf+1
smkRyzMF6SUSWbF9aK5O346/PNqOttIxOFe37Z+npjrQ2z9XEy/EFT2H2BKA9qdOyPFj5mg07yjC
maYoyYwzulzz6h1bO+tw161P6kh/uae8n49FQhPgaTwNj0LBWA+9HkLz3UYTLdeov/NTa0c3fO2d
Unf4Jslhwf4Z6ujMO6EMVB6IXzwJb+x632yh9QcBt6YEMCMqMI12xC5O3VZODXp0/rUya5bR/G3Q
N7z8UfqQUKSnPuzUHB6dczvLK2/2nDcyidTKi4vCzDfMOe+pG0+kX1H1K2ynNWPL7fnx9/Ht35z5
fyb16Mx7RTG7yykg62pIZ5TxlkgOmDqMLvy4vA134zWwJItmtrglB7I5bVH4jbLMEub+/gnvWfRD
2LFATW8chNhxRdE0QPchWnzAwtSP64PYBqvhzrk3N3IjVounzim54H9zLP8Z/igO+BXoCBZSSZ8O
h8qJBgOFokW9Djgb98mbk/8A1Pl9mPtnSPtzoCVzAP1sTHqftk8UUhdB0u6cPaBTC/LRXtnFWvQJ
2aPoerKWc2rB36fjw2xn5lgOAkGeHghuJW4WTevFI4lc5tv8Mtw5qf1wbu3MZNHV7vcn5cm+/XQI
b4BUCpWYL+QYTQftTghL7N5NXIhrE9zOaWJfllcoNUMwTN56D+V/X5nAFWx5WUMvAtBkXNc/Tzjz
pfBq236D6I0ypxvu9OjFnOIlfHeBhTUz6vWowdroqx6dpc6upK2J/7rUN51ErLsHdliqZAAnxSer
ZF8DEyRdcXCgq22a8Oc4iu9gWQ5+EVqv/g2ougR9xCryYtjN3/l3xk92KXjUqeg0W+br6wr0hI/j
Ht013SHvjN63Xq0L7ScQ0YO+1q6O53NYX4dX/tt006ytUxoj338r/NDhqQSP4ePbugsygBK9/WrO
Z3N/23TPvr76fRz8mi0hBxOAWYjiOVohx5eBagQfxy3I078kvP6z0t/xlQPz5kOGFz7aqDKiHH+U
TKTDu7Iq5atiqKPWwKScypHHE/U+AB6hJlDNgNh/eVujKVA74/g6qBti78fgBmKnv5+oL5fS4yGO
srAFyqWCnMHruMo3uYvlzxJoSzO46oxpv3XQcUzkJi/i3w976sOOZs5wBhvYufG1UMXKz6HUkDWb
3JpPjHLy444ysSW6ms1KvtfG3Poq8FawrIsJWJFZFLipWlfew+ky7amPO4objd0wb8KU1h14BcEu
z9Foy06s24kxnCPFxKIWQBf142uAB1Np3jJhp6M8Mca30wf2rAONT1RBUIn7HGaNvoO+bqlehyQb
rnN+niGrZVs/9c+qasfYXfb+aDhVYfySwZctCXoWCLvI1JCDPZo/HRqBKguFuJtBDiOaSSxRvXfW
7a3uE92g4HNqyO9mE+Q32F8sNbovLYrG9D2z8LFiDY3m7BaaCeh/nnhlo1OF6fr8rAcDClZS6Je5
qJa9k2A+pOoZ4gCD0vkTq3So9wwWScVZlTktQMmsNfL8Phwp8PmA1xdZ5my5VwPG/Uj8kcptwGrX
W1cO5caLbPJguKWTY+Avax4yI9wObp3rPKqdxgfvwANxXTzkNmsrhyRCtlxPe9oaJjDIyThBAte4
Zk5HWhELKhf03ciHzqpXnmxmMa461hTdheyasr/tai7ugQJR5Y8WVP/hBs4vfZXquhmznyIUrgUN
D2C2Y91Yo71WzGMLCrcNymhgngMF65AbbiwsAWUR7oaTWrWO1R9Krw9AwxgJtLNyvzTqlT8azjYc
GIWAM+bjTJCiUmcmlKqDCNIastjUoOgXUdAGvFpjDrOYdT3UAIQZ1g9o9vRmNHU6+9kFMLBuAi9/
ovUkRdzbqjojplELsHygcS8m8CHjiQtnRwaAQIACbsQKGH4gv13SNEOEhZisqA+gTBFBOLjZVYOA
xDPoextmtU22YyOngMMD0A8P3cYEiER6lThnegzKdT0OThANMoRFE0gluHuOuZ7XtqebPO30gIrD
4JV32rKaa6eezA2Ys66BoVUPwKPDhzABotgai7XZhW1+UfqeDRAGnHVVSONmaHH3wY8BSvXG11XV
E4i4qI7QqLQGswCEvOq6yJ5VkTYFc2CSA/CfFTG/8Zw8aopay7ToDMJB9w1CyFYXFOwWCsM1sADF
XN5nFNK+Kc8LIMXtsa/7besV9ZUA7LSKVc8ESwIi+1/g+dQ3pGyCV89vsZgVmqZelEsAfSIFo6xn
Cdjx7Qgg8EuNEPMCH48coGffn6EXCNYp/II49nI0mubCNp0sYycVJiXy+SStXZkBCd0B7MWACmuM
KiQ31TjUIPjU0Is1ksGpO/uQtfBaGSKtDMtNG7cqQGKohch+2X7H6kuAbvPwsp5mZZcrgFGNDNxP
I+jHjRiszF4bRc3qjecUmgDubXXZYfBb1mzDvCYoiXSl1fySGbd+kIJZ4qae6smCHlrYG0UW8aA2
upjDPgdAon4EnsxyisxLTX+224teObl7AefZEJChhg3NWwaULHyeWdaACd2rzIlkO/jAw5VOOaQ9
dGkANAK8x1tzQnV7MbpQ/z34ue/BXLstDSvF8dT+JTUKt3js+rlwY7BHTDR9aq/GDkIAA1EcjACr
vClbEbgPre4HI0I9WWaJMIzRhrgJMDUAG08RQFfAWXVWhnJbxzV0KHq7NaZLAgCQu2m6gjXnPfFE
faGcgbq3ZmvpuAY+GEeoNKGJHJBSX8IwzJ7XRie9BzHKxouhl5KPGxMRguxR6MlBxchN9WIDfmvt
sgwK2bT13FdzNKkXt6Iqisd5LHH5AOK56jfVyIQ4D6e2t7CLCmfcsAzj2j6bf3WDCks3cuxmdB86
DWZTxKA2VCYwJQdMqmsL6TiIMpr3RRSC2DdgkWB9yR5a0+EVj63M8FAcloB61wNaPQtW15iKFBSA
QoEDUGf9Cg47AIa5kL2EcsKAPtUKqOSJbdqWSkhk1GU47YUxOkWaGSH4UFPTGJC1KbvQhfpK3p3l
vh5hKgZBGqg9cIgHDFHoyc7uAIBkVE+RrFEQq5oK1dUMYkfQWxm5fJyhYETLZMiqEaDrUBElgfLN
beMX60jTRp5WrZtkYHlAUsagDbvg1QCyjzXRpvAiGfpND0ZPBTeDvQPnC2DWAJx0ZggRgTgKPV8o
3EQjdmLU597OkPx89tRdljXnMvdv+FBC6zmzrrhTN2nOTVQslFfG9mxdh5YPEHprRq5t3DaQXVmb
2g4OE8BGCZ8sCog8lGrn4RBIXty4VrHO+voZqo1vUBtCSvVECLEmOh6s0CiiEj30qHKsdks1ZDGI
mpiTcM9sV33vDzFEqw4hju210Yk734I+c++CVdOsZl2vWeXulHIvfFfecaMBYY54LKaWB13EBujB
sWijcMmrAT8vHQfwDSh6xnM4rFrZIj+KLC5qAlb13K7rssLf+86T0sOP3iKPo9RpURgJxJ7gCsdM
6B8aeXtNPAOEtglAZ5Llr6C3XEpeJYZqn5E2zniJDalsCK8TERibACymrU36ayGzIbLR9dvNU+NG
yK5AxdTzTjpF9WyJITunpJhv2MSsJPCme+nSS0MgWwGM1a0MhrVSIYCbkzO4KQS56v00CzsKKRNp
3nr3VOI+IMO0teQ5l97WLOs59kOkMBD7cAgzv3sNhRzijhkWcKRiSm0xODCvdDR77Cez2o1+8yOD
0jMoZ8D174yABYCldUHSSbGrw2781c7UOAzQGdyXFgNtNWc92aJhVm6DUEKRyQzwfaD+mXWsy7C6
HSeKnrOfWaUX2YNpXLa+RjIQNsvDKAiZ2i75DmelJeCVDTyedFjbES00FF6DClL1Qzvpn41SXTyQ
Anotnc/TzIVsFNgGcFhs8vmgqxGI3aq5682CRo0AtYiDkxN1BVRxJG43kAikfjTmjCRG57RJGHCw
n7omeFzEttBB4dehCyGoWBgdvCnGLL+jbY59JGCNSVaeaAZj24RD06fUYVmFReibKfLquY5NEV47
TD0PFiSZ9mOpcdWPmlF0583kF4kjGd3ZReDvzKIqHqQTwizFBAkEfz1lY4oedB/7XsvOe92MEVfh
k+3V47Wb07t5gCG6lmvlGomSwdVg9WmjPHy+f4aW0KYwbyFStKr8bNe0RTRWwDrPPehbYT5fSz9E
rpMM1xrcXltiZytceM00H61EOewpn3CCGr3sB0p+zV3QRaGbbw1BWGQwvasnBya03JqSvoDVPbwe
AJSszyevXlcGQsZc+3kqAz/JOdIlBKLi1n4iMuSxSXjcNZ6d6oBu5CjOldCR4Zg6qmzM6QRRIij1
27vaCH5C3SCygzEDwWeG8OZgx14OMp2cqgfQlEQ8Qqwp4qUOY3dyDqIzHgIOg6p+gAIvNPvixpHo
MoP2iSTTsRTkxUvpQ5xalca5BODVlk0XgbBltzEz7dZL63LkW0Re/JqyLt9JIpu688Ub9LYWBWjQ
OyKvCSB5BN6IGZPWwy16Jv7OKvqtpO11FZbdL6+dRTy3vDgLRudxzhmYmWAj+48UJwUwYYhh4evu
Wz3StHKh4FVSo9/2k/Fi4nIeKVxEXiuvqckaXwqFDXAM19SAuAvPDl7fJENXnZWQkUByldeuslIw
eS5sSeqo8moXbJn50nfADx2mEhJbnLhbSsv80reM5gWCciDwjVW3tozJRj3Mv/dHz0vmXm4pc/xY
t2GNeWAADIFhu3czv10LXIC36Pv9GrWsfuKHbZBSn3XnW9sZxKwMS/P/7J3HcuRItm1/5VrPUQY4
9BRAaKpkUOYERpXQWuPr30JWvb7JYN6KrnlbW1sPskkQEYD78XP23itlRFbVk+tH1SEK1dbJG9YW
xMg/dMkgDjwYyKtTGmM/Y4WmAK2W+3V1s12nmbpRa0qioS9TV1YSnYzCWXFsv/NdDXfdBtsynvR2
cu2mfWSBTjixlOCYp7bzTK2MV4wgop0yyc0qrAp3KNintYSDjW+Vb2Ury46hzHSVo7bhJwvVVSw8
zkTLjh7pXf5esN547SxvlThCP27J2U1ktMmDqlRm5Wo2QvFuDD8iaU69WkfH3jVKscE+jD6iIqRx
q/oiWIdRWT72YdnfzIXIYuK3UklgrW3M+6yy+mtWpfIGFXx8VeDEuhp1X9oWShJUOI+T7E7Rc3sT
x03tytHQrQ2lkO8lbcxxzdYkkWUldBoci/1akox6rdVF65ozFnC7ViBbqmmPQ0IL15lZKlS3Te/1
+fRgNUzz7EEGhFdLT6FifYunpsfyYNmuJpnJqjZF6LXleLSL9JDXw11oUahooPu2oa/Y6VNjgf9x
8Ha2CPWj1MVQFjR76k2MB0Tfq93VKPz6JfLTZSkIG8MN9LFyZNkXZOHF48BZM63DD9KKk/YmN4L0
WzguxshSb6e3fC6zd73QcRuIrqh/LsCa6Q5U1lTtlO52YkDT4//rSK092K4RFe20Sko7eicZIW73
QyNVwUWJtTd3pIA4Qp5Ym2vnloKAyq1LiVRMfjhIw3sprIG/R6GUrPCGxQ1Hn6Al3sCKfPNR5ovM
L3Q/1If7prGsaDE34eUrSLOne7xLZSnCJZJkmjpgAfSpc/eDMuvhBd97kZB1NyXxRed35KLUZNKJ
fSAnaqezmJUND542hiPJEUXVSOMFuYUYu52JUD6i7DCt9fRw0VnjoDJqTaLqkRk9J9tQlSx9O3Mx
bVvqXZ4dSjSTgN9jTS51N7GqGEFt1HJmcEia00LsLFpq9u+E3FWMMKjj4mYrpXGR3xJHKX2vfMOn
RRe0sfkWmL2WQz1KS13z3bqW++CDSl6WfnBM0bFICDmbx8uUvL/mkKG+k1n7S3V4bTkeXc1oYQan
QOSQuFkqiA2kveq3rj9allm48SD52rGuAs4oKJazcEdBXoyXNbW9eSRbTfJfKa2iiLN6SWBHSk6f
xJFjkpTLSm4GfSWZfaLJblzPpbhjzNhX2yLHnvCtzIg2vRgm5I2r3hya5gE7POhcx8QssGEz7zTS
0+asIAhBsYvRkwzOFTtMhWb6Y+y7xCLlocay/iqLMK+eKlMP3rFq59rq79uWvxkJfG7hnDQUuy6Q
TFQtL4t8gDNCuQaH4far8aG/DVfndLqn7WW04ND4FjOVwQH/i7LKLNI67uaOgIOU5IWR93Bz5nZO
+14/r0ASoUnEL26B0wZfnomh73vxnWHdW3kR3YIeZ+YQbfgSVd0xN1jpz4bsf51YGSY4OaSDhDHh
oSQ55pMswSZ8dpQ19Xv9FFypgNXjY+179tV8yJBYj6v2yqRrAlyArF6EVdqlVZz5Fr+ITZY/wJQV
tLq0+hhaff4D6EFlZpbEL3l4O4QfvniX0tmzZ/9Mw+/rw3JynZPRipZV49xzowtEh3L3ZxA+p0to
Avmm2J75Kr8MnbkYuj5kMozuvzZNE1+qcs1KXtKdvJruwzW2Opspr/CkHQmwf3+xL4/Nci1eBEh1
sJ9JCfj8Acp+SYJKXr0UfreKa1gycbrPcvMfP50nlzl5UOJEcOSouxeluEx3OMHXJCDc2i/Fk6IT
0KO7/wkq+LdPJ9FxnE1JrSJXZrn3X5q0Wo3jl1gL3vABbXzqlfItJ1jzdRnljqtYXkSom+3g2O9l
5xFYe3ai+rsPF8m6IMVmid8+lcsPQZMYeT+8aJdp6JHIMF8sSHvfyw/sqca16nY8Sfvu3POzNNU/
NadZY5g6MspdDCXMcz/ft1nEcxnN3ctPsfzo9Aft3b7tqfpyx3bTH5Gb7WSPPonm0amkEzCdjZH8
+lpamgnKCg+rieryVFmc4SxvBDfepq5leBo6z6tiX7lm5qi3ycVUXeK1RlojnU9J+vqRs2GRSU7K
PaNXQKuf7z1I2jIPU5Pv/M9wx/w6QC+hsQAqqyWxM738x0u78fmKJ0tQnZh2Xyj5WzcQT71vcPv/
/Rv6dax7coGTtScle2DSZvNlGeslq/y6uO8POtQyxQUqeYwLt3g8c8UvHyIWgeWVEbpYUNTyySAR
3Ukcjr3Gh2iToY7YYr2IZYfSqVJXulzEx/KjwYH1HDvsy1TFxPAMOJN3lRxLYmU/f3mosDTSbPO3
ZVrUXsdr3ytX/Q+DncvcyeekPctb8Okt4WIa10Oazuwabsvni9mzknMoqt+SB2JQNv2FzUAx9MpH
5VbdVFBRi5uEGK/x3CDuN/eIaJxB/YKaRe5w8rgISRScGZo3HSDHT4XFWtsZ15bDJrlVz3ygX79H
YFu/XOvkyYnSOCVtoXlrYgLRld7DBEuDIFudeVxOb4neA98XY75lfM7Cc/K1BRwvNANzSfajB52r
bH+KdGoyQRcE9bkN68vr8PNqmNKRjYBRlU/Vc1YhAhqF4oN2vIcj+QOIntO71UV5u1QZ6Vm81mnp
9vN6jBItxOvYJOST1dTmGBKSjf8jbXYTYf8yTZYzn9+y+f36JC5XwGzPFolHTcNR8PlJrNRMtUul
YTY7rAyYHJbkJMBPe4cYD8w0V9OadHCP0xoHAf3M/v/bj/PXi588I4NKDa+V6Q/O+jvpWuQrex1f
+xfS5YIDcMU2vTw3of3isvp5v7zeOqmaCyXm5HnBgFw0tOs+kubiJxUYeHSpHxYPT3IWu30S+Yu1
ZflwMQMzh7YNdqKTr29Umtrqq/ajfaoehodsG636R7l0mvWwDm7aq3zPrGvTD+e+09+9E79e9qTg
qaqiZ+LbfOQXhK+7seVkruHJT4trrXm13888QcsT8vkJYiGR4VfrWFNwb57cZKcUU9myqLRPOV0N
KPC+F5HLa+pO9ZM6fE56+ZunZpHLyLA6LJZR8B2fH9lpxI6XtO1HUa8b+2pJqqbBu8Qoy9a9+n0B
zoX7fxajvHyTyzX/V6KzrHa/lHNRDkqgQ6KTBi+mfKFhWrflbaScWc2+vu6fr3Ky97UVS4Ak2o+s
iV/tnC5HL8yzK+bX74ulixv6/yKFk5cuzRUprY3hw7g0j/6m29DidNXvhgNW1vsPeNRfHsYlj3Nx
TpoGIdRf8IRhKBdZPJnvS1RucUsmIQoMGYbXoqU+J9o8Lf3EybWWv+WXb0mmq0LpZ74TYoCswR3a
xrMziVZ25p156M/d1cmyaSi+FmnjclfDqrrN18lmyaLV1tXx/F19FbKc3NbJNyYrbUf0o/ke75Ir
xVMP0YetXZeHFswoEnH/uToT5v3lxHn6OZ487YIttQfB8r74lvu75e5wSXnNrrr+D/TvXx76k7s7
eeibrtbKjgdEd2S34KO8lVyOC86ztOkv/4PLnR5w/7w30HyqgSCOiIbPz0il+LNpcDl5L1ygE/xn
0QRJG4GU+O8fkq83hr0HHyAmeZZFnv3PV2pHqwhyiwooi9xAXKnn8Ovnfv/J065M9iwzAHyDvHNI
xmo9Izj5+zv4UhxgXv/1Dk6e8jklaLqK2rcYEp6KDNe6GfO1QmqWRHJnqD79/dXO3c/y77+8vTmt
7FZJ2reaQaI82msjufv7C5xW3WIBFXImpAlG9iu2vM8XCMK6GZpqfksRxY6avJftfks23EWwDJFo
MJ17jX53Q6pFquwS+09g0slrRI6KrreFDOSMYZJWX0B9d0N1cnzSUG08M5TPKJQmp+ZwbLagoMm8
rPLagwXh/v2dfxHT/7z1X/6Uk5estaNqIMHsbZCwHaqBJw978ERMKdrv8fR9ZqgTY2MqIFvM+rEg
gy5CKpFnd026TqVgV453DYQk4Exuaz/8/d/2m+WNr+WXv+2kgFC0MTKkTn7riFmaoDA5+iOsR9Q5
T77imT/m+/zeOmfz+c1XY2gqozCcpqoKa+zzoyCM0o5R0b3Z/iVx+O7g12e28t+8OjA0qIqwEZIT
fIoAtXpGNK00vMVJCcKCQFepap9rXVyHESmXOhGGyXQ880F+3f4Wbse/r6mfiDkVQJJVW40cYYnT
c9M1qJZV00YXExmsEbEFzU4mhyVYVYO/9e1hLZ0h5S4f2qdKEMAAmz01Gf+DBfpkwYtJsCRGU3kz
e8WJqN4fF6vKmXtc3tG/u8bJoqdBOMtRXL0FL9Zm6asxQT9aH/ZjvDa80W0fbGChx46S9zgczjZH
v3ypBkNmCJq0JrBFw3T//NQw6JaCsDOxEJvXNZbonNxtssRobNFIBON+Je0zuObp5lz5+XVHPrny
8pf9sjbqUajDgjTflmMa+dsYYdqt5tibwsvvzxnZv76Qy8WIcqOLx6mQZvDni1kx9K5ENniO/jwT
lvrGxPmy7JFQz/Tnv3qV/w3u+dfi9fi/c3vIiGyGl/zlU3APP/EXONH+QyWEeYk6YfmgVcR3/hc4
0f7jJ2OFUzuFPFHl7Mt/pfZIJPqYJq8gcETSNpaglH/H9kjC+IN0EQIs+CGTr5ZUoX+Q20Mo6ad3
cXkPfkb6E+BA1pUt1JMNe7DQ49Utx5TJ9MGHEXtFHDnBe3p271dxw+4mTXJhMOfTG6u7GRCBR57O
KE/xCiWIsYjQP5cvs4l48V1WdcPC8MJXd+jC0jTviOsL/SfFGKp5H3XK2GzLqonzi0IfrPfJIlTs
0R8kh7mi9sKFp85J0zhcUheMWXejNlUfjFqR68sQl0/jlmrPUbgGbr+XB1PVN9YQhYyXkZyIg9+a
ge6KOvXrtZ7NXbW2VR+VK2pNAqxoncA3i4Fy925u65O+ChQMFY4yd4bvaIgz7rugNMxdr4yBsQaZ
Vz/bQzN9KGYaPo96QaJv21UWPU2zlfOnZuHCX8VyN0orcyTlYaUJXZ42CP6LER1onkzrbJ762iX8
b86YVnLLXqN2qPRo98omiZwqe7GlzUQVy3GlHJugG4kyNpFErgr4X1QcELsEohRbvTMl1AePoqms
7dAVQ75KzYpLLGEtPxqf2DzkcXAQLWSEAjlsa9nbpO1k66NuS/rZEC/1nAP9MPQvc9Hr8t7qEcfB
Kc66nGj0XrL5I9tEGrrXRknCfpOB5SKPEDFLTFgJ+ES134XlOIwOyh0fjQe8vrheB1k+ht8QQuTd
M0M+Qs4nTTxj6Jh1Z5oXIS6SMKXcCjRY8zbKCVS+9kcf1p2j5vrcPMSymN/8Wue78KVOzRyjLRGf
9VoSPVRhM21js6UREVjTCFMT9Q2ZyhA5oVllLUovM59acZnZ0SzxYcTNOhz99g5dWJqiY07hvbci
/zEKc3pLgrCJtm0UD7DL58ZoroMuF6EbjLmdL6SA5KY3pxHyoBKC8BpboXHiNRW6nmlh+KGTNrr/
nKaJ7D+iC0N8F1mzmVypgCFnL1ELYcFIDKd7RUbPgGypK/uVrFVGTW4OVFDm4FZZPuRyCM3J7X6C
BbNOFHyitjqC1M2HIlorkhJk23xOs2I/dHXbP2R9bcsusfaxtY9avVoHstx6+ji+xgyFrfdSSef8
Iu2J176OhkLPd1YcZvpFztvCsDybzN4EaBnNSM/UIOYZZ4CuBj+yKqr1SwUpEDOWagqSXZKbOlxf
LZfuR1CiOcpXv32BIxo+RUOgSq6IJY0AQz0Ije69pQhJNoYS2Rxh0d5pN0o7VhgOG1UfD9WAlJ44
/KFRXGlA1Yv4ZZL9dlMbWiyv4V2mBgD5ug+vSzMhDj4N63lww7EepduRlnO51RQbRKYz5iLqeKaH
3lyJflTKHaC8NvqulZYKmzIxWnbuDsiCRypo830cSzAXZpZFtZf0xIjvTG2exU2rSCSiOVYc+PJN
MUIaOkQ+f9beIMq3fK76zBdXkclL6RRzp48XxJY29cpKosTYtWWUkbs/ZiZS5EJIMH3dLgw16WDV
QdwfRBQW5FGqpfR9znl/9nwZSKnTdrBkr7AEyIXSgoGgdEquc17FoDCHDoHbVrAL9Ro3CxuCX26E
POu9o2Ukvq8KdL3DnjMiisg4JOLXQa4UFosI1qqOkiw4f0ztLI4oLX37ZmYNyZw8VVBZxq2UzG9x
AMdxbSc4CsgXNeEORAm9YvSZCFpWGR2JwY1kLkbgaZIE2yyn73hZ9CWZih3rTbgVQ1qMazCC0vxi
4w4xhj0H5SiPVnnPS0PXPAPmSNnWmKR7W1ti/qVUPmZNmKUKJNOSkG6emjwA2chO0vTWg6iIQzqM
RsrqlVq9Ht5m8mA/m5k0F+7IWEm/H9Uqozs3BZAahNyytpZxwroJHdiEdZDFt5GvEwlpjVWau7mv
N8TNGVMLQTXsAvkyDFAOgZyoy+dBDZTEjaJYV48tVuQ7ra7K+1ZtoH2OqVT3h1QuDZTWJiBETzV4
pNeJkZJ7wfNmIngaycHeovZsSiLewW3EyFLHqNuwLcJugFGBm8NsbNIwWwnJ8THlSGYQ3Z1X/Z91
839LrH+J5ez2NzUWS2GUv/zP+qX5FJD488f+KrSgE1lAjdjFSUcAYEad82ehJel/0LnBg24Sa4yT
TDf4p78qLUWHaw2MClslrYElQvnfhZb9B3MvZtB0/5kEM4b+R4BqphKf6iywNPROl0OVgsyF+eRP
bM0vxX+ahBngEeGaQ5G6UQqt+MoPW52UeVvLriKsCqojICMLJ9U7yXZVgQLdMeOx/WFZafjSNbZx
sJSkmFcZyo+GMG6tWWX2oO50MbLEIioPj7E+9egQssy+Hkgff1JKofPeIezid41VG7tgi8Wu1ruK
Rh0S9Nad2fC+qWoR71RtyEZXHojJJVpZ06/zSekHYvuxFBA6TBO2r9na0btFGyutA0SDYRd3npEW
7LVEmsjks8599dr34OW8pGuMb0qvpnu0mH3jqmMiDgnJPJuApeXJHsE6l6rc+14QZKqPRSMLngur
QSanlrl5m2lKcBP6RTI4lCjyJhvKCVKurPov+NB41QNT3bESDtXNZNhkI9VkGxeF01W9RMi/Wtq+
Tqy5ZcD96KOYABnGYZ3USbWnh5Hy3Qwtf3pQhkq+aJrA94iWla/5FCXKjNyQtJVfw2/YtcHIeame
yudRBKns1OmYUXwmwY2uVOMejeF8LdoiZLit5jDxiApypCqb9nOA+nbIRbIHp4W2NFEkysJB8Xyw
ADutQWbqYLmtDmOGH8AvLPu+TmbjGb2reNUNCetcqEhj4+SxOa1FnkcXqS9j6VH1uLjpGABspAFE
RSyU5DrFWkLzMBeHuNb8fZ/oimtGDca/Wa8ywCCT/6pSkDyYoxJSxrVtz95kiR0GimpbTsLmV6Q5
VUWYC4qBMr4ZjSDEs4GiN3FDCpFd3BX6gxaapaGtSwstruijZD0ScuYmYWpd64pU+04XQDd5nyoE
u4g289m+ncbRNoBNC/EkeltZZwvRoNckkoFh4TQOtGELm13Y6cKDXmdcKDPuvbFY6Ai+P1woUT0e
yiy21vFCUUhFnVFrQ1aoeqVwfUXp3EjJ9DV6Ev92kHIFhl45mx9kUEeXRp/137Ql7bkz02xTR3Zy
aKphpB8K3YFqhmQRLUHtoZMO4asJtqBYlY5DGRUX7cKIgCO1eMngRhT5qL80P2ESk92aL3XdSc/6
wpqIB6T9KSl1nhwG0WJMsZ4L1MBrnHXybsxQpuZT0bIHJ2ItN0HglhiWVnoT9a81GR1OAfD4tc2t
6UpwznmMFyrGlNSy1xVatceDqn6wAym3s5YRdLYQNSghiYCOUj+76AhWv7AotS9rADquXwhjW9tx
AQnG7C4sSfxQZQMYdF+rr3UYJtdaqQ97f+F88LZpK9ZA1ESxDk5a7aNDyS1Q9Oj9pvRjZVOxza0j
pEJ3UpLANk7HxosNkqFDE05OKrXAMxb6iFg4JEkAxUjiQfJaOUBhn5a0gFOl8WSzIXN8wZlApEpX
0hBxFgqC8kbmLHNZpFp/3Zezv8J7Wz3qCx4lM7vC0xZkirrAU1q7G/Zh0WgEYvuK/4ztRZ5BzwzK
eGmXRsE0Vo2LdCUW+bE+6tG7sLJuBWfC9uLayDdTJI074N/1W5CDeIEHZH4kxMA/DK08XWoLD0aR
4+IaMxf+Slwc8VVp1/bW0ruYh6dK9JRDSRp3tuJkSa5eaZLur4smaa5se8qu0lY066Zr0/2oDYmn
57qasTTCry7qIf4eVXqxmotWuZCEPb/12YyT0QQfdFllc2OvUEkislbpoXLiNqOsWPAukjsGonjs
S45+7AX5ALtY7a61BPzLtqsLhgVB0wWVAyAnjDyl84di1UQCn0RRJDJZluhuu8LexgUmEujoVhg8
zmMmdKc08zLf4tkYX4w2tZ0lpuXWHqzstRx6UG0TFhY37PzoShjI9p14APsRlHb1kVe2vrNEPQdu
mwZh5dSAS5iclRWGLak3g2LVs9n1dJqNGNJPOKWcfkkPLl0tlYytUP0Q/bQychUfaA4YpkCbJi9M
NWM9JFkJ3UZuvDGN260RRyWp8lNJ8DwgjtjwJD3tb+0ute9wvja3jWpI+Soxi592nCDuwIGn0MrC
UTW2fttIbgTZmpObXAXbDh8nK0Co4/Q09Bc986vvUufPtbZl/Sp3bdXWj5Xpt3HiFE0EMKTM0saN
AOcF7mQr0W4M4liFWp8hiKkw3qi8zeJRg9GSuHYsqnEdhnb8HMwyL4hp+hTFLv0XSXmzRJzIO/yk
cQm5lVNWom6lXgovZM6/ZGGxmSjlJQ9fHhA8bvnDuPMpsAmUGkZ5XGEEmEmTiWecwA50KxNk08T5
a5cyCRuPcaenygfxn6H5ofsdsBJ5yDjE4Q5s3CyayaZrtXlLDnDGAjGOHGtrK9pKHEXVy2KeOY/1
aVAcJrk2KrBNja9t8jZO/Y3eWkSzV2gU38yIWAEcvrimCo4SVlKIezox1U3Q2f1Tiyj8Qch88Cuj
moqVH5ZB5pRtQpB8nEwYDINavGNQn2u3TxL9tQD/GLha3JTSbWtUM02Qdq4PNAJC300X4tkmUAu0
LFOrx5yYOB7eljkuCU9Tw+hhGmv7bsRSesl/KzLFzLYDkYelbtMQYbAv5b54LnEQ4z9OdDHvZkD3
6bofg3HpEwTrhCIx3eRirm6nyKerzkjnyEHKDz0LdjsA6zGo10Y0il0+8RjAp4mekEQ1h0WZ8a1r
5Hql0YWCohK01dJIktSrQa7EbZpW/qap9HLLGW/cp/YAeSeyikspTKsnpRq6JwBz6bcZCX7iKU2f
orqP9W9VPojIHZWsUbFfYBbGp20jd+fQMe0NzM69azWI4t2gyLTV6JfthVxINkyGLlI2rO+V7qXY
Sb8VZWUnLt4nk4QENcyPHJwy1GkF0ILGTCzNyZQy2xnzBHJwpKQiCjQNxDFJa/vJtgToNaUIjn5b
2zjGh4ZTc8fOvdPNpr2aGy1/NGNMfLjWuszJ8Gbb3uSPwYvdTAhUiD1dxZQ3b9wjzgfdCvU7pTVI
blUCiUacHfq3uUVvushDvBNBCdzBwdAs7UbaBMRDqTOefrOmW3mIg7K7jasMN4LaBNpzaxrtMRk1
40IfCL54bPngWJ0zhdCBWRMAQQpcnIZT6eNM6dqGw/1giuQDiqJ/VBZHpEaUAKZsM/wRab51q3Zd
uqYSnoDm1MIVbMIrmvTdnawXQYLzE/iUmNhkTCU3HvwhI6yKt2ivGrO6TggU3nW1kd3rgLUuZ2W0
PkZFqz3TjkzhWJIV7poxxijNl0X4h6UdLVWS0dKNmABTHotm6CE0ica6leekuU4aXNxtO0funGjT
laLjUVVLaAfJNEgcw82UoU/dPNKcqR7nOJL2RReE29zQYy+zJdyOpu67QYjhKu5l+5UaJL0KsxDp
/mSUayVmjK1LNplqmBv3ZSQR3mApBEaPwz7zVXKCo6sc48gqz4IHrBiU6BonJM/Po2pjJLFxUY9U
rFo96Vf4zNIP4bfy49wBu1wDfleeBEiniLZGVb9i27AuYzaKD6sSC7Jcrq1DVYrkKS2m6YNwjD5z
QVDVqxqwOS+wP5n1NoGuthoUfM1enLXWRccoGHKHmI2PNB/j3lOVGr8JVCX1VWsgIzlFAatMlgLj
PcgLn4vTe10lktDuYsPPvhtkTlypjawGLq4g6SWoqYo8Dfbjs4KEkyaCZPfXthp0DHZ7i/XGkluD
XVAfdjRh5C0lnL1tp3H+mHIWUgM1LX3kIRoqhx6zwSQu7q6nFsqh1ochZzuYhUsS7j7WiuJ6isv6
UqGQv9KCmGmogEBFW71dy/IEXDYrQ+M6k6tkZeuldGECEXvlRGh9FApW6iZRposso+FmNIvRKSYN
QpX6CfO4UkUXYM3yN+blzU3G+74ilCi+jgW2scVn6aDz4tQhxerGAK93bRSlRRFhYCNTGsXaQAw0
H/Ipm+45PcU/WhYHJOYkVmitTjmu2Yl+NH2MiSowzm/+OBdX2ZTr+6kOO7arEHEJPqapu890sFNm
oLbPvV9Xa7Pw+wfbxsQFy7CztzrIsRulS/sHEYw99rSi7jVXJV/juaYOXWlRM65EgNe2RW66nn17
WvuWHN1j2rAZqcfynU4e6LqfYDcGU23dF5JoNg3bKXyUmgUsojJaN/3cHEAd2ptUUwcowUqwhpwn
HTLq5mcbXtZuCuRgFQC2An6XQBEa2iN1FawWRYzfuknP381osK7pUUnffQrLVZ8KaCrcygYLo1jp
aZoeChPmFnDXyTOSWvI6GlbPcirkwhOpwuQkC432Q9TS8F0CbvYkMnM4WkRUPFkizB6kyS53Moft
wOnBID7Rfa6/Sb4x7/tIsY90DvF5arLeXFLDRUccqck64XkApEPA1XNmRuoxjmv9Fnt/DXxzrG/C
Nte8oi7TLUcW47mqO769CcM1aXuhobiNbw1PhIVMe1+Tyc8uOmYOmBKf23QetrNkSCs9hH1eQ0e8
LkTXrIKs67ZjKJqHkePZ4+AHsIySVOQhqxLKOZols+tbqXEM87CbcAGXLb5nfTY8VdCypC2gVscS
hSZe+Hp+TrC8vVqDmtwmUV28UhvlZP+zCKysqfJZ6vqFT4tJPdCcYZqh9WLDlHYZrecIyM1oPxiN
KIkGqSTLcBpziB9ayZSu1cnKnyUz7J+FxatJSkLc5Q6/TZSOVcq15C6Lbc+bFdiXeimb0O5ME/EL
V4IHmKdNB2NXNTaq3/TXjIstFAuhfImaBpJgW8dRRSNWsEXzRtQGDBglCA4gTAv+FsWvtyIs9TtG
CjR3nJYD1CqSSe3wfra6/tv1+9cyk/6/m37uS/nxPw8f9fvHr6PV5Wf+7PhJQvxh6BYwFKaESDsV
7d+zVUnof6hgdWgDCobfS2Pvf1t+5h/IJlHrW7g7KGUWg8dfSBRF+4POnAAarZL4zW/8R/gzlSHt
J5UDSVlA1ujFLSolzjfLv//S8UtIzKo5HfwEh7D9kY3vyiv9AHUSm1vuLVwPqD87zhcre7VErPmF
E25rN/4uboNjtxPkADdbBgnbXz7Gmz91Fr+CwOEYff3LbBndzDKP5jM6TcTjRTAsY2zeptBaayFU
sqp+0gftNiuCRyUdtxxBIC4/24V2YHC7arP6Uo6TY1rUO8UaVxwddkWSrCblhxy9L9WkHKHfJaM5
yV6D8ggD9kgvDyxF2fQ0NQlckWiqU1ISSjM8m2qvOloRupPZrQoKXsm6z4PSE8CZc4ZkbWkcOPi8
o2x4pr66L/RDyNIOJpN0H0ePriLSe6b4aejU9Wz2XpT5l2P5RI1YOQx2j0Z9nRqqU+AAjcgbLY5G
cWfad5qotrOw3bbcSMWTNd1bjco4kUCxGbxq/Z4jjqtHy23S+Yoe0rEtpXRNkPgLna6rMSaeImg3
SZ14uYT9iTldUdKewT2j9ORGQOUNOIf7FacYER1qRmVGz4lct66KukP4H7rSSF9KMr04n1Yj8SVB
9123uo1p/KiMfKtK1aUaytueSre0XkV3o1mxa6SUJmQahJEgbWIJlsmcnm5SSUDj1I43BaVB0fgX
yphftFN0O1gfQX4M/c7txpwBs/IeZcFdVH6T9BeV00GpKutcfkziQzAqt7WwVikFT22s5ops5Og2
1bWtSU1EZUQ9Zl4YuC/JAHYrc3GpK2DmWpOzNBEm04+y3vbMZ+boe9n/yFIiD5ur3ojXqv0tC4Zt
HT2b1MBhXW4GbFwda6Su6N6UpQQ4tW6ohcy6PmQ/ccJ4O9n5RjUJN0yTi9GfPSkjGiZuOenek8lE
0zdxAu0HiYdl8BzZ94oeUY8T56PYVzROoeWJyulBZ0fJdMhbA64lXunUAhKmXrZR+K36f4Sdx27k
VpSGn4gAc9gyFFlJpdgKG0IltZhz5tPPR88MYMsNa9s2VInkPeeP1kqX5klXLKI7TOlGtmZP6Gm1
ml+k4gACs8VE7cR2fcnUgaGpwuDPoq1HBRru2O8l9TNbIOQo5bUXyXpj1L5gIj8k83wYi+kgcAYr
Fhkg052lvYjWG4RG7MTwkuYknBoreYoaiablx7z8zNvFZs8+mHn7vDKKysRDtFJ3nCN0T/TXOkVP
0qLAwNhabi6dAeKLpvPziXAPQfRIybqbBsGrJuxoRuNmRpDyFVVW5InZux6ZjlkdAcQcEBB7qvqz
lmhBW83BKA/HjLLvRhPvY5rwaMnd3gegFEBUqDNcfM4J8zVBTBM/dSdhBkCf0IStY/A0mCf9yyzU
Ryv6mFDEUPzsKGRlzG1yVhXZhgned4JOu/YSSCNYtKRdKE4iMkJ9qkClhMLwRGXa9eoJeN41jTGo
GuUE+bIz6y+Ra26qhU9eu295Hu2moQDliQMz0z2gi0tkDfd5ZO1n66uYi6/kY9G5001ftMJLv4g2
UIINaW+v0WMm/SrCmXq6wzDFjohrflhuF3X2ZaIzZLN18njYTVSDMxGQQzHzQ2pcuxFr/OjyTHcH
EIu4XhwhU5ik+RKXX0qTuC0hGrVSu2IdkxAi2ZOq0tz9MoVq0OaUxwquZM3P2hLd96Df0O6Q7iEJ
IrHO1dTcD/QS61RGg0TkRejFaXzWRWEH5l47oGXupNK4XPyU5/9dasch9I9H/TepXQjFo44z6l9M
s0rwv71HcpD6/32kbGKyvwv6NA5gDbMfSSE4jpXveuyiBfjvEulDLW9LQIou3i4ZOpyx/sed/d+v
9V2guL0WrlR67baoVQ74fx6rswKgZ6brtUIr1I+z260U3YAP/ferbFq875+ItElqqijH29jBf77K
xmttSZDvuXml7jBclcCyoIh6bbdkZ23qd//9cvIfvkE+C2Zjc7NMsvv+8/VSMsuYl7WrRv2kQmt2
yCY5azNpNuRG3YQ8P7IjtZlTY507WBtrICgpX/25rs6NoIMzSzZBje4iEE1SVOeQNaIdQJKzD0Nh
9c7uhxbyoPrhbSOA/vf3JG0G5U0evWmyv8lFkZbnrSGL76yGQZbGlH0SRuoAMH4OCWUiS+qTegTw
2h9aEWHwQGSnnt914ptcVqDpREXFq7fUk6Mvv4QRhRX4s9I7ZnMN85d4hPF8tUjp6ESKUs3Qlpq3
srpTu2secpJrF735ANklC2em5v5XtuzHkftWG/xuvm9RIRfNzRIeEdweaqVpnLzsHtOqfSo71cPQ
ckzIm1rBf0YJwdcg7wDtndwgy4FMH2UQdmqCjy4y7HUxwZhNJ0HaA6SsAxVYYFZVUwNSJAcQcnfI
Psop83lANzUxcG1BZGEcIDPjsfS6Qkvq1RNhnnstupW6eFejF4CF9EPqRJu68A1jH6+YVLVkt3am
w5v9rHG+NMmcUABq7gnRA13ymHVYz3InAgxelWsaUr06kvvT3bLCQnC6YxfvJeMz6ua9lQi22kp+
1Zd2vj5rmXlGPD5U5Y7cPaRWtzjObZmExUY6pYOJoAMawExgA0mxSnv/pTc/+9U6LutZmWGjNG+p
wh0V2az9sZ2G3H7hByA8F1/pquHiTDrhOW0DhSj7VOTaHTWpyDOAmrx8eK6SxNGVZg8pafciMegk
8M1VRoKT5aqTBpgSXZrovhbfpfXDqPnYEVlR3bgfa/Q41riDLKGdNHoZKpQVZTzveqV0GmA89k65
bnfzbO5FfqSVqpIC7aAELUk3dS1EuPbFACbmWC3Cay4QNKEn+yFJgjzHZ2b+Hk3DX4H/h/SYFhYZ
foOdGkehbjwFOxxaLpdcN7edVXuN6c8YLolyOyIQM3ISLJmQRFiusabW1zB3XV2AsP1Ozee2FOxo
/UotzW8q0YHeuhL7FEBAOtAwh0I8Dlxq+fCJQ9SpicEscs3PwmvEZcDxohTBDL8TR4IP/OjJAm6N
PHG7vsDvkrW0jseTy7XwQHDHGvQrt3kxlUj7a3dJLA+60J4S3SNO1UHPQo1y5w2JcZub84W2xpdo
pNs2JQ8VqF4Qh+OA9dygeJ4YPBPgWauHfdVah1kna2T8gml9KGfx1JNfx+bcMER2QduJTFS/C6Io
yVylvuGm04huG2NuPYxAq+TqTepOUfpG2OxIb2yxo/z4WTfyEe1RHUyC7JjilrS4yjvSQm8ppCdK
rFOfEAoBO2vXYewe5GXYKeKtnLTBMFhHpnE7IgJIXWKbcmlX1ZKXpmrcTlz2QjV5aRq+rSGtBk2k
NSQK6ZMNWPpYZt0HSJz+wzHxL003pxFOYs5YNCTkl39PTemFfImssPurPlGhPlH/RNfprA6KJb8W
fnq1PzxteTV4EQ5Zztrv5heKvsrQFLorLoutCW0MrPfZGU5Iy35Uq/97R+SD8blYlBV6vL/viJmk
N4Okd1cIMBtM2Z0y66dP84czlhxZgH6WUCQ232286OyakpzT6+SM7pY2k15gXlI7TI6qK1IOFSMq
tDuuhMWdfzC2ywAA38530FDC4BUVNc5mKfrneat0kiyNFm00ZEtUyjHi4ZSPOGfaNKaB2TqKLFzt
rNz3Zk1IMs+7KunIUSPyAuc4wPdzhg7WGKveRX5IVqPyYMasFaX6KKBdEEYLhEjhcEObsjQ/hMkA
Zfzr3SN9woyEYpvMFZzs3959aSBNWZqrNU42ECg5sdoZxPmLAGjarMeZhD+8N6kR3lpq/J7WyZOe
9ifSW7yYEKUs7fYTdZnnbOl/lTIJfPDJt3CjH8MS9MbtDGtRKhbsU0VJRbY8KWQ5K6pJ6BBkomVd
ZKzseq94xVq6Ocynbn30zdugvUzxuM9anTWTcj6CzLp4gSSO26PZZbYiPJJ07LT439N19qfys0kQ
06ULX7DCV6schkryAbr9sLmPOgacaDgUfA454fSVkGBOhMQl7XGtCGDJDNdK3xPpLiLbTOmjS05K
lqD+HobXadBRjrKQKetenqL7teShtkrDzsz6K3Xy+0iP9prebNDwlu7McYDMUDpYS/yMMPyETW7f
qOtHXREy2Zt0laCL3BlJf1wgLKGOjxU0ioqgkZJ2z6ifaQzcTZWOxjZsfgtsJDoPVbnt9mZf7IWx
8PuQknqTujit9tbaulHlyJPFhqMlcgbtY42Lsz51QbTFnGncBixGdDniTR7exnBXTifIQ4JaiX4i
7K1l/y+q+ZBBMUfFa0uCqWhAP7L2ynOzj2U4ECXs7wg724EVs6Szh2jlWZLDxs5JNI2Sx9GybtuU
aBfpMV8tJ+2mk7WiVm0+Z3LYknqwlwy5SqWdluQv7BndGgmf4WnVAzOvHFN+zorlYTYEW1Yf+ogO
Q6xn8dD7sqzuhPJ56grkCNsWlAUrUZxdfO0TwVeX7jHKnqKWZZjEk/kFlchRWiq/arPRU1GBFL1o
7KbF4NCb7ptOl11g3YTI8NRw6FaZGXn3Zf9VNu1lWpYzjxBnUdtdSE+QKXxGGeGedeYIkriHIXLM
DAiimoQvQXmiV+A+Tznwxfo0jaFIKOnDMCl3iaI6rJvbsUbvfXVLnNpObfJDGIl2HcbHUZ/uQ6Xb
l/XiayNRgCFaMoZbAi+ht09Ndtlio8pr2ByNFVdeJjpJ8Tllpyk9kMpoN8tlMg/d/EGSuxPlilMt
BLvGRIqPGTyK8ktTuAzF0e86gopl5G/o0ugiVWOED35pQZ+r+c5iGlGNa5+u+yYGF+hnJ69qdA4p
+oT3Pvwdy4NLjqmtWe2NvhQs0ay6RA5qcCEFSqGp2hJWC3dNqzuqcO9nfjhd7UmbAzD38nB80Etm
mg5qfdCyk94bu2F+7bOzLhwS7UMSyeeLb+Se9S4f3CwSAr3ldId5H9P5Fk+LE1rneLlTVzaX6LlK
n6wsd6TE8HVCYAr1lx4iDhufa8PAN0cap5CcIXsuMXyKHo13EYC6JfxqCoSJiXlSI+uUxsBbNEvf
ohvx4vV90UhS1MeWsMI2BtsRHglgfs0RaNto954nXekxpSTKXYO6jBThhijOONsbUvo8tfodgL6r
MJPqa/0KyrEv0To3jXoqOE4nk/6ELH1NMrHk5hdkt5El+P06IVBD4Ay0ctHtmaQtGYYxX4MmNBxZ
gycz+rsfdsE/Pd3xDClsngbJMt/PxWVUGqHum7/OxfJ2y3kh/wiT/5ZnIxIT7iI2yF63cJnkuT3/
tMv/4eAHM4fjIJCF4+X75jtMorTMUXPdCFPoKHSmww9bIzj698MXKyvpfOQ/ANz/K1IjrZikBGO4
Jl9ccFv2gznZUojbB2WHkwZiYDrToU9/TGL5C4f4ttUDGfxVAL0llv3LzEucIQT1zDfLTud29jAF
fbDC1tpSIPdUQyXUsbb26plHMTBc/rcX834CwrkzPWQ/T+iCUDoUPwxCf/g6CKdAl4xGGPJB/YZo
cDkOZblMV2M8ivlRyH013P/3JfWnMXVjSjYWghZd8/uYGsXMAyGXlOrXj/Wu8KuXlfCnLc8qvP8p
nuXfF5Aqyfy8zIw6bMp3KKOLV1WU6va6bqmi0lES3376MNafXoKMQktmdgMJ+o43yWZJTK2qvw/K
ocxWW031p1S46vnvTQgtxpNTEKRbabNTiDkDG/VFwmLryrmLHsqycyz01f3UuINKdjpP+rrJWUaU
M+pxL9M+RTk6pS0mhuEYTYYbGurtPBp3morXhfBLU1/tWi33yQAmEZoBu3WanARCvJMM65BhuZP8
OsrNmTDOpyI/SiVSYN5C1SL3pexM605olUAhEQCK+e+sDs8iZRcEid5JOOZzYSD8XsHk8cvYpNCE
Etf1aR59ifeShzxiP31dO8nA1uvZLEBa1S8xZ3zrgMmLW1YnTww7PzLxgiWIxaevkGoPSW4Dg70Z
xa49VudFO6StQqLBpUN3NVBEYC2nGhDdBKqPtMWr6s8wfTGr32u/upNA+PBmauieF4NK81J0rHrd
gQoBdsS+mmVuiC9igRsQTFS0bJg6J9eUf8zReNJUSiVXorQJX4+ZLEyjcLr2VBjveXaVM5ZrofAW
pTn0prqT89URLBQ56VeHm97Kp43G9g3lyYjvFfJG5IfIKoPVuBOgQgDSbPIHoYwwm/dvxP47qoEh
REAjNmcOu5mNYmMLBe+APHh25vVtpN1mKJN7KDm1jV2ZhGyKSTpD+LWE1A+Sgis3xV6B38heDJS6
CDprYsRr80YtTeaZyBHpyeDP31RYQlQAHwyi+wUTFzHSu37C7MSFv9D1HbW8C9NV20tW0qzw2KJv
1cbaD/vTyBEeaW0ghONZAk9GvYdIrrazpkUr1PKM+bWGkYc1y9HmBKKELpTjWD90cuZJiepNbXg2
88VN9GcRyS8zpx2Nby2Kat5LJIIpCXtRfFtK04/Eh4505XWmbiTNXEsVj5jwPMJE3S7l+uAOWRDu
9+hLNBTFiCFAFhWij1sfbWUgq72v8WwUi4/VoNJyhoV5K+t4L1r7VKVfofmoTNNBT9fTMkgfgVfN
W5mh6A1z42uM6ggGnWyVnSK7NVNxcyaBqdExEp2j6dXUSYfdWi+Gj37sbKl4btur2qj8A1CcpTtM
YtwlzwK/jdLvR7pCqaIIJDT5SX7tKgP6TbL7+GTw2fhWnFrmTDZF8C3Vq4xsh/bR1RfZEYpH3PuO
VJJLLaA9rvnWVK4cWL8mWp2CVmc4PmFU94P5HuJ3naqHRRftXGX5i3HzWcJrH2/KsdbGiwEjJtGZ
8avpykDmkWIUyq6ug9ha7FXGc4duLlOOhvK2Gp+DEB4kwCxZ5SlgDKi/sMUJKbrEYT41a81vYP1u
hPQuV7Xb7T6TtHq3zss+FqxbVQ/4Dus1PqSpABVBKi569mVgKUncSQI5agaSILDGhrlrkIfZXRGf
EJS7j9reRZjtzP27bFFpW5OWVZ9l9ophSvyUCxWlzjlhFdlYSWFZdv3a7JAPemGGLT4CSE32k/CI
y9VsDtPU2h3yC6HtbvKcs6N5WTN6umCsSbxQqzxA74wIU3S68XUpKrscjKBJoVjrjotIPhURKqYY
/5U2gXhicEHdU3UQlXCIvXIyYsPuBMyBaGFH8bHTn1OF0ZXmoEFM3XK6FcuvxDoOquBxxdttBFPL
XyHSmRnvTsc/N6JTy8qLLJRosCoCx8cgHt5HAYQkWW8KcZMeWY6Zqq4Rv3c9yuRksqlS8mbzoY46
t1aRLLM2jgYlJbrMVZ/BVAYoCxkl8dWRgxAPkjuIgy3nhYvyYI+Yi0KLr0qcXKG67bZv8zyXNyVZ
IG3eB0O84KRmsBFiNqba1pT3unrNFnEHg26iPFrC8dBCwKqQjrGs2JbyNPN0nNXWxpaCCVq11aZx
W7YWNsuc23AYWbkNaAGrR3iW72fhCh/mrGXomBrR65s9mT1mkicHiXjRXUrpuVEbbmfm3jh3s/hB
HbfnsBeH11pDKAM0jS6TBzpLCI0C2KvIjYeuj58bihNq7k9hTFniIVQ3wls4o5J2so7AV8ONozem
jqCI0aE3j3GGO0L2QoNWhPStw5xosiOPjeJZ8eDX4kOp1ECfiZdKlypkzMIJxePax4mxU9SjirC+
56wWAA+H5Xk2HnNxpwuf8N4e7U+OBAGTVrQUKzRwAE/WBiAv+zB4WB7R0ZI+S8z/9cB/BU3O0Jh2
t3Gt0yqw7pUJFSR2m1GHWfmUFfQ61h1GdA/HeJBtKKV+MtXZkQUqVOBQKgO82Tqi0vaz4bWlvlOT
SldJLmIaeha6qSonqfhjYtXegjK0vHKpzrHD8BYFlN3OFwKwpeGr4yEa6S2rJQUerJhrl7odCc4q
nz4zVGbNwafspiMmm6S1/l5dHkec18Zwo9f81tzwelm6OiasTDBhe3tPolqJsKJ92pQ31vpbrXic
WCY+5FvJ8AXgBez2u4YTJE71A2mYth6WvqD8mhHiGgr/XLVeYV7M9WXFa7sAKUzySQOllwC+Fhap
uoEh1h9ScT2EjDNSOLlJaZ0y85qx8xsN2s73Jb9poxtjflFSwO54tHWM5y0QeSj13Nc4BiQ7SnkW
Vy9DR+8Ptq3J/GizxhkmC3yPrHuRR2aT2GEZOa2WsH4huOJ8Jv7IYyexZQ2AQPucV8vvc0zVbekY
xk61/Hn6qqi/KeEEWgPgQuVpr+okHiI/GGeSv2db64OEKSdqjrVygbmgSCuowrdaHTxC/f2aIUEQ
CzudCXMdeCmKCCA9aH1CYczVJL1ZOsphda9shcDxq5q2h4gte61bqAVqXBZqK4w9EQg41r6sYh/W
QTukT0X3iCCmw2vA9uREygOdQTa6gw1UGaXRCYUL9W2uoh4msXcoHg+q/qDAJk1oplU95xgh4q8S
DlHVEEwnOIIcOVU6+12dHAp5g+Sm00pwPXy+O7bR3hCOVq0d6vzaArTEY+/H/S8NkYhiNq7OrZ0I
l4rlpTafhyTyJw3LeYkDXyARbDqXsBo5DIVQXSbjlWgC3xo+Fo2SXAs+JrwrGMR6SlM6YHVguky4
tMq9HEdOuGT2Qt4SnLp0tebBMUtOE9LZ8lVGXP47hc8eO+J4EFGMLbHdTeWmiepPZvfWYbOfhwb5
S+42kQg3cEJU5wyDFLSTdZ80LexCOt5na3sJFYXR2/LpaII7KXw6DoNS+NRklXu8f10JU5iXs2CR
DK91h6hAUv4iJsdC1w/0zjhq/yyuN0tdOqJImQunyjrXLhSmiy9aaj+VMcQAydkLLajH9wbJnFqk
2EvxZvH0A1pxJ20mER9dQps5LMNcwowL3KezeB446iP5uVRKN8tLu1jTMx1nu27uITbozeEZIDbM
7ZZ+XiTyIauHqakxFaJOXPRzpV8ROzq9jHBq5XyDq4WpOUzEMCjKTaHErg46lPeci2bOF40agiiA
VsK8mZWBtdRul7f3mymzkBsXn3tAqQBvb+Ze/KrCmSvkI9NORXuXJB+mlTgpV04Bb4Jt9NRBbQry
LwCgIg19QW53jQTMGpd3idigVkmdOMmwZg22ES12FXEK8aAg2wD1sR5Y0LMakhnFluQO3fboGqin
SBd2xPwtXu8FcMpietbyj85qT61yR0ZV1d+IHGjIbXwFG96MacZMU4rocqczPzbjZFxNMJ76m6jx
qGw7N26ZR8U3PS33KukeOopwdZ4CldW8zaq7RrydC66Rz4jPJFWal41knBuhI47yjbC8aRMgiYX4
itqCuFlPEnrlSfsIq71AoBGa0mUc9yq2guVrsrCaqBxU+UspgJjzwcw1Og0I28V78i9c6qvtTH6H
jkcSj+A5ISWo1wMU4nY+XjcbofopMCYKBlazxIuXc5yGOzk9jMsYDNmXRGuTvqYkUSyAC9xg7I5x
g2bofsWr3+uLo4fdPrZalPsvxoiCSb8zlZMmP1jR4yxxIjJ6Ro3C0sYvMSEVrDj005sG1yuhjLcW
n68cCK5dsEaVV5YGauRmCNUJFA3SuaVKrvgtRYajDmuA/zMsGQXn2c3IecDuCK51L5a61+KfMrrW
t6rwFEofQy3smoQu1tT0huJu0D8nntwZp2PJmaIR1WTJrBRvZn3pzJb7e3XnRA2auQ7GtbBn1fCE
JsMcVbkSJputwERlFFUYFELxQWsva9bbOqMx3VCi8TZiyamDcCh3FAY6mtJgWZ6DFbqzF88hc9iw
8tTFu3izNqAxuWFH6Hq7EV9UvZ4EY5O6vc/U/pSls3aFU/ME7tD/qtKXQdVF3jxNJYv26o4ZrWfN
y8BJ0g61V3PQFe/KULoarCHoXlKjPZAzRFWGYy2PffZmrExri3zKK4PHXmF3ywrprNsm37BUPNQt
RUHzedAwrDLBirSMpWztZWR5Q5mx0jJ/R3wkPFSLlXhDDzat3E5FYLBHJA3gbcTelXxlWfzUq181
V0C2rdGr5ijCG60qjAWtU3ZcNuNDZJ5pvkKud5OsDgFBO6ot5YIvROR4Wm+1/m7gPGwNuBbSsxbu
2a1eacxvepaMvHsLhxdLeZ45K6fiLhllj/bHXUKGjzwE2fgiVtN7YenYV30lecpMWHayLprxnnY6
WwU9abfL5WlOOw5Q/CbCxM/EKTLMOwHJQI52s5ggbMUHOFHXwMFBWaKL19vR4HOxMeyp4N0pBK7o
45c2ricLXkkXyLMo4TKxkMZacujJurBUwzblVzOe7B5Cn0XA7hcdwR5Na7T81Sr5nNoFa7Cr4Cey
dBiL9kPVDmvLrK/fpTKWYVRf9J6U7Rv3UR/9LrWPEmfb3IZ+RKFeSK2dFA/8ksDoHG+WHkgTlaIL
9WTivhioEqImrq64duLwYFVPSnNrsNfVIb9c+1vpCarlmTvr4y0Z3Zdaj0nAeBPCtwSl4kDtzEiY
RBehTpo+C/WkKOw8+nuH2LVlRsNrglpQo6mFwbP8KcFN+jdLTH4coQUgyKJFdt03LZGot1oFG3Dd
csa00xZKHu4KEnWzh5+w4r/C0v4JqEKkEanATIbSjJzMfxKR5rLq+pTNv0kj1AZny3IrfG51Ugcd
45ju2oA+Jv3DysF09fv/hgF1+U+f8+8vvnG8fxNYh/EsJblcUWtzaFjETGX0N/GOMOoHJP92kT7T
YnBKOmzJ8meLIAVqzEcRTQBN5iXD4BH84VZ9eI5kEcXr7ANeYU+OPStNPeaLTUJyv3KftpbqRKX4
Xhaib475cbD6J022nmiOdKnmDGYJWajU08PKRjOb+U4f3xpaxhrtdSb9hEraM0ZttgQ2hVa4pb/R
yebXTD1X7S+qQ1nNPzPxpY3frfI+sQhyb3kepKdYJx1i6vaR1ATCNJ+jUpkBS2aOHhFDOY43DUJX
qqYtmJJjlucEzvxEpmu1uyn6JJjJJxBpaIvWAwEFu6IgSrDo3bKePtMBlD3S3IquXWkNRaq5Zk8c
CJJPAfiYhekWslUhdZpGuVGodrSUjDqwY7okd+b4C6cu+V5+gtAYCyvBC07c9ZuE80PgSGus0RY4
dCldJVqvPi21+CFJHfcmu/3qmzUylni8F7Pips8hR2OUYH4vSE6IF2NkpQ6ZVg2+0aDqUr83Jn5b
q7JFKPcxebNSLmvCGOs1cbdaXCZdlJ2eKjRBzCmG4XJZyE2ci13fP1V0MVbayhLIny1xNOvyfkrT
AHEwIDEZM+T2T/kpkW+wr3gd8y+dvnYcL4GWvontFEwIYBbUsgPNVVFsOkPt98UBH/SOildPjJ5E
/bEWFyeD3OsZc1L1PiI3KdPm/TAn50nCwhK+GrTCR/VBHFcamE2PUYp51CSNdcgdDhhxeBaJ17Bw
OOVJAI5Kw5KvrMld11YfBdjKlnsw5wn8JLhaB3cOx7b6A4xJiCy4mpLj5l6RIyK0MK1gsHblrtv1
WesqC8qv7Jho2meEd4c/n4cT9fEfacX1qqCBw3SlhoJvqO8SaW80eTmd6HcwiWF3L69PygClF1Ex
XO/lJeJ/TUkjX0Fxj4R6sKgATf+SOakbS96vcfSwTjxSxcnpO1C93K8ajRAp8ZSgatJvZWsh56g9
AjW7XdmSU4EiGJR2xPsgkcoFtHPCB+7FKtcDrFBSv/XxVRFfBcIS49JL4xLUcnxIGxhR8UT/Ex2n
5IlgAlPFS93ve465gUJCQthOYl/tx3kGAFv2iSzf6K/CCJZiOWM4O1tDoz3pQHXhoY4fV+U8VVeJ
gQh/F8Lt50qiNc0XJSEQwGQF2jIYHMfOL4WZ0rWtXriUXLE07zNE7biEOA7pbEPNPIekTin5KY51
L7OEPbEXWy8tbPhfErgO3gEzpyeo9GDnhpeaiz+J0KEW0dqitSOG9Nxo9NvoyqMZnocCJDHUiWBK
K3cixYSY+tKeYoysK5OcKEi/xhbAtepVb9XZdijKuaeQmHl7+dTa+7ZaXVOgdYCnxrzurXHbM9Mn
7JPeWFnHDRWbq3zXgE5N87uWpbs1Q8xdx3j90VQW0X1W90A1zUSIRMqaJR5lSzwi5yHQJAk6w/Tq
3joS3+XW/eyF0wuZqLs1glFbhSe1wymFmbXJzH0pGzcDqU6VVLgFbP1o1k4TNV6tTg8jOt62Ce/w
iAXL0O8sYfRMYJ5BZv9RP4RiezRAgILmEEHgdQjBa2m9l9sKXmK1kcPwe576eXThDmBHUMfXQDz5
YzKz6HPqygOZLuCJef88Zy9ifiPKlWf2Z2n5hSdtJ0u/0hiNXDle4vqzyWWUkmgaUXvULLZpz9yT
ZB+ZPrtG8yzW12V9SKOJs/yt5JFgCulhMREb8CCbc+wl0hbMc5LLR2H0CaVwpTJ6ElTrOpbhuTJ1
uPwEuOSS9tdVP+t59zhF0ZmsUrfMiv3aPdTjU8dqPo18PJSGxLCOwnNsPaYJqF5PWwUIpR59qbWI
VlEMmjUOCMzak7viJe1FAWbGP+mTheesGp62KnUN/LWLeW+AE7eUW+fbFK1cDKAQa2YyDX3KqdxW
oW1H/iqGN0FAKz751vwmjTdpUria8Vg3X6Z1v3bCIQa51S38HwsReaG3hHc1RqJs3oVSS+83rooo
4ie+yNLn/983y2chPSdIZkO4Cdb2BOGLNK02gragaiUX0nM1wAPalNrLAIc2rvCKTV17XtrnqTJu
w3hDmpRTR7bZlAOdEs13VgmCaaZPSIdL08PJGH4KEjIkMX3lOjckOYjpdqN0xMZRMe9pegQMeCOv
FA5O4FxLJ+w6KertWckfRFkNLMRAc7LsKvGshe3dWNJmnOcyL8abUQl2rt8RR96EC9CZybeyosjG
GDjloq+yyZe0sUoIx8xh9ib9RQXQQpGELDgwK0pLx9Gjzdm3NPJ5FCmQeCgoUo2Uw/AI+NGmx6h4
Swse9BbC4Zhcp3xU7WRdVVSZs69vx6YZNZ+SxoQVlb7ayhRQf6bjtW6rO6CpgGwAX8uvicjws6Ev
lfCc8CXnDL7mdrIDxNTzJaoy/79HsT9OnH+fxL5NnPNoVUYxVr87D7DT2K2Bus8GB9EqwsTwJwPA
H8jsfw6dm67wb3OfDK8aN6l53brUjB1b21ZWsTqETb8ugfD4w2eT/yVWUFEqGOS0ohhAirdNoX97
tToTx3rOhOtyQMTztpWp5fbkxsfyrnR+os7/+EX+/cW2N/O3F2uT/3sx60HaTf54/NDt7JHzw+1+
MAH+5T78PrnT88c1SCgnzW3fJISUDMoYwsXfrSvtxk95tiPPdHsvuV0e2Y+Sy0+BxMofd4W/vaKx
yV7+9tkS7lo1lS1ceRrP01E23UTBd62JL1KG3ahuHzTKnd2F6diUqSK/aeCUE0aoMkiihyJ5GtG9
qJ1S8KyfrjHVk4nW8gw+JeNtqX612Y0oPGjV/7B3Ht2RY+eW/S+aoxa86dWvB4EIhDf0mZxgkUwm
vPf49b2RVa2KDLIZkt70qQZaKmXVDbhrvu+cfR5q/phVayu1D9diKa3yrJ1VKcG/aNjdWd0RB0kr
3y5Uc6sMr6YCfTZ4MvsXUdlHYX6TD4RE14rdp/BfKGLVzVriUGsE2yr8qeotIdOInDln9OyZ4nsQ
Rgaw2+h9YqVW2kEBvEXHNkSgnRBhDf6L7c9R0B7kgfYuvMVK1/ai52/6MDq2YbOQ8xc9fwR1yGRI
1qmJcrI+WuVNSlFNFojIrO56/1ZownnRjYcc1z1iyjnMJqfS8nkZI5eiKo0osazXGdVnIthfsKat
VBYLUzkpQfckRZZDP2oru+z4wwTgtrRD1DofWvqjSQsuCVs1WnZ10OwO+7WQhas4YS5hTivRfcmB
tw7YVMkZ9ZeM3fZLOiZ7lB9OliE6pMtF6jQdV21NUm4UPWs4HWGtoFgwF6UfHwWsd0nob0qOCxSO
WASKpSvtyLvHHkilJj8w29JfCpR16Jm7qk/nEmwpraLuEJkriUjXmHkLlkbU2kOZrMj6Xnrw0cYW
8YfQHdmznzDYbdPR2GUek3ZBqygcmUWtTd0f84TlPzO1pyh2HxDHQ8Gkdm6dzLzcJH327NJYoci9
MxKxpzUW13bnG7bOGXKqEcQqPXdTZWul6Ju2aplFcTrYUS47nAPrSloYVfPeDq8GTNpRuemju8I8
tdXOTQiyMpBzqGLCIRIZpi/uUpFGTuY5nizYnsdihhSEvielx5NYfEuE6IhJ8b41/b3piuqMzPSZ
Et7TPtE8jg90xhAghOF7iEa/qsqZbAK8bdS7FJ4v/Rn2s4D4jy3+flz4wloVKwro2ONqHB8V+sSj
z6pTjY8wdtbZwEaOArdPuWPMxLlZaeu8lremlTzkYnPvFcarmlgccuK1xBXA3CTPG5d7F23j5hgZ
9Xp02b0aGO3rE3EczfhN5ifSMV/pVPrFFOFpPNAtLZCYqMtQlFY9vJ+ZkMhHvBIPRZ18Fwjo5aKK
Lcl7206i1xFG3SkIrQ3/78mPmzXt+RQz47C3TH+eWs0dGmBHRo46xOJeHL1HoWGbpZJsNXTFJpiM
IQ2K45JOqN+dSmo4QUmRvumNW2SDG8P0DnUgwnaKDlEg3hdYksIU7iHlJKAHjg8grg9KLBBCgjwK
Zolr1aewMOYYe+4oOVxRc3+6nJ3PixcLDFmdWlea7mu4hiVzw7581jjZGvEdC8y18DP5o7ZQ1UGo
cl4mWFH7oIDrvEERMr9/K+feLR7nnfwQ3ciL4hCtmBW21GRn+SOBz80i/1eWt090W1j2RWSNCP4V
07hQ3RddziHCmsINJKdfRwuP/itRZVgs55CgniZbkv318v3R/6jquko6jaVqINQuC1QhQPRcCIc3
Q3BnHR2Vjhm4c0MkUu5MFDmlVIAnqS/++6MaIkYNrhKfgXZ5nY0QqWY+vHGKXVfLKbaB8MjVteBI
+aNwkH+5iKBvAhkgwL9YwytQJj3x878Y/5qToGQUZvEcm+Jj+D1ZjHM0cEuIld6SM/CiOCHwxilL
rRhEx7WcnM/e4vPfYl2s7mPbwp8uB4ym8SlZ9KsanWq3wz01+w/ClGjy/TbYxSdTlqHbaerwNoV0
9lxm8BzZb8aS3h4Rt1eLnNPTutgq/TbaxaYs0LWGv4a33gkBxS9oodpwP+8xzM/CRbq/tlP6RB7L
1WHwQAOsSby1F4+1lLVx7AP8Sjt1E6yiTXhnHIZTb08Zj8kxf2i2194k45NN7vmQysXTqwEhR10y
vqVUSFJ9mCXVWxk+4iKgq4EiIyhPkXSMU93WNDo98U3REO2d3NXas+Q+tIgiU/V2dHsKke08ggWV
S/DpAeab3rekpoL3I6FAW9NCatHIlbRNvTi2i+BQSf68MKmKV0DxOdUFoWiXyX3Q3gN7WcDQR7IR
4psnm9yr1jm1Ltw0/tTgkLdiD2O2vA9gx1gDiXEN6m6OSCHUo8TUOfUdBXSAHT2rxELJswnRw4QK
TDDs4Qcpe8iaO58Dbn8Tmw9jiaQoefl6Fvhsj83Hr2nw08mX1tWL1xSDf5X5Zs5rWjf2NBMAgF2V
VFMIDiZj5O7am/PZ9Ho+3sWLGg9BoVdpgT+/nonJrVxdOwtdG+BiXgNE2/mmlb/h31+iGc0dd23Z
COxNPoXIAes5N6/M3x+CAn996mf3cPpJZ6cGM06pnbo5cxzVENLemeD8o7eEpT/FPudLrAXXIp8+
nVZ1WTHRZCuc+i5Os2nVJnlUcRvtwR4WNH0o7tPZ8Oeox47hqn8YXt3FlVdlehU+zDFnY16caYOi
8pu8KX759I/SaloydEe8atT//JU8G+diblHAWmllPV2bvCGygIlaum1tymszees5VwOsP51X/h7O
vJhX0iQyIpnhpiRptBILf86Mwkk9XIWbq/P0lef2wTdhSHLqJtO1tXNq6yAlaFLa6ZO7GrIZW2XI
0Atrbl07SU+vw4dHZ6J4n4hCUAmmn3X2hoKw71vWI7ZUwwIb47LfmicEYwC4pgO1RKYQbclQRYow
U69lEH96f8/GvmiBqXmWC1aICoHo1anu4jrVnK7ogoOzc7U48en9PRvs4rswPALqhrF4a51uwWnY
Du/aJ3eH2xVsyaxcdlu6Zaevv4tPJ5yzIS8+izw0pZZ8jLcq4NibfK+LK2lX+qdr+9kAF99D5DdF
BRH0LRFghZsDxzFO/ij6XP1UVHAc0R325cosVOCZHi4mypbFKgC9AhAJMvomJjsmJ4yjtnx4BG+0
lkDY/lQRhwGnLSK0OLSnCiSulnY7JYhIHJQV4L5m8U2ICsc00avlp7BiQSD2gONn3A7zgdaTcU8x
fJaXsW0MUIzKpzKfUKEBvkpqQgVNNsg5PR8tov7aV+0ef27AYUl6T+napeIUSrMWZSyDykaIZFtq
vn/9aKZb/8Vrf7nhS2iHG0SQvAkmmMKAqAf4isZtm7/48rtMleLr0T7fX/79oKyLtbQBsa7kZLH9
mctezZTXxK5JZR/W4ebfzs78teicDXaxkFYJbdqKz+pPZ3I6Tf2HfEFSl2Otrw125RW3LtbU3u0K
o1JIsSv2LYIHzEBXbt3nn+3fVueLFbQYKnzrHLr8oZgBHkR9Gy7jJl5eeUCfD0MAgzhlXeEd/30a
JLsApWQ0nXm8VUWyGY3Gubseb6a7Rvgf55+rNcyPJm6NFXqadUWJUS+PWfk45siSZOxcwQHaGJaa
mbmezrDqN5JLZv4CN+ZSuOJe+3idDMoFGiqHdg6UF7OgFkADSKrsNcmeBvHgdfdSdtXn//Hb4rpE
jFqTAV9Tfq3iZ0sK9baaiTaHKiA5GC7rfAaLTJn3K6JbHFS5Iys2SsxiIyNZcq5tI6c57/cvm9Hx
oUmGTBiTebmOJiBYib8xX1tnggxA03CEZeJcOzF+NgqlANkyJdB9VNd/f1+M2qPIEguv4ubX+7Lt
HP9f2BSo0w7j94sh18yQVMYROYxfPq5QVqqqk4x300Mi0LRrt8FCpeMZCpEPCxVNA2RSioTkewjX
YSIhsW12nQIYrWdmr2tbC2FDZjeo2Bp8u0Xw6CtwQFDL59HwKBv1vsAZOhrxsszXJWUjw6DnqZ8S
DieI032BWLGwLG1WMMcaalsvio3oWTf0clelLFzZjHycTHRp2rbivtPVKeDw95tqxqB4NY2jo4UT
6B2uxrXt+Mf1kgGwKkoaWejc0YuvPBfTpnLrkRPAxHdax2AMtQVyzel9xICzurbpkD9+CnzhhISL
E2YDv9/FgE2c4PomIGyKMR5e2EHeTXvxbAozpGWhU+2YPnhzRqF3iQfJ0e5XoIRt98lfXPsuLrLy
TEmDBHX+Wy5eWRetKhNp/5ax4cHnM3cf4c0X7+YcMrvjfYMRhgQZT2V17UTycaL7feCLKRxnWOJ3
QvFzCgWNVoU9sSN/HUgWLZUdQiufTVj6V541yoHLbwcdGdUzPlB4kNOH+vvbxNWGIbTptwyPmJIc
y+QZaRtMqW043sGL8RKO4wE8SJRIdCftPqTLj/LAjJetLzpBg+crp+BdrwdJnFO3n3vWCR0DDVw+
j5cmf0kFb1aIwhJ9iAfHzsCQIYb3WvGjie7j/KhITxPgMHUD2qnNoqyk+VhvTKsgaiQkk4lTLhk4
KhhdDyGUVuwCEWxQQBAWOiOqClmKQKUKbRe1goR3t6HFLJXRm4b6D6U98unoUQ/7RasXjoCsm0Le
vhz7RdjSTZHrQ+7vFHnXjeKMxsMsqQE5T0JmHD1u6hhKty4iOllcX6rJG9XIEHLhZQeMJOXiYgie
dCADflvYioeHbeQomd1rcrEws1fSDGeBGq/pha2pvMw0BDN5jOtK71YKxhzcnZqaLDoK2ANBeXr0
IqA7DfzXtgbCG6Z27NULJcyRwuvLFLVrzI2QLAH7PhNT+4IupgEa4OsGIHlhpXT6Wk7Ck6+b8Lfo
0eZaPHNb7KwYP1RlBqfTruRHESWkSJPe1/dqvqKPEYqklGrk+WLXqNud3h88MXNQvawlH6FsJm7V
DE0bgLuQ6SzRaBUNFI/8QymjGJWVeWue5MhYYheUxD2SBbO6qblnfT11u0p+Ap/uIN4KWrqKi2Il
4qeZ3JqSdwyVdRC96x0SHP6M9Rr1VMORjRTyHbL9WQ1QRM7WKsjEiiJ/tUvVgyv/DJNtwr8j0fcG
AhAx2ovqTz9XZnoXkJSBTDvELyLdodKYd9WOCIy52TyoysswvkNoR5TBa7dsBEBbqQMFJu3p4FfL
tn6u3d7BTMcfb/GHigvfg12o/gzpKKbKQ9RtR5ZiofaXZFiiwXnv01usHESpzAQFNKVC00suZ218
W2vfc2DtVT8umnaSkADIquF7kesSixMkqThRr8bf1u6LsHyXjTsZcgmxZHYBY1Tht/vYu3qnl/V5
DJLSEH1i236Y1VNcHbUYYSPh04FFJva3whwXGclCojjr0mDupdU+b4P1AFfMQ8mscwtB4yzlGK2x
+RSM72ioZumwj0Tryubww7J0MZFczF9xPap9PvZvmvGzTt/9Xryyxf2EiHMxwrRrO9sx6b4BoTtU
fqZ5vyxLDKgFamNRx4tL+ZAAuKLU11hMnNR0n9CVT/bomxL5sVLEuFHuJHrGWl4tmy5x6QBigySt
JJEmRbMRLLReWw1i5LAZtCX4hok17loi8kohX0qNgEg9/dmq8Ru7YiQtsbz2zGZu8kV2BgaaVlrn
gbm2fO/U9E2EOw11pHjISPFWuoL4hPjQ4feum3hBQCtbi3uJnZ0fNltLVd4trE+9Lj42BHdYAWq5
Xl2qwfvU/Uw9ce7JvV2hc4v5Y+nES8f3QHTXocvKedFLqxpFvqIUjjK1OKePP8fjzOtigtqGxFp2
b1X5IMo7sXdhrPSzyXaLa1IAfiqK2MYbfC+03/L2ICgGlBDRHigKd+NjnRGQ0ZWrBCPNrAp+VgEK
+KReaJW3yiLrm09E0Fwwxw0RVbcK11vr+XfZqub8yrkbBY45ebA4aY9Fgw42WBShPm8MoAt8lBb1
Wz0gCAbJvNcfop4qo/9NFeD/ZA2SXUxSseIU+OKylJ64FtxaaPTtuEruW265HmlruncYbLXvOk5r
o67IZ8SRW3m2gZwGZ6czGFj2msSJ68dAKG7UHBcNrnQzb0DAWjImSx5lLtO0xAsNSRYgpD2yHVQb
NJV6NNO1apFJ0aJD2Gs4AYsyR3+D2yb3oSMURYmViAnOjWyvcZeDFc0zRXVAit8aQ+BYHhSbaTcK
r6ZAMZSaqGMjqjfmlD22xDgjxbimTQ1tcU+AELufEvGZB/QGV8cUoUrYDgG2NTPsqyy/qOquGWri
4MFTYPGM2x/EkC48igwYhkv/Le+YXiSH1XoOI3/RF2yfBAyf7fOAa7agrzHKOBAhxlQYPkPA6GTF
zeEbsk0+VCj2Az4QkS2AuEk6a54PDUaIjYsTb0z05zRyd03R7+vEuPV19xW95z6jVBIEz0ZZOQaS
iKo3b1ApY+1R6FvflJV77Hzv4GnMa7hydFpxMPlfXdZZfIC48TL21CERONWisPy7YTwVHfmUbjIz
skUR6ZteDJdZ2K7IM0NjjBdDxpxaJ0987AuNi1ZGb1PSpfDB3Zc5QnyPRmeHdJauRA5FcfKuZ8Br
DITGxBw8JJPma5JhJSre7n3n/yCAYRMRSx6PG0HOYT8i4DCEzKk9FdcXLhhRdgroNkpgp/D8PYSz
Pekl4vCuWjoSgCk/pWfpRXXqz5PuMfGTJWFSeA/uDJIDhpoOJFpL1fgRaoJDbEQ+96RhXYfuXBuG
TSwb5BQXd6BSviU4dALxR+yZc196lrxbFjlkIocwTU96w7ckSye/0Q+y4DmEIaA8SeyiopcLA1Gy
KIRCZF2ZbricZi1PSXDUsfLHWr1wW2Ml98Y6y7wVYIalxJ6iZi5wQQfGJcivBlvDeNJr3SmRaBBd
YKeeOTMQqjcC2nr1ykrxcY89TeSmaQKfERXpw5l+xOHf90n/phzTnUs6fOr4BMHbBvlLM/ifLxP2
Rrn/93fYF8NerB9KRQyKK/dvxcI4ZgfiqVbKPNlkS2HhOuFBRdsH7evqSfuj3uti2GkHfrZs9VAb
U182f+bKL6Cfue4aTjP9Ao3JVe67PFWtfjsKT7I5Cgr0FlVZhI//+2BGhPZG4NZWC+sNhb9HYMSM
OeFlOknQnmNOWU/yNpXDnPZY4qD9FiOvvnJC/VjI+/1XSBctAa8YCq2DhjXVNkil8x3xe74wZ55d
HJGWX+sffXKEOb/mXw/g7AbLZDVkhun+jMNdz6HfE3A+EpqUL76uflkfjqlcFS1bpHSyrkJPuri3
pMMmpdZlP01VIIQKMpucdE6U30lBPgdNcVt72kJoNDy//qnGaYDRnO/Lg+qtrduKpgEKU7Sft4VS
L62hxUmi2jp0OUia0AeOMNwQ27rjTmZG6pDxiIM/z1T+u2UOk0tshxrQPLcLbExMVJclxwvavYI3
Wy4hbQu+Y2JpDcd8a4m3Qan8IMh8RnLRQ4FQs+OIYcYEFbb6gvzqeZDJc7IUH+Mop7h9Q+IQqM0T
PgxHZP/o6dpSrb4nQ+LAr5smYfbICucZ+RHCAF5G4WGQT4FQPpnSq8gOh7rMTee7tJNp2ImlE0b7
biCEsb2VBv3RC/u9bCa3bUbolw+oz7AOtaZRchUztMIhGzGlzY/cGBNehLXJg3bbYBQd9DdCT2ZV
3S583QLS15Y/EfZf2Vl+9v6cPVfj4gicJm1aANp/I9Ws5kyTKLDr1lH/9vXr87Et9/vr86s/f/aa
DqEWAtDGCDF9FZpqh/P+SbwDVjAb7pFvpQ/XDvdUaz6ZDc6v7KKYUQZQEHUV7LnaTSo6dN1VFkA1
H+NJWVastIp+a1ez+cidXJxg+3I1L7X3qYglctPDAKMSWXUilknPK5ca2dtQgaV9g/M+8tjMcvJO
Ijx3Ve8UjUz7/zW1esfsVbvtC7tE3IfG0k7AAhnlvMftAr3i0HegMLTvk/2oy74p2b6iL2JYDpyJ
JdJGamuytiKr/qgk/TtflS1AomsxqSgNja8IfUuBwWMk6ZWsKAsMRj5xH3AQj21KqqEpPLji99qF
6yCkqz4J53zOEBuyYEmg1/eiSO/SKPrWt7g03OBNS5tDYWg3utvdJIgxDdl3ZJBHmCPvAtEA3pgQ
qyMtdDIAshJQchbR4owNmErYHkAymPwhr62/u7iGZ24HGAh3tUouQO5uSqAHBYoFTR3BX45zv14K
ybPYeptx2JXBiztFTAWFQt3QcIi52cl9tiA73baaiecj8M1bGxfxnkWwbSYiF8W61GV8OWwriIls
Ow/cs74vUf2PeBfi9kZZC3Hm0EyZSeme7AJPj57MKrOBAjXFjyE+BfI9wIteRvcqP04CXD98yLJ9
WZsrlc1tlmjbcYTjUGwF67HPklXX/hhNMnZ0mVM9vgBKLkVyMgc2gfEm5ow/WXx1DseYVFdZXj6T
Y3C0NCqjZbNqerTUcjIjW/hQTPZ+0DSNrUtbrelmHpvMns40GaG8Ih1yVpIdZxFC2QEhF0q+XJN2
KsCHIF4b3oPJ+V3ROKhT+A8fci1ZDsJdKoFalGXSZhFs9py9wveuM5jw5G2lJ9he1lpw0/uHBO16
dhviQUV0ugwsLNz5Sy6A5VS7HfGd7F/vpRGTdrrv2twhluRXbbi0CE8x/YMnfc9JXPDyfaN8j6Bo
RN67mz4VHWT2Ngb9AFRKxbMBr5hp7NsoQ0LMvXmq/IAbtTA9PBXxtwQKei2qS7kRKfpbqEIjJnKE
xqo7nsZ+XLUZ/EiZKFFUsLpSzcf+1R/UZVyXU1wbxI0Wzehzrzzo0bOXUxGLmtVoPkTkosCJnyuc
zNIMdgSFCKHYSvi2Uze+6fv2PvdBRag0GtT8LdZGWIuCbaSodYzQUaF3DhGsVncBmH85DnQinwLz
iYipZQQHVfGVudE/q0go3Zaqn5bOtFamTtORGQojAxCo5i4j7Z395wKdjD3wyQRvvnDqpFVjPtS4
45CfG/0PmUqTJrGasHTqPI6xlu28gYlaxaxjwoijcrD870lcHzU9tksE176E8yvnYF0Yiw43kAx/
oGNiMQQFKgAaa2XuowXmTVloUblTm/q+JhLOHzZILpnGtgIe3UF+VzWK19JTOKh3Flg3DtuLgjhW
qUVkgkkmb+uFyd9SuqeuDVdVw+m5vjdouWbVU8ex2WoEzm37ViTHCr6EMbzWGP97Mhd7elHa/aCc
mjS3Q9i4ifsoeo+9cIoIS3OpYxZWyEpczYHJwslFSlNw3OtT41kuAbzStIPph4MstEud99DbjsIt
QvrZkD1HXTtTxHweNGiK8Yn5OWJz7fvg44yCZViYE02W+6RtC7PYZq4rO7knvCNX2PYwd4icdLTq
1RdGfHZwZPJ0UQEnj3j4PqZEKC47JdxYqLZK/FzEja8KSnow6tYdwZgBxRFye+etlq8tOgCiXzvC
0M5KKAJ6AXZHw3G/L6uQeuCwyIm3TPvgW9uy/sfJMQnETUbWiRxQN24BiLP0yFDaxWwk4yNeFg2u
caTpkabuBQ5Og3CTa2gohP67JdenVts38j4b7uj+pW5L4ghkFT6VwkjmJKwSphEvXD5tt2Q3Fj3F
lL+IRXZwRXWI1SZqScgRKYiUm0gxb9UWhlpe8eHkAv5MbxlibQc0YSQRew//NJbEZwik7HLnw9tA
4zTZYxJlNirTYpWqKFtSsGu6tNcjEEu5uzT6m6ImLtgo16PcLRNF2eaRb3uhsNb7cK40r2WfbUmM
tl31ZRT8vepmKyHTnb48TBVECzyZAcbYgDRG/jr9fxPoO+sUNq06UPYGzlkwTF7eovffkeEbNXuB
nGqNsx48VAdn4TxWlnGwLgM4d1hrB2riPuuHjBsiV7ejp/DAQcVbryRyV9Rj62IrehAbdXh/DVaF
GrNv6ZFWdKdRyBch4QnFW57f6opkoxR0+WKqEGbzKL56/iHzj3F5APvk9WjUiVnqjLfOKxySzhNu
4OCdxi5bNxa5sK2Bgr3XCNNQZ5WBVZPGAPk066yunnMNUKOfPokFU2/FTx5VwidJGipGARJKicys
5ZBUsRPBw6v5D37Y3UTGuBDSh0Ifba9312JOWGx0Y+zwYQ6zeBnxMnqSMffUaNNZVNEyZW3g+vCz
gZ0FFbtgSFZ1Zqy8SnWsLgHIcxe7IaxF/yjB8GN+2Qd05mvBvwuifTC4q0pODqHbrzxPOWZCuG5r
a0/U75/il/9JfvvHpIT8IvnNf/lxnvk2/ek/M99k5Q+L/xAKhKBbNGWRTWv3XtX/9Q9J+UOdPEui
pIhwZad/hPje2v+vf/DPqARE8o9x6AVRIHIs/ivwzfhDVdFmWvw9MOqKaOr/+D//+63/X957dvrz
4Fxd/O/zXDXpV8v67wO2IU8/SyWRF8MYf5mXR9ts1Bu1kPRNJmQELi7MsB0GY6Y3luruiypoAPhk
Q9A91qbE+qQEep5ABGoIVtiGuipWYKCGUDr4HnHF3Sz1dbLkx7r4JQRyPcNKlvybROrGItUTImlC
qZG6RyWdQlVBYNUki0PAItT5QB8cchfAPtIm7jtxmJwjwhgLLSZpV/cVztuRoMTT39QkAdReI6kP
yQgQYV81ciY9l6Xu6ootDUY9fHcNzLtHQWkzXKkBGWHNQcTwp4ElrrqBypZstePPZHTT9j0FaELx
LkkjtZ+TPyn293Hb9dUNbhIZrJGCOWCZK333A1CvpIzzMs3aYIZt1PfQLSl9AWtTC9mHdg1qswOd
i4h+iV93YvscVIoFN9FX+5QOiFblnGVd2Vfuhi6pKGEYhpqAkok9g9NM0ArlnleFWBlbJvFT3pWa
L+gTMK72C6IfiWqmV9d1mci6qSttqjyNkeB2bM5qISUBTUprDWN6lUbtBGsXlJqUDiN1c+XYZrKg
bt0wh0xKxgCwRo9lulrAjNeFLXveJMb5qJuop8HtN+IWfWddOnHSQlCYGSaxe7od90MeP2euHgt3
XmYUxlEB8AgOSiLOyuDEpIhG9FOuqHe6C7oVhVvV67JIghRgZ9Ri7GuP0tCOI3hCT0jjvn0WGwHu
zGsBWiZtgLJ545hM5VNFJcyqcLNEiLtFnvSNyavXiZEVy0vZUF2lB7g+SCGcbanzxmcZvlMnbzXs
r/WbH6gKLwN7h1AeF4SOjlmyjoXAMvufUaKoMRaadCxz2Vs2I5+v/5MR+rLY80rmSYh5x4/bclON
UUFyjqkXbIxYt/qasOi0JJl9VhbEAtgdabVgI8LMSyHC6pIrSgelq7SOV8z1zQEEs69Ni0DSSZ2+
zAslDTpC2eI6g64l653/0pitMpG5izAYDsrYWP5tZPiSvwfvFJt7McGesmxLs3dfs65Jm5NOVYw4
26DXsyOujXE8FNRZ0m9yJOcdwNjGaOCzJlJVeiX0UL79Hg4gkcPRdMJsix+eKJKXuJDKuqEnGrIo
afIs7otfviJ91IAnlmmUmo7Wt2pk2Yluwvqk7lz0mBLhRGQgg/oxIa82CbtUUfFhoQiCvmFkQl3v
TX0Q3BeDZPD2yZQ9c9hXYzrp5f26aZL/WXIC6A4/WCB0CiD//zWHkPuX5DUomvfzlefXP/Tn0qOK
f2Cagm2A/sWcsl7oYf659CjiH3wNlsjiIhkqhiL+n7/WHmIGWJZEk3QYRdew6Cj8iL8WH0HW/8Dh
QV9CQmtlSirc74vV5qvV5/dCFYItE7kWtB9ZNZGlWZeidSnVIk3rYBJp7riKmdAqgjRqeDRhra7O
7sxfC9/5Qjd1a/9e5j4ONVWWzopVsiwL2iAwVDhIMXICKhBmP17TvEw6ustRFJFFlgVhiom5qLy5
fpNmdW4Iszwc7vS4/tHovq3oFjWY/kYYurUaCnc6JMCWRn2cJRBYmVkFFVefUK/kQHI4O+4hrL78
+1eviBqvBnh+KukXlV4m9RwFCMFbZlzv4lo+RogUvh7iokb+5x0+G0O7qJFXhGVKY8AYcJftEb1T
6ODudyYppecof37zv+1jrj3O88EubrRqssrFFtqRJMBiURXlHrTrtytXNP3ij0/TnBD3aDXRNf7+
zmSDX4Ks5YrQLdgwfmHpQDmLNxVmczXEqKaaTi0vY4Gd4T+/4n/xXZ02dn+N+8sPefauWh6xX43E
uLIiPHCUPSX6Nb/I1Br64tIuha+aLgnSMDCEEVV2mpaLqEpWeW84X1/JhS3s/70Uf1/K1N45u5RS
buBLZowTPQ4LMDjUBqNFSpp8hv5sMlCWdO/manC8TlyYvugPl0jOnzGpwXAYXdSKI7NoIO4AKu4d
xEMcf0kzpuIkrdy5dGBrST0uWkt2aQOsoJoKWe8/ufazHzBNSWfXjkE2Q03JD+hu0p2+7Hf50Z23
M/MonjrH2OCZP161k1y76Om5n41Zt2UtZCljVgtqRAd342Pu8O/S4yQ8x9Ghz8pbJMaUp4Ca21cu
+LM5lvbnP+/4NN2fDd5JFfWCiMHFJVLLR5pB78h1UBbY0rJay8Eicq56kK6NOc3IZ2PG6ah5kcWM
Szfd8bawVWzBDpYlwvfCyZdosq5c5a9P46v36mIlKcYwwTvAVfrr5DGmMAE0ZhHdTO3edhUtJq5H
u6CEK6J1QC2zAMQ0v6rq/HRqArcnm1ijdVby3y+bU9PgmoHOyz1IT5IkOE3arkfVgKCpjI5RUjBK
VOupN615r+n7rx/0p/ccj6cho2niIHox+UYpDznKp2qEl5C7XdgGzff/3hCX84avuUXoM4SUZJCO
Vpz1Vl+P8NlSjbYJCxTGbjrLF1+KUod9ErejALjtxahlwG073bwxqT7j6P56qM8mW7boIq5uBOrs
xH5/WK1EABEUY7Y5Zg+Y6a5uSZW8lg530Y77c6o9G+WDt0UYOW3HjEJ1HWccll+oLz8ng7G/SRxh
fu1DuNABfBzw4jWwLE4+LoVXFvx+rj9OvjVvZyyVxfB6dV6bbtHlR3d+cRfvw4C/sRICxqLGqCNK
XYAtfSye5UXomPOO5tCM8M30kTrhMC/t6z6yK4/w0vDCPN4PVsn4kvI+5lOj4a5hH/nvvye6KBKO
p5IyLloXc1memZIvmjWTt3AKvJ9FvamJg/16jM++3fMxLmYvM0hH05gq/wXWLFd/0EbzygiffVjn
I1y87UZN29DQGaEsIdBHW1datgnIZ8MiKXb5H1yNROWBY8pk/7i4Y3pulH5YV7zzyaHTMXVfy3v8
7ITCCemfA1zcLj9UWkpOPBIhFx8ykwAGqc63I2GgYuc/fH0x0vQvu3zJzwe7uHPQhdzIyxlMf8h3
lIxwK3jVjHgfFhVvOYFnHhNjla1NJ90rJ+/p6+E/fTP+vtRfppSzlZS4H9/MFO5lXtwgSKOU998c
4GK+0MeA7LFpgFCqZpBIEUteefWuXYL8+0TrDoVkDg0jRPRnmdA9L7sywqez7NkzUi92lZmeyyVF
PCzda0iCdvLsH92d8ZztpvBUYH3S96+fypV3Qp0u+eypFIafJQlsxJmFpMxMhmVLosTY12AdRXq0
oP2Z+74e8tNNu055wDDxr8gcs34fUyoGEfEvY7aOuSGM+G58zeuZeV8uiN6Zp90itoWdfsUWfKH0
+nM5OR/1YvcYSTUQh4JRw/UUHlfZWj2zHGVLKzfLnVTYAqhvHJggDhgFH7yYaN54/swKF6Ckvr4D
n+7xzn/Lxbyi6RWxvdOLNO0qzcfmHZmIuWFzWXC/5/o8Wgs2mnqHo623+7+knddu49i2dp+IALmY
byVRVLLkbJdvCEfmuJif/gz2wY9d7V0oA+e/aqBhFy2KXGGu+Y3RX1nxlkOnH5ZA/2wv/2s4YCpY
cmBLXvDbo1YYoWjcuWE4qNboyP1g41LNowf+Xp+J8q660FsydZnn7untneFpFrt2+OGv+NPEt8xH
/++P+Pb8pYbZEKHmj0iA0TTjx6Bba5s+l7/f8J+u8u2Jo2oRObm2XGUEow6AuwdxE1g/vEt/HB5Q
99HkatnuP+ctv79LgJOkMfVcRWGd4FhvqvxhhPvzx/jPBcS/X5xACUN4UTw2Wkf7grqd2W/Oxg/s
peXZ++/H4j8X+fZYKJ0+l3XKRZzmPdEfjPHCSuSUTFd14f5wqZ9u2Lcv31SpdOTLpcDz78cFjox3
5P/yzf/n03z75hVD0iRDcpkjjYcE9Yr9EHLC8/draD/dsm9DC4Qu7OEJn0OhzfhM3xEG99Trd0sW
m+WxNzzVd+IfFMhPL/FPd/DbQELDttHK5ZGzsaLFTrgqux/GzT89c4vJm1Iu3kLxz2f/bYLITC2z
JpvPVpU0wyvkiCEClLL44VH4xjT53+H59+t8WwnVPYzRcJmI/jfMzijwFiCfXFiPtFn7CCD/Pz/Y
t9UQUoXMoMGQ4Q9m64yqzEF7FgEs/uHh+OEGfq+29Zmm0BLKqit87YBwqI+AjIUXs+aC21df1feE
RH8s1Pzpifztbn6vv3Wa0spwGSkkfEKHeIBt0T8iyWhFNXBV6f39Q/7pMfz9ct8GpqSKm2AQXC5G
zjBM5xYb4N+v8M858fdhydV0/Z+SgP5fRBEnGs3BKZYhfB/4xRZGi1/vibdufkID/PGz/Hahby9z
VkZlVjZcqA/VLU3jq5Jzp79/mD98OxjkDZXeaFujuPLtrc2iCGzghLarDJ97iwSBuCP2vapzcBXt
19+v9YfH71/X+vZemRy/F6JYrpU/ieLVqO7t4McvZ7kn376cf13k27tEoVmMSs1F2s28Lb15u6jr
s8sIx45uZEEjO11bm//D2P7bVXX124mAlYX47CKuagO/auGv50yLPf1ff7+Df3gg/nWZb/sKba5n
U6+4zCiu7fS5op779wv8/e7pSzPG7+uGUIRBrttcIB4xrGSZZyumZ5E7SkPh//1Sf38a9KVX5PdL
OdM4t7HkUk1zo8aonZzdQOPr3y/yp43mAv5xOfqjHAVN999X4dwir6uiQCF0NYDcw99K1scr+m3o
a4fmtdxUIFVXnAxMu+zlJ9XHH3Y0/7r48nX+NmFpoWJqjcvFR/0xD+800kW2hjnLJ+rZoU79+2f9
4w0l+a/rtP45Yumx+f1qfWjQ5BrlABMF7kgIS330rHT7v1/kWwDon8mReN9/rvLtCenNtKzyjKsU
p4iMM+3U16wxMF9T6SdorM3r+bE51Hc/7xL+mZ7+69W2TWHbCzLC/mfD+tvtDJ3ASFyNMJyGfgtr
ig+dHgdccwXLwct93Y+tW53i/xB62evI/i3+sRpNb8X3d9BwHZqVhM0hv2qaNsfC/7rNZgy5treH
kNcjCovX0UJuR7qMwMZdVsqAMVS3Fdf1JlIeOknoaIiKbVKnYeC7pB/tdZNFVDxQCYHLNwM5CU8Y
OdyhJE0rcGlaix4YyCB9fHrXFe0hU2xrvleFFjwreSkXxV0VoUvl5SH1MJEKJukoh4J0qJ1I0Szm
nMDCtsExeWzgl6v6hqi3ZSbilYPxTjuo+tyat+48AW8AW9zkfUZnL2Tl98CIBHId8Dq+tAZco+T0
oPw1WYLrdKzseKhg7Uf4B+jhJ1FXidYGjy5zWqbZ1bJJZ+00HZSgcHUkIY69V0AFgx4ax5tZ0Z4x
py8dfuaFFpqelpbA3dIY45zcgh75Pk8/+shqvS5P1W1Zd9MWbfOScLXkWhv7Zzr36fJslCe3cTda
jYivEOIzNft9NRcPmSZ89nZ7NkXXTSwvEXpItJPDi+3Ym7hBnORMD3pTHqeOwF+Z+EFg36jYllI9
PVamOBU8yJPx1LgPMV0hGrCRPKWJE+aiPUGxSF2YCCCjlcIXiJIGtIky8qV5lyZvVq3caF3LYfhj
ZGPsNTWUlT0p+hhg44j5MOabo5dMAVxwX1TiKrfa/RC7uGpzXDf1votWU3HWAFPJaFpXqbub9E1Y
jateo612fA3cm9q9xc7JrhzX7aO20BzlVjfPGu3oHc1Q2l4TR4I2Or2ivJP1jWKf6uG9B/+lDB54
xtm+b9sXQ4DIHv2RmENzVeT+iOc96xDZrNPpq60RblTaZsIZC5xxntCvzVD24B3T37o3iquseWjo
lM0Zygb63IXarHLtMUjZt9sPqbGzBLxvuZbGaXBeDVgPssVycAhGcgk+rZiafaJhk1PIZkWOwDV2
Jm6eKZe7eQBRHdzW+CLm8JdqwoOFjRo0h8nepV20TRbQ71VlFTtdu7RdtVVmsAYmJtFprUZHd/RN
SgMZpmUso4qKWjHap/JXj0BdpYdZtVfgrY9jcHKQeqo051r9czB+WRV7ynVdEm2rdy1ZfWfflVRA
RMkPrFvn1NlvOc276Ov0CIGlvh3lm9KWXlx23jSe8Xd6jbWANo5CULq5dpR6bZbvVXTkOIe4TaG9
2fKgchpi7AZcKEw22QGzAQPDFrWcklzI3yjiuFjiUnHd5KcyuCUMDQ5i6l/6/CsxfIlKLNE2IvoY
6OCdn63+bpw+tGY9ODRqBY9OQ0CsQq0gX01EovNyCD3PJHzubYonTXZl67Q+WQ9auS97XNpENEji
hAE6GlIZ0UwAg96MPNxBwtn0jKk13odW81LSMZVyg3Nmw2tNqz2lMQS3sw2TR5XyNMV+XNAM/SBi
2hPwBRZvY+BZNFCPVJNI40fyLmx/DTpqFGLdSEsEw83Zli9F86mah3xy1vNigopIF1+r4mwIcg8E
MdBxxswtPVZP3xYPI5LEdDrQAl3Qwa4FGvHuxZZ5cBgGzesxUAjjgYfobwfc0RW9cFKfOGp/FcVN
158b4ylrtxLjTswC0ITcAKg+CHysMMFEy3K1G+JLmV0y8ZHMlzbz8JvF3JQ2KtdgRhRlywsjgvtZ
/RrVkMztm81yXL4Nkt73B6W5FyP89O2g7nTzVEV0upArAkRHI2G9E9FVHPtKe4rKe91J1hRsVmV6
WhbY7gD8QH8Zi6MFC771bbLY5TYp/Dbk4vE9a6MyOROliBNBa81N1Oq3DYmKufVzxu1u14bnBKeM
q8XnQN12AZlpV54HaPDGk1XfMqxkMwWmxq/bNzJDRJvfaCf5rCzP5mBnds4tHSUu/esaQ0mOrrkK
X7pKbpRgxqlKA0h+bYFrrziGarD4Wh9mmdJcLjw7yX0Tl6ALEla86FOx1tWHdOa7CYnZENEuonqr
ySu7ESsneVSjmyi4GzK6InF9hNpVRVZvCK4moooF1ls9gN3XVPxFJeFuG8BetpEug2aak6rIwa6c
8GtVDHlxivsVvo/Dok3W+wnLhzESgMnOigsSyoYxRvEhmy+zaQFDOScyv8t1qA6tnl4XwaMWJmRK
HFIeuFlSNGKWoOsff6VW4p565gDkpjGGA7btdcQ3ZCeoa2zdvIWooDNJGrBzkyE4jyQUQFmSWXru
kEuFDJc9I5qh753xqZkZDkT2SBAkGZ/Q/65spMqWfRbBq4HDxSrFsxt+yABLcPtkl8cxC29M1ABN
dKVOpM61644sF6bUtZ39ihwVQK7ePTlJE+wYXUZkm66AuDuM2V6aCoVhpZbTygl041EfTHb13Rwd
HUWg3jCm9LZT7oY8P8S1emNhSTSb/r1r+6tSCNAUqAlMawT5DyzRSjFfztpdqg5nJ3AuTV8/KK3Y
On29q9vwRdHDj9ZlnBp7nDNzDQIhU2a+Z81GsjMwyWbV2XT1I7+ILatvXvVh9qMhvFhRgfVVtTY1
KZV5LA+UAHph4DPFh6gX13m5zHQTHquinBmax+RU1/Oq6Vy00/JjIPNhFoxviaBcCmAgaF5n7uuC
vlBG2oJFdaAl89Qrh14v/HrGbXNM8+BBa7kvdrYLJotDHuBAxhh+pKpOP3fF4mFhEMiTjAlrcAuS
s0qPclq/ykKsm/hXIR7aykuVbVajE6ch2cFTrKxFfyht0EYNrh7bK2j06D4rBIJV/sao55rXs/5U
fCrRniZiDk8/hXYKrEdwN3b85tp87MeRzl+jXrcWxKG1WrzO/dbttpHJHoikEAouxbwxnqEtrZIM
yK2JtvWOCQ+ySaofyuFB3ijxjbKEly/p5Iv34mVAtQ2joJz5Nh+YWGZa0a1jZBNN9HMgGo9TjmJm
tZQ2442wr7N52/HVk1rhN4PiVjOvI6gJdw6l6PSlsI8GtkcawcZjBVK3Iwq0TneGj0XVoGmZ9HG6
6rutoOUFV8K6CXg3CQweLE8nuFmsp2cChfYipF+RITKdu7C+Cqh2P8YBbjxvZgzFvM4OeaESlQfb
8gjao4oFVZRSsSS8Z1Qeq+pF4yVuzeyBRHbRL5SL1aLxirSbwPigddvSvWzD+yegUo+AeA7T6PVN
vk4Q52XT2lhgSp8EvglY1tqvCGa+/Vo2xzqEmzH8qpqHYcxRyL5VPOfBrZHvE+kliuP1AyM2c9wM
oGKGVwR6ZiOG9pesza0SI+Yrocvx/PCX8n9b7qQmHhIDtgM9IvjNG0+9YgSpwFcEn2H3OgTrbjpB
BV2VHK1OrwlRVyJNtrwT7bbvrsdcW9GQFk93Yn5xu92gHDP5XLcqFsHPMorXGUKLjjNEK58Yk0Iy
VCBzEt5lBO52GHkWMRkl5ORZYzHVH6W9NrsbgcoaD5/SUwwGvs1imKUfwj5Cm6ZGBGnlHgNzO1xZ
L73E5aX4NdFT9OWlNzxaBIEwk+k5+wJrpaHaXjRwvD14OpjW2K63nbkh8rBSHLESkMZSTmoM495p
mAAQXKcJ1Zao80rz1slVRncIrWwa9W5bdG8qK2Wm1AjdWM7qppk9AhN71cYUdxURO6wvYb81Gp/k
buIeMemNT1ittehcUamcT4v2GgWVTJbEuRdCLMNPxpdgOL7o9XXkXLfKh5Mc2J+mDkLsVeRbR6PZ
WZhwB8xXqxb3M3MAwyM9W7f6S3RnZMT+N7a6juyNWz069q7+UOd3wqEEHvk32XFG8IGHbfbAkhOe
Cf2YA7rGfqvaHrQWJsJuZFS7ngG9BVf03GFOYA1ZjqTUvkjuVdHNUF1yd4dVBqMNb8NQbgrlEfdG
TwdZv43ganHABvOHkTDYkHxQnHXUE/aHTXYOeefXhuIpkHz1R1U55wOHgmuleG6ZKiqU6Tmvog98
hE5DJIl35VcQcWbXlVtjPne/CO4DcwhALc9b6GnWqTdveaj/sYDswJ+JrxCGDTQCHHTPwzl9CLRP
3OgW2uTUI+OlVZdWXoXanu5l81RoXhx6prjPJJPWKnrC526yC10E6VtFHnQEO+lqoOvQeo7yV5OF
vBWcSyI3nZeMG2OT3/AcxhXRXb/OdmG1bu0rQzsKfd+7p2E6ZQXycw/YfAw6iaCqes2LMtS3ZNPH
aAUdLP6K2meHAcvmxfG57cw3tMtcWZFncPPU+zJ5MrG35OcivI4R2N8W5CS7c/BLtC8FQ85LRHb6
LpPnID4m1aEpmUqJr/4yDL8TFyM7zJmns8uLIHFk81k92ifO3NlGSWYdIIKRsc2ye03ZxPgnhxU/
WVf3detL/C3mfMXoiMN8OJa3dnolym38lJByKw9JuJ7L6/4GrYtRHGMmiPSoNojuYeTDycWJKpjZ
7oeRp93XxKZBIxTum2LX8etX8nP66sq9pux7xvXGmyRpcGq1V2Q9U/Mgx5OR3kXiTkfckZPd/OQf
F4faYMheEwNOfJejBULjvPFUKg1PD3bp4qcjHLoy54sR7FT1WjsHuBn3fbp3imfb2va554izPXry
tExqpB9lep/0pEtRq7XYkWq0rl5BvWkGtqyjapVfOXlVxD6ze8nsk/xaGn0WO7e+GiUrBU/QEFtx
wuzJSVkn2rFp9haFCopwwy7lGcu3LAeGbltjHlUyPAM7zdhMmrGebW/mhWjyHB5o5LsENfJXyMZ6
hzZ4U0agQ3kbliiltZ/LFzEewG+E89oAi8M2mc3NR1Ihulw12JYMAJGKtimbVXbdq6fWIOtM7XZl
i42mrVvlXrAqR2mcPjjKZxft5+GrbB+67t3oLoyz2oskF21Ol6byC14kzFCqfRvX26m6xgfnmC+K
upH9a6+eM+PTaLZNyLO5nh9CRtMSDJjJOUy7rt8KDAw5Iwy4Dkh+HzX/lkXBFesK/Pdb+QkbRc4b
eRgeId2HZwZYhHp6dutkB6WDs6D7JeqQCq+2Xu/sYKejoQyDp05up/oWKGLEeDDda6Q9i+nRqh7M
4TOWD2AE+uheGeZ1mRyz/EpXftXocuV9HD4liu9mL4mzEyU2+vJeA3hS39mMoCXmWecDUN3wMSrH
Mr81UJyGhxaN6sAaoCPlPDGF1H5HBUUBM01G2FWvXV4M1EfQmoYbiTkMEkW2M+7siXiyj2Ha4AF2
Is8ElZm+S2K9Vv1UEOIXu4YhpnPeLf1xHuB7zEdS95NLjN3vrA2PsOa+VfbOikBfnTBVm2yovZFs
e/moAghLzyJ/0JmMtbuFh9b8stgFYQRO5VGlwSnHyGLTbXQkVNtOl97e6uM+nG6S/hGKK14oflic
5HCH1mgDtAGWd4wTepokeJODSRyXJTDfZh3uk3KXDCtd+TQ5k7SaYwrJhSyWuzKsk1k9omnEtSUv
ubUMqjcO29SJqgEMNdizLYn4EMqkceU+Y6HKX/P0HPhUOtryNmd450bk4da6NQKOFHZ9dzOzwU2v
AuKwtkHviB+GEVQ4D+t4Em86thwem248wdoHm4Mu9vJij/oRKSbTyVvLMgv3lUdkNjFgpMMGhee1
1pMd0MmOwJ/LyM8cp25E4c3DsQrfa5kBmjkm7TIDmBXDn9y3va9/NPyDkNXyC+dLXj7DniLqfaFJ
JQr9FCCluQoFDcKrJtn06pqNqHk2slOHKhQcO3dPuV9W3HBLrU/cY12yHetz8TrIQynvM5Zvw3jd
U5tyCd+z2D47pjc226UlhDLZyGxFSJq4Za/5ZbuzO94bKFCvdXgvs6t8vKYcVeo70U/8/PPkOH4k
ntzpWkLkKsuEMhN0UGtfgmcAQ0IdaPYN66i0z1F6ayJapXJF5p81lu71xt6kKc0p3rLxmuCksRRM
jY8kRGEuqJzUNOfAJRM+74vowMh9DBPizbPeAhH2cMO1JhPde4EZElNlvmFkL17Gx3mmXraSLszo
LcUrYxc91bSscyWWyJFxUJQnKAdxv+POqaMPVwS7XbttuKNWvcahWaabOdwIFz7eRblmIdTQGpp6
Otui5hAX+4py0V0uWCv1u5qynrJPxdHpyemtuYW2ft+henmZHLG32quOUqhePcaR77CBd08GxcpM
O+ZktvvmQR4EZA6l3jtHk8CLxNbNbX4JtTtHX3iYlzpgRqVCJBW4RkhUgrMJAWLqPDPZKc1al7eT
6yfZteVuEmgJXUK6tWCGCw+pvFvqwEvj16oxN1bjl4Ff9ZvB6WDELp+ppEWqXLMgMsV2fAxCTGC7
avbi975b7JvAO29keJVZWyT2Oo/WuErENpkPGVSD9JriF82FrHkp1ZnHPvO0zsuNvQQ6wN+B6ha+
WnLfvxrXBrvzfEt4r1f9GZ9ddiypvK7Z7VssZ1E/A92zKVmurGHlunRErXUsl5ROI7+jpl+nZ42w
pDgTUKQI6sJeUX23fhwMVIEbUW6seHkv+UBx7Y3WOZZgd9cCg7D2OLCrolg35eYq/1BcjbjK4wQP
bz7mzZUidG+eacSlzmYHzmqmVsog1Ey/TIp4VOcZZr7a/gWnXlRfd2wsee2CL5oPY9NrP83CY2JR
WFAbnlP4y/Y2Og8s+O5T1mlBixGR+4DW2U42Aest+IIqE2mX32uUwJzuyIZKy0niE54Ru+GJx2es
tl1dnBwwi8lzX+66kJ05IxnbvqsSnULtDy9Nv5rrjcbS8xbq33xJnHcluI/VbkX1fZV+lYjv3t3q
wtjUpX5WbxhQzeaqr44Krrf0MZee2vu94hl3RuLJCJvihtOBsLnR2GsN+1yl12Qd3dAJomZrRq/a
3WKHrJu9wTMIcURcJhPWw3oK+Ra2bEIL+kbMD2u8nbT3tKboBIYFiuMGpx1ScQNmX7omJs12tFj1
abFJKG9WyQWkELsNthqAQWBvJWq+GjuYJ5pW3Hd9vNMrFo9iyqk1NNtZab3CSM5aMr4ZTbsJu/F6
4P876pxvCP6+hsuRT0PkfWdI8+Cm9htnONBzWu6tOUCjNNP+IXYSrLi2am3NkmB6b8YAFFUrn6N1
ms4a8N0G6kbSJLfka9kV9GpFKddUnT5ElwcKMp6U6VC0Cb/lcnxSdGxRMsVQD00zRFezmYQXGRhs
zYzUmGb++riQe12V4FQkupStaSbpwQAKYYK9tbTwjpyfc06zfifC/Lptq94vNUscDZWKfQD9nwFd
uTeLelO6PfiOEu7qoHpmOXlAc7cp1irNdc+NSeTeKJ0Hm/cFHudhzOM7xRb7DMJuqi+cO6r5Mue5
bFL1SlEKmv0ozcvQ2mVpL7Z5mtznWtqe8tm6EN781enGQyLlodBBypbuTTdTpExn1r3JsIeofAQE
9dkuSCCRNmjYokVfadN81+rKexf2X/BFGa5C2JuJqx7cCbW0FrT5joj0ewc6ZZu7A4fUbnhBJCmf
bLfOno3aKk5axI5y6MkOEylLbmXORIT6jF3XMFk7APb1QwTgE1TqMFz0tlIieNB1d+/EhrbMExwf
bvJJLQeUoWWWvJfIsMIT8e7BPuS6lRiPpCnK/nYcNb4njbo9A5MIFnZpNggNElY3Bj44lrA7lopa
aQ+0mGWdDm26bkoANhP7k2BIJ7Cqo9O/cUQAtylRNHAxNLGkh8YOGnWdZWkDi7VRcneNNsV467NE
sE/RJJOVq2jmWwmPozuGahnH21xGVFZ726w4JJljeWrjPnuO884ddzOk3Wnfmy7YZ90s6J80SjNV
v5qsSDhPaeaQ/ZKalsNBWkLpoFKBG6fzqOyGyxCOEkd0uoyjhTZQ7Mq0FFQIpOWu4igkGBzAT9wn
1lyBvbCgR908LOHU7AjvZgbH3U1NQ2GyK9vQQnujq+WyVw+qQVzrAgjpY1QUObst2x1z99KQxw/2
9syjskvtKbh16kjEb4Tpxowzu8G2Vi3HtdEqcTnOpCF57GBEKVUR9do6muJm9DJXL5dlCBjZDgws
mTCKLGDZ6cKjJjvqeU1xIyM7vrcDF5i6lytOyn5KAfEZ/UKmWYy3QyyC5ikk45817I0qKR2vCGTz
UTapFvgRWXZ7U8TtUKNH6+X73GcShnIBZLjXkv5L9jEnhPT2TAUv2aiCgMj7uEz2ugtcOVm1iuOW
FBv1tpcf2hzpUG1bLdA/bJGaysYdK8UCIBdVKFs7VwFgrNvxWuljA6iXMAZnneE4HFhxN3a8NUYl
qY56aWLbznqlBI9uadVOa7LwgghduFvbaelqtAZWYepAe/XWka0V5SsRuxQUoFL1xVYjxYhkrax6
qMYhN4g69RRNm8zgSQCW1Y8RYI1hKo5uOwuI8xDmYBHkiWBakwjjt1acBC95DNNhU09m8OKonfZR
DyYzP/gFMUJykJzBV5qjO/4YAYLY6a1ai0tRSOegt8zf41QK3LxjfOjy2E2OAdbZ3BNwpTgKyNsW
Z7XSQ4ozg1jg27SCgKaRYWABn4zGVOE7E8GGYnr8XBd6+FbpEzhOF0R6ue7DzBIfQ+G09WsFLL5e
O6oFHSwJW9pk1Z7/eiA5iuzG7ZIpe3f1meX1jKAl9yNbU17LgqGaAoOi3sokjY111ugmfrw4i8xN
Xg+gi7sQRQWZsbp+klOX9cfCGqmoWuD8Jr/kA8E/5gEsryF0zdByjC6FaDZ3OR0LGXmeWmsp34b8
GcTDM40tSBdosAWVtmrdjYnSnMVYorTjNqpj6z3odAltWw6mtoPIEYC3zErGRb21+2c1anJY91kS
HKyx1NlvNs3MWWdk5nygpiRDwsFdu0+tvrkao0k7c8I1YLTHGdRBO54p7Jo5pidolXQd+DKfpmaT
N9pcIVyKJ91vZpc6nsYAol/D0k/CnS1gtEPiNeJ7WNIWK6+6p6qsdDCfmHUME6+sVOFrBdh9lTXD
VjVthMyXI+/KjZ8zhTNsiuu0nt8Lpa86v9XSgyijfq+jept36UgnxmMz14KSkJwyTvSBrdwXvQbA
OlVu3CSYXsIkms+0UbXBpyNdUu75qOuaj4srUtdwyQ0QTuCr2q2LRbbbGYXRiRsLg3JxY5YOFIqN
BdCtzg/GPJnKr7CZ1PFLhswGlzbVISutOFzjfUpzyxw4W3Stt1F3yvFE0q9eNuPh3GoIrEBNrEqj
cWp63Qx7ZCtq8lPWtZtHdb4johR3LyZ5ffPWqnXsumauuooX8+70z3bYyfjYhzJtttLVg5Indx4g
snW2Vm4yK0nuRZ/C7Q64ndZKGC1rhLlycybrDGwXu9MRTpsHxQelN5ReGPyM6cFn205uuSssddLW
fVpCEG2KkTJFF6gZKoJk5DCiUytM13zJmb2qddOFCNW2+egpmsgmLylSl3oTyBB9pzsDRVdNQa9A
+Q35z660ahXIUxvoDtXwHNJUaMj0MOlxGHtjac/llvYPDTY0NBVlNeluTFtDMtFkW0CSD6ej46Sm
Qz0sX/o0ppAGyY82dPIWFsvEz1Gy6PAPUpgV9aScSKsvDzFB6/iD2xq2r46VhP1HY7OO3BXge2FZ
5l0RTJ9DwLHWgBvMToub0gxGdd7mSuwY+7KemZ9OQp9i870ZMsrRRS5qO9xAwEugJ5Zj5MhfhVn3
E00XdAANL5FSlR9haqnzTTK3PSc/6ZhUXti2jb0Z9QLuuTuUsfpoJHoy3oRBTNkrrR092ZZFw1F4
bYvO/cXBpMaDEdLAhE+nVHKK8ZmJzSBvAmsCwS27hL1Rrk/bVjOshN6HXg7PVly4T2o3UqJzIdKY
nuQxw9UwZFVxN+Cb5ORIBapY6TSglEU8ohuxZRVuC9LDxEb4C6KNZWuqunZDnYMvbdCzYD3WjlV4
nWlXb9Vsqws1ZpwzTiCywNyocHOmtWKYLVvItnHTPa6NXvqwFqlGt1OdJJui0GV7xCo8Fbdtrafu
PtNL4NdJwnt/Kpxkgp8djWJeWx1fzrqcgJNtZitLMvi9PYd1NG0pkUdTERz8SKqD6yn4VGkZdWcO
XfooH/sT3bGF6TtTZOcezfu4EdS2HRtKajVlnzmmi+tSY2Svd4NT1spdNeMWXjvF4Dg0NmgRhrq4
dRf1eGg1BxEMPPk0WQLMdvqIQ6mkwEDkRD2fQe3d7q2QCvrxOaOeW4VRw6m7OiOESAT9HUGbLAsA
xrxL3DR6+CW1LhhYC9k0BkPtB3O3VTAeFJ5IIwD6s2MO8bZxSxl2J1sfOuhtapGq4eDhO2o14ckw
kcOHrc6KKW/cCUesdiLDO1J4Rd4VbxR4EOElFuHAGQhcnuHGSio1eCjb0XE4GB4s0DpdqLZ3XYuN
41a2sV15KiwQjuJSkJfV0bGsKr934Hv1HmuS3L1NjWxwnsQs7ZukMpWznQdGw5oBvtHVHCVV9V65
tdtwsEq+ckNaapXpvMG3lQNgzFpNFYspDO1g922vayv8792o6GwWUXYB60H1YewRMk/yEIbAJfY8
xlNwnBTw0DSdh06cUVaYAqzp6YQNIGUSkP5cAce9VGraKpfOhnm4rwxdAbA8aMZtFTrVx8SebKK5
AK2IGO5moMDIbFq6vgVVDxZe26xD6L0jS4XQoqvD0N51Sdndu1k5YGGJ4rr9igBYFdty6jvOwNOg
trwujCI2mtGoGM8DI0y6IwE8l1fstuzGnzs1bjdliBtjbepR23rEAqJ5XzpmY+3ySaMk3FlxW7DL
s/XrSdGL5khPI+e+41yxXFL4mo1j7GSWfdKcdmEUDjZExDLs2XC7rHX1faemnKQChhonj6hcQwFL
469d8XAb1dpNWE5ThjOa98GuEo6bZUIbWixN0ezVrrPZxPCCNhtthGjKly7NX7KvDcBVg2I6LyLP
Kp3etyktKAu3Mmt9GqVVd9M4cqxYDmhZcWAJ5cY7N08sprNCT9Lam/I4jaBDZpP5xuqfj66YHb0y
WB5GtuZpmhXTSCE2g8q26wCLsYANWiVu/cqcOjf7H9LOa8lxo0nbN7SIgDenoGf7nu5xJ4jRGHgQ
3l39Puhv/xVZRBC/tBHSkRSdLJeoynzNKi5GlfL+OAblzzypovR7D+qmfK38fMQ3o4hOYf0Wmwqi
wqyyakpfm1aq20+arfFn0D3spPY9c8ycqqJSag3lTtnMzIMdKJm3ajPPdo6xE1MazluH0iJmTKfx
aZBUGYP4pEHs4xQOUfs6VHl0+sTGywvMXCDWvuEgXftfBiBkyUNpO7bBk92gJtaZdgUGRJV7nj//
lXM38+KptTBl9WHDwAfvYA+FfV/K/K87W9IH9eW/+NB7ZUktwmVnFw6NeOx0QDkjxLpq9VRzMHrI
zdYNSbDSegEOPOGnzzG5OtvCUU3VJM8qqiGiYcNOa7o4gQLdfrV3lMKrlb+ZCIOh6oZvGH5vqZX8
m5DoNeEXK6uWKSr8oMoGe3eiaiXAjbfmKisxbva24wqhkRfaFr//KbPpY4x/BxTlfsiqPFdyAgIs
xQdrVbTSP6WUfIQwNKw2ZEtxrqziFUWpNHNCBUaWRUFfh9JHgTpLUJJGKk36BPEJI5sy0ZVHtcx8
So2ZWn5D3joet7enVxAexztORuuKX4DahoOOkiEg5uOEnFJKHqamf7Sf9nH4bv6xvk7OZupm+B38
xM5jnW/6P3SZk1cgPPkjn7YN0Is1pbiNtxkWaAIihl78OQKGXjdGPZbyWndrD4VebHycI5LU27il
Zs5UomrcZa+TtdXtaRCJEB9h8dFTTd1wTPTBLlHebW1Emt2fkEBVT0Arnov6m2MA/rUXHG6vyGYf
gaz/+HIa6GYIcPIhl0l5LW8rUKpTGQaS3gqOwq6lhO8i6DzNa7j9p3wVMeo0/DMofT0OfVC3II6y
qvzLs6N105HlUn2J2XalnCFsbFGqo0nGyukCNrZ8DPen79AFXGPnHBGx2Jmvt5dM3CmEcmRLR79q
cj9EauxyTNFJRmqTpO3SbTzl+RGu6KMTZDtJ0g5d4R1Ve0kETSRP/Scin1MTLoCMFfllxC7vI4l7
OupVSY0pUugO8sMIPE37bI7Fwrn8YDcImZbh/R1MYE8BxtfkXiEYzSqsV9Qe0oMHlqJZF+BEaaMt
2p9cMx2mCf07ojChow5CmCIZ8KG8vc9qgKfdP2XrGXA5cf2EmoODoWYqwgyG0XAynDACr1xZ1kGL
4/SeW0O5wOgU12mKgnqQrSuyDnFC/Eh1vdY3SdYgFTMq373hRyh/DZBknaC4MQ3z29tQpOGIwYSj
hTorFRCHYB3Yh5DiuU/RtaMzfTuMIuoiiXGEqatrm7rPQJxWlXAHBJ8uUy3CryQDOUMzRDZfkf3b
ocy6tBOXRijuxPyE7iyNCjeoNtIT/QL8MCbhK9A99qfJaZSO9JO8JOdypZrAgCeXWD77yA2ali1k
StJ/WTQFyJVJdW+KCtZk3ANwDsrNaYcupwseDPTd22T3qWIccZjAbwdr4cozrd/5ORR/hrC+mhUH
+C6iQjvwrOIbbXu/ZKuWd3oWK2vfw1RiYaFnphuhRZveDRce29aET5HM69SQksnGbaN9NQOYYzia
Fdx5EhemZmVsInPLbQt4z+3A4vGfvhGqpuq2rGoI5VzlU3PQa2SCdVfzKOkBqs5c1ZCWHFzEs/kR
BUaXbnHRNSnXX+ZQim5hye8AwGSnGD96b3Jb/raCVVdnh0p7vz2kK70PMZpwm0i58XhlJetudG9v
zF2I1gT051/tccDeuFzJd8u0tdlptOGJGQhis4zCOZV0Gye1kJBe1a9Kaq5qrixcVrSJ2ne+J8XP
uRCjykPPaRouEX667jbpI/a33kN6Z33ydpBdjuUb2CHalWsK0QfpoS5Q03dTakOr4MewphjsKevJ
pzZeY+K58NsWLzhCtqiopxmdnCP0b2zCNP8LByPECAKA7n5krccUrWEMYX+UHj4danU/VtpBkw41
BKsuXHg6iEf3Y5rYZGxrXg6shrDXAH2j8Mw0jRALJG/4VtSI0g+DrXHTMqqFaDMLb8JEV2SNRTdN
kY85ODo2rtGoI24EZm00dXCvp08LG1r8CjAkS+aTxvkx4LeK/G1MI2zFirnI1QVM/jg6njTnKcq0
T3ZQ3qWms6cFDBCqcHBpVewF3YK5tb2ILqytPzUUT1CS3eHYbRAJ2oEN8n8j+eZO8jnguDB3fLs9
4plZvQgpXEo8nkr0kAhZqs+h8aXCHeP/EoCq5OUm6dI2buvp5k9XAxXsO8/8dTvAdcZTeVlZaNBr
GnozYj4fQlP3JBrmyHJSxAQE0UIEDcBWnNCuNuHw3A4nfj5Qz0delQSu80g3kM24HM/oB9gywf50
e1/e+3G8N+rINSjD//MwbHXLhPGsI+IjrEtalrxLaegC4tlZabX11L/kIFjfDjKz4aZKg2ZaqH/I
+DQKg+HVGjSO2hruWMLeAtjwrTGru4JGqZSO2Z0eq8lagWXltOqXECfMpE1+jqfwOQ+jPyen/3H7
51znk8tfo15ObV3rMf4ksDl6IJex1bsAQbZqC5cEntntUFe862kZz0euXcbqQ8MsKRsyv8DcduB5
V5P8p7YHFr4+HaIf2gr/7u2SP9/1aVNNk/4uTOfJ3F0U3yxw4WoKI2eEbexDVynfsFlYUjWYmUaA
LNzqTOpH3O2ERYX7TGMXTzmUaow7tbXgIsAz6IMnaVhSFJoLpdqYPxCFkrN4p9F709FKA2znSZeh
K/Yr7fQT52wlfF5Yruk3X36RuTmZsqZSTOFjIx6H2qCx7reaDqH46yB9zu3PUQawSrrHqc6meT5g
PR1Xpy3+o7cjT+fsKjBe8PDjWTNVvG4o0NZwO7RBk+7KQ7WLocXTOt/988uhxmWcIpGiKxqvN2HN
Kt/XgtwGWh7DUpTqH1699GW7TpPax1d6qvOhvSpuvS7UsliNiaDh0QCZB6P5g7WdlLazYBvj2PXT
2QHd3oRr51AsvOHU2eAa3iPYlVD8EcUpLMxvMDMcdHddr+EQHNBwgFns741tCZLHtQ/azjjaX+nA
N/fGajjod8Vzus53Hgq4v/6p1DrbiH3k0CKjOOdQJbw8+jXGDzbWjXxl6ayVbrjHEXRb39ndrr+L
H+AGrJUVQPhPkrSHpHN7O10nAGLrsoqstKwBJxYeXY3exdRU2E40D+4kLjOFPywl9bnJPo8xHdqz
YpQpSUMWRZPFcOniVln8GA/Vqr1L/tKzrcmDsjl42DO5GMt+8xYy+MxpIekg5iOjQs77SvhqlUTt
RpV17nM4UGoG2bUBSQ384oTPEDyEron2nVXAEvbNJQ3HmZzOl0yxdDaYitWA+DXLJLmy6d+DvoOb
D9RiX0FtljseW+FdBlM9JH2oj6aZ/baMFyuBANeEbxb02hYkUuMou9trfZ0cSYhgCnmsfGiyC5Oh
jtpoti0vPE91Ste36CHLoHQrk0Y0veNk4cagTJ9HIVVNB2wyXqDweeWJoHbqyO0I1Exk+79b334J
o8nDQwMdbsMRAtrf5vEvX3HytSrlxjqW5LcBNPLtUV8V1jhe0yIgRPuhgSQLW9zuIaCFPq1RU+2+
S6d6q1XpwZRhkCTB56bWcZgyj3ls76Iw/pRE2DnTKl5RUVzaDzNnDZ1pFdVkhSc31bDLcxComC3o
aTjSm+d1FKbhFxzBFq7sM2t8EUO4sky4zCiPiTEo3T34sE2tpB/0i5ou1O2JnTlbF6GEGwsiJ3oq
OakKPfA4ZMdAvu/i/oBlDVTbJy1/GMqld/B1IgGQxynmDYD9lC3W0n1T7gNfrlBfigZ64GNg3dW9
XD9WmS7/CbTJK1Ll0Xt7mNerNgXlQoEgjG3wHrtctSQzcBdNE/ALI45uSL/L6JLcDnFVRTepa/Ng
MLCtUlTtqhSjZtYgJ1xuKQFhxmRtJ8FrmkDWjhb0ZlETbOaWfRHOEp5AquXlLdZEuJR+klf9GhQm
Dk+IvUOeRPLDRetjvSR1dr0vL0MKs8jrX43TkVkcVHTKTeuhtKKdPr4CoFn43Fy/h6ypBIAHNMed
eqKQ5YCeN1auAsC1C2+jj916TGBGh0uNnZltwYLZPPttA0Ma8WHuNx4IFnDd+F1in+W9BZRcFnbF
zJyRrmmCIkhEdUksMBhVAHH31EJQ3Zb3Kgzt5iU9Kntp03xVVpDYHrKXdFHOby6ohs0ExVjylCUa
2bDJWxTpJrKvdforyfhC9eVfYwsqElDAwgBnloo7Jn0VegNcMsXuQOe01RAbwEa9d/2IeJe0ouy5
UZ+kBwzSvvU76lWFu3T3m6kRsi3OogpFDSuTpEaxiKru+jVN372B4gHvrOHZ2E3Vbf1LBBV4sa19
PbE2z3SdFQW7d33TqoykyyufsPrOPDqtK0N7gdT71O7LTb8Bk1sjkB248j3dwM3tib7O1Jehp592
dgFLMtvO/A7VOn1XH5S9eTB2YIJ31cKteuZLa8uGrNLjNvFCuhJORJdRCRVM5Yjj77lJR2tnZT5B
5VmtsoelF8rcoM6DCYNCaUPPqJz9z6Duwl29MbfyfinMlcKciX8UtXnHcqjyISMtZq4TiJegJQ6m
z9vsXv2Tfzu9BFtzjXD6ut41gI0O9QocDTK2/2LdzkOrl+tW0c5KO8S8PuYzPuKeukW0Z2sdbm+P
61R2OULhQ96YaGxkOmFslIPa011clUsnfSnE9N/PdmBexh0cB0K0W20brIZ33n3mAWrfRlvZ2/ah
+0tdetlcycmJCzdln7OYsCwSrRmIWWyUbfscwx0cDlOCgTtA+kweEzoC8af+nU5X9Zx+WpIBnx2z
RotVo3yLQZ8wrX3epWHEnZsp7biOPcf9n9vrdp0+WbezAMKkJlal9PE0wL6SXso+25c1sjXwC26H
mbkuXMYRJtLMtKCLTOLEn/s1dMedf5wUZbF7XdUrfQv3dyGRLM2ccLSjuISr+DEwjRsJDXAomgtj
ur5KXo5p+u9nm6PI0q4aNcY0pSr5IXwxSlTCIEq4/9mU0UbCdxNA/KqzXAqqt8PP5q6zlRM+QebJ
BzXnEb0ZMogKwX2afVZ1wGxQNBXtRavZrd9vh5zm7PIxNtm2UtAxJ0zVFZDLGGwPZcmKb23xC5Qa
2h+AGLXfSpiv/2+BhMXzKekAYQvYlY5ZvziKVDyOVdc+5LYMy5NSw9I7ZGa34MpFLYcepnpdM07K
ESftqIY1nP+KtU+OvVDrmzlmF39fyMIApTvdjwxuywOirE9W824v2RDNLc75EIRUoaBQKFsSi+Pr
8CztcJUWDzVkjVZZvIbMj4aEhMcIOUmsiDQdlyM7YLbKNa6n+2yNGYN8iLbpqlh3a1h+vYu2t7lw
3mYHqNBsoYmls1bTrzo7bnUTBYUi4+8Qj8YqcvID5Ch0PL8Xprbg6DRzsJEvtWwLywdMAq+ea2M4
mGiGj24XxdJezuz8U4oa2M/BqLOnIABIivBKNi48EufGZ2FfpepUujliwvi6pMqtGO6Hm3GK6Qy6
vXlUq/JY69HC8Zrb7Yi/yrSWJitMsTAbwsTQlKAfXcd6CCPLVeHc3T7AsxHwytR52rBLRBwGoOzU
i1UYBp2OAblqJPrOoVb2zy8dJCQ8Pdn3sorx1+WOyE6hNJEEqUFlMs3Myc4S/fyFZfnYzWLWs2km
MQyHt7v4DfYbIyyjMp/S/IC8hLOqXvVNizDQbwMCIoZLiKyc3PoRwabpKoLf0jpZDbv8wbxT76WX
4q3/DsVy6VdNGePWr5pW4Ow05BmuwM3Ar2q3BZ20YGUeTXvl/DSAfQTrYt189Z6cP7XpWsfuq/SS
/uLcLKK/5hLBtAK2hoGEA3L98kdUUqL7pgPrIM/QtDXs9JDm+SdtiN5vb6elOML3AM6lUShwwBBv
6FAkLCzX75p2p7eoHdyONLdxMYgFtUdic670g0sQ8aFZM60RcnC+vQ878/8YQVi4CLpwinMNOoVF
c7A78xns7pKk9dIoxHU5Ga3Xj6gjBuV4CIbxWJftwv1qLkeeT5SwJG2qgSYwm9FVWiTdUBIt9bsG
ZSwd1nRMEru9LB/PeHG7n4cT7lq61sn+mLIu1ifESbSv8St6bStpgzClvkZPelO/8PLeLDexZp76
FFvPdoRwz8LWLfCahMj1WuHZkWzbO/Vb7booBvFUlNawRJeudnPbfTIPoD1Hxf/Kn7aCoDvGIQo1
ci4dqW2/muF4GJ1s4VTNfXCcqVHOydXoBAo3Bi0chzruGVkwGHuzDtbBcEDqqrAWPqezu/EsjrDj
w6bMvUFCeNDR0RMc9lGsLmTDuecFFIO/hyJseLUaPGfMGIq+Kx6n5sw23TXb+nP+qH2GCY1lxRK2
cmlQwv5P/ZaeAzw2d8RFfqJr3QUxEjgL234+Csxs6pAgzMXCATRJZDSnzTdBo+XTKvnkvPo7iGHb
/DG6CzaIWxWn9e2gMw8L5vLvmOplUm99IBzd9GWhkHyf4gvTTPasiw+0+YN1FkfYfmhuSnJ7IoNM
Firj2lz16oddKIJI01c0+p68Bw9Ll8jptF7lkbOgwl70G+gS3ZTf80Da+Kf3NoxejOxzlKp3PlyR
cNEHevYsnwUUdqbSp7WtVQScRqkFm/Ktfdbu6M26CYLQqCShuLtCwXhhEefqaBerKOzPZoDK202H
znswj/FdeHQ26kF7Ub+Wbr1KHijk3d4188nk710jJOh6NNQuV/lET0KQudpvRmA2TfI96V5uB1KW
9qeQkG2zO2kJNCp8Ab3vqBrv4v14AByKoN0G7dN77eF0r/yRjggu+Wvn1+3oS8OcftzZtYumXNTH
FsEb6UtmPahWex837SYKy4UFnA1E49NQdMp3lEIvA7VjzLN6utu2UvukxsD5YxvdSmN4z6t+yQ5+
frdMF3VwjzzvRUTIqJ5UO7GR71F3Pi9HPq6nlX5An7Nbe67xHi7eHOdP/1lEYRWNPO11NujA/VUF
b7ZNthAVXPMpeVQPw1Zea+/BZvFQTE2pq9N/FlRYPcYfpkpC0DhMv4PJRAYuQjiB1/LmVCWwYMvf
yNl9lUxgqOO/ed8B5/t/c2wKHTOtCh0UOgjuV+Wq4VUejoieS0/S4gmZvZudRRL3Tp00pdNOc6tv
ykO2bffhPRTax8l/I3/MP4NSodgcvZdLOMIpe96YX1P4dARj1g1OSuA+nCSzXlo0qm6fv9l0ir/H
1OUEcmYJHw0DPmyWZlSG8rR8cfxu33i/R2nJ53Rud2IhRrWeUgM4TPFqlMRj1oLVRrRsjaA7yr7x
zt8ghQ+OptBXyBejyHcCuersbw9v5tQ7Mlc+A+wnDUhb2KC9HIzUoqYJjE/IVybrInvy/L/sRZjz
/AjhDFDNc4CeiW9nfGKB80REqjbeDsHSd//FlVa1+y2DszdZqi7ChGbHdhZR2BxeUCVQgBO+EDhz
ZPgGGUW5MhUEt9GAvD2NM6gZ7uxnsYRtEvr4rvC2al0DJ2R3XOsbLAn25ZfhOb7v1s4fHsNrJNqX
0Bkzu3Mq1cNTJ4c6V4WxsS2trorxaUGxB0GIDsHfu9H/dHtwHwUH4ZTBQQCdSOXeUGhSX34ahl4P
DGOKYtF0V9c5kqVrvVu3W7SsjhZotCh/0o3t5JSb7or1+OeEXwVOP6v2T/3Zh+SLmj5ikI/Jj6bl
MhBvlxH9Mxno/CeK6IAyTuusgUAILfIvuX2JE1TqTHstt+9j9tft6ZiBCLHWf0+HJWS7/BQrVjaZ
46i78BHxn721SVlkNMfBICzVXWZX+CyYsIkrJeJaBe7BJWl4buxw2YkqmK2G8e32sJYCCTu41JSi
zBTUc4zMeNOa9Ki1mlulC0+z+SjTN58xXcMGR3BNSVgSpYnRFZfdUu5XBerSt8fy8Uy53rF/hxE+
9k6YnDQ/YdbCPyoeIf4Gvd0kvh+kZ/OPsZ82KWCy2lonVLBQlx5WkXqUT5iXJ8dmIcPOfKLYLX//
FOHwoJgV45nHTykQ0Q9Ov53hx+3BLkypaBydhYqdgItA7L8uXbXlEtyhn2omL/8ijMXFkHYyVYKP
/H52EbWlOOmj1hhcatIZKt8pTzY3QuTn3W6wMl64jc4O6izalNvPouFl1ae2D2LdGBxk/UvXUH+o
Urq7PabZtTmLIrwhoqYYElsFeIZW28MpjB/rfqktOO20q514FkLYiWi/D2ZTEKKjz6nL1aZGj8eI
q22LOmGhIoKmLGy4pakTNlwBVrdvW6ZO9vnUKdI+hL+WLMHa5iogQAIdFXkTPkFQWC9XKE+aLD9F
IfwCt9tIbrDy4udgS/ZfcYH/PVjHZTzWbOY9jynsCt9WsyZUeTWU6349rpO1vzEP1VbaJZturx1u
b44rMiu9+IsRCrtjxEVNVS2i6Tv0/alLgCvaTrj1YCEpzn28zocl7BHU3dQmlgk0Bh0Sk/742jdQ
VWMFQ9JRlvZqsWQCOAPeuxybsEksBakZO0S+zMBMJmiy+3JsaMvcy6jQdi41addEv7tVRiCv1sIG
nb0sgRk0DRTmdFBLwqcmq502lKenGJSHz2AHvXgPfpxuXrjSXpp0BYMUnQHII4uokfldexZ6yghn
ecVOrBqluik0TiVuD7AoXWV36pPpGkd0xV6s5yUQ4ezF93y0wkHJlJMTJQZTLSMurG9wTbrn8rtR
kWNEyBlcSegan5EL+dYtoUnm0tt5ZOG4ZHbZIVCG9vfoG9+ysD2M8r9olDhMJwIHjuEYLOnlfAbx
2JyknGpTgjavhCVLbWT4dP5aOIpzOQ3VDwrjQP6njHMZRlKwx0thU6HocvpR/0rWqBquyo3xXTka
x+gu3iYP8gIoef6IQC6gJMLNmn16GdMc1QquDFslOjQ/8i2C06BHxs+IBC+ymufKIZMb6P/GEjKA
p1ZJaIY8/+QjLlRIJ//H/3hcGX8gGnxZbufNHwQLAh66FDxrxYZpWspholqMrn/i6rMBxv+CPeTz
lL+jfbTJdkvIovnkfRZR2I1ObJdQk7gISVb2VqICOyCO7ijHERMQI9mVyEA5zY9CGRAWdvZO9bSw
h6a/L36JwYb+74iF9Uw1raEBx4irTb9uXk8v7VMMRx+0H0Un5bPykHzP3xcrQLNn8CyqsLJ5o1Rx
TSuJslP8qrh/9Xt0uVbqdmNQEYEfv1oY5VI84aQMUQU9Dv3Yj1F6R3QWp0KltOpXyqp7S3GhOC4h
NZdWVtRT0eG+Bvjl8dBuFDf18MMwMbA8PfT2VpYfg/6bZX1N8ABUqJvETrcw5GkGr9bVRlUVqgTM
ZkNIQeiYeVHpM8OIoR5VQKpeCH46P0bqW6pmK2NYEO6Y/3zZOiGplU6locvEoMi1UaRTXU3mUfsr
QGBop+29dfcteDS/ooXNK2JTP8bbRUzb/Ej/Diy8BTtbD+UoJ3A4uFbj5od862/sX/WxP3r3/Qpx
vs0kMjHsq735vrCvpm/y9Sz/HVv4ZhPVq6uQ2PX0+F9l+PFB9eyB3xur9nf1JdjdDjh7Ws8medrn
Zx/qNqhUCQM2sq+Dea7+1tpvA47I1uJqLg1M2D5FqTg+WkBA7x+wjdC2zS5+B72+sl7859Pzcn93
aRGFNEgXKjCSjHhV+aonNZLcuBJZxSbSh12HIHjnxQsX2aWpFBIfgu6ef2qMzpUCGME4t/eolLfJ
aVee+oWzOH/ZOVs2Id1JBRTTYary6btuo6+ir1PuwUfFzR+nInuM/bH6enunzH+oz2IKKa+NtdC0
cup8U8M8f9b2+B3IT+PR3OKDt0QMnCbr+hwAZkIQbSJRCId/qPXaCabD34AEaKwvWYqElJW6Jdij
tF1A8c3eC2DjQ5kFKggZTVg6ugey3Ex3EBwdNv19e5hYLzx5QL1Zn1XO+e2pnLtm6TzleN3DN4az
dHnokBdDHJd+l2tr0vgeOkF65+tNHmHBkWDncjvY3La00D2CbqdCSRFBb1xMEQXMeaei+PvNkodt
gQ1XayZrBw3H26FmbzsonSC3RJH7mg/VjlFYJVO7vgJW3aCGhehXvEK9caf9MN49nN9WS1/iuXNu
a0hVUZiFKiVClUpkn0JTwWUsTv+Y5TOgQcr472jSrxU0itF0XKh5zR4DcFHQYAxdgzooLF6uS3aC
AuF09Pz96TgNcEKo6Pv/j4f49LfEU8D2nz5+aHFxP77cKFmgKYAUiRUd0td04x1+NuvkFYmlRQ7W
3JYEzqdBjFIAxYkPjNZh6UpQCW7YYqWEPVdvGStsTxc24wzwnv6LDFOO1ww3cbHPk6lxEjUTm61b
BW8JeOqv3rvzVEP6Pa2U5tle05PZDhKGIgDc6sd6kbx+nVj4AQgb0LqXwV6IGMlTpgyaWjBQG8/J
E9kskP6KVA0dmnA9LkoBTAt0uYBEQ3yLzgHMM1QrLhcQwem2qkdzqm1oWyde2Rh6b53VJJtoYuUC
WGyR0DNTlHVU6qBAeG1dZZMKX9owNIz8A9hkPxSfw32xiR9PIZoR0dbZTNR16ejAHaQGML39J1Tj
Ui19GpQwaH4AZwRZUNME8HQ56DhDFzqZHqulWnxroA36VvW5sNKfKJZvPZzg6Uhj6KwvnczrPYwa
6dRYh8YMpkbMdE6u+WNSfEAyWspW1So+ovcjbdqV7XputM+P+cOiJOn1Q+CDhwdr2nAYr3hEO18f
MtwWBrfDNNRUcPVcSKozGxbyr2WyXU2VzSTMZpYPBr4ZuAKe/PS+bVtMT1OsCYfNCVl6LTcXRCln
x3MWTrgQNujgOmaBjomm/3GGP0W/JCsyU+9jxs4iCPvzZChNnk1KKfQHX07qPm3yu8mLKKkRDoq9
o5yBpik/YS+48HWa2x/ngYUroarVTaVFBJ5epgNsChXUX7ybLtd55WqfMa5FDng5t858Fi9HLFwv
crUclDT7n8BZuIbEi/U0oKhqDcAe7z5ns5wHlvaNcEWsQO7anhdhUwje3Kr8VWU39y0OkJXRrVQr
Wzp96syph1rLLtU1CKni6SslK/CRcsG88QP2hTCg7caoATtUjQd5kf828zxkUs/iTb/n7OVijmNv
FRgsIYS30o/qZFY6msfS3v6c3uA+GvNucLrPLRRUF6sNM2n9IrZ4JhHvRmaa2JM2roJperwKN9O3
q98g622RdBaT6vwmOhuvcDD1xK6k3mJ+J5pciRuX/VyaB+WD3KhsRvs5NH8si8UuhhVOa2yltYdE
/X/C2trWY5goy0yHBiNL3M2M30jpLN2QZ25Zl6srnNWszHOvthltcgj3WIv5G+BLh2Lb/85WSxnp
+oZMLC6PFDwVS4XafLmTIl2pVZVHGq5TariO8YtqXMeu1F1dNMm93+LvczsTzXwgNTSsuD8qKJBc
HRVUJpW6rcDUlb2Jz6D23svei4XJG66GxrvatOjMBPXa7NK324GvL8t4Y3CTRE1A0fhHSERt7eSd
P1XJQsPBTRXjMwcjaQtrDXOL2vwjILjt7YjqzFGB42jwpoJzcw1qCLQe+uhUUp7wKMEqfwqesBTe
8/jB8S79GjxOr1VpjQof9oF7JK6ejDccYJc21EzuR2lkQvzoSJXLIhBOa4yh0rBlg6p+srFOSd9N
JXgHJ7QEFZlJuxeBhLQLxLYLakx90EKzv2JJ5dZB9Gmsf6T5N2cJq//R/BNuWhMVh4u7zL9Xt+kq
Du3YMclDKPBvO/uOO2xLo+WXjI8mvngbPKAmrMhEIneSPcQgG6kKzIAryj2rKncDCw2Jxew4O9eO
ZnwQntBQErLjWNRNzrcHHcqYZsxW/1O8Tiid7Iv6U/V32Q8eS3coqSwcqrmowKsQ0+F1oV+JaZ9O
CP0YPSvsSDXElTKQ13mKeBTeT/VCqJmEMY0OpfSJ0sWfvUwYwJtzvCegx0SeiW9zk795md8+91qn
/7BO2cIRmrmRYX6D/JMGTly9ugCqahda6OvRtqyiTTwc8UBb3z6kM+UkXgt0l9GRNG0bRLowIKXt
qqH1ofd9dxwXf9HyOb4b9/Kz9wm4BsY88S9w8Ef99XbcuXR0FlZEE/VhTikkBKXSl1/j6rNU6Y9O
WAOwevXDL91in25uh5yHE17uZjv4Qzld1YOCrc/zp4JYjgj70k3oGo060SfJd1RALLaJMJsWn8tW
mWpX6g4vU1Ca1bY4TPWBeCHS3M6gLQibiUcPhD8hkJFWiVaWfJs920ZpB3NFzVnYGnNzdhZC7Dlg
MWV2pkwIR8KiNn7gbeAi2PIvtvh5FGFlOlzRGqsmjwU22Gsl3zWGtHT7n1uV8xjCfdHnvZqULSPB
2munN+33Uc6e0ATa5ZW5tWMuyGZd/bS6/FDnp4XgcwnjPLaYERuzbBwcTBDbPcbAsSStXJU8NzKt
XZjJ2aPsICf2UTiFPCl84ssiK4sauWF0U4xkpWz1VbpX7qRVRxn1p/mzeiue/K3zdvsgz2/Ev4MK
Hz2zNDIpSrmteb2Dh/Ee8Zb97Qhz130qisg7wQd1po/eZYpqOqNPLXwbXfmlXmtfk+cKIy+3DFBz
dO1f8X2/gddr4oOirBb1WWaGdxFb2DoNYmxjn02xsbrJ+h+nYam5NrdsFyGEHaKilVW2J0JMYMd+
XdTbSeHfWXmf+j82IM8XQI+flrhOM9vyIug07rMnlNIEkmKmkwgbrkWBTrerejUrHNzk19urNzuB
pEJKw4hzXZWk1NDDNdDm24wh4boz74HZLqTC+Qk8CzGN9WwseNgi5GYQol4jxfIc3gU/J+pBtu+2
wzr9qfzu7hYvOkvDEs5abKC9XQUxlQzjK455P2q//N1L6sMwnu4GE6wPXbsAkX6teuxP2e5kvndq
iSu4tPk304umjsnj+7rgFklWmQ4nxq44Px1utEn77XaA6UMi3DO5wv8dQNgoUj3mrTlMAXDIQsDY
jVua62l4OMnVWqtxwq3/2PoSpGduevHqmkCsSHXRdL5cUi+uk7husK3rAoTHcIr2/jkjk9eQRU9L
QyR5KgcLIfKgiu02R1P45GEf0EH+o9nk/zUaWbCwQa8GQyTq6waPPh3SuSpEajALpB1ZY0LdpFgo
qjlG4J79dnudrmtrqBtQAeV9gwgAsnRCGrEcLxtM+0QbK9Y/RYa0Uos/razmKxOj7L7TNt3QgXuh
WBBo64XY09++2CTEpu9DyReFJ9kUbyNKbmUYmuJh3ulb/ahv6Jmvy2Hd/bTd0s2O/vb05XbEq+sj
mDbIPAhLaxM4Ugwo+xiH+VFhuEH0IzS+W9JDEfwefGtyTnQL++V2tKszQAzbQKGLKzJ0H7Gqresl
qj2nGIFObOq2od/pCIFV68z03hvfOmYt3pRDmIMnNLhe3o59zY0D/4kuGNpZFqJvV12uccTmL80H
GxXh7lnByqsfA+x2m32a+EepVRkupFHT2lhxvcsQjkE1cK15r7V12lk5xuRVuQ7rdpP6d4q3tLWv
nrwfP47aNyyzSd1c2HTSYBt+lfa2WwRacJTzHO8NCWflQi+9rd377U4xrWYh5119u1TcKZCGmzoM
yF2Iix9r0ejrRkyNsT79UmXviF/dsfdxtO0Tp1jdnv+rW/AUjOe1aRvUTa66Y3mp5S0dF8stGyXb
6pXs4Rsaa/sUr9SFIzwzmVP9h7nUNMoPIt7XtlM/RrwSR9Qi6IMjyO9hE+pJErhO3jb1qjGh9KFW
odtLwC1VPL+gbHUsVjAuUOEli5HbCPfmHDVaZJ2j0Xl34tw5HQCjF68OWlko5DrSiJFEmrY5Hpcp
ALKqx8BjFZpSnK+M0TihLY9fibxwpb3uGU5O3giQT/lMvdaKhfM2GdClmts6tK51qd0bqfLmBVG/
CvNQdjXUEF023KrQQbnCGnkCOnDsInxi8tMxC5y1UljmLoit720orYLE/2rF8dpvx37hlnq9KS9/
qXAPrk0nCo2RX1qpb1GiY2Fo8L7ApqY2w4VZmQ/F957OEwlQ7PJh7okDQ0QoX5X6TR+NO8ND43/y
lB2MYgGLdZVpP1YAnVMIDpNirnDCUzPNMCwk9+Wh82jk7XNO0xPYcn5vZObvAN+rtCqXQBmzIwQi
oSCZw83RFoK2oY2lecAIrSFH0rwuNnpWrgOf1nA+qoegiBEJDV5xrd/kOiarSZptdA5lm2WrVuZS
0jrmk6TXC1+d6+8AkwGvbiqW8BYRO+V6MqQSkkUo1ashb40goRs3DEet8HQ3k9ptFKBmjSvy7tSd
FrbXdWjUZgEDmMwJyUhssdDNrgK1B9+spMFTZwb4xBnFfaYa21aOvhSn4m4oyieA0J9up7/rxxel
PGhEKArhsKZd6aY2pqFy2gbDzYqI6mHzXTG1V6PrHxOvXNuNvCoj566p0Iu2fmV29daitAodrcCw
tn9uSNKKtdCmvN4ckyguei6kZOqtImoYZ8pEtiHDU8H+3tJ51XREMv1kBV1m4dt7dXGbXJCmBzW8
USjU4odm7CFgZF2JR238JZe+htnX25N7/fcnpVhunxqM8KllfnnL1bQgbjUvhSPtaQqZvdCa5qAo
0b/4Yl4GmvL/2QtphFbkKQPPZZ4owdpphsem7/6bsytbjhXJkr/SVu/0sC9jU/1AALmnlKldL5hW
CLZgCYKArx9H1TN9lSm72TNm3Q9lulJAEMs5x/243+nMykJDqheu5/MbE4PB0xAfCZR1fKfvgw35
WIgKHrJ+qVnFZtLs+JpDbGjhVOYlXYtziEqHthbU8b/QQCANJzPYp6030gHaNNlquNfQrgKdpLs4
eLMWRmjNWNwlztH5HQ03FciTQ7HMnoXETk6m1hI1nJBr3VdskzS8Tn1TpsyHRtXKVKDbYcbykhLK
+Xw6FnR+EVcbWCp4ye/zOdK4lbM9N3waM+izq0rEyriOND3uLpz155k0zrfZRBFOSSCpeac3i9sb
yQjbZsMPcNBgmLURyGUOaZLkXU1DTlS//riopPrj+/0y6Lzff1mcDR1xdRUYNH7WHvV1spzLH5So
np/tNQItSSW4mL6fBzzfX/RkTq2pYFTqGJMHjq/eowaShDkZ0HvUzX6ml8Y7P7IwHEIVOItCoPys
MudYEsYg832mdvrRTKqGNJWkgVtKg4y1PUa/P1fOeUDzd/xlvJNgZBiTBk4WGK8L02vAB3KKWE1i
uTRoWERKCAnBMEt8yUIvDywIik1Em8Lq8P8hQHw9ChogcI3P3Kv56//ydTXqajWncLGYQUA+y/jM
XV6uL1766+a6OCgXnfrOT9X55f814sl6skWp86HAiGoNQjx2aNP+3y/F70OcLJ8i6xKFlxhCUyJ3
D7R4VaMwEs58IyiMWyPhn1PYROn6IkH955X0r5c7+bJUr/u2bTDyQESQxouWH+ZxKdHWxqdhRLWx
5mT0q7tLB9+lWT051XXTGoUeIw40S5itA6BBwST4/bL9aQjI/kFPX52vjVPwMO7qIVPmg6CnIvWr
VOZ+qqlt+PtRznspsCJ/HWZ+jF9WZNHkqsHmzQiM5gD3tLUdyPUQqMFMiLu088/vC8SKuAVxf6MT
D/yY74OlKLR204RpS3rIZwwWXCt39ZT6Vry1J+tCQ9VPJ+mvg528mdoIy8xHDMbESw5dBPoxO3P9
fvrOPhJK8KgwoeAzqxf/UI7QqSIpTI3QzP4ihvIK0P8lXeiz9/gaA4elCQdKALsnkwbyPpVKUgw+
a9BZN/H2tps4nA2tPLsU4l0a6mTKEiStxlihtdt1xNIFwzzrCqJeit7PVsHJC81P8cuSg3JCbBUJ
ApJRr9eCQ2Eg1vQsgIH6vqToQ50ggn3hO30lZt9qcidjnhyDpWqNtJktfEB5o74BFD4nqNiu9egv
x8dLIPx88pyNpyOQQ/lgpn6evCM0+9FcyJCuVZ1d9yTRstI3BgHWZQ3OGIWmMfDd1mXiSqtqcP5+
vyx//I6zRgeIkiaMCk6Op1xC15ZXoDnQPBFBURdZ1Gamu6n0wb5w+htnwcM8s46GTkkEZbN92fev
qcZmn02z4JjXw+3XtzxfDcc7sapWHE3TsNuEmDjUhnZwzoiGwLh3N/pSWZhX1QbGMsEs1R4fnUDd
XLwcfvoEsOGDhgjyIugen+wbySHBVDJ4bhY9qQtiod8YTeMLG/xfKDvf9E3QPDaQv4n+Iv9eOuvO
T1ZMDOqj+M6gLCBLPYnGG4qVjSIROCnR7EFaoaMzfTB9byEWl5l4P7ws8jIU1U1wi2BcdPLFwaLS
aN7a6Cpq0ZhWT6FRWYH00r2EmiRVoEMTX3DkOrt7bSARIBhDKRvWtGeGdQ5TncHtIDSgWOWDbcOX
t4SGkPsZt8Pb71fzubsAhkKNYdYrhmDkGY8aeUciRIrNm9z3ITumJdGCuWFVubdqMr6zrRroy5ho
7+3FePynt8SQc08FUp2znVRVuRxUG1jB2Js6XVm8TYjiOm0X5SWq5D5UYykjv3/fn8ZEIjdLF+H/
ZyI7Tl9YcATG6w4ote55lsdvsSWNlQWrg3UyObF74bj46XREw48xSyajwHjmxmlDzHigBbhpli+C
2VW6IWxXwlvZQeZY313cmvPSPzkd0cmhAZwBVfwcmx/jGM42QGjQXq0SMPMXxt47zOaNaXjpIP7h
hsZQOAdm9zb0NJ2cAlpi5FrlzUOl6nIsjHc3U15//73mvXX+Nv8a4uTWhILJqIwlJPOEYGlUgTG1
TCm/TYbpSEX7Onjuwu26qyblf+k4/Meb/M/kg13/NUb3j//Cf7+xemxpkvKT//zHjr61rGOf/L/m
X/vff/b9l/5xVX9UN7z9+OC7l/r0X377Rfz9f44fvPCXb/8RVpzy8dB/tOPxo+sL/jUInnT+l//u
D//28fVXbsf6488/3lhf8fmvJZRVf/zzR6v3P/+wQFr5j1///D9/tn8p8WvwfGF46dNf+Hjp+J9/
mObf0ZdroW3fwOYBYQyfY/j4+onxd5BagVtBUHs+JXUcohVrefrnH4qm/d1AywQQBxygM+bwx986
1v/1I/3vpo4mHfhJepCPwC/+8T9P9u0T/euT/a3qy2tGK979+cdZkQYPhL8016vRQAynlJNsydWT
QoNMgo1OGHet+HXEiJP44Hyix65fwcoxyi+pJZ9dRX+NOZet4bN37jmjmB4g0AZjQg5ma5Mi4Evt
IAncvmHWWF64GNDkdrIhvobDMoc/HNTRUc/7HhLQWeUknzBc265RMCVQ9g09DyaRXuK7Yx14ebmM
i3qdG6CpKN1B2OiyKMVBLY9QvdeBzlJhrrUJeIVlbm22l+6hRBuWySVBVT4DAtP6Gvq/dWjtes8p
f2yUZtkX66pNV6Y+RrlhEN7fdc24LlMzEJ3yaunZdd41YSOSkJkbr3/n3rM1VKSHOY3Ur2IvA9lE
exR6shQSEo25voML4ks69QcrHnZN7ETtlEOBHVapmaALddDCzlHu2sJ4yVr9pi2HMPV2ioy/KHWp
8ZmldcAsmGyjsNi4QzAOt+3YH9u+DKYYIuay84WtQRnqquxbYrE2VGPVd9TrjsbQxneIauXXbj6Q
Ca66gwFrWA2yIfBJ7jx7n9JkJIXmBYkD2XOPEpN2B6f11oXrBmzwdpI9MRUuBQUdSVo3fllA2l/T
F3AshZFtG2otvHm8eD1BFUTJVHSxP07OU1M1YTK8ZI3rF20FI2u72xr5gdefVEtr0g0tehctiTfv
N6jYhtwBGUJ2UEBTUGx03FcwUiMrr0M2vhTmsfEMQvkxgaVj0lRBlqeRLvuN6ErQh5oop1AkyLAc
oflS1Qaxk9tSxqQXdchHEXST61ts3aIVtPYqwCziFUkj87MSHbetZ4PLq93LWEERCaQFM84Oes5L
kpSSKGZxX9LcL3ML6WVZfnpDu3D7QvMLc4xa072OTee95x7d0gxNmg0FZt3dDmivJb3FgqRdVlAh
zSkMtpL0E72VcD7Z1eZ1bDtbrCOiJcNhiOHDOuq30+iFCPAXtXxNoLBES2VpYkZTx1g5kyRe21wx
WFw3stxJp3/A0idclGEBr8vyvVQcwgGgWLU8TO2LqkDOqCp8DkTHK5C9OlATKxN7pRiPtpvhKbfC
NBDTvho6llYV78bsCSoMgNhGuDSO2p6h58L1QpFBU8cr/Dx78hJoF9kUYgjuFGQ8fqlp+lyaiNCt
8UEML6MukF3GfNX2YEm47iLvDRh+KX6jfUzqq1q6S+ySlc1i2D/GoDVoQBmV57JAw0fZLjg01VDA
wyN7K7sG3J7aPnqnApqOt2aK1eYpYVHFeF+Y2DYwHwEp3PLGpUy7VaLavq72G6tXQNUQS09JFrXg
QRXHQYl2oFFZaKMdOCXcXfM0qJWeTNpA6glOaA5fqjAmmOIpmByxLqVKEhN60T1AMgVC5lAYSpT3
Aro7evKeqTQUrhK2bhGYTX6M8S9Zgf1VF1dtOd0ztToIlM7V4UFW9BjHzirVGMkGKLCUOSMj2AJm
C203IcIeTgiKGQdTl4fm2N8YuliWCrRo+jfTvpMtW45KB0Gj1q9BdeQs9yet91Wb+0aT4ZUN4gA4
h8mq31afcfKsDAlJbMC6lbeQrPDdPvGd9h388Yiaxg47hOh6mYaZLaKUGcs0q540dzqMTVeC6ooc
CtquZm1HWquIcOKQ20/NZB8L+tyaegQBwWNXdZGrFDsjyyOKzkM66lcdo5Zfjjzxa4lQtlHNPRQ7
VyWOasxYFqZmutFVkLutrCRjkt7yQQ3FyEuQ5vUwjTmB02RoQoAnA8TcJ/R5qtRg0CixFNYRqUzE
Q/WvHPZTA5GlznsshHxQFPdFQLXCgbJj30KzUg6HlHVvIpfHuoOiRjvdxUn6ovRWlEr7XivYjsss
mHKBgVuZgpZtCCIHLxxq5lf0LZf0uUlwggmo62moKNnQ2nMxcG+TJn1pwH23nWOVvqUVx8rIQ0uu
Uv3B6DPf0Fg0pGaoQGccnJNokN6ySYplh/6XMY8fDAVlWgklkwlffqpD3HwYPzeKwE3MnSzhcqmP
8lnTkgXt0Wil62LFM4bisvdksGnfAc4CGYTokziMOsUu03AVVdnLoGYpSQpp+dTLQzT+QzPpA+3U
gWtd8DQ6v4whuDOr7gCwRqXqlKPPMeeDzYGVxtIhWp5jxl407MqxLP0+zoN8uiguexpzQ5nJxmzh
7p/JG2cMIVHghGr6CQQoMosydOguhEkzeWu2boTOrOP/tRp7Ot5JAN45kJJOB4znQkLSc/eqc4ES
8kVK+zXEPx3hpMjRllXW2x1GSFdzBaG68XzrzdyBgBvJVbI2gz7qt6tyUTyI19mK3l1WC2dVEbm3
H/KbS/mT+aUxc/480HlEWgzDoNMCD+7sekoEUF+7eGNTGXrZI1jxELn8KGoeovU3nGtdpWeRvH+2
0WUObUN/nJw9Rw9Dxc17NIkABHmzFYpr1SRMoh/b/Kx0j9TWY4NV4iV2OFUIL7J73veLKjGCMWGE
pfFSaaqtK7qNbT6AgwJ21bUeK8EE2qzb80hmLtFamEYCBIBTE1SSkxCUFkBmbhD3HeF5clV6dCHA
krYQw3hxiY5e0Jd16lfVba2+GMoNCPaJfBrN42S8st6FYduTXd+hpQi2qM/M6x4kmMe5wYmRQaGi
kSHYYiRzkm1WPzijJCJ9GFFe5kW61ofmRqcVqsA4ISo9aKbS96pruJ9GivlYtpWvGn2QZ44vnU+P
XvHxRlU0MqZIGamGuKsIVIakv3FDU0OYuDbxFMgt/MTAETvmu1ykIQ5iHK/oyNPsWzT8RJ6UIbfu
5YyD6lFhOqh17lOELo7OA1XNgqRvotjSdp0Hzor31OcoSloxyaAa3Fr00eKyX5o2XSFAgRE2xZFV
3HepXM4hgEG7jTY026IzQKAfIqv/tLs7pF3hiEZQeLQ3y7GWBL0yzzZ+Fb3gK3SXkEYrtlyTR1by
FKYOIGpMG54j/izftRKrxRkQCfbJtB1xcWXjjqZ3uPSuqrbaCaP0J4hidsUYdfZRMKCDNgq1RrY2
qpaYiNYdRCOaoyw8oQem/jpgxnWaBXnJ1jboEYXn63m3kLjHQUrEbVqRSqtQzoalufWu1ktGY+KA
lFSPxXGwvQ0oriEfhsU0JoHaPAm0czWDRqiAiCrqpUx9Yua9BXPQyYOaVgItrxZOkyPSqQwkCElD
s52iWrMWlprfdkz4TtoGzHxmXYuQSBA1e+ya4cPWpiUVZQA/J6QHaJCfPAKpggDkFuwZz3cRzovO
W7bCChnodIBgAsvki7YzI73gW9p+2C5ckqCQ1OXNvRujZu520Tgcs1Qs1TiDrAL2gn3PvXu3fuLY
QnHxiRZ5kkwNFKSuY6P4+u3JAUUgTgLLQWIC1zlHeYyn9orZYa3e8YqFssLKadYTAEoXcYeeNNEQ
O8eS9r7sP7xk1yiVb1T4KWuIiYoVTKmiDCJ8mpMEhXFjlPcagvfJfEa3Uahp48IZ+jBvGeFY7hKW
Y6PcMA2fjAvSiCxqzAfqXFlDj1DdAcPI+hiU5DBggpKYkbpDNsCbwBzd0BryXePuM5pht+vLJB7D
WkHxKEdcaN+IdgjStPM7NvrohlsbiMjbpF7GcFTijrtsxxsTQuBtjKPEvhOKtZhQH1Ydknj2XdWh
mcGtN4k9bK0Y7czGsEBRJZBoUE+tadHxfYJKp54N9zaH74N8lvl77rkR13gN+y9jbWf3ccUXXqou
agsFvDiwK2UhE8SiBlgmXbKMvWRR1tUWDSNBk3nQm4YI+vjcemkw1OXOy6t3MCteRu3guJ2v9FCv
g/L14A0LhQnSQU24cTc5lqLStKFbKT63Vb8qM5DQXk0zIepE8bn6rWQq0Xi/twYWlOqiUtF/mZaB
Bjf1HiG06pYRJPmQocR1aKSNj/pRRuldwZ+1wnmKcb5SnKuMZmE9vYy9dtNXU5Bj3YjCux08/UFi
A7u9vUBpghRQglEGEalltRIGwhtPL9/7GunJ1OkPhfWmIJeNk6cSuUw7KHtaLVNXIYotg0p9iDvo
i6lalDTvvdcs6+rIuzySzL7Vs2rrZeMCXCHwjEpixsw3h5ToGr82QTrtlHKl2h2J+9ce5g7WkBGq
PPSKs28a8V6oKmL2ztegR4EW71Wt9sEvlaB/1lu+1VdOsY/5qgYzGaU+1QaR81RTKEYGogwWyNA8
iA/NCwRFAWrmUA4TyP19O2r/PwwKDOoAn7NAnIfaPEhSJxUPeObhWWrwvkIj6p6LHFplAgJpRghr
HvCBH37/kj8EWN+GmzGZXxA0RZdVm+R4xylucQV6vsfk6sIQpzXar1cCcIHZNGY7wpNXqsx+YomJ
V4KYCIAdeMA5VtgCSUjVau3Y91J0izKrj573ZLVqSHNA/ZMMhYc221FGGhWR06/o+NmpbZQ7twPS
MZfeel4EfeqVbVb3qeU9pNO4HI25caQNlbJe67UGPRbc0txZ1WUc9bWL1AHUBZ2pqCmMAFr71Xx+
47EvlN3PeCKnb3wyqxI8w0adV87At+mUrjRbhFrSw20efteWhaOczVUBJapEfBC5HVZxv0EUvHTR
/Z8XaVj3GSmRlXZdswfytChyGrD6wrc/Q0NOH/Okog14xKGtjccsVt2+3ND9HGFnN8i3V9ba+qdE
XhZeRu9/KF1ilUMuCCw9uHOfpRIevA1wlFTWlxyyGpphfshuZk8FG0rmcmeq/iU61I8L/ZcRT2Bb
u7IAu0iM6KhIpCuVqElxYaH/cF7gpSCFCowOMlan8HqN1ltX0TCdmfrhIo9VmEPK6QJEcIawfH20
WTQSDP0ZLjvB58ZGlzxRsJscB+tKC1MYc6MMFy/tbt2iCganQV+mCKvGFNoHxZ1M1dBC/fDCpsa5
cJI2oGsCJGL04s542kkaAxWmoVUGTCeHNr1gfg8F99+PcNaggRedASRE9ICCAdudlLdrexiytEWh
UruJDzh81/FndVUSj1Qo4n1iQ4NagtLCc1L5MeFPF0b/4WN+G31Ohn85GBlQfsBlEzhcqd+h+X1l
hnJZPPRv2Mlr+e9pk/2wRlWc+y6OAMB1AJu+j2lPat5LAOt+sVXeUtIv5GaWXDXWs2t3CUmHS7JS
2ilAiDmem9Bc+NqhfwqyaN9HjGsXlIHeslBFM7djz9HutkahOYxLPUhkg9aI9wJO3hk81dJ3b7xX
piRoxTOKGaRO1Qv754wmiadBtv+/uegM3fw6550YDVvMDGRD86uVo/sQ0MyinKgazgUXDCmi+2no
PV0C2H+YhW/jnsw7OlDUxPVQQWlkBXnSm1H2QQZWCXfGSzfDD5/421AnN0Ms2qbsBrxiFyZHxIBt
YD3qpASYYtyiGAld1PKuJF0E5pRFyoLw+2yjWf/Gp/9hfX97kJOz3xB2bahwM0Te/zBBKMQrVmn6
/vtN9EVCPDslZhFItL+oaAk8GSRnKCcX86HbZA9dnuLuO4zWU9vBejsdl2bSrC2FEo9OV97U3ktr
3OJs/RxyN7A1HmaacudWxiN0CkkbQ6pW77aM4xZvkep6xXQjE7r0Mjv6/VP/eDnp6CsEcRzAHzgp
35chd8ykYzzHMjTkDhWocITvXK4+90YXlMozTAxDq2KkKluiq+zKpiD1KiggQKf0wpPMZ/nZ/P3y
JCeHEBed3bpDgVOW0lUphgjeyoh4kZb25iErWaTGNeLxHvreXnlnSgQSFXi9FRqqmmJdZ9RELv6C
BkViQwBwsO4uPN/8/U6fDwrROsBH9CdCBOb7TPXlCNu1DjNl1mSKdCjidR/zLc7d2WaUoHJ14dr5
6YiY/XMdBA1oMEUk/H1ECvM8YKFQhp4Fx/g1DbPADb7kqWaeIfx5Lqob/rgc0BeBNkxQVH4wPNdi
o+4bJEcF9dNbuuwW9G46NgUkB6E3fsh2Tehc2DgQMjibWRC+AO1C4QdkPThrfX/PIrXjciocwx/j
2ne5acJFL/voMojuuVmoiWYFwmIknWEBBNGX6rCylPa6HprIRW04VSFwrJqRDVU40sUxouZ6qY0q
ID4z4Ea1MpwmcnJxkIA+BWCzFBiGh/yfKkPI2mGrTTe68gEjb1+XzVI491CA8UUN3kNuIrdGuSUB
OV+3CWtjotcAnwHzqRxndHrT2p+teMirG3g8LU3UUnrMnR2zNVxUgQDoazx5oPCUyKKLuqwLmFpg
X4EkYgPaGMQyVSZ/7PKdO7yKKiOWeTepBYFRLxGVHXZqutGK9mWu2ym4I8z4o4qznSiKPNAHFEWA
ceSiWCipAjbosIB2EDR6AOqhv0igzG9Xd5X2ptI7RnVIOHRE8GmBbjwyxPfqcKfZgS7hb8IGwsx9
2b9SbSvTrTfgesx8m+5tFUlM9sp7+FnrbpBLKBNTN4So4LUlIUtiClKWN9MYhxTvjjqab1lHisil
Qvu6jTdDaUp31CWreeQmNwYugWJiQV33gYOnsY30OnXf2oRdmWW6m7LsmUm0LsaeXwNF6ocxQHNo
BeeL9mpw283gVa9VjYtKB+pBe2BkJizX6lnge5qiAhC3tJ87wYjR2SFaq0g5VgxwXLx3TRxg6ejt
sw6eLgP43BX0nJkOSK7KVxpP9qoJi6OiWsbpxuwB+Lu3rZkeJtdBiXXwY8SdetuFJkO5bMLm42ow
zXUl0N+1CrXjEp2FtFyLHoiotrLGt3H+e2054wcPOExJEfd+UXlhzVhUtr1vKNDxbI5TclTiLkqU
kZg5DDUG4MIVmlBywLx1B7dMKCt475m0D2UqZtjkMW0YOvTdEIaTm9qdFrXi3Sfw7ooTEPbgTs3x
J+pphH7/FBYl1AHb4YnKYpeVxULtoNKN9ZHZU9CigF3H7bYbkavVSqhOclXaymIwN1J9dbMyUKs6
SI1sn3vXyfDKmwl9iG8igVaehtpY9pTA647mG8VOIUHYgWglo1LrlhSfkMXVjko3ADfH76ul2x/H
6jU1wBuAphRvVgl7FXiGyZxIWcfodxOoYh95fvTGiYwVVrJ89RS6K81Dnah4zp6g0y+gWHCNSTeF
xZZTXO94c5PHyqcDreDEephQE29VCAbzg4F6mwLD3zKZy+d3av0yWUed7qlX+0l9p6sCskQN6pZr
CxUfE/B1w6E2VSMSNI8SdaHCuxGQ/O7RAC2puuyz3cDqaGj32XStDoeiowtzQNl+kGuuHXX9Ka5f
Evem6WviGEeI3aM26PncvGOOAEQLX8B4J8rd/EFg1AbFomoPvZiwiO2wbAvSuvdmXAC/vcNfDNz0
MVcEUNRkOaHlfwCwPbDrhj+z+QoU+LgpwOLBElEi4RmJu9js36xeHCC8uTLq5GosH2rWfbpVHmpy
JjuooQYmZyLYSrOWk3hLEnAlqpyYDpxExxuRQ+NLXsvyVhpXuvHZDSjUc+qX+MKgES4GiFRoOifI
9ElctiiQjldVJ4OOJvBed1ZZdW1pr7THd8NqMlkSjDgmjF4E7XST1FWQjCsL5TUTvX6mpdxU4z0a
rrZatU+AM9ftm5fwLRfAlm0QYUfhq8CFFS2P1BSD6bGNrnkacTO7ahPp27L9KDPraA/gQNRwGNHi
qLBvuUCE1DvEKKdosPIVNUeiHFsMC3W+NUtYmGpyNVkd6jB2YFX9VZLcd1ocMjqGSmUTPYOgU9Mh
w2RDlEHQry47uARaQ6DgHANdNujq5M2qYIGYdjSQKHKbKpoMYhibTO6DF1vR/DrMAoJtweCg0yOg
X0AvYAAttOJWGcYrwRIUrLOj2sFdT49XxYSeJdSIBaqmA1tnRvmsSXllxTExlTcDIZDTeAvTaReG
hvJNp4CR8gike0Mtc4FnDB2lfjSZ5oM2uO9r2IOo6OWwHtDSFgoH1h02KuUpCqFu0wdSWVFlYTXa
9djbvqqym0HDXehWQWNdOeNSof09en5CznDN8vv4SpEJwNstz/SNaq+pOq3KDApOqOted71z4A7U
AvL6VsZtpPAefpQGAGE2LPPc3BkeW3dWE8EVqe6fE2sK0kwhk5UQiMJ+ofMlF1BOOnS1trN5e+3G
B9eAoKF6byVYFLIgME1DKasKlfot7TJM6t6rzKUmtNCYLz8DGqyTEXHrWuvuGnj0yNGNYudJKMU2
RdamgyPi9a8yu3dGCs1ULA39VqJpI8VHEGbjs/5RRUAXqwt3dCFIsqkBj2fdVhYD9D9LX2p0ORXX
ar7LLAiW5ChyW2M0JFngWIepfMsB+Ui9D4zyJksTn3W3Y3sDGjlpO3vZwUyxxduq8iYtgW56dKko
10kM/4362qnHDar6kI3mJAHvZ6B8late0NkO6uAwh4hfKjBPagFdUPTOVw4GKYBSZm/5cFN07zWW
lKZmi6rXYFVm+K01LiqgWHXZE5gGbz2phVbeRmwE5MqfY9C2mSqCAV5jtLwVYDHEOHVRqWtxF9pN
HkgGok8xs+2TkBebNM6QiaYADGAlMa6E3zTD1agD9bE0zOldUexTgeYzV4madG+l+ma0IP/mdo2v
YDt4OQ37WkTUqiIP3JaegcYmXik0XYWWrSawnkrIIQDHCkE92gEw2+ZDHYxm7sdGRBubuPLKKK1w
qCbiig+KmJAC+FBG9tbnYqHjjMsHb6N7rxLTE6utr4DU4VLXT3G9SWdvu3CPUW6NbIxsfphwVYD8
ZkmxAD0DAUBMxjwntXjuOhAK0h0v9n2FMvwINy0mjzlaEGzRrLVhAwogKpRwDsnj664CWKw1d12s
r2GQGFiCEqdf5l0flHkRQqyTeCYIuUAbzdgEK2fPlYXrxGENRpJmvDV24av0qsdUMXol2adZL0Z3
lRgvU7nuDbprwXsvgLZ26oKJdc42qrfk+o2i7M0UoBY4LoBHEB40OKu11B/tlUC3uFlcebL1C+b4
YFcSbhwMiUt8etG8HBERi/J8lTgU4VYPe0XuN162tdNFoVThiFJsfD3VUNFs+ic7ezLkZqj6BQS4
kHT6Mmujhr2V9hVQOnXQN2hdJy2iFzqMm5arUQ1gnEFWRxb9msbw1lQT7BP0QJorpzm4OtKjVr03
4BidV0M05fvcWIzmo2s/x9A56rOPCTF1Pd5WYl175V6U3bYCjO6yTcsqGPDxq4n2+9zSrxJgoB1M
uOyMBZ2zKPUn3NE+S/H5GrjMQbdkctNlPVioMzOfGwOun9fJcK8GvtKSYzEcuW75PRYa5k9F91Sr
qYuer1xlW3o9einBRxOLuNu1CJVTsMDUaZnUHNsg3bYpgO+VXjSAHzfSWzvNMc7WyhzbJPvE3vRZ
e8v1vaMh0IGQmIA8OtvYzZWiPdRFGz32Tr1vsTUgGhh2gJFVddqwWIsQwi/ddufBaxMhkBv2KT1k
mPLcGG5SdK6DXbhScVIPbN/YqzbeKW61s2kRJtmKF0tbA8+t2GfC3JQJaJDuEI5SBMx9rLxxrzTl
0rUKcBGT8EIqfF7YQcIGHVi4Xaho4TrFbVQ2TEqpGeh8jfqwu5/NVWf7kOreWeBUQQHnYip8XrWa
q3YWaivozcH/TlLESbX7Otak4cuoXo37uY2Bw6LpaSJgvQKcygNYPl+qSJxn/Ei9/5u982iOm7n6
/Vdx3T2eQg7bASbPMIvkow2KSoiN0Mj49PcHSb4mR7Jov8tb784uW+wB0Gicc/7JRQOLaQEeMd8n
Pq/GoqPXS8yvEwgZL/Si1U1/Q/PIiK6lt1gn1ap6t+X/dVAF2xiPAAetH4MG9WJi5lVFbLqdhh/P
eF3rZ8/4mIzv6Pt+8Xiy4FEjdXGwYbBhGV8ym7AYmlEtREhbD+GBGJ3teFC2yBY370Wq/gZyebvS
8lBf3b8JJ51oFqxUfpN78MSP0XGRZYPyfYxO+Emt9VX7FcR22v0EpX5S7H/imRec/ov/+v8pxd9l
CPTvKf7bl0/lG0XA8n//QfDXIPgD1HhI65hiEdPxT36/+xfKUuyrF3PjRZDJ3O0nvV//i5Egftak
h4KbYpbEOfBPer/xFwltHux+Xg0EA3ig/Vf0fnCOt0Mgx+Jds5d0c7SeJA5fKk6KSYPOl2Xrti7U
L6E6zvU2ik2sx8LZHIst+U/lkx45cBFnmdhfo5ARHe2CobjrVhqlQy2S9cMBo0ftyLA1uyY1tnxy
0t6h6bTaJNtmTuuNV+rcZ9c9n32cnka768/ESmXXJbxdev9GdZsAprlLIBnvyBWoVvnkkQoJFGNH
VnaAMcs/1DKMUgJXWnyeLK18ypXa2teQd+XGKHvrG16ClJ5GvvwdR4ZZvzFblQRPDQ7pl8kOUwik
MAOu7VxxHyOnhOoyDATNtkYaXaWWM1TbMHXsymc223R3ZoUyYNPZxvwksxguA1ykE7Pa9Cu9swiM
pArHq6qJ+X3xPI5XcrDxiBvaXqd67Ba/uFKT4dc6Es6HSMa95oeqmYmVcDIuBsWj9RCaVY+fuOHM
T2mjy+doVNudM0sDroFlfcPMqXluY318TJq0/AI2jUzBaIX94pkdfr915mhf1N5SCcjMJ8imoWXa
UGa13q3qgCRBY5838bBXtLjRNszXxttJ6JDr7LbMiy3Gb9SZ9HvTlShmSvtogGg7A6pC3nFl95l5
R/lU6CEUmbrw0s2slJNEFCHzO7VQFRm0DW3qqkR0nK0chTmwGEQSbSdROPF6KoeIbrsrIr7XZfYQ
2TwjphUdsQKT1x7pE0S+qsyKHSWZJTwNcgo/poYqaCWQ2FbhcklJ3qk7PWzHx6Fp2VlkYl/nVi/b
QC9z9SqNTeOz5RQsIuvJ/mJjQA/xsSTSOtEzNnBqdJx+ulrn67GM4M8UVgqjbK4nATuF0b8cOnHW
3Z6/ULnWAEHFa6S+UZzK+Wwl3vyka4lzNefu+Kh6qXM1Mb15jlCToCdA6LzvMFGrV06bJ0CU6hx+
NZTMtmH5G94HoTbOh1AfK3Vjj7FirIppZlZooosbENLEtNukyYYRUIMTv1gzrsrUVLrGrFK3vlW2
Ud2EUUKRCWwlMfqM7QQWuwaa5ueKnZ8HE60SxJg6hu5WlCVtZOMQON9A9c9zPEAm+PW2kyb7ApTk
72IsatqwthPP7tRa3bojjkGu4mhoyLad2+uc9/rRK7zqZjCTyl6Fed58G+TYnCa3Y++pdVh8tFLe
ToUe63Mp+/CrV7QG/W3WZzu10+SzbDvGpvUU9h9ahJDNysLCegx0iHqm72a1d+MkQ/mYdSlkHttp
oHaJCn2x6FKjpQSvmm9hzm+RUGZePA4kZDjR4JUroWbaqSz530cI0yBYpTF8zYpxumqn3AbJS5ro
xiqz6MqNeESJnapPmZnR0ejjs9cMvEWZ4Dek0KL3Q6NGVxUNE0IdJ5umQG9iqO5KMS2/OIv09KiX
RnPyOka3tgqQiiuYARO5SE013TfUkE9V4pT7AVnGo1EpWRmobcSFCqtf7tzY8OuTbNhrWNxt1NFQ
nkwH85Jdiozmi2ZV7bVbs6eKVDbuejSk+gQ3efFDUgaduawd7+tmcj73bZytjTQWlZ+NWfOtnLMU
3oQm8h5On6U8FWbu3XSd1ds+u6F61sJBs/0qstnmqC7a6yJfOl/dio7DaJrkuMtU3RHE0V6LeurT
Q9x4BWUCOpWTrZXqJy/R9Fu3zOsDlHvlCX0urynz1KjCFV9wt9mn6GqSTOWk7MaJarhkVjcif2q2
zQjZ01eihs3uVAXAgeM07ryOewmJrTK7UGcGMM03o+3NO4pc99GoR6YBmVg2cTwJCFejrilFYBKV
YwJ7NexeaFJPThLG08G054F+qlXK/QiL11qPijNdp3PXfTHd3P42idrB147Qy506zO4jOU7yW2Gm
ylepZzIMoloM1nUajyiRvEk4sPCTrGR40xTDJ0Ry2rXdDPG2tMxxC1GyuwPRzj+r9cxELe60fSfN
6jbFbxeGjV0qH5CqhS9yMNp6oWA633QT4s0q7VvNz/u5vp6c0Di6Ra4HWsy3KGS2dGyVWj+IKEKc
4Lr1RM6Up3P8hGk4H5teMc6hQurLVGohHWHaHHUs1HzLS2KGDd1GJjAVZdas3Gz6OlRwP+3BLI6N
Y3b3Jdvxpm8NZdtZ87zVR6a4DPM0P45xGCkbx9AxEo08xplZlh3h2xlbxZjU81R24blttT5IRjva
eyGjt8F1wQULoWo3VT5ZL40SOisnsoqrUujxpikU1D4csg2qsBShSeSqV2Ns5r6StcWnpHKyp5Ec
tCBkH/lRIpBV9W27LzPbvUl1q8L3LarudSNxbwpkSOi1muGqZx5za0WYLRSGAa8vi4qdko9gn1Wr
QXmcDEh6qd4QSZFy1s0mIDZanUGsarucfDi73qFGbrlhHmgccA2Ej901zoMyq1S/VWJtcEKLgijj
LXaYtxxCpew+GuHQbUpXGQL42au5f6lAsWAKZGc0Y8UpCp3yutdqudMsCKKeLPLtPIfKOrPRzFAo
xNuoMK1NlyZPFYLrrark9dZOI+tKWhj9QT/Jgnowqru8znmdWzH4TV5OQR25EA/USUObxATUZpC6
ncBnNomaW/sE6dcGw5Vyq3oSIL/1BBhV0x+NcvoYqVrDXohzRramC0OlTR2xL6RabDKbzlYp9Zi/
pblre+QMhZ9rngHku8CbhnpR7syPTRGF1yU7zi9Bf//uVAsu6cgvT6VKmuiY9Mc8I3uIVlRnXq5n
QZV6c2DOebRrqVc+dHFav0icJb64aq1R2njl4zQaZ7ru1q8joLOk06BYZnAva4buvl0Y9iG2tYKT
VoY7bSjsw6xzvTEz35NUa3OfDGr/YoRMe4tMEWukJ4ylZlfbJpAJDtR906lIlrok7evTFM/5i9FI
ax8PHdOtGknR4FEidHMcH60igihMIQsy5JqrihfsrswKda/oJRo1yxvWEe2Szzlo+5M9t9uqqJK1
7VAFkHhW+03nin0e6+a1HkkDHY8w811Yqe0+iXRIoVizrVVZeXsp0ujBkd0MimVUa2dCnNUiKtjZ
k4pbk8oz3cx5ajW+yIAljTBL7zEOIWMEyPQclbmB57Rj3NpqKHa6IsXBnkrjOLeN2JF0U3Gi5tYu
buq0RqKlyXunA3jHyRoIRa+dfK+GSvFimrF9rvSmgyXcWM8jgcAv8MBNhcw6TRAf0k0MbBxhMZTP
RWycLRl7J+QU4VHtvQVjyOK/22lQPqZpw3jJrOb+QxrN8P3LsUmvbVnOiNxopdGGlagg8qj9xqCx
eI5lGzKIa/g5hWZX+0hrnF0lFaoTFsXJNhwLX+gMCvPEybekIrTH2XRA8NzZfopRoO0EZINTEeqM
28c6Xvc1xOMqaq29jPV5O0UR9r34PYMjV8mNx1jiyQmLeYckbg4skgeOcWOmVx3d90eor1ATRJrc
UORUoASlvdPLkmpSWLNcxFNIA+rKyg+TSiDTIEz1haqm/TpAZFqXI4jwaDm9b4454FA9eKvELeTJ
q6y/G7tsVo5oFr6ymTDodYfHsCq9jVkKeVXOw/0IpynkWW7CkIkuD70866r0Auk1X2PB26BN9nAW
4/hZ9J2uriH2RydOsfA+QsC5d9rIe7AHDYrWwJU/xdS254a6BY/URFQUSNmwMzo53DqTpn3JGFus
LaPLc3RtE894MoS21mdrylfY06SniX2L8KylPBSgFYh3iQ4U45StI8jZaEYi3rfbAmgvu9VqM++P
jVbXmbGvMb25LdoKR2q7Hk6cNC4gkgOFyfDipmHObcXpahhz9yBnRKREWhhbc+QHraK56gDb5rwv
kdkCnvFOumriz1PCkVBWwA05vcw+K0Sj+HlXWkzUjfrJjGmMN6OkT1rVhhJPgaPmhn1sbLs9z42N
FJW6J3pQE1PdlyYnKWle6JRTrb0qpi66FVUO7qI4qjwJDD/PNUWQverGqNhXRegm69bONIajoS7Q
lCUGirjCyNsbzUvMdVE6dR3QKSQHz87163Qy07XuVnG2anAb74Pa4CXbpCIq57uoisS1lluCybas
/KGvZb0PB6Pub8rasIrAGELGpk2bfEPUNq/hsDBEdYdSMvId0rNJ33oqepj05uB6t71WYT+T9Jrq
j0743ArFILFDEcoTwyTlsZVmc+IDH107vW7s4NTWZIhjxnFoak/s22j4GJp5fDLUqvgQ5pP81BnD
vKQnf00E0UFN5J4qLYmgyQ9fKMTGfagbR0LnH60GILaa9gxDzXWvgN2hvXXPFddAN8OxbaTyY5Oa
8S7mMPBTVaIn8mzB2ZqDUQzW5ySd7jvT+5AmjEznsLxyZLIaAC5WvdSCwuTT2Ij70I4RfMzKnQs+
txahsh8du8bAjhirvFQpjBrzudAXFWbRfkjD0fSNpbSUOkRIzDYDL57d74ojpx3Ng8iVnRJH+OCl
Nehdf0ZIc9PExlPkSNJQh+jAt9fbOX04+EmCpVFYy40nZ/qtrOxogfiLuubVW4g+wJZC/N303a2j
JZ8dvcc0GaN3KBPorEUq/x7N6UvXYeLc9zeaW3wJo/Z+lsXnOs68bbpkkEwo0+bpY2GBZ6iAh2p3
m2gc1SN58ytPAIFk1b4Z/x4zwDbXPatdepe7kd/bxS43LL90PruwQYohO2AUf0IqsU9EfE8xc2tO
8TqvvXtXSrjn5NYq8huFo+VrKUFNDWZ5iNRs8C7HgzmAga2YnWPs6aQjxhlSKmULfPJRk9G07jMB
ntiTzmypxzqL7kvN891kRPwdVg9GMX2opwFNf1bfMQ7ddLI9K128oKDgytNmbNobJldITMYPZmQF
k+LdNpJE0vo6VRgLzMgZQwufg9Yt/diq8btNqCZj7Id7Or9WX+u92Fiphi4uBYrq9SnwUnhcaPVv
Ikc8FdNw8MrhqzubsZ/E1rUi4/0YQ+SfplutnTexrn7KK/ESRUjv4+7cx+kWvGhbmw9j2WzVwkFt
ZN0x6EXEGop6YzuECk/3rtmuquauENNWqdogV+YHOd31LaELFQkzgeKhejb5gVaGGklZWkJ+9ULq
EQSx6PpTNjafY0dDp/OhbmY/tE8481+pzTCvS13sKym+TSnhjHaIUqioH8zUQTtQrDJb3g9hE1TQ
K6Cp5NNzWL8kxt+eyye5TZ5Gq/YdPP1Fnq4Kd7F9qZa/4XcuZBuHuEsHm5tKzT4bXXE1yvgp66Y5
qGni2AarJHxBL/ZdJyigVubDlY1hfJ+ngQfvPzOV9SS7nVH0KzlV60IdaL+9e/72vZTeKiyL59wG
t0qu+Q5P8fUQ9itLyRfw3JcR1U7oKPu5LTYxrCQZPmkzod6Rm+80YW5bKr0olQe7SgOzJUJxYo4W
2ZQQ5TZru0BnqGPUykZY1HbuvTegWNSznY2GkpEIziU0kOOhslrf69PdxL1zPcSBTYP7GOC4bY0E
TzN0JBShNx3oQcY2R1zn1FdEyO7KeWP02j5Nyccsa2Q+lCVAujrAptolFTofpo+TvDV6Z+d67peU
djLXdcRU7jkqKrhJdGf6lVoYm2zWP4iCpIpY3xp95IdyOsuhuhvTAjR8+DTa2afaFZ9FWR71ysNE
Saq7hORRiB5C1rsEy37wb6ejUImKo5lE0ObAOu3Zj5VkHaMj64oB8ikeJg6fhQaxvao420Fr4XaW
YINZmGKDbcDSISIg26BeAVjxZBzMfeKFftNAoQ4iz5yzYGa37+wMZp2Ct8UB4VtxY5aG93Eeo5iC
NkYfnlOpJ8nRVpjCqGGX+bWtHskCuW8yrwxSssTXySCe2gydKI2/ucMO7T5kwNSsBjfK8qvIDb1p
Pcde9iwmq/kIbIsnANCkBnOA2inRD82Skof3tx9q8KtUIYAgSyNfKx62G5nICNiE67TKtRJSWEK4
bhSJxAiKnoNAyWnWBlRoA7VAqKXZuA3N0HqxKtjCG0bp5ZVXqgrOFOBdL5ZI4vqjDSNi4IuA2BEf
Ezrued1kWj1smKm5RRQUrZa82CTxDH4qZSQgbMXlQ1KWuvwadnx1GIEhxt+pFn1dvBrtAY+lrijC
54xCNnwoWh0K18AZlHvMhRwVQxgqg0nle0RF0fcfrAxjy5shH51TPkBSLEMVQZ6a62n9+Ao6+Imh
vNaEXaB8i+ekihcbVprEF4D3XRCaY0Y/bomnoIdh+XbU2vEAfy98hwd/Aez9ssjyI15hRMIenLl0
PGqgOd6FHD9rN0pNZI3xsHWhJeXvgHoXuv4f61meg9nRgja4F/R3Eys4GDMAx155x/ZkDgr/AWjW
6anG6inQyubmz7dRu6C3/ljSMch3oOQ3NOviPpr0u9WSvzdtq71xSrGXLnZdUK208/vW0peKmWUx
7MhIUEFZgFfwJVDa6amndNgKYv4C3f3gHVGm+pGyWhz0xu37iOVvNolu4fDk0r9jAPXLxcVzP4yu
upI2aLiHAbndKfd/voG/eWRvlrjYIkPsJtPoLVY7YP1QzFr82iPlU+veG5XuF9V7RO8LIvpyCw2E
KXwYdI3/7FzQrsc+rSMN2fvijitvPHGG8oJJX7/r0VGvzE26ltUGbXr8keRaE3Ft8C7y/Jstw8SR
JB7o/g62xwtO/OqtsLR6wrcFcTR+x85u3s3Vk1wPgTxQ4MMmfP7zDb5My12u+M1yF0AtEoOsr6Nl
OW1DFbsxu3OC8DMls9FL3sOff3dtGF9iYmfythHl/fbamL7JHiOa769DdkQbHqh7xtT/49eByDCH
VEomWybpK28XU5QC/ApkKz1BPPRTZbuEerUHELCVk+yyzXvKu0uR0fdb6RHl/t3f8de49XgKnQhs
ZaUcAX/aNYYtVZAG5B9yPwk8Lh4xtLpPNu95efzuvTdfr3vxkjgDw58e69JX772AxuIDlWxcLvRd
RsZv3pI3C15s0bAPhahZUN3Omznobzbzvb1lJPedC8KBk+0hhN/jcPX+PV4e2islxi/3+GK7unZb
jz07CPL7SJi1DiC7CwNzZUiy2rrr963X3727F0eC3TpdtjzVn3dXPZcolb+fqvpm2v+PTtU3N3c5
El+9/6mXl1kSE7YbdZ+stG1WQsd35p23/jef3jeLXHBqvEhC2F3eDZRXwRh43i4PovXyMpJLgvb+
wTgsn6h3dXjvPD7zQkjTEJ+K8/m86g6qr/tMtxAXBOGObmalQr161zj/kodyuV8usx8BiJU+/LlV
TR8iWIfKnbXXtIfJwVqzbzhbUcChqXnPdEZbtsYvmxX2ED6ocG6wJn37KDX75+LTtiPsHVguzk6k
np+SAyznfRNE9p3hQ5gG8l//+QFfZmf/uO5XSy8n8atdZEYRPECuWzm2QSTuTd8mtZmQgps9B8Pp
yV2lR2yE18NtZTzI1XD/vvb5NxdvwQ8gs47sF/StF+8N+U7OnDCfJlDpqpSOeejs4WNuetRb3WTs
ctd4+fM1/67YerPixZszRzC2FlNRdWseMoofQje/b+j5/B8cur/5lFFpLWZCJjaYEFTe3uBUk+as
jrgMEpQ6XKWB8H98yuRB2SubP1/Z8rf+tY8cncggUubVJc7oe+V68bZ27kCGKJxZlYGQkl6nI1oH
8enPa7x9XD/WIA0NGRa1nE0R9PZ6rM4twD2ZqYPF23N2EzHEWOk11Gu1yFW/SczHPy/4u4t6teBl
grMdM1ClAgOlnPw5pqdjEKIkmf/nVd7WqN8vy2SGxhZEncktvNgTparnZmeiFoqPrmzwIUzeKfGN
t+Sl7ytY0KqXx4PEnxy7tzcus5I0n00sLE9tMK0NQL0jCZAKU0HaZuyf4Pv61p1xC6YWEK3w1Fwn
eJmsBK8cU+Kdi6VL5INLaD4quP/64peEIxXGH+pO9btH16tDQOhmU7g5+0aDm54rdM9hODgf/rzI
xQfyxw14tcr3G/RqlUwv1AaL4FXP95g5zSZlZHWyPpLc5OfrYTf/d6Hm39cjOgsqo+1AGMM95O0N
V0vXkBIJ3pARm9hbDZRh6BHvXNRvdqftQG1DoG4ikL1kY+Ly5c1jQ0TgY/0o90jXNj2my4tFSb92
vrW3BTaw7yz59pv847peL7l8O1/dxzArQw8rsBUKPYxBnqvTj4qq39kn857BfXnT3Rcf3i3mfrN/
31zpxf41cLrhVTdWVjMAUjhXijphO5LOJ0t1N4pW7HrZv6RCedBBp/98yb85c94svTyEV1dslKXl
xiGEJCZhaiG3TXbFcDNJi3MVJ+vva/0vLfT/LJkg/54Weve16j7lyed/lN/+0cZf/+GXRVS+9oFe
/vnXl8XtWXP/gg2KDJcPmwYhyvt/PFG8ngnPXioYejeH/BM2yU+iqPEXmX4qJx/Sdzyi8TD8F1HU
+kulyYNEasBEA0Ux/iuiqOEth/W/voMWliOOa3CaWXykyFW7DE4wu9pqzbbaVPkiToNjKSGsDKOC
eEbA00M7CyZ3jFWHd9TIR7gUUbmNRWFlKGSnNLqfGcyG6xQ7uYpZYY16exqmNGjDiegto9IYdM8K
WUuBkuHSeMo6/sFGzUf3Rmdg6Pk5RrkT0/YBE6pJqVWxNThhMcu01ITe0gAa9oe81It6lTbZEG5K
T8QoO9GBRLh5JSyEg5nRRucBh9QE/WNjmTvO6Nzy+4VvjmnopKTrNM4aQGahKCMch9ygdhwac91W
yfy3HnaMwyGSUAwA3M+4wEYSh+KoVqJqrUH19QKMOtPsTu9Mrd6VMGJQi8M8FdskGhNGj5pO7YI+
ExpqbmjhKe2MMV/8lA0d9bycZRnMqW0xCu+rcNhLjJqTbZWU6bS2G5e7W+Q16kw5Rda0q5nieYd0
RiGPNo5sjsRmrmqn6d0o+9a+G4kGrZhDj0g091rf5PPNVDEI3ZlqNiVHt0wT7zYR0zh9laE7zz02
ymo1fJR2XpjY3qa1gTuJjgQ8vDKgQMnA6ZWawKJONyYFGETXwJ2tuYdHs7JaKZTnXpur6tjiu8Kc
O6Y/JnB0LkSfYqtBrU6xIbTKQCsr9dDN1sQvdknqV2J2kfraQzNBvzESrD5jAAt0lTG4EmMStLck
+Tb9CkqhVV5ZEuLWtTsNTvas2jJLd4VaFIv2pI7mhzQRZfs5M3CQQ/SBRMjTUGjNUXUbZa6maCvX
7j1yR8NWLfHARS782RW2bGEbqqq1cZLYqz+b5H+LczZgT3lvzzkcsS1+86GxBXa13YMVpXkHhwAW
7N+9bTNANVOaVTwuXEXcZ/j05FspJ5P5x2Tr+06Hepo06kAJjijeOdRtmia7kA9duNLdfJa7uCyI
wDR4S5rTLGNbXQtDm5z9NJZ1t269LrUPtV1M5Ukoc2N8qSxIWJ8Z00XZ1uoVUfht7MXTnZFnnTgq
hpVmZzinSubbjZ7HMIH7WBxUo3PdvTskVbGFyYpr8EotMYBYh6kL3Uw2qtFs5grr7I1uLFpmY4iz
xQYRXoJ6Uxcxg/naqJPnGHg2X3UVav3t3IUYyXG4EftEck0q0eMLE5tmO3VluMdqz0bBPmGAH6gp
FDbfwbRDYK1VhfoD1IpKyxEDTxOVTAyHL/1UYRTnfjHbroJka+CqyJChBZ8bw6Y40TwrPU6FA+FP
lU1kpRyy+VE2k16gvXSw/cXQ1cVeEcwXWdzcZn5Ypi2TxbLMvgjd4WVBeFiZW9H183PIJxANrdo/
QC3AqK+q1O7Q2tXYbtXYmLRtYxVKYOmD3rxQv9fpNp3ttvI9J7bcwMlbhLYPOPSl6Slq08rcdL3a
aY8tFMRsXUDooQisp6K/ITfItQkfLhPOGpLVzI0js0I+jC1hHRtBDsAMj2CBHhMxpNbiQk1aR546
Vr0voxYkxyEjuT20Vp2ZuyQ1Bi8wxWDWZ90cRHRQ20KBJavkqbEu+36uoC00o/2cZQbOClpRY6c3
zU2rrSsT18bdWM5Rs4O4UCZbvXDxb7KsBsheGTCop4TEkHXelTh7mCvgECzhC9ElEWopqxZnYHNo
mL1dE3i8EklrhGeZWbg7S0UFOG0pIiF6iiqLb0zBrHVB0rUZMD4fxoWynOTjcM+jmMRe8SYpUesu
9NE4VSF5WKnOUSKqMUESaUbQ+d3IhB3qTQufGCCvPcx1o4e7tFQxeJk8iTf+Kh2GXjyG7gSb1ezK
0sOYpJ7TfQIK4G54XYfmkei3Fv0U+nIFT/kauf+sFD0jmEhU9jkiJs0OOjQO5hF/wfTBHPkMrIe4
45dPcwgT1VIhQvl1YpXTNhmgy3y1stHjCyPtDHVwWlpQr034ahtDGbLqha+bM1yLVLenk2mwdX1b
JKYbjLmGGaweTbq2tpOJi1Z0M299tyrsb6bWDvba/k4Hr/TIhWCSa3B3j2NrO3m20vu2LR/RFeou
Jg2Yej/2Elf8GwWavAjwePTaM+1znG1VOCvt2Zz1ysDRooieZV2N3P48HMQx5eDRGEpYzXwwkAFA
wuiApB46r8lMKLYlN8+wEiwcpJ4uYNSUR9rBamoCJUc3zbHP5thp8eEs5Xhy5xA+hO9xH6bDONVt
eZWOUO7guCpVxwectAqYcG5Fl6t81z1o0EZxO2QwAS5pZPq0r3tPVuewjEd51aNlr88dApYysBKn
a85ablYSoa6ROh860UKFn4bQ+jYoi7O3qKVmrCODZdZao1TJQ6gpMtkPWF5hOhpCod4TO2Q1X7UO
nVbQO4oXrQdT40BFPc9+02NcOM9Q8MOF3YjXKMSVxMaeYJzbAV//zGkCTdVD7dFrUqBdbbTGDKJg
VQjBb/Y462s11JbM77zX8yDECcGrgkTAEoLt0ODvu+pHiHvr0qVUOMP7gaJNyOJ8nhxzLjWsLeMi
Cf63+Eb6TOyKyVzo3xff9zL5x+mlyJhk/Qhx+ec/+VFwu9pfC2xGStL32BXDoQH6EbzieH9Zuk7f
jgUQgc3fm9yfBbf3l8s4EUQR7ZWNQkulj/ypzLL+AmXzqJBRcyELWv7ef5G78rYFxpTTXH4WZT9g
4m9GJ500jNQAjcKW+bMQR9zn0WC/12e/HaP9ushFM6+HRUTJhpVlvCdEYRcdGFMG1gHH4QCThPda
7KWF/lcDsazmcHNMjdaCz5xhXKyWOHzgWxzQ1tBi8NZ4rDZLbCsesCNWd+1/MgL+9frerHg58Had
Jm2rsejW46ZjOUpw7JSKK6gezHzeRYLotf50fZfTbugAEPfNsl+b2/HUESNH90JYG4HagbV/tZFv
fty0f88Q4FaC3yHCQgzMlI79sVz4q959nJPcxWgSjgZcy1D9Jpp3tsaFueivKywP89UKQzNmsmtZ
YfCjOxloG/ec3QGFyHjl7MZdgmHvCqqb2EBVXCSsx3r97gT/l3fg4iovhiOJJXDsdUy5rtd9AH/s
PBG+1WzNG+12xvqrv/oP0LVftszFmstvenXddZyWeprzSjjXZAGsy60ZWFugZp/P87tw89uh0683
efnfXy2WWWbhuCIc13Yerr5bCSXHRsm2yApXf94wy7v15t0DCsBTnpE5Z5fmXELrWPZoeY8F3rqz
VXhRLXy0o0lTQRfga7BUh0rfuFgj/3nVCyDk+wUiUKVY0m2LaKtLGKKMMVIX8DbXJKTstc/JVeoP
vrjSgmbrbYxdfS6emmfFtx/6b/VeLB5kqyhImv/65LHMNz/jYg4NM7+LDVxu2cyqPwegeiTt+O2q
C6ZA3tJF79657t/sojcLXhx1Rkwuz9Qn1do+u1stIBDXgH8YBrTXK5TzvvYhOjdBTXxWfIi7wAqK
U3p+l8zwy4H79rIvj79sKIq4rHtCpNbzxvSLoPRxYMvIyav35g7TrveOwN/ssteXfXkCuontNY0z
1WtSY3bZIdsumdz67l2s/+3o8se2spZRFLvZJs7x4iVlmpQ4VrX45QTLwWCQrii2iBvAgaCY+5rf
3ibXw+69y3s7AfuxLPM0E5jGXtLjL5Y1cwiTWq2Va727C1F/aeGL0oY73fzs1TcIaX7UbW/S8l4f
8hfskF/XuzgepIzdkpFRybYl5vCx24otDn1B8n9JO7Mlt5FrXb/QQQTm4RYgSBZrVpWqJN0gNGKe
Zzz9/lC9j5sEuQm33REOy1ZELyYyc2XmWv/wtdnVKyt20ao9jzV/8qNUlBllIkaWAitkFjmjAGOD
l9wKTnYbbf/6qnpuo5C5K1+rVfVDaI7n+Ym7kzHz3SlUIhV7Gr5IAGGCl84RAWqpkbUQFw4pVbqd
L8jFTTsUUrbJdCN4plQTQzHU0A6zkh73MOCvWihjRVF4wg8f76M3DS2SmzBqp9ShnNY8y5014qCL
chSVFEV7TdW4/6KbbQlSF+VPjBBQJJKtKIU0UYjfxkqlGa4l2m1kNsadWuXRDr7MrEkLvhDXg0bQ
7mK5CYCxFGn5w1DVWOVNLPXeRlSzBkBNQe3QKfKqinguhCggGeFcWZOk+H1kQK5nah2ydiAOwYJP
4GQhaZrt7Sj5YOtzy8duoVYFzt2xtjhdEyG496EkGXY2jcJTWAv5Tos0qquWInzrq7zZmL3fz7pY
+fOo58N3oKupf9OaivJ7UjOzdUO4WuEu1tO0crUp7Sxci7sWNx1IuvImyKSg/OynnB070ai7/lYb
xSpyR2yvQJjLHIm21o/e3lOQi6SWqvgZhQpZ21EqRcvGVIzHrMGNEEhvjZwbqnbGM/5W4fcJhyEE
kaYG4TpfHhHoGqABZ3YIDeTNyzu1e6otq/oa5q1PeQY5ZMmGLklpUbJgMztR04df+kht7ypDGr7B
js22gH/yT16bKK8IsCWPYW1CRu0no3wygYg/jrmKIQveafsuVXFKyAfDhUGRzL4D0KPQt6rBG0BV
x4diaA5aUMZo3g8IlcVG+lAgKOgUsSRvQtajK4O8RQwgCO/wq6o3U2JZdplTKg5KCdBLgqsE8khw
RmBnv+qtpz8jd1Q8Gn1g3NVVhSFMXpauTId5U7SD9ODx0n6F2TbsypJLBj5t8bsailSQ29FLZOi6
3azaRKNQvKm6OM/2kZakd5R0KaxZuFT0W6mGA9R7OYI7YRan0i9adYq+keK0nUWcxFKj/o6BwZ96
ZC6Y3JrSFCRj/q+3tiwxOpE0vQhsn1IhbElVTJNNXWcKbmzgxgS3bi1ldGsrN+V9qkWYSEVC85yw
WL9lI9W4sgn62TpP22IlFcJJKkzzh5U0IZUIMxELu6rRjpWCyNimoZ6YSF768ptQgAO/LzJtQnq9
kCjHDhhRjIqP1C2ApkcuHyWKOSY159QPbxVKdxv4WYHbCyZMyWbKXYXvRDkjRzhKotSq7GlFFuYu
kmNf3ZgJYuWdYBiuinX0i4/LADJygozdWxb592osKY/eKIES7ywZFPUsbmlapYCf1CyVn3hljpa6
5HEDqRJRH7ewzivkTYX2rfbL0imkrt94Qy7d5DIU6xASLwsKNRlUrCPD5Z4Kx8P3stuk/RMIT5a6
n0R0ZFrDdKEDVPuwbzsJbaFAB4eqw0Fz5qJT3AmU+0vRDxNHyuXxrg1xZ3bSQS/u8DcLQFlGef81
KTLjdQokbG0aUsKOKjXFFh1fGehI9A46U6mxx2SLS5sCT45XOkMq67nR3KDv00PUduGXWpJDLFEE
/eAP7fRtRE8SWaPRc8o+bG8iCjEbq05SYN+oQ5V1y6nqKTArikq4wR6wr3ctuqoPIKdR/mG7ObnQ
GQ9JA71HteJkj0s6eooCdFSUX8s4fBo6tt2Gu6HATGiNTOKw/IDWkVxEpmvAlngFOo8lZmAhQWaF
fe8gSNug6FWgpyTArVNaFZZL6j2OzcSnkCfE+IIgO8is5q/RIAz3QkgHWpzQ1LDkiX0SddIm4CJM
I058lSCdfhuH2N+Udd0fjEK5VxogsyWaH9iKNJBZKUPf48cFHyipoAln+OJUWT7tBit5ph5VOnIq
mTdRoUvITxWv9QiZuG7lp7Aw9U0hmQez0b4WSoU5PFQyx4uR24WfiGhyH8nR1sKoaCthSHiAddNs
mijTnj01N1sEsbXsZ5dm7VMAA+YQRVZ9y+NRvbO6jpuTZYhPmaUFh8orQbp71AXVQvwySAhxjGbN
o6THn1LNchWEfyK8dK3q/TGivEUbwvozwa50wgxvwnKgF9GmsBo6L8tCODVG6UStJxwoeAy2Z6Yl
JXXJfKHDQBl98D61rPiZiotiV/kiN2iqDlmu2wFMB0RyffMARQF3crOcBAztrMqV5BSeqMaHx+yp
/dqFk0J5r8jaiomJ1M5GEMT47Y1YXhZDWX3qi6rfNyFGVokqhHsZTTokXIvU/zWojXebcnj+8AyM
pp4mTxeVZ9VP4+kuwfXIhAWsV7uqH55URFglh34WHw6YvkLTvlYT6JeyXuAxIxRub1SS23XUvdHk
gh2VDyAGp67DvGvIPpMaM6aDEyZEeg6qEG0mK+6RRKcuug3N7lEf6R22avWs035B3ANOYFWZMEzM
HvkyiTIGdHzApYEa/wnVPkRQM5/QBNagdBvgYX+0/hg/h5XivRnRlL3HWos0IbrsDkmvdqFtia5P
DQgHHrpqQZkKd53UtFtdrqKHaTCn2yQsguDgZ+0o3KFk7sXPQtMXHf5UBninZCjemy4LHqKE9Mpe
x7dl0qykui/bMnsawYVbW+xfEqePBWTmmqrlMetVSKLn7JABi0xEDvxSlm+0vEBQNyqSH9CsusTp
SlUa7noxru/MvOQE0bzwvjQE3PAwcbM9VB1cKqX1sO+UIkQOZSjclQfU+ctY40xUqG5AgkC4eq61
HF1HaYKUCVVdziGwe8B6XCE/GNiFpAhI7JCQ/axLPKQ8G2ciOm4b7TVwrQ1l8Z32Ij4Y4UMTrqCn
L/4gE6Y96moAmZYeBkavDEXctqMrwp/2lNqlpfvc1MipGu3P64M/f90YokQHEedn6jxndTIB8b1e
5prkSvmr5j+gy4Dcsmk3wUvf/roeaq6gnJYFCAW+jWKlrtDVX1y7pTDG3TmpRtcovxieTBNdWikB
LFTP5ofFaYjF27vXBtlAJG90PbxxQILFO5Rvtjq2l8KXZEiddvLfNA9lWllYe9OcFeQWoRevcDTt
J4hC1FDFAzd6h+fhznCNHb39w+r76VIsKCbm/B3Buy8LLF6TprpKH5C32rDpXmd0fXI7bhU3+rZW
FztfijPyigqqiYMT5eHFsJrRkNAABw4Afy33gBi8hwEMXmVlxS8AtB8zdxxnCS2r+wIzwCGe96C0
xZ92W2k7FLkxe9vMG09640PSHLbFT9maJ8H5c/BkiGeO3HFUNblqZG5u3Kbye0GqjP8yo/+/X9cr
n1GZazhHKWZCjDMUZYbHvXETfpLZ2S6UeDfEkghLRCjAH2Xi1Nxe33MLpOz5d12UVgMBPwMBXupH
NWpemO3v2c5g3NKi/LamBXhhh59M4vz3R6MMAvwtMnTA3Gj6E6f657Q3fv+X45kn8ygEatxZ187j
mT8kTgAOEIeZFeA9tk/jPn1fCXcKmTv/fPO8HoUbDEmmrEVTtpFgGPeJrj1MyFrtE7n27+p+kO5L
T0rdMm+kXStP3k0RDMNm5UdcKgWBa0Wv2gBfrYqLOfTDru2KoIZIibDsN+0RaYhteGAaD2B2wWB2
Tr/BH/xH4ha71eri+ZzOwMgZoMuTWlWXWZskZBYIZvEieqTvS6kt+JJscyfdSQ+0aPc/6014N1cZ
B8ze7eIh3cjvxpP1v23F/3sDnW9SfgbdM8sw0eqEs3U6EVMcg9GB6EN+8PeI8TiI3kEp6g7zwQxy
+Vb7ujb58vnkn8ZcbFoLoRNZ9BEvqTaFbCOYsBm49uwRvg+fU/ChJZv2gZJJZvePsJo3ykt9uzL1
5z8BiSQR4hZgJUPkfD4d9hBOupeIVkabp7lp74lqC/cQS/f6WgK+cKacRFrs3bYM0s4DHOOOB5N6
+XBbb4NPfFj736Avni/o01EtNnE7TIbeJsTS7JkcgqS3hfDATvM2gltumjfovU5YbLpiK6HCIrur
Nd21wS62dR20viq1fNb+w+QFOfKD9mDshEO4Ndc+7Hl5/nSwi2tPINILKP7KWOj/3NZQDOO7mYki
7/vbNZ++jzL74pJ1Mo2LGxCi8y1m9SQsyYziu8BrfSeoMBWSG4nXtxh58Aqq7rM5gFXjmXSfBV3s
KFn+OwevxhMJE0HEnZzUQ6IgyIf8WcEHye5RLLEnVXrRS7HaCEIlzcizHrEu1HUEr6JylJTzk0dA
911XX8UBR3YEU7yNNI7pewBXw7GmZnhBrQhOIC4FPwcR+XnVzHCJmPWP6AAGAA8F4Y9WQGC5vo3O
kwdoJlD7XF8kHKHlxUbOTUkqQ3EcXF96RuEFaezErgBzXo9y4aw9DbPYrJXejCCsNISDd/1birka
Lj6DOyGAi8rFzX8ZbLFfUzRL8VpH1QztFKep6HilexHVAWULzI5n02MooqQAE/+n0a3EPj8STse5
2L4UjWKhzcTBxUq4pDfbgB73JnPtznT+NDkNs9ikqO5YYaqZCLLs/P14b37X3reC2/k2bs+IvNn4
ym6sjYzMULYyk+f56TTyYssiblhImi/hPp0IrgzirCy+a/UTOptum72W/dv1uZwHcrpnT8Mt9iwV
fF9E17VwYf1s1BFQYOvr7/wbShtMlH092NpeWFzo0eWtwn7AjBQBBDsrvBsfufscHZXrYS70k04G
tbzQg3Bjq1sMCkTcPn9GScbRdvo2f1wnUl/4fkCdkc6B+yMZQMZOD8mwMzsKZ+ig+RhIRRNEw9AV
QxxAjXxlYSzMuub7INcwRMLnlyZS4friGpJnTRPqlZW7neKAEsbE4jY8ZO/WPW7JTwjTfKf7vFvb
6/KFDXcSdZG/Ar8ATjjv9bFwmty2foJez7alQ+1zW3N2zWQV+Uuwz94KN0Cy9xn4tSt9zu7llcPs
wuI5+SGLDGd5YNFbjx+i6AGwxoc6BAP97frKuTBYShEakDSuenPaPp1NLfJ8zcSgzM0C6U0XS9Bq
6cq1ai3EIrPEiMcWlZTVbtiYIdKU+f2Qa9vrw7iwKCkmySbvY4BIrM7TYZSVINVKwTCC/KsQi9vR
p9b1UWL7cj3QhTQJVYLONHLaeFouVQQsL7IyU1Vrt4+sp1RGDVQftEPcGu+YXUW0d6bX6wEvjWwu
OoCsQkZDX74IUCVrkzAsa9ewPqvxLKhmcN7Aguu/Xg90abeZKh8Q/BGEFK7Bp98wjUotHXoz/ygK
pDyXI2WvKTc0+QzH2GVuths6ypw7T96vRD6/IOJQ93dka76XH737mjFSa6Ei8gziwEPYHt4NF4CV
KzytVVg+JmiR/k9iLXJKHSpIxWk6E+j0Ljp8SHi9xMziLvg63RlfdGpJME5sM3EmY3OXPEhuv22+
C4fksPZ+v/DimYdN55VECj9oWXhMo0Gpp5Fhz0euF/8KxDdBofOjP+sHvsJz8IhR2Vv45DsorabI
/H3uqu/Z81rCWxgUfjy71ZmfpGE7jPXwUia+5+Y5aTEuG6pYIqDlV9ZDJU++O1RC/+L5mGdpstId
El/V0YVF3KWcb5iNNZpPtVkDzsgwYSqsAv+r6wvjPHMYJz9s/vujdVGIJrohc3IKUJyktwGEwVP6
tVNmzg2nK4I+PmVZ8ses1b8sugE7p+zessNq13w2D51p5zvL5aX9Wv+KN+GjcHd9VBcAGScBl4d1
nnspIo0ErDbywds1rzy7XO8rzmE2R8kueBA36Sb4Ru9yjZR46YMeDXVZfJMSpOblWcO0lsCE0vKI
plVE1nmGZHS8UzSFViR6JIsNVskauKR6QqqVDTa8Rk/ZRrrt9rRU3WxPo9VukNy21609z8d2cgX6
sIM+WiwBkrGhnKsc27q1l4vmFYHn1+szdyEXn7xsFnlKwHMmbUVEC2WZ1xPVkaRD1gvGQNNtrke6
cPSfRFp8xGRiR3bGPJjyNwa4KOj+onu2EmThkP1xvzI18HugBsn5Z6o8lgdPAVuH5iPjG48YARzw
GsLxYDvQjXFx4lIO7U0GeGaDxdE66mo+UU53HuUlZJW4TPIfZQn2SmUR0l5SNG4P8j8x0F5tnmPt
TabkpT8M1pfCXMN5yeeb/TTkPMVHqyQzJCxNpbxx49R/z3zpBZG9X6GubjItPBSBfktP+QGLTy+S
djoSuHbm/6TT6FrqbRQUu1jSHzhAx33YxTtcBhT7/yHLWOOSzSimKHP89Ga0VuFia7968USShjjR
/Z4Q6g4rL8MZ9vLXzrHod6AQJYHNWYc8X3iVnczN4pkUaWiAlnrZuN2WR5hvgxZCLwr9P2roGIp/
6ze+E7mZvNXUf6doNV+yry2NxWWk8yCW0oZsXHRpvteB/FLgg4Hw8UOuZL8CPwDkIpQPaZjQ/PFE
R8EGa3axur4LL5yMANbo1HFKw1aHb3u6WtQhMEHSYCVdG61/gMljOL5pIHsvot0HXa530c1hkbSV
BALdkHssKQT/BRACTsJ1UX62xAQV4xy9xZVfdp5lT3+ZevrLTGGsRCtIWBGa6DTF+OJVeEwn3XPr
FxsBx2wk0maHlO2k1Y+eobxZybC30qK1YySHg0x5GLL6uUnGw/UfdiFxcZOg3cjVRuTVtkhczST5
egeb0xWFd9rpdh19Knx/5V5w6ap6EmXxRKtrdUpLKFuwG/BFtWcQOfrs9/pTyhk6carZ60jGiyNj
RPyDkZSxfCnlLQSjBi1rd4iqz0GuuiwHFIa7tlwb3YVjZr4N/ivSIkfBegwhoUjzFVX5ghWAAOyQ
S6n8NOtAf8ow1sAg0O7f5Yfs5/XZu3A1ofp9FHqRaHxM2krQmrUb3VkvHU6UN3ToD+LTjPeNAGcd
WurUkhu5wmat93E5NqZIEoYbPLCWfdYB0XgtiNvaBTH9CsvaTd34Of6tjJvpU3oH8pc6NaCJYqOA
s9pdH/i8XRbpBjVGoOQwykUk1BbP4F61cOuZe/+WRL9HAG4XiJjlXQ9y6fA5ibKY2EyQwyj2GeF8
NbICt0CqyNwETv6cbaob+rDMMlXManLy1MFmztxmWN/qLOa1Z9DFxXw03uU8W2I94RkFBEMCNCjF
di7FTtrXKyNeC7M4RPSqKLOy9ht3UH/nY/6kNMFuiNaOx7Uoi7NC9GHs6ZBoXR2BmNjCsUJSNx7W
ltenbyWMtrj9ZZkcqdX8TMpG4VGXorfKpBxaRaAbrwe6vBhhUkGr4gr9IQxzdEeRuhjxUM2s3Vby
b0QZgGqdfr0e4lL13FJNiEYUK0y4yYs8LYCSGrKUk02XeIJo+/RecPA1VQyO9ZkitnbxunBeEY9m
IvIX2jkcZZCTPPKKcnDDyN8KafpLDQffjuTPLdqkAPNWz4iLH/Eo4GLpNXIGNraMOLr1+oD/S2jL
RrGWLuVLaQNNYnkWdgK1MS+Zo5lqMOCa9FCfL0nwid1o6/N6QzKCTOWvirxduC1beMX8K9gie8hJ
JFqg3DFM34V7aR/uYC+54n4tFV64+BEGLzFZQWPsTH00yBAaGBKNzq/fzOoOD6EUumo/vsaoA6Q5
AOC0lZqVJX9xbx0FXVxnAjjEWteyt2ShSz4lxlDejni35LaqTsV2Ze2vjXAxa2hNBZWec8hR7Ojs
8S2+nWzv5if32N2EjOVMCAM1+4+tKD/eWyefdjGDemEWepHLtVuKKNRhc8+TdW81K3v70srXRBYK
M8jtdVmiFLXaG0WT4aVczU3jMxDglQ84J4flaQmIT1dl4O065K/TZW9I/QhSiQh/wUKQkD1k+xl9
Ne51dyXW/O9axtJpJVKgga17ppgsVkGijZjzscWQpIhvaY1m6I2GaIABOiYmGizCymq89AWPYy5W
Y8/RmDQ9O01rXnB9sFXsbVeGdWkzkzSQ7+MqOZedTj9hlwHtaXRusOJOSxzjp7JFomJOIPfSp3jX
2NT9kFM9IPbwmN3z+F4Jf3mEf4efE9tR4hI7cxA7WWxc7dHbZVv/Gaw6guwgS6g8uSEtTcd/vx7z
0hY/HvFi0RSJ2KmmPPFMrgrXelDaAXu8ldLapVPmOMZi4nylRx7FZ1iBNH7pCv8BaYv3OlBvY+zk
nevj+ai8n69MqiYKlflz/9w8UkLMQozalXfVTXMHPMouXrwbGCg3nas4Gfggdb/OLL08df8K+4HK
PJq63EhUyBdc3YTpXQTg7KOvcn1kcxq6MrCPZuNRhF4JGjnXssENxnDAqNvq7pRSFp71osqcIizX
IMFrI1osRiWqI6QgaZKip1KjOoN9CAShlUGdbzi0wilvz8V2rjvLnAWvMC+jGXaMR6UTZd8rAbX6
wXTyUQXGr24SToHiz/UPeT6wWZ8cRDFIZw2q7GKT16UPx9GcRjcaVDcoYKWuIvTOV/xpiMW3y5sM
w4uEYVEZAmySOCPPJrbzV3z6YEx2LkZX2WRbv8NVueLzDU1oA9dZ/ss0z2TRGx2+XiHiOAB9CtQv
lja4Rg3aShP0wk31JMxyvQsqGOOpN2e6erPBrUR1p1vDbf70qG7YwTpaaf5ip6sfM2ceoAgZUMSW
ljKICLPkPslpxsZ6FEA3095ylF3zHReWf6PQdWH+LB68cy/94+k5L9ujvVbKULf7gmhJIDrBWG6M
PkaqB9uJcIS08nx9QS6ktOcbiMXjR9FR76bmK1qLcBEQSw8LSCDb6lYx0ZZG/6WeXLpe2+q2cr3m
APdOcURA9//8yTnr1dFkmq+whr7EDVS+Vgpx042u1UPHMXZTgf+3unLIXABCnERZPtKaTuzqfOhH
lwWLp2azG9Tu1VMsHIlEOEQPQR/9HhHMajvhvZLzT9e/73l3UQfxpKEeAuTeEimpn06n2lktEH8N
BOG98BjsqCdAKnzINvCFnH4bY1f/M9rMvu6TU6qgCAATAWDw3v3N2oNLPsvii5+yeADh7jgafcZP
qTbebnSi+wbdPif/HiNJXVIqw/qvuYUZmFPk9x3UHiCw42S7hZcn2trT9Q+zEDNl4S1+zWLhwTDt
GyPFemQ8SFsVtBbWwuLNhHrr3Fhuvoprr/Wz3HsSkKrO6UxUUhVhCEPaELD5aHsBwbXVG8BZBlzE
WOT3uAZCFGHP6RY/jUfjS/2Q7lG4w2LSsKdnHWskZ4IIKdqriMqzrDEHNhRu+bomi2e1yCzQVXQl
dFb5t4l8mNtBtYH8d6vsKdOH7ty9xObFxiiJlLWq9nL2flpEXzxjGqgLVMfmjHxQDzr9Iumu3CG6
5EAg1h50G0wM0ijBM92barVbO8/bSXpeBF/ssN4buqZFcAukU/6QoR7bbrOHZreOczov/i8iLTbQ
JAcR5mPGfPCITvJL2iobxBU30qHf6NsK8Opad/bsirIIuNgjaWuJvYeDkysqmMB6pZMnN6mm7Qx9
G7fbUEE8cfx6fV9e3CV/L6Tl4QozW0ijkZAJZiq4f1jBP6/Vn45qeZvULKFIKHTNVJ1wb9RO/S10
ix89evEuvh8HSnUY1o4//suP+XGtODpYpc6f6rYlbHTT3MwwYPyE9ul2DcRxfqIuhrd41kijGuuB
/7FKclzM7dopf6eHgNfUDEetC9t7r3brr4CLqedo4uaJPRpeAJNVE3rCFkayTZpog2uuSzVxc319
XMzbvFGBYUAkM2kTL+IEpokiB1fYWd1fucOMJtjOQ5Mc6028E/8DDgjf8zjg4kKbxVgodPOdeUg+
i4W86TRrN+JhpiJpEDTfii7Evwwce6CsvefmmVpmluPIy5kcylCQUjIL1tfWi7I1v9coPdUbY9pz
TKMRtJZIL83hccDFHOJcjEPzIHAj8rqbRo7SL1p561VR/+v6JH4ASq6NbP4hR4ulbcSwiEtGltz1
zwPWIilKlU68zx9StyaReQ7SnpDb6ESgnnNP5/vnXMKc6WAY7I0zGsVdw85fOkSOB784RGTI7r3u
cxPt6ufJBEeNBIgtlfFWGV/kInbGol3JdZc/N40zkOkK9c3FUoYWwI7pWVneBMfTQNQV29Vs+nL9
Y19MCApPzf8fZrGAPV59bYn2Je+H9EHAMAZrzE+QljdIAHS0dMS9hy0gymFrGW9tfIv16xepgqXh
wPjoSOeImGrFrao8Xh/epVvl8egWa3bI9UnOMh59CPZusAl+98UuvIOHFm6L3FhpJl86EI+DLdat
oFptGc+PoxJnVZR5RMRC5eGznnwSp7uqx50yXrmnzj//fKf8PXmLVakjdhxQfeYblj/r5MnLRfv6
91sLsLi+ZLncMWIC9FoCXQNb0KzfXQ+xtg4W9xY0r9EEy5miOLvVzEPSfh/W3jmri3xxVdH8QZem
cJyPhfy7mO/qb5DUnHIzuKmIbhxsm/UL2cqnWxpbtF3gg9YnpoQL/dh8nQUYrn+5y8MyZUNFT+2j
aHOaKAsFMR8lZ3aCuxTt6y/hfvycoSFzj1ktdtay3d/lW6Tpot3a5r04uKPIi4WXgDfK83nhlXnq
6qm87WpzZV2cw73mo9WygDnOGu/wG09H1zfCGOUNCRCefWdHN8XNYN5YLYywZBvuij/Z9/xJknbS
H+mNzv9qC/DiEI/CL9ZlPHGllY2ORwtirfhMZMiurMzfxSP8KMRiWXax2kdVxQhn0NLwmvcuoBgn
vVFc+V3ynfWce14EPv2my0U5JrhoVtOc7UcbN9Dpi44eiN0+T+/VbXgX1dvyJqttMG175L//k1zy
92iNxYHWlWbUVDqxy767VSCa2WJVFStBzisqjBAWLKUbYOH8YZGEUwRfPBGJKMrczY12m/NBaSvZ
dMgO/9G79jjWYhfoZqWkesj8iYchtDWQPd+1rbSPnZ/Jd2sXmBBv/x390ksZ88O7EsIa8jlLyq+A
zAW+8KzMpMfn2+ctLabPsaGscKzO8R8fnxLZ2f+NM++Qo3sYns557c1ZE8FpN/+Eb9RBv8t38u/h
B6pY36YRI2MbMuZG/4SwOCZ3r4Duvk4rZ9z8EZdnHHVNg4q0gYDDEmeja7GAmBoiFF0qOpL2beq+
jcF3Lf7xH2xGnN+xqAA9Z53pagiqbqByy61z1hitOax5PodOjPf22ywKK+7FtZrXpQyDYQYVTrBT
6AcuNkSEbXQSzpuxiE1KD1jZrRpZXsowxyHk0ym0KvAlWc9SmbmsyND9Nah2M03UWop/o+t/8QV2
HHFxrSvG0kSW7CMiQv4JJgn2XD8zQGHWqWN8X09ql65dxxEXyxRKgm5ATECCtm4PHYSDcrjV4+Cx
Uya7rhXBTuvkbeyGP9cXzIVdCOsEXplm6SL0k0Xyjo0BVYy6QbXByL+MengAwrNBLujlepiPJ+ti
/c8iztSJqboTabFKkOJDyX1Ez2MG087U9u52YoVKGwTndjqprXhAstz1t5rDNWa79vA555fpEv+Y
wMxwRAVstziGi5TWOX4VwKo1m7MYc8dZhbG8p42+j91gq276bXrjIckYbyvEcPMNBYSb/P36Zzjv
qyx+xuI47nQdaFHMz0huNHht6JfPuqnei7CTcfK21+B9F7LOyagXs5vHJi3FmGyQWLFdYiae19kO
DSL09ZL9ytAu5IHjWOai9isGfoi4f44yxo201Z1yp2EkJzjyY0vlTtybn8K1j3lhy3B0mDNCAbqi
ueRO+WprqW3LxxwPzV269/fZBnkq1ZFs/9ly45vyRvvdfSpfxNv1e9WlDCFJGoqpM3aSxtXihO66
rKfUrc2XcWk73SCfdBvfV7d82m2+9QVn7Zi+vIKPAi6PaeQuqYxyWa0re9rKjrUVHodNv5Pfkk33
LqHWGjvTQ/Boue0GKa9nS9vEP9frpZcSBv25WUidU4Y25Gkulos8iBuRzCjpiPKUPwYRJem4fF5Z
TXNKX+aL4zCLjVLgXeC3HulQCGz1AM54539TPs2OnjpOJasNyIuL92hUi41iiQVOORqjEvXwVkiN
b6IShGuXuutjoplw+ulK3deV2GLJAGdGZjc9zM+35jDjafofaxnv4jzR8dMMeaYNL2U1NMEXKt/i
wjF723I7QuoAWeomcK5P1FqYxbE1VIHa+z7vXtznwfF+j9vEldfqH5fT5tFgFpttzCopxnCD+uTW
p9qb2Ma2hC4GHtx/ldx4O66SENbGtdhtqJOZdTBv727r77sX5dZ/Bv90Z25QBNylj1H5b1TP5zV9
tuaPRrnYWmmKA2kqMmW5YD5RUAjtQmY1ZpobptMNjqP7dFhN2xfuVjDK/14ni42WJgOGO/NAZ6Et
jmTbyPdzAXb2AwbwXkvO2sq8uNdAL1g4MRh00ha3OUC8ZpIbFCHhMjwaYvme5vrKbfvy7P0dYnF9
o6bua3rEeikj3e5wJUmm1J76NdrdWpjF4jeyupwka37bC7PaoyrDGNdDtlpsrtC5zyPJOl4PsqxY
Ot6XS6/xmZI/KXUMwwOPpqYqdr2ZPXjeao46nxvi8GCCZi3N9hKLPJhi15yjYTi4pjGGn0s/9h+t
Vjc315PGSpRlA8xsJ0MJKkBcuvWgQqaK6u/XA5zfe2Q+Ey3aWdJJPMMdGZOmj7pZ8HwW6BnKjXhA
hPd5wMfodqp57l2Pdmk4x9Hmvz96YSpRX5mhjC5eMaCGKnbvtWyssXIv1JGQMGQwdIQuySTJVSFP
Vhj+dXggjqBsiheQ97PoBK49oU0a3Fg33U7dJtyihdd/PsTj6Ishpl6WR9hQja4PA5/RPgid/vt6
iAtJXjZkBSMYAqFzoc974OgzBkOpqkxVQ80j/25sZwiQavehXfE6X1dourCj5pNRmRUY9PNuvoEz
ISrIcLnk5D3HOVpsbbV9WxnShZVhatRv4HjP6KYl2TyqDNzlGm1Gj4v9Z/MQH+ZXR5xsJ6eiJWGn
GwSTf1wPen6KyHhKijCK2MqoXS5ynwmMMDVKkcakwDlp3MiTedvU1YsZ7DJ/G+Ur6M8LW+0k3GJl
WEUQi1NPc0dLIketW1vyHysRNXb/PwqkKuDEFDTalnUGvy57QTIYVxuiC4ducMVtI4+cRPNWOiAX
7vZ8QkVFiQ3o4rkpr9WqoeoVzew8A/wZ7bvd/EqDgpnYf9UbVq0l5qP99Og/ibisaMpolqP5TEZs
tqMjAF8C0FHZPBF3zV7EbaeFdZAcPEfY0rf/52Xw0+CLt7kVNKRjfOzcPtV+5Vm6D2r1Hx/IpyEW
Z36Qd7miJkxeNz1k8s9C+Zprn6+v+/PX4GmIxbo3KowUcXRFX6KXvCdpLOsfI3Z8f4KKOj/ooJqn
mhQGLNBEK7XNoAnl9vovuJSjySYg0ESaCujALi5wQ9VzR52qDoi+9zwps/mxW3+SS8pH0Mxyx3Cj
79Wb/yvAyp6ltF9VTb20jI5/wOIyh606rbSSH2A0TgGLsCxt8WtJ/+6X+IIAGVUNYL4RMiZ28M+F
cwBvYkyg6BQ4Vcw8Ft8fOeRo6su4cwX9u9WrG7aoLa41iy4P8O8gi2xT5EpcjRNBJEt1xvwV1CGy
0y9G9u6lpXN9Oi8l0uMBLc4jJYi9SsPvxdW85zgJvoQmNld++sWPZUdWUO8OxpWLxIUzaWbwcjfm
C+pnuA9a6MhlxBGj09WbKqst25eCG6+u1rgWl5L2caDFduyKOGniLOncFI/6PisPlWW+GkU+2b7q
rxyCF6cMUxlsZSxe9EuljyATChNL2s5NqmcPKc9Zli+JB9xe+DP/+/qkXfyEf0dbynxUXqeUakA0
NcYM80kVcErKss31IJdSjXkUZJEwMxCIVo+VgesL8M5Gwc7Kb+20ywOFV/ZoW9O3ZNBWVuOFmGCW
ucoC44WNtix2IfEfBWVEsWv2AkoPDdAqrnrr3aB5my5OIosrGG2nGTB8xr7vVaEoLDWjYXhvfFHu
YJ85OpZd/i/Mav6zaxjQZPiQeK/xh7NyUuwHll8mhOuigy8bt8Okb/y18vOFNciH00jK6FRRY108
a3TPwkEkqwc3SYEWDag5BVn5C8Ob1BlyHOaMTF3TUbuwEFGq4hFlMmN0Rxbp0OuHQFIknBfyQcAc
xrKjECp3f3N9JV5ohVL55EIESgxOGKXQ00szNry0Zkqpo04xbLLOUd3ZlsrbVGBf+i12XPDqQKYU
q73zS5ckRERQUoJjgUr3EqSmpP4g9TlvbO+zpiAglWwC3Aff+JiH6pN+G27XTrdLX/Q44CJppfrQ
YJJNeeR/qPuS5chxZctfuVabXrEe58Hs3bsgGYxZcw7KDU2pVIIgAZIAAXD4rv6D/rE+zKr7qhQp
S73Xu16mKRVQkIDD/fjxc4ZkyCxMGsOAAVKe7yqsvxEcX32xizeXDMtow79kbaH5B7UHlJ3RJo1v
VkGuLke76br89D638A3m6yrK8tfzvLjabFrDXxryOUg6AaLTsKBHhpk7k4q8vB8UQvXmfX2Ft4qu
VfUYtzZCC5T415Pzt6LLn4cxTKo/GxLmvipWOzPvAJLohl6/9wbf3jPhqquGVii6vusr/ttqCUxe
5nLBav62hKnjKg/OYOS2SbZmax/JdfVO83d9Zq+DGfxDIziPrrwSWIBerOcLWABHq4xnBfv0/UIi
Z1P50bvS5z/HzHUZ+Jit7qfopl3smKYdZD/XBEPqJ3WyNyNEWvK1eIWU8pNp/hts8J8vAyyI6ZUV
hF+9Bi5OveMG3EG6iwVJeVACBifwGU7Dkh7gmvK8SKfMK5N86xeYjP064Px8OF6tfFmoODIq2wUK
Jhsx+zmHCkA2wKUErIHITVkMrt2vl3vzBf71RS/ZFg0NR85sUEpGwVPbuvboO9nJGwfg9Re6jCpl
T+Np5fTOtwb4p7crH1c9kzHvbt532vs5pVwXQ7cKWiYRRngv3pvLoqZNXI7QEmiTeb6/q0dawIg7
hzNKujRwMJqYeCdb+Tluvlr00rZw0OFMAgNhfhpHDz2pp9SGdLGjovckFN443utKcPUAsoKBp5/U
WoyNoUIfm8NL9WYBs9Wx0d/002g77+UZvd13vtnbu+Ov9dbN+rdwAvMXi4wtvtnU0E+W18U5s/33
kvKfFQPD19/qIkRybxy7itZrYI6hVrVZYEY7lTnEAae0O4gXeiZbP/3RxaEFOJLvcwPeoMi9/hMu
6jpHMk8uBg8W43HbUKSRKcJHaIVl/ZXH8wBDcsne3YIkIN5jd7y9Y/96xBc7dqltePpF+PIcjmEQ
V+qzZRZFqcut1dlfWVAZWNa/K5Tx9pb9r1UvAWIy1l0Ei8I/vCScAZXsigbqPIozAXnIVQQruXnv
q7636EVWP+muqTjBblpaD93T5QQaRJpU3ebXIe29ZS4CjumNBVshLDOQzxE416uDljf47wTON98b
MPy1yQIg8LJhUMPDsUqcEp67SRvsJ3iob9qmklft4rT7xQ7q3HSE7KwyeE+M6o1EZr2UMJ+NwV90
5S9nDuFzDC8tAen7qQCSVX+rRkxHVXmU2YUf79Yy4v0T8nOCD9gFxhEgkSINRir8OhI0dIZCLKY3
N61cigi+bv18tnzk+vMnwt+Lc2+04rEahFUgnvdDbvFiNaihganjzubHdE1zG33qzvRD+I2ezZC5
N8vWbKpdfHQ2MKXLSmgOpeGdDVnXm/6d+PfWZYz8e1XGhcQLoPPX31pPY1J52kYZL2gxdTwnCXQT
CC9gNfjrTfveSheb1vK1NU4eLq4a2u+WWbZCRvduUAIyLG9/vdSbt8jfv9VFNlWNuoTVLvT912C3
SuL24zd7z/frqR9oofy89t95kG8GWIwrepG/clh+ShQjCTP13seTnJyUdje03brgleZDBlXSrP84
eN8Ce4vGb5Hk/nuz1utbukxSAdiHsYt3iATyIsTSQVRUCXzfFiZEB1pSuXXdWX5UXSSKGS253F/C
5nugKmdPE5XcWbiAT4Ol2m+/fvJvRSb4yaPRiBFzKN1dbKdpwmxu2cMyYhpMFvO7kN6NY/hOYHrr
zv77Ihc7qecucbsOi7Dyw9TcsveG694KfH///IvdA+aXX8FkFKSg9j4cT0kDm7zeycb5Jg5g+gfJ
wP+Hhxa6EGUJfUwfX+IykXbiye8QeSoPGfCEefk4TkX7TiHzZlAN/lrmUq15kXES1e6P9l+5Bd8Y
FtjA0GC/BdJY7n92MjiaWdPhvdbAG0RkpHF/W/diT+hlhgInms2bRKflVt9W9wmkNmoK4iWsSz/9
+lm+FcWx/8ETxGx+APmG1/HMZkTF80QABjXPoizh6TpnXSxTRjHRq1CE/3q5H2nETycPigMRAnkE
6b+L9QQs1kfxR8ltkNQ1W12MJ168P0WxHuHLhcJV8suGzxg0xi6OeFg1FfwFf6A04eGP+Vm3QPL/
zl784fLx0zqoB9eKF9SKy0I0gKYqaWrIAMO6VGySLpj2Y2XVD2PJmyIY4t5LnUm30H6dqTxCVj22
cEWKsslDwRs71QucF3cLhfRpJvvOvykxGXgHv0qobSpvyBpkDzItmZySVC2xojkXbd9dK2kH5L2Y
/FZVDWISbtrV3xFt/Ne7obIG4lYzjAg07LpXSiF4mtfNdsriFEYV1+9JJbx1xECFBUIIWTEgrD9B
ISFUDKSFHpXM233SpX3Rbdvjar+UHOJdj2nnYP/OBlyD3cX7gvQ7QEIflw6oHRf7gi9saAl4ZxsY
ExVshgSwHcP7trxyodfXzk2+eisHJfqAU7+lQXQHn9539sxbBTDM1xMEMGCj6+DX68eMnrvXuS3a
7ixJ+/0qh9R+Vam39Q4rs6rc/Porv3ESXq22Xg9/K9ks4qqltGaIBXXXcNxsIHLbdU9uC3FGmAZJ
yDujs/vrJd+IKq+WvDzlqo1CRlewZIJPN9UzZI+7/mqOyJE28oiZ5fcGeNdPvHytkKZDHFvRJ2jY
vv6SGO2uo8ZBN3cQ7kNSjduqn4tBLv9jUpCHhncC/sKKwf7EqUYb0xNlUOE069NgeCYT9Kje0898
6+lF6DxF8HmAttnlFu08C7zpEgqsHjhoJnQ+hbGPpIxVX0nVHinM09+Jym8kCMC11kMRY+4Fgfn1
w5OOcSAND2KGlexG9kSmP6k0//HKaW3413/i389dP0tKKnXxz3+d6bOEat539Z/rr/3Xf3v9S/+6
7l/aeyVfXtT5qb/8n69+EZ//5/r5k3p69Y9NqyBRe6tf5Hz3MmimfixCXrr1f/53f/iPlx+f8jD3
L//87blDiF4/jdCu/e3PH+2//fM3iIf+7Wisn//nD6+eOH4v+z//W73849v/2puOypeffvHlaVD/
/M1yf/chGolxGdDAnDUe4DPHlx8/in9HFPbRFMIFjY6GHaNMgK+xqrC0/Xvk29AlQkGEyfUfLZah
0+uP/N9RmQBehiwelDNwNSW//fsR3Pxxav54O3gkf/77H63mNx1t1YAPfr0/4tU0JQjctcOMzY+d
ebE/CPzgoQEiM7Yfl2xIQX4+6oJdeds5d1P14X0JSHy3V+d5XRJ8ZxDvcMh8NOEu20fSBBOn3Zz1
plIjzJGgjxinbmjV8QOMGsOkaFk8hcewSxoUe65juIQVuF8nzwvkLEp3z1xCBQVkNAS6JKuxWCVh
kEncUHapW7HQ7U8u1HGeYd3lIdGau4UcS9pGcj9arQPsTMUJNHhJMLtflBRy3uiKcppVvWB96tkw
kWpSNpY9RP4TAjp6gtGrPHIazxRmHEFDaOB+ly4YHEamKgHe5QEQ+uY6aagrP1ujL8SDXXowrB7q
QTab0MDBHMQFlUCsqHZDodMBj6i8ZgHr4o0OBhK0aQPrdXMalzoQOWJwY+f2aIWg5lLPV9nMOxqk
w9L01dEXcR9/17BLDnTaltKUR6eLYAYaupOnMy8cxujAnKDx94OxZbkjkjBojQB2mjLttIv3uR2r
gX3yh2G2TbpAyE+nNvzPIRSClydepsRAJByXrIrPpCoVtDQ1JbARhL5HuJOtYN2BJ5AKP8Q0nuNt
r+xuubL8en7wUXn1MHY21tJ9gRKnDDNt19OwQ+YD05JJIiNCK17EpEAxXi13CYTRraz1jdenMaRj
4UjUtqXClJXPYCa+UKvku0GDsJfFlRsNW7q4E0R/Sac9vdcwBrQ2lY5pfbJg8B48Ish94tQLx1Rb
frmgNz6ysyaLsgoSWR4s+3q4PxRJO6kWK6FnmrZD1TUbWvaQWfIhGlnuuJFumDmCqTnFzrE+ezUA
H+h7Vt9HHDY4pyVW7NyCSQgRKGdMyvt2Xtxgw4zjDqkCMgRLeuRAcBjvxzDKTYM9m4ZUY48CBgw+
kxm+3uniyH5KE1fPKlV9p3uIm3v6IfEps1I9D4u/C5IudIue6hjQRxNGDUwOR9rvAjHMwa4XQRwe
ei3L6ejrmMHft5t4dN2KOfA3Dfzay6wTIZfHNoIPO0Q2XJVskwHJasorHzZG7dAm/ZklrfHSIayt
JiXENS8wfu9KGIslsK+MQkiloe8aO3UWjxKeEbWIGiRyRLftbuEtBnyg8F9mo+ZVm8PAG6yZoYIA
eNqPi82PnGjJdrIfNd1Beziu8tKxmb6qosm3IZ5AerNzm85iJx6H3M8bt8RkmD06UNjFtF/fZlE3
keUOdGcMFnf4Y5NNGSMa3Mx9hHoq7mXd7mZYDJaZjKIBpgfOOCUHB67Y1veW2XW4RVsLDk4EL4Pl
fkkrkRlT+kEWBqKWOMBGBIeZzao9J1Dx5lltMQ51BakDsZE4H3eULGXymUvgxW1Zs4/Cn0KxKW2f
wkmAh5EqrGA09MqJu6XMWNLZzz1PJpTMwAHgClR5Yk5V40YfZcBLO528keg0blqOorOOO4ukJjRD
fapawAq3PaeuyWw1Je4ZSkkK6UHQwsZOB1Zd53ZpJTyX/cLMjjfOiPngCqMDewEfnHkXdbSpM6Ni
E2YYrHGAoC3xFKSN2zaYZAzAF87IOHTwIG0gjAhfRc7LGwvsRrYdOlZFOfNg9b1Fdm+cfDACAciZ
FvmpT0rLbBVOy6MfwbRxpzsgBLCtdwaIRDlT20PCxbIO4HPUQQrWP5nSAZ19mjaLG895DzZjUMR8
WpYcR9lytrVsuA2dxkh5H+aAwaiirgVzCtRklbyngwbsyQbmhKkbD3W4H3ybjqkTqs7ZKuYyevIa
BlKKgssOvXenxWIHP5ZKjekAd8uhaOCWVJ3wDPqnrlbDBw1yIM2Sym3ARhTLguMrSqDjvVaYNCJx
FZfXi1s2Qx6DaKcKRoj+NlqsXAq7A7sPWwv3+XZGytXDDI8zK4tbW+L7UBkFKRW1j7fqcLAVfPjB
QoCvqTu9qwcxfwggjlR/jKqRXEHa1nZuMOI5EMhWQ6HyOIqggvmjYOzKt/nMTwhp5qGfXN2mnR0j
WJEkWoYckVnHfRo0AQmeaKfcZ1+PNkbRtGVH51AkrjwmMa7P3BF4AflUYyYAfwUs7x4hDOvqnABR
5hiELGdTgBDlOUVQ8tZKLeowtukaEtZZXyr3UDf45TSowwVqKslgmr1uwAM8uFqpc4PbwXuKGAk+
WFNPZRr3ycRyPGOIz8NGoV2yaDSV3COrlC+V8js8UsyAoSyZa28sRN+U3g4mDhVuAo6J3nS0Rc03
FLsaxlk96cW2EzYELHhvT/Z5Qnpc5zQkdZ26I66DUyLohI53N08sSxwykz/qq/9Rcvv/Xdq6TkL9
x79zwp/S1q2m7cvTq3R1/YU/09Xo9xBJqoPRWRcK5wAKkA/+ma46ATLPEOmq68QRarR/p6ru75jD
hnYs2hPgZoMV9Ns//kxVo98BpINGk2BjhQGOQ/A/SVV/ylTR+4DgAyDltUT7Se7dw71YVro9Y6em
MjlaMDL523N4Ixd+jcojL71Y4KJ0h7gjLNyi7jwEc4HLIxXOMWytnXB08euFPPtHzfpXTfvzWheF
+9KAVdfYIfpJoD4mZjH7lgR+FtaEnqs6pqRwjO0WEIIY7uPYCrOR1nTPVe99gP+VlU5t3eOyrnBk
O0fnbQxZ2xk6CtcN8+BuHnTBsQkHCcNd1252SW2SD1VfQ/tt4e6GxbD4C0vpXnPZqpSGDGIkvttv
HcrNjnS9ezaq6qfNTIYBAjWBnU9ea6dCBTCTKzk0Ukful9matu38uEecJ5z5OwxZVSddU3VPRLik
8dyHGBmCkDciTdN/RIovr1y/gTeEDlh8ZhCRKfd8mLtvsFcMvtt1a0wuiDu4heN1Hlj9Qns7TBV0
VVZiA54YZ+agqmBO7WisP/qae4/RRESaaCTf0RrhyyrukF169iQ2flwFI26T0ByQWZcbBq+mBx7y
GoSBcIJUZG3IXV/3i87mhXk0C/HVjsKV404yVn20rNlcyYkHsE5aYFTcDYw9e4PFzm3PUSjUuFGv
YFwjHts6trJFl+Fp8HT0pHFlO2lFrSh15w5SJUu9XLkRrTesaa2i64Z+i5JCfoZHvJt6JokOztwu
h5FUKFR6iJPjQsXEZkqbeDqIcvSOcdfVH6spADHFcRd7X3lz+DINrbNdUPnhVSATUS4Sa0s7wZMj
reFujLQGrYtbqjCklU9V4svHSQftlS27GERq280CSOdtXMJ6ZHdtW3+pSJKcZuUkp0Bp8TUmaB6l
XcVZmKLzCRTP99ipdyy4fQfz8BCPfpCzkLcZbJasTHoNnGtsK/4EdmVwDr3FPrUWXC2csa0KZokk
Aw+Ubut6ep58Zl3PnYtmNA3KdEI8usJ+RiJKwv5WEDntBtWOXxox+Afbq8uDM7p4UTOhxxnKWqA1
+mHOjR9uehgYbccwGL/xyZFQGXTxUSD7FAvhLzxw6EPJrA65sDbXlSfJNorLsFA2AfKim8fRmg/+
yI5kasfCyBDW9Kpqvpl2YTvVGV54EpNhCU2svCuH8qhK9GCJ04QH9SP3ccFZhb+hiZDtDr2uX+KB
Ltd6rDHABrXY5UgjGFCC5WodZTNOH3uwGfdm6pFoOwFs2EI9qJ1bNbIQPmnv+Y/Eqw47HabIaeKT
70i0XTp3nEPg9nVEM+2Zee9W03jFYa763UIZdNsaog6tW/Ufq3CcMkwiyuvZ6fqiKiGT2izEuwJM
S/fQuYo2mvn29cAle6JGIQCNApaBNWcYUZR2CYFIRbAjPFTe19pHbZNpieKSIM/v0kY43j6oR87T
MYYoaVNFSErdoMVTsd0WY/9o516poapu+3AxgMFHhxej5BCr5pWa8ohbCRgHGC+4wehAiSBkvAqF
NhebaOi6lwGlMexqfae2tm3ZtKnhzLnpeQxyWxKiXoAe6oSGMO1njSM7lpsBVfYnbTf+wbeW+b4G
1yGT2hLXSEJ8sj4Bf86RuA6f0dRuto1dV2fEjuHDNDOVk0gtn93GmfNGluzQGroch26Jc0uEwOcH
dygPngzqjSeT/noICManABdsoR8V3nQoQqABYA9HWcJKm7YigdCE9D4ZXJop7+Scl5NkhT1i7s8v
UcjViTHX6CyANARr3DTijtl3fK633hIHX01d8Tyi81JYYQkTWNqVcFlPJKaNwj6tfDVfO7USD03v
q6OIOusEQRaWwj8mKvQaO9Nwqaq9qZV7rjzk50nf29kyBPLWd6WHFgOUCc+6s825bXWCUq1uCtDk
x69WsgRp4FfJbdgyuL4HlfDvUAOEHxR0KPO4H/lhqabwXBnLCyA6jmCVuZjCZrltV+VJiCW5huh0
cI9MARO+JpgVvpMxd7OzuDtTa3vTlhPGz6tIFwNyxC6dAJXmve7np1XrgKc0rt2CGTf2tk7Agihb
cACPAMrU1zYZk01gavK5o7Wim7KxmluqK53bFu2OZpESTIx22fiioWCaCE5PmLJjd15NQAAdG9TT
fbRwAqHZZMYMmYqgqmtZY1tneNLmLoG0HhiwpWIAwTyX7KcuJl96Ea8WWWvjOK10Mj9akaeu0T90
IEBlRWuBhHPqOa2dpDKypxOELK0DtSMIaMbKx1Aa5rnOyrM1CtkqqeUmDkT43e2A48CYrzFf67Ff
NhFzIELmR9UXr6zlsxlD9cUVCJ8+bUYHhuWefVoAY+6RMkdHzjxzjVpAHUOdRFaKIqN9WhrHgemC
CJUD4hKZT6zq468ecmk4FhPjwrfSKecPyNK6XWnr9t5ySJsnAMQPg+mdm0ETz8+icnbulbW4e67l
cFKiqo9+M5VDNjYOP7kmYjxjvnGg9E1KBHZ0HuiYyLuZx80ZwX76QGoUhmkVj8OBiKEL8jkJ+XPN
vWAfED7yfO6EuiuhyqmuSUfaW9n74qY2cfmhS+qEp/hjV1HVDkqrQTQA1gh7+ii9EGl/7dvNNvLx
zlyGIgqN2zbamn60T64LgI0mi8xHpDwvEwTl7x1oD1wJzhIw6JaxPC5E66+1VTcn9BXFNew6MFhT
Cmdn4zrH5IuW+RCO+JhF+2nHwrCAPinfWbEwV0CeTB4BhckRX1XuT7FJXdWobBgisx2Vg9dSo01x
ktzuvNQMYcQ3lgd5CdAuvbt+Bha8WWadlHsDDX/cqohSTeY2/nKcJ0ffzqIb57RmTntVi9rbz1M8
bHt4Xp8ra8Z1pQezaUQc9algwj8iyuL/yMY+27ObFANbxQmAGMPTD3dU1YbjvlwaqOk3MiIHYaid
qokFKbdYeFV2MaRQUbI9Akqd884M7XWCzk7uzXZ3cEAELDgR/NFwEt4yXONbPhLgQiX3tkArqmM8
wys3xU/wy9phhzmAf6jFOuYD3GqDrSB295H5yjssvaPM1m0Dq9owoTFkK9Uy4EiNo/8RFi8iFUmp
7HSZKph1wsIMqFLQ8qdoiOO9N0yQ7DI8vgcmEB0ULDjr1IrGKPWTMdq1gyNulRVbVwwIwYGEtuhy
ymSI7p5VP7fEVOswgrVrdILJn4U0Ww9mdxkZFNTEgZ/lCV/U3sMZymubJAcvRiipa+N8ZhgIzeRC
EL6XIMEUIfFgKaJ0P10hC1zOCRRzz20ZuVnoiqSwaePmzWjRw2gj6wYLvPlUOYZtAj5CeRmA0LWr
F0RN7djXQFWhj+UbcTsmM1AoYbWHiPvxcXSJ+eAJ4RaDzeFaV0b2vR3P/pn1wnw2VimTTHQOcNap
cjcTjslWxgEaurDS+WyPS3X2Z6K6zEuE9TXhlZsHJfLMNFqQugPkHcimkbE+SbQDtm6i623IYwhS
cmue+SZZ9Fgszkw+uao0qAtkHOXd4rElRca3PHhWK/ImcBY7NQEJv8i+DcuUWjXgmLka4he3Jl02
Dm1bhETCAqCV1iO4jUEhLW09TFZl7hbAzjz1+sHaigbGccrqzI29dC3S7ng++XIQmR+OVp5EXXCK
BrAIMXXrhU0qmyi+tReXHZCILueq6buryO6IzpOxGm/A1PYOJVVLLljFt16i9F6FAlkd4KKnoKMi
74a6ndI6EuHZUGJoXlXJ/A3OE5TmjKq+KYaxk/u1FQCpfdKfrXGYH1tpQJUCGJwynjiI9LASwYBK
cDMCnbHxZDr55InJyglcLFIGV7LbhADBZGVXwSDAmnHE7QCgSKVQMUQrMF5z9BWYxuztIPgm0PWw
C6VFX3Tv4dUOoS4AAwp0jaUmzwKQSJ8DSPMhbUugqC3tCWSuCIKzsAOrzd4ZtXtdudNtwuqa5bIC
qyvE1PIBQx1e2jNnybgRzzaKinm0roPAl3nMQ7iF+0O5gTuo+gBBMPuw2Lb4jt1r693sEQlx68WX
Xi4Hr3MyT3ByrzAvfCx1HW8cIwcUeHZfz7hxEqSzAtB3CSDfoOKslkdnjulY9Ilmx0AHVG/shkQf
WpeO39raRyBvnc58tmlr+amNbPQaI+zwwqhjBbwtqZwirufIT8Uct98iPYDKXZmhgqd5M6gPYVna
wMam6UHjarrp0UMA67sMP1kVwWZFMYpJ4xITHotXRoXnSMjmE2t0jrxayF05hMmTjACsSyf0tiKa
omdA+S5sCqN2vfVJfxsRq75qUQWcOW9KQMGxJicZQu3Rt0JzBcQLPQ0Kmz4Sa/GC5h+7WliMurZv
vvMZPJuEQPUhXHqRz6Np76yWVluQ1UvI8ql2a82tghHULLwMzXv1SQLe3AfJMmWDA/9IjLw98aTH
TKQmTe431H7s0VfagHMz58r2rybqPXr9WCO5iKiH+1fS8QUAtt45Ya/REbLtVh+gcASZ3r7kMsX9
jizQno135aEt9Fm4GrOCYHfqZ4Xa8BZUeu9oG8n3A7VngtukC/MSgfrzyEp54r7pno3U9NygN1nA
oRpUsNnYd8Lz2jZrehZ+dEc7OWPakiCbtPsjCKT83K/hJVMsCHiKdItfD6Ks926EbhMc10WEh+PW
dialnu6HxOrcfOD2/DwKC5xW4yc3nCOEp2wOahhONF2y8yNphvMyNKNEFVCi/FflcqXEYKH2mutk
71m1jfMYJ3dADq2cJrCfHC1ZHobGQgNMCfpsdV7wUU603Lqj6eq10bdcTVy6WzdQ/QYvCCCsM1sZ
HPcgG91xf28SzP4O1Rg8RrAVukI62EHlEO0Mlmpt1p4a0watMxFih1RRtJO4a7+S1hNLqod+/tqS
NQ77C5ImdESU76bYcOxuEktsHWCf0ijotgRTs7XLKtH7cuxbkdbTYkg++r0T7yaL9mgdSrQGbhg6
gS8tJkHPcmFV/BSJYEhJ7H8njKG+m8jZMj4rNDpWKWZIFeAXvz5IFj2DtFxvywib0QlInQeCPo2h
/RluHy+z8XeLtXyZOhcnytsoJa7JMn637PJRoma3ArUVDnxNRf1QAyVT2kol+rTpPEPRz3fJ3Vg6
W6nt3Ev8bdAivdIB/yRH1GKML+Nu5m6fogmdd02JtJgiwoD6+s0PzZJV8VLlemAo4JzoKZgwwhGF
5hxO+tCX4QPjpD6XGkQ9WUN7yXYnuIqjzDlRMAhRptrbZR6c1B9HlBCQuUo9lJzHNkCTdx7tF+bV
dDv07JMDZ+HUZ1W1aeZKFnCkxkzREk4pcoYvrYVvvWgXrYF4+U59VDe+galpA8Unb1n2ZeIiuJWQ
GCdB0Tf2dVR1H6LJy0eSZK5fFsZpD3oSO16ZbdBPe0wZFJESaE0iIIfJHUEGWjbAc7TxMopGYlH5
05VW06mPgNUrl6mTFU7J1dTbh1IrYBoobx6UDmnBR/HF+MH01fTVmHV9T3J76q4Q+3EDD0beqxnJ
pIa4zNNs+bAUjifI27dxex7QPEXnRLbpLAPkm45AM4EsfqqqCa4fECvIyMwgEGziD84UoaIWzD1G
aJNtE4BpmVMy3HKiFjnoKjW0r9omxVS1tQls5ucdmmdHilqmEGNibWDZc4+WI8kU7ZEKqCncuS1d
HqagOs/cmI2aa5C6GYS3J2+pDjWd4dUZy+6QrO1jvN3vLmsgMtO4Y6EoehoaxjeZgQhhAbwAuhFJ
/wBRzq8aBfm2xZWaebNEsy+S92gUfe0qYfa2L3RuxIDw2KCBxzl/AIo1pa2HdEUL0aUQHPjm1PYn
B6lbSonv7kUSzamI7WXdXHyPqOrltqPRPPNZmE12/awiTFoPtvfZo8NjzJMv3cyPlow8ICYiTvkc
yo2iaILMVd1norQ/x5hYTR1Z9aly53uk/KJI0J1DV8kOznMdt/lSxdYOtTmUBCueFF4lrhJGPyOT
gCG2K4LNSGmzgT9Xs40bjDE27ZQApNB61yddnw0M/GpDvFv0kFG5VOTREeLGc5SXd+1opw0a9KjV
rGYbWhYrZGDiLQtn+RHkNX1E1gRldx7BL5509a6erBtUdCwzGk6FNA6/NKGPreaH+mxVldpjvLfL
FjLBIlEsj40LO0Pxfyk7jyU5lS7Ov8q8ABEkmbgtUL7aW2lDqGXw3vP08yt9EzFSS6GOu7mbK4ki
gcxz/u7YV0Q++wn15jZujKewbCZPg21l+G/9gG/h1u5CkBz3fjFlCYs83oWrvYeUf4qHfh+X9Fol
fHxe9JEn++Vp7I37sYhfVdoizp6/zUMdop2uXhZdgXcvM6Nh0hQCnoPzwiTzd9dp/OJMKAekpW7m
Kj0yW+WrLKvNmGm7zthfSEfdyQrP7ls2k+FcMBN61atHq+qvIM3HnZZH92XP1h7pO2mPXtuJPebR
5zzVtmWcbhetzqCu121LGFVVg1UparE6Ke7bJdkbYr5Ke8RF4XVRz76t2nRDTXiTp6sfZfV+IWJk
VCoHLOON1NPI9hwCFpaFOjipxnPsuEFev9mxTlktot3AqL+2IackjHe1sYBr2v1LWK/MbjDtnSBi
ACChLsS9NfTHOTQPMl9oIPGgaVaSbNJwOvXJcFwb86BoTEcbh1pbjc/K7KgGC3fchaZ1SdbqOdvS
8i4J9WCpxb50vq2xfRKrBsNMB+3rg/aZOvIKOUi+WVNbZzvqn6PVjUCJiJlawz7ahe3yHJbRSxhq
j1FK6YI/BHZgZdKFZrDZDq34kXWcJot5jbhhq2UugLy+EkSevGWLu3HY5hpNapvSqb8Jh5xd6Tzp
2fBdNOvnukZiWBTatZOtLPLwMPeuZ1T9eU1iIk+yxVON3KLo2M3uILyu1UEgHPJljTSo1BTkdNBr
kRJerVV4jI3xxZ3I0aiq8Mp1x82gzWD8IjBk/iUHzuwAHBwto5IYmptL39Jnzpc4dbd2YmeeNYYe
WMGXheGBjtO/dtLYCUt7Ej0Pd4wqrA4ONTY6nJx/oH/i3eq8KkVDRBp74YvC9UVNOdeC1o89qflz
9yZ66znUmhqzqbrtFH/BNpW1raS8NvvydlCc9fqmG+UnwsyQ9eQPRnehgWJPOlHQK+FlmmCQCPvJ
iFHWPg4ZwPOxNYzACKMbVWWXDSD9Ps6hOoohvjWr5SY0QoMPP+12yk5YEeu6b7WTOcn91KpdLNxj
f6E09Hozu821aZSndU6OtYo8kTJrtjUfysmEvJ8Dxx7vCoCFONFp0BAuiNV+nI34alqTu4RWekr0
g1Ubn8w2hsEqfNIQ0s1q58s2ThLPoXBow+RUSfcpwy2S2UUwR0ngMFK2YAqVATQ0fLPW6ym6S/If
aur8Jax3RWoDztBC8MfbNvNJpdKf6mmyfThBx8sm3FFa6oekjHitGGtgGn2rZ7MfFdVN1jvnQVi+
DaOR0tSf6uK2s/K9u4TBYh/KWWyEgFBSDw18f1U8zoh0hu41WYyN0NGQtFdODa1CT8o+kLXXyCsP
k0qCPnFQYwzbZR32vX1dTsSpVNOWXcZTqJvEDLxsPM1mEUxO/ghmRH/W7SQHJuIqL+Nso5j3U2nc
kQv9dclDD7GB3y67JZ19gje8Xhj3qTE/z667H0TsA8NDuPTXfWn5Ep11xNGyNsZpBr5gq1w8hBr+
oCVfOyMJAEE2bUa8hnNKw8Gv2C8jhaxFN7xqmIO5Grw1vk2a3Fe2vXEzXm9nudFsc8dRfKdfXkxH
vDIM8lB1xLKW+vMg1LZIU19H4bQ4874YqNDoKbGrTvdStg/ELW/iOCd/aWWMlum5aYVqSD9r2RLS
OqqNIxCvZSI6wRP5c9Ydu2jgn+m2C8W5Rz91KPSxAtNDUDQ9JBqFiw2q55UJV8X27o1Z+0IWRNC5
IX1K85It+ec5Ml/6aArMLDtpxnhDoMQxLpT0a7s+zTYPY9ZJWLW8JHmIl11b7Ps58fWIMiS+1Y29
Pn0Z0pDF+TR0VFwvOUCIGFZvHu7T6CoqREAhv2kixjq3bAo1w+hYw6jXDkbfXA9RezuF21kkh8Zu
wWrcRy0x38zYfUHUP3hNWO3MNO4g27qnaBIPg3Sulzl+Wgy4DZoP0QxMvMz0U6ipwKiyc9iLx4rK
XbrFmQJ7U8/pi80RU3CzXsL8YriwOyOafI7doJfWHfprX5pzYMz5vlnCq97Qbtr1xzhMp7ht7tKo
2c1r5EGesNlZp5AMCL91inMeRsjrivJuNPPbGumGnjJWPWGHLgQzaN3DpVJoFmiEbCT6dKWUNJPn
cRHcLaRfL77pDc2NW7botAUazuZykxCgubOPhOMXPODFnhjRlzQH1U6Xw4diZihPdkunvhA7iiZv
0u0XveveJtFc1V1heXbbPmCw3PY1M09NZ4g38zKCAcKNdHO8UXEHeyW3F7FLxNyOplsPbbU8Mhbe
760Xdz2sjA6t297LsC1l1jezRPjpkOlrVxyjEdPBa8Kr6O4KYLtkeDEQYf2UTtXX+K992X2bStzX
WfTSxBlyNfc25A86Lf/JYamIdURJEQzh576MH7N+3s5OuY9kepuhvDKq/E3rQ/r1cBs1IbwOb1I6
QRg4ZIQXWvgpqePz6i4ntVbXsM27YdaDZEq3Fn1apzOfCrHOKuet6G756PaZ0mjYQ0he675xWIs1
PZdRshmIobzVZwH0J+Pb3EpuqvWiM+y7r3LqLA+zCqNUO9J/U61zAor2RzqYjR4nt6muN2w11dsS
1SCJESUWDEXJf5j+2Iffels8TtoQFGzv9L4MV3Ks59QE7py4HE7uO1GIk9kZh9UGaCgUh6ThDXr+
XMTyqxxzfyCyS9Xgdpp5rIrySgzTQ9Qh2LXGr2HV3EW6DbBOWTHN5qPTxt8gF+2An80w2CaxwAPT
bWdZX4ZlLj0rda5dMOUdyTqut+Sr2KazeNKyQtvSFlufLmkBN4VlFoe0TAn5YMbOQYYm/Xqvje7X
pmkLNJDWNYa93aqS1DPz1XoIKccp1xRN6/rWhZncZIBpHi6jzTq3CNDoktEbXos67IKC3Cov4bPP
1+prw0zcsVi2Zh1ulnQITJ1qJ+H1EEkovHIuPo+uex87xrM+9U/xigmy76hy2nvHDoO0I8l7biC6
VGGhsIreklS9jJbrmy5jGOf+NSy/jiaJ2252EwH/NMV46sd5RyTI5Dfj+DLrz67FziM15k2sPzqH
7Sdc9+bQnLRankLOoEUIWpdLVAENBLV5X5egSoP0QRkZ3KUdKDzoqt01fSliN0jH0O9r/TDrgPNa
bMKvdMwti3yzwzNea4YH2rdv0/m4psY1uKCLdpgCMJDTHCQG1I+2BXClxdV8Uz64XU17U3tT2u9/
wv2zC1AyeyDTe53jWzdzz62iY1/YfieLXSt0UHN1MnhR7VDjdZGON2c3plV6btddJ04WtNUcFFq6
McmtGRayctpjiTq2hn5QUw1m81j2lddG1lmf36p58GbiFEcj85M+9UKKonL5WsyvGci9K3eAIrAW
X0doIqPug8EyDyU6i1bcV0vrF0SXeaBgwWx/78L+a54+lepcp+zBtrnptQwq8ta2vk36F6O+NRT5
VbyZY/HU9AGatKAban9ujnV0KmyQxGnxSc72+3Hbgz01+qmjU0ud2I+j8dnCwBOOwM/zvEMBAzz+
lscvFauk9HOPmQy/wA5pn5eTlyCqNzUSUxS9jEhgdKrtiXAkTT7U+UZDupu64macYcqWmoXctvUZ
NeNuMslZyJ6KCjCl2655FFQMUDc2VQ+v3jKSu1g3Il4OnWN4dsPwug5ebZyYrM6BQY5AYA46OqVP
q4miQj2putlb7BltYvsuL9eK2qdkEmrtFn5otvsL/BRTgduIVGDjWe7PVnQfi6vCPF8i31Zn8TMI
2qU1/DzX7pRc6Szu+yj3MWcNdYq0oDU4ObpN2d9NFNIUAn5R2zc655WOT8e2pJcyOCZHm2ChTdcd
2tr6sOimF0tOBWtbGsyJLT9f+N6podQoH/swCSAAJsrFIjzr0d5Jj/b62DGvbw1CdWUX3d7Wr438
OampUVy+7NgvyWMxLxMKOc9OZXs1uttKu67yU9EunrYUvFg3fXPbo+fvAqVujGTDPqXTWGDmQKLE
wy++ttq1mR3dOrlOrMqfmXsq9ToQgxOkcxmU7VO4PpnyxVnPevgWd/EZxQM6FuVpRhWUOsaA9NLP
vrrxF+rIAIn2qbWe1jAOasYvNHGQdzFFjHmqtSttlpQC323iCy/zBguImd5et3F9NYY/TIXOYMo2
bHa+TfSTbsZe01yFwBizWftjcje4BFhXtKsqvVoidewcjpfLJrLeWokB0XPTqG9Ae6ipar8IiTZ+
k9WwlbLYhJMbDDggtS49ElN0Rnm9R7fpFYhtlfjCab2vRrFtnEtM7LipIvQFzXJtGIwjyYzmOPfz
ganjlHoSjPvRBWWblTz2MISx9lkUgxfn2a0Ztb4TPi4DW1MckyL4LYn1jdW9dt3VOH1ajJbaID+U
4RGlVsxG371ECr37SnfoJpuGDriP8ZGMOh8p6n+5HpHl+CLRLoWPh6QJBkHfrEm2zZJ+HxYGSaLO
ndnyeE17A7gAtHuHFsTvYGVV+6NZu/PEB8AGvYciCNZyPq3a4CGE86VWe/lIdIOt6AGxcCzyvtXR
8qACtJAvD5q2n+YGsDr0xqG6pqkJHC0+9FN3sOz686TuM4fTqvjqRjW8fL6zc96aTOvvNNd6q7T5
JpP5oTNwGYz4Hvuk2Kb2+JxPNtyx9ZzHF8W504H6i+uy5MWrI630kJTvrbiDTyt8oEi/Qc/JpBt4
Amhu0IMsWJR5LyhmSrM9Z22b+pmJXCYlg5eKTILulobxRbdMOkadvoM+Gz6raNhr13WDYK52auJd
wvymF/3NoviXWpNJU2aro/xQR7t3rxgPA6tdjl/ttH6UQPS1HR1AqhAk6vWeqBafbQb7gcqA0Fff
ytMzcY9Xk55c9RHTKZjOSm+q5k3SFa+ov57GpRD+bL7NqeGXo7k31spfxmmv0X4OIRMjU7VVl85B
gMkZFDWEnzHQG65BM8sfbladOakO0aDd5yAso4iLW0vg04hL2kS7NTkXI/dV56Twl7ztb4ex4YwY
4h+lVlZXjGJC2hWFWKqKZ43O0p8c55pca+qgJVy8FhG2r82Mbmyb6NEuml2dxz27AxiJIWxmtifV
Ls3b52JIrtsCZKFzaZ7HQhyxTlBgSXQlwKG2j6LxLg2LB/DrZjMnxWtRSKCkAYyDOYrBqsTdJMjw
iZFCemnEMIGFPSHt4MVNSzXbVpX5saPl85ahOSLdHDbSrW71CNWfppada4ffNJ187FIMxHTW4bw3
dZvcY+sysNkd5SECuYT9KOxH4ab5IZu6N3PA/YAr7kfSLoy/IorQV5P5MmfiPl3C67yNb+Nl+JTq
uDSs2g2c1iaUrWuQohv9fe3ySTZoL96KWhvvyRgn0fBIj/BNLByYBTzNPlWjzsa55MK3o+pZrW1z
TCyzR3bRGiWbViU2MKqfsF3tTTC63kLZk6FvLHcdsPOnVNXEsSPxB581BvcsSwnXpDv1VdH0FKIW
u/69i7blegw5o7BixYdGohFQQHh1hwmsAYJmEt2OANVPaaMxgG4qbwsDUcU0Sc5Y8/Mcd/ewOyeZ
mgylD4dDJ0A1OtR2c7Xic7LQvxvmY17NAKg0eeGQ7HKnfhwKcwx6M9uOpXHSsmZv5tGxrKNpM47q
VBmse1pwpudXkTmdJW4YNxy2Zq4HfQ5432WAtJh6WnChoZo+9xEh0oSA7JnDHYgxJnS1cN7o9W6j
YXwjBeW2h28aCw0+sz4K1GtDhfMmH4rOS+x5T/W1meL50VYQR6ZEZCt3s5kEQzsc1tyFfWnLY130
53oEBUQV6enZYnp6V+C4BlJM88846zedEn5XZIzNoRGZUvsi+voMT37M6Z7spcQuY0SbvisDh4fa
qOaHXQ/XKAtuLTu8BrGCRpHaQRvlTbyoDezl10bp+1KFb50TP5SNdbIzuWdW/H20uAfcljfDxStT
0smINQUplsfZsYiTSCWtcbWpBudaxcMOdGybAmfp86cJmNdCwbA48bWeXDhA40tXMZpiWE9xV3iO
S4Fm8Ufj7M7tvmvuqxlBEJVdRZdh3BdVuLNbZ2Nnzbe6L28oLjZ9bO+tvLmSM2k9S7iRZfqjjeeb
KZKfl9I+jYZ5gzP/kyh0zCyLHoSJ0m5l4hBKlRqcYPa5meIBAmJ4xYvyYJTNoYnkl8jtR08TNcJO
a6pPoGGOfQkSiGYEst3iQBqqSsFsEn7vJ4sO7oFCOg45J0vroK/C3iK6HLbKGYgwl2YJUxENKLx2
YT64P5DiiDggZJQPpHdW/VbFc0eJUNvaLspiSjbOAapl0OwKm/m6wv2HPYKExbAqFspMsf0rdzmg
2RBPbRbpIN9V5OyWamLB8jF/ykOUqnrZ6oXvGLRNfTvgcso15+zmjYWCDT54My61m3DWlglaObGI
a22A/wlRaEAi1Zl7DrtRFF4qozX3qlJEt03m2luzzLuN4RQpnX7X3+gwj8YG1UX8nZY6u6ZrKX80
RjOPuCmluKFisjk3ewbz6S4SrAkb0CFiFKyvSqY3L71Su0JCNdiygzErh/TkxJl8W51iObq9sl8v
emFBt5bM171lEkZNvux4cZk2Fz3eAMo5Qb+XMFsPwNzLgbDY5mgNkkpgKAqsgZStnSowf9tKqbsy
7/UXNynbs4b2KVB9KY9RskJxO+1oBRkywqM5w/suDcEKF17sQY5q3k1TpNMAkUAwelEDR4pqsAnS
0pnfLHTdt/ZqJ8eFcbS1ryMA/FI1lLBJFWVUcDHCLAx8ObDh2IUQIa0BJm/HjbzKB9ndl5MxAwZa
4bdCn9fbEkMdYpqiKolxm0zBqK9KGw25T8eCUkszx+q+Jrv7MUkNeWqrsm33kbugAHWnei/scTxn
SJE2WWfkpDkdyoWuhKweVKdp+iSyFVJIrcsxnwcgfK0rt1M7Ao9WpmLusHKjO73F5VT25bIrCJLZ
QmlNTTBZ5DTaEg2b1aDUY9hLtFn5HS9inAGYCn3i62W7RHVAFspQNt9VaCynGufAPlzqFgzfzp1b
KakX2rxXKSdnN19ZiW0ijYuEL5y1uw9lVT7mPMNgKmLtJkPJf+oB1c5VedG32DaRwqR57CwR0hhH
iL3iUawPsUjNQKG6O1Z1v2z1ppOhR/Gp7ZZJDhR7k/rqTAOqsNUdb6qpK14Un4JCJZ6sx6abAlLB
jbu+aRwKisI+taUYt9kUdckmklOsfDO3mSg816mJytVR8dYsqN8XmcjZz6rV/mEaCuFbro/fi2SS
b4ujJ6NfWUVBdaywwDViDCxN14MiEWgRwxB/tFrMCfTMRJWUX2hYRhMdh2led47Wz896tTibWpsN
WuyJ/D5Ewfc14h20c7zQXoya6bEvtThIpWad3C6znyFBr8JwIROFyEYvjvXlPDWmtW1tS1wp6Nd7
llWB2GmAOKqyuiDNE8fPXFI16sGwviPuqw9qgMhlHqt16uIx852qbfZj2JvPWpKI+5ru2fAKAsc+
KdkhCxky9UBa0ktvoBT2rNLsb6U7t5s67YtDLkbjYMqFZPuui/J7mBvIj5LkUc21oW0T/N7fOL6m
jV3jTgI8zQArEOvhPq8TIjvpvjV3p3ohkA4v2WYY5hWfoFuPKPFdPduip1p/VHNob8pBgJIg6jmn
Q2kLryCc704WqH1msxvf4nY09lgj9O9DU/aPQwyc60iCCNN0aO5jHWZrnCb387To7j2eaxFglEby
s1p68ikSy2hscDS2l0247O4vruhvhruux5pOLBq7QC92q5ut97AAHG1VaC1e1E7ykICRJZD9TI/2
K91A+Af4vxda9SnJVxh2TCbmy2TY8b4PI/czBjKTgl7irrYQbd8sU9yfTc0qrzQJpZpAeyHN74dr
0QsIQbyLkCkzRGAMuqOP44AQtbTsc1rhTPeGmQBWD8wWxHUkeQ1fZmquvtn2lI4CZ4CPUC77NOPI
v0/6WbsRcUQns4ABbqcIYpAl0odjmXQIFAdnfowix/zRkbmzbzKjuh1DJ8oRpik0EtoiYrxSXWls
jNBisvk84IIL2jTJnuu2ao6wNvadm7TzcyX6sA7oqJqDYyzagxjy5TCNst1YbuOAz48LSoOuWCE4
ModW2kmazxV+lR0zxotX8NCMMq6YxxwayF5TZCn1yktpD09Ro9vPYV4mLz2SXg7Lht5DRbm9EbO1
iYzcC80RediCVfwbJ9cQSIRajxmRawih2uVoxEa954FG0L6aca+axd4wGt7FcQmUPpdZtpFU2/dV
HfVYPKvlXCZujKLOQP/sldWYSF/HOd1tU/q1lzY20oONSpgSK57IpDMAJ0zAdAvHyU0s4v8Wo+qg
kMTLhzNdYcRRyvwZW/dLco3oTRBMvT3OwyqPJqk9W1wHrW9nVftBAor8PRbo56WQWvBGEiVMnMr7
XKqkx9vhpNbxMu70Mp4SsQvnUHDJp1WbNIiDHkbYb99UMPqcD8FZ20xb8xj5KF2i7eC71bnZLy8f
hoH99XcpySYnL3l172dZj1XsZnZy+V0suBeTcjyf8CbtsL5++uhi1ntzI+t9mb6AupOBR+Q6vjM3
hphactvWOBen8KFRsv2aSb7YUD3HRVLcUJVcuhSLUCrEfvtxGZcdaNIxTzQAMduxNllPVylzBazn
tth1ujHCd2CAcYbTAliLXq1NM/aNBO5o7tU3y5RHY2U+xlj3L8vYbody3qcadcbQ6TcccdZOyvC1
UeOhG1rkKPK5j1D1zJq6rxSee3TeOptd/r1Y56/0zMZLZvXqkOeQzamOg2xlTJgWlW9tA2zqzNpR
dvluIPXInHBHatqKC6x7sayJ6eAivELUn3w2dHWYu6L0OigYz134Kp246W9j3JGbzsTdTRn9WYfz
+rfn82/rr3TGUBukyyv1fphJobdFFM8I5w1n2DdjU9/xG1UwjK16JRzgo2Bp428vlzKExWd0mSX8
PvwtbIXkmI9PCfqXE0YpwmwNM96F1ojsbCXeLgXo9eNh7M/uIPtHvSO3YWmsBFinHAK2F8SYbSPu
otIsHqM2aW4INEyDok3VN1Kayp2OuyywUpVtVSnnw7+X6+f3/6tB9vK+kmjO4CXugSj3d+8reA9C
Zp3fj6JuU60anAAgAqaIVm1GQZ/IgNRsN6UlLFG3hgQZdDb+L1x/FENDr//QCAX4nxv8t6Sj//NL
WM7fnqEtbGGS9yKU8f4bsoyFKXyZeURDlj6RzbPMfjo32jZB6EZHX6vq+d+r8N7yfFkEW5KlZ+NN
JiL1XWZbuM612ZFKMcvkrgurN1PE4gPTM8bt+v06/3qJy3v0yz5smhOkcWUecVsd1HhFlem1pfrg
Iu8CQf+3BaNccS95skxh/zlV/NerGFaG9to6Fj8ACm6z0/RU7GhJA7Utr6PH5oAU6fhR/OG7PMI/
L/rOY72YZji20jq2PcZVMWSfISc/F011KNuU0Q5R8uBM6d7BAIlfI3r696P767r+cseX///LHVPW
iyTVrKNGis5Q3i/5k9G+/PsSl2im94+OlFNDCmGyrO+PUGXo2gzvezTFc9bcZ92wyekOhO4JqMN/
X+pvd+Nc5n1wUvHvvg8hNppwpFSwj0v06ITfzGpXoFf49yX++sVzROHv1w2Tj+zdF78MIp1VbR+N
u/hWPTc/Q//lzkXM62dBEnyUT/23d9Ilok8apsEQa/F++cpJRmII45N4sD47u0slQAbRKU59TpUu
mIJyU+4gdSAMP7jR3zNVf76Xv1343XuJPUl0oRvjoPaY8R7ehbvLuI9ql+zKff6cwWTlzDqQ/mWc
3Ud3/Zd3xrUMm6JLJ5zxz3hCuhlNyPQERFDqfl1k2nk2o/WML03hvGkX+aaPefjBvLI/9zE2MINQ
lEsMKVvZu30sx+EU0RSeSDKabjUXQ1bEbMe3f6/rn8tqu+zM7PCcHPKP0GoZd63QevvI4USee4e5
cKhmckH6Ssv2udV1FYJ+gahombK7f1/6Xeojj9QwmZxNn2CytBIM9PevfZr7XixSnIyWcDCzs5gv
OzRrsGDwfDHK3viEhWGoaaJcVHSt1Zj+0JX1lmwkeZzK0n344Pf88b3+/D0O4zhsqmj1/nuNBUND
wqk/oQqjmQUGw58dJJvLFI15MxVbyN90DIa39YMH/ccz4Lp0fiTnWeSI8Lh/XweyDNFipfI0zj2Z
QIBEl0Co6MrUSQ5rncWqA8apFQQRxv0Hj+DdXIH/PQKGHtkcmAaZc38kK+If+rlFXQaIt0mwDYmz
Yw8JYcVfIwhLj3yKq2xbH9fv/3WM9/+7uAn467JJGrxhv993ahdD4fD8q4IkgQpOL8fr+PTvh2pc
vpLf9nvD/PnVwhaTJ228L+lis+ptY9ZPruWAU7WzzX5vKSyMbriBiur3Q243h2kQtDEg8Z4z1T3q
hTAKxlpjxm01t8GiR7Zfi864SzNzPuGFq7ZNTMHXVIZ86uIZ4W+NvfujF/Kvv525Rmztgjmh9mVf
+uU4FLkFlWubp6VtcFe7ZnpXIcl5yGwj33AmEO+1Wh0USQHAhHrGH3O4h0nr1g8W8S8vqKlbUoCj
Wrrxx6ZviHpZ+kGeAPMYFBCZlODGoCk/pNg89VED4kc0crFXRWF9MAdT/lE+8vykBRCpBNPiMBf/
vgZabS+DBLZDq1zuMYe/rt3cXbkNydNEz1wrl9YXdguyvLNgCigpM70GVl6cHzFOPG/KJS1sPNu7
2iowBMkEdLk/xGH65EoSKAivKX05lpgUyxhyQ70QDPiY0uqj9JCfo/4CPigoObLuYMxDjRkwsIue
sZbkVSm4VLvB0wzYuP33m/turNbPz4M7p/ckUuiSsvPu6Rd52WnJaJ6w86K6duKOuUH6cMcS2dvY
Hsml74cC4X7C729zLRj7rp7Qa9vGfmlXazNc2EQUwUi8wta+FrFcD0s8/Oda+OcD+v8/8/Ly/PKS
mqXQE2u0T1kTnpWCR9f6+qlxnQ+Ww7zsBu8/5F+X492LMBUyDwdTnmxtQNecXE+YK3ecakj4V/pb
N/khscnjZDJelljnmdcFMrD2S9MMvdeaZeURIxagtnlBOPAGnPdmDPNBc9r7MRH4eI3umeLzMUHB
AmuCzpokDWSH6ilcnPGbPSZWQNjuFxnJzserjgXSENvQCQ/Ghfd15/h6zuPdYLgnl38D5iX6odXY
+Mv1xRoI7cf26fVV+Yr77BYJxzlx6eeBofwK94FPIF+wOOvK25up17jCckGuTvdBP/1nucjDukx2
NOnEKIHfb7lGFQMtASnHREU+NGlejvhdFtTVddQG5I6cu9b0eteJfFExadlaynlrrFlzGvTCCBIt
S63g36/53x7rr7/o8v3/8vqsXdxmqbRPFqBci5c+q7WDpX36zxexaYdpiGlALzv97xcxqmadS+Ge
uow4FSQxJmrmxf1gl/zb4tpskoKz1KUU/3kU/XIrkYxGkbXx+QJNiSAPXIaKMTDG2BpeFkBbfVSW
/mVb/u16xu93VYTjqsXSpdtnDNY0v+Q6+j7LCFyICwyHO2zVH8w/ln85kbg73aJ2u6Q+vw+RH4Co
HXIAz/IG+Fi+Ihc0MQ6YHfDIrBiVUW6LXb1J52IzWpy0jZ+fEGGZZKVCH7yi3UBScL4MeJt9AuKD
/qre/beo7Z/bJiNfOBYN4sQV5eXvq1I7UyZ1S5xnA5sSdtOVUC3CaNyzq4Ycx0Tn7NMhsj9YmT9f
Y05G22EO4oVsBBv4/aolGoHEVtkZCY/n5KfM3kzyP/eTxu/XeLfT9uWYq0nKM8iHs0fvnLJzLe2+
NEZt/1+/F65EHrvLWBf2i/eth7H2TWqsrGGt4nNMeX7U5zh85hvV/H9f6Y/W6nJPvExMJpcs3vtY
46TX5+T/Undmu5Ej2Zb9IitwHoB+cjp9niTXFPFCSAqJ82Sc+fW9vAroylREl7ruWwOFRCWQAQ+n
08yOnbP32mGaHlSND8qQcHf5Bie6rwixV4XyTYPsT78SGHGg0WSuq7+/vtIKGGCnB7dt1tqoo9ax
tm0af3NX/eOnWGTz8HUUws+/vAthUscFM6YD0vyeuVJro+LLO1xxkbb+z09P/X09kq9OI5lromPa
xtfHl0tXqEOlHWD+hi0OU9O+GzCO72q0QHtht8NFwZyzovmsLLSasaYbN1hc0et/88b83hjghwRW
SFdA4wFzTf6yAACGFf2N5NM7zR7Fq76s9LY9E3pYrnBxoObNXetqRU63a0GoAiJT5MLImTeOQ49j
wWhKVKVGtuyU2aW3Xf0Pzj5SZXTLunEEOfy+/ix6E6GOGMcDNuG1yr0Oe9QaQNt6PFWEypbfPRBw
kF/qFT6O5s+N7siG+bV3XTMTZ5+iMG1afWPrdfYDNmf8E8+GiioaJceraKPsaBrJeJr7oXrMmoQe
xjcvyJ/Wl00nm/iKW8jI17sl7gEjGELOdb9++gnEBelD493utNIPL16QEeB7i9QNvlnWf1gCDI94
yrwQkMu/3iv12QwdhnNHK2tZzrh9NWsb1tY3n/KHEplJPrcjw1JpJChfe8tO0liq2atsUQGSOKEq
+c9G08Oji0BBUvpX4hDl2rgdHUi8LSf2wbJSZ4uNdr7Y0gjfaIncMryZkQ8VkjZgxg4Q1gbBwjc/
xJ8eCG8CPzj57y6jjL8vD8sZtQby7BEiyTsTYAlmMah8ZC/uN8/kBhX9+t7xTP79SV+qgsJonAK9
1sEJIyDe2o0bi3RnUVEpo5gHKQxNPVgFcX/uu2g55bh4xqG7BFl/1CH1YBtvroUBEWRMxt5j9DGs
NLuDuV1pb02K87wzonKdQeZbFm57KepurcMWI02+XmWxuytG/Rk7KJyAikUOibpSQfyFBv+wmuwt
MOadWQxvUdRckPNtygQDjO6oD7xHgNBmLCBRmS1stdsUUX9hRvlQR+JUFfm4gBLGJucGNPtwZi3m
VltoKBiJcSqxd4BDwtphb7SSDKLRGj86rgj+ZKhvjOmqdXozpkdAicdxmP3OxgtZkoVsRNm8tDUt
XAVVeMxteW84CVizfKVIAVqEK4fPcO6728w3P5L+99fB7ltjrhz7YEB/eULwytOGjvlgwUb6pjD5
rYtIT88gEPM2FQH/+jWfraijspur6Bib8GPCsrivxvDlP28yzu9fhqwMjYPVunVzvl7RC0exXOZ0
x051hQDQgn1jHkS0KtU4vaNbh/Nw7M32tasE1rZvPvt27fv7tZArskUQg2Iq0HJ/K7rr0E6HLD7S
ndmadosSMtkNle11zPKt9B3AJcASZeWiq3NFswpk55O4skjwzyBYhbI9Lnp78szhSFW4Guxho8uf
lPcLbRw2jnI/ufAsM8hTLbp2AyaXDuVrAgXS4FhnhZVqgzNZXLEQpXgeZrEG4v0S2NF7aNwcPpN5
zIPy0PeIMKr8KYwmuOHjcC+q8qhncjUn1iETSU2PAjE17OfJPkY3Fxr5Zwij7tnZ1jH3Wnd0vDC5
6+EZxIfcRhyJf7o8FDnuorn1hpz/XKUjMcGDhuUqFICEAk373VC8GvNlMIyVW3wMXbcLIbyk/biw
GEPX84CIyWRR1/qHmiZntwStWswHETohX2eYvtmebte5334uxzYtXhf+97WpUcXgHyEP4qVID4pW
rhkz+0GGW0rvvnkz/vhJ5Hix5RIjwnv59yWm31xwo51AAbsRCUItvoZAe/xkMis/jLPq5zcv4h++
GCeswXF0q2e/VhdFye1iJjEBz39279qW+GlHI4eSlYXuD9cNh0dcFe6Lg3jzu0HhH3Z8qkDFoZBm
AdhfD9uxUawE3/bRUVBUz5k3929FUvv/+fv98UO44OBJ4I4Fiffvj5McEG0YsuSoWrWAeOk43avC
hIKWOHzO/0EFDRJJp6LV2Lt+6wy3EM61eIyOgC0XLd44Ed618Xe9kNtB+OVVtJA009PkJoCc5us3
Ekkp58k+aHdMH1bqBu+FF1z/3yZIf+gNWH/7sC+nMpWZrZIBcnBmPizWLq2w/KSd12GONNUxdqEb
Ad7sHmONu8+gXaxQP3czBrf//leEU4464LZRAyv/+6/IVKUssJQfh/i20wybPIFQn313zbL+dC+h
Z2vp6GZQ6lhfny2Ip64OLKzfWOwTSUhMFiubSGu9sDwBPEUotWy7dagcpdjxV/ViQkNNFLaaDrUt
vg5UAPTL1kr6Kxsuw1PxErgIxx4J+Fi08jiLxxFrC1K7mh3doV/3WQCLRfQ7vkq2YSN9boirUJJ0
2YlLMD5G6as7nErrBJF0IbCATMOEmN30YowKrsFTT7CkrNPmSXArCZpVmHjmBC9CBpe+lws7JlYk
67fRHPmE5y7S7l2Jw4WoAKOkpR86xaPNiY7FUyAtbVdqejfqZz167tTl0ELr9olrzvBIMV7w9XLp
dA9EGVcxs8QlcRFyWd9Z3SZLN5PxMY5Ll6wHO/IgEvvppwsYMeZq58n0SRZvNAwjnbiCoxIp3vAe
dZehw12xKlzW/dkEq5vcBQBWzAVeNv5pqysobPwNJrLNVN+5C8iJkWvzaCSPWr8X4sXBKTGcotgH
apTLVWiu7WhRAtXRbvQ+r1BWZaOvoQRSAu4iBWCHL9W7EixGvLWz3ZyC5cJq2x5q4yLmY1GuG2tr
pnt9uBuCh6TYFRPCoc4DeTD2ywDzaaL4NNSzV1fxnfgdpsXU7lLs3DHE2ZUJmTU4OMW2A0RWn037
uZ1pvi8sa2fkKNwvjYMQ2w/wyEEbgl0yreSDZiy6vTp6UXa1YcxC22l2ZQu8cKNWV0lHyjxPKPrw
6Fs+Ed1JCMVrjWXEtFc1KjYLnA0s1J2RIq1bWMivjJ8hfNnUK4ZPsq6LdtspR7PZWRH3WA8B7th4
aLxG9yHQXjBHTOnWARULyNsCX9X4iv0SyJX7bGJ2n8+yXKXhshjXs3OOa/C5wKAGfVEKv3Q9RLr8
UVVd2MM1sbycCF1nxpMDdRIBaayvovAdORy6S7SKdP0rhUEdkLQfapJh0a36HqRReelaXomxvGYy
k/iP52nBRMTZlqa5AQD60s31qoDg0mTVBrcPNtjPyWZsAxqgr0BLpIFYoe06NKpElnuK9F1WtIfW
9Qq7XgSqsZXomZMUzSgUOqiSmI953bMnxSlI4j7hIkuz6z9Je6nwG2xP83SBp7ekHmps1Rfdj7LM
Vi6g8qzx5nqDJLvu3gJMO+SJiNlk0V16uWVxy+wQKudKuUzmfhxPxnSvVgc5+iyKUPdcrMxYr4tz
Hu5dE4TEdhBveoWUjkGxu4mLB8y9Qfic1/tB3cJvotOey8+hv0e4ze5R9Bh1ky35xIFyMgwCB8WC
KkyrHwS4g55hUqAkwNULfw72qXsk+WpTyHTRGXDFZ2DI8898BFL6EEUsudXUH0gb852eYbkGo4mK
kg6jF+C4tSbwrOZPSLhucbGcxwGuYNm9RObDLcyoG1rPjAG2QVJQ6Hepc3CijVeaFIcHt3qUxjVP
zkl9mEmzgdFkiJecDabNXyVNV4SJqLEl0Uty2bXP43AE3OkUp0k8a/k1SR+76actx93koIUlPafa
5MUzNBQlPCO/AqcQEOZj1Z41r/SS8bLmg7x11VOHCtDFTXBslV2nLWf2FB2CvJcUByhNAoF0km/K
+ZDEKxALsGlrblHDsIGkAQMLqkQhPGz12PXx8ILIAHimnnCDEJtKthwC4Fc8zKR6LeATozJaZNFK
gnOghMZJnqQE8kJgmRxzGUQnEsnwNrsLtBegHdMleAx2Ux0qNRbvTrFWwCvSfmdhCG5GgZVWrlWE
1gMBWYGxJdSmRyNdQiEoyaeVxXU8hlJbKOUy6aYlnupe4I5A4C8giDETDFls6LLxITfpfdQvsQ5C
okeqzjpuf7j1I8lA3N3ltIKRuTAVCnZaBSHp5nbn2+LDsNa1sjIxNfO9J+hH04ttb+35NBtP8A3x
ITCl7bttHvhVtmpUehR+8yarD5kgI8cF/ibJvVQxtxj3CEftYpNOd1q8idJ7EUICXsbTrh53Qw0h
z1gMsAsH1gq9G3WdWjgI18yYJrFrIHwYB4H5PLqKdjmtlfYwwUC1F125wXwGqIdfX11MHGLv5rCt
ISmEJ8U+a1aLzWxXCyhsAkaKXIflcqjfDDVRv6nM/1RKksVHB5a1oStfm5ap6XCPL6PjKKmSdWWC
xkPY0J0xBtAh/nO984fbr6Uh20FXqJJ8+3u9Y6TTNKdH+LqAbsMx20dDH5z/84f86fswpL2lVd+0
o18nDnkA9zRzuIJWFHWyK4Y9IDR9a+hG8k3/+g/dPBKe//1Jt6/7lwlTPUz0IxSWZ6KzG9fRG1Zd
QGW9RJk6seIYkn/zAP/03Wgd2jw9nSH8V/nEYBMp1pglzEyBj52YKSu8mSaT9//8CFWaxL+X4/ZN
gcQ1hmnAb3MbM7PUXGuiYx1QdPTAptLA9DLMrEFYH4T67hqZVzQP7uwcBqQcmoX7u3pvrIYVZi3m
Mrt22PLweVrXUNpUHHPlrluIkFsHjjFbDb4hHpLhG/+0sU+ZxXpRy4Vrf0xi5EDUe09V2p0C0tjM
onpV1pxHpuoHJexaAJfDTFegC81t0mCSiXJ/LuQmKjd2hdvfPZbup0w3oTjH2NStNSBXCaq5rimZ
1ra5CkR4RtC1H0S/7Odjrq5Cx4ekHPSY8OIXBeIC9FigqIgGFzqpMgSLRdivORk7NOLeHCwxWsFS
VVLoPAsMfCZnBXCqrN5J0g4rQFDL7iP6GDCrRruICB5rnRcB1YwPhx7AcjU/WvOypMIjaMp2ttWM
ZYtENE/c6KA210ciXtwX3fUp4QwIwbirJFkFS5gvTrKhWhm7+nhjkSfmLzGduqFjmEo2SQ//HvRN
/JGXVwXegIAc8BiCqTJ4vPqwbp7G+Wlqf7l9ujZqsTaCp5bWXZjfZ8BBw/RNjO85ZiemWZ4d/9DE
1ix+NdFrAvskABrYWi80D/mqUXRvgUQwz0OxMG3E7/AXzuLAgWh0Xt6do9eW/JZdoSNGgE66ntu9
Hvmu4HDauc+Jcu+YGIv47Xy9AUqAb+ImW6TjgZHeHZwF3AToBlN1jGBzULrVyaUsvNGG3hFvAId7
mZ6jLKGkW8WUrhMI8BciViYX5JE7LlU9XFA6B84P7gkMmD34GgkBkQN/P9eXFSgD/SD0Q/kzSe8C
atAMCk5ig7HpQSmsw+TVhN0UqdsCZz5BapbcTEDg6EJxKgySIf3nTGlZrzrCRob4GZSCJO4ysjZG
HV0K7amLzmO/5WIGC+9VJvuqVbyu4N6RY9zQr6bL8aiVqEP0pZrTseUEyUvuE72x0jE+as641d1z
c0s3ctt1pRW+Zr/QmTnp7UsxnwAAUXDFni30BVEPCxi/Hpuvr0pnC6INa+3VHY5c571c/VFru06u
DHzPAwwYTOpPybwVBHYkFYRvwXkGyjEqGrpvHL1jw0+aOuamAQfedaavFDde9vwSptN5sAJvxDCf
5xtpZ5B4oNDcmeFhLAD2bAf1vqnAmx/wKsYTnq6JHqRxUYyn5IYRhwcBuRskCDyUMtwn+MzGcNUi
5ysiayv1ikAD3sK4rmEegGBIMS3iRtMuaT5oJL+DcdWghsZ26NV55xWw46KOtJEi6S6dQhGUACjo
0htxA3stiw+AxinJnkdI/6OWnUg5x9l+GMOt6I4yXsdKuFP758y4wLhe3uqK6dNOYalzP6zqT6f6
EYpjRLEkNIAr177LvFiSdZesHHNtxsQtldsIqAxNyurUu4cmN70ouDrU2WQGsrIF36w8FsRHjbu0
fxYANVI4ahfy6fCG/QIzG5kQTtJlNO76/kfn/Ojra5m8K0TdRLuBb8CFx1TwoG0TIAiKupnlcWjv
wSLij10T8zSPgGmeZ/krMqlfF0OxVudVZX/qDj9O/GuIrrX4CMKnbnhQiKfTMc5CqCyuU7etlDfX
2LrBPhMbc4AM0x0bbO3iMX90pJ+bS6s+ZKikzWEVzwzv1xUu737R4gbOQe84XJh2RfYWh0RGwVhb
yPky2/czV0D3s3KPVrEHueB387k1Wr8Wz6P1q8pMiqRwE4TXNDbggR6m6k4FPYKT1kuHnVtfjZ7G
/wVIKF/GNOkPb93nPKMBGurRryQ2lwJ6Q25OvAbE7bTJgC3kKSYdGhza5LQeOGnf5g+mcbgueVkq
aCYos5fCTdEJ5ou+hZ0kOl8zONWK3Bv0ym9imsPWR0kGR8jLqi7bRqIYuRA+yT37JNU1GaF9QxCG
2AjQiTR4F8Oprk5ucrCcaxT6OgxI/EOANXMH19VjfvuT2U+sSsuBEtuoT32MkbJ9pwu6mc3oAM9r
AZXA72d3pdbnKh53DTw8vXmgnF2VnTjZhF3ii0EI/JRE7F+B7iNg37aROEAeaMez1GlNJOXKJdjI
tBtOHmii9CYUxjGAk/JhZUNkqSsKdborIxgg3E2LniNIuTcqJo8wZuS7Pf7MMFY3F2uMt2wLrntN
Uwrs+1Y7DmCbgp6ux7G0j12XYtq9n8OWq8oJzMyOgwM02sFwtqF6iS3fLdncHzMLnOFKBS4laL3z
Iz5CHInHQ1H+MBIv1JdW9YCxPcmX+S9HrvOtMDbc47lqz0CrLpAmZQGvcR0bl6DfTNwooufkmtd3
07gC50S782S0L+29zgFlL+PmwTAPcWlxayFQ0v1MIMe+k5wpDdiRDy1Sl37Rf1jdhVFYFCEB4Fd/
reQzytJJWzs1WQ4qLw2exEPcb0QNSI2kl5KF6tktqusPIOAcS7tcuUvKR2s8G9XJloDGzxjIMSrg
ZsSyDpYdntqdOq1Gu1ng2R3YoxqCtOLcH4MHTeWVv3NhH4f9KxDcnmi2kNh5o14qxT4PTqa8U+qL
wW6fWeveWFM/VO4pjfe1dTXt+7S8DzJ6aXn20pNaXM7bTJnWYZQ8YJ8A1kvqBeQDB7CvlTxGbcoo
xSuhKAaw6gDEWSHZEe3VjDc1kI/AshZN8gqQexESfgwDMku37MFtknn0iRwUdLP4gB/PAfOgNV5o
nBs812w8LnBdAKL7IL/TraNq35OdFqurWN6x14/hD3ClsH/Cek9OHjlEpLIcIZb4c9t681037dPw
weTlDKqDU5Emd6mmhznb9R8Dc6HiIqrey6oSzeKL5KimFeqBqIknHLDky19AFAA9M68IrJxB2ZUq
SLERlkXcr7oMWzBEmT5x71jb2yHWL5N86CPIWfM66c7zo14Gfh3BIY2AxKa3dNOLlq1CAMEVYbnV
KnFeJst3AOHKegVPMxOXsdzfkpHbEmxsj0sYGhT9Wi/DxR/P5iaHRx3UHKHxIlG3N1J92vwY8fH1
jH5AVi/U6bWRPj1mTfULcZOwsoA3I0Ngbihs7CgXL/l0P8AWq6LHSm5VSuYZBWwCey/V7nIakjBK
CvmzljuXpLA6+5npZzT8iyA/pNVdAH3Wle+ZAWK/JqWsuKuINsi3jtzHOAwLTCcKO8FTUz23cEnr
U9v56ODKlAJ4zQBW/oA3uBiCSwi+MF5D6VAy6smDVe+GZlMafj6u2RE4n6l7aTYtjPajx+lZsx4u
euDnUKxqBxS1P0Ax0/nD1HTBeCf1i840Tp8zv6uxopBYFSbXTLvW7o+pW1lIy91tS+vWArfDMnHA
188v0l1W089GfcpT4pHpM2i0BiIuUrk3k6QXs4xxbarjq2Hyl7aOPFVsEMNwUOgVfYz9oeImYjOd
pohny9UAybkPdjYA4WVy7DXqhyv3EwHaBgw1SNXF1U7B19k7CcsueaKkdZKVSwSCTVTjjtpmbNfG
fTAvZ0Llh0cyNAoam8zkJ5+BDoFwsn5wNT98bPN1M13TzLNrLhfbcb6HlcMYZnquWQzJ0ioPYL4U
iEuKn8x+yyokIdj2TPVYXlNYMbcLFGRlCv6tVLBbU12A9FoP0zZQqVuXbbhpUf8TPWgTVElZkRSI
aImte6jELnQAeV/M/mqpO64IRFX4xbt1O12gzgcP2XAilZMIq8TcxcnFSk7OtKNyrgeCmQ1f37j1
sVWfw+HMsEpl9cX5DiM4AF7UKZhVaIi9h8kvM1bhBDzUyfAAswMxoblPegiDKA4ewnJ8tR0c/EY7
EwPTexoPzzT37r1LvRw515qYrkXWgEIY9oO764LPeXpvBlbXZyWGpcZRryDvn+HJT4A/FEBes3Mx
QqTVg71QoTMky1pZyvmnGtDFp7NG/pE3i11a+a086bSJ9Is0Hob5PleWLmiuCMdIdE6Ck5HtnJ4W
/6ou1qT/LgzQduO6dXih32plZ9HfHvah9LVoKdrHTDw19C4hb7BYnxMAoe5FAVMG0iu8AE5iVZDC
GA2rot0MrFF1OzT3lriEMZXLGlqwmAnhapj6ZdswuZfFT+jIa5TOs7ySgeQSZCzvnGh/WynlZXBW
CVfrJt2W8cZpQCHeT+k+b85j80JJZJrL9kXc/g60qvyE1K7e0x9SSrfiHo+XTmk9xsCUUPMxrgko
/ToJF/GW0NR7t4L8JaQxqZ4ygDUmwG1SM+Z9kdUvbt7bfk/6lp9DtN5pVQQ4WtNK7m4VcwmNzj5u
vTWpEm+2dBlnE5e+Z2LGZwIL+WYIpv5BsECrwTVvElEFwv1NU/CXNgo56NpElPOx2fHy0RFIT+HG
XWVLclU91IC394F96f02CoSr/c2n/6Gj8tcPN2+6sb98eG4HfarrdFTGK2GAiwBYqfGvhtR/FcB8
jN9l2ZSf7f+6/bH3Eo1LHEbtPxOO//1v/9/FNN90h//3mOatfC3+FtJ8+8//FdJs6f/QsS1aKERu
3m7FYgL7r4xmw/gH5isG54zPv8Q06+4/0AoaGJRMlJwIn/X/E9OsmfwpF4EbLALUxuhr/puY5r+L
FWxFV5BDkHiE1e/2f76+FHDxwiAmHRj+ozgFnJk3PT4Y3ENufqdL/Huf7feP+jICTksSdXPLYf3t
nLvMXfcuakjmJHAc3OyabwmR3HFirKOd4//lt7j8a7T+Vyf4F8Pf7x/NT/DXV79olbSyAgJUAF1t
i1W/sRTHo1zxM9/dZi1kKe2bb4vU47tHy0/41w+1Em7hSh6VfiHJJW2n0mRcUc2nTNjkm85ONvmN
DKMdKoYQPVCgyPUMzoiNIBxpVxWGBgPX7B/LXi8ftNCs2TLdcTD42+ahDkVXJVwAugt5En3e3Yep
Xfld2aZn8jbkFl0ilGN1nk+TqQPYmjpTXjJc95/TqES/jDTrV+i5w9WY5tgyLOHsssA110bfOYDa
OKqboMB6KMfBIw/I8PKmyMmkdIwf+cwg2KkpLhnVZe8Woa4XkniwLarxDA1w0uvr0FrBmujQ4a5P
aKX2dHNXtZIpD6JoXaYgkQz3GTD+zxCTPETsFsgkQ1SFHOIQR5t9sq1q7lZhTTzZsjJ1rL0uYTqv
SUT2gjcG2nyfFXMDUTQ1USCVaa2R5gH+KSbJLs8ym1LKpSldtwKia1pomXgOc5hqS93I6Te6STDL
FcaXWLwo8+2eHNADC4mKxYbwFGBByFfg4tTXxtL6fiUKRyseTFfIgAS01qWC7NSAeDeNoErJZLfO
PkGIVsOCLrrMSPieQuWhBmfD4BaCV1U5CyPpbSKxlLZN7/uoq4YPo6kiuBxzZE7WMgKKSg6d2SQ5
WJyhTtMnEs5slSreMWrJGT/kxCdZelUPy6TKQ5QBeSL7jWP0YJAVaxpI3ZIRjiupKUNGBFvezyQA
9k1LLVco4oN+oSn7FcS5QCUER2/D0l7D6W6pa6HN9DtuTKQlFaoJNFZ3ZTqvS9Tm05G6P9Xz+7J2
8OCRS8d8hZjCeqQfXJmJBYu2MU1SCnhTAsCMixStu2Kv3BpsxSlssZMRYpBUyDCwL4OlToqAHkA9
OLCxmsEusH1ColZtrI+1nF+FNZHerM7N0BD4Y+Rh+1wUpD/9KkpTZzimTHHu2F4N8U75iVC0cJZ6
TVaGZ1pT3FMvaiRgIzrMm3z4MQcN0jvHJKx6PWdQ3TbETiukSFlzCGS5acspuYxBGpnrKepd+dxp
I5Bb8rtc5YHkRRsbHyDApv+Ynf4WNttahPkeDSvNRmIecIcLRn0yqpMbnbdXbEgnIZeYuVCHzFlY
ktCnc042nHnAGFKMV1NIKapll6v6eDepWlm/p67advEinGnuvaPWplfa1oFh7AGhndqBSaPsZyiT
tI/Dov4F29UgTs7AsTsxJEZv81SK0sjOmSvH5jWwnF6j1lN4EklT3ndD7yD56EQxWI+AopCEiVz0
NZiDHOZ4Pzlh48e3eB/ejRJBECGXfdpRURkgXOK3rG1zw6Wtpwp6diJUy71oeLORz5LdpG6rQQbt
o8N7xFuhOdA2IQMBDYDHlQRZjWluJshlEUSRLV/halZawGSgVI1TFMwKU4vEatw2OhVOpzJK4V7D
4xbLamBdKHc1J5QoVt1YAH5kRlpWAPnD0GxoCndmkpE+GRFcgTWUOLjBIYqJrFNm+1LXOq4CZDW7
LfFobJkvceWQF5DGsPSjoXwb4rTXaVSnboEWCkg/agQ0xt0vEea18nEbaikPipkOsAWHmYCFja6x
dvDZsLCjdWTVuqEvGgyCt4ZtrQ2JSadwYqdHvZGbomf1NC3sZTJmimIb18KJz5ZtROoOZiFxTYum
LyouhBWEwRvGwOhSIKtiVKoJTl3nYHXSlFinxi/SWYOA3MfMcKJOAnExHDGx0DK7esYHazNsl3nb
eE1Yqts0c8yYZIJGOsTADk0y8vtapRbRGR6ZUXljGDXG1jZbAhdTtddoTpIk4Pe1PnI/0bQ6sn4R
pT6I41SRwxkyf0hlsQ9UYr8ubWoJdq04swkvZa6tIzpYpHhpEI01GqjLs9Jw1j/PqsIOPjX4PgJB
h5/uvUsExzCZ4ZaZRDJu09lKrb1B5r3t44RFXaU1o1XuSOWOQZPCeKTjNiQ07dc55RVOyqZxdQVw
NuICzk1p2z+yQXN9inxh3pcQlmFGjXY6+Rj4W+cpD5Rq/mGJOh/va8Ngkj7YpYAK5jYk4LUOFfEW
K+RoAUg1On1TF4HSLolSVpKnXjGr8aNKrKSc6VqPlnMM1RCZAC9W2m/U2HZ6jNyE8IHeg0zBkZiO
rrbL2DGJTultEtDp0bWp/qkbPfNv2XIwbwgLGsEFxorQfMftGO/NZS/NZ97rUO6ViDzeW7x9n6xG
TcVaXRD7i5slUIW6NXIsSy914hKjivQyJj5c4P+Yd/y1bQXycqzGB0TLobVtyjgTOyUpEEHkvUFY
Bdt2VRmeomOgXlqFXoHhqxxoxqE2NmeQ9uEHO4y4AG5l1x3w7BTLIc25kc9j8BHUWc97H6vJsis0
c90QNndW+oKtd4gcZRPMqnyMzSjYGga+i6U6auURyHNqHdoqK5OlBprMbzQuCwslczuE+cNQezSx
9W3Xm+IuGW8rAfQg4yYryR71cKK1N8xGuJ3DKCB7EZOmZ84qd1uiyuhhZrksiSOw5N6tcx6UUkPZ
j5uxeLVKJrprcuKhomUaYou8AXlZlBrMKIksLk000sypjQErCNHmNZLkSHKe2nac0yDknfLqCkFk
NuYt8YnImSShUouxFdmONxE/dg0V4lrIXAUh0FuA0RVXFO6mjstJuaXgZRjy6vEBsycSpsyK6Odl
ddXQXbFTrv6aBY4yk+ThbgOZKEfqCoYSRSKxMITGLHx77AN1WbEtGE8xuliFFINci1bhVE6fzqTq
2woqHAFMY0/uQazcGmGJiE9GMQfbRmkJQsY4/OJCfdyBVFFOEI/Hd1PrJpoHQiHDbUyOpn7LjoC6
4lnt3G/7vqdrQxQ3oCuTLxNTsZxGIUc2t4b+r4sAd0eYZLGBJz7dUclpJ1XvrQ0bocljI8JGEaXV
+l1ONqMZ54D6wzR6tvlR1pY9jOvKVIErwvtaEjbdr9N5qggvTTXGYjV/d1TLam0RNUEelGmJZK+I
vIOoPBobFSH1VY8Lyi99KrT7qkVuD+bKuTihGzzppCPjVwcPNjahbD3DoT8VTLV5V1RYAu5NyT+X
nKQBp4ZJbd0+l1EU9j9EqoyEUoRZWDIU1xFHjaVLVP1sN6ogCVqGn2npsMQzpXVAMCYBJ8cmsdp6
001Dze+JyP5tsgwCAnrafWIyrg2n8MNkzcrbMBKhtJwTM1p1Sm8sq/K29vqcXlICObbk+FsPfcYM
z2mwfHBy7StN6uKh1XV6XZFppGQdMLMUN+sIcYnqyspNB51d2rRLLTGRSHYZp24/mZDB23oA/4r6
YLS08aeeC2vdAC9d0aBFNRCkefMopgAOvFJLlFHEGLzWOdjPIMURAiuuWXZ6/K5pEfT2UjBlmCfg
PioqUIoYxuFSYGmVylDc1XlZLmGoGJ6euSdCp3T8CRNPI8o/RFT8qsvQXg8jvmDqmOQFE46+Yk8v
z10dNmvMWcGnrQvzmNViYkD9vzk7r+W6kSZbPxEi4M3thtmO3oq6QZCUCA8UPApPfz5oTsyvpnrE
mOm7dsKGqarMlcsQbpCYGE7u2HqVoNPL/EabjDmqslEJh0kV0SBHGepV/pZhwIAdHTpACgrP2dvd
ioFGhi3d2HnFnuIEtqe+Zc9imUOk3ELCsDI/mEv1SLVd3RSCrJtOURwQaBs93IZ4Z4rceJk2ZAV0
FV3+SgwG+RiwCorCyv12iE8YNuI7tX0BvV78RD31fdReHOVJyFzZd8uW120uaIudAfSP4F5GQd13
Ox6QhhAL5hCYmIgsDUm8GKPKkI+D1geD6A5TPj+1nYcxplbFuGnG9jdnrrqzVtZ43tddf6+wEX0v
FTQVXhM/Kp0o6x3pPhlJbcaDnvGL1lQwRORMPxSQI+9GayWvYUyVx9iFemJZ5Ef1uMuxYzbKBUCF
R6I4/uCl6WDu6dkvWr8+ZLV+32uFDLwEHBQ76ggxF5UJGkGl3qzxSaVsyRosjewHxcUpVvR3ZOdP
s0pHZQ/3adbcDY3zrafiCYdyYA/6lvAHeD32ZFPH/c8G2DSz6ru69GDszd8bV3urU++WpFtc/aAo
Z8RiNIlJxhG/ev0phHKTa95Vui6BiYUcW2HQKTXxobb1gb+qX5ivWcGwh+N2tJYTLh6PlfnG/HC3
rAWhZrg1uc+r53xzkH3lvfqIiweuYjqj0dLHdDXghCVc9VbWl3M8f8tx+s6a7G7pxDdKx9BsVYjY
TKIdCJUuTvjxRYfXumK99mx3iX4c+MB072rAEJwphFA+PLDqpWTCACgrcIVwg5KSO1Iqm/Dqy651
QOmdkxK/F9m+rQU8cris5BxFnSRUoDXuqayuKNrO3ZgYwLfkXqkgu0r1sqqIhnEi/V6USjT08Umz
6yRkxZ5lrzySm3ojyTqsHSKuF/NJMzR+YF/deKV3mZPTpdAbQb55hcHYEi7XlHvLzEpf96aTkyo3
nd3djUDl7Ors46Pr62ZG5y/Icq70ozpo166WPLWNfGFWBWVnaHHDRVg7eE9uZ161q41ToqrOu9Gr
tnqzfLVj9TVd9F0Pr2dGEDWyZ5GYTUhPdswm0rhd3Y8ZXIiSjw0/k6l8IIL2OPX7XvQXYm5De3yx
cYrXSMFsB3qUG3Upo0p3SADeSwwYq34/10ZkZt8KA+6B18CSJJFaWFlUl6iwpHuKOzMYVOeHYfRR
RXJ5p59dpfNFMRzSPuZp3ccmyoua8AQqnsR7rVSaP4waAJkJsGqg5MyAGk3WBE06Mj9syMQZbnpm
43lzU0pKN9PyC9lVflt81NQg4DUXsD/pRpWTIDFFbUh4N4hW5U0aNz31R9G+LW3Ui4fJecZwAv7u
veHoF22Pv6n+c9DTe03tvukqHzFOnxjAJMeibcJYifdJ+5EZiZ/lFnyxYakvG9D+uCBSeB2ejJn7
mwvIm0IhyKYwY1+nmwgU870tISX1HQQhiWutJ4YjApS7WT/MpFAOixfqEPmLfj2M64RYwN1NcKwE
GY8ZJ0WMWfCanBzSKhnh6x+cyhCXlPKotQ1dg8T6JwPJhqJREb7UqGuEsy9585Gz1qgRcujyHiG1
OTIFESoeqkfvh1cl8iCSZE+etLW+IWRA7WmJO7uP50ebQ/uabjpMtMu83CcTsgGZU+m6PblAhsa8
RJEiv8ioX0pDPBdxZBniTiPySBu9cEj0k16g5xjIqbF/JPWHRkY9hXmAb1JoqTg8D/lVsRw1BuL2
Ig/meCMZorGv7TL4dPRP5C40iAnLO5kkoeYyJeiZEE1LdjZx1EzG/liQbEHXAh0LEZlekFtJVMI6
buY/vBUo3HAJEuLk9Fviz0kqNJi6Onu16ZlQShO+iH4wURuoHPyq0dxNGAjFQiOG2EJ72nE4pJy9
rJosMSMaT7YHBbNPB8JDf6yAjzD/Hz6AmaAxJWcrs6Hdf6vm6U0SKOSl4npIPUKNzuU67ijHkHNo
UWoYT0YNf9/40PDUDhPHDhyR3NmIV6CPQiuzkYW0D9jJrv6qN8QRk9VKsfHeKrcjCAbJC76ew/4z
2zaKG5Q1qSTZajGaaNbFiS12z08mINS4zeWDWMpjh3+ar0xnq0K4wJhGrwgzIo8+zkjEI67UHEYI
4uONimgyW6H0DcORnFRKLXsk2ID4qrl8XSqJeRbc4r73wUtSfyT9AVLkoYKokS9u1DT2tUhNZ1dA
0HAaizU5IUFuSCT3Tl1sn6j6Iw+LNyqYA2lvV+7mJsl5ZKj7iWyzVK5nBajV85Z4R25J5IgVv9yE
rl3FbKsGSfCGONKtzRUaTpB2jSF6OG1iDMU8uxmpxNCdsYkPlBW6aCzDUfKhyp5hbCl44zFkPxXn
97R1n8C5Ux3GILO8ecYGrIS2YtQU8UyekIIbw3ZwOw9lYTyIsgp6ShKcym9y4icVJsmIpqKYVDxz
m8IO1+7U+WAJM4QvJkuAr0SQY3ROtNycUginT4XK4zAoaY03272FwkOLm5odeTD4Ohk/Jbwu1QE3
uJ8S42LlwRqw57F2AcWAebAlgh+r8aqvtbBxbrr8qutvvWoGVzOZY8O0oPYY9M2MSjLCveub92l+
1CSEjLKBAfat964SyFXgOLheX/REUvBedhar00gKqirM/heBgf0QWKruJ3RrLupRzNphvw0/q848
pE59wZjkQrOHszpCQu+yU89HIHTCJFInGPnvG72+h373rKRUID3Jt13tsxdDtmNg6uSEcp+2nLqJ
4bS1updqLfd5R4KFcPapJw4mRrqkHuztrLxO2uKiI8dFwBkjD/UNzA3Sghk40wrdyct5kZN4w+zs
hqycJwZ9Fc+CTQnSzsrxkVXgG5rdR6q73HkjXM2F8V77VI/u8xQ7ud9I57Zb9Ic8W86pxf85p0T7
5AMT48UoEM0vJaviyUW77mjLQdfjmcdzD8l8Dx/6JMV6qVbxx6h4jNgJDR0VzAXUF0+658rrfmpK
S4qMxEgppYHy9PZ2spXtY7rsTM5PqV8r5rifxXABj+S2oxWrYmzwJSnHVnEoGORXzF/B3IJG57RY
puU5V4rvIk9Cm1IRDOF5VJX73EKcoKKcGaG6/MoRaTvkFnNyI723PM7I9e3okL5RskQDGfRxiQAE
Whx03vGcVeV5EgudUBb0Ouy6GFB9ky8jFUDHYvH1bFzGzs1CV71v0iXKJ/OhN9L7xHoTpgtQjHPK
OO1r3bgEgKKImbMbJ9MeV1O9l5irGoQqhA4BcIWbvLq8Ub01j0VnXFSp5XtwW2i1r8RoUdOhnNm1
5R3ZyNCCNIsgOs8adpWzcWdX/dCXSkg+1ylPtEdaLSIps/1gR0R1nD1adnqzOhGbkddLZurXicSW
b8T8F2TWSjPKXOcyx1a+5hTFF4zqm6XUc+Ka081kVc/1grM7PcNzGRtvXiLPeabdZTPeemN/L2AX
KCvCiBkrJ1IQH01oWpcT4TX7LLFfgUm/VY35UBT6t2SJr+cRZlbHjuPF5iOS5PdhGa8ql4AaawyH
EcAdKqVsIFh45sWQzlc8eYTk417Fe9bUs53BgMGmUxGqd50VzoTcbcU2ZIERYexxXrkhUzTawmeW
qYM7k0SFIEZliAQZIlmR3XpaAUuyS49xxkBLn0afpK/riRCjvoCJgAPMctTlAN1nqu0bYzC7HVOo
jjxC7TWb2msly6/7VLtYNahlNYFtiBFL5UctyCdbW3jhobAPJWof4kpuMTg6NlP+MqvWlVW+6h35
msu8L2ass9ceCQ+6wB6pcFZfJCivsurSsR84F0m8FJcO1gxGQaYlvv9NWlzU83WVtjcDpEuwwn2B
/2JBErO1bNOhFmqHG3G608KJ28R9b2AwW0INksa8avLhknRDwsi2/sr2mf6EiyMJTYNs71RUqgbL
fHQOja3MdIbV2cYjq7ZLH/v2gFyT647w76y3qNmXyJ4UH2jw3ZJvartee25/L5X4gRbaX9X2mu4a
cMwLFlUCfwJyE+CYpGz2OKalEOxHa7hSpvKolmNY1erDumbHKlk+KhxWlThshjxUFPdg47hKvLEv
R/jFeQt1k9jUCpDGX/T6Z1kMIVEwz95ocpJMpxy1V4nMdB2KEwEkH5Au9wZHi06skQLLKGO0htos
GPs0rGd1V011JOcV9urRRCvoQMheYFLURkfdQU3txKTPiBen6S8czwtmmEpzFtDeLtYQliiSdCSI
JqQZe7hFRu+rnQhkV4YyTqG3AkihF8BzAeJ0iTmsgHxWUrReiLyLypGUaVhbs7SjvBsuyaU55IUb
9Bh3rLDznFX+GAzkWaCeWv3Nyb+leBUzetwDyPq9elWJSBIvsY6kitK+x96zB4sEqlfZDL5eW1ED
ei755KcspaacTgXk+diF1bkS/tTeLhwR2gSzHN0AbVdUWFA0cbx7qSYvJGrbnSu/o7vUUE+ocX0V
a/G14aTwoMIlRd7B71bXbt9Y2X5qyzMgy7U9WZcTV/EgvHQqCVKlJCa9PbWmuo/zGeN0Bd6UFzZG
7VuoMZkkMUjVdqkEv11pvofCjPQEzuBgQk521I8xI0+WtqzuLd/IgT1H1MtDc/BIBs86sVs8JqNV
txt1NKhKfGzMg7veQt8qph9p8R3EkQL5RiMYdTSvCcui16FXPBLE4Uvz0I0XDZUgGSW5i1WhJwIy
ZoJUyF3jpQzAPdIScZSFLSmSm2bcK7BQOjw6cnms4MobJqKy+SMjkKnA9mVxiHBH/EcoFxHbta8W
wL8uca0lUfPDc9u+Ft3PFvQzadnjNjWJ+dB42EJ7bjAwgap7N2rN86obRJsBv/Qcshw1evJGIIpa
vHvWh2Ltc7Z+B7DH7JXLrMRfvEIDEmoDOo1hcXdCNDc9+rnB/VlsHCTUsmp/ADC5YGJ4Xr0qFJAP
6Q1uzPg9tmEziDQoEvci9pYLW/PIFC8y3wT9B+7yhx5tngWXPBNwWgFdyU3nLC3Wd525VIfAY2WG
yjg2aI13wPbHvgeOV8MMFfVMkdAlMYy6JLJ0wE30JLCWzqP33E1M1GETODNEX+Yc2Ew4qElITzEA
KhZnPOvOLYhwJV5jvTyW+IswKdgVaH4wVbhO+dO6wg6sGMnKEp+IV9qJWj0XAotrwnB6rT41qYUC
0zwVaPJmglUVuoRWY2JqlaGjm+QNU1VhDEJ1erKM+Ji3Pcp7CPHxBE/MuTLMPhSyOklgr2rICQ8v
9oOzsSCC8ddtnxM7DrY1rdXPua1DP/me0hN0vc6OcD2KfbsFnorxDCMPznHBssZb4QaS91OW6PGu
ArWql554cmN+Iaq7ALNOXhazeShlB49g6l8NG4V+2ZDOnLUrYmMce9wULxMEI2ZmXeA9Adk2Hsuw
6fqSJYuZieFl3h6L3PsqQ4+zGv3dUpbdhV03GbxZ0EiZ2/TdHo2O1amvmoWe2q3OyRaMSs4GbJoV
TsFaFJf66ryyg/jVBJXcUDlsXGmyrATCKKgYN0bbrueMAKDQmD18za1F82uNLp5iCTaoEec60azm
/YS3QTon372aBTd2LQCsLq3GLzQOHH1kUoz5TXygG+wf4pmotL3loCm7WnSimXaTUXnWUWsU6O2t
YmIMqovVuN/M/h9XtbF/LguTD5tmKm3cy0qHtKAZrxODms4hz1nhk0oo31vilA9rsR5BVp48iCyw
jL0PD6u5Cj60OiMSqoGmsViG206Wcle/dPSI1RLfpqkMcmgMUrVvkQRxWC+nLRAS6MgOCETDPEC9
Sw20VPN0IjuaozVDP49KCJ52fZUnDrk964OWyXt7LpC2lO+pMN890b/bo4eL34DQPb0wug1Lnn50
xcciTar06VIWkMPJJsN+QSnuVFqCwm2iVTMj0cYRE2c6xwRNE6RZ/W3KMRmGk5qb87elLJ5F/wIR
5Toekgsiv85FpzNMXs6E97wnq7hlgLdBlsqTBtKPsxL5MOiTFyTXWjKpfpyAqxlkOaVonvtkvFST
NJpt+exqEizfWZ4ra3jT2v7QxRWoYBVAHIIqMR1MOw2dxiULbbpGvAEfGyyog8jqGs9go2j7q/bZ
FnXOQIfqVNoTwB22lxEQDKstxhRShfKxU+qJ4wk5sMdnghxL8YmlJYebQq/B7wFvhzmF2NGjR8un
AWWAJGeU09k12X+HfacZYKnf9Jg81iy9s80KsjOe/2W2J1U0Wgd+bfkxQIRfFKot/pE+iD0TVe4S
vYbuXStGFa3YeqUIwA3ENxqeDRAO/GxOzxJKaKcDjmOmwA37bIZhyrA3pg63Oi8iPPhW67VDnlYn
TSmYgDs7Z3pbK3XXScHMbZ19XFsaPyHOjDOdcF/UeharZIK6Pjaoaqr0QlfrF5DTKzeDWk9StugY
JY05eKt1XWfl1qivp6ExfJPT3EDk2dd2lOkLlNYknICuHJoqJ1eOWfLAw9qisa5ljR6wKs5axdAF
3fjH5iTNMxh+2C7zvQwnqHK6XZdkOabwo2tO9bsZizIOpe/AICdPhxieeS7cZhPyTGE9qmnLUJKW
WZyyMV9+ZGYSwbUAZLVAF3QlGqWG7sHBKp2+YD9BOd7BRznmfI4+ZsMoqLe/XasXXhbwiqdfdjA7
AiPf1D2adds7oBOFmmlA1/Hb2rAnxqVDBLxJPguJ4O4wIZkiYiBZRoi6bn3vOfgDtAyhGplFYtT2
BE9eDZjvndOlNJ+T7X/oAGCcCsH8aAvKAjqWQNWY50AYepyM1Md9XgRiROq3/sR1xm9HZqOxAuKQ
299N4KxAicH8vDouwjS1ngZHu59k/kaMCv3PGtaqfqUxyBUA5baVDIBNxroUvueO5C4YsxFMKlYV
CYZcSaCVJfYNBHshsYUYrpr6N4wfiRBfCTGWXncB66N80pvJ3pWJSXfipDgF0naZc4T7aDX7wzCg
c47VCZNlcmNunCZLTou3NEen7+KLvMM0xcX7elcubGOxclcxsQ+ywej2sp0f2zpHSmwbALhxHTOG
sGlHSRfkQJ6REWhV+j5bFqHTZfVc6XF8tGCoB/PUUX8iQFmNGLuvlShFOSUFu2J5nwyko84pkjUs
wKpjH0OWHyoSZNO2hXSWaOLVMaR2stxYvuJ8SYrJMsOtSqqfo1415PvGb4aNrK2aLeO2I4Lgpi1n
Yo2N8UMrIL6s3qrtrFpoQOm9c5Y6/iyqMauPjWxcghztDzlQ6Q4shGCyjOqZNytv+ckxmEiWXGtm
gR2f3htwftBwSAdOSDJSSQBnk5jbj4hY+g7MUV+Y0m9OfqQ/l/plmxvt9brmdBJW5ggQoC4PoYUB
kuW6F6QUhlFWNB9WjGthqSVlYMfjj6RpDUz/nPZR0DxaWbLeqA6MpaAeOjcgJg+H38TafFbxmAa2
NJKjA7Hp0hHGjWrTQbRypYFTXeeOQBnAXXc+M0rrIkX0dNeufbFa2ISZGzm+TkxxR9U6ogWBxZRV
4z0cAysY9VwhgnRN92W+dVuK7EB3tAoBcmpfrVbm3Syk456smcxaDEpQ3bVbdeekL4QmO4SFEgRa
WtijaAkOMIi8RzVS2hF5Csl7MDKZ/ezo24xgJTf0em0Mq4RuNlQvxG3fK2hzKbeKETeZzvYegPSf
mQ0pUTmUhIy2CG8UfTavcoEwZVG7NbRGy93ho7zNM73YT+YtAqxwTMiLhMG37kKlwBHF60N63mXD
ZJ3kWLskGotsvaVumdGL2+1UnK1h2bzk8lI2EearxiO4JZThEPiMEIldZ7YOsuksqTrgyjrL6YzU
GbIKRJQSX62c+WeYxplGZGBWoG/J3NmRQzCRlLhV4HZPUH1eT5J4ybKV7WW7WiYMWcpCJAvwevJH
ufLfnFS9gEC7m6aU1YkeDNoAg/GZYrzaUuRu7VxNPRKDPAzFdYWhWEPHOOCPBMdrGcJOlYV57RCs
yM5pGAW6iQ6o7sqsCjzbyqqZMXGMJwHNDUCPDaJtSPKrG5jZe+im7EZEiQJMGJMFclu563M/DD0R
kbG3Lki2KtFFtVqT06lqvXXRqJVKfrKhonuu5u6thDvi57jHi5jdLWqwHLtzVaO7BiwxUSbYyr5o
yHcwjc2907NxiXLTFZWDRX3X5ys9XrqgHU469V6FQbYrCd5FXEJKPeEBNaHHoq9PjrmpWAfOvLi2
rH3Zs83nGSNHaQo3WkpLCW2eHOmM8cyz7IqWkKeqyTfsso0UAwFkUa7UaQW9P16o+oXurmD05phQ
5XU1rITt9KCs1m9I2GVEV+kisgej+MCGzjiMGHEEdgJPmNMPtU9luPLnuGgTOqZ6GO4GSuBbtydF
mtBsiW8MsGZTKAIwQWm050Kt06NmpBTZfMlFqA51Zoarm+AHh5VgANvMBBLP8NfrTMb7YHZDCcO8
2JzwjZI2MqcffBxzfAIqmLCUKbW9I9kamC1D67TEKdxKGIFQ4sQP2WBhVBFM9hALu7xZ8/pd7zIr
tBAYE/NDjQA1OY1MlZPHrmcX1W6Gkgvk7W5yNAZo3Xxakl6PIBqTVpiWuKGU85tnAyBZNi4zE3ug
nwhKpzQ2tKvKLNIgUXTzuqqxiBFsogc1tQW11jpFnms/wdOwXxLDW9EcD4DBbE0BYy4DpDKpUHnG
BlU2DChGc6sbph10rq62nwpBbjy8ouxb6YkOF4H6YaRJIYiAfiOz+XHT1P4YV7V/UFDjnt0hfmjS
rrhRKrKnPShJrO8CFUwEmFodUgmsKrQR3zEH89VNv63mJ1Nrc+ZNzYrcLilvYfeSti2JkvyI10Hb
N0DAwoBE2i2xBRpgCRLIyUXA8QlONqSF+HmolOyej3Fvye3oG3JSl1N0lXnjvc6mfLAbThGtwYAm
gW0btZWYqBOWd6WK8XmKARZagzASe6Q7AGLgRi3eeDKgiuYYhvGWYoTSL+jt4lJHBzlDoHmS1oAM
Dyk6xqwGcuECFG8dbl1ZPLnEbYZCk4+jOye3SkPuK1GlzBAKIpw3JtNkJAgGKTInPDp8U48Jehhr
DmHthQTbR9MkrLLuDPBgOAlDLn50jFr82SKjs1nM26Wq5mNfp+YbxnbdoY8r992BhpyBlor0Qlmc
h2FKpw8VhQB+sz0T1ZYdFWVoJa4Ll/FxpY8QJdaOTGciYbE3nmPES7H94eSdFhSrajPZHwe/NQrz
KSkHVBWJjQDLQMjXq6Pq3MImzH7Az3qtaOkAHNx0+NCrbr6U2VIcYicbox5u4s4qzXtF6ej44DSL
PGp6+HQQu/H7D2Ymh75rT9qTnloiaLQVEFKDhhIotsVEv/RUbnjUBits+8ItD4qKV5Hg4H3C7mhK
jnMy81nmdiK+AZHVB23T4TI8vSF06MdSQM4mrRdJtMQKr2v010qLEbb38Er9MbFFgbQ/c9PbUiGP
A+JNW5+xNMxRgepuGeRMMvZYAKE0dFJVP7r2mKF3xLDUL2u0sl57I9aJ55cMd42uWs/rujh0bFoP
ArYq4xvpUCpC7UZcDObc3praUEZGiYua0cNBkHopTraKlZHW5QsKWtZwrCDnRe8PkcFVfijLgLKy
LRFJxrg8rHIJ3dS8HFTGNonZemFJYvgxk7mI6lETUCEHoPlCq98n4IUd/MLrdYw1auUlORlOKwkI
IgLTBragNIeNzzZ1aY0wxWMbYb5LclVeUcKlGHIYXfuQZu7JlWX/UIi6CPMGo+V5xT9qlAhzc4QC
z6uMQdn6evmIa2wBlMbCE0TOhKdViWf5Vr+hzlJ9Gwc+X1EpIw3p/GHSY5ALhcNH0Vo3dPV6ZKe4
hmlDSnpTntWHuIU061uiqJOIpVmeYEbR/7UuFipCBe/QQHQNjTLWofEIzGkroVPapGbKlE25n+3a
SteOBMVjfVZ2TFuyzDQfyY2kT5ntDD/DRE7+MAJF1aDBbHgGaoJGhgsk7m/S2cxwkdZQ0xmxwjAl
A048FEpnX+L1tg0DoMb8YMDxvCxDAUkmB5qXPaRnmTaMfZsKJhNrq7HfZebIcEsHKmjm0/tytc+N
MNSdrI3E3Oe553xUjZHdjVJllG8gMZ6Rh5xaoy+YV3CiOIoY2DVweFw17WMsC/w9ULIEerOuAXYC
IAadGqdoksXbMo38GrNJ8MR2G5WhmVSrKzsDm9HG7tLN4gH+/YhQQbp84i1ZtOxUrdLdL+PYPgGc
j75GUeubElVvi1h6by0KPVeqzcZlL7x3d4SM1+RZc6ymBL7zpOs/cZE3sdtDC+CrWVxdkg2d3rdK
C/g6Alv07fAqUkoHQ+2uES5fpPryqCnZYxa35ovitPF76ujQZCtNQU0SI9rVykXgJdnRutRb4s+0
AOwiO2u2GZCFN/fkKcdlzuSDYjTddelMReTESY/jWqw/jM40YLShRdYSvwjbulfW/APkjTsazNtV
uO9tz0GTEC4Q15iu5Lo+0zYk0Li0coUg0aQqAdr0BKgNmh4jHYdm8Y1pm/G9b1Lt0Uma4lplnror
DGifrnCTcJAYrY1zYj2Lto+PXavQwU9x+iQGtR85DJWY5IsyL1Q2GXM6ND1uvGj/B6ctaHugRc9k
5N3p/cb+J5LnyA+i75cEjJpfeGJ90o/+l47NQ0br2B7xGKa6Sex+k3AumVI7CP3jADMQ8pC9qLpN
TsqVeYS/aF97e5gn5wn448698r6w89b/6Wj257U3betv17adyliWBqWgCIixv8J1KGhO6/OCHQ/u
PvvWp5A69+1uS62TQeKznJLkgqpkPrfnL/R8m3TuPw66f/6WTzpa8i3tvlaQEg7RGllRuSn6jm0w
R2aEbCuonr+43qYP/Mv1tE/SWTHEqmEtdhXOWF7unKjdDxmCmECNcLH1SVHnC/z7Jb942r98bn97
2gXcLL3VUCwuw6lDeFfqX8mBP2UY/HqIhCSYFjpkTfeIhPjnC/W8luiOzEH66dt7GEJ+fQ1wWDwm
+xmQP9LCHCjmNJ77Q/L295v7Nz3mPy796f3Fhjc5hC6XYTZ0wYrVQDnD6gPWawfJWr8qVmVHujRw
p3rEBkb3or//gH9Kobdb93Buty1S5UhNsn5FGfz2dKkYTC12rDjQ6UtaXIn0yt3lX3nL/SkA/edV
tn//21U8j06tTYw4oPjN8LRsdGTpvXNQK/y+GqRTX8lcv7qtT9uDlF7TSJvH2of2KXldA9uPj55E
YKtGdSjPYMBYtX3xpWpfXfXTd9S3NB9i4aq08IHpY706fyhhG2h+gpkFAsGgHAPMd7+6sP7PoJP/
/xaJVbFIizfw79t+2G/Pt3cnNVE6diRrN4cTlmdrVJCK+pFgHhvkgQeHlOnBrnqI5X16R4mK2Per
vJFfHov/3Bp4yb/9iE8vWVUHxbFJt2ZrmEPT1zCrOFb7zG+OxG03RyX4Khte+2NrIHHAgZtt6xZJ
08amNP/9trvYLVICmXCckTsG9MVhvhQRZhQBhvz1ftuQvg6i/eqan74sh7ikLC8VDJ6UMK0Iscmt
4O9L8teO9o8HqXnkFfMk8SsnAuqzY+aiWXKIW+yTyqP3TRDnpWKp5mNJ42eRWv2vP9pPV9P/+RBL
wy2KtOZqgXHv3SNlRCkbxgGIMsPuC0mcsHqwvjDR/HPH3S5qsrFh1m9YrvlppUhZW0isNwT1PX+w
IhGBAwTGFfY5Ze7bO9xBAnloYCC9qf87z3nWyqdLf9pxGwpGy4Y4FvRbWFqQU5Tft8EUGqE8dBMF
a/TF69we4B+v8z/3+tlYQKwr8ZmkjHBBI6rCNCJEtA2WkBKFxpd28f90QYuCnJ2d0FLn0x3WhFZS
sP66IFbnxCzhdZb5jKgDIEcg7y++122Vfb4/W8WglOQFjZe6rZjfNp+1GZpG99jcc01nir8EqZrg
/4wu8Cvr/D9PS97d75f6tM8J1XabofY4R07NHSOh0A0w4cJVBYLH7uu1/j9cj7BG09jWIQYT/7g1
2Vf08hprow/RG/kYAN7IF5PFqLEoYvULW5Jf+9WfT/I/l/u0FLNqdkaRb8fkqXYPaRXhwMMXk4To
LcIKptcOBuCwhzv21ZW3G/nblT85NKy5Z+e15EbNPaTacDlo341T4uO2d/+lBcWfO+j2Ev9zl5++
l3KdlKY2uMs+rJpzxUT92O+ng3sPFaFNQxQNKP0P/eHvy3Dbl/92h58+HbIzi8yLuSqANXb4gN7J
EOkTRVZa75HEfNEkbGvsb5f7dDTB+Rsl8p7tgS4X/Z6JYqRH5sH5aiP96sV9Oo6qumE4QnZ1gIX1
of0O5YZcR82Xx+I+Dv/+BP/tvXkaf6mE95Fe8em9IXWwBs0UtBpznmAYpsurgTDfr+7o3y9jbhUp
cXae8elF5War4QPPp9iG6kkDZXpKicPGEzvQ7PN/+QF9WUhsf+bnt4X89L+v+elt6Tms3nakkIBd
FBKFwfiVOS8I0W4T4eMOyyNtIpAEqMl/f6hfXfnT+8vA91UNWXFgrNVtlc2+U3kYzzlfvLt/+/p5
lBpEK85b7bPdUo5tBeJuPD+8oX5YtNRX9ft585tNuiPgyBc39a/75m+X+3zkDYQfuwj4tiOveVLD
IoSljzdjqOyrqB92X72/Pztybuv3633apwE/7NkhYDTA/cOPmrv6Qb7CyTng06eH2X7xZSCx1+l/
VeLNNXAFDsK7fP9/eJf/ecjW5+0b5QgfEZWFU2ikHKd7BWUv33Pw98v823n7+81+2quT2k5wcsmA
H0oHBRHUuVxXcRBOT9JYv8AXfq22P1bGb/f0adErbt3lzcCHs5po2FoiXOGX7BjC0dN4Ym8niEal
rai7wRnBt0atOLlKfFD/H2ln2uO2sXz9T0SA+/JWotaZsWdsj+34DRHbCRdx38lP///13Oe5kVqC
GPsiSGDAQErNrq6urjp1juvtukGdITOZ/vIMyIwoJOsQTNv1H7BQBOumNLrt2NbgrkHMdqqfAOLu
oUJtx5NPgfRdAQsD3GE/GGbfpSWq8GCe7f3kmOMr9E0w6jOH9f3+h71xFjXSQwPmc0dFIFD6sKPZ
OcOYdqx1AA4fqd3pc2nH3TeviBcs3bgdIFaxHJHde4amS/EmVeso1DJYYutT/jTBh6vXUJn2DdMN
wB7AI07z56KLvR/TKTIX5NxvrvLMthRxoiwZ9Cgh4pTFe2iJfG+I12p2WsgorqK4DjGQjQaXQ/KE
6J34AmdJIcNCFAA9nkknyxyODjNkbRwM21/cMIx4jmpatsdovmtLxajCpiVtRdCyJ23+1fZSIHJ9
+t2o3IXtun5ovhlyDLFfSGHJBaLTpI5jSaeDep/CFQT/Ns9Mb934qc2E7ZoO4794aV6dc8mo9Ald
VYkbfWJ1aElCDm69A47ygTztEDnqQuS6LiDowvNVuqZ4v67Lie4I0m6wOxbYbkFW7wx/eLJmv3uF
0Hq2d8UOuaatDpwEBNqGRrj6xfOXLv4rvxQ/AbiN46IiaiHvd+kxoQX10xDwE6A5+haVn2P1S1AY
CzoRV/cg1HOuhcABRWPrjTHuwi17lf4WrB0ccdrfqwL6LlgOsmcaNAlotxHma1WrFo7CW030IoZi
lNeDiZQalCO2Iz12kxySrvxEjpYqzcrx2qfg1O4GWznGZfPUDSYCOdPXPCRqpt1C1iv+1/dMSz6k
JZ4HcMWF8MGiYTcwPbrVMiJ5bzKxVre65VdxO6+nsmtX98/mtfeyaOYaSBQZeCYKXG6nG2ewUemM
aw6Msa36bP4ZT153pAEFrtPolip+S+aEd53FGyvvOrUAk+VnABf6ZERqcQA6pajME4LP7RYOzA1n
hbzGATUOGapr2lIQHeHp0qcTFWMl7Y1+Xc2Nqvol5Q7PtwBhlr945RNCkXHTqZOAEEU1W79cXQ0y
R2/mwPGhJYQO7cVyvzLH9JAWH35t07BDJY0FOZ6JVKkrbVodOV2bBS782mi3TVnsT0GzAw+wnhNt
4SRedXCw5alU3V3btC2DZuPlmkzwrYGrhzoMbkwoOTzI9L/CdjqMXICNbjzqsIjlTCoD5d7bMe9g
evSGOq+T6kdRAESwzA8ls+GZly/cKvLVxcXPE8eiIA4/KSFfSgNMd8paJUpNX3Gdp9ZTjkr1ev8z
37Sg6XxlaLFgtJK2U5szhya8rqFzYYJjAhSLrNZgoZKz4De33JSL0XWoA7EaT/rGho6G45wFFBSg
nTuhFzFb320GGO4v5+0yl6IMD7V/zIjDeX74Tg4SCIBo/WGtbU2eT8CLXL8EMvL/U266hIdkfdoO
34N3i8ULsSFX5rmcDXzJgqlRSgOyBGqp/uSK21nrdjCovFVqfNh36hfxYPwXhaElk9JlBTVNqpkh
Jpuju/NIa6kN2f64Zmzsd5MBxqFwSdc2PKBNqnQys3Y0JyUlvNRqFHUbu3ShB+oMowTlkbptyMOO
wYeFjb1KU/VLo5L76MAiIHphlU7ggij+Odvv+pP3DWT3OoG5RwGOXA7G5r43yYfDkIxKzqRAF1NM
TUgvY/xLcT/WgJfvG7gus71ZMHk9GNxO9I8v3bUJ9TYuNSy023Erurde9zHdKhv4oLdj8Bj+NNbt
U7j9HT+1eIBzLSISqxLKL+3COaMnrcExgYN0A2N+Fb10u2wnasHp9Fq15JBLL+PrlzhrtXXdNpCC
V8nsJEfV2qZ0o0CslZdxvC8A2sDDsIabGn5Zp3hcKhLdSJUNojqU5KIYbNiGdDNqI8DhWGHOsPXB
pR5Hn5lm5nVohg9bBvuiFWMcC1HuLV5eBgCefBo4Jk6IiTCudDjCkwsVahqJ+AMC30cKKD8glQQx
Jj35euPtxJnMn+ZyVaErme8sH1J/JormfrO4yWIT5d9iaioSWpQ4LXpxl5vcQ3FTwytGHrDq/fLZ
eOj37Wqihzy+QrWzlFresoaysmer0Cc7hiWtfG5g1s4mrGV/DxtIB9cQT0S+fpi+Fs/tq/bHwsm5
Dnt0F8/MSSdnNL3BRj6KgdV19IlQv6l2kT/vmIPZ6qt4u7i863T90p4UCxKw7REsZiKyc2LeG9ma
Id+Y7hRQQh+dP+M4PBob9HRonP+OJ18sVvLkIIMxF9YtsZPF3+pa9G5ihIFXp8fT8/zX8qVyHfhY
rK4aHnumATiSPq41aiceCY7n6xkDfsVrERwWtk8cdtk3HVV3ecDSqbXkrpsxT+itl2+Bz4VxGsA8
EF66Gfa23JX9Qhy/bmOSXVBHoS/rahp5lOSbUzydWhd0AZvn/UAx4QgHUboK1ycfyLF/f2nGrY/n
osHKgbM9kBzSx2PCEvh3yOtxWJtHMkWVHvywSeetE/k1REYr8tk1KDkc5118ZPpip+REwOAj00r7
9JjDwwAVzLrdTOCQ1+pvNZP4Huc/UXJmyhJFAP1K4MMNAN5u3+wgVfjU/m1umev+jRarZE5yXxvI
KJwjfBHRGQCABbkFOnWiIa/ylJ+jo2GvzW0BvX76urQdN64dqNo1k7oP1yv8YtJ2dJAGUWVjrWIX
5gMMNmumTz4qu3TTff+frUlfVldyyOl0rAE2XTNt/BYijHcOKLD021Ij6RrnoF+uTfqwbhA7Y2u8
7WN50PycBr15MJ4gC9pk22Gffb/v2jc8m9cRtQryPpVHk3SDm1rUJlZKGIKscu16713lfzQg7piz
7D3tmXhSbNfzu2xedwBji+TP+0u4lRTwzUxHaFgSDBzJhMXoR3ZqCG3jNtyj0auuNMSbNyL2UIB5
RZQQvvGlu/HmhzszKi6zs3XNKbyvc58IUAyUYj5j7Oh/+PF6+grKaVWuUfVexDUs2RR/f2bThEG+
6nVsCk/UuY+FRu8G4gXgG/M3xhkofvj3P+51km5cfFvpqEX5PMBSNSDZcrS2za7dWzumlnZLzY1b
4fzCjnTI0lOXhIP4nOYOQRu4Fbb5l8pHC3czzf6StRsX/4Ux6YxNSVTRTWGav9E+WZO5sSHLjXL9
aAz5Ko4W0hrxhc6vxbfqCpUPFCmYwaFWdblpWmDlToC2N1Ss9jMg5tqPq/qdafRf7u/Ukh0pNTRM
LbROuuL4Wsv8sTIpp6PilRkzQt6SU4jNuFrSWcFIChqdoqQC+ucgs45Q1ah00YOC7O7KDMdj0DCd
fH9lV8i3t5rJWUVDOmsA0N1ubh3dN5+UbhU9R+tqHW5+WC+nHfScX4FiLTrk9dekcSIyGa57xEFk
8NdMfci2eYv4ncpsGi/vE8oC0HcF6JkiUjAsHLOrK00s0aDKAFjSsyg0iHN4drQRB2DEbmSJ1WZa
M7a3Tt67j9PW2MTbcLuE6LuKmFgjYHpU+yhGUQ6XNtCMq9yw4oaJsaduY221fbbW3hk7wmXm74f9
UrCU45ZsTgrQQ8TkAghCJgic/jBBmGBFuwUXkd8OsgnJRSIbMnLGFA3fhfXM3QW7kic3WppC/Hs9
bgrKNEun4Naq0IJ2bRdREg2lmMstO/XBbM5QqvtGqMKhw5jQpuo5dQsrkyOwWBnPXYcXNhUa3ZT2
ysi6zFKhiwQ+PG9nP9sgVVG/7z5Acb4Ld3ASUoWCB4/JGxWJqtUioOb6sF/alzav1iezh8vX9Z33
TCagAMJ06gpBGT/b/Sj/BvQJLt+fHpa+7k0fPV+39HnRc4B9PIZaqPXRpkPmAVYAAOHehkEshavP
TzbQSCz40Y1jf/GxxZ6fHcOqUdxqzg3HHzV4TXZ51TLyFsFNr+1UnWGM+3t704NcEWEcsbm6+DVn
1k5W27QIM6BRBzNve/paNq/3DVxlk2/Oc2ZBulbLkxHXdY4FUTvleYICve99mBGx9Q2C2jrc9slC
tL75Cc9MSvedwuDwqQS274fpF7t+tYBoaNOCjcV1SZedN87tEBkYgdO3X5Xb8UFUnah0fWDukRfg
UgS7tShbR0zDMnlmAQS83Cm66Vmcd4rLoLy+nToYWKHQUsLFV+0tj+DpjH4Y5UNLla+dKm6cYQqZ
de23xjZ9HMkrgctCSb1pNzynYA3wl8og4qdfXuYU0s5MSvtl1DMj/KfC80/Mebpp9Qh39DoSjDh2
5XdBisCssl9wSxEz7tmUPmcCC1QEwSqvjp2xPTkfBT7XfRRLtJrXerf0qLoVwpiDsEzKoxaJkBRC
J/iaW80hBZvdE7oN8MMozeN0Grd98zumaDxRnKQm6kDreekoett0HDcuBTqU3yAE/jHBIAF7QcUk
VH+4/xlvOKWp6h5dLmg9HM2QOhNeNrttk2DrpAbbIIl9tXXe50a8YOaGTwKjtkGuAG7msS0uqLMo
FUZqEWoGZgDq2MwS9gYqkcqw4BM3rYhOHSgBFwYEeTGqlg+dF6EwpGvjj76unQNpQ76Ez76RJ5CL
6wRbm+eiKqNwaGSlzOvxVkxqStb6Jt8GfrC13zOHCH4ZVlr//h5dYdGJwCbny3M9l9yfNOHy6xWR
GY9txDWWUijRvp92pMnvWxBA415Zw/FCHNZX8NF9b+tFxO+NY3ZhW75CY7QIXb1B+W3rHkXnLPLL
B/ejvtX3sC9+ub9S4QbSmb4wJjb4zE0m3lSQDo7CWIv2m8Ckwtj/O4k57k7dzxCDKVeJcqJWRcO7
2/Uz1a7Xk6N1nyqd2XkxHLtwe944X5bojFMbAQlEu/ZyRR3Lb5yJfvVYBx8hWFhHtrWZT/kf9z/c
TTNQUoKbpI3JRPqlmSnUUfjKMVPNcEY1J6gvnFWW1L9+wPD7f8xIjpgnpQeJAsc4jVXz6M55/QNC
mvLb/7YYyeVahqetomMxafQ4T+07HVGjsIh+PSRdrEXyNRN6olITkW9S/o7DDw6jyveXcSMaXRiQ
tj6Norbo88IFmAgeyf44Ur/9HQvUL+mbAYqQR+PGIYfQrWEJlnd67ybqoUudBRDE7UX8Y0JK/ry2
qOO+R8/cNgIdujgbajC4EH7rU/1jRbrx8hTJcgNhE2TBhoM7RD+rIP3z/re6cX9bIAwAhnsMDZMX
XZ6QGiWFYZy5G6xY91bxVI0f9KRTD67X2PUqdmzztLpvUSQgUjC7sCidydzO2LPediCgTYqjq2rl
t2ZIjC/UPdKnnPYkNJlq/wBGdvxw3/LSWqVjWgez3egWax20WH3QBsf8TMUAVbnWCzfNMMef7tu7
6SRn31Y6sOrAwyR7Y3CtzfCTPbXRMbKQBLpvRTjBve8pfsXZ5dDM1RTCv+b4wA4R+/DGcVV1cb9D
+4Ip+wGtAy8uNP++0aVNlA7xpOuT7cVsIvgfew9nI8zqRtS95k6efgnhmfFHL0MacIr1Bcs3QzqF
Acp9YEepSV8uN+uCqgTc7PoeGud5/zkbn8G3LBy8W0YMFTiEyryEZlvS8sYMFcKcyUV/nhwfFpBx
BTkabBMGQgn3P+QtHzm3JAUSxA0DtxC7ByXiCmA/RBpP9y3c8o9zC1IQqXIHzDKEmH5s2I/xbH5s
cIdVGyQWQgT2T6PRXu8bvLkkGuk8C2gaMOp/uUPQJNf1KG6QcQg+w9isrRlTnn5nhzQqe6j+CtCC
tEON1xjjoLCqJE2ybZnkSE/qvbJrT8hT3V/PVQGdPJNHnIVEGVKZAMwkl3O1se2QP8Ybitj+M4Km
9MlCPfQBPbjkqSxm4yFHthH4/AkQw6TQrnTa8uB4irFw1G8FMFGtok1KxObJdfll3ZMe5CHzfD6c
9ruhq2BPG+p3eTF89RC3W/jCt7bRAp9guwBCGAOUoleUVJPbIF3iu70CK0T1qSu8hfXcOmbnJsRP
OAtddaGEnqr0jl/ro/FBZ9DLr9zSWM1VEC445RV2SGwi6aZFJw68iSHP5jLfDf9XznLEMCekfjN4
N9HINfNt5dsrc8tEgwuP6nKV70b2DrwFgWwVpB0ay9KuoUobM6aEPHwBCREye/mk1W4FI5eZefvU
Nrq5Q9ZmiBSijA7eJrD6jvElqMyCbrTNfe8SafV1HndO/HHmORl/UKBNViHznXP/hJpkjmbDXFRD
AOlx607rpu7reLNwCsTtKN8zZ8uQwXp50Cto4Qqumsdu41DYVp+7rRiojP5FsfDW/cKzWDdFFV20
Hy89o4PgHSJQiwJwq9ibqgtH+DfTYRMjSnLQ00yIh2j6BtoX5dP9dd5ye5AyeD3AB+Nq4IopjspR
Gw57h+7SHtbVAXXLelx4LN9e33+tyGkXenhjHo4zD5OiDHZpHU7rNFUK33OtF+jMtmWrWa92egr9
+6u7deLOVieHsrwyjdFtsBuM9rQb8womFNMa9oyStQtLXDIlZVuwGmWMqLOFcAjX+zEtFURq2uE9
w0T1Qhy5FRfPVyWFKq+PR8ep0F4G51SAFouY0bZHuLwRGO0eQjNVFzoHC04io7cKw1ZR3CUQe6b9
YucKwg+Qm/7GVlGpBAVIcciVhw+KNHOjERIFHxB7fcxmoPBWGtPiVKtsYeb1ZnDEzH9tSSEq6FTk
L9GjBuHiIuvm53Q6V8Wut49iKnUAWNOOFH9d92VpzuGml+g22D9oytDBEX9/dgUY8VB7Xo/ljAmP
v8p+OP1Antn6PgequbDKm15yZkpKtboMHdBgwktCyDbXdT38qEYUKtFth7dAQdDz/v7dyrtoY4oZ
KoeoLyeqaRDM0ThjbkL9+SnVUm7qco43oV2Hx5T8wZ9C+3dejEBGgeaLaix41cvP6egpSuknnEal
lJiBG9fHasEvbzUILOCh4N8FNh0rlzbyzEDEpiqJkEd7d9pD26Gsgp8o45krdyXm62vnd3buH4ty
tEQuRlFm8SnLXJuOcZ0423pA1Mgcp+ZPr0lOH+5v3a3KImPSzBHAUAvqRUb0Kd6gFompmkCwQnp/
VQwbS7yxIdxe2avkA8oTf0VIC/52QwTjUGzo9I8Z2ZaiWdGI2hzu7+d94iOUsR/6cF/ZS9NNV+Bb
kRHZpgN0QmUkhpzych89pcxHPYl4wwGziffGnu5n82IzHfct+4boAfym1gZ1VlT9HlxUBcH7hCXV
zaWWufCXq8Ti7HeIYHsWAuoCnVZdpexIAQXmHe90OiaR6+7NCZVp9IVDv2+rfgdtsPqYOt7Skbm9
2W/tUIF5I32+tG82vQUUMmZ3i5XyA4Rf/WnYhRtlYz0NPvKYW9PcMOa6iY5LJGA3gx80HxpdSqa7
LSkiOX3bTvDV2f4c/plHCEcIMSlzoWx4C//A8JpL18sVEwhyk+F0yqoZqUyTzHdiRr6AG2vbrwVv
Sv6Eh2ULl/HN5xL5LIxQrpjD8aRVNZDW4a3Y67f9I00ACMcbwNwCt97tA/78G4eV1ZGwwfVncY9c
7h88kF2aAxgAo9Z8RmL+qYt/tA+V+SU7tat4F73TNu6XExyIc/QT5QzH/fzLP8AUaFnDZkrMosMi
Jav1nIHVqTTdr/3TO3Pd7cRnroDJxbt519GF8FCE8kNf2S4Yvk5DTMaQbZV/IV3gGF+uXK1Pmh0Z
iGwzP4MY+IZZ67eeC4IPQGLLtbqI2Lz2WODqdGp5gDKGCRb50qI1NlObMbTEi83R+o3njPWIGqKm
BQ9W0sbNQuC/cddgT8wGwWPrcNtId80wmloeoRzPCkP0Nl8FHtU8aEd7W7xvxud/0VQS3nIZjQQg
n2cvqBOSLjkhCXGlWE0iHVSeQPq6h/gQ7esdIMsFv70Oe5eGpE85mPngWK2ubwzlW5bGbv+QUWZ4
8bTSeDehS6jvU8UJo09ogavxByHQkiyNel6jvyhqOAyzc4l7hkOQuNzOAALXClr3yW+T/FBpwVFP
47VR51+9GLB+87ea5BtjfneKHtu2WDnQWnlHN9NW0NUu7fRVuiR+Cq89hgs16sPyi89sax4Hzjj5
6otubud6Y/3MD/1BNNYMnrowiqg7qIABXDMJshSzrvaCCYy3wUn62ALxLl2FQ+jNiNrbGH+DYnob
QcO43GC7DsXM1YthUGo4JGncv5ffGwpDbTTTfBZIcma1x/2JUXRv9+/yiKvZcBNrBq8DmiA2I5vy
uBQy7w2c+s3MBT9sBKY1AslRrYpj+1x+jLYOib2xdv4CmZm8qF86dRHheu1f0i+QfDwcwqgxW36B
+zrUq+CF0YU1kwuH4SvVDesFaS+IdZY28xreJFmVL/RMgZBcrHtixo+pop1j7MuH+sHYiU217aPD
SONCKL4KG5JN6SSNVqbpRodN9Tg/Gvv/QKSVY7sIuLjpQyLku6LACj5OCvrunFmorRngov8ftZX6
h6jDMKK1D9bjQp/rKt6zrHNjksM2ZcezKcVYgpZ7E6XQpCPRHi29Am/GeVrBgPB0TRQ2pTiPRKU2
hiiC+Omje5yexOjV6fCfBn60SXfGQuy98eBl/Pu/9nQZElEM9qmfdOzpL0/ujqQBlEy9z3b/mfjq
X/9FmnvtlualTSlNUGszNpNQwSE3gI8+iKtsXKkf0YbmGMJDcSi+LzilCFvSXaYzeCoa7SbD/PJt
zUR4mDri9nTQ/Z6fg5d4n78PHq0Xw2Km9/BvQtyVw5AaCHAORWoPdKUcc+ivdV0ylCyyBQq+ygyv
VjdWPbRfiiSyuqVjd11HuzQnBZgMdR/NHVoNtJNV+0/NZzEuMD+kX4atyN3rnXMMf9aAQJZw7jfX
SQrE84wgy9DXZSRPmsye8ypQN4aGzLOCgOaXqrTRNdKV+o+FbRSLkLYR8idbkLFQwibNvbTlIeiI
UlPAG+RRjL2qG3SMnhzuqHIPXBS45ul96Ff7+1ZvLBCjXEjcVdBBeJJRVWmrKgad5JN7ntaJUhj7
nOHbtVaO6tJpXLIlBc9oRMQlgkIEKCWk+x/iB/uv5kmgXEyY17qP1c9ytwge0m99VAgMAA/BcWEZ
0gamaRN6yDqob/O1gjmz+Et80upg7pWD8+n+x7zxJrK4gImlnmMCbpfnaEw1iQ3vZKtAlaztaaN8
0H8KD+UJtoMafMHYrc8p4ijnngq2LgdTcnR7cBvhL4fy9EpbcYOu3wrd9131mHTfRbCJF4ekbxkF
0gNfik7h5JrJtnYd2qaa6kcx2LJdOiEfRF9DVVJ7r4p+1mZhlbc28NygdPRFhQb4lyOcZvTrZ/Wv
yHc2HURhxmv7uoQ9vL51TVEKYtIEcg0oi64AS5U1RyGDcZvwc+9DkQnCzH48HcS3/BfOeR24sUYR
WXBz0jJSxcc+K4m4doRwtqWieLSamEaKkDQ7QVwU7pwdp31Kt8sPn6u3JI86ypQmdyE1UjhELk2e
0gC6bmZofGOwW1hAk+e2rhbHTa42TTD18ZSj2sGEhCuHMgU68NJWRlSdn8J9+57qw7pfB++Vnb4f
HhaTsiVr8poYIchysSYxhSxw9f1efzZ2qBJtw/dL7PLX97u0NimHUUOzz5ifpK67zh+HjbKyHrQH
Zb3q10hHhCum9g+/egQuLcoo1WqGYWsusCjiZv7T2Iu8qd8Uz+MTotOr+9ZuOMj51skBM5vmcdDE
1pnOczR0q2wwlwLXzf1iLEgwATCFL5Pz2KZitMhlUXPbwXqwadbhUX1GAm9X+OH7pXmE2/vl4et4
I2nS29+fHzK2q+/po1I3ah/zgzhmTF6sEZIStbHo2D8tbtjVuWbDNM2kvShIaRmwvTxkHTxH+uSJ
b7hDGmNd7bQJHtz/8JDFH72fS4Xz69ommR9T3GJ62REYWSmQWD2f0+iJyuIJGO+t5qP6mv+BTqjg
kkCb/RA8ZPkTIgfInP36blJ2BAjMYimOUXu8XCzd6S4dKvoc2o/et7YxvSRnHb3Tt4IOe/E+v7p/
KJ/CSUS2y91DliStNJmN2ER1XOUBFu/L0meK4WEsYK7c8DrapBt7sLeZgoZ5uUc1bnGU59p1L81L
t1HRh/PU25gP/+StvdH2xjvROOsO3LX+4mKv/ejSmpScuSSf/eBiDdTJrj+I14vpF4+Crh7m3+WJ
XLFVFxmo9HGlQFoalTI0MVsZPGlwfhe7YF8crH9n6+aXpIzLgCDbCMzr0m20qrbTTGVtBIFHpP12
ps9g7NvKloParQMCxIsCP5zbsDjIWFE7QWygTHWVR1mwq98HnwuY99HiEJO/CZLIEaP2YgtRFV+6
nq7rM+KrMiEI1xoaDgBTLleakfa6NlNK2Da2XrDS/9zmz/rgj74gco7hXekBRs8r3R9gP2B+dtmR
rjeW+XSHSifhQdS9pFPj8R61a7NGzIdJsPBB8B2LLt5wWH4xCR+59CFhih6vCnBOo9t7udpQs7PK
dRBvcwPzReuGxi9ooRXZYKwry/4+638oyfP9K+uGSQ+4FvAlkbvRsLw0ObWUFJOZcltrhfuMNldA
3K2TQ56f1nplf4yGYamMeX1L8s6GL5COlQ6m1pWCHkJdnlOcTML6TkD11adke1oPX13oM/R9dORp
4d9f4/XTgsLpuUVxns6uMSvS9BquJWq4HtwU+TbatoiQ+PlnURHqh9WCuavH6Js5HjKQA+rQdUjf
lEgwFjTnJ5xWtDmQtPsr7HwPmADSbn4arvvXYKPulkgmxam/9B6xyn/MSt+17xkmJztHAb71ED6P
0LCBdU3zoxzhZ6jxjnFmLGU8t5bKrQlTIG0WshHJY8dQU2l31BM6qQ5KZsGMCHdIGbOM9oquL3nO
VQVRFMCZ0VF5C1GTl0mmpmoYGtS3Jl8ZzXmdZtawjqkgP6Q5ykh5ddLpB5txv41Rx/RW6ZwEf7hO
rr4s7O/Vz3AEYz4zctTh6WrZcooyBOZkJSoVv4MRr5yHcd/Dog26ZTl/vTorwpTjknkxBns9/RSV
6eR0PBT91hl2RfHVMRcFgq4iABo8Bm1I3lDwTPHCuTwcrcILK269mQyZJgIqB772iVb324htt3V2
5bu4XLnb7uMyB9KV9wjT4gLjPwzIyZUwr2pVvZgUPmRhR/tOEMxp2p+GMWoHrRpf72+bcMWL4yEZ
k9KPyg6UfII1A31alwWF5dGpjXo1dUsp7G1DMFYxuQPdkfwKMNwcueM8Jmkuhx9oTB7MwH4+TUsj
HLc+HvBreo3CGa8id6Obk5kXwexXlar/Re8z/KOLzGhzCit3p8RG8+svU74g/wiSN3hmYT++9JSo
1KzeCfF7qMiKlRjchwXx0doFq+RhOV299RnPrUkJlXai99gNiOjlo7XKu/agZmC8rKVVGVfJlLQq
yf+TWsX7dOyIIol4AYsyt3hxCJ6H9kuG6o61y16cfeLX3/sj89+b8lgOe2f4xGX16Y0Mhbwj2Cxq
5Sz8Mle6RxRUIBvD4pcpe+W9SJidjQfegmvydyicGPulswhS3LBhKUZa5XJ3O6RTQwALiMYyQVcc
C14/p8cAAA+d3cPSvXF9JUvWpN01PN49emQT2Lb20aKtUG54Uq7bXbpetHX1FJBsSTus5B5Y+wpb
Yq+yDx0ZXOUbu+qQsG/Dw2JEXbBnS/s2tYMxcGGK9pO909/4uYrXdu+92NuTrzwvkrnd9BPIraFB
pJEBDOBy5+ImGYspr1SoLLcY3AiEwynYV1+dnYEOj7mk63DdihIflJoAHIDU3K/GjNUTTXdlLkVW
bh4RIdioFi9lCJYgzDkxIj4viS6IHZJj97lByVtsFKjJQTAoJrbzrXuoNw3596+XMKWFSZ5ymrwk
i1O+pP2CzBcPq/GDvQreeN285Yao2Jc7q5L1BseoaE5TiTWNpshRaOGU35Gt+Kr62XbpUroi6n47
3v/s2duBPMuB4ZZomz7EWHSwjyjnHlpwetVB3y81Kq9TFoCVJJpkg8iOODJiK6u1MtfNiHpK4Gbf
m6Ch9ZSkZbB0zG74BAUwhJnp2pP0yi8X227juHGJV63tfTqVCBpDB/potRmMK3n3qRysl8Lm9TJ1
wwJ868bNhJipie+rCCsyQ3l53lpkjAOKt5Biqx+TPlq11XMVWwuviCUj0qHuYyd0JpQl/CBHctM1
vpZqu28T99exqjzFBFAJLCVvXOrpl6uJssjpg9wQ9S8h7Beth3JLnwBCC2MdVr5ymD7cT8Suq4ok
LOLtB5wEWirdkTIxNac3iqCBeB8JMT3rIT72D8z2444Isj14z0vnWnZJJlqA74hOD8OKMMZKV1se
aCdzFI/cJv8+R966mrLd/TXdsmCpOpmsoOig33f5EWFhD5woRHH9ZKl25k81MiZrZSicenvf0BVe
RKyFJjlTH7zZzStAW2fqimqnsUCs6MdW92O+XtSuRCXN+TM7aJtyXT4ttXKvIv6bVQQQbSoglGZl
QHNiGX1oJRRBpqGa17UX2C/j6Fn7Tk+f67R9StEhXjnl1KymWuPI2cX3IYo+Ona7LUJ76QEmB05L
Bf4kEl9LNJZRM5G+dmjkatFTBLdP85qyNFSt3sY1hrVYv/qwVAa/3txLc+KonoVOLW8bdRY9kmKs
NlX4Mmn6/v6uXtW5WBGNVsGDYrMuuLEuTQwjQ+sKUjd+FJmrsEcLGiVYW98GDt0fu1gjV/2a6P2h
rd21OTI6On2oE30FpX28mpSKokK5cqZgXZ/UFyfNooegaNf3f+MVIOTtNwJ18RDfQ5tSlZ69jlGY
WZvxGwPwIA4t2mwNA/Eems/NukTAUf2OOtDCk1+OgrJNaaf7Lg6VUiEKOvlKQAmsSNlaafvp/tLk
p5RsRdpgwwi1tI/FyrQXm+TFdQ5FdVTThTHTG4vBkai2GYIbn3ztcpNjO+6Lntzbd4bwwSy1B9NW
9hWMIws7JcLZeV7BcridBJWxQAteYabboJz6tPVU3wsh8qn1nzDvln43u82KXsRLUS6hbG98Pwyy
Lp3rXsAkLxfWDUbrmaVCrV3/VLb5uhiP0RSvx6lfuBSvesz/Wdo/lqTLKjmNdm4LyIX5Imjq4k32
Gu8s0tz+dZllc2lZUjZYRWqmJgnGinhex5VartKyP6hm8Wxnhn/fBa8eRGJlQjSJQRhmmYhtl9+w
hcTACpVIQJ9E/0Dbu4fos9AUQ+j6+/9oS1pYXDJJlKfYSg489V7EU8+AKjh/+XXqKrEsQRyHyxMx
UES9XBYwj1YrSqqQg/6i19/67EvoLl2Jt/bp3IaUKoUpU822kWj0tdqD8sX6Aq2+96E/Dr65Tfbm
Q/vkKavqy1Jz4sa1cLE0KWZ7QQp/rYlZI2+fFEdbBePi027JhhQytL7v2tnCRo8EukA1pch02gdB
Ee4dq+30MP6x4Bu3gsf5xxS/6Oyyg+tJHTMY58BQrKjyqH+HD8Z+bFfhk4XAzzcLP3H381Px0Xte
lK9d2kgpDqfalNuDgu3u2G2oQ/rdDvjDzkG9wNl5Rx1+/XC7hOK6SkffXFTcug71XFIKyWpuuYkz
VLhoepg+981eDO62+/hR/5rbq/nPcZcelxLSK1UR2ab4EmdfObVmA4YXbIqeWrMqPxYfGBN77HYz
phuo5LJkZXx2H5Ljv8B83PzMZwuWwnU5G05BB4bj/1h8rg/eNkOa+KPyLthqx/iP9LPBgJrprIzn
33Eti6E7ipUmGYQUdkK9SSo1RVdaYDGaD2O06l6qF/cvkb21DL+Yj0OL1h9kmb/caBffG6Aesy9i
jugKVa6cRhC5Tiq+94RsMAM+ysr9ZL7BGKZ9tKiLfH1ugZMD0hAvYQZeZKKvuqnt2JnCmVwp2FXh
6hSuPH017AIqF+OmdB+0118n2bdUYAy8rWhN8DCAZezSqbp8TKzsRHuksvOSWTHdS91VZzX9QlIm
rqLL/AKYJfwAMDgIOIGMmbWdQg+TUaedNlQosbvNY9NmW9XFa3tE1fTcggXb+3Dfe4RzXBsF9uIw
U8lNKQX5WR86wd82+SkSAsGqt9IR2F6bGsY2aYdietd5zZA92GTrMwKuQzI80jgZm6Wq7HUSx3AC
mA16tBowChmyEbnzyTEYRqc1+3OYd2plrbxysWR5fUQvrUh3i3JCvTDMscIAqbVCl0+lqqdsstZv
ttZOBa5hPmYfhy9LRZUbwfDSsHTh5FFXNJYwLPBgDYMQ8bH97qL+I+rO+bf81V6YgV+0KF04EAv1
fVFgsfa17Wl/2jCCAY0bHTUkk9+r7SrdLfEr3XjOXq5SCvm2G4Vj32JThANdwKFFSbjzu0eXjrCS
LMqnLq5SCvhKUQWzI9wmOjCHNj/GR++ds0F+d9q+1fP/iJ6WhDhvHlOGaIhEQllJfiWfojgIWsOY
BM7nQ2MO2cpwYijemm9mke3Jaw+1njir+8f0huMKMuL/GpW+bJMkzO0GGNWacjfRrTG9Qwqf1Ak8
wX1L1yGWKHRmSfqilKVVcCNEoWRK3hWm+yMf8nBhNTcOOxg0QrgYEeLWkFYT1XmbVGUy+ei+Vutg
aFvmuip7p3VQ2NxfznXeJWAfTCjCcsl+ycE76QPjZFkVLtmrLwlZ2MqIiuioJtkrWJFme1JZ6n2T
N1YHUl6FLVTjsXg10gWJhsl0H7CIIPmiRvtqPnH7LtVqbmyTSYcAqSZh5f/Y+5LtyHEsy1/JE3tG
keBcpzIX4GSjJNPgkvuGR5LLSYADOE9f35eKqE6JZi1mxLpj52GSYADBh4f37oCa8OJQwjEycqtB
5WiEe4nmwagg8pqIGq+l23k6HFPiwVnDml1YzI+DLjtncV0wuGxjUAG6cJHv68iAesJ1aD0Ts9l8
vYoXgwnw6qYFEQrUb5YN9HwMc9vMOHhN4zElgCahcRjYztg9ToC1VrvEXyvHXXjJNMgXzPj1+Rwm
izVtKruFTSCqjQOTNkOUB1krf+vM3G2T6W/sEaTGKPhgq+B9WpwHAGZJKKpiW8pleSh40vpsykda
hWQNk39po2AJkbvMBaYztoEhT8JkEyJkWdWUFPdDusblvLQrIIqGNxr+ZLN/z+etWCQQEJOEQEBk
7Flpx7seClxMagG10n+OofU3lu69PWEBB4T/FsEDZRY1RSYGZVd9dj1K8g7iSVKp31YJ/FD/xiZE
mgkFJeidzFJJn+cWTpHZx8n7iQZsnJN4Wk9xdFJxP9uBpEH3fWXAOQNZ5GMo3/97wEX4TSIj79Ls
fcDe408z2n+uQkc3hl89aLdfj3Zpw38cbHFjUTCW1nYYTJpuctuvw18S2GHFWonz4hb8MKf5RP1w
K2PhVBSSJA1ulo1+w7ZhNa09p0sx9+NMFq9uW/FMq+bMo3ntgbdv7lLJhZACOK6TxyMYLlMZTWll
5eq1sn7LwyURVj9Wc/ZhlIz2iuxpkFIoxX0ZrmpgzQHhi31hLPL0Lh3lTJ+bO71jBfNGjDy0azez
/6C2iXz759c748xqFZeej/vQmPfph2fWV2MJKS+MpwXRpruTsAmxgiU1vZnFMG5nPXYFxnhOAylY
f/VOuzbdRXzMcRtIzfk1mK7hzfX8jo4H0K8w0DT+Wzjj9/n++/5hLTaQlEMSVEogo1eor5K9rVLh
Z6G8YfbkZNUPU3wbFQg41IOTF7r/9Vpf3Ls4weFIgpwIyiifl3rsG67kEc6Cxqpe9FL9lXVmR22b
r+VClwayoRWBSxZOOVCzPw+Uhxq6n8RG2pWUqE1AHUs8ZUBSWZQ1ZR2uJHkXSq+WhiwPlFqUy1F+
XQw3ljoTYw9qe1FNQLxBq/jKFG3oJLmSX0mQOwga0kInQ+5QLJFClIMGtFriOF+rZM7xZfnufPwi
izBXwIEwi0odZFf4hNIiLHNPSjOTtrERnWyShb+YQvJdFhGy/euPFrw7JGom6jMo1y5WvJXiBL0L
3Gq1WnNhFO9FWYk93K3lE+cVfOybd17HXGmb0WufR1ISMU32CObdXOObMWTApnp/sMTWGXeXRkOH
EH7LUCiCEKq1iOgas6wECG5cZd9bzaAVRogMgzObtfGSrpWEz1AW6P4CigdoqInO9tzM+zy7tNNw
U4jRKtQCa5ftkuB1RsX8BxT3+Q992iqLgRZhL2z/l0nVuOzK2kmPIYrCk0O6/wCESs7eR1x9ULxH
IQvSMUA0LhKniad5JXRwciq38lvoJMAtcjdtq20Kb8r0foJFcLKzdoXPcJKVUGsIFe695x3rYK6z
dwQ0JNSnLaiVo58PDPnnFZa1eIRXACvxRGt4sOqE1g53kyAOnRlCpnj5Diozjr2td2tp93mgWIy9
eLpCHnMl1jH27PxnfSvh+2ccxLa9GTdrVLkzWKI+jwV4PPxtAbY6k7hqeQ12UBaXXnqQUf3JQcxr
uJOlGWVC+tWJfDecZogGbAOgIktRJwmdbK+mznQ39rbDj8ax13ex4lvHKS2uY5gUwlC8f2Wx8pfj
J9qMuEUCjYNLwozo/fxIbCkaW0BDC2/c5feqO4GXUQN7pjuxt8rXn/f1p33/eaxlPykzWS5q1hee
eYdC8dPM2a02loJC7kxlh5rb13HxPIC8jwfEA5QJZqjbYrtNpbAyLmM85XryTYHNBnk6qAy6s5wE
wLarRO+zHHQx4GKPTZ1mW002FF7e6i4kX2fkJwRF3ezIX8KRb3pX8dZvlOewksWwi3hSs9pu4P5S
eKHpqD8b3wKI335UfOJBvM4lff7urBl7f3a4/ut1+O/oTdz88ejqf/0P/v0qirFiUdws/vmvI3ut
RC1+Nf8z/9r//bHPv/Sv6+Itv2uqt7fm+Fwsf/LTL+Lv/zm++9w8f/qHlze4+Z/at2q8favbtHkf
BN90/sn/9MN/vL3/lfuxePvnb6+izUFwuH2LmMh/+/Oj7c9//jZnov/18c//+dnVc4Zfczl7EUBn
LH/j7blu/vmbpv6OVgVolzB8B/teUxEF+7f3T5TfUe6BtDH+N/IwBInf/pGLqon/+ZtCfscnoEgA
AQomDwRtfvtHjTHmj+TfgcVDQwKSecD4E3SX//ebfXpE/35k/8jb7EYwQFv++RtqN5/fQrhtY3wN
7wNEtXDFXSLB8c16NYc8Kp2UdAhKyeo2VqRptm9XKXso0ow8KmYvb7I6l3O4s5pQ6qsHG3KAaQS9
wKLhnQudI5SB5pbcG5tka8MLULjysWeGlyaidJUJEhz7LoyIuiOmyDcJcFe3o6QRyCiSBjLEoGYI
Fc6XSuGOlpiuEBoYaJRaOtxKNsuOUiPbCI46abdo04ZsM01DGyjmpEH2PdSS1EwdXqe54aYZyx4H
ias3Xa1VtOa1TFtZQSOhUsMHs6oLOlhGatC0r4CMK3l205AC3NQ27QKkA6oPaXyYcctjRVOYhNNI
wcmYxVJJu9SEMfhEquYY47WGm4ednzqmpjckwgdJy6BuEtoCcqza6HS9njlJ0RF/svM5wefZIVUM
gRSwgwx/ZWlD7oVapR91CNZtFX4aWjsBiERNNrmZEM/WhXIceDM8D0ooHsaYCz9XJZk4BZngoIl+
8hUXgrnw0IE7bl13x1EdyHEAptHX0fultt60fl6ViUFlO5R2vOTRHYzWzWHPkyLZmlY/bcZqGJGM
F63b6IyfrDobnQRqnv5oFjB3yUfjkEKd+KUtdFiRlp0c35eaFQKxkUbDCVoWyRsxJsPpyobvpzEe
fJ7X5akQcuTlEY+h0m/FRKF1KekpnfqxvFLQ62kcHoV1R0WsGhDtN2TEQziV7y2d2bDbi8fQH6YO
+h+TWnl9JyC7qTJV/qVrWelHodBVyjoDDQ4qySlcz+opbnQ3E3r1GOs6Lx3LGNL7LlSK2KuQxba0
wl5nhzSMjNYTLJOkXTWJ7rrUExDkid3eskEhQAzp2hCQPtV8yxb5TanCw6BiUISt7E5lEm1VkXIY
phKA67FM/CnTUvxaA7bTbWuw/Dg0RXEqKhvSXmZUHBVZ6Pshl+H9GKWty+yCX09cmd66opyOJKmM
Ox0m3s9mEisvdWEPD7lVFb9UpZxeRDm8RZkpO9Be1+mQV8NNA3TiNzkt66ekVgCamWIWe+D+1fot
7HEn+6CUHTzacoA2NzqJNKALRoODpTuBROvBGbLkm87uc8vTRiFbrqTxoXbaDoRNWhOUAnVgw9Kt
zIcKzEgdBLQClgoxNlKbNeMTzycj9so6T5UgZcyAaR+cF25H25Y5naLWJo5c51OzkbEpoyArRCQ5
JunijJLWtJvnVM3Vq7Qc+jcx2GN0BUHw8vQh/P4Z5D4GtTlJ+ZBYIMZBxh0ZO7wOUYYHiOlzEqPW
JWuNqid0riPM9FY1+E8g5svIuRxmPv4/lCvyruBqiu4JjcwocqCAO9Ik6btTM2rq7dczWvqG/zEl
C1LuoNAiSC95AQNQWYXaIkMGX8etr1IUmiDo7gybuZVYADqlX02P7Tv9EmVdaMmEtLxB8cRPgwJ8
luSaH7nuomZzL1YQ1Ev8w9lXW6QbljDTxMrx1ayjFjsKnAn2yiZ/TPlGOSVbi859gfYRr6YP58z7
6PHrlVncId5HBwwAMpSg3eO+u3gIZiqi0mR41rYVtG29KYG7hxQ2fMyg2OiPa0nk8v50Nt7izhv2
dgxHpY7Qxi+2hlMfwc9w3qQrdDrtW9ifHm2Ys880g+Yo7/Ubed++ZJP7c2XR39sCyy3+cdqLOkcY
hXPyPsz7AS/1Pv4+2g7bdDfqPgsMlSZHyck3A8wZ000RlBvJlff1NUJIfDI2xn4dr7BMrs/WZVHv
0BEKLItjXczrWVpiFA5M1Wl8ZfjFQ3papUAsUus/hwNxFEQZlJaWdg26hL0gGy0eA8zX0FB3LU4F
1t4AnVt3xF2/Wa1OzjNYLPmsAg3QJ2oBcxf28+veZpbNzbLEJRWovrmdXo5B+1ZCva2UqAYGxiww
BshvSEAJ/nqTL/G683Q/jr28KtWgtFcqRDIpCYyg2lbuH6o8mdPj4PPVHSQkj8C+rIBcz3LDeVgk
CtBUmtUJ8BU+T7kXABD0LR4qyumEJpJ600iJDUuHyRkKHKJNWkFmFrlVM16XfPQ17baM8m1o3NvT
wUiGp6+X4dJDt+TZRRl0XWBuF18HjnsJMdoZK5J+k0qC5M3wvx6BzO/N4iGDMof2GDDpADku3Sug
l8wYlFkRTmAPvR2DEUTCmdUuQW22upnLEzPbZkCuSYWLZozzkEMbovy+TqhdajW8b3ELYCd0c5GY
INv/vPhDiE5elmLxIfamOgICKuIHKkMv6AaFh5kOxndWQzOQ0laFEt6Pk7Nl+DD2HHU/HG2JDiIA
YRjb0HxD9/mp3rSOfl2ae1RMIKF9Lb1WBwZtKDX2wFClQLFvlKDNr2tBe/d1qHwUEfBCyJvUkVfO
wsvHLl56Cy7XYMktIjAsOFUZFEC8C0buav29ykKPNYR+vROWreD3V+7j3l8cLFXRFZUVzcsPZ+u2
dED+d0NgWfQM3Mb/yODxwlGGii2QDrPOHp76olyQZXxARoaYJsVUO8WoxdVOdpS/V4+QhC2f9ID4
qlcckxcDILSXr6d7Yd/P1WKUcSGyCQniRW0EpU6VGRJma9fxwcrtn+XU3DELh1mzZl9xKY5+HGox
TXkKFdxk8IpNEVgnuhWFTqsVxEvGLPMSpM1XmYqw9vX8Lg+Kxj7mBkDG8mWytKnSU3AgaZ4LVP8z
h2XyNtZ3rJBpoxj3X4926TREp12BCPnsiQCy/+f3J+2kCSkulrPfodQ0m02joplt4cOAt3WtUn0h
3UWTGPyrWdd49rX4PJjMSSxMWyVUJnnu6HL2sxglZ1LEtwY9kJH3t3bevjWR6n09SzI/qUWUgFQ1
4iUiBRp3yw3bjwOLSYIkxC2eSNC5kzvdQwzWSR9jt6PGdXSYq5r6tyqIfGuVuTpPazE6RGFRtECj
fKaeLeJjxxkqrfao0RY+lyBdQnv9RsnQJ1cDT2yrXbzbr/EhLwWFT2Mu4mIzVBpPJZxAtSddD8A0
TzC8b31+FYI0A2W87dcrfGGKKPOogIYAq42KzyLLi/UmtHoIE9CkHimEp2iY1E5F/qq44BzroNqA
kQCbRoqzfPtLazDirsY4ddX7qYDtw1DCslyhWaY5pIcZwQ+bkb3EGkfFe4O+2cpWupTg4MhFNwlX
N+BgljCYWbhrpqFqNO+76y5MUGthdGoNn+sJhYgNVAPKnTqpWy6HrlJJtNMA0jdx7SLt3q5MT6qt
4OvFv5T94DvNHA7YmkA5bbHBFLtNUybhWjyjGZtt5m0TNEccjcJvx2MuaWgerL3LF+IUBIoQf5Fz
AZG7THH6QZ66Yh5Ti1vfKg9l4tfyIZRB5azWUHeXdhcQJnMrDSA/tCY+x408E1CTGVSNyhokVlXZ
h6fQdW6SlZzq0pSwg98bTjrGW2RtvE60DAqPWEazd/II4TcqPWD06Cwgi57oSqQ/TxJnTDFw6RBF
s7CRFk+tVTVC2AjPv9TexCR1FHXN6uZ83TACqqVAUJko6C691QrLbJI8HRSakJyqveQUNiQPa+nv
TOTDMOTz49EGYwCJCMPEVr/TrMnL2evXO/ziUiGwWDgckOdrixGStJi6KesVapoRjcaBsmSNC3Vx
rXBFA1MOFyd1qVMHxtCoN1qLpk7EXdQ50Y2f7lSyynw+z50ALoAWK8rpNvqaS1JrnvA2HA2MM6tN
K3Cv4cAmUtQM2cn29ABCSi78g8PQ4UEarEK8zw/CT6Mv46fcRnZHTIwu7yQaO/VbhihhQseR/1ht
XF5a0Q8z1RdvLcmMsI1DjPWnj82eJW53F7oov70alPiZL7qbtVEvDgrZOAgOQjsOGtCf92JaQ+Sj
rlKE3BIFvyj0iw6Ndx65X2/ICxkFFhLQRGQTCEtnaVomcakVcqXQ8dQ9AZvrS+jS1ai80xAHraoH
+WPhSafxUP+snLjf1ptVOf1LzxInrTwb8YHEtzQ7Q709RLWzmq9d0Kk5zoAugFppfVPBz+Xr6V7Y
tFhR3PAAn4Dj5NnL0WuSYGCy0CjZDUb3vVTs20loQRgBr6bnvgam8NcjXkhgkE58GHKRUQxjlMI1
LoEjqmtCHgot0IRK2Kyyn3vxaV0W88LGwXhITYFMBqT2/ft8uEga9ViIJMQUCxsK7KaO4pSxA+9l
hcayJF0jg8G8INyNFJ6gFrhMuLu+yrNwQNQvAQ6RPTAPUPZ29fjakP3Gm19/5hOxQ1ddocONea/f
gEH7vrb/v/35m4HX/f/d/vSisWg+9T7x43/0PlXj9/kiCzH+GZEFjDPegD96n0T73YCKAzDpYJMi
wZpBrn/2PlXld8DFcKFREQAQDWbZ2D97n0T53X5PiFGdgXcVYGV/pfc5B62PFwiAa3GMAxUPPJGK
/usiqHWhrEdIjCJnMBrHGtRNJtJdUcaU6IVj23XwYVVu/vjDH7sSy9P2fThIiOG8BdoFXmufY2iR
xVZcTUhZ24LsY8KDLGTO10Oc1eL/GAPqA6CPIWFdptHQvmq60LaAVwQfeGqRHbvGrxASsYxeD/Rt
FrtsjdeK7jDBlbvKElFDMDaaLpBveb+L4ul8nl8cFe045GHkmMX3uL5OQ5XGRrGHt20ZXUVa5ST1
KZVKx16nks/ViU9PEhc9kO1nDhva7MhnPg+dJHGejxKGlvLrrjnFuboTSnKldNpm6MIDSfXAMn6k
ZDp9vd7L6IYnCc3fP2xn8EDPlrsMjd7qSeJUZWZRHsWqF0r1rKDYqiuPdnlWzEPNEuJY3Het+8Xu
YZ1uZRGEvZy6GF90rqoHJYkfmDyciih9qIAXuK3hvr6Sg14YFdVWGAlDZBgn8vt5/SF8y0NXmoLx
2BFTxBXAjclLErYgug7wK0mg6G/vtN6UXr9e1rM3BRhOkDsh9AKcIuRRFo+zVCypTMaIO7I2idwh
XBGvSlJG2srNZD7sPm8bAHAQYgiueBDBW2Y1U9XXQ1vm3GmsEIXUxBtIQoWc7ysgVf/qlHRgOWaO
OeT2QIxYTMngsWYWJZn7xi2V2XMc//o7A4BuAf1HeX73F68AgQJiKEnc4aQI8lSogBBntff1IOf7
HbOYVXdQGIc7+HLBWtliqdyq3JlSw/YVJkBLMAboZpJxTR39LDij9K1pkEaZdadQWlrMRwkT1Oza
kTtR1zpV7k9SC4DJbahCoynXV+Z1vuEwGIRPcUEB8Qe05s+LZ0q5ouiF4E4f6XfQTr4Nu7XOwvle
wxB4j3AVwgM6y6ClXmkLGbAUR4166dioUp1s+ritn6HkPaQ+F6S+/fphXZgUXiCsHjzjoRK+XMGB
FfUkyyWk/6Yc9zvY4/R+JqxwZZgLewKwRuw7iMrjtFzehjNJUaM6srAndDASDTATBaNatabteB6J
QCOanV5nsBTkUBbxr5ELpalZkzhFldoGVZtWAT7HkLRnxYZpJgWKQd+WWuHElgZIzNdLeWEzAviD
IgZ2PtwHl1UZw4Spsq2ZmON4JyX3kvGUOuQ0qg9fD3Nhj4AyhRI8mj1oMC6bT4o9dXYyqFBrNgsF
lkVcLcROEnX3WpsKbiQRBxHU/3rMOfB8joGgWoMNNqdcqPwvI3xW1EQe2zpxpFnrShbPimWj1tWP
z7BHFacsSuuNYfJ6ZUUv7Bp4KkJ8FOVGnJvLeGimch12XEmctEu9Uokh913KAbHClYvB8iUA2Q3M
OkQsHGIQ+F0mJVyRiNJmeHLFGEnXUTsKzyZFvf16EZcPbjnK/C0+HJNTIkI1ywEBANiNuLEamU4q
JmNPOhWg36xqVx7acvWW482ffxgvavpa7TrMKoyPmrKfym+kvPt6SheHAP4d8jUQZz1TCSvaQmMQ
9+bOWF2N0KDOLEbt4S+KQaJkA0A/LBNwPQCS8azlRZKkTXguJ46uR/0BWVzvZUUU/uqzRDmgNEU8
3qXatptULmjcRmwlgbvw4GA9jKb+/AaoZ7McUjBsamtMnKiOgQCMJB8gyJRaeZZRbosVH/VlDHuf
LbKA+aoK1bxlRLb0Htj8vINC+lQNNQ15CAQPyePHvG17rwiH4QDZtvQIlvK4Yot74XGCOYEeDcIU
SJ7yYseg8obbhtZjoQEne4mJ2gXFkGebKWvb5693zoVX7tNQ85p/2Jx8rDJiJIhikyBPxmj75Viv
bM6LC/lhNovkALJ8fdxPSIZhZWkdWFGOVHTtqTa2TSK3YAlrP6WMSc7fmNj7/RP5D3LhxagTSxrg
TlCGJyFqpkNsmTtRjfbKJlkG5Dn4w75SAU19nuGSMAWwHmxTOKkcnaSChkw8GjUfYZRsbaI8vgZv
975r4wAiqitBbEl4ATkLlhAAzKFmjkoKqjaLB1fWaRXFeuUgT3noO3M/DuJBDOQtTct7LPJDjYO1
aWIns9PHr5f2bHsuhl5sT0sNK7mtu8oR9qNt1lTKX1mUruTgS+GGswkudibr20STtBg30bxyppD5
kGUOYmI920ZYAoiaOGOmBFoB1pTBdlIdbuNEwbGrJ6DGhNGKWsYyqXhfboC+QWCGAiS0bD4vt9Gj
P9w0eNBqZx3KuNvV3birWH5QWbJr5bUO/6Ulnl99a7ZQnkl/n4cr68hsVag4ABdbHFgJdzQblXKy
pnV6cRfB1xKzgosA4FkLJIGtSlrYMTzKiPC3Xh9ueGLvCsECayLwK+sb1S1Gi1DdHrYCd8qvN9Kl
RQVfCzht1ALR6VmkiQkz+xYGiaUzxbnW3kd2rQlfzXg53TQo8YS3qQYclT+kXaGvJMJncQ8XSMsC
0RGJFHq1yz6XMSm8EE1XOvpgHRSS/dK0NbW3s7g3D4Hgrc/9ftTOFrODBVwmyCBXDu/sey7bjjwm
Xh1BSaZSvkUSOzXhGn/z4qw+DEk+b5tM16ZQl1jlNBnQRlNS7qZsLdc4O4UX01pcvwZLi3FPn+Yx
mh+90E+tEe9L4McokdZKZIimZxEWt0po+s6MDBXaVcs3AdOxYuhqSrQySiCrSzLBqJfJ4IFyTe7M
60FGGQ2ociyw3wzTBHghXNwYVUjPkBvIChg0Vd2oEFGblNK23S4yQvC9DUiY3uolkPKltivTtvSg
UBH9FCrg9wxv36bKFPNohKrpdsDduVrOS08DUZQ2mpHsVauVaVSpPzNpNKgwxudcKx7aYbhLhOxi
2O9GZwWF9jOc7jOdeOPYe7ANOKYAezAN9/2COVJBTkl/kKSgsl+MuvSGqKVqHe0HCTICBJoxHDSn
ogqgwO2W8NwgovXMyg4mvonUh5KMwDclQaeXXmyKfQ0JtbySHjLtTunyTR9WOy3mVFdA/IFHCNwd
ORjZcr7LVeUUV5XbapJvQRYEEJxjAkWGmmSuAbx4y4Qv0Gp2wHGBAmrc77XSuBJWvAnNb20+HUZd
HPqxdoqeXRmjqTqpnsGhuR1yquuhKzoVBrKM34dNtgGCnOoFyiic0dowHSAbgmiC/UPdXeX1hths
p4f3jfHKpNjvc/4gSaaxFfXwag/6q456hTawU2YNgaQXlGlko084bKKqOphxEqjMDLjB7xLWPCqG
viVh4WhGDT7md5UAiACvcBP24BrCJ7TmfGkoadirgSF3ga3DtIgnjiGHu9AA21nrD2rxi0uSB9g/
rjd56mt2dupV9CQMzZGh9qtVkEOdHsK42ZWkdUqLQ7p0PCotfMNgY5BuoZ0BmkRhZbRhnoZ30H6I
dTqx274GCdDRy6MNFXB1o2IO0M+hSg7JDRxvVG2TAHo6WeiQ8jkG+NfqvXg8xD1lYyBsWtcguGwU
7reS5tVa6VYZRGDhdpXltDN0KLs85uznkN5IPJjwDTQXRCDaKvx+zOSdlhWOnMsQWAVhE2C/iT1K
SfdoZopTlBVtReRa0O+27EMVOjJU6XgA06copqa2HaLdVN9XVUE5CATyAFTWYdLuIyndF0ZMu/pJ
yKdBh7qcGijarz5E/88uHKneadgLlpvKh7QNtyqPH7IGNtD6cZJuNHvTFLdhHLvEOOmzq0V1Y7a3
6XTdQtgLtgF+ymwHys6jy7rC6Ycj/Hx3xJC2Knngw68JFBGeltBVfZmKbQo3jlEJSNy45QTCZf+t
0O+S7qkbfd3wTDv3BvbAO9PXkqNGHibtQaAdOQz36DkN0xbJhWG6qulN431VJDSWE9cgxyza9rha
2NVj3SK56yxKwnanRN21Aqlf2hj11oogWQV/+i7zew7v93Gbsu9hb1J52uaQLJ1RnzcMWjhV+DBA
INl6Mcldrz5LChX4eSuZry/aHu0MXOhr+1G0PsaHBPFgXStcpW11MNrOjVGF1/Ev+RBDXKDFk7Fw
qpg00bd65vM2yLjPtXulpPp9Spw0fu50V7ePWXM1kB0uLmqZ0HJAUS4DLeug1eDhdG9y35YQ9wUZ
S7HDVyBowK4Z32CC6QDy+I0rDW1kYfip1k9+2nZIfaAbZNXdzYjU2gM3Kw9CGXSkRm1GyDNNnooX
eqjaq5GDeK1C5Z7UbjolPzsrddC93ehMA5+rG8Fcy4ygN2frGf1bO2mOFoU7PQYs3BrCky2J6ywt
r0mKN07IxgkkLr+M7asulDpKWJ3Q+QsbsRGUjbnr8xFgI+2QxMaD0cZ4euGmHgnMhwHHsIcokBvs
SCH5kKt41oohRLjaIaBsGVhiXPnREh2k+2Fb5/aG11cilK9TGCpY007lPsGTF9OOtdcwAJIGioIS
Ki6RrWJ/31fKrWn5Vnvo443JMqqFqBhWntz5qf1QsEDu92HsZ6mvPye6X0G5m3kDCGdQfA1PJEOY
TmjUvCo1NlOyL/Jjnng4J5h+sqpvVetIzSZ5Ftwfs4dachTUBVH6GQ14FZId8jMa46xKM4cPG21w
yhp4naup32OrWWIj1a5k7ivhtyDzDDlAcMAcSFHAszGIVPBMre8GS1+iqLnT++4q6t4afI0CGTTk
Xiipy5My9kcSZkFvj9dqIwqnmiKq98R260H3JWGOKN+xpyKr/S6V7xroWY0GQ2mooHqJvSnTuHto
kwNpRk/jICpmBZXLo+if1ORbknyH5nOtHY3hZyGCxAhs8KxZ0M3B7qabPIbgKAFd1j8MIzZ56eRa
Ao4sVFSsx1rf1NB1TH9mqEDYsSMlP1v7pHWvYQzXcn5fxbvB9li0T9gPpswuVTRmPZXY98h6Usls
ttRC8yXpK2zPX/HkjNYvIwkmzcOJBtJc4wM4AddstBtoEt/Kk6+pV1J9V5CQ6qET6b4oKHwV0v4X
mpGhIVxRlTd29Aj/aT+eZNDbvvXKlWZXbkSiPW63bsKtQy4UzwaPkEp1d5/nA0CIkEClnZm8pAps
FPrcrWBnQLiKugqBcDQaG2WpHnvOPKX7FjHmtqz+bkS3Or591JpH00q3g4RsvfwOqKOn9KBxJCfC
x40pV/O+FX0ZpOJaFduE7yJbAQx7dGAMQRtxp0PqVEYpAz3fh7CQvhE9uuoH5dZQ9rL9LCvXqnYc
G9NtBn2jgEIqiofSQksyL1zJGK/tPt7VJX8AZfeGE3vP7Ww7jqemQRy/U9iIp/Jgm81VJWBlNSp3
EFAqcR796LPCZc3kjVWL0Gpsh8lEpDUcq3zOyEYFpXwIr/LxbtBsx1SvS6V2NJZ5ndjZJg4C1P3T
CM9vtNws/dnpgzsBgS2XKpXzYx19T+WNCXvb1C9Cv4RAewaaUZ7daRIQtz3Mksof9XSlFA+9ejTy
5zDrHAaDGkZAfektV5YQR7i4qhS2MTogW/QXE1bHvWTjwTMPqVCTPYXtS6V3BzSIg7Q8TJbPpbs+
/A6xLjqOOW2HyhViomPK4TGtXWcTSWk3RJvJUrZjIk7GOO64MviSiewq611RIwhNatDHxyQsXLkz
aK3W1yIdNkmEA6coNjzuEc+hbZYkAdMEAFP6XVuHvjTpEe7fUGBuxh5JUfijMnp4R2SlaxWJ22fK
tpUNaEAjV8GKCaQItQb3gu2o7LRGdpP+We0HCh7FfgwhMVxmjl4gQIyKp2glxMSTO3VCttt2XgWe
YTbk343JhOR91h1Qxb2NtW9WeSdNClXaxFd67sotO0BE5ray+qA3tLc2fkqxD4v9lOruKNmHJtP8
kZGjFPZBG8vbqH0VzNjq4VEaercRsTtAKZGLU9Sbj2m8B+PwLkWbrx3nQ6Dx6goAfzhp8xiExyc1
Tp24hYw26NJ0MorTUFueYjLElf/D0XktRY4FQfSLFCFvXuXaG2iggRcFDCBvr/zX7+mNnYeNGWag
u69uVWVmZb4m4xrWknhdYi1UZfmrmn7XAmu4Qrj9EMjqF+vDidU+J3YcpLSjRt4fwID3hXzWmxeW
lGnKkl0+xzkLuSupwtyialv5kWNkrl6Mnzb2eli1KM/L9DV2w27Qj3IUaFQ7adEVvzKYxOR8nelp
GChWiZ9MbRzkWNESAM2YL8NEVTfMNQo7sVZhrtcOH3NPe8s+5w3uaQzrtKtORh7LLku3rTtFhXMZ
rbLeK3m0bMreOlSZdpDrFMMAx5mCNTdK1zJK32g7ribaCqdTb2SWnuysJ+sjSf100YPULMsNU0Oo
dvFbs7CPbReBWlZvOW+GlciX2hp3VSf8Mpeuoi/OhLn3QY3D25udOtM2h2ZWB+HKNTJR9TgrHBBL
wjV04UHs1b0126exUTfZHLuJNF9bHTm9nR07m+Tk6iUefpwGk6pMR8aI49fbJPbVfMLcliEnTOXG
79ddSXls9BM770dJge+t4HGy+qDPtps3+p3NhBd7qV0Qab/TrvMQHVbV9Prkda0NPgG2dyvFXRuL
ea5+Vorq1okvw/itm21UjMd4jgO52gpRIXKw/AQ1+oAIY7Re56Hwm7zxolJ4Zj/5sqB22Fdbsv2I
U9ZkMrxg4/UL44eDtwfnaXG2mjlScpgWG/U9rrPNHM84f6gvPLL3sujCJJMLd3KcJ8epLoWs07vg
4RTX310yBmZdcX/NXhdthgzzuAiNqhQHnV1fBllyGyqvZH5WxhSK7LQoozfmkbcA+Eu57Xe4p06f
JarzeqZbka6a1fmWQxqJ8ZZxi44jiFht+GZEAWYyiZgPUudWy/uo6Y+laW4befCxHdor1XHJKXuX
ORfu3F21kmW5LL8YpKFKQHFS96+buoMjhl2aAuj2cZDUzC5JvNP12C3TfMOeOOMM0LVp3qQxrbwm
a0NrLPZDmndf8yp9Y3F8ZSWocJm8vVJvN4+s1RkFHZd5UOacgKgOi3m9RiafiVmuL121/MVy5umv
rDfX+UG1r86SskHR+IZxrNCKtuKnoY9VacU4EWTUX5TYcK3E2TtNgGMju75d2FinJWaGSDePMr/E
t6p4rnV5y+cw5ZqbDZ2rV4nLPTkxv5puU1zM+F1X39dpa8bXMX5S4bWzdNysQ/wvKmI3pf0r4yQo
4s5HLJN0p9mgV2YYbouN1aR+Ve3idZNp/pIVWxA4lm57v7Jbbx4QMuCJZEynuU69Mj7n3W4mFrV9
YhbTyy3qfbPE9uQhdroXRr9pWfVxvLzzhOLRZlXiaCg7tXiZLG90dgoNqtZ6C02eMezGaAx6ZZtF
66aw5i/WzpWAwPmGaVEEuaRupPKdqaGWfKPfj/pG2CXBpY3w2uq0WD8zJ8t1CBTrnsYkClSbt+kP
jy5PEamrmQ1vtx7EjeFh/+Y58+ibyT4ZrpkUZNJuNJnKGFsrfr+QTZwpvME6RCmvVWOo9VeUvcsr
e0VBkvykttcqMH3nKHpfpR9lvKiLaycbawmn4tyVjlvWXxYXML5qWfoj1Z6VnjVGU2m9d4UnmD8t
Wtv5kFfpzkn2dneVo3OfDa5Y6MfH5364SzTBEDUHHNAPCLGes2Z0K9WrmFgrEJ6+8ar2bTJRA8+D
F+m1L6W/Eh7PgDGFs+zzftsNXwtAzDK4keRp6ksnc39m7mOHXESfyyNMpENeg34dVS7i8kd9NMAB
ctdYsOd24yLxmhqHKJM4i/UVIAUrLq/Jme2xs8VQ5FQp3b6X9umK50L7ImLurcl7EOXJbbC9Nf8y
GN7jUoAIuXmU+VUkQrwA3IwJyWEy1xWKrR/HoTE9Zct14jmZ7MNsgtHPQT/QD9H9+EtC727s51JF
nUE/n03sjGhnuasP1Ug3Wj/Xdia7s5BpCkEFcqbS18mR+a7dyyq3fmQsgZFyuerkOmgvDTZQteyJ
hTXeqg8svfe1uPJT2wDo0EOSBt0iPc5x583KJlbnIONUZwPVWDDoaEQmqQe9vnTOPtaak6r8y6OT
1hLe19AYjY075kXimuOwa2Y9yKvoXyP1f7Oj7Oq13ElyxRXSGVyOH7OF32ueHvShCnAT4uY2kVin
ZwmpkCwPHi70LjgNAAbBAhWjvlOxgr4b5a98Sr1InIeu3I/tvVefHG1x2zjeFQDPWfqrxyfRiSvt
Gi9xCebV8LU8vnV1FqxmeyiLGHiraELt8bQYnrALXM5IS/GMTmKSi+zBGxT6f8fp0jBNzDYcbDM7
9uRZ8aLTNShTMVguoeKsEZY92NgUwa8Dfhvfg0PvFaiLSbqTYFB7KsxF+zAawiQ9kaar7dbKGL0o
9khGZqy23hTZ7eekAqSRLTuG0/g1qdhU9F25pl61zjoXRBvLz00lGZO7LvXgrWJssa6KVukTz+Wy
86b8UZd4zdV1idOJ6o3XbbDwf7FbaKO8E1qSH1I7w0QkrqSWKajVuzASVg1CB19gzTVwhwlh6Vqd
UtRbkaogkWaXfRpOth7s3LIQ9srzw9gvbrd4jRWvUkq+zE4kenMrZ5OcFzOvWU6t0u4iInPAA8NQ
n2W0rfthEmvtjpjcBXUrpo0Ud2RDDerypqv5Apqlaq+iHNSXyVaGf2VpVb+DEymk6E5cJ14UKws7
sGuVf9tx2uy7pEmwEsEPwo+lrvhSqiEttitu7BPR3yxYyYNEek8N1dSnfK7uUtKt+uOcK4HW8in6
kHMtmcdO136YVio2qwB3nBZiyETdV+/mOMpnYfCa4qoetxEC7Fs3sjOUGkCtXZ3bYACdoQDvGRHm
kZrRP9VGyu6jJKGlt9j0/MgAUY+JqQI+9mlZnQ1HdCQ3xOQbyEtC6TLZuZvcscqmBASWq0muJNZ9
dX36V3WYvLjToLGmVfYpyPhYTPVbOuojcROkitWek3XDXrajlI6t0J6KpW3PJLXN11JT6087Umfh
22nL/VU42m9paA4gaj85w2kUZKSEzTplHP0qFwRoqJRRlA7zEJRSTWekxsrM1l1WjeeltrnYrL5X
nkn90E6DYjXsz+p246szI3/TLfmTSe+0H0xJchVJyy+ylFs8+suKY8CkxKCNZLKbFlV0lVTxGRPU
d5PVqf2yRZQcky6zwPnr2gEvKOTpTbQra/6pUZP9PdvyZgXDAmbVuZrLSR5eImsugknuMPB8rGxl
U8GNMeX2/NyI6v8imHRnqcn1nxn7Odep2+mkVZXzUODUOlfmsM202VUMrOVzVAhWVZTAtqgL/aFr
GSTaSm3TTdbqNI8ty+rqRlcTBv2hx4UplPtmrXZ9USiJH6XZUBKvEI8RPkzjwFZdl1jNrkUG5C+l
RQDZuHaP72llTranmSubj1IZa3EzRqms9vG8pvtcbWpukmnVTnUug/zJqZblodkYpJIbEQPZbFIm
GNjLozVY4791mGXe1qIyJMyS7GkMR01P9maSmSc7r9N3Oe+Aqqul8krFKQElND2Q5ZLO0MyI//HZ
zbA9Y2CINvLINLyGefzNntp2Yy8NO1cVle8wmgo3p9JVAkOCqm13uCzVtBtNoeceXLIsNoMcgWI5
HJKnIS3bn4gR5dZFknZK4wwExgAF4QRUbBGOOp7fnPZ7Oy7AbllWyuBO8azdcNmxtqzEkBuVOIDl
Cl4I4aLlEBBznGqRZ0/x+tchpmg9dbGUsFt1+1LOsSF8YUoWjEBXNP/U3CzTUCiMxv2IC5Honk2r
Gl+V3nxXhw4b7ofKBout7hgVDd6z+vi5iAQkYJ6HMK6VBg11ogamPeSXCfsl8zQ4pbCZI0ummGGF
pPPMAnLDieOG4aensZebb3Y7238M2EXYDWytuYY8f8s9KO3ck82Nk+4AwLKq8snIVu1DFaDoZpIO
m7masZApK3U5GlKdvdCfwQ60a0Xpz5S2SXwxKGCUhjm925M8aq6zCPEm89lrbjkCILb92nusjNJi
5GNL6Fu/FrRTCJ3P6yh3H0VXIBJZ5D4JgV8gEZLF2LZmL3lkEkJpPSxM25RZq3GqOfFkIzMs2sS2
2U8oAb+X1cnOVptWT/FcURO7flReNa0odlwB4tkslsT2kijT9klSdLJnS2X8CU833/Hiz+iekwfI
NszSJUfTsVEtKXlu7ZzxtMuaa2Vj/Jk11fKNGKOFv17l64jrEQHOaHl9pxH2p9Q5eI9H2hDWOCxx
5yrS8jlpYw2o2tYZI/uUy85+mKNR8yK1r4JVxKXfa2YFKojER8U8mkzmR5o5b1Rsn+SmiOi2nWYt
wrysu98qlbp+p2Z8cn5XWfQcWb9WI9TboD2r2CUDg5rzrSSn4Was+ER1+tx4am7ZNEYlAS5L08Zv
lQXu1LQD7jxZzC1fOuq7kaf1lmgS2Tk4hf6cTY8GXY/VznKjsp6mNrBptdVDK+lztx1bNtz43rPx
HhtpkeMIlVqKm5KuYvkDlhy921qm3NGsJSAZaW2W5lk18qI9aE0ysHfQjQvLecZgtPs0SVag2L7T
0rNAuF5fy8WK2oxjokftF++6VQX9iFIFVHpcCj9Tcb86O10SybuljIzuouiiiXY26rHGy9Oub08W
pjyYsMTpoH3kWpz1jAxyJiocMtpyNXO3ajX0Tr1UjSO4qB2zvU1HU3gplGK+jVDSsvyYFk2XlMEQ
NyZJjTEKaAQSxrJan0tSa1+jkPf5wpylrF89Tkcma0d+O9Rd6dlxPH+PejImHu9J/k+0hfKm1epw
LYQj3tElWadMxuw3K8vrbDrDrksULuCcq+QtUhxxnfvkt7dGw8UxcKN1lKsyTQpXiVjMzHtd3+ZW
pJ1tPMc/Y63NAiYlzUVGJDZLwmRCFbsrHc2TVRGgG8tmt8mc6iw0cA5wmtesn/7WDH+OaOKo0mpp
FlSKab3LchWmwjh2OuZFQx+qLeinOTVftdTMgSZPOr0HIweGGBUV097kDP7YRV/SRT6bEk1cqXZ0
hKa6MZahCjUqkJtF0bxxZJCzpUrsvaGL1ylaPUeYwSL03xpvNpijfm8JCTvxdXJVg+YNfwYLnLwV
ig+5ExbrR9VyjTmGL3UlArnNnC7HXn+dDQk6NvNGQeh3rMF41JeqxPCyW91Oqt22w67UGZ/nXnwK
7QXNN7EKx54WXZ2aLT5mWytPn2KmiL6IQ5Nq+HDQi9LuGidboQyuMv0Nqf0kt0owLC9RpL6jVgXQ
YiURczprLDcGrI36tg7DQVW0Ta7LX052WQZ5Y8Gg1tDzTa0FEHs/Yt7aGigznhPWIj1PUb6Py3GL
htPVe7oi7ZCkpacMB1tMvoizjdzMe6fvbmnS7Sf6MauV/Fbq2Qb8t8jxhXWLsF4xWRgwAxmWzTRq
21QRvpFNQKaMbIjcmZ4xaVnNvak+2Hb6D8n4ME07yPvh3Y5yvxk6f46Vrdnc4Z7mpoTeTf/FAnzZ
inlf08ZFtEQKXnqOUuQlau/HfHIJy4Kr7McdX9X75pwEk7V3ymFvkrEpzdFetpwgt09VdLajIVQW
Wg5Lgxt27BsX1VayjaeuyYDuMOqLoY4drPl4dqfxZKn5XUX+mac/GiZKBYiaqAKRat9a1QUKtI7N
t3WyEFLodRT32Wyf5PHIFYtwC0Z/yoOMZC7Zll4K0sjW/pXtThdzPVcrToljPCz8PjDcdFn7Cu1G
e4rhGk0VD0SrOQ5D5WkOSB0ud4lmeE6jBEWXopxvgsGB0NaNoEvuq7hoJduauuxWWHlLAwGI2PVW
6wm0YzPkshfJOC1WtxXOsHnAXgtuv6ifYA77xMHwpMIRcdgYnXZM19Apn7vkMlZ+L7/hE+nl8gud
ql8N15oBWWdxceUBL9h9GI3ASgkWn07NQnyfqbt1n4PLfnUFg9Vyyus4jI3ZQwTplea9ryA4tMKf
un9LDdLcMsXGrsLGY099w9WQ6N8Xg93ZaD3pEhBhestSniISeNth8hKj20zFuB1SuhJlChus/hYJ
gne1sbWsVPueivReG5YvR1lQiNWTlXtq3Yf1XuP7Vjyt1YSJ5vC5KobHwvCHNk0dD3fyp6a620dw
XSA485Iy9wZJ/+FYLxNjUL+c+2I3jl+jnfvaWgTycGqini179TJwiIhQPq0z62W13+uBtMg8ZuI6
VrK/6rWX8hX5dE2GjzF/k1QSB6fTUOyxdlS0vznuITmjwOmPcdM+JcwpuD66qpZyIRAk1/BXD9nk
Nah4oLRRwDjLfYWfxEQF7/bb9LD1QvxMN+rVZQSeN9KkEEeTveaT5MbasYYihwPjSq2t91GTrwre
Fa3W+tZSv9WV2BT6sLNiKHp8M427ndyt+CbK82MUFDzwQoIpheEa9FPX3635OMt7pe/fslq4dPEn
4US3uc++c1P9NVPWlLTZy81Do7JzwWSnPRxJ/VVGanJ9/Mx1Gir8kV2lbs2woPIkqHmYmnCMzsEq
PhNpW9R/Wv9bi9bPKp2toQ+FZJH1JHU3x3pHrhc5O3naq/ZxLA+Lc8xzsYkRpA6DHlbkqMbydVpv
fXa3dOcnTUjITh7r9YsIEuMwGEE93tLmDmqrt6dxaB8ikDE+poyMS33S7A9hnLu8C7TUbyxQ4ins
teSpB3XktlPi+DQgO8+LP1XQzszqdmRNoJFXDynPTsovrG5u6Ke36vi9TDtnmklWnkKLrtMsHBqx
rTbtTeajOgaGuk8lQwPrUd8DDXBkzhCEyJ0MzEZiKXC0vwQZYlIrPtznSWn3Uw2uRVK7QQBFCfw9
zro3qtw86aUf93JXbOx5dFtmnDXa9dxKcvtazfkFiDjSX9PFesHZM2ySb5mjopJkYa/grCbapo1m
4uyNzEvuwVsdZ/Db+SPTT+rk7Cal8EzhYFogIKVojzJM7Wr8mzPTU8xglLlwnXyvGQTKmpc10YgE
PpRLukNtc7HW9ovBhw6tomPjwo5Vz4qZposKII/qCtBoTaE2r3vcEvcV/aE+6RCisL6kSj1gsdDS
l3+q0e0LrfbXAdN31Ctp6oAh/bXFNVdMNxKvLO0FVPVjaup/klNHXmUGprZZ5TumG294++4kjXV9
yQTrR1BiJ4Fj9oEkxZjkaaExDHvHLs7G0vsdP1oD6Y2TqR8/7rCVH1lNNsn00CVhCWzp+r1QuueC
nkVoIAACQzYLlg0KpkisfdHmuzhB/kUjqmlNoKFMXitS7pLy1Errbw58nnXcp+W70J6RfQZq9Itl
ke9wjFkx9M1e+VLLBz0mHaLS2lTzee1ukWWEOokRK9MRnu3cGy9rrz+h4XrL9a+M4iXSQCtkNHzE
xdqJn0u0iDrdyiTe1vJrzGgP6aLHAWS0b/00k4+So3vxoMMgyZtxUhlZjJIOJoHwT9PZ4MMdX7QF
yVxjP5mKnnDrmwKlWX7DGO6sG05Q0FfqEZkOQtvGReQvbb4tq5s8fA0pioIUnnx1tSp9EhJDcbuG
YOqHcU3umayErRJvbDXZNvZz1pVbonF4dTgkKv1+NVipAmLwjH70nTnZl3IJaZdgHfw9DqhWtqMF
B70uABmvJrXZYNJSkSf3Lt8FNtNB3ydtxoFCSa8lX9fGpNv4xXXGX9SvWGcsucoC7kCsfiZLnpPW
Zy02PPZJjqK4LcZ0SEUfdhMiO97xqC82Aq+YSjrY8us4vS2VcciWIt5InUTfypPXu1rOrCJry1M3
rhRXsS9G/CZLZtxh6T1LKfeJJb0WqbqXk1xc2Xwg/oJdE3DttPPXNusBoxlvQRPaYJE7vIL173Ru
vQHPIQyfedztB9q9scB4d9W13rRzOCX+cBsOFfwRy3SOq1wtylSy759EfnIypokgJhWH/kDclFCT
3OwIq+nJWWBLz/LEOQ8MyDWJZ3Yv16GCCPnR0p7rYUMXuxwy61i8Qkvk0la6W/ar+hd9kGMi32U0
YXe9c+03Ybq55ccNBctvw97Ghm4JeOqnp9lHUfbK6232ElbEvY/1CIgu5nv9aSBWArEfViho7UaB
smF8SvRtNHowV7S64xmLsmN96sIymK65n3LJY+W7VXHUyo/Rv7LdFS+V49LkD8i+Qo0r/7q+G7ve
G/fMTC1fiTahfZNTzJp9lpK3de0NIIRbcYYxoDk76ht6pgdi/CS9ixtdDZqq3F1D+61UD+XstgfW
7tvteKn0XZydwcUyvOCQH/R7NcNIMMv8OvvOOtd4teQwDZNDQl3U/qzyxllixxGoN0Z1KB/jl+aa
7uPHosKzta/2w/eE4xrCEFoyNTuC1C4wjNxlYYWJH2+3hSWM+Kp8JrNd5Sd3ujgeiWSD0RbhEPem
8eNXjgl016MozmEj71QQQUEQ0QCH2nV/zvxVG79ddLOWT8W5CfHurCfyhiOURUWoOruBFKjSbyFe
uy1G2MxIFrbm8FymPxt7Ef1Wf0wXWhfSHCDkXaEZh7fZ9AGXDOFCksGsNFRH4lFVJJPwgMlO1j2g
sxktzbqFRZDnsJ+O2YAktA5bn+9ugxWFgkbQeakAcq1ABu7wUQeWmee0rPp5Sn6F/rcSF8kmuldD
PdCzWxksI4/AJj50QfQiIZYMIoaP55JXQsKax87v+GI8a4c1D9tvLaECcNe78avxZ+GaDrvqSRgy
CtfcpCSPzkc4ntRzrP+FZrcEFxA+healQsW+9o/PhEBdr++CnG0Enh10Lehn9nNFAFRLvS9/LHFs
H7XZa2u3mLlEtmUKW3+pIA54ewhKC5qzWV9SdH+ofzH99dMZnzL0n9+RtYGMn+aNoBPNPJATuYGu
2dKlH0p0tUzRdK/xM0IceQzmZ2OrrdeOiO50g8Q3vuPLHqfecDM2zX7eI/KmQxGcdQSd2DFSrPml
paH8Zr7infLOgZkPSuQ2qqfcZ5vG9wgnYVLAe3diem5uPfLyfpf9S2R3Yoh7LJZgLPoixT62AcWP
nO1aZDTKU2d/dRoO6UGce/U3INzyq6Sh9lGW7/WHfUP2Lz9NGW/2SRtPxeSlCtTJpleO+CyoZWDP
7mpgxH0osiDjdeIn9ptcuebJIppwdkeQfhbLp/0ak32xutGpIbQ59vmb/IU1QWzki7txcTRXI7PC
2LCqceQeoeUGaJBwDg84SKSKM7inT8RppkYoSp9XoZoHM79F4ttEt4NRK98vlUKQadfsqZRuw9sB
mfaTSY8bAsv1Z0aKiFPrnPU2NCc/io4ayiLlpe92svyRxJtCBI/MQtjPwqWe4vPs9J6Dvmam81Zr
V7suY5gorv7Gi0H53KKJYA2Yc9VeQSCFCNWT9cHggLwch3j7uzvThD0v6z4GW6RBrbwZuZZ2tspr
gQaYExmZgUGgQZn8Y/Bl/3CYdmPiFgUA1p+xfjrLZ1+fDfvstKHafyQm2vryq443jo8DPvIx4ta3
FZTNL7S9xq/LfJq+kPnxqpug2K/fa89aqAetIW1l2c0/pCf5kF/LN/GUovL6ja7cQ/2+43At+wdi
IbvqPS28kYLK3/IdaGCeYtIN6NxZOKEofJPLAAKCfrkT28m5Nc2TPAfpGNLbYAp5U1h9mVwb0dlJ
PRSMuvwmHs0WH5EHCcKt9CYd1nirHrSPOg7gtLemtUug4aBdBn9E4jpf+vJPDnUAued+n4OCgvKv
uzV76RsAq+cpC3iN0ld94tn4UM1X56Bb/sQNwRUtPHSg0xI4M8UmvoFFSj/W0aS/2q/aEaFFR+z0
nutqfOqzp1F2JTbgCrSluAs8Pk2oa5i4vRVRfk8reKrpi2ynp/fpsmJQ2yLH9PWFmdzVzuKIF6Tp
N7s8INdC7ONLGtPtueJ7vS9fubwbTvbkmT/El8/Zbi5/G95AlRPJ9O5wQqPh3nB/jDlJKfWrTMmv
x2AhkMjxtXrf26o3obPIhr8EyGlbyCeWfjMkHi/Srgs1X95b28FjIz7LNtH0g6REwz448eJ+Y2wI
tgmyo/OBqo9Jc/xp0COoL/pJ7MR7/BN95aj9jtInlD4Lr67+mQXMLI3iSW+yANMi6c9dJHfODwia
2Ar5N/2bHJKTdvlLtlf5Wq8K4rv2RmEf5nNPcyt7iD0IePh0pH1L7/QPVld8VL5NZ+2Dqh54O99H
MGYPGov9kKA91Pk2vqfP1gZr+asJdnbhD/BjfAyWh/Shh3WTdbcMAa3CvEWDNL6vmyVoy936zzx3
P+mnOEpXtJtg2VSLo0Npzaaw3SZX6uoTetwzE6l2d57LN/nVfHfOWenx7/Nf6lKL39UPILFRvtCP
LdFjhkIXYoROdLW1Zwyd2jGwNMaqFwYR1Xkr5cPYv1ZIOJ3xczT2Rv5EnkdWnbMcVYd1G5jasTNm
OHfxq5bsczU1vvmuEJtobND2z+tmwkxf9XNAserKoNDGg1/pKTkbCPTzDRzj05weoYDxnvBI8m3V
i0KDGw9HyzyszrbWPh+w8ZgcyPreSCzFMLD8DtMo+wTtPUOyXOoSHN90/sRDR2ex0JDEFCBsd7HY
raIfW226baotMXI2/arJ47ucGDv80A5YvnLP0xOQe4KgoN7G7avGnS0q85xKvwpe3KvNSTK0MHLM
cHKiO0SbK+7VQymCUNcMDcRzYw57agcstv7F/IM6EEod4Ze+4NVO2ntHNU4C4VyX7mBNt5QpgyAH
Z9PHs0sV6r4fwsiVEYTDqG8mrB66V2k+swsD89MhiRh5Rg8qS80je0W7iriq+lrdU5kKjk78LwYh
kFW3ne7MFvnoIgmkxU6iDUo/rQpnDoBqRV7butKU7asBgWm/E+0+qqDlKLPRpasvsX3OUE8O+1wE
a///hxn56q35yTk+c5BUG6Q+jJUDvqwlAwEW5Unjc7escTAyPme+VghffsjL8mcNUTmTo/La87pH
T8LXewB1cEku0Z81jXsr6N67p37YU4AGzQ5YnfWMcvRLtqWia17YF5U3ijFH9+Vv8c4It3Tvo3qh
v5mWa9NeB6TToBbi08CsTzmYr/gBy+qpsdF5HJ3fRfPEHY0nHHqDtPajgyfWtTCXuJ7NYwv02FjJ
wa4+pqHYKaJz80L7bhF9aRARyhdX65B6cvSncceDYD9WF6pnXTqXqUfyDqjSvf7Sh2Cadmu1rxGr
2SgCG5LD7LQ76UPjjRJzzuvKLNWXrykfR950DMOsNc3hQ2BjeH3z0SJ7MJ9y5uLWXT5MJ1h+eeol
vN4d3H6V1l8/KVk216G9y6hImHK7U1ruEnYdhDs4r8THOO2GoqUxo40otRKqqPPoAiSnCHgJevEr
tF3cbRzI85phk4icFFyia02vzQZvJgRXHPT+/92lxMMARrPDSLoW6aZVNk6LZZ47Oe/1unmwxtVp
Wl6Z8AG7ZNSa97WC3vSlRvJKvdq0nOqeDaH/2Duz3bixbNv+ykG902C/SeDWAW4Eo1eoDbUvhGTJ
7PueX38G7ayyFFY54Hw6F7hAIpEJW2KQsbmbteYcs2gcTzCyKTpLDT0DiyJocSOyeN5TMDUSconC
zHWKPL/otWAXZR2eIKq4uRbXjpEKmi/aAyLIXdkqEnawJt8NfqAsfXYqox/5Z5LV2A+GFCLhx3cV
y7Tvancb2RoFIy6CcCjQbTaSNOcxl6GVbIQ17FT07G1fSTtRNSTEGXEhXsqQbUAogueoDuulLQc0
SjG99aFmXbl1ERjrOkbR62BooCxYWApFTADpDHLTgH9V9PX4WLWe+9iHKppzD60k4969atsgXmWl
0W0QBtUPbuLn29hV48sO8firn1vqshmz4DYZWw4dbddeKXkXr4CIoOiUjXFrDIhL4sBM96Pp9htF
k69Cj3JZZIT5gx5E7pkc0QFCxi3ocoLF6oedmShpMfMqJoHEALkAekQZLowiobTRNZJ2JhkJLfu6
9IyVC/Hp4HdUGGwf71MF4YMDhdcNbMGiSlsEKfKQRU/PAs2Fzl5TwnhYES9MT1lBMahaMWM6aIPh
SvVYT8Z2ijMiK+hQCCl+IEvAc7wgRCkammmT3RINRXfKp5RvYvKpO398bSIhnclokjYmjhZHUohr
XWmhwRYzrZCTofCELFd8S3pLcamjpkhQozzF0VDIxbbuZH0dGkmy7wW2DFodYZ2tlaaIBXcD3HFm
ivExCigkh2On7TJdUlzUdV6+RqHNK+WrXs7/06LKfJpnmVnFq9FyFc40XXvfmBNzDIreFdUwNiIh
BUnTKCleuFRZA0GfbAoEmka5n3ZOUPWNU1ojh7jcFwurjrE8NDGHwiod3rwOS2Qre+ZZFXB68XKl
2qq9j9MyVGp3lWsUV2o3mbRYCLKCuLZQqA/yddUZbIoC3SqYcMrSns4aEhVMTckHdmiB2fQPFTKG
+sJTtYIoLDWJGk4oeSVQzGv5zESJM+9aTn++qVX3Wavot4pkoHRrM9HTnQq8wolLF7FskZsrM0qI
Pc7Qh71aJZZCydW7l0xJJWaBnnRXMNbZedMa9VmEq+tOq0OLQ7tGx3psU6Sdaj3mZ1KQcz5tspZX
MReWZzuqFyecjHUVo8Wgm5y3fdeWnuN+sKunXO2T6JKkMDOl6zaU8s7LksbeuKnR2Lu+FEhffbtR
zDuTEr50XchGCpzVpoJ4p/HY2TIWPuFcajHk9rYo7Cb4Koaeqk9ii1ZlQxy7QwFpIaVn61qxJLMV
TnOrJR9SV/DXeWZgNItQkM+1D22LJcNPrGmgZ6Em+69uU+AKGN0mah5pudFKn/HR7Gnb6ush9iFE
VtJ9CtnEYjoqZeN8cMHx0uOhArqN7bTN1rqe9tmdLU1m3cSNRuNpZK1jDY2ydlwRfs5i73sKAiGc
WE0WF3srHTt2sEqLAoTxFsW64Q5UDsZeZVefATmU68cu0HQt/RozvhWFhg6tK0tZprXo1N5eQsk3
TExFSleZKz2OOmxloh8OUKlLaZgpIKxI7HUwWwV4o5djEQ/rP8MFiIlKClUK4DazLIjij+72Nikk
5DPTEai77zP0sIjZXAQM6Xiw9cvfX+vYdj5di6YpwPwpuuIXmLvaF7Wto7fCdlY18IgqJvgifYoi
4zAqbeL4eDzR4ybMfpzpfn/tYxf/92sb32NEgI/JZAZ+YLL4wDYx1w7lPMhjTiC1F51Lkl6dQJcc
+/inqxiQxhA4oPv55Wl6tcTaSqzevFFDZjjPW4yo2TPPzjaB359iB312T8ZEtAD0YCPPOIIh5Jom
p24HaKJBnmZzEm4S88Rj++yGTBk+L0xJMXEXPz62Vk9SqGY8NjXY6Nau5cQcMzeI/hT2XZk+7HsM
1/ToEJwCfbd0g/+cbvYdNCePVT1R0WCyiybRXfRsv6nfyNnK04W+NNpuw85vJoRZXUWsoGE1LH4/
Qj65VYPNP+wMwMs6J5GPHyDsCWO04rrkAC7TmR5xACy8ijMApavfX+mT98CAPzJFTgod0szRQ5VF
OHjAPMt5+zB5BMbssYh3hrxCu7a0jI2pZH/+LRLawM0xIqCvHt9aUKKIk12lnMeVnzoR2uZ7dLdY
NNXUoiQoncI8fTIwgdRBlDVp++hMLx8fJdrVoB1HRg1rFa5yueEQG6x//xA/vwaRDyq4OJX4ho/X
MFxMMT3647kwOTOT1jqJfPBH//4qyhFYFeidPkFNIIAxcXGto1sh39scVD0DGsOWJ89wDpruuRLl
2Ij2KX2qjILRaC9lXz1xf8e0Gt4H8qZgEUGIQ2p8zOZtsMDBtOA7kwA74JAO1G8+N3ri9qaPf/TW
cRWmYlDDkPyPSSC1XMpWHk6NHxvDcOw/uL5xXyCkULp2Y9kkA3PukyqciwjZkW8gwfArOpzdyq1Z
zohcDJMQUXo0uGz5oovff7xPXkmmA2iD4F7A81tHE5yPchIVOtFDbqkka1RxvdMOebpJc0SlUtYW
J5758betTjgUVTEFzTnAqIyqj4MKKCuNyII3k/UCCTO1jwS1gEILeKADj7nSLKWLUCjYyel8/P5m
fx3Qusw4I32IiGzoQUcDehx9fTAFZQhSca910Vwl8Z+PKS6hGwbhEFPQyPEcW3YZgSIDY0pjh543
lxVfXdpZJ27k1zHFiqSaKqusTeiBcYR1Yosz5kPOTF4g01GtG7aE2zrJnCbs52ZJ40U/NaEqEx/n
wzBm76LpygSSMuBJ2dNHerd4WJ2JXFCws2gUzkG2r62FVryJMVg3iOAKw/haZdWa7NdF1gkH8dhD
1NhYZHGF/v5LPKYvkbnJnK5NeXwEpvyyikXYXcse7Ts9+QH15CNE2pke5YjZ8S+OJ4brL+vIdDFS
vEG+CwIxj5PsjdjNsRnhkAKxeFnvOEw7yInv69Wf39M0mU/sUVsjEObjw01Nu41MNBZzuUsj8Bq4
iYU7XOeGdKhjmS0bzYPfX/HX95A7e39J9eiSqWYlUGfw5QUo2rJvFOTaGAc6DdE6v2GDSc3kFiTp
j2/vjwD2hyzhn+NI7g9R3qu3bMq9ro7/0nSdfwd+/+/I7Z6e7H8G1//f5K0Mvj6n/3XzjOXvPcF+
+rkfBHtJMa0vvDWqJcsTppQQy3/8hbCXiDP4QlAbeSOyzliHT/tvhr2k8Ee6+M5aY1pjkPJj1Y8A
b0nRv0xZRobNccBEvGGbf0Kx/7hKmN/XL+KhrGl3M711R+PTS1Mw9l4k3Zg9diliirPAWMQ1RUr9
/t3TufwxobwH2H9ck/+6EuczVVE5x8jm9EneTTN5VKQt1DzppqHE5NOP8apNk2cnRr+Qp+H9czr7
fh1qObzWrP48nGPOoqZ7llqlTXtoBKRxnLZlwLEznmor6hXuM/SK0He68wzKij68xF4yi6g8sp2D
kLspUZtTvaKpRfcnWaVIM4z23miRB8o3ahatKvOB+GlqH988y53ncoJmbOFbl1W6QtA/bQidVmw9
yoe6RwdNueWsvg8qOs3KVUCYsU8vK5AfI3uHLwIhdEYHsaey/BR731rYmj7KPBoMQrsdxhfScbGt
vkJAdbqQ69c66tlu2UzNiuipch/MLr72ShTe/l4ST55HJa/uv2EjNtznuqHyHoYS9iHVqXT6M3Sg
G4ymWl7vjcl7YGAHlunfX7vyYXCRHz0Zw6YSl9K4aYoGtxst2npXi1s3WyndpqPWG5bXRpMs2+JB
sIHTjKdAPghK7FGmLSULl/WA1qe91LNXv67WWX2jJGcKq2Sm4tHDmJT2aCFL4eQlNi/jpu3oldpF
wgctL+FiLUtTrGzYHiqGNEvcxEh3Wty1qgCBUtALHG6a4rru7VlGCUhu9ZVqUk6NfIRCtGxL66XQ
rgPjxqtqTDLxQjekVY74T9UPmYTMAM9Jmbmb0s33nUX+qX0mqTjbxp0Kp62RngKv3AYdFR0LM1Dv
g+jBN5uMlZOjKg0l1K0jPddOvRjrZeaGd7Kn7eXCvE7ddSDTfIGf1ZL37orcyRDrZQZK4Mje4K1A
O4Nn9i1WtXVZ+qtAQdNFDb8J1FWiEX4n1ytTvhXGdDo7mE2y6OMzq9TPcUc9ZvVlC8erbWCxtPZL
1iPOoocSdwCWgQXkh4HKPxbbud1RO2mxo2J7spEehBxRpKZwWjinlRVdGcObj+PU9ezVEPmXkTms
2MexQetWYcQZoA2xyweLIqdGX1pTMZleuru2MmNW6FhhWhgnlvkgu9qiaV5y8ayVjzm9Z7Pajin0
FAu1TqtcuHm+qaJkE6PbEMjiJazbdp3MYdW2lkapDrHGeBfJ2rnSictRkw89HCG/Rxb3nf1SVVst
p+lJmzew/X2X3zTxuaQ9uRlMCQ5EGCzmUrzpCnmb6dk2j6tlB5AKvOG02a/x8MVDcubjeOzpCjXU
2F13KynqfAA0kcbasoWs1LX+EgTMinQxJ8+KGd/VOjLHZdjRSBkBsN2qnr0extuGtir6dLQBbhuv
ovwxtB4HDUFAYk/1YxrpyawDMGz5JNa7X+uSl1O9HqvSSSO0fYj5quw5U6xVi8yn9x9CLUAiPy78
0loqjerQGbgobOMst/V167Ur0+qumsFFIN/CPwnmmXen8OBNfOG2Me6gwYBVUBdN/FIOniOF9kxI
bKpxh3ejv8l4cCbCSLmW53r1VKUV6vaXzEbGqzJR9d3CInmhVYelXWiznv4fsmROKcHSc2G4uQjU
VGPnh955ml5VOWM5QR8EubBGg2CsQkrtFVXh2NcXLYCMONmEZcEfBk6IN7ok8Q/trhzfCVqj5AKf
4ajbqj5GsxTJYdZt2zDd21p4XnTt2jYROri+N49a35mEpr1KNPCoLVKNUGCQTaqa8xeaRWkj5sLU
qvbBZU2FX0Ht6ntXrI7XkQfUxt6PSOkHA1f7JC4u/KVP992gS0tJXA/kFfM0O7Crqt7ryUXc4eSI
6PV2i3pgrJTdPJbR6zBNSuIcD7kVP/u2vCrQYooGk3bVOmWJjbPSACsiQQnOtOrVi6mgyq++hySI
/fpYv/XeEvYRpsV9OpZ0kOB3TAJaem+NBgIb8EjDCC3olA6qOBt8ba70E6jX2+rougoq24GLHI8W
VwRExotaDgHomLse88ajOtzLNvOEuS3r1w4IWMwBobG/9W3pWC0UsyFZVt7g2NVk5CsWSnnJWYi2
RoZb/6ApF4NYFR2yLW1TDLt6mqIf1fCxSa4FpfaiO5R6OhsAjIV6MvMV+T7KadH53Zyz/TJUrvMa
yV66ndxbFYGZljp96RcdJg4dLV7W35AqNu+rcKYyOsZk3+nKvMcyI3fWXB8e6voNqJ2LMNhCNtda
6GHCi1i3Nz5tzYAilVIEjh/il27rXeZlq0HwjWQHbmvWqs8SEI065BdDjJEblChIhOv4MeDSILFn
Gn4KauHzTHoFLxf1V6K+1tDRJIRL9/JFS1euATcg9ePcKw59uwkGa6JdOLFlIRrdxrykYWQ4dVHN
Ouh+XnDtxw/0klCEfCM9c57H9MwAW8RNv8isfWhmSwtdIon1coY22tQ2MgXZqEdmRMNYrg3aEy4C
MfVRmuA+OOP98EqVz3D6TfdAFxwBh7o2UJWCGb2ou2QxNph96JJST0hgqZSGge5L3Y2KflPbCqxo
TPSht45QceQ+fUi+S8xRzP4lqveDy6TiKQKUG3QZFI32ikpg2u0mutyg2ksgg4PuQcLEVOvZ+w51
OwL5pUA3huYdzqI1G3x1h69xDp+N3R86gxGbAvA+1Qh3Oq5Fo63mVBAWlNrR4UIDix9lX5zJyuC0
7d7VKGKMvCgZ8LV83nTDLKdzXUh8M+NDyjO0kZ76PNKGFpyiMoIoALmbMFXmRf1AGWOP5GBlmpqj
a3f+QDIMzIkwmBs+olHkETRgwY/j+beSs5Be3OipKNxHJ+Z3pSE9hAK6Y1HfW/W3ZEYDY+qKOSqy
N13OFmMcOuaog3yDGWSlSwIhnJ7ClGp+04J6FcYT/qHkbTnzYzGzMJ0iy/z9/leZttLHG1OTrbxq
AW/XxXFogaY3AmU7G9MpGq7b+w4ahNk4r8/l9alajPrZJthUCKfRqSFo7Lk/brbbuM+BNyAqUFfF
3eTqvegW7haF+67hwkgOHqJNcRZeW8voIlxjuVy6J8qmR7jsH/vw9x/h6Bia5GnSRTEfQaeFvYUv
5/S75KpdV45YteZM6DPP+XsX1QEOE3Y0ZVIel0/s1s6DlItOGff+owLqZBHN+3lxpi+1t3CLnfrE
geOTAxTl6J9XPKqe0I7LC8lQ2oNvfJN7GaHwHU2vOV78PypY/PU8313oqMRlYDOhXKE034dPsLUX
3dJcku964jJHIWC/XOe4jJcUVpwrBTdU8wjbZEouX1qO9NSih/Md05H21RnidwAfc/dcOhG48X1g
/vKS/LxL42jg9lKty7XG1ZG5DzNxke3yfbOGNOBk59HOfim2yTbau+tmPE/P23NcqicKNp8cU99/
n8bRsA2RRJRBzwhi8izKc5K/2XMvfz8VfKxW/vqIp4rcu6Nw10PsCqdHLFSQTcGlUDa/v8DnXyIF
PdugY0hkxNF7IIein8r+De/BgElk3rOb5OW3F82yfB6WHKhmmLMvptxp2iZ/69V/d/WjdyJzK85e
XTrNdO1ZvbGX8ZLZbucuxUp1aNCk81Mvvvrp1/bukkdvhwIX1B2Stj5o4PD1ySdBRz40v2XJzqRv
HaWbMpeWstDnhptDXUaC3XRnXT5ulMynx3/umWxTIdtLWC7PRBo+5/ZrhG8Wg8zC9bQTs8bns+PP
z/s9kfLdELCiMmg7mbcZRbfDMefJ2KH3mmnb9jxwvKW6PjWulU+XhHdXPHqzqNmLThGAPmsHSdQ8
dUKnXetOtsHPeW8tTgzAT4f4u6sdDXE2k1WYW157gB+w0efaGkj63HeUc5hd8DKnBefUJadf+cvU
8e6S00d690jxOo52IkXNYQrx7c6Tq3ot7bU5O2/H38ar+NQoP3W9aUi+ux5hqFUXRtX0jiHdmiND
3JkbPBlzdVmvpI39+vtHehRS+tes8e7+jgpoALK8OETSdkjP0oPgDMuyKs20dXzTkDMLG3khrSbE
1qy9DhcBBKxTk8qp7/R4UlGkuCh6vlMMA+epOxNLlqG5sarOsoO+nGaSU6/1ydfkaCYhIJEmIsoU
loPybHQ0Bi3S/VVLpK69xW7qnGylT7/xl1FkUrClKEr26PHOqUxKYhmFWx8MLCjlRl8U59mTv5Qf
9UM/h3k6pwGTb9N9s8tOrbzKp5PYu2sfrT3R6Pd2DArmUFb4eKqJz3YpxTIH24OuHMT4tdbShWjp
BkV3qfktVbOHoSHiMPcxPKQaovGS41e1lYP8vPOQr5XiLpAOJTpaQ06v2kC/cpHe1QQM2Hm2AxmB
PYEK0cQOy1EoIziLQH+K3N9pGv7lYoifXKXa9c34LWkNMJiY02Hz1j51gBL7lLqOo3Ld8Y/yIDWv
VvwkaIwZmwGRpyZ2lb/OOItHLse9xhJfLXa/M6WOgKpS3kts7zHQ+90oR1d9mn910eopSKZrpdp4
+rUHRirxXnxFWpEPsBsT/9KL4Iqob1peLf38Joyvi0Fbd9gbWqj1UumBBWhhV8UO/btZmZ7n+QuZ
bI6HxLts3obqLdKUucWZsQZHZ2vJErYoKEj90quyeh7rBd7taGPJuOXq4Lrx/UUIrWNERcq79xSV
NbakEWarBICuM9cduLrGw8zXW+5KR2V/4oWf3qffDcVpAno3wQT2IElNIzcHQJub9AwwshMuear7
+NKfw5528gVhC7yAFMdWiMtX0iNu5lU997endrmfHyhM+pJU1tENHIdqxmZo5ROJ7YDWc4WNHY8K
i8i4CRAOzOp1tWrX5To543R82d9K0DnW3sWpD/H5Cernh7CPOswiSMEUanwId49TcM5BeS5vxIp6
0co/sQ38D+/iv2/YPlou8etHgWvm9aF/MJxmAQyD6/U7cT2u0jty0p3y7eQS/emK8u7+jt5/N57o
WV7+Y0WZvmzwxSQ2zL9v0y78W/X69yNs2hT9OsB+3uPRAJPzsWytkOcZbpDLr6JVuag2f3fr8e6+
jlbmBGN6b1EgPkzx2uFrBlNppjxlG3cXXKi7U2eIzze/7y53tDAbYPk6TVFqNgLKUqyL62EfO9Jc
esO/1N9lDnjUOXzdDdbG+an14/Pl4+cjPVqkR/IZjThk+VD3iD8XBriJFrzuRLCLTQJVqEf+/jv8
fJL4ecGjRTnKhyzWVLU+sKJt9GZwouS6EQSEUGnR2qvfX+xIK/DXHuTdoz1aj+3O9VzTt6cRE13j
epl7T/ZC2qtLlfOEdHnq5j7dtNKbpFBsgl0kef7jFKhaxSgqCDecJFioxHJcY3iBYjn7sd84eXL5
7A18f72jr08aMLRLhVWzxZHnUEBm8QXr1/xrtkkXIBpOZHhpn315xGYK1B4qnczj0KcG/BfEKZEc
XH0CIVXxQcj1TdXharQC41nA5bJ7c1G62LJkFSIywOcUK4qbwQQni8FK9hSod8LM0WknMI8MIWHi
yGWoU2B78ivTuDCBvKQBpYLwhkrFzLcpNyv1uRnrey/bWn2Hn1efDzl41Ir7bt2N6fenbnSamY9n
mvc3ejQDKB7JuVXaJ4dUvEQS3IK8rjHBhvsaHXIdd06P2t4J9XDRD4XjBzYNnea1LmT854+taRJV
MLnQhnrjqtGZ1pkro8UIFih7tM13YeE9ILSgIWReVSHldSV4sNWGZJyA9iW9hL/xFry/m19GZSKM
MeBrqxbhpbdO2ZNK5+YGsPMmXpBQdGph+F4a/N3jOxqWiS3lTRlaySHeeOsnM3Iw0iZb7d7e5Teo
kaT5V21LePiDuRYrJhxsUJc45tO3yGkubvAAMt39nUfAJDppn1GZHctnGynB1zGN3Nq+tZQdfEqj
OKQW4ROjfeZaGGWrfSV36xJPigchs2rfTnyC43dHId6bRHOqG2j9aPMfTXxWW/MND6246Q310sZ6
6+RasRs8gmcRenep6qildmMKf+FGAyo4qHW52yJBpLUqxRfgA6GkA2ckMmT1/aP9kRJmH3wtsyr7
Vh/rXN7LXP77In9Lb+ry7a3eP+fHf/N/oSJGNX8riVlU3XMdpMF7Mcz3H/mhhtHUL4qGDNA2DXaQ
Kvl6/xLDaPIXIlRVhKIWml5Z1tippFlZ+//8h6QaX4RCMddGYIw6jHjjn1oYVXzRKHBP9XQFAb5h
qn+ihVG+Lyc/3zMUtzKJtabGZ6B2bsvHG0zNazWVjgkk0VQ05HxJLcSqNpWGVWmMmCbdmHEemfIG
GGuwiyttvM3sOKHpZA1f4dETBFTYaghuICrUjTmMBGM0pkpqE2AQy1MBExr4A4xWoyE11i9RwwXM
HB5u01jqWcUBByoQBnWzrG2g1oOHO726KX0V1UZf6ndam1jjwqvrRF640tA2mCus2j+EKL5ey0Ch
YR/oOLpuTLBm6lnWSP7eiJFGyJIBGh3EbHHupYLGONjDS7kc2b2PXmikF62XJ9iaJQ5LyV5NGisg
es7KMjIlPR++mWSDFIx0X4J81SHJoLBYd8o+85XirIZB2ThypAXa41B7obcKIrVF8pt7crpIwgjO
ja9Dlh9DUiRnZa6RC6MZYyatR8UumnM1oLe6AKWbXtpl1V0nuhnSLLTws1amMZMKbLxmQMSO3ApY
CLJUrSFjNVvOA0uMO/BM0vxSykp7oxd+SV9UYMMvCTTqe9m46gqhc6CVNqNZo4oBgypQWK+8IPaX
tlTny0lwfaVldrr0ddIeZ70d2Z4TJqYKXW3Q5ekk7JfKvVXi97jVrRo0JOGCPNJzKdWJsvqxp/uj
CeT/ualB5r38z2q56+45fX3+MDFMP/DXxCB/sUiNpWeDjlpBSM22rHur6n/+Q7W+UMAWsiwbAlE8
G8GfE8N3jdwUvzy9q4rxfdL4l0hO/WJNJ1VmGSKP/3hi4Ic+7F9wpQikdlPYqqww2YBN+rgPzUgd
GGpb3IRpNr4yhISjdH60DbNDF4DXyBNb3lW2GZ/78E2vlUJHX6QYsHLT2pi3oYvzzU8iLN9adR65
MnDXMpHPZHJADgNCtoMuxu5SdAncgA7UW2EfqvRVUrzxVuk8HyVS5V25cTNiZJUNrKwSCDGNXCyC
a4xyL5QMyqcWgMq0odJh4ErgshSxXm1EJYhfwJ1pQPkq5WU0esl9ZBUDtC/fh1wQpMJ4MsYKun8x
dLhHYlGDcQz97F4tM2sXAh03ETFYMJRTvb7SozoFhaL2jYm5L+wVPPIps4gnFePKlWSmB72rJGfA
DIXqHMPLrDMz3IKJorZvAWHqGt3XprnDxgHqzQ6x/dsS7MUy1KTXzqvdfRlmGpZf5ChA6MeNCe/d
mAWuhk7BaGMah3KI1h7dhCO3JTKWlmqT0QrmPk8Gg+WKMdoggQiuytDTCRxoENu4iAK/FkQ/bRq1
EysrJveDLedAmgY4DKZm8VZGGYyQig018NeihI/DL4XQ7WYlMX2Zns+DvjTnyWCPyVqv5GRcV4Bv
uxnyX8+cKZ2sLlwl79GhqaJ1t10SjkA3YrYmr7GRYnuokoGe92BVwHUS4jMgY9tTCnspJhZWRcJH
yQrJA/MCsetHE484WMw1juu8OMNDC4ZRr3zlDEOuCZCnybajH5uPmp9hRReQ1x9NvzSQAZXuvtDi
7NqSsmAtdWAnwMcrEMib5ooYSdqifiTAA8Z85XhRmwipWCasLV5VMmiI7rlus9EPVnAFgSVIqe10
neotEj+wNunQqwdF7pvLPs78x8Y04uvEU8erGF33HodBhlakCgDZqJQj81JA5bT6ch/UZt0QlhKC
tsgz8DVrVuFq8rZbMQwguXz2Yq5Heo3kXmAA9tFkFhCKZLTOV15imDtZgoQMRF+7g59d7NLUNc59
pZOeiD1Nn4bEDHdS7YZkmyHncReRixpFtE1/KSe+Di5RIfouUG2qosD/DsAPNXfRRUK/93XbvpTr
queIZXr8An1UKFmqpApuel8fb5LczsPrwmxia56ECtKMwpSnPIForLVFVcPMXRQEEuDwJONvXNV9
H42b1lBD7PODHtbz3pXVeyVN600sS+gq7UJGEAdovWtnGTo5cg54M1eKEQSo0NJ4SvREtQEpDul4
O8HLFMk2VTC68JTLBiuZVcNvLoOq3Bk5Yjh/MHPCU7twmcmRS1hJGe3zJg3AXMoqA9NzXTIT/eEW
dp1Y2jAolzkfG41N0C2xk7bwhfXxsu4K5dmQPHGIW3ijrS3YARiEEkpB52/MAq5jp4Q+tU9AFpFq
S+fx0EnLPAfWKXJLZyUm/ttw1Q4ZTN/HhdNUolilMss4u7z8qi6l9MxSveFJBK11L9VJfhOQLuHI
JlT/VJ/4qonlXpJEHTtmKrubCkjF1/+/Q6+Hzes//2Gxcv3nVfjgv/3X6jl5CT6sxNPP/EuvrrER
x7HFFhzz1uQe+tdKjJT9C4HcOPxYi7EyfN+H/7VHVzT+aOpMmdh5MFxpHIj/Won5I3myctCI5o9l
Gzvbf/8fzkDeW3b5Y+eN1v/D/7/XkOO4+7AQsz/gmKBMCcy2pmHzsY6O3iSo1WaZx1eVrB06TPaz
siNezC5UysFqQGayAhoat+qjXJYbKvabsh26eaRBvYna7CWsovteVs9la0AaYtS3ql45SittIxdh
WytQ1UpKvbAKde0b3t5DywPtwyPsVAKkY08AUiNw0Z8lwUvBxh3pbEoCVI1+tJGCG5LCX2vVnMBe
qgzcTZvjEHrplfgliiLH0LtnU69fSdggvapr1oURuml+oStBbR8SrPG4XgpkyYR76Dvdj+VVAF31
EJnQpHrDVl4abbCZreLmoqsamjpRlN5TrXHJiZKk/ErKQ3uTd9Aa3FozLzoXREsRk204z2JAvWgZ
WMNqtz33Q3bOZJa2xJ/awTASlSBy+sGl0WOvh5rQzalvkA9jlegpc+b9RWQLjwA7W2OHDikit4b6
2esM90YJwauzPMcB7BYprL11gGfoITMjg2StnE8ZyCyxGhG6K5C2oGVbaB1979mE1US3TallZ2Vb
9itB9MUFvvAimRWq7YPlwOB9J4ZiwgPnMOItPPegVknWfsEs7J8HqpRembi8b7yxQxZMpA0Ean20
omdmZCARcPcxiMOtHXa+LVF09jBXn7deD0+g8todnofeGSxDAaBPAAL84bFYo1anQlYMYh+otbux
e9ZWUyY2xsa07LSDfhsqrr+xgsZ67GDl26CSpiAQU0vgIbMtWPol0EDRMvdnIq118q8qO5zlaO6W
7Iy6x9wYisvKr0zHFLIBHFFqN23GvwrPUNn4EBTneh30oqjVpfuO8slm0EXnhIZZX7DB8zehD9+v
kcd4mxqJyOeV7Ocbq/TbFc78ksV9hE7tZRbfkw/MKM6bcaNWY7RH6AZ1IjE6VH5VtBvNMHwsoA7c
5xVEosYIo4WdhjxVqspkNBjGfeeq0r2hBC2Eimak2Jub2UZXOZn2dE/v1TGGv4avqbjsEr24H8JC
3Lix7z4m2oCFy04JyTZCs93Yo4z4URRsVlHUkwk0i3WgLk7cdv03YZXiXGM4wcjjZ1oYknr/iB6d
TGHuhii3zDbac80X43owCcCMYrW4hG3P6mvnUBlZvZtlpxHzpWsR41EkvkfGUSRmQxe654lq+jCQ
0lb/GvWNnTpdFUl38Pf7ZYs0m2ahUM5CXdccrUj6677S6htmourR11ppYZQ5kolQDLdWKfs7cg/p
hZZ5eilriXrR5JULQ7sXMGVCuEix/lQOYrxoLZlgrSqog21XIvW3hBu6+lkYe6hdO8hftWS3S+yl
5g2BnP/D3pksx41s2fZfao40NI5uGn0EGewpkZrASEpCDzjg6L++Fqise8kQr/jyDctqlmZKEkTn
OL7PPmsXFK8AQwsjqHaybY09emm+bWp33BE5Ymxwt0wPQ9xfjJVkh2uHVbHWyjb8QUbIg8Bw3Ufe
mQ1irawMVsCAVx1WzHPW5flayc7bDK7lnOd+jO5KTNCtJVOuuFfhWlXk3Q6B32+MMmx25WjpLwqZ
9ZL5df2iHeyWd0SCn9G6fiWy/Dk0wh8R0StAxucITZsszrwzyi3DKOaNCAAlAbS/bucCKSt0eV6B
vEFrGyt/o5xmvLIE+aMZtGUVz4GKjUpWtdvF6ywe8QxnoFX10HV/RqoOWAUTtX7zyfv7o/L2I3LS
VHj9huAw0x0urbBs/VR1D5qxq4lKu1brBqwXPQUQoXClX3sKvLirTw73vsv2++FO9o68JeDlw+m6
XjE1Xj+MN9bLdO4sh2qdrIjTWNsHaM4e5Gu1wK3yqaHts8OffDFHzSqFw9kOnb+ScLvcZi+siNV2
37XuXoJfloAC/nzO8yn9W0f7/ZRP9OoawEkEpejaci+DDrwqvK4/H8B4vyH//Qgn6m/gB2NBaul1
jzOQBQo/0yO85pW/VKv0u5fcRzts5ZvPbE2fnddJ+yuiAUGMznRN8o9HopNDaN7ref0j5ed/p3Q8
v2X/uTBdN1Fcyvdl6fwTv8pS4f6FkmOhEDGm+Pc45C99CEnZh+ABYMC1berBmZbwP0WpQFRi7Naf
K1bGxWZv0d9FqfUX4pBgU0fPDbEJh+Q/KkrF3Jf/9+NORpZuO5bN7PvcozQpA96rQ0k2DiDZB3JP
IlP5d344VgTQN72pnNtI6j1Q0iEFY0XSr8VQ2WqwnNyq+NKWRvNohRa1oZ7VHhkUWRhQKkSmpxX3
g6Z782Z+YMcXxk7lMEZS6PqlSDOwJZaWD8YFUmoGPZKtrnbZd2aVHEnhU/ZFp1Vm+HUEt69Zy5w0
a29ahZ3M0Ibq1lSmsehNU7nx1jIIeWMLWfFBFpduYYgBqnzCR1snT13ot4nfWdHd2DdBPB3MHumL
Osq2CcoVIM81pJzrjhZtBn2v06LEvwDBpdXy1kIEEep7wVwsQU2s8q2n5NorA4boLzBV+lFzCIKs
HB/CSXfVJncqS571daXKnRv1dbi0razzWzxQfdLMRSe5MK1Tl/VOE7XIryLNLPnFeZN1FNzDkCRJ
sEAxI15m8ifZfPMH3wrGJYnjfrzzIy3NdxWDN96uTmyzXwvmJt1NG9oBg4FNUVLkZ56rh2tpKtCW
6AjaVo9F0J1hR47yzShM+d3tGlff6ez09a/MpKNFSeA76msvZQI+1hkm/xJlIBn2Uals75Cbdp3d
du1EG0qQkhERIOIV5pry/TUSs1e6A7zU0CICTczJ6Pt17Me+dhXZVjeUa61O9HxrRnFPxUEMl9yk
GV/9fZCUuvGDmTSr/4YMPxGB6jXlxERDNTmRc2MRl2au07Kh9p3HeoPxYiLlDM4tYjg9vdU0dL11
tHno2A1UORm5TF9EgLV7e4SzrtdMhVxkjZIKOcL30h+mloO5sya/Cy7tJmqu6ZOHD+7kiB/OwBjr
uelWNidZi85/FB0XYqn8iV/Yigiroqhyhb1VRoQdt2kIGT9NgVDR97VZuQedDE/mcZhhylRsZOvB
j3IH/HDnuAthVwbpE3aWy30kYkH+FUFUdbtuo94sCUxKjFHumbNT4TooNG55LR07OG/LwQc4CtuH
gbQpD1A0yzIj0LQgxx7VJZXJD002BhoPdxwMfi6mbCeDIaOPTpxk8t1rus67ao2aWK2mbjTQzG3Q
mKC8mZK88HBDhj9HUEzedjJl72zGMQwErFlptt6laAxIhmyMYoD5YW1YJPJhhKE93HQIW9+ssO+Z
SyIe0rW3RMFCZIwtSxLm0kFU47UnJaT0jFitkrEOh27pRJrPFE4S5uw/kzGG5+50ccRG03AHn9Is
SLMGaLjv5e4yjzEN7OrRjss73bQMucr7xlRbyTM6XsDTdAUWPWB1IYTcVE6rPh2depVbWZ+tKrOI
wDMz/Qe5lmTkgAjtsq3njm7cya0vgNgtYtYbb+mTos4PBGGImbjK6vApzghiYuAnqAljZnnurj2n
NBnkKaCygOj2DTfcNjZB0984rcZ5ctpe5YdEoeqWC70tSF8ikYzJxDU8sYkTC2znJUvdo6uXVvDi
WxLSfxjLOYs8LWkUqS6LIp7/Oe4ua0k/TkjLZKOujwwbZ6VZMETU+VEKQV8yJuhO49SdR1FkGhet
nQoHzrPmVkd3zGB4CVPV913uGM1mUuiAm8KxGCL19GpQmziMU2vtIRdPMGwroFRIukEIkREaBiDV
bPwSD5GJmFd4Ewk6pJZpe3Lf2NJGYabfdR6NDBLPmEHejr6oJc050aSXsjapy4cxnapl45EzyaBz
5Y8MN6vc3SBJc8ZGBdbYK9pgYs7ZnPK7UavrcEPOW6Zf+k006ZeyQ+Ng2qxW3aEepzC4mVTUe+um
841gL4ZyFOczvKU/9x3BWGkvAfgstSQqgi1QPe07SxobC0C4+OPTxFXV3uvtXtLCd5hrW6WJ9rOY
wgZLXCjluMNJE9rMUNLCWI3KHYZd0jK3t1VDEAHkzbDqEcYb2NT/yP+JrPairKZ+bTZpVx9sPbKa
szGbxvisaZKHgU3c2iAN7Oi0fPkYzCX89yV168bdSn+qSIAISWxb0G9Lk+1IE5Ugct+ffAwuqnH9
dFsqpvBuNVUOlXuOecYZrrKCAM0dXBrwJ7RyJaieu1y0ffCtmu2/hLCVGm8t40ghg6mT9EG0Bk4B
Mj6SRnjfO0XBWBiq9ZOJMxeYkFnyjiyEQ+j8iqQkVZKNrfx2M0gjLa6LVDMi+rN12W6SUoZPOgnw
OSlWKhb70pLMcnqD1V/9X9X4t5zJbuY/V43b6Kl4r2Tyv/8qGY2/DOAP1IoUZ8Lz0bj/JWRaf+FJ
cJlodJESbYbxqDP/p2bkx2ZWFRUjlhJ0TH7q75pR/OWiOfog1igbrblJ+U9qxlf225uS0dKBCblk
AsONorPIH/K+ZKT4aoskudMP04qWvUMSh9xUjOa5y+A2+ooAxGTO5Cz9zy11nN3bYvXXkamkcVzN
+ql/sh/UOi/OzeG2X3rb/ku+hlzFfBxfRaawVzS9l29uyEeb7fnX/Xaibw53shX0yb/sxMBE+Cq4
DrboKzs4I2sM/C9tuxxX+SrefHrMz07xdHNYRboaplvwH1tBBF53C2hjWa3MTZnki3opl5+ORryX
pfHvzbfzzVmebAyrkDykUL9l3mlf3BJGtnCvCVJZjjtx88n1fL8F/f1I83b/jSk8KUKK2uH13Ojl
bMQyW81PTcgs75Z8uG1ofLbVfn81Pd3FaWWZUL0c22Wbcyq5N6yJWWN/m69mu43X2lKs0vN+RVj6
NlgPn1DL3j8urweDXuRBEZx3aL/5yibJ3mhkRK296dPvxUB6hn388xX86AjYSWcoj03PQpxcQKOp
6XMFT0FwS/AWcSze+P3PBzgZWvl1Dq/EQNPl95unXnmAL7ZpNU/90njon9QyPXhXggfCPYx7wNKb
6uyT451qIdwgh8sFPBMwmeuebj/dxg5a1Typtdzr63xXXldkv6/iJWj3NRgXiO7XyfYzq6z7Cgn8
95s9n6ZteDSJbIMCEhrjyVvW+V4k84zko7A9kA6dfLEH0RyUssIzp+lgVFd+JEwyDyJvxfrsnPmt
MBeDVPEVccbDNxJ5i6cs0cQeLHP05HmV+xQWuX5jdyCU+YQqWMMWBh8IRTTJMYr6oZ48TtAWNEKc
fcJrnGk6Ml3Cp30wc43SEDm2i5VJvGqTm4zA6319qEaFm6dkL7QeS6e4zkLHjwlp7Uxt1aAP3Ewa
vY2FwdTnU2RWCqQ6Yjwjrt5rFrojNFFd1Bn2Db1swJEUppAPZSKyjqS6Pn9iX528ZI6Xoj+bWbY0
2fN+LwA/uYvBBUQIp7IjxCHp+YucoRHZRkxSv+uDrLskQi27cdPaJ7zEhJNgrYom/KKs/GC7FdCE
eIHtpT0DFUZIsyvVWss8KB2F6r+SHFxBiGfPDdrL5aebfPKvCn2qkJIDNy8WlgqIz0gm9l+rKob9
fZZ7taclhBhoAajgsSs2IcS+/kr2lkfbwOxLBYjBcX/GY9b/JJ83yg98JxUw+3DIySHSW6Xtwiii
65G0naftCkeJx8SShEPVCmRcrRrzSza1glTsPqpnF0pBpAgLck7DaSoLiwYbvxxmcueco2fjwrS7
wP7hYLH6FpNQHi60DKvHMs6C6pJ8vPAsDIz8u+MbbOxKjfkgMWk3nTBotOTKWQbSAmkqNSoBEroa
tW9GP7uB+BptuqjUzyelSWwdsiWoyatp2Rmd7tMetPUd4bbniT8A4CHOSuOrsRoNfSIgBiOP1YYt
5FQ9hn+Qt9ejSXaATDV/20dN83UEMvOsxU7z6A6aunejsL9OqNKJ/KPoZxavt9IX0uWDRZj51UPg
hjhgEj1un7tES3QqbOJJJ/pC53bmk37MknioYIo37AQdYjrY2N21VVCx2NKdZCRVq4/hRF4CGzqS
bqGj0oVwrDs2Av5zTzoajMkRJHjXdtUDbZyJWHQCX/E73vJwxEDzC7SFlY5vb6sRinYIbdyyq8nu
uC0thcKLLInyQsXqzkVCE54oz4mpvlpYF1PCqxbmNBlto22+SLfyibUkS8/DggiQeyl6w1qPoeSV
4cUxFkywDHvpzjQx4VckZPjay2QN8pGYccL1crO7Ic863ZW0E1eNLeX5/IydMek0nbGF1I6ZJNs3
VsQqBVYuvsFfrx/83qlvtcCwDm3l4QdCnmpvGsK4v04p9QWMaKAk+Ek2IATxO+I+ZaUNNH9PCKB5
i5TUbUszLPdph28oscy+XnTdiFFC5WKVsAfBNYX16aA8+DOjobxja5ZEpRAEQBILkhpSVX8Wld29
lYTQkHkMDXHNhr1+7oYkOvPZ+D1XYOnPwgIQfBCaxAzpkra0Ddl/8CwiTzSsL73djmvF0NmqdiQU
myrztpnn1Odsd8R15o35VYehaaUCsGCZSBRYDEf4EI3CgfBAs34SZIQPq9Coh81o9P5LCs3qxWW3
gpCUlHRUEE9CfJgWGDMZymhjwoeRJH0JRKheS7W1nnvNumuL8KHsFVYrD5PjEhNJs1ZZZZE2FmWP
Q9CaG1fvtH0ZmvmOjri2ovmlbZKmxwWVBCbJgZUhQHnaRdhcqw45Muha2lVkNn4LB6JwwK955XfP
dgimYyAcsI4x1Q1ccdA2UZSQ3lNnLm1ORI5bJ23YeY6xifstVC7QJylvJy2SD8qY5D37qjlHwAq9
szgtzW8BuPytj6q6KYXFrR8qKXa9IJ4FSyucI10airk8232Me61mFNwPBL65YdxJc14jpEHe3GRW
o8H+rZNEEqs4WBX9UN8go06XLu7TDRAP+4kNNE2yOG5DYDbsLxm7LZCcYfTY3V5Hp3ieSGf5UYZ2
+jT12Fxpy7cMIcede1ZErcPEIyECIJTK9oeuRSOfqk58tXPL/KabVbYV0DQ3OUJOuKhA25zlPJb3
Aejo5yww9B9V27rYmmBZtaOdfhlp4K5pkdJULY1hU6PE7Gz+qFXdpQEzmAOOvWHEvWOANMlNExxb
1hol8yuYmS89cudox3EPRqVIVCcXJLrIVZKyImHmsbdxb9pXqanKfhEYpHAvpkGCD0nyFIufY9vV
raPVJry50B6/jEki7lPJasBpFs+1SPtyowehBNsZGePaaWNwDa7p/WSqRDsYoi9+lnFBhojoM/bH
uq9+Bq6VpIRVu/1PJCT/0p8ik/A9W4/XkWjTc78qyOuLdXM/j4xgehz9aI+VuP2Sj0nwbJOSQ9I6
pq1vNe3jI195Y0+XywMZU6ek1whSqvtG3wo7Ka9kmWLwsIoiPi/p5tJ7VQOpPgwYZ4soys1nlU7O
o1Z6/v2En2U75pG+6ZvZWNgGtK01C5K3HsC/S0ziQDyGDFLypxqMYJkZQPPRrQWA/v4ikGQvLMrJ
Gi8r06sPwhmbK82y80Mfp4TKm4zafG9DIshGr/LEPg6SfMvo8ZzPbIwzGtkEbnZOioY/fmGARf9G
zY/leupmAyL/nizVRC6RbUk/wGCK9E7yOvYr0S4Su4nzY6Cl1nCfGaO1j6mCUE1EilIYpYO2Dq0m
Y9W3q/DKhAt8QwmLf6HTy+phJH2AqEeYU9pK14ACRfk4PmJ6aLZlm/XkXeaYDiBUo1z5RpqsqRCq
F6uwWHbsrCTjLIrapF25KIGEObSkrChFp35082QzhQzxLmiFt/3KbYR9OfXWkLNU9/lAomefXhd6
Js6yvED9bzTgdGGM/3GRdAlmegD4GAdhCDNu79Z0MIo89y+1ULS48ViyboU5KNgCPnaJAc/oTpc2
0POpruxp3WDOPUtZPp6cZGh+miYL1aJDqDSXsVtpZzG19V3U0n1iQErkF3QnbFKQmtigeyn1EXSX
4ZXPE2G8iHC+L/c1H5PzFA/+w6iM8MLUFPGWRu1ahAVWLQkaRoAxIiw6CHHEnYNDDmVMyrFdJkir
pAtjlI06LELbSVf6o8wnMo6k040+lFZ+AI/ESMorWd7AIAm+JxmlMIMlHbL8ylBTdyuHDCwYllUz
faahXbXHMU/x6JW+GYtDwqj10sTqsu7CJvpRDG3u8wz0ZHcgR4ovQRV6Byl5zbS+ZnGBjCEfut4I
QEjRgsPFZMxxPO6MUuv0zNtgaSDGCwdO9cN0G22H5UPex7Yd7O1pKKiftSBVxLpMJqkfkwWU3aqG
wd0PaZ5QnudwRRcqEvAmZa8mZycR1XXSQzCNrEw+eA9mT44BT38KBQwnlinPQGS0l67WB8TJJw7Q
uiyoz8aazgYhZon/zRceUbREunz1+QvOY9NhtzN4ac4WvzBK+xKnhDldMpPCByJMIEJb7AemC8oL
28cGJhOLdVKb0ktD6jalN+4ndBhlkFxXmNkZzbhmWWsIqIGLd2NOHNGNhYT5t8jHvpqDoWDR4SG6
rLqe3hahKdsSum6n7+P4xmhGvtIDw27gnrlxneds8hxENoYyjzww18+HfEVYbkaSGLEIX4xSJkcv
geU31PG44Q0CrlBgzDSQi5e5LEnum196XfXtKimL8iugHNKPiQV4GUwsMmDBwrWaoFR6uiIw28v1
VWhTg5dT2m6gvMuFUJU8Dwb6QHGdZvfkSjNF7hHtkif8RDtk2hqqvrWT5BodnN5PtkVutGu/zfwd
HpVq4xXRsLN1fLrAbom/Lof8oHk3NPU2vR/tSBgTS33U9HO7Kfwrynd74mNA3mJREiqHbU72Syqn
/tlraaUCwKvIYE5d2/vu1ly+nu7YA6UsSUBLQWvMu/dz0laiRZAQCX+rGcqG+lW3+UK3k/oupdS8
KEi84FFn50PYaaWdK0cmj41ITKwsMWHZuJSPmk31syj1inDACWS/EYFn/2Qb/l6Z+bUf9tEMXZ3O
sg9U970yU01aGrnNd7UOb5wv6uhfzMKat3B/1ov63t/bnx3vd13GNt4e70RzavIxxBD2Pf4yMHy7
ro7GTXo+LYsLvp/34eqz/f7vssn7o53IJkiiYdM2pMVkoBxwOzJiLEW1+OQafnIUcTLhH3panrX2
i0aRBW4zWpY3zqHdlst0ycMCO5tvYLP9f1Apf5dQ3p2dOFEpizoWnTN917fEiZJjnC0IZruHUewv
GTvFeTchj0K3RfH6pY/+n+HjvwzA1H/S7unx/3iillDqqUW1L5r4l+T/+nP/tiMzjcdYEPZw+oL+
HL7xy/gx25Fdw0XJx2/MfzBD/W8V3/zLwVVlMaZj2raFcvkvFd9g0mgOD/GZHTVeZxD/iYp/+tT4
DAohjYJMN8DNmbNZ+q0W63VwO5O4PFKDbuGZLgr92gPq7JGf9+bSfKCiny4trwfiSDMbnwaFOOkW
GGkd0tgsj0VZEbvl1y+2o32SvjOvTm/VvF+HYFqKi42V5jQSBN9mk9d5eVSNgBYLcyQTN3GpfaUt
tmo8tf3khF5jTE6P58wDvJbAMMNden/tQIm4XquVx7HqoA2PsiPvpw2U/mCIVNvgPNU2ttX09yMt
u8dEDu0OPwmQS8dQVDK1wMNpSj39qlB2rtlszVUrYRe5X8N8wD+86D00vEiPh03vtfXBCaORaYfG
ztbZ1I23oi2Ku8oci5skimkaDqIyrxFbimKnj1PDmHrS6Omh4NMOV8Z30ZimgJyuPdiaKd0GKvSs
eyUymZ1Tq2Q3WUs1uYiEhIJr4HbQF5gnxuc+VjOH1PbVs25mZKFHTrLWBV3fZRuUEkeFgW2SeiIv
gcuYpX2RpoH92PpkWfrIaDBX43yVj5YGDbSYSNcqJEV4bW5lUOrwk7sSPS92/W1QWrillR2/5PBT
L2y9FIc4Vzi+3VRbNIEs401bKU0xsMVP4tAwHgahxe260UQkQP2RC8fetfR3+Wgn2rLIQ2KLRxwG
VxXq2YqZ0/EFNH1ir0orb2+m3kz0ZWcQKo91C6hpnOT+bnLM/lLaFV1PI459JIg0L45EkFXnMYU/
e9LAPyYyc75UUwe7CBVSvymzkPhxxzA3SS7iI5N9+s8y6MYDgt70oEyor76NH3ZjYKxf8zw1dy3j
KUhucfei1bZgF4d0TBqeY13kmiseo1wj18lGQ/rGOxos48rFjZ8z6Um3PvFb3OKD1e46t61ILcJ8
lTnpBflaMboQYElb7Vrhau6Z2c/VtBNEE0FrYO2721iE2Pddcx4nihwv6VZKFFJcMo4XgajQrNbb
9ZOV3ebof8MuYgoId6k/8CA65ZjLXZpkIHIxOXtbK1Cw0BIoulRFXcv0X25QMC+KZnLAwDUCan03
pQU0ZBzhqJxs/bAGYCjDlcFwvy+LNfuAtWr6AvlAm55GjK9HrEvlTeVn1a05abNdAMSyigdzG+Ap
6tdtbm2KKfW/20NV30o8XIdKgqhNCRPkoxcY3b2W1HukXiCu4FHjrVaXZ2OFalsIyMtkclzqlXEx
Dzlt2ekRg5TATx5jq6bf4CAdJCTl1nF7tCds62zL9JXrtEzV1Vl9E0yjuizHuj+2mYvYCtuAzM8e
vHZpWd3dgL54VQXMpdXjkG9qUpb2eiLHZWTC3A7aydpESSfOefqCr7h91Ea3I+Cm2O83nj6M91mB
A8QqdYLbpcRmgYr9Umdw/M3Rqpa63TBNUMLTLjN87r0r5VFqnvmzEYXY9GWYrPsmLMk8RtOsx46J
ksnE9e61BrlubAuuDV36P7FDgG7sy64/Vl5fH6OGBie5mM5zbc3Ri7jfbplsb84MPHBjwIhKYOuH
dPLNr2Mn7HXdk3E+waZymkq71USOebCasOVjDOfvq+J5jiFm8CCDuR+zL1kXwtsxE2kSZc4oZ4JI
qWcG0lPSLRKelh3ZpOeNjzE183X21IGaGOdQ54ZpXWo4E5YDL+7Ky3uxKPtUroqaoIIK5XYd1pDD
LLcMl1Pr5XREXNKzA+traucvHeLXEq8Iz1bfDndj0bT7ugYxF/upsxtJX/oy1uzQln1a/9QbLz0y
rpocjECV+zqsp29Bk9OBADwGn8MjKrMwLRjk9bjPVDitoOFkB78N7Getn8hfmNLwJzMcKOUx7OEC
L+U6aggPrpynHNll7WQamby4xK5k2sT8fBCiIbaZ83WyzPYyz11178eTdTBDF3kqBHfC3zmsCymh
RM2xAmSy+V+aqc3PtWLKtmos8m9cD+MudhN/l+om1XuDP0OYSJcLDt6BOu94wWlmycRbWg5LzJK5
yYJ4AKsGgi3jyHIBjTgT/xpqs5EuHbUt1rsR0bPxphuD4Lf7zCmNc3vsLO6IadZrE37GrWPi9UOa
57YgqIvuxh6y7NLK4AYskoFEI6ZzDfNbiBtpWE8hAZfYrfoHoveITaib0jkKvjcu7ia6KIWiNoCS
kC/p5yK7dMZ0iOh1LBjCSZaGSukNRgYO84QgcmkWh2hKAgLiiEIOhXcZz2Y0RkX3jWnly7ptrK0j
pmGpe8ktM5AwlkvFvGlDUc6SADGzh0WTeOSSJwZjnaQzT8qMLunrWii6yg54sLqeXFzl3KXdnPGY
4J5CwuqZA6rLBtZAbrgPIMtt5PCY5Pnck/YKc9c1EyL5lVB2ts9b5wxZQV9lzuhs+wHNIreYINBc
IgI8jQDuugqDyzQJ0+8NQsDR9nJrGzZM7BaO+yANM/8mY169haCMuHNyH1RJWqdnrRlS0yscIjeZ
GzjhoW3S6k6MI5CfLOhvJS2ny9xKikNi5tUVLxi7dNOWquP5Q6db04bhNQghMxTzQlWeeZMGGltn
1Njrm5QsT/Ep4HLe0J2UTHgM4FLYzC5Yr7N5b8tNZpICxO7uiJQQvuQNnRwFMF3punaAmAOZdxqD
tcL+twppdeyymH6hgqTwNDY1AcqiCJ9lzzD6GchowUBWgDvTjkT16LRR8Fn426uD5f1fi1uWrABM
Jg41+mlxTCx5XGdMUQ2ttvLDH46mMzpN5AarE6s9GNYX3sBbCjkyFiZy9bJN0PHKxddhBSKa3JTw
K+3TBabHFbLUboySzZ9r0N+rd8+1AMgwzoh/gwb2+wrUSM3ITFz/GDq9uByUqG9GO/AfsWCGF4Ax
us/26/MO+fSCkNLIHORrt/yU/+2PRSi0RDsW5w0vKoPzhX6br2nP7NXKWwxPEKMzg+7J1lR78Fbb
zym5J64jinoTkAF7Jlw/yO4MUL4/5XjObowz99htrAdzqYY16eK8/msfpQJN9kvPNAo2oP65onv8
+M8v99tjz7fjjXFFUgxmDEkdlWi/guslGjhvSN2sIPG7dTj92lf/x0nR33dM78/05OYOJMg6U+4e
8/Yl5BNqyfs/n81vJo/TS3mivpQWWQ64Do9qPa7j3UTRj8L7ikONdmOz7O6L7Wcuo48eIIeQJjz5
TBz85hkT7NF8bfKOrAE/R8ek3nGVu3J8EAGx4j62oM9XUaeFd6XrfnbwU2Xm9XzfHBxn3Nvbp9VC
CWzNx7jFR4kHNc69HYjRT95J4z0o7O8nFFcciXRonvTn3h+m51NWmZl/FClg5u6ySjU+MFcWKSbs
XQh9edLD6iz07v58Nz96Wlwdg9Ns7jMJqXp/1LIXHZtf7UjzqdslXOaVL6Xzy6X5Hx/J+U8/ff99
LIUcgTRG+5Rlp9rc1Poyu+iCbEOvbZ9r7W5wdOTgYjtGwSdH+2B183RDJ7rUYW2DgfL+lHw7FGPe
5BcB9uRGe2ZEma9yt1TuJ7rB60b95LTeHejkwRBeFocY3S9smlBb+pvOM6FS2u3oimrPJtOj11GR
oq3N7SroPGta9vYtfBGcjlEPSTUFdjcB18ikw2vaGTu/YFTTKSJvb1v5Yz2ZmMAMs9t6o29sASvF
jxPj4Rs5FKokmKOl98D8A/+319oHvan0pRTjaiBpm60V9votJAG8J6US10Ux5l8n/MPbiE70Jwv8
B68nBAY4NUhWuOSckwuR5naZu0F0Odq0k6xlhIIpoi9BfR/UFGE0CWl2fGL9+uClfHfIEwFqEky3
W726wB2FWjKtGRdftP1niYIfPLi+Lhht0t15uv/0UZIh1RYz8Bf4bKnoUDumH/QHsF+RN839G8Lw
Z9Aptf/H7+S7c5vf2TffiyTrcSUk7QXNTWaCaVBbySc37KPP4btDnHwOeUSNmlGUi6AAHbC0+oh6
WBlXwnJrckwgmnjxgHEfq0qtBdo6Cbxniyrdm0s/x3W7peTNo2SNjYMmYm3lFdl52zXhJ3/nR3fZ
sCn6uPwkrOI8fnclMKunjetwl8ufmn6fhmdp/vDna/3Ro/v2CCffZrca48TWxIXYNvviMt5GF+TT
7j4zKn6wJDGdTnFJ2qbJMniyttduMJEI1F208kqUT7lmLE2kvCr5rIswPxknKxLSrxAwLOYZv1eI
6ZsnR0PZi5zJuIhKb29kwXWXltd/vl6/V+KEofMFRgmCFydOPaRanwjZOMnljHZxN0kxtntbRyeR
rkkFbrT+g+4VNQTOyfnkTn30LLw58mk6RziiPk5DfWFbEB8Lm425X5zZzrD78wn+Pl+LbVUI9j+0
s1jPXvMW3lzD1ve0aUg5zgKyBqk+d/Z5tYXz3O6N7bSE671pKt6BRWd9InV/dGkFH0dEdT4rPPHv
H/auHqwshk+qgsBe4HO5xrlxAEa+ZbDs0BNOq/Im/qRY/OjBxOPMs0LmNmXAybeSfkHoSndmpvuM
upT6vhHlfWHPzc/skxX7owJnDvv817FOvhJer2WF2+sX2pRs4FAUZGll5kOciqU36Eu/MLayOMuH
ZP3nG/rRO8HtpFGC99j8bQ3X+7Cs2ky/GKKC9C2+RdYn9cZHD6Zgb8P6RNkm5nbM2+W6BoqVVpG6
qO0XgFnHtO+XCV/2/4+zeHOQ+SzfPJUm+aq4A5hYzPNl0F838d/kvf9Yo330JNjCcfFTCxdczckS
lecmo4M8fX5rQ5Sv2OdH6hu+lq+WKO/+fC4fXTDqMlYRNl2wQ+Y1+c25KE+UiWYN+NW2JSwC7osJ
OuzPxzihmL+W0/zqfx3EncvtNwdBwGhsI1No4pW6TAwPD5sSbnWJd7i7knkYrzqvoq3alNaiSU1z
P4gS35hU1n4KCUn1+urFCYLpgIn7s8rx4z8Oqz9zVsyh0MJ7/8fF2uT4PQbTbtPs7R35oGtnlS3I
iNkY6//m7Lx2o0eSdftEBOjNLcnyTt7dENJv6L3n05/F3ht7pFIdFXqAuWjMTCuLyWRmZMQX60vd
cW1trnaGXJx0k4oTHskzanD+3z/NhxYnhRWSuvYO7VPxm9vSEltNcuO2cBgWWDGuzDth+d+8g7mG
yUaqsHrOvgyBbjI5rejJXqpb2TH/RLDIIfdv8g3JOCc7VKv2v9m9qUlyCnKVkmhJ//qYuuDXhdaI
7N7TMkHa+ZvuG6ITO9+PLvWPAwJIJ1vlH1ee9NIm83nY+ev6PLt1gZsue1vrtIv4btgktN3MIgga
rGU7dq/T1q8NeLaCaqu3xEQpjrmZfwzB+KRL7bW3d22I+bz6/ExGP8Zhox6rRioonSVlvxQgiCz9
IHnHxwmPGT/qV2FuqgtlIFvclxMS92KE1acHPpCmxi/8nZhZ5pUY5OIP+3TdODu0hDCeC1/NsSmV
myAS72GoXbnaXfpYPl9ozl5nKWLjURD3p8iWEwhXCYeU4o9X9qj5r5xHayS6OZUUSv+kN79OcK+O
nZBwbVIjaYFmeaEK0jJWPlpgd1eW5+Xn+b+RlLPN0BdSNPOJwYc4W1gUePjawlFwqkW3UJfliTbX
6PHa13/5Lf1nzLO3BHY36ovQOFrmNioHKKDelQV6cfpAWJDBxCkSPcLX6WvTmlu1iVFZ2m1amFxB
bWyUyHgU5Olfmlb9z2lCNoEwicZJWt7OHgYYWGAIlXiUQSnhcBmikpm7z0KnVBf9S7lpVvFV5MrF
l0bbmUXKyxQ5kr8+X2ZQOKXD6KhXOFmiWasxwVVwgBQU4Upj2MWZJGuoKuBELIKYryOZU0rcGU9H
VskmnF7zMF00MVhU+V9TZIitDZFdmbsJAe55iKvQ2x0WRX/sE/Om0eiBTIPHn5f6pVX3eYT5f/+0
aY06rIbES08VjfMpDf7alWDv0lR9/vtnU1UIQW1aGTfFFifr8N4q/iT5okvDK2v70rv/PMz8Mz49
BvyRyPfC9iiKb830W5Z+h9a17kZY8fyR8/1nbm6cQzDC4/Pgv1TVLJDD6KQNtE8C0wdGvpdzcwtT
1KnHZI3yJ3ZaKj9uaabYMCzgrtIqhTwj+KCgBjbiYQwfILA4sVY5EvG8nPxKMDNWRorg0g34VBuo
1VrTzX3TD9tCiFdNV7tJA8ahGO/SvP0Nuc0W8sLWVZoq6KaIiM8xPjeMVdtHWEEZCv7Z2kYPy2ed
woqjjwXWqiiDPfrM805aCUUXOaNi/C368J20bL40+nZL+sIdDSu05XbvaTdWuNewbe0eA6hzpG7z
eE3ecDU0yFmEzEFocqCPb9HFNLCKhZ1lT2IkuGq71SQOAHo2/OnYYGFfjq3TS6U91CRN6k1rigsj
fVTi3p6CoymHdqi4VREuZKFaxwE6vkRx+3BTjdumWhvJg5Q9ismd4N8rKXRQ0/YwoZUwaccjw819
aGMFsWCQL/0WvZ0u0QIl7b0eOlZSP0bdS93V6GXe2/ZGTOiv6i36325H7yOUUR50x8IMljpwpl40
3LKXNmU3rauiAxTzkBYgNTTgq9RzrWAv1ehlSmrCIj/hUfYOXn+joMdIABdLT2Z/k2ZUZA6asS0a
z87990G7j3ClJHHr6v6Dl/0urAaw+eBywqvpuNKqfF0pINFa475rPES1+QId8i6p9n6FVX06m3sX
+9Br7Y7ZqiVlJwZ/IDYvaTlYeinOYvK6DMDDCqO0S7z81VOVnRXpkAtHBA1m0aBtkhzcJx6LMFq0
k7zPqgEtRLEt/P4Qp/KSjCCqJ+EuysKZJzInsve1svdaBe4kVB8p2qTF6I7gMKADU44Vlor2KxGH
h162VqkFfRLzrLQCUT1MNrlwcl/IQCa9W8T+c9s+KdreiqqbpCmPNYbusSXvDLzjYaYfk2pkRXaa
DSUI5HyK4pcA9aWNe8FONB1v5QrWm24Ia8pTDES2ErqvO0W+7vRVDKs2Q2ZtJsavXqOlKxhPijnt
6yrld2MQn4gbyXhoY+SgWroH5YjzdlbQviQsY4tGaGtGf8KPRTK29vTwKZX30jD9omdir9bZJs8t
rCdzZWMoNyUCkKLJN6IxPity7SJ+c5VQ5CI0L13xwDf46mH/bsaP2qA5Qb5PsRhTosrB5tpWS7Df
oFto5FMD3e6VQ2TqblA1O3RiDaQO3c0k/eCnylZFDSSa+GEpgEcoygIzdFPtt1UMG7qEXaPodtWE
R6XSuZCb1lOr2DLif6se0KpFtjdA79N9Bxs87FKI4UE8tuFTMru21PnCz2hKje9C03c6ir05Ri6a
WNHsZC0bK9xIfr/VIWB7ZXMTZog+tCerewaxvZmz62n5N0EGUMc68WrpehbmMLm/jcIbbsCOTg9D
gJdKbmFJHhdHOi72Qp/eWG0U294kriK52Phs+6LHE9Y5mxx6MFiYyWvSKZvYSO7VKnuQs3bRTeox
FrslgvR7uZOekTItorIIl9xKt1pgDYtKMqulkZj5ylTK7chKidKjmeuLmN4C2/ISjVYLFAJBu5+m
EnebsN3ghccv8/X30uvdqXzRCt9c5yGMvVAwHyyB98xPhOuH0bBhkGrE0znJXD3/3QnVDb/zyqVr
vmt8P0e43s2eKEjVzgKVSTSR/wzqsY7TnUo3Art/M7x7IpcGDOT+i/OdgpVIscogmXN275FLM87C
Xj0WWkBP2guN1Fdi5Ysnr6FQGYef8b1QrGACrw7c5Cog1Lk8rie+QxMN4M+P8c899NucfRrm7ICP
y8SKffoGdYMco7ioV2iUOIKtRfZXW9DEtC/dcaku61PxmD+PK8ONAUYIrnZzrZByMWCanxP8DYrU
85b9YiBc9jomNMjvmo6+Y/3fef7+T+w8F1BEcj3EsudxukfpCTkKyQ460OryTRcefp7LSyHZ579/
NpUmaN0k8ZSjVGUV3d5tv/J12mtRMaZLPZb0KxHmpQVC/sQgUhbJus1eDp9DM4QucDrL8YhHATqG
564AXRpceaQL9RmL3jOMaZFzA2s4T5FhENJGwhic9KAf9qou1LcJbWCrpjbE1tEQhP6x6HNbK6lH
PJNammrHOI4kXLynBHbKEI8F54oYvVgor05apmtb6HTdG7KgaZNNRq5d+Wz+yeV8XdBkzSk6oEqn
OkCx4+u0jP5kStXIJrBo9rM9Wu5Aj13UrrjMl4L778P8r6Od5Sa4FkWeIYPzEh8UfScPTz8vKVn+
tqV9/ftnWxq6GGNE934M6bh/6UcE0mY7KLuSDqcVXuexnQDRX/tl7G1asFc18KzS30e5ViG+FOvm
o8gBeeiq562zJChvUwXmsBbEKL2zvruTijI91maorsRWHhd9B57vyguRv+3KFMAVkRINAf6cBz1L
vg0wspJu5jeY+nNHSfbFaETzRR2C9K0kGUhPYNid8A3OFyFFhheQxDcVcf5yMqJ8j4exeF/SS7hQ
IiV/Ql6FWqcBU+v2PNRfuGjCYwWvbqdKEwZ1fp/+weZB+Bv3XvC3beFuT1hSv6fGOP76+dV8X2hz
YR+KJRZcIIzk82txLwLsHdX6KKIu3tPq2dll2pQro0umtwqWxI2MHBxWQtQRJdHCKrlmLZD1hLex
Ck0tuRfCUb6Wyvm+KfC9cnOmY0Oi/+Jc4aAQkqhG25wiRJu1Kj2FefpbRsh85dkvLkuUVP/c2ORv
J20M2s6gBf84rogtEL5vpbXpGgf9VzEt1HV95Vy/UArjK/jPcOdpI6uWQ5o9BdJG46K7yZbx4Hiu
aqNWcLT3bFushOW4u5qp/r6ffx31LNcSGd04Kp4HTjM7AvLY94DDzSi9yfpyGSADDoX2Xdbge+B3
S2DkdTZC2lMs0zzZBom5ofk6X2BkfCVJcukVMxu0oRDliGzNXze4SaHTtGisYzSU6fOAUiawrcg3
VtOgScv/5j3DAKIco8zLff4tn67/HmVpybf8E/eJhfDSrtLVtAofJCclT3/NivHyc/1nrLPj05f7
VCFtftKjdRtVrmYdPe1/4b7/3+LStTHO5k5Uc9pDMuYOd+c+BjYSfNBxfGXHO3M/nQONr5v22Y6X
A8KhNVA9ilsQI1BdoE0ARobw6C39PX6S42J6mtnI/kf5kf25Srue1+VPJ+BZYFBwW83JzR0bF9+X
Xbg1cbA1VtG6eLzmikhe7spYZwsErGnW65JwVAaMV6ZyCVeTDbEDU4l+MTDildF3ryjK6J+ZHMPU
bzRMUa2h2dK9izz2ow6h5lTRpiyUFagYxOLeqi4wasiDjYz/dZVHm2iiAT2+yxvVTWlR6pJyYcTP
kGudqaS9s41gE9LqIsFEUPoVRjH0adeOF5prIXkWs3qpi+MKEKUz+iJXunolSdVR7AMYuPkhJY5B
FnnoY/ILmb81lPIQYZICReUefouSK7CcdIempJXumUgMi5WUffjccS0SNmG7NabGDQdzX1J5kIR8
XwotTdvdHewS1zepbUkWD16ASlXsYsKmsiGvYOAu2jcugjRXVT9w9FgFcr6ZJNVNgtmbO9h6QrFJ
lWExyAJdPPI2tVQ31Lptw9VUD5qbQfibasGDpmGQmol3YudvQt3c+SKgzHJYCkoCguhliLo9JL19
E+6q5lcm+6t4rB7N9m87+W4ovQsq/F2oxwo0ldAUV2XwMhgAEmPvQBuNjVz83Rol+tG7FRg5R+Gq
3aIiK8V0Lcfh39HHJqDUYTGQsKp7b5HqmApYEH4E7nxqVPzxNBBM0m+z0++y2sfn/CWmIAP1wwHX
Cem23BciLIBoJcjB0s+rlZHmy65sj4JQPXcYRJXxVjV86jmVsEUbPvOKbHHGuSJMFmvZEeL33BuA
NSBxplGUFqzVpMZOnv0WY15X2W6iMFh7AzYcBsR3L+Wv30HOYc9sj6OobJSxhhMXW1srj0/C8BtX
sRspMrdDFe0nH+e7aLwZLJACwkuH+BKLkC2ohwVsV4wgQOaKPXjeys4HEa2JAYnFW0X0JclAgmJc
qnT/Pa97Nwkh6ta3Q2jgUnJTgc0YPqxoGQ4jzrAvqvoH6gd0ogU3PgefNvrx611p3seQP5Q6XQ04
kKnRwBU6o8nuSTbiRVFlbhojYxaGFUQQt9dCZ4xI303ybTv0Wym36ESnrFqKS8IzEoPFOhA+anTn
YSstQuwXgNvS5ZJl2qY0LPBb5viIjuaVqKKiZ3t6gBPmwHfl+jw3jwB19SoHx71TEGMfi/8pjRcr
4Bl0RimHRDIWRTa5Iy1CqdEvPWSVQXAjZpI9JaIrhcFB5v0MaC6UZnbzMxf1fHWesk1q/G2DV5/7
CwxSmbZywyEhugTJc4iqbh3nkxNBAEia26as110C22Lk3wprCunvtfmrUJVVBioqiNsV4J01jQJr
K84fac1eWNLkaMKjkaVrLW8XSSUuWqt2x7g9aaRo0/5YC90imuqj0GRuKA+c7AhQYn5CqSxbqXE1
UGd06bhBTFuDX27IwGxqr3syml+x+eoN9LHVdC9a3qbEXXpUDnHR7AXD/41iMnZlRGvwjG+TeHxt
ut/RpG40upxCAwJL1ThKdt8rz5L01M7vvdVsrTrNjYrxRG6LxgqaKWlPobypYvBBb5qJML6YOh9z
DXxWainbjfTxOUWrukMkHI2meO4N6QOYGjmYgb5Rpcq2XjruByJ9OzZldtieW4MatPddYKxh7Lhl
3N1K6eSMlvcqJdE+6Gh/Uzvj95BKt7Jfr5tQ2VdN8ZjGwimh3NokxW0ukf6qmr0JvcfEp62XzTex
SjYyCA0Ng0tVWAqG5ow5GDmug4Y2bPKUFLYMto0WA11f58PGz8CFUwJsGuEtbOhplOPKCTUDJMNL
V3iLqUlWcv+WJqBzSFoWlZv55arAwyQvg3XkCa9odqdho1ieOwlPaXVLmOgW3eAOlbTOSn9BhrT1
6KCU+eNhfMq7fC0FxpXzfj5PfzpvzwIXQaqaPs6wH44o9BQtYGtx4MP7ORS7HLn837X2vP9Y09KS
jpTx2Ea6nbdvlkS7QHLltn8x4MXwZkYKwjU4FxAFAg00ZINOkbCt1McClE4evcJiuvIo390/iI+I
XMF1ShaVg3/6Vj5FlYYGA6kPhH+0juKjv4hny4iHYE2jrJs+/zxvl55J44kgJSLe/JZWojWnpZNo
PJadshzq1m0T+t0K5BH/vkOcZhsaoEHJojPhznd2VU+RzQeR1h+tpCl+ZcrcEBhgs/Tz43xvevg6
yrn6cCgFkU2kPyr38VOz19bduoRJYlcLY5uTm8sO+ZXL17eFNw9oYayAx/RcMz17rE7CFW/gsfS8
TW+NDoBSU5S0KhZtV+VXVsa3L4mx5tAZ/ihsYPH8Su0NYVr1OVUNa9T/+FqAh3iPIc2VKby0JD5l
iM4JF2DUun4qqxOkOATvdWuFt1nUe7el1uauNBZp4YwdpaxDlyN8zPDyfZ+7rEKoQEKH3UApijsD
yM0v2ZfSjT5VMB/reLhS4P0+F6RNWLN4tkkG2eyzq4qqpUItS+VR0zta2fLDwJZ0Zbq/v1qGkEXq
7KAdkCmdBe9ZH/kCeMAjZ3pkl0b2VDfJPc3W//bCys1RFeE9iHg6o3E+uw4NND40up4dpS465rV0
ynFfpUqh3F15r9/uImfjzDP6aVvpR1gHUp8dBdpjNuO7tq6hOTc7/QH7efnEpfUGzuR9v9Nuwn+7
yZyNfDaRJU6i4F+z49jre9+D6RkVouiKPdD1LqKefOVB5wn7cuDMwyl8H3wjpHrOMwBpYeq1lhfH
8KlztSUpey6W7bJ1p0W08N1rbUffRYJnw83z/mle45oEYcdw0Jp+k03MaC4HsQdUDe+9tNzhY3AY
e+iJyURpqHmqCu/YVc291VaLqKo+/CYM3CszcGnlolA2QIiA8P7WoxRHlQQstDgmg/WYlrBVU+8d
voIr1uOj3spvvW6tO2X4G8nyU97GL7jzPgltsZUq1W2V6YpKa/4Uz98HfUv4MdIWpsrnWr8I/rkE
wfAomXPVDBQ+IWNTjHZsSE6tPP787BcfnXPTkDmg6WM8249VvfelgI6Jobwd2nuLmppY3/88xMXn
kdGcq/Q6IMg6W85amZWValRHComNNcI2MJvHETwE8LR4a1n58ufhLn23KH7JJtIopcvnYYdeVfil
CtWxVS189AxvnJltSyMFKgYwohSqFWWbK2NenMVPY57tFXk74XKiV8e6/EUl1xYbyxaJVX9+sEtb
OE0jc8epMkPmzxKIepV6ViLXRxCArqaCDxatKx/Ct6OMTxNxsSHS04Ge/VxMq6ptUI0NI0Q1zvIf
QTMDRtZt8vLzg1xaEFRT0LIqOur18wUReqmuewlvSEruuAWgdfEecLy5q1Xr1YC6/PNoF94NNToU
wrSoELKdf065ECn9qA1HBOLSolek0s1KsjeQqK0rI114QQiOSJMbALSR6p59S3Ea4B1TSUdxMBx9
eEVAsvj5US5MHAPM/6FjnPV99iV1ai9gmCQdha7cReYMuvGBLYdwRPQiPsVpu/p5vEtTh4STugKh
tfFNdRxqXu5NiXzUkuq3L0nkeIxBXrZKfGXHuzQOKWHieF4SvQZnzxWUJgz8DtBLnwOQ+yUNClTx
9srnI1/YGCg8/meUefV/OnhaOIqGlclH8RbkSfUSVra+MpYgiV3vQbxRb4Q7EC8H82E++6yV5mSL
ZAsYhiTFinvkVVODiz+HOisxPpvvt9btNB1lMJ7hqUKvkw3v1H582zTQYgxT5dQ5eRKzil9/fqGs
xu+Hi2UiAwAUDRPg2+7oq16YS7zSQuQ+XUtliDOUdJd6E+KGMnyLMYkSUuO2LvxbwbDuBPp0PVPk
viMjWaHXIG/cpia5EHcUqVKHjJ+dKfqmDjGxH9CitT0qr9dsUBdeGS3LcLgVwBgHoGlNaBsR5HC5
Lk9tmR7aCPwkwINlmMkOTj14MeErD3u6o3PGG+87mawFLmm/xCZ5SEvr3s+9JSHZIpuGWzUbTyNo
zjHyd7CcUCMJOhqn+kDZf+MjUVMgcFBysTstdicp2E3maxEVTir4d8BT4FDktt7oz0kPebjKToKS
7WJtdBqD80lFWK8N1raRI9qxpNb1LWtXjsIDmNU7MQ2dDhv41MvvBIEEWpQBOgharur92mr1Ryi4
Ol3w5aFU211HG+IY9E99h2C/jG76IcGjS7pvSwGOfhXbsD0PTP6aAne0NEf8j82gvG96VV7qYdbu
26Q9eqa1HcSIrHG8Zt8ubUUQ7qMhvbeghGBi5YgxaHw/g1fb3QIyROZI7syeqAz2wbBIjJ5iE5ef
UgPZG6+LHhFZYuDJ2S+SQnFFM/1TS8Oh84oXfBbcPBVBpGOfldErFjGFxfArnFrEjUn3ENb8Q+p5
z6Ta9wlOO7OzbWlnnvk8jOUCG7jQzTNCKcqEaMyUXY5WqOnrJRoiNwcZQUJmWQ7Vvmw9p/FKh9rG
mplyojhcgltxDPIsUuEtca21+7Tb8v/b+Ro0HUGkR12Qt0YPzlurCVTMML9ymfu+wc42oqBhRYxm
aH0628GLUo2guYYn+ODhhtRyTfYb92iaIEzXh4Uc6dcih+9nBiNa3FCBX+KZcH6ok5Wb4lyTj52k
g1rNtzGF7Csb36WHktB0sIdTcqOV+eu+Jwy5X0cKLUNRTbox+Rh82L61YBwKzePmpMvDlTDiQi3b
EudeSkx5EMd8u6IJkieaHsopzUZje5ctu7V5b9qiyzbq+str3Ez5m+DX/DrcPMefNvapV3tiIYUC
mfGik6ClqWE/PhJbHrXDtC03+tJ4Uh55aDDMzeG6Iey8Kr4G7IyvGCAAaB/lNc4v4NP4QP3F0K/1
Y7QJ1+2hWfdLfSnvrvUAXVopn0eZz5NPo3DrDmVZV48AR+DDLwPzWuB8cZ3MuQHcR7CHOS/2m5hJ
VkotHmsd7QG9mlW8lcp3pXusmscrx9DFZ6FFjFKUqRqUOL8+C7oKSIR4ESOpKx5Ux3r236AcHWuI
3KtyybYIUWRzZcyLjwesiOWomSRAzt5SGCc4JujBqXcwxAydeJ2uI3f6MN3a7V14Wu0edbdD3Wf/
88DYhl5aH/Slc9qS2SE38vVpk1aI1cIrjwmco2F0Op9Bwr1EqQmHEQNYGi4NK7Py7gLBXw/1BjS+
7VGiMcfxoRLLgz+GLmW3DSwqxORVNNjjgMVEWbl6kDkBf3JUdrL1p2oxJZ/GdT0Vq9R/GsWbAamo
Grn8U18soxAET47riBOaqi2P4sYD1aRGODrCqyBxruilLXBpSsSt2I3LIWjsqnjWzHIlU2YV+sKV
yj0GpJNt6NmBitCLmkMHNhTpGZt7O8XtTTFSnM/T5zH2jlNe4hWXO6F/Xxs9dUVIx+E6L4ggMtBA
f+VorVS4uffoUgFBSM3OC/VdKXwM8Obl6aYVIZjBSuy8DEIVUwD7V2q1u04I0d/jQ1fXh0SsVzpi
Vg5Ne8T6TsOUMbfIHvSBy0cJAzHed8qrisywfJKhH+L+7sYayHQiOzmkw6bGiUH8qCbKVyVOkuQH
0wScVWT7wbaLjCW592Whx7bf7vp6A0/MHqXnDoxAWyg0D8S2gYcSkvd2RZ+urQwl8ilgX8gN6+SE
UHRpmZzHCLUFKPuh6HE6cq3nD3btqyh95Byy3SDfcUWxY/0kCbdqcKjigowWRGYVK+SP0FqKwrrS
n3JzIStPsoifrLIKq0OR/q6iwEGIvcknznmVWicQLLP6ZRiU3OoPrTwFpmQbgbYYqxHGGywzL1kH
vrGIe+XVyvunso72hQW/RH3VYjwgg3xXa894CziY5lFVHag2Hyco9K25wtQmFlcxAUjoHSUBbfnt
1L35VLiqLHCF4b7B+cQMl1X4kARwFrjal/yh2LxFcmh7cHiRH9rS3I1QphuvbA+QJtZoz/jv14Z8
MIK/tG0U1SYfMLHUpuhoVoCl6trCgiddtLpBoIG17uT1diurTtdBg8+3VpwsMqOAkrYC04/7+XIc
73qa9WNuR22W2op5F0qurD2F7a9Y2fT1QW+wlgHgIUS0TY4fYPYdvQrdku6ISNqlwUvVUZrOQHG/
mvHfjI4EIDYvWqBsY39rqtRrS66rGgYaFjW7w+RZjmCyjNH1SzROEK1Eke6M+HVMZePmM8rbuykg
Z+d94cTNY2F2C3LCrgIOEiMiWOLLqrgPh4dc+SXED1GCnU3lYqIZj7WjsjZlfa9FwVLCqTDud+LI
IvY45gb8x5tpHdTRLvCeK4Lw2GBdB7cdcnPsch0QY040ymx4BjVU2Vb8jwwbo8bPNqWwhEH7JmT6
WobYbmWg16xV1AZvtZzfi1WALBMsdICHKG8sbrCY6LpDXEmuBdFqRIy9hFOkYusQPU7DsR73sX+o
ppPFYoEVbrfsBCkpstBJ/ZEN76bQBSfK3hF4D1YFe/VoYjWCjNZpTQierxLwMvJ7UforNzZS2Thm
OtiKKi31VFwo3Z+maFFGyE7XOPT2o5AK7bFF5Hfrq/fQp7atFjhN+FceIS3G9yK9nbXx2io3g3ii
WKN78GT1RVve6tnolhw8mR9vg1zeoadzwyoKbaKIZSa+xXzNBbFmP+0LOKNeEjt9vRL11DX139aA
C4TQuGNO8RVq7UBKOMIDlf9jxb9tbhOLe1sGhNGUF0UTukEt3jcNqEkvTQXbFJJfWRvcSjg0d7qx
0OPHKgRuHynUbztwfifLm1xV7Peq6W9QbLv/jDu+hGK8CNPWmYpTGT7n1ANLlkJEXT56jIpdYD0X
bKVm8LdpHyOuRRUuBxPfZLzw1O0Uik48gFlXD1naH+q82irSqYPdVkRkDd7G/rmu1Ze5icac+4OS
YYk3Jy4jdpG/jz1iV4QliYAuYGG0vRNwP/D6eCG3f0p9n3QetwndLuvA6dMH7D1sI8e24zbCecoM
bgMrBPxOfxFdK/57kKirHsZdFn3kgbw2Ym761Z9Afa477krrrHho1dModm6fi6dw/EsLiE3oDPVj
spVgYVpvU7RS5IMURSzJwY7ME/lhP40WWCygCRWuhLLfMxPkjmgQkyDLkRebwdOfgy6lT8lXU++r
rfzQaP7SDMW1HqpXEkffS5hEsDLkuhk/LcvSeYSQ1h1gjF46jltvVSyHtbiZHM+W7YKm7mtCxDnN
8TVaxc5CxiOBRkVL+cZ1MKQmzDWikaHwHT//iDmKhOG9Ycf9Oe65lOhnIMI7WNAKhYWzuStIcHRV
APhjER/9GaiWBXbgyr8lMCCmM7tTts8c6Ul/ZWD54hNiE6+hapwjrrMLz4hHga6hRG5irdtNiIXX
DVjQpSlU051aV/Hs/VHO5uuCQmta0uJ5Nk773sNrqtb5MgN1Cm6LpIke6ilN1qna+Dd1WsC3wsp7
D4wSH4cUxCZq8I5Ptrc6ectMCytLrMvDgHzZ6QOtSFY/T+j3tciLo4g391TPFbCzALby0zKZuJxO
qfZgVOBboMv6Vn2tHvR9GG6k1Ai5Beswj87j5FHMJ5Rt8lGFAKyDXFarZDHJV6gp1wY5u8yoA8uu
mpRjDwXJTLwlJK21UvS3P8/YpWuGSJ0QFDrX629wiFTCfC7upGNYl+M6pA8PZVr+/vMYl64V3Ntp
a2AAqvVnwX1aSZ0etd1Rq4NlzprzdFwKH7R4MUXFf7EZsRtR1sA9bq4+ft2MBICLcRGbEFkMa51a
tKBiCijTtm2JV0a6OHEz1QlsD7vSeSZbmxqzSyzp2Ch/lIavdnz4edIuvX5ynvObgZzDnvf1Sbqq
NdoYoJOqvkrGsW02enml6HRh92FL/TTE2XupMNgRgyo59Vv0UzbBGJiOGDRAvW+OuSuu/asJ3e8k
oHkXn4GDElVwFM7zU3+6ofeClRkWxByLiBx1VFrd+bM7fGwQ41i+rhB2aOOvqql8uxbjdD9ZdXj3
88ReTL18/g1nSe5+aBIrnZrj8KtzBdvYxbfeprGDo/dSnqzN/5pd/H8F0JfWCb0K5M3pdJK+y2G0
PNHpFT01UzyuxNySKqJbk5j156e6uFz+M8w/Hd+fJnZExFGlYXPU2gDdFlG0QIo4ev15kMsr5tMo
Z59XPYyBKXJeGfcDU0fG1xnWYJddGIQwVghOV9e67v/JJ349i7+EF+d5kNiQMyEdRIbUt+S+x7f6
OKQOVx4clZMdd8dbxTkS1Hg2ir19B9JVcfLluMYe56BsgrdrYu/vJ+eX3/PPCv800UY0gL3T8pOX
/A2MEy4Pq5YbW9CaV47oSy90tvMmzwQTjLL71y+l8jSuSml7nGZTCDM6YRfrdpH/r8tK5OU+jXK2
y1gDjrPakJ7yvP8ravi6ioFrga68sm6+F3K+DnO208C2ztGrT+jPhHHZBK6yLG4yF4WhYuuvFAsW
84Wf2s565DX+d2nBTw85f6KfXlnTFqHVDd3RKPvHwusOSS39F2f152k829ZKrpW1OHVIWxN3MkBQ
GAutuJakvvj1fR7lbOMKIijcQgUJbGNuhbW+Km7Srb8w4UeR58KIdDfurq32S6vw0xFxfsqlSRVi
w5qcfG2ponBttd8FUoufV8fFL+rTMTTnrj+9Hi8MgzDhsSz5rzDIdin/ySY45QBRfx7nUg7607No
Z19Umw5eA9+FReiv61W86umyTZfXW6e+d6P8c1WZI1FKTQiHzlK3VT0UBWYn4GmoVXmW9xaICOGT
hzHGy9h8KXxSq714UutxlQ1PhNMOChmYsfidNE2Bz8vJm4DWvQ1Zd4dznyOLu1jOF0EQr33tmHVg
OCLvAbAuMmp5HY0l1muSPXtdqgKuj9RHp4B+8a5+E5UCk5AO5n/xXhnE84YzRU9AZFd9WSzrVHE7
Q7urM/1OFeu3vPUXyWyWF0NWNTzyrXAf/h9p57EbOZag61cZ1J499AaY6gVNWCms/IYIOXrv+fTz
RXXPvVUqIXXNKiEoFYY8POa3RrcupSfKyryk9z1iDewh7u9pnmDbSyxAPMeuL/Qvc628pLL2OZMi
oRnrAGG+QFtEkeBE99/iKdglaNsnNVlkhuKM6NFq8aSDKRPCadMlC15Kga20j/PSxr/nBIq8GdDb
R3ekX4zhuJS1RZk9E7MLsIBwIAnWbGi9OWLjrXtSoNr+VGxr8RpSdZWbupJ2CYTPoBrstscpowlr
ZYBh7VSiLExbMwaH1mZb7yFnaVyfG93u25pe1HvcvQ7tovgKMC0LCdjQngY7LyA9oSqQ6da3XX0U
E23dafWyEiJiMTQU2YEb5Oq5MMjRUUgTFznj1x+KzGsJFrWfhSt0ATV2ojskFlpYEZA5dkaO+uUB
X4QaPCn+NmpUR/BluGB9KafhWSjyY5IScqKKoQ025qWTYHdqtIxoM0nbydEruMr8YRzORlB5mRIc
BPG+4b0F1acEOFPsLAAMYHRIwJGI4zqRAgiIXXQyTpiOtibEXmS9ECfgCICWTRVtovmdrSdyCUqN
U9wmUmYDm3K7wMWlNxE+zM+BI15j1fSI2vvjAJRWK5rgvKQpjr14n1nlshUvfkQSWrxL5uamp/pn
oMtvoPJAiW4l/vFbw+358yGjRdD0nbh8GWBfxQ5QSu+ooSWvozFdoUjWpvSYmvm1v5alQjO8sUeJ
H45OzZ2K6X3P40cf/05+X0mGPRtAeCI+AMl3m9CyTRCma0N5gic07aZ16CcrS0ge67ray0a3qyrK
Ck1MQoLbJwo4HyUsQXvba/oKtKWWKfNRePZa0Kscl/V41kPGcdA7XfpCNiTX5W2WTEesiPhvUjfW
iLnDMSSGIegLVuzS8GLxlnaGpQhMFlYVDR4PU2XZI0BdlSULcdjqseakDI1YXGdw6VO6TqTEo5kE
qceE2eE+k9dmt4ql4wiMLjyW2BCECfeTbGHa6BxVRRnQsoSmCXEiBG9Qfs0MMGjDWk9zOD1y9+WX
PqwxNq2lpCEcm44plSnjsZEBEs+cyfW+cugmaPqlqK706jVmdFhN5+QGtpP2FKm2pL4rRITqB3OC
Ywl3QXns/IeRJzt7kAEuQOk409tG+YxJ2JsrjDHkxgVsx5jOxYzMkmc1UpxUPavJvJKUZE1J+YZa
9XMN59RMH5NU7BPSjughWUjsYc2OEuKe9A+od0fFQiPTpYQ1yZECKoAopOgDUMt82E6i4VUaV71p
sk+l9F+I+1iNPV/m2lIiPml69CGO1IIa5roZGESVhG9gDLeJQU3IUPgvos7EYM4W5b/K+BD2Ec3u
yknnoarLajXI9NhMO8xJrjEaN1aB35TIb52GPG4Iha/A/cOtMO1y/WMKzlJ7jzTXFTSsupmwMLEg
lxdTe4u46sFqGmlguguLwxS9W6hs5iVDempObfBmofJuifEhK8vO03czeE7UhVLEh0l5iYu9gocy
DLdy228UrFXhrHoZ5M+U7kzqUGenSo8DfZvlqa1HCqedjD4qbU7dvrOl+mj6rjFcTKP2olJbGurd
mHZOpaxiY9sUT0ZP+vFo0ePWbpN5uBADJJIG1KSeTq5hdbhSUHSB2FQuv5BdtOYDlDZVWtQEBucA
E1Gm6uurYUcn6jEPnke6tO22KFxjfo4t1Ra7pVpQEx2tg2BXlG5NXX1FfoL/WXb7yH8NrfMoSp6f
9nQOrnJ1YI5knoRkigNXH2PHKh8EDEh9e3etfQqZEI302AnrrH1qytsY4UpOFBuJN6mBPB/2Y0gd
S2htLSCchTCmZqjXSQHCZZxLSg7VQDwkWCin6LXMP43Z1YS9YGbLmEWhlu9iS/T8+RG5WKK11DdU
Tg21p31a6j5l5RvJlipepOy2CHUXj6ttVWsFvgL2pUme1Hl6g6IqQYhNVraGCMEirRy5F29p8HRi
611mRJM0g5ylaLOrPOaQDBW3fkuZkydHu7xYG/kmSXaSti1wmKVUHe3hiUZhEar32WU2Lf78ATOV
aux85c5PnrP0mKoebeeZ8ZjHd9arZV0a/VaKDjOgMC2lsIKBO2pexOOdel2zCGRYJHrZXPWizJVj
Wa+RsO38Q1EdtGylBrTirFLBTSJ+tVGRzuC1lxJMkcFb08tujVdYySsnpJdFU3eFnB5iIosjJYAl
pQ5HDZbYWloqvpv+4o/rWTiKcIFNOp6r2t/g01qkVuWSSQ8zSIqVLL61iXqgWg3p1HxDkeElNVIe
iAwdVZYQyhNTMgG5lgtrDAA60VrW0B1CvVwXAq68Ofzj7yLdP+pZvTIDY0Uf9hp40vXJxKknk1Sn
bM3xzSMPw9ZJHeqrTd7sR4NsLfEOF9mqNW8NGs4tP1saVbLs6/khMcmWCokpa69MlWHLxWtWW72t
kWA20P0sl8WBL7kgAwGZ9kcHjt+nGWFKT7q/mJplarq1ODqIPfFkMVAIcrayQ6WczTp1k/IulNbh
fFt2N2a2r/wPP33VzdS7mrySm3pa0cZF4A9VKf7WmmM6A3O3R+ET0Q0gVlRgNK4/LlqDnKZRdYdW
sq0aUyKcNkteoT2HnBaCybFoO8P7F5aFYxaNy8O7ZvH0Mu1DUxZteaFBvZspqJr4XvlNNb+l6eh0
+ouGJzjJHBMsodhk0rIYLtcsqc5NaSA35YR0qJ3k89pHCIiCZUGE5E7hoktS1Y6SQGrS4AaZV2su
YtY63o2DRwGYLH208YMAn9qfdW2fBksacpXqVPnP1XspLQNtKQf3GVNYqLzM2hZ6WKwCWxROzbyG
CCqtu0zz2P/08Mli5DTynvehOiMKTmn4qlynbxJu43Nn7XoYG2jLYVXjP0kX7XSBcqxTlFeUxFl3
prqq6ic6Fn0V2zMrauX13SfJVhbO5MAlh9619M3QEYlf2Vq8qvo1RW1Or3uZ+TSyZJNfBg3NgFNj
cm5WWsbmcnZjIq/iRnfrUF3q1kXW44XWMvgVn8qznaFC24exLQ1rEdPx9HCl5oNb5m8tcoch8wiD
SoqliKKdLY9gxQ4Xoaa9t6Zh3cjOQXqxtHMGfQaVxO2LJfT2YO/Vs6X4C3HkZadxqcz3Rb8Iq8EL
UssWuDOl/DTQAqZcVaoXQ/gwQnEl1u9++a72iVvNz+TmUs3oaNJNAbulnWuzQ1OPu4/DOf1+jjRV
KyXCA9G7E83Ktaks2/qe1XbPo4agd162bbXPrEtGplndMgNnyAKyxeCPntlF0OEx07Y7y/dB/Znn
6zrHyGN6On5GlM60YaWOXN4xx6BOZ4++MPLPgLPTLC/bgQk2g593uvkWll3g/kPSibxuxIkhWDF3
NxbDn/3jGFqe1Tt+KWFWFnh8bgrxDHMZNtrNrCRLiq3sCQ91wH0zCzuiDHGIN4Pfwl1hJmVCRlxA
pBDhtvmitDpHrrZa2i8sErjrKV+GUXgfpIk9kAGIvZUaCPyTMbXsljeUySGjDCzzT9iUOPosgbll
/Rk+tKD5e17M7SoiOI4c0X44TGCs7OgN6SxLtz7UdpfyDCezXXUQJ8IndTGOYm2tRGLSZYOioy1o
S+Oeti43pdmz01zfCF1q8uxEOwzxjSq7UvkWoeqAtaX0qjBOitbbaHpchiA+cdn2RXWRsIm3ZpKD
qpckfhsxURb+Byw0TlFYUOHcpxpl2cGNURyLBII7UVzkFBlb2rRInBzxUd1fxSYbUVnVUbuJCjYZ
BN/N051QvaDjTNnuSkJJVwTeldYJNE/346frCEirra98tjMNYuljBTN+3zeUpEt3HfMSBa9yfGIG
hV91UpNiwJOq74tgFzJzdvM5twroV2dsGMYRmNuqkY/6sFLmBYR9HX8UoTcjepGdVDjLKqXvC188
dNbFbFYi4u9+sLVbv4SKRyTCgXxl+Y8ql2KcXPL+aE9Z9/V2uGYrysueWrfh/up6NTnCZgF6T4Ns
AALxBJz45W3UH+sShVG2yPt72VgJKb3gbikwp45unEHcPfcHqeZx7e253VIooN00hHwbFGw4NDob
ltf2NOQtDN/TCXUzCkBEfaEMwobTdz09l/IiDE5INBT9VjRdLfA04xJIzqg75J5k5T6Q3PmTQMnM
XFSJozC7EE+Jnr7LNiIJKSKnaaYOz6RJRFrEgp3IG6FaEcPHgDxF/UmdaY57SM7s+9FMie3+KoMp
D1pN4agrJstR31ryXjRWpDjyNKs5m4ePUVmlzTlqF9RekjrXFcuQARGfscEjygzTHWCDz+sUj7RI
1uKN/OxPO9OcF2bgEbhuj+J9EeBS9td6sY4R8Kozo7Jmvrrp8G81tzUngumlKkWbnIo43g3lCjO0
3tyqRP0Jdv9QqPfKPpLWmc54nVZ6uxLF1xA1QLL390LBalm5gXCZFBRgdpKuOFy32U0ARy6h1FiS
eVgf0REQwRk2i4SC7cgTySbolnV2pHZV8uK76SMsN5mxzQKefhu3N9WJpPF2EM9Prfk6sLp+NsUl
QUKWLK577VG67UOnY1kkKUc41ZpnELcYHkflZhYQXO2HcUUzl52w5+gU2jQJ59hQBe8JJCh13hhv
WPQE+V4rDwkArNxsosFT/KNZbhWyxPN1iDLp3W8ex4dEcQg84xNfT6GIaCbd0zIX6Y81nzpjPbxr
woob1KxiCuQzkgeyrdCQWbiRhVVbuqiLCzSLCslIJEbcXFcCmXLWmAXMGc1lWr/oHN9xsq8BS2I2
FxO201shdsWQfvBrP72Taf4CtKri/qhDRoTEDbCRXzZunH8MOM4165zUayaffr5J1X2u7QG42BA2
qPOaBXROXJ2y5zJ0wEsLsiV7J63uELSP0w2xI029sEobe4edlzdTthbNzpN7YhyRahi+3VMJzLmv
RGxBtEG5Ky3XT96aaitUS8IP1Ol6PaVIpwCSNptDc88DlDFfJdIqGV+G9JxGXjSL9vSQfU6sOLPE
oxPsmEhnfO7CTXDsLlKQOeIQMe60fRTRF8dkVTTMd/pJNs9Kt07j+4oj9Zhx1EHlTjZAzyFvpT6M
by3LLvhbwtPY9o5g0Mu4aGNeL9kINN4NPhrB9kkga3IeFbfU2VvO+mZu1vJwYrszaIA1SxJOI15A
l58bLA4kJzslaSFDFi5rWXLVePZm6UaW73qD/qeViSOkmLxW+5TaZSPcyhFVqPomQ2o73s/+JlGP
WrsRp4tZz4CCxLYz41nbnKNV0ax1i2B+jAW5uDbxBMRKtg+5AWXm29NgnqqBbICiuJnlO4LA1nET
oGViEWEx0Wu2zu1J5OMJ7I/oAFsNlr6YOnHTdepCEIgWB7EweIpoSn2PRCyvozEtrUY7lpm1JAV6
2ySxU9BYk/n3RRQsI877ypQSuv5R5bfV9BHpGCPS+VzkxlKtMAQHchTY2SBUADYxeRdx/l5NAHUU
x1pc5PnUxiHFn9NTUi9CLbGL/lZrl3UHkFjYUi67NO96Yn9Ryr0mLuaZ73/sI8kJkVuJ4aHvF6mu
IiVLF5KP6aVzfK3G8BIE+xZBRjK9Ahe5Rakusy5qXfbce9VXHrQ++kGKixIc1Psr76VTsQ5SAJP9
Ny1uowyi0Hf0NNXaUygR86vPzxmH0yrO2Bj2zWqOoFD7gQM6O2q1NTqn0YfcTkPF0RmCue8R6SaG
MjP06FKY5UU99aaNFwLN9oIrA5wF03JWLFdotoVmYTcwKVQ1mcjZBZIHDeCXjre0li374BFtU0cz
qmBULlYnux5oTDc2M/tt86FPHuCQmE8jmxpXnrclMKMtjavUf+RkFJpeOzxq0wa0p563wvBS09Pb
HOP5YGpu2wHFZLdMUhnnekBiW7P2GMJR6NoRQYttew7V4bFqJrvXb63yUQA/BWAIxtt2PveSBIS9
EWrdjjvqmj+amdNcIp1Gn1g64qnbw0xqDspRpCGOaC0a4TJLxzxrnJ7HP0kOzUzUDeW30qImvXhI
XkPihAjtW2qIIRzqG1+lkdEtrXHeAnGxcVMDfdOZ1Y0Qs1WkJWyZcrBWyZH2VwpDVGNaILj1KEPc
EVi2KvVlWjwnzAMdsbkSe8Z+drJ5F8LXVMA7RsGeDOOHn7i++DBrnZPI8mOpo1+sW0+UzUUjMW6H
+Rgyu+pNBj6G3jYDMa5WhbiKUZ/NVU5OjBx7dZFeLTJOeA1XorYAcpFnZh0OjR1xEtLBs32TKCTp
WR6UhTbJ3hDMp17+LGukTnQD9DcN6bM5T0sUj+6cCo/R5Ij9mih+lhSHhDUv1jmKDdgW1HTbqHQr
64RzmxxOTQ1F70wcknFvsadOs48ZAdXVphXEDKCVaYSc6yp3ME1XJLJkcLP8ScbTVTQPmtVuBIMB
NCshEsx7XDIEH/lEbgwvMhJnL+6GicZr0QQHYaUKlUxyKp/9iA9IvxXqAbBZGQyyf8Fmc1UUOW+T
shhXGA2jyqXuaFEK4oL8LFdW4DXmc8BHtny21ukRX5Odaxlx4NKxqln22tsceaVK0gPApqDekQbp
Ehi1FPmYNRFBIlGjTOBp9e5r/FNcn5FhkSbsaQwnySq6vymYBs+VRe1t0u/6FreXRt74VC2jcN82
b626VfD3TNSU40FD4pfs0ccv/HxeWQrHPFIn7nsldcWi/4EH+25muQpXCAS5ph181X7pszAJFXiS
NTzGmLPKvLYH4yeb0LckGNI5VRIlIrEonP0rq1eliOClTt1d6xA3MjLRgzKRdd5Rvb4x9T4iKYYj
WvcpRNeMGzPZS7ESuk0VqnY/ReFTN/f53gxDxopC6jEBxwH+uk5WgBfN+v7X1OB3FOSfP+wXZjVT
o56m62KvRSwedbqYrXitBRAIpuL9/73TF4WanFNZLaniTrEuisIugH09CYeIyn+QanwnO/nzN/qi
HuuTCsVsrO0ioaAOUwKv/Snc91stDzbJqyjzKrlSv/CpIg3vhtJMuyGZUNe+lYC9qfXUp/FG78WF
zrFwCFYGUVy/voJ/T2iFXv3z+37RLBDB1dYR73vdVyGRcsmjYx/0Qs/3plIVT1chlzJ0f93g+jia
zOKjwa0If0UDOABy0TiTpIM1CruCVDVFMh7wGhwsjq0/fNDvdG+EOGJD5+IQVPDlArU5jRc190A8
kkL3r2xcfz3thV14RhNtq3tkv4fsFgoNEg0pKwuyG952K+smfvmJlv7uoVc1ylLI6jbwsH/5LCNp
sZnZU2OidkiLRxFXZJ5Ie+xtP+V0//ROX27PXKJWMdBgmkoTVzawI5t4tVJPZgOM8usr/K2USzcN
zZA0XaUD5cvTVGhRmZcGkS1RG+4JgNMXXcMM0dBf4RU1gEkGnVwpMTnr/QTbOsxbWaf2u9RwgBr1
MP8wtX4n0bga0JBIoaqVcKD/ddabUt0PJ03cZZKP7D81g2LVm8q4xe3LviMyHwU01Pu6VLrNqKfR
8zRF5kfe5lbiSEWYsB0dlJ3hC90mpZXh9OvL9d14JMDDpCOS8Awu118/XK4QYI0wb2dWUbsX85C6
pqLqrkUCOmxw2I9LAcXw+ddv+t1wsERVVBDAIZb9+hCMitDLRk+pIg4B+Lz7VIJTbJT/l3dBNYx5
U/qmxwZBFmtdRc1mxvEhE+PBjtTpKU/Fz19/G+WbeZUVjegei1xzMo2+jDh27F00IUdTMOuWCzOU
zG2lpc2pbDX9mIuVSJVvrHokkqdr0Ugkrykr/b6frHnX5am5yoKuxiWjQokkrQXIHhogNEpdCu5Y
9CkYObAnuVZsPoCSHbNJ0kVlmvWFjlXL6xTp00iC+VNS4es6unDXciQiPvbNfKOIOPdHUYiXUa/X
n9lVOvLrb//NvSRPCMEYSSXXAPQvk4hiRtZQ+vGeI16WbTRrG8s/JBf9K0T9y7mHgDIDCuKPJJSv
q4rmy0oEFbPLsuVVCtJuAs69+MAfumCv+M+mv5uCrRJsCusFz5A/+qeRUhkOmZk+UFIBQjtzdKFa
JnQJ8LfZVRfKxpIfmfuG9CYob5NuIwijXZUo3WAkidrh/LqVIdvlIOBktKeuehyPSnUwEibpMbvh
keLsQVugIvi2H2oHTaCtBBA5wOge6vh4KK5Inixy1VR1K4ynWCLXcyWNiVuWEOScG+JlYr7Vxcqa
31PjJEm6o1OaUYaQfc9q59ut6XuRsdLMBV65VqGPxgJA2ORshiHBiGe5wmS3mlTbSps7bf9UjBdh
PJIb0A1vnfIxNuXaCh+KhA8Tb3CJ5f5LqegbEBr8bNSIpMpTMqyai2ou6OoVOskWuqeifwOmE7jY
ZDiR4DrStzKaz+N8U+eLtHsqmSpDsjSmRdVd0gQntOB1orjIZ5n96SZ7sfLnpv5M/JvZ2HT94Inl
Bfydjp3iMa2Yix8NmFsFF02cwG8dBCyd9J+o9ck37lvyXRNnVs55tC/BlTR506eAESJ8nfRqCvfC
vMq1jlqYddAe1R4fbLUrAPfqRTa/tDTTID0yyMrzc+FG4RRKOWsRxQWypGhbtSYHHsIOAwP/YkEI
K9ImsXksQ9/AmjevNG4OiIUaegHk24ZszRAmHw6WhIPUbIHBcV9U91p+6AHQo5ei+LAaJuVTTNWN
vzWHu0ikeyxxE5VI+IE6pMGR5YYI2NAbOAMJfgAo8VAULeSb5U0J4QtWMG6ysH1tyESKteTVV62b
slfXpRU4lfrZGKdM5uLsg/ZJJdvTXyDvAJsQh/s5PdXGSfXPNadYTbnXUewrMF71st75xsMQQBts
MJ1WQedggHNkunmHxTQ3jgEs4m9yCwQa7QKH07XUPsqx5hWpQxyRLda3A364qnqiKWDRQYlU/rKl
IEm6nZNz2KHTAsGetA/ijbFrpLXllEgzfPy5xVZ9hKoUyaDwy7PfXbryMW03V5VApkDhwxZu9QEv
003lv/vzYaI3qr+rcBuqyU1HQ5QWLwP1aUwLBrUzFos5fRuRfPlw92e0Q9lgOlg3Bmur57OT+Ie+
2Qs4gBNYaIDMdYMFWENACpkLwoERT5BfYCsUfakma6t1IHJ79h5YCEfn6t0tdacWafhBuHwJofnI
1pjzI7KF+L23bkE7gpgSk4dQ8hdqdsKaYOjvUwU3jNwjnh/afE2AtT3ijeErAR4QP4yjPpwv6bi2
ULMDs5rLGLdpEJ4sMIre0WKvr1easKmah1h7b+kSxv7AZGLiQn0SzZtOWWTVR4hgxdgFKIhkiEDl
6v1Sl834HCrrVL6/tudI0n0kLDLhVHRLkeB1ndSF4RiWsLYHOG3LvCtJm47u6GPqINxBjAHt03nF
Z6qaW7x9wbTVA3ExohbBQ1hNCwuRWKkcY22kRed1rlBUoRSKwGnl6FJTKmQFj5b2KBiekC/UegGE
JjEdi6PN92p7TwNkCHRaZjiuvcXFEh7MV24EImmU8DyBRdKwE1JnKm3FZqeCzirF0wRvvU+NrW68
hOYDVEWaLkagKL069FHn1dKhqXfKY6Y8WtI++5D8taR6dUS2jiOQRZytyhrr8YB9meSOc8TxPUVt
4lsrgeO0/EJWLW8+XyNe/YEJ2CviRa+BP6yvs125HIeFOTjDFV+oUELgjE0Z+WLKvJ59VMLbHAxO
KxV2T2BLU93kUrXAVonv1NJoaW1DcJiHsf3ozNeEzp/mSZfdcHAFNEb0eCXomtsFiKMlmpsOj2/x
iNZrIYQHXVkp453E3wjCKojWsg9FVWzTFkRzKXT7IBYdiTmk2TfJsdV2pr6sY3CfuyZdBdZTMOzj
As2IB2Bs19VDZ+0j3TGE5wQBJw8Q6ifidP2FJKEwwT6tgzE4lR5Cf9+r5m0VrLKQcN59IW6YanqZ
ZQnC/SgxgH14Bm5/wfTwOBI2bUnrhKRv+VjI40brX6KutBut9ko4ylqJNw0524AdOOLlWoZUvk/L
a3XbeDSs09yfR+0tZHDlzdNYmnCBW4PHuswZZ6xKKlbrJnXaCbEr1txqGmxJhEjzl1kWcCBxUWXe
WagbLE75M3BPc2uRuXknG58KQ6kx3oXx2fJPQbjIqJ0bZGk1xMQTRbUdklmmGSCe/Waclr1kI6fb
yvwC+iCbYEZaJ2sfUuMR3xYaPXZWE0MgfihpWAtuCWixwxHaC/3m3UBidg1bJh0C0xkMBJBOq6wl
FFL+BgRjFJ4orXajiOXfcg1pY9BOn7aEpPewAbaVP/nRUva5gB1NcfDkLSNBgfgZ/NoLKm0ZsjtV
cvLLSdl70dFLTOWBZo0+yB6H7FWZAltOsF33hyGCGcyJi44XerUsgDx7UvOJNx7VBz9e6TFdb/Hj
1efLjNcjdpDnTclMF3tqu5IgZ6PrrIxEvHgPIGBreVNHm1TcVt2hh2irG94M8oIuNBXrPp5eTzQ2
lRG5ZZXcJmx1YPYMHAdQq3n7GCE6GZEH+mx/glcjWUkRkiau4mhCMw5nM1hShe0kCM3U8SbL4Ea0
1znrbHRXSVeCDrLOOZAWuo7C6ZKn2zRY5Jy+hMwN6MoImfo4t9lJjM5oB6EQoC9Qd5T4qfkhQ6Mw
n1qNu6jhUXonql1EWazLqa1ShBHdp0nnGPK5AfKE6JBUxVXD9xApTRGuOiRe0rS2EK0EqVdZ7/i2
3OJKlJr3JD5uBNN0dDq3NMFcV1L/+Ov98neHBY6DOsd/4uL+FhaHPUya0F3s+uS5pHXV+CE24xvU
SpKvOVU0Ypkitbh/Pc8ZZkXTUcCUyfwTJbWLVIfyE2ShReH9+ot8t/GXISSvVVGKYvxh0vmTRL8p
MC61Y8vaRbki5XrqILNCzz8AJt9dLsJwDIUIEsyIxpfz6SSR4CSJITGxvS3LWKury6+/xk9vcP39
n75GkEgmwbr0JcxordRjVkf3v36Db07YAKu6yOmITJ+/GUPHKk/isuE6hQ0JIGpO4rrpjTrBEzKD
mUrJh1+/33cjgEvFxdKwKoPv/PULCXEh6JwVWTMQag/WTT4agOfnpvq/rm8lGolvZhIdja/hbznB
ci1QF8T+OyvF2tOkKUKEUe5+/WW+uzt/eo+vzqqW8ybC4GSvtoJ4CrNx2E9Npf7wzPyI0Fwv6Z/G
QITGdlapoFeXk1eJHjXWHt2Z62ZR3RBndgwkm2rMn2o7vnt+aJBRSU4VAUO+ogZ+GSdxaIk7a6yg
jxI7rk9D8APi+91Y+PN7fEF8U3IgsqHUdrpwIMLAFhVPNFlsf4AAlOsZ/8v5XJFJpfwjCJa8yOtX
/dP1SzK+Q2fVu6RKDHdoptHJRYXIOiMNt8YgM5F32mUEfmbjSMKG2nBUCFGyyuEQ25Q7BU6UEqGa
hPSYmiMxHDqORWvMJpIi0PeWE1kT8JjS1i+szoYqgt211LFeDVHRPBKBKzqhSS1yEZCGKytaSyVr
d2wrP/8BXPzmnimYoiEvromYf8MWBZWGg8Scd7MlLEaRxMMG1Vk5/WDA++auUZ2GH/aansAq8eUJ
1mpdCsJ53udx55rZgyS1q5I6ozD4qUHqm6npL2/0ZXhEcYulXW33qUL+SE67qaRQpJD36Sqdpa0B
ifrrp1m+ztZfBgoMk6pcK7t46a8dwxpVYGPYRfvWFZ1+TUALUsBr16VtHpKjkNn5KzGj9uQqnrSR
vMRl4QK64kyfqu6vP8o37kPUB1DoxMfpsv51lgwpOi2VPNhn+ExIzNPH9rGLx/KF+kr5cVDF+SjR
eHOfdBwA/njn//yL+7f553/x81tBcGkUhO2XH/95GwHsNMVn+1/XP/tf/+2vf/TPffmRn9v646O9
vZRf/+df/pDX//f7u5f28pcfvLyN2unYfdTT6aPp0vaPNwk+iuv//D/95X98/PEqd1P58ftvb0WX
t9dXC6Ii/+3fv1q///6bwuPyn39++X//bnfJ+DM8D8Gljlie//Vi//MXH5em/f032fwHPC1B2iD3
ZNyKDNXh449fyP9QjGu529U3RwbZtZYsL+o2/P03Vf0HIghdJXQBrz3wOqtHU3R//Er6BxnQIpEP
19GmGrr+2/98sMO/BuS/bgnX4d8//0feZYciytvm99/++tizk5IZrQp7NUgmkjm+4o9MoV0u9x3Z
prrywmx+SiKF45zR/rAQ/Tvt/X8/IbwVVIxukr+hkntFjf0Xn+DV6k4i5jA4U8OyLSzybngPkAy4
zEhk6CDkzMbPbuK4k4poq5gIsyTuUcVpqYtN5CDU8W0Y6US8hJLhSBkZY7OwDMc6W1fR+po0NdXA
WGQHl560n/R5douYEqeJuFCn1k96gw1Jz6w9GgCMElR+i4P01ERsI3M9au2YyCCfk0ZFRgkWfU44
fq08jsVx9sXMrgvzbY4qzqUtmg/084p4nFptWwrSLm0mAgsUEyQo6d4jTkGUD3PSSP+bpDNbbltX
ougXsYrz8CqJGizJthzPLyzHdsCZIAiOX38Xz33IqSQntmSRBBrde69N8ycPs+fOd76dYbK2kYPk
uG6mrScN/ygsouxsDuSVJB3ZTvyXknnGpiZte1v6FmnNYj61zvhet+iYOENxsPLORcvkXtOE0ZKQ
k55a2/ToSXoPXZSQC4zyovWS9zos5cZb4VL+hJN1sowTjfqG6t+8wFl9ajr55YjqbjTOXVhxOK4i
5Ch+9mBaxUsWnKUd/IzyfljGvzbQmK1j0reKLFQQTYoFp9L//4pJzddytF6r9U0pB9VkZmWfBHs3
C5raKnNpNCoaPaZ6WGZ18oXzNQYLbC2Aq0ZOP84pP2UZgWO4Fp4NN62kYYp/+jdy6XAlhvmohwrz
WAZ01J/QwTbiILLlQ6W+hU+k+VZD9dqF0KQcm1ObyoKt57fmliiTw9WvUmBshTvFLS1DYywM8Ec0
Ybt0RFcErGWSFrFp1iXye/agqMGQagDNgnDqVB5Grl5zCquaLS+CQM8rRmTgL0ak31W1TJtyQHhX
VdG4RxqYSVSNqKXpJ8K1cZcReZpxWrqKgOO1Ws1JZ1N05x3WVPrK+q9S0QafOA2whtZmoGh1Vyq2
LfS4DQIApEWzEdelBSAswXZXBijJlpcW589GG1Jv9XLvZ/Q92kQggG1puvdBts06h2jYSN7l1jJs
Eguf5pzd2T4uk1wVP53JJPTRRXq0Tfmj3dFd8rwXKdtsF4EBgnZbX7iK07YoMUVK72GmKN32NR2L
2ZhIN5uyU1B2I9pXOoD+H0PV70MkXjouDrGZJ8O0zyUdvWoqD15q4eYrdMPI2vwXqPDeart/XtD9
mbLWo2NCBy6XjAusgUmGVOS1TzIWaXrn8pecAXkDbvPH9fVPM639aWBaZsdvbDSZ3BIHaY85Yl60
g40h0YZ5r/TEUFcbxa3tWyx2JsH0pv6xAZhjIz5PbZldK07tQ44oMPccA0Ek8sHJ8HYdGpRI0/I1
RMedXG/bVYoBUvtuHJ88PSBVDrd1BCJ5GOjNz2r8UgR77bSS88mYaZnBbXxBAvPPwr5B5nF1NBtk
jBTC9dZPkl8SzNyNM0qxEUZsztmfXmdXAeZ2ZFgNbwmvTQLWMKqs3Wh1f8PBemlyRK/5iL4sqG+s
ebdmkCfOR2cn+q5sWv8L0aY43xJEV4huPf9gLX8Sc/wkwHuN9Vpu41jSADn0CmxE5F5nSaNQYnwV
BqKeOVtzzfzOZG3DcoFLToi1EQv/ulo7FGvU2lhH3/7aceob4H+eaP9YY6D3dl7SqJm5S3MGIGCJ
t7Iaxaa01BTXBtbMviYxapzkWRvRcAgi0trrMdxR/AJYapOraV2rxif4alLdBnJ6fVywDSZlHIpo
myefHhPjrPQe8+Hgp9Otn9o3t3cu0h1e6nTe2VIfRmuOGSUgb+zPCdHjmuEjhkeF3N1n5jM6/s5L
+seiSb6yQIJhc/ez7e6kmXx4nIQmb0019vemOf1tdT2gYvdoFuZnM4+OzEPf2jTbaRe9KbdKSPve
EfQDq9BAempyuBWRuQ3wilh4ycil1QdS1UTstu1DzdrP0pue+7Q6jyEbXj4w5PTR5aao/NKgvINA
/7c2RnOXzoc0Mo5Ov5Kw8ug6Q57uGsxTOrlD+qaFQ4dPXL0yIx0wuyQ8lIWzPFNEHJoGaZfZsHNq
+tdtaX5PcEF0YRnbtGvtrfPTGfTfxtb4CRcWwrnyH7DbD21+j9jqONOPMjvHQ5NjoQzB02lI9WMP
4V1aRJ+V/jLn8oxE1g5xHBTTA9hErlS9lFimvrTujo6B8mxGlOwn9U8/0lo2oseuwQ6r7NeWsWA7
qnd7WN6ElCf2IQJHPhjqoqhfNxJ5gA6npP1m3ycaT68Malym2ZudcWb0uvFnXOzdsDQ7Zuwvyglj
2vFDsJz0mF8zROeLbh5qaf21rP5Wpi+Tcu6yqH9QkXepmxDGnMKLxy8b8VpVPqZue+1Wd0bJvIA8
jbvaLX9SCH5ICa+Fnzyp5d5uy3sCB57AksbB7L2manlse+Sv07aTHpFq2dn/l43yzvNzjNxZ9GH1
Gij5fR60+6JhLhM0+t3GuzRMiogYL659cU6z7rAwR1CeRKydXWQgvtrA+0KzwGVHHulMh063xznN
YY2Fe9VFz7XdMo4SeILc8bUPh4Ox2F9dT+5yqD/DlIVkWqzXenlv8DkbU/3rTNbFrFAytsm21OrJ
U8w78mx+rxTyoFwWjO5dwK7FS9r5zxosubKenL57NFLjeXTlLQzuG0c8izH6G+a9pkPfIesubwEA
gqp1T+j0zq6x5unV1o3t8lB27l64wcVO5LdXC7QnTfTXaqPLT+RWt9Rh/odI4ojnMzMYX9rm1bfH
eKEEZN/MY0/Nnygz6VumF9Mzfv2C8LmlYLwRujebImiYBYDtYsazNDNaS/EIorPMah+nRMdAROSn
VFbHsh6OooSz1T03mCi8An+nOXEsF9K/1pZgSu1+uYa8LWo4zCOa0MUwIBfWL6ISH4nJMjhF9bm0
YOwV9V3b+mfAzdcgxKGderve9N9UeqvE5wBNQHH5hpl81UDALgiRj/tHz5Tvcg4OqZg+xqK/EFxc
76j33l3dH4K1HHHs+4aoUH8iUE8swGlZY4porfpUf1ZFcQudF7gNLx0RhMiZ6JiTVFdA3uc2p0FO
8rqFNRAfHF1gC3kZkYHsYdtShleUlB/WgovfHnHLk1GNcnVcx7Cq4SsVNNrR3TVBuKv7/mnq52vj
WfGQZWgZXFSu4s6dw11Fpmkuswsy+Lo46Nx4FnZ4FZh28Dqzq2AnZO9+sgOiRasvpvcn250ePKfb
j6GzX0R3tz6etQ83tUJ9DXuYFKuHAAl3ycgjaptYlbgsZL1VguCeevoITAEHwvhOUgZBqnEf3VEe
eo95O78KKooQZHxkzde5JS/L9w5o6Xed4d3Sbr7Kpbi2rLRqep/lwebDtL3lri6id4vmNw7JxxGl
iimsPUmeu2IuHnt3jN1pYDZsP1sEAzhGT4s+x7BI/HdunAR2euIGb8Z5sReiAb6XGc6SFU+Bvc2I
Xm9EEyeHtsQHUDofZcVehlMsHFBLpNk+WnCXfLpmF5fRfK8cO26W5rWX/PjJcDc6TJDgoGSdf0Dl
96AmvpoMxNJmlkEv2ybsMbOrWNoXT5t3jQ/gA5m18u6XMYgdGJ+5aLcVNrTIS0mWnO8UC2BiR6fe
vHYF7TzTi02VXIAu4onVZJmG7OkzFpyaQGBk9J69L/pqn7EgDo15rZZ+S+r0CfnnJVTBdX1zivu3
xzdQW5BXKwZ3YGbXv5/JKWuy3VSVd1VmPYYNrkxneF2vQkjFYBTpIarYUVvseSYdRS86Bu6PXaXP
nXT24TDsSAvZMl1jwufu0rLZj858TFYPd8q4dMpuk1HuTTtBikIVIZ8U+QOGXxza16wTzO/01W+D
19IwHrkl9y2ViYA4akl5GD2FykXtQpxy7eDuwin7YXk6RkBKo9gqMdel+WX9Ll3ZgTMV/7ilbIwM
ZYuNblC7wQmOabZsfFwDJUjqUrS0aiL5N4iYJ7olji//WlLuqfarwDu+ygtO5pI8hU2xkShZKPNi
WwwPYzqeRxNMuI8Fhw/d5u7qyCnt3Hbv6uzexn+EdXe9yM7AtJJ6c33NJahxynGNo5HE4c5nieQA
1uFj6yZulyy6deWC7FvFtc0VHBdSi0NyJon0nFYTHug4qtDVJeY2txYvt7H4m0lH27LOLoqhHnXP
SSc/wdScPCc914A+Fg4Ta9A9VIrwUfP1idPsi7lnIFXHM/PiXuOqZYfv11NwE94nc/maBtM56s1j
ms4X+gTEXJb7EflNz+i5NKcLba+Ys+E1wKBXpNmrKbrYIFvYxCzS2/7VjuYdmMR9XcLi8FXsjghP
kAgajr2dlmGHaHCTao+Jus1YKj2wM1zMxNl27V62mAJ1RLXZXRtI1SXBa+Xc7gwe/BSNvMWdUxkU
8Y5x8rJXd1kAiLzrCN+h/qgDngs4FZKI1CCupuzce/XRLZqtGRikRFNqW9z2ZXTW2OnW+znoq9jk
HeKpjbtGHJ0mO+QZk2js3HW5DZXYzwKDYh4xriEIY5iv0RSeKlvthy5lU9kL4j+LZLwWwt2HMngK
Z//qs2BqojpsFRxMVCppHzygRCSsCgRzceqM6FbXSL/KDGCFzFgDVdxm1S3MytNgNae6me9mQCd1
522t0jnRMNonpLEnvXMi2WrHUWLX9TbACJ/7yNu4w4QrFKUV99a6nlkcceklb7rE2lu52icAlaUE
Wd7dFQHcLj4IujV7u9RH26x2VRTu66jGV2iWb7KxrvPy6UNtrtP0mIaAj/lWaTAfJ/bgGUvh+iE6
+HTlCO3FF0ffkU+l81qm5mFdC1uXYGiLNG4N7shLtpmbXemk3By5kCyCHqHvzigDXxId1buxCl6m
NW5FhPd2Zzxpwz4Qves0ZRg3UMl1SKFIm2k4pWXE6QIsM7bso1+rc6ncT3LXnxLpv9Y0cjbm3Pyq
aE5AcFgXr/d/XHyMvWyfG9fVm7Kyh90yrxVtQoBwl0enuR4+//t/gTWTPgP1btuALSqmZ54ufJOL
A+mAHaEdiSXxyU4k5iR88xg+bsLReQW+JG0I8mWIxbOyTA6wTp1up6pGm6mMJ8a/r6WJKsKeOPN1
0RMNmn+LfzCs+pI1OBIbvFFQHQKNh3EUgDqY2i68UxiD0fJaNwvWEhxv5PN0ccDxJPfwjIvUwDIJ
RbuK6Nq1urdRZvB9pmEgRSiMR5c5XGCq+uiPEBQi8AKFqejtWyR6mn8s+riusb74knCQJHpv65T2
r6U5ns8ZqYa9azO15tHcth1LmykQJLAyddY/OWN3oU+3lRFT7amZ2FYCB4S4/lLGbqYllFl8bVaX
NhtpAipbDIgNxoFeSQ0LYJV0BUF4aHwb5H4q0bEsJPy1sSD3i5TtuXzwKn1er2lgp+xlTvmb2lx/
b0RQ6Je/TW7wDC70jEofCs5g7BWEkc2i+KAwqJzUMP1r2/5hKLggzA0RRKV8OetFxotHLz3SR2pA
nL58vEJgZift6D1oEbO1Bm911M6rmya8ec5vo/MZzQPuYN6NW/z20fTQksq26XtIfoRF70SaHxpT
f+mID5IMIFx7VfIsXFtvGtZ40Q9b0wGq5FnZfVXcg4eT56mwxR76bJ2gp/U0gvhcfGt89HtlVk91
/uBTMJEyYCJ049PujNX7W3xDUNVY3rI7Orr1cfJxws0j7wXiR3aYen3wgwK+lMGWk4e7iROCnDjr
BfxwdAk342BuFrN/zWiY8UG5Ym8tnMg8qIGxMTIbnIESeuO7Grjqll+j1Jez2N6SmUaGkmUXt7n4
Nwp0B0xBFOk89W2A9FMY0anTxasyvBrn9RUiZ3ZonJnOwlCjdUjgPwnLfzdEW9L4itrz0oPTSbEu
Z1jfEn4CWXnwngJ5Nvr2MGn1N8yWb6fj6keqPYxCOHF+sFQ647DER+DztoUgnoEK47nxHzGqtWeT
POysdKyz8n1kmGRuz0kk986MLW6RO0cHDGOocbrIPblBxLMAgz8RWPXh/9TAkfKfNuPYPAjvpSJp
c6sm2m+tyGNaw39nz/gMu/2aAgrRAr8kQfYeZyLjKUsRiaqS0l7zkWnqJKAT+zTTWRwwcaB1Epi7
JMGaNaznX3AkW99M+52x79oAuQd/Lk1tx0vPl4+iRnA0zseagF8yk6yZ9CobuFfQIsOSwZ31UE9W
Qgk1zpjWah44iRxSOjl7KrY0SGMUUgg8gL+J03+XtkvGaoe04uSnnGvaVv4asv6V9vCAHVZvrDWK
QOfiI3N63DOKgdVgFsm5a9XeX2YTEhitSnLC72yVf5vFKaiocybBWrquSpUtuz0P06/jIpVqQ/e9
8MD4VihE15V5sofYAPy9NbvyWupu2MgQ9SvRAEmVB3d2Pz2RhAuEyWoPy8xeKkJdbafBRn8ILHRL
hBdV0y1N3U8yb3xAHMXZ4TkWoEl3RUm6xvoqvWZFaGb/M1fyyET23iAcb+tSYG0dXCBLVl/9SF5k
6lA2YHuLk39JLqcNvrFh1zX5Hy/i2C41BAwAmoCP/PrYfmuLWV7fkgFRUkpkfLPcY+kbGTfU61YS
IRhFvcNwkX3oU45cXXNl0duCm8u11tujIfrC0LQcl5qFhUAxOpB+fahCepml7o+kVnwLxQplFcNh
GKbzEJrIW+UqbFU7nVZgduRvggpla/Q9+GDIeDVP8YxQ0Sb1Z6sb+HoZzKJGK0gSa1fQT/7Q5mAj
05yKph78YxQ+gBj27oOudA6edm7Nkvu7MNRPzTo2QeCoRrRIS0HGSNDwKQe4QWGiNXc5XJlkoHZw
6uk3DQMXOap57IGc04wShGuAl/F0PrD5Q5GL0J/+t3j4YXaZW+/XavmYWssHv6XzgzsMADdCVjwe
H3cxCQEtrhrZX9CET14BZCwzeex8n/9UznTjehT7JQt8ql3xytmeuqPm2idzbsE8EPLeJow3mtND
r20LKMzwltHbP6mOLh1slyB19maFnGosgt8osanV5mLvKxIZjWKCasaeKGmX+qS0HZXXR6RkIACr
XT9OCOrbGA5nFcE+vwlntTdXSmKWux/RMD53c/o+OmGy7wTOUs9Nt1mTPkeCkT4YtwymAtiu3jNw
Yc3dV5FIUBnq2XL59sHoU4D40zWEPqRtNm/CVX47qYhxmElrcLlR/EbTkZiDt6Vi/oNyNN/LgJKl
of0VuFWzKYzwrRGQXSzojCOL9HqbuNP84DHo59i2olwcLr/W5OYImd73JIn4Mw5c3wSsGKGfRKCY
xcPUHURhP0xMMY9VXj0txl+vKZhUuyDSPNdFHumRMTNmVROXPXQw/LBip6155xJSdxz7ZyiS6hKm
zZsL1OqgFuvdcMpukybgdcxF5AzV+veSCLCtrxr/XqDIS+zJOFiMTI+9Edy0FOaFj8i8ZFnw5grn
zzjSXS2iCkBAhYEhcqoqzuY0gA1DUy9Pu3BfDKeZ5ghICGiC6UglLGen2HtZO92isYrijsHcLlvb
ohIjUG9n/c0aKrgQIW2AmlLTTi06IqRV7AzhbWBK91uxMCwx5uKnTHuL7khxhVPzDu7WQWjyHCwT
WNLSULs6i3a1w2mpwXV6p8xvL8j6iwPxajO6iG2ytNu2IkXDGOodk8pq3444mcUANyPs9I6pKxAW
RR9I1/nNzdKznjp3JwKAOLbXTzu3H58jA+AL9dhXVcxXN2NI4NmkmrQtjm5OZq9Tw+aZajUcLVM/
pSRU740BVWo6rbLYjBN8k6Sr6nja+GK85TUJTOmKU9OB9x06nDsWkkPcwT+qgW5T0gQkHrTTtplA
VBQVkVMtIKXCmIb94rv+0RzFIxq9B79Fyb6mUuVRmuIhdcDUNeAfKZbUQlhH0SaESgVHOeNOGFwG
Z75u7lgGupwQldL+FDboJgJF9uMil9OA6FtLjmJj+aIHemOz1KeqRLscRrM+OPorXyzr4vSMEjHa
7pNsuF+mnGlREgGjrDlylhPzEFU7r9CSUjqQQZkdh0K6xGexYdiecTZeU9o9W/HSTE62exJLbeHP
raiW2UG3NmeFJpkLwria9UmIhT19UAfNY/tplNnjLAcKOZmK2EJSPzRAD6MRmNnwEjYTgg7DfHM6
lKmcHlmFiuU9miwANz00mQ4GY2lMOh7pphpe+WXZTIZSDKUHN/hKvMXe9pGkR5Dqd0eNdpzSmhsS
BCTLHJLkWsJHVC03RJeAOGh7tR0iGk+FWhGHPUMalXOIE0UD6W0hk2leZ9kUpQt91FGxdWZGcUeB
CWlxdYTSAt/qzgS5xho0mMEqCLZJ0tE7aNHJNqhRPasanzqMupSgqek9WSTiJ0NDq+7zK/SBp6ZB
BCWs9sNMSXSseDXGAty9hhREcnIwWwoVXfPuMugGew3Qg8LFyeP0hbez+p/CB/RSyTzdhdyC3Ezq
2Pnpl8cn67sFfhpyYfHXV19DrsNDq6YrW096lNWpdyIqVp/cLpYP5+RUQzyZIt2NOTDZLrNPBPU0
ZwM35j5omP/N9gqNQWbkB9O79HI6w4JnZ8k1cwKxpn1QDUjaqGbexqUiLCyJfhfCZeKywM2v279i
KOH5NOucSxgnxx5dUHFUS/5wtiU1WmfqMyHMNyYvzWmq/lm5/mA6XawXA4xSbf+RvUXGoeboA/z/
7xxdFaGf9J0tJ25JALXyob+IU9GF6V2WzJcuo3Ql7wpPBe1ALU2xTwzvTYfS2uVgglVv7h0XwqLo
8Rn5KgQoXiE6JyQMtSLE9o01O/ADmXmjRFtiu85OkZs+qZbgN45sxyat9G2S+d96KZB2z61FJ9s5
NAJfSbA4410Scu6YfLgXDv32YOQfiMaOmE7XJCFFAJm8coGU8CdBxgAmuFq2dRu423HIDsxDn4y2
nuLIBvdkFEc7o6vhBqYbzzMMgbw1mVEiTKpdkHNegYnBLfWeH7zixAL9OQWvUMrg3PtDHLDzxSz1
VEHglA3ZQqDz6l3iCJeM1PxJBM5DFCDP7DsNv2yMTl4LbDSl6TwWU7lNIuOSSVhTGb5u9HcqRnQg
d0lpEkRnl3fmVCpwax7RoeIbiJ0J7WECrNi8so36sR0eJhNxaSfadhvkb7O2olNmjMFra45vtqis
2Mktko5gb+zFCHCr0vOy9+3qY+gr4zgvLOphAVaBNZEYMpbLoWlp3SC0pz92jdrh3AuKj4lgX35y
M/bN4sID6J04MwOSYk7XGUO3k6WCm2ZyrCztYMFWsVwSf+LlwmDYViGQCe2HeI0An3kDmsMi1Q+J
X41wNFcwqpExilDTucvxS1mt2qqAGSIDhYuV7nMi3i/u1NFql/T6lczKXZfHwqmANwc1Is6qjmt6
rG5uvtgdlplMc8QwFb9rU/ViOIU4BDQL2mmcdoxY+PzC1NjJnu9WtGxZriquKSDKfZQUsQor/25a
CNkrFBONVea4L/Np2ZQeG7w2UTiGwowhvwsid+3qANmYHIQOyqCM2NGncI5D1TJWcm2y3vI0Vj6c
MK3FnZ+wV/Ccr32uZJcGINo4PW/kULvnVgE5q4jWAxWCUX56ZKw2xyIYT3WQHRNDn/IJm0wyVIRm
aRxqavXGTIX88KzpsfTEM91IBEVd6UG7s9OYwMNNOqIUIrQGKqHtXEevvkVCEZMbmDnAIgmro10Y
SzokOOdbvVbHTQ6XOdFpCLgm6vdjEzJP1T6m5Fl+FkaCLDTN/yb0kut6ITfMsH+aESYS0gPOX1Ts
HLogCu2KqdkBSfdoU8weLol9nbnj1Yual6hzLqMliJ9pm+3oNs4fT4JeLMRerOfeJmFuYS5mQBbd
NbOX6WmIjGfbh8tWzIxT3f2ECTESDcySknDhvMbF0D1TNMNP+QyUzxK0EK648JbM4q0s0RaVNhJ5
q1nTfREf1YuPD7T/zQQeG1y5XwNSo8HFXiQ8TnaVEWwAnhJVx6IYMf/amVGWxfX8pIZBxk6Hrcax
HslSO1CZe+V7EHTT3uttRDIWJlLOMh9Ti/EqkIqJa6CJcDEmagDx5CChAgLWQhjweeZQbe3aKWWE
P+BXoVg/lBPuVza8P3ZEsWMNSM0Gt9smVlXflZk06HvwNXVTP0hhRCS0AEb0qNqrJigh9ED6nBfa
Cy5FUKDOhZhOlelFDwLPR1MM0HYGxNRRmH+7fQeWd7Yfsqp47hdlxLNhog4uA/RYdNY2WYhbk7yY
c+1iLxwg4dZOsHOMItz2yAa2bhjeT3n7MOQG1bbwTm0Z/DR52x5VzVQnHQoFyyj7bu0RQxtVTcCn
yfJJh6mxkRE5eHYqN1IHGdE0MXiNNEiTk6vBW7OcMoBKkr8d/ArU4TT2guGWZ2F7Z5b6V4QSuF/q
djut5xPdk/t+6Z5EyD0JDbQL+hoe1/xm9iUWNodg2M7rd76P+RGqjGNWVIph+egaQUKeNfXjSOu3
8tM4BOW4t0ykWgg7AHXziFUKcKPL202tl2XE96yMBJsOCW/4j3+7KB1OOkz9O2ue6ZnHkYN9d1Bg
Vmfh3MoKEplHO5oSECwOjniqGoqnZYkIZNN57Kv632hHd03YfndT/j5oRgarsoXVq05M4MglaJ98
FgpGZXUkanXcq/pVZorpZT+eZO2elojZ2NjMV8OMQ48xvYtUipoZnzFA2+QwtIa19Y0qjGc3PM2L
yXQiItpUTZfRB36TMNrg7A8K3WGtxhtsPMlWx0WDuxiWxr6c5nqP0sKmSZzQSkydz6nKh50rxWs5
pNjmbO9C5NxvkNUCL1ri7bJGvDgaHF0R5pIsUf+P3f6ivKzvWDyP3diiqB6fOpmyaqZJDcAs36au
m0NKRjLEoRBsSZiih67duGTQJQuBGbGIXjzXf3SscjXJsiEXkTrVlcYMK6rhoLT5AgtwqgPzTlim
GXsrFS341+cpR2d8y9tySU+m9rJtDnb+6FjL2WM65vhMlZSPDiuk4gsayDZVi9mMf31LSyzslgIQ
ObZpTgsVLBCB13SUdySpoRrjmdor8VEZ6YdJGVim0r34gA/WzxryWqv3uf1Ff3COVWA6G10q6zzn
0bscbckehPcuCdUHGelbJ0EgZ/ujitFMa/BnHwXn04Of9RmGyglqSgamgR2P4ABEV6Dw/jEwffQ9
hlVo/aBJkkcJwZ0mSNyCufem7GoUFi0gi5da1jyKoEtdnhiaPHQu1h7GRO3HPp7B914aVCdegHSB
bjloflzEfejBeK8fHYZTrW//RIJbCi8B8x55o/+bbYiUcvbY8mntfYA3JvUzWzln0fTsowHkuPpg
0YpzRPiai+zB65Jf0jwXu/mYDJRBppB/DB8wfrswDLX68NyQtxEpilAqDzoAotmbwfLEijRgu20O
HtG3Dt8kIX1PkL2gzJndgLPXEtwHkUeFSMXpmJxnzb4BFdc5x6Et1pGdcbYtK4prl+ffgPzAMtdn
e2sga56/0XN+N5uYkCLIzeinwLOGzNbT6L9Xm4fgu1L+tCPNkVMCdaTQ3xBVVuO/s1koC3RiX13S
STdmhFXasNgGbbZEJ5I9Zy3EfILhJURupk91wJm4jbZBwktyp8amAXM9ry3M3vPeaOenoc7YsA24
0A48ZJiRAjXJBGPSRN7BiOFQ5xNq0yYj7JbScOMo/caZiOxdmvl5hSgOUxXaEk79UtCenaJYRNZX
6OArLvPhPM89O7hou61dqKdSm0gnWn7aAorzCCHezhKYZgiUjq6RIUoA27gYeAVDI/nL1N2JR865
e9mZ+wLrx9bKvivDcwF6B0/0KC6cO2h1WmjAxvqN5eqIFuwfhSYQatu/79KQkZUmL4LLTtKZta/j
tjPqXZhgpgwX8JeIqKLR5YwnoZbq8jBNxJX2oYVyJsOnkwiUfKOzAhdRHXJrnTX8PSIsWj8uE1ay
YC4PQ0l+iAOFkXYxztS6lFuTRQHt0maO6DbR5DiaQ/lCofmniPA+dwiogrx91z7CUB8IOSO03aJT
b5vVbOEJ9dXQUjY7/akImVQA27a2hErTdusAGll5svMXzNHV9GJq4ztn6AL/t+Mz7rEMFwnybY+f
suUoSKrjje4QHgxJkmyA5ln8KJ/+i9SuEeMy+eg8uj7zwqPLYfEwyTHlwB8C/reCOGjamawZ49VD
b1l5xcDQtIMS4M0Pje+8yh4Xb32bK9qiVWJyocfG33Kajnu9Mn6j9z6PSNYeWRpXG48mmiJyLAVv
D3WfuTg2J9HgOIwhS6bsLza0JL4R6IsarqM7I0hEq/PsduJsg+broKGJopKIJvArN8A5Wp9eL90H
Y5OuGcapextcyOlBMX/5Q/GCwGhrDwVREe21DqGWe3p5t8G2oplF7+6HX6lBbZQs1imBzefQ4Kv8
4FqU049nXY3yza+iTyNFbkdeL7q6n7lk5kmT6A0dU4oiHf1czi0Eov4tGGg3cm7Cga2xwrbR33Fp
93PlhLtoiPxNrf9H3ZnsRo6kW/pVLnrPBGmcjFufR7nmITZESApxnknj8PT9MbPQFaHIm7qF3nQD
lSigEiWXu+hm/3DOd3p2UB8lEtO1XvovY8/SAS+T08W3oi7YB2G9XPeyOlbIVIMpBa6f6FcSAUhm
kEZjmsXW18B+6h5cVwy1tITtQlTGU9IXz6XSn3tdQtNvX+3SvpFwCEuHGmOc/8eSznaq28eAtPk1
+/WjX6E6E3DQC1lWSzkxGOZrzG2rEzarm/W7dIy9VxGMhyw1LCPSJObfQY/D45inBzX4yLoIr7Ui
lto643qSUSfJ5K6t0G3UhqIoZaWO+CNYGnrHpUdPmBX5E9um+xCAgQ3+YsG4YkebSkUZhre6RhmO
IQEBCwEjaoqR0ydXribOnZXvfSt4g785jsE7BMIWkG9ynzUAQEd2X1lkvrpjhRxSDx4J3slBzY5X
0TA85QFPQGMz4xk9sbcIN181BvC//tqZBTaJ4k1VmaC3r8SdAyCswT0eOpCFHTN6qrXq2Z1yZ7Hn
QnzNRGctxwAtu1/ZeMUVBMUQsv7sotImMOK5B7Kijh7z3j5WPYzHLnJxSjSncaRoCNODkXtiYRM+
n9rkyvM2w4gIoMykKaERNsr2pXZGMGpkhXB7eij8I33aN2MHI93ci6r/nnfUj00zrfwcc7l+9Fs0
o+xfUbIoHyQK28IKlqfOhpopkpAREnTtLZEwU40ZVuk45avxYlMUg3u8LVLxHARUfIlON0/4zl65
432rO2dpp+Q7tPhARGqQrJSeQi/YR2lxm03Jsacr8fR7C5Uhuy/wITVdtb91jPJNs5pbCzHHwIA8
7G+YzD4VimWfMwxbGh/w8RfLlqdaigcn7y9hG78yICK2B0mOe1cZ7VVuqG3FaD1ImtsphjjZNMpb
9B3TMSOkAlUfjq/2gQv6OPVzDv5a3I3IsTUju6Aome31zjNr0ys0mDdu1J8aT7uK4O72jYRQGdgI
mJCKOpXzXXW49JEt2wu8/LWRsZnwz8I+850hGmL+lzHeBLZbtA47yqNHRKzBQss56eMeE0ATYLtu
ie1Nox+TZn2rI+ekoo8uN66UYQLcjHmkR3t60ZJ421nzkpcLk/X0VWW3yMYB9NZUjU3PHrMZvpdm
kpGIylvu+3g10e13TUS8CaAGN9UeMkDNhfrQrPGsAxXOclDw+nn0KeamLkL+X2BdiMr0LoOGPrnf
I9oS/tKQSVmELecNQVoQ6dRLHkZD1mB5DtUgCHWJs9ewLjeiCjNaSESPQ+sRNBta1IcMqgK6GUoG
fqz5DUEtsmXODSl4YueWbGy5BNElMA/x+bws8cEqizmAHh8KbiPgkjxESEW++QwPF4x/vks7YL4q
23e9DY9+ZFzJ4dFNITP4Jfv0EUZF3tm3nssNUWQ1lpd5BOkNxa1Ktwa4lFB+s+Ng7dYdE7Nw+mG2
Fjppazo0UfY0hs57YxnsGqDbVy5D5SkE6jSk3JRlvY4zFrfSZPpVjOCEtOGVzYgE9lGsekYFdCP0
HVbg3aeRs++HeU1VXjzPuB9F+RrVwIpZgYJKDz58K8ZOaL207IEgKa2avMMignGHQ8g+Q1a7nm3Y
XQjqPaqXbV5zUXaaj+8mh2KVPI9xVTLgVOvU0NS67ACRO6KC/1Od2sDgiaTIQqkeI5a0JNRdGgaK
3XIhnfQDjuhCZMyLKhvYc4S/YxrVgvd36QhKWzWNXS3TLv6woh6Rw2NfJe8lotzMisnDmN5Yy216
vWRq4wx0se17yW2Sl9nGy3U65gnpOeqtdWFiYBI7zXh2GeNKY9qWWb2XrbO3PHUgbQXJpp4t5wg3
M6nEVquLJy+rz8HgMa504F4UMHxY0CMpAu3AfPkSyw4pMJ66hTvwTYKEhxiRlBWndnC7sa/PJZv3
iDAv94Fe6cbkx6YWUNjCDe9zhPl+S5ZRv4IFCOJquleh+dgGRElNDz2aaOT3Zymz26ymppSZ+NGq
4RE/C/4pDRNVMbg3vXYJJdz7KjjhFwGjwk8J7GWZTUdpD986FwqQ0zAwRiV60cHvVgVgEdLX2sVE
F4ditgBn0qDUS20GDRZ1WR6lRzS0BvMTzZPvHhvb/eCVPDusyCNoI6UDR6MdWV50qXUGfkAwS9Ak
m96CcGFw7NiW2hhFC2OWtL4ATxOJwN9DSWYCWcbo0rBGd05PkoCTX1mKsFGj8CktXZIwCsRDJr+z
TbiEzRCItK7mvWsSFq+kI4TN8Cjr+cxBrrlow/ShD4u9lQDKii1cLtCAT1o4rM2gOmXwbUyPcSCZ
BVxxscszmMfv0srvoXKvWrbDdQXViKZjpqGH1I3TY9O8eHEMSry7Zwr1VJolGrGi+GZlMyN8jNda
Yl/jKXvGfAt88Adjm1g0b40LAyR3TxRRp8a0mCqjzs6q5GQqf/aVQ5tx/Ad7sNxV3aWU69zvHoFX
PgUnocHThcH0wWXwsICYd0c5jG3cR3FPd75QORB5vX1OO58EGJuhSqld90X44tqgfs1Ku+86PpHB
n4H3tl+sO29jOiHCEK8/ZMyH2ron+iAnD0/cVAF3VzuMfMBTgc2yGR6s1jqlCFA2rmgeQweRgM0+
iU+5YLBDO2qMjWB6He2dSb3Pvx4Z8g9jN/wwSoKRxrK7iubCresoPdAV1WbYMVRtyk1d4UfuYGoJ
LiEw01tH1/n+MphH3T5pe5ntC5flMeIBf+MY6TKosDcEs0tJS9VVpqMds1LlH3SGc/uYladyzPwY
pG619gfJPMUZHgKJ9l2a2AEY2cqN3kGqs5OHfOhwUHQZug4Ha0iYXCkAgEuNuDFd8v2uO/Qgw0Vo
A9iXaImp9TbA0bdiln7bqOJVuYxPnYZpgaKvYvG5quYuDWDFAkg5koGXBN/yiiGsv7TC+rtWJ9c1
4/7Y6W5Q09p+PGxQV3lr/YDeKNwPjaK7D3sXpDufsFlNHRVcPy4NrbHXgSWHZYgSa035UFlDtu57
/3VQGNaYHkEbECX08Vaf1i47RFmxKWAA7c1YlGhZUj3qZX+M+XA9JQ2mLP7JSzCYTgkQ1kLqp9K3
+AbkcK/wO87zMK6KMr5FwXRJQG9zXTDi6fTeWU29rZaG5d6YMS2x6Qwn4Z0QAQJ0ysk/ENSHBPGM
G9agDAnmNEA6+YVw0w8775jjms7SSuxnp+AN0YTLZeWam9CwxDbLs5PDvxpQ61DotB+h6V7mfyaD
03/yWDUEhZ5vCadiKqYv81kzUotT6hLv0VbylnvlTE9ChypZzTWoEcXgfEsNikNLEo+psnBjtNbG
aXvCAYO5sCEF0TGbg+lN25icgUyMG9RaqIkFZ3xVOvs6Hq/Y/hz6Rn+26NJCW51QzOpd8j6WbJu7
MsxWbRagIKLzpldaJezSh4yss17wV7AHM1w7XAZJX76RELQPRfAqfes9yMSBlurNYWSelvF9pmLw
fSECmcB+LodjobFTL4zp1CXuKQ7VRvjpzfyy6LRfi5bWLWsvmMxQRzX9mqAEFAdsPmyiHRtj209d
xn4zhwQ5Wm9BzqSqTF+L6IAOL11aNaWaSPXnNrCOc9VcE0M7hQ9uVL15ARs1oo989KLz71hr4kdU
JhqrshugWPqujR9ciz0rE6ZdZCvWd1DFhI7+SphAr0w4qxrTdXwJkJF8fyJ2jmmI/hAzgQ3K8T6M
mzdRdduYZIK0AFcZG7gGIbpESINaNobiBPbrukJx1xjFK19h4hDSvdfrZ9anl8ANiJUo70Q2V1k1
evlumM4DE6XCIlBT3fgZbVjI49DjB+F6VStT1FivZHVVBsVHX/SnjkibHsl9ztJhYbiwr42Z8FaM
3zBYvLKJXLedAZ692GiTdecxEKhbxgclV2tm4J7qnuf/rkVN9Iu/awrmhpOPUrsjg8ifeP6mEWel
SWQPWSo6ipfFZGh3AdtWJN/utmgs8PBYAZe6FfEYyWzF1uo2d7MBNX69It0mNQgA4j3U9dnW6XeL
+rlx0QWNaXdpXfVoSY4iO2JxVEZvVJ6YbVOCkFSdUqpAQqHs6BjC2rd0KK9V5tyKgsuP0o4sFEls
q0ZCThBe9EzC+EK+N4etAhzeuTJGPqdzktYefH6Sm/T5c/a6wVmkHW7svslOfihuzdE4RVLco9h5
MLGsakZ91VX1JR1Atik/vpnfkXLUJuvDowqnt05MW99+IOv2xPrntYmdO1T/+yLTzkrdQGjeK6m9
NONbpdeXVrOeG8m23a6s6yIk8EOg1mTQv2hGiYzJQ4Pd+S+Wl86lBB5z34Em1yW3Dkcmsw/1LW68
7diBOnPQ46HOX4zMakZAP+SRtavKoScKAGXBrHPOkV5uOtPZmv5318VVUIwnm52gnJ/pUMufhjrb
eS05S65zDayEfVaztyfvoLzu3NNO+JRRjt5c2LfsyzZFucfexx2u2Ksb+OCShklmaNT3PTulluF9
SxAmCDBuz4gbdm7VIzNs1pZDsT3hqwypm7JKOxkDupRCMTNHpHDJ+KepwOZXrn7KJRvWhD5z5Ufi
umyNQzrBRmuqraOBXzIinfTKOXCLDU6QZ2dbUgB46OG5tiFUq7x85kTbD8nt1PTsueOXHvWOxZ9a
VRYTHht/2Y1EHolY6F7462KwL6VCsu1KoGixBlZVH3pkIs5jXBXfSwr2NOIZ6UXK+W96O8FGeVGy
7txIFI44wD9wXb3qOXvnqq5BMr5GiEqWQaTedFRGKQZ0L2WE5RfA5Fp9UXihvopEBRkRMJttMt10
0bLHzGc3Woc1nj078y6bO+ZxMAywmAEDaaNhymhq/RJZ9X2e2dUReI2VExVUYlvIBXV1lIbaQuq4
103zR0yD7nNOw6oqJqIUqS+TAI9JsrI0y152M+utLxvKggitjom9oMcVkZv5zaSS+TgpkbRMjEgM
boai1paE1WcmkiSzS9k9OfU2uUgtC0gL46QBqoHQkc2na776Scig3tR2eku8UTw3AaHJ9hfW3oam
66HwjN3/mmkk/+Ki/EL9eCv+Gy4L+3z+8xm18gui5X+Gbtn+KGbqSfP5R/0/SG2hdPjzg+Jd/osK
8wu25RS9/vhEbfnz//EXtkVz/zAd17U9pCm29MDjAdr5C9yiGcYfsHVczl/dkRBcBDSg/C9yi/xj
RigJz6K1cR2o4xClGiqnGeryh2kDB/Lgi5uCpaT1n4BbHOczQIxfjawbh2GigVnY/AxftzrPnIp2
WirfytUmYoXlLLPIhUKqxXhD/CoaWoQJVNmMyUxC1U0neVQpohYQgGqXJoP7IfO0uvcLrdn6rVDv
QSPKWy8U8UMwokwyJ9/AYluAjy0lnkO/Q8eysAaHE1IauHtzmT0OkaBwaQ39RqXdgLQjynaBGdlX
SuJcNt1RvybR098ENWjUEf4ouISp+GAJbb6Jom1fmmwwboRp6LBnpZtBfGl9F23MFN+VBU4m/IcN
nIepr277Whvx9yrx5Gn59GN0vGkfxbVFPqI/rkOh2VsUjvWOQD3EH0gFfWjHBHi1Ef5weoZiBXZN
PMOD9vYCyvSJZS8Zjbg1fcxqJpv1wJ95kbrRrxCkRZsoDCgBlJ3RA8s+ifdFr4Ub+AFigzsoPRFH
LR7rziJID/H9XhLYvs6Nxr9xgyE5gC/CJyCG4nvnetNdmpXjGfaEfow4Xa7T1oiPkU8Ctt3ip2DK
VgAQkGS/tnjNKvYHek9KnVnfx61rvjtxz4QjUQlLSofdFNtwRBwk0WDSTsUBrSNjMa1swnDFuGGA
cx1iS5dF9JrWePjJ9XObhZXhJeixpRwV1xSt49BHG79N/FVRBc4W5gNcRSfWLrVsiCjK0BRKXStx
Qgp1HqSh3SSjy9wkUdMDvKMSVmVvoY2vRbyXFoow6VU8J7pG1keqY5jXxuZp7NyAgZAWjcfWn0Gc
o4Oj3BbtLh60/m7q8/ZoKRujnx+0uylgo0SrZeKpzMwaALLVQ1otAX0i4V9a7YRmK2oFoougisoX
LabeHfqyXloW9FwFU/GYyqR+ypJUO7Vxq679YAyPcdEK3CQ1UzIvwZQv2LGzb5P2WQknw8LAryeD
2H/FeiVrPFxpiaMStQaNe0UIctBY5Yc7++m9uPdPXahTFw2sodISuZRQtnlKQvJypMN+IZM+F84Q
DTm7HCPEvEn+UMbIiVDHeqALS5vHtqkpvRDP9SjjNTIUW8fWbhvAgyHE0jq8JcFenk2tUm/1mIi7
piFwNEPCuYV8pn1zTQscdOlNxVNZ6tFDmKtpXUij25ulLc52EhhXpfJCAlzT7CQNlW+JADK2yUCe
Z+cO+mzNNM+x22SbVpsYk6bhtGZLceeAat0mLP32GR4juMdUsWkXgAmG0LIVhYWDpxWF2PemTsqn
mYAanW7LsmnAnTLVDCuruxRuDfwIGdtZQZZZzya0rTBJfhqcComoZgVIFJt6wdYYijB1+pL9KtTi
mChDHX3EIymp6lBNTv7WVKgAR7Pr15hQ5EpzCB3ymJbe6yMSyj6S9g3LLFoOMVortsCsRHLb9Peo
cEt0XGyBolCS50ihemoMvxTsddFCLbVwnmK6qFwy9E58YYD6FFmsbTl2Sa8jp7pED9ilj3Zi43hB
DRCgyJLk7GVktzNszMg/jAYKMaNu7u2mTTG21Kp7N3M+Erdk8eCJSDBEEGNQIqBF4UdCsO6doqwu
nqNx1mF40+gduzSrNnZmAEdnR8dyhc7VYh8ZpiG2cpvheN6MxXuosVbbQxhzYaVUFXZXvq9kKIjh
QRml60GUc5ptk7dsXm1GlomyYwvKPtNPUu2aXdZhFWzhHIXse5P+qjexkRSFTWqe6SgLhGEpzmXt
d7vBEmRbG2FK/GnO8tCvxQW80XTP+EesYcD0Oz/GRee7PiYZj2eUrkqzjoD3WV2KPro2BprYenAY
FrseQYc+86umRz2no7Z6opQXxCumotvpRD2sppAmHRIgbKm2zp5iHRwH7fJDW5nGzjII5eocA9CK
MabXo00s8pQzpgr6pF/Lijg60bMuqXQvfzJcmaP91ckDWnIqaVgCKZgZyjTU9u1k52s3lVgfaVTW
sscKEgy9RxRs46IG1MQtORTBOms7fKWO5l8cVVarOOrNk2zB9RNsrv3IAwR0iIYbcuP8FUgK9LgN
aBu8QJlF9GtRPzD97l6K2g8eoojuI0obljzuaPSYp80mxwYwuv5zWTXWtpVR9Y1vVrpus2m66TIE
vkwjor5Hb4Vxx0YPtc/7voPMrQe1cZBhm7xP3GEwfnwnzKGRURk7tP3RUkWxFrGCl0GKjzQsr9u6
LHbwmJ2PVFnFQ52wQMn5sxxd3y9XmAn6YTFZWkn66kRIZtwO5FOVVXXbVlnyEvSAUJkZtGyWDW+C
VVRkeOO8KMCtV6vyqXcJrqiGWMfOQc8cApOgq6zwdGfCWdc+kP0k6aZNaaXwKzNhlhduaf3G0RwS
D8mXO4nJVNfZpMN1s8OKCMoinb6VJYmJcd7aT3E68fQPXf0ii7Q/MPafSWkKkXA15aiNtKo390XD
ltMcJAV6WPY0A0EqNtLWmPsiba7EjiHPdPDSNnov6ZyeZJW2gL9KRtA0rFlEmrxqyRfWC/ImhwAa
jOd73yJdEG0Xd9WtrnNa0MmKpXARQ9qppv/wVC5AOQjrRaFQXQHOcW40A6k5L5pEJ9dC1NKXBBuI
SDMRpZnZqYeUtWUGXu/N0GXR3fbdDRthi4urGSDRT8pB9R5Y5VVvuVDAtX4q7kuFuInZnRksVYbB
UU01JpYuZUw0qTnKN1LsOyvPH1/xE9m3jdsU975TTcZymnzyIpg2gInwpsDceiIIv7fgdrq3rpgV
7RZFAyl3ht1vmyJsiWx18a+sQ79CcDPpQImrLmlfRh1SjoTUv+bYL59GJsn7ohoUvBKSXccCTQzx
WGggWLB3xMMLC5qMYvSIMap6IbeL5nLw+SZHVcPkQXIKhNhVWdAakMjqKOJsQKyURjAkErklSEp7
rBOVrYGls+tpQqhwy17XiWog0eepqc3sdlBuMdeibPTbOI+XnWAWWvuoRsyyIgivM7izvZQonlrI
ceN3PeVkWPQ15kwjeyZTy39GAo4FtSSZ3jUyG385aRSE1eR3FifjGVd4gP2h6Lcmx9Cqm5xgP7rz
bgXHoDyYqvd/TGHmP7kBSlDf6ucFPUK8H8IrsRNDHXWTdVoFAUDx0H6HiMogGiuuuqWS6Opz5oJ0
esl9M0ae4VoCqALrl3Lg+tHQrpdVWJwrEYX7PiiGk55a/cnl232lAsb1DFofKi+2H03FAch+1LLh
nluIIPiycEJe6wIXA+c8SldYUBVC28eCYeO5bjNGYJAVySRuI2vOuMSZfWKJ4n4bgs59hjE46IdW
hUFxm6RmFNO8qtJnRT8KeC8ypYCi78EfsAgR0z+WZTiekUwNHePZxIMYVVjiMlJ7TyyTNRYVhpX3
QAvs2FiNqh4kwbdBuUnNJjkNmUi6o9DytF+iqUGaFDHVR56p8jUjfgtO6qjYlqaFEtvYzXwKZBkl
3x2pkA7VJLWtiqwhn5e5INtbH4Uo1qtQ9S/u0MdwtbvYmieaYdGqY9BjrdZqJBiBzgQbO4kWYPRm
HfOkyay6NrLZUkycl24/VVFVDIea+/ZM+dFo+xRFlbuQwgoujoZfcZk1bBGQJM73u2lWbBBnp4DP
RcCSeaphQfZD8gVFU+ifKLOug99V2J4tddu1f0Osk3U5lgX7/6Re4BMVS3WPl2WHU/okntNdf83o
Tztbm2Izvt74t/EXNORfYaFSn18dLLpnAV93EfzODNyfYMiEwlthCTJMyKva+WGkP6bxC6rzbz2t
o5uG7cDRo1VG+zLjmH96hUkTKbUW3vUhwMaNv7v54gV+y1DjPVgzsJytIs09X7pfX8FP6tI0SIyH
ELCvDvEKNuMGmsaC+nNNvNAXCWm/vx8XiZdtmrgkWaLKT+8n9AafG4rSvj1b3T4AI/fTwOJv8K2f
Wb+uQyyXQ7iZJRxvzt379d00zjw+mqBu5tUavr8SD0hTyuHsU1nbrHH/+dWM+cf9G+E6PwCu5xg6
jwChWBZTjl9fLtJEYNUVBpxzuc8O6shmb6Vt80Ow+uqDM5jU/NNLmfM34acnIUQ8IyJeqvqgo15h
pl1SQWGv2xYUEwt39cU7++rlPn2Q9HpjZhsYc+/wTTaLdFUswbn2G75L3QIC1v/t682/z09vz87x
q3noA+qVsWEGulI7secs3goQRsVf47+/plp/85D8N5+l6+qI6tBHO/P3+qcX65J6YhWMPO1RrWj6
09Vw5NlwFsw9qeZYtnz1gr8fFPNz8u8X/ESdN8ABiompLAY8cuHWNAJyQXq4t7QW/Uqc1KPapvgX
vno85+/u74/nv1/2E108twcmHW6+Qo6KP4/2fENhtkf+jFfuOb3RVv4XB6Lxd9+/n9/o/O9/+mTt
dAQTCvEt3cuPCPM8uxWIdz/gcfFGMSjF6/IB+0/7fdwnmy8/5r97aD3+ooZ0bOk44tPfFdkdNJyk
XMX74dRtsy3jvnW1r5eoLRZfnf3G70eZ1HXLNTyXQ9P97SEKCvB5FXnY7Srfp9eMGm/4iqzUbD58
b7f4O/7DfATW6r+83qdnSEsxUJj4eIz0W0TDmrT1f/64cGBi/OMqk64wxafHpR9VaDeCPJqNvhxW
+cp+Za+0Yqa/ai5UpF+lIvyZ/fjL44mO1Ibm7XqSDD35ORbBxWlV5OOwFt/0w7Tqr5IdD86deupf
rH4ZLe1tv6oXCbv/V8LMb9Nv7v6fD7m/+wUENziJJsLV59n0r09rgLOE+nla40nemptmTQrdJl2F
G41TxyBteIXIzNwaS7HIEfa+JVihvldfnA1/PpS/fgp81o7QpWd5JgOfTydtz7i6xo+xiffBLqbp
GhbVNlyRDbsIjhxRB1wU6/iWLKm9WE1r1kXsmxbhNzQMX3x5fzuk5j/6T7/IpyNYMe3ofdCdc/6d
qzF0kUdoJF8d9POV+PntgjblYQaF5fKuf/3Mczax1tjUG0r2pVjCnMaTJV6bZpGvCMbeods7TWsv
WUX9xh7uCXH9Ksvk99Of9zkfEpRuHs+f/ekx73rbzKwWGMm2r5bWmqQjdF4LfUPntdWP/3rK/6Nd
0/9skfT/WwaAzQPy32cAXM3rnx91/l/nOQkg//5f+yb9nr83P2cCzD/hr+WSYTl/6FRQnD/6n+f2
X4slruc/SFCe904cszaV8P/ZKwmdxZLpGhTF/B0Z7fK9+ddeybD+MAzdhF9peDrbJ/c/SgQQ84v8
/Mga1AkWtGIqS50z4rdHlrG5ZHqMe1GZMdtrFLcy3lmY/7r6zWypv/oPpYcrK40Y9TVXiU6aH5HS
DcqwUi9OBX3rSB5dSLynbbc7NTqbFu9kn4w7VkQ35BY/pL29lU6y0fv7GbDVmdrBa1i/60tGbeuJ
DDOwUGBSw1uzErC8EPCntrcwC6YVBF8Zor4J3H7TN9F9jNQmFg6utg/LSXemr6E0xR2nDv6ArF5A
bSC6ss83vJuNEYnVGIiFCx4whUPk2ME1340VHmG2Cdc27iJIvtj+AfghqkAU3tFCmxvky8cqfo1I
Ni2TQ2w9GIgTS+NQktPIDb1FQL8bKK0aEGpVzjzPPEx+v2kQRjrZq+E0iOTgyDMoadoNMxZ84/a2
sYut1bwNBYQe01g5zHGisGb3oQ51123zrDgR/4e8FGd9dsCijSBz57rf+wryG8KCKt8hmgPzUK8z
gI5YCiE90hqe/ImCXEHWw+wYEKamoZoT6HsDf3iE8cjghfC0AKk7wz6zQwxItKHOVAjp+4wY4vNF
yNnYLxWeHjduGPWmO6uAYTD5u5ro1gyEx209WptGiBVMjI3rhMdwajYtvlxO1VWK7YN1C3LOymfn
Ak/Z8Vezer92MZJrMc1qxZipylZQLq8apS9a61mCQElHenlUfiTCdu924XIfNeHWNbSt1s8xiEN6
3RX+MZw3hlY29/eYjB1cn6Jpn/PJRtmMU47RFjuwtWgr9OaYdvja7MlrPtYKYxjWYwZriCvAy2vj
ERXKOqm+a9kxwLdndtNCusFd5t0MIxO7TOysHmlpkd63VrdRMF2S9tXLz1LUu5p0PsKlb2YvxyCf
LFNsYGkjd9aNfVztdVviJKT+LLtzbjvbiLAPtJpQ/YFqeQaLo14A224GVl6+A+DViBdDKIq1sOvL
QGiATKFupP3aj/R4lfclej1hrTuHp4jW7M2ucVtL46YkxTBVya3iZl0wkAN3lG1kV+Lsse6GCTWu
rN+6GN0smUTrajCe/XZYB3mJw2a6zxmGLhIxflFrGO58ff508c2niM2V47rCsR2ThfevF1+YW1OQ
Ew91gWW8lia6u6p1AF7xiLIGYzF5rtD14nAiuhxJmld+9+AwKJS/ozQuVRGjb6rWFap612Hl4L4a
/fUYkoHYX1jIrXwdSHRaMGMEPEfy/GqIOlQV30G43wuCRpUzbBoURzNntSUdUNPEtZtny1DjmxX6
yV5zgncX6wHcgW2N68BLWHsEySUpSIxl421VA8dYs+siLHCiYBkWMCOIoUdnJClCTZ3MZIVB/5Sz
ViZqYOHU9jqCTmEkLylLWivaBTxnjtE+FEbAlBShWqGIwI4kXFyiUoFtwdN7bS25Y+tEAdSXN2mJ
BMcS8J1DDxVTOLwM0rqOahBGveoO7FWR5fBxuVFjgtzGnQKkTWb2Q8/8MmYeRvQ6vVanv5dFt25G
KF797QD01TOyfehoh9hx9op07pK4VNP5pjwCUlJtahcB7waxFF9K/aosmhs/fDHEuFRT86hnVClN
s810dT2nU+qadVbVQ0joQg0UzRz0bZMe8P+SdgGjFHKACbIEeaJq0n1m2BdzxpJH5XJARN4Z5gM8
+r3ZRUvBFIHFXy5NRAzhonXKXeoWLxiv1mwo2ixaz+Bvx9KvkMqw46WJHNjBWdVHUj4p1Zwmtv2L
MYFWob2qIlhVjbHSq7hfgvZdyfTCZgLZEt6N+EFBNfLDZuea9q2BC1Whjg3kxHlwlxMlxzJ989P1
f/3Xk/5zss5cVn1+/k1hmh6KWOQjnws/S++nuipC49Kh/bP1uxgcxqjdjLh0w3jc/vOLfapl//yy
4c8mqpDBnEmt+euXzUmSHsVnal5iw1+bGkwjbCfM2b6oZv/uZRzdNizDJMGHGL5fXya3yxK8u2de
guQwJbdD92Fidv/nt/K5S/nzvVDKoGnxODq8WVvzc08d5L5TGzIxL855PMB62pbvBZuJNTfIYlhm
7/kVTuTkNL6Tc7xqGSRE4Rd/uvnT+vyn+/k3mFvhn7p6FNEtXgM+Tf1gbrqt2pnbZi92XzWEn6cH
/3qnDCMdQphoRD/91Vw7r1MWo+ZFbcY1isTiyllyVu4l7dC4Sa/GZ5NerH3oj/hq//lTNv7u8fQY
SAr6X4aHn7sCp4m8gU2VeRl47YxQwN7fRWe2icnWOZmHYoUnxliaLyP51V/la/7tazMWtaW0MBd/
nluUXs7dneXmRRhYSayHCktIq990VbxBw/HFM2vMOq3Pf05exaGUFTCFUV/9+ucc9abGKK3aSzS1
t73dHALEkIabwbvi2kXGH9vcCYZ53XZy0XbWw4Cvu4KjzHr82HvAQyQPHCFD1gRr22+OWlZzbqij
0uMN6+yFM+IIBcXDanamfWxiPf5GDNbWNP2dUajT2ARQqMsFGJ8DwUvXTllufLN9s5zmAHebpBx0
CmFAnq1+q0X6YyWbc1u1eP7IjYo0BFMUMjyVBbeYtlGwU5O8WCfqAY/yNpcTSSPuXir7UNmawQLj
f7N3Hs2NY+ma/isTd48OeLMcgAQpkiIpkzK5QUjKFCzh/a+/D7K6p0UwJznVs70RGV3VJSUPD3DM
Z14DmUfOD75MP1QspKfCQz+ERhimfN+UJHvokKYEkZLe65M8Uqft8YSDDngK0mUjl946SZJPc6x9
xxrfLD/ZjxAPyiiEmB5nC9qN1aQ1e0Qmbm2hyqKm2S6BtuO2RrJFNnDR9NrTgHk8PSwfTXxnOIn3
DbYAmYbZkSYtSjnfFCi5UNyh50nTEcErGtfNY1UcShGEMgYvgxmDqgckGlOsRD1bw2ClwRCoTYEO
P6V5somsftn1+r0mZxD0dM7YQs6hX8bf0H1ZDVZyBBy/ALaWOukIbUXwnjq4GLqE+VRRQYAz7g1Z
sDskbHVgGDgj0j1M0PtLUXnjErdOVwof06ExO1SACmKAZlL7gOw1OzvlyvPqPOjrg0JxMhxRVXm6
sqV/E3GZQA9V2dIpZknzdW62KcWVvKwP5m27Uyil5MtgT2fDppDjXKueqL+5CwBFko5aoiyL1BXO
d5VWtpnhKdCTJE+9KQHtZN5Oz8oHX+qdUFt3KKxBknTGzFpIZpatBIy5ZXklDRuz201CxBvS4MMJ
gEjI1jqh2xsp3ToqkidirSh6iIRhQ6DnIrajS8rWqGjdlrnvdhHMTUXsb/puoVeTICkpUOA/eXVn
qyoO6lk+yUCu+8TnLU6USMhJ1zohv3mZZ5OfUugvN4RkKpmojxpGlohoptGDFTxceZnTLXe+XGRa
mQQPaHVSKRBnZTJwznnXC7J10GyUQhe0+d4t5yO74WDeWDfX3ibY08vhgKbSEVNNvPnmAQTqOWMf
El4cCq3CZcHcAkbAShx6Efrxg5+4RoCIpwxeKnmKjB9auBPrpzRuj1AYsNUkuE9RUUkeVBU8XZY5
JxH9/li6SUaA9v4AmgoPAt1c5VK2ajU0U6ZUIB83seAqnWIn/mPpX9lwbK7LSU3bQZOpZ0w18uke
+vKW4lzwQC5kFtB7D0XcVwWxdin8IaYyuu+7GMn7UDk5HYyNXIF/0ZauH1ooc/300XBAgwYZn0cL
DgtpBBxKNOA9yL0hskYdTusGWLJ6YdF2N2AH9xEG3WkqfSQnZNNN+Ma4ECIHAubpMwTAYZSoGoJW
VE7dR+XVh9inVKE8dxB2zHCN++++QIZm1O8tbGCLQjvm2lMRJFwft9GIwpefrlQSh6GDloFIC0p+
XnoIcPyCUJeARMrRMC6jfBUrmDI1yQ0SY4jCAw7OYcdhaNT9gu8Z2CSiyFdX91ojCQslgXCcxfTN
zTc5r94BoK4CEy6aIN6rBkiO3LhvT91eQzQICsaubra9iPVRcgDZAtGGm7CDUiiDiEWTI9TB7Mii
3QzVqu17ZARMeCq41MlLABB2HX6vjWCtGihXec8pon2a8VZ7HObhIUPFPVRf8ijftE2+hxUOLOP+
zztKuzywiI5FC8QsdWedJv75apDjsSnRN/KPWXSL1N1qROguTMMpKtiJ3fA0CGg7I0AVjNtw2I/B
5EUjLkSjgmaGFyTlcRyHqXAJNrAebNd8AFsmJklweJURqUXkcSit9P5PvbqL04MqDFiTPOryZwlB
1YPiFWFxJRiuwbuOU9Ce+4Aut5felJgWSW1zUE8KKraQSnp1ZSa1Y5rfocSL4auunLYBohkmDDu4
rbeAKe8gb18JlLSLM0AyRZMNii6GRKV43h7Qqi7NM0yijqN8n57uI6WGwCV/Kl25iVvAupPmU/Bs
eI9puPdDmuXjeys8RuiW0ALbRjAyMKphQZluJMDEfAhMiE0dVpB3fQO/ddwGVNIqxNXN6pCSPDZZ
s46gd8lvHnZE5qds3hvWVjXwqdN2Y55vIWxxq/ccJCGumfSAwsO00AZEa9pYXZRQJ7Ojp1pOlZ4U
SgnQ7/CQupKP/O6x0L6X6NpohJEYwp+vG1aNnigAE4659U0+iT80Ig8hLT9MHV1MoxMW4tC8F/qk
NP8yeCLhw+tQDt4i9grAKc0y6tQbYUw3Sqqhofg0yLtAeUfm1+6NxlFYE7IXOwWyD6f0zQB9ZYWH
EyAjA+7nWH6c9GOcfhfNt1OzhamwEGvkC7tJ6ma0u/G+JuAru/xnWZxuUqvaw4bluB5Q3bFQFZK3
7UnGU0t6Kft2Xw7S5qQq18KOi1MW3IFG/qJM+AZNmu8r0zdlKTqJ2ZEGg7CUl8VKcFAsNKwFVbhP
eQEbZi+oiwi17yuvZt7akCiHnw09u4bNhmZbhUvcsXWhnC6TxbgGrvgwgQR8V73SkJxDR36NplPT
kjhCcMud9+8of8j5CFzoCD83fOsXKGt+r9fFC+n21KiCtHw1SbvIlJigicWVqpKlqfTUz9deVFqx
IICfOgpx2CG4E9+N/o+uVVAQqiKiVrQWK7Qn8IkSZGSOs500BLsaDbdEX2f1Uye0t7JwDBQNfXNY
or63GPO7UMYcJHM4RWwRsCskUyxP0KYqRxiCzVuQJtYGfcIfdRk96jWrcNAfGtYXZp0U5WQyEIXC
kGnCD3ixYIX6pyWY5O9a2t8kgwEgnGggR2yUpUzJV6hAhOv3Nexb2XvAatRBNlktUSKN2l2UvEYU
eUHKYkwBdon0IG1u1fhoWJiVHYfoRo/2WbIxQM5kJUWU8SiW3ylorbyi3mlV5qq9/FpI2puo7MPs
PSrvoAtMT2fkbqEiOJzW0Un/4Zs3opw9VhEl2pB1iN7HUgAv78OdDVPhTreqgzHiD+ydEFXJkWmc
5Ayww8jz+zICV0+n0uw2WvGtBHZd9Z9d+XgCBJ3JnynKTAZsPNj6uLtiRovjIN8gwq+LbMAJ1BYK
YJ0+oPDs5qfGBX6HrKAEDBmZ7pR9kX/jipGr50w9FNJtnX4bDdOZHCk9jWpnu8LRpXdPurgRK9Px
vNc+MNa1UCKheHofOtzHVIwVjCdVKO50VGa8CZjv4Wc5aYFD8jQxDJKzw6g1dgkpWA/htZGyeTd4
V6BBmSi3rbjKWldp0WzJ8UXr/OBBQNM0jd8RYV1UTbPRRsD/OYJBIQj3oFvLrXqvtyPCreqVS2gO
MWKT0XMy4RXQpv7NJjNjWSKAUMujuNFc45nqta2tkDh58DlB/hwRXJR5pqEszSId4+YT5wd7C5g0
T4HqcXChdehOZR5hVa6aa3GoNkPt/TWnLwNNF++XOFSQqkEgAy6PFisqQ8auGz5iStmaDpGifOl7
yD5tvxD6YKfpsA2EZ74uvbXMQWIcjg+UjsBaxxpaSiW3oQVhgm7SQNOs1tHkRrcSED1bnisZ2ZnK
2lo5uo0WZlBKAZn/hFSL+RqK5rGAnSEZ3xqUTAY4LkXmocpwHwW7piseQ7l1cpRyUowMfAEbJXxk
uVC7o8qqpeVVFT8yalKTEZFpHtBZxeth4Or/IaKZGw8vIOqR+3mLgEHKVHQ9T14q6GM37WDAnTfu
1fJJw6Eutwwbji/eeVDtH9Xyu4+ZSj+0CCsbt7kaLlS4mAUskMR67XQXQSTiMCxfY3EpVI0LdgDx
hGop1R919z1NnnLhRRx2wajfVhVyyQQrofbRVi3yCeOLkm2L4Qc4kqWeWU+9Qq0HPxFVpgeRT9Uu
RF5zYg9wpurpJ5rbi4S+nrfCgdnVyFBMBAeQJ+QE9JeDrwLrx9IvVhZSUNhliLQZYjw1NLIwJC3L
kN3zYXh0tbeO69OeaIeqTroJivIWqJdzytFuqZ/abKfn+1F4UqmBBEbmhvoPGkBIZREFGK5W0uaZ
3J6H0//ncp/Fvyjqwd2QWIXqyl83q3ilrIJ1ubpa1byMB4Aj0tWWdJndJSmzrCvVNVyqMRA9Kg8g
hfD2WfrLCYVFW+ImvpnQJSAtV/ry729mEuZfAEUJZuSsyIcE39hmllkeE3Al0tpa1kvotFdnd7mX
ZfCjeCxBbQJNDaTjfC/3Bgb1rSi1xwKB9lK/R7Bd9B5O5msea7tca5fyWKBHTg8DDR3YKSO6i5gO
IjAe3wG1fgoHg7apchyjatvQ7Arr8ps35MseCcl4KmFUD773w0BPJJLuiu4TXdC1aX1PqwQnVBD7
YPiS96j/hs7RyocJjW1ZkMJ9a8eVkKHZdaQF/4hxZ24qx0z/OWrPVfUxTh6CkX9lQUkXByjPAt9o
YDRUVTVzXsftuRkb5PRawq9+5z9oi87RN8a6X4s39RKrg3uaNg5MyYV/uIarkS+KXbOxZ6FfcRLA
+nmMjZfjgr7Ho78ebv2lBgZh2wKC5nHcAXVcJ5tmXbtYAly9Pi7L99QWFCDElsmlBVp5thSyHq3u
AOdQ+GABN2e9NDzd9SlT2KmBgkIffePMh1f60I4H9Mqcym93HQI3UadjgmytBM9zUwzEgEP/7cB4
+mrQ1NCtgTsH3Ot8laLSmIyep3THEEC+NDa7hMY0wgahFzyEDUVjfXxrBnWJJuedXAf72Aqv7Mdf
bZqzAhbYQ4DPlsgekTTjVzT95dJLzMBotX7ojgVGRpnH12gru1BuLaNcWAqnv1YcYmmb4MFNqet2
FL3PyEAcXcJ212qXKr38Pgjp4iFPE8K/OI0AD0Ykvdv8FpO4K2tZvji1ZNVgY4PTAl5PzD17YsFg
KCeOrv5Ib5h3l60wVnQkhMxQ14c2+2Ni8QtddfASD20pZaPLd0J91JNnwBEbdAM3Uk7LMtBgSj77
SO2i4Vp45U/2/03sU2Jp23DX18GPP596v1uDZ1976n18eco+avoKkN/+CDV53bsWMLZFtDghakqv
zLQnOKPq0iS7Dd1/bsH/QXr9l6TyGP/vUC90A4a3r7iuX7//F7BL1v4Btos6is4ORCHA4JP+wnZZ
/6AVDPaTcrmuTvQDfvJPzQBF+QeobLq2IOsBRE7n6L+gXdY/IPPSPdaoyvz66d/RDJgWw7+3JChA
EUiXqjM+34JEfbbGUxQs8t5DQaNp/aWJiGdPX0n0HwaYFrIZLPTOev3yYI5/ffbXJvgsQwf7AdTV
UCXZgDqg/AV1+7o+kZTtrQwtBbtzuuVk1LESllMbt9uBqshX166FWY5+Od7sWoDcqmiVD/YbVu6t
T4K3rlblNkDGJ7H9H9jcbrPnK1M8L5v9GpIygyQpnOzUFn/VHb9sQTGHUkRkqdvySl+hQkAL1zeX
4mvlcqM/koTdBP7mz2POeECXY86maeq1HJnJVNMFxCstEnDECcTbCUmH9qqd7KOtuPYXpoMW/vf2
dTL3uNann8LFr4uJTpZEHA+0gX/CCZp+/mXaEY6tla7iE4cHu9MUu07+0VdXjrffj2EoCs1xnu38
DmlUv8TOAHSan+/L5E6dkt67Pz9K6TdjaIgfaxoYXR1K2bzEMtZ6UdaZZqPBhyDAUlx2QOnHe2Qp
SX+MTUT77Dqc/jx0ml4g1/MUM3AOUNe5aO/4pTdmGgKEETykeHMiGLc2p+sUgVn18tdAXGlEKOqU
7AK4Pn9NomomkVmjBzTmg+xLS5guXiA+4AshKKQYmDyi1+zK1qnOFJJt1SqktFsJUpykyguMuAqK
MwxNuaQWASs6O2ZqoujvmOQlxQ2aiaAc+9g0sWDRT8TF4DQ7sROwqIDOj/OdDzEPwzlIg5H5gd8z
LqYkeH0r3aKn33GNC2gGA8gsMZ89oRE9Kkshi0ZgWAKZGoFKomf8la5MUHenijqRCrE9xsU6yqRD
3p0k5IClHNuVJXGa+T0epRHQn6mf1hqypuKbJDV1qW6NxiqKhai2VSg5eU77A+/yNukmUroe0yYM
pHbMTygwxhFgskbNDCN2W7P2+8YFsN6wfyARqzgt49OpqE9oe5j1ndgQIO+J+doWLUnsFtBXbSPQ
js8Qq8NRdxqzQLPXyQw102TU4FqjM5ad6KfCd2CQyJ47ShbrvraM9YjS0rLvT02kIHWsBZJ0N9Jn
CYWNIhmNnrpY0JdduKg9qxkfMDutE3DzSXDKfiL7rbUfFPDjYS8VRaJaCx8oKqLqchNYImTabjQV
F29QrfyZxorRdHanZYBP9axDsZC5hibKlKUYg/wPIiOuBIT7hgZwhJSBI1A2XQE1/DkVjcF60bQA
XjB1+K4aj2h/DObL2KknT3L6SuoNFbulPPE7e2jrxj+UqMVW91UdDfG7Z/SFtRM8uTZ2uFs1yg8/
QHIXEyhABnhuVYHQj8sqVgca+q3Uhgrg3rhpJN1BtZKEbOfFWOx9FoHhJd9QJRX9cVO0Q9tjJiPm
J3iRVpmbmeeWp14L7kNJQDDXKcWoB++J5RG223ViWRCvaGilALNiLN1ehVBAgsGmUtikH4nZqcrP
AO0E/RWFd7mygAfTWxiRCk7aAoFGNSXFfRVkrArB5A4Shk22IvU9+noyayTYGThsDRjomYMSbJhN
0u/yuodSe4MIBDZJNmXtDpNQNmyfaC9ohzQDaYMeor0TL5JQsyrhLgghpPmvku+VA84dKpIiMMaX
pyETEd7Ng9gaIlK8GPilZ8dBV1Y43UmBkYpUUtOc3QCJ+4QWnSFeq4SfJ19/HSoKAY5oUqODyDIL
JGq6uT4cL5UG6biglfRYh9J7mGI61Qa0abzG9fD2llPvAcmglZRppn1qqu9/Prnn0QxnNiMTyvzq
5l10yNNTaNajGBPNkH6pxd7w9U0L6lA3152BoqAQL/884OVNodNOBhgPrA9w2nzWpXjq0OijuC6q
7kl5aTG9kxEx/PMgs6R6eraGQjatgVeizSDP7yMNrwj8LzpGoQBqUQC1nMB9b55yFy2xlXZbP0nL
eiViAHi8Rme7jGQY2pyYexL6VBc5kBDHeEDhsotfdgcACrh8enV6l0uHfIWblj7jhD6bM2K9UUW4
MkV4Af/dFQz/Va6u6BMt6dgcQGsCJLnyPH83IJaUgJsQ6pq4uOcX4KgpfZEiPmo3G+8upDQUR1vL
oZm7LFcGeab/HwxIIw6uLJKC+uXVXvEEvTBhhmh73CRuu+2VG+MWb8BV+k3YqfnqygQvQwkSbDIE
NiN1CCKl8wmC0BXwUpYVHAVtDVuPF3WTu9EDkC7U94Sn8GZwG9nudr4TLP1Fd3etL/abVXM2/vT9
vgSCCNVCJekZX5ECR0zue+/hygyn4+Q81ARFTlGPbUHyosxre8AQSkzSGYFCs/bQL2TntEzdYCE4
zWt/RzLBy+xXw7rY/nng382MMgr6aqrIfpxv+KGVUgFBXcWW/bveoA2fXFsrsxGUiYzLIS/z9uj0
UUU6f3Zd5COQdRIb0iMUZZPjaS3gefQs3dPJc7S3/pYSYvb+51nNczIGpY8NvQiuECJ0JC7ng8Zj
KRe9ADt1ysmmZxluyjWOFTe6G2yurY55fP1rNN3grWmktjCLplP1y/IQSkXPgI/BKfwod9LCelZg
c0+FQf0DoskTasPXs8DzYo4xjalAtwB5/Useb/5YQ5jAmdf9mqG50h5GKNbtkaKwQ4cLlsym3IOn
vD7s9OC+rNOLYae3/WWqrZijC14w7MTqnqC8YudMFPmpEO3ttaO2+PObnNXYLuc5e7ZS3YshLqCy
jdwPpmGYrS/Ez1908q2+aH4Gh+k5Y1Y0KE6/pM3qxo+kwOv2KkbiysRn6eipLInMBxmssp/hDboK
4TyH6frPs5XO22j/mi2VCw5VCC5zRgn6GlWS0cK1lUN5g9rIsXGTezrSzlVi9W9eJHxqEJSA/CaE
9OxIA7Gf9FYqAa1YdEvNPS2p3S+LxeDqrv4+pdV/ntnlKTA1LmQR4S60yzgPztcNHBgIRh5qO5H+
pHq32elKjvvbzzdlLj8d1hrcvvPP19uyRq5VRCy3iOzaOqI08+cJzLq2v14NTnOiqUEQF2UO6/MR
tLwTCOaBAYobb0Xgu8TGbYsy7VpcX2Mxz1B9l2NNF/6XXdYXXhZ2OXwieUV+48gwdezRFvb+qnJH
J9+ba/yHESG88pJmBPh/jTvxmbgKqHfMnmJXa3qO6AumIo7k1o/NSj8O8MX7qcDqsAjfrfzvXw8T
c4SzDDIEtek530LAED0qcuCFLTmoDfVmam0JS20pbXCaUz6Rj91o197lLMydTrEppqZAKPFGQZ2c
P9/B6DO9sDLJjjlTJk72+Aynzr+V7oApLOAnEm1PVlX/yWS/jPur8/blvaq8VkTYGdcDGvWSHCcq
jz0+l1vpTsAH6LFEwOFvR2vz2WqzlSuoXSIXAqNCYkq36kZdBod8LVU7kb5V7P5NNvZfq4jzayLY
wu+92OtFmhm9EJ+mVWSuJkJ44aAhtwa9tQw218j2v9mXlJsBU0DZIbK/2Jfolo0ytj7s/NLFMIFO
rAnMfUmX8v9hbhfHDOjKSfiWdhMlQVKI84WT63IZl3Ul2pX4PUgeBvXaBXBxrcNUQb4AYLRKhxlI
3vkAmCNU5imrK7t2wdAs2gMUCQ239R/Kd4AUXIFvxSFcIMmJb/mVA24+N1mC4ahytqmU9c0LrMip
yVStP0FDBnmAG/hKxXlmJey9dbFTgRsJCyjHmAIv/jzsr0f2NaJgWLJcck6oAwRs8w7rOKJyJo40
0adsybuTn8wn4xlDyXXkIIlITtivDcdYDbsJ4v8BIQrg0X32Q1+X35LNddD//GiYgnDkf4jldBlU
3zxyFD3YLplxynGXWQhg+lT8IdAFuVLdnhfxCdwmCCqqyvRPJo7QbCGpfhRj4ckwU4CaHic5Hrx1
dgY4oPZbcpXK8Ot2On/KZ+PNT5660EINrvQ03nSjVE60MNtls4+JizGBGVf1UnfF9cRiXCE8GLrD
+trtcvlkOWtBmE4NognVODuGRA3HWdygMruSAe/VhqvjvmyG1zAgM9oXlQsyDqDwXNP8O5HULNRo
R7UccPjNuFEUQlRpG98WK3gwsTPhJdIN62hlLg1qqteulcsdRHXd4BqD1ABfZL52SkjcAgBwZsgO
0p3IraGxg8B36A0t5EW+EoveviYj9ZtBkXdBqFuBS0g2MFtJciYMeQs6Gam4Y589C9gW/XmHXkQF
PFCCN1JTyBGQYeaF/CJtlbQMLeDvn80nVsX0X8PClsi8v+kv2UK248P1S2t6S+cLlkER+AUgB/ji
AuyCc5zVgefCymLTfGputTIXI67uS7jDpBrGcXy9Msv5yftrlv8e0Jh1EajwoseAfjFCfHb11j/G
370f8o/8ZIe7qZJycgNMGH4iFxE+Xxn5ylSN2cbA8wzROyRcqaa0pI+oKyHMaE/yStJSXJv3yo+/
OyBHPNcLIu6TVByskfNLJh+NNMxUaCuIBe7MTbyhr2YQciFBvDsdujVqtf/BiBxAiPqBkuB/ZyNO
V47cA5O1IUWRjwcOLExgzLZJpjrp4Ij3VwaU58tHVmkBa8ClUAxhqrN7VBvRTBcjAebdUif7X1Ok
WhNTYkDu1M51lazp485W62y4WYEqjWTLP+UMN6aVZzeRsCzlkVCu/ci0BCfjq5HktfnNdn1cB6mG
wxoGfwfLVp1qNa7r9YQi7b9dvxMvChzoMUKHRrIFzUK69PMzphGLTpEG5YRDC3yXRYkf7HKg8UzD
ZqXfFBwFAzJy16FoF2cb46Ido3BfADOgAHi+UNta9LpIKdiDKF+a2V07/u17eBphopNPCxPtuNne
y3NaAH7Znexiqd/9dcyIN8Vi2vFQ7hdXo9VpIZwvlPPxpvf6JQMQ41oMo5rxuo3p4CPvTpD+yDUM
rqfOHRaowTgoJS2q7bUM/DLkmE11di8aea8OptVOWwJvLMTATPp9FE/w/7b1rXC8dh1em+r0cr9M
VcoFuqgd48UltC+KxS1MtBwOWXL6tIYVPrtXapmXF9U0Q4vSuwi9b9JwOx8RSmraxIjq2rgKUiqq
nBDm5fJEgUr9kJb5aowWyvHKQXMR1cC9I5YhHZi6Che1dyuLak0UQHqoOMADdFsZbuEEC8QHPybj
JOev8+Za1HxR4GRHAjxDn1KZVu9FZ0hWgiwbWupeqFTv6huS1w0+jrbkqLvr2/A3S4e8itI0rXzK
8PSFzh+s3vtQN4Qp/XB1Y2G441rgKjYPxOK+o6+vAw8vLuOpwPJlwNl5qoZa1XYpwign6aDqpT35
ufvjwUQW4cr7uzy5z0eaHaRSJiiFkjNS62Z7wVjz+gg1ymUdr8vP1NZdNGQctM1IR66MfHmET2nk
lO1ZUyF3HqfG0LqFWOGhDpsGSAZCyhCq2I/Cilijt63HK+NNR9n50XM+3mw/DpB5FU9jvCnlqPbS
utzqnNvCRlwLV0R8f3NhnI81O7i9DrvrUp0WzId/rzo5D7Vdo8IEsWY54U1EO7mthsWVGV7uxWnU
qRYAu8JElfZ8mRbGSRHyHhgxteL4TQTx4OCnhO5g3DghbnYLUpxtdGtce7K/W61fx50d6tjAjmo+
/oIv2+Zdt5zK07DBfTtfY4G5Ghh3/JaugtWV+U7n2fyN6hMvnTAZRsm8hhsMUWOcGsr90Y2ROFMn
Lljk635j3VmrqdHxtys703r9MqA1i5FPQlaXNcBbgn9gRNN7bbeeG5eoGALyd68V/3977nwdb/ZC
UTHvVZhKCbczdKzW1tbWfcjJE+k2EFUndK+Gxr85DnicYAd1kI30G2cjNqNvWJGHNEOLKktZ35A/
rsvKscgdIcDRkIbRpKximHBXSQXT/pu9zbOh56tIl8HWZzBf8Ipwg1cax7fdpAeMRAk1UH2Lucj9
lQV0uWFMkNNkyzStKJtbs9kqRpFrE2hlyjwWNI7twqFbvcRQ003W4cK6uS56PH3k+SzPh5zNcjxp
CjgT1Kom0v9UiAg3+dpYTdnx1TLv5f44H2v6+ZcIJJuatknL9MaP/EagxCLsJ01g74MmvIN+nH3l
cU7f/WJulJXB5BALXJSy4iBThSCH5D7RT9RvUyVS/ugWviOum+er98dvZ/dltOlU+jo7apFSOVHq
J93N8lFbQxm2p15c8VjSKb423mU4x8NUwPUSXVE8v7iuWuT1xpwXp5YJkCmN02eNe0qxi3OK2EiI
Gc9+Eln3rSDL14Ks3z5YKqM4eZPPofQ5m6oWZeMowBuvlj1sQntSAsYkb4lMWL26/iJ/uy2+DDdb
o55gYD3qMVxSrsV+rWgv2jV46xRWzJeKQh8MlVoYDBdlRj9BD63u6r+WikLu1rnBOnavdpKmE/li
HLa2ghAn0eK8nnySvXICn8V2upvyxOnSn6pg8r96Vv8Dlf8vCN9fzoHFW/12ZrF3+/bxlv2vh/99
fwaXn/7OP3VQJeUfSP4rHAmgnaZ2/b/g8rz1fxDFAxunZjgRNfk7/4TLy/I/WOfkMAQzElrKk8vf
P/Hy/Giy5CPkJyPX2Yry38HLz65YYQIQqNCazNka9+PezAuraLfIVS49ax9nyrdeue18PE26o6ct
5c57xpCn29bpLraUK+U2Zfr8fy/Mf48728pioFa1XGUoSw3u2GwS6UHssn3qf5MwQhUL2Tlodfnm
Ibqn+zC/Dar/2UYQl416X9TrhF/ActbRx5+iiKtdgpTRkDuZfujoIHToDGLovjLj1yZ24tTfNuoI
hvP9y/s9/vUlvyL+ZfN8V/37y8/iH8Nq2lPkB+02Dm968WekvSfhdwy61IGSffqq9W6Rf6TSJ/ao
7YekrxG8glyKga1t9XtrOHZW6RjJXngN3/l/J9B12bge5Z0k725rYVOcHoz4W4wcV3lyZbwOoNH6
Tlr5y36TfUcSUB0warIDeDDVOr1Nv1eBTaHQFRcFxRcq9kttkS8qijM9ejrYM++QYbL9Xy0xfISo
+cfL9CDY74Y9VQFoQga7aIcEYo1mMnheS3UMmNTJo9zt+wChohtPeoXJmSQYimMuuDSUb3GBKAMA
8uQZfLQdV5DGU1IYbZE0TtUeMJs1fdjziyHZfAesmW3iAieuQx7YxT3240a11iGUZvxxNQhEnrev
B2sR93bLbyh47x0KgmfPMSCQlY8MiGQpdjYLCZ/S3HOjcqMCxD/t1fqpoJY/cDqvJZysgrWkrns4
i83B9DdSsRLbG6X9oWfwagXYIOsT0BD+0N/Shvug8/C4c9DyOK1FdZm/B4vmW6VgnX4fjLfabaK5
qo3TVWIttPuqQ7DWhr+YO/UTwpB6xT2LVFp5sFA5LV1pkwUI8Id2Acs5hNELT6KjU6d+iB+QFXCW
wrANzGZvVxFicDou6xTSHOm+N6AQ13aO69dH5h3MdzVIXtPV5JRU6TdCv+4ewpdeRgPVkp473YfI
sq+81VA9VidkpzC5iTtkQiEzo5BfCbeUO6Rse4o9mmRviDBKk/51oi14TshNGgtUHIicFWOB6o5i
bNN0oTzhrKFYSzlykSHXbsLhqSGpV+K9rm9q66lq3cKVSdqqG2WZbJJveN9OmE1Xo3BlYewMsXgV
v6OW8uctNkNA/J8dZszS8R67paA2rWYrPCRHb1NspHVwUPbarbJJ9/0+3aS30vF0rXB0Htv8e7RZ
mSHqSzKrmNHSXfNU7Mtj/5B9Dx78lbaM9uX+9Do8pMvy1txn/+mIs0qKPBjJ2AVms5VQXvQ2+tN4
gzb8Ib7Vd+ZB2yR7caev5Wdzr1xLUv8Stf7NkYt29lmgCAWgkXpJa7bKocBKitfL+qps6dnah5v+
Rt8kjyDzAtLzp2Ej3RRr2OBuvGYLbEq32fDf3HKh3FQbYogPZGd35bE+5G64TY8hEkeJm1TrwLut
LbuXbCFcjLgPLQokSTtXjlHzWfqxI6ROKEKhd4zaKdBilBcBSlNYq98CKWneJbSz78J+kci4cdvF
gEw/ZjXSEgMPw2lFZ7fP3DujWvWxi5c2glTaS76TV77IntvV7Z1YOpMaFw7xOsCGjb+3uq2HqhHs
Flj2CKh+DulCYNpP2FYPnz328Y0N4lz/1NEMxrZtdboTb0WyErS83or7Ym9tH6sVFW8aFfTf0SmI
b2vM0BHktZsX/NqG4yDYnnsS7BArZYa8YYDDiPqWbS2jAt8IFKnRsBIoyXGU4L9VrxvfNeVVcdo0
xU+L0zfLP62XuPpI8tdaeZLTT1+8KY01UuT9h3zbbYVXfIK0aCHBlF6d9E0OqV20y5/ie3Sr3ISf
FfIHyaL88N/H186AlYEBpH1674/i3RNWHX627ePvIOV9SB+KI+hY3i+odKFE4gFbgkDm2Tlu8DyW
TwNl4Y9wP9Aq8dfFk1LcWegwL3sFP0DbWlfbAUFGu3vW78V78S65CR6Vl2YJBI4yQ3qb3GbrxinZ
RPXiR+nIFDxiGNHWkacvdRyPLnLnfuG0rBUyPc7e0K5vlEXixqt0rd2Wy5HglMb0XTeQzphLhYw/
3mcFmU2+g3rtWgfxMzhuUcggdQsXU/rYMXzkGDfJS7G0Ds0TShO8YfpnwJKXHURp88ZYei6NA1xq
7fwGE2sHerkSLri5YTM/Dwdp73+v4lVt3fkKZ/JTxT7wH9MA7A9dQFF3hvQdH7xtcZ+/lq8sgoI/
8VKNVuUIvQLWOm4DLE9tiRMonuufImznZfgtwRVWcM0Wt9xV/Yi5pRMcJFx2s2+aYfNX+QA9dWCo
SPcihrKJq9yJR8rxZnqPorxyL94Id+VbtNfuihfpbjiYO6QDwegpO7SHnHgShcVsZrQfdcdfZ/fC
C6IKu+lhCrTWvM33+sbityMq0ekCFLEb3xpObr9CYHKbR6Tq8TIBSuy+9gAqlqYLtuJHhE/7a/0W
HpO999C8tKXTMyXfRptpU+B1yKdRXt6MG+4sZIE6ePpvsbKqwwXGdUGxQDev6pbSu1TTHqaaqduq
vm2pZuRwsLn4RYwZRsILlETvWXc9d3C4TBGmYHnZlvvftL3HkuRI0qX7Lnc9uAJORO7chcNpcB6R
uYFERmSCc46nnw9ZXVUecPyOrhKZTXeVZHeqm8FMTcnRc+AmueS2qZ+QvqdvogV9/aWpM1CeUgBJ
wLyhyLYtH7NrWNabfhdyZZFlSq+4iSjGXsXeBuLJVXilbUDJ3fvCS/rd2ELPiEJtbcfxuv2FMkRm
HXoOvnwtNLtS2YqwODIxZG1lc6PBev4d8NBehQ83gJxWP0iv0quyZ4D8oGorcxeVB2lb3wyH+ia/
0S/iF+FyuGvvmw8ZKuJiDw1Qka+5kWW/8jjJuS00q+AjyJCal0G10S1ncNnboe7qRgefjB2GJYou
1pUZXtb5Cu61srvXFKpNl0N1BxIcAc5cJsHVVka0loc7p7/p+s2w6yRYQS+y1+QxvHQvK3TtLtLs
RZa+ZcYPK/yuC6/GmzuE30rR2OfVCmp1MOv0tJ/c/hdaoUmwCZ6j+6irnsok+mFAswoPamqu4LXD
U1LovmZIgQAVmT3dhOBvheZrSy31U3hrnpo767WJ4FtJ8/x7KpdXhrUdqfaFUI5ZDB8+XOU/45/m
N+NBvhPv+tsYyVn0uakFOx/Vu/utemju3be8vYtaZjx0cFpdbncZLIzEhPKmzvM9xHCO/92NdloC
iGwUr2Ye3U79Z6YjvfAQgT8ghCoeEujsqkfzZ/Wp6uhHrnx0gZqr+qa6Vb/pjwQ5df+mCvrBAERV
dvJBKvxVj4/ojFX/7vu3TQO/BORs+wgqLTBFgXPZJHsdvO2j+SI2P8Lys5cOwlv8wsTBvciJYwQu
T0uitwt4j6wfcr1W4Mljf7jiKd0tz86al4HZoGTrZyspZw+JPjNnbTTMRxEKu7p7bZWfimVrELJA
44lIJgA55eA9Z1GzSXN1Vb2qa+Nag/ITVVXcNk5WA5Gz062HWNomzqVS3eXSFk7lGs0AcVNcEj2T
4etX6j68zR+dLUTj3ovm2XWxpmESMyrV2xkiQDTGMkK9DXoBWWB3BKKocTeXYrhN4k2rbrrmeYg5
Yb4tfuN1Y2moPK2te+fD/fTKFVxN3kuW3PXxN110Vx7Y5N4W+kOjbrWeGHdNlNm6O/SUVQlRA6h5
VvHPmCSj3GnSw2DdaxUcp4iMj980+NX0q/BOvqrukcmUsz3MtYpyGTlXsfrDUldIt+raoTQvyO2k
4tkvEjuLq5XVQjxjR90qRhMKuvN0rUmXSnDZRT8kD3Ie2ou1Dl2nbnvhS4wghN59+s4Tz6ZBAFNt
hdv+Bd94b8Cqz60XLpX6RgMGda9u/IfwXbvNINT5Hr01AMBe/cf0VnlGamIFqQ0tvhSKl+5B+n6H
T9oAiH320RTfZDmZFjLCcPmK6T4JNxmvE20xWPzKtWrtzbZCPnHlJO26l17rILlkmHIlNo0tHpig
G3bDJryjkhX1+/6Hm97Lj5q1iZvQ9khP2uSpfvT426qV+Spdi0/5ncxjNthDD3M89BE2yWV3334g
DwutF4cOKYImOgyUye16y4EMP9INxPm1rb4ajGqXd5FmB7vUWTukCdUqfKy+I37ti0gk7azs0lCf
iuzSV22rWBnxpl6H5T7Yw0nxQ41X0TNKJuZl/ZjcRz/hV+uuOeGuuUqJw9D5/uH/Cq66bwBlGMDX
n1FnfnVu0mQlMLij2ZK7R4h++MxfLWIy1+6zMbCR5X1uwAJto9GABlaxFR/4zCZKQqL9v/zezIPU
CRtE5IN2JeCMxFrZ62ZwL7zptvrs0bx2V+FPPVhb0K2JN0F5LSAQ6lwUpEtl+SJ3a40oZwtNnO2h
uCkwISu2u6wQVqrwTcrf6yjatHV8Han9hnTakt7aokCF+9fvhOb/Qnns5r3xk1/p/zf+1R9p1he+
61X//9d/Lf/4d/dnOpajvvzLJmEst7+vfxb9w8+yjvi//qGiN/4v/9s//E+B66nPfv7v/+cjrZNq
/NtcP02+FLlG1OL/zCFx/f757r6XH+/Fyf/pj8qYJsL8oDBcCY5WV8bxgD8rYypsEQDpKDVLiD5S
GONP/lMZEyTp/7WAioP11enz6WBV/yqNCVBTQNlP4UwCrMLfoP2j0tiYF/2dL2nAiYFHMX0JDaKu
q5TovuZNRhsXgWpUdNbSZGfk3UhWHr8iwrwZAqpNqVU/5l5327j3RZ/vStIEwUyeQ7X5TLr0Jo1N
ZZ07C4nj1/7U799ECZzZO1WFIOmEksAoGKCNozKymwQRa9hd/Q/mqVeKCkFBeHv0uebqXKfGGJBk
O1m9rsPmPtmANjY92CBr+t/rDjxFts1QAUzfYX3fjh1dj3Y1nMFjKb5eUy4CL3yI1959fKsCCVjq
rnxtj40r//pjOBLH7Q42xHNxpY7d4D6EkOKYtTq/3vFUTT74VxOTflFYBV7meZgYO+T6i7IPWZpJ
5BQDJV+awBnP6Vlr44KP+jdD4BlmjnoQ1qStUCBzq72aF8Q2G8s2LvPrmKHR8EnZQc9o63RcrqV3
9Uf1Ujykj4ttgq8FkNPNnfbrOeGaHrNy9d57kmDWG1aiz68Y0TPEE4/itrjhAZThKVJWywCTiX7B
n/YRDgQJSC9yys1tdF2p6xEnzfmuX4i7au3d0btfi6SCxRq1p11rG0yGJKhd+mMuINyTGF8HW6Zw
8hUVgo1El728Q2jF1n6GW0bf7Px14XR8bdmc/Mbfs1tH3ytOKjOvB36j9ihegGJ8qQHdaT+GV/+6
3Vq74qF6kddANy6AFi813yb1sFPjk6uo5n0WNwrGg4M6tsGKQ3P7W8EVSsUVkjY3BnoWjrtseP5k
/PVlft+Zo1WLZZg3Tojh8U40Bzr+I1X7PYUN271qNiJBZ3uFzsROfVjY76/9zdMlT26j78i+0pul
Y5ebjLE77ocHRp62n2mLaxkP888A6qcGJxcyCuu8kUoMCtltEF33xb3mv5xf1LwT+3s3J/eMZ5DP
aLCbAzP2XdqvGvHtvIUJ/P3PVZi8q0jYMME/qTBmdSfXas0q4OohOryTN+B7hVV1WX/Lr5IbjRkO
q10V35dhopOezqnpSTkVrTHUElJWV63LF487W12N4xvhvt8Yowrn2t2hqP6AOuc63o1iwBDEXYyd
eH2jfKTrHOb/fhGL9LWZe/qjJhVlIx1RMg4/yoU5w2g+rfIDUruFp2PByO+G0dEt8a1SzOQcI4oY
km2VK88iZ2uW+uDzT8Zf33aKTlG9WPLN8fiMAwaeAh4muPWfs338NmJHyYWQG9nTUVmS0plM4Z5s
4rRbqEfW4Gteg3++lrbOhfgcKUjFcLoKbibBgQFzQz+CVeBXfnKyW1IR5mOVfLUMDfwfXOHfmzDx
C7VpCZYc8FvEnXPd/yoOGs+AvzFuRn2tjf85ziqKl0tD3vPe/2+rE+dguI3ptQgH2rEX7xgevPP8
DCEaJ7ss9NAGo0yGnW0ry1ufv8/zW88si6EqzHnQrv0aJjBxIiqFRZigwcc6lu7VzbDXD+JtvXO+
VStpl18JOxo9VEVNu4XR6UkHSLAE/ZJnPdfRz5jc7a7RElqsY2x04d0B5B3HW8anoPscJahJ9wiT
GrS9/TVNv9i2LpINKKnFOeIJsvA/J/Hod0yuc59YkReOX38cZJL8B3n8JQyBSzuX2l+7Tu8QpKYc
ff4rzN7vv61qk8ZvH0WmGjh8hCGlm9e/yDGVH+HneSNLa5sOanaCJ8B0mY3XW7SdaCX+/OPFky7k
Lfpxu4jE2l569Sao6T93lEwKCcNxYGIaWgRyWhs+O1puyJfLrcz5GtlDKDJAnoxgxOa/+IzjX/o1
tyLUZhBERp14FHWbGA20Csr+iD5vySBBuB+lz/Qn/wDrzBYtpPP7Ohl++88Kj4yNcf+RdxZzUaiL
DGMN6idIFI/8dTRp1ulF8mjeyVD2Bg/yWqS50T4FG+tu6Qf8ZiA7t9qJy3LECvhmyQ/4Q+mGZ/lW
P5C8XRhPsGKsmf8DBifYVbEig9oam2ITPvFK7pNdvhcv0k16qy81WOfuM6xpOlkVU4gnAzJu3ulB
W/z+Sf57u8k+JYAClu0f8GSjN3EXw6s5D3psceJBnAg2AslIyDHqhxq5Il+n5ZI9JNBNVealFUM+
WnQLn35plRNvUWa66g3VuEqI5TvzOqZLeP5wLVjQJ56hcPxeAc/Cy+/LH3E6HOJMWkJTzz37oO5A
D1EOkU5JiK2hqKB+duwEjjvK1+im0gUC1jHCUpHVdL9BGktHlYGVJYzx+FGmJxd2S1NDCxF86HQC
x2q6qEMwzLHrZNg46qMu3ErSswG3XfWiawt0V7N7eWRs3Iejexo6ZqZkZglzOyUNM7rz9WrhPMzu
5JGFyWOau1WeQlhO5RPBIgSubHms0VQbE/GFf3EujixNTnveysJQGBUJC8AeK5bsSOsXjt7co3T8
baaHG+q+yA9YTGI+F/KNMVwL5cv5VczvFwSnFtyRAKInjivO8hL5UlZRpv7KggCfjrthQfKnrM8b
mq29EN/8ZWk8G0ffPlU9pQuQyiPBrd+7xzG/BIi2JpDMLpaDyJljDe5tLD0aiI2r0wlIQSgcWYtD
egpOn97UKSpgtSKF7wZtMRrIPYqRqOQg1yPSyl9Y6bhnx1cKfRXGTMfXD8bUcVr460opehqITbiN
3X0066jawG26NdeNbQQHxaaJtl16fk5CyNGiynTbyE6Lyt80eofSv69EBu3tCN1wWrn1M23hu2Sd
79SX8qf+RPJwRbMZsJDyLfxM1wr0hiDLdgsLH5/Z6cKPf8bkMLUSZPBtxs8YX0FxsNuH/FrY1Fsa
Gp7xX5AVTd3JdNmTI+XoYRtVec+yTQAjdLQ9b2F88MQCwE4RlreRHHdGXkO2/LZkTCu0rTDb92gw
+qK84Eeml5xJNqCj46wXDBdYGf/86F54cG9rkQKCxjffUu9n1b/3wUKd9yTuHG0wMY8ID6dj5LX4
amPwszCmMBfaEEhWaxA+1Fr8cGeIXEH9Y9iMcodbkTdgYW0nqRyGx3IfXIMs0GKw7Kthq0PLB8w5
FXbYpIar4ZA9UkX3tmhhrSR6bM6lBPBm+SjOfDfs4tFGwl0C0ckzkIlOHNUydolN11pNQzdJDudP
+9Rz/rG0v01M/H8ZhoUB+jqyFat4kkNnz4zwd63Ibupy6RTKJxfr9zb+bWuyjZqRwTebRrw1uwC9
G17oVU+1Ln8YcRVFszVs9da7Md9MYE8MeSu2/ioAoTm/4IU9nZZAaBR0nWCFpH7gDQpwPLW1P29h
5iocf7VposJTVItpDnKy1psAXG+eB8xyxyWdyjDJpaUZ6/EQfHFXX3d16jVdve+70gpIddXuVjUY
JDfkQ66WBwTYDvIgrM+v7iQPG0/MqIOF9hajziftJhfVlcYpUBIwbvULFc66gHEuY5Ne9VfjcNXy
Izi3nyMTAHJ4NNtOHkGxTAW3LTQgemDwTKiekIIJAKqcX9fcRZBH9QiQ7hQxpne8FtWyFHIvpqpa
ItWTWC+DII1CyCrQMs1fsDa7JsbU0YSAe+ik+gmTst64A2syEMKUe7iaO5A03sf5Nc1b4SNpysi7
OSX804O8crochym6YGv6J1dC5wat3/NW5m6UzNj7n1bGnT1y/a2qhIYT4EKgnX5vfccAp10sRcSz
S2Gyh9SCUYITzpIgL42sQUvYDsyDQ/Wq6a/95vP8QuZuEmQ6f9kYF3q0ENWJXK3OWEgmvyAovRmV
oPLu1Qj1rRQsNEhnj9uRrXG9R7Y64q2qQqfZFuqdHCDbBvZIBKfCC7QQyC1ZmnweLzU4wyoIV6W2
1qULgKMZVilYJSRVz+/f7EE4WtP0ubKEAukOvhEH2q68p7J4PG9g6QNNHquuqRCVSsaThs5gDhAY
YEgffhAWXBb+P62Vj37u+DRMXivHDbVKik1a2HGzlcsQ3hHLyFc6urP/4gIpEEf8ppDB7MRS7jSy
2IO4tgNk4LyB0NdfmjmeOwQK7KmjwD1QgWkk4SZpnralRgTTq1eV0VCgfYwiiGLjpWBp7hsdW5p8
o8IX4iBvsdTRhc2ZHOu8dJ24LWAoNG+WCidL65psHSTvaaREbF3RvnblfZTR1pDvjdhfuERz7udo
VdOoQR50s8gEVmWoG0VlSCW945FfMLKwmGngUKQwtQ8Z4R40wjsXUbMiVq6i6HVA2Pb8RVpajvzV
+yhaoYhFjaVoBErpd45QgatcqAfNG1HHJ5sAltrdVyOtpfSuVPBtdICxuYtMcbRHkfbfrORvI+Oe
HvnRXnTMvBlX4oDFShBy9KW7cCnzmHNsjJT+tZKJY6sbv0NSk5X00r1rXeqt9K++B10TkcyG9En5
ugq9SkypVhuOMXp4pnnZ6KLd5AvfY3YVI0MNvGOWeDIzjryDrDnh6AME9JTyz8btF5axZGFyrHRN
8P0a2U7bUH711bXvLaxgwsiuAe9B5uxoCZN9ErwmjLVUjuiquDfNVf6iXwTfzBdp73wbKWJ8RBTX
erMSn9TL5b7x7PU8Mj6u/uioWXokJd7o2axEXDXOfVWne7R67DAM/kUGcbzMyc2Bo8nqhIR91AY3
QLo6+5WnsWvXvrxgaP6DwXiN2gL0MFN6PyvzjGEwuD1KgkaEDCLWWSSkHb/JND+BPvBPG9OeVKug
7egE0vjN6Bbt/H164RyUnUirqL5dRkdMJkX/PCN/25tUCZpBJmPQat5tqBHG4pGzVmBjGNW3il3+
Y5EqaTzU59Y3OfRi3KSBAZuHHTFXYl12UNr32/RJ2WSgfJa6YLOv69FmTi6AmyG1547yoklL/zhI
fmqDiZqjE22lKvlwiyVlh1kfPiZ6KjSfkOpMTmLeCBhAddvWEFyvohSwN6Fdndnnvfj4TJ/sIcX7
kY2QAtK0fitWSSbJ4/Mqqxq65Yrw5hvBNytxP5yovHLjxNlakr81pUW01OzpHHk0AHShST+l9ezw
5YYCwY0NaTbESOLaSKOrSAcJ7LtXUQ2jDsqOZHG0ZNDJU18EOo+1JS2sf+6z8koSAsJgSL13ss1J
bWmxX5shKOkE+FosmhuJMTM4R1+HVrwqo3ihrzZ38TXI9Ek+6afCRvXVl/nhyFs0VpYEp7sSK+cS
SdR/8TKPFCVQMKAfTFX3qwnDcypDh7GIb3qvVL+K4DoLf5w/NrOFOfqmuBcI7Ud97q82Ui1oUcDB
RrmJngB6pNU2gi0ZivDuol3Hqm02TMIhWbx8E2ffIihRSRI4N/DNTL6ZLPhtnTZsoXfFAj8k6Epj
kH90DOVgRT3EWg2/1C3jwfftK3SMSyqrYxw9vTLH5ieBTxNb4KC7hmRVCA+1Za1KoT0Y+U2g52td
eXYZAzm/2bNH5mi9kyBILgOVvijrHdpgnbvwsi3VIpcsTFKHXFRCM/fwApVY3Dk+2MVMXTiUc2/4
8a5Nzr2qZAa84eNHi8R4hV/ZONFHEUfMeMj5wobN+U5m0S30vqCRBQr+9XDGICQkOKYj6lZeaot6
7PPatQoRniHppfnPrfHmwYuscBZRNZx+nkRrlaKkLJf5w73vds9h0d6KUrKwgTOLQq0CEjkK/eSS
06A+CRqcJcPIds9EOWnlqqy+FbGw+8dnTRv5xtD2Iew+YciTvS61opBinJ/mD0YfPfRkdedNzCxk
bCfAmgFvxWmzujG6zA1DeiKFoV/0mnHpmcGFEjgL+zVXLsUOgAJIVEZa2omLatxSLXtLCekmORrT
pHBRmhvhvQMrU9kxqG0mU7ZLnIby2M6feAf68ET6gIEkSZ4KqkNlOESy5I5BUHGIkeWFhwqQjAsl
zSiunj+163Y7MsYmN8Y49beOmR9eguPNbTEnkiMJF86M/E4sNWZbEPkVlbZ22x/1OKsL48U//5DH
Vibxl+JFaesLEX5JeQlFceX1P4bK2Jw3ctL3HTMPDYFFuLaskV9o4jiagAjcVH6/NN063Meb/Ced
J5Ch+ZYZoaUe5AkUaDSHaLCKggNapCfXzHHSNPBNuhStnb9Y+3qjbON9+ex+9xk5g357eKlREUrX
LPcifg0WKdRmezXHP2B0pEfJTj4EPgJUBck7HRMZsuEmb3dFpDNhOeJn30SNW2mKRXrvMuqEWLbW
AgtKdSlRoDuq9XfNUahqp3H4JsZewWBW6mbtTh04KSutFpp0n9dSCEo/tVzm56jhbIdYgNRLLynz
n/96M28l4yF/H8SJJ46QUPCMjiOiJdle9OhAxX2NrB6Jm+uiWu3B7Ov7Cz5s6fSPr93RDgZh43Zl
x8Uvw9hnmt3qgrVXqs6bYgzqQjV5dO7T667RtGDSSDVPWaitQlCjJMHW4DH1n6G47ZD95PrjoKd7
X4ufzu/n3NJoWkBdTrUX5zJ5ayR0AIO+oKTs1KB6lG0JZ0LRmQtfbdyg6aK4BhZEvhT9T/TJ6kpL
BNEhNDfy+zr+MOiQ/PNlHBuYeI5qCEBdaQDJOhL6LHrI+u81A5fnjcxFHAaeg54ZFMEnwiGeBIas
lxQiDqv4lAwBKlRF7lY8TAezyZdc7pK1ybWNDcXoKpeD0CsIZrutF9qy1HwTfe9NSst/EQwQaYDg
h8RahsN+cg7i2OqrWiWaymCUyZmHrJXczo1/CLcafSGHYFSoI185AaKkyVAkqFFS2bWM9ybq71KJ
R/P8VzoZR5gYmU7NVJneMPTDkRb2AyLplwidoh9s/YB0YxSy30NxQNH8JX2MrhdxLzMH/XiBv6VD
jjyF0ppwrKFEQhZj7kbGY0WE1GfFaHkKY3bwCYdJC9SVSYxNuo6FtQ6N7kebHIS78HFp3Gvman/5
LZM7kRXUcQbBgZaqBOrK7NqoLdkPSwXPiRzK7yoNW46voqmLJtm08hRDmRmbJQGKWDHvkKblbWq0
33IjfQ0LdcNVqpn1l2lqV/6dkasfQIOWXoW5ShF8yCB7qYeiyjslX1c8Q2hMn9dg1JZiWshObRLH
S0bJd7BjPHrX58/YzGf+Ym6S3nhB4Hv6CH+Q/BoqBrg73cfzFubyYQOgyBj+iyKjhpMoxahrw4w9
koDWTg7B1chcqW6StbthLP/R2LVX+XYZcz8X4vL2jOKjTAydimZ1FXWVMg0INi0AHXG5+kNK50OH
rMU2frl2uF0KkGaOqUErmNEhXA8V7UlUnVeVXDgGfi6GTsMz3s2wXrvq88J2zkTRWBlloUl2xs7z
1yccedc8DD3mJvx4+OHJ8b4bss9ASfeuJ+yUOtsihHsZC/pn30nb87ZnFwgbn2wp4Ow4nl9Nt/mA
jhdazbCVlDeZA6tK3T65+eLYxvj3TB5ZMHcjtHB0r6dPeTdUudRyYgC4m0wQrwoGFeFm69bpg7GP
L9z77FK/at8sxHah6gFxvQzwmLsYpHqwkY5YpxN4FWqTWhA5A8InWrtnO1d6rt+f3865+B3NER5h
BaJCUB6TpyqzHNdReh4R8aK6GjnXg7VxwzzkRX7rrqN/npJ8MTa56cC2ZCXycKICisV90YLdelCW
JuhmnnoIGUmuNGTQ8KGToFbutDLRSprhXffaouMYwGLN9Gv6fn7nZmJnzDDGPUpv8g+Tg6i0nleC
FeeNb0EGBzF65LblDcK7Sx5wi0ZO/hxkvgex1eA43j/fSITZ0eNDekk7RX24I5o8qTHupy7kLki8
DXCixG/nl3gaPUuioaNlBdYVlmp9spNNDkkMfBfgCoNk5VowBkIKlpjoFoNSq5dQjKenXSIT4e0b
wYQQAEw2tAmjnlVFnMR7/x0KvejbyHA23De/ipfsYRRPjV/Pr2/moaMGoAMAgnBg1Iua+DFX7MpQ
z1mguhOR/AA26a31tXQhaFsNGYflVtmsRXTrQDeZ1G9O3Aqes9OiKiVm81c+zOrct1vlIXiR7PZQ
PS+z1M9tqoLiGZk51fOTXAHQMCEokp+2GO97V7arvN4sbOK4SV89JTVsTUcOi4ovac/osY+iNAjx
mLlP4DuBxuuxh+EI4Jbtu9A1p1AMqGvterCT8ADKT7PF/2Kg8PRF+Gp/EtrnCQ2aUPfJ8axhXaVv
ZVmuvUFcCoRnd/JomRNH2cMCKgsdZsZ2nXQFkKvcpbuxu8rk5rf6VobSa3d+a2dXNkLueGEplE4r
6YYQd4VldogKRKLtqSn4Me4hnGznzZw6TDYQBTdA0FwFlPG+fsA+MXu1NEMqcRaMReCtu3if9Te9
vnDD55ZDUwXGD4Zgxgfnq51KbhNJp7YISIT30tXWOnxftbqwmrnvpJLOgasg4ecfvlphyr4RUJ4n
O9bRLYSYUMSXnN+wE+oHFsAgJyVEKr7gFMXJkReKwJK9ChujUEnzJKLyOVTMaRfiKrht9u6uu/Dv
YsYB1P2o4U0ZCOIbpJKQNHxcOiRzX4/wkmo6oeb4KHxdr+dpyRDWBAk5lIi69aZmmj0kjHOiVXZ+
2bPfb8SxU7Zl8Gxa4u691AwkN+Y5GCz0pn9W9JHABS48bbMuckRijfwwvxXmvy6oVDyt6GvMjGMG
AsyVa/eC1KNHH5iIee0nxGH/fGFjX3ws2YgIskxeHk3Q2kKpsKiU4WWq7CIx2DnDEhx07kNpBi6f
pVG5nKLZqLXXgWRwm8v4Z2PB+VL+TNVi1fj/uIVJjeRvO9OMvU+U2Gk87NSQ+1XJZ6Q9nd+uuRtG
amFSR0dM9wSjmwlFYiVCjsON2jU7StizdKhnyg4SdaFRaQyBMyAfE19RWnQgPJ9HJXvjSSngmkSV
Z6se/HLT3iWvo7iah3JvBwHVw/nVzZ4//IYoowBA8WZ6Gqw4M5XCIijIN/GLRunhYhQfgx9U2gk7
nZnOpRm9mZyfxZLr87qMuqvT7DRUHFdNcp6W3LopXNgakc5jAKBzEVnKNoqUbaMWPreoDu/FKLDb
dGk6fO5o6ih40olhoJSBiq9Xjmc9ps/twMbZ5HbQyZvU76968dFLys3C7o53aRotIHmEnjye5HQe
po0bJ3BrorwCl1UkuV0iku3vJAimUbhadflllT1H8s/MWwJhzTSm2WYoaoB4EV9Cpv91lVBOpZ6R
cM2DKzOz4ZVUfzWHcONtK2zaxWVnh3dSsRJ2/kdwUe+Vw/mlnyYMX83LX82bndCamcdXViNza6Bv
6UK8rchIl0FUWqoQp0Kde97k7Hc9WvHkFilOnBLXjytWvZXYf2tza5sOwUqRlpzb3NtwvLejzzgO
AknGBpOmhh3KhxgihyS41puP86s5nYPj2T02Mnl2HUWJARtipLX1ndBvzQsqDWtofd+ouH8Ld+6V
sWkui42wk67DtfdcAzkoF6XXl5Y6bvrRUoeMWDcO+BURPIx5aRKRQUvphEs3Zf7jjRAKqoEEf5NL
WSOKnAkMXY1Bho+eTc+kYXgRPxubZD+gKhO+qftst/QWzjojimT080zCzhPgD6clJC/CF5Qb6wNO
yX21GhtYcLv42+bb+S86t5XHtiZbKQ9D3/US2ZAD/2WrNXYCaUEvqgshxezBObYz2Uoxyxzdy/lk
1bYukJi3219FbBvb+hoWpB20BbfOFRzGG/0SqZ7BLm4gh/wv6jkzxRZp1GhGg1UfSemmjHQFLW+p
jHjVqrdMsWlAs72Nu5K77aigI+5Bt57f4JnRQCwyrArhHO79RHkFlI6jlCmPmWLQ5hbMx3RIN15W
2nX20Bjo91S9HVkW7J3NOo8bXh7EocxgXQwBDJKLnau50MFAXmdUK6JvPA0hhao0uqYZ09+wf3OE
7MmrNRyhTIvdYf5Zs26TNr0S+mIlBt2m1e4r+bmBx7SHuFWioSa6mq2YMLL2sEXy3znl8CT6VcCs
PQiPJbhJ4SoVPx0PeojC36riVeZDjSpC0VY0e4ANiLTKV4PYrvkMMKB6dlPhgEvx0pQf4gaea/jR
Yrm+sPwldcOlpU/OuugWot4GFmTTebGxIAoP9PX5jz1jgVIhIQvteOqj00wgUnKx0p0RVtAROkNX
rBTigom5uIy4iNYWgYIFrmxyk2CckLLaJfaDU1kq1pZ18JItve4L+FjXzUvMf6A8Xh5GNgNrLWzP
r3DGJcpUbGBQIEBj5HXyACStrg5iZxAoBeKV1lxEZCBOgbYDZPT/xhLj1hI4G+kEeOnGeRfBAECw
noMsYNjUW4W6+eaAOoSgdrEZOvfpeNv+Mjf++dGb0piNTuedgTS/b686qX3sxUWOwBlni0qhiQYk
9Sf5BEsZmYMwKBkIJeV2ZPdG5w7GVDsahXy7B6VAlT3+Fi+mp3MeCNm5kQtUHclKppF8NMiRmyeY
bd6Kq+BTfk5xuvpa2SXvkh3s9cv4dqmhNNN4IZkb9eh5OSW0GSentJHbMk/hGfoPX0tp92MHCx3B
J6ah/DU0G1dL/cG5o3lsclLarhNjJE9jzCY3+7UQ3cNztBu8x8GXF67g3GdkanEU8gaoejJmWrsl
HKLOCKuOw8fW8+261u1KD+7PX4A5M3B2ygz8/6atmlw1JdU9rxkvepGW6x524ECLbdnUF+7Z3ME/
NjPxikErlq6nQxmkeugMqMqFli74jLmAhilZKthUly1FnmZXgZ/7rjA+gcEBcnGUxz7GQB+S8H8T
GY6PO8VWcUzlpu5pEIpG0Gtm/Y0hfkmM+DKVpI9AjxamPWY/DcgJDXEpOsVTUHjg+H7Zxnlkq3l5
sLryzS3lrZnB+v4vjsCRnYlTSnrVqfKEjRMiYS81ybY3Pknp/o0V4zc9zRw5jlaWqhk5pEVSLj0B
gX/0ggjab9l8Or+amTK1bABqRC4aAbyT6qPi50UiCuaY4xLnGHmF6F1kWHYRZq+ekV7nidGthKR7
xp8smJ7zDQYz2iaMxhRApxi5lJdDGiqWWFTqQ93FjwwbbZyUCAhxjfOrnDsbBsqpBFg0SAn6vj4k
kppWlWUSvfexg9zQr4LAWu5fzhsZ3eckh5ePjEwnV3xqjjGEy1SYvHZ4iLMouEgKxf8eWQAzcnKZ
VTUwUX3e6MzK4D+htMW8Ow/K9NRHMIBXRgIQJdOUtzLXb7q6/T6Y5b/ImRXGfqlsQaYmncToidQK
QpsIgR2KjrT1BQ99j3ggkUTCWDXaJY3U06oAVTSQ0ABh6bOd9HjbRsv6CC4bO820y0ZhGscV91mA
zgnE8mWzGrqFnOv0MGJQJgyg1k/rflreSuVBraUMg2FmdS9t5aoruY5QgbUGODxSb6kysGRP/noi
EyYR6zz2HDscxLXbPERJYTeo2HjhAtbv9ClhYVxOPhnkPCfImUhulD5MIE419cus/+zFz/MHcCZ7
Gw1owO6otkNtPokq4t6ywiAtIECDQLu/JqSwq5FxhcSx2pV70fpXW6fKKh5r7M9Mj7zpFpojRHwq
V9BBGjXUjwa7rJvUjvXOOhhG5rn784uc/Vojy9t4KrE7qZFRIbPQFYQf0lE8/VcnatV1DvV/16/h
L4Ci/7y1mU8GhoH7TPmTWsO0/1pIbRgMHam4K/XbTqjXg/TP13NswZrQu1lakyiuW6MhX0QXg/gR
l8kGGW27gy/x/Fpm6sa0kaG2h+icq4X//XrQ66SUssECNaneMwk/6pBbG21TrscBO+fS3zqbBYOn
uwfMhxkAvCHP4UkyTZkzKCw6JUS55n36Hu5pSNpkLAB+bChV1kj7LKzx1AezMkY3RhVX+njTTmGU
aJaj5m1s5913OX00HQQHl4haZ7BaGKE+QjMSL0V3/us+qvCIOU3BsoKr5ABoKttql+nP30RTb+2V
vm2+h+toZy0EVTOTAV/NTvxUKsuxnrWxBRDG3Ufr4LF6hJ8c9nQzQxEsvnLv0LiAHRwC0fyH8W2p
BH/6Dnw1r3xddd63eWe5bG3tdAe4ShHT+BTCZxX1zCYoD1osL3zLmXL4V4vj8TrKOfmSQ6Zm7POo
CdhcRXcJPO20Gm6bHxoKVuGhec/vsov0VjgsJWinAcRX0+M5OzIdW3UlplrDGAuwsUaxLQEdlThD
fCvZSsn7wj0ZD8zXcGW0ZtFQ5NCCcJr4bVnrojRssaaDiSvjxLYUgbl7C3XRxxIhHAmEnqF1diOh
B6f/XLA+d0uPrY8f/mitQUhK7qd8WOMRIvxf4b69Tnf+dXMhAN62R3lCCvILNsezem7FE1eUSolZ
SSl/vTTcSc69ZdyWQYc6mb8RxZ9JifqMszfahyhLGayv1wvWx6N6xvqUE6LPzSSoZfY7/qX+whU9
xs/DTWfXDWS0/4e089qxG1fa9hUJUA6nWrGzu519Ing8HuWcdfX/w94/sFdTC63t+TBz1oBrkSKL
ZNUbhs/K/l8wjfnAnpAio+gleobSFMd20psW2oPuw4hSeX0KT8ZJ+Hb/L6C8K8Xkt9HEEXrxQfUl
rNxsJpqFad10RIv9FKL5l9xEH9QvFjrpAlXa4+u6j3Gs8sf7+SZ77jfOtSsQBJNqDu1XsAgCIyiN
eUbrx0ZOBkQr9oTLDJ0JV29Pnx7CybqrO+OouKTOcXpoRLmxi5/DuL2l2vXJ836pBa5G4d9Vm1Ci
aGO/H6OjU9efAjPxM8/YBem47/MSbx9Vwde12nijrO8YAhQPGokmA2elzMgDvtwvcawK5Fw6vtR6
ZJ6pwOp3ZY27aT/aW1IY104UWGYAaFDic2jwS9uhKK3MsgeKefhJGn9b4QGvTMgZu/Cg7BTzTvkM
QOkRbMaT9WFjK1wbKqV3XsUq1UpgKW/XihLrjevFRA5+lF+E/0XOG/MgTOybR/XYHeZ9dht/3Orh
XEmvYAIdnpxULoUo79uorU0pqtNUrlVL8n0BahDH+q7S2sNgezdqpG+M8srRpVvcUsG1qfSq5Gtq
09phZOJis0tj67nNb2mOHUKs7kYr37f0OYdyPr0/r1dyqi7AzSR1cJ4rGmSniCdViYtdqFBToOeY
6toRMIW9pQ587VL3JpJ0SAaYy7qZx1SO2E8J2csv1h1OijeZP2V+hsvKeevjiY0rZc83EeWNPdoO
5BtMGe/6xPiCIfmXjfy8koJHMBUIlgVdlfqReAS+XR653Yz2XBUoup2no3vSKdQD9Hf2qEIcw4P+
XTtZt0Xr676yA1h6OyE4+L8k0msfEXwuNUw+IGV2aVcCbPaCeEIVK50X5zx2+nIMO23cuOaIf0Wa
TgFspikCZZA+mDSdemSk3TjMlJ9tLdotJpI7tpFiWjp3pylvb9wRtzc0ZM2k2bphXfmSiOYxPMgc
JigWefPnShubBavUynDIC1BJnV6y4eb9rXDlVYr+H/UsoWEKKF4eYFghkuV5iM4jfOGeTPxFlV35
C5VFnBmxPdq6p66/GkBZXsCU1YE902V6u3jCdKi8PF/QeB7b5VsXug1Wngnduo1Vup488MakExdO
NdhHefKCPBnHJYfoorUVDKN0dFCwKV3zdzeF3UblYHWk82QTbBsmErIWosDSjlCh2QxmiDmEejJP
1i/7drkv9tZfKha/IIJFus5sFHSw2D43u+CXfayes9NW4ekVmHW5VF9/Bb07h+YaqVvulJRO4Vlj
iklBx940UvqS01+RdlTVnWGhN2+Uxr02lxvrR55nERQlY5wDOJ7W7QRbaVH0pT+OlerzHP32ABGm
4xZg8koQ0E3Q4WgEia0oLZo+Nmc36phfkxu4C5NswabZ+7SxE+RziKHQrANHZ7MfLCrwb5dmZEDo
NIUJVov/dfmIxTl+nYeBxqR6FHdB61YkMvF43IKryZtCiuxIVYYymEOzE85DXZHs3PRLVW9BGFYH
0X9CsPc4HCgxyLBWr3QWbe4IkdyEZ3iSCZrTtk/z7kPxPJ3+B4cH+epCQFADJDAOChsIufTNnHly
tS6cxGymjyBcmqeuvKFzdy8URKKz8bn4kU07F6vljd247t4J3CdiFEQW8ujy9WUqer0yBijWGEfd
TPF+nHbliV7eKeh3/U26X9zDeN7affISfQWbXgSVnmlt56aUxQgaKQ9ejCaB8jA1W6Ly14I4onPH
SiVdy7hhJ+2prdUeiq3tcQgKvwqfu+jv97fB6sBj9sggoCtcDoPVlbPok0lJGzg2s0vOSKmeePWN
WmJ9btj11z5PXpa49UOIFhuXMnnBiBm8DCw2ycW7qK6BjzcjgcOGJiuqz531oFcYmnbd4f0havJO
l0OJeb4IFVrWhJ7isrz2d+NzovnNeFQXvz7Z++5gNsLN0O8ecqzrlf+FxbF6X0tDFVNxEb9uKyQm
EoYqXMwB0UCQzB+QtrnBoHSzWCInF3mw0kYEMzNpfU+wfv6sBuco3Vgw68kkXyJ+aVlCE2MFtU37
0M5rjXuYumhPmTrvkjRr9loR4yufed8QApgOQzv+McLCeH256jxdgWJackJDiS+eeauhBs1hQM1r
VIt9r/YfjabaKO2tdx3XTC6ZVAYAjZA7336tMHO1vCs1eA0evCXntvESJKg3SKzr+iHAcS6zOv1y
+osr5mWQxkVVDjmmaXv3ZHzSb3Ekfv5L/Se47U8li6OOfZ638d/6vX6n7NutpClWweXlgbYisjNg
sumQga2V2VPmbGR10Q34J/rLMX9sH+O7dqedReJk4IfxaflZP20TmtbZxkZ72qWFj9MqL2xpJ0Rl
4Zlpw9y2s5By+DhqKG+k2Eer1T5Ok2MwP03j8/vbf51o6N868Hl5ycNqkh21VGNMeChAAZ3ywfXH
cTgi+XQP8WTaaYO5UaxYLx46ZSr0NxtkFX0YafHEeRKNZpzwgu8Kv/WelOmc5T/fH9D6Do82EW8y
AEAON78VRCGahqq27ABty2/NjU02cV6WUwl/RMcwKvq8EW29VN5Ek9u3Yay6sxLQ1593xi+78euX
4skEU/fV/jh/8x7mve5Dfkifos/dn1cmqUtQI+DbiSf6qqUV9pNXGSkeEsOxPxQDLOySnB095p8y
fKA3XyvrIrcUTz6UOjta8h5OU7ev7t3MTx4MqNgZhk2UPv8C2vAjelT3xWF4TDcbNKulI8UWf784
JcDsU5P0GGta/TOgklfo3yceTu9/zdVmkIJIG5DGWWdWgYo7du/5nYKe2tztYhuXoW6LWbU1Hukg
MkornzKT8fThs1u8IMCb6ltrU2ynN2lMGo50DeuGZLZdsT6Sm/QlPzwFN6B1sIa96U7byWt1skrB
pAdD6vSJ04lgS/ajnW+9eWNfb3wb2VsKE89l1EycYpIeCtii0RZM2uV7PziWPwsE+ftLYeP7yEfA
1EV9YyrkYnvJD0Zu+akyHWzXO70fRl/lj7fTZkudMqWBdo38pdjD1rfZ3eNpiLznmc7jt+HQPPb7
el/eTGcHaVHlNLGxklN2H1KLGO/089bT6/U18M6KkUnKGGdYaZO8/hr9n4yi1a/gH8FipziIAXN9
P/00f3Ux3jhbka99Xe4ToDbAUnJdkbd3FvWDYao9qu71YU7zU2+3x1wJDoq5BQRYV7CZ8kvrHSlW
lcRmAot5QJEj/zlB+370kCjHCA+fJVrMoXE/fTGP6nmzx3xtTV0GltILahJl18zMbkd5MILyOtwU
FHx2SNrsg1/6ffNgfd/q51yb2MuYUp5pFM+ouxJHdDcPfbV3j0Oe+PDQfXQf9u+v5WsZ4DKUlG4K
K1xaTxPHQw4wu/ygpVuljzX+Vfp0UpIxCiV0Z6fsec0Gp/yg3VWdj+m16NNru/JvBJbw6tOj4/sD
W93LhCatzb0MJMwV4VQlrPvJUBnYcBTSet15PJpH/bxVDVy9HQSgjhaUKipIVM+kwlmqjnysvC/o
Wt8bOeWVKPct55lXxu1CQ1lJDu8P68py5BoGVVngz3VA4G+PVC+vg1BphwkAuFKeap6Xp75y8mdn
qbZY0WupOcZ2GUu6OqS9PUB4z1iGP+IXsMuIEuwh4dHe8w7lbXIU5n3xfIf2R7r3to1SryxNWtbo
wwsuovBVezvUHgLc3Ltc6Jdf3X33yfval7tg35yVB9d3dYhyPiYPm/tdfDApmwJcRa9G9I3WrTIl
neoxK/mg6m18Vv4qd+6eW/Wu/ZBstzCvfcyLWHLVzK6jtFFcvaC30qCkd6MeIOPt9e8pQzP9/MH+
pH8fjzgenbLfzW/A6XjoOPvpg5tv2qRfm2zEjgFOAhEgoUspxwiCzCljJnuI7V+pm32JjI/vr9x1
UqO0TMuW96d4t8iSORl4dNeqqmkHv2o/45fRCU8Lp7qHTbv/P4V6dTO9uHeaiqPXVchg6np8Vor4
U4jBiV2ppzHWxi2owfrCxh7B7wjME8NbQYLaZjIVJcexWr01Sl/x0Qv9SN8IgSPvn+7Htoz5lW35
NqC0LZteMfK6mMSqWY5CdVFYDgYnxW9PjrabzgDi98o/SDOGQvS+3FcP49ettLe+AVGGhcPtgS3j
LSUDDtqUEnQOjHinqd0uDfDzrEzsFetDv3wJ8Yp8/3teOULehpMOYQUdXs1IMjHkYS80Q9geLXqX
N/V+3At3qR4eR+pvjXK9P/9DosBWTvgKy/ITqVXV+pzynNDtwS/j38b4M+y/boxtvfOQJhF4XkIg
0Ss3PUanVI0KX0FQc/kjVoqIhpgfTL++r2/+g9/44zYBik5ERNoM3AQsNBkAOw9OPM3xhH7HIX5Z
jriQn7qnm/jZvTE/es8/u5862LnwyX15f6RXB0qbzkXEGFCbnADSeoq9OEt5qEWfS1R7NDf7831P
Tc2BfsBVkCKClMSCPu+Uyah4Jw3OvpuWY2Ase+wCdzQn/sW2fxNLujhlgQGDb+KzTZyM+qE+ufvm
YJxErzjHNnwTXHllLb6JJ52GZVjOWBySZmwgPuZufsh/RHt3T5H+oAkQ1a562KqTXP1grolIMdKK
awWwyLLmuhmXbhfGWsF5i218G20t/yuZhCYLYij8h9yB/Iiw+qCpq5k2pxL5dnM0/xlP9c5Idvbf
2osQJHa/2U/9jWH6wo9mI6+sL29Uti5iS2nFG+Ii0BuTFuvQxfexlaXHPHF03221/tm0Jl4Wseod
6auh5vP+ZrjyOd+ElpZqVS1t0CMHtgvHHtuE2Ddj4GL61h1uK4y0SushhnRXEKaGLQMe7ofRh9hU
1xuKG+uPKBofFl5vXNZQnRFn5MWB6xSKucD7oeWu9SdoJh9Hbwz9YYmPWm7ezzRY/3j6UGsgl3BB
FD1VGXGjK1GJgrSC4FhiHhLtswVApXL/WDOVB8QrbRj3P4FslobVdqllhWjP79qmxIP170VD1bxo
ueRvlQXXWw11RMQEBTAFGQpZGoVbfY2/rSjEwPz02ZOhDwR5Iz2un0Rvgsi6KCI5ppEoW5in4LZA
0iO90Y/Z7Z/zLBFfYTHgJATFgu6ltLYdq+hxtiVOdp8/ekB375P95Hu75VafjxXDw26leHC2VDuv
XIyIC8sd+AJMtxU9QbPHztVnnnzjrvTp9rnn9JEeBFdqc688m757b/vaTvmn3M/KbvTPW+J+mz9A
2m0xrPfJMCbxA4Ln5qbZ94fwjPiSsRfN6vAGAMcxvFFO9f2IRvf/UOy9uowuZkA6JHpItEE1MQNC
OSg+g0wJAG8oD4EvjnQUB+/+GKwlxKW59vL4tRHdkcE3c1GOahq75S4Mgxu0+D+NRfiI9s6nP02X
nOo2mHtBIePqIC2p1BnSXk8IEygw13N7nyjBrhy2+qrrdPk2jPQBI1SL1XRyyp2hB/4wg9FYPrOk
NpLXla+EarEL+lNn1tZgm3mBpB6l5W7pvxb2bYeW7vuztQLSoJUhsiPynQhbAgiRpisGFBhk2sxl
wR19xZp3iqp9DIf8MC/pOU7Mb2k//FUV2XNq/LH4khRamsIsSqpk8UZ4GMNL36L+rWz5j68fkgyO
yx2IMmAZ8J2kw8ZU5jov6mlX1A+Tel9a1Hnh+1ccbO9P45XVAIxGtDNp1qjUid8GUspq8uYFg8IZ
9gXMGWX2za2u6bW1QD8IJUsu5NBKxG+4ODkLtexIoNQ1+3L+boUVNpKpubF5xJS/LWk4niDJUEQB
m0qn+W0M2oIoHSsthZS8H269IK+ecnXgbG61xW8bw/KV3PnZj1670Xe+OjhgxzTWKcGtdLLSbk44
WLngKMuxAVPVoer/55/IuYggrbY0musgVtmwcQKXvuwObfsQB/pGb/naQriMIi0EXESpF1VE6Wrn
Q1SWLzlC6n4xLRvztQb+sHkuAsnEgTBpzKbLCYT+B33JoN4V+2SvvaAnZNAOVW5LWlvbPUKxAOQF
gl+zp6PoR1aSn6BhbKe6aiQ0BHEx1w/5AW1zZdcfhdq1+rW/+2OoEcO8jCfWzcWiHxLFjYBt8k6L
8R7pleWDUdRfo8C1NpbHlbYBkWgp89YVUsbyvSpekii1k0UUDryn/KU/KY/2zRL6013ni7IeRiuc
kY5ffn1/XV4PTJvX08AGUFKT9nXZDHk9hNRpsbn04qfWzlLzh51NVog0lDLl0SF2iz7aaxb+Fndm
wKNDr09LYv1MPQTrzob9rUu037kNK/VR4+/6BlzjSk2F32ZQ2gB7gruYXEk2A62LqSOJ4lH/RfGj
b/PnGDpAc2CjVi/VD/UupNj4/rSIc+ftQhMxKRpR1kVazpRSd1bWbWSZ0HJARXjuzTCHyNn/7t2H
dgt6vM55RAJTQ32D58GqqtJMOl7rAkaaOf19Nn/pgX8p0Xhyo/uPY7/1mrsymY5HOeWVdu4CLZcO
3KFEIMVTxu4VD9U/YuWzg1a2Ux7AYd1Gt2B8Nlb2tZR0GVBKfFaNfPCY6gRshl3t1HvYvlWl/B+j
SImvtGJ70Ebqbnrr6YcpiGmzpbl5s8Thcnh/aVwfEJQNTilKizKdxzHLLDAHqkOa/qIqN/NwCliI
/yIGFWiQzlyPVs9UoyhjFSlgsDqQ3ZwQbxp0xcxiC+S4RudZICXFlZgaFC8S+QE0auUYFE4k3gHF
jUFGXfbLkbIl0htU2egnjPsGBOK39Glrg63vRoK6zAyqHPNrT6nKmXjke0O3GyYnOdWdm51Iiu1T
11nxKcs0ZePhv95mb+PpbzN5qledVnksEC0ArY2B/BJ9HdSn3lP2k5HAw13+FI0kpvZigNJdpg/H
OTdmtBXCbL7RgMwYlegitBuJ6kpTnTivWxqm+zo7jlatB9PCwAZc2pCpzvbRfgl21mPyT98DJxPv
qei3e5h+6VvJZL0TqAND5EPbnyvhqjxbat7ilUvImWV/VJx+p6JQVE7pxgjFGfs2Fb+NIn05G0Y9
9oxUhtTO8JU2utUV8/yn240QQr/UgMSMWYH0rTjelMBsmcOqjT9EkeYnJSKM0fDX+2GurfnLMGKk
l7eJxQrdQQEaXRvW0etv01g5NYm5KxT9+H6kq1/mYkDi75eR6qEHGcqcNclLyJ3diEECaJ/fD3Lt
w/CgZtHx/RE4ks5I3FbrNo5hV+bFL3e6w/vk//bvSx8eM7tp0itY+oFuPKbpgq79lkvxGs5nuVzw
DBV8G12iFRTUDqA2ATntds1xOcIIPQZ7/e/0RvjsOvtlg3135au8CSYNyAjKxKQ2johX9dAbJ8v9
mlgf/3jO3oSQVnIYILNXdYzH9L54C61ZpTy8H2FrENIiVqOKNDQSIWpuNGd+sbXfWDNvLK2tIOLv
F+vXSoZY6RKx5/XnJIesQQ2ub7aE4o0rK5jZwmoSzVPYC3KjZ5mzOVMrVrDjcu1WZ9vPe+VULO7j
rNYfXXM+ZOZw42bhqbCyveZEj2Vo7FLzIZpBL5WweA1t13jmzuh4/PT9zRzbH7QhBQrj7YMqo8FZ
3Jkjlyo8BIrlRF31xUtvAtc7InQFm93ZtcPix9OmF9T1kXEsUKuFaiOXobLSbqIy4ysJCXz1QEbb
oyRZfdUArvKaMAC/T/G/Wt7/jSnd9JzEQhhZE/kgqHY84/eOoZxSJ9tI1tcuLaImRSeSO/Na9ict
ungJg1Z4TQUnbhDGXzmODHf1vr0v8+PykNwKrdV09p1P9Hq31OPWLwMyBm3J12sZItDSTTOqgVkp
OqO0MBG9VUwtvK00xTmOy9cx+96Vs/HzX2w4wRznnUD5Qy6RhS2OZHrJcBvjPtW+6fZLbW3I/Yvf
LB2xrJL/hpC+XKRE4dTPhIho++7zVMcCqUjPAR6OvhFMu7ZSUblI3PygZKZ7en98V54kzKjwe+VG
jcWsXFlSpqpOdPE9XWfnPrc/0QE+YQoR/06tXR77C+xduHxochXJ/v3Q610CkATmNQ1zzG6g171N
M1OkIV4e4FrmNFl6AA0S3UTlsqV2dGXBvg0j7gUX2YwnSTEaMY/J+WQ+K09UZQ7tQ8EzBZ/15uCc
Auw20uaQPm2biqwT6dvQ0nNP6TQ9G4oSPcDogV4UVOizOfx+fxa3Ykirx6SdpboRMcrsa9yZt2pr
72q92f2LKKJEgs05phTys6s37Cq3VKIs7l9zBXZt+eFRong/yHojMF0XQaQv5aH3PVkq/maDNxyQ
oPOTZdwlo7nr9OgRD1w/i0I/0oatcpo4+d9uwLdFALFQL1aIoWjADSziBkHX3aIUoO/qVpns+wyh
whs83soA76oAlG6kDs/jXLT3qK7aD0ndO5/nrN7SfbjySYW/Dyos3O6FJOPb35PaOdK9g4PbaD/g
7KC71f3cJTr6w6Hx/f0pF6tDHrogXgs3IZHTpRvLmHpt6fSC05Td1b15GxsPOvJ+9XDXpea+77d8
hVf0TChU3FWF7hj0DQ5/6draKknvJD3pBqXh4+t76Sl98MB4Kqcc3LO59Uq6kmSIB5IFIT6HVqM0
l249u7VeYASd9bk6+U4Stc/jpCk378/jlUIe49KR/DVfCWJyIQ87QpfySiPGJaBHmp89Ac8zLQCz
foYJgw4lGv2aurjZKvFcHeFFZGnXDO0UTmitwISO+49jqZFt+mWrYLA5PimVjUVptO0ECw1fCXwt
0wM8gKHdpacOFfn2I2aEyTMcVwRKt1DO6yNfzCywJ4igtKnkqnNlOYXtAO3aFYv2MS4XH/Unfw7n
nVcVZ9duNg7EtXGxWKEX8aRsAJorqNL6dYUKU0fNd1S/TPdasM+tD1N3l57Go6C4L+Wuqo7h3vp7
Gg5Reiq3kfNXPy1IJaBzKrxz+YbsKkYUhx2THkYPZflT25I4vPpVaf4By+duQ5NR2h2tnZcNzmbi
q3qk10/6AbvQwvccP8Fm4iD64C4aoKafgCT+424JhUn+cZi3bM6V+IrrtZQHR2Kr0U2Ki/jSoXqY
79/fl9dm8DKIdDpa2qzGRarj7a1pO6+3/bTYhFwJ0rqcQ1E6EihoYCArWRd98RTL5TWzM0uctTF3
7Kwg9BVnucvT4q6oObS6xj535vISVgDa3h/htcOC5i2yvUhx6jRx3x4WrVoOWYq8HSbHxge7bJ+d
2P7duVts6a0w0uvZS4zYQ80CRWDbPo8uW6IrDukUHd4fzdXz4XI40oHUQF8w7SpediEo8mgXwgcI
b8OT9ayBH89wqahOWyJrV4aGnoNg7yMrSvtH2gTu1FlL2JcZSh25Xxr93tLCfRBstRquDe0yjkwn
TAPXCD0T5vx0BCCkfFMfqNjVr55NJ+MnGXSsbrfeS1dahd6boNLysBWrpryL/JX9rB2LD0vEu/dJ
2S0n9Zh+p3vT3Xn7fGNnXyETvg0qLZaxsIwinwgq3ogj1+zvxl3+MAN3OcOG8amPnCdrX31Wz8Vt
ePxzuJ6IjokDHR3xRpWOqqwMIY55fM/8n0z7EGbhoe2ezKpEMa89mC/vL9i1SBCs7MtoUobpsQ1M
vKbATGDv+OPPGhXLncAmRnv1Q/SkfaWWD9CaYgTb5ajfC1WNnJvtw9Y14Fouf/NDpGXcNTEkqywX
1r3TXj1k++WvIOG06m47wKY6NP/mdxfe/os0fhn2le59cXlW21wfnITZVieqG+bgW+P3QN1q4F/J
43xJj44PwEG6z9IyLrPSLcuAwdmR/TB09kuuKd/e/5JX0wBoGApotGRWNLWUJ8AQDYRwoQT5YNZO
iPHe5sH0/H6ca0NBlx5UD5pUKHdKGa5ylUzjEowmwhjdqLn6TysQOO/HuLoYLoOIH3HxVcrCmtyg
coU3l3lrYIcTJHv0zaq/ID36Bv1sXBiLB3A3eK6/H/rq8DgEbdF/gd8vLUPH7OzWKpDuCPRbHnOA
E5p/E0GcdmgrgfOS93cRp5VRC1NlQ018L75xNgm8V7OmgX4rMAcXupYMhelMM5v1NAOoipuQYPOF
zw60azwsxTOFh6/zfWv/Xlt+lyGlLzb0dWohiU9Iozga88ucwn0NnI2FsRVF/P1iXcRxlE65DSA2
8DgK6hj5xbKdzgYCFvv318HVSNisv2pS0aeQ1gHiNC41Sb5SOana2fI65R7/QG1fzaOx0W+50oXD
p4O1RiLCYXjdVq9tbwrd/y9zMjQPCTxFfS/Q9uFJ/1VaB3ithorUCXyF/daHu75YLqJLJwBuBnnn
xury+vQLi31jHwYDPCkktIN+nMInfFa3+bwrLS5e0m8GLU2wVUZBXeevYcdDfOf+492Nn8vlkPxd
OtQv/PQgBBT7/WwdJvsYUeiu6CW7IFs35Y63pkAmcCNbrQzI/yHcj1pBeE4PDQ7BT2K/TAcL5wA/
e5g26t1X88x/Z10mcVtJ5+nIo1PdzyZ/0CDgaf3WuroaA809jgOw1iuwQdZQt1QUsqj30fk2fRRc
6eBsPrl+/ME+A5S92SqPXN00FwGltzyF7ayLIw3T+xAxymLyAxwrzC2dz7UEi1g6dA1pUAjhIxmH
b5tzFroeWcD+0e0ncM+vdubm6LeYzoQnTP5AHjzCNhDMouClUc5bAtnXZpY3Ex1zGzoHJcW3eWjp
Q2NY9BbNldLzF+6m7Zbd8tUIAm2MhTSuwDLUBvXOsVIbbBDGwvtYpsaHIbMO76e4rRDSxu/TeVTs
GDtzJcZnc3p0tmATV4rzGMtQKsM6F+GYVXmurCu1x4JAGPlN++ZTehZ1pe4MRt1PPxgH9y/KD/v3
B6WLXy09Z9/EFKO+OCJoIbVZoxFz4uybvZ2DHuOn8ByxOn4keywgcWMbzgoluxk9kOqErm/rT4fl
S1n5RY77GNDDLbrt1RWLCifwV5oVINelZGfEXVp1NkbCA2aGxb4+9S8Qix9fef27zjdmv70pj9UJ
l8hwzwGwURS69qWF1prwMaZZIYvbLJAbkXhkw+SDd4qz+daq7X/en/drW5+KL7Q0JJrXCF/k/ecO
Hg75zCnO2Psdeze9nxtv620mdpb8eS/jSCkGKbk6zLpZWLmHZwVt3/SDhzKCuNcMfOB/MXE2msJ0
DB2aPfItwPSgxAR4ZuPGkPn59OhNN+9Pm/jwq+EIdimK5TCK5CZSuJRhNMPAeR2Oce7O1sk8psct
ssrVBfg6AtT2sdaUB1IjmNQOWSN24niwjsV+uquO07l9eEE3EQRsiaiE9z074DS5NYdXCwcXsWVv
BsU2IsBTxBYaBYq2s7i2f64O+C9yoJfVfvxrq9x7bTE63C50cODUQuX0bLgQNuwGm7UWKE5l8rDV
MUoY/n7/213bVZdRpDJBGbWdgoklV8Sci1mNdTto/fdDXJs7nlpALfHDgQog79xYNdtOtRGFw4MP
OZCzRuaqoUOmn0QdIkaP/P2AorggrUdLpWCLGAHSgqv+hq7VXaOVwra3UCEIRr7ZHYdU4936M1e2
EISrz4S8LHwX0gWa7siLib9fpOqqLse0UAimY/8QOb8VkwbdskWiW88hYUSFWDTeaYLLL9Z4po6L
NDjOU/NdUAy382ztrIQc3JT3Rvg7NNHBCmFjRg6No5elP7dBtZG2VkuFn0DXEdlZKnWAJY23I51s
xSiARbMghWP7bOwXDN3e/3JXJpMyO5VoILE8zuVnZd2GRZur3GErz7gtbRTeHXU/WVsSNSK/vlkg
PIwvw0iXBrexeqXWef7HQRG5PvSbsD/iiWcFt3XZxu4uyq1c3UjDqyxJUJ7kXLYobGirOv/Y6Hbs
5pGwdgvP+a1QOYnO22+Sa1OI5AgnJXZJa3RG6nVBX7kRlbdo2qeecpPUzs6Yt4wTroWhvKepOFVQ
rpF7iIjkOhySwgSybvZonGM7mfmhVR3+fEFQRKRbSWvU9eQ1Z42am6I2l+wsKzuOHhzIKj6j8nJ8
P8y6VsPHgQdJ/wALI+zuRUq52MVNzuPVM4ijn7wn/Z/mk/MfNcLbEoeBJ2unn7Pf/d1WlfTaJNI0
4H9xOpuyaAFqW65RZEOyA2j9GazsxzKOT3lTbDTXr2xcBseOpVYjGs3SxqW3VXhBxXKvLai+jZIf
g35p/7QiJGaQWgMXMwGIldtYXjAGZeCwICI4G5pa+t2mH/u1bQvcCJwK2uGMR/pI5Qh2dMnJDsNi
nTUMrRH3uhn6nD7PFi1vK5SUIZLadeMuwjUuNUoyQ/k8DPTg1PlDoY8bE3c1FLAfBMrJ8Kq8kzIl
DTQv4HRclvCXYRff2LBISIXdR25aGze1qwvuIpZ02gN2KPU0hPxd2/1BU5LHKTM+NcWWe/zVIfF9
cLFkQCuSkqt2WlCXzF6VeKPfhfpzNFcv9tz8XGpli/iwDibE16EXQo+Hp7LSQw9ip890MKULHYcv
MZNHz8MpQkp3WZA/lI299TzbiijN4qBW3jgILQJVwRgEVEp2nrv0ERtb5Qe443HZWCHrr8YIEeIQ
rmNMqnzFsNMx7PLUQIAASq0PPekTePfv2FBu0bLXiYJA6F1ytea9vmJCednUOr0NekFtNTDTS62G
35TADV/ez7ar+xlMpsswYn4vki315DgbBbVoHJTO52aGrhjyJwetNU62EwLVsOtkg4ywNTQpd9RW
0lgxllkg9Rv1IVfs6Zga/8IamZEBqRGVKtBDslwLGmJx4xYzKhUcaR/6QlFe4sDChev9Cby6AAVg
m8oualura5JlDuayWMDpMEVqPSvxpyFejpFZIhOTWVuXz61wUjJUumGGrY5sQ1ZUvpl750CBU1mW
rrof9WHrdXx1deBBgXIah9aq7p9N6jCGLXNY5rd6GPtWWp3yRYX+WowU/Q335/uTeXVlWFxjwEHQ
KpHbWoNuhBmChYBprcAu9yA1y78hj3nq+V/E4UoGFhza2QqQnAfhWM4d40pBunVgTBOgfFjP1BtX
pitfi+KMcJoRVOWVPFhlzsPYLWi32t1yKGZl4s1feHdzMI7QKaMttMCV5CTwo4iRseDX8h7FhJ1Z
ozKsobcVQJxjdFskc3qsi3rrEb4VSnzJi7zRdFMzaMI6a2nmCNFQnErMTAn9EGfX4/sf61ooQGQu
r2+Y61jevg1V9ta4lB64WNuez17SPaRjfTdGzdZL5Mric/EnJLvhRwT7TEpL2gyw0XFIS2XRVc5+
GBQWupE59Ual/tp4UL2mJ4gaPMtcikNvPIdyLXD44eicQGv3ftQt0W4K+n/en7krV2kYJeJdACcJ
WqeMwmvQ/gw6ZRDNeO8pzM79IT7XJ6HCWWQ+90KsafMPul+dtiTA1onDJaopbOO5f67UrxGrNuzR
pcJghcl0HgoVuhfEmeghyQLvoW0C7c7Ugi0y5Hq7YbyLIhJw/GtyF9UcV3k+aBiENUbYH+YpAppr
aJ36l+20mMHMKfJrG/l/vWrexpQSspo1+RAbFL3TpoVWWmU/qrLaQMRLK0bINQg7G+A4PFbXkD9D
i5XGaAxjNxvLYwpRmHZlMt00ifuHvWQRCVABCDG+HSB4+RWU6nU+0qMAW2t6+2isD5PZ/Bn3kRCv
5CaWP1sMHy7pBTTN9tI0+TTvWr28q2Pzax/mBzOffpZ68SVYsP5qrC25VmlhvMYEJCEkFTxxSot6
wEW20rMsHMOimnepNj5m7bT4lYqoMo9XOnKmXf7ZJfE1nJAlEn7JQuxPGmI3mLHh1sjKJ0PtuyWz
GEUwIs39xvYW/85F7YSrGw0A9jUgWzGp8nNFxZ3eXYKxZl0E+znjqbKU+DAUYYvvdK7/LLOiP3Bd
dR7dXr33wuTZjKrzCLVg7wb9xneVNsLqx0g38dm05kKLymaXtP25yoZfTpr/4T54HS/fkboNTcFV
hm6DzB2mWm24rM53UMuOSR9/0oZN/+RrQyFnApZC2sGh1PZ2uQxBW5a6tzS7Oj2b7rxr4nIja8iQ
sNfZugwhzVaKh2qruBQ5mkn9Po75jRW1v02r2vVa/mUeACpRVEwW7as5L80hK8IPjpYcZyc8etbk
W0Z9v+T1U1Jk8bOeFD9BdW4srq05kNbw4kazaTrMgZ4GL7GVnI1s2nh7yGkNER+NGxgCGq7KgeBI
01wGkYUtmEfZudD9uvkMlNK3pq0bs9yMZ6rfhpGmWqvSxV1sF4zPiT0f3iEVidux9VDfu75xoJq0
jT1bT54IiVMlxx+WE3J1JAIdPg8KIwu1E7y9ZU+L8Cvdsm9u7/feSfdV/39AHchZ7nWgVHyAEGM3
/v84+7LuSHFs3b/Sq97pyzycdbofgBg9hYe0M/3CcjqzhIQAAQJJ/Pr7kdW3yg7HcnTdh3rIsh07
ENKWtPc3fHAJMmGoA2Mjqv+c3OhcP3S3UBDbxpd+yl+qA8n0F3pzrhV5tNP/Mbpvgi5f6k1qNQHM
CqLlJcokeXRcmpXReA3iZ4FqP9lzt1+fSXpAuZ1Ie2/XzjL6b0IObmcHSlZRxifdNqnPbDEHmXJq
GtY5brucofzpoLDMc8EUzIXSlviNda0Kl8SbWJNAoj2gfOLCYc/znnsA6l/82JI/LT0wto6o1Bbg
BhNpNhXUX0RmGhJd8KGQQC4C3VKsR52oJrUAMrSBwh1n+WVqdKkbNIVwuAdhpBKTdtDsMLE26VSb
DpxnJoYKaHJezj58MgTg4DUUiTs62GWaoLrqHqhuePVEqp7KC+IOcrFiDZSWOuXBoGyUvSBZj//J
piaASZkM8aOl1FtLhkNkzJyqSrtonkqexqzprC6FFLVJpjSMhQfXyYTTpLvoZs311kyyauFhWCt/
UGkJx0oKjAV06adkXXdEhz9n2sWSoY8hug5bS60iQGdEb/jak6EMtrR3GoMQIF5DLNfXMt4nddyW
+8ltPHs3g0dnMheeXMmrFYyyVWlXtqzfl+CARdtIKF7hsOSBF5KUcSFzw1o15YUxEMYFKtG/lW2b
7FoVhmAnj+YxGacqF7wVfKVGN6jAfepNlYOZI6cVc925TotSkyuv4mo7V4nZi0j2+wLkJZBOEldc
t12UXNjQjlSgoI3syShpP5B+CrKQFPEmGSzsLWyyYYqoHfK9qku6FrJ0L63GblhKDMeLm8K+eW64
q2DgpEJwdVpGv/mtgbi233lxcdm4cr5STNhfvaih15HqUUdpIL61n5R25bqhsU7SAV6bz04XxOAa
zerO8gt1NXlVkcNLPFg7Br9YdKXnpuOwmE1bVkDMpp3nAkjafq6r1II34YvjTJpkkSqDXYdSxHcn
bJ2cOcx5RFdCX4+T8B+Ny4HkrpsYujEq8Kunvl0WTGt6x85x5Y7hbt0F0CqdeNJ/g+I0ZGBpODZf
hp4C2+fVoqUp7+V0TfrRzTtnsNboA3R7q/bcW3Sh3CrVTjHB+BcFt+sZzEXwl4fxnnW9OZgaPKB0
NF21byfHy6c6dqBtGYG/NjOT7LwpqV2sUKdZBTJkgGQH7hV2RvAgW0XWWG5BmPmETilw8iR13ZHk
VLbTdjRB91xElgN2bSDiVeIM/apuGm0ubMeUXS4osPk1EfMWY43voI03ZkFIgizhs7iSzFjPcTND
5JZTK7ku4pIWMGVgS2NUKvql5sPcpsUkvG8VtdU+tGKT4gRCDk0tigo66sa6KJB94IrsBfA+JjRm
31BvTcasAt7mOQjLYR/3ruPmsekmiE3XYXdXGk/LTbEgHNPQVeTKbv3ymmpd3JCo5nbWD4kVZmUl
Qy9rh2D+yRISejmXfBJpX2HBwgWEgQTrxtbYHKQpodyoxugCjSBpUqsvSfUCvKSbpJoKb03ajv4A
XABlc9FGBc2qjkIqKRq7izriYJzgKGR3md3LosxAw6t0KhdHkGzQJXtIgna6FyEHL7SmJMPe5l+K
qqSPrtbBAftqu7zdgl5RXMnbtVuM4bqRnStvQ7/Sr5GUCnHHgqmc6cpcQuPf5LDVqjYstOdD4s3Y
ENHVynRptVtDIhjNQY74R1WQfqNl2MLiPQnGlV+U/o4FPLwOS2F9n4HpSqMiji5br2E/S0X5KrEn
SOwHTnmN7qzZRx4J1kEMcThaDPOq71m0FTHkSVJujf26bZLmmk/zeC1nS/C0pC4FbQsbOwB0UQ/1
K0slVpTZrVVsSNI4eeBJed3AQSqtaVFuZgmdZNtv1caicIOA2o+jf0DBNdmNTVhflpI4P0oe+WtA
n4eNR436vUeR7SoBDmtXhBG9KJCrv3CFzNQJ/Ahh5wkKT0SkrdslUGaQ8wXwHN5FLJxXr4ZSq0Vm
vY9ICSBXqUZ/HfG6y8vZbneTmvlNyRqzrssRRsrl7N5GncGM5VW0D7Xbf51iaqV1W1QA1M5+rpym
zQKaWFuvZd69XfrhK/WFY1Iua5FPLoGPU1gVw05Yvb0LSzZt7d5Sh2lgHti72qJfYddO1nVbJrlP
4jjVIybn6LrFmpEW+dBxq1vf+M2XiDP7EBRB+VAoXLqQN8mXyfT22qd4j80gWDbbjVwp+OmusSQ5
A9avdp5gsQttgrlucHoZqnZdjV5/7ZbWuPdjPj3UZV2veNXVIlXGqlai9IaVi1ibOXF7J8WSDvKx
MFAv7UyRRaXGRLJIktFg9POJu8G3MCw1S2vT93cY+fiiI4kaISNXT7c1D2DT50PCGYhZw79iZ5Ar
JlRHsyQuglyCJ3M58cbPE79MdsTx47yYAiutHEFvNLzDL20eN+sy6d17nAUguG5HdB3qFqp7Gmqq
Lk4AmwpbyaVsqxZusfABfegEhT5717jbKQn4Kg6LECu9HJ5LE1ffKYMblYXi6cYiA5SWWw9ibDUS
ipwH90qhqQRIsXBSo0K4ho9DcxfD4Hpba2jghSEnF6QwdToXIZzevQEYE+QZ6BoG7YWnujZTls02
cYw7ZWOgglRXxUvV+QxCgfY1F7LNWRAXa2cSZVaKHrJ+LDBfUerxHwZb1Cs6ufBMBaQZOuIk2EB3
AWeWho15W5XwHW1nnrlc2Ot+6PXB2LO7kv4CFhSsv0NPlj0ppQAc4sx51k4Tf/eaoD5Mfjmk0ayC
VY9xuPKl7rLW8/pX4AqcQ9TrKYd1pHpEDyDM23AmufQ1Pyycgws0B4bULth+JGN5I0NL3WKfwAof
B4vmHe3mHWwPiouu1eKujRJvjRGk604P/a7qovYFMq5spbhPc6Lwyv1WJxkw/dOhrdv5ZyLLYc0s
e1rrQONMw2O+Fp4PPRJP8pyHY/BDoEo/pAo5eE/dEFQYu/EuG0/EzsqFcOqlOwn4TlbaOeDIMcOF
b0wUFDOlANY+6DDZQ7uFAbXd9vtRusH3StnjrZ10ziWTDbh0vU/EDjSq8BXwS/fetRuTzRDx+Apl
omiF7Uqt4LXS5xVT3cGeByQXGCj2kIDCppjReezyrvXi19geZuztWm1gpTVe2LakL3KowPkkyXAb
T8UIc07UExylPUBUKd2WqFddQODRWY8tlOikIjP+NnG+xk3VXbXwfVh34WxdqtkT6ABW0NFmwRB0
meJmuHOs2sB7oJrKcQvkttsd/IAZZ4PevC7yCuYmuWhRUEB/lDCygYgcMFe8jks79yTcUFcM/MLn
oOfsyoct3ZYUnve9rOf5ea6EfyEcDWPuCmCCR9GG1QU1DB4hKH4dcORqLjjW5SbyG7qC4T3E+xrh
rkURxLeJgYMKjtsGa3xummZVql7kblGa7VASb8OHSUHrr1ZPDo5AaYDJmDYxcP0dEfBclqrZyMG2
N57fs62qJ3tjOuZ/qQzpMD1IkYedqm5lZaaU2iLIJsjyZgqI/Zy3iZd63hTcGdeEeB7wOCK053JR
0uqADWfMwqjoNjZNnLQOWbQfaEtyPdhgp5uR/uiwCkMPUieQPFErW8LpkDAP4vBsDNKOOU3mD46z
Qv2ruJO1cbbEDoaN7qS3CgPSXJVhV98MlEQrO5j6VdnqKPe7mqwsFAVD6JRN5YWfkPkyAfFwPXLc
R1Ojx3qLHBSvGgC1d3VdO5CoCRqkAtJMu5aLaAOfR9SAtZRTHisaEJxCRqQFF9rq1RjzLXR9ww3v
bXE1NPH4nCSL6KnvzcNLPzvuq2UP3XqgevxGhpZeQPxGXxShIdsA4t93gkdyVXFdp71XTqsmCMGA
sabid8YK737yJjmDhR3YAqD4qP9S60LkDfp1u6l1+LUdTWJj8VqlimgGvIdmeWFV1drMs7sZdTtg
9AexQxGZ3DDeAlfWu7MD9vyAUyQQ97kCkT6HByPgwJa099FEx13TsPmhiErkzQDnYnichJFes64R
LxWpnF1RAi0W8Bm2NJYvN240dfkUjTFOcbR6qm3m7+e4JU+1UvEqhqpZvasBmNljRLHXMItxfue0
FJ5TRZ+UTyosgyY1nUNAwfZQS5lMOz9VFYxRvdnztmjy2k9mhilOVzoX2EoBbu2SGs4j4zAegCvC
1tDZkP5BCe8HxWnqJsbgbSB4NVRpH/TWl9Ju5tsOqy6A7GiNQeDgMTuZKBR7jobBP8SinB47lLFT
PSfzukExexOwOHqO5kJeNKhIdjv31y0VFORwVdcNfy58AbZVMnPwxaPEETeylPUKpPd254gAnmSq
M5keE/oTm4J48qI5uh5nElZrTb3oKZHSPUQzRLPTzk2c3wsa48VgO3HzvsNdrMSrWFVTK9ZCJfyp
UzJAO6L3YrER1KciJ8jxCZQ7eLzWdjLvu6Cct2VLwk1HkYEj6kY1vBeFwaFEjCLlxtB90s1jmcKT
Z0aRoyL57HWQGrASn8GknCp/16Le8N3y4jkHxqy66UwMv+bEVBUE3K2Rb8vlmNQkM33iSG571SmK
222J055smfhWBgXbxkXiHZyShlvoNVtrzYMys+KRXsBuvson0g+/18y386oMeT5Zcfsaoul8mZR9
wTIi58XNrseUcDzDHzRn1YULdkw6BiS4ALIhRi/Gr8CCVJG59IxLTFrJKBaZcKvkSlWivxVSR4eu
l665DUknrDUNodhkdYO6cWSEdS4CCVF/TJ19M+FOCPwgig2jLghagCyprqtWmo2kg9+sYUseWDdi
gC34fhISFznBu+FicmLI+ASln2thiRWU6PSqDP1m17fcWckwKfJ5mNHFMcj4xQzRcuX75HIq+uLr
PJrITwl2irxvZ/veSmxri+SGe2fHUZ2JUbTV4BGuKuabC1+I+CbC2X1ryaiRKePUHGKCAmrGZTRs
sAHoNdJwG6d2XGlvXSelhPy8i9m1TwQNDhOW+yOO6OqrBUP1hz6M6h2dgvi156TPiUs0OLXUbFDM
CVM14proGxrdExW42y6J+IE4JrmdkhlOQ4qhCOhVY7XREYl2mMo+rp7guASDSHIILIWQLQTu3cGt
hKQUN+EcJbIplxFXB6OqIkjbcIL8Se/7/QuwB2SF+5zcW+GAmQ1qyXXkhzEc1iM0ZPEQjFgruhj8
krBw1wtwFYoYwaRugwn2HFggQepUvHhAa6zZMlRi7prAMhvudKZMTZjMV0Wsyh8F9Z1LWcRd2k7T
Hci1NapJqPYPndlqM8eoO1lNVs1IUEOLegdEv67spevQ1iRXycjyRloPJIDdrz8TsXZUCGPcftBs
3YmgTMnEyCWkSdz12OCG4XRhWvqcX3LUmzbBjM0raBM/j4LBejGBT1dOB6uqDUT2S5Gj6DTuarfs
94EjhZ2j7NGiaufjEJ+7rW9g6h0q0ab9FIOZAUm1Lba/BkZXtGc7W4o43kdWwreV0JB4IxWbMxtC
Av5GYaeytgSFNS9vPc0341Bae89v4GDTeFT0cEu39JOIyvkl6S3LTqfERJcG5aBLpxqAmnWFjMIU
Ev9Tj9rBVOTBRMY+a+e+qfJKJgH+B08ecHcsbgEMRInWUkAGuiwUqSsrF5ediO6ID8JgzqLIfDU1
NbDVoBEDd5oxU8KGJdKXI5POwTUF/2p5Gi9W2bwcsBzqttu6dTPPNySMzJekJTGMcHAR+t4zOj4Y
MOaq3HeVfMSGCxwVhbX2nWGBfnRHOJCkCdxbW/iqzTgaU1E588HxO1xVJhNUYaZDwfeSlewmGfTw
ID1VYEqE3QR7EZ9PzyX6cYd66NSFZ4X9q1cqaxVZLtvBWrvZKNC6nhnryRZOjfzKifClU2Qaa9wF
ovShv29QUTDwQ111I49ecbSvtlavq0unJexptrDooAQWqh/jHDqPzC4L0PoMpQ/2iNysaw4XHhm3
kKqN2hI1EDqFlxVIyJklW/sS17LKy0IWgqnthjWJMzmH6NZ53DVfLcwHeYVOkOn24xQM8VZFCkyD
iJoY76MrXLoRpEVjr+qkHNbWlIQdmuqebCWua3E5fQXLykseI2lhLoNe5sMgeawnvrFxSWd3g+/U
+l6PofGfasJxEkntzrTIxQKC5klqKFyqr6qy7K4VrJf9LdfdpHejJKbaV33tjyD7Gmq9RmK0oeg6
oFhBvlGv7BwggHvcN1AK0qC93dg+OOm3hadH79af7Li4rUfsJvdzN9jOZWHjOp2XcGtvoXISU9Su
ikh2GbEA7zgw9B0BkIk1rsuti6m5B0bSBf4NvdOh8NOm0Lz9wrtpKq9jC5ePQyH7OFy1rij7zTAr
io+N2eBiu3C9IjYP8K8F1VYXDbY3lrhNvCcqLsrdXFVIEkNRKedJWBVO1HPtFV8tv+zqBzkNwJok
RNbkiU+4CawMhYbIgIQhU6lDFOMxOQf/kSqJSexWdjSuphEYlZxNQVlultN0nde8gyUo6noQnHBQ
XZFPuBZrCpRM3Hv4tprgg+yqRhEwS0oYxN4TiLWwmxHywOUtCidWtHd7z252mDsD6GC+3z1Qu7KK
vPU7aO+MQGEO+yYsJn5VNI2cv3cNSkff0CBZ3hEJ9GjXuT1bqttFrB+KrBmLwF0rfHJ5GaNaEF65
GlfGG0/Akj53RW8ncNqO64SsClfRGaUL8CmwwxRIivY9IOZ1c9ehvEPWreXJr593Wxb0wnGHGRLd
sFoAft39wKiY7JKD+710Qim/6rHxB5G1sVozoNAqN04PRA4QuennQT92zxAP9BTw26CHCXDx+/4O
ZVCLhEsYcivamiwr26LdOEU//E2pmF+tKxwsw8jBZRJN5aP+I0PBN5LDKLNRtV8A/1418YQ9Iqp/
/H88TxjAXidCQQKIn/fPA8Y/qpo4AWck6sYrT4zfZdn7m8+DHFEa8DAYtDdBjnAopMbJh2tsSFBu
SdvyqujkXkh/J0OwUZB6xh6+sco+08f+2MJ9H/UIWOFbTVS1A44BE6o4ZfO1HOiqjs9JxZyYEJ6z
WLcGsK0KPqjt0dazRt84fdbX0QU0g9ZQVDkz50415H3AeqHSYDsQUTi2g464xb0x4HCpyqc85PvQ
pJDIdsM0WQ9wh3zt8vC1dg7gjVffxvvyrDLNiZEE8wAIbWAtAUg9RoWVtcfhXBD3mY+z1FLSastr
Uvfbz2fJxxYxNGDAc16kwwAsPm5MG8VrC90fyAZNwTVt5H6MyLVCwyalkThjlXBiRsKbcaHYgPsF
MNHR8hKt3XpuD9+vkkFWuiv6FNl7DdbSypuiK6j6XVuh9QVtpXMgplNDCXJsjKh2HH9wuqlk47gR
2qoZrjZjCsrK46R7mrY1//b3RzOE/GMCmkrggSX8fmH3M2TXJpogO/r1npL2UUjzAAGYTd/4ZxLx
qRcHMdvIR+Mb7hPH0wOUG+Bw4bqXASGbawzqQK1tbN9H55T7TvTzURN1lmkCOcIPYou+r52IiwEy
U2bM+FBuG/cFjagdscjKgYzt3x3BGDiF0Fs0zwBUPOYxw9UCkzHiYzbjTpONzOn2nUI5ojBemQeW
x89kyY9T4128Yy83wPNm48tqzJr60rBr1HhwLPz8kY5Bl7+2lTfP5BzPe5ZYTl8iRh7c0Lv+gM7d
mqwiaAiUSfbfaW58TJB4rBiUa9BiF/zjUUhnTpo+nBES6McLztSWxGR15rGWXff9UQAxFtwqCB7L
DfJoshOqsIm1OB5aNegB3NnMRq+bUW993VyMrs4hzZfDVjxCKmFXdiRu+8p6ZO1wZnxPPivYbmAd
wyHGPhYysJiHaxZkM+Fb1KJ6BPtL7xyp5OQseRPiaC/tSTEXiUYIJ5y+uXX83ZIo3kI288zs/5gh
lyH961GOhlT7M7ANBkNqm2/M+OCwwLR6guuNyqvqW6efpyo6E/LU6AEQDOQ7Jgp4iUchmcL2hw6m
zJzqOWnINkqGM0vsTIRjF+lwbCOKainmYh+V0IiMbqY5ns6cO5Y3cDwZ3zyGdzThe83HLhoQBK30
FW4PeekxVJQB5bKfldnV9JyB/KlXhbO7h10TNCp4DLxP9WNP0UWsAXNCWQmQzjntmidJn6SKM1Xh
ll8V2SjDMyzf09C1N1GPJuLgWcHAeQFDADhM+ehItKmAAeWURRt2V/9o0ZJZnyO0nJr8b1B5x+TB
rtB9A5MLYJmH5eLPKAMuZMad5izY+OOe9h6YtwhJvsFxFWh6Vahewgl79p50FWw5SfbYay/aUe0+
z16nQiXwdgFwFCeCD/tMAJUnlB6gQG8StGdlUOW1GppUMvV1GuIzMNVTK2AhRcYgYMKw6ZgSpG0o
B4Mqi7ky3svyymJnCATnPv9oVowoKI1mxC5ZFwD23lTk8fPBOjUDwFCFCWm46Hsca0iMYTVMuLBK
iIS+hoplrNaomZ7jCp5+ir+iLK/szdtXCVoczYAoJSrsaG+kHW5inz/IibMM5G7+CnG0aFGukD6b
8bGoHjT1ehxLZgNoatEiFY1X3paOLL/FgfH+pszqryPA28BHb6i0tZ+4Bs8GvY8v1I1vWS/PcVWP
ZQj+CAJBCvBiIALwYSNEiQkNYCVwfTWps9a7Cs7WvkgjkxW/cK0JMHs/Ph/QXweJ47yLa8OfMY8e
zHEA8nFQ0sxkDmn1FY7Yq9DdtLctXLtoVtyTQ5GqH/In8E03bm5vz4kfH6vX//HQANTCMhnSsu4x
QaEOZ9mVAnN/WtfX/FX6kF4udhJaVFbWbHVm8uClg4NUt0rOSgGdTCIxQP0wqYKf6vHlCRVEB9Zv
HLFVm9v0tk+8VduL1PLObW8nEz+4M3+GOhpn14amY4Mb4S/ZV1TbzNWioEmu/NS6RUOTvKJ1mH/+
bk+u+jchj04GSQjhdtwPZYa6H9yNbnr7ucHO9nmQ0+/vryj+Uc6fw6mwihlRIFuZD49FnNVQiBlX
QLPWVzKdAawBeiFzvI0VZ3rjbsO7z7/BmZd4zJkgk7L6osIXAPr2+9hXXeb0TKKfnjQZ+tbB+vNw
x56yy4R1seFAWQxwTEjKL8P+Js1RBXCnGLCdouYYpGqqU4Ak4Y81iB/11NNsmDuSA46FNmVRhtBH
YeJv6uf/8RVwzUI9DTROXLTefwUSmghN31BmrLudgSVuUB1yv3/+nCeyuYvNDkkP2PNFe/B9DKcd
HdXbmDlsxqGv+YIG45mpc2J+uouGLSSvoDz1gewCBNwsOtJjV4Vu/9qlj4g0Z03E+9Xnj3I6EGyZ
cdNOwCA+Gi7jWxbKt1pm0dLpBIXvRjbJkIFN7pxZcqcGDbxaKJkhm4WoOr0ftF7o2SqrSWYNAFsQ
4U+t4sfnz3Jiti9yE39GcN9HsBsey2aJkFD2QAowZQBGPTjYdtPSO6eqcnLg3gRbbpBvpnrpGtL7
Hrbbpo9y26A5gJI3FvuZ93Nsk/VrPuOmC3MBcAtBMVy+x5s4yqKVrBebrGmNKl20nrcJNIwSA3m+
/0rQcnkNR5vecrP+M94yyG/iVbMZQn9CPADWc7A3U9rqDFTDVIsp1baBL8dzAdckwfsU5plnDjEn
J8mb6Ecrq3OAqfMCRB/Db7P3EJ/zCD+W8vpjOOE2hoFcrvXH6YGid+4CsowMtXJxq/86A4427m2a
AcrpfhvXwMs2OkdHqH+phhwwvqWG0WTndENPzB5AuHBmhr6sCx2bo9nTNq01S6fBqVbVJit974ty
uqva6V8+XxInxhMEUfSFUW4CxO14A6hbkB9CQPLQJHL3dSdugLk9Q4VbMsTRhAEczYYABh4Fuepo
glbCNlY7I0Qin5rpMewfLUnSuXntyQTAgkiroj6zKE48FUJGv/hU2GWOn0rFBv59DCFxhb0CDnwT
knOHkhMvyPfAPoUpIRoZH5QO4kpWtPYJinMtjDsAWLHLMddAyH/+fk6HWZTn8XKgq3A0D+DPye1p
gBKftsf6cgLVb0M7ADgA6ab556FODlrgLAV3EGw/yA00Se3A3K0Y4CTzXbgPWpzZ/E8+ypvPP8q+
3FQ8DJd5wJXBuaqvSqhcwaiNa/718yc5kechXLo0gDwPtLzjS/vQq6hRrUZdP3aLnfDETnAOpklY
/c675O7vB4vBRIbgBeYbKknv86FvgAEMGwQrp03dXDZAdMKLPS+cMyv11PC9iXNcSSJQ7A4aoLRg
WjpW21H592Gh76vAqbafP9CHeRBBMAH/wbN+UfE45nsWgTMaqdDFkra958Yp0ymCqsbnQX7Vfd9l
BURANwJnepQGoEpylMix6Vp1N6OXGgMC2Bn5CH7CrT0BxtXQjEAEnw9rL7lozXwLIsL959GXDz8K
7oAHCckpx4PgxXFPFQ44gbSB9V5QK/XGsyCuMcrcZs5eOx5NbaPPpYsPSRDJCGeaxUUtBjPneJbU
gdcDTjGC0cqTTe/qC8AcQbtj5nfdBYdEoLCgqY+bJAFc7fOH/TBxIK3lL9p8oGCDRXVcImbeZI+h
BwdVaolUA01jeQ9Rea538XFI0cy1owjtGJAtoRvxfhnMISgoamCIUouLcJyBuwq+K6+E+Y0QKXOZ
+bsnAahShT4yoovCkovKxvuAbVj4dt0VkASa+jgFix5wE6c9sxZOjB2CoNeKawv6/R+a4nbbimBA
kFnFVeo0+qqRwddh6p8+f0cf1xwKY9BuQS3BxmZ//DBNgV52rCP4qDvuRjL23QMF5e+HQIEd/U4I
eiHBHy24Og4EINtQXxED7OqpSO4bYfEze8iHzIuXEi8qiagI4Ch1vKoHYIy8vsQV3apnZzXW4x5I
ry884Xd8dM4IJ514Ny4gQ0gfSYQu+PGSisOyJlJQTIB6uOgsD0rirARKrPnbcZYX48PiHk5LLupL
7ycacDy1C9LToiXu35eNvZqjb34MEuDffT+QEke6RZMWjdoPm5aqo1iSwINEGLiHtk5WpVuf2YE/
zjIUieCVBdIAnJSRh94/STsOMC5oWpClhP0l0iDLRkDkf/4YH4s1UOZY7vb2L8r3hys+RFsBdvQg
81hcoUYuDvUeWswwOXE6yL2TTGRNdtZkaSkAvcvnMdzboG61IAVQaz6uRZXc0CDsARMNZ/B1ApKD
58JSH3UbGffbuO7hfzTkiWXnE/DHzL1B8Wo9+HBjAx+EBBDQiaJdFwp4MVnDmfPBqe+GptuCZUCp
EMPyftA7ytwejKIuq4b24Mdkp0fZb0rV2uvW9W7d5eTgQb7q89fwYb/BXoPKXAC+/aIcdbw4SIt2
MVBSMTQ9vbW3XWzJYGh9Vn34w4xCGJT1fehCYGP5cGYsVFk3aEv2eIQJZ/qKXTreufvDh3W+LAgn
QBoOIV/2odk/VWKY3YTRTCdFSic/DUHSsbFQfo3Y/3nV/0N+toc/psvw7//Fv19bYRayrjz657+v
6GsPgM7v8n+XP/vz197/0b9vxM/mXvY/f8qrF3H8m+/+EJ//n/j5i3x5948VrHCluR1/9ubuJ/St
5a8g+KbLb/63P/zHz1+f8mDEz3/99tqOjVw+jdC2+e0/P9r9+NdvGLs3k2f5/P/88Pqlxt9dvfAX
RT/8wc+XQf7rNy/4J0RUAafC6wUGDSi03/6hfv76iftPgKxCVC/RdgZCIsLEb9pelv/6zUr+CWUq
D3adaI1DfRiXv9/+MbTjr5850T8xHZG1YeqG3Rvnot/+36O/e0l/vbR/NGN9aIG/GfAsS4n07dIP
IQEU+Tbq3z5S569v8bYcIZJpLipwV1Hpd6DJVhowLVeV8bpnC2dYtI1VFEJSAzBkIHDi73FnQzVE
cWh0rd4M2n++2btvshw4jr6J63hLCodqEPBZSyJ4UxihFIWRGnd2eBwF3mUIjC5PJQRp7kxf8x8c
rr13IwngqeKwVtxysMTuC1d6O+U1qPHWAJLf12XX7T7/WigCHX0vaE4BSxUDKoZOn/PBuqguGGOz
O+s00TBdgft4VM+XfsBBL1Zz/RRQNYBKNkkNCpvfr6u5aPZdrPpbxZI6b2K3vsCMq2+cMBjBbav0
foDt4MqMMTB1PpjQxB5EzoFC56lp/y97Z9IjOa5l6f/SexaoWdrKNMtkg7v5EL4RwmOQKGqkJoq/
vo+91416XQVUofa98EwgMwZ3mUhennvPd0bhH5Y3YORVsXStMLXJy40Fmtbu66muiNr9xh2W60Fr
68Zw+yhgzaRRr5tWXFNVvRotKaN6YpL5q1n1b0tpyVdMhMJtYhyA3u+gasK228Ba6AgRCJiZg1o3
Tx0+mn+kYowbPa61pOBZDLUe2aPWp3Se6x+0svsAQ7MyV/bkJOvUGqmBEVmAj2nHphNOLefcsed/
FYvRRnXJpt2nHnemQA7H+rWzQ6IM0Ev6olGYrU+YzoXReSR75+/NoT7XamszWMJXOMO4zDddAzPD
WFa4OLh7MjlDaix6jCcYKOQXnco9Vlgg98manPN4rBUcurQNylbV500NepuKrbYjlNWADeq989HD
bodSV23gTyvqZdYu+tdhtGFVbWHr+U2hGcWm3ei3wRLaeDPkPC21T6th7gsBTUmDMWHfOCxYkpdP
W4K11twv4eoyrptQ7QjLHc7SXwooJzqFK9x18HL1hLlm6pWS1l8Y17ZBhXMPh/d3asPScnW0sZt+
YOUJmIE8MWnolHujAkLC4v3eButilDyHvDFZqDh0OOwKEyp8czFUB9jE0kgYN4cBKibshyXMRhIH
vfVR0Qqym4B7zAjnZtv23GoUfjPcyBX0lt3e5+q6dGTGTRWvtBYtK2mbqB5mpzqthNkv4zRC5fW5
ZZGLWe9AhlmVttenEV6uwJ1m47ep9ey+uPsCrxG1WHC44FTYPRve6OAcxAf8q446ycVfqy73EcP8
Gqg5GJw6YGdcKwzFTBsZL1WNwe2V7YiS93SJscnG0MDfsDrH+KsLx8za3YYXqKsRpNRPOi/M2V5+
l16FGCeYURDk5GjW+GkY3IGbzCBtCOi0pgGc3puXicoDLaHZWDWfWYvtYMjfmJJFanUI2y2uybrq
Y83ott8VFt0n16e5TA4Jxxf8v47MGoppUXhbmvHIEKHM/9R09t5g3V320JZaB7O0pB1mA5dFaFhL
O2h8wjlmRXy323p2nftyi2ZMB2OU3jQlDAqAn8As1h7qNysNAEls3oQwJVZvqrXLyO4I/0uMEu0d
zODS0BlmL6N2Q94rp55O86pPlw7Ru4EaZwsBopPmg4Eyw7oOh1ALm3cq7Xqdn0RPFRrcg0WIgCMP
KlTjnefBHO+IW3AuaPGIq+5UZrqNDrtvDYJ7FxOfhIJ3SJ3gOZqKSXFgEodt+Wgt1m5gC5Yeii9l
heAx2HCOao26aOAxRF7drGkD0hXEgKVRgaej9VTDN3rSN3nAZmvLIyo7s4EDbcHW7hD19AjAJ4WB
+Ua97vAK/gK7SfyWmHL/bipq56PsK8BYQCmAKwe4RRfPTDGAliY2YqJ2Pg4BDzUcKr4Auix04fa4
HZVVp8DVdOhf26b65g1pi+bo5q+x6QQQhS7xAqdR/RDbo7P9Ab8OER3WMESqn8A2I7r+2OAfAhGh
w2YMdLlJfUN6oOAcW79HrmhB2DHcGmcmY147XTsYORvgY8oRG3I3/urk6n4CVgxu2qIbqgJm4dBf
CNsY9u5KaOAmwg0TewYcv/oIjIIPT4k9nLbGWg5sRC2/4yrbfQt9doCQcKx6hen0ULd+35tve1+Y
EwHK0X0JoQyMntAua3nXp2ZPKYyo+AB3XhFYw2qWM0cMKSs1PEVIGD8NslkRvkcrKW25p5q5Tm/H
QqvArUG38d0Kr4A+j0dg4LfEMymdlLJdXmXZHb+55bWWP1Y7vkl70la/mhYdWR3CsQCXmeChNqiy
0x7D8UGzyvmLm7Xxe9f3MWfNbD2EKfgVk6LjDeamLUWoq5EodsD8NMIicXP2Y9VP5TYb73D3mjHg
pCIe+grQGOwomFNaRv5gTCy5NU7lH+BLemwfKClcOKiPEkftwCwLp2MH876w5vq0ayOwlAzEhc/D
Q68/ke68RsystXdEcxvvyGvrMm5V5BdGb92T1ZcMG3/P/tZSYL5Sl2VmTkJePWBOLqwiuJGrUl0P
19rtE2eG+gBiRlztWWA8YLGcFgG4Ys0xFr18V8C1tr6F4TUCL6/dc5j4Wi5jOe/2je726vjm6ILM
gkfemVED9JWM6Sye2L0JaBN/GUVr+D0abrCEe10ZH72Cn0ccDa3uA9MM5Q/O4LonrRcqxe7Qr/Cl
IZATawos/QBDSsiY4uZMM1m6a1EtfLm7k3Rlcuhzh78R3WQgDDmCPD1vfS9nlIcgoUsVLshKMANa
cYWIs9EoIXeYOPTIYs0Fn7n2rqwD92uUIX8NHKEvh0uBN0INnABFhAWLBvE4fYoW0J7tONxvxSvz
BWAZM62OYccZqYPY4291Zd2B1epSr7Phx4ELVsTgAq+lr9WuLCRc5aAhDPzjaDv7vDI8f9NwgL6S
xILr19DxUNm2TBm35XS1hYcEC2Psx9947crLsO9TLIShjQVU8iPWdWF3YV9hFhK+MhePeW1VDALS
iv2kXLUILijvu2KHEdKhH0MGLQig7F68kRmzDDjKhJeBItOEjDjtWTkmoEEIMcALDlzQ6m3yYu+w
BftVC+LGgCnFtG+p+QYY+/BjBh/ivKAUP04N7mOFLE143qECnq2NwCWEt16Ljb3Ho7Y0pV3BXVvS
AegeWDY1IyVSZ5iOqXiJ4UCc89SfaxN10C7J/GMEnEf56NYMXzYT+qcsDVAqOmAqrl0jYAQDkokn
ul5v02lchypD5aX9Q/Hb7hZrukuDTsxPiIDAqx+wW83+qnbw7Vo6/5hG7wB/bOpECsMy0mRNWD+d
xu2/rH3ovicgrL4MjdSJppPudWarbgYGGFfRBqbBuYXlL3NmywtgWWnfhkbzYoeOJQ7xAT8xxNRl
zaxDG78qnYOXNh5tuh4c+4tujzJpJ04e22pvqER1u0kBayLvmlYL0F2Yg/6lLr23DurWxYDkl8Ev
3MADiYzRij93sEOaMcgLOqi7LayT+9Sh8CXMqQDuc2kOlmx9t5yxfFsX6v720GR75VprRm7Nq1fP
GTS4+WYsdyzQJSB0NWNNm56Y9kl0UYvE9mJvbRHsMP/RK2t68kYIqasMtBvzUh0LjNEeP9p3U9iz
fRoIXlyiuVuwMgoeQ6VbqecsboFEZgfHTFcr+d1Phwfa0KaH0tF2GNpqWaKDqTmf+7wZGUAM059O
uevriAsdtr0efcNT7dLtRfbOdIGD0VG+gl//Z+XYJGdy1NA/3w4zIWUlcwbQSgTL7h552wHAfTfh
DPexeJwEPQa0Ybe9DzVnktSv69UqFD2ccJY6Yf6BnSmHM1hgEndAKI6v1537sQMKfRHgOsHJZYIn
JqUeYAcBSrJpKpCJShWUFiEVnPKOTMrOKdPOBMPhaBYa0h67XHmY+i9royZ26Ma9VI5ggbEZ9O0w
0Vb1BSpkoMGX0r4thIqgq0R/LeGVj8F7GBGvyczujqKXFAYl22lsXesy9uAp+QhZUi+m1QnTN5qx
/mOs63wbiIWIDCrGK+AzBAvDafLWXJ0fzaDsyFL1ADSCa6QWqtxHWymK2946FmSc54ttHuNjMMYq
bdzavK12TQyAWNwWvmZNDBcxTeurO+xDVGFYL2moKa3QfMbR+AAesRgZu3WqcVcQgN0QeW/o7Nlg
Ld2l6JuBPboWlaNPN5hgfaFs+Y7TbEzo4jY52fQnH5C360ONyswXDFV+mEzBPVseT8YLnS8CbjDu
d2q01ck1JkS1gTKChgU2UNAHS06lf1TELfSy0fNRX9jzegaOMvY/+Yds8/prbecFZq+tNz6dSYlP
tzLM6VQ2PU9dZ7ZDZpldoVZdCwU20RCvgv6+LouXiNZUZ1Ht3Ud5bGvKGs3+7cieFSYqOdjUDjuG
P7sOFrpal7p3his3WwpMn47eGGAxetTUB49BNeeZsqb6TlAwE79GGylEMoeO0IKWJwvIFT85ZyYG
WwbVg+zH1l+bEm3SwyKa26M9fo6w7H5UQBRCmLSWcLMYkpkx7njho92gZXR0N2eq+P+x/v1/6et/
mf+l8nWqWfvnX4Wv5y//p+5FbBsaFsZ3nl0Z8yncQpb8p/BF4FL4NzQN4ahC38HRTBeq6P9VvqBu
mfg/zlMWg4EOv/TflS/L/jcLQ4yQSQ0sQigy5v9E+fqncvzvgpONERXoaBTWDxPtAjBjIbL9q+Bk
j1iMeL/2dLaDXoetxkFsu3/EwixxDc88RnPgIorB80JCaxRq2hUotHYDtyluzx44Mv0io5bYkXBI
NELKsMuPionYWL1oPKMEjhvsIvEaDu9i7XM0KPIeuBmM0OW4wOceQT780eeDBghAhAoI9/hY9jhM
hRXLLrJw9bMQStcw/bwqKycYgeoiSexQ696YMkC1qcIe/MrO2EPhlKFop8hK5vtzAKwLD20PR6zb
o3dOXZuvioJZiGY0k5FJ9Ij1ZQTwXwy4XGyMY2xNa2zWSyycPRbjGi8k3ys3WAxw8xKYyeIu3j4m
0oRd3LdDcPTYP7USx/eeyanO/vxZNScHHKKYHXHnHIwh1wk0UgVNORf6CuJp7WYWmc/WYBdQGnvU
srgRMmBnEjjFI6Bt4tWtktVRyWTwlPcq5Xi2znyW5pxpWfmq5imBTS5pWjNpiJ2ceb1f2209lS2M
/ZGPUKxIQwcDt8IOfabO5TEQHPGmNfG8YgeuqviHwemlRFm8PxShp+VgyQBGIJ/VDSfNlfRjYbtm
7O3XujwK3Am5EZZjE6EajxjYVADxRiMFQwLXo1a8NaoNoHTEfUdia+NJj6+N90m1DcnS9An0Mw4G
bBs/NcMD+U8dMic7wEgGoPSkKjN7XbLattJ6uyMqOqwBfeq3ENdfVKb6ReIQ7pugGp2UiDZFMkjs
nIFo+m96TvCl/j8a53MpoBOoA53iYLwUNNT/MEg79q1o1G7LFPfVs/tm4A7Rn8bgfVJOKBV4BIMX
7VMV4htZPt+7DZ+BW6dR+wmdBSzQC7TMazPIbG//4t7lSH7dhV9+eZVxR4LzAyZiSDvPSZ9yPMEz
mmIHB90JyDw3BUU2E8MA2OvmG+McTO6cESEy2xkz4naBy6QvAeC54QAvhNEUYrawtoYz8WJvA4qr
3TPu5qiXUgsUIk2QG9otF7exi1pG07wVzJhir999LujNVu59m7Jjst/q0n0Hy6G9epaNt0gGRt1A
QjluFd9v8mNpnVjVoz8jVKm8SX9oaKqpI5XalmL2ApJknUIyTWxwDKE6JtbLSOuYnDQXmZFrgaws
64Xj8u8GIh9QPx+NndRlvlkgL7ldMmkkWUcUJ8AeUEPFFt2SUj/VAthBAwrBYoYVqrXV83U6Xcr9
VfW5pqDs8mRaZST7P8O5c0ixDTton9aFcHIhd/tqKCAbOx0UxWs7PwU5Eqk9OGZyb2n7UovlPBoP
TW9fjM27L91yN1rrVnMgNzIVEiefH2AQrAgH2HzYDBKPXlEdB31jxpxNcbu70bRskSaraEEKCQYu
TJ6M47e7aIFuliliI7JK7bmYxvNieGfWg1tcVhGwqNb4c14rwMWql9YeXrAtvGjG8LIKECTIcj/2
HbcIfEqA2jxr7WWLf9+fMtnk3H9r8GMtVdxJDUQ9ZD4yHoEFElKuAtxXdouF4MT+N734Z3v6Py8L
6zmVgWuliyvGs0XzryeEoxOP1xNUlcPCaIu7+Hs5+Zz+cPU1BMaITJ8H/dHhyPASmCTnwhq+qLEH
2L8DYqdCU5HUgFbHm7mZkfQK6NAk8SZZDJRd9bum7BCA1GgHVmrG5+a0eqQtXtTXAR+e1CIeq8h5
8L68/raCdgUiwgWL8/sd6PrQq2a0Xvew6X7Ae+vb1hKhDopI28e4ScdbtNk40rwlAqmGZhuz3sGD
gSQmU4DaPl2ovt58nM1saPpo0X0XxxS5yqr+AfTaD+vTKrc3o+sLd/jblP1jn5ZgWFzAR8ndEOoG
TPG1xBXIi8yKRK2XaVIFUP9i15wT66jTY6IpAqIzppkZ7p3zHPVQyLEh0ypm4SrHk+WL/XXAjQFA
9QTyvosk1Hm1XpfJemni8sXRmyAoHV+bRFrJ326zXbd9Pm21FRpKXIzbmusYQw4EOS6IIyvmuisA
Bj5bAPpeALuEsfmkvxggQGobTejFQ0I7YC7wXjL3Lmt+K0cztkrI0Ww+T2H5xxzcvD6DFRMCFhYC
p4wivznXnZlhdMX77a5mqtd2LmaR6xqyrEgX2jPUh1lLNQPwqSGz+8xzkT/le+fBZmFDfs2VCFez
DObR8J0arSs3oTFosVQCsTpgXSHHtMlwNKbtHCpcZijgtFwOKDOmwl7tYiqHiyl8OEUKPePciym+
RtB/KQahBpTW9WjFBhClsvZChpVKgKAjwEFRL1IL+EcOkH2ER7hChX27h040sSFpWOx1UK+tKSZ1
l4zESZR7pBUk2852sqeQ4t2RB5hiZu7aY2i9Ab1lBTJKNEjKA/BKtdOtvOlbWN6wAWaDtxbH4p3X
aT47l2l/rHx5dAM+OD+dX8AXAUn6U6Ss8l5tUr7IHTLJbCbDpN2EO1zHQyvaqT1vkqfSCJtPhoqm
p25oOX1UTUf0AE3c5uaFrlux9zy0RxBlD/3OnxflqDNQN4FXVUsV6wS1EyT2bnZCfU+WXiQPIIgF
EKesJXGLd4R1oVirBDd1b7y4yHcrW68YZlEYzWlLVNmlBA2ABcWM67TZqLi/488Ccua5jUMZktw8
27DPLJxEwtij3fCR2pJCNkg0CDEsXTBluvQTnJXIVunMvAY9A2LKUop8B/PVEmcCTCV76mQpFIrU
bDx8ddk6+cPdHGk6tU129N+QKUK43TMt96hfrSDU1BWSnqZ0c2csriM1lJaqSQUKCviM86kKrbYA
fDF1N+9cHvqZV+PZvvFnnfK2Qz7FiMG91U6s0OejGDkt9lU/O0rPkdZGdRRyR7ot2NBcD5F0dbaA
Eldq/MyWpliIV4Bw/Wg/omf2zQyU4N8e9cCYt9/sqYj0bgjurjt6oc5xgBFA0oNjRF2UD3cQvq67
9jkv4Ch3hSOmWydW3yJmUrLhbjXrfTJfUYunHX4Ka73VnR3WEfQcSBIYSlmDGa0/96Y+9t3MNy4S
dmSdvuZrP+Tm7ssP7LWwkRclGbJmAWcNrJJen1PHhNYQGB7WomH43ADlvrZ82ZGowVGi1qhptIA4
kcgF6lN5QdOJY7xwzBGbjFyyrYrkoYddg5LMKLQ2OsCzheYHMk8T4+HE3CojKtxIF40Pb4eP0j7q
+BpN+xi1Rx1h2An/RKdQUfLsgYZYT6G4fXktepMU5NshWiwZmwuJjQCVIfpWeOm3OUI3JDK7Bg8P
u3MTDfsRIAiAORQQMTxScC6BI0psG6a42U50QpImUEy/bZV9wzSWvzYkpvV+w0mfEG3xabtcvc28
OE5ZYJrIE7eFuRcFEJS+3sGMztmJxcdiFc4gz/zkcxf575AupsL7Rlb6ywKuXGfk3ZfLb63TAba1
5qTUgfn1ICux87CyMxoT523x8kU7DWUfs7WNtxzKm4fOHeDEINsx/NDAD6EVPZupZYI0i8l/SPut
B/5rh8U7VTFeP/3GuzWsHR7GWFui1vzdq308U19PjUs1ORn42WBIIHFqgt50BABQBkaTGSBQl048
myRC3HCMNuovNAAu0h1u5A05tlZ489mEGwyuCboFrdgI5cwi0wdjq9XDeUP3s/sDZCWufwyt+jKe
kD7jffnHDQRuPHen/PxVskAyL3fKGeTS8GhZvMgjdiADcRAjm30IK++KhJPSXs9oc/V/0XS6IvVh
INvVrMXt+FQZIAcPeUJ7YEa0gld42sMul6LS8XP6zJgjDLHiIAdJEhTRYexjcix4R2Q8VTS2f2mN
wPYSrzKXqyq2DfEA3VqMXncq19R4WbwubOwycM9LAvkrX/Yut+0ZO2NqTVoqRD5hTzKgEI2kiZEq
FszCyHAri2OcuG7qLwZ5qabqhTYhumKLa2VbeZqcOuo/vMgzUNxRcu6DxgBd7YcWbGCXgb0WU2nE
HXw6GBFHQGeVahbgrV2XzVLL5nh/M5shHvgSV7g6PTD1Es9vTcRC41sJeZkgpurFMXpFvzkFAukL
mQyMpq05p9UyoL9BEmxkd5QO9fKylT9MvHTqw2X0JnEczWy/rSO/kRcAJVMBEGgH6DHg7gSiq/48
MP8Mjswx8Yie4q9d8JfOQSRVaQZ/MNq14Yi24qmTJ1r9BoqwRjWmf0i1vttpmcJAkErGU9pCtn0W
+31a6nokHd+ge6wddQxAYqTGeLNwV3T6cESHD+dNCAYU3cbQY96p7SAhgN6PhXIYVx0AD74+EJ31
Riz9fbEiTuSr/Ws7GTEDM0p5CagYtr3ed8BPt9dp8IFYO+91VQgX8Qw4C5011sb9soXb3w2KwyTm
eAunM4fs6hwhprZTXNDTY3DTYXRT54BRucAkRkx0eXKW9tS7XYaBtNTdVdogMGi3YJjXp2RPR38c
c0wojEicWogTXn4CbRuqsPqxukZeSZ4DWTTXuVb3WdP5yIkICX6gI81MYHgHLbJcEUHct+ic97zP
XIw+iIaA9BZU9eZDq/SV3sZ2riD2Vfd68O4AknoAwYMA/zq6SCzozARA2YRTCwRV/NtFmPYLQa3T
j88eXp+AroyNFgMJgVJh6ZvMh3Tyzp39gQgKumYDwk90txBMnqEkZicz8uYxtRbsdlqX2PSDErSl
A62sUsNkiQcRE/aRVFItAyQ4k28Wri8dUgj4HunYa9HwTzZ2JIt1eU48KsDigJVOBnyV9JsIbM7Y
w+ocxNMMrcsMvd7smAHWM7XQQLYBdjriuQlzI8yWJlbHE8+RMW8Q6/5TX8ZE7DtEoxU3VM9v5Ia6
qE+Xvsowk5WJU0nat1HwSHVoynkRH60Pz1k/ee0DkUnUo7PdB6h1D7hDHm08a2jUBXveZAInRDnZ
J6PZCqP+Q1r7bRubdwCE1yEZF54w1iTHXCWGZQFbjHevW2OkPYccAxixBYqZFjVx82fv7Ltpw+D+
5qSzRl52Zt93x28mDBPIJehXYGJRPDAUD4boQ6jid/OwIt3b0BHoEw6WKwzyEBMxAK6HJeS0BVcT
DfvcgUsPpksim+JiC428vHsQhmdsY44PdCvG0XTtVBi/gNLG0apO9VwFXffwhiNeMYfg9H3iahhx
QRoOfAjr1MdAv8c9TelWh422xBJfbSviVoXOvJwb+baeS+Mk+xjIXelAhBb+RexVaH9i0yjL/cqo
fnEuupiT/gNXdZ0YgcQyh3IW248OJGxh8xC2s+AY4JreplCfrYCisdRUEXqhUf2uXztNoQsGLzK2
zCOkE5zHOgjGWmasLOrfWapb9s0Fxw+D1/ovVFOed2nNGKPnAaJBgmOPx2kFxY8h5kGLmXFiuD4K
VXSVdZ4Ps6i9Czxfz/MChPfmCBFPeBUwDi5Yul2wI4xFfx3ZELQ1j1vExwJ/FN1s61SXQaXWfAMY
gwNKZuCgsJwf6gjab+AzorHCdbSeQ2rWIQ7XHXNs1NnzG6I7kFctPOKD9/qCgIw7UiavK82H576H
CILDNk/rls+jjPTX5hvDPNAu9vDXVuMKMvsupm8Y8jlYSPctIj/bwz6j16Pjlw/uddf1G/oRL4uI
WoNdW9/7QrjHc8NsunS13XA2X7qz96Xt+9kdC4Ea6u8Hch9D37MDDqGw7FTqjShfqmpLKqi3aIyj
S/e7POs9qOteXMmssodMrhuorjIxZr882xUOK5PFfV724rzIa78bqTiAQ5yj24cqt5PApUtHDwH4
YIG/jR+Q8VpfJxXqqR7LJrQhwxChJUe07O2jFuujnMMGrTrU4gbmmmoISrbvaBnjJAHsO6WfTNKM
qumE6bD3VmHIyssw0oIsmVrPLS0GLekC4v1FLfulAsC7NfRAvtfOfu7M+rybelxN17ItM/Wz6VC7
Vm1ETTMUyvHF8NqaPHRsBHHMRjA+UfR3NMtScKAz5SCyo8b3ZKkTOCX9vcFUUDAR3KoQcyKgCGhl
OlhL1t7h0bdRlJY2zh+3DJ0/OtPDMZvX41bu6mUtuwe6X28YIMsGR5xYXX5Y9vopqPrEnAYD3lRi
0pgP5kMT/GF3w6uD/YDzuJptv+eIl2pVZFE0yRafjF8uSm/oyAHUxBzNuWxpjwyWvcxYgpG4iWbL
BKN/CRqEsQms6gXZJFdRPsnLGP4G9nc5vVt6VVhU5t7wtdRVYHuhDdFyBUcYF3mKi7yYs241Ltbq
q6tazQITgm3sHpjo8JzTDB5pK3hRIXvDGX1vp6hhunhKQM9X5PcdICDRIKXogzYn+/DQV4J/cAu5
vZ5wUpFKyw0cmJu4wNV9hsZI7DXDvF2FtABziuhmpE/uWdZ3emj1qCu6eNAe+BzRTsArJCSuOfWA
ahQP5ZWCNWrh6m2O7am29lOJSR6GLWKEakTWm+7C4LUH6KnFtejBe8aFF/hxD7h3A8ImHeK5RWGu
Y8s2T/oUc3tJdl9DQ76mdxjWbnMCLF+Ebm6UJ2CCR8ZtwnyH/rOC6d0gKmUeFpx0kjnh2EkAsoEd
5nJgnmRsYwWP0IBRyJlDVOpBqoB6gwQA2w7cTgY2RK9ydIPj7vbviEnzMWoeyqu9AITJA+sQyX6i
3yzY/phHf3aZdnaHRDAvRcpHcSSI8XpIZ3gACPbQt9ovmZ2XYWnqObfGvNmcjGHKQ+5+uW+pvTnJ
5gJg4YREw2Cripcf+AyobK5Pb1ZvJGDXxkBd7TI8dpqWrIpG9rUeEPvtTBgKqS8/nSoYEmewCpdB
p5/B8FcYLPSCBohf80gEJC29vDFPvtRtpK/ti1W1r2Z9wlDMBoC2L2cZz42OQ4liMNCOXYPEnocg
H3mbG3kDEBbhT2DZn9CURqOGmkiXnLyQoqFs4THZDxdAdRNPrRJ2QLt8x93EVTwSYId7kxexd7wm
aDwVe3nzmiH7h0l2r1Lh2DcUlwA34RvwSsjGphPr+Mtb49341Q96WiP3aY7M2bl01viCGLoXF2Iv
KykQ4MioaMW9hOALtsM1on8bws9dVWFoFy/pkM3aliPWibufq2EXSB8vtuZnzW5WoP3gDS0wiHdG
Qz4HYoy6l/GrVuPJ1L9rPmA9/W4F6uf/Tdh5LEeOZWn6iWAGLbbQcLiiDDI2sCAZAa01nr4/L5vF
dI/Z9CKysqoyGQw6cO85v8zlYIcPyYwsVOBCBLiQ5uIou4hxRbTl3js0N0OgCPLj8rqifTYiEh1P
IcTUMcTIQ+PVkuNqU2NBSjm+Z9eopRjlQzxlTGlIsMJsHBGjp2czGePd0KgFBDx8IHDpHPGch6IJ
4RzpiIV+/wiUr/DOGYpPirDS+Tk7rax/9kJ5oZHoVsk6DR4fSm3YScpXBmPhu0Ka1kYrGMs233Ik
sd3bRMnjDcgiyPcffTbfGuYoJHO2JTRPupU9lYl0n4b0rk2ulb/PRvc0xoVnLOAgVeWhzXwZglRM
QrMtI2EaItkYIzRV0awsUdfOkdTMkYm2vA+oKBnHGvtrHUhLGjSH4WufP2VRA9lsqJqN+JCzOHGs
OzptX80+OXziJavivkCeRAnM9DRYC0qH+VYvNT+4oCm8Ke1JFz5soeIEJ0mHlnIjfQe7+P9r5TFu
/7+AOZvbIzcQRzw/6//BIzUczMux1VskZb/z7dYiDFjl9qrs9wl26MEZdSoXuhAfErVtjjXPYSPA
9yV6SHgkPGAOcFxH6lJE+FaIvKLppbI/+KXOeai1Qjh0Qrh3CFpKcN1kCFsYPDjegFonvY9mMfXG
/W0aurBkoio5b7dKBIWvAOtVv/NLq0KrcqHeyu+hKugXi8WkOie6fCZ5+ULpxsXQgrpjzqw0gB/x
nqiKU+pUkbFidkKsLc3pAGFaws0WhfV92Oe3reVZll466U3cqvOqLffm4OS8d3ynaEtBw+RGIwWn
8zSvnwtfXeKSxVDORK93KzuZFGoEtfPgbac2OTU0uW0VlElBNO1xX0Uk8trhp6nhF1Lit8zJNMQE
n429Ndpp1HWSec1TMSP7BIGfQlWk2Gt4LFmviEte2mJ8Fh6GCdO6kbnidSmajNw6H2TPcpA4vU9g
q1dCI6sUTraGqzeVZ8yjh4XSU2NT3rya8ieiOHxdw/WVWr4BbTxDG6863DBAHInfuckGQ5JK/pJP
R7BWT+J4cAOtgDDzQ3oXSFYTqBUqD830zUTxD2YQfibG9LQV5T3jxi0BE4uxisRncF7ieRsNVXaG
tBSJKZMxLpb/xXGCqeS/P64GdUuPNFlSVw2yYCzjwf/8X5aTPVfyxrQ2K1KULMJcXLe5Kz5RY/k6
+HrfXfY9Mo/lJDbWTRTUJw2d3oR6TAsOsQBh7qlAn+UmzHl8pUoIx7mIDr/jclaPNui4nBsdBdR0
rrmYLbZvs8kCa0ccQBbwJoWa9hdLgCvzCE+jFug6y4rYu1J6PQrR7/vGL2tu3MWjYYTWXmcVHwJ0
K85GOdzYlYzpqhGWOZ4LVtWFyCr1iKWpvh72+jcxW7+6gezwCY12O7yR0h92G4sfiPjY0b2Wkrb9
hdk0rp8Ua71olXApZI5f0xtkPm8T5o09u+3fkvTUVfMZyZCediczqU6zZUb0P0QLEOuq8QdXfq00
peRJHZJfa8x1zGxItKinFdTpaJknJ5Kb+HJZh+S4xI+CnMZPcq/VKw/PhdczB6XMQUQwiqP6H1Bu
RV4xq8dj5i4UrlPG6bWWI6JkB3H3hVHxafTyU+pFk1v3jvkhTIqOAWcIm5XpLciEJYTVY0rxTPWv
sfVhVVdh90BMlJGgOwI/9zeqWl+rZ3Mdb4y5V6AbmUJTqTHOhA/Fs4Vytt0jYxaj7jTkL4O+BFRB
XA55uTbIgrN+vWcNcguMk2ZVhH2xPOe8TcwniRBK6xgKka5dBCx35nS8Kfv43jXi0yDHe5yisth5
PXZeD0ScwTD3AbhMUCV5wAmXlBgJ3rRPU6+eBmG4I9TCHhkIwHijiv4iP1vQq3wQjqaZoXyZPuVU
cplppm51h+J/q2+WRY38pf/5sugqwRZkT1kyih4SqP77yzJZ5VRNJL5EqcE1ZZD2OWjh1E/Rw9PD
uKZx+6KPUfQvWjCMOULjcMuXN7MI35GJXrpBu+IdsR6CkOE17R0aU1lVzspxB6SnTrk6Uzccpvyb
pagDNGB8nQOYutGDeeESYB1RIEdp3qJSpw40a/GggJOn/E9HTxof/LJpIbHKIS4o+lSKqLPKiLcO
9IlbBb7O2OOGpj/hjGA2frAZgtvXNMfA3zaMqemkugI7Q7lR2mBtHtolb+ah7/fBT/+MR2PLC91d
CBRpd7Jzme9vmE8UJCHxSa3lo2BuIpY92ZRzZkoIe/dzM7ZnfB6tvbULW1DUbXVIedRLJTTPc6fd
8edgXfcqMgtNvfVo+CNqG7xcpB5kdRcO46zlDbksvPDzMURrnfJDOVz6cuzKv+AjP5npR72s/gzh
IFLF2Fm6p41oXwTYYaX0JoUDnchlXjV/HbanZJru25Ddkma9lGFryi7RG24nvlvHP5n0iL4x3baF
2KTaUEtl7wBXtRxLa2J8ySfByqmsaFx1VCJr9ZWDBZSKvoZaIbEmpa+aAjNbL9WdSrabBi5gJzpk
J/TjEo1ogaVNi+QiCUtAt9G+6XmoDsWpaMvbzjjWhunGQZpOQK1WVB1tCNSC+vU0Y2Tgjx9DB23Z
r31rf83pFKwFt2kmvJd/2/Rv7eCf6LIIANLRrP5V7/uXpc+f5U+LcsE+Y0Peq1DO6GVoq0B15ftI
cYf6s9i1IlF2nCOE3C7F0Z7HvIgz6IpTx+1o/jmijTJO84+2H2gq8IwUegDxHQ6WEYoz7Vz7376A
d5Oa06P/eLdiwezPGQdp9dLN6hn1ym62ryXrjSyL4fJLnyzn6CrUkLW7qYtLSeplsBp/LRRfS0Cx
TDEw2wGVkXvAEsqMpDodIZVvafmVupKriDy3L6kWNJPbg7HAVahsuq1S0qbrr8bYv4+X+rcwZ0A2
IxKVBW5RiVi0ZG3x20yP8PFFG+VS+uKZtXUBSDptI3a9A1ccnUgDFE6hQwl+IT+ZldA0H46Bjrki
C/+2AntHJfhTOI9poIAQJvOTMLNCZOCmoxWldRMHnVdnbyo1faOP7Zgkg8m+r1YTI606j9lbzyZc
SCqlE1/fx1O3CUDn9ih18Nl0YRiuNujB/g0eBzTSq5pdvu31fkrqlpvDODUrvsk+WBGIQB91rLN5
ZXgL6im0rgwVqbfS4pvwWNdsdhs7PjiNQ2tPos6X9III/d6lJuMZaHTVDO/jZrxfDsCPxowWQPO5
SezN/KJA11StaG3/VRN1dMXTVir3JNjccgQWzNdT97q/S4TWjG0ddJLlIzjlNvf6vYOuI5p+lRCl
dJ7kru0aajNXtilFIzN+d9q3i0/5lm9CbZfGr23NI0E7oh1Px9TXDiWc1YokPEz+tE346Kk2Zo/l
tksNmwofi2lXbnjbFH8e4VNq770A40i8CdkE+arlXRWLW0vz9xPEZVYEmMhi7adNHMwLpUnE5Wj3
4JnV5P7UsfaKx2h1ME/qHv/JQ6Bqp+OzcPpUs6EEYDliZPi01rIE1pOXzv96JjUlQkToZsE7lVvK
DCNNPIEQ9Gy9STgs6q2z/opGTu8gD7uNwb2d/WGeXY4na0Q8CaQeq/QfPlLqvvnDkkXfDzzIr2Xm
pyZjFPe1CCgChTJCUo1ygN9oJVpp84gS8sCSNbkMJncqx/ujm2c/NZqE2Hl/0VNgKsZKw/2nDMpL
nZYvZEJ8NSMuwkC7g67LoCCJMoVZV4YqsJuUfTf74kyL4df4g2QKgh59tVfF1tzWinfsllvjtl73
XenbVbrllCDpl/WURW4GrmMZgSHXOHRHuuFUv8rtTvnRB8WWTUq3L7zo6cuiiq8fyq57o/f++I9j
LXzdmNDnXNU9dUeEXXPKrtKNgS4Bbv9rHq+hzwnGgQocJYIWANo3iAwvBvdeYYeZmkeHQsGgouAx
WZ8ZgS5CPqF5r5wFXrjMthdhVl4Et5IXR7j/U/PybDWHPffmmxXR+IhqUQmAbtBO9EH/qz1YqS32
VqePlfHWxz+zcsu3nS7c0n5KUbqgK4oWw2Szz8L9Wfe6xmmBUxfbjQtFjvDoeRq4b0Zv6NW1snv+
q3AksblsHXYUxd7us7OPo22F42mzdGdpnzIavXo3pcNZ7tGujBg3X4jwd+cU4yLYr8n9q92qZHE7
tQv0pH0r+/JdGsW4Iswg7dJfsmi8G9n6Xgg3bYmV5SWlW6YcvsQN+sod0K/aokF/JKJvs/z78OyJ
Mp+ndNPV8akfYIC3zlPHM9t3XVm2ildS10Aw+SePZQkMk2E+iWn0eSrT/j4fxa0/lAu5fMvIta7T
Vi1oHh+2odA4/yH9gJJi8Tlo7npGDdSBCAq6PeBwad1svFG/97nRGtUaUZX87OOChfO3RcAlb8ij
t5e9nKOtpSpMgqu6zhkyXfK6YViS7oVLV8sVRlCwvZYWNDczDDf9Mr1e63x9vIrA/RuxGMn2JWgZ
s40tITLq7MP8Z1R/EMWHgpyfjjvv5DrDTAie/EyQsNkij0Fb3DX2Dw7Vvvzo2MJq47XZxUdfJE8s
dAcmTtLg6M+LSLVC7ZCrgWID65Trd7aIIfA28Jkm+vX0l/ir0Njux+xZQmEXy0sz9PZBU9+xIam8
LambzIDS+VmgeAnufD5QHTEBtdmzqfoAbqBzIoeD2LHyo2L8WFZe/3RmRFAv1GJd+/fJqj4Ns/+c
peRDnp/x+hD1TTxkYNbFi2hUz2sDX1WotzadrnBO0nSeCkQeG55SH+2tC6GkMii5fWqrjpCrcRkf
UcoZHdHkzZU8/dRaxVTOS1LOYVekzjG0vKeByigq4Xink/qo743Iw1s4Skgtc+L38++ZyZBjpnOp
p9vf9jbeMlcQsGsy4ua7lx5hs+OXtekZhKix4fs2ZAYDMoOqNWG8u4gahNQrsreJ6zM7G4Jh6wk8
2xcyRaw9WiBr3T1FEmFOiS3SYgRKdLXq89ohJG7FUykKsbi3l6q1hZP0jguFH7ubq04ut7dEB0qe
p/P2vpXGuV/asz5iC6Jgr8499FcURwa5tAWHUGMflc8qVVerwLg2n+ayjfDMjTvaljKgAyzAGxdO
2BpLujonsCftiOl+KxFj93E6lOetuupmHQz6atcIeLVRAc0yA9WowsnswjqZwhKT09K/FWXwT340
rvczXJgcZ5vDziQBwgnqy5xJV8FtOFb06qZt3S0r3w1pezXac7doz7XSOo8wkwTsd0Xg99nMLp9W
V37r/eE/FrFuDVM/FcQzVX3n9LaGxwEGpOSR+pgXGz3cMxlz6RjO3IHppsL8mIHpLQgeqIP1LGSX
PYOFykb7s7aoGD9bCp6z05YROAxNlfB8IMnmwGCnSwi3lCgBTOzC4eihcDGYyzxsNDb+RaDgVsEj
bSs/OZPTjNBKS9zH5pYpvVvQetECBz92kPcWDfAEW6ogyfS2e8ZEY4X8C2ZlRIfoT6RIZJIOPh5r
NQbj/kNsrvoeVpI7fDMsKA1gDZVuov8zZj5ZA54yJM7y2dERhjPMzaikMxqsZYUtPjfI2ocjNj0p
ytkruArXAeWPcisBnh1LP6NbSxbsBSh1qES38/oIjwb6+MugWTlxt5TjD532q1Q/6/sQ6OjiEgul
s5P1v1W+FH5BJEc1n6DgatKL3NTuwan43jPZgJOj4E0hBzMLCdTywPUV81+ln1d+lK3lxkNueCDm
0oPrrBDY4INcbX485XIgkjuleQTSiN0/FmQGhCnoPrix8W/l1nIVW8qf229LdHW99mU13usf00oD
tOrB2MD8YzbQuiehMUNdejUFiKGcpXywjVt1JtPIHJ+L0Vu6ywflEOLok/OLRIhQimMPRo/FF157
8rV0OFGGmlVm6Cpjb6+PItXuKdVERCnZc7P71KEeU+8b+EWITeANNyAYbA1pj7T96lfD6as10PlV
YqMT+VWskMbNGjBYmGWYlbt3ZJqjmSXFiyx7JoyAfNKt+pRYerQyZCMz+92VUAyL5PEZtS1GQ0xS
Kr/Xn+asVAjl5T0e6iTOmvbcgzA/UZzYnKfdl0+0HsfKIMYilkAHmQe+lQQfhb7qMPhITFstwDjK
mLg7K0bVY+Ob48zQY3ru+aaYw+GC5Qv+YXYmoR0huXZm1H9dBuGRW7ATRTjnVUgha9hrjLS986F9
qLvd4pBHTFgHiHNyE9NmPTqP0IJp5N1o7GVenwile0Gk9Erp5/soOMOlTc8vLct4nEyCT3KKHA+0
y1rEfOvOxLY4mcmpXq7TgIqgQoSMxv5NVs1rP+j3ypMQTP3updWZkCv1nO0iYmWIzNleuoR5jCHs
L/ogiIQlgta1kJEST3AiKmIdbv9IBca+SDKOPeSD0wWGnoWjXoVUvYUcpyH3Xe5qSe92lx732lR/
KYzmJbQo/dmP9fkkoiJWkZSqC8VgEG5GVC68Nop2d9FUKDCjyJbRcBQUwFKQHtRVF+wm5RI5x7/k
C/P2OmyBjjjLcevOuEAK0M0ZoSIMMyvBwTMHouGLz0vTB+oo+fpQBNYgo+3wsAYGCU+THIRz4ohA
ixgWsvx944038xFRv+D1hk1gla9tLbPwv0fjYcZxtG2Dl/RfA15gTi/9MopVLKfFmZKxyw6Sklxw
jHDESf1HObePNciJE+u+fP/QDWXXj+Njcou+Aj3h87p0LoGVNmliB0EErozsm5UOPRpt5RdXQlay
GEm8LcnJOiMWRIwlectsczcExCiwwtN4a20+KB0DymaqXsmQgqWSx8UezZkxUoONpGgcjF0xb1Ih
R/n8R9B6dAvL8zxbtxT61IfyKaawimLYof/MrQlwQ84OAm0nQ2oijXVbvozBH16/NGwePYhQRsVs
zWDPNeygoy9wKM2o9JBsB/KJ2aA6zPOstZeimC+gfhflo6jHV6Kd6yvnpie3sbXUof+gafu5fs4a
ZPdJ443aBJZ4zioQZdJPhFB+zmRu3roN520Nemu1jeFUZpN7rBJ6xwSROyjNb4pjS1/tfRxPyn4i
5ec8DP1FYSssxzjP0YWUzV3jT2zAueRkga6uRrHnOLWfU1p/jon4sSFOJ+NmHlxjNcOiFsMpGgQG
HzEJwCsD3N/BxGD2JZ0NoK4b9pe7oREH0GD9LuNOuaPJlZcitqKCZd2K3HpszkYqxAJvtaHtDpnI
jlRLlDt7SpIEKyzuQl8nxamK+/4jleV116azPOxo4xGy9x8ACYgTZ58JKF381aE4HHRgV5RAVme0
JZM31sDc035BXaDXa7x041ks6YVtKDunQwGxBMcUSA8D+AAHI7acn1gFcPahz5QOdrvu2xyza8Nv
9JEMCGHs9wEeRuD3GYcvnsVHlB1P3OwsjXj66MNEkYIxZcK+L+i9ubc1mqRzxKdzqjobOlQSxHn+
mGyVl421sGgzPwPEFmCc95McIMSPjqw6DW7Sto6Cn7/f7Y+JW+H4liID3U8bsuVk3BUwLvnjkS98
5WVwy19Z/VwUnj4ZIfAScZqnjmwUMxsvQrieClZJhSwOabmgZ4urIVJ0wW8U3Z7r6r47/ICmlfdT
eS3WLkz+aqPKsoCe9PconNNUO+U6MPZQPGdt97J9aC9L2txNgfChgsL5xXxeZfOFH3pb3af0uGvf
IohOHynrhJebN9Jw8xaZ+zHbm5v1HDx680w6yFNdZU/qVtE8Xt0MX63WS7Nr5+11OmL1D++DSODG
h+YaKoLCMT1ZMgGuR3Qk6nlwldskmZFWrFHViadD1mPNdqUbJaF8TE2q+Va4Hws+wJXq3wU0ZowT
peNDRyYmI6sQ1cui9NfjgwZxcCj5mcee/Ke3YbfeioSLC0EaHHqknsCFs32+Wpl4mw9HqLJQbaxg
U+SAmmEQklDxlw1hGhgPETs+lbO+iOxmwIS55TNCy8xDbQN5lhyvZgeQJqZxPgpxlZvnspcvijpd
G7m0yw3flvPKbrO1LyugSlwU6ENMcoHwYko1n+HXjjVmwtoOiYjTqQ98KVz/Svtwq5r5yVoT4qLa
5yOchPWFMKUX6tuvzX4eFSPW5D/6J5EWeinFmJzjwtJOA5IJAugifcujNvlZmLVYuoMELZVeUY5h
Lq8ZWguNAPo3EadG12BPFyRMaDBREWqOYIRtIOIdaB3shsyGYXFNgMtaB7QEKwc6sOXPvz3Ov8Qt
ML9qxRNJdM+MVtWk32jcRfd9gBtGwbIj9iyeUkn29+y95YUss/cuFhjkhlAR/0jPAvEfqTeFpqsK
eGr1jlQmdBuczLKAdGy21Z99cmV21F1YIxkZkD6HqdoEy8QgDVEG8qTV91E9grbfybkgPWpjgFh1
SKrd3aX3arex+fb9SZ3DhHFaKKAk6nhTLgI9N1bNz9LhFAtXqF8Z4sEA5n1GpYAUIrY4Q5M+qBf2
0MQjP+YiKz+pGYm4psA/EY7z2Mdj09w7FCDEOYDxPBOF9UzkxsNOYZSsUxStbEO4WS3ga32SnqB+
2yIib+xFn/i6B4UzE+xWNdodSg9wWakIdQAhklIPJL2ofjWkbMqt+bcAGRXv82eyDJ40aZ7xJuyX
Y92c42k3Fnc5ocMXlHDmdbnIrw0Lt/C3yQ/ck9tNfTmM1VsNTmDV4eD3M6H2ERi3SM4pEPel9ufR
n9yVHQgFZn6yZSiTH+wmJbt/4OBStBu6D7ffCo8Gx1v6k/4UpXYnXPFewfhQ1Hm9soVtdQQvbPct
Xe70bO/KFmg4ObZwLPEupSZjkxqdmJ51n6V0jjAaNh0iCUjO+dTvhFVVm21oTKSoLWicrRNMYr2J
2u5X28gvg9m95pP2StoPOkstUj/EeT/D9B2r4ndyfc5UMxaC+VxacpiMyMhAFHW81X3xB4GNM8C1
Et6DQFTxB3tRc3+TFW/N4rLUPEvJL7OQXlJUabpgb+pNQVW+pmJkkqbEDsVjaqTEXIvoonQ/v1hs
sEuv+2qU0bSqedOwMG3Nz3Wb3tu3QzHfk/tzA9UnYG5AH5z3doLx9WOJqXt7VwtvaZMnZo17MdSX
zPhdi/slJ4TtdwJ6sr/NZN2lT7WuPTd+/5vS6ZNhrqcxmLHTqCLYLnKtl6wQ3L1n5bM37fDmv43P
3w5JepZmnm1NvdJkfqtuByCDHikSaAG/BnE6JfdlUAk0XM6CLvO/2BMmtxyTW4fyH6XZSQX2Y1Fc
CnK1vmq4PtxhtT3FGSrvmb17sTsM4GYSqlACMsfNJk7h333Fa9HYOGf58tE6VRHvdiRN/7pYHkSn
t/4JK7vi4zAf+V7/FL800Izc0V1pRrtJQMk17cyzosY9CrIKYns964l4keER6WqEMRiG+iwFZGTc
aZ8FFFME1U7X9IoE8lPsHmfp7IuR/FNBCZDXz3jDhd3xUyLBSbyciRdZOidtbZVhPO6/6TU+qZJt
vWXSFrHsndaijHsFwJ5tB+BusL9bjc+1V7wKeQYhlH6SurZkjff9e4Mk3FAz87LuN4ta8AI8UxNR
yCMZ0pHUVn5pBkWhOVaZnMZ8Om363wVTkOoUAqnYn8nhsP/B8hG9EjdJce0VcBpWUPxwgFnXsWcg
LOzGVxZ7SBtX/lOQA0BDOp1V7er03eIWMCxF6pYsZEz64oEl8vcEtUzvDN7VU27jma1jQbTiiPOV
+5xGJs/KtLBbMpwarGW5deq/BDchsrIqkBTh/ZfUa4uqHaUgFvioxzt90BJrJEckfY6/TNBj7bPL
p1eVVyDfSnfWpqd90G9I3bQWJTISAERehyO25AebISBd/1Uuf9PEVbPOa7/YxJIEIa96a/BgPFy/
1VAFCc3Tyw9nulojj2lu6VbYggkzhMLHCva6dHTL1dkXG6donlMVNDcYQ+M+CM0VhH80SFNqnOyt
K0u/RtGu4eMOhb4PQkAYqjy8xMkuIx2IWlQFcPjerF1ydQWrgX5lfnVQnPvELO3xeHyLX7Xg1BnK
btJ8Vpx4YukOihjWEqY62wQiKa4mf7xDPqeV7hmAKE2fn+vliNPDFZrirWr6l52ZspBOzFTuIBHa
Mi12/pUXh49q5jFXJskHAEgpJxeOzQE382PeZxuDeiBpmVj/e1L+S1DpXPCqkpfQWv2DE7n0HTqz
9nmqn4lqeOqz4QYsj00DQjNzMn2Ne83WkHGPrXI2+qjIjSckL8/VGaZ5+ZD05GW0rrsgvOql8bYb
rrXOYUH6ksSvWt5D4n7N+sGOY4IFgigsAqGNJhz/dASWTbhNkSEHZNn6MjiSiNt02zSGi68NZbJ0
HmRMgInIVx1BStmNm94VVhyLjeE2CI1GZw2gJBVZPSv98twl9Su5QG8sJLlm+NTYE5Mn+Tm2jI03
z+v/VnsS6qB6LZFKsHZ2irzaTlOneNGWR91BcEy12+I4wBMw9O/lb0FbiZ3AO5s6VSpdU69cy+ui
BYnwTAeaLa5DLC3/tNH0tjAn6I9IHBvSk29Ca9X38Q3eP1s5uQeMZQTsnJbGJu3+rMTz72mbLuvF
+pX3QtDKY9i9zE8FD7Tu7D0Pvnl4qowpl7s19xeV8FecPhkBEgcGOjRTBXL2spEvhRuN9Xh6NvO7
XEk1swiPd9czijDIutZAWMhZUAfLIZISo6qMW3XMNX+pSidlIDK3w3RSy/zQFG0/zzonmqxTnGdE
kqTKDql59krQDs6rphNT3zBS9GXEV0W98i2K7+RNqsNJBrjRJli1hrQFxjIi1+wy+97EN1Kw+X/+
isVX1/068ldl/2rNdxGpTpN+ZibX/Aabg+7TynzFsCfRhvKeOlevu1NiGJs9k/10EesVlG8DeB0Q
I0FePsTPyvnAvpmTcyuTgSC5Ri/aBRFpWR7UhupOzWO4ziQw82KdAksjl7TLF0Tc/ckE4uI4afX8
NArzSSmeSjyoddbGzTCdTCjGSTpemOV9RtAgW3YrXEUAW6PhbH84xbTHX7DhQj1SX6G0bbiI68t2
WC9ir9oLFobFqjgTpMuEO1LYujNfJBDRg+fdcC6l/W5Ma+Mq5E7Fh2J8SurG76VSrG0rQy4gr8Jp
0FSOoSLiLUZkX5rfq5abyrInCqyDOcKmpMWQW/m5rNTeAkNmpNw/zTcdbhJBAwlv7r6Rq7vDNzTi
Qv7YSdgjVnJ0BwnG9UNeC9YuNd0YJR++j3l1pNbNa5C0ATkoCWjdy6JB7nT5IHkdKK8v7ZfMvBY6
gRSrOjAnzv/nL+Ljvybd3nE+nvo52knvdXJTc4/x2mCbb4f2TJUxMgLJmk87ZOleUlxVHF2ciWgZ
OkqJZJ4VqZV/I932cnZJrTVOibQZp//8nWAAHk2Eb4rMD0bl0ZzN/FU5FsGZbatfG2O6q3JzkdTk
MpFdmFq9XyUJpvLqNk/IzUUhG0//+YthFKTuFCcBidYxnvpjGi4NvsgLQqPCZKtHhl2v4QhUcMrR
uns5eSaG+miq771pHXNUxqC71adl/mr6CfYVdDDMU9MWE8W2KyWZTnU1NK40lXwWmi0euGAw4tLL
wT+dVcZzkh4ySV7V7WEjIaSerz8Ukr3oR0sGCPf41ih+C/QBt/IwfSMcpRzwWVWXm15W31X9UyfG
lzq/EiLoVIP4Y/X9XxEIyOjes3ojOyVPKTh50SQJxUUwZcmHYG7ROgxk4JEYKBWXUTPPHQ+pxNaq
oFpd8G3N/zJu4s3EPtxMvniXBaIMC9dw0HXrZBcammuXRFImLGxgey+SaXlMPfMGutMLb4bRfGdi
/8EypBz4Sg7d+lMm4z/6TsrC/Jsp+CWaRY9aQs5gg0h3TeY+Lifjj1gIT2mWrywLurtKoP7a8aI0
S4zNikdFzh1V+U4H2Ok5FReAkvodvZJUJrae1rzy1X3owXBJNYQPsdYCf0qH+OphuiInlbU+tUuj
gJuw9lespcwReXLTCRJ1yBv5IA9RcJcJ731jsD4oI59aQ25r/l9MndVy61i0rp9IVWK4FdgyO+gk
N6rlgJhZT38+uXedvavdXnZiUARjDvhhyA5zzTgOvbjd0ofoYloI843RuIniAmm1iLs+DuKDlNA9
RXZA6ub+//xOmgaCWlVWbptkzzPs6w0rupf7i4gSEaltBEhILpGWzHoaRbOlkjohXPp41ptFsxeI
xWCoAlFlzNTTG5Yj7WWeOn+WyIZ0LUy9sr0G+K7WU1b7IkNTFKBmL7bQVdRnGIRNV+5rmfMqbmem
UOvTWAxOhUZMWTq656ZmAt6Hhx5S2qNSXe7lXjklU+KCy+i8MssZ8Wnr+/57aKQTln3MzGIQFPpQ
7RM9TFxEwSWCF6963GmwlewRKLYbz0uxf9xlmVnskX9i2QYUTOpaQwJd71LLrYPO3P3vS60BPb4p
Fn1cA//n3UtI1BmAbj0+Zi4UzTc11OnWj8/y0aKDuy5DWR/vHh/6+AXWR4QrlSTg/29Fi+2RlM2i
H5Y0PTqrt0AIa/l+WfoUAgQLbhvziet2BVWX+QYVlsZmpBDYgG93BFQfBxJPkvJir6x3JtDVvamj
r1ToQAzXV+lll7h6l4qkPWhIG9Pu8aJWJz2dev2/9z2+Nsx/Ogmq1eP3j4+rMK0HErYKkq8fbCA1
BU+Pkw8TmwK89EicQKAWzAjfPSVMR9PmXcwn5t2tr0Om+rJq2rzkONFwDZLrXK7EYGW7DH+tahwg
N2fxJ/jat1QY30SK+x69I+psNJaugmi+C14fjO+/WnwZID+bKQOd7GNhJm+kzaVBLbQzdaB+x37a
62po2V25uB3yK4uqnPJgeAJUxYigdiBj5q3mILwRgcMgGaWgH05JX+xn5QVVCT0E6vRkVd6MRosM
TRtZpmDwrfFnJFLDb0jmYyXFp0X7SjFes0AKh42jotCVJe8LHYrlo7vz6uiCXNPbNMV2piMEIr20
U+YmgiPM8+i0mATuekYu89gCsRrF7yJl0MNQi+Q6fUXt71gVNZrBKmMt0ECkg7Xu56Pih+k5DP/a
QjoU1bLRI0SE+nQ/8+/SAcqYv/UYy9ToJ+2qS7YKcyFCvHbPNMisXfo8sMOksPIE/ak0i7OIpIxo
/ZUUuOBnt60G818mjMDitfTa12p4I/kBKiFM8/PClTWnwlNiwAFKUQYimwt0xlXxVqhQf4dHnGzj
Ij0kZXsowbOYdtXFdCciv4HpYPC/mQLYLlT6aj/jqvESaJv4ZzwCPXtD2gcGvfzc1sJVK7e0peA2
zXaUV09RzjR3pqUXdC+CZdHSqzjXym3SgIlu0KYLgs0CGKvVJxjyThkfNRBLkXAsDR30KBJPzT1i
btyE0bb/MN7G4EsW38UocVJiOoNGmtxcTw5xDrjQEjm9dFRplOEdg5hjOji9dl+q/BhgySJIBqVy
cAzqXdsmpxQDg4imK3I/Vpc940Blm/VOz1p31vojOC8vmZN9rkDmAfqXbXr+rkwStkFIjW9d6ByU
17BSHEHVHGxmslnz5BSFlCAjbtjAyuzMzNwJq3moFN301Sizu1CpZ3S4WlgUismxOTLha6unJZW2
bFbcWiTYIUAVpraWrbT8gXx6bV0COPOixRURg+7pHfRSMB2RNpQ+hBLXNgC/yckdMP6QYzLZXkS1
3VZUXXFLOxREV7/r44YeXnipEj+zboruqujwU47StF5WE2bmZQJZXtO/zcyMBXnYK9aNGUafEbZR
hK5oZMGVpppSGSXMVmbX8Irj6lWayEDmiyy9e+Z0LnL4FeR1T6Qy1ls2WDvEv3fyRZnnw5J2x9aN
ExoJOvkvlOrqvSmzM6wFJmtvkY4xF/VNr9AjKz7b6TYaMAP/yclx/mibnZF3R1Ny1cyB74D2MRiI
3I+1BvwGF7k4+5hH9S6KY75VnvME/oR4VaebMZhufZSAWgoAEQ5iF3l9Ytp6O9paAu9U/ium8l5x
dIr5oumcWQRZszSd9Niz15UnvVG9oWAMwAJbnK3sFwo0vkMVM34t8+gxA/bZW0AGJOVCA25V2WZy
yvBcp3AAE44au02HKo2XYx9KB+Kio/80deQUDF7FgMuYaQre5uSFXd++NJU3tipLHTOAKfo2hXoj
JxwoWUNGhcHHDKoFUIKIQRpKuFlaUJ19qbs2AxGVPhVDcWlxasI4BVhf4IU1EOmLoOyEgOZhBOEV
0uv4OqAagdjPFvYY+sofMzTi+mbBgRiTQyCMkMXQi/FMARDLlKCOVC/lporkrRGDUpJGfaMgVNLO
biXdrV4vd1EfIJnGajFKb7MVXUbhedH3qSS91wyOW/MJyumTqV3bHE1XcDXYJBnaRVaNTZgHmxj0
il3On1F0xI3Dm9F9woagEl7l7CBk9U7Qh9eyALEBlkdV0pMcswZOiNVha8nhbwYIEzBsNcM39XiH
klSSP8lB+Zor0+tyE1ZYBn+45ZtheYoi/VowuTcVwRPU+iiUBSTvIHtCLJnxJGRBkTH1aGecYNkL
9nfHgkL/FOVPZbgzheggCOI5H+GEX+I5vIowmAG7q4Zk6zO05j2a61DXj3X2PecaTHNOi3gibdZe
LDl/LcHAC2TQgbRFtDaa3oWx2A/1cDdp7oaYZ6pboU8OgID3UvZBI2LleJd7IcRXVTDchoZXjs/D
sD6HS3aKUQyoxeyimuaulgQvXP+Npl3V/1kWasf9KYLwIwLVLsk04lemDRFoY+Q+BkbhIlmqBcqX
3PiG8D2NC09G1caCeQLlRtZ2kyb5dc4aDWyPSBtLALstqLfBvJUAls00qsNutqdud9e10pOlr76l
R0ThlAHpoAmIttI5mnqoBfxxy/uQH+tpoJGkHpALCXUaJQycZ22XNobPmN1Hr2nHMFdyMwrvcLC2
JPfYAHiI9yCzmF8W5HdpbFfKKSVhIiLO5oFk3lcCxLWPpgn3l45afUnN0h6b364faH8I2HiQAME9
UFzWS08AWZ0eUfU9qfuo+kT/kF5GYpvSK4yQhc7qYP5TiYm9dbOmxBdU1JRQ+AO+zSzHNAmeb6Lu
Lhg7SPlnh5jZiqGCRDdHJwXSXyp50FW8Qf2eZZAZ34HxoqqHlriBqSGfMAsI2yPZL8sMI4yXot4F
Awg5JbyEsCzExo8VBL6AHlq/KRxnebCcdi5ZeJ+UXZcWbt2eA3NyZvkyV/Ounv1K+ZZqE1ISqAQH
OWkG8hxbqn047LbRFt4EtU9gXcDDpUZAoIDV13qUv+Tl/0LB4nfbAS0g3QifJAa2BjtH4/gne6oq
4VIAipJQdKkBmpGEDbYajnAw6P7OUPtY7uhMuxWoosSfPli9w39S6DVJ64gTeHLiqhQJPtCNulaO
SMTbNb4KFG7OjHEherMJeilCdRKhiY/BLUrjff+XTC/lyjPxlFJ8s+R3SGUSigeqrKK75E7fBm/v
ik+dH48HYA7CfJ1knZ1rGymIlUvTaf7COjohwAqqk+iKfJMtWSe1agD9PtP1illni0VyWpRBe9Vd
IVSZfOxoVhPzeulzUn40pYOtha49Q9y+/Jmlz0Z+D/p/Eh2Q1Dov360OoEjaL2m5YQoqY8dU44mA
D0QSgew1nVL6FAnB5blGdayxOVWiGGdQlLrhInrr8ZfL70m71+1VVA/L2Hia/jaKfOFuyZ6nymAe
fc+ko2zFR6WZIGbYKm8ya9npZ3ouaId9mohOzpSz8T3jEA+f8T2FXAPpBtHUdpso5yGf3VKjnKhc
5O1iQnDqmDKzzWhk9SGxYzo9OoyI8My0SU5LRaIpGXgiOGszJhtX4G73DgoJCuuNBTrIMJxyVB2T
KQxTGdymOvICC/T1lBCTf1E8t2vLdEVpoduBPAkwfQxE7EpqnzuyVkFAUxINXJrpFotWirCUGRzC
UHE7DAcskEWj1rgaOgf4c9lYqB5axGvaw1ghZBBRWXoSvGNAyBaiv21RA/2YHJJEUL1wtGtg06lm
wA/M2KOvbTPRmgtBgW9S/SvpkMPIEy603wIi7fr6CDymvHiWBWQgUIGFIxwxIXdcmQj2GbuY/zMu
vpYptuBrHWdcCea03gd8ksn/q2INujqAV/McfRNwt9PgdfQwMpgQsvla5lwkKE1k1VsVWr4A6YNp
JRYxXbcxzU2BWo+s7xMl8mXF2i7GEUcmv+suY6y4mQJ/oCc3ClyxRXQ29EXUHVW6g2byJMevujcG
B4th+mtijDDrfWkhAY0aMCleSj9W6H3KgqEXGfV4KrNDxg1RbW6r8s1ARWEmV1SNV7B6WB+Rkoeo
7ICSJGUcBfQOKPIrR5C/0+yDGn7TIjLZihDF40sJ4wJ0/C7rPsWxY0oAFgXhgC7fg86wJ0j7jXbN
ZTgdGbSr6WhOiOK2ozOayPBNWyPqd3jO+oIIdrDZNgzd6mort8k+VjczBIvCvLSpuefqMj0h+g4l
+DIsdwlBafzWkYdCNmMoIP4anmodFMSLFPlMR05hqk1YVPsG5PU5BlaCE68vThcLxgZaD37UM1Dx
ySgIuhUhuAjLTVO+9uuwOnrrpTdNat1s2tO82Ep5syvhG8xA3tloFcQoY2rDg6NqI2RIi3hH881J
+78gDQ9j4evAA/oAwqaDq8DTBCgAQJEQfvfdb43FF/sVVH5cj74iOysaPZB2UGsWdfGjfFxxuIAr
vIXEel1w1jVghm6wyL86ONB+QgpbIX1L90HQc8ZMF1dDFD8IHbV8nxBkNi9zc2+k9wYyjF2agPIB
OYJC4yvSGkFWph3yYqvwwtpzlNxDZQeOJ61uDVI7FvBXi31X0WavBBlHE0ap1iGjKxeiGkgCKsWO
SGVeQwr4BO0/0LOrRBQwZFQ5YvR80YbeBe01Fj5SUfJyJlTDCnDazLSQ9Wqy26r0JfVqQBjoiTty
3EPZZiUWN9E0bFI4Lp2xHSBDAhlOenUj6y5GPCGsOUaIklk7Ibi8ZHjCvoazAodPeIOfOneJVzMT
jrksgoVUKbsabXPu0UIZho0M1MA0zgidqvkPgOG0u8TxdJ7i64IQHWeVgq5SFiNpc+zklwWVIo0u
eWVDeOhTBjrhp4w/T2cjfitYv5BeDZgjdysv6Dl6C9CxsnT1ABSrCLg1xaIEL1RiqBa/Bx7DvcyI
96bl9moMxzQjOarOSeKOU+Y30TvTOhttAVdByDOubxmYNLmK9jBdmoUtf27TDxOZDjG6MBxZ3xB1
n4OwjVc9ODRLForM1duAHUN7sBW3aAIFKuWmSA8P7aA5c2tmxlVV4PYn2z0kgpVzsl7RIZhE5LWc
cibXOXfm5AHifidYoSuExAFGCFCcJ8S2PQkJAAmJDbf2gAnW2Jwce2A05CidB01RgjdHaFGwf5+Q
WyQ1Gr/mylFe+swtQUBMnlWeDHRFgw3XJlhqwfwTCUIaUQmmSpx2JB4nhZUqbg6wQKxXLWKRBn5A
1x9A6ROd0VZMqds3MIxk8T7e2vE3Ul9UhjcJ5bsweD6WFujCvYvM7ntaiOlERXspNdRUDBr0r6p+
6ZXJoyKLNP0cC6+JTJ9Ho5ZUEB4GRNRekewKy/QF7JOsAasavQlFjBhxXBjpebv4iERJCf3WvGa2
hbk5ott9hKrvkEMICJmoyyiubYO+hNSAMIeYohGL0JgbKniPF+AQGtWs9mOb1XsjSb7yqKXIIk71
4BnG9e7x6HFnDoLXdDkIKcrRAy0kxZfFkUKvEN7h+YDcm8B21UstnqQpFE9mKKiuFuqz83j6+MXA
GYI0Mo083EkOwphmpI95WO5qiJORyAmQFEK6R1ldfIuhUjAdqF/bRVotIDvpTciFCTgg3Pas1qU3
mcODm12D9klAeplrdXXu8iSnwm2rcU/fm3HEQab9ehWjuhZsmUlcqNZoI+lmyyDXsKVMrPaaFVd7
eWqqvbjeDSw/mV0RnmZFRzOrQhCrkScki+Oq3EdWmmT246HUgM0bcn2CE1AKqMP81KHhzMo5TYrx
ouTL59BrMBhDsbuWiE84c1CznBX0aLqYaVqWCsBD2wxLaUW4MsvHaQhI11ZbmuH6uJME8QVUTnRA
xfl/fsQFFDptyV+fFXexRMou7MYrviLj1UyMlPBCK3b9kSyjBCVWZNvoeE7XVKNnHPYI3mITxXCm
4SKZH51gGLEkU1hsOzTGdM5FuAyCqP/qUl94/doZ1h8N58dDEYPRvYEcFz8GqlbsH48C/T1M5gaE
YSouXCJrDxzDHj5WLtE1hwT7+Fli5NluwKUmxaiN1Bxo7T4TSx7WKFYkohz6mjQbW5H4aOVTvi9H
qO2PrcTe8jzMurwR121OlGrYzDIKoeuzeZgkv5XPRXl7vKGGH+3qzC3swIxJrXXtaLBfd49fFrXO
nxt1kNMkYdkIa9M5E4DtpZNyfXz4465b2+KPR6GIADdeT5Xz2KQsgbneUUktSeD0hayQdbKlj7sQ
fQZNjRL/8U2Pu/+2IEeQzJbk8K0bg/t/W/D47fLY94scgbjJlOL/fNTj89LG/OkbENsBpizEmnVb
KzO84cJoeEOOboj3v18OKu1mWfTN0Y831ZfE2nAbVCCu+7E8NtoWaFEc+WV6Fke/jqD2fLfjTqJI
RjeOjBdCbHsJ8n+yfhQRxO13beHM4qEWdqwRk+FUyV4XnhpEHrLtN5DkvN41+UEtT0CS1PBdxwEy
IIfZlB24RNDQvoL2dw+ektoZkTSYd85I8QKffIKX54mjQ91bhv6MVp6EZMueyQNz8Uqh8Q3P3Q86
V8fP4QuV2WVFKRiSAy5Bov2lO8gOIEg4Mn/vHP09gseXMU4hjDMIdai15hhWlJOKGDM6BivMYmeA
sq567HSSjd4YemgomDaUuGjU0/WQHEvyUHTNUEO1EK1y69FhPCcUjMDs1c0PkTCypc2VWV8U0Qne
Cu/JrTjQzKWgomTgttR7eFmG7Om9O6o2FoHSfb2ib+FX+xZcuw5gtoPEb4isBzOh0cmRIZ7dSKQd
SxVAoYrDoa08d7kt/DNahPFsYHbpaEe3WdxYlkNfOQEuCeYRdg/NZF7MUaHCYRpGWdE743cNa/Sb
pvmoQD7xlJkuJPg19M9c5oZjuO1R6AK+qn/UjMTA/YD2WZlCNo4d5sxA+Wds94sKI2lvNRAtnlH/
RfM2obmFbqD41EhUav64qtNzRGlrbhOEAcZbaV0EVBdhfMhsNqQwKmuHq4bNBc/C31KSdgYQojY6
CGA6zQO5wL6Y/RoJr9hvI3iWKASgQQanyEXPxqBSeMWfK5U268FI6HpDgd2HyXmR3pjdQdhAZzdN
DihWr6LV7JnArctjQhxfzyg/GHZY4GXWqxr6BUpEOvgKjweVejEgp7RAQDIQXIzXJUHfUkd5Br4J
HVzBBL8KY8xAWlbIZfMXWIBPySyKyzSfF9SSE/jAflyeewBK1kUxdpr63aKIGSFiiAsXGDnNzlGY
ZMCUvuDpItI3WTsfNhz6CAeQP+iGMYYu3Rb7D5MJkaNdkK2rkTemfR3BHHUwNcBAdvzDGATstflF
7kTp3q82IfUf3zDnXi1tBTxa/y0WWl4u2QXPosaloq8XPzdcXjLPVLdUBPDIXHN2GEzLDHU4+bwF
ljcVv0tfELYUyCgaOiG07MzBJQfVEZxHeAObA1kwhlWFE19sq+gy86GBF+FJgryvtF2/bHTbGU6K
i/9jWb0jdBTqB/1Jmc9ZRvBZv4mdR8ulni+CdOQb2GBrJaXARdiKzYYtZGtxWKb3iqIDn4TXCW0c
cjDBskGI9IA6CjDe7n+3pd2ViweroWC+FSG3BD3UiXKwVsgmbsx032sbET4DSBHdFp2yRlpu1T4p
wi0wx1be80vkIrXWiyJMgDbIEIXyEw2iDPSDcFXQttKZbx8H7TuVP5fouco2fAiHo4nYUwxTPL5n
aKhXfMR75WUnFwBhfQMphQihHAiv7EpPR6QDowcwx+ZpbhDNPFvmaUIybjqr4j7+ow0GWfxxTkjA
e+rTwjShPGvBqVnOM8YJAhoOlMl7tHxMXGIAxyAkAc682SCnRA0ict0afjOfT2L7jInIMp+16jVR
kOaiEbA32KHRiQlp2x+jaDv3R7oGq745vYvWp4KWYsYvaBCzqGwtYbtm5YWvAUKUHDGA5XtFVhI/
YiqFihFk6TLxZFEVNAfyN02IQgd8jFoL4usbCgtWwhZoH16xrgpdCssj7g1MCxEZ5ArfSvqxAKSk
ORXX8YMAntO3n+34DyUCSOrf2rf+J9FT0bwhsJd8M1N+DttugOHmsJGMRfBO0aXtSMlebAvNi5ie
cYD/9WfxF+EFhsYNTrMdCwKLqG1Q6OQ2oIYOKjlmG0hJGB6rzNSdk/FnSp80upWPhUZJXrG9EdKn
cXyS2oMY+iyHgEPIHUEKF3b9tUT2+FxhNAfbfbKjjCSa7Vm/DtDw+Mu/PIPFTEcKoULrseywlKu/
am2rqt3CA2OEfVXpEwKWoSVj0zx8vL8Ftjx6DLQAy82/xj39ApTM5yFw8stqB/UB38TfDFwawGaU
p+6sJAAbWARv9E/KkKqJ6TSIMzv/Mu4jYMli/TrudZXCBDbOukRGHw0M6H+M0ErRoZKLEQeN4U25
OKGYi1PQU2DpXt3KN7q8LTofrBhnSq+jJual3YaSW0Ll4weBqIR5JmLQsCMYzPymTPAm7KFQ+sKs
dGsOiPJ4evMVWa8mMGCUCGFHa6cucJl6C7QWFxd3iQzT+rv4Jv+KE2gBUCdu8dn8LAF1Fj1tByNg
uvTopbO9E7RwvFQjGdgKbDygnPulgeGHrMWWTkWoX7XshFmdqZIpbIfFnaq9SuyfkCL2jfRpkN/6
8WkO9yZdm+Si4kyA9sUCC8lvySyScwJwlUkqPF8giAqyqZsG5gBmm9ZBLKDnIynk5gKinh7gegmO
lbpdsWEmwkou4G+dJEHntGdVdzll0t/gM4HTrQIDA1VKGxlFFrs8oei6xEgj7QvxuUKAInvKpyel
uWUAvgZvzcpGX1TPknbKOWXE5KCsfxVQYq/s3axyFWhd8gFfLeglmFpp2xXPSQ4Ek6Q7TOqOVNYq
kF3fcFu/qHf5xnncoVQdAkZNXdBdUeVO/iAchuSCVhBZIQeD5ISDAVK0Aa/1Gz/xZBx9YICF6iNn
pof7CNuR3mUcptzbN445t06AZLvlzIKxz3/NS/OyjgHIaTj3sIaXvTr1TEqQNb3bssur1iloZCPE
gYWYspvYW4oNcCzAjR357dJNzSMbLgXrn8pAC3CWFm9y9ivoPP0qBNgce4nsSdU+a1/C6Wmaj1Cd
XKpe8sJWBuS9IYnFRG0RDqjHSOYTfzKbkmoYvDiK5HC2sEMywQk1cDtOE6x5JbpczbDhnC1Ve7qz
Ac18ZLdYis+ZNfTnIX1FAM5anuNoH5MtptsCOxSTdWwrCQdeE48naKdAn5kmguPQyTP6s9EDlrxy
/FCU041jkT2ReUQm7kXPlXCYhxM/1DsE8vxsPmqgLtBCFw5MiDltlRZ/TXILN32j/GGLumrPfTnu
EBrBpYpDG2G1k7gWHhqqy3tGZzI3LQM5VJhKf6Qtiwx6fMHMs63erOAApqVUz712NftPpq+8ptP3
U7EDBzcCmsdUi6OiQmuFAM/Q2FE7d7gPnV2f0i/iSA+cT/aILho4bmrHvf7J6JFX9wnae7ZIN7az
U/D0VAi9T8pG+kqPGnqTMh1RhqpWm+014wXp2DFShWRLKz9wO4yoUJ9mzODQeOPMRP0Lzc50ZASK
dtwmQbiBK5qcG1AMB4v15UcryWI89o/K/qntQaQPho44SSHIFTdPvTRd9xHXIldkRvEAgLDynvmo
mP74f5cnYglEzdJhrsIJw+UVTjbemRxFopdMcGAaUG5m9SwbUGJ2Emz7wqGJKiY0AwCJOnR+qAHK
bxJxCBEmvUuY7roL/qbHoAWXB96BiqnqUjYVAZ0G1yzeBIv261FgLDbSTDl10r+SBvfqieb2j+QV
oBD7fLovt+KCtdtmPHc/w3XYRZ/6n/FhkB6CBYEvDN9pOrD+FcoROyPgbKyIKGbwAqxHG/AhzM6Z
Y35CrntvPlmNQD42nRPXyCY5tIkXrFEyL2IMx6F9I3hjwsgXc0iDys7uHMsqceTep+KgvhkR4kQJ
DTmoYg2B/KpDxQRM7uB36gk9ZU32uQ8Hb6bjbJDEebh9DHBdZpfEHYArhYr1L4ucmXWzgRnsIdcI
9KWV3DYjmXJwb0hLu/3WvuYLeJhCs9F8ZJZpy6/JHxAG3jc9SV/FIbspz0hSdYlT3Is7j7CTiMsN
hRNVAVINHBzCM7deo/kCgMBpLBfXMQqKAuZD7LY16AmmqDSiPF12uFU+ZlKc7qiRUn5SSuBzH4E+
suAPgHiwzR/zB4l4yG7auTlAzitu3PEUr3ucBVYSHGbCor3QgEavAUHV3A5PxhkbpB1GAtfunv5y
4oUYCpjM650Y3xSulRpvKjv4jFyyFK6o+pdDwBrOKsHh6Ev4ySQ1yHQ59N5tYBYKi0q4riNEuj71
0O5HPPJUf2Xwu4Ek1euCvIDDndYFH6UVveaiteXfDFAQzb6QpNGpGErDFKNURnSjcgvZWdMRJIS5
QforbEZTlD1LSuymRHR4aty4+rlpt/SJMrb/xWqLRIaPY5fAu/mVbsnLcgOnEj/VvwmoTuzC3phj
AsivbjwB4AulibJtDQec2wzNxjU0/Pfz4AcowJ5LGIZXAjqXV5LVrLuj/223JLUv6zI4OdhvsD1s
duSoTrAX38EHoxZUwMD/G47RtX1nvMcQOMEPHcnA3KVmaKixVGegzIqpgOnpuBkc1jPmYjUpoAvN
A42N0Kee2kYkbjQTRpvwgIkL8vace4wU8w+K62p2Gs0WJpyEQSPa0R/mkv74OaCc0mKQhU09IxZ7
/gxek7v+w7nBaan/ZPf5c/7Uf8xXQiH1fMJz/Qcsj/K8mkFxKic4dtgVI0g4OuRCbDBdC7wsG3gt
aGRQHDsAHheDjB9TUjtUHFGyxdBFe8KRJVv7Ui90JC9gzKm0IzegO8F4HyAQo6CSoaod6fby5+nf
YEdOtN520168yJfpKTxC1rrxtQB+2k/zSLeQHfs3XmF97Whl3MQr5I7n7Jbh0QH82MbkadUdcCIS
URTJk/UvBATDasCvf+Sf5Tn/0L7oPdC9g9MVATa2jQzgAVAFnHxkjMps48v4okGB9LWEngHJ40li
QwK/8MWd+mq+as/VYfDNnXBu7tbZvA7+Lv01V3Zu/ktykP5a5/hNhfh6i3+HG9kV5Kb1EoLDssZx
8t634TbczKtwFp7NXXpCOvbc3FAZIvun1QzxEIgRaxUzq+bGr+7xL4R1p7nrn+FvfKruxlkBu0ij
ZT1cHNGxYPVwidwZNj4IVFMioRBLxdJSjq7HDpUx9FgzY/0JDTLwoUT9NUdETY6Qn2CUA4ff5pW9
AnB7p6CFRhBSXLJJ5lJrq4dwMHiS/jRgqacxMcMbBXbSZkGslHwUKdp6GxpHSHognQbqF2k9BtWN
owD6inBFuEZViL+IxZ/wi8gLryPDBvDEqvzohmD8XMAa4x3oMXJ9ESlMeNVc0WvEAMW2VVxza56M
F9NgpuoxN0GlfuLAIajBOV6w3BBcVto9MqXcyj/KfMx5affTEaHXbkK1wMPX48e0F2gS0H9Y0Q8f
tCdoVDBTLv8ocfmYCmQgU+XZyTkTXoJ/4lfLwemRPdyYBSULjUVbf1suwVvEGUxBSnv4rwY59Ljx
rPkY92jIOa2XHflcWhj5uPZDSkCOaw09c+7xje/DB5snIVLASgmvJ3KYXi0f0jd2qrpmIxDKVtIi
oSvxX+OCx3RJkobemEvzhjbKoECasdN/898Kg+P8/Wjf59qREOWlO/NXXZsr1SCRs/0iCDPwfCKE
PSKIPdzXgpMuEONgWE305qCvfnK6rdKMTsXiSrkMOv4eEuuo8jpUwWzW0hsxyGI9++VpeuLELJw6
wcTK5dIjgLLMKCKiTbaFTFq1dsdYmEXagd3aEeTsIyeJQZ0zNKi2SMORpaTQAVCnhA/4w9rEsghN
i5N1/iGgVRqzW6eLWCkQwXDWxwzaWBh1NLxRkWbFXhkFloeeQYIOKPkEac/PeGXNZBWdmvWnNB55
Mcs7j9kIzupYsJnN07ejXipJEe/JXQF2LjrES6Yh2/Rkfk5Q2G3ckc8E/mBnXqfDcqCvcpjfrJtx
s+4sXET75lI/WTfh3lxEaovx1LxUL9otf6IqHt/aU+zFe8qSzeQTG571a3wCXHmubuFJ/FTOlWEL
79Lzo3u6PI+fhDrlWXpu/OB1nQWxit/FT0au5/AtfouGDZ1YMjwix5rXkqGyPjMSwhg3/83fmA9s
YbTdWH2p0FmGWedYpyiSiDvRy3QY7qS23W09jAQxy9Ov6o7wT58Z6AhVLOBEyBMUOnTPOQLeNLsE
jOTGbpnoaeLIBtHykTkQbVN8tRIvQlsQWclow1O6w5K25ymv4T67r/+ZuBeAN8Pxg+Jo8IA3QNnO
Ko8fcpsQZLGQmNgQ0UhO2ALwTXzUfz/kt6RQPCZlsgAarUgAF1u/VS+8Xy26RoG3gLVdoz/LN92T
6sZJrRIqYUplZPC53dy5o8HCKUyPRfC6GwGWXbDuwLt5zYnAa8+etZXdtZClE3nYY/f6JN2WO1nO
46qpf4P1pSfzSueWDySYmVf1c0UWvHUH4jUhTgvt4Cf4oZogVWNJQiWbDS9Kd43SnzTHWSdToFwg
8RRShY1p7aPiUDc+i1BJTpw5o+pZtOv/AcJBRWukNY79jEl3yh6IIo1tflf/4lfhyXyxTtG7ZEAZ
oe19tAa3/m4/8d5ZS1WXMcB6LjfOwNVloK1AKsMWmj9c7FzjbKb+yd7gsl6XLZUBOJ5ohIXwK95r
fokYnC3cRxo8j4RN/lXf8MxDo/cM6HD8N7ya+JnXz81rcx2f+ydYJ3vaWdpt/q0u6b7exvv6jeWO
Tw3YSbv4hNHRmfNJfrVIzEeImyuJmsSFJtmaTZC7U4GtwHlLw+DZjulaogZQXqzgVps7dkS54pQT
siW6wpLNrppp8pa2AaiByQbWxFznsz9OFNYuszgUYaFUcf1b84n9zbw6ERBsdvH8mWh0U5vQTU18
1n2+GbI5lAPwRO9ltmGP8zXwRQkrdJBz12ANOJov0pOtvpB6IFK6Kkk54xXjC9qB4DtZlRA3o9Zg
XwM9QlWEM5awEiDa5SoIHSATmSPqBjJzwzJsWGs8guGinJVzdu8Nr2QBji+UKlGHADCqQ+vZEymo
WOxKak7Bh4HJEovBAitmSaBNT5LCr3b0dcheuVHwRSjrFjuOc3gq1XVAQ9ZDisc1xwXEPaci1xaz
A3IG0kEudq5msWLxhErhEIV4XB3QRHjjGgKIQiLV3LpDdSePefsvvXmbbtQAVMCUAdSg3C9cH6zT
j4lRfSL2nBCi8/uVSNu9sOTQMntDDX/DYusPrwAbuSEmM5pu8Neeu//H0l0tJ7oFUQB+olThcgvE
ILiGGwoJ7g5Pf77NnArDJITw625Za3X39752/z41kj/Z0r056PBrhUVxWYXKxEfyhlU9fNaheK1m
houSwevfGqV39rVBcV3b+evIuwLoPA3P4JDTgiX9BXx+Dz1VgJCPRO64Ml6koFGC0IF5hG3xX/11
NV66tffVY/XW3lZX/XXTeIryrL4bLhr60B9NsqTK8sNpuN0EfwrL18rmHMsNjrlobzNUhoDfELnv
pUQP83cLN+1sCdhND0jmUgb/kP4gOID1RpFw8z5iGh/7L4k/wJ5stFKXRZYG9WVrq0/O9BDa5ciW
B7dCZEtDVtB0GV4mZAGnygsK9+wnwdGusq5FOueWdGIpbfnZT06n3FYa7Af5ggajC4h2eMWkyNVR
yy96fSoDCsJAJmIY178as38lMNd3Wa/6fXlUXtLxdCQLBE3h8MwH9WGW0t51znkR3r5vvfWwID/E
9vUz9xbO2qLPrbCT1+6zFM7pqi/Jky9ClFPmtVkhhbdnQYPXGCguBgd/T4621TNoepVTRV2O/Eno
QrqfCRl/7O/himDIqyE0EVnxSAUBsQhk8ccD78qLYrzrilUOlW1r1lhURHNXrTWzOf35yPjFVNnm
phMfuzjOpb5W39uW1kQ/t4ozstrkNpyZE3El1cinjWUlOtaLMHf/PrcOlczUKdEUOjFdnXLz3wGe
q3U3te2Z32s+ssh74Y3JmNw668mhcm2lOsDw6rYaN5P1/nXvbtrH7rEbq73cXTdkUolasrFoZxvH
kXEdHG5pUR4U8D0FGoauL0tzFDJRaLJZqvBWg4Ff5xMuJLHmiZ5ShH/207PsYffHTHNPG3qSV/QG
3uDc0hLB3F5mIND+BwpYt4lfzYJCX5Lu0s3O4nytSubjFN+qmbp+q4tcunnsrR765eaok4hQ5s6j
UYNM2G+inGkn+isIyD6/ms46qpgRblpNXnurzhGlOJ4NM3Wz3xfao+SksJ5v049ZY17btshyK/cf
J/PRyfbO37OvsGav3wbhTc6TcDvyMLy86vMncH/zlf64/yQpYDm3TWBM3GnVQ+fxCIzikmiuNygn
q5upWjbMnxAaCZkqzzr7cZSS00TdM21q4TheTM/jWzHxuahkPjeVW0fzRJDUoZgs7Zu7ela3hma6
yyaEPrgZ2Uz+MFM1X7i011XtcT7eGrG3nNXgXNYWn8nKsyEX8lhS8Ocuv/PRTX68/5qVB2ASDYqL
l88te6ZLl5vsudD5Vswdbre3ni50vR2upPP8OeXllV/+pEugFcKM1HeyIiwSCTDLgh2xjMcZ4aSB
EBr9d5VPVgatY8mk1Vrm522YaAllT2qPU/nwEecQvAg9pEnWhbuKkX7KApPBYQApzA79ilcyPzyR
TM+fpoT8Skzyseqll2lmmun6o7fP5JcCWJc3Hr45pwsJ176TqSbrb31+MeFCK6OZyo+X0y03fckd
xul2dpj6mXdDFk64/36rJU+52MSmRmYohmmKCu8aZhaKjQbfdBDN5wibQPUgmPLNnRQ5BANWtqjV
8qYnYLFDI3I0qVQu1CEeAI9E5bA9hTvaDickBO8eslyn7N8rfuux7R5L37OysC9mDib54j6cv+AC
X+Ejb/Ym/TVNxQagG0Jo7/DuwcQZS/weu2KftgwmgIjKY3Fvyjh/Qx1LcGmWJRzfmhQCWkIl5Rqf
Rql2b39vth7NeYZLZUfJUuJ9/3FgnDYYCS2cw3MUjHmWcK1/2eIZYWE8t/09PLXqwPhqlqVyKKcR
zD9H6EW8oXpJQdXyly1noZNXcm0/Jbi5hS3Ieb/2VbazeQE0xUcb6bAd4M7Yzm70a1PXB0Oesesz
umLI/8m4eCkuist2L/1HW05STZfO1eTPrX+pa3deWY4zf7H2o78eX+rL8b15bl4+j1Uu0TI5NudW
VT87QpBAtDxH/pjtcNSzwM3x7J6zo8jf3asjP0rO30axv1eCKdEUNc7HkD1/DNkTQHot8cfUx9pX
UyAeGmokS5prfKrV/7jUB51ny0k878NjL/Ho8OSDzv733sx0lr1lbz1O/S17meG1lvkLO/6ozHuZ
P1zlEdL0QFzlZsng/RGcwoCM+2qW92yr3vPyLeGwbn+GPJigE1mhekgIALyFSOwj/Sx43St4yePh
HUsHvcS+MMwYy/lb/omvCnfz6N7d/WnRZPpx1x0pCwKeepasCr/clL4Xe4mtL5aqXg3ngsAOb/QP
l/Ki72VE1qk/cTd7xe36D14MuCzSwR3so92rPlGu4w9CxiMztYJIdfV9Iv2Tm0rZRzaxU21xpEKC
4rybJpNRAnItbFUZ6BAkMk7nB7TPbgloGwmqE+QOnfr/NL5o4qlffz4N4npFw4aYEsHAvlLNh1b5
OUrCK3CCiddqnikWEPWin8pfP5/1kEIfczM0o1BmURDHqoSVSFPLyLRZnpnuNi6oaP/7GXRBF4MZ
VOU79onQX9Yt0Yc0wRNBlkJojV9E0ZdDwezXe6ogaAcyghHvdc3Hvi8f6XL8064Y9p197a8ypr1p
hDOdNgxp0UtNQ+X84hievSI7cExxobuAfnoeGBofZo06BU6WJgfwSByIYgL9pRi5jY4w9WR93Vka
6xqvJ5oBeJzxRII5t0//vC5EmtsvPMGPflklFx2Yvu6mK5nvdCWk0Jv2nF4mgFXuklKUudhW9264
Pc+bhBG4+Ubpkj6WX0ra3jfv28Llc1Pf1C/lVR3/Lxza9HVbhivMqwEWXIAIWKgab9NSbDl5AQKp
VvAHp9/I96GnoCPWzC0YCUV2ZYcArXyXCsF8U7Q1MKSDbNpRMeWnXracaspvXNBbT6fUYrauVPd7
XrpMVr1LTbXkvW/Sa3OGYGmmSokvPXnjh1z079TcGiWTu/9d/1Ldbf3a1h3o1PR0m+cU17Yz3X3d
ZLzSRm++XPhm95H5uHwn88NDbf51HW4rl5/d93OaQTll3Xr51RXrb4pSnr/Z6KuhCmaqK50e+67h
cXqcZvuH3kwBiGkBYi0KHZ2u9WkHwomlpaO2vzbXjDvaqVp+1oHebrN7w43GKaX4TZBsY9e+y3wk
71+LIn7tfVfcfN0qp/qhGNj7txESAs/gkUUOL0LKL0PdtBuAWywrVJ93BRqo5DM+3Hrdgij3n3vg
wwmAF5gaeRR/a/nyvZGXK87oEYWsC6ZEcRPjou/AO/CBegOqBgu4JQrHrvdy1Qg0mIdOLjABbBtY
RaqOrQJPpbcYxoCcx1Ri7V/1sJKHVVClOQXRff40TrO2fPIkOxSZwG+pE62r7TJv/Q3iJPNozbCb
7EtUXMPKnAtCDjGG3Q8KtRPc7V0aGlXKahpLUl8SYvvvQ6QkW13PPySvWh3N57RCvNJ7VO/Sz+O6
MFOmoXBFW0giOW6PYOoUFhbsHxTndZgcO3NGPvxBOFwXdgDKFhC8fUCUYhMoRICpR7HaYJL4dV5M
ZUBWhrODcZHxRvMh73RajZQAMogRX+wZu+rhleVIghqtxCbLbmwSLvrvvXH5BXl0HpPHhMmI9p91
mN880CHRfqxlBjElWilaMWF0lJmIi1lOoceyua3Ox8mf2PtjeOlEpqnpepLp3Fv7ybV1/7kM1drQ
GVGai0w9BlPpwXBb08uodWlcGm/aeoGSdBwIwphLI9O59Y84tmrIY9M0YOvc2eAYMe1JMDifHIan
DmqH5jyr8B2aDC+WiexCwudHSK3uPhggBf+98yv5vHX8Nsq4vcIFVZMYUnVicr7MFJu0W+R3lZmp
y8x1Ji9L1YpeGAHZH9rp21AIEarK3grSnujP6mv/K0K59e8vh/hs3fqafK3H58m5tkcNx3IpiWb4
u2OIZSVAsh30k2hc9icDlgKtWxq59vzWeUlM7VxsqrV3bErH5s02mpk+OrvKvXVvbX/tbGLoSVml
YGcdfrb9zB8AKdpKdG5iHJG9DTgnMs9BiHqMyZKM3dAMx/yzFRvOgU2gi5OmaIX9ouBwnNi0EF2v
naf+1UJmIozcPpFPxgq39ddcBTUdlhTW2cwUSOyM9HmD5GiuoAkxMdzzXdHmKl6Mnr5o8A5b2lDi
0Zz0evbMKQkKCUjUjCmrHGnSWzX88voC6oM6Dv3AbTCwICt60YdkW+KWS6XzqX6EB1vndYqH9Osl
HC1A+5VTNjP9+SLQAkcudJ0/jzN9qAHU/zQlGsxW0+NV41DZ1x5DR+RYIh1dQDrZcWx6d3piubex
U+y6ul3esvLDgCrEeLBYeGi/nRi8LwP8T1Ombl6/Lwph6oYPGrqoKaYaRCp8iBVSCARneZFzC7qq
LqbD18wp4c7Rsw+wSMdoIFFPJmcLVHvSfhk0eEM5vDG3YAjvVT0IIzgM3cXx3nWhOXrQfWqjLyM0
v43c8JQuHNIFfIW9Osfz2ZmSJQaxsHjDAL9nzDB3cuaFS2dVMchl7DPivUB9xsIR2qAjvE0Xw+gY
CyKtl987TavOoC9h/XEaXYaSU5lMmz2prUogaCJMkoSYknMus3xXLuN77/PizDzRugq5zvpnVtl1
yFQT2pJ1lq302ObWraVk9VB5dMAJNW2Efw6NgCtdKokOEKRsNaYdVywc/GmojWLtVLlUdMKuBr+d
LB2bcK76s3sepWchimNfpShX1eH6+50DEbcUAaLYkwbjFsDfkhmYNYh8b3AW0FybiUJypRHKJ2un
4RJLnX2o1QzPhk+L/MSJgsIAlTPir0QHcnuE4FoZAutboF9kLpnfGfAliYmgcor8nfqxtlA4M6T5
OwjGIEEuKwB8AvmZWInn1ra2a0Q6bnrWxWNb207c8Znp+WfWOLCHQK5LJzGNTZetbDXbnHXQakCC
dQ9AcOMUmFTkF0su7USsvMloNAsuzDF8mml9J+BP0lLhMQe1k9F9zg3UNrEAY2qk905fwHyYUwWp
NzVk/pHYvS/PBZ8011fKyMjdu95LD01haWJG5lFFcht2+1xI6otOmId70lXlqnlJ8QkN1UufXGsH
Kipskp8aNaZ1oBBYJ3LJ303EyB5ds5VAqw8OH+MbPSNPe7WkhQW9jxE/3DPigRdfhuK4DO4nJISF
440Qh8ClYLSz6rVsqzQvL8u30qqqiumM5+9Gutt29vdhBFd+CQ8FdM9yl1HydydKdyROziyXnFzR
FfzwQqc7gphQm6d+0fyLo3AZRjy5KSzqphjMRlZptNAytxituqFncW4gzL4F2anHc4LevFcz7exZ
3BBE2hcw+awQx7LTq3MNP8aMfyZmImQdBfLhE5G+3cvXxYRKO3dCRsBr4aDdLAzYkS41O8u9TZ5q
G0h6doW7O0qbnFz0N/6768YqbyWTtR65UqZ8Hsfq6+9Ycd2KTWcNtoBbSEznLabAoDBwLrSHG5MS
DN+aV0mFUS1G4ajDE7dRw3zQha9SBpl8vEndjl8n3Mcjp7gOdAN6CrXFc5RbQS88R7WkHVBoZxLk
6iMM5tAxIhEeN0i9hW4rmTzgL4OZxwoyYmzxOvfE1vZmFQ203w39+ZHj1TchIZYbJ0e7+qHO+S3H
J1ltGi0X75LIyqLTr/A78rdvHvrwSIqfv139JYKVy0pY5a4y2HlPEkkS+za6tN9Gb92Q4t5D0mvF
SYnpkuTD6VF2tAMlL5uHP6nAISWDzB/aF6G0WyTg47DnV46wac+Ks7q4E6a3bApXu5R4v/OmXy76
0e5G2cWpvANdZUdIxdKuCG8tPNoOSOqw/1AZ1j7137p6ROlPeW1em6f6DO0pnrl+L0q7xoVPIbFq
hecEdHxm7JHYpL6v6hEPTddJW2C8/sBP9lf1UztKoxkf7XX8pZvZVrdNDcZPCNgc/B1epifIgz4H
rwMJePwd+oAAacst7FA9AbKUEeA8N8Uz/AABBMalQX0/2fL6I16Il0L4nZXn74r7j9PnqjToBEQ/
ZEGP8kFYji/9TH4lS2/dR9nf6idBEdg/FG8NCF5Fi4NgpYfb1qYya7j9iovGBXzdAT+qCWvuOujy
23T/sxjOKlrhcKIAa71qKjtfs5L5OoVDw1cl+XP+jhaeP7FhZmqmNrRuOTmpuRlGOngtGzN3+5tg
84dDbmwajw5pZO3543YqXUEnq6+swVKkLv6t6q7rqr5vbuqHvpun7rYYnZv7KhlpJVOc1y524/wT
DGh8fLBz+59nL2tfU5+zCrcJMX0G3/eYQqtX3FN2nKkfOggICL1eEJbaZrgbZsfpMc/OUy4Bq7Ov
VF5vnsCTSDVb+oG8p78oEZoQmGMT7tNOfmmM01h4z6J0/R4UNRD9Of88P+a1ZWtV2QzX37MnvFSr
SFiup/VPprzvJfqKeQU1sT4hg/hmNh38XUWad+0A80z9IeTWtHK5YxzMUdhg/VWdLXUHsIbzESUv
qh1mwdzHJ9kJI8qO3dK51egsfP9NWnfyj19OwqcYkTYb3fc5YUIupU6GC4MI3nPbnh0YtPntMK0B
lS9B7x97z+qt7rdvJ+15cpn2rKM6u38dK8eg2bDkhVsJXQyjBeGQZwZhUD5Ms4wiVQiYGvciYnKD
zFvxMWS4EcC36d2NMCi60gUD6mrXavrL7fl5rcXeb59GXH9F4W2XdtT/bmDfb/pRMPK6uaovLJeV
NfpStEHWR5ptl6yRaPdgzR7Ki/rzy0TmNrbYugpQXXgFKfYJcXWLX8o3y89XYVfXifjTTIqSW//r
UNfg34AxpVil5I9W3J84YEvm+HsoxgsI06+0y36wgC6fIp3wTotL6SnsOlPLVgYaD5l2/2X2Nqo1
3Th/7btv+XRDunMsbbtqxBv7buo7Lit75UCx320XmkT89p2tgLzbwFgExmgVvhHRyJGOXc1XynBR
rDnGoaKF+Gj3dx3N6nroFlE+9ego3l28Lz+AkEoAcOQrMIYjP9AggL0LtHJBOxH+gPZBX/IlyzIr
Oot9tMTH8mNRDyzSskrC7XeHMpittK6qKcGPvBjkcrwbLT2/TvgmJEb1VHb+mJfI3xFTFL7wSM4i
ZslV0pvrI7xGt/0R8v4kLhDE6Pd75zsYvECEbJ3BS5kl/QjmcOe8k2r47thMlqACjBJo8mvHWMZL
J1u7KGCwXUbSKGustu5FdRKL8q7tuOxnkFuoxmnHv26MV/RrVYxqIHz5TAM4o673yR4ITNEFwbCl
mV+tFwtsOhO4K6a/wh13s4ePMlMZBsW+r1Amqp5L6Q+973KRd+QJOHlQDHQDA/+1+Hq6f8losVjq
dz5mpWDk0h/ejxwNd8/qKzxfa2rfvBb/uTYv9Uv9AQO51Oe9Sz2QsafcsxD/CARNTC45KB59h4zl
NK4/8Q+N0GqR96Q9uKJY/20b2SEI3jWuLVHkobFnGhelW+X5nRrKnZtmhRmwl0J72OC3vbpV7vbW
aAFfRM5fcZ9Flm2bj3eTAJnx43eqeGSebu/rb52pfgb1kBekx4P6+WdViX6cf8y9/x58qm35CnKD
o30xfr7EXdhIOKPrj/UHlqZqCmq471ZkncSp3NihHNyYBVY8N3kTJ9d4Jl4lnIJL/d68NQadWyN4
GK163w1w/xx8ZnvLya4yr81rIdDJhjRBvr6U+crDsuNkT64em+6Gm4rcsHj+TuVleo45Ug6X8gY/
18b7M+B/h7JlsAMLbtpoPd6fqKIelgVX22RX3BsqexxLIn/homYmkLjujVVDf41GsieuikzjPYis
S+68uiH0LkW/Lr52jdhQqn5oeCKZ/pFUfWj59oNEDu5DB+MWjxLt7TrzVrQ3b6Wrmw6R2f6ST9Uj
RT0PHd+pc/HWWUNHrmK2F3Lm2HTVoBiD8frFqePDuJwdORliuuM0zBqrSqIY5U3wn7U9X3ThkSNT
flje5u322BytoGJN92RM88n1x8XqzH9PyMDb8DS0ERm2jNojAB+1RHH7fej4AFuSua6e+c0wZbzS
+jvbDDngRnEVDyWClAeuOvdeon6Y7qYiXQ1Yi7PhZapDR29QNxvcrEi0nwpTx/t4h6R8bxqBids0
gqF/dLQ27KAmzaaEiToR6YKkFy6AT49RoLek3lE7TntrUcQCjJIqnul0H651tHdD3HOZ0fHFTaDi
0EwCTueV+Xq+907vb003sTO+62w6suJU/RLy++fYxKxqRAe0HLcKOQgU5b5nhKBeELH+YsrTrrhV
/MWQJ+UmI/2zQyVThK+OU+X5z7E36wza+x6oYXfMKUvS94oKsXiv3orJarq6GBrwVnzdLdnxtnX9
EfU0nO3KsRX/MJc3kEcVs8DekVnFY/XcXDGIYU1wRAzblkOLd09/h3a8ZL1U0+x5/AvN1EYuUUwY
OngK0mZfbufoyPp6lUEtirs85NQR1YPCrO835RV67NjMlg71YAazoqETg3NpzNy3hwZAjOO9DQfT
t57GNdPT8CMxfRu7ETy0WZX+EyWcv/U2GLoUuLFzy/9zdNAk9srQ4THgy1CLHpCRbA/ile0NPi9u
5XVr23rpNtI98VIvU9TjJr+v3SrxnxVnGlyl/oBhfw9tmiRJu+XZ5K5O5X+OxfH+aV0kljN5oZB4
v3/fmdBLRYuodwUhX4/3ZS0xPdnQZigyg2K7CafJ3rqVKm5YAqbSHXb9DuYdt9W/9I/VbOnc1GSr
G+LbR/nE2Z/qVyzbGcMmymW4Y+/n7/P3gend1s6toGQJkoXox/FnM7QsbOYwTI/dtZalRWaZnIYP
KyoQg8+fXZElC8VzonBbaCMRiNyDR95Wsd239rkp3JY3tta/+wnpQyAlz7VL/dZfgCrKy/HBX7OU
bkIanq/XtVU5OOuHfGTnnoCgL/orPwaftv3gTRkhMh11Hi5pZfA5r20qyd4BfBowoqEC/EfYaycH
rOPE7BqQxfUErVk5NOI/816ww9mPSDukEe0V33hAp6d+N+2AYrwo4ZccurYqkzbKg/8EItQThBPH
UryyFb/gt0vZd1JMgU5rXrh22dgq+UUISFjVID8KqUyII0LcoPKgGWIvMcZHiOWCD98U41/x0loc
IDIos8Oih231UpZx5ldBfPS+ePdqOwiZDF/wqVE0geVBt1L2AUXBnxDAAN9Prt7PJ3eON9mczZcv
f0GmshImbF8IkZPnvScbEtC8W18kMFGBhc8RjIQ8TFeVUrhvzhSkYUDt83vH5l+r1+orVCwIcgQu
N5wp8UvZ2hXWhGAxcLXBkSzqC8HV8+s+WjfnVUpz4cng+45L2pQHNfHbvCq9DMp0ysW/8Oq9tGlv
ysjuqpPXFUQWcE/ugGjXIbcJ9/KLd6IoYRkChZTv4AhZilF8dHEGZK7N62hQw3k1TKOuhAsQ/ulQ
/etyfgfdC9V94GIAPrXVH6QqrTUA0QeIRB9BwmJaU1pJ2YHi25faxzMRcXfWBnoh2LCfADDoPyYU
uIYJoAJY4qJmdOKBfsHAEbBFfpPUc97j9SRB/P5rX7rV3oaRyb0eq6476XJk/FaOjW8Ypta5k/i4
DhMfN+D95DxcTDK9CEqxlSb2zuQrcfkP/XWY5RSqE3ZXMsvMJb8GiI6f8A0pWGPeiBc332/ldYdU
EPeGaMSw3R95GkSUKWbKj9ky3jQOoCTw4vQe+ctYnyAaDD1iN9kcDLB+GMfLmTncI7A9aB/NIi9x
zRPIotMaJwRB/uGGMLn9Yku3Tlw3Mpl3o8/ckcNpeLffOnx6XafICRG+F8OdnUQyxtqwisxwtYdj
5bd0PeYQp/MJxP056MAi99w5hokrqK1hJ+ZaSmgjoSRR5Se2G2z6UmX8I15sBq9GC20gXxBTKAyA
ET0DsYvUfTZiLWUYTcwUWg7feOjhqUBCCD7N5tVHZdu3WhCkhiEwqpX8FWq47DrO2oSyF7VyyuzY
qBdPRoBjvXt2L5DutuP00JEJIudR9bQbR74RPOrVsuQE9Wj/9mJzqWiVZiGd8LX4XUVZjrWJikqW
7+o8bHpEu+wWikiSDCqUwh8n9EiTVGdVCvW7jwpmYf2b/Nn/Pip3WAow5/F3ae+bs6L+pE3SHVxa
OhR+EsIrCF38uY0Fm0/GM94N9O0LHnn8rUSa1mjtXtBowfjLSOVZe/7uwY6l2eg45tQH0vTe/HtQ
DpHuYyr9VxsnJllVuPAU44lmwf4IuVhSZnRREU0oAogcjWfPLRECFwjbapitbniG9PjUOXSgA8vW
EXB7E1M7gx8JWEYIFA+NRSkLhrl9/ou/L/U4250WfZuyXFtV1gABPiUizhU6KSbvZD5F3N/rWght
A+A9KB4aZxF7yDFC+BwpC5nlNemv+4QDqgTV1ngzXIonl2LNW0AC2X9tIOy2x6xx/QnQU/bjJAjZ
MicZVaJBeDz7I/bZj0hx9qNFm3r93r2UwVndVSk2XP+KFq4covYArWfrxI+EgGY+SfZEtrdMXi2U
jpn/gs5kD2DiWxGkbw4d/y9bSAxlEFBs1VNDpAfyBPS/VIQ1FMOtMqGVgwDNcF4fmBwbh2tvYQT3
HrrGRRJnQSWDFE7jQhh2Cb4BA/HaHvtwBjjmT8mAWj7SecAlKPOpQvChh6q+r+++T6RDQy/U0Ns5
n0TIhwalQT8HqhAyCmldS/pPe+zqO5bY1M5GVUXZ5SzvqZDjhXLSuoEyyBuBngio6xg6qrPY4Fqw
fUHhfnyvAV5AxWe0cgC9C6D2A7080sB06Egewh7T7++uzCH0TA1tXvJoE9FomMu+psLP6yuWMowy
RKK5AJqYawxgxb8AWbA4a1NHtcjVQIIcYxyteqOHQZiOXzNUH72+5WDbukZek3lg+QN5m8yDoLXs
i1SOvcUwZFDnVvwnY83dIHHbX2yKyFp8HUC8iBDmHgSgZzXZkXJKydz5ez7ZtzaNPUJUgDs1sAUn
oWRLTIj/e8HNshqxuLMqJVhN8WupVOG8Jlh0hTRpuOyV4RZmdDGQ6MH7OvX1JjczavDwkT0Wd5HP
aPpTvwst8TRq256Khj/GD4U4a7l5z5STdChvH3qMrJ5fx6NmY+87cgR4nTK3h0qrUORzHm+t45CS
XQVy5JVCzWsz2z0BOn1wW0pcEpoJfiKdt/Gb5DJQTsvJujb/vVSCbP5RCQl0rJPqBK3XoPjWQ7n+
o5xvw+1k1wja1PXvpUFRXRqoNsv8nuk8g3XkJMmCYr+I8ccv9WAi1PKR/rVUgILuBM6jUCx2Hl05
+7tWPpLQwFgFnDVAA4fKW0/jy/dE51gLy+wsXt5VlrWDpM96YoB0DmGhtsi5i9RMROo11sYKD8ZD
yIcY/qeOfvGViankT+p0GSINT4ElPHQsL6sO1ukbHIG73jpQvSQbjcLeyAaiwbIhChUwRZ3jdLjX
NJ+9H/UCwRl9rpc/B/WNp2LCblODZD5X6VDwZH0shrJbK/umBW6gFeV0mEQf58aQJ17yZ0uJd1az
22N8d/SOr/sdsmgZhQUUWhEpqrZTeaCjpQCCfMlh6V4tEuthp9hCdAwX8vut22wpdaXIJnI4wxvF
HWEk7DZa0IT2atpw/P0tBrf0yVI+b/GBeEof5EfmA48W68+6g+GBgIho8RSyvjsDQR5uZUtQiMdf
9kdCuHloCJGbQYT6+7G/t8fITw9UnL2zx9feW3MjC3ct4MidRSPQx2eArxde8Piy5bI594vKtRf7
zPTJnVSW6ThNhN8+j5PVTDlVZ46sqdWQ9b7rARTS6CSJe+BJZ41079bZt/Qk6p2Gqel80n8JE4jG
5fOSfNG+P9UH0+2yC+L4IGhwQccSltjUkyviJmLUvOksb8Ntp6bE9Vmfu2mYQQuIX9fWEzf9MjxF
Op7WE/Jh/1MVPDr3q1vKVvyRbZLmLzmomVQk/XVlLQx0MCQRWEeErjT2463yKq9qU2opUyifSzGL
ZTuyLlrpBrDTv2RjVk7V6FeKuxDu9p/oj5AUP0z5emkkroDWGNArLnPdTxJ0IVrByroSnaWIgeS+
svwFv+xrAQ8bFGdCiuVvZMhbtkJBA6Lh4/6d/ggIX0B4ESICg0AaH2jnpeFVOdTnJoA6ksDnD7V0
R/dQaRLd+cvnrn/5v9Z2InkOHrAePu3ejP8ca1QRwSIA4MwGnGR7IQd7G5MwSIotuUHd/cAdiX+y
wb9pz5Zd5zk4IEbg7LlQfYX4k5f/VJ8/0MqmETObKJQHKBYqUATg91zDJ5ApFTTvyBRW6TGMdWId
sZIHGasRvzBJuvrt72t/CPl+F0JCL9vNiRaihCAXGXjABB+VveL+aCsUD10qqc72Nza8Q8/2H9fq
vLccO/GleS/QWCd01+YrKFJhB5Ub84jt4DnueBsno7CvJfLPn0ERh9MZFJUifQE1GzBHevxbJfE+
L9zSb7/r1er7mr00YstKKv2uEuzcFW56MIuiD1Gm58UfNp3SK65PB3qXWKW9Hujtnk+ZYm5IoZhU
LeqTQktLkEC1e8hYmNHnyBPoI8Ai+nrkdhrJ3EL/njs9sZJslYwp7GroJEIWRqp/7u4pm54FVfW3
5WeSxNMvddclEHj7ohPT4WuwfH+q3JkVTQ/QKcK2dHTYgyXNDMBdjzZ/V0UCqbweKcvj51J3zhOd
SV5SlQ3Nck0MCBWzMVtMv/sVhrEfHXmbqvwkkS3+XrEuInQZKVDAGmrt+R57V5/h+9suv+kvm4L/
u2hXT5Sw6wJRzas1l0CRdO3PIvO+oo7Tk1vqtcyTdAODtkjN0GTlexEa/HhB7T+cRTMZWV5A8XdS
zpnPjo4WfaJIlCecQty8h7knu7t+kob68Zf4u8uGLkG/G7uHFIU4L3bPq+TXMm92LWgFgH1Fuaro
D4lMkD3IU8IVpUIgjbU/g9CwY66QJ9TnzZELg2+ZLuJh+RGoBDn1u1LKr5AfB0AjUH0y6WKgBDRY
Lqe7kfbmy4KFVIQAelVK/MX+bpTOTYVwOxQAmATrg9MJPIcjQGtVN38S2t2fyx/4W+WEAbbQPgGR
Szc9unYPfycp+6GPXRg5MYOaDkjN1x9f/pKAhEN78A0h1r2kO6+eR/LpdyLXMwywn2reegeGnD0c
RnpUk8vho3exAOvbYYzUZ3germqp3rKxH2bGb/VsfdZK14+Qs+lbfT/c0uxc8pnxsXMKQtDjVMaa
0gJqvO5k66nxqpU+5lK9+9CIoc5i8sbqTxO9Hapxuhzep+rv3khpGO9sTrFb3ma9PzqVMGdgdZXr
MDtNMBCtFJXxdFUbjB8hxQ5/VrbzMrG9ImjB8iqojnd4QoLyXuxinGtObqjZbFSutpwSEqfbSwrm
701v11tAgiXNNvD6YwOQ99QADzF4aMin54CEWZGabgDkxaJMP2lzpFBKqPv2SVoTEQUTeJg5Mkq1
Lr9GyRNRrmmFBd39SChj8GkS713vqTWl1Pv3X+btQ6k6aSgVDSR0foiokqTKUUyzH2HUatJU33vM
/mYqcGMq46TLLwNC740j9RO1u05dlk76PXPWkDqXfNUuhRqNt9Cxg8Txn9BRzUPQNy7NytCWly0I
msR/xJwSVvRc7JfaG6jhXdCQixL986tWRJj9esXRe5CJeyYhdcR22/7rb3BSq3//1NGuEgPdZ8d8
wWMqpwyJxZhUj+ZnO9Hhf5gZZhJB3EDDoPwqo+dGEO+T7MfaiaGWxsHKK5oiwqRBGWt3FVZCRnln
QI0Pf/NMwIeVf1nmapWeXaDXS0yhA0c9RZ//qMSAvY8OuJckjTcH804vaPVIZzANzc8y5P3qEUqr
4qLuo2CX8uhDX5mB/aCvUDpYTSkU/4lyHCJlsOoJrPooJ0GcoWIvIM8YyCdZSzDm6nn7c2YmPnp2
76NVGa4FD9s219C2WfE+YrpX7UzN4i/Z3KoO0F421UTfGSP/UWKYrTK6hwVrYVrcr1qPm+m68/Fy
7DQ9RIbggfU4+yKg6LipuU1fR8KFSqD4R+ZVC3QRhmVUjYwj0OD2YxLtE7nfGwG/iXxvS4lJtDLv
1uYjivh5F45y+Y1MgDzz7rMxHx0F9UTAp9yNZfsZ/ET1cDmrEw+wKNMBQgy4pRwcq7b5ehVU/oT0
+182fw51VHfeMVB3Qgb7h5hESfvqE5XA6BGf0EQzjTtJ4GiwhisVaohjaKEJnFWN4QjWR+E0ksg2
aRx2GgbAImunxseFuJXRxLxBS0DWgX7S7FyMKItNvmJRmUNA5CHWIrgTUV1w07uGmrCh15IqpFLT
SOcoqT/5sETbhTZh9SXSWTcDQJltDFqJWmYCAMxM9CdRIzBKEsPjuBtnMhnGvb1sLqvEhqQsOFfc
qTlCCsxCRhUISbBObVZCfmAM993gDLKNt8aqvfrb/KGzfVaith1BFAFP29G+G/sVDKiqsJ7UEUmn
Yq9SItmUZQehsBBFEMeRqOHcXenmMW/6MAsFqtnYjwaTddcbVX9Efq1dEYal7OFvuCcacqgR7IgN
OI4gdYNJjKDfVvTV+sr8JFqJVkwfk3Xo0uMz7JaKpX+53ay97yoR24/8ivb5leqtu6/0zvfgrNTv
XblBnCO7fx+w6soFR/PmTO+Rzefm89oFzTbd0OXd34uxbj+5ZEFK98WUqmrvhuIh/qx/CezBDQAd
+GhYD9aXdKcgLym+3os2KWukhjR5Bi8lbLqB8RykvNPNmh0y4+75f3UezgDz5ZC97zyClXGOAgdV
Yb8Wqp8FBX/ChTY/Cjj/wuC3N2KDYAieOT0mcA0b/+Yf7C44WaQOsF710yM6I9qsLmKjvuOArVZ6
BODRWfGl9ct3vnQLnO8sFIwGvHpTp/FH5ae7bmv6Igxtlbul01AmpGhS9Y0rDFEW/v0FG0DVHYor
F23kwwuYDnuv65WCMxYWGBqvuEyZ1rKbaK1Lt995NziaRCjTqG01asl8D2oqVesYBDQYeZUI5/IX
KshoCUifYHISlxh2Jhz3zu+tsWTYuxHhpua7SDQX49B3sCi68o64aCt2OLXT/9F0Zkuqas0WfiIi
7NFbmDABQRStZnljlFWWfd/79PsbVOxY/zl7tQqzyWbkyJG0WwHYwmhzMHkVaTie2vol/V2zygz2
ETsA1+0ishaBCv9btaUAgeXjbVkQXpWQlrZQBr0bjjXHEZh3+abjzedxYFGomhLYUqxQtQcKGaW6
Q7+sNLe+aLxN3I/H8IFOwGdr9hi+4hI63fzs9Fcga19+rsUxabxR/fog5eD1GESIyT79U02j2VUP
DB2ZKVPI8AOHEfx4ys69CzyFCqwOyoYfYirc8uroTocXBy6fj09TzhIdezpNPCOVh5Uibjo1lg8x
6qQ7xVw9esHKlamjRDW+DB8Yakjv2NexM32yeLTPrYENPRoSIeVw9vhHdIRj6FlpWIBn+uJW386H
utZ5Qeq8b5XsQhPfDpLY4oeMWh4VI6YyKwasd4Oj00xZEvh5V3vHuLJybxw5fBMyU6Cdor9AmgG4
eXT3VLra8SJUisqU+IB6E/O5RKNRFjpPoAzAWtlCXbxDinNhBKl5FctW5opKnUiEKI8u4XoIbRLJ
bIkHgPVR2kCQXXZMjCJ1C2rl6kTcxzfcHDrO8A9EQVij5ixICIMntaKtnZj1DAvxpkKPguI1uNUJ
phvpFpZUVvUEEnyIN2VPLj3XWHJlnPzu6EpJfft1fNf/CUueQyAQeZgOBnyS+6lu4Gq47UnwioIs
7A2xOObRA+aK/vuEdMHMlJL3Me+huAe94MI3ghiT575SuC28sY4OjEdYMyJVYHppL8WU8ONF6CCO
Duk/IQmMK4iXVeqATAZDJUucIDVbieMlOFEOuuarwHrgm+ZF217SiW3xXId4z/vc0lu6Gy361C17
rUSF9AsJ7B6EYguKTdm1JD2o+17dzQBzuFky/0icjUN8SQ+xVuCUntLjeydvWSevhs2SWiI/tCdR
BZGHaM4Ad9aUIbSwH+aFk9OObcVs0W6KDSPeyyl9hCLSPoBOSx4BBFfQMwoB/Iqf8L9FTbWAlwgS
dCgwlQyodu9lAr9+QXCAs/kTfqf5za+AWAF2APnBYAgEOcrQWSB3TzwAGk50jWRfCNIfEWMBqlfi
f/yDzjfIDf89lc0FBMmC+EH0nvoevoTv/vv/91++7KrfOkPgL3/Cn/GI/Hb1u/p9/uV5wOWoXry7
w+U7/RHtsYh8t094DMMbnRGVwSKtDA6fl+/Td2vcGE/e6sPDZzWvD/U70P5ovRg3h0zBhAF4lBb1
/glGJizr9FkZ3L7hWZw6wmVByvl9cHxgOn4J+jZnxahH0Or3exOUxu/evvnl+pe/Ah72R9HgJ3sw
9c/TZ5NHhPX8eftuDCq2MWjYrD1YftGHXm7DUlgZRQZeEfDkF1iK/13Bx+b1FiTsTuvjtWfKyNbd
1wjUHjky3kOaQRrhCuZTBXEMPAC0HbGeagMnqscr2y5WGaqF0TV5hDcDt4uycFl99h7mZtbv6GTz
oosUWXNDrc2sTcUs+6d3l3wpvptaiKZjODftALn6gPoTPfBPn0kD1klbvRf68NnBrkNmOJpFBq28
0Tt2l9NncU1WKW9WIAgBYW4+oPcwuZO8JvzkrdFffRCT0uDIuA6USce1gG73FOQ8dtN5hSZbD6I4
nsMNVpk7qvQeeWtcH9ayK4JF5Cjdc+SiM9J3YkYQ5W4fOWZ7CSdZLeH2EUdWQb72vdYvHxozWT56
9at9CPnMKFllC3sKtYnjRsbodQKp/vFjY5Gz8p5m0zvQgjKYhIeo1m8GL7uM68ntfdtfEF90neQY
72M3WRUI45utOdmdhQIfHoObgUo8YPJvcGWR9t1KwWw9+wgr2AWAJAJ3IPEuobOBaM6fH7vXLkKk
9DZmk2JxhBzPbNBOWuk9B/WcE3z5rKEy6NfGr2GtWJK39VwWZ/2ujhMnqrHE+2knXvIM9eCeLvuH
9+bgxvEcoCPXpZ2w2aOp1D8bpt4E9QABz3hrlmEnPk7302O3FZzMNZBFqST1vBNV404Ku/88vUfM
xvNbIUrXyT51LfNSbCU9JTdbiZz+PD9/wP2nAgONP2YyVsSlQCCZeWnGSc/RPESnlIWpGDSa0kdy
CFrG8Vdl/R6lDf8etqqGbsCYAQiGGTLhJlkFB+sY1yDTzOe4cbvYZZUImT+6SO+UvD+PDFrwdr31
qJkgps/pnIdOekM+NT0n1ZyrnXRyCnLYIQqf9oGxZE5m9uJe7LuuafvX7sEimhxsvv65ySvYBCd7
yNZ44UGNdlSmc5qVPZhFfDMNXwyjKuIotJukzIfxd/b+cY1QDI/n01rW2AQ0k8QI9sYkIGJg338h
irlGUmroXjyT+vBp992VZR0MoEfiDjrjNQfmFVx8h8CJnbiOaN3w6B/LWlvvHDGkJrjDzYHZTTps
maoF92VeNKF33ZN90A468TOqdZlZGmyg10YXfxHsLPsQNWMUizFGlAjf63nDvgisl7jpSy4nXYe6
TQqH6NKl24oZxBXNB3vIKmR/vALAYHz7t1sZbhnb7saT+8986MTrsPGhBW7G9f4xQlSdFqcGtDmk
7T8vDZic1RAB1EFzSCFilda4Roj7sSkVc3gY5GqjfbgOd9m1u3qr92tFpUdpJasNbmGFv7rAXFw5
ET0nrRVuegrrrNiytwRNmEdVD7q2bfboOa33kDZBzqneu0SXrtNTPkY7LTp7kMLtJNhlHbaMmXTd
VdqA8L7s4XTO783v+jc8bep4zH2FEh+/2NCjzwJEc6uL7LztP+nLIUYCRvWq4ULaOBR1Q6YIWSSQ
GN7sV3+csB00Y4xLvGGptyHLzbfSJcNfO6QSwTuklJoa9hgs4lWKSCDE0SfXH51ChhMkB8OWRudo
0msyOKpLd6255jfM4yHbvW0yPXgLw/CEivgKVergU1t2Mj4HCJBD+TyEiGGtoZ7CALKwkQKHhsnR
2jIroNT7RO/dv9v9oMGvXuzGCZvNdtF2xImox8iB95BTC+b+M9YFe3afCMJyMbEIcfvszafYu9u/
TlThESaZM7z+znuIXdl2oIdt+nOfcao9WQ3k/4IlhwL/ERyjF0f7NTzhZS5EVvWSylaPyKvLlJ+2
jyGjwTx6ybB+1+QYLazfiZkAapxI/+AE96zGWXKH1EGbw2bezKsAdxkWhOvMMbx279Equdh68Ew7
tmnrA3rPezgfvJFjNpbJjBEExpauhJnn9E5HeENM+zWoinDsg0AENE75m/jx+Uy4//pze6S9mt6l
c3IJdUXqcGKdjwO4FPTkRtL8pjhFfJjWBo3sPnj1nXSRuf1ddsj2NC1gCLs0lAWOZWBk8kiO3w+X
wVPojT6SVl5P6KhjqR1e8xytP+T5UJ3pAJ1TO8f1ZW4+GSiWrUP+JLSleyk8hcuPRm/Se0aMtQ+Q
QOzt423cwvMOqsmDQrN3e3eTCkYd25ScfOqUocM5mudLc7BsJKcHaWhzp++EGlX84GcUirP9743I
RQGN070y/iltZBvaQiYDGu7gdUM4RAhjTVx8D9oDjNWQIWAx8zA8FKRCPULju548MFNabZQ5OVe6
4Feccpt1Y5xucKDtDifa6HVSessW1mUgiH+wwA76CCNLSusUtGo6aIK7TwM4JmBl791Fskg22Sbb
klqyF1w1xnnkFMW7lIZ4PzAM7+Wv01tSi+u9o0HOM7wFDHMwoI0f1eyeM80uOtl1ftj7ToyctI9d
GTjD8lgZLcGTu4CiFbH2sjfvLWIGzfYX9s4iXyyexohb1RkAVgNC15O6z6zI7B65/eN0O60UDGxP
XeLqk/goAUNUovnbjbod41C53tSk/0Le5Xtr7ALvEbqWvk53m5qsPaaN723cTM5xjVVoUTgxNN7H
T1vnlLt57eQ188bgQUg2j17mwCN2aN5tvznhObp23f45qveX+JfnYAE9eZKJLuN+rnu1xOXfbdL6
cP677R6jDWu5Njdbh2WFQeG+ZLTjVfvVmOVgkxgIgL1HN6K4gb0t4eXWwzX0ZSUC2/fWoJVdk1ZA
e2N48HeBk9xTx9a8tdnZTtyMj9HTYtF4ukYysSLloBhsFDo5YWdUpQjR29k93py+tQ+H5iUuyRJk
KEf6HvHFSF70FLpDJirbmt8krVKrC+NA4to/lI0D0iZwuYfZxS5BOSwT+fs74ZjFwGKvXkE1Of0u
vs4pwwgJVbCU8fLjgvI2kP+gierG8IxdcbBKjFeP9yk/4nN6jInEPAYBBNi4QFHEIiYcrw1k0y8h
tXri1SoEeDpPvKahEdKgZORT2WFQ5SlEccGnmGkEfjLA3SfCjTqjK2ootWE9ZlIYm3hPKrzbnoiT
VbhHB/w3Yi69TgKgHnBBuS/0Jgeo04fkVTgTdF6sm776XNRQBG51GyhfI2f0n0HL3pBu3QcusfYi
QEQxcFTueMAgrJkTkTa3haBykSG53nva++BKnFOxe6yZO9oHFcvzJDQxv8IHLn4XvrrgkBaQ6YWt
C9pmjuNYmL1fN4x+MPT+Yrtx1GjJLt/do7l9Yi/oZBo0yBwfhtEvCeN2UlRtoxf8KYzZBsUb/AX+
Olqki/jKE7ftrsyl0eYdag4hNJ0Fl5DVYjaI1+bR2lx/NCW4yIuvRo4i83AeO0xEM08Fehjwc/eM
JPCUVlD2IK0Um8/7oOZiro7I26R1VLjuCU2hHtNjesxShMsH47jvhAqjZe/QchcdmmL9qq/WkseI
Qrhp2btPoTk4+IR1PjUbczIuaY06LnYx/BKHA1nDDTXZpV3m8F+HHbqFm9jJz3BIOOt4b6CBc4/k
iTv6CGnrJ6pZmlbUChn3gb33ZRevURuT5oQu8fcirXIsdkxnq/vusJLcWOsq+KITLP1mgK77oD64
hge5b1i/NA/zFU0aIiQKQDz1CE9GSUDzpxq/hlAu7smK5Ae/yUrevbcvsLdgGV8CBIR+nWRLWI0r
JUa//aNTbU6CTI8rufXBZ9WYf/09GbfF6P9eMUloSBhtILF4VL5CBFnsvOEjF+o9PXIcQtmDgXPI
mKMnJIQXfYcwXfHaui7n5GmZOvvnY0nmElm4OZt6N/ewkp/DlkcZ2Dv5zGcgyDtCvfrXiflBQGWW
puZVszoBdmvNeqE+72/7j4DeYDOJzuGDo1DDpCMBiGclxnTjhV2QtF2TG2EMe0aAVbHnpD4iwztG
EHE4ODeL9DpPDjEzJbQJmGDtcEdQtDdMR0wpSF4N8jx2QY0qrb+vonbYiG4ZA4S3+SKZkxdeo2N3
wX43LBgKKAm4I+V+iGm88TGox5C37Mk2fUp8QbV0uuSxxDyYPIzyvRZVCtJN17SKYwRGS6i+7r3C
J53/ztFMsitIUwfq2pLewWuy+TyFl7CatwYHsmWtCfcZg3WPzl0y5T7xQa2o/mNs7fSOlBhJYNun
iBnVjxE9GYDdLCJFNJiLtCtLgPTmIsPE/dCIxQ66O2tmCDLSjYFDt9crhNYSslb8WHoTg0xDt2HO
5uPgfXR8Ke/u/bHLI5PdEMDCZsMCTvMtfzRh7hGagY6PXLiHvCmngSFZGELejLOBWzdXyoZx27/7
DcAsJE95TuhvnAZqnv6cd4Ki5N/JcjCGZgUj9YirVD8RTYZB1RvDTOaT0Ef2GE1BgZyX825m70Gs
Rww3RM/Uh5nJ18pIKsyYghv66EuGp4BZVOE5PJoZwhWE/c9kEaPz7lOQhEoD5wAAg7K8d/G+HX9r
kc0KRhzoEBsdXX0ltupbevrvP18HbwgAS5B95It5HoqiODotBji+5/hrPiZ/8u3NMoZ8sYwIsPEv
mGSF1ZnSf5xRifZK5QdwIPwFkiy+fDkNI7wa4IeZB2sIDVPKWWQJFWImJhTxbzBaPgP56IR7hZUE
sGFw/q0RAKMcS/g5gUlLZ50YSYeRGs9qvBPtAjQTOD6Dmf+R/NCA6QTMS46RCfPyMTBaoiQBIRYe
i2HedDkf7YxSa9inoGS0ldvoXBy9QwgxGAphBTe0sM3RibsFXtZA23wRH9IyfmdgwYZ2FHXqoYaA
DYChFoAkm7ZxAsIIswKdoV7dCQ7dU4RMJSmINvGBS5OFRCLa/EBYBGmtsgh7S5UFD8cMNh+pKVJP
lLpBGZCf4JITdvjUzok4ocp6MF5inL73gwrC54HsiXZUr5YQZr5j0dlntd11vPeN3+mjG4Xwifr4
ThwxuWs6CtlHJEN+9hGUUvNIZc3uyfZ3kjXsg9xOLQb0ivJ2VVq0+DjDfFGykyqPfgwc4gQMkM8t
M098H9KeF8Pm+Z1e4x8gOufyhV/Z8Vxso78YrujxoaGD6yGrfft3TpxoBV7woM1xPwYeZrNJ30hv
j90quTXjkGJa6oNGUhusWG738zB6MrSEEWzIRa15tGUtpEBExY8MjwE87Pw24Kz79DvHbcNqW1HJ
UKzEndPky11ZlxkyJyN2ORGttI1aGPPg40dE+whsISowSFcAWVFprNHjwnZw7LjWpN2oPOCegB/C
klMSX7ouXbnrjLYVLiiA4PCqZ4XivwopU1HejhAopBkVt+XydygmwLoJzx5Ol/VcRmeOI+vJwzV+
2kaqo+Smyv6CnQKce9Dg7giCB+amhxBgHJ4mO4fsFp5Yp4J5p5w6B7uFLjbQ4J9BeOG6odzjgOox
qhgtzhmdcPy1Zgg5jY5/NdEcOf9uuKJwGl6/AGvo0zzk6BsDNLk+XAa/4XX82Yq9WfgcDqMCAYE9
/2rrff7cOToo1fkHjoUOCq/hz20jrjCrwyKExNUac+66cKO5pK/0NlrTWsrAcqJhRvlg2ehJVoGY
z2NGIHYF6Bdtz6WdjCB4EXYtOGyOD8NBp4rDxqsAJ9TjEjtNL58u5hKiS6Y4+UZmLJP7IBvVMV0H
DZ4McImudx9Cc+R4qubsuBQ0f3KvqE7zvmrY1C04BwS4eEpGEwYAXaW10YvSwmGxbrwAUkNePoMw
VUCd55hW/JatYEQcb4Z4FlZLoIIMcwM44EE8pcZfNSthWMtzuSj/1PWOnG8uGXurJacplnddsHUw
bThDlBgUo+EjxmNoG970EzopV58Ym8urCFw2SwK1kK5i/Y2GZJGEldYIbMnPoyZpkMJe/H6kbI4e
ZazQ3j445qeo2oP0blGG4OSVyAc/O3Rd/xC8EkJa3niqBgO1FDN2ldfT6rOD7PD4yiq1ggn3vUw0
leOGCPXjA2o+lRZeS34JEUL81BmddjixHDtSGfBWeK3Z3suhsFkdeaYOmg6HZIpUreLOJvYAWxgj
uYBZQjKWlUFPQDfUNHgsLoZ9eN8Q+eNTAC+V13+xYGg1lt8JvE5KAhvO+9SmrQfTvyPbSB5cXmwr
P2Q3N1ZApnzJeESM6V+6yFvj3UfAxtyPFVkblQsjFYaaP5oixoUDb5IrHMwFk3cxY3mkOidILuvI
po8eXv+75d1Dyu3ejBeikms7fLy8KnH34OYjNGbcog1gtvYLKrDebPZxNq38bGDh4aG0GbOlN830
nK8cggNbffU7kZuuvU8+CJeFsEeA8TZrb0DB2Et6w58u8zU9FaHQweHVoRhyTPH9BUGjRwHEa3t9
vBmPJM9U86f6is/3A59RfgGeQiZ+yceTXfJf9kfryHATfMX7u6tvvaBHAjOa07kFJ1G4B0e4dBok
r36b5sJWQrbM9YJjCtbGnhG6zwnV9ZmQWCmYUrAc40Zo6qNfDeu891Fj7HaCtaXUinsjxoGexnfr
/NLxCzK5sSg0ERzReUW1hWYFVoaOElwlFRUP1g9P6eDHHkSjCstabyeWAD/psVxOsEbFng63eEkY
dIiW/pnd6XAPOdygqz4Re3LnRXJ0XglcZOpa3jbVftDAyfNx72olJqj1IEwhauW5/BuUE7L4Og9b
8ac5mDBWqihPiYI9WUEYvloBfzRGoIgYx4mo7mCwUcUojx8JCoeUHeEcBEuA5L2ff4IEkirBizeo
iWJb6trGhTl1GezH6jjeiEoBf/IKW9RBxsRSXJ8Y+Vle78GPf6+gFVYDFOz9NjuvN91b9TEi00AZ
WxdRUdk2wvtJT6aLi/MOEcPKfHSpadMXjYSb6X/TsWHaYJfIQXkUzngRJhvzR0Bxyc3/SJZmNxMA
9fR6N3wqFFVksp2gFsuH6ue8EpILR/9qsUsREJkdy4RcSQa1QFqydp/5EwQE2vGr/0OK4O8/WOAe
Qz45+JhVtjGXV2RKyaWrNYW4P0JukLMsGylAWk7wZOrg/s1Y+QDanN44X4UoWfSgH2zJ3Fs/neDm
jWSiWc5Zn6akEBT08xH8n0vRj8QtZrPlcIEAwuMXEYtuwjW4/QXZcewEEN5wArPNlBlX3ghmp3ej
sE9cLjOPchLvt/XeoZ55B781fXo/3SY281b+0UhHrAxPMAOxPJz9rg3tbDQWDK8wmo6dEDCEQsZv
911H5RWq4b+VuKyQrnjOMc0/GTQhHAxX/hRMMAd7gX1HSvfLgDKuNCvMVVIUQG8sNhhpFjnn9GG2
MmV6jO+GKegh9dCo5qpo/Y5BNd4qRKcSw2fIzWws9ngHon4LidepMPdvAIpLnp7wiTetJbo/tfHK
/1nsuRPvP29ktfHK+4EUXHrEhmwiC68Ql0Yqu/W4KURgWECZ7Zw3KpDOIb/6F3xj9xQk/m1oe9Dx
pvKDlMK4zkIjlB9th1w5ZukAlaDLQxcjLzlhLbl4NBR+KLSh7YM9QAGMm4qVf5uHT+8N9pbfGzIL
mH/cYLgw36Sd4pMstkaXUHfr3tP6Zq63fh/HSOnMFibWcivmwLFlCpSv/IxFGiCFyTHOR7xNr2Vw
SHEu0CsvZgRLVcy947dNXF595cSdqJFB1Q+gqvoIfJUeioY0OvvkRcoAKJwt7ff3WhZDL+4SvFC7
IClSKYuixj2g/b6MjfY+7dNswYGpLvxbUpQQvhBzE3DfQFVeTouoj6FAISFggpz38L9nnFzFerys
LuAxkEjBJVQkqLuDLKHVQx3xa7qcVZMXCkG1JSpP/fllanCY4SfvFq/zJ7Z3APUGw0vK71FEIne5
dwk2+sq/hRdRO+PhzhnQPYGuPmnMU61tgY9llUn7hhuKM8Q0TUPXAkdeO3rNgHbIpzvcNsbYYrPm
icpLCrQ6OVki6ZHy7iPQUZMNrIHmNnMKT+kuvSeQCJ6Y1dZg3oNC5e0Rl9cKY4beFCXUOO50I257
MFwZzUr43vzQQ07MEiM2O/p5kz1UWbUzvgScd3+N8ZTRVDBGxslzS8XlxZ3Sp25JPRgrjSubB8jn
4BwFiVKrxnvp8QgW5G8f3qxhmI9L0iPNGGRIvGLJTi+U6XKd+i8l/nE7bHtH801TKVHrg3znbF+R
Uzym5BgD9XXDMvZLKg9sDDWO/FaAgCcGi9gAwbwAllYCmlviR4iet63+O34sCAU/p5Bx6HvXTYH3
XNp+1Mfr/EQMG904GPLeyiJrF4AQQnRWlYeCW/2fwF+KT9TiQA34/iVQPlbYgxUWIZFkX92pS4YO
K+McjKs4zH2mdQaTeOBXyACYLsjaysWTQXI3qY4DtQUj3BJR9Q3BLeWPDXnFTWn1lVfxlEHHr1Nu
b6WTkPystwgRB4CRdreqz9DQR3Fh/37/RR/rqzGgTqvP5twTmpDAy1fBu2UoTunUT4AJ9JCTTT0D
iq40styt83EHUlf+NPniBihb/dtE4hEO6Vs7VuByGNK1YVoc9MGaslkJmkWPXNGfz5BLloOjCoeQ
jYRUXAEkobundP5Txf807hLZQmMzzhttzmb+tuU47VQFSCVlpTgIoT1KqasPclMwnLMtC348FvAV
KA75ZgqLHXMCUX00t5foFp0qZI6yDhc0eDluFMh4gBxqj3EpsQusYTmAHjyCireX5l10Oz1xyMjj
lrHO9At+FoJxpFyEKdFyhgaV/60svYUCGdvHsrVMkwtAw6sPN5j8uYVglVyk/tE8IE9O6z3mXcWv
7hVsGx/d8RnphfQ3fWM8rhx0HaYGk9x4QLD0otGHJlvH9kN2zb5Re7RXAl5Vjy/dv0qsoGJ6R2hd
yK9Brgki2wwgiB9yBLXf5hV/tMIj1cN9T4Q+bbbyuwoZlOASpatIqCtn6AK6kMlL5YBrSacZ/PKu
HvKSECbB8W97+7DuP6iQ1O063UWKXCDgIicxlQdU4e1dp16HWqO/0EYlSnXoSZf3OgX3cNF7JZ3s
ENA1jDcDnYDgXEZa5EtzrBc8Jz6dnPsvEmPR14E0XrQsr08way4ACRJtnnaTkyByOtkyLhdBTgwC
jatsYA9eySRnDM5A1A/OMcE0Bp7pxeRkYFvoVuD/FE/JaJYnkU0SU+8srR4OSTzFjJomgTkTxzzx
B/B7mNo6MQvmlPiX657JNYpZs6DJCy4sKazqHPfkTBKHm1J+KgO3HGtdye7NA0KBAgEipO278K8J
FvImYwESBc5MfbwJSEqNeAyISwhi9aU4KwPNWnjIUYa5/NQ3rTrnFxSDyfGYg0eoyA4T0pactwr1
knOTuaI4b6o5RVRiaGU6igVLs4KpZUTuHyIgtgrVNhCwrkLWS5dhalgVwN2eRAeFQ1VZvb+8cg4s
wOcST7SoWkiKjJFvg/ubG7WPHjKWIdYCGHb+hTw31l22stJrEJpC8KKvaEd6jyxMChwDNgOH/yRq
BeftxnnbIJEm+cEzcTXzQeMnKBdlfHB+SFaAEzjdM8CO9LIYFmtB2ubCvMJqnyoakAIJQBePSLLN
LOh+Jz2UbudGQ2IlQMEG6wFtnO9iFHgq4BmjU4P3MO9BH4SIhAehXZGdU7Q1fQa1hNbOzYib1QnE
3oBIRHp2LuEldpCCNyQfuBObuDHoDFVyrLJdKNN1AWO01EAqJ+hnAo+viUzPsqdRiQ2iUVgzPKiQ
yy1GjykPiL5sgcM24ZQ5CTASOSG4XRYYr8lDYzo4TvgAVPGQ0ufiKLV8YEP/wJItpu4Uwa2vxXRY
6G8/+FugjjgwuupKJAO8jxsPMnAK6kkDs7MwsGXJJydM/qzaqr0Ed9PyXJ/mZEb3nbq1frWgbeNj
ElXA/OjcwuIiH4cno2eQ35lE8/gOWH4UJiFbwSyWJljxnC4v6MCYqmrxGKzp5WUSNox6JV1X42TI
34M6coo5IISE3NKkCeJ+D7cxpaJ+Ew2SBx/mkO4KK5BJ4cOoMOr9G2yjDqmALjkEIBHCHWRmuIXy
WGecNuhvKMUQ5I54WNlD5clkuonyxLIrlaTlD6ei5w9Hw8BTBoEhGBPu3xCOobmO0UaYqkrcMK4G
kJU58Lk3PXJuhI+CkqaMEiNdkmjeLofbDmmdIVF8Ldgp//QcMoIR1lM1InpYj6WoJ4lBJmHTOaAG
RodhMmrkO1M9oF5KG99ULBK467Gmvu66i2m1qDFKsRSZ6bNPYeetnh26DNCRxBPxjtKVlnLRSOCr
dIPQc+WAwpbypnSKUOTQquiXynDapkkiszF1zgTST9KtY/2Yz2qXtsM6aK3x8sENJypX0ewKvMBt
6HM40YD++D+nd6JFgEEEDlV+bYrujQQmyZkZv6gZkgQw/iTkeUEUdGwRdOT4TiCIa1wByqeoIBwH
8kEAivj3U7r/gqMLZZf2emTWafFWRYYkTN1HmtanSAp0mE/RIEOFpoqYwQpQI0HIYQfT5ASSdmbQ
VY2vQDiIu3EC+m0AbCNmhBgQZybe8C5EofRf6L1oEoIRLrOKA6KVcsINV2Bxw33LN6jcgJYgsdDx
SC6reHKLOtEOPycDDm5JhiGgDJo3ZGmFU3dbBcqjVJCqyaT0OEDD9JDig4Ue6yOFSU0yUbQl8bVk
bdA9oh2hyUOhXwCbS2pZonSTP+WTbJeKTo2E9GCF1LcssowNXpzQSSEp3eLED4UC4D0CCAIQtlAo
KEzDxj3ErqwmYG8DeBJ2GhNmIWHxNQwN4dcPNAir4bzYxcJW6vDy6TICcN4ASpApBWpie75tgzEV
bcjE/AvOAttH9PHV4rFU6pLI4CpEv9JHT5H4T1x3Cko8SV3WHs1FAdXwryesDn9JEqLkN1Pu3j8t
yCQB5AfarSUrlM6WBYw0HJqQQm4Gd+TMM0s+TJ/HiyeflLNII+62zix71ChpokUzspqeaZHWbzdY
FlwWlRhBy9dAnNX2YN1bwPPf9vhkbj9zZFLkBd7R1DXzHvyChHIBLg+xwXjPtvddsNxWUgGJQVfQ
ntI6MoHQiOvw9B/oPm0zBShntn8BGWDHc03gpJWAfiLbS0cMrwj7HjoCcjQXIAzcaRu6WXP4gFvZ
gUHfAFZCjZPrw2aGy+KCE5qy8AbKIaenxXLKidJbCMmwk4tfeUFuRnU65XkrbpNw8sNUh1YxrOQs
/7KORXgDQZSbOGKtt3TAySo1+mucSadA94fIGMUNrPY2rQ52EQagdEASHG3xWChjAXyD31Bi6ZQ4
IMMDCL0WxKOXSEVPAiiQL+GbS154wlixFk1sEmulLY1/R8XmNd0iGQblExO1MLfIpd9PJpNHwKKi
0XXje3cfF/4AjxO9egyyiBpmQumPq0qRnmCjLEoRHq7MbM2b0LJFBkDe/3WKSAX/MhcWLKBRSuoh
WjcGIkKFQc3k8qkYDT+Ml0XdDQE+nSGSyIQIEmRfSzLn/wO30otRCTqfqnqQTjKlDzsnPVT2F1gf
kTJprios0TVH3o6rTq8gHSqaYyh4sME9ENvlYY7v1c8GBR8E/p5f9E5isda2Qksbu0G9lJEiEY4e
8yqLQmKiaDGGyIhyWdscou1n2VPZTrUl65nmAqIpyzYrU9QZkz0q0wLcMdF+dC3EpkfbjciAtjdt
K8dDnl+dbthxDsoEZQh9XT2aB3EnqP2j6Y5iI615J0q8SqRU56Cd0iL9Rq5GT0+pOUdnj09JgPPA
W7g9HWy9TS1uj6SsS8bQpeMbM6F/rtSDQrsemy5iGs16nCKa2rIJ85YXuMa1OCiMkaf/8kPMNqVP
em55P5Ww5xYIpj+3k7RNczta3YhUMdoPDbtq9JjuOUn6Ajrr6UnikLIuGj0OGMsutXjqC1owHMLe
HlfEGyuwGdU5VA0cj2SA24xloZgAdsy4+RQzrTQQGIrCHHsLUwH2laXEcQfiXxYIhfkUJXUNOX2s
P/CvS45cPKIZfh0YAeATlHFl4lGuY0NjPHhNn3bkf0C65H2Zbgj4BECG0HuwUEpayM+95FV0IcGh
+5Owf/QxvgJbqENs8kJ/V7UDsIM3MIMPmZnx2cuO3nhevD6XvYrPL6vRqEy6mddMxsukDs7SJx0b
vbGsI/0OtBsK8MLYd+VNS1Q9h0DNEaXhReWHPF/4I0CmYu83+hNeg5zW55yIk0GHIqPeYp4lUyXO
8YsrWGsoBTVvRsg0VkuXoJkVgAp/TMmXcKdYGf49cXDoYB6WpIAjtOA9AGYlLStzQkBcr6YIzS1g
P1ia0Rtx/wiqeSY0pOjjzwoYFRnRXWYZGdP9VglC4XpbTX3FbjoDPg23ODAFJFvb6PMXghVT6TOC
m2Uwuv0chlo8QBwWcpHPk5EC5no0+n+TsGIvj1/VyVYELbPilOrfRoqR6LECq6YgnAuIQ8OAE8rW
2TmrIlAQ+V+z+syZP+zlMRxHIGMQBwIqku6LV/C2CcuIfdOi8NEsK1NF7KgaxdSzuSkjMtI9zaxq
4qIFnZRJxYwtdM/ZzZs5PoJ/o5lO0MzFOK0xnMUdlAjDm2HvouXD5wNpHb1FfV7jQ5uv0Lzg+nud
kKcmxinz10ZQkCdm8HQFyVdDCpLwjtBs4uv2GXtOf0tXhlU/q6KZyTkrt37ujQo28kbqzrqr7OjF
xYGiCm3U4UhVClbvmKFsSVnO7rqv3sb7noSPQTNgkqNlW1UiVLFFg8F5Lr5SCqyxylpazYLXgA0T
nrrIkMBuoF6t2hZVoZI26PZA+9dvTjGCRUDAj0IM5Mkv+VYWo1+wSFR/yELe0dvkEtLwBaQYj/TC
WdHkX4+I7uC4QD3FNlYj9pflXL/pMsIs4WtYrQpFbXLmgkPDOqKeWQtqULfpPlPGi5RVzIXLma4j
64dyJenWdIsyrMxrJ6BjWRzHhWGmJcKOylQUjq3urOSIA8DlLlgwzAWiyYJSZgXeq771dP+nG3R8
LtEknJFhrTnw2AVZeJwoxxQaDRnkOgOfgY6ExI+IBSBI7NMEX0wi5I/ohNVeqcWRSj+/g8QUdSk3
+GZfuR+GU7a3M5KwZx/VLDDFVnzhYTbDQlwB4PY4BkrFuq8MBK7R0aftlF7JkbRvqaHt2HPMh41L
y/4hTIf6M+gqgQ//GozhbW6XWAY+DTcktkxB+E/MCHi7BIj5eCRYNuq2W/of9nZUSG4TVnNS0KPN
+pRnntBOUBeGg08kU/AozPN8ayAuybvb2WwX3fwq8Mk8066NRtoGIJZwyws8GIU1t8WFjle+QxkV
Ge4cHJuPa/XRziz4ZD5uJt9UjLYI2G/JI+TaJSXPE2iORbtvZ5e518fA6Whs2VQlnW44VrjO0hOB
8sibsMjFqwDSoksTVzhJ+42RKG5UIF6srO7JJhxxLFnMl8floVHccI1eMWE2rmn3MVsMZbpGI1km
HStQnayYxKyRVpvLii2GcyOOAk/OG9NSwAjhnsRY6dqmwALU2OUa8Wc4hlGsb1NJA22o2dbO0CMl
0cuAJ20x4yAcfVTFsMUF3+Dwo0amNysw0Pp6BJx6t2GMr8f/0NOryZQg6Gy8/vJqiumZyfrsM9SS
m1KH58FOUy5fkzxza8tD7lJ4YH+zApvEn/Dx2j7UfLqczBn+SYqpO2h+oIX8RRQZzGWqDbqBk34s
+Qblz4NCfK0mhCM9pYDJm2f7+EaUV8NtNtt0L6IIyJ9tA4BOTjjPGOy6+NfSYoy2Y2YUeCrdsvqP
Lh6aO93FHCAkwFPhwewSZ/th/+D1YlTMy/eRI9iWF+3FDLVWLOvSgasyK5Am4/NIWKHmqPSgL5ft
0lXQQSUkYZohb7a02r5iEebMgOV6s/MxVh/UmE6Eqv9qh4tGfDlKFwkRn6sTIXvk0Kw28ZdrM7kF
zGdFWKfaDis0r0MrpXKwkqG434LqI721R6ivTBAkePgbrgkZKLn7yhLu3poZH75ZhiDcp2XYdqI1
QePaOwFRUXCjQQLOLRnBB7/HQWeuJ4qeF+/AYswReDQ3wCTEuuk5R1zpFvIQCM+izHFD0AMWFPz0
jztlPmaaMZCXadX6A3CcIyI0FFgp5aPkMJcwC38FMtdsDwC46nY6Zjlu911YlGCMKAMvUTV6VH1a
0l8eAXN3ucEiL0wdNLL3+GCFJilqmS3qW8ALD+Z4hWwmUk3DqqO553SwV4BTplWePG8EF6x8Z+oQ
K0Lt/FKjtUu48yVqnGS3agwyB0hu+HdAZ5hgoEEEh2nl9/7eQbeTMIte+OMbcgMwbv9j6byWG8W2
MPxEVJHDrQQoZznIN5Rl2eScefrz0XOqPe4et1tGsPde6Q+sZN7/h+V6f4liC2jVv1F0xFtl7QEy
heOtv7cIYvtfLKlnP27xUwVNgDlvSMWg+3iRsjfHt1kYH7flIV5WJ8GbRQrqL7w2EMwev6tXyAT0
3K9iXJ/CldxTP4Tr5IU+/B/EY5n+MZ2EA70Pf92iUsOeBe1cLiL4QfcCTHi+/XdJDdkhOnfXYo9j
t0+iiHQcMvQgL/7okYPQkd32S7oP6bKHpgdjCduU/UQmSmOXdoKHcpkQ0A/h546zT5r+9w8L7vGS
wT2EWHnjavhAcBA6Jk1e0EOHoXIAeoPyNvqbxv2tNypwg2rRQwsByukfBuEwIN/0SqqDPDJxKAGf
K1t6u95MGs5CG2jpcLc+tGePvoXnu3iLZ05qzr5rVbMOxWX0kGnOMaLKV/03Lz2RK49sg9kfrcLD
cHRVMCDSCnKxqLrNJ4Lz4naIXa90ITm3ug0PoGGmj768b0OM/oelpLdyaHkvJxjUBtZqMoNI3gXT
SGs7mkv/mOyZpFKK7/BZq7pdny6qHvcoCBbCDl3R1putumJ5HQ9X6VQC7NeW9W5sXRnwGgqA4huA
aHIpkm3TxkUOLXp9kdcu96BotgXdGhkqNi3vh3UqNnUKwyGm9qebLHmHkJ6TSoOORx76F74Bf4GN
/kf//S9khrCf10e3b1McXRngzljvHsm6LXdM9G40dkY7BFd4jgc7riEQht/KD5Uuip7AVIU9Cozq
IaKooXRBA4J5cbXO9g3ljIEYG+0H8wD7zQ83tKEHB41Ug/rmkLISEwfDKaR7Ncc4ZXsIAbxqsNfh
cEEpNaAVSrSNAfTISx5QRRcCY2aES2YRAq79jS0sHDkBONzojBgL6Wr2bCX+vOOr8ba7zd8320ev
c9kdg3XOWYXg2dzZYRuXE5sThcsWSgqiiyjXhkss1UO7jjcFhCmwSlCjIeVwxtmT/187BqVF5tCu
oDnZBj9Eb4Uj4tyJa0Nq35ZO+C+HRlsuOOUoVlRm5cKRVuZWJkJhLU2HuV4iU9YsNGlZf0VwMz6a
gvYwlhwAe2hHVjZWZDPNgkl5woJhaD4XTqzTL7EEHRmuA2Ux/ZOYpo+J9MuOt8RRi0EuM66dgQXz
L5bw3h8PVHDmJ+2vkBeY6Vx7wL2AhhgW/iEuAleJd72ppwUixkikMBXB2Pu9pshCkgnbZHXpGXaT
AuHxOIxCp/9GzvAf0EGCLI83wajOoh7irzEr3o9fvA+OwgrPE35EZm3YpmW4RDsTJQg0D7nTFUoR
WEmqWxUBWpMZf4FEhDguJsBUIT02lvD4Pcs1MEZk8dH96hjxp/OfU8BV/9QreRl1OyugbuPMwakM
GNCssoAUYzDPJRnRaLOmA1ZG0MkFKhNgJLNyKvO2C7sHiYptyfHMMfVnAQ15SuiyTN3S54ghLIvL
6sFGG78Acr/JeEOgz4WCFfYGYLf48756tP8UH3hzaH+xoXrEzFEReAHYemSPrxwS+dr8E9EFI2mY
qyOiBZLnwvwEWU+5vC0qe5bIsKyVmtJbi4+muWQbN3tmMLhBYus43yeT/Qsr+o9wgsEfe/88K/zh
iYa2ioX8YKy6aQSYKA5n3cC671apHKxlxVwWsPUUBTBdhT2wpKP/to3x59BnSTdYTAMCq30zfzdu
lN2yGlBki61lL1OV5vc+esbDxoclm31r5qMaflLWW+u9UvReW/QSuuCke9xvQk4pfyQ8mv4x+P2i
0znBjX0dISQ/8tLAG9qb4d37AP4YjR9j2/anSN8UJsI/6FQNGwFevHqJOd+SdQL6V4oeBYjX4DvO
brlyiaZdb74n0puHB2BSDbB/wNLHfA/ADro1UFHmh8DS87B0EdZ9AE1+eAj6SR+3bfFdsJrkkEl1
+MihnfiIekm13QTo1imnUvkYVJThjVvrXwcNC1SeSis3Tkb6UWnFssSQxf8uvFuGm7eRAnuW8dgD
zxOgV91457H6LGMsKjXU3CAJ5gfd2IzVekAHeNvKPoe7bgcTqAGR+dP4oQfXWn73a9hY6d+o/MYN
NYWHxuQ0LH3t2qoMKiEHqjB9cogRAkoInb+po2Tr7zvrHGBo3wN2D5HH8Io9sS34M7o/Ib7opMXD
PUbgIUEt3k9Ji97F/qlHiguoK52Ii8WwrEZyhKZf4lVaIKJ/UYkLClF9qjEoBj/O9WbFyp8AAeO9
15sIHik/o/mdSA+xvYjALUZk7/OUDBHe+WgLA2AU466XazHuUOsDVY2yhM/tacRDaK7kch0VTqse
M/FqRfegunXtUW5PLdxUjH+7S4g8iKBy3iJP2Rmgm4W/rmf3drhLlqumhdvYwKQKdNubcBUrWjJM
3bWQzJgqINcaK2ww7irJD1S8lzd2bpROWEArGDqvSvklEVhy5E0GzpA4QlnM/470zxjqu8UBLIek
Osy4J+ViArqw+nLd6lfNg+R3qHAjL145vhOAXeG+NHBPjZsuIb6wzYLYLrubZCBuTi7MThTloyi9
zIlOoOb2SLwa6V9peosarwivXvbie8npUGtP3fieyKi14CMetqJyLj5KyFP1n2+Q9KtQTL1XpMSu
hcRUpaDWvg+Tq1QYi7Z61MKIoipXbQKsoiEWjUAGuLrQ/NGUS018FA9V2Tx0sUSFCuVA4Yj+qHCC
ZC0ecaTHMSFlQUkdXKKS2IFjXJT9hd6qp4kVvRcwauP3ilkcMWHZKrbfbmu0A8pdaWcaQACysPTV
4dZVPaXpUE7N0rNye5WSJmHDU11NHI5V4uEYHLPyFVyH9rt3fY8YYJwb3R3LR5qfdE60aS/4Gxnl
91uQ7GRrU8TnYeR9acHS1Ld+vSmCrVH8DQp9LyNftijZCZO58hPhOY2oI7YQiquPELXmzDn7+N7i
uUwKGO7HALFS1TU57EbEIc32InA8edrebEB4YxEjr1OiM5oqH7HyoXOKjS30TGi4E77rZP+DVrHY
QteIABtWX9ZwHQ2sRUM4s/yeFqCEVBK2SkcC/a3tN6P0aQDgSbyfwvwhyOloaaakgrlQEBBuavDX
l6D1AiLirELbg42MZbtXTcoxg1OK8MUBlVpkuTyc8stTvUWJjIM8gkTvwR3Xj4aTdVBODTVQ05Ew
nBssldQShUhEMtNPreSn7OYlbtTXvkE931znHch4sjn1N8xPcnbqimiRGms9vwfw+iflLsF/Vi9G
/abXm2n8itWXR7WTZDu533bRXZX7xaiZS0M9FZiwdgeVmFWmoFJgg46PElHkGiFRom0h01SQADcR
bAshdGQFam0DepcKS24fentKEE/BAXGY3k39HCR3EQtNBhYldV56l+KTLrtF/dGyuay74D86HcZk
Ar2xuwXixULsVg1wkKUmsvK/pquWbbz3/e+k/4lbnLG6xjWQ6czNwNHxWhVUAD46Qgs0I1pr3xig
ZdEbl2XcbvU7QShRWU6Zb4vFaEuIjk84K1uexy6B0ZdeTMtCkVXEaRlrkIx5dAMks/9rUfyI75L5
qKWCw+9Zo9kpMgnheFfTE/KryripAoYeKpyCkDbbUNp5S0SYo4JwqKPvYvyuvTcTuIlwbsRN4R2j
+MOsP1mn07mNvmqDHrybW6vEPNbhnvPGk3+F6ZCh2lT8aKyE1tjUCO2Y38F46qR7W26y5htWiNou
0woiIs2XhsKo0r784JUjbt5bmj2hxETmYjb3jkpOwSspO3108VbIdnp/wzalRlcrh5HG8onkR1se
tOKnS2xpXBv194SleMVxnlUgdLmEEO1BP87d3KCV3NMbSvAlFJcioB7xpDVPrIDFs66C9THRNWAF
x+ljiLZ9zkpS8PfgSNMsDYl1qliMWEbXnDiBDOIGkgLWTeEh+yCW6/3ImEDaNv4Mzp1fR6j2DQRh
fadAYhxPOqd3VrujBfCpegphtI/36Zwyi7gAphR6qslRuNJvpvhuvAmT4QzyKfakJc9MQzmWuNdJ
IO6BdBn30f+h7ZAiQ8oOlDy7RhYnudZitRgqxQ1m8cYWzi3mBx7HeYg+CjnNBNwpoGVxMVUaMxAs
YndAYTNw2ukmMbHcjPFVqH8krXa01JHQcs1Rm8ktIparFoemRm8LV/CmIXBMRxAnyVbGNT7EJnkE
+wHsmcgroo4kDs3yp8f2uq1PioBVHihSEpcE8VhFfMS0TbRDjhRhSIoqgBHS7bL9rGcWct7cxVlx
AnCQEq0xRo43EUJswecALUBgCRbSKqZnrqI9Yj4z4Rbgr7b0EGTI/xwFIpvBxZnTUae/WWGOvk4R
misdX3zpTKpx8Km1dfMbFusm3Vpati4ryl42f1Gyeox7MODak03LLvYWsfE2IFBI3TeeMq23Vf+d
Bx9E8kITOcOb1N6E5DRj8eUxoomiZapwUX5rGxLkNpBQiEh6SKcJKjW7hmhI9Rb5yVLqrwFKQJQ+
sf5riKeKOVxAoxKPb7kHGiGK9rmLpuXPx8+wjffTVkBRJTj65+TY7rNjcRz3477fLJdOsJPReKq2
w2E45KfkklyiS3hD/OWcvBln46whjDLrfqQ7BAH2QX8xg/tEEo2XHeZCgGoBgrKs4LuChoE+AqlF
WibDUjRwMXLkwhH/eWI3b8oG4a6deUwO/glJk1NxqPjVHNRdti22wypZB7t+M0tT9Fxhu4+O0bGc
lR4Qkxq2/kZUaE83125cxFD7MTnh4YTLHFW5cFl6i+8MrVCKRNgwSKUCFEaJyOIkcjrf5akVdJ27
VSWvomRtweuL1ylCPaiISCuvWZWa0+4t8CfSamJpWCtJc8PJLQGXgzV6zFrW4709jzf/0/swn8Mv
oSSlY8WknLEcbyY8xSd6MTuVX8VWX5vrfjO/GW4yv5Jj8u/NBMf/3syw9ZhByJtiXe3gzByK+DMZ
M1egF6nmgs0VlJuw3ooE9eKQAA7PTqp1CsXzJJzNOnAGnItScz1WiTMo7fIs9Xhs22lle76N8AJZ
QQ5/9mv8af5Ikf5Jy7DBlVll2/iz/qbv+JE+xPt4U968Z81T8Xgq2WF+JvFJ3jWHZKvv9LW+Tv7/
Nopjvze2ybHmqZT7MnWl2k0BG3KLLFpE9DPcdnQNqCBbCUEG7FGB3gInZSN/ysGbNpyiyXelVnPI
wwapdgTvw+ushS7hs2XUjs8OlYpwrSWoTwS7tlLWQgQwV7enaOsbm3zQsa8/lEJjSxVnLEDrYXJy
6+CHZzHmUsBnaJ/R9GM0zIhSelk8ujwK3zLQhILnDBKVlnYUATQbnxkld5vuw6C75GN0VEfz2iTk
tJXy28XoRgxLoZG+FBmsEQYdjQUuMJM3SUH/r7ar+syZ20kU7NXYvvfU13FkHawKeE7GkWJBSRQ5
ZeT07ndACdWPbryqxnvNwi7ualduipyYYex089fv77qx0gtd36u9/wx0P3FqUb8VVSG8oiPpcySN
4s0zNr7nMa8JBjwkNQXv5YYiWMyEzyzU8TSvWn0X5vBFhWsmfxvJwUJDAnEQ2oAM4Itt0BzVbE+X
N6MxQHM0PMvCqosPiXbwJFdAVcB0wn4TAMJEKqHbGHhrIkTXHRTzoQ/YBqw6dLLA3csu7ZW+J/9b
xI2dMKc2liQ9RAUGxEj5cxhThqtzNMZcK+qp82wZFOGnfDOYBiC20tviT47LJVMzuo3lrMM+IuZY
LbxTYtgD4jTBsmcRMzZVXSJLDFuzcOp4x62JSttAakWwx3FFRM9hmlBcYLlnTY4JS1aw8Q9Pelc2
91J8BzEJ9DtfR/JTxBKQKIQQiLqJvEelHzTrkUSnQn4Lu4MG2hvDBBXHewd8HShxpGCVBSdpMZcG
S/rg9On9fClTNuSOlThWuI4A12PfFNK83kpXQz7NrQDuTDFS6l0ab9ci4Qkw4Kj2a93fJJ7bpmtT
XhUoSCNCBMhwvKlVBOou7a5DQWVwbkkGJjuXaW6YsJjeI1rRNLrL4JJYaz+7CYTlqOiW6fSV5r80
hxLNKcbdhJAGbE/pWlmXdjgEPfdmJdLrEbTfWr37w9uA8L+OnWO+Mjhbis2AXbl0FMpH461MAMD1
o1AwMd2G4cEvUdz9bsWT6t0q7Xe+wohuBCw1IDRI2OnP0TpryL4EvrkIhC9Jeu/T37J+auBHmTHV
98DDge1IZ7C2OFAPcv+I4lOof8Tj3UzezeAiiMdI+zWLd7V+ijx7s7lGsl0I24FBkP4zmE8d1TjM
9UCfgF7k7STX3r/H1V+UfA+iW3b7Ad2U6ab5u9LYFSbYHOWeiUfRO5o9FrbXjC4zQrrJR1wcW+tW
p8yTSGW0fmfiADsRhq9j+qfP05bgaozHwjuJGaDf7NUz6i2vUUNxuy39m4xEAJ/9PwseUbnv0TRh
2FmdZfUSAQdsXEs4pN5x4mimo5btfNTyaDGG9NAU6Z2SfUCk/r0v3+PgkCFN5duxurMwKpF3RvUh
Z1dmpk22SVp/IQY/XQTgLL1GHaIs1vtIE8BXjwpILmkXvzX1Lm5PaXbVuztfMxHIQ9Y+m+YM7aEw
k9KRMS8+pO6dmmhgX2vnST112A3HOwvCu7rPvT1ISytrT2KdQV2O+oumZPTrOwnRUtx/VFquYQtF
ds4m85dAcIssnwQbNRiqu7o2F33GzMrf6+zKyPpSC/LInMKYPjMoC0m4Z+j+dSd/vPfxz1Awa+Q/
3Wf/9L8aDOXWpDGBYUDN+01Po/SKzW/LRDb8FAubpvlLu8vU/DZI+4uUC98GSo8KyOCnhXaCctWq
fchMPbwEjDSVLyGzTfkjiO5ZeQvUlZX9dOGHbCEGn5G150fLvMmtIyCbb75bc0ukfQn9j2qRveZv
3KS5WqsYZWjdu0BC3CNkPNVocJ/lCvT8sNS5vY+QJOa3pRkEajamzWiboNAQVaJjJOxGkM7jqtNW
nDJh75TjqgYbHrpYqfCdIUJTAv1epzcdxbMrSAOwuKmu5yHkmuY4PTsGdcXcvWS5LBVoaOisQMIx
Hf4hL1KDfxIXfOR4szAQNhc1X/zVsK3kNIO3FC97eutIViN5w9XOtqrzxJF/hulBuQiZzD6RpSZJ
zH8HcRFTz2GR2c9/4fNPkEH5UvvFhkCn090E1NPPM0bmijgxihivFU4iOeiJ4rKoiJyfSwvyiOgq
pVuXdghrjXoGvnxmR6hzJnZf2hWWGDCfwaVTFwLyB6QEdI8hBkNuFPehP8K5RFqP05seHyNNyi/0
wosFsufo3f9nIU9PSibphZDyoMFkoL3+YKTPR4RuTjSXLjmAqA/MDXg1gxbrX/ppfQu/8n180doR
fsfX+Epw2XhVIHTela9w/2N8sSp8+tkQKLnL1YJL4KK4tBAhYjS+54VNo2U2BWUGO+F79s/8k0ks
zcSXd5cf8qN6zo5PxQfdCG8vA+9Q7+NZfgWz5wI+DE86iFwZn8eX8Bv8Ee+mo3hTvrJzt0GJb1/c
Z27BbCOsIJeTXg139kCf8eAK5AsLYMw81JEBIM9O6bOm9Ky9NYuNsGaA2wg/OTpG8jK9TrA5ZmIN
1mPHfjW7PsU7FL3R8p6d3/xdjff37LRIQzk5t9+MQ+805s8ITgMx99czxtnfzXJI82wIuAVgbDyO
lgPTJb6CbyxGc1sKtdnABltdlB4heLzN65MWyrPGCH1CIn96okkxuyu80RulTjHPHYr5HEZ4/WLO
Mzv+zkYB3jl9C04VJguzdyx0X7d8U/DQgHWCbfL0BNkGxgKZ/FkOX3/oZ+NKTGYJ8OH/Vk9OtucM
MLnwCbAMc3OWxTzk+uXHgk5UZ9dM5dn/csjn/4w+Zs+/8bf8mgvYX6xFsG7HsoOmImI9bLZn/9a/
Wai3lyj4A1njbQFm/reD6GYqTwOawJf2RN/lVENtefIv8y8Dx+XxDUcpd7YzQBo8W/S8De2D6u4D
vNoT2B9DEvPh/4a/rB8+6KLX/z7YUkwUlhBE2Fk0etllOaUSu4y/oE4FwPIE10QXVn2QelD9MZUn
meKD3T6+1b/grW8tTr31hVEZbs/YoXzNw4cv8Q2FeNyTlX1/ra8Fe3dX3dDDf1N/+XcI1jen4TYe
1TcAUv1xuOMohhwY3lbNfcJsQ8U5MXrEu/k9aevwS/rgDlOPNk+SnwrTjnQGIUTkVaAFYSsDO2O3
akwCXp1IB2KGLZT0nngH/75n7NZiv6TPgN+VCuoQGS8wEnx+ctLw/HhVb3bAkbkDnR0WHCA25bvO
AAB0MMGH9hjvPrYt3FAsJx3WFVIpxVqrVmbPWeRakataTg3jrXf5rMEwLB3ZXxpAV7COxC4TBczm
7jPIxikVcKC6yMEb0nWZHzEdNIc8WIARlC8LwNyeLUruGNli7hrkrCoH1+yghfdVTXOPF5Rmz/Co
tpn6kSQU9TrQHG90Is1hYBWl7mCu3dy0DdnOEB8gP6+WDB6JG1Vty3S45qHAstGdrjl0kBR8t5dX
NPFjGEa+a2aOZNGpJxnfW9q1K+9KefHg8MkXpbiHKJD6h7i5qjEjr5NmHQas1PtbiYseEiAo1VsH
0byNwn4wT5nxpoxnzAn9dz3aCtK+BzkE2m9aq+CG420vbUNpFTJrqx3AD7gh8jmcljUgg5+QBtyf
z7n6TfpC6mj9KPCoPisccox1+4VPFR4ILDdSYYa3DHTZ46T7JPrEDhyLCB880xrBMPQmmFj0pMsu
3eQ+cnLVTnOX5pnAc6mWGeCbaPZawomYI1q6zqQphtajHeU2yJeWICNig4jqvF0CSGeWsgZNw7LB
UmNOl5gd02OkWfY1g3K+2KoYY7PvedLz79MTT7EjsYIzWn5ITNlmT2D9PFu8kErg4jX7UvsH+Zx8
MCnf6zObEiKOdfUPDd7f/9iTcKrgBG+gRiE9g0fnTocLNGPXTKB8DO8+ZvtpMON81YAnBHD6DSoP
1n//vEuMIxots0P1puE0MI5A7K9cDecBwmvgdrCBIfXEcQlv6SpaljB+Ptj8/y5YuUpX2pN76Ws6
Bn/TRTuEe4rLAx3n5J22B0UTXaPirwct0qz0yanbZ2S9+c0zoYspFUBY9M/OiNiNn5YaLAz+awQU
Z8ZbP32R1Gvqr+K9ScVDK06iBP6Aabd3Y3GP+JahXghIvHVM2U0a3GfneXBnuejQafQ+0LUkXWnX
CjqGjauYTLlsbfawc1rW/LiS1DWTrZEOh7pRpd0Y7bzmpMJHQRVrWJWohqqbuF+n8o6sKZIdvjkO
tgV1GqhnuBXhK4CD0B/ygl7CtkRJip7PSDPGqSaGG+tCXVP+xcVKJL1GikpZyfmqgsPpndg+ZnGs
vyPpDCpEMzc1A2bsx8S1zJqXZrhMguwXhPHM6ekZod6VrufpfuUMkVugDCnjx7ryVO6qy0B8VFZh
smkR0JktbnH3cP3BSUtXQB8htjlkFbqhdN8DJ0BsMt7oCBpIG0ovgxk66A4g6ymdemBChyF1DfAH
Zso4tiRvi6KToMqVo0etxbRIgcypZuu6JUEFRqDV/lKntyRVF0v/UZTfXCQ3sVD4XMmwv7rVJJwS
i8VU3XlgTbKvsw8qtzQ8JByuvfARmM9R3iYshJhNEPrE9NxfypXiGEIN/sVkjh3J+US1JhzoqLIE
847ZkFC8Csl4TTHllC9MQD66oFtaEvHPy3x3GFvUw8WxcmIrfKiJWp2D2NNfrcbW1405uay7oyqW
uHD1IiprZR9vzNAUzlOME3dzaLKtHzlkZ/WP+CLTAqgiPyhrnmBb5dlm1rQVyxbkjQ4e7B0yLUGF
7a5DcaZhAbaXNizIq5O/J9eqI1uOHMkDK8lhwosSnEgTOTKYJBCHOmWNZ1v0JAx1xBvJrUxXkpxm
Ahvh6t6aM4eTHsgXBxuZNxk8x0cMkEwCGbjoQO55rOylVS1HFKbR9aGKJgMgFBOQ+VnmP8tuAR1w
INDRmehI96DzZgShTCwEi/hFkuKTl/DKKIvQFUG55isq8GSEfTfcWIkxFOdDJc2mZMxaSEzCS2HO
TEbmfdoH/XB+t9QNZQBRC4+ZG6MMQhKwqUd/4B+R/De8KNf1lmKMxrQiIC7vqVLuAQqcvA3GkgUg
F+3TnjXlGWxty3f/e0TVYHZSX1TIbuAcjA/qnuOfcRY4AvrM8beMkx6wJD5QHRgX6gWAE1iwCaUV
vgOA0J93kTDlFjFcxb8zec3pLLr55BPVXf4LXuVx/CbrfAfkkmDQzPfof+J7C0VsujNN/9Hw4wZm
KSNkAXAa4pF5hzKFhqDyhOz5UQK5TlcDloblof0is3We0AOAusKDhlQOPQYKUPcSOF/TL8m7JO3a
Sl32ggdycHR7w6afoFirWNwKsOaQ9yTOZ8TaVZefxPxVNVsgY2C4eu8G6q1t9kG9qZO1iqiRAmr0
EEebNL7V+dnCt6z/0Gn0hvkx87ZBcUf2tRvcSL0KxndZPQGyTHYQ2hLaHijk4eANHk3acP8aao36
qpWcCrsS+f5Ifplqu0ikXy879+ZxlLaa/90G9/7dx7102oOIBNOIZ1H0Kq+aa3wGL/BnNDXpZMy3
va8WNS2zgpXjEOZhYDPBtXg0CJBRBqDwCsoBwTzJBhfkIyQyAkfkx85urSLGxeh5jnOc5c7rs2FW
+jvHK3lDOOLwoZrGpZC9xWImGGEPmH0Q0om77MLuA0c7ggn//xF3TvRk/k7Ykl/RbCHWfUzQJvOQ
UoRlx1QXDXAkvX1mwAuJg+Rd249AwRRGIUsOQBkVO5A7zAjAz7IjQYDle5mpQeeQkLHegZVjaZpQ
EXsMQZZU3yHBPVoJGVQksmMByWW62QOGm7D79ENdukPjgB5Q4BnLK63ecDRz/pIXajTwJnwM7ypJ
byl+9rhiWu+icgxh4S1E7DijzwaUeb4Vu42kbU1o+9YuD1e9ty67i6GuGOiRKfJTC1QvI5Cyc9VK
YSdiksPAh0H0D/kwJWmI1pnnqFhAA8tF5u/PeMNvkicu047hvi8DfC7GZUoH/qBjGc586QYsIUfo
5rOhl4wiNu0hVBIN28AwHL2bPzA3xPsBkErAXt/yciat0j/rSxZcDkPpop9kxERve/TjkU5kwX3S
gQ8xKDhFcClwpWROzWAWkTQqDWbyc5nN5SlfrRu8dygRIWnLOBjI0o3r0vgCtxVI42m6CG/SxbxF
yWcdP63xKg1Uwe2D8bjXAYvexQF1WHOsu8eUHNTo7HvvXrSrtJUurK3+BR5HlnYeqLLpGqJrBQEa
xydt5dNkRhcRcuM2Nfc0OuiT4PSqFTbeX6QBnIC0TYg5nLdkejQsMhYDVT9eNuDREPZR0QUY33UE
TsJl8ipew0u6Z+f2ajFPQ4OYMy2fl2D9DqNZRQ/HWig/GVyRvwAdBU43ijKSxDvAIwoG5QkTnJOf
1i80XgxiGPWC8GWDoN92pmChmS0Z1JnEVmKQ8iWepAiIsm1AAf80Uf1D9CCy+aDmIeGjb/EAeaE+
hCstsRnfDazRKUHe47QLcuKDlkvzZK2rKp3AhXUlaEHnPqY4DwqOxixtwQ8lsU5nSHdwoiFN/cUP
H6DtcRQe0Vr8LmfLp61+Zt9aR/aKR3NCfcFBufAm+MFvEiIq3otaspprOLgZSA0QbmOekw3HHl5P
v+Bz/kvVTDUc7vT3+mqEoCCBiL9RWnOrK0yv+Wt4GiBpiFm/eF2SUkAFo7wlpe5A4clv1LwDtn/C
lU2sQyAEpPGkSEzZ4R9cDFC7pFwV2dqD1A/ALFpXUFZRc2Mz4K8Ni7N4z1DSKCmUnFE518h15l9i
up9QGLR2sbjrsUelPURRKy5JD1rm5jwU5MOa2QmRu8dRRckx/yxhRSpACyZb0y00X/6v/qJ9YL6o
s9vH+NBfw5WzSkQSHRka9BLBrYN2od578ciZXnSjTepBFAG72AMZJfkPHCWwrRboJ97VemqbqQ04
NghW3eS28or/leqNVa/rCYysbaGbFc4LrENoBCQGw5R8Q2fQEnb0kdVg28mOkm+6atVQs5L+QmHB
XX7OoqUOxDILWgE/NLkRH8JWjjaGdcq8Q8MwCy28kUNuWwgHvVxa0GGC1eStBsUePLcPNopog0yT
KKX9pVDYE7LbM4zZ1QIbtI3812FO4IE0sMsJ9Al29esY6grYPiBadCKcGf1fL82O/ehgD02uJEtu
lFCxrsmeJGXdqBvwMLAcFCYoltuVjoLqTwNnwDEnp4Lbk7opfcBgR9kL/BwGAOmj/odftihumBwQ
kgWo/hVRdt1OB0pUq1xLIR3d+YsD7nTTmuwDn3CuNQPnB6D0Hd+52cpR+5BRYH+bPQsJMGBQQQ2T
1GKg2iy72wzJu5Qshbv+q3/rv+0v7Ro+6HNCciZ5J6/LFskPvSDkemfzQ5jrIHcoZ7tbRHmPazjo
NHr2LeCcBWIq4m977Y+g/GWmV6DXAWb1NvlQiaCpNptHlcEy+5RoaUq2xnSL3AjhJOQbxrUJCd9Y
YgZDhJYEV2S9I53BqyN9DtCQbOmBNyHQW5++CpoLcMWoMN4tb2EgPoPqfr1pk/WAKZVyUeK9SJJC
2Kg28PPxi5DvpXWMGtTAgXxsFYwtjLUFVB33L+w94q1OFPhLgXyr16HfieYxYgVZJ63/yFF2KO79
eJqqzyDa6+lvEFwF8xQXP+XwJWcvI3jL8nuK9DSaXCir0muS3hTv1YU7Nduq4UXjLQ5usk+hPbM9
ghVVUMxMLt+IMyep7g4++FIQU8DLleRgdo+u2ObYf1iuUmyZVdDoUSCjcnjGS3FYd5ErJrsalK26
i1AELTZRv2ItWeiC4WrpuSXKBCLrYyOV2wqI5bAZajtB215jBLyiGg3HLen0pPBX27ZbF9kmyOfl
muF8M6wg8SDGWMDUgcyLZjNpGupkybOPdkq5Mrt1AFB8TvzPINkClXW5Kjx7xJkcLRPEonP2oU24
gavj0bKkJCMW8OMQCUepBsV1ZFBiB7/yAP7gP7Nljr+5GOJjwwlKikSvj0qHQoaqJHtyWjHnmNUY
AHQzYeGsrxaAeRjksbwEVBmTJQ/bYO06A8AsYECjK0EhGam1V6rnWMBvKMmn5QyFB0YdOGFIq53Z
xELEQzMF/YEN9wwjsl0YNuOX6i+xu3+jhWXAPwfnhS9EvayeNLo4Q3mfRC1c3TXwGWz+yCY6DWA4
WNfWAiwZ7I4SATvKkG7poSJCudUvq34xAr+hLcMZyumJHj9lJmKt80hnIVHriSB5nAxLDnEhA/Q1
qNidhMiTrZXM7dp7TCDKto2wqoSNoNgSmr3y2uCvsDFSV4G/jnCCbzd965r/o+m8lhPHgjD8RKpS
DrcgRM7RvlFhbEsIlLOefr/jqS1jr3fGg0HhnO4/NdPBsOL/ff+OGGbPqjsrmSaauFaB8syzymmr
EgCzNLWpUo2RMmt0j81YoyOA+3YdUj1kr0rGHalRxjgkmqz4+6rOOn5bJN5NQrQqQf3RmHfJ19QY
Nbnb1TBgMP+4YsaU2MSn24XXnzOv2Qoi8Yttk50PpBR2BfQYruWNITNgbyBvhkZSQd9KUTimZyN5
iRikevNkp7pQn+TIfDE3scRRqTRU5z4SaBRg8FNjFkDq+BjzYDnh+wQDO9lZ97JzoX07PIDfb3gQ
vGsXFcka7DBi9GKskeX1dAduL8lVnTEyfh+scpi0GFUw92BtcaYFSEXA7QWgMgnJhUSjgQNgmIfW
LLRRnB4G9TdTLyVz+cpbWC3kdFcCQ5pL/kopZhrpG9Uirw+VtO7lGeYbGbMT2dj0Xd8S7UY21dOp
5szy9jCU68KZPSHKVcwwqOvcnFAJacLmVlWziNnIsktH9iZCsHYDGyWIuK84UipVPrI5Y4SVK8Oc
Es+g+lVt6lORIJZJXLYrxOI6lFc65op+YUbg3kN+ThCHOqaXZsnuhUli3GhsxC7dUI3dgj0QyRD7
CQ0Rwh6GeOQoCMaI2rjU8eRwtQd0xP24oXWCAv0b6cgSHsOJZGOaX3QqiuJKsEU3vBVcD6zpor0r
Rm+8yxT3WJrYAxDkY0Oinv+VjsaDuXD8L80ZF098IeeqYqS14GESBn02aPi+uSLktdcdtRV+BjYs
jCTFUf7hSBBbBKvHUdGuFMI1pSRpEjShcHac9yNMBUQglAXYBQvT68XFP8rPbIn0OxxXwSGehTIM
nPbM1GZYKSbmgl4wp4t/n4in+EEx03PAz/AilN743ggKp+LuxtnRgmAUg5v7H+mLed5XhmZtwxsv
gF2Tr8ZX/8OJ6n+qY7lPsymGGS5EXHlclPkivLEXm7zkZQs34Szrg31vtv4lY1oRhDKha1f1Rz4X
x3rPbtv/ZExYVb54UTSYDih9Ne7P9Z6T2X76F/nH+FK+eL+iDBWkDAgItxdvuvvCKc2tx3GiliUJ
g1p2b30JjBpGp81HgoNCffP3dilk19qV2gG4hI6S8oGDx6INGyq40TM3awy3ky+aXcNwVvZ86ZZu
tBvw+HDTHqzW7P4FnduxuuHYUngTWA1RoP0+f7Wjz/BQNOnC9oV7YmyvSaPl1r6RiItbSkyipe0b
JavgEs7Fz6HSYlKlyMEhO5cJPMaWK4lti2kBIoGX1d14SA9YBwQQa2XJEiMGz1OXA3wXf0CX+UH5
SreRfIkqeNN8CRqK4cLcC/ROwgYFWZd/wuJR4DHSOt4LrIsRRz8cMdamBZMCYX6qU/RRnKxbfvd7
jG0m6viTeeEstVxgn/lezLWmGz5kp4g/t8hf4tnjH4hyBlcDcvFf2jHu3T+QILsCRYK2UUpf6ffl
NS0FDzFE2li9P1jnJHygxAJh8sAcmkwgUiixKRwjaW2Vc6tfvoOdrWyBQREqJ+bWeH700iHQ0OrC
HSV3jZiQP5CAHYvtShPG3UMMW565tJTYgBxCYpJx3oxLnx0SggMV5iQGU4onKnMv+rFJAoaG7pe4
WcsZp9W0DrAA03kx2WqhRQsD82XuvvuJYW9q5rKB1KC8Y6whxiRjKXWTsppWuud3m5zWT0s2Kj17
8uHn86Bw7WxdDrvqdaRH5Fckw7rRvTcUTLXQ/IlMiUvdDtDOIDLQXBAc8gpJ2uW1OaPwju411sb0
QiiQZdh1XJgZ+wlt/bTLpk9pbqWT2Bhr4KAQ77SbvfsisIxhygxVYkShMkmUCRt6zPQ07K5P0BAE
cNhKxn4zflbM9hF8S165IKMJFvYIcsYVxBdfE5ZfL7I9tV5jD8iRYtoe8iepgP6aIFaW0olG3KE5
Q1iIzs3GBRq4IIjQSDf0FBwK6fL+ok3DmGzigyfIIBDShXCrfvjfLd6NEbxPzdQQqE+ITdwOwAcb
ncxZMoXI7CAanZaD7bmCRfO6cmnwe2uK6zFVl9hPFcQIdFtj0AFB9rAg4AYX5oUTyCvPw6UhM7wI
p0K05BsFrSnC+WySgQRDNBFNrU95vzxoxVtCVEnjQ6hP+FNBzzHGOaEMI5/hSRw0SfA0dJW40lmz
KGpQLcDNkiuyoe+0Ds8f9vaDoGnX4u3BT/+1ovwA5SKiZB5UBvEP+PTzh9u2+OuFT9C+wyG5PtfD
tWQOuj5hRj1JgAC/QnAG4UjLL9b0EkpUVBfQ2izn+ed72561K0eJJpv7CxoJ+BuxhuFw7gR7zLsG
IsHDzj1J08MSoX+ou2phrM1tZfP2OFgj+dGgOr5IZ+nHuZcfMmjQh3QJr9KPEO+h6D/Gt5qqjneJ
/GhnCGgiIMQX3u0LAR58H8ddoIZg8ogdIOJPSCY480QmQbWSNomBDmKeVwHjKTiEEee7cty4on/h
SnRRkKAvMb8hBwEIFObOSMiOxhwWICmLnp3MKbL6HTTeY9C1CLlGLW5YgLWObErGsJHc1I7eIBnk
kTB+zR+jy/hOhDSAF5YoY/H+oQ97LmuOngsdKfQktYeegxsDIAfc8W1MKyICiEmxxBth9cKuDzUp
t+hSBCrAz8C9cwk/PxH9ODAC2bhGzdyBRHg6KRgEh2YeTBVhqEjjzalGpMfLjdnMTcwb3HAz6z0G
oCqQJzfjzBffWNpY1OoIHKm97HFOopuyVt8zw5nD4eWBF5kTQAA0/Wyj1bF5UQEigxy/a4Hh40GN
ST3ol2ANJuYJfdVmy5ZpM9WkRhnVTTJqX4PbdYqThE2VJhfHAUFHDB7HYMovB8SA0qH6pO3nl/gd
lRst9Igf5k2WhuBCMP3bohobWTB7uydlqs1q46rgxmiqbhIABEHL0iLAp2jPpBJKfp2RbELkkwlV
59WBlzgzU50WABPcSTiCWXjoGwJPl2f2e1EV64hht6QzMhSC2hSwBM9QC3buQajDrNMkc3yEjRUM
b2Ws5LP886atZnqNEG+wd4kNH6Mtkg3qCkUEw9FG2aGo93rCrUkLi+Y1GmXM3QTspxvpuTLtTZet
awIVf1/DPEq2b4x58tTuZ2Y/o8Rr6LoAW3Eb32iqeC4HcTKmduBcAhsDxJQTvZ/Q+jeFS++VqSM8
krRqVHxUBOVv+h5lBOIH7kACHuNYDI/Ud2pE2jbJmkdAjww5lbyYQpR5sfw7HJElroi5ztDZYe3L
iyg4RMUsYFobhnhGSGFp9cFIZ3K0GGjB8JOOS6z4/YgWPODi8Se2JZ6GijWIJwU5cYySAdxgRBcC
UapQ/gqWwJ/gsdcI6d3C41CWAg70OEgUlyOlUdLb05gpr+Gkb13eWqWO4mQiIy1W3RhlNSNghzHH
wSy8xJrlseBUKKO5lqhdA2KhOO53vRvJUKZAMVg5aEtQp71clAIhgSAAUdxMECLdGNwfXCp6ALpG
ZFuApWsoLynU0FdQtFLcpq+pQH8z12JFlF1oXh9OmLgMZB7wA4G4BuJaJHfUwLVo67oxJQKwDs2O
zSAM21WqCUPROtJeGefSgHBdA9uN6oX9miWsgA7di7/JHDGNCK96E04sEqvgHDFGkuZAXgXjnu0x
GQWc6TiZ2uSEc7dyWb0WgFOcbBrwgOwJdmllGpDeh3cjdDtV6EKgk2mHAAhFOcPdxX3DDGE6e3KR
nbEttkJX47VWYwepCmsJ74dbjiNHCCH5HKTDvyaQeRwwmxgK9omGWtm1HhIXijbmUbbuEwxQBFz6
ysImU09AMJMa9xxrHLuWiCbgxAAO0lVwn6sXwHHcdHfM3vnFeQS0xipnjOBGt9ilBwq+mnfTcjGg
0RZtUvn31mlWujdNKC8Q3NctC48hpIwI7sdcSU+qxBqFxojYTwf6iegi9DsO7U15Vy/dKfsYkhEt
mcnqSu5Ev/GBjLHrsk9ATVFUM3AUnRALGlQYde7YJFOJmvbD8IVJXL4DTcaUhnSvjNBIkNkI4Q0L
Fx5zzhgAWoV/n5SgcAIoKi5a/jCZ1KUHWst5SKoJlCNfqSktiktUxbEHrKrDQ3HaY68hnpKcQMYL
FeOSqK5mrJaAeCNeTU1ncK3PyDjpMwKuZYosoWOziDNkxCzpdy83YvgExfiSbRumGPzIRjj5V+4g
hAl+0MHASlNi6HxlH6SIAPphuxL7O30GBRGtCpw0P036FhgRenGULhpuvAPVQ/ZFfszrhxqg1Eca
IBaa00AwufoFfJIzSM2M7GggO6r0annWvhcFblFyfzHOImpAWQa8gEsINC3HBvnoNa/uZsmwcppd
j5Yi8wKLi9stKw+pQgOWR7g9w8KKNXp0bgBxu9QHwgYCVucE38x0KGdAkGE1cawZ+ATbmwjVhGSB
Cy6w3eGPnReSx0rq9xCJYzkbR+gIcdU4o5RtnKQ1vBfAKA8WxRw7CNPbWKDosAlqNtmKJoCr/AlI
WITZORQXFH59UkhYLMkvoIP2uOV8ithP1k59TwIGjTVUqNqPZKFYYm/ixZDuwsrE4k3zBILCOg2I
YkOccb/w1Lv3iatFBHawWjc3MFsffvxR8woxL3QIG1jPxhisEkaUaGP+vCkEnlq+ZhVZtDZDbqfc
2y8wlZgFyWVtryKgcECRqcwCQRX/dz2yaVTVYmAUUo9CZSoT2Mm8IYZggQcz8FeeGtokyeeqv+Jr
oHsh4p7ZIHsMl69Z+KOZFp4byatazCEbyzqnrcuEeYjcnpwrrGCtawTojSc1KpZkUuHCeYKeo2ef
RSS4I9In3zdbpZglOry/G79b6Mn9eQ5VJhbYUbt+lj5O9EYiAyWALdPTVlBiWsuwquTlzF/ir5MG
X9nL0ICMUjke22rGsFI57yd/f/v3pe8MsNWe+bd18ZVQe5ootIbs5qPdw2NAyaQtemUm3KZEcDx3
FUHpMZUtPmyiWcy1ZVVuGMieKTOatkAAEEJ8Woi6sr1pxxF2zfInV0GtDZsaugs0aRfLSQTK8eyX
vuHkS71qCRNvHDKa9fbJ9vG0pjUedT09gh+/CDYt1w7nGNo/NmRYnXNhHcrqYUoblYjZro9wpTlj
wyeep0KnXe6T9paS8Axo8FzzqpH1tPjJem7YNwXgUGjjRP9VCRjv3SZZ4xqKNPax17qiNZUjnJoh
mpZk/zT2NLGhcXFe5zA6NCRmlvtch/x4b8MnmRbOp92fNQVEaVgFyq1/WXDkdxM0oP0xY7Q5Yk0g
+2jqz2U41gC1PrbbkiwaOBpDPhi0ItVwtdOfjEUyEcL+1vwIh4v8flTFQoE8NMrr09q8mSaVHp+G
NCr8eRpf2/ecYjVwLgacShfdMjbpZ/xRFfS+ToBSO3YHh3IIn+9A6sSPqq5zykMDyO61jTo6SR2Y
VPox36A8JHHEydc7Z4zJJrWA5Z8E6XPX+jH+bkw8CscAqKccyO8EizFllbaTWx6FRa4i8Px6SqgZ
hGqTAsnUUHOb4VQHm0wKDHlfXc8kcsZNOzkcTANrjVIuVBjwELIr9V+Y8kW6hxNXk7wkc/FFmMrJ
6L5yfKN1i1D+eTVDukSDtCpAq+fXa7hl+LWMJ5h8F0Puc3i1li2PDMZoX7aLivPcUgCX0jzQSvy3
BP/oZFNULaZQ4vZYkJMaAQQ9hKJTNUSzd0A2jmqNcuQQ5sJnMPbQECnFAqK+yXmX6dwIjRnYKcX3
T4r7LmM2Bnt0jRQhi8/aylZvNs7JPP0qchKs6G3sgAkkNmPQ6KQA1uznQnu6+FBk6Se3V2V+kPUj
Jf6TgP1+aXRLSssum2vWPmCrwrJeBvRBzW9GLfZCh9riNn9a7PJApBW2qnzZhMsXcF1hkQSDQAJc
yaKHt0ktGpZDTm3GrZi/L5q0roHHyrIYR+pvKu8pVAckbxVe5YrLrsDn2fUay+IiwCLrd1s92bxw
VBZYe2sCkIZZo7O+OKBXWTerQNTjxBnndJNJ9tG+yBG0fkzr6LzjmWZBzGPrG2SieivG1fqLBK2F
z56fWMmksIjODnOPrAUpBMwJBu5wafdU2E0TbPUSI3msyLXCKYRpRpv5FotPyIUw3GJRtin10u8/
ML+8YFHDwZ6Qgn1CoUvqnwFPDc0Soj+OI2JHIo6eqq8bxBRFleFwi+cSZmdFa2cSjaR+tp8659dq
PnPZISAzLt4EmkdwrwakNzaXWCV/B17PCyUUxKPKhyycJhSzHy+BBkj3igCaCiTew7taiZczVzUs
gyODwcnm5OETq1+5tg6DuoU572IYLRcXjTIRPCaYKnJSkvpRNdAK7sxvA5k/w0KtadeAUlte+byk
8HXf+rzQp8jTTGlqpl72lbz2mT7tmVO5Ksx9z48QyFR5vrrBg3TgoKUK6ZEo3joilsLdNCDdLbqE
7/1cDhZoFcKaXOGEzpnByDBa6HXM6PFW7yrrQLCAMPaTMUybr12jGo0qtUwjQmkSUHWySNVDzO8F
1096ilSVAkKf0aQDXUba3HpPcfnpx/IJob3sqg2wVa8TsjUFG3j3Y4Nrxk4+Sn6aDAHjybjG58F6
Hw16EZHegpmHQMNLXDHADOVrxh9QNEWY6Oxi3dOfE3zECiQBm9T+nFcnSwuDiFCKihJA6V7qdEA7
swOHSrRZiSrXIOYheD6ABRqcWFJ/KP3f19ygwbf8SdoudRwihn0FqwiNt0vcDCZ0+54Zywxd9TlA
vz3LJuktvkkX6VJ/hF/6P5mU+Q0sAXAC9EXpx1dx02Jv4VY/I3oDiM/PybFGzZcds2O+J9puz/yM
NeqpTctHscsP2Y7hFiti4lGMKYRrC+G/vO75yPfpPuaTThlAXTxXdOR5vzAAfb0+EdZ9xp94GL6s
q3Ptz/IZu+GGs7oUzyD+PVgxXoh0/+JZ/jkzomOwD48xYbAkix+cjXUovv7IhOoLq8ZPg/+j+xq+
crwVpErzISwTkN1rGjgJv8rggis4jDZgUObfA62wUN+DvsDg8udkEf9xqFG1zNXluxKP5O+RkUJK
ojQhZzhgtxTcf0B4jCXFIKfKmrVTEdrfEdInppjXqNtBvrlFKeKBrnXCY9nj6EWgIUjWCW/UmBhE
cEsQoQTmE7EKEc8gOhFUrQZqIbDcRoRr8aBDgVClWWqnA16XcKT/0KuyEwqSZluugUjXOD6WNMUL
i1msTBRfBUs2c+aLv3fvHXLQHdF+O2kbHHxS5uRf5+GA50sPE2lk9G3/tthx+nv0Id87YPX6MJza
QwcdIl3ls3TFtMIHdM1X/QMjBHEO14KClHfIjs2Dd4hqgd0VcIiHAnPi2vf+s/8kxuHx/6v9BwPB
CfAww8W/R5EvAgzaM42pSvW0nZKmPrM8i6yuiqStggA35sOgNRAf0XimjZYZ+IMxugDBMbPLZF4t
ahA+RNw+wrJlwykYXB9Dk/gwSSQTmBcPlIsSreIgHlTg9HDm4nVIBQn3183RCZqjgnHyEKB4rN+J
V2z7dYWDiTDkZculWewyPtKDGNXJ5PaD+BATCt6n4CCO7Ct5URzTZCNVlJ9jem2TYuEp4AAegAw8
sLz8e+Dlg1HKZdrQj+ATlxw+F+6KK9ags3WF7Nrjkzk222YrJJjRRwcL1J2aXXuApdo3R4gs7hpx
WiBTuJs0YYHi4k9/uAkwJjXcEiIDv/jSP/QPkFseSIVhrWgYRfFg4z0ZoW4TBBQxmADIAHTHf5cs
4Mm/8wTIAXjCasUDtkZjz/l70G/+e6kM+yGiTrzUcv/vxRKIsysPzSk/qBcG7VykWw+5bN1igyEF
cMd2MpPzdtqd3lxu0Ye48NDr/kbfJuLd8Ft6iAFcXKEs1+Bu/W//C7FJ5suv9lAeFvCPQYp/JKNz
YB8pJy3CvjcvrTIzchJQGMmTkMZG+WjRyErxRyw72EDVm/ImkBiAVm0g3ptgrN/1u3n3L9EturWf
BBY9yo15r771O/iAgAiCEbQQDxpdAn5golDJwBLxAD2Vw3ylp39ZnfYUIRitXIcqmoJASG9p5ztQ
oOeYGquG1EHIWroGCuBQ0EtpInzLQTIBNEGA1IZQB4Yzk9AiO8gKIQWvg31+qielPQbKHiONY68d
Y2WxN5KDYbmAbqBwMaZGQRPgZQGjDFeSrU+tZOXIy0aad/W8smjB50W56HXPOlqrpl0O7ZIm0dia
e+no7/NLeXmfkhPTwDlN+YFkUq40mXU7sinlf0KF4w7QWUxzsDDmzKqezu3pTOjs4PX1dj5I7psQ
D5MSwQtItl6Jkxh+ZwOTQEJpg5YKg9DQbxRnKw27VtoFd0ATUCL0JPSsAH+gSASCAR6CHIIW4g1Q
2WOZFwwLBMne81mwMjYvr9U9pZoizEKVBRRGgU11RdtYy7zHOcmQuJ5saFDTKLwo3yoBlu5VnS8H
sq7DFYAea/2brg/bK0p6bjXhFww+G/ww5kdwZjbAIc26sRiwIx38HTPAjwR9L6AX2IRaNiNnyYQc
Nrlyk7CmakxTEPc+QOkpPNl7a2ts7bW5rhfhCsk2D+DVypqBvWuMHUwRUwnoAL2zTzITYSFgVCQA
qmIdQpEMvAY8wUcr5kB5mbYKwjWPWD8R4JqobkGM698VxnHmChuY64JKi0GI9sjEckn2PXoDbWkg
dYOpM934TZrnBCdL1BKha1zTT+fKHXpsEKY2J/0Sfkgo7aVHfnce/a/xGG5KSpYStFdzC+7P++tu
PMQ+IT2cG7FhgGk6cFq1q/eWQ0LiPKvmmr5CY/7CwFmv8nq1Lor1S1mH0lrJ132wDsiredNgkXcI
sE91+zeCnY3MImyRHQ2YC7oYPSS2488Xm0t7FlVAyepWYxvUL2L5iL4RRK/qDf8GdADLN9ckTe+v
DFPQxKpHsp3Xvo6+CVsGPjKAUM8Rzb/Qha+daFWaSMWWurJQrLn6nOfRrM0AaR/lr/IAKu9/wWpY
Z1hxzF/79/2dfL8/zEt70Nn1oJs/W6R7oTW1CXXNpq94lr7n8COttsCXhB0Nr39sLbPXqpbXsry2
5XWdbQZtrFfEOKbMJ0ESYkHKZ7XjvsBgSMdDsQ3RikDSs+oJ0qAoACqdlKDrHUEW/YpM3QmfTKMV
89PF3FOxzTGVkHGGzB5hm9M8uGAm5IhiiwBoBhCJsQGDLXZkYGkUVVS4Ae0JUcaYmph1Hs74KzQq
PXZS/DyYDpl8xQVH5cnAQSDZ55glrUWfD8bJDBlQe4Y/AZGhQiHjGYwdKJ5LFfATHTOX6j+xIFhA
8/1+9BA2f6UIUgmw8ua7iUnM/0NdIY1wkRio1OhwRHD1GFVXgHYdDS2SNoKbnzTaQ3kFdmjoSNoP
s/ngNfChgI9hhrN2CCtYZjBaBs4EukslL1b10JeIaY5iao2YQgKhTQnBYCCKiMwThmVRQlQEnlYM
8Mn4EDOT1AVKViLsumBaBVNkkw2Bwmh9/UnMRKIeTQ5g/vBii3gt1GEOMqAiD66mmCsMlulSd3vH
JrsZ3xIz24PSk/RyWjTLuKH9ydZ5uXKchWPOyQpOpHlbLGPGuetrudoYybkv0mXGExtVAWUEEGe4
+msC2p5h8yLFToUymagNHiz8W8JmmKWuiH6nhiDzRRrFsH+gQpiFAwHBgtQ/R9sTJ5WCkjsInUsB
f1r+leLKqvouPqKbjhymOv5zcDQncTtJN+dm3ZxHeo/vym24dbfmpu6N47Bl5hGlVAl+Q64s+xv4
RT4m3LJ/jqlouFPpqyAMqO6o9FQGxiEJskUvxUmNkK3/SVjQwaJ/BWSDTvD1EVxMD9qCjQyhL8TD
mFmr4//3mIqOAgHtmWX4Gnx2V4xXV+sQnNWdvFPeg6eSfWyOu2t6FpVRfTYoMyg0/uqhggKDOC3x
hvSVo68aoLWbTSJZOU/sWf2aq/KsApMUaBvKE34V6pdc3eO8QwSbImrfiipFVCjVNpo7I5Tt30J0
Yj1iVj60Ubfn5XnxnWP+PmJ2lbJ96GwLZ60X+FrBBO6S+h2I9svA47RaLpdvgshf3rv34ERQtfWM
KWBqbnoimmSZkStR7gKooSefEu1ZTL5hPosZn9mnKEdvAAxSttbR95B2lW0taQ26m+ePyrnL3edL
OznKC5sqIVMQWT2CkWaFpcRopqgrK5KK9TlW3mfghbxNn+q7LDaGfg79OZQNaLEdzRysBeCVI0yS
itvYxA0vNHAxe1nUg9si3CACXQb5oRKktqdpoWPhxrZ/WGcBh2hL6Ea482lC2LBYC9BuUy5jcFrH
o1vlOlu2+G1ImxHtUuJx841oQZzo3jq3fDg79kGm2BRJpSM6blgXFh8wTdTpQFKsPDw0ooXH0OKM
7u4UplQG6xbBjr9GioPGnPSVoVjDpfLIh5lZ1dgW8ebkxdjkcwgxpvBp4DhyAPb1HnAX9Wts0sJN
OTvRyn/OLWsOVxWky4I2rhNwVYmh5WlnYikm+AFO280ipKGTJ9oPot1ehNotQ2tiIiqoZyoVYjal
QInwktRe1NG2H8xNj1eyW4UNwAmpRZ7hz1JtHisTlKdPYC6gjHzaRFMH4/HggvEZiABeEx/ikIqE
AX246WHWZ/WST75G03xpzWs+UYayaLTjdNZPc5R9FEEL0PDOk6fJAxX/TBcDST2dkDEqfmhi7HVz
Z5Y9koe+Vtli9/4dJXi67KfSqvCYUk782CggtIan1OblTFqVM5WYA8yCoJn4Lyf85Mz/8e/OCr3q
7H0jgyV5SIzQLHEDT/k3QHBAUg9QEhJ3p8qcF1U8/J90li/JdPxyZumsJA14bsz5ET4qRLJMskXe
i0tqFXDGmOFZga5OyyW+3TnvDQdyxt+ly3TGyOWZz/XhEctG8OUoXzq895SvxJNgYMBI4Spz/0fh
xRvzdMlrSWeFZ61eEXM1pRki2XaBTrJdGNjyZ6/faCURZ++vTdre4eavX5f0V0zRq27VQ1o+r8Y3
uvTdcAy+rBPG04qYqI8MW002Gm6AxzLJMMf4Xt/Dj4BQaQ3kaKQ8+FPI+X/6OwpYiGwUl2nPZT32
f8TZAKVHyMDlhNcLB2Q7YhWiG0k+tZ/6W4emxjxI389cJcw6/ogQ130AB3UsPpN9ecyP2T4+ml+v
Y3LmH2KtlT7w36pfWTdSl8WZb4hWZ11j5V82+24TzZqD9QMsD4g4Ku5PFty1flVnoLzmstmEM+tH
Xy3MK4uVjneHa1kbpUsLce6IQGLArC/xVOK/7VG5F+YI3/IuP4IeDkoUTe3D6yof5M8OtSnLP2UP
o+Jp4YlNwfoIb/7B6eWUVh/ad1DhUEDyzJ49iondilkiKUnclNQ1jEUAwD0+Z3IQRpzOWl6kkNpv
tyKuEdMXAf7ytFwQ5M+D9oYfMcyJTXIZ0rF64sget2JZewbAHKpueFtwQGuiWp7NTFehneJ2xTM4
eRvjJvGyzrNzr88A7zD7E8flCopNcVmoXwDToHXBpMDJYgnJAflvcLhw2LBy1ECAAHC7bIS0dcKp
QsRi5wIikMMoUmVtAiFdmACaQfhfCG10Gia1HZMsiCHqxXiCguYGbQPaUdNVGzce5Uzexif/MIqJ
z4mE41BcXhzlocW86Whc0btwRaBZQqzZTS0GayPNZEHCFlxTyrlN6oEJPomVS70WgTx3g+Jxcemp
azVzB00cIiF7lPyESG4wtrE9I4LPp1BbnIQGNWjoMc2A5/ONRZmxxo0VJgdyw77XkgEL7L4YIJQg
gfFYpSASBr5yUw8cENLWJpxSlRUCmjgZ8+oaHHQOaNosPEGjvufWtloxXyq/t5cXEIm9qDegMBeN
qZ0IJMh3Mbx8o7kGKhpRsorBPQzGmGgEzuARZujjcyYi6v1pAfDjL6r5ayaGjeeLmggax8v3DHtd
Mj5yXhBaP+oeCPNVYWlltvUtOKT3aFfNpUd5MW7Go2auBdp19quH9UD4fHL4fB2sm8W2cXqJEfYM
CN3HF9hf6cj9zDuAqqU7C+7pJf+1P58XUvS41lGxkJYLtWOt5M/kxv/6d/9ufFvf5ub1ZZyUuXKE
FX4xOjL9VffydNgS0f4p5kmwHGtHVgYEOcwy+BVdIrnxvLH00AGY1rzidBMfxBtND/mmvju39lKt
xPxh9Kh3MKrkr2gjj+0QxKPom8kk36iADwKnyw+ufElOqPVpI9n0InjRP645OHBMkAdzRRoPFi2Y
7X/rFc5eFBZCHERdTz6/RR3BFBHIarTDiLoaQVP/a07DnfybnLTb+xTfRTuDswPVLABMDF/9FmoH
wnqBK11eqznFzMtP8C0vg6dAtYHKnbsBqQqUN3cVNxkPhUEXPVZ3Yauq/8QjfuEh2OCfg/NwIpA2
cxeKbzYQ8cjVbKgdyHOaAVq1O4eg2jVb+2c4DfNgKdOSEmR279Cw+78hh0QcGAHWPIWTSTSQNChg
cALflO/JN93rNwUtepT2jqQDXqog3WFE3gzGVB6/EGH0dNzSfgvlI377Pwgq3PH6uNmDg/ybnYpT
M5duz1l/iTfBAW2//VselJN9oQoHlUVhTtl0b779S/OtIwERYC4vSTWFzQJu+03UPX5kxnYQm0e2
G0GhOIwYKaSOWFx4dawvfeeqZLWJeh4zKdYw1osfFCEkCNFsoWJRVuFHuhE12Ca9DA8BPHARDg+2
ooBXdM5uxtHcB/f8ot14TwF3lubFWLi5G5caIxTffxB2vi7XLyZc5BfkETtzXO/hG9blGXh7xiTB
JfYt7mMxOpdmwRMVHrZ9spkYzCBGmv6AzH+mi3RfIH5rqchzBHDhR3/xp+mmW7UX7CTDCvEhMm0s
VHPQ0o3JZFUxl1WM5cTKvFe2+pq7ZKp/Ng9136JPJxphjl2fwb8t7b98KcFd3x/I/wiH0lYlk703
2Ul64OgGv+Lq5sFVx1XkHJ0jcQDN7XUpf1kfDDFiguu7e/AFwwSUshAH3ax/EjnC7xizgawPDzP6
oQf3ANQoUg5/n94hdGiTuJOCA1d1cqov0qNZiZtU1LXZjjirUUlikX5haM0lPgikIvlmwk30wX/g
YYEOyaoBvuBKA8rH9RyPy4v8S9UQsbdcQmGhf96lI1DETePo1hflptzie49Vwzp2tGXaEaPHIKqN
cPe6B/fXr3/WTs9r89HtWLQX9KcLBEuEeEnHyvXP3VbeU9fcnGP6+7zUi34fL6nrKKOsVbfVTvpn
t+227f55fV6tk/Ot7dIl7ek+XKUUU/XSJFGXgkreJDd1rRxraqvloE2GnT1RduE5XOdX6aQehg+V
H3xRMKmbKho9v/x7t5MPfMuv2fWH51XZDbv4Gl/1DeKAE7+auuj8+hXNySdBqUfUN5wRLti/RZZr
lvPENBnWSybWYH1hgI+EMA3ykl6ZteeBGpLLuuWGfFB4sYLxLQsryzM7OqYZBDJpQWELi0uRwhwI
nqfdi3UbITEiJSrWRLR9Nu63RKCmSBwoLvgNVM3+T8ku/HbZhUOKA8D9X7yTbcZuMEZ4hpISlFnt
QSSE5gxFESoiHGjUPiDJPDXHiUEDcJXIBwH1fllUuapSTidXVnBgKWY5Zx9yBPjHIvzLXsMGxjVn
Tl/sNvIvyRflJb9rbFzm/kXj2dCYd0KflIJTKY/4YoDRvU/KjXUxBaDZigvU8IZ5zg0r/8g/GX6u
jkknwxx7wD0EhQVTjA/lnSEs9+dGZymIf5ObhKPHdHnbHBcOEbV7TuQHkz1G4vZTthxQjrN/1j/t
s30ubtnNOhrb6sZ+9ul/ZjdzHVxYWNbKVtkGF10IDiRTf20l+/GSm4W+zrVh1eXaorXeO//N/kPY
aiy/r+n7eTPa9qyDmqDwGQcQmuB1NkCCg02vRTrfajQDJoiniRMtAWIdovUrNfbBwWqhglRtE4QD
w0+MBV38+80Uxcy8ai3NUBRPTSTdvhK4TWe4jAfKE65dPqUBFwuL8C8ZU5R5aLDSGL+d10ZzmnSj
mCn2VKqmbSuUslTywDxlP0ECZGHD6Cf8KyGxNDwHEAh/azSXlUU9zOmna2XBrK5AmaoMjHPWEn4M
qAjdQ3z2TJaoDyxS+OyN1O+wvL79BX+IjL2YUOPiYURnVSWe7yClnFiEg1fThIm3hffqJ3G5YjST
Hy8lRsf16I+nAINUlIwc4kZBfKlP+n4iZNtvfuXMZMLvMAeWwphZozZghJI9LZVpxsRy1eVoA4a+
fXItpwjBLH/B35pcJCjI0DLGE6eYt+YS6HLorjFQBwwm13q664BOs4us7AeMuUBh6iJ/zZDGDfb8
2d7L/PIfUee128iSbNEvKqC8eRW99/aFoMhmee/59bNSBxcX0umZVlMSWczKjNixTY1LovKAyolH
PV4ADao17RMjUrA9srYwd/Xps9JbAA7o4WieZ2tdmVBd80xzaZsCy6ZkDNkJ4/V5AejhTOBbMxvA
wMzkSWMmL09zeeqaoCmLeyOvaw2vsFkHx8RBhD6ztTnYcxTuexXawOhBTY5LkTnQ1fEjE59lNEms
Sc7ZpdF8AKgPczKqiMJ1Bgh2MW3D74bBglTAAhqBflIZMKZBGWhUI2JvGm8i28NEGwJguQYHL8x3
ossgCsHDxLRXJrWMcIXJA0smfJgJHaPz7GDnsFGhFyYkZAJHi+8EbTUQGEG553jxBK2TeWln/zi4
iLDosZugZGYWpk9bXejANwC5glEQTWDQw1oFkGFSB3gq/QmMOn9MUCB+nTwaYZn3YnLs0SmQZIiR
GRgGks5/oG9QXlWkocxK8YbCzrMdIRF2DYglo7gVcnl+StuioZ8KSicDqDumNLmoVRR9YP9xXqlJ
mFf9N7JSwAqiMWRPqPewme0PNRiGqmjlGAd24L4p4YXolYUEmQl6TNZ8PSQTRuU35gwuIOaOKwlb
JITO81QbIw2ARY+6UhXeepuGuToRIqQ1S4uKDSdeFeksweUrm/OjeIYwrrkuii0qIZjaEkLUepRq
2E9P4BsmyRg1JhwXvISx4GNm1N6xA8vVmfWAQkKTwG+e8DbEmIIxkWXyQK9FHF8ArAXIijFAPcr8
IaM6eLnmGZwsha3+p/oE/AL/BLCCvMQQou7EHC90eOeG5d9kz6lGCEv5PqQFlGzAZAWqCXVof4UK
ugNN1VG+DmD+Ut5Rd4KdRzcAeOBaHs6YGPMvHsUnU0aKT5G39DfsoIpgTMJjRDVb/vBcwcweHx4F
ZEadi5ANQI4/sRGDJMAv5otMLcco5p4sC8gF3rU9IVWC35BZc1kdY13mYbcM+8eba0zRc7DmMYp5
wEHeJibSwHNcW/C0kG4anE8fcH1kuOQwn97Rm+dWPymTKV3TM8N0tLY8e2psfjPIIJ/wznl2lLBs
8tAWRNYgJa8/5GFUwODALFZGD4zAH7wRJ4aN9/bEdII5M7Fla/ssg4jgXEMZ8oxuOjJNamr5H/No
RhuQ0cWM4bc4lPdyp57sM3NaLhCXRokHKsNbMtMgUYu/i/uBghvg0jz393rnCRoUd0yNTnTASBuU
k+XUo0/NhlCQIbnzJ/xvqnjBZoDHoA5aePEGOgZg+iFMPMB2vg7ejngALQDfwqbAjcbTR6viqUIq
HKhiofK9CA/EfqCgLdX/0YgAFlPNs0wCBkw8bb7EOybIcaJqRNpCK8LC4UKzxLharB31XOhAjYyS
xbvMtY/epTjbAS7qAY0R0xp6I6LgQIYpMPGZ5s6kNuIdoTHGyYFGgq7jD24VM/bozfICzGCMQ0k6
xinrb77NDc9y5H1BEIv3l0payI8LamgJkYT5r10h/UW7I250YrUNhtszQr2idOayiPBLsuZMiEvA
QfI8ekwQiJeZf0GTPQw95syMJWcMGxjno7yBYjtk6PPFK4sxwYlOCas72xgyK8AohFEm7D45mjUE
NvOyVaaGU6aakTzks4zWabTWw0liz5t2jA4bL4H2zqhTQaJVDptm/jDHHUJLym2EPtEpkC+qOWZ1
Mr1Q8e2MFyJ0k02jmafqjP0upht4jDE9eXRTPj1IX87IIFc+XkAg5ce7CGOKkfoPPLxvR4925lQL
C+caaKCVWJABZpwAklgFYUHPwYCxMmJloXoXf/LmA8cd2PWh7ASvkthoCE3/ubpKrLURxiUYCGbm
iouW6NPcm7cAvdk4atYFZgnsjjVyjlGe7WNnicc1z4HfyLI1MX0OhwZ2awROceTAGOd4grToD4nu
4v5KC9Tgw/av+WRJmew/sKqToY6559/dylVhc+EewXVx2d6dbMjbwLyEOwTVR92OEmOGeaLdTrGI
gajfhwTUzL7WPDBm0QEWVadP4VAXxcQzZoyk0EJxC9vhIiE/AkgAXk4+EuwrZArtn6QElQxW1Hhz
1Jx50AiwaLRHNaM8vjkbitfrzRVIVvEOo/MEf41mnWHr3e30bMmT0cMtfosc7xjn/0fyNbsjEXY8
NzzsOlYg8hUVuajQ+yAaw7GVa4Wun/ubkNngMebYln4Za7DCuXgs8t4ZtY5gMmTayMunRTFn1Ftp
I2ZpXLmoHtURQ2NxXTk3GpIV8ZXGv8Zd426Yk8pFCwPQi2TFGGPy7subTD9j9R6aY8XBq3GK4sbM
1o68zbINX2fkgvcNGp+CQ8n/8W76uXgzDGGfJhYWBxJFWAuMCxxssF37Y1TZJAjIw+LgRgsm+ewz
UHRaYxiQoo6VD28M5ywKfXMS422Hot0Goxtw8nL5LUM4rRchvPlD4i5hsaIYZFHm34mNM3DOLGIS
fycsX+bEhTxkJ+RsDV7/nUwenFJ2K8ZA7HDykNObtADuVTyCwoaDDxqLWNScGD7DNG3EI1Vql/TO
++g0YwOvNKhGpggpdvHxuSBg8TCgRKmCtggBCaQ4mPE6Jg1ISOHwonylQB9w++vVmNtfguueIlxY
YYgZvNgYxAi4G+AphD1mla7CHs9b7t8JxZeuAeECnPw4OC0RLMk4UqwB1h9RVo2EIfCE7cjEKtTY
MI/HAkO2KU+IvFtRd2BrjsEA8+kHOUo4UOFczpoEsMTkkObkMWguSGCUXIRU1NiJodNvBLfU/4cT
FpLbW/eLApDXZPZztV252oLrTEEFNY/7Hzr5gyQttglrwlqLOThYhYjIIuieYmliJEMPlN7ZTGKS
bUQEKTN09tomFbcVDC22Af6RQ4vwAupPaOiYp6gnFik0f7ZJ6hsO++ZNucmWjYFxgqBD+WHcRvHF
AqIk5Y7m7uCnoIOo6yGCIqTqxGfwqiBPVdGqTanIOBVnj8c0sQmPnhTJFNv5oN8/MCupx+wz9r/g
xrHMcUKpArADXFkD9An4ETCGAyvmtoMbOwQS46aQUaXQOeN4hlLTRwD4U7MPUdvQs3+wEEE7JL04
3Mo9zuGETAEdkksHlYaAvXMLcM6ip5mugWa9gX4HVd1lL/+jbOhev8RGUT2u3A8+VrSldN7R1f/g
D0ODm71wG6ZDba7fVw07whfqHGvzuFsCp33cQYjAEMxdd5WAyBBO8rCPPE+W4hGkcPATcFbbDx9P
jOTe/R4DFnmvsuIYhNEowxvX+ZU6WLC0yERHHUPl3PC/gBnw+eFXQInkd9A88wrAMfwzSCuvQzwT
YCCYQDRLqF8ALND10fqDCOFx9wKG5d9BD9SdjX1D80INZDDIpFr/wcchefkeExPgCjFySQBlBwSx
xRdGakEwYqbCZ7xIR+Rtzm0iUA40+GLCpWJyJuZZjKPSi7q2jkxqXBlGNFZDA8acD/Y2XrAAMfzf
gpEbiMAdKAWGpPJjAg+h/EQIajWXLiVS+uZw6wfSnT41jSm+ob5MJFZctorKOcgLwcA0tcwyGDzy
A1CJ8rbwOtCEOhqRIMMEJ1bSsPC0yQhGgd0l4pX/ewZEcmHVw8TQ5xYAWcIhSKNUwYNMfPr0FSVT
CjiTP1mFoL1ap84tAGuOQlpQNAiakOqzSZII4Y1kX7CL2KMsxnoQrlKXnZQgUip7K5xV7DQpEVqc
gT1+bJ8WJXv+Fbcq9hGUb2TfcJqBcTPoihGLdzWbVQ1lVNKHdfKdVhrENILX+TbdD2dREm6/7uGj
5UsGx0PmXcNoFI/jcTjOJuKDbpT/HiOEsnwAUvxgVfVDTTT6fx6rYLJizMFERBsLgk9U7HTWAqw5
GOOd/pYY7hQw6CQcspE4yLg6tDQROOgQlfLgHi8oTrRhRVio3aAVzC4dfv7B2j1olKVl9/7qawtV
oHRVWh45QeTbVEBxIm6V2V2B1jac2w8OFgxVKxwGNEbPkBDUd29myJgPmvFbvGKYO2RL++FUReei
ViM7Q5LDfM2xMcjBxNy4Z07xI6uzQHsHR3SBlYYNKpiTspVH1eMkhUzk6KmC+q8S/AKOacuYE9dL
bkbFmoMz76wqc1qWr57hsKewm0qrB375PnI112DDxuzHX1XBvnXWqsqPSpbFY4opkra1GT+mfbYI
sl3UYY4w7ORFjXUpLiTnNvl43aXP3n71K+Z39pVaHlILocdxRHB7iQUTTkVqTxq8yDLFVVfZaQzo
dONqJv/S+tSxGlXc1soe0yUqmS0Mp8c8ik5SdI+USw4jOmCHs4tPg2ugTVFO/4jBOlsmIgNk51kL
Dq2/23rfUX1rEEESBYd02D+kymSi04vgsLA5djbMOBVQQcXGT4YnRusANvMICE9nb0/gdkA7J1yQ
VDb97kNo6hkdxhEBy8FI5Q4gPKmBQJDRlAjVVkPucKVNW6+fyD5zF2BJVdqbNTsBwy1JwbuiXsvh
60tjQTRUBEBXSOpw5gCMNOnFwJUgld6tBHG1vVGvajj8+gepufp4bIWqBDmMjYOORHbxnGVQjgZP
Mmkw4HcbhNIpaEaBOM1NQsy4fJHxuHI9hJi8lhhtVH1q8J8/GhJWkGo2Bz3z5I8e/UMI6mDBWtvM
cTRMxZhBhsiA7Oxd6P+wQoQHiC1IsPri4deit0C7Xb0cGUTIxYIIgNpfeAHBKaUxapGVWV9Y5jjS
JYBUKvU0uZXawEC/FpEX0a4VWPPOSQfhA0ZFSEYxLH+xK8wnDwZCSnAn1ArGkeaIo2wqWwlKKAiy
xrQ0t317dKV/WjIN/7X6upX0u0MO58ORsDkcmvg75dldXGrHA1cxLM5LlLpMo3Eutdp36Gu8YzR6
TN89iLA2+1jZHoMIuQCs7wr1GL0r6UqYxVuwPjvQNRELuZD5etbiwEeoFkIntF0xmjf3kEGnM9dR
PVWCvemxzjny0+BTiCMovEtgy0wBYxVaFMWY5qYjK7N/tRwgAn5SjRus+oW0jdtg6zm7Rydy/6qB
HbeTPpPmJiJ6lajSDvaihohfcB0VG6ZQhE+pj2k+mvqEOjRp9EXlWVzvOwGkB6Jbf8h7BCegMuQN
C/V65BEhowX3L2+cHOItLPZ97Lk9XK+66NaAyfmFhdSF2BzHAtPkTjGPRTsnoGwccEV9dehBum4o
IB7ysn7c2vyiWdsazRNfMsqNk921amWgoQ9ZPAZW2X0SzxrDnOcVU78Ayj4DGYVXp0YXJxUGabM2
P0g5hXW5MXC4rXtYD6DUVRmNQgomp3QAAM2BmZCOXlEPWeeMaCNGANkDJmDZ/qSMabIJXUv5nevu
pa2XmnzxcfLRIOdi+kx9lIuIGpMpWNGzDUQY6336aNbjdgEqQnv+QE8rYXiAuEb7uOEn1uexu6t4
+hXbc6UApgCoPCjPVLclTZxJkXIxKHebGMyBmin1XyZrSqUaDyGP2rco5HYx4PAbKZal7rZk7tSO
q6JA6MuIi304k06O+SmYesr+uUdarqkzrceK+EyGb84rbpCCpQ6lgvZMIHZ6yU7zlhmzRGoNQ6UH
a25Yogb+OO1R/Y6TYl7Dp8aDMuoXoGX027hmdpJ2aoqCIOuD2ezsWp9bhqjQ/e/RLe9f8+6Y90R+
JRzK+tpTybaXJ0RT4TSmoFYSwZS+I80IsdNL86jXPHXGfyKaysNzqK7TZ6+h8Q+3OP1nbICBCsqm
jn2ZrZmn6X/nCcVO6U/DBtf7DRkAbnE3yw3OReSmWVBz9XVdbyRzFRRzUwGCHtruTJvCOtX8jS42
TFxZpPj6NaA7L6DOOd9b+K2wfiDWu5jp8rhLhWCuI1id1iDqz1TkX6oQG3RKL04kbWnaM+qXtkkr
aelTI6bJkfch2rSi2Vr1NocYIKaS3jzHixKHTgviQXl3AhLSA0LUJ5TjsTxo0n7kRlvVnRfGpvuK
35nxJ85DgLxNMkS9mJguDSWa8poota8At0FIFWmnVPA7T1VqLLUO3/8wnuheOauVSd/ZC8nkxWCL
ImNci5h1qlFJRQfEwY1xbz2MFPzbQx+qUjKxdFDUTFm5qTL6FjPfCTAQUDYJFXi0YPvRXRY3wFky
bOKxV89l6suO3bbN/9l+SFE1hzHos30sMma+2brg0NC9lZye8SHv2I/YKoMBDs1dKQHUoXKXfIwp
WPeIWzHy/Pb+j5JBIYg2tOvw0etu9GAIYKw759i2cLZaruIheeB7YA+LePyVt7rOwNqhfbaQyC6E
pDZg5+wk8lK0maQiEV9W7LoJc1XokP5RK/x1aaN3w+arXybRUQOMwCAXeWoknw0QtpbyE3QKDErv
bn4wT2Ws1oyZ16xD9Up0KksQP/9ZTD62LIzSm3FkH8t4n5m7Eke07iWBD2coapxioew95dl10HkS
TCen3+YTgxEC04f5Se+ODyInuD0dsEyv+UTNP+5yUqrV5tjkB6LKYnYsjUrcg24tFK2c+SXyUiG4
QiMt2RR16RWgE+tTmOncB1r/mJWoo3uZa2ChzcdOwQd8BSVwN9+KTLkOQTTRJ7yzOgp+ek98htr8
6XpsfCrw5DznDZOygVSsvs4siJd6tC4Y0pkzJ/o8VDxy4MxUECToVuwKh6WxYa01pt5wwVwLLBuI
wJoF6tRQMSJe2OayESGu7tzZ29SRebLv/W1uYsCMPVm/10gy5PkxcLE4GWjX8C7ukMglN61+FvnL
y94e/iE4NDT5q0WWg5t+PsRCDF93HAq5lb3vvsCWjMpQI9/xKEf7RJ4UGRkvx7C9BNWzHuf6yy7x
lkQNWV/V9GYywCtmBTw7DGBx7DDMo5WcK7JZBV0gJwp0HeUHWcyToXrEOJ2rZA41U5KHGLeO7KE0
kkYAjGN3RNDUhNzCv48Yt2VzIJj8lAF/7G3exxnWS7gXddgoaMPYpAsQeSDtKUYjoSBY6S5CsjLZ
2zP9ZuzlrbY2l9qqVg6xtvchHFM5JWvTW1un+qa/zbeCAxUcRBj/DOfgXQrTFyjRQs3VU3TEbJwZ
InRy6xL71vuvgsVfcuHboILbBk5F+yi09u7SXdp8qFuMuPbkXxGrJdjZyoXcKbjcrVCsbQS7q13n
+xQ2SHbEhfcMnYqPmo/23J+LY7bF7gM5FPRjZksM35j6YQWKIoihJnKovwE65Qkz9ACHFLZ36Odi
qCI4MwDYzD8QZRXotNBuvYgo/IP10/BHIKtof1FaJPM4wTex3AmNnIWiLr5z0ef+HVXIA5UgsgNA
x7+kOmjs4C8gNeBHdAJMfgCLaU5AOzhrIF0xSvgjPjOTgfWMWpDdhyk8ph4wTiBU0bXTyVOt8OYn
r29zqJRzbFwj95lYvz20KQv0o+E/GYjUZgqAiw3wBvEIRiToUViYQHwG0BeYCVJVXxhUcLJzVuBn
hKsRMwDgW/BakF0GfAIqtH8YP/Rw7QG+sTqUBnUzwh8bg7qKo/cPXmWwiEcMECEJpAzbAO3IsgIo
x4yVTdWMYRWSfYp5jfCdAUJycHF3EIlwXWAs/v1oMLTZGNwJGJU5JEgWMDOAH5oj4NAvoKgzQItk
6cvKXdc5iPUmggGubFV1jmW0UjJWWZsc/wjS6z0To+/3wMQutNZBNgPfNQC5vOrifRFH9s+GbkiG
6eSgMgI83SfhkhG/8pib/kwKMJ/z8WIxrt9iijsLqiJUCkw9gJeYk7AFG0REcfpiaUm79Qze3pty
xnmxfPuPBr7jPh/36mqILzgvjPcRvfIwEFjzjCCKUZJYJ0LgWhIgl/47YjT345Llqoz0BrBs9CXv
FUf+eowpYR1M6ObSMdkBSOkVA1wRdjSolIAM2KyZBLsQhEFceAtZNX+DmIZ+/W9cgwkQrrMMuJE4
wCrF3crox2hReMEkBpVPbJ4TMngWzHLu3yEHAz+FtSDmQj61ncDNHOh6fytmVMzkkTsl7pz0ETYL
aFXhCG4XWwzZJJN04o2hD4xQ7g3Nv498iDhSGdjgKY+Bix8pzT831DCQBhE5StKgklh7lLC7jPqw
EJ6wFNG4k3AbiB7ybWNm/p/YJzum3OQ1InANuXexKRBqx7v/ZN4pAm1pP6YazLxb/r2yJCO0aOqo
4tgFlmXmy8yH5ATjIPBn+KX/cAv9jcZQGsbFgYy4nXBazQTemL3FlIpmFbuhPx6VDQuI85Up6B8T
CDgv/kjmFLVOS98Ge4zsNCAUCMEjlf1VaKQE3VRopKIxcrix9/cB05V92R5i9/T3kQ/x2BB+emCs
TETFnCsfHY/H/zYWDJBgMqR/fqf2rfuhmkMt/xCba3Bpb+oxvXI2ZdXW1bCQpC5cFtC7PDJWovSV
s7fn9DUJPXVg1mSwIJ3OqRswga4BBV12X3Q1rcTrM8URLlcr2155Hn0TkDcgKqUeNp1DWR8apCAi
OkNoLiIVV5vxarPiyBFSViG2VsWklNOeASf7O9ao7PU8a8NYacaqbVYsz+iW3JRjdxACN2xQf0Fm
/lLK6CMprfkUknr1llz4PpwVOTUsjn6aNsp+Xu2veLXWiUrwRWy2n5yq5Iz1wPd76/nJU7s6Emle
mSLenJDzIh3ZTO+6kTFgDM0HRohDZQDfZgCfeNDxQdX0gxvJgPJngN8YHxmOkXqL3gEop4IWXE04
eTX2AYhT3xhYxAZs9Rdpsvzqq8zfYOejkTTBvZ3V/+SAXRdPFWOXgoNm6KO8raFuIm+jH5y7dFdf
6st8fT/Kx30bn/Dt35oEtHsSJRPfnSjF2I3GKXKReJRiyUpqQI88ZtokMyXBwWLW6LOq5RfxX8TJ
w/GLZKm4mLfm0nA4C6mSxnHTYyZcoZ8n5JAun4hqHD8Yb8UrWcVffmA23BAcNfK6NK86SQzGNk+X
OcMpx4DTJ/1oRTptLeIPKbQrHDYYYCm7ID588cAWmSvJMioPIPtlsGIuQc6F87gxZTCyGeeD58Ko
U15a92Hm8gjOAVsQEINXH1hlX/dumM+svoTmMUWhWXWkaT1o+91z/7gaTDrt6GWJil9518iNvv7a
8ZDAzCxlkfkTFwjJ3TEzU8pD+c/r/vnIYlEohP1T7sOpm/9jXx84lCmOf7Ul9MyWOyyaYumE3Zg+
IBQJYfew+sWHgAFapf0rEEzkiCcC9VJWKaML7m9Y/CVodwYVo7ABu3FJ4+xHKGyRbBrcyUe2EUS0
wWPkfy1OcmtMbywVu8qY2hJrcJje/WgrWwiadVib2kqR13oHTkWLptt4F2lzKELtd+43m7I6F8Zb
ZZSXccsooOMpFnoSyEfn0Kyy8hOXGwp0o63fRre2gQU7QAzLwvuxWOTFwXIosdRN1o8N412BI1IA
eZ92395Vb9ZyWtsy1mv6p1K3fbM3q1doHImz5in75fnrbjNzFGKrEOm/OD8kLbxqyGBIeCoY0B27
E3MAGnSvOqq9ha3pJcEnIoZZql3RLXXG23V3sjLTINAQLvGvTpd9QCEyhgkjEbVwsnnhBchi3t81
k7003CeoEvwHXvgWt19yaULAw+zjdwxgrLcm3QqkIHD93fnDHSMoztrJo1m21qKxfiMIl4mH3Tiz
4tqbkj1OQfnQ144687G3dKZGP21AH1o4lbTjVQxUXta3UsfCLLBAfrCmzCZWR6cGijPRyWJcMJUE
rOSmr5qxnz7B0nR2KpqdGxpASWYHq/GZpywNgmPkHB2Wsw5Mr1oIa7/noiEwAdoSnLNQSE+a9TFV
rqH/L0J/+0+VdibcpnJhcn7ZODcXpyDam2xdms1YQGiRG2NDrgP5I3fAQV+dxSR8e1us+ervyHL5
xtmxQI1Fuxwfv8YSvpEN9XFGBBrmCfxIujuH2EcKfVhMUFPG6ZW8GFlZtNnTzhnqxEfiV9pPZexR
9vfSFvkudDd3lqoLSFnGLzmFgbzUOyLA7qzgDGZgtyODO2nfNtV56r4M/+LR9TzqWW5RWvQ4nC5D
d2ZoJ8Z5VQA7VrmWUgep7NRxnRQeq1OGACVlNpAHiuN037ozahJSBLtZ2a4c7xe4SQ0mujT1xUiQ
sYmgAE6i7vMwL5Wy5TkaNbkXa+gSqj7H59XPQECeJGE49lSW55Z5+nonnyheaBVdhicBrXeCwCSJ
kGmX1dHCMqrBr7efO8Za7pe6v5mDdEvvXjrK+qbXNgVJ99Ha1madNOkLssqZe7ZAkhBDtHBdEqmB
yAtdvbGJ2U/NfR3TZFE8UQOlN4xGU4p9e/wFRIhWeQtNcp44HLsAZpiDBiMb+VHZbMP4Gl/s6lOm
F1Q64wQ7lHbTI12kpJQwevxI9L79vJjnxUiyR53AcpdZesvqo1kjx5E/HsMI1hYbgM31K3Ddm2X4
69hQHTbfem45p87c5LgYJpPusVEs+gPgk5GiL3XjqFkrDwI5hL2Y2Mgc7OQYJgemHGaydfot9ggh
d6jEjUUdHBCCyYA6PtflEyRFz84+o1MHKEJXN50t4Svn/DQl1vPaOoFkzjOVAyhL1k1vk3Fpkw4u
L1NcqRxoWF+CNLCH4KqitDLVI2bnqTxV3N/a38ktLAyOHNztDyFjMbyP233A/pB6mJfiL+5iuarU
B2AOGA+BvK04y8IpZgSR8cQTqW8HGC4ljMZc3maD6D/bZK4JLp1cQdKQ65EcL7A6eHMqd0GpraFb
8FDd3BacnmRyRsEGO7A0WAEl0qa40INKnJDHPSy0RN9I1VZxjrXPwK8jwBoLh2VqX+POwmb56dtX
t90nyd2Ah/L9pPXSVa+QS9xRY646ilLCJRrUV8Dn6StEoKVK3LLE3obGldGl1V3clLIphzGJ+yX4
l5FhiIizVsO3hIy4bJt56bfGIIX5uvRslKWgrqq7KF+pdHWqfoUHqZOIF+DFjJF8lBP9jRV//VvZ
J0M0kZwc4oA1EMDY5duADGMzT7OuYfwLHAoQXNIkK9nI9A6mR+TF3OeosL7wVFCr3VSwEJ3DTXoc
g2aLYVfe4yF2lnPMPR/50CgAgWtkkCBqKST2rsEckSJdG+pfkIR8iRS6KyGB0jRLyI+wR3a4NWLw
Cp8XoS6jDOfjVaKtWe6PaOX2I/xHVLyktTd9lsrk3A2QOISHFMvweFRZTwsBn1tGY1qdQj3Y1TMo
R2E6D4JFlCzraE4AmPdPRUvatJ+QBzX9UuZvX/+WSrzYoNuOHb0C3zamyaPDPLYdsiW6sLHru5dD
xcUYWVoaAcQcumsLl5CywfUQ8rdPxy6RTif5yLDQKcbCmdR/VRaGKcu4mGT/Uh1tquTsDSy09QQB
c+5Djrkzm+bNmuY5Cb3qxfVulfQvaUgYWQb+AxnhuTUp7I3fqlR+zoiwNcbZCpiyO6vUc2ARcAD+
krQzV1CqnH5g4fSTj/E7cfU5rMgIMUeoGuQoD92Mrr07WcEp7HFvxtNebcEyrIVa0+aWu4i5P4Yd
wsi0Gre4w8JaRKmerU3sKo33PfdY48qWdt64cOe4LnGPZDIPqnzjGcumsIWgKmIUSc0YBZgoU4Go
EBVyRtpiwflP3E4ik7YEsMd3r0nOSAzRIh5yKvykL2WNCvGpYdzWobaQ6UxaD8eOTZn9c+kZwn1M
I2BgnJNiR7mtLd4PYwlPqp0EV+y8fe+tQAah8q5BRORnXIMhA0x2ew78B6eUUq3jZhZq6x7dtETJ
ml9CmrRGfcbfqxqvFdzwvlDrPxKoo/PYteDKSHZCb5Tb24BeA6alGU669l/bku5JLShICTtbuz1i
fdBE99Td5eoca5Eu4hqvjHIVs/zFTT22G9bEF0qQjo8H73WbbhFgttGhIufO1W46sZk0PNasgJXE
PMwodo+JgzduFC47bQkdJM62pGIrNZ6MeKgOyMgtlDUoTPBdwMLTbwKa0HXgWka/LdvddxlRp1oM
03rjhmihjdcSQ1rP+JglhoICoGofqGWzn7hf2UXKwN4YqJA0FXVfgZwhiodIg6Dd6Q9p7TM7h8KZ
rwoZahFNFrVM4C1jrCoT0K8AdihnAcR36Dbl06n8+SN66dBAMtPchEUxS12MwOUjgWKyDdTXnqMa
FMej50XvUDnQW0NGigWbPUv1W306JFESuU6xM/RkhCIQZROcfuA0S9BKfH/KEpeyY72nXJBxCYxb
gELsb9t6pALz4+CvIkzVze8kA6gr8BD+eRweh+ipvvRX9PSeDfU8TNSXrYi4SevOw7h/jbt8yK/6
gZCG+mqKfMcOnPEq3Y0dcQDtSyMC2xz6K4ZYC2Hu4R3s7WNr3opffRsbhGowpU7qUxR7Z9cxTv33
ScFdazvZHNdiJLMu002JLkqftDElKvqplPRuHN19MU05GuvoV91mi2phzsxtfHLnwuRHhCEJV7p8
JVLd2OmAMuKRMCPTpvAVIbLs2lW2yfHQyTbZhrTz33gOKmD91kQmJOOQUSShDtFVRuETMw5mzICK
T7MZxdYg0cBckXvOwpPe0tfFN2vjQF9yh9WLKhzaEu0O6CPjjAhDkJ+MEItrTNoirKO1idUU7Uc0
IDGKKeKOv0BY4V9VebDDgpX3ir5IzJSTH/esbaSD/klRzoV70BmhLOKqE7SFlxlDzIIOfsj/5xNh
E6QcVFaAxrgGVLitwgCBZQWLCaNhKpHwo/FdSwRKawJsF9IvSQu9YKal5LTAN1kqR5jVBjtq6xk4
0WH711qDDASjCN2hLV11+VYGs8a5czJb8jlsvR889uZlb2FS/WyyO0O4idVeXe6NtBTu9QEKyHRu
68KRb2oiR2L8uKnG8k5dtchqyXEa6btkiZxlqe/sk5DxR8TT6CA+yMjPxMEgVFQRGWvjGh55c4Rs
5t2SbYjANiWH23kF23AtbeQegR8Nwv7Bd6KlJidWSBXdaXn299WyPGd4znnbHNG/9LLn7lQI7OxJ
+pNwKPwI8XCJ8jObNctGhBQTREOscDZzXgj4xuLRaMiuOb+0XAMpI3mGD5Lvu6WDhhnge9yuzEE6
J0oSu0B1lJJAjHXIhb1oHA3jSbqimcS0Y0E1vIp+7aOA3HH8//UuEJ3X7a3b9xuJ6/kTsXB21qnf
aCv5IL9dot6xDx/jwbUl1OmMa+bEeomEZWaFa2TVO5Vcn2D2xTIvXD8m3laf12dhQy1yl5esys2f
PC08o6smB27Sf/x1gLGdkEV/1Hl3bef+Jx01N32tYgjA8ksX2lZawrG4JdfiaqAIU5FzyveCh3pL
8RXvyCXZR9tuKeA44cb3f0487QiZx9ibQYI8wob6s4qw14gMT/w5iS/ktqzRJk5UDLXwlpiae2wh
oC/BjJ3Uc2azwMVz6rD4KWSUa5Rma3OSnkPcWwgf3HHa4tfCcBCSX4rWkplZwFsq9OWp0HD6pCmB
pJbP/hyh5ZRHIbaJ1kJ4TYl3hZJhHWyFwvcxiY4VtlfNlnE2AKK2aE8dgm1jXKJwhZ6OrtYkazrl
Evt7GI1H64oY2l9725T1g+TD/hRH9Zyv4f8UR+ma4x5WHfFlYZSgfvQP1T0+hZ/sLUgMR7DO+omv
DWZzL/YsijxeY3BMEFDXsNGFU7mgsuHMw/DhrLKUCy6ByQDiGKBRVT98k3GFDMTXKXrJS+g/AOau
PwiOvKHPDo8b5skpMnTvXSyN64pcJ94mJJU2CyR8FkukhXy0o2wZn/0nN9jOf6af9MNIBm4irgkc
l/rOOfCX4gXH8azf44+8YytZCNWoeld35ootLjzzHd8XHEhUkWw3AYkUMAfZaQAMnkB0HbZuxqBE
iUnVsjIOxRV8r3lxpuKAjqk/AxVIiCn7UTTyln+USmvDoAXawMlE7GodsX4FhyGMFcM++cd523vp
DQMthK/753Rh7vlH551feAC1kn/p8fowT+JpYpW+6V7aJv7EHx3ztvTDL4CJiQw1PCfLv6vus1vE
CPRFuq09d5BbfmfWVKwEMTMwlt2h3WN5eOgxiYSn3LLr+IvsXa6jN1H03B/7xzze12wkTI7a53cp
pMPKUSyxbqlyM4SskmimXVmoNl4EGBHBSOUi8LYjonecn4I8AcyPYeUP+Rpvt+CW9Yi+rRdcmfRs
TrqroK4am3ZOFNNC3Cf11DuVU2Mb/6KnXBAMi1DvBhN9LR0xfHjs84t3SpHoOkd17/5qxy8XnreU
m587Cc86TgxGxwR84JRPEEnkCI0tBM6c5fM/ku5rOXFsCwPwE1FFEqBbEDljHG8opybnzNPPtz01
XX362ARpa4cV/uBL55/q7uHq8HVpEFJ7xmslPGCT+6NiZ95KQ7TsF3tl7o0HiuumxJB68nofS1XJ
xJQnPvnLQxxsyOGMqa6Afi4zFYIXoJ/FsVMODvc+hE6UrGji/qkEaKJhzhvLPC7s8VNx0RSPvl3P
9DM/PLxNnjdvTsKDWIUItlLZgEoIwZooKY61lIvjC8D0e+79CASuTfSaagJ4bVqHW3k1XD4d6rf6
o6uyQdSufHm5vZw+dyMpTDJrl2qC/vbyfdKOXg4fq2H69fp1biye86NcExu6m+5dhw+c59w4Gj8W
ZX+C9AmLyWX1DC/+KySkpkE4IxY7Z2p5bXeXYaauqQWhoHHnDnzkgOq1y4FupvUxQxWgTGBDQYXY
hvdQ5jh++QQ42P3XhVmUDws3ZK4XiPdOKtFAkfL8JfVaPasCXV9nv94TD8i8FAXTCuzv5y99iMu1
4m/KHjBNa601wfs7raIABxZHh8VyDRLgSRxuxv/LjgxizoSBHxa7W0+zrnf42h6VzWJ5+xr+gRgO
kf8Vj8OhMOtS+Un9MAhtrrp3wkal0WS06E56qeY8ObdTzUX33Cj19mZsZnAb7JJtNd2jaNRJ1R7e
vicMlGsuv6LmvpEdBXY64HKzOGA0VF91i83Uz6JbGFHXORTjyhzhKbWmlXteMkVpEUo8HRaKt6Hi
kS7W9LCkTbP04HrrThWVHw80HpD+xZp+ymReB7shEANWyJHtBBuYVhdIpfS7o+3wUtzVrxktslL/
ePuYaNbMkdMup3RtcVSK0bgpqAJk9YsPE+i42+ep1GVHZPONeikz/+5ZQETMd/YfpZU5iHYK9Xs1
eY8fv2kBfGk5iCL2k8v3GLnvrg60y4N2RD8gMWRO+vGT2GY7WGZaM7EHsa0TP6FNzyLKd+8tqp4Z
SVPLxsAl5kFD4l7TJ3ewOdKol1wqlxDdUPC27exqupxf+vnfi7ejwmuucXrKkbGSxfpTjvoHfjQw
qiTzQPZ13sJh6SO0FDYOg1SfYKfYaXcpQ8v28i0uLSU8r2Tdm+366WKy7MX9fNDbHUtzbuf6yVsY
+F2TbEvLzoE4FmGQ2uFx71Okft95G6AVPBmmwmGC8/5d4DIvbIEx8ft+tuXLyPG4vUNHo3QW16c9
vIIVoRdeUTh3l4Fk/hL64wiFyIWHDt174U1cO34sW9rdpVuyuNaBCOnHfFB+bxS1OVUAxbHL4bF+
aWvK+7P/wAYGqsJ0u2mH1c8IkI1p24eeRWS4OMhX0xajyyCYse9OiXapq3Uzjcz48IOdAgD6O4VP
a0iEzx8wwZGpKUI0PMte4V51l6fmnu4mUtZa7JBPVV1tiB9wgQCg9mQxhAq7Ji0a9sxABj1pltXZ
2/yUMKECBmLeK2FGNcKQeJ9pNx2l+kVscKoYUVXTXexwHUGzqdGVc32HbqGb715b1K8AQoel4TI8
tM98Sz0qfmJp2PESh6DDGY57rOY2b+iz7o7JSQGpHotlQQ/+j00i2jyzgS84NdeNeSPU58zSPn5j
MuvP9+V58F48otvWMvryP7AS2u/cRL128o/9y/33oawd7NrWXRyU/ykh+tn51myclkcHr9lN01yh
bNB7jLGJirVJS68AHAI98e92swxOgyJ0R3EoLIZ8dTqrcQKi4SH57ZFwmvYsuXVQGDF/CTN1xLjI
kZx5nKcKwoO1gNZcDPNuMWaD2fJcDlZIvpUPvNML/cYyLYASm8jO7FyX50PmLDqsA8j+OcS+p6Nr
69iinmXP1PMYp9oFblBtMYqWB/ynQyfuZGhfHPZJpv/oLzp+6LfCo75ZXejaxgbX9q5Lc4BFCV+M
wbxvd+ce8rCNRoNs76GM+F5kRtKdjPI9LwG1/zs+Qu3L1khToH3BHhgcFALztVRD26ebGUz78/7e
ZnNOlvis/TiqTHqbbG0PvTx6DNQSZOOAJhpKqpsyO8dvql3qzjFWnhzuUf9vKVqZf+kpjEp2SCiQ
dmYNf7WaNW2ALMMDokRQF01PMvXtrlWhVMBAhftfhd7dvT3rTvvUwlxHK9vIzskFV+8q171Sb0td
5HC1JVXJcChG7XfV1Dh2N8VxNAC1aqfayzBqFEm8eoqtJqArIucZogd2Eh5OBPBfBz/0y8moxD6R
i9+gMHIkOXHaNwGPy9AhE+U8wNF7k2LZ0Ga8xGHpnAtJMl8XhvdhOeXVTOXrgqkXhB1/aF2EJ5Sz
MLK36l3KOf/nx5s3QSjhZWtJvT5FMOXRnzwjyTivZ91Vd6Go4q49qDQ+WOfY3oeD2HEK07iteZEH
mhkoVR6LtezIkerZKUq0yYc89A7k7Y8wNfx5IOxVZh3fuZfaxd30nO968njKKGUcHNrlcIbGiyQo
jVYW3St5FY8XrG/e37IWwGhw09N+uKTk2EIGuA2yJlwY+7XRF3aXejHVe0IvHBS7oc5963GFaR2b
GBz7SZIXhADtNwkVGrgDbTXWUAM/KoxWrup+/bnEP6L8I/RJ6J0ct9VdKegMlJLlkd8p64ileTzJ
3JOgx7tSb94UmwrN6cz7et8r5YfnVe++fz7sGnFqnCn040X/RKHU1sjEZtfer1530eh8wBSI0pVY
k/wQChf7F9DnwEF+3IlFgkOUSB6sSySs3gAcyzomCvkrQeFV5EzARIzqjJAf/ZsdEuotyAhILZby
8RFMo/NgMusgEsK1K+t0YtN0rKq9zVet+6kT77us682Sy6MXXU2FLPNPGO1ZYxkJLI+AruvWo51r
0ISm+E+gvVn4xMVzVFx+dgN4n8PPeaRBi5x3HSmvDotfURviUo0193r93YfunNpRDm8ko5lfLxy0
3KcSoSkJw/kFjjIcWvubAyRVyWyVfFYC1CNCR57HaTyvQazpO9p/YYt1Xcj9YjRu+hBttBeggE+P
ZEld8koJp7K3HQC1QPRgbt8qQRcCwAeYC7b9Zx4nUzkdTDEesbwanV1bidUnarOdAyrDwaaYqbyE
ddpFSHBFlJptzl9+fv1NWfj8lAufx6FToU1VuprubocoxMfn++/9OTPmXtxnnNy/d691aJPedWQr
r506fbXs2mSQ6jk4er+pyuh3tK7PP3Jtq6DBL65KBqM8lohUltX+KtkOm8dy37oorxvdaaMbLImD
mrQD+z3X4MrXGAdoJTmTMoRb5Suupd5wHLkcI3JVx/feI7ExP10IKRfLb8fqW1dvqqd3XrPsTKo/
xbGsuym8n0Vsob9z5JU1PU5r6zxqOuhH6TAbHfc/2QmPWir+u5Q2x3g9WowliSF6AUNavoRMTU3z
7RySZanvizTYnis3uv7jhEKDIJgXX57idvp52biQ0Mh1Si+3JwIutXnbeW/6zNu5DpXx4bYFUvmr
OLkJ7S+Df38uUan90x+4/WT5spJ+UjVHPGXK+ieMwI3pCuvz5S1F6N400DbNjudconpZz/7mFJ9U
8KZVE04b4PJ07W1q6Uf50C9UdpASIr9xJvEMq+oSLRWByzcsha5LQ1Bdm3SLT4smtzLKiax5VozI
TnSxo/qMl1OK5JeCULQAqd+Lm5aQTqnbBeVlXQZZBhouHkiqUVVRJATdvjiOThG29l5B777q3xe7
+pS+wC7u5IpA4dH545pe1w+PCJRo3lqWXPTiUJ3fd93j8dqIVo7w7a1zK8ze1/Fgvf7JLtB+o2k7
BXw0i1fV0iT7786VxXmjVrpAjCqWp+rYiBu5ZAUfgneVcoSH3VhGdSrnR46x1PjmlaGXkUTvTnlH
i+xZI0KWOnkghV7lV9rAMH5eR5lRQfcn9yOOx32y1c9fHXHRj5KGTG756n/vIIGP8CE3XFIpbeH5
8L2iruUsmnwWaCzNYrSA8vRVfppGAlaRvZ3L9x36ZpGK1/Kl2Kfe1OJyXd/XV0+z/vZXnbpv0reI
8TSXxL83xOlNi9q6lRkzzVCqzLZE5W2Q3fWr43D5dQuSs2UpX8MO/wBjfMcHOn/Nfie94+v1VdJY
tFm9FgfLPu+A59PzbLh6RrKk2RljJvzqKsX0DlM/jjI8zOHWW0t2OPPufQLQ+urj/Kr4E0ZBy/9d
HVt8oVRDZmvlHJJY7qoSygP970V1TcgGJXJRXTowz9USvX8WSS6LSY0XS0TlRQftisrya/2KwbG6
VOXK4dFYdDqz6cpUmP33HC7vl4yBA5YJuoy5H70ZDNLtq9SZmLFbflztd4l03/1gAUzpLuyhR8rT
PmvvX3foGUthZ1rW5+p0V/Wkpy6U7RQ336iSTlcfsBs3mkjV0r49PbTnUetcrN2u9fSuntYrUbo8
V71+UazeiQ3tk+xxsEzDdxTm0Lhq1hii28u1kS8obKdXlQms8e1G5ymlO9q63WBXC3UNwWn+bXn6
jNJoSPuf200TKPhezbu5SytV+Nnnx3GwyjbM13jWSlH3WO23jZtyWsZDjQ+Hfn5bS+WLnfW8NCzm
p9XT9gUyb7r+2nhUTKBK29rpPjrN+5ncc0pkfZvuiJ81Vk9XGaADtL44vD1Ay2B8iml60ScuAtt/
VJfudNyMU/78s9p/3M4SkXX1ptiSHce6IafxHPv8ML04p1V4TnlVpK8sAaFtiZE9ZEJ01QuL32ck
6yI1s1NK92Jxx3T2yqOse/9vGb+R47hD89wfGBqzzt1TuqevtSLIZfHQOj2AVi9KnrNSM6LscL0t
6qnSsr569FYzal2qK+cccysw//n9XtsFLZpFqlHYONAyOwSXfft+SrWuZn6Uf9mNHXe2v8fxKT62
7/nXC2zk9aU0bSyzbWjJywH5U9eZFEI4xanVUBAAEiejxECXloRNdzKdVvU8K5OQ3h9flws8maXt
4kbHfRUJKtksn9sl5ONrbGlMP2Ikn/ij+HiKVDe3lkls2uYxmtB2y3qbp7T+Fmv3IOWA1rIJvoXt
BSYUY2WW8+PrrXW9Ddcbk1yUkFkN98veRj2GHsHlN8rnyWGTq7udE1YvJzIDuS31fxIWmdcpOZ/C
bt4u3cixiximwasahOtSqC0BBW5qXTGLvX3p8XFLFX7x/3dRtK8dz/Pmsbj+yRDNTS/mX6nT6vmS
y9RTd436tfpytHmwnD2OF1uknmJrl15y50g1LhFStce6yKzbj+OlOp2QmDufOofFuZufp2rndLCd
vdROU3kQi9DbujqBv4CZ3x3PtEUKre2dt6NxnsI9p9d5FvOw3KXfzOqzwOU2tbpXd4ivE93e/R5E
fz/BTCQOsVsUB3itxAA/YhasixgUKdZ9uywEfLo0t/h5HkXV+HarOxtepqdUfTc5NLJ8tFe9dSoY
pJ7Zel5rha2KEiVGOMwSt9FiWodvcu+tSiyjTySuNiiYNKqvRyl/huDz5ZavbGPOpAVtv1UazHPe
Ot223ewsXb094sptX8+B+W+3+r+Lef0opL8flr35gnTBrp2Ni+9byKzTetaeFuLGdH6vX1OlJoRe
474ST0CIIIWz6LoQ7Hrsdq8lpOaIqp7AjIqKegNQava6rmQyk+o+loLenydbTiBZYjJAtk3CEA2c
72mZyWxCHKIDR4B5oOLrhIftZPJBbLSiY63rNRE/bfTMirX0y6WpWvK1r+yeHu3j8yKZNB+vEeYK
JK7UWhgu8e7ckgfonf+O3SPzJr8ZaJdRgw81mx2lB7FC3+HZPVeJ8vbo/b4ofYvRPJL+rLZ9DkEg
VkqqB5mj8rTsRW/z3o3UaMSnwIOUqdHlf5mOom8uceuqHuuFcuiJL8aEamN192dfQGu3E6xgE8sr
+nOkFnLp384qmbLeewW0IcSJ5zq+hQApXHBG3KNEVGb7Xg43uaxqvXRVf7bDe/f2RA1HewihpZAH
C6uknzP04ysPMTyHCdLy7XlLw/J122XL8DtLLPi+PeF938WmfbQVOkSybc5ije3VHmuxV/NC0Vvn
aITVWQLOHQi8uvydf2wrjOgbUZtTgu+c9ReJYMbE78HuV5aa4evfVI++VE2xJZntEkj9WzsnSinb
H0MXmy7Cr152dZFgPCSbwY0FGYEOxRhfqz88L0fGXAnNuMeMy/a/5/pMMeVMQfc0qWNNhAZo6ImV
l23qZDU0FAVCjTA9DY4Fq1rUONcVzYSnppLMTrb8dKzrYVUICQL+BPxFhRUEHPAzJKtyWJ38bXNP
0ZhAUSeUkSyhhGTskiiQ0x4RUXC/e6LgpReyJ596fdDsimsHFT1MmNwbx+W4r2/ommnaqQi+RY2Q
EGC+aIG3sjffEgptaJ+7RHXpafJi8DROJ52AIc++x6M0B8BXO3oFc75CWqsp50p2X1QSKptGtkmp
pkLZrVrsTTCnRUuG+6R2cKkxmZuRXTfkhPA8nv7xd9MPicm1q/G/r3C5vJY3r7nRrg1H4Onwl07S
TBDDFyyoBlCoMzKmRnAqogiW3J5E7FTqwKHaiNnGatudXMvzXwuWgICdCbexeQM71g0kHtZSv9LM
k+eEkubxpSifCWSMRClT0hYmL8ypxGD/vH/eVpbDOVJ7xaOtAKx8GvOm6Pbv70kr/zltG8LTz713
HuWryqGVuCeJ46GXfl998TjXA5BzSc065O+V6VpSsNa8eny+Pu8MgSLIU5ia2ADM8XAHPfb+tisF
RRehyPFKsq1+GcS+XRfH6DhGTeIk93prW3nK0oFOZY1wgxEMVY7PQRgr13iw0sMfb+CpkFMMSyZu
i3OfLTzLCl09zC7f+b6tZBrnLs40eyZJ4lV99zZ2k1r+dhK3y7x6HNdyDVPMtebA9Q3rqZ8Z58wZ
UyR8gPacSUhtSKWP5FA/uNF5VdgTFKsHDMQGh8GhiXbS31emdgZZ/YMPYdgqoGwVIPxCyXfeCncw
/aCR7AOWjcP49iM0WJTKTX66icfZnHfn1egtzbv9nyr4d/5fqIQ/aptxunKjVh3XCOJN8SrMdg9m
OwwTK/oK+9H+d9nKvf49AJQsGGzTv1gTNp0qemy1cME2lvL8gyWdMsRkkAnIjPNzWDiCOhm3XSa8
TYkOCS/gVGYS6ABTiN9IF3ZWiWbQ273CTqd3DL1PANyK/KBPb6dnSwcTGIbW20jF5CcaCDmrJQxu
O/ilRrgg059/FXq0hFr09Lvs6KXZwyD1nTBl8himjaus3G0m5rzad2k46ZI4rhIRn/cuzp9i/5Sc
apR0EopjFVlKf+vQ1uUs9s/VsLMTQnZplk2suVG+1fSBQ1mu1AWSdrwEEdRzVZfUbOAp51xzb0rp
VgpDKtvc9lMNiAgRglTAsrixvvPIJdALlur7nv0LSetK9M02HN1w/1Ks7ZUl9qNrnbCJbAPk7QQC
AnQVddatyYvt2ldCPkW+Jux8e1Pxrpzztx+t/X0G9CBynUJIMy2tYkN9fyGY7UxdDKYjQIpBqrxv
hQ0Kaz4sjYZHOfzD01iPQ9fJrciefa3SPu9dPcLDOEytsIc7VxKHgB1j9pZ79TCfi9/hKC/U0/8u
RrnQulb1AYr97EepQl2mEkFVlLp6av+kHyS2Sx/rl+LT6q1QTX8Ybc8NskbH/UelEtqo0F1fO/fw
1K98B2qTik+pFEaZAZMDGj79g+/KV4pWN9zTaM2dMf+ianStcxq1sA8DgfA/NX7Fn4N9Il8NgvaU
6sb6DuGRA8yUzLcSB47wd2BvtwR0Cljm/uga5Iy1SG41pRMBj8xiuPw8ksUBofygI3RI0vbRqxpO
QW/P5BVK9HOSYyimfRUoitS56aKubzAAc60XO5/eqMd3MiFmP2HNTfTvwzlo4PRiOpvBcXRoXh3K
s28HD+lDZ58nuajlvnZPYeNh69QVmFB4ec009s8BydwtdbQCxVQAH/eaCNwHRN/cseBpzKj9v0OS
C7Vc6+olTOJC3XxXdYIseHCHK9AOrsb94z+P6+2M/vWSMjXDjL/VjubXtRLurDTU0Q4tr9KQQz3p
TJYunHSBmmulFmTJuarj8Yd6KX4H2E5YxID0tVNyrmQNsSaI9huUBQDue2Sthce3/QShVAw7DOaN
1aD49rBcUuqT2UrUOY54MlVLppLCuB/HZTiZVe0OHtg/glwhTgYwTUmplICN4yk0T5xGjiLxTEbQ
WwY1nzuXVEs61MACrsHHGaXSv/OLbGw1mI2DI8Kmo69QYMWi78DEkFp7QD1o58x7J6ccTyNQGtUs
kVs7oG1ULI91vaZMh4RzPfMV8znEFGsJPzT46hHPUDucgkMHGy60Le/l9SgzpolbO9u25x9ESXCu
HS9P64/HK9E8c1jyg7qVZNoUY/d2XvDor9vPRYi2bGc/l2LlPJzO9YX+zwNwipI/DpQZIsKzFlG+
oq/zM397qIpypr1IzjplORIS/i9Rkz532/KtHfZgor/BWA2VzJnw5YtCFEph+DlEV9ffe1cLNtQ7
25MkrG9Og0MlpmdqgLHPUCBNIucZYGZf6Ths+mIfjVfnRvaf8w7J8QyxiMa/SkQSDycDXwIBH7Xg
nLjUfU4GqHzdZWXXnncRR4fG8/YFSlr/QoUXUF0o8glqsjpfzfvnzG1DZfdSCpsZp0Sssp4ZT/7m
7PXgYCgMr9VTh35hyBeu1Zsj0cuVGTozOUZYXgR7FXfDxWGNLm2px7IkyFWRDKRUQe4q4FksaNNg
eK6mK7NLXQ95TR2hKvK3m4QbDAlGKGTlP09Ngom5mlZgxt71a8NtXwJ2s7nurnWa1zrO4Hvqd61Z
P+Mmr2T7uqd0WSvWqWj1BpI/uOdB2NVQFb21VzXVaXslZsnvvv5oHxRJw8/98vqbaSz68Zc+uQL5
7672WNr0jvV1NWp77DuyuvtV/Traj+6ehfAspji77W2C5QRiTMPh/bF1XSFrWraKQS9EiE83BIhb
nO6UVrpzaHuh+GjZWndzgqG9lvK26+L15VqC+ClplgodZVoeQbCnu9UNrwpqBwUKBu3psnrx70e7
pMHVvLXnRMlay64sELMdEStS6hLNv8qwb+Gui71UL68kOXpMKsaFsuHevwqlZL+vqctGxxTd/DsW
bOHA4eWQG6VIuU2z7ZJdppiu5aTjZwEeRg5K/717/AiqRB/0wBX6RuyZP2jCxG6mHQUM0+SDxc3+
nrDvDN1AQjDqo6cKUbjp5wKl3uZVCiC2KclMEQgzwXOldA92qJtdv6RTm00yuQpRHTLsh7iMc3iR
y80qd/nXrp7Z1Kbak/Zo2IAMUaWgMqhhfbWT9i5PIh3tCUTmBT7AXxv/fPxjLiOLzSqASPN7lUR7
Pl9DSTvILzMJbHT6mvg4m2xmn8CB8OcpYbTlE8XoUtTaQ1DJdtgJnCpojGtO6bB0D6yD+uakDMC/
wVT2VlCphA3B3RcpehaIAuColKmKnzpONaDEl/RQqZLrUrG844ekYrepKRQjYdNi+Ani+zoGF4sk
qulY6QP6RtcDIgd/k78nitTpmHJOPSBINPI+Mt9wJLdiw2jhOqUKX7NVTbtL16IkLb66Gb3HZKUS
QlfB1g1FR+QDygnw75CUhgFcuK6c043oDC9hCQcIoCXKcUEpVQOSuNuKj5ZqFh0RSbdoale/Z5so
V/Gsx1pJtl1g2GRUmboIB0qENhPgNNoCq0sFvIFugsreJ/womYQNNx4pqWSOkQJjeJ/4PevkxsGO
wR0qE8yDbuB0UuXhcKd1H4At6u7lq/3d9qZknwHT6afPgwJ7sVBQZ56Zl5BrO2yssE81YdV3n8RZ
ybuzdzXMig/b7yqlUECscmF7LKp3Qc8mFJDv94STm2OydCESEuwk9gLSz8kQHmPbO2juIGd6xCAx
x9ph0jeLOIqwfzCfTQnfBbdV5IREHuOj8Hp9mnwtPmb65YtERRKo5ySZWlQ9tu020WdIfyiIo7Dm
5s/myR3QiLgwOCekEQL+opr50aHFmtzPm1S1WLRpHKh8Q4DdMrV1rgHTZN6okBOkLGyw/oLRFrmq
7dfyCxD8uhiaG26ncFMHGojmDJ4yeBTpuIQevVvWaQCqPEF8DEXHESZ6+v3NcF25bfHNOiU/qu8+
dXKunaVnQAg0UXPN9Lp5XDeL82Ser/O/mxRru/nApekQn0QVAHb8/xCexrNrAEEYdqtU0ysEKgg8
Fy5gCbSQ6TE/0oQitxvGEMKdz54lVsq6tzJkVnGfTOQnxeaGJ8AKTnkzDZYB1lzwTzrUto+mGaf8
PJ9UFWL/wa+kdxXend6Vt6Fcw/I09wEXPFCQU10WCpPHe3K6tsyW9Iei9mpaTe0bYkeWDdNlgzUs
u7gztfetency2bcze6d5TdJhz4hyFfGQre3y5gcQsZ80t+lTUOxQ02OPYPpzyNMY1hNgWHYoNDK3
4PyFJzLviYUWtGKEY5qCQLN3D/NJpH6yFrIhRoM3BYvMvSly6Thno9rqVLUeS3XfAozpdwdBAiFI
uK+clSM4FsFLFhhdMM9YNIp/EiL63nw7pZv5U2epdzmJe7liYzWtg4+GfYBKVDFYLOcLydVICX7g
DEpNv42LDVZmCguSHe3H9LRGEIRse5CqKFVcqn066JT+iy9hOlqRcACPFcVjZOmKYltun1Bn27EO
PbaiUt+/bbPbyQAuNDIQ+rHMnTdS08S70i1wNtneueICAImxwlhEAXhBdRK6oDQ1kYszhRyt3tUj
d2MiH16gVygNtC99ZJ6KPzbMWT1Vy368eMa6/BdUwn+xj3ExRsMOdmeQURFpUhx1077Xz73QbFQ8
tIpt+K5i/SnGdojMJFYFzybEahOi+mT4ydt6LZg18JFkbR2QuEZal3f+7xG6fbtTYkuxsdiKTfXt
lZhFo3SoMZPdF9q5afWmmjOt0qglV3We4VQpesMkJ8cvDTWekI6BBRNI1/snb+sQcRpyAwfkNhfi
bzI3ruU0iDoxqIFwbujpSBk419OLcZbOe5B/x4BZBt4Bq3YV7jJ9997dGKE1eJ4pgUrM3buhDIeQ
fhKoP+C40uq3m9dxMKsmeXk9cIreSDV915BzcYk7MoAPUa9TCWskxxalIpv23OM++5F4SrcvWV+x
PgKlpPSxOdUtabNhUgigYWeGrc1xfSPBVAb5k7hJ9BC+YDUjZO55NbWuIVphHLlXD8Ax6SI9HfDN
5bLJnUSGL2+E1rCiXQ8jFt/q1A5tMfV04hGzJCtRVZA+JNti+xBVd/IQg2S+KAyjUDX95SJhyS1S
s9/UvyjC5rCXQoYFHGZ1e3lYM6uE+plnmC4m1m3gDInGJTPZOveQzVzhFVtgMjy3ojF7zkGxswuG
UWaxaQEy7QqdsZ4f3KWCKwTcjWWEHfwdLZh6ipj2ogDGpuQuiUgAz2T7q5+smgx8W1q0VMnAA4iB
EQK8hlj4NFtPM0x5u2fwwnpkdEiWrk6N07o254ri70f18heI2F7pyWQYTFzqfKkzkYdTL07r+VIY
DjPLTg977cA243CKwsFyDU9ncquyVHfr9hgVGhsUwoBt2ujPU2zaE+O4OdcFErljVXyAObJ2aNZA
wfweGNya+vDwPNcd42xE4pZsKYg7wiYQHVpVtdKovQrRd/xXbCCPoILzNwWl7CZm2E5MXRXPFTla
4jBiv4QsspjGzIXb5dI0W1RzPzDhSgzObjYFjB22CJfV7ayWyiWTdSO/rR6wjpbhOBCxLF/WAOgM
fS163wxyuUGCrBEyxUXWldCwpLaO/09qPTNWhbh+elIeCV6FKSdacURChgEDa/AIW4RD9p+jvmdc
lrmuzhX0WLuXUCtjiyNlaElw4pW3PAISPgSFO5zA+gb07l7LSKdO9W2mbvd/DI7p7nXaFbpl72BW
FVuXs1G0aGBsQYbSTDv8sCx+AsFBSeucAqA2dFvg1mxyf/AATY4HF5tc5ZEJnmaOk4ny9b13c7qo
zDGuYnMMoAt4Ow/sD8oGtEMLJNNMiBIR8rJSgmUUgKk2X6flpg5ZOxG+/SuhwdKBqVuwcSCh3N4W
nUwzGgh0Vs/zUBgPyIAtpLfILffn/SnDA11XMAvenlmQkm+T6MUwcEOOJy336+6tYFOtlK95sgbJ
ojt1Ls3gaRF/52zzelpQI3YRi5ZzBcDiOhFLG1XLklUnoeSYawirgFos/MT+x1k2s90OBW6DM3bd
FpDeuOdsZZ2lqHntdN4rRBgqYLQzGFsjjXITQGJlDd7IdouVqftlqD4FeE5908CIuP2JCpgVaycO
s0RP+CTnL8hWkHS8pfhtZzMBCiLuiayhuijVL8eW4POyDMgijBeddBlHgaspmrMIhgdVIciHwT+r
PVpeAfj8LVgrPVuSQhphAtJeLLCTp1RYLU4mVWOiQLbzCGfJVRAh4VfqIquiWJerr7EdZ7WTyqgA
cVEZLr+gLtb52mPftG8LMkXCZrJJ643xrltwSem6k9Fj8IT8w7ZtpYnNZ5nErrDJOLNCLoNsdIeG
vavABhKKMOP6MnsvfFIXkTO7ZkiK5wuZtwJcdqnrITWvbaF5NIh+LEYrSFJjkdM6E555VPNPp3V4
nvdKcnBke9aqJkFGpWxbkuwIWYm8O4tnwrpyNnyzXCqsP3wjlmdK3LP3+C3VZ+X9cfi2kQHY0BG3
vdtJHPuH71sfD2NwfN11U+NgkRyNQ3AZogezp+vgt3mJbRR3AK4FG7IUIHd5y/7TqrDJWWP8Yg1O
GJmnLX4CEnvq/Zh2X7n3O5j01+Zb217wNjGIGZZKISUtOngfnc37pR+ajV+sBI4wWk+5r+tzsb15
p50/yramL6VnnCNHBJdYlHIrzp2OhIgTcRF18X+XMcNtZh4njdhJLZWqzO1n5t67W5fphvPBNnoL
AnCPUlmxTB319INL7PdHxwLVNRr9I81z7Peh3Xj5sf89vJbG2Z+snU8R6s/MgBgir3vVhzV03rx9
G6d/s89aOBrANGiWlcU3kFgpaIvU1rcGJawHRK4mGnBcPhTBNE/0PPRsZoR+wQjo+W8SXloWTde2
YoDVC0VXFrKrtvPfPxTb4M6YGfB+2BOBSeZDol+vaiP539s4Z3FKj0U5o7y23M9V3xJxQ5U8Dkb0
DjdbpDG2b7wVPsxGW5u9Mr2p4s0ZoMOPjTJoEHbXz24L9EJxncQflnctukya6+3rJb+QfVz6i4VJ
bZOaPD7YcxyhptdRblxI53q7eLiezuW3pXou+ogydhEqnYtc60H0LrczmfevqTuJjNK8vs897UVy
hem/YlRfpS50DR7o1knhXuSSwS7yevnZnx2bB+ip0vP1HLWzgpnSmhH467kQN1NXD7O4IOaVq4eO
VkYlFiSwQ7+So2T6xb/G509bGmwrL8q3DaJpvoXcZwgEgHILTf8/ITT7A4ambQN3TdRO40lUY3iU
tZ/VXdErjpQXMVDfsAkEze9OxcLn5p05GnWfbbqyvGOuG3RuEgyz/FmjHjRyk+A/5cHkRKEHDKGy
01wByAyAftSK1xR29cOjMuSmv3vikESRKvoitngjWxHmi14wWGkwlPlVJlLHPH4g1VDG2p345aCi
zL5Lv4F0uRlsBnZp0wVYI2y+L46lzdgmuxtP2wHRI3g6htIyFui/3c9lvETW1Mw7DdIvGTXCyzgo
/33EQuXlxyQfAI4gueeRw3TzHlgEInqbfCk5j8icfIPaxF8afAAN+V/wVuJzJZtmkEtLL5IT8O1X
3CsSSztWps/zZ7K0xXUQQYtJX14a1Dx7l4afrOulwa2xr2PGVNe94CicA1bYI346bJbsYresUC/N
XKhD93XrScb218CyxXaks7gfZn9P/UcztH7vL0jDeExQD8cXu2T8HfKVN1L1jRga9ARCe/wIFBax
ZQPmd/u8D6VDxcv9763to5fg3N3Jz0y5Li0JrqTS5F/s33hfCRlSJP7NI7lACpdCi5fU5enHCahy
r/C2VBC86cA22QPZDB171pufHLP12am5WXVILa5+brxGOsqnmS8AbC3zzdc9BwlqDSLZiUJ0s7fn
BCTZn5n0uVQGSNXn3/+GO6c2RYvhnEwIENBDzytaC0Mqj10QJJxDytMkBHGAfDgl/uRyvIeIKhES
qpBtZYpEw5mQWmkHok2bIFnrV5RCv84JTr9mcQxaiagn/t88GLVJJU1ds4le6FEgALbDPNZLNBjx
mZr2y0uJBAW10ESQv6OfIjjQD/IPxXLhOB6XmmRUpW/rQJYsUCldbqo27dybjFAELDgSsigbLT+h
Wz4fzWMXKeZL4RUkFtTyddYHJNj+QTcXtXw1Mw69heVo/1mqh/iGe/G0fXqKX9fDa15jUQfyNQum
fZjfaxZNqlia3SorIoDXVSZfT+WhExan3Ra5r9Ce5OL9IJ8psYhfrT+PmRITygOy5uOYUXzzKQv7
QFNxr7HGwUljn2Zf7rQyXwIcxPzS05E8sta9aqSsW9euDf/QR15qBkfqxQDxx3/Bn3o5wroBKcEH
wpQP1PdUP2CrWQ/36FaOU/1Dc4OJP+1RelTk/5cOzrUIast/iw7S+B84etIVC8xfli/ZVtzfvogl
4u/9ixVTN9m3n6g3b+H71r4rMHh2TW6nSNUQ1gOU/dZEAzg/zPXjRtADuLce/VTjUFu3S8/U7g9v
i2b0xH5neKnpEatiRvhNKYIB89dULTWe1c8NmBlNsnNl3y5Ut6/xz76hzLnonJL1S6w5PxmGDXKp
t/l1QnsD68IOKrQgZFpzumDNyO/mRBevIwU+/z0S1K0Bhj8n5u1oTpAxUKpLrR1e6tXmHUjkpPK7
UZtIBDTMrr9u7fpwMd3zb4bA6ON1Sj+lvO1eXk+v8w9nFh3d3RNgfefazT8/xtamlP/YW/ycX4K5
ufYLFhcTVvFUaPI93nLfOXykzXhN8IEA1kgeu+4pWIaa6/El+nZGirJPSeEj31297b7TH/+xdGbd
iWpBFP5FroWADK/MIM5DTF5cURMGRVFQ0V9/v0rflZvu2xkUDmeo2rX3LtBSWLPacvtNcq4h+30m
jB7xlyhjPt6fSIRhUeXIoUCMhtDFF/mCDYZSCk4qi8fEhCCOp2/h8OAotIIL4UxlSxpBxEyGT0RD
blF9s/fJ/EEtsxEn1mbcGqPnsw0aFEH0DBW4qn0TsVM1h8bTVJ3fe7MnEhhcbuNBnrkaOsHT9uY/
weIqen30VHLMHkbV2EvQxhvOeregHv2l/wwiis7UckUjVuNlkNO4nAuTtrrUQThfNxwmBHf8r/pL
3kmyShxBan5bArAYhLNaijGcvtbX8P6qOfsFGyDVqwERHRPz7PFdcSLti98Fkc4N/3H6NdJGHI8v
/km1d0ZjKpztOR+Jh26f9PMDYiH1PJBnEBiJtwpWHdK+vP4kUnlTS4JJusjEN8PpH106b5GIWviq
71Aa2rt8/5BDgSbnUlpZYSu5wnjTODw/z/xv8cOxZM63sUam9amCAn/K1ruCwNSHQmIjMFCYMWwx
Lwf55a8c+AdxZNa/uyUDtVJG3AtCMCjgX7qUZzl22PEADog+mfWVf8Jek4oWxXV8gBWAfIg/R2pf
dInwuhwKBQKvUzvVn1GvDNRHqlyG9p1WRLbiNTdpsoMBJEhgTpMR2lwRvvTM0YP4EPrz9Mt43f3X
ADOI2pqd7es8V/VwYFbLOw71xnOAIXtikIE3WwDuh0aLn0sXD9RTdLKeOOWCkr2LuI8rUFWxeHqG
n7+yCHLWc/BRds1G772n54s2x6n/bfE4Hrmyv2XNsFSeqb4tZn0KDP2kIsAvjs3kZNTp5W4sjtrD
N84EfcZgemkn9PoIGoXOOvbsQQTSZQ8GSE+PvW10byaqKK4uwLakompRUv9ad9vMzU80J8TR9a0k
RdaJn7kmiNgLCsPugVtEHmpM1RdNDgtPQw0xGES2tro+r6F1wtVGnW9pUGbSZpcwpoAA/yDLs+f1
1gJXuoJXDKBCZVBHO2zXXuS4wbE3CB9Hak/2+lKCigAvNYNtIh03e+6VjbYIsdvN6b5+A3eGUJ28
EGYdq9zZ2JQKIZnSdeLRvwedog239mXdmPFWNWkEMC96iWLtHjBxb/o5agY4FdVQ4LEA49hoVfwv
xSqAo7t4B3Uf/NbIfINi1rujkyjEqfMAXxrq4BfEE1u/yTydAllVZklZmGHRXONtRhhzv4fls4PK
zY5b/6qPndafXszGM1jfqrak92NVAvYO6CJGFwNTiwZGn+5zgvIn5JMtIZ6d1fTPMTjJ77PO+r4D
Bp7uD8d4nubPZz2/Pal30XupraKmr6WDu/LZGs9hv9gO1V61MLS7b1Zd0h+8fh9sB2fDphig+o9z
nrb6tE9P5FdXf1e9W/zOzeDdw36231KL5OBU6PPSe6c4TT1bfBsGJkGWSrPGW2T0LqGuoz84am6D
/1BJyai4XSKVg7k7Vb6KQAYVkbrd2NtYt8btEwJ5HrZY9Onlgp7U1n0NiA73mJThUWTz7RaLRHbz
gcKGCWN8rg5wANj6yvMcYa+YQ6ErFSBrGoYcR1Y77Un/PMCaASbrxycSiDueuW/m7rol8TqZk4ye
jJU+NE5wI0HnTJ0aZJvHpaEk11kbvJI8hoVM4b+OYT0J7Wo7wisywRgmPqIE1YJ3AOocATxQts+g
TGhCFYXCwmEAyeoJAcwQElhAXcATClcT4bAfKKGONuWcqji44Nbsv/wllL0FafjvIzBTa1T99vfH
b07j5IqMm+RGTGzg+XnKDArZpg0uUR4XeLK8CUTadCA0qIB+gZ5QZ+pp414xXewQnKt0xPBfv2Xc
BhgqIPFAwqLF/dgaZVf3DD0JgpdLhR+xjDE7xTdazuGUE4JDwJvidsMjWaeb+VDD3OMKK7nROSgn
/UjDYEeF0kUg9WacgGqIaowEE08GgIoqHJxL9AqvQ8TCXKoaSk+5LngEtYfy/WcQUxN3bwwJKufA
+sIkh39bK+OLlyGSpGc8FL8sQV2IyrbGgxIZbpP0gquvJEp4jcoR/ZRTNj0uGdXJJk/PRCtk/LAl
GFRzmXmqczD8994YvadqaKfP6LYyvWt0CqGmu63720TnkBaCEMUo/0yOaxzx3dol73coZXpPergL
eekMCw+W2OKZHNfFGCgPWX8Zq7Pt6g5DjTArfEaLrfuaAdV6R68Xc6IxMnziP7KdD6YUDTxb1GOg
xaHhPyMSXuwbcqZBma4vQ4wVvTy2VodP0MsEfCek9OFShHTvUY/JgGGnzzXPB/EppDVMwM9vuBs8
GSPKHd2UDuCu4d+5r62PI5Cvo3miMsIr0CjS50DCNd7Rhxg00HKNCp1MQ6bGy397oFFQczCbjAls
XEqJ3P8vwrCp5cJU8ApeQThw+PI7JE1hM7R8FArMeA4u5vbW/V3cHMyb+dkePw2VM6BqzdI8pVf+
BuLziqBaHL0yOXI/B36RBUB/UY++Yl4TZd66F7C1BjzL8OxyTHOBWxcpcGB7ZFTp1uXqPZiIPgnH
BGWcXA9d4+gLEVK29WxPhrMM+9NbcAs0h8CQkFhxWW3B8++q6SIU0BedlVcxUVsYYFTlkNkzAC6e
MR4uTJA1ifIixAvO5slSNVictApySgZR/q3wJ5cZPd3X/AoXj5IabLkrNQD0sK7G3GbHSBuMnoSa
BqNuiS4cJ67tCPt/yEig9YiZKRjDGqIggO86KatLVAzTTw15hu0eZP3m0Q2QYi6sdrdkngg1QR6k
Gl79PtQ1w1dHIHqTR8DW4pbBrvPOsR623ogo1N0prh4S5DKy7FY82wDWj3/xhZ2quJKU786QATnY
WVbCjqKtbaok1LVj6HK+bHTYbUL7NHmJ/gS014e4ET+8fnD9GyvyhYhWHJI3wKSkXQvfp2kte1/t
AbgKmzBlWMKW+VmGMObSNiCcmVCYZrJBaGUAX66aEJbj48M02roz83DhtxvSFwDtTQ2DDoxcjMj4
ATtV54PDha6A2N6AkzJ2MFsJ99WwjxUKNZIR6QtPo2bnAFTmjnWIZYDcLo+YrEnaAaCMdanPMqYP
qJPUBwjnhbVJxZLJ0AXYors5rye3wHZNE4Ga7UT2/Q7GMVgbv/FOcTILRWGLcRcbMPZCzq4fUUdh
AaFXgw/8762xA53BQXB46Iu/nRmrfYDtqBgR/vlLSM9pu8E9jV0E/d4fF05I2tQP3R3Gbfx1hWwJ
l4mzCAP4izt58/bk/HwVehksNHhiTCpsLLkw4UDn3Kye0EuE3wVj9x5RGRQzJoOIW4RvavAAZJJf
5tJXxXYop/MSdDuFeszh8DczQRFQEIvyo4tg4w6lYQL2vYwGezljivFfkE+Eoe8Tz7BmAOzJcziU
nDw4jsrJkbOhhi5uhYO9hZqigNi1nWqY4YxKbwdOfsCFBEs4Hg9swyLp+Rd+F4L0mAXBPLN8g6fM
A/I1DzU/l0Kt1mtTAipmBBJuGr0hTfCxh01Ntwj5cO1VE5g0ksHXmnMWSzavY/YJaRTMrxep0E11
eh3Ac9ydFvJnkRAJsNNVcJGR3SVY8gfaQpv8myldfE1kLxQGfL64hrsXe8eVjYpVwLSDvcLpKpOC
4jmnHQqFRpQMTPAMhjL95ngYykqLoIChUrgBY5147yqseZQwF2mUyNhxZ5H8GuZ8TCPc3ph07wAa
sU9zDH8wpoqM4PjhgTHBTyUuIf94oiQC0fMg8vpIGuhjUbl7ujP41GVFgkPAoVAXPUFmpdcTuwt2
LAQiQrGXOQsTg52K8MJ9MNdrTw+LMTKSkGK5RDE9WK10W2G9NlEbdHv8sxBeCPWUm4LYXm8eHnVe
n7amEQajSb1Xx8Y45+RlEawv3wqbCz0U5za7fC9uhur4SlI9UULM6sZmCrBcume38jCtiJ4cfwDn
bHovPoHbeAA5ziMsQqjXl+jO/kUUxbg3EX2B2c05FeL7EF8LtkJVoiVIWn4bnNzCOyWPUR2WhAEc
M2vBPyzslXrxdsxZHmC2yPShLvaLFS5HyRVJFCgJ1g81B4YSKVEdUvZgTEgNwhM1PZ7jHAABAx2s
ZNihJLH/PsdsnTNISS+Y+y/kC/gpeiStDvTBN0zoMyeJiiAFsUr8XiLND9GFCcjB06IShgqT+cYs
ZL8/+pAUeR5yzJgwdZtQ1CFAsWE/xNeYCa4N7YBJwqmRjbt9FzAwHE1WeGarPiP/qMJuGJeI2Gnj
waKEDxkeZV9hWgNLHhQe/X1WT5kl7AFthFliLKuMHmhhviR8YopCzWVl9qN3RFYLgRSoGEAl4q4B
lMfiDQkBlTW30cM3zmXieVTzdoCngTFjacOCoNzUD2pwlgonw78p5xKm4aFTrLs99Tui5jX50Htj
wNiW8rDQwoOOi6Cqjj2g7LkA8X/novQhYc35T9Ci5/occ7LeQcqgbbEr40dJIxeI5aawxUePvTHL
5uAq/Q2PCL4CbHbWh4a0Anp8ooyrYY74GDsbOH20sgGvkDBQouSWviHEmsfgFhIojDSHE5cQnCYW
MHSbGYj6n9bv9ziHR+zSq4864Nf1l8+X09+Lv9MNLx8CZIYLCS+WmhJF3Di1iE0+TyObeX8l0G1Y
uRz7Xn7QIEefWPxg0UEX2eATBdp02dMav0zvSfWLlQeSE0voN/iJCzWj47VR0CSyw24501lxqXZ4
hay4GQgXp8PpU8SLCA9c8W1FfA1eRo2eKzodHriT9ibZvE01ji1qxkRGWpyP/tzVHpzpy+OHmWoL
3HzYHReSeJxScuz0QpNkmEnbLzm/CWlcmTVHdjzqc5wHTIabdx2WI3oMBkr0igB+edxMqUMxx106
AfvqA9Lj78Rk6Qfw1y2QSQXXw47eM6epthH4Cc+EzWMDKaelXkW9tkx53ZhCMhIsMZaFkM8pjnMl
66T/wUQNHqmenOJuI3vpBXWCFdp/Dqc8+Rp+JuauyWl6nQN240WOmZdMBCbiGiwSdSf6J+HJgx4y
O6tvSqT+yct5IhBoWIZi/sl+AqjwpeBu2pu8xfTvxtj92aRiZhk/Q51Zz0zuY2CRjSUuwfcCsv6A
IuxCfFZxAVvgEEimYk9q8U3isb0SKr9CLxLsCFkANDjouU7zK5sH05cxxj1qfErzVJnTMWBSb0go
jRm+pL49fI1xb8bTCZiVMwou6fQNURgLVYQviEDfCGlIiJxjmI1aKaFM4KpwZoqVFTMzOYtALzQh
SJM0fVSUG3aDCGNV9DxU4ymHwbKGlz2jFUs4CCp4rh0zGTQrwnLc06fHVTWCmuZR36jmgpFbyfV7
wPPDRAbezHsDyh3RjGhUza7hOWBvmsEzM/fNN1z5mLt0L1+y9w040QDb51VyDY8/kO9ncoqRmc2B
+SuuRkD2Y1Iuss6FnI5yTlI8BEteAwm9N6Yl4u0DmS1hTzbsUpM5UST3ESZl2HldxqCX/Kf8gr0v
EQYONvkBlzTnwb0035IjK5zSFIwZmTeKLLHFJWNPbSa9ALHsceFWfCUJlU+pHByXoRJaIwWhxpkJ
WS9lu5UeUqL0rAgKOl6Fn5ejikWGTOMUGxzJBfERMxl0QKwbczJ29r4/Ft57TzlcxTMJNBn0IGFe
fku0wa4DG9ezWXTq+DU3l9UOT0FMnkbagho6UP2JPUkOD5L64IlgySY4phE2jxnQ1eFIGl3RyJ6w
vACSJM84jsXF9oHfK9jdN6auYxWlaYvZ2iDIhtQ7fBl8hJfsdjKJ3142xKo3LoYwJ1hRpA/g9CoA
NyxRkHlEy5Tnj5xPEKgn6JA5pWyuii2xEgNl7u/KadcuuyW6prnxCzrz9nt7DXtbZfYK1flrBnvi
FtipYgrOcN1dh5I224sN2wmMx7A3BMvEm+oJJD0Fay9+z5ttByMBBF58Nc/AEAQwUk7loGxmx4ig
HOXFcQhLAcSaajqE04Jkg6ocleJ8307LAwXw6xrgHYvbCZ0R+Gl1fT5gazsfIKHqNmKTtiSJ4KHb
k96mGstodbG6Un6Cknxh8fppVpSnMhSWBwTm9FI9WCDagjnfdnUfhqtDMyNKG/UB2FrBdoS6I9cY
vJD1Gr9SJRuy3x3gi56XtrRWA1o/UYfvs4HB+mabgMz4ZxvX2xRDe1gvVOrz2UqhQTXRJX4rREo4
KATajgZz9xleqWvKbHAueySuc0ohX1R4ex+PeDBBpdhgotthSFYk/R0UBKrJYOZA5KjRCGCbGFrd
YMNi8fQfFj/F31FDCAE4gDB5TR343gRFPR1g4feOpP7UOoj4tsWo34z6NAOxPKhBvEZvG2xfUdUE
d4N+BZGS0yY0VO+jwSWhoe/DoFN3iPsgySRSRzVQSFruHt98a8gVPnrnWKGCd4ov2Bh0nnmLj2yj
ZHsD+L0e5XahJv15xRk0iMcErfHgJ9NVBPJK3votKnGGfevlxEVn3MDJlM/YfC7u/dlTGW2Btpo0
b0OVrrzWBD6/fZ7gbZEX3lYNLYQA6Cdyn6oObjRnQBpy+iLE/qFEp0X+d4IDDRdIn2O0SicW2l3U
84fhmELJ8AuaG5QT7Yixm4N5x0uPruB8WaBY0QOFL6F35161CMMFLEnLEhJ0BM3IfA5vWVjbMeL8
okkVa8yfHZKAy7i26LSAOaGYr4xAjmE/UVmBZGrowe0WQWCDxgaQKQz0Mt4ix7wjJkblBaCVZ975
wNzveoEB0+v91xKR2v/bhaj47HFQMFqUbiEd0EH3TXc5KOeNJzohehYc4W+E/Z73eLgQTvOeh0UW
XASGSaNObHkV6U1GOz+3BL2hePxwoY4aa7rSQQw4Eb5StDLALUgDESRDhoBOAwMEmk7tltIYSKYO
NEJe1jIgK0q9Bz5D9aNPbV6u9m7QWzoM/3EMcbdwDMBtPyjiMF9eR8+8+vWCWt0e+vDT8NgHIfW+
EY8WPqWT63dbeDAmTVLHGVyiyxEHDhiw7nt8tOnWImpTlia9LCh1Q+inqEWfjhl1/cEHXtZjbfgQ
MgNkm9vuhb8yrSFha0RPVC+YFxMngV3C79t1O4wEUM3km+rpU35GSKfiPwN47nClzSey+OmbQvCJ
kw7qJMU9KCEIuxf3efMN/QQ61WB/OlSII6sfc/z6vEEuQACfwVqjTZvD1qJ8kzNDTRcXlR0Z9MUS
lno7QObiKD9CJeDtcJpDtSR1fK/97UMc/thOkUJFWByjyljDJamiF20R2ba/7r+yAdiwhBCAzPB6
WV898NkZi2Bo8eSgrX0WOI89RxTJruxp2PF8MhgIw5BKIV/9hmspW9NEDmJktjC7pGKKXd4PWgm4
le87YlapePYRzDg4bDAWRaolzylX2XQhrAv1+6161D2h/BJGQrSEo3PGeSWH4fJZPd18Z0wv1NHt
efN5R6TD645VAErIhXDLqJBrcJD/FE5QyS2qwzRg3ZyWvT0PFLLwfV7HJjJQ2gc5jx0vejOdK4OE
jAV0d3/ZN08693rWgeoNKAYMawrVCI9iAuGUw+PLtOgY4UMnVcG6P7Vdf8dFG9QpvBfGeaRxc+0F
Adi7wiqlFAtN3NO9y0+7KHc21kpXcXxr3Oda0qrBmL47dPLaXCZKZARm8kwHISIKehrkgQ20Doq4
qmg6CV5WORjwxM/gHqtB55pzNi6INBhV0FFz1BdkconhzpzYfp5PCYwB2qH9LGgBOkHNTjDww1hv
I3P2WOv7zp22Q9hvlHXgHz3H5ac9tD5vO+lP6NsjfXLz+/5jVf+8RzQSSR6JvsTRwb9NOCChzAMn
DcZq/Ee9Ji8qiSYOlH91Upu3T1KHHSgkKvYXc0h2SH80gr3f28stf/XNa/Met4hati7tP4sVFdio
WG3jEhM1CFOIpNVRH2gYCTki4ynEAxoS9T249lAg5qQJ0z7lgGPSG5+HvXU7HHDy5RNjqs0vewum
pUc3jtRC8ZmDl8BC2aYsFhE1dh/1R29FTzVaSHyxnwLiaU8aXbq35BVbThYrn9q8ezndHKPVFU1/
x5fRSYwbBPikNWqcfW0/b9gS3r8VRBSzs2jV3x8NphzErL/X9Lqs4ZZDhv/F3hRs5YprCAZzi+zH
/rr5KAhfo3u4xTTjESh36NTSPra3k80uc82d8pmPS7p/QamD2R2ox+DeBefap8JUE/stqvCadAdY
S1a4ySKASBAtyd5gGhLRs56xsCDEB0lFhRee4nJJN5fga5fTiBQkyBdggNjDtUD0jiPbx4YHVw0E
imRogpzl7h/0d443RFugSE+ASUBPASf9K99vCBbFnMLy8LaLbhGlQ4T2nBAiFua4boAW+QFY1ijp
K7Bk4j131zi75dGFauXTJDp4uFxBuPWOBIF9B3hZdOmo6oB0AOiBaYD3AYZvMQaGMDEdhbQNRiPe
DAJwg1jiQggSSTsAADpQb/AwSPTOD569but/5w6VA7hQ7n4PhYz6EkR8kD6BsFTuBj4Zd3Z3DwcB
atQQr54Qz4FgYwEo8bXSXVOzWGNOByz6VcA+E+SURYK5yTZCChrqno33iciexQ0GYhPXJz0MSC7B
QngiND0VdxQYlnTcZO9ktMFTRvXQ9reB4WnjcqfHBl833UcC2iivzTN5JNpI90z/HNX4q1hMPbSo
9JUFQ+Gj9nXno3Wkxaz8sO0O/JPz8XB+jlwgt+5gtxYTfLlTHFa4ZJAdieyX4uSy+xJcEPAJXAkY
ESRO4DyBiDGvAYaR7974EOdGNjvydfAAHsLTXd+dzXo9+1c0QttILcdyD1lAROutXs4TKDMPAdoB
M8VTQVAZMZOR1JIQmr/puS2Ako/RCTDve3jhbUng2EsFyjh5CMV8wxNceo+e2FkWQLjd0GKX6fmt
AEq8yh8iCrgpO3GPy7MBTeWiEdazwDRgKZkSIKXTDihFgIo3P7MeSrlIAESiX+dFmWlm+IdfxI6U
L3jKgE6AaXDOgDpEiI1hACgT9bdQBSYhwuT1c3eyE0QNdTnYdUEqrEVsdMy2Y7ifCpLOXA/lKrlu
ABSLqWHysJBUcbdso1s4yb29QiEAFU1+wP0kd26w9NDAAzeRXwYAufmvOdO+GJ30iAhSfLWwOsQ5
Sxjz+ebFWXGJyjqhuewlc7sGuA3jbegMCP5g5mdJj/rT3D4jrcP5xGTXeKFRhjftET/h303wUrOW
/3UfGHPsXi/BwPb6L/ia3hU1jxVfG7/IfGKef46nBCynA3hHqXrdBrZrZiEGmV7PPrr0Gn057mbk
JGTGO9CAEut8pnoFr8HlNZ+T+7TARGdW/Og/BOed6v1RQEWcA88J1/RVQ7GWRYg8ayc9gJAmI37B
SwQeL5VfSj3YbR79AY8Dn0B6y06zH6LLjnidNoRU6bBYqF1+nVOUgOMCY/P8yXlMCIsS0C68N77M
sCk0hGXCv/ujdd8+9R/IkvDvrj/Pp0ufaf7EToa2vjAl4X/fDq/1AKN8ZJP0qOMGrv7p6r+wsUHy
dPNoBq2jE+LB8jvfJp02+q5wy1aokCFSPXnEd2Fr6TP6HN7g4EY0yIBFjNfQ8Y7q05lnXfgsUd4Q
s7nHW9RRJBxA4fTVzFeJGmjhSGIH6QGl1AGPp/yXuGqAYgA/EwoCkoyR+bX3EEH21US5kSA0QcED
DPRqAiwNMECQKajH28Bc1dF5SNs3csy+6bQ7K6536hS7fIovYHxblt05kP0Lbm2sx+ehEvdW9pe1
eCSnoeHhZzDKCEye42LIm6roCtqQUBRlE+cwHSA+T5g/iRICoVhg41BsewbluD6xmqdRCiA1eKXH
ctw7bmhBWD0jHNc04AhtQsO9XIt1OgL8wLR4fnOU9TO0hI7eobJDJ05HOaZISyUt8+DgXCiPtiF+
evBsWU+594K3h0hPZARPD+XEG9txpnQ5ZJH0rYAVon4DsFL2PPZh90eoWFCRwsCC9k7OcO+S+hX1
tNGdw05xlM/bELUX6NBjWP2dSVlopc+pkQ5G75lKF4FfnUGpNpeNkRppzdbcRua4i+a4KiXasIF4
OIiuMw1c4Y0NBuZWUR1lYf6hjbL0Pbtv7ptjai2MiYWkaG+OirQ/0z0sMCNz9aKr0CPZRv1Z/dts
+Poki68bZSK+Wf2x8skTm+tT/dP47PF2GBHMrqs+XHCad4+I67HfiKrZcYaZEZFQvZCu1fgqAHpK
SaCc4h/3V4gHv4cce6WGsI0f3KkVC7m6CLFWiLfRYLSNusQcnWCQMQHuG31ijiiC7dXFe9zN9QNx
9Wc2KkY2bOzjyp4fV12UL8rFZYS1FLcsux/2DXAxkYpTyWzjPtgavaogN2rY/NyxaygSAGsGjHpZ
lM2K2TvqKBmw94+t6W14DNth8YODBCNbD08fymc91OnDpI23SzkEj6E9fxDAWlNcGLCm4Gzg9zCh
2N0+KooV3ZAbi8SqoQp5iPwtezWEcaqOcuMX9m48el2ow27FeUHcjYNyHWC3Rqvvf/3KtzGvN6Rb
OTHiDRCcPyPLs2LbP7oZwXg/vPnvhLibptpmWC0HiRrc06dXf3cM3Ow0VjfmjK6kiTHpfekTY1Ku
i7iIjYk5k3AdVjcvVIhLSGj/jT1nuEGUOvBvfAzCKm19UApPHNQyHo3l3TgFCdNwyBHzt+uKqTas
kgFxN/18aauAlxj2YSdpjbagXwItFMSFRc5NcTqx3WyUAegWTGq+EnfRhXEqaVpPuxRQVgGsQT9A
53A3n9IgS8qHciZTEO4cCTlsXxzc8EyN78HNr9J8/E6OsRm+giq+xNuJGaJc8cn9A32hTh5J7Sux
NjJShQ0oS0kLhnVUhC1TrefnlCsIxDAjw1gGBy7KFgEzI0SM6z7xdpEKlVRJxW9aklCoRakArJRF
+bMGuRakUU5kjKeXMFNxCJKl1vIOJvEDzt/BNijSLO4Sa9IbGZPH73l9BQKfnNf6xFposyMrWl9c
NuaKnTV9z1/kCgqfg3H9cd7pn+a8GB1XxrQlM84XTM4v5C1X0l6a17GdAwdw6MNmxpMtg0qMZeCY
PrAjk9WhfurkUTnBKc6N3BF5KtjoO22gbT3oFFbDsqaxxl88llG4l+DR9m+Rzta7JcyT9S6bzntM
j7EF284iizMmzTE+Ms7nb7or759EwkQe3/nYnF1SUsreyB49eTC6x1aCawmxYjiYE5FHRqx/2mNj
Kuscm7ghnCoUEdh9E0VLSNYB4sqj7y8lSMOB0ntAPFf93VESCpow1aDFMHemZ2hgImyhcRO2Fd+9
RW9hUOOAo8bj4JjmteRmJfgpiIRl+cnD5taG5hhh/LDmQxYSse8HNpwxfSunrynNnzfdXKNNYcvm
NxiZIy3UHZv70cJjLBPNnlmTh9/6TC1H4uN3iPerV6RF/E7kgyMlPn1vJ9n0mp7G1/g4vcZ6YDMh
j3Hrm6P+bMAWlqXK4jk9RwpPvU3eoRIP2JPVhTJp9vm6SN8hA522nHht0iYyeSBDB0BaycNv0mJZ
jreTC8tywNVJMRW18h9HwPazkcnG3GJ6U+Ed08dUkkyALZHF9bckZVPEaIjp3tDKBOkOpQZQE2Jv
RUaNLEtM/CRsLfmQZIkglyBUbM0AaPCTEppQCbQujfg0OlwI056aIzV17F+B/Clh8Sn8tD78v20I
aMfTwKeap8EHLLqC7TXnHfD4+/9TuB7kMaQH8oxkozPHbUQO6MuGIwvWSBktzoQiPabqRJ90jPUx
HrDklUBlfOXzNMf6Iu776Lu9U2QFRqAHTdzEglqoQS/UA82lnVN052vy88W0HJdjeabmjGYEo8FM
46DTZr2VOZJDT52Uv+riNcl4b5OdsWDetNExpDWlnMhsXCQNI9nQmcMcHdmsWrW7HgIhc1yMDBYQ
Dd+ZU69Jm2SxtZA9tzeqYi3RknKu/d6+H+vsUC2faS9UPNW78KFGJ1+NyqQeISAeZgCEEYxzZ5H7
SJcdRF0uTRRTcvn0GNujd2ivttFpeGHWGmk3UzicLUIBbY7Yffpgm95OH7srqpT3juU9K76KL8Yc
ISm6wIrGl2hOsOavUDZQUJ/ev5tvgqrm+wvzkzEmbiHoZzjHX3J0+zBidSrHrf6ZsRcxxyLeiejs
PbvuLWDKPRN6qI3pQ3joCIBXpw/jwCE5J5QB18Gklqc6GBvAYjYbE186f+g4xLLJKHGRXjcGUtCF
PnkG70R28SZtUk6x9L0+z/PGqZbQkpfWRNkYk4qoxSQ2qCOMehhnIyYTDXka1PlP+IZhyMW+US9P
0/NScLVySql9iaSETeO9KWiCZy/eG2mCiOkzlICKrVEYAvBMRmCPK3ucrerddnn60A+yG6tLc6Us
mAuE0Vzk338tDhKYw1ASR+S7V/b1Oh/3ZpdYumm84nZ8S970C3Fe8Z3lf42vsbHPx8pG2d8ht0H3
g8/4cmSaaaMTg6gv+/PXJwAPjaLY8SWUYZ/ncO0PiaGGz7APCotJIR6WYq+G9EYoB1QpDbZNzYW9
YUoBBmewPZAS+dn92/p9026OXoX8tjaE4kRQRKfpT+uz/hiQ4wzPu9MO8Ob5me/aCmd0J/8Av9wY
ZCbfvZ+Ox3rZvFkSVVqlZijL7O1r/jWg+jB8DXtTWz7ozus8d/Uqp+HLOamTcqh9l5GSnucmonIw
ikOju9XB/D3Pe6GZZNOnJ084ix9sa21ipCfO4m3KabMkImDzoiME0peV9fkghHt8kECScVxWl5+M
Ew4zUfo1I0uRs46yDXqaKiFNgxRxHJoonTCDSN/pFfueI8Uk45dGpPTBQrpG1liS8PbTx7KBe1HN
n98UfXE+eX73Ng0qHmFD8TpMoT8qF1NKDglJP5QFUPOkt+qteOi0rd8Tj+brZtNsZNq+Jvaqt6aN
O0f26UPO25LYvZT/tgdjqpIy/DDcGaUBOQcVZpOhY/2ZDW+U6ujgtQGNR8M2+HjsLglXN+IxU75/
IMUBLRacBySqEYTZx08KlIUEBSgHupsKKe8dALsSFJErE7YJsDLBAhl0oYYU/fqjhAr7+J5AW3Q3
KEKBXyxegkDlALeo+c7WZIdApCqCW0wraFLgDYi1mNhQQZYkJ5aOa5Gj5i4/REZDBUYxnIZ8bnb+
vOGf+yckIzlXAXhBwO8eFQegc6106x1zDaEO3n0CqASX0XLZd5aTPkg8fyMw8poRoFzmzC3v5xLW
BMJ2MKqcNWDXwNmACsF4ofsQoVW5hKeK6xgULb4urFa4czA5B+Bl/Xj2O4gPtbfGEMkR68gbRFA1
vPpgZdgHwvnTvMnm7q/Xa+H24hkJLLQ5OmvLXdOztFibMmrCgPVa2oOQ7/MOhTOf91x6YwgCQ7tX
QCoKmrjbDXhruYSjI6xhOpfSYoa3EddM6M4eV0leB+dXyLcABe4XyGXpLZcTyYJ/6l04f+xyby4B
NshaBCgZLtE5OyNBwfAq3QujrzfUlgwCjLlNz/kSLmnlvMJN6301jOCSKyN0/YMXM+enjSqXkW2c
ry8ZgVeyMVz+b/0KD4jkuJwG3Jq2wvwErsSAvJMlkeojmkowLnMHyTnaxcwJpx9pOv1ZwqR3l/Ml
g/JFssqtrZ/OYdYLwCWdNfiBc3d+C2+29dfDOyS3deODxjVR5UxwwL24ywlUqg2/rXlfvOuaMit0
Nv66+5D4uaU1r/c7uzNaWOH/D5yJpeSLFE0ijZ3YdgMg/mA6TDRdEZX+ZM50vvxidnRgYzBZ+YnC
2cHpFFT2sObBOzshwsJngpC4Y7LCpBfvYRopwqED0+ammHYUywDqNmD9gI2NTwuVP+hVeM9C45bL
EaIpsDFPT5pH4kW/Bhb6gyGtcGcxTXRo7P2FMuvHmkMFkR/h3xPgJ3oCCy2miEgI4GQIj5JoVoy+
cV2WJ6QRbL/cLzqnBZRO/rKGlwtBCysaPrbwQv/xzk8w2UvISFiBknrsOu/q7FjnMmXRwzDpAeL+
wlxmDjCq3BmTS+LAG4xRXDLBZsUakqSJ8ZTXhFrBqrnDOn1BBAQXQg/wdDewuRk/bCd88i5eBUgW
SiizDWoac0dWgggEMDIDYMWqga+8uRjhTAuH2nYmMtI990fiHcHsbR4WAl/iOe56JGAj6DYrSohC
DDkDWfPIhND4HBbBk1fk7f0ttqA6BinoOQBI4Z0xakSkcFxtHgdQFzGlMLOFkCxYfhlYseD86DTY
zZDYgi8q/99A4U8ooXDT98iGslYiESih1wPFCJWbIgSs6MDeCIRPs6U/PFqyI0JfJijkXJjOAKmS
DAHTs3FBt/3i2TJxL3xb2J0zKUGI3KBHbKY4K05Rp4DIjtcb9JUbLE6IwM7u5TLnh6aAx8ALXPVu
JzqZ1qOZzkRkATIBeLD/5jIIMShFTS5pEZjITdMjiLispBiNBYK+fv3Al7kt9W9qvX2LHhKo+En9
3grAIYo+9DJn3gUTGh7ITwsCzxLa8jI5WxjvweQT+jbf7Jy5TBhcvp3dDy4CVHaLIZ0xuWvicNLA
E69zZQFg8MHvSpXln3UnzG8fFybquBAV2FDlJ0yHtY+nBh9Y4nH2KPyKEAZZMdAR/7Zj4b7H8h0Z
2DcvPGDy0BFo2pPp8yPlCPnAisuVvYexg5uEPPfGO9POhdlGwYU9XK5FeIMQKv96Q5fhC9GBcPip
gbE1Sw4p0g7Ewn9fl4oCHC33P5rubCmVZokC8BMRwTzcijMKMgjIDSEq8zzD058v2f8J3VtEaLq7
qrIyV65cORDeCHLy9E6JgrFQ/2xCTKiMGRGJpODRR/FSKCoHKZuqXHgVrzT8Mckxj1QMBS6RRaRD
mHzFt37XduA5SpKCvNwHmMf7cKJtWEHljkUSFgaRyBUjQ95bWXlS+AmpIQkQYEjgLoQn4ZqRh/kX
caXue8GcwvJ/HPMB0nUFl9b6gLoUAdjBxPDI61oIBXc7hiX4vTHHd8/FBwUrZv3uOQPtjdsUJSuR
vco7mnolTHg0k5cDCnOwE+dvCN7qOOKVydd8POoG5zB+3z1EP22O5VgH9cT+9Si+ujzmCi/XU0WZ
4WX1Mbevo5uYIZa7LgTZ6jZR6a/e1Lpt0o8jbUjU5E4fC7nnIvAQyrLBDbzvj4JYg6QxVeEBXCFJ
OnpdZVWq3VEEWK/uLwWyVvcJJD9NyprL9fNs5o8vieXzNPu8TZX3BtQz4+eipigAbeCORtK2eVlU
8cTvZHNXnD7kHSsFL3/OZwKfLXKIduUju6G2lUOD8JZSdUtGg1z9GEvyaAud3kt02CGPkLD93Q8G
lKD++Cp1B28rPfxs7jOgttRTRk+Gld6hk/etPOP6meaoDZ63KkoMy8vTEcluKw1dA0YPDeT1RkOG
IJhOPFZVEGrULb6W/TptK7DsY9U2WsfB6O7l8rkrt1pWCUQs1IVzzy8jL9djwqy9w5vflfMvHw74
ohPiXavV4Pe9NuIlsMiyz/3DyraIWHLavsHcHpdbGCzlvwQAnhAT8fLYKxqi629b/Z80nOPIzzxD
oRmIYFyq3Xx+uT43Rg+tTblRs+4yyJk6r9UwFsPVyL1dzUAr4qnF1YjdSQXiHd/kxtVkatAmb7Ua
nFnWHFfRvz1qdDDwk6/hpRTflWM8rl9EUYxdpNIiURWat7FDS53et6QcHjBAY0uO3B/hAdsUiuRD
7Cqxu0Uh16gSLFA7nZ0V4conRXb5rBQAb4LU+PEtvGQldzCM6I4a3Mautl+2oLBIUckf+UC6GVH3
weLmcAYlh7xlrkzoZLuRzHEXQxQghZZ6eoiEatAzwrOMOrnQObex+oAoiAyq9BRfckkVIaqiLvDM
cP2CuBzayFFAcHR6vYkyxCjeoXiMQaoylIn6l/EMNqe7Gq5M8olr6fMYNkMwf9Ew7eX6g4l7kBaM
YraYEVNoF+PjBay4uCAssyIJtpMSmBMOOnrKaUVQYOOSEkUEGsmJBsnakD0ESqtmK1gqALTom4cP
i8AdsJwBtGMi8d4NYoVAbqRNYzMJgPZfgVBwTsUBnnM9CjCyRsLIfpcUbkVd0xkDeIGMmVdDtX4L
ynKAqei+cKTwkcKg3VAh7w+wFdBqE2HiajFD+k8BxQYUEVD45IE1TxmxGxoMP98gZ2w+sWvvF/W1
YgFFsB/hcAWyH1z7A+n4HA3phfiw9LhvEiKCUMvLvkatji3DmEahqt1BmCK6l5RQ1vRavAdWcNJx
8G4L3N71uHsHpglldP7Fexr1xjW4/vsNEHov3mdwhYKnzBbo1sb3ijWwc7iI4aK86OQmh0dG+J5b
C1F5WYOyT5gHGx6T/BWPPpa9dhc3K2KHeC+IEkKAPI4g9aiHsdSB6RqdOcI97uNLRBVGpDA2vL6N
OxWDpgWDkc8/LRTr5Awzk0e4I1C5mDUzay2sHRn1SkD1Yf/6SvaRPnyOXcYhXb9ratikntxNIGVW
/iGyDoun/IefT1smr2ihrp5K1ezLRMLuWJnfTo6Ne0Dal6M4u1M39jOIxQnD+iMrDQC8XzjRwKQJ
hVf1q7aqeD3ucdi5WG2qNBx74djICGxxIAeTMvu6rmhY2Zl9jkH3kbxx7u/uuBmDi1cJPgbL4JqF
feZR2JVIR4QUCqzHJIiZdYVh8oSZAGHDvwKEUUNHBVUCYRPsPlDyKzg6FiboskZF/rHvfvx/MGwT
z4BKuZDRZ8BiUc9yjmQXADshXtwRBQ/rTYbmWXYHtx4LgHdg5tnqgfnySOG8FlXXUMCUzzg8Lt6O
r0UJgGugQDMYyLazHUi0wT9zUMWzqqpYHcXX88uCux6GSjQSXRGCO69Q+iNwAn6MvIw0qgnItXva
D0JkBBWr9JD/mD2tB3u7lp41AI5CY18plfeVGV+F9a+Nm5EMyXJ9xDBs+fixeL/3ufqxIBisyhmV
PmcCRH7/25CB0pYw8muZt/mXvMJr/ivXAH1+jkmFbKzHY6XwUGpMXhV1qT/EacxVghllz30jGmrX
QzGDBdzWibnt5uDFR2lEIMYRg44eorqvUDm9L++pp9yAac1+Yl2PLJHojGGXQ/H3wigSsLNyXfEg
eiiNjhMUq2CRRDngVSQWTilTL8kURIxI5kSRDr/834zDj/Zym42PDIMam06EX+yjU8JbeAqfLoqe
AhaPQ1w5+ieltQEhxtkcZQphIqw9Wh12RuzAwRaJczN4QO8rwlmsGCWSr8um5ITCcgltwUF4dv2P
OErkM496C/gk97L4gSptspH6UE/WMem+ElXCH9llWQJWs5k9pEy6857uEX9yzxpI6rvvQNtYn5Hn
ilUF9ilb1AoL2JaxiRdkHX4FwJ3TH5kw1GjXFZswQ8uUBDwR7JLI2/Ed0IuyzJQckcTJ2pF5RVWY
lNxk5PK4OHyUsVewFu/kSSIJpt9iJ7Bin/u3+tzhRDxNJXysa8Me2VfAq1SEHOgtFyqXjGyXX5aL
X+fnvZIIPQ6cMdpN4Ja43shmnf5vrPmS/p990AA3cd1JVTFI551lZ09trfSwmlIdLqN2q/wvPKze
J4d751NooDjw/kpRb4GGnisDqvdKej4OOK+x6rAtkRJCSmV1H5o3qsrkiyZPmUb2K8MMZX8xanmU
CBpk+pMi+OPD3HghANBlL9yhXSCxAMOWtXnoAHq0luI6gFyWUlyiiirpgpdTda/f6qyigKiypXYQ
fdKDJLGzaYTVQLSVT5VR9TMjkb54pcxEQyjXyXUKamZIVLzsFJxcemg0+9qxSTaKj0IVUI3tZ/af
63u95/EWXJ0z1s4SCq8TN33FfbAyfaNInpP/sfDHDOrNPfbAuqaCtkYn1hD3b9EbUzYg3Me7+dx+
BTMbO3xIa4uIDjmt6/ieqP8xU86k7vciYmbxEKA0cVgcS8p0UTg7j17Mx9BKoLs6/kGICeku0j/n
O+c9/jmd6clEN1sc6vSofKxdemkXRq+QQw/m3oaUl8/L0PSF5CoqaDkmFyaFG0WAQTRJa+MSIKVa
1dMweQnNbq+b31Q/N99EgGheEXlNthNdwjg6uQNKFEZkor5i2wLB+gQqQ3SeOGlcGVGmFC2yxq9S
gVPbCyg1TshTD0dtBI4zbiUSiGkgOK73v/t/B5Df6O6I6H1WUvWQUMCfuUsg5i3vM1hBm3tS0NRi
6KNvHsZvOxyRbagHBw8WA+p2z1xHehFt7WjJIk6rUAx1SITLkDRTFYG5TSMaEQuL6kLUQaS+e3T3
kXz2IuXC/W75dJ0/FqZvSw3iLo/+epLE4XCnnlQSzJa3eM1x6KoGjbPsXXuGwB1072636ERoSTko
4buQyBt3Y0wgDESKzvEdDKNdGVEsiU2taCAbxJgCcTwUZjJmiEDHjwXnHkj3WwAsqK7jU9GHDE2l
MhYu+SRbxfeIdmb70iOF5C273mZ2d/nbm4M34bjL5762dh+VNAYn3Xqa3hXbp2oGRn9sjb/g0GrW
CL31h8RAFbEx2ajMrcD81aIoSPk8ETbgq+L2Ze/sbbM/S3o/yH+Z/4TwLG68pXThYYrkTfAepFuI
7zTQxx6n5BqacwsSFYAvaHVZKivW6zr4l3fXS2YkkWalT3pW/I4Q3+a//2laeTF6vu30yGonY1Va
Tqu/nSwaOQhsyWIsLrRoC00TVEvWokNHD9thcmTvpu6C/L5j0KP/0ruGgqLj/NkAsNqdraso6k6L
KpWNX3PEZCAvCj4kHk7xPUo8zzfUhFqzVGWXejxwtff3npx6EiImMiBYTxNmdHf5yn6JjTmu/3zY
fqTnGoztixTMxz9WCzbNc66z6Cl1w2Y76NVHQfJ3+UsrS3Jl8y0RtV8FPyybuxvjlAGHMq7gfgSz
kjUoxZolbx/ypua7ma5XDpa9dlyXO3rSXqO4R92wtyjKKJr+B9LLd57c3tRwT0MohEla+rEkgVyl
H0muIQKi2jrrMvFT+tl8z1vRyXL1XfhZfGd+rl3GwbsZBGKruyFRIj9RtI/iRfRK6pjKFLc3lWd1
qfrcUilnINrZ90vjar66P3I2LCSiN+f7F2lvNlj1y7tCPFtoeX7SyQmj0K03r5HiyFGhWtRzCO8Y
DZGookAK92mM/goNm7U8qBIUGwsjrG5EQA45W9kUR5u7Y8fkMzm/joP+lylnSpgy1w5KVUcPvr/s
Knrs9VAfT5/Wnk1lDJ3ulDqJwfSHyFWWUVsrhJt+lLqSgGH91JOU7kj4nihRH+5KGAqXaOSx/ckx
XNA18nyXGKY8ZA/BcXgZJoehnXZo70J98kRnq34YbtoK4enirRqjCnHSDwI4WvDIj1VmWtMWP/Lx
hdIRfKDgP63EXLNX3n5F+ZX2j8oVEz+rEHxjyJTFkkxL3/vNYJoNuo2yzx6oyVD2pcrNXEllyptF
7CEH1RUyKIXQH97rarR7IOyf7j8Qgp4SV0MjFr0Pz29EGJqqM/9CAvPPHY8lQvtI0QXboSm1MeDZ
Ys3kwg2vgn1p5blEc2lE7O1Xe7DWQWP6bU0xyK4XfJFCZ0l9W5ftzuYv1iYcysoSP+kWzeda6899
t7EGI1GabqVbh6/E95Xgk7nSkvniQcQQcwiis6nVCWfy9Ohv9Lkc2IrzX87IYjbSuWz6fd4nrb4W
hE8RVve2kyvB8lW6steoerztjAqL523fXjP6yhfbywsfdHx+OG1TT7Nd5mGc5+ess+snZVT5lMwU
UazMZdFe5yzOzHvJma5Si6fL4n2co9tNJbKcWM8fSnbrzPxYL2XooiRJZNi3FsifW/D8wv6UnzxN
c+NySf5h+TZJH1/TWUQYCd2Zu89KT3KDqUowcjzFMV7C+fw6KSmSzotRF9vXAvHaRW2rhc1ckV1y
1tkcvk+hfId7ncrcjydkPy/VzXxbTsgF4wAXlOqm51vFN2pjc0/7qbq4k91Zq5vePL1+SHOIAXqJ
XCM529/nJ8Zfcwj9SPVQ2neSuero/LWqFrLfYwLfx0l3kvhZlzozFL9t5jWbn72Mj8DNE30J53O8
lJ6wi7d5TXJGc4rp72mUDZX8RNQWazC6wo8UJtP4IqrYJgq2u8VzmlHOKiQ8b2cvyfy5XNrxggqr
p23md57ZP2SKhad1XiZD+55dc1X4mG6+Stcz9bOrwr5jJTvjUXFK98nrPVn4dPZxfx6/rSdESY6J
wY5a3WIrYNMkNnOpTQuXj2W639zmdfCGfZh5Y0n5LYn1q8q7K/u5nFZLeQXe49TnOrPXo3SloQwV
svFDbjX6nRx15F7hzqC/FlLtpe7wI9yFfWZwVt03t/2lZO2z0Gn9sYrrc3lt58hmkvfH0ssosXos
9pun3dslO3nIHTvz3eF9Vhy/z661/bl61Thp8TYttVNnfRiPmZd8sXMZZSUwNG3YXkZrQ97IbYpv
0+KoMvMRm2RttUJRuqgMO6Fr9A/3aZz+Ve06buwk6mSBLlTa74sjIobrh83BnaHCdTLhFcDN8/nK
jJeVXf1Q+teEZJrXQeR1jvR1hqCsVy97c0q3lD44N7cb3ydHFE/yg8yWdiJd0jnBhP3+qXQlg3vC
HNvVJjkNLgYlYmLn58QJYtzJH9XcMh5feeJD+cZuRpAq1S2mHlL6fRAqmzdHMpDZFdm5p2L+fXf4
GOkgtWOCk8erw6vLuc4bxP5eVpdiu7TcVtKj/IPWNjrkaDmeT6LH2RVWu+fxXoOgouZy69FjOrdQ
ACXFP1K0TBwmhcu4lvIQsRQmoDBWUglqYVu/nopv1Obu5iVWNNFNnk/P05niga0GBC/zeQyemrFl
dVSFys/UW575QIvRWhXnw5EVPjeP07d0/2215PKV7vLb9mx2vE9sLtVEblbT4Ga1qlyv0/dCNl9J
FcDsqU4WmeliMWKIlz2YDVUoZnumt6eSPQXMyx8+72eynmsWmsefc3dz0Xaa6KotdP+z7qYURhd7
+R491p99V3Zd7o2j4EVDYrBTvnaN3hrcOt6zGKoc97T/o5Rt1uZI2Lm9QX2kHNVw0rZDG7VJezPc
DFM//qgs+zAUTaR+Lq8rqhU+YB+cHr+Wmn1CsbN2pnZ6LZF/T1cnnXn32kz3du4sQk69+Fk5vDo5
nYOGU45Fb9/dd88/qGzq1gNdXb6Vav06TYfuaRiEofNN2CMUaIvvfU0M52/ZEEXQWFSBjo/K1frv
p9cMydkSjY1MLUO949gdfY++C00b7flnNSw0Z6RvzdrUjwAlVGQuw913dsjpJnldLJYx51X/KY0o
Dg/fIUWbeUvShw5xbQzJJn/i3NkP/u1tPAY7Cislio2ALnkXTizH77ZDHaBgikeT5e20rBjxwmgI
ibfl4m/x98pekyJVRnfsRNviyadoUGQYCRK7GthqYO/k/XIvM6t7n2KnioZzY5QbGMPdeTD7o3CM
IL0jbbttJgbHGpV5fWrOZLpHlenXtiW/9bP4T7Jg2ury3dRUkg3k5smo62mWCb+Oo1jUUtZgT75T
P6nutSscU2BwGq4NgTmDimg2dbc/e2og6boWADy2wzhaFhg1v5pAjHY7igwYRHD2N+Xhm4xexh5/
abM/FZHkJ0Lye2YA2yrGPXTjRuEro6f4341zkXZ398HzdmlX7ibIM+rZVbjbncp7hV8sJYctgfF/
txYmUE/nMsuLy7LdNnhRAwvaj/sb1OxYw9VtJ6GAFvDIH8o+bD+oELTmpN3Dkzo1TjyOSy//bb+Z
hwt3DqAAK5PGBfAaDz6cbzWtAMf8BypR9isInVJVzVFv3kSirOQ6s3ocHakLeKvgrYOi9zF553pw
fraDQEqk7FPlPAqByaG+43a9Zk/MGAWlgxuAtB4sO7nGfDDtzAf51nzgSvOt5I23mKoqFX3fPdr+
axOjw11We43LeXlY8fCpEmgrcX1WD7jUBkiVKBE0LYGU9+nh4vU/m26hJ1n2mUGovdSuqInZlykO
/dwnbjvO1VUFkDuqnzub90lvptACN2oSnT9hDiJMW27mFmFxiBHAlPIe/uAqOrD7C5fvPEAIc2F8
NMOZnT4csvdKVqKOxtUZvpJsNC6GO3iK7yUgD0aSjcjsjG0kgz8tl9YPUo8jMoYoIAqLk9FYfZIj
q1L2mKPOsQQY/fV/1XFvB0p/pCH5dfYct9LU4YOZDuIoS/Cov2Im/u//FqOQx/Iys0SabryVde44
NhjMFVz+SoNDnU9HMph3REi6miBqdbMK8xYJ5+6U6EuovyWa67fNUL2svlnWTq5G02H5Zs5P2hdA
wtCjPYPDDF5/RDJCKEuCm++1ntO5MFMbwUskvHgC7cUwXfcOC0cXYIb62I2GFDX9EJ/wVYMQyGLw
b8eD5O/qpKRIaW3rjJWgi2V3zZ82LF+X31TP43MDWt3Ae/uI9fBrDGL6njvHQdxI1dXWzeeRuZn9
ueOWIKf33DGSy9oS9TSkN07VBQS8Mf5aNZbUs3OP06/9y5wu86GRgsDvGiGzpnn124z80qqxaexb
lN3eoADq3n1fvqNf2Pkl/z3urmu7z4DhKbAI/DHhS2zcRKkRybZmorH7U99RyXRyFX11OupUZvVM
R2PxCKzWtVVvVp9r9Y4iy9zekDyTS5Qfsb8fqVT5GqXU/joyOfEjVvfABeCfa138eYenrx3cWvF9
RIBLkV0Ch9/XYPI3w+FnRTmCtxBu1gsdcIHJqCwbLVDIf7Eapopl+JtpZFunD9TQ0B8pJzTr1IFr
9viUVBSpqaGeXuCzx9xc+5jyik7ytrxYls+NMRx0Xwjj/yFKOQrvFZgfHpitJfURIKBCe/lgZgGS
Ss4acDMKa2Ei+x5TlZ0+MYCMAzu5cCOWzcNfYaDMb3cWggIELc9z6TGHVZK92+AjcMqn5Un6USjr
PmTMem8XkTiyqUDA//Sy+1Rj/QKxObWBbkz8mcpM9oFmxwiPUAVfHmRxz530DbKDZ83T91nOucBQ
Ecv4XsdAHWQAZWbsVgEcN00jG7MXjVZRPAVzhfWEVL1eDTatTZQcD2AHuA5pW5hQp5xWU6nt0CEK
Bj0AMXgxwMLrVY9df+aU6q813dCb2fcRcbVcc9QObjsqSagJLhBvJ88yiWi4s+di+9BYvGrM+8li
XSMhbUa7FxsgO+z8dlPcFyHL9daMFsyzGN2AHxRNFRtqRAbpv1Nj11h+6H9UxanciUXXXoXSc9iW
+xLXbnq9KATswkqzmCmsH201juD9DQpwnOj0O2AYTUXLKiECJUqSvRd/BsqQAzeo+L9HhgAVGZSC
+kTKniD+9X3qqjlrWfW4/01ts9oMNOhmsu9xU/R6cw6satUaX/2Pzd+5kxpQBtDINjfY+kmTx0ye
1D3h6ds8+Zx2D/VNYxl8W9X2gNYU0FZbD4w7nfa4JTcQNspH0/eBMzp6PuoQSWmkpK+0WNO05tAr
DSJuVF650i4s9sbs36GHO6LvDXxxxEI/Fv8woPz9PIuGMmDK9F+apM65PCuU/YUyTBo45hu8ouNF
89zc1pTZJb8P35DgdUv1f3oIQMJgTWNuwjuU4T4d39DfNWYrdbeQ40U5o67ll9TOMNneh2D8qbr8
NZNLwdnto+M782O4N2JJwNY1UwbkAqSXb7laqCCdfGVMqm33QFYw/55+yptgqnjr4WdGEUWoD6df
C7Xt2+w7KHAk5Lqj6tJvKU0N0q/x95Rs//wlRDDDBx1VL685afGg0uXrq/YSx6oY8q+O3f/cEv5N
PO+oHt5n3w+vATWPyQCuqE2uKhtficfMS+5385x5KbRKb5PBSj+EQguCWL08pX4zrRLNw9Lz+O1c
Gw0nutl5+uSGfyQq19ryJ/t+rc27IoD0e/7zVOdPX5vLn4ze8tuu3hPZnk5W6d6pfmlAvonapeta
LIS833cUYJOzq0KWFm3cpG7/vaRlQ7aeq2Xr2XqyruFSus7lw4huigVyTb7e6sLFS6PjagF1c/48
EFCIy6juoVXNI0wg2mHPG0U7SAt79H0N3ZDFkLeYYSOwJISL8dPB8j37XpHs0i2gWdEBcUXHH79/
ppp+XftVmwjkonK6d63lP1csS1zuaOhRPHUwnsm4KBWnb9tu0fu0SNT2cV0+rpXA3iUqiWe6kTWf
yUcdtfufo/b2Z/WQqJxr/W8xyKij4Lp6Xd8l3gpvk07oYp8d8hSai4nK7vXwmqCORTh5NoxxuNaS
1Wsz9bJ6XlUKRiVRWXZx3j7S75lWpnVpeP7Zb9UV4awYOZ9f2X+lq6XnYvn8EX85f1yerkKTROXS
OH+kjNXu9VR3tjHkZIKrq8oaiPwSCl25VrrKf2ngNFcOrH2n8LF86ldPlUNl/i5G/Oo3Sv50okQb
z8zfMSxf+tRks1WyodFaw8eEIV13swh6pbfEY7ZaaOXuMT4Pr3TH6BbGuXmZP8V5HAhOe87UvTad
4zM0xtf20eNHIOBd0Kjz1IwXZi7tXfLPefxVIn5mdOgn5+4T9LDjK/GoSd196iXZiFfTGali57YO
NriWJiAOeP29NJLVUSdu6MFHU8cMLemZxkmUaJpuPrcHbtii7tmL8FZ8WuxxnMynbF3wJkJZfIcQ
HwRGfH7V6mfaKtVSXXmh1M+qnTEpQnRLWcboO0pM1rGqo3FHqpukj2v+fy/aINdFO0pQYkv6WYgL
gd2Mhtjl2C364HV32T3VZ4W7Y65caJkpFuBucZf7zVYTrTTtm878k5K2reGvWM03FoPC71Uk0thh
u+arm0EBBBlN2Maf+WrqazHQLzHRKrWuX1kM6Irb1ch95b6KDjToNxIvpa9LZf0+ayYH0/q0nq7M
68d36OPT+mnvK1tZ1C54uqP7EiXu0r0pUD1UitXxX+ZrV9k956u7Z5+WIO2yGmw6mw6kK08vNdGa
DTJfq86GevbYRDh/JR7jX7qx8kxQFQmiU2DNfDjlyq4yfs98FV7iaNYFosBHvKjwUqwWPg7PJMWr
o9r87/SMtNzoV/siWgrZoYc9elSCUp1/jjhV76PaqLZ8P7ms3WD3fOiUvvz7OHSmXO/RXbE6/Zz+
jf/m75PmqTOuX57Xn5fK5Tk5GPc86kyal8qolnR3T53ES/xLfCQcYf7+fKjsOruOZsuMfvCMbcdY
TuB1NQvEZh/IK0npbhrr3+XH+Cv5LR9VHN580+KQTml7Z6vfflyqZLAqh96ufqlOu0GaSHRTjqbO
EYydfD/WNhK99I06RHs609rik6tc1wPeV1RTS6ao5142abbU9s1MRUsoiTN5hMHhMzPY/eU6fj6H
c2vXW9R1FymJUMZ3h0/ethr9YpRtzHqyTNQOdn8H75RCOPSUzoiVMTwo3CwFl8tmqBrqWtdMU5Ho
ZQYZsSbPL5cqxxuz3ns7AHd3Q/wnjiqvtfmU/Dj8+aAM/HxVzw3i7KRxvSXOJfnOm8k9p1qnXvHv
+EGP73v9u6nKOKbb00jq4c10M4/pYaYrgzGpAqty3QuBwFahK/Npo4aQzKq9XLcIC2h7jQTz6nvT
nlUX39PW7Hs3LIUQcraeqeXrqHr3vA7l14mqClrhePGlICOAgBeJPtFcoQHz2A4KDZn8eIWAOf8l
nyH3hd1UhQvwmfhBXHLpsQjg3kfvkfWXSnxeDsKtd5wUmF96GnbAwmUDM1jy9tPQX9HXPfQl/eEl
xQ+pked1i74dgp2EmfR1v24vDG1Fa1/CPCe6bsujLdr2+1vodhj6lVfLS7V32cH2HF5Ew4umn3f2
o9lwy5ENvbKHEB/iqhyjjzEaE11X/g2PRC9XSl0Er/4lz6XBQ7fjl8JZfjg1L5e6p5mrhXQ4atPf
OaGJ0g/H28FEkDkpfSivBz67FNvpwaf6BPZqXV7J4fJJQXVDWNqaOAWCTI+ZhPQwg4xaGEOnhCuv
Ro6Tc+26Gi47NT9xKD/fbn/boqPRPOa1NnZeK95Z3m1/bJv4OrZvtBngDrkFxB1sLVevbqTrLVl9
NdrOy82BBa2GcntupbOQeDQP+AM8+33XZ/EFLuFbADNT8l8/ybo26I7gJYIFY3GjJ+yGfhE7hxXW
XVTQMDGnPCeMFnBPW6muvJQrOgypc8k+0YK63Y9c02fYJCZtn2+/cEJuy77b7/FQtm/upwZXt6GM
ETd27ULNy/PvxjTbK36ea3apSSf1O1ndV5jy45cN+SJ6u9zvcU1USkaH0P1Xv1Re/pw/pkipJiRf
fxs+1oifxE3RzXyopVUeA+zH3jEackZyey6N2wUwkwVc0coI9+yGq2luKcyRweLCt13dbmg7cuL+
eI70azkQtreNVKkhKcUTF+2uxzHkfBMtZQxEtmcOjFWkikqNxQ3a9f4Fot4Np5PBpYbzqpbMcDh8
XPrQLXMYIrBaq6MZz6O/uAd6qLpZ0AyfW+wVzw/uTb7nP787IYNv8NYl12UEfZTf8j2Xlmk62rbr
Ua5pfRy7MQ7fk296J5HRnDQmUAUaAkO9xKrHN9nq9qixqEaqeNM+DVPRTnH7lqj5sWkfhpPv2TfJ
W/7prbI8i3wP5OV2r4bRLqvfg7hwyvNKz89dU4FyvrLMoN7KRJIHxdN9nH7oYEZpdNVmj2qLdnj5
yM7d9NMWNH7hdxQ/CeE2L43L0/Ln2rSa9RP4iaqRcy3dW3avtXOt8Nb/20Gwk4B2JQDdTM194hvX
SqThWD/Ladzao9JGzjb/uqnucYmOJLkXz8n3Q/36gjGEF7eoz0OB4XPeZJeXzd3nwS6RqeQGUtXP
l/d1LYM9jYNBTnKMnbeuHT8O1VUDLl3QiVBMJEd6fCsAaPt1i3f9lvEQmPt00oanHjiu+Mmig/ap
+2/6aVFzbixRTw2laa2uybcJlq+ff6ZuZf9z9zoZRquoV2FK13Lx7e/eB906dkXskgpdK9oo9z+z
PdYgQPvd6/U3j93RTff+TVvOvmVX7BEkdh6pHyPIlt5i//h49WDDWZu/b05Zww7vqWwdbsBCRNLA
xx67zIfZm6oxMammU7ut36uGE5PhZDgN8xHIfrjhcz6ZPJdV+J1pnQ0jH/pnMpRUNzDmKVe/txs6
+3/1xakf6MOiHfkCUdzTpHFCvN21Q78AmnUX0r+lx1ApVmOi+vr4EholegwpXF4SGcc9pB81wUaP
EpxRJe1xVGl7rhK95XaN+H8Cco+eddeXAqmXM8nu40s0Dg0+2UYe3LRcVOet00Omq/aZKDXrHG6o
RAnjbU5bp+cfYLssjBsehiF6c+zLHs2G+d5saMWlaqN2vpeqRaqGe2pDL1lwEdmdXgvNABBLTRBJ
3SHPjyPqvIFZhhBDmlrDoR24yQTtvv+0xay3CVLXCNfpgimfqE1IMpOC0zCO5mH//Wye5y2VpEWy
ExnElx0uAoSDTiMRru1lauIDZ9ptjq00etuOmqNrPnEnRtNylOGMPKGjhgK//dvWAETPkFi1BOve
ouuHYpintXW2fYw2PXHRofZ/o9Y/KphBpo1TjgYiQdlLY6YuVYnfxIXRahH0iJ0EYT5oiyEWEl8I
jdjTuLGofiEiEoVDwdiO+u3gzUYLwE09p99j5pnQMw7mrG4t4rueKPXQdffOhQafsUpn9d1nBpV6
7Sg8TK3tQrA46tmTw3lr2tIUqq7PKIurBkwKqtC08/R7evWIh2uwYH8R9EpFmaMSVHLNXbY6BrHQ
/DcVJt88qEQz2iYc2oXuhjLgsG8n/Tgrn46mhte3uceX9vEt8XNqc3zTQ//NqpPGvDWrnoanYUKI
4xxSPyxAwoarCeBt841iIo7DhXLS1maHbCEJhO2BbZe3j+eRvh4A3mdMSLoDH7PnhHZ63wq3/+t6
uGpk29uPCeasRcsebRr94aYx554k9bFdt3C+EhriUmgid4yVMCdjkiGulpU7499gAgATLUSlNlr1
peOxVsRqvf2KSVf6OYV54x4l44rmLf9lhxAdd/b39L3S1HFTTTqfne6YIZYy/7ryz48tSRyFx2zs
rlFs7wkdTyqZt+0HdkBUQ5QeTwzvRrpnZZwD4NvWzJI6Bqu+xMb5dSOXp5tBbVZPPZ8Hm8/zYPEH
QMbvAoyDEaUluNKwuOuAfz3rRebjD6ZIwPMTMehDUihyd2BbmG2BECbOMOgP/jsY9QQKT7vPTY9L
jyuU/jz1JL+qp6dYbhVciV0DnQDXBab+4tdDI9r3UgZ4XtdOf8F2WfUQTUNwNrirGpL+LZu0t31F
dgabSRawlmgkGovPxSf2yrETakbB10WvrQO96WN68dK2808KKPlZ6sDcepe/wNcVCEnlSMMteqhv
DndEcCck8RsiC6cPqqY/Y3NXH4Jmv9avTVrL7wUEsTlvT9t9Hw5y2pdHyNfTsn6oy+dEe8wDQH3g
NuOk8DeAw5BsOTsEOSVvSZ3S7rnvq7idqYFcEkVcsQhYEcvEd5oIXKTgTLJLVfu4ZmJAlO0AgEx/
Rm/eLdWqaE+GXC5psPpMNKRvtnSdCo3RZ7+V/00opRREU+2j4ecTBwD33bJMdlbWBA/Zg0U33dx0
E9xknhU3E6+Trh+89edp9yWVeG2g4R0LdzlyUnFo4clNvefjWhnVI+kKm6UBF9ND61fq8XejnpAL
Mg/zRUnBFJNlOMvgoqq5SipA+JnJv1Uv+Uc+esntUpKuSzJijg/6Tb1ZVZsGlx8Iurt175SIHnK+
4C5VXxBS+0bjKK3ZOsno/HE8b94nP/H4I9PetHtysXYS8VDLiawrMOMx82P921wm3+yB8EbsBta3
wvpo8k0YKdpe7ud4zw7AhQ/tGRdM9zYmSqqWn/F6DJ396prBmQtJ8psyxWEDQ3gAMD7+2siMKYMl
YJ7rbr6xB+meywzcOi1864PNI7H7WPXw/Xyw1/qLB/xWpyVCogtpegShIf53Msmh83NmYBxhknNK
D1kEpomlSiAXIhGh/WrOu2Z8iA9X9RplxHVbrm0+o6mv28xeVwqdU4NakVLJ8UuqeW3CS3ngqeZo
eJTWVfLZ3Y3LxZ6dldfhxqBl3dh5/+5ROEy1TdtJOAMkufYUp7KI0qqfrH1fFxutcLQ34aKlOitb
wpH4TPLDZDPPZGkT7Ux1TJ8mXTv9zNt7prsoARGqJFuECpbTjsDdV7TY89PysGCShzvifhP28zP3
HopOdEfI5BJS+dh21jbOyfOFasbxDdPaiY0a8xenWaw7b984DKiekKs8bsTcVnQOm4m0sGyd9LwN
M51vZ95SrWC5578D5ChVjs3SYyQFTq6QRRaCXrh8SgxFSKZPw3j1pWEU6t8+svDjp1ExTdC1UXrV
lrtp39vfQ1Vr+Ha0Ct+rOZwrVpCvkA+3uJqbz8iZ4/cHyT9yfgvZ5DC1gU6cy5nO6c+YZQabUBG5
DqSXmVtZGb/F6yAiII0i9EI+JxPGN7oO+OPiU1YlLG2HGgxJ9A9p0YOQTO5Mmq3031q/fIwH0m6j
d6UOXyfmh3YJHRlJnz+rkz13wNUnDWqijn7T9162eyMHPMh+AQdgBrLUrMAU6ZMJGzSUJUAZfCMk
SCZnv1wXJgYWcCRnrGuo5TlSjI5m03COs9nDXjvQVOQSMfmxl2XEpajhFajOxcO7dNCOsCQuAEhC
Zvz4fJoqAry3mchV40atjg+XW+7oxgm7cwpOx1WNB6AMP2f0X29nuQGXyHRPgziSOKgIjsx7pJf0
t5VUX92vOwfdjbakuM8SxBes9DLuBCbiTBmpmp/J/SZzp9zX9wEM3i71dj+pXij6pdTXKwfcKou6
fJxwLK5YkfcsrFPBTnGulDvp2vbvXaPRTxSMkJubGhQGwU5O/01/xj+JwdVQ9lKtUmfTy2hHf8qG
ALgJ4FsS147wL+Vl05K5cjMLDo/E3aPLTbyBNCE9YPFDPvjNDKUGuZvvFTViXkjuLfemmVH9lvJy
+yW4V58GJnJ9A6l9hlii24jg14AcbQT48uow9F5M3gXdIDg7UWxh3OJEeogA+1rpUSLwA2vF+tL4
YU9FMf2pme9gW4vS/Niv7ay7P/uZg+GroK+g8UnMuTdycaPoo+ASdr19M/l+fTnC3za9TT3yhmj6
vUTn9CmThuF6S60hEe9GZWvDPmxPOQ/iVL+iXAQrxpGlbvGb/+xGR+yYFAeEUPu0JpkZWW/UwRu3
RLYRvcS8vF1o2Us5M4j25sV6gH2UJMtaNopyz/nf3OU+duW96Z3+Mrmkn81soJmj2EgVgK8HZjl6
rIHOJ2y0T/3f/NuJJpI67sXfEb3lfyydV3Pq2hKEf5GqlMOrkQSYjHHALyqzbSvnrF9/v+Vz63C8
sQ0YpKU1Mz3dPTxnuizH5TLhQ8f/TESGvw4DeXonBNavf+5WJw4/b6IkSnKlcIPXQboS/zBjGzTz
h2udI8atwwjnjxPCNSJFPocTpowNAcI1/+gyvLci9uGMcIfrEFo9yxvZHGSA8mLtKigHMxkoAbU7
W1hf9q/Sw3pftt2JbmQyirZlc+Kgy+aKxH964qBb7/wrYFj9TxbAIsBmG+YJfFJmaaI+oFlZiuME
p0T8eZjmXGDNipQG3ZGBCBdJL9sPRo1QHzg7nKib/Ec+YZMygHHxPocxAaxM3/UvwpPWEjDjJwM+
Pq1/8tvgF49S0n2S/Qi8D8cvEmtyaZhJPYl/exX5rfk1nM0vB1C4/RRMc+fBUlL/v4Lw83zn05Aq
lkBBiBumv6//bwxnJyGeJSHF44R96jX9ca4QkFhMLC2YMtznoHIs+ZYfin3qD5dlF2nEjITgO/jm
k1fvwLNYjAr4lM1Gx4e2c9knE9Z/5bFb8bk5UtCzwF97LEFG0EOuKrFdRLw4bq8QSwOxrxIss4dJ
9/kocNpz98A5ESGzcHfsvhORGmd3mu7qKz1kLhgESH95IKHjMpOyx5fgjCoCPcDF5o6OS62J+af6
rW67nP2RUKAwvqAVOR83gsN/KSC7nM3eBPepvWc7ey+oYShqQZdjhqDwScEpiaqC4Qg49ofB2Rf6
nJAXSBlIYkDNnJf0F2gUjIJBdRcFvo75KVqLv+FXT/01/uKz90sIzb9UqjkHswbKFTrWJqWQ8HAb
UMzIDCOUPgSqEDyLcyx2FPRmmOpbGzRp6HNRiWARJkpQhnFtODpEFsTN8acIkZ8lVmTTDiGy2Lq4
kDh1LNQM09JkxVd2C+5wijhR8wiAKgBxvuWAE80IAaxe4gcODXxL9kI40b/tm3oWKPuyQ8b8nzoU
p5Oaar7b50frX8LkIYF0CexM+RccSDyAchiVIzBmvsnoBYp/mRr1D8zuLfxi7DY5HI11vD8uAEMD
Lenug0PIo/I3Dmv7CxLNrSbh/cvEuK+Aav/dwG3IYJV/0oswXRf+MBOzoIR8mI4EUWHYTphZdQ8u
zPQn/jG5y7Ew7/GrjnexJtJ4mSyAZOpm7tWb8tnQooIk9GGRnpAD//BFRoQC1eTCj0gdSjQh7RPh
jqpF+hkBaSmNnSccpGOGCcBZgaIOyD75Cg2iar3IUFt8VnhvrCQsJjGKJeJUHpu2iAgPa3k6hzDb
MAdJ/ZRRjLrfpz5DxCcE2ZAuM9dkbkItfsKfoHAy1VUF5l6txrP0thyDffI+MOaWUE5pE9yEatO6
YnpLjmKjN8UZ7y54UNODauhB/OT2lwb3B/RaLw02X8ZmZGfML8AdrCiKST76iQlCDwqXC4voEgjh
A56xB9zSjuatRYx1nL/1m/NV/lPx11su2Y4Dad8oq7JH9mC/Z02Rd7Fwknd+M9+TR/KQyCLv9o0g
wqbIA5LHeOe1kj8baSKMduXaanbyXbn+JS86NSZ3eRlKm3O6Yg1qxwpj0/m71Z4ikqTeM2OXoq3C
9YieK05osHEscRnP52z39yKwp0hlSP9YvtzYhSn52Jo5I5GCWOWJg8fr8+e58cbZqfkhb5xt+r8L
gHIPPq4Mx4UXAZqQhATLIuVOXF6tRpTFTsQmxmllJ3x071xk0Utwj4n53xFqLbZlUcDXV769i/vm
F5vXSFo8YoYN/IAGqaF1N75ScDOs6ZVTAIOrfq1fE+ZAIPE9CrvmnEiIrIyCHS4pcZCzij8kNsVs
5GzWpC6CrRfcyVc6SGGIPaCnivKSB/wX41lwhEgCFOjDn5cgl7oCY036Ur/5cPI3x5GjKf2wxln3
9T9WPGUHVUhDPUQTYPbbnhmwGijggjFShgnZgBS8xbQKqfG8Cg2fwg1umIM2NnthQ6RBpkpn3UK4
6BnBKdcucnSYmUxSq2tSNTqDYuSqoE6LnS65D7d4p7/17Mnn7K7clpv4n5bjgREX0Ius9/LTejQv
UAAnhK7c41hh9UMAfacweAa5eGmpoUXbkoyHNKz9XCA50V8Bj/0RaRaRgv4m3CPRZoWtxMnqVggl
rQeUJOuBZgukgf5pJhO1BAeJB40/XCGC5WrhNkJWk7oV8xPgLIUcZFfhL0+Ck0VjFurp2AvndWIr
vVW+8siayGSLv8R7huOE1IcCn7dFX/VPqWn+1J9jKiSV2HrqT03tkRhS6JC3kalya3/4S6IQ+pMl
sssLNMGA6cjDeAybPVkhL0+dIYlzXvL3UbKTIZKPjKLUIA9kgfAYcj7WBdOa3klWjyUb/XbZI0Bo
Rc4s4k9xlj7Apnf0fvm8ZOIZY3b7V3DNP1lxKHi98CTJozkevFvBJSMhfXGu3Xv8KsRSpAVCy/jD
nkuA4SJS71xkJItcRlxVAWYjfxelgYvFfxcZCQUZJ9cxo3ow6qIaguVCfsWrUyysIO6S6zUPvqc4
ozoi/+PTkI8znoDPVB/IyDkdfEi63cmLEHZyseDw/RDcanZ7HCrxzXxX4WTcmatCcmu9UsPMdDFx
1cI4ovTiUXAxif0h7wB4vRF7rNjpFVHwDKKEopX2FLQuG789rJyvruKKR4q+gtqp8DLWqsL9Rqx5
snRXYqLJsILtyX3YnminuLr+e6S4zCjlSBcxfMR6R0LggGzmKQF1JUM3GPEh/czfYGfkIcW8KkWZ
dQEGIAKw7SW/xBvwKH7JgBjtkwAE35T3qd7IKmGfR771BD3tku0F8j+gYyCWkprQtKVXSwM3/0VZ
SNsV/IgmiK77FjYm+BoSfSWfr8w0OyS9aOwi/ZpCj/YKD+VGQ4bkhw4JnWFUiLRVaRfD9uSqt7SV
kglVs8Hg0IHqTOhI+cq2wIbQheuqihuvi8qtEuLWk2CaN3AIckN7aSr6qONwUroC0KIj91fiEnZ2
zTw02ywYAzfZp9jqwAF7yCCpIP+nka/b0gh7NP5FgPPqJLonG9KvrtQnJ3qoAXTLNkR1SKoJwtcB
B/2are2zxSbmqcbSQLO/Bt14BEa00erlVVfxDdW0q623b3VKY5GPOA7hT2ss16A374WMFTXIfNvK
7hKZrDOp3GZBd+rrDrGemn8bASYvNiWQMX6Yc/goMuLMVJJUhTXwZpfMmG7RiE4i+AmLDeF1sJSV
XPplG171qXgdLEJJpKj3wIAellfQwRea1eFwyYPkkuXWhzmEpEYS/Xlqnj566TUKnO67JCpELApj
lFaG7bMSzdCVjX85W5qe956efY3xaw18n9XftkUuZwui6bdGy2eEVIqKsecKdGbpWZuI9XIPCEZq
VYGH2dHZsW7RWD+rRXAE/Y2z3cIaktPzrANStThELeZpmXEWiMp7JBNtrWL9kyFKWpzOlcjVrLrz
1LbdJ6riTe14kBfLVTV1MwUyMxmM7ZQBxIeHQSvcSsXuvenBdhWCuRxlz7JDP9HsPD2w1hmGeZLz
b0nYddQk2IWl8bb0zHaYb3rxmQB0lA2epfaRwSEGwvHacDs+VNFzRNR93dwS7Z6xwFUS8z7HA6lq
/K7f6VoIY4RcvlKe9IJyl/w5iT5leWMvW6l/DrKjkV9AY2owxfI3jq9dvu4xcCDlZMcpppb9UPMH
6poM35vab62N3pEmXZQORyYndXWEyH0XUiBU26mePMfQvFKMPtFgRSdvck26bZZ+GFsrtabv9yn3
2T0yx4vmJPu01ndBTIUkMwqniD21VsEjHvX8FWqIb9N+nUxQuSykpWV4s7r6VWECVuowXKWo/tXW
uK2Uwu10m7pfPtoSUxvUdC/NzOvIiq1jS3TE2/Vgf0o9IydsZ10tkBDRYSBp3Wrxzahw5C7ifZNl
h6jF71yVtlFQXVSJvtzsEDD7w7j0oBbzV5oYey3CJ7FuXGMCGWlpfyblS7fAVVPk9ajgBGUwo8bC
vIl5iU79rhTKl4wyUUewXDPqxsK+1uoJScxob6PnmITGcG55/h7N9aFfykdaqNeqS44VyYhqQ+Mm
XLCUDmmkPjsYKcgFnMRRuhJOkiz9Vi0uD6lI76NebWTGFSols61ASswYxktNuUOigkHDGP9i/kPc
UHVKVaoE7ZZhUq2sB/Kg2Hqxawhsh6FmNK6KGYvNWLGpW9dW6pcKSBNBSWWGDdA3PTKHxnmNbHWF
4cYcr0qM4ugp4my6PKEaczIfCJZblPsORoCoqQ2PmTUhPmjY4kaexpVK50sV1hG0+cXMM9gobKXo
sAR9fiZJ5VIRdRDbFPfhL9PMA6AeNPFbilLYSAAJf6i+dCpu/DEyrXt30/bCwWF4UW4BcMeH/jof
9TcdSpcSkK8Gv2Bo4LSCYg3MC2eAHnL3T/Qh6ef/xyPJKWJpW4LPgzFTvsKm5m3yOUAmeMuoOkEp
pH98Wshh8xe88vvwDYd7BsIle/0Y6cLhRPBvpOc1M8+HZPoJsQFYBUkQeRrv7++IjTCgfrU/PJmh
eBwkOWfndZdGqAzgkKFKYLgPHQVOnwF3dHQD0x1RmtduCMvBWmlYTKY+hBWnW+nWSiZAY0FXu6qJ
bn1FO3wiukE+ImTDoWHm64cwcFneqRDhz7NAItYW1FawD8IyEBgpGUMu//RALEoAK7QTpFgiSfsv
4yKz4lvmWZMn8uB25ZOKCUAFtj7zsQA/dFeQ+hFSg3/MrsiPxpXIjsgvMMVhSPzABFImtK0lx0UT
0JY+6K4QSqWeEC8h7mMQFaDkX3OJHiO5DtbNtJRIgeg1kQ3xzixKeyQd+LCgfE9ET43qBAyFm3rG
C+cuf2c7MbVHxdvadPHp38znwBfTFApKroCBG9pBAd7V6T/9piwd50mm9UJRTufgKd+bwHgAeqCP
3zhn30H8hOUVCekrlxqfF1T+hRKFA0MSCghIBfIAiOkAAzGXpq4j+TIwUW9+gxde0mL2FL216cqP
qTD3YqSDfUOUf8Oj6ArhDykDdj4/OAwxhgIoByof6ZxCQsVnfFA28laEu333jumF6KZRwD7Ii+Fh
/s3cOJCugorQXhC9UKzK4RUWCOgogCAQ3jkuYNRYdoHidwLWojo6Glf7W7lmj2YX3BAkXSXc5VkW
Yik8oBkiTRKO89UjfKV/cSwegFc87areOeiKhfyie3eOAkbrBEwLxEqxdgbxfIQok6jt6lfBt9SA
cPJnB+f79ngSbqUhrmoYwMMSYTEKOzrInXylq4QpCzhLuEnO2CrgSCYmy2CzdbJxdZL/Zt6kzGsR
YkSctJ6nTY6bE2MyHuYZKiTv8wejN1fFRZ5Wy1WAOOZ5eOe/hxgD1GLKLsyzGIHHiBFwCDHuhhYy
ukbM4cRxFSYRgmUq/Po5IX+AmIqFBC9/FV8x1cM5ji0AedsxumFuQ3poOKK9yL4E0YwOJFQxEJ2K
QQ/oawU7Dc4RI+WFmBQaCsSDlkoRFmAmHEjgLfET6NX8Hn+icRYDIIF9+l9N7G0LXtUGVuzsVMUN
pOyfODo9NIM/9in0SX5RCwchRCE3xB/27/zF5twFWMdXN5hS7Rf7FF0w0bKi/BHOJGCvzY1O2ltz
n14oEOvPHgoWyzi8hJ8TbSgF1c7fRY6Shh1rJ7g+6a47O9BDIPCCiWl7B6cn881+a8kK7lT6EfJF
gNDX9hPwNadbL3rU5k/Z/jSjfuvg5NkViAV8QLXN97EynbW+/xhzHC7lLzm1rug7vmnqKvcZlgzo
xX1G5IpL2+BN4cbE9oZdBFxJBMKnGSDDcOXAnZWVNa74lYYnKQVU5fEsA+uswbMMBJQeKWBLRx/X
RJ5I8UqngCqycidGnqQrsm5eLQJ553WKFVMzFdEiX5XWk0rgcAITbVvhDp3qdYjdZzGvXNjnFkwQ
Ef8JCBDSG7Bc+jbADqp/0WrFoHsyKhomm6HIiKD0JKiyhd4GQyOfljVDmlfzuvQYUH4RVr1CUtE+
kxxJuxzPXlT9wIQCKMz28lrHx1c9ylf5mr5bN/Va74yzdk4OBv+TAUJmt4/tLllbmL23+J1LzO2T
XEGGL9YZNPnYj11pCylh9aeV2Iybgo8/x60bj5KfDclW/8i+1A/1I75Zl5qIfkq+Smbe/Wv/JrCq
H8G/4a28Wb8ycY54/hbflbfuErxPr+VL/hJdILcnhDT6cdTuPylNXAxQyTwr+uQqsOykWT5ZIHMZ
Bij76Sk9Va+MDsle+/fwxRhXOIkkkNrn9+KQnpjOtpnWYiwF2rxbtJP36j5CN32pT/ZOg6rx8lz7
9k7fd8f+pryRUrdMsWm3+VnxTF/d90xYabfKIaLmX1eMJk2rp2SzfJZ+d8gh4AuSffWanobX8tS9
qjtI9Fvr3D6Ms3nVr9ALprt+RKhx12mdsUsWK+MOO1/6ZkkiHpjQotDRuDvfLJrop3worPmr8218
T+fhXnxU/7IPWZgRIImYOWPTXbkzUp5noneAgPFuiBcOjhD2H9Er1So1K7Qk6lOsA+iDfCgYFij/
WiGn5edsF/3vgtJfemGHWD7aNwPwWYj+gZ0/l381JMLoFn9pH9a/WdAEANkpiKCJKv94Ak9fiGni
xdmcSJeim1AlvcFAdF4gqN2Ci/KBW9mb9k+8LhqRDxIw3kf6Bd4MeTIltTJg/iraOgQZ0Wf5O2nI
M0bb/O04zUYUXvv538LgQS1lSTOVtYGLkSfvUUfueOuCj6AibzDabW/RmAjMdd/gzOYYz3pirfVY
9+OeodPPZXRJpMuETEQ9WfVnCtehnU9GuNZoj6S4rlkx7ErpLmvPlur10XZJ0a+auDNAlgfpUhMx
9eFY0l2yDtbyUpMq2syyZgSh/BjGc23hAQj2rDTPjg1GOu2MKfGCPvS0rrk2koLRENgGTInEa1Tf
HtunuGQmdWi6Jd4l9qz4QWMyGhEpYtAe2iTaStG5pBSK2Pv0gPFkieUGPfO+F8ZJUeEHABea8VIK
wGnE73Opd/rSbRJzuejxaYmJnYn2O8zDNaECq1CVylh8OCOuvPXkz89NE3lmbjxrpnIMg/ilt0Ly
Gqs9DzMqU2Xa2BWG2W13HJh6ngHLtgSOwM8H56LO9cag5skH45Bp03mJpb2dQks5BJjV1d1nGOwN
Jop1b9RXA+MZ4kMmH7XpZZlepvoyGzvMO/jUQcUEF+lcGNdKJXRUxUtuMSYlD7DYTrg8cEqiPzwE
+soaoNukzVkPek+h9og6aCGyAiuaSTKK5bfF8maFI6TbYkSBAVhGDRbjr5MIpEdgdpWAzAfXWLpV
4NB3TFrKtn5btelRYRtPg2Rvpdq6MEQQcwDtSnP+dnRybxPLHyac43qLnLfWyOCSvMXpmDzO6scS
QGedjOqxj6L3TAX+lqTwx7ZQO5Qdug0neuuN7rsob6Mehu40cSmqLX1NDQJrQRUSaaQIOlFdWsYf
WbUhGOly9PSZ68xJz5nUNuX71Cx3zpjtOxNW1IQR1PgTKIRJLfA7cIhhZj6jpf6YjfJbL6RheYcw
Sj5ohklWOBjHpLVOdYZ7SztvzWbc4FSztrJyH+bWsVfGjz4K35faPjjNtokQjMukjgZ7sakpl7p8
N8r6HkjoOuYJWxfZH8Jk1/QW9Cxpr9bvgdKsoxzH3CDdhJ3i1w2uWVL2YpszEFGNV0D6VAG3LubM
5NV8X0rJaVzoSvf5dAwtCfpkzJAxSfcGozjog4WVD80iO31EU3prDOXNMpRbqOCYX7MBK+OLUfTQ
YvkwcVACDuCXTlQ2rfGY9dG/fpr/1byNSWewa629OJLxq1nVxxzdo1F5ncrybFrpudLC+zzVjH9n
mFBZfLB7NhqZ7DTmvunom0ZTv5pRe+4zhFkJzF1XYjhmaKa/URa/U98/m0v3KpELWfhC6MqMUju5
GmopPylTrVI6zGdHzg/2Ikhky0/J+X+Sq+iW9O3JbiTKjSweiWX2j91jOFxnx0VJPmWJaVgW4bxX
GN5JByWbIcCW22osN0ZrbztDvup6djZ6aT9WAdJLBglF465MdgtQRG9SiUnZ1Yq8IbNgbI6HsMx+
k4V3RJ2Z2rCf+rbalc580MJ6ZzrFZawG7HJGr5+hPpO0hDVEDttnyCojqXHFYk43uIg6w7RyXoFW
FRw7uoay/abT/m+ReqfVbzKss2Hyogy+uaR6JkO+9ZeKCc5k4BktPHcs/YbR5sF1Mtki/Xbcypis
1r48XNv5NYQow2zNaM9hSNJTiakVsl/5WuUfCw4L2SUkVVyK7cDEbVjeik8NwULPiAN8XohBHnUN
2P2jpglXXgLEyosQkbMcAKVAtGv4//IrFMcK96AHiLugRXYnEHubfJkaeX4Ce5VX9Rv6RY5UgcHi
LJwWx8JbIk/CT3LCjI1i1p2jA/StyvAkwNrI1X8ZAsDemRQriYZA/0MDgVKFW/QCyq+iM6MyZ6AL
NsSQPmRYGzXkIzp3ASJrwoDvXCn6CvxN008MHHbxJ3vXhnCJZdHis6NKvP7gtplXYLfeCi0YATb/
leEt0k0GdK+8EM+w2MVeDM4dlTtQM6oBHopR4rRuSj+iZ1E9OTf1E0M5gjioByQ3YJLwCoGQTxcw
0i33IBESmIVVgCZERJQYEdaipHp0vsEquIaRHSgu7EHZXvHEuoAvv0YApVHiQoKiNnJcQB+G0Tbt
cwEMHvgCNSSLojpv3fyX1jUaKPQT3Ab7tYGwJ1mbVN4wxNgsPNn0u5jS/ElEPZAzDPxpyr9PyPZx
XYCqsjzh0VFRbnFQy0/9x6lczFOLu/22DKsZcjXn7bf+go1NhMYsATwnAydCDOYv2op/cU8wwBfW
MX8f3+TatQIfxTMSmnAWXXbBlmQ0CNUr3ROcUvjMYLu1x9QFTiI9wcASjgJh5ceTsH+gPh4HT9HX
S+/DzrCl9Q/ldGqssKVYqjWUjDhZ65YHQQy3AaDkqPHgx8iZtwT0H1YzjqtQJEEHTEG7YtFB0oaw
HS6eMvsWRWqDX9Umxu92PU1HmeF4UCnoY+u+FO8za0MRiKFEK29He4V/IJCOIJtHriM9J/Nukg6t
dl+mXSkxwNdlLjEdB2A6YX0FR5Ulj1aAUUo4xzGQyfRZ0zirWvYac8KwWFdIK6rDEu9pdRgh7m0e
bYgeZ1V8foaVjbqdZMeGOuoWjG/B+G5VDGJectNuF8b+FR6nGWwNVEkLyXQ8alIT826DRGkjCLLY
YECyox/P5B+CGEOGMWAbnyMEC8pLHb8B4bBf6MNWSi9WvR5in9ZAdgIfatjNxWHjNHFVy/QQgY55
JwzeoenxxTmEyMoxbZcnFYhLXnHHCp6CacXOAEpXMvsLlmoOy9z2O5w/Zhf4V5HWUo/93po7heKn
NgnPm5x+TLRvjfyrh2Ix+RiDdZBJFDwB3RixtvOsTt5/rrdcjYt2jNheEg8LsoBtjdQP9SRV4PTk
wCJMdj0IFB07ZUWyT12o12uqTwU/dFwSoTpzhy0KHsk3IuWKDutpfGlI+FnolS/BqoauB2QDQUIT
5UKurEaAqjPNH4zkKt3t6KhD6JK2hryTsUZxXN6dnok3uFhrSfAj1g7zFBgNL3k6gC0e74Vng7M2
XO28yCpj5gf4JQKTSnUZk5bkPmhqbe0m5O/BMS48XX2WWg9bU1VZ2+0e37UZq/HBzZDlEeXkVfDT
0QnB6Zq2hQqWKlYpJOUWP3gmZTpMHgGNJgWHXurSBgFF5FxUmFZj+gqbCJYX+8V3M3hx4Grslrrb
/Cn+0N2VgQfi3C5bo3az1kNDByqidOs+X+smSa7LhqNmXp5vOU8V9GcOYYiqMHyJX6Rt+YgfdbAS
lRNJbUz0CFYTftwcVMUzdJdzVaKFB+ujJQxFjXwuXheJp5YeLgcl9RIdProR2OEDc/NEhhSAGhSb
QfFjTinWhJbXxr5pHIjYVvgzIbUfNkp/aPTz1Hto+ywFNsqfaSxXoul2oavOrkx5afuKseLgLfQ6
IYTLKCv8ZuGl/Dw6SPZrpe4nRhFy5jt3uU/DJahfDGsvgRX1y9WId2Q9Snewm32AsUKJC8NJsraq
c+TCH1qPvfs/sSxbR7AcFEbLNn7MoHJ7zSVfdF6dbUKHZqtbdr5deI7qDnDBY1cFi8aRg66knHvi
amYvytyFuY7M9Gz2hrWm6zMyvxOCJekf1tvhZtbXYiJ5tlbqrRpvK5w3/nygK4l1APl43aWiR8pm
REVIHGKlqekmLTy8UersvV7YP92m3bQLLZhVi7k7m4oC58UVODEMQgh5gwflF6gUVBAyK410g5HJ
krBEZ3aALOinywNgmS4DnnGAg7CXGH4BV5RklCfoCJYFBCQ4eQTgBVBqXoNFIw+Eo/QOtWDBZAUm
AWAsuk884SMhcqDuMm/2d3SCL/LZ2ULcQULxKeTsYGUCEROjKUVCgVKHTYffpxfg5Cb2FcXTSx8C
CmY5r2Srt8jwRK1MwcWWjUjgT7ljfWAJi/E1+7k4NmDytESeJ0Z5zF4y+6buR7MPAIiFD24KPIRg
TvWqMe8S2b1JveoXNzxZuHIBEsH3iYFcb+iRIflntDqFhxjo7vQAjQfyJaDq3zDVYAeQUnEkuIHK
8wghmBQ2ZLj7Gy4cX9iaUrACkiZVAexlFgO4ICWGn0E8YL7dJ5VyAPxF5wYnZIEGUmdDXvlPR0y7
ndj61ybIvwizyLigvoP4cBnwHRG7cUOOHWk7lnnk1SEUh3X2bWxEV+OxgDsJph20RheAno4Hpydj
6se0mr4TxtPALCVAw44OMFr1WAjh6HE/h/wcCm6JaONCcKffbwgpDHwLfiUxdq33YYmzlMZkDSsz
7N2IKH3KD3QF5h9jH33HV+ukr8tfdNEkCQkyLxLEbIX3CW+TPYiwKCo52kvkhUJfyXkBd8V/GYPx
/9T7Us/M+6eOQbYqrk4euVb7xtlBXEZrK3dJKC2BycZf+ZewcybHYw0Z2Ll/RWz5Ml1hOkQrJyW6
bUQwY25F7qsyVLitsRzLdFtmGy6dMvQNe2NKYlcXKQEvPrmGvgI67WJPQ/1BqisT009OuM6ZicBg
Tfi52pqUSzPX6bIeEr+C0MFoLRvd8XNrezMqPKx0EGziN5n+s0MRjzUm54FjYOoKz4SIYwnvOcE8
wXw18h3Lh52mM/Kmc3liVHs4bEFniadnHMjh+kJoTbsTXXsyO+MvPaf/wn06O3D1wVK+eQTGgnkU
fg5BAOVKekomtkoZw1Zda4mF2PhiT4AJjx6jJqaGH+zswwR7HskHApsZDiWD/PKzkX82qbWGdF7M
5j6yWcCYYnUl5xi+akpxGqpIKAN1F07PUr0GayInYtuKpOJ5KeTXqSMdxFIk/JJmpJJJvjaCh1RX
m4QgbTtvdVxd5kHF2RqDfDX27BD6p32ugkcKZzbFg7DOzonhFXa6NplbbWHGVufvQXdX2AcdhS1T
YvEXjRjllWLgjeg7IGpVcUW/LHdl6Z+lEGGDjuxyO1AdjaNX24S4gN1wIEcFEzXqydXPeXeaOcT2
85LtWxVlQ4s7SH4orHjVRrkn0bI1OBMg5pA/2MpkxhNM3WdsDNAna9Il5SmgGxgk0zULGcQ8qm5q
KwetHnZyC6ePLCE0uDCQI7OB9tGXFuR+54xeq3SeDefBGL9D7LfK4h+qrWK6Sl2LDudzHPEArQ41
JuwFPlzlXoKz7g6BDwDeUGpF7IiwueL50lhwgDAYoLNm3GpQ9DC/OgYEIfpJQ1T7TbOux42krWc9
YpE7bm0gFMl7CgzLC/N4HRFVer4P0KoPu5YBA7SnzV0YqBuzR52aN67p0ELEyVGvmE7eartIAl7M
FiA6w23UjWTSRmSSIU2AWRmfMuyn5S7balW+V8Juo2jQ0PljY0mbDRummkkecepr+HunwNYw6ePg
awK4hkUZPw/Ze64SbuZNTX8a7OcWQrEnVwh/l1Q+dFbl1vERuMqt1R/xWVKb1Bc21auMxPrRtUcb
IwiZy3F6jOgDrMjvKo8jJMjnRbrPQ3L5tvXttzQMQAE7mIIe7d889WTgCgs7rqDcmvGOluhAi5J0
dRYt6OzsNG9OS3nJZw+GVSq3WLcxrakx/L5nG2uPhn5STKA54T9HrRlTXjBpPD1mUu5ZoHooTkJm
RvauMV+HonRzEWvbt9K8D2PnBZw+mZD1qgQnImKi/VTWzIgQQYbK7oMoxjtIOZvl6BTHot0Xu47G
G76Tek7tRTcpBoaG/ynKG9F2f21U3I7owem95eWwziMcoAP6/AOJhi3atKEKzsLBsF3IJAVTq/ig
SUThDBYatqfZXuvVQXPeDefMfp90ING0hSyJ3AVSLdgxlET0V669rxZG44SMNsWhicMW+SzAMjhE
5XFaJsqfUyFfzDbypp66EjajTn5gJnxI6u44IHqqh2jhD0rgfftFbtYGLyBLV5t90yRpJYXKv0LK
vkzdpBPCxpd02pmLX13BdTcqafWAOqi8y0x8n9YBI7jydYRO1ykmWtWeQT2juR3enlQb5s7UYMBX
l9bB8axANSD7eUwGmXfQSsCIG8rJWL2mobzJKesNRhfiniav52Gjtyc5e+jjPZUwksOPWcN1OY/P
U+B16kZnxrixNqOfwDjCWemhX8gIwxusKbrTpByHYtur79N0qup/hfaZ4oyRTXSd2N5zRs5U0EuN
5BDUm5lLrl9DpOmUQ5LDALnp5anpgP4hD3cBC8CNpU2f7MYc3zQbY1I86ONnQ38fMUXojX4Fa2kV
y25NVSdhGpFs5emjnGDLmtJBRyRlNuXebj0TlWxCiRvomI6kEpsklks9cCk8AIADwdM0vyZ89PpY
dEbeYmjIzlJzEVDnmbeRNoo+wqyJx7MgCuF4QaNIzB5aT/GdhEKKt+i/JmWlyTCgu+jbopy0OQbj
byHdg+aYUtEUuj8JphqRyKBxWDkvbepBTkh1D3BOikBZn5I3O/Dn0FUogMh4lPeo2S+ZR1lIM0cn
asfSakE0w9XTkaJbUN+tJz38rAyh2IRnJs8kIai5DA3DM5xQIlVbG5inTBOowbZsIU/M/deS9z+m
8xMvDBk3SGHp34NKRMqzZN5Uaw/RMqp+TGsrl5eKZawsaJC7cVOh0+k1FCgoIN5nZ9rIOkFt9p2U
4W/zfsyLDeyM4r2Yn/5JuL+Bv+GYjBgK+jyiI2oJbOKBIhKy5Wb47cNN2d9DFUCY8S4M/KSO1WkT
z4F1kUrrYAMeLXV3zGi7Q9RPB4hfHaM0L7Pykw/JcRjKgz5jpTV1L7linuvG2QdavJ5kcwtTcKcN
X1xqvrqQGEs4MwfTJdf7vaWZ+3QIzwFEPTDDGifIaS5OlWyxtTNSq544GnG/V814a5UM1QI6aHKY
9DYcE/V5NFuv0Qo0Ad+lw+BYa+XU4baJUevWyzoYnH1IELDnaj0X9sYyGXoJJz8HB8XfcbGfrcU4
5b1DSVRmh3rJSZpj0PT6o8h+gkA5xGx3qV1uBjt+qZ3ppSu71/2g4KOg9+xjGhS6YKcV/T3u8WcP
uvG7Tz7hx92Dst/YebGTcsd86mzlajcUB3CMIBZGcrqbS2ujjUj609c5Sk5mf03N90pJdolCoaSN
sBubWQB9ERVXvW9Da28htOrm/t4CJleVArFNlNn2VqGWKyFmx3F8MJXKTwrWnmb3r1MVvOTluJZN
81Wq7VMNB7Wbce7p9FezMZ6jONtHE33XELpwgQtV8dob2f9YOrMmRbUlCv8iIkAF4ZVBHHCefSEc
ERBFkPHXn29Xn7h9u+tUWQ6wd+7MlSvXWn7wMOwNforidfvJVtWMjRH2B5l6z7+TIO87bymAa1Tf
gn4+fPVoYLwqJ5FudaZZTZdGzQ93TnQu2onynpXZpPQXUQRm2FO2ZfuEtIZwnxqvfvAevwTXFril
ADB+coYWI8jdxiXuWyS9WbySgRazQjG/cjBO5BLm6egTsnSwBkNIM0x8Ezga2pxSjF9gGFAIpdTp
qYOuNNa+t1I91TiQylBN4KHVSD53ByQOvdKJ71SonbfLzl686zU9x1e7V3r9IdSmNiWdjDltvZIT
4M1cSk4/uK9RivwMp3i9bT+UJ817m8WHnOpL3C5F3qjK2GhGUbNSi3SqJwTyUcsii8ZGVkxUYHOi
WugJg6To2okmZO6hPDQEuSf2ghqpyAhuUjJJ3gjy9yvLj5FfCEMvp08q+5Cm46sPjJxQYhu1SkUc
WCrGrfE1qum73GJ17xdzJciGRtOzfGiDdJ4rOooZxrvw64B49NGTNl2VxNYLjmb0g11ohkWXQYep
Gh0L46DQ6+kzowT7IkuPFcM2tUZtASd0wQxPXkLFpi2ia+ZTWZT9dph8YMOXq2dwgRb5VQZuxVSa
uHoQr6dPPRpGPyhRytJo5U3aKYYdBjcNGn3PyCsZTmwhHVIufMAHK9RHvzatyzesA82lxgigZ0Ue
IlIRFpcBAtz6o6zdEk09lVT05ba9RcGYHSPE/e+mE6/z98z4jjh3qhq69uCN8BX1X/mbyY2bV8s3
LYpiEuWbF3249xd3RobAOhFs9nbcq6aaT5mSz9D8DjQzbd62JH1c7b3t0GKJ9HGlT3SdLnh17ECl
7q0KklL/5zLhS3bXqVWSbajrtzzfldmxiPNFv+EGfzQ6rvI8jsb9X3NIJNVuEKSi/tHg52u863AR
Bw/Jb/xZ9ymRZbcMyH7lfT+f6FV3qMiSm9FQ7BQRmExxVAiKT6hsT3YKNyrPmIWtupM0Kr361TOf
Kdjc+9iALD7piQfV6NUHoW9vnaKGic1cIBXZU/VSdS6zDNpk2v9J3rfMpiAzrx4k/PD8xUwkW7TN
LezgD46IRVGeu1U9pO38BXD+xDuo5NmcGveV7w1Edpp622e2q8f8gBLJyKNhD0v5W7K+UoCgoNnW
mU/A1fg2kLCKbW2ONfWLAisDvgraVZiWe+UH0wcubuQFVSRyI3Aiss9O7Ou2Wk7EHz2fw4uhlqoR
v69Nzm1ddn4/O2GGkmMNcCR1oPuAsGqGzfdpY9AICR/0MIJZPEvbgT7+jQB9uu0MDCeKPblvG9kQ
2rc6h9sJtRQJZXTLc+yeKXMQRMIegU7439xdTa4PM52+fzYCnWuv5d9v4vuajSB20XvpNUMEsvqq
15u+PHAeXomGf8bgBDMLP0cb0zKA/Mz2yYcMu5Jz0L9OsWDuoyDtQaw1DHRzO0t/qiBSBA0+N2YK
lr1zGgeNeHegg138T70eqhGIROgj1DHIjOHNQr4a05bvDoEGaIPTI6Op0lsKoSJjLikIeQwAQOg3
cVhAqV2D8/BJus9zMoNoW3rwTMGb+BaYvzTXxlHopFhxOCpRt0ExAvn1hl6kIOZK83hHN4lXUzAz
Ba2rVsnMX4rr13OAufJHd65c4a3FsKH0Je0nLBY8BFxOdAUR0yYm849oxWZ2lzRrGc7w8+g1TrFj
pCps5xA94hXhG3qthqltiogRO8wYYNe0CrsuiAgoS4vVuUGpPyy9TmtlHjqBXVw26SPSw+gIghvw
jUgeTxQUwF7h5E1lKMA0aqAXAy5j/SzYamIomq6GilPs+INDAcNQAhz7kyIpR0wS+7SpRkK1LAwA
JWkSmG+kP9AEIbDAiuZTyg8mluvCBRfjsmrZgNsVcayzFDBeaYb6FCgtqiYKvproieNa3h+GbwHr
w4vh3lNwvZo9DXBAuGAIFFlzR0YVxGgcCj1uC1f7uZACN/oJ2SxwknHOPDBjHb8CK3ksVimO6GE/
bd4H15Vs7XX0x6jQJyx3noxVxgqMZz4mqBBnaGuegWkF+Dj8QVfgPWKw3PMdZQ6bWOghpru+NqwA
3rhPS23Mc8ZD+ezvOudWdVjE2RHf3muDkC/0Ns9PbN4BV1zgYCuWkzTnFUEiiOmc7Py+WPh6PpAy
O9/xI39ZezxcH7OOnxmSd408FGxF5LeQMJApmMzizCrmoWq0pfWJniHC6o0pFtIvF9PhdD3Kn/OZ
8fhuYn1miuYYvRs4KhzMf6glO5rpGvdHrYVa7XMbz3oQritUhKpT4x9axjPk4WvBxWKPashz0n2a
8S6iRX9Ap4v1laF5MtN38hkgBftLpsggaz1+HtdsWGPZTZvc5eRnkfEzOPNENoQn7WAGYVN7T9gQ
OCPS7QMqZ3uxSfm43CdaKQJr9IAQfViEAxihpe6WI2OQDlAWR5/r9KRxcO+XNEqo/QbpLcZ9m5vg
79B1YQqyMwDx5dxhEwLpTRhwjCHzjAsNic2RguMJDTrj4vf4hept0+bjQhIp0gSJNYKO3xlnwJHn
7Ag3/U1cTSzG7KtddoN+yz5IQRbpLIO4DWs6STsizGdGn5NrD/hDnwHmIlqZEO/FOuXWBisSq3DG
Sm10K0XIVHy8HwsTkyceRoeTaMdMDQpyRBdsAHad3wqwlZwL7JVIAbkRFjFi9cIfmEAtIpIvIgck
FJI4dnKCAFtCDDfmUcHT2uwWkChao2U+/AKH06XylwSc/PDLecvPjUEFhGRbTvVMpfwa8CHoq/bG
vLwOU37M7hVC/3QxhoYxDDm6AHw3oXhtv3F+XvNas4xh1FZbavku4+d0U/w5N03c3aeFbhzxNB6m
xbCrm0Q313+OReZjkn24rJ4We7b8EX4c2KJeuklmvAOuSuDSO+cZdQiYKFLCjZ0ximiwwQljTS7a
u2k+/LwYPXLzeMTfTzwleNdIrbMz+4TfvKIH5WB2NmNBhfR2OWkSO1yxgiN0FhFSRWYW7G8GjEk0
+dR8XDpEWO+lcz4e907PzCzgtDHZInis76Q5UVMf8+BsxCO0MYEYOciWE020IZCaR/IDWXwxONl6
yNnhzv36OU9lpmzQrCFvYB9yNfvFmo6ykg9ZKgAyuq0nNkvDfxAftDHHIbseGEyEilGKhqCMzzFO
gMjh1aNs0xW/l69oUmeYxgj3NgsQgEKvt6VDXrGGD/nHhRISTH6s6ZU+Bh9HoN+HSw5ABQUZ+RjE
fThwKyDazW/9tIGtaAz4u24Heb2SjBNxB0eaS1dIJ8X5JU0/ic3EXvMwCouEg4O0dZDRX+hCCs6Y
ay87eASXAll4LvUuhjx66620mVBeR7T0h9wGHtNoMIJsqxt5lTf44dndW2rnDnNg8zS3OYrF7UaR
V8Oi+f10Un+awellJn2H3KggDPRHdFWMOaVJaX+kBefBB2VPzYWjGUZI0WvG4n3tcAiO4X6SadwY
LmZ/0nIii2Hb4Moqdh9jRDYNKCH5ymHNR4Uz+gR3FVAgY7zjLyMk0bRBeZqZYpk99o1Ya7mtqXgk
fZxAa4Z9CCWVsiHh/KXoIsEfCpneqlAvZ+8IRYtDdCVVhUuSoD77PFAK5uED8THtNfzCAgnf8ihq
S7v3aga/RIVS/3E386+FIzlfQxDhtraTDTSEAbMbNsmCReeihiSAFp4F798KT6i0WfkWmXLs47FA
d5i8vs9r80IPax3Zucsmi50NLU38s7sT4v9kQ3qQWyOOvfWGVq/dO9bm+5JguAwSZ69qDENXlERO
Noy3K8whcKseBA6zjSvh8y5e1MSRHgN3UBVE8xSc5sX4wdumefn338pkQ/THhr7eM07BAze/+Xuw
QbN0KMzHN2w2h6MX4QWYRfb3Hjqby8YYXDZ4Z5tEZH47MFcQSsxweu9hbL76WgnG0psN/8/JRd5I
c/MmxLQy4zqmYSHewTnq3O+B28y1Ea4dyAfpi3vCcyAGY/extF/xOuKJEWPhzfn2hol4nLPFB2Hh
4FnNMyI/TcbF+TXcfMaxYOtbK/Ec/H8yQphqKT6qeDObdlS5b5s3hP0UT39fwFx13sN7OwMiNd27
YRnOPUWqIJvc3xdeKea17leEB0LLH7z20KOd6/43rpf5gP/mu7TdOHnHVxx9HQgpTuwtvOviZXqL
vbYGjoJh5HHe7vpLUOmlMaUusoFMba+09oXNgJfTjquB5+27buL1p9d6/DKvnTkPGucDb686YJKO
4pbjrnuMR9LSCzZEYo9e7MAsHTB6zzdnz5nCz1XeFC/aXBMPiS23v2wt3fTNY23JA2laW8a0tWbv
GW1Ykx6xLQ8Ua2u4R/ECPZN33FpXyMO84F7jqb2jx28u9qF1v7vqjEsjWfevrbiLctzcuEdUidOF
sDlPuEaLO8U6l9wNXTD00Z6po/tvuMDSfrH/2ryXr13A3hp+UVaAWWBCL3E/B3EZxh8vHnnRbr9n
RmIUj3o2PRhvFVrppEZCYxq72XDBq0OEhL9mQ4N1E8zb4U9wfyG1sQFqc7W439MhcM0E3PzeZ3XR
WR2F04VkLe4AlIF5v3OAGhaT4iCPG20ELYgJH944/OWZy6QLegyghfpCTN+E99UVWB/AYgh7Zezt
ufE0VhaqW9hQ4KbeImMZZA7WJi7xnr8DPkhnHowWfPDA219La/Hc4YFF/SB2pbWAbuUslGVuMxIe
MIcVeNUCkYQFRszWPhghgjignGdxcMvppA5XUJAnEtdUtw0rm1whdfA5cSuelOZ9seIzGs61swA9
4n/80MXdjEeuhMP7ohwuVjQSnS5DSCsmo7hacNZM9r1ZD8VutBhox8Zd7PLnvJ2gTSGMdL7mqeOI
kHWieLHSY88SEQwBOY92i/NcnOgLmjJKseQHqFsQlWw0j7yORd/DLhcElj0BBZ1ctG//bk5unk4c
RtZcs768e8lagW3dI7ueoCLGv4zM4LCuXiJbmcTOXOxyDO65qwxIkWSIgPq0F6rD7V8xt0IMHa3u
TEQl1p15wSFou83nbIcRU1R8qOw4F5L8gAjMVzEubCfD94CY4gamYquDU9dWkdohFhFEB7zaJhj7
NioCd2200G4rFkh+RMjKesGxtJ3Z8TsKrOPx2I5zG9mR7my1EJc4/AsTM5aOxlzdCxqbGbiuYQXu
Ha2TGdg/ymTeQrP7FlPnnm6ThNAaJ1ZoxDQeVZqEPUYVR5xOppAg0m60WQ2HlY++lnJKh0SfzvFK
SCfCZ8P35M6zLQyr76z41/UHFIwzWLFTn+86pSku8zyczCEBzcAaTNk5taPcmm9y92Nd5kjsD9LR
KR0xse8ILdjX6HSSnWQFRQPzOJuzAZUai48xxFqemzrfiOKKFOVp+WPG97mS2RzNRWskbqvE6iTQ
f61NdziHRmnNIWNwr0gFMcB7DTZCeJefbjgHzRHBHnTP5DQk8nJYULYTijdfV7jrMVMp7hPnAnfI
vKiMXXWcE0IsZ5AVJEKe1nvBoBnmDtT0zqlyaLw0zglJnhXcrFFxBoEdFM5rc5rjDmzLjupxyAzf
zCxVzpSJbPtQnPVxweQb5Bxm4MTVIaWmrpnLZMd9E0s3qjb3Jcx73F/Il2Kpci6T4WIUb29YdkuO
dgtoyE7wMvNHYsmKH+ec0HjecRK+bA5zF8+J6Qb+ptigK5YubBxOb3YY4+WuQjBD02lY8Hn5leU8
AU+o7YK0uW+WtnirHUdc/WD43kAl4XvGVUM3glFd0E2ncPpUnN3BPBtBxdhADvFIfTa9MduPhIkP
gpi2+2Lq6mdjfGpO+Zyj1+g9qhx+go7ako+5lIX/llgDwI8eUvIOJRnvAUlFvhb/q+1kxeNLux4c
+ibblg31GkSD1YpPJOSVP+ylUWR/UL/bUBIu5+IgrtcipxCpS+zkhAWksokc1Z2UAU0bJ4ZB/BHr
wbx8XbKEzcVAw+ljzk/+uOdExye/HCPQLLZ/a4rTG01UXo1lXZx5fZvfiQbiBZizJrQzhsTLbtq/
GJET+CCyEskG6GaxGmENOvEydr4utpjOit8mxnFsQMuZblYbsVa7XGtyXt6ORRTg3k0DZyBWcs9q
B+JqcQ4sgRFnWLVxYcCCZgguU+FL5qlLLFTs7sAfn05iMo6p3b83bAz4IYsOKXHv1OMhlycbYwKJ
lRvFgztj9SrCp4CvkiFYsHnKRhe6a3Z2FLrgp4BvXlTAO20sLsiTSrRxAoZkyqLnSZU/igrNKQEG
FGNkCKFdOZhGPjLddIujjH4yLllN5EYU24knZWhC9xA5acjc8Q0O6E5Latcc9JjVyFhpNHOggbcy
mbz3pEWmEK5oGX73VcygJvjLLEhGiurGUKy8zpuR++dYTkDuknjawFMyDNE+65aPZ40i/9cfvRkI
Kvs6PBuz24vtVwuEyFRzHxdDHZII8jn0vVuptuOa1ITek4ba0keXnJ/MpVPiUevrTsmMeV21g6eP
ToJo0a6URKOZEG3bzhWkGboqfGApGsYvFdofznuKbvax4H7TyvxJIFOo/MjUPm3ttk0xjAEWs189
ZtjClYJ0WIPWol0Gjy75ouWnoKYruD/3rNNHSor+Bq7CnwSp8PAQ0PJXFbhNMPEkiA2176J0Mcmz
Am5iBzLgN2yNgdHmZy2PDCxL7wVsKv/UpNdoVKEO8ZOCyRM1JUNGXuBHrYRbclZEw0BH1r8CQH06
SgXKV5fWJ2d0PI5twzAYBTJgKkbu8506b5/RKEr2d9kb9eu3WyCKV6bDnI7a7o0Pzqb57mio3fwc
xYsOnKVi93xeOwE6ajmilTnWf+1S+1JhFrgGyNhKIbKO9EcHSiuZLmihso79haQuXq7U6a8z5pRb
ADoLLkZU2NpB8OMvhT/p44gDVPKCMbBWumjSoH6Wkde+Bx8JPn8IfWRIU1MWtM83HH8ve65KyCPF
NirX39RJukOZdr2Ed/RG7e4brWCOoHNRKiRtX6iUwymnDUEh7PqkzDFsP01ofTFenoBtS6h86eDg
BvMGv+qh9UpKdi7QVs9DM/G9N+OUWoSXdXSPIxg9TsRch6XQF3+96tkPcudTdRukrIPuBHy+V0EV
W/gFnMwz2wOCJ7T5AC1HTm+d1ts48Bmf/QnoNf3ZWZ+xCYUGJcKfXP7oy9ANl44JfAekGP33HcW5
NmY0xMPNDNgAFIDxHefjyO7bg1A4LlaAZ781mCuZ3zDEPBRR/gcCyw7pxwLV+UmxUvEULqph7o4o
kShgBBPQQQOBplTrPG8tIqfp4jt7b1LcLfCSEDK8oEM+Tm3M147UNR4CCOzn28QhpjLJD8Y9b69w
RtD2704graBbrJ+jA0Q0hVnYuzKMrZ+DugCIcDOFR1GEAkCD9ynNywHmlBO0CDgS2xY9+oCIBXWC
fqEN4gRMwykCZVu4MIYcejm2SMhICU1mIfGPbYaP/51y6D2+s2aWodEczXNEz3PopSj/4c9E2Q9E
x3EHNr0BgHzo0zfz4g3a+k1BRqJZdMPJdWndK6vkJHcmMQZI8hRIdoX4a5UP4ABB5Teu8aqY8T1E
8N8JEoE1Yq1CcKwdyVsxeoREkfMmDOdYjYBlvzZ1F9vSmGMYDiwpi6vMxIg7tL0fOrkXacUqfqU2
Ml3IPMDdFAzcu14OVWb1qNTl2GZ4B9UuZpgwSyVT1AUpNVlye+8BExA7WkG0d1AbhnKS7nuj3H7O
MkcM6EtWU4oK43PnpZHKQZVd4PT0gPf8217gF3jK6XXpBhQhMWLx8FnBgGNpzaWKJ/GSdagTa2Wz
Of6AYjfoF/yYgBBMB1zh4ZCeoJMaE9mJFjBsRcrE0Tvlt2jkYTMF3l85Yu6HntI4nNReBTcwH8i7
cMJHNb9TCa0D7cbwqT8snWBBPXnqrKtFBf3jWIs1CZvT5H67SNbKJN2CxbCiNnHkQbz4etWgmXdu
7T99jXk8Nib1qNoZhx+ZaCA4ljRAgzEhtdIdRqJOIPvfaUktRicceaTw7i8+U5XFzenKwd1fQVCR
0fNCTIw6LHXlm7xA8AIx23BaonOv81tiDMzf9EadTTjS11ph9tadje/BOpy2kxaphY4F79vRXDGQ
3l9L6x+SaH8ZDdzVSbBNJ+nwN8aXndqts+7duis0HhCdiRiSOsL9QqJBRXIVkywP3KdAz0+ZlENa
qkMwzHHn+t7Fo/4yOoPTjw1Kswx7sGjNpQ7JUraQR1W8zTTa8YT1XRfTC9Rx35NwRMyrwRCk3WsS
41Ato0PG20VuzlRJxchh7n1mFgQJGo5MhkRmsJK2xlahKHyuoZRH63Qv3zjxu8mks1ZWPJTxuAwt
xueF7zaIyfQGxtb3ElfMn31PUGGCrTyqAccO7yH3mPuEKC8SkogCFPP4nu6RTCWq/9SxXDE7ORJS
wSrMPTB1GwpcIGbGYDqJiacqsrvdIQzaL9Ns8NEZHUJHsfrDdWrWIrSJ/AiXIHrwJCQQ73JHJ1cP
7SdtJXAHZDpw0nDkwCbIK+RuTMZDzGptrNC2VELc8s/P/j3nHXmA5lqKUASFSDbWc5cnaTvDsufK
0ASYmSCt4xZzPKOi8GcgDqsd+wbeLcIrHPoKDFHAPojRzYDnkV7uC7SGtDpwfw8V5Ut/wZA3CiZC
2wNBr4yOMauao6C5Y0y8Qt2thWcIzoeI+W9MloH2G1KSGrM0zM8ZAwLA7yIm/pBKPISMqDEKAXvv
ql3rnQrTkc6o0+HEzRzpjEKKp82LkX5lpSIj12G9yWsUUhS64gMo/z9IxdGEN8+eE2jJA0pV/zNp
H30yQk5dPBkQKhUQxuXvziFfLaYE2CdIHTBVjIEuRB1sth416CpJ6K7nlad8Iy3DEPXHLzv9GD3U
xtLWGWPoXatA/hR1ISpI2BpWi9PKMt1VoNzzwNNu2q2ZQyF8I90A561gThDtPzJ9eF+p+bx8DkzK
NQa6yhYQ2D99PIYzef0+OSaUz4M0fg17Q1obu0hySlgUwn8AXVZt8Vobe01w2YGuufpIrDwxlPJK
+qmFFQYuFXhyIN+jXR6gM94bRH0TBWvmAYgirHZWcP/l9JjJ/Y19Gr8lfrpm3EW/WTyeG0TM6BOY
KYrAKirmNwaGCldDCOt9YLm8La2g68Rwj0mk26XnD90W3NXo6UBD/A4TAi2SZkTrK04R/CqkHphx
3WwADCTdGZWEWN43aDuZBVrQR1KtBhe3wQseKlZZHKTQN9/Q0OEiDCQ6N/DCV8aZlffefa5AtFOi
Z8tIT2GzvxBr57gQKkRsfhwniGuAXWw93/uQJKMLhQwcLc/G+jXml4+Ix9P1tUsfnbk8Tw75seyL
fZRs8+2LOr3rJbQNNFxoebs4a0LeVudYIT0dFY+IeqAv6RHgXETH2S2HnDedY3cVgYapq1CIpH/w
VcCEBLWadPNGNSXbBBPOY3bpupim6w+nRzh5HcNhR6O1zOkko1/N56W3Fk86W6S+PmC1fGgqEhiH
LD3YT/Ssa5vJwhQtQtQUsByE1c5RiVsGpDcd4ivOMI7BoIQPGwplJ+FPwmAMgzXsUEqWzym61rfe
Waf9RBKjE6StCtwSjs+fZidkyPdvgo+yqroSA70AmZLFVHwqka4wQCnE1ntoGYDAX5XQMbiG8Ae4
f2iS3pjLxbsYgSP/qItGI84fhGpige7Bre6hgE2E+dzzbTlHOO7AVA2Z0ufMVG5A96xhf9NddehH
VUBHwL2JlfH8qGEVtTjiYS+Sy8Bn7F7EX/s+CS5j+gHaK7Q2BIDNu4iIoy3aAeKD8QA0RTMcoWHl
ALiga0YZBO3tRBegXHxXnQct7a+OFbmdwERJmQG1Alpctr/8rBhvOERcZ50Jfpox7GDxp0CNtDjB
aaJFxdkPdQONV+i3fs0ohI1wFtMtjOIWjz66OtUsZ2g5OCE8C6cclhQr8yjdjTMS8As0krY4bWIU
Qo+XXPAJkIULBfDJa5EumhkIzx1xApvsbkBtRsbFijl9pixwXJvqIePIxVS6qHsU+tfCjKfBhlOn
8Y7xZGpiwo1z7+KDbnFw8o8IzXPjGElGC/iuo0VPTpBZpEHvz5CMCj0sWjYfXN7AREhLFCuldUCy
r9W0xZ0cxhWjexg/M8dGPYSkyf09R5Mb3rloiB1+m2Ip35U9iQlrjov+puMGhxw3ANx/oBaldkyL
B/1FnykPWAPiPCoOH0IZrH7Cx4Z4GTORyHzVsJhn02ov+xYMMATFKHLRVB0/Jz32APPPKENSb5vG
mSciy4DRleHg2QrZsJL5cwZWWHBrog0c+QTxNegA19+DgQHlVNCEo0pnF3XtZzZRoilHG2dZ0rVe
Z8qg5vqjw0yMVuxvM4gSdoHZnxbHL2e4TFLNuLkNBsB5VgTwnYhdXEI3I/jTRVkkGxktnA8eP+mD
g4AKD7phHy4MAk3EMsnpsl5WyaIB8qWfu9IG1VzZ8S7lA6MImjR4s/KZ76VmAbP4kWZOKfEUNkJo
6fNmrm94pV/j8IlK4vzThnOauFrofT+bLg0z8J2WjW/1ID8jSsKdvnI6GUzr5fb3ueBwxoSAc45p
5oqqDlmWIypem+cebXcOUj5eB8VAZoRSJmpMzixN6JtxKpGFkDvw88TgOTs3Euda4Lz8IVe71xeW
jIh43G2aUnQAn2JGL0B492OliHlQI6r07sW6ATKBVgw57QT4wlt70aBm9FzIeMLEMktx4fy1tqHz
tpYu+MKDJ5RrprqIO7hdEIa+J7Y1mVhLTxD5YRoMKLZpt4KVKYR0e0cJupsIFCmghogROJ8wGbim
twuH+EIAZrAs36psHBKUHzsaWhqjQch9Sxc20TZfSpd8+V0aSH+ndPYM7Afwkh1C+Rl9aYx1ESIR
gCe2PfmZai/MRSyIVyV1ajBLhBsdojn40hHWzvCp+MrsjJOzev386e1AQOJA6B7w67mKJ+oeDj2a
7B7kDv4tHuoVb7vdZ/VbZMcIYtAeiIno9zxwKVBi1hl4W1crYt6T/Af8hc1BBQQy2xMjiTn6zuw8
6Cs9U4T/wIJKpVzqCwsDbWAU1hORerIGOHgZl2C6i6qCDJXMjxw0g7h8EbrBTB+RFF2eNC8xAp6F
ZwSGOPV3zPIhZJbBL9hB1qCM1B+YiC3Kdb6UBdUPUIg7xngCOsunSAx081ScPbw1TKgwYVQPLdAo
kAOR9xyh+f08ZEd8Qm4yUtcMhPQPyqF5RIgLCXLZCzW3cPyZkjP9ifWx4bnlwmMrQ8hPfEV2QFT/
twJZ9uXeWMVb3BbIgPmC9Dy8swZ/Qh75txda4YTA356uVLjtIZcXT/UFuf0drIAMONLhRArhaFjF
T8liCVHEdi+YjrBI7tIFio12r1bNtJjSeflbU6wY1StZO8UUVXgkG5l3ojr8rTm0mntDevaxKBg5
sQraU1vhaMKNQtjRYlmKF0DVnCMWGHHPqwP084HI5RlV5CDlYwXAKhSbwsiH31UvwgSrK1mAKWAh
TLHKpMC1pSG3TR9NgnMpVkR3/9pJ08R7ztQlB/m0otDqzeHkWaqjzhiomqozIX9nzH4T1P6G/gBl
/E1yIHSSgn4OxomgrJN9Z+fwhtxNCZp8C27dR7kLN3lphh27fciH95lkMPTN9Fyek006e66kpbF8
nQm+MSOOh+oQeuq0e+qevnbskSYSq1BrpsBl23aFWwZUaNYZkYNPzR9EAcnA7vmdq8KiEanE39Xg
u9xbsgfS+nRPRhkCR+9BtIjozHqQ6IGDFuCBUImZoqDqwoiFXUFgu6dYvQI+nSISOK414cwQMT7D
59ow/8SXTB0hX7JgiAVdOPGmtgar1JloYowVbI0zhPAO5M9QEBkK8kCaTS7P0xAgZf4Tdh1ixDfq
NI6WHNXfKbGyxwkBy+lKqO4jjPES8bMKmBG1ng+OHA4aonkHGimnyl8ymn4tKhUNpQcqCVjuD+0K
KN0+cvjchxq+TSMeS6XBFwRn6qHvlbf3QwjjITL28v9HpLACObYgGm9E3gvzl/wZqBz+8ibAKanr
8E5i4y+JN7geA/J1PpQM20mBCWnx2fsnLg3XCO8t0mWekPz/mztciS8CbweuBQee0KpCEDhw+BB8
/UL4V1wosvPmmj345/dQ/t4sSbcoik7SjvtQr9oVd6a56nN9XR0UlS/5NK8d75/PVj6iM6Mdc8Qf
HoWXnd8r1OPU8fvtPFfVgVoYcgCtbHKpZKodk6mwrSD35u5Xx3bWu2Ggt+fzKjMeQYXDmcc64wHa
Ldu/9s0RMwsYJdv8+nywyrdiNeZHhliYQqVHSPnNituE03RPEfGbgGhxZAKPRKhhRpd2hpamOGwE
vAP/c/Pa//m5iMqV5cfLYczy55BXHGXGOkx5IR/BllRaQ4lwoNhQ8vDnz8iBESko5XVkcYqycnm/
dDflG3khs4+R+e2aIVNF0EDQ/gR/byBNgRYz/G1TEbfMF7EyE0tlt3pcuvJBLkVNKh7HdKMd7RLv
3bepKll8XGSE+bS1uEGHdskuyK/NvIs5lczgja2TVG/5Jm4dvKS8lrb9LasqQOB2mRzKsXJKDp8D
G0dcsXr5OQQjAwcBppwwgSGfYsEIldLp86yMq4Mx5bWM6T9khipeJnNRT6AmS3YjcvML7J2ObHh/
0aebAjrHl2AoN+GE1djGWbrnFJspE9ZiPVLL9k+sRK6C1Bdzlq+HhNU2cut/q7PFIVy32JjslC+e
4ldyCLIoNhHDWF84Dbv4JuQHoXPKW0n4FOE4f8KzY0HBqW/iSmQjBCMOF96N1iOxFDIDvD1QhHJP
FsO8ODkNtwGg7U64JgaDl3AczBlUF8o+yZYYRujKLpxIviRUXdVLvDT2uKKCpEIXzG7MYBRn9ISE
ioqpwgdjA50RXOAYhDanAiH8cRT7V6w8ORfD1vlqZoFMMKwsQhi3jepepALgqWgccKJS9YrTAl9N
FHQpAbHTZBGiWMDf9JUodlIxEf+ifokt8QedEoKVkDTIT6QSpwRdK2QXsEHiyO5f1AunBgcSJgGg
biRJoKA8Ol0/D+9j58y7qPgMq98mPcJnoiTqC/cotGGZzvDt8oLnzZ557/7keVA2lJcPUM7ohiQ7
jCn2zEzYfJQbIOSVfIb91yBbcKvw5Mt3KYsXfbe/WlA9dA9cm/wM8XBAyRvXcCNNgW/fQNa1XTGL
J6r3gYlUTIGL559luUC06jvOFv44AyjFx1UY6G7UqzRXDVFWVo+c0Enm0ghnc+H4+/Q60ypBWUWh
fbf67rVZvK8C067nwo65c1LWgqUXoIWKsDOazvUi3Oe0O2+YrXuYBi8FlA9hdaAe/myKZn/6iOEM
m2yCI66K6HrNGUJhobMienRdjtmFBfLBryRc4ljG8lk20+janMgjMGNV8dVdVDNkt25EawI30fIv
CLMxn3sZIwbVAktljQolLFHIkb4T1j5/yG1VCcwNiAeohZSu6jtAS0QWDO/qHmohNqUeHnkCHGIM
nzz8RtVHYs56F0kQeQdwbC7yEhYUC59hXwAQMAqVrBfO/Ab1n813RaKLNqyyKdeq0CpGTEEgZmjU
oeeCKR6jFH8lBbrMmvgUBAjOAv6wG42nRTZAEMIotBPY3b5FJBAoaV84YZChSTOirTDMMWosaGwO
bJIQ7CbKxm4N2NBWgzST0BmwSIxAzUnXQ+CR1GVRqBjhopv1dNq/L/i7OFdiiWG1GaEctQtZt18L
GitMXApz5L+RxHpStnIkxQNcoT9i/tYs2QxMNXZBwRDMMd9XLLArMD5wS0Q7QAMRNEG9Qqc7aiGw
TW/AmKeeRh0HvxltfAA3KGBfm2crSQDHNR/xWIAKTVlCWEzu4AIjIcHMRH2AtYlsJlTcP3fPjpDW
/Qi2dfCH9ggnZOXaCnikelAglGJz8GgAElbaF/zsa/vbQhjV/w6QMDGs9IxDQP2Fp+gi2TFwUlFT
UlKdNfEXisEoc9qp6HbBwFbVGPw2lseZDqW1oy5fUD6/1fmXM591l0h/fx0xNHzYcLi32NzHaz9a
vL8JSgI0UAL5JClP96uWg+AZOOj/Ob3447w7CQT3jGl53cklzKFRxvq2L/f9HWuvcBAood1Dn7/6
CU03zqg432pdffR+RZf6vQgivFF6RFIjmDclsuOyukiEB47hvNBsSHjCb6VPkwzAvI97dIcbq/fM
DtPrBazmd1MjVQRlo2JsPzYYqdYmrxZSBJkU0nM1LQb8G36Mz33CcvQsoY2qcB1lQG8D/l4XPOVD
sUMnvGHJ9WEHxJo21E9hDiKYLltREmjQDFN1IEuP5BcPu1I4aBLU03vVWE0yhhpbQBK49zk0Ku2c
1YiUyG6g98aZAkPpP5bOazlxLQvDT6Qq5XBrAwJEznCjMg7KOevp51OfqeqpaZ+2DUhbe6+1/hQW
iwFPTK9U5k3dfLmCdzBdGQyU3MUQYqjWzFu3WsT55M6JEBLx6Qjaa1pInWyBybJsqQz/tM+SyiNA
ww2eMeAbOOjImyfvKdFGMsYwqpy7lmIHWNplFo7wAhTuDg4MZskFI5jOV+YTEVa22DkMBr5qMDNU
c2FUk/KZxa4oGy8e14ZhLKVkPKVGvBxNSi2DuV+gUJTgN+BHMf5j0qZlaFKr8sKFDp9uoUjMw17e
BBAZNNjzbdCuq9Gy61Hd46B0zIXyEFvtwcuNbdxMwtJ8m/vWzmlGcVMlrWPJRAtM7AGETF3s/tS0
2YJKQdxDKS6GaocE9VTXw6ayqqPZ6Su50met7u3ThMeBRRDQvZJdMt3FrCZdvEjQjrm2hIYuY02E
Tb+uaxlFYLNw2SE9hhiNihG05s1N9PY6XkUB9jJ5k+FXoi4i1VtMX/tetu3xwRDdlWota+6DktMS
e7A7SGDI2klnJy6rWNyGeQ/UjPgeMYw0i1AoHay9h9e3u4VyfcSrCYCerUOpJskYMOqqJUsWDv8/
kz7SzCG+H5P4bEDbJvV1T5oCDG73iH2hy7qeNhCN6PMKm9Bxy+FWXrSl1gLNFV9oUqKd5+Fv+Zn/
oLFJL6wmzt1+5TlQLlA/sV8hpXkMdDT8TvwYPpC+wNcgzsP/dpk5oxlBpGMsmTDEe1k/+JwAzIsp
hoC9ITdD+SAnKZj1GwUmnj9j6gHpCnI6zcMwyW+U5LN6JbRtS5A7f9/gtgO95hUgQGJw02wnVyUL
zelMeNedrf5OAfNUDMhq4UDCqSOeDNoOpUYwc2/tCm9w7qcyn2bK3qdqQoszsPc3P7AKZmwtN7Ns
jaYG/jiwGtii8q62zBxqPANZp6/qFa3pk0GbAUobGwMoeHRrhtowq9YpzmWIK/EcxtyFgIUFegVU
JOanx/pAjRIekp3HmbqZTAeNSe0WyDaqMfkv++JWgO1PEp9khwiCmymcy9rWCyfa1Rv1S51bQFGk
BTd2tBZOCaYty/+m2z7qJWXp3ipbwt4TlyMnx4DQYUIiLblaSHVIoztUw7piwjOJe5grPzu6lekh
tlthRoL5mc/9L6i5aGYt9CvcBBwuSztiNAQVMtlO+JczJVN+UrbyhbArtjLcYG3n4y9zJHoLatKU
WU6+ebSmigSbbx0B+8E5A6DemUx9ztQC2bYDuqPEZaJHkBo+FlAcZPRY6zSw5Sl2GPcsbDEX/K3a
EqX1zvylmS1aNt4Z+Xr4VqsLbwWMitST8TH8gJWKdQ42x2QK4PZIyx6+lR0TcSJ45RC7ZV5nAq+5
LWLCsC3B7c1bAN/jezRJysxx8q9jUdcb7nBlh2fJkZmoYEJqfkh3sV/1xAUwCpv49QiCEePculuV
Igud4E0Et4xywoBH9DPjV2uzfNH+5Og3KB8GomSTlxBi3fDZOmSS4Ykj8n1bRJKEDlCiTgQLDs+8
xtEewd2peqHmqTGCp0QTZxqFEi57HOH1hpUhaXNSCnykTxD4JJhGUOy1NwNLI1gwmAx5n8FazU7c
PnVYa85YzC3gTxh0fCuzswgS8TYFmGG1kh1jT2NQm+udqks6ERZ0irho0akOMAdCD3MDZRTlyob2
Gq/VHZQdOmwsSCmwAtB5BviKuZBh4QAT0tbKc1aY5HS2DKcdvqUdfsNLwaUXRruymLoNaDEwdJf4
SyHWiHkaKusTydVA5i7PMkOp8j7AswW68de8L2ZZzKJyhXWfIrmTVoEDQ4bYYjLLfNuqyZmsVzE6
6kv5zNYsKloM8muR+zvWG1oPNAfyFHgQYiKDKYKiE3UV4qUCXboTcN9xKyT1pbjU/zISEizz0XxD
tKSeozQLbmIJUcd051i8Wp1jwRfikt+IZOH4LGeTAreYFXPvL7U+qNKoogbY1+cQ/vutoiMvZjUW
V4x18MOmLwgmlXBKFMmD0k1+Ycy+Q7OT/fFzUBj//R8FGfLUG32FIMxkG9rrMQCc5RsQu1dLtgty
WIBTj0xO9QX2bk9SFbSpRp10iYg3AVtuQFx0N55TQWuB8PLSSLWasLROn/ZuhsDwGNmhL0jXkCHB
HHP/byH6X6kofxYRjfgGPRbnRBthF4z7FUUv1wL7MgpRdUo4Z2prnVHUET3zRTOKMRNWcdTH6p/P
9vDwEf8fgdyaETVu/63b7HZERXwL2B2zE68ruFc6zSh5bb/CHTVQS14bNdKKFJp2A2DJIhEga/Gc
ovj74QX5wztFr5gKq6jD5daT50Jy7AI2c6tEdV9vR7ciOcg7aV6xy6cihrlclFNA1Jg89nYgY2sK
xZI9Qenx3FLvevjdZRVF020ALMm/dICgfvgbDM5aoqK0WQBm1u4I/5YwqXDnerke9lmxUsyzyT41
DIteTDnXF2V4F5HKFp9PE52eOs+qhyUeZR23gnloHFuq2qM0bFwEV+LEea20HZiDBPVYXjWMjneC
sBHEam4010RF5beDI8CHUZKZ8leYb7VeS5oT8BzgMiksc+WqIC6t7wMHtcHNHpk4mNkpB+am2xg4
ldDc+ykRa/ec5hYDADiKLo5yzkhybyF+Mq2jSjLKTRbjM2scqYB1CfvP9IOjEMeukukGxmrksnjE
hiCmncf6Uf6h28N/uGooMTaKvp8uFwc7f0om7HF17saHm21c7ZBVL8N6YvOxtDCBmkJ26FwVrtiM
qC5h2KvmOwuw1kF4Ed5dn2ncvExnEpvu+EH3yKJsvggUaj6xbs66lYSFlTTHj8pUdpL81bWkYC2x
g2CfYPfFbQ5vOQ1W7DRniNtF6gOyzXFvwkOMaWhD+03YQ9uBTTxzPhkOvao+GfMKyjaDGyKsOlC3
DsMnZa5Wa7VaZZatwp+glzLmtCS410W1tRGaW+UuCxmvKGaWwrUQXlr0V4Q7Pz+b7jKTf2R634pc
yelApzBl/nvAVivoVpqxlhSu9rkfFnROlLBSgxfyPJnCAqp3Qy5I2TL5FYEl0XN09CoYdy2Lq8LA
qMDZHaMVJvBzs/wTyYc1H5a7x6O6XnGGx/KcV2fimiDYGubxrarmzFIF+Zi65wBcJr+IjGAh1Xry
j+suuuYStUccYioEH/E7No4pha8hRgvCFuU767wvN9g6jswqJlMmSlo1OGBYEgkcc0sMyYQcCD4J
b8CubeXk1jNiQNYIL4OBSnaRm6Wo7AxlzzXIaydPHz5iDH2vqBs9vSeVjxMZMxNO4hrnXDE4j/VZ
YtqrBn8dQCYXpKPjuZsNSltHsJZ8/kBe6PSZoS7DcGH+VJPf1OLigP+rruBF+pU2f9M/mC6Tv4aR
b7Vzs1fQXBqLwwvblCDDQ+boV45RYR7ELCj5qvsI05zJE/AZIU6iYjGZsAnYg311cFZ6pgw+dya7
6LgBJo5WOgAAWb+NEddaywS8zXtZ7Y5lX0Q3I2al3ePJeUzdtcGlyE9G7WSv2DyG5iUxbwKysfhr
VPZQh01GfxTX1H5Uu9TN7RcuKErjJOraozCjxqFfmvwZWv+L816XViTINfjqKZsUd7FMh9fEhuhr
n0VzyozHqs9XgroSUGxy9VwFqcm4ZkfT+0tqHbXyHrp4cflLQZh8uMTMluqjzJg5eclIk9luwXs0
7U8jJ0YF8pAfA9xiQfuq3EevffHG1ACuR/StRja3Js1vabLyAXZ0/9B0qy7fIJYEq4mPgnzNIabI
b/jpEwxFfDGjyldNyELa/xTGXG0vsXwVKzaE7oK7owjO0vEAn1mggXpK/6xtzqAS8TgFnQwmXvD7
m5AknFltPvnphuLTvJj1hSBDWGQSrhDt0kqc0L1b9aLW8T8Jz30CEQv8Vju55jtsNjFKQAxMiF6E
qlW9XTqG9ppGZ+4GI6C8u7UYnzEk6pP5WG0MKh48ljF791ZZu0dJ4m4K65GPzgD6JV9LDq3URdP/
G0q7XJ+L/dGUaCqiY35Pu5++YagKQyrWkUubH6mXLvSSFJxq2Q33oH74yjPLLk1zbPqdy7S9JsNR
N28lhXUB94LauWc3VxhLp+SVGhjCIW5u3FPO5KoiC7WUr5Ly1WNQ5hZf3FuesKS/yP126j3Eh7eO
+1sOUtizICAkG+fOW/n093LZwOfGCoAR1TqOLkq/kYpF1DxNMDkBnkRnCTO/+Z0ud4+Rr87M3Tok
48FTT5K8Hw4q7ZlkHBmXZfL0UPOsepDJxcUbQwhOtiCaQbrVpH4+CCQpkWA6Rji9Uyj1kJmpcuNK
JP8I9jxmSEk7bEUvO0wvbpkyJ03oWH5uV/WwTRIciIpxLjxUQVxJXPWg1hatzNtrQ9S+2VY0aBjY
MdwWj2WsPIswn/mCAMpCQw1iyRnPa0i1u8QY09Y5fsVWXeQuIz9/mIXc51qQlmGJfSk3XzI4HA0i
SDDPCsRVURn32CqImlTW/lhs1HaYj2Zn1yJm4v7J9JgujlK7Gk1QK0F2wdEKInv7JV5Ec1EUFyRI
HCJN+mjE/ltDedG1DE8TpqDVtyzcw7ZgW30I2d7XvwPhntWbYlzicNPTX2AxvtJzZ0QMl8Db2Pfi
bvAefblVs79CufTul49hD9iaeR3KRal+Bzlj+f5QdBs/2Bjau5b+Ug1XSM0JGSS6awPigy9v8EWJ
qyUaCBq/WJjhzqAxo+i2SrZieJN3BwG7cHFmsF7PXTRvIlxzF6gZJCro/iiZC41yFROiSDnjw4r1
Xiw4uK+Loe31dkcMDnnMu7DAtI+aAxrn2YqO2B1Vwq+kbYd2O/I4l9HFP/ftIouctrRVfz2SviMS
RUCaBDOSBSdZwsCE4lPZqDpb86wfnd53SKlp23Xt2r7vVPqiQa8HwxGhaLeqxVkubigc8SOEuVDS
r+OkYM29yK7NyfgywI1vBk8lCCkHCMuwK5MnQ9nH7a2Ptrq4IKbcC3aaBqCRrEpMe8OdNEF71RmH
PjU4RwXmxPk0pNDDP9l/FATwoHQlMqFYXOTiqgX7sLpHDJQE6EResMaAALsgg1G0lT4yvs4fdfZq
MLZOjjgVXDwYGNpW974Hnn0f/DVlHO9KC5qwSXEKacI4sakm7czX502yRNeBrYMV7kUMb4kViOcg
ExHDMwYb5lKcOjtzJcMIslhXcsv43rv4BsjkeFSGX7nbWkoGrcj/6MVvk7HaQEMMJICbG/5PtDW/
abdQwsmX3zUdqfp3L1RH7JdK7aiRgTJLHiB3jOs2PXLdRcWODEdjdMGMvGaUC+5oEASScab26SaF
WM057We0o2zycZkTweDgrZSrP4G7I9CnqU9mT9gx7/+lkLbVIu6IUXgXWy3bM+5EVqSblJkdtCK8
D6UDhp3kBgTmofSh0yTvcF/TgbH5KAWDBtwL5q63gDg3JDbP+9hhkbXDN8KsTy3MYOTy5qePMv4a
8e/DQg2AiLR6rnyrHhMMnC9wou2ZzGLI/mZx+gOtTYFRIh141+BodW1V5k46CqiVnr6b7ujOwOyM
cFFpF9l6yP0M9iRZHuwODWpAboc8Vz8jEXNeLrbN7hzPYGZc+Jj1cMZjGbsLDt72Z7zI/z6WGMkz
6Z1rtmGs6fzj1gni71K5lqAHvgw7RZ9HORy0ZhFHuT15J7fPvv8r2k3qObF08PtFETKlz97wPVJM
JKICHOXjkg1rHqHRuqrtF0NZQ7pxBXrj2quosgFOxPAud+S0E3KxHSUeIsgP9zx66Xbmb7HMiKKV
tqCHxLciC3Dct2N3H8T4Dy5z8Of6lFk77pssPQtyrrID6Ad0R0JR1YSMvMnWW3gL+TqIDkJxLjwA
KPhqscZkmNYrAEbNUT3SsmDiH+k7F2EnFr749br2iG4vW1nqvot3inoNDexQlzwDmeI0FvuW3WNp
rS9MmUH4TE/tFhraSYE8wqytPTGZBH0mQJU5vuQEyr1tIS5YGO//eO2qgeEqdBvFvHfVM6X6CNJT
YGy6+J1189xYKwxycLBrt56/NsnY8pZG6dTK3mJ/7b99WEyu05rPMdrmxCAvwhAskz7P/S7ZIVoY
v0yzq+ZYl47asLnO6L6C6Farq7rZqe2y69ddurFwLZJXIYTGbB1qdhDZYrutgp/JW9oFHq+tpw6C
PTY7KV/HtcOGRpdZ7Nh15NTmMfJaXBSXDTbgpLJio1Rs0MZitwjOqqIF2/HrOKrV/cgRLu40a2Vi
lUHSLY5WSTxZ5MOPzeVpDEJhXN5M3ZFxYkJBYPyUIOK+yOqIYe+PZ0O9+cWzIJNczAlsXmN+JTen
UUbh9tnAvU2XYrYurVspnJpwL+Ubg+kZgqvqNSTHIXm47R8JFpn1zMyLnM/HcBeHjiQsWzwpcXKr
xVuvvXFEl3O7R3l7N015rZCzBajPLEe8Jozj6N7QT1CZfvbpXgQ26l9KtR7sxIIMCEheQMA5YwFP
6CQlMy5l4N46JlfLfvyVIfaE1qoLIU22J4zVRmsvDojWjiEK+uTsQhiWgcmqk57dU0xieY/BIc/g
8ehcQvnGIMKEhOCuNFBKRt7+kXE2KywUz5MJNRcwJdBZxMn1G4S5zJ5aeSFwjImI5u0CaS9gPIjn
mJmzYS9waPJVn9CDPzzmoLiWKHwHJ27tPtpsc0p8ksOw6/dK5hYrOTqj51KbE79OMJcB5quYQVaf
PCTNzQu2CubxNeA/WYUSY4Q/5TtmRTZtxCf4wO9PlLcih/42Ss8qXBCUd6pd5TePiEK/epjNl8T2
sSi0nZAuQ5jV9WKUDmGxzk3YupthYoNU97A5Ct2u1lYeUe648mFR2OF7e5MZR5o8ks1+0PG+vSso
iDAAqWBeCbYfnYFqkyD8lIhrjnGIKV0HSJBRzm8cbZXyXEENt5YofeHNo6H1HHftKmsWYW8u63FH
Zoye7fy+A86oMV+mYJK/Q8HOKgavZ9XkeGJatKKfrPHXHJfpgXo1fA4IJZWrqu0ancfS21BQ0OX/
6eJSZRDlH912k/uQBPOZRsIts21LmjfaPYkcArOqCAvqQ8pDo65AJ0goYFQ/WDsBmx4tErh9f2bh
WCYzhry3B7mZ+72O4hAY3b2LCTPDkXE+YRrfPUZBINXTdA8Qm+dk3EvGW17HI2w3+TKaNhSNPn7J
0jJ9ktKMtFt2YGDEe64+864aNHRh8R6GuahcfAFOFodlbV1T1o4L8rAbNUymKZdng47OfNNhBzYd
rV36Z0D4Y2Nvim+3Po3lNtFUUP2G2QKEOBWFGO9yZKafJNGsjq+vFtu/yT3+IdYbXHqIGZBkEsdf
lXfk5AiN7hMS+WDdq9IZ003IYMYYHsGwEWABtMjVrGNX3VVI0hkZVOUU+PyM3HkSLgWIGhlLTU+I
SenODWUChnRjtIF7qcza4e4LOGz+WOYKIEnTT13xI5bsoqwnZ+KCMuy4M/IvK6eQmSwuRUBxug5m
cb8JOmJhAFna6fkGhINKjFsch5BrJCbnsLL8ljweYo3AVzmcmY5jlNYEZ9Ga+8xjFXfF3HloX4W8
dUc7aL4z7xjgSBsqP2r+LTBgZvCL/XVuXU2IgOLImZEQH3RuStBZO8eDi2FfwIguAxeIpG2P+aKs
07sF1KAGe1AND6Inx4Oqqh3vvURatgbfKrM7GCIq/yvEreCus8zJsl1r2EHqkNTuIpoJcV5+WDjA
QyVQGflpC2LLtZ5tyHXCko4VciZGaFF/gUzP0FUv/rLg0YFTmpAde4zrrIdWYiv/JHOnTT71P1Cp
BS7KXuAu8nD4LMY1xlhGtkdlIPjz2vwGd/8ItRP4oIElVJd3REIAXHXMIWGZR8kPw1JsWp+KQWTo
dhAOQwoYWwG0MLwh/icn7asnx03hiYOH5Oa7MV9JWGLnE1eOORxPoyq/OmWBVN0yLkP4jsB7RTra
ba9cMW03+6M3bDvFZizqBruailgaJhYwJGIq5KHsiTtgNvZQsgf2whhzotpLZjk7vyWYiNaxTsBq
IMDzdJcNlL/sbZtevJfiXTd6BFB7z3Lk7F1nj5IascdjPJHDY+eKTpHywRcpKNiAuLFMbbN6d4QC
E74AKbQmKOeVlYeM9KNO99YKJo2edTCFe15tA59S1dA+c1aLzz5gAuey9yg7UT3QBYjQ4nyEH77B
RHuEJIWCo80oUxAwu0T/WPD/4nzvjnC7PGmhagp+8+VnXl88qZtPgxzceMldB4OA7zEUr8QFNvN/
U65XAWdeaLZ9JDEWx2wlidHioRH2sAjCgb7QN1i5z6SWbSibJ2ATgP3gWYiaq2opucqiJWXJ6tDM
gUO62N+lEuQJODkB57HBq5gzaYRe9pdPKRPZtdM3LehY7KKBy9vPHPAnkRYjavhOw6Q76GaN5R46
RLYapDqt8WlKJoZi434bgGk+s/vC+2LQaMFkqz1YmDVYBeaoRonhsAgkpZVLhHHys2YIXracmvlW
1BkX9I/E+us7aSHkzaYVB7itQeY0tbxJrW4RAeFkGJRlebcdDPQitXipf3qQ1uA0JeL8wXw3vvU/
TkTgphMVgv+DAJsTaUqbudUrkYwLHBXB6gqaNgz64NFx2576V/MawXx1cGI5xPOoCxap5+8DHjLI
fZwPZzhDjD/RiMgIcrmyWCK6M/hriDYzG/0hPO+eaHhtBvkJ9jSAJ7dUwqMKSSMSm5dxh9q+HXbG
nal79JJ/UVuBySq8t2V3Mu4wvY/qLf7BvY23xEkJgw8YiE8Eiw37Zsh/HMK8fXYWPhgkMT4l38xn
IaJtUx/kCZcBTloiLQe7PvGRe6Th4xwrQBwHfgAwqxctXQN+PkzMaEh+sME9KFaQ05d0BSi9qimz
TmDzjgAaCNoDdplo5MCNPeSmQ/5TyqzPyaWv4nqPn2z7HJjgQCJHFo4dnP1AFAyXwHipYwDzsXBr
0PIzw/30vyFmqHhf0biIs6H/1H8RgYm/GPvyAlxOZojoqtAXIL+T3rw//wfQG5pDF894GjpiA2Gh
cc2XEIASl63o0+8+K2xrkXv08wRuBEkbEqX0Bz2n/+97DI4WSFTwMw/ErTHsahHH3lXos8iX4ItN
YtUP42d8tk/zChfqO0BBhnSFD4nnInzrAefXKYEI6ww5mcOF4j9m0NEmA3vC4aAcLJBuc6soRBNc
N/HgMumEZ0QZwpMg145qGqM9vhmQEdTSgHO5p6eU3lzn9j1ONHsmM8hDuDmMH8Qt/IZneaeGhCHH
9zB1cIQ7egAMUK8MI8szawm5pBM+A5QK5+HfrYSy8M9RoN7/0wyAPkfHjoXrTzCpckdwxqJ8QRSY
gshtyJ5MHvkXgPfsl7fU/ILbilf2bo4Hjxx5LmEKos1/mGQt6ofxFq8osljagHAIROCMou/4F9PO
h8JEDwGZdUJUDdOUtSDh+zGphCa50GT6B8bBk0VrPIMxiITOMzmcZ6gSeLj+ySaClwvpoGJ7/Sc7
ukvv6pqfvSOGxJwrQP9vcGfjhN4oU2fDE061+iQl68qRbCyhbSJ2AaOEoEKfIf6ZwJawxpHMIHH6
YgjATSOykGwqaTnex7t/js/5mXf9jn6hDjLK52pcSz4BEbp7Qub31ba4JhNDgVw7THCBPvcN5885
u4UHvI2WmPNdfcgDPO7BsUDibj7NQ3vHZ+guLYcrvktnj/IO8ftduuO6QLP2jvdcslf04s78ir/E
ms6BS+5ojU7AFjyI0dU6uYcSQkPzzJeTMnfiTyqQCsp9fpicFDCxwXfScspzvh/vAbI8KCDcufKc
oIuvTs3Jcobf+Axn+CxdqEfk3/oMto46CfHPgJr5WmMw1v1Oj9obzURxRZwJE5g7wUpkpssghIff
FHh8AHtgGi94/lmIdF5cPTec8Qf4H3EPYnq+jZ/NfpFq/RNbwO9JzxnvNnlRmbI6qPwRWfE7eT2U
pCyc5pfrQDbwJNjgI0NmVScaMAuSK8k38gdmND/HpecvHCBspfASDKYc7MboeNPPEGCdarSb1IZ4
RTQ4lZHUZkw6PniscDx5szw4/h4yV7JFBL+FhQTh+UrVug1+kY8DQvPspM/ihIfTj/VgB6svk0TL
p/i786iwTbPY15DXJ9Ba2zQvFtqkzEHb9TvseAYBpzEyxho/xvkb1Rgsfie9Q0E7wfg+1HfxqT7N
Z/JLBflmCZsX9ydmBDNRees3Gxz1gHYCKKPzJwbkzYKGu45O2fvla28N2fcZXGsqD+xjmc5/TPrP
AMGNt63f4519GQSh+p38PKT3JBjq+HQDjKWWhc2yuSfHeD++OZu4AK0jsejDc7wffst99Tstq+qX
y9+/eRx7Vmj2C6n4t/gdUbNLLKz4nB1Tfk9j5/voOHEscGncCztcJk70Ktw/lguMRq40f8Gj8owo
6cyewsaDW0jzj1uOnKzcuzdx6z8m3jwHX3XltgYchuxe6HQuMBedlpeyMCwZEHblB65oc2RFW1zp
nDcsvd3D+DbeOUhemGIByiLuAx8CYbCumvikSk+/FdeBkJ9KJnhaSkKaKe+sfC3kWI6QRKzI6avR
kJpksurIXbv2yc3uaOXlngfO85cWFrIT9BAz4o5VYyX0JDu889G8KFn6Mrz4Nx1wlvct86Ot4ESC
ZYSdeFfafleUMpHU1bpmNDpAgiO/vTOJwczzldKlp7R3ygF6Nz13pYeMUtNlUuUrOuA6KOzEG9cm
WQOtKm0LEsfTopiLDc7BbL4xB2HPLyw6XA5kp5DUe5UlsM8td1tor5oIeZpSBjH9Wh/yTep6+4RO
2WpcQpnFz3xjJVhhpOZ7jIqz3mjfQZPiujCzmoKk22FT0zdnhmLHRGZKpXVqauYkY9zAdt1nXrvX
kWWPBnbsaLQtRjnlgGcKmUeDJaySBOsJUBILloScRMuUFDIio+yAyEQjMXFx9U9yL9gEVXpSfcIJ
ay6jL46gEWdEEsX4sAn6N8PrVVTqZH1bZ53CQa6EjUcmnKglF3XIt2Ef7gRKIT26xzlkI2YLWXMV
JExz2Vr6jUfQaBHsu/uYgRZi36O484xg7mQNIze3Ngo/npVboQYFEpRFgU1uwYpQMtIHdh5Oua/R
P4fSJNILgRQ1Zi+0YXqLy1KI2+8QYUEAkjwkqyRY1cGVfkjtX166SzoIeySt4exdrOLxAEPTG7y1
THZDhdLWJ2C5Bn3N2T3HRvwQS4Dv+EtJvwJ1VcoOBC8Of2+hxDurWw/mrkKNMWUpnWTGtJUMFWrm
6o+4PysGqrXmEcR3tfxplY1Yf3VseqW+MS1nCjGAFNsbi8J4ufHDReeazSPTgPZ5GDhp0m2qp6A8
K+LZyxr1QleB/GwrsOEMBC5Hs9pzTEIHjuTryNy2vDaeYyVnSSADK9vW7UmobgpNZYLWRqEJzbOl
ghK0opIU+ks2hY4dm+CpQS4T1FklXgPV+OiQLsX9XMS2GNRfGz17JDFLgGc+Zktq/3VKMpXko7LC
oMwDQJeafZYhYCv6WV1KHyUpIxoYMgHq9UEL30REZ4pIBgNg0yVvQhgceDCXM4y3FYv+Fd7SQMBH
LHITcAXEUNkVpiHhu6PSSZndWDmwZ72r3ZNbLwqXN33A3SxRFrHvmM0m4RcUDVaB3s4zH7r+GCgw
Nfk3g82oXATlR5vU5V9RGC91jqwczbiMKj57FtKr1DZy985ouRsRaWGxlwaOi/wvbR8BZNl6I2jJ
LDTeSg20ueuEQwqVvPdox49q/TPE9FLGU9efXUZOivdnxtmsVu5CKCOp9ZDofiiRZkvW10jnr4kc
QwRYGQxskHfXNR57zVyXcKvn5AD8JXC5q+gWuNQpAWO5retbt9sE2npUUWAz8K/aQ9csCmWf4KMh
Ac13JIMjHPJPoX8i5rXOTOZ59yj+syYeL2h2MSgExHqX2AXj8HE9Ud0FLlTDZFvdq7NeYcSEYYWw
7pJlMWxladWqf0p/dqkNETxE4nYc8LYKzI8qClc+/j+dsRT7TQZDQHYdiO1R5a5kXMEC0VYp8Bqs
rDzs8oH48F8L9bfrztMMtvKnRk9N59Gx1QwLPPfNcSmOUFQOGc7u/V39E7QfJi7qVEQc5eBoMtT1
i3nob9gncprZR4CWC9NxgrFJeDFXmEKgpKKNoZWis4J4DDeUiwh6E+B2UF5DfLJIU/M2hrke+j2T
RUZzwjyWd26/hlripZS79T1d1HtuCuSfVgXKI3Jva/knjLma8B6VjimLnBp0nQNPFDZapIZ1m1kU
7NVuIwRzFf9B+KiwtgN6TzHGujiesLl80XUbV31IvcOILhVeyr5rbma6VgQbmqZtHJhWqDi9UyIx
wfxAi0mGGFAcY1lvIZrUwP7kmCh2V3Qi1MJ8UXxzRMDzeqiDPHMi66yRyjtd4x7bFP8udBRXHDHQ
kgwCzBmbK39DsWuJd45OJlj1eK7HRRu/uGxuaoufGIwAMqCv7HaW+TPqP3F5HD3EpclLEzBAjb23
simZnOo2nYiR4TVx8om9Eh9MkeMOuGXFcJrCHDXPguiICaZKRsiLcJ9TgWdv6b0UtBq87IzOwAzJ
ULmsLknz0nEALU4Zi1el0ohDbVZDkMtWNb0cHImWKQotOVzo7FOGXlq+SuvC43NnFsxeUmn3Qri1
2p5XSPrjCs1Rph5k+E3JlnyjGAvU7oV5F1HmItZxYQsQpZyVGMa+F0vLLK+XOsBolTNfEFD3d+ZV
UJtlnKUrq4OClkho5fAn2kniWqLKVpbtYGxzgZrW3GdomTsVpBFrTsWO/Dk2SkWJfrw09oGcXo0s
uYvDWjAw51CbnWZONiA+bSGiRw4dC/bzwY//VPpeEPOG7XQbEDQuo4SKOuWcKQ8NyhuFCyHdB8xs
6jpa13S5FulYwvg0yawQthO7kO3FK8tVgvWLTz+vRZeR6YUuMsKiCJY8u/qDhqvVK0Mi7oSG3rMG
7BJGgjOUj5USa9DCVjlctxYHH1eYTmgyvUlCLfj3AWYeGy+t/ltLHpjCCNE2wQUdSMZsFRsPym0H
HkpNrRkdORIq90KYRXmz0AClrXQ4eiAbEpcETaiPgRF8Ibi0icETgwlMTYaRcQmQAWYHiKE4KDoE
ldktl5zAS5UH3DTVmQlnIjTL+ei9zWywhzCzazVaTxwZKFVuSBeD1UcTGCtlTPCeQlwnFrbnZrYl
Dpuslh3DrHdCO96SuDqEUJ8FGZJxFi4LpcI6SzwGob81wujhNuPvJKI34k1AhlsTqpzt1aX+H0nn
tZy4EkXRL1KVcni1yTljeFGBwUI5x6+/q+fWUB577MEgdZ8+YQcnoXdFhyxL5uJppT5ZSDZncIgU
AYT+jBm4eN9NONBzlHdYuh4z+iaylc/Kzt8qQcnAm5YSHYxMy6ZqY4GPpnJjpyaYEOBPClxWZ3KE
yY6K7YKj0rRRroXzyhn+GmAG3CmpaES4DelPqlShA2I3cX42Qc2ZsLJb60Ky9dULhQdI5Wm97w42
fkLtwqu2GSKRFYz3dSwdTf/dLYUEah+Bv6QT4DJ3bky6F/rb5GjoYQhjK5sUNwa0GLT1+gLgPTpr
Fdi1juUTJHPTYTCDAFq51KtJJ22Lz91qNmqLElp7Ciy6SN7c15dOtfcI1vwzmVapLYx+GXymRmWA
QlCXPZgW29q4+bL11nUDgHbS0DrLrjWkQfGtk6+vHfttWZfI57LiyBkD8Fwq7RLfJEq1OJjK9Vy1
uq+a1sYgA32EilaI/Nfe4171HdJI6+NNYtPEUOCFBimTT/RiGgNC20tWJ4zdacRudcAj/SF0LqY0
i1yGuJzXpxAsO93VEKys/Pnz3ZVV7W3vxDBqMBg8zy3sOgXydG96JxmbRMRQ0jBbJMohU1imwO3t
vW/sXO1YMTmv/U3t/vU23LpwWsJgCUdxsjAiRD3HOCb5jA4HecI8ACxDvTapyMOxD90/FrKjUzG5
C5cSAqXOojNm9N0HPpfZGAsvfQ4Gmj2rBh4KURo/YDTdJpk29tBuaydRgMO1g+WiVnyHGgT+oZj2
uDU3E8O4g2VOoa+1LlKEFsVJg8YXtJgE2dpV6C10aT4w/QdGnRQQVALAqO4SIHEAsp0BfNoulA8D
UgzT213wYc69rT7OOMhTVvQ6cqYq8xQBm3K9GpMsmSvSYY3zkJiHdRoNNNF+6mMK74WfX0IX/A9Z
QH9H01raJgKbNpLDDahou8P/bdyCP6osTqBorgbeSWNw2XtYE9jd2KHF5VXiJqAio0/z8i70SI01
LzIL1x9m/+BhNXqutbWSQOlJ6ax0xoR8bOKga8nZprN+gTIZ7c5gaikxeaYNGJMxw0OytYVMi7pB
P6mZ4oERetdgeIXRbxvhZOpTyKL40nA0jFoG8EF9Nql5RIuTmV3RA5GLFkowzyUHAqk+hvYHf08Z
oQ0svRHca2MgDLMBHLe+U6oN+GhoQPpnRiEay+Mi34JWbbq/vgMPrP4QZ1trFQZLkBF1MKVzELa4
s04846sDdQxJKbS/gkx4zfkjHx9gXPHQI+VCkkp/Q45xo8tnOBbmhTE3J28PQ6zEwJcGyznPgYZ9
G/nVYoM3UIfWjsGc19pqxixst7W74gyBLDroM1WmE4WskL6W4Yfo3jnO537KeABgzyCfW/kS+jtg
37I99apuEvYTr+KVtCsGyiFJrNK3M6VAL9S2twMd55OUYHS8VPPHAOUio6rVyHLV5QB0KDdoPnTv
ktaU60aroGSa7l3oSDTAE7U6Xzi1furAfun6RgCX7XI5pMpDb4FGaqa+4amoYD4H3cIcuWAP5xur
C5cBh1ri4Kn08aZ6sivh7LiU264Owo1Amxc7E2Viy4gIHTn2cnj8Su7M89pNVvx44aIrF3ZljyK6
GU1ekzdTgbXa98d8gulTYVBoPUk67bTm4cSHrib/HOvWyfH+nARXa+qlQrqUKY1lGfvka4rwQuFZ
X5mOCAmg11iAJW5Jh/LttYP5JU1clvBH/guTgr4dWhQyOisB1+5TrXtdX9af6KEX2ikE/CjkQNuD
utPiYarZ9l9gUGbaFhu7efYWqt5YLgS7UGpWxI2somMni/5tMsqiw1dULDXICK4/qju0WhWMlYNi
5GbWd6mkDya5jksS8oPP2l+CzHuFfBHhgAfHA1I+UHU0tIx0FLcrPH9oxgEww2YTRiC8bI6uS74J
djBCuAIGckflRUc6313bext923TMiO+q7OSNuu6nhMKFc4zm8QYtWlhf1oze+pb1tcbbdeLNvBnq
QXDKMTlzt/VF+sXMqKN/PTImiGjivGUjGJSd+gttAN42jL7yMTBKsUcY+gHQ5v8C/qAYoXiAdF04
mIOC6SWN+jZ+EMNlNACVhrG2dMRvrSnh9CJmNdKUEUaF6DmhfASXnAcbDksk+tLkXzwRmFn1ISZE
sBDPDD5pfFJH0Rml4RaGY/Ag+RvRBEh0QhbpX+ON1V09zR1pjBDbpHK5x+S5z39Tgnpf7MID4yIm
SXzMTi7tIxTnLval2mXaV5KJB1Go30Qv3hNviFLo8+Jl8K7hwoqvuALUA7jJoQvDSISeOoizf+Sn
ANQQafaFMxoPvsahkP8KoXEicXQAQ+f98RnsIftu3iE9weD7qUE/YsJmiLvu/PJrihdhoHs1O14E
WUP28rGmOYBy4vKJo98GBvcdxqPcEjMV9MO5pgyEzF68Vi44cxfptwfYRA8AkgX0jYHJ8GjtJSMK
WA9pMR3Xzy/83fThmzkVjWLCzxsiIVAwlFoZ9tNhoQmOgClktZfzqDhWgKG0GDuiqqkdsquLwFCF
4y46F9/wIWlDF7JoWMeYhXrIbNAdGfOxQuhOQgphVAEmhKXQftOzRgpBzA5pezJFAfKGLgEYEmkk
0ZmwuU2EZYZctGSPPe3RZgsWejaclNUwp38/z3bZrjhh+bdixvfvRurIAYaH8qEhbcUmQECiRAor
PeiXflPv7Ye/NPlMPIu8Fuq9/gxjrX9bQME/UMdkQXik9Zf2IV+y3eemXpgMMj5FDB1Mx403QKM/
OsZv784RweeivuUvQObQn4RMFlOYZ8Oog9VGS1p8C8kQ9xv9DqYoNN5p0dPIhhgtI9ZKX4LRGkNL
zN2Gr+ifog77BnLZS/2GM3arN+BhTjVn5Z/9p17EJxeXPwwEm6P6dp70gSWYpaEoynnQBQamKcZV
pEIfbClwSAHYgiA4BUb1RaJhUkPTQEYFI7h1p/rQb3JYvQBy37BRxSn4ltcs/ZhAxUnBhWtO2Qv6
WfQCH/f/WJVpMRRF59dl2iPEyph4qmycv/jR/wmnK7S8QbIhIgg6Q1haErmosG0qbAah4geJZjrK
YyJKNGJUy8f00F8GdD5z5D3sPxKK4mT+0dt0flK+HlbwQhlbg7ElHDDC4r/ykWdluxi0xpDfoW5i
3/wLJZIHBR+BSNhjoC+QNWZYJwy3kGfI/AkqQULCtGUWi5DpuA2mmOiKmQN5FDoijZC1YzbivxHv
OkTP/qZsoqu78qfFNTx/UZfsjavByAsq6iw+NCvaJP5GEfoR2g8vio3HbBpRGfuPXIf9lryKE1Gl
OqHRku2qU/QCDpqduH5/Xjot4u/oxSIj31FSMTMmggtvPAIfV0ncAqgL1NxMnRsxjxSjokD6Zryg
Xf+NBWOmHciQsEllhGJOygF/FnR+tC+TqRlLkoXJPhITdeYbEIL+LTjvHZ5Zg6SODA5Ra6KvxCXR
hKhX/m93g1NnOnmQHnzJSVwzFRc63ljPtpnQs01piNwYJZmv+sYPEUJe8k4lZ4WpwUzNHA/p+MM9
YNBJv1X+Ug1A6uOeZqMzYgiFhiQUNisbM7xhqsm4DKMsRJ4FgFHQESskR9E8ARF6FR+e4JHuJdLt
RAo0cA4e4q/2CeGEK3sJGh3vlmGR93Zf9iuboTME3qy88cF8aULzBI8sZsW41T2kRwngIvjmZ2h7
oxnM2+fF37Iry4JRLGMnJo28Dl7E/4pS7gsKG403Xg+DuI7pD+O+5sm5ItSz2eAcLzd3Vz2lTfck
KKTo1cFSu4aosguaNPErvUv/S9sRwo7NsTgyiTobT9SSnmzFaf8GT7aPkT2kpQIAothVGPARpKD0
x2IgfaV/TLjSZrSq3j73MUbixtsnW2UGDR4vonIaHbm7W34zJ+JajKWwTt2DhcdekMr2n8S3mCUS
pJiYo/Bm/fuEgPX+N5v00GoKmOt+jv6CYe1Z/BLv7u8xKVlqSAH5SyztdohR7LB/m+FbM0JiYold
IMZKQrHRmVgTgMYrGUF/b5nxvY44Gh5AQm+kXzwHgEGIo4tTjHL8D8CWaENzVvIVJzsNZAh+FESc
STibPCDeRruU5ERblZuaj9ENqv8q51/yDcyjE6K2l/6RvKJXdfrcEj7KKDkSNtqH8BP4pxTZXqwf
YUnwINxEkHV/k1PNP4nUqdx8bsGuvUg/nILmBSQPPR6k/aB5YPhc/2PYk+GayqQrl323ADidVlsv
2Ln+zgj3H2kpB8tEgn19i88JoO56azfrOD3En4XhT5CuD7IZIlZsXdv8huJrMZlX4Moh9C2mpayJ
gZPvztC53Ktvxn7xXbuWb/Y2N7C7EofCN8vOORTPij9i+H1n2XFbWKK4PIv/ANDAeMYEI23J1/T7
5sJmjzbdzl+j6yFE1oprgeygNXZXn2cy04/AylbJDAvKlXZwTxaihM1MTCyrK352yAh7Z0QKr0x/
z80sPru44nX/tOvdnbNh2Ppm34HHZMuBdQOhwAkI6pVgI4mtyo5Iz0QbgA/KU3nGHCmQ2EsxSOf1
iW+wOTox4OQ7ArogdgB/QLyczbd6lp4caNcMid36zE4He8D/0RgoM8OFRi+ehmmnf9eW6Z4VdwVS
fe435rfw/m035qU+FLuG1SAWz4ujI3nJj+LFELUF2vRQOcjaA3favkQ3hJbw96MxyUbhMjLo0Z7M
4us3Lw18B7r4TMZ39o6BNMoZ7VfyJKTy1nV4z9YXI2oeUIH5pvmPEwykg4CCEB0PYqm3RoQh+2rY
ZwCOuFakMEIeX97BK0Jka2kQwaprcdUsbjHPmz0JXzyqJ0+MzgTjGnIori9BB7APSRNTZAIPulYk
ITexhw9EnoLIU9E+hFTLvXkzQzdXKMVxpX+0O391e5QKrDMqiPJRuxt3+xgj6W5uhXUdmhH8gROz
bnf6qd1BZzuhsXIQQ3p1553hv/IiMZdbA+2/hny053QopzDVGJiLAPTZ4jW19hfxXSCzmi0QgEO+
oIA4Os/0rj0FqCM6YvKxgOm4aDFRIBSV3FrWAQ/azKxkoBt7oGpnBLA4GvNNfQlOnKTsV+MXs1ny
YHYvYYFyokF37o8K5zXhzl46hM58clEu+8H3vvBlutl/yStF/QzIAs9EFgVcbtE+PjeRAUYgixVM
upRTew9+GRW1SOudP7/yO9/D3yGj9JEi95b5wf0jhFg/lMz/fjPnsfPrH0ISlBQyBbbfHbpi6FKw
ftuz8wSIqQJuYy4HrMB4YpHJwmCtgiHdEkL/4TLILvw3G4XjgTgL6IBv3PN1ueanuEBi5WmY34Gq
IZ6K7jo4dDyrkIVFE+pL2iCOtx6e8VmgCLzFIM5ECL9ionZSD+p6OPZ7DTU1bVv9UEegOBPMA0rH
H31vHb1H82NtYZZdeFsMCLG9rS/pw/olQ/5Vfuw9WdEAc/DuXYofodqmHeW9cfQv4NM/82BVLz6r
/uCsUGffqWtp+Vllv95F/Fi/t07SydyU12pdrNNJRBvvK7+qm3KB7erSQIKKBui7Wjf0uLjnHJtk
+eyFioPgO33SkXDPANOYqFQOcvdY83xRM3EsgJujFKOspL4ccLDGCJC02BclIEdIQNgX47dHs222
8Ad//gkYG7OaJUagpfnFMIV8dkvYocsOcIfrTlLHAZif8zNBFuROyP0YdULIRkSw5kpKTxkJZgv8
NNAMAB/aNdkSoKPfmoo82iF3dhFH2L88TagM2/vyL/+TjS9RXzPPRArth/HiZ64dXWLa3VwDmaW+
A2Hv0e7BmvYXVh3vEZSUoCqQI2uifEOaCG9fSjn6qzmRDkD2r7roSa6jbzSOgGghoQZgD6E0cLhY
Icn3MsMs6Dv798APN0eqCElKCmXq4zu/nElgzj8gUIb4GrqnEOjJjb3x/2bz7p3nJCN2vDEPBNfQ
2iE1J5MHo5c/MOJF9AEdNPSVH2TcqsjXkdkAYAzDhnweAJ9OX1zwKEWBq3LiO8vgpzvKpCkUJBQn
FHLtuz4TTLkVVCCo8oKcpA5h5Mw8igc5CUcdQBgQVWgrYn4zgPjPRiBMSG8FK5K9kk0oFslhSRG5
hXzkBlFPcc84HF2yLrF/7pSC2EEi7XdRL9WqvmTz8mKxtNMLYSQ4uXsUoH84Ff4tHdZSdsJ/5+Qd
ystnFz+UH3yguPSEGv8gI5RokV/of/XDotsCfJuKnjqDK8aDn/m/mKHeRwKE949WCVh3bhM4eor8
QqPF/81SppGGoqaQNckcAF4giL+5+WzKvBd3iduRUuuT8P+NfOqqnq5CtJMfyim5CTExMc2AuA3S
qsF7QoWN/gRyRaNKRBuIXKDEWGLAyMF6KIAQOUS7FxpT3YsSMeN/01N9YRRwMR+gFQcaXL86ODf1
/fntjvrbvcC2Pignoicg71WCWZNEoUUdvUo3mE4vArKv+lE+6kuzcn6Fy3dGswhtladxgER+8tb9
Td0BtTr7a+/skDQQ6JplfE7XwZE7h73njsiFHv8O3MmcQwMXHP/tn01wm+Jw4SnOop6SNtUVPMzN
Q2naPbmn7MrggsxEfD96ZldzJ/4V1dfoyvRnKeN8aZ+gmkE3y679rb/JOw5coXDEAcxPYD+pvqhW
hoM+4l+pEoQIM0fazX2JU9fcoSR7I1XHcdg52DtRR+g8pWDvyzuejnpe2gTHdk2LQTQIluLYCJfD
SWd1BS8M1FDQ/GkfYKOTl0HbgdP7BigVyIcsEKICmIUmSSeqb8rwYMQHUHqsb2YCCdpwDO1QA//n
FkFwYoewE0CnsRe25OvGtTiq5+Jmv02aEPWmoPrOEP0PhbGPkIncFa9kF1DNgG2mG4AqygDTJz9k
mE2Is010SgySRGBh/j04Bkdwsqfo+nlWC2+lbvUt/IHoAV81eVSX8ATnFsR59Kihzn3xrQpuIMdu
gRosTXjjG+jlRrmyzcRhp78ZBwGz1TuheVpzjjJJgYcFrJY3LmC2jAtqsRg/vyy76tWcDOpz/0u+
JC+keTYgzF/Zzb4I8GXKuc+CJgfgbSfbeJGjgQPejQ2FUum/8ENjQRxRbDyqeOKYfSd0clbBGGLH
cTwxDaexQDBkX/3xY8MP/WFCakS1gcozBwl9iugbswv6BLTpMjE+R2N/XF+0n/jxATfuiC3MEUgM
5MHuJtkg8gUvm6BBCU6PqYEjAtftS/+GhT1UyzybFI7Q0qGTCOWtILa59Dm+ydo4UAA18Ymqj2hy
dfl0yBmsjOAQfKgLmjFiLIOCg4UwaEC1bE3SXNLG+fxSKvCgEuDmiZT0n7678aTRSUGApihf66J+
4xxjOTVPsjNUxVn0REJgtc/w3JENkhTSfzNZ/ySFL77y9wgsoMrKDRXBqPgdjt1W3mgnZpPVrT/0
B/Wgb6TT540KAzBFShWaP9cqQH7vK18aYJVfyk258UlDEoOw1UmlavyXf0gv/QD+Sz3wowi38ozy
XQc7RY+AzIReAGU/V4IY0yLV9R0/gZfnFEK84ICeN+CV71yA2b/gLTqkM5QQrBxOYWD2ZO0DSiYz
jSIGHwN+C09sfHHqcbBJDOj8WYAWKj54Gs3PL1KJEgXT9gsOpo9c0XeNSDvsK+iD1L6s8V+SDIMw
DPODHliP7IEAsLOWhEIpjC7GPIDWYXHjca1AwxvpqB4SxulLC5sr/EZaDsnP979lFtq0j8RJyFoh
PeTEZi3t1L/PTv4DfiP/oVEF1p3Fp8KbeuBSQEM4/pP33p++Vo7Zj3tO/9QpE96dNtcPoi/vrIyT
d01+1LU6NdfB6jNPx/amn8nXYC8v5WV47Jf9Utr5W/kq7cSfbJ28k7U0x6lw5m7sjbsJzuRbpGDG
Lb86J7LD8Oo/zbNylO8Gjb199mOuO1ILd4/vH9sMjuw0f1Qr4QIw/HgPhD97cb28v7yfwyMYXjba
MAhsQA2A6E6z0xmxAgQVIH2m13oZ/lstjN5ZBd3NeFXwnjijoXRUowH7OJwouNEEueeHriMSJ9RL
IHePkvYVTcsr91bB/ghND9Zrwvrw6LncatYYxdKTjNH7BWGlvPnMBXmNf2b1bV6hhNrX7q28G8LN
PWd0enAuwN+W9hWoT8HMBQ0xTsln9ebrGrz0YoAY9JXd3SdMI+at0V1/xgixkUX8e6i4JtAIq9AY
+yJpTZ/2IX3GV2lFejuRD/HSe8p3a+XM0lkx0dcAXebqGszBEomqlTZPZ9YqHStzJsrObOCO5svP
urxGU+P2OVvzcqnyFD0ts1lDkQdbYZY+S36H2Ae0Ig/uwTsG7+zdz+JtehzO9pXZ5L1aB/uKg3TH
SyvwCX0G9+jtwCr/ahEO/iv/yD9YXeWF25iTzRtCopZcxdmSrbE0CXisTpHbM0f8q1YG/lfo4Nid
I61QXehMIrYNhwzgVQFH3uFw4BTTzXLhxOqcd/NxvqoIxesQiXk0LEAOkc1mzSxM6EHyu5p24qWP
OHtkGvVlOlF8aIkjs1ZWtUnooQrqSu5c4MLMhYyWudk0UxLcM/O5ZTfzXsc+XdN2reJtrN5b9R7M
PMjajdCSkjmNThHHDP0dcucmufe2BsR7nOB/KcDLau2v0ry75TmN+LACSDt8OcM1s+Jl3sbQbCFZ
ZgZ6Gah26uVvF9r7bFA3OgQtq4EmGksLSaZfEY9zkjsdjpUf9mfIiPQzMjDREtrmgfPdWJ85uKEd
qDN6l49eKNmW5UIRDA1s5sT7sTt692jzpjuv2Khg6PWK5JZzAJXeb4ugm2rTZGDkY1PtyBgaFO46
861dLEu0lYr5R4+Xhebs9CBbpYgvkSXwLtCeGcfxDNEQnzK9RSFjDJjJcM5mcfGg2KmVKVoCoRVS
26ArnszMdGJK7TlycY9qbAYPNUhket95sPfSapbQqacQqhUBKYJoA3gzic0resFHnuQvC9zLx45H
FVlropNJhThVqwHOZjTBe3Wq2vG303AxFX+e8tqcFt2Gu4mIZog6q2mivZAn49TuJ5rxNulVB84s
lBFNjaJlAZyxaN3tJ3MJ595y6GJAEdgel9vMKvdtZ2PnBlkuatZhEK+cHmZUGi251XOVwZSDsE8P
48z+9FOlCBc9idU/N948XtYBPsTGRcGSLtBGeoH2A/mLQwu5IhNxe9x/WWYgyScOVHPB3Uvh0iO6
QCsOnIauAhWugV4PU5lRvtvr+7IbW4UGJDWeBswNTB8WrEHjWtKm7QelbNNkfAN51AVrUPuoDb/a
lKYqgrdmkEzUof3OLYRLYN8ntcDBdkzPOVD1iPdhrHrJm5pq9uApp13PKG1IuxkcUtukeI/beYoY
ZZEjWlw3o6aKxrY8D2mqq2g65lp98kplnKfu2KZfkrkb015aPrbBnjaveZvdU4+kr6xpF41PZ374
JGev0BBI7N5qj1RjREofkGZJtAqhMROPXRm0DYDcolIneYaSWM+xQ41iECQryIg1Qwk3QHJhuHBd
Ov0iFjvNWsi6GlK4LX5FodHMAhaNk4CsYGMRvbvqx5SOibFV1J1uLfXi0pnznISGeg8VIXohXnwL
oKNgPsgIfs1oIHJBSTJ1n9Gv8jmBSiD8CIxcHext/U0nj3v90JUrBZXBauqZr06/WaBlnaM7qVz9
6wMER3bXprMQUlXJxnXnmb7N21PNEvzAgYPX3qJHkuhnbXjJySEs7qZ+FJx9HAxRv0HwzlcmiKtb
5VITCpANiR5oenUZNjczPeRIg87Uz4tGA1pBnxlc3S446RSOSoSsD7jSD7UatqRBzX6cYBfA3il9
wibNnG5KPuhhz2VuCnyzkhXGEylFbQvPtSG4y88uhflfsvepPQS4Ihun5dn6UGhQZxYp4xCnAwK3
UvxD2wlXCwR8dI5NUBCVNUGAXrdWtTUODBiKJ8vf+h/Eseco1LNCqnIO9jao5mjd+My9mmaTAH9s
9Hmbz/t4qyAyKe9bi/U467WNhGqmvbK0hxrs9O7nkz/TmtdYwySifRQxVvfPfYD30rJhupif0mGb
gqusJp9uqeWzoSQRy9CACA9yPAuyH1TYWn+ZMmOzFgGAe39C8V6Z+0J+xLKGEG6ArrW0MtEP7b99
ifRlzGCU9dkCFkSDw91Q3+CzJ9OkhhOEDwgQTBw1e2KRNWmYOSV/IVT9ZOqgCY9RIZpntEW8aepu
ONaSevpxpma0+KAi605kgL9YqPSA83p6C6RDzWLwocVYo0YDV7RR/LssLxx/rIIjrKcIzNr1CDts
2r8eWqZi/NZOYmdpxZNGBzKzz5uDXE0Kc54MF+yz7WYV03P2p0N4szQH5dAlmjeRGHP4P3JHeKYA
GWvx3o+AHATnGjoPsMDIRUhQgkoCUZECqAT4NpwrnNx0i6wzELJSNjV/LmbJXFAyJQYS7usT/aDk
Zeh3udmCyPaDt2ccMxqoYCmakI6KP7F98JXTtjlp/ROrOXNedauKlMGnl9yOGzhA3a+OukuzLcx1
hhS7M6peqbclFNomFSYtqVr5tQqgAHQbXKzpoXtizZkmB8/cOTJH6w2xJqneABXWIS4MobnsJYyB
CmUsd9UNe2r2UXkRiYapvbIc7l/0aJkGGwpnTK0fExa5hguJYliI+1KWDK+P722MsJlKlr9xVGlf
JeG29ZsR8YyWVUbjrNnZ0TB1Imvc0lUubDTtGfWg5ajgvAV5P42Blfx8WuRmJKg+ChbuvRUvPsXe
JMVJFO8Y4RQenQwlX4eat6jygAgTjJ3IJz5F1sXqqmMbwymMYbs9LBNwYZEce2oJuC+zVKmAmuvP
kOUhkW3GDUb0AY2gQ68EC/kTXTu3mOlJtMw5NToZ6XSZDBW3aA9zpk+yaDoQa5o1/fjhpHbNUW2b
qzAmL27SReSgwQOQow6zc1L/OMBfPAkh25gGeKJM/CyaxaDQohxSBy6Ult6t5bZc9xisZvUwyzDx
qTM0EtJZVruXzLKmZZ+PyQ7GmiWSHZZB7Y+SnKlh4S8cDakwcHPyX8Rq1cjRY8ed+Kl/lvUCNF+O
SKQ/KhW6ej1dxlpypzpDOiEhj/xS255SU0VcBBqHqyGTq88coFeBjDqy0PLONjkQtKpD6dJvd8Iz
s1bwDEyWZVusLZK9DPQ1ZJuCTH9IocW19TzuAdRDwvE+5shT5bGltrvaD8daaqKln2l7FcELj55Q
Q3gPK5/2gTHsc9/CBcG6WnixBF0+V2l/yihG6Bm1bFtByo8mnlws/TZbgnWj0WW68hw9nIUU2Wsz
7LfloEwbFA/KeC43wVaymWSGKXKLWIsr1KG2davpsSr9XJF8IMhXWQa3NUCZZNKsDlArZGOr9uMm
Sv8s1Cgim2rvg+Q6rFpnVFrp2m6FGxnpmzGsq1DduUqxMTlPBqveQAsaw2ir8m+RwdpU6GjGyAk3
iuAgp4i3l3+ZV54kUxmbPbQJPxv5ZbZqJXnqDBut8rGChVAT+HPL6ndV6U89WRtLdTKtzFdTpdvO
jtetAV4JQPCAxJfSbPRUmiZusM1ayGsa6lGZvUikYdYZyqpArM12aZG1MlpnGZpzgIqqubfJkYmz
OkQwVezOaEVL3QC1bmsB8iWRmWYF+IkcBTufA0ZvcVcA1qG0s2LQl6XcrqWhW1eZt/YrQpoavbNg
4CDqNlDcxqGpzzW1mLNAFzl0OItWdNsnWyMcNm1fTBtH29sSswQt/HMiKiEJVbZw0wzGJqiLVZjC
oDL3qdQDDKD/KJeYC0jBomhZRWU36cvhpdUd+mn2gg48O6Nx8o1dGosyCrhGDqhA6RB6wdSthnFv
9jMNMHkFbjpPSDV48U5Byq94Y03/TMsSzmOrr5EgnXVWuBKX3TfUE5Iojd4dYVtNmo5uRY1mYB0L
nYaRlQV3xRx/ctwjg5fe1+NwAD7VTJsB2SHy8vJlaTODDpE/CT/zgrImpH2OqFrhZiMR/xMgGkb9
dmGyGCAt5J2Es4i+/kDUCJZGcLIy2h5eDRmfSGXcu3SkJRtDJgbt8cBqMKCAlYaakwu3gUMW2wH6
+KcctRm47pb251JsZifb2XzAgNGOqa6obVGUFDZd/eQoc0M0H22PfFUxivwgbTLW+nmfTnxKJQZx
LrKVMrjh8ZeH4xWOOy6baDu40z4a53TrzM+89NeJvIHEFybLhCbUlMCJvKvrLxp54yrrAsiwPZLt
nyE+2yyRbt5q6z4+qibzlU0Tbc0COsncDHexudOVmVdOYnMZ1AtUToth0uoLV98wL0DgL0dIyN8W
kUO8mpUqnTz3YkGmatk8ffib2Hc7fQL6LCi5wg5jg7nZQTzAuftXZn4OnE1WlhkOmMQwDfWhBSqU
n3zWcQUkmlLItmjuKsLRKIZ8dLOHn5L5UJ0+pF7/TmGpdfS7kV/lY7mpoh+tODbxnv1hc86h/2Ig
3CcEzjRrEcNgQcY5ZmRR5/PAXFrZr+LsauYWBgRLuGiw0KU/o3uxjQyAXBHqQgb5mNPC2zaOdfTE
DNqhKRGTvWQ4YAFqTLyfqvwd4qNlo43zS2URowUhoRUR3B3GC026K5D8Q1GRJMMFjFd91r3xKpuf
TltkGvbQCJXIOS4X45AK1CEGIct11/rtx41G0WfvlEKaSOWyBHMt5xznbSFXUbojTzR5mFelqOU6
8qMDMmDI+zB8RS4gglXdzoyOwxLMP+KSmckIBXRAhiIronX1mnzV8+ZyMq7ysQJ2VdqosiAjsWgS
a4FVDULuMsM3a5N3Zyt8SBDoappUfrxzje5b8vuRqd487mUcLZ1sOOSBTKMAGwRlHHt/YSRNtSQ6
6+6wk1vrGA/OqvXMSZ25a/G3ZJbLysIy2rq4kb4I2GMWekSmZe3cD0ZD8URC/EPs/zxCa6FBK9sL
YLwNEwkWQqI5oyaOxsEQwKaGWwJQ11o0tTV3A5S5QjrJnA6xUsyaqp+LlxOrIxu56h4ArSumnhwX
lpvNZR2vi/4vactJXiQQy1aFcbGAFeeOMSmIxZGEPqRMraxx/DbtydTdQxXKUwk6Ch3KNDb2TtGe
KgP0fnj2kcGuA7zPrK/U13+KWVVJP0UT3uzE20U2Y3NAoN4nHsNA4XinpS2N0YqK1bU2TDravy7A
mk8FhSA4wOMWeglyvCsZlUurFHfKmk56I60z+oy0tTu4mzI0sLXj0BSnfRCeEm0GwsbMJiZdHHne
B3PCocc+UryKmubwIRVx42NBZ1cZ8uVAe7ZNJDQa8xWyP2PVJzQgXRDJq6oPDgZ1FIDz7zS1r77Z
IzpVT20qWqmz5l1ijEKXLB8UgFTba5luVR6Ei48RzTTcFqMq+UdQPMva0UFpFbEridBSSfhsZJtI
+WDzWZXbAN1ENR3mrsiPILFavEwOeITOJiF1smICr5AWuXGKhQHCZ9zYT7VjeBCF9z53J5qtfMte
Cy2WMatvrMLeOg2NM8k/5Zxm9LBV7+o6+41+uq26lu/drp9Ky+YWXvPZZ/1Z64d6Rt4wg3M2Libw
F/g74N/tg7SMl2Si5UJf042am4fgTGsYRNrRPYhOvr6hX8811fCN+3J24X80nddO69oWhp/IUtzt
W2I7vRMIubESFrjHvT79+SZbR0J7wyKkuMw5xj/+cknXL1d1LY9LfFWcLS/3Ei+7JIcE5BHw+Eyb
5Z4kT11Jm/HE+P7EpLhdR5/mVv0ngN9z9owAe7fB5+wu3nAPrwWaH5l7sAX9OagvcAIWMtz0QP5g
+xNW1rKb+M6Qe13ujeh2NZLM3LrgqpjrsAH7+Zi9qaogMhSao+pzoOXeRIQtBgj07LHEiPwtB9sn
bL5bigEC9265sEJPbRywZQYV4MwqlJwGvY4D7KyNjsSNjVzihbZ0bvFC/ypCKhmGxpSoDggtO0GG
/HfwMPQGaMBSNPoFvsCERkyLejGMhU8KAwV41b+r7+C2PBlvH6SaDyfxslB8cPQQlJ75xJPT6gAa
4kfGKomFDi/GB+TPui9+5trGhJ0XorMj5AItg/gGujMDElYcsPTsOXAnmWD1/iP4ZTTMUJhLiykF
0wge3HyPYEEEgWPNZ9ILYus79yvqRKeIHcwUDNQxJiuoON0FrCTw93jO67Rgf3CIIzfDspYOshJH
RP83gG/Xc+D4EGoWg6t+vuyJqYYlAW8YVhr87T88vsNbG1AfaP8OhsmBU+5ivkNX/yZ//Y2KOBoa
r/Rk0AMAQkEToydECgWVNEaszJuZMzjgXf13GDipaM+Y4iQ48pA3KXOXYEn0ljAhCecAV6+euEkx
NuKS5UrKAJII15HRDLxhP5tqby/kKhjdMVEFJsidfEKZO0d5FiYuODojJTz4gO/5bQn9WZSGYgLF
bIHn5GPzbAFp9i/xVsG2XjwSCBzdN9BcKAILIWhAmEAoaqI2nnOGoDsgp8L4DuqiuNoaYioAfsnQ
ISBMgovgxDItBYLyNy5u6ghC7Thg2IVIbzW7DkaICECIe+LCd4hN4w3psatz2jp3iBcG/94jckAm
6/JpOYhT4/AW+ZHX4194Jm4m3LyV3NG5LWQxLqP1YYbCQeGIEDfGP6ocOJ6/c00oOOTxQKOgz0xc
qXNVyMyG+C2nWuW3lI/MoXGL+ZuwxXCTWB44TD6LpRP93awccS51ziLvn+uMG4epDlcV96IYG6Y3
jtpIcc9sK3VQ6mt3qCnMClo8CxqGc45tuGNF9A+FwJylgTuc8R/2bnzWBPp7Pa80p+rcFvL16GCc
J6mO/vJeJvG2Tsl9FmOK6rJ29Bal+8bulkySOH7c8+AFMwtv5oWYC0rLMEF5unspXsyyKS3Hdm8j
3NLpghY1gmIdYYOThR63D28sFEnzgPVuc7NlBOGYbi+r1EtxWZY8TV5H9l5DYD9b1K9NNro8gIQ5
01r4LLwWBeripQMMO/CRQPqKL0UwkQWLPHbHF9ctZa7Dnk45RkUt5igP7A0QzaiApdj/QhUBkald
ho14AqfVKiFLpnLb1InQu4jL36tnWKGSvwGewRxy7mPJQBxN5b40kj4Ew4e3hKsmhB3VWliVV1pz
PB6gevGccEogUCncpEywR0GFh0aFJISYnjxzGICPvww+eSwgF0obBFNYdUkXFjqIJ0wvUdkwK+K/
ZI3/g3g1al+0ZvWdbjW/lyfhW2N+jldS8qDZhkd/l/+ymIXojlmrmDZ9MBvlU2S/cKCYdAYPzuoF
AQBkf7whkAuETAIYkzBmCtFhCxW+zIFUcQ73Yhrc2hl8lkeH8gO/BEzZ22RFCACh50Rh4ieDW6nA
AjPBeEB5GsxAMeeMCYQ1HBO0aY6KJWdxGbgLWOzeEkCsA4EmFLQMSYBTFVJyOTv+nCAFRQTQrCtz
bUJFwuNYcbPCw3mjHNf8F6Q4xItdwg+RQ+xG4bq1XEZbJmcWkSskFyobFkRWV0AKQgGEnJF2Yj6b
EFuI+CS7WVN6cao4YQOn6oQRtNks5BiT5YUP8CEv+pi8GI8vBDu27OCEAHgFymP8cpRyaixm5yyU
gbC/w6vgj94GZNlCA2JdhSLwqT7hCMAIkljmWOO4qYic4cYM5iLOAKIGmbPpt/VD9zqtZj8wLPgA
EHPp8dAABHeu3j/xgAkJ849ywLPyld91/LWxds/JmNOxTFIS93WBqfnHZZ6bT/MJUQV98ifvRRYc
eK54ZNqAtdB9obD88Tl4sPwJbQFgJrjzcrmgzcONR3wFvzqZh4c/nnAJh5T8oWsOKSgheF7n856x
91pZcIbCQ4lzE5ZZJ0yuFwhUoLOXgim6qw4FDPoMvjzeS1cOQ3HJ1uZnf8WGyX1/HdTPaeML7u6x
+eT/oHn3aYM90xI+IHGx0J3Zro9QI4i0h0EGCUMEC2dQW3nYElcCeDYlBl3C4qy4JGtyxXZYGpAk
a3v4Xwkviw2mS8toDQa7KHfDpkSYkEDrHD6HjQR3mnZyGfzQURag5T+8HGoBuJztD2/W/CQMB4Os
QlAL85P51JfVRd00F/HhdPyHxadJD+1CGFARHMc7n/BjSw+whKBE4zgFLfoyPYdPDuSfS150D+7l
lfBAuOZsm0JGAfJB+5v/MHCBuSPYRygNikO+FuoChFDnDvHP7EN4wkGeXqnb2S6HuGvDxX0dxGES
rwJJ9UQk4zI8CJ6UOE0ln5Lf4HwVneBS5n/MbnGukzsXybMXny/n06Fv+C+bOTpxTfDKALSH4lDe
w+/uMq2m9+KItuhPHoOz2B+xM0IntZm5EeMfqoyP2aM8K2CMZ+WBZyK8vQla6CikAijuSmYzyhtW
55PiQMaC9A8tNNbEcsFSo96gW8BKpBdRThRSPsftRgFm7NiyoA8N36yW3TeLV/PNjzJlOKWILNwT
i29oEjxKwq3mj98Io5LK3brzF2VF3fiW/FKUMZBuvrvv5INn56u5dTdCbLas37A2mCaumTXTNa/H
dfYR7ctfEaM23NJVSN6s6kWIK/1F/B4RWFlt4/dkn77DNJwL1VmEOwnTPuFOycSP/xIDDK0r/ceS
yFpqfwtCFEom5my/mPjpqYegUmRYULSyvwAfsWKyZLAdKI6WORp7BIuTIZZIvlg0IazF6psFRgFU
EjlFhCs6BCZnIuFcEUJS1lliy/oJ3QJ54/NGpgbFz8tJTMzRxfqXUlQ+7U8WHjIhRdyELMwQcbcv
BwBtCiRhaEl3Di1RB9KFJAATB1uwBvtoGvzFC3OfcEE+AGxFuXZGJjIGtvGgY2KNV4hq+vs2QvpJ
uQMBACUV4hE+WYUnKbFCc07u9A3/i1qZsyGYw+x9BQpRgFMHWivf8ChIqpTwLK2gauxs2Rku1+zB
HoKyF64qZp9O/+fQiA0KKYakFTLcYcVKWoceE6YqRD7p2e85YoRo5+ykL3eE5mZxkDRVd+HfzSgO
Rd1AaRT5n1X2KOoUO/uJyXb+3djmwh/aeWBq/2Ql+/EjfzeO3TqZhac86zd5mS/TNNyVeUJgEAwV
E7GFMixyOcIE0HtVmue3hBN01YfJCZ1V/UnOq0eCa0QfXCLQZ12BMRgVhLTCry4zyrqRvrKf8c66
pP8OxlWSpeTN1gu1fe0KDQu4uDlKkoIG2vJeLeKiF2YJvMdcM95jjKgoqxEwQB94pmoChR2yITVJ
BW1NnWnAdstoXJoarvPQgRfds6hQ3jOusrSz1GJvFV7JdCpD5srp3R+83F5l/QJKQAVXYCQ1jJnU
zereFSlc+yPgB7AszKLhu5V+8mkB8ozByyRCOW5ph+lPG+E4Q/tHwWCozPoUjegVeSkOkmblDIxn
HqQ7JkgbaZBXPhlAao7LfJjivjTPNNxg4vHWSMpXxFAymoKviTcuQ4nUeycJchJxEie1vyYaiYqT
QNAx4H26UPE757B6QsWdFPJR0XGppsJJz2ZUboxAO6q1uQvT+DgCCRb57KzIxtkACg1wq6ntuWZJ
m57wONl6DEyix14/pMjypX7aZFj1JowSil69dmp4SrOCK5gewYz9dar/xN9wXkBdBZlUEE0B/3C1
xXiJ6oa7Axc+dNTcDaKA4k4uRI1AtVnfBW8QF8k/4jWkSvMJEYVll9X4B0ETLATcD9n6uZtpHPAf
gqbyI4Q4sHRgVcvP+gd1hpCKoTTkWRJRILC1E6XJ7QGZhY2b0oNH44cLZxuqvAaFQBeepbr5VjzR
sMJNRNmUfvtUXGDDb6byRrXMpYtXkskYXIQ6zdFjZWcqHVYpiHMs42OJYwhhR24XkmdN4jLn2/mT
lgbMSdW5GjqmCv9SLO0scyOKDut3/EA0SinJTsA2wPagfXAUZj/yn8AR2QFNWy50hdMzxYhDd6hW
YOTazxGxR39v/nGLcOSUR3ckDRLzUPw8YZ+XmHxi9EsfLUos9mec/aicWAjYxiiMOMgcG/1J0SR2
OjYMjhRub8IqmCN9RsOHGuUuidqMiii5lz88GVXMFcz3gD7hLCOkq/fdsVwnG5gvmG6qn1RXA1/P
6bPedReyBRBABSfUR++vTxQ9EVUKSbQ761ht4ifZSV/9EfD4T2zJQ/6URdZR5iRAuzN5OAsSukfK
HrxAIcmDVohaj1KNkgDWQXLFzxWQ4MdHOgT9ILuK04vLi4ijb68otz4pG6iI+OLvmdbDb5VMcZnw
PUJNngm6K25TGqqvT9gcxWf6af2bffFmw+btPH4Z/3RRXSXiRYPhz50UPz96cnaPP+9UgrCeHHLq
Qt4TlP5IE0Iyno8Jpv/FP/NX/O3wpEpj/oT1GHMFCOGvp9BaIn7hI/HBgjs56gF1iPy0n+Vp3Bdf
OKz94P37J+nirIj1fOBxpdDYsGXZT3GjPKlYOZH8kmPPS/EmKBOjn+yHQ8EPnI6/7UCcX/OTdKdd
ecKU9hResmv35BUZfMS8u+4J11e8Rbgf1C8UGsjcuFi4r/ofbkBahfFHffJSLb2TgthIufZn62F9
1Ofiq/lHs0LB0xzbsxrBC3/DiOYTcVFxyJYUP5Sz6/JnQETFM9dUt9ma5eHKZXOlFH2qaJCJpoJg
d5HQwRafqhCSSWeOGwb73KgX3uiAiDM4IWrDPZkbHqdpLoebhmyu33fv1ZHekjRf+Otn2gxI7quc
orZAsxVeuB44uqQalzsVfwgsSPdEZ2/VdyAc0D8bEtY9+oVgC0IAygVYpO0MGsPp27/DDrRO+k3I
KSxKrG/GPjblAP+aOjl7dO1CuVVTDABIR3OqyoGXze5ujWJFoAhC6YPYHG57caQY4eauRVf0+qI4
Qt6Aryzsc/ZwCM0cz/rMr1//WEjY6Wk6EdJAvKUIhNjX/0LlZqWsqXin9+ofSkAezN2Psv5h/DKB
+60f2m/xTt/VP+g92c3So/SNBwfvBT45NcOvemPK+04R9sXZ4kW7i1AcsYRykowPVPRkEL7JN8hI
V9DTc/c1O0uRMFoC1GIMKl+sO6Uj+hDeU/AglvHG08bIsKAqs3RZc17U+OVF/5TyQI/jb/9LJCa0
CLgWySN6cLQoejha0reJHJeVNrjXV5UyjFUpOg0b42tA0EsHDGcbSKkHyXzjvzq6jPPfDcMl2j1R
JiPZE39YX+UlpoubeoceB+EwDjBfHXa6LILc51w9dM7c2yAdn/678f5Cb8Et2LEKLEk87lh+mH89
XhtjZW2ZPmzkPUsR99IP5r4cIy6dq4yCKr2on+LSKc8oJj6Q7yP/ZVdgHBISv4ALhGDaG/DsjV92
Ol/I/hHq/SvP1kfF1R+thw3jR5QhXN3mm3EMRDOFJBKa1Jlcrc92V9OATcv0gJMTqufkxMW66Xdk
V+FQQquAqokDx+VHO57/cgp6UTsiJkBzxdyTI8y4rfyQv9Hw8FvYLjwAIJjSEs1V8JsveyDArwpS
E4hhD6ZrM2AVtN1+JljKMw4/zQ1rPY3vtX+m19+a1YneCyOBP/QOoRsxq0DbAbspQnVAC/5+EgAw
hjXMlkUnwp0BPlSogoAORMNb/s9ZfWqZ8AHetJZwF+EL0RlwqcHcDgd31jAHgwWc1vkDqMCoIcB/
AO75kpq5dQeS+Y/UDoD0Qm1mi19SLAunLi6n3gG7eQHmi/oV0J6liI0D8iV2NSCvTA8gKJ/b58ib
pxj8kb78M7XLCNqMdQVw4L0/9RCZRJ8F3MTdKgqTP4MGEBlVVODc9fRfQLwhzl+qA5z80uc5ymkB
8/c27mXOAJzNzQeFDvI3MDdr71P9x7rS3bIPnjR72N8pLh8UO68vvIMe7PQC2aBEmtgFwITR1AmJ
3oPbWlhWcF0R9ZoLacx/BVKOWX//Zj20BwvegyUAzEioR+szNYD/oTE8FF0n/7VDFzAn/SeqrUdG
acX1SrOK98uqOajYLHLt/ffFhshNI5prNnm6ZEBgaG3Csho0ixQnsUPxxcpNW87WR9lEKcA3fFFM
gJCA2eBwAviS3KFGNulPGOkmG+0JnxR2XGEU7ONrLfQe09MCs7JEEfaS5uqT4DtaFLg0wFcsAIxI
+ZE9baYJMEihmRneuK95BZFWAAAdMN91iBdgQ6LtsXQHdA+6J4Ug/26Xbo/4HbSMA4lJM645LAcQ
zQg4SHiV+WzA4WNOYaqAMDyMR33m0LBEc7yL4/RufVg/k5gci7IJVavY9flYwm4bUtlhxo6MRxbr
JlUor8uXUKxh3gqiD8VJlFf8OdufasHHFso1YL3y5YSAGBR1mMzjHH9Exb6Tdj2kjV/le7Tf4MUx
emYs19BV4jISOrr+9lWysguDG8/m0gd8ZIh1M7YVaQGsSbgCUVoAm0y44JKDBMpNRBm3JSNFIBJu
WspkMCxLfBC2v+lJL0ipQ4HCo6hX7NyhbGK6xAXFhktNhm4FvtqfU8RfVQXISJHT/iAoV3huShyK
bgudkFA5/lc0z2KHyoyLxFC56h04p/boYPyYwz0zPQJeAkwcGe5oC4Jt/XYZdMucXGZ6atsBwKTs
JqYZQTgca4TiSCXjapES2FItSP7hauC0hRQz1GKZ11NCh6QIQFkGrpwrj/oEPD37QaAmvBWJM8CM
xnozKL8wtP8RyfH0/n/4I913h7JFd2m/wW1ZrSuFpXqigBUl1F8vwJESx44hOEVwMOdDQ6IWNhS8
t4rjbcyNhkxNURxxs/RX6TlSe7OD00IP4L9f5V5syH+9DNdTKGAO4leAN+gQWNPAp4W2SxXjGLSu
6F/heIKfY1pZEALM1O67uRFjEXyWFL45AlXOuJDJMjaDi8A0B3TnFbjMdIie14lFxnLWwA3MIXWP
L8uGt0vMHofcw0eMWYE+87SZy+yC+SMPZmhgVq6BpTpgAqxgsJRMZP+xbgTsExqeSEi8IJuTjiiq
AeBaaNFsbhHRH6YzIzQdRyukRbaA5ZU/AAsggy8cMTi89EdQHPzMuYN2A+gA2Vj0prRBPMVsqeMO
ZsFfFnJQ46eA+0ZQYYohsVNjuvpyqshtIkiWDthJiRcw9IfZ3HgECOMacd+XulOT2B5AxvfkzvMh
4RK7zoU4zAPcPkr49HhStA6+eKos5InYMvypSqUnBRYfBizG+IPhh9ANBvHBqFHoxWCxclkQTF+J
s8k5BIuf3gFW0m+OCwJBKk1+6o7cyTwK/ATigNj8/48ycW9XX/jatgB8ACy0tsD6XLNkynH/j/fq
yxgowx2O7AC58qRSBXMJCfN9qlpWVWTwJ5ZSulVKeJvVjxu7mVM8Y8xqschwAZjM+oQe0cSJQn1S
7IM2/5X7w5MMNq7HH8p7iA53UUS+jsoHLj2/+QO8Xn/DS4vzzZAkTT3CZVEWvrZASey8aeiyJbPN
SUhGgKzY9RhdUNvVYrVi5WT9pA3mdsD7grWfL9jgiJoJhQgwhGW8cIGExVkIsdK3xLID+qQyisBF
HhESqy93lSXCYFgvadhZEik7oWsBADKkkbkbXgsVPtOI7bMYFg/f2KnHtYsOHHomdQAaRk4Txopo
/cEQaI9LRM7aYjqMZ/+HEe5ZPkB4PJUfyZnAH9LcbrguIAEW4l9jneyNhf4tXdKtgWdc4BULe2Wu
SHXeExPHH0YcIh6zrlajKx2is38ybxhnPZgj6TehIIZah5K4ONb7YdUdynV5YhhzZQNoT6+jD8zJ
S45Ug5S9s4923xzVbb5WKeKSNRGJ/JHuFe/J0saf44ULDpEey2jZLsTPmJ5gTxORtuB/CS8EATzn
6+6ggWW3H69360TFAAC7qFaqJxxj2PE5r+OD14K+jrAUPghfVKHgqAzncJPqXYTvTGFga0myo5ML
HEIzmMO/RUiK0xp+TlU25wTwxXpo2hD7BWbRG2KsxWrAs/JMYIxUlHLqvepl8HJhibR/U6AKHzbf
hRI4VMvX6GUCDJkzc4xTDyXUEJyjoV9byWuu1eNJSbDhVLSl3LCGDqvANjFsjCmTegLkm7Xd2zub
mVJRMBNmEkLIPbnMXjXGS5LonJdueNFUuxIZoPZM2QJsyXVw7GlFVENxZSZcrbSx8EM222rTqfY2
bOt10rSwsfqNbOfvelpszHxjjAOvN3gaUNiA/MHWESaXqTtM6tFg1ltDyJ+I6SuCizzzDANjAyD4
KgQ8HC0wNglkcZm96NvlYmH6Z20gfYw3W3UbH+dUa0qXvf0Z2/9eVX2QJYZ3ChzNKvieZTDdw1qm
9GygCusFFgTQvLVUx8LORNs3gEOrpe4FTNzGkpl8FJNCPs4uUqzdXys5wTXZ5o70YcZiPkgRG9Pi
JVSYtr0g6jPfJ/IK4Fvepi2J9UfToGtezCTXsi+jf6n7a+/v5WaN0YExYCEPl3c+6W4/HgY8ccgo
Ms4qnijSZ8vd3lWrGuGAT4LCurCfAYGgoFn1W1UskcVFyX4W/jPlawWgN8Js6+yvWv2MlavOfUjV
JOF4fIZBmAnD1/eY8OEOYr7ttzS7V595gbTosdgX6XFfr+Qq3PQjd8jeDX2fDF+NxqSuO/jKTtDC
6O9Sk/xuR7Cdbe1bS1kmtRbhwMrP1tiLosawiQaDkWJ4k7abcui1rmksEFEoMiUNgpd2eJ/FxwYn
7BfF3Oz1UOvwzZqxUtZfVXio86vGHid14GsstBYZctL9RXsvbVsVk9xLLR+z8RIiGLOPkf8vUb+H
4ZxaFzP7JaWPCKyv1voNGEMxEowZiaFNfJUihz6kUlX6Tz/fle2yHW8oWFJ9ZZnHYfzwaT1in7W4
QNkMzpBIP0EMVMUyW0RfhrrpjA/0Wm21L/UTu6GtPK0AlgudZHOoy4cg33W2RKeGKjDBdhyFlYKo
n3uinW6FBFOj4FuCZlMV7zbabl+hKuHTelhS1+2hLR68e8xc4aaX16L9LKLnq0NO3V7y5mM2udRZ
WElh5P2dviO6xIxRvbDbR9a8+/Z34Uq6zH6JkQTIxEWW8FLWcOwsP5oVAGanu8G5fKBIZF3H9Y2E
h4GkHHaOE9sxu7MRzNn3VY0kMVEo2QzN8VFh1MPu4CiEHM7gSTi+7sFTYOmnL2xHV2jjB28YvJjF
jCVt8Lp+M8Hjnzzit4hdrcnHnC2HYaMka1IXUcgwo27RYJEcumKTEwUWradN5YeuXpMX48sVyyOj
FkZe7XqoV53GDuniJeGyy8K2JF2PuHRUEnLktCou8E5UzEVJhHQn3yrxgo3OI1FGqhzMXYw1EZ1E
s40fhTanw8BWZHB4G/ro2Q3hjwta1GK4MJ8jPDMdPdINUs2loMugVoMe2msaXNP3woYAWi8flzrD
FnnRJNuWD5ItFMMxtE1PfpW2eDWHXF1hmlwpjhLcWgm0bxw9Em67ZmEyfS9OBDbDHQyKYwHchVRC
4nRWGrZlOxPXPOUDLKAYyNRcyBei40v/aIaoJw9K+UzqM/cdbuqNuQpey7HZcK0x2YH1ptkbY7aO
S2zt740nDwQ8VzexpTBRUbap+mFr7lMaN4SkiLYMHRg2x25W7Yt0axYHgyHpIg724Gz+JdsbyrpM
l4yvomofxh5s9MhwInFNsCiQBp9ra+on322UI27R4+QCufdgkHGIRftyQnO6TcNHkpPvuLCT7RQ5
mCjbEqGXHzu7vhHJqqvbl7aVbrq1VD4kNrrQTdvF7hbSQcAim82BW1vHgNJFmTaPFI94ocZw646c
VHob7PQ81fbAShE+F7dqdlFeuNF74bRND6F96qrPV7lW0n2pLnjdRFlDAmX6J2rp8tikHpAHSGDZ
nBUVLMlT3OdoeCnK1eJA9xE2rp14Ruk14dHyt7F9HRA01EtJ2pnlexygV1sTKccSPS4ME5L4uSpv
FfsWXDTgFY1UlPJCPT/VSz4Nxs5penqDB1MQIn6Y1XcEGE32noWrtN6BHAxQ0OujLJ91Deh407X7
STuMX1Lu1skm/T6AO+iSw2P16sQHgpMeJwf+hW1Js5yDMVwpx+hWRgwf6yVJJCtapnIH9b9qTnIn
JJ1kZGBOD4l6CwUFhgmRm5T1msGkxPXaAX/WZaUttdyjODQ7r9SIgPQk7UD0ZDtOx1eMs2TzG5cL
edxyRYzTegZ8h2rQLYddzvwModKKnUkzBQuJK7vyH6z3Bcz4zVN22nKTIFuJrSV0+XgVAWsFOkRY
t6SiNutFqB+hirOa0K3ERxhI2kn3+mSlsUtmF5Ja2BMDGCiT8mnFNwODiX4GNrybwiP+0+yy9wT0
mJpoORbn9yBbcZHSNNTau2LeZCypKE9fJ+m1gwyuIV8rt3rsda9TzW7EOyDHolNQIO1T61044NH3
Wtt8tjGarw4veP+9ee2gtAzS3BzRhZ44MJjwJVd0EySso0sew2WViwhVBpYze27ol8MzJkklOGBy
nUwLE/LrtFa4kXILHSJir586YnVLD5jrj92524batjPcJ4gw9qPWTsUa8EoaN5tM8cWKx5UHtcxR
lAMkSzKqevU+xPv+zYi4/c5pDqvkkstujQUIU9Bomeo4G8rcMkuROdWs/YJw8+Ij6q9mubMAqVVi
TQgPVYf1PCh43ivrSA6onjrjmviGdFj01UWGzd065VNwIwtXMle3XkY27GgfvAJBK/XJigUUiHmF
11KBUZ30+UaWj/rsSGS9PVxAPKkR6JUh5Bm2Y7/nya1QL6a6L8wPPoqP2Z/OROIxDRveZt6eKXbT
2qFNlZItCxihMsgWg9lK03jTMKbtvY+dpXa2L4Oy5afevPnEElJGYx7UYF3DwN+ivnghFN/c1epU
74H1u5Xy0WaXO7ZSMxKy+ksIj6badvY/fwL2678LHG5n76/goSsfiXnDqP2t7QD4XpDmGGIWrHx4
ou8hfUlrUX0bm1r38g9Y5Uq8mqQd7wGO/hlIg5gFO/9qqh1gO8nilsl8FuLaachXXINpcyo6tCM3
f5iLpczfNsF2hoAOHli5UR4Zys3XZ2IgpHmTYSg2A4T9Yxu819m6QoCGMUVACnr6OYk5ff6jKwBg
/qGMVzPAlVJ+H5pFY17D4GHESwsOuoTOhHhmr0nAhhl4pAxRhp8X/fus/2qyG3WQshnGb5Vv55jC
J0hDmCshV7VwUj5l43tvIIRGr7xHBlPph7HfZdU1YLjDx6n8FcOdxk2Pk7VMowflIbIWOvRIXko3
bbYMsTbN9Xemn5GLyRAKgtpjw0sb1yo/ehgJMSux/hu3S/AY6nq12g3T5R7XfNaXm6jvk8bwDNvQ
YqdwJbW6p5QfdfZT1mfDPpKLNVNWir+V2Nhe2zL0FBSN+L5iiqwchANFj/3C5VWvpsxDzpNES72j
Kj9M3YK8BoLlzWynwJ3pXW5eNcE9MT00/jfLB++oSA+cJWA2ptp6C1NTrJlpsId/Orn8hrt3ctB5
gD3xKazWxeq1Y1AnfUwA59UKeTGfAlypm0MpUFrSEH6LsHDjBPvqcpHE+6G8kGxQRO8BAlKBPrBG
Q4EpiFPu9nTlhXwuMLlFS1vlf2dGzlflHRDTShYztEjlBrgDNEua7a1ir7VbTfXMpQZ64eMuZW01
vLe0i4mPnuS8TwUaKCfGPgJ7Nu8WDp9q4EbNVvZ3qX4OFxIV/IhMY13S1LbnPF3K1jIYHt2wSaSj
tuDWfuk/anLFtYtvQ6qvN6ZKswOWDRQT8UGdnBX5BdQNwpcVMIe7DX8gylcYVKwOLDc0tv94mPVl
j+cQ52Ib1unGjE+Si4JXT06tte2nGxsUaU9KsSUepJJBIjbGgLUPoVOXl+FqHzoUfzcbVrG+kv1V
Bd/OOOi5MBoYIo9pr+2l5j1WnjLKILDepqJ2BBZND+c6WKK8Uoi8wesBZ+lpUQ7PKNtX/smGMUHJ
j3gNwLdZWLYj9aeuuOaRB6AnX7TOGaNVP7ipv2z6tdm6XbsbvqwaMfKxTHamtAgi0aMRawJ9p1Md
44Fqigpl0K+duav+lWC5eUrsDPHb35oEbv5aJe3BZ2Q06IdqdiY9OyEED8Myw8PHf8ALsaKvW4n4
9c594XhLOFv0j6QJrXcbbYXDN3kVIgjHHawvhap5BmIl0jygIfQWWRtOsubpuJ5m13Ji9oL/w7K+
guCzZxf+aiKzpNgSPIIP0uAWwKnROa+9e5N5RuuAWANHx4Ggp9EUxXsVqaDvxISDh9Gi8ReyA2sF
MYJxRtyKGMafXJRnjYBDFPjAb5kbl45yNXU3OsPAKFY6UNVY/ZPTLUPhhZLtFQagT2tEBfts2mOk
fZqkrOdLQyHOeVX2ZwLAoNlwn3Jcgn43GDuDITLzjaeO9ndiAxDE5/IxPiaoP4YrC8M/BeMB08tf
hLD/CwmIVXAKOCIjL4G2m98x3rcB4gqVAgN5M5HqC1+iKz8HqRhwMOmYZXtbW1IkMCtJjH1hQwM/
oHn06S2S/ZTdEv+jsaEOfE4ESfbv1YU/pYhlW6V2XhfbCAu7Cov3ZkugCyCVv/bX3QpwDeS28EQe
21sK8RELZUI8yY862HuonDvc7XZAJZtXdqOTeUc7+cq25o1QKEpSewlnua+3xNRnCYTXI7ejMbqK
slaDRWSnTgi9vvYpO1/MGeFPGFB4Emhl6Z3MHtq/IF1UdBEwGj9D/12WNjqO2/ou1y5U2jpqt8lh
nWlHUT7RCZqxN2OLvIImRkw7kruOgiTPny8vAyKkZZ4FuDotUWCyzuQhsVOLFlep2bwnLsaiVgti
RszKewRLzZpPJdN0ui4V1qUA8ZFUkwmTPjuupYlB5T32CuOg5QvFZbbu53TarGoZ3myAjsRCDNay
f7mvcTPTvmz/qTxmjA/1+hTHjzDbst+QrKQ2J1aURoUEkqyszH97rSr7KeugyNJRZvJFDJV0oRbH
eufslcFBx9HKPnEwMnuLoDSwt7V8o5rrsadpNz7IB6OGP4/luP7EroAq0jZ/YnDXMD/503uWf0b6
CV+8ioLn+xV7+id3jTEjikTEqLGBV59U+3UnRrbCsx9MTK4vauyxnFGdM0xlsDoxfJCBDGVaj03o
r2zmRn1D24zv27KE7UIWLDkB+U/SsVRf1fFiW1fZWhBiLWin2SKT11V9Q2KAMQb1GTD2izRvRhPL
MVxTrD/rDurqusw3RXRWXgvRwKGfcCgBqEA4RSxbaBUidd2VOyl4+PVTam4ZWqZsutsxRrrFvMUa
OrrnqTMdigAV4AL2I1gE5VFJMUp9Fbz9oFCAE6SyB3dLw9yWhMMU60JbxnjtRWsGezEBpPTWMvPn
rS6SsUgOdogHqtNFg+RVmjNrTItlqi3TfBWUV6wisL3uX4+xWyVoAGJBOap7N1Atlqt3RcaE4ttk
OKo+rAkBSYKM9ma3v6pyTcBYFAyOOh+g+5qNBXX1ExBM1hYsguysZKGj0sMuKcvdYMPC1TUYAC0l
ATyspNhryZwaHHQV8MReVHHlN98M0g5vJBr/kD0un7BxWiFBZ16hoF2UdoEsnqLrFujom3Sr6y7p
F/D0hQ/HcA3bdWev5MblSWcp7h40O0tfoVDxuC5y4zgb2FQoE7CI2LOwZP2pqja6fFXNk4kaIT/H
DD8Mnwl+9J5L34Q49fFHoHpK4RHbHKzYQFLCy+gfoBUZ4T8OA/vPTPUGxqkmIpAmeKaRM7vSl8zH
K1UEzU2Wb0nDbaEJc4y06UaKdKEuZ6bbVYuVgjY5OSbJ3kaElyCpC0tPF5IKnQVDFMdn1LN151rp
mXA/boCMkrpZ6qC0QFNLfcZe5vYfynyQkCF6aG7SHzRU3LryeKR3s8D80sAtAEjw3XKIspSB56Md
A0JzGb2+m2yr6teYLI3q2Ms7U91aCi5cRwZY6rgpmmVYn5h7Mv00+oXk0p7l60pb0dzK04UREFsQ
VfJgX+VuoXuHkLHbOqdUpcjZILYchg9209ji8IqovFtciq4GcCkzN3gwy/9j6byWU8e2KPpFqlIO
ryiSMw4vKsC2JFBCIBS+/o59+laf7j62MUFh77XmmmHNWAthhzMGTMFadW4+jpAwlRsNwUD9IwaA
Z8APw5g2Egd3UWKvXszAGGBAqJu39e2oR0ZBSb2gSGRRuXV/QABd7lPpD8pSWtsp7uxWBKZQYMj/
xpKyxZOtJqux02ZGcm4G0mS9DCJwAz6F2TwGRduiwSgK3pVBS8TAa8CKzAPkk2A1vULkVZPauNKI
3R8nq/2UFBYXNt9m+6Ym/cyR3GuH4QGpTxb9IMAWs8t0UUwiUo0lOLDNXMnmOoLDRJkZ6uIGLecx
LhX2jUI+jthoxnOyN3/Hq9yKM/UEZesBr9Q/dj3B5YQmIWm7twJ1pj3X1O5gAcZzlqnYFlY8V7mp
UFsMAMUbbQiyFfaYT3kak7YcH3Pn+I7XDhs5jtrfiRI5gFWDetDIyhkjKJqcHZPChm1ppdJWnQff
JAwCz5TE8pwbA638VzGnlXJITUq0PWZ/o/YhI4eQfp7552AfjC+mw3bYaiGzr7JYsuA6V9hXFSxL
HUZEdTvUaB+GdlNooshDdan0gUagH3t6i/eW2Z1f0lLVD08lAhEV0QKMgxClYQuEk4Autwj98LJi
0Cq8L7Jj9tqBg2nONEEIES9fj/W98uEfMRdynpFcqDAVzjhqxA1i38OYnjs2LuEDoStfo3W81UvH
PBrWUX7tJPs48EovGCcpnKGb+tcjGtH+MrHV8T2ZO4F992UfpT7ApLSxSLnGVGlZdUQJo7/L9WL7
LG+EAsahUT6gACxkbfpyTrp6btI/QyRSEDzY55e++W5EdHYeFkit86ZGzGZO8QVZPZ19NqAnVX8S
PJkeZr2w5a/H/S+tcWvpi3UpNvqRO0R9Tft7cZINomEcTI5yJshA8bCAcqn0ZZ72gb/XHUZkYtZb
5YZ9oDP7TPAk1q/m+/h4AmY1KVmnxL4mqWi+EL07DHpl2jjuG/tUxJ+5/fuuZSjgTAupelVjr6XQ
nbgotRdmwNryRQujNEbo6CVV9PDFb3pvmLb3IvPukPQ140+FkTTAMituURLjsBA9Hvus+eiq3FWx
6qstvJOMn4ooPgnvgvuNXYsPQgwdRSaT5XQ+cA22kJKkV6hbwxzWcT1YzMd+jWxVQby4M2hpCTBo
aRQMapFnoIyh8VpnBh5GBHDfUSe+DFxqiexldAYkB1JmfMgO/VphBpZj0X1a67ueKtDltVWM6iFz
5m1joy17xx7Dzw7+FHWfbH01fVD3D+jgVQTKNm1bCBYxqCcOCk8cvO56LTxOaM3kQ1bdvqQysOrj
u9oSP5t0kETw0BzguJFZrthcDinjYva3J+k1BvlovYmi+g2jIJcAQ7lhkeUmNCGgjqlfPgxsxpKw
dIptP5aYvQW6tLGgfApbCQ2iEYN6K2FLvKn7lwEJIInJ/bN8S7T4vMEH0XJjl/pjypgY0ti9jxzo
IAMksDZmmt8+vBQlYgfEeutaT03vi1tXfTyIiingpbyU2RtCxZjTGOrtvjUt18KRJBbcioao+lJC
QZ9Ie6ylTCyJX4CcptNCnECwExv5t0YnIeXcYbY0Xnt+WmP8lKDwTW73a2OVp7ukbJIRVVGcXxpo
/qUuUcc0u87qj1mrTcs82aDZ7aV8L+vjXu7fS2Wk83y9p052uUksilKbnisDUU8Oj2hU69AwX/tE
m7Xj42+0uO3HR/ql4B04KdR0U+3SyjhqBngyC9S93eVluapSR7CAuc7Hnj2VrojiLh+dYMhgemdA
1609fZqkoDUOY4YG6d9jpzX66lbRlHfbsnXm/U1ZmA/k/3JJ9DzGEUPyeRuTZfKwFiY+DoPU70bs
3FunCi2WfOP2DlLeaVXqMD9kX4/f+1aSN/nhXsp7Q4k/dPU969P39vFUvo2kuHI8q35cMg/ttUUa
p+eyLjfOUO76t7Kqu9uqxiHHhEVYooF17u1yLHJK59i1GpxcqnqqWc6p6/Nlo3XTlx3TlN0PNy0/
3Qak3nAiY/nJLAANbpat9HeHnrVdve16aTWVNzwwecQRropn1QvTtRbM/5bs9QGNPrJPObe4td+h
br6g/xIz2abapdFFVwYNouqq6ZPRlSbnAUaErDivx33KSved6MXVVKuF/a52hrZM7/G6Uow/zcb9
TZGIcUiayKAgiGve2mBGFtG0usPsQkMpKaurW2/tskLflg9lX+VNUKURxX7wstXw9pQjJ8Xqse98
u9d/xwHjxT6f1hU6F7vbY5jxYZq3P+0idWZQAufcy2I/DtqOwPSdooCft/d18Sx98wbP62YEY9mc
na5ZxxLYzb0K7wzcEmpXPBI7YZbGNFshEkK9z3EgojHvVw5jWUMX0+U2UgYy+kbyvEpGYlI5LTM7
fN9vvrBMa7o7vAHKg1vrZ3JHGw2ZRx8i8dg6T0AF9KI/jbJ2rHN9UUN9s3ANLHsoBYpDKZUEGJgF
I5wS7WmEAEM3NdvYxn2pyoCmd1rE+rkp2nZ6L5Np3n7k93RxG0wueouhmqF6N2rJ2E6mZZFPs2xr
JG8g24o48XH8VJMMKAn9uafhJIGtPaGxBBRXHuIR3fIJ8MNHBSYa7Kab5sP60dK5U+DVJMhHgk9F
A8DYDLijgI7l8R2b8dzbBT9kooqZCZtHHTicDFftXXLB+YsFpamacrTekguAR6IrrCjTQToXEg3L
58XOm2MlBupywD2e4FN9TD9fuMIJ/Y2D33sWNZs3EYcEfB3s2fP0PMl/tw2cH3x1YizyBbWEoTqk
eSfofo2FsbDmQCgM8vZG9Ji9N/1PEf2Te5BJw0MBspLJsKLQpzQdm9aiQOED9k728uJviHIu7J0Z
wI779DuXdd9lDrgWX4uvxNc4Zrh8imXnvj1WTPflYZThIfZ24bJMGKy6IBKBubL52ok6V4qcCHMp
vt94uFzzW83CgslULwYXTM1jGY20T/H9S++hqfYgQRONxEicJxfZTkbAiFI9l4fbxrgKJv0nHDZE
5cMfKnK46fE34wC4cYyJYfqyPRh4bOST6u91rYXPhiA2w6mmJ4ZczWyaP2jylE8hzON2m0BjotOG
LMcPTFxLEW9S+UHUgSF0+wHLROdkws6nY+hOya46Q4CCZIxT14J3YxDRYlyttbQmtQEba7g85QL8
n2eAD/2X7Z4rruRu94BkBrn3/cM4WoZ31By6c38A+nl+D6tqK5Ma4nxUW5rg9+Y95ZG2oCYJMQC8
9PKHGECao8N7DSmCk0qI0HsPdeJS/+CkiHD+v5DK6whv/0QIFTmXf3EYh4LkdIboaAVF1K4Y4kN4
MwSnknmEfX5s9eNrwycFHuHF4IlQHB6M4L4rduBBKyeIZ1nUL4zgvQhi6EzvRXvqfHMG2O5rXh1o
aI/HDzjFNw99cITIaInuJaR2mLdLGbXIfxIwyHMQ6aANCoUSZFtnnn5aZNhQlDKboHoRemT5ePeN
eXuED8cf49IaXrNmIdrXSJE0ZMAiiwk+jlD1fhBQQOqKttD9YVXy2vYUfLM4AqVA+q22BYmP2+EI
txQqLZ2H/ise3GzKn4ywPFF1QHEhPoEjI9INoZzi4EtmKbkX/KQXwV5nyBu0iYi7YFbFM5SbEMmR
df7RP8OIpHvi8llzDQFjY7jFIn9Fb6umbmaKK+r9yVfWfm5/g0/Af9fW8bdyVT5xfxOEfybFW2VN
fQHFvFeEIQmcUYy5uR8NzsyunbdzGef+TnD1+X7euco/3j6WGHD4+6/4LD/P/KZ5tHvo88oP/2Ol
6wnd+Eefr6//fgIHlSeuryMUPgZyhKwAf3zrtcudUV+1fekIXjxjuPufNFeP2oLuZ5OTYtT8mCdW
CkElMgXnLBfXRruiaoyFgIJMVqRwXHj9P/EcYkAOanVSiY/5e5yhoNF3oLXjMZBoUQUjsmCMQ6Iv
ihoeDO2NYymeR0fFJ4I/EWDLZ17w9TMeIJpKF/oNwSpHm7DnMgHhhcp+ZYqFVtxYvDZv9Er3ue6L
8B2ofeTZiZCS9xpFEz978RX31dL8TYhT0k+QxBkLsYi25IqM0xqyH3kjhEH0U4Q7u3YHzbSB118L
TV79w1tiOPjD6W/VELYQ/xeBbvzJv/Tea7cs1LzY5rnjbb8YgnN/p58MipfOB2xy3Jb/JaOov/2e
lRgx4klesvKCvRkwnHvkhILFbjDCpXCHHNByZ4/T5ofQvS/xT/ddRM+V9VluIJHZf7yuiJUqdhw5
Ecd4rjc8m4qCq11h8cFZOmfQpb5gwaN65GbLsVEBDcj0PJRvGKK36Ux53Whh5mmHA2KFUdZNXd4y
tnFsOJkIGTYo9MPY6TojDqfwM/2OxrRgbKwExl3yoFZjeh0WCQ27hfFwTdXPr0hqMa/pzI1+mDpg
UI5QdtjPadrEhG8KWxxwWitZP/HWeamN/66s7djKM2NUSKe2Z69EDWot4Z2gVvAsZsJGN6/jb/2f
31e1Um/pZgQnrhT0dyQ09AmAak+p0KnuSBrucyY5u1veu5bpl3aYW+iBsR7tB9bsOGYc+5qr+jMa
9TZ46QlDoza0SIg17K9SfiyeVjfVCwv1cjNtXsxuOHEC5U7qHcR8jcFrO4RZpxy7QpumSnvqJefj
iT9grQmaXrWoCdCwpN69vbQjNfanNr4/Hll/ymMdxzdz/UqYNVsf+fjeYCR2zNSONuP5XKBWTOUy
SIpLigd4iltkDvHyFmFEiHlxgcQNL5KXg9UY3ndoWIV1WV6JtcZook5nI4LrcYdQER8kAEDnnSKJ
3zjOErA2NYYtmCeWvTdQ22SpvKJXxlSMubitRVV7KLA/s810nhqolDHxHLV+0d3vW8tMZQyk2OrS
bWF/Ptr7Sc+6EMACx5G0b4/P/Hk1zdRrTSmyOOG44i5es2drMbfjOL0Bm9PH0TatvWV2+6duIXFe
FrkWNv17mr/uH/YALZpIC+iQw+ukcNWryjaj11dZ7y2ThSRB6UEl2GIsYz8xkG5YHdtlVjtR36lB
XKpzx+k+Eo1csSJZ5QU9DxEXr0cQk6Nrj8HjFWMsHqWmvMLoF5dBdZ6WKtuMvFVyDArLvPh4DqjL
kNaoD0iWjN3JQVNd9mSEIPiNoEHBZxmvS8UWShGANGZK5i/GAowbQR/ZS/AD5eHdtyBLsRpM4FSC
wxE6RZfATyF/i+EQ5gMMaRlQoQcMbKyE3uhbIqQTksbUzcUNpid2lDTfmw8RG1MSZAyNLdKH8bPj
Ncc7o3BgG1FWvmWPv/OOuA54FYpJUWjXAcx61BaIcUCmegjoLASYX72Alb0ehrcR5kT89DOnjHh1
KFPoNeDnMqtDsoG5Jw32rYrA5JkTPsFw0bYZpNe6zVzfIIlHZwdcMzZurHkFRR1qyzoE1Oe/sTRF
DYIZedz6/BT3Y+ie8O/RCBjgjxMZvYHiKVSJiSfBWKgxz/A1y9UhxxOKCyjmQAmD9uyCryLie1CC
/5S8KUarTGwahAkoB8RLdiwLsptf9C8UHMBQdMo2u8NpXBlLmC6cihaDiEmJqcbVYTfdj1vpmCyU
rbK1lgVF1B4f2qO2fH5pbDbEMolfLT6HtbbUtu/ZcJWWLbqrjYzEEorNzucvhEyc+r/8pK7BnqDz
/UnfDWAx8AgTp9UTfdce8PR2Tg5vXhbD7j8VLjWGlhhQ8G7Eyw6fKmXgSb8On/xSsVjY+/Ssroe1
uk9rqIMvigvro8VLpiC4sFqmMOAm5R5llIFwcFi+NgT0En7VnRB1GldKDP7fLNAE3E/KZzsQ7yZv
key9FaZ3whVEqEkO2UUD6kIb/fv8qD6YuX0IfRzzdcQvB+lHjAEvSOce0WNu/VAWMCTf5Mt8mayT
db68HbWNdeg3yk92QRfHHzi2yQVMPvngPkwu6jdeaY8CC3Jed4LiJfsDUUxFYfH6jL8NihHLNfaY
kXS8oX9JZbzT1k+pn7a6qITP7Pv0LRCwRD1A3PIZWiqxHamIcSOGbryid4gRq+b4zYsiHTrvSTD7
6wNJSDM0uQ29He5d4vcZB8ooEjEELTyRffNPu0L1DT8UxT51CegaahbhR7KjiC929t9zRXy12DDh
1sGAZWqHnrGjAnIRenS7+IQyaM+enGORxlQ68+grmVGntGu8akOCtphV6ucy82ESMYLmSRiWiZkP
E6UD4xwIDbBi1RMhy5Tu9IxMt2kroN+T2lP89UL1yfFAREl5SOoTf1rwVZdeQfmEkv/PkCndx4ag
/U2e2nOWv40oLav1zYw/rIyxui7h62sctA5Fz6Na9M9m1teF93trAwUrvEQF2KLLJ1LD0LtPXEcj
HeygeYLoW6D90LkcowvaVwUZsAz7XPoSKQ5D/txmd5gvuCzBeGwwdZOt97askSXAO0wL56AP34/7
R39jDWwLatgboknnI2kgnILUq7HxaWk0CYW96mVGqaoN+u/bhgznTI8qI50/bRtpUln/3W/592jh
GHkfcWUVpOdulurvD8t5LGPdgRuXnhx1fYeb2tfN2hzsS/mcSw/ZQXBqr242btlmOpN0LJkNaIZW
MlP6OaVW+zzeGDGVN0pEDMfeiDsft3Ktgt21OFX2zvR5m2U5oREvZdsU8eYtfUlderyfOR2DCNPr
P+ncAI6X5RQFrrWX9vWCBMtQe/qcxgXlfhhvkaaI84e67VBMKLmCS76mUHYfYbN/YJ2BtozE4jyA
H+OjRTxiKbwZlmDrLC6n1jeueAYNtqsEQiKCr+cPy1oVvj5YivFOAtaeKB+wZhFBI+0qjmP0vpT4
6rq3C5OS9svwhy/Hx3q4dBOf0afhi5w5xlvzOADJwPxyyrNFr6i+vCPLb6Ii1Kf2VKcXZ8pBfRjC
sPYyf4wq1/hwsB1jWem9ZJf+sAz6vWcsaIccbjYl4NkDbq5TOi3F8iNaP3yy/cFlTDFBHMHjkxU7
L/22yHGaXERKH8IklEprZw94PoEGvo+zKJ2ax9e1ow/HnQjLfZ+Pw9+M9fuKANks2SiwF2Vhwd4u
MJc07Mnp8Yf39qT+BLAJ6eQ53DDL/fb0jbIo241BDb2TbovWFFOJK2rkT2mdHqQr4x/eJ3mCk4vD
20TUL84cYIXtEgV5Yv15cPMbAVPYePYtTmABfT2sIHChxDkhtYBt4KNYmkg0PqqLzonmeOR1xmBk
MHOKw+fJDjFbUxhJ9V5Q7GR+xZ4pnhZo/Av5Ck9GBg6kQCYR/CAf1PtzDMqDFvAWeSpGh9EYILXj
cJycqxkKFVQ8E85MoOGCXzJ/bFmbULLpZ6xhvtrQdO9+Fz7oTbDu4bT0B9NNIihLcLYVkDbcpWg4
6qCYgRt8GHP8P0xRSmAZgY5up27ursFV022ghYQP6o7JFT9cl7LepXd00wAqiP9wqVEtTmYcdv47
0MN+DbFqRVbONZ1S8cDbwj6Mf6F2ue1M0EJdNiIDnUeQLsyjdnAW48/Am5y1hH3hqspvnFAfsid8
AsGgiJjglM4mGnKEItK18KHizjrUh896ytIog7LQI4oTbTz9eHCbBfGwIVl6PAPsqr2ILvVf0JW9
eEniy57JiX8/CUsDdSau13oqThdkZpSDIC3kyTBZwi/e+IxD8w+njx1n570AzLuxqKPTZS1+zVjP
XurEniEOzHboRJ4nGAuMgbhF1RkSvB4iu59ukh27iurezz0oFtTK2TsJizPPwhatioWDiCv43+j6
+RrQIBFgg3VFuqUE7ETsBmxb5Auf9VO+qZ+eHVKiEeiIYZff+Y/z7bAkE1SOmBXB2JZ9GVsCFbHW
FdO+kGKLg9adGIRWZxneiM/pCWhqxC1F4OeddHRiagsP/QiABIesb7xkZS+xaGTwx7ZDxusf0Hrz
6aydbNH6GM5mwDZ+L/T/BFucgPowh/02Q1kPukGE28ESlx3P8hokvz4mAo+ojUx/NFzpYB1iv/Jj
WogJos7SrfwXZjfYAVGLHuI0sLwOloXnfLUf2b5pvX6ZeU9c+TeFVx/JGjsyJaIgQJceOocsSOCm
f2AX2tzmeAyDBLL8QXpEOCOcGrjvcoEGyqd6AxPLN11dDZlXoY96T1gKDqhb+uB+xt4QbRpVhbMX
IyFfnsGmIQmPRQ4zNJwsyI/luGlNNN6DRy0KGinGSWFWXuO3J81vUwGIsFlzXWHXcMoP+ZSaRf4b
OEHSPt6WCzMEl+fgXouTGj79cY1W44mzPPRM32LVS07OHq0IZ4S3gReIWO2U6yiYCz4MOK52lDZP
n+Xyj32fk9L5tPXDSqwIrFXGJyqdcsO6QdWj+vddfVCCXHffgCyBcFIDr4PngnuaPAUfIASU+ohv
clO1J9AnHvc8y/6LiwJp4HtB+W4GIJXtSe08JgcLJoELJs7wUFE0L+yG4ZPLdtRMgT25blj5UZki
OLXAIq/5dAiNvR5z7fUcaI0gCKAz0nm5T4WCEoZL56Npwz0OhIQ6OeDbiIfjMD1wNdooIlkIgVCR
gc7w1uGj8VEO9tOYwVYIFVuh2myudY+rWGMuSKJqrKSbGLl+HOvqkN17JhpwUE2MWPts2jp+Ngye
gzFZ5TD9VdJ5pUlka4zgtzYTBCLFuvteSln9q+67zPWdXBfTQf0qiMB5DfH8X4FBJdeb2Yemy/Pc
JuFL+nAKwScbJpKtreUu/n1I8mdeyrtOS1cFenDDxC8Ohsczp+V7tpu75mxftbR83rt9F2tIkEY1
O6iauhhu8qaW26CrexcvNErnQSBdmfopWd+Z7HzWKgqXHOOO/NHOBxjA/2Y+lYU5uYFPgzZi69qd
FAlr24Qi09Gkw+3pXGpmf1JzVZXxG453huluAeJd+QM8nJcMY0IrZ9JIeIrRh7Kqz/sYDmOi+Hr6
XFZjtq5ZliiK1KGdmFK66rAGN6DHxMSBlo/N2GC0UT5ec2ModrpkL59OuRplOtespSPnsZx9D+u8
Q70W2eA4WfJf3CTJEBfSfW5e4oZcuMezJ8bUWzpZZ65d7lQZYLBoXGC04KHpzB9hHVTf+q91edQL
OtcREyHSaCOcoJlFIcLrI+OCgJUqhMgrcC6qBfrk0PhkW0eEyc6hUq0Ah+t+vSGRFpsM9vv6QMsE
Q8LjuUClB/B0oowWVtB7pouPKZBdwdcy3BAWET9mh07xoMyiF1VOMgdVDPKN2FCNBWHeAbzj6E0J
ZfmO/7qIQuoeviMHhxkKq4vjU6p9MWxC7I7D6DKeviKl8tBYV6HxgR9nmM1ECaaRKoyDlcNByAMD
D01adg4aS+FUu/QRtqYeKnCMHo+ld+foIAEPyHWidUAjxGKHSGsD2FBwg3mk8E7NE9sFIOFr3e+5
FXUU9+LDQM3avH/Q683qADPSkGAnGJho94qQJl+jkU8mWViE5aW54Lc/Vz7IsRGfTvILF4aQfw/v
v+heouTbnCZplIW34P6L+US2xX3Jr5aZX32LEwJ8iXEo5yyqQi1Cj/Ub/2DGlfkap4/uFRultXi/
iKEtMs+IeuD0ceQ5WfDPnzhVc5W0YR5UUE7BdpFjY5vduzJnhokEK9Wu5nO8D8bbbdbWB+V0aF04
QDjsoJBvw/cGXf99jgk+n9ZHzxh1XDTQIzzsYrQJryOOBk91d7ySUqwNn1xy2KfG4Ms+5HD+s+Kw
KV6FPdIEVQ6zEPtPCUThZc6GM7urqIFZm5+0V2tKPPbu9EsrkOoxEbHxSWqE1xsrJ7UcFsz+RVuU
X8OZqQTFB0Ywb1d+kIVMGyJDoiTmhiHWcMYNo/+X4Itiggyhi1F7T/He3kEexNPqm2jBFqUCFBUq
gXaXiL2/iAaSviDmT+Blm7ew+u0ZstyPaAIiJhxW7ZsebhEYeGP4Rq8etpzTORN5YE+czC/2FEgo
O8Livc+06PFbQLyM+kh57pvHjEYPoRZ6sOeRubqFCSdFtvaJTzROd+wA7E9KKIqxDkH65Lao/uRt
JbyCyHVA9QjRZd8CR/zF3/hCUVv0zBaW+RQk4Ng4hNqEaFsxU8cw3lmQXIZqht7jhl38hOiKQNnY
kAWgV1AfklpceerS9hFmgypweGMf51Pic+FsvYKMuQBkDR/ZLfmmXwTS+sSbcoY/isu4MTaOp2ww
k7dbRJveA0k46OovYbQ+oLI1NaYx8SETbUq5AnTFCDBgTPn1iORqRpWxi902GkLLSzsXEivjE1y6
kSMcQKxrbF1wVVVD4giRoiY+QisRhuMheSLIxB/p33wLjlAbVFRGOAbVnuRpG4rfF/AZrMlw3HN+
PxtUWl7/hXUm7kFXecdIh/2E9wMm6lre+JUh/QgzvErwcNk8Iqosw2PLmz9pFVmursBABjPkpQkb
zvSNAI3C63AjZxDOaMRthf6SP+pZdC1c1dD+8E4K+wP3YH/gTqjJe2CqOQiPAUVIHMeAqtcMkXmY
IRYMf+AzIaq80xMq8MEQxPIVWZr54rFjNmyNAYGlDBjXDDD6CLwRQx/WMMUIq+MNXxmWDkEjIFQR
+RBDonpTH1i1ubHOShfcBwoZbjsSTwLFo8xlx2LhxkVSfVGC8i7ouSzvZYeYOOULjMcbyMQ3zrwa
Nh7gEqYSSwKPP/mJKcRuxO5xIsJ+Y+6oNzUYHJPs4ni2n4cUphvncI9dYg986wfriJiC9d2HWkeJ
2n6Ix6TEIu4y3Nmj9MhkTflKQ+JqeML6Ja4CKtkN2Bj8Ls+EwUvrRu4a1Zlf7WhUdjm39zh57/PE
g6htz+7R4L+nbebaoUby7KTUPNp/uMumPhPh4xDr5xiLDP748pFp+NRQmXbASgvue3Gi2rptWgqo
J86koEChKrTPwLF/zM/KBasQ3Tc71hjApILw79CUYTqD9i2XZu19ZmHccOZ2Ey52TZDzHqwpNX1a
rUtScli7nNCyrrfH+o3TL6wDzIlVbGRJvHisESZRQtoMjJlBGNhhzLoM6yEycB44FG21+AhcZHze
3vS6EtJct7XmDHEmOcx9wmAZpd2pXBwfD8lfqOVEoNhdxFLNsp4yhGd1So7YI4Ihgy/rP6MeVuZi
IJJ5xdfjcyXrG/Xrhr3bpUgiIpZ+sI/TprcPzfjGwU2I6z0kYq/YVb+QvOI8xBWenQRQ/ZGDGeFR
RbgsZDHMMRBPp9ouF+PIr9hx4cqEjDpla4WN2YN+0dxSzeNur25honGU7GKuSN99+YXZWXa2YvwW
iak5IZbHLQOPn1j50rdjdqyd8402UTS9dATPcYpm82RBFxKuPrbpEYLKNMs8gl6wXpA0oMlBS8oy
bPh9r/y1NVOqje18kGCJgwcWxfiSQeWBqhQM29oOHTR6Fv9WdPlErv1jb5oE87ydtc2YaJy2r11c
bWDw49tuNoS9Ry0tEbX4DVp29EY+kn2QE8CNAqEp9iH8G8oJ+SsGFPJ91jmrQp4+dbrZ1wXdrab9
vQgwu0cjUkVEyw2pwmvI+rnN8HuZ9bjwCrizQPB2C2LDU1jP2CLg4zkB+qn6MWPfIDeH6UM/LsZq
mpkf+ONZG8k53IafkuBz+b5C+Eq81aPfdpRvamA8QvU9faEnKXctEt7nPFbm+i28Q1IElUKPwjQE
rmLDqHKOpqRhEbN9+CnszRjz54aPQluD2wNB3XEd6AKkPaCVwQD64dtIGXq3uQXCUKrzrYjf68aQ
eQxajE5bFuQMawRx/HMew+8LJbDtv1Ee1BFmJogfcR6oI4dp2w/LFX/qH7BdbnBNgu6P/lno7pg8
y1Tyd2Yp/3ztf5EX6WqAVQ7V65v8D+KCJLw78RKjmtPKaSVFCo0vW0vlsnMz6LpdhxUWZILbgMft
0dnBnoYIiU9bRpYI8FYVYMszXpQRwlBkxZ40enhjQWEH1WHQBG8VRyLEAe8f+yQRdPgD5sydDHGB
WTImTAo2mhjKtTuGys2XxOJ+1h2324lf/LJPNbNhPBsM3dX9+MRk/LvfD6v3mik0GQJUYRjbz/Rf
dBj6L6R5Rlrmr1Dmo6d6sihOsOe+0av/85Ya36K+4vV5R8DiT3gtwOBU2H2Mb6KMFeVzxcCb8mlv
nlhqGJzpv5wFnoCABOBymlKmigAn8j9vcP6OJBhYBLCCDgXYZlhmkaiEX+vul0ksRlGIz59YFP3i
RXHb/yOcoFqFMsKI+bNdVWCF5P6wysBBYiulCiILpaNAoiH1sAlk4tgwFgPMQ12LRJJBoCvdA+SO
8ox0JzB5cjAdJlMY+zL8ZpIAkKf/t/ArC2ai9hkOIM6fwvsTPgQtPBgVto5vj/+ITZVpBYbcuTBJ
eh9eP7dPKl9EArcr11IWwbXYCKS0PrwXUG3Aj3Zw30CLcDhap/YUahRsiBOnNGSOcFW/x+ttgWB2
f5vmUxWMh+KEGcv9BPESxy/39A7MbxUiCfGwJD4FHTXZHLcDB/nm65r8vQLjhbIKupWai2AP+Zus
FD45S5vDUHEbLzUIZi6C7qOyHsLkRNmFJVnR7KqIvY/SjODM6P2lTf7UFTAUBoU+orKVc+A0ughO
QfYYtoXmkupHvBuY62sKJ21irQGLJxzSJXTXQGZHQ5WzArtJv8BZjQDcFfKXtU8hME7SjSWOHOb8
gILtn7WGBZas3pDrQLScCa71fF/U1EwLNz2yOTssAd0ABoXP4zuAq0A5A1DP/ih+yOoFtgiX2KWY
LRfFCYkYwOQKJhhFgzVBkDSIwZTJ33nk6BpAsoyGLuXm4gBEdn7AzgTmKR7KjHkqwJB9wzaMm6tw
zhfvRpDX6ilYy79qaqTm59EcgB+GY5wcNXTaycnYS1E3Y2VOoG5MOfjGvlx0M/E2PpH0TE6MNTlO
ZETCueZDwngNqchKKHHiLTtrcVV+f4rrU50Bc675QBzS9TB7DLzEO1DaCbOkJeOyMfhmeZuhulYO
j3/28thTS7jeUrEIXhf1YLsaTornBLhfiqgC7tZ+8RAIEUggTQy2iOQazBhYwrCA6wUbRiBNuNX4
oJgjxwjPeC5PZiILcn7XY1CdqvNFgQNGZ/2vc8ewV1B1ygD6AM0/hmP0ebQcLlxkJvjK/79+7TVv
5H2KyQGgEHVLwIFnMO1mESsVzlq0dPi3fY0MIPpDPOt2CBOWJF2wd0YSdxKPZebASodq/5TtuPue
J0zDztmuOfCrbjJDJ8c4Dmv/CZN4exJPyY9we7wWXby4CWVZNh9FCCDOfdnTHzOpp1V3c0b7H8kE
ASJczEnxTQfHrPqfW3PN4P+Cs5v4cGWQXlmFeTvdL3avS+MdIFtMA+JuswBS+g5H2DABeOix5PsQ
uLopAa2/Rk9aJbPilycHR4h/GGQyi7ZK71rOb9ZkWAPNr5LQWr2wa6Ue3NQpWD3r5BUtZR0ZOzrJ
bnIldGkjU/KucrRtf8q2d7vgGdgvN59Lrj198wmwTfB5wUha8RlR1u2rI6xXPmrFh2WD4SPgxO85
n9x3K/RYZ4khQRkwfqZph0ngA1dGqCQ4d+2y8AmTP5YBLYWwkby0SwZGl1/8Kbz7lp7DfeAK7fUX
GkmasyM7OQjIA/SDKnaNeSAXwcPlQPHy0PNoQDlUFJdLLHUFTw+6RBEmM6xG++i2t78Sn7e7Fb8j
fjNjFkFKMxagJF8hAxWX0jPE/J2dm3Zjm8yQyno3dH2uBjZP7W0y3QHfhzDniZWGYaG4JB/uRZw4
xqBHnmDyOBbuGMXTf4cHWenmvnxPwD9cyc1Cewr8+JEs7amNdBr8pphsJDfPiAp0U3LiJRgQhqvA
WMMKtJmTQw2dGKSacQfH8H8k3ddyKkcQBuAnooocbmHJGQWQbihAEjlnnt7fHFfZMlaAZdmd6f5T
CzJV8WOXRRWvS4daXGNSygx2zZvIpLxszWKaIVKGeIBdFhGovoESqGAhoIOVddUw9fjXuJUYzERv
xlw8y6oGXnp9/Ze6tRzrXGr5d3R2SZ3ref49Q/HSpIxQLq8q8gjmjd9HE33c21elJPYzzV201ycA
kMyqip7tQwVIc2wo5wJyzJL7CepooCi0GQ+Ikzu+elFKvEK4BWeKRkEvKSOlR6BMQVcKURbp8nmQ
aTnfzw61XKYFjZ8kP4XnA9vLm3drBrA5VfkuWNhsidiYjhC8CKvkkmlAaiAdEIW7y8qnCaFoLCrn
D9CZGw9wZemOMk2gTTkzneaG/gav+ztVhSHpwWQFaEpm9G3RhJtfjYqam2UiZqYXOjDYet2rJxvZ
xqklYIEKt7Tr5V8lJs6/sEPE7L7YO/Sfd/10wVhZl53l4PgP9GE6V8NMnzppmzR2au0HopSKdIJW
nunOxB2H46K0fJSPHw9o5/YX3mn8ThXGaXiPOtAVUOf7HMQWFTNmp1Qu1dxAPVDyafLCQmBWpZSH
Kbmt9ULJ1Pbp/OM2lOm7bQueN00oWrwBe6ar6BEERYJMrSghCv8RbkS3J7aOS9cSQ3eLNbbAFU0v
cg97oLT05SvWgffJUSy5UPfR6VB14bUkffZ2TbbcIMD5nPEoV2Jt6atIxqJLsxwfxSuZxpeC14k8
lr5y1SEv3qaS2DUv0KBTfWPmaaKRMCQUKUPy8pGqvjqUU61cOfzrfoH810GmtVtTSBag0CEPgZcf
e9bTL7OQ6gFvDBex6UTu0cG2alXOm5QUFsBT07y5Hz6pchyiqre0DHs3l5oZMLV05L/VWzOciyDw
rb6Kqy74tHtsW/L1m0wfz3n9lizHdIUiPhp0qzs8RKY0P4T63VdlqVAS6ptQwnIvy/5fm0bavN9q
mUM1C45YSoYoJdXzK7GcCNhdJJTe5WAHBS8ry1G5h3dFa4hpjtBxZUDtCL8h+bGH4Md5IOYAYphp
oY2oI4zhOXAguYJEnGKmq140y+2dsjjZEARlO4U6hifF/ewH+UbmXHPdIpJHQYn9AksTvMT/4gmZ
YtF6cnUAq3oWG3i74h4PdUwQSkX0RTmoWwlXqAmhpK/a6SvpjqXWANvIvQwh/SRmtJzbMHCFxPr+
IeEhjU+mQrKXr8PuC5Q0a4qE+34vawV23fvHRYCylkproflzc06fHXRXe10W6Q/uliVT2emkOGQz
0bOzLa/L2V+D/+Th+m1fALRE2qc37Vb5cYbbPoY7zogho3HAv8//mO1bN/7x/yEEVPxVo8QLOPoi
Hq3sWEJ5wiq2/j5X946PggqvXT5UaMOjVOgB8Q+FJvCcsGGrjODSPjqgbfn+ca5SEH9L2Krc3lI1
XgmKhxVvRHX7DbNY+i3X97p07nsF81bo2r0ZZ8NfG8FYKD+yVZW819MuOqj4s2qSdPxO+ybfpKlX
K5jLJiKBwyEfoP2MWkODvK/N+7xopvskOT8EoQsAsGzg6U25kNPCyH/SGpZJ/42loItXcMDVPM3L
qyUFtErGJd28JMowTasHn+OvHSJhdz2U96vm7vQW3w1ykkIefTE1SZ6hS5P1MncsPw3BzpCHVsRr
hxBN4eebXmbbz2c6j1N1fxcuErllIMV782P2rcShvNnXtvky28q2JoPgxmZ1DK6VkAimId+z14Lr
ouWjoTx5xrlI68tL2Aup9hxR7Fi9+/AQOxlBe+Fdbvw5VexduFo9JAzli4lsFdKfn8je27p7Lo10
Yx5j6ekIVVuv6yhNvtd9PhIQGRvtjlEuH6LGCShPB3b50mLTzj0lzJYUQkJrg04xbjAlfaw17cB9
uKwCzz8yg/uq7A6+fz2w1pvqQXGmS0v18liWr+1oMVy24iSBhQ+VVaFtw06159XsDyJsO669BkuV
gDRsU7Rb82reJW3T3pVm8V6ekiiaV+936prVqgQyKh13JYRXx3/c7Y5eVXAVXvIWry9bt5OkMMuc
MabMPeX96FrJfJ/KCzd2P128PIvo99G5QgxXuY6GeM0gl6Qc1OtWh/fZqXweXU7F2b2S61/g68Vh
zpd4tzCZhUU11bSmVPfKsXlj3pCnUrV9XqNlg2t2/LXQzxsWx8grZtynMbVZqLZ891dISyUfKz6m
21+X1ED1gPxpj3vK1FAg51Vipp8ELCNTWrfTPfZOIeFwirSc8t/s19jOdERfhS1sN832VJXOgdLT
bDl+rbdze6XgMhHK4hxQmDoM9Pl7Dov0v15AnemY1mvHu2xYeiwBU+nQYbjcrRbzKzv2cyKC6REF
dW6zfTRetaBMIdX6l3Lure6mMTIWd6z3UUzXZ6eaT4jLwIWkKkr/zNu5wcPu46KZKdpqxKnjymqa
rSfFolExgC3wpaXxu6ys8Ll1pO8caotrZa283lYV9Eg8+zUmvpMruwDib4lOYXIoFz7I0j7U6+bf
ADWKhW98jSTu4qYoRrr4/LkUoqXzdC3ZGoGqNthqSpdelDVYzXfjFTdWeY9e6iZNJ+3F31wN+sN0
5WWKeVH5GPtcDQulVIeF1KvbSBggdCx5yImWZi5yeFHhh2GKDRSc7OkaG0ZFAI4ndpbCzj+dWydL
wuApJlwFoqkfEv9kpWnLZGOEb9lwy85PafGmtOxle+HE21enwtJDtRnKy/lHzFBl19ylZunBdfYy
fPsmX+TrZv0IZhrMsvWc5SLwTge7s2Jf9xKqUuI1tf5lyExgREbt9zJUIlVTU1uM/Ie5rJ2K8FWz
RlWmp6+9jzfUf4nA47mo4+3A2tG8v/Qci/J1kqp4xFWl3abkwXUuB1rY6WKJEX60Urp/xf+nQjX0
hqGJzzeUfYQGPOjF7yDfkZEj3TOYVkJ5mI3hikNluu3oHPW53bx89BYFW2h3q8/ypp7QJM1g9OZs
ZOrG4caKwt2jfOcOBeEkqzHMhiHCLiaqcS1WK9m+Fp/F41S+Z3DBFbneJGZ4klULT3aZ5T8WVZn5
nWyHFftH+lJx2xTjPV0P95xxV964nzP0hahq+xernDBOQV61LyuYdc40cJniCGh1AiNFGU9r+PFb
ur1+llLUchS+nVMlkEfK0ijW+uP4iRJ1LClqRJDtcDz4c0hf0AmHbCa5/tFxinwsxVreEo21P5BO
ECUHqfrd+4MMVw6z3eza2JdXOv7wYoWa4w6/Fqs4BY1Ci4mrRs0/gm084RFYOeyMkdY6NwGwlWcj
Kd08AmtlVNmPSpAB5rrgilxXdw7AISVsy9n0yB3ZJqLx2VDfdQO44yMIWH3O8xB8GeyxUfCQVhHR
Uu78D86ciX1OoXRXv4sdj/dvBYAU/Y0Caw2qQErztKFxfLrh1d9gbCOnpLv/E3JLFER0HoFv/Ywp
sZH/SFbDsS7qIZM8NZt3zEaciFaGE30G2s/LPMh4Ym9EQKGC29XZTiFzoyXAKWA28fDeR0bbPz3p
spOTUU4q/SdHsJypL6frgBPdKrSZ1RUa4VkyTYkxtRwwP7hUw6dX+kySt+VwYBAwW7b3A6wKf7ef
pHzoywkmQi9ElgciIAb5/PTDN6QnOSaja3GZ806COu8aqM2PjMwxV8uZOi6kf4RzvhtloptxEe/A
qsTbvb9t+ribruRV6e8nFl0vxb/PbJl0rwEGLNQKca8XHr0nfj73TyMTAWPX0m0W8MjNtZT8PkS5
yz/f5/ov32ZppekE+f07keHEH0aiSjPFn826cqvE+58PXlnp8q4hz1tP/WSiT7yby8qL4OIQdudm
Ckz7sftQePyu35aV9PBizNtw11dU9yV6de/dR/v5nm+Op9su33Hl6aD6/gUhlyWyVZ/FbZRs7isi
EqvrmU2vkm2qtDhMSsvKlZG+LWoj2rMGFhflv7/0MD18NrGFeGhWrI+/Z/MkZ6mW+/ozQrAcc+Mn
jYTNuE0IZAr1a23TxljbT9s/f3+F+rij2i4RJVOWThf9VT/ZPHzEepBWwvl88e8+LXyN99Hf4ePw
ca/lzZu+FPOd1NfiA/f78+i+ehaP6tnqPXCDogI6hvywZQxyP9YJPitvDWw1lFvzFxfhS7IWqz1O
5cAcF37yAzz3NFdn73HyAustPWrq1PYkYrIAyCXA9to/uplrmfCfdO9cmw8R65mIXE8wUxSrxFr4
6UB4XoRG01z+5uqb6vpN8VTV/7S97UwvEdYSja1FIP4dq4hf3w6z5dh7IcoP6BPrfNGI+VgFG/8V
e8etVq81PytfpDjUDzm8ayYKSf7xgScY5OXjLtpnRxPEhOEnjy5pgdX00bVWzrvpU2m3C3lA48N0
/LGqS8StSxoAuFTSmyg2j9aniqSY5eEtcS3u1HH+0purCppmbtxmXG50kPEGYpQnGK96kEkbboC0
pUJORv7jMspY1ieniCGL3ah9gfsyM7zw1cXweqhBj8hG3w5Rvu0Z2qnucVvdSMuvWIbf9noMQZz1
ELhCPtd4OQfXSVAE7udt4Lax4ED1P6iuZSqZqAZpWSpME6Ps2lZOXwy9asMKfgDLxb1ND/IInZuZ
UYm6qIcK4SchXUfXyI/d2PGcfm//2BE/ctZdy3KcD82t6G46li3R3DVGkXiFZyndAJOLIIj1XjO/
86j4i109rwC8+eRkZRNZVG4jpuk6mJqqVuWJ5laamjSiFSmfTCt51rdJGFAv9bVRwWYMJIyoYBVD
AyqF5fDRda1uWokjAfLI+k878ZUdJLmKzEanscgbam7CSlnO85ca8mPVfzaNlyvKdWofp/3FRxpm
pqaAKRPft15pC7WlM/Y27ziQMDn1ZjW1wI1DPJVFv5AqBZoAa/IH+lEdWHRN3BElT7j1TtDQQz0O
CjOzRyDqE5qCcv7v+hlgQGv40uxKa5Y1ErhQT4xkzP2tUQbw+yvqHsbfSJk/Ef5qZyZaEP5Kqycz
fuC5NS+37tRgOhipBjpXO2EC1rUwHO/xsy9+31qmoYKlt515UznUm6pATEljGt0OvmENnE7FEzF6
DNwuL31T/Iatg9K2A1nGk0SLdzWUXsfq81cXLQIvwJ9Ke0islEX19LKYaiaKhWEAx7hCitSK03tH
m9rc0j4FzBa/Fp/sGVn1rV1Qi67Hb2q71YvrctI0gDq035tRUF1plVxUTgedTouCvfUPA1t3Dt7x
LXpEuCYU43ueLtvvdI+fWY+Wnd071JgIbfee+98n751Mdz+AsU8+fthFEL2zW5PJY8KJu4OEniiq
cmfmv3fi5eMgRiFGkVfnu7kPZCz9hBotCaNbD5DRIj6iY4crZ8QgrZwjSAbBye+rxP++fd6790Ae
HeoqaBgeAEpcAPpicqWAxWbZ+0lf1xMebCw56n//qSIwOI//p3J533eE3TMX3Byl8pBtyofsfhRb
5tMcsJs5H6EyVGtOYqNkmbBwmqqo8Ro52ArfHXO08zBwe9UfdPvzFPoG4oPZK+VGEGj854SmnEwR
zVT/X4d+qNPLxsuJ1nTZDDKYu4zSee3wk6tcwoCvaRL18c2wr3JdD+Y11S08vBicCJkl13x0FBgl
nKCTCwPXxGq4NPeTsfsBHdrJfj4D5PoTLwcF2r4T7AcBbr1hcVLO0h+Ac+KcoHbeC7N9x6D4xtmn
b/PufTNDTTAcumACIjDnJdQ6Yu08i9/YFt/P34na1TTThF6D5pNFdXKA2UKLEO0C+gwI9dc6OrOV
7x9M9w20v8I9MhB6FmiQOQDaoiaTX01Px1Y5NuK/6fKWlHBeBt1HMHg41Lycr6+i2EB3041xtCSl
RWjxTtSJhcH6Q7+P1FAnwXijmyxXPn9dKqK0Fu9lpftFBeNQdNuH2tlONdhf/NapluJOhLsU819G
oQ9jnYcux+uN68vvRWVeDlzD9oOCBIzLvdqIDTSVSJX5++EzU5Xj/3bdF7/SFoRR8O2NZTb2l60h
MKPcOzyLCYhpNwU+DW1frpyBVD76q89nZX0rDjMNuZrVr2Vv+X5sgVCX74djyQ9y/bXpVanSbhvd
yok/KdKbzpflrfz427cKbQqbynN2axji1LVKmQnlvvd/JqmBB/xWyRQo/wedhQ9we1UdTk458H2v
8GA3PB9c6e1UFnClkoH/T4Fjkfgk0s+bcIbwvmMDneIbMqHs/4qz8Q8stSQWsNBZf5ioW0RTlNa/
JjMH/uH3MA09cSA6NnLQFAMX6vAoNNUA53fDx6oBag5PsW5f3WRNcxqjgttBI/mxrQLPmmwAoIIL
Dey2lP/pXbBiem4NOhi36SXGtSfIqLjl/PAuRMl3TkjL9gbkcQj/xCO5Bc3HZ+LvaW5EaTU4vud2
1WsUEwP1/vpM0FZZ2JxR3ywIWBTCVbpMDql3Lq+NUb3R8j3n89xAY9mkE9Hae5lsrA+NuOSp2mOQ
vNYfOQKg4NjV5b7EDZOaVyEfufIiIXO8tBk6X3KvntG6ypm6m6J8ssJh34v3r2um5Bo0Tg3FCDXN
FzF/t2nS/BgRw9y78sGHmfKxtbwFq+pVfzBKzq6jpZpgdp6tElU4z9/qM58q8+RVOGUz7XRX5JnK
83PZyvQ3JPnReTS7znYytCpUS5wN/dVk64IB3FfnLfDWLPmef4fA12fpeujGk/XDoSr+GjuPNcx0
euJja9mfS42QCsXU09Pz/uaQVqXfeA/CIRUXeLK/F2/emXlejXn99Ww/v8aV5xfaylS4cF1ko+QX
REIDdnFTx0aYtmzJKCRYQ0Y8Tar1nIB/G2GaIIroUp838xNJNuIY3vNEi39387lwlcbzfICF8Cgx
K84vvXg1MzVfjxL1lMQQSgmhUbEMvdAZNoo7TYzuaNEjCwiuWPtsZmQTkjDRma56QuBrxt1cH15T
NRXw4LBjyp+UD9xMNLcNVsVKnjs7uv6iHMc9/MOUU3reJ7yVt6bEKN1v7ozUvrENZCCeZQjCRW3e
pr1bHALjoAIOdkmUIF6FMkXu9XfbeLZJm8/zilhnyzdYYt58/KR/HylAAp1L/DMBV7CkplpSsA2p
RyTI9zY6RWIfX27p8WZa2BxcDpwJy9TNAGNyoMDcqtXW5c2b41cidzix3uOfdDNGBcVJKDPMUPYR
KhvE4LK/w4CkAlknOGOJnY6gsMTbHEsf52T9/m2Vf/6G9ddJuCSK1+pqJGgmCLWhI4P9ROlfX06o
VSvK5Zs6k79xHpH1JvjS0k5/SDYZKS8Z86rqxZMurqLifqbl1Zaf6ealQtY2TitJ6dxeIlJV3GRy
u2acJeoZojZPiyCrsTMzIHDBHCfpc8U0tudnwVA6co4J/Y/LaS7YoEUtooIo27fM55LehmChqdm2
FjMOm8pqtIpVn/6UePEUwkMKysRHhWiVgJlaIpYua/A5tmyEjMGVzGyeDLNlTB6pb3fVjbImHq+9
WrELL47LfhmUCOnS4idY+bJQSiLV7YCgM54NkeTp0ukrgRe9O+kRTfiYoEXRUBiJyV1UFakZM2Vj
IwpRxI83s/hRY5hrkaxLy7RaTw69zDk63P73f+GqLz+JdxyNWcfVXKjx5RjtOBx4AhcRaVFOdZAt
5f/8n4kFpiBfP1aVrekF9wl6exDKRYMQsg2yFaNmAhm1HtiwCcAnbrHJBSGGsfpcNhGclUtS+mGk
Gnn+0TUlZrtWYV5e1JmOiSLnnTiZzf4vXYUb7PfNMTLJkHTYe534lIVszdNpSzFGw7Wxnci9UnAz
lSm4M6GoJkj0dMTDIKBVg2IbWkVnaUzi5SgpNSTXgMmAZKGN+9Vbpc0bR24EgfprkNd7rkqnf9nS
7is3m2hrAtSU7Uluz7696f4zxN8dHrrv3yDVnjPvoTSeGkHzvqO2XteCYlHF86gfG/5u0eX+SFb4
ijtGTn9QkKZ7BcJD6OWyfRu6mzfdTPMY4mR2hqmaIrmi48DghtFSJWzTxnfpBDNhUMqjGXK4pXFX
bJ5v6/6uUHkmK4G07otZcJxhbcBd/ltnk73lKsq2ECJpNIA1szrOlC7NS5NDhBJVtn09DLKGn7c5
9rqxKbTeEZ6almlsQbZ1LBRNF3C7mCtZ2dVELUgnW7YRHLbPS5NyJfxLKm85Tw3m7UvzmvZz3wt0
6bwNogfNJ5ovfgcMX+ADIPsAdUSJPcrdWJe01pYc3n5Y4B+aYy4aG86ytW29AHJUf0cSvNKtcdk1
MlZhM5VaCWJWU9FClEPB1LP+S7SCyT0Qa6EEtUsjXvfrjQ2BkGe5Gf2j+2qlu/lurJ3vJmTIdtYt
mQgts1Fj7aMwzGexwIbW2XXmvYVZJK1z6wF76eYacwPTuoWMCGCjB0sqIvv1prLMlAuAstY8U7aH
P1uXz4VBH5IedrU0EVvdYQDz561HY1cTNXqa42cOTeVKZpDr+BwMhb6V7sd6vL7YFPOJYqa9bi0w
iUjYN3nXrWXds10+t628ro3MqC5DIhtd9NL9VwdHJHHxqhiHnumSF5GKUGGY6ce+ncHB/Ne2ryI9
oK1jwoMDVb/+lY2vgGK3Zq26THMdBIRU48F25AgxFwX17vx3c6sk1RwDu82tuRQE/qEEa5vXYsh7
prl5Oy2oAXJTSUaeVfAF8z99eTT+CrA+/w1dzDR3KWIThZOEIbeuaMwAGu6gRU0ELvFMEPBtuqPR
jjSqKziT0b0SA4vUTrZeuhvq0xSEe4iCJ9V1DyLU/ZEqXjWjP2qu+6zI2z5aCW3jKyUTfkQEpunu
caoHpi6ZdXfiyyKKyT4WxtQOl9XEYDXFS8yNVnjVzsioYNFhTWNq97Qgre5idv7HIKu45M6EadqX
YW6QGdBIXKaJ4Wsol30a65hC0s5M932sdDMVXvPfEaGNyM305cdv02plJcFkoRDJPvdqsPQan/yu
YUQMLEuy8phzmREp6hVhpgtZwoJERGJEahQDG5N2M4ZjYv5hNSHib5Ly7S2Cnb+KGD8NtLQS9oIn
qC5laXIdPDvGe/8cvlazU/f67U0VKkfferQ8r4gOm0ldHtxn0Mvfglpx8V7o3v+ufx4yhYZG7tJi
lCQ8+dxOoNjwrWAKT4of1ZF1qe5G284LRsWirJGzIsf/tgqBU8u+qIPnstd6HqXiPYi5bBzrgdC3
68QmuvlKVczOYg0MklzbGG1g0iAEmMRC3PktbJoivqguaP2zxcriy7aXsJPh0Mb/xskDojA7oXPU
0ws4DBpCYuPe4uuG0lyWQkdqKyRaF3Bx06fwTkeCOfYd8IrzTzcJAfNVH+7ck4ESRl4nZypSMe+r
8nZoGBG77+FW280bAN9zA7IkyDL9fbWhQcUjgY9I5O+lSuttpw9dDjJ/BQHjo0WBUlecaeWUqGSZ
ydzoawO0wHilVIxTl+pNrX3JTNP5t/urHmwRidZyC5d6i50bEDyi2SW97KmxOmHM2SFLPuxx+5av
bwxuI9NQwCyGdyNHVwMN+DJGKUJp8j6WYj1PVhMjk+Bg37crMoFVOJYqx08VSfAEUJss0xG9tsSp
sqC1XeEnQc9m7ewba5f9Jtm/6MCUh6nK2n5slpzP0jAEYlbUMJVDWvZxuF231rtVqZBuFeDPyeZ5
/kZlf6PpvQfAMLuGPVSPndW1sciUA0DGVKK2VLhjDQVBLg4hFWjfWD06x7wM7IqZNdnjjxmM0hm8
w/x08Xq7JtrmPwQxKLfPQ5aJhqiauzXQtgrVpbQFEUt4MapaxOelvs5HaQOpFiEq/lHfXyorpWAs
NzjEI4tQgmB+PRDglr13Mf2JpGEyb+bLpOntWWImkCBh5cbJajDkdffGD1LUjuyLhnkmKZRwP2Go
+DLMFIzla9dE7bb5GGf/JR6ti96zZxb/srwPaFWBXef2ch5y4ZS7KVqJ2ZmM6lXed7ydmFxXemCx
xlKRbraQ4QnnOnbtDDJcfNJlAg4aOGgqCxn7BB3WuAuv4CO6HLpepRByAaSSN5fx9ukUuaYvmV/V
qnvLbRKqPxYN9oxae5erXVc1zh12btP3JIIrZ3MHYb19N894+7a9Tnnrwv1CpNPaO7fykGWHnig0
TRq61FdnuZWuxvalFTO+fjD+2ygQyXXibbo9DkhLehXGkvz16CXHoUm/MqTo2P2LjiPwMN78zQ+S
v4Vppvl4B7t1bm/zjADQ09utR7pi9zh1BTn3r+3rIDZM1DLT9Tf+/ztfH3/ZB4wlNzZE95WZBrSm
m9I6vPHh+rs7y3Nx2fSWrRxPsRk8OPxDCjsyznPIvtl9nQc+M71OEBPL+5M0a9FyG3xbK56TXHAr
+bFlwORDa6GzaVHEx5pzSaAsWPUflotSyzacdad/93MdyE6XfLD4sWi780Sg9xWe4z50zX+Jqm8j
X4jNJ9blVS/+uR4k/zz5a1OxoHNoWpW4MFW+i7Q05aIJl6+CzzvywFSUgKu9gjRrno80AGkffCqM
PdyQLVh1MvXFsbEFShf6880sS/6V6gtqz++rrjzXKrvK5l5RStq5lveaUnExuyw6hlHms9JypJZK
knjabUpcMq2DoWiXits87wIFlm5qDwx3rHQ50wpSvmVXn0sieVoI8XyvwfzZCOlzQ02g0e9mdMmV
aGwIK+bfD6qN2GD1dv94dq6w5r2y9/55eJ83l81UdOuyW3SghrJKb9Re4d2vB7nZfpBqrZtJ9BSK
+zfXJA3j4GWdYLye6tUVEXSi/JxTW38+IG1KErUwFn9hGLKawj6rIvYrDsjW0LXZw0rsxbbt23Db
NgnZcwz95v9Xm9jbPOB6Flxaw7zZoZLeWAYGyY/8ZEEo3rsZ+/UUgaGIv71b/WwgIiMfhLyI6dn6
M0bSsQjfyoU0HpeLNJjtn33T7gnxXznD8JPS5sdlxmkLLnnfCQoMtIBrz6XkIvHVxXOiZdDH2RBa
4jLfDTztnb+v/XE2pKt5R8s+AZd15PAWd3Y0/kiozyU29yP7e0qVWVx0yXNutpt1JSjnk/+mpmvq
HYQsBvujDJcjuI56nwLWVcXcqTdhh1FN/Bx+DNqyTBXK6V+9xvPZKPjYe4lmduKmyo1CnKw74vqJ
UqBT8PYGp9bFoQN/ads10urhWWImwUNp85i56gO/RZaPvrcDzVzum/fU6CWZVCwvrS6EevKYUTY4
XTlg6oKv1VgaYQ0RuhYn+YfGW/7ZlZzUFUmBRIBvIbmBHiOX1rgo7Ufx730hQkQifnzlv91cojg8
xfwSkSD6Gui82noHaS+G9Y5sdpofiFFHFh4VhlaNuNpUoGDRTJpugfgK5e2ZkNNBq1k83EuUCDw7
/+eT3QVqpkK7uG0GavoSttdN6zGaTwpvigeEzSQxK7RwxCjRpxZwsrStWiB5zpXvo8sI6MDuIWhm
+7dXRCE4nsQGKCUn8dk/os/dpukiivuxF8aley69POCwcun77EUYG2rPABXS9YzBNv/CcA0WZENX
SxcupO4uXdyki5jfXXuZV/dGm3npljbkSnqZVPbS7VGMvxc+C79JorJ5KbOOTgCKo8w9PGHxQHsj
CydWempBf2NRdlzaj6MEyjVj8qyzycYWQlac1iSSQ0P6/fgV8DBu5j5fn6fB4xOwubMVffpye5Xu
pKR/65+cq6QXCiMe50mMlhM/JE/304gb2ZKnAaMgtbiaAShHucGOe5FwKH+/9NA5TM/Mmt+5u+kx
pRhSn5zt3zlJ/F7xgJdSmspy9PC+2O4IOD4XYkZhh7/O33I2R9tbtQhJUQAY/dnx624yHaAUCPsq
Hi3B0Lu3G+HvNE2ata46Ya9kJUtOnyg5txcnNCuMETDGsr23qiC5vO7f8S+ODbRLBL/m8o87af4s
HonuvvK8WG6tLtmLq+vAcDjYDmM/sa+D1HVqu+Kh/cBedE/fl8HJbc3z5Ov39c0G+4vZp1frbhpm
APkU7tOEGljFAkPi+/46X4rHi6onnIk4XzzzyLnk6C/58nkc3RPhkwuf/rx0TZRiBHN8FaCASzHH
cBeMVXhl4Ees+TA/KRx53J0kyY7JmvvKLOBnqZCtCfVAnkNDCCcQsa7O0V2XbKkajSW6nQ3fMFsv
sp2qdGwkr+Q/+PPo3hOOa2kxQepuh1/NHj+3nsVKjpZ66PPkFs8H45p14CGUEH1tYYXFzMa/bhh3
3WUVYVw9UJp62QfeSidiiqTZXsXXDCTku8nvgkEtJB8+YdtukDcp8yxHltQbCi4ZZMzAIctrvq9b
ESFja/dAtR+S05DIVqClxamEWU0DA8hwCiEROQCHI5+bZeRuUvMTYQwhSombDzGFHuKV3d93TJfW
Vaa4tcEUQfR0n8hong/o4WkRaY+8Vbd6Yh4d2aWII633vrkMimsFtW1DezVxRjf1Ry9VD5mGD0n3
YW1biEWQXMTBOLv5c02+sD8OX0WKiHNyoXHZM5MyFd6uf16JH9EqZRG7fT37r65kGLaC558dybps
nRU5BoU2TEhN6DHFnjxjRhXoGjXos5iZ3f/oyyCcvMWMYStPOXPI1z9n9C5dEsPTUqemP0Lcr7M4
/k51c2+vt/T3YfSYuTCSgAdLod8DrtkTJ6c7a6NzdrkWt4XIpxnv/FtCS5II4vQ+6WgcLx0phKdO
piO3Uied8f7KEr2orKS8/1r7XXkkEUkDQ+QcQNE+9+V0/0E1YRT1lvXHBRGrEDTdCsXzX+4YeejN
Gmtlf7ExabdFlNjgrDqVVEtZCDB9hRKpKbJISZqr7Rt3GJQuQipHRgyBtjH7Z4N+6qYrZ0KqwttC
rtF8oGC0iWFJbaeKNR3Zr3b6CgSBGA1DrS9dv6fj38yIsP3o+aG4NzH7WgqbXw/dSvDDrLFpnC4m
KJVsyIrvXHf1fv3kckGnxmbLjtJ01cMh/K166U8TYbsUFYuf5/emu/69rqICueOii+I6Jpo2ehLE
0jjiOmgquGIlJZ7KJ6AR+iqJsadqhu2GDD0WyqTVG039tR8vKwtCSn3wNHZ4ng/AiszwykXSSDW1
Et3MUMlxmRpaWtHqmdfbJeRF+QxTzeOvaJh5Wbn3mK66xpjmy4XzG+PU4s34yV8/Ltlwuonhbfpq
olWR2UeogWVi0aOYxh7XzFBVjuxeFQPx1LZjNVMnuCb3k1tr877orXo741haMgsHQt3rwlAgGh1Z
74XSo57/5Q5SUAyfH7vA9ar7C2E8AZPtr2ZCOLpwMYaVJq09tJS+uPkapPpxKS4l01rwV6Thb4dC
ZMZioZPrgN1YCGLV3mEfzT9O09wg1RHUevFUIudWgmuLFNmr6dXIAD6ML5RUvJchpbs3kqZyDh79
xXB9L4Z/ZByaUPgsbUcx09Fa65NBcJV1rEolu/1Q1MJT25kaL/aia5anM7wNVmpMD3d1eVmO5Sur
Lkv5/cPkCg1LZHtsGrHgv0ZwfzPaGaf4RrWOHcJJZ+f1+Id3nGr+64CMqPvezM6s1KmWv77YnkKi
9+nrorrXNH8aZQlY469rCOsZqxVLpx+lYuibrLSC2AolD+hajY77YLjQpBWaUp2unccyyga8m0PP
S5V0sL0FdPz8d76YQoqE8+bzStRFOdcutKGs6qD+qTlvy/OtXysrRWA/1eYYSwWhMOoyMxiLeWS/
6Vyap2a+nu2h/17P6GRz1/V3xq1sPUFPqebo7Gq07L2ghAeL5tqAzvBkKVshXxtjE0Ju/+3kmsvp
K3/DsS0YedG9BqSc1+bYvldNDmfrcMOqbpLlV3Pcgy0Gup4TcQ8wZ/Trw/FMuDzUtxMbBFzu/KlA
puzVTMKjbGcmBTqvGeM83UjO5G+MVJhLLb2oJd63rLyQB+n424qcytZrHNQKuVqqJpiAQeWgQdk3
LKC52raR/81LsuXlHlfu7ZSbJNVMqzBmUIX0hCnehmC2E17Smm21xhzU4r8pcLk27mbjZ5UiX+pB
+DOSk2pyeAkLmqi6KwfqOTAGkNXwXsOwTDRDmK9hVMhc0dc8dVlDQ8e8/n4EbEGY7zjatwuDRSUr
Mlm3Ucw8A4muo9sxZ0KNe0eFkS6sGdym3hLMOsgiGBXp9wGywrpEVgXv2PwfOAwYpX8IRj8usZ57
bI+IZ7ksdAQ80eb35AhgMud9rEKVfGKIj1pU4rdaelVmm+Be0M8b5/FoJbbFZ0xq1fzDdXIon6n9
31d8lbvS8wtTUsDEZkoh8ooZjUFK4eoi+L297cWY7jt2ttuibJd9iLI0rWNmY7Du3Mv3CcD+0zLR
u0WrHpzDbm0owqKMhzu00iJzqoeeoEfjLeLlhTykOiqYhqesU99IgpPUJYdmSwpsk0n3VSlxw8bM
JwnlmeJgQ117LMt+RDFa5CTH7D8fo+Onle0nAzvpmDrQgweYsWuU37LIHiDdkPNchMmtIN3TBuNF
pFwOnn/BPDgfIOwEcRKHZcOWJhjQ5q1tpwK3rWxMf4F6ZnmBjoPDFWe4rq2+XlG69GjJoepaXvr/
FPYcMsffBTNqyG+OR5ewmDhxhBftezsXoG8NNP3T5kuHLolJXFZToyk9fBLIPuogQmkRDMfvXTc3
3Zhjd89E8PuT7cHv2UQBsClo579pKY4vNoNkK97uhtCECD9hTYnR4v0xWs1JkoFfmcr2c8Oth26k
DqYYlnMqoKSdTYf76q6LCa6AZeP8D2Sq8e02IJDHRjqw5Ptvu5LMiRLmLxPlhiosyUl14VQyu7pH
/MS+wX67KV/eCk29sUWt6UJelg3coGQ8NtDO7eAzsI9RXDeXZWdh6AM//NyJlMInE077PaCf4/75
k21UnKEmmGZuJheTxvAVQGxb249dG54DVAHksbjZmHDY/AOkYUs0P7S0MBUq1d1+O63Pkt7b1TLE
DodtYd2YlyFakGpZ6Y5P76XTiQ7Hav49/5PqJHvpXibnRouV2DLXH0ksoQYZo4bTqy8i4JDbdNUV
lbXCq80tcbfwkJ9pFW390qIbGMBfa9zHq8kiDAcvkgQ1zwZNRWd0aTVXHtcyneRP9kfdYBBmMUEk
oVy69IJUUBzGz6ulQnpO5s1XBDGAfQITYiMO/Hkz8R4QFMqDZfU/ks5sSVFmi8JPRAQiCtyWOKLi
bOkNoZYyD8rM0/eXdvx9+nR3TQpJ5t5rr0FuEKhAvaJAmnN8HGqADy6orRxLMidQ5bH6VOzrp30L
wKXmRMTODVT1mj6Ntd8iW0IfIoTUBF3y7y6Udt6DxppWRu6uoyBTt5SCeGBQGeKrAuEf6jxmPqjb
zG7jYR+7xWdigQxBkERt+gzci/QRNbIczhhemzrJ3skfWB8T7UL46g5HuIZkuckAYlD9XOvb5w/w
l9H4riPeJ7TAQumPsOuDpzCVxdii+YOrQIMHCgIHda6MiwOgc3nSHtSN+akQRH0Da6sIzHYMBxiO
L8XfCl7wnF7H1UTqD3V1M+G/X8RqJwpXPE5tdVuYFLmgSgUcpKnK893emmUTI0dBGkLnMQMvBOHE
aHA5PAlZibdpzJzRPHIT1itzGUhbE+lXvgUbaIq/vm5Gf1iAtGMQSRgSbH58pthRvAObI54w3F/K
zDntgFXZ9OQ8DBR9VHPumCgDzxSPBXJ6Tq9yxSOHiQDGqGQrE4AwZmBMXQmN62tVYFZnRmtgcu6C
RYmunPHePej9OEwAIYlwFgnraSaXWImigWcNgscwNiFOGTKpdo4X4iJTrx6B/dr1EBvkMWtJKC8V
SCEX9s2NeOUwBLQHHMZmiVZw4ryYioHPC84IN6fgPbBt9O6clfD2KKziFRpOBpLh4pOZGWfeloqr
Z1HXQkZhOQT44Y/jI+8SAwH2Mgg/C4gofSTpJX6CbBkjHlllxqTpay7jvIDWWNUPkOUFrsWAchE/
pn2K60QNzZsQ2KMOe4eye83805vwW4N/J6/IFYQ+k3NEDAVgePFH+DnY/R3jRQ5JiXwoatYv45Cv
5bjB6oFL0FlcWsSTPNoouZHJTUQ5zxQUBdvKoBDhjBcWPOL6CZND3JDOgxmS1zHDoHhLQy3MKUzG
2Nd4oZ0BEIUlUILGlgcdrbB41FlfYLLghKx9GLGMWn7gLRiCryKEHA2FHMR7cbSh9xDUdvgj7ZoW
k8PQ4cPqlPa0mbxFpJS053A09W0EnZOqKPlDFdWNfJfZJI7Gj4E6Tl/6tpqEp4SMujFe2DZHm8IR
0yyxU1pXTAt7PPLCW+Oa32jVSTOCmQV8DqIkDKxJfKKdAqdGrTWr6Tq4dRcMzvKfVJsg48cxepKv
afGYXHHocFI70pK2toD8A2wQlMhs4BM9qolk0Wd6yx5CGIQZjDox3J+oW/FuS26AmAU4W3r69ynE
smrWvrScqSiNC8PZDqdHcU5zIO+Y4zYmQ4Ap1aO+5RHHqrniGrAFpScQI/G4U3DEI/Rhy3KX7wZI
A5lUg+xhzXl9P5s7zvKo0jAjBw7ak/S7aJ8kTm1rlMHpNRLjJ5H+RpuG+Sjj8hHd2rMTTgPNwZhw
3mab6I9n63PhuYGJbWnntBHfTPQYvOcJVIten8TzH28PoqxvsjuEAHGsgORzzI5rNjn8MMQyBf0x
GcrzZ/G/3rk+NhCfW1+wn7plzZUt2ZoiTMwVbghbFVM+GLLxldWNLOWYi6djz5yWKmSOjTQlAYNX
ZyspMLk5SRnj+RbcbrjwLDD/RJWAhzS69eoPovmSI5cjlUN4KQogh5ZfEf+bqiuQ5fAV4A3sHcRg
2YCfrt/QO2d0SvptMOu9kSrnJFUI/gEvRaIF6J2ZnLEt8FhwugKcTqVzvfM5ysD3wXIZJZA4vv5u
8oLS09Hailr3zWcaYP+beAZyIs5BBor8RBhftwpBH8y9wsZkZWBhAcUUTzKjR6eD1DBlEH0whAKL
kTWLWLxOtvD+NBbkH+A6MQgrCEs5qGLUyMYLBUJsWPFV2JIC+suDLTUCbQzVg5CiIwEf6+kkmAim
YLZnC4HYM7hDeoaL/uZeUFGyBOleqLZgjTdmtMGOOTfBbtDjCzU+mAoIHgCG93WQmsZr5YRPtQdx
cq0ytfd4ONlYObMe0YFH5wuhkF0Xo+HBrI9pGdgZLk3EpNQCvgPERjhX5GPGIeB4ANwczSQj5ovy
iwapK2cFJlpo0xbPAm1SQYL2ZyVmNi3q1mm+8FaxZSxjC6yoVmb4Ts5xnmwuPvglsCfIRmuCMfc3
waoOtwQc6TudhbOO8N5upp1K9TLNsIWyk5WH5s9y1t7CAGp1CC3YBvqy586MjTZ3dj3pZ6CNa4sJ
vmt7K2NTA5taqJ7AUZVsAdxb41fLMbGIFn5PQMVeNFbcJZhsEyLSai1lVrQHedYHRs+WBk16Bq1u
LrFj26oVEGyxixYKf1CsJLK6a/+pWNVUQ8Q2VSwg6gHuClc5X+cWIhXMG2tlLlA6eG52DzCFdnIL
kowXcuKjfB9H2rz3wYkRTddgnsq4XJh0F+oa5z4wyuGW/RNQLjzRs7AxOVvUh7b0NgfQ2RA11qiL
JujT5vliwEwWOZBlbIDccB1LrUr6cdYBBJqFCltbGfs210IajNQd0Lr3dO1gJVvg0942toeDaaLg
xAL5YeRxaXCUDhDk4zkVjvW1rlEBrbyFjEtLaIGRh3CwKTMf2tOA/7GqaePkH7KrALc/K2WWAZah
hKfypG1ctajCGA3ZOfM/XHgUUMoeXBJ9CxXjjb27viXFF7fDGksYZ5HjIcQaA4+mUlrwx8Y1AYF7
NnCoGKFgthnPNHlizIbrnFdkuuXEw8Rzre4kumoaTuAE622A9IyaVbbiDnOni1FgjBMOwlXmAk5P
RnEwiRYOdsKMVdkv2VSYPVSTYMuVyFY99H2zIS2ShKR7VDKAhVpKviAtxdt81xPeGpq5Euk54xsr
Hi70XcD+w0AazwciMFh56F0XIMU9e2BHzVoiwP7XW9JCotnSHXz2x9gtLv9DqR3baWKV8rTiMqEL
5+1jordJrRbtnTbpz5tmCgbNTKTAGJs9lZFHOScATBvrhsm67/Np4g70VDOHwkLqZzZpMajeJTgK
LngHGCqu8gWHNlKsTzSB94ObPLNYLuklZYrSgziCNxn+ZJI7ZqnptYk+jAOVgTnIv6OLw9XFIsH2
1yDtNfwBTcwDcEJn744hDlWCBAQCC/m5moIuYTpK9YqrAvwPUoJqE3iD8TBUONoFrZ683xNXEwNM
ag8UJO0P7z1ZDmxBNdJmbE3BgawF8T2BRGnU3rsrg3J6YVw/2aAbk2JZEEZ5wAgkQ4YbYj8JVEep
4nAWYINNbrbJzLFOplTN73xSiYGBSa9NX+fueBdg9j0bGJsYnEwdS9o0DRbfuSDDEH0cgvhzYo6l
Zpo8iQCQiSfDF1da9inGEFcqoA7rEJNXHIVxdL3nvdHgkkG99ybVBfhb3IgVTxdjmywUGQOsy2jU
7pwVbKRGdFh0SzSP+Y4pSk2JwQhtnnZjODRAdrsKovmhXqXXgru3wAxEORpn/QlyzGVlG/d8E9cg
6IO3Dy0RBetNuTVQEfjghd4A2INfUx4t0h9P2Zc0Bm+E+SxHMENouTYdZ8xkK18QMeAdwjXDlI5O
KEZtjqQXXY5vZRsoA40Yb3S/tGE8ueJ+zMsV33McApuKT2KsTDLgKvTBECjwYcySUpegHBTSFvHL
xoCMHWPsKSNAB1JnvhZmDaFMJoikMFZjkXENBIbBN8P82sN0m4mFgs0FgnqFLIrGBNXBPwahCt1d
C2+YLADe3CvFcPY995YMXYmAdgi/IFcSzKYOF7xi7vBgL+NpKnSTiOpWcrDIF50rWq9KmytDk0EN
vql4LzLkwplYEjL0v+G64fgiYXfjO2N0qcx51j7l3rjsjUMaKXVDMEz/j3EHoyKxBAZ/xszNxkpr
Zr29mAdiHp5M5HVqMeTtz4c8IIg+FbGrMeORZsy41RJT2DsJRN+dgROBYhpywZ6kIX0qJKI2qcVs
ed6hFH6QfRKHxEQONTpjRwiAmPPa7Zbn5gMOa/AgsFPyrUSrzBztwfuNltjLJojSi8XHmIJv9kn/
IYfhNMRHUHwnVuK6K4TJH4VZTLzdiUVVHJjuQXB3tkzMYBGl7ThsSbApluDLlDMEuCB00SkMga6A
qaC3cK9Ann0rnBX51MVGnuYLh9M18eqsF09aGHaw0XbePrFx8fDI4RMtFwExJEOtnB7pE3isjEuG
tsIWhv/X+0S3IP3AcAa8EQO8cMvXlBirYhHAd6G9AvgF2aT6Ep5d+KG+x98Gb0pmMr2fzBxki+KA
mnCiI/jE6WUwDVVBD6SNgA1PypQG50aoXMlt4sOQYqh2iXgnSwvn7Q0b3XeXoELD38Gd5GgXMWZf
AoLoCypDUB1YfriTMdkVdDFomEw53B0wEpwREjmghAElaWaDZQtVlq1pM2ap8Rpjr2SsvbeEN/nd
mD9zCEJ+99dDrHD4uH5j8LEgmJtv914LrJDH5IsEQDdro7F4+hEts7+sv9QyffEGapGYQUXhRfbJ
M+4HVpoXs1SiuI01nLUqs+gxdIHowfZb+c2hZ+i798fYfqhujOW7j57MaE9t8/4d+i7zca1ZJaE7
l9qFqpSTodxfxQ6OLAlvq+R4Vwab0qGlU7VfqTp/dGAjnxSvzp8OqmloZHyV8Yjk3lJuvI2KyW+v
t298F69chfM8uZSqfoo0Y+eCbacermh58hcqzVUyB+pnHfGT5UGxDqnLfGpIuVU3vTreSu/33CeC
RGLK3xTHVsEF0A8AZ6OtrA6BLgd/maZN/T4uIlhxfXzHUup8LhvwKCN/FLXVuhhGtsORpLfdPM+0
h1JCqxKhpDDYXehTfdIunX4z14ZIb9rOFu+6rGJLScgF7TNtSGFjd5NBMMTWVhEISI+ViUNOWegQ
0rKjOqwsJ8s2qM0G9Tn3s22cZVbYx4rIPQ963rzvqxbJFpabpOt30Sc4yK4dZxpm3VqC9C8by/ST
WvkblfhbhY5aWnlJrUmySOY16/KN4RyGsEWCR0ocLLCMcrNiqnYMVr1xLX/2htwuA+MDb6/EsaWc
w+KtlZv6zp6aBhVCb3ZqpFgg03GkLYeJTvAh45EEtaDEHqmslEibDdx2lTLpdluME97DuYrfcZNy
IbuNM4wAZZOFGpZrqejGgypZuExRA8MntKZhq6GmlzPo0r34FErpKVeKk5uWINyM24CB+9gn0E63
er7uG+6l+cgnBa8o3WuPIroTemtad7dYk3nwtXPSw82/SiZBkE5kTq9GDq7hZ3CrG/K1amc58D/r
9yClDuofm9S/6giZfDyOnZ4HCIsQP6ixH2EYNKzHTVLPqwpGtGrMvUKlRMhXw0rZBYFyr/1o+3Ho
2Wp37lfO7vPbXOTeYKPmj3emLD7JZ/txhcNi/rYDn9q5Ge4lozrUaU7AaN8qPzLJrbrlliRA8uOT
cONm9SZQjIuq+BMFSu6gCjahQXXB4+6ldNkOHLWWiC1fJbk0srPMv8jMcGPf37h3Bwv3GirB2EG0
pLKbTvS6PIoHsJarmzysNxWCQwXKS5MP1zKQsyT1VkntTovsM2339fy9qbbVNFoMLcUqwh/dGs6S
7fCsH+Wrthwcuo20zBd41iOF6TbYg+9knHPJz8LtQ1j8Fg8/6I3LLHz4Da1/s8289lzL6VJaFLti
HXGH1/qsnQ8pL2V6puhI77X27faOpN4ObcWKzdweWt3qU18cTk0e/WG3C1Z92A+p1T9wwHabznae
kKrabXHRlsq62/TmPgYRyq7Z+GdKKEGj4ag7J3hv5GedXLtzC0UJUs5feedHneHXqGfIUp9rdv0c
5bN85sbLKAFXoQ2hRjnLMyzM+Ru+XcCPlsPY4kLh3p5xAghtuM8rZnNHhGD74ijPqlWzCsbKLNjy
jfmCcP85+tiJXDS8sHlvCaGrPy6UQgZSDIEYvh3dfW1Jf94Tghm0HUq8+iyypaIjP8BnULqXLT71
P6OHGp031dsMDnoDsOFcqUJEoUb9vVe2AFZYubfiBB+uWPeQqF4kNP0yVkFdzQr6ZYYP0wOiKZyy
lnKHrrB6hC/wb/UK7yy2mo1+jJbOlRqJQg/DghhW75cszFAJ3otAsSh8gP5AYCgjTkIEgPyFATJ6
rHZEK0/49udBZwk3RT/6L70yBTWkFcFR7xcvEViAzw2omh64Op9AaGDl0EkEonQXiV1UH8BrV32l
7cnfZKJ+5Uv4Qt5W0h+RzUaFSfMjWmCoRXD9IBZSmWWCZ5m0E140w2aKF0GbFD+H1s+D5fFKHpRb
PiaVf92fvHNfOIJAq7/g+nOnSLn3a8o19mPBDqTvjWmhXfh/BWaU33EdBBTa6vQc3vsbtF/uudko
THSgErrf9yrebiaojBSEDhlHNyqkgM6FazX44WDmGvEaaSqoKlEa8vKAQFIAUVyv0NAOfuiilFXv
L7zz8+I7ZMPeBQodHEL4WPRuzaWxCc9YdHuIT72NvGtseeuflTUvtmMi/nVyaS590HIq3wuACF/H
jLGhtcNcgcIrHgPA0MFxz1gSEJkYUUrtpBiM+SuFWHyrXymIELzuU/qCsvNA27Z779qbP0N8L+Lg
e2jlaLi4STeQIiA1uKrCnQoz1T/1RBXDuEqr8C8Htwc6M7Cf/YELwv/jyA75nzaMIY9yKg64OVzo
xWgPSJ8DmoPWBbXjuzaKB2wt+ldxYWHc4WX05cXB/IEjxE3hTXG7NrjDLCXLOYoFRVXGoIBLfXWu
za+zhXcORdhZoCm59X+1XwaJsBeEj0L+iqDIUFQqIqaUkpicVv7cipKXZSTkga/4xf8xZmTF6Ve+
K6+M1oEhTPmiAuOlsuS0PeuKlUvbIGtCJMhNpH+Am8a/s+rEgqVxh9LNj+S75y9pr2+9g+DvJAcu
nvqqT9HGQBBDzWfHUELRMNr9fTvtbbzjcIfvCAGF3lLQQJsHANr/ORArCfQTtLj34BHuP7hhvFha
Xx5iXguQgKkfP6Lq5o3wQRWMh1L9l1a7FXldJm0juL1GjdMXhF4KOpD2hoB6opqu0hmyMzMYRqq+
NiJ3IHoAQ8IaxjeafbH5YWwgdAW6sMPuFXCnGYlgP+c/mTHCnU6x7+vOcAAE44E7HV2Uk3yCvg3G
mBw6s74xAG2W+gnveZXJa3sMvsRtmNTOiV7O4ZWxFsG1f0MsKeIbEwO2KThkg0d6S0/9hzfHbOvW
wqNnH/t81U+wlDGF4K7wlYwlEAxhgo7pBuU3M4ybGLPdGlpBwFVuOk8l9TBjMcFkdk5ACEgxoaw0
e2Z3ELnxfWAKPNCFFiHUxLqlus+bsSALDU3CBKhSymgaD00dI1FKA5oM+jL6GWXccBRjLdaZwnm7
N0IeyS9MtEkzKgCKEJTApYABoCI4GPE7X5VejTvTHePeXinPqc0ZFIoBPTfKN7lYicDo1bEvKBvM
04fATPT9OOr80VDAym+BbtHhMrhISCMz0S6JSQeXUYyXBWv+IGEVwi3uDtLZexTYVv/E+OLCDgHW
PPKjy217c1hKALhfzgDLBd0yvVkBWSMasXvxa4AcVxd/Zv2BCENoSAFxXpwE3BsMekRQMRRKpqS0
NzDxAEZ48r/qEpkVAIlQf8W7joufi84cClFxUIYChgDpEcD/LbTUY3tlMKdgnoEqG0CJ4xEGbiZ8
X4MHfyO+YcUKvcfbbA9/p3dGPcAFZQ4Gpw3OCFYp8FapsvCrQSLLZnFRJNwCiDgm75uAO/Kmfvwn
MkU06Q6Rdj/JHRWq/xxAVb7jL33EkXXF/CME4UNJ/13d9JFCaiqWuWgri/Puc47uakYTOKIMq0By
aKgA6R3xS4HozM/F85quNBhFQDpWu8q3XOS1kPQVcPox82N1J4fPHFnyJtrwbGSH9zplhKzNjHvF
p5Q374+tEf4g94QbApqlvxiwaWxcYGIwn0/JBXXkngvUHpWncsQHfJmxt8Q3zmUeGSCX+KRu1a3g
UDjb9JZgEMR5FN8SQhgs99Tf1wv3pK+I9bCZc237tksxwLah7dWtse89KBLY9UQJ0X+II+Pbj1IA
8KQpLyqJGpdqnq32JOTg9RqpMm4/W0SbqC/ODFj2wuW+hCCI6GerouyXSZg1IC32f2U8jFigvEP5
lPx5F5ggyR+/4XgAO4+ymEm6eiSqhBsN/wIGP4POKxPTo/oUC0CzmLwmNgMvRD/JPkOsyPh915Gt
F+7K04AVf/2ITZbXx5PP4wCGyF+NXyQW8gmIi0ENL2lZ2OURGcqxO5dHRi2VzYytfb4X3Vw95TuW
JrwNtsr2hmaCXZMIbR5SpDzMHDm+LHHExDvW9RKfGSaIOg7dNOg7j3sMO2sjbqW4wxFm/tEBSout
CfgTGz4hkUDAwXOSHLy/ZJMz4hveyq1yrDb9JZQKwbHpLwWC9qbjQlQBvpWQF4HgcC1jrSz+U1/a
A7PyeIZaau7vSKjaYGsrVtuUsbcl35iKL5BrLphG7iLWm/ALd3dceUwjd2DgLE0N0IXwvQ3AxUxM
2SA4wBQQfkicnJzvu/bUXw4QomeHD++ZkMxfXk7CrpLwslmSb+T7gBn6CxoCOw4f7JYgkfxTfTPE
Lstuxt/hIvC7MESg0cMUBquWGMR8yiaDAJ8txVNMEFj9MwFdBppj1BtrZoBUGnyOcTL+7JQWMPGx
p3ZNp/nxWyqan/4BsCzDgQkjH8MU84qbc8sX6grgnIKK5qT/5xY/VEXVf2UHruHsB9jdBxgamUmA
gf3oMyBxXSDmIfMRTgJQOaYwbEDghdSUFJ2ZEKIkjK9+eUByqOEEnoNGnzj0KSKVK0NieMz6FVvM
q6AZU+u2YtvUHph7sMBZRjUPsoir0ViJkNgUk8NXEPbofVVxRf5vu5xeAEg89wA/JMmwp4IiwTPH
kwBBZhvj6zOmgBnAFgiFYBMGPomvXTMhKMmtTe2DA8r8E060/lgbzuX3pP6gZiEJYhIB8b3Cl0ih
p8xJpmkyfcO9AspXx6iJAEY9vL8f0t7H702FCQWxnbKieThXDzMUhurfPR1UGauGWBfHTFGMcZ3o
eYIirPG7O4EZ01SjIfw3g5fGUISjyByA1TfjiOSWchxjlIVn/xoDhMFPtSfykBGsioM27nPowbGl
QZzRivhOfM/xUUgIAO8Y0Jgf0hhwKWGckQibef2PXdeFa/j1NPePWAFAg+KX2PgvFCV6/SP8gsQ2
kaEllO6cLNQa3u9gyU/fFTYsbDvbh18pORwQNA/AhiTsMOQjUgQ3UhAavsc0sVJUPTtU7tbwAh81
XHEiYPKgMXvgWGHRYGJKI4E8Bo0pF9Ifo29NiDWGaSVP+li/ueAPJBYRRUQVqYzU0uTsB+l+N4KD
DdgphwCmIwYa3psTXJTLGGvDt6NKIHFU+X6yKJFQZKGshDhRjAfe2MyjWeZuWszLcxNCBkbUlAdB
PgXkFDwaDGz74w9O4cXIQ3uEVQtGh+RuMBUOJoPBzCgtSnIXBic8sZQE2hGBkJzMLkJZoiyB5rFt
E0G1JpHiqNkwMqM4QX3NwQ2tBQyI9YseD5YCM2NmLZAXmJgIsr2GTRDhMpxDENKhQESosEsyX0Wd
wGJjQdO+sRj3PD0FcqCnyMZrfofTYklY5oTYgSv3kKuMr7GwaqY3Q/qNnAp/OWT6jAWhDag/RBZQ
ijLfgKpOWUqJyl2GALsKeoKFClsCpu+H2ZvgQrhbKh7gY8oEXAyS3gijCViiAX8IzFo1o87sUhNi
a0p6d0Ktg5ky5zpLIXAQUInyga/mI1lPnOsy34MKCuJcauaqKRcmf1V50WhvxDphIbJQ4D6xouAN
U1Rc+2dMOY75kRIMR3TEqH0WdTMK8AeDbkDDgxeVJgwqIJR32miIGBC2xk5fDi/+tneXnxxRLJju
HOwxFjtmeF8o+/SRPoybcaupQu6sWCqTKjWJuOW9qegMQBowyoMmQmIUeR93DZNf+qk+wTiUbOSQ
jD5ckD8HqXDCHohyDM3ISMIHEFMOOq0HVGpjpXx9JPqR+YEajtOFZtY909NMiPKYU6iHwU7hrVPK
wTTKR2SECFIua5s4INxhGVMRrojfdjKCSS+KJRRz9U+ORh4VPw0JTy9PyB0CL98ju/P1HaoPBsIo
3J7+UxNeJ9Kt2w3W6gZvJ2IV1D/sRXprwMWNsdP/ojv5JHf49r11DqGfHnPDdxxucOTaxcfi7j6z
Oy/mc5d2eHpfsULCoeJcwXEkv8EydsNNwKoTSlTyUNaR3ZybOzriXQPTu/lDgGyRW7f6EERPeAeC
ZUJc6+OHEgeC6yp9ht8f4W6Ls3uc65vO8mxsyS/wY2wmVxXlUbahBsfAAE3PHEweugUAAC00Pj/C
Uw+iGB3wzXhQGP16f8VcGOVxsvIqYVY9ok1Cyla+jtecrwDtpxCyS3mj48BCSfBPP3xCflPxe4Q+
ZMOL3bxP+hYYZ7AHMtwHS1pW/0QGukCJaAvjExZCjBJoSOfJ0l1DLoD32h2KDeR/NjlLP0mosh7d
gT2LVo7N6krvpzyZmUDOo/VBIU+lx791GZwmKMsYI7xgTkFopEkGKKAOpT2gbIxvGlN3ocrCekIM
nxgJ9oniFgGP/2dR0h4Ui02DRpxvA6zD7zryoveo/+AjfCrte4klAPDDtx0HY+FsAjohEgz8j+kb
xqrui2NYuVa/zrWj6KUNgeVCjSk6wljY8zMWRa7deaI/ojXsALlsXmtNiZstY3Yj+nn3TrkA7pJw
sBzrrSoQKC4Zs1BeAggInw8UNnhQSvcEssZbZJBBLbsqfkEjj93+G8f2eYDo8MrA6YpLjqsyP+4P
H6H2M0IkhsQPCKmhm+j/xHQJVCR/JWt3T9VCE08BApxBARK+sl++jxCDAr990SP2Va4Z11a0Wwwl
oK59TIa/dICkmrZUE7CJ2WG5EsgwQqEIxkuAzZEDioPvxMXQp2QCv3jNAT7JOqr2idFOFMzjqJQh
WlLuStJ0oNExSVHJJHndeuJRdt6ESSAIgP+q0k1HpyyUJn09nlR4VagVtURJO8rYTjmzf7V4fDA3
w/0evbXO6yhpFfRpGC4HLlMlZmgUuYm0VFSHWHROKGS9ZS8w+xWWYKcu32ikLvn6NJsFzH8Zw3zK
aPZpPvTStCjXyurfpeZc5Nt3tSxp4hJ6sw9bp1pv3c4d6Ur424/yicoNeMc7g1Mrhtfpp2w81fu3
R/356bWj0HB2nYoxV+atdSYXZbJXKjZp/z1r/YVc55sQOLwnATz7yESHKsQJt6MWGOgzLb2GZWIP
+jraCwg9Ma6dHr5t1XDVyMDCamX2kjfqMZXBDShM6M+DDpRmGKAYNBTsTUq7kkr8/15O15+LcVdK
5IRCCy9lbF7RsLCyZHgmeCXWaGTe/fDm93F/6mg/h+W8cCM79lfBJ6BSnPLL9W1Ja34c52wkR+k9
A4X6+OOI9ei9xxnXOP1t6NtkBQvdmLw77T1yQHnUyl+mdbjSDP0kh83OEWn20tB0Udi8mYEVSbdq
SIfsSkzths26+1jxpzbbMF74dbUeBpgO4m6iq9mv6g5PfS3bKkBSUhCZrZMvhlplpWl66qnw6gnr
8f21MWDAE5SkfWsBh0fobbI6uEaMAP3+pWrUi1oYq0LRrnXbHHJ/OG1VCNFFNcnZceRhNVIqeFMp
inepnSUJRa6Gr5ZkTIcktSqqPP1IKpGlQCEs5q4o1o6DxiczVqHGjCAKp11CVFZZLGo3Q2eDdQkn
Ud0umqRcOo12VtJqJVZFOGwtN9SOvlwvAXVSdFi6YEim+LciCLpQjcbP/5XjgENeOAj170YPxfFP
DSjBMYHdyS7GaA+aJrgEJSV5DUAQx8oq7pByyTajZEH4iIKh/iEVhJMSmAH6PhAGhQkIAqcpp2It
cUQHZ5mcI2fymQkzKKZJcPA3/XVmZTOyv6dvU0NuJXxBRWD20CTcfuxMVP6126lzOi3SiwLb3eJv
JBzA9kS94dglgm3iGTvEBg4+lGbN0iYQxkgsQK/QJ5m7co2llgUTrYjXEurH0qCyo/zrmBkVhTaP
PcnSnVfvLUHifsaVi9EyZLbP0lO8cVLm07hPxfYusf6ql0XFWKUXTmVJnlQfbPzkeZj3rhgUznae
uQOemO4Ihvk57CAv/xRwKkEoieObv0f2oZ7O7QPusuACmCyBaWNBey3mgomsjq94c9jG5HDnyJnw
TzNb/Jb/HHDLmTXmlTJnfiVcfmxjwgdZWPw3QN3UmdfewUYQ93M4tFBT+5PrcHQVHwXOEHELIqbh
ylMDPTeGyoInb2H+VktwqvFVsvUpTr78m7sTTbPotgFeAEl4ztQXGyo0VgFLCr49QFn9xWNbfcTZ
xGD7ZTw43fUXG/dwIfMjgVa0Xx1pGS55CIe+hGRlkYIdVMts7kwF1E5m0zL7i/4oxQUjNr/1Jtlc
EPWrJXZCvJTyJC+gGK9xYMJ3N15/8AiEWknMojGTLHkKN4nYyxXJPmD0M9y6ZhTh9ahcUBrPun18
NmYQJ1Oru4Rn5yk+0O2Z4CNL0NjPyV6uumkbKocUzTb/v3JU3e6aGL2+a8kOYekKy9MlCzE/Oj4c
4Ww4TgJ/67+LaSpRN+YkDMThPF/7VrmGwfRelNfKHixBVmhw9JMwtHDlUXQBXEguvcPw1DtUh+AX
t0DgJMAgeUXWEcCyS6w3RdENyPF94wITYDnvm2/o7YNZOeVTJ8Abs8GSvyHVgf7Oko8E4GOL+lnf
UIULCzpjR5OhXqAnXIQlcGFrVkz4imncSyQ/FIJnHx78Zz+Y5TvXirBcjm+kLW/zV/PIX5zEWDCe
suWAaQnoEhu1uwugqJPasI+YaRn7BqIimH16MvbhSQBvw5V/wuz8lwTnE4e5sRfI0HBRLION8eB2
8a7whP4VLqBcJVStGlbDOI2Na2KlgNinsAYnlYVf2oqMQdvZFOj93K2/CHEBJphw0YPOHRG21puJ
//xxzxJphOFTglGDzR+JiXdhQQY8N1V4+n0CpLp5ujAs8EdiwfI1vqew33kVA5aj8CFpT18QSqww
WA+vQlgcESr12ffYIjAuRl9JxOBRvWjr5GysdUrn9zHefmxq36vyhPp/dE4qZ/FCeXISQXppOKuJ
8fmmKGmFUCGiXyjJW2KySV2HDQFw+V0Af09aPtE/PXnxohvgrn3u+kXfVPxseGPX/AnNDSMg4TBH
iLgdr4QA4sgeD9Uns0WxjgwWjqaNAiy+FnYK2BXP0GDuwC4PyktEw4PSHUDGBA5WsWVEm/wkHuni
u6ggbqKQE/hibymigBNuDRV6itBY+Hcz0pmXL+rok48xwF65fkTcrY2B/epNFIW+9kT++pyRqDRT
ph0GKf3faM6qWHSPetHbg9NoS2k5XEsHbZ5b0Qp7+Z1r53dp7traReQxMHjOjs66tfKz99SZDSk7
4zDcUcHdBaVZjInlc2mVs5Q8hHRszKpJRE2v2YZN4UoF7d8Mm2GktNcebyBBeJr79MS/C23RLx1B
9yh+49eAxUnxtvXm1MLKlq1gJVktWfKDTbSqz8Ql8EPIlV+l1meiEo4BG5UlApWScNMPvCMwQ0IL
+QdmhihuIKguCB1ZI23bKQvGsvBS7CFpIXB3xcqH27uQp8FSP3Y25BFwamfRLfv402PnMcZTnSmC
JYBgFGF3JIT8V+2VIwDzpNpgMMDmzfgmueAvtXStz6b5ywhWKxjvLKXfNzeVPNBfEZuo2dSxC+eq
bKvH8KhcCYKnb2DmcRIj8vKVvzrmhvrWFyMnrkkwZ8I3ppSYeEwZpZmMACWiUXLXht1MkiVvbKrA
pU65ZBRwTNDTDhW2577N4U0GREQIxnCIg/0pP40zRcUTIWUtwGzKAyG0oT90Nhz+1d3DtJuQUEai
+5B0MRE1lN2Hl/hJN/2xEsYNNO1U1uqcdrm9FJgT/jl/NLn0uw0KuJ3HNCeAav/TMWLF8IOwkbv+
12g/FBsUFkhpaadpfynpP8w7vhMNEA8+RI9d3HfhUzTa2HGTRA3NFNjrirTIf4K7oLPl0/A15Wv5
A6VJgkKN0hx6HTJaypzMxJoUvpR4ajuSU8T7o0WkVBvcRbH0fB/zZ7QHuIivTBfLZ37s3cHN+IWb
Oo3kne7ZUi8U8aoATsBQDFegPsKzG0HiRdiUipdz5el9H3mOe6D1uDsB36UIIVdfxyN++vfDeH5R
e+FOhQoQLe6lXWtIogUEKLRM9bFeSRgvSmd5Ve8+AjC/ffvygOiK5lDumHcevV/ywlla301lOrjz
Nq6Ds8aXaXftXOyFMD/fIs/kGwrfMnpgPMogddzplQEHlKf3i6aGa8CUAnxKu3/2xT6+AsKB6fnX
BhAC+EHcb7ap5ofXj9Ym18eo5dj0MKykU2GGiokTCBaWkDhcygMRXK+A8PFdL0MDljcMbhRaKGr5
EajWgBR5Dd7vB/HQ37Ch7xLWTxRpgKolGygiLAFucg9BW9Q/Ccjow6HE43pKTu9l8xr5h4L+1vhJ
IDafXNpAEO4Ynb8w6KmEUU+wM5h58wwz22afYyiLtwd0j1OHJRkM6aWEESL9aT7OiezgWlBeofrA
07wcJYzAHwNIEojgAYCxbDx7qI6zHwl53BkUCvzKuKWoSx4GYjdQgmiUDX5U3zQokZkEAsdikHpI
wYwgPLDwWfAUybz93hisjiKZX3y/8tLnYWHqdAFOQ6HakfsVYIcN9ISmloOmgK6GREUAdPEx/sfS
WS05jiZR+IkUIYbbsgVmLvCNolDMrKffTz0b09vbM13gsn7IPHnglwWPjyiQnHVMAIkWktYCRfk/
rEPKdhDkGesn5opAz/92E6p3bt831ii/+AhQaK4j+lVyP/UPDAIewSVGSd/9MpmiB0Cf+lS+qkN8
Mj947Mob+rxbz6LnNdRf1+DBP4eSCw2DAuxCk4f/scBU9Zt+9n94LcEDgIte/Eg3AfX1F1iba+6L
l8QLYxFBXvV5U9D+sB+fzWV6sAdqhGKkfoCJItZCigBWiuTxd6GCw5KVMAVYyThMBojEuXFXqAkV
wnqXY8ACWVz+SbhpudL5HU39L69V/uAEWV7P73LPA+hxlIDWBQ//h/ZE/uBEuvL5wW/7VvNzgI/3
X9zcvMIeTgH7ffnplznquf1q33gvAVH1D/2Dz+kXKRtGERCm+JDlSGy/eGBMc0FqQX5Zt+W85g/M
enEDiIB24cQDtwLSaCv87BGXkrTMvke+DnthWDovTijeKvYU31t6k76YLDS/jPkQCvMOLqcIvylf
81f0ZJ82DwqP8LSZ34D/Ge1SEwJMMmlgef333Nk/Iz6DyZazYMEAYU40cGMg/dZAb0BKsBHQ9xHJ
MoBbkWEOAvIfQAOox7WYXJvPBJOSA2mdTgRMXaPTQ5uuPrR9+aHtGX9T3yqLLnbGOuPKWwIGzk/E
28D35uWjcZaRQ48v/Aq/uycoXGYsxIzh2d/UR0mxzIv6Rw5g2g9uCEs/WmHegZnchDddwJIFsafJ
gDYGBogdOBNE5X1aitP/s1R0NCXphrSwE6IGgC/gr2UENH+P7+J2wfP3zV//TpljPo2becDPCiS/
/4acwkcWf9yowA6Q0Ga2P8gZiXD8+adE/v6EhhS9EY/1s9Dz5hvZQze+Dpx1YEoT5ePLf6IxxmvA
e6WygnyQffoXsEBwNzhCdE+gbcknEFyvLP6mMELocZaRZHPtN9J9wNYlX4z82Ef/iAC8fzhmP7gY
5rfhlydfHRjxRE9WBCP+lMjmcTPgOZhdxVcAQR/EEi4JjBqGKVusw69QK9BLoBMdjhnysl/5d3hw
07CvmsP0y5gV8++GwSuzEPjb8ucyirXw0CieAAKUtIADsLw5D0KEGi8YWVPggoDrP9pxGF4YIVAB
wDV7tF+cy+yiMEJ28rKgbdzX/5Yw20ACiCc6m5Yo37D/+ERO8AG3GcPmHGSVViqKotXIFT6g23Fl
0DQOxx/rU1Re3J4b+4tBAMuJA5JEVL4hW46NxUgNo0yGbBB3OE2qBzcF5xn/1n4BbbCnuIT/KxkY
Y1Cp8FrYd/wVv7PNigOEeL4a1AsKB6oB3CK40Lgrh99/F73BruOG5hDsHovzSvNYhjRPH7/C+H0x
U6Ig39JcXVBFdsSqUN2Rl8hI/bhY42nfNE1og9/pqIGTm9fiU6Zjjq4YH+GFsECxDhwfqE3cU7Bg
shVK73+sLso3VuQfY0uWZ/BXfjPaxVuK4X2xHpabY5kHw45LOMB+QAR1Hj0TqPbbOKH34AsBGrOH
IQzNAJ1/cAcWg33WHpMuJtXyZKMBAn8V/8Yaa4EVgLBIIg/zfOyu/nBMDBE0g57/8OlsNeB+/Q8/
4sX7E+d9lPSIf8Hm/h0Xy9IG6seFFLdjgtyvaCDOC1sEQ8nz0qlMD+UtvykwKli/wyO/Jfhz4Ify
5Dnx+HiUPBbKJu41DmR+cYRyXPCHaPF++MdvCUiQjTkuF+sc7kIWEYsFA29+8eeZWw5Un7EJiZlc
q6yuZbj6Kw7cT+0bTxgCjP8RXJQ35QsxKbgyNZFGEUZtInPv0NZxfXKdUo2Ny4LnXmEkSmlC4aGw
mIFnqX0Bcrh7vriI2BzLf35jZUwPzi+KZeneXUBcMrzcjmhchS+qKhYRH8GUtKe8oTrlo/HuYftJ
/LSca4v+qf1pMDFiask4neGo+Tpga0xd2y0Gnyy+gXeDrbio11cajgJf3EdIPNj+3AKcrLh5S7iw
UELxK1zMxhm68rGwsi5IkvfjnfoQYwXog/6C6vCkJCYc9fIHsHROeENZsS4AdZjUQ4qC0GDi3g5H
aqLYWXFocV7xAQzbOdBy1LQm4tcVcxFOU8alsPiibBmXcqYx2YelqTDc1z3yC3qnAp5DxC+5dWND
HQUj55O4WFCYkLu2xChBu0UNAkSsOwEpJTgOmWv82hb+G1pgXhRcOGndk0WJuVi1fJ+EL8zhGoD/
OJzZkAhk1RlVmAUvkAOW+X/1yq3AKc4An2waFeSerzgHPbhquCkMxa01rlxfc+fK2raG7Nah6AXq
XYZVH836c4ydoCMcMVOdarIwyfesNDvIIhQZxCzWrDtJyvmvaAchqHZQ6lPmiV1Xu2GaAi2lq9nM
1ha8C3/scTec3UxL3quoeRRmtdIq5ajIxaEBGjdz5EKN4kkplmZ1e2jNi0QD1jcMT+NimxqEOLfl
tR7IUdRxlo+gtuOErQUAKRg4Sw2ODxMQ0syZ0+KXQeJyIKnbaeKeDjbFqHg905HO+g3biivJSA+V
aR4l6JgY9wdC/hl2zc3qCAvSqcVHSqJaP40AvZVxlTJEOMrs5lqAkbZ/9uv8owoYR/gcGec8GG+m
ZMAhNxtoArwLzGcFa3DVkZONKaFYtN4wpgc1KffD9Jlr86aH+dWh7upqhg34uCW7YNhkDXfLIOnX
UNftLDB4iBa7UfOzeyAwepyw/Mrk6zy2ULIXOXoMQbvzY8Rc1olBz33CL6NLw2vQFq6VknBeFPbU
h2/iIK7DFDxJ2pshMfOMNRoJi64AzwyLbeKXzP8FnhW6nMkMnDAxD77IycaPGHcfcfKs8AdTfjmr
8UXIUYPoW02B5txSNWMZlEGTQqUy1cO+jsRTyHhlLDjm502qWUz5CVDSsr3YyNdeYzIyldiKGvZQ
oZsj7lYRRbSCxH73ljdR7GUE/GQWseNleleh36Qyij7L99Sp3SfquHmdSCUaZh1FGwO3XIhe9Uq9
tcQBHro8d8YcUn7cDvdwqja1SgyF1j0tTiYjEOw0NFm00s03gk0zAXE0+lt774sIw/LUbWN8tEzg
snz0/5qaoJswWMvzI+nh7E8KqUiz/lg+XVOsnYkFUiqQwiU9JSX4KS3BaVicUoR1ampeFC2h27N0
J8pbJ2La3mubQFZuijo6Za6eDF1DWj6fzXZwDfr/ooQpr6m7uZ4fvZ/tBBx1ZKXyQoUa3zglpXLv
Opyk2viqx8p9zsr3CfMZk86LPlIv9I3e1js/yr0xi+3OB9hSSNHoBDeroKz0ZmtP9JxJ8+qbyaNT
KSDnEmfRyZc/1NrcVbaRdLspgKdMLo4WZ47WXKyQzD9ILTLuEZrBfKuKt5llMavKybHxQplgT2ag
QSJtalNypgrmUo5GPC23Oe/0zN1aJawti0DXqjtK4bzRNeXoF+nFzFNPFSdHKEIvUdxWSe1xrBwp
oDMsRARQ+SWrhmNaFttAD6+zVO+tiaHEZJLnbnxhwDMI8RZMKUitmxBn36IlQuGu7lEkHoekvCgm
vLfZdOoMjX2Te5o6/JT6NS3q8xT5Xmyqh7EF/Ks3VgPlL+4YU1VOi5Muo79XnLlilhzE3ILyKNU3
lZavk5jOoLmIAVaqXAZh6OKAn8rnZqCIpG2Urr4B3XU4j9mhSN0G2B90LOdcN6CusP3WCQJsM1sJ
FA7xNae1LnrF0Sq6+GQLC6wqdpQcErNo1LQwrqz0IsnUwFQ6FQ6/OGOZ+0je4XpV0EQHzbMpHLm/
peh1IkxZQCSIUfM9C83KzJ3bnBXVFbRLI0I7peVS46/coGiGgfyp4Z+S2iZvhGE6fBmitkqIL4mB
zygAZnseK1oOrL2MTuBducUUnWbxGVAGFANlpfypRmdCyaThu7KITCWCtLuL+T7HKNRadRHjdHEb
F57UYXWmbw2EyAANnfbWL6L5GkyFdF+G/G3niAliW0r9WYKo1sAsVFDIUlmXDz34hVbWArnKEOUz
hhRFh7vjDu8ODWaVErqh/tp2dlHc5voj7TkX6f4n6u6oXEwHAWTC4ygn4GnHOLla6b6q93WwEwwv
oWxKaC38Z5VDkPpuhWcEB2d+ziO6UvVXN/BcICdoHFK7TuM1uWyn9n1AJk1M86uCo3FuPgrU6/Kv
1e/05lpRcnTozcLqok6btKeirhEfzi8J2rzsqoPEJwTgAJ6E0muF2Ztu2nrztVAhUkdlxTXvs8rh
/qbr73X6LKNPpX03hARB6GEQL81Wq7ze+KqyWxzgVNO8BZbs5LPP8JiINY4mnAUAQ+jakuqoYKbD
UVrU4Ht/SfvT6Y6yCF8piCMfG3oykZvvEdZrt9elQzGlq1B7lapTRbuqDe89XCi9cTK6uSHEwiJG
LZu+lRKRPOUpDM7dwnMKTmW37WmrKYSy5E3n8tHKQ6tSYlT3HCIkpjcYU2zzn4X3Uq0HY5FUFPSP
hnmYFfxXQ3lXx+RSFx8W4A8/gTbcZpazsBHxBkl4vRKDSeHAg9GHNbvCWlg3aI2vMikcEuO4jRbv
tBGHp0fannrIAnV8DBkRRTZxGYZ4NE04iOF7VRFnsy3IfIwuGT50uDSkeNn/DrroRrYfbYmVSDnj
k+AgUzJX6c3kMkmOuerN7aJjwO9AwAeSE6YFGNSsk2ruxvw4+N9ZyM9D1m61ESIvb3ZZRflAC13h
a5rZY+OFyFHD9p41rypjPazVy/fGf+f2yJnqguf75d4srpz2aoKJwDPDR6O5TRw6xvhaS1dSdabi
mot7XdwMksvvSX3s6xPkQ0MNX3IdNoEpgo18y/5NFmHepi6AjlRuDeZBjHSqkz4+4vrAK64RmKt/
GbaYaAKVcTU2lzbczaY3EMiSurmFJSysn94tNW9hccprpfEMOo+2vQ/lVxb/DUsWZ70f+n2RvaXC
aaCHBhbcNKigFAUp6HaUqCcLCCL1VzYfSvk1Fc99dW9UTBinp9K8T+Imq74tJpaWstbZDrK1S0lM
07g+70a9VBzHTL1RUaKhaN40qIq8AWL7tDSPBefPm5zhZHmUxUOg7WDU6N5EqyFEjwGJYQD1jbxr
xj6CDZs1bzeqvouLkygxLD1VJUZue784819iYZvi497lVK2npeOPXy1jy9OFnWmOF1S+qfpIMJws
vkZj6w8bv3r003c3bFThtfH3OVNWrC39g2bAEaheQ2sTpRsFqEFfE9iwBApmvxAYdIG2hIDRCmUy
iIryGsp/whRDsiTJb7oO1i6EkNihS8ggVdwEHir+uLX/KMqzxQQFmRjmWprDxdcQSAKFJXil8O2h
0Si/PUucg0yldfM52ZqtgURLrF7L5hJ4EsZQRHcJ0Bq9KvjVNDf1L2SoBJAEWkdpNrydRretZFdp
t1gnj5oNAUTDxM0/dfCWWzG35+o+Voe0vOskzkKywWA5vqbWJjW/dPMW8uJUm9yQ+TQFF6yA9OIs
Ng9SymKC47yUVoXjgHhkXX/DnkvXHYvximW6yO3qzi2NayNv8SaaIapLaz24TMEyRPSg2Ie47bhK
7WWLjXZ2S8RTrv/EoEA+o0GCcZqtIu194wh3OdKOU0m54mYpF8VDa24S7VnaY6Bv/HJayeVfAlV7
4LQfNd2eZXzxcC+ZeT3Uy8GdHxqJTNzS+1x1KEnzAPQXvPsRR3X6dERITsJBMj1efjW77C+Fek0m
AUY8JrKrTTsVeKwx32km+27bCtuxvkhkFSjTrSh3CozGcAcL10f6KH/HH5ZwKmlYGCtUHc4jWKjs
kHqnQALS/K0JOw3L+GBTAfrpWuv2wmGejwXUhYFqXY9u2ficQH9ikI4+yF4a5RL01wGQtXytTZYq
Fh3LEzwA1umqmzS7avq2hOuUzY7VZk6Xz644fMfA9rlAt696CqjT8KNC6+bHp/GdYefnCzlZ+WPX
CF1qNwIUiWZfCeSCT1jlKH+c9w1G+62+XMLXgT2lHvTUHS0mOAWBquC1XDOpeRWaS0qVWS2JZ+eY
b4Bon5kELriymNkaP4QSDms9PEww4xLh1qPoszYBJ5qQ7GUsn1q47bgXwdpor7KIrgN7TNrl7hqb
riHvZY6a0YTZhotv5SUgBhZTjizf4amkyW9Tewwwd2OR4d/DQseTYAxx0nkdpGduXEWa9rJgH1Lc
tRSrevulkPBlkQ3A8sP6bfzSxNsQ8+pOAUxzAi7x1kgeg3+01J8MaSLvuFVdKkul+iMCr1NYfvWX
WE7UAjQSsii+61W/66X4IvvGdjAklGIBblu80XGfYWbDEq1LelvsOfTkp87nx9z7b2kRv/foHJow
2E8SA/smiY6pKn73fnuzGh5w8S5mw16N+/ektz41oz2W2CG1U3uoY579FLdXRbFW6tjs6SnWmv+h
ReNNTfV1thh5gd+I5FNmAhCGODsquggqPjvgwuyqZK0RISR12PXJgF8RP5Q3D2drwP0HIrH+SgIR
D10TAJoiiFEisETC8+adiX9y7S+gPuhEgwuapwf/QpYEiFoNSRMplBszCu9Zbrw2jfkXo4tL/PkY
BcrrgvyVp1mz7l2h3iKO6TBv9qnFVNg0HWm49w3VXsIr0mvjVx2KWyVld0uVHamKTlhx+QnOPd19
MhS7S/LnFCl/UiJD0y2i35Q80yqjnY7GeFOn+EP5PYejCtNWf2nE6Uc350Mf9pchaukwNomSvoll
eR0DgTezjl3Nqk9SgciuKLCOyuKYHDoFwr18k6sShbyKlUlw14bhA7RGbaN1UbH3zAmDDZzb5/nU
N8V9lmanzs2V2FNKRH3LPkQkFFXftVnzNgaQT2kssoaqt6/GnRWl+yGGhCgsbRk4TiuwtfSy+Y7A
yMye/GfxpBbox8LkFKbBKcll3MMHYNaqgtvHOFEsRKjxNZccbFHmBy3kxhdF60Eps9FklthUoFs1
AtYxP8mV9Gj67l3EeiPRjDcNeM7CzL5AlUeP9RGbCW08AU1Ui6Lf/swdsTZZcJO68KEM+GTo9VVr
gb/7lkEdAkz4hkYJgTUVjZOiFe9zydw17W5+12yCpnwd0DbrOTMxqkGqwjoaj3lpHi2jg89QOzj9
5px/WOAzk1QFQiTnZz0WpxkwOJ5U2xpHzlfxtRCkPzTdCmngXUmSRxX9KcWpT+UfI+sxC5HuJsme
irTxfWFtzOK+6u6tEN7F0HqPNOqulMcqldiI04iLGlG6/Dn+lLpbCMaYa6TxLKoZ6UU3zj5mNR3y
0T5J7QpC47zcM3650dLSLlXCanIC1Jtix/u0MwHAemwyR8OWEgab7eA0sWCLs4JaB5cbn/JkpmpR
u1VJhSs08IIQRZFlk046Kk22vUKZy27iSsqDfmMAVapFaScUlVUzOgNzpMbHsy6k8QNZzwcVBMJa
5qpCjpNVr26KHoYTUp+p6ewuVjathGnapDiWHDt6YJ39CFtXxhfCCFuBUAWtmjfxqGEDCqJVAKUw
5LAUvLwlchCYTgoMkyQMjQLSQ43YcGShxGi+cJIRiCqDt6BvFCQLMTk4adOsLYJ0o3DGyY3YULG2
c7mH40DGy9S4ll7bJcKamKjbrHdq4EOJUd/cSW9V1q6HKnTbkcAQ8i6H9upHXGqmgVNOsSkn2kQB
Mguimcginl0bXPOjg04xS5+TUB+jVNnEoGwKRJ05f5bz6EVYgsVj4M3dTMwdYrbor1Vhz3ATRgUm
FlMkuKVkoT6R+KEJJmRRBALy2dliqBrbKRz3IKCtLL/LZl/0xHCinMl2rfilhpuy3tbitYbvpvrr
WqqccTwbAVXdfMhlbsoSO36zecbDkDmRMKPVB2xVqtNgLpWJv0bxo/FN+3p2YkrqkCN/FpNth3sU
zqGYeXTkDNThdJ46AQJXhtOYKwdMD6MARxGrms9JAoaGoF4toGwthVLrY+4q5HgRKD1wPlsyDT2/
wkNenZwKaUQbLJiyaHR2aSR7IweV7hp3iIx9zuBJRdwUN+EmrRJXMaO1CTOhwz1TFF/uQmfS20gr
Bd9rkVmTSo5MJ1VuQwC5KgHqlG69CIkQnughowzLXPstdg9gxh1SdIYE4fxaDGjrZI2cwc7rFdVO
+PeslNeT1dLnlE5d9SxwLHTTvUDzqvX0HmRAJktEAFtEVxtbiEmQBicp8ByXGOdE4yau8HP/MibJ
EbFDkRiRakG0ESqom+A2yaLHU+9KIOAtleIYUNGtMFZrbhnoeZ+ScUHbMyG10/tyExBKZbXUfEWw
Nk3ktTK5bGA5Y7WWChPGAkrIEE86oTrKnNs9PgmzEa70haM/HCcoPgp1becfJRRcRfEnM0epWmKP
0OOOBZHsNYPAS6dsw/KkGCfuj3IkRiV/E4RHZpkv1Bz9cDR6bBgx9zSmhSMEfXkvQ/ni4Q7LvIKD
yWpx3bjkI5ka6TEgBi4djhHpNTg3xUCxwMUgXsT7+KtAkJ2qxL6KgKD6LRGZj8nPKUDa3L0jRmNR
WBVejQKTdkZJhjaiUtdRKdxN2N0Z9IgEDLhkbp8JKep5kMGidOR58pLUWpnGMdE7TjAg+m6fMJEp
oJuMvCGhkbiJySCkkGwp3veU37MkewmgvRjMdl00rowmwuR2lRWN8CR7xm9/0bnAXK54Z8kwiFHg
cEQBqMBcZyIfoJC4dPhWFMpdAxQdP6aQESq63sI4i8E9kE4+uyFO2BEc7WH4FEnMm5mBoT2ryUMC
PAbqREJp+/VZ8j+z5iwmMX0JunxGsiZjndHaqNSlHcDpmDwHhnrNkiVqmPbEQuwHiwzOBtKCxCQf
cy51L3FAqjJg/qnRlqQysAE2cq5tMhxoCl5fp771+nPQCJpC7jch6gJnD0f+YiyZe6GCjXGokYWn
UJJTmRtbJR/f5VZ75olyzsD6MkvaWhpZzhTjQl3vSys+Nxo0MH4UNWMlG4eQfJEgsCh3kPxX5VbR
QG7lbu0nkye0pMGRnqDiLCX1/BzlfqK5zEzs2X31ogX6GysArhiHCMZDddaJuM/6L4aQExOFmRE9
a+CI0Gx6AMGSkSPGB1prG9aS7JIdulLEBSICZ2orWB+6dotF8ouDZcbMBWQIxl4ln1Ra2Ctaeiqm
LY/XrVJjFXdMrw1cA1jXIXrJ4K2tqEuFP734SlIOKyQOGu2++RSRwOV89ZFHO8YWR+elx/KNcLA6
TY8yh4eCLkDC3nXEdhTXGOu1VJ9TjCc+5DdxZrr75xc5Y1/opD19cht4MjZ6ZvxVjz9twKYirwcv
ckgNHTTSYKNgEGNaL4b+zNrBbgKmdvwvIjtSEx+WGUGwwLJ9JiyjJbrCpOqmRxEFonSJlDOgP7U4
BksmtgLEMQOZoQy9+z5und1Zi98nVQKkUtdZoHNzfFqZl0EZTb80vFN0hRFrvsmiV9IvStX1GbsE
xV0lLjRopBcJkFaNjqb0s3x1ldDEGHxtip5d+mWpjA54U8bhNZceWWLYigYLPtrFgbI2YGOBuQLm
oKUFhBkQSSkq5MIq349iceuFRN/rXKQTzuUy7LAVv/MgRYvi8QVMvwW3NBBgrWQkVJktN/agb5Xe
bujcuLpR/4ZbmTRsUqgxjDqouwYjGMa0GMITxVI67WP+1chxTtbh6EmDTexbj3cdGCEitWQ3WazJ
lxjp6Ckq4KE7+ehpk9t1tmxtRIHoE5Iwj0a2lbutCYdttmfwkYBhHEeUPUqnnNlxgV8jCZ6OOJ65
AP30oiVu8M7eA5IvJxtyGoJHevl8WuviqzI+OaqoZszaawJX5vTp3SB3BBKZ0UnQGLdX1XTjxEMC
NONQl7C2N4IEenItrWOIPeW/d8NHzUYvy1fPkUt0Jh3QFeVJJTg9Oqk+c7uQ7A3xkOG+s0AfbgDW
3zgN4b57BlD6d5htRexi7yLkOyw4xGMKG7V+lRoHkl7QrBPTQ4/RxZ8F9ITCHcD8cCpzEWPRShdw
O2gbkx2EjtB0lCu3eaxtmJNHB9SueWlHB/Saafw+dB5MbyQacPeKfbAPjwO9WLMeIMqQhgvdE1I4
bgJYh8wZsWNuxGY/ZpwFIUwh67GKGo/lYOJCwKxhOCX4iixBs/u42JlhSRrdWfQPVuwNi43SLUhI
OV6Ron4eunfdeiRQQmL/1kG3Mb+6yclzZsM2hEVx3HFtCLXTIfBL30YYLLmLHo1ml7QCf6MAFuyz
b3x7EwNQbx3Jx9K4UUVra+YwaeUo0W2AoR2+IGjzG08mT7115Poe8XbxFGO+Y/+yD6VNOq6rcL2s
BOyyFHE1Rhty4oPyQPKT0T0MgBnFZq0M2SmQcUTFFiBdRdo1A9QqoWGzCwjJru7mqVL2U/GR4lPu
HwZ/m+JfDAUAHIUjtNilxxJvJf9FkbZJSJjII7wKwF7I/RkBvjRUuNm+G12ZhgG2s0FPfaI6SDVX
Z2S45hPV6BrrTte5fHie3FTVrqpLZ9EvGzutvQZ8UX/b0+hTYg1upeFm8lJ6dP2Btq4tRqJkyznF
4Ikqtprq5MIwJGzgBF9yoT9hv0LS+mVkkqiui8eIVO0FmRk1P7JqeHl1uRUkm9TnTvC6YmW2DmQY
rOvMz1YgikBEVE61uSXvDBZDMj04mwTLU1BVMkGC1LhVY7dIXEi05me/eN1CdsQeFopfty6Sc3fA
mIdWlNmWGkLZD0s+a4WOkZoUDhwJB4fwRsDTYhmLyONWkuRseb6OHQvxLQbOWOI+vPnTO3+EsyJC
XqfyIIIItwGJOBsM5xbpClFxJJIFhJXndrCzErQZ1ZHQDJG8hmt0xRa4OZLBi5oQ1wZyasEAr2O3
IIMCrmniCi/O5sAxTooI8Au3PwaqoR3zSqB8UEr8A47xI1qyYmEzoeoyYcYvCWcGT75/qQziCeqN
8Q69cLF/6fl+mH4u/qNYaqD/oYDaLqEGbFxYrUFg5z4uGa/gLeImNF8om5EnP3LNrQavjhyeBxFn
JOMcuIwVpOTYw0OugWrG50H9oQ8eSF0bkIplh7FARwZjCGxDPhe+x4c0/GXswikiSa5VsEhtd/KG
7x2fLNWVN1CSoNxk5FSxSlR1rRReFiMtf/HPcv6pNC8dg8QD8xJmWgdOkWW18qo50ZngH5arZ1qD
L4qCAyIRkUiO3ze2FXgu4zG8QraOJBGiHEldVBs1GpYYjOpoXHHf9B1mlR0epuUaedstuMD6MT+L
Ler/4iD3toWjfe2yiCCHTpjBD5B5uNoxSV2roEv7FsHj8vgLjx/COkJZbZZAAP4/ZnLvhTfIxrw7
iP39loLlpRm2muEEJJjR+vvRTpKgdfGtgchglsSEqv2MItAvLrbY4RLJTIwfJjLGPxsugsHa+hRh
MoE1H6yrgnOYmhv52xEpL4OJGaJZtM7ParXjS6BJiVbJsVjEu4DxKMRFtvA7Vs995rC60vO4mfd+
urVYijkqe4BizLXIJRadjNJbJwyanmGFo9QEYr94Lg/mmi82wyq6GCdsOrtXkEsyDPPgEyYRdQ7e
D7w+ROaKG5/7TXoGRKhDsOpFp61fwG3jPdZpyWv1mh21blubXgG9FQkFtpL5OitsfLLoNAG/l2Qv
OFbsyRE1RIbMCNH8VmFkwu9vkIXMge0KyT1q/tjHvK5O9FAGmoRrlT/Fq37BEHfE3wap8RI54G+B
FK3MiX/4LosbhnhlF3NSYKXqwhVkTbPnFTT40o7TAla8v8TGxPKqOShefsIieNxbR1RqxeLZwGpI
Hj1MITyb7eDAXVgTRVfvUn8Xd7wVfMs1w2FTOUJV73fRgYwyKrK63XFnCsfgIheO6V+ZqCCy6Nno
K1Y2f9VyYB2ih6guA/Vyp/Il9v68G0k0LlfpX5Q6mCcM7xLRWO0h31U4IZyX5u865t5AXY7WEyGH
vtGuUnTnWwvTOjrwRY0jGzsmnyNZw8ls9S0NAHxP6yCSaOlRllGf6NKLeePeAWP1w33FlDKg/UIL
euUa7/85m8zHoHBgOMCzyR1lRydZXVCKc2JI9/HOSYN+vD+XpbecD7Ce/eSoeNVD2bGdADnqyh4r
W/M31aFvVvENj4wRyuETvAtpQlW4TPuuS7YGiM/4lhdLft8X6juIgnDJsJnmgMDoo7xGFzpDKOiQ
w6HYsmt5QxGgQPGGnSku1irm5zJgQyFB8p55zsLthPGauXABNU8BeuDAwHBOX+VcWm+Y4JolsRcN
Y0Sg+IUuCPW+YPb0EgvrRHH45GZcpLqQF9MTUTpUcyS/0R3O2A17eefJCF6/RgRF5d1gmklg7X5W
yH5aEuCvwE5U8LgbQa6uZjtBDgT0D30aUedl4aBi6YWNFXFtEMEZGmVHBQngXF4CfK9I0sZtUXun
lY1RKh711FNCWPiLI3bmDbCO8cez/cHGOguW5bwWjjN0sZYO8IUTNSJjCXrzriMpJIVBwbXCRi+Q
+2UH1jwLHjnNANWfkDCeU7I2UFvAEFfo4F6ipd8xOJA9Zcm8jBbvF65gunb0Orw7hKJXa/ywDpAq
whOX/aJ4Lh2dh7SV1EfP0GY34A5Vu4wJX2cLk85WtcnnQP57qIDH9xDB0bz31qIxO6EE2RAFwqkR
XEvD4+6DS9g3XmWuWR9QDZDzm4k3N6Ash+RYkzg1r+IzU3vGY/HPpDt1t51yeHs7aj4M28vJ0XG1
IlKIE5KWF8HjRNNMHOsjr9yut/UNSk5xt3i9GfYiFk9ojjZkOGYH+jIiz24qi1A9c/nAeYJlXbnt
zhTgDi+8VLI/ET5yi/bk2C0xiBNxn4SnssVAKA4kT54pKYxtW9m8FTEhieLCoaKX4MIjcq6vYUeu
pLcB9Q62D78sKHIhtmHtmmd6scUJBKopiWUUVRPbBzbQDFqxpmy6s2C5ueBXlGd9thfhJ6NlSOfS
v+z19KzIa9yjqCiIHMgS/KxfSpQI2H9DUEFpavo2JzHGnowhtVO4LwMbDooCO98/qJewc+Fa4MCs
Im/2wSCWcHT1An2eB2JggXmhY7T20JjGwMZ+i0FEfMcwDKyfFn8rtLs4cgnVMNfVlRQ29RdiLgN9
7hWcz9Jlw+IsBGYBB4l4B3CwkGAYCK5MHzGfgxm9ZPmFhNSyJeB0ZBR+Z15EuCRX5PUB6ygO6Mwr
jsIJovSE/dCVz4KJynKauJyMGyTD6gipKjxHx0r4l+iwR9K1SDzZxiqpGRw4LHh2CM9WJSEUvjLK
E+uI1J29c5jZMeJEWFkzXthU0SWwpd4BauJCt671rtwxEmZBkHcBGf+w3Ff6WRTIkFgPwwUh7fjC
/UU1iaatIQRQMKBauXW9GMKjQsElZtmp1YEKJLU++M4BNMpjAFWMy0i4prASLjDoKSz+x9J9LSeS
ZGEAfiIi8OYWqgpvhJC9IZoWjfeep98vNRuzO9NGQlCVlXnOf36TGrcV2L7HbMVJsur6JUkd8hTO
P88HiywfKePH6eQm77mT6112ne3xlesN0RPO9t1pqnYh3lvicTePrIiYPlRLQy/ux5cHfvRNxnTz
UrDYHEdDJ4afMO+PTWxXyYNWp+lhYYI0exkPcvuYd77RHb8owmm7Jlm0cyvbvl2CCi3ErpYHwFnj
NKu9khy6qAd/N3KJ28VpwYOwVX3MHJRN1YL6QsUh9ZIqFg6m7S3Eqf66kztE5S4GjTquMxseU62Q
JmeFFJKFiVoI9ehd/pxHuc73+quSIH0F7xvRQ2BDVp4ANLFDIPSvbFB5H4a5K3H4c4QtTtA3zU2O
P2QanEWZGqsYqEcwh16DrPUvsrTGLSXD9hiRknzveOUchnkcWf4xvoBIXysFrV8nweW4kKwKNpko
JwpObVWpP5T5/NO+GWdxbXpRZQCu1ufX2boHkMONuOL6HOLVoQOa2r3MC03rxNUMFHhOCeQM+DRk
8vvXK3G/TcZeQc2tXZ4lzpXMSXKxXLoT1kXVAOUSP0Pq9CwtwkOhiNudPgwWDfKSZ8KIS1ehRMSu
2QssldXkoewFR8L2qm1atrhGj+9Q66iBCdwXL/bFSiLDN911Bi77q/zr/fhK5HR5cdCw8zhF66+D
3IGns+D4c7lHOQZDxwG/15mxfr8QPBZ1WMCFeaP4aNkjbVd2vfskbRc7xBB8ErMVZGRF70YseRqE
DVEP72B+qhloKX+p+xnaEk/NY+6gyq4GjrNQrt1rTqqnQUg43IihvsICIjtY1jKOGjKGF5pSuK1R
DMngI+ThOrrUy5oj2+Oiff+5yGWp637abD/UCVh85cHiBdCrHljnGzqF1BDh0KFo65Xa21Y4Lbrb
Rp5F03gZb8BKVjlLDDYF90N9V47XPIuHNKdSx/OhDzYXKDd5dfm6IJffva3C00eruo9LvbLHs+Ax
r5ArlJJURdHXWu06qhdtiYdPm0R9ZIvwpN7rHjXJfk4Y/COf7le0t+oyAgmtw9yCWdbZixEXXq4o
YTUDsbHQKQjVyzUc7GWe17XxObK1zREaRCftatePsXQl7UNooVRMlIBUpKZ7hRl7v5BAW/rLVtFy
ZkNRJAfAlIzU9tqEbZCvowyZbGRLbZX2VmTPEZPWbC0i4+JBw7Npw0bC7rt8JBWWguTMj8YVu4Y1
4TEp7VVYkUrmXqmXS0hfbHAjBoUlSdbwkWOkX3VT1C/ABOmQajGBirKslRtkrQFk2EdPI4WeZwbP
gAiD2oWbrqyaNunUutRatGal6r3pORBxTpU1vCvJ7Au791Klv9r15lyReDYXXu+52jWkBC6PTTRH
FuGEEt4Es7k9dGiUoU7ncNDZDsQLXpt02KIagvXg3M14yrb9EaWC73zSislmPjQccWtsPU/Bs+2+
Mxv59RZgVXgNFpw0FAikIFX63EmZvCC4sq8xmh6UHQC82uEWzTtiu9hXVzp8DCPZtbhrmKv3/op9
kea2rBurrp3URiw10VXKm82qJR7NwFFxpXyJZ+8POH/IfWnciePLb4d/7B59W+qJAsmcNd65fPtq
KioP02r6sUFYzNpSGEOZ6CPYkPDhqciNU2yk492Hu+Qe9s7niIt2ZvBU2hQ7zwH7D1+3OdTc9dU7
3G37l6nm+l4/uDHsvBsVOjW+94E/ZFQVE/UdlGSbOgLfuMuQK+84rwQvqxT7R0qzfXXsAfXUl6qP
a3Q5Jow0j3m0LjulFK/rK3fX2nKVHJk7BRuaWvaPDUwjjvjR48Jsa2TSJUhduiA2WH9M5Livdcvf
+0im5Lt0Ji7d4odyHrqfwJk6RMoXOWju4dOyqoKaqCiWP0FQNGQ6e2sf/87ySaD3iObZp9uHAi18
cv26L5GZ6i4AXyYrxxIvIANyOZZAWU33KkLBxtZEdf6W760+bs7wIGTMCRzD2wpyHqqQv6YFWAHP
pg76kkX1srlW+rt/8nf+cfKNd++bZ4N/GIuPEKj06zHOQ+DTtTCsspwDP+ZFWjJF98/8p7BOloPn
qbFZN7QTKVCkRCet+r194TvNxcqpd3nRxAsC5bjCKaX4b+aDbumKTjRWuXOjPN/UsS+iwJgqXw6N
4+oWZ1KsSoEL2/0xzi42nfN2Vp9l9smmiO9USLKXtC+3qyzl5a6/t08NTWe7EAhvyuSUOHGIuCAp
7g6YMemPEzz/sv/zZHadb6bpMSrmhfciNZ4QNB9zpk0/lmh9CzRx7CJLGPr3cT+1+8orLFOHL5PG
1QlbqNJYIlw/Zv1njsjcjUfFWSwqtdtu2dyf00i6JlyPRXzake5UCiY81GK77vaeXJ6T/PnPDdI6
xxuv5HA9ihyqPQiPMr9qKpedcKryLV5LLGdtQQ6WTTUeqxI7t0P0uHbNbpNriUXYvlfYgMSkQFyW
NGrbVfTIXNuZVSrOhnRem8Fp9y8Dfx9r7JDYxsfkfhnX85lHslr68bz1DyfCVI6Zd7BJ5ZFP0p7a
chrj/fls5J4Zvg35wZo9GHcDucWl67/0AuBvwrgu75tZdZmBV7yZa8flE6Qk8qzuonaEcRU3zUyF
momB6+XM53hV6aYEKQtUzat9z/txdAKVlTidjU9kkKs8Bh47aYpMAt+0ucosX6ne+V9mUrOkeEhH
i5m4+NIyehQGZXOqdYq0zrjoMJ+e6Kd3xX1jzDRr+3g9cP4cSpnH3EEt2KM27Nun+x+NGkPQDbJQ
0Yjj+LWxEZ7W9RXfFzwNXev9+FkoNaBATpSbOmzWOZzTns/hqsD3g09v+dGnt7Labb+Vle6jmVbW
zPnDLs40fE8K8+vXPHNqPv30+zVff1I0rm7ASnq44uBGqVMK3o4hQ+MwWelgUrrlFhOabVO3dliC
lCsikdJvJbD4Nf+9W4n3E24j6/TIesoPW1BVz289R8DBDlvG1EGd4kcD4VZLFW6N3fFt+/ip5N4u
66ZiZbtInoX+YTPYPJnwha7Z+X8y+EAxLNzex7tOrjLa55uLlZOJmdKtiv+SPTTKpxKrg5djtv8o
8ni8NFOzr1TJrGorb8UIJp/pQOkvuwBem/6HBoAzGsi4cmllBTHOvJnpeumvn/XyLNBwswC3bStz
6qZzr+rzwoOnbPN0HV5BK2eDIoVTLlupFYsnjTgbV1HGnoKjizsWyPPYftw2FyyFTGt5YC/2AA5u
jJwPwz1QrFxEVigKM31K1k0f6/cFEaPxwkOUsFjFDHLO/phjXjiYHU0jcQhO0IOt5MO7MWyW3fFe
pzEmR72BRNJ2qi3T6+2nmnvzATE5Fqf7wp/ds3V9MqpXA6xOmBj4vmm93LX8sb8RbR5eT4u56usl
Ix3lTgufM1S62d8Wm3Gc4naSHWeqawnDqQmSHwfpq7tTT81udrXWaY6x4ADNZB4awJvnIGfwjqq0
gyitfy7Pl6N+474x2hCUeQb+GQPgHs1Yzi1RMlYHRtMosCQq90eGf+O59swt4/EcMkMffr37EEyP
6fSSzEqX/w8zx8BiVSudRpugE93/WUtcK+mLSzbEUvqSLJT2qcp35rCqbVRtu/H7jXDu4Pw+aVj2
9pHS41/29rW89m5mZfPLR5mOkJopqhRu3cp+0UyXP2fn92uYfH5V9uw59P8lyqD5eBFlGWrlLead
PiM0eA7dNGHUATs5TKF36RR/FtuxymO3PNb2J8F+T53SzjCdsTGO6wOBMp8DPx14X6r4U1b/M8ey
4/SDpFadH79OKM3rbK8CujuqTO6arELqJr7gYPBWeOdHfbtISS6gKj0ojk7x9ewk4gq6uOfiSlaJ
oiHbZQiVYH642jTwnNuQWgqPD16K1Y1ZEDPPhbs/26lPTtQ6C/7QquUbghOv2kYpanPzKjQE5Ias
3sn29dGFfUWL9gMoWWoHFT9UWE78zdf5myRfcxjXQzb1RTR6vnVs3qMJpK/GaBybNFun524+k897
ZJIrwXjcvDYW9bplVoW7mDRV4rE/Rg+P6bza62QdfZeSUmLM7hVDXC/IEcT1/LVpm8vXDVHd2TjY
xDl5nOlw2ch0gp1WcJ2D8NSDh1dRlLFSAIadE8tuYmS+wzOysWrk38Mr3xvK73q5iTqJwrVMnrqb
AOYdGB/x6WbUt01A913pyE3KlNalXqxRzVT9uVzxcSSx1AdIx5lE3F7TmKU2i0f6MU53F6oVKyte
NMrTyUjx+ar5A8SzomgbVSeLah/GUgveelwjpYhDZr8yvNMOrVH4qoV0jya90sJfhwDkb1RnX89R
j8Ve9dbNRWzYuWT5J864CPuBujtaNPiOhNlZEtz40vGYr8J2cG4aZn2KbK95mBMnTEA8fd+trvxg
dnYQOz9uCQ4chu86v0IeWNaL1r74ZNmQJJGU6xnXfsv6bj3adrBEGJU+RY+n+keeU3QNnXyr9Hlu
anqa6RiilODu14982nbvJMB9dSibPZcj1hi9GRw45rsjQ4oW+BjQjXPRuLfHTYKSZHhv0HX22Xq0
XSNBlL/3W4z427Z/sWi2rydbY330tB329cku3b0KoYfDrl/vDQ6Qr88P160lVYL+l2tZbcIzVYK5
/4DuorG+datlPsmQ3sR5boyuZ2PRMuZs0PC1Fw02C6N0nP1zHI3/5ZJ75/Yn03nEuSRcAEqjfdN1
seGGalJSAJuPR7z8WQ9Em5c6mSZ3748T/z+jdT5Y45fC55zd2bopV3FkpKPQDF5nxsHNTAcgXpwi
Pj9dNmjK6Z1tt8uND8YxPwypdI6/2Qi+5Qd6AAjffnGRaUMeKh+gZVnTLtQKjsrX4dTNvuFnN8+v
JWug1H6uaknu4/Am7/rbmovpExjy3d5sUg1FRciCL3IGTg7MHhbctvx/OP86De+j42DVBkZ/C3fu
Og8CKmAtHwJ0HMK5jyNo+957ntcWwBRJ543LH49iT/oix4qmoyr/nvrkNtIflqPccFUfTsuRQWif
VTr/vNXLaPU9Jaae1yasHYu100vmY4ECVnUrI7ntbt4iVg2/eTY4Y0Ittq8WDQAjgD61Xd1sx9z6
UJvL3V6yaUAmcav9Olp6uMKtXyZ3lnV0PQ2yt/bcMDrsCdqYqh9nx+Ko6nHwtHtUh+Gb1skEBOJ3
I6sHhD/SZ3KWvraFp9srhPgkJoz1ZTIVmmJlbep+eKQ283LsxUH9Yaluk0y1uWiFv/I5rPd7G22v
G94JsmiXRvVlm2z8lHFkpAp78DqQqvpzMu974GnXo4ClLl/B4c3wNefGs82Jp2kzTcy6ol+Xweoo
/If9IFTHS8YTfJBkFJ7vvlD1hoSkZiZCnLIrckFKHvG4HlbtI6b5jSSIDDleecbPzPeOzVznVt/3
RzhHkKGwpZvB+KfQ2bXS3SvzyHF912McYKntRWxwR67dhoy5OvOv7eA4mAgADjtYdSjdo4662BgP
kiHbxH5liJPiWrmsMKGYK2I9XBGq8yjzEf54/1qYBO+xvr+spmrgDjZI0ynoIpwO325iP8N0UTaY
CxZeyWf1eRf8So0ZVq3RqrWI6V3601mLSwiv2kYKyFHqqY1Stce1KX6m74n39sYDF1AEwTIM5ZvX
0eMPu54QYq/+irLv10GYCP27O8QAYz5+ZFcHC/67DUX5+MLZsBhcSXh4D4I5IfNWTIDNt21qUmiX
c65OoX1oiR1w240XoU61cAnOE3YhKb8sf1mc/c03RLu26iKNg2VigSr9nUlbONEudSSIaNtfxb/+
iWHY6evt1JdhvuZGAgwNjS7yFJZfQo9YOjlOw3TqoPrn9Iai5nHEJDlDKT6AkyHlfs2QEUPTofN9
6sJp+uIPp/NknuCVmsbEShZLLJAUrGlX1eE82LePbQg7rxEcB00xYO2/lRxQuZB5n5t4UEu4xe3c
JHwGVazkY1OBxmnKkczmSliA3ORKhzVT+PBOaoqD+Ob/8rBjabjZ6hEM2ym3gk94M3Ahj07qRwxt
BGfacxfDXS+cb86v4OkavjX9b9Pbp7roGYXPVS/1KluT/mw9mvXsxo/UQC88HzAJ0ePXMVsQRGaz
Ko3P5s4Q8YFEwpIRfgB/ubWMyxRTP5cXziT4puYNnPQvWie9fX38z+X1u1VcaKdWjoxdiwnDoVQr
qKMN1GGwiH8/AevsyilvzLoEnUU8h1pAIUvK4GQ7masdMqFMrUIxz+25QUO0bwMPAaCbm+7J6wL8
r/FzkjbptUaNPRo2+BxzRSMAd9DmAXBpP96gurPYQlq8gBmN62M83PKUIjfGvajJBNPKQlMxyCQu
xauu+fe5Db3E3GACVuotuixC3WomXJcpiPnZ9gNntdN3qFKgyD725nvBFegy3FZa2wEUcPtDYIQo
sf7rWpx5e95/Kh94sqfac5SvMf3A9ozKzUpNhOa2sepUwiTezNy6nycE+XTFnuxgnLOa7qb7/spb
x4hxzWxx25oPW1TX2TgXj6jyAfs+3PB6bKuQX0e5d+S5xVd5uXlvjWxtS/tosGUna8E47h30h3/K
SUaCxNSUTSyVAzvzx0BdU1isBVGMmeBpCsGdvZSX1LzR6hJ58Kx2Ij5DS4G2K6NvYKhORg5grThw
CadlLSdHqH3MXMaoyR7tSoLJS1hp8R51ZA91qR4+s38rL6mXPATSGW2KFF0ijjDL6nKynlCqsY0a
pPtrSGTNFu5+BiJNNVD+lghkccXtGkfpMIOyWbl2xmnZwcp7KMwT1B+S9UGm2Aoztam7ffJ8g7Kv
x9g0c/nJqqibftMlmHL4aP3L1KPKQXL8o7qZLpNU7yqmueupRjxyGr7oW3zcAFozflrV9dnPCUYO
a4Et8mrNRCz9VaL1E0TXLP4IlDiUfP65oVo46spR9gsbbhflB4elvac265Y7SyZHWj3M5kl5kL3X
uf9Zf7WA0j+OdhYyYqEf+cgnvSSmPCqAYJbtcxqnLSeZI+i2VsxV5zlTGk5YWtNqruclGS4Kgal0
sYizzVLPIWhUPLCqU0ZrgJPiQF3UC1ea++011Z5PvP2U0JXgQUdUryXvuGXGcO7nFoeyMmTmhiOs
065dW9l++fXaSv0pvZmFvNxrHCHyTP/jawHRyMNy3DY2nyRW/RJd3A+XgVW3wlpBOMj2Xxm0VkNN
r3i98b1e/kk3d5+6/NmiOs7WNp+4U/Nqsf8k4q8eOr660t11MvVF1zY7PbNS9jYt+bdVeKSx3mYv
2743DUo8vLkUqzdvfx0dpuXBdnJvr1XBpQatgrt8UH46yjKOv0I7NAXc6U54GEwKD9PdKj50f4tq
Mw+GSltLYis9A5ZCHlWaVFxwWq3Nd0aVQas0YApg18C3NsvwHXv3R1uydRUP03FEcd3KjsodDXfl
7TZYtwu9bRusgzQGta/NJ8WfYNbnIemVLQl3otK9D7Nhsa8659a9hru8/wgO6SfQnDjsj/vwWoOD
tiz98ak+axZeVp38CEedhqFXGHKExiqtO8BvwYfPiyM1dxFz7Hnu+rmcmAtxBkwPUGgjvBQWiogW
mRiqIJnlddsOp63djVtX2CftLC1HzOGcEAR8Ox7V2fefwsdpuuseU7VCuCCpj+0sKlDMvFxfF3Ep
DGadt9IMvgrDVbeMv9PTFqLQHEwkDLNmuSQc92bDIFG4+vl1/Xf5uX1qmdwg5WXGHMWeE3o4jAX3
SkU68Y3LV96i1WtjPcn10q9YQojaWdriv5be2/LfDPATCM6GyBWU3CR1r2438dNilET17cvTzJ/h
JP3CN1Ke/efID6tzrYH/xXBVEWZXHXTv+Z81j99udrTy7F4a2zZ606KLKHVsL5aR/BaymEVHnAw0
eV+KDh2wDdE0r5SI4Y2/vLYkOtwG2Z99AzP1bJs+NyyW5QjNdNa1LfUkJUVLxz7JbjcVL7eG/1ic
hdqqXhheG+xpmUa1QnGk6OwV/yG3tvWW4p9yKB4ZTuPQdaWMMlVJEkADmm+SglEmumsl7j+7lt24
H44+Dj3T+8824t7RduYizX6HS8vIbhwSJWdGGuO6Ib3i7fEHc1R3x/cN2ciSPnzvWriemLSVD6eI
gzuckw6geKfy1uq1PUV2h3C8Bhzh0GWwxUcC3bUwWUdr1WUoUe86PmZx1yjVz2OTa2cN53bvj9ol
Rt27xeUXOH9yovarpdVhRYeI8mXXe0bXQei2ro4qV0AQWYSXs23OhqF7vHN/CFkomsUOdCylNLJC
bC/+hyOxm4Y2bZlciGfN5pYRkMi+33ZigQ1u3az6KpSZCFioVdTBWkKyfOVhqPTzb8d+JRVlJgY/
sRXXOreOmg8ld3c1xbzB/UIskTpQ/mNuW8AhrpnUhbkc2jtWYzOMd+8/4m0AZsq201SN0RWD5nLQ
bftxRiDH2lH5KRqqJ/JG+bzrKbXy/3wmtR37BDPAcFIEYkAGQrASO84As3Z7R7QNX3PghV0ELQDH
Ws9EgB+/x5h7X4cBXOOCxhhY+QI0vTeJDyrW+8T9ql6GfujO95eN+8Y8AgEScyRrDBYQXeoV88ag
akUB2X+6OyCKvlDd19RrOhR6eNiL6GpdrgfFd/yynWVpMgmCUQobik5WrVUM2vTpZIWywuYf2nvw
ZpdNOM2+79BBzWTG3WNgY9bJDK+f1+gWH/kqKCu9L3qxwuvZxKzwCnIed08xd7kYaysBkMcG229l
DpyZVGIiyQemEnLt8qXa+E/RXDG+wT26qWXMy0rBWn3YFKNSNK7lBuXaLMn3MC1qlR8pVv2nPqGV
fTlHuT4JavihTBFlE1//3pPwE/GU2B4N7hEkFOoPNdpG6x9xkDEsgeXM1qN26l2b36fexdBNb+2i
LD/vo/DIulH75nywcqmXA4ApUoy6++6DYqVicESpv7P2vaNwT/lNCEgMD+BaGPEd6cjj8Ev0+DUR
nZWDGZ96ez5w0Ueu2PmvofUzGb8g6EEMiZZaYeXqwjnmewr6K1wgtdqRpBD1Llq/htwMvVxJKUtz
Kt14CtZVZhvxr8J5atgvgb3Lm9N+TCOxeHEKMmPkAfBVgu48pjkH5YpSTaeIOqXSfTHrxsZRqAYD
zWXCR9E57BBEDfrtyINRoZJ6OJtq0V8ULbHzcOAIglVkLMQAFoiLo6uDFn0vk4K3zidQxVVoc9j3
73Asww/VnQqfs6Pog+pJtaV1H4gPcLamvzAJPHUeU8563WJopodaoT+n4aaBG8SQ5zUAkRfk+2CA
6ki/B0Lgo+ugqbRR+m/evSmvgywbc97r3zCO+8igud9ZfrJ7W6cjYK9Ph1q3C9R6qMxxUN7GyDvH
0V64RTtHEN3YvjoIV4pkNJLNi+EbKqqvtotJktKA8WOFMTlL07CB7BTVY4FVAndDcAYFFN1E3JlL
jv+IYacg3fjS2wSq5EGo4fCXg4S3afV05qO5gQ5VYoxF9woLLwEFWTD+RwVit5jJx+MxcUKcfuEP
s7CTQ9ZeIQ1Aps/HW4BYylPjhZOSbgQg22zr6IlG7q+H99N7+V/lFJf+EoocyYfr+w66xNyI8Px5
OSWAOo3gYQh8dwBVwifcNB5QMNiAoJ5WohV6dLPYIhMgvPtpM8a+ngTumsoLJDzRIjKUDcwaQHHf
dQhA4lEq7BNgkIJsW35Dz88Do/Dyx46YwZjOc3jVwSJVtE5VQOEjDgmlR1zz8FfVcf04kkq2S0tJ
WWMZSSP5d3nPJcETV/jFcgBJFfnZuzlHlqPQPyNnYgCETSjsPprlnmmaEwtsEN26GdTrpBjMyp/X
2krwFWgBdqLGvGdqFn4JjWjyDEtkmYSjz6oholRC9k9vIf/hQ38/fU6wnT19Vn5A5hFJLNVQQH0/
sTKJhAPq3XhOTvqzZG9rewsIdsoPQGyQbzzd9mWptgPKDdaUTA3tiOd/96+M2qHit+GxX2iMv8od
lR9VRA8rVNeiR/66fDHLa2bzAT8Jyz7ABugrtyk+pxS+XzRtDFhuzOKSGEH7NdTIJ/EZ81/pr+JI
ft+xffs6Nh5fV7VOd2xn14dxOfe5Zt6lHQNI1Fu8KSBxfLHfFLz4QA7CaPYtj45Fdr5QO3+kcfBY
mcYlooFMrGHBWMnUUFPtA4TLkW5CB0vL+hXaHc0SVQOvUXqLt7RaS69AKhJhkdaECOkjd46u+GHk
0sQdJ354vni09eUKvhv+RieUUytkqGJU7Bw+SbbEAPq1VwEYaMMOihYQKMrooOCytYrewexl4x6K
2Z7sEAMhlXhwBjZa7+MkVwaHz1/vkFb9IyRn+WorRDEPtuOpOAXupNp7sYW1gMaqo0KDWX4l4xm7
WAHm8ZnYjVHalwfqbPb4gaaL0G/L0n6a3uo5o18MsL15mQcKmGM7lCZa/tYtpC7G2J1hkpJrb77v
mJxTQECqNx6s3vQqGNBr3bcfF4il8CI1s8rHPNVGPZEPFGrDiR514cMHJDjU0ruXc2NTX30/J1JB
u9d0bfmR1w7gAoayJqwlDb6LWI5m0+xXeUA6p6aqnVuMuxE+NlgsThJ9Ar5Zc9GRjfZy+guvicP1
J5Tx5NRYBPbGHdZpYB0l8+1rzRUnABa6T43wrHucBFAg/WW2NdlPyqQpXWN4fZoGDZhSmSyT3ATB
XrYaf2ebQ8+GaGhW/iNXShZXHMD53MfCqI2L81uiVpvax1PjyF2SmBPd3pwKLWaUMG0lG8CHS/nK
BZBeqQ8hEvQ8u+MgNz8qMM3hI5BAtMcAt5Qmu5bz7tmc/3Vb3mCU7fktwOR+i04Id0V7X39tHI+b
lkE1RSCU2zkMMXSXWGTvGcUPYN0W9DzxAJR64kRD6e+yyLkq6suKg+cwFS/8EWRr3j+2H18BfLrX
9CIPl3T8mu9f40xt3iv2yfcF1/49xs8Ws4I/11q5f3xUs33qrmOCq6ID0T5X4AZ3hq7u165DotoZ
9/N/r7E/UgANFqPSC/EXU/JHcjO26Ipw6hf8EXF/lOqevRWdZPCl37mHYCPlScC+1Ay5YXbkwLBk
NNYg+xplBKvvsPEg2UbATdlKn9lMaMBgezymLI6AP5BuFIagEM1GJ/UOLbXzlX/Cx7QNhNyP0NJX
UBKL2+SwS4i65olPPkq90xZjNNtUfpFgFxKgX/P2oxPFSGjanv+u/7SA15YGTxdcPcaXqJipHhAM
ApS06hxVnlFGeaZQINkyG4W2HD7zaoflh19rFNE3k0Xr+rGfhB+HifziMVlVcx/cgGOtzVN/2zPU
EBmi5kgvtdbloL+x84U4hpXHpjIkvJPMmi24Gpj6TfjDxnYSvAKFoxymXsbn0BQ7A9c+BXCvPR7l
hsWOgXftoU22lYTYU49QyD/JqDEaoQ+vKNNcQxMO25EJ3Qnh0Stc9TwshjaN+V/0exM4T8XVxqQZ
K0z0MCNFyjPMFH7UHx1k2wXcHwYc3MozgInu4hbzcxsaFqZr2CYKRs8BMn/FpzYDg6IzD6Rs8vYN
UoybwlmuzAOaCEZhyYlYuGkEl/6Swmj18pAtMv88h282sOlb7mCeW+3aKDfh4rYG0HfNxnFsnz9+
zw6M1/+/th2+J1IhLJm5BwaXZEnYBNyxBBBazx8bdrwNs/dwnT0rRJk5x0XqdykWA65Yw28OO0qh
x4wzJGlAWPwp+Ctg8ljyASAMwKpN0Xp0fcejtO0JHmWe5vKHG18K5vMMPl5xsrU8XbCCp4nj1tNz
tjs2CPmcVfgDt6rxahANuSfBU0gZhuMDXBlkv8L8Sfn4/40WEtWFJleAH6mjJ98VmDg5oBfQmSaA
zJFHKv9SiHmCgnoC+PL4OmDgNsIOjP9RU6x3r/Hl69wCZzjgijZYMPgpYo8tTqCVy9WLUXYEL6Qo
qKbenYyscJBrHeoMyM2Kch7jZXKqxKs1Z7pfZK+7ySRhAd/c94rom0OcXsVKM/joKnKM+AQcPG4N
iI3vyNpg27N5U87ZWRaRzampLvI7HVB+P2Bv1TPdWZQjhS70GMtoJ5rg0NtnqnkFot8OV8MdTMHU
Ej1TT0z8pKTO4ftOArl8VjUv4tbGPMKgtpipm2mQU5fa+qZx/cZgqmYoQXCRxiGK7sUmi0ghdCzM
ZhTvK+bh2qvsPwbBm0bqQxseqR5PKVHT0ZOJ25OnPc+WYFefJ/y7RZiXWsdCX5MNlGiyVF0v6vsf
XFszW0xgeeIz2aJ/VY5gWOge/gmoJ6afpfH43Hp6+JkFoiAa/PdytEfMynQXw8MfRBJDZ/zK469m
mHhoobl78gquEYAgnmU2tfsP5kcBrVqCQOGj8qH8DxymVUi8PuAm0Iw93u4/ZiztdPwU/2nHi/Yj
b+UZleuXP2GQk3PYKIzZpBTrBb0xisA9OrwjFzJHgqoYju/gLOH3CzOmv6FPPONA1rTXGKrGPDZr
V0TTqecopzSmZjv+lQhSJSTYDjJ4C74itJypv1rg8E1wCVgFSZ1an29Pbf5q/VumHMuamkA2pPBx
9rmgF2oVOGxhEgjJvzheVmtmfZYTZXFgTK+Mw7fqjanRmce9a73VcazVKduIVgGwZOi7+Q4ncRhs
aMhEvIlBCvXN2uN10iaeunmvKiLPac3EzRyGO75G9MOKEvJcu/tm68wiPAwZHffglz3Aspnfxhy7
YhQZrmT6ncYb0hYV3+cDqQa7f2l9tcHWBe6AmoFWPFoPxCFcI+yvRPt9jML4rVg/vWNNhtuhc/gy
XfsKLBIknk54Nf90zEX/XIa7Uo04QOuFQpOJzodGmPqTVUAEvLibolc7dhCou7n+5s9yMOZr4EyI
QTM3PwdtiRzkFFf66MrFF2RdEGNyBVAAgIzfgiKFwGw+whzWOyWZJGSVO5ZZOmjTlqOK3LJsa9t5
JqS4vfVX+f3Qu47WX+k4h3Xxs4BhOrNdr/2X1NJeCaxoYu3R8MBgNtyjuREBT3thKz1AxOGdh0w+
oRLcj54jIVUfBImYI8/WDX6wf4Um3MHkZlQqVyefiAQ9upt11j85moOodm9kI7C8sI+LAzsjn+d6
wWxAkWhv3i0HYdteBF01nPpo16XGnxsQo+W771hre+gmVC1Uh+MvP6X7QG44vlo9Yeylh7gzDrX5
h2Gx4VF+oGcw+Qwz3aYmEtIC07FXjVuz9tmk/8ACM8wkCXU61ydPher8a2PkGDlIj0ZE+Tt6kaMx
KrWxtDX8yHsbj9wVm/nPjfVvQsKR06vkB2E8qHQSuxKMB3K/cX0BJ6J7YbBzoIL3UJVbfETQT0bP
zrnc8Gibw4LgMpc6pZlUWU997ypNDnsIeOFQd9zuY4VIKB/K4AfB71NG9WpaD8smxDxmTVNxVFwC
OKe27hwasTh3hYEG1tfvaERdvnhzGBOyQ8bQSve09LX1hxNi4pDqAXwEsk3wJFDbv/bqo9lvJsdc
UjZWDMiEihA0rATxMPvtNilMaC09w5v65k2t2w1ENVqQyrDSWxou+NH93EfQ33icvbHHJUpPidqm
YfZN8LH5frxdB89OQBlvVMUvIh325zq5SCop++kIPLcgnFyPLnGxtR4tf9w43rg4cCOBEdcOVva1
I3UBZeuHSMKw9dyUr5mDwV6pJ4wiujSq5SxBUXW1h9Hqueb7JkltqQ3DLlc1YOt+WMEQIGGSMnVw
JfH+XGrI3X5ErTFYDphf0lndg7gEDUk7QPLw+3Qwybr+FBou96x1ncDA7YjYa7dmOtt2vwy+d3tc
Dgg6FfAttmVekw1ZXTplpLi4NQh17J8QLXfWaPIeZtTQ1FJ7vqifm78LgY6M0N5Ws0nXSOQN9+/2
/46F9FTetu9yfuzcLMhPX1Qg5gDldH81NPyH1ZCjZsuWK3M840+YSTjRhsvRZvOK5pw2U3Jpw/P9
9/GbzHF1ioTMcdSDmL6gXyDNDlmDZ4Q158xn4fNpmSapv8dz3A1Sy/fd+7lcB+jaha5wG/viv90f
6OXmT7Gef8FDL0JY4U/FN3Tzq1DCwmv+JfuCbWl/WrdCJomdkG0eQU44s/aj9Wg1DBOPwBPLjCof
2NSrI6AqhKauR2FHWw1B9Jo/VTACzu/J6K5tR4VP2zRWoeg8Q91pIPMYldR48Y+00gF9unyrV2e0
Hfc49aEZfLmS+UwqISnrQNWlz9S2GbJTtU7M1JWhPWiH0upr9uLBEzrmK68IMLvu2skYIE6DLqP4
Igp9kt6Be/IGz89rNJ/cgEidAu4gGnQz/7WYFgdKO0aVxFimcs48nQMeg3fQLnaWofgcy9T4ODb2
OqAwhVXu1mbT5Ydp1zzJ9byqKWvXuKF7+6vhCa3DSjOj5RKxoCvKmQTea1n9nIYo2vOqVpU2/Swg
3D0cnow3VoHJIuJQdJ1mnEYyfNxi2FK12OzIndauFJlc4LgswLJBVTo2xu95EdBd6MRwCcY/Af1w
4I/hBqZKbaPcFiyglh9RE2PJoJN+H6JKF/yS6m6Yx8THTXSLZqN5z/E0WP7JV3efhW/f0ISKbZiB
bFp7/QUQlR/KJKv01FYTNLcvb6KEoGAaejlZRikB6dj2Azagt1KEW1cTSgHdPJGhZqgkn0citEw5
BUWjOF1TpgYK7nSVDzW7+fu+reMGKulKxqO52+ylgPsUPRA9R4wCIxB2CbC76wm2k3JlFtsbN3XA
dQWXyPcUdEhr9FWk77kw7zD5iVa3DhE1QqiXCGotEr1Kbz9Z07sNCsOFyLfQNZR/9h+FMaDC3V9o
NskXoBPxEkFYkwfsnqHgbV5KihQcp7omcpoaalPZyklds9fuaudMuBGJ3WaZWEaaH3pyl+PvUh0U
LpsR9RR+plNXys+RWN/MqMOxqs0CgZSrBrxoDmosJ2egmAiF52ulHCZfIgNYqaAqPKP9RyupTlI8
12zFvUyiLF6rsZE3A8PLyfUkhwWqhlrEgx/wW/X3eqBwD5G7smrfTwtDK+XjfrSCtaUbXmJopKLi
Hoa6yLTMqHeebGqazU03YFRupnmVtwchf8WPm6Di+VBGHBcWGp4NEz5YmvtGoAyf7Bz0hD8Bfgqz
39i/CPxrS5GfvzQKh5IIZYJLletv+dhdvhpVWNfzVy9gK8YX0wPBzkH060ROFf1m+2Z0pZL9kzZ7
M6gxg5SyGKfj/TNZ/8w3SUCqXQkFX0hoCi9ocRV6JvP5wL+AYlZ6VJaeQNAlaKOkxtF4hU1lHh1D
eKD0ZuYW4Rc1csmy8ki9/iGhs12a5BAgHQhmGAhAs0p8DtNbfCn0m9Hs+38k3ddyW9kOBNAvYhVz
eGXOUdEvLMvSMIk58+vvAm9NjW1JFMM5e28AjUb3sSHpovajx7JtnH9yX9cfzT4CmsGbzCMkweHP
UgRo/+s5DyDbS5mN9vY333JTNBvproCk+0sQrXZ+w45lMMJb79lkqm9eLlqD36t+5Lp3Ek9I45pk
RMSpsoy5PSTqBj9r11CkK5tfeiWXJNF9Q7pPTea42dgd9SXtuIYn0KDTYXjUpaLGrYR0AeOo6iqn
dfcMx5m6GGUb+xo/aV2Dl9XbQftP86qSHBnUa4kjUm79OOFFNPz93Hwug1iYUqhk6tHyPkQLXEk2
/3ar+gqwR11unBj4I+K0zF0z5O/8KEEnOqPhqkIC+xuHiwanpqRaJyjtmXrxTamalsary34//QDD
GBNuLFIS7HYBRrqCZ9l4sRHFoFwgwW/38i/bO7bz+tjYjR0lcEqGn3pJ1g7f7DvkLFdFSB5iWGD/
SmJe0+BYQQrzMe5/z09yXrbi8ofzq5qmkXoxulZJO/c49dXmicZ+tLUMnIqwS5pDYN1CU9loFIn4
HDTGVO+QPiHIiFhtrzB2WMtCx2i2dE+eefaJL6fGX0/y7QxB5wncK/6w/ma14DuJZyWww+I12FTT
bvwf8G0glgFBbb7SreTnIoRmzvgQIBMMqXBntZi9TLBtg99rnljj4fK+9iSz1wOUGASTqsxwCCqr
V8wvfHQiHR4ZjAFrejayi7evtv58YCNot+skfgkK28bpPR4TQDxC5QIcNxtdvuYTnHN0/tH11Qcr
fusCknISd1FDADNFgIygFkD2rvPwEb35s3ay/SjlnX+JrKtK8WX6Qo+Su9yulhFlAwCKlgzxmq8n
2RVzhtNghN+Cvkr2Zf8BHv0bwS2i4fNT+0D9Q1BSXWs5nzd8/EF8CLxQRhCcZlCVociqPOPPUWV/
1qH0eeq8WyeeWfvdSYDwYdgzWxUcTjDb9qHgHYPFW/Qs4UF+q7oH9uQHfprFlGOF1jrLA1ZE7JKT
8wajSkwb6MSevqC2UEci06BG4U1nzYEVgcK1/Mk9uzMxHFJ0x3NjNEpeRtXI1F2wyFEeDReG/jEk
MphiSU2kJ12NRgZ6GiKBU+rqUiU/tYcMZom7le2HLmcnmEoKAqJyGOv7RoC7TmSkMiSmyvnTZdO0
q+ysQGt00Ut/rhpZhGy3Kq58K2kdeenn8IikorxoQAS/5vFT3UPkkt7eAaZVHEVNIM+XVEUexd51
XXms9ZESld8vuVABoD6vWpyqkHfNBjPznXy1nmwlh9MXrSUXfLbquFSBxxuU9woy8inBth+CFKKP
76x7IqNB6RGvZLiXflwc0s+C9AfjzBI0NiZO4z9uf27v2gHivIhNUSElVUjUYttZPda46CLQWs16
craEa+IbcxGb3yQWtScm4RS9oeitXTC9qTa8+jx2L8AadZCEjt01AqdWJZ/KPGf/g9Lfz91ogmil
srtSvcX6E5pIbYlPY5yYTQvDIDHAqOF22viFz/2+4B4gmDj2pfuO/cQgoRivm63NAM4xOKLx6agR
L5B8TBXmtaHQyN9vkxJKCmBO82C8Dq0KsW/auL8d/6IbVYv/wQHi2aFfb55WA5mYCuCg2CCnUr2/
3fCHHYpkewfHtx6lwQ/Q4wsYAVDxUWwEQmXu7VQ1P0FNHJdFoPCu75VbqRxDW/WswJAfbalAVxm5
1dZv01GAWEJHhfR4kzb/jAvVRNtMxkbf3c0g4gCG2mpumjaQOkRzk2pZTa4PYpL+SgYUr9Hxk+4l
f7DEezeBuboeFf/KdiQ5yMs+74aQuNYw0d74ONkCgo7LdzQctXdkpx8V6mPXauHf8oUI1dut2Mpz
5SCEG/EUBpcV68Qtn6Ex6xdomCxa+5ohsfYmVxEYx49hwpC9fgKjkCbfKZy8sZFuJIOPfC1l/N1g
2KKTXZentcznsmG+TVwZJriXbf8TDv9jQIMrszQMc/u3/y87ulZcw8xk9Ub3AeXtP+P6O7S8l1yV
F50aobeNiqB2H23RImulZJW1bT9+WGgVa04N/050zpXrobKtZRaCu7+Qn3EIv6+kCavrTnZcNFXe
yPfCZ/dUTQ2OtfQfx6SBvt62VDWtd6ii1piPPVLnrp4ryf5+DTwyjr7fNFNG4lK1dQf+WsT/JsS0
7WSP5Xz/xJsA5Z7vZI+OMaWPe0VSsZpW+P/5vHn4SOf4NX+90X3f1XLDUnf+Wnq5SNK/cql6YZgh
xDVYS8Qlt7PqQxDvHBnBvJqVHiwmv6/zXX01uTigegt8uSLPk9qltx1wNVo1uIcReJi1ZgkCeeVi
J98p/exGJWVUZzHhtqOtbSLot1Oi0tvZUuKarCksaINCmKtMFFblPKJxs5Spn3q33uPP9bukpu4f
Wzld/Z9i/7yo7x0ky1oO7v/qTexe051N+9aI/8nEhhh/uraaJLb1ZGeh9epyOoNfci/ZHiQEPSEV
GdaFj8Fw3it8z9BMqhmAVn02KAzP77Nta4VQiZKwITqM5mSFdJmQLF+LBa65lcSwOL7Y5pML4SS2
rpN87z4y+3zbdN2Pq0y1v6NBNU59Fl62zbcz/nROzo0u+mIteuDifblvJfup4XR8eF0PVv/uLVLE
63/FDq3wTfu3TXX3V/2iABtsXnfX1u9rYnh2t2b72nS8ff+9lskoYKWY5z0C4EwRd6zMxyCbaWRz
7e17ivbReP5KHjyfad2U0BptvaLhoNfccDZJfB7fl73s+ORR/TQDIMAVytjWrNXgPlq8FQ4GICqJ
Tmpg8W/nlfheZpJf989PcQeCCZzo8qPErZ/z0U8fp4/SZDpKTIprpxXlj/yy5U/jDwwy76Psn+so
9ZlJY0RXsn1vNNxgGxtS7TxOprUs72jOK0fl9OcSzLOrXPPVwmT2liPCWrZyl6mqz0uCfWe+dnjO
Nkou5NCUfnzCbL/QzY9zL6khG+lhunfCdHjN94lg6J+SKx8cvwqperHPB+qz1C2O8/1Ed6WXbBIu
85kZrsxF9AvDGR6ptb0fpCUyRWBPOdtZD/axvhPDS84CnY5LvDc0OC4fxd76zXUBpMWHLQfyws+N
Kt3dJVvq5n3TFXgMk2ObnkS45P2BffSP3MbjULsdavmeienM4DE4SKkdLjQ9BvOX4mhPBnRBb6s4
YmWVuFN+SBTRMp/wUAw8zBlUr091ifBa3Ur7WbOColqHtsp62wDo7fu6Dsvhur+5NAiH6bm96dgQ
ZDgF/Pybmui9t9alWrKHYPmzSDeR67oB8iUwF5r4UQ+YaqZ7GV5eLt9LDbG+EbkhkUkr4F6ZvmYV
DskRnxknIeqcxD1HPUyNACDqHYzsp2q52GaPYWZY6KbBQSn0J/VJrvzI4KaCutjEIRezUGPnWs4D
56nbFxet3CDZFqNdBgpmo+koTVJmoOuC2zqaF1uUaAqDtQ7WYPtWGuQGnnIEuM84f0dO41LXDrst
a1Yy/6FBse9wmL9u3xNdW9GGdGCUj80iWS++uRTEy81Db9Mz+L0YzAYLp1mhUHvIQFkslkve+7Sf
o29ud94lgNwkeyTHdRz9xFcr1I9B+FJ9nOY1MKaUfKQ/ZeADRYCzb19V/+dCNSFLb5n3WZCMvaFy
koFe91iq5HALlRrElZDXjv1b68bOwXk+beTwFrWytCQb2dPbrZUmX/S26LuCk4zrgNVL6QYp7SX1
IWwWEdjoDJo8evvVL5yNMx+5f+u33EDhV5g8BjQvEmjKvXQv20spALtW3DMeUOxxG7ZvTo/5Sxxc
aSN+9zIhuLQejYcuux64uNOwUEHamY8B/5jghO5S1SNyZ+YjhpWBgzsQf1szqPgXALwORU+23dLl
dqo0MthFzOmV0lqmI+nxKCuWFmHHGGjG6A8C/OH4GX7rwH8mkcke+BBUwCoJtYzsg064FCzsI/VY
lHvdDLHFNKVNPTyt0n1bNoXyDrYyQRLdddkHwqA7nawkdfibLmpadtZaSuS6T4z71tU2LJ0lWuv+
SrsTvktGqOWJ/YTRyCw0yjiZZT5K/zT4h+Dh+7KnJnyUl/+QXk4VuqS3OXkC5x8xiebj/Y6aCWUg
+tFOr6omXnq/dCg7QQ5dcB4MiThgfefcAI4DxI+9rCrDCDcySynEaKHczUizRqQCjU8ElUFbDllp
hZK+CkVHGHvMCU2trhBefVh9M27TecJHq36QFN2zdBegTASHgl/O9pi+3v4dSgzgHaMdy2E7rUWI
+uUFRmjk7rbHnbb7pKRayP3Hsrb/ygyXr5xY5RUOrGUhUplYPIygSAFmBunR5SOO4z+pAeQBB7Kb
Hkkni3/SPZZ5DvM5eEGe005MtvoFHwi28jNrcEL+AWrlUEIhpOlya21PdQIQDpbY3+dtZ/dC4A3D
wIJ60e4mOLiurvpGs/+WrDS30VI7vsm9c+PCuZL5uHXhYzqOw9wHNH7vimQquX9Q8Vl//Ua36vYP
PP5BCOpjRkeadNJ4AZrQNya4zK0EtOB4HdiuK6vgdx195cxHSN8+BrdB0Wvtaull5e4wQy4TcR7f
TGEoGa27rlZq2gTPUAOad3GmzfgCugg8dFPDdH9lgmpZOb5P+1fHRbf4iK2V7uUGWX+N8qPdh1id
I/Vb3VDOfSv29MUXfVfNddJSlpobcKZyjL5PnpHkWS/zr+A8zFORkGONUpP8H1f2LbKObgl3XNtk
VBqc7ljLBcPbQsgbln9ikLzXHNHZEa45v1LIBttbmmmoMgeL7hUVYbIPHauMFomSJygV5ldUKL+D
51I+fNIwBi9r2fQx4B81O3FBmbBR/HsiH2W+Wxmjq/W9Z69bPveNrsBUltDA3QTIsryi721v2kSb
gaWMKyxzRnEo9giNdsQx5VW0Q9UEofHTSOVr+/a27aXXowxwetvOLWoZ7Yagw5B6s921EoW7S/f6
hidOErNvZoFR9A3E+I/09alok6AcPzcWwRlwT0DJmj+24H5kh92RNjpUf9d/ntPaoD5YtOIlyNQ6
Voy1VyMkUwMlBaXplvTh4odmGwjnCY0EG7GxaOvEkiWBeN6009+3be/M8aIzVooxkN3AkHWn5FJg
N/qyg7FUxMybdrXnM7DV+C5q+CQ/xG7ZUYMEsvr5Qz9hVzu8E6gbouTkP7UKeZjHT1F1OsdT9G3p
UrMaUdBqDcSkGW+vfiKQpsQY4UQvJ6TfIdKfBsQCDfVSxx42gCI3YHcX41bBSwnG46Oj8TLgDcWI
g/pyYC5YSAMqbP69ZVtqtEOf9ZKOjudmMqXXRjbzcmiQg4DTa9MQ7aETH1wWDQArq4FxPchpUYbU
8tZlBHgPdJipurkBsQaa/sj/XIbSjz0oWagAyOYKbSqE7YLCKcg15d9/upDUA++YYkHRbdNk2H7l
V8rZthtAZv5L089wSXJV9XyhHm2oySuAoCdGBYkx540H8xHbDLRiIEM+p278PWRmLS8dGG/SQ58K
0c/1gAP6CvM2CK0TERLihb57Y0j2XuXFyvGgE3Rc9DlF7xjQFlzLi0ufVyONSYljLs0DFEkP9cTT
rVOHc5UhsdlraVxwAwmoWwaX5jnVOZEw3rTchx78Pbhl64P2sglWEwuh8WpvbAUiUt8RXjcl67/k
IsTMyzNGZDq6nbJhdVKIPRnrvbSz8w7h8WiAdDcdQD1iaanvLWWHS+nxEHI0t48uNcAQ1+Jy0inS
SkpdOeCW70NvMoYHp6HyOVVRZJpZrFSwEpoykpnuil5bH26y3iA91XABMzWWBJc2qCp9biVbmtIb
gqnp1vLEU06DWr9eT6sPozNMsOC9IlBW7pS6sBXl40MXmYSi4abJTPc4q5ldXNYu4TRxVy8lkDmh
mgtCiIfOg1xTh0tN73aun5f6hdUCwitNN7lCxjvM9TdfOJJmx6iPtoBpNOphnHZ0ziIA70x+UbvN
lzJCf67ADgJykIQtl+idT+tZjLvRcXR/pQt+oHUci1I4zhjot9RsgMS9i+IaLOH5gMk4it361cUl
dTBxuWwZDGZvusgNt+xD/lCTp2GIitHxywaTmg5HctIFgy9OK/pEL5rN/6EhmR+ObqoN0PnFUh/8
nltUaxaS9JhfubRwXmN63wKNjWbOIySYvR4rFkiA8wVDhAaBhgbSz2gL+tdqA1m5Oq3UFbf6yfo1
pLwYpZrSI4ILyHU2BA6vJqR62a6ZS0Sy0heiJa4MhU4l5yQw12jRjU65Rhw1MZNr7sW5QAbFcf47
2L4GF9GIIXKPy3zAE3p1ESxLJ43X8MuvOLm986yZvdRy/Tmilf2S66/wcjXGZEuUE2+EdThol3X8
yGelmqyxkPoM49pHzKEZmlXz21ckyvsSB5R3SJW8pvH/Hg9jPIRz/TFGbjGWazlkWGN0Z5eaCdpj
uai3083Btfa46rkY9F10g9RuqpYdqAS4e2sXeo/2Akl0/h+AODkg23ZbNkmwJ3pU6QpVLOH1oXpL
NXZv2y6E2K8HwTWbaK3g9vnhDOsCERM08jvGakQCkMjkdMDL836wtr3OvmqLTEFNmF3dTG+hdddJ
/JSWzCDKxZfS3wc4yP1y0Bxj2DjTT+was55/nUi/o9FGz83Y8a6ZWw9nlxEn6rFu5VifL7qqlhYx
zOhZWAeA8V4i9vzPfVO3y+kCe/WOJ/7taAMnBYqU+XrPnf1ca72fOi40ENcw8pbbULmla6FN3pn1
8Hnic5b+3ni+z+q3dsJATesRjMhVN38up9q3dnaACexD9m48fFzC37cHkf9ycfIYqeJMDrjOtzaL
mik0Qore2kHYoRO93J/3jO+qpga/99oJVVAJaEZIrrhu5HqPEVgbUA/1b57aXmPnprQ9LONFMwQs
QOPN07LJdQbFO9O/bNrTbpKUXnl/q//+l/hrKJTefbPQz7Y2llu6deavIORQ96MHwuctMVy/ECYe
pjnZ9+fjGEnND8hLMZVpoaV6vfxg2gQyxD+2CN639rxPyw30adFtfz3Q26HuYO5My0O7L0DlKUiP
8qsZ4lso8m9I2FZmLdOqG4ZQ1UffxHFSIPSpzbI28gO8fhQNS8IwbFLpF5Oz52Mz0y6owNB524n2
nFRK+9pdDM/dJYMNriPMfbznGVy+zcrFuycpX2ogoXMG6i5kr6Mz2mvwvWsO4MJYb+hrreUQrHDN
n+Kn8B9ZHnA8t9WG1wCg8WDaAe6PqP+TUy6bMak7L9HGkOi7rKKCVyutiMEPB9zn9GQ+THc9CFCJ
8e4rwXCxrMty6AS1XF9GIoXQ7YwMhjei2lk7YK81Q9sLPm+hOZm1RutOztK6XErVZpg5nPSA9uBT
bA/EaInDpDjcfaWf9hqKuNeQbj9H4xqvWW1CEAtX3DuAQuNva8kUCmXUcXP0fvIpsug5RNiS3CP6
Lt/1tLVWIs0Sf0gP9HB7EUYICZohB47hhX7o+pg9hENwjrVoi5NtN9FL9Iq4yt3sIDWaNqd1q9OG
tezbKY9p5EtmV9OxXmAv3STsB1LGmMTiyfWO1fu/Rfc5ZHAnLkv+NsbPD2F+FYIM5+6VTxP5QJrW
PGV+m1siWP01ihG4tXaO0QIV/Kg4yOBSDoqLCN71Q2fT3KZQXXFPTvaqgKpfI5UICYVZpEYqT734
vKSsMEyU6uFrkaiqMY2oVK6v51x1l+GxJtgIGH/0I8gs/BEZF2odxyqa04laacVlyOrO3uOE+/1y
iDCamH5vdHe+RPL0cEMYjdTcqekgO3JsrM55297qibclacZNO2aOaM5uq4dcewFc1FvDbNML/5f7
Yx8+DuXdf3l8z6nell1RyrZ1jHRynnFVNxNvR37MestkoTvL5Jw0s05RjGENre0b68mdFEOHcYeU
1zlSWF7CFfVjTSdhCVjUHpVpJm9tCQSWug44V1lCvidfHZUxZHNs3LseUejIyFqKl5frZoyPlJdx
rxqlhCcTIgVePY/QT0Z/mViagiQmN4WapospjXTNr7PWKRcVw/Ha1CUJj5FEP6MBLsH2G7AJAVz4
3Ym5MT9v5Skf0/2kUURDBZFULnoaaNa7ef6rZgRqJeeaWZMctbE4giu3N/PUxJVreAzoFb2IK103
JZ9oXCjVby51lUFEBirWw92jejCFDr1spbKNZbE+/Q7ZegxSCd6ytts3sufeWNpXK3Y99vbAW+LJ
6Q/azMEg1saTkJF6la6yUu0o9UAPhLYEnadT0m3XLBaD1s4p9NZT6Nmdblo4/1gOVxB4hDiDMs5/
637aNM2fz3KsalwceKXy+dpxVt5TyCBSNGmEz7h3f4uZvm6edmSUkaqP3gWdN0FFQ8rNq3zTvJ+U
ah4Z1VlpLI/cmLSRmPSiZ2idzZqiqYjr1eOglkfQPT17N+/Tust9sGfEjN3dMZ7oGUR4DIUe5lqP
ZG+Taojy23Nl83bSZjo37HyLc9PkSmkbYM/eh0rBRN9y9MWOOZKV441d3G1vMntp5ixQbkDbWRMX
7JeLKzvKH8WPnMdyndVNEJzxAUSEu66z2Ck0SR0Mbui0WpkoLja0xX9TAq8Mmf/Bjg23k5/Mk34K
ZnLz29K8VOeeMy8CZvPYIAhkh9nckG6KFqok4SeIaoKeBEM04l1VKFsOCkLUnhSqq+NZpYWAOpXj
sIuMwdviX6WXYyROkN+J6XPWuArz1RhEgskug90U9WxqR8SuQmeKRXiasvVRSgVx5MHGIXAdKe6x
7yHFv/c/l8kVgrUG4u0hcJngjBYj50Rts6t5iZAj9Zpnx/JRLnxwLGkJcQIhRKMHuGd7XGUrMW0X
BbBHHRkRx3dsIGJJBWiMLckxy/Du0ShafJ+d925oUmExNuC7zNe8JbK1QPQp5dd5DT5O3x57J0U7
HZ/a5lPP0M2pbv8ef5slSuVcjn5byFP7/nbMgoyf1mJWxy5+rGPKH1auPYJJ/QrGBORBASEM6kly
SLqy6ypsycQAAIakArnqI9fLygXyOy7m6stsJbcdXBGDgoYMvRyb+AdMwW83wcL1dgpEddFN5PlR
uGeHRkCtgzgH3TF0LaY55DeC5kiMp2hXLEOWxsXMDw24CXa9+VTvnimn2r9zeEc8QK9w0kRWEDXp
Y1dLUBB0IuXYnATkQH+HfnVspuyQyBOxRpYT5Nj7yLhHI6x9oumPDwg84Iw4oIsNDF0gpEMFaNgj
vbrl4ceufKWm1+T2UHrU82/JN9+/5AJzGyNfr1cEjUMj+LIgM053WBQqh5u3/AKCsiO8W6clN5B+
0pfku+S4Su/Kq6VTokm/hrNGWGO0ithGsrpATqZD3DKyERSczdNdazvhnxD4tWW7YDsmIstQWqxq
wI6SM7xZxDt9QdVmP6TF4RPkPrBjkWwzL6otPOPtq6E7A44hlw3+gFarv2Ydi2D+STdj96mMY9dt
YW8rZ5WqSVRxE56E2XqpT99STAL/y/ORQBc2kmZM+z2n1voDizaoM4ukS7CorHS/H6zVKA+egGYj
LxJQL2gKfxvk4u4UnUg4b8phgb4oNCWeZajcyWc4VQrGR9/J86gzj3rcuUbQTVXW8a4pZuF+kEwz
q2dEzB7FnrPdzOs9NJ7LG/MTL17v7qxsLO6VNV6nWXt0WldRrkDY4NMHmJUcX1Vgs3/MacBgPKG7
3qpI0NjwkorQGHYHO3tS4xapEam/hohoNeA5eqqnPRP4xqyuxxXRJ56z7VzQLtDzGaqs1UOrn4nD
B768uGSRAtksRSegHHWq2tEtM7qGIGwwaV23oHL3ySnR3tw60Ssj1VB6NR4ECj8vW0BkWw6KwnA+
IYfi9JtukY1XUm9/G3ciIoX5lw8TGLJRT4gmaXsjRHmN7ebvsUmTbfWoZIotIymL8bQ00RvJG3/K
/HCduT+asNZMuosReDt3dDAcSF4LfO2ZyLEHEK36PBK6fllfvg4zEngD6KnBh21tl+ofcy+rVGtB
ZSM5mOfHFFo0bEG8QaYzI/R3euRPXT3IhN7dVAwXji1zU6EOa9NMJm3cbNxUDOnTwJ12TaQ3lp7q
3BHhO8ruKNm34TXCDoWcshX4416weVYaOoav7HxO374teADPEos6r5rzrn6EtJ47onqSDHa6HgEF
O/PAUbxWvDfuPwKCJzj+KfHi06ojPEYQUSK+Li+2jeVu4AIYphEnXM1NqeFKnI5NIESsEajCHHAo
WOMcHYNWmtg3fJDNoXGadR+Oe8WzByF1U56gRLOLwsFHCGaVbRxshYb9DKoBFoLvstlPhzoxmfNh
mP3FTGsX/4LMhBjHp28k951l/vXKAa5YZpRNNWlO7oy68JkPrwH41mw1nJ4G1239UaxfxYEDSfPG
9jRYbpsb4iDF+rnUvilwcZv2rXuhoZhMc85J1S96hrnKL54c041cg6ulHO1x7MCrrsuO5CM/ax7u
XS6Ep9XLvVg7bVuFRT1m0TLN3Gp08EhDYliq6eY00Uqkm6UCcwLJxSZbL5mg39fXdP9XzVmxdV52
c4/mIVc/HptH43LremHZ2hCeP1eWufpjSoG+wQI7t4AWVw7/SR3sA3SYWy27r67wJe9YD+Vruptk
/6a01v/KlOVnUfbI/gKtgZMvJ5InWXch1AjEEImoZ7ozPZHG+QmSL3PA6dN8JOsh0I/lu1RS3ZFr
lEpSPfDbkdeo3XsMLcYC1C49PPD3nDUt4nwLsfrQEedXs6Y8G0azx1GZVeU7W6IOeJBtkt3pQz+D
N8qLdiwuxiDCLVIOy+tMkKgtFoE3Hl2xQgpizMw5/GLT6iPr2JzY6m5r+qezTvFnP7K4par85JcM
cnUp+HislDmwKp02HYSHtnf2xxEOME6ICKLPrVUkePuo645cEO62NVohtzy1akdBGcbwdhruCdlH
69IozGi962e0bAzKLjCzgrGkY0ixhyzQ7lQRBC3G3XB9JwcFTAy3XBANNTWVTWgASpN4YQk9Ri3X
JVHWnNK0vUzojSYUEpF6yX5mHWmNfCXEJO+1Q4mhEBO0yC2ytmQt3dY/N7B2qO9VdIuW7tuNicYa
E7i+3A6SaKaj0r2fHrGeG06RwczWUjD9dirbWecfi/P2RSZe2wdKx6gHZsj+sKZwKd7bqwcxfAw9
bztg0oPGTQdWaEP6ZWZZ8/BLpeovbsinNi/3t0dL11cMzjPyafEOp63Xu6RMJMRku3IqeeH5pka3
xQFMlB7pp3Z4ey5ed6zU4ljjLPpUldR48ma8jg7oxF/PTDtTEtRhJP44qNZP4q4quITz9Je5m3zo
UrPGVCeGfDsyBzWFH6KsXvEyo2BMjLlZmQ3KR5iUVl0hYRa7+WSU1XzGUCdQ0ihJpk82QfgJMEmJ
6Z0vit2QUDunYwhLoqEwdch6tlIuXL5YB6Eb2w3EVpSsTi3fmpGWNmhtyKpz+EqeqrZHmPjA08Fs
rg7FCsegKi+YklMHGn5p4tgpFmrsu4p/TRit0wMNaRguEX/Gan1dZy2QaJ1oPJ8ObbGWG2dmWk/j
lCr8UVEBOQ+XxC62v9mhOkO0HuT4auMsGJfRk5vCSUAZwNXsVF3hrWZCcGh5qujaEIrPdBzE03tD
pM//2G0Ymr3YNmqJ/nnZcPyRYRHNV6P5hDCtipHfNmSkfTobSo/adNu2grTQ/PQ5Kog/DOQt7Rv7
3u0SWDQbwltMdVwKbXWk4Yxjw17ckey0EMWdmDY1KZb8sZVUH7akmGhfyN6kWxR2pb0xsXiOvhB6
hMHpm5DHLKQ/9fxZUhhJIyJcT/knzu+dy7fa4t4rziaHAYO9M9vbeRPIPniYoomu0L5Hz6NnyO//
MVTiYRhlFMpGXN+NBwp7t7JC2+EHkSXCCcbMRb2mPdE0Z9S/pdH2lZg0CbqLLvWOrK559z64Jxq0
7hINfJyAPHtQHHEXbiRhv9TixmTrFpB8XSW/iuaQrJZspwaX4Seeo8fO0odONKGz98vLKje0oHO5
Nhq2xkrSEe7+8nkGJaAOa3RlQ2zqRhnWoMCMdqXiXeZLk+HX0h+4P4RWwj3s0pLGGS0rDKYj56xT
VujkJGhNKbLkADEFSxJJHNp0kFtypwYOa2GC6i+xPb04oiksBwmlF3RUbKRjH9Oe3TBfSwJDDqjR
8S2XbWHhhrUhuYccm9PSeKfakM/llw2bdT6xgazKic7Cq/5gNDHd2hvO1evu3j3endzS+dvX4wuM
0iFs+HuoPRcbhslQmln8+1jWjc7nrICaBoZ+doinuo2eYzFi8vlUDFtpojiTD6SuDdmE++3hE3Wq
yTq3Ix23p4ziOJ36kfwJQ7X7ob5+K0xwkZ5kp3yv1EQv2nT34XzIzBlZ1b6kK9fdZgCAtVWhsxjr
QG/70/2becLiqbt8WZ7biqewvlL+mPjeNGKIGKu+dsWsL94RG1b7YfHty+rU/4FMoqWG0LJAd1+3
s5c/YhALPTX0NtWS3/QsjXTpAB9xUp5ioagOrNrlAG4HtrF1PIWUrUScjj/GTktJgZqfDegImMI1
0aOiDSPCPJ2Bioebd8mn6+oF/VMNpvA4DaGoz4s5/XvtalB3TZJ7PaY8HCKGplcYrBl//m1xU2nc
DHoY9H1OYmcrCM4m3NGGhcTEYD4ECMw09NXivGZCWbCz0ISoYjQRxCUAuAtJKcPerb0sy6v+8hc9
jgjomQdGOJ62TY3HeP4jSG34zMNsvsyo4DqOAW+zUN/ENfCgUH/NQv3/BUIrnYoX9gPt0U/CeaZP
fJBjnbW4TrdTTKEVankGRhCzafS+pMnDS6tbRK7O6+bte8rWLVjaPraBfBONIWIjn9hNoqVsfA0a
yAxYPULLZ+TK+da/R9LQyXW8M/PjmEJ8MhWf5Sa4Ha/H1tftuzBvZB2T2M8pw99Bqo7/SxDscDqY
NgAV3yYribhDKEEnfb81/Y/xGlX9IgoZG4NPb51ct5Fu9Vmh7qNRa1M2/mHkvO6m8JhUdiXsdA7j
CYmT3/xvl6vFCPw9LoKN+9/yOxPUKZUfll/UoUJHyC5cvpMG1HwY+fW558RbPxpHzf019rv5TLdk
T/c7lObpGoLwn8aeeE/xk9A5i/9UdzCdIuOBEFt3MIe+17p2GZp/XzeRIqY47N+Z0BeL20UU08Iy
5kBgM/uGsfoyrxxcX8ORm8r9lVhWPWe5mBRTadxfiXP9qBHuryGMb7lcDfDpf6tR2mtKm2bXCBNc
sadcHSsmS8VSBxWcRduT8vJTvu83PDeC0k7zbNZwcR/VszF7laNZ8Ya/0L1Dma3xqLtakBtQzhwH
DujBDzTGa2/1U6m8/2+Oih8DW2a6Sv+mo96Tf46DPjfu5Dl+y8ZsoSK4gN+KOhDSGeBFCIBQPVWC
lmJx1cGH+F4SJJwPDzF9TRaU19RzLSKLiRG9hCGPzry+JhHfCxj3K4RqHPLg9GjBhPIslxUtV+VE
BsrjcI1hZJIneY14GfwFYtDdKEHLmuSrxo+6WhShFDOe7Z2zp/do8cFE8xp+4qdm7QpN5Ri+pFFu
4qPsqrLuzNfZ3J4YWVFaxuwGra78p3iu7mODQYn53pX6UAqU6g/nE7mHQZk+/L0Qp5mjHHUm2pca
Yb/TCnwq0c9F1XD7MhF7g5g+3uH3lIwgMjz9/gjxsz/W4lJFFpUfeH3eBBTRxGlLSkSo8DMHApxS
Q/y/bV+Jjx+4wKMnkIJPlAejLXjSVS11CTcfADun7wicQ3s6Mu3wC3CeSflP9dC6u7wICzT+v899
FoiO2x3hH3fp/hdqSH0n1z0MEANi8gFtKtQw9uxkTniLQdjELYxzSlc7g6gxK9S391dGLo/KIM+k
zdh9Otmamt171FIEXcZmAU16EH4ABar2z3/Zo9+wPIGblP8AK8EXXTEawUYiSfBDFe1sZqU0ddul
npm9UdUnHhh4SKG2Og2ejZAiEsosMglKYOOsqG8oLP+5k37LwXDh8TGQkvoEz7D8DH1mgi4AHlvW
Tc/7Yn4KUTRXPNgQzQgjQtRWP9mRHRd1Cxzuu4AAShUM+Ma3JJs0/l0oF96dAHOa5OfyZsYRx+hY
zq6aly76sQknzDOxFW84MVA02RyGA4EFH9hsNBT7QT0uYR8LUZmuewZCXfdP8wARSv8OXYxBPh8v
hDrZvTNY2755JmnLtr/L1zYn/j5+x8Vkynqy9M1XNQCuXiBRaC5fDM/MUs7wMBi+GW535q37hX94
Y/s+kfak6SI67QUkYnDMbzc/uo9yExy90fkeMzL5UQoPzws/PrR2JsWd+Uss7fxodceoS+lwDFhc
Z+vxO/jI6dGdyMfHiYlMcOcR5IMlXWRZgDR5+pj2lGm/3QPDLzxAyi/ICLCjistljQJJ56QqUFF9
rRwWkVowM8gjodiAUKejQ45mL6kbuCElFbi0eLiQIUDbyIYg1XWdOepL6rXd+8OJ4hDEnjtNWRoH
pUpnR27+7ESdn4k8SCkYYAou8A550Gv9aq5VKmGpKNYAsZhjdilBvUDnbWyxfHR7Z14tz5LiJ7a0
pfKMg0zl9I9B4Usfg9DpBi3G0hwYd1xr3+Af8zt0I5Yv5FeQVefVzcvxjZUe4vudE4vGMXNEmdpF
vIT1MYm32ObYfbYTxD/orwbGKffhrcy6wjAk9FMiKTGnSh56iU4P7+p+b2xXDTjqRo0iz+ELIi7c
mr97IT6Rrt2+RS8imug9pCGw7JyMYObSbHAJrsGzoVZEPFEjOhzLtxgbQyFYdFEYdIPJFHuPpdDB
Vwc6Mt+1na6tc08QvMfZZQAu0vq23/dWo4DiyuDiB+S2x9UKTlJp0wKv6MFMw1QcXuQEznQcvaF3
H2qovokz4C+7MlQzFIPOJumDW93mvAWJaLnYU/R4dt8r1T6H9LSB2eMmZG1sPceTBXJ7XeRpKkVr
YUhgw3e3yVZh2qY/IS0NUH5m1IqMLtVnYmvpqtPwSVX6deHto99/x0yddGjs+R0+PjlkJmpnzGLG
zYV8q5Di1IjXS0aZATvwNGEKzUqgI1W78JpdV23j3xf4oGWrLQL3TiI5bBrrtwwyK0Ixwuy6w1X0
Zppb/ELrSdUemLabyhpn/yHLwzT+7c6MUFJZxh1+BGAqI88DGMp+dTzdVBMZg1XJPvp/HnpTqF1Q
JZ2DUgj5bj9nACHxIo22G64NQx+dtEGRjHhq3qXUjRGUbkFPwjH7UnrxqPvFAFBqmB9naKK9IO+a
oRpnvrP9zCA1cPwog1zR3YuWUpxulq1r2X0S08+LyqFlCwo5sl05N8Ir6cy0+Ti9B2oLGnwYjpgM
euGqWXVv0CRVoatohF1JyzWD1aeRr5BhR1rVas6HZbTsB5/9CajGmL3Fp5Mn0KJMPemQ84nmPdkC
AeJPoXMZJnsKG2vICrLg1Ua+xFvX0BdMrUekoeca8/zSDrx0/wA0W7tr7J+gc+IaCiAm9oNMTye+
RHqT+oIAcf/jCfQASl+r2F3XhjJqgwu0aFowpZoThrCw9f6Kfy8Cr8Y49g8CHg6FZC2S2VFCDFrQ
pMjTJP9vOtoWqpZQKVHPDHbIG+g/ToWR0QUIuQ+ChE57REXRFXnR7adv2b8xaJ61GJBbTjX9u1R9
nW7oNoUO2L0CHiQGX2rcaWIUqun/wPLbiBSJD/zz59hmsWEUf5bmOTbdDfP/EVZIV7Kv2TfInCLH
8EbIc1+qq/XkV9dxnE0BKsqUwZvHHUazy+MzB0HQeULaUfB+tj83vFjfrm/nN8XQGjE8asUIPMjl
6MHDHNtQ8Y30JMhMQFZ67qINJl9dVJx312KVOpgKR88wYlTk1JFHmN+J0PstWpgM8ZY1eJsOg51r
wUHhExM7z2vi78GS4hpgYWDd0R/M/4+k+2pqLEuCAPyLFCFvXpH3QoCgeVFAQ8t7r18/X2lid2d7
aEDSvfecU5WZldkiCwhvUeAF5YF6rFNgz/C+DfSLQGPN4kJhOMg27WfEBwSIJihj/GDVwDbb3tx7
JXdXL1r6ULhfO7o6ljDkCkfiiRok/hQVb8VRc9Un0fl6PmbP/uGHAABOjJXmax+AC4Wa6ARBfHxS
mLorPRbt+d/JnITxwQEjaTyqs1LUUqE5txlRxrYAg6UhlHm7bv7/PjOaWNtrlMZGs2Fv2QqYUUVM
8VEQpqZ4Wi+NODzt1d5neIpPxg2GinlW0zuDHa9Usf4GPGWPDtLRcsSEb94SWwgi17N70fsPioxz
C5F/WVa7TjAQjf+1Nal2ppE210j1rkJ5cKPuqrMOg2yzVoG62TzqUL0zWMWqEkxyITbgjNKVWYpb
jxi8aKO2ocNW34vwoRc4li9ODZsDwj8d8JOafP6ivCsWOjMuqAzIpaVA8pkc9P2GZc2jeLzUeBfZ
bfI87ll4gF1TTWUb1ANMUdIQOYLdqgv4gilow13dEghh+TpOV8gFjF2pV/zatMaXphGVbPCAdg7b
Dpq2n/4Vn+h8e8jvTwHMs/H6cSK7JsCUoA+V18fX1Lns76hWf5BNrGSpVjmvUNrbLlKkqqXa4ljT
BdF1uGHjgdGYwAqRWMs9HBhq+J4O/Q7K8nFffDS3yiOkHPVWGhc62jkxCd54xWXqKTGtpFbl0BRY
XeAJ8jdNF1gG8e6/HWsSPOXfxOJVcyenk/JTpLcZhO02GoRzc/pXLTse2dd8EcywNNwDTcq0NZ39
xHv6Kz+Cxzp81ZY0EA5VMobpz6Ny9IudmiUB47tykbDJP6UUlp7MuOUUhttOblIFy687s2MnJZNO
CgHdgn3oUDklG0r+pe3KD0HbYnjHhEbzf57V5cy+YdjbJAXm8ughQiYNF92+uAf2Y5X5CqBgKb4e
I9C1abfwVlyAA17iXl2k67NU10WZXCu2OTuXf4bFHr6EEfrXpG0l+sDrONhR9/fOKdPygGhIk19e
naEprQJwIu9wz+cry072+Xp6chSfkuVLoXy1HHaV5LIyOtF0GiqW+TrvXJJ6n6dN46pPbUfDEJ0X
AlA/cc02oLYiH9rTHY9sX5ywwgrRMg1ZK6pDs3DXg8wDa0WMm8n3QsXbtqLyUbMrI7C714/0veFC
McSIUbtC/xZtBt8qCV3T+rmjBh7jd0BgvBmbdzQOyhcmpqFNVDxMqXe9Ko+25yAh5qy5WYI7Qg9d
hxjFxQt4nix2OH1ZvmRkhy5f9TPHV3fePXexo2G8xAFxy4M7o1nUZsjoopWFVcUOvepp+Y3zXeOt
pIwLuZRGnYwzHXpbNmd+cDE83l6kfMHXbJmi5401DUnMBYMuMbYYxtq4xWGr7YTffKLo7RTZX8Mm
H+E/6/kQpPdrX7hJv/2lP5CnmjVn17iMLsrsH782nq+7+g9D6m13gDwAXoHjX5pQD8A2fNxcV73R
9CzqvuK5eCwMuY/jJ/8S2ZrHl9MbeDHq1ufTp1jxYrwPf3IRQ+tifbt7ptJOPc+i3pyc4hoNHyFo
m8ZjPpj/mQzjvoRSPWy+wOqxnzhffAA9BF4AEKkDmYRnCXHXpjIWzAKxRlGm/5y/qf15U+IsYnKA
AswwS/LPcVyerTvb97XtggL60ly90WqoNU6zSA+IdrX0EQd7km6l1Nd5TQc1R+65wxx0x+vJBixF
0yoko3VfR55wGwO27FBdv85fT4tmNldbfClB0Iv5SVd5u9SyjsaBipvNKpJ8ehJ+XHOFHY57klTe
VQj2AQ+JPg3SQxaT+hAWYO55bkUWKslVXaBmsbkGtPZvSwO/2Wf4sBMjQkBeFJEQNOOvT+rp9PPO
UGa8UPta6uaXpsWIBPjEJZ8PkoMJKSTHkYsOVVU+Z5FwyWdhpzOw5U0PBASB9joORISYELC3nt/d
gmWf2b206hCKGn1RcKZrzA2zjWRaAxWRAdHSC8W8VhR2UxV41B9+k5jvdeQNHqjI2BlOn44//jFG
faH1a+nfOaduDwcagyFp9GcP/1GmvxEO8RivIWXxKPFH6uIAU213lULxIlJcq2Fvcw0vDv5k5XCt
qhAaruz4Gr6ii56P6hHSqcwHLr2LFHkM22v7ggrs2bctQY9cfHpomlHohgfYv+p5Dz0hwuef9Yu2
TBEsaPyeNTyj3I40jAxpmNU4GdI4yTwJhw2DGap4V5SBkr3cv4L4JmYFZ07H3Rts99LdPEv4aXv+
nXxMox5DFkhhdUyhwfCTSf53/jdnDUE63+SRTqI+4MN6fDna2u37sAYTfux0cx/RJJ8dzLU7g8MY
dIRyQOgfRoMJKuShLufQ243mjw7aZ7V1WL/JL0/ffGAFr//ENQ8kWvx5zKVpgo+zWpBvOzIBsR+t
vL6OM0KZn1n60linqzM6D0MAO5pspX32orfFHvJ7fvjUIWM3TYopmioZacURUNHIxqoJupt/bwrs
eZsFLVSpomRMUQIYIY8cJGO5WHw7If9CDzwlXW85oLxD1FOrA2cMOHs02aTAOaKzj4Ptlqk7IHws
NvOybjrqS0vo3GEK6bM92O/54ETG1z433a0HGHAGQJqgOTTcOS5ZqwqsQY0Fyv1aXd/mNlJnorI6
BtwVWtaQNbZf1orPDhL8i6IayhOww6PAnvWsfU8SYAnV1fO3aC5fsqPfm2EIGVV4eiVTSQ3H9apU
wfKrdm5hEUNSIrZWAKCBuXn442fanltEo2xqJTDZSdvtnU4UT7euhyexrcRe0XZOX0AXTUj3LEab
XSd8Qyd/rCUUE4PHogufZH6cKoQYlXVK3ICJY83+5VKJbQjhZtR/eBhZGBpqM9zjrp780Eod61vF
6PP6dbOlnXE5I7TSVSSaTNtUZBD1pHRkYCsIHVURHUIjUlKnk+9rkyrBZIjtaNGzq2C6HnOxhInr
zp7y86HqXA1zmlN92+ZZIZLs7vtAd/SG11Pxb18y77feWOulS+MZocUgJSN3/cQNm8Gc2BGuHQe7
Ztks6fz1cK+u1tXVV3HRcGcVMO59aV/JPooj0KCYX2OtJo0jrOpkuPdQ3YT/Tal/8hMItj6bgBhm
718vRmBvrVS/xFAzW829jH9vZHpcmKWvijXs06UaWlf6st17yRcq1CZ2vEIbCvoQl7ikXnz5astn
pzf6fy81pB/W21jN9L25doP+l3ucWg71gFSWr37M4ySpCkKbc9bo9JYNkrlbd3p5+o4xZuJhOGEg
OEtXen7HAtw7JcevM/nVBnbtKDI8C33P0/GpgPLtrpjIZ5yy8YXVmxKAJPTS9S8P8bfzTi+VonnU
JbwY0DyJ3wLbxTeaOoUcOQ5nz9kFRYkhLR6wSvAXykzeJ6vauZOwSImgx3X1Bklj2A48kEhf5HdN
8pbjzpOi6m6UnEovRGqXFt+PIEHjM3joLBL8ZW8yXDhlM875JRvOMEHgIZgp7/N/4bT3W00lXJDc
vW678mQr8FPVsUQ5J27/g7EFO7eHBW2Og8Ohxetj2sku66krg5KnrDlZ9X0nobc+voGFSo287M11
ba3RM2N9HeyJpBmfdmea3Q7auiilSToaWbJh83TuyaovVLxpJ2ypzwnv/PciiGf5dP4o/D2NJH7t
cLZM1jiK9+28YJwEk9+Kr14rybK1gqFS38kDYgXAMxU4lgUdREO3NpDtiWKxV6icWpsbfKr0sv2A
GYOpKUUH7vsyGSi3qs5Kd9u1Gl4xOIfHPqWFGFxPhu+P0aMoGZQCpU3fIUd96Oceo+mML5Qe4y6U
z3zPpyn6OAEjQ8v/O+n1dEUqCg6t10760Zco8q4VVshm/zo2QhbMqxpESm0GtiBntm3CiAWBRf1H
ZZXox0ofnjtr427PCuyN+lXpcBk5qo6NC6cpD+rQkbOC7pL6HtPMh6q0dyFHit+6tjfna4diNL3o
3Hjpw4THbKqCjm2fvbw2RcCK9uFn5hcXK0e5bG09qa3u/zZN5eyVAZdMFoa7HlCycKtB+lRkE9Bk
/t6w8m13/xJtN1oyBhXekEEHG5t9osG0aD3cn5u3x7w9g57N+0KNc2Tyku9ls8iOp+K6md62jt2t
Vt9y9JXlW3FYDEMY5iD8gwzJDPjIJAbsfNbPq/7ehMNLur1/y5qELM+76WGKZG7oWwJCHJzI2dIN
A/43cthh7lrPUSNt3xjy9ItQlN5uVvMa2Ww968jYiEQ7tI+JpzPRE2eA3J98L7+pTLsHoghR7xwu
+9q3cBJ94kKyMLRRXud7i5D/Vq7kWI2N8gmWptUXpfLmQ+y7/rZUqCZeJyK6fJTS4PC+yDZnu+r0
+dg9/o5J997X+oNv5kRG9c0svkxFblLcli+iTowTdE+n6soCa5V+k2sOupXsw6vp86quu1QTJ9Ke
crZ9sMm0V/2D/AJasWTtJGozXU5vK6u+mTsE+POEO8iuuchXtx75bfnox6nANg0vDN12DAIgXw59
Lk/TayPbPkr7rTSWrW2Lr9OxVPV1nzED30w8X8iQCv6+kZiagKtPn1cvs5e9j5uubbulQZZYlQ/8
8TPL08q9KgzW00ZWZ/e2TYxmL/PnQnxL3nQDwLN+ZY7v4nmLb5v+fFIeg+uHJam1qfIVU9ucY1Y6
Z5Xj/ClNHUrr9JtvZBW33d2uevle0QP1p88XLpCDw6yWMK7zzvblDPFvZ01DdUvjf+yXbp4dSta3
zbnGa2aiwTWNHZZQ+7e1qmp4S7+d3k9gaEDv293Yz/t8rpaOO+BHs1miOO+glk1X58/b65OGqOMy
zbaNk1O20E1cfH1mzRd6K/rrQKOap0zVpUumy+euC3buppWi8Hhzz6rQWz3Bfm9bO3evidEekT+v
LZfVZKJ8X1QmhGOaN1f71/97OtaOCzM2uN+X7aS85zAFe8Kzvxx7advlv52kQE5xaqLXyQ8fqebk
JykXTEfs2sF7MMta/J/5vlzQ+fxLn6n8no46Y7M4f73H00/KTo8YMn6xNyNukuxJ0uxeJ2/pM8GZ
PqWu5fw3j64MbSBlgBlElr3rZoHRwrW8TdeS8OdN83irWyY7Dlzp2h0g7hlD3yxE55Rdgty1vF5W
E/RCkKtbKwl5mLZORhlZUSQayVR1vOimj4PiDn7SPGc0x31kU74kfY0Kr54HZtxwv44nu3l6Oxof
vpe71+ziPZXp5BKt/PiFLfkl2bgxDCyKK+ElDGuG/6zP9NhhyEvkom/4n+NQD0z/qKs4rn85PfxE
dJy3Gi4swtb8OMLu8OUweAhHN6EXN1xDpZDioMpae3Rn1vTEwMQhC+Rgrqr4YtztDE3jJJ95g4gF
343IFDIfUd8SdDlIwF7/1m4Ne2C/s3fec9Cs3v7NDbZy1YLhU5trHZ95w0xGtyGGJQ8RHMyxnjG0
VAm7E+3lneHcBJdYTT9f+2Nzln5lhc3U7GnLobp27fOQZ7a3qtJ+tSffuUqajenXpurwhmNXJu+5
Cv16I0vdWk13OXhtK8zS+Nm6+4MltX5FPx1KCZ+L+YyTn22tNz3uMiGsr/f0RZG3WZRQcnzNiv9z
FldXQ5U924Z3bG14J6c66chtjYzI+Q+iygfhGLj+gX6p31osFFHs2v00ACs0SxplkhhKmMpE68Aa
kaTJL96aoSX0mU/rqy96j0xt1pg18rQ599r0defGDVBVHIDCx3aDAw7rxBPbKdeUCiQ8CL1GhEyE
FSGK4lKFTxcqnLBYMbl14AV3HWY4f83XRRlQR7Hkr6Q+stIiSi/89rk2kYixGNyBohSzYdaI5XI9
Vl/U5h1WUirV7L/iHpCc+8hi0+6kPehd8VLkPaaJ2gAUXvLD5BcixBHfc7LyfP7KEJk7kA+CQb1V
yGKNlY6QS69VlK+RrW9GkZLp/Y+f/cEwCl9LghjhEsXgR5LlD2/OX0+57Kqaf+gdblEaha5q/kcv
M4/hX3LZFLHoYFFHPpk/5ZjJxtVkL39IWljjeKSN+UGxySaWl+vNBhyDfBEcQc00uOgOO/atar5C
fBsu3jOcFaz7S3Sjj2NP+FKiTs/19etsaG0JUkUl5p84P0XMhGSQf9OfUJ+t/I/5JR9PySrrAR0W
3wLxDa15jU0JN+DT76HOOSRES2l8Gb3Mn3sFbU5FQC6a/FoND18IJuIqGgz6NUiIXwhmZt2pt/oE
zMPDIcPop2OmeuliukifmFx1rxmWNSeqJPajaC0jyf7XchWmvHZDsTFl/XR9BjBWHvkp9v+KNnz3
pvM20VXnkB3bHtF0JBiZxyQ2Zf7yp+BPNkBmAErabuILS02+Iz8rLEMyDaqscuKb7lorUGjsX6Q/
gDUcn6QjrfSyPlFQezZ809iHTX/lciosurfx01EszZKltutpYfuIXMM0uJy2cTlQ7DCoXsfIGnCQ
rmyWqbsJS07Q/o/fzpK9+HrA0NklX0W5OVgFVxwW0KloyG+cS28kT7MhjZ2hNzgLUAWy8RFgTkOJ
15z/CSEgfPsj3/J8Zh9oGzX73QowKQf/1PFbtCx+ZOaELfq1QiJnI/a796+kcwDeCsjTYrZdESil
Rcd4IMxuepTJ461CNlF8U79iu1mqW6V7syUc814SNFM715TsM4+8AA9KsJlEhHjfJoiI09LYRc9X
c/1Dp/d/vO7yh0tRJT2a/0lG/cvysKzkjUf09hXW16nO+mehk/dF83AUlIrp4aPFH//zzOb/QV7z
/wo89BwI7sH8ISSTN1S1WxTr9kMtiT2qtm6mPlKnMk89/QpI5e/sy6oFQHbXprJbJ6Vydc+7e88x
3Eeu5W2c09eri+T7d4uGb56NbNgZW/l0akPNfGBdd2Wr4/w0JRb+pfQ+SXI90zA/OOXP2+f8J+db
D41FT6An+nNwkVIKotL1mxq7S8WLHAv3Q4uruK8F1DuhSCGGc/gdaoth6eQV3At4muaYgsXeEULS
dFlqUz3xiLe503xEkR93lGZKFfBhf7OZmejjRZ6tL0bZ+paEpZdbvNnj7f30dVhRoMxfXVW8fOD+
rkrslEaKu87KTLHuS5GbU6w7IhGwcaLk6zZcElAvpaXd82ONgOMClMBmAWXkxPtLxmKse5pgRvt0
dH2+I4H3YPbS4V5BwKWMx6mgIm6MIlGw6jvIQGO+73tMtvzuOHo0sEwSl8MLkjmhfnM3OmfANuNn
NsAG/YbAASeBD21DTfSZlhnoeFwzLXOpH5KJohyPxMuyAxokLlp2Us7iG89dAGBLZ50hHsq8LCdV
tz7R3n489Nls2zhX/yOs4rE20jC5iod/yVapD4nwegDT8ZcrQoldjEgjDFWOkUN6VbUO7OxZRr+l
l8M/cDRAu58K98QrLGXeyXbv/SLyn8nFEBIVl6pFIrxo3dvIUHtgyZZ365oMdNWAPryuIA7061Ka
JPhy7ANo4QGBfA/xHRejmHmx2QgpGN+e7BS4cRtPaJ5SwELKTCGzCKCAQ+OKSoYVLkMwZyJZZflS
FHjtSgq4VzqqgVr0KssGpg+pDvTbQJG9T2OH2xPNFBIJjTarI4GWb54cSE6wMgC06QC0F0QSXdLA
BemWiuxfQYJwvs2ar1S8txv5inkLQ8DsCM9hMIgS8JOBb+xGqxEkQXSVqZvbraz7bGLCss/hv4Y3
r85Gc1kt1bE6uz/+vQ+ug1X7/pOopX4SjG3/mQR5vjyPf8lT1EM/KrBNg/okXWfMX8mowlkFq9Mq
xWqhku+FBMWXiQMGB8NzP2weOZbmKrdCOAiXOtkhE0XifVtedfFvA/NiD5ysj9/2tVR/n3mabKtX
ur9TIzPgtLp5G/e2m9rqfaOLZnPaKbymh54vHU2LPyeRzAkHYCCbVykDZVxlL32qHdr53u59+pYT
t9hOe/lpN7410YnuusCxNt+7XpR2zHB7RV6LvUOrKLKrNw7X4TDC27wnCdf3/oa5z6zCeaIyrc++
r4ONrM/y4pvOlB/DX9ziclHLVQ77Ts7KK5//FPxB3sGpTHS3ryw/FI/j39RLCOrMylvaZfqDGidk
s1+1RCMtweDK8Xr1NaP/IOMFKUBzwgevoK6aN22UvsXSPP91mbY20GstXc8yyD5O6o8Fk/7noUz+
M5vNUts+40hZfE1Wle3fyffYGyEI4vprvOVUISvSTVbiPxP617cDieXkqQhPrExqbITfxsNJrTgs
+PvZd1ofwi14zAHag/2nyKF6+qbIau+YA8ZNLVAbsSQWne5bdJnF4UaAb0WLWymWryl2vrCu0zsJ
EtlE1wOT7GVF0Zd3Zoz0/pv2eFjsLd/8wm94hgvXnwzng9qxs5PeVyw7tI3GhZR8Vw+lqytjs4ji
M8fvZmiU7l5VOgsKspcXSHC0mtkaV8jt8wKYka3NknWurlFf0fhQiAMiZSXsGsj/VUvQ9oaMo4jc
z4+K4nO+U21fuQyziKSfxa2hDPHvNKZIHRKkWzc9CWQ48Z1ByKi23vGKqXyd3HinVV1WT5+L9n5W
vcBtDbnsB3fcKmZgkGnPnjET81rmWyoZkcRs0kR2IHR3b4dNzEtz4FxU/Uo8VDC+RkLwzt/B6Zqp
aS5+kYhZhjFwEWIPXwKDVg65XjH3nrXtkxE9PXKkkukaM5mXgqVlsDrFxhG5yAltQGG9y5Xvp1ra
NOif863CZGkfAsjbvK6yZbCWGKWEj+4q51t15Vn6uJWeFq/yCqmbVpUsi5QZD5Xq7HVGyNlJwfFB
yjrCaX2Zru8pMAaz88MZRixlf/J66JRy/M1kJpB0SwOGETEEIO7B2byJtkpQWk9MaxXZcnEM6K5n
tdy4LQWF5wru5vZzN8Dd3jaunMZgu9Q9tDhdDhU+gmq8HfNg1GKw5W2NtmDRTnwbo4z6EAxaaOtc
1q+kgr3lEQO46WF1wdVGf0r1xbat45UkdXukednRO445SGMwiLiS4pc4rExJ+wE1XaWaUXlEdhbd
1m/uOsj/7myc0g12LeyjEKHNswChw2+GO3qxOoeGnHvHXHOroXwmHrmvu56Ly2NQLIOPTv9SbubN
iUFOrg0EXGgmmxPpmxFSaPCHYn0hYqtDoUUoBzA+C6PG94uOdR14LPSSmaftpmLIb0K3oEgpNK8u
Neqgvf5Wtpe+PX4k3MLrDpUizWK6rq6lP2QCOyGpMXhc3g8OvQR917Q+jc7Tkspaa4X2vdiYnTqz
Av4HUo2nNfwDEHDuZMJytCpVc/xP3tZm3UL50N14Cb+Ea7Pfl2Jd0S6eOl77fuTnVSVWyZxaqJn5
D/Xv7cuZnBvqBw+Tj9KH33n7dxEuqRui4pQg31hI6BzXd7v2NfGWlDkYPG55Nv/wq7JfuRV30Qa5
nDLm9rYhYeMrgR3I6TJyHg2JpFl2M2EkJNhLG9HVpmy6u0s3SeHKGdT1RRva/9piS0PQEwLydjZd
C49bkuH8gA9dTBQH50p7i/gyHG4sSzYFBLCP6F8WSbD4NvRIdyfnprFhkaxrE8W7SD2pziVQHNrb
cDGY5rrTeNb3m9bsLdNLroWd380zGPYsbp9y5O2IayOVTzNvaMsihxuUGU0zm/k5zVe+YHCplgCt
v+k5IyiFNQQhGOEbycfiZm6SuDnkRnWt7LM1zPCnOGdN8jwJTVhp0zAZ+HZVI37vMFe8rnFqRhu6
KN1Ptr+4rfmpMbmVd5/zSmrXGo/wnW6sCf/9z17d0KOck8Qq9uu0C4E1vtWopW4ygqfM+7Pxy5UN
r81l5ZUaBEmIIpc0hJf3ptb02hmvXg7H2nlQ+jZWBAA+tg9MLrIN6mYZKal3gUhMCU2EpVJltyKX
YuUQu627M9eJirH61mqz7Xt+eAI5V0HjQBvuFu/TCl2FaQFWlFTIdNh2wN4cMm0W8xADYjQxm1YW
+bSN5llAFcYzU2gp9BbbevZrsn2RkSdJFTAwqWnOgtiQQzv0x1ynlOiH0cTrYmjW69AjC0kSXwhg
+6ezEjir40z/48Er58Ag+9LAACviJi0zo1ugGRaOVFLXiJA8n+rLq0eCDb09P8IJs29koLNk6y7l
exf6xKKrIgDRnPu2kTZR84brSr8JzmRC1tMsEtHjQIpL9spl/W7MjcF2BH9eS3XSytyHL64lva1C
erov1lHHFCGJFrbHyuXtLiqmurrDSsRohEM3wpq8+3l+H6VMVLDDe4KIFEeav3um4hxj3JsLHfft
jQOBoetHNgiZDQ3dzVjRbe//0fktxXhuWXPuavfGesHdpp3M1Xxuha+qdHqv7da+nH5edgw+/HOU
h6lFO1Xo0wLMT1VOHiw9ADjRxVfV2ONFYzUEPE5PVfpj1EzIrRQpzmWeK0VKUO9mN6kxClVY/qQN
/wQTbbsj6iS8rJyGs+Tr5XOWqWERrWVL+CyVZau2R3uf8YsmZ1D7PS4viEMZ6URxRa146UMLiNHR
3oKUDo0QVyjYIVaZTBkPqKnrY3VQ8fE3KC9FiSiVgfE10o39Dz7UzdwnKevl1AGBSEGvP2Sip335
SGqQaVM82XvIFou0GPLiDzwZGrni9OnUu7h+5LApoXznAGYP6qPg9lGZi5G7dxqphejctrPqp02b
a8Vq6IXJWvDhE95v0amtX0nkEX/bYiN/qKWQnVzzF82YzICLeCo5Cs3ajxnSLff/RgpSX16USLsX
t4qJjc0QoU+ha2rN3SFbS1bHLkBLVXSTsB0k77Se/5dOvFgayO9VxXMgojF3HxB7TKZd3ZzOXxaY
P9z5YynpVbpxubIjVhoZM5oT7ih9+pb5vkrMXaOETHX2WzBl47yvZjomofDt879GYyeIH1G/fxgW
Fcq3T6q3UGby297/aJiWb+M6Jg8ejUCMQ8hETo319rRO1L59PXwVT99OL5qmmVbrFPWwfj3xMhvN
QLMqnJoeEdU6s1eh3+dYArlkrgpUB6MqM+JlW/H3mZ2KP4pzgu7dpWI5nXH4j5zkVUQwUY20UPZM
UarJm1CxeOh/Zu2rVeTkqxjPAqLFuLfPT4HhAp/S3dJBh/m0zXa88W3uV7kiJvu2G10zo//BlS2o
69CkSnYST7Pk1xq/6aWVaxy1YfnK6VNq5S/LV6VomJk8nEO45mXqQCt0xrQCzA+2PlW7jQpLqJTl
eDyCz049t9Wu70dEEQrcvbe0vrFQKonzk1pl8SnQKP9pwy8V2BQHBNjD6ast87+lb+Yth0cKoJPi
EiGeh93DwiIto1P2d/3+kb0ovSqZv+r2yyFYhiCDiU87RIh4BjY1PPwOFVuhOZnrjxEh2gOEVMbw
N8aEDCUsYVMs8DMNh7c93AG2al22HRps3I0aOqbB986ymM1mGmDy7nPKGvB583ahDuc7Ro1rRK/h
0NtvmtwT6LUMLc7r1/ftrFYE/vBvOTemG6tLKglLkRQzA4m5AgElKmzCYK7YZK9yYiyShGomNINN
Rznt3tgq6N4YhhjHq7utquZNRVRjYZjnrhDR1k5gCaAltXTVH2fUVaY+AQmqMIofen07HXX1flVT
/Zitu/UAMowQShfC4kSuOR7ZRWbV64v9xLOTDdFj4HMTvdexYadSS2VH1o2ya1eEXho1IyM+fRVS
A0KMTEcVa93bK5Z/2FyZ9Cy0YZ6Xt5B3vC55wS657geCaNdOFkJriLq2QshyTB940IycyI6PcWmS
J9N7qUq44fMdNZNS2cGb3grsfYaM4dmkvGui2ZzQDzH39OXeuJelp5qXUbzj4fTtzkSnN+1YcdJd
0/VD68qFdVJ1TB1BOEVNqszXIgyZ3VF9EuFPxeN3kYnd0thqsEEf4MW5EWcYK6cdH8EK2b+iwSfL
6vrFtXoM8H7kfxeiQE731uIsDad8ZqbQMsnh7F/qnFXo7AO4CWnE1JhDGzZYMLuIeVYTjdtXYmFb
yXgdCZenT1LB5R97XDQEM3h6BXlQ/OU/WdxLjj1Jtelnik95tMrE3i3rgZYozUheuW4kq6ojkVrH
PO/6nhjyDdreRQLwfqt4muemhOFCtiaHpMMu8eEksTamf/ZyLRzEr2JPsmL9Ym4786R6kjp9fyVy
IdTW5M7M8lYPw1WhBtq/JRtEHqlTCxzJLMeN/5N2NGrS6J2ODVPSk01MkMyGOL/lwK6ClKOlyhwa
Y+2zwRJLOMa4XdcYAPVrOowB2HZZ9tny8Wf7kxzdMIZ8Bu5xcuf/LQfLYzVVqhMAUmaD0+O+wcMy
k4CApXhlgojB1OxWWCV0i3MNMSMoHthcFSwweTr/QeZhcUwnm3bGrAn36qMR/9eFLuwHFIuGjWFw
dBrkHsBIQr38L+9GquYp4S5ZPnIAgTuk4flaGo/MRNDzeB++EPa6qTiF0KDhr8bPt3+kNNPuqjeV
dD7pgeJULaKxxs8xdzYDfpagk/WtIceXxMFmn4u0lu2955+FfnZVXUtSd6ClRB+b+NzdqgcoZFjK
kRIpwzBepB5+pzFLWFxHWEnGiRps2bSZbF1a1w9PuX9LtryRr9TfS/UI0r9/FE22pEfeD8sJBQYZ
L4mW/TIQ4NzfvaW8K4N07rVVL7iuCoLxf95OALNzFcI5l7n8cWlR1iyqs2ru/dQ9CGi7/XpEfoEH
cwrZlJSz0rYVuaYJeAtZgRF/Dxo5qRH1TR2h9JuI0D8x8wxBd7+Mde/vEXF3jUnKeSgEiV3FUHuG
+XEw9oj0tN0bt7u5gZlJFeU1reF0Zuna/v1hAhoW8+lJa/E2jQkPpty/Eam6peAN022z7zFXKO/k
+EK6Nv1IvZKkqj8PvcsQIDuv7XEaz3kUnbTkXVdhXHu4/kM8GOtynolU3fDKCACBdldbWgVn7+pU
5USd8QkwWapHP1pKMWeYQnN3cNoMSjU7Onf4IQabas0AW7o5o/8X9kpiUf2nYO/ErF16dLD3Jvkm
vwfxJpV0Nf21/gPMPw0vPa8/q9NL+ihxLWl92qX3y6cant2Ae2EqRr5wuNVG1mrum2cteMjhtq7o
I90dKXTWtxkjCnLsV3sn/fHye+rCHm/1QATcl/Sb9L5PUzzlg/x2QnI+wcY0/brjMcZSNl7APsgV
hGUff8AQvvtQMUg2BH8U/1G6GM7nMnb5ulZA9SOppMr/YBCmSoNdTw9gl+RweXsDP0GpveGzwcn0
LLgh+9W/ILY+Yl7RlES6RXb2CmK2rooxLOBcH//b+n5QNsrtT3F0fZ21T9huHgbJKtAEkF2+/sT6
qGwi+7FsY9Jg6DmhJ4RVT4mi1ezWs9cAczduVcM5bXWLJKryVX4NgAFpgk6nFthHJ4MRsXbszeqc
ufGfXOf06UbYs9Syd5ALyXLQLbFfv1M81wvva4rEIGRz5zqbUN8zYMnz+NwWmqfCK+lC2va7QfC1
y8F+sPwJ3n1cXyFU1z/TH8c8SUQQa+YzgmO1LFF3FLavG1c1WL9Y0rD1VH9XdViCaG0a2Jv8c74+
G2U/Wds+B5dzrRXFHSZeHjF4oLFldTGaOYEe8oYgxbY332lr7CoNWJk5YKa1tiHTc+0mVi/NBZAA
Ittd/90xMYjZlWmT7sGQ4b12uAhS8rYyhv3jEuh/Y5C6quvKBZ0e15Z80TPGU5FPxtNq6NDT9fju
LGeJ5Jez6HoQ8ByP0fpV8YzfI4AZLb5i+2J665WwmmhFyuKIfLb3V7h8Zd/MZ8pkDjOYpJCHRqyl
TWuPWGa+sewLvBxMa2ANSBa6XKYc7blzf1BEthdFe87qrBw6RRrjMuhEHfFzF9C5kUNqrnt4/t62
pWPjXUBgHN1K5UmC1dVw/77cMjnB1ItiLeaovguiSgEDR8kXAMdIa4gQ0WklprOMbXBPAjI9zT4d
1ahwgStQn81vql34nleyMj7tejHPJaOTEDCMWfCgx6bLEu5lyx+DMc08c5Rg9lyl1/zIiJ9vi+c/
/S8oXYxzMtwwrj+PbKiCwih2oGWY+3jlMLVUntqMo1gwi1d4V1qvPg3l1Vgz6BNEXTCHAeyuJWZw
+btGVcDOCVGHskWF73/I6ntQC74bJmQgmmqY8ulrGj1+cFIh6SALcY58ucdGZ9I+R4RpGyKJQU4T
7PXTiHzWgwiw0J1T9H7kKVhkLD8jYTP92egRAZgH9e+QtdNXC/FRxTK0RSub6tr+YRmRHSkxUp6V
BF2/dTe84tK+b2/aO58YsuPjFjNxOlSdJqYbYmP9mg9A9Q5pDgavVAu92MCSX7aMDGeXRaaOpGsd
gUmclkou3Z0PnT7n8OwfjG3MkjkA+rASNhOXx5Z1cPnA70aIPu+s8Ew83XN2jXsn5M7KJELPxEfN
bsWxRy0UOwo2LbhZl2lwIRzAnt1sz+GdAsdcTV61KoLIItVJ3VI61v2XD8/4GURqCMqFj+4GKb8+
1fUTSMAoIMMG4V4LFVMIUuBJzm/wwUSDeiTyTn/S3nBMBVXBN9jfuG+at2Wd87bSH6fYgWUk324E
KrBuLcOIQGbSu/OISGbqcA+NuKtxqYFD9o7xAoxoi7L8JNW+YqWYOKux35JfiCP1++kLYQk2sDuN
5q+J0tP6R6cNXMiV6t6ZS0C7nr033Hc4VRN7u1q+zMbyvDH5sdXecCar0eJSAfsghhUxiW2XlQzZ
87W/KEYZtV4ytCA+s5M6ZKnJmLPMnvyF+XgT0C0aqRAKGHrfNrMtTXhp3zjcqvE7kS//9ASGhu72
zHvE0Olw+5l9yNSKIyV1sNjByNrcS+8FXpvHODYOXdWp4YBsjKKxO//SI0+GWgMf9RGpqo9QCgru
Vo0m6CtsYj6KfQzLXLj3eFjJ6cplyqA5b0jEYszO2PUhUIkX3YCrtarF1NCf46zqbIKVbCNlB6g+
ZI+bq3lUV6v2+QVI+ZdO/u/NWXE+Nn2rU1ce2LJqpui47k7Tw/kO6JjdDq8y4tByI4WOU7LzcESS
Jn7oyXLrWNQmzcunN5wFy86n8ewlly2vf3JmLT4BBbhaxcf9NbrI4PiYUrigBC8zTTgTF0irc2a5
b2b6ABn5guLLeA2HlZSHqlbcP60TrfG4Ckxyp7GPJwy61NpryE2uGXoMzK+NsVjXZqWWiMVjDQW8
r1Clp4SlOdagG605tDNnHqFPDEFTok1hYlyqw19UGNTPrwZJoz5eVbzi5isGhlk9oqqL9WJE8t48
HsQVryASk8S6X2WsHEW9q3Jk3dw2b1+6DD3tfEB57325jRlnrQsXhZlS6WK2fxGWEkbY/VixCuLz
NYULzJkWbhtW1rkGrZ3zCaMuUzpZuSxRFk+1NQgOEBiyKisJPGdQKEw1j9zuHvjJBlBQwXkcerCM
g6li8dSnEUU7ckQPRdadntMAiDN9xK7JblQHPa+WrbhoJWauNeKE8WehbyElb9WP1XF43TcShAnb
v3ZUZeFof6tN8u1kpKcZLeD+EGYsi7n7NvkCLurqy1MGwf2xUuYvQJn9hL2ZgOBmKvdr8iVrcjQp
VGbTsri150Q797Ja/dzJahUMqCe2fjbpJfXLA1MTTcMdd/O2p/Qwbg+/x256jDHK6eqNW5JDh6Qy
jEac0Ga52YcRkTSKSEij5y+R9qcsFIVskF5G1VaWo23cHjNNVrKLXkTo4GD2Fwo1I/I4mGInuBeY
x7QvjF2zgIOZPK+zDdOz1xjK5vAuKglKaig7uALLYdUwo0cLCYQoZMqznl7INEUx8MPZmpNj18yM
IQPnWnZt1nczmht0BEnsKkaGst3ip/TWbPfSSrRDZWL4UGWfKaclzI6Mp5jS8esBTPaMVPvU9X65
aL6c2ztchthFY+hXPcNKPp0xE/xphppDylOM0+rWS20uwTC7HZ/bv2AFhasB8NBjAsRxWitCosJ/
LJ3XcuNIEkW/CBHw5lU0oAE9JYp6QUgtCd57fP2e0mzsTveMLAkUqjJvXvPeCsMMiltwLVgfKKLs
T4Z9qAQEvizYGqBkMBhFW9ixRF4x4irrjfJOKScUJPgYHnymd5DdWMnCtZ+GFSXmG08L44V6i83h
e6PueGJaY4XkqBuXaHzG6h6fkRwhztC95uoL4S5qBgIgqZ6FX8ULAZEweAQXStR1TDPwmbhzArHz
8ycNcYtuy8NavtIQcDIs/cPm2ca4LQhnkeOwKhhRFwSWjS9MaTAM3got/w3P9ZaaB6+/fks1l/tL
YlSExJvPBgvAQ2GH9aeqjHbYMxfYiCPbe/CMksSgOXcmO7lOnM4jxdgzJ+wKrZ95lgxXeXTKezms
9eRMXYQD12QcYYhyrA9bkaUwY+zDffqz/FH2LC8WFemUwvxrILOT+ol7vOP2aa3Qs+k/s4S3BUeZ
22A3MOI8xvYqtPi1QzpfdqEAk/bCO4wgEW6/CFrjtUlHdIfM5IU9DYmFF3AoJioFIAZnWfRJIUw/
bu6kk0EVvqSBL7eoX/8hkbfTZfHLMw+ZastGy9ZWIlpfNhylv4iy1tmnaPyd28C5iN6Bo0mczumZ
7ocREPAdYaZ0AzDK3kW3IHwk+OfKgSzdenDc5A2Lpx2bxLiEZycqEJF5DpTdrzl3OQl6scXrMAT7
fxpNBhwytifjBI357iytp83DAAUYxf4kKGl3g6NXkpexh9erN0IpNBChCXZe7Kn0LIJVDtLA3FEs
1Sx34y0Qxhsb80H+pYoDwyrJNKea4MzWpbPyDgTDmhO0QCqIHgPbZbrVD53gwPTvtXhxlJ9c1gws
lBqLPg8rnXENaTyl+eFCiwYv34rCjOaO1mQGguMYUDEAhHAmbOqgys06CiaRtcyBJNhMK/5wbgjy
idaFAQKSxG1zYUe5cMtrEn04oTNqM7Shp9wjuHLkSkKSRqL/yVVegylyiWEgrpCI8aYYPhEAsspe
3hjxpdzJ+Z2iTOXIEVMETlUOKOEiqe446jjGaP4Ya82LXtxx68b940zF2o2K6VTD6j5zissr6R+P
K905QzDs/NCCPP3f+Ix1DEptzmu+lX8RxXfFAoPgyQpgUD4sxc7wO9K3c8w0qwaWFkWTXFKa42n8
NiGVpORiakJVzq8NGQ+ql3hLKUDdJljbVyaK2LZB24GhKY4rlpg487Gr4drGovIBIUQqceAyZoqL
JUIvlFsqLhMePwO1orALG9/ndwpiysM7P44tT4SW2he+2jgp7+E3UDM+Yxn9cL7FhlA4pYFnFSLF
WXofoaFCWvuE5QRY+E7rqPPU/EcinddwtrEWY6Nf1vzFUMkmph5uPyHaLoQzSsFyQf2yrZHCv4Ac
AmxCMEMEyZLiTbEiTFfjFkGkjZBlsuuyP1LdQ+8tt+V9eBMtraDQA+bArmYvhD6+xGV8GfBA4tHN
o8l71JI1xCoUYiwAhpyUvOBr8xrSlejweZk86dAk4G/qbrtM+VdXO1UGBKeWR4UcaJFaD4U2gPUK
FRTsmUYAdjBfpZxQ/UF5zSBsWScuNivXHjjDFpnBsuRvLhsSNNEYCSyU3owKa8hZFmw5V9G1MORi
yArbce0LjSdOa3ceNdHNOOmaR0XQHWlh+H5mk0IoRz+PhUovVIBUjQibWYVQV2HWiOElt4D/iwHO
mfkBJfDMMhCWKvRzJkwfYVoGMbG6+jMeL3xj+S06FjEsZdgGeASs9Ec2FyAsz4ygtIpnCSqtI4ao
7E2Cv4lY1QWTiO9AzbxL1qPw+oLn2nLVuZrqBCglD/B8mZCLJ9B2uZ1Yfr0p6wEaszBfFfg3QDeI
BOc580sLfAHqDfTKPWoHenG8bpnLA814tLt4s3JnFsL4nPcvPjF9NJdWQGrs6nDKmwMHkVBal2eu
AAMQsTjZnREHsWqAv9hgQhaLSFTB1oAaTTwtgpNm/rJ0lSVLXjuB6KD94A4LiMcXxiicqxihAxOI
lpBTAaIrCeNLNjG2HXZpbj2YBxF0cIXBiIxbQX8tJCRiSPorcOd0y6XqPtPn35wOiM3nueV+MJXA
0gfNJc8X64neZljp8L2FYSkF8pFBOA2EsYcYMb0KS1GmB9OhlJdw6uHOfpD6xFUDaMC050tgDHBV
5c9JEGri92ZBchu98/Sj/lDctbcKQvXwoXn2W3dRX/Hz3gBOQ5o1NsYX6VEXjFDGh/KF7/mZuRek
frf8Cnh9hE69hCooLRR/qLVfArIUggNAUU5ygtQ+Kje/ca4nH6BDOG6dsGhqMamJgIkAmuk2RJ5K
DvKJUc5O/hGwxwqnDro+QdrlWzDR2XPEYvfzIt5mtsOpQwQ6gWsrfALOnHB4pVUgbIgZIvcA5AB/
bDHHvOK3QVXzYwjXjw/rkaxApJMFWg+RDkW6L66x4Bbg4eR9ogSHaAKl6DX7gIZFugPlELSSK2a3
YIy4joKzimdymGHa03vcjI22RKvw4B4ItBtbOFTQ2AIf5k10EW5nj8FccBGEAgJHp2W/kSh8N8wZ
YcFQKwWr+Mbg9iEsesmAOzKNRBkhqmi+fUnfI60KlzhKjNlWAgwjWSPA6F2/61vlSKhZ5PIXYYvo
LSiwN4TjCTBMQOTZK0Zsbv9Fwl37SBYA69mBTgiNJO9X5kVdAKMBpTFNorX6AHUBwUUkU1yVNXR5
9ldmWojm4XxdoWmVYkl6YMQy1zj7wPv8NleCooOSlvlx5SYiADy5CIddYHCYbGDfHwlGgUTiwHf9
qE9Q5gDwKbIA7vfdD6vvtUCXtmG+6KZrQDNeCBTIGO2JGEz0oHcYZQGtR1RtDEahb64Zl4nVQQo7
jqoA++z++HfTFkNC8PqzsFoCrUpxRctKV/he0KEEq4DImFfqVBhTFb8z+TGw8oZW+dI/OKhoDLKf
4SehLmQUguvTilo2ZomRGq6wkAShng9DfFqjillyA+Nl8SNeGtMW7Cz4aPDDkJkxBVMLhirMHv4i
T8mmfgUMcuNb98OOCyMf/O+/xUZ7BswADQ3PgRMPBxWqAGrr/6D0pRCLgaQPR+UOwidwVWyDV86D
jYxXwzOPJYH9Iv/g5Ry/mOZaB3Dai6ngsoNRJ7xhsYWGXWgwrBDiIcZEPIvzLoaIwsMm5kW8sA/2
ClhvIshV+xKgKC0TjAXriyt9ovsBXKe7Lllz3K4A5gQ90aKDlCG/iuzj/3JSuJnKgqE39M4fBuC8
cy4UIXDA+z+gBRj+ji45zzg47VBb4fL6iH5Yk7jzi5RhaYWllv3dY5DzKrx0ljP7FdTQXUE7gRsX
7wL7l30sgGbUkSgLYYsu6gcTcRRc4Mj5l8QPD9l9MJ/LtirBGPFCuuIzxsMI4MpT5J/FLgDD4Quv
HfhiWJ3ssWsGTyqXypfxRbfC5sgmCPNBuPoS/VwtaKLjm1gC2GWQEAD9aAETYscDI4KHlKX9+1+A
VL/AbIvujMsOjlE+xYGEagnVDRs4pzPnLMgHWCzn66846bIjDC72j2APsQzokccM4H2NeJ3//Kt7
1V+msww8hJjlys/myFM/OcinT0SaW8b77IRssmIS1LCumtdwLWZ2jKfYdpdgpOLt4QD3EOuGrZCT
8g4sH7Lv0As5j/FWXfiZYmAozMshyB7+NinW81qBjIfhO+M72HsfkBQQFX3W35yt1rtAFaklAKOp
GQDHbTIdqNgFhxbQDikQ+qZ/3S9ikd4DcCwZrICsAFYl8Ldh1v0zyHo+0e8ACwk9X+DS8VPsgmXA
1PYPf+I+5II0Ggw9IabYWxhOXFd7yfouUVNSNOgXwIB6GRzhHr8DASxiEzsedKwrBZXQUbp3/gKi
uyrMhF6ar8pHc6A8m522jQ9zu5zLl/BQISbogWiOyEOL/XjKunVAAxh6Y3uw4CYxZtiSQA1v/tDs
w1eoDda9H10N9LYT5P0BU+d9kG9q6YWfpx9rmJtkcmC7Sl7uNidhk5zRzdzQer74KCLSg3YeoY/A
7Rj4QN1vCvhpwwKahIWWENGCdeYzWny08sXcr5o9tp9HY2tekSzsJU93lh2vI2QS4I3kg1x1QF8g
vuNkwb2AUw+Hv3rEB/0YnNpxFx8Q62OI8BIwGeWDjqed25bSebrq4RpJ/VeuLxVEFhv9QmFSoqdE
qbEhgOjQkRnO2Mta+UAySxkiK1ya87AfXqaH068qw62DXYcxzL3b85KGLSrsQ3qQgp2JzhwK+tGh
MjiJ3zpSYkduIH7Esto0UGPu85m/mp0ojkn4Y63hvhYGKxtaA5bgw4tz5g/UGdcKsN+E5UrOyc4/
TljXM1DGM2PZ/6moZSC/fcZ/uRacffzlDikOAvllxpjyoLI+j/URYXdO3hun3r/0Uu4kDK735qaq
yC1Z5AzBMNIzl6qxtY1tTrWABgVEhp5wUwGLwm/E6BF3jj3GAePBim6OBl6yamCFcVlP+DDw2jr8
w3DCFY6s5nU+2/Wi22eEaoxeh17FwO5vQJO5Uc4dySkISLcJ8sm97SAuFpqYZt+UK+cc4xKA1ytL
aVhYwS7cIQRPTs5TfXT7inkpyVnSXoIBjE0IUXwv3V7SXjbWNvOBn5dN6doHpV0EX9VGTVe6CTQQ
vGEogw5MWw4TwqInr7DaIMaQ7tyKAmaKgWXBWvJiLvq2IkSvONhMGrAVgDe9ZznzpTjMMAPD9mKp
onKlnjwEWIrNL9DDYMU0K5MEHbYDeatCXjDXubjeIZ+eV/Ux3Uw4+y2FqQEOP0t531k7mWMYgcvk
5ocaEQS+nv3K8apiyQUb4UVvdZG+ukiLdcoCYy0jMsEKZBMwJ2fKd/SvyW14hJcIYAqLg/I1v6h7
fY/+Pz+QSc2PPAW1m7AHYtf1Eumbvy9taremKt4kp0i4OZK2tk53ws+huCHeT3fRqaLyxI8Kxigc
bO5Quyc160Xfxzt1k44v4o9F0x352N89Ms5mvg0Bu6A1D5tp7x+j0wAEdkkPwalBa2Q1LpcvNM7c
m26nozziZh+1bXrw9QNuH+JRN2Jqph1P5VbHmtKbwR1u4RmAANAzDFc8kvxfba9YfYOa00c7JFiy
4vhygnSE+TjkHHVnHoaLcsom6NG4rAE00qAE1AaYsJHJsQSP8kEZgbKDIwO/v+aa5gN8YF8g8Kbv
xY7FwxtR//DTlVkuClAb9vOCOFmxLhjXpi7K+nKR07x67CW5saA7ZwEpW2M7TWL5VbgYlTjZKNtq
n+3FvtrsA21Tml7d77UtnxsHsRHzp31s+QNP0oMvr7BO5wFkI26oAqnFDo5nbPk8S56AJZT3urGb
ruFhciPyjrhSFjTnF9a5xdXU+UTBonphN/HpfS346y+ATXRXLTDmllWFhVJfsb3FXsfGI37od8le
7CwZYfFqiEISOzP2GukhPLCRHazzhLMJGyh5bZim5byf6HTRcNq0V853cDOo69RXJ15Ve5Nn1z7y
QDvIOh7z8793CEQx+AvewsDJs+dqCR/ns8HwRtCdEuulffJam0yk0jSM5v8caAF3uZeCn2QfkOpz
Fnsg2mAvkE9Qjh2EWNVod5bjNsyP6oTgOW6uf8g4VRjnHBHuI5yEq4eXNeQvHJualX8I78ERe7Dm
yr3nA+p8aHb6BcQcFymQBAzpsaXnOzwgJgPO0qpj0gAzEJEiLNPdRIiG4lb5vtvFHkvFPyDK/S29
ZgUJnOJyWL7zy4Aiiv0fqkfLjKMXWkkk1fm5B7wETKY2ZEYjRi391j8A5FT7vhQgD8c89NBwBXQV
vYGQCglpeC89QLQZ2yAxOeJvxKlH/CcgKFJoZEcpcBl74Vh9hJXNXRVYD5w05D2m4jLPxNuI98Kr
wgyDhygCm0iO4gpemAogxROAu3My8PSyHzwXwE36xfARHDKKjD1OdDZG2XoRS2qHF6izsbzGXNLJ
AwT6Bwe2E6OrTUOcGzFYW3x7rDN1AgfzkTWXTXxX6lFGsO4czJt27KPNHi2j9s3d3KoHbetsVJSG
K8srvkb8eDBi/7a8DGYAl+3BE1V98QhM71WzTw/sjCyfmRVB5iNrke2F5WmhMp2XnBn5hgXKiw2A
PeMVJ7cKAUD8NoSZ5jE+GOgc23ivwK8bdtZZvbIsebG18A0WOzwbDpNx5KbnZmcxQRGyyshllWZ4
frP/i0cHkypIia3LtAqWHLeDMkyMqCzhIy6T0X0Y/3UrHwMOZckpDmC8l/pHOhLdBhLecYugtuCs
Oq4suBhX50kQnRAHUvbgaMrVIUz2Aqm0wCUcnccJU5cYjho0CYpmodbEWvMOYZSc04slCHfMh+I7
A2ZeCxhvKCZGJ/Beguyof6eXQnFLwllwymINQuH57UQ3ixse5AJcoHCA+I9SxPQGfBItU9ntAPOj
I1DgzDCYZQ3CAj43/2vAXDHBnP8JylTqRUfdNW7gPTyVjEMZ04DNvFPsgvIqKATwSQOGRTzswHvy
GKWIRbzjARd2eJCvccIDsWuF0y/oFqPNd0xUomvPZ6tPgQNCRiwjLsQKIgEERhE1wEvMjoDFXlG4
igpXnC0/PreI1DC8pXFA4XUFLRR4E1/agGkqa+WOyrEle4b5F84Sb2wrKD+onPEWpXOeeTqLK2Qx
YHFE1og34HLhTOeAy3F5/2r76ti9UfmiPWFMaQi6AiCZwL+4fkgPcEV4o/DHsMQb0t1fmIO/48mn
NQBqZPCE55gw2R4AunNM9XlAsSXfy2/dkV8vgkPQMpBCLZKl2C3E/AN+CRij+SasdIkhxAwZwwaP
RXYxX0cbL+JQmGnFHhR8SAUjizNBvty4FgMLCM0cVSpzGu6MdgJYFdseS4NhgbAoY7js79i6kOJe
AvJbeKMsnibeMq9V3mFRMme0hLSDZcS/csaCXjonh2HtUfrHmJcbFqHAkP6hRcfOpPzmZ0P6lE6p
h6DgyC8sPXYI0HkDu/+WxYqOAC06m4tlbv62FvMDO5rX1nKxiKsXenYO3lQxvmBvHLEOYtbmFkw9
cty/JjSiBx5m/YrJTUyg9xq3fzAXeoDwlY8bT+nOwwy8cw5u3b55IN/d4wDmUatLnMD35qsjkGGk
vqr2yHKdM4JfUZaUwwvRAvai2MMU/+bZS1BOYWMERroQkzxSrRgoaCeqE7deNoyBTGelfWf7mBFP
v85+i2mJRnrYMDX5krxqI2MrBhofu/rR+EYezP+wio0XBg3/zMvj2aVoBHSKXfa0ZS4g/Gf3GDba
s8Drjr4rZDi2FoOP+J57cQDozWDSOSGxILj1Ao0BriKyWiBvfHYopKGIAKXC7IAYu255eAX6mgg3
IsBbohuEyUNG4hR6d+HDL1iOROQAkLII4UIKO0q+RtoArv9GWMvA24Fl+i7wOqaIOJzUjMNahp9u
BkkPhgReLzWwggrtfzFTP6AGaL+Mo3+3jio1zBLEB7OUa/kVrvtNv0Hjp1xj9AbkwQpmmmytrIX5
5D8TV7pC9nlFsEC2JeU0eznfG+wckUYkfohBb3n8PxBFAqL+BMlYJj/m096W5B0lbvJD4tlWfoZf
wWvwM/QbQXp7ZiRbASDqPaY1FMn8IPw8R2RywHDdQSm2jeBHZhe0j+gklgCZFfws8Eaw0OiSXMoT
cAg1CqiIASX4C0wUlCj8V13IzIQ56wiHlmQl3P4nTDdieK2grNrSQl8BDocR6xdTdLh1Kxxm8PKX
IWJhwyOAXNLV4KUOV2sjIsmEc/PZWGOQAHBCXCjUfBhdwLkd2DYqswI3YhgycM0hXzGx+tSWWQpV
UYxuSJx6ilsI2wVX6/Jvj2Ek4Y3fNtzPVijyQPKZPvzNNEDwwfF9QUhngx8+ccHEpwYUV7x4SCyJ
gJoFBw+rjIQJiPg4OpOv9CYun4IRHe0t0WEMm6E3lCJ5G/K+gDNRZs8bpstV9XKHNbGUfyIT9A5L
nlfU4QJnyteVsOuGqmAt+hscpWDPRAbIEvNayJeC0gU3JYBtKoKaZozC+VpnL4ZVhEEwYmFsv8Rm
/Kt+qq8ZtB/hziKsTKljrkyvxIgIygyDROFtIRLIkHcIIDJCxmX+AM2Dk4usqXkr6EXKmjQ5dsBR
uKjjlYSfFKk6O2jXNXS9CGmKvBLzCvZl6BSkr0nMgjvmbtqZge5fU/FSMmQTBagYjYRnBzcCMYQs
+cKJqa4Y6fkXYQbF1NK4iUlJ9Yu9RM53FQY/UmH3Fgx/nlVGf+ouBcf9ZWoFLAcT9VXQqFJJCIwE
SzK7AE6prxF07f/IzIKJKii6YjKDBzYHPKNciGx3MfYhrQ1NExTNJ+MQuFD/4Z2IvJEX4cxxBaOm
aGSyC4Gm+GQRncMn0Z3892/7XT8jMSsSPkmdsIznd2LILPy50ie2yuUqvG39bcHDAlQNVTsVkO34
aAEccRcGTQBDT9yQT0CIgY3+gVA7gjfyipvUAeSTRxnuOvwG+4lS9zZ/ich3YvhuxcVZy69wLATn
mDQ5NikmyZyvVMdgw4IfxYHNYTShHKBGpfRQUK8Q0BS90Q5yklH6486CtWQmGGz2pZAP9oU5sygL
cMbHpIhIZ5FFNVyFkoIE3ezPuWbijFMhNQuD/Wvr9R5n4l+JzVpC3/GLuw/GqshgY7ThOFlgboSU
7sgZzYdi1Iz47eCBdsJEfWY9U+0ABx8sKkn4QjZHmdAU80nsVliFzEFg1pOOqR3J79KOIOZIc0GZ
4xOCAiLg+kcX7LSjdWTeYovv48me9QWcMqp9/GfuTAkZD1LGc/Q7Lp5Od4oN6R/8FqKYhO0s5k48
vbA8uXgILhqhc/Mvf7mBbyiZpQYf23u2C2+QOZDi32hEBhgiEMSQjOI8fpTfbPoM2OkwGmphXMov
0HErhsPzC/goGp6SKv1Ae57tcR65c2COZ/lIWc65CN4FZMdh+1q+pj/S03qW1K7BTj3QX9JIwNg+
ZpzY/lraE851CD0eDGkf41JDnypiiKolhQIVKZk8BxmRbIm4ikgiwrf+7GTpvy0eHxSccEvFdpv+
g6UFs+0ArA+t5cAq4j2xyi4x8TXMyCrenhHh7CnymgcGg3Zi6C+aoWFNyIUoimXSYwYJpUcfmLWk
EoaV007DMCzUdZYeEIDxjM3xRRqgj2vvbRxvSvonOVQ2Q9StRzs+FgpQ1oSetgtJAsrhX8frISRW
lCetSo19lKZHJ7gPAXNzJOGhDxyqY0KOlW8tS4tBpCxgODYQXuXDU1D1TTzJro67QwwLLFGcjZRG
b70yedFLGORYHGancKj/yZ+qD+fIBli0C/MjjzEQJGSWZsNE9NkruA8DpBcppHKAlRrNbzIPXmqi
MLIOQ0z9zN4zYiVZU+wU+l2DDlv0SEJatpESn+2RmihdjqxYYnDD8VsGaajA8nP/mYwY3ttL0wxW
m6r4Zw+DJ0XWamAKUdWDW6SxF1Ft6hWEhAglUYPGUCPIufmwg2hl4t9eAJSVSSRUnal6jibHi9Rm
k0XO1qxfC9rVLtIwd/DXmrDn4G77WbLUGUOY5qOhwdBSad1lxT5SSSKwVmk9LAbja2KJmB1SOKVe
jxYq54b3k5F7V2CVbLVrNTXWgYZaWkYyzozWWTc4tQU0ftHM2FSL3CjqP3RD9dSs9CI9foxl/2iz
rTENriThgkhTWcD+VSx7OdJvjkx0RwPfrMrY2CgibVpYflCt71o0ZINF/hYoXl2b+K1inNhXW10M
gBwECby0aSCxwU/dKSDmylrJI87Eo/yeBgN+RMTEERU/yXhBQvnN9W5R1MMy4u44UrRR/fyiBNXW
lrnMNer32F858ui2E3dOBfkeD2mNWy1hsoGMRATbE9kPV3XPbyYBxIlnJp9oFBx7kxsYHrXjaraz
bTjjcZ1RqSPbkgxccJQM+8qZwI7iMMy70VFWauSvQxw/Ag16al9Do4mgfyhzzPzVVoDtfenVUHgu
cVCx6m3YVEs7JqL9qYQOBGJoB4rM26Cw4UBqYRaVMjgd8SZKQY/A4EEiWzLo6T3H89iP6zJwVoON
Bz8kDJKGStKbW33EsLS85GV8tsdVnXQ71bd3BYVinr9nfvjdEsBcUDZJIaru/FlNuzmdLnZPVCt0
F9ugTkrfbQXKSf3wIwpZgjLCCiQXCX3u/FNgpAUBHoENhK7qbMwSDO0vLVJXRs/bSZ1zFmWuWQzH
qAhei9apXqjC9U2Cm7cD3hBhZD1+djk4tMEqdCx3yNKNrYmsMBCGpFrbgvhugJ6abw0XKuzeab3T
jjsG5bEgcsCuymPFC9RykEj7vQupNMGSrW7a1D5MS6cj5P6ngSBd0jRp9sckc0Pw+csk0zOBQSW6
0dkyd3kWvY5YnpQy3Q3gnx/LnmZP58BiCPZm45oS9bhS+DTGzaslLU06/rzYpsN34v+2/VtTeBXT
g1jEPcdHmUHdtFQBezjwYg8+DhUXZRdidcxQKHPb5r2UzzW2JhDDuvarNL9THHGgC+U3DKST+hhM
y5YDfnaLFruyRTktccUhAnvONxpmmsg8x7tq4oxz1Yot+7lmHvzhMBtuBz91EpHknbkwu5OMP260
DrODEp96VKnaajB2Q7alT2yXXJOYPqjZTvpl9l2qIGnmkEm8etyH/mkEjO7wHxoSQlRw6O2DbC0R
tZFuDDyeq1L2wsq4Oxy59Qw5BzhGqi9GGWI9nT8DXshsOIdkTI7XYEjxLKnH1zzFO+UzGBWs44v3
Trceo8pg2Gb6nM3BtlK0Tc143e9SKA1hrtz6aFoGMYKdqtVedI09zvLHg5y1bp/GF6kuoejMk33o
nAynqCYFjiq2fdj86B3nWUXOoakuwxrYggmUJdxxG9yLsTAyYRmU/CqH1ztI1tq0mx37faguJ50Z
rV+HlyQPXrtI5Ef173ntsClChFTDrV9/xkPLNga1NuuPBnGetWR5XT4/AnM+BGN6DEd/E4A6RjWl
o6k43qCwCU46Q6sg3kwJw53SH8lxydZBhCuTah/tCWVBl3tWaR1kfLf1IXBNjJUqasgiA72aKIyD
at0rumvJCAxiB+cHe9WaNkRcbK7lKCNZ8mRMv44VHfMJzWtuuUbIyIhbNLXpvnPw9NXgeyiYK2mk
NaViTCXDVEiZuVJVTrqn+LXb2jucqgInPaX6uGoM6QPH/nS6SSavuxMwW6vd1cA/hfiMJyNkO22C
1A4tvhyfhiwtA41Y68Tc2SWm+hAqUongtbnLrpkqkwxW4zwCGyyar03cH7q2+uhT/xwFw66GZBqF
jzxEnpiAW9rawajqjemMp7SuV2mg43Nc3isn3NRpg5tK6HV2dBqhVQcZG04LXE9KZlSMTzmOJxa5
vQrZSdiFzhM6bzORb5Kl7urY3CvA9y1qoil+DBmlZCCjpckk/buM6L6loH4OU72ta+b7Zs2oXQ+W
AZPQ0VJxWK+J1TYzf6X2KF/LciXN3XOSnV1vJjhXYnOSReSlcZkTH6pOLnm5jodUELzXknKdYSH0
ZoPUjZ+p6d2b0kQfrRFvVEOFvk9dF8DGkhRj0yTYc2BSMlbZb2MSyFohipTmxEtpL8U/ucT0sRma
lazLbqiUzyqRyfWqeMGZJG2MLjrH3UzNcOvnN1/FYpShZGD1e0UMb2bQVORGg+psGopDOTQR9DOf
rmM8H5H6jp/OqFPmAd82mKBxExVGYSEEBwSIgbGTWgPrclhBDde8qt8Vm+iY2Hqq5A1H4V3O510G
BqLa5raq7bXexc+ypK8eaDMDuPhddZpimNDpIkzie1aYpxABRMiJFVbqLfG1jWSws3R0IIHP+aws
jU7b+2GzlUvFDeOSpaXbns8SDrVqryPkhcQUlBiHShRW+qWWSbCu4buM5EKndO5ltsr84bWp2x/H
0F271IgqN5B7YAg6s7hbHNo0DNfMxEvIZlJyqswKsR+a/S7+LABV1Wy8VhaR8DpId5DpnhpKayOk
Qyovo2GML6Nvrscsg2qjW6sZD4SSIrfwld8yy7WFEiC294PkKwvnxwxTv4K2kpcBJh8Ee2VKQAae
GEUbAH9S5/W69tFadEkJ6R+pdImcaRnGfGh2gwJ9/mSdBwOwoYofBu5Ck7MM9Xplmpjptha6yI48
QTXnh44yQQXjxgpbjHHukdrnu7TBTYUxckwukpJaQBzz5+wEHudAqpPhFoc/moKqAIw8/W4lBshY
MNXszkXNrkUgX3H2CYj36QoyRcbFNN8H6XRS0mqrhACS8U/bt7++1L1niYJZWUTsK+kmFjihDXHS
p9dJddfP2o3Z4w7VVpvIGejQMDafR3nP3IaKR2LfafRp45Tpz1xxdg4145Gm3AR5fOpwz1DiEJWB
tJ1mxpwmSTn4qBd+dDJ09azbt7KUIVI3qNCpidC3pDTMbSWtW9nalHmytQzGdO1Iknq+jrBDaQty
hIr8Mer6QVy4vra3dc6xjrPWnOGt1rUXJa2PURO9pM5wCFRq8NxmFD9UuzKL11OtIFvVPCm/yCVT
kFbdWGODR4apbnzw0HnM1/Zs0LPmYOsFnAg3n3lf2UjTnKfqui5CbEeThyHB5pxah18R460Pk8BJ
YORkrij01Prf1OB5nx+iXnozaA+CeLyQExMUEEAjAywsHrZS7yA/iaR32ey2FIFJA+9aYxjYbotU
ZeLZjiSlhQHBuzo9G15QBTKUOt9MefStl7CafGna9/JDjfpVroE3NtQDEQ6RjgWzV2FaXkyMZTRr
I825V1WxW0+cc63m1j6XGONH3T61DdJCe5Y3cTIey1T3wpKxF+GOvQ2Y1iYS5bYa1C9qAFlsQHlL
F2gO8auTzSe/8IFEMSWso8/IScEUAkIHwAA4gJ24uBbljzMYd10KtlqKA/+Yw4apdTyk9E2VjSu9
80FW2jc/R8mrTxT6IxBpDcV7Np7ZwFzQ71+1sj6HSfOT19p5GIZLPAZQOtA+RZL1ULXp02JRaHm6
s6QWbAFvFHmbjjVj+l0+0qGnIQ8s4rUkT+6pM57bvL+0enIykoiQVTw50pamYyDrwimeZlWBGbSM
fDun+S5T/x4a9iEDuZctfd+PnVeO5tlo8M5vyemerEtQ/XZ6wQSOg8oavFIzeGuB19rltv+iMX00
MqSrKZMvfYqHru4VqeX5UrQLtZFxPx3CCJSn+QiaJt25GkMCo9+kCSmgQKLAdQAGPud6l9mYzG4t
aWdjXyhwzIxSBxOoQwiJySGATiI/Nz202im3LibE/z696BqEg/4OeozXA9YQ1g5vSVW/4YuXJG/K
fJXzzzB8OsNbTr0HjkRWufpt4uzFPWrOk/w5xLv6n6F9K9Mj0J+N8QwVsPfPgvaD+jXOL7n0qkEi
aSWY6TAaiKzhz34hvBnD9wk4w6c3UIq7Ll8qEKSE8Tbqpnox+O9dfWzkk9TuelbggE98nJDTm0Fx
RL1g76nGJcrCSLnoIzlS1daR8B+dvmbFCzsYRZCweZgYMkDSRyNiNl4jeZRqiQ7Btf0cY+lFqk+p
tBFOrUypZVeS12MEpMF0NwFe7L6q6qeqvRyrUv1e1L/2TMgVYCKEw3If189wJvHOzWz8CjdQbhxm
P+hPjcBlOG/K1HvI86GJMxrU+kULFE18PB30BM+qxVxT0/hEsZE7eTEPP071UDOvr25JcpRq7HKi
CaO85GhKrt1hf6rf4oQ1vzX7izFinb10euKFlgp3sDoo8yExFq2/z8JNFu7GycsKHIQCVsFdoh7M
wRDX/hsCfw2k0pbOEmqRg82DjLuADkorltBFqU6xYXtSgQR6nhYp4ArCKchtFRCOyYT5XaI9g13V
PSLpzIRuNDcGpAotfh3L55g/4xZYCb/CLPvVyQKZEC6aTE1VKhKuRxVabg93KwXT6UtCyaddxSRj
HHehE8FqTJTAHUfrp4cKFNIwpfWl9bF7ZKPtriPa1FoHirBfRyx2YDsxf0+J32tONdMVyFska0A7
YGTCSEd5j6dnn1uLjK05g0h71JO7NFwMde/7ew0vjHBaWD5E2PR9jv7NeMuZKSpRUrVn5hY5/zjt
SZF+Kvsed3d/OigMJc0B2hhujMzI4LC/Fa2n9ssRh1ONY88LbGJfhocwQSJ/Z1u+j//oz5q35jP+
rq4cKb0LUFeZy3m+SeWp1j2ZYi9V0RbAS001L+VRzm5FdgvsZJ0cJ9gtjG0jX0POjAoGhFzdNs67
6In+g4wxYihgYJKgRGwYs9e3VH7o5rruboax4WyI4ac0uJ8UN9iv/kRJ+D+Wzms5lSSLol9UEeXN
Kx4ECCvMS4WQUHnv6+tn5e2J6aFv6wqEiqzMc/bZxtnKiDXgADNlgjDTxtuSuBZpuDXNqclBX2FJ
KytMbNviM2tPcrTOg++02DlYzRX3SD0G+UcGAoAZpX2WZIpNxmsdBECPpZQ7u9FaZ5jqN5cBglZ3
dtSvAFVtVP40WFcwyNCJ9GLlLZSKAqv4cap7QOyI9tfwagBh6SegEEt94SNBQiwMwk55TjMcTito
CVGJnEH/9ag1MF+WsXjyrrK86Q96CPr8VRY7G+aZBAqdu5vcXFHhh+wMOlzAI5QVpaFxxN/ZvXvu
IYvPvnIobNTFydwLk2WSx/tEU2m3/EVgXFT7Hut/pbP0vCNX2O3o6GfYd9UQBfMJyBejHluMtetB
3gFjgrSZk0rVZ6UmjAKqhQXmHeXeIiWNMLDZj0y4Jr4y7SndGZy39o+S3y2XDTWHRUPWUrnzmIXo
sAkYl9fYkJo4Yua/AYzgiNhlC6JACWs2K36V5t4q8GnQ8f96MdHFy85fdR4ipxofRLg2jC7RMvVU
BI2zKywIrQq55qVQ+Y8EwFQEwgN0clcmCrE1BrJpKH0hbTNQFGMK+dK13wE8pQzk1cDn1IY2Rb2o
MNtFl1qwsVkpcnT7w8SSs4pXjrO2i22KmbNaQOQsJj4G1XWVLiv1oRa/Tf6XD/E8iW60edOaOxn7
O6//Rpceu99R/61gFkAD7ecrhMtSS7XvU0kCxkYjcOXZLfca2BcCLuwPrWKtSQ+lOgO1jS+3fkjj
daChafGHSzeydhxGCC2QnE1SWXNskCmdBiEKt+OvyvvMmMaZ+P/9RsBCGadsRELH0pT2Wvnoy02m
YziQ0ZQhAId9GLncUMcq4gtEu1HnBcUhKig3TnWLR90hBrfsw6dXbw1C5LprnaBEQvMwWq9AuyCY
1KBg6PInqQwslkZZKXQr4DH/Yrd7EB2SjmpGMgeNpijeaMVuZyqbeNyXFgRhHKkI6Q1wcV1gOK2W
e3IVnWbZM2ij5dCL34AbS9kV7RVatJoAWDGW6S7d+KCFpGm55A56zU5ejpiR1BJohPDD5s8ytSAc
xjjZ6aEBQ++i5LBZmGGkrgSSHE0lbwX7tO0v9niyiD3hFDMdttEvq8SBAhoDWnYdIiRjsjo9gehO
XPVqKtdAubrqty2TREd9LKvrKP0Ap0LnbDXLKrpl5qWiK9BPSrD1OQo6SGmQOFDOQWrO2kMQp/PR
zxeGcveihc7Ur9kOwaw5lMGKIteRVmm2rRtG0cZkcMxZ2uN6Oq5lzkslRhJaMhfsyBCH8edxCTxU
9XFHk+HO6kQHcGE+mS0dQtU7pNNMI5M5hV8+CqHliBF+z8g5f+vlO6M/ULVjWV5C6OwJOvxqmzvL
VIEX2l9tRUyUSmNrFrjFXsvxS3PxAGieRdjOh+YV6JtOnnvpragBiG3h+syH6K7Dfm+MXzVD6yZ5
ZXJOahJm4jOdQrtfef0rwhkW56S8/WiNrcVgT963NPJpA3OvWlA4BdG64tApF507T+2/Njtm1XZI
PnSkEyHexD4+wRCW2sLfDmAIGDpAMDLDM9zLbFjFxktlXpeYBiRWgqQYpqkgmN0YLmXchOvKXqk4
7sT+txMKjekJlgtXpC7X1Z+nHH19NtqMrLtzWW+wNRjNH0eQ9kp13oU3Nz0URKdg5Csxq65rb+qX
Ryl+1tFW1inFug9LRxzJrWV1ZNMxqctqVK9U1R13ZN5JM5UjolwrwXdhMzixf40F3p+Bfgzak519
ZNG6dq5ET2AUqLsYsnw6GOurxypD5x7JTPAIpksgk6g15qj8lPYe/mjIp3IRRlgosDWslb9lZANn
kohFHGAwssB62vIwTU1far+rtEVTLNS+xA4ADXV1N7ODyQkMRcwGdKp2mXUwx3sFfwu0Ith46op9
g7kO+049gF/8tp2DGppNPABkfcryp2ayjsp9lspr3f9tAupYomcIqAx2Jdu7srWk70FdyjH+oMsG
Y5JkoSn7stxl3hEldI//NVHN3gJLwrJa2h51kSAaaNIMGwuyaZGGWIvclqYlBkroCs23pdfTBE5F
GZ6IpYize2LdbIBXlQw7mU0OwlBz7xviOo8xE0PNjNl+2rXDPjCanzo8XvfTzr8c7xtmXfSdZPR6
0Qrleowso3HyqVTsJIHI+vK0FJxIcUpBPcbqjXy9mMUBXtLAB9Fh6vp3l+gevqBoPxV8DFfFWOgL
2RY7o1EeUxFYsa5II8fxVzqH7HkNR74WYICsotvKfzKbTBtYUklzbbNmHzvfOLUyHxaOpwG+nbMe
eV8wdwSRYYMHM3zokpucj4s+BMs+FLcYiRv5DJ9Gy170UbTMXUqm5IU+aIS3bmkQhr9YSiwxW92N
XBhwOnMTp+tKgcUeKa/advARBmI0jey7VWENqc7B1CHUSM5crsAhx2Fr2NmnPHbHmrhPNY6oKOoj
Zdw1SXOSV8Gv4ra+61m780N913tbAPYL7YYTV9soYJzSefY+60gubMtzKnR+qnQ1VeKfKu8wgP4X
angulH7ttxoFH7RFpz5aBQmAzHrMWv10QntnA0GERnJIGCf4fjcLlXKryogCrfSiIA5R2u7luNie
edHKt2U8qZN9q3YfpScdjI5tOyWJCDJiAioM+1RyYeD4UYLuwsQanLy70rJeOXNZya2ptOHEqFJ2
i1VqiTJV9+KzKqV2FjOxVrz47OZo1TQY+pqID2lLZdokwA02x5fuYgPXWFh7GFevNjZpjulwfM5d
jKDG+i+AU5nDHWjw8KrbQ1kraH0eSvaosn6esrUEqr0MWGMReEZR3FKglbzFP4RGj01HX3XlMxmO
io9KxmA/yqdAyxM+pSj8SoY1IMdC8YFYvUtE1Cd7mlpeQw8jZ7IZhJ+lxYz/wOlLakCAHuBHxXEe
nhRMgqeOU372p4syc9wrzPJG78vCDB/fLVF2pNyX81S6yLQ3cr7N8I8Q+9YyodKnQg9hA3o3pZ7b
KTxwRnySj9PdoT1I+Kg0nwa+v8opIx+dKUcO8baeSuGJMSkyP5fqGVFAtaY+KEjIC28NqgDpwL7o
1yhLqRDmbCywAjpYzNWa+tLVNkGBTBw33W/dxABHW47yzPQWDjQN4qvDfdTOu2DZtccYF9305GjM
prDAfdi0QRAU212db3JjLdcLqhQ3W+JGTS403bk/nrk+BgSWZJnba2ZfI/df82225I1SJoW0MvYM
qGPoLx7BPREu5otAusnDymQ+E+3jcqe7N8lnxEO5pPKeTV6WI2W0VrJx12knwnpjNDsnfEJT7CEp
+bs8q4hl5Eh1F1EbzTRE7grWK5yD0UeYsxUG0srsmcRaLf71fbBMYuMzSwI4gCTCUX+bY7yzGw93
3NGcZHqLGWOK43ptriSLkDAkFKFi7wSYf5Irjs0sPwJlnSVOqcEwl07m7csI/lrbA1YVFPMBWsHS
I0B7cPJvDKB12Oh8XNi/ABneeZC/+wv64fhB+jkZU/SDSOph3wYT2CzhL+5T8HEwbw5/YbJ0GCaV
wqIVzjKPkJ+4u7HIiMyJ82PdbQxIhDsJNVNEVJJ3Mu7NV3Aq1ylI7oTEtHm7Lg/lQUU9iCVAvda/
sMvCijt9iD8pW1hgBfQgOFF4pq1dXq6E5Yym4EO6aA8NMTcUEGjnE+fX+G3h/zCoZHpBlE44je9o
twhj5O00f3jBS7RjwrdC4riBTHpiExBIgJBEFDeenwsdXvTi00Iyl97BAp+IVNofbLVHb8bs3RvE
PyOqrCf7K8TQktSrH+4tZPHh2n07K2WNFm4uwaXx/rSzfe2O2hmU7EfYE4pIdIrwCxkxJ3oJdLmP
8gA6UR/ML7zHv6FUy18Qo/Rvrv54sb/hpdjv8qFfuRH4vGD5aZCFCENnH0+IHcZEW5jTQ30e4Yxg
9EZ2sLTxUugdvnoe+uJuuBJEwL4BeHX1q67WSxkFsectSwm0qw8E5mbqChLkfK805WZgk8trea7l
sCiGarJ1ydOQFQqIPl+PWnA3zZxhorMaB3PhNViEcx6b3rntqW3LCEdlGRQUmZkDH9ixjnot0aNH
L9NlyjlYK6NFfR5jnJTzkxneQtXI/D+rrXduzwfjSFj2cRo5NnJ5PMrIFWhBAtVeYX8ws08DV7jW
t4kKic7BiF8hPnPAS5EOATGULmlo3fu+OqdRdI61cqME2aLt9LnamzMdxmmmmM9SRW8ALpH22iYv
VdBy51JXlHdM8PoJP4wBDE46usv5ybXqFEhZ2iO0k6vVI/vqOe/B7JajWaxVsDQ5KNDPKnr7kiGd
Z4HyGYXl0imOftxvjMEBiQEuygzGVaGWbdMKrL6u1l1zQgSCshYWt1XO4Lzx4ePLxCUn6gt6KjQ1
S8HzEqkyJC1Gs+yq0x4CCXl0RCrS5ZE7gcoQGq/OG8X0bm4pFA1z4WoLifm3C2c9QUf1LEWOiHoo
FY6W2NKCf9Oxt4eaYOkBdSFznzXKeBc/WAdPNmx6pmzJBtyBZIq7LNoYMabrpwSMoHfnH5zLC+oc
6LDVNIKTBIKOuzUJwjbAOqo18ZTApiYJuq/IwEp47F69PH6VFsU5XVSPr16pElSlsNWoI+nuHFla
1ND9lO3ezfxdi2lvnn4nNQi1JNNZc76i5qUUt2QGYKW9sYdwo8XmOVMEMSTjWwikwtWDbEAMu8l2
wM4AAzT+rOyiaF1WK84zHacuYhyMOcawyHaBYgl7oaSmRyr9OV57sDQ4qzycROB5IN5FJ4JepFxj
/NEjQYhWTOvDapXjeA9PFXt9DJP51HyhJ5bpvTGMhKRPPY1Qwcaq7tKdxsuw9+/12WU/w0eCRY+/
JrNYjrIY103Cqkgw7nDphtAg0kZoSkmFUWF6K1OHxu4RV/QlE/BPbAt4dA1M06cWIWCM6397a9J0
U5PEOZwbXjzosOdf3WPQSJCaSV8S0AN7Sj4Zfg0Oe2nykxECAdHtBK5PHU0oGCG9vyqBCtkshlJO
wQFMycSZvRMz/XRaoLAg2OiXGRzD/AffnkiTAaI/VxzjZN4u67C/YS/AC0PHOOQf5C0vnVN5i97V
Lnniq3xl1LX2dgRJrB0e05W8JvV+n+zKc77AUxeH5eSZPGGo4vUMBzJ6Ql72f6Ajs8Yu5GEA6gAw
dU8c8vRrtuFs2zsn99f9Vdfmw33YB2WFHYbl+XOP6tIRZDitZyZfqqxGR3Y/Nffhl9opMVBxl+6n
JXKQzJZqR4K23wT3KuIbG9HCJba5ktmV/BCGqdpdkgIdk4TtnIR3QuKNiEwy46nGeDlU5jqQgxfQ
2Wdry5jUmBL8S2bP4PA3Wec/KpfIa/wKFQYdpQqKU80gUMl9hpKWIkxyWMwhXXClxDIfK1qROvaE
UQhcGmxE1HeNJ5H8xQh6K+/qz/LB8YsdCv0YdvgnE6VK/uAUcfmD8yFfs2fzpuB+040kfDZQLFlq
L6yFP41X9lTfQFzM+Ln/rVf3TBf1J2xZng6rGiYy+fDw0/N2igSecDYsuyzhnI7zDtgrhF4iFEM+
g4ED1ICD9gOB6Ze3E/9yLJNySjUA5JcDs2P4ju9SAKgmfC0w7akh20Fp+uagYBwCEs8Jx3SBRl6M
DT2sZvH8xKyHthzBkfOD0OkuPhbhUIZ+0BHeVBQT0F5R8JNLIMoPmrMaH4cU5y2TZpjbPtY2dVss
QmbNUmvsxfw2qBqO2Xzw37FO2LjVngNf0GFc5WLqzllVSVjMq7Oq5b+D0+EYPSL+LYxjXImcFIMu
HSsEeIHb3KvRlSbcAiHS2rLmoxmYfnS3KhRNe0mFYbfSXdeHz1aJX700klTTsnCrynsAGqskX3mm
+2kk1CqBJJ38yl0kUfZUIhAqPmmIJdfY7U4mDEJTQ36WS8skNJEnVYiFyO7T5d6HqdV+6ka3Aymo
ZknIREgz04MTEz8JSFOHjIujRsUQQamhqjCrgm+la3hGaGR2g08rHFkxnWUYudOYfcEPoL72HQYK
lu0AUdBlw6+zw/wKlRKjKBPXcIUBWAprQlg+p5cQ1UgYypMg+YuyQ5h9ptWRJICeCjM86WDO36we
lXSdknmXJDBACKOcDABNMdbQgL3Y6hn1B4IPz8O7LGim2OkRWYBRfi3fMp7mekfdvxvGNrdM2JXb
mBUqj6u2uEAuL+AahMuG8RMOA9MM06BkWTX1Mqbq1K3zaNH6BzPdmtYKwGWqzBvvCNFIFqQ41mo1
czB4g9lqrV1tbRq7wNJ2sq8v5PIMn2+hSbjNB1vbRY5sSOm+QuYfqd0qxaFJgtEdl5se0wikVDKA
VZ3jZgK4ZzQRDGBTeZQeft3dAKUGV4KMhBqUQP0osSbsre0M5O1VF7MaFpKdLjLMQFWXkKTCXoQ9
thLWuOty5bPtac9SC9spX3H2jQ1437mkoxFzoWwThxncsKTqH6293+Qc/dGssLiFsnvLgMa1njar
x0fdNBbuouv7WQNQNDjeoiHuMegFM5pzg4iCLsi5N+tlVrI0R3/Zyi2jpT8IZYw54mUSdQvbxB2I
1GWqe90cPqyx4NmrXKvXYygvtM7ZK3m+aiyT4Dl7VVBaGtjPmIJ14iNCAcRr2WuaNmKq4UwyWKWh
A7chnadOCzm/2+qGNa+QI+rxH0t04lXgyl658PGRMoSPcRxh+HWknJoYubMPeguAx/8oVKT8OlqM
Eu2s6302jEEzTFcydVghYilbkgCLh4TzQE05qrRYmuo1cBM7ZCFtFPNlUO7Kmb4KQPhU25mzjIp+
WDqkYuaIoEMOH53Rhc8SimPku4G/thDiZ7BmVP8WuulmHJtdR6nUU2BklblQW31fmfm6pGVsyfoM
qnrT1SHVabaqlZmFD5SHgBu6BPs/ZF58zxLq7EyxJwrmyplyt4uI7l6/xqrPxBEOcIzbFTEsmtpt
1Li+mK6wprCRV84rFRsJOdnLVvmRO/7WoVz2unWpoWTAzTvs468MM0n82ugSVMTEksaQEUMazfvK
LBzpGBYMPjNOxjetcx0LwhZbisNK/hiIjXNlMdXipNX89CiqpxB2TobxY24cNPKu+ljdtnhWiO0h
S4kTJjmPMALGNPpoT9JzIeBCtFyOnk1lu4JrVmK0gM6vJZug+Kpx0AuF/0Mf4SVao1rSOAxAQ3FZ
sP1wkbIt2Fgu6XnAeiThRStXKuJcXIGz2p0parhqZHPXFjb9JhSIfKaLnRtakY3kXceVOubLaf/X
3xLzEFSflfT08IFou3fC9mPWj9CAr4yTiWwjv9XFt6i4PIcu+m7r3CKhYIudQOOd9Jhg9QhmY/eR
8KUseJewxhTGD906422qYvSAS2PZ7dnBXPVpykQ0wkXJEU9KOpKCAcsbm2wd4kx1Lkk4/orX17AS
seJhqqBy86K3TvZF/10jThl9UCvQSHAjD//YQhbWey2kcTiA0cuACtH1gbIvxkTDEfvuOtTvgaJc
NRUZX2aisuwy98tTKEJVJtyY54zdRVLbW+TFOhMuTCDCjCorcDiwkrL1NpaZIdpJzRaOkh99S8JK
N8+3sUTYX2six+hzBbpALZdHWebsintfXeimB+YeOb8w1qwTZI92E1NpwTLm1I/dMVhKgzJu/z1w
bpXYN0BlVLTL2GVkVIu/80ceTJ9hfGPD5nBHZGZtD3vUzP1lB33b8YNyroTqsLYCIoPKbLgn5l11
tOTuRDL7U+4cx07G+MiRpXtZMm+KfCmcR1KOc15RN1ePUX7pp+3FTMS4q0o5k4N0+KF3rVZpPkQY
z7FSC11bRsPAPpUWNRToBK8zJ4Mizn8Vox+uZSqUzmCwDenZTht3449yvYeYRIXkkCX87zu10WS2
0eKQp3nh7N93+LYE47DlZrObAZhcvCADMKynSv27TaAveEEr7zsj6ffaR+epgojEkKVs1JUskbGh
feuGM+v07CRrN1dhp/WyL2lgtujlOyjFS6fHf3wwD2prrFLY6XlPD2pFl4HRaZvrGAk03SHT60ds
MjaDimQR70kQlObVq6iV4UjRShbnxi0PTm5+pwNoSxq/Wo+jvC5A9Qkq1rY+MzBXHi6Zpc/q3Psc
cUca8S9U7HTTNRTrHGSarWxtX/uKm+pTjrwvBZBwwIvJhnTiaxk0/ij7aV/kuh2zXf/B0BYbOX+S
7ZQbmkDaG/Sm9A/Iz26ZyFoUxO4ILhbjMGhLE/OiA4ecugPihOFh//rcKswKXtEueiNbu6oP4+Ru
tZPQu1on51RjxBa9/bNyw1WLR//c3vqb9yx2ZM9cu7dCu8IPxWSLfupBS0zBjCEwzFQCNomU4anJ
O7r2L95TduXv21v5EuK5nh5BFObl2VgZH8XR4uVEWgzVwweHloymMZm35/osglaqo3wtxP+fDppU
Ax0kUTkIQ1Gc702E5tGq2EAG+GAcduRs2nV7DRvLdi1/xY+Evys/xQ8pP9tzcxwvuER+WItKWMkv
ccXctggns5P9R3rlBqvQNZySVbUMCEOT9v1HsoM9eMhv+oHiwNm3Lzo8701Hh9yE+Ak0HnT1zISh
HGO2l7+cKSF+O2WDaoqd/VB/uz/2p/wTCe8BPFRoG9jhJ9qT6bP6oAuVrAmwBJcNFAAsAO6CcsP0
ThGQAA0cF5Guhp8BM1bupsGbP2Kk9ipvOYjFzZ7Jh/4kfcmfwFK0ANsRogO7/8ShOz6ZF+2UYgAY
37BZuzVLOh+SX5q3wScI54vXrq70R8YtRI17Fco9xI5IIOh5+IVAQjjqlBcz3uKZ9BPeXX/D+Zlg
NbJMkcnoECt0+u2p8tK29TakjvtBO+LgyUdZB4OJ8HL6IAw/sPjGxRxsFNWWPzeNRW3ATEM5t6Tp
F4QwnVOMOejUp9glzASAlLnkF60NtWaLMV7Ep9qenRszpOFNVweCwh+zJxgKOAD3DQfAfxJnqxJ2
1GDKLu1s8PbefE58ZIIQhkkTMQtkh2gTl9nrjfOyv4EhiJQQrjwKJHtCxVJ5UKeFEzY/JFZF9LON
7Z0HNCzyGLCaJHoCPAnkB5iGH42TOBIO9d2flUt4L5F7ytf20JzSg/wV/sICBcS1l9Zd/0PnTLvF
Lkh/UP9i3+ffmcfKb35EfuY0ob7npsWO7N97C5G3QTi1aJjF+4VWxT82MenoRSwc9vic+KNYP524
7Vgm+C4atXjbjggvyJVJf24Porv1H/xo84+2ENcI4BUmaMzsME1BWoDDL7ppig6aTiwnAJLgtwAT
0CyQRJf+CscalLz0mj+4Cf1EXyC/mKpgkNJMhTLBngpTO7BhMFPyfn5oXxFX8vnhoYD0ie9mKdBU
8PKMMxtYvmJCAeHKQ0wwTkWfwkvg5QH4zt+PeOnNx3+ReeRe0uUOWORmYKAz3pbjz/lmXlv60UUw
AnUHvaz5Z/5hTStAdPfPxLFi1a77s35Vr9aqPHdsVfknw6rsjSlocrVx78Gn58r9E73zl/pQIL+8
dDS7oCg3jb0Ru/Ot9Ey2xVbZOMfurhytXbWIltg+ftYfrKfqUXB2TmJA1uu4978KAV5PjHKCZndX
rojuxrUyXxTHButL66Zhmllcw8+R7bN+4cj5Lm/mWtvbl3SV/VQ/0lXQ/eDznKWdcwz3/l5lzzA/
oVMd1XO9kb71SwuWZKChFUDSCOb1C4OjfAVIo1glLn5pM+ZrYGCobDEbABWj7CixIcpm6Y0lP/Bl
YqRPmCGyYJyTdbLEZkRl1XMJQRCAaXOew6qeov6A/EeFl1Nu/hXxtB2mlHQKYuufjKYPBA/QT5nV
eDYbE1AwWZvwbiIW7xuPAewsxaL+t7tbvLkXX0OlXjXYxUB2mfDGQGA9G5eRGQi2OBNgj1DS91PO
QJ6BYNh6kYqy66megaqYvLKksyf3dHXle3GLTCbprTtUj/Bm7dsPDqD2xVaVvJWaMwUjctzJJhyH
aCmBa62EjdI88EY7sedyEmFaD3IDPAhiz83yskB2yjMifJ6lTNlKxhf3tfdMrmwRXLeUXEpyh18C
nGO/HAB67YmwFCCJIQJEBQueQkgJf8K7/qYhg70KCR9i+S8272SygN+wz3ELdeRfj9PAIYQVsubE
f2gLIJvin+3vf9tCxibFlvgb8eVT+iixXOGOrC+MYnkCdzF0FCgBcFfEq9iCkYZdCYMLOGMt9nYo
NCaQfLo325PwhMTUEkLXkz+y+NkxWC6shRGpsj7DbJZFw/3A7sF1reGmMfGmRhZBhmwt7EK5eAIx
Tmz45sHam5fw5kP2w3UK0fc5+wHBTD/iG46epwT/CDZs+w8REHuKweAELIuRZUtIKbB0g1PmOAeg
FzmC9gxGlIDKvtJfbTvs7bex5ToCd3PxOP/hBft3COxgiYI2YMJ4gOIA+VMsJT45h+64mZksIj52
rIRZYxpiAhnWxpQvwSLj+7JlcBz/g/mB11XAgoUprYD82WE5/jgv+E05Y//bwNnYMb5w+AlAssAb
6A5II+Jw/yof5YPPlo3sLd16NM0sRFKjpP9D+WDRJsfgv7Qe1JvVE60YlQ3fyELhnaAA441xnPt4
8P475EPxkwmfnRbvALPBG5s2Jw5vgM6FX5eVxWy7uFJRcF9xIIvyon/xEeEkghQabj/3Pmg2VQhU
AQBmIGT+Qj/UH8KN9Sqdgqv7ELVhJO4EshyUF++iANbkTuqu3JwJMXC1SDpXOflYLyf7iyWnfuUX
4i2w+ILRwSCcRyzMiUZhWhqIwEzBi4XR8h3SZsPBnVqvdJEummOyyg/tWrrTnoQXSIq0poygYHbV
+OZDuSnAQGlEp/UPDSrcc/2IBBN0MjkhWT9LL95RJG5wNjRO5wy7bEaVRGdadLgMqmcqpsn/Lh2+
0jXr4N8lr8/tmZOUew2wAmdr0FFBhOUkQEc89TGufDKrpXhu+Ub/B31YwZ1JxjwhDVDvUKkGM4Yz
aN/5yOtfyZ7ExQyXkgCRjCmmgkDU3E68Mi9L7hdP0vuZ1i67qH5VJb9jj9LqV9+PB+3SHYu5/szv
9d06YxAurEun3AboVXBAJ+ADQbWwPYMVzDdDnC2ZMIA2MS4kERF9rRiXRRze2Mzze/OIFyg6M7Bt
xhTtHOalw1uBFHiQ8Icsd+ZHsig36jZb1Dv/6OKchdHjAu0NhfYLcGt4RWf5IznnwKRnCRce55Fy
WlzlV2jM+KLDl/AS5T1kt577v5vIpyqZQNXHK24S/LU/9OsED8Cq+MYOwPvmFAewS+/Gxbo0G+sy
nJIP93uEnUtXx3u/ab88v/yBuQkxC6/BcyTcKyh+8Is7hXiSRCfp7n3Uh2ZP8vzR+qiOxpbdcomg
axcx3SBVBn+a+LMIUO7Ilnf03fjlde63pvlzxW5Wcg/j1CNQYag2SqfdK90A9a0QXDU14wG9SD69
TP/pF/Jg0NOaH12ATg2lP1kszOoZSMsqPkNV91fqyakOtWehqjPZbjdBxwYXW4ye3EXZuWSGhAeZ
ikbr1bnUSp9Dj9p47NZyqByGEDKWwUgMiXBXsCDD4iunOJRkjC4hgkgaW35q8CJdUNzjwIEYyQK1
PDxQNJwC/FfZS2tbUbdm2CANB5WQC4J8ssBbIWGyianRIwjGIXNoY1wWDSN0mV9PjhEPMRgtzPEZ
19mKvZuEJSZxkRR/eEVOpkzJScJss0UMMVj1K2qxVgIXVnE3Lshe80D/m+rh0uJ7FH9KBz3cane2
la46v1nIkPxyvwf7NPAmXDnyOE9UbF8c3OfDYgVV7DoaVBlwNJGnzTPGo1XqLowX0bFq+dfDpYrq
5Kn38lnMNZyJPPwLgsWdmaSPAJH/dPjS/5hsdMmMGwNMVyU76g+mN5Xjf+WiRdRUvDFLyARrTDCH
7KNoTnG1ZpgYqEjMZ4Qx9eDVGJvkU8y28NfgIkpIYXCTIYnBnCcIa6UllCqBHubQMRfoyHm7sXjH
aD+ZXa7ido2eC6etsduEBrT42ZdJaqTYn9iz+h9WPYEAcCg4s8NfPrzwQQTef4c6kcJQCspfJj4+
jun4wuEowm+Xw+Ngrf/h0SJyAhQFC1bRAjHTpAWScWXA9WucckTCgCOMIEGRSab9jB0GRjAp7EKc
AddDCEhmdrCSScGyvi0qi2EeMlDFeJVhIGLFEv3QDFC31tjxRLZX/qN5wrEQsJ6nwpZR8OXDFJ1L
yfg2EZNXrCKFx5k2NXxM+FbEg/FYVmuJlAJyIK0ZNTwTIz/AL5pfk+qcOVMlczQuqGN0rFYVsd1H
pFcaIqgvICYbh7p63hA3H69MkOh2quFuQ5nCqAlKszYjQL410Z3NGMfXdAbNlP7DwO2dEgA4Fn3g
v2c5EyiXs7ZdyuS78aMfQF8ijYF4qGpFL8Blo0PklsIyDjckSigOZV6boCZhJgQYmD0BBm7RB70i
BtQQ1B11q/Vnyz8Z0H6GBcZuIi1OXvnk8aTzhlvZemXjpxUtLBwq5ClR1pBfMnzZMT2054IJNiwN
fMKxDXNngbG0gXqQ8bMN+wscmd3w6MooqzfYpOL73DonBxoZQM3APGSOQQQEszxb4MVWUdoyQWjn
PIrtF0iGG5nhLiZHwzI1ZhgQJ8DXBGJSV3D4WRPt4F81HGfGz2iPxxVnsPwH3ecvg7BGE7dr2VIm
7hNSZdiKpENqQvxxqm9yoEiDpnSgkP2vcgoFM1MMyTlYhYHMv3knzRNtFs0Wxo4S2XxijIt8ZsYd
xUp1cQTFiJwWDnnOL4wGqnnnlcDipQ+bQE+OWWD4Kv0oFzq5QVgiet+kO8ND4HDoSCICgsQeL+Nn
zjhAamJORXbYxP32KFakCbMEm1+fwtynJJrUeIAx5UX+gqFVMes+y2NFhUKlg8cV3h3SlNMqjZYp
fT6XifEZ7Tuu7DTqzLrJ58I7B9AMWch3Qr3Ni3BrwrN6t7vAnoQ4P4eMwSbWL84T95b/5RQjnGY0
qPQ1zOy0KVY8IBe8exxKPa7yDDFbPUXpztHmvjH14aTms8VV2cWwiOMwnMpP78/7QxtMMswfv6sp
QjSH43DKVuNDtSYmBUQ41R64+GWveJlf6+P4bI8NiaBv3GjgySpXe+VTb207WGAnBxvRdQdt9lIc
7JX70l8MCs0aUIMDu/mwHubJf+OGa8yoB/j3eK7RZJCvC9gGgHcOXsx8uhvquA4FBq7KgB3GFBtt
9kky1xlkwISgrBdfAn7XcBnlYgLboW3cDS+JUgRiEPAhVJhbLh4cRgmif5qAOLJKkXb6xDqIx2Xo
4VdAg4P7OvUq7PJp1i6ybDXcJJgX7BH/fl5T/burwhmlSFQSYrvMybWga6LJoNcbtpyiRDvnuGOM
ta2t0T03X7KmMY0O0Fm77UeJvWAxo/cEhlYvMC1owWh+W3CwFg/qBX0sBTU1MnWu+0BdR8PHYUz9
3L1pz4yXdsvPQEEU11T6zZs2kiECj9KLAvsfikTYHf1m9aQGTp6UyPTl6OfV3/hFhwlgOnAdmajT
xJ4adC54WHFZWBXptHwlb/fh2Asbw2wuFCMhKB9vXnCAZjQsVXsObCbh+VdTpQvfu55S+01rG5+T
q/IBRkpP4NsCihC/Qgf+tqa1bD+7kyhpgymm21PsYMLfWNDT5zK1N6HFUAzQXMGAxMeMsoARBwGi
AjWedHS00DoNOBG0IDBdfNHbWjfeEpK1eCaAoRIJhiCGqCIFT7BLAbZUMtbzWY9LExfnTdtLm8Eb
ydAFSWwT4pKSEAAm5rwC8gb/R9OdLaWyNVsAfiIiKIqmuJVeFBWVpd4QKErR903x9P832edEsN0u
11KpqjlnZo4cOcZVa+cuenPOJKMjuNUVFX4BYn4Y6Owc7sD6V69SJT4Di9cmX6dvYkpbfMb6Jqqp
pJU0YUx+DHeu8LKForpRv3ro2VPhtfCUji5gFfMgmg9sqHX8X9cf15d8J3m+ds/vKKSGjgPTT9AU
poaOrXGJ2ovs727/UlBHRrDh8ghxRfBGybwSGJu20K/866mhpcmdPP5Ic+9UC6BS2lJXq2yQa0U6
DEkZjVvLA4mGmqgTsRU3zTJtDAencQ7+vqltaFHjrSqiLrUtF7dgk16Pvk/tjfJthhgs3PGPq6ff
m0UdEHuAnAS5BOS+ekJbx+ibK5K6IliUX/NAhHE2zn9OHufvCjacMCQw9xwakj93rCc0dwWmk3d/
qnsHOqOKZF4MBaeYeszJBWnTFl41Am8Rk5HIm2OFdElgh9WP4NZd3Xm30YEtNudLk1CmAWtmixar
ZhoU4Wt53uwrU6QP20t7GndLBs1PzfL5M8nukefJBRjymKbtzdWg/1M1bmsSZ9l9Zdrcl9QrzdWp
VyFew1k3bQOGk2K9D02YpDS/2q5kNmvm2PNNqJibPuswljxsG6ddC+WNy0d5Rj2pPklxIRvblnWq
wWK9neahMN994tlIqplWn2/8mU0HM1Y3Tx4oZ1nmjG035pc6nVYkNARatIRAbEFFOwUrLHzOxVj5
ZjlYs0FsUVASgn+t1q2gwuPn12+waWxWexgcYOnamB6DHTrMBbU/KMr0xRuzF5bBSRqYGEMRlMnn
BZ/g1AhvXWIMR7bp53QhzZCRYM0ZagoRuEqk4dUur2yCGw1EyhU7azRL4tCxuW5bqIcJIwlZl5Ka
flzljsYOUhu0nTNKHFFJrRMJg1RCAIvuVyDz4ak3tlLYYmvOlAboZ1H0y+MyV6JZHW0tZ+qNL/ZM
3Y2p1HBqAT2SUzte3+NvJnzRSq1p1kJ1weGKp01qYSeGCsQ/DVAcmhYYHRCjj818vj09NDPVQGKM
qmlcp4AFUegAbLRNza6urOtfdjEpBikuxrmzTxqrXWuRQx6h/kWGq5GWWutZl4pIJhMXDKRVhiTO
bTzcWa6eJveVdafMuqRUT7f1xbFjTR7XjaxaY05UVXpbqDnk9Oak4tSoz7Ngl80Px+64DuulUqu0
baFzAkFcdSq5osd9rpERCVKlh5CWLvO1yqzJYApz7Piim5Cvr/L1TAy6bScp7lUNsm5sC4HZuNCf
qNQnuPvHFnzNooIrg3gszTxygGGlrEV3I2bz46Mw4CRahQgUDetwKqkyeMgs1BzqwZvKyfhFhXRm
NMmmfj++nN4QHqF2aiH+njOd/xSaFSbkUb/J4chyAXrSXf+mADWjLL2s2++hTEDpIBi54zh+Defw
7GfDRetBULDGF+PkD6NJug0YLHP6QTsb+SVUDmVrEmSnRdZbCmoSCYkKmEPb6k1EBpIOScQF7N50
osRT44Jb4caIFlW9gN7LChWObgUsExcNwzZZ1h2PjuA9ofvRZbza0nOF3knQ1QKAouFf9QMbLmCB
IcWT6wV/bBw3P0Wu7/0oh9INljz+mncC+vRJ7uPwph/b2/c5fLeibvIp6FLX1GwTRRJMrBteef22
D0GXlwCDi6A2jpjtGUyOQW3X+rL9wJkSYHvSyWp/gge3x7p2F5YoQFREgkL7Rg8P5TN5NhqXOgdk
4SbppKDqEVtzDGWTGIDVbsicmJf9iqQi0epz8akQhBoap3mVTHhLdr9ftp03IKu2twyi0s/zALGv
qW8AupzlBGO/ZRe27Jo4nxNBv0rKd5TWgoMNWdSOdVxbtSKQCfCS3QkTQ9JwYKSvRbdwY41mOTRn
1CgBIpBZ/YIt6y9NLGgokMx+NoDTKLWLHMItpcW4OBA3Q9S2kiN+JjgV+rDFABSvcX9lZ/O6FhcI
zChaiIYVJW1dJehZh2E5PflbG8ahsO/Pq/XSKcDeYpNtxUm4MGfx2QDWLrcP25hCJPmlRkhQjP6S
kZ40s8h8rxOY8HCtfGgmhBkLFCLr7IlP1eaG5LPtT/7XyV9t2KAYnrDWlG683gArj1IdquuyREa6
/F8OaumGf5H7voytf2D7uq/AtTiB4/5EiC4ILiWhJlVj7uL6btWkMQzn3cR3JpKNnmWE4U61kp+j
abGubSfIxGGb2+P+6J5oUACR50ywavQpLANPVg4DfcE3dr5dpTTu/FGdWE8m7ekcQFO7Snk3Kn4J
Vz1fMBxTi4qBOCCyH8psUNrUmYVU2j/r4isLPbNpM+o2BbKU9QLClBGTQijDRD6lmkpeuy6wSG0O
kxN2oUr+2EIq5ZaAPE3pnFjE0lhAIx+F+WAGCvBbLtZe0gFq8+A7uMm8Uk8Ih6lgirpvjIsUp8jL
QOVr8DMKFc5D/INsWhwsfqDtAGkPVjQOt2NSC1Tz0DZpG0N00gfPZ2NFiHO+L09ZH72wtTm2hQT3
13ElxQDdkaKXmKhWN9oU/TXVbTvZBhPOcKXXk7aYIF7ZeFsSl/pJ48W/7Nn4lTPn5aQ24kCloRzX
KDoOSanBmAfrH7vmzJo0q0mkzgTV4B+WoLN+W7+WTQHUsye8bBySc3wXyZU1giR3qOAmWmY1Gdry
A9e91K/25OD2rNW0bzG4VktqUn3pVInUoncwipZbe3A3zrlsu/i7oe67I9weOkoyPsXJvIqjFBK6
iclRQsd/x7hG8CoaYs7UTIUePTZP6VA7TlyxeN7YTyjaNeKKefd6dXS7niW2ce4uyuqYhfmZ+HRX
9ImIL7qgbTiV6LApUIjNjPEHdq5KwHtHGDrkA70csTVzvaeGBsdEHcLGN2qeItOSvt7wqjjIM3zX
RpWOLhFBHRe448LntSyq7+vRRoV3H+0fcuwbcCLx/y6S41Y6JD0aBiDom0te9qcGiJ6ii0irDVFK
m/lTWwtSeuiI85sLlQalq4y7K9ubY7uSrx0yTedbCUU8IQIGseCtn2et68YoW0Ofu6xvNawhyHtf
UaXmdTaxU1B94nDqfdWWqj5JzrqugTikBsiey6jFrGVTaqKAHalnC+yMiJQgotmuYdjN+ZLbtJeB
xXpnVeb5ZBAXL4cumiNCXy5+OPfBHDacyvBwc7xTzEkLJ6WwodNdK7pijjHPFCuFXjCgl/PQ5hTB
xNUDTIrOPH8HCCHNwAqufGhXSTvOzlLWeQYKIqy7MIogilnmlmNQmTH2Hh5g3uN0UwQqjWhM+2/0
j+/87/bFHB2euqEWRH94Vzi0Gg4qx2yZbn6unh2DursyTSdJFpQTG5XIwiO9X7XqsZFFgW4yW9ZP
UYssbEZX+dhSjcwJqiIHbJQSoosGYu0o7hn8ihzC90V2Z7eMc8IwU965bu5o9n/nP896BMBKHNFI
4gRWMzVHC7R+2DUXpPXZtFMuJxGehZ+LFnnd1RAj7Y/wYDOYGiVNkj0ax02L2mt9Qb8MsxnFVbO0
R71UxtTwQv+Zl40YwN7lFJJfNvr2J2va9vOHwlPUyz9nn+Wx25h9Zp94TNWean367tbaIaXe5PHa
O38Wx8lb/rP4bCfNW6d/Mw6Hx1b6sWpWvudfbyUkfmeWbl1oY70H51iBKVMgfKkkt18qAlQkcAqg
A3X7UJO5iVNXhcIknAOV7/O7SCHIqpDlFJTJ8ERZ3TspjGc7MvEvxSbHiorgbOKHTPuvduCl2ixV
zGzl4rhfyiiG0m9ZR+dGebJtn1cTeudT1dbftHoY7U+n+/l9dRl6U/vly3pKKKZKNUwJmFiRqMBz
Xg+X61tcLuDPljTdKWz+lRbHv8M0ft5SirKgTuXDPRJLMW7eciyECys1V2kfaXMcvpNDH3t/uOqu
0v782tlOO5v9fVoUhR73s/YCmBo4xA+bpMWhYVJqDhkEBElDQiSNaam5Y9OTtFaIRVmDlIL4ApkW
a4pZAxoOdq7ENUIammGTFbHNur+90iQ4c14JnJKZ45mO1i1fFKQVuAamTIEmyj5GSMYYbtsJQL7v
23ryc8Fdtpjzs+lRjJQGEhnPCtwjULHExBfzx+Q3GdikfnZx4JtP4+jNTbT3dS1/C++Ln+wrFASQ
Fz2Jvh8rifVRwnARoKzDXUhola2+aRp6hiB/7WBpwmosD56gp6EISnzRaYxoaO0UgjXiVFIwvg0a
SsjVJtckfKQ6Kp/Rx5YXecmt1O9ajoonAk9X2Q54yMXhX5peDrv7LjQtrTS4dxQq1uIgM7LxKT3P
GQ41BOLdYu6gArxt3szEb9SqBkxhAqZcZHJGV8Ss+BsJCCiU9QIFqDA6PBM+MzgZ1PgN/QVKTg1S
69ns3M5bu0a7MhB2dGwlHquGS9XO9bH4p2nzlllWd+nbdFR62n2UXqf/DiL1y/6ezMbsYfg15GJl
LNR4gH4nO0dF+gtC+u5j+D4ZsALIIwkF0MjFlZiOnp43n/oI8L78QKGgpFCZJPcWhm7BZuxxX95K
iqOqxkdI6KScJDDcaCiYp+RZaReoH46jUmg6M6L0TEIFpXb5iMPgy/FPF8cvvkJGwvwLIpLzVfO6
dFevvK691Q+uQVWnavVuaNoooL/soMrv11d49cxd+Mgr2gjfAq/NGBW+bn80BTt8n8LcF3AWHS5L
vuE1LDZzl+Y2as2YcRlxjVnrBdN4pDf9jHSc7EIrzEcvZCi3B5l7o5YqNUHwbhyRCa26AE/L/T6A
NyQX5qPC36Rf+fGn9WA6mo+qP75XwHGV0B6Yh+7qlFXNjT0VujhqVvD9jZj135yP0tK9LQ5sBuZc
myAqf+6fnuhJzHDhPuTD5dHVcF1xlBirK/86BPpQoNEQ90e8zHSta/gASkjMMb/H54s3bapscPUZ
JRvl6rM3ZS+oXG0KmmGzMVa+aJiOlZ9KRhQtxafAksE37gqBIOLlm758S/HvxpErOCDIM9PbnjLF
UBUqRW00j9Zv8NtdjT/6Mcpi5agnf0ZEq7l+71T8zf24zZ6/UtMdtozdft3n+WgyMgBl5eqXWNnI
hRqf1iIQKd6FYUNXqe8xZ5ikN8eQFD2hv+8d+8PBBQdDvYfkTctkXlNpeoUBVCXe6/rr9Hx9y49U
ye5CSMS9QZztQyNkAthUN8qcYSzzyBAHiYGl7fLQfZw2rlYlVV7WXULBJBZnJlmETNcd8kIb2Bhj
qek5UG6xFAF2W76AdAycnXaviYaqt1I7ImJlYQUk95dguOqgQPQ3zCxZOROV6Ju6sotQ6JTVNtLO
sJPW4wlSwYc2HDER3eWBI8RR6GQt/7m9snRpje3kStym/wBFOGKQ7UhVeG3vWOPZ8I/uLR1+D9Eh
kScra2TaAIEVB2Y7hVPV7y4PkgFvbsXVJdAn9cmBzrCiM8iU+RA7T+ncsQ6CV25JZ2D0atHcP/HY
iX0ZOyRVlwfblK8zBSgdyEqo3qAFbid4BAixWOqK1r0nfUMpjInTJLxghm7NlH0IFtKt+6ndqYVs
1ERZ5KkHIEKMsyYhJeZdbgDIceQupp+PZvk24824MCgMshH1CSzVaR3+AkxM0LggAzM4T2iGOpXm
k6ZTyakFclQm+95sbXw1ED3DRzr/QGH11eDcP4zZK/twuz6T+b/pT8CspDP02AB8WI6Cz9uquzOk
rLWgCNBQnBEgqOlA7Ol+m8o/a1gR4g0fA0aBAAcI0Jx4Bjgsf2P+vaenzCo+vmDX/MP5feTq/K5U
Vc1qWeyUWlh2YMYbYgHoVOhuXpXhDuo/e8CRvPk8jQujQLAWXgTL4WD2cfOLR6dcaa8Ygv3ibmKT
UCuHva9Dt8Df4JsFxGVdO6HqSGdd2C3ZW30nbgb0HbyKvft7fMy/n/u7Z3nJfTbajyy4yg9jmdu6
S8eOOCdM7mPb3/fzj/Zi6Z+E7NZiUf4rcMLvgS7qonA4mjcYOkMJJGwq65COqd2xoIknea+3q0W6
gt9CgtwFM7af+keTUOV5M9OX6BseDNmVs4GF9u9c4H+T59335Z/eafyNJ5V+zH7cAlCqE5S0YsDH
rBzv0cpHX2U8pOLGamCzpmT3QmfOsYnjaeWltWq7yhz0sckdjR12ygcwmG8VvALHilWAk2Fb0/gJ
fQcmISi6kiCqSAwSltTfa+gEDgqRA7/CRwfOcNmQZGnDOhr3Iweh6ODUdQqH4sbpeEP9tM6dDtcb
rgePcxT9d16758cROYrFp/pmUBgVsC5d6EcAQhR+Kt9LgMPdJdmuBHO9CBojDg+njBrIzwn7yphR
sbkHPZAQWtRIOywzOxyPGpW5XhL6ajstOhQqxUPJo2ONQO/07qBh+8ODtvqQa5pOB0JoQWqd6oHr
k2sm5pS4vz7dQaje9TDzwzonXA2jHjbU+jtSGNN9+J3ZJN3jmPIIUbSCIVIpvYQQBFuUfd1NkRFw
tgmV6dYEiAveBh9pHXPSLWQgNYqBtPuMOjw59lK9ttsoZ5t0iDVMDUIVEN0p9ClzjaNonPEhihpb
7U/aEXTgrUUzMQbKz03yBlcY+qaZTJt+rh6usbtdoant6d2fynCA5jVhZNA4zOs5PNV8veq0K9BZ
q61ByrmaDvHZ8IpOnMVKmFvzVVlBeKdcy6zUItKhWee7g4oSSQxlYRhsRytv8hagjjuPLjI3YFCl
Xxdu8Rw2BdZEEa9QbNZRbxy3Ld891Maj2CscaU0FJiJFOGphlehundbyGxkEBhhpjvzL8Jdanx8/
/PU4y+/R+DpGESsGLY/DB0qCGAt6SiVo146vaf+LtZamsGR1Bn82zRifq7pv0c7hDI8qOZkh3P8V
C/LHgmQdPKfF2RDkfD4BahUb6ogzXorD+b81i/aS1GXneHmaEM5ip7DO3FWGWPS0awuzlMXahhBO
zHpeb/BOubzkCqNsUW3qmOzlecGPSzwGnoY8MvQBSw5wyLPsEYfiFvrsH5Ew91H+2/dteOipj2Io
XiBJgmQg+ojqhZE8JBuF/TaWM0slZHH7PxQeJLjp380uLxDsrB1rdcj0W0UUmH9DFnxy/mOjUtYn
NhBbJy2dm9ZzZaIjrU34tCw8s43o55HWbsxAPMG8Mx92EjUtAyuQzyfGIDGoy+dVKZXq78iK60US
TACnRX1N7c424zEYfrUOiKs0GWWI7i769Kaulg6w5Xk4KjxGT/ETF8eH01tJ+1TMwl3+cPAXjZtf
QtSO/8XfztKQBblzN3CsqoFg7omp7n/UW4e9eUixZi/qXFHwA4lbRAAfqn+2L7RXBrsxAsqmk/9b
jrYj3OaPkDqQwf1h28j7crD/w1xCcJEGzbO75Gv6t95Rqgyv7OXwA9hRyklm9YQCJmIyWPS2lC5A
5FASWBpSGZlDaBPjgqyood4ZDB0aLyE0Ib98SX+wd2H4eZH32Lu+bT5nH6fx/itPMwii/P+R5gto
q6r0b10EQlX/3NfhaJbaxy9Xc3rNelqJZWMhSAKmyyVPkkDLItBjJQyqdqnf7rP0MO1eH8wqTNpU
lJ8Xb9vRpO+wFmS9pn0fuHA9l40f3cw7u+tNqzCwrnxLNtj3QqRpl9qH5xsHvDiQ9Eg8Krjg8nY3
YvgnUsrI7DYhaMJ91D5WSOD4XEObZV9gCNHGwybTQcG0UGqmh4bUV3Sy/w6TFmqUIiVho5o25EeS
ZGlwSPltCgt7GHJAPw11TaBDRlCHmuMQ/WR5MnHbRBiQ5cvT96S2Q4YbdoXGkxNfIQkks1EbYpF9
IocXMYxB2y6rzqxgjaJlt4Qw9YwcblJuCpUqvSvVtlLDjrvA8D300BlpqJy9FORe61U9l7SPUeea
dQ+nFhFSHiwb3NyoM6REc6Kr1SlSkTk0S9fmhlSqAiOx2VuztHXZd4qLexmiW6R9vMAB5SmXci4N
3EIlsRvoubixrgcy4BpkdDJAJ4pVZ0Oo7Tev2S+AT3g8v8tYgeVoEDMHp7wdUvwCDnCvhUFHBqNZ
lZEDSug/2UP1yb5ZyprXRXitDLWAz0wqm1FN656iwk58dh45lc7WN70IpbIhwhsdgcWq8KsHGJAH
3ErXNor1dUKDsibM+4WeFy9Y9ZRFcesz+poGTjnX8K/8XOvCzfbRP1AMbfdNJ6xcWXkU+n8cdnTU
yVp7gtiLoQ0RikqMsSJVOTm9kitIV4cKwRuVqkgwZBfXKy+rQMxQv0mNGbJ5bgANwBqM9STgcvhB
VdFHpWcb9hZCAszz1hXFIfnJHmckz3Ci51yEmvgEpDGdHtg00NmLagjJfoSFhsrhjsioNrfDWzlF
CBGg60SX9vxnDmkFmkXgNMRP9zjavC3epn1rT34EOrGOcx/zvgebH52ebahrUOmydE/P2VfpIYhm
ZYN1LySjSkTb29R2IqNs2F3LETqFW6AIxlQxxhzXGMtus0ZuUvfCS90UtbbrUDPAwHzWAZnBzipR
/bo3Vft/veW1iLi40xoJO8WDVDsVQ+ngYds111sxUXB+QIJcMHgM6eb9+JW9576VUbpD2eP2q/Lv
+Lt73X9pQRYGoXBfPTcPxhnTz2l32mW/fZ81DOa9zUfJy7K3enPSlv8UdPJEU2BWv8duk7vM9Sj3
pF7nFDz7TH5Dquu3uimfOWX+tC5t9Yln6gTVvX5OP+gePM7b1WaF4Wo2Gv65lXLhmajh1Bqt3vR5
9ZE9DX+hGHYoF5xmQB6rRXS1tMrh6VivCIzHUTrO/bjJbisUysbLgwWOI4edv3XQ+FHOQ9/np6my
3IvRqTPpnnu759lnsI6sfFSeF795bd+UWAFNv/oCPqszSbFJXNreHX53LPtkk/5B7nn2vlUUCFuG
udrbbvyMYfd+/Lfvlnspd1sZ1Tj3VnKm91ndolK85d7W/8q9Kt+cO9qRj+t/6+/1v6IvbLulTzbX
rHnz3xTEHvPd9H7zOHmdPDF3eEpf8t2pz8//cp3z97nLxbvEX37ZrTxEHZr0vW2Xd1AfO9/ky3f1
k17J7xAwaUDqiTPx8/wp1zn+835/Zy2/Ovewbi8+dj/FL8MEZg1oyEvSSiFacuTOJF9YPpzsKEG7
kfO7nBT0o9qmF3I/6e3/uHi/nu85PPFET74WD1QvH8/32QtrvQ8euTzfOch30of9/fWz2N9+Lx5n
7+cuRejs3+yLZvzn+Tv3POyt3vf/NPmIOnbL/UIvfdBS9HBkdj/VH8nefrAdZH9cGgc8LWWEPJMH
i4dTsLasEHBbfJTfA8q2v58MqIwOog/rT8pomNCzFxgcNdCb6Cf6uXx4q0iIcEpEf82KyEw/USC9
+Vr8NvmW5UplpcCxDpkqoy4ZGuLzUoQixKvA84Q/5cEX3jCaSIwd9az0qTT/UXD0lJAX6T7xbiTG
dHulZwG9xtUMe3yjs36+W2roYAcsGqlYAJujeydjDVl1swxy1T7hI3AiK2Nj13IEEvNNL4ndnoYu
XNU0LE7phG1FM543zekvlw1eTzO6drpblFsqteEvOQM9WGFGSa4UGjMfk2Up6FFkNd6q9en3BO/z
c/3tSjPHlHnQj/KXB21wAI9V7ky5Z1qB8DTKm8CNZ3ow1Y7hDrWtzxjXHEMKJaWiskc+0tooLOr8
LeDs+lQbiHRjjtOafyHgcKh6FjWl3PZv+Os3qd4k/2eJqEy45OQwnoUqdCd/PJ1DVecuqSUOnxBh
N9vLX15M26AeEWOCW+Cm0AgMNpB3bpiLRM8npeEOTS0XK0QNvrvrXsdbHiUTLaZQDboDHiTNdnMw
9qnxF2mvhyqPjT+l1dt/5T4raqRb3kkP2T28uTPvIbt1NNbbW8NfwX4VWsfYC4yrzDExhdhl9ZDI
CvXt1/5L/Jk4sKOAtfuEJ7EOj6OP24avYDyiI7FA1doWHy5vqgDHj7Qn+RNenaTHgYBZ+FOhrwcW
cKVqZDi4yQOaky+tla/LR/KyeDg0yTZ+JY+R/Zc8Lh4K98V7spQDRvD0FAdHc1fz/u6NhPNzJGHU
lQTbn3ulh9WnGufwfHpb94d/oPHch+QqvCRo49vpLAd8Mi+oCFYuP4fvovnQLAwOb4hvo+Ng3pv0
bScjvyI3QNcpK9fw7iVsRA69pODOZSmEOki6IRrJwYgyQNacvrcgKg9ylDt/wxF8baiT2NUT4TWB
KK+QIvk+YcvL7VFlyYVVWfMwQBASl8AfgULb5vjijjFvYQJRUZ3pkiaa1RbrggYMdLGe6l7qF7MI
t9JN09waL8A1sUCQl79IWwRxWYwUVqImpZRfwUrAd6ATN8ZtSqd11E8JkguYfX5t3gphXDigyRLr
j9LT9Sd5H74rk9aKV+34SDCuK3y1vOZyaZSL6h0j0vPZ/HVbI0ueTLbuFCAeeZuKVANWYWu84n42
RjuoxU2/STWJhY+pBWOpVtEzmuty83AALYcxnYnalc6z/su+mb8+XY4tEOR6cU8bjyT1mYm2H35o
nXdsnRqVLZlVg06NJG9UQmeVxxMNqVZl1z5f25RcNN4ue/YPtegj/zdEEVK6HmSRjU3SluqDnUR4
d0gCr+fmHcO96fglu+bMNIqfO2zoAGnlXairKrUREv7isNDlX+owZ/eLGKxaWb1ZH7L38t9aBgFw
jz/cxHIr97r/49R1m1jRBhGFDMTFPx9CgfUfQsEVM3VU/bBnVs/SNc9n+GeF7MwJynust8O+7hHt
ZfIAAKcDFUcwNqYuVdx557xvRtXW5qC32ZA0+Hb7ThLRN8wHo9p9BkmAwxM48pW4g6mHvBmHzXNh
4HdIpOTOoUHmFtihLkGqa9FLZiVBuQ9f83/E0eNIGmZ5y1FUG6VT6OErFGwm+ZjnqKb0Tos0MR9V
nqexZrzmYCCSjl2T9EVGogBSXvh2c6LieN/irt6w3/AuDamgfuMd3srjLV/2u+o3voHW5f7r8ArZ
TH/UFZV5Lf2otIFs6Q9ynlRr8amcvPVCCgpHSZCsemu6Hcj8dhwFS+xslDOHWTvoAl5eqdGD1zUT
b0MbeIZHugTv6xcOlI+XzsEB4p26KQg5CjmLw/4366ENE3J/zbQfyZfxpZfcU/QT7Me3wvjm4fi3
HJz0+2Jm1JXXSW/zULyf9KtP28FyUHihmP16fsl/STcOISOZ/OOnYiRQrOhLmsbh0P5c/hMycm/V
t3V3+Z3rhmnJ9KHwOPm7vs4eQkfON1sqjprH8tf1qfA4/873y+/CX667+9GYE/BJxMptKMfKej4u
H8OXSX8/kDdsFu9lOF0Mv66uvsokAZkC0KosNkmUf6hSJtzJurM0ftlnlaWYROaoeoX9zpJ02aLu
dOjP1tWDilzreV2eP9++lGW592RXODVKqyEiU7qvgPaibe9QSue9/L66fI2L/fQ8PLa26RE7IMvk
Fofz4bV0HhIhH67SJk83xNTLZHd/naWq3uk089uL1sJ6WEia5/nieb05lPrX8B2XwuR1tirRXpm1
t8c11ZiZyHnOM+9ehC/Hm8PH/HS83q9sk9XxMoXPLg2IbWZJ5zTj/nucOPpWB0ya0iJqXM6bYl9W
uFiU+5vZpdzfnuvL7TFtVrk4a/9iSkcTp0c+rZb7OVDKYlU5Pt/+FB9irpP5sjHFyMG6nzYqufn8
4bJKDJkm5/TlXMZgqB6fd8vKnjJ3e3HdzF5m5zW528v0cX08Y2FPVD+lWWV1n5ioj5bCcGn3vVhf
L/f7YX7GZHQyf7nkY/jv4rRur5LSuZUd10JsEdGa+9tLYbmf8IZg/JXN50THtjsk2mgbN07DBHYQ
fuWhE093w+drvCA5akpzmFT+FtVs+jILHwrn7cU7mn0n0bX8sL/su7e/Kw/L3Ccu+9btenK7baVV
TFY67pujibos7kaVWV/44BJZfP7vmrdUlKJd8XF3nN4XwyXuN7sjZEFrZl09Vx7X2XsIx9bfompr
p4Vt1Ll9Z2VVaSazfOlxf8joKhTXw+Zxmi83szK60u1W0tHUqKhqrQ13kXLl+lC87GnSFY+pobDc
V2Ujbq9zq3lvtk4KzU21Wu1l6yxIfcszk9LEVHWJgFUpS7LnaMhkbDmbH18qQ9228rnyb7KO9v0o
Uumn6xP1lAut6FL0u80tz+oYC/50KVbaUXTmqVYuqtyH29y1vZ1OfpbFIwPjxYFTHNWs3vL2t9uF
UzX87WGWkBDHkrtWz/neOl7BGAqV01NSvCzaZwL1y805YrHHvuL24fbHygl1q5JdL1bGEPvvurqv
brG2s+jc38+Ta/dUzQx4TCr/TqdVmUKsL92+jmKP11xUCVZx4kqF44IqZv6gGAfKVVfl7rxyLdYD
mYuTOVuf7jH6OJS/TkiZiUZDeQJ6u+xr64AbA92b09/czGMHrK82US2NAjyxbKy5owwn+O5iRJyb
wBt23RVj+Jl/U1pRhLjMAQx6BwX9iOt3+opttSq35lGrfgSE7AWOQ1Flyf9ravarIi5GctQJRzbm
foWn5e4hX+5N5+O8OZXCdHCpeEby38Lmq9C5FNr71UOyfGK3d6o+D0sPpeXvpPJ9jgGwW+5CzYOo
Wgh2ML1C1hymX0cMhNnmX+44vlQ/t6LQSq9gCnoqxNCd/V+ySwJTsCg6TPh1F2X1Z6W9NsCmaLLF
e6iS6akCmeerlYm+ais768TA5SOMqrlIsBxSfDe5kLJmqlJxzsUtA1hFPL+0fbrWq73DNxfrhAKD
HueFcN7M8ZZvHPNPu3Q0OTnMC2KcadoSlfVThCK4UJIqbqaHH5Yoyg9sL42FM1ZIBdiWpZkUE016
Lsqi9OzuK8WHTek3F/+tVAvrGQTrCginfVV6mxR0RY9BYIAowNX0XW918rge9pOXins2MxIWr592
uafh4ae6fJ8eBsv16zB7O2Cxqldm0XgJs57Gj+UVl4GPKlbv/Ezg9HwYWFW5U++wVtLouG5lyxMX
Mp+8wRAXQwlyYVjbVJ42l+d1hRTHqtic7PeNUoHV1L4FajSCMpx2sugzpt5hRTzG6ahS6nMkv4v3
825hJkQpI9PSIEfdpHpU6kAxNu3VlVMy185OmlFyDNTBC7PWxzgny0TY72xKj5NZN87jOU3GyLNB
e2+PyLpaVk1RGiQ5aobGlDty59ZUv3K7GSWe+jJDHNU7uq4HNH0XtFuQXXnTV0iQdAu8SA6PiQZc
9jArdQ5zU4Q6CvNNfyuPicmmKcGixvHUYbItETpdupM1hZ1udf10XXwdkw8meMOLaseD3F8wYk73
l93TfteLKk+560Oeb2eRve/TyQBQ0p7yQ4kH5QNtyIfCphfz05k2Zmf57bNiAYQPDI5yzeGym1Ve
h8VuMUfr899VG5IxWJx0Lmn//Lcvd3lG7bc/SyIBVQ+aRdNyzlHyNb7ERj+a0CoDUyUWHpcB+FAr
aHVoyygL+c5GuRoTvS8+VCv9zbCTyA+qOIZbFf1u0itm73FlfD5/l67deQG+qLxeaCisLRmA5XwP
zJz+rsiA5jFqo/Wq2t7GulBLde9x95xOns9Jd1f8q8SDY/FtmHQnyTPC33TSqazv80deS0QOW1n6
ssr/K+4Gm+1TWtaxlAkhqe9f9ttuefuQXR7XZYK6H+liVDrT10H0nRc/T5V+MXpK9jTUOlHyw3+h
tH+pbDrL+fOqfB/ve4XKYHP+yacD8b80exvGr+TutoSN4m56JCn6VFz0qoawFoSJZulXedPcz1tx
6TGZdVOjN5umri7p7nL2VZy/XpQinBUOxZ84ey5Fgyj3NUueJjnJfVd6dzi9bI9/80PvMO2tYd8n
0hPLp6mkOEczWq0QNuBwglArjd2m5M6S90L1dYJFlUtGF7a55S4fpkK1Yehsk9wviu31rBWnoPr6
9lRfM0PKgtZxXtE05yw2GB76pdlDOnsgRm5kJzsTsgzQzwe79qhyfzgbK+JYqa81bWLQH86DyeS+
PK0Xjp+Xwuhy6GWFbmy8IOm6iadEj3jyvD6Ml9Xudno/o/836Ub7zjL/FJX6x/XvFeZEdn6HO7F6
Kk87vKm3q+dJtbeyCHftfNa55JrzVS8qjLUrN5uXdfXfCjy3jV5iihzVXmHdOMVkRT+H+fuZGX1O
FqdWrvhQKL7wuVlev9LLv8pcZeuwOgkZ5+VrYdHWzwVFpt3IBGJQBhNty6a844ET9ZhYj/Hbuvjm
1CqknenpaZ+O+cLmpw/T4dO61E/XzHk759VDmrzxGsq4SJY4Qk0wNu/j7IHdbLR93eiYT7QA86fP
HdnH6ks5+pgXWTOZkuicZ51SoEsxeGszwrEspqv+8dzRjRuGt77mfca/6bz4t87RY7yfTDpLRfpM
x650QV6hUZGkP2UUizOFqd5x/p0svh0JsaHuIpgDA9mePerhZpHom57rsRt9ZjHFg89BQ7i/+Jmm
38tpO1k387n+7MAM825twea6h9i7GZU7lbjj8Usy2KUdZMWh3JwTKhrvyRDFzvnu3rDr6YX2auac
3VAHunaPh2al1HGuJZeXPBtMpfj5CO055xFHpfwv+YOhdFzsKKIQs/kqKjdORYBgYd5a7ILEE9Cw
zLkyfB79HdCrDwabV9dMZ98k1fB3zQejkDJU6XjfiXM+fc2bxzpMcC7gdeHsQI+ZyeyOcx0kk82F
2fyuc9RyX6xfhocMV+I11rReLp4LucF88XM6o6Kt8CFNtec0YJlbIxLp8vuvNIvrBy3d6ernWhpt
o4/9BE0FG5slMKTl6xAkWA1wXOsnHqN5kpidMs3L+8uk+JczsF7dvVXjh93wcZP15pXP6Mg6rnvF
XzzrLiodlGjVUbp7yw3f19OXzaK/EZVzxVGhpAEGggnZ066kwZV8DtPBxnjSbvWcld8PxS+qyHfF
z3VxX1/EgSO9uT4k2VuEL7d/iyff5e1zftFdlZ4o1MrqHnfrf7u4fSo/ysnifG8ef24yypWzuzzA
dlnpLmICFfdR/mFV/juUnvbTVpRDwTMifpGoLPE7Lqffa75fOb7+j6vz2G1dScLwExEQgxi2tnLO
aUNIskRSzDk8/f1aB5jFYDw+upZNUmR3dXXVH1qQHqpDicc56jSKgnpMSNOKRS8d9aNjkBw+6SFr
93baopB19vPjx7zF+kb1Dq7N/p/11Z2ynSyzU6gsG2tSBxvJ3FomsfcQV9uq2GTGtnOpJwuB0BPJ
JmOyTqd6uyrqY5ksER629G2RCBiENPGPeYdnCAB65OsCcC0Jgi6qpQ47SqAFUPuseCf5ThMNnnwH
OaOutz7go8/oAzBLw2qP1NTQKMnQQTNZ0S0YYp4G8Z8Tx4OwmrjGVpGmgTrJyvenBIkKoqYt71SS
/PIe0GNu1LehoRDPHFE1IZTSZ5cNZC0/fJSVn+5c8i75c4VKibR2LCN9OlWisweuPqBxiF5FaVpw
2xi6VE9Vam1Fjcbu3EY/3wNxdw6NjYurnXcPmjldMNOGJ4WxW59me6uiRUgXJsJAQ60RmDJDqik3
qR19LJSOtWvZHarek+0ba+rTIVGvtXMi71T/UAIY1CzKmdTe2wukgyo+F5haV0u32SgIhIf4uVCX
MtEcZ5jsWgfjzBPWiJ4ywfS9VbFbWygMaXMEFRXCKkgSfLjt/pw1KFWvtjHv16O+Ng3KuWgMUyDC
eZEGfot/HSi/nM3RSGl54HOmbNksw97MaMWitvaCsY+ovbKJqosfo5p/dpML7oxRuwcMXEOnyS+S
/nBJWCXzkWZ/XXpl+TKacwVPpiPhk7BTdVeatQC+ljWnpP0r+iJ/WkfOUQq2VbavPOhrFEl1fVN/
NnU7TiQAbWudmcEuOIdJ2Ku8YVFBaME/xZT2bXErKKC37QHWruZcLPXk6mR+5bMt/jRn3dPPrX9S
iBC5LuNc8WZI+wqqAsFKrkdGM28wbS02ab7SOoxe1x6IagzRNaod51gZpuUq96a+tcpAQ7TNLTDX
njlylHtMxzxVUai5esYB7fNedf9QImOW1VFLBW77MaZl+MY/NeheurHJEbxI1TlGxC7yxOnYxkl8
aDcjJVp30kUGU4RpgAHphlQ0k6AFU8Bzbn3UA4pbYm/N/M+wjyrWz7R1aNgSxmQgVlq8t/xrSnJj
XjMEDvJ72l4j5+nAC4whIfXx+AhlIjptiOit9CbofkvMqiiDyFUkvzkrGCnKb5vsqJxFVHMiOlv4
cVXtn5HtZbqHrnVL8YgmTbW7WZ8kudPuuij0EcI6XIOrekWADdxVSeMgiknk3tihpcFJdeCtGifN
3tXeHC8SCoc07Nvq4ZLYSfHad5dGH0ZaeOtbD19ZJjUCTzMlEerRsgSMYyx9sGU/WSY2xwPLGqVQ
8PtrvRnLgj8FjGrkQfJUBCRWq4EID6J2Ydnz9LPqfRCSYiVB5AhQ28wqhX4lTDtnavlrlOgtY5k5
t0R9BO7CR2mI7ZO/C5xVGZ7T/oHMIUBBnQCkUZapULeJmaGlQK2LBR9Ug+a+KmrB1L3EQoOyhGGS
cC09NnigioXOJTRWJ5t+HOzxJipK/gQ+lHSbVdcb2uUEzhil/0heuURsvPJgdzfOMS9vOsl2R480
RHUD/kdSwpxBK5UliFJ9q9zS8ilJj4+yE0tqpo9jcyN1e1feI+2O/YgtT8ABS9IosyhG3fvsnv2j
jwCucijbNR1SGUsvbV5DAnRPPfh3KqIoTGQua5+hE8vhI3CHwturcKk5AIYOQFl7FIXkPu1vhAkj
7e3A3+vF789nF2Ybs1p0yTRvoZC2PKqfQp+G+V3TqPQZGnA9qB/RHkH0vAaK2j+pqGjpWJaZLFQE
v9yjf3nx+9dgE4itiPEbJNNAKHWs1OrdxkJ8hs5MN1BZ7yuo+cyGOiBwQlbq77FXc4v5p/fw8Vfx
gQ1dP93LCedhdE46mQoDECPK4Za/0+VJUI8sb61BAMaVxMJRU3CuPwjNIGzPlrtu8JDPAPdMM0gy
9bvQAY+1T7Tx0bJg6fNLoFravnPRAnHBtpqs9bu+/bCqWVnhFzdR1WkPSFsybAzM62mzoazfXAO8
LkBUfJZpupOjS6FNDJQCdCivAKmNOQ8vx+iJC2VDmpU/CEdZfe7mwcCNhLaRPGGf6DTHgO5CUs6a
bqTjQwfYEsJwNxA1VgS+gnHPwvOBzX//V9UuZbup+rPQO4XRveSqJR3TjAwJBmPgquFYInOp7Xdn
0LjxnjH1lX0gYfWwyOmjtLT6av7Neo8IWSY/uifGNSwPKgUbuX5y34wAmVPIOcXbSvd6dmtQc62W
FAsSBlUztNxzHlkjE6pVS/0uiTJ6EX20UuuTyd4p6O1isYMZqjXOEXvLetr9g1ccfRfc0lytNo7m
WqO4pyz6MSKIliIr6xYEVFN77ACb8GJvHMKMU1qbXhe5AGIcv55HYVHPE/Gt0oGPmhHiYLmr1zNV
85pZUlWjj907tVmyMjP67mkwKVIJWRB9XnUARuuPNckDjwGmTSPPo5Yd55ei77xDD0XwqFt7bCeS
vJ6bNGiVD51hrEpqOZ+Y9dSpwYwqlUwLw4huKOBvDBPkSUqcNEN7JZnJU45YEMxkpCUdBNNcUReG
BHW0MfJp0IviuZb2lUVU9NXhJ86dvduBC9erZGa5sMcb3aRTXGrJLP3ft++7LJRIe4vf+77xf//5
fcPM2oyqSHDqywqm1wW5ZWg5xZCM2J3ovRZnuT7AuTrV316lsV9stpXCxiBD4i7x6/gUSqdUkqND
W5ZDu4+laeNT0k7kvHf+5HiA4LkA0trIH5rtK1eJLC9ic7CkSMRwMFq0OxyzXUiJbq7jJKdTrNTm
pNFabVQiMVFmEVTOOD0aedFNIiNxxj5VDEjA7HqaPrVR6iZgiDvg7m1T7CUdkyut2fsaAK/Oq85p
SdlR1SYf175j67tIinjYCxeeNAqVRcZ2u9fsa2eYfxZegMALhdyJHAvuroerHHBYbWBOZfkYf4bM
etwfIU730DAOxl42wWCg6aZ2zcJ1k+whb2W0/2nepuMIP9WM7xP0L1Aygh6KEpLL/prKq70Ndbqa
w9gf69XUzZngCM7bow+UbmehrSmG/DpTZa/vw4U/BbO2t9efVTqtF+HGmpVTuhdDZ5Pd3Z01lofZ
Lt8UK2CLA3OSbZ1nuc/XmO2Oi3Hzqo7x3l9noGzKbpAA630ldA8hgQCPF218EPeDD6G7HJfAIN2B
9rT3gon9lF76wdhVD/TP4Qj4W+SAt8U8m5uLPm09wAmH8go1HJXnZ/o0QNEAF83AByKY/usskhbq
MChUQWztgx9D44sU1R3ZWKcCHnlQODIP3arb6Qdt2k26h4p+WnxrXwja7t2L9eg/YDGQjL3SV3qs
ztaKDSNSrTd4GeZVR4Bf8D0w1qWHhgUjM5+K3YP/UlfwXg89sCs98Q6LlfNCToJuggyW6UVC6a6p
J6ir/tJYhgt2ntHdOxBYs9NnFS54YfWp3//0ng6dv0vT/6lmPUTwfsprcHbG0k7faNdkTk1jH5x6
l/KCwvKIctHDPGS4jlH6mDhDH5l92EeLZool7ChdgWk9+KvyRMUYsI+gJH0hc7T06OeRLxSL/oVG
o/Jrj91rDSMFrqM/s6eoYB9FkUDDwywZRm91i/b10lz7C9g9Q29cTPRNNden1FKuxsrn6sKlxJ3K
UHw2eXrGkAre2RgqU5SF0YGWd/KuN+1tcGOci2eZnJ2jt3SO3M0N2ocDelCjZiINi4my6V2VjTal
FkZr79pfeWPjdyOvpFM3Lmb2RBsoU43zmvzf4qzVWa9/9Ku0Io842tPmEb/4/9LZmlfcAV7Ozbml
YwqQE/QCBzSh0QGp9v7cmpc7OD7gHwo8BSCB8Rz+UvguAtmB2G4oWESFwG2IFnG+lc60fmWkbV0B
dKyRRKWVxSiJf1UZitJvemSs5i9DSBDJ524uP9DuoDri3HjwlNqQta4eaApBuREy4PIILRQunJEV
amwbgWOwYv1kZ/ugQ7RgIAEkuHY7Z2nw3J2XtLOv+as7B3vYbjB6oHx44shIIqlCO1gwoaHUkO1h
BSAGHC9x9kEBisU+dyeyvoSOzgXzB3z3tv6Lsycoor7YjlPCxN7iS52Dd0SvTEguw29Yli/2iyjw
QNQJmWgVKElBaIdS3QF3QqEuGfqIs/GX9LahUZgMd/GFIocr/fKdOnnuDzkpv09XF2EA9AlQ5WBi
WNx6NJaudG8CdAShdgIi2iX83g7iD/YHI3oATDreETfnDOOHpj8IcKzePuBrqZsIvTLBXoKqf/30
fpApoOLunvVDt9X2qHm5QAdu1r1EhIYtOxW6Q5AMk3hQACpDfvjqf/UsOAiHhWfUUGSSBCOKDxQR
C9yL/gIrYMK91O8gyo/9B7uWZA02CRBs/VLP6TFnhHH/efgg6dVzDepTOVqPemzP4nt4h8IrGufQ
DmB2f0mGIPg9AVYSX3/kxPfyTimAaencgYUZ+/IN0B5y7JNcz3oWU7g/R4D6R0JSeQy3SFmhWRDt
kXITJPjyBQFeVODP7IXzFwQ98LgNTJXmJxjF2/7EvYC0t082eIovWIduEKYsf/TD2MOCWAB0AMIV
hES6AvyTrmiy7GCTFZv+AhYwEyWdlcf8yDSi5soTY37TuELuQsxvniJ3qzrzlJqHfKZQtG/2FEy6
aY06UO9OXikEw2QcM+QzxocQNZlE5/zl3bybSlQEBXF091RVpBXfeFPThFA+qgBo0KO6xTzhKfOf
Fo4K5hA5rPBFs7B7QC3j33/jnNFFkdtF4U4I/whtFgHSwFthX7EX+9FfgMWYtuns80QViCZwe2z2
GO0mvz1/gDHe0Z/lr5hwx9hjDEr0LdDofTDo+OLcQNQYkHN+TpQ9WCtn67EusCMDueERRgQdtTuU
wtpESHdrR+oe1Jw2GgEH0EkPu18gKgiqm+/iwP0G0KLC37O/aKs5/tkCqX6ksQXkBLyb8Qi3fZwM
udDyhVaN+Hgv1Lf3+ZEVqaFNRW1W8CBkNof/okBzJgKh9/qoHkxKbiPhGHLVw9ti2r1upijUbpyJ
PiNFZTe3YTmYVQvgbJAQ7tSYnN3I25Unui3OJDmwnTGFsBS2RfcvvpltdHMgxfXmDYxagW+Z1icg
Of4uvQPZ6j/BiLRvmOXW2ngKqjSQFZw0Lrx0D4K0Eu5UTqAgkyoDGMWX9vJhOyE46OlJfYKwc/8+
Gwvt6VY4PloXbhD7Oe5Ztkk25S754wrSWTetDmhQntKVdekW+SoAYSMIvN1UEFHBA8KkzNa0K7mf
q3ILB1WAkIMr4JoN1QDWNR4s54X/MC9v9U3oCK16S2te7esjFjToXfO8EJSZMHzvqA7mYK11vIop
dGmQ74wRP78hq0R3FljT1+FGXAXXD6jWegZcXbJg5+H+9U5QMPgInaASZijoR1dAd6wlzR9jUT4I
k5xsje4TMxn1FnBFlHKO9IRLJpQLsZCyFt1WAEjg3YGC4qyjYsLTZw6VRyI0gZGYUz0Ymd9lWsxL
a6WRT0KjWqKrfwvHn713689h2WHH01tC+jkSl/WrgfSKsCXiX7qqLEKGgyIrxjWMdcY/xyC+ouhF
LDaQiiMix8vwJWGsY+1YJFhmx8WcNMZGEZHUYP4Z4S1+AfxGEZPvLRGM3nclDz7lL7DnPv7RyS9w
VtDB/5DCbGdMLuTLWqOvR52sprpAd4JyslBx5QU/4y9MAV5DnJ7vVHQrwWYr3zUC1QEPXUzgfFuP
xbxjbywfrLl+avZfMqx98if1qpt2cKXinb9D/IKRzQB3N9EB5Dtk1m6R/ekng3hVr+ItI0Gg03jO
7U1dcLdnPVZ8QbW0TwUE2GBTI2MA3G7DINdmyjvaZIdm0Rz0ExymBoPHHxlmljhnDwXMbA8jaKEM
29UHO1x5Xn4tiqo5dzg++tv+Ix/3lvxhNwV6F1xRZjsQLCE0NAuGf/D3PVzvlAEQBbpiv4nPfDGW
qBQQsb/kJQYX9Ar7zWQlokjP7KC9y5NkCQzlB2I3Eq3hEE49K496iQEJIl0H7FB7i6kGcDS/85cQ
AlDs4MXnTyjmQKSxfpl1QDQ5U3sHucoihY4vH3sA5q36Y065T60R6FsminDT6L6v+BGacnykDzjq
L1yXewknwhYFUSGiISLiTRvytHYOe3ggsxwY5RxofAC0YdhpcNFhuvMOs4QuB1Oa0C20rSE7sIKh
q4k3MyG7jwRHI4QzrIdM1kBLAcBYOuzSGT1SOueo72T1CNd4Cw5cOYApS2uYLi+dIrod/zgucMZg
uiD7QmZDe5MjEHzLWzCQYCs/0xvzD7MH4m6pCXIyKjHpOBBIQN7CsYEPUe54MtGGbZ5xAbLIzQVe
yjMhHpD5U1qB3IGrLovsV+YU0iKx6gC6z/2rT/qbBZ8wmoMr9nb1/Wsz/+GNVARjfWY807uIhyBi
s0W14Pg+ebz0DJAIye/uxnp+6df+PVu4B1KMsTLUgSKEN/X8XTmwGGZh8G84LH0EXRqUQDNHtuio
XwkTO+Y8b/Nz/8WSJpzI3L16xr+FoaqyqPlb/xYvEfof9cUCsmYBx5pnHR6lHSGBdI8/jY8iXXqA
CnpUZyoeM2E+Ft6iPb9MDvIvFeUGIsPDiouIHVTPRwLhEMTjTDkqKHQBuUQNhWWs/2ACty8Wbbbu
xoM/KEwghUP+TATCcThT0PhBf+UmaM8z5cV0/ZToKjL29NcH3jeamCrlujUPx3rotOGEytiP9EjW
aN/y0Dn8ESCJsHKKtzXJ2wONA45INsB/MZZ4tPgagriyzmjV8GMGDxdHKKam3lC7R3CE5RkaMDSD
p/QA+kP+2gmRhC5BqYDLZ+n/HoeLMs7u03oET/NUwlNS7gkcGPg10RXCFXqXHNWf+dv6xSLEnWFs
n+tbu/KQ2hFswuIgXZjSKCdQ2wT3XUPU+i6GCZbKAGwQv0GyQ8BYEYZ4MtzkQzqD9QZGvl3xQfj8
so/K9C+fxHpw+A9AIpICQCVYl+BvXg7I5nk2ho22PUwysVVg4PM9v5H5Ib4AKJiBGK8g7Xyh54TP
CjCr0Gg9NVM+iixMb3qA4vV3uCNmxbtgE5LviUnAyx5MIrZROIEjRvuo0VOW5/HRoXl6ZNnyb1Ci
XgHMSxVvN0Ftp6F0tzCewG5iT/pG5XAkxnp4by4EXHIJTK32+s08soKIBuLFXgJwvVMQ/8r+b+Up
hKCrdICC24FQQhZoR418DqFCX9L0IQeHuPJBaZcASEf4AAuA8ilCcPCwRf7SkmkLWwFExlV4GK5Y
rzhVJpY1ROhR9GAlA0LLm0DS9SOsEAA1vsHKxW/ylYPHejfAkNofeQ/55ynRNs4GH4QF9ixbHD8d
fhbSXhafh7P2OOFeKr9EBBDyfEB6TBeIPigc0HZFN+LCy+5P3nNw751Rz7B+YI33C6E5UsNOfsUT
YwHuNp9Jk7b9hTpAGgJiGpUCEkuwgoyc7MDjy++wtSBCMIbAmfOCBaJYkOpR7QKaDzQQsD4KCMQj
4PtoDWR/IIl4vAQvqNfQAtgbi1bOL8BvUNPZXwVvNrmWK97lPHAaBfIIlRbUOUitQLFDMUE7lJAn
ANK8ZBExXyQhdGL2qK1SRr768+hasRkTAhzlqjqQoGw/T+ucUYMo/pJrxjnApsQ7RjwpNJ6LX+x3
e0dwIV8xAs0Tvj9opDF0hXzGMdmH6BYSd9gtpi8ZwayfDlix2DxS4xFbEMwY4UaDe5mmGCNamBIq
Q2HwFK9YALMpzRL50r6tNdsuf+XtuJdfi2d4DPa7YFPUkiNKj/5EvzdTgj9kxQ2TRL2kJ3D0JVjs
bLoMCPIubamBgS6Ge1VO/px+DMP8IJgIySJiDFQXE8tgF0IFukfl7N8o4PkhD8Q1oNcC4hu5Gw7C
g0MAx7iAX4zvnATqVUa32EXwbMh5ITnwFFnuIVtAMhI5OPpDGZAKhKzmcHglWLswClBe/nr3cWh4
hVI5/g4Jnvq/4zIgWXRERgD24NkgBHmgvC7oCiQc0EYBNn6HFZpBMFt51mg7Ec/43OxZrbV3Z/ga
+0QMWBjg+McySn41obPEyHdJT8IB1EwyOOipsDGh36D+gwqSvcVfhPYOJ4NcJuYlqyX0aGRfWFWh
TsCq/dJxuQJ+AgsDFjK/CbmT4/FxTeQsgM4eeJ9P3X9y9xShjcINAq6ubeUn5+K2xafyTTMSAoTw
x2lGvXF1qXnQwoqXTIftTyf2Ggy89Uh7WQ80TAGanT/75gx5mLJHfiSa4mW4lR71TsW50pmL7Oyz
8XbuxluRT82kS75Kd8Khkr0O1/OODukqgBakYp7V/MVb2OjXZJOv7FnvFMIkEj5OXBvPmqeav6nH
ccPSN9FKKHJVT3VfXNS9faQjIVQdmrX8B4vLviPuAOMLOKf9YvZ7DzAdZOwSr3o7NRrheSACxz66
EKvCN40bdvjvD3fwm52jrUXoAZ5PRORfj3HbfxpPgpJ3h1ktcAhCmou2iPps3/bWWOvctQV3r7CE
CsU3Ri2L5wV+zi1+u2hobqVJt44u0TO6QBGrt9mTkBVrI4gBbxUldQb6m0Dch77FVjhA7VwYLX0A
dKQDYiu/wtXROiS8Et2cN3S7kkUQBKYFbgdx5Z8PVEA8E0DTkE8gsEld9Wzs+UD52wO0eWHCMhGM
J0pYPtAX99dysJhD5lI8/AYLS3jW39dkx999qSpSNk0eM4P4UoFNYLpyZwQymVLBIkahUciSOXdj
XzztJaPJ3rJcwMF9subAhJXdIaQwJky4005MHyaT4EUS8aGVwLpCGoxDvb2vUAZMIGfVUO9Pt5o8
M294wFjOgBuaXbhZR+/Mh2p3fOLokjy9t938ZE9uhYE4JOxAZ9DJgxDkgzO2sklRjvV2GFFFJS+6
U1BiTnDmvjZkpsFPF1MrmKEXkDXzSF0waTBJ4tOCYQc4/SmGcMfj3sRXxF3hIzkdKidT2FMgi5lV
QraGGjr0s++VOyeWOa6OphIjLrYG7NBAb8Ww7phJ/O6NkcHiVpS/gH29OyI43GBWWY6jb1mmjzxz
Jl07+0ylNaoSp/oeIZTw+eM2HgRLxYDpxZgvM2KhkM8i9H3/IrmAmLBfjJTqad8cGC7UxlDfAnd6
DN823LDeVl3n7+oSTatF707nHs1iFhowjvqpv9AwP6jJM4xHuaQFTr62TGfCehaYKP+LBv7MG2KM
Nu7PvaGQlU2ok/TnxsOblaS+JCwTmcbKT7IP1iIrDvYdP6D+xv47JHnztyw53+xV5LfsZcmfrYc1
J/9q8Cl1qdw0WNJGZ+2PDrH+V1LAQDmWFK/+ieYIQ1koUAnLQ/WWXwDJ/ATv9KIvorPLpoMMYK4v
Cjp5+24bCoDzj/aMTsGpfBq3emMvvGVxxl34gRo9FQBql6xy1cOkFU0h90XFKrBhHgjBKVtlMg/A
+GiwQL8isQh9xp9Bj43cA8lYmiGqKKT+8CssjwYVAfJ71O8RDhHgYkoAdFEgiD16KN2SZGK8/cOV
AXAC+JNqg+ZBdXqpb/yxMwxnxihCkMs81bSO7yYSHo2oxVln4/xN7ctbsSE7IGdle1huya3TW34k
yIqSnvxLqwrZfqHJCWGI2vLXw4Gkm6o7EmP1DX8O4GQi2abKLqqtQkQcOS1hAMIl0nWZJpNgLjPN
hAIx4+6JKKnLOolcRPa9jXuPjOip3tDrolUmKskI4H6G1DEpYU7BAEmrYI0S6NIle4+u7ELTG4+X
kSCKah9xj9gDcUIKoKDdMfijfUbB/gMLlo907SHWyQJMlxqXbfCLPN8aaYy19KJhRQuaZ2seOHnv
GjywAxQ1RhzgJcrb3/I4VfR/+yvcmQEjUOgzyf9/UdFnv6E+cExBYitFR4WtC4u5eE2v4VyKmrAQ
eonWwoXvRX/g6+nBcSnp8EGp17j5Lz01MClfKV+TzItuw+ODdlFPyKHzRTFWjCM+2yb95jpIQXam
GN3qmR0ZiizsutItMp78Uw3Yu1AhJ2oRqqGcjNjDHMVj+jcfvttA5oF/o1zJYdEiW3MOmzAybh70
0Wg+QLu7motupa6Ch/TKn8lb2Tfb+KkvhAN2uIin7kRb1Gsd5RjSyk18kKkXESIoW1BWR2sSkAd4
pl+VlA11E0i0SCORDJMWPZVmZB1dIsZX6haV4qAc8UhKWgUqvAfxAJVowTPU/7CsEU90w0AM1gwq
6uvsVaAiu6Z4Lli2GjsVBCAIn4Ga/RrUynGbKQYhRp2QoSkTk/dSRRMo/kHxCB5MqUKYjYgfInFP
q4YWz8s70hVkqn2AaW3oTAaPdhOyv3tKt+INIFSiz8+iRt7EZyFLqgdtMEpRNlIAw8L9IAsC5oGG
+bBmAcIwE6kE9Fp/EsqsrdC4NiilUMBAQl8SMnXKH2POpQenHbhG7Y+Qk197G5cZixovQxMQkrgN
BI1iYlJpGbC+zK1dYzAw4LTR0fxXIDREvTFeMjEZ+zS8xPCSeKKMPmxo2Jyzq5QedAloo6pn70aD
iJ5Y+qqZRdU6wWZsQ7uhoKsGfoTsieIhwhL4fNNbqXcVlTd/nr/kB7L/+QuNZ4oxiKTigx3eKFki
X06Zv3l8gyrfkOolprCJTtaYnrUUo5DPRciIkjk7WDb48a1HfT+i1uduSFHJDWlwAoQHFSrW8AID
GgUv829BH2069KkZmIQcPhbzL31ZxHIGO2K1ouBDC+OmvYp9eYsGvKYmCHxgKbrE3zoRQQplGbFp
feQ36ve86i+YMiwOGZUE2r90A32aJ4h7AQv+9jQYNskw1wa4JTENUuoVX2tpbif7dLQW4ZT86wTQ
e0OFhZYbjRO8WOwPoDthXkL4I1waLBDMogeVfm4LWevnwnZIecGFvberelzeFIICYYsrVR/0r9FB
2NHLvmasTNXcvhLSiHr+MnqELCbf+qQo+yIPMIfNMAXdkk0Y2pg3PUzavuoumdNRPTKquWyH6jTL
xtR58SvhkS0Ws5ygRe98TeDg8+NttA9nXBclEose6atHkcR94iv54obTXsS2JX4x6QgE0d4fY3g7
C6fB3bxYWwwKvo3wg3JJSEJ+ZYRT+8MEujQqZUcIPyHbnQstc+ZKQGcNqdBcvB3SZMFyDJn3hUQ5
Bv6Wgzu1mB8aGVUwtACaoxRUDVR94LBAeIusT1L468GnQKDeGXbIeCKmdWuB6tIpE1KOGIsDTRlw
r8UDO7Aaovqui9qaZIhHxw0jPThLKx4Id6U403yhCCnMuISegV3zyyaQBYTTmZAFS+rV/jP/PHwN
L8za/KqsvUUyxFqJ3OlirwGtI1FB3bb96b/dnb1OTtZN3QZvLoxoZt3lW1kKOwrriFN9b2/dnQUe
83cbGVMUbo4lgdSWf7gPwCjRF2chlG7uCbX+qv0F6PM90Ve7XxZm9MqeQxw5xFY6cTn6ot6A3P6c
owdxwxEGUMqhz2mP/WW7Vpfmgpb+UFrmCyC3ofYLcUB999/eX7vwYJ6sykP/lB/KRXYq0RzZZSfi
FCE6G4pr8BbO1J4wyA/BOZmAa5grU3thLnobZUM42pBhsJh6Y+9lXolQ1YQVDCIfq0ZD+ZKBZu3A
JdHxpevBMKUl3FHyTI/wgcS7LOPhsnjgKk+t0j8ilv3rHVlf+Tl7ubkoj+ZpNE4s49cUZp5JMKGI
XkXWKexrazkvTFwCixccT9ogZCOEPbH9o06MNBI+WxRORYhhbBMFiTaitfn4N2Uy8Azan7L5nCUw
J0wxlhgYjqzmRe/ns2duoHiJwAWBU6wHQMBowSAIL4mYyvUxcPgip+KWcwTpBK2Iu/5NHxjJkP0Y
w8HbuHls2ihbKSMOxlUw7wgOYEymhA8PrzCChQ8WcVArI6CrdIZb6qwIXNN6Za2mEt8X3jLJ1fsq
e1NHBARR7clfSWLJCPAU+7o7ibJpggn1VxyO77gxATr4Wo/RHOeaxarBUvniqpkRYl0jAZNWtOXF
RPnCX8gwnKVydY4OD0W/WiA06CG9hP9xxiJEJfrIbft+cBwaAXMwgcgkl9bui+1YmVfWUGvHg+f3
i0dFB4qnDkyBfpV/ZHCspBVPvXj4L469xDnJQ69NSkbhEX/sWywyy1R0vbpz8yC0E3WaOYNm7C+9
F+fnbOTLXIN+ZSWs4YsQi+ijVXNMtl7GUN31NvKqmklHh93zVt52K2fRW8P2nCFijzfFyj6IyxfS
9uRZHIz/Eq01GuusrHRNe+I7Ydbdm9+Pax+Ss/mXnO2/D7Y17OPJOOgvIJji/OAfBYSBLQLhhu8s
yKzAxo6bCyaBXJwcggHFHXFeXPEfSSTbCJT7e8kPRT0UCb7hiohl/8ksNVhdcjTjh/mCnn9bE0LF
Yt/fobu/Ka/GkSy1fIrYeIre7bOiK3MBimnSvv8t3kTW7J2SKwPmVoS7R4IowxK0FuNNfYicswZH
Yz2yvVg1hYQLT+HIk+eZ61MPYY6f3sY8wOVdMdxZcljG2EQWP9FZXikHQFzawX3LWwA9I30QHrMH
oA8eKZ8jmvRXzHDzANyJELvLiBGfMyTdI6bZU2fLCfNXDmoAPMiVG84dFggbMg8S2Fz7bgwAZ0AY
Z5yir3nun5UXCyQ9D+YLP6TiTfZADgFZ4rtFKbfqPD8KJBPn2RMZNQKyvyhmZOsAuqbyKjqroJr0
aczYzM7BA7zyIplrf+y8V6TX/hhs4VJ/OpsGZZK3iXrmJjw4f9W9T/5BgY3ArkTl1U6of+fUmFwa
LwgE1MdWqrNhgRy9pvZnnZ8AmJdy+BCyJz/5sWONJrVAQfwmrxZmafGTsyfQfureT4kH5x/SV+jv
mFh5iG3Mb0wq741iYYgBfPXXoBYuIb874EVJtHhIuEjU034xsCIKB6KeUmIHAowCZRqi7RW6MVJK
DWYXlH/3VJr77ABQdbCoFo2op6DKjFwJhWYkCz5ohJkD5MvpKiLSjGCbgVZhPkWsAktblNgo7eUG
MqojCgCoCKFQIRrDvKICBBWVCiiHtpF0oZ6HGJshdFP4joMuLgYoJfk1qmbTOD5leOrqE2pFdgNN
e9RgboHelIanxQh/XZfUWPlFnpPKWPREiogmgIfBmAQkaqBp4yDGCQ8laUyH+TjwGRDzmzrdpBet
1LXZTpwIsPk5sJG2n6rWUgnHYTdBbaXKJlAJMexxKBR1Eymd9mzk7lacHjxtKgCiA1rVVNuUGx8K
bRpqWinNhq/JL9ePQg1qc1Y+C7kLmMrgDlQPbH2QFGMQrPwJclQcgKoHqqrUbageiQLnW3kjl0Ph
nttMOYviDqowEhSfN80IpekhBYBCmuyPZGfA3+oBGj9U6Z1hGicvOK/3MPw8VRsdoRq556zBoje+
Bm0zyVR/VobwLzUXKXdzGKQkCHIP8wTykoOoSjYLqqfuX7Nw/+gMWJfPBiWAGtRG/xlS5aQnEG3Q
ZaHFUEGNPISTdpkvwZzMwQUQTJng3zWanJLh3SRDohjbEOlk3TPUj3gaB7KKczNhqQnW9jV+xWDO
SZCZzi9/S6LIzGQNQkh6na1FFs5sdrZsxTCyBhEH+VGcgy9CCiaW6JKrQiOb1fPfXkW5go3c0OR8
BPuMXiOungXrJrk5JTbunegW84KyA808ABYifMXbdFtu/XmvJEzF7djsolMbyvPAP1SxvMoNa2Fb
MLg7cx/J5bAri0fWA6CVu9IutVJYWUu5RoFNayo6FYrHSmKPCtRdDD8dhXjrlZUEPTffKxoGjJ4/
b6x2aGfRsDLaqdZ6k1qKyI5JiiR33MWXpu62SgKX3+6x+1DrhUHXWo2ABjvJtjCynahsdirG3EiB
dimlegRP5LkuA3OAtaSgemYr4UgztD0YcfgmIHe1zxHK2lrOlqFhTT1ZRTOkRMXAnzgaXmMxdcBQ
xwwZMa6Y4m3dWYsiIdNM2nKmmtZRquupEvxpMYKuvrLJ8rNg9smzuPEnkVtMOxU5JZdp8pRyb57K
6ba2wpXv9KeNH4zkTpnVXX8cxjxw35pYSTeyP884LodOCJa/cPamRWluH9T61LbXbqOOEhzPO6t3
cSPFgOuTPFXXHH96sjlVZWNb4hxdd5FHx189uU2CzGSjSABoz5Ls1RNPThZt33dwTjQQ/dWCYCy1
Rh/hZQimjR6MPCnSJpBmmpmp65BLcukaabBJe0U/H0kJD06RZHpaeX7u9yRlYjY0sZw8VmAtmM6o
7hr7l8JLXvdQ/WGPGkC3jxy8mCokPFsfhQsdO5APlGTZmae6vnSLHk+0iQ9tWvzH0pl2J+o0UfwT
eQ6bLG9lxwVEE5O84WRx2FwQENBP//za/zOZmSSC2DTd1dVV996C3dSCBRyvYxMX3Y0qntLSdKxT
q1H/amuc7j21NLT8IJ0o+4Pvclenfd61YTfmPlwDV7/fiPNkbYGZlYimg6+YD81nMyMkQZJOpfUN
geKiRc0DrJKBjmVulH47Mx2jL0ICSpRAPNVV0J4uq2n2XKMjQ7QOoZoKPSytWJ6lxh9NlL3GRyPY
mx+XiRhzXXm5dkdVQ3JLFLENHZ/u0gV6hd49tKgHBROMxj9X06Jhr3QtsAjK4mHkYTXARMDZHh+l
V8pyoGlTqN3glF/Q9m2nyGKhylhGuPISFa2iAmT1zCOKqhvlDcxKW5GM0lC2K+QrOi699f4oLP9e
91FxGTy4tsONmt/Sw5MKsE6n8fi0PrvqWF4qPz+jvYUS62w8lCU57Nl9TvhtyNhFK4F0NValxE5q
3GT5I57jQ1jVA0EhYF59v8wo+pNTfe0CRDCf5rB6M1Cn31cKDkR3ZV9lvnXe1xce06LU2+7dbMvO
v6sDK5NvDhSCOtXgV7TytB0vZRNr+qVaTRbbWK1U7t9W//G4oSU0anfEdXUCg1kxlpuzupWzvF+1
BfH3QR73Y290b7dvQ2Jl1iYhYYrs2DOc9TgVM5PgXfEs/lloG1n5QLioyOtE0y2gQaWiH+STieLa
8zI499kzX16zaWlWEIP63vrsz1dEh/X839Q24AcsUGiTdVHDQb5CbqlnqDMqiGNooTxoGkGARo4n
prqflQabIBQWyuuPAiue+dasdav5KEwI3JapjcuT2V4C5Vxo4Vw5LxGqIXehPO7xrFImtxuxvr1e
XTYK1bauFsGhWr2riXbCvVFRzSkeff0hmVJcjuzlH7lSJ3lOWb9Jn/l9PWOVreTvenY7efTR5iTV
1kKxmgb6A3n0nO2NTB7anJkf2USgIZfa8KIbK3XW4gihwBPN76PqyzVahxquatmcpH11fhIxN84Y
MKP76XvgffmtrjAVxhfTBSBGS5FXsyBj9tD7Obl2UDnIBFg1z25urh/AKZqbtUE1YzYf3tvhfJgK
CydNDipTip4UuyeE2BpDqrC57XOqq05Qplok7XD2R0+jylrp9Y1OjC80NWX1lIDujo90YEgZ1en3
/OgftjmSIyw5RB4+Jwo9hx8wnYbhzeqy86pS5fA2UzbTQ76/qadZuzbOd3zM/PGbETzMVXB0N5ll
+zkz27Cu4Ua089ruJ7LnOey/qsGhMfE3ngOQ6AnMVol3RLJeuqKzKRtBMZXJ2J53RgVvbmo68Kza
JZJUtiS6pSNKWBG7HB7n9F7dupCyGWg+3M5UK7op7KuUmdfI561iUXXXAv2qETxsHqH1Ywx4Ile5
ugbzyXQtIcmkEYiqUqW6HeYnmH4WPMxWktcDva0o930zTcElk3/1XPOlcowu3eBpyi2YW9VuPINO
qbOrp+Q94aDbLDQb81DUEJWb1XzqwCiQUKJAOuG1u4QWIhA1GSrNrM22lkRtQXm+vsqS/3ho4NE6
opM5LjLykgP+nCqjmAtAkhimKdGl1EuXqMp7r0x3BBxr5KARiNhX7JfqMzs2wLVnSVtS7iLX8bFP
evdACrb0dBVZXsXyLjNYEyPFWF5zel9nq2zGFq7UfJ1KCE8FiR6tUaJy/ngXdZ9a9jD3oGwopVLD
Ye/tHkEWRSPuV7l5JgVXKhUaJ8ot1+jznetlDmvUQMKhk8iSPCGk9usLzpUmPXdqeQ8aZXBqyVqN
OK7U+dSnbynPA6nSwjGnEFbZB9erzLvgdJqgCLUH1UDv3mmafMSslqAEVKoEQ7zsTok6oUylAM1A
2TZ/ACbBtdJPCNigyd1R15sHQud14Wjh+imX9+aurR6GspnnM/aoxSN8nBpQckYfXobTIxqIZz4J
+RVIks6N9ErBTFW9rfvS8Gr9gurYDDFxhYpluSuhLGfUoPeVymPHcm7siy57PbqtPR1rUQ9Rnysb
3VLcSm/9wij8oZ2cs3Vzzjqx/Yo1sbxbbq8ZuZ0P7Bh1GTQq1U4bRExOz8uHciFiDsMLFLj6m8nq
3zm7MCcs0Od58Ridk0Je9PJA01YkA04HZJTwVamubJFrU5b4G7XqEQ1tCSn2S2BZGKdGtVHxI8uJ
D7qd/ZL6hCbawf/zKQxsaSi8uFDeJOo9/LJBe1xCsas7sHWa3YBnDkUdZHj7Qy3AXkZyNe/h0JrB
c5jtntZ804rNkLaFUd3UKGpcT9hodO+663z5mAHqlEZKqlsOtGjqgrOrOFNNsqIC3JPKE5RGBnV/
06zwToiIeLMve6oHejbSfQAd4eCR4A57D4VjZ/BY6RBOnT50X3whrOS2K9OXIiuuwgfiqdT+DCXe
WYWd27l31/SbEE6ho0STN3mXUAisog8AYvjuivdLNrBy9+kVe9NvV03YhIxHV3LFe4AYv95DnUOP
0kH23DEcI7QcsDm27pp2ZWeu5eRO7uXeyT/5Y0ANCweYgQ8mi8IZjXOPeg+Ag3N1TXfGNSjz4FDj
eMERG/U3T1mT3HRu7tW9R/dIocYDko4BjyJAetTVo7lHISYfwXMbCXMXcf0FxWp3qLMtYjZNmT/3
VIfCm37jAW3y1FX884VRODn7H9WJVS4xhRbp5noZZz4BDEDDkvul2XkAuGZy8Ds+voiiOBcPwM+B
Pb4X//BB9gysFlLvkegIzX5s1ODicZTrPYF1P8NuC3A9aGMDPhPymuRUHpTtAWYJq+G2JWGK5GYd
3FPICO8CWFj9iS/rA4yKRDKeYXjbnNMrx0fwK2VwS6X3PLi5RXi3/9TFlniyMy4z+4++tNmZ2++V
/a67d/u9cbTN+/b9T03GYPsHHsXd3pfdz9YK/y72v9zZEfhaMCF9y/lHyjYone12uyt3Y1Ct/8bt
X2bvqEtjj4ttvWOyucVilzvbv9YjQWbPlv+2u3+NrS2xnvHu3yO4+Nt/TDU7d/79mzlUt+fn0jG3
EHlciedVhKgVhmDegMSCs2L0ZH5PlwP+D2+bMsiiNqTCWTSL2UjAhQCbk49hVjvz4OJoLvVIbJj6
qKXnyybJl2XwXJ3+Tsi0wzpIpPVtax3O0fimLhugAjzgZRnlUQUotohRmwMQuy7iq/8M7kd43N4N
0OrFmUK8j32Z0pLVeXPdqB70AzCe1JvoEDOjjHaIqDB6nToDntUtyvzqXqVz84aEBTBFQQIa0Xgl
iTW+g8ryb5vbpkU+vvpDLjauvH0ZUVN1XTkUfvBokAtMiS9+czAuPipBr3GK3khE6sijXXblpFc/
RePWlgN4gsGJn6ib48HJt0HB2LCWwC29mrjpwzKYVgjjvYvuqAN1RYk6cJlmVKeXRKCYBIYuDzLf
9MHNbXka/C9Fs930ATxHQcXc2GHQvSI011L0iLDH/iV8emDlVlDcV3labnR/8jTuH/1zAcXMtuVm
/gszhFydEY//zO3zAzRO+W7t5rG2nccTgJySNQSegboz3+7R6QN74z8iIxbwfjwXrydi+UunAQwy
fin09ACn9gtEiH1utTe3+abczHZGPMdQVWH+PY9RUHXgsFhg83QfnRZoHPJHvZmCPsCtO8zT2ieO
sj4Bk7541+gMRqTz6213rEA9Exovt8/DBX2/7SvgfHs77eov0gNEHM9fHCa/BewV2D8H8m23vr5V
u/Mbe2hfh0/aH/Skh/kowtxmQjzDTOo3k5dr8NpWKkiVLwJqsRMD9RY13gUzQQljj7ChDbHMNqA2
njAuJGKhyfx3tATfIjNIqbDh3/yKJ/9cPgMWYLt0gT0xNvgnyBvBFeTGjXNyzn0uuBJT4eKI64Ki
wKadHGGOMDy8rvKzYDVBtrDPLpxAhLwJ9jn/fTUehbI98e4aLIi87HxxbE51lDo6eajvBfZ1K4al
+Gj4TWuZuq/yMo+eSzNE/sIRg5Dg0gK9S58OWZMTTNpgns4hoir0COFkuojUzlHEfkV30VOJSAOc
18gGwFQpdvRaQggfetb5DQlEQvHAYpLzcfghHcev+Rf/4WIQQxLkxSOHSQ6IDBKpZpGrBfwj4Nno
jnmZg/vnXBZHUIw+RInADGeunjwP3fqyM5ajT29705JaexzJHMjWLhlEevk1o0SmdWm5sHUiwZxV
fSQQEstFfWLNGVSoBmG4zLcU645N2LulfXNaV5SV71aX7zx5Ilf83UNEtQ02HgSlf68rFIkY1rvh
n/Jh/pq/AhKhfegf9Z696L5Ky6TeX0PybtO/kSDtgUe/lpcveXVUgUB1iO5m54SlGgItMeHRGm6+
yoKnT01eOLeJQuz+skQid4mvwo2ZIa9A+G1cEdd/3ahDLgwCcBvIG0HmFTckbomvt+sbch4x7yVU
X0MHxpPflG85z6gky2JtkB5IyzX5gfVc0IhYWsWyiqfGykfQmn/PVfl6VXLFiik7uOEsrOI8yliI
RW/uXVN8Zk4S63AdCLNN1VbGo87IREOAy1HUwK5fZ8CAXhBa4PIUXfj/qL44YuR2zJbaBZ9o768Y
PmE2KfLIA6QQnCN+YqIw/MUFxSAWay5ko5CoCz+JiQaZGgAZRxZcjHOZYPzrfGF8uaT4BVnU1+GY
DOQinhbpsEhBWi724bRIznYKU1b8Joz06z++/ezjMA7JYC/i0Hsuwn25CPnGX69yvH14dkMv9Hgx
5xWwkIv9PiwX/CS++Fhe5i8X0ewfz+sW68Le847G413hzeaSWIL9Pl+ksK3zhXe191w4DvdhuJcD
GlBvxRUjXhfNoiWe+MfnYFDoD7aUdsgfPozPmfioqx1iiPZE8/nluVjsPW6Cw7SH4//dgvjY3E2Z
ImHoh2kYnu1FeDym+SIJaWTocQLX4Lqly02m8X4ff31xIBa3Fe5pvFfYYeyt+eOJP/Fa3FB4XIim
8D5i8cskXKTJIvz1uWriJ+JDSF/b4qPD12U4Uzxl8cUBn95iuoonDvCJexALp1hCkXTjJ2EoxaIJ
RtJFIYHXxIiIxVOd+DpiLfjGBY8LrINN59Kpi+MRAAK27Jg5HJ+5/IdkgcPw8OM9FlvMPhve1wKD
Ku6X/uEUYWbjnziOf8Qn8TTpVD5xzVG+U4jqtZhXTii6lMU7TalWRKtF22/chxi3xOfcV4t5XTyp
8Szx3tpliLE4YPJxEVDZfZl/hiXvEgt/5SAdZBfeFfNWeNhQ23RAnTsEk5xscVl8AhFZTK65QEVi
0S7egGo6YGwXyAOKY5+Iv9tgtvlHomvRL34T7hzIrieaU/BQuCSc/iHInNK37Bwqv4ZR1Z3SLvkw
yxUmH1Fp+/dwdwZ7stkXLQw7OS0OSaItVnw/LfiNPOniVxM/JYZ94EhprxJew4jbicbVxPtC/5fL
cgB7nQA4WhzclU9jk3Rh2b+dw4kHVuXF4vOQ/Cb+Me0XR2JALDiDTUSLL/bHvI0PvXviPLLP7m9S
+ljAYOFjK8kZcPZiYibrTpIiz8HNJPxW20dGxMCIyBdHBkKYTpzG4xMv8JJ47Zj6zLKrmPfcOqOD
54cVyJw0/wKKzkiL9yzaPG3xZMQM48FVDpPq4u0xBPt95z9Z0lNxxVScwU+lGxYMmKNPFj/gdwA6
W3Gocs6YIkb8czH88BEc5JN4Cw8loDUkwe2ZfaRKX3DkKXCmkqRpehTrHN1H5W5OFjN0vxfupTA0
VOzgf6iOyxygIRlxjMJiH9+2wgSGNI6diPCMOeWyo32lK5rS0bIL1+I2uJfS5SiTy+etL5NVboUn
Wjm8bS9MJ9U2/7trOdg/eR2/RLyPcyOugeuAL3KzhYURdxk+l2IGTAFWQJx59cWrtZ+yqHqvc55M
3+P5LT0yrwMx7/+7DdEU2qHi3YipzYSJhfmrYt5UbsVn8eGUnaSRXIq30ROsbnQTTVq/7Ac/iycF
g5PZQycxhV42FSGF1wmiv4GnivtMz5S4P6b43kCDRDNt4U7SFppxe6Pt4mv6IfvFxOZt4nEIZ1zc
hrN/NV0+iJfMhOcnHmMomnD2aa2YZnxCWnhpOrPT/RAwbnj9/1ctYiAaWCvhzTGA8Pz2XLVynlj/
EOdVdAuteAYllkLYA96K4yKkOGglgA7xsQJ2wcW5PHsezhHDrHRFo688siefuCg8Wpp90n7eP71c
oP9aJpa9ZWo6aY86ibiY+OINe3BvtJzWZ475maYc2olD1gbmGo3jBXGtAqfwGT28yVb9JAtwUhbJ
sbTTkk3MIUnhb5IOXBxn9tnnFyYBX2R+lsdU3I5Y41h4RFf9/4rWJhEv0jvo6uENpzQ2FYATPE9m
5X9zGEUSsZQKQ0tuIXndFFiEFPYkUyVlhrwOituf2fAfmWsmD81yhetQxCBT7B4IHS6QnR6BRh/1
ULhTx0SYK9BPXtJ9+gdhxJLS9jmDO6YJopdwe5mB/MUDxlTm4WQfDsK+ImNsZ87xeJyhrMLaicVh
d2IfLcxnMtFEjQVPCTFpXNUXxva0TA6rub8RFnsAgFWv7t7o5SsE1NP017J9Il/gF6a0dRN1LcX+
r2ir6FMBfTkmNJUoOUZQY62mjXh9drLiOuPiAGSbQ7KvLw4H1EUPfOdODFv2n9uDEvsks2wfi3s4
AHNc8czykG97jO4l8A3XsqcooQNEg+pVCfZMX4G9CGkNDwa8MmhbAZE3//K1SU73gcYnQF2QqdKn
Cv4O3DzZ1j9gZD+caP6BF3lhW9qlFkqf+VpjCUbnOwHuA6BVT3gdfNkF3I32qf8B2QaGD26j+pES
QPf4u3qofJIPELg88XlqqvyhpxSoQusCoMfeXPW5gHdDLfwDAvgU8LvZtyRw/d1I8Fs0mp+fCHMv
5K/zB5JtpmI/0cp52COK5ZNAcGlsyhE2BKtLEdfckUEBAEEEYoEsPOG4zM0RKofmQIif4hAgEhvx
t4GQwSIOERMcOoyhnR5X7wJMJ8WPmGTxXv2q/umwUwldfsy3xXvx7w6C41AdTj9g+D6h/f5/iwQg
CiUqgLvsRl/iMSWp9ZcyCzl2/rIPgjWbGrlAc8039JG5RwQyPu3YrFEKZfxqPl96BD1Gn1w6oHBS
+QIwjU6rnX0CDAMRCTaMu0XWZsI6nr8ABov0OloWrQ0xmgDV1+NLP5qkkQg/Cmw50iXr7BO9njBf
V4fuszjwiLM/svmJ/AXq7fZRvbfUoqMYF0K/zl12wHVW4CcgvSEFRk9DRMRxkmwwBs+HU+L8oHL4
Z4Hhpu7NfUEn9oQCThDDHQXqJ1ujfy3x1C9EykebWD2PEPTXCC6mtVEybWQXSPgMpWHCb4gMj1T/
RfNL4K0YBYCctPbxTZJLHa/UkjRUr4YhNLs8AGPWD09ptG0xIlTRnlZdj5o50jv9rdg+ToBdoeQ1
o5nMazr3rCseoC7gEv8h6kA5goAGc1h+AYsglIDSD3ArRHSIL2EtQd+hryPLNjtVcIj/HWUbK/oa
W4oRke2ePTkM46eDyl8DbJUbAOEv28idZb0DQg9UpaCDk0LeXT5Pn+1gw6zsntSxIdr5XYAG/4fy
HnnkAb6PoHyiPEDJQxNGEwEtJL9f/L8zgQb8Jvye0qZ8RUklEiCeItku6nLqKDQggwHIuwBABRaZ
SGjLkAS2CaZcVEaVRaASFAhjHwcTEjXUbOiDXw2UWHJiVCpgksNBuEaIc21ZRY0foIikL+CES0IW
gzcQP2cQNb1QBKAyldU4ZHWqX16b/hQCrDv9KE1CqYC/+hFVAijicKSBZgjYeA02SJC7hVgTC/oO
WAeoLpgHvuy3LnlTe26fAvBSQRF0oRXd9orXrdRIjR4f11X1DTYOXK25W6F3231oO21nfek7CSy/
9KF85MlpU6XNpkmLZYcwOXLVJYpw/5r30zd45q21nn2V1pkAsUzecno0qyekGtZ4REKRXQKmBlRC
NO/GSgCavhXcG+Wz+QHx0v9MRHLQoY3J+v/xDEjGjN+aC1E/RfgWZkz3ArTHs0ODUNm38UsJVeKM
CfImBBzmLok5Byz1YQSpmIKmJGQJhZ8xdonHaTH6GnRaFvxsD+7XnYK7nwfsrNfg5K/0Pg7DTwZc
9xIY2/a9w3F9l/05gZTrG+0lFTqdwQkuerTVSg84/64VocgbpTDFfsViTZvh/hEVE/4WQIKF5DYI
FZWWi95JoRI4UmFawXhRl8aSRzb74bLw7EHwzaGSz26EwGiOLwtjBU4T7hF0qB9QvsXuRsu5yjUa
fR0WUkMcFlfuS7zMqJG0hQhP1Lxjtqniu27vUU96gyFvMrYIoLc7zl5LSUY0lC6BDrUBnbjSkSIT
cd4R/jJq88ideiQ8H1/QA0ATkkdqDsUPxnn2ZuCFqEsNf/LkAhKmyYT+zttzcN68JFLIIflGUG4H
cueCraH/lUJH4bylVtZ3SyIDvBewT4RJhTIAsgJwKqhffmS9uxzM/QArbdqBamrjG5pFut3umXnI
QAgaMjzl7hTkS1Rs36zlsxfIf24aZ/Yosf5R6eBn+GmW1w89LlIRInosoJH4vdt5BHY2JbpxkPTX
dSSvUIJCH5jEOqT0P+3N+HkCvhYUEjH4KgJfXapH1IN+SYacQHgh/yyWATwhlmS6AKGjJ5zDpBdS
JsDFUPThuYLCRfEJhtOXEXRpAcB+cyc8ddoB8f2qX7xw5MlAbP4oUI125OZ8BPvan+kANW912xJp
P9y2ObDVbwXS+TsaHMs2piwcWmV+ucyX04rZQE1fxhkBSHZSIlhpiAgTMWYyqWmZPt7n8OkC3Sc5
StamwARabMW7N6KgbKDyqCai3hBLvezkHwL+vrzX7JEafRTVCtoEnZ4lwsjsN3v8TJHtyZfdZvbB
bdZBH9dEE+BOuBRhdvXF99W5ehA3sAXPCFlF9sG47l9m2OMegwO/rdm7bzWCWBlBZ0oKk8hCIJoI
OUmDoElKA05ytyk+Zfh/r6qz3AuNg3Jy/aoJmmYiBuycEg16ZcFE/KC0sl24VXTy74Eawi0PtK21
O1Ngd9xgEtu4jm7HV7z6ivqwwBWf11QNRPtv/lshGbBzqE5JxVEgLL7sGHSMiM4iBrhsEO0zNmwp
CekqxL2Q8gARvm28njxWTyZN+aKOtYOdX8H3RziOPYi1kUC3u7mvExIxE9Y5gfgr4pzQ8PiGMUen
aY1KIeqD76dPeU/NTcdyAX75KGSuGiQNh+UTMUPMAMmHOrhGmYY6RRZp/8g4T54aw07VtqpFUacF
yQPI5XB7HIyNwBfmXyyKmLFpibeDdLr3ZDpZLjnie1rCxSPTSEkfEiXxuJ0txwh6UEc60Tc8wukR
+xuiz4wtd3xnabuhnmbLHtqZ30JqB3FFH4N4FI4+fu7cn28pGRgT2eDJsmTnLkrXKrFJ1dOi+p1U
Rv2t/JsBCw6MQA0QYyGlu74sh0iOBuGKjB6haD9LyoiSLNY8RscGQRQAy2iKgT1TLg4VtW+GR3KP
tV9aYR1YvuY/1HM3CD++vAWcsC24ZuMgdDdMoaQzJAjB75od/gLTSiim4arBPAAKcxFsHTrmDoCA
VOcLHY202xnCnyc3LgqFrCIw4rAJQhkJxbiQYvC/Qw461j6/38nJf5hRm1wj8mEsbi9k/U++ZRrP
yQmJ5OQtAiDuyauMAT2PH9vsDa3sf0p02ouEI7LwXxrATbYVnI+qCxGlGHg1eww9NuPHh4RxugRw
DMmR3gkxUeaFxJT+EIIE1Z+8enx1kl0xCgTlCROgHQ0UuZG+4NZaF3iFI6/ygFQQvhmJnZOtMQxx
BK/Ull4I4vac2Edyix7sugPU2sgXqh96lEV3v40vOyz7HSm/Pi6Dr7nXhjk6UlmkenAGfMYO46wj
q4jUhtBpCdFBe6d+H3uXEPBiyAEKZKEbAAvzWK/b5WnZ/ebsEdlCrR5xw67+9USxkKFa0iBb1Lm/
S+6NUfaSWhq/hGmEMYjPtBYT5soqQlYupCL5kiQIQT5QXj6fj3yRc9+ahPMIDrFmldFlpxIcRzcI
9YR90zk4eP0fkQ4Pfm4wkQ5uPC49ooYaiEzG/Kf8gqOExpdKGP8ZoA3j5Wmxt1AgeESoXJOLC+/u
4E3xnJKSI5loaCaB+iNWOA+aGaWp3Mcay0QOOWepI/Nm/Vo4RyQFn+jB2ZQTds1Nh6wfxZspCA9q
mhKrZGn33Hm/n5eL8RseDt8bkANgcBnxqNxYDuLA5lv7YcTlpkfJi4QAU++aXvYkBII7OZgLE/SU
NF2AX20KUIVJEUx6tNvwTCdU2vTvvnSyCJm09PoN2R2cNfYCDQTjlx87hWwnPmr2Xvw2u/nPjcXv
vFEizZ9/XFElaROt3ch7PE38TYX9DKsZKOmuQzSkSdjXnMix5VuRIyR/g5nBn0ST7CYEFJVv8x+d
wLidYeBAiSNrlFz+8Ktp2vHMoHjEErE7BgIrzx+iiRJpfcbR7JeFtXsfVgS6/NsbmyzsGSpUWQeL
b1wDXbY0fIjnwTqtPYQKsSUs7of2GqqUdgiGZASVjQQcG+AiLrd3CtYNHgJOzHdMBn512Hl3L9/r
O9lHSTUR4oqQaABFs9FrdmqAz3JfW96TYuWXvfVbUJm9JZNO5pFEBoVJ/Xl8weqLzB6yuZCWECUU
ROUSpVV0T5GBIrHMKnyOxHyeomzFrOZ0vJsO6T6qnb+T0ZU/undQ5kWCo9GhfAW+wTUC6steScBN
Qc1sORMLzCPCNShaYIi6N2D4Ke7MSPAbikAgvYPu1Nh4MDu7f1wTQwswjPkJjeDnPqEY1e80AQPH
qcS3QbeR2OI1YkPwYGElGV+yp2GWZAssTImXOw/EeQWpdbKVitvurEO/U5eYWXDS9uRQw5vFsU67
DTWiWa6ILlA6mZT/ndxQicDiBTPCRmqNOXsGKM34TXz3+UQWUrFri6GTnb+k0YXSrrw9908suTOs
6s0VRUa6u1nkEsksVrt0YKKOPgSWvnmVVHqrASawq+r3QEyiYQn3BbMgukp37t45vK/ARTmdN08b
ZDhNryV1RcGio3zAT+3j5774RAKoBG/AosSayk5Kf/j9c1XIGFAdQZzZwfgRIprrnjoKJCm0I3su
dugUm6f66ODz/O7bB1qgxW5OWpp1DjfVpxfHU6BFY9T/5ug7UuiXiSwjM4H21UkCQFRvxBA6p52Y
Fujz422DEGMvwXQhbnBb3wV7d6V8a++I8wnVYuYYVW0pVe7W76BiN9AOUnRaEKkRay/WZ8kumHoN
uBRZ5T4G90xm88JaZ6AFhC7gpvqbfxT7jHLOw2cO/g1pgA3FS9nJ1GmePoRuCMNuRNtxTHHbUA6q
I2M5oABxRTQCvzRV8dV0R/X1+O6ZzM0/lYwl0WxMlEgk1lvWTIpUb6mUQcryuoGtcdmf4c+wpPDE
fTK7aziOQNgInJbu+JYh0QYV/QMxPeEVo53JoqYI8b3Zh+be/QYKKZMQTh1lH8R4g5THuoBRZ4t2
nQVzKGEhOtCr6p9oD8lbKMxCiEjCS39txLNohI1hGODI7esb+IMLkl9RHVBmFcfy4Y0PF1RDOuzR
dJrN3fZPeWPf9YVLz9w/WEDc0Smk4CNhbsqj2oL3NCeFW3kX+haoiw+bgZ3IhAfMlIiVtxFNGxog
oz/kXym76lV/0jvaTAM6SeCwX8xECiPwpAUH4+ZSv3tMb1vjcH/LI+wfLElujEgegRUpHAJqW042
9YiwpMQ0QFsgeWks2XAYBAQ55yFTZwHKsZEix4fLAmWbASq2dhNLEUivBqcLJ36d59RPFRHB6xvi
cjvleAas0/4Qc5H+COHpn3X0WBMLYJayS8KrROaAmVnE7QFoPwg+ngLsAgxL9z5CXQIAqgrPQYUS
I70/0Zoc3+B053afObc34RMPsRFgHk23UVx1iVGsv26mi5sF1XA90Ba0yRZsDTC0+NKlz26/+4BB
EQJlDxFodqp3weWNCXcRBU3ZcKJC0m1zFCfEMmYRCdgiNXt15f24RpTkBWVAzDO9LNX17K1Bf+zj
xJDrYWiX0X++u4CfkDO3PgjMnC8uGjiTKFvOJOnj+1eHSCixvg2EwIQlhNDCSl/N1310wvUVwVR4
hw5pf7fctzN37pMiAypCLxlD0gB8axPl+xkycU0kGm+oO+D54jjPDkM8hA+wZai5bu5+GVkihmqk
L09GjJ2RdXu6if2xMEw7BoXQYCGObj+8ZyRv5wAKrv5r0/F/IVIqXKG0K+wfIP5+b+F01EEZWB94
d3OhkghmyzvFRDM7NqsZlMDJ7tDpIW5VAj5h385fupDPY8q+MbbEYri9ImxconSoBtXnA7DiFUG5
NhmSe0rtNpATBVzYt1uz6vCXzmtk8wg46J+wM6F4Eud8EvYHSWy6DCHExDe04/aOaFILpHihtk5O
bhC8NZFByNpvveP1qwLNu+vJN9hEQ1q6ZI5GrEH16329ygTYnu3zSgrbB8XJXUE6BFwtBEPLCZct
X96/9XahnF3ijA90UIvCR0snEQVP7vRAFomaF1if81blAY9pRUXvAV2fiJCdxJjhtvlQ5gCcLB4u
YdruOL2EAkehqucAB79+AWC2Sg+SFKhz4p+lKNr++Pf8hdimfEnpA21O2TX+bmjGUJ6tsKdEw6Yn
c7bdraAU6+j4dUgbEqs0Rzs/AniffZ9wUpbQsoUyr5BUZWty+sP8QQTC/BWf5w2yXtxVsVLDcTnz
xqgAllWgkIXFF14l0YxxI/YfdO79+5pShmfN87QYEco7g4FKdyTdToe6d4jtEz2u31gdGP+kKZfn
lGgBEowf7Y49k3QEu+NNK+VfC2oZwFqdoqJ0h76C4gaaAhv9qNdCKfEViCD0FA8xWqUlkavOI72y
JFXJJo+M0f4GWX1PXkIEclSBJ4hgUzd/wqL/KqBUX7JUuDgoCbOykSRsD4SPZSroiFh08a1bi3yv
xSoh/n+z7fSvY3uQg2wiIIlcWJOgbxwO4RBjn+5P3/qRlwxb87q6sWYS+IxRAj4SP2Y0QrTrl8MP
4iXLenlKrF/1gwawwvW41DWR4Lpf6mrZe2PV4sIyA+bu9XqCkDN2q+HmzodrHd7usuKdJz4tG7LW
Hy8dhRqJuoP4L9N5IyHkVZ7d2XiF4a8265Zr9rnlFB3eUaE/LYrWPzfgFwO9PlKX4jHFJ11DUTb7
0lsgXsOFXYJmff90MGJHbP6FlMZlaA+DQmyYjaKisVTMMtmp5yOFc++U7c6Itg39zyOfmhQQ1Ekz
kKsyQMkbl2r089PXTVIKf9ZTVDhTWuig5+ePeq2erpTPDqcn5eXuipEFgMl1SRv94jLJfpk38C6L
LuxBlJXTLFT027iRteuZ4m+StJxXaDYM0kTkSdbBCxvdfjRMYMy3kviGWX7L/bjWW7I1VPlA5Vqd
to2iUv/CvCTm/AaA4tle0tkTdsB4xruA67Job8rc107mSu5VqhlY1fdpuCCLd8tOgXRP9Bp7W0jW
zdbn18Y1+qqlzCYl3rICWbqMAXK+oVRbPHnYrYZ4oNHjyZ0uJiB4vPeeBUtqHPkMN2Q+zg1PqjV3
nGbgAgYJrJTkVKc+lYvHMpsjCqyVXHAmPVwpayjoc2pd43JrHaqTqeZaO92uK4qvIItY4xB1cN5n
V+K4/HI+wwMz/hV1xlaveJRudsEkqvnvRVMc7UzwXRn01r2N1uBes0Lybo8cxxjCHk9hzNzZ+fYI
tMlAd7DpVL+ZwyYfZ6NJ8T8pCyQJxMj/aDqv3biRLAw/EQHmcKtmZke1JIcbwh7bjMWcn36/vlhg
d7AYeGV1YNU5f9wGM6jrTf5SHSdWV3UKZW2mQ1VWA31w6n+OQBTeNSQQ7VK8qeqndgxqMhszzb8L
5gi1HGIK7gq3GskM2nBkaIZqPvUJUGxlDJE2OY+ttpeeFft9xpPTVO3y1I1dC0pMVoRzTEMydg7q
iJoGBtMhToJS8VNXq9sr4GnPgeKNesu9rQREsmrqvaShuOwjvPMsEwTTkQ2ySGcV0KjuCPK0NP1+
LsjbaafvNOvdhcG8ZndUwjtI8pd9Od4cghDl3bWR9BPwqrA9G34ttvsy6jvjf2u7dpjvp+F4dHD5
2Wdv3SZmeBus2PG6R/3yd304lKvuxi97elqIVbMThk9/+6v3Xjp+k/J/dJmBm4z651YFQ0bWiRzo
EEylXx3nnp/Ep7c3hGBtXz3QCQkQNQZBBACq3xG30J0xjgZiycLSyEOLQtYVjw7xfD+az4WzZN3+
WGUy61G+XmyBPLzwy0qD3sFX0sTZTcGXk2GD7Px/rR5W9NWvRtAu95VgHv3QT7Nx42uTiBUxBWEb
KzWPuz8wRO1E6211sIfP2Yq3guS11wkY8k8L8Ko23IlrdPVqwtIVngH0d5N06qpgPv5zGPQm6KlR
fg+x5eqFP3x2K+BHsKk0i3zO6RQe5r3DcsCfmsWl7nwZP725n8mSGQjYmV0lby8LP6epaB7KPcni
hfdGUB1b0GY9bdIEek+eSD/nc3UXW+/20WGKG9FLMuMw47oB0KGkZzpIz5MlxXmRx8ehUQVAgfRt
bNDWz4NXFAgZi9xXZ+pcFNnXF8nnexmUsW397IbXG+LpzMAKLuqupeLIpgpTdqm3bRyacQEr7NGr
0XryK+1Zkg/OqetRpCtyUpWU774b2eHqU6QTxkeVPUnaMxMhO6+gBxsnpKGYHCnvUu8EhjUF0piz
FhKhveOl4ImFr7PmUJKVwE6oO9WPp3E6lsw3d/JT6WoqtQL3nY4VdXHzgRCfhtqR7SLh3eb4quwG
3/52faUWZ6dfnRrxjSeScOquNd2fzdq8ka4J0Gp+jTohK5QbQSq63n7m4cbmXJG9XTHbcArbnK3d
4tfvsjtce0Cidvyw+pOt9H71w8KHiYjfhA40DS81wV7BuIlO4pPc5lvllAxo21lsebIF2tTTbPwa
ZcFP58pX6ShTqL+dlDoQ84zPTA8qKGMtj204hG/8o5dTkkyli1iuhStXN108IKEXOsHJR+fNT7cj
GGSwEaiQbcCxbzg3Q7WuuIV4WdN/C99dp784OzXJMn1/gxO1lXbKmF7wJy99UjJziBocU+Zxn2/8
zFNmbK93UsBUrUblOgLM6p47DMwxpff/ciP1O30PO4pvlw0iiYbi1uFn/ZUCGfPZK6f9i/+x8BBw
BQ7XOYrFnz6jUfZF7isX9ZwSZMkDdmpEKCm3dCBBaCAX4dQNXTRJVKwuaODlIpxziUT2y6LwZfnJ
k61g6XXFj7S/yWQGE1oxzHlQfd9VeLnaDCQO/kL00daUMR++K7PvK+qQlJKV8G5T68dzu7LDVE6k
FtSeW6d2GvAsO2HBXFrnUeXayfJTUi+1GuET/NIpqe9/dHsXtXYT902f9NnPfe6CPt8u9MriKj4r
KmvCXlC/Fj0nxfo2/M0MkSxDS2334cqAZhDYb6uBvogoHtXH1kXMEvCFY533JDfp/4DjJcSK2I14
a3HVkR2vnhpvhiArnltQ5HZoGlaUMmhyyFU/pp8zt5bzsyti3UILZBlMJt9wZXrZYpLhEQ/WtYf+
zItglI+gbx5EgEGjqifsvdQ9c0Dx3o+Z27ffs31zlXb39dp42xckzIbCd5LY0+ndBOKvTulCYRfH
5nTZ8IhX25U/WO6hBbj/6dR/ZBkkqQULEsQZToPXNg+tviv7dBMtx3yB5QlZJz8Gymf/qpdbBTVr
fhttqJP0PvTy41ijZvvtfGUOG8yjtYKGczartiCzgNmaR4tfLMd3LbQ10sjd6j80G39Mc8TQ3ISw
adgGUVxY7OFvO82A96n/JwMrmLRimnzt9LPWbp7c1Z4KgKGeKjIsSBuof5AkdGrd4vvrGnZ6EY+3
NtviMhdnsUAmb4ym4NXbte1CiwiZA8hLxwxVQ/oT9/Lg+RGucNUWAUz+tlwO89rf7G96Fw5T5Qt9
9hsZHKqh44yuYra09aCG9NvMGlL5q9zEXaDy/h4mQowRE1CVxeI29lVUdKE8gVQ9eU9DvuSCIKq7
sV3UurqNA/Gd5uEdNW1qpvX+rHwCSlqKuOYjNCU9VGonzIF9ERu0q3CpyST44M0CA02jk+bx4Ged
/TaAMKHW4S4qtczTJBlti+lOgFuAli/Lea9FfSHHBWbb428lZWe1gqAdxWWc5QuRDbseM4unjPo2
4WhYm3sAZ0HxnekzpdPLNpRNrAMi6CRADVVxHfPxfKxstfNzXpj616ttQsWdSjbVcvhqdfw+U5pk
Wn/ahq/p8MaI0Taqayu0j9zTy3cZ4/rxixP1oqC7NY6LwWUgfW7XNbuPKqO//X4Qn5YZtTfkEORj
GZO91tju0rderq6es1ieTE700P62p9Ef+HQ4UXMLH2KmnYbiybitF9gyCahYq+jgDMszXzf+VvZ2
OQbiBcZLnwa1Eo4UIi/BrrE7Zmk0T4+loZ3uxOR/nhwmOWGfdesiNZD25nHKzWef/7RaNAcgNP0f
eWuu+Stf3Lg0zngedIft4qb07xKu82HXH6szPqde/ehQ+czJRnO9CRbUrQVt1/VZqbqzbJBUNzXn
ZizOjtvo3zY2Rzh8tbmozcPswgK02qxLT/m7krIzEqxjJm2deyYbBXF0q2fjOcyoxGq1qNOScb2X
tnp2agorh0CqhOfkhauUZdAX2zP3CqlL+npK5JccimTUeg9alkOtY6De44kFLWQYohh4HIK0vFkd
RtnvY4ok62c1mPFwas2Uv7vxJ+ZFBvmiA33XfvcLKYytep+RsR39Eu/18t5j7dr8qlfOxShdMkib
JQZFIrqkL1XPlvFLYaGW+p0RMfV7VkadWGHFyUP2lHnermNW3brK3Y7ypKwhN73rbLtLccHCbTBT
1l5i+8z6sC0xCDVNZOEd3laCfFavQgfiE4y1uKL6wUM9/Kz4++xvK6EpTl3GS4ZlTnwJbbjxUHbq
vWK4mAAB/qQHXww81LOZnzvnpDZykJVcsCpG1qX1RTl7W7DZ0BgD/WLsjGaLwiaP7M2JMyuQKMna
c3It0sOVLjvZ0uGCQm//vo/fs/LTAjj0l4nPN5dPP/qSksFzf3YGIozcRWgfaaaACOwf7VpS4D48
j8N2Tcv0pG566Ap5OiFZMa6mcpCmHEdhSetuJQ2exkHW81qozTFIp4r7wTu635O4biUxYwq5iLVG
Z6xy5mC89OBQHIWsfJXP8RNZleAJB3/nLNDMNO6knLLgOpHXMmGTFnAExOCmy99eRX9qEAhPPsSt
Kf+bx0RXf1UTuUCjFdWn0lke24RzGVTTyvyZIMJ9++sMcATCPDtChZCbTrZeXOwVCBmLMBgM6+I3
A0XUfHPq39mzDlSUXEuKgHgew3lsQ0dBQ/VZt0OkapHaZkm2JAY5ROPCo18niwNDOUH3/Jaz81G5
YuyQXckqT5MNibCNDJWs4dvh2oJ/1wpPPhavwVbNmJg7qDyNxsfu7+9cmPJu+uok+XpfBXncVFpk
73qU2YNrorHrMifKx5+GBmw3QFuOzyrDM7wZQU7Ik8L6phveTNB2yXirfI355A8rlmKEjtp5tZuk
VNvEmM1zxmPsqH2wjNuta/X7upqPIRiGkeuASO5pd0+2dpKkb4UdEuM6pVcmwqYWwaF9NNjnW7NP
clWKO4EwZK5jeQVZUsvI9C178JcDUV1LyuhoJV2hndlUCFEj+8odxvXhaNgR3dlBx6tu5w7E3Ok/
1a7jWz8FTfacqhm9IICqq+XSh6HLXtWbXl8ft3Yr7rvyW580Dnvn0d6lYXvIrtEr97pF/85f+cr0
8/qcsnhIrGPmsVld2/g8cnyS5i+JDFR9uWp6di/JF6NsDWO58j7VV+IM6lhNTIehmBCIk+A7VvmF
emUigeP5Upop1gaeW2tg56V86aRnJPK/ZRJYH+o9vF2gpEsdbD9Vyd1lzlTCEzbAJRQlKElHtyMm
TCLI6/UlkBigTigRMcidaq9xvGMjn45kSYc6EWIRa75SheBhMW9pl92OYQkVxvJGhbjfIQ5L867O
RPUkjbMHNYXHYiCM0lIDa+AjIs+hTGrifY+F6Hd2BnvlDRn2hI1Ghu1qpYdjn/DLvwKm5atp/bfu
RGFJVnDw47ROBFNh+jaxFBVxAKzktGVzZhIvNo9mvBb5ebmMin7uBvXS8z457Unfar/WfMORQ0en
PCElU9oC+gPva0z/SCm9hzs6oNlIO9V0N7dTv1n295WhxNDKaKj0K/kO2oKjfToeChVb0iN1EKmk
KJnUKRg13L/gSVMTlBqm+DwLMkPHKIv2FYB34GA08YKKbycHjTXD2wB5m81el7H9v60fh/5YGOR8
mYG/vy11tNO9/Xq3mmMgsDs2zIK0Sa5JpCE34cQFpylozFvrMz0/R5Q5fER6ryGIkqqB+dsBqfol
5UukGeLW2Np11Mvrfiad89Kht93sxm3nLRmNLV6udW+FR5mFcdzwAMpW6o1slnDvC27AVAQAj4F8
ZLTdEv9ty+FoWqGk1pHNeEncnB5S0SvgfNMfM0BxJjoyJN3c2j1C7jvlrKTGpdPN62TaBMKRhcVb
P9b9gyH/sZGrBXKg17dBq2+y+pn5FVyxQfL52uWu7PYfpm6EFkEUfR6Yh78Ln3vUMVS3ceyk79KY
yt+JM5+qiRT5xevkbRhtUr+4d7imVtdy2mRa7ERdh7MqVN/U+Y6BaCnatc9ojFXETVPFzei/JsxS
9AS+Q7XfexL4ssc+D58ZGt7VaqJqCXLTX4eLTRiP2+0lcTzMt3PMRKjAzdXOvUdPZHI516S+8Zk7
FgFS46NUCMTPyRQBjDTVIN2bwOK6tLkuS13zlizzGfYHzV3WW7kuoWMwmw633FGJWDRc5ZIK8LBl
9MhF8yROZFvdGcszzeu2iMf7MJbTE4V7rBB0AQo1ZaBXs+SXsaBiW2GwLdqgys57ZcbjBJfzVy6l
C4ippC/+bF5acbHp9HBsQGuub+XSqsQTmFzFkiu67zXIEvwuk4gc6RpwE+vHwSnAzMU+dlBMsO5Q
tjUHkbzF61THkoXCs4oqiZiAAwGnOOtHlbR7Ee+7xEEA7TRFryVrNz2j+ks+EVLc37pDWkQ1Rnpr
BOV7SrpmRb92SRLoUF90ubzISnnZc6TjGF8dzsD5eytfV9UIh3wNlaOnKF1i6Ed89SSOxNcL4W9z
5luU4I0mnoeNLKTxcmyuI9fXrKpZZpWL1mfnBo/NTqHuMPDUsxhDXrV91Nt9bNd9smTinK61v89Y
RGbJEwc4JQLBTvc2nW/j/LRnpF/kYRX5FiidBGYU2Tzu/dT6aCFsbx9pnqG6IbtOWcrSNIWDDhDL
CKm0lLI3J9HA/k+P9TZYM/cFGI8ovJ0lk8+4suE0TzuqfJ42UgveSj0xefQFiOAASZQTSzxMS0yW
UZmNVxta6jWszc3yXlTbs7sI43MD9Zog9oUTGYRRA6EqesNVZLP+Unzbl49R1LfGs1LtvE/kUXr7
s+NrOWyWZ6eo2CrSQA/rwZsWZfBcPRGZs01CJBYPPv9Rqz2h5gjrdGTiC6GVhCYuycxBMCi4arjN
R3sNTSIplyJkFzyXvW/i7aYeS7UuukUfa3YVRuvus+q3XJHKL33EDH0VNlHIyq3kEJ0InWyyyU15
UDaReXv1Q8dPrkHx7o+1qm6NeU2J8CRFLPMkTvZ0enYPPQRBEMp/s2R7PWoAr3BwruSzbxKChcCR
05GTVibQgGf5WIxktvskc7R4XepY8YS0XZaOGRRF8CvmblvidjUTHQ12ZZPF3B630lPD7cBiU+En
bdSLQlO8UKar3m1Xvd2u/T5dM7fDIKZq1DdOrFEAufpBNzhq2tOOorRMGjzz0sgHW6FS3N/FcZz2
EYnx8qJS4lbWg8WB4TCdoOW/EgCx1LxnoC56BYzQsJbOlJHhE1g8686cpvEfwmbHovPCAxzGattr
ZehXVsubNiDbIoWqkpmGcHv0bpP2nkOV+dbi2Nb8EnEV0claxjSPcMfjigEOJQOKiPDFlcD05vmb
DgySmrdddp3iH7CZXpFDsA9Rznes7MbYZLHXppokqMfuG3MZyZTNiKr4kjrrU5eWz+IwPso20Nb6
bo37ewXIeaxXzotdss/2eFHUi3ygxaKpqJGADgVwTePZQrp373qaAmT/MvTBzxTDVXHw2lJweKZE
GpJ+bjl7t/7eYKIglg2SAxHFyAPp9PeySzLrfZd2cGh6/QCarzkpYinijSIoefEaA2LBRWCjFlze
uzKP9VkloI0ylyWpGa0mbjNFtBe+a2uu3cxmv1f+AnkuUl89mniV+1gSrHi8xdsq+6utsh8grRPq
SR2qwNn7wCKSqhKPY5PB8dFovjo4ndDq6CN3HuPehqa6hrpQQwHQ0XW/pjyeGzOZ9kA4vrNpoe10
yG6nJO/aZM9/LPJ3G2x/pxpnPtI3WWPHIahRYShGdCi7Y1lHI3vb3vEe1OE2r8FJzX+nTunPA9T8
aHgW5AErhqMRe/jxmr3FaAU7/FnN0FQgGTUOT8/7qOPO4QwmqWz4nC37Q1vLz2YpP5nqiJcL9B3I
dofqVbknszlM5T8TbVm0UXGaSdN6t+zR7RnHlnx5ah1JxfX2KfAFiuMpL8cX0/spJfPJbnVPKIwd
mQh5kd7Bb0Tebho3s5LoR3PuN/1sVdeMvL2CcOm+QdlpEj7EXiMN95ooJs1AeItd6XghI6w1NmsN
hKNCXpdB4eiIO1W89jUXlikpvVlpzmtaXBh+L1UXqpPy1OuBsnB0RdKP2RKJsQLn0zuhwLnLKSm6
NieqW+nardydmxYv9hiX5NF2UHAdmfx6XzO4OVEloKQbr6mWyIYS0E5i3BIO39iSslh3+mi5rkt8
5MiC4C7KuQ5NSw9WrMrrRJxjFi6TE7YmWYF/tdcpLs2JThZe15lnwcs3qmTiuCvj3LNIUhWM7bpx
nFqxswScx2eNKJuLaWs7fhsccd9r6M+URrrqlU6k5rSXv+2lFpu8xJzdwkJxwZsio6+e8wiCIMqH
GYyqcB04/7oMhD0Ecw8XtNreAJcPzlc/BiQL9Ut9NyfNxp8en2AjHwcAv4XSmz8iFz9S8iQHZPq4
x7p2jDoeO6vxsEK9d+8d/oVfDfa98fDVwRX7szkgdBY73ho1lvI1rtAyZxvWIjffEb1lsg8V6ff1
eZItgn4zv4OYgNfzcr4HOTYvOQ+clkxhBMSIowwVeyzs9xJURDqTijYNJ4WMM3ObPLuhOhWeYhUf
ubgzgCZ6IjTPaM3IMdiNpbOYKNzQtGSpubSRQa4uAX6XJlsvlkLtg0wXrL2e5+Npc6RMPZZGk6Su
zIo4QfMhaQ8iH1zlRalohL7/Xn6moFe0zXP9gvg8Squ/lV13cYiABXauwEWiJds84xVNJENN4w6Z
CtL0yy6UShZ9/FdLGTSru53Wsbxaq4ApkG5tvtyPUz/KiTKThtSyXGfa/XUI/RadAdKp3VWx3JVT
Js/XxslJvf29HLxQJ6gXBU0CEvhzyoaechEbHIUVR2FPLuYMGtEqm783crjLr67Bm26R1Hw0wV7N
b597Wl5Li4/gB1M5j38eKQCncrwideGw3IZ/bfaVESCUOYwwkoiN8fAy42QYpEaj9Kk10j5U05WZ
gdVzvUyhdChBiW1jV7xBkoOp9syiv1hbep3xm0kfR/l3u2icKAOz6CoTcEgY6TCDR/4kTFOx3WZ+
ZezheL/LS2z82qORq24oubiJYx2L2Or4OBROzAjWTUp5fiai04a/JVr24VqKb6aKevxUGNLNrtUr
s44GuTQO2HMQvjUb/IJyk9jcWunjxZJUbqqHwHii/a6Z1yO3qSb0FS17V5nF1ZITf/+qHCfQdDmQ
w87uQL7GsMuee3Y20bgUZPq7Rop+eXl3ij6uhvJUzR5CgHXChHFSMt/IgSInlYS9WNJJcWv3cMEX
1WKkweHA9m5YMOJfW7C8Az+OOcow83Q0e1TMD/6j9H/LVXm0ZuvK2Kp2Z7ltjLzacsG2XMrvg748
cc81CqDpHI+bHNe/YK8+CBgeN0J75ZdRg6bjlKxmwDej399rIA5jRDVgs1T9ue5LsFnivI0dCBlC
zbIlYNwgdX4LZsg0B7a0sJMpGGD0DNKgx94KTLtmzCdvTmWpny75cuuN8akimduri9rxbwBddMnj
mKhZl4X+j7etatabyOnW9RSV5YYo33azHl3j3ItWvlnSeO1z59ziRk1XpAALOFig1ZwuCD5cZSuj
qpfCVrpV5p/SNqPX2VwUdcSILhpknJ4qTow8r5khs70RYlcw9mpgyRyYXmFpbk5DUwlwZst/yPem
6Iudd/daMPm8hyTqaYhDqX9g6q8IwltkVxI2Yz2+KRf8r6CSqgwmLVGh9jQbfmRAUenQz0Y0wW6E
6c1k8aF4RUoRDaZSkt2VzMJxIJ/ppWnTSwpN0vaYt83hfHRJLjVhZmhuozDavcHz3duZFKI1UEFv
ds0zoTo21aIcMjJ5IUtl+jkafeY+eRvRKEj+whqx8yEu4KbqtPgwl/4iNpLVT6e0/6EDtM2/58lm
wFsiS4u35bclECX22sVM3xDvvPFRiJIvxemQ6QVqSgASIsOyCRq9uCjpFJTjPSO/1nm5aca4JwTY
0saz9ToeasGo7SrU029u38mUW3JwMp3KNmuPSo8uw/8qYAPaMJ/4ZjOWH6pKYzWOIlgeWblq5Upu
ZCDPpATn6yeg8gftnEt7hpxPugmNMWjpKkU5Lz0lp5JEVHkqw7T6kZEc/+JPNJrlIrEErfBtLT/D
v4Bo4aYUjV/tuS8ZhieP2CH4Eoxq6ZEHyq9Gesx0ETZuZlFQA9e79gqwzUd98FGbfKqWI3slNVov
ihDixHBtgjQ3/Fu5et7XNJl3qqxRqHOkOPlZra24BsNPDtxkQD9KxRJgZ7G9qFGdQfSPrAdFADmy
a9ibgF5aBMe4g+c8WXeJ4GeuK3sO9ZFwjR35H3PPmKK7IAGO0l3JrdLHSjJpC86vgfMbWbTrOPAL
YJaaK9dEIzTe+kV7mONyL7Mq5ufLGZL1mbUDO82pRapZV+K2Mz/JYEOqY70v1h0s52R0/sFevh2n
rd2oNMdqrTzMGc1kiXf2a+E8roUeHD2oK6GTAHJaNwXywKcwqKja+khbva7UvK0irhd/Zj0F2kar
jlye1s4KWDB1i62auoKiDDZ0K2nbBVPWcg+izGg67osYoJVz8mTnxGPScZ2jYcQOTzo+YiDxioju
zq08MDjxnku/Wknyq+GlyBK+Suaz/WZ0RDVK2k1fnastsquCaIn0W/CrwPZzFo6Gy9Z5EHP+Lprm
MW+EkGsW+rbjArN7Wg4jXiWZy35CfiqNPfBcwzJfpxIbK9HhHduQic9wrIKd4uRPg0uikESwHgcB
7KRqIWg0/qr4CU2W1OlbeqwnFe6nqtVAI/qEbdwxiqQb/1Ps/FofxwXltPmm1Ejq4VaglE/qCk1+
nEhiVdcxqA3eq9kmw3fzy45gOwKBzW73BtD/7QrdUI+hquQM9lk85VI8YjvrdNeCOFouGQUP5fzz
KPJrBWcODP1iHDed35lNZKDIx2RAl/kdYV6wsjgTc6ueFOh4blmHRpUQbLXwpfncSVKwY9/j9wMq
cFsU7RXCIrCZAvknhKNZnpvjVmdHXLdGXI9+sVluo33IDgzlysxTFtG62GG2BGotPfN+DUAHDZAX
+zuallnG4Jl+qtItG/KEYTquS+yaCv+HAjGz8rTkAsmwzpu4h9ieoOmsjrIL+LAJg1AFovEaA0Dv
ButlGSLWh9QJK4V2rjDZLIqXOoMH8OLxVXCRqPGQppTdMuu5k7jXXMeyxcpV31vjU1LbaINwlFX9
pFy4jdyFG6BySE2ob2bbeMo2e4XAJmJLng62ZNcfs71yixPWrP7eO4V7BRMHqtQ8ftFRY44fixTu
Ot0+9uqWAuopI+YxBW0XP4apQ5qxCO8fHPdwnoexXw55uZrKjou+e03pvXraM+DDEUhylVw55awD
o2tKuEKYWtpVRlS3dbwjCDI2FCmDETTDGjTg7TlDRr8n5a6+b0V3UbQ4YyCSSHjI9etESM/SXJCG
JuCuFstVIV+NV6v37tBMnb+dtqr70jmT2cyFYnxo1frMZjpnX9WQArpYhXn7OaZ9UlnTqeBboR2U
pZrOZy2+LeQBFARCwwW0sOMW96XOkp9X6j/2+NEuw4V/NToRl+KbOsPNOojJzH4hcDxZgQmcwCwJ
prAN6KIV9fLC/q9fyu5vhzkBuROpBag1V9dMs9CSjmdvyR+FsXxuXX3v5TuB8k4xRlb9bLcZ51t3
naz82hm7bw08C2qc4x1dNYK1WNtdhwIUdQjXlL2pREWRO9cehj/ThkhKp1jqwmmZz323IIbrvIYt
reqR8QpsNgi6DSO9qQLdvEWCsfQ1gbJb6AWZ8Msp6DgQm1S9SRkf3kafS2W420omMrr2CQuCKX1X
KJRpFOdUjOZXp2YgUq8Eh/HTlPOwn9MTwT2FcykP61wKJ6llNTa56/oD142NeoK2mMUktNRsw3Eh
6hW5hGzfx9F+tzD/ZmXLfSW+BkqAFOFN6odO74ysnXQI7lli9iVOZ21vSjPf5Hq91S8q+4L+JpRG
I0EcmtRNByQIvAANWOENsOez3X1I5LfYnxL+vwpjKAvpBE2MHokhSNt1l2HiUuykGfaYAPNLhTt9
tcUnKhgiM2hHpixCJVlfC2wH3MPEY6OogV0QMW6Rtzp8FRwXZtoFgxaXs00cNqt+Oyasx8xX+QtY
LpvLTHjFAimbAjDDb7wZg+IVG2xJUZ/RAS6rD0oGUk6IHdOgrlenKrt30ogZheGcOUAUvxtQ2nel
sCJp08NUX9wOEnob8qC/Z3bpgwf4o2AWE8Q4o70gct5rBvbVtgxkgny3Ip6C3L4LoBI9mY4g/b22
fAiaHkkDOh6Ec4pRR80jq7HmIk9RxWU1Fyg5guZN7FDofB1n8JGneCYtTsBVta+xO5WzRATON8TF
PsMlJQ7IrDKCp/kuNnznsg8r2+5Hyt88DHwmv40sfzhKCXlL2V+fJpAgct1c9AYcvpHPKQUMDisJ
l0srO35KckAqYrLzIw1+NTPnsC/toAUrnSUF/NgDZ9ao0bsXePBLx3vVm6Dq3A85WXQp7pfv0r/O
Mi9j9Urx12gbopatxB8emBKBqnlkLD8Vm774hXi8GsXgcHirrZxyy181h2eTPtuXgLfjTDUpbl5x
AOOFkuDv8FpvU7iTk1wwDQkNog/oZ5XJQEitWIYnHGAtskiX4d2Iezm+Xvo4ehJuRNDf93Z+lMOn
nt5efESlQl5i55Mbdk3j7xgZUA5MiJDvhHPLW3CYZVCBiI96D0XleMP0Z4gdXrwDTZYGui7CIl3D
iR2thDTRcZ6qqH2bHRsttj/EbZzfaQurwiIMPy0AQVVNpiyEGQ5BKDuGLqAF+Tml9aTMxD34yRsp
Pbz0q4Q0ZDlLRQZQTSTTYcepw3dg4JdC6QtPZ9NOVIQMMGPj/3/ir1qOHRvACdGIzqkvdsetjT1M
U5qZdpKJUXlwJcoT3rhqDev1/UDnmlV9wG45GehKNO4n6xtKxWHronHLfXnGZgjgvw3xVItkKvGd
v9n7/3g6j93ImTTKPhEBerNNQ5tOKV8bQn8ZejLozdPPYWNmFgK6gUaXlElGfObce3FSV7fLBKBS
d8ci+8+yETqtDFmk02Q0wagehSRDAbJ3lAmWYkQmGHixBs3DZVhD9RPalgfXVaNtVJ7y1LzqrfIK
+UXOSuymNM71FcjlUAEL1aryYdtvyvTdbQtnVPYmzPR12djdlCMbEp+hDCja+qrayov8bBqdwtok
qgOKFF3R0LVBnZKWrD1H3STHewky5MFqnJynaiQ+pwpyeSI9AJYtUf2ibfxpeqmJkE2U2evMzCs+
NeKCqx3GfDoGeUhDVPC2gCIckGf3PREDuGPPMmMkCliF+J0e0NWivl+ygPrWQLGLpECXcs9EAtxq
YRnXF/ml6uxoLNEvSTOO/zJEWHyjcxHirVadNxVtfI0NpeJR0RqdH5zMLQ9FKhgCk+2OIsraqDPP
cWz6M0Ml5cuyEY9VKH34SerZc35XKqT5+EwcHL/p+LnK6zk9b0y9sgKv/dliBDWfjDUHMuvwCNBm
60WtnMe4ZCdTJmvlW5bviHEU6b7wEqaG4UtJ709v9R92f6eueNfFrTVZYCmIxDH/SrhHHJtBl4yc
5Vk43/XCn7ZT0fKhcrJTCRAWs6qc1ezmGOy65a/SxJPgUFhIdBjQG1gzyF5soFgzA7124E8RxZeP
3CIb9C+JgTwX4qvakYAG84jxV+yQkXPQo40qe4ZFdOQmmMkSivV73syPJM9eyro9S7y49YT+q809
amiGaJSOM+XRDQULMgA2b3Qk5sOkoIpjknhWf5Ewq/D6JPFmWSfchUhUza3N1e32WIe6dvcJZaXp
6ILWs2RAvzJI0FiY5QLslChMYqpsUr8XiJAmw+AEdEDVPyhqdOo3TAL+FbziQnpFv9B25St2DQl8
sbhv1XRS1dOm6a+zfjHEP3Vzp5ZIyvVOONV94iH6SUrmemApVf4s+ZUy5qbA4NTHUkP4Co0aU5xN
utHHx9abPZWvbO4yG+0A6xN8Knog00l5GbbkVPf/mSO0+tUuDEKsyuvS9kzhtmuPGKGnnEoY6i0t
YOymnwzTPgwfjIfcUvZBlgINIKHSWCKwiEX9XcbXuoqv1AlTrICyBVIrHsM4XMwu2KbxqJOO0U7k
X1a6bzEN1DUqMPmWbeOtUnN4ggP/bZZGz6brX0+1hcW2dC9jmhWzvaryCr6jksljhfZqBDBIh0mo
7OoPyrXYr0P1rPMzx925llEFOd42wKcYCA802eVUWncGb/Pr1WTeol/xStIRWvFFWwtBOPy7pIZ4
e8OOQfps+5aFtUJzGCUqwCYFyMNgo+08VhLuLg3IGhR9zEr1LvUrUZ5yvnFVGa5SNzHWhFi2tOmm
2DbVvXWVVOJiqueaMPtatFdtKd7irHtDQqIQJJaB6c97nImXokBlKKNrQyBqy6+11mdi6plK5kkC
F4LCzdW7U3/q6sahswTleYA1cmoiKFI5lPMW0nE7qqeJSYbp9vxqqoZjZIJ7DpjCyo1mcqMpbHdk
0ICpesyEIU2svZOFlDFNP7bbx/CL3CLERiot7MwbF1cR29Zc81J0c0p25eaQyRqxdEa8G6p+dlxk
4z2657jh/sg3INOsKxvHS3JfEDooLMF3oUNT02yBPZTQinOaukJqXAuC2x7QO1tn5iVeyQaxem31
gdwhJZyXj5i4jxyetY4v/b2If9c4HJGR4sXSyZROnUZFOkVqnl9nfNcES4eM5Cao5CjdIF62+aSZ
x0lGpInjD8lzCeLfan02xbtoWMtq+VOqh5d+yTyVbQTCr7i6g7jfxtW4QPdFRcYconIzqzilVZQx
Vxu61YsZ5oov0ex8FhPQao0MIS4jaytGv7Sz21/gABU5GQyTCHPEE82gnGaCYou+fJ3N/LnzC8Wi
Bl1CAv33xP4u1h2XyDLIz2elKNcaK0N2Bwu+/VvHoqcRp4pDctyMywpYBxIE4KBVH2za2/wk+MpL
XFJIgUus3BdM70xnhrnqS+tRadK9F+kdNDsCr4w3V9datl3Au/sigAmnLZ+0yo66frpKSoluIixh
R2SQBeBKJzeRPRIRdLDgi0f4YiHyUCcuLeEjr1F1tQQz1swE52WJ2ilK+98FdipN1Lfa15oUX0xw
kYpaFx3aqU/+qxnqypl+Nxjq6uXkGR9G8hYPQZXiTqKX56a6rLHu5tnsLiL3ZpNZF3WRyPzkDwTQ
Lhvau1zDykN0huQXTYHJKQA7UsTLVcjDhdibsw4lXm1SUFlsfJE/NDRqXGKtiiwFVKFlQJeXBcE1
LwNza0oGr7PZHDsg8zikdiVyDS4hWuL1pdM1FFEONT86KThOdr4LcGZk5X9qO0poH5RUCQrBPCPY
X4x1Us+cZWnTeZUgjlKCaNZJSHGwCeZkz6rUdzbTa/Kn1tvuyuKrfUsqLLyqTyfc+ExFNI9NaEPm
EpBXWW2wmjsyxYSTUeqEckQvBr4Ps+Se1AsGjfuW7S98ARw4+qo1Lrzsj+KskcNDW9laWLOgUWl9
pfZv55BVgO1Rm/d+4qgeXEAeByUQvaInp7zXfVMbfeTFYjxtJmtdG91mR+fzR7e6i2GQg27JYSKr
lMEHZtNOweQEVzu4W2IS5Z4iEac1y2JegpT4lFEVW9VKoUzY5ywdV5PyFVFhBzS9aRYrtSxKw5TC
wJmxJ8rS6zRi+fMZaxm7AngIiy+DfOaYZcL8T+a8bKGe5vlfO0AfJdF+8NQK0ybmlCwTtKQ9SulL
6+jgrS1D4ovMcGTLN9CpMUz6MmyRmVEfK4/N5msXnZcway7ncCJ/zQJiTLTFo/iiycQviPwf6T8h
g5fSfRVOfE7T2aVK1swuai1yP831SpnhMNBsO9SoAlWGIF8QXUbJoxunPzWDilq5Vm96U74OYn0u
9LCIQzfqLKQ796HdH9v2qkl2hN4DNMekM1U3KHVithIQV13Hp4ZM5ZxOFyMRDkj9s7vuMxQwcE1p
gkxX+EiZ7KYHRbfvoAuN9cs04d2zDEhOPQgzfkcrnPNRVyuyQ62KVLWKuODjxAyT5Q9VVDcYbsxe
C1DqgCCMYmpkqVVMtym56/sAGmhiGORgWaDmf+lGoODjyMR+1Dgk0EbgNameWh7eYfqV0Js6IO6r
dS3K75mLxQGm6toVkYJ9LJTf3cZBIjPVCcERfGdJ3AZRYs2Gdgew8s04iowdtIUJh+mn5R+l1R+U
vs94Ul4VzXwbh+29AYnpDOnc75DBu4HkT5snvEaJo7dy7GSaSxolMrYEnKsoXAEYmGupNiRhNCvS
RRu3W5H0J/lth2RWzB3QKZCty1UFgFaiEDYBYnogh+HXwlIyln8je4zg11kcLyVw68pjyjuOK5Pi
XCiri/6lq+WXlPSzbICRIAGh0h9ZPb7scViNcpKZ7mTtcC1TRKm8eAbEMjcflbju16rsGYrsSc5H
wdx7i2vPMB6Zwb0wW0jHywg4RIGoNOEWlz8VxKmUyy9dY7EvW69tp75kBgEzy3TIWQwAS5xNl/xO
dLAgYTsqtVdXWz6HOaCogutRud6rGFneqAZM2yZoHIvCdgwU1iIOpW3GPS5tR23pThsXfa5hL0Sz
GrekU86Lz6HFLBSEFyMj9aOInQ+V391OZ4IdT6mIr6Q5MpqKkfICjHch2ESq0DEx99O6PxlnUUnW
pW58rGNP3jaOr89KZbicvcyGcVqB3zZi31Qj9kdDD3Yermv5EGghHlXuAj8fR/n3lL0Kii2NYgtV
obJLOhkMqHyLFoR74c2ADXKtnZDvcYYAO32aY/+V2dJXy3gtHfWvTv+cHePBiuUZN2E9xe9aTQ+C
6FmawUFt0mZ5rLM37q33BsVmd896rHxF9moMRLLQddQ2atYt/Wxq47NY66/5055jX+0QT+cPeVlY
GkWSQu07hYXpuAQ7eo3bsca1c2xhNM3tN+MQ5gf5DTHO7pVB10OGZa0wRTJPTGohn1CM4FaJDswk
hQyE20aMrCAYo2U+lLwp4xrV1ec4MmYkhVpB58Cofh1J86OMWLsXe54DqewDOWEjuqCWHDEcj6kV
8IKqFyxCULEqZyJf/U1lTqBj3lqzP082Ep7T2M9m1QV5NG3UKglS2yF2NzYFFRFXO2RkKy4rYYcM
PotcTiX/ay/VaVADhbOyM/EWZ10yIFBo9jfl2oJv6HCv2zC/gLgyWvUQ2Y2C01mtg+mgqD6785is
W8Rgmf74+7DoqXvZIOD9UZrmab3H2VkOcizLjBd6Ep7nLsVg0i5Q2SlTmGILRhGDZj+bP9sOEBr6
qneV3j5pfQHbNHyk7fiZ3qwMe8bJORUWceoivxjwZeOYvSO+f7MU/TU3zCfZuofaWn2o/2YLF/iP
ja1rMxGVKnst3EBS1S+cEg/477gYI0Mpbzv4DcyeEl2oEvLN2dPUvwbGD0dnVM7Ft8BUYZ6++uLH
EYpb91uojX0wAw532J7Pu5SSVmUysDSQQ9HjCjRZJxP9vbLmxC0v11RjgQisuiWBtIN4o6ex1Y2V
DtUC0xPcMjCYqteZ8L5jySWlDH4mG978rc7wwZN07nLmqnhnGSm2V9LkKavENzv4qeL4qGWlefAG
fAMZRbcjxYfDAcT+quzvjJUe6cJaRfku6IjnDLmTOEyTdtl6Jhl14058iDOSQbu9yU19G4uVbTsz
Xqu4m71zyxXqh4QBL6suibMLOzYtFXCX9Q2o7ETrc7SW7Vqz6jKxEGcnRFFU4WNUsCQAm/aRw9ga
9x40XKlesz65Aqxd2sccm8RiQkvZxDqXZ4vjat92D9Q1bVMiYxjPxK7P8kvNnp6O7qRK5XvdLh92
1iJS46WHy0rhsnD1rMn/yjWubTTqqO4G6l8cfeKFhzabzlCfZ8SCEsQ3ujAgx0NdQ1YrbNCw5TDe
WFAVz9wv1jhyVDtsZYThByQ7Att0c2f+Zpr6+KKmMc4XDdNOVDJ4hrb2NZEYjWDOo+DQVougyNfX
bsBXlcC7tfioc+CvBV8eu79N0m2082cDJGfWqCpYvqqRQd2YrzZVTuNq0qs82oEziEAXsp/09IFM
f8D72efLQ2DPkp/v3EvaI9VnAaj4HG+pfHCgl6nFZ5tiMn+Oaok6MGfkSJS0r3Of6DFPKnly2EOi
7UqJVJWI0OzOVLGMB6pzp33JyPT/p0p9bQm0incygTKmnYPCwIUjRe8eLZZ5iZP6Op0VqH3Dzu5m
mt4tWP9ttm6aiSMr0MdcsqQ8sj2JagSSRBgxwFTMAdVJ6o05n2tLnpB8rPind869YzZp/aQLGz5G
AgJ/vM5yp5cZrtshiQozP3PuPgz57ozjXTuWoNsp6DZctN9QKMTYhdaKcCeBexZaMoIo4eUn3IY2
tBkxuW5mcSuRFQ1ehTKxBOovkL7ng+YZNfxuVfvT1vsx0r3NgAe6qo3wdO2nGPSLhJ5sAM7vamLh
UInZQsEMnPOfe96uCo+/3GNWnIwxpy/vL+tYlv2GhjhM+89QGT8zptreO+RTaqM+rFF/sebAnGeo
HNQJ273bNN+OMjPoEPe0z50hX1lC4CvPr7prv5gT4P/SRop4oiEbRe4vAyofKNWUkZkEtTzib9HK
eoBPB2HSRZidWBUi4GEPkUxXMXXXPK5xq4BuFxxNUIyF5OWzAAfnCIBgdhi0M7SVpm+HPFxtKh6p
hQFZyTA7NR9FEj/slLJcfirkpavdZ0EspAbVN94c/qGpkKnx7AeUl9vbHdtuhC1AnrrfAz6iQcfX
pJfMewgjcFYbrAvS7jkzSwdbxeBnrGRAG5Wd/LwXkeeUA0Ct3p3uMe7b2D2ipyolH1dKsj/p8AKw
3iBT2kDlR/QV4gYEDg8qeN5jl6hx5XhbgB9aTfVMOs4V+jz7tpAhlFLhjqyQpRbbnKY6Mjfr0WDx
mJ6yMdhv8+mFnSWO85+p8QKUTDC9O2f47etvg6w+lbMQGy6qBr5VJPtaCbhz4UuGjWIA8ryXA3NH
6V9GSO00/TwybbcVXGEldOiFcl3y+Gp05c2s6tt8cgY7NDAARHaZg1UuKTvnC9jYP9KYP2Z2O12O
HIyOVXXwvu2DCUAEgtDv4IsWDWdGihB5w/MMf276JVYQVq5d7NS4SZ3+WAayLlhVcBEnuI1tzf9X
C/nkQAKUNhjRWAiHpHYMTAdNdnHQFfJpD7kgZTWXg+TUl0WgS92lWRc2tZhdFejBreuKRntAvKuO
6kv5sjI6kbWVcyjxdmGsqeleguBNp5BGpbpqyyUv0ytU13XSjSveJYv8tQjqaJJ1gUMZaww/BRdI
k8toKIOpQ4+I19BedTp4ZClE5cp5cI6t33vvV+P5wbJ0zMJ0fmqgAFb/UX1D3eupR+1s08MPRnmL
peUymNNt6STPcJTDwMVhwmPdBN++jleLANAfXzbdeMbrH8zCLBxOkM4SpJq2gamtgbrRvKUOx20a
0n6d0gSFKAIAnX2UCGOZqAFDPkoYWbIAqDdaJr3wqoslsSWa1KOhvAD915bGQfEZZ6xdcumWdLUn
O+tBG9s7WXepnkVyR2BEGoerAfXb4NBhRCggesu+GEV7UTFpQtmbahveLMOlYRRcqZdJw6+NOR9n
ARMfiAap+7dadxXB3jT14eSxq2M06VfoNmqmoAi2DwvYLcXH2Xalej+Ke9R3AIF6Gprr35qrgqRo
qfygfMllGUygPBYCm07mY6LCKGbXleE0PkaOKcM6YroBGd8W+AfSHXJkmAB7S44UOUMpyv5TNCNT
7jcNPHdLkouGc/BYgIXjTmZl0TAYocneQqo7TBAg4xh3VPzVjnQ0EryUM6bh+LdcKjVG0cwaAX6T
QmRDdPlfNRqMytn6cQcYexb2Ud13fX8MmwprpEhSODRa3W0TeBtwPmOc/PKsS9lJXz8qFsz0sabK
tZ/xgct51OiKaxif7Zz4bP9Ui2F1VnqD4hfmuUgjZ1cy2BelV6Nd2Blzc/KLwinvu4DN/lLYDfy/
dUIO8MzvjQPQeTbq8wIsl+JyUE+/cxur9ljzmmAqw9Iw7s7GiqAtXyUJBQXsUqelj3nkvoYK0rU5
GAl7ino7PThKsBgmzzB/Xaf/j9Ka5T91wzfKWDRRozY2I8RWkbqlWHy7y7/J0AJJNwPN1IJkpA2w
19PKB28OXWhUJ2N8bjPzuHXxhD54E9YxExoxyhKbrYSim9eEykzNfyTEl4KkDSPDkBYr28K8C3u7
So55ywqHVehIYPpXVbWoF52wz/Fj445xIDPZ0xHRE09nu7kbhGt2p6XfrqOuXxvmKdSuJZgzTi05
2HZbj9dtKhleapfY+DsViGE0OcwlESIqPKyYSEgYtNBZUjQyUO8cbyCVuZnDDrUTq+Ymk3EX6o/D
T7faJ0kbvLUDi10jPX7nvqHbxaV2V8YzQ8fXZkZilCT/Kaif0QH02AgtMMZ0zedCsZ9ZnLzyaTzb
Tn5ybCbKSDGYngUP58AI+riexHjpfnLcrWfFV+nJ1k7iuVl9XQi/x4Wow6lffZmM1WOJ5cn8+Rm2
CwNgLHpeAXmRVZGpy2HLCWYquJA0lo8k4MgYpDiYII/y22TaXiqbfodtuQP+VTK32aQxyrN/8ghH
iNZgwzNB9g0r9fuOjBSNyAi80NbMObGPR/5pp6QEn2f5ued5S2TJWPF63AoMa1IcLF7n7WPH/DTQ
KJW5qXoZpRkOp7nlYcf/eINxGRneEUD/3BZBJd3h7ZMtydXCaGL5NbPFwN8QOyMBNsGYhxXNrrkb
PPsTlgPzj9Vb0N6lO2SDRrUlP6j42BaIOmW95r8EPsR4C63NXVvM52DGz2lQEVqlp7Ww3EZ5xF0O
MSguFquDzwwXFlrMXjPDtS6YiQ4QmbtfI+L9AXQhUyORM4nhu+2Mj5Ry2/hH7dnJppdyZaaMRYXS
+rvl04huVC9J8sTyqZ3wuiKiRQ3nvHvRO9wAdjYGoy7Tusdbfsag6CRlu19Kwr1AviVMZT3GPLkb
EtL7iLd2jyFNZqPJmrtzOfJRaDRx/dNxbE/Qk3E55FiXJWpy6HCwlCZi0/Dys+vveNVd0thd1aYn
33LP8pjh2Qaa0Ar/SLU9W9g3xgpS7/jG8QDOH/VyfU4BxRYGx/zHziLTnffHkKZr1yMPZKzeSMpl
3lwl7sNZbe6ZbtxE9ydGv4/n+PBlwZ40iw0rT1v7kLxMIEBu5ctigYFLWcTuXkzZ2SrTt2LI3zat
xayowA9vxZ0X5mFhEmGWz7ouXwpA/IWXAJWH8rOq1knmvNv1PjnnXS5jCKosp4KVuD1GI2qZcaJB
TKZDPcinFEqtatZjOf3qmnMtdW6aCw4903WMyUPH5mAbVILtir65jVaNAdx6nj4SWvtj99PnOSXa
8lhPI0oynXtyjM3XMW2e3SYexrF9jNx6+Dic1w099/bT0vIYDDiHmjBgzu0RfUmNcpDPScQIHAXf
B2wWMvQqhlkGgE/l3l9xtmFN/t7H2ruSZjgNnKdi+ch17LkE2hcKP4Z6dRMxvQqdYmXrUoa2gz9O
iiILJ2d8NmA9+elmLHsaPB9aRv90EIA6mG1U/VHuWGMU8s2a+ivdaqxflaXcgT4nhTzJIosfs0yj
keqASbDBvt7QMJQ4cuKHVoaZgMOcB9onQ9ubK4pvawtdymljI6X2sAHd8QdS9RJbdeRQFsy7WNLe
hcRZR+oBIq4ZonRjnmsUq1/SThT4ADnoizjwUERU9VdbsFxm4R+L6mblj3TWIxGziRLvlWVDxOZR
Um88IDPJANy85IRIH2pphs1042G+J814mSWo0cpD/VRgz5Ly9TvFrVWrx9JeTKpTOh1ccgZYIYTf
rknIgbG/CuwT7Y6vxryuDAE1tFT7CSJIIKJcx67JoTUpTZa3BW5FRulbQ+HLGfRyfCwbCeQWN6kM
8Vg1XMfPDieJ4ST0Q2PhfifPvkEaw0S1NdByj9sY4jVFRV8FNh62Nhg0JceIIRMehZuVeFr+T6Wg
MDTq7Rl5ITTqQczwvxl6GSzwOGxKFhLJd96QokSjO+b49NhcXMUaKJzvK813gV3YtJy3XxC3AU6U
kb2yfYO+FTvkry8YEbJhIiQTWZQ1Mp5jaDb4Fe1FkW+HOej0+ZZV+ZW23Vm/nQpeCsr9WJmFN9VI
+u4qxwntNL+4gTZf9cba8JbtV8JYxqDyKHI4PPUkYcbcdIYvF1uwbAJvNinMP9TG9rNhRSNJcKW5
BJZiBnSmcWBBy4z572osvVRL0dzbrq2rrmLOkNPCzZffXQ9VFNOmn2WHX2BFVmbjjzBuZ4uRAs/f
WWsz8kJiKT5P67FxUOEO1KoSG2tikWk3SKGRiRzS1Y8JZrX4VJfXoab7WglXH7FzE/VDasQjmfJH
5Wj3jQphlX5WYMKMEtKScjKl2D7IlMi6hhYxjiQTx8w0BV6e/Q4fn43XX4F+ZU8eYAXYTm69gADu
gyEgkIqN96QVjD/sU+tyyoMQEqsCI5cgtMCTCuPOEGL7zCYtw2OPoatZvicUpNns8BKEQ94Hanxv
8KAQP20OvIxjp8RP3weYg3iC7o4HHBEkfPs1YczCc9Ue9ULCcGl9d5BHVFX6mrckOc8rNYY5jWGj
5+6MAzwcRUwLhLOf/iY1/8D4PUOQWwVvoGc8m1hYDDOBsAngXLKeUNgKaFihZW5pGeesnM+5AcXG
3zYgMy0DRcGnD7Z3UcVpgvi2cb3TcL1bVWSJAyq97pHgdTrwbyhU5wpEmUSWAGI0nTsey7/LotjR
zpGO/5cjpXtDCci+GlZtBQJucAeBfmlU4ySMxsPuwU3X2bUhL6ng8dMYyuzW4UGVsbMsqkuuFY+N
rtrkvcT6FuIpM9B9D0WEAn6b5hu16whLnqEPmzbczuXyVlKTDnwRQtHO8kVW84c9MW70a4bPO4S3
qeZ1lm8Is/ajL2pR0eE+GrC2nacu7N/ggE2qJAYEg8FwJS09lCcu+0PXLCoXXdR5pCab46CXXYKm
xGFkKr/Vr83DEOOzXoaHVn+iPzysby0V6mJUFwVtS/NHwpbCdBVMUYx6dHUUexY+cHnfnJ1SOw+s
BGK9CNm5mT7QIb0snTE635k7C1FbqXlJ3AbdPPg2PPuoMMOZfaaciL5pf9zlo+LONrf10jDTB+Gs
aYBz4FdMvM7wUgmjCislABy5Si3lJxCAoidiCZ+5rvuR6b0Lm5z5r0yvPqi+jx11lKGvkYLXrIRh
zHa3nDLa4hIhMzY1jhmK7qOccZEurEt8mJb3IvWQz19/Vr7yCui0GVR3KvlL84rx9LEagmEzXmiC
sA0KgPNa5v34jy1sro957xwtPpkNNtaEy4R0O6c6BliKfZ6J1tp2vztsTjC0g453FOc8KZXbrQNr
FHiUYzPTu+I6I+GWQeU79vi1J5exZk8gJt9IVr/mR5IOsfzfwr/VVO/YumSScdt69Fo6pJNuut20
3K2MfKQNsBlKDztME+q0Z+dEwSB2PQjCK3zAtFNcgHQrfrkAG+JJZ26XTUNU91dGoZsCSfzPs6Z7
F6EkVq5q9jvYEjRrtJi3tZb88tat2iXpi8haD9MwXPKclVKK90/FxLcRkTYaocWyRjHdHNOkhQ/W
0LQLXm9r8p/20Q/+t1YKUnP6AJvmJnKSa7UQ3jPOQfpky3OkrzkIGKhtaX19xpiHKXsbW7Q0fK9U
eQUapZpYLOqHJSwlJxhuNd5xm54H1YhfW6kdC+un1r6qFK2ehmypuophu1VmfOf/GemkWtzHeHwf
/u4O6PKb2bbvCb4ylQQjfsc1TbbbS94zPbS3g1F8yH4HDtAsf2e8aRuyh4b8kWnWHfL13uDdosPj
9d16q1b7agDiOdNwKKrygjwMpqUAI0TUiEgOq+0yw7T1ss/Wdjc1lmFN6+fJgDWwemzeVKz7sjGO
9HyM2tQKKQEczGfVVQVqowiLsjWHoM18zSZokBTNlW6p9ZxYo8phhp6WYSqRSYC4wZCuMQYtsRLF
Y4OPt3LfjlMmolVto3qdIq0QdGx/cbKZ8atQ4xV0P7m1wSi1t00z2ZQe2n572YbhkRvfDUqLytQi
459jgYURfmSXz7WxMKBa78McX7cykLdo7Qju5JRvDRz9ZLixMlywB5iWCiZAP3O8OQrrPDQ8gElx
gON32MlrGE8mtnnQoylSLMyFUEMX82ejdL6mu5Yi8/bB99RI5NFldMz+zPk4A54u1uQPveJPIy77
kA1KcloS+dYEKXP7igWPxexeFowrQZC2/reGlmkprUtVlpd3WceGncwufGnKMiigwymAcgL4AKLZ
n3CjQNba93Llj8NiZkvcgfWhBU0/p0Rurv90qaSN3vwhzhg3LgGv80ypacPMq4oSiMwJWkw8oAKa
pQhFgpHqVIRxdUhek2zdzbHOPc+ZQpOXkYB4GnjBptm8JXQMyoGpzVzhFwJCnHocmPjYMN7Vhx2R
OcxDet/VvMw14KS6Q0I028L4EBe06iQRHrKFuYpdbTeGFboQ058MxurWepLtoE/P3/VPL5qL3TLm
W9JHzKyhWahiWpnYTIE4SRkvJrW8CtqH5z12U06T7ieUK1Feblp9ypmRdnZYqlmEsGU/qfHjmXRm
q4iL1QLrcSkosUnU21sq8eYxOlGu2INcxWZerVS7ArNeOwYk9YI//Bqf+rG59G+m8hiKIEZ8lSfS
k8pE/9aLd1miR9ab06R/a03lwVaDgM1+hSkpO1sGJ6nHhhhDdRxGLrhzR/yCinST8A+ofzlM3Taq
2zqZTsh4Osx0neacoz3pACQTfNg6iiWdUKFuYcKG+cWI1gFzWVyaxYY8jbBBg0weWbvZUkIULGZX
U3vPaFbVPOYj6lQ72luYfOyjRKQRksXT3oapQTy8LcIbdVSFLer9eD2vlIvljCZMYM5U75ay5pk8
3AGsY0Huo9FsOG6+L1UFY52vRVndVB68ghpMJ5LHbqajwgwPhwo/V65jvp67SfEXAnLjAo2q3nzJ
lfRZICennzQ2Ti7pXnHBrtYt1b9jGN0dq8CK3i242czhXCWR7u4tZzODmz8QzJ1AUISB6fjBQaNS
30qsiVuqFmkhBGoiAMP/aTYwaJ6SqlMDY7sbtsxYGbslITDKYfvLNrTf9/n0DYPEdLt/oYrDlkrf
mwcwbfgEeZNO4mmazb2x8xsBvBc56zAbCnss6xLTieIUAqnfbgNLHMNN2MmrnYkEWhdfcgYk09VB
a5CFKBgJp76CV18+d8fEwXnkObR/Ws4yuefcoIAw3ZX21AGW1tDZ4M8UA1cuw291RAtCGkEcn/Ni
dldNcm1qZHFOJfQlUuMvx+IiaQzH/ile0acce8blE6omqrJDVXBKD/jhiOSIeeZF/8328WIxENSw
PFZ50tdGuX6bX4WQAoZXZXW0D/geOu+mQnmacDkM5IKuc5Dn8ytLqJMxrR+jnL0rHwtl/IR/YcOR
aYLWATOm0TqP18ySIYiqK8uxW/ei6TjxLUG7Vo/2FXOHvoyaJL3UrXmxYwZfobzW2JA2Z3MCY4bF
MwkVnkV1XZLmyiAdQu3/8HRey41j2RL9IkTAA+eVIAnQU6Rc6QWhKlXBuwOPr78LPRH3QTHT0zXd
EgVzdu7MlcWl13HP+qRxxk1Epjw+NEMYGL0RFDVSAQl86CXbWUmCMXZ8xArf2WbAncMWr/o59u2Z
rwQ7VUtrbP9ijSrBfoq1uNZBAu4SrnULyEl8b6zqBQ/XkSd8W1Gwp8rA/dLd6gSWLsugzLADg57E
wz21kR9L+2ho8uSo5il187O+/FFDd+9ARXPxqCMXFiPHr11iYsOtLrPIyGRSuCGxereA2prXDrbe
vAD34X3T1Po1Kz0mtlPYaLh2XZzpNRtkovCrQSwU1O6l7rk8ihDp0RoJottBVpSHztqmvfCGx3xY
4SkVbUD6ZO7rhDm+Kn0jRugH4WzWnH2nY8Vst1j71CqDLtePaaEfB3x+CscYvvEeL1icnyOWxzr7
HlYi0J+mb3QsE5YayUhul+NOQQNDoaqxqUNtsYobiw6W85cZ1Ys/WgoUlHxzbZn53HU5oWqBg4tz
QdEmDesbrAtqxvmQPNJzZ+rWq7XyP8IDNpDL0KQ3HLwCA7TE/Nx5R0AR+87M8f+Q2Ied60UF2KwT
VsjLkBhX3jq3vrDvDmjpaADTKhcSudojtwD7m+MxeS5KfFOT6Ka6mAbH7rpkAngzDm0LAGRonZxt
vylV0IyAJkAe6DwhjCloJuGLgssOEm1ErQRNbXYULOsAb/aHKP3QFpuTMqv52Hee1sZo0ofbQhTu
HU9246thDm/jP0MmrFHINfNlLxQSZ/TWtiW1FLtk6I496zZps20f9VuTOpeUfCYtaGWK86FHMlhi
zxlWW+suWlNdcIqcDtcfhyLzbt0+paZdoSRndXPbqvweW8+5nSQ9dZSMAGZK9FeR68+eDtC1wEXu
Bcy/VPmrc6KgMHBQoFEPBCJlFqRvZGu3TQ+p5c2J2yOHlpi1ZGIaG2fyheKw0h+wtbJwVH+rNNWm
q2IsjhmsV9fBzDEg6VDw1fLXoYJRHRpev8/cF2Vog4bdfY4Fo34TJSwpB81/JDAIx2V5uALtxvB7
/n+O+bFE9JlYlB5hTFxSA2PRVYAM0wzcN4pxt+B6jdQKgB5O2Zat/F/efPTsXJ2M26Q4cx7duYJG
QyRNHgpYyiUWFrO1dzU1NOHKWyteTBa8k86vpT+hhZHbczj+JTDdkHq4Ex3ICip35WyOB8hfJeU2
Bts7m5lx4RPBNF9Zpm8A+Slj66YU0Yv5gRskxCgG5yfUCHtZGGN528MuPdYqtVuxfdSMkR1DvNoK
t5jVNhm7WwOEUooJwoYYOcWbN1yhBpEW+d/27EMoxodi1R9uHt8U41e0TL6KVjRzXOqUQzsvDBJK
oODFcBPX1wnPVPGqRuCAeMuTl9WcIp02SOkjDYT8zvHEG38FhYFGsS9wn7XzvxYCh9QAcWlGgEGE
ohTBMjYy/ZzN4HyWLH8nNHwDDZ8VJTQVtdl2dM6WkwsuVO4rPm5vJmzdw6FPk3pfj7eli/CAJ0i9
Ex+5iVnVTVfaFH+Yckfy/g3iYqyRR10XJRvFUBlr2bqgKk5YI3oUzUy8xOFwptflHFMEssqQWgkE
++SM1Uby0jrA9dfnH15rveLuId4eDR20qMNhOzmIqTosnTzUNBsQ1OrYZo/46kZsO64Di7344vLb
p9wOVn92dHIQdnrBb2mm8lryBMLA5pv6HYfWutsv+BEbHlQ2ftyoEZucYDG8iupHRfdGYwExfBFJ
d8VfflH5+wxohgUW5W/Ck0/hVNqxbKvB3VBzsB4INQQfRkK/wCztsAuJMJaRlKdS3jECGBW5El+U
1LjYMcRm4yaMF2nJveK7oU6Zswxy7atobjECjEGwJsOuH8W/dfyhnRjPbuGc9DamwAmhA99IuWWf
60VGdtJzib/fufQu8tgLj4//3NHpdLEAmyOin3TnqIzztmFn2py7siAZmt00y73ZuX5/DnGQt4C1
Yd4DCr8ltxR6nlvAqGnljfDDLZyZzZSTjQWFT8q34icLytownuPQvPF7MiXO3K1M/mkARiIzfKFq
vh+ImBI+I9hbEDPt7eKh/tZD5VHPzXPU2mdlfIdmcy6UE5GDlEdCDrq3xeHZaMds7o4ZD55JldfZ
MC5OT4CKBQoiVYkpv3nYbNYt/bPM5o1ZAlCKPsDBEWjT1Z8GF/iPqIYdVhXysu4WY/HWiV8JOm+0
LttmGph//mEFV1D9YmD7cwGjajO1l/akbf84Wn1OOaMR0bRcMlgR3Q4oC7u4c7dt9L1Hv25eRBvh
NQxwbuXDd28QbPhWxfCIl1uWlLgE6d6w9jb9vvzqdrSXc+r0mpn+XI0sJ1qPgc8y5o3hOIX3i3YS
97fEqu5ovqAhpTv+WkiK6JtEMvh9af/sT72ncq10V6wZZQd7sVZPKSwUooHj0ngw5+4AuxBPcHFw
esZXAt4KCoX9KEnOJfiTgQW0FcxJr+M8QLcThWJX1l3MJzc9qc55FZ4dhg0S5RfkesYNGzg5NqEw
bV9zkmAUyADacvxk+lAmAoNMB8TucRNjie+JWw+onObMYnBmH9v1uJDYx6wxdeUokGlB5JAySI4o
5oc5xNPasTzsOA5XnqyGQ92cBNqgaoakSZghu7fpSyH8Ic/g8dL5IjKiwNjJoddUqIc6FqGBP8mY
I74K/NBaDRXcajg9heQmcP5WyonPM0maqzX+giwIOfXJVpuEmRiy16nPXlsI4+PG6JyP9C1B+Dro
47vpfq2VYVTtopnizBh6bDIkMSQO2iw9omWDuvJIpXcm38mp0B+5ys48WYkHB825dwqPlfMMSEdN
v4eoPOI7x6UR0G8ycjwOFjDLJhmTnoxJZpueGr3pDmsNYpeKQ/CdxBq8NmJfScGqpVh8J87wWeCj
6HD10Y2kgK8Mtxpta6FKR5FJpjvem4B59VTfK1HsJ3C+6kc1d89QLV/NNb3/0pT4/u1Nw153Zoeh
2yjnE84HvgA2B5Vd+2h4DxvfDzvci6KssX9vJhHewWaabdYbui/J/VH05i+mjpVd84uuCEy++F6w
EdbB+ruASGCJemO07QmQC80GV1eYl1VZDVFW69k6NWN+HF8txGWT8avXiXUQj8P+jP12wE+Pn5Hm
QwXYvKuceiwuBsEyANpNewKaWzqfw0S1eRbQz9AnpOcV1grhXobWHpo2fPy7K36rDt3HArRaE1CF
FbUQncmsalyfTeFLHKo8dfbiPa0lSFpq6N2nbTxoYpvJa+iEW6ZrjsuqKv+QveCddDepeogl7/jM
OAnl10DstR6vuFzISli3onDvIYdTirGXjA1wR6fgwobjXy3Vy7Qwo4jXWgdsBtKU98zofBTh9LHI
+GPo8net2pY61atazgfZ7+kNHUMLX/NlYT8eMRrFt7mckQ6h2hvVSflbmns2c6A+iv1MBlZRIh+P
hm/TLmAu+14hbt9y1v+26xarDV76dicqHim5xUyLfpkJ3sXCn/giYZVQmYTumXQUfLkX4Trs4J3N
eiQmgIpbgBRdiOkHp3wjUAiWaR+WYBLYhhs4MwiQbosqOUY8W2DRslBSDqzADqu9LkGjHCZjx6uN
36fxH1cgy2Gf879DUoEpDh5Bvg0aL3sUTGLQeHsKp95ZiRcN4QluT9QgpGqhP3LM5X63Lw02pUGB
irZvk++Yl++CJNQhCWkoCux4rCy9uXZ6HbE76hOZl8g8aYiCgmQHzg/iYjgVuljc12t1qp/YqY4u
PKRWVV4yBvq0fOuw5iTWe2ubey3+rMLfEuvV8u2wbxys1x4wTmYUfAfwFefMjwbHb7h3J/i8nZ/Q
4mxUFbL8SHsYWTzCBIpug01v9hVFTc24GmwxYbjJ4FesPZiSroIjCeakKOfuhZBLtdf8NNUp6ICl
RoeFlOOsFCdTezjso/qmfFkW2OjU8iZl5OtOeTbesOmiBdLuif2sJQ8R/cgG5koG71jh2d6fiJPe
wm6+0r5JujJqErgtLRIo/Au4EMSbSFZ1FvcJyaqOupDoEDfqAdZuQSyhtAfogG+JEvszzl5qKzjW
tfemwsPu/A92X1HQHIYsoZ4O7pWm1zkbandrwXgFJpc1EHYeGG3OvnPnvQovemDPRdWPgpdgcnAq
0n/XE3ohQhyui6K82LeqvtO5EKECP0fCidSvz+Vdl849xAsxaWhZQmBlA2jHP2/ReAEyjKs97Deq
8HS/wIw0kdKzwSwjGK7iICzLZcvpZdsTJqnkMYY0rw3lNofK0KxUhhVcVUA9QvmgN62BqmdH/fEt
lsmmfFAxs02bfxa/V5oy8ITJ41KAF1PYi+BYtVjJDowbRKTqkt46Db8u6RuL9M3kqD7YN3wc+9pr
0VQ1DpHuwjYNg/q9Tkgn0jJgFMRMo/iaqH/qQq4L5S5XrzEpb335WNffuVTP9cZTY2rqsWopnNM7
KG9ClvBaBPo//XAW3rGORzAMmytW7et6RS6jDYx6hs+OoALdagTsFhknhWOXOf6rSvzcsEPiGawP
KxXumKnoSN4QIaKtZ6tgZxw0Rk67PKpmekKnr+FZAwB+nYd0uw5TCw/trGh85v1AEE2LHO2whkkz
Ai/WjCRYbzFBoe/8UDtQr6BY41jrnxlZZ5OJrRTD3mrZTem/bTaBY7aX8NIoiQgFOxWOkw3OZ2pw
xH+cMZcPTmChVOJnJ3EPNyKAPXGwNQdvxaiuen7G7jP1DVzWcczRDd62ArseuXtrvbtYlAoLnhWt
dAZZ4ahs9oZw9jkOhLY/zUW+Q41V6ks70hdOaR6XJMb112IhI9ldANz6ITk+1le6ugSC2z5t34BG
wn8LLBcIihEeZiLnEhl9fpUQ3shMsIXyYgZPcteNfZMWyr1ktK67k4G2JJz83FfI9Fhpwf5zdKEu
EBreFYMEjRi/OmZRGKgFBnv8vznFOFktA3u4D9T6wCEIHCqiKoJeuFUxUtvZdHHoNEkpE0Xw3Ch5
/c5xUy2xYaGXZiR0atICA2MxC+jFkc9kNl44qniKmAll4KPu9szcvVr6ccsYCdxxWgGyy9/e+Vfl
3wn6mjbe0F1z2sDdEWsu3p+1fbBqffM8juXFaurtjA+JijYqS6q7Xgcxoo/ZhHcorwapbWTLo/uR
cd3XcMwt81VbZy322QRBeFZSIkHXAYx17s2N9030ej5E4ycHJmdJCB09yY5t+CFx9jbwXBqecTOy
N4GcI0MzOFMdche1UnWvghHaVnxP/ZidG8Q2RoQK/WBn/AWCD/c/me6MKzpdSpjuBqpgzwshzIoB
uoDaG09YNthKxmR84TxNh2qgIuU4YvFrAEhzZ6+pzUnD84vxu6N3mwl8ZQ8YFakljqznAuN2NY8n
GVL1ZLPgaTYmLTsDLTsLG5fwhb+v9TPW9389hau9ScVvhK/ds52SMgx1b9GxphSvxKDe0vkVNdDF
qJSRr6KjeKb8zr4S6D5bOLpi/RMC+gtJQAmImKynVhSn/9oisy45zLqnybvqPlRSLICDgwJYApR9
PHaudijJTmEXWfkG2/Yesi7M+PHdMsZAxGqlQc+igtHBP4bAP2HvameOa8y6TXaeaSrNRpVwY3LF
xLxri5eBmKqREI6k1JfSH5ozuENuZstbbv42DWJtGRZp1zy0zNQDsXJ1UxnDll/BbGfUQoDVClcE
UsfN+DvCZzat7jeDGhmTqd9P0oyNbB9UZfPfk0n7S2LVIiRLmtr+z/9DtS9e7fY6MoUmFKzFTcPq
D1tb8ZLiyZpKMk3Occp7eljrrWXq5yzDzpICo5TqQTTtUZ+iU8o0oZ+kb1B0ykDVGfkhtKXH5iQM
84DVK0zBMKhHeVhRt7xWrVvvMEp2aA9fhk52RZE06tj+lGDjf1u05ByNxGyN+RKlrKV2CTJRn6Q7
i5EF2WsBLy3TBJB3GUhfJ3uilWUwI4Xk722JY6ydrmkDMmVD8mfr8vpVEFunVWwFcDqHIDx7XzNq
BK58b46wsggUpRxo3lYqgcqDqRHFyeHfgnXXwmjlQbPepHAW8yCV2GX/mLSsW/zGh1454S5DqMVN
GSzRtB1z476Y4sa7/BZROAJNEeLsQzlmJPnZLp7K4Tzi7448qxv9ioAxkhTVfO5OAUFH2szG2lzy
enIasi/B9AaOei9jG9t+zjO8DxqZoYaaGxL+QUd8QlfqA1YRNCW41+JizEQMPJG3L0bvvqjhNp3r
2zw4F9BDJGnatd1nHv7/ZaXzspriZ6T9WYo/Tl+y3TsV9luncaX1a+OPRqto/aksxxC72GgFVefl
2IIVLhqXwoOaHj+rxQAggRKxk6+ZL9iuShiukfq31aKTQ7MgxLr+S6Eejeat1B58R5xHUKXwUrFH
SDWghofE6S5SFrIRJGhQmVodGU7udFgXJbNIrNb7MXKIirUceCC+7Ub0bwWzxkpPVDAZkWt111oa
HjK0uQQIGOu106n2NaZHYIlxmU/ZJau3LeJDg2hjSnkrrPQm03uvLrvOoFcdHOzqEqpvJu4uZGKM
n+lCBwhUrjI5JgYyEoXVJof5ikN8a9FxP5o7HHNZz54AG5yiWp/KkP4qUurnsdiTJxHN8jFP8n3F
6RQ/U9heZV4z8iRbKnrS8ZHwFAlNch/3jDsYk8PW7D9WPEMXnkt6Bkhx2aSYHAtG+2ENFAwGz9Fa
BAMgCaswDj35/Y66gCUBW32k1XSyAc4MWTBiSlDSMkgLRicbXzGAp6r3ixzjMLkrMoe+0+V+Vins
3PA9s380fjnueNNGeUU/zpGx8NNwVKSBJlzEpjKnjcrUPuJaQ6LcVZhuC/JLrdBwfXZbIrQsgk+t
fWiLL8mJdj73hvkYpXzpuvlmtFDSUeRUkvN4JWJeC8eSJtYpoa4YV0wlm5cpCh88BrN8R4EJ2zd4
U+zGdIycOGBVyGRp1DxaFrY5gFLtAJE1TMddA6w4mys2y1TGLFNA9oG3rsK+JAUCVfK8GuT3MKFH
8Nxmp8hiZo1wmIuLw7EN3N7yW0gB5V4CBmX36g6S0gd7p04xnsRb2ZZc4fSldplHG3RCmVpSMWEC
HUawB5mUdp7A9tTC/qU8elSftfWSMiNlZCCJ26+fV8fg1vB51RyxLTbBReytH1kCf94A84RPmfYD
/ER3LEx2Oviyjf2IWo6EJ30WvQMlTjm8Ue5ONbVc2B7UE+Sc6d52fH/D2UjhZWC3Gq7ZLxdXJwlb
vBsZLBQkyz2lGnuVM0i1FnqJcyrZqsAHNYwA2KHAXfEzccyp9J4iMv1phflj0ggkAFyGQEEWeWbO
qFkBJPTP9EDzeKlAB5nQXQ4FzfLJJw1iW3mEe7xzwR6svGOkV7XDxGvxpxRcoTnPx9Usvl8LDKe3
ikHJ4OHBqLVZT2xNU9I7Ce4WiIqSAJ6j7MKdyY8zj1QvQ5XtOzzaBTBfdYs8tdc1GEbsVGVDFup3
TsxRaSltwasVdsCIuFFdZxPxzKKC5d6wCdAsaoy5gjtEq0t9QVDjFrnXIzYT5aQkKiEDjNTpe5eM
BLKre66ZN30ob0a3dSrI64jbHHZ4LH4YsUFHArc6JpxYOfO08vLyO8L8EbM5lBDcFkB2ScmpizkU
3d90bhNPvjiGAIQeR1iWwdTNu4Oma8dl/qUTOUVL+Ixo22VfJzl8RaDMVEZX/CwqxKDKvcw1mxyw
EryveFQ31IgmCy5BPO3MhT40QzYAp0pyQK3z05p7g19g8ULOLHJR0tPbDwJ3h6Fp74PtlUvLO3kM
0piX/GQEc6YHmqFCaFiCdsYHOfKOOXB4Z+i0aP1Jn0MdPQpT3DGUiySjOgUvMj6OHhFzZo8HTgyh
Kv7fHZmVDqCXx4DVzsBgW/OoE2pxiJd8k1Lx196pC92ToaVsMUiB5zYkIfSY575WP9daSst8uvjk
R3k3EpNVsTe/1nTkxtfYoStipEIE/ClO4dg2/FwnPgswFI8qaUqJC60P9Axm1PLFi5y7Ww0I8Rju
Q5Tzw1LjBya/l+wnLY7kdQHrAlB5yxvlakfyynBMF2NC5kfuBvxXdGA7HKo5x22Q9YIED9gyEqvD
azQWb8Y3uTStOA6Q9/62g8cz6zDCvFyrs9BedD2BezwStOJp80OIeJ7u6TRwlqwOtvWtbnAgYKdw
b+VX2LZ7xj+JaDh41/4H38FR6ijUjThQm3OCEzZARgAgTkQFNxY7AUq/jPxPkkACxshkCgzAGJlm
ClOn5O/CwwT/OT53J3ri2GJhvIEnUFzM5BeTBQF9EqY0cAP9JttJl7T2J04T2pJobsMRDyBubfdQ
2MsJwjgcLDC4s8/s1ryd2hBIIWJQhK9CUQK3pley8lgvr+8YTy0+qbCPVwhSy0XsIg2YO0t5lHTY
R7cUH9SYZM9oP6XkkLkoyYAJHCxMXsLkwsJDXID0QMcyhw10+2+8JeAO9P1EqUFUbmkPiQsWqSd3
nwbGLqVMO9TdgK6JnF68iIe2za0kMsC1n0k5HcOEMGbW8iPghRoob6xbii64t7Nnl//TFl61sbuR
YjnbYQcWJ70uXh/j4FCpCMeWWgNYsWktnaHgszHa2eR+51495ddpjOHXOzcFqt60OFfbpHeDCvXB
MTfW3J2FDcvqVAMxbWkcHXmxL5BJaYGdrY2Zu6hW2caii8aYb8uRh/cHBh/zR8Ev4i3VDORu53CA
w7tqdUi+84Mo2wyPiIhdpU+bdv5Ioec5aL0FmnMI58uIDiJ1qItDaBFlkHFypd4YT4+aPmT80hIw
MAxlQ2YGL9zq96x2ktXoBu6A1r5LQEy8AMb0IRAsix+Bl3CW8a0h22sh1o81qaDrwjKCUKKNlFTg
YBAcqsV7g8hHxn987Ugm86CpkZEacIaxpRAgOFQt4WnecTYFk2HpbGMK67W+3dk4bB0cthH1PzXP
fcVuNk4587biuqQ9KbIOWl4fY2ZFs7jEzbdApYB9vp2sZz9zzqvPQ/I3UX6BA20ncP+gQ/NX+dYM
V3Nwr6Ze3iTbuYzDHk60TVl5bdbf85Ix24h9Z9zk7OnVxNoQGfZoQe4HGOzpPmUgmkFNGeJjMXu4
/p6o3od58vB+9WX9jPA0iGh+m9XiveMy1YxTbinIKLQLeZa0Tv2g4l3eVcDJl9ok4wpgHIXdgRup
UOEEHmvgO05+4bE1mr/ZL+XIdL5Gwh2c1PFpMtkWs87MUdNGTewBTe3Xz1vFndr/jJSW2JgdkGZy
3oEo7ft4pcd2sHQ4FCocCrPqc2n28rg2o6lUBeq8jhvUIPMUU7ZhUJjUlR8u/4Yau5QhpsfE7tub
xC+9u42QBhQXY+1b8nfE9t9thw/014HQdAL2lDgx0JPupoVem7JtyraOqR91EKqWSQa/CQ/kFxTC
Tf1fPsCHSEEMHV1lPhfJ3Z1AJ8jx0hbWtRJIL3RSufuoaP1sIpILUzrBxsUCtx2p09DbHQiWWOXo
im+2SZWg0WjFjoetZoFC3wobN6716LdnpfoxcCJxqlWnZxbvTBrGWMZBmGDhJnIshxBNBV+al1M3
Z5NoaxBM3yfo8lSc63vTheFqbsPmtT9PhIXtWMV09M/mmJ+5oG3DenNlk0GRmWf9awGVNmQu171J
VZArJHOpsTUh7cm0kJNL5p99NUWKtgrOgkYny8uKNxoaJEfVdxDfzrKTsKBHBGYT5tuEoOSMJTmW
M+e1JHjcawCEhdfGfzLYpsRqzoaF/9E1t0XXb+GscHzdtyAFUMa0M0TVizIWR0XcZ6e/D7l4Sfts
Z0aQqhA58T5RFw8Vpckx+OPGm8D0aYEJfC0m92hY5EyF7/CYaSCIYFi+RgvNPXZ8tT+B2fjmqG1y
PgCOQrCTYG0x0CsYACCGqrSqFUwC9PGsbBuc3UPL0oBBa+iCTtX8ivVkkhRrjfkhRDLmNUbkmQn8
t8FdP/JRTNlWIfTip9PBLV4Eh2kWHbwcYe6psNDm8U5Phq494vnizpCvbPtK+kvql4iS97LA2kHt
IMAT4sufNoFmKldpviBGVR0MkAKS5qkZnkCospOgco3mg7aEvre15+IVxbFJSerhI3bzSxhhSlkF
IYSvhL09zGR/pIVeI4QWOc4GNlhbLXe6B4jTQqopPO+qQnSJJYKp+JOoxAKeNM2TnpCk3CEiGzvx
PrsP47u/SyDcPYSR3P1Ap+KiCnc1ysfE6BoXhHKpUy0WuDc2WSSXCftgflTz34yJmxWxXcFmUOHF
6cSxd6qx7GrWtPA0MbA0b3FNeuDG6nO0boQ/qESiysTeVxg2ZPs3Wka6IoWhHVn5h1ZQ4olOsfxk
QZGTZV7koSyio1P+bhUyHEXCZYKvsOpOUlCFjIRQBmEhwZsyH5EE0yqWvCCfn2Pr9a1niYYeA7b2
gwuAf5df8MOewvyzhuGvHsjqHxWqyPOv57Mbd/xKkpj1jTOQM+g3IAXeRPGbHiswoenGVuqr2tuU
48Kd1ndPYfancCHzzRN6USjVBF5OQaaxH6BVcA2XAPmT+r7E+jHLvmb2MpshEfAXsGckORCUMjCN
f5VRfZoMu336KmPzo0jD9xqfD2uwcfmYyCfMXMart7YghtUPNECyLQfR44LogeMQwg1a/3LFF4wt
WylMRgR86pewBQsyz57t4vOu6+vCZsrSLJx4I/Ym7Tg+mY9aDYfFdh6wEeQpjnQ+f3mmnSzXDpIW
ibQMd51KZSv/goSZMGYmtCniBGQumQkBAbIoWDrASpaBi3w+5LQ6dRTe0cWmdD1RmeSsf7hAcitO
fplByi81wJCjD/BFX/thXqOI0Sa62eO001uFA0d1n3pJAWh0loN55Mc9imI+Dkp1XDDjshc3SIwQ
rrStL/pbcsJ1DrAxm04EIgIzXi/H8nmyrY7C2B3OUd5DLd0MbnyyJudYSXdX0xw/NEcz+iWyn9jK
WA/sHUNS5VDexiW525mNst289Czb9T58CUrIh9yxgnNkRVHohvBY+2pG/VMw5cG68RphXYuBQomU
VUJS8olmZ0Zsx8Q4nniNotCjOXFfA1q+DeienF5rh4nhTNT4EFMsZIKtKaPiPGoPS3l3kaYUmr6w
sqNd21hwGm+OjcBm9kCDVddwiFHd5DSuKxXojNY5DH+rLNu02eKBS9TVDQMAZfAZ21L3V2xF7q1w
ow2jCY3RnNR5otdacShJJgsodRJIKycXcmn8kfbaK+ZlwGpSAZ0CBbAbcJzqBGeGDKuH5ucP3cRj
Kn7XVkoZFEMBVAXgBfu+/qWiPo342LHQAocHjZjvcoBZ1KeDgSBaNKS7qRp5fCe3DCv81PypOjqt
Fs6qREKwN6KzFF/JmF7cnhnpj1ZBrMEN1iFewwuRBubI1tqQavrsTap0eNMqvEWGCFFhdAGyvlCR
ZMfvo8Vs2Jwl/JQyqBI/N0Ng1TTcanh93W+Dky3Biq16I1Zyp5/+0I3kKRaMAct8mv8kFgz0IT7H
UeypLavM1XbaIBlouyGkyY1T1ZId1+9mqd9XNhNkgf0il4sGvMad0qs7gIhyQXng3zXHs+CLBMXZ
iCM4MVxrQLBy1XNI37s5PHAAC1zeVYhpWLgn/ADFgLcD3RUh0+GB2BN4b8+92T3rtnw2hcf4cFeB
+3JkA4hdrr800AuN/TdlrPhhuBMAta/riXjiJCfb0Y8JOk70xoS2xqNxC0llOwjPZtVq1M65AqIx
WCpuLC8mrEs1SQvYJwHqOqGQFUT/0pD7SP4YlJWUakLGP/d40lzxob2OFIcze/KMa/YxmUrm4kFr
L22Vn11IYRR3eDVrDJMhY61LH14y9u1rHVzD4m3dtxsNOw6gY5ET6KrFU5wjPN6CkMxIqHIZlFAj
StyF0vJV6DXwixL7n9JTU5YH8Ngg+fNTkC7knYAgNY+A+IhoULVFUBYjAibRPH/Sl/IU8k9CxcpE
yiFz6HsX4dMcKTP/Z1sPh5W6lrI2A4psgtOdy5MGCrL+tTjFsZAJMAr9gImWcKzo03POaM+WVXHd
E2aYo3C572Eb/0bm0kG1TSUpNjht5cyCUwvamvccOsk8xbtZsATnbuQcxi/uKMCSdMtXEn5HhfEZ
o8uK/JkX0DTxoxFcq96sggScm3r6Zxw+VRWyIvfMmAx3M17u6ert+KOTDnCL/qJa7jnJaw+5dPe9
m6hw0itOZTtY48QpivVYmDkBVNeg4liYc7IqORaqHAvNFu9Cr99bIonuPrT/pW60zdpPrMLIimA8
JiuICiUYduag3EqZ32fuc7oyOsxQidyYPWuImQWQTux+Obakc2lQPTZ8cElnHSo+uLZMqHZNG9h8
6hpVj721mnm9BHsLz7+Yj3XjHsHLqMbRIg4UQZYx+ao1vIAzVppp2q+54koJcLI4+tF0s1vOah0k
wLVWl0s2WOecX0jKQn3Uro750hCIAQ+eJ9BjafKe0vRQ0RM+fM0CSze1pDjE2lul/aFHkRLhLHpa
vExm1QuhRht6h/kUEAZE7B7JwKX0oiPJJ3bzK5WGBZEXJEebYpQYrb9F67c4ME06TnSGb+IHJu4R
FkJzd0Pown3xWu4UC02K7frCdj3DBYDIyUTHqhCYC69O0Z8G7G61J8fszo9219TPhnIlnvbbEZFE
1RYiG6bHqwGREM/asuDJobhL5eHMgqfFCV1HC0HlPyZsfgPxsWj5zzrccYXWWPXh3lJkNGyNBrQk
FLUJ9AmjbgaxchUo6TjT8UKyyj1o0FAUtSCkRf8H/z1H+LE5VKCoZbIOZu0qMX3E7JtCiCygweJY
rIJZs5DNwitLfHCTZTRgNqTnANPL8mcI8Rb0uj/UCW0dHdMlaTtDBLJLcSjUh+acuGQCqr/yPabt
dCZeliz3iI5kAFDLQv0K9QHWjJ2S9kou95q0RkqSiDXqIN9bqA18Cyku3Kb4Gs+IboRgbKpEAHLL
XOc9Axvp1kAD6GZOtftOsQPHH8SAcRkvEtfV3Lv8YFaAhIbZq/ZAnWzoh3CpaedZWGD2Ic8FoOlv
VHGkDIAx4DUfX3PaOwfYmTp+HBNBeRhHnwMfbMa2abD9fo0qhyiM1iN5NKaMcRlPCfW93SV2rUvf
9GfE4KnyUuV9gjyoZzSqNsfI5JiV3ZQ0Bv7T8YjFfxxHhyrRfRYAyBiwzxflvXIpsq252j4YNWI0
5jTZR04O9eA2qYJSYnrfLj2L0yTkJKxhXJxhAgLxm2lEmYmq4E9gJexSGVtvnOa9OYiqPthZctCE
CGyaEMAAuWq8lbq/xlI1wREuuVRQiHk0nuOs2Nr52/rQwzpLcr2l649uLDqfII88igkDVPuTU07d
ZHjdov/0x6Uw/aTC79ZvKkJtC54KFgESxKGF9hLhQohYviroonQKpeX/0XRey3Ejabd9IkTAJ3Bb
KKC8Y7GK5gZBUiS893j6f6HPnIjWxLRaokQSyPzM3mubu5aE7nb8QDvB2A1EGCmLg9vXEkui+lfR
urW0AMhyx27+AT5vp/goNGvf1j7iwpvoGvbD9JeXIkE6yKJEn7l5SiLMFUYZS4iNHNBeYFhoiUqJ
xrUCJn8gRMLEC0+iBTwqWUU4Z3EGmhVBToQm1Jeh8J0EvZSBAgUsvGpvM4awQ0A9Xr60g32bWNMw
eIaL5PesIPNsowCRWgRpaoBeFqNNx05o4iu3TLiULY9qY8jA0yTOSeM58lNpGGwVliRlilm+/J4/
O3aSLeN+5VKTwTDWbLlxRIIJ8eeLJWGfi6cLfhSMuGEebjLiPWrtxtqcY0Z20ilDVV9uGZYBwSPE
G/0wyy9P88+xBeC1JttEI7uaJKW0cTL8vPBLYS4fIF4fYnhUmxZzUgdhrjrMbOeXP3N5c/Q/Kxsu
mVJcrNY+F4ypE2pIMmkFDtxqYkrERKVmRMoVaHE1WStCfRkPWRBLH3WbXg2a42BooGSq51m6w+bb
kh6Z8VUyg+/l6zFXVK7zHc880Y97DZnxqCl8M4y1Flwqws1xQ+t42YY8uVDgtsEbXYBKTk0erpZb
JZ+lVU0FOtXWtpzxLTHwXEvAZaMo2oWRk86fqqITeYlO6qZ04ZUs8JXRay6xHm+aKp6LEFLrXmKA
9oSdnP0kXafEQhvM3mNJ25GJs4NlDCp1nSQvX1QBXxyY+sIJ3UjKJ2iwgd7J4ItpefJroZxBT8+F
QJxOaBQkg1B2y6Ze4HydGPc2U09pOhFH4ZiAqCcuTonhfs4XQZGmDYuxol93KIPYAnoSUuZOW9to
AGvIxcUwrojQCCln/J2MQZ8CILvoRzZH4wZ19ISK610FLtJA+vJ0eS1YlVtcXoO4cPgRNtUBdeju
IMMXpVYVYgeL7uA1md+SHINjQKGe4wcxBuLLUq+ML+oOzWe2nohIQmjWsP+O86dKkA0D6Lh3lmwM
LYQbUDqW/ZnzbzaYe3AYrGLl8NzhwNThu/AHij+BgWdAq8JreJO4Vk1G7DxaTeyQ09LnP3Fz1fXv
To85T1I+FXJ0WVT1bDJVRzYIRCdoGh0dA88VczwHfCouCwsUMXi/obTwYrxovsyFSk+knKHfK0gc
LM4qKCk8raXxqtNw6dCCTI5DJqAGG0/5aJHBzHwsE/9MrK0djD80S5gDx5l5E8tFOiAaV2iZrKJ6
V36fiaSZIYkGGyofpyo+QO+0I/t9jTeC+zmgN4B6lfnZafavzXveGxfNGtxB5zRV0S5A6sJo6Ia9
eJWq2glxrYpvFksetecsZ3sFF0MmvusZRQZAxpZ8b2SiJPFwoBbvUsSQj44FdHABg3fQQuww83mq
dx0yGau4EYJn8XcoFekRoA7AA7UOMqYI/EKBDyaBXebYFkVHZ6P8EbdE+4Un685qvpWtR9tpRyYj
x0B7Lk6CYFI39rxLQZBE2OgTKrfPCcu2rZV7M3yJNOphjsZOarHQMVJq2Umh0PbTwgN25Fh+v7aJ
g8qMl7hgWMceB6ICGB0+lQX76ITq9GrP2YUV9jVQlbW6OH4UBVVx4GBrDiluOAORrMMSXZb91YFA
xtU00GxK5lHvnAoGjUa+Ty7IyhPyzhjglau0g+VHLvpV2fNHooILAMug/tznZrAn4aPEUhsn+LyR
zFhtjvfKPFkcqLKdv/aQxLA2h3jNcxbdqviJQ+xFGSc+TuZrQ0sksAcHRPoADdTQuMk2ywKxrQFW
DM2CrNmljOYyYjz9HoM22Hg/fQ0FivxKWczv22QwNhqOfAqXKO244jdKyMYxp7XlvUis2QkJFEjb
hzmj7QhCPLUlu5UVYWZHVWfweqNNNXJj3yLSUDEDWBq8zJmeBcoGY6aFMdkIba/l6HkefUXxJljH
fGkwgjK6gVSGDIb1aqMU58Fred50er4xYEpJpdZgVCkQDkouD/g9C6f7EPj7CB9tFLNJJ5WmsWD/
BZtyxusx78nD2wu+aARCkd+ERNufr9XM+JEHdwK/SiBo5spEkFwCmtpBvs4llmUTY8SQuNh9kEht
ifeEjN8/R7czsmdpqqQ+GK8jQVJlHx+t+a0rJXTKBdcIsRVk3RCFkELpF05sJqe2DG5KTFRalCtn
mXp+EKT4IRqtscEVygr7uDM+ujHF1x98ljPfEd6mWp28xn4InlnZBKKSobYzXKHWnhgqlo2PMWH9
ZHg5icTZLJiFjF5pJ5BtNgqa+RTnSmdqlzBVVyiTER2tk1pANkKEMJG9AMu9Iznnp/czT2aTU9iX
LFW9qCWxYijXcCnxxfnTftDNPZCqQst38tCiVWZ4vPiFVI5SFL5GvO9DLkGKcywR/3qsS5h4bPxF
9Ezx4uMZGEEp4ZHCSArGG1tbcsOQFnKDy16XSe5LGqGbCdyOhyk3Y8BL9d7ygwNHXJbtOnRGHa9p
D/NqSKO9f2HJhIej2Zd+v2+gRYiWyLLwNS/le6IVa4sPCQuMoT2yKYXoKwQN+hIHRcAhieZiPEU0
a3buAv+wMR4uhTtpeDsl6N2uuS2r7E7Ottz35HWt2hZYnv1dDdWafn3X08sK0AAlvSxNEQsGm1e0
/fLfRRRfdLXDHchumEo9beRjwalcU6BnaOz6iaFBfY6o2mYTAhcS5ZwFVZsXmw6raAaepo1/wQln
qDLqT4xwjbWERSHQVqgS3VbRF0TcSl8gmU119UfKb/wcWXmM+t4tTG2VqD6hkb5rWTe/2C7mIpx6
9eA2FiGJIS+7dQ7acWVChoZU4TTMlmwTe0bi3JtYdytm+agoCUktxmkfdfODFSNdmjuSMWdpj4js
1UZNQBYxN7YHqJ3vef5dQrAMUhaF8o9mcJfl3wNJuvKAC7foP8M4BSx7meeKiRnBp/TQ7BW38vJh
zMtUsbPH9IMcPJx+5CXkKbtppSezv1dzmudmuWIkZ55JqSKvMBcr61tBBdmIk8I6YB5XUCUuUWle
c3JcLPTbEg5EOhvUW9QN5llUXyW/OcK+kD6DoSWcjOEUY9sQi8U8fiyi2yE4ooQAZPTaGLtycRRY
d6l5aUYGGqqJ+Kx1/6PJz9nebsxTlER7/ZIXoLWjbadh//dnlsrmVtmr9a5BYNGBEB6nFVDsHRGV
GFvqvZxbO22vhl9t7Wk3W9c2Ayabgd9NQMBKZbAov7c1E95ui6hja+DFjwcUQNrm/8/uA1xSEz96
nFJqX61D7QO/RL1D0XcWxa/ZYaKiFQ3e7GZ6RrP8mIzhtSapZEEZk5Cm11sbw7aO8a589oR46kts
rLIpk/q9l6VVZz9MVTsg+1Jm4CDWATn9YZmFjdprl9REoa+TUT5YIc7HdtfDNFvqdR+nMXQXw0bv
GBx8onPCMrxZ/XAZmb3WPMlniXpQsjqWWuwwltEXE1UUsZrEwISs+UTF34BkGzegsUmpU8xVIuhK
KU9aSz1ZfXzuMUoReHqGfyUX6V5SNjpNASyKkhN7yyxsE1fRtsSxFOTjlmvUmZsXIZFzLuigtH9T
OB5a9XUGcjBlxbFXhqNuKMeYChSQopNDgdJSOJuEfkET1v84Sxc5AclfkflDzBQp4UBNNomMHxxz
WscP9gbIcUeX2bOC0ULvcqzKwUaxcH4dW2KbEDsECq8b19TEbPNc/Ev69zm8MbHF/qv7ZOwy6kFZ
j+OoY3ttecQBclP478hmkne0dkG1m7OtAWAe1OBSPV4ozuqWxEUy3qooRPTZev2J4a7XQBXpGnCM
w7xJkB8OPM4AYcHKGNOXQhKOrRPQ6nT/rP7dwLmMBJ5Z+LaPlG1L8FA4UmLrqAar6In75TVgI4OF
TZ3vHcWP2xpU5a855L9mcTjRMLRP/X1Wb0wHEgylZWvf5JJWL+tvZixdmYfk+qumnHy+IhPlCKJN
rwQFAtpKgVsnMSUpBIcnX5yhOSzGegIV5ZYygWCHmMMhdOsF7VD1PGuE59ILzEXmPmim3REoAuNg
5DkTRLAAL1HAYVEOHHa8+Z3Rorn649hLZSrI6XfkiZbX7SeOd6czMLgcBuVHht5PCQRouNtpdnLC
A3EhWwVNyLJphEok01VQ0eP6IZpZU9oHZdq5DN6jqnmto+FevQp2IFZgnPiOmnhpGuJnBbj5WFad
0MKbW1BIwfmzmUmX+p4nsj8vCX8tKCA+c7DZQlqGhcPeRGpegPXK1nbLdVa8dyxpOvOiMWOAGHth
2hkPKC3ui9En+uOG3lCZWAaR7BxoAmwmn6gaBciOfwNGXQi7OTbedGMXaNMKe0GFfd9q71p6zvE9
c60g3FgvZycHPQvnh5p81It3iZgmmQZGlikWUnYvKw1+FSYGCxejMd181cWQWKmOgGkAyL92k/Hq
l2gcVhh/atcukXvgJNVYCkyttWsnNqYBa6n0MWCoD4mn0ONTTp7xWeXf04YQneQQfDgzcMg4JNQJ
RGEmXnwidCTUFHQ1Fr8Ovh7Bw5St6HP60iuwEsowV9WajQ4D7WUFbzEmk0oYlCDemHaRGto0a5Gt
xw7Y/toufzVxKLp3DcKOH7pdsfAoee4lAlN2NrRnnr1GP8qtW4EAJo2JAj3175m6/uBWnXQUm/ux
ei7TODyOMppDB4z3ZD/097QSD7SuXYHkNElvi9sZakSnXAkSI8ocVdjymNOjZc0t719asuAZc8lb
+y9uQF6BTwhzJvEI7fRJ3Kp6hjLLxoCOj6P6ACIpgtsBDa0XlYtInsKtMyFD8iYlH0VzMgEDBibQ
fFRqKEPNFVwHgmO+U0auY4TePd09Ar6+0fpseQRe8L9AMZMWlcmj1zaWV33UmuYm7z45lVVwBYvG
MNepwBpmKLwiJCKJfNVK41Aw9F7KSV8yDz1XQ6Nr/+Elc3tau6xtmDwvjXv9xPz7mF2+wz/85NJb
2xvEFFRDOfw8otIo+PuQbWt0In0PI7zF10c2sAVXhMWRzk2wOBgGNz1nFVcW9nKkkvYGJwIFqKKz
Bit/oybdF4z1bbIJBwpmRGo2wgOCK/zvUvlEwblK+yNTreQjwQiq558RDSc7j9xR8qffQFfxbJAd
9eSUNiBNy3blugJ6CElyJbUmrvMvGFk7swalYWO79+9q8BXRMGJAaVHYMMwZL3PQXlMruNnheAvP
eWPBezqz2LwMZFZn+zIEuShf1Qmyvf5rG8Ge4G6Q+AwsdOz1YK+5aFjFsQQ/lqXuDOiIEhy0ptui
4cuhS6Wrr0fbPKG/p8YHWYA5HdtXhuZM0meCGONjR9qxlB4aHpMQIQ/YHt7OlZoCYJnolywe9v93
VRnU4C2s82kN3+FGaz0SOt0ergQYw6pZHPycX3ZLtjKVz6TtqrTeN6a915dNpMWorZyhDntc3qxQ
hwVEUFREze1Ai1Ge1EgL0oZCyNpZHVHEuriyA2bNuEktzSOlzRdPuZ1cJo11bDqTIdZRbaz1GtQL
t8yO4Z+bEz0VhLHDPzQmUpDtyrlx5+InVFLi9JJjZF+a1DqZqnK24+4y9vaFHfmEqWAMlGsWiGsW
aVcZV0Sx9tlcKMVm8KmkuX+s/6HCElBh0lB6i4ASSYGwp80cnYTREC9/BxAjccqLJnjzub2sKeLF
OZ95jZnwMAsC7YsfXRPnOh9Oi/NpZIaTsKdJBWsNRkYTY2NkGUR1mnTLmCbINVxGyHyLCwGANyQc
jJzYiCdzlO7V0s0lW8nqT8bwkAkZsh89l7AiyPjCUp1YYhEt9sVf1mjvcm++LduEEV/afx8EcZpq
30Bn6oiX6ua7pHRi4nAiINDkDHQmTwjpMGDXj/0S605/nOv2mGb2Ro1e0jrGxb8UPkzs+3otxLoo
FWRSXyajDROYLyosEpLir7SHZRYHJzQobDwc/MeH9jkGbGyZVYxzudZo5k1AUBkgKEAUh2WA3Il/
OanshgP4EdEOgxJmYN2M9p256YSXpVirerg2Hg2i5vjAqJMWjr/1mJ0Kqz2jecpMUi8qsmaBXdQI
3ZBtB/1wSGf9UCNFn5gimwe0IERZBlCrc4Q2rHY6olDsDzvqnLgoDqqvPY1aefA0B7V/aaA+n6s3
6ah85L0bykDjEJWl5PlIPJlNeJkLx4RWWjpdh7fPjN71iOO2v8aJ4fLSgM0134M1e9DgYoOMAdGM
R0QbnGw6qupPEcgHCR0LO5eUOWU3XmUfl7Xv+SV6lOoliJC9C6Y+LyLaxsMxmygalxytGAtn4xRk
zjJhaZvfEGtxqLOXqC9ELOUFxwCZsq2EDZ3IrFm5WflnxVxP43NwMJInaAFZPEysSVlOLsnTYf4W
a5ttax069Dq1b7FVOZszyFsfni6JqhLFlpoeK2wUDLKkhXzBZ2zVRCjAImQtMQRM3JmwXmvpDBrm
i9S7chSrCe+1ob+aRKz63yi96J0THuwuKx1TfwZcS63+CsVQ/tStbcuBX6a0Qbu6fiYaYy6NZjqQ
MIe8zgy5EG07PArEMexnUnUI7t3nFof4zJ7D/27sJWumW0UsRHAVAxVSxpq/ULSk6mqYPnlwKta8
vIbTrrk2UGF5xxON7XxHGBmDIsJrKZOzQqcRTzyd/GqJ1MIcF3W2zqgQk+DTKkgk/2640swciXlp
pxdjSjdLyh4ztouoh+uE5WKwEICsYBl9gl9dq4eWIyF0m7K7xnEAI8rz+acNDszDO9wS6PxHQY36
ZG19kzPEEixebJ8FA05Svual8LqopdcJADSCPNSZCFW7ApMiGb9eZXZeeSOc4GKV1Q36dkMQcF1O
JN84DBBUFqBNc1pihpY+K5f6vS60S9c1lzmML5PSnVWIjWn1qyU7jctSxQ5UoKXQQF3KnmKffcYn
gf0YRekYbCGjNvRQKsQEHIPQCqOBw4cJGU5ww0bTxpYS5pffjohU25UWnMY/QqcuOseEb7XgAGAH
inJDBY5bI1NhNqybhC5AWigtt7DxwgoEDNCbYzTeRwb+Ado0hW8zbGQSWVyYNhNMc6N/JMusZUJe
s8DYXlqB8dHCzADBkYkQ0cUrrLBJfORDxTqu/xQ7xwf0VASG3yOYNR1YbNoCrlKpVIl2QAmDzQrw
YHTImxe58IGJ6lvdlgEbfSl5Q8cSEICYp39DUchoPZSfvkQI/+dbv5JPA6pJb3EZeZE+b/K2IOnC
C4dPskcUJoLsTmb5PH0oIAhhKAOPgLAx8tqALw+xQwNG1bpwj6Bmp4rjbjZOPuV5vEEnuBLGYi7b
aqMPBVjaqgi7/MjeTgVZIpG6zUfITxFRVwI9EpMF2r5o3KlT8WLr6U1kMBDVbV+2Z6MXRzQDfUI4
UB4eyUGpkKooGB3oQPiqMWHmPh9UA11u7JaBQNBz1YFky4VXkpBhk5BhEYsxcBmXJTiiZrHvjq7x
KU/jyp/rbam2L3G8KJj5DfFG+jaMnQ9buSKndSCds7PZtDbzEdc7V0BxAiNvwjGLix2TPFOgJBjp
2B+BeTbViaqVbVszuYXIXD//0ZsveTPcWIx2+c4fMCiFDS5Lris7O1mSfQLuOp+7urqwZslRkqeT
/CQTcD9q7bL+eXZPEWvXqlHcqADE9DKT8fTvKV4rIa2C70kz9rNOzSJT/BvYqVWciNM+W2E/I+o1
4waWjhQ1p5TRArATK3mTLURhBLIaLwk8YmVW3nyjfIPE9dTN9tEnzQstkeEJJb6OmXqOkdyVpnwY
R/MQsI6i8FkHkCzDobqma7CzF1lffRukHg6tvRUWu1awEvPviCNJetPm7GoSeTDwx1Wzdq82aN1x
p+DGIO5bZ+0VMK42cGUIx5sPMOfgo6cH/8OLpe7FbIKX/rATprqPgmafOQbqfUhWL1wCMeQx61X9
sM+ZnZ/pjk9aiePR8la/TX/L3/L528qZ0CiFs1G5r5a8hJVmfWih4KGn+L3a37kxHndEEBGV7DOe
1Hi3rZKVXnYLmVMXya0eLRbbgvw0/dHa1lOPprfMLl4TujN6wah+jcAiGalyl2dMk1a1hk4zYN4v
YW8mCVLVBHfxHG4UDGPNvOQpGm4wOD+49VyjI1qlNbCrYsP+C9J80ycK1WuEdnDcIgJ0YipRME6a
nHhR2JNtoXqhslFytlMMr9vM8vDf4gvbFrXMBidd66D8q8UcwiFomnsaX+IAlgqnI+/XIKQpRmoQ
AE6zwwECQozEMkcfdJYY4CHukqvCYwJdEWGfvxCaAHy1zXw3f1mKSTAxnoKSUQVj0v9n7JDWXMgG
4GPSZwMjINnqaxLVieHSwmJ7tBXux/C4kHY14mzCrvnPRjXQlGaEDhlwBg1MYksfUNsbCKEbtDkA
LlpPBJelWKjxp1s2nBqJjX7AhVrsbMT3nQ0MIJm2turhzkij4olh6001ovdUKt//Sjbx1iUo+wsS
w+02kTrOW/LF6WYLE4LYVG3K3/kxdOWmYcAwUpwWIUnlwENLUteAfaAT3PFS7zDAS6Z+idTcyxrZ
0SO0RBlkSIEcK2BNZGossoWLfJ9Eb8OVBMdxi8dDKnb5CLUjWvnRUZxGjuuVi0vVlfOPomOoEK5Y
+Pgg+/jEoupU4lsTt+Ng/Ohmssvmaif8bse0ifjMbzve+fGjQowfYTFG56Orz7j/glO9wYTR6f8m
5qk+W0ClidYl95TRo6zDi9JXxmGWMSwz2qzoYSdk0RZn6oAXkqEBXB1JxpLDZL+E365cQrxGYQBI
m+FpP/NppIvD50erV0sGTPW0WC+WLAtBTOGAWq5NRvmn8isMMdmTj91CT0oRhLHBG7WACU/qCKQ9
aInL33PNSmoEkK+WEj4m5JFwjWiZbXjR3aDdijm/6iSnhcAr8PhxorudArfBkpyOmq3ZpVN6VZ4J
P6caTFbGFoMGBO5Y7Jt/bevZqC4ZJcYB1RTUEhDUyCjxblG1mR1iNfazSpodFpYJAmADM2E6OFoQ
ETMWnIZSHAKfGEGExeUUuQZfIU3YCBAXE2Kp2DepGa+jIc5SJHb4mLpSY2AMCdtBGcZXRGHrRYKM
wtBgRlMJYEF35hHmmOSOrJ/eKowSpfzJSwYCV+z9sVoHVrPS0NnumZz0zSGfrb0tMXIHey0r1tbE
Bx6rO5ClGwMlm8GSDKdE12xQNMf+sUflv51RleFyP/QzAFSs8SrNXt8805q/xfQIRYFC2/SCofAS
gRGHd0nnXWJq6tU3huQb/zv2DRj/5rkItYuBGbQjtUHE4JMGjPZEkGvxcPsLuwtXd9Gdze6KSJFd
w0INEqzlVkwqw38YTeCfTCf2/LH+6sfFPRmS9cjtS9zzZYrfOwyA3a4c3xuTcThRcYW9zrvSLWLF
7Wr8xNZZJaHqpUVPT+KLhSun/zOa5GSP6tGEB6WdR770Q7+vgIuZEH+rCuDebJ0tvyKFcFsXiz0k
ukUsrezD3Rz/IQSTWEaG+4jzgZsF5ti0RZY6gDlPwfRalsMCPa1/fUiwPCyMJxWVAKg76lYmwCY0
CTZlBELhgHN1QEdQQFeN9j2Wkzex+lPtz7pBmoh641hHJ61XbtW1YP6mIPPoeioG87DEObBBLAVh
QjrKBXvEIzHjEgvuZFS8kuD4qCfxqv8k2rMc/Xe24B8fdXktQPckrYXm693msw+D4dR0YPTSW163
17ycLiOOAQZdDs66dR0qHpIHBbrcMAPII2dnYHJffpWYEnVNXKq+uSh4Wrmg1+WqSLAS43Vviz1e
ybY6kxW5Fn+DPHoZFojFj5D+z4+wwMVSAlDh9KLD+GrgSrTTV8Hst4yK7eLwXZK/a8T5zPmksrxF
/ML/VGhJdO7C5sghusBFZGKGtAXj2UwbnW1wCUmgAwZTJOSmqmLXEH9YDso+dEnSujQtOHOCCav5
WDefFCP7ABT6s8teO5j9Bsz+xMThkNCZOpUY9rKtMOZ9YyCS6hFzWYZBDPEr4bu+AdYPT1Ee32NS
Dwz9o7A1YPv4cO34HOKyku340BbFRja/4CbmJD/F1lVpHiokG7VLNnIwsqozN/0jsrPXAG/tpOgo
L4sniZjPucrXEZA6M5JOJTa2aYrR3yMw14YTIWq672gIVOrQsdfDqrdz9jM3rcEAoaiXPGE1mM1r
+6Ma9B2ttg4wfCoYLPP2hb1BVKriTcAEAtau3QS5j7Yrr80tkcsr+c0s97MQh9o64hCsw1/B/LaG
EycN8Ot75tgvRqevlO5SIXCsAy79ib9MsjWTV1PPNtjMQvSI4z+w+WleuUrI2jIdoDP+wP168W1g
H/q9VxD7kaCoF9tphXPulqW4dsdilVaYVlBP9sF9kl9sCjm8h6umRJVCcuuyrmbdmiXS6a83WbRI
Xhhi3CfJOCNet5iiVUrdpxUvQ46GIVnICS5b8imgcW0+SdpwxjByNSC4SAZbDODnnHyV5ed7rMu6
WVLnJZ5Gs2rL7xajKlu/F8s8g/UtqwU7oeX1WVykkGQ+0hQdo012Gpd/hcYhWU9z/4reRGXeARWm
mCH+5FtTUh2KsSXZi52wU7CwlSkVIi8MNLfDeNFUjFfwjvE34Pu7jYhnXZl8CCVGozOh+7EdLUOZ
T4SnNu0DdrsYVdnvLcRLEx2pkVx5LJYzFizvMneRB+YJpJYOgeaEbgUtpY5Y/QPszeMEKfNG8GGl
8ab42OcRJjf8l9hGuYzBq7L3Cp+XjfFH4TeB+t+gqcPkNnn3AmtVaUNhxayd9x1uM+VfvMg2jfOQ
dxzrvk2ML/MG9khDO68TRK1FOjl9Sb7elKCL3FHnLoDcFYumNNjPfDCp4fxGmaxYZNX7vN341Ipu
Xo89SVqdA6ltmKLXkl2JNeG+7dtT0Lfca9oPuU5N2+GOJrAmYn4HnaDnDMWqvujAY1wGDKhW5kJ4
a6TXmNaCvUvCQInEYKZe4iOO5PcCMk+LRK/kUC4QIs8fuR+8BEq0UoroUMQ8P1aHlaPcxpMjw6BT
bfON2z7HIRnG5IYh1LZAkGWoEaS44/1unaBQPvq5vEZI1coQBpoEVdR41dAPCrnGQ7BKkYMtAG9Y
xWKrqaAhwH80yEfztcym1cplVnTpq0WVk+xFWl5zuFiS+lHMZxml1xxCpSpj9HgOQbZHq8l54+rj
VDMDFyRyoJdc9EIBWiG9NOhw0d85iqwdS26S5NGg6IlJCZtz+VjHOGwG47DM0FV+1O1PhFc4tXsg
uTKr/NIDGpkTbBvBD4NbWq9M8Rs4PmVF5DBO16f6SmLjmbjCs8h+4srEcLoNVDKZC7ScUR9cMPEg
ewBbmq9ycLH2TOGWr2xMiRbfnDCmNJSpk5Gsg5+e0+I0t/bJ5wWRlT3haKda9h3z26gZt6s0D2yx
MpK3KtBpOZgyUCB2WO19tL1DrG0JXgq2VcU4tlzEXx/meBg0846NwsCX28LSn7i9++akBO+V/hQk
LGJ25PZDBs9ILxDVzsB+rgQFhg/gbF0IQrtYWTWPEnHnLYvZ+CRL+jmKLadvvlg5eyGboyq9dClY
QW4SsVD2mLsV3ZLTbbslwViL2LEoELNpUKj6QzwKcp5zb5j+lBFmFrRTM/ci1dGNbcNUvPsJzOk4
bkwWSuSAsnck9BBTe8ayJ63XcauuU5PduMmIkBBa2o3Z4jhmEzsgeokZpimt4bVqsNHfCABY+xbp
krlKrE3qKAvwDR9eSlt0EcY9Nz4M2Tioq4JNraSS9KgAG5nHcyMzEHbxsODx8O4xv80GezIVFZ/Z
SB1YOvjG2P+kGr80u862cYojEmaSO/e8V9z1RUnjIQxDj2FZbJ+WsxZbZsSWu8LcOTTrJZc0MB1y
grT6WhDqpYHpUCTY1+DzIlRVGQcA+nFEOwOdHK6KJUhvG3bTpZKVE37piOAnjbNFElvZhExhUpXM
3tTY+3yBeGHEmMbfjCVuVYE2eis3fbe2CElnfLS4qmD9otUx37ILqnubg4pHDNEmCxvuoWgNtb3C
7T2icZcr8gPCfQ7/Dcih7vDc6fqRUG+y7uvmn9oD8CXQbsX+a60eUZJ+IG4O4VGiDV+tOMTH8E33
d+OnifuUiUbKN8/q6hXxv/ssPFoG+uijVuJ74O9PlrzvlWAvAR7iAVCAHet6uycENtiZZe3mBNeC
LOf3cHR2nPBS+mN9z37hqeNfLshHkFQPKa+njKTcJ9dGdRPEOQ2KYErSAWoVjrmV048IqCv43O2h
4ZnVp12Rcy79m03NAccR3/a5TOYPKA48DIuVQRq2Id1eVHmxHjgNOiZruWmnJ1iIDNK8ipoJ2uCY
aqQqQPMHbdYklzL+t1Q3efhnDCcBi64EwiDJ7z2/RKXIiriLjfA3u5gNgVQpTlC3/6UXuKUMwcDC
dWtOMowH3IIKiLjZ5MGhZUdMpfF/CQIe+S/lRDav6gnMvn6L2fOE3gr06RLddZDUA/Fjb5m12sKz
5CPR/vGa9RCCi8SZmvtybZqhtI4/65OK7SGgoIDzMRy2KsVLRWGBvotNmymvArhoDb+84xPPjbsy
N2Dz1YUaFQ0sjubFSEvzgVKsN85G6nsdgq8RZ+YKPvNKrfbzYxFdhFAkU97InLtqDDT6p1uCJTx0
B3/YGMNW7bgSuGhrPtHSUygOEuRY4dbhv9Xtp0JQ3Iy402mH7J4AuoL3CFUC+mDMLOhfBf3fFBma
JJq8bNpQOBDJABUATslj5tkYVKpX4czZsl9hXU94cWN8qQByPSiGclHdqviDrwS6snpcTYssLURt
8boMRdIfuBPtHV+8jU7NYvEy/sn1xsxOgj/KilATlKYrrGMoSB+tH3VOYLDYU3azAkhx8Ycar84W
jMTRlHvYOCtNjh2NJ414vr3UK3uRPKvKPODcHzIM83cQjHX5YlHP3LOxd1G+6YeKO5+Y+ykDum3f
xpngpTrZxDf9+67xePlkafG68IxI4ys8HaY0aOzvyKzZg6Jv9SZC7lDclYTR1BtGoCy1v5HbBcf+
F+eTYwPiCKQ1jkNvTg613juyTggrS76Q/Lerb56ofBLjK4uqA8AOV/ZfO2R8rDUoy+yRUYbaeXx8
863kDyELbCItpaa0MkmVw/h1lreSGRNkAfGuRNY/petWaI7JV44yjm93mAIkpOTeZPqwTT/J0z0o
ExQbaBLbQF43vuL+L/Ka9CpP1RmPyi6y2exWDdk1ZHtMNoi/5jMVKnIPgOk1K2tXbv+Pp/NakhOL
tu0XEYE3r2mAhPSZVSrphZDFw8abr7+DvuecB0V0RHdLpUzYe5k5x3xNQ3+EmqNyKHZYzeH313vL
ZKrwHWvnPmnOtu63+R/TJg9X/1ly+0jpBWGz0f/gAvsrtR/rSBb2rghWsvoMqkhluoxy4cFw8HXs
9qf5r0Jp1zSBujVxuN6v9QvG/ZE/hT94ds6249pDz6sGlrX6wRkvcZuQnIPBv7jnh1d+MEig83Xk
OJgnArD0jCBBGdrHEo6Xqf8ciDI2OCqyGKDztqrleE+kzwJJzlqmt4LnuodLO/KOVMTGVEQazFDA
yAAN4iU5Jd18SrYKtBkDq7NQBeXKLktOK8LIkZQppNoaHEAY/eufvcG8XgeOFMaYB8Xsb4+1NLB6
YWOCvZfhk3F4GRQ2400kmgtrVzwEcNJs+T5N90nd82K7OZxMmEgxlz7CDy8/RBsjFyANSX+Ir1Oc
nchq5vlQIhMaNrYIhXBL+FDcfzO/4RDIbePV8WDa8m9cyT7krbJXHxxImbpZgbDDk0dsgq1lF6fQ
HcBb92RfkT5bDzyQj/krSFGC8scRom6Y3wbunjppMR2lly5GVPzd5HPEWd9hd+Bm2PHF5/AAHS3s
qkeGopLtCGjObUhzkoSr2ruenC2+Uj4VhwD0GRoplU8Hpu9mENGi/MZl4u75rU4DLQh7oe235PdW
8WPA2NP0UxS9q8e4opALJ+hzh5WvaFGeET0OnydXfjmEw6b+eXHe8R6Z+W2cv5vs7KsLhx6Pw0qT
siyfHE7TxKiaDuNSPNhH6h9Op4Ry9VVzXNNt5tIBGxeE9wFrmUJlUxV3PgruVgfbHf87Liq7aX3z
l/kNxZgN4mc29hEc8Xlfx+TIwKOzYH+EShoMLbWkFMLH09AcG5hIkPktLJptI/3GhuGcCyxA3NPL
ayZzqn3WIyJLMM7JIsgvsI8aXhwAvOx+9hpDIJnyz5Jqt6d7cYjl7GHwJvMGzPdGpHicX7krD/LF
iWJ8Wc3V4X1iEp0Qgb3oqEnM8sMZIzTBfwzOzD6FxUgONZMf2PFIL3Mg0Xj5vRkvmdYiYILOv+FV
tD0DgM45OUQgZnJE5ITipumRGM2iHNwYdI+OtYdHxSUYwvhkU96038m+RTif/p+sUCPBecaJ+gFO
PIkVpt7fB92+mgyyxa1r1LtS6QeGE8x8DVwmmfizOv1zyx1M4TTDa9a+55tdXMP9TpxtgcS805uL
ye0xjLQ28a8R9Z/Cjh/IVgmOVuEjI4udAZLCAGkGaMFc9yCt5MBaw2Ho99Jq7IFf4uoxYAVGs+Ta
SL/t1vIKUfkqT0lSOz4tNP2tazA9XNgqK9mxqbA+zEUQZ8tBkH2BwghFEM7WU9W5lRof4gjST1u9
VsV8GibxL8trICIxN/4YcH8W/q3NmFpiTJ2gH5CGo6hI3027ZyRGgpnEHbHUbW20y9ASfcURXmZ6
MNzM4WWoPyIeC/C56NdcVir3pWrviElmawnV5QVRJSA6gdhhp+C4Kq4LNo3u3H+mgm2b2xHtoWXi
mhEKNibTpd7MkNhAyJE6yiP4q4xBEbKvfWZ/Ee2Ee2O1K5+kjT1wQ2TpEQZw8yBVmwlc3Ecrf6i4
hZTpEKnnRNdOLfksKTG0lXSqkIjF+EMy4Lz/yjFij5n4GYIYGaUN+lOvZAhojp33XzKkVzdJyBj4
ojxKlseWNvpRIvktYuteNk/c+oHaDJDJkbscRgaZW1MbMdjcYlRqYlTK/KPW/xZk0SHvEXwYgGlD
rRShNNmBLM9B72RIxJhrn5kheAJiCvS2jeMKiNEyeXUnT0dwWDfDpc9x07Ed0NfIg4TtqYQ8D8pV
HbLDSoKxQEqQoDXUIMdr66OoU1juLO4NvELVRao3eRLDKMZArOWWx1qlrz4Vb5sD144boDn5YiEk
PNtYp5hEjkLaib9zvr56Y3jJ47+ZR2qFcOl8SinJkvLfKqJX6N3BONZEDGtlCe5OvQ5FzNy0IIye
+VGC7EsnoHlgZMXNSJ+AcdWwUZZhxMGBoyajJ2D7hStJ5LA2HJgd06mwMLwdLUaWqciOWAloPnm4
VlQeDT2idI6d2LcztoApbnq+i7RABLh9F1D4qxlLGrmSyNPKdj0lqLoFURJLo55GE8VLv56yFCJc
0Z0GSATpH6soHhkLlBWNzUo3h253lNGQY3HM4LaNZORFTIvKkzx8FawDu5ob+jgjaC2wi4FwDicM
Q4tLluuyNPtN3iBIu4zIszHS1pPb7ZWaoEse2xEZHCsokqYIyYlVy0uUyp/wjqGrF/IHnoHZ/IK6
YI9INsGme2P9G0JzjbGydwAjODSaGuDkiHtV87N/Ghj7jHcJ3EyEz3mHpy50Ln2wrUnhx/2RlV3z
VYMmvXRf6CsIdbfLeF8J1PEYuOvz1PoprvsWehrv0DoiCUXqOGWGRzB9y/POwkvMuGUh8cnHeNuG
vuu8ew8p/sWFL394b1vGS1bNj/lTir6Q56O56Qg32rXk4eXmeVlnui32r6cEI8eEiLVjvGW3Jzsh
26PexRE0wX2fGkHbjVgkjZMJxWvlcLrF752DWmNarlEEr3S8THp8I438nreo/RBwOVfbjm+WrtzG
GhIEesRcuiJjcdi+yTiCRyXmS7MB6e+TBW887id2mWGjmxwkjCWzK4NAf7S/iOzQW+RtROgu6zYN
tg9oVwoddj5rQolfG7AuR1Ko04fOWJamFJZT4ZsGdEWmMhIHCH9twzb2JpS6fB4CZM3TeeCKdQjo
qGIurYkUBS4IWzuPMDOL2A5yjee4eiAeBO6wUosQAszuni9H6qjuzNOKgElXmkD+xgR760fboWX8
T8g1vK4ql0/MFsZ/+Qad0lXsTe2VWeN1nYPBmF6xSWzoFiqMsqa/NQlC4R7vJC0ROxosiEXLvlzc
2tw8JDm7gKQ9rBObAdD4nblHjgJm+sOJkC4Vux7K3hZgX5tyEO8bpfTbhXh73o/Y3NLPCzejyDUH
WPq9t6GXN4BZPO7i3yBwFbZaJXEHTlBSDisoeJLxgVfjpGL2dLoWA2OKqFh5MJB+GJlzBzh9VwbU
nT+XoQiWOLQ2CDKwVwkxqCwjUcDUZDw2IZC5MThkoo7ToDK6oGsukiqellCfqmI/YeXenemgV2TH
ODKJBPWlG3cSj6uRO+QEF3fdqG+5lV3R+8WXUTHCDDrVSBoYrcs6IG8wjyMBeLXhG6jrN1B92gtv
rjkcaJ+GEhTQuD7MQr8V0zZ32W2oa2ciPFWp2NROe2ki02kyHkDdD8cMrDsQrhbjHkQ/2mPv+xVB
JfStGdKE5AzHDhl7hZoyY8BoyERaE1a8YAUTve2O2Hz7/0lwj3EkACObCKBkbzXsCFFG3UKgM3u5
xiQJHgkWxnX+dVI/a0acqakfHbSqcZmRt3OgJhrmh5OaN+KndPti1RgcJQv6Na3O0twnDrV8gP2m
XhMGvKaHEGEmrDlpQmOiyrbDVWOchrYeXTI3dSLgYJCircihMhtBY6H0QI5XglOLR9VX8JbQgywQ
oaDYlwZ9hKO7xs+5g6SKfdo2kfVY+wFwOYPHo9MiBJELFy6IlTF3zQYf6h0VqMdjcZqxeBxntBu2
sm2TP8dua/8qH7oCEgRGdLKJGHnfomlFI7PH+aRKEeJyeFEKUR2I5luSaGcVGll3adfsHGNnZbNA
tyAH8/ruKLAb4neA8v3vVA6+N93MwsdQm2Bwjg5Vu1IgFYq1W37opfjKRGbMsa+kG1rMgevGkJbN
TxwJ3kmGnlp+URWw1TAxVNp1BaAHLd5k/DSa+cYEwVaqwFLQqptAa/v03czjW+A9GZgWyExX0d2x
jwEMdwYMdC484cyhVO1hLOBzf9Ykc/Dq3SNEuAgXcr2+ddpwFeplew4z6qh+NQ8z9VyePTO+Mox5
hbJAqWJsAvmXuGy/a2eoR/1G7+XUT/l3xwz5JlzKXQ49XJ+ba4T4QpXCUY8f2Vg8Myd9lRmeOivH
Y1K9YXi+a4QU2Hx77tyUIq8f2N17ujrv2hytymhf9Hq4ZDzN9SZDBfA1pSxg2gT2uf5sOvEiAJ3x
6zExINHWf6equrYxSBbpJ0ZSZEFCe2tq8daSCadi91xiJsaV7KMa3ZT415gRMPY01h1CRktXeAMj
gomEGPpd0t4aWj/s5QH0VRKJJmU80Ajm+H2B4IPzoM3TWb/IxOQuxbuXZNCa0RlMPVZlkil5vpQJ
3zBjOFUFKNzPPrtL38hPid+dSBaX4EQq0mMjTiyjc9AM8VSR3+MbS2U5ELvVcE4dgVZMSE8T8v8i
n4/TuUp09tN4DCBw1TKoM9KdWV1E0k1iL6DBjB3ZsqhE2ZGSbjDW17GDX9v5w5COSSSCocNkk8K+
42gtAWYJzlvtMtom2ZT/H5K6TGR4p9lhJvUXPtZEYTZvkWkUZkkVrHJ9VMRw47UdM6zL2g3J/E3y
kggoJ5Ei5adZK++6uckcWOAy2Jj6Q5v4uYLkQkfms67uNAkvgq46bhsUaqFdalbnqdIvTZHfUrZc
pOgYBXfXTOowUCaJnLace010H/8FCmUNO+tFydlBeyDG9m2TwrZX4TE4qKdyyjC6EhQj+6a6GUBQ
xwioDFnVBi3elJ7nnpUA5y66lE4OLIqy2VFCBdx1IsNqpPjJEvncyfZZa6hNd04PooxnXudXw6lM
YO3m0Kh7orUXr5kn+HUVcVAMiICpcyDAdD3PtRpWhhTUgPD58ThZ4HxuTg5MzP85OfoVVorE3l8z
vShtvHSTBVTfYoCRTMZZTPSjeSasF7QybhTlqhkv6t2gK6N7MuiPDSdpwX8hAwqpFOngOwH+ChY5
AXBH4BNuyZ5OZgyzJLNX4e6K6PfxuNMcHJIwAyuEdTnC0t/dTeljxt03FKBWF8M1s9kbBDRQ0lGm
yGJxgMNE5TVgkZnqH0aNR9pxPC6g1xZtODhfhfjp4IKaaUpGcGb1pLodrCkNl1A/SLukfZpZAo94
cqHppzgk9fxSZck1buLbwK6ZJU61bnlqF3NQH5xv5cTGa+xDk/1wRCs9kFxMnMOvTNRHtC1oDTvw
VIzV5iILUptPhU0u+68QfvaifcwkqiyI411Zese8wIWq0083Yc6UFUraeUhhDRTm2ciZVtn00vvG
bM4jgMd2OnF4orAq5vg5Ge1+2lyjkXOni3Bla/LIb/Gsmki2kgk033TqHPIhDlV49pX6ZWzyGL4g
ezQfcbs+Re4xG8DiNrDc7BkWY9OFJiyImDCXbtdk2N/HkdzdBLzkXp++Uqc/LOKrkxOOZdYnK9Nh
RgqT7oTa7Fw0G81Xu4kB0zu2vEfPfinWfmnSJ4eRKIluShIYeoeBSRNchWaWsOY8Rn30FKZwpVz7
WvYHdqanNse6TD6XpmRHlKCd/JFbhF2tJBunCvrZ9743yXZRNLoV4Vo4w1bWei1dlpqcDbLLxm2l
B0HSzAkNIybzlhLY2JG4OXeUejSimp27QPlS0vbi7yVcWwGGHFvgYnMkDb5OtB62Fk+gUzQizM3V
b8GqeAZgllgtwph920KWF/0DLz6zhM0XxTr6vPD/WBBphIRLkv8Y9Yy7UhBPTUZo+WGl5sqOixHd
VNbpyvhLhQEtU/5kEGRlMjUITYtvPZYUdn3OZ69PR5ht1Fez6xCgEI2MNZidNHxSLAIUySKk5FqJ
6eHYVEZV68dM6pIWGSu7hVGb31amvllalqj08XYoA6pHB5yRRhZggousDjKGxxgbONJqFlQCBndn
ITSdyaoxSni+CHtQp6TIwWep8qzxojf1y+mNZ0kArdPVJzxWj6nGr4ml2iFlC/p7vzwkNgCR3Xoz
a7sWSq2Qi4tuJ+cKt2g7PZ0IuDqSIVayXyq4Nxy4KKm9Bs67tgbWFlaL/wXwLEUT1zizBHhh2ECr
iPaHCL6CyilmZAsgOhCEoPCQJGj4x/TeVeZRbVvGxwGI6Hs/xHeh4mvvxU2f9KtV7aM2C8k4wJ/B
T2ARqZHTwA2Vi3iZDUx3LlcR6nl0ytH2ZZ2zW7xZkMZJDjkyJNo581jNLHf6xk3plItFdzva5LZw
ZfAwBp3ytPYsgAdPw7uWk/qqAI7A97nmEIm2SgutiHlXUNYPggRgYgZMHEYV2GhpEOjiZ385JQpU
ibwlMgReEfy0OJS7/L9zKdHya9UjSGJ1xmh0WT9J7JleRHNFnNMCb8E/BGCeMd5iRKJ4MVvmM5CW
0j81lXcF7j21gOWJ5UNKB9csfhiOfJKdziX8g39K9Hc2ZjuCqJUkdisJA7/8r9QkV635S+hu0ycH
rS2eucppPevkKQGru8+gA3kX9vYUfTSt+c5y9s0E2R+VbPAyRNGrBmdkeDhFv5++CwOyRcKIc6cf
Bj05SUNMY7jTbBl4zXDAHnAeSO2kqSKwtQQDXoIBly71mbFsaCKUKHAiqYTeF0wmUfSkD1x2DyM1
7pCH2PJM9HTSbSscer8CyQYQ3e8p5dbPVbYgs+019MhbHjXFxfpT7t4m0e7UYTsShtMLQ+9plRmP
kdNkV1D4YsZqhmuvozu0NE+5dZTAmFUf9PiHQYwe8gM3szDZAMiEbiQsaAlYN1Yu9nYoj2p8RPyg
2EpYmYIAJONcz2Ruv+POr8/q744xTymzxS3TYCRgDEl3HuXnVfAASFJYplyjgUXtVrEA2BN2Gxnr
XR6K29iqO+VZKcoRJmnKQDnvQ8MWIXnYoRBxqJOYIY0PYRn3Xm7Oi+Jy0sTR1f7D/gu+3xA6TR/E
BVNfMucr0/utaCZh6c+lmXZR48MplyvquDnzx4DAFuXMuxCXiM4YUwIyOgqj3Ddoi2dez4po5sTB
mZgAfvgBgCPaMFZO+XBy5ZFMoFk2PJgUmESfVt8sW/vWJMe4vRgD3N5FfykYfLqzPaEKuOjEy0zY
hPTec5Y4mE0yjpAszDMzYgYsRQXqf7iO7XRFY+oVMgtz50OorLxTOhckLCliQbxXLVQ9Be5DH0es
9iHAaIeSsPiJRFBY3cvMczVkfuoEC1MB7dGSS235jNwZaC/na69/x8+MWFddwlS2LwKA2KBTuO51
zAk1OwJQjS35nL0WHeZJPpjsDwbz1LCPiEA/Qi5jVqAY7WVFnzOWl4yCIhmia2nABmxNVsXbxrD4
UbNhVlqNvy5lJsZ5Cb51ZgYRdDGrpjhh31GsVlANeqBvtOXxOywZra2/rdMe5fmaXmMRoDow7sQh
5n5jWB5iEy67EfOMRAg3PIwWLKOoySzQ2GsxleLXSEsiylcEy7Xlvd9GiFuViGrMR6iMba2WJ/iX
sInyyafH0nG6ynx0GrGaZlW6uM8sAozS2jq0+w8VS+C4xQAt/5Ku3KV8AAxo0QcB0VCRBqlJ4zGJ
QsEEwYn+dpdpE9NVcNe8gJXN7le7CodtO2UF5h2ENXBs8nj/gSKDiz0BhcbSG0I2ApMMgUmNwGSy
EUggNyvYZstoRGIUuWRlsWUli6qKXlU9fyCbwOww6lbQIdgoX0BWwiEitQ5doLL/V0vc1HwP2+gz
P/agoexqOhQtQpp1OYwkdWTAEyWyxhCEWMkeN3ANn8k2VD/LW+zdTD10XwMunkArqFlbHfu+uCSM
TKBzqYt4mdX0lMH1jmAK9aG99zTqezhmd2M/YOPOufITmBAr/G+VgBDlsiVmKLXJZDs7co1wyatf
ZsjR2iIl2BLSUEcAmpLCGCOsBXOxIxN7FoTXt+cOiT+TBAlbLIGOSoJi9SPj6IqPY88G9jgl66Mm
7SOJ+mfCD17IEtNNYkagK0YV19Kn46BXxwYgrBNBEfawsJ+oeSPQ/TnaYRSe6P7lTn0YG5QvQO4w
SMERJhZrVxvDg4566QbCfSjEyQxX3s0ijku9nvLCPhlKFmiwDrtN4xxojvppyvJnZi9v7nVZNa5K
8a3ASWlk00tyCpiM8306JUiMMwMcHWP60dFDMjkvBfjTqF3uiaaH4L3rJn9tG8v0kTBUNPjstxjm
UdXOcV6cQSEcNmCD9jlL2/TPj3GadOpJlsF0IP2GokyDNEJR0FvJz2h6IkEip/FO5vagWb0nb06C
/YI3SinXMEJl1BP4aJMJFn1rJyU0qfZHtb1QJl3HiMGlVbBqyxk1TEjRdBzdLs5+2URTgrKDLWJV
sRvZ56pC8wi5IvlrztQq0PS76d/yrfoRk3+q/9LnvysQ7N7NLcPHeCyJEk4ga3CMlhnhAuzFjH0B
x3IcfrOoDlFnN5OyJXiOK4xGEQo8mpl0HUsC7fs0kP517aOrqyvY0Y7VDOehmG7xiH2yJnz0IqXi
w5L7DwYTstSHMrDmQgOHKfsWLLfJ5CsjpN6x42DiYKiArTFE07YMLOLTVOSBPE2pz2y4XNRTjwqR
/HZCI77DqgCJxo1EshJlTj6Cff5jJPppIWRGZ3ZmExndD62XfiXoREc16LT1xFD+NEBQlI0PFfPk
TAQSccWExiTbksZUWMthvOzwgiFz4sMWKjGAVfgTkORWmpv9Z0xedS6rr9iQHkjbTBhmMeO/WZyM
j+HESO+mUHj7INH6BZsM6MjomOLFiEEqttDjOdXrBLYyGkyIYHGEGfc68YMUx65oXNvCX7HRaRxK
XFS5Jg0ndiI7aVwkSL6hogVOPk1r+CwM5dNKsc5OD3t9pitaohGiLxrh4deqtNeSAPfmmy6FjY1a
3HNG2XVI2YaOk55WPT1VAFFZ5pmAQqe3kgqMGIunlgNbs9KjuvVqRoLkkqFMmkYbUQZTIU/Y2n5r
iQsDuWCbaUe1V/YbEB9dhQN8al8X2K6qffeau5gD6LWtwhf1MfbrCyGvWfEqZ1QaA0AQcnKSaDc2
9LKMMpUbVwPhB6y+SXNM2Wb6kaL62hSfLAkW4sJXhqpPNU+z6py4fiJWRpmeBRTb25gO7KsL6wYX
8fqw8v4xZNJdhmgdSWh31Gt5z03juiQGoe4uyKYoC0xlwptu+VZS+9tyGUJ/Q8WVwp1dt1SLg10w
42maR33j+C23AJNlZpc9slyfWa7zPOSUbX0UYkfOsGXzMrTZclJrPtyCBPruE07dYcgR9C+qq1xI
djWGQNh6WOPYypE7SiugV82d6U+s42jx83VepMa+JMngPaGn7BjKPFpWrvWTQToAIAPTkUIstQOy
Scd01vHf2V60dt5IZDXqMKMiBIO2XOIGzTDCQ5+QecI3Kwk3K5oQ2WjwzUVB8bBTLSj+Q1jXt6KZ
7txzLGVJCc9KP0VTLuAP6upFLvYpdPyJ/AHniJ8A3QqDzjp+5ilPtWmzDOEIBU210fA6yXQtgmLQ
LJM0ZSyHza1WCjINmAPgDtPNGbY17kyrD3Ue0C0w1TiwmhuLdz5P724w3oa5vBWjOggWzTLpQxWG
Kt2yn9bqPETypc5oQWnSESYHS2PdeQkn/TwPqAewpMp4MGmamRC6Mp9HB8le4ZVj00WGYcsN3+Mt
lRyNWF75v8TZ6jGTnlC0n1PUfiOgIyoOw3ptbYRgjJYkkFHAO1Lp25CNj9h8VgsB9c70LYq94Tzw
lGY0ALa2ka5GjxUZev6TRtRztaLpc1nKkTgZ60yLfttgmoZC83EPn3T+VFJbti1f0pAAzwtE2p3m
ovzhCCg9G2Rc0X50sJu09oxh+zwRWknxCwwKLSb6Rw9fRfFtUpUdJ52gGFLZuUlgRNceVKF1BEXn
qqnKHU3Oj3SeA6XCf0najxlBmrEk1wIZjrQ3Ju6xTYBYjFyh5gAdkHs/19Csg4dnK5SWJOvMjwHi
tsyCiC3hIDsfTVx9xFL1FiJ7sdeI0UJxQL+VZrgRESYp1+I5tArLjuQKotSymR3pmMkgPZnMbFGB
wbgCMYYucivCmK7gV0GKG7YGfc4gY1fE3MkdqJPIAW+Dijf1iBliYLDU8l5+I03JgCos3Fo71aZH
QTuwRQwVRoQe1nEbYi828UvFdob5AR3r+qnp5qV6XmvAJhnkK74MsgPIh8SatLzGKEKuUjzZvmEW
hBbLVzn/hG3oWgz4LJ6q0W5dHjXadR5w+9h8j3b0AHKJaTixztYcHxXGPppWnjdW0wxRc5j9aAcl
iR1VD60AZGs64t6lGY03o6/kGmzA1xTqMHABIyPwGIm8uvgJmxqzw+2zJAhbdJyV4om84SGJGQzF
dHPGX23fw3lonRL5TALnQz8V8xgoHyIHWUHznsoEfaNSluCEjV8NrPORLN77mMS+YBLSQVkgvlgn
t9RiHZlKrNUYuMa/rSJFn9S6EvmPBEy7aDf10JKbbW6mpfFpch4DikScfTQIFlRHZlI6m9y/xdJB
k4WcNbO6T6S3XSUfTqK+EYCrTfRIMPw1G4AEw6UZyIrjWelCZ7/LDOk0qJiLdzhaZbs5S854HmIS
ylX1XKhhIy8nK7urjrpPU+NQJeqlkwXiIWvnZEq4jVzSia1865xbG+++pmDLHgG7UCtYmCDHwpep
ATqMm86+J1akiAYX3bSM7lDFW02Q6oeU2+zFl4f8rYx6P+9XX3XeUUIGmy77U4vSP5p9mARuzUWB
6wHScvsaMCMTlAqXl+mdRfQAT+xk/lQ+JrxB2Q0HqgYvet+9tSHHphlkc3mSZMDh7BRS+GezJzEB
jDQ0tvEBhdqfkVoHfBCyeU73yC0zmfFj5SL4Pyr5eJSALTNQ4l3bF+z90ATHVJTcEQqpSz2RyxlB
XsJnmrM17B4mWoCOdIjwMIgZNUk0JF3vf4rErSusa8tTzARCKqs2IMeb8jp3c/SI7Y3q+95mOXVF
dEMNrQmdxFT9MefyIy77C1GebNYGqpG48seYWCFc6gQY7yflQwFkxHuNBbzDoPIxw4thzbdXrOxR
45dP4/Gm3dV5uhhOTKoZKUjYhxfth15ZnlbEb6HKHtTGw7/lVxIzHd/riUmkR7uLYtq3asHpP5LD
UQQNAVnyxFYBatewlXdnMZG/snyJ1goKzcDiHYJA9lqYCUrSBmNSB/m/OKODwRpXhAWku2pqzwpz
E+13dW5gLltRfLNXn5CGcIW2inYuE77t6YRpGbnwS7an4pRf46gITT0NS1kK1NYIZnGzEbQZ0nxA
ygB6pAWUF9P/RaG+z1vxMKaJ9fl6mVhumDOms/lqTnhlnfzJIfdyqq8EmLeDRjib/83I0QG8vto4
evVq+a6z+F2QUmjU9SutfxYZ2skI6gQVGgxI4h4g2YE00A6dxEtWVp6UM0/SjloTeUpT+gntukwq
SE/s1UhJgRpQ18swFxg/7TsCi7uTHeCIFYSVYFQHRKGPxaehFOcajkoBzH8TX+ZwV7hsTkkGpCbN
gizfkbzwffPjNTZcNrx2uBr3KuCahK/QjhRIrKw2ptGLD6oMTFmR/XAKLSe5dYt+lXmBpw2t9s0Z
H1ZLhmkCyyLqAU0GkpkytlfdCthBXDKZOCh/8P4aCqsZiBgq88NeMLeGobOovqwPJ4exmFFu7SAy
8CbsADx14lMr6rPUQHWmD5HSl8rKVOj9y2T6pRh/EBjjNSJWoYH2Xfor6ytScnjedNbio5fTFrU1
FByH7GB6anhJhddNOAGy8mVrJ45yllrIzhgHbTvMPdIi+7u0fKUISlTc6RoubqnxJ2xlggXkMwLf
gFps1XYpoK9KsDXUL+bR4d42ubeJ2T0q1nwMo4+om86TMC8rMaN0/Xi2sWVV98GqaTiSZ1vIzzTO
Xqur1+seRjntJF79HG1EAu4vJrdOGEH9EyfK4gtD9pPp+LKgbVkSy3AtOyzzfEYNcY7aCjOZE4Lj
769mkpA78Dbz3LN15iktrOGd9p27tI0T1qjjVVwqmVN2hv84kcVVMXlC3kvuVxXxmmW/kb+eB4kl
MMYsGR6mQr7bePI3ePsalB1xfShjxHGVZTodicmG2wJBjwUihV2RK0EGgxE4gG8Zm3LrB6KGGlDY
wy4xKkzQsqYpiGv7WJbY+xK0HvYM/+CPGisEfcqBFDmhWYZjvp6aVQSIwWXzsLZHtsyE5xhw/pp9
yuZTT4wABhEneAqv3QYRRKX6WwBNK6ScYt3ZV6V9mQCqxNctSYVLS5TnqpsvPNartXop75aZ+SU6
F8UMSOfupUBbtFAtsnMEhtY+QRx2pYZipEHcZhKKTqfSnjPA5rVCYYh6NOuP+HiDy9j5KatyqZs4
3w3m+jJ0ufUk9QVmd9lvp12u2u4n1VfCXLk9OSpZ5JLqYeP0E+Vv0WBWFITLrGicsjbQ1SK07ReL
WVKVsgsSQ0arZAMO9FguDLrGN5riZOa1v75mXns9XLx8N8mAlgnnhJtN+gxhWNpvXUFW4Mybb32P
8xGlhasu+2ha/IKpeZ5xX5szNw+CQrU9quPPXMtoJYpgOvJaQzOSs/lRVsqDNwnYN3ymu45ydUXY
sKBc5VwmrQnQYXdBwvmniBfU/Hv1X2ekoTnaQQufqlXuPfJHp8ZLs+fnoJwz3KL3jeGrwRJAgmJ3
Er3kD0wRFcCtvxKyx4yYYaHOnJ94TBJUeoM2Hh40WWxNq11sncBawgxTIHQUuS27YovBF349T1t5
qJCW2ZuMGXRXHZu39cAhdY0rcbFSPSwxg4X6MeFAfw4Vi886KJETSU4ejhIBSkI/JSxkosA5H/Aw
hND5LMfN5q9U0kMn2f1RgfaxHwR56gSIjs6Rql4mpr1wfDB+k6kgFfDmJq8x2U6kjjerkF21Ckx8
65OCuhJRUE82Jm2cGZVH3t25pO7sHeWMT+us0Yb22RD2pwFLvQKgLBkDlTAxTgwvB1Pfs5fuls2x
tBxLv3zaIqGLIkajOrAEMhFMpUyhHTRrM7WJqGDzgrRRcd1bhETP1in9rFfOu8cIWHBiaG3X7Pwz
41FXRBspwIXxjJbNXoGxoyKyrGw/6bNjMchBUgIuzVTCHqbTzDNjLdV+BPus1JgsTLJ6abaK/Bwn
yl2S9I8s/6hlv7wi0dMyXyd+MSEwkXWXzq8aXzOjTwYUqCoi4RVgSHpSnUZE/AmrAhD/bP2nyivp
NUDFu11KpkOJe2869z3G2WE5r7HH2v+YgOWT4+zmMCI02uq6HnSbLgt+gYVDVs7LkDwyzyhovDy5
FCgw1ZA5zkSt/v84Oo/lxpEsin4RIuDNliQIgCTo5Kp6g5BUUsJ7//VzMIuemOjorpZIIPOZe8/l
wYpMmKWNdXRGkkstVrmBjJ+xbvUjYzoB1kJNIGyQLzXAJiwXX7N3DDtpy3lajiAPn2RYPWZDOhZo
M9q8u+FDv6tMUyu++/FQ68ol6zD3YvDt5TSUnThsdftiY/I1ibrefm8V7ZS4qklxzvkQiC8wF+Nc
VtGpniWmEC+xU7tI3Hzg3RIDxjwCmE72a+oWHKUYpUlFs2EhcFESEZsN3W61iMZAjOKXanyeJf49
O/4a4iMsidchbt2FiV5XxfsGtBFNys76l/Nk0lS6fYQWyZQOLVpWu/HXil643WKCdqY6BGPC0y5D
tpyfos1f9Wh+kxb4CW92s4aDuhCx4LxqFv4G2BhK/2Z31MrgnrtpeE06+UWTr9qxJUtOURiDwRBa
HYA/0pvMFFXl+OTbKsAZbK4TBke6cViwl058HRLBWitz75otQvo9Z85xQFhnLL99Z3lCNH6GZWba
7OnGbdZgdOQaQHIoh6gQ1DxIIW5GXBHA8wPciPxT7DLaNqgFHC7liIf5kP08dSmmS/7qC9PdBKLV
4FEBeg6IQkwLm+PEetaFctALHqzmY1xRKU/H8av4yXTsR5/F5FxwxV9i4A/mhNhrviamfAPncKt1
zkxYgiRvruKv9aQVXywGGNEXCnGcKozl++xhJvTJpEzMzLZIW+bvqAbIRRtwMf1YjKqDQTO+TAEj
W6WbcBiJxFytjCb29uopjIc0Jo8lVJdpDgqSxWpMygseYMlQyGtEbGKjcUGOh/ZjNfEZ4U5yYI9b
G3GJ6n8QPigfr0klT5USb/xQJh3o8i6OsfCm6LdtxZvzwaM+WJv5EFNe8Agc15Gfp96JGtcQ0cSd
0DyY49hRsaFZG3V+s5mliy9BRBi4i1gKzdj6xxiGf+qWBFFLAKoLAGLzeuhYqRxN5ATJMUXTkDP1
Gb1yKT27+V2w3esQWQE/8dQQ0WizeZg6JDom68OCZ4LR6PrP5A6SGLuOGXxdqsMZQ57EHriymeeR
i5pmtwajK6XC7mjPr8V/GgK8Et7MWA84HJ0L7omQnE23XnVaed2rhtvKqE88MqKPeOym9d1gDKY2
1ZmFgp8L5nMxqQT7ni13lIwndJ4ncNoBscE/VQ6YnJjsuabacMIGGTbRRUIDZKhueGDnjESQ8eAt
N9jmN4D9W+AUAL4iEVoWw+U/Odj1NU/eDeJSjKR8cDueUGgzSm3Yxh4sYkIjZFwWUlzg21p6dEps
r/HMXRz78jK8si/Ya2l6aOjT5/m6sMVtE4hCYAf1qT0mjXZk8r7v5mE3SvM1J/1zwlVhyK8RgnUD
mf+ix2EM5pmw+rC+KOVw0rX6dbKTb6Bi+x5JoBTB57ChGnHyxRlu8ZpiMNF3LLTJuTG9UKjwudvC
x9NWEUjD0s7H9ZaCjTf/rKI6Ne7BIJGpZIqhmjdMaU0cpEA+2pd2oC+rbOIG2ytNv9wRtWq/jlbp
1RrTK57ChDKVSlSy16Cr2eXW2APdct0wmuovTjLroudFGKmfhihYzOCsM8XRlIDvjr/TzNLCYrVO
jFQtcCxLDY6u7NhRojqkqsGeYKmPF2lXR0+HmcpBsoyLUBWXjiAOBwWDUIaxXJ+eUxHdIln/mBMu
f52UXUkcTOo+1tyuJkt3u7sWnLGF9arqKwGM0WERnCcsr6L1UzRfpYx2gYrQHhy2xJjE0mMy0Yom
NBRv0bwcDbwLXfrRylynRPkJwBGtRZRRqjzK6LPd9OXSiBWCaTl1nMxQnVWdcixJ8ltUltbVLyvv
U1Kppzx9EvF5Fot9sibMKeYP/yVL8Ni1Rx3wwwpKs0NprjPNaZn6ymURLOTzGDJGQ0MOup63BCrK
iuXdlvem+hfriYc1b9GNmw5BDBTxDbj3tQ2OOfM8/giBJLdhrDcxcldztiMDUgxAQw0XNSOQiU67
5zqoQcopRLRRVTX9MVKYlnARrGxdLYJ+VYIQZVZqxI8J1jBUNCa+5u2Nr4pvivfEQV+GrV4443Hl
1GvVL0EAAN9evGf3sYC7MJDH9sQIc40mCGaBo0pbtndjeboIUPsRoDqGdv1Z/Ic+dWYQmL8DVU22
3AvDC4Y3ezHfHRZynZEelC/IdCQS8LMIcv2AcV7KoQjVydiL/38Y5KSvpx7DcFbkZ8LRyerqz/bU
biHWZxkhRmLuER0tKnP86T0j85zYhatJJjJ6nXiuLs0T/Ac6BIxRiMZKSrlb+TfmcI7PTf7RATVO
Te1sw9OTya6e0PAWSX9aIidQ31ckahMABhMAGnKPz9jhxn1tQGTY9cBlEM5lcxw1k2edK57Dk9qm
0Dp/tS08HmVQ4FzDq8ySay6zSyONlwldorw6l/UjOQHPmtr+pljNs4JE26/vjVG+I2vCI4BVCnFp
hmqmkaZbl1hQoazQgK7TkbkTW7toguljxUemlru8xpLLZg8pOflkl5zrF4MXiCKkACo2L2MkjkDd
IrdJxzY/8Tlzx+16avHpwQlYTW5iZi4mmOs2VRBDcdp4/7Pqz+q/DtBY3CFjS4M2A873ECgUMkM+
m0oFe7c990K70HQXBm6tQ2vbN/b5D8vIniZBilE8v8gN8crAjGTi1WUVnpTjvAho/yhhBnYAwBli
rfZLJfZ1aJJ9PxKILWHF8x2SEcyNui4dO8RNHT823dnmd9xV+vCvb8hSJxdiLf4NMJJ7srkB0k5q
MGOHMgHkUl6YeyYulNVMQkrtUqpSaOa/CU0carv/a8vU2NzZDYZ1sou6GEsaMSLDipj/mmoM3cr2
HWB4/Oz17jimkqsvC7p3/nG4s620Mgz+bgsD7DdaypqpZhPIv2B8HTE9l1Z9sgV/plL7tCzwCYh/
M/tPR4DVCCBa6aYb7ryDM2AHcZxbjEwhOdsltXbFeTqjmRnqC7FcdYUekMTd9RKh/Lea4T4Wj9zO
/WaBbc6d5kezINaqCKIHC/iVqUj6agl3q6ILkpzJNRHZh5Ksj7W2HnCGESE+p9V8Ko38TK3yyeDV
weakaAYT8WMfNFgMSRNghnucS6pq96Co+BVZTZssJiOE45JNEf9NKpVPZk44ASuQYh1aqBUYFsK/
5iIMzYfgEzazv0qA/KvS77LF1xkhAbllrFg81uym4SMDt1CxrI8RRkI8qm26Pe6ZpT1PBk5osRCK
Biql2b717gWj7G6Uv5hFUphagTVv+I6nsq6uPuBWajzuU+8Hz2VOsHWxHtMc5xLvi4mQEYa7kjMg
ZEayrARFIZSeBlxVPEvRFEzmhYT2fQLcl7QGVkmqeXGIzoZm14WW/EYtBhYX0Z43Km/6EBrPhT+h
/Iqk4Cdfp1DJdVDzuZspRGYyuHO6nec0KwR8ksIMEGCqH+nOISLZkO7MlRZsdFaw9qmXKq+9PIaZ
tjeG+gDxd0K2RN50hhJst5M1cR2sISyEP8rWBbSsbKlQE/+2/FxsgSOR7eKvTvrOKIE4OJ+R5PV1
cdBILigryiDMozt0B95E9LNhMqHluICwulfvqQF8xiBytAPVYb3nPaeBTUoPZaEtKXz17/VUheiY
z30PNDD/pSgJEfClKOkHbFTK0lL0wD/sCBPk7SmCVMHVSE4tvJlCfsbIZNpB22m8A2u5PAm6fRAK
9NAoa/+MMHIWl5SkvXxvHezkELiIBIKTPO5geJh74WGJqlgQeTK7Glbqe4so2H/RJaFDGwhBRsk4
GyTlcIitcBBzHIBVc8xlaFDWC7Z611GQ6JK8ieuXax3kzXIyJ9AVfxYA7HF9T7H94q2KR+mkk1mR
fy4m73hlI6YC7qTBYdCMcDHvmgT4c7fa0lMqa+y+VxkvFx47bSUp5mjjcu9UaNVNehokm100EFd/
XshTqCLGO7sOqdxA3ia5PWxDEdyzOZxVGk+6kUnbyzIIU7k91RKAP9QCusK1mFwS5NUJvW4LTqaT
iKRtdt1/E0FV8SzO2jRxUEjn4r91WP0cztFOld4tqnGzJcPtizu95y9byQ9rNAYtKgVzhixl4FeR
XjMreiMoI4ZxM4KZU6bftRm8JVs8zHbcQw2rnrn403HFakpxFrv8pRymc3qz/LWXwqRSboQeD2UV
aglOfzwyeo6KbQwELWOTOLicd4FdbIvjiXrGlZxXJxM3x0pv7P+6fDzB2DzBwN7FNk/BeE2S6tpL
EYFAC/7Uz5Hw3FhqDwXZZTGohjXWwyRBqRPvK5pIYHysxYe3GBqf1sphgnx7NyDtsbsWs1H2d5jy
A2osjox6uA4ajENb8oEQ4lFMrNpv5s7XJzY2GUpugSC/NGioj5bmRxqrcOg4qmMHIyJ9d2HBEi8X
7K18Mk4n7UlWpBJGOnhxHPmiGuNlNMJhzoNFOH6iXyVOlyj7Uu38VBuogN8WlsiokWY6IIF0cSwA
zVwIhNfFKZ1+wFQhU0mrUJaXsAnV7KpWzw643de8lqcm704NRjXeVQwrUvEHMahXjoKj9xEXw6VA
YvBjQu5Da6EjqN9ltEjzu3JGGvuLCT4BOrLqJ6D1RVa9LbQ3yHShhFqIyQwOuM4+j7HBGGhvIpyN
yvyqN9ZVg3qwVIq7iOXWG9qtdLyerXLBVpnMLc5qd92KUYbhKaNJGqpjL8/cpLucDPIKvHFqVjf6
Wd4gLJgMt+ZzTaFgjO2uQeVTWSxR+YhxPLCIIJBxDhxMPPV0tNLmIDNHoxBCD6M6l3KxGSFQwFOM
1qbXSMr7NKFBwApUzBCT/IFA+IXQjBT1sMrpB6JGBDZD0A6OJLB1nF7xbNBDYPQux4AAhZ8Vnpuu
seGdg7bGGaskbM4tf5y9pGNoiBa/Donx3Y15R5MBjUn2jO62OPy70dPmOWT6XvVIeuFkLhgqJTA4
mFBYKCPoxp6RBCqu0eE1Wwipqz9SxHJ04WvzIpk4ZdIVsHX3IonpTknUy9WzQNgfOf3dOvSiuqfE
SsR2ySXVBvEQDhP2Iak8gos4qn3vFWy12DnseWr9sSD9wpUxGc/Lq/hMcYipb4NbgAF39uhFC4HG
jAPa6dmFckA7HNC5nHK+7RJ4mjadR2sxj/+utyRkfM/q5n2mK8kQ6Z9iKey0hGU6LqEiPse0PFvC
K5aOuQ1xxZ8MDMsSJn4opR+WFL1Xpf3mZF9alhG5CdiOT0kFiNXnYODtwCmrQMPv8WzN5ZpogZ7n
6C9+jRLcB/qDxjlLRU9Hz4LcQplyzRGNqEuCkm+/kFUSac2x+9elGupgaom59kx80Phds7UngAtd
KdYRgcxaA67Qn5tIXFTOx+wygpm3mEY4JkO63HC53HWIiDp+HkmRUUrInnMvSJReS82L9V07Eqx4
oizwNMxSA04dcG8OmB+sZMiEzAoBbG2eiwKbQIgy/yQZ/N1WnGc9OjFJd1hYm1TvHTOuCI+FE1Un
bWLfYvGJthiUkN7Cix35iosPDYPFX+YAu+ZMo7tCGltk36QcaYTlOXi1uAT1axad43g5lcUTCzPj
Afb+7PIN3Bs0ehZvEq0TcY+FtF+eEJun2k9sTNXsL7gXTZ3Ykep7Kd/bMWVW8ChZ7zZ/0BFQ4u+2
NaU7tqDZ5ZPKI2ZS5/yiLNuxOnM7jNOI20nZQCaD6ZG9Kc8H0IBiRsxGvorC5CvsMe5Ve5SS22Op
eltwxrs0wsmCYqr+E++OhTfvKD8mJHMsTcZD2saXCIeHbWKZncr9EPf+fGRXueJ1UFTVFxogbMVT
yZCT/L5Jw67vrtpNJU3nrHrjESYIHDdPdorjUtASFNg9klNqfGNuR9wJFczxiU2Fp4E/nnUN1G2n
xdLF/B6Tf3uRbrIEllZId+Szd7nq7+NFVkCXmjq7I6Ll+eSZDHkDU8n0oSDDzeQ3jcR76iyI3an9
m0tW2JTObTJ2LPxd4yVGBUYSFKHf/60N+8+F1LUXaon9nHJCu6QGJ/8NGXYGtrPq8LZse3cF5KOz
49VMSFkPjay6Srl60AUJZOnyWKL6Mfi+XlhAUx9OPQS4MtcZ9vvRV3O0/m7Jba2lC0OSCWgE/7/9
r1m+VV29mav9LiO1S0hZyk2fGMtgtVyauC27ExvdWyzGUzW+t0xDlbtcf2zQH4VHZ6/Oq5vSI1LB
JoprWxL1Yuw2CalLDH/T2P9ddphHx4Q/I5nflvxRyeVNYQ9PNEEQG9Y5az/MaXbp6kGbHB8Ry20i
mXfkZvp2y+5xDM35G7GM32s2fdrmoirh063PSABRwDyhbSsyscVhnwuNbWpKrHBOxc0CXNrZ6Z8q
C5Nob3TyjhDKksaoby69igFdZeQz/1r1dGcS/XDMe69b2DAlAm63/XfmKROwLv7SxhwqJ5Y8DTcu
hHOymHj/FwZalmMEhJcGBioKwZ1gq73vOJFXRXvGIIzVEcKKHGSm8jpqGNUlvPUMuwyGXZ2Epmnc
Ru/lRbIjb2jPZlmeJq0IYucZ2aO3sm9nLIc/ouc4mA5KXJ8kAZ0Yx2g5/i06TNtsiWUVK4WcBAnH
wZgedPbHhamggW9whREAkz6YfJHYyjbfaUFqlco+29h1RbjogTQLz2Ha3ZR9yO/WF/qjj9pHqV/x
UQEe/Y75eDW0wojz90aihsP/BbKSDVlKsy55211WxzroHNwWWXOokZxoOA1s85qezdTy0H3sMQJn
5oGHoEAPqt71M1TGnkO/AlAAjj3BPcg0qZls4g5yr6DGlNNlv2bflLYY1GOGsxkjyw2Nm0NtYqMp
h8QCh5ZThi3K25kaLM7Xi+Ap4UxvN5iptUtrldDBFV0qFgBgVnEo18q1e+GI86OPvqWuGCn34u7a
z/2t7Do0O/8WIjJtjOrp1eGgUyqYXQrbuGy6znVzE3Zg31BB6zqPfCZANzMPSN7Mej4V7IYS1SY+
Vr2amI9s8Q32MdHbU8QcwQibAp9/Z/ijgdxiFqeCUuy95zNb7rYzUEauvhaar2qgpADNmsprJ8lb
Wjin9qclPwiMgeett9Zh+Naqj8QkZKbY1BG7RlkJNS29Trgps8q1hyyjvCYabV4Dvmc6D+1wXY3k
1rBIVkzl9peonIlWwZTiINrUBeXrUFRHWp3DZJGQeSB7gkcf8xDSQ6Kw1xVFN+ZorT2WZX/pCDwn
vJHAbXjWLnKdgtQF2GVgcEZG7KJ3sfuT7QiMFN6T/b2aC3z88byFpDkI9azxM9piZZlKiRHdCIAT
SM4wA0zMuhKZ0czTi95VsMGIuw5MKY/DzlIID4BeJP4gD51weTgYZ9r3lUwjreM+Qlq+UkwjYbEh
u5XSI89KGpD8tSAat+4vQ254Ks1ybTD2j85yHf0/V3DQyWiwl/Mmy2fMg8bTzbGjNyDGn8CPTjND
DfDuQdJA8CWlivmNNSpuBd1rQo1aYxCJqw+VtL8WqpbOlizaVivjQdE7v85FABG2uU3mzUbbfosb
HEslxj3GgdYHrQY+pNyV4LethIzCfVPZjTuteAVJ2Pecv4ChYQ4ikAXAT2dJL0PmVtBAwd4AEBNL
ZZtvzJHswBx/e8vwquXC8NvVHRJKUKMPBp1y7QqDUjfHG/0+GMVuU93UzjYgYywR8RM3rkAGh68W
40APIDgjJZH0BUzROh1ct0bYmqdD/VbHToC48uGIiqmlm2iUF0rx5L6SRzZMmXMyAanBfLfxsJj+
qJwNIz7zgG1524zX8iBy1eFn2mo87WNDnMOs820dNfZwGBPIg6SJ9Lgyq+dIHrHCiddMv9FQXpKe
8sk5CaRsSAmwAuvQzTbfWLWPINmiYbQK09cb4XeICQrfamykJigYWTtssqL01sx60MdaMCeIlosh
qNYD+v6DnT0gc0ITnPChtOMpW3QOO7eB8AfOG7ciUAqYpK0JAoGqvLCZilXjVRswaFKEpdHZJvSo
lYyzoofMV/dZt4QZbIT6Vm6/qbGTYkq5hB/i3jJdy5L3FjPrTHqJM/cHZoUJfcOQuugStJvjqvdB
fVlIxuHLDnAeTdE/uKsUwok0cHrI5IXe54HUA7TL8kOpo4Px39hZrO12CXpy6b+UBYxFV1JpFLI5
VKH/qCzXVaCvGGjqKJkQ6Ej/5UlNjjMfhyzAGNSnhlFIXQTFGIPu+bsm6HLnnsFouYPwgplKt3GM
3MtdikYqy4ewBnHjRHHI+XRxhv5SpwI8dkf9bDE6e0inHojLyopVIYZmKFlHte8zwpWhEWGdM+nr
53MLyYjkvtJ4dRD7W84fJ/7TwXsASRbRnk9pcUShnvo9erxImdGHurJOd/5dlh+rszegw1SUR1Og
uHr3GEE9Atux2CVk0MtImVD7iqqRON67BuI2ku+LtjXgAOhpW1QPQk8XTR9ibt9JpbOLJBCCXXYD
oBGuQvdvVHyigMlHbGW8yRPni+mlMVNnUBx2F+TaeJbzCCrG6yK+hszYx4zp8YwPeMYlu3H7Z1no
vHeJl/3hCAGiw24Ltcw+BpXWgFbQGXH2Gw9SoUURzAjgZ6HUw/m1cCot8sAvFAwjjt/2XXQLWWtv
+CHlMTpDSupgZLhIaeKbLLB7BKXYWe/20V3s2q2b0U2m/FYaUYhoAFlPckfIeJi3jR2yNJmtTCn3
uyo9mKt88xz2wMTe84TlZDzbvF8dgb3Umjxo5J8VyX/rCKWtwmfhbBIbeAok3eqvprARkeMqWBFL
WP6Scy02/vBsdkvaPMfXTSxpisMEPUjiwEwQ4CaOerBoNCFpubM8uuOL/i60xh9fMyBPFfybTgsL
p7u8jq+C3ctK+GCaEWAHM2hY/1Y6oz0997JJo1AnpTeUNFovgupHIA1F8mMX7dGg0Rqr4ZLGysXo
9Uv6YtNoDTg1oXpSD8KjyvZ9t+IEIBq6HLz+S7Gn46wU2FZiz1yoAf9KTor1cTpLtskPjMlVkwL7
NZJBhQSY0Jfx2BjxsZK+e70IcvltqRwXdOhOsCgb5dcJo9hO/FiKxY+CSHDiHSc/KieoCOcecEp3
+dtOJBZyptB9IQzgHASr+pjKyJOGxe/rNDC5zQC5JYE+k4qGJyRm02DErbcjSLFB/To8xFo+5UwJ
4/UW3ajdq7tSuPP4RuTVTSO0VCdIj2uDu+VDjS1WrzmQZtC4q3EFKI0qEW+JQHN2slDO1+sHlpw4
Wl6vUMZi5GJmGw4ynQxrekT8KRG78TwdJ1w7Ij4LxSE4/cc+vklAXhQwCfkmsd6U6hIx17iAo3m4
TtPEu/IQ/9jRCOMes1aTb0u23ospvbvLAUmWP+SggSCDjg+zHe+NCWPX4gUat+EePnrVVXmqNxPK
TPoAmzPMnRQMTY3ofD5fy4H8iOUmrRbzwPjatMAlSuC8RnlOgIda7INLwqK0xC1s7dBCoMKWUu9t
P7NiiOK46YzukpAco87FIZvmazn1t27E8AQjWvbRBs9Xo+8PULd0tqEaspi5YMDd7pYW52XzzLt1
Zzb8hMbiSpXhAqHNa64x2YZke6uk9aTqnxsguedKHTAXtVO4zFHQzRkUeK+1xXW0xDV/W3ZKTVCq
Sa/SBtPCRo6F6mE/fTA0eVNjKPz0M0gdVHk6IWmJsfBqSQRiCpX9bjqbtnyNBRtcJCPEwyRTSbsp
4yK0wjj6yeTYG0g5mdlWWdvs460ihbQnO6vVYBvBLqTjM1b2wol9lHL8xLy6KpugxAaY76trKBfe
7JBHAM+f/rxXyCHMge3hUGkZ3qXlfYQGoCFiiJnTE4A1KwrRu+xAigX/OXmSyDoc2/BqBPtZ9FfF
PTd9rfrAWo/YILy/K4EqGa/GqgSs8S8vy7leqg/Q1LHb1nNQJ4uvEo5JkC/zy/gEUbjVnYseTSGQ
5QcLGRpurNxIbWNbveInzrWDrTiUQCdcbU/TaJ5xL5iJ9I/MVu7RaN4SiywBJLQ26aecIrzlyshN
MFKT4nWQMEpiPbU/O6bTBQlwgumBwFW85rR38wuhimQAHiQc8OLa/ep9ArYP9cPSXZPOujak/LWX
LD+ZNbpB6l1pKHyZehecMSO1hcAgFK5g7mgprlveIHFBJxyj1ed4jKsSMzwH1IttgBnC7dUIvItg
J2dl3tn5i5H/U+BvgqFwfgwIHX3xDnkKCwms/8hbCKQz1CpQN3owUWiO27IoS/LmUBWvRHfdYtod
K8seLVKh+bVd0jdDJZcg+4au+uakO2ecDkAL/gi0VoMFR6uJP4wxAqNEdMIYFF+N/bfk95BV3TNK
yeuch55ysOOxpHGeJnB9cfuQ4vpRJzmJVsY92uGaewqI6hrK4rokyD7Rb1taUUkuEviCOkOGKTl+
mbH9b/+VTyqE5cL/U8W5IXMye2rjUzP5/VwVEK16MLPRk6A2OhVc0jZC580LG3cHxAawLT0TTer6
Y+vQ0dUoIDT3JNT0zK7aGwgXlFzVIg6KcIzUPpIY7tkvPSrSWWaUQ9xwQXOnvs4MRFW9d6WQqeSu
HsxwwE1uhwSySflA6qIGVM26RYp1mxFfSM62R9o4lvFNJR4Vq0BFAgJRfrN8m+ZmZ9l7RJfPqGF7
W2r3IfqyujpAATMhObC78SibpAGg/x2y9dFU2iOFV0h3pKjYid8V7L6g+lFYUiPHXvTHEnUYI1jI
cEokS3Ymu9Z+6kByoAOhP3BWcJSoPPTU2TIYNEqBdsmvazqF9OgayM3aGX0VVHfFypUkaQRtFcJO
fR38qaj9CIVTazNUJMBW/n84VYmneEYw8rk2P4JOsceiSf4eqYFpHXJ0NS32y809ttEaYxAsCiIx
wr4QOBJ3MMb1kRgHy7wmw3AfqKdmVxNpIJVmgBdThRNE3F9kEzTVN2+dmr/TlLiLSk6ywr5jX6AV
I7KDUAFCGiw+/hlhbeaiTm4V4rKT3iOXAFVKhFxZeyMs16k1b/lIbtsRVjOazGEC4S1gRjy5FWCl
Fk1XwOjKtfExlQ9zArsCCta8IrXQHYt17k2vQpWgNI0ViLb4mWaelS6j98e8Zlc4SVL1JUbAbpAO
S57dMc5hs/ymSJFTpMhjSqPiTPd8oeRqTOLiqmAQkp//FhNvu3A8pbs0TGuHeoFuY7MYouza1/S2
GoPHeb2VOWxkrIOjhaspYecwAa0VEyfIgZ7XVN9jREGSo4amI4U9yON5kdDuw8Da5aWNACK7TQpS
l6MO3MYxSenGOrcMjPWb6u/KRfPMJhza+tN+qVqwtQr1SOmOUPeIU4QwyB8UX/LsVFGmd1H8TlNM
R3TOjPapjv2f2pT/LJUUjOl46GnYI0T5dpOfHBOXi6MFajvCR1iuugozqLzbjeRaoO6IHKYJZgXX
Sb4llMCq4TMm6gUWNUoiE9O3opsQDQpPTGKPO9wh4WJIKmI0P8CnUig6YA22wfClta4F+ScNbPyI
O3jky0RWkmv6qS6YO0Q5R4oB7OfNUc+TrvAU80jOf5UMrfOL3foW5JK4za+10l0VahZU8TgpOLx7
Du+NMi2zVUAurxIquha0xqYejhJCpTLdQxswa8lvP3VRvq1581pgwLcmjbn8/DAl66bp+RUVCdYF
81IdlLexBeKUbn7w7pDWGwG07JqLzr63Lz8mihziE+rB2Xdklcu4XOMO7F7RnEXSXkhvQTMhhfvJ
RLdEIIu2nrPKPNumuJR5DZumPsec5GSBJeRe6S8OsCn6kp2McamqyRyZyz9TwkBdS/BOk00emyRy
jBfy0cE1O2PQL6R3L/IecP9LvOythd1GrF2mikRv2IVLGd3bbaFBFoWKqHWRKfHT6i1xtDcFisx+
zKb7xLSS169kuMsOY0Q6pcy82ofxmeI6WjtGn7gFKpmTOaFL420zAc0TcmFiv6P8AtkAhinkgNYw
hOIHXVGsGSjWBMrlkrPM0Od9qYa1rLkVgmVTnGP45srnyv+qqnNwIuy0UM51jgZmCW+IgWt2k7i6
Dck6Vcdmo3Xk87EE2gX2K2bwgq7/lo4TJhFlp3NTxLWEEXd+JzAFwcxt41dN67fCFLIct2yQyssR
KMBemAv5JY7Gl4XHA6Cqba5wcm2/1B5ITF05r/cpiNMOVOSMUj5CcwE0syEBWp4SloYt8Dz9ZUzC
PE/CUj+Z3UiOVXFW6JuFwSTKp9dxdfKMRLYcStgncQH1AALJhBjw2/hBL444Z1/oX0Vdulr1Nfas
kTo8UVkCeaA5ZgxXC4I/tpyh9FSt67ssNR8pDiXZeEkHBMr2lgCyejkEEu5lRHwEpx4jBpcloGNf
pkWuw0x5jizra1K1ZrT5rE+b5q0oyfzWWH9ky3VVtesIL2gRXq9Dv3gYAxFKzbejj2FkSUwKqmuS
L1crpUMxTp1lnoTOOrBQTzZwEzaVKMCK005ZiYnMv2LV8QLr+hOT32uTLt9ZHYkXEpQknTH5iKGt
6g/r82eR+Bo/EkzSyqPLxT2PeNt4n5ab+tqzxKqyo9Pp5JMnxAQ07niC9x+YCZ6bkCHZORLzmZQr
7Dupz43PfUkAdmdBstDwcUKunkFalb+lId/Nl+lb9DiqH+x/Lk44sXTA1nfS1V+V/VTtDEF8xSbe
rmH97rEG3kUsyF7EgGupyPl+dx13Y/46HetfZcaqe9G8Rmc8/h///dZKXnSFLXb9ko/DfpoRVL2P
p84RZy5jlCcK1orhDUjy51wiNdTBkqHUt/Hjq2gMcFM726iCp8WevTHhc1JqJg1Hs4K/qwxeZSMv
9yKHVUqs+2tcB9hTAUCIU/xJBYe5QD2BZDitexYP8XxvLvNSYNqqLtkrD/kiIAXeIxXVDRBIHYNc
ZNNY/3ZQPZQuvagL6p+RLJdyPZlHm/nJiuwxYebDE+i1mnZUDxqu+tlng+D1D7wxWYMaDnAY+Ygs
16XxaAvyZMGnzWn0P5bOY7dxrN2iT0SAOUxFSgzKwbLdE8KVmHPm09/FH3dQjUZXV7BMnvOFvdd2
sJhRcWxPRbpf99a/Si6PQCWYd+T0niQ1IQ/fLY7KLtkw+RqYzk4AIwYKd2TxlFAZasuGnB9ST0Z6
tZT6Y6jUfc6aViVobl4YtcmOwCFUHrXZJL6oCn5ihJs/3wzca/A4fFiTHRecyiuoU6LGGvbQVR17
jS67OiB8Sb2HpnoAQ6vNh3FBlrgY+xKoIAOgw8AmuKKdJNakonEKmufUtK9VlaBL7kSSt4E/ktBT
x6xGvZqx48KI2Wtydq3mKcLruHgcMxEaUpOpl4H9aMrEQ+61bK5DXHJGIMmDLZOWRacT8JfknDaP
hdNpxKcRutk37YFNqGNy4EjSuVgplUG1AFIELW8uQxANWMYXFBMMZ1CoWxKB7H+SDgEvtI1OvgGt
8XJPJk4tZI3VKS077IbuEprOWW/vikD+X2acKhPuFDVtD0TQUIC62qV0XfJTf+E3RNxs04cGJmmv
SRkwXGGhGLm17pCv6Of7qFS2xNGjzIEPUPwc4r+dSd6JagstzFX24li5SPV8bXq8vmA8Ui6fGJEl
aUEqMVWSScA1uCUugwWZAFUIA1AlmJkbi5/95E3EBIJFhd6iLCPf1cHNwBsLdF0y11+tIvDoR9jb
1BwdwVR/kZY4wvjqB3KEBliWxr7mrR3IdWlbbpuGQEHPIGYqc8r7UsKUJjKu5RjFg7cjSkUDvsbC
u88otEDylbTUxsRZ7KyL+ZSs+UOUWoC74DiE8LN+G0nrsvJ3G2twVX50p8rnnnzuqAal5NOiRUzJ
Lq5eJs3AXbC6QKgABo2UJxiWgOSgCBCujEycliyLfXJb5PRcjyyNYZvsOnG4mGl0Mebu3MTySdpL
74H3R9/cuGh74+Tekqm4zszlFr4k8+9YA5orbj0CFVZmFQud/99JFDWG/73+yYwKq9S+hGqwJkhM
kDrJibdYH9I/re2OEz7TmkdNadCOo17oDmE+nlrdPGZKeRSVOZh8mNIkDA6BxOWMy5Vo98aH020X
qcyoJzvwOdqqWFxQA2+Jh3CwbdUbq1/NNRBRI2mS6aqlfkOjEVKigRPD4vassLbkAMFIJkZJNWOw
usvsMnqXVmC/YYAaqyVDKGNZCd3TAgtcZ5Yf7/W2OHfmBLY63Fd0aaUVXQSf3IwpDji51E49xZJ8
0pRnJirgN1RnbEfH6IAGgMBDPlxiUT8JBqXDwn7/n7pjRgNdDsFIiMOXKRTx6SEUgWlxf4/B1MwH
l5GVSWxCy/+zGydsRFHsimzpZpSBuFpirFylobgt5oLope/keLxho7hl0SbF7Hwtsm7Qclnerw7z
3H8ZsiqCkIi0RGuD+CBg18+F5FRLQUYvVhcqWasAwnuL4WOW83Eccgz0GjAGrvHphNFAASknMMce
4fAJVbqBH460ocIhRfuzP1kaohxCro058tes9nUBclQ/MVjnu2nNfA4ficBaeQP72ZY1noW+I5Aj
xe5pnIx/3RK6kUoeMu1hEecIW+1TpUBOZd12+SbPfND1gN0CvPLzxE5BlZpzLcRnI7BqHvZpupjY
XBcs5WuanGn6W8zpoe71dEaT2Ng9MkwZHdK87wzZ2/DKjPSRqq7/9e99lyS+Xa62lEi3b2JXksc0
oIBBdOkUXXZkyh7U2DFa5MnSasOeB6Q34B8p/oAKQU1Ej5soWPN6JIGZY2jVPlJ2iNxyLLA2GZ95
h4P2NhEhjZqbIXXMM6iDbJP8sld83UN0pXwoacw/qSozowyi3+RyCKRJ9qaIswk928xWGtkOdR4b
6++ex6w79XdMh9ehvLPZlAJNxFZXk/RVtDchh/4Q7nh1vpIuxA/6F8FiVD9yo3uKG8EdMNFFJmNX
qKxA+rRkdiqF7CX7paEJHq56pjL+zoLW3Enj6nah5koY0HCSuznyQAlDFW4jTzYWajC+uI3lRzTQ
mNc7zZsSMkXg8jY7RlRGfMGaNILuGRgOdLHqqtBMVzyjNfIivDSyCUMWRE37ByfC8ZB4VVTa1AyH
JVaxW9otmOcQMx2Ool2mw5Uje4eyHBMbrN8E8Q/zBD60YfRqHBFGvx4ag0tZMYlNYLNvJkB4YYjG
mCX4KJk5RBN9htNVfJ5Ahxe5J8Jx1+em2w7cJOHi11YflAf4ZMTTffQowuEabwpzwAwJ2mcZ5sQO
dSIEZOWctyPejsaOOtW2GBGTkuHoOl7IFf852Qgt/kmoIR0bc796DGKIFA0SkLhj4OvVNw1GFArx
EBb8yM5gLXzWGlINfPdnaxqvGTiB6PzLOBTTY/Tx/YCS4fOIITdKo77HWuyp25ibhAUe/eFO5vBv
+G1NMF0GkDPZMTkq+gJ+H71GWhDLxcV4VaE4z4ClOhwMbNWMs0Q0+2zqYKkGliDHBcoEAOGMx2NA
26KqTPEiolVIok7Y5uK8dWuF8e4OeVnl6V0Gvyr2op0ibXxBFsR8FoX6HZbkeqivYSJp1wDXsgIT
+/oSSEKMfpS4vUVmdEfVwZWCWghh+RzIAZzht5hFH91buMa3JbewM+LoRXSSPxkGAvDAXpDsqpIs
ypldDqHO+FKimejeft7Pg3Wqei5i80OLeuZx0iOHYjgsSF5KW+8NLx635Ah7aFjUNDDg0HDLaLij
yengga6ohUsMKEi+BGE6LkNx+iJEmdQZyLEGihhRnFBVcOIncJtjJzd/LSZAthJybX7Ha3kDpqQN
NqHUZf7siLRSjPJhML/DWK8uEnKTzgt5hKqQGRP6/cRTbSk0T1ZFaPRC3gxqkZpqgG4+AztjZN8r
DT2U5NN07sf1Mebhc7TyD7JxMYLANT6gxq0hlqJIwRen0VgNN2nR7xowRd66pfLKZ6WgnWYJGZaz
32ifbYuBGy2PtUj+sC25QYu6r5wOLU1Kf4xLX0fQHN5mz6j3YUcvGY+ISLtH8aFZ1o2N3r0uwNlV
RwMGbJGvn/kL52fNoax3jH/lmXw/lOUYjFhhX4RsvEWrAs0bbfNaeimYuVYlmyEn69mk6MxMX4En
R/L1frKqd2HK77yUztLYkA4bfTY/EwCL1l1ylMniBS6rUzDOXImQAJv4NINzXq03iyCNaEGAkskX
LZzPSpojaEGg27U3Zemuh+rRsiIe85Pa09bgu684iwtMViomq7aENFenLnz0KDwZY3fQPL3ZReAC
+6dcYMf5z0dddhfn4nmwfs1i9aQipq82KospLUYpRBc9zBYZUlMFs2VJgGSKDXrRDnaLvR5feVvc
jB5vdIyGoypu7Rhex2OBVA6VAjpOBsx6jKpkDRqT2p10Vq1VqYILnyAvT8ObgbfcJTKjbALRJzZj
cZRLaEZURuT7YAAfEmo2PfKoNTqrom3WfHxTvwza4yYHS/vdPq1NIUJ1hG792LnGp8Ia1IrYHpvM
vdiBwlADi8K3ixw+/a/hXQuyumQo1CEhJ2JM0MiaeTU+3TKmy6EjaVwdyWtCLu1qTOc0VM4JJbVE
7Qy58NzWIuk19XmwojPTKKG8ZB+FMX+iHj3LTYlluv61ALbrY/0u39xVqw/RuWCokbx6SXj0xwRi
Q7Tz8Z9Bg4pS1ZmH5NH/KtyxQ7vRm+5oSji/YanjMgX1Zoo17YDwRkKaVv25n/9g/54EWKj74iOU
Rg6lHWIU+PtqpPD8L/6EQFsDu/w3Yv7Uf46jCuE7dpRwRD4aPnRRf2DVuwyQ7qgY1iYJTAMa8TL5
IVplzcR7Q2rSJm4VLH/ewpUnVx97D56LW9Yy6HknqhevJeFDxbIXGbZGVsv2+acoiIcISkJonCbt
0vb6XZWyB+w3ZBQ1GpRYP09jBfcr94szVmJULDFgpgz9b5ogYrVmrz/2FbispvIgY+yl0LYeUah9
mMpuHnHpgKZRpMkNX2Ko7h+DIexBRhJalgrDW277z1awPnMl+RKGmzgjQRM69yA8GpA1GZ+Zz2ir
Ki6x8pMOwFDrCwDicwqJq8k8EGzwO2ayZ3B86yf9T9EQ/WUmHrOfXVoYZ3keT8y7iyg7CORECNXm
zbfJbTxUXybrwEhmKYFdQK9Dd7/eeym6o9e8ocZKwvZVmpRriw3XSlKJBN9LRybdyGCCqA2Jjymv
ubnDsLXM+3VX2eysiMtbYlIdcGVYoWHPv6RjQ7RXsm/sEoNgNUMXZBn1KwlQr6y77K5mv1FJ8rN6
8pXNtvQ5hdXLsNYX9HGnrIB6Re3L2jim4bVGE1MUCsFjO+vhj4CwHhAIRNEdj3VIhXrUBslPtdqP
SdYdI2TENmvMtoyu/BGS9Ktnr4ZtopvJ3mCpFmQ4LTAvnNbVaT7afLlvkOWouhNLehcRq+bYPtbu
mE1ssCqicqerUQXm8oWSbESdtetRzheidlawv8nI0DOMtjkZa6YWoBCKgcs4oA6IhM+QJgkESDXq
SVfHU1gnJ9FoyJTRXzD6OBPWCgk5uleUm/WuSWQCOe3Wa6I/lvHqWvNqDu1FJwAPT2Q3o+Oo/mMJ
uu9EpoCbFqFMYjR8CWIcW4vNYBbrU6zgB0ZSL8v9XsQeKO0W1IHAY9wodtCyEF5Fzvp7YaA2Swtc
KBGB88K76aQgYniSgSu2DAfQ0sVr0Ap4Y6IpaPo20IwCaaTDwjIjnQEBApXLOdTHq4q+BVCPPwdU
AfYnYTTAjmiUOlLj5l53ZQuKYmcbGgyvnQjEGOESUsYqzp0GgUOI7mRrUbBotu9+BmL0b27oUdNl
n7JAor2quuL58psMV1MGDLK7ARjds5cjzYUZOqvl5wqLgjMHnv6BV5W8inXHNNrGALZrUY6gvL1s
35hxLq+FzHoiKy5j0p/b465AYNN7OEm7q/aI0M1a9mOco9NapUcXHC5ZAGbJBsNgcIQLShTlnWHf
wqw8rm7Dtg5qPVQ8bd9MVAIGxhUgAYUuHAjFsQf5X85K2ILpvtJLjdW1sNareFgOCq5/FICLeVTy
Z+jVI6hFPfb74q+MT67I26DSrUCmEsx8cSGeZri1EhP/X2EuPZRSONQzBZ4xw/Pg1Fzl698oXk8N
KHoVuQsb9Ba30sRxQ6HDzaRkiYfTMBPAVDQ8Tj0XB2IVCrNwZQcp78DAlnO1Z//lTRkb9J+K/Nzx
IRrRc8/78BNf5iI9DWt7qhsc7SQXSSqyir0WNa+aXTEm5sQU0MJPoJ7UpyqXLw0MfL3sRhSnXS/c
9bU5hw0ZOytt3pUSYhxSH5IlPtTMN/kB+1H8WnsFNozqSUHOHmcLSCSxPYMXU6NHSUoRZaJMcfy7
mdSHnuG+xW1YIyGTCcNcoUUq9XLVbIuYMppoePw5KOaFuT8poJinuED0dvZEIm3RacWm05sl8dL0
RC2Ud9penl+aK5bnjCWhIh1yUh5pzvZV95LY+65id+6r5mTQJU2r6cctsuDhM9n4G2hScJkdWxIC
pzg+kdCKMkXviU4mUF5sEfdmxR29aSXNp5zU4zjeY5vgi+7EEsJ1T/HJI0WXzM79Mp2kgW0n24f8
obQsvFYCGshQUwhKSD/ntOTn1wDt0HjMOpP4h6yurpW+3JrMuM8KrMqB9/7r1CwKBsbkOPC6kbgZ
o0gQv4TCstOLeo2jwq30wZ3C1RVn2YUlCduEulqHQiRAIeqIzwFuh+OIqYEuIsxGPd05ETykUiZe
DN1MC+E26QjnqNObbdw7ZvCZpR8tHpaigqre4sEkRzk/F35NDqrGf1eb9sM0kTxtzJtZtvWvyano
9YsXuBOAg5ivvMVpMumVyurTlNSHWNjpNFwHOb2lfc3w2hatksx1W2/p+IE/8JwwxWW+y0k3cNJ9
ZnxZCsvQXfgU+duNlYSlTicYAKEFGkR8IO2jE29mUp6LUX2o1kerTifGEQy3PUZQ3KSAHnkwEh4M
CZhrs7AuSvDUNn/bDn9RY10qoOOG10koxP9/x6vwi1RDZ0Dlyvy6kcjQVPqPMYoFVxaqjaOUTO8R
TKwGm2khZQkg/S9MNGReTEBZOCsc2zYup70JxhjmQMLvHlnKtXqVERbJSjxNxDC3VFAaP2HD0krO
wtSfVh2ZmEWrTn2AlXRL21HcOZEwzlMNDLkHMcOT9MhW8pYIRzFYVsiETX1qyRQJOraU7M7Id8Fg
6dnGu0RGANnEovsZ9yJUZcNY9rlq7bXhv2KObc47lhY5VzRzlZmaTt9yVUVihes3i0JSAIcDJTAy
5JR2UgswaB9ltua5UZ96qpVZj88CoGGRWHfDK39OEl6gr9NEvoLGKj20duYuH1NMGumGvI01TLd1
EkQN2aC97Gdb8UfCwrIejIIN8Th7wj9j1BiUo51kstPdBnYMOJ/QKAqgwFqt5tpy5V1K6FWyECXW
pohYFDTtkQ1Jl4PaYG/QBItATZyQeevQE92qYoA/qN/1JXloeEhqOIrgCW9dJnoZiHUZ6Q7T046c
NaROvprk0HH5iL0fe1AEfO+kdwKEkqAkFYe02idskbuaW42si06xnCmZ7ZpsE5fiaG0uw1f9j3/r
m/PSp5d+VS4dN8Zqi4vsrvrXEJp7GXE8d9x5YkCaI+cFXHjqS/FUJflp3cuHoUpJpZ17nOkbBzh9
XDBqMO6fEhCh06NDl2idY65k/SpzvoSfXMjsfdTBbTtiwdBUAOudIFoD0OUFYp3/GgNNYcjJ6tU0
PmomjHwDPQIR1rE4dfmhlCy/ID9NX7AxA1Hc9RPgg27TVS1Ibpy+2C8ViMOCl12b0TDrvp4nwaoU
gaTVG+g0EO7yPB8M+a5ChYHxz2vIrHQqhnOkpOf+J+7MQ4q4sfP3W2B0zebRMCyU9OAv/4ywWZor
+xdEN0Y8+mUNsFQFdfe7UO3NUFSdc5ZCgGdi3hOwosdQxj62mwjpE9EdJ/hZo2+1nY8CCSXZlAem
1vtB8c2LwnqKt6dPIQWQcirdc0vdpWgcjGY6G9N6IZ+q1v1kw6QIwxFBw5pDpgWlCJanEG9Z3twj
erqBubDnCYt6hHzFyn8n/tIt9obSL41RToR5m66z2WElC9fQ06uM1UIF6q9lg2tLRfktAL0fqJ9S
55+Zc5bcrHCjikhBtfQBTGJNY2GyugZ2OGh01pdq6l8aL+4w2SWtRB2D/6REtShRQ54KACMEfd9m
Tu2peMzCrgWnkGV03H6ETh6M7gEGUmrXVeVbqUGM84pyIhjZ6qr17HTefRwj17gpiM6IVeDoMl+J
4PcABio6YPwSv1fg6c0Wzvy1TYewly3tXkUkb+npCYIJwlyZX2B8K5fys5Lx4cH/KOyiX86REZ0T
llJZTTRYiHYCKSE89lnXjnHdB1imjn3QA/mQXJ0NGtOuHh+HU4N0NEfJwdghjM3+9tfStRvmgKto
vsOQSQM5gHp8gMNnOppCnNNEozCxOR3eK791H+1UP5mYSBsMmoSdbIBJji17ajwjqw8D/RJ1/ya5
PhQNOIuwcaWcs/u9Y5aBCPO8LrQwPC0SjJEEiAhqYJmZ1QLHqc/IRjBHz4xEL9GJO6ESoV9BtHFc
8trDQfFvYiom363yPBBXW0knkRWWsfn72ZydtjgtvoFN5RgxtZC6nMe0ufSTedHX+mokK3wR9Zoy
2uHkFc8zvplqCaLo34wlvKHb7s6h2GIqoiMrhGMKeLDTbaNcH2s0PmYvflrqFfkxj+E99NtouPfT
W+fb2n/WSKxrJNYGwQj68iVnvwCG7Vewxr2+XGlaBpV8g5YZZceBXUHlUv9XLEeTna3yQdd0EPl2
oq3cPU45fABa+JPP101vclSqvfAz/qpwgvcqMcm1eUnH/qJO2rkyTsQHHzUVHsYfNSK5D2ecMmyz
9GTXdwNoR39QQ0owi+XP5KjRjBUr/RwMMP46Wx7VKUdcjIV1EGIJz0znMdmhwOQvqeteoRBchsC7
YyrBpTSZw4nlupOQydUiwYqz2GWP7AIZdkHfYk+uXOTLVcU+tv8yNB1xJgXW3DjbHZAR12nmKFAF
MDotgctrQoIk8PVBKpnq4FXu7pDgsRhVILEZjI1B/wbxuFlsSD+jUazXu5wJDOjS22ZoEOp/uZSD
pSHVi6eyFa9NupzJh78IOCm18aIa1KBMQMYF6096XGIcUX+ZOPAtWmekJhcZtl1ebAmfHaYXFWOv
wCAZPuPIBhSMBipcBcB89m3UZMiY/xlTdVzW6mnE9WvWbU8nAUgKUfYe8PeO3X7OlD161M7onYHf
MiKwY4qtQ2IyizbZqcJvWAMTcW+8Nz9nA1xAVrkT4Nt49rQO4UREHVp5jdB7CrMqCd3wgi9T+Wjj
NJCilAYT6/6YBQgvgpxANp1MJz1Wz3FVQemVLir8L4MzRjdfqC/G9MMY9deAtrZ76tr0HOAPx1qJ
BdLp5WeuyfwRYLbn2ssynHkEA8coo0fmniJIY3rVYpKdJtYC8BLqKrglpuQQvmcfxr7IeOedmbax
cxjGeJqCVU9023qCYaDsQlWze6fCYMfwdIwCjgUUYwfzv/47VACP/osmy12Mp7KsjswRmJK9rDQk
0oXTsVLrk4ZpcdhbiXAUrDfv28GcRgdK+N3kMWTmVs7Wg0Qeul68LbibGYHVOLfQYQ0QCob9n7Uo
dmF6F4b8Ki7KGT+EpCZuOo2Hxc0r21FkighR/mSU1pGG0qX9eVU3suUuWqITM8p9B7KAUQ6dOkvZ
ovMGO7Rr/hfjT6LXBzFMDoWh7JWBGHGqex1vnKE5cjM6Hcoc9Zzmw6XE0yRx7JWT4uRT/2Sd9NBr
/aBtJguP7AgYdcwJMITORNezn86YDkCp8tatOvqbIxollqXAuTTvGga90t8WBKPO8lfLWQRH9jhW
x1ZSjxkBnnql7yOVQRG6+wSSC6wbPGRq/sHCHVTgT/wf5jLfiBj44qxbcdYxG3VFeQrWbHNAl4GW
4JwRMOpgTzdYEzgaiXxMLg3sn0u412fiQHE2MqSFac0zbnVw6EHPEoX+TQau8VnqYSCR25zAWslk
Dyt8r9tlv/D+7yBcom5xSOiKjP5Sg7NsYKSpmBHIVrzX58rcZdf0DkDrMiJx78FlfrBT9Nuh9RNt
9OP/uhwYfWcvn7rFVDwVfdIM28HJR/1dwiMNdJD0BrSQRdryfWDowxLBarQ4dSjycNlU9u4F4RtB
PYuTP3L9MJ2Q8VLxwwFh5ZaVmNACzht2xgv/nn1XiVNC5E+UmZ1aSInUckzg0ghZcc2k4WyKDmHd
SX8tQBQiSatOIXOQh4VrKx9ajyo+3iyd7PotX5ce6giX+0jqMAcSTO+jzIFk8p2rUPmeV0njiZ6f
en7PooYlcfYidZXtxtmMv3WTlzfKnqLcPECRfhZj+RXrdjGGHsRibzh2nyHxPIVkMxrHATUCzeUe
DRNPLnZ8p0KkDZo8gquFhF2nR+uFsliV8jfqyj6foFCab1VYrnNBiGV3q9bBTdSKZKr7wsYjpRFh
Q1118eG7fC85KZ+4YpVceclf2bYxaVg2CUGa2DU4ROOk1BdjZDU6h8CT6SUzsBJq707AkzOJ45CY
j+E148ZGTLbg1rwxY53L2zoIl7RRzrLQnoY/IpEzOChol84sfJ0Ma1VJLlq6DHuJcCHiTPfqkS3r
1Jt+8YfyNtSuUw5mmwRyZT2nNT4ZiHZxZ/kNKnsVr/coNo9FEW55p15CEG3hmTlCNwWqpfrVb+Fn
7slYLsBf2uKTC+GUkQU9bjwHnQL942bN1Xmx5gv4xreZkhWP+YIEG8JQHvo1KmV0dai5F/ljXfr3
akevhFg8i0lByJRgULH7vRHeVHpybxoTASSQ+diOmtXXK9kvStPvhCCvzQMKVj+rTZ8b2N/iMcPd
J4sCfyoJTv1JfzA0RkV1opbLBV+TcfGqRSDWdFen2RYoQ8zqLsjChzZnH/KXUkWfJ3NHtMgtB/SQ
RzEyEuPW+HoMjxpBvxyHLym2eLTUzYQgorfXYv1KfoMtlYjYuZNGDZtiZ3oVIS9VB69GXF9Mb+eB
/I0R4bYgO/LwUnvRVV/xqnpZasI20P1IsYKB7oJ/klQiwP3J+xPj9RNJDNp4rmrzf8mKOsmKCbfd
rJxU9mjJwFgovde7+kdExcxHBfjvZhjaNVSq62xCvLRmhhFBl+U+YHmAXn3QfDek3pcI4sYtAcMs
Dz03dwjUj6GSO80YAHLwZd2KsbkAcZuAMrtktXpWAeboxzRpPKmf+Q68lsQ8aaZ2nob5ghHoKuEp
6yBbQVoqM8UvTIYG6hvnzrjoL6vT35kyvJuVs7Kzo4LtKFYp9OE2xLyvEqZk2q8XqHt5rd4MOWIp
mjyH5U8FFzZxNmXcFr1jAMHnhzXi02mlIOFMNmlY5KEMyBLAshIBwtjmLXF24mpPQzJ7S7+osDB3
6bH5JP4CP5iRvAdxZwwYGZWYSQ5y4/WkieQDKfJx7hkNQZmA+6NsoEQIaBE30USNaMo+5nFqCDLH
ef1t6zWNf+7O2vwnfYvD34EUrXoVYGYSMFkMe+UPVVqgOY5UV75pazoMxIgsXPAM3b9BM0BGwXeo
px04nKJO9uNMOCVQrAY4ZpfwpkNGCKHq1ndzoZZktMYSqzNwEQvDPSWUVxc7IB3h3nLSj+hQDUBi
RhXN/bthdlqT/gseBrtUIrBMtc7DMhxIet2Z8nRmZcjbXqLReiDzDaf9cshOc6twOvVnJG4E9FxH
hCcLL6aER2TN+pt4qE5J5CKfvWY6tYahfFZ+AXpcY66XjvGtWNju69q1r3uOdy5y3HhLV16EIUVK
urOparPEx+7H0xmz9G0vP/Wc33qruNLmUDH30acRGnsLqfekT69FMB/K+1uJ+OQJKWK2IXoDUz2h
3VE8Uyd6SN2IqEbGA3tI7b/aH5lQgRbwVNFoLgMmN9UQgWkpH5yOHhJ1ueXpZW03fxqMakhI04EL
n9RW8ogyVDjbqzEReLwANa4xqgxPC2142TzS/aXC05thYR3w/Feahppd1ywCrrmzNQbvNGn5oDt5
JAc901GGvJudlD9uavw88zSsmx05i3QZk/jOyPXUiUotSGX+ByDITl4MzKcYnreeXFdhvtazxZim
ybFIv+m+TPck/h4XjV3RW7XwoOvIvQ4q+bSgVupXVScfCF/Gf0jtkJs0PoNy6161oEqBLSTgmkCD
IkZHbdO5CdkJJkVgZ/Fk/4HLxaxqeUo29Tsf6TYybWDb0VFWoubllQr6S/SAK+7Zm/O583eu4fMZ
/DB33xVuQLN5MQ2XUHVkqDrQmvCsB/tIQIVc/d2IDePbcmFc/FmYD6NV3fVBHvLupxE+OmYW4S1h
yNryjBPc41ezErDkKCOEqTSeS4PjuLInBduicCrM6bbATo8o80QaFnN+Vu/ogvz/IymMD53JWIHI
gDZPHFeEC5yivyfp3DDBKVLjJI79iZL/mOEhytFaEH0gEwKlcOKBBWoJmdMA81UKY0Q9cvW/YWve
GFU9LPG3Tj46wLX39Je3oQObggGhDAc7TvN9SRlSi/1FWLdegixJpcUuzjroqDArqIhd3ijiY8tA
cLTYpdafZWQFrvGwiA1e0LErtU8GgTcUPChEePYdKRs20C/XzGfXAvGRSbQZfG5yp2D4mIMc1mqb
4uHFW9oKTDz12xQ2d6V/oAWvymxbPt3U5L2uKLrtOoo/hjB/1nJ9X9r8mtjhqekdBgW3dFr3sAZq
DzASyJOaHCGRwIcKAgtpLDE4QU1gm00NiqTVMrobFHI7gniekIyj0uVU4eoVXD3kFPitcGtaea+F
qFNP879sEYOQQFZD/s4JU9EVhXvUkRWMkqPdH9fZ8KKPXU4XIeaYWnNYaAY6Y3Pyk3BgVE4Ec9X7
gK387jD8XtoGbzxcvry75kV++189e4605jKvkW/On6nCdPNkWDwoXzgPQH+Ue7Upb7pqPsSoe6Sm
w4L1xejzWUTVY+7eTGjZJkmzxugUQd/kNga1bXcdnHQWQS8g39oYYQNuetpVXF1J1ziC6ErlhBtd
PDQbGi1FYArARzVcUgzdhQpGS9Dh3xZWd9K1M3FYv4lZa8T4NMXitdaKa6Vol4yDkcDDM+nU+cTk
TbWZMWC94YBYZm+aNMg/yFgq2Z21ziM4JTVtFB1IxYWjuTJ6ZGhT/tfaJSw8UV98jOcB9cUhH6/W
QrBTfw4FhBsIhNr5HrXFBTQUNhjucjG5tKt2zjRWeNKRtqQOZT8fDbDi157NJQ4qTu+dcIqumDVf
bd6/oJ+6vSJful9csUNFq6LxH0ZQeF1HH+N06G1lYRPDymhm2/NsjCA2gV7suz555er8SqzDFCVk
wMovppOQ2zhpoePvtRmVNSetgbgwLlO3nc99gzIf3/RkoYDu0P+JiqcyxUTrq5TXlXw0YRLJisBN
+TmmK9l4jH9Ywm6Y8hk5SmjzwFuIGHEu0WFNf9ZZ5DLo3LmLXBFpDcakFAf+ElYsg/HF7SwjvXMx
EkS2kwaioITV7/GM1JmH9g8D0tEi315hUYL0phVtLWfcCD9HRA4MtitqETJsBuAM8ODN6uAcKpMd
ceiGz1hFXbtEPi5JNXwIdfmUzV9VEx4FNCigHWhVGwiYyiUOIWpvVshlYDdJtyRLJxKzz4LG580l
ARGcEfes1sGA9XeLFK7b3y0aBg08FnZCXOYKxy95HvW+MbXTMhvHXleQCvzW8x/WXA7S/rV6WFp+
b7LsNtdob2GrizdrOo0gX3MYJQNmokk8Io0CZRjCKQTpSRjExgAXCYMwYIBnOelpB2WL0WaEowF1
RFGV/R9N57XjOLYl0S8iQHdoXkVKJOWVSlf1QpRrem8Oya+fpcEM0Ak0bt/O6lSSx+yIWKGOh/7Z
HqSZ4Xrh1y8PlQ47Fw54R9s104ZgJHFrUJ7kHPDTBzNJcGW6WloZZY/yyZox2pi/chohZENLMWNq
C7yG26K2FtHb3CI1Sk8vZ5BsDdaYBFTS1VVMJrXIUmSZpLQPSTMe2I1HtwtdFriKNSXBLCBt+uo/
WjIxDp6TXAuV2Yhi3u3a0gjOhaNWHCq1f7kaECvYfShJ6s/2aJyLtCaICTVmPxQU38uDU7VPSBzn
wczghr5hnzn3qYoiGZ9p/UCH7nFEK3zhrYt0vWPgXkXUTeSYsP2GvJci1jCnDwC/NVem45jUzGbZ
h6SGJQ8oKj/XAsk940pIUYj1KiRcubX0p4pAG8HkST/HmOwmsuYOmarJJ/1Jbaj5jTbeisHL2V6V
KUEggyBVXudkuiW0hgkGhORT82k+iUAk7alKOIeR+aRw8AqR7poQlzT7MKUWWyLr5u1fwXKevWfL
FNbQqW2+Wvmr6dXTiOZpvU6FJlMuQa0AX/GMldOA4QfaUYcXot7m5FENxqMtXTwG6X0poe+Ms2fh
Zi1fBIkwIyEseE4E7Xxi+Jti152Fc3TMdSdyHHT+vL0rWmiTF1EWg4oMHAY2JXUmCB9YtgTpDzL/
YTvTiU+LTLvAsaDuFJyxan3WFfscNw1GRAfAlXHZyphiHjBK5c60AOrACynhhYxNiYhxGqbtw1q2
z7ZbjzKhcogQglPRItwy55xaVF6D0j8su+UaclgJ2aii1guT0UtXqvyE/3QI/81qjl8mgXNRRg6r
rostk5SnmSsXUzD9BelizmAw6jQwaPr6pSkEQXQ9MJM5kApgyvjDrZ4slV5W485+tUSLe0ulypzz
7MSbb5ek8OB0VoQ5JnatnpXMxhULV8TpbZpx05EtZ/6p9FimrMBmYrxQPOT2K/UdOQ+UTigrDamK
wMEXaWV1dJOnJEpTM0tL/xkpM+floH0U2RIkGk+iAIc6QYusJszgK20lj5xVuahpVDo5FRWWTLew
Yw3a22R0R4JmOSi3wi/dlCWbEwwph8yQ4bzBx13jcFEU7sVFlAGDQElObksdIzeY165aoPt7BuaM
eftZt0BXRv2NldFQaOJKEiThR2bQgKSQG3cpQmyHaJi/CwN6ZTaEgEZDDZypsW8RpzdOhu5kveW/
HGLPajfculLeRplHjvWneufOd81JFmyvGA0Q/hjGQYWPG9ajxrJRSW+wqdD01fOAkbsa6BrfwGhh
KNV3WOo53PEeOl+bpxDSLmpikmQhUqfy5rXa/3/8wSL+4ABFQjM/r/4viwauZFSiV2Ze4QCAuw06
oXPAILlvUB9mtdxhcZwx0KZToNhAXwAesFCoPEG0AmxwJ7aOhtfEOfCLBr9TK4zsocvoLl0S4oQA
qWs8IJDs7TQSBgGX5ppv62G2ZqxxpProClaAcWjELmz1kpj/LIvUczWGsd2HZU2iGcuzG+iJC1uc
fgvom+nL0q8D7hnYM/EqMY7quYW1WPoT9gN6HTp6nGZk530hORwAZpHUP+MzEMz3yTss6Ji10UTC
BBhcRNv2g33YnzvHj3tKNTlVYWva6/TSxszPB7DgCvXHW+rJBhpUbn/UyJoUggQW7BPBoJvbz+pg
vHFfMzNCTPhVmdeRqVeKYzpnJ6FzMppxrpQ7AQcPr/SuEH/sPn2TKxdJ2XPHAWF363VOYOMWCYrm
FoPyiCz3aurFXXlqnY093I1YUmpofzaz+a+6L99YRHMpbumKoQO2iTDpd7CML6k138m4fnMrWhT9
s3qHDXPLrH5PlgcgNCRSuTBGTYcTbK6xzkJjXkMH65GFmY7/TJXz83acddoRaXGZXY7NDLl602CE
BfvWcCNSAPiQSLH50C6w4nL4YPIwfyqrRa7G8uLy59zKYGIBWXEfkaKfSHmMxHFLeZni/pwQ4Ybe
hW43NpIFnikPr8JIIydDw/4vFPEZSPfQPnrziFdiR6MPiD/sOK8My2EGseheC3T4tB8uqg6cFhN8
S8oW0u6O7PVeM41rOWiQMYWXj2hSL0YCI9CBfpvx1W+T7ehRi2DS001cUtVkhkrdhK6hEUDI8CC8
b2+F6EjGZlfmAmemxhdlzW6z1zUpZ8hTp1BPZNKqRONy+bryZWwa6oxRuAaZ/0nlStOvXqadd7Xr
L7hEBT6vRF5XFAUsCo/pO0lWBljUXeMrahMw04BidXOvUedZ0q6DfptVvKwZQKX4GSfKM2/S95Us
d2FZL26ul071c60ljv/lUY/jvX3DhuqTY98V6Xgoh78TdWFaGkd2Eb9GcDvXgMw+7Byw/atiw+kG
j29HzXqXOZ1qBkVH0rzYP23EuL5gIDaBVO7zoAA4x/Nvz9RyVFpo1JQGrNrZUtQLXEUnpVWl55ur
j0rjssFhpejRobxWDteNjrCMLUBozFfre6UcN7N9E+1fI8dbCLK5RHHEeWV+b2zlrtUe9bYEK0wF
rA4GdAp+AA3D7N8HfK5BBVyED4F4OrVVK4x+ON3VX1skkZFLBuUmttfXuVRF1GRI8tfBazRaGanb
eG98TCuiPK4BQCLaADjJ/io6GgmW06thQ34ZTfUtjeYb1wOmYW9Z0nvDiUGF/9S3/8m0vw7lRy0z
yP4YMvGavOI2mO/ahh7fDBzfdAQmFJWhCXvKqZNL3ilXysWuPMsK937XOc8VaBCyGE5S+0YKJEgB
CKencInw1vk4LtA9pgkIScVoVPVqB7unw2pVMPJjO3BlucsJxWYpu8urx7s75GZ2oGV2z4HVmWav
B3KlUsiAp3g/YKuqfDG256WdkVEB6RG9abxJgfCE98fYK2QRUsXmI2Lcl2S0pniDs0b5VPsmG2xq
2ccVfXRLwxFpc2a8NQ7klCvIHzR3beYPIhHeUlCxyUvn0EPiWE+4Bm8bhDcRYTKO+kq+UnpsUu7K
ZGwC5Cg9sGI69/SJyfBGrqY1orYbjkLYx7yjASl3/RJFls950ij0qJhro33G8hmuJxeqVpguD3Po
uQNmx8m64JkQyr6VP8YMTqE0nga6CwqB+USYdOSnm/zL10CG5T9OhzvNZUbXgrQp6FgH1ws3aSdN
GawaBd0D6gZ2U3O8w5j0dPwh7ruNLEf5BFfgzlj+F8UiE7wVHPPgUjTF2cy18wyGn6xnJWCEt36d
RERGQ7N4d8gDdHB+DI43PRBxMVnwg+DaxMcs7ejKJshQEnxbXJwK7BE5o05aXOvANBJSXnSKkd2D
oUUVJ+EucP+2PPQJoFOY5Mvg7gHfGdwzVDNQ3iFyCqXeTzVdvAlOq/xDl9V75eZPkRAIh0nK8AWr
y/aDSspJl4GNmX6ZLobMvW1UdqNOMx4zxWItD1Ari8zgXaG/s6HUnStSXUBcDaSDAZwab7gS59Lg
Si35l5QXfn03k0iNsZIv44C37wxDWW+Tk4MRt14eWzcSFRxvYIs0NZBIuWI5TiAuV3r01rIImFEZ
gIZySk40dT5oAJzdDKwXMmkkneFUjf+VcOkeOYpg3MLcZB5evvL+pxh0vf2uqKfeolMIy2iaw2si
op/8fiV+SvNIq1sTm5h/f5t9+bnM71r26fYDFZdJuP2Q7VfDsIuB16HTEpjHFK8wSBvtl8/+bMvu
Wq27xmyu3H2zdT2oALZqEzip2QYXI2HFoQxLfwiOBTp1gK3j9ZT6Ohe7ZgIDTX85imE6SXLSjNN6
4dN3M9N03CCq/WymZt9SxFrEZGCw2LUeVOYBsX7oybo29838Yyc+nsSd4eLt7xWfXtqMlp88+TXX
RLcGsVuP36M8AYADu70erYc9s/3o7671Oxan5FfdR5pCesV9ZhuHpnXnTMpRGevT7FA5xbGrjtL1
qdz61+C339VDaBv/bUTeEmCUAMpXfLFU4uJjn2oHA0q2y112No4xOqQqYfBssyZtTKCxFWEfrDuT
enbbV/ON/Q8h2thDXonsVj0Oy3qyErhD/bdpHkykN5eJaju8FDyog0NkVPGLIXZOYnrpcV4rtzEF
KNafDdRJV2/347dWDDeGDz3oumzj3JN/gLA4Dph8VUvQgLNbBs5Mxrxv/xAjpnbIoPrbvRgWIyMw
KDnjZi7ewH9fNl7yzAvbtHpU8cz9UslTvkj7zr1TkoesfB339ZTrXCx3mZUfXwYnQQRQAcSmHo0J
AWUSEe47u4tsS+CifVOEAXwGq3xCnwPHAZWMV8IlceBMBTejdP3W+M1jcpym9cjbuusETWlmehf2
dFVJ/QzXOCN0Ln8PGDmLvj60Gv3RmrrDd7QbM0oqJuqQH3Kikw/1OoVcjXFKX5AkaZ6ZQeoArk42
HmWy8C4YHI5qXpZ/iZsgjbWybJ7N4lHOc4BLKpBaSoMu0ApGFiudInSEVqQJO8zQw3hclDFy8sta
xaFubGetuum1gT0L62GFt3YEmecWwJE9NZWBiqOSJsdQDh1whH2Rg6YjwrHcc8fc0+sacmaCAFA6
HeWQr+PyEBo9xVKyQiZTgtmOMh4jhu0W30yZdX40LmsYsqMsaaPVVHcdB7Uxxj6zXocJsjMgdbvJ
7yboVGvjmKpytxDkykUErjiyLCMqEF5hA0dC+aVuG/awu1w+UjK6lG6dwPQ1O95UFDsdKjRj7pRI
EbmKDPW/56ZFR5B9MM6UZdIi6fgakJuC5Ct10fuRLH8lX/yinTbQ9fSoJCrdNF4arbgKYV61U7Uf
YljceM/y5HPY3X7miDQDtbp1cjYN52hrOHv7nIPOIQeCreWvnmKsw/nepCKmAi9xsH/Dh/Vqec/b
/j2plg/jCwsuxQ03uO27RJ13FbgxnTGW7TKPzWFyxxLfiP4qNg+4yBlUbpnyCB18R7s2CKu/BqZH
MkmsJa4VCgetQHEvCwNNK8FIjy8XEJYKAAOqPQHsuvocnnWDI81APaiS4wyCqWF2vVXM6TvNf/GI
R5X2DCEu9UKSbnPg1bwQf/15NPqLHgqXjIabnAd9oe3FOqtWdll341IwiYPtl1Z7ina8knKSYrhn
PXFI4qBOQwQUE6hufFip2L1I/e7qnkvYUXZDgLn5RTdm0Kv6uRs8Y/tOJx9gcvoQRX9oi/1It4Bo
OGmIIVKdlvEvq1D7hrEyGBdv5TeLXEkRd8sMB2zG6gTjv9EGUO8bcK/HVoE2/51v/Sn9yWUs3BYj
LNLOr7O/GYYYmeshk40wr+bQrBi1QvWi2A5p3GukDDX4zhbZI87a9r3oOTfYex7y91KkTyyZFKii
aj+xc4z0aJSaferJtT4ciYOnpsGYFiLOLkgxUG3QbClC2S1WFmSUy2dT/cLf7tNt3I9QoCtSNMaz
6r8MY/Al/MhuozJ5CIQDbP20EcnUbBHpL5ZzdmogdDJPyf1+UD0mzfaEC7Lg3U6P6pswhoCTfcJG
KBkPDUGD44Rj434pib4bHAfUH2ZTelBnWELsaZeKuxyhB1PdnhmErxzjoyW3Wwi4lJn1QY1XYLK3
2z8W+ahl2JtPRiud4N4Hxl9jKTe4zVCh8DOudn7Br0iVf32h7FSXZ83STxaqeDZynlJ36MRT2ofz
THcoDWIqFarxQJa46jEl2qFxr9i7l7g/rrlnYXNNK45EFr2blBbV2d1S85vtxxlJCcc4yGw4lIsC
7xee6HBvLbrN8M/WBCsynvBO0quz7kcaMLIXOZ/NvuZup7Jr6EkPCXOFjsCn4SCC2tkjIeJRkCAz
7fnoij+JRecC17acaFJcp8fMhKBta59srF9C5F8wij4H9Terw7BiY1+POnDfeiZ5z6zc1XpiWqCb
8LDVUj9bLMOVfNl7S4RbCh2a7VBmf0WGz0dpwfuIu1VW9zwFh9xzZ8DZnhDsVBjtDfbR6r/0rzRp
3zcV62Cbfkij/GCAvsv5FrQzIOP3BOgNOqFEokZ67qExjDktjTra5xLBRZxw6zMnQWrA0s5y17Pc
VZwMK91TWQEMVp1ne1xVIBELW0/JP54ZrCsM1gtcmAUuTJ1T48zdX+eU2390s4Szb550gHA5jdH1
ZUYrAYKTHVyzv0q3vSpjcW3Rf9jTuaKTTGzUF12NN9+bvpxGxdnbXkq82ApMtqV6ExgIeVIf61gT
l2mvquvD95p2XCeaj1l4NU0X8UTH8Y98sgmuv5q8naAptZBYUpRsLXYnTm7N8GZdPjXX9dq82TXS
ijosFGc6T/pv65LpIGgF1n8uuQ5pt2T4vTX4t0m5KbxPSv0jT1/Xo4qS5FeSBhJ5vVcBVw6f3xVW
0aak80NVj2Rvj8ofrnSgP1qbdQSJQgkrxwXZrTPtGiiKQzXFgu3k4eZjVgffABRx4l2qKoJheTBS
RL75m0OMn4tYPvjFjLWzvlpMrmz3OBzj8bAoMlx1xjWIZGO8V6vKrwmuQOyzWVYb966yOE0sK23u
l9kcGvQEgqndUTsQIkvohnMQouakcxIOTesCrzydq/IQc5xLaY5ZOdKVJEk5ZjSqQpVldckz+l/C
YvpF4TmFDc3KneqBMuDqxl04LnVlP1fDAIBE9i6zA27agVzfUGR8x0uTv/ZwSzJrv3WScoN6b+Ny
n+sPs/dcKjwFr6hWnW2L8F39nnKIfP0dXvvqVZazwOtzMcDAszTERCmETsCIAoJhn/3SVujHdKHX
r7gXjir6VoiLuB2Y/6IJl5bmCnQtRGuxsy6UnmN0nRnXIRfheOpN61TW65kF/tJ0f0YNj8+IwJsr
V5eIV13Oh8zaQa/TE0oZIOhi35oEc+s/7s20yxOsJeZ09OQBFfE2Oo0rbQ19+48Derpk1p7eiyvX
3sdkg3lf8ugnqNo6TZ9jOry1eBl8gRuixQ2RUiRIcvmggm41GdALOsrI7091cMjMPJhGBq+jflh/
rb+WClDzSJ4gHPTyrnT2acv2E7DypsSLQ0t8UjMjxBWgwpSBNbGgH9lhRpq9WZ13VI8vdIIhhm1D
mFDSxFDgF3UAT5GN3y8VezAC5DoPO4ZhHvUX79V0pa+7kP8l9lHkrW+Dr7KppjV+0QS62pmntwM3
1RFTwk9NDP4KOjrBwG9aFaiG9Evfir+L7AJdr95erkCIHy9XqJtDxTLK2yyhg69MDugft3MwMAXN
zU7V78sPTK/cIptWg9US8oxGtFdF5JUiPUtuFA9f3QFGgbahE4Ijy2063NAL3XfFd5W3pobFUj50
OFrqKzDLZVmyr3NbF0RTVJei2uUv5eC7UVDOhrG8sk5FSvYDj+o0pl76y0Cn0qiTs6BJEO108+1L
7d7Z68uNyYwaDJD86xNOLPOvc2PZAUAzBGjpwTRhQtUfrfxoSY5M9rWd7WsvDOD5jPttLOhvjE1V
TKQbmCK7udhDeSGmfWk20CFDtCoTCQX+avb4yoIB3W5jLP5m6P0hF+LmFsAF6ScpSNo06fBIoNNO
pxFC9bN+hSO8NxjCu+UrfdpMPVaK7TGv4CjIdgIHqqOp4S7lxuHFOZhbJbJHM0Ic0nUerKXlrruz
ovZLpwANS3MNsJtggV/+/pfWTMhp4sxBxFdMZ77mHQTH3b9g66wDRp8eBVxmkeW+ccd13pH5Auvd
eHN82Cv6vZbyQqklR1LuHJ0roxkM/l+mSJHrMfLfs6GXEoTNawFKDyXF8yMZMo0SYDpHNyYyWxtM
cOmTfAk158lTCNxziQg1HAcKd/+Vn3ejrkiNArLHNeIqxcVZrkKbucxSw+ndW7CFdehCdTlbfnyY
KQHQGq63/8fV1Tg14nGrb0kF8/oc2COSnUu7KLoHPqFY5UwBiJyxI4aUw3QQl6ok+cYAGMNcuwQT
yIGv/JNU4K4X35MJqrTn+XWeqrnv4kv8JFlGh2TcA7IATEmYWkGK/Bx8bq3c9BcuPdABq93EdJ5a
vV1AVwGHeJsw+svY1QT1Rg0iEiwDPjY47C4MuRrnqLo8CxUhBo8qHOI7QlWASBeM84tpjOrPBUg0
xpIv4ojFAdAjoAF/044aV/qCu9esExZ+DBQpgvqu7NeDR6PtnNHTRKJhZz9e30W2iALlM99uSgY5
Z63OjFvxo7R3JmYJxzcQV/BFIiuHc+MmjzQdHznIia6YH/0GYeE7Lg9yXQ6bZl3sRF76FJMzc0KN
iFznTYSUbTxyzX3FvNydMaaBj5d7PHl8mlouj6o/dezLTMjPDZWJwlOFcpMVfhAFUQI5qz/JxjjF
WccIALAzGDluWMzuWuO0NNjPVdDbend8zolHvYz/6hFqrXMHrJ3+uYuz0uxbAO0PhNVfOayk7ny2
cXbkVHwCY/9MqRRe0/phCPHtSNb6Cfv9ivNiFp9US37UlvlsdPsxOkCYtZvuj8xn9U7QO1jiPoIG
zMFJMirKiuXQkiaBMchRTqbU1P3pPTU3AIBUp3bAEJCgmHT8wIzfMnU5N4l2HhT1rPiGfN84GFaW
+wVv/NOczCCPbd+6umgS43vn5M8BCOkMhJR7OMki5eCr5B6mV/fv66ULKVF1qfpj5Ngf6xJLaPeS
k6qzontcwEk1xohieaPzwKLDQd0kqTd7sod6PN2MouaWH9/TDYrtCKTjP0YqRIo0uyDfwEkp3l3c
G66AU9/8MKX11qNYfuaVoHcWZY+v0rbJ73K3JfZQDV6d1w+34GgvyzsjbC6WMe0vdMlpcBoa0Cg9
V9X/qs95+Fae074cJLATgzsB0lBmH7AT15FvYlWEnNSeM8pHVg8/TFteOnu+dJ8XdXybedYBHRHt
p/fBs/9sB0t3viYTBRW62D65jt/ZFqaZg5/YvbSGdk16CrauTMlJzOifza7aJT2zj2MMQHYEgJL6
q+pGbvJryKkDt4Zjf+ZTtsJcTz2TESHq/jGptosKbLdB4Ml2OIRjyudLZN7Sw+d84GdJNyZgYmcD
9jb/VAVE0E/29BqjDgLNsKTnlpdsUPtzr0YjefIZO96WL5Ri7wn7ADR0zgVaqcDt/tjIbq9OEdgY
DvfzpyEnT0ttxlB0LLgfFSbLvHcOBs7wDn5qxb/qtOKcyRWvLf19s0+otCxDUR5TdIduTfcV80al
EqdWVnRWHayR3H3dHysJfPZVOdwUpwJeOxKalrf49buTDnK7ejf+o0k8ZB4dKjILe0IcY7UdDXHE
N4Y3AykPkqng+G7cZ2cOrKUPx+VmxzM+EKin9oaFPIXw14QsVJzCIpU/teFPVbsHrLsw5vhd5EwR
LOj2CMgd4rHFl/mKHGosJLKjvQp0iXHnRnXvkSJHHQ95omFTET66hqVxXJzeXraYzUiiyhD88mWo
UKeTJQ6G/BV5eyezMuC4kP4u+seq5pcGd14lO/rOM9+6Db7BNXFgsrg/Ux20to/ibPOrVmbClOMY
tboRpVpyHGS5b4z/1opksMeN6QgcWP5yrQVDP6nIfLrgpLo08K20GN1mKiELfdgw5hQ2/hyAt/3f
ojxxXe9KU9x027gN0wDbFKo/c1UBhQrhJJh/bSSjCwgGpuF3DcAI5zhOrN9p/wotSMcEg1J95tr4
mQheps9Wz4NZvKw8hr+pYY28RvDxUFs9aRnSA9DRU0DnWAdqhnaDCFQShXJvUfHQYLQDT6gsH4zO
TqaK/X/VI/0MeH2fmsU+FZYv6Styrcmfbs2rXodLYwwLugJdwYXLHrFpEB1Pz/3L9HfeWtPnYFYf
DXIi/HS4cQ5zkFkTJB80y029OI55nQvtJoBBFZhAlIrQK6pwvVFSwfWe+hnL0MHM064m2HrxqCpY
RjmpfLCBZjv7p6sGqeQCxxnAeGgrehhvY5P/rHTt2uZERHEqm+llaUhRb/eSnJVMfe2ILRqWh9mQ
KlufE7QKpExGgpAhbHyosgngFOA14feuVj/iWL10TJy39TR9MyiAM64+24akheW+mCGGNM69w9hf
+tAjHAJ5ran6AxLgi1XfIwMKEzc15gKZyVvOwBpJOzTyaJQtn+YSUX0QIhBruhutHeAlh4FNcoTE
HrUCt0APTpoQ/ap7y38t/wCNHf01OTYtcAE2ZpsJKdAM3vVYxdAKZqCFEyLcm4WZYdF+xhNyRtMH
Jr/dGdyZ3RNpRfGkoTZeTwo1WpxWq/Gb3tp3UMv8V5MFWk7m8tV0+jN3iRpkgG2nLMyb/zDMtfEV
CMhBowF3w52I6nzkOpUXodOuoZEQPBSTbyfYE/rypHbKqS2RmYvmUj+tJnkvn++uHt/qWy+hYDJX
0GQSWmhtuVWSfwzWZP1CA04pCYnvr7PvmpYnS4vpnNaOVM/nFk7TUfoT9ksFo68plFBmoC/ba9H0
l7Gsz7TQ7JScTrG/HbNqmzp3W+BiYaTAsFc8Gji6KRbMHmz3PUBFuibsFujgszSureRla4MSylA9
6x7zzINzU9PtsReyfNsavEN780/WwrfGScE0OcpXy2+YcWG0jJqBCBHjas4MuxIPF5XO1RBNVH/9
Qs3aivymWmRqPdK1kJky3qxqJzX+h1wZ9m39ZdO+rhiWb6eb38KAkDa1BYhOC1TRBgsrVRQSKuuh
JE1TlLizx9PyD8n8QN0QAT9MqIQlKtY+FODqABXtBARrxMxbPp6Zw/TCsI+thwrQD0ifT220wmFK
ST0BEC2ZZAxR7aWPEmLnuMy7bsrg5GR3VbVu6wQbdKUtPb3V4xC6yV88KxdM1Ku8aMl2NjN5crrx
eCJOnnDSXA6fzf5zUXi6Vpj6NEhWShL0PsNSN8hsC2MvNMj2OoBpb0jSm58jF2nF9g0m/nr2K14U
30nKaIMgi44dWhv4vVFQ/kGCndIi8uDymHZzVHJNH/nYelvs1ZSwqlHgKSW9XZ10/s95b/oKaFeH
z43jWjKfaGjbv6qYWWtazl17vU4J2fzagLDWv+vyDmWOtoZJ/z0p4J+RTNXQ7KvLq52PToepuLkL
Xkx86szGlpzuBu5mHS+330353QV4NFpfzfv8CVvZ1c6M8C7AsXVT0B0FMYvqbEPC4PHTOY5GQjWx
8oqwYdNsjg6PtM2QvQ4X5qUdfuVpOxEiOtXa/q0/ddYStiiq1JCr5IVtWYb/cgLDy+Yc/rjehO6X
MK+MoW8udrASYo+75aDA+XjS4eGd7/bPrLqrxnwdfipftQANMIlD+4qxkoqmMpfjuB7YTQTa9qTU
48nqtJOKyJVD0ydS2ny8y2INDvPs5Ui/anIwhQn5+Khg7amYUlk0sFCyMFm4fUbl1JH0WlOoCVwD
XRQtWJn4GSW3ISU5uOC4x6V5Gr/Lw6CAnK6a6zTP11ZRr8lPayYsoX+ohD30uA4oXAtSn7zddtYx
LE+Tu+dQZy+0gCenjOLgxBJR/A4BpK2PhcconwrE9YfyZjfMMGnFdZh9KKt2mLQZdlb2Udhs0LN+
znnd9u6gRRo5ukaBZObuxyY9Aor1RoRWKOmB6zlE6mxsNPkUH2QP2yQY6yv+st1GJ8uiDntnKTw2
oUKlGGHMDgq3OIRpz5wei1XstSvUq9l6VxX5lv3TLZvko2d0AIOFu5O0trl49dJXy7HS7OmCHJXt
AtKBS0VNGV0F5PsHpR7VEGoldJkwUgz9NhoMxZtjgyShrP7CJN8wbn2RnNQf9jXByet222kekSRm
0jRek+iH2TN9HeJ6KO9TtkWLuR4J7/1ROYhRtQHG//xvyIez2EcTdejxObtgxRh5AO+ofEfcwr8N
Ond1TQnJqefFdbum2hS1e1It+HWZ8+Gb0p+ZEkdt6RzTz/UWJyqIJiYJkCmRUwMzZYTIb2LboPgw
e8gl3crYyPU7P3XOlUL+sGi7IrVoZQQzUcqh4tAQrj+7rjsw6qeMwsv2uy7owGMWDxXQLIkH5NkS
uRYyyQPUbthK3PwQD0eUCMz/Own1sMLcrQIhdGgnNu85mmkGnbXEHGIAD3G9uwn4sgN5+M90SGmv
JP4JpPYTQcNv4gt4+QWZ/nTSaWjBb2KFuI2p5UJI3c9cq+pqXyyNr9++hhzkkyMf+Ra/cfEeku0h
gnMncEhw/06vzi1GIJdO8SJVFSZCmdpFfd1GCl8dU3sgor2vzDZr2vQuz0qQYkCCwHytwc3PEDxa
Pruepj7N4JmgL9Pgrjkqewu/ZGLXe1pnFfdcq/G16q378kF98sNyq/dBkr2E6UdgrlzOgBVrlTk7
P0M9VHtUzXHvwoSzSQaa6Jk6nrgJUW2w3uyPkphAiT9oJL5qfnVKKKCwlCpkQw1niiych/5DjNnV
adyzy3pEjkc1+2P61QJxawonVKkQ/qMy8aU6rnaeqI7OuWdHxhMBiR1yws+uGIJtUXjLVjiYO9uK
GQvONEKvzwxpso3mioOZCy5gDC0kAUZVagLZp6bgsYr4bqdiiY8tS457HTLVN+UMfV7BWGJekPJ9
hsFhCvBvqG/o4AjgNEht98FvKBQS1aNa67f1O34m/J4afk8G+K3cAXboia18m9r6DkXccvu3ckvf
sqEF96NTeqbsZy4LNpQgZh+RToSCY5zE7qczJMy3n4uTXpwyuVxRWyaSxBC8sT+OnOTwwd21VL81
0r3GIr/manlRnfTsVsdeWIHBBZ2ttcCukDihaWu4xla+OXho5X1Ws/NCFIZ9SiMYaxvOjecAU8dI
kGTkEemtMRhIV2xMr9kBMQneRmqC6C07axkcGu4M8gQlMJvh/ppkYdP5iXGqac9Vrp2NPL10NPKq
IH/hBQCOAgOnMQJWxp6EWfxIJr74A/WZHtSBmBuQeCJIOuXuJ13NLtkMBoa1Ns+vUi3DjNJ0860d
5uD/VdClrQ7VaXnZzZF645IOTgKxCu4+LuQaKeWj00IBplAFLSf9H5bOa8dxLFuiX0SA3ryKohEp
L2WWeSGyHL33/Pq72HeASWDQplopiedsE7EC2b95mVDkSiSCyhctKW2dCUYH/VlHrfao2ChOZClL
0dO6RbhKI0DMhb3SIqVXoSI8XVNOBg7PQCfg+sTkIxvNp74JHyYc8i/ZLI7lZ/LXmpb3EJcv/aqd
NIPzT/bzcvMSqO3lSimPN1XnlYjYx5JfBmeu9JX1ljeKvZejm5bn2v2ojxZyACK/w5c9QUNRIopt
jm407zWad+6hjOkc6naV9XUtWuFGcNRcvEUSx+OHUIuPFPVNp5t2WcjscICpCAAY5fuPb4IkeJke
yr8X21xh6dDXgxmR85tUDsd0No45IXHCw5p1T6w0b4HuIdYgAjMRH1bk7EPEqfdWIfdySJ39lUTb
Lr6sJGIJlCTGHgYwMnMluRLzqUTSdIkebiYEpmLWNrvcHyQFV6EYwZg0EAb/AJMDrJUmAMfnUYMp
LmSwzWg3zdYTN8Nrv49zg+zlwOOXdIFCLhl6I0Isyt6DnYZfYmS8NA2ewaR0IvBIZDRZHpk3K27L
ABX68KBh8HUkvDIDAUWYWWf8/JTnHaJxc+TPWDD16IccO3wPmxDEtlJ+rpv1kRS+/psmkmFT7HDp
QLef7qLcXrbqT/K5RCU8HnSpbYXgWLwpABeSYwRzqgdoA6PVigc2R3GoZ2uQ6gIGml25ydAltBw1
g/b2TnIsQ3WPTJj+85uaGI5MsK2VzVzXKccNMvH+X9yQXVQRJKqcIyAkYny06tbv4Pl0CWd9Dmv5
n/ZgZQ1ZCdFwU5dcdsOJDonVPqMgwiATwiAFBtPKgxadjZ51aIeWHZjGIhujRILQesLLSDsJj27W
ezd9o7l/lpxUFn1bsubY1a0H35EHeOx7gb9BJ6FF166Ey+0seaVlKkNmjpV5WTsinuP8QjdmUqAI
OzYTYTmPzXCCCxwAgRitQ6eQ4f67VRpUKrNXKywDmTRHvBRc3H7PnqwbaJvd4ouQ6NPQ2sWCSk5q
UeuvfnEluylNyMGa7oYJXIaG6Osrz8YQ30MgxC2AoEODZ1Y+ahhSJsEMlZZ7eCrChLyAo5zx3A0I
//5FQ30UxeUIowVSS40ya8Yl2CLLksNcjvyJlLECIaouS+CQoxPDu8kbuvyhNOmr3tS3HjGLBgGE
u3PAWIMxjITkmMK0ANgqYvg/IgeOEfyYVufguSDiXDua/Pcz1tVVf894RjS6sjT+sKh1o7m86N/W
qbzUYneD5XWQEfL0iAKLan4Uo/kAkcI1E8xLFTRxGZTggyxLOJFXbJNesigvIrywpkKaFQ85LGAO
mmO0qt7IT7SQa1opfEYHSg80QgbCMifClXrdmxXgHIe2wJm86BdMxRdxgUSA9K8s7a4lxLDjoiP/
aSTmTluKayGdVNbQI0vHPh7c3eqCnaeOKEIhTUTkgpWw/hi58gb7VZad4u81ljwd5vD2QYbA3N+H
TXpaWfNWNHZ4xj+ydfxRKoL53qgD+1wUr8sKARzVSw1ma5fCZydJXU7WZoHnIAgY+3r/qzX24RrD
HdQUXfcbkxN/GEpcTN3ZMJyvdJ4NzT2JIi367eI5MRJbVsCwGsDkbPI06iCZWWnuzw3MGNAwWfad
lYpNmrCjZbWfR7PfrCNGyD4Itotldpd63o7kmBzFlmtfVp5sC0QFxpyGVu8I/xvxgxwilMJdlvPt
aQM0Of8JmEu42nN239Fyx65LXYLOEdSy3I21R+dkevrSHv3vSPsllJynWBqzIwIbjh8Brx2RX5y2
uP9Y5J/g9SPZOJMnet7s3e1mcYZPWfORSPmHKFhvsztWAFu6WPXEda8kDktZuS3zm5H084I5ZoZR
huBwE/nQHLvLFZtSapx6NYFPnB22n7GyedMykaNWnbQqDixZDWQI4ojSYM3ChBq2HXcjiirrBevk
R98tGa2cIgRY5i0lkAQ4mGaYIMA3W9Ffrsxq2jQiSdv6gKnB2lphbS3IAnODP6kh8W1BGoguiiZ8
v0lWYuVasFoTLMXMWeiydxinzdNaFLaUBuJhPfXo+U0D8Tpm+AofGVIZUTKvuWy3VnrdIJBIh3YW
7Ez+nqG9NlFjoZE0jFM7W0GmpOc+zi4tPAjLX4mTa2WiDVgHTVkctDzAokaEMTQPhgAEsdgCh7Fx
I0KQ6YhVq/sxdBDw+s1LTNbkFloGgl75V9zx9Owok7v+veqMDxx29030gWa9iyZ7UVPU0zmWxdAa
5KAUgc0c8RiNf1IhOY8spLYLZEcNMKORtAEsjJMwqXBP1+GdqFxsJUYzLT2DQbyIFfuISL/Vr0o3
b8KgPvJXWsj3xLHh0+4J7ERkR7B7lk/DVK4qGFXWaULaXGKrI499G5d7os7X7L/Sr2Gxm+7vwVNh
yjBgYjNMlodldzXdmSScISGNKxEQrhXHunqjpbVXhKdaBxmeNYS5h5xXOocn6Q4hrpWzCvU3w5/O
CCBG8Ef0x0USqksy5ZfxlwKcSG9onLVnI2H2FK+jBuJBJniELIPfquL85hbkawIG8dhnY7Ct/u9p
XlHml34s4hWEPjJJgfWzkNmYx9PRHLx4xAdS4jEHaUeH70LBZGmJSNvBw/ZMVUr0WXikHYNeG8O1
Y6aA9BqwR6V4GwTl2h2+0lV5IIV1cqx1/R8LpAzGzfIGowo9Kdxt6Tbqyq0gR7dQW8eqGZowcc/v
5dukOqBlx7JXId5IDLzISCISoQzUSTuNTXpqoZpL1Oa9nLgpEUUscgHkkauDCa1rgPmXoTb0DrIK
k3UuczXSyRFbRavpTM8Fz6S5NF5QASGe/G5eTgVdOfLfxnKaMXfXdfNZDWE/FE8KAVKqYRxAdQcR
qRY1TAO22QeVbQ9+7sZmFM2/wJpAjNwNQkCDBYeBD/HrU4bGbZ/fno1KwU6wviu5eGt4Nkns2tAd
MmGLg3LZThPipGpQ/SKufSFXvcHcSw6yyCQXOaskhYKBKBS2W9uvdxMdOpZYs7OHGk93PT+Ysj0b
mwptAG72K2a6v+oSLTrqpjzzuNqB4R8NkTtXhWjQMvNuXIUIrGLGOAOFVYQVsI35tZfsMTfwkyre
iPiRuQwpmn/EyJ5UzVPrjXO+wT4wavijRe7jA2wosJoPsxLu0JxO9X0nJdV/UpqnqYN/KN3qJDRp
iImYpC/HbTtPE6BBAakRj0FLDBbRUyJshYl3ruCd2yEm8nfm27au6I4QI2JLGuIb9shIzS7fVt0w
pMtPKp1vBqcMi3WhMPIffqvcoOL52hQwJo5FkV50lygvffVTMgozBZuswXjwOO05TNI1UBgtjXy1
BYf1R8E2W0aFsf+hRnlL4CltTWhQoUk6ud3G3WQvI0jEzszjRe6NsKAbwg+E3JJ80LB7RHF7yeTp
isu+bh9JPjzHGBoxm1YxiV7prbloS/xMlfLJZ0g2+arBLHtWH9Wo2SSHkdy77uVWehkwqCzCXwPc
v0ogcd3dyDMi5j2YtfWWMXUef9TfWALlLWi6eGRiQdgXXD4mW7rTIWlkn20rfHNh3Ne6SxSYZKCj
CGYIp6PQXZDIz5J8Eb3W6ZsppNp0JYTnFoIz1ZOF+ZBL1dHARYD2NNS3k1D+qs0tSBY1qD6I2lss
JxXsCitP9KgubW9+rMgndYLgVWxy8bOsJXvaDDeydVQnmulGETJRkpZJdMTGTUigLePpNxYq+wQl
HIvaPam+Iypis1oyoRCT9qtDBQ6YtUCSN+9OUu0XrQ9a1RLlIE4EbvKiwTJY3WiSzqWun6uWptX4
VXXH1jiIGO1iMmjZZvwoIlBZLeYu3rJuCyvcI7DzWZXrpfpuNuMVOdvkGHfEwAEeKtDARTCYzBPs
NhyJwNFI5jWAJsPpYvWu8TLTDLvyCZr6tsTX9NvCulhEr6h8k6D/C4JXmqTQG3jXNTXQUjMsQVkN
DMeLsKa0UapfnVWcx9UKVX0L21F+DBetErxc90hg+tFNvyIQUhNDPqVfSfxRfPqKHBqFoIaN+CNa
DSwLnK/wDfCaqvz6mXZO6v7SFIdvMRHn4wilob6J3yXKgpJUPoDZdrrIXgu3ZEVaKdCRzVlDakDr
l+x0+1ngdd/J4mDpWlxnt43KC67Ui3mbl+4ssuwTcwFVAME6oA961rSrljHx/pDoq2fG6kZQVA0d
WhQgWD8aMqKSgZgMCelRQvVPXyMUqoeQgd68rOmZjsrXf/BT7ZiSgqzLhDlDtuMkPVqVia6Nond3
BByjbyuufKtxE3xUUQ1vJV/Jmz/EvzVBhMTXncbO8DTJ2Ln3LstdZsvVISGhs684cEjpJAGYR9Ig
cYi9OOEeOnW5ddn+mv1413rxAdwOwVP9IuhRkAEMOlW9PI00fZWyI9FZCKfXCmR8bHJM3Th/WqJf
C5QCORE+xC8V3Gb/rB+k2jvW3UerstQIi75V3j9BctWWNTuWLZhRrETUPvnWtd0JWXB0FU3lopKu
o0QjRXCLe8H1+UUBnsz6b1n5VFftiORAC1qiRrKgbPHkMYKh4kY9K1i0vodc6V0BZtiGxw96As5i
47Fwi30rc+08WszPIvGtZPHHbvDW7j9mjLcxiUHaXSBA4WzkkgugHg0CuCFkmINY3mjmb1K6ohRs
b5ta3lZZg7iD7PAm8fnOpZ38o0BFf/m73WS/wUfSoucoS8Tish5kqPgEeQ0nR6C9nnAPoYBCIkCt
zdiNIJZzVzld1AdpTtUGcpyPGnNrbISmooRNTq8ISE6nPxLiMqxAs/fZc5y7YIh0rpaCmGRiVJ9V
CSPMyFyF6lbhJITNgDlIyQdbqF+4Ln+2RJzoQB04LMvYAcjmNMRbWjU5R/ARRe5OSKIuZDCC5ohz
dEdIJZbWHiqKzrTNvZQhtlg3XskPVZYHLYYkqSPHnroUn6Y5v4wZoWv/AYX6mfztQ0aQ4psVO3Cl
lkq53LlSx+J/2Hz0lQq7Xb5+7CvM6jFl/zQkSiISpcE7I3Dkf7SwNACyMwOws3AKx9Z4r9m3T9Xf
1brVZ5r9clVuhiqEE4LE9COW8puCW6tDGFYDIRTb5pDFQCT4oNt8u3MkOnMe2SWx7NIUziN5vY0c
GOSc5tqnOcsnSc6AVWIlzUx4FAfa63KpWRSRIVKGDKbtDqwZANfTRssJPrNpypDfoxFHZ6F5yDru
mu09iBQpZBwuzepVjeDNW033d9xUA/dFEWrpGtaEEoKny+jnZLfRRL8hFYytJGRr8m8aUptpcCC2
5plb/pis76Vy1KSYWEHkI9uXNv6WQdH0bF5TNq+wk45mIRy7RwOUQB2DSRyJ2GKZwmyDIVnYsbvk
xGnFk1BkQbVIAdqTZlQfLT2TQnSsWuavCPercFwj+I74V8nvOi3K+KpE65kkPKoMnOTECkq1O+7R
dGVrnBTrXyccBFgr4BFPYgLyQMvDsjDQVnb4gUzGk96CABDpH/wbArYj4r4M0ymY0oKzxo12duUV
9HblWSQb9FC2dHkiySEhxORlyNheeJTjL2mEfIUF16AxGxEGTz6lX3JCvoZXDbb8FADBDLStDbXd
By5lgUTcjnEoEztbyOBpHkk3+vnyM+nbC6keSJlEZ0XMStawrE6XPI2IB2Dx0zLLMj3SNu9WNjGS
G+5L3d1xFAMY+ZCQb9WIiCrhhYPpieKt52A7pOCsawxaqadjMcdmCKzOJhCNTO/iPXYkz6fuwkgM
BiOPnuwaN/la6hEJSPIxngcSFcOtYNY42F2KJRsTQhDphTcWx3m0TpF1Z+Ljqb2J0B0JKBJO7TbH
RFZGP/ALoBL8Xaeq26Y5QnwrFDKIGspnFmkfpH5Ew71qgNpCRTKMFOadgo/7KOqGbTqPcYkOx7Hb
PrmNwOLZubSeSH89NHrjQ8528xcmeUR+ZyOOH6qA7yky7hroRsmWc+FSQ9Sa8vraUiVjJCZ9raDG
UJAYAsNKMAiC31c8wWQOWBqekB3T1wbWKOEH9YLPjNxhWliWF2uyzgkRxEXcMD33Hjw6oZTqR1nt
MIsPHiw5rAm0FXKJ5BlI0sS+8zhP1S1Kl6skEe9RYsAmjMA6A76sh5okRFwnO25G9VK8UxJWq2/g
c2Bi9QSLMev18UhFeKRKXfLKtIFDA6J8ZYKPOcg4jAq5Y+88La8g5SiUX9VshOu0BSCm3xku9cVa
PPUqZB3KF5ThAhlL9P05WPQKEnrHSh64/o8qIUFdlJztj3JaM/S2EKUJLXWsyJWxN1ikYnwUiHT7
isHTyJbMjubVLQnETT9nVfE6gZWZv4cQ43pkD5HhzyZ+NY05b0S33wA6rj2PL65NvfRyBFUzVKHs
qJDXxdCZMbndq9mDXc6tEJtrIornfWGb3GemAbD4hU8DoEocY3DZnHk+TOg0dcGz8Phvbi6wYeNd
wtHsHDTGWgxB0F+zvn52zKsQqVgIVA6KxCuSHPO4xACI+AdUXTtrzRamSh0MDPDwxtNqN9ZkR3DB
SHdzwH5SI9g6S/iMVat1NkuWSqJ8ET5YHEIWQMwjet82QfGLfw3q4ek4rfZuA5QJbjpXIHZM1rI4
5UV7ZMSFcPXSlRg7qKdQV0mGeCe9NfvUo/UBvgII2sR7LkkOgoV9BuYQh57sm02258MR6nNMpFPa
qk5DkDHFYIErx7wqF6yqN3CoSB71sK5+IBN5JV9MRNnK0r9G3ni0ROUqGLQuMnehPYKQUhYgU9c9
NqGldsOhzLPf01fxpe/Z6iLMygE2TkbzbhjKsi4vzxZZJQOC7GYncf2L4qOxRZiIMiIIbRYKfdug
qo1eOY4fCVm0vM5vWJM4k7CBTdpbGuEjC+Yr2prX5lQ0dgVg/LS/dK2FWZPQnI0J5ywztijdRVEc
4ysxUkKtiFOEbj+Myy1v0oc6bs9GMF64AR8bggFJoq0BJiu0QbURxBZylY58ZH2numYMQhN5XCmC
WHDWebpNtXkv2RcpGEnztX4xtlv3r2TbeGqKJagRIGvOxGEQzNpcIqW5zN+gdpdLBIQrIR49CQps
FaxlMLZZJq5sYTzDWgrr05KLZ8vTWmZ3RdBxsEb1Vc7Xq75bicKu2JxdzQYxlqmQEc7A29rOPJFF
otNjp6oYWLhmNL/rB78lTH4YCA4sYm/bcE2/t4RkY81yGMAdlg71tf3fiGH/q6xRHWMo0FtF53pZ
z9NXNCe4xH4ptoasU90JM18wUJTu5QxfUbndNwyr+Kr24S9I9hW9eL6yeOPtHwCsTowpWScQx80V
h4lOsGX1XM7dHSLWF+JbCNmdOHwu7JIGBBfw4yGoFdcSlDL0ZfaDTOvmgKTLQCWiJYIygIgNeidI
Ih9ER19S643uVFW7St2K0yv1GwkBGo5t5ZgaSzA9hs+oq+5rK13IclGKgyNN/YV/9FKXpBqqJBig
VR2JKl/KORAyUDqN4a+n8c8izm4BEhRJJZS16WfhYJGN+um8WHRgfXJpxu06Sr8LjioNCNls/uwk
i3oX71Tfu3KyuFYku4uK7vyv8TdPfjaB8qnggF7TwV2BxcHxSbxSzRwF63Pfsoq2NkeJBOqyj5Wn
P6IU7iiFpV2EFvA9T9m4sIheLP1kEPEtbqa/sJNZVIZfUOJ1N2ZOTp22vmZpuFjScCuPYtWGxBX/
VIcca2B1mExez8+tg2teJaSEqHChhuvwt43VC4A73nvubvg095eyHHeVHCYQFg9ImZ2GqbGB4FSt
hCP0GScrFGduqdVGydbWx4RmqbP3/CPu/GzR7O2rgf+ye8EZ3rGunZhOa0yn2eIS1AzgVd7hz/ao
qg56+U3mEu9AcgqEBPy/hl/7n4Zf0kmKlWyEf1r8NMvlpQvmW0Cu35ZAw3fQVHmNrRi7dmLLyJTk
SLzSZf2b1u27Usbfued2+ju0sTVUkKPIy5+yg/ZW7eYWJIV/wePv9USxG8oRkVzKkXIN6xP81lPC
j1bTWuEEtPvlleNRy/bzYva6hot0k5kfaB47tRXk2Mhav5YujC5wV9sNigJr0GhmXOQuO15Hp/Av
GAfS0SDRqZtHi6ciYTxS2OVq3HTzw+pGQGOqzKeuH/rvGBo541kwTl3xpk78sLgWOLAruOk11NF+
KH0LEvO0NkdB/pEjyp4ogq4tCTLYE/s+5PC4VBjGOJ+J4+HoOMiA+wpQUmQLU2DIXswuY6hAFkwV
sADqIrDM2xisI0LXERgjmJmrNFjsNkHYoX4TllPC54++TGPml9GYAiotpetKHF/XzHds7bA0Jsfq
1Ie6pc81jIgYR+/rzzwnJDC0/ffVSh4L3gop+9Zq8Ses5r+1lgKL/1XOPNJyzdeEcoWJ0IEociAs
KVIqk7wdmXALXKMdsgUMlGVYRnYCwNKsHT+CAmBiQCXWpbLjXw8FWVNE6MihWfq7ZeXPPXj0WkzM
J6qD8RkJv3J8m21WYqUvTrqaBFYsBIlKvFI/nsVDxoQhne9ICucGzyLBum3rGIbxGpXy3Zj129CJ
U7M10XDn5EfbYMKNi9CvU0yOdJwHGF0kPeE0zW3ZZzT3jLKFbSI8GljbDfbh1WcEcp+AkeRZ5va4
w5bFvLXiIb6ZUnpBWnw2hBo3ih5CVNGkOyWg/JX8nf1Zvc38saP8oSJRlNlO4khlNOF0Ce7bEj1/
sfmqmfoDIKuesIw/kdNPf2HrOZKJkOKexyOrBDkUyUVlY0wUqxRffdzryAdwjOLtR4ND3i4dM8FJ
iqUc+WSPlK5HkTIOcx6rVcWtvvd9ch0HKFYz3M1PCXt3j737O/M8Dmt/q/DqGoPPEIZknvFXjByC
M0ZXLpoFS4L16mCd6VO/NX3r8VF3SXSlYr2wpz1b0hIyt4vHP1Oe0yFmKOt3c65iJoHSOQSZ7y8D
KRfi1uU+JSItj3VMUf/J3RNEtEN5eczBYqLHDpRbq9AwWXUoawRrzGT+gZvoWDtJ6gWgzRXxomE3
R31qgkUkUdnYzqmUXJBdStI1umSYVKqiureWek+vOGBReCTZfNN+p9hT5/kj1nNXIoKsQ1ou/+sq
qt5n9ia47VB+jcUh2RJA59oBUc8ohuQliP/GvAkHIKyIFTtALV3A/CsACEYZtR5kbKHHIu+/zY7b
z/kn+JJUYNiwnrGkP/rUHj+HcsLvJUALwBFGKnbyYzuibvP69oo1kGXJPGEmMWkP3ewPIrMC31fb
zd6SkKYNjVODYiazpMx1okGoCxleLxd8lmB5USO5DAoweI9eluwHBXH0gB0VsffVSiY4A/RCBI66
CLsVTGlBBLI6YvrC1z6Jtmng4cRcP9NsMc1a8D7W2uCXUuEbQuQlhA2L9B/jRPBo+0qRsfRdWENs
lZcm3MjegtV4zKaGtDvJiSuUyx2RqEK3uAv6MBlHsoUjuSBsMsUZp3epr+dBLQfMZaC+7GcFvZi+
nrUZcwk/ugaIfDLBiRpgBTlGWGiYzwVQSzYgZ70LzHDIAip46bIvIGXU26CzifZWJ2ZSxHh1HUp2
zTfb/KT042nfzmZm7a50yzd9rBnqm5H1zWpithXGtzFrnJlQ62N81AW4YkgmJNyZ5qPQjLv1hvMA
mM7B9XmQ7q0/kOwsgfhJhPVchlMGAGK+yXEc1l3kxxGSDX3XytxQm/6SucW0HyNhQhPNgxEqLAAW
Vbj/GclZGSnJm2s29rYWKUeCJ0J0ERKZI915Qmt0wFZ32RL87TpLJbTJtsUqO8ZIWSglojEZjxN5
RNNxmeLjHXvoOIYl/cx8X++KJvl62wJI7IK8itmjQlhr7Axzo0p/Lue4pHvLNSE35Sj1Mu5GvDle
dNOIpYUJo9YI9ermXpUvNQbPdYeGAwGl8ybc91KdePO5fU+K7lvE4t6aGih0o7jYbFboNoxP1FvK
YLHJtQAePuw3HXaRcDUT7tsRSyLCmKQIJInZhn7AnuMv/JBNiYxm9YG1pyzIrTUn1Sa7mqYFmXpm
o0Khn0lvZSUTwaQusMcW01xBEjSWjA5jJD3sp2ZOB9Wt3yjEn1FzU0foXiSxJJNwjYQFMHlxbmTy
CFGo4IQECY8RwBgxLSDJaCyBYp/mkFG/jooBnpTLWxZ7Q4oili6B2GAWkowp0ZUN4vfc4Nn8D6bW
DhU6pfQsp3q4iGOo/eDFriSfjnlAGsBl9Ed/SPDnC3/YrBS2wFBt5PiPnIj48A4prYkzv+URM96k
t8cAV3MBmT95pU6B2BbxpZeR2sIb3LYej312yCApN8wCIuKho3FzSODDb2sLBLGXi3iqvrMpqVZM
WEzf9I9yOEBoxtwbtC6Y7B2htLHnbmmTYPjWkeTWDOEEkUDPtvtEYEbxfx8IC1ChBo+RJ9lqFL/Q
KN1KxP+pzd9qWly0cusI2anpWFfwY84LH8bsSXxRLL4o0JhB5C8dIczz5CUyeltS5XLi6AdAZwOg
M0sCaiMz9yMKLxzCWOA8biMItx3rfojImV3M7XnrRleqv21PDUV+1ALjPXRh1LHvJZOwZUKX3KaF
o2olgVh/qEC+t+n3oL+HFgpQgdsGQeTAwJZNTmq64gK+gl3pes6B8CMiE3A0d0jZRoPCw+gfi/SI
0GdFr8Mo6QHLvZBOfdIVr+LwKpV/Bo2J2pe+MlLn4a9DFObjrMLNh+lRDJAyDaV4LtKWnJLkLGEN
6tskLMDHk3B6Eo94xDKdhC1sQ6CyPVO1EPozx+B9WFwz2hy9yyg6Ofxj6iWqO2LZ2T2toSqld92C
wyyC6diehshZzIYSX6RI8ZmwatCItVfjc57roT/9zec57IE8MjrNXyqz3Gl5rIblrVPsp3nmszqq
2SdTnKAiYeI8Nb8VJjpGk2LzW1ErhjqpAVIQAzNsNdBvhkS7wY8lXZNMvMIvOpSNBss8uiwO8Qk9
UIkvPQZYaP0n1VGYXqaIEQZHLuUXGKJ3aVhvSU2ulvyjR5506DXuOVrSf53VIEnBq4GBT7LTk6nq
d70WHvNiPvlvvVBOm8pfAYHevugATzDrly2PLgqLMJmJR8mVn+LcKe6pamM5MFMkwSNBA/smBpLs
nCUkqiMIQTO43HuBP11E+64w5UqMO5aTgUXIkZgS/KDrlHKKHSZixowAK5Oj/FP+dfBqZARjiien
It8zcM1wCnYJM/gdr0cPmqJsTfyRPNFJFQII6cFQMKysRlcmdknBbmLxfUTUAMZpwRnJh7ygoJ5y
T4WKGP0iZ1VH34wzDXt66yX16mnIWpkh+1OJJ3/ltbfIDuQrIwqNZDkos+gx2Gj+g6T60mb5CU7+
odbK/ToSaVlT26CyidGpH9QGxYDf3jkMr7kC+mY/Pc+FTl2VFGeFwiNOj7NouZLspciW4ikNWm04
aTy+UE8ZtB8mvrxjzFdpXXxTxZjY8ZWFwdag61Viv4qJ0fPaIr8tH1pZOpzvTw36vlaYDllIeHZI
RRGAj4MKkFJsKzmyagJDqsTlirajSXVlsSPZW37pN4ut2IaUcwBvrkxfyqwTCNSf6mUgQWJgIdGf
kBPA5s+ev6U2PolRdFKoGo2fMNsDIrZF6RwTkVOP2VWxiGv9V2/LxYjI1hwNMkUEZ+zNSz+Yl7WR
LqbSneu3xIxh135/9e16rfP4GuvoAjoSdv+M0/ZYZxZYqemwKDHM5/SFXXa3BypNE6a6GGyCdWo2
qvqRCQ50NxHXLzYy5WPpp4sebjj8crv+08AKK4x7txXXTceoaPwX3Nynx5GeXZYtpIUg5LeOEJ0e
04ZExQxcjnEbm7Cc8XvXOgldk9zpTpWnbhbV6IQnrEmimxdw0GlItGvRQULPme828bGEMMRu+IyY
DbkYnse8CXqxDSzyprg+pEn9joKBIBnE23p17ufxbqXNU+rjd8aiXgg39ttF82Tc1jX8Ky2j8AUp
wrpe0LNdLGG8IKQQTklOS5tV/uyLi/aiYjzENBCWwZhW4gFWH4Zy4LdjU1/3+zxthb6ObqZT/BgZ
Acj7QyVpaFwqTzotcc7gWHII6XEVgBYVKuhSequ9ftxPAfyQdsvgQPwRY8QGe9PmpttSZLYpYzOI
DaksoGhkSaUCDdsYltN4lOtnHl0FoXwUBDAKkvjZwIOl5WZ0ZXUnayL+52zVY4BG1IaOdp5xjNVF
HJps8xPP3x1n6Ob4G+sO24z+pTseD1LZeGDrdtD+0JdN0eKq14xpg+x2CCLGEsUS3J7t1YPRiObb
pG4+xVqNFoKQLSfCJ6KBArQwjnP/CECVCm1zN9zzc32H9wd6Kdn0IDekUNMJXhqzy4TH+jAlSxhf
TcavCtVbreObI20iGQGqxJxNiQiBsIGRaiccVWNrY4JWWnDDknXTCOs2WHACAuSnAZnEqnBgmSMt
9pYjebEvBtub8rOw2ke82dU5ao3rYFnB0l40GigugFttSbcoW2/sevntcZWDap/O2T1aWzRh6mX9
NAOljS8amV2sn441xcHES8HWz1YWNhHczL3d4UickeWx3UM2Dlf00CTQVdKvnl1IjLldJcK5zGkz
Nru+asju5ark8SO4UOe7XlAVFOcSlrAWk/5BGkn4R+sAsd9HvDM6Xr7ODfHRVR+SgC8NP8TSJueq
zy7Hi5BA/lOfMfqvOfpmpLzz5Nd/Nw4m/hML/wkK+EDVmqCh1yMIUV3mcAHXjpILVWS/y5qLd7n8
LSYoxYMUqJEcpKkeLKSdGcQzj7/kvP2o1e1tPutedzsZPdP0MHOivNg/gGS8mqTNycjfY2nwM8J8
aJ2nHwqxm8r4ANojtsgR8ZASqxzh/sniZ0ODpbzUpwGM3lpEXzkt0xgaMV/4yl89wqpJBT6Fs69N
4PrSgv+XafgBpfmimj+G7dbEygWNz0V0NZPcnHHjN+1PnfgzEXVsCkRHTZLxyWQ7SPLZXv6Po/Na
dhTLgugXEYE3r4AQCAnZa6peiDJdeO/5+lmamK6ZiGlTtyU4Jnfmys9t5eYr1mFiKidxbqircKK5
0u32gVH5G7dZqBXdmY9VxcQFy3mBr73DcV5Uw12Wb43ieaXTMWb/NFq6QN89OhxectYmhl5cqEpg
ndf8Xzrv7KOHpcSxtFWnOdfQ2ZvwoN1VPbsXhXLveveW/+4lpK199K2Me6TR+C2cOhmeHnDDZPaM
+qaK+sl8IunKgV4hBC+nbOPSBzSUIRIs5/9u6ZdGo55Qo4MmrjB+nPej9WE0BOee8w4ABVatxU9V
rlmomFJYBNqoX97tGxz7ioXhrEpO5H3uxXG/W9eJw4pSbNeVWLpJPxe3iGiO02hh5xDdw4BAXm1P
c2S2cSPQlBS8Phg4mkS8aoSa0M5Ns7gm1AyheUeysV5ScM6tZ1FBAGTLrieFIIJwN8AlOfO/8ldM
w+CwNlciGmnRH1d+CfxKpeYocXBRgBZkaXLMBVBbbtq3wW5+m5LmtgYTF+mqAoX71ZxBBh+NjHkl
2Q+sClzqFs7rC5Lignd0OIKJQjE8/LDgJlEVVfT3Es5r239uE3yAZrtuzBUmdQxEDhXieFYOailD
tSzCbqE/eNKh6EDqI7w+tRCuav02Lfq9SXFYpKe4IsmCNxVjf+Z1KWKzfDGHZ5F2QZJh5K2S6/a7
T4jV2bU99O1zLsQnIwIgQpD00FTMuH/Mn9XWPsdienAivKteyoErzUlYeM0tqdMn02675vDFUXyQ
w7mmN3zQUYWzcMt7bC0OgUnGMGvUAiAG15B3UT7EUbf0132Fuwcga3juhcyLo1x0brNU3BjYfZb+
mRtA0l1fVOXrttRXKNewmjo6QaG1qqYHsNz7uzYfylsUG+RzyvgVfIKy5v9HGFpYBGd+pUiQuyZ7
Mle5d9UhTrbN8Mi+N78HiDV6gW7ALFwHrC7dcga5RUqgH/TcJAKFZOxcdv9Hxlo1E69XzW3/nfQH
ZZk6w8Q9vkmOS5byqpSoq4BG8tIf6cbsFgnksVPjH0owRA8WM29Ob3nE7OUilca5K8tzTyBy3z4o
lDohBQblOvrvoREYvXQ94VQIxQJYEZ5eu4cenxIiQDfUXCP/i+NC9pvrRo6y+6Qcmq9cXjEMmu9+
jsE3htouNbfhCcAJlnMQ2bsTWs5T0bjMctEWGcepHSceSXUVrXwN/Xxff0HpasUlUkcoieRYJm06
TWYeyjU1QOnMuVSjNzG76r/fyte8EWJpe19G9dIGnc0dGInEWRMkvJ7VQcamdbL0jjnrO9Yrw+ZA
16RQbLoJ5V8iKfRayEdzpGEPGnusSQEkqZOkvd8JLqnCJ5vtgKmsIey/a18JtXLv8q4c1qSuIOyK
W7CR5wNXXhA16UXxuKdoIiUMx4l7mnHvGvWcwhpFe9ZWyGkqJwgeAmhOZ+01kjpXtWBJ7Oy3aq1k
vGyX3g+/UTKHA9YGSyb7QvOdFJzdyHBSC0S48lcDgS6S/r4PTtz/DuW3qBW+2CcBVg0q6azEDFTY
hQMAe/QOTuCxQaRc/ithka1z2aMhiAV0OC6VdDSu6kJRm4BhDqAVE5EjU/j4fsk4T1jEMHqCTWSM
QcJ55s6QBHMuTTlr+Sj2R6Eg0HKZ3xe7QdNOydm/H3A8nF3OeGyhvZEyQwCDCsnEBlBodco6iIEL
Y8JgNZVAn/cg04jvElKjuWKYHfl9q1LSG0UnkSIPF0pCHJnyg0ZHKB2kQ41hf//kr1Xr17yXYBHT
V8X4xWAJSzipx6JAaoi/buldNVOvEr1/DB1n1gUZE5LUYxHf/2vxRc3acFb07SLBG26ZtdGZ85Sg
R5cpAWH9KOeCmwzEj4kj8W4wWOYIA1tY0FOfswvxijH5LkmFaaDd4w1KeVp+N42/b+vLcv/lUx/C
mUVqENUrEv21yauoWloM5U6DjsHngxGSzzca8KwGzRdk3qD6vVp7YFS/UkXi/5S/agL+xZgGUvxZ
ML4eTYJ9ZpQuepRZxP09dCdNeXIda1lw/PKia5dqnKFGIevntADKrAPJaYc7kSHuzihPQrwe6Vhk
+Gsi76oR7r+J+nIkj6lco13hnJmNl0phnNG93llOji1Q3Hx6umgRcWel5oim41X6u9TTndzbI8nn
h0/LxFUh5zoZA/ErVYZquBePFWL3WJNFp/jccRUdEzWI31HyUv599PzapnTqIOjoaYh9CqQQGlGD
EbljdPFeWbfxtrc9M8HtZCEfDMx3qNPEbVz/4XJQgZFK/umYbflxK2C3dCpfaKRLGW5w53WSonO0
lcoj5jZFqlKqWg0WNWI7OY23cU4+bT0KGf+CBecy3Nm9LNmWlTKzmOwsNSPdjM8F6AArLk4muDve
INPgEo47ZqjcAVYfQ/R3QpMjkUsEOrQm7LVmQ2KIQubGNV7ZboEVAmeJH34cbOPsQ8V+pdb23JcG
ICH7P980cuLcVRCKjYOBhdTucfMIs4ibR8ZHGdPixY4QsyNkTW9TpQBcEc08460mjuPuz2KEoIjK
obvCu4zT7r1G7+kgaRDASAZr1Y9O6GztmUl32gCA36/HaU2x+ALzRHOlriM9ZN8T1luhw3lJ+XCx
7F57tzrxpmKz2KUqiMM8geJFsrXrDxOV7vXQkWoTU4r7LmkC+bM9yMhDE7yg7CTSWK0Dzh5EvNwi
90ZVj1LDvBqleSMYncfPta/dmh9+q7ymSz8gYX8wedTV6bOs8k9CN600hd1OJOyWtj0m+Y+Z2Vim
qf6CESqmvUCrftUdxtW2PKqAbpuwQxtdoRu3092kqEnUZPzrEJg9E6cu9hHM3hMLfkFTz6h6Uzce
YomqIrABhtxHTHXlLMhEtoZwZviVZytLU+aufXaG5XPJ6UceMgUhdDhTax/OMkFxnrSQ7DAMbkjy
CWCFVw3QIU0ShEZU5dzyCIqw1zchEWlK4tYz3RWtTG1HgnIgtjX9XTuqmOEL9HBBbwg0seRgROMe
wKDE8/NMD96Nt+NOQ5welPzSEoqIFgQ4+UNXiCstUF3REGNSdhuWrTKAPe//1YIRIzy11e3oVfNf
E0hEznIjE0DAdr9r6WER8VtwbMYWWj7WovIJlDPEdWMy5Mrq6QMQnwTE5h4gyrJ3ptztlPNACCQz
aDsgwiWckh3Kj6IeGDl8CgRPE1E75x1FIPF6xp+s4Bis5CNVlFqLiayTfZw1QRzTdlBwUeB42Gqu
Mm70QnAyzHGkbWpQf+zAKBg3UdSmwxdRAnPbgnm+ULhw2fb20tOVMY40FtTZeZr4GxXlpmIfjKfP
rATHUENifgAHOC88EJnxw6xxKQ8HZVA95pJzleKomzxKvr1cZn3nOmI1YGmpcph22nmA1a3JYVtz
zioKJpwm1KG+GdcVbYtY56L51lXPqafdyBSVjnFlqBA2n7IlXy6rJVwWgjATQZiyARkh5ogQp73L
ILYNFwnhhRHF0BauROeesRThSIZVsDXCfIfLxl4NNY5Er0qid17lYKBBQgK9NyM5WxgBCKJpZ1QJ
qPcMLChLl2c627YfHaU1C0V4Ix/vsrCVh1iKlgekGAo9q81NaEYxRHCGgkm3CHtLq5+sbQnTpD/n
Cdg8oPfGwF6+H9ZOd1SLslka0Sb9ZrUGMuVnPWjUlYCH6DArSzhhuHYhp5cY24de8SymSyL6xAQ8
EFupG1NuP7K3mA+aJjnvOWWyeYrE30DwoinvlQqxa75u2Y88ny8qneB6p76sBbCW8ZgEhk3C9iTK
E2k//PJYTmq4M2cRKQsfJIIf7l+l+cgYW+/UkmAwaBUKl2Xa7M9fBj8FoYTj/K8moiTqmL2IvVdE
u0ppJOVE8bRMdn7/KbRkSDlY5N2NIna34x6FZuntOD8MTEsUsng7/WPYgaryrO4FjYZ3bsXkx0jW
wgbayYw0pRIKlnxWw+cubPACTTZIPQIz1q1crOWv1imuZUecNOSKhJHVKN6YwipEgY8XNWBxoo61
w9ZjCm3Uaj3JtzGaGsyrpsCX+VImdLeH8cPKx5cS11ypo6rLHp0q3SabET7gyjfyGzfMu78OmThr
QE4s9zEHPi/Ud7S68gJo4ouQ+qGHMrRfOkxyWv8La85hPDacwwtfikW/owyuUKUAylXaLbe0+/VG
XlXW3er385qMmEQ4gQy7etxxz+KROe6GxjbCtNaSyAdtaOXgBVqycDO9bQ1vdvza6OaRGBhq8x0S
jJpyy3nFlqvrwFrNH+Vo2mVpHLRpOzDuopCl9WBksAeqkQkU0VhaFvlzIn4wKV2h/3O2NyrRc0OC
AdioaUvOjWhWt5sw1Q+BlfW74gWWU+VVl7kzg0ism/7TI5vEgbX75jGiqurcLLJrJRD89to3L4xU
K8T3aj1+XtgZSotSIcZkuP40O/5YtJzh14/ZhOX7ps3SsNzSsNwnrd9sm7/QJNHzMo4W/TcUi4nf
nvQt8v6zbk49032WgMZII/30Uxq0TwPj2FhLL1mMz7nwkfX/bVrvDm+0/8ScsGHPzsdrvfaRGo2g
wULr1csC+x/dgolCFwC5XvbtGluv4Pr5oDwTdwkaSBot5rJawhig4af8mW4O+daFlH+ewofs34Bn
9M6DUSd3UeXxmaubVBw0k0jVOr90sM8C9gBt1V+FsdMEXDagJbpnLlmPimyymkR4Xkw5v0oLV7m+
KHjb8M5iGpoAVMdjQpwm8fsJC6zOQ8H4vuNFPJoZnmaaYRvZQqn829XQlR19WnzZynyDA062Vm8d
S/krPxKsQxQMnsneRRmRDAsaOghFJqIGCI3kdwpEudUrX0145XGVNv0ZDPtCYXlnshahGGPd7iwP
7qO/nJaBPyt76vqzh1cPMO+Y8WpnNcHhPYoZf8/0petjd60D+aQDrLnIkVyNyHBg1GhYEPKw5U4x
mGcRodxWL6k8HVcz8XOGbU/4afB44ioyaXJdesZ6WjjpLdEuvEHAQ7MTudyfQly4k4lPmhmjftdZ
rmZFZngFJ9eGLTsTQ5fquzSIlNoA9gdVPod7QzJ7VKLqX8cEdRafBCPn7VHO6y22psghE7n/gqXA
4YtJI9G9srXBfo45SzDZjgpwHi6/WUIcnyaKItUjSTd/M36ikrg6M1fOX0a/nRam7iYTUQffBThI
nVFD6qHF3Nq9jSiPbCYjjFNqZQk9aymtqZ9JQPVylflChfig5naZj5R63/resDmU2O1+Gb4lRhGT
J+BdtTceFcvvBCMQcBT3Z8aCl7wka0ZP+dfAY/Ecp1+OiudU977Wk7riI6cZ0txXu8ae2HLKqD8z
CzufXL8Y6qwVJmOvBHQgkGwYiXDMEtvNRH5AOA3x6m7A4TeK2/rT+omJQKFuu8OV0DqtqmFuTyOD
4QEBZfyNAmDPEjV5yitvKKxDN4q8C91hs/4kKT+juxSKPy3GUdEV3xrEoJ/mk1ng0zR/qik1yzCE
ynsucpWn94wPLyTVFW5h/wFxmAZAxOjiJRWWX2CGMe9Dot+MRLxt2cRt5sP4sdjCVPgzRW35XLwa
03rKLXNXSlS4/d2IkkqZep+M9aYFb5J8r+GAxp+VnLfRQkEwDh0A8wQ3G508fr4aJ5kwJEZ2Ri1q
AG+oTqUH/OHQSD+5ttNLD6h9xTd80Qd7svuEiRgtiI6JEK1uFmRPlMWE1+MpPpblXOQMRdlUXkRP
sOlp1OYofC92rW4RSJWzvNCPk3dXwKuoWAM0VxbG4TCl9PyhemBEEA+LY4neZunHSWA3RlLL6Lun
lpBqqmX52QuK3ZgRoEL4yH+1toHd7hngHiTBiz908cVlzVm71St5n82f9Z9C9QaRtmGtCcW70RG7
yZeIU0w16JeWo3MxBbW82CvWgpxzYZG/9j3BhclFkvjzKjZkh7HXUeiqNABWoCjhX5eUWx+3h4QO
lJ5GGUX8lHveSuodEorJzJreWVrEayOQtpvUrBhmYvhhlEr1nataQScAiCDOQesfMaTCLxDUWadg
cjXBxwEyqQusjaBi7lpF/y4KwSeQNQRUwM+wIE9NHcDGJvpUnboMCmma0fmn6TgkqTShC+YqFOt1
2UZSZESSqbwo94sEU3chbUQggf6zbALbwOhePtv26uC49NRFcbflS4AZgselymxFza71p0LafSWz
TQ75KHMg4rugqYHz/M55nso2/lDXLhgK6WLgtQYduNpqDETuIy1eoD8pohzgT+j3ynnD6Hg7QAJ7
BhXVv0ZiUXbJJ4iDPjmsRveF8/qLE9dnnTEP0W4KYzWF1o2WCV45jad5IH05fXLFNJXylMEGyXNn
mYJKYxqQcBrBljxWdpzIAWMDCuiA43ON0/1ENwkAFJ4Al4lThXYSqbzP3aEn0TbeqjF2xAHLPy2O
EEFS3gwnfzK5v+GbvhXAshicyhWutzwEQRILdprazTE3hIc6aQ9ZHx7Z8hpkI7Qi/e1tNX8sQIz4
PQy5DeUCU8R8iF/ygPYYOxx6FLarjKhJA08yI0bEpfwNQuos5TbVxa0pqPzjR9oYLC4E8tITHOuv
lj4ieBc0CZCCUZSeIczB/Pv+2eWM67V+rykfQy0Qb+TNjLek3dmxaykIMNPBUAIaYYblZRLNpsEZ
wzFTeA13DU21x5anEWbYoGiccZm6UfpTEqwCwtrlROyZTNb8ZoZTkitfqNwZ7GJJfRNSDkWmsj3V
Dmh/QBfeSGOwxlyA4oiBT8VklIt2f8OCluNjGGjW8pTysu8PZcrDisVHVHmua6x9/7W/+3Y/Lrlb
DNvFKtE9RYrazmuvBhS6ZZe6qUkow55NrE9p/aPo0k1DpqTwqcDf/L7xPZOueFRKNHISNAE8qKDO
jokGSYs3WzzqSNATm/r38mOiGMGoKLDd/T8tgW96VXLsqTxpfcMbR2mEEYpT7rQr5XiMomt+WBld
IvljbCofm40lk/CyLQJn/asQCYJ3a+rkJS+yqDidEu3UIaY52CDFwmd8gctMQxb8b5x4UMdYrxm/
wMhcyM8bMNs6ieE61A6y6Lj5zRc08Fcfbw90QbEZvRn8U9DHmWciqf739h9STMHNvx5BZrRejy+4
W2nZ0g8ANA+UGFQ1tCjUAVciTqZ326VHVcpYAzNqUNzRUEjnQuRnbe1iCCFMRBNCdsBRvUptOAvv
j353xZRaHKs8qRKljbxi6PAJ+yhPublPYabR+EG2MRuvc1pFnZJcDOZzaM5xdlAildEqCleM8XBh
naS+b1aPrGcB9lt/2+GvCQPiI+pF7Rlshc3KxkhBW6tjFO59kzOCOSsnjTJH8Y8sJKEk7GB7wHqc
W405byAPB5qWWTRcozhpFCwo2PVTi1pCfv0RZABuS0BfL7kYGMFE1Qy+/Alh72u3wj/xeUNUQ7bP
waUc5dbecvDUrRRQ7livtpZIdhnyHcfzgZs3Z1b+UuamcV9gADsbsxQMnLcXkZjoLvIihPt4M8hk
ZZbppwTsej6HcYjmMg8JKZ8U4yn2Eg8YrM1u8nu2k//MUn5lgDzq+dpwdNb39ZU1Tj9BWS4YfmC6
ImBeU+Zj8Mm9z8mBYbX3Ml5vimEz+N2VhcwWFw1+LF0+TLSnmTRxTAAVUYHNV5L4TKgibcqwYzmj
X8AW4Su3HB6q2bTXbrptRXGvgPuU9ACmyb37EJfkplNGOm9nonHMWYnYFw7uPKLrdEl1Kn7Ijj0c
Fa9n2gXYev0zx05jxRQDFuFi9CdVGPmOWa2927AyNU/vk8y3zdF/KeZIismJB81MlnFX8GPi2PPk
Zr3GEHsS8TUQfxgpa5jq7qC044XgDR//maxS/exqy5fpmqPLNOBDDEoTrF98Fdb4ii/gKtRVVJBG
qez3jALy1c44GeQ36dzcODKcwKk0HOn+RsEJMNJoNwi3TuzGBrWBbxA4Vlq8cxR4D8kbXE9i/kLr
sttLBx3hQd+5dxnPRk+fLRFUbsGI+jXbEtUuGbLxeIOJnNNj9jbK/2ey+vMnT/IP2LZDd9p7KZht
8X3ZWcioOy2FtD2FtKQt3kzttaEajU7a2iTL1syAWU04xTy7H1aK6Qb5qnGFfPBSi4bcL40bDq0j
/XECh3MzS/qQiEFyzNhI9lQ279Q7ffjmpFbd5iBKI4k3Q+GvCmqyLwzZo9TL+9AkJF/NaMnCICbJ
01OAxVSSVEaFTGKmnphDfG2LKCt07NG3fD3PCh2VUHaGEGKeP7M81wLN6n9GEqw1z8VGJx9Oudui
UppjrvceqZauRCPzmXbLDNcr0pOJgHbhrHxjM1xr4SFy96+ER0mT1RbuoVdAikg3Xx+kU3Phi/Wb
S8uYTGQO0MBUEEBestf4kyj64jD4iLlIlHhkPMa00G6DxNa0nqA7gydK0oxcs3tmHoxRIlZfff82
tVtQKG9jjhEKEf8ooNztNbcEYvU5WB/xsmNTIfmZHfkEtnF9cXpLkUHYhwhmbW+ntS044vwSDhqx
VTO+9POnpk00VbC8L+VZ1wskYJdiHrY9TiMjC7vx4sviScNExY3I01fx8P669OEHJ848JVDFclMp
sCvJKqxcP35aBlZMzKDmkUfSIiRE3K1Tn2umvKZO/Oiy7FM57Y12mrFaEcMsyF4QIMQOrjX6RedY
vPPvgPejm8MROsi0Kq6ggcsnG16TDV/67CgD/LCEPeoVJcI7L8yfolZ9VoDf5pm9fWfEuC4R5rY5
A2LTGrekLK+c3az3oTc5yKABczxqYnrO94l4NDYzmEqZhjzqLhCpE+rsWjlhVIAti0tHbnfo/PxP
pamHjjjYQhyMwh237sHXEI+L9fhAXDatztv+N7ZwSlKGlxqApHU1Un+LjIdFgOlb3ftKO/slM+vF
h+n+ICaWlN1dl7RnWSavLXafksXCLMXoYD1DVolD07WKEw/Q7ruZhnmyUQwnwU215pEybMobx+KI
w7x+YrlquK8Lw7GdOkqLKL9EXc9vC6RAtcJhfxwgGNJ/wxwWmM7S0GbZ+9uXuWPb4pK/FMg6nMX4
P+uPTlyAqC9vZq6fGqD/dpdeT2IKGntJm7LMsLxzSM+UA3/0PykyN2gDJEvkDdRxN9wehvuskf3g
jEipY1845oJJ0iyvkPIKILFxKwM9+GcsKoWsySN5OycWH8uerzLE6+QPajVwrNqLrgKLnH2NnUIC
w7zyRFJl79YF27Wc3bqn+TupsEJO46VYyF4eYpUgE9N2CusEJOSMQBO+4LbXfZFzXhJ06vyFDvad
S/s3Z+FcfQK8PVscrek5MxB7aCEr4Jnn/CKptjrKNtL+RmZkocFif8zN/qwSnpMshx+/voqOXF13
jxWf+M/Fbz+UZvYXc/QlPjxjhu0zuWbc3mVeYjTC4c1Nyq5jHpWXQRMesF5H7g6GVn+spvBUUw88
kLnS3zjW9jRUF0naLkauU3AjO1rLPaH/qmvZnUoyL5bK0KyxV3zQN7E7yHMazDv3i3Zl4ssRdKCx
Bzf0ght6LMBEg1h9R96aFP/4mhzlfrWzeo2y9zbEpIGq9jnZjpvYg7yGos7njfOBSQymDQ2xtTb/
T3OqGOTSzpXpLcEMnXY5rmgOmlbLTRNP/kZmA1zKoSDGLfEbdnSbiNk1MRYKAky3sZbD8M8QleuM
IPNoMcSzcG/sufqoX8V2jFaOYUZDMtIwvX/L76yRngbLJPiB5CqpjUd+U2c4jaKn5Oat/2+iRG7n
QdjO6lqcZC5EC5ZLZIoVV+Ss25VMJUXGvcYwsHPRMYFZtEFbkFQjnH4PLXNe3QTzqnnCwF1ZJG8p
/5IBQilsLGZjHqrfs0l6b7RjNMJAOPcfYjd4RvUbJcJusjIYNM3noXfMb2suI01mLWsYEXaAGysa
ukqgPFXI0RpP6mkp3vyVeIfPn2e+Rnm8TmK383TipIKinop9CRtmFOx8ZyJDOqDja/In5s/2DpGG
UEqfKSEgzZTPFQ89n4T+pbJkFBlHDHULup1uZXfc2+umfIzr8Ok+R8pSt6+anDqVrrhma0LNw32I
UXT+oz2OwoJR3C5NrFxWmWbfY1JZOG3Wj4SSpjrlrVhLFtpwaiRXWDrcPUDVgUKQqoPbCYVmKpmx
c676P78Cg9IQLkVDO8vk7d1PCXC98DIW8ViQ/vhrknaWzxld5UWehIosBENl70ZHIRKRBeevSaN7
m+34X6TzO4kRZfL4jTXnS8bkRZruqL9t1c6hlAl2HQ4VDuX0kltQ6751xB6BVpU/WjKDd+0CvpAN
QN0jmpLkqKOWmfiiNus3OI9+fuNTZq9l5jFsXBn/P9GLGwqCOYO21sj6b3hwoclpHsTS8rKceXSH
koExBEs6jhkZBiIGchhRIMzoc46lg6j6HHcAvMy+TJVweyn4b3HYfeHH3NlTyY21nwivwtHPcNVT
kjis72xyHIg0PEy0YpMj4wCayhffnSvrwpzgspvJpRnXsw9/HZSXlCskXrsjWX6SBIdEOixaFag6
93vGEFlPlRgDQnFYzxRvA//hPaAWINc6VxC93NTcEAhgo0cKuwzXyAoMW73Y//TUAFe4HDWeNw6w
Q9ilqVvt+0F9kFvAyBpx/v9qaa1w12z8+ss9nZdy+lpChYbZNBaCeDQCnd2mTQBOnHfUqUK9whOd
SoB/HBZFJfFGTT5oNH++Q5zviCymUrcXjrUYVlwAydWWsBoXArJYBRQEAkjgrY5JjGG3WdBGG4ao
bBJ1buVEQeI/5Gm7IB+nf5Kb4QVD3jUtiAvNFbGCm+bk54EmUy5FC15sToi6ctBTG9bABxwQkUUF
Ck+gC7f+bLizMJ2gor/Hqpn0Mc6Y1TD3q0h+jDNq2mQHXfTM7QLLKyg189DUf4Hy8RgtsVfF3GlS
DecMR9b4FKOO70t/5lxS0j+tEyLDMw1yQDxRvKxRdLIyklXZsPCoeVqFIXEi88Pf3HaVb9ghqXqV
BKC78s+s28rHA863BUmproLBAlKrQSUncwCyXD1BXgGApmNQ8pIyfcVz+m0Uwpfc7F+mYnxWxHN6
KrezdH8JFaWjs9O/8rzEyUUkjZ+P3qOWaAqc3UGfLwtXC8g2FooLklc1p7d6E64xaJ2qWG94GG7G
t+hQjX1iF9p3zR9a7cQWeyrGxRv1RwIYwOrLUz5qXGVp3DOc3ZUdyQIRDyUlI5sAPndG8JZg8ciZ
x6a+d+5coA8xdowBPI1bdpJUk+/VCGIFaOH2Q0rT8/hsTtnYRNsmnXpjvsXpdSi+/78zWRVsligB
LIKcKCv5ma3p1kwKsH3IZu/6nvwgWYWrdK7ILHdjljvhR7fwo9fg02vKDvgxAD0ifazf6g7LjCVw
dSzIc1KduK3AFUOQcF5WEK2cvAMF9/4PVUMqSjR1kbgCGeirU+Xu2Bq6IQ029PFm/wPKR/nVczMo
hfzexVzhUthus3ndt/Labsw/29Tpi4Ep/WMnINBRNskQqGRCCJ4VoqDlVuACpfYP5dEcwkKUsZOs
MMwWs7Cj1C6pHElALcxrFNPxptb9bSQklCeYojGdy83VxLS7bfhqX2NcXdssiwxDOa9dOKj0aDot
+IVTTitCzREcNYjozlwpSO6l1xHfsbJ/LSANWqjBk9ZMoLZx8HLIN9WO0cykih5Po67j0QXhqWGx
mIs/RcsYXj4J6hYushLKBIxBcWsk7df/Iwq03sbBaQmQUEAm4LxlytGZCHhMOCR+tUQgMYFCVyAX
5oxzCdZSO9d4sTNRDCFrCPnCqIXm5MFy5Pkbq8bRAiWSzEjqGeYRcn8leez0BB32JECftOYACPl5
lIpLN1PSNVbRusyRn572lknGTtRlcrVFDVeBrV4s3G7DPYmjTaWYnHvUKeYUbdAftQk0vBVQHycu
kBOnJcNytDzl/toFZCMXsBd2AyyQTK4tWCCYm/FIsY/HaUlXPzKubCzVDEZO3JvlbXQGmfz6sBLz
UqJhMq7AQ6/5SCfmAo6uGsJiV8K8ys902YDHcvjYz9VQh9ynQpl6kIp6EEfd+zMO8bOoozTSUdfI
WIA94e3bTvNr1m9R3xMkI685bIRWLbT0IUyU6VTin218XaYQfqwZdCXBbCnOtlGcFC+nyYJTKxjh
eKl/ikYWabEcwda9AgY/GlQO1I40EiFekoeVMXx36L6+ox9O4YLo8n9GqJicaS0L79h+VWYTdc/t
Nu48mtrzZHIS9q+sIDqHsUvH2KV/TE63sHz4EhT5JCQd5nacJtP1GxKlW7bpodqh/F9VaDjTz4Kw
YFzin3dHzR0/Zu5v5fpkVPxS9uFjWiwKrXasmfb2NTK7XVVK7jCP2yuDX37bMG2bMJOqUBjdBKZV
giKQcRAsBMWTdYycDKgNrGrtG/qAVyXcGndMeq8uiBjnkkssHiTGYf8xyuk1sciD1IgFyTlngpHC
cl3eLQy7LwtNoGs4+I9Ese6UaAlceUcPGB8tMXWbH4rUyXSLmJZT8hhInRbN3wZTbgeXGy/+WHvq
BQmw/uhxvsnDr+3OQSjR/fpPo5ZuS0FZgYVpoKBMIHKAbw4fiuGkKH1Aj1TaJ9mMIF6ZyIELtIM3
lyIj8S1eJag1RfWsVlKjOsrEF9auwTTOcYybx3rJxF7aRj7JYK5xiugKOh1H70wHZcjZEBq8Rjdx
KV+7skcRdCslxiPeUScie7rFMaJq7T2G+Y7TOIUd3c+oIdBIIAmYLckBBEPRpHUaeBxKsZmxN5IA
RRVkJkF5iHAuWKvXJ31AQy/fpZw2k3X4UDiX1jFXVNl8idSM0/506r40Du49ejS9mgcdRa2W6QKG
HxCfZJQsttybZPR3o7U1nI3kWpsPyWzO2JrDXe9ZmW2VUYGuZoe2x73dFdSL7FcUHDpMvNiQTnAb
Ujm+zd7iCGz9Br2Ckzl6AtU3/2PqvHYct6Is+kUEmMOrSEmUKCpW7Bei2+Vmzpfx62fRmAEGRgE2
bHd3lch7T9h77a8UCdYu3GJvBm/q/mhafppU+YRRmm6b7CrOVlk7l50NwTUNfslnvU+eX+ZoPj1A
berbTMG8hkaLMKOIQkOSwl5Vt5ufdk8JO60NNdO+1Ne1x9K+7ssn3x4OTK2IzsPyXkp3wjhePSDs
LuXuGpQlYKzxdzC40ICy1B80iE7W3Y14vWuYQnXxx8LxA0vvi3DOzwJZ4yS+0oo+u4+Ptdqgl1jZ
tEScTATFchUp+brT2GmuXt9/2a2NDZmm5R9oy36POdg5fgp+d9OGGA6Gmxi6o8LCOgbAR4yO2xa/
OkPfGVSR7Uno8Oif3e8MmlN7gjYg4ePDaLp4NbR4ZdDeSrhHMt24LMZH3smoC8AkKSVKOCeIgYIx
oLL5tZm22xaGj/qUqvrJRlaXVT0fk0IYQ36DabXV30zyeHo7ehgbx6F1JolGMmMAbEZoIW8s+jxM
8vVSRAQhlZW32NJuTJazvfd0OG0egdcpGx0xcBAREGcQYI0WF0ygGHbLvP8oUJnjSfE/ZIRHh3gh
Aoz5Z9HgZjewiicbKg+cXSUOno0dwzWMGh/qeBlc+WqKDxgSlfLqyUGJkd70DL7+yg8GmpQqCADr
RPH0GjW0etQkRga/EOZC8Oda3rMkjLsTWqdz55EpQlaSQeTV0KTe6IRzxYjs6A2WOGTIQUy4HEyz
dhGxKTrC9xiTt9ORFeR+2YL15eZXSMoz9EIlq/d/e7hqJAafHhvOxbrk7LIi1y+ZkzqegIiBt/Rc
MBaoxbUkCc1Lwj52zhXpYhSlVsyMRCKpCVod739hNbehIVcqbp4iHl+kd+f2fUkksvNQHuy6967j
zzt9a7zWEq+1NgAtRa0bS6DjEYFlcH5NmYqQaT5602H4l4UNzHDlvPJEwtqXkKjSwxsT6s59epcd
lPfkpNMpF/yE8Xws7RD21bJ35JXgWivosW8NM4CzWfLZecz5AQ3eIW1Z4tfw6TJyjniyIp6siicr
58lq3HXVXksW3aHMK0v2rg5XHm6DPFKYh62DALt8WFoSKty1SK498VfhPKfUX75IkIegW0M6ICII
Y7kM0AXGwOQpf4v2Z9IUkNSU83kKBZXgQcKxd0iho9DRkG4csQrvviNCVIx+j1xKxRTMOP2UPMXf
hH1Y9dHzy3kxQsxRoQHJUBFoQdPcLaQ9eRMFEV9jbwSIgsB1WUX2muEWs8vJq2s5Dug1PZyBDunQ
nEq6SoIPwSuGrr7LUvkOlcz8pxxw4h2ZBWid6WULApeYbBqIMY65Xix27TaNy1xZSFWM2xpN91T7
O6rlWeQYloT06D6QwbzP6JghlryNGm4XDHW68W9vEnxfW3dd6W+ou4cJX5Fz6CSIgoBN5dJTk/Ro
OfIxhsNqZ4bPPqk0TyXX/lAycILdGg0TAUNq0BRAZ5nppC/1szWnM0po5VxK7kvSkbIto6dv3TcD
OBl9nXy1UD3bS3qti5oYAST+0ZOui8EZpt4o9bVt68OSAjMoa7fpMH5T1ENMzYFDfMV4+ya8fYPr
pYt5SSrjmv8dSPVrSfWbFxOqCQFWAMgTMJS9QFdtnsyHRmb0WEIr2kWZa6ib/Kx/xUTI2dq9lndt
oj5Ge8Q+BivSIpkIEoh9KlB+1YS3VIRRmqjR5ZZsGNN4lkr0GOEq6Mo7RBi0gfYmuY/iax23V2cY
r/Uqri16yn7BsNQjyMBNj9HEL7mREyAzraslf2dlJFxBw390bXF39FumKqyE9j9eQpUvFPPTscnI
WJpH4Jc9WYbtRirTEmMfswCWfia7wrXj8hdnwmAb5yT8ocTLGGhMSA40nJmSGp0prMrG5mkTVxb3
MoumloNS+46U35b3QK+ZvM/MdnUIISXjB32qDhGGq/uKu9hmHz6wkC6zB82Xq5wcBYE6dmmzF8fm
y5ORbNM97bsvo8clNdDwQQcZWSXlRIP28yH/GFkyS7fZ4N7W3FlidWjnD6XQHjJNR26x2TiHGo7i
Vtp35GxzuTO/wQ1F6eRUXNOhLJsXTxwc7Sn1aMlCOnKrvZthaALIZX49ThfNEWGWQBwA/mKO7zUR
4bHTu2Wf3Dd6LWTUe/YWmc3ZaYElYAQaTOcUhpOsEVtTX5Z98yZji28S4jt29R63Tzorh2l5ogdF
zGDgsVaf87fBeqZgma+91b6CGQReuxdsHOnrgFMunBkGLUYBLjZ/ZUAU5rmndBv9lDH0RN2n6I0f
YYzp4LFOO4DfRSKfRg02yMzBbt1VhtIr88/alK86y6HCwPLyJ8LCrQZmm4EAMkAYECG7mYwl3xwL
Xx6As6EeipP1NtrN15gwAB7M6xBpHwACJHFH58YACQNFJ67R0ITJMcDqYGH3F7g+UDAhPYAb7jhB
uYyhcrPfwU8d8rpw7fInUYDRyNaRJ6hQjh4Ah+aB0nefFoTtiDeFp8YKE4FfgRgnW1rPRpoG+QFn
BYYDEW4Rda6D4CVe+53amnujnN/1Zf2Y1/rTlT8RPgZdsgQggehw5sBvKiVo2wnzJBsntoRtHcO4
aQtEAgXdomwR2xxR0FECY+AbqgOd0Gcycvlo3VmjIoavKsH6+r8QgMEIFNSS9EP4nBIo/5v0zKht
2gLiUw03QnakmZRXJtHW8lsBxSiaKYr7cI7mq8dYgiSBbEsSQCaYkhHa1LsFHFgczzt5jQljaM6A
Vc8ZD3s1+xqx0F8bk/YXnZ+m9oh0UBURr2mkF00bEDFMAarNCe4JqEcf2QV7BO0wMvEoVHDLLmvG
Y1QPn9WM58FqXDxwCk7gFgCzYj+zSWdRwflBOTNQoP8mRm0Vtg/rxLcTy08b3c9pKMg8SvXvDDBm
NjnXJCkI6YC+DLffzkKMoJcZ4S4BgC7P9hZzeuq8lUBzd3LrfSxDYiAFStmUlvwMZOI5bAtdkDQ9
2Ic8McoeNH311sOknmcozzXZ1kguiIKIz8textWIXgCFhYT8damU4wof9iv9bfO3WyHciktHEHuJ
X3Q9hKpKPGtaHWTSLenZEengP1XvAraeyYynUPRbXcCidGgu1pX9aDEFhUAdTuBrHWR5fAcp4FlJ
7CVUgZ1HU1OWn9L30CXMlu0jun4JPXupWJCfND+dJz9NEHxiQyJfQvvuE1bCHKEyhlLETQQ/kNBS
H1REe3QLrjqDskNoby0BrhcvSpObWLVLDPhlQAc4MRZn4DGwjH8Tv7tueY++tAjYqQSZuuGqY5qd
VcTdJYEzfaSWcUwOktqhUoGbAGNMykGdOSlphRYhtfTkFvS0xZPhDDt7FsAyOLTcqo5yxPORr4dq
rJhS0vfQJWGlcpmNGqgMxsrXEpLoJIYoxLgyw0ohYwFzJVeAdPjCs7rsdDFvSvSZnxgAMrqgaLEQ
xUxxFS6H/JRa+ruTn4vKQAhmvcOyaeJP5e8g5RAGC2hTSJqamTSeNCiQqv9n9I74yNf1NL2Vq/aI
e/k2LENorx8JIxe3PUwKWwAw90yyLKC6adeyerOe+LBxFD1L0b6XavGRWMpH9Z6/dFWc/75qW9n3
Lfw2xnRTurj4nuQ+ekS5+hB29ojRr9D8K604EMl2oMcdUQkXkv7fLHv4f7Nsx5efi8bbmqLxT71t
Dab+yjaTq+5MBNhEoQAaCGi0LVugjJDYeEe3y2tUVQaxI8VzdilU5dLy9LE4yaL51UnRq24ZBAEa
jIvPelzDcPTYxJOdmx6WAmCyyalN7iBZQBFQ8Cq/tM1wEaV5mdMk7Ga4m0n9gBSGQxK8CHLBdL0W
kcYY8sRbdBPNeFUbizc0DX+Qc80USH8WmaL/x4+YijgsdkauhxwFyDohtMc+6FC59pObW0DgpBaP
EAmQrNDn7kg21KHAUlhMJ7IJGOhEPrEMfoYSw0C0YnyX6/C+SWvM4anUIK317oHLd+aqWwQJCC3v
U0amEvxvtww6nhhm5bWNS6sdPcdg3EE5WohjJFt7kdRMUqyKGSd0gY7nSxPPvNVfw76w4UYt1pvV
dO9RdiqS7hE/O8JE0hyHaDJ99L/tYzcQnHnOryLZj83FHR/M3/c5gKpBvogGXBWWtmI0DqpT8rKs
x1nm1VaRwFWXxsQEA5tu0jDVtCJEMwRWGY4/iKEyITJL0d24MM+6YM3V1fjDyJ+YumBk6lQWD5uJ
k+Z8rCpnS+cEDU75Yv0SCNQKt/s16cxjezNQhvVisgSOiSBhk1nQ45ZW8W6tyntpae/WpLyvY7h0
KVf4+iZq7ZUXYaNk8JA/C15idcEvhcO+UV/JzDTNLHf206Fom9FkNqDtgYebXF5wmYgkRuLXEX5s
GS6Y1LNhuMOnGCk0m73dRg+Sji8NFzXWLWLj8NcmaI7Y1f7nr20ylnOE9aTMxjDZIcCcGyDEjCZI
pFvhk4AsE9/RbwTT+7b8YannObj39JNEJULNxOIY6l84UC4OlIvGpuXp+YbbnO9dXBJ9DsSmdtPV
E1PBO+B3VISXnhkq9OlB3JMlPU3szrHtCosViuY5KmRY/G8mQ600Igvq0JI2FnIafnv86zxJTsSc
+K2BM6w9SIcVtwmQGyeSAy2az7XPMP2QzjeDMdasztSBy6Mka3Ow0VLDndyiFJr5WHHiRShdVin2
nVdcwcmttScEEMs+0X+cujU9Kcbse9q3ChrFOG0RLEbznqVSQL9ePdBP3fM+umESMqLubnfVbWQg
ZSmsJZAd2Xg8BOpH1NiA0SBkUQmwyCQfTcObwQyI2EgD7+6Ef4TlsMQm/0N7CYqoXyXMdkam+RaO
ezFr4vuqAxKnw6jxgyIBVZVdmfiiDM33KirM4UjVW23fFzGxSHyTwN7IzkP8av02SNa2Z+XWl8hL
7IuU2+F4gHSVQXMfswOThGXTXpv+oDfugjxrnrRALsTFKNxqcGuLBXTitn8XYiRmjHMCtuGGZDZX
StwdhhVPljhINBQvjHKqojm3iIEnZgUG6Bkb7IxE8Y+WvIIxL8XhNpywUmvnRBmanOwCH5DfLg6c
n4fBjhT2K+ZUpq7UWW8S92qOSVK598Dntx0RFQP+CMXrK5NJiel1pgmhaDgO6WfOFIXF3nRGuk/G
jgS7C+NL2x2atb1ar36/2iug+viUQw+oVe0ULa4lzxByqkAy8+PU0nWozqMCgF3jIEoChdXENIwH
+U31IKbk4FejzN4pZ5HOj7bSHklrPEStPBZvP8bZTY+Pxew89vaX3teX4rnXNMIV1TFgbszuJFCV
+Uz7AqM50i8KhPC5bMI21YMo0C8SCqcVDnLRGXscF4cKfV65IbwAChVMgGZSinduVeFJiQm7miEC
UxV03ZueK5diwUSwN5bpGosB9W176e8gvNKBbgzHjFEfk4kpo5ruSWLqdktPrhS8t2lm0IUfnzkz
2a7i5OAfksxpBxJqAsa1U8VwRHbPIMFhPZT7CaS3kSYlViZfoUlB96SxdyHFxuKTTQ1K7XJB7ORh
x/RbvYKpDsmhRkT/bwMxPyLRcWJhWiu3uesfA3e7UPM3J6/fdVQZTpMf5D9mq7wEJpJlMfia/Cwb
3M5OXtJaP3VbPOK4vRfuhJw62TBD1oelt15Kac70189ch/X1Z9upzCchvhqRV8eKVwvwbkOGRFr1
6hWQYodA44j4QEteJe3JHAG8lSlFnD3GjxpBnyTMD+YPH8i0RgyJpLB9NOh8nIw8iqTZ646n4pqf
tFscSxftx3rrsL0ZMmPe5phg2eAMYNjHT5DGUBtcpx+8QLmnSXlvo+m63m2ZlYpFMcFyZJb/KmAz
2s2t2mh71BZm5jK2Vh/lX4zAL726I/6AjDqaI9nq5OM2+MlRZaQgxhv7w6CmW/qBFXuDTnez2Wcu
vzNUr/6s7TbbyFSSqSAwr43gWanYoQmlSn9GJMK9pgUJ++667HfjSsNiGjgzyp16HhFAZf9io8TZ
yFpqOXWJ9DYxoWMZSqTtXYoA9nfxHefzO7ErKFwAGRQaS8CD3Uc+yxyf6ORt0/WIdOXekHTAByZj
pwCxQVaS1YyEl5jbhDXKvupAQlYBa6byO2sODD0B9TqBBOGXd8eighHvmnvteyIQmNl7bz0lio91
ldFS2qF1CUB+IG0NiJ2w0nPiqNhM1aV9Jvp6F4V5reQ4JO6AnvTfNrPPXr5Lc8Bju0VVw9aJrvgg
77ZZP8oP7IjHcrLeymL5YFPeSw9hdU+rmUG2YRuKh6d5lmsdtbPiL3v0klBZCueYkx8IM+IEbvCU
8+lR0G1Bu+6DN83grpxPKo3DCFMO/6sbzTH70J2yjhcNNO5St2fWr6BG3STJGDt5mrwe5iI9Mmet
2JGlTu576qP70jUZWIsWUDStEoOM6JO1WIPJNcW+Wh3LNH8h+Rud6V2KlLcRdsO0+5EwWoygqjVI
djp1xQiflc9YUz9xsmAI2lX/KlX2USTme/9paABxmDaMm/Z2YZKHpmwiSU9/tlt6CbrgsXJHZz5I
AF3MVSGNpNr3Z3Z9afDzIc3oXAxaiINhOYc27g+l/LY5Scj4FrO5zyj7TDJa2H+1POZZuqM15ynn
vQK/Q4Aue/16WsCi5i/nlV0WadmTs8l4hZxs/NupzeMLl3lRPTWmmzx0nsjpTHIES9lTmPPLMuW3
QVI28OEG12tVpprLtW6qF0Mj4AyM9TAWHPOFLFK8lbKlHbUCk3BG2AdEWTt3jqF0k2XrQ1OgATDj
4WKm+lGCuYoA+2SXfi0vCsH06fJqle6lNdxSVCt1DC8dJ1ArExf6J69YYlZ6QLPgjwq6N6aLw5HO
QqWOWofaA5HjgUr0JtZ/Zjh2GdcjaZlZFAj7OBIJH6a/NUt+g22CY4PkOw7h8kVeOOwXOWB/8jmu
1ucSOKp6qRi9LJRLkK3PJv1ojGskaVhHyxWaMHM4SgwyHeXsVCTC20frsUCR66DIDR5g/am86B0S
PEO5dLNGVoiZJt9WOuOHuTkgnPH3xOmu4S1ZeUusdRuNBxaYgSbdCMloMzWCIaujgZCmP9mC7gF8
n+XMyLiso1PE7yls5D0Cr6Qgs93M/IZpGT6gtoXPylR3OqkOYp7Rdi3U0GXSo3B1B7ZpUOBamW5p
KE/riogyQ/CCkKR/k1LpOXbNwzLbmwtPKyb0zJXz4kgiSeq2P5lQz81inDFPO+K4Esqby/j1KuIV
UBn2L6OtUOqaPllcFyXNbpLVE523Ic7YdMoDv8dDG2PECCks5MaPjZlshuEYp6Vf9SxEgVHclXnY
TznSASWCetFT4VrnmQE3nuFAWrgWoX1sljsqZLzyNrPdmcqRVSOXipy372o7AlR27gocvDEmviJc
2F8z+z0I2lXaSIAa0HcImMvDzAWegx/TmYuT3NHv0ZmO/Wuc6+eiL9hHUSbCuBMrjbEdRy/o22+l
noaD9rtkZxx7C3t9Rx8vPSUXAKTOLs4VwbsGp5nq3OOsu1W6wvSQ0NOW+fpHN6N53rHMX+TLtI5n
9v3tyCKfvECHitO0pr2gzMn3K3mZ2pZ8rfeHL/VRMVU1KyBb3efmNEVHwabHiUNaW5cz2J25gjd6
Zfm/9EoxMfrSjtNUHiNQOyWaAU4LDSZiLOlnaQwGbb0uaXH38gUWCKO+9VQNDIPQoq508QLYTqrc
kFtymsIAnQoWOY6DXAXm+ZIF1VFblPdiVt6db/OPnXTPyexfiwECJr7Q53Q6PhggD8Znw3EYGe1n
264fKWIettMrankH3z8L0L+q3j515kDWFObyP/VG2crXG5ylW/Ov0yxnwQAiNZlmVguBwsm+x/ei
SPVZs6VTjoHHOqnWzqLnIj/rmEA7mdnZ/hSdfVO+JZy9fLG26FARZ8SUFqS/RRqpQb9GDsxZ+pWS
h4VE+GAhMgAme4t/s7Y20seA70RtkZ+YT2c2IBQ3LosGTyFXJG2znWAaRfujhZ0e7VhBUmIprwBI
5XwbVYR9FYPqHF5VTvbILrvogNLJCkTAU9OMNIpyaaQylPBiV+k/MiLfTq3C9E+TBmXTnnutPNl9
fO7oHJt0nzDTN0PJj8YFmD0J4Q1z3J7KxdxRwwmu+E6qgkKWkEx6zeYckFkXmn8sxoZKl+07wC0q
d5bWHIMGuLVa9AEgvnKEYgS5hA15KUksoqYjrNF98jZwfokWDYBA/ccXW87zIPUu+A3gPaK0747Q
H1OWPkwsh9dol9lfQxYTPpK8ae4+saVjQ2FO0Pqxjdsj9bPVvWZjS3VM91lm3uI+RqkuXRadvHJI
yAk+zXFVnqovyxVTLpsGn6d9sfBwsCscRirw3rV5CBqVnpdBzb/LbLwU0b76lGje3HxwVdiOoNIg
raqb9jEMKIx3lw840Yu3wYFqi9ku3hWdyK+NklQG800KGj6rns/K7i69FQH/ne5UUc8u/l10W17y
PcN1uMlN+L+2u2Xres2ZjPYuyOgtNCYFJjbqujb8AWVeAg2EU/GdpTfBDeQkEx20UZ37ZLfscs82
xLmoSWPIwGjUZjAWy2EmJ2SsLupQEXYBihd9yirOQ/KNmnk/O+kZs80pO/6FHHLJ8OxNO+2bke5p
wv7UQFrTF3YYG0RhA0OlTIKt9CAFJhJdhR5+tkxEILD+gWBD2QRlDRlVDowBboJn/pK3ZNYu3Ybs
ATIOYd2wNtybTHvArsUHCEVq9GJrDL1G18PsrQLXFr9Gb0lHj87QscZbppv3YSieOmZR4cskGwLO
UTI/F60/cVxdCzHjWaSiqHcS61iBFa9AlTzIRGgpdqAcIDngHq3qi/QD5andobzVUty+0OIjRzwm
61HF0aGIjT1ilU4eDwPlEs9VTAmrsRUcFi9HDNuZ4LXpXqN+8etu92V4djMTIbwzoUClQhwdjfSG
Xwl/ZuTLcwmi6+jY3MLdV22Z/vZRZDZFTH2Wzyhuc8ft1Ism5kMJhcAUqTtmHgoK7uaPAr3xalRk
Wrg9Xi25uGXSck3CvFwhmlQ7maHhBj1x/u2WcF6QAcxuD9p9cazdcqlHQsBAaqvm4I/FDOz5aavM
7rG/tgera84SoCgDUNQgpeH4ngwAVwgnqKMpbEuY7Kq4Nkdkmyycc/MiTQ5isBEXvH4ZPvMRp3rs
owY6miTOOJgblwrWEgK9Pu58IoWIwWZ91vs5NlyFERLt2v+Ciy2stgOTxuLL4kpHRrQviaIroGcS
OMZs2u4JOKpP8lSeuXh4hnbjaF9SC8xPfy+d/sHp8TRglQ60FNsn0RaK33zlw+Kr/Lih6f+jZn6q
k4OoSwHI+4taFSE/FULtOAwZMZOJnEwZsY2Q9SpzT7FFl4QQEJuksy+E8LUcuuIu6YmkAHUiT3wr
c39YQ8KC0EToIffFUSP2IB23vJ6eZ6d8qpL0nO3hxWvREmOHUJ+Ev0j+o8+jJ9s6IlHVj3EZdtjb
LcZ39rX/859ib6UPq/GVdYhSyz99UoZtgAIIzSOs6Jh424rup+jCYWLnPm9GoocgR1AFRjLR8CYn
/sO+PmpCPS5AZlSKb+flENRd4p4tcJjnw00hTaq7MHm/agu782t1GtkhZSmjFiBR9/6j39oiXiPI
9HLtuDPA+tgu8dPap85C8wkVGKlHDgiNcTMKUa2LeRHBSUMEQUE0TyFDPOwZPX/mIRyJfUQ9tF/p
XXV8u8M+558yaWfzyYtrUmIj/1arGSXnqavZHDrAqJIdyzzqqEMibwY1t933dHjTOY6Yc5JdWmLG
FKLd1RFLYnH8Quwsnyel8tdy9h0NFbDu+GV1JEywYegK5umlLzuIKKy8hj3xFgbo6mKajytfNmyQ
AbT+jGiFk/iIc0lanU3kNex0XisW3ngtVwYJF+uHXAd6uhJjRuNZP2pyIHNv5yT/qOAFWh8xAFpa
df9h7u0iOsW95eezfErawUflwjiwNFACIMR/sB86x6kRZKQZ9Qc7FM5O0DLZ5XSIWu2wcO4APNvJ
dDf1wpRdWY5qwikonoJt3ddEcDIU60taCq+33RZXQBFdHE0Ki+wy8nOuEU9HQ3lRhUYjkIUSVG1F
nsOiUsIMNDPi7xhpqewPHxmWDA2jMvvJtMLkBH2WEGyv/+DATdazMs1nnrVzSyjz1B8q7IiAWEov
wMugxJ5sMG6UQerp+4V8J42dvwZaJW3/wZnkTsse/eZUkft65dKS9PoMHNUtE2cH7j0h7jUABshk
hb81xc/af1fEuVuCkD46I6PwFMSUJn2jrhLTvcVHrqehLK6RSjSHRCyzrtwQjd3L1kWqwEJygDAz
nnNpPKfP+rdhVLitm1MNmLwap50N0pNPGsuLdRsG62MdlE9Dqb8qsXwN6A/k7GkJ6zHK+t5EIFHH
O8Zpd9W1s+w2xkYow0oviTk4zF76HFjLNrJ0q6b+NhOkZdkXTbljZzxHZFHjXP0pwPk391bD1G2r
aHQmbzQueQtJoGcSqKz4y0uUAbslcdw46nlyWYziFtHMix0at4w457HzY+dKpB7ADjtEDq8qLMTK
+1zIno4zJx3Mm41by/ccpv2qCpYlIfcPlIN6mwztgLlL0lxyWAWmXpC3LElZCgnUag3M/0RccgUM
2krrSTRbJD/XlWNkX9D/61ITkCUTKDFSRrM/EWCTsaPvWc+z6Qmia+VqDkSyXfJYi+ZSa2LXJwT2
jT24QSJJ/L+6kzzSSEELHwcFymTMslgZr74a4xJ0BLT1JqAvafDZE/NXUvx035E++A1TW0AvxzTS
6QSn05zaZBLspdmzeF416Zap8D+iltYa4oTtjbsEFsFgkPGAvcP0BNCZhIn9wrYDq15DpjYp4NuM
xWvotcwLhkas5vqbfpqlL/2kXR13SK/K894EHS6enfpTM6BXUbHPDSA/ZT2oLwKjafIHaHTZ35Fm
xrMxMkSoxtUCjdWeeBNuGe0IwpmaN3XWY34avkYITKo9Pp0q6Ed0PiSXQqMbWn+Lc0FORuwIB5Gj
L0cZQbN4NOauVWpglcq90p1bbHxMo3oizODa91UoK1hebfDLrOM0EpvYV9ldaLXpjasg882oPeUw
rfa2KaNGI4VpQdX/1YETwwTeEzxt/Gq9nYZ/EN1VqaXnSqcXp2JJGbQ72KUhvHCTxEhrmRFov0q6
CZNIBDW9yERsSRmDx/SQjO/pzEKRMmXaTBvs9fkyd9IvOdtY95AfVg3RunOu50BFEaFOzs4oXhGS
ulL3ZySuHSfgMGBV6c4pHpW4k06FJLMYISqxx7aByqKJsY2hiXAyHsnmngzNVQxJ+A7sjGm6ts+r
+dCYXDyMAUibQr2k+jkkOafGFqaz60Lheu518pcJb88FIUcWEjIU87rO8oSoR1ujS9WT499iLI6j
lB4raNkWUA1tXva05BLcQKxQBUQk9iN368c4VbN1YLjrtX8i/b9RR9jOlyESUOOSrvCnsjgZRutj
VR4DUHeM/wQ/THccHLess32lTYjU7L1Nqrs9rsiiokPzq8J3r/pAXfXIt9dLO2B2ClJLELsSgcQT
79MA7KPLyTWoccMNMAZ5vig/ecJi9UjRu0KmgvaAVEJabtnQ3ORZv8JFFjvjG6jZU8vjN0P/nMeO
P6/xKkJLt12NKS83e9Dzbib5cu5BDljSdIL9i0TGdFq/DDaOUo34uAMRy3uzvVEQwT1m+Nzl2zWW
OUzlKt48cLQQpwaxLXyOqQxAuiGkJZN8w5xZv6euBKulXQ+awfyFBfjkW05FvihLBuYYY5NeBjjV
XYlaPnMTdKzLOJ4CHOd0LTKptwlREHTnrJbvyJnj9CbhOhoRnWIUiEuss4gJF3kK5Uy6BAI6p3Eq
ndT/KRlaDfYN/lWWiDcI/2j3nDvSOAOMHdV69iUd4EQJBFUWgl0gNIy1U8IRC3TCQ3SewEWagvwZ
otJRCaEJ1tqTxdidRQ1DL2cvs6GTkaB3vAmIeU3CQSA5sHwn+xq1i0ItTLCmrCyHhlkGUu1ybP34
ma3Zs5p4+024AMnVq5c/2k8eA1luC6Bo8yGbSBVUzDsflzAAsItTQqeAcMwl0XNbeyDtugw9iCPW
sQqkLGx8nxGVkqR89mev7MgUHslTMaQLj+ZeNjH70cbjtvayfq8jS1apMlqylSEFIkleTPGUy+qF
Dv9p/OPM9S3DTlwlb5ND6SSNr4mdSXFumT4oPz/1n8iVfigqflKhn5KqO0XpW+tAugXArTWUdrYK
OCxzdQxvAm9nhLgPZ7poQeDn074y6/1EBk1mw813W3n2XQJUuIDrakLLjS2PkD2NTANZuhjaeO0S
45ZX0Z2Uz2evIPLBXNs5wwvkX8v6ahOXpvUJ+JxXAi3KAUmTnkDTK+V3jdyMBe//XPQPVtkPa4qf
Fp79yk1foo2/NFX9lDxTLeBk5RQyvC0AJZczMR+E/u6WEV3bkBD8bp0MST0V2XyaJ0x7bEWQHGEG
tRr6BTBLid3dF9QlnWZcapGdjfrRlZqLp87gAxhIYWnZ6uK9Ok/VD+IZHdliFomQQTzwEetKbed+
pXSwtjX6gmOT6txvMPbJseWbHJqSbPgqRZ8zZm+FLV7S16wtUNLgtttHIRkMNmFc+NpEElzjW0LG
shgfmy7xdOsqBewIFEm4jQN0RDShJiPOKRDhzOeku+PnOyw2pMZo8Q3hHFdBuDwLRcI0WpN27pFs
FqoJDMwISqfddfrCu9Ze5cm+VkL8D1Hntdy4liXRH7qIgDevAEGA3sqUXhBlJHjvDvD1szjzMBGt
rojb1bpVInmwT+7MlZfuW+3Z7I0PacSmPZ5Zu3F3ZbaT009nE1/Whuxr68Z2c06l6ETs52T1zlGB
UjWAo2nqnZVx3WGloBu7+E+Nd4fYrG/1DOru8Cojj9Hl15OVZxuDlT82AJpE+NkqjzXJrkBL7lKq
PoTVYuMNip39pTSn4TNB+zOJcxYjEVRuBRaFPqX6+llEx7k3T9ZyNuVyny/lRTXwuWEXravm2h03
rWZ8VlR1FsOvhHK7meulemqqYcfpJy5y0YYyYQTQiWSmVnbYB+PZJ5d36SjMHpQQfq3Zoz8rtSQ3
ZXHZjTetwRt3OyTOfcGBvtxMulZ04YRrCmw3HkLIv8VRMD13AmB4AiR7rqHaYpnR4AGCSkphhzwF
gG7cDVAkiNzmlUcxCH/GjcKrbWBMsFRSCAM6p7YxaMqM8RwUWJp0WP5ZWEq4fTzKJduF6WmF5xKy
7nV8CY0y+m0A36eIwi8BDSXKt5VwoL0IlBTZzLS5e51GDpHGQ5zWOUsepVL9ATIaMDyyt3VL7wKV
37FXdW9UO0IKTVgO4PCx4JUCs1jML4o3NizFYUjcNTbMNof/QrCB8kPv9YXEgD83lsVxbVZAJCvY
EWyx1f0VhMDIy9zmPLS0fIDYNxXidNkzo7l7DmrmqKHXD1ZeH2yNACwfxqp+W/CDdfq1KvMQWCbp
DX3L0QtD95B0oBAiPxbmLhlZCXdILowFGiUYQO3KjYIHuIrl3ZyTv1ChAOGxDCzeppZ1XXMs+Qtu
Qss3ixWpl4cge+T59dbls+hmA1Hp6VbJkBLQvrPoTj0PdlFSehFwjRC5Pm8cjP7NofyYems/aBKP
qmwXQVTUkw9tAqWLD+K1b1YawaeAfg0qjLr0hQGOqP7UjqAtR7ynJfy8YqsmfFpb2qSQuyaDbabX
fEak82weUBWvD7wednCcUieG/bAnBA2jT6eWcgZWENfLNfEfpQmfDphkh1l7pRNO6Idk74Cvi+tP
XSYNX6qcY0Qm0eTLWNsveJMK7kPxXs6fVTBe0t7cJ4N0yJqEK5J0yllaRm9TnJyBFbq2XH2qtvT5
yG46KAzQI7P4Tvyww8v1LcMez++G7dzrXnlA5l9i5Uwq7NlY9XPFqI+s+EAdkb6zUfYWWEwvafJV
DG3eZ2D9AnGuA+/sLJJPIYRvUfAjO6jTpHktulz2hVl5+iJ22HBQmzYtiMWahUfDHrL17RPsp5DT
uNNyVik2aK/1RDQppoh74fsaLhPFFq2LSHXhU3051/bBAqVR6PElMZcrP2j7UR1bXx7inaMDS6lf
CJNlUyB6w/H4VJLSA04wSDjQJuZ1mPZlfewWOt1H2zepHDExA1YYMGJc4g57+gjyiq0WYUzoEhN+
G19p76TVDfQN46iHjPPy8IIxyANVsXi824EyUfiEa3pZ9wUH6Fgxy/uv0ObGwqFegbEzgGm/lKKI
1FJN2x6Efui/h0YbfHpj1upSHQljzv/3flvwmpmnFD4KWzi8J+nNutAZNT2aFqvwDJjZ2MRsOl/G
fwiF/5vjnhmEGna6rxy3dXEeLVTabGzdTHVRmksySdtst87tDoNRy7AxwEvZzq+GSuDNY1e8RzQm
jA8lpdNwPDGyXmM1gpGsXOmsOGolXjnGCBC83Tx5AKigPVOrhrUq72FR2AEMAMTgY72ympmvyUqy
WRd8TkICaRdI5C533GcBtGglOafymK3f2wJhgLI/ajHejX7etRXVpsTzZmM7UFYkU1SUU1RkRGNA
39ZmsqqnZJiPKXrTFe04KdJNsG+c2MlmwaklVC9HQfWvLoU/WluphFxJpRZJt3DY6l+CG3dfgpl+
t09iag9pmh1RAEkL7QREAR3CppKQTZrPtqLh2U4u69a27EfZGTeasDRzeESqebcJgEwC4Dfpc9T1
S6JpF/tmsfEtf6+fcVucRWJtX2om/X6ErzQEPuAoYnjnb/dh/S1/1zp5GL6kxsB1upCrjH3A4XQ9
NHQ9tEtCsgaKRN6+pxDRWxzJTEFub6UnJ6lPyVfCHyc+LmFBuLxsFR7z5nFNzWM7iyMN0cccGyWx
68NE6rMPpaOJR6ECiipk+YIC5CREb2G4cZ9g9VSj/0GKGMFrQMxLIGdEiG42sV9LwkMspSAmLE7W
f0nTXIqVTyZmhFKKccWEORC7hC1kjdJhCPVMGezpIB0LHnBgjp8UrDxUucCp/UrwB2xfiekvF3on
TtH8agT//yJpbr9y8Nn8VXhsyhWikBsBhOxSj+zsNgZ1wRi9xV4bFFzr49aDg7qcEPsAEU2YGFGZ
odUa+SHKo53OaKDKe8PCKSBFiDvxdmK1nXd7ntKtCA72iRzkrrfYdeb5QRLagWzw6FyU9sbsr8Q9
R7nyEGp/l1TpqtpwngeETzzeLNO3PUFQxFV2i4TZKuI3w/610dVRhsDgIecRGlU0QJoQ3Cw7IMud
juBZE3sbsY5okU876oQVjK5MAjrT8pidkkw54Z+DlrFn27p3Lup+XC0WL42J4Y+vSuW5P97t7u/A
mlbPVqJd/T7ri303MK6FLMCPQ4wshlSj5MfKLuHhpNspffVAIQxyXzUx3/JuGAxebHI53XrAa7/v
yPjTj0ESlDByzG1JDVTLGxUdm49+558Okjh3lL+kY85HeNkDzPJlSGRczs/dWF8qPG02Af2t6Q+c
9hlhgBb92C5ww0LhoJqQxujXwGiyFG3wiJo8BImTQgdJduAiy43RCx7Yw041ZGRenQN+l9rtcXIm
nMfw55lDauaQLG2OggcQliuX2wQ96Wl7baL5gkyhQwdlzA4ahXbqtdmmyLYRz3uiDcO05UkrgdTr
N0pmnvII4iBkZgXPmpPfnXbGOfcC8j+72mTdr40XFabSpRtNFgT5rm82MfoFj49tin7RoV9A8uSB
ISCaFKgYJiqGQMCwJn9N1GfV50+i+49Yae+TstXhk8bfvRofX25YByljNbQrOdSZD31mtpts6s6x
fqIgBTYKVcffmlmHC8sCdQnjn1G13bnYsFZKSXxaPF0pV5rFsEls4MvI4GBjXp04OQagiI4WKB+m
w8amynYzohMfoEbNgyzDorJcIsk5KWtFzhppP2ZZ1+HnrANngR4n3xp2xpOV7DTrre0c+HPpTcId
ySlnaOaeczTmyQAy3U1gfKsz+RNt23AnYV8epIprwWCnv8nTiN7yA9X0Ype1AvoWt7Y02xccP6X5
VjnVO5cTKGdaFj9pI61G1JHUwhsLziYj0IEdAACQ2hJfnpYW2jfknk3GGrEA0ZX9emlJCUXJIAPG
afL1hkZd5KSWL0ti28CLEV+yDFLx/G6jsaVcffQXs7fSgokzxmRcNZUusGVetTEOumlnQl+FC4WV
6ho1gVS/TEaINf1c7VVKvTXH3mXcO/uDg3raD8O5/oCMUapvOHoxJs+kJ6ldss8NLfKtYVxfRU7d
VU5ZKU1gOj6MXD/8F3GXkyNw4PTKbAah7+Lb+K1ILLYxTvStCyUObWU6mRL5yAhLsaivcTffaDFa
ukuxAHgo5+vA5XhYNzVO7uqTTMk7HVrvfMZ72bqnvXavo/E+l+bNIBBgC075p8YdT6TvGrqZ1Mpb
LJZ0R6DJiJJuxA0fY1MOmr73F+VbSXd2bAQrW6sM7WhxkhdJWsGdvDb0FLIC+a+qBQj25tWQs3J1
tHaT4LxlClVm4tI15aN8orroliIt9X5jiM1M3HrqRNBhDTbZY64cD6TP5MNDVhinNpZiB01TweFj
TqjZGD2WF9Psv6lOcpOPvsJTEosyxDhWICkJZ5CbrqN+2N0LQ5Yo0hXKmf3DTivryDHl1EF5Q3+n
nfW/1okNo4g1TpXuY0iycACh2cHrKwGHqvXomtccqKiWslzXmnN8QuQqTzpjFmbbs+ShIBr4uzI3
Pzl36KJiqPa28RB1e6tyCxes5S99+Uj3T5vJnXdBm/KM2tueRNgoLP9oOFLimS3PhxnD9sUdM3PS
yhhKWSgzyTubd7gjfH/b0L0+EXts3VovXzno7hDeoC/G8BMXi5LqnsWQcP/TazIPjM/x3op/SciF
ZbTucsTfMOYe5tp99oa24EzW3QLRIqVhrBtB9C9+a2uvpPS5fgPPktCwKkS1J2VpekpefgjVfpeS
9r01q7fSm4wGPgy8j/xC81WmYQawFEqTrEuv9fiWkPUse19TK5PuEBf2KcHbnm+pADAc1+kjTL56
9FAAgcE0se4rWnpE7esymTdpQTZObXYg/VakvJ0yPORDVSes6dgD2uiVA3B6fJA5oK5afEotdrxQ
b1x8ltzd0hcnVE2IBvkKXjTzCJEa3JbKuJESueC3jgll2Dr9OniMPlLe8wOZLXve2y/59A8oYR0G
wVTuxmLP7oMjEySJxCxAItAyxCPTnKedWW/IrLYxEZ3h4z+z/ovimd1xvO2GaD8ANYmz6IjrNjtW
2PSSugwbvPALFQae8jb2kEo0sh8bOVp2OmGwjsi8vQcRmtvgnSfLd/KgS3DxJenOYYkIlwHSJ5kq
10p3rmBmaP/O7ea/qaGDQutrZ2fKsqvZyy7moWreM4FSXlmYRT3LoCaWENUXUcQFx20vn4HXHe2U
4TjavtgwbsPfOmLiX6jerW45NBFHXU66kXLWTucU67+FGd0ORC4FpuEEUXGKcTlhCXJg79QryegL
tirUOGdfsACeUKvGu2YnJyqfKW1oqOgef/83yrmtq9pMDsDJPcu86eW9SC/E5F40dBsu27XoeXZA
P2b+9LuU8IG+abSLfBV8yAwpzNqPDospZ0tN+1ZfMxYjiw5cvglGgNWIGg7m6J4SyzmPWnKw5cOq
nxoQb2uxAuiMQwUGXpXvgZPBNorUD9pX6H6dQrLQMM71XaPtBvHXmP7J0V3qhrMCDjbF+N2QZAUi
zRiyoljP8egVf+Ku3KLq+aBgY/Vhje/8hiS9aIrmxu3XGP2bueXZaNjAmjyr/6mJOda+loHt/leI
I2aoThxneTom/AGzlFccjBgKhmpam57g245WH0x2JLu38LdYlm/cSdZOTg2oF85VYmwDnjnygtgG
gwTmRHKZf2UfdhT2dI9VmNCJKALhzl5CNLO9nMe0mdWEYOZdXmvhcm1i2oXQWL0Zirdllv6QKr7M
DVKj+Rm9QPcHOd+q1OmqM33sdcpOpgscGfsWeVEB+k3ZQE91RyrlExby9jIFJTgfSvWmpjzr8ENW
k1IuHIkp9p21uIxdvTOUtzyArMtVO4h5Ac2+8YTym06wrSDHAvncOMvkIxXOKZNSAUq75bBr6tDW
cQRhqO6bNgjiU7l8uo5vcHx2RrNViGI6vgkvbwJwVpiAnyVlo9ztp8rsP9rCvdrPiL82hdGBuVF3
EbYgXO2wSQnCTf7HNafVBdpllHP1VOjgoOWBlI+FHjwS4kqImhvpc3XgwIFBjPc2sa8Ru6Ke4ABS
am+BtzzCCpyrI5tXmm/kAD76WL/NjR3I5FT5v40lDViMZWV6UDgiM6BreO2akvbtgvdmyP7FiznY
uGZJ43cz/ix4IQfqkAp7qxBfw+0wgYiWuZdD7qK2SoYHhJH9daSXXGGHxFXuuCTdln4cAqG+3kZe
bL/j0IdRQpwYfa1aDf74G8B9r2UJEYgGccCMJXZFIdnNDpdUR4mCNl+XdmAxAmhwJYmJl6p5xjSc
6dxrHIWE/VMjVzskTFapu+6daL7lUUzAFGoVJ2hPeY6l8GlABrqvQHDs5L5OJi/8adF+xI9ohiOH
hTx6qnEXeg2nUhVjOMg0Lq0X7EahVg1heuU1z+sJgIMb00IYYxbh3lvV+xIfYooHceFyYcmfaWsc
+yjiExIOdJXc58alDQUlQckU8IVv1UFHeY1lfn5/qxx1gxabSLNBdUDqqbg/w9h3OHwjFa9ToAjp
iHehUKqjw8KcmMVEb+CleolYDyt2ntUjrnHgr/qet9MeT4gnVMdTZDcW+p6Pck09ayyomHTJsB+o
wzMNv5Gds865N4Z2qTNwryDoKFKp1SApRvZZxS6tzV3booZt5Fg7NxlVWHG30UaMBLl6tSG4U5tx
04mD0Nt2FSFNdUl+zAFd62nuDhF4YSrQQItvYofmMjVBKWAZSmiZVCtL+FihHybZd0sPIVuE8mJg
oxGEE6RAwSNrb76jqyQ11LjpoV5DuvKKpyzgAeFPoGydpz6I4nlTnnsQhotUHPQfZTsb5YXiid9i
4pmDI8fRdVo4BGGb+2pmJxNq4axV6LH9oTLEHsTMTq3nsLGiENzErt5XGwUNlp+/lqOrX5aTUdAZ
j0i9/OCyoIZe2zcZDYOteUjl/pj6xp9nimppW6C0NP08UHtKovKSRb+qRpzV1HzbrblXFoda7LQu
f2zHtHlGMjwspXhPv14cm9v6Ab+tlppPAe3EBPvEDJnkhDehKgu9/SBE/A73blsQal0a+xoB5lna
9TEaG+OjaEJFjiAw58fioVLuQ6XOMXss321Rn7g5NEI/dh02XrLk2rITxiWBOZLIwzmDOYLxnlDZ
icYUaNoABMmkbBgMelsOV76rnB90bmtFDCrn7TX+V0Z5xyR4XxEWsX4clA8FTvEKpziDQrLSspXx
BW/HlWj2ErpDnkrhPOaCiyMqD9g4nVenOd8F30Ayrh0LE7Zh9Fibsn1RV5s9LUBU2yasjernreBq
0VIXMI6D+UWt5L6mwr5bEDHikEMm7UAitqe8IecOXWlTkLZSulDmQpBxYTciIDKP9bO37asen8ZJ
Ozb5estq7Vb/5glxqPse2wqvjiLt7b1Z4BngRyKky1bpoLfO2TENUZomjtHxANewTBNM5lHIdipe
iMBhpa1G82DI+tHIsPZVny23ggKayrjp8BI0unV3tP6RkWur39Y/K/i6WRsPel0f9IQZ6xvcBcjE
7yhZAvj0+mYms21kT7mjyMNBMcVrnIHwixltRA00l582D1hsXytLwOicflXk33GCj3mYziXApRer
k4Z2Ss7Kkc3WTDCIkjMdQHZWUyUwXEpvtbCpjQdBmy/jiIGbEvRTQs1AItiYHnKC07ZCl+FrzG1B
kS3sOfNN6RRkN5WjKjtHHSxzWmBJ6gIFBEqVnBlOtmJk2FywJHTg+0hCc6GWT4My+Yq8MRWgzuK0
6um1XPSbrrePxRbPFoNVvZRUuricbpqAqB+zlYJOKUG9X2Hft+7OpiqcYswp3a9UFqm++juvNr2C
d8Lvpppx2QMEJdH0Nu4FvyQg7saKzSL7byysMSvKkh1mWArpXGIew/HgajFrGYUGBG3cy70LjwS2
/4/C0DlVGCaIfjY96EP9MQzQzhbnvOqek/22J3uboNGUBmrVJPsJK2sOHww3QMyk1BsX3S2BLPAg
36p+TE2abQEri42z2UmHV6vIuG5mxfHpMNwCH/Wo4DoupHpaGh4Wg9z9guct3RbUVHrTFB96dt+a
4xVZQ84r9diHBxIiQkVvBXUDrPHcXHjzDFIq+V7H7hKL5iL67iIZ2aXno9c64gADvVo3AwSg4cXF
SCZCmuDwGjQXKVSxZ2drEarX6F/OFKTl8As2dTrubIwCHenjZADY1jxGFgLZwBOR5pR1ybeRsUBd
SwRZ79QfX+5/9pL6xB6RnjX1QrPEWCj7UcfwX9U8JvuQosN5lcLJ5jU5Om+s3Y5S2p9UJf5lsSA0
liXozfgSmX/0QsUhTMLVmN4hg+RK9Vy1Kmwa49A5kMrW5JiVD3Pi/Rk97Kp4WIp5x6VMin+cWSHY
Mj+WdpM0Q6iywKhayplT9bIq1nlJgMgBlbAqluTtxA8992JdgKajWYeerl+xk8Hc0HyV+Kb7MhzJ
OJs6DGPoqCauURYx2mCdu9YrfpNZSmfMwQMrIWaDycUiieccY3C915OEjqMsfP2PLLm3puaxxsWp
i7WUau4vOzWO49SeEvoRethe2epl73EcEWiKyW3Wh2l6U8FxjK3tVRoertZbu23WWOjWOMZp22mu
vV3yyafBbMHJ76XiYGMBe3Y/jJ676rV3xOQ4Jcd86Y7r6+yLsGKzF2X9SVhwcqvfds9WUvIpAGJi
7ssQJm276WFb6NgGXcuhHaVg4Jm0Pb176TG3dO7giTvlLJN19bOhQaX4xhJiYOGASEddG1YUWfkQ
OhtZtT7bKDjz3/nvBAxoYFk6AbHBvQERtfF69iq2me8ytirjPOy0vYDQZnYVuujre9kQgFmHQJW1
6c5bIcr2BZuKyKXsHs9NsV5ZAJTAzSaHH562jQBdcqScFmrGyMgfmm7d2yrlY4AZmNtanIHr115i
EdvjSu1Vc9uPCGgWtocoCfNkDBMFus12FK/KmdybnZWECUwVbzU/+O+IHnW0DFq9T+2vIsZF/5cC
pMSIUZcUxFdQTQrTTveLbgmYD4jCBMHsfZK0eyVVUCmisCRNxpbIT0G4ZNiHXDmdvOlrIqcSBdOX
oMQHI4P8zx3meZ8aGMj00cPI7CqQmxgjLR+CkTz6nHT8O0BexEyR3KmYvTzti5fZL9my02590UkQ
z9l21McgV62gkfLQMFxj8ZaYgcGcwqLcDP6k9T4Kl0RVKONwdNHRg8+YiHXctB7VOeAMumljbkBy
V9sFq8C49ttYk7Z/iaDMPBn+/pXxXF9pOIpCTJGyz1FFRZhKRqGMwtRzvHWwjkAf7IiacZU7OePr
hpwKOJCWXJoViAxia2zwhpPeiqIFfm9eIaX5fUpbWUGiggpFvFEr2CU53ovFJU3a2QQFKMC20bv1
apcC0KlprdLOnY5ps9yMmwHTU8P2fuSIGN6XKQqEv2LW1jhJhxu/hf/I0nBwiuaAKrefTZbUm7ZP
9yP2yUls1n2SQ6OO5aN9MQtu93pK10t9mjc9nEyTL4APGPxfUKmgKzdSab3JwnlLWuutKMXVqg+C
Px1Ja/qo4uQ2JM61y9lNsqZuPpqqeV87cVNWH4X7EYN+n660tJ5HBbuvMkAw20h8BHXhD7Plt0ux
bVBZe9ncRvDgMtI6Y0R6NbQ6oIH64EKUYZrHxzuR07/lDwquj7HVQkHr+cSubJd9xDe/5Dk/Dx0p
UHewqeS0Cq9dYvdFSFkhpCQ1uch845VCZiMfo3GSF4KKD+3O7Zf3SgM3os1hIWuEEOJdSVSPqmUR
H9TprBvLzhPf8dheLRQbFaK+P7HKWHFDRGSKmSgVlRBffqkpxOU1rx2X1B6xCHqeCXVo3xYP8TQk
JJ+szskrJoqzkdWSCetcy8+Rp7HXUM42l/C/CbPVDaykYgMAuy36UIkdT8p+KotygebVOiDskA3z
JknXZxs7d8ClJyKdaWyeHYc4xDpdCp8/F9evzM0IWbCtb5PlyPtSfRKvx16q72PdJ4FyaLFCaFSf
KO6IpwGScShTGoR/EXagLFNYvJnNaG/Slxzz5RQOYqVpJxATrwNVGH2j7Hu2dMnGGpVdjuqQ0BhB
x8ILxzPhAB23ih7sJloyV/V30eLp32nYFrSClTI6DSUHpaCKjn7fxNRDbO35myXorvno7fVKw6C1
tnCwvI4PR4LB0pDZGfybXpM1XE2quwBn4UmZ8aQI5GR9nIKaKq+XVtVN7/HKCeQ657Iw+Oks25Y1
KqUQ2xkgghT0uJEA6Fv+S32mJ676M0PbB0nFcoqinKeMG2j5ZT+L11UOI3RAMRLkxRIES8vBYKhk
fpTvERC730KLsXUv6x85sgy30fJbLO2eu44kCMeu6VlfDNr6cJpV+tEcT6XShAO2lxi0684dYD5g
6dIz5ILOk83uqktkVqLUZZpLFOJLJgwo1TzUcE7yo3Jbs5ACyhEaq/ti6JPyQP5jWFUTLt5Yugws
XQuS3Jp4vYaBgquCye+309sgGq6Z0aYv/hItItPUhGO2YLGjrpe3vcFGQ15OGbUbVU1ZWcCH9hS7
8Y2c3ls9orrMNwbNoFSVd1tEbzECmLY+5aZ9dEV0s5DpTIVYwdW66zoatrU8JhK+ZGxt5BiW1y8o
Prpbm9KGiHs+Qts6FmnlV1L7nA7Ry3bwKcXlBy8ar2R3UnLp2PzhFk6rX0kHa0oLukdocyyfdqzc
HS96jkW3y5CLkAWLD5kEjclTfteEKbwb/oL0Tmguo5C9S2YCJlmx7hoQzFERJMndYLtNnbr4yhlM
ANARyy7jUyYUL1YWSBj2RsW99TZVpEqy0HAV4w+BftO5Mmb5nTiTYGHtSd7aZ903ZcJ72UuQuH3L
Ej4rbx8qT8deoVJ+Jni4efeH3dws/2IjuFT/tOUKJoYizEU6Dp/EVuiraj8dZfBfzJuF+WuD60zF
ZKbLvww2KiM2Vb37A3lQVE9Hnd7GH11iF+XA2/nr6P+c9JhAICBjPnxSb+HlPybko2V8q4j/oM6h
IVkYSdkZ22wyyQPpN2q1oHXyWGSS7y+NWt5UlVcG446ky089woE6udrS8Gvttj+w7WHY4GKJxt9L
RaqVvBZP3PS3ZTv7BXAV1zMSFrWbIsOXTDgsJ/922Zeg8QK47KDh6effO/P9Ny1ikcL7912tyanh
ckf+I1XJxwGQSY2eSr92zHDIYKbyiLukxc8Y0UzHm0kdfQXZ9MWotspTyosnkSlad0kPmXoGlyg5
nn6rSIB0NROu2A9WeqtL4yaU6i6S+R7fi0alWf6tJNhHncZyb2p4VskH6RxPagvM3bM/YhJ+oRvw
Ti46V4dTpDVPk7nQgq/rXFLbPCZPWxIXnPKXkSlzyn41Nnb+TgkIoODMuVbcQpH80begFeqDb5Nj
rDosK5AV7dlgOU8WXyq3FSHzhRmYF7360RfJzcGVmGwfhC8lZ8cet/gouleCvZ2PKdNnopXkR/kH
Cd4tiMrbHOM1LEL4EzbbN7DxgoU4m8KFy0VxpJvCHzTJm235qnD0Y6uNOiVMsNXWhoMqhrk+2uO8
O0FHN3DiDqArBmIhys1eNayb6UUtxwuiwyV1gN1ny2URLYKULVay+LeshxCbMkfz5NdGdq5+W2Oc
5Q6Wz2HZO4Fk07gNz0AmN5jTVWn2yzZtsgBpjhANJWFWMDtLIHROBNWrKAQZdLEfc4L6qGTjRNB5
VHnUKrvy9cmNAnt51glsJK9gD29NQWZQNzmp28a+k0B1ZciOEx/0nCGBmx5AOBqPYAsRVyz90oCv
a0IL66j/HQU5izcVOpqgMQw90gkT9kGmfNK5U6iSeTQ4Xqlx8ocj8QYIf0cNfbQbL460NwGFozlZ
xEJRw4l2ztW8NcffulF6rM9R6fqtuVymPgpUvO+kBh2uIhWBFzbSIZklav34ZKB0AT8f8uRi5/JZ
jPtEZslqiZNZMGKaCRuy8uAs9R6i6cyWJuYaSq9xXnM9JUghCFKs9DWlqsxdDO+I25fLQV2QrSfJ
05DJ9Iz6PxwoCyCJhKJo0WLwxwMjf36pQgnmDvJb/lsVCKwROCEv568jUE9qSeLwATqGboIVgpeU
9kTmlRjuU+KWuBXXOH60vUnXU+eZIn9ml9ahqmTyDBBJdOWJptiAivIXHQwx7cgL3ymLStJeKKIm
fs541zMeYTgHaFzwB/03Deu2llRoLKiG6WbpYEdRASwh783kj2j6sv1heU8xmOj0h6KwlBlB4IzM
QO8u7e9CotDTknwr1/2OHf3MTs/Qf5s2g4x9HE3KFwzj5KQFWKrZs9vRtRa6MsBXOChWGcnsFDHH
BNb5S8uNkLDELmu0jcI1KYv9vgYCkH6PzXp2aFdJ7C97hXlQ3han27Z5FBrCCIgc4l8yZLGJhzep
XxEm2Rsm7FQAocCd0NOjKU46xTEsEtnmkgR+QxDwBmzKaQfG8Wn9MZRkP5Q6n5JzTBVr2dCdToYI
Zc/JkxCUEClTq+6fvaI/CkW/T5N2k5gMXycTtRnkdqZ7PysBg7Vl3AmtenEKb8zAa1hTwzcvnpLJ
YR3P+IDJ6djom3h3ZoX11E7XavYJjDKYDwZuKLwje13lxObNSfJPb3QPs942m/bNFZQqyO7tlLC8
FKx0QFYLyEfLW5bZLJ3KQOHe7OAubMwNkGOnIrBcsn3Pvid59mT0cHIQrtCjnarpuKBO3KGx/OF4
ds1ohLO55+Ubl5uk/jFrLx2/UvdZliZPLZ5dtGDBcwkMns7qN9JuoDvUaBcfaq69533z1pbzw5jX
W38XTyfBZJ91h86sjsxhJ1AhXt55K26kOvJYmsvvswYlzeMCmovUd5p0DwIfVIdFaEGV+nDeq7Rm
VGm65/lUOJci5eJChdVY2lvHkigFQunRyGN/rNzjKEBqbfW9iJx3U4/3qW14pja86z+jzsSlsItw
qrBaORkI1+Lpoi/W5klUGYeUbhWh/1sXNVjri8ruKmufkpQQ5vonrS+lUT8JMOkzrswmYjSeFRd8
IXAvIGQQ59uyDGbCu+QXt87rWew2rHRkxQwcLJpOUrBLMrdFOmxzAb2+Xfz1mZbErkhB8O4TTIGV
TcsHdTWgYPJIxkAS+fPb6piXGeVz5ePIDvlmIZnnmGiN5lTzq2P9Ffx7ClPfLvO8XWrKR5xPnUaO
/jnbGxNtXrroP3Q1AbNogV0LuEEVM3j0sOTWU+w/PIRDbbT/F96rz0poUY5Wtoub9aE6ar6GsFNP
7FEFLz931EJJqVk33jOuTzMXHOB0BHsO5gRNgUKT3SjezJ+CUDzytpX+pkqTu974fMV+boIwBS6U
NOcCW0mPAltL9cgU1LJ08CCisgcazvZ7lEteseBkWR/pEJ2kyD7SybduecvQERhhSgNf/xO9HrIc
6hpf/8PRee1Iaq5R9IWMRA63QAUoKne+QTM93eScefqzOJItS/a4Zyrwh2/vvfa2qCcSlauzHxpu
RDQUOBligSF6bZMiKvY44mZPj0dPHR7VyLqv8w3vrAvp+UuowHenCnTx1pC1pLiC3/SIqvQAbWPg
06U5Xpnd4rXmg8rM8ySxJ1TYDLE7cIpDTcvEc1kYd+W7DEqmftXyNeNpnJt7gZGiYahpgHOt5WcP
zH+g2zujueWQCLtlyR8Vds9shJwIa6VEGmYAMHT6Ie0BQfaSnXKC2U40sEZRXC9pld4Wp1Z+ioqE
F6ip+AUsZMXXEUO31j8YUJm4m0vyoU0KtRl7lBaxJ5EJ02j3qjGWxwUzu4asR0GPVDafWwufQOem
OV4fhbRRJPrKSCWOARiouZCiJ2XTXudE9/rpEy9GQ5yinAkLa6R8IigxcCKhhmK+arvoQeJlrPS3
VZte0+jYIS2HUL6MyY9l04lDdQduchqms55YsI33ae7wCrlLd1cG7hIH0eW++MthKvWzqm/+guMS
qcex/Siga2Y4JzveiKpN3MEcPJmRFaExwy4LeV9s3ScgmLOeE+h8rHpS4vzdLSuW/9oh26nrJCVG
/rWALSI4z3zrpb3ENLBhGpgzDRwR+GYEvhyActiuTtxcpwHkkgKAm9gYVRbkTQRX0RVXrUe34Pk1
eioOd9UAGYJ0iphqVzbPu5BGTzmpX+p8vWraVUCd66f1Ldo1tXqPu3wvFZUrRMM9hCu8RgN4bWbc
jX6ZF1DnZuxm5EIQLygO6SCRMnH2czIE+Xzd5uWDgMha7BJiSYNPciyclb3AA4KyhArACrAJkxF+
72bdVWazY2ajMJ7g5miI7wyh3O0gM1OwIMowzRqVF5LsyDKi0dLf4DfQJIQU6pAM/SZsAiU0Arkt
3SY3HIaC5/XvOGd+ERe+LiQ+RN6K1u8CL1I+AnKl+q/VawrbbGGnYCFbIvKZ2kFQaMmWjzq9xxPV
KDI4kRTrpBJf5dvPmIqEizU2H7R98aRCsdMVZt6KC63Phx5/mjoz4A9FVA04YAIDT+78RtZ9Q6g4
pDk0muZd/tDoXRAkjtHhrc5Zq/ftDq+6NagUYSoQKWt/KD+db8abLekKhsUg+Qn/SweJJwngBuYP
6zBBsl80V2gwnBOyks4UKB3VPnuTf1txeun1hyhZV60Wd5n2sWyU1OotQghNCBOQj9fggbkbZS7C
ghzO7T5aF3irrwLZMMR0zVKdRePFR/GR1UBi2jhSdNargD0Tj1z1UcOoTLngAcNpNBnHDsfFEnOE
Tp2aPF3GGYKjXY4Xe9Ig7TI3mjsY8LVrLjxr47AP4TFrDZYKSloW/De8m3sBIC/FCzYxy9vQov8Z
hgWEjZEXA5OaRue8zr2iqJzoN4K+hM6FJEj0iw5Rsg2rxBU1Kp9m9VZaV4VLZE4mQ+cKGDNWVSrx
lHLmVnHhtrjap+o7RXwLuTDqyXtjQVrEIqBWC2NsCJay4HZ65lQcGOfOrQ2ocQc91i5TJ9/mfn5o
RvaYTJvPRQmvUSHfyqy6i7V835bRaquds+X83uv0kU18P0f1JBurHblVAZtzZFugHAWwWR5ZGIFX
ctnPaiTMDLEQpLWaOPPyYYwcGohNYixuAQZbuKRIRmlOiclqbQ1c5ZgK0IkrXG8mm7lIrQ5pQErY
aV+MdxX3VIjCI6QqABEKI4dIb744DklPhTaQovwXRToV3rKr4yxmFTPmy4CkUW5xzLndCeJPWr1s
IhRTQugUa8n4rAMKJEKyms+WzNcZihmZthGt4YMfcK7TvwrlXXob7sCstOQA1S9IbgnNGMm47jq6
5HLGIG+Wcomy4lLp0q3R6nuRXMMQhGfzutTFLRzDK1hVseCin/vKsgOVboc0R28VThjVP2LCbYri
Z6rir5vJfhr8WvwC8jAnEMpeks6rOPmkUuSVIxHlJIZ58VN0QAJk6zVZn0r9M03mUZil4yDAF6hi
eIM7Dg9ZeCA3tXiSBLkAcDJB2cb8M1m5vTmwLJjBDfmnYUE7Y5PK0s5ROgZm8i9iVkH0j/2wWdI9
f/AI87jJhEJgLMOzVVnDvZbqRxVEL9jc3+JL34ZBr1fnpBSO4JQBcezGElyXVZ3TIT/3iRHQhR1M
QbTOhyTCoK6lB5njk6jyu7efYkaBdajvjHS7vR/qIsFDIZzl6cK2hmH30xzoq4RUHLYFLEZGqir1
SdvpvwMW8CoBDwy1wmV4ql8VXcfA33HpkAFSEgLphVs3ay7ui6OBpFAJlCbBg6vqCioHJwpo+ggY
DO9EoHrLS4LoaEYTu4sJTXmBAhynI8AEoOorRlL6FRK98VYcdQZmxWKv5NaNK8yt4blSX7Q19QB4
H+fmMlsAM7lAlDI6ThfBQYhoDY5PiEh0EtP8mkO/YXzTlDuqw9148fiLcpB//KSRZMHMYAcPUA10
oOcWgVshz72q1UnvcP3PR0hwM4yMMoNappLChhnXQB/tyUCMIPxHfEoyJ4V1JY+fexKlkb1ykrlU
7dakclRG30+cyudKKK/cB+XShk0OqE48SFp31JW/ShMULtHKVZ0Cq3nrlc88bgJspEHc4IqxS96W
iH5lU0bVXKhejiCz4AQZu5UJHG4n8yQW+5lXX0f7WK/Yd6w9RV5t4avrsyQVrqO3VbSnYyzqlz/S
0N9oo8QJHInvhU7geK2hNkw939PSmc3lOBLDyT779qdSZmz11j6FJFvm405gNkB52y5DFIyT5xLU
5EVzy8HfyBxxZGaU7gEv2jNr4cBaKFoSuSMirPAkEuPP9ATc0PwkExJWnXh5l9gz6MlIQsE+W5h7
yvo8CyN+iGQXFgBfUhS2bnNOxYdqZMLf+Br3XQvPowJVdggqUTzXU3gZ42cscGDjYj6v44VKe3NB
uM3VW5YRs7tiCwiWrj+btBH6Ve/oMT8fcGusHiyGRZTyHPrCN63VNUzGSAMgQT5xmewFsLyl9mQL
s15H+SOcAWVeA6WVKTFcL9qIRUTDphwhNSAdCA1HxU+tprml9k39HJcLAQqVB01gNhEfy+1gAyB4
ZDqkVgQAUhGI5kLPGfd0bukDPpby3EY6hSYjfRy4VQgzdLCdUjZ7WMwr7lgNL2iMF3ShySdh7xxk
wudKcpB6p5xaSs4Hh8ZFlVqblQ23RBmIReVPLPzr8GJKGGcpHc5BAs/qBADHRLZsLxO5AzQwkGoY
WNlRlc202/EGfScTaUhUH1CmPwt/oMKQDqlJqnD8J1EYLpsUSTKEl0uuLiRt1/gWwWYqLYKt8j/R
sHYgzQPy0abl6Gi0iUkXIzw9wXxLv7aymkJVLwlODTIajHCqQ1qzUZiBih7TkPjQAJ+18EMs3KLT
sY0zNqr9bzl9JnF4Kwg9E9h/ZV7+UpQ0fo+YYyZM7SfrJvbjC9Utz7JrCDU3jyG5Nqp4GSp/0r4m
XfbVTYS3cn80Na8r1W1GADMp76+StVy47+hrT9ZJUY8Kb4S16p+ChQnIEJbAiJF2xubRAiHBrmES
+N4Y0jmVxzHs7I5US1gogQZmtuN0NgnBmHZXWRdvI/NRiMD22DJmYKFp2QWZKRdz5CkWX9Snpek3
JXmFZBeWCJwvoj4TngfaWjFZYEMxIyePdsm4AJ/kUbnHwI+LtmCT4zmE5S51MrlfQv0fpXkF+8+4
YWgZ+EFynb6kpYV1kHopR8yyHHxDJjQNkiAkQgu4vtFdoS2x74q7IY32zURVGdjSLKVRVXqZRoLJ
uKXZwvmJiBxp3oEky/PztBZ+SPJrqG4LBpSKF5MuDVYYzY7F6mP6HQlIv0AbZUKUWs1Nzqx70xLE
ym2cPATAuguzVTV8HyIIQekMD0lz0rpzE5iL9kIhoPQ2AvTW6FUeVtbRkQi+ZQ8ckj+y7iKGH6QS
mDMNnq6AWtHwuGoD2Qakg45rVce1aqKjRQVmr8jBKRvwJbQUs2KfNTlv9O3HAF+53+AAoLVKbCS4
N9F3U9dKXi3UCnVM9mKv7HTNtJkDfY5Jac+NQgEWtXCcMOr4j4LkrbSk+bngZhZ6NqzXgjG8cc3l
AHlDBvW4uiabpXkCzCxJNuf2c1nT6fEFznoU0n1ElHCMTAyAqT3Km5cV0mGsIjpDNCZgt8I3U9Ad
tZEMjwmYUcu5/KeMByAOIypEEJLweYja/Cpxr7dCQDBE91IYcy25+MxnQEWk8ZlhNtb7EAsLm3nS
2aKWHScMNSVMgj4JZoOri0rFqoqP4CoiSvIfOYv5ZM1HtpiBMr8KBweUUdLEKTmD0QgGmT6Hx6Lz
tZX1I88t2PnsmGn6lv6uud7iT+WYiDiz0J3AF/QNrEL0PsnUIxgzhTO7/lOXvWTYu6mOLT9G2QEM
IQtKYKTmUS7fJmErH81OBhFIck2KncmizafHFos5Urc5JzgNHNUSJZVUtjRidch4cYT1Q1DxVf3d
D/cuS09psrAcPYvhVeI3vsuCZMtidRmNhrtD/rBUimjCd6aYztkorlbv8MsqRK9MrwFLR3DzBlfM
f0PZvFWZv4B/RY/iteU/SZnaYUKUxNVxmUimvpcI6HXFDmITKZbntj4kuYL8bJ15NJf0KUAw11hx
x+bDbYBBaKsnwfOVNrC52WPvEO2C7MjAn1X+ty0nITBa/kEXTTbPzqAtvggNaZ6e2Py3rP2A8JXz
dSDCy8/oG2peGW4t3obnJMEkI9hRROniWXCnMscEMIIa/lV7NhDsSfyhVCgn+lz7ElL+oAingueU
Ly89LtRfNMRtm41Cx/cpzH8FmSX6FyVxY5FO/6raODNpOgt5EqQSij6IKzlx8rbGKK8c1ajYHIb+
KgXSLMHlC3Iq47eL9JFQ1SIhY5WvFdtQxqdBUYuBLpaeVcO6zXgxATCz74hgArdGon4i+yjv7zM9
seDBhRRxBa9US53M6KbJJSdbwXYA83m/8YWADGw3m5A+EXDzg3mJMMrduKftym8INySJkkOrMxu8
bLQ0i+r4rc9F4SoTVHydCzq8mkij/VM5JW9mnRJFWb3ozxTu1PLfDFN9FfY5XLJNcgx9Q3qrflP6
sIWMGTffne2p0s8NiMWUmh+6i6LaLrRz9w5DCgzkXaVdNKKBS3MknIRlygOENq1cmQGnLeecU0cD
c0S5x2Jk0BV0N/qbbs0Wtc4DSaUhbUcCAf4My8uhYHnfujwEBmCf2Da37z50D4Fll1/2xSUWQq+Z
eOs/Qr9uwveMyC8EFXSKbnGT5zbQ7J7tQLiS3KkdFh+rGeDfxyy4TuRTdnD6RRH7oFPzvzM0eel/
+hqndenEu2jayygYmG9m1a6FN45h+FeWZifjukn0g9/Wj3S3UIDyfKb5zeztFKeBvAfXafo8kXQv
m3ZRnicA2DN09N5JfckEgcLdmKqA4RTS30v1dv+EJqvKf/vIeY6UcIyvWe+0iCmfhv6eAunlQrRL
5Y88PzXM+7HzFC/W4NZNIOmGzyKkv6s09DyjaCRsEEjcWQza9GhQB5acRbtQhLW3OddMP09/yuqv
NDtF7UkjxomaCxD9t2H9YuDSjpCg6z91n+PDOEwuE2Sq6D8s5k7Le6u8bNbrFFbKfqavE/6FgjsP
/Km/8h1StNNSUYI2vbe96WL1gjNGjRoB5BCAHgaL0XqG1Ys19kzDaNp9DurO5HhcngymB1hVFiez
rpjcDa8JfbCB6gAE0V8hRfBj49RrsLLx/+C4PzERWP0lcsv8N7exdKss4gJ1U/1ZNl5rJjl80tKb
VH8X1jWt/r3LMPKtc5bkfppqfjU4cab5A4Xs8jeOm27fx5mLq9nB7DM7MV0vyoBv3l7VfcORQowe
BdtfW1Itb56miqvd22zS3aOf8ESJkpPELgU2F926qvIbrRnaKdIyT0Opr4zwJsaPzrItkYG6neI7
GSAzztJ9Qg2pZz/i/9BG38KVlXETHauLhEoG7YHpQ3ibeCfYaqUDfVNEP9czf0nF4bujz2Ps/4BB
8xAmw3B16t5wVn56u1w786DB98uIyFy3uoL1rMIJn+KHtRxXTj0Cn1az3m7Nou9y2MoDpSpABwCA
A4w/cFs+iBuQ0PhrKv8SvJpkdUAiORCCXQP0UCl9ShvYj7zVwkerIvEISDws3x8KW+gCdFJ5jI3C
xJ7ymbR30+w5ETy0WMv5jzipNMrN1awK1EwL6jo/6xyKxFf9O59cKS88HQPwIHNZekeQQbonq6Hq
vpnEJ/2bGNiStj5F5KfS5GBky4DOsAWA53TxzArhrUm/RIC9BQP7Fal5VrU9aeY9Vl8ic0+GITMX
Io6rEQ2IHcViBH6Fr7K6hHODLUg7hRMPGdTk3itpCpLlt0WrD/naH2DP242YOWFzXzL2zPBPNb83
Kl2sxgzsGOVNvCFNUVcRZDANCOqQmUuptU15SerfnjOdphL9JO1YDv1BydFGeRhGGHgZB8HGVWjS
VCAqMvDEa31IYuoNMTJFFjkGiS62FKusy/xW+4uktQNosNO+ao5EQyrveY8wXLHRNA1FJ50rWDcd
inDZ/q05dEOh67rLEO3Uwcbs5zfErwGiWNW2J7ykCmf41nTFWbnWv5aOY+KY/saYRTh4Zx9SGfvj
9K0s4kWYxQCx4pLyNlXnYuJMEiU+853+j1zFe1sP4D2jzQzHWtxCzzxRGjoWRDkIE3wjyKFBOXEK
8zfvfmMAORYcgImdOlcBI9F4Ornxr4xzc9apLGTyxHExhUKREVzDDggL2ziPqLR201+tGPew/Kcl
Di0U3pgqD5BnN8mip2Mfvli0DzfltSH8Vlk/qDNDjXuThjq+4aA/c8vkyTO9cWHiMir4cz3ZE97E
JaYD90teNoUwPKitdhSM1oO20vnJRuPnBNbwqCzHOKJhj09PgzLGkWlWE7oe0d/zGhQnAvKiuhZz
JhOG7MFau0tjSJcZkyqQnkvP4MgQeKlZfWlrDOA1xU0QnorCocehcYVURW3O3ikZe8+n+ENiBC2T
LJjeByV5X7s9R8dhZbkhxOAGIm6eilD8Zq2Qo2eO0Vody52ZEE+L3HcZU37MA99h+MlnAdw+TTus
rASwmWgw9uO6hrm/4s/MF5X14K+2xueS2BmzzyHewFiOVH13e6WjUgBrF7+YyQFETQSiYT9wTDUF
MgbtFLBsYrl86cgNbva1kM5CbeM8UJ9shTgEmNGU/wZlwHbmZEBQhqV3KulH4IAi4w6mlPzCW7Wj
Pp5KF+bZ4Bn4gBiv6rYk3heBhk+8owURH/0JRBuI28LlW/4lPyTZ+CyxNbABQ5FKv3Kof0nlCwXa
uLfQEmV4eOEKHRZDyaBYt8vpqwNxu3CmqUdG98CyciLkiXY31vChrF6l/Egt9xQNyZlIvmS+j3wU
20aI9Sl2eZm5dB6QmVFc1VLwdOw9RQxCkYY8KE0mtdKqI5iXpkACZP6eDIexlB/51D4VpgqmclCo
CK1lz9AUr2hlb1GCdRX8JcTb0b4UuJmisfUr7ktqHMwCPP6CgF9EGD4nyTX9zTjUcPU5WjVzhnyX
mOlJLO0paKsFF5JymeR8N5W14/TRTIPncCqzEnuHil3I8guJvJ8BsQZ7FEHnQ4JWpm+8WI1EOlqZ
9RZpuHBE/ajqqsev1vPGU2AAunNV0VLlrcuw86d685PtxsweDMowmu5ulX8tCnxzI3VhIZKvRsYj
eJbOJsTzCyx/CVcIE+m8sDtGUVHRe5C7DwWjTEGxcLW3+8SUiN+mNJH2aM8y1d7RsT23IsZb42tK
wH2RfBokgh0GfEyaO80vIxmfcSW8cEnZ4nhUPZlRoEMDmrCQYWWAzpLS4VBhVqwpLLpa+WkuYEKN
NMM1ATtvHsLuNZkuMF3LFNyppAVwCcVSc2gm+qAbfO/DfqboON1PtY7Nl57LyHREqfHrs6W3Fytb
L+L8TySylvF39BTXlHMeKcF1DhBBlmS4m2F+D1nzJOwmY1Am3Q32xWTX6Te9aV0fA4I+cSJeQK2Z
ceP1r2OWPLMOnQLXEJPxOcruwqcVHTs1ChRwppKAfTt7USKftkcjPiKz7JWYZVR6xfT2pvBGWRu+
pI0+Wv6ZkhQqJ9aktmRI3Jr7BAFVy0l1o0SWE69OT/cyR82Y3ml7kZagVUIg1Sz2cuu3IL0bv8Ff
lpASycxgzGIKSOlyWk8h1ZoM3OH+FmfG/0exe1azwcpYH/P6jzFmF4p4McqWDHnEnFNaLgTmo8yg
9q1RANwJbMr2WiHjHMR8gBAdvSRN8rKRW8DVbMzdqMwY6Ub/Z+62mkwFFcjepLeZZmJ+EW364MgV
eFmevGjRv6yxTlF+LtmsV/yXmMiG7tiASZMYNvTi/j4pR5PNiCLpCgwmWp6pqscmIj0o/dEb46GJ
wm2KKzeERV6dsr95rRC39qG/rn+LFvitWVHPwA2/ORDMBIlviygvVXLVL6uxowhNVSNGWtJ+CU9S
OnhLTiARFD5bbQGvilBBHM0eIb6jKh9l5SiqIMOhasZkS63wPNPlza8xsYSz21XWJ50dMXY2dE75
Ja0fSQTIyzTf+qZ/F1ccsO9dxqIEzGIBZhGny0HUiAjILaQzTi9hcjBh/I7azZL5SKSYBwc3LgnT
8CcywvOwGEFkaic27RgevUlPlf4qJLvoXY9hCU1fGhdr/MlR6E5teAUsmelHcOMmhpNHpBzJtXJR
MGE4XQxN9rQXcVqhtktuUa4nKl9Qf/V6u9e6M14hMrjk9JiXNLLdAuVUYs+o7ssjwzdHPRkW5lEm
ogQUleSPAnxbdpOS6AzgVAPof+WtwgHwI60dC7XnC1d0kTnLBlGUBE9R7LnEFn3rTnqb+TGL1iog
WVAuBwikSyU3YQRa1DruOYz4uyVRg2ihoXG1W2KN73R1mLAladMFdHlmr8tLZwpP8WtMKFNeHioN
fB02lpJprrlvVE6YMWrt41/Rol1hrxfahjB64qz4AhT5mZKzUsRAEsRTxhvWTE4/j46Uq/7S3YQp
cixCH2XiKiLudC77SLIa8iZrRMgzx66SmXs2405FS24PWP4peA35lJ4DWqSR3BqOQYr5lpvSGc5M
NgFTTDcLEKg7Y9fKT4ECsuSvmlJDlktOKu1J5R+n2ToQNpO8GR6TQUNhKgV0x0SAApManPf8LXTI
w9r0FlkShq/bpuSgPY81ry8muw2DXWR0ru67+cqjtBgTFW2abeWZa036YZz1g24QEcJC1Ki9M2Sh
8x+nBxWcaidCZdlBfNUr8FQVJHOWl33eSO5SQoKm3EwFQideyoVAnuXEn/ShhXDsUKiAfUtSQz8W
IZiNw0j6gecvbzYXO2Wf3adpqbbiCkl5shQ1MAhtt0nMkaXd9wZnFKF16/LcLHcVm7Mb5tJOaGAv
lKeJjjS1SY76AYcA+tNBrJ1Y/Yb3KVnzTid1MdLoXvdoiQq5wGhm2VH3a48s1SSHOTzr63Y+6D8S
Q/wY4umjkc7FBZsK0I7KpWVPkC84AuhP1iIKtTTBG1JEU8NXOVvnbY5Xpz6qmb2iSIEMHY64rIxP
9LFAEGgInYOYf4zLcEIW9A018SvlKvC1Q31UsxVHJH2ppmN2CfNYDsf1dJwx56QY+wdH59+IzMki
UmL2OtyZy7XDC9XtSGNz7c3dDxqJM7VMY64cyFrAQcUrwQJh+rOQK1ygL+GamnGVU1K5CleZrLmd
db03xuuO23tEByYzPcCfGob6lTFeKP3knIEg2ZONGQKgqpEtC9FpiefTyniRaxWFu1edAXIX/Ymo
niRqXcsCLXLcn0cG09yk+D308aFzk1ui9pab1X22nmZhXZZlDx8/lTHinA26Zgjbld0hN7p7SlTM
hFSXrf2zFG4ckHz1mwNkb4IF3a+AvejI65kuc/4M5R4kSx2IghAIUDzB5/+XLXOoj0m6eMbYeSqY
CulSFfqlYDSXsbqsQ+/T6+aIKm+toWNrgIcOloL5VyD06WnCVGMKXHSiHsjfe6aZTo7Ngc0RCX8J
zCajtB1bQ689aooaDVAJSjb91LoERpee8HwQZmfVGoiEKSXhMgarhR9ZItAa7RTblhkSTITDn3NQ
s61kINFhHZuZCWcrEoRgnJqmsP86jCSSvwCAYL2VaCbuoXIJgt3W696KIyoH5IvRX9Yu9MxQOgNe
D9Cn+VLWIEyMwmvY60pAHfRhGTSUQJKHxv61sHsZehq0JkY1+WoxvlfBH83UQCqgLQRyZg2cqHIz
WYjYwllesRdvEaoOLA/4CDInk8FlW7tz/9MUgP1a5DeG7smh6Akq58si8WalcWq0q0IojxN5a43g
bAZbe2RqMDZuLYr+FE2cY51Gl9miYg5I9qKoT7WE9EMpxKj+aNVVwUmBgZsQb4Le0vfzHq+PSXHc
UDtZjctzbY8p4SYr4iPDbFSoH3yUvMMo0Cle24KOhMvmLxQi3EtsV3QRO5oEkFKY8KhxjcTNY6Bl
N9B2ZW7zG8keP2CudvbESaQr8nOGsa9+aZkxNDwAeolYgXhGBCTchChz2uHMYRFmTCmp4M1GCSd4
ilO93+XCXhGzIGKBmvCm1GJzMavmGirjWQYLuwxYT/Gx5NJbIuAx+lXouAGonA+xOzJ9556NJhAO
8WXGCzlHVLhQTgApPu+gQ0Y7k0Q+0/ybGlb0xXVVYqsLjTmhncX8Znn6IoU+GEytiferlB5DZj/V
+GpCRzOhr9S8mRqvHDCLMxpUc4CMYH6fcK8sI7QQ2uokBhImF2S5/tb6mNG4FIjj69IbdmQN3pT0
tzw6YGYzNi3qvkLpFmbdXxvI6l9aQpCaWFFN1WAO9ibuaYrhZI5IlqdfQz84GDpzloUue3Zb2mdh
uk0zF2Og7T+iDF+BMqfc25rxjzTLZLvXczHrMHh/6AbuxDPJAfpPAXCh68XV57rFdgxKYBDpciZ+
MeXbwuJHxBLwJxpYFZNU9iv6LnVN24sysCxks0rbVzHGVirLFG7W+hbZgTy4fKOoe2t6ymEEWiPP
1gINbTx0zIuv9eQJ6OMD+ri+Ah9RO4+GYcJWyQHaEshBJvMoPMj55ew3YOQ5AtxNQ7uVUH3rOb/2
5tvC6alNMVVZGDgz9W5482I820SC/5nea2glHSRHUsMcq+wWyrGpo+2ZmitythsKvtnVlibAbEMg
2KQDLGdofkx+kYkpqJvwoSHKY1W7EyRk0j27eQL3GPDP2oPcJStGGgM+17pbU4oB9IQj74tG+0m+
fpSpBHA6PdXjkXzQoRDZFGK4Tj03J/YqQSdRklAcXR366q5rpY1YwVl5Qiac1A8tIxCRdweLDTdi
aFYODMhZ6leYcRgoMV0cgXyisnS0EVA9zcF6J5ZhYHZBPyhuaXHDwIQcIga5iZrcrEG8N/g6x4Ux
dlodaihRcTDlUMX1Cy0BhzLW+YOUx6Zq7MyElUJkAdCCxOU2Xb8kU3RI9afQQrElWxJM0kdIdaBC
NNCq6eyYT3UOLKs94MxKpOYED0D/gO56suAUNIJ+MqiP65UXFE4OgxnrluZ/ztiahbKzy6F1rLwl
3LzrsbobW7ygzI8JGR9VJlemPi/tWytyT57+xP0jjWW/q2wdTTajoCyaqmtduNEqH4RiN1T4Nbh8
9gu2T1fNoYCortLuyRZTcI46R8q7YaTbz4cFVm9cv3bRIRC3Sf5wpv9rJ3MXGDT1bJJWhteO2Jyc
0oeul4+6le7Gb2lazMcWz2I2CCXjDWExy75Yq7DIuVVbP2NeUQFybe0DA5OXuV6BIYTaNzwB1hal
2GFlJG2EhadnQbknUXSWGRJbf8aJr+U+SrtD2to2Dai41i2+kSYRN5aApuccZlvpR0x/BBG0kLqH
bLIxuASrwVhoOBiIkUtCsz1nfomMZ+GB8C3Lm8jAQsO+xOxOffK4cDH9kF/MST5+Vx89VseO0XcS
sL1DpuByfivbk8oRzJimA3l1A1GzQw5It3hbuzcsCr7hUyBSVPDRa0wOGLAXtMW/K0FBc+bHXGs2
gNnHudAuGNxaDy8c4VJd/5vh9Q57/B4viWH58vcsFX434douNH9715aKkxpJcrSWUqwggYFIF85J
27mtnB7EiDFER3iieDb8K2PCJbbUPLPsdFq+HcQ492EINC1bbe7hWu+i6rNEmAjPUW+9jqKGHOBF
gm/RYqxOBbEEnVjBDKgLzYBPC02k7LOdhTN2RN+PpHZXlz9W9kzf4FeoBmb6BHp1drdGwZaL+SCT
/TPT4vifEQMwKOCZeNKxOYRNdcvK7haZNM3qq22qX1M2HMx+dAlHop6R3xo25892NwZyF1t+agQM
Ehp7ROUu+BlQvgoVuwZRhC/l8F+qYvpbQ0xvdvIqcGlWP5G7DUE6JufoVR/vdYNVYfjFEIZdY9tX
0F/ZfiFvLQXBmsSt281nu12Pd5kFyjvZG0DL+bYcRl8EffcA63HruYOHVGBgkwfIV2k0l+5LrKg0
udXjDqMnMOsDCLic+jm1tAJjJ980Es8FdgoMnTL3ZfBNO/zfNXdcPaCgJ6b3hvgDGIUExovHd1Za
UQ4J6QPvyGWeBy4TNGHXrc14gXyaozDSLarZ15nuzKEbl2gk6yMWi0eVY0E34nvDFKxnCZB4lPz+
PYs4MzkjUng44NELpeNIgV/N2k3x9AHWHC17nMhGVuiaAjFpn8qvZrb4ybl/F+ZvLBnxjEu9I2qP
j3467EUaM7BpTUIVDK16Cl96bgK45bmCg6RJyj+s/w/BaUiMy5qj0rVhrDGLH9VCbgxvqOpVNkVS
NtwWsEcrlP4a3OQVPucRR29IvDjk6j5NIPwhxGUChhHsRe9CQemlUeBRYxb1hTe4yrogCjlNU6TO
BQ2TurEw8LQHbMLqlHvCYlAnOh01uDUK12L9H8A9PgWYarwUbNdYaHkY7VTj+VI0T6TrhJghsvlQ
ofr8j6MzW3IU25LoDyVmwGF8FUhICA0RoRhfsMyITOZ55utrUQ9lfa27b1WWJA77+HZfTjuFgpsh
Ik8eH7DXsbxIipOYbOrbHX6JIYT4fJG8WYxHNcYv/ZRhch1Z0bEVauhT4WGJYuZv7N23gf7hjNtr
EVcAsac7/Zvw1jpkLzkl76Llx/Azfpkw3Jvr82CMwbMxOatcEOsN/ShffLPDMO/wXuSj9kd7q+CN
jwbGtu6YAAwNRstCZd3hEZ9QRoxlPMj3oSR/3kdBJDF9UsINNDTC1FG6HKILpZhSzwIVgB0jp5MN
APpMpml+3ETcq4w/2K6tXOueNeP1ryQElc2ONcskoVpPuwMDoA8jY20vKRRP0oZR44sZ2YgS6o/K
5lIzvjJcqop04fNST5OASj4AdsaXAZT6MiW028Gjw6rUD8d22fdcO6u3FP702F01k2q2EvkjdlSF
drR9+GJUqEW1zI3TNQi68nMjlgtyh6vEYAk34n+G8Vc7My6w74xfVwpHCK4sEQ8BOJOgrmi3pinU
OOXyznz2MiILq2x7MbUnABu6i6CCghz9tdPzG5XuN1zzWANDXBolxCLqr9J7lnS+xRdV15gZZJR4
66zX8zket0A5eHM8P1DrTvpB1TQ3J6MLOeykIaWaNfmz08I+zHRjpu+Znesa8yO6LOG9F07KgJuF
7qhR+Y6fDYZzNX+ngjkFNyRWYkmT7tr/pdc7I7mZlQAG4G6k+rX5UrkMLvVMMA3VHB1oWp77rTsE
N2QHRFTFSfuQhuPSnikZm+rYiZM3Xp6+KA+oLVtagBIhDb2pEqeyYPLjVqfEb1lP19OknoWtOBXW
GplXQqalONBqErJgq9bLAotxoESxorFK55IUfqX274wJaQG+5oVxSVPlS25G1+GPCvav6+xztz4n
A2zpHi1Qo52GzEiMkCEsWuRs+iTQR7vzGPPrTIVrDZwsuGFK7V0Kp+fU03Xp3iDbz7gXB/yh88h/
ezgNLVwZfYbOhzmidX/ekvGHBPkurl7zhI3aTm2dQwHQyGQW7UymzcO02t65hb1pgzrNi+c04m9D
0t4Mct4Dq4Tre6kcybxNlbGpJ0r91SbnlUdM+QR4hBz5dVaSu1FiqcUn2o9PE3fiSiJVQI3A/NnD
6VXZ+fDjgr8tavmgkz5oNDBMnI+iepWX5rmi11H8xBRj/hm1zh1m/aUbJid3Ruyciv1mL9hRYDxn
vbFrVxKZvA4F4dBK8SlHauqVnQ7xfUXCtDa9hfFBD5+7c4OgqWtghipnimPyhxllBZ+lGl07psB5
fBgj1Mksu2v8QrgpKJ9I2av6wiC0S8X7WP7eCIJafTJt6ziu0E9aUOOnDtLt5qFt7captK8CTt8k
M9nO/swpoD7bCB9DAyYDU48JLndm/h/HzpE5rCp2xWPvhrwNO8HzDwU0LjaK4uKKTeGatK90GHeq
7rdIX3SeMKY5EX9Mczj12IJqmL8rtIrqVXQAn9AoUZu8nu9BMxCBbIJAjL2aedDQK13bCLaEjYzO
wEUue1+57CxlelZzbkqBoW3bHQYZEKpbewaJQBU7HW3DSUKAj2tjGDnr52xILiD0sLvP0vdWh7Qu
FfsP9nZOH79Vhjj0WBcV6wJ2XqZzqUiPEk9FLIhPP4l8cVHq8Nftbc12BecuPUAV7jy5c3Mzo+P0
/0ruYXjrwe3CoXwzsDpRAqsDk50VgScV0VT1jWvSbmy1/ETHRa0cMDADI4bCPtLWqz9STMxRd6bZ
QyyUQu7H8C8pCG7pzylSNkL4EBd3ckKKjLbyMnBCryM+Rwt7hYsjLbEedt2eVduFq9IIeH/K75TS
G7k9821NyDm6ZDgQ+ZUSh9Z3Hvk2xJWo0AIsW5hIf5COnAquSD6AHzcaoqkSPFGT5PTDTr4bmvM6
SjvUazh9SxvQWt7VAn2G5hYujmk7ckYwCFQz92q+pxKwXfwtW92FO53Z3mrMovROAIcgVzD6XsjF
L8P0E7mwHpxIEhyvuG27gO8R+Dn7Zm7GE++BiOtSRBkW1FsjJJEfu1r8xWwXcvP2pntGEZL40nD7
rrh9SQ/cf+nItRFVt1TRMd/UM8DC2luhGdsgyitoJCte/qVCV4JpBhAvCGkjH9WgFtTxyMl5qLpz
n81njvE1oc7hr2HLGNGyQ9ti82noITzzo6XyRC8Who3Y+5WTMDaHaC398HOliqqnCW48E5uLf3Yn
6pkuUq0F7Z+0N08Z6OjaLtAg2Npg7iGfRcSirrnR9ejVjyguD2q7e1MZPCg2mAxnHnZ5y5uG9gMb
3FcXrXu+3j0K7yHNWB45cU4QgfuFJDD+r7ToIvoaBqpIqAch1//1KOziqGoK6kvhJQCdG4yzovtc
4ujQM5UOs+na7Q6uRN9cLKSriThqCd9i1Zftju1q3+p3rbGfdwrZCujturRmRba5vNTcJ/JdQga7
xAadOr8W2WSXujTWCRIpxnTi7vFb0W9/H5gFA3gM7SMlxfOVztBxa7+sDabRa2/CuHJLfHcDGRWx
Oj0Nlr2+GSUdSRCowcLXQ2Wk7ctK3KIOjBBmdEW3/JR785/4YCfRrW3bm1ZAHgpxv9Xj1eDBl4NU
ZsahMnLEb8mM4/SlQUEib05jOltzTOfVdNU39giXVXHD06rdo9J+Iir6XFabm9ekQ1njHGqz6NKt
X1ZDdAAcjuVJ4IYN/lfGpeJ3UYGOy31OWvp//kdY2XfSFM8rorQcGTc9Z1+86FRRk6ooznpwWAZm
OV+gMCuuKJDB0Lr6k1UV/kPmJGr35dg7eRx0QIHHGSrR0zjd7T/ty2z0rn3gzn6XC1AjGaM+idKy
ZZ2tMfzVBAEmXLGU5MTM3HblzQVGfaqEh4QlEx2itc6QNru9ue41TX9up+TR9vFrFTkIep5h6yjr
trca218FuNANoBkdk5GYYYYnm7b49aNOh+CEPRwHlBYfUSe9xtA9Ob3SuuDmmiPTizXRmYbrT8Ac
+zeRFiuDVjpwXSBKjZ2zZcpQ8XYAWRmG37H6Zrc0XiY742swcrTObStNgP0lJNNFVpOkAfePhbFT
QjJTXRurSsfBpRLBmbMbJta1fsrxxYzGHzKPp7po/W3gJj7aUBExj9TSiIrmLo1bF8ucCid9XlLX
eIJ2aYz966I+CMaoyiM96RjOxnWnYlrvl2u27Ge9edogPCWgn5I2zHh+UdZ7CKHiu8CTTrNEt6Qk
GFcmxY4yLyM5UUqARuKFSARK7hhfczIfBbdq3KK1FZ8UhEFE+NMoHLMkqlawxcAxuW/xKrW48UI+
uFWYHpDWY0GOPiQzbVkjfgg0IGeMnyMbcCSPXMS6AoCTBnzbPK6g4eNnkTEVx0QvGtCRVXfTDOX2
oXzz78kKZxfiYpT98tsq7jKnTF/PHAiIDjMwTmg0gxXUmBUXc72W+ABVqjU0b/IXjQzHU9SOZ3AD
Dhw5DmieiWi4JL9bxp5K9ZUi9y+gmZ0B8mSpWOhNwZofTANxW3Un6D+D7XIBlfCKjM2Zj1Xjtc7s
YfBKLs4ozxI38YIuRBHL7sjsln9IuPhD7vBk6w59Yx/4MfQ4D3uWApvaSR51LJ9VaX0xSbxsvcUX
Ye/ytL1v0QtZot8hjJ5WAmXipkLomZrhFkbpzf5wDfXBpyWyL1n9JL+Zb5x5VT/AgNcZYW96hK1p
V/xbaVCgd9EyFvwWTqXGF4UQK4AnasvRICYTsQoy08h3qHxHbyn/+f/fdkgXnx6wpboYuEQ12DGV
Svoe4exxMfvpYapvdctQww0I6tCURK/6t+h9VWyVxKlPFb3Z7lvAiwuLBrTwoqS/lGE0wZLQlP7C
oJpq0D6m02z/lbjd1N1twEgywhFrJc8cMISRv2OPTf2kvAV7PrLmT8Err8RFTjAWcVJ5ATyoW+aJ
HPR58DMLakIhn3lLkJ8Q1RNmXHcJIWQuu9YurqFOth0UDs+w6M8mIv/8oYLMgl/jlPYQjLkeRE1+
kRfuqNGrlkWvCpRGnRKsRgH0vryYAtIYy34es4h8/DI6/DkrI9qXPet/C7cvi4efuoQqnmAlg4rG
VUYybdpmtj3XZYoUtod8+TRv05+aGdU579pAwgPMuo0KP3bsDi2V3ISYvDBhbh5idnXlfUl6jM2Q
MstbXoPgZy4k49tat2o5TvbIOXWuNWK2hddC0KqRCSqyq0UoHxY/JdeqqZR+YAnk6+akiUYspd3e
whkMdhcGH17rkrhttesUtlsvcWieVtZf5Cw5rOQ/2fI9IMT91Okd4m+7fiQr4VPYqTOk1m/sQRiZ
KKO7taP+nL+aq05X13BZUzLxzMEYSkplPGyCPJ/jTNuZ1PIIR2Qn8Q8TbaCfAVNMJ+qnxRxu0R8K
nAalddRuOFCgiRRgi7vFWBWlPFLMVDEMKIZ/VFNC5Al6Jw5XXFQkH7URRZaYRXuQMw5f9WfZfsxg
i45R5sTTftXgaWYUHLDHu8R7Wc1cuC+7cs2u8wTXdY+JKlfkQxI+gY9WHQo3+S3duyk+NTjhVQtk
1PfMcZTI5m2lYq5E65ZBxly7CR7qm7pcufydjJCas1x/Yi0UyiVur5POw1JxHCqs4ruVWvpSf0hd
8F6RISMeFlmnxXqd2E6E7ECNl+iRWezoUtAa1bKz/j9D3xLxZtTqS46U2rLeShDdJelRLpUXgfht
YrdTxDmWj9gsbdIG+eSlv3v5MqJnIz+ho5Mr3uXT66ACHtHZqiITijdkeoN8MbbB6SwhpmKJ7qSb
xDORG/pBA0KXSAlG65+MN20evUv1G0PouYpdk0ETw/aZU+Gg1z+Am3Hx4kszl7MCpRwQ6rlIQx88
vnlOJ7GzQ3PfaI4g6ym1fFQYbjnOlOm3HYs3vTdfq2kCqFmcuxN1Sjs1dvsBKHY2PDePmbLZYtDZ
9saPFkGDUkJ36tYT4GR2+uNJXrE+X0PmtokkMy+pnSzj4P2YGn6GJ72lcA9Yw0J1IH8bp4NZMs3C
nyxvUv+l7OSn1Osnd7Pb2jc+WY67FqKq0HQnHNtA1CEvFZwJDg/7iwKNoX0jrFU3jtxPuwlLrurT
er1LtL+ltI+6E5TikTgxptrssbJRb3V4BruJIatocXhyO2j1k/5v1OiO5v9JeuoUMrvyRWcvs8hv
LHFka3wFfPrar4741wOLTgFCgb+SteYCqDKYItJ2dPYZN5PUn7X10LnaC9Uqa0rbRXkf8cjHdLWQ
ScPUbZJgFND5ckARK74RjiwaUEpIfARb0aDUjAGTQXmA6aTjM/z3Dq8qnTF698keHkZFj+aZZH4g
Ky91Ufr10Zg+LHIvqvEq09KqTs21rokSEKfM1IMBtVLInzjTEuKCndtBEHoXFY3CNzhnTKPc1bMX
hX3YZwSzBSijrMcH+LB84Qf5Bz7DfuY2JtvPg/2sM11zk5nOqt76NSdoE5EawAu1Ek2EFECt2YfB
9WzBOxbGzsRZoeSHoUealf1YoQ4IU3Yi1kOJKynN2HeSK06DCIsOt42KVpqJjauGJ14hPx9D4jAI
zzcDhxIApgiKD1eI9ncXkc+qzohm3DUY7+/bLixCG5wxaehrd6oxzfBSA4eRcy/msqrplW+jY3Cn
TIdwF0vsovk0G5UFCZKbRybLrC0W6aC7Na5x5MksiKqyx4/9MDO71cXfkIxl1VEXzkt9SD38px5E
KGF2zqD+Te2XGH8JJuqYd/Ror5CY9sUguWppvAvahDa9OtorxoeIAUq31mXsct4tCEcpzQAsbTpZ
p8deD/ICbHA6BpWIse1ca4PPaN0LUbGvn8AqdCcQ6RLX0ApwMMtZTmeahyLLdq0tMYgk0s/5UWtB
VMaDN/Wc+llBZg06GeP60u0blu9jCM8P2s7I2kuPahyM5DZ2Iwu2SKdnmLeP4EwrkFO7mr0Sa0op
A+ExkH4XziY7nutlW5pVxwyHvOjuLCDwwr7MghNCrHcds79WqUHPucMA1Ec+LbV3U+mfBRGpWfmE
5gEO+KdflmPFZXOkX2GB11Zbl8L4tiQSPzMCJIZkUeNuIa4n1iKY5SKolDioEvNsLTjYSk/GfaWZ
wjflL2lIgwFsmtlcEOmCjP4JQmHmZp6y3AhL9qTGYAwwuiY4NbGVKN8pcU/LApuj0qCY4Efo//xa
MmONJ2uxT/lLEi9HQhV0Y5/ihtGvOvVw1qI1p0AEz1jiG4rM40eLnXpqWNpRijHhKzXpaZbRWufK
2k8IHBJFUwNmxEF9X9m7YaoCs//PTgwHXjSSO8uMgajjaORwzucdWJ29kfL7RoBB/lHas8KXbP4/
kdFhsq0Ygu8hin3RHyODqh3W7JbxtKm6yhxjVT1aMtlcigYRkRT1OufPRCUG1hV/wnQ9VqZyLGlM
SUe0qZJZ4bzl491NvkyRmPpR9rJ4szvL2JWdpFcOEUEUsdaeZeFWvVTWC4W+B1LbAi2v4JDK/igs
6BM0tznuKFXnn3rSSx0PNOF5NLWisdjsA0HgQVvgl9IgplKtGVovZcCJXcT7eskfY32fu/wSh/El
njjkSzno1/1kY9V3uZm6eTc8+sp2mrEgvN3sJEp3bb7cCbjFwm/jVHE+/CrHLo7CsLRPXDEPhlfb
r2YRtCutw/xfpSlL9NRgPpxKy2PVJiO7Jsk3VkWmWEBpAAcyrou0ljcj4QzEQ5wi6JLQSm+SIGtB
r0muYXS96ZlCNGXPezICssn01ciHcK0Ove5rnQaytjvR/EzKWjk13+MkTqMinVfsl/2w7kL0YT3c
dZ+JBNocrtZEFibHRkbpwgcRq7pjx0qPF94YJaWhCnyQgVC4y0b7hgWly83X5Jpoy0PdmjtelY+o
7s40bejwzTLK3Fq+HRN4SgQla7QkqEQ4j02XS+kilodViIc8ay8Jb7LpgVqbEOjqRBCxk++q7G39
QNkElWJ6iSZxhCTH9DG0/eccFZ8SC2zg/91JIeqnhcL7wr31UHnVHrV/Ujq9Gf86umRi3AgwT3oD
Die4NhsAE/MpNYNw01fI23VJ0rfLzsohXv+/5GfPA77hxR/QBOai93KfW2jkFAcnXVHPd9Zs7Nhx
k/FVTiQRbwQ8PG1NdlAZniCIq6V6l6rpKWl8xACPVEHcstIFLVHjWq/zq3yEjZQ0p/wpqrMgyZSg
vcg7OzNcqnQj3ndCk8GwUeDDLk4+519ZhxddWS61l2Jmwcor9IuoSSon0iW6RbcQQ7kNiGFMQlBc
rwzjvACJ0OkHPOI69pSFkbNfTgIsNdQoM3NXCJgjckOBUYlB/0gq2rMKqAROUk17fWj2OqmEOnRT
3pLgjZti6yljmYNfeWayUPlhYlyKRjSXFQQSC+CVICaJH7s/aPhvVXV25c2HOFRNbGWpz7ZQl7mq
v04tv40EAuwCZQULoqK8zqHTAkjS7hjwpupgkuSc4UrReHrvIQlPdEeAMk30Q2ZjmdWdWNnbYEmA
TtDD45fH2Wg8kllsAoFA8scoMDg0wptxq2LSIu2178Jqb+wpL0gpf9gpPwMBY2HQO0QkVhxg6fU/
sQKWjI+l6XG2UQUiQMRiWp/k+gIjfK80r2k5+jmbo9S4myabUvFbxe/IexVhdJmU0yBYpc1Ba6ju
L+7F6hyabepTX5ehVKYolV7+niiHvKOp6ThSgpASid7p10U170Wf36KsvYSD4XNVefcSziwvJrIu
hwNbk8gjokYObGbmsX1gk+PFtvsnU7E9i10UJHYL3TsT3oCcxBFA5ZJKBxyOXqyu2ChNVoeVYwx0
pRrVc0WEQoMcUDe37p+YjJcuFY+iYQh/ih/VW0I8kGvlwXpaZVLSDbN/cSfRUBLig1xlEeaDYEX7
kDeQVoiFfCzD+ciFzzTL1z7tHyESf0K0QE+tpx9rbwIjsfbWVYnnU4fJu1/k48xnYlNM8I+0hFN6
VQdxteEB3+F2LZvXoohfuUr+ijs1k/M5Wk9aArubFVTJXACmzhauLaj7GodvqNVsWFiqQgPtW6dB
CQG8BKt7ainmxjNpbfRI82wMo1ulxh5cwIHp6NeSdrHR14V9MhOaqvSeeh3J+9vH1JpA70yfJpq7
2bOZZh9Mk1+o7zTJeTTtOMs9ttITk3O2SQoXlfiVDDZ0Ie/d2q8J1Qz5Q/MtPDDcGTRPVRa+F8HY
7JdyzQox9AZOspC/bOGwU+D3pcrw7hoN51d8ztoGR8k+UvZp+FMISvKAr1hkcdKJwgToK1Z5ogPs
sl/4O6lJTIoGf8vHr1IIWRiarJ/yc2u7hjuBtaehT8bRrni0EtYCf4DWntg0dBMAkspP33tG6i7l
TT9TaozvEFb7euVT9raeVxMMi0uXHkn64wDtATuTwSld7LjCBvUSM4+tB1mgccXhbu5f8zOLbpnE
HCQ+d/ueyqJ1e3/z+rIU3LMhLo4kGHlTdSEOdEx9q3rkn2LFEI5499HZ1DkhhLQITB8sd5Xsut2d
B8AxE6DWqGHkRWalhbAsTsudpmGd/ctCMMBsB9pDblFuB2EcyKxfTEf+NPBp6Nc1fSIoCfUPrrqn
YyrkAMHgTzkRoyLTF51+OUOxY9zTNHkYYoeiEBv6vZgRL7ic1c9KSRCePEVS/jFD3hiIqKGTESo1
cnQGqk5my1NoD8v5i8LsjO8rBp6OW0LBk7iQZErQkqlSHm6GpJ/CZdlP6ZuRzmzNqtMAGmzRKcMh
SUCkk7I6FFBeuG+Vij6IamgMYCIxKcxwQGzB9QfYpML1bb+2uG59KiS8hh1uOQDPxhw9nilm3cVY
JdXtC4+vuhFYtFcbk82EURGrSIIGYw/Z0BAzmoytfnsAxjxgfVgjw1N+xMQ32z8U/CK8uCJ5a3Q5
MC0SQIK7KU5ukkHAEoE++hPBUx6yyLVRNRMuOuGIo0PTfbnQThszQxuxDVA6QeEo571tvQ0rtdGh
fVCopwxXcMDqfsj6fYLDp6XMnGcDgQSeT5D8SXDE4PW14kcOYpXYSAaTa9rX8BozakgnR2XOphrX
TemaNYOaz2OdqJXS92wJeN3vk/l7ZXAqMRKucOzGkssef3b4QQlKHIs2LD/CNbSzgXOggOqBs26T
Gbk3tlxYoBIBJY6blmO9uEC31aMbboAUXj4H6VuuP4eUj64Ty4Jo8Mg9GOOX8dr1/yq7OdY9nTwJ
PZ7DY+0+o1LsF0b4HHtQyvKu+Jfh8ls3I3wenWvaOWW8PizEgK0HPPHnEf0T647UYHWJoPi1xpUa
mIn7c8ru3nhmWalYkis9JA2QMj/t0PwUNuygB+qBn8UHwapWu3aKsu+Tbp/w5BRclGfs2QOsxalK
XBVMM2gimB0xwSC8WiYG8YqigQCHst3uaV0CK9jc8gBn+0Es17GmEuXQlxa8rCrgEVIxNyn49VAq
WXngeLRllVJevH2rQd+TutO8/jsm8e8yE+8hRruVeZydd4gKS860YR2Fp0Vu9wEmAWWCbDTpfWxJ
Et8xBTo9SftEy05atI9qmS6pIghfJvUNPIQ6xoHik55YyhmpmeBxT4KZlT4a5b0udguYnCIJLFLG
FbBKbv7DjE9mQJZUjkWDw3GhMpRfbgtr8WLn9HubTzpeDuWJmpIe/ilzwdbuyn6BuOhsIPqc+22f
wMWhV5DYQpSymnmIyDllv18lrraVP9Hkrqwz8QlxRYflwks4GfeqiXAFjCumRVVw0kKqYDAJwjLl
H73fkvTtxBm0ScssOnEOa2yHyHr6fctgCayfzQoumm+1CT3gWNElnAC9eupwoqZWwIvsVPLFbiVt
asLawIg1jh2gmWLDWaMBg7UvgKRItQgmDJbzwUI/WPVdL07mFUh2Fm1ZKwYliInF6iFweAPXLsBq
PZ1N0u9UhhtM2yrfNr+dmWNGaoFDwU9aFvLGfZCFPB8y1RK/f6XVmlmLrpCtZWMvQ0tzDVpai+rV
qNDdeVhM6nmqJyw7fyFZnsLY1+zkpJjjSUUlKahvbJ/IgU5Ncu+s5SZzZCEVtyq9KTj46vH/Nf6A
FpEk7T7Fca6EhmO2LOWQxIb69qtLSi1NhtI8xdy69VW5KCb/jmdwBEx9UmWCzrUPKtwXoN7mtO8R
xITaHRRkqkuUqkcLCxAXlaGUL5GccGUGNCfwt7Nbn2dXL8MDXVgHy+xopwHoTVMTaMuIS0bD3QiN
SMKJecTPu6C7jzQ2AAYEcvxTw2z+1RP5FZnAijWVLu0wB/tA4QIdfrWOQaynl1fDK7lbsuWNTMYF
x0oOusOQP4tds4+M6R53jbsBXsMLkQNYDx2Yv2Gbv8F81J5uEEu/RZDbtuYJ6qOoq5VehUyDrTof
4oXh51jiA25cfmkAQxYHJ3EhHUYS7NmpnY0TOwPKDv5YkEK0mR5FA0RmswTbmhysxbzuTA9btBk7
KKjIyIB49hy02Bkb9iE+1i73l1ZIehyvKsIad1KZcdQaumNLbNXOWPg075Omk8HYLbHqUAV4jSZS
nJiuEHQmrws7jzZgLVOeU/1LYMRnF3KvzH1oVsEdBC+Vf5gvDVqHN/lsve76lVNEfkMw24mA3oSE
3ddEkZ5ISneEN7zyDqr5eCeVjP/qzw3WBC44biUXjn7809msovZYIep9pw+uVa2u6IxHok0vLB1z
CpVtPItUT7jADv9oTLchx8RIjxxTCEuVs3YV99hD7yJMuaVHe+yN4K62NymTRcvLtGGmMGkeaxnn
IWcQJIQP0LEFo6r2FFte9BaOyTnWjfO8XDGJpLPXcawMLxVepyq1D1qPd8CUPZNHPFmr40iVT2M/
ddtR0p07Bplrcq9T/a7ydpH8SMi+FNZ+bmNq3odYWva/IlkkTZ7zwxPD6kmqdjVBVWTQ3NkgP4Vt
e0pGQhy135F3zVnpZAMMU1Cazb7HOcRib6/q1VkCKZMHb9kGziHpWd3KRfIl/tKHrX85SKkJKbhK
/4pNeZVaSxgnmS8ffG9gR8aGSwGyzDFSHZOGsQkjEtXkUrolhQizgR1SFG9e3JDxUbnWKlifpTus
oBWmBn7P4mnxa1v8lKnFP1SmqA6XIC12lsZWS2u89Lvx5ehdDNlpuRhYskUZWCVc1ra6mhhd8e+V
L3L6Ax01VK/UyaaLfa4yt5WIBmnQFK9lucu2WtLFuGazcY2Sn2X1zWHwaqF5+hn+1FS4jUNia0+l
G2bnOkg68t/0iUrZQy+JD5zX8zgBOaSiBDsHOmbcxbcuunXPTfbeb1mc6sBQxrYrQVZTGX4klnEs
g+aVfM4jTq49eEfAWcggNUFQLLhhlCPdX+0OhjU1WGDxBkiHwGDETmDobPvHuhqPfDEeCwzWgi8R
vyqZcbfsKCoz/bQWBEMMF4GKhNpuGEOM/fWhK0iTzcnzOkTPzPsYsWRysQvYnV0SYY/UWm7o53aQ
Hew5ZscHNJm+ukx+x9UXpUEbtYdmDq8mObbSeNEWnC5FtmufyzY/Rsp72yOT6TYFBNPB1HJvMYDX
xQ0rAm8aB+9XK4YyFNEK9tA6rOJmyhXn0KFiZX/NKrA460oOhWn5OwMNUq50jb0aefShInJwNZ8z
CjuBPXaQlFe2SlF/GUpc116p/F6kExcmOC4m4uUrVXJIfnDBJN5zFBd0eLY2V9SrIskviNjmlS1h
zOVSop9zr2GLqOsO+u++TBO/0Tp/XhHPk/gcsZ75INdeq/uPsvsgROAsoYLzMg50Cip1aaB9HkTv
V2zSCqQEBoOqXLv2gEBOdNmiJjfjzJbyV00a3kLgCnm5XntwtGqPIWHyLYOfm/SPEME+nsj0gXkG
dW8SF9HKN0shMZUafs9Ti6v3mInXvorcX2lWL8aw0OsrNPWsc0M7m+mDgqxpZ+AtVlBcSu1mte25
G0zfo3FL+su8kund82KPT3l5suP5qj9z48pmXMZfDQKsZDz1dAdlz4u23qNxnznLZ32uB+OWeF7C
y3C2CKixXot7/NMKwgnmUCHKN1svX9XmRST2RfnMp/zWFOalbPDVx+1e0bJzcVavfXjE3quVtBRK
5M+y8HTZ9mbbRc/kdm+ATWnsk2pAA9lhCesN51fSy01fJllC3iTdk8GEn5of+8j0RkrRJPwR5S1O
GyfhxJWikHbWiEjCDnvImgW7HkNujQkQT69fDx1mQnFneipG8yxRzZ04BoWbzs5EDtzl54H3iSHt
8zXzT6D+Q+wv1WXI7aNBAHHLh7RNQT/i6CUg+2LMFLxQ+EhCu2czuBuGcD+iPGUoTxpbahQAR9Ae
z8oec/Ln4AA8cE1eTXMY7mfxnM3lUc+xs/YU9iyHiuESjvaUvSz++JFqWTAD3oqW6/Bv8dUVRBoF
hhmtzCWrjlCaXuRKeZmOErG8c1TyPpbmY3SLn1TFif2J+ptx8atI9aq6A/tRuaI0gmb50bEQY953
bWvE8uYC38bsVmpKGy1J5Je00pDe9OMcTXBSqQqyeabs0fRMIIWhib4ZBwSUXU1l0qniCwTYjMSV
vmKDoWRq66HTiZbMAT4lmIIJQ2tGuXRxwd5cG6jvgCpUKrrnidULNAcKKO1r3L5kDAejSoBpnzHC
9zczwqdBYKXUu7PnjeM3rZ6PQgt3q4dtt+09Kzyom3436Y4Z6cd6iKHYBFSmB8pApbVpovjawU7/
U5KLExasff0K0MxP0GzQUZFtGoyI2zaKOAknoMaNIFPpwcry+2RET1t6IIJ+Z4yXC3muS6GRSDVT
kJmL10bRNR9o5+C1xxKHcL86PWyDs1AznhuZLpRspiNpR6zkOPdHJYOMCfDZanFl5GC1UExg9rUQ
8YqwPg82AAerPvdJflZUarouncz2tLnXsnZjehHi3RjmvQ6IoyQigntgt/T8FN6xZN3aKbrWVBru
jJnCkcVd0U1H9KVw8HMTgOXwVGCm7e7FJC5RR88puOwj/QVs3qe9ts0ZmaexQ5XK/lCye9UB9LcW
6VX0GrGCbviPrzNZbhxdk+yrXLtrwRozfrR11YITCHCmKFHSBhZSRGCeZzx9H2R1LWrTlqZcRGRG
SCTxD5+7Hy83PS4l+WbiK4PnipiiBalXS1gkIIf/v/P54uUIxM5ufA5MfIuqce106Xy4lYHmsNIz
2B827VrD2JDL4zqIcSCRFF9Khs3x1QpQ+EL5FT4YakHROUU7uGcsVzoXRtTd8s1EBFcRwRu2iCZ5
k+38UQ75qyLSe2sUjgS8PkRAalF+CedO8lKEsqj3SMLJ2vyRTJl7CRpNO7sSKcb6lxgG4OYgydLI
zfXPweCSHA37uSCWwz7VVyBnD/VdDlsCRhD5RpiP7Emer1tAhJItPY5MpDgIZLsSLBriUzcoMEFw
P+LzVYn+anT8Ce60KVYKEG/5UiTOCCx8b4boaVjaM+by/GLqiR4GsxwtaSal6B9M1l7Ja5V0c0Ts
WOugkXczip6WpztM14S6uFlWuKUSbK15vx2McMsgdMz2YY5Mg7kjYbTnY62wwGiP5WLoOXcCNY0L
qgon2CX6nTXMmelzgVcLG28fa+qeePA6VjBtlIQSKW+l0J7GIvpKFRs2o4ZNZFQDJ1DXVbP43Grc
lYOz7GRLf2vzSQYQ4si+ExfM0L33wpBWauzcDui9BbANZ6F4VEb42kfmTYj6isY11gdkco5K52iB
ydD/qNTmLl+icpi97NrTDcMVjzalmDNSNuSfg53JgAslXf/ddgFHKQUlIHBKthMTXBdXJMbbOOsA
Zb1ecw6KxBwbbjpchNmxbULvHbZty8KoeJWYkpfg+koiM72isXYwPZXL/Rh8z7A7pKZfR4oCUCfa
B4eZ7gh9lzf9ruPD0IRAKzizLC41dCRqswTGZxx61m6QBaTmY04sqcBR2nj1j7E4vZFVyg96+MbL
dMtk9QRA+fLhv2X0NgTvGZdFC9PStBYnpQFUdP3AZYldz4cz3IEFa32J6f6bwH59CjuwxsfJq/6O
H9bwlGh9lWvavLYwMSbKZxpnXPzn2jrQOPwBLtQZfZhME5rt5Gl0MWQmwZrsbypsb+hpuKsPN0EW
2SJivplHrnRFsxdMF5c5WezTvLPwG4wN/AfmE83WPPFEwDSTbzDJGTTIFFQo5FFnKpuD4qq3sEAJ
tnMy2zV/Y4bydj3AjmvO9a+Etqe4msHXcVKtI68c0lUfjptwj7nJJ0faXY708/mvMTtCgJEmW+K8
zZI6LfCimB95V+2VtN3H589WnZxUaE4Ir2Xka4kBW4uJhiqmcDKxW2sO9OwphOZmAorUsqMsn18q
fx54jSocARk3yu30d6Jji8XS0fia1NZhSeCawwtKfLUkA0FEdTe8CzhToHq4APzKYbiUoKYMUFMS
rdmKRB95uy4VdJbX/tRz5pMlhIsD+HwK2DEH5OkBptEBp/ehT6XD9K3BD2dfL2FWFvq9zxwqSlSw
KBz3AEP7++H633ra1Bis1wxf+LS2PMA+PIGSM9zLNIxUyYdkV2KgjpNM6Ymmr43wie1289JPtprZ
OhdqnDSXwuTKZVPvATUcNOcC68uBULAahWz2dEt1kH+5RLfW329sGHbyzw8vwGxFS3b3gzcxnEcv
4Wqp7SbsS9N7erURc98Rw91qVT5GPT6r3DqtzhP+cCSzdOgfNBRQwgsuEn3vu7YpGKMTsgwjgsJ0
Nkvpnuu49tNlxk35oKxGCLKmGpGelDm98d5tR8J/UL01rvP8oxTWTaHcBlOUVHxijLmk2fofh9cb
NuY+plKhJ4dOaBtwwTKhpzMham/JWfOTY0ULl4UFwfS65ZeXKcYmCMZNPEBrIroeVBdD1TeQQuX0
XMswPQWeUE149LRsOx3FvzKADCKk+aTD4A9HsockfZAbRvDQdihSa2pwzxz1ee2wB8LUrDGQFnN1
CkVxCu+slOeME0MDW0dLaSQvqBduAYjyIkxRhvePSP7AAJ2ChvVIJILLk5O3pkNOg/ZpPLMDLjl5
QvjEI1V84ivrRuWZmHcRxLfaKJ++Jr+P+TYCx5jOKDVB5b2oI1VeYMskNyk4X7gpn93laCKq93I2
oPeqrr0K7sj1CWCaiGrRWk/AhSYMhxVCKAxM3zGUQKPHn8NBEVD+TfOqY5kpN8w7HDWr00sfW0VU
KQBSBHiJSIxu/LBJ0KCW/U2Yt7YMcTUGt37eHiuD5TFllrf2Ww3uXramMe5WcG6JXRKm3kccgqrO
sRPCIojOdd+d4Sedlv8dm/yR8b15G3fJDNApDE40l6mA5yUOjnAFWBxsgxy0C10WF6ADRmKbSSjb
Iw/ySGaEMtiIxRo3pNQ5bcdKCSfur8nPJMDLFp19K0rlFl9zHGJadZIMi9NXfKGKZN+KnyECQd5G
HvyTTZAAfZ+OcHK0dUJipSxnV2NOKzym3YeTeZs/pNcxr98SZeAI1a6Mn4+Uiw7fOhZ3lJrj3EzH
IJHB6dr4K3gZDPxjP3Eg36el/1lg9blgGWlj+S5uiNQFmSsLeOBtgq7tdFtimJeqTK/Y0gNWMB9b
lw+gcwIoHOPn/pX9CiDKfPi30u7fP+IHwy3oMYqTUdFYze1bcGfwEsxeDk91jFbzrmuEpxWfWVje
yjC+cXm82nl/RaaYdAEkP7v0UX3u3Z7yEqMlWIG2lo346IDt9dbfPFzMKJiOXvVk37yrdUt5SnGk
L2ObCBm/gXWY5vW07TgcrScVogXyYHLntz8kLCbLm4gPlPk4RZwEzWhFINEQxm8lrn+Dn7VnUMIY
aq7cfGxdi692at0x3Fbv1Evj7iDhOfGl2W/+CKCTFZxOVVTT0PEXkpVk7LSdz9MkuURDz8yq1ubf
nhsk89756UdUStLdtT61vWBkaewjY2JRxD4CCg3u4PRaqnDkedry6R4YpGH0mGTBYTx+mdrngu1P
BhKE1HlPGdh/37FTmfM9lLbCK4/DXD7T0nwWv6QmfvBys2czT7QZInXgbjYfDD96fuQHkbL3Ss83
PtVgPQQyiS/TA4j8kT5Anqhk6kqixyXqd9JLNE5g+97pBhJfDAofrVFhRCugwelHJetPXOSojIej
HkUXLYgWrrik01IQzhewPrX87L4j7IoacnF8UokCGaF1JN+oZsfyTMysjSFsZ5CxZuQJ5H2lckcQ
ACVso2y/nT4MKiZ2KpkpTkJwzvEG8n1TMla/I8YlMlyTeb2tWkHhrrUP7xzPzzJY0oUMgXcdLwLW
8PeEJbuX37jKBVcjWZ7nVStJB6kxDksnEX7QdWwFHlwjEw8xQoWn8hTaMd6Wdzi0RzOHRO5Xrv1O
JbZbe9mPHKAa1cWp4V4Gf3xUU7KukGxwvwUTMC8mqaWQ94Np7ZsyccGoY2QUhJeCHDM5NgDeHrnB
7ZTw4bgpf2IUABr5Rj3b0johMdT15U1OswZJCcrrWxLPBTYHO6DjbZT39lpgNgl3IbXo5UGiEkZK
xZaWr/OYexVtCNG6xfdHWCHLD7NjF/1B6N1x6XpXbs95qVld5/62QUYAK9cDEC7LH1srj9OPvhC+
UaqAyESufcJMctDi+CidcktcB4PJfoPAVwAZZtELjfLeYESsTuAeudrGp8IQx8ZN0/KsaOappLio
ASehWvWxc8N9TMOharvy2DglPUwRbUtCq3AX+SBYpm0tgw4jJO4Ml8COubSOx/nExCxH6ZD6XcW8
GmeFY1TzSsngHtIqGGh0eHCkZmyd0CLje2PGUcgEAh9Oh2lPY5EPHMudnrJB8KJaQTCgHuon2QQZ
fxFOmdQUG4MpOtMcTho4x1s7PUfrnwzhC04ClIFtRneavpEtmdjDfJwXiHRtXZ4qyxV/zuLQZTDG
LO9udX8GoITlM5mtQ1jGh4S4eSuXrr4RRwZslCLI/U39lKT0NEIKM4ajjBqmJemuxsBYM6EGymGM
jZdhziXtjr6+45U9dORHUrzNRkuHpM6EVAZ6C1OGZQ2eDdVmSgJvjM4+0C4M3K7jNgWuA5Gni/Ub
8xHoRwL50CLa2TkhWIpRg0eIzrrAyagi2UAFkpkYOT/2RKtARWTkAvw2kQ/XpwJ5JOkqt2egxDl/
kSL/ce6T60VV/Nt7tWoeyTWoRXcel/yH131EbujXCIuthMgMePyFe04rm4Fuu73xpUuzm9RYTQ+0
F+QbIhvqZ0S9qI8bp4PoY+3hS+9/yoPBZiwzcyuYJc3UyjJGo8LHX0CMR2fKOT8p6mlu2DfgukcZ
3APWYFsGZUfhZaHSWwOBgeLIeFK3EXhL3+tHyW1W8xHhENoheclcg6cgLum6tcd9F3HC6vuNr7yZ
2HVyaXQWjmWPSkMVEADujfHAGUGS25RR59GKSoSUiGfbK+DdkrvRVbfmm+31bNe9joyLmV+U3z7F
2kqkwaiJHQWyks98/yXSfANquWS5ZnxGomKIOP6mdyaD5Tpgu+OXjAXhFPq7DpxrEGLaSJtdX5AS
u4c9kxTMncN6VOcHtqHXxZ1FhZ6qG1jYnlMxYQdvPVk/p6G+Gwj4tiRq+wJwOWGBYPWo8f0QM31E
rHfGU62Cj5XR9Y9gdR8I1mQnpSOrp2/GGWuDlTg59B3DKp1c4OXgTQRfQWeeQRAltYk5qiqKC8W3
Re10TJsY5FkRc2kc4n2xxgJWEt2I4ARW29zNfkFk8lKa+VqZfDXwAr6VAFA18AqZBOyMn7GzhpMQ
0p3tdjTip6Yq72qXvltXJXZM+Lgm6ulemrTXaAfbiuJnm542WZ1xRsFaW0lWctaFf/G/zTK75RIW
FOXenqiVwApVTpBQmEYlsaPNFa/6CpAE50pao/tLEIv1iz+FzSCMxnDJy1AyI9O2dJiqfPVFAqTs
vEq7qX+Tqrz69U9hiedy7ACEShak/VEkyWmMcRXYHFrOqUoTjYTjwV+9dGbbUCknC84XVGlIfCay
lY0IRMq0arCS8/kZyQm3R+pGk/Hqt+l1CngQ/eTSjcN5UOZTRRDYNhGnw9UoaQdy98PHAMQzt09/
u2c5iYsdjPh4QS5Ci2fifuBq36YOWTyH+dUfGK20/B3GHAbP2+8ORIIGcyOvykuMKMK3NPEbNCQR
eZdSDIAUVPgR0mdzkhbGJ+g6EWCYI/1blLuabgmrrBbHhaUnN/H6HA3NAcvg0FywBI0sxmzQvwdO
8Gkxjklb0ec7dMlOxTrHyc+cwmuwl5HJWIs2qEe/gkw7TVtpFbbNI/2NDf8ShPqZpj83RwjsgcDB
9ILtn2rVoZq/zMqghLTnNBvfyOga8rv42/1S/QkJZlpnARiwKrjFs3JnnJhg56Fa0plLroivQMFM
zOHVjP9oG3Nw6qRdbVJgxT1u2OSCcKWcb3NTO/NOnWcYslm5U4BcSUW0h9c1szFCEDxynDBKakPI
N6RMsW9Uj/7m3zWxzoxYpzmTxGs/XkIgjaWR+ZQyk5fy34nWbFNCYtLgFrQhv8ohKEqTtinTcl78
GV5C6jNFNGYuGBw7Ridra7ckPCV+WbvRpu05XCxR16BKwENSg1iZa9rvUEdLreUGq7W4UsuVqKj8
dMjwcSWZNZNY2iVsTGCcX7ptr6Frrc16izvmpbNymVItFdsYzcjMw6wkeQ0SR9PKkwlKZs7YJXcT
CPIqYAdlzkqzLsGQbDrMIxBC9R01wQG70asVFVmIBD1gkxXzop5tmrnhLsq2ZA72FfzYCpkRA9MS
PpQqAPu9R4I5t/C9nZtiE/IxlH2wmtiGQb+EvG/rKSLAO3/lOK0NvqLysys4luLqL+evinrs6J9M
445u7r3gqxL1vh+5rYG53+l9uOu5IQxBd6DbfbIdi5hUq5BFGJzzS6c0U69MRLfoayWcCrT0VJ0Q
wh7QztZjdqLg7QA1OVP4lqEpWopBIX24pR7urAgmXdzGTRK0L7ORy6DEsd5lHTKIdfY5BgmPTjXC
Jqv+KAW9o6EJlmPkzKq+DdQCjQ/vXEUPXuKBzQnpUteaGcuWvNIwU3QM17SbJobti24GM5E5M3Rr
gPT5SVeN7depzpqn8Kat1ls3q36MUPfGY0iMfoz0i/yrIuWbIRfmO+a4O7NAdnPsDxGN3E8qTrzC
1tzpvWBkbzx423bSYJ+jCXtmLW07uYNneMrU2ZvJNTUZjkwLKH59GnwG33CUI5kt+iFpV+Ohnmv9
aqI4Yfy/2bRdsg5PyLwxVzNtM1wUZPQYMH73GtOU1rEASJua+5FGZVbROuNpYhY8MguO6RJSmATr
NoeU9iscgoXTejJf7W1KCsSaNmY5nYasOSLr22AQ9UXkK1M3h4iDwTsUuxVl1wQ3B4bkTcDphmjL
ZLpPzZo8P8dzoe9eqmHq+2GAb6n17ba+yFrg9HbtyKbsNE7iWd8qhX9/9FretAwqlsv5KrFImnbZ
VR1obFolA4flry7OLtLiKCv7e76rJ86qFw19Otul4PCxVU+o+E2yGXqVATM3gHa5RxwzK7tPK8L6
NZe4yYlZ9wnB17jLZIgNNWEcA8cEuhv1rdNtLPNNEsc7VMDg0vf1IT1BGSpJz7aw0wY6QnFTPzDr
ntRpOlZ8sARFyKRGOhOZGKpyPJmbT95y7kUvM0P4ofJNieDZV6PUJ2gKp8QzdP0MSeASjOwVqVtx
D8lUnzMh05ZDd2ZE0khbdduKEonQ3/jRjFuJaXZVbCXiRSPvXmyBHVn3UPR5Sce22UWgC4Vh7WYs
wUCBCC0Y/MBAyJx5RYWNxPg33LvpxdbdeiPp5sH/8r86IKoyc6mNxdmWcmUnOBsL7C1JIc81Xi9r
XmmY3ldwHs3+TfP1N2EeNOE2I8o/YY2RGiaSFyVM7R4FuUVBluPehd9TAs8VNX1S866exclX0HHh
PkxSA9LJ8EZX3coR5hEJEENK4wzusio9YxplXokheuqjLSB4OBYhzryU52yjfdT6n2ZZvpWWJYUH
24bOz1jAX0BYhB0AebFavtFNXbXVxe7B2YYn6LFJiIr+loBggyaZZ1Sq/MREebzql1Uw9uAw5ZsT
zt+G3njAh2XoqLO2Y8ixoTCIruSw8jo6LrLS2g8ajm+wFW2MaykOeZm9XurdwQkicTAr89hLA+fg
7DzhqqAUCOeezsfxSzN8V3pCLE567CC26oxulY2bZMBkraxmwbSG0ZH9s1FKjMUc7Eq3PbZHPTKu
wfhrrBitC+zsDV4ihNjIto7RBpWoUe7hrR6DO/afVzNiC2GS0D7VFO0r7fdNPL8RdnwUTwXSWvbE
4O6zLZCoGg8G0aIkJNDWX2Ms0Gn4F2CeQeCixAUtP0MsXz5lJtnDxMrSZcqr9VmFPOLP3Im75BQU
866E9yiRUutyt4QHroLT7RS3rHiW9C86AZSGekNwDa7sryK/3gYalzsDe1w+bFQobhirOIYoSC01
FVOquatATUi4o9qST2tV79s3GVNxSmteamz25JdlHpfX4qKqutunkG6byVOminXkVMG4jaTyUKXt
IQcraKT7dHAjiXK+4wAN2s27zcC4ZS3Tf2FK1Aadgg4r02fo9UZ3mBoS0q7oin08uIGlbCsc3yYO
Hao5QbZk/S4K9J3PxruT/O6kELDifKxUzRsiW+En21aJN+Y9PJnJacQnMm8NpsLr4WiEw55RfjfU
nsE4HeWeaPFfCepd3K4r/knn34/uhC3mhnB4T3ciJLAlpA9qZT85kH2000+TG5RKY6LP5WdVNu/5
KB71IWrsLaOjrYXvyKePr4zXqWVuMoLOtpSj7Leb8UZFAdoGwKfRpnu2Mp3nM6Enu6up/uLKeBw9
pTnWeDDgC9TUEbTN0b5L51rIR0D9RzYU1cxPApphDt6/PdjbqTTPY8TpHQ9JL7qLYR+68otA/r43
CNXTpW4voGRu+ZQKRfNahiHtrAKZt4UL9liZpwQxqNfTg5lfJCFfbb+5CaSATzwlsAsil1UFsFBy
hIyJj7IVcLnYOfCDVOR4hfGT9gLEF9EhLGk1Of0Cc3x5C++CHyk8kZbjljSUaPM82BpHjlkrHB3V
k0Nk2QC8N3fGMOwIJlLsVOomqa+ca6K2y2Mmr/K7oYD/NANnQNPAzqgM27g0CBrjZWajKdfAaTMD
3gtrGU4yHLCA47eVmXPDoc5MR5UortkFH3vHNp5sq1qiSICyBWK3CJMxcXNj6Vre2zUq3urYjPGp
rJoTVjuZwZ+61yokzJouR+tjGiQKSCkMglaaxuSuWgI6K8sTicQot3FfDN80Sm3mlKJS4d5XXl/7
rhqvsmlhNB4r3T5hrj/NBSCKPQMFm4YhS4UnRGpLfR3nT/k1QI+K0aNaDI74iDv3+ZLNcWQzc7L3
GN7W+O8vBUElGKpzPW6asPeK2JGw8HZ8Ak13QeuCkVo7jUnf+G/jHiTiVh9C8cD1P9T6ys3WuMKS
8E83kCEuO0ca3o2QwWrAp2uyPMNSmWO0XgNMlcKH9rt95nTKldyhDORjEambEkegti/nb+sMBjqx
++vEaXeCYWeLTbOOQX2l+M0F00J5Y8g8nU1P1KdctbsDeHDaCrZNDmIy42Uwv4Ta701qUkea4BU8
sLHdb4wLAdwpgFW2jkHfdGr5j1VMRgCYOzaSgPxW8pUir2TzWvHbQ8TMzyg+zFB/6rr1ntnYm2ya
RPjOe9iy5JAGhcJqv1qb8PRmXnFVdxqglmPDDZB4bLlK1xsrIY0WlF78hr+Amiwvs9V1A4cvMcgE
kRGov7SOdCORpgksF1Q9LJgSBxt/38vyfiNRmgCHow+pYdPYGfFUzezb4xJ83CR1/CjS5uFPRDp8
OK3WRo1RMbbUdSCmAAzstRuqCRYVyWNf8aIu8iQvv1fSsG4QQvW0O8ibc6DGjywq7ubIZd3WCxxR
XclLSP6saMWNzh+8VPZCcMZ+aBebOsqeeVi9G4AexHy1ZPWCv6lo+TlUbVWRfu3Cycv1L5soC9G5
VRPRgiPwcIfbUHnTmfTE2gUMmkNM0GiukQmx0dI3CS8ChZ9Kw/bfb/KwORQWscPiKvjgmXuwnk9H
c4wtRazSdJqC5qLS/CC1F/0yAtHqfvX9dMt31sHG31gU375lEHf6r5OTFkNmVxrK12a2TVRW9m8N
2NfUUccz+YSzVhSj7mMa0vu58tSYUoOyOEQBdQHsNzKHxqC7dAGTLQZA9CAVsBUNbl2zfefesyFM
tMk7wn/haiYEk2QADfARniBF1ZET1DHEfmzYwW6iORnglTz4uxZTR67QWiLn+6Uvd2QG2Zdin72T
Kd7PZkIL+ETaQFnXuGsMa6+Y7ZZRJU0pWNXfRiJhXvCs8ZfCwm8px1W/4GPIj1q7MxrZxqG8tWhN
o8TG5LLNwJf5qn47zAEL1AwuVsFDgm4zVlhTiAFgUluDLljnZe19LNas2i1ItUcKiRmAD1zZNZy+
KYJY/oqmFbDtKfwvFbCMRj4UslubPxY8lpgoJm1CnIPD9CbC8JZFPIoAXGzHL1iuOYd1nMMUBHDZ
QjCkNlJ81LRVJ9VdpwBqUPh4rKS239nJL7KCTh9yJvnoYskL9fwov02UVUwW8Ea+gmjf2UdBV1EF
74UbYBEOR0UAU6b6V1XeIDohEL3xGk7BdBgmnE4yJZp6v+v55gomGeZXUtDdDGFkCQOWKw5NGORW
WivOSUAsNPjbT8SjItkVJHBYAjKfCLpf3ywwwKZ0VdtyPWOBAZSVEBMyKKgtoOIIrrXX/FszvJkB
p0ywpPBxAmjADUJGOQsrrwW0sY7svzaNEp9WDf7jFkFC88xrKxE6bHVnqr7ykWShUZLmAb6kr/4I
+v7cGjuLyN8AqEeZsev3GFoFgQeAwah4/rCJsEUMfOmLLSLLnMpcjeh5stofBk3CakixiM7lggAz
1/7advBZfgVqepokcWhwWdpFdbAO2maUfxN426XUb1XUb/lZdOkBnXI+a7EcZmRWDeWb09uWTFYy
BXdhFPdY3frUEIRc3RIJIhdPoT/JK5lgPC+znwd8eLNtHMm3zDKubRlcse+byUfRmruBX0kaXGfT
VoUy2uCu1CpxMefyHHyrPtEhVBgViePSwaoCwTr+JO1y1twq1nhICNv28YwKYHOJSQ6NMAkUEMQh
1hyStCH7kTXnRqDIKL/t6DsZ00Nq60dR/CgUdJT0UXZ0hhOs6E3bk6m+sFL/YLHwTuJRElDFXNHh
7RwZAFgkt65x+j0vNgPKb+wj3pydDflfU3pniJjgCiot+n1uyoujZ4NbMgXu3vn6vq3yjWEYnFBB
2oz81C1n/yn/kOvmIxXHpKaMNsPsnN9l2M1NERwSaNqIVsvP2hekrwQD7QRi2PyNG0hPVaB6HmkV
LsjSD0FuGt/J5EOgULOPJmm5J0GdFps8/j1wZ4SYy3/YXZVIXIOZEG7domb7Xs6XnFoOnGhC9p4U
QZmNWLiYh5WJ0w7aa/gVjs0bONY3oaRvi0HrOmkp6GWCxFvIl5sKEiJqUiW7UpZxDQ7W8O86Gu5e
lT/UBycABdovP8BjQQYffuum5Ctqqyum/r7RnH2yMxpkMvpRrXQ+N6QfShXqKdbc4S8Og5X/Xcys
4FriJd1BUhwCDX1FmHwtDdgN1W0GqMB4yFO8FTjBTawZEWNO1FCJSKBpwv2gRNEENfxmAQoRLN90
HHNtrELfa2zTK2UOQ9Im9KWDGf6KgZpQjQHOzy6EZxkpjvDlueFgUq2NWDpzpr80PIYtPopAdIx+
ga1d+MSHZxkkWTXFJ5OR7YKOmg3ScOp7AH/pWNJlSZt1B67dpy49cExkciuF3O1hWuXzSrO2FLAS
vxO4Sl4zeKDFpHkIE2iJc/wEYbYysZj1M6no7gJ5ymQmhImCEIP8QzFWi3dRW64zj5y/ujB+/KlC
zqcVnH3GoB6G8mUvYaDs6yC0WClXYciQ/TGMzxSSTlDxximACnloB/Ygw/zoNho+kaDm4Ak+KobO
7FMLxpigQfFe/FuywkcehYKQh39pWzyB9JzY6j6SaTNkXG6zgOF3zH5nYXoJjc90/GXWp1I+ifIh
FjeGylabSW5FuWUNhm7YhOfCLB1d/82RZK3BxLKxQrwk6aTYqlwiB9tU19uebex7/duowS+O52RO
DzJpFdwAHi7tip2Rlg8U1nfbT6D/U0p6TJPkEPlPq/4gnLQmgbMbO8TZCB/BrqeSKqoTR6ZCWaG4
p/mAboYFsdvNt4KptD2O1Ib8pTGaRqdtbPRUu/GSZPEDs5OjcQNzul0T2ee0CK/W4vvCDy4zOwYK
bZ8l2Kg8PQvZhCsTl/NPDqMMlaKj1mWHiKh3i/Q5rO1iPGpncyNh2J9pYaCseuMmlHq1Y32Jtimb
q5TeBmgxUUZCMqegZoTZubUs49jRq5dH9DGRi6UUvjKJUmADlnz7ME0FSLHuHLsKwPSOD3f8T/Q9
jaUt1qLkjCWvDf3zZPqnkD+qpzlOZjgfKe0er6ZOo2jq2HRb5cY3s8mAvHoU0kP7NTYJAWAYcWCP
BTFTCDLbbqNk7TF9P6qqSXkU0q7RwhITh96ivirnXdoMwCZhgzsKRVpAjbAECfX9RWsr2UwqCSfV
vDIR7Nc4NXLtD5Wi//7X//rP//Mz/u/gT3FFxQyK/F85M8QiytvmP/6tqeLf/yr/69fd3//xb6yn
qqbpNv1DtqpbuhAmv//z6x7lAf+5wnCfKGebkXeLVMxd7FNV4Fq+775v+A62aEtrOEinPCswm1W3
VN8aK5w99padZFWBXQG80CQYHaeznUu3TvbvLMpKne2nls4OkJkm/i8iElz2t9FZ8Ig1jIEsSzna
UY+T6NmZttv5HJ1wdaHv7UXF7hDf50DeAcpNHynok2H4ZSbpvk/DfT36jszKAxEjuSu7wZBRj2As
hicVy0zF9pQ3KpEEeJLdsaghMMnYf8v0pkowzZvpcimvkjDOqfStJcbJrj8xtnXVQa85guS6oxvC
EWm8mpF6UsyNfd9dI1o7mFeBjNMYPtj7GSiKCOoNEbVrrA3oA4gcM5c0y1pFiyN1+EsbMTVBI7pX
d83i4YqacA17/5ItZWWNcRfdZxNxZI20TfRWvY1JDHfdkSJ9FyXc53R3CDVXGRUXLDJFvpdZs4AA
2ntO3R2jAbbv7+CrAqbjD5QERezATGyqTRG0Tq1hTM+AsqzEUL0GtHkjasbUffLr2CUcaWIPQbCt
exQC7ZeiQ90pMt57CmrTehvFP4C7rsFNqpjFdMWT1Ma7BP+V8O5R8w/tkqlaeov6Y+SYV4kCSq4p
Wds7JIwcH/pJB/1EPP7QBOFkNDJa1kOQ0u3hGZjdHqsphmZosDK+aDaWWjvIBEwqLlKvzwBhsLpw
UgjT6pJr4qpM5b1Xe5IjAKgZKAHr9FvpMklE220I+gA8p4Kwv3qrSTiYOOY0nkPL1NzYZhLR/DTo
eD2dkyquHK1aL6ti5WbpUWs5g3HN1QsOKdBoiHLRmQItdaeElptpYq8ReMXY1XTqnlGpZE6cXO1t
jFY19PPOB5swiAwQCC5cdE27BGjnP/ib1zkeUC1gzLMpPTPyHaBvjIiBWai+W73yOCn79j65ujai
R2D+smB1jJpDaq7G8VTp18Eij+KTQK3mV/0bUAG5XcR7jYlwSBNasa8kMMaZui8ytt3xFpL1KQkQ
JkiJnDr3vVNyUehkGhDI1LCXCmtXp5A5JDx3KJRtVKxDyEfoc2Afpn08a3sUAzWpH5I6ghobH11Q
P4S1Mig7jMKNPTp6wRbBNbyhMqgl4ywhqY0cAHV4XWpLPFDWTga9LDVsfpXCgJS2TbOn2OEWn/IG
07wwAAcWdHwp7qaBiEdZigmToxFY07GM/P+XNcXW/ueyZummJcu6aZqyYQlDtvX/uayVMx+XagRp
pWCobgGUx4g3oG8bs/2/hJ3HjuRYtmy/iAC1mLrT6VSuQ0+IFJHUWvPr7/J+k658QPUgu9EoVHRG
BJ3n7G1my5zyT8y5mKqYrRveUxxghZdBsNRd2ra8yU4xbmNy37fz03Rfh3U7hFgX/TjdW1IXZh0W
wSQOIYiZCh/y2ZOSgrZZw637wWXZS1b6UsgLV1XW7IeaiK/yXAezsQRvYKskYSuA0xKVglRJsXxr
qWXIgk6yMICRybPSU2HNJ7Ej2pMyxCDiNAKX/4Nc11e9za8zKeV6qnH/DJehD1ojuRhqc/5OT+lQ
OgT4HbaGUBk+TZtfRte72l2/prxtNOl14oMsC9FRUy7lXN8haTFbzAX9XGbEhw+6WkmrBd8VMM9O
PSAyk7dWy8+jaW37+qMzzyMd90d2gPsli8JVTPZjHR0lKh6lSbvkWnTtG+GmHVtTv8YCB2Eh3eoM
EAl3mgVx3aqlG+yf5x4HSLR0FQCNFy91ZN6tbriZuXqpRFbNfWBJWVgN02kW6JS/cIrdTWHcVUoX
rFrxtgzDe/lIfIEArEAA1mJOjU2AOvtbBvIo0f3bY+nTcBnVQK3nIN6gfl/1YThTCXkSQppueFuh
wYocstE+kOaCmjN4GSAaLLSa3XYlfwRnjjVVZEuJaCOpfYrsLcGGE6EQx9/ZxNryiM863wF3JHYH
syLYD4BBIrAG//5Ay9Lzgf3HOS0ihkLsVEzDFHVD/uucjuu6NeSm0F1Di91R0d0ilT2hGH35hizG
UsPEQb3siqGFSfJUV0gjQ2dVmZDEyFk0hHd40kxC9pgOOCR+jy3lxllyJB6B0wi2LGm5BP7LuUb9
lLj/SkdOM0ZF5ViSVcBItyegebZFslzN+xZHb5JzIgHmG5099V6JLt3Gq9e2DQJwbAyvUWY9qmu/
jOzAs3Ol2MNVzSZQ+6TCtOKgUUyFW05YeAmwba1JZZSM6qZ4NHVagjcnHybX+Cnl0jlZuwvL2Mra
/EJiHcSOcNLNF5NTS9LaMLpOxXSxlupiLOp5FaozgrvMixgzSmsU7P8lj+iwp/5uoTuQ0zwYxESS
Z54TmvFKLBzL2LMEmBKW2HtvcCI5DW8yPntm7E6gTWqQ4WWo0lwbg0ZaYHRd6AuLV2oSsQPEjNlS
Duqeq2VHAVxxrwZw66C7k+duSKZ7XHMKmUUQLB5LcKLL6ihK6W/7T73rj/ovCABBcZ5xvMFpSLaD
Uci+Loo+Y4eyZJ7c1/7c8fFp/vSSZhtd42Wl4Qq+nEJSxbQTW6IPItSLAnML+oL0CO8ZhCo75z1T
V8Whp+W2ymANkovS31WrvOON3i0pSqxevsiISmaPtOw2x9XsbPSiRuKLykFtykFRSUEWLQFO7R2G
f7tkFs/oTYn2hUCMKHvJxIS1vXpM0+b4/GABU3HKn6x2D9I1Yyj1aduwQOeYqDgFjdai8jVjTErI
xa6y/++fE0UR//k54QoLOko3ucxKksF//fU5qSDniFy2ar8i/9PY5qveJ+euNS6Csd4EvN7N05uP
moADKfrWIuNkpsmVrgQ8vHoY/LbAYSidnZJc6wDwyN1C5L18R0AkRgijMdZdUmYOe8q35Vrh4IwI
f/aA9STOZzYo6ma5ttpFtvGwZd4DtG+ruKClx3rLSwDcYN1KKw27X9vFAqStwBhvO1ZtMvcy4Fha
0HfKweRVpCFiRWlDeg4QY2HyWcfGf1vGdU/DyNsG6xPYe6sFMr5MFl9Al1gAclJx1z8r1Xo2cdOJ
NZd0MzlLnXTq2viERSo8OQbT5m1em3cdFLSi/lbk+kOBkd4RuUcKarWQYFLInedXNvUXabTO7Vqc
I3E7Od1LoeGn+dSc+YfJc1jyHA5JDzvVoiCaUQZzfYO5ni60XV7jY6T302Z5ZFYmP9LUETHdSpLu
iFxHUuzNq2gCoCpc9hc3Bf/snH5vrKf5F0X93CjVRUu3S2XKl8yQL/zqL5lOnmkhAZq3B4HCBWhs
Oec3OsTaAafAXznjryzxV2LIcMZsB+74wAWLLeF4GPnoZ6bKKMx+cK/CF2ohcV8LFHNaoJ8y9jWp
EVmmzJkg3vcQ7xVgb/Qd0DPI1nbl9VS7IKJEsJybKHoV3tQt03yLFD67G0D7a6BaO9l7cmRLWPhG
/9yq9k5nEUMMfzVQQam/tONJCvGJn9/lx1pzUSCAQ0ZK7Ee3BzTEWbpelplmbvS8u55b4aqXZ+1L
fHQtBxbj+bNVuQCZLM/5pTHmK7cK/o4dPrnirRR5kSvmzpBUrAiwq0q6daAEFbKzCrqDpH/UkvJY
sleYFw2LWLAxzicvWbrgSNH9pU5euPQ+8qtxq43p7VPyN4IpT5Atrgl2g+JymsHbCVxF35PFhII6
HpQG5jlLCBbXrFe4UWLCYtMR7XCrXYVBONeTT/jLVxWKzAy6wjv0h2kIOnZ3EGtLrAhcwPHMiHhm
FDwzwykSd5vYHs15A6hrHNkvuLzM+XC+PleJnb7PI9ORxdllBg3SYXtdxeJtfV/dfjG8IbboADQ8
A4jZEiueKEPs1Dt7jEB3bR+dhDkGj6w13xOtuiWQ6PNmOA9i8LvmTNq6cp8bJmCXnaL/z6up9M83
lKnp0O1kWcKKpCgKqg7//L8mbq6mkjRGpe6kah3M2hZmVbxXSCPmyCuwYIGYarsTgLrFYw3ysE1r
eS0y7Q27MMGMXu99WmgwBYhIoZ3PB5aTIs9IxYijG6MbH59vtNtST9cprMrq9tUhVORv/aS81Hd7
QgCb1Zuuazznqtsk2Dd/0yl5SNTkoO8vGseGXsYH8UQFvOFc+hs4sE0wYGE+mRHNSZnLc4HBYT0y
UWO3JkkYc7LUXuq3+ykacIPObqqJbtdvbpPL7tD47WzBqZzdlptrJ+1bIXrTROVVqQjcdcZd2HYA
MPHFoAmk1CAjeKGvU0TEtStZuHpxOOcTRiG75dMycjirnLrw1QH59i1OahpNqQZJwIErUL/XiLg9
6iJ/O28cKSDkzB1JR6iOiO/4gHVWfBFuwq1qzgUYdBQ2SfZjtQ1G9U8bWwfNXwHNDZ0fUSmTGBax
JsXLf4+ExVSZd/sSGKrA6lDaa220i+n8qC5VM5+YkkJtJHZuDbbALb/jx6gHMP7JO6kmHc2deMWd
cjeJ+Zm17Ir8eOiREkGU6o6MYRGU3nHSyfk960LbY691FEpOxzV16qG7WHJxYRl/Tps50LBvbnC6
8DD1QD1XOnpUwXXFcqe07fNa25kAR+nig2ttNCyWBwhbcIH//bRVzb/GLCYrGbnBkmTdUiRT1+V/
Psv9amqRpiPns/llslFtC3kjGWw2Dwf9C//x3kanYJNJBlC5x8WfKe/tab3KKINtI/gceYW2XpMu
uy/klmi6YGM3HpL6pVwaH5uzPtMN3Cz+h05VxkV7oKguui8od9XM3WeXhPHA5Kj/XMGLV+DFLcTE
lIwAXvNn4XSqWG4h4xBPem8icxpRu7BANjaZx4j9WM8s4S9bXLicQMTDSw5kzsBaqtIXPs2qQwLR
Sd8M6GlSRyIPmHqcBJnYBkonBlWkB/pmBttGurmNgtIIBPHaso0Csju+WdvoYvF157dJbwPRSPmn
i1+NhS8nkldpoEOyH5aGtVTTj/NZVkw74YF/fgDTCqLtL2cZ9hYB5WZ1cfup49eUUg8+6AE75ZBO
x1P9NVzkV4pcygcsA1RJCcS0J8fbS+RTTWbVCeFC+Yidrpi329KJ9KpcJ2q+rIqDUKBaiebZZYD2
pxx6BYqCfIM6lhJyx0W/YQzffsttexAF0nMaN+X2x0bOgG4KT85Lf9Fnv0YxpBgTXxK8mcRtnzWc
VhKsAkVkLKlEFOJkaf3VSn3TNL1u/t2XJnpWsjc7ntPKzSzkxHWmnS87Zr2OtSaDZPKz/rJwzpY3
2Lbd2Dv0lsKXtJz12QBROFrtWV371p8aRB0pvWuIgeP6jP0bdwwh9xiOQRx0MBkiI1QH1d/E2Wd9
9EJI80Yj7L0cpDt1JNg1rwiKA1VLFqJPP3GDYJpvBqwUCg/Hxh5tZIynahfW5jy7ukf0nqXPfBPw
n1Vt8k4D4KtM27RVmOfUCIVlPgnGp1n+KMZviRdJtotR+CtxPkpAPxHiNjCMQ1m72kKkk+ZW3nEB
lDQYXiTp7VnBecU9WYWuT7xIFWUeggrH1FmhFhdM75FUVA9QFE7AtO5lbo8pqlU7BX1aw/72FFqf
FDzzExbck2mNtxon5MnENAEXwe9HOgY5PNTV4enHl855PknaR5Qkn9Zxw78lBRUiDSm9AdgpmsvM
WJgI7zjUjjKexXj4KOU2GGhGLM7qRVZLm8LRRNjCdM6Ia4GFhKSIyEKfnk/qAlMD4hL/hgzE9Nkn
0dLax0XDypvXmbYNhvzjM1mXS9du7Gzgkbs5xa6H0kz0U2w9yuJoLzw+E/J177U4hZ7SMzE/fFBr
p4XCOIT1GAX4GEwRBWJc7+3vTF9IZUlOswrnietfRG+NBOd5fF+tyklblTwxtYmx12LnUsG8075R
xn4ci8TZY4hYWO7ll9IcX1HdBolvEGROvIfLNq2sODPMgKfutVsV12Qtq9LOJXxKGctZHuVa3/9Z
EUyklRs7bXP8UdrOs+WfddvjJv6OdbaccBdqNuSMXJMVnyczPv+Rfyaj5DPP7up4eVABL2Ieqk4A
GrX20HvqEAWR9i2xt0wAo9XXea79aAOWkmKU6Qu3lvvj9oXCrNJJmw6ObCuF5DEWQssAJCJJtN8q
gVDRZF1SW5fgCpN/Kk19xqRcbBdpyq99sV7VRL/iP+JBHdkQJt2+y5Z7Lox3jQpYqLFix8RkSFcZ
y0uzymcTpXo3CTlcUtnXCFVYzpMUJSD0Q87NIOemP8s6uozo1+O+iynyoYRYkX4PCzEZmJcs5RiJ
Ab20ixCQR63pPLlIv1Vg/Ljax/4snrfPFEpWThufWh1nBYAl2A06I//9NNOM/+9mJiqioUoyZ5li
IKD9NTuWgxD1SdTjI1NBLZbs0US/xDgWPRESlJ1VOqaazdMu1cYjittzszz9Ru2lJoWo6DtFuJHT
Ip2h4JsgX5n3p1S6JRlFUOp9QSDTj2hb+JFn/MgKdmSJd+aYYb/FkyvGdtG+NCwEDFTUlHz0xDp7
XTeiSyQNiFukd1rvdCqo10cef8h/Bvz/s92/IdhnknSutO2SyLsqbJluoCzaBTUr2m36GHrtrB4T
Ss+fAKEPUEhAzxtMccpDCEWhPw0ASsyEaUXkQ5oHE5iTzxrK2wAoJZ3OLUmwalAh8YTIkMHwS6ur
p4kiWDslzNXpRMgFcOqTX95yc+uy3YJFKiUCOeAg1K1D9wtU8LbZ6+3ZZyVLCw9t7euQIcvsPSJz
8/8cONIvzWYnbc+sdaTqVC5yoB/m20Tf8RuxWpxn26c2Ngc9AxQbwxbHgQr4vj92tsmw0x+Ui0Lh
SDz+qPqF3T1KBHCAlUK4JUPJ+xgwWSwf3FCKiGvfR6GPV4il9/aPEk2XLJ4vxgXm/C0rlJsOWFT0
Yo3JgT9Px3Jc03shFHYx0j6cTp7ZNN7C+/HtmVKD2YboLV3b81zj3qiwS0tfvKzOibaGDHbYqad8
YelaowQk3mD6JeG9te1JakV+sswBlvuWSgsaOcehDmTipiY7mLr5QVDNaXUjaGc1mCc1KPfr/IJm
+8LS7K08xW2YSbibOI876qBapAgSrH5DnbDGe2VmCqWRZcBXh1OAJpd8n+OEiDIbnHHJjWvpkZV2
zWScutE4WbV4Av2yH5muCYxkuPSAfexioitCFmMLMN671EkS9Ph9+T3mi6c3HRzUwlOxhuDQzU9P
NHl+3DXal341Z7omYBJh5EicJrMYJLkymIW/TW8FcCgBLOWUf8DWtAszZXhZjr8ml9yuDfwu8iKp
4F5tnq378iwzAMzBH1nojzX+d2KA7LPhM+OhtDTTEVXZmYmdYqWMfusanpvtWhVkXjuwfBU/4xAD
d1gL3txMR1GAmhGQhxyt6jZa29WE9lNB9CwH+FJgtrMDCojzXKd/35tsuxOD3Ar4rnwYLOlELCrU
IKEc+I9x9Zph9ZaRg2BK3CMRB34CGDNppdZ2tV7dvqlSIe5k3PVKuoOeWmvzlprVreEeC9Q/Rk3Z
9MbZ8K0T3+sUzwQcPT/B0RTnqpZiy8DOpbK0U+Lmsz7ZMfOtSdEAstmieGM5IuMVAXhfjPGhoCSn
QZtORhqdwPj2+NKkdj6b83guIE3G3AwJxSOkxgip06YfO2M9UjorrtGxVuUjFz3+kCo1OHV6m3H4
PywpfZMP2o+y/ipc1sDP+ouddC9TWIRGfbBGI9R4e6NWsBNEGtDhypl1aBDnwd/F5hqmDEHKNBS9
b51gojoQfy/DTNMCvNGh1d0pzuL3za4nfxiV+ljM+jUaxLe4p1hJa8ibnwlEXaZkvdR40LQ0onF2
vQxLeykL5I+JMONiUhtxyJWRMBeVLsK5MgOL433Sa9yoOsTE1jEyEyc5roUyiMCiNAnJvfnSqFwR
e1wNJmQMm4IGlhH6SCtzshuMvYIiTIOhW/DA1qhCEfvc9TBREpwM1NLWaMNcT9NSdRopPrL8jFhG
FJzlsVbvm+9iIcEk7PNL9D49g27+UuGrPT4qo/AWisI1iDuaqPrF1yrsWRAdG+2hyKNNStsZWyDb
tfsnt7XlczoliB+1aAV9O4aKZIVLWp9WCeVOT56q7slsxVOF2629ck24xqQBEu5g5NX3KXN43G3u
AGgXHByu5IEqjgy4dsv9XaEnIXZzlMUYZZHvxo3wU6V2fhnkwuP6761G72VE75ha9rEDoktILsU3
HbjzZzO7Fu8m1ZCDcd0CMHjBVIfaNB2BLhytah/dsSq/ZMSqtfuUnVNTupqTflFjjWAtiC+c9vlA
8HU5iPgWGVQzQJg4zf+HhKKqf62GGU9VS2brooqWJMrgJf85rCrDpo+akpDrwrAvaxzxlFajoTra
DvZDelAx0wiB2teHBYos1DrHEAiWHfVROdeddRGJExT0PEkIXPJIFKJvHk0rP9Rk83MutbTj9ADA
dNAqpFmmUDEqgi4KpQYiGMcaMw5X16b3VrYGFNPDkGVLVqjcccrjCGynw+eQs6dA65uNcFyawHIN
PLLEHCJGa40tSLyAVLJOCr9bv/pANbc1cFbDL6ttT2VBd8JU7tRbBNeUyYDTUbo+v5zy2/LUWfJE
cfImwoSGYLr1O19DawK4WeVOGD/lZfWwMZ81iXzUM/Z9T8EN8NSl1yeXPoYXTSi5Jz4JSBhBea6Z
sEs1gDY1xuMRu7ZT7kAOyAQiDFJrdILPBq0OZUC6hg4XlRYFmloWiq9djoKzNEi7rMqupUFDaCvD
lvVn6zE02RWyHIkJ/aoI0bUmbarSgbOxndGbc4t5VqkonujZF+01Be/JQqohj97Ixb+mtOthPJS0
N1GwSFPE54RL2CyGRQMcevtkWnEGERYdvar0WTTzcDBidAlEkYSGXz39Xq3lRYvV1wifM+5oM/9l
zp8lxkLIt7tlSfxuARQN9jvQF4ptufeo1vjQNrvn3KvfBsN8q2hN5oq97C/UFQ5G+iGu6kdPmSln
Py5rfjCvUy++a+v0rmE2TSvOicydB/NYa+TTBNKoux4rJe7Ew8xgGaUBBVpEwd+qVAdsi6VEqA81
adEIc4KA6g8RG/bCyilJ10Ipv1N7RgtTiw6J95Li193T/hRvj2EyeGOjApe7+Lt4FKp+2X6qMSY4
/nTWSz+jZGi1o4xXJ7FhmOF9LgCNpJ4eWy6V2/tM/CkbEIlSmlPKOwGfplDujLgVg4w5Xa28uwC2
pLvmmv1sAqRzF3GBtBCu3LF+bbDwNtBGVzoN+Nuuo+g+cdhly0w97ZSvdM8mAU/ZnqWwBzQi7fjY
ZH0gKzmGXjOs4lOS8XoSNhewdS1AIVlj7wBeC16RyBVc8T+1LfbAtzSz8Za+gPk4qhwgMpwtnVYl
jkSONHeZW1eHBwPJkoV16lZnoRmulaVdJouJdJodzFHnPV6X95HuwCi+WMV4EVU6bHF+y7DFU/Lc
jXAwjhEtmjXrJzIuVfaC3VvLPsSP4Y8yvWLRjGhpa3PhkJxpfOmBklMpBcz5R4FVZSSW3/Jd+8YQ
4XyLqNtSQgt8R3GXOJQnCtaozYggtVEwKCjv5Vi9GxN97nKFdW54nX7kvGVzkvuxiVyQGkyuglcg
UM8JQP81YDp1Cr6XFnoW3Q3ctEduI9iHrjCwRcoKwEE1MT9DYGfLGYgym5/X6daU8KkwWuvuchoy
vB4kaeNpDMdkObUPEMjXXE3vrWbcNZ7pvNaD1RXqbZfcqNdTqYP6Ij7kiizqa66j2dfwLQ/pC7+s
F71TXzajfqEbb4/B7IV784sL0ZO1kKDw8yHbyvvI0yLTlT61RTvJaXmi3xBILXVrO16rHq7fWnFV
PMxrVP+vXab49/Sn68x8smRa/LfCC+CvvXwVrXPeFuQ0xK6x8SJKGzXlEmyfqPaycDXFm7pNjwYb
qwKblipKBTlFR0jXy33h1W/4vGlsbxESD6MU3QvPvPXUtjfhUO947Z/qSD5xYaLVwDzK/oyZ80Pc
2+iGZ+WDmd2aCwZNF0nn0Gc6OXvwvLhNivQHhB/Wj8j8Sijrcyh0lC6qzoTNbf5BAfNV0eqLAM91
EJejA0ebi5w17Zymj0/40P0Rn6JkDy9im9s0u/apzvKHPPUBBsliemYeufqeX2FtqrtWciVbVlou
C/TQanSAZUrYlxgx9+NRsqVQCpOt9hHMO3U5GuxyI/lYlVy5dsujHURvTLDRddzne4LJz0jCxiJL
PhDgciJuRy/ae21QYmv36AYFks624xgxypdRzF6LC310Y8APIP2CgKt5NW3OhNnLy4vwc5kpxzz1
t1Xtw/UV2hRv7Yy3dkG6BTHCqS4rX7965BCgdtGzAFA+8E1crc1OLVgf7fDeFdp7r8jv5bcyGCde
c8li3K17pUkH+NOfCmZeCwrXCYP+XjgI+5gC8zJfofAn7IZgJR2qn4ORhZGeBxEwn54SwnkjpnKu
AmCuLljp69Qcd7t4ZpHl4s3jhY19FebqMg2Ii9aqh9tROS03oMkQAlk+/xDeYppc2tyh9P0wi70j
tzYdizgKbEOXAmmFZax7vf3svvoaNfT3dNeVf7o/uLSfDID9zuRsjZX8GGvjMWapQC0o401vh9w7
vIp4jj7cwR86VJGECxSGh5p9PetThflGfls4aT1m2JyOxhk2GQZncJtRyVFUsZ/A3KyRgf7kVRXn
hjNsja2ZFPqA5NmgHb3hlNd3vAiVbLkm99JDY9hJM2AHLnQJKO5su6bldE3G4ipzTxdYqD4sMAGF
CdWXO3fj8d5x565xKy5CBRehlKOzSl4srXQisvzxh6iThBUl/g/nQGmbsHkyw+QKLgRUUtTCGIzl
VAcLp+1rRhs4AfQ1OtcsSctZAGp6JvEjRh7Kf7zPFa40gxQ8CDEq4/DS9u1rnSaIUevBmItjdfrT
lT8xOJnFGLLNy76WUsQWTe0UmmO9RN4Wx74lCNiABGyyvLoizcu+AfSNR+AKOgmvIoe0HDk3Enbz
t9iU59mK38aAM8siP8+gJMphPS8hwmVZnjlWTvMI2BTROucjXrhUEEaaRHkLObrJYCk/OcHvIUV/
P9Ti4BL8cmaqsATHvpkdxxPRwMIPbhUGpoYHU/o9fVZbAoqMrYew+/cVGW9D7sj/bUMyVAsHtYKP
mEs08dOnIPRf4mVd90QnckS2UqL47ZE928ylsFdKRgwixTn9LrzKXBnRcKDeOobhWyPN0EhksbGh
UMT50FjO1J3iZF5BllyEta2cNXZXa9ZcPyp+NnhXB5+rbQu7KNMIRCEgFhSGbudyMEArGoJ+bRON
kYGDb0FpYcQEm2eM6fGEDYlDlEYG0cwhgX1mvCWL/tYMhb+MGr+uypt44sy2gImJTwp2REkywiQc
RHw8Kry8iX1ji/n56UFSSlzDyZLOQcV1roRs2Np5rmOPS7B2ln77zRrFau9Ktd2fdMCcGgtMEa99
hFTIk5EmotcqDxZ5h65KvLJX3HL/LMsufNOgDlptvA04lXL/bmAkNwHEPbnbQ7OXaJooWQPoJI1l
eFVpKtqMC/YgrpCqGL+lUDv8KqfHsPs1jwdayEcipKtr4FGYS0yNveYap9bexuFoYgjo0E4bFLVt
bfzxlyznIVUtp2bQOWHH88gdp2e8RiTFOKOhWaKpSDGM3s4fDACqjDTQxWh/Nj2MMF76u4Fh07n7
3jPVtx5nKyQU9TKx/hLlxz4FFbMOgouDyq16Im9QF/MIZzPtvSoVwhU4rXxnyfMhFUnGMxQbEJTY
NH8tEvPgLDgrKGBN+sgxrIpo/+vCic+VYq46ptLOBN9Uk6DdV68Vy2mFHpWl/jHSPzC+A8N4SYT1
IcbbvTUoHgR6zF+QTUi+3gk7ufPKlicgfIK5ZytGyGcZDGT1fwybsvz3sMkHBacey2RRVmUJQ9k/
Pyha2tbTIAJHY+seljH7ib0IdpXhGGzeICX7VaWzrJjP1VBfNjrLO2G9xpF5rSjcLU4i+1+T1nJZ
pgpw3s/IHTn6ksn5Xw9ZWAprEPlfKxe7FuxePUnwr28Rg2UPaMOkvZceLFtmpEQ0w2thinUgrlvI
ErVAx6emmuOzqZlwe45Ptg1JS9INX7MWMDTC5q01fjGojYQhuNtLu/lEkQhn+pJggBXSE0vH0zYs
ZwlWYHuus+Q08vQIGHQeG3MONpTVb3j5scbJduOgfkR0YeRx7wvbtheS7bX6eb9/i+0XILBNuFPf
wWUJlBBFd7mo7X4tzBUppAQ4gs+nu2OpdBwZgJmjD81hx9t48ndk/N33yd9ux1yAKTxtu0lmdzhi
5ZJ3fEr0WAsNTSYoMp/Zk1zqUDnOm3IhQPTErfVP4F+KDe9d6v7jML2sk3BJuuJ6qL1+Gz4S3Xwf
BODWg0LsP3+LP1VneyuvmPiPy4+EKmgNOfVjHVE2hf68RkDwNTEok/F5tPnAl7K2PtFrlSROQYZA
oH900TFRg6LZAIVlTKvPS3P+SO3shnOz2ZPrwu5qyRdLNC+lTIGFDhUwWS6jSgigmc6MMD9Niyg8
qce4Ms8RV0i0xycL29Z+A9uKl7c/z26M4q14vfX5SOdLFRK6NWGMY3MAc3YDt3MrGNiy/VrSNvXM
3eB6UfkpR0bm/fuRof3HA/DfRwbvF1PTaLSii0/VZfWvI8MkL17FCV0LbR1DL98L7DPkUTt0Kl1W
vGRuts4NW4pTH8uc+VUmqotJmQAP79BSOnTWD9yweF4asqs76zHJnVtyT00ICCdI+8M0ePAbvdQw
Dop218BwLfazGFRW/FWsDyuBAA40Ym+i3/+w3KG+yV9GuI4MYVbvDnPlMeJOBJvwg8UruglkYWqg
nVFA9z0pJOfjH+tNyjN7+IVfowU9byReREP92v2ct9KPc81vwH4v6RJUlh5MNn6Gqw7JV48K2xAs
X2tfirq7kkOT/6iaBoN0F9/H+ZWY+B/qrzjdNCz38048m21zqg9vSZGfI20I5RMewbGtj1mDNtmZ
dJqYIYrJqcqyq/k1CGBYfGk0nthdliNOhttUxm36LDDmi5OG74Bi/ZR9IgWtSIFcfdUwEdELjXm0
p0hgl8Hts1vA5AoSb4wA/3Olw25rDPttK5Owi83TuCHxGPtIqW/9QSxgWVXFWQdpXAnjtTXz24Bi
0pviPgHp14UTLgla/OYfhWxbAP46ODYstA+KMux7UO6TBFxTZACdXcVCgtCxzIr0+ig3icqR9jNq
AEDAKae3Wv/TQxrhfyvSSE2AciCCPTbWkUDesb6nqYQnltja9AGZ2u5LbpAkMYzv0q0+lUlEQB4P
gHXhfqA0HfSmJgYyHlCRcVgCu9A0xOB1cEAxZdJyWHDhKO/9ScJ8jzn/RA0nzKwM6zxvMhu2sF0Q
A8U3eoMq3+vXLaiR+MiAcZvdjXTukrgZF+3eN9KdGGWUnZmznWdUOskuRbLeTPKv9WjuTNY6sM69
BUwLEKwnY4ITss5jKI9fa4c8EblDsR2HJTkSrZDOE2GdcjcK8rHpr3Fp7kVPR1N8Ex+eXqm4cRH1
2dABmQvY/7H8MRR8phGEwcsVI8FyqzCoGhhUWzS+Q4GymrybnjySD+9nFE0jOKY3qstcc+5dy4CG
pgGo6vc7HDVvUmO+Tlq6LxUspjlIiiZ/6d4FeX7MZXyXhOLarc15p39ixbQIeJga2tgurvdGIYS4
OMKtsYj4dMGwbb419EiKtV3PbJVmzCK/073JpEa1LoUUg0/XMGnxO19AQFjhiGoO8lUBy8JDZf6O
X2fq/EjkSs9P9y41ULxZf22sv3bZz0gEIk41e9QsJ+lm0fqn7pqDsDG4vRIC1KaLoWD/OLEfEajS
E6i6iOMfeaLuFpn9iEpdBZ+gIZacTNecUP2V/WjxgbXZFUfNFWcKTqZ0p/7qZ4OICBmzsb1IQ2gO
bH4s8zG94SJS9vxu0QkkbmO7/KUw1pcxJJ27MDjBIW4xIKHasx2WQUE2rbXfnswWrlCGdDo3tGoa
QVrH+DUMUIZAva3y0tyHH8Is/x97Z7YbN9Zl6Vf5kfd085CHE1BVF2REKEJDKDTZkm4ITeY8z3yd
vuqLfor/xfqj7cqUZJdV2YUGuoFOIJFIywpGMA7PsPda37qMlyVffhafw8tab/bpHpN90VzTOrhi
+b0SOqxidOx0T3twYDA3yZ4fz+RmhNUGmnldD3RNHYJp9z5eDZTQucUcfGlx9ohOkIEgdda9Bo4G
oUbn+/azFaP/LrDqIl4KoWeU+5K/SHEdJUm0GfMrxMQ7s4epchd2T/O6nCPyODTUd9jI3FBmbDa0
Ez1f9xYxQRjWH3DnVnZ11jWr8tIY0FiXrqMAt0lTeETdNlUFBjiYg/pmlqTJt/O5zRlvjvsr2gs8
qyHPav9SnNeYiyuCobd59tSfNVeTTbVzPjHtaC8JTgudAs4G28mzpXeiTJicQHn4qBEThS1jwtpu
B5T2R5K4BgJIiPwjEAOfSICwzrprHgWCn77YLGnaOixLetYbdDdDdhJGMFCvBb3J/rN9ScebTp9D
lnWQEsNAQodvXbcx0mg5IEy9iTuYhGSsWKf9XWXbNOlAua6sU73+QPSumUtp6tUSaxlS2PhDqF1p
po0M+t1mM441xyjahvjR9Kh2jgOqpwanMCO/7sN5Ryl7XYc3dhV5oXIPqQ5gPok1ZBbYhDnYOJNt
ljrhQHEGjJZ1+MkhXkUKHc7mPPRnqMQuqBNiDQLaIQiHCtQ4Op7nCs8zQ/1Igy3m60QEdo9BflWk
+pmMorO+uUimm6yYj+se6XpHMqWPVne4bJmaZ4uBUYUr6tmW5a/tqka9RdIZXbc2GI9q1Gd6zeep
xl2Pi9sczpILnYSrhkNEStXRQUUTmFBYk/K0OItxU+loUh8lSL3swvgys63N0apxGgcWip84OWSp
erBC6pfhywje5Lo6C7KAondyvYk3MQXKYE2JPg6ApJSQiF92cUc5eyjPwzk/n0d21jq2t31wkWgq
Tm/Ojug/0l1nUwBSLarJJa4br9+6CWI3vZU7FYs8h76Jtr7dHGHX3lrwP/Rphfp3TSUoj+CydKR4
Wusa/fl8KQASk9U9IoBMls5UWGyq26mOSfas9gQ9GTlgxvzOwL8j2L+a7peaCg/7VTDUTLcX1LtW
tToRTxufrllVMwKpZzofI4qPVHoCO1tKVVHhX5PKYoCPLbsOmnFRSOLaILWVQB5JH7ihD4wygL56
fOSE5oZzNrzjCr6Z4R3HPEVGcN2N2gabpwq6JCSVqO+P9QCrw9YTIvZuss0CL1+oB1GcnMdTcpCJ
fwiP57rb5cW4G2MdpJW5Q4a0y88E9zES9Fzxkc5AHlcB/kpcOMDJaFJtnU7d+JfKQemro4C4RWoo
8OCDbusXyRV46b1hHmq/uJ6gaQP3dLGhRMk6Q0BohC8FaoiocFjCH+ZhWI/25DGzEBtIPq7JGcsA
bFd/QeoMPYeXzziPkLq3jfxVp8Xn1mpR5O+BcOxtfGM2jf82Zk+hnXcdSwbvnMkM4HY53tqm/f25
/m9v3NnNN7f2U1FOdRSE7bv//bfz8iW/auuXl/bsofyX5Vf//Ktvf/HfzogdL5ria/v+b735JV7/
x/VXD+3Dm/9Z523UThfdSz1dvjRd2v67j3z5m//ZH/7j5durkN348q9/PBVd3i6vFkRF/sePHy22
c8HzQZWd4tKfZvXlIj/+xv4h45dPH8o2fEh//WsvD037r3/Y6ifNwDtvQD0QFkZPSvrDy/ITy/lE
Ad82OXmgKzUt4fzxj7yo2xALvPoJTr1cWsHSWNrB1h//aAp4599+ZFhUVR2DHwhNV40//v0eHL5P
t9+/nl9764WxTLt/TcsKJj5LGtIwjbdn/8Zx9KSvKtIhhKg8HV4/AYTJcY7lEZ344JZjeDdAVyNE
wpWTuBOm0yEuuuyy4bQa4SKSyaDiw/YTQNcdARdCBCdNNt7Vis1+SbuP5JWOkB9M4YVWW1h/RfbV
z2bsu9NtOA/XoPpyr6f0PauEasq2NInkihpA4wAl/GA34p8uauCOTuvsu4G2rYMyPi3B3oZWDvYe
y8oY9vVxUlOxLoklFx2In/SrwzsOiujU76d7eLfA5UKYaeJaa0zH0wXwH5OQArMlYCAGYFr3l4FA
cdaYT2Mr7yY1eukWebBGbzTStC8c2bcdPLOutR/TCtGwPsXAWEbrSOVME9v0CSrifoErk4SLtNEm
/qevYE3gwJRWTfqwuA6CQawmo35p9OGynKrjxkrpJUOrdLURJGJSzZx+HTbGUdh2bpBb7qAxqU1V
T7ADkDY7E7MbRcFzFIUUHUtapAqOhGSeFZycNFZSChAZ5zwjRRDSm+2FPReEz2A6VRKB9Eo/UoAb
3SQ4ZJ3Iuat91ltfE+Tx1vt8KXFVeZKsNJuk82ma2m1h0sWcEjz8anttzXBCdEdb0piCgi26NTdH
UMqA7hpttK0aQBx91q0mp+vP56A2nkcQzG6sPyGstreaIwkfCSwvGHWF8A+awlHPwlNCHWyIii1p
v5FMH9SeDW4cpCr3hkZUtZWJnSJvScyvYVKse8Jl99+e1r81e/2Hc9Kbeey6gM+Z/T8wbWEy/t2M
dfXP/178g0/yz//xj4f8+R+H+p//M3+KypfXU9i3l/g+e1mfpOk41NM1TXPYvTl/zl4mP6Fs6PCn
NiZGnIx/zl7ik0W9l1gqy8DVbkqdOefH7KWon1SBPdjhH0PYuiOl9ffmrzfTl2FhMeWNWdRsuCKK
mXfTWBeVuZVZdxhaSIp/JvwFySIREceY3FeKdh0dILsexR/1Yd9Omj+uKiRUEkOn12AubdpXHYYk
C1vaTncl7gkf9q9p0JMfkKRDP4HgnjyWAgqQTNejigVsfKSRvmnyjupEva/b0p0acm0ESZyXSvyg
cwwYDcC9Ovmd7b3F8TWhlVUZwH5izwwzGEN42YYRsrLpTe14FMrrvnqQ04htGszRjFkQA52OTBBw
+87ocJZdjMFLByKxpND4arj8WEFe01jEWzuNpTmWivaY3A/qyTqD412prB3oxs91zekpgHV5YU+c
W8dLI9aRG2T0pDs37mBpo8sFzkUNHOyE9YE/jdXv1Zr14y1oUjICGX/y/dplas1MiAoJJFFKYlRE
8wNg+miRsHbmjLH3wQd++2X/fLXl56++7BxVpWLRhZRHRNVhwTFd44TOHqkyQQjvwCUw+ZwdXfI4
XX5w5Z9vtWBx1h2TSrfpCOPdrc5IEqojIKx9H67x/l12FanoIlplQX9oM9gVjZv3R5Uq6Hg8OeFX
MXYf9QjentqWD//2LSw/f/Xhhz7To7bvXMr76+44J+PJIDv8DJwfrXZOTKtq1a9rWren8QnUwxWs
zZfoyv7bXzjvgkMjE4aJbuD9Fy6U2nHqsnMFUIYa8/M8rJT5OA6ylVI+/P6m84o/ja63F3v3fddd
mM4VO59RGa/iJtyqubpPEDobgIVy5XbwjbMmJ+wrG9c+NRQTCW0jS88cb3QSwgWhOxXOcVicGdZe
lMSQNKSb6NdhT5F/WtvxTA4sGof+0VYimr/hegkZJsOTOMoY63q4s4o7VHZIMve+ZbtRGa0Wd0oM
njV0df/BFIEn2gvCFXEAsouxhuOECJ8oQ1tXo+utaVblujfZhDzNJHFFg9cLhLgUT0fIbjM1zomI
FhtMxNL3CVE3cLCRGKx84mCIsbvRxtSTMzIFBbCxVbLxJlKGrDwRLq0xk1IGlSPn2mKeqgn6dZbE
RvncdC9TjtIz18CP9qBIfbci0SOnEl0xqwHjB4WgbCF1wwcYdxM0Qxm0F2nZu5NziML5JNLvSYLf
JuihA74A80HC8ar8knRpOhCZdjJPycrJ6dH1zWpKH1v/aUpILZ0dBGQgBWCh2eQTpJJQad95TAXh
rWh30UxtDJIJhD5gPydQV7sPRuGhjbk1k9qblNKbkscxCjxVCBebL18uKT8R1m09Q5v6wH1x/RRZ
NMo1VVtNM9oXbD5dbn5uEXQHEOIcsgYFOORIQ9dGUFpPUTNU4wOZYKuCBD2lFGdS9Gdzh7S48IkM
KzDJfA1KTsUCNBbiaIdrBfNqIBKzrnBryz5b97O6xQr+Ano+Ml1d8zhheFOlYXxykCjdCUmVSe11
/E33c1kslTQMLHQsoCtlsBaFWXqyMC4FZN88DT+nMd1v23E7CsGNyja1QJ4nYIAPs5sW0RkJU9cz
7o8Mu0WyZNPSBdWg6QcmEAlTrJySzJ5g2kzRrWjQIzrGSkY3jiJXeQTelmj7BWKdJIRuiStiMlng
sCtRAr0NR3TJFGwLWWxMgqKTsDrK+bOsCXFg3RmBs6FDxgJnYB1n1RD0pAl+TPunTCcvEFWmKKTn
kFo5S5tZ2EFZ7m+cCckxmAZBlWimlJ23AhSM4rZNxnEdF0GH1lstNxqpP2MSejNZZZmIN2m9NwVI
z89T5hyHenne+fnlOF6bDiniDr8jDW80D5m9q7jRCUHxikmEK5GUPqBGf8lH8MEUDz1fdHgwrOy4
gLJiY9Hs0O7aJwp2gJriYCncMrvsp8K1jc5V0ZuVXXtZ+/1p41AyNxABdnq8b8xu49ts6MGsBlBQ
FShxtd9uprw7U3J/VyYDIKD8to+Lu86Ib6IwRfPdebnx4Av13NcyxHyEypELRx2JGtlZlVJZakkh
iMBMDglCjgSxN3Ym4zZI5TnewM1QZw99PJ5XQ7ayU1JhpvzUNOrP0mm3o4XUnL7GjOWnQX0bV+FR
mc1XkcnhJdRXCcYYQ7VY76N1rI98stQjAyXG0aEL46bnnIRosE1ZEUS/H8OngKkEN+2mdsrtVLw4
TE6NemwyzQ2AmQuHul8EGRR9E5hOmy5aoyCZCKQ3dHAMxn1LA2ow2W6Qb9QpnhUr3tjAOXrAI7XW
Fsn7TS4wzfuHqCHjwE64NyZK1uhohBZbtQm9neSsyGxXjuRn4BKbjHLdZVAnY+ujPRIn93cbFGHb
Dqs2XT/VZIf4dtVUQzwMOWA2gwxCsvI8gueYcLPqtAf4T8F/XINnvonHbc5gdQu57ba/X8WE9tM7
IPNKZ/+taQxVNhBv30E8N0OalI/NWjkfSbvyrys04V7gxWvo6PEHn/fn/RgME5M6BagTyufi3cfl
fF2o+vA0xqyCpIrl1xWGOcxIXk5K0+8/mPbRtRbxz6sNydjHcW4NTzGC0jXBeGvziA75ernJeKs2
hBXhPqJAzy2G2nma4YNySaY+Cii1Nx/d5OUm/lU7WTZHGvptB6mCCq2CY9Db98LOrdeH/lmjcGk3
hxwaoBV9Q4udVgBRzBxhYAaasTJ2VRt+dCN+3qZoBrMcwCX6GZYq333DTca80Zn3yxALCBEhB8LH
/+tGa4dOXLEyT7tVufcfgxU4juP6tr6JntXb4ZQtRLD5cI/8qzvx+s0sw/HVt2L6RiVn48ebqbyY
iPVhAzDgxPqgVf9O3PX9nr++0rs9cZOl1hyRpndE1hkkME/QKFoRYbDuNnHkcb7ywuOQ+cqtz8Kz
D8beR7f83Wa41ualLnePV49dP1JlzCSucVtuiqN6m09r/9TaVzeZtxwNpo3v2ifh2jrAetgRQ/7B
xvwXx7C3X/+7g6+RWXkwmdwHnfyZ7ELjllNtZ/e3SdHBnnz4Df/ys9uOYzsQFiwO/m+/4XSIEtMg
q+bMWeEBWQPg6NiVusGaMLWjeOuMXnOAhfzBx3wnUfr+daN64FGTqqExob29rEBMXRbtA8IkDweD
h5kl8YAWuzaebtoJP6a0kwbXZLzWd9VHj/gynN4/4paGjlDXpM0df/eUDWbrW1bB9e2j/rTcoP30
hk2OFj1ZKasPb/Ivr2bYFnBSk3Ot+u4mo+0bK1HcN+txhR0crSbsICaQTb42W3cgOOb3A/odsO3H
3UXzglCSKg7VjLd3NyxGdZDf55Bom1hevLFXbKxXzcE/kY+5Z38waS2v99PdfHW9d0eragjg/xj3
OF2rnuoJeK/48YOP9NEl3s3JSV7L2TLvaxhwZurKz9EalrVrXsX76RQo0cVA3Np/8ZLvliSBv18t
eBQJwryoPgM0Yf4jQh3t6VFA/am8+HjC1X5e398eUt99zLlM6eUUHTsMpEEPdBKlB9lqX3nh6km7
8q8wUJJAi1ffM+GYu+U9/cnmg2X/F8NneRM2Nj5HNzR7qTy+nvUrAiPiYJGyHeMD+ozNf4uNx/HI
fLnF3AomwZWXv7/Xywz7dgAhU4StBD2NYp9pvPvYRt5UWVKxysnroTmvx7v/jZdndXFUkEcWNZe3
HyirYlNUcnBpPMHQQY76USHjF/syYbFYW7ap8ZjTEXp7BbPt4iRJiUBSL0IrgJr6kEtEEkmxzTTF
q9lxjwGuhslZTRxgwOT9/gOyOfjpDmocETUKp5Zl0Y1/98ibc6LOwrqbgKNP6IYnmwToNsX8QLCO
pq9SEDIJQYda5lBq0sCr0CMAPt45rGs0Q6Dx5zuJ56zMyBbDi5ggYQTSYdJ8rkkqHvx7p2oByHIu
LCJEHfNa1IvNjlymRn1RVET79MzZSXqVnFwkRKeB82xbGQSPaZVlhlvGl7RDVrH5nIieGsBTQQVs
ol9QSCzKsTgvC9tNtNalJ4+56zB22z4jZC6Lj7UeT3wlMHU4X1Qt9nx88WVMXZY3qjvhOpUCmS2e
W/ZAKMoAEtCjyI5Se9rJsr0wiERAu8Z5xnJbPnMqGlcbwnuwhjm0et/ALjNb+Hugjar9rcwdrxW3
hgxJjuSklH5xmmCFO73hzc28pS6nWtVdT/NzmTVe2II8IB+W1N5VZUWrnH1a0pDFboERiPHrxSX5
NGDxUEUsHVuF4t40rNSI/Mr82KxTypubzLkaoFTWfo6057M6n2fW4MakWXYTTBUbZDlDJiMhZRDH
DnmZftF6fvwFHJZmki9h0yBLiJ/oH0pw/XrUrDMyuNvJumzmzhOx7fYV0Ywc2DD7qMhjEt/cdris
W1LrW+cCEVUWkRAtT0z6UV31VKlgGofzZCZGR+Xq8bCaqFNQPqEOMGxKMkoWhmmqEFinrO2gJ6LJ
poSnLfG0nom/Poy1XVlyHlU4L4+4/G/z6POAY60wFVSD9dqX3BCdgsf4YNHPz+ifiwiJFjoJ18nz
nWUQ79am5AUYh1FmF3Z6ZZS5V+DDb+0Yv32PLu4wcYrXzXAVh6fSTDZz06PMTQ99Nh6bSn9LH83T
0icBCm/JCLCH26Lsj4023oaDvW06wv/Qs1bN5UD7LQ66lZFd+9iwonQfp856GkhiJme3tn1yRwhr
Vg4iJsHd1jzHIY1VgcYXHFptr8cPoaRFr6PUuNNHTHrlNaN3HRkMfKzsOTFJc9Oti87ZGRNJoxoU
BmJPne4w5/eKBQBnMs9hkG0qsIo65hqF7CEremwdao0jpSeStCaIjDDPPH1+GZB7mFNOLW4f9xAY
m+FpEtjylczDrriaFC4Lcqrpcx6luxBxqIhO+zZ3Veu6TEmv0OiWxl/REBtgdNpFVZaDZG1R4Q7n
eRU9MB2vA91cpRMq1/E6LCdP59kHnVOji43ti4KDb4w6TpCjkhgqSu1gXneYGVRkiYD9L5MGlIYu
aI5M100rV1140cbABAjhSP37Sl7oC5YVjaGDZbelHteaWEjrEzMFxx04CJtuNSS6I3SPriQ7AENg
pQ0AZvdKQbMWAN9I9mxMHau3z0oDPUvYeSXHQjsp960fbMLiOV1o2aOPFLRlxpMbPSQbGS4UtvyV
Qi54S+kSQx4Sz0tH0hjNxxvKElC6clgL/a0A1YMB2ZO2s5srarttcq/0e8AhHY3TgBycgf+aI3dA
Vm5MvJBJllxs60Q+EP6DZ1k16jMlwYpOB6uwoMsJxx31z63T71IGUWRgA6JAE2W472dKUcNZqIY3
MgUxWDdg052LhVzZOEB3GnPXxghwOYI3xteZKS/pxm0icNSXXHjSXM0QXtO2u0QHBo6erHKWwJd+
PM+y+GoaMdNV2soQ7XGkFCtDH07rhlAptN66CI87GZ1GrE2LvtjOUMG2AUEzJqLYbFMz6c1lcFJA
9+06eYa/4FCMYl8z2drpUzMGZKsIL7ZVRE/UakNMwy2BVU7K897F9pUF2XWy2ojnAcNEpHVnrDHY
FVNkP8Wmbsb7VDXOU8N49sGep+RW0Yt6KLsX35FeCt2mzIkWCkj8ofgCq9Ml5/AUPz0whi8ZuCwp
msuZNNWElc1R9COcdm5snESxhfkX/XvKt6P093Im+w+fVov1iYmmntwYqELfYflygKAzMfV4WITv
PMXF01gXBPkVuLalm2XTfnYQ4BnFc4KmuiqHJx/U/IpazXmnqhHrDvOvrXf3WPela+t8qwG8dux8
0W7Wpyd9BkVAzbKm+tU2lwn8LlSRxGCaxdd++XminbeUIr2eKFwPPifvkuSvkBiOll6UP5MP2JsI
1bqGR6y3LrRIuUur2QuK22WszRENCNY9J+wutTrdZYF9C2+ct0J+aN6re5WPUrZ0PCrtWRtPxXAj
0buRp7kqkbTmNTs9YnInU/N8aD0hW1BZC6/MUi+biEjR1iL1oZ6WK42RJvWaXF5MTkuF1qQGQ0FX
pJ+LjOC7piaSDXozixYk6PXM86SOC/sz3iXJvU7SV58RBl/KlT1RuT9RqSkL9cEayBQNjjUWJsRp
F0Ftrsm2gRTXeFDItv2Ygo2L4ODgw+npPGrxuEnq+cLR49U0mW4xhDAVVIBbch9bxa4tnEO6eHst
jYL5TKYbvYTsNoWQpzNLJfWXvmWTXW20ilUdNymYarcH2s+uJIxA1xZ35TJW45tuPI+bQ9qdjcON
GGw3jdX1WOo7/I40U2JKpYusWpJp0K1z1BAj6VZj8ViLQxQDxIauUNUuGkjFIcGIkm8+7jqRukEb
kvHmrC0GaTVeNb563JIz0ZB0WQ+PefOo97tuwvM1nepUYG2i1c3s3ifiJpsGnF/QGrR8HaKuwJ/N
huzKaAcXgfZaA/+EN+lOFtqtieEmxo0zKsPaqBusIpCAqHLIgc0N+LLK7z73Kl5wy/Cs9hxoV9Mx
Gpqargy0H/gOMALzbB/p7DAwocVBsa3JGahTHx8MuHrzgiP+kaI169ZY8plNmiaHBUSZGPh+KTIb
DcY0tP5CLMQ15hGEtHNPRc8ilXtoTqOsuhia6nn2AfL5POkTuMHFGHBgy+ZaMweP6ToZDBorATjS
dg1+fGoQwj6US2gR/mLDfshJ/FLZ1bXTbTRjm/moWvDLwydmEezZhhAYSt7u7vtISyM2181abBTX
OolXyt7CebpUpUASHSmrj/bz384Lbw9Ey3b+rysuB6ZXhbcuk7WcbK7oH423YhNiW56vl1Mgo5QC
IH0QN1+rjx8qIH51inBMhNsL5v2ncxh7rlTXlLuecDsh7qzybx/zNIMqE6cXwDUWxdW3n2ossrru
mnuzjF0rfcFc+/tT0C/OQLSRQQzC4VYFZZ23L4/WOK6nlpcX4L11rF8Q2wAnciz4/XV+MRy4DvV/
CbiVbsC7j5HlZjt3w71asv0BPFd9yQF2/P4SvziD03Z7dY13AyCxK3Ocx3t5Jo+yfejhgFtDf9j0
62nFMYzYgP/i9d7du6F16jke7+NddgJB9olld2UOLhl5R/pXaO/bj0aa+PWX9ddNfFczGs2OSXOk
tIxg7TjEboOWbCPX/q64lbfTyld4tD4sjGk/j+83d/XdMV3Rypx0jPvuWL81Ns2RgpvFuZAbzf1P
XGt5rXePsIm2A2cNkigT3dTb0UjynVNPI1XlaG/dQseknguT98CSfIWXAzbbVv3ie9kHqUo/V1IY
N39dVV+8oa8mjplkWcvu70eNThQ2sbovPxopvxz9r67wrnSa9mEERu8+5+x9GJ/sI1R/635L8YYD
kvZEl38DRPr5g+H5yy/u1UWXn7/6WGnaNL0x3i9ylWafUfvrXeNe2+DyvvqwNvzra1ka8B38aqxf
b68lOlHiJr3vN9lecTliUPQbDsWuWE0fVmp/VQcHyU07z8ZEYQjt3c2crc7qHHmvwubFvnQSncxb
otqvCJbYQrPoeq88lqfJhjDrHVr4jxVvfJT3Y1RXbcmOzJKIlt+NUVKHdXI97u2w5oT+1OS3H3xt
vxqNr17feTcac/B7Q+7fgzDxJgjfMPJit3dp/JKGVB8rh+L76P8/IPz8rbh9ud6fWvf/S2TrS030
P1asnz2k0Wutp1j++netp/zESo64z1Y5jUh42Yyx70p1/DGfNDi+tioMeAoWze0/xZ6a8UnlH3Mh
l9Fu/qZv/yH2FOon1OX0FuiQoga1/55UXfs2yP4ahLZq0xMhnV3lQYCsqr+PzbCF0gZdQqm7GVVj
25F8SI6hERNwRj3NCS59p8zUS8sMQaEOSgb2JkMKk+8i1AjhhT6WmnXWG4NR72ajY3aP8jh3LgbH
yIOVNfgsmVKzwcSQnePgB0pizuwEb9re0Be+AN9bhOVtoithcy56OZGi146l06SeXQkjebaH0UT1
3LZmBON8Duw62RSBOURfDASd5J6lTeCfBASzqZd+l85I5ot6VikExomJKSskkdqq/M9DIsajtqHE
J3XxSDB5469gDeIhAe+cTl9xixeNRlAuvFWI5Vqsx95c6tjrh9mKwXr7OqkTmLlLoNfEB4jmXiqY
h0iDmEvldrTDPgigMxTzdFZUCDhSVyszXdwVjVJUt3omcbXG1hTZN5OpBtQxZNYlpwhkUnAfk9SD
g504ozjySxnrXzplsObFd6WF8ec5jcnEtqrW0h+zUkvkNjOCLn8Ik86ZTrvCMOvPxVBhuiN1uE7v
LVJapqueLFQcUAJoTerVlRMA/82twKHyFQH4ES9tNXeEHk5149T7FN5JTsAqYC+KmCoo6oza52zp
BE8UjZgTfdtYRUzYmaXFibor1THSnig1WcRl2gOBTxRpsPOSVyeTIdxEirJARG09JBO1r/sCTSUS
Kb8o+MO2LXQ3zy2o2N2s+RTeMDUkBEp0PRlQ8Zx1C9slaYb2uh+7BHM0hWf6okrd2Mkz1jwN9lij
OhQKVX0imhzgR9RxPh9KE9tz1Amn5/isAy6cT+fCYCC7VSpD8kmmJKHqYGTGXBzUSouNnWwNLTwe
DELJrjMORvrj2FbO0FBeSEZOZ5ET5jUO7qSiIQ5ODXBtben5RaU7MXCaAdQseX0F73qp+Y4cBbWh
Ly879nTA8trOj4vV7DiDfqZGamicsv92kCs3Gjkl53WkDOPeskfotr4gw+ZrEsD2Pu3UMI6owfqK
3kVU7K2ii6amxnhtFhNsiTxUpOgIQrWHyAxuO0IJRQBtJzTTBqrYBNB5KUVHoc/Jr1EU0Q7nvUYo
hDV7uh0DCFrhi61D9UrVhNaoCAfTMAGB6psxXNOsnIJHSdfIfwhEEUw99rQpqbdmYc67IZ7NIIag
MA6rurWJxbOcukOtwbcyPtiyr2JXk4laZJ5OCkNzbNe1HC6AmDJAVoP08bZMTWCjrizHoobRGU4l
ESrkL1svqWKnLUq9KMyuRKakOrkjsx6qT+nivaDSlSbp18CyK+e2FGZFrkBkq5BhpiAhptSY0uwM
SqmWHBRDUVD21RRYtEeCF1rjbPJrgjZSQAz2TRf3qX4t+1EbaahxmRwoP+LNszEstPhKUfBKLOhZ
nIbC7wfsypVWSAc5XxITa68t+lHTZwqCziFBHgo1FXDQy1EoR7qvqMx7U1ZGJ/lglngFyUDskH1l
lQE0T9EoIqwMEtGP8sxsIAPncdl7igLi6hIohim/aC1UkC92Q0wxVuMuTr9UhHvbSGdlKalZmnBA
TpnvVLJ+/FIB42r0megvxdDRTrAy1e52SWy0zdmEwcc5b02rqx90NLHKiTKVOUBZq82kcgZVd8aZ
Oti4Yn2DZ/GQSUNi7Q7JXYnQvjRlcBE2XW89D/EE894OC6c60pxxQe9qs2ZukzglWicqZNrCNVHg
VeeZGJI9DwglzU4v+wGJlJKPg9fqehFQMhvgBRjxgFaL0MVuOlhpNcYnSkQlZJ+ZyHTv8ddZPqYd
cmGhv8Y5YlC97uJml8PCV+AWJJpxPpopPZE+p7YHNomvvhvSgMxxPV8MmQ214DNJuINxnBr63J6k
c0MGumLopXU++VYQbMs+j5i2sX4r4/EwR7gHv+0D/v+W6A+x4D5+tyXq6qh9yKOHNxuj5Ze+b4wU
+YneNrg9E6zUd7PLXzsj6xMuQQMqn+kszNZXGyPrky5AH+OeWaSArz18QuKQYaMFyg8NBi4/7e94
YHRj2fy/3hgRlyWgh1s6dhuMhMuW7vWhhydFGdQq3JsxRWGWHunU61ZnmsTXR7ztV0ULAaVNEnKm
q7YzDYpiZj/nBkzg1qqt/SlcdZUxQGbHaU1cWp90pLwlVpPbn5tosO/atiNogQhIWmijM9bZkWpP
lrPxK9G1z0U9gNEuS/L/hpXfFh3IukEVGbrybALfZghHwVtmadFeVDq6QH0SQ+nWeRG1F2oilGpd
9c1QPU01bMcDQ7z3UiZkypFGMZ8ORWqWF5ggRop6OYGsGUGPdFONb7O+qG01eOxM02dCAtGHXLpT
YdZEky/CYAf2wK+g42jMzFfy+3pC3bLDe8O5mznO1jM4vCrvks2ids6fagbzvW3FlADuSxy2dU+o
0KzQspGRXaCfHTJHnw8zzXVZ3k6mnZVwQcZQ1tppjsy5bFcZor8E717QKhMNEiPBwYA2uA6NmFM3
EP6gkEQZTzjr7Gs9r4IqbL0h0lWSdiiSl9NwoogElzpI3aSWtI1r5ssE2VlfO4A0jCLow69qEzsB
IZiVmrdPHWfU9lp2k+0vyL/RTs0ntQiFIFObvltPNTpkHoXxYFldqRFCLjWKplVDAA6TS16dFflc
lqdAxWl7E6p8MYR5B1AG4iXdGbbPW23Ki+cqkXdV4QyeyJs7s67iW6WyxqVQN6XwKOGAO4KqJGfS
ht0fFtKV5hT1iWH3ZErE9GmKKnZcIynNreqAUSc0RFlrZUIzGWnESR9gt+Z5gtBgWNqS6l3JL0rP
AunKzja/mEFn0tTHm+X6eEGxP+QYFeYg9b80oZndtdxrdoptFVz8L/bOY0lyJcmy/zJ7tICTrQNO
g/OI3ECSgnOOr++DyOqucLiXo2pmO4t6UiL5XprDYDBTU716bi4ELTBRN27wI/KgadBbvNGaNPvI
3Dz7bQIeenGlEJl/UvLXOtbo5uSGtXQANR70uYbIjxG2HkBTWOTiQFzucvpcM08gYEOjoL8aauR7
QCgGUhPvPXBh9VDw2JqLviIdFHPli52V3oeYW++MtAWdBo2mylaVawR46qmhuJEiIdZoIAjkR5G+
0o3f1G6En2Mb8UPd6KqBmr8LIrem80atqMIIqcm1wZPT26qsm73L0Xqv1AlNGUQ68N6pWxc3QR5D
5qFcfhAkl2YpWj8ADVSRiY2gGWlYb4QxvQeeC6hfrTmH7FQA/RWJpVjYQZ11+kpVi3oXdar6ZGAo
6a2N0myEKy58tDtYufraJKjAxyYcVlIa+ZlNsYYiRJ8CD4cOor71RAuxg/JAPcDfHNvDoGNW0va5
8TsqB7xC8Ox4qBSheC6jUVwFFcYKNbDRHz6ePbhDjpjzWmmAl0+F1YG+rg3Dh/ulxiJotg46pSBz
YAPW0vPekWXaP6gHin4MLayQ4RrKMlZEaXRdWinuDepnxVjJiOmEMIyU69jTzOK7SfUL6yxk9O6q
Vytt/NnH0oiIobY8UTnI+PJIN6Oh9un3QvE7RBVEbdngwHenwa/EJkjOM4y9smJM8Dkr9IiJgxoP
3jSAf+tVV2XTG5poV10v6H+wS+yEuy4rKYtJmDqE1zLQ1OcBjvIEC+3Au+hxK1k7PREV4SNvusx7
E7wwCtZCVLkJRB5UkteBSybxrWPoEqypEdHqz7Lq/9QmDqW7Qoj6P0YZRegIBeKPPUwDCLWFFcru
ZtAVt3rVA1o4fE8mKhlLRUE6Wo55vQlMYI52xZVAtqtwbEM6gSudDYeN/M3gOlWsxmBi7LVt5NLP
4/nYrwxVY/7qEOyblHKmmlUEhN5bAwTsf/BI9HgnvZ4YO0PKrG/s5p3s8G9XqEeFpvtlBHztds9F
UF1bfELvY6aYj2YkmBOz19QgLI4qO45jKIL0pI++/KsNx/SpBRv+2yLYhD5cKjV+1LLivprI0/FN
pDWHxhUNjxy8fNQm/jDQVdGSQdc7a8ykpYE/rtzRcvI41F97iAGTN7rmBtc0do2DnSRS7aPTomUd
AZGn49rqlsPkp9bVqoXxvMABSrIilDiHhEaxx6aopU2kWjn93EHWQ40WC5RUI/15380oS9Ck8JXg
75dXMA2ttDJ6buEtNUnJ9zV/p9CFtfJaRaCx0FO4SXGL1RoEFKOkr0bL5EbAH5Oavq7YutBxy0hk
wkMuh128C6rI1xaYLTONMd8xCji0qNQumDWJnMtxXNHEGZGwLj+3G3PbVY/5XnGyrcVCfjO2hNQ7
f/sl7rr/G7F87S09zgKi6JNoMAZFgLBPI9aay1Hlka/eHap3L8HICxBRG/+NccnC/QvcwVRx+RIp
fY6AzFUjhSoZwB1m1YvS89tCSId3vGh31Y2qOfjnOFOSkZtKFdkQ2Zey4EsjzsoXmZ+wJeXDO9fJ
tc5I41pdZ1vDxtAycRBkLFdMplzsyTOilUZnqGtYGsxSxXGp+ZxH47ui5tvAKI34I8lkrP60McoU
Wylq9/vQgiS+gtZUWXcWsgxtf/lFzlT6f9+kaqHSRESp60z18cpRYTO6daW8EwCt/QLZBHRoaVwL
HY1U4fjDlMkLTMqzOgJrFu2Exrr2iCE8ZI+CiXpoK7e/O7n5uPyz5HML7OvPIlr/GigXZcS+b8rv
CpzgKHZ/GJZ6KxfJduzA6NTRrZ69qfTYGl1wC2QbA6dyYkbhPpn0qKlujU5EboH9nQLPQvIoKQfy
baZ0SHYAZahAm3ptdfknn/vFmogidWKESJQajn8xrW6ZX0rqey80dsApXiD/+X8bgWvP1zkhBWTU
3ai+d8qwlupfDTHX5QGOC3h/18LXR5i+kC8lmWws0Zgr6ruHLU/t03caPekq5YugXfjWzs6VBI0Y
l0dK8PMWBXesAf+l2vsoiXh3u31cPo5l6o7Of/o8kFJlrA412aArYC7h9dwqQnoqvddRQpu+4QF6
y1FOuhrPxt2sXJi+aU0ef84GPBJ+MsZ2MkSF2fRpViDWxGvvg9FcqZG3lkGjNfjujaCM+uBltJYG
PJ1GBmTjB6FMswedD8fvixOvV3H6fB9kZSRAJfg3gVpdnsOZfn1aFMeDTD/iy6IwB5xAPN19n8q6
EES+cycNf04VtJ/6KrhPQZvfDLjcRE+mHV+TCVncmJeecnYSiHqrd43hvod8sqb0OmTFwnuTZrfy
z0eETiBxX8eAFP7P8SMOYle07ojVQiJbiKQsJIdtwg5sGtFzMRYGasKUxg7P/ZBLr0ASXbW3kWi+
Xp7pmUDg70yDxphyERzm3IuOfwZG3oI2BMp7p4fbYEQSWcUFChy+9jbvctsa6YbF3YwcrNX96lUN
jO3ohZs8RZ9Zib554IopbC7/qHOTb9E3ALWDKjRi++PfJHaxgfzTeEeLSi96qj17vfx0eYjTXYfz
D5CrBdl4ghzNHjugflSYqf7utxK5Z6t74NqMhYmA11DCPejyYNNimX2jR4PNVrOEqtKTY/1dL7Kf
gLOvh1Z7FgptIXo5M2tHo8yWLMe9UuiMgsMI+iivfOfFLgyx9CDTrH75LN2wDdQ80N8xZ0hXUZc6
VFcoUxm7y/MlnRtHoqSoEOQpKqHl8Tjk9fM4Dc33qU4vSff5xr0XX9x9Sdtm/82g7qKtlwMjST7z
mr6OOns6swz8QY+mUVu8JtJNu6tX5gpo5AFLu4Ulce7zN74ONlvjUuGlaRJPg0kbLo3d1t3TLL5G
kFVvlzpRp79rvv6+jjWLa1I5wYuNscjkAez62Q8eH/GHhRewJjxefnXnFuHXoabo88sK8UHCtBFD
eZLuRObUdfrn8gDnloYMdcRUAfhD55gNkPrkKfwq/Ei8+j6xxLWJsnyU683lUc49BkuPzKzFCX6y
PShhCxVAFt5l2AC+364zdufLI5xd4wTABIPsc0QjswUgNhUJrDT/aGMWOaakL4KLOIu+GvmZrMpe
dBInlRFkO5fHPZ0/upE1gO4awjb+32zj07p8pDPB+hgCqXwrYiwBkdObHpldKy3ty2NNiLrZwmMw
kuMq8Skti/rsO6YkHxly531zNZHM8vCYJ8VtXCGGpnVR7BOSo/69Fxv0ybxR1V97FdyCRLnHaoZ0
BUZ2AiFUIIk/CyPdjMLCSjpz9PHrLAV5Itc9CW3V8Vod9UBPwyzA5RLdr18cCOYQCRj3riyiq51K
v3q3yzB163VeREOLZUA3TUbjuB4v7XjHrP3pGEYmZGg63Q+k+k6QUZzCQ065DuEcbk53iU0eiwbp
8mZRL3fm/TMQKgl4OSpXhtlDD/4ASjqL6Azu4hVucZMlDaQKtp50XJXfNdwD8btbWAhnBiWvQrBI
hzDxDkqPo10hGz2d1FKNqr2g5QlBvbrS5AXF2unrpPMYlYlKDCPSbzhBEb9uPV2aVLhIJ9+NJwnX
1L2y669ojz2IG7Hey3Dprf3SY51+www5bULkCsinifPgidqBVhZi/l3dWu/tU2ZPbAGcZLbtGsWD
k98gdf+7Mf3/Mtz/kUWOpX9dhnv6Pfz0f8fx7+prGe7zP/pbhtP0/6JYphIyIEQjr6Hr/1OFU/kT
3g3pKvY8EMOToPcfJE1B+S9DQuX7vxokeHP/C6NDoPSJxyBNxz4pwXD4j+pwx2cKEE2NRcLi5/o5
kfH02V29DiglKEmSw/p4U6XkDrX5uEl6DP8S65tOM8YNMfqLOCY6jXKF7viN9Q0oo7ca0uJ6yk+u
OgBC6GmuaBB7EM1EvU0r96Z0K1vKH40BFlQmJBhXK8m3gJ5Ft4D304sYBQnfQH+9RaG/y40Eg2X+
zlCOXoGeL3zns6hGU+m75RO3kHkpMl3588BtCEtA0kIa2WYTrfEOuW/6ekf0uy1k48rzMNmlc6nS
VHih6lT6XjhUecVfzptpePYYGAuyYSEO5+A53gLitg4jfCZBxAP7nTradPFeB0s5gXW+LL77v8HT
11zkrFH2dKjZlhaOpZ4nHUworabdrXezp1SL9pmQ3UaWt0e4cQD9tGnJxauBZWdKeOCuvDY7fZtn
2kcRy1cWvTiDJ+HiXkEAzfGX31NRw1Is+h6mtJXqaH3yprpxjeFPVcXIMDwbp5531N6bwu1vKQpC
yheVte4P3wocH0p/4YT8nK9/Bo7TQ8KZBZ3IZYyrqjE/ISnz4FzZt5Etl/h8dtp3+APeqtJzelQ7
w3v3fRMSj0u/bA+oNcESpM/WTfuc6aIz0mwRF9tGhXZvYKeEN8GqFJDsY9uxSsZ8XflqaFN7XBUp
1tNhRKNiRofI8N4Z5bbIDYhHD3nxHge/ZBxcLr++48Dk88Gs6SMkYyap0/X7eKFEJXU9KeXB4i68
yQfrRbeCbQTUKoN+JoMlKjzrWonbhbzGFGjP5nOCI+I6xb2T7NDs8EVAE+qyAh0KJ6JWe5U9n099
3BSoeKzSSawlDx/tOKz4+5xfBpzLuLPU80S9ZMCy0ai01T9TUquK+aMu/N9D0u7lKAOPCBxd8rSd
2ty0SUEbUepRr6bqXru5gxjH0TTq9lqwSkTLkdl/0DTtYoMeNnS5EKSQizX1puhqx4jClSbB1y1q
XB/zdTJEL6KFLqXEqm4c3sMsP5gWjb9Fd18IBjlufDp6cTPIAq2q2KdprfY9DpsffktfrJRtRRC4
alE5Wqwj5e8XtqvT7cL8+jqU2Y5sWH1FXpXZ6eNruf2QiRr0Qd2iUloYaFpOF967Ih8vt9SjTqsO
DCQmPwhcKCUjb0ArcXlRzw8YvlbSmmx7UH9Mg38ej2LEJr5KaozWToKOR9NmZj1cHmFW8vm7nmjr
IdFIhAXodDZjg5dhe0FxDJqStKEFmg7Nfjc+ArRxzHqdmYd/g3py9rE0Y0rSQHo5uSiVrhiPVsSY
E+XFTbcT6GWI6BWAYNE5ek1N3Rby1dI7O740/31U9j6ELhBcKQXNwsmRjoxqoCZOvzts5UT58EzE
MBjQ1Im1LaMlSsi0BI6XyJR/MxT+R8uAOb8ORjn9+B10abt0aMTepLBk5D0R+jbbCPtiKVY+3f+O
R5tlBEb6Obw2YzSpfzN7FiMUx6590PXboHRxyqHLkOS1+quMaY6TYSdpxg1yuivDGnZFQt9JQJf1
WApXKV7Ul9fY6bdy/NNme6RlQnpQGn6akN8QRNm0Uayt7PHyIKdf/tdBgBQffypeWwtF10+zXXF4
6z5tpxSx5W+AKRZOmllWaVpHx0PNPhkPxzCiFobSBuIdhNsdAg3jRdHHdU91u/82eFeGWzimj4VS
Vz5Brd1cftjFnzDbflRXLOtRnp42jq78UXxBJrLCy2aFP5UQXSlW9pr7D6J+GOj9LJe69c4EhcwA
CX0aEQnQoZocT3ZUNZqvjAyPRcJOuwo3LsgdvGfX7e+lTNesEeYfs/1lrNmjeiYyegNxum3eSD+j
2+QR+9hiFTu+o9zA7WCrtztHvqawaPymc2q3VNo83TWOn3W2BxdB2ekRCXW62FEW11W5HhN6LE35
xWgzO4C6uPBuz34ulN9p8tNNmfTa8eS2bq3CW2dAhF4HBHz5/dTeme6Urbjxd81e3/0bPWknWzJf
jEZnpC5qhIYnlfgccUIqY5BiW9Ak06T/gUjmPk7zd/SnJBSU8GUAHNoH1lNjjumqpVlgJekwI7FD
vInzxWTqySQQzHGLg4tFFwjYu+nPv2QdMROVe9fA7NjN4sfQoE/YjHtH6eLN2PkHoczo3iw2opRv
/SC/IvG6rTJxl+SQNSKK/Em7sJt/toge7eYU40yN6wiZPXI684tIlXR6gNOFbxtivVabnIoKjcx6
j97LwP3VpQdhpElRoQM3SZwgSDel+CjIbLaxBgFXALwDv5WeBg2LcgUXg5bmCgOzMLfv7uImeAok
kNKitb28mk5WLz+bCxSXOC6+pKdnX+pgRtLgaT4c1BRCa/tBYsxFmum9KOnj5ZFONwWL/D7ZILY+
8vyIV45fWSFoelGhXMYKt7kdg3hbDwCO2uJesz6s0r/vjQr4S7bVKvVeTMr1wvAnByDD6xYDo4GA
FDXv8R2px6SxWwuTkJMjXg5QQgHcEWLHwnlVEe/d8E5yX0Y0qWGiPltiN1n7rpVCfUrE377hbmpI
vuiEtjivLsRxp1EWP454B2YkIkZJPtkwvVIGlN6g07RZxRha4FwdOhGsN6yGUJ4tFggWR5xtm0rp
D3KJaH6qVT8GFet1KMp3tX7Ng3Bd99gBKtoB3LiySsIRzo//EQT1VahnCxekWRKP/Xv26LP9E9th
MchEHt11J9XN6Jjau9zkV9GAi2gfO2Z/39CTGoTlldEPK0rxEKeBeKTawks4PUmmXzItEp374dRc
ebxArb6Vvaril0wBWRo4Fbo9AESqrb/mGzSE+3QHJ/ehfw1RYB48/Cqx2Lq8Ss8sUvJObCOIddhN
xPlbKVyQGy1kodoT9uPYQKSoV23ovyCPWot5d6fljS3X/cLHcRIcIWGm7EGmTJR0At9pl/iym/pm
6LWcYiAKKEf7SrhK6sHOEBkD1rj8gNMcHm+T1HdJ12B+MxUK5kDDCsvKtE0YyR+egq5zVLEDhd4t
jHJudSORmaq9CCVIQs9e5ZBl6KlLy8MTVqzQnkLsHh+M9j0L6NQawsx2q/p7ZJmwyPKrpBvvkAu+
l4l4f/lpT18nJxM/QuHqMCX6Z/MqG1ERtaoLhGHv7aRdBAPV35WLH7OyNM4suB/y3AfIxTit2ztC
RcJtUK57PUI01zip2DpDWOw0f7iPhBaXKiSQ0KG8LnZ67Lz0wXyARkM/3Eq2XjOVJgEkP2r1PApb
rQYXZWxpn3Fiw1g3nvsGI2XlydLG1bodTVj72HcdXRnuSsWzk/Cx97G/SDOnKuGA/bk8naeL53g6
p2n4skyNURSw5x0xoqRFSNAADfjwYtxgYSOYidWmLeloHH12VyhQFWeoYaEGe7DHiRda/LaHCabl
P3vKPpR/BBh4GG1/pVXNvRUDow7a725QbA3NeqeL4FY1Y5p41KXQb9oLj7+e4x82O0IjBOdVz375
eTFur1U7mBCdJcVDf9cJTuAscg9O8lezqZhtSK1W0p6KxcTniGwI3Sv88js80+jYxyoK/EG91TdI
tTdLaNCZNu/0LcwOBl9DE5QL0yWit56DtF5XyiFFN5hRIRUqbIAbXMfVfFNGBmjBbNWOj0X+e6he
GnoH8Rb3IaVFJJowR/B1dTWOykpWkmeYMlu1HznFvZfLy/PMAUL3zlQWIs1IeD4XgsH2mf4YM01x
C2PoNk7tYJ3YqhPf3rdXOACsu02/xil1Jzwnd9rCXnMaoR8PPtsDoqFum0FLAjvnNXnSb/KaS8vv
9JhgiAkUiRwM8eFpUst3VVoD/2Ys+ufiVrfTJ/MDqg0oIVveuFcwpiRhJe0vT+ys6jYtBQbmSDZh
cIoE17PtXObI9HoVattEGtY2/q9uGz7l9YpuTfhLa9kpe/LK9lJC6MwxcjzuNCFfNhy/a8O6lBm3
O5jbaKe91fVKfkKfDTi9/S1Ailma4mlrOf7Cp5yXyF2Cc5jm+9mT5m7j5jhj+XbttE4PQDW/msrC
/oO7XpjT0zODkSSsl8h4cewbs82Udlhdq5AG20IdbtK83+FpY/dCvvECTOqr8QU3eNui1JQM935e
rmHM0Wgf2mGkvo1dutLCxg4xkoiU9g3dxtLPW9rqpuX+ZeoTrVG9cmDjUbcos7E3WTXbCavdArSI
8ah2lIXv58zL5ol17tXoMyZwwWy/MajkqGXJywYWsJ4CcPhiusMN9nmqJXc/ltiy54+ZyVGQ+ysS
1XksJKgpcomcd92LwJ11wOzZ+CKbFMxNeecDENAgYSYdxkqABqvG7nV3Q+fORg7IveJuknjJQ2dk
ThQlbwuL48y2T2JyCl00iYr3Z5Xhy+yjYokzX+CnTeRpgDc27e40mEY22Hq1dORVucUIm8KjLRor
HOfsy+Ofrs0pdYSKhDI7Ndx5UZFmWrEtdLqGkuoHLwsmGB7ekrmNIdqB1dzhjblqaAC5POq5E8f4
tBRSdK7xJ0qZJFXL2IhJKugP6X2xbp3RIRi6MtQ9Zs9rYc0hYrtg1Ud7XAflunqubXye/C1Yusu/
5Myl6PPzx2UNszSZ0ujx6q+TIa/S2vw7/2NrEzveWFMmC6LfyqNes/IhEy7M+ukJcjzobO/J6OLM
6P7i8cHCRqXg5IsRjHzms+Z+IUmayXWDAuMsgjG0Ni8awJ02cLJsFd0Or822vcJtdlu/cdNZu9DJ
Sju1lb0LScwGEfH0bzCrplGOd9npljPBvrhuk6icRTWmF1UtTZTs6xQYwl/5hiV1Xezbh38jgjo9
NI/Hmm0r0Wj2YhVjZONf69vxunrod9qtGTotpgCd49njb1i/lAUXQ7fpdV16yNkaUsEESKiMpqNE
+VmjjnE/CmONnHq6gpDtSX4s4/nP7BtHEztbQrmsApUQOFRUDVSzrF5nLn5DAxGJEumYPAIjCaty
wYbhM9l36Ulnx3Shg8vqBK4/ia7ZHSXMuKm2eizbWQV8vH2KPVCP6VVZP/lu4gxRvQuTHz54diEz
95Zn3ojWuoaqKhtvRWrRjv/DHNc+7R4iGNLEm6CJ1QoH+l1WgDGXxa2QlJbTCq7jG+1bVFT0q1bv
iuJvo/5JYTdQ/epxUH6qyC4lWkRisduE3DOtV418YD5+U3nfUvhLo7ZE5+pWwYs02XfidVeahU3D
3BMYTTvSdTgsFj5C8U4GrRkH2U0b96um+6M0/TPk6ceFXWda9ifzSN84xxER1QnUqfAls8/oi2bX
d7eiZ3vf1L1KQap5nlr6bOv68nhndnmT2ON/hpsznqq6g28ALdseEkR3/rsZeOCPG5ik4cE3nwts
t4xO2V0e9PzW+mXU2Q4kRFqZWQOj1o4GU9cBLps6kH5tRB2i78jOVFxcvkid2/jI50yNc2TPKfgd
7+hkYF25b6Zc+V/nCvK8q6kq0jiK7f3Mt/8AWv3rzrZznz/ZepL2nOB4Zcw+isrQu7avGVAcGFF8
nXhkdPYSvP/hFFtFP9ODt8kWZleeMhrzJQRGbioUTAmYz0zFl8AhIAsxhiM7q7x18aheyYdmVxBP
BbsJRVhfBYcWDSoVmeEapSdIwm0KmyzaFD+4zDlLbQVnLg5cVf75c9TZTV7MMQgUkVQx6+pBJqbj
GLfHXb4jzb3KD+VLvF0K4WedLJ/31qMxZwuss9yhk00WWLtRNsJbsx4d8QUbvXyVY9o+5XRpqZBs
2ELK78DBV+/Gel6MLc++fcrYICDASpBqO15u+IiLedijXA33ExMc6GrkZDZIX3pJn8e18b3xVwEB
56b/vwijubsAWuHTpdXvc3q+rAAlUhFK0Rhtg2Ax8YTM78bdVITLwUvYpf1vCOvPbVtTY6EpadPV
W52dsBJcWpzBGVE0tY1etrsYgUqc3o3aIUlobyZvEPeAZLn460G/NYVkf3lPOTvZX37A7KT1W9eq
y1Hm/FEPrn9bGdugXKjfn4vNqKWaNEeguNM/Uw9fZpXaTSXJDaHpOP6R6eVfFNKdu/5AVgU4yZ1w
0rfOZpHrdQrp53PzL16HdYWpaeiM1Mi3kAFwvnaWEjyLI86mTVA1gUa3zxGH9fBtUD83RP/WZKGY
V2FvL9WKP1l2J9vT14ecxSdCiiGuC5PJHmKZ+KTcxb2IP+aw6qX+mhbaq7zqnEjAusnzHR2bU6XA
SMgQNr3iUqnLPBgTniMqvRP0VGnSxEG3eRjFeuULH/RcrbPstgXuY7z2JsUt/cFQw5uwaraaFLzV
uXmTh/EhruO7qjP2qaatXfjuAdlV2GurVr2icLnPknEbuCHej2C5yhr/SSW4agPBidvIieVk6wny
KguqD1WsfnaZudGDP1Xzodf6jsujM8qDU4zttdUHvzLsB1JhsIUOFjyemEGtXIV+OYHjxYdShaMW
JvfYzG9K111Rv9waANsTX3zIsORUxZ80Mdg0mzolxTCgHbtwyqFhhKHinp7I2WMdQbIOVdw7RwhM
ZNuruzyR70dTeE/Qmfl4Z/jeKzp4IHzKRhbGfUtt3pWM3Zjf69XoRHJ4g+benqBcUZxN/g2UBH/G
/Fu9xqzk1XVcQgvAECLRflmtth5Lj2Ma0bqR2kUvrzPf4pE9J5V+QKALe3wMtPe+hQ1blt87S74b
RuGH6kW3uYmveqzTyG91jW2kzbqQhdtaF+71DFlRkLxFrvksjjfCEO2sSD7IHsx4L6pv2mpwGryD
jARHubK4GrgBQ3hZa1H23W16p1W9G19HE1kKsEF6Fa5egp1zvLq8y5xuAdizUPQ2J3USatfZ56IE
eaIlKQd63OwzSV9FoEMuj3Dmi2SI6WKm6JSF6ZQ4PjWaqu/GUm25nW38aj+Bbits2aF5/IG6aZNk
8zaLR/T0dx5HDMdjzh6rkf1Agzr+N+MlObED/m7y6+OEXLUvfGzJwjyeXsimAdHLwRSgQWVeqc95
/iYspgFbdR3zSVo5b0uwCyAil+fz9FxAkwy2kvo6AmmOpuPprPJAdF2NjJJYvnr1XTM+Wc3C3edM
EolEDcoDAj2KXSfN/Z4RJIMrNL49+f4hlFvREz6so3XwENGSfqt8S/bsXPDGdWltLogezqwXzl1O
1Ul7TZJo3oxetH4WonFDhfGNm51FkRRuFCKYtYkJdktqZL14qz132E8VcgQEOB2qc5dDUQ1CAULL
dEeRNngxXBUvgv1TOZSH8vdSNVY7/eR4Pip3VCtp1D5RR9RGJHiex1LJ0GGwS5ieAFDmZ1vdWO3v
3M22YSnvarl2yinCGoxdpOTPSfOn7jVMaQc78t016AmHtq99q/zE3EepIFA1vKXiuVUCfDyuDf5e
cRDuYwHz3fHNrAEjSz9HScHVQ3geXSQACHL97MGK3rUKs11gkqJ063mUGUqccPx2P+bAIQN/nYba
utHTlWR09Pul5ZWbt+sqK7gH14eSA+vy8j5VmVlMj6ZA5xARvDBTx+u7UI00CXXW3nRfBDp8A7lu
JT180pUd5WNhtNOvaZJvcKaj+VElcrXHo9XSGMZSR1Kws4PRtnbmFoszu8iYn1Vrh+m6tvU3z7F+
XR73TEqDYTWRWxTfMOvueFh6S/I+yFkDunsfu+Mq7TDjqK6kPNkjbeq93Lk83hmdzPSc/xxwNqtC
X8OH09mEWxX7bM+RlfvRHfZFgqetVjhul93lVvpQDuKmDZr/PJTF60yWLJUeSAlN8fHT1mniBp1W
+LaZVSu9+wiBF2bABRae8ey7NHTEFpquiup8Z4Qy5HXEGnxYZQCCLhDsMNRWEYeb2qgHBYOioDEO
RhOsZc0DtiTaRYOjlHCvNdGNrMRL+e7TM4E5n/pYJqCwQvXu+LGNbsLJFqVnc2m6grAAfEAervXw
vvVG3CWllVLGGwF1l1hpt7rYvQ2h4rhu8RjK8TbrhKcuSNcLc3T6mwy6WkQifnoW0CvNrnC51XSy
b07Fp6knWriZVruPyJ4rJGZEqzi/8mxxV+GptvB2Tl/O8cCzVEVaJbi1RyTxBno3TO9P62or11tC
75xmCqZRFI4HOHTqiR5LB79Zjx3X5ABvPYvqteEGa4kMRUgjcdgv+QSffsbTcLSKcSMFqT8PbTK4
9jJIQ9+W9B5UcLRVwno9Wt4avpVjRd2DL6YvC2/wNM1M+ZA7qTzhhawTUscIdSQrFJOypfddEZ/0
9FVGhlslRLDWNTurI5ihrWfqugwXbuFn1g7FPQp8BAZcGqcet6/VM71qoyyXedpuELgBPBfIMWXh
bjAeLj/iuZL30UCztUJ3Zj5gPMxaKTaJH8KFw9sijDAAbIvYSQXtSVWEXeFmoQ30ZQVS0ZF7DANb
up8L8T6Tg5fYusWBzbaScYUxxjqU3i//xqW5mEVhPo1FSpSz0OQMS7TktgpI/OYYAmkLsRhfJtM6
j2VpldAp2HChIflyPO194wEUyKYa/CDvABc7jWdhMBR9T9C1Jbp06F1Yc+6NFKe/agy36qZbxfVT
MdZwwoSVKv7hpNlbI+JRY3QsM12VUbxu6NNNLCrP7eRrw8zGzb03enYFKRbLc3cwt0WUXIedYhvG
NtdurNy1Jau4MlOo4CGqNT+5i83wjg3wupUyu2raQ65hXStph1S740PcJgmX3SBJvvm9vg5T2lqN
qd3iBfiuUxa6XfnRRtdauvuFu6rlwgiL0g6t4hqS5IuVpw8xjuIkp43C/yHLKSy1NN9D0X0w259B
Ez+pyfOAHmLE8yfyR3y26GzjrhlZbJ90GIyIFXK1PxS4F+YgORIuriFGh0OT7OLoIYpwdxQVJ832
ZEK2gho0KxG0uqdVq4HwdC/r6WMY5FtBGWjoyVct1Dwh7NfuOK65FG8A2n8TrfiQ9z0mSdvavx+9
/AD85JVGZcdUn9uaW3Hs3kWG64yp6HR4hUFKXZVg1XL0dqnqI4YT94pw0EzvNeV0lPgvNPc2E7R9
Kt3HCOm1yNgO0r3RtU6p1o6rS9di3ayrsDvAXqRvKlunabjKTYOarrrzQmGtS96uCQDf0YWUCiWg
y+RqkF27tZ7a2n3wzO+Naa18eau71Y+gLW/6+lGT7+vup2+ar6Vy3aUIaOOPUSnXlgV1WLUwtU1I
ECGxE7DE4maeW/7NxJZGXMtP1O1RwmfTwtFLz7dh/iTReTrgBqXFL7K+RqU7mVJxycQQkQi1t+4G
MH4STmhCZQBVZvOKbulaNL/LIS4vfNhtoK189ylItJvawyKwQx6hd9e58t1tlZWf57YqXVm1aftd
/TmRtXJv6g8tdugJkOX8u0A7hsjOIMbuJsquXXqlUvcHjU2kPtIVsNe9OMp2EkGMqqCFvVjZi5JD
hydjPwTDyld+a3wa2Pfdqwlp5DDwnTiU3zN6+GvpIMuA3+njz6FfuAZu1TWMco88KCKGTPjW6d+D
WN6kXnflCe427mpbGlyaJRDjNldCX+0Lvt+JUo11qRz5jliwLEzTrvRffsbHVAJDLd9ENT1knbUZ
I+/BQrbdFA9WKWxbdsKYSxiug7Ib0Z/VwAK1Vp0W2BD7/iRmdgfK8REU4aOnJy9Qu1+EzgewdO9p
b5KurBXFfXTdBoM+qbV9Q3eSuLJFalMWsNFcqbeZ6R/G6nuNHM4YtLusFuy0eK3iZ1MqWXIviZ9g
fkCGo5sqVUSximNoNRuh9jK9+c8fiHVZT14l0w0IjIDhTHqe3PRGFMutSwqQ9sAbjCNv5UFft4a/
zcl3RSymvE+uWsPbm/WNgX6kF//0Li1MeveYF+U+JMEv1+2+BPEaoAqKjcLuUmwb05umTTZDWmPw
Wd7KUoC+jtSCBtzRi9aChIQR4Go7thtfEjeg/u3/5uy8liPHkjT9Km19j1loYTY9FxARQRHUMm9g
TJIJrTWefj+we6dIMIzRvXVRVllMhgcOjvDj/otGAQMd656p/h7qxpVF8v2hPull1S6H53SrFXuI
NiOlOrJGLah+xRINVYphQ/kQtrqdc/MKJ1gZyX02WSeKlXuZnJ/mAeKl7bDL/MDLRtNLqwGR/btg
Ppfz5zQrz5FCcgIxvQ80f5+b+bXW3yjtpT+hQouVqwy+tKhqe1bxJlHoEprcRwfVA7kGlaqLrmTj
T15xCy5Et7HATFhY8ZWinSW3E3scDIrzUlVPk0pxRh8TVGrVaVdtMzPa58gPToZ8GurPAtMmw38i
UPJNKJ42ZWmHffQ+SzLDFZ1UwV0AKkAxLtnBIdUyt+bLZFQdpYie+8S8Mv0Qf8bQnRVrO82SO5iv
UsuSTNoz1JzQkfQRoMUYkWQW0da9ZaTndBRckZ/7XHAULfMqBZEoQb/qDZ/ituyF+Ztitr+HQYcm
/IL8pY0X2+Lqu5B9W8qXE+9LbljFEzK2OAXOQrNrFWUTxc9qL+G2kW36VtqarQhTuGHFLvVT/7S3
KNyPgrGJfXRL4ReHAE8GNO4F2TN7383TZjuJnde3p53CkwnNngd2m3E6sTQgtoi84biLzr3kZcLv
Qk4dv5Zesr7A1DFX3WFGXEx9QLiUtw+vdRq9rFrghXeGbzlBMCF7nFyMNSTHiUmt044Mw7tBWCbF
vBtKca/UPj6ChWuWw3lSzgiQbuBrOwH05SbxaQ3Pxy4BS4PqW0ahoCYOFAdsykf551PdP5QAJEUo
ycFuim66rXDTbfoHdXfcOO6DyPlTpFWaVExNEiPQz2U+f4TD4ojlecuFRysrx9BuVDbjUf7we7Th
Mbhll9mlsR+t+54R1/BpjLTXUH7q5dQGs2mHrbjYd9B5upqKm7gubau7MArcXq2bhv8vUUMFYuv0
Mrw0YYYHN20tLBubznQV7BPxCLApRjphfWP4ujNGIzriL03MIGO421IqLrRfkfirCd/wF9UDg2+0
1emKWPJ1ZUi2yHktc/ZxZYy7yyn7JcPr/DmvPNBJJsFGzk1HtUoypHVBdlLzIISlEDr5dJsVhTck
gOm68ak1riP1j6AiFjtOTh/X7Nu5a1aZG/Q1T3v0iyyv5tur+/RFlgvdp0kyF7lQUX4MnQDr0TS7
UZo7AN2CfGqEGjxvdDQb7bFs7jppsLPiFa8Lx+qsM328qOVoE8D9yJMAYkyqH7keSAenL9ocFnqO
lFvXzcDMStqiKbnWh3F/3uHAHFbWw5wl5+3024qrG9Mf7kYMUMFTPP/8dj4++vug/BV6lYtXeG5I
WMVw4YPemgNMbZLCE4fiJjIolYJ/QVFh16nNVlWR3kmr61Zp9mhsIHaAcW9obTV5E0+aN3Sy7Yft
uRXTAZjac3W++fmbHp5H1G/FBXQm0rD++vpi3HJic6C31xbimRQLV+ZQnujWVajstMjaQA7D6Gaw
e83gOt4LrgZRBrlWT42PmgceuLHCe/nrq6zujYOMm1HTffTLP2QYnWKru9pW8pLLYwDUA/d/rqfw
TmTk/qgirkJ1ExMz8Lk5tvmzaD2pPvCLHHEBDlE6QceKaoejAcCgoShR4lndU2fBwhmkZza0blu7
ak1zfulxIscOKmHXJJulMuCUN4U7gMs4sosfABbScgC4jPgUaINv7ElzAoc1NkQvw5sJsUErUK4a
qChVKXMtptc1PUbYEwnIiYT3mLXcmCZnDwdMj2BGIg1OLoperYruFF5gT3KXzZbDpfEiavZhMB0p
6y67xXrhSCI396WiCx52tXCSOQrRtF2K+lgOq7VgC5roJop1bPtcPudbnEUME7SIDCBideCY+RTq
czlRAAofxwm5Lwx6m3w6LYzheRhqO0LFKQkKu63aS0XEdkiVRfp00rGp8b2jwDZOJ8GEuwkx0VxN
xAjOk0JjlCM23vlb1N/g3Q10frdgBhTnOPVOPzAX+apI2lEboj6zxnjXgllLpAvYZKemrcRnctbd
oT+P9cJTYQhnWUaHVSyrcz0IrwWDu2ObX1iF/mj5780knQYjWToWm3F63yv6iaDP9lSoTtcAJJpO
I6t0hJD0a+nqKkiN5Cney336js4zSmuBLWQtOa2x0WXrNA6Ds0wd9006Oov9ehKYwEWakhtE+seI
hJtQyiDMA2ERB6/KLC/rr6iglO2zmYf3iN5jxKB3dt8VqFdP/LXOsHtBdC1oRjFJXVbsB6x7m9I/
ycb7DMQnEuuX+VS4LanfmD78vJN+EBBWU2p5h0wp/v1dGtdM5tzHiZpGdJA9hXO0nZJTQ6hAI6LE
m6aupqPv6KFagrLJdK2VptuAawMuwhUUrzC4JtiMUxXMbaOsToNucMUx9joFGXfzBdOqjVlwCbDE
bSqar2jF20UlOYNhHpuSB7ZhqA4IQ2DfwrOspSF0dBQbuaQF0Kin+CyQhGnnmIk5lEncMJFIwIdf
rCw7VdOTMgmOhFe/L0z0RDiNYLAgh7heEHo/6lGpdHQ8kttwAG9sHGvBHmgcLlJ0fPQCFfpOxi2i
Sg+iNhW4BKV3hYXXg5bdKwYJQWqeQUe8nOW7uhvAU1oXQmyeVQpoInqdR/agdeLECIMXWjjkZNe0
MFdbndmqw4S0lG93lGUav3QUrfT6MHAsLjKx3IFunzf44h3ZYdcbAGHpmLHHfhBa6LV/PfAxhEkV
NCIocVnNSQYcrspwaaQ6Sv2DtXQk2rr+uY627H+fskMLoEYfLwU1hRoRORrGa/fgINxSvvx5+a1L
7OtAq9FMsEWpzZlAgvSmyiNPZdjZcKvNL/6kXiLXdvNzvPU8Xcdbfv7pwQpJaKaxJ54R3/jhlTnH
R0bu236yjrBKrPGTwe9PIkKQKGyEWnwzTNaTyIThFngV6tatlvWeqZRPpSVugvEqLhqvhtsVzzaW
kr8mCZOI8FHqRKcX6o3cRts8QJyif9HG10G8niiU+nrmNhVmM0q6mWrJSefOzo27Mjsm4/2tXfvx
NAufjyktk4+vDro0ra15LnmaPrwHomkXpkoCdI13kjuKXlE7A6lJoN8IwR8aM0fGcqUMSgtimfSf
oq8ysKbAnTIQgFGp21h15FPEKJuXxS06Rvyy9LYVNZgTxemWLm65PQZVODg3P0VfJRuCn/Vj2uqA
PutLQxDPRXBflfRgoUCV5xZlbXP38+Q8FBAgDeRjmpyoK6ymTgA+bLRoZ3G1SoGc31VlcJL1km1G
A1UH0Nz+kcPvwF5G3g51VcFXHErRalPRZ6yB5Cr2KTciQFEFm6BWAWdNuyHpnSKKr+tB8qwk2fz8
nN/a1ct7/Rx3tb0kgl9kRamCf0DzrdKLbVW8qVIKGDPcFdZDhO1KW/yJrckJuvr1SPBDexti6tit
AVkyv8nVNSFOiO0UcY6oG+qEqpPg8Gw5OMDABFgkZz6whL9Vjv+Tn0Nr6zR5eW4Uyy1t6fOQz61m
VFSFqSxVg0DlWjtro2xjKOjdpVl0HVGCbwX1oii1DRZGrmEWPWK4BdhUassVKX+ieqhPOq0v3NMf
dHPlJU2fm1GxJ/h2g6VyA8JAAu8gu80NGg27RgvY3zRX74R9A45NVRs7S59i8Zdv3Eucz6n1KMev
EYZHRVA5JlXHtt72GjgcS9v0ime09wIlkSDZxoGxq0YMh9S7cNwLBrYy0+imE3+XY/JIS+zA+1lU
3Wlf844WAbyvW7Re6zq9QLYcRTqPzZtpuJ6Ld6qAP78Lc5ljn/O+pQ6DKCtaOGTVTP/Vzpb3Zdto
AEfsXs/2fRbvAco8SbHyHsQ9TIuOO10dmG8oE9rUtS/nzr8txm6Ar56pjkXHzmnnci+nL7NKoSaI
LxSpUbZ+jDhxbGkQWovs18i4FvJIy4DK1bKJltqvFtvZbMpcwZAvJGWp60sZQobzFk8je5jui6Q/
zeb4Ppri81lfehQDCBKM0SgpGKKXzplDpRcRvdxuQ9SP5Xk/qFHiYmW1s7LeUVKAD7i39QLu5Zax
azsKSHX9y5c7ryupNsWkLbPvYVHnBhKGSOUDan37rK7f9NC6SeQHLYrsMuBCY827qS6o+6JZWffV
aWtQDjYRQEisM3jDuwy1AEsYtxEqVdj/bSz4Hz+/pW91jgV2h02GrKkf/0irt1TrqA7Ag+T2Amu4
pXM3B/emTgGwEMvLwX/X85FN606t8PJNYb1i+RZ3TWpPoFB//irf1u7qm6zOIj23/BYYGeIB5Xua
IExpKbQLjmzI33fGVZTVDkEHHsFL+pX2IvEs/A48y9Ev9U27D0+PIpvXN4aPsVUU0jf0bbhXrnZ/
nNGaEA9ew154w8MFkPstEn0obtX3x1Bx35L3dazVjq92SS2ZNIbRSZk3sqO4iZdB4luEkNNdex8e
2UMOvqxPj7baQ8wUKmicEU5N812a0fB6E4tjimnf9JuWh+LKBf4dHCP8z/XLEs1ywgqPlxUKntYN
gav6xe9sCuLdpGseKk22GDeeVlOzXpasrl2NAkXBP0z4M9SfFm0BCeSD8pCGhWYTazsr+q7L4E1h
ZRtQ0Ahz0+msY5KW3y4TyxdHG5/yBXhWTv6vWyyS9k0Mo5Iv3lGeN1/HlIpWIG+jod2rx9R6vvF7
lmGiYgF1EwwNWmDrlyGqg9n2vIw5amtPHdvtYFFUnu77TNmMM7riJgd9gIYnEEg/z8+mkKUl3w1N
uh3rpdB7JwF/LPHEw9/OroTQy6QHPOGoNv2KrMyWWmWX693pLPVH6GYH5y1oRcQZgHp9rziacUTT
E9Ci3XjJ7JRvi0YcngUn3QY6EkJIW9P7eZv5dvoxWOBiQY5yPsGLXG14pHzCNOFRbIvdi6WgXUTs
TgV+RDL0c6QPq/uvJ+DXUKsdzQqHERH4yQDZb5wbKaahlIPU6C2Nf4kwyxGBVhUuIHG2HwT4wzEv
Cp/yVBc2yMBgT3hlhMJVlSk20Fu6Xr98LBAHtXQC+puikWFmN3l5uxN87UwqrmKzOUslwwtQ/A3S
/GyuVGf57yq/CYvf1YgmqKraHUCbgsoPANSyi18hdD/Os/UiNjjANkdSgEObxOehXi3f3miN0dB5
/jF8ycZrk2Z+8fTzGH8jky1z/1MMc2l2fLpv5o2lV5lGjPikQw+CHO5sqRWqdv4yemDxIMIfo2Qf
fqylaLxIUn1T156zMc3RkTXsUrrqig7RSvR23o4817d79Mdz/RVkmcafnksButJ0CkGQ8N0UlpN5
4UbsT9AstkGKzF5secPO6I4sjm/I9X8O519hV6tjErJRSRNWx/javnIdDR7hXHjRKZU4ADEwS3pP
3QRXNMfvp92xpfkNuPYRXdVgbQGm5e6wOjApfuF4hN8uD21uGw/EZ/ZCR8Bhzib38wXVi5PoTnGK
jeLQ094fuz4cGnNuEIjWU6ZUv2mNgfcYxipAPGGozq0JZPmkHtkSDk2dzxFWbzU32iYVVYZXGyyE
EeUt0KJtbmX/adGHyWNwJlDLW+TD1nh8X+oDU5GXRaHKu6RW7qIqd4fQR5hRdOR5uEuMu5/n60c2
/3WvA21O+YJDehHzXtcx4q6Q/TScEJ0OKNP1oA/tyBRTV2ktijH1Sy5kD02s3EcGfR5Vo9JcjznN
O0s8T+Q3OR93TTYDFUKOEXeKdPRbYHTpDnDR4Bh9dWkaD1EIbNK8zRRwGlKQbbES2SdG/KTXT9EQ
X01CdSb5jbv0BstMuDflcNsLqmf6xhGKxTfBhMVRjglKACz/lpPk6+JUK8tKcZDFPuNW3xqyrezi
DeCf2mkQTdhAkYJJu+iTCCfqDb1up/LOjrOXvzWwPr6FwakPMJwvtM6O5Dkv58BgTy8D1Y7U62Ik
twwh2Kv1JoxTLwSyFc9XMji9ZgKDltykdG6CqHSHJN+qNXLkueHI4rve15cM3Ais3FJHRx4NbIf/
Q6cdak3LoP31ddfyJTMeBPUCi2VxL5PQqZ/F+3kneN0mf+nOy5vuVm2cY0v6Q1p9NS/JiqAUod2H
wc96XipqMjdNyyCpgIP8MN5KQ/PYqoUb5G6iA2/Xgu3YXZVav1WFSznPbBNaRqc5QXovorIP2ESn
Q2+I1BTGBzmnSdE/DdOrjBCNqaTOnD5mJF25ldj9wpeb3n9eWAdyYHa9xb6H7JVL2rrtEOvmBLyL
BzC6ca8Itc2FDEtdALPA9vYT5L9YvInG29p40zNqKyby5jrs4ghfPsC9cOA2i/thVMBXWTygpxFJ
0YsMtNhQMU+BCf78hQ+cyF+/8CrrAfmKynqkqGR0GBu7kRfc++zWkOolB7yVM501j/KRFfl951Yh
ZwBYV+hg6LCuvi7Ibhp0te1K1S76c6Bu1G6HIzs3n8RnrGcSN56Pq7JOer86nKpp7k0pFsEowG2R
xqei+iPJId5d97kB5tH8VTUUjikRzR1KEhhP/+om5VkhmTaDkTa6ZfvZew5yrzBNewAEkuBpXsG3
tJrwnA/ewoLF6E/bScpVseDLAM4M+CEhwn0it+IukYpNN1XXQ++LG8WfvDnPzwHSiTs/rO/btPW0
kguNXg0noNd2bRXtOpB3Zd3dx0HhGsbgGvGd2tTneRqRZqvtxh8Wa0MUsziJEkujsSadD2N0IjSL
H8EbrFSv9x/rRV6+HuBrS0gdIQ2ZXAWY3OcgvTBzr+2h77kshBd+FjtSo1MnGC6QD7UL66TRzkTR
9SvR65LJGUfAcBRLhibfaIEP7HGwu/7dF3eiUjp6Aww4OdcHvNj8S8N/F9O7wLpqAR4F+llblG5V
v0pdB7z0DgMOW1laitRgaFp5gm9tCnGfBL9ajfIJqEy5eC/K30MHignPc2F+jOOzutxFJZRe7dYs
93n+MKT+vtI1V+lOZClw+4o5q2mOVo1AnmQn6IGtNU+hTFFIu5rDra9mXLG8FlQIQvRKk21q+gTg
IjcSTloZFR2rxHe2AGUV+hsV5JSIPnBgQn+lv5vlt3L/p41fqmG2yz7G5PfammPQihi+q7NjiGdC
9AtDGEXQHV/nAWMGBQrVB0RYuxA0marjrx7QeWbs4T9thtlnS3tcSo0ZjEwVvPYyFce4OK3b+kyF
ZuAPb8V8KcKi1KWran4N/GIPtoa7HmhT4y5V4aTxn73K5vErUyUvlyhUT74biONyALvNgqgrnsXp
RgLnZSLYoC+MYFrxWeWJfuzkQ2kn/XuUPLfdkxL+GVXhROnZTZnlc3KpDWeFYtgGCpQdc6hNsQkN
gdMD+TOlnQnIdeBykzWPdF5tob/sGRxpOPl5TwJg9G3xYrXG/ZJTGy+Vb9293uwrQIsjYlHS0O2l
PL4Qon6TozjGIag1V9qc6neR3IUgj2pUX8pTyTQvarPMPH3sb8WoxY/MvOpjad9a1ZsQag/CGJ61
+N1bWmfakRKNNqpCid2VQ+XobQIEu9Rp2ouIhAXkhDeqOL9IJ0kakbwqMBGy5mX5Urap1vLG1BGt
EoLiBJz0xtDQjxQwPKbSmAa/jP50lO7NZOTsVjy5nk6BC4yo+/XlFdp3bR5dlXkJHWiUWESdFymm
E+XmlsaS58ddzm0wekevMbcHRSB9kgFym04Os13jM3PzPicRgw4+Nvdzch8mv2eqqlGC8XOV0Snh
rQcXnQ4IOAN70T51CyoiZMoZ8M65FKi+yvy28Ef6VUTbKD9VagXWY7H1xesheoGTZ89Gdz4KdG+T
aTt0hddrDaVRDWo6WR7QHzARUMvR4JBPa+622pgsEs+20Vo7vah3NQaDpTE5XYxdT/xWwUkKiz8d
emOZuVdiWNcFvgnmDYmg3oBm104NJXCb4FwxR5SzLxv03g2lc1ul3LW+ddZKSKSNwEl6ZV/3wpPU
BaeIpo6IpYct069knSsFZ2UhsCrjE3zqbUvKcE46jaWdUc1ubjyLqeaN4p2RgJcb2cspadf1pWwa
+3ShGTDKXRHv4glAeLhP1MJJMmQ2LPa4EhiNqTglfYFANh2fqlSGV2gyMEJZGWybVL7tFIibChry
5bRVdC4/9InSKn7LB31b9cpZa4huHIeuCRI3qLGMA9JOcu6K0BT0xvJiNbkG4z9q+t3czOyvsRsY
yZOVkncZ0WZGDj7RW1z9nkQ48iq1IRE3uIwhrSDNcVZgO6HYfY2RDK/ZyB8Un+xWvggL/pSRBM3J
XY6cVCGajjyYnqFHbmzeopPItlXb5pKHB5gtQd2fGvnalx8bo7iRs8bNQygjfufJbexErAVYfm5m
TGihXGBq7LbISRf6HgsVV891T4/OJ+1Pil8Lhfwm+lOLd0UiY0k+b0x0oNRqcv1mK6Vnw7jVsn0t
/wl0cStn8onfn0jhTWnyfUPfHstwa003GuRFNa+cbpFSCGsnbf5Qucxa005yeD2oyUqcU2r9JCWL
YfSDlF6p4+Psv+WiN7WXQKZYgwJT/9kPbhbdp8w4D8UG/M6Fikj67CPUCEBBQzCqvmwoq8HJiKs3
pXjM9Id8vuFZLMo0E0DatlXtNL4Whnu8zuHglLaS1+yRpS37AMmv8IWs2cCHDqF6s/PKdnZ6ABFy
JDsiVypfMNw0RBFRjN2RX25T2iLlRa92Tq8hpQyoSF24MClQXpDvaYCQcNJsxtTcjFW6SX023RYQ
NS9LH0QUr7IzEC5sRrcdLi7N8BxVVFPy55wE06CaWNfvCl8nTC6hVMO+iTaa7JXc8loluxlE+DE3
4HtAy80OtyOyiW1tPfqGCfgWYyI8g8Tsus5bN1O3AWZcMcetaNqC+Vwyc6PhclAlcMk9p+XvmrKu
ZV5U9aXuP8jVST6/V+q5GZ4pXeZmJh0ihe58djMZjyXZlyqhREmyk4+Zq0XQV9TbSeFl6L/F8U6v
3wKpcC3j1DS3Xdm5JqbwdZC4Zf9UJzL5AMyQ6lXC9ioQL6Ae6P3TzDCLnL01olO9Ee2kRHFlPThT
Ozp05T10KKdp4ZfoplPQ3tLy60wQ3FCXtn0UPNeaIEEjyZwCoyVV37biswFR2ZDCraL+ya1nLei8
AjMmSCn0A5GayvzdhH19FM236kS7rAcfjJKkRlEyqPJd1rSbVulZV6KjTA9FTJ0LJXCsPummtW+9
MNJbrf0N5w6Y2Ur/PY3KjZhlL3LXkdp16Ca2QCkHejp1wmY8pslV1PrsTxjflTM8FyE+Z+87hls9
cOSCJeW0FSHeKQhqfs3JpSxXoqwiX47R2W62PV4Yi8jdsc7H97R8sZI3yfmJBY5iVbGi9K3MVdeT
ulU6mW1wMhvHatTfqzZfQ6xuNGMb0pwsCaHuO0j1iVdslZvk/lW1JUd0EYjBm+HYLWoN0qZ9/eWx
VrXTuJLESamJGZ60J802xHR9EZQ+Pn4HSn5fIumrCmooyJWsVERq3emP7OWXyTb8o8XO66KCVrj9
vnRiinEWyc//z0OCNNZpDtMI/na3zSazRIK1oY7Shpu2EU9Lf7yWgsoN5HzbGjE3WaiZkb8pCuuI
dtOBaypFk0+xVy9V0KV6riRip/Nt2UNKqEO3LaZNASkQgJpjqFD55uBcD8EA5zU75/gg0NZVR1Jm
XHJ/zlC/dyX4Nksdh1s++IW1f4yhVsMQZjUjwV1JjU7qsAex1ZJFp0cust/g/8vMWrC9ZMGUYxDs
+LouY72eJ2MiVH7O3rbzqZYvYHIaZrufn+lAb+drpNUQS3JqBLNMpMZ60kVvnCEKtue1sTfCwQ6R
EiqFP1X7ghmyI+tnJP9H4i89z6839q/xV2tIDLI4LWguUYlQnkjaEFvL9vEfcZN7eXVU2/PgK/xr
XNeydloncxtcXiFmXLal3seD6vT97zA49gY/ZAl/eK51JcKM5tmoKiLJ1/Fdfids6vNqhxivE+0y
j8uuw+3cdF+nDaycaNvTAs6e4gvAQJsBxpTTGEfW8aH98dOMUpf38KlXEZa51aoG46wnoPebu1rW
HPDRR6J8h8p9nbhrSTm5QlcrMnlsddu9dFugaWgSzU70LO/y/1xm/GOZqBgs4Y2D2u+6TxibERYY
EdGMS4xHKGOBS94vEa2t4qW/zJufJ+uB3geTVaV+hcoHUdfyyjSoaTgBD+Pp1PJiPwNi8QJvIXoo
mV254qaj2QQ41TE3oWc9C0cOOfXQOfo5/qo10RhGFakBLzFLLfzo3mfoqbp0TyYDvfQyBDE2p6Vj
KrWrwa6qpgfLeEmT1yb9YyVbGAseubfY+W4n9nabUTiofCfvbiYujTkZSk/NNIdU0FSsDn/kytIV
+7KnDZCMzuTntgIDvL3WG8UeC8MzYmE7Ccauo56WwrOZqQKppCi+YRzZD48992o7DAqk3zON0iFu
HHHwPKrHCqIHV8enF7vaBbkQiBOS4qwO5TTpml2j/9ba6Qge4/Beu/j2UCNGK3BdAe0leAtmThRu
vgalxj+pW+0Fr9l04xnEaeffUH36Dm9ZZuxfIZeR/bTskQn0g8oqlsThn6pP/dmMzlDqRZfHdOAP
v6S/Qi1j/ClUHCUT6uc8HSK9TqmVJAZH3GmW17zeU5H3AelEzQd11nWEJImZbyy/3LqMwOC2GRru
3CxoQDml3G9/Xu0Hs4/PBevV2NFyr2PTZOwodm6WInm7M694Wa66iU99p9gFR9vWh8bwc8jVE9ZK
O/gNCEMu/qLTatBEjzXGD6YWn0Os9hCrmMNZDXlN4clC2hl3/g5xCDtxmyPZ27FnWS3aSIgCRYgI
JHP1nabUrfXO/fkVHbq+fH6W1bId5lTT44oQ/7y+tDucFjbH0+/D8+6vzsUqR5GVIBbbZd1WxYNI
vW0W9jUlkKrsbY161M/PdHCX+PRQH4fQp3UkDFWcB9hJUw/ZlyeKG5xKNwGRltaYLT9Rt9tSkfw5
6KH973PMVd9kmLrZrFRilhJQ3OCsQKbbkjY/BzmYHHyOIn/dIepwhMcL5NnuN70b7IxNdu3fKdc+
mncFZZCrn8MdyvU+R1v1m3pdDqfI55kU4TqYSldGbyI24dbrRxpbxzaKjybwpzcmjvKU5Usk6za+
m8+H7bgzGrvYa151gsv8IstvnGhvPz/esYX80ZT8FDWchN6UZ0ZT3SYw3M2T8RTZjP2/oRN8NNRq
z9Dl9l+tu9T/pYmPTamdajmlYHT5ZXyuZPNF0reNfNf6pHrImvpUmBDxcPr6WZCDzVT0pwVCIJb1
EkW3Un5vmK+RoNLMxkG8pjQsAhaoBkClLTK9F2ou4Z9i7kZw1/g2uVY4uQkQRjFWNikd4jG6NOYc
XY+Z0mZxWyqPBYW3Vr1V5MKzglvNvxeju2iirCe8JJC46bl6C30jFVovE6/BKAI+UDyJFqBQXEnF
uaE+K1Nhj8mmqLFU/CUI0WOZDGg3KE6GE5g1I63RVleSVt0ABj7py5Qyz7DXyzd6CidDPjtT1HpL
Wyy24IfQ7EG0ZEODah93ul3qgaeW6RsWGVT0UDqyfYviUyIJheuPzXaQqqsuCd6RDdt0BfhHmGmB
CQayUJ4T5XFGbUJjNKP5vqhuJ7pjNS2sSZFPMb3Z5WVxlk3V+5HZtazF72ft/+558mr3LsXG8Mfl
mFjkMds7TF22taec4jR4lm6PHUoHYBJfesNrkffe6CrJmllByPWD1kDhgGbthXUpO40976iTtqGT
bK0XlCkGKh7ZSbvTJVwgCpfOrffzox88tyRJhdiM2x6ox6+7VGm2SiT1fBdhap0uoQ/YHcnjDx5b
f0VYoywME2l1VSOCuq2xl0BS7d+quh28rmif4qx2dSWYZLTOiLNgm+MrxV38bqvryPNdzdO2k5t7
5V7dLId/flRH/8gwaqvNXqYriqgcwROUlhO/cDUUKH9+UwfP5U/Pt9rhy1poVXk5KbvmPKxFWw9k
7Cdvg+4PYMqfQx0+lRdmp3WQJQT/OWsSjI7s9rV3zVNlV0Yb+sPSVtjWp2oLhDGPj2Q3h8/LTzFX
Q6iDg5bGgpiLZKuOYV08u6QFjk6Oo+E5eWRafpwY39b8p3ir8cx8SwvQZl7SqfSuOcXH/be+1dAA
cz60YmGZYTNjnrde5aonnYuj/Ca7zPfHZBSPPvcytT6dbF0WBXW57D36tb/N3UUcV3clXJoVL7r9
V236/3wxfGj+57/582tRTnUUhO3qj/+zj15rPIb/tP+9/Nr//rWvv/Q/l+V7ftvW7+/t/qVc/80v
v8jn/yu++9K+fPkDYN+ona6793q6eUddv/0IErwXy9/8d3/4t/ePT7mbyvd//P216PJ2+bQgKvK/
/+tHJ2//+DvXzE+TfPn8f/3w4iXj9/h39Dt6+fYb7y9Nu/zyf2E4SpGUgidcPBQg//634X35iST9
l4HUMxKUgLO5yCpkA3lRt+E//i5I+n/BJkK58QPpbprLRt6gg778TDb5Ga7m4PEWQX6AZn//f89+
9c9Z+M/Xwlj8689/yztU1HEobPg+Hy4nn2YrZVEWI/xA9cM2nqhfZ0mZjBm+szS3ASkGwH1yX6qF
Pd5eMjD1oS6s89Ef/HhTJJqR7NupbsWzsB0VWELJ0I2AvFNTPPH9Msk2Y1fHuLtn8SCcdUUmidSX
+yYNm/Y2b8IslTwjC4RUvLVCXcHtZYdWIQ49LjqjcaqczvIkEKnUtQDZAXTABWAEQ1qMm1YISywm
J6ONPUmZOmMnGXP5OzSCyt+2suUDUwpVs3caLKRmT/MLwXQGfSjTvRUambU1FD/SN7kg5vNrmI/5
Gzbm2ojmVZjH16iDybe+KFdgTIZAzJGkU+vKs6oC4anE0KgiShHf/lTJMr32alHPziFYFCkPGVqK
i7tDFZ1QxzFJMfS4VWPJ7qpK2epa5veYbZNjuiYKdCQgVZkrJ4U5aG9JkGbVTuWUbDdlMQ39WSmJ
gYhOpirDpNAU0pjCnOQnfZCN5wo1RqSt5Xyqmk1UGfVbCLunpVOutOrD/2Xv3LojxbEs/F/mnV4g
QMBrBBBX3+1M2y+scKYNSCAQ4iZ+/Wwya6Zt7Mnoqud56l6rqqzgJh0d7f3tphjAFNCpYPj/mckJ
tBOO7OO8q9qx2NZzZwaULrxRCPZ6FYajaUirLEkQKMAT3C40AYI02OMtyjaU2fwxMY1Er8wBCcz3
nS4HhBENniy3IFqZ9BL/Udc/KDD9iy1OtP0hYsySVjymxZC9adX7EhgDRCLhpJwxJ66MvC33yC0Y
cdzuBVaqf0gohKEQyyeo0E6j7AGxlW1nOj9sFtg/+xb5BH37YpisQnYH4hAAz7KKTnteiyomEX7F
cWJugzg3f3Zq69ct70OJhp21Ss3GrMMKQaWwFsveSoMbIxgEpCtIBwAxSk6m2Kiu6di+TNoADDLS
yG3v0yHLV50WNACiRRs03coGzKgQNyUt7idDpjN4akz5HSIZRLCvB17moQPFMUjcdg0dVzvQsftG
rAxMNQSOs+EymwCRe67FZCrAzvpAmSl4FFAy3+OSEEjQ9WQQesUaZuTHQnHRnHQ5+dxY13lWW6+e
SrXauN2onDtfFkELUGw5kFuTpNqKDLtQDQPYsBrgiSnrlmH9Hoxy6OIgEEYuVnVgC1i5oYRwi7XV
S65w4o7+GaDf+AB7oEKhSBm/a5M2Pkwv1lRU66CfmL739BQ4+LCTZngUwCjAbpPaXMIEqnIBgy20
cIm+hCpTiTvTs3PziONJPz80XepXrwz65A5nO37lRi0SsvjGqwVHzhKoO9AhmcwAsDxt033BfAuK
ocxVvIb2FCy4mxFn7l1kNlljb80JwKIDRaQB2F286oyVAqcBUjyWUsKfSZq45nYEvjIJocioy9BM
HSRKQt9BM3Cjs2zI+d5NCNwhFaGNkuue6mHcj3zMwOoraCoOVS+ocZTUSJw9NRyoFso2Gb0no3Vb
HqVKJ9btkFcFiy1Lliy2DUyMUT2C5bKdvBFmD99o8ynMpcXr2HCACt+7IybeV0xsw6yWomXnb7Ci
TU0IlaQDUr4JX//9xAblwf0XdNCvm63nb23I/aa1gKh7eE2QEoesW43I3WNpOyaCXfVQ0CTiEJBB
XCNgswelO9M2xJiMdTIeBCLKBeSKE5iOpAdougn9xKfQonRSYQvp+X36OOp5S1jyUsnrsvar8sLM
Gh8XWhbmFCPnxoZqp3B7Dyx9y6yB5Msmc42gp1msV1oZ+nXCKOxVjTUtWLW0SxJAWvoMuVVljeSL
sRXpnB7S5mRHlGrJcykKMURNMQ1tDKjeBPcO5RP67Lqm2IbiRUjHY4J/d8C5Cq8eXaty271lMVBe
AjV2r5UBhzwAZyXyGBsrSY+GLirWrnDayrsrVJRd9jB4vV9ua9w1eR+kNCit9aTh/X3ryrRtY3+Q
QB+MqZ0H5xoXc3/swxKKfCsf1ndiUvisPrnAq9Iv7K6oMAHvxfUQDXu6R4SFsU52P+hqkmv9O6o4
hGrS3b2rNb5Yv5cmT6QfYGwLvHbIAXzI8xcbTDGCLGg7kCnNlG6YuDdGlO7Uzno4bwZaGmjnsSy0
ghxYCnFjoXT4WCoY2p6wQM1BIwiod9YxjwqxMqJ+PR8zAip5OCd4WOzwPg24qGAzwQ10hDAggzLg
f3Z4ZHtumK9uIvLmCE6lUXF9dq+6IO3qTv01TrX/RWCKp2j8T7pAix7h72t6N9ZiN0JKE4JFE+0N
ccT+J+zFioWI/3txo2BTRPqQQo0b/83N+KdBF0/Ok6LOG4JBbSCTDYik8BVsz7yJ899YfAUfbuLi
YbVVYjCkzWa/3kR/T9fpDb+ot9MaUI0rva2+/3m8RV/yr0vCaw8txYymXPQX0N8v1ZijpKLjFa9B
oIYntH+h47c/D7PsSv4eB5ggCG4ogAtLWhbzBVyomTu/9OZ+Tn8WIWRoB7qbjzDK6zKuL861XJd9
nF9j4lAWQCB3/rrJ4to0R7B83mKSlhEs6ehYP9fH8RjE6qHEYf6lt0Ypuh43Fixq/p1CDCwP2QMY
oOce6fwuLh/pu9/xy3HybgfZk8yuaIPf4V8AQBiPh9mT5zwipgC92L+7X8VVU2yFLOyJ7JmTt7R/
FFNqWXhTobOLrZhELC6Q6464OjNmW3Mrzx3lfzGdfRxvntbfXZ05enVO5vEMZHlYR7lOI2Q93NI7
9MYivVVbq1797Zfp45CLByuSoHaRfzVPaM1O7IA0jqats6vfhtBFmMK4QR9u/ecxl+2rX7cVWzxI
09CT+OwCDhjJatDd09UYN7vsUaB+CefBvRh5W7dkZ91g5xXBOc9XLjkM389G5nye8UDfnFcMGE2+
sDraQgLG5WGr0cfpVsTJLkOfRyDZmsQwpSMVSMN7hD5M+OcLX/Y/fl/4u3EXM60KSlXk4NytsiPU
f9eQ4IdOKE5zCuB/kLO7ULH9Hs3Gewu7IXI2l/3Oph+ShlAgls19vm2zVRYjPnqnd+SlO/dZfp76
cEP/PdSy8Vlw3Tmjh6GASj46+xmWvprwbSI15Na4mMPhx4s8PtddXvbullfoLvqg4Dexvpsh0nNA
uRV2G+t7v5Vhtav37Ka4OBdk+eV4gNlhVrAQtwOEwMfvc+p1VcN8CHXvZnbG1ldGAsHPCFVKFSOz
OHj6B3UA3k+cjHsoqHy49BdXKKGzH2vY5FZmCZw8XGf9GAWo66a6gHsn9pBt5YDLkmbxeG7O/+qZ
YoWZcyt/T4EfLzYgpeepHptDOfqxMRax8KqN6HaZPZz7Lr76Ht8PtVioucxoHnAM1YZ0U1+XkdrM
uaBzHPSwG45sP2z/ybvjIEbGmdFQCFBaag4mBAoWQ9EjYHc9hvJyXkNngVG6m0tH4+lcvfPFqo0I
dcgsCXYraL/9erfeze31oND90e18jT2ceUVYvtJQhsYGTfQwCLdnY0fnl/HjUglgKVhMuEKUyZ+i
N3CwVqLT0c0NDZy8pMYmybpXzy53aS8fsdsZ122Z7UTpgKJvdOgdArs60XrvWdWp5P3P0kdWdCq7
i1KLMw3prxa6D79t8cAH3iL7wsPNgIkSAOhuPSsWZhwMkWHwHNzAu3FzTmT1xUuG6HiIoTEb2p9F
Jk3DVdCnYHP7FDorbYJBDQkDOBtnJvl5kV7ed2jWZqjcHBq6nCTKxgDHVUFjPqfdgrqf1DEVL/Ck
sZA/jLfVrthK414NcUk3pI+D8Nw09dWFvv8BiyrC7sDJpCV+AH52VAT3KkDCBtypf77O+RF9vEyc
8iA51LchlcZSuigcKEE+lCucN1M/Mf8RSRd//vPW5+nnw99fsiUyXiIxXTpvfexvxqO8LffVhbFG
B7Nb6xBlWOjt0qtzt+7zs5s74NhSYmmZc2UXF5XrPhCkJ29ednLBbEcUAlpt8BU9i+TNrMW5V+Xz
k5qHg7sYsDYcd5H5HrybE8ZsqhojsN9sNL9Ek+xHAHQ8SyJdFl0jYdzZReSUkHOyHZ2/FYSCGMi5
GAN7bcGP+g9uuAUNFq4etQJOAT7+GN3zICMJeRvJW49GrazMu0RNa5irLgsjj3gvVybUHG1BQ0FI
mPT+roIJSul8YyBgJu/ObKeszxMY7g62wATxVBTSzMVqq5HpNpjUehOPzk16O4MRfy23kDE+Vo/W
Hnyatfli/DyrqP1qYBcRXEGAGhGexWUHo8sS9E5d6w3t/lVjonrxWGibTxU6YwYkTwJmVnahx0u/
e+zRw3ZLuF132r4g2QEBvmcq9C/ekQ8/ZvE1l8QvuyYjb3nxPeHeWiIqe+zPfWxffMwYBAp4k2DF
x1f98dlDhTlWfmm9zXQAeG1e+R4914hi/e1+sqh5OEcG+OqicJiEqDtQXMxPa5PHgJlL8+YtY7eN
e+HUV7Z1RqT21fxBCajHM0HexSZ5+faorszGIX8DKnxHvgUK4UPwVYbD7IafN6sTnAV+BMPysD1n
iP8/xp6XejqzipefUj3VSukpw9j+pnCQ64QI3hjs4nX74kX8mMEK9g0nLTUEEWc+4i8eJK763yPP
//zdjGL2leKI53ybxR3IPl03ZJ3voejd0HgEqe/KCM9tkr+Yp9HoA0qJoLlroaL6OGLZJcxImwCS
ZWiNTSPkObgMgbkrcWTx54ubJ9/FihO4/mw3QlmDQLHF5DwKaFdQf//s6nZrZT1UzQ8p+q7mnqKK
G8mT8tszE/QXO1Xv/ZDLfU1vtLD5FcFP8gyH7yaI5abZJjvkk4KPCJicvBeXOMtChDu5OH9nP30k
c8YJRVQ9LEKujxfp450NOsEHiwUvBLJb19mipwsa5jny8tKBBKA2NhYBhiII5QMkfPH87NwhU+nw
0/iDbsxI7qH7Snb1to7onYsZYJYUN8/8CkkL6bkJ/vMFfhx6sR3GoaWFqpOfgJmGDGslwuyqGldZ
CABnqEPMpKBxnq2OPm/CFxe8WOd8B+mVQ8JPs3CaPODwDsdpcGnYUQ9L8NnPY0n5/XR/F19kyz07
kx4/KYB4QB5YTchyu53u4QE2LxhMMU5Y4WyvWk0nhJ4nL+eb5J8+m8X1Lub2Js9l4St+KpC5PE3y
2sSP6OHakHTnSQYxMvR5Sfv452/10zy0GHRZ2SgVAILKT4TcdPqepOeivz+v0YsBFtN7a9MxNdPi
1MfJZrqHFZZWa5xrzQAyHMdGZgjGR1CtW7xPz+f2cp+7oRh8Xio95DSgCF4axoYWugAp5leoD8ej
+GmRdbNTe40Dj7lMEXdK79utu+l27ivha8AY5E/kV/H4XH/g8wT18Zd4S/9gkbaUduw066Rp5NU3
ChXrbRCXF8WByxu8WghUwFIOI8t/1mT66ht+dyu8xfThw75fTdX8eifwyx2Sb1DtR9attW8ufWfd
NuvqLrk8t3k/N+hi4siqLrUl4yfGDYARBLL9XlWhzk1Pn1a2xb1dTBSFjxxrL2AnZGRF6cF80K/y
AikjISzwHWjOMQA+W6eLz9afX30772/pYsaA+Pf3jOzBmJ+XJFIQQ/z56/zy63k/xGJO0JkOTFiR
TyCrB2mYwc9lRIwAgA9FaHUDuhLSJQHenTAN+1t9OFemnHt+i9khtyRE3C0/WapeuT1gXRICeEQ1
/vkqz34cizkCIoiig0z4BKqFd6fRIFQ3M+GSr1WM4I4Hshtiuasv/W1xE1yT2z+P/rkIXLw+i8K9
tRsDjHx+mo9B9Tcm1q5YjQKnr3t+k29ms0lTv6Ao43fnDBpfLnHvH++ycqh8iItyfnKvrBg5KClW
dCcsd2w7QHESnuvnn3may516E2g2mBk/1am5dS2BkORmP4cW/fl+nhtlMdGYrXLLCe9MmyGo0rsc
e0AZ+6c/jzG/EB8qzI+P7BdV+131PFadcgUemY/cMgdYFOTNrDTChniFNmFw7v088537i/mlLA1K
BD5CN5lC04cwWlln6tdz92wxk5ispVNhsVNe/bQGZKN/H4tz26z5R/7pls0/4f0tM/wyt7HQywgX
ElvbEl1b/w5EkxC5o2dtVF9eEE4ffTDAXKAqF7dMdqrUQ81OU80uzFKhIXEULXn481vwqQk0vwXY
X6D1AI0klMEfL8kYQPab0vxkaqSKg36J3Mg9AaKd2saxZ8kFtFzRn0f88k2A5tHFGaNN6JKcj01A
OuZYRAEDWPPBX3v23Z8HWEITf1Wh9qyScLDbxkHmYir0rarzc9QJ1F11fKuN63yKPGjUXQQTBpsa
ZBWcg3HYleHzKKtV0x5bI7L5dw9GiDUwW2fr4i8v+d0PWsyONUQHU+GxEzpS68FWq6ze/PmSv54E
342wmAQ9jWPdjvNTEyabJF+LuN0Wq2ltQlG+yuNzS9qXU8e/R1tOgn7T+7wy2AnAkJXTwTFE27U3
INAsw7a4Op25ti+/OoiZIOKFDODTsZCquDQhScPaYqPwPKm1XCdhHeXdZvxGYWI8V/F++bTejUc+
fhK5KwsNXeipGikMrqDModT78yV9+WW/G2HxZZtZakCSmZ8Kx9zb4rKDztXl54Lcvr4MCIzxG8Hs
XHYQNNJYOEuyUyPvC+85z1/+yTX8759fdgsoQl0RZZydJMrDBDDLCtFCiBb8Jwsh0qj+uojloaco
BTOhMkH0p4hrcmuYQGE1516wL1/nd4MsH7ghA3fCpWS76VF+k+AeHxE6fuHhfKyPRrpS/QpMI5yV
O2eka18V3QDYomsGoiSopYuvtrUTCtJQjhMol0aKerHd/sKddQVSrcFq+7tPbO6/ExwH4SADSrnF
VA/rZ0M17Z5z8O+0epBjACfhGbviF4Ugzk+tWVSPyh3BLPOr/26JTCc4oErSP6uoi+YqVEd2OG3z
NfvWRyRG1b1J4+z37Pf/5of/wtnpu2f82fyQp6/Ne+vDr3//t/XBcv8Fi8J8cA9lJKSJ8zr72/pg
/svCYQ+IwsAY4bgBLz7ehL+8D8T+l4vzd2+ORUOEnDcTNv6yPsAxAXwO1msCdAyOjAL/bzkf7I/z
Ew6FUdhAXYBUKNjEwFRdvCl5I3WeyipK0oL0h5JNFXbt5sSLdSkNSeE7TExvaws/7b4hXL4p7goq
oblfNVDa9H5EgsbueYgklSF9JsnEgNfXpjCLOLFKQPfCoGy8Cbo+EynRO9RADdpQPjjxTewGDeGX
LS1ZfYTqlbBYI4rSO3YOcOvuPhDAjV1J1+3NV0QhBlKAg5sxITeWzvNg41iTiYh0lozJc+6OQ/M4
ZnoS06odky5DhhcArg2oOtmk0JhRVt6h/17XTSE3Wd8pficb6gCWSzvdmiFtwekbdr6VESATu95E
i8r31bizG4+oHuHHSBWHYLh0raxbZWVdIHud6wF8x+2UAmNxalzp1ROuKkisbcAVNa+4R0SDrMK6
z0Na694N3abtfgx2xylywNvAPoIPbpTRlKRdslKm657mWVCEztjUe3fKxn5XgEt2M1Yamn6n6pDk
2Bsucit1Cf3C2rTyqsVRK1LB927HxJsj/OCqUAH4m9SG9QMS55mpAeqG82gLNwfob/Cmp4Bx865J
+JxCnOLwGokbbXtIXT+zoqpwUecCSAl2Z294CunEaF7+hGodQZRVbco3u0tVdawU4dNp4EECexUU
1qXYDklLqL/XI4TWMch82nkAso/DbdabmiGZRwCOWgGuXP2wwXwyomKQAyi4wDBa3+B8bvo5hToZ
+YsZNK5VxH5CvFqv8ZfGtj5kqgoSZMQOfuF79z5KreHoqSDNWSjazs3pDY6uqkDGuKd2V70Rq/Oq
cpd5QVeyCFjkpsjDOq1MC4kZnlfvKiq7LrjIXKq6g2PKdvSipBGjb21GkwcFgO2wVBDyBP5AwKfL
siCVclet0n71ndW4LeyuGEsYD45Esaw0LlEBtLazSqQOqp++palxH5iWaBCzxqpUSeTuIAIOxyNO
T5v8USN42QxNqxwK48pohODj1m0l6fMYbptOepG0eyBAZ1AwHdprg5vESK5sGHw8uJlb3x+r9TCO
pPjJOoa23Ij0qxoKd2ttT7DPrGjeDNPBcUvLQVhxl2h+LavCMsChaF1qX3hp2oKfyandXpi4r20U
TEXX3hsFrRFOkTuWzyIk4SZNNIx86mVMcjcpNjhr6QdvPeQTOFYcr0+diX5Tp8Xoh01aJWAlzh3L
4Wc/mDq/Hrg/to+1qDIbWs6aGQeZ4dEcMHyO15NpbL+qHeVdo55w1zKF8E82AxcRiZBTnPjWuM68
D6RzmfUjnL2tMGx2pStSlxdEWzK9SN22xEGQNj1rjy+uBJoewOE0NHAXA9D12vJFJP3AslWB9Aul
VlIoEE9BvKysTF91TPUdwL6CDjvbYxLQXDeVFv2RYyNWxhzmE36EfH72CuNcqNZHnGsPs0fJyZvI
LLu6eaZ1OfgXU+em1pUCu5vhvM8APnVSecWuJDj93Sqd2qLeluNQvXlO3SB5l4oUoCrb6y/9qm7B
DtRwqQcXtZc7ZYrcd3iyHtFSN5ynbOyKaVNMsJmtZQ8PzrpFpJ/ze2v4/wv5fyHu808L+d2reE1P
xful/Nd/8XspN7D0IvEgADXm14l1MNfyv9dyw/L+NXN4CCTSgYv8orng+msth42RwueLf2ABeUcp
dp3/s5STf9kWVkkUBvjfObzub3gYgbdHTffvtsgsFYbxwkapgRAixDL8asC+q/kshpTjssuPLug5
Q1y4hvfYYmQgtyXB+qsLvcPeDkj4EaTqaZWQ2o+qklh7B+m19zjirZEGbHspbPkGctnAWrWtbqtN
zPeISIWgU/r2HYWmKdZa9jslXWAEWhoy5f80mgJnzWOLdF9SlXuZYdGYWgbgPEwbe3tQ+XWJ7wtR
0rBirXrLHiORJnNGnuMALmUKXoeeDNIfHe1lu5rSrI/b2p4uwSrIXx18m1sifdGuqJsY970EU4Hn
5XSE6QPnZ2lPjy1h+MOa2DurSLHck5pGYN87D27iT3FhqGDbsdY7UMqcDULp9W4AdP2qw4+EYorR
9Tiw4AIkfWOH0ysXy7joLxLCgUodB71XWSK/e1mP3kTfWqFAVbIbERIdIV3W3JmeTrdG51ox0JTj
Tc1UINeScOubLRGA7NW2+Rxw3961cCNvkI2c7Y2eqwu7KJFJZ8EKFZQ+jexgDG4zwDiuDG/C+RUa
aWIPr44Ky7b0w9ECV6tG/J1cuT5O2cdeAyOeBYTtYN0IDontjJFZpz4O2mp4UwbZbbI2H4/lmKtb
7RjOXdZ07jb1W6NdcdaSp9Q1/FvDqsljIYwRSFLhw3FY4HaCy7sry7YONZmKky7cLEoTOBYnH0mI
Y8PlwYCVDHqlxlQ7X9XVbQ1k0xGWpQaKfVVjnR9VjYQEZnbBJSpQGTmZkAYCKPN67jgZV6NRSQBs
YcYI4DuJawBWfngs0/e6JeSZogZ7kKZdAXbdsEPSJD6LZdv722Hs4RYpTasFFFWlByorLPJDM5Ri
DcebPpSSyFdHNnDFjkm9CQyCDEGZFHm9oi2FTxMfT6PiSrcUWWKqhGXSvzL8zrtu/BF4Wu6YiYp6
lbZIJzFA3a8N7h2yvBsjm7npDzzdPuKdDPa9JRGR4/t2VPlFcUjADd0ZcmCvbEBpuKpxlnLLWw4w
SFuiy5BQVbFY8B4Wr4CoYzVmCcpdmqxbKvFhFhXiS+paXBjI0I5Tm9nbtJ14WHnK3LSOlV+4fis2
eY7kYO357QW10uQGGONmywBH2aTAe2xr2lsXYyKqZ6qs4ZpRaX7PvYxsFEu6i9TqKrQUzXbTF1az
R50L8DW6j+6OYUHet6xsLousb3cgxqKGzPioUFnUJVBwwh4e/L6sbjN8mt94wGsb8gtYZmN8z4Dg
w1JKdAhDHYF7x+/pIR8qhSKlE/nJ49J5yUkhxzgY6sELTVV2xlpQ7V1Y+P3PSacYjihQ7FJkDQ72
Dhm9qF5T4YpXo/NRbKcgnqytaahfSpV4/WqoWnFwvYFHLhnTqOg5SHNBkw4/UscjEYd1H6Jl5iEe
Eg8Hp7JCTUg5gXmYPlSa+IeCmB7U4mYjvk3giF+nrATXtXS8BF1eFOuXFIHNd/izMx10cNr7vkVA
I3h5KbtInQYgBQ5Z/xq7tI5FAhyOGF3V/lpP3rCpx5ZpFKrKjJo2UBHwQdX1gBvy6NfzzkDb3nTV
5EV/2SiSHJSjEFZpcYNNq6FwUN5Lq5qZNEZW0JWHTx5xjKrqD+0U9Dcl4sLyFS8bm8S1K8UrQH7N
Hvjs8U0o0d/SwkDuKKAkmyYLRsSudqK4svMsxZ8KuNOuTUylQ1Rb5XSHqlU/IHqRKxD8UgdHcgw0
dFHIDvw9XeJCwA5dNW6fQwSGJvXBgM8OglbbNYApRJIxkgdTgY5j5fBxb1eEXRWsVIfcpfLJ8+si
hNAk32BPBC50isiMGxRdw5soiPHiYukAfx5zvaGkfUyKWj4Axkx72PAd+8bvavIAyDTymTOJABkP
LGygnwcvuR4as3l000JdN2zKj53fusA7g3gGiKqGdjurxFPSTuoGb9n4PJCM2ysTEsM7Wo/Wvmx4
F05ljsCMNCleSoRTRfjb8tbAZrVYmbwnXmipwfg2WQYqNPAMhztIA/Mn3CgLs4Wemp+WITgW1Nx+
BQ+Tb+ocGRv1mBVXFRXA1lMNJ7GXdDvHg/g5BKuv2KPD34aEVCxktaHCqSi8Q+vJZmMwYR4s+FNA
aG8Axl8FZubeT840nJBJ5fzoYPNa21lR/hhqN4hkIeuNM/nQ6DOatyfJCbwHqgPxn8OWfOSmh9Oj
RuWpuR4ygFvWxBz7K2SMGQEoSDhjoF4y9SveQc+kZAFCTtajHljn6eTv86w1IRaHuzfFnxuNbF3w
1oemmynnSLoU8LAJTc2tQWl2N8HXAhe05aVX8OsykDMneJ01WqqX1jSKPczI3ls5IAUqCoK6ihSb
pptiMFQXuy54eyvSK+Rc4ME22ES0RtWtfW4Fdy2s9LeFmvBVJAWxA0wETgK6U6lSIGZKY9oKu0bC
Xmvw7J4Ti4UqT4wXnym0iwfNsM9rx6aEhLF38GHZKnvSsqph2mry8SogmQmlP2z1cHVBJn9rQreH
3+I2Ll9jc26eCsuZkGDhNfo6bfL+smNSqrWfOOPdbEO9NlKz33hJjhQHatTquvc0tEw2regaoaZo
ZcCymR5rJb0QC3id3+Yka+295mBg3PgNFsIfPhxukFhV6Qz/rrUy8pWVaBOZKY1tBvU2NVLPWEli
OT6yQwa7GvZTZSH4R1Tdd1d05AoQjyY0UpdtMzdldyPmvRgfcfAtyI32sqndIhwCO4WpPwemqspr
HvVSk2uJ4308VBRhKCSBDO8dANTMnsSdROLb0CU8QmKSjAADcOUKAPIJKYXpBE3/VE7Q8XQeBX6/
0Al7TbBRgk4NDnwc+gqHlUgp6D0KIAZt/NBLvZGERYNUvTWIfbCYNTpxorLTyZM5mkNct3ZgwVKf
dnD6i+BCW6mJ/mSXp0jp9JHfHfZtkV66eW8eDC/30KHHArbLbSEe0EqwwhaOy6eaV+WRU6t7kgyK
prHn+UUBxoAMrSmpa5jEp+aqTRNo8Dsb7wAmc/02uERDruiL4K2wA2PXZU5yhe8kuYfURrx4nBmx
CTjBBiEW9C7RymyxdhT9K4Ne+0X0zbTzR0vfZVMO0nufJjAiMgtiMju3B8iEESUCCW9bVWDPey3B
S1i6I8IT8Aohg4P37OgjiNcbL5SseHWo9GR+Y9OACskfTdA++iZxnbgYWXfXy7qeE5Rt47uRNXpE
0dUkIixBYy9j2Xca8kDgQCP0nfNsV1kpf8DGOLvy0LN/7b1CI+vT010aKxtV7SrQ9uiuCzUihDrJ
RZpjZWwJAn5MQMQ2pJ4ysJ08NDNCyhOCzwlBW98THBe3OAWvBRJSPD0qMOub3N3lFObryHYz9AK9
qs0AFM8ISgZmeKA8Q0C4HyRSctAAcozvQTp0gEuU85ps+gw5CLnOR4QnSFu2a5s5lgoLbI/vCgeL
5NoBzD5YoXrD/p0RUX3TVm+6qywBp3tlNblsY9RTlhf5NneRKp+3SBKwiwyakiRoCrbKpsFEc6EA
mhlACBvwZA9TIAJTCGlXQ54iucVHY8zH8pwO+SrBpHhl2gr9G6euUcVMiUeAU9a6G/eulfbi4JdM
V2t7BJgAyzEFJcLLolHXnozdDpzRnVlCC7u28VoNkW0lyKPjnbDqnRzS5MnzqL/Lfc9B1jcl5Xc5
JeaL7gwB+kuPYjH0hBB5KIykCe65mWDxuuJt5r9m6ILd1AZ+2GCTKcJOCx+XXSJXPtPWVgvsmXLk
HMZjjtKqRkpLVE1B8oAOI5qVJDXcC61NHPiulIJ2CgZojhPJuhABslC54e2ygufH0W5dGJWFKa56
ktjHNCXTcRrQvFiBX4xmI4AU+Bcs0ErwNmtAbVb4nBHrMSq8t6BrOGi+GsqhKKpGBCmE1DUqtuoY
iviwLjqPYwtD/A3+o8Zb13hc4lvaQ08NbVOVj1soT8s7atidv2Wmh/h4BWww6OsoMbVwV7klTHwW
1oBCt+lseZUAoe4fBsB4ZJy4vmSIqmp82IwuHS0yr94UppfbVynQVyuCtXclA/ul7y0QALO2j1Th
NE+qVQwIY2mthXfqswb1HauQS2embrHTRaeeG5ivVxJiWbbS6AFsvKlCqgXYEkiOx7H1OPTiljqd
nIN2TfTiukS+tjnE364w6RrZTv2ljSZnGGgv2DfczIDX1za7oIhhuOR94l/3lZHGgJcgHAXoGuel
T3NnY4M9sCV5nZxENsGKUFLrwEaL8rXMUU/lVZajoYl0jQRYFvS1WUK/F2ZSxVC3jtd1npKHckCO
VoCNyEM24pxwhQ1qEWyxTRM/g7THekssIXYu4r7QUrYR+6Lk4FyVGs8LJlihnogvxCsONSXqaJ56
Dw5arMiyCLqzko75lOFD7yKwILGgLqXorfw3e+ex5Li1petX6RdAX7gNMwVoQKZl2ipNEJVl4L3H
0/eHkk4fJpM32VJPe6BQhCpUm9h2md8oCDG971e1Vj3UNB8f21W5E3fGvn+sbsKV6U4bxKlx2Vuh
BO0elXbu//zLj0Wf3jc+KJfYC/uFgg1635R0Tsl4w2h2+lwbB5xRnhFveuspTV4Y4qQN9+cYhoUk
haqd8+VEa0A3RKkc9K34QnliuJmvopvgWr8rdtO15YX7+IYAIrxErVga1yezSYbDZFrwimDinTQ0
jWRCZaVWDs0aqRUVdGh4l1/BGpHv6P6tko12iVX0vnX753fSP4UwalPm+mAG2k0JUXdG9b325Vdy
+/wpVstpA6t+JMPUJ/oUQ5mvPl/A923bj4OewDlkNi56fcbByPzr1pp29Wj6JAr2tpsa+0ID/OwH
osGk0cwDCnS6P7WUbEwbzUOsFuGmNrD10vr7Phzv87z60tvSH59/mrr0uj+soLYYmNHrs1AJfH8e
aIekNIasw+DOmouZJ1T1Df5gt/5T/oY/t3yfXhXXf9orRhs7Xkv34eES0PfcATGPfsPy50f1RPR7
kIsKtEPWv2XGmx38/PwbP5Qr2SjHf/3JkZdRU0oL06B6IaVvatij3xMkuumSCik/9cjPv9ZhZq6y
gCzn85HPfhhqpBY0XHjqH0heCTgW0vWDXI9LapQukmSBCC8pc55Qt//aoEfjnGxQH2E2CiAKi4in
sgvX3xO35Mm7YhWt0os8nLPHQRiCMjPqRB9IFWMY0l2Y1cNk4jle/bKLvTUCI47FhWN3/rOOBlr2
7tG+UPLJzGC8HloctVyxabaZq+7Sq3aNJcDhMsrp7GodDXdyFCy9ta2hsQ6pkshfa9MsnkDKIXv7
D/bE0Sgnm71WGzq1uXag7erMwy3JxIW34MwLp5tHA5xsd9EMfmFr+kHpFGkxH7OcUJ7XpRT9icJ4
p0B5/KydHYeb3wbNAnTgtJ8f0xJNrEE/dHp5TWF0mzfZVVlZF9Tzz262o1GWPz/aA32kBfok7ENS
aevY/B6KZ3pse2H8LWTOXyfoaJjlWj4apopVJWkl9aBM902F+XPzU5JnJ7XNC0iws9f70TgnJzUe
fTprbGmp27eYkOdV5dL0uwum+KFMtPXnW039TVD4cLubMsI2Br2iD5BSEs9mHFPrQMfUTe1m0zSK
J/c03mNlk8/ztvRV8JHUJulHu3R6HOLJq360aMpOB99qtuh53OESnDlCC3Auf6nLgnJouWkG2vnT
j1rRrmRgl4hiIRdYuHnxs8TSTbej/ZCLddPhGQPINLC/ROnXQvpu1y9lhpdoMe1pzbuWEq3TbIai
Y29DW8bUJnOSstnUDR38EZntvkZlT38y2uhLmFBzLZNdNn7zexS3BU6LhGxGN3ioSNxVYfg81dJD
hixiO3IfwevbqPzKEhdHGY9lMWpumCJsg2R2HP6Qy9tKvVUMWkg2rmq5Se9UCbYKelBhNuLQnmRI
J9b5K2mbQ7T7as7+ror/0IMvvoi/NWq0HsvgRvXhLS8GmAKVWxpnC5FZWY1wWQdyAVG/KOSyUdJf
K4JJbqw3JC80p22xJdFF5YWq7jYp1mmd8qjHz2k/eWY+3CtAtHEj3sjUumkqe4bR7rLAvDMzZLkl
Usnc3FameY86mCt8li/LFJx9f/jUUvOwR2ZXWedDvJpHezU28Tqpf5io+WGImjz4CTo0c+W0+ryW
e3Md+9VNNyBaTewdjE8V/HCBnFzGyAq/VAhPDbxRuanNr0XI51FfKb4avrkJZxttTrwN62uz/4Y/
q608AhioGroipdckFUlx7lrhV6v8rgCpm0IWXC7vK01aRznYHxtSZUlFdvaSanaa3Dpk+bSqUv2B
poHTF+IubqPbMhpc0Q6AASpUB7RUxZK3fYkr06M3fZ0b0c5HUMGYdkFxiwKkk8y7OvpaJDdcfR7P
rwtgCNdaax3ka9G8mMV8GwX+NlAe7XLYhkO3a1OfGc6o00KnzSQEkaRxQ3dpV8f+Ch1GK8JnsBGb
WZLWwv5FIveUKW/IwK2D8WeVD3i0LRad6l4PHhqEf6Qm3chUrkezInqzSKbiVZ+Uu1nFvz7N532u
XPkIp4s0WOlVdptY1jNCrCAgAB4UB8reLl1JTBPlQ6m1XBKcBAogXqj4KCUiYRQXHgHPlVQ3sMAe
GuNqVsONrv1Bc/hLEjRY0Uq4gCZ1pXtxGGHdp1lYjmgd8J1+LjahXwJhD7tDlMEO1BGh/fzaOfOO
gu/SdaHAml2kdt/fpQGpJwKp6sHsC3/fFRLCLoqIL6Uel0Y5eUfZUUmKnu8hrTH+hBZGc9cNN9Uq
q1eZ6jTXYPQvOgIuTfzTaFngKLfAzBcI5yl6vuElUvGkOvjoP3GLVdGhl8OBHSNn/lNq1PJGmiIc
GxDsXLwogkTQ3eq7i8JWZ36Hjurkf9/rJx8vBaitDEr7kM73skI/omHE22B4TErpRa7Nrazmm872
V397Yd+NehJZ+Ljmhp1vH4okeNaB11RLl+vzIU6A7b8fYqGS2qEuoqLNczrDmpobQTolTyGKXcla
ecWcgF68o2+yjV6uL3HtlDNBjAAga2u2DIjmg54JoJYWmZzuYaGUQ0HuI8fcjB6uphxoBALKB+Mq
uSgPeHZQG3Yl+Eob8YcTYG5iiE5XYu1Qmto+bSoyHuvFGv+eDMGfM6nZwoAArWD+dYoHj3ALp1um
HkJU3lw5zt6kMXqiSv3r8xU7E6AJlCyozEIYXSKb96ddDoyy12rrYJdIBqdZ0Dhprz7rmb22hj65
tD2Wu+MkoDke7be89lGcFmNb36hj+ICwK+Qv7Yo+pWeikidt220lO5f2x7lLRleWRHyJqD/oLICP
S1DUtQ6dqrSlmzVZdEPL1L+QhJ/bD1SIDNmAdCtDHX4/hYZRxb7emQfNH1O3m6Jyjd4AzRRVGS/M
37nFAnhObQHEr0oI9H6kbLInZarUx7BVbvIxekgkeYUXwV4IjKg/3xfnsjfBJYlM60JmAn/8fiyO
Hege1X4klpk32YP6PDau+boYckwrI2S9LpURTtwL/9zxRyOe8oW1WW8b+EGP9mO9s18bPPVCGVdl
x3gCf7KWXPURl5LGwXf0hhKZK7vyOnzq8SR+lbflani7RJs5t3uoji0yVcvtcspL6o0pRnNef1TS
/ABO+NmYoYL+k1k+GuMkoRAYvJTIAD5iRIlv9aHbZlvzeXbJLev7jPQf3bHPR1yW7fQEHn/UybKO
WHyOXG2Pi+5efld7i79CvL+khXnuSByNcso4UqM2LmtFf1wi6iS/blMvh975+Zec36H/nrvTexjY
A0rjQntcBO/M5maZu+E+dxTXYu8wd8nrhQGXg/xh7jRhLQA+DQzfyUFHK9uf4kB7/C1HSZmN1tBG
2tI9WlfehaHO7r2jodT3py8MIKBlvc63xfcoX7jxSr+/3lpOcZ8euGQuTOWl0U5CPlN0fZN0y3K9
BfIXyf7y+decu7ao4P33vC3DH936aGrOVZLbj8APaIOgDVu/ReYDouEXPuN3dfXjAtnISlKs+6jC
0oWWkk5sOwDEO6Rgvbrbqq6yStbzaxJgQ1N6+t3EksF/0r3+IaEyWjvV3f9AnfXjjHJtKOZvIqj+
kbwzhpUFDt+nT6Hu4THW9wsJrtn4d8NqekrXyUWO36UBTzaM3Vly3mf+I7JXsELrwIuF/fb5Mp6J
tggQLBoUOshR+Ggn+z+UEXfXK+NQTG65U64VtJhLZvCucHuMSNWN3qz+B3LTJzEDthcCpTr6FARC
BjYfJ5szkic5sZhKBcxV1b6QKtaCDnsDMUKTtml4RRL/PUmxccrBtPeTo8Jd+P3l/wd0BujMdP6/
f8GJPzCWHqOfdf3tP65/FvnP92hn/rd/oZ3l/1RNRFwJsv7kGbE1/4V21v4TeS6CFbTeUa393Tv7
C+1sQ3cijoG4hLoPpS1ekL/Qzri5qAom9RbO7chTLeqX//p9938e9s8sW5CqO9lAEJb4YVw+PBV0
0Uit318/ptm1oPDSba7P0dfaitUfuD3o+1gHTuFoYw9EM81MTx5tEv+GdrRtauWXoBL6tW8CUupC
euOl3r9NTSPv5g6VHKowHd4lceyacVN7tTlgjatTulDUbQvTcjPO4TVQqXus8lI3IJtER2JI152K
iXhgh4nbpwEmQyloBlXrETRqZSDRYRq5WtS/BUWGBGQGYjGtslelsIWnF/03KrlvkubblHdygCOF
4HLrqu1oTaARR7QHYl88dwPVN8VqDkEcHeROtdwQRizVkSRxJAF6DN1WlyvZw6QVcIRObc2slJeo
8R95AnaF78PZlAv1tZdlfwtyBHWITp0nCFK2DAGpUqUX0E/WdjazLNpoXQxSg5Y7WUpUT5YzW2Ar
KoBTdy11LM8Mgzh2LFHa38A3YULQUDS7FYlZd/dAX/RfCLQojlCyaV/JYeEWmR3eilAtXyfRYvoU
2NFqaqf2qyzj89LOVgArDD+VaE2DmDKcErb2xizU4U6JJ/U7qn2wxKDn9lBdITdpW4xDhm0ej1rl
dEGKYl5tNsXTZIyCbnw7v1VRT7EHqPMEnh0cz74QY/owZEZ1heGx4kTA/VWn9qXiSa9GQJZ2gA0z
yKQSCbqoB4xlSfiPtEsRbqFs7EPc+LBlViW8UgZtStZFMIA/6mJ2YBSispEJ3wYYac7D5KaDFWDS
gfHNOoqU8gfhBcyZKR8CJj0r120TpA+GBoLKyZSe9gk2ODvdHut1lXTtvQhsQJdVpr6ama49DmVi
71TMS77aC5kfalarPMSpKV6GqJpvJJqrN6KrCiq2ebWzk8z8ydlp13rVY0qhs7yVHtieXsnw9vSx
kR6kRg5vijQw0Vzso7s6s/C2aP19Igr/NQ9L86rJJWSNCFaeMIzCKLGywLNOShM8TOlQ7NOyUx27
mqy1JYn5ORP6vK0ra9jj4CI2sjJ1m44OASQ6U9JfK3+2ULdIv4PgomIQa/iYzJYc9W4eDdobJaP+
Z1vYE7mcVP5Qqr5GbrJOTCh4erjBypAeoJGaQ+TqqRrobtnJIEHN3Necyg+GdW+a/Wa0MvOqqyrL
LYwiu0/lzov6xLgGZK9OvJ1RdVfPVrbVx0nayr6oDg1Mge8zbLxV1cvSVqkazXcCaZ42QiujfZqW
YhX1yvzohwrbdUIULYmSaFPXcuCV/PQfYVoF14Ad6yu8n4Zr7MU1YtZAvUO7vnzVp0BxQa2JFVAE
gF4ppkiOqs3YXMYj9r8xDkgLMsv8VXZ59ROKFpDh0O82htUNq5lAeBWLMngDyhOssevuVn1NX280
evsH5jlDterqRNmAg562VDrrq1i38RsoBETFYaropSYqpeTYFNswqKd9qop+qxnd+NDH0VOfx18T
E8HsRk0fEiuBy2n2/XUBPtuD0CivmyKvAZbHqnZVzXX/FE8m2O/SJ9RTurhQNcrJONw4aZEDQ5mM
CjGsBJD6YYqsH3oVzvjQ951xmPWi0G7mcJDWEMltkOwx3H5H60e2AUVzf1VlsrkNbDV5DeEldq4x
m9EelJp9DyFhfMOyu1qF1ViuB+52kN95PQPR6vVxW9IreKzsIc0ce+5/4fok78FvTi4/EKCd1uba
Puj6bAWjqrrO0lZ+zbNWP1j5UEtOnKuGB/ebtEIadfxo1GpfWCV65Z003EtVZq+KvO+pJBrD7ADB
Ke4bQE2I4o3ReGuLBo8rMVfmF9niomtSRX2rMKi60uwsX+eaFm2iaATLk4NIC8uC9oOv+Ttt6LMR
lx85XIWSbuzqWVPuqoz/7BQ8A2+0hLr7YVYDTnGs4AGQRu2dBvJs1VZSvY5oDQEXqoJ7GsETpbHC
pgkjyjDbs0+m2Q16u3yas0K5hSQelg4+UTkhnFXZGB3NRryvjEx/6Ms8N2lzpGCdRRgGu9yfg9va
qg0E+LVUHFoqgQD0oP5G684K62Bd1+XQr3trHmW4eLF8P8JwfwsSW1qYLNFVHpfptwVlCyKYR3mF
7FsiOT3GdVdRVIOEbZXoSk3z8DqKYdo4dhcDjPPrZgeb9lcXafMKdOQBsbx9nwEwBrWXR7mXtdPO
kMe7vhneQjB4gzLsy+ixkKt91rf71upXRZD+6mZStvGmC4ZVXJRXYjZu/LKh+fVqD4ZTJNG2B+I9
d5QWgG5j3BP9NHLkpprWrYbwpbbQ60Syvqm+DpkAQ9yupLRni8irEi6pE04pmGpF+4aMdbue/Ncg
T1x/GN2igbGHYWPUBvZV08SejWo6T5XG4osVzEYgxr3btfV1Ow9rUyrdoSGsxjLNDNt9PiRuXoLz
XYQbUHkslT98qQMux+kVyRqH2H0n1H1G5ydhsQWSrKgCZcTCE0HJjDtDjR0U0Zab6hVbBYpE02yj
uXRLOVyn0FxUPlYB9lmHyS6Zn5PIX1f97NYBcpYVgLXg52Cz86zGHSRMPCXr2lZbN9NpJzbUoXJA
ovQ+8myk3fEc1wX8DE37wVWxS/GllSIQz4nuFmkGViPeUvN0YnNwsyj2UoVCD2jzqfsFmBERsydr
xvc8j3E1Kr/3rXjsw+oAnYBiT0SZUP/WmaPbNBCrSzz17OiuiYni4jdNna6imjhhuo8GYg1F3jWh
7ejmHzYXbiZJNwFUdcOY10VYxbxV6a6SwW9LzWRuTJuXbKaQC84fKcTuzqhTBUQjbzXAj1iY11bX
/ZImf51nxt4MRtdk/WFOcB+It7pqb/memzxtdp3B7s+byC2C3FUJnWCw/+pw4iI3IaxaQeWNAO4V
ttf7UfUGvylaRWoJpbZCPMjGd+17ntjNdUYctVa6OruHztPZjhz5xnUfPkVb5CBj2StNlf7YvNEa
cK5D42Xp5HLb7bg1McoZyo0u/Ps6fKos9Qrmx7pQbLeDRKSZYLMrmA6zTe90sglqwV8GqvKomgAu
fYnMmaWWJfzqpsmVtYegqde5lB9GduZUq45hBN9q81tJyhcNOAfLOW+DmurrWnpc7gilXJgu0yps
hLeoU+XNF1EYt2HZrI1ec5KQTl9WPXdZe+XHbOjIeOm75sVqaXJXmUXbtyixuQge8qZCHszM1ypx
kdT+zHt098NhlXCYZKRzBrDrambv4ZQ5bfkrH9OdmkirwTwM2BxWVr2qrdcqXpCZ0Ep0jLljgoMO
KfnZ3MC5DswJsXOLY2Y53OVrxQcMvijOZeam7UsXeIQ76/09TmyIRpXFD8m6B2O57gb5ptI1rNiy
jZTvBxG6QY1Iff4josceKTyP10px63cJMTotkIwHIExWEQvV+w9VsxzLB0tgk6PUK5CSTutXm3xQ
9upA66mL6qta666o29+NY6TvRGM/wujbgxHsi/RVGcpVhnS63CbXsAnBX/fARJJ1ptILbfTn3po4
iP4qrMuXhX4ZBxAyBifQduVkOnrcNk5nAc2uxrdkHt3OnlZRF21wdrqpjewQqCQ82mJh9xomYmtp
2EjI5p06BHsRQjWT9Ps2eOl1INraY6LcpNrjFCerUG7Xg5IeEo0vFF8lDQBC2T35gBJMP1sppCm9
EX8Z8mErC4kfPPI9GDxnFcGGtEl01aWnshLkVlBPAXg/hbbuJkEGWURzLTXBYTB9lYvmCtNDZ+SB
50a47zN8+3Tg31H6GBl8TR0bhYOMsyuNL+hIgHAoIaGlt9ak4J7brCTg4FPufwHx9VLYBTh0zLit
8McA3twpUvtq7rrIVVSRrRoM7taq1LQQQ2t93crKQkQsxI/Iz65SfXDZtAOtdE1DrUBYcGRGD+q7
7GiNkLmii52V6X9AJayvdNzA3K42lZUYw9YbrSReDWU4bpRS+RIGnXorJvFQWRSqCp5DHOEKy0kb
397MCvRDKBycisG+n9VGTI492I/z0OGjPJJMFjCdzDT1Xb/QUGsdY/Nu4FG+iRTA8QhiHOZZoYOP
JOUOSqLYxllYepFdW1f9ULV72fLTDci6p9EYINDoBM4R+YzDQdc2o1Jtu1jn2qkzN05VkIa6bT2q
lUKlRWk6GhDsexLOjDQ6+qO0lVvwel5rTjea1eNgN6rlGqajuo27bFNYlZeXHQxWv141Sv+kDMmT
nOAmpEzfLdAYG5qSKdh8VPSRFlHSxu1CgOO6Z8kBmJvehQC3wsLOE4K2cSy7nfIgqZUDgtbBEoRj
LqWuwGQA67z6XivkexuSy6MqT6FnmRKS3mnrQjHY4x3pDbhVf7F1AJSrSY/Ch6gWxk6dfXvf+X3x
KKZUWvU9DDjBfnQVwTWUC8ijcYDIQD+CnjBCnxdO4WencF/qXPwMJBXAtFULR5XzX4o2vaKZ8A1B
gm+DkH6lcyL2XNE/adkwbR0OmKu+4rgNNc3LlHxUtGTBVNroQoeQRAzRP3DpotadaXdTzYOfYVY/
dtJGzAXt1XwAtl9u58X5BazVSjEFRWkrv2lnsPRJ+LUZBoIzPQaKk2s1x544I/NvoUE73Zw8B7V5
SyFBuG0hnlq1vvZz7YUEk7Q2z9ccpY1EbcSE0qOJicCtQOgCMtIwrrRYbJvobs6L9ZjXN1iAOs1U
XPnBeONzdNpS36Xy2+graxHkmzT4WvTdGl9W+KPhGsp2/1RKIvXUcvieTONe8mfgqz2ZjK1uKDSB
u4FZ3FkYQZuadSeoa5BHSsJtliShDmMaQspbUcZXij8slq5eD9SkAv8hBqA30vex73ZwY5yh5cPs
L35hYaRU8QCIASriMLt+nSSrTuJiDho3tmAj6P2Y8kTXxoOWI3whxvEpR1vMCfvwOrW7cdVkcryW
I3Mn5vGmVJOtnGZP6mzuJA1BsGJOuSzALvW/hrK6StFd8dTRfs5U4cNPGmGe6N9Ic121eJhFeKCU
soEqgVfqfI0ASEpi3L2YdeFZY/IF49jdWHctC9POG3XqthE8+ETiZ44JSB5VC7E6y2IkJVpxDcvr
AQz5jVa91jYCMfWXKZ6FW/TlYwN7ejVAxsNbGcZs7FVxKTttgnANVExeaM3kuJs/Z7jilBLKfNt1
MN9LnZsOChGCwjLyVsHkVFXxI7LS+zSWn6e5+ibYIQ6yRd+0PH4t4QLzgPaqY3XSfRHWr0HZbes2
c021uNZViQswPPi+vAmCr3BiN904r4q0dAvFhPc+EQ4o14jivWR+FtyMNcInBIu5XK9grEHu8VMN
460+NjeWARgYfvz8GOopqaVfcxksDLi4NPPVhLQ7NqfIDkBa+RIHPPkEtp1V7ixZREW3VsIaVVx2
p54foige5c2YJ2q2z0pD2sLXtr9rmYg3gZkpHEh85azDUQX1rwrlMfDyYxldtvEtwtZHWxgF9Bff
1yONQulzqHrev3Tw+8JLh5/42SBfVj4gXBa4+Vw6l5T/l1biu+bIybAnXRjKfRl4pNjTw/gtVhDu
UVNbqoigje9p1sXPXdnYeEoM46XG7of2z8nAS7PwqP1DftlCb4o91PflbdJ0kLHs3tjGo4nS2JBF
7YU20IdWyDKeoWoUj2nTUUx+P541Bz2CfYknVOm6zRR3nP52x58RFvsGaCH8i8V8PwKlKHiqRuYV
svFgVMO+NrufiR1dALUuf8vpgh2Psszr0bzpZt91VZB7enYlDMjF9pVMrfDzzXhubQQlILRAZBkY
yMlc+dTL58LOPNnI67VvT08SEaQpzThRltMF8OxHlssybSwL6Ct9QUqcwBdiapRkSom3qA4vLlPA
C9y638wPzSp88J1CcWqwlMUEl8ydLyjdnf/Qf4990miPbT3KBz3xorojAQ6dErONEnMnQ1p9PqNn
V+3oI08a7JFA/rIx2X1wy+Dphu3WbiMIrYiE/ZOL5Gg+f2tMH22QevSlDGU0r/zealAoMZnF9RVx
9RR/xHpDeu1NXurWf3XD/r/I8QtTeXq+qlQFka4lqJnlThQe7IiArCvXWl1f2DAXpvI3+eXo+8QI
8jZuEy+rxB9jl7cu6jnIOzSWduEUfIB1LxtTB2SF5SANotMbeXF81IMi9Xz1CY9pZxb6q10QE1rT
HebQF5bt3PV0PNjJPVz3vl0gU+eJMnsxRJCtA82K3H+wCY8+6OSCCoNFPDhMvcRKV9R311iXQ90f
8+J/Oc7JFYW8XJaTeHhKo5CtF05R3Zj97vNvOTFkAxe0rA4XEdRJQEcf2s6zWWvQyVPqr057Pa/K
x1HBNaB3LbJJp3byfe7ql2AyZxfpaEz1/d1Lt4wa/JR6oxjeFDV6BDB64Xa/NMJJFFDPYWeaSopu
y+INvtOKX59P29lTevQFJ9sMPfJwxJ/ek8LkKoLKG3BaW0Vetck/uVmPBjrZa5HR0CDoCeQbG+eB
qL3vyzBZx6S1zqj8o8MDS3IRLDUU1DLfrwtNDr2os4ySb0qerI+3cyo//v2JM2DEGKoC5kD5DTs6
unUGVSn8viw82F/7MvTv4TD9kqJgF9XWy+cjnbvfwF1qGKEbJii7k5lTATvICtGfmpS3grqhO1WZ
4VZmeWGFzo6DCqiysC7pxJ88SQVRbtVOBbU8SVzXbdpsp5bMtsN87+7zLzq3qY1/j3SK77QSoSd0
cVDQqq4Lpb61x/YCCOvst+gKwMSFYPkB0jkVUSBUCArTaKPxEAq0B5piU5Wo7f2DT1m8oyiGmsil
nUzaFAIu44XzDAp/JJ7m0xRUF0Dw52YLL27Aldjsoe56EnwhlqRUUlsCH7CuKQMmji9JlzyUzs3X
8RgnFxmVzpQ9UXpjG20XSsI8IeJohqvPJ+vSKCeXWVJRA+nM0qMSYoJOIJtKg56uf/53kWQ8Bcdf
c3KpSXEQlUNXemHQvLZF/aBJ/VWRdY86deTPv+jc9QluRV1gftwDp/Br9HYNrS4qL8vnNzMfX00N
JYBYS3/5S9T6+VhnZ+/fY4mFLnB043AP5YNUV140lb+slhDH7xS07pJLJmXn9hskc0UDX4Pw3+k3
ze1E0SnMvbrqH6J5+mkN5d8my7NAR0OcfkrTkD9A+/QSLaLh1YY58lzhcOHcnJuv40FOzo1fIPCg
IyI70/NCRuEPLeh3Upf/+HxVLsyWODk5ieFXxTjmHndLTd2FVpCp9dvPx7j0JSfnJlK0vrZE5gFG
+ApI6jqX2u+ACTafj3L2S/DOhCC+YPdO864mL6tRDQrCW+PG9FFPVaoLNM+z3wEoENyCaSsfShoC
Lg2YlMKbptwrcIxwOpUOj12mF87/7596mhMDDTN10lXw9qcI+LQLxi6zcy8fb8fCWJdePh/k7KYE
a5FHh0GC1lgiJ1M2ziLCXJlwA4l75qo5WFQFzfHC+p1NaY9/z0laqZehJaQ+91ABRNDOCeQ/rHwr
WR6qcVjGbRZhiolOEoKClw22fjOxPpuMkyeKYps/ZuxQeW6yw6g3MB2jKnrUfe3n1MaWYzeqhaIP
5HVk9KLFw9rU/apy+jbvEadt6DSh6qLNUGXysUCwpZmzt0ppcVPlaZqMVZKECT5lg9o+dFpM4bvC
fXRdocjkoscbP/W9yJ9rUlRrXWepicdDmVAm1PXkli5Vb/yi/2TKWxP9RM0pMq3ZqwhH/d29pyhC
X3xqeUllQH4nIaGWjL0BYMAbjNxehWG9znSJ3mHW/oNxUK9ZJPlN0N8fbk/fSLLYkr25kkG+ouvp
ZM2MoIphP3x+XJXl/nq3rnyRMABHWiqI1w8qGTjiSbGtAKW1drP9ZA2m40/qChMPd0SI0egcU6pp
U+jrarpEb/9wkJehEXvXdGWhVJ3qV+S5L+QJWXK0zs0rkVsDyIXEfkXMOHv+/Cs/PLC/R+IEw5iB
X3GqXKHNtNVEpXqaANEz3GFj5KLR5faX0pPf8fqH2UQ2H+tglo1/3r+ult6IodApFK8TzEF20d52
o2tzG8NMuEgN+3g/LV8F9hyt/IVieOpYiYbJbM8h4PKN+WUG9/3UAkL7oa9HaE792k52Y74O3GQV
XPSOPDufRyOfPFdzKZtaampehMKKa2j+N7SEa0fLFazFjPxCnL+cqZM5JWOxyMnZoDzFyzY6ilhS
+v79TPF9BE+yRvzraxVyryB9sqjy+c8BVb7159vlYxVAgVQI/HzRqaEOcJrEVFPjQ8DQPAuAVSjo
9BRUrJ+6BqCD/Ki1d3Q7pvIlx08t7n9I8y5S5guX/ZkZNqA1Qm+U4Yl+uGj8wAZ9Z2keYlko8GO/
dJ+LKyv9++cCwDTHXgZPjf/2yXatx3ICEyo8gQLzzrIz83aSmvg1xrAFhr08theCqY+0K0I2G/Cs
pdnwFUDbv19LLRmmosoKzoe/VdETrW9r1Abu841FQw9O+ap6GG7Sx/BRo3N0U6u34JhTTOoWw6IB
K938Sracy3ZaJ+avf5Z9jn/XshxHeyzX5DlvKzrJ+D5rza56Kb9oXwJPccgu4IaZzwgVtfqT7l2W
fPp4Z5zMycmbIvCCaAF7/K5UW+bVcn4jzq80OVnvimcM3lefb+9lkt8dqGVA3Opl04TLimbX+4/t
y7Y1dbvw4lr66pvWtCpDOna1Omib/91AJwGL30xg2nsyKDXpcHjoHoZxvpt0+Ov/ZBzKQppJW8E8
lRdB+FkBK1x6RZw96ZP80lgz4LfC+9ujcEY4lCiCLS4pJ9OWC+SZZ6Py/PYNNf7GfOuHr5+PcCZ2
xkMF0gvVVF6P0wtd8cmmAkYQWTDtjdgu95hBJpfKjWeW30B0UdOxbNUxfzk5g76dlSbKGd5/sXdl
y20jyfaLcAP78oqVoChqtSz5BSFbFvZ9x9ffU/J0CyzismzP642ZiJ5oxzhZhcysXM9psmwfCu13
cCR6daY6l8/CkkJZVBICQFpXm13UTDtjCe4MTf+aa9WfZ84AZ0N/DPABErqc1FmKZsD8b9PugqDr
vAigoKk5YW/OCuYQm/Qjdh4YtnPml8kqEtbLJEQRCu6PCoNR6JT5KuvQ2mkAClXfRTnGUCr5tlLH
L39xgeBiwsXgfGe+OecHQjzV7ya1iNxWytWdCGTBn8CC5/70U+G101HmIm+dguNRiq0neSarlbrD
XH3pzgP3wvUNkAKBGn35ROeejhJE+QNOx6Se3Kk73tM9zQUMUGlPd6DUsgqQz2PclGeUvbfecSwv
86S0iUrh2cp+KIkBl40qXCumce/Tq95LXLCegguYD8wEFKD1n+qjIOig8oCbQL2YbOWdulYhDzIj
KoKdJA8vVS8cxEYeTaXDsKvKR3eXr/NMFSlZVBAWYTJ/EfpglyXfmuVB694bEQMtHWv19cyQIQaV
aVRAofrIuimNx7+ZuFk2dm3+M85A9h5kmGGJzMtn2YplIQWY9LApBHp0kBd3XV8nQ7ALgT9gTYfu
rQZFLecMZCc7ym1pj4n+XXeNcaWJ4XS3lORENOWpRMGoBaEJdnrtyvvFF65SsACbEkYxLW0PFGhQ
PkpvjONufDswzavIe1D11/DfUz3p1SlKegnfDlidpVkfUZW5jvfy7bDvn0db25e38tfsJ4ug9hwx
Q8DunIBdN7QfUWWm86BlVBtUVFCUAaiUNQBQCfzYwa55Cky52/E7Jv8u0Y2TSIOSRx68VVgVR4Ec
T5CXPiWP0RsGzqVd4vIvHMFOt8CWpe0Lx/AxRBNZ4rGozT+OdIh8EAaheIMlXayRnsrP6hSTcmLl
AzTKrGrVzJZH0EgyngRyCPqQEkpEKhYJNYBPU99S4cC70WSd32LgN2ozcwwPDG0hYTgtAewPOpJl
VKLO4xskeuoyNL72oHqY0d5xVnYFpHYL2HYeZ/85lh5ubS2OMogWoBzYyWl84jWBOYVOkZl+A6KV
jfElrxmdP17ghzyFR9KsqjKIyOiARAz7uZmm0g/kFiQHQYI1H1Pip5cFPAmMSHHjCYIseDJJVWAH
yEFONaLWpllrI2xs/wjvNXf+Eu4DF/jgkzN4mBiDFl7+dFu6sRZHXaUsKIMAehlfM4rsgNlJLEVw
XfB0Wci5Mzk9E6WARQnMrxhn0vq2AqxK/V1U2psJg1/mOBpfL8s6fw1QwAOHo4K4ETUOenohL4My
aYvWn+TCGufbgHsN54DxGGydB+8nEGp5MFLCO55+I4QpQ40kxe/53FzUAoD3ialF+1r+434VFG8t
iHpBa8WI8OK1vio+Ts1kYooPRBuMlHfjZYMQEVgiMsJT6azKxWPGde7qzh9cLJE7qgUmGvRdrdwL
3Ba08hho32ffMObL0vTNW1zJJX++9r01wm9yi8F1feS+pnctSEK+NLsf+WHhnNnP7ji7RezAiCU/
Pg7tq4A3JxPadUWAgp+K5blBRZN08nkvPAKCTn9fDs0Lxq/M1JIfgsfBAnfRfQvW1Ofkit/px/j7
nyqogooGgliQVwNoiHb58VSIYZuM/mTw/be6F3jQacjGTVAEf148gSR4ZDynEtrDMmV2AWrUYN8b
/QDjwHk6p1h1GG+wlvoilA1Lic7NDktr6KcAHxYPNMLZ01sVQYmgGNmEpzKxyCgn7yiVHTo5YtnR
5mULE+y24l++yXMFgkxs02FeAIDUgAI6lTkHeI7qYvKVvJfNLAjADTF+V8b2duIw4H9Z1ub5MGUh
i6hDoZZJna8Ipnaqq8nvZsnumsRVm8iNpNy9LGX7RJ9SKHsfZGFUinjyI1Cn2bD2vc7NlTPkOkAV
y4hhgJtHwu3BjaGsfhZ7FOKUNeUy+YOKQizADgdFPfDK8nT5SJtSyLQFkJPIyAX585WVL+ABA/3D
7C9YyhGTn1HRmFySMY6y4cNQf9UFBOgIPlAspKRksRQBM16CUcevQmm2x3KP0vZ99rV1C6QDe/nQ
fCuu9SPH+GDnzyeKn5ivRS6lgW+WNuYK4P+50ut+xDf3xoLpfA5cWH+uepCh4z3DDaLQSplx2TVI
ohbdlzgZsP6CBM5Os8GexkuQqvMvO/5/bA9ge8DYLmB7lPlrFr+ewnrg//EL1kMR/gcPBY+PgPqD
rmIM4h9UD5n/H4wRIQVDBK+gxCNDQ/6hMBTwRxgwAKCwjG4cVORfVA8OdMRw/UhwEEWICPR07U9g
PYgGfD5pBLEeao/qCIqlmM9Q6Qy4B/mDqgYC1jIXSfNEgibpKdL4qIoJZpkH4aoEJLD2R6r/H6EA
MdGRuOAhpYOgYUSps6nFyIyzsTA5NJSHMWgYuk+1lP8jRYQYYK+BNJXOXXrgc8xcCClAZ+xs7Rn7
TBEwoAq3+co9AbsBrcDmSAolCqMWdGrZ54KpUhDYhcYSnCzgcgtBLoYmcFAxWqjQpvOvhjgVrVqU
6s4I1MF3BR47GV+N7yZ+sYe8wtJpshsb0DXZhOZtpc+3v9RhvWnBECdRczU9KJQVXuCxERR/0ao9
NrTNWb9NeCZa16nH/8/NfZ5Lop5KcRAaFWyPkTk8Y4tLfwePjrZrjxnCgdYNc+x0g9PQ7L6wsjQq
sjsXTL2epTzC1JYPwfM7KLDUBqDFNpYRpR3nBC6QVAOzu9dLExgtaWwm97ILql4m+BT1GJ3/Diou
4XJ5BooNFqkTn38CQNRRBmJZuE+vK6e309vwRXcbC68R4wNvauzq3smfr15aKcybPJ5wfCPmLTU/
KKg1X1YhqjxzfjLqmc1zEFKHLUR09gKmZVPCsQZz2Ev79DlyWMWRbeOX4G9lBMsoB1EvH7/0+Syk
sMHueXFRgUFlAVhBaD1hedvfNyA4CdnFBaKeZ850JZQ2fKmaKymBUJDaVD6oLH1jMdHnQiUIwyys
ysm2VX4ekSoA5eDPLIIC0ozInK3JFg5Nb6Lq5ck2OuS1VT6SY8aIqi9/yi1lAZ4qoR5Blw3u51RZ
CvAo6W08R6YsJvsMUxSwWOeyCKpu+Utb0MjDCgFeQTyalCNI81jo6hZ2IHqo07y3x8IWdoEfW1iT
dfvBajydIXLL9ZBJWAwpYoUB2fnpqaRejjCyAaQVGYTvlXo9yu95yuj2b5r3Wgh1dUkOzJZGgJCu
ticX66TAmwJ6JIgdAXxkah62Jkvsre06L71hbY9R5aGPO8WWFZ7cj+Gbs5ynBYGBEBvku13X74Tf
JLFTdH8lT9krFr9jmeCGmpyIo3yKOM9SCbgUnBWvYGrcqApCqH+jrI1XaetAqDHrPGqgaCoiSjr9
ZCCbCsD2PeFZMsGteTvxduaCPM2N39o3lABQWLEvS9w40logDaxayIVkhB2OVIrDFQ+GPE1m1NRY
Z/pgMlh54jEtMy5LIIIoPiiINTfcy3b1ZOhWh3EXAMkz9H7LMZ8cilL8CrjIetWT7+QWPgmPEju3
5EfCmhJ9Y0nbemhPpFEWIOoLJrVbSFPMBaM9oDaW99MBjJdoiKgHRGXT+/I+i+YRxJGWleE/f/EJ
UWzA1DsSPgDjneqMGi8o0+aQ38g/AVVV8wyvvOFGMHbw+fdTT4Bi9Pw8jvj7RyBLBOL1osw2lzPC
v63X7UQKpflFV5RdXJBbDJHrI1AKsIUN0AxUzwH+go33I3bAlcJpbxuv312+QQr8/cOPQLhsSBjQ
QnuaJ+/SSkWBVNROeQPhIjZuFIB0ACXA5kbODoQHTCs7qrwAcQzwUMmfx9UngqlvB7Q3tc7J3QbY
t+dQchBBUnf5cJsWvjob9fmaQBDmfIAIAeSyXYFgL72/LOGjSEgFCSenoL5dHCVaUhIRyaE4cDfZ
reICHA+wzLKZgqQRpIgmG/yT/KUXhH5809U3q/gmh15CqOyFu8IddqPb+mxigM3rQ67F441B948u
dWH9A+TlQIgwlR5JF6jenWHsWY8ocRFnZ1kJoRyWOI1ZHYsQMrj1a3wFz2Gl6Gdi3B84LmZos1yG
tBFoGSjb/XsqymeBo91IVOHj8lTdAmqlFJvcj3wHCEqwjPJ73skOmZ/e5zvtYXTwst5Wjyk4Wvet
VeKnIVoBAIo/3miLg86rljtkoVC87TxWGrP9eqx+Kfk+q88cTkG4ALOI5E9aCUhHs74GYAJw4ZfF
Qh3Lyq5Zewrbd4PtamQPMvavKG3mFrSXDfJ6AD1+F2rw6oJm5XwNtluPYTibOoya7X9E0TocjkUf
JCQ3Gq30VbRkayquSy/2WnS4FGu67p6k1+yoWJUHFMT0+2XpLOFUQBoPLThDP4InD82b6w4GpLry
FfMLEgdzrtyoSAPQVcMcFuWAIqMdJ1750LUoMDWg2GHu9RHFkfhKMANbtZU7oIpFQA0BYZJdecFf
hQOoVv/zA6gPmlf6UOQlueV95QN+ERN7QM98SszGCpmpxLb2/CuMhjfvBkD9S8SyeEyCxYmAUSPM
g0qqBX7Iv3n4P89F74hJSieCxAnnytDy1YqfBqtTue37Ps9CuaU0yAreIH49FwIwFIaPaVr4l5Xw
/7DvTxmUJ4qQl6sc0Y7Gnp1IMkl1AoMH+wAQpRY47qzKvixx81AKRmRQqBZIrf/UocTNmObcBIFG
X5sh0ADFkqVwmxq/EkGFE0U5gvmUiAB5poux8vsytwEDqL63VuzEnjBbiGXE2JxUU3I6djhDooYz
i1vJp6IK4KhXbVNC/miFmGtXnDq3MU6hQrrh1M/8j26xItUEGN1giTtWQEztKPwnmlqJpwx+XhCO
ih8BI8Ac4Fq8YYfyk5nfsoOAbfVZyaJsWx7GtgU9LbFtGQSJhCpIv1UwgNy8AprGUVmhDlH5C1dL
L7EFJR/VKpFHKlmSvewAhmtK76Qs8RtN4c3Q+/N0CuWisW/SSx3JzqYlucdem5lIOCGwAg3Ecnr6
Ho6NXcm8rSsAABSTI5aJgXzna8DvwwLF37ib1Y+hvEEUjAA/I1qlBICRTx8Gg5FoCJsv0koC5QtA
QR1PCbGbzjZu0iOYZ3b6Hf9EPmpOAqLGnG8UICVbWFVnWs3mXYPyUEC5BMji9Ky7GJVCCjilyAQe
LsYyMMcADLtKZpGnbLkfjHLzILqVJQHb6qfuZxlGASC3OKNeFb0TC4DEjJWO5VW3XiGsp5PCDND3
zhha4qzkAH1JFEcAywCZ0yd+NdFMPrO0u9IXyTtrjRYQ/y57102DXEmmCwp6pgEbmmTD3C64C/aE
CICz+JvsVbESJ7RZc8vUisIvZyMAehK769j6R2P99D5lpQsb4FARnUFZrUYMBUZR/T0+pruiAXlY
vGuQl7gAt3QNBQB2VjfZiKtFE8Xnx+VJNIHRyAwCthwwim6kS4mGBqb3T39UXHIJUEpxCfy4XPfZ
E2dcAQMYhjPbCiDPGVe++bFX0ojKrULkaTAa8CBAWuIjRAb89ADYP4TpHsY/XckBHl31LRhMTFyz
i9JbTx0GTkFFJWPr56xtkwOWPilIiCB70ZtyE70Vb8kb5lpd2f+BJQyAfncA4rjvPLZ33LIk8H2j
b6gilTnD7o/Caka6jhZO1z2H2tesUFkXu3U4GBBanegzgw+Xcr8S0qRyIU2izh6dKfLSBWCddgUw
s1f5CZx0iF0Xa9KetcXKZjt3WaHz1gkxmGOg24oZ27N+ejtzUm4A4tmE330Zef2QyynDqW/m7isZ
dAqSASuxHj587o8gshq/9Zqv6A7BQ/A3SLKczAnuWRnWlqtdy6TuNRzjGGNk5FzBVzl8lAAPWA+s
siN5juiXGvAZmCIHRCHGPKkgKKv1Re9D0v/6Ydzo+95LvXQ080O0E6/gh+4vG+Hmp8K+B6bGsAGK
JclTGxTLQujCEtJaDepR3osRa/ptSxnx9/4rgbJyNdGHZp5xaWEBvJ6EMzNEyzpWcysutKZQMbVZ
2P13hyLfceVYAAlTIKEj36mWQb6KPXeA5QPLXWG6sE2NWB2O8uIhet7YAoKkFgDKVnJQ78KdtBt2
rZs8IeRZnO4ucpiBKvkoZyqykkqpiAaM7bb4JTV7rG4zG6D6b62NxfBbbFbshJfL17lZ48TEPIEN
wV7r2ZZgVFeDKC8fb9XolO+DjTcKDyX6JMGDDE5CyRof2B3YrahqLZUo1voroqolFSqkamlXj6Zu
RB1wKhf+a1YBE3qJEh7/ruudsmsjVwnaiRHWbX7b1anJ71vJ5/V/vFiu6KipOBH+IbF2187sD007
LDug+o34Dcu1lHVEfYOPmRp4cZPRwk7WDGZXxtc7cyhEBBp4WISUSJGYsoZ+RrUxVDWSqQ4AEXaF
XXUV+7o5HxKsC7MaM+f9QkocZRK6Xim5RMS1zugsuYV6OECcPfReI6sDKLVZWcVPpkmceRlKKmUS
mda2YtpCanEYn+LCCXQLiKh3+V33HairflVbThdbbYUYA4dmPXjn0SMRj6lJRE5w3Wes1nxVcNXY
AFId1K+H8B5QnZ5uBzv+eXFql20aTHmU2vAzQHjFGvJGYHQjVhyvSbgakMGM4h79GmY988wYPg6o
AlsarebzcjJoIvOlXnC/qVEd4rECWrNu6wvD5DatARMCWKNA1fq8hNlVY1gUsIZKmYABDOrt/I5h
DZuK8imCjhvyuZSShRhc/T6/Z9w1iOj53B58su7Q2rJkDaCEKLxGwk4O5juYA9OMI34UIVZepSkl
pU5iyO+7DHC9+zH6fvmEWwIAhYPQFrRRWO6kLGEELnZbxcAMBn77Ua2afTCwel5bHmUtgvLMwxxK
nZFABADcMVux7IKDak5OssMak8saiBFZB6L8sDBnetqHBAQZveVF34XH6Vb1ukfjmceCD/irMZKk
WelhsgIz6JzoPlmsekCpweKvmJ17xtFpfErkbLkmRuTH3ES3ix/usysSbQqIN2OXFW+eJUgwutU9
06MXAtiphIrQfw9x7DfB9zR5k9oDAMgYZnc+DEEJIqdeKeUQKpkeBgHJhvonrMdXi9u8/UoUwAek
2YluF/fj4yu7TbUtmqwzISEi/NxUTD22QZePYKnAc9E/qR4aOG6F3vfo6S+9O8bmbGtP1R3J+v/C
TFZyqSMX4PkQxgByRaE39fm26L9dFkDs7CRII3e6EkBF1moVVlVYYK8wnF6l9qXCor3CSVYNoOpG
ZOyDfhR5LgkjNrT6gGVfJWoRQpjscT+G2wmcJvfcYMrg8sBoi2ZOO9XWMY8x2oEJ1rAgR4ka6OJf
xMWdarf6wrKTs9iNHB4pHjZfJF06iznautGLhdxu1KpfeQDnNbqbLQdsHNhauNhgPPE6Zt676SgM
stUOuYAroRwFqNw4UekhtFYbX+/5I/oArFHWcxkovgOiT8cbiPVbOpjCdkSHXR9MPs5VkOyQV2Rm
pAYDQzk33vdTMVQQJSOxCD+orHSs07zyTnolXBnO+KMFi4uT26j8eJe19cNxnWrQqUTq2RA4fhnm
WCHza4MNKPxSNSMM5u5HR3xqzVY2DQwokdVGVODdwBSAtf2V9SPOk3qyFs5jEBubshj8ondBVB4Y
pZEhkQZAaV6Tsjjg2H/NY/EH0Zx34v3lY597WAgEYwQcKdC1AdBxajfLrNWRJENggWwtriYg/n5V
49FB0vpXn/RTFB14hFoct3mKC84OGKjFkmrqhI5qC+BZAXwOiFiY1bwN34rT4R5RUAUK8JlvVecR
hFQplHW0msOEUjR6KYWjXS2gk29BqGVhz7I1Fd3iH3+jxLZpKgr2rFHKBTo2jW4jg/gmAVcOUpv9
FAEYGy6pRe1Jt5Mn/aZ6bQCU7TE1aPODEiwdDOMTdF1KjUVNiXlsyqKA/APbvo1IBgTCK3xbR7lP
ZnOazeUJyExv7GEcqMuGx8dCAJYBsCkANB1qNjtIwXEF5H6U3YDKvXiTOodLbOVVImojiCwWNM8y
NSjvolYcbpRgGNqvwDEX4A7zsYBh902jIqbCq/+ajmLq59oQVUDtb6rZ4oxwQG00DAHf15qy2hs3
XcwbCSgzuSVzZ2MUX/Iw6mOvKSshNTwli0AvYHFyi8F7q0UTJAFRVdRjvNgW4zgE+5cRpqI0gRo0
auXKTngOztwmoC7g8Rl8BaRtI+8kiw7aExHd4Lq1SzFZOt41mrEQajcasZcG3JhmmQTFqttOTyZb
GURQelk5SpzqaEmcKI2aBQSpGf/oBDlBEx3kflojWKRGWgjAlwOXwU+xlfv5eRwwTGWYSQfl0bCM
mWpKu6t4ftafkX1MPAidchUbcSaWN7iuscqkAcCbGRL8FxBeRrGhNmagz8AZAlxfEKFvj93SEl9h
rJUJr94kxSE/m7pYiDWGl8ARGGG/dOSuMAg3p7twAMHJvQB6CXGxQXGxiFdqJVX6jYZRof57kzax
6kxAQxcaU9NztTrqCXzI9yBdat6vpzzr7/M5ThUAsoddyYPMsFpytx/J/E3PgSkGZRPZSHqcAFjW
3bc6TEbe70tZJJAimpA2wHOoE7BHNVV9k5XqqOxq7EVhwxEgN0CiaoLFMKUyzw0HClU3X6VoUKv7
RFPj5C2eE0UApIAKRrY6RmnRHtouK505zOt3I1sa8T0HyKT8Ug2ggHkZR3WRnGzWlc5a+N4AZEWr
8+MXPlIBZiFNaqnc9f1Uy4dWr9v5GvuWCVpZlbpgC3Fs8qITQX+WZuobyhtT5IfFFCi7eeSr+mmc
QUuZmULIg3HQxLmq/qqOu2B+KErgdB4TSeamY5gqueyCLtSob/U8neZ9NwatrFplUaWaD4NAGGHO
mhJOkjnocp25krDk6lHjBi64mxVpHgsr5xIQPKZFWWSZaaTg1rzi2gitF9CoVWKLxptaGoPLIfFT
vkuJPIJQKA5GXXJUaRyGR7nKefEx6rS5vIMv60ov0XTJq7AOnYJHKgUO77QsQeAEQzapnYveVyoe
60rUQ19SgiQGW5esV89YwY7i67KO4kepn43bUR/BVNuEIJhJCIwGRpVqTCIcS20Kp30zNsuuBhsT
QNmnSppBJNNGsq7Yklq3BehADWge4MHB4ImayWCA5QmzjnnuxrkK3rl2aRfBkpNe03cdCMLDm6KW
ZgPbeRofurI+511m9oox9eGVnM/1guwpi0rFrQSAf76oxRiHqP/kYLzFlJABdbxLGlngfvJcDYAb
M+qz9FupJEChFQCFG/3ojCkJvs0CKHYTnwMhdWUcpHRo+dYTRrin9K5fMsxbgqRMyxTwgQKzsKke
ZqOTYuMIHwEUNbRCx5jvcctch2WZpu1B3em01cw38mOnoaWx+B2Cruaxr0qZmx8AVyqjZhNL8FMq
uGUi+QZzELLcgR0onJNqHxTzNGNOAAjNb2kO1MYeDeUySgt7IcieFbZWF7V97GWtE66BmiKicCnO
OmzaCwqDb7pd0VWV/DAucQbc+ngcOnV4ybBfG4uHQY3Fsrup40QMguuoqHNMdeEatahnRAdb5RUN
kQgydg0zq3RYWXdt3EU9EjCuqsyyQXdGAu9L8P1ytLMRVgK4ciWGCitjLqmGqIMYTTD13Jmd/th7
wOZwE7BVgcnKZa8onA81IxUAlzaWmBEKnLe7JE0eBgz0k/S9d4DOgSlqsBjaw9Ny/RvSzoOOU2nk
z1eJUMIPYqnxkNY6IL4F6htokNBEnSwUBTD494iSjsfcldpK9dZHpCqsdWoAuLWF0M4G2RR80PcJ
BUDtqrzW7WkP5sqGRxM5+9lc/1XhcS2a+qKEbhNzzh/n7cHz5NSoO057FEB8kGNhsYaVNm8ldoCO
5rFHid3389ZiH4RxZkAeXLWfOwMm0tLfGJ/cLPqs5dDped9rZa1DDqringZCM8foLaS1aGUG2K8B
/i0yWnALAcLuPnheCg9c3dqT/FzeFns2EOW5VgGKDTnfRxFdwB70qVblijEuIY80AetZZpz/4JSJ
4QDOeyxIfUC9I6gqMAtBCUEFrk1YqigNQAQ4+craSm7H6wlheohRWmDYoLi1vEsWWAO9P+QWwiQC
JZmq5sldoPEjSUxKNTpO/Lxr4ufLfmfz+lZno7KsfkF1QguQh4SdiI2+NuS1u2xaePeymK3Y//MK
gRty+pWqIjcyjMRjngAccYKSWwDlwguZWzoTKoeoH50tr0VRCtEOLYKABV+LdNgFm6Ryg6ld83Ch
407y/7tzUbYA1DRhqhUIQ4r3Oim+xvG3KtiT5oxRHN+6QKxbkU4G2OhQtjm9wAEcuBiJIN8J0WjR
I2tqQyu5moSQoe3nXgSJ6SpLo1Su7cDMWDXkS/mkX2o4kie7v5ENnj+rp3IoxUNtkSsiIqd1QvAD
+pnb7ZoGperlSX2oDzLGhn+jObOl7qvTqdQ1VsYcFvEAqfJdC0yxyAYlJM6o3LWxiYpmj13LI5KC
3WUt2S6eACwD1RNC+0MPgiVC3eP5/cj2xQaLKOIX9IScH/KDcde8zg+pbfgtqxOwfdRPmdTzA5Q9
tDUzqGYxu0nrGwBtQD0+twwreeJUdL+wQucwB6O3P+unVMpX9s3MgZoZJ+W9xS1uh4fMDhLTOGqW
fgPWZmTSdnjD2rXcaGxCmQAb8lH8E8+Go0a9qqOqx2dtbNVr8PgJu9ICRpYJgu3bCow9rLeWKZHc
/iqYEfO6JSN/qKL6eNy12MydxNXt3s5ewzcJd8sxQVs3P+jqkFQow8dZYIgxRGbjbI0I2AwWBstG
QHh6j5TOSNCZOiL32Nm6V6pu5ZbXSNDdPDDV4DcArDe1ZXUkSluWpNIC0DgD4kDADH9/1fGeOrC6
VBuh9empKJcmDHlcI34g2lG+prrdgsodySgxeMHq30DUWXgsqNj/4yqBaw6oeBQx6bgkwlYnp5Cr
JBhqCDzJOpEMDGPuXd6xo6BtD6N+iqMeIh3TCvxA3OnyQws9YuwIrlOrciLAJj8vljiY03W0Z6Gb
bdcxV3KlUztYUl3IJiJXMXUQXFrG8/KY2ZFtWJ2T3A+v6CQAQOI3KqibDyJG6ED/YwiyLFEGOAsZ
mG8/4j45MKP0lRvf1G62xOyPF6nw7TC7C8wgrNQANpcyO6TDkdBF8KP6NW8ttoJN5AgrwY0T7WLs
5DO1dcsmDFlFfxiIQbKsUvI6RSwlMcfCeuJLP4wfcgHEsMTVHO56ekcRj9sP3sxcQ97Un7VUyvKV
WaixEwWphC0xvU9e6n2CejCoXF0Bs9F1j/bxXznRtVDK/BPg9KJVjQk34wFOND/2R7RSQKHhKJ6E
srvcoskv3V5+i7f0Zi2TcgZJUqaZQiAPOFTihujYc5MzG7tCYPX9iObTcSgQ3zQJQyfAs6Gnsjt9
wCwpGtLQm8pvd9KNkrkkHCW2Abai4Ab9qcDPHjgnHPFSYTXPba7H73lpXz7wpida/xDKUqohHIac
3LJ8NwHNMbOX77GH+p+Vv/DMgHjrkVoLo7RXlZIpE2MIk3LUfiLwJ3OPl8+zbR+f90ppKorVvZrp
uFeeBwcISn2grxYDsyeLvpclsc5CqeeEQG6QYvIFJdEOipscky//nQRKGXMurNWc2HpO2IANp2tD
9y8kIJEk0P7oD9CN17GtVQC3YQqy1oudUtwKfGBflrDtOoAvoPKIYTHZQn1yoRSRgVc4RL9HafQV
qCXzccQelKMda1t+bmIrfS5+/sUwG/zySiylB9EyC2PTQCzIcCJbhP1YBA4PQHWvJWYkUGL5jbbd
pvLpZCodl4lWEpVclqBcFw0O6t06xg06Kohx7WlXo9wxPTW6TZqF7MLO+fYTeYJWUqnHXQaL+9yk
eILSSF7ehjq51ZfBRi+ivJpGfbkOqrIzh1H1hnnwI5VPv89p3zp/9Z0/z0499XU6K0VDzt7YwV19
1FObw1CRQ3brwADL35B3KbCmv3p/V4cnVrqKtAdFakuZYG+RocUQC3y8lbm/hIofQEf87q+ymPWF
0yrdZkYKqiIydDNDjzJLfCd9ysCWQWnulLkLNt/fGEDbjFQBMKKj/I1pvjMsv6A3ohztF3LFlY+u
wngkMBOapXkN+vuhyc7DNxV6JZGyomaUmqAlEjPMZencz3yZrbh+uKw6xFGePYUrIZQj5aahiUQZ
QvjwGRzrpjpJTp4ud4XoVwEj1944EOFNQDcZ/SDMt1BaKi0xUHckfDoMNXnzVFgDxkpFg/EIbTwN
J1IopRSKamxTUvfReiH/VqCZ7sZ8LjJ0f1sKGBqAfoddGHoAS8My7pTkkMLJqMsLR1X/q2PAZxOs
VIWn5wCqVp9GsSKXJemFGc6zrdeh/uePHIaHAMEnoQiGcWfq64cR6AsMYkzA9CkdSYlL/K/y52UV
27yqlRDqJRVysYl/ucgaI3+tgJYuI6DbKgOfnIOqWKGzmqKbh3MoN52v/QDfkuzEe876YVwLlhoh
5yfOv2fc3obtrKXSFatEjtHWI5+oEVFgmF8iNCOHL0NtjVrCiBW23hnI0mWQw4JQ6owkKwsThDgk
CZC9+tW4CvwOYSl6o2QwnDUOsv3BPmWRP1+5dX3ArMBMnm8M/SZmEXV3WT7Yl5Vi0xeg5maAbQj6
TefgYpa0aR7i7gJNuBL4sDHlUTgUMhDqLgvactwEV/9fSdQLHQttqya/gpGpBJT+YX5CAm7HnnIn
ajtVtP9mTxmrmGuZlKcTom5oQchOSlDtU3mPcQ0HXGN+9YpVVqDusRLTrTG0E3nUF+P6tkw0gkfJ
77nei4A8/Nog/70e7OoRo+4fr2PAuQvvx/PVL9YxZsZIniPqJcGkC9BAMYgOcg06OQ77MciSZSSj
cIIENLfwavTan/GX2IqO9WN9g8aw9xs8a5uKtBJLvZJBm4mFROL09L06dAfC1pDuwWpjqQ9iY49+
4gCEn9Fa2JQJ6hJZE8GwAdTnUwMZw1IrASaOyB3Lw+q0m9IFJGAsKJ9NzYWlqwDdx07bWZ3K4Kql
xxLMr3ZJ1+36Beh4nIUJbXcoPdRW2CByW6YvAm8QvFOkw0VnxnIyGSidknAgyz0AC1uqHjMMcksE
qsGEXYPgFH2ceuVdyqxtwZ+GkS11CQ7gj9uJM4tEafPmwGvLY6wM26pnRECS0alxH2PvIn+KkVg7
rUe2N6MjL37kAezsY/NQnwLpHpAgVdizIgKH4LtUAKk4YTxx2wLA/EXYWzERQL3UelROYV9AQJLl
1iKnZitOrDeGeCXagjWM4f0jg3qoB04dUGmCDPBbIUmDCVkRpgA6J+g9weFRN2c5jS1DwkQRpo+B
kS2esQcawDMB4iskYlHG4qdHZfiiq6+MB4AlhPIQXKdpRUquTuvNKXJQtZNVs79brjCmZGuYLtSf
oyt0/V0mV8fmR1sdj/poyFPkIifrVe274GKSFK7ZHczKKcmAfnVcrqM7Zu7NOi31EftZHDm9ITId
zPGFuzE1m8KUvgJD2ytew9GUv4NNIbaZbxB5R8+0Z3VYyim2QlmoMfmW8l392h6xypWYfWJGyF8K
AP/EmGIysSe0mP1N5LS8WQLtYbrVblkdJ8YF0MzzQhLxaCvgd2TTg1ofgul2/pvyE0AIwGgH0GAZ
oS31vnOVXncdBx/G1aFVYJunZ13nVhfrRATRrZWbFORMz6qQXKfHZW4E2uCP8qT+kAHW/Sg56cOf
EqJ8zDScyCRXu5IZRWVZzxFkdqX4NnejPxSNd9kat7/O581RxhgFIjeGGm6u+6Cfax8x2/YtEXPn
shjm9VGmV+kJ1y/k+ub9DBB8oDEAnsAF+SqBIR688hYt1j3L+MRtG/g8HWV8HMbGc+zsYFjuDs3k
we786RF1kQoUThifrS3hIJjkJZqfG6w4Gh5wIiXdXkAjybIC5gVQ5tgYBbAGA/wU6WFAHCR6BIDW
sFo3e9WqD3DK3xBKznfmA8CBgeF19JnPKKy4VJPzaUbLSf2GiRWUG4dH5Rmjih7p6lnS3TJi3Vp6
wmjsDUDO/iIqI5zj/winLCbNo0XIsL5nypLh91JoGVPqKDmrMLylwSDoQkYOBg6M51C2n/F6r+c8
NAugS5Yq3/HiW6yyhHzUDz5vkiwfCBhKAMgJ2mcoL9AwqpjzWKJ65HnSo/ygIftfzr5ruXEk2/ZX
Jvodc+ES5saZeQBAgEakKG9eECqVBCDhkUi4r78r1X1OkxBDmHuiozuqWmYz/TZrr1XEXgtQviXK
BD7+7BhoCnLD+2Qz+skRCU7koKpgaUfPPKnvn2MWPZWM21kCtSEnejPD6+pehE72atpO6GEHgzgQ
ZN7PJ/f8zRQGVVypFlLW4NBHU9Jseqe2zpoBO9fRu9ZRANUP0yW9liUTs43SFED/agxza+2t4L9Z
pLifHfBegrQ1WnwbZ1RHYlDiYQQLkIruJxUt5fOLNdNUyihKv6vBEwrxHSYS3WUb3Us/dA/V7gYZ
ivTaPhpQO1lwuGdVpu/WZ5nxJjKaoZS5gadE8xXLwbZ9IaveA42VqB3a1ZJB8QvPNy/yYhaIlfAv
+DHmR2QUgG+9RRNS+ohGKGRiokB+FmXDZQ9yFvp+De7M1mwxdUVtUXOSK4S+9HcUOcCQgrTSPmSm
kwGyFD8qn2j9EORypjeBbLZ1lq7aC2cVmXcI/yBXJ6M2/LX6J8/mUFApK2iSOVnisF3rjyv4zvgU
QXEXcdz2ulNfxQnuvWwNKOK+fpI2i2t87rt/TQMuPtHBA+lYiGrMjg1Jq1Qyma5ih8F3N/06QKPQ
asSmFoWPZXdPPB+zJT6zN5v2nDKUeGrYE3ysDGwrvf+fYNGEOzA3gwcTIiJAeQv5kfODQ/K8lkin
4ZmsrHBVEuT7JUsHTsvWN5D1y5bchkvTCFoJNF4Bqvs9cIxkPekMjSCr9qy8C7RSHsCHNR+kvRRA
kNeTF0NVcfTnIzyx+O1qYGXYynpRYSLbjbYD7M3JN4ZPt0tZvRl31tcWMeDeQYMZLDkaRjebS9Vo
ZKPANu3d8KaJwUovN479nt4Csth5SuwlE0g6ya4W8KwneZNumslN4mCo0a+yboAYwVZa7j07f0+/
f6zZ7TTl3DJimYHt9b0H0gA5Dg9PjEvzIL+yb6TGaXEnxw+y/P+91uixwx7WBT4ZhGLzQKFqQtpU
kSELRNVNxJxkPUFiAcwsMZTfRIlyKdqd+WQYKoRcDAirg1YeeVxw6ZyvgGpPVYaeFfJVQ6oPkDMF
V1mz03FPyffWbjkt8f35nlmcTa6Z1in01rgEDFDnoWUOkwsB84ALJqsg3i5hbr/aMc92swFFKLQu
IEEhwzv6YiI+uQqRGbPSCTylYNGdPLlU8QQQtNe0su3FWo+kQp3XTizJbtgOAR30pZdHuCNz+7j9
oEgFDi3EZmKzndgfqV6hrRLCrbDVDbsWBBXtWrvR5L2MJS0W++G/bV6M99TeLMyQWdPScjItkL1p
ziQlbiP1zqQtXe/fPBZgjnRQW0GHE/egPk/LpVNV9PGAYfFedU26b3FSfna7vj9iMxOzC73Vsm6w
x7rGA4JG28krvHRAAqh20wf5IVmZt8bd5EZQbneSu3DVDWgmdJd8v+8HBFKwkBIDs5+qQdBp3slM
VQTvDVO1L6hTfTuFeMcQH22hxLiKgawExcmiw/ndPZoZne0ZZpYy1dKw+guVjnamFUSGA6EfIP9a
uoVnkAzRdPKlQwvSG7DgQjx8FiIWhLbI1SvioVZ8zG8Q4jr2ih0JRq/2NbcNbC9dAhrNV/eb1Vk0
qKWgn8ShRR3MM0Gggqz1Ngf6PlPcjLnRvlhH99MBZEOjg0GvIfRqak7dOosiOrONjM+BVYVeIcaO
IvA3Ce4hwomZWrznnY9++Wyt4TpK3YE4Y+lYz91N6oWLopMzmgdMOZqadUGMCXC+4GecLXCVNgNk
S1QAf9f8E1qfd/azviXv6I0DcMC87Z5ap11FLwNSA/pdvaFrwE6jZ5RpVj+fsfltDHHnL8V4BABQ
twUd6OyDsAiw7w77H289NcA/lPlgbVylDBLIjuwJqZulNNLMf/pmceY/jbzTw7iDxaK03CTUcOfS
bQ/5q8xaYEP5Nsvzwc2uwiRrUrAFfG1sK9DRp28fuD950waoti/urN4TEWPqi1uYbflKBvh0OQdz
noJAIX42x7Pz1RIbLb8pPLiBrdmQgZWoW+nm64Sca61bDrXZQkZrfmn9aREiP6jVg04WTvj5m8Mp
KilgZhJnK75XAGRGs9NNtKrwro/+eGUBkrJavEZmjuo3o7PrOtVToFEmLGzvTn5+0MFyzvz6algJ
b2mZ51zszJN39Zu52c6d0CoO6jyYI5WdXHVlp++ssoMme6h1dwunZPaG/2ULz7epQ84PlATn8xnr
rOmQvRKnJP4tBoZch5CV+M8Y3NWLRwQ6dJDphCTUN07TJE1AiBnBXGK5qbRqnivuKuh8mZzpPj3Y
mWuBXqfwRQabYz09MDAQZLKnvTr68dsAXpFlFoj5NYlNjE5BVK6Eo2iAOux8CjqeZyRPcWMZafYm
KeptChjlwjSL8zhbUtgAgSUuSEhGf/EynLhKkgUeYcDSVUcB+XL/VgAZLiB6E+gXuQfhVdBrCArf
eOm4XFjeM7uzp8hMGKt7eMjYuYNnqujOCDfj9eRq7jT8B60ZF3buqTl95nOjK1utUw5zaiHtIjV+
Ng3UINTeWAAEzXM8YtueGZq52h2InqsihCG2ouG1ECkRWbpe8aLM78IVBOHxtpsb8JfxxrlRF0m2
Lg1UKGqizRTpK4gen+8ZUpMu1yPcv+Cjvilod92X7GlK6OPCvrm0fqd2Zted3iYMRIVf64c81gad
4bnbOgPWj1+P66XtcuE6R3fn36Oa3XN6Xo6kVi3VabkC9FCRlNdlKQW62R01raRbno3gYtfb959H
OUtvfC3mqdnZfZfoHJT2OvyUJP2c1N9DAfoIaHQX/WcaKq9lEz5qhrWwgy4d+lObs7c6HKGybEiT
6lDptUigSAT13p9HNXd1vw1r9kZbUyRVCdoYnFZFNx+BrGi1aZKgUJ6I+ahprTvoWmBk0kpiD008
rn82v7SWs4u9r9OM1qUM62l1FxnlVRwjR9hSdd0TM8gGtHzbJV/9bPTSNXc6q7PrJtQoyCIohixP
12r4gWPipCF6Jyhx80xZmOAFY3M6dHvKwZii4AyCPzsYGNQF8wz9WQqMFgo0ADP2++fRzZp8vtyd
0/MxrxOEKRnKsBYr6olwIln1PcBGLfqZOGImiOJtNKdw4/1SpL800tltA9INlfZg83GaiQVlAsjD
QLKVbNX7zlQfyLAkqHjpmQYrNrq1hKy78a1ng+NAgksDBkUXDK/R1Se/Du0qq68bBtaKKxXdKcjW
6V6+UZBdWCndL1NaJe26QxKLeaEGakzINiznWC7NhA6wCRrZVOj4zXHnmRIno8qwqwHPsBD7KwdG
pL3Opg2IUIKsXLoRL0URyLGA58tExRb6x7Md3TVaXyUNDHbPMlL4j0JzQyhLWs16BLxsubvx4tOG
xnDUusAvimdudnDR2pZOpombCaEqGjj9hG5yZASRHo19wLvsO2jeAWpOxpVI8otM+8+7/IKLBgZe
AI9saDSJ/Pb50wZaIcUcuh5RTM5fmUUc0hd3YFtwOnt0fzY1g5L+eaAIMg/WVw8BwLfntqoW5csO
NLHiGb/X3eZ6QiQBQQqButJWNHKBjwZDxFIR4dLlf2pWfP3EGzN7mirJCLM5KzxdDh/aXl6CQl6e
xr+HNpvGhE0grJlgY1Rv8hFBWN84MYiOhvz250kUv2juWp4OZvaSxVFBgX4U68W1m0gpN7bZBUPR
bX42cynywr74e0DiaJ5MmpG2UlcPGJC4ExQPuarXOHUtCIaJxrjS58tt6ktDmx0FSioqjUSsUwRd
Fn2vgK6pmpYqaBetKBB8UUAqIEj2zgfWhSnXuxJW4rhL/JGDSsCKxmOoN78WpvDinjixNNvunCkJ
AcuZmMLkEBVew7fy458ZeDDDai7u0PweTGDLUMOL9xg5MT3b8lab6FmrwLQeTIBlgRAXsh2eWjrh
c+QKtNn/6owhtUiA3AHJnTq7OPU+aicbxGmO2dQgn0q9tjMWassXj/GXKjxqvSLFf75wBkUZsC2w
cBEBlY4u+URf8jEu7g0LJDIIWWUV+edzE1LY9kzXBhADltlaialXMhaA832BpODySP42MzvDvZEm
WYIWBIf2ki8BQ2OrS3wWF+9agWYnyISKSvEsNgM9Rw1KZtgQuVDwb+WR36gH8KMlK3GIVXCcIQDf
UDBY/q/CpVPbs3CNGahJNCNsg2psr7IJDhrweOVixvOSe3BqZ3aUR3QSg8wPdgTnSXUcD3K2y96F
NBcJ8qPyNqD09lDeqahLBwtn+9ISnpqene1mKpoEXINiesOgPeofmQEAIrh/8Ez3sierCO+XztjF
U41WbKRuUAz/3ls7tmYxMRWZ+sEPg6L2YhS4wMB6pbkRx5mO9cX6uyamcP7cnJqcXSRVQSZiRJBR
7l3ZFXgOaadux5UVsG0LmTngjz4HFL/SVftL6G8Xh/E4YBIM374xrrQb1a+2AIMsTb96ceVPZmJ2
UE2qsnYgmAniGIH0TI/2dXMV/07lNRA9xG/upp1IuLSf3SM7ZofuUwsyEILXiKTT52pRH/zibjj5
OLMDDXBf11SpmCW9gwfw1OtLGeAlC7PnOOyNuiHJ135Dw7i8lreakz5l4KU2Pkp0yAHzUsKTArEh
+swy3yyC6TGpHGO9fNVfdA1O98TsnbYYeEdsG8DP7Ko8qKsvYaoV99lV6BQr0Qy0lGkXv/CnTTi7
+bUiD+M8xvRmCpLc+ZNpR37KntUWYNuhRvyxkC24PEIVUQDeANEkNpvtNuxqaagx22D9fWu5K2AY
+b7aKYHhULC5QwFqkTft4iBPbM5mlchsoqnY0gVaLaD9rj+Yvwjz+I2yEwiQ9q2ZnPrFSl01den2
r/rJ/3kf/m/0UR7/nE327//C39/LamySKG5nf/33PnlvSlZ+tv8lfux/vu38h/59XX0Ud23z8dHu
36r5d579IH7/X/a9t/bt7C+rok3a8YZ/NOPtB+NZ+2UEn1R853/6xX98fP2W+7H6+Ncf7yUvWvHb
oqQs/vjrS5vf//pDELn9j3K8+PV/fe3wluPHnI8smT7m3//xxtp//SFZ5j9R29LA2w0hDRsdD7hm
+o8/v2T/E3xGIOFAYt420Kf7xz/A8NrG//pDsfBD+DFbcGegGVPF08BK/vUl8k9LgG3QBICKmQLn
84//HvfZCv29Yv8oeH5EiN+yf/0h7ri/TwVBnIpWWZgB7a+N+ttcDZarSaSg8MyCVoo3Yd+vjIpv
o3ryT+bjL7OnZsTh+mZGsESTr661r0fpJBAYJ5x1RDYs4JK0AwWnY+mxXyj5tjbXeti4KuhQc33z
s9Evf/GbVZSbCKq4Ijidva8phqaEKvIfqHVCoKmjq5jxZ5sNOzIK7uFkaxitINittxwN6JUWoNpx
iLr4iBWQgYUYXZDaPqiddA1WkbekyzzFTl45l67DUb7tqndFSZ/sNrovtXojhdQ1TTxpTHr8eSBf
hCzfBgKHErAxrBTqLpjek+lTei1UB3tgQW/RD9XkHmq3ksgR+m0cdHkLPuAM+raGhf8gH+uFCOuU
tAK4H8UgnRduxVp/4sY9WJdva/CPqrpfmX5J9d1Uaq4OTESX7Hg1rpoBXXf0Vst8MQ1qA26vdqJe
Y5SBkcq509pLTRhf2Ij54GzFBnMaIE9gn5vdk7FOyikFOSzymuahLfvrsNwpvPE1g95XmXZjlfR3
apkHDXNcZtkqp/2+a82gM9C4r1eb3AL7h2mvEqlaqxn3rdTwsLWu9ILvp6ra9NYW9ISHzgAANyP1
SzLogZUOu34kBzjQ17FNX+S+WBI8E8/1t2GB9BCHGKgQ2Zj5rxLQw6ZQXwxAyuyMFAyrhIG3PzWm
1GkVfpBItVIJADgajxwz0/Zqrh1bbUvD+AD9KBQjtDR1e7Vb/byZzp2AP0+8kOiT0UiEvP2c1ULm
VmUATMGCTCSWjXBjxdLLzybOXyGcNoQM0NPCqTOAIEAT2fl2lUdqlynyugEUi3LZ2vGRrVVAk2vL
zbLRT5EY+tmgNr/GvixCjE1D7gt899bsgBitko+0iBmEuWFSvZ8m+cUk6V2T09s+nnxllF8i5YYj
dImNxp3ojZbZO23SNlKZPRgJIDPgzC3Z6JVRfmt1JWjIsyMB/MKEWHAY0ls7J+CBu0pHPSA13/ZW
5NuRvVOk8TFtocCmk9TrCH8Ok/r958EBWz3bSmJ0Cm4cPAlQE8E/5/NJ8sLMslRqgs6SIoflVgWe
7el11PSnQhnNTc/DqyRsIi+3gLjsdXuTgaPZjw1L8tqmvOrzO2nYlYmsHWO9E81v9krQiLvxVG9G
eQKmMdVfwylJrmhGWwf845k3jhFdF+hPiOVCcwuFh07bVCbCsOZ3G6FrSMF5LCywLRsFv7UG68Xo
GLi6mtBaNU1xmEzlKs4a7Gf7PrYJGgtAme60MXRuzHZXGk3m0DIJJsV67UbrIwvLdTioudMQULBr
1kNFbNfuINZcTKYTFmjRyNkbnTSyAjIdjCXgQh9lXjiyZTxCNNEDPbynG/lVb/h48T954zYxoDRQ
dKdulxuvqWSAnrdgkiePQzDR7g0NCa2rtbe9mTMvMwGZqjUIU0SDRPyiyV9lKUjzdI9Kt0dKZjkS
H45Wz2KXJeY76SxPDidUKsuwd4B5pR7KX9g5IAeHwCvFV2LGmGeZyW/K6XObXMldzwFBjsHfjeaL
WnkcUEgqqb1nRrktAIIEsS/utGyoHnq0xBv972FwjCq8MxrNB62GW2vZAyecQDk2v06PRlxWq6SC
JWo2zE0raLDIKanQxcVawDMV6U6vjQnZygGbIe339UBRfewioezOdzlvCUD8nRODSgrVs/gGwiKP
grg7LHPLNQYGYtNrtc/RoCnRwh36GlRLchtQWu3a0LbRRl9uhqpGWg8FAb+rHgrpyUYrt69igxkN
34PPEFJTdrEeu2FCQSD9BaZ/5tWhhI3m1By06qPp52WJKBtA19zel3K7sUO+UtTUH1TlOjYmpNbM
lZY8acZwO5UQqleSEhqE2F5j0xVOr9a3iqQs5IlscT2fXt/izCGZDgAqoPIG/KTzM1cC9Zp1OWuC
rA7jVdkXH2lvbLUENbkywxHJ9GNU3VaDvJFrdF+YY3JbQJvAscC+DzegAoFTtC4LFc53iiz1WD4r
pgSRgHiC9IftFLTY5xku+AISsUNBPG7Jd9PAj6EUgUtTt14Y04HL5PQqgn/mlIUFoonsZaDcJ3mk
eJPclV7UYV3kJNyBs/6h55oNRZP4TY17SJswPCtyB9TckFEH3PBrM6EvhdT6hlS/qxJ6fyCMvjej
9IPTPnJ4ZbmtpL40PeZ0zKY7JZnWwF582hO5HnugwCpw+N5yw1hXhZuk4bUyrPFZ15JtH1Kj2zd9
+EJyKICNsW9wEyKY0Dx3qkakYbMMlA/0Nk1w8JLoFtX+wR0r/gDktqTkjp6pQY9nGtzvllsBoOvk
DX9YuEXPo/0/HyWgTjXAM7G26jyXNUbyQCaWNUGtV095P96mVHJra6cwSAHTVJJRtJjWEre2DHOt
2vs+LZ3cAhzb7Mk2ogkDDxRkC3j28fMn+7L8batBfwIdtvgXzWnnW60HNUID3x/aHVZ731gMTOkQ
Dt8QsOh4pk0aR2ehD87+voNc9DApQJjam6SJsTUL3PkNWPW1iW4LPdsPBeppWn4Ndv/nEOQ/WOMU
tNJW5U5RBuHn7pnrdrhiqQHEjpVuZdpoTsbQwv7zmGYoyj9nG9IzaBQCyBgFgFnmUNbKRqnaqgnU
iRIvruR1Sa3B5X3agPs/C6Rp9FtIJoVwkpwM4CXXKNNXyX6uwzByORhVxrhbiMgv7AAdzDMacqbw
Sr59pnBipM3ksAqmwjwSXgOsmul3QDwG+qQfk7D6vTAJYpCzhUV1AFpnoq1IseeZYMWupby1pyaI
5PK91KHZwjRzKzPphqvGNtPSh7BS9nqquLZWBD8bvzBY2DYhUYMOe7GxzjeVVDKaDUmPTSWNa5D/
P0hYA9ugV3ofjyh/D0tK6peW3AC4RTgqBKI8c1ZJgrZmu05rLLlZfbB4cGQWHxsKSsSpNVY2xEPo
YB7gMKAgM0yHKQuYBvihRj5aBT+Qpwt+08UZECqkqMWqKP2Kr58ETUZtdWZjYwt2bCsXBymHZ1hA
tIXZBxqP/s/TPUNufG14pHmg0YUgH+BofeaB2jwz2jBEO25F5BeQ169oX15puEkmS/o9kfzWVLKn
vs+frDz+1Q7Juoog5vnzh/gWSuFiQwcJgVdvAMVsEOEmnwxZUWoIUjRSHaSQsoEjo6LBk3e/03it
Qz7H1QykodJM3dSGfkfNbM0ZfTRp8VZIXepZam06HUViSh4QyY7yBpoatld3yl1qZU+60MYiNt3q
XQ/BnhJ6b+PemJrOmbL2qCWjGQxAUrWJhosykwZHQyOxY2HZfx7k5X0GwKYsYOHfo3qDo7u7iGKc
qkq/M2M8ZEOh3NWa4bHuqudp5pR9Mjp6Fb/rMj/CN7g3Rmz5ELCLeDqUSl0sfCThC3w75yDjQOUK
8gHWvBpoAsNCmt6uEX3Q29buA2KzYx2qG5pCKLytnUHChzSSdsHuPJQTyw3tD0tA1kWCSTtf7tGQ
IjgxpA6yyd6qdflU0yV9rwuhHJj7Rc8I0lTQgJq5QZFBeRZOfR3IqXSwSiXy9LYr3Do2W48ZxYYn
OM5ZvoRe+UL9zaf0xO4cqBPZcTHgYauDqEjfIlC+orO2fALzUeuS6artACpDgyjIjw3lOqH8vTHI
gSUKZLdJgshZ1XyjBM9zHyfXncZst9Q7vKtoXV0RK/XzSmudnEs3DXJSDgXciOUZdfGCbqQ8emUm
fU+iCHtIb5lnhNec5I9qC9evcq1yvEkVK3KVge3rHO9aWI6+HmcvP2/zCxEtqIEhTAvqJZGdm6UP
RqYUctFxHGUJZzQb9r1WHwiNb342c2nrnpqZVb9SzmPD4F0dIDVzmxe0dsrkbpgeeQflzwH8uaMB
dncOKp2f7V7aV6d2Z1u3zBo7gbuLI9N1xwKJpwE9K2PomxXdhMXgx1azMKEX742v9x+tRzaA4DOX
pIdEQKxnrA5KFBFVwrZlG9/3IyJcK1B2RcQR7RbXwDbvAX17HnotSNNq3Vmphk0V3f48fvVCfAFo
kC4IvHW0Y837QfshSXq5wgbPzcrlXYRC2AhvuN83yPM53BoDnoc7yajcrHbR9dOYE4PLBm961IbB
FTdbmyL8bafio6KNn6r5Thz/irEFz/nSLXP6SWcvG6TLBjWO5DoYoR6IdDF0t7KlytSlbQh1EEwE
nk9gDsTXTx6uwuDqMFVmFXQ6SKIr6Pi1MjIGaX1Atf7GkIzbtgnXJg13Wq99xARhzdg3LksRYVj7
mgLNX0PcMUZ3dgh9NnvQPU2v70gz3Y0MB7mJ9cNU6085mBrxUr2Lg1TLdNfox5/XdVYy/9MPgAcE
sDEa5RFtzHI1dBiRxRhyrGsFHGqdPRGp8isVYONIuYLY9BpKnu8FC1dkQkM5GV9HuwHhq4bETm3K
V5oByA9TF+b3zwzx7D4VLZQ6eL/w0dC8fz7BZYKtiB6jKtArTFafG9dxhHz10DPTlZh53eRohDBL
0C/Z01HSKtwBbHAsBcGoZfWftEnkVTPZPul6OI8NGDzrrvPiWJvcvPbTDvVZs2NgE9eRDlBKZIoH
s3qMwOzmyrQunA6aRSQsX8GEdlfQpvT6Bv830kF4pqLS3QkOhXaQHRu0EG2qv5lV8oZ+jneqFitN
DdegWnS0dls3yishOUjvSnxzZeadA1Ibh+rEKaNslfFyY6Z55nRS5dSj5JeN0bql3LtxRDbAlSOJ
RKuDQZHyShs/z6Y99LZUP5esHW3lFUjhMg8yealPwtwzlWJXJLnq9aFdBnYLrTWev4S8DSpe3MeQ
XUPzZE/AlIKZBI69X+e1fJyGai8byM512QaYuLXa1XeVbuN4N3CO9NjLhjZH5OETAgn3UL3SJCto
TExpWefIDWiqm1XsMyJkRcoS6If6N4DNaUEPENM70ML4ZSqVL8cd1oqvMym+ReshIghc0k7Cn/PJ
6BwlxgATA7+Ojxp1py7rMVl8g3vIjXoMOKNI+XS9kBXroTExhYrT1PbGAFLS13iHBPptn5Wf4aRd
41Hw6kb9ZRIp8sa688OsIg8W752CPSqTDaSVWb9ECZDCkZE/Ahp1kGRzBxBM5ULMAvKugMJMmrnT
WKQ7em0dclQXWCj9ijrj19BnshPqkTNG2BSlxV9SDD5tis+IRQc1J8CGpgcNPKTIbbpUfc5qs0Qm
RJfBgtq9AFMP3j6j9ASJkxn/hhJj7VoxPSiStajwcOEitKBiRkRVDuXcedPHYId1yGqtChL0KVWl
uhqpBHcPzCnDBHVFepTzbq/xR+SF7yxCj29tmqNSgyO0cMeIR3l2mC3BwQFAK+BZ+OP5YQ5podm5
PFZBqUA2IDfNHcLAXdncVA3ZhTzeKt1LWTJ35OW2GipHGp4XPsGFyBanD+KnBnxeEU+ffwLTMgeJ
xnUVqD25iS36WgIJVLX6vdLVq7gI/TSxbrWk+t23xUKkpV+I6yw0FIiWGLj/xJjZ1psYLQVImQbl
VKvekCJ8RpKpgQCNfJT58BJp1WdZaSD9ZJ9JorpKbe8yA0kw9jbKae6Mtau/APqRBkaX2qssBvlQ
pwNqWerR7dgZn1TOUm8gzW1JcsDStdIPmfKQqfWVMqq2RzL+aUnVnTxl2i40tNsQ6hFbnRmNV1DD
U43oqqmRWlUkssFGChIZAu5quGq7agxqqu81acx9QlEEFVnRhZW5NDtgaIHnCDYTXPZi75y8pCP0
JkfbjqqAVfnVWNHfjSy5nUaQJGblKwAgzzmp70BneB+N0/MUGVspqtDyna/sapdASNRNsvhXhklb
CFYufTC01iMOR34A9YxZOK73tWa2kD8LcjV3SYaoqOIHKnBI8nUfaePCRFzwnwG/Ew+wLThg5w+e
xqqK9+VQBlJkbcA7tGpqwwdKY6nMJxzV+VnEk4rYH6pxEJiazXcb2zWnDegeZS0HgirZlUr6kFJ6
l6bSNmfRwzR1e64RNNpP+j5vNiZk0vV08YW/dCIN4T/JIPe0QGVzvu5FSjNbG+QyqBoF4giJ5TdD
c0zQR8vy4xgXx7EcV13T4tqm3UKyfMYq8OX0QBIetVsRkhuGOVvb1GosFAYUCIIyGcrh0bBTjfJQ
EyjpKcp1qTNHs7PPQsrv9LBfMH7BdQSME8VUXSAsvmVP+YjK0WDZVZAR4yhRDoYIDk1ozdhVZrmT
dPNOq4079K2/Lpy0SzMOxIQBAksFUP954xrpUX+RdAUN7xF1FV1+hMjQinJwayXQ/SpLEAnWygpQ
5Mxp0vTpZ+tfJf/ZvkM1kABnaqGhDAyk5+sNhdKckSKuArsnj0iCGU5SjddIfx7RfyAjZQxNWJk9
GOzOjp4jla9Z1flk0pyRoJI3SOAQkPjNWA3QLzbfGYjv3Tpjqtdp2WMf1tlqqKejDaFeV1tXsa36
TINmElXIpq5UAD879mLqcMj0uHYKYv6KkXF3kGDKHUIhiGoAI1opTzlIxO3+N8iyHofQXldt5ENc
9U1hzR16gH/ZaftSyYS6rTV+3qmmhMvpWkM3oJP0jDhVTkvPm2x4EuWIC1ztisqVUmvb8YfI1Dey
7FVD0E4GnL2urFxUhwmqe/hAxWB7GudPXRv+RuPCKhmNwesWydm1C5tPZPuAm0H2RTAjnK8CgYhd
ZQ8hLjUzUpBaax9ZDVBxzGLQW1jAX4FPxJNo7k9pGJR9o3pVRja0yoGAl9hLi4SdA8zMTq7aBv0h
0oa0FSqrMvkFcGgwSW25V1HJjVq8JzLniA16+zohzdow02vES29DJVzZSm19CyWeRP8VjWhvljrq
5DmU9EbL7QpsCaU1XW425sKdfinaAecPuBI0ZDw1YHvOx99GJIkhglwGWpL/4om6TXXagXX3AZWn
1AO45jDUyUHWx9fKSmXkwIzbSg6vYvTo4ipWG2N0WZ5LCx/rQkVFAZYEgBkb/TfoxJklT7JsIGoz
EdxHuQmPl2kHPmCjh3DPR4ZEaKTov+o+KlzIKYILELux6MvOtVAgWqHx4nNKtT3Jy8euR0V7vI/x
7dPA7qiOFi7LyL2SYyrlFORkrH9B23W2FcLTioFUwfBYj7xy9Yzb3s9H/kICQ3h76BxFhhd88PML
BxieqDa5XiC72wY54WAaLsvGzSfThYI3JKt6+mRkZe10mHMlQxQNOUIQOSr8qc20x0TPJxdJhYXJ
vnD5o6keXqgtGpLBGjx7eUpu1K1t9UXAkWfL1DBQEjgUYM9zof6EzS9vohJAgdGFs76URvqedgef
lwU2KFR1BJPOF6fSibsDLFdMSJeUgbXNeIUCyziuFHnbgwdKiRF3tMaG1eQqJ9pDKxIDVr9QVPqW
yJp9gNnoayQd4xyENkGT8m2iSE4Vc4dB0rUSwm8x2aTggf55I3xzbc5NziuZVqdmsVmncIDtbg+O
niAt8OCWbMHRnnWV4VUXdtCOYeKVwfVmzMIMaJwbXKOY2zasN5aOK2ugmFaZbwmEn3Ld8KxweLJ6
ck/b8TFP6Fvb6WswhXkU7GZSv5qy8oFkiVtIt52ev/w8C8rFmVcttMibwC/iFT6/e9TJ4qB8gAq5
nElbSzKuWANd8QaeL/jVs1BayQmkTmz7ODXQyKNrXAVeo4nidrSL09LX2VVeMN9mvxY+2MX1EcJV
4AJCiPIFVjrZk1XWtUBbRGVQV9JWdFhV7f9j7jyW48bSNn0r/w2gA95sJuJPAOmZ9KRYG4REibAH
3l/9PGBVtKQUWzlVvZlFsZRkkicBHPOZ11jrOUbfeqx2ulbSFN9PuYGIQfxQtdXOaZKXorkdzfSx
piJ64dP8krUuT/GHT3N2mxJJiqOIfs0mjIEOOATC5nhFAR314X0xmfiya49UCm6ALe7B/K6juNhW
cbmpLghk/3JULp8D2SkgYbSm6HX//LjC3BrnIXVyQExfIgg4XaNtW8UvwlOmlNin0NUG8PD7i1+u
7acg6WzMJXj/4Um0Si6soQfHXjm929vINfSdN0DGbaRLClCXhjpbLIEcVNSu7HzTyDkNKHKBAHnM
/k692ABbsL8fXJWBkD/5nU4V+eer0vSurExAMJt55PQa7dZL6nGP0JUfVZ+1WLnWi8XXyNVFukqi
oySq17iaDqmEzVRgUvXCvKwPv46WsdbmF4JrFKvCB6mfDk1bXUpIz1gWf+0iS4rANqJiZHN2Foua
QA/QYb4BSLId1XIzztZOSpt12ciHZROBke32pnyIpI3VW7syCvwpI30Wqlu2+fuyzaLgJsn757Bz
NdbUZIAkm1n12RAlK0NK1lIQ+FpHoa3rLpy6H+4yP3z8s2lrDWnfqYIpZBr0Dik3N66ZKoe+z7e5
jEFyO19YJx8MuAAogXtR3MF47Ox+RUks503B0+0bqH6p4TfqOrXSVUzGPI3NGvr6hVXya2CxBMYA
T9hLlyTWOjvD9MIcktZiyCHs1s44rILApnFcrPBY20SN6Zazue5VcWNH4K364S4u7KOVjn7df5m1
yf/9ov1wo+DIgQNISvkLjiCZ6ENmSYCv6CTtF0B2aesnnJb2paYdgUh7ggZJkf5dB5c/jzv65nRM
ZUpb58uqAawGqI0nHU8krKYJeXr2lLA7zoHsFlrhZUu+YXyiwu/GXbT7/VV/FMn8+BDOETOFqIM8
RqxuQ9R+KCuyrooqfJqf2qDcdQgQr5ylyiBbXu+gjEviV16ij3w89f49D86XaiONUi2GiHkwVNda
cB0lL/ZMbjvW60ql/jy2FziMH2yaXDN7AhUUG2TOWd1gnI10LHPOJimf/KwN/IB1HNa5SyH4Qpz2
4VAoO6ACqzHLz/PlUC0Uc064tqoxAW4aVAm0bdSkPrKsl7otHwQA4Kxp3C5YGNzuzo4dnZKb3AZs
eVMH+x6zDgL2zKVd5IHE2mkVEVUl/E6a3TyfMKgSxypCMCHMJlgt1n3W1xeqVJc+0Nnh1OmlPsgj
Z28VI0GRmQRp6Izbw90/mcMGpbBFWJjCxFmXKQNtasYjS6hH1XLlxGIlFwZWPnJ6ii1jR08dFTl6
KLZafJrFSa1yv6EVduFT/NJaRft78UaB2bII+OlnOyg4S1MEE0lp2AfHGtWozEY2z36pp8gdq3af
wjWYQN+H+rDNneTS8NT+fj2g6WXapKBkxbgPLHPxh7Cjp6iSSwlVgbERXLAK1DkvrkeJHl9rdCQp
AKiAcSsbTaDnpPAFTY5tQzBWVsY21KsHSbsP+jpeD1P/rJSG7dUNba5S0Q7QWfSFqjJ7kmIi4V7t
BlO9biv7Wp0DT06RBuQtAxAcGttiAq/Rabveih6lLPT60bjSnarYprKxLhyncRdAZDvd56nly1qW
r/HP3StGfQ1q7TGKRmJrhMu15FR26sZq8ZXXgttCPFBn5+AtlX1TidgPu+zKDlJ7laf6nvIj7aqa
OKOOH3QBJjkqo5PQ5c9CVZ/GCL0NWPVUn0JtZ47ylzI5jHS0NlNRA4/r7J1cNqeiU5+CCXh+N9n3
E2Bgv5Tz4zBMozsgaL0Jx6ssyaertImu5qEtD1GYrboui/bc8a/1kADOj+6FVswradIQ8utM+Sqb
x2/mRlGTPzTJiG776hY329qdqm+W2Tpr9vTCneJ6E0nZq23ESw6LVr0OpL7Oh0WhBK5Qr/t5ID5b
6eC3EoU0ayxQiK21mzLSbU/L6i/ViB93FWmV21X23qjbndEo0rWQiuc4GFnyKoX/BiCNOSo5qYCH
PoyxntLnatC/QNy415Qw21Za8jKOgwswS3EbsuuVMzVvM9l8k7uS4iWKM636TEcDgB+6gNudFSlP
m+iVP3bOt7Yz3qruzpJsv0uXEt3Y9iuzGwtvHnW/L0zA7kVseG0wYls0bnvd/NIqT0HF527TbBOM
5Oqd7ZziAExIPPeTWw5oj2aAGJkDX3KovKb6FkjjeNVo8hdHmI8J+Vc+6ftOKr6VaXBq++RzFlRf
pK0y9Td1K3lxYf5hxfFLNDxEtANXRs5wYcx5ZllIt6XW3gqUXWelzBWG1Ru+JGPzkJjGQ1zwQk6x
9Mjb+1gKTkYsdK8s+xelpB/XxfXkTR2I6ik19mzAwMqBQ2gl7a+SZ+QEwB41rWaH1VOwFXgaTSkY
AzFjMA7qgFrBQAcy1KO7qdLv0+DYmvKi6qAMXusou3GQm5UoWn2PpksEQBfDivYmrdNXMuRkLRTm
SyWAfsm9whYbvwSGcpQb3IIr9G+cNAN73dAUR8iyi2aKE6COZTt6LRcOQZ8ZrlTp16YAgxK6cT7U
Hq+1lUHXGY057b4LEM7oa19zgJIBngF/JOXPCCfVqzIdntq8u5mUyZen9CGPZdO35tydRqb/4DTt
yhDZsKvi4Fi09v2gjXe5ptxPuvmCBGQ/wvxlQhlO5CYFDKXBMq6HMn/NLSpIkhV8cWT0N+30Nc+L
vVlFKdALOfTmvHksTG3TGq9dJnyNLpdSCfr+3XD1jjzUAprwYU4tqGsWBkf6GqHsTxUIxK/SDp+A
/wIIrgQGgPVtH34qAdmvwmrcGqG9p+7+GDd3eptCIrFsN8onmBnIU61Gkd5LTr8xW9CNFFxO5DTg
BrKsc+s0ui4Ue29Z1rbs5fxKi/ODQjzhqZM8unnQ3XT1qTYFLgJqnlARlT128W0pJqYlkDJbaPZ6
zgZudWKvuMrpqpIo6jlyQD0bwAlKputG0SXki2/URG/d/kHbml2luaJrDqHd+FZ6RBzwczYOoTfa
iCmn82auQ+jrllDWViZuQ2M1gvn2KKopq0LdRXZ6LAYWseL0N3KimquhkE6DwRSqvo29csXqy6Gd
cwDAo8RpdNk81DD9XLCBBuHkyXP5zP+fJbbPlaTWPchP7Qstwq0Ssxdr9Uvv5abyhd77tTlJvokG
804NlCetHdOrwfGtSn4o7CZblxQoLMd8rR37TixO1GWjscNMPBh4W1YMTyY1HdJ33bdAjXlqYwuv
BBC6apr+powbZ51O8XYs1dlvLUTa43bZrZxVF6UvqRVRFTNqlGWb2Ss7k0TOdo59GgNcWHaZcdSr
lVnkI9OeJNCgyR7Fm9ayH5tqGjxbUTnbesujGB660JikKsE7r+B9VVkcZqubtuUwnmJFuKo2Daz2
9DUMQ8NLmtoHyjJsBqHA7Hf0zpO6RZpTE7WvFhU+SA35ctEqCkUZB4++WB9WUB1jrLgJ35qpTa8m
gfhkmlkO+0ZoX3dOFayGmQUegJJYBWmEg4sZVGuTho+bJfHoVxpi0C1q0Aqnyt5GrCWpprdZqfHd
E+BGxGTMW1sFt9Fq1tdayjh+LFYWtXYaOP1TEuh/FFL2XKSAtTUDZWcx0F5WG79l+oXcP4R8XkXY
PZYm70Df9VUVLD6t/GY5nj0uFCh5vC4G09Wc8arMFXPVhPVjGcjgexGa9+wpdtaNviw3rxvNqzRp
bhplukqK5KimAIGV/NYxJhQgHbarWrWI56YrSzFt35TwL4RaulJNywvhgsCSQPOra6BcNZ8LR4/8
nOYbra87KdWfMN5JtokW+WlffpMdTqReYUNWOr9Uus5tVXWXcTj1gXobd0zykLOS0Dl+syRgNpFW
ssMUAQedoE/fpp8h56DbgJjXWtGSK7NHxcWx02wLLWI1lFKyHRzlj1Eb7UPcNszpV1D6EWwjRyLi
zADYOc20AUPzpUe4yh2yGifGOdB2QzwfYN5MR3OyORxlqvu2vKarDZK6rm+TqF1rCYTlTPBh7NQ6
DvwS6fnjNLVU9Gr7WyTiHR66hD0D9ijKcsL6oTR5ufFU2NKNOTSubVfTqp0YOFVNVhQtk1qTX0Qe
zHBhJFQ3zfTarFgSXVbeyk2SepMmI/w5NM91Wz+1utjGYX7sA/EkxewiTSEOytA8hA3BVTpW/jQF
HlY7WyFiVtOMRlEdIH7uWMmD1RVvA4vFlTHGPvZ0TDdCLgvO+NjPZzZWgEzHQMqOliHk/dwdlDya
9rWtoyRZSK6RO9/MLHJtHgRkpsILWoA59dQ/RKFwgHNu4LFyUOvCXMvZuFIIhRfQrO7ioQAoXJNG
14qKN0eM99kcdKwCEbsj57leii2ptuZGpGpu2o3rZi4VTA7T1K+t8jgryzFiTrhlzvU3QYLuDlpr
e+ObVbbtCRIf8LMgTbc6EheuVWV7+FpzxLPu4p00cYhZymyCdutcc85e6vI1a1LJDeJCW6nqeFCy
HngYzZSiz250TIQ89txP6pC1RBkpBaewORh2hXt5RGgdqT1RhnmLpZrmpXP21an6kvpa9GagaLzu
5EPL2eaVqEIZScPqtDLVS2G/A72IXd0cu31gJG9jo6PZJr8ZGC6eslxctbLlCkBrMjTn3dwhv0GJ
GFPBUlkNrdmBxnO8PnnveuoeGA+Y331L2NWdaC52ZtZi42YhjZtnijc6jxZrDuhUvy+SsTzFAsTX
3NQMmZU3Hc4WW5uAt51Th80rP8Tg31ZOml+ZWNOpjfWmOcF92UfggJOv8tCYK5iflDajcQJ3t3fq
dD+Ifq8ag7MKQ+kRcEsC7Qw4J+UjRBZu6q2s35T9m2TdBskBRad59oxwBUVAxeuvuKnKhzx4xoBg
0r5qLMvAaVda8TQ512JAgfLLnKJ0LqZVUr6qI7YpqgGhM6XrG3oKtMswoec8/BHER9iUpjZ6+Qxv
fLZ8JRRXdpfvprzd4fq4C030K2VswZsryKGeRns2b+wDp/xpxNwHcsS+cKxDo6pHacyvR/URSf/r
TG33ZiDtohidQLPbQY6/DjO2uha0DCiW8XZMB5qz0TrRE5oi6hUWx1dKpmyxEjpKirTRmGyAQegV
qjtFuun6yKcmsLHIuqgskhhb+0yddrmymhN5XyrOoSmmfaFLMHLfOE5JW6W1XluexIlqtwNR4ejr
cbou88KTjNmvC/idQXgQWrIloAPDZN7HPeTuvPUEcQ4lpW1gjyQv+rrrl21vrSrGNp2iYxA2D61z
b3XVm9QHEMO069AI79t+vlIKh8wvcDWrP9hztter6D61kpMliyXt8Sc08ScazKkwrpxpuqP9cGxV
di9JIHctqY+a1h+6Wv3qtO1L7vT3hDZXsITLvrnSomAnogwQXeo6cXenm9UBHMM60tVTbBRuGe5a
FpmRhre90WyxKd+Gpn2XatVVohqf8lbsLLvch3rwMtfiU8ZiVUT4KNnaswzlWX0UzVWq0fKBeVRM
4z6IpG3GmRmo8hMcLJSEhgdgSBYbj+47yS6brTcnkHe1oW0qjNWDQtq2TceuiSzQVLAbITttU3im
LxLE6msp216ZaH6n2qfJmb0pDq+mLjrMcXRL3ZqjLACSdz0WpNuD7JqStNbwOEtme5NGmhvoSDcL
aEIaSizshaMJqDqzDpWgWdW2K9uygBLlbg1FUrV6X0bgujbYM6vMlfVvhrovjMoFhLMDzkDvN9lm
s7RRat5F9Km3+trRpUe5c3W79OGFAD9b+HRs1rbmDyifBmp1SEvOXifL7yNbv+lL6zQLvwKe1EXS
bhhKgI3WOsvmPcIl3jhND7pDw2rcBE7pi05eqRZoO8imAeactvklrPKNPI77io8uOtScpHQXweFt
Qc+lhQ4YCYKiJXk5hSFa254h8SGH0NV7k220c3MOjawI97VlrQO72bUcCDWNCD2SCBw9J87XSm2d
FCXZm2hZIKW2Swr1UKc7SJN7J1LWjVRv6fhtAiu/0zTrYSazrg1nNzTS1p4YkWisDUNOO7D2euIP
0KW1PNvm8XRtloSSHLbgTAy0gWTq7ZBN2MUCzsiqNCkJtDsz7bZmnbilkm+NRltP0KrLicoHrjxd
v++cbde1rg3dK6D9a0uf5flbJygBkFRAa3DrwVgDHPaTuVg5WKk6o+qBJfUGSlJ2rW7NpFrLaeLL
Rzta0ljJ0wbdo4u4ESCbXCOa93VNYqOXe5pCEJ8REZWQ1+xfI4KDlHG50X6MOIcM/KSVyGvLl2ag
VmyH/tyGvhHPPo25G/7KWtW6zRioHmJ4njSIY6K/NCz2gIceI76n9uEWLTjXplCRBrNf8IlE7EnR
VZQNLhn7Sg1fJlvxhLW1GnNTl8O6JHwOtGBlt5IrlMwt1LusyyjJNNLOji1/UsVT0AebLsjcvgVN
0U97kU1gWloeCPsGjQU9NVzVlvCPGle4j3sdAepcaeu0whUgNAGKhNQKsGAoV1HyYBThGk3yZN73
EDklU/arzg/gCrX5JkkdT5m58zHS0yW2Ela1CoTqS/grAPf+DJTNz+3Or0XFPbM2wPdehKhv5HUy
0dKRT2w01HxarxYzMCLD73J1xx9GliT1IHUS7qC4UjQkaoRoERXyUGwgrmgxn8QGYReAIpfRu7R7
r3Pygw2ZxmGskkNPqkzaOKlbFy2hIW59hbKNy2JtYyLaMSlmlA+rAtVe1dXBngqvC14nrV3mA8cd
dT045sF0p+Sf7RHbcqQbQgjCgbQ4Gveaw0d1PPldCOMORnlGqtoPsZd+FR3KcpOxrTFb6wqqLlrq
ybFYR2PppUJzZYsElEsDW4uj/ADcXfcqRA+ytPSZBRu5zBein28BaZ/11gu1eK1WsmuP+r5sJB//
ulUw1ndZkxMq9zrcDNmLBLIBwG/TKj6m4XwbV+pGRUWn0/uNkcYPipi3WIfvcIhzu3J8mW3zegA2
G7fFqhySZRqsJUD7jU5oG4P1lTeVIq9luaSTDXEZy7yCtmfQxptasVbDZIOJwEdzIkbi+sxiPmZz
tjU1ZVUhVGFVfjcLVwHkn+HQXDGK4gTusoESZR6VXnJ1lDw7J0XwAa/BBawPjDxIj3MV+vk0rUdL
Q3Jn3U/DXg6+jXZ3x+wksrDXU6B4+lj6hIqeGFiaXez1luGH7Ot+ace+1Ju3hvQCGW2viGRbqtYO
q5Vjk8YHQest7Njv9UUfYnK7Hi6aFHv52kyoZMzVWo0qwO/pvq+L+2Ek60pTGcpL5s6T/ZZZFIyT
8UQR+YB8NxpFZIrSuNX0GMD+H2Vkn9Ju8CIq7WEQ7BI532a5vQ5i8MmD7mfqbYQ9OhVohHh8Z8iu
Kjk6lLN6IMe5wUduZ9ti27dvAuhR2YtrKTVuCXR3MeXovo/9MmVVdDmuNF6bleuAGCO1qkOWTrsy
kU/ma1INJ5nbFnIWDiW4EBpKgRVdk2TLDr4YCUYN1wiyrIIeAd8ravtfsCB4mNvRbSHx5c2w6fTM
15rK1+15U2c6OOreDTiplCQE+XYnTR2yeYAKumbTa7GvtsW6bct1Ak1UK4ZTMpG347N119RlvUZX
t9x//1Kncrm35fS+V4pqDemw2cdORL9x+df3l1EkRgr5/+nH7z84+5X3PzOht/jnH5xUeQBP9u/X
7z/+/nsXfvz+RgthhUKfzB0Fsv7ghOlweP/X9y9n3yuDGM7Y+4/rlqKDktSz9/09+jxQpfv++j/+
nbO36Oq8syHRbc++/8NwZ3/qz5Hev/n+O3FWybsJgOL3b73/68/3UQdvi7AFQpNx2pnRsdKNJ2Uw
uo2RSe1R7erbRoNrXqGYuCqD9tsk9Q8okF+y//uoc7bI7mBwALgbfPPPrRxdjirEhejKDoa5s5Xe
DVNUpSTjAsrgo+4v1pDWIhAHlo7+2c/jyChmqGXWFpugxt8qA0Qs98hWZc+JMSDEiA5jR89yrsHz
RRbkhsZmkZvWJRL/B713RodYgYEuHm32GdoBS+Ikz9Fj2chq7JBwkvFVlfNZrrNj0uX3nZGtNHv+
lMnRJe3rXwmRi2PvojWnLv6ysnMGQpjKpo/Hmt5oNmZ+Z7QbVXIWbTYFwWhTCdkwsN2CZqZlxrZJ
F4T3IK+U1KaHsmTI/VTez3NLVEU6L/Tkpst1WFY5KFqRJqugjS7gNJae6Rm26IfPq8hnvc5SysFv
WNwqq7HxFxc0YvQL2K0PetYLDIJZ4TgoC5xPinA2qwzdlGJjTO0hN8mFTpqkewZV99+3TJc++y/X
stACsZtBq/IdbP5Dw1KYTh0FA6eQnWKvU6Ahleq3Bb2jqgkPxHgXsA4fDocYoAl2GDWOc5zBTIRX
pzqYScS13DG7morcc6ZHougQNOPvL+2De4h+L4wtCAI6YP2zBVzHGYLqaKvCFuLongNyPOzG0ZQ0
9Nvfj/TBhHBU0JLgEZHwAlHz8xIeMwyYShbGZowRRsAYdaW29sN/N8ZZZzlURxS5HAATCcy4jIow
FDP/90MsH/NsLnAZADIMmDOAkM62AAhfHNG9lG9aR36yi/hrX+rbSJ7k1e/H+fDB0CZfWEqIVpyb
vvU0R0bZZJzcmp96kXwBVHRa9P0QEvlHl/R9qLO7ZulhX+GLRfSS2dJqTnG2s+2HSoR/f0vgln0f
Z5n3PywjaZi00aq4JFk3bmVLu5VEdAnS+OEsM9CA09CwwbTsbJZ1k1mbTrBAZqzA7wJ1CzfznzwZ
WH0OGAaLzecMvlLak02bnsuohpmC0uQFubFWplei+u3v58AHxw2gbfhCCFsaXNLZHipjI5axQQD1
mrO3aMIBFQK3Hh1Q6RSWeV814jg71f3vB/1w4mFRglGFjfX1OaxZqYPMZD7kaBCV99VMw28hZ2mZ
n/T9BW7SR0NBycLriUlBBL08zB8mxJSpiPCkJhNvdk6ORLYYKiAcUXdKCvMCxucD8Bb20hDPsW58
VwD+eSxzaDPDKeR8M2RPolMOKzu8s+bwJg0vwJs+2iB0cGaWbixc2F+AakpdmKHRL/g8ccxH6bUg
QRJWfIFf9dEwsJsQv4XlyrM6mxvUy4UdUpzfaBbqisXoVnXomlrt/n42fIRyRw0CCpeM9aUJqfbn
+1blI5sdtlWbplkoONSYGMsM7otsOMEMQSIsO4RyvA6oo5lNRU3E/Ebu1mPEpHZia1cQ1hXrMBi9
hw7KhaV45gn9jp7l7MecfkFDIvp7tqXMTTvbQcZk7SgvzmgthqUvoaxplcZaon4DYBGJRwOMiUnR
Gxm15iWlUYyhEh1aoCSZm7b2Sq/EaladTVqUuB/W+y7B0lgL9zkJn2ThFEPjeCl72Xq5vnB7l8d0
fpz8eAFngW0TNYbdLPJWYQ9VhcCW7pW60bHs0iAKYeCl6rWvq/WFY3+5L78MixOOtmjcE2acbZOS
KjqzqFh5WmSv7Jm6C/IaEm3HsXizQGf//io/mqvOD6OdHTBiQtypTBhN71SWNnTazlpx/38/ysfX
pFHgI0iGAH02U/MobRt75FaO2MAu6lGjHG1C/Yiug1uY1oWp99HehSDHv0dTf14XPbiQpCwYzTDe
Jhp+ljZtDOkpUi9c1cf3DgaPulBHkZn5eZygp7ItSkoLtjT5Un4rOwXaDNU/uprvo5yto6yf5cYy
1Rzs2QsMyJU+9QhtGr6i/5eXczbfS+j+/aQxUA9i2BavmfpiVOqF+fbhTIDgppFiy3A7z3IlDm27
Z49fAppmIw1vmomqjUSXSBnBETkXNvwPZ8L30c61mCCPxF0zMFqoN/4YOkB/0F61cebo7AuP6eML
Ix6A1QOE9HwymJVcarI5sd1pL12ExsZz9LSsJWFfoi5+OO2WyOOvkc4mBOqYttzT69tMlurFw94u
OhzQ/9G0Q0D03XwMta6zB9XkWhzkHbOhLW6X8wUtFF+rnqJGXLhxHz4jTuTFkQiN9XMkdahPVm5a
nP5ZOHhlYVPSoUUXEU2JCynIr48IbWeFGsFC+6RZfbazNgkJHeoOmARL1nrR5G7QFm+hSgZebeV/
O0BkMNTHcFrCGvoX0lCvlpHSqWysy2CgJp76rNxESnSS0mgjtKPaHHIEi3+/z/46NRiUoo+Jo5qK
lMXZjpTOTgYhCv5tkc6+bD2j1nsSzXBhDX9Q8mEYg9NpcQmCuX4WHDoKOEBL8MgsrPlaXxTAbBCg
jv+Qj3T9A2e3eD2mdBqsrLmAu//wCikTIBQh4wTz/tF+iEsrNMWMsGKZtdIiDwp3HraeGEb/H9xI
k0EgZ9oQOc72wkEvpDCkDb8JAzA2ND9m+gES6sq/H+bDO2kgReJoFI5QUD27kynmu07QZxz2ague
g4aPBMV9vivqq1zbyH3kzdTNrDf5uaj+/iVi2YIkPzfSgZ17NnSiFlkaJZMgGEZavJCOPGmEjfML
W/A7cv7neAYcOc1RHXd0OIXnaZ8861ITp7bYVKGQgcvobtaXtO/G4lqS6UZDfrrS57ncwuDokSWi
IqbHTQSyAYiwmqigPuGRt/H8Gmtw9FP7WnPa56zhvjT6JQrTr5sRH5bI0wFoiUrjOYUpzPssbh1d
bLpEvdNvdaP0KN3eqEF8IedZ7u75XQFkr9LT1RfKztn2So8v0zJLE0hSA+S2DS44lowLJ/qvSaqC
saXGfzpSC4STPwcorZ0A6G9nsVGdiVX6PFUGHfw/hAx2caowESv9XM+//H5OL3/07Mp+GvTsyii3
ACwDbkEOjmA+2geaMYAVpH1PGuJUsVcXzcvvh/xgY4dTyFplPqPff66YArpLVnuzZ8iydrEL2QTG
vIly2mwxDdi5ubT/LeHq+SWqOueIiT4LVZOzcHbConSoZSE2wyxWjWKtQRpgAhsi8Fj5kFZdC3+G
adp2k4XQ9KW876Or/XF09een2pllOlN3RCVdG9wyBpHdj35M8z4EWJ8K88994i9rmps/r+vMC+fs
5f/ZfCsWv5jm3O/mJ5+c/zf/nAc4FoU4/0PLp/m3487/J8Y5ixzAf3bOuV88bf7nf9/q+PXzT/45
y6/9aaCj2f+CGcYKp6ZKQf29IPmnf45i/muxdoFkRYjA1s8a+ss+R1LVfylUYjlbCVM4EZad4S//
HEk3/0Uthu4GW7aFZwQVzr9hoHPGb4VJxvmp4ceD1JBskMGcbQ+BPQ3oeeSxj91Av5aBOCHDAXJe
jUR/M1htsg4bvfDUrNBvqyR9luvhptMAKTnonZwqG1mUUSu/VOkonSJ7bdRFeMzM+D6x7WnvNCFN
YE2ufPQphm0WOVtbGaR7y8yDkzIhHg8i9ZKbq8HN+WFlvl+S6qBnAoMd579fKmRDZTtBYTqxTykB
bLRm3tUCmFKW6fEhDDL5WQ71DTSCjgpdpHlIZ84nO2puoY9n32LEYpXegpks0hMwWG1U9OvvX/I0
G3w1Th4rK7sHrugc37/MnWIekbJrkoEGkN5fB9EoeU07hA9NoMbI65W0v6wm3fZ9HwHkjgN3bMZm
W0DIrRvR3tQylA69MgJvLrrsUUClRIffmsHlTdlTaQHp6vVqPNJl2rVqVx4StA1OnQKOL0OxyH9/
aeUFmFcj2zt9Jq4N6AA7EeoP768yowt3P0z2vzaFH22RmK762WFJ1ELHbXHZpJbGVD2Xz+CUxgqz
Z2ePlQUTyvXnWRDcA4IK12hD3hdh2l7TCjWOBh05abzWYeE+jJBVDnOSdV5RqdMfHd83B7gT+B1h
AiF1ys0sj/U+TE1sLHgFUTrY6kBFIZdk0pa26TeUXwPqRUKFMwUZRukHUCFzFLqZPrQ7DDBowdpm
uJ8yGBDD+48rkooADcGGMuZLX4AoFiKYT0j7DMB7eZtc5xpMM3UtIaR/sLXyIaaFep81WuSNPc0y
RQ/j+1yGEFU5A1TP4BNgpaw/pcVUs/WCDbTtInxIwxYdkSGS3HKypftO1VMO2kE+Fg16gYg8V8Bf
LNeoU1emtmXOkXknh4kBLN+IvWSehGvSHrmZ0zy/sTORHLNMbJN8BsncPwsN+x8Tc8lDP1rDIZbU
ah9gPQJpCipGOKTH3JgqMGpg/2fEMFP4I1lxMPDwaRrJeKij9rnCMOs0GxPiFzHguz6kJlhLtflg
t+NbH/TiimqjeMzn1BWSHNzZdZ4/DtJ8xAzcONX1pwZe0LUWqc21PBl4q3CP1j0y4p7SGeY6bobh
zppK3zAKAEp5prtW3LP6C1qw2VTaIHNwLrhB7vHT0rTdd1VhbPtY/eyMU3Wwli8DxUKUFWSwGChA
4Jui9PeRjAhZNwb371/IJq/VshxPtRVqe11vwCKCp5QGnB6Aq8XXQ5N8LeevkZHVkFbqeA8DBUVa
LtmvQz3eBi2LsY8C+6XL7oXzf6k6s+1GlWWLfhFjkPS8glDfWW7K9gvDLlfR95A0X3+ntM89+96H
ogSSbQlBZmRErLlkEeR2BEczyswFdUGbMAwm40ZXdPs0VO4FaGB2sQkOV2GtJFvKWdNbXamvzlTd
OhkM6B1vrWHRbTog9DZi/EA6eV7qoibt2qXvHYnYvCYJW0Ra85bQ6LO2J9UIsvtuofP3LWEZPn/4
JGjgQp3A6dsb901n06+mlEaqbGsxJk9lu3ScBWvDO55/DVFXHLRI7326477GPNE2cdWUh8dmrpfy
MBdxeVBbLVxFC0uZ+8wC1D5nVBEKbb02Hl3+MEq6O//d7+77Op4He3Mcnulnaa+PDcaqfkID8Nlp
aDvLZRB1uXVqFcsBiTHe5lCjreO/m9jsx0OdQVV7PHo88e+xoU6HveL8GSTCA4AI2yRcwgMtWyEq
8hJmgO0s4Ew7XVvlFo3BVCT8tDQTmNWFcW0VMXpjqGQnWSZfgy7CU5prLpng6qlKGuVa3DdmPhXX
Fl7IfUcaITQGNI1Xyl27rijVAA10Cfcra45dp7+K2Jg2DVSu4+PQY9OoffPPLldhvrGXlmavdO48
Z3bjtQ1g3huiCWH/4x40ax2otqrEn8kc0dCfj+lKGzW5sjujOIfpUJxTO/3PIzOP4mCahOo3XYl3
yONp5/6aweJ3l3VFY9F9F4G5HrTpkvspFBaMc02E/e6UlgGQlBwSipT6CWpwdde2GuX4ZOpDzLdG
/xVsIQOymCgqv783kv33WRYG/3l2pl6+r1CfWvU8n7NScU9agp7EfcoV5901rTKI57g6F3UYCToT
NB7aivQHRS3JMrTsTgtOzg7sVLrHG5HH58aiZU0D77MV9rhJzdj5NqL5IJdYfFS123jInKIXzpZY
o9+z9gNz4HlIcDloxOdIv6dDQO3k65j2BV/JJzDfFfFJ32dzEJp6uhJwHtFOpk5xBWDrxU1qnZ0k
Rt1nh+kqpqXT8u2wTQ9A4OmWc8ZFbOpI2bjIpie7ky9Ja8oX06U9Uqmz6+MQ0joFoLER7yM7S7Zu
wflfFjc5DUOZnhQYhL7qQpp77P77hJM1Api6PIeTFR/SKU0OoqC/AgHofx8W1SJ8M4IxaMDIvSDn
13aDY/+iROKuklzoZzH0Z6vqyytmdcOrjmtKO2duvTJmajQWIkBOqxkoC6unUrqrEfnnt6oqNAXq
XX+RDo2KdBpZq76r+y9sU4AmCiepUz8RYj7G9nwtUovdsdfEtqWThYZMlSZwpE7MODLc9xKDXWwU
jJCu+VyANrk/FIp+s0erw/Wh1Ghwc8QpnqJkXwltH1d9Ma8exxDPa6cqNGTAqJn4/xy7vzgryVfb
LpNSOip0k6M2NtaKgLkbK1p9ysy4Ot4bLw2m7YueVmuG9/4m1by/JcQc695CBNnHOfUgqcR/URvm
h8ezqN2kP6OlWIVx+0kZw3pRU7ncpiz1mU/Nl8chQbehat9VEA2N84+Zy7zPXEZjl+QA+8p/HHNo
gmZOH+y1aSN5SYZFfR7Rj20sNyt2rZ4UT4ZCU3fYLacsG9WTIPf/hEacggm9T7vH7mNTTLgoDVoz
bx67yVLs475Qj3TOv9VTbr4XApFNUtfD5rG7RNgpzSJDM6J6kRKRsDOMH9KY+TupUXddlrVYK7HM
31Ncv6h1xf3lntR+UZFGPY6Loon2TZnVq8dPuRKRTFMa/aHpMOzLykQ5d23mTWndvM0YPnCVoeeN
bJm8U8KM12M+TDTNusl7D313waTxSof59CwyZaua7byP6sJZWY6OU5laYKKdCQRKyr0xxemdmzPS
zo2UTv4M2p6aOSaczoKeRcGtZNDUXTbXjD1iXGa/ijT6Ve9h1dwn7nnk2Umv4mezscQKuaO5Sswa
+ZdR6Yciqoqr6iCcotxGIQwO7iFymUR5y8NujqbwBVsKfOtT9Yt0KMTmaq7O7WQ45yS796bfn8jq
4YV0Moq2Ul3OOmFQQK9WvGmtzn1BgHLFfOXTLFX9NeekBMKEUiPkXYmRSSUYy7ZbP+LCf3e1e5j4
ePHj2WbpTQz2qnXZKGggsVBFf0W82thuug0xtrupVG9o9+3kj8GVWrT5Vs4C/B4N8avIHEPo3Xp0
Y1mFlWIi6q85R1WZ9eZyUcJW3yH2PWYyyleJs5jvSmhdB9Fnfyfk4LGV5N+dPsO9daLs1sYsX/JK
0PjZbVn1hPvRMun/D/VxrwFX2OuDmHbRUvQHq6/U7dRG45GOGWNjNe5yWpw7+xjG4xkObr6uiuVX
aCv3AEhLLuHdci8pF/OL3ubbMkXVSjSps+vgAa/SYeyeEnPI1xMa4BPyYXU7ZzNMucjEr7QrtU1F
xJuqTrXXY1MeZG3Oa9MpkhsRfDZr+ipqOtxHi15/U2Gqi6FBHWOg/ez0e0ecMb9T/hYrRHnqTo/a
GVS47UcUE15ZL/lJ0dcBQ5H54dRvIDyLLxAmZYB4si0b/akHaY4t9Kz/1tCK2MUYfTZVpKzmYmqP
dpEC+JiRJTNqoffQqmVbWct4GMLS8CeYGyeCRWRbeh2MTRb9KkH47Iph+a7rmEszHKrXes4yz1Yi
5Y+CvbbUmk85Vp9C/0EYJZG/l/K5dqLed/uYlNB9dxaQdOO749h0f0mCQV7uaMVqtK1lHQMzH/gD
mTakK93M7ROQWvPo5Plf2BeZJ8pOIjon9Mr0yr5kBhcpZp712S2wxhxw7jyyUpXbEn3bodQgNCBI
RZzU2hc6aIfzY7PcH6kZtxMXIhAPa/7UVfStUm2QJgp0CdGYBAgr2x+GQVpUU+VX1INSSIa0u5mq
gxNXhNzWll22cyRjT5lSm3T6SNlx+9sHkxLBRoaDfdbmdAnQ8xe3qi5DPN9099WNCgE4QUafFE/e
yUcOP/gXbgxTVtjNQLBOcW8d9Hlthar4SRT9FyK2etfpjA7M1nBD3Vk9Z2aUHvQRhkGYp/UbjsNv
2INNP10YnyRsg/esHYugsFN5lI7ITrEMTTQYavFRjuOuZUn9Axzo25yG7lWqIdYdS4ckMNclo0RD
U8TSDl5qyOoTfAeIAdjlp6qV41OXmD8VjUafWj7QzAYx9xhKa3wWrf6UKW71KTULa4AWyRMjtPra
ReP2cbzJnCWIwcqOsB9XKbZLr6NdoHDUsy/TrWtEL4nL0CeaWy6in3+Od1roJQYuMUZqxJd8RJqc
znn+panKn3m0Y1wgS3hAyADKMP002lJ766siOcx0vPtlYYm3dulV6ngtTej3Z8uQVYyhMBQ9nu2K
lqjZUrTDYzdWzZdQdMrlsWf1eL6qdvyUCyS3eFBvCaz0Q1sjZrOGAhGgyewTW6ayg1GEA10k8l1j
asbBjo1uq6qNdhzCRGwazRSnCoLvWrpMIt1bt0g0A2qZHEbgHhXoz7aBrl2KoJVpdSMNpu7iJqLV
ogv74xAbrPSRb+3NcFBJuIrytZ2j32Nnjz96mO0w5ms+Kuosq6pEjBpObn+cQ7tAtq2W74pIT7Pb
g1G0nfw4uVQaoqhjjRD12iGKUIzYeppzU1+gToSfRtboQThH5Z7r1r1Ntf7n8bwBrMEbLBwTrVgQ
tFI5MVxYjXGqDoe4TLWDUpEOVm0pnhppzH5mmeG7yWo6dCqoIe2xiCtG+nZJflnZsrzHFA79WJrt
U6yBl+nCZjgggtQOFV+or9XRr1YxW5SeTrqxonw8FVkHuAJi9dFQom5rywZ8fqrGOwUA+sFtO30X
2kazTyoG4NjQl51ilOh4qszdZrKOjsZcVNuuRbhd6GTGq6zPn3VMRjYTSOh/dh/HullbxYvRXenX
zJ8dOx7XRFxM01+libQ2obP7PLjjtdX78oXMfPEi5nRdsh664k/HoQWfZ3rkNYysL1irNiDaLHEA
36zt+zHPtsoizfPQMXa3qjY/k/TJfauOsg9hyo+MM/GnGAd03xVy+Vo2K7rfrJ+yKL6jshHvKEwJ
cSHwPgNXlUgAGRkzY7Q3ZSUVNH2sic26MveJMzdbdZbJeZFpGLhdYT2FI4azdFWeEyQ5gWbHNWan
LK9Hr5qGPLDdggw+yqLNUjOmlb3jMuxDlp905YL/xvgi3B4YC4eHLDL34aSvo4lZ2+pz+Vm76ofZ
Ge1NSXXnCG8EJYgRZ5/drU6qAti+C8cn7NJNnGhyyzrvyYUB3nmzNbzATFywHVxiRFic1uNjExn5
dbTQK/PlxlvRUh9TZSYvvW4OF+3+yMIRd0PJFD+P+7F/n2A8zdcO/hT4Sv2/J5rWbYKmtxmOdcUj
bI+u+qgWt3IGJDPzxtaP3cdmBs5t5QypVRWVN80laxab2qYzK0b0+6FMEFGNNZ7ELvND10y3vNSm
W8oS1ivdUNk/juHfOZwLRd899oYkmW+6xiQm6WUMHj/w2FRpcVBGI0NRzu8ACeKFwjVRijjhERa7
0rrHJVnCfzZlk87tCqdt8EFjW4A/QB+cA6NIFrAQpiY9suz9Li/TP2KwROBmobNXxnrBscXA8+CO
hStyegBq7gRjmCfI1y3mftF8tNNkK8UdQeBic9onnru8djZSppSc6yWB+QioGlcYm/5vYy/Lvb28
JuGwddN8LdNlo4u7VD6IogwqTcPc/zOYMZK+Z+XLQkCqGOahbonY1YalKYUj8ylJ6YDRPnN08O10
c454lGGJ9Bed/EDkbWJBmcRv6PahRgLWKTEntN+gduLWt/jx8DYld/bc39H5M2XR1rTTXTldXN64
YwVUYL0E7k89i2vvTfI371+GWJq0F0v80iZSFG3l2fUUKP2bPQMBUb/ub0cP3xetXltWHnT5F8TN
uvh5RC1TuZpiVvyNb1UYjxl7wFbG0Pgx5DBQNvDZXV+tTp089GYWDDYOoPZX24AvqD5dpwomo/PV
7iOywSp0XzFI6gS30lTbAhr3hPWBS9Aq6j+ifljlnGfZZzj7fo680RDTPAhf/sLHVciEYCWM/Wke
bvlbuGt4BP0Dn1aoFQ2rx5rfg4+Mv1BehfNCM04OuuhUtzdLv6ojmrDB08QvhIf2gkiRLwpwlB85
fwl1PE39U+i3JqdqORJ20Wprlr/n5NtqBBXqb9rkN20VrlL1NUMaHE5XnS/GRBUcs3bOp1uoAJIz
IH1+jh3EnlS5c+79vrY8zUZpF36qCbL2+wVA1mrQr0r5W2ft6Dasb33AHD4GOF7j/nS6Vymbkl+6
LNpfJMt/EFy4Hl+A7BdUu7nXK/cqS7SJ4rdW/o5QVFofaZP4WvliCC3IasNzgV70qG+W8B0UNvQ+
VuLFARcnZJ+eRAF4v9wkuLc+a9DuU4jvtkZ6lM1vuAQDZ3D23XmHvU6heM6P1q+mbxqC1Jmv20c5
a4N9wSxqXOfqyqrX2eRHeBtiT2IuY+oJQ/uLuD/cWzrQQk9X0ZDuAXBoKUQcRDBcMW1niL3bT8Gi
RW9D3Z7I6ST9yviZKePI3ZryZurWbzowAj4zypnYb9qdKDbgUwbXM2nTyBCRd/u22MTGeqmCRAbO
ix5B/dyaiBxl0LKy1IKaxDxZjmav/NLQHxdvaX4ZIn8xtt0fxTSYIvwKXaNxxS2Hqbyz36xha7ck
SL1lXol4rSUH1mWN9mxYRwM7c2ZO0KMAaxrcWXdY/lRQTw2vx3iQZTUABYUqGWvBLcBIr4F8MfrW
AOLhNAI+02Ac49KLpVFn/YRgpLYBZgGZD00gGw6uEyThWp+2qoIqGv0QUngMDANtXis44DZPXbvL
Bl9iQIcftvDwH3eKS2qywCM7GKRz4Lq/XPHStFSWrrrYy78QfoZ2xy1RkPhtEVQj3QyG6tIoe03Z
h9WlbPxJftWgt7LmCZGuatyi5tQs16VpyQhtF6bd5l1jaIvfdPOpn/kKUaF3l8GAEfnRKCzYVjqK
zrnHsGEm95+8wLhdhUjbubrEq42aN93g0+ma+zoZPeuHukiv76bQLxEV5yeTwAGYFTGzNe178zRH
e4ekM5pimoaTS6f8VfVnA/8iFa6W06wsdP3ZJjvB66uVQ1J/9TUnkEQB1lLuus/o22FlwghiX1t0
xympATS1IAk907q431a8ZSCmSnO/ktsNQ76F0qLZoIYmAZKzZnUPIeY7cjxyWxEodaaPmbwhgMuR
7JgYNclYkZg9WeWrTsJuaphHCCZaeg86mMFUEjKIQn6p3gamnh5qWZWARLQ2HXS7DOYxCyrPiimZ
QvXfDNSLxh02p9YI8Um9Gd3noL6P84YkVi+vsTyD1Q2zxK+NLzH+tYZLWW9ZLIfZxol2g35wrQv6
816D+7BaOmAbmb+UT6zyGPFlvY2na4t/15DmB3I4q2YqNfJrIJ4II71IneMDYDZrnWLEnR0797VQ
9mbsqyMFhbOVwQ/Ymp8y3SvlCgoAUO57RaFG3s6A5HNxIMjmJYCp0vE39+5CbhsKWbpv+o2CjKnY
MR7gegFKJYq2mGS0VKbCrVYeVTLBcu3g0Fmtx2qdxzWIwpQrxm+gT6IEbbihKdZNe4TPEYJ6ro/0
d/rMjPKNLWJjcMF6XEFgX+9baCwGwAN/mDz0yU2rrmC4GPXXMh+heGymHhbANhm3UYWnUt88T/Df
5hXvG5LJwLsXgcT6ZTVPG95t2lGwO8yT8B3Cr14xNHhq3WUMUQGnnlolOwNkNtyMxWHw7KNLWnMd
VbAVloM2U8yxqtkEpO5ap8fGHnl7UJqaZa9DFg2aTIKowORAFCBV8oA4dKMb1kbt6q2GF1rLqFbG
mP7Nr209rHMyuKUBqV9See+z+hQnwjdYEOfHxq7Bh7ntoYXTWii22BkptY5ikKR0SuuwkHReJZT1
vOmkL4t+KG3u+yl57pom3qcxkApScAfaq77diA4AW+lWBLf2lpJ1vNFz69JMbnrAK4N0Bb1NHq1f
+YYMJGuUikto+h058d5mNU2cAfvLMg7T9NJL04/HEAxc11e4lK+zqLNX9ykLK80DgDDEmS13Kjgl
UwCpeTOZcfPC2A0QsrEAuVJe9ZKOCgmxfmgRT31VUZLunSWs9mbmBMwWzMx9UX3XSnNZ3PazWqIT
qatwXS0Tsw50HtUsr0rTtfvHhtTb91Q4bxWmdnC3vPwADSExWW/2JpNSOtZnHescrx6WfcE0iFuX
X7P81tWvpYpxhCbKysfj3M/KCt/iYJHaARP02LjfjxYUMET4kgGPCERNjX2h3m3aAxOd/AQ/xTGn
DadBhO/hPf/qSY6FDlkXhs9KAt+544p2ulbsQgIsmaiQeAcrWkNqf4dJPu8Nx/6eqr2yPIn4pVd9
IoRqWicVdUNCOYfQY1ID3fbcm9yCnYrTL1h8fkwvWGQfneSg9t03Q/MAy0/lQ4AScCRVg/5LJyWI
d/tKCy2LElcOWyE0fwxqbc6Prl/U1gBKEcEF+6nrluAJZoSz1hGnmfxz83hnNmTzx/k9tJMNXFGO
Glk+b3EtA7JWreHs1p5hd5tl+KPF4rCMBf0M9QGwyXYpAeZEJ56ZrfDNdtLjqEHOE7wkfHk8bOb8
SB7+iHkiMxnAB13t8IRerlK86nVyS9v6I7Haj5z/5WBdhvndqMSr89OazYsuo6/G4jbGgFFJXjQc
/J4krrk7YDu9p1BRk+bvton9PqekL2LG2JLP2GHKzAASqlz+ef5kzoufjpDeORNu2fs5XohCI/3k
qD+jBjHEoci9x1d5xThdZx1FA7N1WMJdM2DsNDi60L8K2ExmbAQK3oCwIqz9nYeFKQzotY6QMiWA
yIcRIgnzpFEaYJp6tKwMfGM8vUloqG/9gAPb2A6BI0e5b8OXqgsZBZvhrokHCmUOvNrQym9RKljB
aTQATj4FgQD3DQyR9YxrJp28TsGqkCniGI0M0zSlqBeURNhnnlzqDy+RZRCebqAu8mOU8j2dxh2d
bE3X/Fmi8aPBNlzPxYs7QYTJxi1kUyyMPuEABqqW7mgPOdhJuSrJppvdBtKDaaEHLyjmPXdqIELQ
MbNnpX9b8Qu7SC/iWlhGZiHsuLgR9ZXV/m2wuk0Wf3bmoBumj3mc92ENcjWxNkUWVKf4ufJZ0HmR
53J9r3QW5AnjkwdshsRxXG37aiv1LROLXe7w05T13qA3qFHfgchCmlQ4ucNVGz3J7YT2ZV45P44d
4IltiyAaAx5X49aG8Nf5Cnwy17gozjpVfKxtcYOcvKVemdvcAm+wwMxxlrn2aSbCfios144AoRJo
Fh2ewC6ZIomv7/EnM1feBNlI+AYS2cf4yFi4F89Ke471C6V3hdbXlVJRalyFsDEIBLOgB/Iq1rAG
Q7krGXGmN+LZKVxl0LmpFqK8JzsV4ajLB3HWSbQT9V4s8M4WkqZBlQVcEfxc9Ifpn2dpO6LVeBUL
L9knT3xSW99yHzgCvvaT2/zSxGE2VrhAgcwqcdYYgOAC2whEyY+6PgbshROExrkbt/O4NZRtp9wg
PKd67hPu9RebGKjpL2b2NCpb135yieu66qjKk+2sJ2ddAbq4M0vf43BFdkkoQDkBsAWjGgz6hi4Q
gBmuuSsZKjjD5gar5yTaY2Q0dT6fdzGh1qydlET0NpI740Vus41+7re0i/wsh+lg34wrNYn7lwQS
jBLxyOMpnY5jP3g6zS15IOZG3Ugj29fkWFuc/PIyDkgK0fjLVyUNzyJlCrdgAXxzoHytl3/Pan0C
/6aLl7L6AbS7Q7xCFj/l6yAFVVbNxAfDmLQmy+T36N0tejPgEUix0lzn1AtnTekz2xJRmy239Xfo
fGXORog9TR4aeNTi0s6XKKUoeiGArwafMRs/WJY6IQFalh5VZT3UeGG89emHm16IWS3Q6M1x6X6l
WR6QKG7uqfRzUdi+XpwU66RmSNd6Fq0JmccjzXlV+a0If0j+xPaphBQ97vrskqYfUpUMPmtiUZ3c
BOih+3qle72fvRT2bRqVm3Z4TpaXQdsVmthbWg6n5ZbQwVDUA/Cw88SJBG2lNbeif6XR2styeE8r
CISb1P2UIRzO5kb/dtRdmXgDjDWMP0NCIAgDKvvT4oEnyCImm8naRPi/9tVIjviPorwobbqNHQAW
KyV86vIfS1GDeXkpyCVkkIx2IEPHeBeqeIfBIZbabzVOd/FieQP0yV7bCm7Xmm7zEEza4IfauzZ/
TFgsL6QNc0zAVu7aldTIDpjB2a2+ov+7dj9jPnVW7hULFgNz+3cDokEqK4MTcqc1UDKT6orGO2im
9v287UDLRsW15FILlxeNT2CoyarQLgn5IKxp/vld9AWshpQmi6esjH2uemZ2o4H3m/rtR1NBfN2q
xRa8bRv+JiBUibXT/MbbU4pX3gqPZ1YgMj6Le7+L2DrWutW5L7n8wGcB7CzXrEjqGsbRl7DwJAmQ
PrWSe8ZirRdM8bkbFO79Q5qt9W6jj++tdtbF7I+R69X2prE+6IDy82EX2xsECY3GwJmBEd1TNwbS
BO1SFZ6o350JC6CVTvFRo4Cf8EUIMipSlPiNVKDBSaLZsW6vbUKb3sbgKuI0KOGmdgY8V1N3laWM
h+2AgVky5uvCnLEii5VN65jM1oO+Lj9oY4rwlTYXfwLbpy5qG4hEabhAHH3ltIO767SO/FIwxzCV
so7WSSxO+dadcG1Vf1AdHueE2K03UkCyjRq4fdNz7yc1Jk/lEyqD9lIq6odWj5u5DFx7WTe6BZ8N
WnTdsdoqd8s6cmuqILi9U7SWxrNGVc1Tekpfip2+j7I1fmG2vhvL4SfJKQKWBvS+xKF+12kEZFh+
j6YAoFcO36n5t905c7pLluwNoeePmxbkOIZ1h5KrghA6Z8D46H6px/bN0ngTqi7II1HcKUcYQKSl
ogys36yv82nGtKwFR78BgUHZbiJjBGWef/+7X+n7mMSI8XI/0LmU6XDgWxvjAkEMT3kQxKw5tSk8
4jvAFa1eJF1VgIyw4m0xDnFIunAOvG6IQ+ruwzke3bPRgngmWJgKG/MaeyPU+b0eTS+CUnF/7v6a
ptQOAyj4M8lTFylXbRyJmnoHDjlX0NbFKzomRdHt4BlkWwoi2Q1R6DC9IkYlvXDVYFcZ+gclrWH6
Qh9DQuoWs2Skx3MjaSfJjn2x5quCmbKWyr3rnex79EQNlzr5+0jQYogTxm9ew0M9e22aqx6+wvyh
/4br3vV2ffhqZyysXtLo3DXXkRM7E/ossNiOes9i+LyIa5jv4/wVOHBa1H7GZ0b/K9VzzB5xEh3N
SXPmNZFyVqzbHOjrRnnulUulb6bmEpbIaaAWr/XogIuB15XMwkg3o2sMlndaYTjQue+juNjvBqy0
fEey6caLGHso7rBATNprbB77HluBg9u9lNyuViDzoxOtVX0/RI0/u37fPVUVZY2nnjmnjaA8hTvJ
Ykz9NSeYea+r8VtTzsake8NNNhdV7Oj3LvIdKMiw/52N36LfTR2k3h8nAUb8rTVnfTK94VzqqzFa
u4lnUb6nRCkIS8Md3sW9wyyiXRfpzcXeEZ+x3A/tn9Ldzvxu3iDvV6Cs88AgVqTWlVdRrHnQ3Loq
yA5q/J46MYM8/t2J/1buqlw8xVb513YG+Lv1VY2X3x3Qw3IctnHh7OyJQLqrfteSk+mQz3tsoIDt
DFe+j1q41ur6z6gzDA/cKD3SIkC9z9WCL3o3/nYpJvrlKH7R/rKVNLoY4Ni8Aeoe7aXzVl0E0aEo
WGzYcgNR9l1SDOqU/sfQoj0NQKARc7tHI0X4ZTi3tgU8lxNoJ6FNK9UMWknE5mvuSn5CSS60n2Re
BU041mGImdY2md3pXNfRsrFKKLso5Sb+3CWaG2eXQuqKQb+6nb7PyOWSOWw5B5P8SDM88WR6RaDl
bAas3kItki+NMW6UyMW96W4Cg0Z3iM/gB0AsWzgU1DnLlFxUt16GPiC1DZziNqhTbdhVE2sVbBdS
+p0t56hSHx1M83dH66ND18CqK4sb7kJ10Ni2tl66PForI5NvO1ofRpgERjZ1bwlGCfukdl5VuZCP
cdvmvUvyP4QAWwkU8TSXGVN/ok5rm1CWnpjSs9ODadXDM5kNhnB+a0U0SiudRZMYF2095h9G5nrU
pMmadaEIShpd5ERvPr25rqk8j5HOEgSPcPLMGsF5zhp533WkS7VEvZP5DcJqOjufE4uemJTYjV75
Kqv7lVpTlVPrWrm1kBie6BHBZMI+uHSjnY18rk7OvTXPK+2fbIzDS668lqNRXTq6aSZ7MT2HORRf
MVpxBvgeY2QC+iCusEt7naL29NArN+t5SRSKcSnNGdQN+2R0SETjtAXCeA4yuql8FGosLLBJcfJI
XSV67B71uaeDsUjWIlLf9AFQ6kL+gH4LWwtwgqA7OgW07sWG8jsu7Z3T2+PKVTtm6nFdRr+zw1AO
TE1kJN2ZYkiYF0ejle+1nUsv0fKrajC5qDStGe7asCwCab3wBAOlQM4IPHObsRBByuATZDtvS0Pu
ClsCkFOduh3NckV5/eg2AKrK7tfIZGQM35pDlRYkYbxl9Eur8RanFhnG1OTOItvkNLted4D9f2WD
dPehHa36uSn3CYXvYxfZzoEuRVNP+ZMms2Ojb+SPWLUCn1G8cWGA8y11WRiuDTo+D0Lpk11GI+MM
ZGX/2Oi9PPaqqW6MbARDKvVgqrOL1kqxWWgqPNKyoGyHOmIVreGfWJCVjc1zl8z1dsYCAD7qVPhN
n/X0C9rFqoi117oNhhzkrKbQPue5dT8dHhs5/DKyu+Vgh3+t1MVBKSGS/Luxx6ijAgdoqr3nwf7d
aElPvvax/38exstI2wof+pt2NjjwKDhsLqqo0Frmpw4/E3nPoeU663h0Kln9rRnlz6IyxMa92A6u
vZ/EWJ96rdbhePYvIkNKnEZQL90RF94yA/pY4hhQzEqxjkCufizZcjEooF3jPOaKixDE7Z2+nFdZ
3rYr26l8S63kLiO//T8cnddyq1gWhp+IKnK4FQiUsyzbN5TTIefM0/dH30xX98z0kWXYe60/0tel
bM2cRJ44zdiJZJ/itHSOXam1+oMY5MOhjrlpxd4oVr4SfaBeQrPkQ1D0vX/xW17LYra2lQVc4nM8
mB9CVqj7TmwIiqVw05TyjxHL05a/gaReE+jXA0qI43veQE3O/SkL7xGm01W68PFi7EurEPi6U7pt
YGnZPc2SfN81AD0mORGsKJUb4Oy+tcgYKO1IFKc0x3GFq9tysJYGpJAirUvkHRl9YAlZGQKNqzs9
UyiMGSlEQ6sLsiOd1KHu93Il3YZIf1Yx2JgIW59TdDV3dDsJsfzetkvAaGq1biSU77RzzDQhGM1m
SITo1LatRFKrautBMXnjBFYkjsBm5mC1Tq/KaBb0BURSjW3VFdM+BdU12zg8QTkeKtrsXIxQ6yQr
y71QSR9SX3RuHCN67wo0tGpbEELsU8Ekd4B91amn9KmsGISIgqjW2oGOZUgqxIcgMZPpDqM+b9y0
zhcNfOVk6JdZl7IYqoIEayA+B3M9JBB+9AusF+acbOd3yo9ATI7bLL0VRqPvBZ/1qzGSDuWjsu0q
K3DMWJ05RcyfUfiWrSXRsuxvURSwyOLqFOf8F8hU2qm92V3HiSu86cTPOZMOeHCifW/Jn53VV5tW
BAYr+g72Y4op0wnLm9GlynUYY+nkqxPQwwjLotRHpcpCIsLNkuDe6accqYqIxkrdDfH0U7XheK0p
zr1G3OZbwnugmFp1pNYpW5cYzkCTQDOGkRiTUm+dqZSadXmug9BFCmteEaeZ15gwA/bFJGLL4irv
GleNSrpuypqQF8vyHXr2unUUFdVeUeY34Tueu5YWHNX1FeXX4lOE5mVSNWytMAY+JiYWVMvW8y9j
uRdlgYhrOLTcesQarqLgn0b2TUaZSRBA+MSmI4jIbLRTnj4UtbA1Tp8wu07BNqmI1J4P1XBEA7Ui
aEnO802tM/WpEBb15HU9gOOopCS8Nmj66hWawX0ZnVHgkw8Lu9/lLl484s1vXCFuZhGQGgw0UGya
6j2kYb3eUCCxVqvtVB4FlHQDN3izE+UFZlTdJUe2ptRJQdxc3+p8M/FoqFDSqMQwEw2yo/JAm/dQ
e58grogzJWCIKhOWwfDMFwp+IvG9gSKCoKZgP52814nfquL9EIpbTtF8OljzbMvUHRUkovNJnhGc
XKt/mUmWbQoq3txoePSJbLlKQe43F5dRviYiwEVxb8Xvpbyx2FPy8TMntF58cqj14q43TzJYSXJH
w28LxU9mIMcMiOepJxKZTyG4gbYb87fawKFENv3wilh9+MvIwNJF4noIaFl3zeiZJi+SyPt4K0Tk
7n/H0rWLDxF5jvJBiqkVsI6jAPFkPmOKPxAnqRnKCSS+xUOkBEenjsmAyTPkRx+/shKZ0CsyPaBs
epA4WKGzS+laVMcxudfWyYBMT6iKp0nCSbaN2q5p1SLve5uxDpBHvDLwVPY13UAyMq+BLQPK8isE
qafCgOoF3U/slK+6KVhYT7DpppMx63aKuZCoHWnAsEByKDuDf2vBPy2QVGjLwp0kt2XF6xp+2SkU
Fg/P6JR7Ag4aijM5fehIRqb5RucS/4dquNIHaMv+LejR/u1riTDqpN5IOhfGVCy6wpls9PYcUNbi
ZyQZTORvisg51gw3tuhbtvZZRtsp/aCORK0wRPOo3VTl0gheEHswgqB6HTR4FXsKcLvYHUUwNb//
6OOzL9y6YOm72oNJxdO/BjdImh9T6sMdUG/V7YvaqdX3Md5BKdkKupOhqrYlUqiOPgXjROo6chCI
Bav78xvTIz59FiA45GdDxRSyn3Rw+8Vr1NbbxsQqIJ9E7vEmhPHvi1V2TDw5z5jOyFhpL+ZDHAu2
r3hVoM+gsHxXhZcUrpHXcHlMqwguqSVQM2OPg+4mKXgCluS2lagTmn2C5deBuYm7FCDunIrHzD83
bAy+/EefiFoSjMQxRGlCJF6a8Cax7U+uFA62hArDjA5Ts+aJ8uUfNoGhO04Q1fwpdSocwu4UdHR8
8m005KGvU3Z3hdwsI1ghj7a1WzM3N/Jbj3ogQ+h5Eb9a0d/k47BTebaQb9Kjt5D3EDrY2dSo2ENR
9OA6Ot3GmLwcA+hGBlJSERItHfPRZpw2Y0qxXM1TIv3TxjWfo+qVHfhpiD1oAISvNdE2pk2qaIia
AMui1xSgjVBw9xRUbPHWCNkesDOot6JGMRsVHUw7xtJdb3rL/wwxQyD/SZTFK5TRNNwDOHTKylns
nKhpAtOzKEaic4mriKadADyKj4lKyxjAwQFM+8iyJcMOqYeZcreFKZY5XcHJEpWHqrvmBrq94yAd
umbXz+R3e4nyqxcKQp03mfyNUNMPbf5r5TQRg2dLf0JaO5J1MTGfFMcoN21dfwpV5Irh08qVtcnM
qoAcwQzodsEPGYXmSvDps5g+CYSxLek6au94VykLAJmsGcKYrZaNfy/REZhR4Fo3B1LjuWBKcssD
KGZUtT/4y9dWtBzrI+VGGpJIUsLLzySFefP3DfmqyjlpP2Loda1YU0v4rYwJx3ZMI8Cx6TaNfpAj
2ZE01vIy9WgOMNA4qXUGaotDUqUyKb2R/i8dBAuXUeKGcsiPFzv8PiTrnqWxPbYgINAZZQp/cbDU
AgfRuhJzGz/SFZG5U4NbyQGDGXX2ikwkvMJ+8UZBjVw/+OjSUtusPPxxL7S3OH1J89YSMZsix4Ee
Kk4V3QunXILWiW2/fidP2zSePWQfaAJ9WXK9Xj7aUkpFPdo1CtggvaK/Zv2WIy7Wjj4rcn4Lzas8
7ibrDa3IXN817VipLzQ5YotWXuGl3RbD1krIVY8pmR7ptEy8SL+YhVsnj5q/j5J93u6VchdieaWn
b77l9T36g/yYKV3pWy4pyZXFfcP3huJPGPjG9oX/G/i3pMOMuDHDSzhMgPzHJtonLQ1m15obCC43
RHS2o+ddZnFfacm/Odt36CkM11K8AjHcHN/lHhoZ/9SumSjpODb1pqqOZAHrracuEyuPzX4pMbJ2
VbMzhEMs7RLpr83puAWY+gv9V2RsEPRAKMj+cWjWKOq7+DmWvydzein+KRyfWv2jKR9xeWJga/V9
3SmIFyhN9I9Bcoia976HTH3LNbyYG14IUBBA8AMypyC7Vf1V7mjfjC4RxUkEiBC+x1GUa8dIwvZG
GMVvwgloju+KvOmiU49SKzeusb/nC+An9YUfqYcJrj5RTuWcXstFwoGkY+5kjF5ZXPwWzh1KGRAP
dW/hwlvs+YYRDvTK2eweY74b9Udn3YT+R5RPg3KJymOsurnIhEu5MMC66GrqsUdcVFVgfIxIC222
mAlt+LrAXE8KU1fvUpOHbuesBB9p+i7jkTZxCqICEbJtQky+dVNymFXsh3Qjeka2qQ03o2FPLq9h
5uHCUWqcbiW/I4oft0O1bbKeV/6cyQcKWkD2WdMSEA1f/ld1fK5NQTWoetMKfE3PnCmjOTQzYpwe
SHIrFueuOh60fK83O6l/jlWBYZ0OoQTUn75J/yVBXddbv9ZWg/yvz/+a8YWgI2xhKLatRoWXuDwt
cXESVJG55jkmO4ofjEilBIYCyWmDjnYynsPwklUmxK2sf1flUdWZCtc9s1GOM7PZmaOrLj8fmKLu
kJZWSg/fPOfStW8OWb2Zi7dMQNBIv7ebmZ5peBqiQYyFtHBd5vwyNTvtpHAj1Jitc9jcTSoi8rhI
fIG60xlPdGm0oSiEVUqHuP4uecgEt1zjDxo/q/ycWUdTOlCabtDGiVtLPozRq+LOiOLDZGxHNIg2
2IBVYmhL7gG3o7avrVcSf8KRdfq34q+ziMXzzncdT2d1OpXzJrZOYf+V4YsA5ZX/ce6MDb+iW2pQ
uwRAXz5Efg/+Jau2VfaRavumPPKOFR3Nk6cOZZESv9eql8gazoubUe/FbtMFToGMLTxzx6fROVbO
Ur1HCkG/gn9ANWa1DQ0UxwhGUtsp43c4fKIHRifLvxURxzSeLEQRwZprTTNOov60kDIZW74wUf5t
ok++BQSOgeDyU+vZORI+u/KYtZ54rkUvU9eT/kR1PKMKFfSPzvqVeCvURV8F3tdEpyRADx+dfH09
N6dMvtd0unXya6kykPZD9AYfsaqyG/9I0q/WOotpzwrPtX6NjDdhgdZYGf3LnDrM1QkXMBcOo682
H30idfQO0Mbc+vIhYT2jQtKsrnKwHqxzLT9YTfmWPpV8r2mrHFpTPvCTRp2NEGfF9+5bOyUiv+mG
nqwJn73BPXqtk3/heO7DszR9j0KBrxtJaP+GhZPO+sBB+pXgsqzrO2pKvTjo8Zsae2bOTFpsx+Qx
ptes+ZSHBzSxooJSB4jTnqny5GxvxkczHBNI5lokV+uZj39VcOeQhxutcCBo91z+HupnSeqTQMQB
LbkdQiB2ef4scdHpeyRzPJAnUvRDKYXeHdW6dfHLkZaVIbI7m3DdIYUXJxMcxI+hRoqtOO1y9ZlY
pl3TsgsCw/woMZwi7SX4CT0+1YToJhcRsV/wRlOjJT5yrhdaD80zv+dypid4I4xrRpMxvifEoQ4r
C6amclVrNycLGfJi7inRKxhc24iuLXRjbikceIyH9lgy6gy5G7UfBdVjOoMGKzrPgvEW5c9FhZv8
48iK+fPeBYTBfnhgamYaE/ERT5cxp6WWEowNNQ2GurdoaczK64yo1Dw12UdgfnHxcDAa5qtgzuM6
QtuL8Fbu72P6p1gXjpKKFthkBWzThmzQ6k4W3zo+Z1NtZ5GC8fXQv+bhczlODC+ADrcu/PFc+Z16
KzhapLe2do0eNWlxYaC55px0pXAZ4k86V8KAgYAu5kj5lyDiD9c8eZyqqgStJF395l3lvww115RR
eiabWPJwHkK+HGcOwfKRoNKPtgCNyBINOHOeQCpG2PS2eu6W8XUqP4FAYuiJ6KdHcJHd2mY/xPvS
+rCktQEQPl6F8RfRxDz8BcmeVjQxABpDoquw0Y/Fxsolxx1ipJGKTwZA2TNYi5yCajZa9sjVJHNf
Wqn5NFRPrYJbKUPz++G5qKPvnD8YFw/QKkElKylyDbL0BpH60SnmsJk3U4YFqjT3VMbv+QnEVqFM
qnEzNFSD33hR80mKzSsW0EjSHur50EpYHN6ltqdH0/hazHOSlR7bDOKU1ytBBmyGhj2bJj4+i7dW
QaZ6q5dhOTPtCNmsnip2h4wdXBRQA82SCKH11WvGaq6RkjeYFqx5Ecupdln5V9rN0WULxU5SIxEy
uGx4pSMv6T/UNo6cdqfBHCSNM4sfUrQdeOKbXdGsTTG0K2N7iJtbPR/R4rFyq8azrlc1ifG19NFL
Dw55mkal4q3nkS58TwAB2Jk6VbheNNzREdQ1K+4KRXQM/iauQXOoz1Npz/tDpR1KiEsWjc3ABh3t
je4PWTG5jFQnbnP0hd1HWmy69qxfrOmGzmbpn0SVbF5REQ1s8bFZngSravdpuuit1ZHhZws/3xNN
p0XXSvmZsG3I/UqSRQJeNrrvGpDFldW5YX5q3guKb3RHvw/9vWB/UfAt5z81HTLYCxpxXwy2Rj5N
jfQuP5TTba7uCg5t0JUGJVF+IAfG6dgAUuMKJM9/MvVHyP+iYwJf+5KqO9lMy0LA39TpUWgvmgHT
Zhyy9tzRhd7sSyy1anQxpps23cpyNyGu5XGlv0Ytn0iU6Xk0LFwRk55giRGKQ1tMqG47KtKlmjsx
76nnMxb6TmHTKZBaN0r0tvRl7XLpwd2FIN2Id+y+pb2I5yrHQB+qfZONrnZbpd4b2RZosIpPmgo3
8an3D2TWsnyfUmrlVCcZd5Snp9jF4Oo+LBVR82+vIrgkrAD8ph4OPcbizGY8Njgx52PPUSiQaJ27
OCfoDRIRj8h0qu3jyGVugHy3aAxy+pfSlR9xOj9FA1FjnwsjrnAM0wQSs4Ez71rFBSutqhA92GIF
84kzOMMwcPKY04kZieqfaXjlIsTaHqV9nP6brJ01npmshtbj1MvN+wKRxflfXsJELlBQcekTQisO
Q321csKIQSg/64WJhQ95SPVPP59b2vM0OusY1rxZuaYj6NLBKE9SZSsiqis41otu/FTqwfqHr55/
hjezpxON03A0cFihMqKhzaN+LqEUK0PydRYDD3e1JnCB3wdmfPkhDy/kr36FmMQFC0yGeyjtjPBR
AbTLr54ZIDmabLrSukQ6JvzyLli+tvbR15LnQ3zTwBw8JL9i3/KIVizU0KoroX+mkpczsyzmae1H
bd79Bl3FXZo+s/hJRdtKrY5W8RuHgPTherVYQkRaWQZwpOvMvKLtWVf4BvXx1IseM2H3MejMdhqN
dRprxuj+jJLilQPrAv7yXZqfcr/i0Dk0/avDLZTHmxH/w4QB8txI/0Q6rXJI4nor8E/lj0y8WP1X
ML/G8VlqDx3wI7lJlNW029laJz+6tm3pg9I2ZuwSDYRcI482BVdZtKkr9PrIWQ9xyaHkpZNDYErL
bo1q0t8W7TbxvejSiptofmX+E1w/Vj/k5GB1N9Xy5PKDnKtQ9nRjkwoXCjDr8mIw8vjHcnCMbM+1
wxgnGXcsSxiQdA27H9ylK2aHgAMWWYpcrjCfSjpZmbdJfjFUjqVHFXcxErKaQ0PbLS4KcR1EF4B+
tTuOqsfNYahHoWHvwgGzRf86RYT2Un+WaONv7kcbGl8pWA/jpdnQeGY+ZbR+TwpC5Ttg4OMxT1go
A+6a3BGbo1HeSLBgV85XEi2nEnN3LgZuqZaLmNSu525VvhmhzOrno4Q08dPhJOOw9kvOJnDaR9Jd
5YlG18p4M7TMXiNqseW5sivtt1MwGKzM2unq8u6bAM9AaYHVO5lVbAx9WDMEKfGL9EryV5vVKp23
ecbadNKKHeW9q8zAYatR6OZauocQXeUwRkYS8v1KZAbRZdcSfCHRsKUPezBdEftXKD7F36zWbJjr
+moKLQv202zEf76geiAkyx+FrrCto1PR9srKoBV193+wom1oq2gLrhbiqAEBN2lxz7AUB9EnUx2k
O222j7lDuoDQUa3Br7hGLT63WDQOM4gZfEnZetC/y/yXinWK1bAoqRxF+EX8HvRiHSRe+SYYyE8U
QhVWhmjMG1XGEkKmDzIfl8u7gU5mK+NF5u5x0uJH4HaBh1oJKMKEv4ACOILG1lWu2Ato1ljnDv9G
eRLrY02DV4aFtrzMPpa3U6x6tXVhHhqARcXjiFw3yFcDzmAZWHoiGC3QbxVwzgTfpw+TLXFhymZD
qp+OFpXBhBctTYj34q/+OLpRFtu9yNiK8KXi2F2azXTBbjg+8KvsKoFvv/MdEf9RgzCX+ax8qzr0
5Re821RmK+i+TpaxiGBnxOsFX44r837FwrtGjdIsETDXv3X9tZreZ2y8pbqOtXej/EFZXgyvqgxR
T+VOOH3nybEyvrrqHUwrQUeLIIoH0CuU9lgH7Gh3PXtOJGDZ0khjdCJs8artc84JbgL0nRZgfw1k
Z1Tfvsj1KBprVFerRNr36jGlERKlL44uZAeTVDpD9FnB5Mo8DmBShQH2+rCIbEISF3LXMjqqXoma
bQWmH6m/Zr3RM3GdZY0dMKTk6gNdQgnvHmLx8FekRJcV3uV9W12q6IvKTtgDl6mfabo1sJXdOaN9
tKQh0v2MX9e6QqjpLa84ixRqQMOJsfRhFp0ctCWh4kUgSongtMp7gsSviUM3japNFMenAjjX0D4C
/G82WU4r2+DewgiwQUoHdUwzKTosUoLckukkNIBT6nVrYT4L2nX00WcvChptv/O9aQRxht8PaZ4E
sOj1vTzod70JD6Qfsnf+oxeyAVkNzNVQ8wSn/qpvD9Q35NVpTDejzgPy1KsHi/YWtxnnZVldIDew
/QCO+D1zP3YjjDCN+SNk92FxyBnWRgL1KDVjPYmxm7YEizTuoOPdRrhkDN9mJjhF+zBmBZY926pV
gxLOh1feoMSQXrU5Ic/v1531OSemI+nEN0FcsQpNOCC14rsf/aNR+G6XYfOrUFRXNRbbESNXyv9c
jCfmBB7byfpVDf3eNwNzf9BsxwgbKJGXEDvNruujZxiOuPfEddqEn5oqO/R/Q6dAIfg/Mmx8qV19
KgJLiU5WlGkpBIuEnK2XjhnvGlEQ24yOc8Xci/nDqPGzoM3I0ZlREsu/WOkpDB7EatujgBo1PLhq
+DVgcqET1tVlPJao5JaPNidkv9wb2l91ZkYzB5+njpo9CVQ7YTiCAx6jh5RLds9ky9iWLjQmIs3C
roWY7D9qGHE9BILiLJ6OxhIcidZxQfWPjFvKwO+mU92K+S3fKpz/mRDs4SoEk1UfVboo2akh7ZtW
3E30vFr6wFr3lgKBdyxqddY6Yf0jiiVWFbIPi5NEriUxa/Y0aJvOJNuwQYGJVCJCJq7SzKvkCHVo
2w1FhgTlWRI/HsKPisW72ZCjEl/67qczEHqyCkwGokOFW4f53apMZ6Vq8p8utntOSB7zn7bkeyw9
Jrsm0R41ZQ5tq5COIm9VmVOKttvtiGp9Qdqa3lpVzTtQUi1rbtNKq6VbdQHpx1MjyquMwbFZXkk8
SgMbE3hz/kcaxsoYv82msSvRv1gdnY1jg1D+kybRjdaVLMeLi8TqDui+kHkbNHfCyvYYOXt1fQg4
klH2K5xItXlfXGhDGjsLbxuFot1q5p0ottkutq1FkSyUBQq3fKRS9mNCGdI0V2wrGwsnr4KeIMSr
p6QfJKUdJ4jSysEvIATneThoxMtBxBLaDkwKs6thyzb7V9y3Xv5P02PK3UeKQTkyIqIGOkw+vXAV
FtZd+zM0hcy6W1yMKhRjj/7sXvbprYbjFLvwMMCnyLCkcFxwZz6XvlyfTele7rnBaM/i11TzxO9k
BbMkioNC0S9jQ7ENgmXf/4wDghHxrCZGCKdwERrMYMMuJkPTseJYslv0vXnMq2UMiO61TGdz46P5
DW3T/Lh+e9SnU4o+Oh3IThl0D3ycQAsE47SyQg0oYKZF8la2aKul8GggaYmXO806Jla66uVs1yDD
lC0VZukzZa4PE8tGq5txljEsrDRtWFvMxBkXiS9tmMrHPNn22TFeFPCBgQinzKx0M4h6viK+9pvI
TmchwBacBx3SFz3nxKNxo2IvDuKvLubIJ/8jAIe5Lr+KavGmgYzW76JKDb22F8SH0j5B9zgXDVxF
Zt4c1N+wIQqUrZcZXdwpMvLQxEQmWihQSKbfO6hr/5qS015pa2TSZLFg3APGCh3BxNASf5m4g4tz
PSRQeetaeClML5SuYk6BImpv0OxGfdCoe+cOUc61Yqz+cFk5okawoCZNFxR0Aklqdg4UQDICuuYV
A3PevlnNRDAjdb/No+Nu7b8H48eYzx2a3gFteBbuzeBb5DpM01dWH2OtYGcUYjts63tqQCEEwkBl
+EuUHbA5qAp55IQ5yv7OVrkdLeaR0J4IRzC4Z5WjmmPom4vvZM5L+F85Jw1JO1c5fnvsHHmFFlkj
AMP4XnZyMCorg3KnoHPgYGehQoHAvZztho4PxFQZERdkjveke0cDKWAyBe5Bol7bY//ZDIJT8YnY
j5n/VIZy9E5IZ0+F+i1qhHJSEsRPQYbAvKIj2h2J0qFympiJOZ59Bz2S04k18aKRo2GfrYmrI1ON
Ez8yPP4VGY6JeCCDp9DZKMEM2U5E6LUE2+iqTtAY6xae41YchhsRcFvLRGQapxIXf5x4RK+FrPIx
wvFRQfALySUyAI+6rDpcli2m1xXxRyteIs/K8YGhQZZKb25LZ052aid/mSpZX5lAhFadm48pY3lZ
9zzPBNjDAXNygXDGjJ5zUK0MrPmRpeKQyX6y4cT4+52xVUl0Zn+Y2TXXQcDEg9AddBFZQyp2rzbA
4VhFXb2mkHjdFxYgipYszNv0mDPd2E51R6N6ou36AI6RHuMHabP7TJIO/iDItjagqSheVjKT3/PJ
e2eKpj1V8lqJlEeUyd+5bCxwM6++L9TeiNcPYdSqjPuveEmzMjpj1YvsWfE0fpBrtJJawsGw8Oot
bFmBG/EcMJyo4x8twUhY/1omH4NO+1E2nSWDc67VDXvphAeDzSMJDUAQHdXDxCtEa7i1UkhGQGgU
YTsDmAMGCtxaDgXcadUPT6dKxHYbOo1ZP4JYV09gtKqFFEwWtU0zEqBifUwpGp74z9c2oj7y7L3F
1WUUTtjONf0k6+e5O0RB+iuY4jutEQaPmro8k4aIaYywzx8/GDckW2gYQ8RNuQCK6fwTj/0xq6Y7
A0La4RMkephlHbS0dWbVQXllDm+J8IFpwhmj+WRFkzf4pdv0CGJBy7WvMb3k1wwoMT3lI5DgKK+M
uoGvuQ3T/KYp0aEW0cPIavY00Uq4oyK+S5FcHIOGShQZocoXEVmKMqzH6J+GQ7qu0Kq/11zxWEyf
5rQnb9cWG8QgDfFolU5BfJS07+ISOCxjox+mTkawUJbMMeOGNF6iGNIECbEIPKDN0yvmrhxG8WOc
JZ1DjEZ5PYi2cvKZBCqvlj+2XIRsN30dcWR0qNGTBF9tqU4whuM7VUtXyiaR5Na/zRi9NYxdXfEe
V/mmq3ApyTx2wb+gu5fTVhraVX8Kmx8Qy14ls6Ri5GnKYqfO8bFEv+V1hh5gSLe25NGiTxCbVxFI
zNZxCZemx7TGkn6UGOLHpAabLNXRrku7wpftGa+q2b0C6RQJ57L69UFZCSe7ttJ2qIOZlhDzNQ4c
uVWrIRobUF83hJ6VWoU+mGW57VipTZPLqRHEV6iQFz1FXbVLfOY6FYatI3KRT2auKkoTnAwNQEkY
OWGYM3p7Ou+bGhDMdxTshUZ1EbQPHZW93wa2jguCnFaWT4raC2QYG7l75RxV2aKRrhYhTr+ye5ZO
X/nXUp82pjx68b1rvSgivIG2PzJatMSr1OjL1PHVj6aAvTJkc+yFVzZWG6UFi8Qy27HepmdFAbGb
uw1B68gk2mc4ksVM5FZnOjSoLIpsV7eIzMkekyD8mDFLu7SM9HEWhyzYwisnnAzjIVh4XN00MfkK
hnAtFL3hRbF1TCX53IvNHQWjU5BkFAT+alqLEVLsHiy7Iikl8OIJhWZ16fudwUqDMBVyQbPl9ruJ
t8W/QUouXY/nbJrouVAqV1QJE22y5q/snGZ8I03Z7z1NuWr+PeHfFCsYaMlIiSiD58vohn26HFt2
2926+kMIr+QNTK8iHL/nySJuQrDN4KAEL73xBvHEi2+zS4MJMR2owlkhIyyernnyIxiHKMxR02/p
mW66faBv0uoiWseIP0H0wmRXdRsz+pFiYPv8Nip7sfFCc6+Ce55qDHODDJVR/Gah8T3pvzV7hsEg
TIoD2FKHWXVxt6U/0ozDP2DyhEYiQ9NVA+VvYNAhTlCKdqlq3q1JfiZq8KP0XFTchveGeEvOnwhS
JqQWWWqCLzVuVVLUwi8x9GtbMtUfH7AqDA+T3K4Iho6S9xGWXz5PJD2Tzlzs7Dn5KVOyYNy6uPX4
eM8TO47pOyqWQOQXJhstIG7yXiVXhPtCuNEkru42u3dGhnNc6L5yngW2WQgpreMXqxn8UXr3zkbt
Ran8IFP7a64xHZMvT3xI+xFG0oHu9nY+6PN6SC4GmTfRuxZuODTDdGcqt2l8J9/nMAt0zwP3/kWW
I7REde/IMsWMKeLHnOAid1ZyteZbPAJ+vcyUULHfsL/4Pu10xFYgctDeTV98zImX9fvB2tThEYYb
xpsEQjeSkT8PHDBVbyCQ9UHFO8mOgvlcN8KepL75C6PcuJIHMLZw0s6TPG4g2gieiqC+/5eimC4e
FrJy3nGwQpmnaNJC8nq2xIaXGnu4eEzKExzTjbkIHHXITZ5Nl7Sv97IX/8RquPFTF7yoOsEm/STa
YbpXBzdR1kWLqvRSsmcGb0Zw1vWvWnfL8p8gXOT4mVOLwjclKr8wAUp8hA8cv4JL6fPBn0PJYfdI
FS8TzsxIcnTQRzfxd8mIbILP6HbDYk1W0/hE/t15jGrdntOSTLeKVGWDyIUqBE4ygouZyV4jtQSn
r5wpfwsDwuaOugYP49UjumoTwg6V8eDNxCDIzzr8a3RPSDySBFusLbMCVtiQiqxLX2mIQawMJxRC
D1G65N2BXZdUCehIxDilYm3rN5kaw/SQQXEta3hI/et6LvdhfYmkU0tJfLMRSjtCixrc+JkD9RRW
L0V477pVbSE1arXSBgqd/CfyDwvi3AIZmckOTJYEI0DiqDjH/ssc7hoSP9oukw0KHVG7RcY31Lua
n63kBSMnSHTKo+hC1DGdWhha+a9FNALJTqYWmphu8LTSi6HjtB3MiJDvel6mJeBdOU3TfBcLygNg
lKMPn9nuP47OY7lxJIuiX4QIIOG39N6IlEhpg6BKEry3ia/vg170TPRMd5WKBDKfuffcGOBQgU58
U9Vc8XhP26uuPiz8bwSsz3pOQiPZxeKI51hXD44Cd/tofCjirXOOgf9RyxeWf3adS6twFzpKO/c4
Vm987YLxGxuvPsQ/A1o2NQC2aIjg+BKt4bqq7LdeuQTiT/gMVvQofTjGomR+Z7vhAVihOgOBfnd8
fUM2ARcPryEv3NGLVtH4bkC2KVeM9W1rb9vMn052uOmVIx9Zk66JyZG8QghA6KcIkWIoEK30ZMt4
TM/Rl07laD6LpXWLyHREX/AeSqjDpZIuMrPv2H/nGEARqa1tAd+YBcXcZ9JGFXeMyK0gnko/Soa8
M735yr2QkcSFoeswQvrga4q4Bcz4ZBjvg4St+daRTlQdYmfjWk9eL9vdE5X+VaXmjxlqzAeYYfVN
iBwxOTGhyxyUcvc+f470AAyuyuDk8Vb60Bjs8sctf5wx3sdh9lbY1odRYlrQ2voaKVz86IUyUtOp
HcSmc55llG6YGbJeQ+eUsfgLWSKN+q0Al2JfA7aMpbs3VL7bjT8cZHkr+rshw5sf1oDX0MFhyJXH
LtgW+l4GeFD6UxHuWu8aqYgZkCZ+J9O+AydDwdiykiCp4jFAB+OyLhaHZdsnyLaDLyXs6ENB92HR
3Jll8d0nTbhCUpqj3MlwPmT+wxSePq/M6Fux+kNYusFcMcPPKENEpLkcYE38zIuUrXN/0FO7nWMN
DJe9qGpwnnTZ2bS7TlBL1wXDbE8vGYf/QVpRZrbBPNHnQT8wp5DW26BuO+Io832Mt3T6R5eoMbX0
D6VW7GxjPAMMj9jHI/7KFAPjca/eAqflPsNiPOuN4oS8ypiNOZaJnDLHrkEaaRodXORX2jwK0PWw
u+e1djiiGrr5IstPLTSLYG582eGCLUHX3xU2PUhHChTErnGZtu3lfBRvuI3KCtzfwsST6iwwb8BG
8osV/IJW28oRSumSP6DZHvOE/miX51uL9seg32dGt0lxM0ODjjeMhEw0s71+cOpNB0nx3dHf9XBX
8KcizaREArHgh6TgY9luqiRKf7gwHlZxoS3mOgj2UQvRzdZseeDy4DPc+OlhEGsZLhm7iWafYvAP
roONeYMPjeu038vmyR4OdUgQq4e09u6EYTCsYdOoxvYriXyU5jO1X80+Vcc62zXDopbyRCVKZ4sm
EdmSdbG7r9gE8ItwjJVonoM/W+jGnmvWa3CaJ1cvBnUjEVKvNB1x/bA2xXZWkB+TnPCJKd92euJP
B1HTaNAXokLeTCnq3B5POAgZq4foAkwbZ+FCT26zcV/DH5iahcygzs1NDldiZxDvGAMnc5DdxvyV
urAarFkgdr13HryHCJZqkE+a306ii2823KhWzfGIE5fKk3i77pogikfM1iCaJYdohnBtBrRibQOL
ffoZsvp6hv2EeerwbrM3mdrGmdn8tfl8pVMydqstgrv82EftCDZcY8eeIz06zp1zGCwxB7bhh35M
ChiX+rZgGEXrBanVxQ14GboPFs8ynvviBfxtWZLQUX7h6xDDjRX4b+Ixyida5bNnPJ+b//zxWfu3
rrpZ1a8Qn5iI5fQtk1EEN2ovo5+8PgfZka0J5+z0KTkFWKCzuh2dCrTMP0/5Mi4ciPes6r+GZmGC
0xLjJW7Zz64GnPSB/lDQRjebwruU/T34C4CZ0Re357jdJvI9R7OTNIiEr5qprC1H/tnLQcBYXWkM
LPgdspVJlkw0bmPrz50GKZ8kmIgkWfRttAKIamjAnIDg+xvhPqvqaMV7F5e3+OGqizsQhZ473EKW
iClzEm0NzkaLfm3rpAHIYBSlAAZh/1G8J+2fmn4j30fxMTPcXyqHmY1qqy9WiU9AzTDO039291m4
T0/786sj951ipnC2uVCUlA3WwE3fd/EhEzECuya7RRWiQ6P4JCAIJ0TP3Y88WvK+KL6xsQzkIQ6Y
g8ZDQx7xSGjaHcPaJN1HAAlyYPXbVjDt3pN86cvbhC2rGZbCcflQ8qXoEVMvGQx0AcdQ+4b8tBoQ
R8iFmUzr1Bkj+Htv4c7/trA/YUA27m1/GbkDq/0qKLalzTzxpGBYyoO3CrXFuBmVpfgsOnaIKPo9
plMRzmlyzecJv2HZLGoYJQbq9fCVIgav+te8EwUrzXGBYtjO2RhT/dj9gWF6pP+0LkkiB91ABGDc
kmpVWsGhBSarDWGwwon87pnxlonch5W8UiQF+pHRjj4TZc+e6i1z1ouqP/bNs4RN3AHUcJSF3vYB
rxESRrZd6MCY4ixMIqVMa67FHHg095CwMgbzbvNnR9pWYUqVwQRoxgSZ6z6O+qXClLh2/1IqOuKX
1A6wM5qmSXOFcUWPoGkEIX1AbbGQGl1945d32wQOHY7uiimuZ+aLeczG0/GHcc01xdnklsh+aZMc
O1ursVm9qbIpNmmqprOqpc4X6zA36g/pJv+YTi2r9jsdnN/JD0T42EgrCAQsaq6sW/ABkFriR0gy
XrS3sUVo2LdqaHMEg5r+0gYlW3qU4haMME8FRKjmiAL1FTGbDCHocNvCOdLZLXptgTpKE8NkkZ3T
BOQqN5qLkseyO3B6CYaMlNQsvcePk2EfwqC6K41giQOgFaQpdhlEGRPOox4RyInvembpQPVkIJ8h
kWpMAhg/l42fTDPZtAQZKmoFOqDtfzVsS/gQwei1hTtXoh1mjJL5m+1ocwEzvsU2wgAMS6VweN7b
97XrcGlV+TOxmVW2TIdUx+DMVZk4QDT+tugUCrf7ypBrVDTmB+oT3GmactRiPNxBzFLUJoAyNeyn
VtcnXG+tLUugKRZCWozwjIVYaGO3riNixxo0n3Y+TXQxNsMLRjmWQgOqoVM5Fpd6Ze4dK/hTEpje
bdOwlAyqdW66H6XRKJST3Wcj6QmcBkJMMZN63c5Ll7XhmCgvjKDvXo56Vu10jNtg9FiIB53ArgF8
yIbTWmo8DmrwoRTqM0GWSGRW17s36X2Z4XSAKOksNEU0V2iaID+oVrvIoIgFFhmoakF9EhyQeVsL
nEVKgrhakUzOfObvheKu06KjCQRnpLMjKJuG37sV9yrKu7VrTNbLCl1HUObDPga+4XmSRJOcwNuO
uKmQpnlW2sWNkfd1rAd73kh2P2VKuhusX5fbc9Kdix6HUS3flay4aomhbRLCbhkHNJQNRaReeZhN
1Qbs4Y9ISB1n57vIrkgx+e2bqGTWVQ4w1mnuEsajeolhISiT98p5stylTBfFI9cKbRWPLEUbiF5x
nP3yqGbYQOL8aE7/QZQWW1fo/6wVOXAYOuXRVUAji8zPpAOP6NLfjnW9IH9Z5bSVRkJpbt3KQb/q
3VsjjnbpIoNwdsInLmIa4DmZpJnjxmlNaqGU2rsdsAUxOyreDNYRWdxCrCHRi0gKClKLPxKrTC3k
4/SqCNYxovpZgCd7hbt1bgZVC2fNc949IcR6kCN3xfS3CVGFMEW1CSkeHUoyDdaKtlO16hvM+ojV
Jj8a5Rd6yXbEN/BdktIrgdypF2g3OGm8S/M3EHziQ6418qPHj1Aav6b9bF5J97J0MXMCZRmjNezq
P36JovoHJhJRtimR2yCtLnGQlzg52MIypyWUzaQpbdBpCcfal5VYWvGh6751tp9mRFmVsx+/py4r
CWqZrmRwgSNjH3pwWrmkmELiK8mBBrE9WMp6m7sdIFqxGDtm+5mxoXkCyN0s8MpNh9AwC6XkXfkO
iKKL1YtT3PnNUhYqHPPuuK0DBjHcsXj1MAJZC4MOtLY2DJlKJOuq8dZSTfUJRLC2wUjLbik/mfq2
1PZwS3saeKVCOod/tUCg+5c0ILKuWW/DeY65XR2aqUvcs4hTtkL5G+CNGsEPJF9+Z3bsOSNO1nEC
bYtuQvpyEvaNtwxtmigQVGjI5FfMu8SykV9Nyz4hS2t3rYxIchSVvZht5/uMAJdI52/kpJpR/Kls
q2CniB+dJcg/PlL2ngHOKlvbIRigLGsLcrf4FYD5oqnEy2H4fCHj1uQBm5wVcfzVVv7c4VlP+FJy
ZHQJ2KMSy3Bo/lOSBeV+VP1DwDh9bKH4LW3cn4w1lq4PDgtytGmukCX6OStdle8P/1VRrHrMbma0
6QwseBoL7fwesC82qBvJXcYszSmjYryw9sN4xCkUaUdDPxjDo+aJc3ldRPgO/nEWuDeqKHQ5pna3
MwQzq05sym6rJ8tx3AbmHrWCP2sirpiDN+yU9s+s+ZCgkRHXm3+UObbITVbsUV7m3a0vt3p8623Q
h5fSeOv7PUouJIx4CuvgguG50b80KjKFv2qmK4pNaMtPItBG1vvEhiveMjWwrql2c3Bz4I0lGG3W
Y/cf0xLNy8v1UL9/a9VBFkfhnK3s7qnIPNca4nr1mkbfODCK4cypGloHW2x6Un4lxq+2Prf8gtYG
NKoUh9xCVAjX113n4STlnoE10b7U4TbJE9U7gmWn/vRGyAgQcBDz0nvn/q3E5ZAkN6848jKW/2Yy
e0/DU+r+UTDZ6jW03pZd9uf5Lzv9yzxIu9Sl16A35nr3M8THKDhHxrNrYMJO7qSSExIDr1Cm9SgQ
xYHL5d53k4fln7C23nDyjbeS/TsIghncd/RfreATxmrSY1uAVaqfY2Wt86KW7kvKk67eubuXHSaM
ikyp1P1NlTUrEdd4onHVsDkHdHKHSKxj7yiqr958eOFFFy8e8qD/4H+xvf3kDJ84uhb/3MYpN0yx
Rm2H7xyOLRxo3HNCPwm8eb9Rbp15PizHQ1DU2fsh+5145Aj9kYs19VuKwah9r4s7c+i0u3JOGsHJ
L66W+kuDRuxPhfARNaTOVuvlWl958UoLn24Rd9RRmJcUEHKLPCKWrIrsq2CT8AmkHpGyw7oYcx0/
o2nf4ZE/cBWyW9c98oE2ZbOr/CdLmG2YnXU0qukhzV6yv7o9bwk2fDtlzYU+WiP2lJlx7K7Digt3
H1aMpg6jXdCIn1mi4QufjscsARBR27OAZtbXMXjlj8C5D9YOKg9LiVkEYxKagI892TceJD2qxUHH
UNIu9HQl/Zsw+1mUo/fZ2mJbIKFlWtyyXArPpgR4v0v7rdmv7Pw81nT9u0Zf1sojPDnI/gIYJ2fU
kma+TfODEe0tcWJL5S7LchGCEq93KzBauwY9r7/Lba7/dVkxVltX0b0oHnhmQmdf+tsaekQDRXY7
VlfBq6pzuq8HZwvCqEkOWr/3ssvdBuqaoMZEzuUf1ehd949BtW9sBMlHmBaNc1XZbwb+0dL/lcpK
sXd4n4pww5BxacwwG/YMJQesHRtz5OHdSXs9QgxHsSHXk2bFZdCzLEr2G2eNxFXO/A4la35YpS4s
lanc30feFdRVSh6qdczSawDtIz2pLsaTRU/gY3wylw2yun+XIIRIae8jeqjhQQP1vyTccM/Idznq
Qrn3ybqqtmn2pGbcQ5l7dtonGPvkMSDQz3d5f6/YmYZ7DI5CBwW5DMwnRTAmqLhdt9qBRyv2uH5O
/MyDCXzo5DkHwHhdtwAPtMU3ZmVvdvcHcZ42Iea7QG8E8jJc6tYx3WX2UXfufbLE8CO8Dao7tmRm
vkmthy+3PYMgULX6wXIW/bDFTaOIpdptkMuS7oWIsg3XjOd4MJkt6WvOoDRia0b0PLayFRoUQBMQ
6FAyedkBr6vQb7jYeoOqbxMuEdaJuSXLrYa4re1suD8CnxBnOD4Ue4sHXyWbstozStZ0DBb9Jd4F
AGz0kdvhOoFRWn83xQm2rrgkJNLKge0a2GUqSEbgOoMW/PnZ2Qi83UDwhN8C3bLG8rPwU5QkSfrs
BxdGKSgkBXIOfA2MDCNL8QSESvgzwMIyEf5WO3yTCQu5LhmXYXJfYOs71+F75x8bsjAqZjNQPH2n
2NhTbBGslmyRV8ly2nIEtfryMhv5P/KlMKV1VKopRbDhG4oN96sS3e/gj6COY4WRZlp1u6F27hYt
cipQfeQ+vIySf2twv1s8m0iRqThMbR3emStq3JdYJbprZxAPcCmIDB5bbRYpmbUahDmdACHQtX4N
3c9f0Itu6UOU5k9lFGg051XJNq850wYeB+8zcVCURi+3xy409BKcVhxM059gI5DXujZ5bH3R3JDv
d9VBbz/IM/X8XVfswn5pqno2y1n3p05VbYqRMiu7KoG09lq2QX+I+QBfktN37ipyXMYUEQ8bPrJt
VW5QhRjdRnNXGippa96/S+OE/rvPzWEduJB6sQGXo6NtbTIDdGM95t14FWqavxm1iHemgATo/eRK
/wGXkcP0KNpkjanM1PpjMfLvNLhsuhiCsvNNSusaKSBqDk25udjlFkjeXI/i0wfxn6wbGitSpgbA
kCpwInfbm78uJBwfSa3B3FNijGWl2uSnWBzwjxdy02kvv2IsDJD1I8foq2vNW4951fLkrKn0o1et
m2Qvii1DO+KWUZFCy0cBxlNQ5D9g4RiY6BMpt8E4dJfJm2UFkLrSLUp1+J81lyrvHgtqTz7cEUfx
wFe3drq9j+EtIcpVP5s4MPHy5MpKVaJ03kKJnof4KlXnI/Z35CnyiDMjZHFV9p8uom+WIy7cQNfT
LoqhWF+j9l03IZKlp5UOV1QOfclGEN6y/5E117gh8OBiwDHUsYzudWKGoCcmu5axqYGaRWGsa0L2
kls3XbeI3qc9YbzqwGS4LqXZBKww4aN7HG0490vMED2+2Qg7diofKHL78B0JGhbNLNsm5toMPnX2
Nr2zzOIAMfUllP46QUSVMGoBc5WxGeLMUegPx4fwsR5uSnVjcJtDdyJxBJm4wz4HT3EzM/EHhO0r
svnhgZWTlZeH8WMQ6ZsytG8JbWfZC9pZ9F3FUtBggygkWucVoxqksWdYZ8Otxdp65MMMswNlzSqa
XJbpsWIA0Q1/7XCMU1I9qC4uQbus6w+7LTjF4KRuA8Gua2uPPLdK+ubCi8ldHJJ4wzvnkz0ZC9RM
vkU1PKDt0FxK5adihVRY2yLYdx1znLX0n5bN7BRIoHDodXKf2V3r4ZA1kD/kTbu1YI9h3dLrvcbJ
ncY6U+XvLvoc5G/mv4N/JamRhFJaMI0A258CqZwcUX4Nqw61ogIM2+JqmMovdk3V3sTm27Gl3gV4
EAsmozPTuRblMoNk0ge7tHr3+m3FjBSMb2GF4Kdlne1LAK0ijlfVA4WSvrSqJXNXlgu15e3dsbi6
2g7KcF+xI/rkYvD8jyDb9BIdfJqsPA09CKb/5jzlbPAqRR0LXRYS1qJM1k5+c5miI9lMtW1QXzWE
NVnyJQwDViSSRzTt/rGq20Op9PxsgQ07Uf9q0Bi0xJ9m18i5mNFvYuw9l5ntpiDjDPUnS9Q+ZQ3n
pJyXWofQwLP7fR2T8GTXPjq95pCkk/PTxRKN/Vu7QfaZsRdf9Nmb4mf4/JEF2g26X/yzZrrvlauk
+4CcoHoNo6pdCtxTNX9YMtK3qsuhPwLaJ0jeHT4zzqeccRmZdrSR5AeyBmHk6KULn5pGmtDnaQQt
32l2Aysa07SeSpJBshGbKqSlNPOUJ5Ptcco42xvkF46z+Tg3oi+7+rasDTdq6m0oaSIdQsxRBXyk
volJJnD1S070G9pX20MPs2ZIguYH5tc+1NfolAx3ab1sFYI6AuBH5hxzG+7RM0PrYrKz7BZjtYtJ
r0kR8x2d8asZs3lb/ECg9bHDeEgCMXVqzdqVFncck7NdW3+zEeyLXzRJWeyiA0vOjYsVFhk/m7VI
zOvKfogBMNVQKvPc9feD5TIZl3NqJtN/ZuUPqgok/kp1SKKrQ9GveXscGWjQacohyRGktXTGfane
FLCwiPBmvmXNKv0z9Gawu+YN+siEH61RDq3/j18jBt0gXTRg6UvxnkTNAE+chSHxeI+arFVtVBcZ
WBkZfpn4wzZOjFYym4dRsZA9ZisSdLwElWMBuyiiyX13CE+ccEiN/FY54mvb5EBp5jF/PtyiVsgc
E8gMYyE1+ShRDPXhs+WDt/0TU6U5pjOW+2Cas2XfQK/SsSDENbQrMsaYTof+z8T70SmABCuo3DnR
4YkOhxkdiEMkSWw94IQWnYVk55K3/xKiMBOPjyXFAWaETKox8DOwnEWBaWzLRFkPFPU+nlilZXVC
gUMLD6G74KVux7sG12eVTrDKCl08tAnFfIuKbq4/bbvc1Xqy9v0/p0HCpCvuRAwb5yp3mUvPodLs
IL2m0YyxpxQu5AXfWLW+dRitcC7Rm2mT8RzOekhpaLJrJbiObC6XkeDTab+lYq5Sft4UNXfFxirn
SB8YM1VYCtK6omKr6ZBNXnBrAQh93o0nMSJ4DHkuSQJUsZcBA6i1nA/VRHrq+/ueiEqiPZnuZgvB
e6eDn3duyFnXwCwXZA4vYDCEcoJSQlXITOBetnnEbhmjCuSl2658PyM7UvtJEsdHae4jfwUEqJMk
MxBwhdhZXRQGwM6PjLGb///qIPw0K/xXTna1fEnnBhq4EQpzeoo6Xz+RyKfKpYA4ygo53WhOwLsL
GzYyrG1kE48ks8+82lYxiZjQcnTd3mQAXptOXeYFwogC5kYtg3+RynPsc3MNbf6TRf2+sxq2ms0p
rni+acDGUhIJ6hxCLX5XZQ72z/gDqvcmILFW4prpTByITFjNxFlMJLYoa1dAAnkw5974YXcaRlf1
hOtsVh+qZeUU0Ds7ztH0QbQs2EF4i8hUDx0M7wYgMiTnBPD/yF9BBcskBTAvf43wV23rZZCejaU6
8X1Exzep8pCPmD6IxOo7vq1dqe6H5j3k7XaqfiHrc89wr95HzFTi5Lvqf1FAKQOvg75iBeslW2uX
M5eLi19Cs+eS26AdiNpks9PwV4BfTMGa0tg8PQOSjOoDhWsOZlU27lMgIqe1bkPqQOnt2GuOFssE
CjERyVOQA93LsB7GWEApBG1lqRJNwTys1wZ6631PMaGij5Fb+CJ+iGM8uJtIqCBTjtG9ijH1T0MS
9HLqtOelncif9Xhtx5eKzKJKXqbzI12DGmwab92V9tnCkNUVUuTDjJrB/5PkZILWca4jdu8Uh4Pv
kH4CE8EDZdOx+hf8CwZfUxw+Y3StShxsQJ2eogZEMRFFpoJFkc/p5tnap2kTB6SfrUJFxDgw+gK1
+go6wtZK+eVEE+IKGTCSjgjP/hCdQVzN9IjRwlGqNfYbZ4n/fmfDHlCpw0pGHXaUTe/gchL+y/IY
5NpSZ6ob59Gi7E18OjbEEogIA0F5yBQcoMHde1EQ61qlG5XKivzALt7BnmiIEe+sXR/8tO1XZS3z
8m0IsDHPcC43LaQHXV9UQXXKk58gOZeInWV7lgFntG3PSvw4Kf4qw2n38IJJktBY54QHDX+cFf4L
PGcxJM8O1F0Iz73bqDCaVOojjjHf7OZW6bEztqcpMQf0Lf1qkHC1Xox3B6t3xQrK2wVcHbGOipPt
l834MjXeJGGLyH3n5ujOdf0VoZuoOGy9AMSUNSurn5Tq20CBHPGzu1PiWMZtVKDXz025OebGdYg+
PQU+2rQ/JW4m9oGwkzmoEV6SigeVPUAtcpgumkXYhf+vwjTT1ZdcXlSsoT3Ngd8NCNneGxbe0icl
TcQfOqrYTi0WuU06kKDyIhzBbzaBaz4DzA6GbGELOLegaC7EOh8IO11r9DUjk0VcJ5TIuzpKFpN5
NsXOlKEVy4iFLGF72AG4blyoOpky0zYmWhn4+WukinLVmxr2sXvRsoxt2Vd+/dM1lexWD8/6uEjA
URBO12HL8Jy/SoRzGxuqlmIHQUdQ/5LyKk66MFHcmAtiLHvyEHXYRkP3E5Yk7tnO3FT/dTE5HCLf
Bv6wlrmxODf5M6+bO8W9EiPn5IrtaX8AOpagR4SyNbDzhBKWP5Ao/N4maFC7FnMfvw0y2EbIybQG
O+XBpFfR8W3YW+bkcfYZ0zB3DV5l+EiFtWfy7vrdogD6w5SNXDK1e7jS3thM0SiP7XDuI6Yzq3Wp
FXzeMQNtHhBQmyK+qJwwPZU+xB5uN7N5RSlniumtOIGToJlrOEBId4qG98F/JpNG96uxVKYNKL2m
roU9SaH0fKgjdt9dzlMB+Cp1P3oXt8y3F/zkPo79j5QgTRMa6WTnjn6rgBBLeBx1Jon6rhYp93rd
YZSL5RWa/1zHnzoFfeCDY1/yOyAGISqAEKBPFultay5KSEAweMiDX/e8pYCBNAqQJB5XvZtSPDPg
5EW1Hgg4opFneweVFJqnFexznKcuOVgqc1AkCfnv/1McftmkBC/H9y+Jg+tvvfarhKTm/EsS/kEX
mAHRkRhAiFFgVgUOlglCTb5XzH930/tlGptppsr/R97cyc2wHXtf0ypbkWfXpyuIWqiEOhruXy6i
UrsN1WFUd2n2nkCuhDYEowi9BX/gJBiXJqm0gubXlV+qae1GCYyZIodw6IKFk4n/TOerV6xuY7LH
yd1Jm0ytxbbJUF7RxEQ5xkJh2/0Iyn2avPvOP4d1SV1GwHy/iuldYods+/3aKZ8QRfuB4B6TxctV
ZRwvMu4YNHKDLSaGmdYtMqqNvlSwFZ9LFrc+t0zBKEnvvEULA9zrJWNKSOLlyYnf2cLDGEXvycop
3Qaku+T3Eb82VkW80BtSVH2KLl0/d0jWUBIIqqASBRCvaVA/7AJFis1mhHwZ1GEM0Bt0ZhNd2XRY
0kBijxnTl2wJtN9gqn0Rzaseo6UANAH1Loj7wSFep6CMjB9u9GChlPQpazLyxBgTOw9dHvH/VDW2
rldrMbWo/k1IONpEHee/Pc+qV3mOrVdSm8vawwtY/3TBs/W7tdKSrTBmSx/VnCM+EKAqlU4h+ceA
JSyfOhkoiHpSDaWgsm5q6Cop7mTjIpUr8BWfIib1SQ+l77BmmvrtAiAUPvHZhCGBRcRHjggC4YlT
kCJG01RwYhvYPFT74lq/fXANmbwJciBTf9XqO8e/amRCj4OLhpZPSqcwLvfsR+DXVbRc6cYzV9zg
tbpT9T0pySsHC70zvqL2ERQlXzMbIpIUfTzvtw4NBAWVVbwzcWjtj8K6tnTcKZ8uo+sweIXKTjAN
Uvhcp81k7MJoZYy0Lr3vQrlp8yp9FIRNdC6OiMm7WREhkHYranwQBQAY1XLuMJ1TplUGo58I15EN
g4xw0IQC2S8+pUCfGG3Vp8NZ6HUUWaSC2ivyq+6AzuUULeXemZdkFm78rl8kiPTynJUTXAXAoXGB
HDX4tUOEgCWYOyguPjKrCo8cvbCD2SbOVzZgmC7doz1EnFCo5ivBgNygWvQbAh+nKM2dUDAD0mA0
7Zdjsz11FxnqTSXeK3XLvtWZBzohNQ+SIwcTPcxI30iBqO87Yl4E8nvW7dVoz41V7bP3gQWIig2h
BTSAe81Pb7IZhxkKmq74E9VTK6lmmL6SU7DAyz9reRw0IInhutVBj7qgN/kfIkgRXPMT95cSVpEb
oS9ispS6WzpJb8RPwgbeEL+OAapH4f0v4qZB58g/RRDeOGwaeUTwMR8Uj80rj4p39sJXYsu1kLf0
JyfPIfReuNhK5DrTyx2naFWzz5EDxjblIi2vhsp8hfmTE8pThbxW4izpp9t9uBFYTtNTzpjYs4SP
yg+FfQYQFISnstkp+NMr7CmSYndqwwIPTzyZb8uaPVBFXxw72348JWhP9T+PT6hgbKkUHw2g9mnb
a+k/HKF+ay8SnZLZgRjwf0BCtG4b865Z0S/iVaeFFBGLs+W32k46/ygxH3ZSuUjXr3kv2Fp9td57
zfM7cGSVlDhhMXSU6OZmlBhA8KSRmwbHIwq6m1/0b7mSMBYoeMzx8uB3Zv2SDze9Plg4JeM5VohZ
Aj2IoSYbd2gwqlCXo0LMYWp9+DQ7pka/BS5PqNTXdr0WxsUYCPPM840onDO5BiPSjG5vIPFnG21m
DI6UlNvRoYHNwYl2wvrQe57RClttgjrPDb3vTKV4sj2mUUNSPXsILdHOMMiB8eh9QdIBKmRPMvlV
44fHh5EyqC+ptYqiWndBhiy2y/aqlUPMKZvPAa21MP1wbdhgaS096JZJ0X21aJsB3RjONWMpLOnt
uS5eeX0cRq4EnFsqN8nSDr1llLGOBcnmsmv9U1FLaT1CHe8rTzlLsmaV1RY+2gAx6yoQGBot/1oE
PitPaQJEID8BPfDEWJimjMm342EXxC3h+J9ZNPISU7HlJUMMRLSMEhkg6tkrBxyO7EsZupkz2ZqK
fkIZU/svBxWBph0k77l0T8QNKZA78LgF6PNGE6ZR0yuzPmdQP0Y/rYYTzUipeCcMjZOuDPVXk0eL
FCrUz+EQQJGegMfxpHVRs3AhRAs8ITPf22ZEXVaxvRRYj6tr7zGdGtJJLg2FG5lK7PxZPgmxEc91
d1aDmsSSYR0VSKW9ymDDSkJAozibIvgXDGsbDm+uBuvCI6QJmk2vfDp1+mcHRJsWZ2m8ayoBqzVZ
EGX/D3gD822gMw5IFG00lyoxB7wq4Dp8JtUdtLKgUbkrw4TDhJgerTFuiChUb3yPpmNHWAe2OOwa
Sf5jmJjZyRvrF020uDtba9XDdqDO0lapBtO7Z8w4E71/SCenkjV+iEff3GyiJzxxQSVdFd+JwfCW
UYAckPiKjBWhNaJ21F1ahbaPd1nTLo3RWOtCgzEQkAySWmS05shXWhsweaGwyETn7wXf5HNsLF5F
RFgAgLTe3ActV6eeOKt4iJ+OA1JNyn0W0xizL9qLGn9pTSCCsYq85GB8y8hn+qpvIgmbG0JE6xHS
nfLJiXaY2SH+pizdlTRRFiZSGPrsUIx5RjE1JMSOCvvfQDIVPxb9RKEhi6um7ZrlsZtMg/+IOq/l
5LUkCj+RqpTDLZLIYAw22NyocEA5Zz39fPKZmVP1j8c+Nklh7+7VK7R3okTlnMTtyu+XdV2d0INu
OySGyBYJG0Q5ixUwxu0QE9ulLiLXLa2eyRKr8jh7RHbNJSe/nkU/Vi4E5rzLvfVBO1hhvq+w28Ve
5eok2TAAIsBQTC5dFAOEffmtcMrq+KYq0zn34bO38jJkJm98+I1/LHorOKiaRCviNgWLnVy2/WHE
QgpLBepdhaTCMYDtTIadglhl/KjAMbz24OXvHi1K5jt9dILDlwH8WtZn+ivxED7WLkkx1+/icx3R
PkjNIhOktTB+Qa7IsLfvlUc2IgPSBHw8Cu8T3wUUpM03czCKn54PjVB9VxcBmUc12tSqQpfUisJB
HQWVGGZ5cazfjGLHYqfuYbMRVZLg3qpmji4yHP3xqjXW8jqSQHlRYJIMx2KgX0rbCKub5rpNYRDm
+qr094b/xPYAm763GC8Dsh3Dn2rc9k2yLBMNs5sU3JmlhTSMlwFBgjicxtAp06WuM6t0JRzTDO8Y
ejydeMIGI0gdHXq6xBP1HdCCpf22UUbuRNqi0NVekVHMdUayKTqf1f6aTPEaG0Gu2b1KkSz0G7WE
Iw5hqHBKxY28vVW/UwxnxlHpsJQzbgZRexN0CrQk8lz3wRIm9jdqrpIO+vg1DmTgYFcRcRflyJLb
ajO15wIbAipbM7pP7H4SexBGf9mx7I2XLsclpcoayqSix3HBgA2kp5RVHcUsCr8nHo/SShyP0B5T
Y9NsDTrrKly2ONyTH2FthDnZINScXk9BZVFBZEmeAq2B0SZ6tIo/BbIvCQ/GgB1ndyHboM2lhKQT
4gHtVkGKXyOZ1VPp4BmMynOdSOcRcEjM1zrCmlCHmJxU8LcY7pRMdPRl3VZUl9Ya7VJyusVDux5U
8r48jS4vQ0ccrmOw1jaN1p5unAHjfPqljGlASsCip+wCrzj7KUSK+guelazu2yIo7Y6aGAucdcT+
HgfcRopkboUuIxm+vlc95s/MfTp0ecoMGHzEQ8XEkTz5mOY7GlLTocbqWRQTnaou7KAsVfV08adk
q2S3NggfBOJsG0wfGhuyGPtbWGP6lM+qWmXPB9tPYbltE3+VoZ4ToPT1wniPy+KCe2mWFIggUTeY
sn/QdZwEoRmMCTTo0Ot/ggwaZaZjeiRhXBo/wjTZw8TeiKzgkbKFeRiPlmPIJiRuCmywFDBTA06q
ZXQDDSlsHCt9DScCsjoDhppXkneEc9W8evoOjiQxjIXI7Q3akeYznnRc70TmVf33hLRob3iUkKRk
hU7dgTVhn40DE/nlxuCTfwxLJCo4Ih3+c4KRMiIsq8GpfFBM3SLWWS7BEhPJQn6XoVKUtIZgF1QW
hcY+9JFm4c1LhJcKykZLjplvhTUr1hA7XeDvo/wykn+F/AKdVJZeCmEgLKM5DP5IiKJ+8MaACBt9
K848h+YnDOkpGwl1ZUTkag64ZHrPFpNEBgdYdsgpMggMdtV+beCH0xFtlefiWskuhLuDuLxDuDxJ
jFFxWCAyUCYrjNqpcANIuWKj7eM0+ghrba9zsWrqq9/kSx1mxoj5GRemxSybOIchMtaiIhHEBO1W
e4iG9NNBGoXgoFDiFyIqC+nQmtPLkE22ho07ykcDM3ddgnBQlSAj+LNE5NhU4ThcBp2KPxJOHXp4
Mvcw0ZOfU3wpyUqJnPCgnPHnFAqymtTqJNwzMqtQoIGQGDHaQcs6SHkib2oP1Es272MlHxFGwxYT
tS+d+UYJY50ZOoewW3sWxKTxmxa5Jwgiwr7I+pzZpBCLfGTaQN3Ji+8mSY3IJ8fhmT6Hmw0DT/8Q
xygB92a1lkHSkqUOnwRmIyOt/fgRYWCE6s2ge/3xOxdwvKKVQ9KEP066MZnYRQ4spKm/yvhiCTtV
oPf5JmcVdp6gJo6pnXXD6JbhlP7mOk74B+784BndyEQAmAYtg1Dgg4xV3ksafutYy4zndNhK+ZbZ
Dx5gknroPbon9CEyuJM3fvyFdL3jwV6Zy/k/k/TNjicTvlbn+4WRpS+GV+ygXX9Nk/n0JiOxc1ZN
V3MVE6PmesBxwRwIjYDNRoBG9220YrsdtOlmNVwEfj8+tfGleJbFW0igMWUexCXbY7paIQjhvo4m
hJ47U6A9dgKyWMYv2CL0Xr51TlrNlTAAwMNzGkm+syd1N9KGBGQVyxs8tDD6QBi3lshFED6w5RKz
PVClGV5JNrFgIbYm3j/NZ9pabwH7Nm0B8brslW2VBXgcFmuvnfswAffWYcCjbwoP5vhhJIJxwhYS
byXwGR3xhOqZsq30AnlnFVd1k8klJlbhhYiG7GVoeCH4Gzj2LutcfFekabDVgUFsMsuhNHCsIHwr
PUjijjGFL4TW47TNjtfTnRcbfR75R9cixH0G9jv9gFW9VlHcbtWIikLri40RAVm3Btd/92CWt1PG
F2jxq2xsvwcZz6EmSY8G1BcyHGbKJHcAxDu0qbiawN3RTsawJ8wFsgxXQN+tK65pSVsNxZYrjn8T
WLW6SVNkCGeSPFW1dkAQGwjx1kJVb1FQvqa9dqYfcvztFKIc6Tkh5usscPSxBEBjFC5RtfTaUUpR
CDuiyRDaEft1ENGPDL+9LmCQLbkjudXlw5K+0oDioj+owXZS16wDtYAgGxnnUlaPRoJsah6ERkfU
o0oQnsSUxbvPoyMcZYkOt5ejtZK6ALZQSEXST1mQkXQQmpHaRQNOEdi4UrOzVzsyhmXvJwGbg06a
gqINzDPVg1bcmmEPPt36KoZDsCcWOgKupMeEZNPJD9KhU2r7XvgJ+1eFBWmTt0g8sC4ryzum3hI1
niY/Ovl97BCeshOS+zh9IfYBD/3gOYz4UOM1nr/PpNrWhHGiYbppp+jHNZurHD3MyMg3fME+hlch
pDukJxY2uQBD/jD7rUxnUh/Au8RPjDxLb005lntr0nCSG7Q7lWUUk9vvORuhswcRzU3aQ2bwEPmp
efPsrMvgo1AfG42Z0MEP3Mk7CRj1wS5OEX23OV4c5rRejPD8DQpgyO3ApdGrUg5uIb77BUIbC3WZ
mNK/yYU42mn+qnrLwEDYyqdxGx0BHK1yZuKuZVupiy9uLNAJVxsNTjtgdkV9JC597EZVSsvexlLI
8eigpHfETLRgzJBnkDhm6eIpo+bU18VFNqUfq/gJ04mRG2wCBEkVGO6bgGLWWg3xjSoOqxmcqph6
Mo8kvwzggXRXCceeDdJgtssvi/K3TVMftop1ZRvTbMJ/v4VKWmc6M2Y/Z/OSh5MymAC0BC62skrC
T0vPwHDR94kOv1YocyStQzRO5QE/SiyPLe7+2qgtlMJagCY72uzq0Oe7VC4vUtadJ6G+SEjrvID+
oZKW2rTDzfIkGNk9RWoYVCJ7R7E0MhYEumZpQDHI/wgjwxoue83koVlnI2z7Si6+NbVHpoMvZNYt
ywEjAJw8NaQhnXiJ0xtin0UscsxlHO6CQcM+5RqpwzMRwQDFcA4Mg0SBsR89bAVyHLyOkoDd1Vqr
L0l/JEzZzFdKvSEpjaO8beNbG2PG5xndRYUIlBwKtY1dUf6YEpgvftcsfWMiwetdpu4KYqT4ynQL
M+2k8EY6ZELN6PXwGyp4LmXf2k0jvXUaBqCF6jCIumTELmcGpLecuTBxeSiUmLygnzPRAGnVuqcU
6XhicP/EpAekmEmTS83kUUQAZOP4qyPaS+mAcafAeEmWHhNu9aOpA0OfMnwf5CR1mtlBIGOrllne
rhmQRUwEYY4IR0AhXHUfPf4yMT3LPF6bL49B/NFkg3gkoBy7FTsVeNJC0qRLEIEbV1SNW6LL9AMt
k19ZFrZ5JWNl0h1IgErZYPF6qmOug9+mCj57DTp/rN5Vamt/p6h7AraJsAxw9oYJKddvyZAd5jFx
pu0J8M1pf/Uej0RlW8jIKzLL9TkJ6KFFp+ZBEvltER4a9bjT2lsF6xxeSdydlXYVqES55C3i5/Bd
Bl7WgbIq5XdEONFAdM5fgUBrlTgcXIbkMceCT1kKVGkKNioauXqzb7u4lz19LfbeT+j36zFvf1JF
+MXO5pF6WHmegprRcYlLYC2uhQiCsSo5NQSc1NiNT+BoM946PhOH/DUWPiLWueHcUK4lJHjQA+CS
jlmncvaYuVlWkdiWQCcdET+rqarthdJatYhp8uD93bkWPVbpkYkDaKs5xG4sw700Y8z8a0RBwk6s
jPcEyh5Su6WGhqrFhLNCj6SL987E2hzDBM9LdgjsOvpU9dcLQe/Uap136T5QBVuXzFuBWs6PEZhJ
OHAxR+VaMoRUh4dIuZNjl7AWK2m1rMkSzRiVTvJvXe+1aHhYOOb6dYmGA79pxiI6/HY1CNA+iTuV
CzTP/WXvthxEs0DQUmdbRdubQ26rCSTIjp312kGsVdSn+rSw2PIa9bvBgwDfGyLa6oNZQphKNojX
GKVjTnMq09uIcgZgEB9VBRZZiZOOaqZbgRMnTyOdvdzfo0Y++Q1I728J6QsVpqpQEseQhedy8yMI
XanF1BsyblyhsunXZWLQH2K4TcsdjD+tN8HjonaA+yuCOE8crxE5WFMeIA5JbtMCOcp+uffz2RNA
Wxp0kBnkV0O9KpwDX1P2/UBWA54CaXeuRqpwRiG4/w3WsoKsEBj0dUYMMojvAICmMgAfgQ6NBsA0
uS74u7Ntt7p3kY1Z7EFBWsNthbjRdDLNKEyTONhMiWxhUk156tXklgUC3lXZcizxAyrwV2Jdku/j
+N4Wzyong2VaevQQ+hzDhHmEKgmrIkUDLnRbC9CVe3+FBNLJh9kS/ozJ1XJMoxXWNm+igrO80Syq
L1XQ9kHBTeYZ+ywZOCvS2a8eY3OtcTURun6x1IcQkn7ESkspmWBEnxge9Ky958+Tknyhl7+GKCHa
bFy19l/FONxlETR0hRxlVw4w8/cNpxuJH4Q4ZuDN1WQfQ7Orpn2lrfNxo/us2+UniXkoXfBU1Z4z
EabBLrfCOSPER9BXthJAqoKgSOWmLOlG7UISXoSRE14dQ3aqtNhVOXkLTbE0q9yWnzqahymAApD3
QkbbKjl41S6EzsKk0kROjQMX4zfoo5gFENuOT2m+K2TVZtVKaTjr6Fn3L1I2AvDCU2UVDgzLlstH
ZnQbOYCE66GzqR8aTUig/faQuiJZPQTcTCxJKsSVaSkoAc5wdKVlx0QsLcZbVo1AHI4w+UuML1gB
67OF+r9Hc2UyHWbbnMDaPFzXq3R64fpbG1mPTUz5UujKNgg9DD1/1WerQAZUf4EUvlXhOsG0JUHK
aWvSMcAEmnUIlcsbkqPITaB5E1c32Q3TNp5kejUsqeX3RMN5NKwocbTOyWW4YjzMLJDNY2hKEOxG
jr7q7rX1zkb8ioi5pUI1PMqMWCZx6WI0F6E/NdY9mjTS4zD5RPBP99YEQObRWdeydcOp1IuTOCSL
pQJEVWAvMlgbfR4LZznH5qkSKqEao2OVr2YuLQWtPcZhqDp5HLumrMLb82mPx/y9alJOHv7VWJOn
UGxzgHJy0k4A1fDvgVc5Q33x1TU0fapbqOxnY4yWrj+EDAjlRAS/rutTiu+/2vXBe4bU3xJoo/Pa
h7xkQPorVfLFxuE51aljQomsVCLJgoVGuC1tHsxoXYP5jI31RX63pgCFAFLuYO+PwG7lurxXm/Eu
BPE5ra9WOZ3KUbZjlAoLLTUaTjeeP5J4xpqJFcBfiV67EzUseIX2kEbHpm6OmPXg1y9zlkiNz3yN
1TDeSJ25G9J+GTE2yWFl5sJ5Yr49BVz1OSVpgTJDaRmNda91cEgU40X1ZmM4arZaXuqCCIOEDckQ
rz5GcTPsHJFDFPFxhUnfpUjJxvPYOV7uGS7zs84oZ7NG615r42EY6sHpchI7Rcz2e0LpcxLOpIZg
PQNNFyFEuLIUDIXVIHXD8l0o3PzXhIppYV8S1JdUjERYo361bIX+THYiBYX4khpYjRmLmg+f9VY0
L1FngWElhRxxU5tMgpzqs6KLufaT40lvp0G4Q7Tkf3BCkE+2GRQ1+F6ILH3MMPsZRZFgyysi5CYO
lDKCH4tElNFYRvE8jRMJLWaGLKvjUoBZqccvnqofIgGtQ99gTNKsIwXzP707VVKPfn5wU0mAjQQ3
QTaBy1K5PSIRp3PmVEuk6ynJzE5c4rJkm964N3rWzVx4NPKjCD7F4VXTyi1lIi7rETxv/ahE2tzF
2W1/vvflyQKpSGB7U/ZlQbhpY+1Vn5QQij4Kp7q+qbOJnjUl67rrWu78eY44rht12FA/NjVBUEhs
fB3HAhlyUAqerKpHT6rXtOjQr7PwS5LMdch2ZWXBp5mQ+dDjokEAKkJmTDoXJYS7AnPGCp6yx+Ob
uHBhxFm6DB8pBk+i6s+2kritIQcGpK1KWOJY7UNgmtxlwm/N5L3yZHwPc3uAIwGcE9Ls+Z/i7O8C
WGPVEteyxkJH9bzvobO1sO+JlAcNWxDFk/qvZUeYPIAA81rm6uLU413bQUyQw3vcEAdiEQdBA6sI
bCsWS6d8rWnrE6pOXemOvXnV9ZY6v7jWoX+QCkapDBXmeLe8DhwcAdL+1ni9U6LLrSUs5tOXaMoZ
y5ku6quVOSSOjjmIREaJEeLkhN4q60wckhHrZQIhdfEjB3IoEpRDZj4RplUjtbU90IUQG5bKm6Nf
geXH8CWgic8syiwdIAGrVyN7tbxXjXl5dtMROsJKpAa/Sje/ARHNR4cMtN64evjgF2a+MxnhVjNl
u20/eqKbcdTtV7mov0EONFusRUiHXzENvXWTsJTo4Dm3dTVca+UmG+OlVxlQ1fzm1VA/MOZC4D1b
9rE7LAJuTSnUv6RRPLT1gJOA5W19wsQ9rIgEjkIbH0XkkwG3eGkMNx1OjQWpv9c/xxqf7BbrFs3v
Tk2pXxSMllXCyr3yU1MpInNlBT35HZPtU6+gjmncivCnKEIYP20FP0ZVgbUDQ7Ja1l2gJ64RBQg3
Ur97gAo9qllqPrt82KsEc80sqWwa9pWPMDryKqdRO0edNRmEu4QTERXqby/eA2YDdY5pWE7sqX5C
cJXqMmMc1anlzhbmMJHop8oDBiu+2yQs+320cbLGWqq4QKRMWIZkiUUrzS9/XudIRJWfickG491N
kAvbAty6V53IYhnRJvIaBJornVRVER36qkGaMXjU1nXpFviDsj2oVuRafNjQUl7lcmY8KSJOGELp
DERjVswqe+Rbca3uIjJHiG48BzQDBAEt86F9w7X7oFAjdB6gbXghFQ1zhdaRFLDfNHLRGHH+OnWV
Y8/K2ENaeqIImQvbsHBJG4uG1DjTQbAlRfj1Qo0ISuaPooTdziAX79VQrRSuy2qMHT5PDr92GxTp
a4Obboa/UffHqvO2DRQAsf9MWNIjiYTuFG3XHJ0SkS+XVmieBJ1cmWg35DE27u0RVw2qOrsBKsvw
9ctJw11ansH2FG8TNDl6s9UtOKU04ztZo1EnZqnSi+PI/qoFDB3aCvvSbDzpUfOVhqErkqBrhdID
9ocRp8BbyJzSeKYXMk6Bymvk3/M/BY7paFp3eBz5HgG3XkWIm7C1x3sHe+B4rcbpdugbBu0e2Qbm
ETQeo9D4J8ECuo7rr2iEeO4LSDnRwWrjck4LnYaDmOHe6TUbYrdN1loD+Yklo8w2zbcMrKAk1Qv3
PTfpCN2SWZbtiWoRjdIcpq2bzBiwFe21SsX8HtuSZ9+qbp8LTmuGq7JJVj1GIAVxX0OTHlWrJbjt
NlmobGYrfjNkDj71+aXKYB+0KBuy/IIXzGGSyT8W3Youp2Zw0hNKH84IlKzhmn5WfGwzZg2/D56I
KwsxT0j4BRxjeyMnlSdcZRT8eYQ+DS7ZtGP271LnMmXNbFDZlA6lX/dV1+H6YIfYarAJ4AeGalgn
mMO8WngJFYkOOZvRsLDu9LsfpS7K6iIrXF9KVipDX/gK6xxeRdEJyynQ1qlGWB35IVn0ybBlJisH
GQLIYoCO1ZG3RJprNu3bjpuj0eXdEr6/s/QxN2PJk2rsqbI6zLa9pnESa6alaSLQgseYTw24fqak
kf79jtWW5unv278v1m/IVHw76g3baSLj1GuOGCvIUpptMS/F0CszLsE44UIklBnZ2Hz3749GWZ5l
Jue9xFwonv/g7138/SnqgATZwMbL9Xw7RdYLo2668PktqVWTb+PEJPZ0/hH/X1If1JT3lR+Ir2Ba
/PcMeUw23YiFMBzrttx2dfLfL34j7RVJInGu6GftvqDzC1Emy1hm+vT32L/38ffl37eVGj5a5txy
CCVqO4jYgjh+0c6cxAktwmjSY/1zHP593KAIFhHO/i4NTWTIBLXG6GmdLvReigYYmjGLMJJZI/Qj
WdCqoCzFiGTWHpJQMZ+PZsicIbiFOcO9+fbRzCnHb/g6Nbh6NKkJWllCyZ9aenRlOM7PR8HJEZq/
JAJTmAT+TRRXE0NkkJJKDY01Q0VkRFZ4CjSSGKtZomRVPrYe0j5UPRoMQVvL8yH2oFZmjRxtoihX
ltTKx7/j/fclVsB7YjwZ0OXQw2nze5nMsNiiV0V5GT/HaEDOE2idDGoqf6r/PwW4DpuOby2qbQvv
AB51VWz/Hvl3ps0GytoY3GulYvgXDtu4JPw7I0I5EZTNv0cmDRLdbRXt1udxIrl/JzeT2BdSBawj
d6KeXSbpq2Fb6in5oC2yWNMMuXj/nuPvS9aRHypZLGZ/P5JNZII6zwf/74veEVsQmVq/UCNP56yn
+PUMIXC1aj0ofOutYBr19u+7dP4o+BNIZRK4fsEuTPnqGRYGBSZIokTL/89dY+pwAwaSkJAec35R
GCaj+c/ngj/231f+e/l8ahEoWtWyCMX/vW3NNEATY3qAvzupz6p96k0klrdzBqofbEQrv0D8Sreh
QgRDWrCC/T3ZoO6CpFyrsE1AzbDfg7RzFPv0lc4OWr5+FjmUscgi9+/nF8ILgpC3ImpBZyqWig7b
o9SHscCdByP2Ko7ykmwY4JxhxSpwMSmys7LDGSuMDT69B+uvm9XhElA6Nb5Khvc6q6Am/i0XkZaO
S3tR7aqdt8Y7A/oCrIKlv0IoC5+JRqTbVGt/Ndif+uKbUSfVzqi4Q4EFi69Hy6wDR4yaF7FHIaL1
3ugkxwTb9pcJLlG60oUlZggAE9ITj9OrBX00dcBP4Dnzr6w21p0Y3nE6mpKD2135Qcxt7ruwAUgZ
noP06KoqpzRXOMaRkIILltnYPB0OjUYB9xuiqMOQjqagVHFLALsiucJRDBsleAD9i2ThwEZ7T9Jg
jVyWhrL+zL+VO+0QIE8q4+WlYejlyiFOj0QJm8LYQpmJrp0P+5G+uxvd7hlc+XAzf48pEy6oYBcJ
tFE7oe2ibldmo0mBiB8ZeBn3HTtPbfiAarfAmkWjJnDm/8YmxzwBdZwOaRn+BIQIG/wm/RlxKgCR
Abv5wZsNLb2G4hILNNs4YMRMzEaggyhin2QPD8K59tngyI2rcFvDp89cYi7EgPAit8DpwWJNJC/F
wcoNChTydkAXFpM92xq1HG71Dx/h31zjbyBC8P7pLeng6B3RaHGs/XAhgAvgWkF0HXNs6jSbjLUK
dAO+MuObygUXieG2YivtRHnjDFcPHzKIrbAn5pdDO87rGM/hShhCD6BCZuJn86Cq1DjlGJwxV7Dh
KYY/1hMSXvOYhRXpEkEkrTp+Ucg3CMpllBnaEzORB4cOYyvBcIRn/0ahlFIN/CCi8gSnu1vIJdCX
4a+NCRlFO1FCcBB+PbRrxoFIl3mATu/DogDu5Gi0d7/IQRViEO/+hwpha1sWzvBLQ1O9dnfpMBwZ
x0a7fjM8esxL1zCj4ZfLSyyGGSa9ZdfsQVdOc8UH8L6rh/mdv/EHvNHsrD0jeqIrJGiOgjwT5hYV
Fkqp7Z+C8/TM3/gJUJWch6S0kwcnlSuB66F6zCO1ye6uzLJG9O0L9Vu7y99DtZieIXJGeX4YfzNd
i2N44oJrGHLgaDn/N7wzTJy1aLBam5KXuXdx5q95e7yPeWgDIRQDsQdEbX4d4GaIcpZuh+LzmYHn
NS4xAUjhHjzC/OAJeUD1IF2maPc8t2AS/cI7wyzmkZ3hRtKvRZCDHxahrIvwxMnhk3L6efOcdKQE
E2MP+2h+8+D4TYdVlSzUDwhO3UN58n/qBy/g/9CupfNvuVj8n/CnufZ8Tg74ABfeprXkIIjmpmoY
ap+4SGOGRMS1jC7fYO4LBxgQBIdGWnQNVtl8m4IuJlc5ma9kAxsp1p47MgpPwoqTRtDGXIaFYthq
94AiwVqYl+SqvPIXxTPcM46sP5KrjtYEprWrv5iXcDN+6xfueJYU3Ozng87nRSywh4kqv5kkFJxT
azEC9yIGh5u/CwV89+yKiTU6YI7sJ7tF9IzRHGRb8RR9YcmC18G7cTZP6oaCNWKULNrjp6Ah1MLu
gp+Bui0CAWG65UigFWy3st58ih62/0jid8YM2Jc1OkcNV7oxFAjDxJNIHiA9NK25itVGXedZSywu
LfmKlD0oPdZ35TJEQot9JtTplQ+BLoYaDfOQXyQsDIAFqJuzVga4EzrmokxsPjPdgnZgE9ng788s
jTfAxbUgXAeOKNS6xfiWYfn5C6jBD6Ag3NP9tFSwGIbryFCtdoyBVQ8eyELhzJW2VQJO2JxdnNy4
atyoVYhrNH6DZoiPMk46Zh4fpSoE9u8DjjZvsOrjW1wDgqZN/2O1ABmTy4XDFsKV07a4QzMacqUU
tRSNgU33ANEaFyW8omctHVkMLNV4KCHCy15m3wdirhjuK7xZt4C4jR57RA/k+vULSeKBvtXgBoAw
+lODBUEkLf2femxwyKiRJSpJjZZwMs9uDeubezE8sSC3G+NpfnRXFm8kh3sskDbYyn/oHw2rovH0
f1jYuXDmJeIZncXK8b6l52xw6sQn9Rus4lQcuSsgWc6843o5r3TxpuD7BzcQBF0caggZBRWy2YDK
CokWMQfzTsTOYNz7j+hq3cMAmpitvBKyHWkf5IL32HUgwJheo2tyBYUALZ6FrBtmeXr1gS9WMzpA
43C5RrDQUKy2IXk7qwtGqeumRWO4wFXDJ/CJKGdOeuxglIDKUoP9I66bDGTwxF1Ppsc9bxF4X6p3
NL0jjFzBgQ1uwEhlbmIbA6tsRxdAPTYw0WJwgMXoSgC7QE5FKC8Wd+iGoWhcpSurOhrNfF6L8CgP
HHWZfvYvXreYYbMX71a/TO/SO6kFwP7Zon2BgVizkWG8SH4S8zKO0rl6ZJgFzEui/jFdQU0wm2O5
4wNBjt1BP27fWN07H95GYuVo5tHfO82ZX2DN+aNcha10rd80Hgeq95ad9e9ec1nTMLc7x28cxdmE
8MrtkG40CLEuq478rX77b6xHVK9sDMEDgEn+NrFMe2lcjLXYSHF84HKmYLlkTwHBDuLGbx2yOhlL
DEheKkutNwE8ypXlMRWvyDjrWh1S6hisTTXHP6HryiPONxAICoxM6LQG1TwpaVsghJnIETJJMJQn
GFZ5U3/pFd1WY4qRrShtTzA4LvqkazEL2rQ6Y0iInpCFO78llxk8tlanlRlwS2iaoUJQw91F0sxd
zquzeenFkuYF545DuzYgFec2qXRQwoEvQMhiJrnDAt0T8edbc91vZEir3ap7R4kGMFg4XewQ/WJi
741SVrbDb0xnu/pB7AEsdUtfPMSkPEJ0pwxXvxSoTrfkFeQ1hLb5xd4soxF3GaiSZJJgNp8tJghC
rJuv3e/wjjdF8ipiQEjoER329FtfeK1iWOgUuOz+sd298xzNu/4FmQTnVi5EUFCcVbRfaoXy0r1O
v+TeVZ3T3Kff1Fx44dL78j+aO+FN+i3loo7u6g3q5VdIEcH4AOqOuOhv/oXn72/KqXrnIHW+3fyi
6yRUjpEtZEvc+zkkvIviIHx6ZLJMDoKrHJN5kNlfENaGQ2/CjoYGjU4R9QOeKvMbjOJF9Rvc0VpQ
tPAXDO96PgCED9BWE9oezDN8yTkttohN4e9IEDMnuWBCbd3QClDbwbsTyX+FYgozGmrMovsQt+1T
v0PZ5n6lUEIxz4bJ77hZAd4RhXxabx1tKy5HaC7fKpiEoh3fMN/NOLQEfP7mBBHehDdlpgk50S8z
Nu8M9I7XMGlwXAkEYBCWiTyLKzBSsV/hMcm7JC2xaPnlT6B15ci9CtdkCsSfHCbGY78yikOMtHlJ
LXIYqLTIlQRbvDW/nOvqfQBmIfjyi4ut0emcF9wIOhZnyHh7N8IaZVzVIKOxE2obX18p/QalO0eT
q6kU7BiH+nGf9C5nRZbwXt2hA5+tqDl0sR1ZuBY4LZ6cd28nMC1IiA1czKFGWDYhg+/Q4uPHuiCk
iN1LNV4wjVce4ls47aIKhsMCUnqIwwGVlT6XqxRNkb5kBYrOlGLxT3hKjjFLBsGfqLaotCiBsmRN
rTvhCkH1uJms6cdP7lZRsnDIcBmjWENT1PsqKviBGV9UXXpCBC26KHoeNHzU2lQ6GuYxdv8xUgpW
sBe3bAasLcK9KwfZNRPltyZ5Of0GXWU5hWrHnsL7CzKnbJEkL5HjUqHK5sZU7N5Y5y0I+4mFIaqX
YotayZm3myvvMD1VD1oUKjVqWIpUvlHoR56UCd1THNmq519QJE7gbVaxnFpavqB/ppWJvf9Se3ZU
/uH8N5R74Dm0Th9UZLxpvkWNFDwQKBFTipcrJSafK7BxeaPHTtsVPRLQ3Fi7FTiOOn+dRhy5HfoQ
Yi0xfYZFWjxZYX0QcprJkePmMOikcoF8ppaO+B3KC5SveFUYxFbz7CivqakJGfPcuQt0vE5bJ5VA
BGoMYQwd3Lf40kJ5vARXwoErSlIOAeIEhl5UG+qSJ4Ac+lrQgtBZji8U9Qzk/to53jn9GW9+hhMr
6JNQjhyJitCEWjIXp8I9eNDICsMsmKJ05BsMhdD0jLNiiwKxxxhFm1+LX+K7a82xBnQzkB8gMy1o
WYmOZPegahNLR77k35SToUQQJxUmFAIZah8+tD/8gCs34OZcktbcm6i5uFh/oq90b5YivLYX39LZ
1VGWkOv+rVMLetDmbA/syFKKUzkE2kaKUbnhvgaHKDy1CpzfKDe6fTgwwoxYBqMKI7zQ4EVaA42x
xHAo23exQVS9aN2buvspVeGZ6oXsmL2wK41RdDRj0DHfwUVC8aSVOqFmjKtOWMcaY4sO4Lb1041U
gl41AQzUVs+5OltKQEnGnBzG97eYRdG2iN6iMI5JHURZp2k+JWzMSt1LVALMbUhTRs8jp+1xEIr/
UPVmy6lrTbDuC21FqG9uAdH3GMz0jcLGtvq+19Pvb3j9J+LsG6btCQKkoRpVWZlZnatF+lcXwiOR
va/RYFp2oUPXCWgK5oa6riLJmSsh+oC+aGH6Mppyap3MxU5BAvFe9JXObFT6NoYFqS1MUECVE7ll
5TG3byxZJMmEq3zZgNrE2YSz5YwPHZk7CglqBGhc1CpiVehwFKczDcUWQQrKYcJf4qg7Keatm6jC
1mMiM1NaeCVSDCsrfUBQfG8AEDeW946BFfNFMKueeYyIrAvWUebp1UKWtEv45wExYaMj4+lOuxHH
DINENyDxyoeO8rmJnD2k+KvTM2FCBgZnpAj5ePUBU2fYefDJ6N0rJwNbRL024Eow385NzMmB3+D1
y2mEQRZwBYKJFMcEV6bD++YrQglWTrsmEn6/KfMvByN5suYm3Is/RVSAuwfl5Zd/gbFkf1cdA8Yf
jmB2u4ACO9/lzVNALPVaR2YzukwRYaSKM617zC/bFZ1s7ZeQGgcrcky6kS23FTaw2EsPu/2g6Eh5
q8dgQQ83X/yJ6olQTQEXLJTRNXUc4VzmcCDZ7jGtpGSI1rEw/mJgbwvMigFmtuxbN7FmZwMHYat6
ZUSXXguz1SitNTvgE3lkp+ju0B4G0rbDR33SShg/o4dbj5kuJF8Z39VNnE4t9taG4YYmxoDtSL+6
Q6WDkHQWxqRqg6//KnZDUwAvGilWsx3LkUvF4Eyvxg8haSB7QxeOLOXZ6hMlE/zJhcOgvtGHjJN6
INxJD7Q7wT9W9X5TO4jepSp9S6bTsUJ3T6G5pISnwjeHHcOGAFe4BMA+ooS2575Ip9mYUCFS85tg
Mb+0YgEgiF+AZ1SpI36Y+KWw1eKb729xV9DsbqsM4FC5ziR6K8SWDKQm8z/TmKQqwqizquVmUanQ
8keav0Zso3S14bWj+Zt1+Hxv0iay4DFya8vDzs//qZDjW65JU4IsylOLXGbCtDSUVkHgM8Yj+O4q
BPtm6RzTM7dhlq9y/zjRbUJBA53pU0FMHqOZ3pXeSTN3VE/sFba39YwXERdlF9sKk8CI1r1kuyMy
5LGk7Sibxn2iTYv8r3STOCB3sttTqVbvde3UDD+2lhUVZeCKXiEVGIIsigmN2can+G2M7l7tgj04
4GIGbTKXFVtTwEV7FaqzcxzMnU/yNrArMDYWeZh/wILbK7h49bukm/TZ1behUhh2DqYnAjuFdgIv
Q92o+aGzlrhkVu0Sa96yOVm0CEiSogWM8Mboh4MxjNTzLikBDOIEVZSz7WDASMiuVlOLy1mT5HtY
XXfTNK5tDzW5SADbfKR91Jv+QAg3fCz67Toe4EMYl46xFToDbbQAE75exqpEtzRscUN22p7mumHo
7Kafsu9tjQIdS1gUi3rPIUGgpAtrhknX5A3Vo3lwXxaf1lZ/Qkdie6ctByxTqNupX7AfVr9IcED6
Atxr4JxtgQiZUq7/k65DcgjvJpIdLZ/CTS+Fb1XRLwdJMtxigE5pdliIJJxylKH4LADneLTFoJQy
yI/E3UybcNXL1r3zGEyum0jw+7b7DEvVXw9Kdc8SqKEIlFsDWdQ09J+6dY5MFQCjQZmMNdUOlwmA
KGZuoMPRN1CHGeHwN0K95SYpmFlCHOkk165dynaWFagu6JGSsoIokEiXYaAvyVoIxP2LQA9YoH0Y
9KuXpspcx3mKHH24Yotd4/7a2LtAhsNe9utKAlGpZUSDmTxujHRYlhXqnJIdguipbHQD031Ft1dd
1v9Yinlitqg/Oi2t0apD4lY/CqXKWR42M84ZWtICTNuV5eL9BeIIx//JJLatYmOigQyx3iVKyxXT
z9x/oF66dKvkdg0Xg5UJwGmikZwwB6UyG66jIuO7Sa7UKlDASltjQFAZm5tcl1yJxgpVzSMx7wHi
YJiMGPlWmktbI7jYwnGSKUMG/ucBDEpGS4/6I1N7A5tI+tYO+weeedFlMA1j7VXcQgFeOLo0NnA/
QPQVu5tdK1XOdpLPRKgsvoIboOAQyTJEXdEdIOcjcuIzT/DgLyR1io7T5KL7hfmvPs2Xz6iAX8Ap
xjexOz+io/oEYQKj7B4koeAqDxnl1P+H01Ogc2+IP38qQDMg8OxUBEuuOkkuyS+PVMf+d8nIjgfW
UpT6IE36M9+bN/Jw6cIfht/gSI5qI+eZKb9iw8MKFNT2L7e17RXPfJHberdcFck0H/y7ZKwCB+Nj
k8YH/T04kvaSu4NJ2nhp846BazozPie3GaASeA9TooCCuke7nx7R2tkCEZhQcTnHTM6lwYojy/hM
jCXYg+hu0Phjn0ZL5jrxFkQfWCB/8/+RlQOeM08VYzRAZTJVtjoScaDaUKSvLuebfZPDYZjDH/mg
dFk4tzwHfInaIt77G6dZSj/TClww+SXjfifMAkEBinKdeGs+swDlLt4N1BT98sv6cO6IN6TPwdmh
55KRjVBHUrgjAMYNNJ3lr/EbCFL6kW/B73D19vaZHUiMCaLq1NbGFecnRkkhzZNsATt2+oSxIUOl
H5xzEtct7wr0i+gAwQE0bkKTyPMJP1w4GJbqsKulrW9exYl3cANxST94FDP0jKVwmDIYH70TooW/
25yjcs7Aalhj3S8pCVdVff5VMbHHYuGEsHSIBKxNfpY+6JPQqupIwR3S1xnZBS0nWxGVBoegXcWZ
owLgpmexBmxecJMRPrAqTuOTOgBHaHrXqXZx9P6cUIIaVfEPFvxb9YULkxEDvK47b9ej7JNmxrF6
R5+XlozqmNHexNRCol4G8+CUStiaiu07goFBnP+qDzxD29VMQ+qWCoYqCCCRQ1CWSzTjILfSWRG/
xuR2J68hSwfpnQ/vySm9S9cUhQZJL8QcfPYAqQtgVfHsAEOC2NXLCgl6QtrLDWYGwx3D4VUHgeak
KNkTVu83P1sLewB8gp0q0Q5D2A0z69T5kbUpRv+UoWItc5XtAIuyWZJJdMagHqlmu88YOOqnfF6O
OLdxX+r8jedF2LAJ9hpMIWbk9oF5aQqI9tq9VwGUe1i3m7ChOWgX0HfHAigvtzd9DdawoCzkVAPC
Yxz2ji0SshrHX4dvsSruBukDIM5hgEBxEGEde3BsxsG8x7lsfkn5A9kUzUdlnNfCzbmVH5PssrfU
SwtDwl1Gr1uWpXXfqdyQTUJHTJ43x3bTfQ6fJR1vCrM9JjSMwnPYWY5Qfgkv1i9FNW0bqmOaW6J/
8u03EHBd2jf0AvlP41duV+SzohnmrHhG+eZMbnX9L43jNqPq1F8yu9GFsMFa+pWf3H9mS3fVfPrf
DU0WoplarwUuEULynwNnMjIq/Ec4sQEmRXCkVVhyB/AHmNViM+OAxBLv5hyyB1s5dwv/2dvMaJtz
nwE0cM4oeqhHZ4g6zvhEXtuofpnQO+dm8D10mYdUX3ZJFYzf4tP/Vx2jY/kGKPPmXMo9b5m58Ul/
gZuSNfSLI1p8mkd0LZnV/qu/CGnR5NIQWlZzoPU5WKd42RJAb07EmNki4llbZKxzeemJ3pr+1J8J
Lo7L6mjQl2AKx1/nCqHULLji1r+J3wiNF21rEHEzltuca/7XrG1aNp84rN9GhSDbrKvRtndW1x9M
Rypo3tcHontouHQTumiD+xGRJegXVOexhoULEtpZ+/RO9KuSTLjzEK9pZ0DXg/CeOzQkQNLoK0dX
K9lOwcGhrCAkMPEgczvcRuhuWbNUA/+bjYvObZfoaa8017fT1ruNL4jkgBwvAhBX4L8yRn2i2Vnc
vR2ncXxKH+rNYRpf7RJ+6HURkthoelJglgzIrr3gGhPiWh9QbFHYwEUcZnx6ZMsUWmTLnAfsGsUC
mxHyul+yaYFrT3O6hSnKhb8GNasFqKlIbwMKTvZJLj6vYF4I1S0N2j/QiyY3bQleKAbp4PzEQq/m
3RXwjNuQJmF25anSr2qv6YG2zhf2FdjL9O1Wjs1/NAdiePHRUurXenrwkb0AuwpQ1FV+AOlkOHzE
Oip0rNX6ZV9T2u69+IR6pd8BI7ZfCfXQmreH1Xa1ypl2h9ynkcIgShtm0w9BA9PeHGaJPy9vJXZJ
+Bq8q18FICHI2N2KZsY/+1p+JYfvfs28+Hez4k7BJWemHx2SmB/ssZFMR3eyyN7VO2Q371F9j8cf
x8TS8Wgwng7eCCM5w7mwSmkeDonRcMQCpMqJFd/mLiG8hvgogNKiqVpbCWxFbKZBik5Iq2p+CI6O
imm+CsU0m/u0EGE3zTJKJ5smZpxid2btWEIWEBfwvHywLuQN7bBTm63armjF1Mp5KM+xf6ZF03zU
KJGVK98/X+BMsLC23st8OlvNtYDYo2Xh7afxIivXmAtKozxiyDFQNIIanLl8htQiwEUmSzukkOd1
C1g/w7KvS1zmkSHakX6JSIxUwGxIftMlnLVo6QC9D+Dx3Z3qELORUCXizPgw//V7hnQNIEE5KByQ
5QWiCZ4Gjs/1ANxXvxST8LLonaVqnMx87fQHLiEzhuIXABDq0PrNe7KKzGfxGdFDN4wl7T5A9m72
j6QrfVP5fqRFrH+CKguVIoUwyg/cllBBkXDRiwwWBBi25ClAvsf9IdY9uE49LtnNxd0OmUAB3d5g
I0IqQTTkydxeqi6QBHYTNnvQRm4YEEj+l04ctx0ZG6GBPQPeiTcsqRIvxgEYiCSg8VwQR7rMtOVg
1OB7/TuRXeBVSufhSdXwH14JMcWXln0P+CG6wfpZx8aA7ZmmAIJzlnI+Z5uvaH8gBsP6DzZml+01
rgolAD0lTd0aOFAyI0mZj6/U0xF2jbcx5GJj4/41hSFFOWZCpB5Izr6db/yMoItJb3EzG1iZsEa/
8CYGhecPsjWjyYNMizwKVHEuYw+kLFGEgf/73XKKFvisQHANw6WiL5xuXXuUkWyhmFnN+i+6JcjO
Samc/DM2Tm0BBV9GrHALaDP4IP9iVZCw0KGYFrgEBR/ND3g9rRJWw2htS9UFzcfWJfuIX+D0PcuE
M8AXt2EuQTef0e+i3+LwLjz+sEbIm8YbzjPn8MVaxXujOTqP6dP5hcqQQDUCo+8mFyEwc92wl3vQ
fsa31PolPJP6N5/6E3RJUVbqUxtdSj0wZ5bHlLoU8/WCnI1kgKSPCpccmSXjNSvKP7laeyVmC27d
7+ybh55TtJnNG5edpA4UuvBcnxUhJjnM2SyogzPuRAvu1bev7It+z8yABtwVo2d4VrSbmfA+qXT+
YMiy2aKh1BYRYCihB/FqSAap2ly1JEC45ZKnD7+ULNTf5MD1EkoJqQQxGLSHbQiuhvcCFqII4vag
xGP5sy9ljDlvV1BN/r63Xy/IDujQd0xJYGSLyRug48GXATuwZdNhNMZQmgNu2VwEI3Zb+L/wpiFn
GguuSUhb6VCHsMIH9cPECj1ygluFZzdCddQn9RxQuaHF0yyYEiw1gD07NJ4+bRjmciJqmhYKMAee
DTldDVQbi6HbRLFr/P1XLZOjYjjEeoHzvsCjihVD30uin/FDNM7wLjxZG2Mz4h+FnwUDY6ktAEjp
OuFhgalAu0Au0pDTqrskXk0qws9FiohYx1lx38qLxHFFQ5CNB/S4lun/zw0mCB0nN9ix3eRIpugv
4+eKKb0/R42kDbTcFvZymu5s3bQtFS9b+NpVx3+umEVr0ixiYia7GApLA6Q6tzP/6R7+DjMaRwwd
nWpW7Yq7k1RQqHD0ORs13DBGcSImKN9o1FgTUWpFNUrwaus1fSUAOJI+RbAAaDTRkMZALn1jE6Yi
obVCRyb8pqnEJu1/O5fgygsplVj5zYPqhpSDVc2O/aSqoz4W9ARVcHNI58LGJYtM5A1JHdIZUgK2
lu4XEgFBMIk2RDqwQbo03AxkGtTgVHV497dPmeaLRY9jTo5S4nOCDRheKCkatXkA2lPN+39k81so
2UZFTZLodC9Sg7pZkuJtrqsuKAkH4p6iDSP9OMWKCczRV5EsWoNJgVFA3yX75LPyDcI35SI+4Av/
JXstcgqAEH1OQsv55tTX8NER5bJBhnMhySBfASyED0eLjfZYCWjqknJFV1HxP5CzfmNnxXlFBkoO
wy1CulJzKim+60WTrLG+JDhoaO0mkZ7BL+PJnQ0aOzecOeQHLkiYLWMyTnR7Cp1zmAczlAI8ORoX
kBr4CJhmsT5wnc9Rcl2bz/A7ueZv9VuMA9Iv2xEXjWQ2nJX/WBPjLXwJgLeY8y0CcEHG7yG9hR2j
rPm5/juW3a3GemHr+xrVuwOngsJtwlpORcOEFS0mmGm0TGUQNZQqM7ZabJG5Qct+yenWv6qfJnbh
ctiqSy4RYWhSz3sVOGupf5n5pjdX0ESJrYWNiA6Sm2hIE5xpm2bBtjROqSpaqFW8M/Sb0p4QwDJP
8RCmF2K1eJK6oyuexAT9ZRY/MLflbvRVN4Om3jAlDgMJV1PIo1e5gd8FXnzPyMnuVb6XLBc9IExY
1j7zeYRhNMYG+NCRJcCJW6TM8CFJrhn8PNPO7c76plOHSbh0dr7NI/4D2Vw7l4Wb3ft36Tu4Jz9E
A4JA/24CfPZzdjp+y7/8W72zj9o/utIcL7q3O+nN+YZLTEamenPzanBYuu7le3C3MKSASYWDHZq5
A/9yBHhWOYUjRUg5iz5aWZwsutHyLimWbFbsTKROg4lCc0N0DAb2BjfH3mmA7CQSq7x5Z2ZJNa1a
cxXjs626oHriYnGZktMUrlk4xqPfkzEjsvXnUAugAhCTSMfs9+oDQgNBuLZF63og/DJshGHY6DMI
Zy8UoFAvfoRfMeqBFkOCOQwPLV6Ut/+ICFxcDsAYAIxHFSAB8IMPfHd5nWzPCOWkY/AX2FhtXEx3
bLaEPqyyiId2MyMl12K3LxZs1HeOB0uh+jG1O2fHOvsn+Z3jkiJzbmjsS/46+ohv2BsSpInE/Rcn
zzrDDnhH2SWdm0O7y8Q5DQbB7+i/snuOLEomjx/fy6+YbgcWQG/QEDArIz3kqsMxoTevzUyLzpPg
F6Tv8Y0XcWAusA6X6CvkaSwkLEYivF8XJCIJvu4OaFQ+iHzE1NZKdHYiuhVL3aAbhPMSZIN0kd0L
Og0fCGFp02LQRKsPwGGYjw7V2qKemJO3bp1VgHPHBEDtwqalP+cx3E/7R+oNRKSLcAxPi245dMsc
10W0tS8b4wzsvRf4aws9gTm+69g8w1pKjgDHK2Pb7gXqSID65VN445JILKMUovtO2f2LFSnxjrbY
QNvLX5G4FiJ0gWhC6B10rK9W/3XvCeOMKUqyY1DhJiha6FAxBeApEL0M0gS5KqgWfydvIcOlS0Kq
mz3Ul3MpHsCnb8lnvv/DI0lj8zeGmGD9Ky0pLsD9wvP0SwYM0YBONGKxD8wnxw/Yuchw4pnrPeNv
AU2cMUgGlMsWqcZ+KMboSr+1twpw2lBqFIkQOlcqDGTcNaD/gepjP8l0F2pDEPQAwxjXegywTRuY
AiDo0ZIpO1Lskg8OVCv83C70XXFhGoMnODwBhY9KAFxQuJDvWT8GGzOTmkipkVMCFeDsS8sCS9mf
6aAxV4DahOfhdMKtmGbII5cqmrV4oeDdGC+4b4mSjPLi/oIobKnLKDmz8qGGRMPail0tXsmlaxAZ
f3Cxp38Lp4clkn1U3GCkDuTVhciQKDRtBpLCW4JRwmf/iQkytjsZC55SDXP8XIjUfB++FSQnKiwj
Xg0/FcwW7j1GvzFlJRB3OZ8UVlOQrMSXLZfcnDbFGVEdcjJf9e59CaOpRhRoVM8BTXUmLFObmXNu
7/aMgSCZhAl07aDwFDslWQPLqoYqztoEmvEviSN46fxRXLhjoa7gWY/U9sDFWJGeQYlEC1H7pavy
TeahP4GCcPcAVqVNDUcEEMV8AQOQcFJgkVJQ+ve8Ero7/8NCtBbUZxycliHiVsFqFl5u3gxxN+ON
2SR/vSdJDHeJ2BAF1sBmuQm/qYPTFTx67of/wHSBVUPEe5GHGBeQIw7vL6BulAugPbNcxHvlArcf
8ApxKqg0c237cO/8MTxzh6p7Tk+D/PwW0BPgYLhlC0EC9GxSg79GQyaaCKQ8vIN3a0bGD7u8I1A8
VD4+LK+JBPJrn8CAlHhL8U1HwAPgxzN7cgHrCQG1dMCojqQcIJkEjddTqZPAgB+FxQnHC2FVCi5C
4+LS/AK60N3mbICcpGdwHZBI6DlXbQtwc2XODEIBTjiH5iQWGa3YeWYxEXBu1DBrMaTG/nCRAC8o
Gy5kYy4NRJeck+IU+kdQxzh0cTaicW46CEFWOVw8sLQUazVxyXk3M1g4vyNUUgqkGpYPLVaeIVIi
ruS5lY/wdyF5sihKfDdpSqhopODouLRq4LnTPxaIpP4qPgfmYrwxl/JFQ7v7lHEU4mKRhlGBY1/+
ZO343ywvLidQFsfjS9Nk5dtCHWJd5DJuoqJkZ1lxNWzs8qi/QtyFiMdAwthEA3WKoMgPoCMUc2+s
ixiNwd+aA/ggubN+Kf1tf8U6h2xM9xkqSHEFe5V++Xr2C8CL6Ga/5GduXAcglBc9ElQbREzw/gLE
k8GKfPknyxqkTJR1L3q5UHnEOlcWdKsp9WmwjIyncCn0ml9G24EQqKIHATZK0wV4kbIS8JGvTREa
bnhanczfUbEELMzfhK4peXKMO5TIeonL79LdOQQPVawri0AFRwJzGJpxb8QSRpu2miACgVU0JPBa
inWOB8xUUnoGA1LMoqcc662PRlX/lXn3L97DDcQBHO0Nof+TL8aa49OwRQBh5HsklXyHy3SkBy3c
c1HlgnRrfwn+gzsC2s6WX/lgvBS4SCOZcKHwc8A9+wdLlyNl8h8WDAMZGgl9OfAqDsqwIzhtFUk6
nbhvoR+haCiZJu+aLxpPVNflE50M1QRnl9PI5+ECAJfwR/nFfcz/VBxNtETAR7ga/A3UhPMuoPiL
ceEU6TfKDj4dr1HwWyQoncYXDNo/EKV9Vr8q9OJ0xVvzSvCZ5FO8E2GLKPUXGSBPGR/CvvoD3PaW
fMKI3tPM4z85YXwNfqbS4diNtWC4gtBXpPvowT5ImwnVw0N+9U/Qb87EQK+/EjVa9/Bx7fMBoMIz
64s+5B80e6Y1ZnxA1aKyp/nDi4AGAGlpDfFx+IgdWz29lxnf4Jl8erfwHINSAy9xglhqSBtygGTO
qDOLaG8EWC+JlnrxIGY6F15xYj9nUT2mXw7YkxGMS37gFXxq8gQGEV3YtHEufdi3fim/+EDqqX0B
TvDGPBOBRPjGEfVXLlYq58n2XfHZBOMefdwMkhtNTHHp2Ba4NjVevaJxOEUVE6LZBSvY/BKUeXGX
cquxo4tK+YdkmHyQVDTAi+Mewph89EQkCuRrKB2IkKIFByZGQPhU8aBCE+R/R3/1GluAiE1cWdBn
IgT09n3OoKAFexkDO4rcpVaDx40Yvd+Xb8A3w4OQ5jHZcp5/kw0ALYVP65OiSSIs4eagQz1wKdh4
Xc6cMY8YoL9Ev5j7mqYDYmg6rIbLnkiRN8CQD47Ngx2QAo3iMLh6LwpqFjt3POd9Ve+TY7uw2oFB
joYgIRajwfDghBJUei8wvDEH6FFyMqbn0kHTYlQNhuXDpbG4gWxegetRjAmyvzDgKMz0iZCntVFC
MkKS5hfZwUwY5a7Wxn7Q6u4YMjqDy91R+7T0iCdP9VZYEsEu+sr8OppXvrlJk1HfmmbnrKbBZgpH
DPIfBq3+NsnMmWs41rYNnIATWv4ESm3uu9oWaneak4Y+ZDvVoz2FBRitFQh6yxgDXWbooaLzUHED
LTbGtlKYFpm1DHhl1JoYvux7l7Zy7F2XwxW1nbj+TKR65diB9EiNflU0FHnh0He3GivLE+SwTaHa
jBVLFO4SLTwo4MC5F4Lf5R02p55c/xTT9FQivfznKzUaMsnnbKt4GSgawxn+HhCly2vVQkNj0sVx
IkTadaqqd0SplMN6I22KMNLueZH/71ckpt2uqgPQ13yEmO1H8kEy9e4dJDEcTSzBhgFLK3NAvxiz
8HxZnnAcwXrYDhyHyt+SUGHz64gF5wV/2mIOcw7zb/G3Qjw4NYloYUfa8u9vfw+NXMYLu6zj/9/f
ptQZF1MMLe3vZX/Pq9ISUB3erVIlMuSfwLjVcSSQqe5LQYBdzXVj3AxVOTL7oDFumhlaIBbBZ6V0
YNRJ2Z9ST+5Pfz85Q/aPSyWj8Ph//t4W5tbp0gb/CQtZehY92hYuLRZc7HmBGT6qFgw3Y5LuWhH/
W4c9pFpDrrCgsgS42aLvtLTgmOsewzmkavX325Bb88H2pLsawk+fsELALtuCGJuUH4Ueev/6sEUP
aGj2Fl4dg2b7Zol1kfdvkJR66VfQ+P6ehtVbH1aAIGlgrR2/NF3wIiAJz/fmRlPizFbo96ykUzAa
ZbFxFLR8fq4OxIFcv7U6EPwYZcaH1cdHPAPCR1ZCI7dUBNziohieI53/HsIm1dFJwqxsmUzY9VZ9
M7LAv5Hv//1iyllzKwqHncghh9UapNJ1buk7phUku95nGkQbF/JZk5jDxHSTi6GE+rq0lPLulzpe
LMl4rMVvIRbZ6CxtZf/3n1MkEyUrvKAmc9DXTeqHG4tpCUxgle1dUg3dKpPt+FTiA+BanW5eqwRI
OKwV7xG2+Me1IY6vcaieLcccrlnCmmlsdDW5V5govJgAASH1m6ogLwdqNdPaFU3WvzRI5VbUlR+K
PzaMmtTKd6BjEHO8cuh3QsiZysK5NBGWQarldKe2jK0lASg/GJrZrEHh0p1mluifFavceNIQ76cY
pq9Ugnt4fW9dGie2Lj0umLpRFOsu45YvK6t75CE2NWFr/XO6ylpatjqu/n7NFIZ5ECu3acuYOWdS
62sbj+ASiRpt/36NncBZtWP3nQfVu5/gvi9rGqqMXII5mQzKWxJgrS75PbpPb6A1xHpRMpkIkp5U
hP1vMlNf+cD1r29p3m7y9XGFxv/qmfwWVi3es00BGzeuq6MlHlKT8XOTDQiWWSpbjPib2QNWzv7+
J020nR5U0SdTW1adgTNLzCQDaKXasO86Ldong9s02MimygTxoMsuamIzOKtIS5Bd8WPYB6eqADXE
Ro6ZyGVxCYLuJzeC+MNy4IUYiSbhzo7hM64BOeM+1DtNaWYslSWDf+FPHPBgMDZ5FZ2TFksqmNkF
Ht3FeMRxy8ekzYNtEjoZ/m0MFylzxoz6bVjdgtA3oH8XI5Et9FoswuQAa9MOxUbvFF/wnD/VUGnO
qkaBNGKntAzKCuYkE4bPtnNJqxzfLvEw4NW08WwK8zrqwD/xE/h7UAdMAmTxYNcsPu5ZaNPmcoRc
caxHLVvhCtQdPEmTaT5b9j7yw5sV+95mTGx5X/OFdrZAkjJHPqh24W3TBIOgHKox49IyqK2Qu8mw
/Onuof7Gnc1Uh8DtujA8Dcwyl0tN/vHM5mUyKZeUCOyMZtcqxGhpIUcNfiaOTxu4yxRWp0Fu7+uQ
7IZmWkk5dOE+GlSmzBfPGFcdoPbaftgDI95zZ1TPKWs7MZl6m7ZYlmk4zS7jWpURqzjBGkGWuut1
WYYgX4Hsj2m985AP6kGpr822nlaKTxzMLGb8ciHzL/xAGVHBsBK+/C0LgwMmIt5a86bg9PcQKeE/
7njYsK0pXdKaZLHzUvO7fy/GYfjuaupJRiOOlzG3fpqgxYxdVq2N7hjNQdctiBDVYN5kSwKLHmJl
RaQtd4V44OW7ZlDf7bLw74VjO0tDYtJ0HfTSm5R3R4vWIaIlgrIThMtCk5NH5RT6NqgUrHqyV91J
0THKRkHlUMaBZIG0xZ9oa8tFfyFAquu4bDQXr/v+X5qUl0FTqMkbxDsQegFbkYVOhtkfmCQpL9U8
6LdTp/rHxolucqb4b3WdrEZTQ9NngdWQLRiPMcw30D5hOAS0DdWpAdWXIsjGJi5SWdrnK8eQpS0+
bdWeWJAvC6ORrmRBgD5hxKTpLv4XjUXLmFrMm5OIkVN6FvbnyqP8a6RKwsJGMdZjkGJ9KevSW4Gx
eVL7N2XgPPu9yn3JSmXAndAuHCbbQKHhQAdIJ9nYWRJEoCzlpmqKLD2aqAEgsin9or5VuT4cg6hh
wqh4kHttPJqOfMvUTNiUfaRQbVOGRyRpoT0NZsSv6950oFhwewWlQtuEpXvlfMJM7tpuZeDvqPkt
abfl2bh8yOnFYHRinyOBC2mPrO0phUTlW8w2jKfb30OOLb8ty9Fl7NOPOEA6WEsKy2z0wxNG+NDt
tW7796e/h2FScOFJGYpVj725/3tIJmJfqGBr/Pdr4FfOMq1AyP04ZlKbV9wTpc7Ovhz870ELWiBe
pumtq6zydoZsTO7N4yY/TRXqDFi5IP7M6l2ZfpPRa0toKlEJaVotH9rWbA5aayeLUKa3p0eqivkh
IczWzQAzZO9/P8E+J+P1w7Xd21hOlYLv72jOUmpaSGFmiy2DlsTCyMycrlbtwDW1jJM6pfI1LYt2
0w49sKD4TywQ9YU5dNK8xv1kp6qTTeUqfpxENMrbCB5coSsLX5fNY2/p8aYeSm1tVuZFSWD21Jll
Q/Qbgw4TRAZdKh1+YMmEUG30fXlraAUtfA8qVRbtyR65dWNP2ckolt+VDoypVb271cUojnuIEZNf
MWxRAdburLzfhF4R78bRHIDNrRSCHU1GNo8BZ1ADlRoSiMnXngTyLM3b9yFSpd3UJoyi1sujP2br
qPe0Q97RN45LpACaOuqHesr/9xDXMkObPCZkhsGUHaQGcKPWOnuTeZQDEoVEaKjlutLgPo2TZ+xI
hjBEaEnwp66+O44d/UgQRVsk0GA69izRqWrzOsz3Qxxal0Evo2WohQ0UcPOktUFxi+OaoZ+FH5/7
kvFYaqHjh6mPvbJiDAeCSVAxk5wVGVSVL9mO9MNEPBrhcOTVQR4Xg67pB4+1vdFjSpHJLxy4Lqa0
6hlEcPRjdU2a9NX7KTgS88X72f8pJ6+M+8HCW2Fwrhk7bDEhpwM4C+SQEenNaTSDl2oxKMlL0OCw
EW+iPt03FcNrHBWedNGusXfMaHiYVw1kysNnuN7kTP7GqmfetupKkmODTXelSuqt0DIUt29cEFwH
etAfVaOviO8xws1qqn47LGrgbExAvuROWWJ+Rn73VbQ6vThl+JoKmnc2uCj5qIJL6RHtDlrgzEQG
3GJ+zN2dT4xnHvqd0pozgGzlXwKkXZ8x927KVer/pD1x9BTa96J+BfUrwsNheEdt0sb3SLkwWjZR
7mF69buLGj40ttdEO1XV1U73jvVGBlBA6KGmQNIkoFEN2sKK/PdPrAjy94liENhQ7RhOTIogzE3S
ZAl06bcrclpwOhqVIDQpXnUCe6A2JmTt+bugkGkChuNoDY2BjWMvOLz8lH6dFYha/gxDcWicpuu9
rGEsRx0+D8TgJIDpDUY0gDBAZuM3F9E86a2wc3HuLeOg8aHB1g9PM3Ru0hYnEgN4n87OmlfznxLB
4hDXT15MZEjbjf3Nc6gYqbCHKwYLuCakw2z8tl/DlQz2DKJc7LQIYcmcWU2tfeLjZAB69d5RT+jz
UArB9JeqI4RZyMv9mffG4wyIxMQavS4uOa53n6Dlxuj6ElauPyCMfGBs28I97CIc+zH9CxHU4AWR
zMdv3BfQubGiaK0dpPlw7ba8pfQDbTadceRi18OgNOfOtWVCCHPCZ7oxr2lvIVWTYfkv+yewEJ0c
nOv6M+8EW8SGSc1PvAVWZKiG1/mPeR6uvY9lNX3K+UQPNBSE0onzn1ztV3q2VsZhWDtX359X7+q/
4Zr/4CAArRQCiLCyWXA+B0Zfr3KMHEgV+aAYoCFJ+L8snddy41iyRb8IEfDmlSQsvZF9QcgVLOH9
19+FnjvRo1CrqySRAPJk7twGEy/JaQov2QqwV0Bn4ELeShdMHyu2DXTfKODXekzX+VdZfDps5TgA
LpnpzkD3UoCYw9CacdXaxBUUG+wXdtOt+mL3tehkTu/m3CnfCYQMF2VbWHs9vmlYNlhsabYzr2fw
uAsM9BQrBcwd5dMgn2WU5Nxr8BtAyKy7FL41qDFwzAIf6VyUmnxP2Lt02wL3fOqRZEMhx/FDcnLj
GqkXqOfwoCAIpjuo3JwG26Q+Fqmf/+uxCYXx85CLB9cmNXYwwbjr+8Senw5LgjDD7o/4UL+qf/Tl
MgTAkORFkYYcRYGR29hLSTUjkGMRlw2RhR9AuDpl4XVY6EReRAGl6zZGaA2o2fgDSZelQ8Zrn7+G
2gXuNQy+G+0dcVn4WsI8rqabQkZFTUUkRlE2QQuzI3otqzvlOCEWftadw8LhOeCBI5BVvm8IniDD
RH+dSazclH+G6k7y16Se10o2udxqmmTjHzlShg8TrLV6y2OLQqA5wWXgEZi+ufcJA8XEH5tHkj3g
h+NARxo59/BzsK3nZSy4/IiOgQnn6kXLjwJkF9GOm72IXwDindfmF+dFbhBCynuw55bQCpDCgMiR
qHzBdKKqXKl6s5T3WPXT2uYPcGPx5zX2eaVBjs12UtdrweNed25RnGa09CkKH6t6K7tzn8DQQemA
8rLkU53fin1xfzJIe6vtET4Z6710r2hIiDby5KkENLJH2Mj/hoQst80EQQqqlnGshG3E1l6ylypI
xHeJv/8tsZEbHT17VWO6D/2C0VbWn7HnHHlMw4emnwX5G8Y8JsP0dgJWgBjAgJkjGY7fVAgcoo1t
e5yeMSZPJnZUPr+NOGDavBwKE7p+eYzv2QsZxgqoVoRF9b4lNyQ9J58yZ2i/T5LA4K4rjGDQj9J3
DxxNLIIc/4rlV5Vf4YrybWsZzOmNZRAXdtPPj1a0B8WWTRvb/4ZsL/3TEa3DmP/Myp6EaT1mbz/C
XaFv20TX7o1IEDHFXfRc9r5c4yhicF+Kd/2wEF0//PFDkKaVJV59L532yXWvJngeVxwoM65gfquI
JSm+ouctFB0hu9I8lpWTa76xVw4w//L4NKRYHx6b/t8gKbyYjzL7Noa/vvyymjuXRVX2o0R+qo+5
Yp3jDMNVUtgBQJdhE8QimjC+9iDAtjJog5CjWZvwVXjrX3g3SUEmrx3TGiwytsiDSTSWSyygjI88
u+b5u45ngoojKWvma2a+a9UHo19dXUI2lcMm2pef9RwMzR3SJQIK0reJsc7y0zP5Q7StejzAQ+l1
NDrzLZ6/G+PRaxgIPBbCUfULeJIZskQhbYAcSl+vsYh8Xeo3bPfHlBXFcSLpiAOzxyNy1ZJLwqGy
9l125L6vISvMcMls8xzGN4BiFkrpl4FK8JPjRCdw7agK+Be/GapvLDsZyKTyNemmzH+F7k6wIjNC
a76m0sdxGtfO1XfTjP6ShGyAH7XfzbNL8pFFp0GEdOxUnHH4NhD3RNZCAVlo17FDwiv/ssSOYe3X
JypciSGSwwMqZVtJwIHLJu9tYUvJZZC8Eoz7+K29LYNDzwc5+pK+RSlal2344BtnLyMk1hybTOVO
glghXifxY6h+EMTrhi9IH6F1nIaXqrvlmWeu3rPQJjY9+ZDGv5bHGbPPz/Q8efk3eUOUihrPHihl
6aZ44yESjIeocbVjHtGvHiOKcIcSpGB9P/oGqx3txOXj1T4JErrFdJfqpZG9erDL+DcfccPKr9oK
Wm2biQZw/NEgBN0s06E51KGRmMaBE6ZVnBGAnp9flwcsUggJ5uE1B4Q78l0RVna2QzCh8CbJdgOa
TOOj40PFKoiI3Gqfoo+5yeyNVhM0eDhbVN6ORQLocOHmfMhx0NM3co9H0BhwM+jRtmyzE/WRdz0s
tlkUyHeJmX+DO4NYoZOkJU0FW28DEheTnFFC90Ud5swBnDVC7TYF8xSMg4+VeE1zOZGGa0/fpA/G
+rFTvfmFEAZUPtp8SImJg07T4bSHDJQ6uaOkPYmzNHF4YN3cLqTmpcNFTq7W9E+R7BZiDw9mm7yn
Q7rTtNdcPqUDMVC2SAstjOxLwCM4jTjUmQwq56mfeBfNCOVi0I+E0rll+9mPXkKsJOXS2pUwgpAE
yu+zEiQYfA5nJwpNkNhXrb+oSbMt0Vjq/Fry8jDizo8m7xnyTLaYLoSXojvE5Q9Xmz6R1KdN/eKQ
35tZhEuMG0kftyXuOeRQZKT9Fvh5DAcDrmFueWXkr1OPqK6GiJwXp3SeYAvpyIOJNanOMGjDt0yB
jNihREK3MgXGk8OAmN5I8CKW/hkHC0482HK8C+JLMzzdClMcoXKfMI6K7L2RrxFC9By6q1Vs2FUc
WW1jAPN8kbW7XN5RPm3QeOM/8E8V/mT9IiNTZPrs38vuZmb3sJo3yju0GZFQ1Qjay/Q8F8LRyG5i
HhF0jg9fJe5M6MgJBgkCGnAj2sfzvsRtUmXNVcqCvQB6LayUSqgfhfot/gGi9J8tnlCb4T4fl+/n
y/MvviMG47RWP5p5J/vN3rL1Xech9NlgsmXPp8k3nPFUB+m7tYfv8MJuK1SZcmk/N8ob5l8aTzi9
BKmwcBZTx3jTvsc/rob21qHdPS7e8paeU2Fn/g24M9F3+poz+AvTODINDHn9ioUT/K5sM2GxPjiT
5majnct2fJ/eJiKiGT6JbmzXZh/ZryntDcXjcNQFz6QJVHfPY0GXZdo6Z7rpcJ/yuTl4UUZSoIPx
btyfxMGnAabb0VQMY3bY4Fctd8aGUS0EGYUrP5FY5fHMWTaZXrSGxFNbVMF5Rx+ooktKbT1jCk8/
Kt0VSE8TtjGGCFiGy3vMvQ3ZFuDLUbtg6eenMgki6kZFqVg/1tmFgmzBlSdlDIGP5JiCWw8eeQ6Y
I8cOd8mCT3u7CiEhT/ejS88LVIHfGTN8iVCJJnE5Qh4Xa28xHCqlJmKDveePEQfGqduWL7hwsC9A
TI62ACMqqXHg8KIxhfSqMtuLx1K1n61NTyrMnOEvKhmIUiCqJFG7ehhgcAzhxUD0zUIOSKKRz/jZ
f4h3cEgR+zcMj99h8c6EBJHWwnr8yCwRc92hDIK5waKCx6gh0vcF+qrxyCXk6OU/0TWlPUYN2ygH
jlx7X0wkBjodSJL8mHjTYuqwRdTNp9xEdCKIGKU3sloIVGy55OYhNs4x5nfskzl4zMLVkNdSTKsP
nOE0oh/MXU7gDc40v3xHYz++PD+Z67ipp29mcFLGTfYEKQZMW+HVjDfsO5/kHkU7pjMgcWwc+AqG
Ooi6MUEA5WR6aFsPgh9yKTgG8X+sELhDsJvhEXUawqcdE9c6HVqYA2zoybkGz8iT0G9VtlpsJ5QT
4zpq8ZMZnhgWtRuIHu+IIZLRtBNJ3TvIX3jAJsS6fSmLY0IW+ReRw0pSVLQPhZPZES5DHgniCDSv
6z+qZWsHGhsT6RF0URykIiQA62Mn6hyd21C/SEQ79/ilkMmzGzBP33EekZgp4kMIJjpuubdLgK+E
9gsJ/C4hp7NwcFKvub0FUo23XUoRRjqPfAW3+g01FKSGj7dG2pJpiwM77bRQ0lPZiETJZKmFGy7W
PGtWiH5hG9EuKBvzt/iupb3+oWkuR5rxTcnh4bC+OdQ55hbIFMhOvvQvykFzCf/NrLGwgGOM7F0D
nw880vH/H3c59CGka9zBiCXhfazcy033qC6LP7Lmc6x9+7mkTp9hMrHlRIUJ/pUXW5NvV4G8rZEO
2R4L7gF6KfiR+yT8qraz3G4nn6tAJ6wBMkQokXYd5gerPcOWqESRxuoufHMgAYExJ5FpMBFDR4eZ
RkgJIACCQfAk72iu03fxqAmojHcEw3KcZuNhOCvJTngDitbE3YirpoplJTygTfGLdL8D0zW9dZ9G
YpG4RdFMo4uOPlc2eA+MCF1LN0q3/O2EE3zYFUjiVpagXX7ykMiZXb/Uf8ynLMAUahsJTshkSghg
24gjFTqCyUrSjs1rhSFd7VJ4mEMwTOxQ8Tb3XvhnkkStuc2yE9GOtBQWEEUn1lyZgvTH1wScxdP9
ItGJb6tyVwFKErZLU1i5IfnZRWARLSkyf651iK0cRUgr1u4MwdDErReySWr9uQugyqq9q+aOHO9g
B4KLQHITw6/e9Hna4NU8hNBu89XhCaIdRLfQ+kK0DqMGl0sMqFBS4hQMzIT8YJ22Gw/DDEoYZ7g4
OTg3dsJBSQMqY6M68wQP0i2EwyrDyRxsF2TReYJBpnYJ9xsskdsdYUmPWQPijw1lFDu5XvsQZc60
gcnCl+QAeo020qatDz87dOSkWM0I4VshB6vc+4dfEgg7RHazAkqutvipHMzWmaholZ+7+oDQ3DgM
9eG4x2PdaA80uryKCC6bdcZ0NMPlWwoW6Uo4YjY7YAZYIT/p7aixOLvsIpmwKw9N0K6EtqVsQcjg
AilZoEZfde5QsqAD4Y4MZ63IvBIbZdpA3h8AztlOSGx+Yt63mc/MnLWyKTMnSW2u33gBMEJTRodN
PaIZVj9wHf0VOTogSXOJQ4iLYJPcPh/qR/RHxeKrcCXoszkt68gj/4FiQhmBvfxNlWMcEZqtadgm
TGy0lmgArslneq//+r9x9JTv+kggQnOmTeG5v3bCg/drb+yHs7HXDk/aFFsAYiKmj5ZtPz3Gm3RQ
CaXdtrfM2BZOdTe+C4fsMm/ykLIDyph+mdn0XdJb8knRyx3ljbDyY3quj3ikc5L7w1t81i+roSpr
4z/gG3huvF3JQ8/MXS9fsbuEuNa71rl8YrrnqlkgSi75dRNXxfAamJkNoMxGOOtghsz3/5KJAYGu
0iEaMYRdXm+b1u7gR8PFw42rIDkOc/GVGKzERBBvRxHes925qIqa/GLo2w6p/CeKuidiPqxFJIQi
wPeXrvFNba+ZLzGeR9hZIxFBsmvT7AnK1oD6lAMfFaob82BkcJBRHe8W/bNTvsLhyDOdMWcAma2J
8h6K//rv+Ul3R+HqqQxApHAdF/IyXUGmc9yK0Ns1W4BE3rsTki95J8O7w5oZi1AEPrwE1e0Mu1F3
CnsPCzWWLUn7EIkWPoP0vTQ75Sq+GGlUCM2MnQUAgtPkg1UOFJQnvSr8C8I4IcH+y1iSiYCiAZQU
caW5juwbtwoSk4hc7jtFi/17LuAetjqVqRyQ4b4U92L7IYmrjZmqQGr3BFwnF9JMPEzayN+E8Ac2
hs03gM9qfQZPDRDgJ3TyN4CnEJ4nNZsjcvSswQFHWQ//9bYlXdgWMygb6LLJmCZghUaZeIAtPR9n
VcvNWl7LK9yhl/I2QdkTbG3aTxHH0Hky/SoGa90oP+LMYnc783g+6TU2+ifapOaHuSS3cAPcRv+a
9/AYY6mIPR9USmYnE+MY35xtBr8MkjzSU/RN8BiR3vOQQjjDhQO4vLot1o9xw+KHE7kjK4QDl6wz
GgfA7b/Q53ljLNU/GGP5p/vmTKY9Qv9pQeboNvV15Oy7P+lyQK+3/JiyO7T/EhkfpA1KhloOVH2P
HUwlBAYHKIIFpmVuX24OsvxguiHz9utTdksvw6Hxi8tw6e707cALvGctaiWwsg/GahMwFzjgo/le
1eyn/mNGyWKtMvj/GX9wOdgiA37iD57+Uz5zuB+fxovwqv7SgFXf5Z/2zY7rnSOScCXwFzHajp8S
ALW1b2h1RdtceIY2HLrYfbzRTfcaeDImX0cWAQoWGPRQeIGQWdBCtAI48+I7iR+n8qf+oVTO78nD
cKECwytkRdEehtf/2bjA4dOC8mEECEof02v0sbyKu25bBVF5NP5IPYQGpNg5vkS/0iscYQjQsNYX
O3t0r/oP2ybOJuowZFQ64RTa9Hm56sB9PGREBW4iNzkyyC4GoMpJ/qDfy7/BPPTfzpNAODGyJP01
dnjTkhc+6JfuO74zMq19ILIfT1M9q6QssdMkSxluwXamYuhui1B92vQvUrVby+hd/iNK8lX+r0vC
s61kq6IzV+6oWSlse4JGoQ6z2rA2I7/jf0/3/6OZEOrhMaHlCNJkF2I6T9TVVjsoh/yjuWCjAqZW
/GqxS9eEoQqNNvVjRNzNhAfWWe3ArweGJXqE/sSwlNDH0SQiCkMW/M2VaDkSEAhxbbiYAC4sRl6Y
5BjpaPSp07xYXonW3pkBeCk6zRS+rSSbDjtlQPm3pRf70ljcDbArt+rCbHW2ml1xoWOaX3mtMWow
cDn8MxgGts8b/0L6shDb9YlYRYVzGWfHhJBAonYxXtmK/2pooeyo8Oda8CHbAhw2GOKL/ooOIETw
eqR2yB46p/jg1YuwVqtN9zuf1Je+fRlBZVcJx9oPrk+ZbBu1bakey2KKa/8i/q0tLaAKhCvgL3Qp
4F5AheEBNhN3cFzD6VxfoEKKLsr1P/rNhGad7rLasVqiNDHkhJy2vDH1fwPPd37uX6rzAoTRbLN9
tC8u3QPTLaipmOlABcZYUN+ETD6WWz1E9P/NccYTennLyRmyVkhjwWm7s5enEys7+mAV0n+0qS45
66SNsss8NqGWY75KD6Dt9Cd8ZRq/LA/1BcakwD33Z3xzkWZ9S8kc//hUETdt5FfRoY987sWYFhfF
i3mASVVnrhbuKEMtg5zqq1AzUefxSsD8cdPHoPZO452+Nx/cas1lnHY5/tEIEQ7DY/Hn49NLvPFV
/VchIYEDiHQ986NiV7FjhRD8zhcwseLcZetANUGMuTEll+NRB1lycn+Ojhxdha/9UEA1hBHvYPaU
WSAsSiunOiccn9Sw1H/KL+Enui1O/yqcuTkkXMr84ZBenicqYPGQ/42v/VeD4w/aF960fzKMBFDm
9W1ft/TBTOAA+Asv4yEjbmFb9Qs4xqipDC5LPW8+5R/6K1OMjCOq6HS/XPlUYRDtLuYXtprcDrwV
5mtToQrbPqP1xl1nASQt5OYG81dzGfzqY16o5PULAGYKoI/EncuAs7BT/mjHdF1WajyjXvq9Lol/
dVx0/logGK4E68/GZfLGUIyALM7VtbLgiAJ0gygKP2ZQGYo5cAcKwjcAY25dQOH+yokB17SgvWJm
QobzIb4WD+s9uf23BAEPpyWEGg7tPJB+yFOPePBCu6HefWsPaDA6GB/WoiNO4dgC7eq3GlHfplW8
mEP1DREfqjwdAHhw+KiQgYedNBChtl37IE63E9pMQ6E3WDXiGaNJamMRtEZ8AjnuEHy27KEGG/2l
gNyPXaK4Si8x4uAvIeSU+dbt/pcfPiYEFua/KVGz9TWE2Add+TXCq6Hbgst9sGcf189N1FE/i0ww
KE9rNiFpWYsdrSckTa5Gf6o+mg/O0v4FBOf5B9CbtnvqOptGBRbmYNfdrgSDQJtmbFhR18MDxOyb
XZpoHkyciXG04JIVuzb3SQk2MJQCj4GM/qXizv46ElKjQV0NiOZ6TofUOGjJ/qkHkGJwRdZRx6dk
xyPchZ6wz57oF/cQMtrlnHNFaPMJ7EasL/rxsoedqVie0XlVsotK+wkQpEKq537fixM0DxejUDEJ
+FXWWn+zsC/EJqz1htYX5aAHXF1t2l1d23cNcTcXJXkJl2OW4fK+1QE12puJbVLOS8BIhq3hBh77
E21h5vAVOr0EPwSFFfpu6GwJyj+UkeJaLq48MXcjgNoxTOusPIed+cXNNSZgO3ZN0m5GYJ+XLX5u
vIyiOzEv0imgvGkw+thL0q5/chvzJhPssqWJimp8hEC+1oe2wfOdMmHgx+BYkSvTvRCw2fkh3/a2
PMBEqNg1A/2yxtRxBi+QLMbnl4IAcmDISbc0ep/1rY2ui8LNsLoHb2sRZw8nyt94Pwp3Rec7u8Bn
AauL0WZ9R3PNQafiSpC+gnhwqaPVW3q3tiB9SLAj27RZI6kOMVSc0W8llUXI4SKqfh3Ne8lqXPZ9
kv7R6h5E0Z2cT27REZHGou0JJJvx/7Tq9mX2a6CdfOJWAVOHSDPrOEjNOQ7HoCmOBKH/LVZy0tP4
REJx0LAyMGsE6fxxpNBkSwyZehzmwZafLNLU5bUhVLPj/7hNJoWBuPKvN3DVQCrBm2Rqd7USUDHm
++fiilyq0V7/cwIONTUG5NavQnjwd5aWwwxpkaWe1rIRJtus/2wSkyY4fWlxAsQW2CESLULlQ3rP
2FtEAIieqBu7lTvBWLgKOyWoO+6isgD3+Cg26l7Nb3P8IyGIHWgvDB7niPWeQhL4WO5nJTuOJo1u
C6iQULAF7Whx3NdTvTI7RN+YwYE1iYJkDf+GcmgwM+lFClxQi/LFYrzKVevRPlU0bsqpMilUDPO6
3L6yIh0IfO07iBFZl6BnQMODaYBSzpcYuiyzXAPylCb2uKQYSGK/kgJFo1SPFGk7CAyETUu3bzb5
4FQVEF+mB2PeXpuckOsE9KEuJmBDxdWZpEIputUhMcn5Tzykod9lyIRQhIZMHqIgO1WL8WzM7x/M
5K4zyo5hc6qf2ZVoSaxYJ0SPZ0HHp2ts2/BhiVmgT9lFmYtqJ1mORNf4FcEEBXsNgE0ZcGLSx4x4
ciZVotJH8+RDYLJLU/DlBhcEvVn9uSuU/3XePWbM0NOkv8zlASagU8xYpEn5eU7RkBK8M6tQ0IBv
G+mmy6JbKjr3DRLBjSz8NepXEntxCJ3q2HEO9MpbR7IekdTiLcIQglMHaRfuQRp3LDkP8h58oc5v
Rrg3h49F/JbSRy7dx2NlBmH5BSeuhzOXCvt2fs+oNHn5p6pQ3HdWc2iLbX5R0aFKPkWO8ZiuhBEP
+w7WychnAepwdS684Qkt3YcHMsP/Rl8IwIK6Yt8ORz25JPQoHC+Kl61mBjbAM9IFOfFCoFYQVrBp
uNQnU/RoAZlclXZnMPDmdFXgTIDSC0tmP+5wUjlE86MWXhs2rS2Dht8+CRhzRRjOojeDGInHxvR1
DMvHXQ//Rw500OTZuifCJTbx8xyoybCnMd0uLx0Ie4iWjIoIpQubvAXhY68UOAaGEDeQLwFRQqph
Q7Ir8x95eijPq7Ju7yoUxbq76OcncuCanatT5naB1FiIDuzUR+qT5j+Lb4HkEfMaG8HMZTCYiwhD
ZvnbjpBhgAPdZ/iqNcCjMWP6sZXecUCetqngRg1rrnth+RhzE7GeRq41n1Zy+WQnKBlnSHEslpxK
3Ecx7obGeYE9xNtjXS3xNmSH8ZnSC3cs8YXxZBQxgKeMrCY7J1I77zRZ+MgbzTNB7ZzJYlvm5RE1
gWRDX1ceaefR3IriuXgyBHW+oh5Kwu7NTYyWPLZpdrPS5dGM4CR6y6O7KOJhwrsot4llZ1IS5yt+
sXJ1GFSY8wgIfUVEKLiNe49z3qSZZN6dDnyfaZfc+FerC9LmkTcPINmsY+MDG+WhP4PF8kbFFRei
oG7y6GvdfkBHLu9Z20qlv2BGh6FDu6tvEr2lhFXZrV+83l4iW+q2yZO0lnObXfFIGpR7zwBv1Aww
9Pt6a7yQiEkGe88ubUqxcrL6gI5TA1ZaeI6VsvPZEELzzrMz7bbJD2ed37gKt12/V+LDU3EVeecM
lptk/hCxKoI+FmT6XiFaOzpq1UPN7rr2brbkL+852qfiXHPjycuxz4LBOosBtyPqCxkoA++j5EtQ
DiQuar0bykElHMscu2pPIE6ndSrLn8NTnXulzE3imeAKjZPPjkQ6quk24z5NDrm0M5+eZrhtSjqJ
E0kMCJCAaapq8CXRTH6md4RDPJui/JKhKVMCHrexPsWWV5NDxUlAq4O1knxoMBmWHi0259LVSA6F
4cVQ1x2wkkhhkgx11iFZT18Dt7fXpeiUmfNNgIzR3QfuehaX0JLMHRq3Xdpz3/hF+WEYfiQ/noQl
tIQvblNi0STd7+qrFgbyjPXzNS5ZAW+bRngrJOu1vM6mrcCDww5TsUXSp7DoY84GRoSEuPimjkWd
l2RBZZ2h6I/73rxX0qHsHatgeeBF6z7ivNq1pfNNVueHSBSyxP/gVeJ2YX6HkXZ9Eh09uBYWZezO
WUeAEe1qhYWPD98gm7wJteiAWHPyqOSwQNuc1dxj4riw4MKwzXN0iiL6b/Do3INksAhBK/oWJCli
XFtCD3IcSz+Unrh7/DvMf2SRyu2hCsEOj9BuBRn8kszj1Jciu4LsCX0u4OLxdeq/zd6Z+8gYOIra
8scig9LV4V5labyQBg3L2vIqiIwz0PgGrC8xHF2/D/2dor40LpXW0AMYByvDavSM+dDpx0h/E40L
hOARZYTmL5XHx4k9BqNznG6W8IXF3oK7hekZBADWx2F6s7LP9lVczoNwTJRAEk+pcUuegSicUrKT
RSfGBFc/CcNJqgMNdQoNIJbhjJ4/yV61DYeHPemcNHbXGoMgpj7NrCTKfajvCyGo69dI9KzkpYwo
PphLjRbx2ZgK4d0XHbv0RaDbX6Z7Md2T6ndCfFpKtX1Ui7+qC4q1K47ibTrtCZFWTF8ULk+os+hT
yRkg0mFPcuNsnYbWhqpUdS7ZmTGsQVk59rGjKj78pdgJsRlXzvWIKUtdM3hK4nIxxP6opcq1DiTj
mOBMRQYYffRzPBO9U6gIOKD1e117p3SzcLWeUNqnP8Jlrf9OCPAyDmjQmiU/KoXfUbCoizDCSruW
vDBATI4nH64z/E0HGcUMIpHkfpPsDAKt2ObXrIjJOWEXga3yvRA+pA7OmcftNyu0LNfnjBXtQbDc
dCBDyyU3UsLwxAzfnuJRYlWdBSMyWSawXnvvrGO5+MbwZgH0WTVLU7tcjmoalLInxPvwT5dmLzaF
o4kTZnqr5r0YH3kbQxaz1l2QD8r4JszwPNxXVQzoRZbW5l5cmquk/WosInwzx9b0kFlIa1xqsmHe
SNgUE9jvB4pMpYKmQlFBbOu0hStjxFDglWksIPoNB2tAMLJF2IJmp50N4ktRlf87i/jeSx9QmuE7
ZbNH7Gpdg3/R/b2wjGuNNymEk2NLCecFxmUuAEfIVpKimfKLFM9PzfBNBv8KHcMG1g5zLHMwo54R
8QfR9/lz/JG/lOlZe1I22raElxBm5EdX208gsZbBbnEhhyjs2WEVwhbFjz+z6fgeyArg2sTszZnr
e8VRYKGgzWQ1115HnBKeh7L9SgE38aIHkVsN7TW2j3ZtEcTmVMU7nsFGem7SsyF+P/WLyYYM9zYW
axWg1LDc6iLa6cJvpQOM1m6Yvs4jaSdwE5Jg2YcyEm4erCJ/TDQX43HqT4LxqaHONM7oeMD9W0RM
mXwedPyc/Kd6HVGqmesaJbqNOIFEbsR6r3xYvFGCr6fXdPBqFERvY8qUlb+3GKx1pMuyQBe13K2i
5VrEmK8OyC60QfjofDMo2TIpAfvgGS6VJrxI/Vt/bYBkwZqX/Jz2b+tAkwoAdfAN5H2Px//fHN3z
ypvAX6bll3apCB2kczRzBbHt0QOViZQflNXM5aapB7PaR2rAhSiTdyb6OUdheAQXZWZax7VKw/XI
wciTxT1ylXq4ldV27b7OasOmF4p5E67Q3EKAmora3+UAETGFptZydPRby/Abw5soMabBvLpm3Z1m
nb0cpsYsISbrzOpHOafWppgIEroNyi2x3obRlWsHPW7IFaHEfqTpQZMOBoCbctCRFNlFlLAMISxd
D3QsaXLlSy9u8YIxZskCW3mr8ZthAwLHjf0w1BoOu9CkW32HCNtun81Ba90I0jkrw9sSvQqpozR0
u05vvWrJYyltXT5V/Wsbernqqr0P62GoXWYgaXDEONAraMMe63Vkh8ChkeJ2aF+Abr+qDwCS5k7M
erUrMqQHEAVf2Spo36zvS33HLnx49P89+waso85NIb2we6FoGinugLqXg8JLjFF0gyq2M+F3b+EX
KgVqgjFrD5eoF7O/MhjkLXAEo/NsXhhGQEdmlp4YL18AkmGMcDkKZA3AfZDlG0ygVoSDbISBZ1Q9
xsdYuwDUaO0H9WaImBhcYbz3oHCsP0c5/HpG46cZ4YIJPNuqHyW89Zj4MNXYr8wz/El1btFe8tMc
vuCtlz8s9bYA5mIjMA4v2vNDmVgQ/+NL3AlglXQ3YCNjSdrtNcdOijWxdJ1YHlhA231YoB+Ij/n8
lls+jw+cQrncV9SiAjcpQXm1sGKmM+sciA9r/yPiRIhdBbAWPtLsR1lhm1sBSYccRDDngSDPahyQ
JqBpxxx7VZrTdo/QLhuvkKPGKTDJD3y+PyefUQNkqxB3ZeyNhi3rh2J4LdYFAfqu8dCMB1U+xcaj
sy6K4WikifySAkLX7QqQ1cNHOV3xq/1OV7ejyh56JqPV/CJic402RAUU31spo1ugiD7WLWHvPtsK
i7gXIoKtxEfzXmhBCn5Quf2A7vc710gU9jIS0eFEMNSyqyvPqv6uKH+6znz5FeM8IWBycASb0mYk
VC/tkwFj10FOtexG9SbzSt0TlbtYvejGAcouwtVnxlt6K2cCsu24CuL0IYh4yXhwmnUaqCkQQ2+I
HSj7C9MjdvKgBuB7Okesw/V7iv4QBmrqT9Mb/ebcHfgdGAuliS7jOMuMOiemA1EKxsVPouP4BKqx
CeK0oP8WkYuQBvkRz+dOVpg0zunod1RgUTuG1q7FkK7YAZ6ShFPOJv7vWLSOZIzBZ5Jr2JV7uT9Y
rceqt+0P8Xok26y0dQk6n/MkkaTxmsZrGYvp2kBjFGbbQJWvZnUZiNgYyNxZMek4dLXmaHbfZg1K
2y6+MsUQH/182oNoXZr62Evr4WteS/nR8q3awDDcSbimrGYNk4WWlpwWVkNKfW3Zq45Pr62d3njT
xlNi7SmqPUI+4SUZDn19ov9g3lPDk5ihnj0M2Fwm25R+jhAMyXOmPngKdkuU8LjPQ5jWLiLPEnSl
iRd/AFumlweTyfTlJyvM105mlyvlSfApYgmqsG9ljIZjIJ6m4V3ASGxhNQxDYa6dwfxt6wMLGsi6
EtZd80ExcN8ijGP/hB4dvlbaOeJELG/QGUbZsSobKsw8XJ+TyydReqmIFmzv00jZpqRY2cNSz310
T2Crxb9wVsfhOD3fh5GNAdM66aDQeozGnRNP15x1rGq8zjoDH8IhGKprGtLlUZtZbhbysjPUW9l/
jWgFFHsQXFPGU9xbktOofurGVSz8SdoXkYfJ4cwsrVOLGQ1tWHLJXz3Nrmgxw2bdt/wVym6HD3t/
eHY/c+5JwpnNEKSAclzpQv/H0Xktt2pGUfiJmKGXW4kqULPcb5jjRhUdUZ4+H5lkMpOTWLbhL3uv
vYphutNwLhXqmoMe+7rFjLd+aVn9uesC3yoxPQcWnt6swtXi5PD60tcSr/8f6MhTR4OWQzMkRB1k
yrV6oc4ZslBOPgzVRhWD7+Gp6N5Sqg3toujRRinIa2jO8CnZa+JmOzNcCmONUF1IK8Y2cN/1U4oC
wjhaSdSl4dofH/21ydmW993ALFHLnqgK6eIRYIhcfelHgVY4foAwp78PJoDAHrISLqWXt+eEkI/h
S9PIik62BpO6rIy9VbD1xcuXn3H60IpniZe0oSRCSMOyltclOWiwg8D8q2gRQ+sOZH5JYn+ez1VM
9IZddW7LeFUivgyk3u7046M9bCywxmOaWGRHHWMlDuZ1eVutF613UozDnIq9c/8bshe5uBkQiOPp
Ex+Fago3ziFwexwlYkPGLK4uKkY6vb6zS9PvIMtAFhKcDPsi2Eoq/zMYkndvnWsvFMfRFC8rbG3l
EAuOIZ7GgguKt4UNMPfFvKkWCsK+mdflHpR1/pXDbUMVSLjTfD5c4LQ56OWBoWKdHuvKGaEo4AUG
UPQ/FRMpd8xHtS0lVAu53R/nk1T8SYzVBivMUmiIWahZH3rNGCUrnBRU22B6Y5Wyn8SvRnE1pJda
2KhN1fqZDzUHT8w0QKOxMKBhRLLuK8NPZVzN4ZwWrjzblb5l0TGrjv+HsZbIaG8GnLc7Izel/Isn
5phZlGZnMTno08dMoIx4y1t/i+5bfzKM/XAqQZGGMbIYQbWncJl+AVAYYiqUv4g29bCJWuxQVwmt
P/5G0/+4iH8nCHRi4i8G4/gi41lmqwbJUT66YR2PI9lccB7sRWxm8f7JJJnGiml3iRoEwPk+PeW0
S5L+L4Fm2GcHZvlj4Q0dZW441lEnMYhkEJAagPYAu/CrM3hxBW8aY/aj0RwNpJ4DTJsKLpjkMDLb
N+otX5B+Hyw0WSjV+nM7nAYwpTt3WmAZXn13NJYi1kbWfnoCBMzmY2JFCBD6yYHleC8D5iR9794J
NFmcNaYjtMUtP028ai1LHAflBl8/Ln8FEftXDXMsxqGu5uKJ71/UgpX5pHc/KXM3ejOwivXhZRRz
96gk+an7jftX6ltjhFH0DkiUqlHTnOs6HIbDUUD2Tunk1lnQd1FZRS02db1fjHg1I18x3puuO9TL
1hImw3NvAfrAisTNUxsQw57j0u8twgHeU/EGD1YSXswEAUqkQQ1v36rhpD4CMfdKNRCVEPlBKZyH
4kWPTwa2b2MEUrUkz4bprwrc3HAhRFf29RkB0vPSH6T1OLU+kktWNAUsAjnKIKtmfB41eO9o9LnH
dj1IFvRJ30x9DQtK/W1UtmkJKNzA3kmRgqOExhAJGRp8tENm3lTZnzMktP5SH9q3R/zU88uaVmiN
PjkYJgjPgj3x9WFwpviJDw+hG5gn2IPpx6LfmhCJgU0uEsrZbj2puDfE4P/fD+qCbIx0mIir+1gI
TvOKxGVIBbYPrMlGgSAKW65NAyinwDCtFKyb/6AXx6eaBqYk2s6BQAxQsE6vk3pqjQgxZFUFhhJI
2Zk/gWjPEErSvRwuF8u0+PeIKfiPo7UXGBdDGAqSBX21TzHTJYCgGwI8T1Q4hxr2c+7n9NbygUui
aNHUgdjhDeX2NWvFHe5XWKX1wylmT68iMQ+RnaTVsf+MgeV7j76dyWS8BFltT6Y7il99TtBVJBlR
YrpZ6gIZdzjuc+GPXsZwdbaHiZjlAI6skoTMAQ0IEUw4kZQGiuEvq1/KUbq4XQ/G6N07V8TzDNgg
Rn/prks4qVcRMPMBH29GCBMqwnHe0AcvJkhue15+RZuGVRFRjDutdocth9yp5mtVYeABUH1VmeLw
+tpVCXJb0D6RdjGFIBlnjF/vnwze2VrI1qzUoyrLLYo2WkVuYqan55YsY/M66Z9W7pHvOI0nAm0w
aMancRCrY1WRr8ueFseIMdRYbiPbpTxUq7uOHvQrRkvLwRzsZn0SulDBh1gfj1LlS3Okwt0d0bPs
UNuRC+oYowfpK1nP3CNJ86PQ4bTTyyP9p8vXuH0l7HHWOCcOjySkVMp0Vxrf4a61zUnWXLjXaRLy
dMB50ow1HzXkW2HxdAeXPU/LS8Z1j8u0AhvVzUoHbkiM5osfR9i5DEgZk+b6sdfe8sbPpg8TU+6Y
jILKFzNatFDqIhE7ueWzmG9C69Ia0F9o2BykdAFXaxt5npHwKZz/iO2wXm3tOqNT9oXGV9NbU79P
3T+cPRp64cF1Y/VqzgEjAAYzrGIgU2kNtSJyV5P5gdNA0xC9YoSqNz5X4BuPCvtM+UL6JhRKDRZr
OpMQkcnJv6SbHn4zPRd5jMxgoVsgSvNRmccM18rV4XjJV5eWik5KX/b3P1kpXpTibGmBO8tPBWcz
nimZJzy2Brr8GV/t7rvg9ZOxgjuzEY3jSVFPNjbRscKtmXNitkAe90Jmy0zSi/pAxVUbcIKWSvor
zQBSCQk6bX6cLLAZF6qOpe5hzgNZQVU0kcEC0C4gmk692AoO/YldW6ehPQ41V4Udi8eJiMT1Ru0H
keUBZSUJu+SErZDAytJdwFEtOVWjz+cvaQAdfgScndxJcaFK6IPbKh6LCW4O7UVR+uoQTfFtbE6d
5Q3g69BIX5FyZYqLsCOzokU75RYlxpP8gMjrEVqAwBra5jSFUJ0LOWq0kLGu/1gQQ5xWGSZFdpnz
ZzEnreQP8aQpb9+4IfGVn1tAlvtd6j+L8jytMF9BawOlPXYzwx8PcpBicrZ6bLQHFpb/mBIjIahS
254RVWOOQ64uMY+Nl6NfeFFg76TCeMinfZnTWh1aJTBV9j5BAmBQEPw1EU4pFAjlblKTTnUkmd+I
Kxj2K8AG8worIRIXBlbvc8cBD6huuRY0TAEExUa2VZEJkGt/9RipcBS0XwnzQmMOcXppCf1hwEuo
xGZqj0YTv/79qB5F5Vywc7vQGI/31S7nvWgcqpJGnD1B4HT9A/Js9Ht1ASjwoKWU5TP6Nyo3uk9G
HJYBBYTZ70Fffd45l2+jRAAoUPqs/hrDn6fZw2IZ6S4Vdm5D3sXenPiEGlgYuZPpGpnHIFtUkS9F
LDeQOVV16463eRB6u2BXwK8ABCSmIOF/OFA/Ag4p/HrMHnb0QHDytgoDFoelQ9p1RXWjs2xkYVJB
tkNODdbEbxLuxNVwmIPo8/douoPxpZpxVKl0iqR4GTR2Cqsrb69qb32UY0v1A3tXJHTbAYTps2Ad
fWPyrtmK/xMXLsDbQHXtAe1LcFu5iyMYXzkKHRSDG4nIiU/Qjaa/R2XBWUxk6HigUisO13f93zoz
s7tSQoFA5oL7YO4kHFTyZpH64AG7vA85J+Fh1S8lyBWREGvbBg25WHTKVIaOZLroKXS8DQBkN0Bw
1/1AXiv+JXemUrQP/Kz4pwYdIIwifI/EG+BkCn/0BxxtRlXcoIjWDyKNHMbrG31Q64/L+KVLR7WB
jggLv66dGU/X1e7yPQbGcgJdZQzQ7SBYQ9WJpZELIRDK55w8lSV0AlARn/JJlY/DTEB54pbzBUmL
AG+2vI7SO+zS+QtxD46vqBfJQijplRPLl7rvkdwgkIHFR5quVyRfnOf8vKm5MsBsjBg8oDxYkwz5
HEN+5X3Ak7DeE7LDgT2loyJehBiW2jUrfVytspX4YNBc+k9okUjfB4i9RGpGmeTf4XpC8oNf/62X
ttbi02HfLdus7FSGbXhUOGGLbarNlAsFrf4H70cglJyEy8ZZ0VNJIbky+qGSQut5whhbwTmb3a+u
GH4Rmug398iQmTJg5xsye+wgEAh+PjPUpiA5NbjMKzKgz1Gpz/RYEr43mAZTuv7Q65KEtAMpqxf0
ItEqEijlYA5vtg4O4jji618YmXYv2MAv0CWYpqjdRRxcEdkC8yVgK7w6EncsHXrCokATmGKv4+ct
0ldPKY/DEtXE82Fo34cw8gjhBGxAxtcHlAlMpUxYVSjZZO+hRFwxPG/5X39l02u1/2BsXzAkZY5H
DDl5xDtKvkT0mD7klZsrF6pSM/tt9LOpuN0QUASjkKtf+xTtIIOU/TQzx+QsZKCJBwmhA0G9nsUB
Z9HXpYIJcAIGTUkoHCCvB9nd6d5xK7Uaigf1L14UrMUgpoKGmM8mkcBmRGMFTRsgkP2vJA7sMMwM
+RIUDWBdWhdk+FYz77bb1UESQRTahnBRhe0YZKHvYsr2UB2oYIW5nwGwc5L+Ig32vHSxlptJ2irq
DNnWcQ9+L4mLxOigygFvNmhX0aJRu1rly32xOZ9BcTAupC3vYP8WKCmx3QompP3Yt0t748385b7U
4VagEcQ8mvZNR0+8VwjhJlOkYcET0nvI83DUDwN9P84TI6aYkPexTVKfsrq8MALATMGGkVqsZwQg
MDrMfUe/lO7b3m2ZDrOgaV4Y9mOTghZhr+iM2aQ9o8MLpFQs84rV1+9hg8QS15fS7osDvWaXhNNT
PQf5GukwCzDdkF0FC15o8AJKbkINGGoF9AIrNS53Nxy4O3M/r5UDlQ7PoFw+M9h8dM9Ue7lwlsk/
sqygW12xOVkL2aqOwelm+LrkMbBhVCGaNqxWpu26bpcYhpwo4BOkfnDvRSfnXp7dLCuvUyK5wybb
jHeU3RBvxd5NP7g9TZGAXP+RnACZHRO5h86dRGkRQAipmNhUgZi6wyYuhMdzxvoVRqhnAHLANFNc
/uZcqrPj4/5pDwN4spsCuUNjQyjOXmbkKNgz9V7urnVQADwhNabiNxaXa0kwPOgAMUAmWhy4TO9r
y8+OtzTca28v9zdFDo0COisJjB2jewjacqzbDRVgjKNYoBUu74y1gY1xzZVLksIxA17BehFCYIeP
T7jiItc73JpwjtKeL8XqxwY2oACvFla2a9JPA7iKQS36qUjkqwthEZF8Ve0lMmkaG0pgfSuX/CQ6
QPWQGE3SEHEHyEqEegfj4WZYqmQOFSTtkKdzoOJjDWWCoHMSogq/Gg6JwIh0+/akLnn0e1nyrrev
nRrdSZIbXJObjhmBgbrZB/83X/RZ/R66Niizz3QmDi/CMYDR+4TVA26PCL4W11ovGnGUeoi1KhwN
0n0Za5RQ55ikcoPcNWAeMGgKGggzOnHQUMVRlFmYsDyP7G3QwuLYKSd7khBOCUuOCkPAsBoxJ0ok
rKdE7QJBEtSJR9ZPNizhQnI2qBIrcg2FNxbxRZxwuYJ7WTlQZ2v99PX0u5l2jcPyPB3kf/nI/QVK
4enYgUNsIDRNcOeM33a/YIArQgXeQUzljlfvXkuOhkjTZZMqo6uB1ESLgOMyuJxIwYSLkx4sitfc
kRA/tcMXPTAl47JB3t9sKaBs2ExTieYTgj7hFCcT38zHLx+pwnttnnOV032fcM7PQ1KSowXxWxSd
MRvCKV320krDps5F5eJoOWM4Vn5Tjt8h60HG5B1IyD0Uv7oBQeV30GyP2439kN43Gq6boJjBSG6O
VsHHT/MJQ8x/TH4B5kCRsEQZTQcm8xy4jJd4PQiNHt/ATDJN/LhjmKb/MpRJtYAxWnezQjSj6mt9
2hYl0e9IujZxKzGqu8cbRjH+3aehdJN/ym1mykjFQRYX2uSHW+hHqjM5cxfcdagJQbAEciGo6vY0
ljM2ZqgCVltBOdzvW3++WCIM3R0kbaZ7nYujZSgmOplJfeItyGTp0DlnbVk8iPcwhtJpBCMrG2UY
4h5ENLiKHzFeCOsvwddu/CvsXPQdKz8ziryN2Df85B/MIXhG7D+UTIxKlS7Y5Fc36YNJ9vySSLsb
7tRgifxNXoeEqhWLC0i3gL+xCr2+VuAC6kNho7pgWL2G/X78nOiFd92NOi0Lh+fxFa3bd+vn1Bqc
tFtaHb2++kB0imK+cNtTdQHAKDGCYFYWxVctcSZHP8D1cIVTLFGf7Aov85RP/JHg1zZfeC5BeTMo
N3Zkf0YoDNzqe3lScM/43vRhsJM/VsmljAHJxV+De7YYngpuDfoL04uP91cV4QNiKkhiPglxshM3
LujIsfJHEJeP5SM9Ty8m3yTEeopYiat8rPBg2teOdTa+rRuEn+wv9YxL5jLsiP9P4SOpTzZdipLd
SnD6rn61wc9hRYCl0gvTLZHy8I53ybH/hS1Czz6rPoTDxi38/h8YyHhYLwVkfRyrPszF7g3UAHsp
GB9Ewkn3AJG4n6FHb59Yd+rrAH/EL675GR/4nLaP6Gj09LvmjfzmOKDiwS3hDqdlDpZ/MJpsXuGb
eoE3ajmZY4WQgCB4jk5nW5ULdoDjPNwqlP3QJhz5D1D8MR4quz3iPwQH1gjLS/EK5B0fid1B67Cj
MOm0o+I3P0x4ExyGmt3jIr+47ACH0sEvjvGF49Zt3MRRLzgBXzIsi3fTb/otviAUoJL4Gn9RMKGi
3Ewm0Q5ekdm4mS87hB06SLemjzrfAUlGXVh7kt970xH45Ss/E+QWEJR8rF9G/qQ9Kk+YaLrxmZie
SxZkHjCW97ixuH+073bZMVR/vrZfsbjX2JL/R0ppl/m8PN2/cHdH9AaXH9Tg3XRgydF8/MZvpT8Q
lqR8pC/sJp4MX1j76BC19+GiEo3KDysesxCUJLKbABafPYbymxAIkfWsn8Zw4q/itvjxiaqfxmjN
8H+5oaM789L8JkieipPkksx2yK64+rmKPZ6ScEUQCNXiKf9oT11wFM7sxfgKMeEy/y9Mak/tqT+x
S0a+WLgxmIdlF3/GL/HLq6hbaHq2MjkuroXPG8Lnpf1FYcECXCl5ucU1B85DTNuMd4rL1tA3L7Nn
sJNZ3ue9l054peE7B54UoCRDvm/iPSvtp3/JP9rZetkeE0a3lLmkoNWsF8mlBzVb7yHQc3Lh3DOu
NawpNIvBz8HkSkTBEL8qScSBld/PMJ4+F+gb6MlxX6jR8roPZi0Nvp5IkJhJosDHRQC4j2qeP0sY
XEwOcinhDbIWdEMthD11v1Y3uCowu9WLCZzEUqpxNVzI9XkFQEJXNPfO3AWIOObcIcrQ+Eje0FUw
ZZ2kw5A+MRY2SAfgiiaiQ44gqiI0jLjjKkyD6p27vqPohLLxSrtP77pahxRfImOnPeNyg7relF+t
BYJ8laxYUxibauauRBNFpg5ib6QdjC4iQYuvh6JObtHdydATEHPODQoIJX/rpT2+y8gCCjw2iI99
wnXRt8IihHXkVMEI8WMX/yGPhXALxegIPdZHGejjXeIjcQ+Xk/wqvpY/9dP0j7v0uFzvb0wWSF2b
trt+V/5qiLeTTeyz5akxwgNbxTXDJWFXq49DVD6Lh+F9Gp6SsMfg6yl9TiP9qToW8O16ocZ5ACDP
zJ7rSbn7sjTdhnF8V4pad9KM8WTWCrcmIdIr47D9GG7YoXG+dc9FCEGKI222GaBzjomKb8LShK66
QiUOB0q8QPlefyzDSb0mmk4bTWCLRI+fmYJzemFrAxeufbI5nodvymSgiv5A/MQZoRGWFsbX/cDx
8CrEZzhmuYX6YTcganPMD3SpHly5p/ldInYc2VkGZLy3zsN7/LksDmqQzf0Ejt1KBxuUz01UofVH
YLvY4xeUnM/lb45GIPUdipHmjHZ/t0pEo5KLa4NOwxlLX5j/cqUSl5c0BwEG/i8Wem+tP7ynUavJ
GMKYeMo8PkjcYpQu79iX/8JNTrynver/xcf+gBwCkaZf39QIV6xgaWMbZeRJ/n0EkkuU0df0Vh3F
N+jd34lqouNmGd319ZaBiOCESKz0hHpjWWfgmYyXHM/Ya0gSnr+ierA64g/S8vvRpBjh6OgOa71I
TnHbMlLrC+JAX8y7cGz0XnKTTHwDpSqkl6H9bM2PviYckhNgn0uENTtQUic2DG0X3wNzFejeHi8U
qKfS9nPnZMSnflfWDs1QvgDG4pJy0DZM45S3yLKhY8OPw1/0YKQv2KMzaFMy6PznkXMWt3dUQKbN
cLuAhZgS7LZn7MJ6FcMJqY+2RRHjsGw6AGgPYiCxMqwi4EU8diUxbKgjVIzmQvgaM6OykpnYck+b
E9t5EN5bQM66riw/l0L8mDBUtbhKpN761yH3QOirKLbVyLA1aB/qVEFNBXs1lqZDo2lvVEFTfUEb
9WBxGHvKLXXhhtw/5kM7XtDHkaQ4oC/+ETdXtP1VlbF+Srvqa4FwRiW3rPp0omzDVQLJzwUNJiQi
XMCJeroa90+mH91yE5XnRH2uHt7Mr72iEhP9eoMQqa+dO7GxDpAOIi0dhVgeJXooNYhltSceNKKW
DUtoXrMCk8obvJMm8QTkQfRE1nyb1xOwUFxf+vVIk6VhnKLtHzlPyqs5Ngk/wu2aBb5d/GAATLqb
2C+oI+9v1nR4VC6BFDDkH8VpmBxRp2Xa9ecVT5x631vuAmdjfWKVNDZN4INsUY4vzvxv9DSxEjW6
i6RCV6PiHglpgL77kfkwC0GMFCNSwZPGI6NPAX0oqIBWuT0qy5Z7w4lx2NwyZJ14b/20b/VbSlKZ
aiexjQ8CY1q9Z8p5TjQaw0cA2DeyLASOC84N2RdlX8aQblSpY8+0QDreBtoRSzDEcYeSZGss6zee
h01q5UWVXxLrWbQ+TCqn5VBkMER2+PDuQEzTx4eivCn5aUSTWtURLSojXMp3S/BXxGnaaRlDaz7G
YiSR27VN6vHMcnvVfxnPCSk2E4r5K6RNHKQWUD0cZ/UIvBVbR5UZoIYMBBwC6xdUbRzLwV27MMz6
G/ug7Y+VeniUQanAE/cIkGufexMN4tlSPvL2IujhXHkznnZ3p8JFsDgWaORIR8dFkMHfN64AOWK9
twxJHksQ1Nm48WSLHEe0aH1cubTSn065MfDFLlJ+0fJLZl7bB2MHXyu+5sezkQFKXsbhZFICJz8E
bRjjM9ExTMfpswvVx/D6UYQi830y/KhcaYgWMqCjVj4Jd8aSvsJBfEp+4H5uzbKtJrYJHog/ljWf
FSHKmue+Ohc4kPRP5NtsWd5gzwleX/9rO/MLc0SWJ2rSHaL3pjnEGAqyj91kxkEsxDFrqMNZuLSY
xhAyGICnrvAXGNDhNQTqR3g8wta34QicaxzV8x3FnfnbJ8hzX+X6KGAWBL/t7mGKa1TYH3gFMStS
pIlg0PZEvA3OU4es8vsFEp7bayGtvibjTtFTuZCZEyWnngSTYjuxkPtzjNGkUdPV+9ZtmzOvh/i+
hxHCmB1MEuVDfXXV1e1O5mNLRlu4Alx84ezumP5KF7E45tlprF7HLDCHFx0LNJZrfeBxE7tjzlGs
X8uX8uHA4TFPLcqlLbMNp90t+4+shbsbAy8581H4YNdMj9eh+kfn0OF0hvXUlr26G47Mzk/4KrQI
1+eQ1Pa/otkRbtTo+NxAWiVyiUVTNOfmn2kG+AeZ71Nwv2Ewc1o4iTmx3vVj7eAbuKO522HYcCJQ
LtX/d5UGaPxZbvNLT6da2wbBD/vGmzldMVFO3AflG40re1dxULIZgLq4tU2OUeBn7DRwZQqooLst
3mmFdrUUx3uv165K6Ey/kI6FqQdi433/vMAigkQCtModX0271tfsmTfL2Uth+ARx7qDQuVL4wvnF
gRf3dfkiCikgoTXl9jopP+VRbwXBkWqsNRXxNHAak63XO4ACJYoF5Wnu3tfmOsJRFegm6dTJM8Tr
CGbI6ldgCNp3Jl9R/bR0XDugP4Chjl4WijAaPTKssabeM66EzEPlCPi0+SKk+8d7R06SvJdjykK2
JSjUtNHSKXWBh0vIoap7VxErwb9xcN+6Z8d7e7IsD+o26CN1t0DqL5scZ08P/1G1xrrsoGIRA0je
eejxGL7efUgRyx/GgxAboCwY0kVaUCxt0j3z32Y7cF7py6AnujjvqVTwBy7WUNawWHdrHIviTTkA
5GBT9uVAe7DcqBjx6PalzTRWoxC+J/geHOKrIqMCpaLpvpeHDbAt+GAPseoysIJOyz/5Paieqdn7
f/rdVg9MGE/G7fHOr87Iq8Iqk1RdOM6wbCPjR/mANoZ17I687kndSy/ptbjlRyUgfBZ2Nsc7fRSN
LorYHWL0arqKDYSiM6d7b5Cdc6LZ7mYvxe0BFxcsZi6T5DCzUGGQxmELFduypYvyv8ad9qsBn4Rl
vkveM/LC1FA3dzGEInojkJdP+EdTsL7IX8VNZhd57ZmETIETjgjVLRlU/eIWPM6n+lI+CX8sszYo
aOdR7LEsBp8NzyesENJm16rhJe0JH7Zkl0hmowaNwh7SnpPb8lZU0Oz3IxfSGwU5F4hfMN56qt80
HKQBZusDv+02x8Pa7sEwcZPeGxOMul+FiG66U364ervGfRlKJlaG8R5AVv2/vIekyU0p5CHfRPjo
JgfWeXXA6Z+maNjd8k/aAiHAtVn9Gn63SOJPRIwOisYbl7zy+rjO/6jsF9JC/wgCfcL+VDJttnON
XBinITAAvhe4EgwStx9CIcEmCFtVp0LNjOdjYU8Plx+9+uTzr8MvSUUcQvyW2VuMOxGpC7Be2yBb
fdrPyWCmHi1Mqqk8ciTVYCn8o3mvvrWbeK2+qTGB3rb29g/JIKA3lUp/0ILU65n0bZ+cTkE6bq4F
+QuPakKDgMmeZQs/bDCIQBLBtnuYshwkFLDwzOnfaYO2xYVXBHYHcKVi2zDwZwQt5u34eoudr5NT
zvAnNDE/9zCNpmvxKn3nyNWvLGw47JoG6cFJDNxIdtaueQYx07F7xuGH+gsaICOQHQseG9C8gYT4
Q3VJ3coPxACaZpnpt435MkHL5DFvkcqPI/odTIW+WtOlsKJaA61iUMDxK6Ly4mj9aYHwuGtMrHIp
arAdfDbRyNOcetmbhiMcZNGz3ADSn5BYK6Mjsa5IVeSHgdn0LX52yRNbk8doHpNX+bRe+BQHOZaz
BOWpfEqfBoDCxW1ssiKhcBNiROAAtll4Pu6LzsbsDHFJ+VQdql8LNsBOe1FT20jp4U/cno22eWam
3IhwPvFrolv5BsrU4b5tYzdn4drDmrLzOpM8y138ta0jHDapQ+GPoH9NoacdlOEs5ad59oTLdMtD
/I0wXqvfR8FF6G78kafa4db5y1ZkodXCfj5yZtyXEJEEN0PaXlD/WzLpsH6GAwg5kqwY1u04hXP6
S7ne+4zflQzaqTMZbgG2JyCaOHIEqs23vFnK7ZDnAQIo32l3Xd0mQdgiXBh8b5xojIeRKXMTt16l
MmpB5XMd4xBIIB5c5lcy2XQknJlea4Aoo73GbMmFuGUxbaxwFd2TXAzN3vpLa4+2D3udnflWM1mE
gjCUXllXNnE/JMDRLq9ktnQIM6EEBRr+B9BNuHlL7LRwKw4FEBnyvoof4pAIOiYJhCWsAoPc/UX2
H8Zrhks7ewq7rtEtlOA+/ko9hTNwqUf8yoMBesz38iQWj2i3HzT43ymIHxebugOT1qugnV67gvJg
r5tuAvtVDQYyqjnGMHN9OOzwkkQpXE8+QBp0mFkZwlzIMFFcH/gvfHbCvSXTXTgyBshT0Klvffqh
x/s/6J0qEhTLpfyMzed6fTLjcME4P/dUmEqjW+uHRD8sPVl3oZGH7f2o6seiDsAZeO2zzDMN6mEf
P9wyCeIR9d+OUO8Wg7dXLJDhUwr5gdAro7LxQ8DIHVtbTFMhSjEqAVsQJUxmaAewhrBrlELkU7bs
VFIMIspUClGr2FWv9cf6sv7/MJi64M224KoibFfUjOUCt3WKUQXYNVQXZvpbNnshUO5BX45kMcot
Z1uj2IhDH8Kn8YHpyH41TsYvaXs0G0V9MEYf7nZLXX5/spRT3HQ7u2LJl8eGpnY4T8QIFGFsIqL0
DcxXIHE3TqJANnPp/2CX0D5jwgB9eAaIuiJZ6lrUhmAANgR3GV4dhQguKLptAQwMOyp5IKEfhHgM
B3rDzeIQjSqrJVuhwPqlly6HFObrfBiIsKbVw5liy6S0VUzPCidW/OHhWwL0nyB/HBH/Stm3yZUT
35klIz12eH3AA2Ztp7WLJLdVPRYJFwwfxKhmejCw3HE+TINH6i3zqDpxTKYPtJ6YTuAJU/tg3Qyc
1g7dV8Aog/MTexYqy1HGaweC0Zsu2Lj7SatXrl5suUb9JMN4YoNgpiGAPNmz5YyYBBcnOjs4X/C9
VMza8YIXQtY5z16coVHgPHMlQlKGe5qHDfqCGvo5VLhzJ3jkGtZIBCSbwu+RvQjJk9TRkfDJtLi4
rtDGo9cI4OzUKqqJg0IjOp4MukSY4dh3Ulnh9n/3wM8ZsbMBt/oDO+z/2zHqH52xEHYJMm2Kx+y2
5KDnieVe9nDZ7N2RUkRaDn1zoLOm6S1hwhQhz18H1ktTtPRXDY9y/XjXz81yxZ2a2PPe3E0NyEE0
4OVY+71GjxRl5nP5wLU7SqhstprCydhitMprFTXZpTZdbtwWBRYOdwJrvj7Kiw9i9kgZ9hwG/Cyq
lzu5G1mYQ+RIDis5EIPdc4SYz4X1nMss1Ws90p+/tQInfChiDhhjwDKEi3EQ9IuwEJOwJ/pHrg9F
eewQXjIkMPCfvdxpPTP8vTZLaQx1bR6ideEaTzU7L0/V8qzg3vjI/1pB/InZAkMCO2YEjptFVgMP
gn0JfGZdJ3wiFgRwsjtV77J+VBPM/8xIm68ilggpl7kjivYKSfG7QAPvrBnop5mPV7mGummqRNLq
Ts4uKX04TYzqVfB+EEms9iVf/x+TgkYwTXa1uMht4R2o0DcWx0qcpQqZiMbSQcgj4BfKpMVd6hAR
UDkeFCRDlMG9k4Pl6H6HbX5PDAQkKeQOhMF7rC7ISTx+ps8yKmXDz0Hm7zwBTPZAqiNcctbUSYkz
h7dB32PaqA2K+g8JyFiFVgH5ZA9ZAtQ9HTH2lm+WSJqfQ2ankDkyDkDoQfH5SZz6T0H8h8EQ01N1
+1pxkwdS9ThM3YzK/akJkaFRq5jU9GGlXXQVXsreQM5fclQFikk+AvhOR1d8mutjQuZHl4UmqLdU
H4n2Gj54x2p5NPA9cWqsAnOnSXwKK1BoXlSTA8N4jDcxZqV0sZUPI2AAkx7bNyag/vDC4XBnnOs8
XkQazHkGM9lRgzN+gDkyzZhCr+jIalicc4+Qb2jUwVvX5FPpkkPlARaSh8g3hKxP1RSfJv9+vt3h
djG25GxZ91TooKXts+ya7uOkhvPLDJ2IM+4lTeg9k2BkTkZgCw0J8JicfvSZ239xXVlkpCyRYEOl
sJ6T+7FErInZh/3QL3eIQEwQP7HxoId4Gz5VaNo7cm9HBwgMO93vgYECWP3njG3QgZ/C0nf4T7m0
HjgpN76MfRy7CocOF50hPqXiA/6lq9KO8AEqiRCAuDuE5R7XmYmP7SZ+4c6ph8M2OhAuC4sDwhrc
E3O1pfLQIoftbAMRvYgyDj+Jyzq4U8eUdsdvSUeQt//3EiTH8NjKE1VDkyFEtK3fsrI7XK4KX+nc
AUxkgsr4Eo+OxYv5j7rzWI7eSrPtqyg0vlADBzgwHV01YDIN0zGZST9B0MIDB948/V1QqfvqV6tU
3cMbqkFJJNPCfGbvtfngyJdqt3OiagI+L9eo3qgvixFnbWUdJ9TPPuIL78smk+sqG8vtNFk72RU7
sAX7OtA+/LhB31EvpeGs/KL7RICrbiw7eo1i7/EzMrks3AqLUMiHtnv02gNVAPZ8MpbY27pwQUBT
Fyy4o9uJiAOMNp2xKwEcOLMsjS4vi3BXUdCROE94xlYQaQOdpthwLxMSGeTbFH+WExKwtUMnJi+V
FSyG4T5PKFmPFpeTZFEdR2p4fS3E0alIRD+R80SkEq8ZLjl1pUE6CXFyEzsPLsgrG6QB31D24CHV
LxHy7wOH/gp6OOMuaoLwah7UIMCzrr32BjWibryBJOl86I/NSWtvTCYX2dVIj2ve8IYxLhjdTc5e
I6Q8ZcpBVhRy1TXodiSo7BiSRaExWVlF9k0iGTwdJKgvdAQaZ/TcRlD4zSJQjKQzdeDGclfEMPeb
1tnq46dfbMoAm/5d6u0F9J56XbFHjTZdtOXSGAJ7qrasXHumzLc91BZcc3xcw5wgwSCH1BUchbCQ
NiIkOaTZNsVRV/cuY/z8cfS2RrXD0VAEG+ynJcji/fRVmauWTajQrp3oEPXz7Lga7idd7IGQkE4L
lp6ygFpnqaJjHd335cXtHiOQ7Cik0mLP7EtkN4116gGgavYevYYWfZQW8VFMTvcmHFv8WPq5Tu/T
/D1CKsco9YbSWrFAR0Xj3ZXNUwPRoz91JChMW1UtJOtL/5j4DzpDVswRePw/imrZt0+uiM6J2x+M
qnkaNFCIVcCImuYxxEse8+F/proKrxm+wTohNMLcZOTcaMYOFxeXNQ2w66JlPTRcZz4MO7kk0XxY
1xfuukT/Td45zN4GmBhYw2neGoLweLnE1ZCvMu11C6frTVZu9OmRHU83HELgT+h5sp01p9cxpGWT
51wll+iZKkmES1suuZIkNcKPmXwP1ICRy20cSzo7uNFTLiFnXYIke7SJzkr1i5qGHsZ89qJFSGFL
y92YHgQZmeKApxWs86cgC6ka/YoLgqlRHYZox4qK6AGLlkazUIhULB45lrJn5e5xwcWKkSNX02E1
ls+6PbJJ36SP9F4fqDzH9uQF22FdHaPPQkPosuzopkAW7hwUNJLKGvFFRQzKtgJRqSfWVYx4blCf
7XApIUqihSUVLV16SBDwpMJor4PlbJEiLcHZhdlGl6SnvHgI3+dEO2carxtQMqzLUdBxgzVWeEKQ
+KIUzol5ogTQNoiySJsR93HyhJ2QAh82t53dSqShbLY20/BQWo+60jjpNw4EpO6cI3BI1Ixv3WqM
m5GaoU5qHiVEljy6nmCAc5YH9jnyb4vynqRux9gWyT6NDi4sDcLhq2JN6pfHto9bP2pejNgar5S5
srZ2hqWaSJS7EfciWkf+WctuSm7g/YdVz4nvuK7pXLvPwbmLqE8lKUHTuZKvJf3rsJ0xC8GVvU9u
7PkjUNBmRtgmoP5outM5gkKdh/iQsC7b1/shQ6a0ScQ3cxwJl9WHSr8bsBdwArLETvdyvBoB5/LC
ojWcco6qvEUYSHYfuYrVUtnHsT81YHHSnURwtUy/XXMZIFel4U+0VxiB0VPMgBQUdAZ9nl0pRUi8
LEuCmegO2ugUNkeyPLxqJ81bq0ByZI73XaNfDLO312XEOTYaBKtE06PdsiVstp6b3ZZghikewXIz
QyD6Dc0ymrRqk4MZfYkPdwx/GDvNoLzkyJRmurCtisTCsdl0LmsPXD2SNTx8myy7Ve5TMzN51m21
TT1Id0s9ujY8wFnEQjIsol/YcmsdU1gRV2xuamAZNtLNK/NObvub8TKiJkvXgb9qXuvP4BPkcQ/t
LmSgscfJ6LcMbdkqMJl5TWFZuBsP+26x1kBZLXpaly1XwutFsDJfhhNDL8W0OmIBdCjj+67jQvnW
BFtWqhHla34TXdiuEePGsoWGE6txvo/MDTdCo7uLOJBaOr6rAaUgemMPvvYiV2SNHbkQIcmiwmXo
GDFjZ7akKMOuzeKAIStH/ffBNJUrkDNH8zBsW9Et2bAcPstqGWDwQT4JvgvDLwHX5jEetmxNccAz
fc+wU4LfaC4eQC57LbgbTKjs7mw8NLaxjprpcbRIUOjBlwiCjBOs+oFUcEo89Fd9A3tOuPR39pRe
jaJnW5UCOXer/MEoKecNvQHBhuieOSbD3MMwLVkhMbgpXrxp4WKAGK7jcSPLfaFop4miwX6x0721
XW/43MdLg17QI0JpPab7t6C8lbiqxl2Jiy9F6LokwyViEK5OXr7u2ZEiReKeh7SNu2CIoY/ZyIuZ
PKfNsReXxqbSmTMYWuuas4wzw2Z0r+h5Dg3sII5pScY44l7cJXfTe+0uSdjJDslwxzUGbzepN1Ar
a3aM03wioFEzrF3kAghgzLVNBGX5wlRz2GKD/w7WBxBOVI7J1kXT4WKqYoyM43vBpWY7IIxxNrI4
BWLvEtqtozdm573gz4hYyPMTWZK5SdrAdqpPZnif1duEaCogP7dDtibbUWNlY3NNWxviRlFpTwff
BUm27XB3SBT9y0LMQTBcn+WDhsyLzzmHzklHOa/iNHNjoiB1GH2C0HXcGBGhhYnGxLJtLDLjVE6r
sDyy64Q5BMEzvokSFvuXIlu1nw5SPpx6HeX0tYHc1j80oPj8ozknjd/4w84NAWZgBFlw1XVoQuO9
X1M5HnR/S+Cj1LcF1Au4UN2h5G6SY0Q4kiJEsBpIJOVsJ4lBnm/u2iNuoH0h+FT/CMFM1aD/t8ph
cMigYCVYFmWrHA89iyEOHnQhCE+MTaV2ClbstGIbl508JMdM8uuNyZ2M45ljxDBXRSJf7IbGo4ug
Y3f+DKR1vW1g4NEefDda1iEPOTyEJWvYK+zhPdPLkaD1jRzX3asBkJLI83RJzOIS/zj7YRYV3N0p
8CBWUhMBfNTGdUOAI1ocZB4giyLUoQumrSQGAXevPUibUJO45IkxBSveciJnJzeVxroMWIzEHRbD
TquPeaAjs3KgDE0zO9Qygg+vhEIb+jjXJB2SLXBPV3ykseqLRVv5fO+AHqda/3aKcRWnHkLBzv42
Ey3fVoOFUgy3SkES9qpSx0aoJyCZ+CJqiZGQgidqxhq2bf2l+m5igwbvOulGbRWJBjBTvasEo1Cf
mQ97360tCcp4LBDn2lymkJ832AuQNvOOhYHXhDOvsPcmtAX2Zhx79oRXW+lLj3i+ESWEsji+QPQX
JdMjbdKbQ4/hcqpxFzSZltB8G/swm/pTNLqY5Jqd1xGhnOpfLpFLAMGi6EzVFBPfLORjYp6y4rVq
Hlg3uZjd7guyEGR4yKuPVjxaPfvG8lD6B2dcEv9B1ieBpTBIpH2fmBfNg5TNKFvfOQSy1NcGo0ou
5s1ZoyMS6kW3z31/KbA9Uv317U3vnZV65DwRNkfnOtlbwVkYDPxm40SLSQenevweR9CHOcVGbct3
b9lnO2dB5r9ZBXvKm9C8t0DL1SZDzU3vPnhyN0w3hFE1OQDTR6J1RQtkYmcxpBgcLdqxIKEJCWkw
yv45VmuXOJVvFROAvvCp6jzj3qz3HQ6s/JP7dogmKcDg7HtLRtDMMBZVIFHUiS1XT7ROXwMhVpEb
vDfK83iAHp+Ab71Ziu2In8GUdwE50mP2jO2zCq5fS/MaZKJm+PdO20sWFsgaEXz2GuTF0ZyNo/Sj
EbEUdsKfx2GMlo9SKfEQTgsdFAkhDJqmXPbENKAi3DnTa5HB2UeQSKoxgw/7FZrmWG2EQyGdTJ68
HvvLQOACQclepBio2O8y4DqkUlQpoUcIpMDp/157DxQt07HT7xUaCt3/jqjzjf5TxMswuzHDpz4+
6d6jQaprTWpZeOI7Tuuz5p1khVHkqKoLF3gixYpwW8PyQeLYlu0MX6fNtUtaj63rcE/tdhXKvYCF
nfuiUf1A4BH9Ki5dGgdJXJhHRF8kEHHsOgAwDYc9FeCXl2s8rw4mSJvdE2xIHeAsR714YGbdjNSk
dzF6lv6uEsChdSIbbahc7JtUc8rwDQ2vFawMLv8dbgwIRs89nl8+wigAltTf1fE6MY9R+BH6J5d7
i1F8lhp+jqNmrrg9R+FnJI8mktq+4Nfv2+qVxFylv4s59sVkHa6B10QIYbvvHSX8iNt6lSM1zvX7
ki1V1rwwxyjVvSxXoucrnBqYestEnnLzQefMjcJv3FSFm1VXLOmjIn8KjabdVC4LwTBkEa7BXvHH
J19qh6Ae4K/Wty/Td1M+qhg1ERdUhetBipfSodaBeKR9YDZgx+kTGVHtNPt+dBj2X4NuswE5hvpD
ZtinoUq4vB7ql348duo4qS/6IpPTAEACwxl23WG2bvt1o7gTruL4vu/uy6nDMPGd5uSUxLu82gnU
gV795mXHHNiAdeipC6qMFHjnymchiatakRDN9TQ+NHJrRPfilORnZTablsedI+S76R0kpWe3V9J4
s9tbE3SNg8bhORRvntgk/Tav9y08v2oHXCFELMXaojV2Ln+flgMpJA0bGaB96XSlnJcMPRFQTgss
fc/O4sFPogdCGQctuthEzMr7LDkPxsHILrVg+vwW+Q8JCrMmeM5Z90EFa+5DvgfUKdNrfgzQA8Yb
MrSnY3Kv8B33PKG1R4A047UzPDzVjbE12gdOBz43AV8ZcM4YvIGQctpzZW6H6IKwQymyWBf5ke2b
7T50QJcQHGeK+oFR6mrmOXnnLHmn5EKzS/HScPGMk0tafCR+FAINTrdO3hOKpgEaNjmT2faydeZ4
BO3oGqcwv0zGIQt29NIZHDiT9Ug6T+VYAY2+WDScj3690+SppdDiWjpoF0PtUsTbA7s2NKZYHdUh
RDZtq4MVPVg9dciVIbeS0C9U9eYmzW/c6J2UUyvbE88uZ7rtzbCg5UmztfiM+kNaP+XyNsceL1mF
1zsdRPYE+ed5NBDUtIKNf9tBA/Dh1ZGAYX4rlO0tmEa+ImGeta8gWGKv1ndXNjDA2L13+LL7fhv0
QDpHdDPcSvOXLH61gWMnDJdZ/uxjOvXuaTTPIl/JcidRusmTaPEyx2stunXFReY468pVnb0M401D
4dO0D6b7lLZvtr5KInjTD9zoorq8MciBUD5Do646Z+66SPvZk6sQghqhvnBhaJb+0hMUPXroErqB
/CIa2dLmDLjqHEKImxuX0PTOiQEVTtf4hkTubbUI0VmnlwhfX4xq4CKWYxgTzU2AEYsKFdtlpDfP
jb3qgx0FvAlBN7sk0Vtq3g3Dm0j3Cf4wh9a5h3AKFSYTJ5pFY3wtRujJK/nKdasqPtqIPT98YaBl
1l5XN41zsu2DVknmqHfcS5BahBuvekgQORlcdnz9HFcPHd4CK72vQphn12a6Cax9Sj2+D2p2lOgh
8muOBYaAlVpU4p5FYGF+WNrdGJ6q99JZBeyBQOWz0FuTiVjIa6gkjQ3o7tmY0KtbBj7lJ298N8pL
UkHi6j+k85L0iGBWjAlbb5OLQ9TcW/48aCjicxMcJnunYM3pa5sNG5t67pbq0YFCKLMny7/Jup1Z
7ltY9uqrT1/H6eiUj0kNoPc9z7fOtKbuclLmG1AWAN6AKfxu2U+3KWMx5A20xC07H3vTYg8MV0RI
Os4xZp3uDieucESxofw1v4Ns33JOJ1x30Nkj52GvqYJFzMsokEhQO9KIkR2+b5CXo+sWW2EtyV70
/Q28f6Jfk9kXS6fsl69S3JJv6IKlt0/KfEPU6OVbTn0n/woB8fmnJkMvsSmjVx/8TBrz//bTuvS3
4XuiCEwUOnVRHS0t7SAqSjDywcO3rvqoHUos57nLrrPqEFl76V9867PJvh3c8vGT7j7ESHUrSuwZ
t3cTMKsmkCvbytyGMHDnAzvHJcwkQkO40e55D4yftHpf4B1N8RKUE2plxvJ9JjZV4dmr1obQqXUR
Ikyx//VQ7jOWbynVTIDG16lOtC2hfhiG9iqVaDxs/wxwP1U7JsQ1TYW2NYi0Y1ZmI3vRKnKF/Rd2
2FP10BeH3l83JRh1xCJkIVHgkCACOmPaJ8mtdp1n74Z10bM7FKYxd09ySDy+ZGjZ3z3ImvCOYbNb
lwAuT/Z+EFyEtml819WA6OU7t5CoPDx5NXOfNqSjd4VPnQTanMXeuEWuKtxNvefuiy7TpYyXFUMJ
7bslibNXN656EVj1SHJYeslsANr4xa0xPNgQFut6bQ4v1bRmu1rLh1q7Z3JeUNhylaiujfFWavgM
wo4d9Z2Od9f8CqwFP+yNo44iL7/mzZTBTocmDOq2YxoPAgVx/rLsgYSdqp4gMSyR5LwwTKkICeQq
8WubPBSP6QRm6rkA41icshtRP3Otu/KmjeMdHXRDAZp44ziVKw5ju78E8qPDSta7BGYuBvs66reW
eSrMY8gmFMFb3ALe1kG/LaxyTh7VcHVqpzR9IlDQRcninwI4drFz3RXIYLfoTXPt1EaoBkCAmNs+
W8XGhh7Re+NFVrYGR2OHflR3QYaHV/MVXMYvdtud6tjZJrcsthsIEvif0QUzsuuPRXiEM+rF2I7P
eABV8tgpbsDymOKvi6aOOfKLam/HeSvEXqm5yXQCSQFI3uQBSjcgrlitlxxqaQU4e6Hn91a5tIeT
5d9RI+Xms2A1Zh87WBHffDd8oKnYduZdzFTwaxpfporTrKXSzA8CWx32n3AbJCw19xnXMoJREvmq
klPpIhGB/kHVHW2HaRtPDIDvRv2jI/tgM5YEbSJdnGdowtukzqK5y6b9iNieZCNM9s3CIj6KTpfX
migsu2CV9hz4zHA6PElkTE3LoWOLcZWWZ5FRQj5WZSswazwzejHQgPIl9G+0uqH5wgqQAafLQK1c
8JY0ueKvC+c84qt4ri24JuuJSKaIZITlFfTdqCEUjJ04vJGff/q3v//Hx/DvwVdxKtIxKPKf8jZj
dJI39d9+tsTPP6l//Oebz7/9LG0pHMszLduxLN0yLMfk5x9v5ygP+G3j/7hO45pDNRLelqyUCzFg
MX5jO3FRTqXk4RA5CLVvBZYkyfHLG9DbqhHs7RVzf4PMZAulwok11BRuLHlbE+iQP6txXf/K6tCj
2w7lu74wc/CR/+KVC/nDK3cN19R1V8A61y3bs4Rj//jK/V72ieOz8k/CsoSwN+eHy/bOkzMmpdPY
PKAt8cMAnFwn974G0k1Mhvmsk1JRmJX/3nsmu4Z+ovGvPA01ksPySm/ODm+wjavbLnGdU2NbiPMg
0F+7ZuCt686//fUb+LcfvoL616/ko1AskoOw+cO//v2+yPjff8x/81+/8+Nf/P0QfVRFXXw3f/lb
66/i+JZ91X/8pR8emWf/7dVdvzVvP/zLMm+YdNy1X9V4/qrbtPnPQ2n+zf/pD3/6+vVR7kf19bef
icvLm/nRAhqgn3/70Xzo/fqF/dehOj/+bz+c38Dffr4UbRP+dGk/3/77X3291c3ffjblL55lCeEZ
QnqOLW0ObWze/ESYv1jScrjlWKYlHd00fv4pL6om5IgWvwjTNj1GKCYHkLQ5aur5qXi8XyzX9RzP
NWzLtB3++fk/3/1vJ9I/vrZ/cmKZ1g/HpyMEL4Ej03Ndw7R4kX84s3LDtQs1tMyJWmJuSA3xB+Ks
gtFltZqrTst3Gkk7Q0Lf2tMn55mhkWeV24Np3lmeFlwaIlrIxaxkRIhHVjVehvo9KR77qmaUmUSR
yleV7Ji7D2HZ5STSSgatotADskuqptYBBTpGX2fHJgIN+cJwwcQDFkdCdxmCT2UzwawY8d+PXMt6
u203mq1lPiHCiWOiZBpVaSFiak17JoRWOh1FmrQVubmeVaA5lzlJAW5aYeAJOBPL27KOGR0yORnQ
3Q2uN3FDKSNzQAmuOpLEvJgNf5Xlsyp5rCd+1/cmD39diRNYZ/7nVLPmSjZUMcPYBYTSm0YLrMFm
qIV+McckI3TIGFpnQtjuwwRMXZa7ofWWmUWJ5Vdzkfs31pRWWBpF0uKLzUeAQLi/5dhBJzXQxNYe
14dlVRWCS3lXYWDVXRXZz4Y0eNnDGJXXWT1W6JWGQK8pTlupCsQGpvQ/waADihqkGpl2yrrrrlXY
BfZGKzOv2WtVT2xGFNSTuLH1AvEW48nBOsd11Xf73BNziF3eKf02k87Q37itXr1NWkXZ4vdx7Fys
3oF4ULdd1Vybdg2YQ0uH0Fh3ecQky49MdC9lJZAaGYFbJbeTZ1Xq0KkiNwDEGTp2Zt2v7uPeoUCM
8zCGCp277PoMUyd1R3Zteek7G+tk1tY+CJ/WlWyG61rHDKcM0lhtMx7obWuKRoSuFl7zqtNgo0lR
Vw9lFIbQHtOazMC0iLoBTZTo8lt7GlEEeqFCuVNXLUSPNOKswJ7UTW9tnuOC9g3NQSrgYoQpO9Cy
pgYli5KFanhljW3Qr1xTDcZCBLoDrLCGMN4bJGbw5DjZSBeRsW4tSWaK1LcVCSRzTR0MCT2kFdjE
WuZGQpNb6EN90UKLDeU0jpEBlygbAOZ5KnD0Q1HFKvjyZUoBUQdlWWNzUf386NPkD+NSDwYsDbjH
+5Btn524kXyNeD8NAi3XxO/hT45zij3l6cU6GyaCK8uaufqrrVLgH30sDSKZGUDndbPSlKNxU9X6
2rXf7VabwjWStwidlK+iBAGS1vo6Ko80GwvNe9CDqkSIWBu1A7+cXBK0FQMzb8bsyjQbcUwsFzcF
p4U9euAoMtcIF5lb6Mz69FhKecQhHYdq4YWFbW2zsHWMRZ2YNmivMm6pTyc380KPj7xXGmieRHdp
1G1NWUZ/HXacedjVmlENy0xxn+yAy4isu/e7hG5njHOZn2STxoSgGICLFfXAbZCMCMES3TrUgXUH
URlXx0jwQip6z1i3tSwYtcgJ2sxYCrjTJkmjDVNBDw4oCzbf8ciB1kl3FZCobyLNQxZu5mOno2L3
YFTljTmz9kKF64NrXnLnZ5aPcSfFDc7nVs9huJOCvxq5zEqvQi0O+l0h/HGe28QMgmNtclljMv98
iQc3HxZF12uvTuiQ19fqBB/syDNoIS7UXphh7YmnOf7HtfJyOQkvg0lrEQ0LBYuOUzfRQU6aRJmF
4ZlwUu4jyr6y6lnWM049GNLJ1etrycQEt4k3inDlZdYEBqQNR7tiv9OUZOKVRgwOVbUMVfVqHBww
EG41bNTUDOJNC6ScNuyZZYAGBKVaEtrwoqdu6MvHKRxwTU1TavVMvUe007nBOXCQiegITrL9tMOR
EnZ6jGuoZUgqRYU5sU09MlfHPh+SzzFHErK0uyHPlmNrkbGY1Nbgn8I6JD4rmzyP01jYmfHaeGni
7a0oCSuMhWE268tVyuqlCNzYWZPephCg13boHtvMKuXRM3P1ziUgTkE2O77cjJoJZdpkFZqhxeJ4
uVJjhP4rDiwjXZJYFTuIXDwqyTpJE+3FquouxxinYCPHQY49riXOY7yyPVEdC750dIZc92EN1S7B
a2NYIUkti0SD05ZLEmhsT7HvDoSyetTqKY6TTHIkXgd5GsZQ703arJw7F6jjKIa/pFPgMZ0his3H
hjWpc+hrkTqocKiGfa5FLgy0hMfHPhX53zHFdLmoczMhx613A/9qjCviZezanLNRssjtZ1HMfNUs
SkQerTM5Vzqj1ze3z3u8D0lBvkQYxMxexSD4CKhdJoW2La6SxdTMK2elNwQJKCdHKORW6cR6RnQA
jSO31r5doWXtrWMWCWbTEihFXOUuDiCKHZdce1Mr+ncnb5xreyKbqAsrtFK9XoPAqqdaua/9mDtk
ZVmDm6yNfKrf/akAFhPw1PA0FM3u2m5rRY6aBxjLr93wSUVZj9DSb+JgZ3oZ/uzUN130BYbNOdYy
VMP74vRquintpqvxl2Z+uxplRqhxoJkaC98oaLN9M9rKXAVU8xixMTYkx6wOunyd6pZZ78w69oBz
eYPIv+vJIjKrs7S+2ZROSWAA5zo7T3fqof4ZhrCGg2dmyGB9tzAgIA4FuA7fawUKnqCNh2PbWXa9
qIqmepnMdmoBi+rJwCw1H4nmMUoArbXRIheZMoU2ekoEO2UzERYaHr3WivXY6rLa4Dp3iSwUUWih
fNfTijxHNqTLorazYtE3WjyLQTXw0aNVRwNuIhGRIykCHHixJxIiBQLphrROYdLsXMMhPVdprEeW
GoFtzOMlR9s6VhXDZcOLSNGb8qY3l//77uJ/1jrcqq8cZcHXV3N4U/8/9A+m87tW97/1D/dvUf+H
1mH+g3+0DoYQv+i6I3UH7powXIfe8h+tg2HQVQiqdssU9Hu6xd/81joI+xdaBhoE/qGFEC5dxW+t
g9B/ka70bN2k2HdN7gr/m9bBmDuD/9eTa4I23OKAcP/QMWiRUyYNgKg95qM94SRnOMnX2aJ7LG8I
zdho+999IH/S+88N8p89zTwS+F3LP+auZklpkaTF5j9gywTKMa1PGqvDv34CPqs/fQI+qN8/Qdxp
mjNIyfylfYO+Vsy+e3nbxh2bn+BfPMc/exP6j8+RxKWTBCFcX8I6uuGryG+N6KD8r79+B8b8MH/y
GTnejw8v4T5RDMb6niXItu/ru4QVWipLltwkehGw60Xtna8NXxmb2r9+zn/yjhz3x6d0q1oEhlPq
TOrNle96C4ScSMaRmTfG9q+fYn6oP3tX8xf2u29+Uo0aEp2nAAdy5pZxY2/qU7376wf/Z69//u+/
e/CYojfJVWDs2+YjDiiM8k3ioeb4+OuHN+aP/s9e/DwP+t3jj3T1RVrPZ8edvY1f3DU224NxY1wT
RLhLb9EswVtZe3fZp7Ub/8V7mi8Vf/ak9h++lE4laZHlDLOn23B/C9PIP4HRu3q/fqw32NLhZl6x
2H3SQFS6n051te2vLrOEABXkIlh/B4uPYJEekC64/7iw/zA1+v3gTs4n0Z98DPYfvkMqIlFrTmDu
EZ3TMeeg+KyIPXJVesm5mDTkoAPRtAnS09GABln6e5PhW9GW+4k9T+DJV02PGVWH7HyZ/tWwdVi5
dzYAjrgoHwxzxvY0WBENhFgRlRIFRmEi0q3h/8bi4ufdnXQ6MoK6CKZNEu6SLnn2MnIMgTSbIEqH
NgCU2H5nqRMhcANeVNYQ1mTUk/2dsaSrm4xRw4j0qoNNOSnvYKJn1ErWzWqyv0MfK0aZC+dfXCsM
6599as48rPndwVO7+GiaRnC5YEyFUgy9PYPCDq/xVHrvuazYuwdWU5E23cWQtEK664UZi/g8hZLZ
bju0Z5S52UklnntVRrWBijyPZbftGjFMZLLkoD4qpwUx1oaZ2RGXG4Lqy72hW0Rx6zVXpjnbDQxR
8y793OsUScWmeutqMV6YxWTEyAVYqZ0Sx2MYVs+2lg+ntowJs0hEQBYU7SRqBSGsuD/76ahtPB7q
JU4E1hA99J67ZCJgd5Jizf0LEaoMi+pLpkG5JCVa/whIBwWJyQGA1S+jVsl5+nylTT3SpCo1hjPB
09ZCRbTlZswFexgT0iGisG6f9LKxxDLugKs3vBbqIjPHgCliLUH5G0QSlbTTP5lG0Vz6MgnPA1vU
a48OfaGyKSSDcCCT2zLewsnGDaDF05wTP/qIUhOBtDMOh+HMLcN4t/I4IxHFjTm7ijCZLgzsCmen
iqA9j42Pe1X2fnvE59Q6uMDM4tT1PnKSyrO4t5j5vMLKdTNmkQzrRxvJXLdNjOpU3aALyoj9k+3b
2InNjDXpUCKxt+wQlEymaSuaDnfr1QO4WHa8V8pDqBDlNABmO/rLoejxvEaWjRxSqjs76aGpmFkO
GjLQ43m7oUX0og6zu+7KrvT0re00B6dKBepMy0dAnGBUo7yA7GN5NYpODd9j4Y46jBeR8YRO7CSf
rg6S2OTetjayxGOXFqBSbkld0ss+fvHbxDoBS1KXNMmmheY78qv1ooBQAWjn1tSygs8y62iqDuIL
iUE66KCQtiHikwiiUr8eG0RYRd9IZo1pvbJSQ61iurFFUJE1kbVYl72+sG54MTFpjpy93gA21TZa
3AwDRPml6RPXrbQYReDkwILxoa/lOsNvktF8LJthSeZTg3g01eecwHQUR31qutvW8/o7QbbKqQyh
pHcI60C2jhQiMrFvvb6Fj+qVenoeUPE/MvGxbsZxAHebYD2bzKDnuMBMVAVD++EEkKFGLel2rWEQ
7J5ljvcU6DJZpEChaOt7dTJymHBpNCbHInHkIY/QFCcBA5gimUKYwgpGQcXFEN4bJYpj1f5x8MIS
5VlXscWxml3JF7JgPkC0VSv1fW/S01yVHL0sfi0ocT0dPSAMyJONH732rv4UZcX0mMYJOuZGq9mw
2kT4ze5Q4lIZ0MVrtzUn9Mb9bEKg78VuL8SGpgqtodk3pyYZ8JF74cQEyav8t85IcauSKJiwn+Aq
Hdw57DRjAA7l5GD/nZNigBGXjrcw4pF84GZT1fplRBDpE8I04s43B4x8uU8ehPQ9rKtOPF2MGOpY
3XrMvHQSUTIkrXjHNmXbIAgesHOq/HXiqF5yYUa0ip3WqtCfSLP5jhrQAHpTPzFZPqBMKmAH/1/O
zmvHcSRI109EgN7cSpQtmfKmb4gy3fTe8+n3Y53FQQ+3KAF9Mw7TTKWLzIz4jeQukxxABHPW/DYB
YCyzWmarFoGFwVsOnDwFB5kmVJOyStjoLVidIuz+JFpa/HFz8tBFr50NI7oTdVAdktyDo9MRXsjt
siz38WiR4/cYaldnfwBDnOsDmPFaavZqISHnNEBaCc6Rl8IN7Q6+1zwbEk9QQ21f/RpldaTEgCQh
p+676qIOWty7yiJ7LYQROuT5YAtQNPUhLKdUkeRCK5+bxkD7vXWrbengdBjiKypnPRIIir6qRSq7
/bAfQLFIvGZxMjWwuSWVANfPJIaGpBvo8k0RKd0ihH3iR2iVieJb2omoJTsQ3d36MYRnqaJRXoW6
dJPm1APcct/k7GIzeR6P40gnLWypHX5IWMDFouN+ar7E4W44CAwYKQAvJEY7DXJLsykU/EV4C+u3
QYf/ECfcDeOibKKgWPtI68oRkJYm2iohvPrUg6ns3waFt09ZMT7S5b0OasiNjt6AqUPSnnpycSIZ
eLHzoUdgeh0U6WNasekLn4ShIsrHTGmxhtcQzkkroSMRAEjDKYPwUElOfso6R7jniCJt3TrQi4eN
ZUln2UWYVHCBe+T+Xo11FO89LGzCfZ59v793ToaICOnVEhi/KBjZ2mws2GxhZQeGs45NokBrwN3m
CD3oIebjCtVPVcevWohh5aSguRd9pz23gaRBJi0/+iFPTmEDGbKpdThHlm8W4JBV4VFIQCkLI01b
NQ9iDeqCQwQwdEWWy48AKNc1ojNaCIyU3AvXWbN/SErkPLwWM1pSrip+4Jb4anU8CjLehgslDQJc
Q5DwBMfSmD3KGy3uEqIkY9+HFqoR9tCw2fVOCbxcS+H8WmWUowqELkAPKT4YSmVj5PqdVMn3huWA
mhylZzTMw43Ug2ELv9dp6lcj799EkfuUD2R6mbRo7GT+r7SJMEJ0gc6J0JuqgIbcAsloNWvDZSs0
d74bPgwCknUGc2Igp6tuBx1xoyFCllsM2bJGZbnLNkPgyrWAp5Arl7ZhUVbgmXQLjW19g0Mm4mDY
PxoyEDVBCjntgrh80o0U2tEAld3p1q4gRm/YYWAOppucfLkIwr6g2i00IMeahkuAkhb5bSg5vEFl
7bMsY3h2UBohkJRt8uKoGBYjxVL0kCzcBnkdjerR1jM6TDTQoI8zlJAc/B592HpcR5G9MqXu5FRA
uVrvpCR6g0ZggNeC6jirUgtgd5Io7KAHhhmXXrmoVlGJ4Se+rsYXeliIq8hKueUw2zW4M+i0jQzb
7dAFYO4ztEsKHID0PkbGBuKEr6AV6+nPqaOcTR2atdVRSzKz517Xl12mfiqx9um2crjIPBTTaom0
ZdHCdHJNBw15w7vD/vpRTVA8J3+vg3LHrRGlKBRpwKJqoMVMnwjMGgwTV9h4GvJqoiJivCCXHWww
lEk0ZeRytqBOkt5HOkkyFq3w0roAGkbaQdOeigbHzTBeR1a+jsWw/hS9YB/hwS5gMDBE6VGisxbs
xDLo7p3RZIQb4INGGn7p9RwKA/cSBKnESoNshVuKq5Np81CV7F2I8xFEpqTzdwb1oZ3oWNGO+6yK
2aN1mwQ9yL06JnmXWqBT69E2Uyq+tK68L4Aywu4DZ46chiBq9z2EibSEuGYUSfaQmqWGuFFqZ3p4
FGLrRgcc7lHJTMz23jWRxk7Kpxofq6GjONrwToeCKuc3YQWIKGlHEluT3XgtBJIBTA9FF0dsAeGg
0VdAHemblYlcrBVAApb19piKQLz6AvZXqUNZ0R5VoQqo9+uPKuZPjFdEMEI6M7Fsku92bKBgqKBt
jmGG18N9QLSj4urObYN6gNKWCPQjxGwZ8HdE2GWihSlHGGyGih/LjN5XHbAKU4Sd3rQfRYYKvW/C
KzFKR9kbJfnMziuhcOiVfuK2B7sM+B70AyUO7wqhPViJUgEVNk7QFZZu2rGeKT4Abou4tJdQGHJ8
EaxK+gWJYmOAyPYljinkGaj7geAgw9MH7WdPznSpBfnrkEYICfXCrdQZT7Vo3fZum67JyNu1hdRb
jbmqi8BLrtla2WKPhYtIJa2UBgVF1/sadDNf6pKPDU45nBDm/NAFvsX74RyIqFcEEpU9xdyb4UjZ
VtTadmSYVxnypWGm/jbKsbqtAi5DBR6lAuOrVPPnOMz3RaS9NUZ0MiE1Sa6SAZVt4PbD6NfBhakw
lANySf0AOrbhpRiVKC7XFnBRc9RQUuD4Sy9U5I9RAcLbUGADCGbRb/qB6knahYA+0MkpeniPqVEq
O9PTP5RO7haejGq1LvMETq17lfIwdyJVtTvPuw1F8IqmdpR0CeLYaECY4HuuJNUK7B9625oEY9/Y
KgK0hyxSb+XQtQ05sCXg01oq/8q09kg18Bgr2V3bJHcxGpJJ/1GwWOJKufOa3zG6IWEk3CrKr8r/
TErpLpHeNee34CCrk2nW0RKFnQx0EwpD3ZjnRHCe0yL+CqLsEAMclqXAP4NcjNZS1KeHwKNCn4k1
7kzyfZPnva030ngGyq6GhKH+IchWcWpzMOoO9SNzUfPwvVfH8z2Pf4UCmwnltBy5mQH/PQ9PCiUS
7wzTxRCgWSTV+AeASVqueDKir1Cpnv1MRESlszvF/5KH8s5HZNHCfqkCEpoV/VeWZDfsl1Xs67da
aFScVOEm5PHhWNC2e5wIWgW3NAe4phDr24QqYAdL0gBjxU9ddig/9D6WISlvFjE8q7my7cocgR0D
6D8lUR54uyjlaueLhDclwi2g66sW/ivLVW73A04SYQCLzSyrZVOA3E+ejRalAMiRA3zAwGSjiqRI
mPmzL6ZYh6EHLzrYA8F6M9ANArqBXiiIWQmnXicHSJdxERKeuMnCpEayJVPu66Dq7RDmYlj3X5LT
cdfSIQz7v3ou862L3nlXUukeNlr0ZfC3BIsIDUA3hxsPMhcdVaf+imsNaGL9rFvKc4C7nSLIj0kJ
rDMoakxWST2k+V0Y3H9DCh3v7Ab9bQoZWdABPEgVVy7PY0tgH57mzzrnc6r8KdTgSfZMoJiw8Svw
i9lz494HcfNHLV7L+qnM5FvDeWmhhmAYJ2ivffMVaiitwMHw5MeiQAcNc50sRFUUBJH8nPlPAcSX
nFiSZaNiprXuB3zWqvq3Nyifrm8e2+Q9E4Z9Hyh7s/mKeukkZTA8sKA2ZOyTLIp7YWEcwh4djiCF
RJ+ZH0OPMJDbUktjvlocXCz1FLpyDJQF8VDe/2WBx5yxlVTKNoL64Sp/Buy8m+oxDZ/8RH4tMIXx
0WAVeN83+PlVJq/x0rI1/jwaKop1J/BPWn0uJGB9WrfTAa32oPd5ETCCe0PRQJb0+6irb0wEwqxU
xBQuPvk1GlId7Gy3qRTCUbI2v8VlKAkNp7S/L2Uc0vBRqPbj4LseSI9qrwZoovj3cvlHwMMavzwI
zmBokCEHuJnelK26Sxt+G37bbolWqbqMlAz+vLErSwO84FvkDe9SivoCgN5Bux0711gcjJRvxYdE
SuxmNHgt/hgNvCQk/zIRsmzbNWeTl5/H1U7mcaVGw0EbtGPYkldrideN9QSmyjYDbrAggDvlwxPa
z5CjuUsc/pevJubRgthhj9+eXz6R/YGSIqLUASo2t5KXuCftFx1V3o3d6KphNiR6KHmBjDdzhEJy
it6Nf5co0M3LUa05YjfiMinhpFCgvY/2g6e9pTCwsqITltrwIqp/tDg5lFRRy6J8qPFZLzwcnvQO
awtQ97JhvDfkfAgtVPSMU6OxrCGPCLzcsg5JtEpctOqbFPFLUSvWjFff/0xVZyUq2mPaylBEqMqb
Lf5B+r4snJe48R/doMVaSAAdKL1KFQ/N4rmL31NkHmSYElTt7Up5clB3Q+qC1eNx6fbTB+pHN0oL
nyeqUMGVn3u//yWWn1aWrwPw3pW6F/L0FeM/HIB5pLsV0qkJSs0aGDBwN9ImdrNN6dw1lcr1ojOR
G6u9ZxKL5TqDkdu71RcTfEqDCB12AWKZLOmrpKlYBp7eHAYQQXvSvdBf4DQUfQEzFE3xpEb//bdc
M2Oa6z0nLBgnJd5ZXfXUgufY6WyeoB5sD/QXeBce5mQnyNc0IB/IXCJMpy5FJ3LXhnRqY3x8BrDr
OJskNfiIfsTXIrnZnMZFZAq5LQvQOIcUfRt+FoQ+U7/Vgdh73Hkbr19psbn2LFMhZwGcyMSuN23v
oMEtIuHgwcdOUng75M8QlM4BPaeICstInIUAaBL3PWkGVAXCVardGjGMIUCkovS7U4KjbvkbRBS2
VmM+VdgdtX63EgpkOcNDoSnL0pWPAgKYWgFgt/kMdOsWzivA/3fesGQJkBoRCu61XgJLmXu7Dwrd
ywM7oVZN2ZpUWKzCQSPIEehKP0CpCYU5NskxlfdeiDfbMUgFVlohbQ3QBhGC4Ej/mzDYpPi29M4O
O7s0IaWgt0gayUwHtBw5mVoWiB98dkn/ZLqIBBsjmDl76ERsxhtsf3zE4M3iPVRQiGFUIVwuLYnH
blWITzyMYiRp8KUxlfjGcB0YZyaUUaRNXgcS9F16zpn2Gm5+z1aGTTL+awvcgYT91k+L5yqumHzv
CyQDGxsxoSB/FupznRRfQeFoS2UITlGHEqgAebiCM+BjHNY6X5LG61SCsSZK+E3BqXZRXKwQwnIB
J+Fay7U9TOGqOWG5bfDLQHkaS+5VqCQw0/A8cPy7WA07qOPJ2UmUB89N3ryoPJgiYkAgp2wdn+vS
TOWFpjdHOdQhnrXuLimE8YaMtocqiW+aOuSIiCQvZgyzK23uAZ3sVA171Frk7uu0ebdtApAQKS+d
RYqHQyDeSUb9Ltbip5Ombzl3d4wQkseubVUU1iz0q26bHJgBR0htbozRIRJIinYPiR/hd2S3u6Wh
P+oFEHqj3gkYW7sIsITuSGRtRzVwuP7JyO3hksc1yAgxQgqtUn51Yw0HYLNWBRnjtUHTdo3Mg3Rp
RVlULiLfN//EWa1XqKuREQX91t72fkNC2vC06MUMc+/dV/GHJu9cwUMqeWw4oUAWZKjgnHTibe4K
wouheMpTIvbIppqGD18w9EUCTYnD5JVq20wt2pjUounpQEa1pYaLdeLH8AIQfwE4b3GHad7CvYLl
Hkt36Tc2fUQC//+CtzGtRKdKlVmy1iE68Zg3RxHfP/PuSgdm6mTGpAidq57Yw3eRbkiToHsiKnBw
gGRRF8EnwrvFlZMEYW1aiBdrhYYgq6eo+W9zqKHQ55Kgm8vLP2Suj5NCdU6copgrkeT2D7F3JxNn
Stm5UtmaqYnqkzJ1USn6oBuGRh6xReFMNfJd22oQOSsHnX+PSgOlN0m759HTrzzQe1//1KkRRf13
Oa0u3SByAkM+9CS8oFjkCpI5iIPEqZhcWRtzXRvH86+KXSKSGDMiAcFwscGaWuGAampTOZSF6EL/
dZru5BuI4DsakaRp/GRzuWszZWx9UinsCjOSwyHrD/UAGxxaRNCj29BlD47nC+dagQ13uaHxgz8s
fn2yw8RqCMGnl8rBxZs9qYbHWDKfL396buwm+wrv57Y3akO8qdxMfzCKsDzzdML+wvV0ZLtKy33y
c1hVptX3aDFVlXe83LA8g5vQJ7tORM2AomIPmZC9hrJd+pDpFqC+Uvmy0Eus0fOhXod4JIbfBb71
NbjCMHS/MNdZx3gD1yko98JBmTEZnttc/FTg/YNsLv8f62K2fD4zu9pkw9SULAMxEZKjXkPf1Uds
ZeC33LD8HnM/U+yuIC1mdr02wQ04bYTeRIgEZTgokMZKGa0gbnVi/XJ5oL93+A+rR5vAAOReytOh
cHEgXVtrUJx7TuMDmdUFSnMbYfFoHpDuXiIWvi+X4FDJZCyEJc+3NeZjtg5CIbSdBYIPWDYN458C
Z5QsWltagskm1L8rK3TdNyAul9aZ1NUp2pCKPKDkxw1vY66sHeJD2/qGOgLi/+2VLaHMLB9tEld0
UJWFntKrym6XvJA28ka862x/FaAPvm1tf2ms9B1VGLwxVbtahMvfb0+ujR3joryB0phvLw+vNA7j
T8M7iT7+UIfdMP4QFPk2lW0tsHxmiPCoXJBoW1MsWntPV9oad+VPbU0iTtFa1DHGtpyj8JDsPgL7
tv+EKLxE/uVKMJ3rziTWWBVJ+0LujYNjVej5h6chzH5HCEgN0A4HLbly6M41M4k7eVskpRe1xiHp
1JXM0x5WIzdERYSU7FYPCpDf1T8O2iTQCEMfino7DIdc6pZqq+Js/RSD3a8tg7Lzm0gCunYwE6CQ
G+MJ012JrDMIKm1ymtcpJUkekC3QNvwJNTgg5HytxrV7rwVJSzYPjYXLXZwJIeokVMHX0NQIju7B
IOU0iO8KnHVz+Py3j0/iU9YrihyRfzrIbXlqEJouVJlsmHltI8+M0wij/Pv0NgyYCTrEp8NQpMJu
CAsNrxu/6z7y3ERuInH7XyS4ZJyUwA6Ihh+8AbJyVzp4I/JvJE5VScZ+pPKkRWZSDeYy2W29aMA0
ohlMu5KL7q3NcSDjRqedY4AithNmmNDBAEHUETHmQWtddLs98UZJEywtUms4unlivqlyjsIfjKT4
xVfgqvuDZRwixAT/SEpBCmjoNfHeyIP0z+WhnhkKZTLUplFoWZHLkHUlXG1XMIBUHH60G2qw+nBl
f8/cJb7ha39dlrrGMAc5pY0m/BVlu5C32eUfP/fhSUAW465j+Phwl6bwfh8wWL384fEDPwQ9ZRJg
a62RYrIueFpEFLbWvWTrziLprvzsmb3zzc37azyKsuWdKvN1r3ysygff+Bzc35d/+EyMUycjwnOw
GFTZA4aI8Keu7B1y0qEbLlLnScCD6nIj0hjGfhgedTI8fqHpXQpt5KDFFQXDzvR7FHDratN2RnnU
M3xmnd5zD4mB6LLpgzlIHRzKA46tf7vBqOOK+GsIoeEoTdXp3aE3cHEN+5uwjLdZ3Fz5/Mz8q5MT
SdCBqImdixpxfqSIL3draAVUui6P38z8f7Oe//rxsHTVtFMaBLELRNuwh+uxiADHd/nrc0tgcvaA
PlCTTuvYba0xYu+sX5URb2BFnTX4HHgJvlxuZw6FrE5OG6VIvUEeRDZJTzK7DqgdKrp+BuZ0Q7X9
0Cio7PtIbvcOxHOVtNbldmdGT5mcPEncd67lsOkd5c4pzwhQFMGVc2cuGE6mXVfrzg3GbY/LZoyN
mrwih5bcI4pIPvXffr3834WLvI87NKC+DipcfJ/qYdPW8Nn//NvXJ3Nf4XiZdVqcHsWyR7mE8+Vo
xJV71tpYvTL8M8vr+3L81+L1SOP3g5pgZul47aKu4MyoVRtvXMF6g+kXoa1eXMtOzC0xeTLXkH7T
qGiBpILSwGTgCcmSApTGXfekLPrNP42ZPDkBM5JeGUiv4DjkrovXKVg5O5cUCKpdhhfp5UZmezIO
51/D5siwygK3Co4ahGKlvIv8Z6O7Eaj4h+Wri6Z4jq2Vkl4hUcwcjPLkGMhjIVLVIiYf7ZvhU1N5
uDsbqre73JmZHfitffBXX6IEXGGUFMyKc4rq20ohVXn6t09P4nqWi14WyxE/HEdMWdnEBkrS9ZXn
9bhqfji2ppz31tAqQWoYlfgZPyHsbrXeJhPlArkGYJlcmeq5ViY7XAOd7LsDrTQRtomb4qsrl8Gw
RAel85fN78vjNLueJjsd18uq6SNaQYWowMK+wY1tGauLSkd5Z49GLvzwy03N9WcS5kO/Cs1cH9cS
muzOIuBMIV1dUh/hWr7wrnRo5sT95lX8taZqyRsaPcc2poazmw+o+APYJ5MmV1e6MdfAZJsbEozM
OIxjAiL51g7Ro3bRqXurebw8TDNnx/db/a8OJEFbKnIr4Z3DWU7qdlVT0L8V89Fv43ILM5tammxq
tQLi3GCseqyrZ2/UgOyuRIu5+5w0bvS/f7veOhr49xg/YzTbYsT+fscZsoIIqgI1XIKWwf7scifm
pmGywQ0HFn4i0BRscGkXR/6qDn2Mg8B/8+JKr0z2TIT65rD91aEBqrHQtkJwdKkeCviWKF9p/XC5
BzP7QZrsb1Qj22DwcpwkAeKDnuTRh4YcRo14M4JQvEZTm+vCZINrHnSGFrG6YyU/u/nB8HeNeuX+
OTcHkx3tSYlaoDLFpzuM5gqpWGalAMElOmmJ/Hx5lL6H44dgK47D99cUKBI5HTPww6OMAAvgIZCG
95KQQFRxkf+t0hjDFdfqt6WVBpDAMc6rnWrYhJUpbCW3aa/0dWbTiJNtPwS5AEw+i45Vi4odKmb9
lSfC3KYRJyd66fWRmUejf1QN+Gx0oKTUbCHc+YlIEgoh2LpdpVX9fHCJk52PkAcIvCSPjoNcLWvj
HV/ayryy+WfWmTjZ+zVc68HTrfBoDgJS2MUuD949NCAvL4OZqChOtnsdqYWQJXydu9Qm7d5r5dYR
/pSYZKIV5pFrv9zMzIoWlf8utt71+1bSfFyPEnT3hcdSjXixgbdGFfVyC3PraLLrkXYIc63zomMu
qZ8Z66ktgvXlT8/cqMXJTvcCRcCPFbzK8Nk8Sh/ZH+cVx8HL35772ZOtTgm8iSwlYPmDoF8g6PMS
Yetx+ds//25Yyf8ddHAjiWv4DHr9BxL6NnjW197d5U//vLlkcRrAG/gzgtiJ0gGq8ZmH8m28ReQV
Ndyb6kn4l3GnjcmUqm4hQlGAEqrf1SfvedGuhbcrP38c3v8T/Pj0ZEoNK/QFYeDTysG4dw7NS3pI
1+KH++faPVn6DjM/NTGZWQqpRjUgPHkwKyG8M1EwWkGiwSke5QLb0lrMCHwoTfsKRQUYg8B9gUfC
TUkx3YgqillFjfnO0EXyJlIgIenecPBMDV8bJYdxIgHTSCQ0Kt0aQlgDUteWhMZblxmyJigDgwgz
PMs2myxaN5pnAUjz8mUVYh0SRIKxUXWt3gRtamyLUPFX6HZmaz+UlDvSQc5L2Djyzgu64FfggfPB
ecZ56vo8BxVCJna4GwQrWA+FhRwBjIFlnAcRQCVszx3UoXai6ACFRS5nXbWJtrEKMqZxi1S/ldba
Uuxld5MFwIodr4p3rdO5azNtimOcIh4ly2X/FCGkc6OrRvZgxfjc+12RvnpInGz4md1CS+vyd43m
y8pB6mRTsD8XaCVA4AMfomDdkJSbCjmUbwIIDO+0XamZqa1FHVqqg94fRhC5tvLSDNC25GM+JgKz
6QtqeILrAx0sSPuqI1NT00jNBWkmLQenRgKnN4ZloYbqe6A0zkn05Ghr+GazMyD8raou67ZBVneP
qitS+MoDH7C1ikN9JeAwE7cKgsiIIF5ewj8GblmcHt+1mhp13bOC1aO/1W0EmJSNPPq+Xv78j6cO
n58cy1UddaE2bhDZwJe0+I3+y9IK+itf//GKxtcnR7Pk1I1TdDnRQz7kYNG1/IzUDNSKt0jBZsS4
SRARvNyRH08emhr/+1/XHMtJILIKkQLKGegi9CFATpWL/lQXCtu0USv7cjtz8zE5pi3Q7JolWHgY
JYV841cfQWtqmyzHeg6C6HDjtpkC1hzbxMvtzU3Q5OBuC6BWVlgOhwgIVIZGZOICC3+9/PGfX6+M
2vS8BrrkISgwHEr8empZtA11axbmQtXh2z022Dw7T0H3eLm1ua7I/52isipTCnICydzRScn6Vbot
nOPd5Y+rY0j/IQ5PT29JQrVNisL+oCwqO7w54x996JeBrZ3CY7PT1iUl2XiHjcwSoPeK8soCw7jl
Kbct1ADy9UO8SHb96tv+fY+ByqK+uXa+zfV7ckKYYp3UQckvGxR/kTQnq+mWjlL805XLmp7+XZ+C
gtSAOIItHaTKTmOFQuZr6nUPl0d25gWBVOFk3moUB8uaEqO5cbfeEi0DKuoWUUjZu+trgzSDCbGs
SaxoXC3yTItW9I2zqZ+TXXFAaneZbZ0H6ynZNntzjZPDyjtyFu2CK4P38waQLGsSNlxTzMqEA/zQ
+fVCEt76foerDEpSGca1ogCI2DWhaFzJqv18naK5SfTQDXQFnObbsTTCjVbFpAZ2N4+WAMaYWVuo
lHi1DtsvQ2nXjxyklWCRGlHW3l+ezB/XIj9gEk7cpAkLNDCxTB1FcB35DNHzEHfq5vLnx8/8n03I
5yfxxGljH52sDrwtdFoLTQlJuBIH5blPT6JHyP7OkGSUD25aqF9KV/hIgCPKVzVjMqywmrWvltWG
apS5KIJO3hueIu0d1HV3XoP7Sy4Cn1Tx3VpKJchWVO0AZygtqllx2ayCdEB4TJfgm2g6mO7CTO7V
thPJ15oQ1q50Yq4Pk+voEAMYrFyGR4dxYELJRargyqe/s08/Df0kysAYq0knFIgR79sTfodLbYUk
2bLYYk2z+iN80dt9cmXbyD8GW4kT6L8hwTL9qKoHzg1z4yPLvxCP0Q0goZvaXya3Ek0O7+YnAjJP
+kt1bB/kQ7m9vMB+PH5peBqLOrP1Ao+GUw9+ew97In8YZcT8BiqdfE7UKy+HH68TtDOJRn6RGqmR
M5oDlJ5VYnaY9ziBvsuCrNtLYdLbl/szsx/NSfwhIIhOUkT9wWx0HL7jP5VTngqcXf/t85N4U1iB
qlU9R09bH2CrgKo/qaieX/64Mm69H5acOS7zv+9cbZOisYjWTrzKf8EEePssd60N8Ep/Xsd74waz
tQVeUStzmyxu0SdYyvanBF7MsOuP8ANHr6/LP2QuipuTsKM3WWWJjtEfSvmtxV1O/zXivIUKuht+
jvFdlD0AE7/S7bkpG0fjr14ngsGtCcYOlucirIfmwwzcU4l15T92ZhIkchddEoq4XBfW0DWF93rd
rGJbfgGEfuWuNBdLzUmskC2oxDEKoQfvgE/zob0vj/kG9w+sne1kax311/w22CaA+1DD3lClsWHO
rKXbyz2cGcCpahbqaWISodhx8F3zsY95/Jmi7cfqPyXSrKlClqYPXtyZ6IqBpcfiIubS1aTym+BB
6L/cgbmFb0yiQ2IklqCMTRTrzjZXyDYvGltbQNdYYCpvNzZySUso4GAPsZnaYba90+1NuPOxRsG0
GYuwahn925E7FThvpFLrI5KHB7WSRLuNMbAuguF/FQJnkbBzczUJIGhiRhyyLEazuo/bc58iVAXK
8vI4jqfFD/FjKrekxw3iAYMgHSQIV4ZxjtM/HT4wVX0rlx862kZRv7rc0ncF5aemJhECqSUJgD1N
4Y9gD7a7Ndbwi5fKvljo59BO9t5KuxLSv8uYP7U1CRAqrOggqWnLP1U7da/Z0WN2MPcxp7GwjB/x
nNog4rN3b8Od+5gthRssEa+0PTeik9jRCFk0JA1N63vtMNxwpKyC7XA0rmytufurMQkcfu54TZPz
fQvr38fuwdg2L8JvHQL2Ef0j88o1eWbRTfkKKYkktZNpBfKoDvw7bW8acbiy6GZuEFOtNr3B4ge3
Ie6R8qMffJTNO1yqqAlXjo7SWXJ/ecHNTIQ+iRCh0yVIbtEFJW+Wgb8xnX4hlTdxZyyb8kYyUctJ
pCs9mmtrcoeQdbmOSom2BuW3X587HQsrizr32Qg2Tb9NYeBd7tTc9OvTaBDqRtipDtNvvYvlb7Nx
V602UgBvHe0YWx9STPArUVMnU3elybnpmtwxfCGH/aPTOdhbsbIj4e9Id0bxEEjrEB1jXkfc8Bdi
Ey+j6NS79yZXX2UnVSjOIGh9LX0/d8OY0jDI7EWtPO5p5ew8ZXb9Lm37N/hoyekaVnluFuX/Xivk
Vqx12aIF806yHwGun+Ferq4heOae11PKhVEInYsEh3QIdtBJu0N6E226dbNT7BJ3oUW0rhYeYi17
d9ffSquoW8Yfl2fwG6v5QzjUJzHDKYxWtkJapvronvxnZZ3fZzaenpt+CxF6N6zj9+hWukH0+1k4
6qNy4hOyX8/W3sG8DEtmu127R2OT79KHa8Mhjcvnhx81ZXhUidVbQ8SPsh6wIYQuXZ/0JVkNjoNX
0U53BOdzvb08AnOLZ0rzIO+GgMgYNcvRA9zWl/hjPit4Xa+Co38l8n/DpH7q0STimJIqwFOhkcYO
V/HeWsurdBOts3Vim5sBMgdaJPd4pN2odn6olt6x2og32m2/+QVU7OkfezoNRW6hN0XLj4AFuRVX
v41Ns0IHenftbJ1hXFjaJAKhUPi/sQ4r78XYr3IDTeURYaWFCC0FMS9bWH95q8v9GcfupzGdBB/J
6jpXHSeujR+y7lkXUEyDD+PceP3ucgtzz3ZtcjHxhDBBGJsm3Of0vb0fdu2f7mBs9QfxM32kELwe
nuuH6Pfl1r5xZz91aBJkXKfszUKlNUgCG33/eD/A5+kW9yp/obC0PodLgKO44ck2Fu6rZ9d2lteK
53ODObmboHZtDlZB29gGr0aSTLW6dmFQZp7rU8IFOjeBqY/rDuPedKFuhrXJY1Nc5KtiF6/i+8hG
CGddrvSltlXW8BhWAfviVl8U77Kdrp2FeNaO3Q0ZYSS6bfHKnvyGwv4w3FNyhqr4A1Ip/KzGFlfJ
Gj3dZzyV99jmHbKdvwXauFI3yBKGq/IZXYtF9yc9OOd6HR+6VbXZAgHaybaxkde83Fft1tvBur+y
8ORxyn/6bZNMyhCFRaiOt4Zi7W6bA8a8m2ELzW4jkh53bOtYnPxb9bVAmBZLio259NeXF+HMXE1J
H3hgeGYwctKMGE1z9Mh8wKr4Y+CPZr1ebmJGBdiawu+VmHJQA133UC+1dXTON9K6XYWr+sldvZCI
2HQbLBbW0r68uba15t6EUyy+4GHJEYo0iUDLLoX+9iwxsPUKzPXS42jx1vFqWPyWqDZgxr0yF9km
X1X2U7fKNlhw7LzFw5XOz1yZppj8jBxn2iv8EulMInaFFtsSy/oldn8LeVfaCLftjLv8NjsGVwAI
cw1OYpgjp6WIyD0XUBchify+RvkoQbEn/YgVb1nU18qJc6f2FLAPaRRC7zit6aJdxadwny532t1K
tqPVw7WNMXdafxeY/srveLU/6FJGI6F1So2TlKydoEClYRfif1aq0ETuw+paKkGaG7vJ7choXDxw
OpOx+xReh0cN/gwOyV/BGs1filTnLLa9YdHvlId2p37kL/+2RqbgfckSs6oY1wimg/f9n8HO2Pve
GBGlJTqkRH+0cWHwF1eWyHg+/xBtpvQmravKyjUM6SCM6gm/fBQKWm9xuTNz357cfIYhSPxOGYcQ
13NZxmFHQMrkWpLif0j7sia3lSPrvzLhd/jDXkDE2A/YSIJbk733C6LVkrDvO379HPSVbXaJYH2j
CdsP17pCsraszKyT5yx9nQppeDzYkKJRcEED9iIAWkZAQUgUxm9fSqnoDicIRMSk6jAxioAOeUPc
++fCiffyPf8ChL3wdHuKFpILutNpGPoqVxPoNeYjSEWUqkZZthFfpkytTF3zV4hBzDRCjloMEcPk
Uqwh0V6BKFnKg/ZiVz6hKz88tAfvqdxHxxiBGwToK0hyTm64qYzwZ70W14UrOv6qtZrHAIHp7WEv
RVefzvriLEthNE2g7kAA91OxvD0yH+klugPB9gT5TaP4KbnFuToEJ/V82+DC3TZLyl3WhvVBSdQQ
2nE7Ub1P6gPoykXve6iH9u3PL5WWfmv6AJnIFGrYLcfuPj8381zWj8mxt9LN9FN3/fts1WETbcEy
CfAwUqzyWDzm69vWF04C3QRSiXmp9ImMICt9zRKw15cByKRYQ5sd3hUPQbd/lL1eNkOO7aKuRLfZ
hHZu1sZcR51QQw3e39/59WRD/RNxUMGIzz47pK7ZpDxHkoFXuhswIszlLgDP7rQOPAMkXk/+VrxL
30rZQI3O7I/8s/cMqlQA74uncKOc+34NESIJgK4O0p34keF++Ck9gbulcLVvhWL1z6CcFLfBifUs
sDT5lBsCRZM/jAQ/Fe9tdvwQMi6Cpc/O///FAVG6HG8NDT5LCFScYzMmHwBWM5zb5864Nr9U/uST
LOX6T+f2AXazg7CRoCZtRJsoNDw7e4DgrPqg7LWjbPiPYDwG00CBMsShRCRsN/vc4VacGzGewpZS
R7rrZNIh+FbW2GCjDSQVtlVg8mbigKjPUK0f4IQ6gnbdYXEDLD2RfsbdFzPLjWGtDXhR3hEjtEPE
1JMD2TyAG1XrDmROJt6cDd1S3c7CVOxZLfyfHv3alFMeKBlrmSMjFrR1wWeDWELk12GIpi0QKodb
/Qwm9JWwFV/FB2gS33EWBNk+6m3wVpyQa4DaVXUUIOheGjfdV8fB9rYy64V6wTd+VqYuJkTlmjZv
QQu+8/E6EfiVUeLKg2COARpTxoZbCKbo5hW8gkDrZRDgoQQRL9M91A3x+lkaOZFqx1Oz+gjaG+WF
V2Wd4ROF+Ta7Mt+fcd3FqAo14IW2rxFsf8jQAigs7psPLP9944rtKv3gZ3pwm9nqOa/iNWuUw4p5
6G9N3oSEciitfgShQAg2wqk2BOEklrs8Pgf6cw61W2l6/COn/3mzXowP2glTDnZGVHT6wi5K3c0L
bVMweY+WMjW65WXo8zQBJe2chnbWaMfrCNFPs+6+cba8+YjOc2KUrMQt9wAKpttDWnoM+kwvLsYk
pz1EQv0WmMrVaNeHYStso3sfjCeCqzoNlOfMccsiClo0RoVBCZgupoIAA9mL44PvgxGzlX6UBC9B
XXlfBtlB6euVoAUHuS9tP5mgexLZftXso3g8R0Rm9NwtnD4aZA01Vai0jhLGXECHG8T2rwUPCdFu
YN2lCzuT8jtiCh5xCKrD3XHfuu4pIpJ5e7XmrX1ty1MJ0tCJoOjkCmQOKAuDNJKLQPb5pEPbO2J1
ni64DRpjG3N67RPoBOzA6mUEARgiJc4GcSrY8a0OcGOoRrO23oK7oPG2U8OpoGrFbkDd+Zi/l27/
CK0GO3nXXqan7i1mXOtL1R0aeavxal2mCmZNXgFPsks2gZlYmjWZOi4eFe/TiIFBeGrw2+IxWYM1
/Jl1Ay1teBqJC01tNRUCmK7uJBm928Zc+vLfyDlbD674Ib2Df9ST2RC+pdWjQhihCgcIm8Jeb3LH
GCW/yQIJiJOg3DE6xSq0Xonpm4PNqrQv2aOCGr1Fjwu0Q+ERUejRjYfGKHcsOPZS8YEG5EJMsFUS
Hh+HlLs1HnwwCUXrAXBU/c/OKS/imF34PnUSO04NZnfEHTSgz7qOhYtZinhoBG4o5w0INXCMoJzu
DuvqmLqlG1nAGR66bbdt7Nzqj9o6sgNIOhj9NmJ1xi4QQoEI+uugoG7dN0DpCTssyAv6IHhomhqT
t4oVUKisp2LNgbEKj1xrDh0ExTlDvRGSv68+OApbe9xKdl1aZYP3qBE0I8QkVniU7m67r4UUVKPx
uaSPIOrSY8LLwhQc1dQ2yAgh63vWD9lWP4lWt+9WKQiBGQu8EOdqNFy3rNDvVwo8kpqnaRe/SVYT
4nmP7KeVd18kBji5kLAcmlX4mjqMMV7P3SCP/nX+R0SdsTCbhN7mKV7Pqw11KHfY93/mzzQap1vG
4hCj50SAJ0O9vD81m9SVnod1a4HQ1W7WxXq0KlNxk3cIfq/5FXn4w3qgRmN2SUj6vpxjLgXyZhA3
WYFYMFOMYjtEbrANGOnJ7D1+v+ZAV/11CrMUQhrgikH624CHf+5eYLWHXa/9aDQmNyjESQb9DC5Q
KJWqbeN0VWx3/YPHQYqsgZYAeMsbVvf1ggPTdMq/yL4HqabZO4IWHum7v4occQNk2Uo7395s1zNW
cGJ+nShormW9pGV4Jxd7OwO3dpyD5y1ngRoXjw/lS5ISTVBa3uP42FNtdy/kKLrxudlkTryZTsGT
d98c6tAo3nPG6bl+n2g0lnaEjMeo8tGcl5aukBmKreCB/gerJLVQYdRoyKzMdZMw5t3cXhefpWcw
/xnFnrfgeozvt5dkYe/SYNmEi/lB1uB+x157joPcDpPudPvT16M/jcbH8l0s86Xgo6AGGa2fyX3n
ztyQjKL0km/W6NAB/VtBUXI8dBuHI1S0NsCJJ3fqIzREIOdpCKuZGT2H3I6pfrs9noXDSENmPci0
8VoMi12LLjnQceM5MN80oZnftYyi58IBocGwkSYkATcrbNb28C3ZBqz7fem79MkOwEif1/huKOVG
oreGHj9LA2OdF5eCOtYFrxd6AZLzXQXd7UP2oJ3Qkuft9FNnejvB5VaZnR65B48BMVs8FdQxHwex
KTgO9srxGIqhrcgvA+j1dQEE2fGpUDcd912LMwMCuLdXfmEn06hXQZy6UKkwfYBGPMp31b5k55jz
JF25PGjIK6cpYjp4GIx/GJ+iu/wJItJraTSn9/hYrG7//iXHSINekwq6dEqWCLtgI9vlI9mSl2ET
u2JhqCVqdyAjCbblMenXGqJKFvvCgnOk0a3Ej6aW5zFrzWau4zwKq2TdfmOSOywtCuUAwIgVDXyP
sALEAdU9r5iebsjfWmLcnrMFx0gDXAkn1XoBQYsdVJAMtOgascJI5xeeQjWaeTtXprKMoV6GfHsv
fFP2kC4A0Ym/CU5eakA7xNF3QDD9mUv5jYEb0iYdX+MKmVMrgFLWt6dnwaPQ5Nu6V/aaznk4g2gI
bsanWbYMUvKMyf98dLl2KqgjnoNYX+9jgrvDLfD4rqAnIXSbh+yObAEIcJUTiG6P0FGCnhaAhIBl
g8/eCgBPAWT2SdvWNlhENsz3jesFGI0GtaJ+r/Vox0CRASiUzOFdcRWjxOU9FNt2h6q3CeptB6og
BxUi3u2as0JLt2TgLpTXP5ptGvjq9XLXp3OVg9MRQYM5P1HfBEAob3994aDSgNeih6ZFyeUobBjS
jjuEG83g7rzz7Y8vbBSaSFxtk0QZSny89E8KlCOUJrQkgbVRFpwAjWodOZWrdG5ARFl9ADthlNWD
Jq97iJ4lf7bRabZwSM9mUzS/M0lhauTqrkmeOUgv3J6cpZmnCozx2E25muHjhIOSJ8nfwVlq9aAT
yDTNUsNqO0Hk6raphcYRTRW/Bt8NB1bDnGCqoh1aCB10OednaE0BL1Rte2cwigeEB6gxqXfDT/91
eA+PdWRWT/XdbfsL1WKNRrEO/kAiv+2F3eDwT+1Te/Bd6YD3I0uxIWblcpb0oQJPk515i5U+LUUm
NH4VokC6SuayxoznASGrSxwECNsQ70aNyb2CPv0EYTj79ggXXng1GpgqklIHhwRcreA8dQ6C9n3z
UK6ic7hXvoFqcZPvgnW+SR1UUKCSZkYHgYkRXritaJhqHpFa4yJc8KHuOWHFQ5glYVxXS5+ej95F
1clThLxIUp3fidm9J31ALZ2x+RfOLk0FXpStR+oaG8IDsXJqjLrZtGc/MtAZyFiQBb9NI07Twge9
R6VgQSz5cdqIj3xspCvvTnqe41IUbgBvHQE9ldcQRSvcaF6U1VuGjIGVki4ccGWe1IvJ4xS17KIm
l3fBlJld7h+KpDAjuEEx86EvKu206Xx7sEtjpVxJ6kEAE4Kl8LPtgMnM201TQ3m26J0SUuCMGV3a
C+LX4UAnuVGaFEFR3Dw2cm7Uw8ftX78U0ytUDqEWXA+6q1DY8U/Bg7RuUB0a7Lozkj3u9D+752ik
aV6rLanBtrmTVch4pV5kxV25n+r+Xirqc+U1ptqhu4MxonlOroQwNIC0zTQlaOayl5rpJyVUIZhc
rYk+/OCr+JAEvmjEfloaflwdhXFclVzopFDWvG19IVeV5/14se8g16grRYGnOd6s7lX3R+dmbreK
Vre/vrANaBhoLxac2nAVymrDM8e9ZMH97e8uxAo09DOXBkhu+nOlsNg303c9HyFv9HD720vVLRrk
OUEoSclkJFo9dHk9K33sXMmFtDR0RhHuMIxIC4tOnfd2SCKOgGAQdfTOgfCGUWyEdbqJHM9B4Um/
Sxi7a2mmZvsX6xtlAp/ycoz1heh9nL4SCGTyPSPdXXiB0mispp77NY8thK9XhnAUWmieAveNOVtX
G4AhtqjX2i2yrnX2BIij2zxVq/iBCfZY8Jk0iFPUqiaAfjWqeGD2NxGnyE/ZVtuFaMKcK+G6Ga4m
O7BjMMW9EkaAvRQp0ETMeRwFOLDY0smmg75Gvep20UO4TW3NUlYaFDcN7QPSh3+4T2gM5zjyqCdA
AnTXu8NRc+O9h3LFHXeG3LjJP0OmlXErLOwTGrsZgkFf5DRsei56k6CXzOHNsmXVYRY8HM1JXyel
mCcB/Cn0liOTn8RD1PiPkiKtmkGGthieKD3JUjh0bdZAFU/VzsPJ+LOT9tlOcHECvAqitZB7nV/b
ers+t/t0/6PB7IGcYd3tWXI3C7cqDfFMIfISgiEMeSifbBtIPdZQgZ5a/Z6k6oYxkqVppHxGL/Pi
/OY797fKLk6zC/iEseNWObobFIaRT17hK7cRjeiEdICgkxnBk21Eu17NRnwbxJKvsgVE04qPjGor
bsjKv09W0SO54zaBboyIjnXGL1jyvzSeE0AKvJ7Pw2wBZ6/N0py1bNCtZbKc78KtRAM4SUnANyai
rNJAq3BoDhphHKKlgg0N3awmJdbIgMnj1rXhfa5SanYumj/QFA4x2CMLcaJfvz5omObETWAaFOF4
m9qe4R7GhGw8vKtO6fPtzbYQc9NITcXzUj8mMADVICjeTKdh/2cQU02cTV4cyLIS5TDM8elO/Kmo
P1sCfZ+BsXkW3NgnTvni20qed1w84tt54iaoMnXlj6B8/LMpmW1efLubZCUYG3ybD8Gxpx0GPoVO
JR65dbsFjP+2kQWsmfaZlV9YCfS0KUcBVkpoJKfHXACwkPuI5EcP2CjVP4i5W4gP6Qgx48mo4xeG
2QXfQgMnRy/006KH2em+s7htfhDt8LQSVgrU7g+sVrul1ZmNX4ytClQu5HtkBX6nrtJUsTWt3UGg
fX17EAs++BOzcPF5LiPEF3UkoOno240Sfy+J7EAWYzPoEIO/bWPpXPBfhwDdTsh5VrAxQM86SN77
QIMQA2CXwaHvWNnTwjzREMcs1NKOzPdlQdYydMGhBQ4uZ8YIlj5ORfwtyE89CFTwUGbK7Fr/zuGl
J1BYV/1CXPv5sHCxBlnZcdAMhfNGH96q2EFQbCsdOhNNd7NQGLLm28uw4P8+o7MLM5yuik2qwUzn
tO+yORkzpJjfsd5BlgLbT9zTxfchaNjJwpwWiaMR3Pn3o5kcY1e1yEv63j2LLwRyrlZg+nvBTCBl
DEE0y08M5pvCwi6jwYuhUCQgnYH5OOpNoXTDbg8NVaPUzkXEKPcvBM+f/udihAmINvsgnEeIHtHy
gFvW1PBWyUg7lh6SaChiPfm/Mj8thg6w0T9BI/se1Ja2Bh0La3IbkzyAtgCdXaz660KXlfZZMbgY
UTsFUw7pG4yot8AQGq4F0CIYCW+IUM1B3V+E1Kulgk1qFd9xs1sbGX5nARSlfUYyF5bFrIEWtAjL
wwe6YJLKEoC+CUzR9lfyMXE4M3pCMzZGqu/jhxicJIhobFYosADAh1wu7ZLA7B2DHAJPIP5bjtWc
HNn0QFp67689a3yNV+O+3QMIaAFzn52501QZEeol0VZ18jUoZEumsMBSdYaGPvoBPK0owXP1UBjM
nG47nWpHMqFx7bK4BpbWmYY9VoIca4ECsFV60F+yDrNpdpA4BGrDKs1kW+48R7FlxwNADO0ljOOy
4DVpwKOYTTUfDRPqcKH4k2uAstJG8KAV2cdth7Zwd/Gz3YstNKImHOQqJk4/BmiRqncsbNpSOZ9m
BY/BnT1EMvKfbCe+o3yKk/HcfEhOCmHrXXdX7sNHbFEbjOF3+U6s1kloJq7yCkFXxtQthNs03DGq
5bqKVKCF+Py76ouQHmChFZaScRroONZTGVTQD0PvNVofoMsB3TfvO39HamNyJ0i7fYAirH7u3d5V
WcXBpSCfhkAOhOO9cd5/zUv6VAJRDhblD9WSLG/T2Pw2dpidbXNQcSUX46lgoyskYSoHPIy3Zw49
+gZZDbhJs30Jn8Z47bm+rwmNXGy1sROmsJF2almm6xQdvgYfy8SAdEvJuKsXEjpCgxUhaAKyJAE7
0H8HGQlndyZYEX3zUWABCBYcMKGxiWWbjkHblvyO3PvnqDCih/6n/DScSjDDoqZdzk0/wt3oZvve
ShJjtLI9ixx8aQLnA31xcGM5qlJvhny0+iGJXpvqQ48YxZ/rPoHQoMRaGKJkklt+lwiBMfFoACnA
4y0aXMbqe70eBBAakEgiUvmjiJWJyuMgm/zwAB5YI+AyCO8e1IiB+7kezRAanMiVchG2Gnxbp6pG
Oj60RDa55D5E5xch1m3/ed3JEBqSmE0JP2QzIJ3XdKPpJ6MsWF0PSz+fenGQIcas8F4pISMruDdV
G3szGSLf8bOqua8TLl0Vqc6iuL4e2BKdOvK5J5ABSuTTrps4M/A0p+vee9zU+iZU5s6570qg2Len
bAHET2hQYl+DqHkKu2nnVeceXEFovCjadw7PauBR0Hept/Fqq4JmcyK74i7kMyeQfUaAuLC3acCi
B5k8vR07ECwiHzEVuSeGPyqF4+exZ5epyNh6CzcEoWGLIS+F5RBjjNzWc8Wf2QNePl1ijk5yqNbC
KX/IYuM+emTM6MLq0UjGUAfhV9aB37g1/TUP1rfeLgAq9WcqFBAOBe8oO4IiszJ7g7HvFyIuQsMb
c8HTBE+QwM8ZTe7QJkdfQZclfJIBEmBb6dItaoaA24nV0zQ2Hyqn/BGYmdAoR43EzUSkHqK0ktQd
FKyoM3i9x4qpryeShH6R7wMw9vpBKW1RH+A8q510vrPryieNgXhXXauiHBG7VgJew/+hQjMwiaUG
PpKvmp0qyfwjyr79qQev8ibIoXFuyESWNi0XN+9prHsaFMJ8YDJVwjWvcjiOMRiZEwiT5Z0a2Vmr
1R4j4b6+1XHXfb0hQPTJceBQRcDd+1DSA/2XASelG8GQNsY0sAD61z2gSt+BfBLGmACojyT6Rzwd
RO/h9qa+fkeoNCo/KycODb5QTOEas863QDXd6dm2eG8YEcjS9+eL9eIC1dtayTQfyiZ6YgoPyNU4
qGdURo6oikWfvhCyqfQ91xV5GKBqB/UUBcDT+r3AC0otGdKbZPqv2hqU44Ba3J6u6y5ApS87vHb+
EmrhIdTCHdSd8rPY6xarjW1plcWvs6XkQp4FUQa+HkU0mujU8/e3f/dC4RFE+l+/7Ok12CPqPNnj
w/kBhKqqYqW52RZG9XN8kD0rArvCs88AiyxNE3XPcXk/9OGIccTQa3+qHrgzfyxDA48Zf2aAvtwG
repBlQ0DECmatA2o39AOXfGb6Z2FtVuaMfoOi0EapknzWvjvw0f2Ef+Uf9Yn7hwqZiOstI9mL7wy
1mZe3d8TAZW+xVIhIqJUwFL/M55MQTLDLQ6KdBZlG+la5QY/WDx2C/uLvsFQVWsEKJHE+7KujUCT
jVpghRvXPbpK31QQoBJBTAKRNfCheYaopP5aLfXyta4z3VbGUnCyFBLgatNUViInjd1lVbsNWzF1
86TJ0TYxsRBYCz6Hvrtktc4bqZhHmRgKGuJf/EcFNbzCGFmR9ULSo9II/ZrvVblWA+y/Dy4xBwBU
NCN5Fj/IyXuBAubtjTH7yGv7gvIGepkTng/g14h+jL1dHeOhrGIxOyx9nHIIaVBLs45psucBQan0
t5TYAPL+4S+nzj+IDJXOmz0yH/DZyu9yNGV4Pu+qCVczTCzcuzQYP+dJOkVTF++ncOfFndXllZmh
86BnIakWzgqNyJezfhi9DKJ0XHPiuOeG1bJyPeFQaRB+yqOApob4bn/yxFW4EitreE/vb2+ZhYBR
pdH2QxkqnNYnkG8LjeGhu0sBtfVBkNy81cfurf7GMDMv5JWtSahrPSlDXy5iDCLBdTLZY22ATCX4
JgkrsBnossGx9BYWzjKNvx9CT/dCD+MZEgciyQriw3bVe0b4UbDAw0uHmQbiVzoCykiCjSmwOEj/
gIgWEInBJpWDMBEkV1pm3Z63pT1FnWjRqxK5STFtI5iopOzAlYyXmYXTTOPw08zL5TbvIOLe7jio
UMbcqz683P7RS9+mDnMn9DE3xe2wE+I3HrFb2az9/unz2//vCzt5/c//xj9/5MVYhX7QUP/4z4c8
xX//e/47//53vv6Nf+7Djyqv858N/W99+Uv48C/D1nvz/uUf7KwJm/HU/qjG84+6TZpPA/6PfP43
/3//8L9+fH7lYSx+/ONvH3mbQXbz/MOH8Mvffv3R5vs//gYkxcX8zt//9YeH9xR/7779/v77v//j
vW7+8TdJ+7sGVTeIyxBNU4g8P1z1P+Y/EYW/a6IApXlRVGRV0maQfga1lwB/JP4dMEJJ0okoqAQq
VjhCdd7Of6T/XUbTIFpudVkU5r8k/u1f47776zT/tRaYh1///F9Zm97lYdbU//gbVVEgIr4vabwo
aIIu87xAB8H+lNRqnOVgwoEQk2AlVujqB2IPpmBidwA5ktuswg9V+/vd5nyiLvIISU0nT0YMC2Wo
3pY8o1z5+9KM7eIOEkMAgwmu7CA/nOzwQXXGtQ4Jqci4WJ9r4/561fz+GyinN4pjJoYqfkP8lKYg
oM+cdCXtZ3GWcOOvJjM55I6Prh2GWemLj/2XWZ1XJE0jqk6jQapcU7tEg9lgk2wGS7ajYwNSgenn
TKycmczK99dz/ps9GubicZXUxUWhGtkOYng72R7W493dTCso7FOnX5++3x7g1yThd3tUJEL8FCh1
PI+A9LXZAJO0kkDtKa5ZuAFK/OqXHUGU0U+vCopIp9BJg6qDXMJObcPFAwEBpT/MY28pZgt/D57c
2+O6blCWZEFSRZVX6ae7McoIl0QwGG3qd9GszezYrTsTVG/olWKicKkXs1/jk1VN1uE50ME/BxwX
R0QRMr0pRA+q5a50zLBT4nX9Fru+TWzpJFWGeK+jBXP8ph1iRhjw9Tr7ZVkBPk1RiEQkGlPrCQhN
+7ZUDSnR9loybqOhf7s9mVc25exr5uHB9Sk0yNDndWHwStArBkKlGKIPBjIQN5kSV6z/b4bmQORi
FqcpTJLWw1haNTkA5nfmU/0BVCz/q7ra55RhPLLOyxLCCxzur2bSeFInYBdVwwONTAQ5izK1bg+E
Cmd+NzG7s4uR+BJXy01Yzfs9PaB9btXgoZy4MvtkzSf0P1HgX5YEWSEo/osS1GtnD3ZhSfWLQul7
WOrBx9YCbRBYFeDOki2uWQjMefp/M6WIqiKIRJAI7QynoiYaLySqMSTBUc8BbNBWgXaXefeCVtpJ
wXC+X4P0XyP7jznaF9ZdDP67FuZGP7by4AWiWU6c1naUxJZaNozo7co5kgVF5TUiyorI0x4qiks/
yzo4jDEJrVg9DxPTJ7FMUNvbI2UrIwCdfVK4HmUjcPjMFBt0X40Ob8VW2xhtuepY4g/Xju/lyOY7
4GKHjFlFElEmuEQAykxQ3Wij1EQ1jXFFX7lKLiZQoJ9U6wr6W2mN0fmCtKlHiOmEuVmNH2qFHvRy
cCP/pHcMh0GVHX/tEaISXuI1TZToo9wVAZ9zJbR8e1M7jXYPvgwODXTAwTyBOQkMvKwuomujhMAT
UFACERW8T32dzEwLEzGMcNz83AMFd/Ata6SfWSU5fiTv+zK0Muj0KjXLBV87ehIERkF+itATPvir
2V4Ze9JFswvOI6tWC0cXd7oPDcQGKI2ctxuRASmgkti/ZvbS4ryZL3ZNHQ1QQSaIROagb3iAVvC6
dxDnnUKHFfVcOxeXpqg51ZukbxsPptCuzhtSjqyvgXXG/rzqkyVe0hAUIFjXaRBjkIO93y+yOdap
D+AjWcnGZHJu9b9syP7X1P3HkPh16rhKDGJN0ECPX5dm372OPFBJMWGN50psKl+Oh9oTniBArBcQ
AANweEdxBBAHhfvG4F9Azr6utzzDQVI9lf8aFhFR+ELuIdJ13zTSB9JkOODiaXDU2NDeKkc4hoe5
oTN/rBrIdMlg0gXWTXKhkqe4Ep7jODBh375br7kzif/3z6DfcdVMUJquxDKKpDO8dg+4qBEzS6nX
Lh8JMuUIHVWiqQoV0E0I+vVqDsSFNopsNVG6EtzsmbSJZ9JnvC2VTliO4VoPibxSIgJ9oqoY16k2
QZKgEr0nKRH9fdLoiiknQ/0AljXpFKTj+OP2bFzzRzKyTuSc4OjW6a7TAUygrTQH8Lzrr+uVtok3
qhPZTPqma/NxaYe+RBJcnXKDWZ/DDMCBUNtNebNwlG23loE7jDsTg4yMNDKaPSt9oGR3/tp6MhQu
BFHF/wS6cTmrchBdFhhliv8UG+Ulu8usdDB8uzPsD81oN92MPUmd6I1jcg5cyyXkS+vUeVbyPpYq
grHX9oicG2y0vYn3RRPe0Aytrmds8Gvu8NIcda6DQiGpMpsTO3Xd+ndCWjm3N821IyTjCpOxsRUe
6dhXB9XFMTbSHOt4am+PSbTqhe48pML5tpnrA8HOlFVxLoFQZ4hX/U6U2nlvjuVRzVA51CE1wpgt
Cn/w195QeCg3IzXh5zzl62C0rBe5bh7MfFFNOzA13nubyOKwRGQl2XJjRFBu/RMvdGmV2hNED4ac
jLCqTakLbbx10TTQxy1Zo5u/Q8fcl3aozRANygQ9wnmp9qo7QmSldbzjaEFt19SZJJDXFkwRJBnJ
pCjP2cTXqZz8tJ14ODhj8BLZAJvit5k14vamoN70fl0jIujsEMzoEqHPcj2iwzQuEMqMrreaNqAk
NTs4kOEpAtS7Z3YaXz29kijjBCPZEwV6s49l1ooKuMoNFbR3emPkUBMZ5kLA92pF7ljxIcWt8K/h
/dscnbXImVikeYeLQ1xpbh2DG86EW7aElQf66tHSnOA834vpPXeXgMSIMbnX3DSYGjFOXUBETJNx
xKEch9Hspj9b8mojs0DUPeulbMhnn1QD/dj0Xr9j1Qiv7RxJkslcNMU1Qfe2ZZ7QE0ClUbdS63su
7aymClkb52oMPF9y0AbVcN1QB32aRoV85oPiqrUFp3kovsfooNMAZzCgiwsodGpBeNWInWDFmNZr
SbZ0YZo67VwIpFqoI82INnOZDODr0Zr3UG6N6zFgeOer45QVXlWAH8JUUm6TKwgnZCPmMuGqHxB4
/T75wUsXKHeyIAhGyYkAWWYF4zH/+r69sDr/qot4H2/gPN9nOJaNNf6cSfn3w3E0vRWAY27Do81O
NnJoqbvFrCnnsLpNmOYp19OD/5JL5qiugt5ae4i3XWyGpwaQbRCinIYnfbBE3tBMefU0rlk6dlfv
Q4GXZF1CLUuiXUScVlwB6g5kVwTw/QHxZPtC+tfbm+jaEZH/Y4R2DKARjKOxgmOI4/Be8zsfaiE8
S5bzqhERWwdnEDzs9DnsBjRn9RqmsYesO17iLUWsrdvjEK7O1oWN+Tdc7BQ8g5Ap6ec8YJVt+gB7
pF0FVrOW9vqbBtJ76L+7rNLT1Vse2Y6O4pMC2Wn6UJBK7KQuxD1Y294qMMtVVptJYxRrBYwhlekf
xXVmTq9abfzJaFVhjl8EdS7wfh1tLiXgIRMxo7zruZlDvvm2DuUxZz4Q+koxB7RV58zuq6vrCDQK
6lFYRbi7r1bxAKTnHjcHNYpmk9o3PMICzV27KlDS/bcJqkQ5gJkF3e8w0RWFERLN7MY3vsSAFJRu
5HTDmEfWiCivRoJRCLIY5rjSQhc61jB+ix/BdWTMSmKkNCtmVf6aI73MWajYSeK0iU9lmBR8pCg9
rnwRL7/lVh98M5XPHdOJXT0ZF8kYdTKSKPYmqIfNTgz8BWdh3WyFc9SghW7uUa7M8Zt3aJllRZZV
aq90ctfEcofzOKdmE9oNDLAMRKCVaiD4AjRmhhKHDp1txoJeuxMvZ5faP76aYP9In6FGZ6EzYNpm
zwoC7qk0MpM1SNYYqd0T9WoLrRnMrK+AB9Dv9RbiPa13JmIAjbTbI5t/+G8h93+iYFql2ZtSLdHn
y16sC5TR+zA2wbEA+dUqSX2n0/nx6f9mkApsOF1WhFHGTE5jeUiaeOsLYFLVO/VNTnyWQ7t2Di9i
fJqMMC/Bpx2JuOc9KXLHDFzvAeOozx7x1vxRxw4K2lmg8ViraOOvZx6h3gnW7NNNtV39Svwu1ok6
bRP6k4ZpTo26jwJCvPGJe6nNyELLvrrTeQjH+w9iB0x4YENF5IiWGD0wVIc3AuYL+dWc5nJSqSPo
i1XLR3MZmlsXm3hd4iGVvxPv4dlwF9Zr6fvtDcO0R529zvfLIhkwdHKM7sJtaULj6Xkwgf2z5G9/
dPoUlcjA+KP8whO6+qzm0VC3IzaoD6nfPHsvQJM5Mp/4r+wbRdUVmZeQfeKmp47BwCMhLb0Ice8m
RNvxrn1XPlS3mrWNQQDDjTaoOk0834oou4xrVhfftYI3oiaUNQVJkNEeQq2hknNZkgvzsed8SGKr
8jcuCWuznoCXzkLurarrDV+Qp8xrXxop2gBIxniXvP4TEGZgjnWEOXT2JgXJ1I2YIuCeZFOb8lci
p9ssE0yugFpCNUJuAMqzPmcJXbcOhsS6va2uldmQcyB1hAYaKst0/p8GKX6Z7ynGdBxd5aOHy9v4
W7KdS8vKWTn1r8oKqKz0tdvza8/OGdnrFceraHhh/h/qvqzJUhzp8hfRAxIgeGW7S+xbRmS+YJGZ
kQjEvsOvn6Ponq/icplLV83TWFtXt1lapV8Jl8vlfvwcNLHxvENL8zTpKdR6GPo2Zo4xlOERDm7t
Uj2u93E0g0J6YGNweb0r+cGJvcWTp7G0fGhHzqBBZkAHyOLXuQjv5xJBYpxfTIK7M4rq98tGV7zc
YugyGgRvZTSSloukSsQaKMFjqOLHqI7oFfF9LKB2JuJdk/ZQ+MrvWk3dXba6EvVPrMpf9SVnLyit
B7BsMCR7CA/twRq2GBVWLRADXWhdt84TdKESDsIzC4Rb5JCnb0WmbWTiK96B+MM0E5gOHZXuxbUC
TVEdUGaCAcoh9WO8o8AGeqhKDWj6euMgyG+wuMFOTC1CASvGqVeL2HJqzgLM9bhpKTBZ8rPUSm9K
ny9/mpXUxmIM0ZWogHDA7U8/TQ6OY1D6lZZTgaGpyUAWgPBjaFsFy9Xtsy14HjA47Cy2hAmNDMuG
mQwe6BU6cyvD0xmQXK2ypQi4crAssASAsx6DjypgKadLauu8G41YQN+vswPbxpKU+lj1hadT4SZI
adpqs35xiob9zAZQ7zItaQ7wPLL4ZkiC63BmCY6s0F2miF0sqmORUyfO1ReuFb7eg+dImB5v1b8f
R6CRrOHFjeehvEFOl5vWZT8OCYVnzqbf4mXupKm6y83ZMXoViqemqTp9028c6bXCpqyt487UUMgH
ZOHUrGmRJMdfi/DVKd6QJU82rx/C6kMtxwNhwumL8Ibq5fsM/H+d/tJBoPB3PZfhqjbgTnAp4BIX
J3LgPB3JjAZk0oCIwOCxo1XlwSziDfzRCrqKUYtYoC0zEELUJfVJmYU0a7rPp0bxTT8OI7R9yMtw
k+1iTG1b3G+em/vxhmIWeWuO4fx0wjT8GMIlaPqj8ni6yZFoGy1tEG2suNhZ9FbQe1tptj7lefBk
OsATSDrQ3YJ6ycLKJLIhHORbvDvOv2rMNWa7Infz1xRsFsNB3WOGU9lw2pXLnqHcp1mqrqPDCQjR
6cpEE8V9IqGNKGxYLv43hrjVIfd40DuQ4qvc/hs6NlMw3amBAbQjyKT+ftWYGejkamgCAIByVjUu
q7xsB5lXqigldbNTAGV+2UXXXAcmAPVCYCCAey0OiRgKrc7qT9cZfCh5B6OHUbtpAlmDto92yKkm
/oj+PPUTf7gCQ+xl+ysf9qv55VtyVpWxnk0klSxHw6ZpAdXfEkPbMrFIm9Hd04VZYIVC1Ds9/S5M
7f9xEeTUU6iqgxGrQoGhL0qXlb8xA7v1mdYWoaFsiVKX+VmDPTVBTIUpYY99kn0Lgv9oDjATe7or
3/+NItDuL3+YlXNtaOgaMtxSwPVai12L5xCcI7JhYU72gVmYkZnyfZptSQ2f37rsxMxi6/Qq7nSF
6HjT2NMDqPH+hN3glVZxFargOLu8JHmrnmYtsAUYKLpcpizCLm5d3jAztVL5CI35lWFAxVKzdwO9
5o3iRJx7l63Jg3PJ2iJ5nsy+ixL5VkmHwstMHegy2y1T0095j/fJY1xWTqJ2G1bX9hPTxJIXwASy
d3nVKlnEExWgCqfTAXxKfdMElWJ0j2HsDZ9fC4+gasYIAEHcwBleXG51U8dilkrl01FpfH4flpHT
jV6vu2IfHSXEjKmHGlgL7U6xXKDp/o03+/tpGzv5GfLgfEncTbB71FaP+N+koQNAiqvas0ts4jTm
lv+s7a1BkL9AXQFA4iXpq1VwE2KlGsqlJRgSrE4zDxgWjB7SiJBjMjXV42UPWvFXE29dCtoSHHnU
10+XNiV9LpIOO5wlryl4S5iVOSJ/7EDPTfOtlHRlcZ+BhQAraODULz5nEiYKJurx1puYeq+32hUv
0mf0p6+yNNpfXtd59stMisscUHeDmug7n66LlJzVaWThZBCox4HTworv5xEkn6JzM/anUV8u21tb
Gh7L6FuZJiony+zIqkRUMRUPo94w9nGR+Z3a7dUKeCXo8V02tZJzAmcsHyk2RZZy1oMFr0Vdh2HK
nPHXHBA/v6uB/rF+UTfDNMRWenAeo+UQDtJjIudmzioy6KMXvLJRjiiVyWmsaxWy4APZiJprRpAe
6JahY3rnbPeUmFbKVFPg2pnqUjV1SPmdKBuVjZX2FQYDvlhZRMskmW2ILOqGE76wO+gYplAsSbxc
dZhvPuEIUDeBck56s0UyutKsOzW8cEarHDJe6jCs3cmuCwjvQB7dX00g8ETqDH5bFLefttBiMiid
3g0nRj9j65eghenQruoqGM27o9J9jGILy7nx0ZZQTtZkNihaYQBKJgrAuEnxSOnrZV/fsrG8uk01
SjAyaDgW5izLCGRU+kMfs4175jwInm7VIi6RmbS0l47RgThvKHZUj1027KPp3tqimfjclUufZXGX
TCRT0xZVIAdySkYKxRypyZDeWffla6c4+VW+l5l+8VQE+tX0WoGdZrcVhs9j4+ly5aZ/8QwViFVR
Njhtpngqwm9TfGDTNeB9LhkCscWfsoJYPbUmI+cXaxpt7TAbYU0Oy+Fot8/ZXvWzyrXfhtvYL0Bj
3h9nl4GgLf6NN572Hr+J4B90yk5/xiIxy2lFQAEr9/0aI2SurKba4Mkxsc1b5NJbgWbJLpxpZRnW
HWw1vn6sDz8yH0Jw4ka/7117VwTlC/fJ65bVz+LKJc9aRBmMTNh2P2GjDafHChsnBlW9JJi27uMb
CGW2x84bPOVP4k97wxPv4Q25aV5TtEYun9nVwCOr96gQyhLrIqtnxNLTFMmjM8egmwFsJdO3nlsr
iSG+JgahAEQFDhqjoqdONUcGriu5wxDxeZv88TDdYGR5BDgFNXrNZwCX6UEWKKXTodc0OniOQax3
I2ysDD6c/oqFa7c1QBKajOsQ2fQi8ErtmhdMULutP3ndU3/7j2b4Tk0u3BhTxSmYF2ASxKkB9RJP
Y06MPFjz651xv3VzrfvUl31eXJmaNfJcb+Q+H8brDKlGcUy/dzfzVfxioJrnSdAXiFpe+sfED30D
Le9dumsrZ9o+VKtR68tPWbi3WfQkMib8lNbrISwNx36xFAcE1eS+9NGaCPjRvo+AN/0e3/2DJIih
gGHgJaLD7ZbvkAQT+LXIcLQYve6UfT51joJG5uVzs3LXnRhZ3AxC6KEVU4K9pr9bExRlH735dNnE
WmQ6sbE4N3ou8t6MsJD0uoQgt1Q/fOAeu7UFGusOfwyd5Eq9Kn6y58uGV27YE7uLk0ImWsel3EBr
zB2Kf+7D/LoyMQa1FQa3dnFxQApT1GZfYhcbsF9l1XsOreWx3hjDWAlxJ8tZHIsmCjFZL29QaDq7
JsclvUW2u2Vh4e3JpFp9HcNCm6KGED8X5sflL7IWQr+uwVqwGiB0NaAJw0bpD8n9HJgvrachxwow
vAhcVTm5yXty274PB4A63cjbUuI4fzDZJ+YXtwSplb6upCfGDUI29RXzgZLv1d+Te5QdCZgBfAuD
EXhwYmjm9KKgvJmEOavgQ9ahbPSgZoWTl8HlrVx1ub9sfM48fclwdHB8jTn206lBx2qIu6Z4LueH
yzZW/eGLjcV2DaTRo7LGOtA3viE82sUJ3brOZDK9SCCYhgqRjjI/RlmXzT01H6LRHicDAAogCutD
BjVHgbFBZA3Ei4OtoLoCoMBjD8GUGjr6lWfTnhU43WhWwZ6sN+pu6oWJY93buLuVXRaEibuFzF6L
Ql8NLo6t0NSSYGDIcCoz8hgN/ci81xvDs9PILyjbwkqv7ScBuB4IUN2wMe526nuxKWxwQcHcIF6J
aH2FiB0as6h5PisxekNt94LvE4DjEEgHECmKYhPOIU0sPymjoEwwgGQAacbC/UEF0JnhBNccy+fy
IGegw71VAsJR3AN471320ZXCBIbu/7K2RNe2DUjrxxrWoNoRAC2ReNwjT2xHvFBzt8c/Nu0tNlhp
BR648uCpNXQN6Z57sVv+wUU2eSAk30YYrX3Qr+uTf/7loFd51XLWyoNeH+TxwBO+A01Z45EAhclt
QPbaoQf5CQMWRo7WLGEKip0pYZrh0FMSOSogMF2zkRCshC401jBjh1qZHF6Tf/5lRZrdR2AVQCkp
jwcPj/lvbLYrlOP1rdiyEu5R0sRMCyaQ0ARaJuw96ywlt2AIt0wArKtCnArU+V7vNBC46+6SyDFe
8uN/EWXODj2RtAnA8lC8OcyzASglpWqJvhSeRU9AZnqY080yIBjxOlLc2v/8chN3jBEkVP8FJwVd
HsCF9UXIyUTFtRbNcuCp0PRyWo5xOYm31dzpWQTd1VY7+DyoLgwuTnzGjMbsTRiUQZVek88Hyeg2
13pggTXF3VJeO2/unRi0lyPnfZeJMcNQyuez036br/XRyWw/CSyv8SZvnp3ysd/lP9jH9se9/G3t
ZYQtTGXKI7xBgTcwd3b/MSO7VIbJK4bJIeYWBdd5vJFLxYgbABwSHbXsV4U6CRsgHP5TyvBzCXf0
5YSbRPxtURSufkm0Y/HENaiG4L3IZAXvJmVIIgyCRZ7EVkbHMXKIFFiQr51yl7rh+0YAX/PWryYX
3orpD2WCJKPETjdG0ErNPghnENtJbnOMnNS7zbLM2hf8anHhriI0K8OKYVFLXX4PBHOrOcmv6Jj/
BI26j5Z3UGZHSbsTBaa/sdqzcI7PiZY3vqRO0CRbtqXzGKz9Fo1NeK6549/r73JgMYbZpne3n+5n
oRbW0GIBshKmzkmj1AKgaZqgwFjq9TWS0lsel7j7o41k9HyIZ2FHXipfQnpuJRYfNTip/lAYgR35
9bXpatB75a/2D/I0JI62m4ij+agt9rt/MBq+sL+4UkpbH0g8Sftxc9A4UkizvdIrewunuearX/dT
3jhf1pl0Zlb2HPuZX6OqqPvFTripU10TCXTG7b81n3Re7VksbHEeLcbDppqxMO1uDorGaVxJfK07
GYd0LoWnRt4m9ZU8cCf528Lm4kCWJpgMB7mZ8tqk1zU0w/f9HsMboL96uP4O+ebdn/QD/YOt7sHZ
fQ3DKHUAUmXoVM4Zne5uHmPg1dCBUJcpiBuGInPVbppcrSGPmppsBJ6zRAfWgBcDgkpDl/ds0obQ
MbLKGiAmMH0dxwTol6H9fvm0b5lYuIuWAKRVDjDRRukTwFS1MyoQz7lsZG3XUCEC/gxYGsCkpM9+
8Umr1MFCosCIZCvXev7HntNvmCqALEleju5lY589xYVzAO+GJxuyGmAxl9ZEFhZswLdDui1L2sWx
h6o2WI0/evAcjf50IFD3tZxJc9Gm3jwOK2s9sb6IM9ykHPUJWJesZRoqBknAq2MvpxQlYoq64Stv
f/SGF22yT6xdjaYKTnaMmkMT8sw7dXQga3XW4C839UES8M17OWo+u/HvBKMFW+9GbSV2YwhMg0Ek
ANbZRF8YNkWRoY/+OXpq8eOcPpgHSWSm+fNLB+LPHwkJptDbAr6tZRzy2SbzV9ySZxN3BHqLed0Q
+YmLdxDfBSD6e2CYeMOU9tXmJ10JqSfWFtFmZNxu6hnWWoxO8bckYLe6Vx1yP7+B3qBreBsOLC/3
hQOb4HIEhY8E3cKLT49LM4W6kiEEOeGPMXbS39NN/lS8xDfkHgX8Y26BT7HFkHa74w9DiyH/jdO6
ursIOAZaCVAWQMPi1L5Gx6lKhfJvwFPfuxLyJ3k0st/V9+1kdeXAILxRkFqC20o/488wk8YSTQhG
GrX5pQxHnj8PCsSQ5nl/eVvXnPWrncUrtRviWHQz7BT8QSi/C3qf0I3653nWJhnbwLApJ3WBG1x8
uDInU9sB8AD0Tzk6OTHv0NbEupods/HEUbstgMC5p+DQoYZhoaUEVMwyF4a8A5nDGFrLA81ABR2+
jzpxw3LcD3V8GCvFqfufNXDFl3fy/IvBKvAIpg5+DkBrFzc+gnkUMgqraVjeGCx2Jt1+bAg76EP/
87Kp84+mUwwMmzowOJI0YFHK0OJJtSGZbTvgmG3yn2PWQPR5q212fgfCCAZb5Og+QNJLUEw7kXzs
OsN2wJrqaDmU2qKtmte5Z8AEQwXRBqoUqK3FOsZQhGrVQqSm0DKnjo2gN8J9ORZ7Uk9uFP2us8Kr
xAeASE5EbQdEFF6K/0+sx2bQd9X8kfdiA2W4Er3xmyyNqRowVUDMLD5jAUg2N4YI8C3f2k1+f2Dg
hZTDw3SX3RtALzuxtzVGcz5GRE6NLmJp2tiQNupgtPbYL+LPoBDNIPKLEsf2dXgGu1/YWhzHIc00
vRthS9+Zk8NAFmBd5+89WMK2RkBXl4Uvi6qaxjC4vMQ5TabeNaIpmQN2HL+fZ0+I5lAW+JJd4pIs
2eUAalSV5ehZ5M4k3fiW5/AJLNXWMB0F6l0Apz8zgy8ZVhiCRaQFyvIzIQYCDy3XXfWBUlLmslu8
3VzjCHly3RFv/U3sQZHzWrz+/ZOKOwnsiyiYATe3uDRqC0kX7VoI+sw+qXMgtkG2u2FDW4k8kh0T
FiTsCpn46c0Uti2uEIaxgj6oZtcI0qDdy7rjPv4AfBnJFV44wilUZ/PFsRIjvlo2Fm2hAro0xlgA
65h9s3bzde5pPwVAGoorieeUCA+rvz+xLav/fy3WWMSM0FYzAG+w2MGdAxaALqUBPUwLYlok6Tci
UA72YatOtr5MzMcguYL5pR93YT7OSjgyR825Q7TIpWwL9r4S0rGsv0wsIkBWYhTLiGAixeOp4A2g
gMQdtwCcW1YWnoLXW8toOgEFQJOdWuu4jb8jvPuXnX4l45bf6H8Ws0STJV1WATeExTS+8Ta/saCS
fDoP5i++l4Ogm62EjWUt75F6jHu1HGCPPiURtHbjvWwmVIkfPYf7Ca5InO0Mbc0p0OMHFhZARxy7
xV5mRsynis04dTPzBPLSTny/vI/nXVc4Gx6GAMBipEUOWZ4ebI3mui4ETIB46QHsRI+d2wLNYL13
N9kHTVxt12ee+kaCzIOuzvYU8VoAP/kBMvJ8CaBTqiZmb8FfBrf3mtvsKBmZNbdCP2jzYMuDe5rf
ny52cfFaQ2KMtIatCbZY0LyA8hRCxtQvd9VWxFz9dl82dnHawkSf1VZurCRgkFzT3UfoySeh+QZ7
aGDT58ufci2tONnJhbfQiViRQbG69ACNaR2KsMlTfdW8SRJ4hOeH/uYfvXyBdtIxV4D/EmRwiy2t
VFtJkXjLi0EL7CCY9wKqH052IGBBwrDb5TWunUI5rYiLVo58LqfB7dzmYWsrmG4z8cAXtluQ29re
5FeTP3rpJzBioP6jG/IpduqTGY0UK50xqlhNzhyIPXkBAJO/kcpBJoMoEz1XkPytd2rulJsl6BXH
kZBjCajGCAr+eWpcB4dGZo8d6iRJdT1N7cGo3i/v4tptDhOYfjIN8/Pkn5roeAWw+jRYn77JAGL9
nWLCC3116lYQP/FzP7qb79Nra+OZdo69lBNdpgYQvOSvwVvt1LASqho4sCfr80EPlU126FxrR3xb
cwX/LJn0vupNqNj8yLzmQBzxVD78k5KwFJ+TYAwwzp33TaqeKcWUYJJbDW91tQha7c22trxoxVcx
vwcYAUah8LZZ3uh111MzFzbWOrWuBiVgJdP2g75F0XVeI8FavphZxJkkbk2OeSZ8y9IVdZAfiC+v
wiT0O6B5wTVR7jarQGsuilMPIIuF0uLZWG02xLlOOtgEzvC6+vZZB4LMbH5LjwSMNrG3WQlaeVFg
jknCK+VsKSajTx2nLSApN+XYTB03b3djHqaA4MpF3N4C5a/t51dLi/0Mi9goIZaJkeFbqaVRHSEz
/J9Cngi2MQMriTWavbZ8oaqYBVjGT60FU3XRZXjSd0jePX0C3BIkqoZ4QI0b9CTVjFkUf+P8r6wR
5lC3wHQIw7tpEWKymikKGxPbySsWIOkEB6Gt7rSiOcTDR0kEhMKuOlU7lPETi0CdHTWuTrYe/yvV
Lt1C7wmFLmiXgN9jEQwmWkRqHWG5/GAeZb+kPebQC5EjU9v7LC+/RUhHrQY+i+EbVNiWN0fUWKgj
igb7/EnWJ/lnNL/dbbUpVg69BWkXk9gq7v6zUbQe4mBkRrMN2W++V7q3JhqvMrCNXv6AK+dPDpUj
fKtQkDnjIQamAIzV2mBD3mE+pIy4nVZu+ciaY0K4Am9aKCJQ1ERPTxw4d2k1jCMqXO7wB8rlQFxF
TvVQ7Mp9Uzg8PULAzYtAnvO6laat7SE+Ee55Gx2Ys2KeMjWJXdSTDZA03s1QKSy55mX2FlX2uRnM
R2HvDPTOZZVrkS5Bp52BdA/CoG08+JaieGM2QCdZ9y5/q/NcAmbkKDyqTyjVLxtXQ1aCsQ0qMo6Z
HMvixsgrV5u097GadsLMni8bWzlTsCbpNsDji4ttOX2PHUuMrkLZzib3KUiwevNDa8OHhoUvWg8t
NhDkQSTPp43tYn7+hfZbcqgyPJ6eM8n2iX4yCIFsgnWduk0yt6bCexzqtuXXs8E8pbQHN6LmvapN
D+2QHGjXb8TstS+JdoSFYTfA289qQHTgBkBQIeJm+W5XaN03uaPG1cahW/uQuMshpKjZIOJZhisq
as7VGf4y2uZDU2QHgL12pRreDH3lJWIzSJOVnZR9AHnI8SGXdZ1oDs1GafEpZTdN9pS4F71oOwlF
bF63yEzXPpsNsip52j9H708/W1aEWToBneeAA8S3svAloveZbjlxd9tE71FY+Jcd9TyCob3xxZ5c
/JdXX9OYZod5LXwyGxq3KciM+nDj4K1kuac2FvcLdrbqOjRHkWxOYt9Ljehmp/jkeUpd6y4OneYZ
CoVu8rKJyznPVk4ty9V/WZ3WVilvORwyjpOfuYJZG2pcG1XtkDF14uy7IrRA7UonExuivudB+9Sw
PClfDdOungFrg+EBLQgcvGI6QvjA6UPDvfwBV0+DgbNGQNiMy2iRkA1Frij9BO8sGE7a1HLPnBR/
mnIXGufB0P25bG71iH8xt8jKYhSvQpRC0I5ouR+jQ2aVoGtsN6ysVJXk/v21qkX0iiqlUvX088zN
LbjzQe15O+/gKkPh2EfyX7DErRwEXHHAjcjpajQEFrXGdCA0qlRYsHrDjezoho3t1nPvvOyBJQHz
q+K6k7jbhVeAK5zPfIINmfvUd1KdTUrDhVfJ5qzVZ6dtEf9PbEkP/eKBoEQEY1ELW30gHqknQTDz
bfwCkZnsuvhhAzZ6nzqyIpECD1CDfAdiLGD3/aE8GYf8Zn6Kgq3K6kqJ63T5C1c1IghghRV+Uh1k
EyhTUjyR1MKNjuwxe7EO5F5uRmm76Z776UfobpGqrPjuyZYsfJenYTVTab8Thym0PU7u1HSLU2QF
9ohEBlcu3ptSjGP53BSTFn0GHeRrBKS0lg6mSojyWZ56NwSSczDDQBIuRq1Cd2lr8uxzgnD52TFZ
ByFDqE1JxqPTz162ZpgNAjrD+o/Orw/DDTV2hoaaVyswFyUsXzLjYrQ4MCG6Jpz8hn2vd4CDGO81
KOuVfSTVSfaXY8YKQAqPi79+1LJ1kIRKrI0pfpSc9Jxxg8ZA8uN3DB7fm/t8F97Sw4bJlbCIZiYI
kFQ5C4jXxuk+DKQC23oVYR929SGsnfLaCKabJADi7HcBmsRWtkpgeIicTTbktWMOqjUMSwCejcR2
4edWVtl12HCA94/ZLSB2e/tRCr+AuO6VbrW91sLWV1sLn+5LhTagRMTWHou9uYN8ue5bKZjlgbcB
og8ge9cCIKU4FIHiGffpjuzFk/EeB5uVAWlp4XnIM1UmIel4rSx3XG/sLi/iQn7kHr9hZ2JuA4Rf
Ibjtya/SV+8lthkFGN1JX5SN7vLnAMGZccl0JSuFoNxafO42NsJQr0ukEiADaWNEMjCS++L4046d
IPUy1/wNUHfuZDcy5MohzPj7OxhWQf21q1Aize42nX4lbQQyH+FelfB5+MKpB1IrG7Fb+Emynp7e
g7b8qN/LBkXzFKH/eNnfV9z9xNgijRvFqKsJgbFKeU0NCNqN3OUczNF9jbHXLTq3lUiO1qMp51cs
G198iX/g1jBxzYY56nSucZdxhDrFEX6oOB3UhoTbHw0ftefkCtTR5s+tvT13euj+QM/ABjcbyDCX
b5spUTnjBFyXY/SuRn9Y9ffTD0lHgu/2mVGdvbn7EcNjEBUIoWca1kENUQGpS8GBrWRAroPgcHPm
CVXfxflBQxelClkOBhbYQhPo1F90MIW0eLS9AWjVmc+86iuwfkdVkqj1tZVnEfuIVLyVweWez01Z
/9DbAWID/qgWE7vJhsgkiV9lmaVxF8K5WV8dwpLSltxSPHFzEgyp3vR0V3DWFX5Uh1QTT8mIWaTS
65Q4H3AZhAm0a93RoimI8aKxscyfUciTCVP3xZQ3bTAg4gq2J+nMY7ewlUR/D9UwGhzgwwF92WU8
iamPu7UD3RwzpqJKPNB3hMbLHI24lhxFJOwoTHC4pn4bTqT2FCFJj70RAnKRcJFNMvVGSUezC+xh
7IzatZgY86c2LZHDO4los7F2CpCcxPusSUT5hwKBV3hdV3bchjQlWDtB75uVTeZissQsOxciUqGK
q4aFZf4nU2ur/K60MUSgRsxa2T+nCj/zrmFxS69aTagdwEumFVUHyCZOKLWIdrDUyjFIbtH3LB1p
0XlNZ/aYr66pNc6TI6BAARk9oypE4tfNWMeQIhKjDdavBtv8nM4KMUavDGMIarv2bMV9AdnEQeue
YyWiIyaHsa2tI4BI755xrKbZ2Gu1ZSg/Wrunxn0+0EL8EvGcmVd9pZRRgr9F78khKmPaVgEEYRp+
zVudZtTtgS6xoNTS5Un4w2CgWAhGOo8jdH9TfbAeeaWE+Uuu2al4GRo9LhJ3SrRc2Sm9OmdXVkpz
BEoLtZ/uCsRlo+GjCkvD664EAvKbUZMeezo0sJY6Vmel4UPGEhPFyYFp42011joyzUKEuidYokvF
BqvJjwICQ90u56geuOkYa8kVGRTT+qE3pSgDVpfQLnOTRqhh4eUUSHUwveYV3FDwSG8ObE7Mu7Gu
Wy9S1JC+mnM3oG1hRLkC+saKk9raYxQ7pTdiEvZcOH3U1O2BVzxNIzca0Ot/EjOwazr+hKXxDa37
vAMtVjzU+Q6cmyX8vgg1yKOFKhKom5zkHLPr6NTm1xhckjWbGdi5ASDvPh9HNzGjkLgaGaphNzVG
qjjjKKi5D1ma18RN9LJs36eZIPWZIL5Zx72kLh6noXG4zkrtp43C3iwOeaJEku87jXkNurtKm8rY
HQo1QlNoVoo+NrM3Qyub9qDU+TCqEFdgXK/5sxklHInoFW3AbI0J+5bp4g+hesQIBIL6cXyr6iqp
fvbmTNSHYagAhBOcZbrhUk5i/I6eanP9IzNbg4PSNKJtHZjFWIgbRaWs8Ymiq63fqmnK33O9bu/w
6zF9Tgo17O6mBN3w3hnmJrRjbyZokyXOzAkHFsWa65a5SToVNXKQ3q76tyjCn7/lyAEFoDhhpo89
5jqKqfwD2p25uI1rYgEDkRmRGqWOkbF28AuStqR2pknto2etaDtXw2Sw+khETYnPpzoETq3F6Fj6
o6KFYWaywqW0N/WYpOk31nQNKM7G1DJaQNX1adq3XcenRwhumiL18nS0wUBB+ybn6VXFhNV2jg0i
++y+Z20vQreZmDJ3TsLGPLrp7bkCkFgTQ7yHEJNi+lGeEOVnIeZ4AFm7xo3GwXQD0Y5wNsbvh7KP
k+sMVPHiDwSVmrT1zSzdhzhRxCuauWnuClpyekWtHgAT2mZD7bQqiYrv/dw3tHO7rkubzgmtZC45
OForZf4PeONvacv/X4XjT8Tm78oPxNj646O9eS//f5CYp3j4/K//I+V+JjH//J7P73mM9/u/Bes/
Venlv/JvlXld/RfwCVJU/JNIi8rq7n9U5u1/UcwqonGKlqWJJxb+5D8q84r6L8xiYljIBgIL/6Yc
BPsfnXlF0/71yaMJjC+Bdhf+kr8jNK9/viH+SnjRLUaBFXyrRObbaHIsE958NCNjgPiyYxX1nBwU
EECmGJ80qmbfw5X0VxMXmuHOWYkol7em3Xp6X7BvCpu61rMbFk2+nRr6CP2iMcWUbD3m6JCoY6e8
6hnABD63K4x+4i5q4ye7Z1n5IwSXWbm3x2I276e6n4Ep6iu9DYMczPDGn3DuIadVGfLyBYNQzfQr
O6zZz5nZSnGt5gzgP95FMcpvij23020x4bKIHEA0c+JPUZHh+ujrcMLgjJ7buF2zUH/NFZtM4BfX
2nLX4QJ4NUwDI8tlzM2jEDkpgpzr8S2aLyI7AAKoRi7KncmLYszTsRmmIvWU0EqB324aJMSjVuNl
ZEVq+FTRsKj3LUQcXg3U5jvX7EPqVbXQkLOWo2IFGkY0Z9QOR+3AKmNywokPuyzN6m9JltFHC7qv
T0mRhd9HRKF0V2tx4ipqbTzwvIaSCCDLmCiNo6pQA2pGyFtmZeh6yKem5TEzkvwdU8r6b0AcogfG
LUThpC8GTLqxqA1Sk2P6lHRjjrBI8Uyd2jHbgbwrczXkT57IrcKjUW5d0X5u0EHnVXoohmi6avLG
9HQ8h56jctaCSZ/t0ek0O35XU6151FUrqZ4K0J3+rKpc9M5sWpgvH4uceIj/47eBJ/w2Rrj5BShn
d40bstyr0wAZ7qG2e8Dt0yb9YdimkrljDiBBwKIOzNFdrXT3TCgZHnh13ZduD9C27sY5uPpTQPlu
aW7gxTBC1YI7cR3Gdyi34QJgdi7FH4haO/owlpjRZkMzOWOT9JljR2K6p+qkH8HhLCDmY47szSrN
5H2qbOWuHhh/oyLlaOpXjGZ+WY7DUcMy7xnENzu3V9T+qA84Ik5P4vyQm2151VWDgBBhmmF+siqG
/D7sk9yt5mT2k87Wgpzxfl/22tw73Bztx4pPySHPyunACk19Y5kKMTOt4wdockXfjRkcQqHV0EAZ
Sqhj9TO/BWHqgCbTbO9mNNFTR1Hs7qhNQ4iaTxLlv6Y0QrbcZmb+RkkHglulBsceWCSteAKJZaYM
Lg+B1D+WVgeqoqaq6+usGuMXm9YQPQHWNqDp2P+wcCXiXStiwnc2iaKfXTKWrUu6OAcncS+avQ7i
/OMchsXooC1bBk0/RpijANMXBu+VjhpeN4SUH5g9Vv+bs/NYkhtJtvarXPv3MIMWi7vJRIpSLJak
2MDYTRJaazz9/0W13elMJCxhnFnMhjPlGQGPCBfHz/miWpNeHaYpaiHm7oP8J3FPTbUmSAd7r3Wd
/xJqyJ9tjCnk2GyqgaDttpJ9qb617MAYKArHTrEda6l3dlqf++FmSOPEYdKpbv1XWcky4AKVP5S3
xKX+9IhyxdC7/RB6wwYOW3BEYRp4z3pe2Nr9RHRtfetC4pfj2IV0yMfIl8NdqJpD5IZT5hAS9E7Z
b4IyiutDgj6AueODyoOyGe0MLWYNpUTHrUZjfJZ0XZ22ld8bKKGqY2AeeF3j4pNt+Yx8wUSm2p+p
mUqh60d2KxwqSVQ4LyvFN3/avSIVP6xscnK3S6ep29cK1GX8j8KEPlfTE7YBGA3JEDvU/wwXTk1o
nwwzkf0bp04thoDa0hCcJrTjXKuM89g1Ql2Vdt0AxuGVsSXlxgnlwHHLpuqdgyIHjdUcy5TVw2vN
hnb6IR07n7kqSVdCa9dD4Qd4zYfea9/CqNXuQ7ml2xBDzWS5XpF4lFOTykJru6uUgNiyq2yYr8JB
l6JDo1WJ2g2bBGYPa/zuIUOuZ7sKsSIzPnp91k3x+xBH1bQl7k+YEk2aTqVCbFYaP35vZ1Fnfx7V
KVfeVNp85r4rmuivoJk0piEyw+zDF9NTMu3QhXrouG2SmO3PsoP7/saPu7z9hgpNW/yQx1yyXyxr
So0bKxq8zPX6Tin3nTRMwd6Q8gjGhqKP+k1pd/oRvIhTuWbaG021sSWlkg5JGzLtoQHNyZ6VIPaH
DelKSShll9bO98M2fm77Uikeqobm87sy1pSoYB3u7W1Reol8Y2Qj42mcoVByzanUpe0YTB5Mk7Rc
ftutk00byW/GcBvWoPq4B3xk6HiX8/Rt7MOSVC8ny7zNvEwtX81pKvL9JEURhTi5k8a3bizafl9R
MqvdTtQFN9GkxeGjE1W+w50Ykb8odl9D5qBEpVwdfKT+wm5jVG0bucnkjA7CIqlWH0uyuDjeOpo2
yW+e6fnRTZV2VnKneFKH9AuFuYlHSqe/5SOKUhspR4MQ2v5WB7qj3MmNHPg7uyL3fsu7ZlDu1NIf
A1SBC8tMj00aVcqTHclWczB7J5q+DFWbSLQeO81OPttmqFInZs61N4LtkIQZZ6QNkrwnzNbTAM+z
hyEke05rgmmubq6a7uvABRxIbtHodvYp81PDdONAmewtI+XltFG4meQbtVe6XdgbEbOKNvMRmzzM
yLLNsoymbRcVSnMry62JWJbUytoTkyATTIgmgfFNqup+9tpGGTJviZO2zqe8aOz6EFKhMPdi+9K3
NvXS/LUtgSnvy7rwP6Wy7EX3YzeJT9mlHS9zVJgD9QUmz4y7aqpIanRSiHHTgymof0V9N6Y78sok
vU9sZRr+JkzI24NXNVxCXiSX6VbTI8CJrRQoIyiGOIDsZMoHqCxio5Jb2kqouN1mSaBRrNA6R7vh
/uibX5KVa726Lav+R9qqbsIjopVbOdPS6eBJWkYRFQL88ZYpscG7HckanSN/RTaOeplVzl7tgLXs
NK0NjO+VqRLtNUWdSfeUH3X/6ODKbJ7iq9qnLETBkfJA6YGjQh6Xq8LpE+HdvhH8KDgp8neYt211
cKs0FU+w5oQ12Vg7mE8Q0ksJzpO38W04Df1TSq0ncU3FA6WUB46mcDiTONuodu/Q8tSYjzqGwO7G
bWXr6biLGyo3u9Kh6rOJuxDCj7atadgrEV7jpnmfOlsn4t7faonvjDd1Mzr5cShz75dDetmtFExn
HcYPuCXpsQDtQPxKHD8rz7Y0x+qgjRJ6cQV9qGLfHa2H3tUY+lGP60jHGSDk0t6sQlvlo2/nBfJo
UVxartMqN7JZPHttvG9iCRitjqaA83WU0ldmkWFaiVJihWwNFfLRfTrLGyyki4DtWZYgj7hgWq5k
b6j9LkY76GvwWf1RvUx3AE5hCzx06NHlbvOQB5vxL+dmjVThvPkm1s/ooQILCLTNYrRi1pjqndC3
w4JnMh0kreBKa6HIaYtkLHe5bUEIeZLPff5nRf+TkY1zFTT1//4/0d6cr1NUUakOGwybXbRzh0Hv
83ZCY1fRd4ykHdt23FrKV8oMK62m877HPws7tTT7sAVxsNn7fNgp1iiH8yyjFQPPu1c6+yJuVPx8
Aj5oOofrKzwv+WOXTFOQU5AFyqSTc4QRujByYEa8ybrOJ6PbvJfLAmJwz5Xq9lfX9k/X7Z3Xp//P
nij3wwEGu+asxYJockVaqLToMWkQiBphs1difw2PcrmbHyobMi0TsD0XrNLQXlgo7OIaetFbd33W
VEeQiYYbJLq1t6jhbmI5tba9LFsr+znrUl5+yNkC64iF19JA/rUX7NnlIfwl37SuoAv1AdICkV7x
0Ysd5Uiceo7495MWvUYNPgwcDEbS8Kk2rdvAiP66/tEunGRmYoY4kHI5GqWaYl+tavspM9zJgVwo
QQSSQa4pWGtDXX698xXNQAfFUASBp7OiIKh/KP3kZlFWHjkOX73evyk7/b0o6r+vL3HWcP/nu4mJ
P6BgYJIvhG6yJi2iKGhq5FnMQ3ET3mV7pqff5Bvpu3/f7QD70OaO3sq7YaX5uvT9Tg3Pvh/qZXaj
kX1uuhh8pErivNLWXDZAIUnIzTFlNXujvFLWtMGr6k3loXClALZBTntl98T1NL8oeQL/Y0P8+4kT
NvlotqGFjabepZ8EVRrs4zo8Edkn5Ue6XyUvWriYeQtoizNuK8aNhcee2EO3QQsYNY4BKETqxjuk
O+9zD4nJJ8nZBe85pJLh3kAsONvGa0DTBe88My3+/cT06IBcrzOKU77Bbe1VR9sCel0VPqQ3uvHY
+vleDer99Q1eePf+gXbLQJEXaPKDUZ60kTgjHL9Z8g/PZq5rbaBwwU9MGoYyI9yCFmpeDEQGSe8b
uYs3KpW8SoNc2Qjd68tY+GwQzuGGgOOZ8J2bSKs+5bYny5AmOiUUBknCj1PdH9TWX3HJhR07MzU7
VjSHEJ6IiZyx+KPKzVvALmQhGenC9TUtG0JPA51lQ8wwnvuDQ/GRkXVy9tAm9Jd9MzpOTf8UpI20
EiN8RJOzU8aa/jU1O2Ven3c06JMYrjk6SUm3Zbw9rj6NKJXkO+dL+mDs7Mf01a9dJ3tR0z1CmiQQ
wxta5Lvri56hMT+uS4YcWJgAJl9qLk1iO8BjxhufecLfFSUa13wHj7n9O+ldCzwY52PbPdDVWAm5
F94iQfothsPND2Dy+Xb3kpQ19jTGyFkzpi1NGVCkyfkh5cmz0mTtTqnHlZmchQN/ZnF+4LXOi33D
hOs7hIY7YmODLenV0UT5YOpG17HT4/XdXTiJZxZnUa7jV2U9VWxuYEh7tbdo4tVmvnIWV4x8oDNO
7jEpBBLg5HpMK7L7DK/xgVrAysuzdDQE6QTDWSRHF2FYG+YDxRR0FcPp2AXTJgZP2o9/pkr5jysS
4xFXMQuiXWgimUFdjqpH4beIn0PrLdXWRlsWd8pBigguEudyvmbo1U4ynQkMjBUgrfi3qa9FPEtR
owUA6z8mZiFPE3m+5DS8Z8PeO9gNs6zhGxwat0I/QP3L9911utG1Vc2e0Fxvc8eoFNoo4+92eqmj
lWMz027+v+/y75pm56apHfrqHc1XweBkfGEU+CXcObv+b+9mOmqfhmP+PT10XF2b+PMHc8UL6avu
bfs1OOMHQ/L83uS6QG4Y+mJ+mPDTE1cvqAhAU8vuFi2Tz7ryuWuth9yLbrM2f2GW7wvokENhhndJ
mCsrx2zpDJzann3ZaVC6iHY00A9bCV25tn7WTfJS9uYfRwiQnNkM8YlaBPwrszWWTtAaWgL+pqQr
oWfTfeRw9efdytW0UPE4tzNbjxONNJl9AGFth0IjvcJ7LfQPTlxvxKxyBPDWlu+Gdt+PJfUbf7sy
HCL+/PmnFOaBRMqMxFxC9NSaFsBoEqSEdf0wGR3lHi8XhHXy4NIZiv+rXf3XnDhEJ55jFo7pFwlN
dS8+ps1j6f9oCMKu3/ZrS5p9OYqRoy31NbH5GJe7RgHVDCFYbO6VKbcFiU7RrD2il2dftHzRxEP3
Eg3RefjM7EvWSMnI2U+6Jy8tDx4B0vVVidM9/1DI3VJXYFYKeafZqjQ9zyaj8ItN3Gu7DmICqt3Z
cDM0+V9eNe15w7VPozKuhEiXp42ikGxTvwQFx+TeLBiT5ckcm46X0/JoU/mNHbmdHT4CKVk5B5dh
CA0YIQ5CFKsjUzd7on2jDC0q/ByD7Hfe0H6WHpN+2jbxl0b+en0nF/wDU2IoH0YsMMgzU8rYDk0i
TIU9EhnTu03k70yIAqySs4j4cfbNTi3pYhDmxNvDftDjwsRS5bWDq5ntgy4Rn4eJawN0j43wqcv9
BwilAb9H1p0f+y9VM/24vtyFtxDINRhgBF4MQof5uH6s95MMODOGwwKZVBcJ7aN3H73/U0HRNl66
WaMDufQaAfLWuYGJZhVtXlVs6qTUPYkT2DqS7Bpa8GTaY7YhstBXzvqM1UE8imem5hzmTmu0AAkY
FgLh9KSjqOam35EKYtx62MWAn37oR58ZiutbeulB50Znp0JrPE2tnCbeoIC7rcjqtP67b+4CTV45
FYuGLIAtYpZckMSdO1BMIynwkdykCTXusgYYVc9+1jEwsHTlpKuXzsqi/rU1d9Z8MHtD7bGlP5mA
Vff1g/xQ/lKHQ69vxFjA+NU5REf9ON7Rtpc91OvAWBXrrPSioHd+aOgAyNw4FOE4n464CE8OjR75
ThnYYQJo3Au2grmG7toP5wG0xq6Ao0N/vv4xxd+7Zm+2x6k+0p6ZRClAPgyFvDG1h1I5xqKAJPKT
fG1Qculw/Ls+Mtzz9dFldroO3dZNMPrQcD0k2lcveL2+poUIjU1knlsoQwjh99k7K3l62Os5J1A9
+EfjGB+GW+kQMdqypt+y5KGnhmbPUiiVQBvhGNto8XNNdCQ3r2b300rUlTR1adeYX9DpjgAB02Tx
O068oiG4ThQFwumCceQy+VQr2a4cfl/ftiUjHDMxHkQ3hDzr3IjigKqmCMbL4IBTLu8ju94ysrKy
FG1hz+CFoMFF5Ez0Zc4yBQ8o41jabQrYEjDDA4BLhbhkdDovv2FDG89tU82DMSnrAOGAHugbtjeP
+D/kVQHsQivG4RjEYfdet44lvcvNaAx3agW77I4Y0ap2kphygL7eklS3HHJ7YBDRHIf9KIdN9ygH
9sCks6qN/naoFQk+YjkqlU9dl1Q02SokYzeK2qJCmDmS/ykaJyhHSilBtKlthvIoU6yA5iynUb3R
lCKUjx7N2WJlWvMyJBAMLw6APpgthK7C+dcYhgjDqZFtyihTjm1cq25tysDHHJ/5EVlKjR+Fp61J
LCx9HFi4ODlwjfGBZlabxor6IeD0AzMFrmTfTU67q2VnO8Xmyu1+GTXSIzkxNbvpUiDU4CGgpi6Q
4LLL79rw9sf+7JhwYVqi2UY5bvZOSROuZSpwU1pj+qWugn00BdusjJ+um1nITFFuBV5JrIjkFuQE
51+KE6WGbUOUWLnxJ3tEz85xNRhCBM0xVCEJ/DmQgrn5va9vdX0HD++PXJAjrOsGXm6pCTU1F54K
Cza4k9mK49SO6F6CF89S+ZgxaiuNK4tdsgCRKgNscOOgBD97LkiIcwlIPaCbqttXBm+jvfZCzHiA
RFBDQVdBYJ5+MBXkuQ+OfdFGRki7rd6hk+ICQUwq6BA+N8aBshm0Y+mw8b45u9K1nsb7ZBfsfP3G
h3CpAjpk79bu+IUlI8UEdbMQ/6ZQOFtyIcbsC19gqcbCdYB8++ZKbWPBAmxD3O1QH4keo4gJTm53
OsVRK0uEqFarAF8x3Tpam4QTP/L8mTfh4uF2JwYm+p+fBc8D+q5LlFFNeIZiFUSSEpbFrZQYt4YE
kkkxS6TwvO4uQ1H0+vlYWh3QZAaXkBRY4Arp+8TILIs5tyR/n5T+s+rXwcqjsmwDmksN+h9EoWY7
WBqdr3klWaEvFa/gHp875guuL2MBLMH8Fbw4PMCkaBBcn3+lypjy0vEVkI+7cRf9HX+3XWvb7bzN
9CDLSAleN3cZl2EN6hGRtmi0AsSKT3yiKiDe0Sagut6galuq1OHWHNX7Ko5uTZl0jTze3GS2ma8E
95dBAM171kd+KKQ8PjDeJ3ZBAsadDAZ64wVfZflO9T812UrIueCLmBDiS5TcqeXO78vWR5qoDIBo
+e9GyRTVo632m95BD0GqtvEgbaL6zxgJPu4UOMUskPCas0CezRhOkHemKFFE32u/3Fjd7wSCNhNK
w34ljLp8QkngeTod0VG8rIYYVW/aVYMNBpvSXRNH5XNeJeVBpah0iJ1aS90/d5VTg7OHNAPYkfQ9
+1kqDwZjN8047KbgESUtxnqCo12ZK6ftcoXQ+IvA2sFHOQizIKEy8twiTgA/Rh1LV7/WzWPl1NtA
KlYMXTqjBfPTx8SyKkYYZu+ZVDsO0U9LtVMvb/SoAT4cAsVaIwO5vD0wo/NMK4L056J+pQ5glfuO
2yM2ols9Mu8NK14ht7s8zqLVZlExJqy69Hmr1DO51vA/LfbuLBOcslUxSPnQMLfm9eohL1cKZgtr
IsJm/pZpMKFSPnu1msCXgYOzdUX7RRueJ3UNrLbgBHgBBHmqLubZ9dm36Zi2kuPRzKAZh60oiJX6
BQBZ7EZ+In/Jp0ZZ8QXhVOcvGPgw4gvGlmGlV+ZRVhf7FQODlDqq7HGKv6Um5Az6Ly34rcDbff1A
XbjdR/YjcAAIjakX/pCZFL2VGvRUWP2qus+29jvt1jjiZ9Sm3EgYYe5GpstEgfGCcywK41xlPpzx
07BONUThBhm0lprdmbUmgbfvnCet76RNSUyyHSJV2Q19RfujAEm9En8srJc5IHqEUERozOHOLmTJ
0Qc5Jl/epOo3Iwfaa3zVqmHl+13WqgTjk854BVEIsdQ8rGuytAT1Q5SDkHj9o/us3UmfOATGTtAe
pN+Ut+ipvVvjv77wUmGUQJVyAEA/wALnz6hkxF7ltPQMe70omXyVOBFBOppPvRYEDzIt55VlLhlE
GEbwgopi9ZxxwI6tJleqnD5okN+MRn2v+aBHWmlntePKEV/cUTgWKacQmBD2z2opTmAAFrZaCFXf
TQpGT9YX/wl98q3/2rwru9hNDLc/rra/tPlBFI4rmH3QNhC4O/HvJxGCMiVjHZpUjLzvNOoFbVJ6
yL5kx2ZX3/hfw/1aJLTgnWf2ZpHQEOd9FxC/0ln8YgahyzDPtvOClUd0zcrMUZwMADvjo0ygdiIa
fpiSRpSoV7zj4lb+2DsKU5Arwvk2vzQDKx61rCdVDCrjRo2UCb2b3FwJ4S4j1ZkV9fwLdTHVl6Jj
xwS1CdrqaORWd8UOTgmoVNa0AxYcns/z75Jm7lDUk5faMQXLsrUPutuFL01xHzE5cP1OvqzpiUXR
05aJO2CEFEOOp27nGCCEwxREnUZHwS/pkSRPtcxkhfPc2w/eANm740rSGhxgeTNP7M7W55SyUSQT
WLSg3QpR0gDiDolEc2NAZwos7GZlneLvnb1zs3XO3D2epDa2W+wVur43mWCW04dW7zaj5Mrykwko
RvnF7PzOaxDX8pybUF/5BRehCj+AC4wMn3RNvWCpNFMtH2slKTa6ylhgLD9KpnWg3LRVYDjYNvV7
mH29vualU3FicX6PaZM+WnWEC1keklDOZkzX2uaXNYXzRTmzaKVU0kD2eg0ZW9d78u2tjbIdCDto
f4RagAz0zt/oSEBSZn+fnqattxlf033ya/X2XDoup2uduXHTx1orpsGBMfhHtAoeilfnDqWk3bAN
niXINbawxrvdGuvcmtmZF09GmE05uNBNmSHoCcbW158p0G6aLt1e/5hLF+npAmf+245B4ucJcY0c
9dvU/jIV/T5mIOW6lWWX4Wmn4GVBdTpLQfShSeWyYj1mVtwE8Pc4Q7ViYvF5pfsr2KhhUnXM2adS
GtvoDcHPmuSb6W+wcdOmvA2fwocWvk59V35O6Mgkh+nlj5dGp/tfs9r5RZfE5WiXTgimPWL4FtD+
pPwp6oGgiFwHBC8tUQLR2SfKHK8rLJtuguQbD3HOq/rW2s+SEa3cJAuucGZn9qZmaWcHuQI8mHR4
W3nFXa3HzP28Xd+vBddmbgQZH1rnwBDmicEUKpmlSFIOG3Lh2tYnhkGPE4QV4/j3dUNLy4G8i6I1
48jYmqVUWgSHTClnLWUKf1s32sGO3qIs3F23ctmw5utoAgXJvAGtT1us9yS+8qvBLooubrmqOrd8
rl4CN97WXwdA49Gu/ys7/HE/VxgEBwxsHITFheKQBI08M1GsS2uV18CAUCiFTsf2dkH618raLpI4
TEEhKoDBosHpzLZQZxA9ycgbN4qyMWvgaeoWGglzG+6Go+76N8qt7h/8rVBAWFvlJdQI21CAkdQR
LgtS7fN9HZiftX1FvDKlqx+8A/riD/Jn+YVal3QwiYyUP4XizwzO3L9jBttgcpTmfPxmad8baCKv
b+eSQ56uaOYpMjvslxlviVn9rmzlYDMozMyz+19YgQufkAs02EW1x2Y+NnNU2v2hD3VWNL2hM7HX
e2Pl2lv+PpT9wYqT4l9wteVaCduDRATeuEL6OnGTx+5OMAPW993Bf5Fery9ryRWNE3Mzd1AMaFMy
AZ1II3PTETcCqNslPkwNw2NtlyvdvIWgiuIFub5O5Uwj2z53vkBvClOuo2rTe4lbTeauiNOHsHit
y0fItDaZvHb3XkKq8T4QWZC4CybwCw5WT1a7uLew6D1Er8lN/P4fxrBxYzx1u+A4HOTjGsfhwq5y
sAUFG9V+keqfr5PpKT9JvAy4NkQ4QcTMN1W7KGPahQGcIfhy/RsK8pJ5sIy5jyqrqK/Nq1yKkulj
HSegF6IwSj5ZemTBoxc50zGCwua+yJjVfFQnSHD2njkU9w0cXSSSrVM9pCoTpneV1Hv3DF6b34qx
c14CX0WGuNbC9KFJc8d2m07J9+D9K2qpeZp9n3RHfqo9Y6yoyYee/2nKO7TjRtsL4QeH+Cc/jH2q
HRs9K/qt5tcpfAhaPVAlC1SaO0Utqzt9kpovtl9ZJqQnLfOppuHHT2pgUkB1yryi3mn4Vrqtylj+
m8lrACkeAyEQMg0RA+T26E86E6w2JvukyQfeVgSitlUU1c+NaXoPGYtFHtoM4zul7ZKINrUFwWQ4
piokX1GddptWbqa1K3bx45OcUUviy9NzPf/4qlFKUaKD7YCxZZNHzaHTHtPWZioanq9g5TUW53OW
J/G9gcrRJaTjOcd1eXqg+d6IV3VWv204x7pTHa+7l3iN5iYoOgPypZdqMil6vp4oQMkx7tkyvtR+
ZCI4CdtjaijvnT7ugX5s6Po+jeO4cq0v3BUUOWHQga6cgtmcPRm8SVQFNsR0Nu3Oiv1DOH5ftAN0
A9UuydTbNFhrDy68JIB8ofOgQQcX8LymE2dhgt430I+o07ZjyBwGz5asrDz/S59MtEUgfkfA5gLE
2feV5nQGsy2VWsg/Ky0c5JtmUFN9pdi+Zmf2Lhq5D2uyTrG97J5T9Ze0Jni3tFumrPFtPhCU88u8
iYyGSMqK4d7pEYtyouzWhiRnp8b9tOLlSy54ako9d8GuHky1yCgYRTfhkWsFZQpzrx7XamxLJ/fU
jHZuZoDYBoYV8f2B4mgZjGpBui2SOxXFcseq3evnainEZdjm3w0UH/AkxDUq2OOmlFVNHRMvU5pp
21pr7prW4GJS8y+VXv2M1Qh6kMnOd1mmbUz4Kjq4KHdKHvoAYbL99Z+05DImmSSviaj7zzGbhj2m
mmJSSp0cONPU37mVrpzqFQtzqGYgjYOc6VgI7J9l9q321qYmF72SiIZ5U6QkgL2cb6qZy0hcx1Tx
venoOK+mwyluVkLaNRvi6jr5cBL0QzCzEHGqPB568ALfzTaPX69/i0VnpCdCKw5lVjqo50ayYEos
BKgEvjRNt8YIj2GvQaUhwUyXtb59sIvp+brJpY9jEXOSkQgGtXnXuwzCOoEmFNXD3nARsd6E1toE
4SXLgRDsOrEx27tSUcvOrCvu1a6OGbAzYTLZQLFTe65eV4a0DaZ6ip5sz4+dVwtS0vy1KZ08IqBQ
x5pusj++NXaYO4d88JWfIKtza9fYuZ7dVpreRztj0laBhxdHFaCcziyRmFFllvNiZyAhG/y4VdOP
qLx8RjbuESF67aHZ6fvqkDwAAV7DT8+DurnJ2UY1ea1YlQ3bTR62UIKbR1kwnrVl8G7HxupnWf70
JKVIjsn0bGZNlHDqIaqBWYhiefCq9m4DsS4VwZv8viq3khAv36+NOy6dIoDbeDhLFcQT5w5e8vD7
5VCDGh2/eE7tJoG3m6Lxj680DfFk+lAChoCi2SzX9gxJg9KSAAmapOQ34SMS93U8/PHJwQpKJPTn
SW8uOC0gZYJpS2b7Ws15KgsPNrj86frhvEhlLDrzkLWguk7rl3hodrNlVWnKLeQz1Ey1ffoDTaht
fuvfwiAXvpJdIykGt9A6FvvSD8/NzvwwbPsxrQ1cvzStnVX1R52SceOrt4UTf72+xLkTzlc4+1b1
KDcFQ+jpJgdTWvEK2s5a/3XFhD3z87zh/sgsULS+n0y7IG81t7frcOVbXe4Z3HFccrxAhM0Uk85d
G1lndSLdygkgbW9v6BHcsJOJll/kNcfOGdcK+5erIpuGoIublaf7gnCkVu1iAEiYChGTF32MQ8bN
5cy9/nUuF8VfF4Bl6oxMis2j48EZoYW1gTqE6dD9gFFl8DdTqG/tSWdsP/JXzM2vB3EpnJoTaz55
ZGkrM+qYGUC/gvFRjeCATU3rLwOat+vLmr+zczuzb1V2fh4NPcnzKMtunlSu16U3hurR9cl0F3a+
FXtr6xLbfLIuA+IzXSmljHk0Evbgq05G2wcrtW2xOac52z+LgtOA1hX/Pe+wjr2sQwYMYW8nA57r
GrmFc74Nj9e3bs3KLCwvyriQdC1mIL4v96Sif3t28e26iYVbDzdQmb6Egv1jAOZ8uzwjbSIGwyE0
q4AUh8fiMT14990dIxnO1niCZe7W9jdqvf3TZODjUSI7owMoxPDk2fNkTaGfmw1wvKCnSgt3uknt
oI++jf2XKl5rTC04BSP/otTNrItyQZTia0k7ObCNbio9gJix3NrxW+RUK8H3RS+HNYGz+UdIh4R+
7hYF0Ksa5iLREh/c/lNdbrpsI1RN6/ucPg5YCRRI7tYe+oumtTAriBwElJLq+rw+1alWKCmMAfNy
SV8pOB+aTetO738qLfih0HxqaB7FKK1n5rqMjugoOz+dYjAg60ru4W5c40Ja3ElK6GC/BXEW1YJz
tzSa3jGybhQNTG1v3Hv5Nn8rvjB47ZJvf46/RkDAtsrN9cPwQR8wO9YomQJcpjoM8HwOOeycZOxi
m9dLNEW6D52i9BDtjX28E+0R+YWq3oF+HL8m2PR35cp5X3gBiIIZCREDK8B75o9nHI89jaZi4zne
szpGR0Xvb8Mm+1RG5soLunQgTk3NTp/ajFEadHSk40l1tRri42+StTY4KEKXi+08Wc/s/mr0UokY
eqV45pifbVs69pVyqBNv39flHgz5y9SbK0WZi/q+OAunmcQsxrHDwYItl3CqckdQKe2BYdqjsQPm
to020o3187rLLH4yYLiABcGeX5DDhGpjGJmI3uwGibfJ2Oua99b72rHK1hDui7tJh5jVicGIedFb
T1QJnl+BDC+ijTm4rXPbqQOvtgSF9a2DIub1pWni88w/n03Koin0IxFInW2l3vkeXsptJt9KX9Mf
VKy3/i58y16cnfPgIJbaPtg3wXvyrt16G3SSkXYp3OBV2zB261LPfgt+qXAm767/LEWYnf0scECm
6N/Ak3bRSIQ+WeorU+NrNtvo3gnesmQ/7sxteTDdZrpRim2ZbCF97b/qX/2tvFlnNPxInS5+ggFK
CIUbQKnyzLGV0dckAPPRxtKeSzQ17Uf1SXib0LrKxm1o3aTIwaAN8kunwU4vMEHRWtA7rSWxC8cY
tK8AR7MPzK7ObgyzHo2+1PhETfHkFF8rrdj3Tb5yLS0ZgbmdLWd+hJHR2V3s1XUVlhD6bgpDiFL8
lipK/cPr9c+6ECYihv2vERELnYRtshMmaSAxr1foRvbZ8tMHutfbcUp+hlEGG3TbO+51i4vL4r3U
KLkBSJ1PwxcQ9ZatBb0YPRrVDVLnNU/KYm+n4+frhpZiLAYqgZWBSyXQmmfiXiYnURsQjva31b26
U47eq/I8eNtuC8v8BgHIX8Fb8ND/aS2Qq5C7ApZWOGBIaOdZUot0SdVR4dnUA7FBbHfIUDrayuLE
d5kdhTMjs3A790m5kpYbCcaZQ8ek5EaD8XrlKloyQpmOar6CYvQFVDqGRB3kVsNBqo0NzAJbUDkr
JpZKUIzxAvljjF+R0UE8d8DcpsjQoRtC7OYdJpTEoUVVH5N373HaQRd1NKJN/uW6Yywti4PLPYb0
EUxAswu2zX0jzRtM2uj/WMVPv325buACVihc4MSCNbsfGMVi/EfyI0rcQuhkQv0t3U5Nt8uNv5nn
2Bja78b77SftJoMNWZ721+0vLpAmE7xpjno5sxgqSi5XHqPsDH4x8J3tMvlPsa4fK/wgUQI6IBAz
55+ttxSPamXPHvaBuUsly4cLwS9WSKGWwgpyBzEWrfDMX1SLtaGx4fulWigdzVsvdsPbwK2O2TG9
geJB2chflGjFIRcuRCDsFlNggI3wkJlzRDWQJlvGoqnX6kbSpleEzu70KXh3kh6iedtaAXovhDKk
RgJsLeyZc1+pYh39o6RKoamFj9800IIK3CDz3Wjs3et+sXD1Ui4RJKf8B+Tb7KPBUs68mU3roJfk
z06D9Pqk3Puasub+a3Zm73Tah60aBR8RjLGfyl14i47EjlLEfnQzpNeD2K2/rF1Wi/soZs9hB2BE
ax429ZasOcVIscjpowdytic/HD9FXfC9htf6+j4uXVo0L5DYE2LlnIKZkyhhO8ilzgL77bTnlST3
6za127v/aNiv45suGCw4b7xgqKKjQUe4O3dL+OTVTjfQE87up3vtaH9O/qJFqd94xARH5g+24U19
X+7jffKmNa72s7+17oO368teuFaoA0PSRT2Oevq8UltKvY/20kjpPrG/WVP8Vx6mKyYWdpbUU8ym
O5BK0rGZBT3ShB5XKhPioRjuChVeyIWlr9Vu2IlIN/jl3OvGygG8XBYmeao5egTcFx15xJW0AGku
EZDcJtBzmtYa7ePCe4AJyuhQ2xlkXvPAFeaB3BwmVpVp7xklHiltdkWVP1pV4ZqV9Ni2jHrakfka
+95tWMEhlcswlV//fAvx0PmvmO1t6GeJo8dQQuaQrjC03rud9DDd14f4ULvpq2w8V/nd6ELO8F8E
zOemxTc4CTMlTW0q2Zy4AgJza03OFmfe+HazssTFT3myz+JiOjEjS2PqZwbgikrN3QERc0d6v76J
l1fb+ULELXRiYcqNKFcYv9i0flSygmCfhyQ9llY/Xze0kG+dWxIP1YmlwEQfyZIYERD8ye/SBjD7
g7RVDv6r9WD/f/a+o7luXN32r7w6c3aRIMEwZdpZWbbsCUuyZRJMIAiA6dffRfd570hbKu/b903v
rLvKNjZAhC+scJP9pMmcrqdiEKE+wGvvz8N/mOfKDVgZXQjScQzPY2fhlUByDsihggaGmr1TJrKA
xGCHBOvPA33clWcjnT0WlTBoXipEEhQWGlbMvtZHpw+t1I06WELunVi4CyZKo8s9oA8pLUEq6wDs
C97aJyijXLi8kAEShN9w/T30BmGWal7EX3yylsCXo8eFFoOLyOLs2YXTkMX9Bi88ZEjduOsRtTt1
e9sUrkz+vJgf9j8mhLQArRIU8dCDXH/Jmz2TAWTJFTrsMC2nOqrNEbaKarlwBD4dBM1NEKEhJoOr
+v0gfpPZnBnYGk45H5B/3YxGY17YFZ+NgZDv9xuLEsh5eAlFu5l2wYQI1rNDL7+FNc6FET77KG9H
ONt2sFGGz4/ClQzTitCCEE4BffKmpBeGuTSRszsX1kuQe4C+TYha+KEBSHDuyYWP/iHwwUd/O5P1
J7z96CYQi009l2HWGRvPS+GQGNr2F9h0xH/eXZ8tGaQ74DONQBVY67O5tPZAA82RsDB6WNwtbffZ
JV2cz5br7RBnc4FWN8mhNogik1lMQ9rJYYb/UdaZFxm6H+J8rNo6E4jUgJABuc/3q1ZmwQL7pHK9
dobYMRLXjwgCVScun107ca7H2IzJ1huS7vVSC+ZDRXEdGsVuiHYA4og63/uha8s3urLCG+IHfY/N
J+m8RV3LSFFWMvaBDaob+IXjdqD9Jfbgp5/wzdBnux7WmlWTldiOcy+2lhyjajRifaly9dmORHS8
wnvA3IAs3/sJypIzhsmjTtct9F6TkdhgiRDjyavL7BeV4z/ORtcVhWTGqqntgC57Fo/LcWpl7gg0
HuWjVd7igor+vPU/7hb8qyjG+mgjrYjRs2dfwnZIchNxUymzm0x+J0GOm3WIhgXg6/ofl8iAkAdV
G7COtREDjMf79UNpm3AfYk3o5k+xP15nY5EUy+2fp/TxI60yQtQCGRA2Bh9ymJZnMB/kSAbhwwYV
+i34l9FIf+WXRKc+9pTWxsp/BjrvXsGGkFWswkDuLTBR5c8i6td6JnT/1ZoRHr1pV8XGrtj8eX6f
BBYrDXdtEkCIBN6ZZ5ti0XULz0Hy717Wasb+5EH5zylgfgcNRb4TKQpcoTPcZHf85c+Df7a4KyEF
XjDoaZHf6dybO3kKsjXwQJEzqIv8msJ0B3Z/hktYKKaifS4k8S7pQn882mtT/D9Dnt3OErlvPdoo
+tQFnDFtyCjNTvngEONSye7SQGd39GhOjpN5FABEOYNX6bPXolZemHfqQrf/0y/4dkrrL3mzikaQ
c5lpfEFzz7a9H7o8Ukcnqa/ZBj7Bz/1VnXjjbjxcKiV8MPjwsGXfDnx23FnfN1XbW38Hht5Ls9d3
Th5BqG3eGxGLzJTEA0d8uoMRYwFlp3/80ILF5KDLsV5n6MSefUpLZEVNXXzKts4i0fzyFvS25guD
rJ/pXQUZc4QwCmQHAzzpH8I4PXlzkFXoKVQG/1IH4NThxXr98zH4GGC/H+NsHeGtw3gB37+w6g5r
+x+XUdS5cHYsDozDMY6xhE7y5//foGe3px0UVkUhsBfCBulEOvP7DKE0z4LTlgu7ERDylW8njdtc
uG8+W0+0pJDm40lHxHo2bNNoBpkU1Hy1XT90q1c4n4H1+vPcPgiLrDvTwW0KDVr0APE2vD8SMNQt
cXGvo6Dy1P6sVwGABkLl8EdCCJv8Ty4VCqF8G+SwFRFwdoeOY0W8LkfI58nNsvO+l03ye0L/awj9
L3yoN9/2oyE0z/l7M2j88b/NoK2/kPEgoPFXJRyAS1ZI2t9m0HB8Xp9raDPBvREe8BBe+39u0PB7
hjYaxd+gqIA4v/UBJdeqgFXZX3iDQMpADQofceVn/hMr6LM9CAAgjIHQN8E+B8gAP/QsfqXwOKV+
maP4CUenIz34uzVvXqBfe5FQv/5T/7mkPg6FNXr7AtgzGeYFQ622AMEhT4wIFqORuir3l4Lyi7M6
u3QLwxhJ9XuotezYbGYG2FJCUrWpN119qUn4/mb8OLH1NnnztOkplwqa2CDJrpDkakM3K+JaXmgh
o4zxyQKig4KsDS0p1ATOvpXwAbb2yl8mWSjkFoveTGZPqJgzzsIG9TLwM9i0nGDKuZIzK86tbTuZ
QN32uVyuFsDGI7fPi4hlDYXBrjQSkLGD44BNgszF6eXB67j6aXmCxxUrvC92VuiYDbTaBt6gY+E7
Q+TWHIiX2vSvYWqP9xK+sABPzHOWGPBGTV3Ixe0V0sJ0cib3UI61kxqBReJRQaNF+gWs7SQsWiFc
EcRlN9QHmmdLilNSxiIfq8RkdNhCrRubkAzd7WDYfcp84W5gn2u/stmwftVoM4KZ4WTwuTXtsMla
+G0aubga9KLCIjOWxIcOU9QbTvfgdoTdNMHy6rpwBa8tB4aW3eLu4dUjjtD+njcZLFGPrVdNJ5KR
4jBOiqAar8Zmh/8gDItcs2s7N0XiVP20zzWFV7EppXlNRG92CVok8zc0fbrlloygXD46DZxMbwSo
ojz2LVWr02LV7RTpXAbNcyk7bidwMGCOBK/fch87wOh+BXbtoMeIlDlPh5pXYJHbPQc8Uuq6GZOW
d5ad2B2cJ0O/dTy+66g1VFsQEg0v0stktE9YuaGE8CWHMpTVGWzeuKXRftUZKC0Jmpi9TuxMGzbo
nbJ/McppEamTCfLLKavADrH8Obs1tDHnWYLeQB/M8Amfio3UltDHBnnbGPeZyIbjVFemfTOzroVP
ufD0Qw2WLmIpOAnnySQatlnEbEpo//NmkD9hIIo6Rl3U/nUdzBDJ4kOVziBQRrTwYF6ZQpyZsjCz
qIYszWkp26y+NRwlf+WV1ClseDMrcmTLbxzV5gftNsEvqpnY26td6pLlnRFylzRuRG1enchoNRAZ
aIn9WOZ0/uIWjjXBjLtqH7gxc9xAQ82+uERAXqQkksMemPf0xq9QwoKvc1mZ+Lx9cRW0I0zqu5bS
e9hODteVtjjf1YTMc9QFRplYpTk+6oG6BzFU2ZMSWRMbS0+3LrcmkFMDODcKYUPnj1ZfIF3cRp3W
3qFbauu1LfX4wps6e+xMPR7qgRVQyql0gH0PhU/d5mqXd7ZIChMaCUkB4ZVosQpDhBMM76FtTopH
JiTUkz1vhAsHwH5I0iW+20tZ0GHntbj5wwVUZrBWpW+gYjn6ooxKQKO/Kce24wDYwG/NOPV3rmRZ
zMHg6sOZCEC/c9bCsoe1dEpq1zA3gdPNWxZkTuI2GiHgiDz3W2/UgH9CGkkmA4zCr0bROdvRrhce
ugKs1oV5Y4o/aeJ1sXP/YJKSgFMTNN2jaRRA2sAt+LaHQvPjbBmrlqTF5L1AFsiAOS5FlENgJ0Ks
bAKKmdH62LZQBgiD0uc/wQ/pxhg10QqWYvAC3Y41967zJnC/zVZgfAUcxXmq3dozQ17l7AqCqzSF
iKdOfFs4W3epIPk1z2TjMcG+dCAu3ZPRg2K3kxXLq2SkjyajMhKTTHWemBl0sOPCHE078iTaruGY
cwga+dCo3rQGKe7Nbuh+TLAT/wEvwSXleLyHuJOkf54UdFThW+wEoArT/rQSgONxYDzuvLa5qQEG
vXVxqA8ccm/bFkrbEcshH7SgWxDJTmbbUcOeHT3DKZlAEzn0DZWHjE3Fize7+YHYXf9C4WNwO7RG
rX95DR1uqPLGA4M259XY1VWErQPPZdLkV72/2ElJZ/VaqUxAXqd3Yj3MWSqLYvy5IETYaAEzdJ2V
zqayenLvDnawI6jypGIakcV4lrRSIjoW0pn597LgxVfQm/Rdk8+5i8s3s/eF0v297k3xZNiN851Z
DlQjQNfby4GTK3Nw4EQMO+gDnwL/1BZDEDd1U227hgx3jT00p9meum+qDX44OMgR9ww1YcmbaVf6
WW9CbkXWkdMPdhIYpKkiPnvaTxTwIZB/oYP70Jv4r7kMvNjuHfuKFS1/sEsnM6NgKMSpZFzjkhDB
DwT1zRI2zDB5bDm1goh2hpcb1dExdiqPFeHQlxWc0z0dj8WE/WH67Gve+u0ACSR4yjs4Ittp8O0R
/1832zpvjk6W0SSb2uzk9J2R4FYQCHUQj+xoledJYJZVRBfVdxvDN70D0I8qbAkLjtRq2gTe2SMJ
u0Hp5wwsIMAWqkA8tX4OlJNw7WeK4hvEyAiFznExs+kWgk/947j4RijRLti3s2B5mFuG/NoDzrGl
Yy63FmyYb50ByBGvgNW7r9z6arJMeESLwowZtyHCkns/KTTWt+ZgBt96v0fHpuoskNrk2h/Avkev
mjpF2nlTfQfdVLkLQMInYdDZLbpnjXSjsoVFfOeZxZ004YkAhgbbg4LhPsq8zw9FnYlrWNtMbgR8
mkvg0NcaBwd8kNeRjbZEH3Nwj9zCxQ6JsonVSW6i3w/wX9vLbTUWa6lp0UjehVTkC6zS2DboZWaH
g+XKnwVrAmNr5IUX/J2o/W9e8y+0yv+U1xz0+MzU28zm91/4O7Nx/L9+A6NAPFhlQJy1Mvx3ZuO4
fwGQBc7cb9kiJDEYpOX9mr3YSHpMFOmB1gJxZgXc/+v//DuxIf5fgDmt2r8QC0Bt1vlHic1ajXiT
bIAPgV4nIFMrNAwx13lubQ2QOG00rEFxwce4pSJD3ijJowFByZslufn733zrFX2ebPweCmUXpGvA
JoLId5ZXI0uzM392ZAxPYycH5w0e7RNtjzU1I2FbUbmwqGnH0FY8YtbzhdHXVOb9RAHWXlM3NPGw
cOcIxarutZCW28cmItPjakNiABTZN7Fm4fgwbC6TIs+AXB4mjE9EAIwE+QlZ7Xkhwc8Ks6NGIeMh
Bcuv2cpo5IA1q3BMraTPjpebu2dQkg9DnsP658FvxtLCkM6mo8na3IFMv5PomKTwnEwwyTv6cGFl
3xeBPo55lm71UuaLRTFmvePWiTyLqIiDSCV6J/sTZLIgffTP/Lk+DnmWIqOAOBYQSJExNE5iy1bb
riq/XJjWZxsGBww4UGSugICf5cZO4XSeJpWMqQ7ZnRPV8fAyhNbG27BvfWhuLxVAzxgh/54UziBQ
OdDogErv+/RYwSY1M9dvx9urnKYNDct+F1upHYtoCnfOQ0Yiu488fhWYe6AgoNV46TecZejrjsUp
wcXjIAiA0s7ZEWXCZ73pgF6QBe52EkHIx9M8m0kGu6I8WB1MnkpA4S+s9Pq1zo4mRMGAGoYCN0rA
51XEuu6MsoTETlwelxS93C00kuJmZ8YmUDkXyysfbzzAlN+MdtaoW5YJmiE1l3F2mmKk/3vvUMRD
WIehOModyDb5xTE/OSGgdK6wVEiRIIk/OyFEMds0SgzJV5EBUHv7fHdhDT8Zwgd1CY8CgJzAW50N
0XeBl02ekvGS7Y1r0AMgkRpErIi7ZNkHt2tf92L1aN2QZ9/t3Zhnp9BuW5dxZNoxDdnz6g0ydBCf
XAWunB/FFs5LMmqji9/vk3P5btSzczmgZutmGjMtdtPTkq5yvWtXzZujOW7gA3pJSWatYf9pluvK
v6laIVnpKRWYpWX7I6QLhw0EBHZ6ydKm3eVTf0G6+rNX4938zq6BMaMVfP8wP5X+3/llmB88Ve1o
5XVcXNBPjt+7AdcD82aC3WCpbLYxICB49Q4Vs60R/R5vXU/j4t19Bgz8fc+9G++saaCsRcsyx4IW
O+5HsLAD3pFFrRfPMf9vjPfZLgVqByVbQJHw9p+dDI+3hmvNFdh8nb5yHCNUmX9biOnCCfxN2Dvf
J2BUQxAfN1jwAfFEBPcL4aIQKOsaQUxtndQy9rEnVfVkNqhqh4AHl9ECRbWdRwDAYkbJ4iLXFkhx
y4uC1nc0aOu6XrDL5vyoGY5PC3RLVZ+axt1xFByuzHIY760apkk+0ucS0oYWKZ395PYqKe282c6j
3YXwX18iFJ0gw0YqACsyZDoGKmsptCsRW8EB+MQ1ubBxP1vnVWoGoF3gvVB3f7+NKqAqUK8KVKxN
aKU6uvpuK/VVze0lstiZ7sjvDQQGHEi26HFDoME+OyHO0ExV5ZlrkKNFZCZoVY677iu5NlOezmFB
0npf3MFdbnOJNfnZ3n039NlZsdBt9gQUTuLsO7zkttbW/dknQ2KBtjFuL9HPPrnT0Q9B/AHRzNWf
4mxFJ2WueC0H72LZRO1I4toowj+/G588hu+GOLvCW6/xLb7G5JUPYRq3jLLhFs6HuXsRDrw+q2fH
Aw7XwPxjPKCAzo+hTTnsM12Kay0e4awYOhB5cze9SNbLzduQ2PKT7rb4Hjhh3eGay5I/z/TTT/f2
B5xNFZQDCM74+AGrE2AMhiESABYJHppxD8GNS6HUWSP/7136dryzd0pYXNLMwXj1cYqhd+fiRa6i
ZpeF7MaMu6jdlLd5fOm1OjOj+/ewoCqiWfq7oX52OHy6ZCgvQ+FqjOgPwAjEHbrCA0y7fFishW48
JGt87gBh+D3YwD57iyhy16dTaqUyEYmG+RToR8a34bVDp+YLu7GjfnMxdPjkzUEiCKBPgAQUtlhn
b8BctWJmJpRi5j2XID1beHMkskGQJf47b87vCOvD7nsz3lnQJ8bSrvM5k7F9795C5N9OxbOHbhAI
cv0WgPBkuHXS4Zf8MSTrdjBiGv95+30SWb+b8FlkbbV1R7oFP8DZTMeV76XT7opsLzW/PkmykWGv
GnvW6rL0QSSzsZomq3QJUjlyzpWoGuiUwdTJSsztNG3+PKnP0k2MtrrRws7v7yrF29DBXgLhMD9X
sUzGxF0iwiIFRb/Uj9cuYjWltUIvUW//POzHexF0AjiNrKUTvOzn96IidVm1LtayX26IB3VxYOv/
PMLHy8oH7xlo4gDhOmg1Z1+LFdawtANG8GtoqpsotFMaUpT9LbQKHQsK9s6l6+ljmPl2SFQL3j+f
Zu1kSGgxpErrHVhKUYdDMWB34nhs1pPapMVeb430fzBTEFxQjsF3/MBwRr+tW3y3U3Fv2XspZiDu
W+hAotj6yEgXo2SZ1Ka6tG8+myxoJzYILzBc8s87tNzpJpF1uKS6eEqd/ZxIJCwDbH69aE790EkR
6MZQxbuwcT4eQvDNgCPx4OP7CdGmDNg0LAKvHR1rC+hMK7IlxPlbdKgKMw0UrJMDKFd1rnP/z1cZ
Ht827LBxUOAu9P7j6solk5ePCHlt6WwhDvIlK7OEVu4dUcU3fAM7mXzjwpUDBtGHNxeoeNQSAKxc
s+vz4p5deKNe+cBrU1nvAmh0PWroveq9ZoNPQm7r8qvVC/9l1DPdM8az75yAgWfNCwtdoskOVkTt
TlS+3UUIufp9ndFHPdUPuT/ctcF431fdtmfmLeLi+iDaeu/yNg0cuzuCYRvcQ/qiPQxNxfOdoBS+
h7ryjOt5Wvxkcd06gZGeGc9DkX9jAWqQQc8fJy/oY3eBlrYgLgiCfsP3nrBmdIVhPTnbxg9wB8tt
xjw831PpQ69ovoM6fx0RyfZK9SKeFRmSEpovcUfVPhudBtohFHIow/CDF+rKYNYxY7JNYceVwozl
BqzVL7WDDonB+A1KIADfNaaVYm3r1PHGe2KpFL2PI74jfD1tOKpOW9lX925mX0NL+hqSqnfaMu9K
CR8CFw6EfYNaZuCMV2W7fC9keZOJ/ludmQ9tARiWwvop5obEEwejbNpw0Bye9r6/hs3Zzu/rn1qS
G07bWzxpN7lofhKvh09MZsRFNSfoYYNOGAQRFC+CSC75szsU17SC/Vs7ye1QNFezM51qDmI7q08Q
ED+uPGlI4CTZLF6EoZBCaPRKmh8WR/3M5Hfg6+7zshpDNulbc6B3ZApSVbkwivZrMylz/xWKknth
T31cVnDIrEWeQKn3MHXLRi3GD2/um83C5NOo/JOnJrjRDgWWPSeR4k0QggGCT1WULwX0jOLKmhbo
GXlQnXecB6Ptini29aMaNCxN8wR9lxnfws3jQhgDdIpF0tXmPRscEfKC7uZFHyXkPUNaZDeVcr4a
wOaEg501iTk1T8LonqDkdayrjsUCTLewNkG9suwc3acA3HdBPDuuy8JJ0dUdYlKOX6uJ2htQIryo
nqqjXJUMzWa8RqnuGEzsODZ+iD74He3bex8PHhrIEwN9IjgJDrVkBUBDKMf8LoNyP7zuRyPSZnvH
2jId3O6xdKoglA1/zXITDTGhjpDXKPeNIEWkneIr2jTPjqv8RLj651QFVwXUXk+ZLR7ykn1VtrQS
fJw6MXvVX1mrPxJKEk+kBhFynMH4GiQqE0MuIZ4ES8q0Ri8JqjGLGXGt96XqXkCOhtrAtCD2RCMf
SyvKTd5iESZgRKAAF2yx5P1mRmYbt8vwOAh+KErpw6p3GBIj14CyFPOyIwrtVTTw2iiA+1WMdJVt
RI5+02Q2/YYC8TCU9ADg+CnvrHvFALDETzhVBbWTPGPZzhuxSZs5kA1ogVUbe5aBtaTdnA6Lw6/y
ET1W7XEf6kW6uyAfAKjg+X2IBswKijZXE13oOZ8963PlaaeBVG9slQOakJRVk4PYX1sBnnatAUnx
HNncVzW7nwP1bVra72DIGFGdgfdpVjRpum430PaltCcRIaPYVyO/Abxy3HiKHGHaacfu1Ka5a+9W
HtEVHaYssbR3i3idbS2/6hITEQ0ahtkV0Jg/4Sr3MANrcrLU8DgF1g16BjfDXJ38sakjQdqtpd1k
qosxLr32R+EX5dcSvLs0kxlPiZJeTLquOCrHAqykA6+LhdJjXgxbh2m7VGL40hW6uJ5nFwIXoucb
2U9NGizKiFlnkbSc6KbSrg6xMdlRKjp8rRsxfO1JaQ8R5LW7X6JX24DXP5HbizBrl1/DVB8W0iVO
u8TYeQltrO+VaJK2a7aWV1+JDkpUtjc+S8/7roA8ZyJLM+3fsp4ChcHhcQJkzgtv1X3RtSpZhnyM
nNHdFtqIOyCCHFFBkBVVoiIyssbbVGbzVFJyAqTgGhoGh4I2v/qS7bhJ0tzpDxkuCofnWOjyECzA
lXnynmT8SpXr5acgF8GfoMlxokFvhbyR+wlVELLAX3JQJSD6o7OdaAPswLZk7g8BvT1gioLYlGoV
7IzradmMgQpJke9UhkCQQUyukx3EaKFAPtgban7F24agAjil+bZ0YCxk9PHEnkmHF8+stjNtY0r1
schfCr9WYeAskcuWqFLuXeNM9wwX+kKDg6pgA06Pfl9eZYY/xUFZHJkcN7I5eP2yZQa0jGmut2j5
PwDcdqAoCg6dvMuLAmixXzlgJrClTXkz78qiizwPDMoZbfl6pGBuiGQedWS1e3fmkImZvmYIbnkL
GWLvRz/xjYF7ZVI0dsDzKCwzziViP2DHWhpNi7wu0b2WTRFBlBewLkh9mJQdKkuF8LJJmqlLuoBE
raSbjkOxPruvx+/IRB+okyXtYmyWRoQVehpZboWDNYRjW8amcI8D2Xagd/bNkQRHyzm0eeYBID3i
T/AT/uDJzWA+7QEAiV0i+VNDx8jF/SaLKsk6kJcWcvCWjRGIDQXsBQjSyDD6wwRuGDZvaXTpsnTR
jHKZIbwTN3WSGRMqKXZiyRMFaksh1pFNf8rqIrKaap+ZcEzIXoxp2TfaCalx3TeviIPiCj1LZvZh
BZ0CFegvrAOOA2A9WMdtdOcn652gO510qkuMDN13Xkbc9KOl7TbO/AivolfNnHhsgb1DH0BkP4Pe
OxFLx8H0oise9UIlwnGAoUZ1oPvCO5lQA9cvdxM1+RGuicBEKaFoQm98VYV5HfhwP9MPNlAcdJ7T
FpOiLZr9VfPQYf5l1TyhIxgW3R2D8F0wfB9UG/JguudzGelGbVlRbBhKomwCKFD0qNj1O2q32ylj
QDDJB7P8QsGUsaHiERAdUWG+ypm8KBYsiDuaeLG6ry1AVWqCOx9VB8jRXrsE7kI891LajJHQw7fS
7yLq45xT20izTlzbzYscplcHKKeemPG6sewJiI5i7/jIvyvAPHSBTXPkTXUy+1fJm3g2rkboUho9
hJiyZ5jDgvn3PFCZCv/W7G8G1iRVvfeqIl7sV8uck8J/sXERltV3UtK4JuVWgSMd8GvdPUP1/sAM
tuU9eE0OGDlapXaZA1k3E9iUCZxK00dBYkacU1b0MJLgCyxwQ82fCOnvAAo79ECC+SW0sGr8Ntd7
0mu0wqwCspN0103XLcLFFs7U6Ef3sT/TRzKIdOj6DXHuuO4SZgJVajX7cnSfqqVPvMHGhS/aA2xO
XwIc4mnU4VxbB03LbdHnW2Wqq6kXeMrRgFz2lpNFdUl/ecq7mc0louR1dHHCcngVmDAoKt0yXeb5
tgIUlbNyUy3mg1WXcHQIQuLDwcL9tjD/bgTvb4HxeZe5qxHnL1tBOEVW0TQCP9eZXxCz5qHo/QNB
YzlqyRQrUCBtAcktwM18BizfFz4bp7Gf7gLzsbO+K51dSXdIBnfeSY6IskcU31rXABGG+RhENXa1
gDJMkd03JYsm/ykf8iNnJO2Y2rR2u8lddUXE+GNUWOvR6NvYmetjU/dAsnk2g7CQs+1qfZoncdKZ
fgq6Ps6n0Q37soVqr+V8IS6N7YB9n8R8JyBtEvkiL6O2FgvU0EmOchh0mCmZk1oPh1HJJJidmATD
Tol86+ftzvC9hJR1tbUaK2VldSqndmMQ+5SvqDu3W+ZEdJa3n/j8DDETcJvhsgHAGEpmBp2XcJyA
+C1oDmk4Otz2RD3rVuyYV99QBAOaqGFbGuyBqcUPcdv/cG1m/+jBZL6lTk6Orbag2CQyW0e4jPFY
CIPASW0ChgHgAbJ4KCeWEpFrPzQl2qSsMZIpmwbsRCUjIHmLsM9K/1gugxlbpHNxKGYnQakDyYNX
7izR3uh2VKfZURzbNHvA7931hA4pddWtoSBKXZoeICBzzqDW0NRyp4UPrTVA78MpgFugI4Zx40yO
SL0if+Wc1zFemHVttBk3AEClgzRiUpnubsh6A3K5BNAO3y/0dzl61cmiI/+ZVSWSOKuUYZ1bJyuH
TAO00q+nYLzrtCE2IjPH+yEwuxgELG9b5K3aBJ5ron48L11oVSOWqeKvbj0fA4V7O/fyXeG3LFUw
iwSamDTQVleqtAGDE7l7n2OJx594E2s3GRuvSpnS6kY3EOxPhpE2p4F29oALuNDoPWuRXfNszL/O
Qe/fZhkLTki1q0NbsPF75/MyYdYk9u3ilNeF54K72JcL+veZLtujWY3WydMiP7ZjXd2AED9etQ7P
CoA27epkAC6KQACuhEeAM+dbPBpCQfPXLq6dpliOblBU6TLlUI1Ay2mrbZ5fdRD7s+N5tHBJ2Wp2
qiiHScNNDyHSK2xWYHeXNiebxsxJtvX17KmQSt3fIqWHzA4ZzPlgtK66sQaVXdnNjNe4l31zBamO
V0Kmdn61h2rhKQVcudgE0u1TXhcDPnaJwv7erbt+CYnV+jQcRd94UdC07vRSCnqi9vwMDAxb0akO
dIXRtMoGoBV8Daz2rMYl0iUs0Sc3l1cF7Uqg1cw5s8Im6PLbFmR6ICoslsFVJ8vp10HmYjtVkgWb
kk/9JYrdhzQAxS404yHx4K7EkPM0AEjjoITiEXRLWyRggPEFxz5ojHiaebtTSi+JUSuRliq/DaA5
foBKp94L3nrhn6tCvyXz3lel8UMQ7wPeBWASno33ZaG+p80w2ELHYG9NRziif/EoLN9cTWEUMdE+
cgGtgX6sTsZx2uMTX7NxDq5qS8g9DAOTyqhiuyEqdRnclG1jCRILwgGct22o3eVLU0mYiC7wA1sY
vCd0Me6qqpJbRtBQQgTLYWLDX7y8c/bF4n778+zIxzIt1IpX+BpgV1hvdy0CvukrK+2TlnOiYzdY
3MjvbD+ZKiP43hjYv8ZUUEDNW+OqGZzniZW3dlmPiW8Zv+D0PYeQKnCfq6mUNwAY6BSwuqPTzTey
ccY7u+D0vzg7ryW5kaRLv8ra3ucatDDbfy+AlKWLRX0DY1NAayTU0+8XxZnpzMi0QnMu29ikZwQ8
PDzcj5/jl72Rro2xiA7HyPlaMQS6LexmtVCWvdI4ACMN3S2QEQvRZRlXUVSrwayqGQBVrMYUg8xh
3zphW/lHEL0GNQF3fH80yu+JSlpXRooKe0OtPQ9la+/qlV49202b7coZ2sw8Wb104YgkA8I8e0XP
0r/0sIF7pok+zGrx4e3tv+x3qYxLATdxEMuCREl2rrmMW2XQG1osfr9WNtl69WCsf5PKhtvVn5GW
0XYS1iDZ0h1UqR1NRkspoxM7rZm3dAKCXX8ob0TeCY+toL9KbD+5WarlXniXZFD8+Yl3uX0AwU6Q
tWuNWoJl/IjqxYnYizghmZBaaaGTRFlfsCZjV39DWXWb7pSjN/rGVtubS+Qzl7gPyZrUWq7Rti/t
Dmv9tjWBtQjCK9d/hX2U6/BLvihDfVENlwzK59M0EGbsxfLMdhOOKc+QwYuUfKfXzbqIX9xxRM8h
XThRV60KqitUtYBHyjhMq8+BDJV8N8E/I6bA9H80BXZ9O0/sSNupTlHPxY8diDAPx6+Ih/n6bqQP
1qF/Af/DQiy/ftxO7Em7OQTMXohEiY6mIEcb97Ev+jZA1ME/LmF2hOedXRzi050Yk9qZJr1EHdny
dm0Vt3HzrVe/WIvqO5cwi1cjQGVFt16Hmff8hBlzH9vEJXGkpw06mvpav+3/mvfWGpTZRv8Qo4H2
rN22n/61uj/CkT9WP4uXrvn5s7v/Vv1f8Ve/l9XUxGHU/b/z/2x//zdJppg3PfuPTdHF3fR8/NlM
734y/8Vf5R/61//5T//wf/18/VfeT9XP//nf38tj0Yl/jSHu4hTwDbD7JD5fTr4ei7iNv138jX8N
v6r/BwkEGiImsGjB889W/4aI22C9QX8wcugw4wDD0d8Icf5I/CWh76QCNBZ0C/9CiAMeZ8ZMMWGw
EtkFHaA/Gn0VzakTZ+PnQK0ED4hhMIILKa8IkyeRNs3CQR9j2CHFQGr3Uvo84rzZj/YaVKX1UnIm
tQYvrIlfc2KtiQyt1wJeTsoufGBo7UAXlJcmeFCACH56gLRjDXD6sNQIlQ/wb8MCoclSBUJFChip
7gRq7yCmKHChka8rXg4MzvJE75UBF/tw8v2ffu/fKRxeajELc/AQcG9Cvs6dKTN1ZHmxqlWjYjBU
uynTyVNKisA/0ijxbe1W62f/bXNSxHg1h+CMLrDFzBzIwPC8qPPZAOoP7oZH6UrzE56STbjEGSOH
3d92yK3J/FAXseWgMR0z0+1T7Gg79bPgH2bE8cHwhrWQAY8fFwlPpOvktz1mfG3khTEp8zOtsjEs
C20WSjr1xoEZO7ytHpO1dbAR4K1uKQp81L+lVHe8ZbT91T09sS2lIEpitlWqUFVKLSamIB9zyvfl
YmKwZEX8+cmBYHysMC1rgq2apN1oum19fC4zbaE1LqVTF/soeX8BgNLKVdZS6JbfD9W6SxbaLyKI
yXGEJ87fn0q6IWkW5XOr86lsAPUP+cPMcm7mdY5kvLs5blV/ONg3+R0jVswq8Ha+CbmpF9PGpYVK
VycF2WQC65DDE4xKbqa+kPt3nnrU1t0RwNM07OnzraMhfzfl/Y2VUFJmBO9IwTN1mhuTqbDRVZgO
7XYhTR7YWQwnWGvWz5X90aS6ilDjM01+79jSHhuidRCE61wwxdi2X1GLax1KjfVxo3XW2pl3CnNb
CWyGTWp7nfpi0RthRs+zOihAXXNdu0s4PPlBc/GhxYE6cad5PlpqAH7SSxgafaZktKmOvuJrfvuc
rMMP06O9Mz/SflE6oONCgYJpnKWPIJxJulFOPcGSsS6801xLkHJWkOjZZUprhfa9+qTS4H477MkI
JV2Dvgr5Zu5V8Be8RKXlBi6zeaFGmB2AxdfvgLf4aKE9/k4F8+1wuxSRLo7ruUGZ2riztBDZ2xwl
yAJd0KBzP0dK+JQb3ZKo6sUmCkPkgGJCBf4LRTqxbRQwRBlqzCvDGsCIJWLXwHY+zd33t7fw6oJO
7MjH1kyyABZTKqvZIc5bxrZMP1zMNpesSMeSS8uKO517w2Fy2zBuOjvwj3+mw0ilhy1DFNaA/gct
BaYlzn3fhfyQcyeCXN76x+m+Lz/NEZxR/U27qHn7Snd15uSSMcnzItseTDti3/pt9F55sLJ1dQA6
su320SehtPqC0MtWfWjXxzvq3mgOMoa+iLO8iHbnP8KQTlo+BUofjMTc+RHgISMaNZVjL9iWh5Bx
iX/CentxIQuLQKwgbHmdI5KyxSHQ7G622eOV+jQqmT/SfRnTF6WtvGr1NarszXH8620Pvb7VJzal
nDFtS5cTwiqLu+498sICmO0+0IUeb+Pn5rbbTGtnG9G5Owx3DKTteLI8t0uJq1Qt+O1cJz9CXH8n
gRUUQJW3R+7pEbKL56HTg12hQmgcjlZ0qJHqGFfxF1ud0Fs+bos5+qyU2ue3N0JGf178BuEOJ7+h
RsZ7dkuxEbGy0zKo14qIy8ztvzkr/iPp443Wqh+UTtt1rdr5hVIMh4XfcO0knzqA+POT32DFFhC8
md/QrI2b/hDsxOBjuDG+jP7s2x+n6B+opFwm70hdAq1D71lob12QTQcrOA7yivChP3K3knYWn6KP
x7VAvQa+siD8cxl5McaUnBiZRVtVLmFMPQOmkegmlj2P/OJzsLrX9c8uCIyFrZQzJvCYpmoYqKWR
NVF7lOLVbNe1mXa0U5t1/DCu+/fZWoxW6tQVVJLaJci6KaLBachCNIRBR6QNVN4JVAylUJ9balpP
Tcou9jAKHNxm6oGMtzEtWqhcnPkbsFWG1yhl/2LeLLozp3r0tGNV74J0QsE9HMQAsbYqqFk77sZp
o+RlGht9F+eau101ztfsWJiZD+LE3LfFMRggYmt/Kfb00LXtd560PiBtcx23OlPvNcREqxDReZDb
rj/2te7Hda+tq7koNqmghhharfzsjI77w6DzdaOWhn5oFXW1HVwESBwraN5ramTsFOro+Dp15NRt
o0Oiq/2d0vWr9eDm2q6KM3X/9pe7yLLknZS+nB3kehWZNrwmAKMNH6jCobjtPqXPzmF+PsIMukdh
hMoo/O7hC0EiVjdLih/yAAKjhudfU7qALLpHIbqLOZxVih/vw3fKhpkHzoaz1ifOIhLVL9FGLZa8
Vr5zhF3EdclN4OynmiHdADqNS6N2Qq7x3bTJN/ot3BQ84YO7gVoweiqqb4P3eff2jsvXjmxUugJg
qpnVJIbQXpQV9X26G7btYZnWWiL2ZDJUaMqbqqUhgqBZiqyCkAWZ6yRicUK+3PxU3kMgOngGdQJG
LL009QGAbpYWJ5fi/mUV4QViJ3IIr39+ElPDsS5cfaa7XeRfWiO+1SKABPqwRRd+n660u6j6UWjh
jr7rnV2YW425MFBY+zxqfUePGDufXtRJWfjQ176zLZRW/vWjJB9fBQNkVDnZe2askodhOIY3TjkC
k3j7y8rR9veO/21GcmPnmE/mnMxc5sOLG+wG3aW3xeTgl7fNyNeWZOZ1Ovtki4FWNXk4sMVNrb0M
4/A0JZC3tO30/LadheXIp8MoizbSBVChETCsjs4f4MkKCdEg/RkbS2MnF/UYeVnSuXBXxtzGmQm3
0f28DW5an/LdJvrYb3Q/3zJ+tHl7dQs+8VoDONnFxC7tamWzOsRIPMu5BSO+/m8sMNmiIUFGqU5K
LwjqYM+FBTtVgO3zwq7aBce+eDS+bhocukJ5xIYPSopgRj+2ZG3YcO6HzbxOjl66T7bgQD3rkRFx
3St25UL6eHXjTkxK30lFY6fRIvEUTpuvzcp+OHIzvb1zF0nS67IYDrcZRCA8ywQDfdVbaStqPMqN
5ke+le6irbVWtqDGUl4gSyQN133vxJ70Ql3pq4mxfgtNRjGl7aufqLrUa+v13ms+BA/2+/9mgSgA
8MBDWwia8fPUE8K8NNLFY180IbtHRkr280NHFaPZDX+5Sy1P8a/J2ZKQZ/q3NemTlUXZMkrLdoq6
ePHY7UdIco0t80jrciGfuL6VJ7ZEpnhyriZFbe0egj2Y24fNyivWIXOTtm+8aoQue+PVYMigK6Ut
hmy5yc/NzZo1wIDFAVAZsOjb9w5gzd5aSKOXjEjuUQbxNLeOOGXuk8Uc3upuVS2cqiUTUkI7jHVX
OSGnqq3c51BnoDo1v4UIH7zteEtmpJswWY2pw6AzUOI0/FAFt+oc39rtkt65+LEX/nbyUaSLUD9q
TQb6hkJMmO0NgFgxAzHmsdx0irlp8iWXuxqR/jYnF7LGoknadMScscueogYNTkBEaC49ZVA7gF3K
DC9hIO3tnbye6ZxYlY+w7rQO1Jls5VfgKeUvxTf86UN5bz1Fj0BtD6vIL2av260OSz3V66ndiWnp
PANjBkBSYNr5Wn9Lb7NtsY6YnWQw5iDKJSoSRotTwgvfVPT3Ts91x3VGjUjYtEA9D4VvVvu8Hrez
Uu6mMfUWdvda8uGQkxvMT9LYlRmJkkDr3ADkNAEyf0Aui5fSr+YAHdtaUDDY6Ut9aN5li1iNqzfP
iV25+wS/wQT1GHbFU0TzLX8GHFLciqtnmQT/muMCq4VCR1HgC5af5/2UW3UlKlBW1T5p7qHL5oXI
dTUcn5qQQpfaMYZgwJrK2Yj3PDpAVO/AskLTCwK0jcgPlua6F01KoSwP43gE+EneuBXM8O0u3oU7
dYfNTbJZrZf0qRftyTENgMERjFbljZ+dnb0NIYGv1yMqoslelA2X1iezH70+cU63VIpuQ3jU3VGJ
U2+CYTncN4/5BhAqXtl+Rn/JvR83324qP/uJFLfqIZCzcDLE4ZaCKxAvUWxREaBgIPb8IEZtkEfK
AIRTeGj9TrwgLc/ckTr40fJ5EP+abI1KNMNIMFtTkJYW2xeMHSsJWnrNekZQuIDhKdpSqPTKQ3Rb
3S8ll9c+Jnnsf+y9Fn5O0gcNeGCXx9gTc9rMnO2YsWNrm0196HfH2yV7V04g2Ep6LpSQaDrLOXoY
512pFhSa1bxp9kZddCh6DPnCKbxixcGGwzMAya6LYDZp9aymSJczKLIB6biGM3b9tlcsWJDDVlYm
6RwZbuJpWg7+0k4oL2m18+dJCnoZuJzQHRNFk3PXM/Rj4DLvxZvJ+NUfq12b6Pt+XBD8Ex4leRxl
OZAcNAChW5BT404z0fyCEobcf77L4B+AfxMYW3L/9o5dezqd2ZEu0cph8DoRwzcG072+c8MseUsa
PjHQ4DMA4Ouj9w+Y9q6cXvhgTPhgmOzjopaCY1vkmQ5Mk1f0vbMz6PwDnPPCJyr+a9FZWVjj5el1
AcRQ2AJYDV2a/DzU+oxZ6wItXeNZSLZZw0HkCeIyGw0v/h7dLPUUr9yf5xalXQ3UMFz1DV0jCmeN
J+rbLqp4weO0zjb/gBFKftnAzsqQOlU8wiH656YUntxj4Wj9SLgogYd7KOaN63psNd7cPLuYBB9c
BnFhu4RJJV5ZYeaHxtH4MB9N1WtX0dws+K58DDnaaHYIHBoXOpAm6esadprMk8WzzhiU/pG2WnuA
1jVfsPJ6mk+PyKsZHWVf8FZU22WcU1bVfbkaMSPUseI9o2UHwUvDgVxKcmV3fbWEWgGOynJcOT4a
fRnBCwv1THRwdsom3fS3xad2u9rl29WXRUSVnPS9WnNAg3H0oKOUW+CtzhiIWxNfkjvQ5Az0rfPn
+Ka/zW5DBJpvhjXDPOgp7peu9ItbRxi2gDgZSF2zToGQO01uJzPJDX1ViDtVnJN4s0p8hUkyAB5C
crDv7/84h5dNSg9Xp62qZCVMJodho2yIOtWNsza8cVMyCrbW1smmuM8XAvg1/0RZmE68agNEciX/
LIeJOZCuFEr1teeod3n65e2Ic8UAQc0hsom0/UIgFhSrk1eA4T2FUTpGkPxqCZwjXw/s25kF6VOl
Y9s5nQjb2aE5/Lt8/g8oA6/44pkd6fsoNap2Ts9KhhvFH9fpvr9DwUzw/8S71dfwvXlj9CC1lvrg
F9mlvD4pYZ+NrNUmsYPHZmu+FIdqKwDBte5Vtld+bzacC0+D1BPpoU29L34u3hmXIfV8gyUf0cNs
TqqCH+C+/G7DR2v93QQPbP64tNilbyll7micqlpWYSosP4aj7esMgvSfnOllVpT1isflqg/Wbzvo
Ra9J3l/pxrCjDhJP4T8ife6ZoIp9iDo28/77u+M6hZLbQivLa3ZL9WZJMZb5BpqjuqrAqiK6TjBJ
nceYFroQu48AXsFBQmaT3ox7MTtXbVKf+R5o2XgasRNAR5uf2T36g28vXPzz0p1BT8h2IRaAi+iC
2VO30jFNjlzMWvlgZ9GvY8ZE/vywcj5GmrN729ZFgUK6lmXYlG4QaahQoG96X36EUXgTgf/2p6fR
F4otyi1DrVvz8LbRS2ciFQAIrkOzx17LslxhrHb6lGNTMEOqMPQMW2u7LNoiV9BYGhUOhoR4tKOJ
IKenGmB2NZrq1IthQmE+bW1GUMl8enstl8Hn3IiURZnB0Fa1xrPkWK6YimWcbc2k3u1oHr9O/VH3
37Z2kbTJa5Ly+mC2i56ZSHHvWjcgAnfB4Tsvvm8C7bNUa7/ymeC0RYSL5xY4N/kKsm1GovSJ56uo
Rac33b68g2J6t5hLyKmvWBPIB4YBFB6uFwgBesqw8pQk2tFBoJnCG+YTOWiBh3oOhE2L9/mVTAnG
JjDSwCyYYZJT7RU8RZMqoBbDTQwafNhlaxv5j517M70sJ75X7lnBD8XaXPD8kOecB5Nj2wyk2Vgz
a8dPtYSjvKTBeunooBj+NuFKgCwzysMoqAGqJFGMYEzpBVqBMFu3kGJeiUukCmKmACJAmiGS7ym5
NSCDhKSJmzF9Zcw2TGzKNwiwbibF3Gd6++GPnR1WFdTrqaBQR7nAxNiNm4RZmIEOWY9rZqXWbkmB
AcjPpttNfxGCF+xdOrwQd6I3AVE2sB+5klkk46iPCnHffrTbzWra1g+tT5OCsZsKuvPyvbNHEtpF
z8eHTXKRZvHKZ2TUlyELIFdX5K3HZi4VUzQWjkgxqe7gdQNpzOrw9iqv+OOZFSlgMXwTlEfR63Rb
3lvh1m6ahSAlcgHp/iJgkBGYABpQ2ZM8virbmuloPH6lMJOr1703hqnvjPmTYUR+DjsOyNWlZOEy
iGDvb6NyNWqKImYfRR9yVNfAw3iuK6sd8kVP1rbaBa037f/4Ac3VpenQ8jKjSJJ+cR5WTjADCwUR
aD5aKNe/cox30KB5tHO3xc7avP3hrnjnmTnxYU/qbUqvHUMEbYrXcHzcOQcxt9IwtfK2mdfwJ32+
MzvCTU/sTBX8Ox0jwyyrObifspfuL+PLSuU8rOv1ETXnZFN9YNDDsr3mWWS3+o9F2fIrR4HsADit
gPrgR1LHJncGqxmnqPIc/XM07KpKh99m4ea+cpcyFHtiRDoJYdc0JfQ9JQhPs/R+V3iYfvssitHL
XZmrS4KRGdY6AgwqHOfbOhoDOjF9i9qrrvi20SECpx+M6eXtr3d9UX+beR0PP/l6lBfRvGkGUCBU
gZmvEgp8Nf341S9jv3yXXgkmMIL+Z1GyAjdqvLNjdh1FnGncJbqx1+d0oSJ7dd9cUhDSBA64PHKM
wA5L6jFR1V+c/rl2/0rrBU9YMiGdrCq3jy26TMzc1D9b86nv/7KChef8lTybN8VJUi85m2tnDWq/
sF9AmF1s7G18E98LFs7yYG2LTeXrcOT+8aMN6CTlS00DTYB2s5x6DH0Je7c95MDri7uin1uoAJk8
A0broJNWKPnt5K7uoSa0F1Z7saGvhuEWYBjNJl0QmcSJEzZmkkxqdcy91Eng90ggxrpV9WohH7lw
PsmK9CY13WOSt1HPpPbqV4+2ZLywistaEwZQ63BEt4E2klxSO3azOQ+/8w91GwG4hDH7r44xRSEx
aT7pC5H34ikhmZPqCTHiIPDrkV9RnLwfA/XJ4rpc6cXHcJ4Xtu760kxIM8Ecw1knP8FsiEJQO4m4
uzztFbij0jzVnkTxIHsevMWc+5pHCPgvTHTwCF9Ev3oeEgDiXM/arl8Hv1o/Y5q5F4DRjxDGvc4z
L05PX6QEjLAg1Ik9EFc85sWfn3jhFNmtO0DCQfr4u1SYMDz9SlvMrQnPI4zUS/CdayYNCssGOCHo
+hWxDScm0zIo0ThUitfqJOyax/t+//t5Wz5CFLksrnJ5W4s5HcNy4UtmhSQk5xbttNFLeB9r4n2/
Ro1rbT416+jJ3Za0csU0SOqnd803MelKi3UdLfVmLrISyb4UOzU7hBi1OoqsBNihb/wS/NDdvtgX
H+tD/iVe3U+fo/3s+IICe1m052I6AdGns/VLOz4jumKHYSqws+A4eQ6ru+FODMj/AycWMfosM5Js
SQdUK2KzrFPW2m9BpIpKVApuPnziPSLI5f0/vcolc1IUTZnPsuvi3+ZQ7MF7x5v8MBxEs3zxiMpA
fXknpXA6JM6wUmLMKTfNe30PkdvB2I73APWXFnYl0J19MykVigprCHQDn603/do9AneYOSXmLn+f
PBTv7J2orP2DFtuVz8fwusvIA4Nf8JhLSWUCT5Q2QVPK51O3BkdjPm57wAf6Bn3N1tff//n3O7Mn
XfnWGDvVKuA5KdQJLLSeRjYVHrxXro9pifhHfB7JOUnbaa+BUSRNkoeWR9W28s4yCl5dFhqE/SGF
7DGIHob5pQXVmtoLra0rH1EjwEGNRY1I0AKcB57ZnlPTHMCpJOaP0f5VtR8H57F2vi5s4pWIemZG
2sSoLKom6TEjsMaiSdl7ANOorevMfq8W3+DXdvF0VVI4NcNiHJvKpORghI99iDBmQNoE3u/T2Cov
9kDNGUbjpSB6dZFodCEHbgqFcclqGM66gkwyDHuH7uBYD/XOAhaD/us+Vr0uQ3Rk8fEqgofkLnA4
gKcQ2k5I/knBJY+nuuZP0LGMvfrXhH/qW0R6NnYLfSeyCcr2eBD3cvYB5c63v+mVXEBnll+ogrms
WYYMp3XcjnHBuajD5zn7HDQHqw+9/8IGtLzwBTDAD63JuXdaaA/VcQaYKtGO+sPUWM1fvbtSPqnJ
Kt2+bepKGkqJ6m9T0q0wTKOTdzol2To7qFRvykRdWMx1C1ByUARDQECR3KNVoMQsRV0q1M0ZWsSg
gCUaMdm313HNIyjLk72IxJ0zfb5ljQtls04NyisQZYMx8DZtn1arF6XHJY/9f+MDRGEBjuIDyXg6
XV2p7ZCPcPoaMfWu0guzr3Hy5e0VXd23EyPSlzmGSg0ZBvvmugezuVOH/yLC62DR/7MK6RAhzpHa
EbLYXhJ7CPyiOiVUwyYGVF8ZgRYbU+JDS4eW0gHjMVRFBEZcirlIDSD31FEpH26QCQOvByhlo/3o
NgZKDsU9LJRvb+C17AqAF3x2JNG8gSwp+qZNabXWEYPJgQvlefSA6Hqoau6V/VJT6LJygbq0AIZQ
MSSTZdrr3P8CE3YcmFxF7izg6JE/36Y7xG+BS6TLHB/il0tbaUFbQo7O2pwLAIMB5X425Xb52lyM
YT/2ApjF8oOGYKm3nKdecUWBWhNpOo+ti247iglp22sECcvkXGVrtasWTtSlBS4OjfNri5IkgfV8
+5qKOZnj5KaoGwyeq385DkvecNnwVpmBYBV0RgV9kOx+EIvHemvyQBVvDVGPD9yP3ac58Qnf6JKD
hEBW+b2TQ2LtuYcG0aUParIQpS6XiduLQEhrAL59+Tfkjhm0DQxqXqnBR6iH3jzt3nZ6EefOPePc
guTzZUtD1A3ITvPyIUhvTeu9gSrA2zYuY+25DSmi56Xdu1bB0zRt3ynJj0bpD1bMPJWGbFXY/PEF
hTHaCqjyUgS6iLXwvwVurGOsM6Dqa7dZ+e3t1Vw2zAnjpxakQKsYDMuDzBHTmeE+Q3DTsTyRTKif
hGhP2B76b/m62I1PTKZuh+cF69c+GBooKjB7yIjg4Tz3/DJJVCsOebg0n48T6nQQE1Kq2fV+ZHlo
eB8/iwnRaLMEv7hq1qT7SyrD1SyXF1YFnLXNYHO7TEP4MWNYY+Mmq3ntFsdswekvYWRsMHT+/7El
TsVJXSHu7dU8ZaJjju6X4cc34b2o/i+jiK8tilYiFKZUTC6hDyWPln6kVMe09s9B+ZknW7NdGoUT
3iAfsFMb0kMTuYa6JlBWXvyr0dgz3zHvYA9eOGIXqFFcQsA3uSxtkrMLty+LIyTpNW5RuY/BRjBV
WL7d+qIcrmrvhU8sl2OuLA1Fbpp3umXyzpRdsXejLFnVEVT4MaxRGSTyIbozn7puQRfxmkOgLoAN
FWyqcfHay4tZKyC//Q2haB5F2gGw/Ka5X6ohX4m3vA8ENQHT10Ji89zzEKZozCl1SKSj43Nf1/vM
yX+8fYBfn6aSQ5zZkLy7zdqi72fGELR8DiNvmrvjZyuYk8+O2lcfmnBof1TVUas9u5igzJ8N/Ut5
HEsmo8beo42y2gVjFPo9WfjT1LZB4ucQQj53sEMhe2mYs1/qU3MXuV/KtPSOZj08Jo1Dzy6op6N6
n+SzHXhHZ+QvBmWr781iHsHAmOn4EBmUz4MKpOy6adRH3YkhU2vaAuGc6khXsYbcPja1atuD88z9
ELWFlZfqkF7HxNyMxDAHexaUzbMbO9ZNNwTxVhkSGKlCnWkr9MPjTRA7ebadVnO+cbMu+aylZrBv
KqU9vL3P1z4lPCqAm+jZkCBICZaeKGUzBS5wsWJYm1m/XiFU8baJy+czvEjgMmnWC6Sv7C2oesEC
lb+CfN8JQSa30LkLMk9399EEGVdn/XHWY0DNAV8hDz0Ou5wOtH2bc1crsGS7vMxxUzNdGuO4EhLP
TEj5gGoXPM9dwtWcBahruEhAfLbzd29v3MWMGs9wiima4GPkOc4XOj9n42gU9qTi1O2mhZX9lVUn
p4AbAm3tNi08+wDOFPqSi2Xyy/UJhW7YHrnDaRPJMYt5yUHJS4DDxs79jHwaM4bRi7XuNnTO/Wmv
jr4dQ5q29Ji5btZQiSmgwYAtny+440IvlQRkdBHfQSETai99vFCiurqpr4MJYPh5XciVhpAijnWs
GzGaNmzQEaSVHOmvmYnhgRkmJ3H9+kd1Uz52FJAX8sgrDxqhW0uApqDD+0nusZitW7adSn95hj9G
vNb6vb2xnwW+frVYVBVJznkMPTcmxVDeU6ZZ0CtlWqE5tLvuVuCZ/oHIpnhiXthhrgTuPoHDloNI
V6ZBDiu8oI/p1zOcluFNxsydtv4HAIvLijRrOrElJQqTNazCaVUl3oTQcViBb0pKLx++GEXrmZ3i
Q8/d2OjDmPpCz/n6p4PPiwcVLcyLprMdAG2fbYZFjV1xEKtM1i6Mk7PfPTR/Kj2J3LCpkLmSQXP6
mY2WPl3PV4PLHbAD2/q5MsoPRbbE+nMZl6EXgSuf5Wjg5x0phhVd/0r4xlcDqhFXzeesHm+DsPCH
CaaRoQ5us2mpqHnlgJ/ZlCKakyurND2CrGg36taMPXRjtU14kzIh1nwcoGaERWa6XZLkvWqVSw62
cJspOHngopsyHv0ZMAtuIj9D/AkNhL17XAjXl1cp+3liRdrPACSOmUZ96aXBtLc0xB+N8OntG+Ha
QiAgtQXsATjaxc02HJExSIPSg+LoA8ovfoMSHdxRS1f2lTwZNkqb76+h8kohWArEYxx2VmlayP1Q
wwr3+QZIwWuWLGrsaOIUE3nNdgnNdO2InZmVDncWtdpYabhHQiUL1S6g82IStHonLrl6//ZmXvte
SIgLMDAVZ0fmujmqrWq2I7x5Jc+Nwn3KhgWHuNJQNzVXwJmp7QB4kOE9JTynSqOyHO153qp3NZwo
qd9uq2/hK1bwv+ihYY+JTl6ezFIxC3N+fVpITQ72oIrT5T7W7TaPmYAmHtK1C74L0SjNE9zGq/VS
W/KKX1L9ESRMFOu4XCV3cYawRuhRQ+L6eDeliP6kEQMPm7e/1zXv0JlkYkdJD5j2Eb/i5MEbxBHd
LPXIQ+pFzE3REPkRHhARBX/srpdGS68dAdRMed5QIeHbyUGDF6/WFAPWGqhLJxRMqOSW/oCGVQyx
SIcumFf4i59QBAnpKj2zKgUROyt42TD27eUfBTm06s2f4l3wYm3TdfyymI1cubjPrEnh2G1HtUpd
0jzn3ro57vJ7anT39WsreQkGceW24SCgPQJyF3ZoOZfNM0hhImNVeipCT3PyLp+fZ92BYel+MO/n
9q+3feWKQ1IKV7irBchfkU8Ct3TVKB0noVx9sscfjv5Li768beLyWW+emZC+1FSmc6vGIRWLjudF
nw5fqR+vRwPJdVNZcP0roYoOjM2sJEgZjrjk+Uxwt7qKqI8HssFXy71mdwtvpkssGrMXIJ0FaTec
PYqMle1StT52Fu6u3KhbJKFvV+mzeGUIWJNabrv76Nl5WKpCXuklnFuVNrFKjN4JNax2axRxDiJC
Bncm1f1usWhxzSVOFii3Ela8ZnAKrufW/pSGGgyZ6KCl6VJf7vqSCBdUpA26FvIbZlWJCRSRdBd3
iL/fgHXzoZX3yqducdrsmluIAue/TUnXZZkTJxkq4X5JEFVDrExffAiKDyDFI26Sv01IddRW17tR
E1FwuOnuBJxZMGgnD4JkHfLFBTe//ERMOwuJAQeVAbreUjiibYvGbkeGrWQvqfuxTO/04t3bp/aq
CTDoKDKJTF5+qhy1OaxjSwgSuf16hJg0KddwHnlvW7ly87OSEzPSlzHrvpgb5/X9DHHeJvueIFUv
aDvKL86nZcjtldKfsCek1RUdVlK5xqLldTdZRlky9cejEjoL63DcVg//YLDy0iGwRMsZDR6keEio
zy/hMTWnY5NhafDLj/0d5Bk3GuHPd3cMvuIWSw9m8c3PHfDcnrSTU5OltWkVwt74qi7U762DkEt4
Jdu6XaIjuTxSmGMsjOESNCguCvjMvydNUMKEmvU3TVr7Lnn8275xeW+cWxC/4CSLSYtj7JY2Fuqj
w2E6KtNDCQP8xkiO5d6eSncpsl/9YrT/HGoqgsJCygqVpldWVUeRU/RQDSBHw3Bw1j2zfOW2H/ZL
/MRXThjUuNxSonBFP05ykLYwzCBAhM/jWesdewQY1aOnhwtlnCUrkls4hl5qbqjS8mv+UtSDmcfY
2P7xl3q9baGyEINhcqUodwLDynQ2rjYheSgQBI3t3apy/bhbqC1c8bozS8JnTnxi6I+tqgVYClHK
hehgo6DQ+vZiXjl8pYNk0ILgIQIgTL/grMsZa8hHm5A0fz9Cjdd67Q4v8JAdfqi/c4QplT4IPGhd
refBC74tmL/ihZR/6XJTa2CwT0bBmsrK1QNBRSAo88QojgphxxbNNgb0j3v1x4I54WXSaglP3FwW
PgjmQrpKsmPQWlOR81ZAR3JLZvFMZvFj0FHVmoH7CkZc7dPefJreLRi+8inPDEvH2wmCIoscLpip
gUFP29h/NcgteunRR8R33z6K6UVUPBas0te8XDBs0MxEMLt/ZRBvhPaqVHvze56FfeUniVLk73Wk
t+eHvlLCT/BMZsrezbPsXT+goOsNylwHvqjax7t6qLLhIUcvcn42o5lJtyrt+21BxqR5zZzV+hYV
6/RdoNZBhPiIkaP2VzDQ5XNdh46fjE0X+9rYxo6Xmn18G5Vj/kg2UtAJjeqh0W9dZF2nndEUOTy2
qIKvbqNIUT7pEA7yPWjPHPdWeJxWaIeq6Z0dFcajHozFwW6CFQN2lZKjdhkl+zBtXHdXFzEpyVi1
6VOuuPNtlgfO1komrqFmDF+sVfstsdVoW/NehIN4Fp2ZqfMheUZUeyyKdZzNvR+goLexnAz1hNHQ
vVYbUGFOEeZG0+szWt8oGfa6YIoCxF7lft2ii/lY9aG+b7PRpQoDGEHvTG/MYqf7YB+byNw1ZVWb
a8U8KpXnjqtVuO2qznXocpQoA2vuQP8ni8LsSS2pRNOhiPIbt9Vym2cEQM01/1u1Qm61nfJtXZlO
uJuMufmkVKs+Xx+VIOy2eVCZj2PfEZTaAmngbZl2q/g+LZqshkglruwHJsX1L3XHxCf8ZBAFq3Po
Z3EaPJPNtb/4Tu07qu9htxsGtwi9oRnSNejb6tmYDeSEh/GHjUycN3Rpvo0SVF4dZ1RvCnZoU8/O
tA3i4cZaNQ8t4n8+pEnWNlETihu92z6G+ng/DqrwDRUC0z74Mg/wdrvV+1VssoYM+QEtnB51mF78
nF75ujHDaq22ZrwxtPFdOdUIpk/FiDhjB+VLW84DQiWFVSC4rY7ZNjH7etrgMwbSCqPld2VTfDXH
AjjSYKIL2mk3VTB121mrW7+tC8NTOtd3nPmgNShII5odu+3H0gp8szd+5kL6ZKUVv1pX6dcK6sde
U7nx2lYiZgGybt4gYFtt9a67D7pxdYtdfZe0YOdjfUMtbhu08S6PaGKVLQrRfXlcJ0ie51nQ/H/2
vmQ7chxb8lfq5J7ZBGf2eVULkj5IrlkKKSI2PBoiCBAECYIAAfDr2zwru15FVJ7MfvvOVSpccrpz
AO41s2v2YPKkw2mArVgWse6yG1p3oF127NLwncfla6KRgj5D0I0YdHlRYFhlzZd9YdrbMTGHLcCa
IaML7ruH80ERZ3mJBFXsdbmscmX0BTxYHkopMSKdClJFlEdft6woRA3UC+bnCNppcBnriJMDKeVY
xzLz1/A47ptYjdGuDV16sAhsvu/xMrynNsw8M1hzZMG+6Px9RFcMcbUenyRuln668vkI/K+d7oRm
l5HLLxBjfgQFd8zSthFdphAR0l+rlV5vHIHDWY9zDxglusiQU18XLPQ1n5Y3UyIpGU5KR6vyRyVc
tJMC+shy9PGuLewjWV12zIl5HCTYtYFiEXFmRhStEHD39uauyIlCyE2+7fIgOEjvD0vXHrJ4fc66
8VAGW/RiFy4Pjq/uauiTbFcI9qntt6+ISjlSIc2FjMxymDd+K2WA0F6d7BgtapryF7DIb1OyPsBc
qmEhhdFe+TggNdV0COJuwyadkNtFMHscDHkdFR4PW/IRBiCLKTzIx7WxcQviPUnfyOYu7FzeLaFK
dlEc2GqKB1XPcjHVuK2XbMDsCxbXBzoS/A+Yi3kNHwVBLHmLFPNxgG4kCl5wp6L8YO6WsnGolYaR
R5J9jsbgwCJ5pyRmZmR+2HSuKqWWtqaiL84J3uWu89HzFkf7LOynaxNEup47AoNNSjtEM+vgMCNR
XonsZc3GB5fQ8ZiMMH1RRT8/pJgFquhEp52M7echQJbS7BAE6GiRVx6avN3Spu0pWADiY8z8NI00
rDMs8jsRFwhxdsc5dY+rCGrOPyZFAkA9rgH/VWfweaizYdgZrJ0ElMoRLvowrs+nr0G6HqZs+uro
fCQbf8Bg9nEQ3edCcmR5b4eij/CcEH4Js7ZTH4xJnW0hQp03D9ZCh5fJlJhKwtq/QqdfbwVu/mDF
1yi3my3NX3MEEbsepiFqvaYYU9yzCV2Zki8+wRRFt72ocF52cdfR25jDQ5huiMYViKvbb0OodnwM
nzaOCq2fpbwMRYyLlCDPJSDlLoTJMXjg65BB99Yu4cPq0Y+3+ckX4+uSgchBOtuH76djMCUXSStO
6Uo+L7CvRyRTcBK+e7aZPrQFu0pmdyNZcs5ELm8LHnzuZIwdMYcflvI3uUAutJs/iSz8PJGS7oN0
3PMZj3q0xmDVtccSInV6K0rE3Qu4BI1By3YsoEgAF7Dilw5COU/FeH67h42HV9nc3c15fkgYDR8Y
3FXMri/WV1RP3f2AU6KQ5S1of93byWIz5BGsChdfNhL6rkYJBNuU44oNpCsxHd+lYx30IcrKvnsz
Ax8PWkThc0eRKQ0DWU/JZV+k6rlANjRUvqYjtyoY2CFfHOKJo3Ku0hEh6f0y+P2iECoi+pHUtF/s
jR+1P0Tj0iLOZsoZPbRK4cYL16FOpn6oYVrJDokQRU0yWKoXKpl2xpMNqFIh3RcScGeq0PLi82LG
7jUGSt1YTfwuyZ1sIg+4kJ+90oXMzY2Il/4TnMdIk4SD2OXahhciytgFyqYXEpp2roZYzfWmrKuM
QGh9SIehP7EOq7Ob4w/j/YhR2y4jbJf1c9mIYGNft7IMXgDADUPDYjN/8qKFKE4Yzyon8ugGWeDd
1Kg2hkuqA9g8doEAR5bhKlQMDhUbNCkjShLLgvgQbF0Kz4UYKlX0nM3MU3dQHYfNVyuw3mY5u+vi
YfrgulcfLUNJWEu/qQeGleSJIHf7kGTatfUkDNMNbEbHbo8OBNVhmHMnqyn3QteR3hgSLLaC1zZC
taBAGVUBL95HusjKBrivcgdsg+QfJo01lAEwLh8suYJPyEUXLDerL5JKZtvDxMu7YsOVkjJ/Fyw7
yCmy+8GXl2wLk6OCULEq+/wtGrqsGgYfQTdvb2al9i5ennLt7M4E6BtgDuJOwmTJU7d1ycUcBO0u
n0uNVPgiW+Oq6zF2gi6EPApvzH4I5nfnwoMZ+/dsk5dAOndbl5PLOE4xzzRv8SnqrHQ1RsbqLp0O
69g9sASOaeN20S/pgel2ZziWAin34xJUawJaZV4v4ESUIZtFPq10+24I1r/OmkMiLasFt/F+caE5
ZFqR+yVNkOfm8xCJ3/l4SZ1Gsgjysh+RYeEPYdp7vDmVDSDgp03kr0GW24axsq2Twp0TUWy/c/Ga
NmWq3GW+mWfisRyiDj6YqPucKMsqkczhBZTZEKLIo+1xnvTI61bo+z6WNz12wEV3mPC1x1DTcGfm
0ky12PoX4Ii7ko9fyVnjp5bolvmurTCCv2DJV8sxXzlGQkJ/25G8vSiniGPPTdcqXMmxtSNqo/y6
D7KlEv0Q1AFd7jPsIFW+TgrKVRrVYlxOyGY/DnREFBYCM8q5wVZ7y8dhjxv04GWnMP5u9pvqds7q
2rQGt3ufXZdtAWdHzCeT4hmTG+9dK7/xLvmK/NbL2QS3JFZrk5ne7EbeLgdh27toml5pOd0ljMP+
JoCYZMHC3Fg/ZDvQK8hVnoRsXEzwdA3JuCftfOBZivzNxQRVS9x6NcipuBZW4eFKC4e0bXk9OuiI
yl7RyqaI4nOo4k14jCZ5WAH12rzcqR6RTCsb3kgy61Pre12Xbch2PsrHT1jI2kObgl+Ppt0oyIlx
1ijYA50ircwjS3zXDJPGgz0BhpfVaMf7jLfta5emWOILfTeJglWtzasUVXmto6GoetfZY+8d0pRt
XxpR93piQ02pdY3MQoUHYYhpshvHIjOoIHT/zOfhTrr8wJePTc2XpUZnDLfykoxHZCnVUFKfMjtf
WrV9H/vurKbTB9UnC7yHLdlHQqQHkw1oc3p+49wY7SFhaJbAPOQsi08x8d/jwtc235Y6TNVFgUwu
ZgC0D6GZvhKzBKc+bKeGCrLtImvVvmy3i9xmDMxhyhqSbO7GieVjdGG+F2YpKxZtGx5MNGnb4j/7
zYiycpC+QoHHFhAvKV09eDLR5+vrANY6PGHt67cDatXsGGY4Cb735zVqQVFVZZmbYE5Bc9RW2DPD
N1Sv05e5HHPX9DJt69a2Aq4PS+b22MkJquLBpsewXfz1RlN9JXqF8nolGYKsndsLm6quwhXOEGaU
rzDrRK6CWFGjtwlF02KiCx2i1cxW2b/OuuwPg5XtIQnHdq2GoDDfllzOz1soxFZH3Zi8igVp0ig6
kOxTBW029DUzPZmbkm/m2CuLjPdJrzv0GZB+DTI5THMKXX3YDo9AQuILpJNtFVtgog9UpKhZmvgY
rYH1ZRWVq78PMWDKqkAwlDw4UtjVybJathOhl3fOEQ+VxGaHJ2D06mKgc5xWwxLb5yIo6EmES3/b
58nweUD6wXVSqPa8/477EgNOt0s6Bt8mMWPUWVmx5nUaQfWc03hqQI110KX6Qj8UiHCvgnHMRR2w
xD165MsI1OM6+pp38FWsoDY2tsl04l5DygKF3XDCQBD05PJTEC39S9e79spPuasUkXdTMHf7IvXo
dZflU5Gz5FTmwl0bSKMRvjm44SJAi7rr4RC51WQsF/jxWa9PKIXDj1hNxSFjdAU1vrjo0oQOkjA6
YKrQLPSGcY7nDH7RTRdzclLpkO4Lv7LraIZ80S85/F9Hyj8pW0ZH0Y1oGZwCFgn9OVYxhbYiE7Q4
yZUZCaVZ0R+zcILKxayYMgHgR69Wu8JqZF6jPbSkS608J0kV53b+HvGskJdB0g37fJzWKwzE2eQE
b2D0GoJ1wQPy9vhzPslIVWO+pnAR0V2eV4MqxItJPHngk0X606ijmVZCdw6ZgNGIRZmGQ+vrCWMw
XxeEN2F6Z0LmFeCNDPUMTSZ63c3YcupssjJq2jPpaBWkmsq2H4orjb1+XpuETcu16Vn7KbUz0kVL
z8O9yJb5VaWFPy0rdbss71GyjOGmPyK0O0/rSodnqRlb6xD98tFOBexluwzAnDelu1riIbxe1oQ1
Unusg2iGiAUEUPoKFaCvO8kRqFja8KZsg/bohzI4wuA0MhVqmBVcLN3mK5aTsu4HgcJM25k2i7b8
lNiJHYM4iq/TjhMMPJwV+fmEf0Ama969JW0eHNHXYg1wmeVXuL6oQmFXeUPkNu3mcDBNPBf6KZN9
ezvnXj5NJJDvZgaG7lYS3CVRby5bzaEspgv8gNMJ0a2M2cOKFeiyzA39XGYMrmJtmoLNR+V5pQbJ
bv3ieVr18aKuOEZrT3EUhLer0zqsCJVTd9anIIVDJv5lGK0CIrcEmPJiavpi3Bo3LaeUVGGJ5RKQ
WJ5+5VtfXE2qC3Ghz/ENFlZajw5lWVRjxkT3qOvQBnc9yevJ2GcZ9nxvi0V/m3DDnYxMkrkmoQ+v
WakX4MXCLe99tBWnxGFeuk5dbr5iOZifTR/oWzUmEvIcPs9018YygMUTW5YjymQEVVm8pOMYFcoo
ijtYL9iv05KEF12GnEIsbqRBRDRW2YH18ss2Tu4pwMLwzstJHh2HxWo1r2m/VYUv/Oe1a4tvMuYr
GgUyPJnF2E9aDu6Wi5ahclGDZU2W+HQ8nVFY7GYzkO4AcCzSDvr5ifbJ6GpAoP3pTO3rK+iCxbNA
ZfKZFQa+Wt08RI3rEZSdYVHDo20zcwdSPD8grntBuPQg6WECcoMFLuXmOpKaHkNVTJ8R74YysUzb
O4UCOkfnOAK8CXJEUed9i0HDkF5GUzjs0nKU98aN6zVvSfJli3P6kAbD+GniS0Jq305bie2uKD5Y
yxF8Aa861OEMFXYVjbG66mdfmnoAW7DcBAYoUeni/iYqCcyDAt4zi2vA+523XgWHZLTLzcgw4l6t
oVW7cBh4CJTOYQxmmUGA2lXLI0V88PcUAvh3saL/R15xOHOgjAEwT8pngz14hlFMtW2JrUXXx0/t
RDZd466lgBxaZDse+6QLsNqaYsJu0wY54G6sOtmT3FZUVij1e3bB+DweEniN4SKVCPyIkOg3YRvs
VcCR+SHDvLuLO1yix4AkPYASUKgquxw6TFdcZVKJ6JYjM2u0lcSWT3WD1MKo38eSMGxahYSXEpIz
ojkij4PGMz4fBj3meVNqgrHfCxujJP7+57j7H7BQgNtLGCEm2EKgTfqRtxE+m4pZgMsbl89meJ+T
jy74C5kJ+QMCFCRaAukCSFcMlv7EwGMFnzCBAz4NQHv6nl2O+7aRp1jWM6u23YAQoODpz7/Vf3In
BTQK4TktPsE4+M9DTFG8epw3jPQpAVcE2Z3aVFwXE6z23AzIZHr888Odv8CPVE0R4tuBqIGyC27+
P53ENljCaW3PFjewlDTwCbF7etR/aYZ9ZgT/4zCYUIxg83CeEjxfy3/j2Fhsl8JtOAy6w8OK+o6H
uH2zTDdMpFc9GS5dpP7HvB486jGJgxCys5PGb9f2344Zb7E2Q6fgqFPeGvg8tfHbn5+7/7wBfzzA
T2wTD9JwNDMOgDSbPQZS7sax3WXDXyUg/IEY7nwcKOEwDI65ip/FcPDU0SGi4THXBlZgJx70HWxk
mqRJERPVbM/ZEUOef+Gb8wd34Q+HPBNe/3bu+jWIusBjBMzAPpUET64jzTJfZvJe+OQv+LM/PI0Y
gEF+N2je6OdbsF+nhc75BJx5vB3zS1Z8SslfGUf9J++PU3gWgUI0AY/b4qf7T1K0zDHB2PTZhA1y
0Ibv3Ft5EzwDRdxJTGmhS6oxWPTnN8hvH/2n2/6Hw/5ELS+FF90c4KudA70Qvg7VepBX4xu5jy4c
VBvn6AL/Iqame/nzI//BY41TCf0TWF9Ywv+8NnKdJ20245bhQuTfYYiwXOSz3Q4pCewjLUDDpJzH
NyxOx8vOAGf+7fD/69397+7bdPfPr7j847/w8/skPRp+qn/68R/X7F1Ny/Rd/9f5z/71az/+0T9u
5bfxUatv3/T1q/z5N3/4Q7z/78dvXvXrDz/sRs20vzffgJl+W8ygfzsIPun5N/9fX/zbt9/e5cnL
b3//5X0yoz6/W4cZ919+f+ni4++/wPrk367E+f1/f/HmVeDvPnWv4wfY+X++17/+4Nvrov/+S5z+
eg4tDmEhX8Qwuj3bmdpv51ei8lfM22GIm2ApzrLw7LyNXkDTv/+S/AqTWmw/BcaQMGINKPGXvy2T
Ob8UkF8hXIjhoJNipiXHKDj55f9+8x+u0X9fs7+NRtxN8PJY/v5L+ps54H/frtCNYIuD+hBWq+Q8
ZFH+pOuwg++XKCsfaN6l+XFxSznUoTfUwnwlCa+ztI5W9ghWK7xNO9LVOVmyI5Tc7JRsWXyfUDPf
ZsyI+8gN4sEPE/3iksLcTd5FT62ZC5CEUQffSkBCKoDsRmFOGAa5UC8/JAWnKKJ4eUmYSllN5hjH
ZTzXz1C7kKISgzH3Bjsnap9tu+Qj2m8JgPVhSkl7zXKDQAeTWJjNkxzz/GtObVKjpUb8FdVKXMBT
EKOMvSL8hXqjddV1CfoVUiRSTLsthScPvd9IMnC2Vjm4x+SizVc3P23reYesaCtlBA3ZoGf/qKcB
1Tpohq69J0SQYp9whQxJp4bbrS1Bjk5OqqpL7LiDYV2878p59RU2ifQBpZC+gVbD68qUxXQXKpjW
1zog4WtYBH0jow0tByDvZI8MdnXvjbzscTEPQym3Lw4hzEcrStrIYHDHIuRBrZeR72zk9BdsswY9
hwlydFZg+l+VU/5DRzTt6yQKgpd1sFMd8kQDd5ZIXDrrqVPFANgm6fU06+XShei4q9gvBbwRSIsB
XU31eTKLUTE0k7OprmEDD4oRJi5ZWkGnA3yd9iXo/bQMoOjrSPm+jqk5Ow2eW+2pKxXOBVCy4xps
Z8q71QPZB1vv3kYt+wvUsrIGvz3uV3iu4N7oMtHupi6KCPonCdwmTCRqLgAU5WmZwIYeeFyA3DbQ
7bwTAT6MJxxENTBjsj0yZKILWqUgSa8GP4hLJ+Dduw0cBnPSrOFunuyL77aC1Z6uwwVwNqL3uQci
tkDXdIRBblSHVvf3uSNz8twJPp4zLWygqraL4mcfjfy2E2jPZJbipsox/dtiqY1h7JYTUAZ8UtC2
KoxT0BroRookxyJpQRzAqg6QCh5o2vDA4Q1E4rcrG8zss1+y8ZOGIGIP9AoYWhw7JLKsM9EtBEMi
PG5yozc91/4LuprtSIKCZ7Wzif2CVI7JVPDzHUKkAGf6Q0IgkdbBGGQt0B8qv4TLWf2tF5AgXJhB
VNuUY0sXI6oOuBCM042bCQHWrkpfL2XGAbGH03Pip7Cx4zqdAId7QG0rqzSiPglB8IBXufOV6jDU
DW6VycvR9MWbHXSO5mG2TwMGog+wMNu6quxSbqvFWqiYI2ARlS2DEh7SgLhwmqDl/j4ucrlnJhmO
I6ihN2zV5M5RfNLD4AL2gQbZoo8qR8ogPsjWp1Gu0UMItCSMG4Eom01itNUyo+s1R20NyBzSxfaL
5105fO/EPECcENlsMxcd6zDvi+lpiJN6G+cNLzFxU41qpDcZ2yBHXVK4wl7Hm28PknfQtsl1hQDF
BGdMLVrPg2+6om6bd6OkRXHMWoxV1YoDItXlvKnbfDRy3iOhdQZ6SkJ32MyaXjvDc3FIh5HvaRpC
5gUdzFI8pK4fxoNlnl1azsd3Q4nG52Elb8HR2M2wY7Y4dclGMmZ7pihaS98NH8YIWLPbAL5pG/CM
elvEcB/g8j+bKRZfCdaiI0QT8w3imiE0tJ29mkcU3GKN8JB7ZS/WZEVsNCuike4AVYg97zUmW8N4
3gUW5lptZ9H9k9gVYyWWhbyGyE8Gs4VWOWCEP0XhS4fxVzqF1Rg89tkL6q8PMLpblZu+eyrBNjTt
PGSu1irvn4Ri7Y0PuL8FJQwRnIzK7yk8ok+GznpPTGlOufHbAx5lEu20BEPS8DDDjJBww4aZliSj
gMEmQNVnQ3RaRyxon0uTbDvmsvW9T6g+kbwbeSPnvDyM9DxaPWaruRMBbmuQZWCFQyohbKbJu527
/sqwbha10CDEgWHhZqRuNF9JyAXZhZqNO2g6t8MGpotWMyvQ44YYIpcVp14h0X40Dz2Ry1fMvs9H
NCErnsI2zO4YVqe3bUmhSyn8dklZFjZQonQv2ErcEexp/rpp2hS4SJUO+rFWIgEWFGRmPQElNFCH
UP9NlWq4LBHrPO419BsVsub1jRh98bCGboIAaYaNPdwMggLRO5IKfiBa++8sY8ouWPk4NS9o8Doo
sxZVcnhvtaMVDyHNYblnJLevfAo5cGfaA1Obn4sxSjDRn+m7LlvIvlz7/NlsK39kab42xpVIgmqT
ZXx0UQAh8JqjQTXYvyOj2G6LIDNVru+ekapFLrtY9G+bkNNLh1l6IPkdMCEuk/aiz0ogXHEfwyiG
uVNMxxI7Ft8QWN3nw16aUu1as4mDSAdV+aKEzyt64v2wdpjqM8DktXEY381yflAZ+KARDg9V3+Fp
0RC3NFFXZjvCTAG6UmQN0JukgnYv+5SBtdtxLLBNoc/3TNLandaFqyWRuvGZSk5QxC2I3wHv7AWY
/XKRpolMmR5NZP1x6sat2ZZouu5nRi+WLQpubdaHOybnd84DcO/TClItEOguItgScCPNZcgy8jma
8uChaMsBKGHvw69qo/puc3Y5tmeXIKysE4OyQ2bJPUYZ20eio+SY4TF/0m7l7St0W/YEeLPg3wyu
51pBeec2UFLE7MlWDjkEMNH41coi/LzoCUYkPmjvU9wP9/OCTQjlmgPXuw23yCI/q5xke4eb0n+n
k4dYqubORayZrBhePdaH2k2hPEaRCV8YcK2DnhIAOrYFYp5h64KESL9Z6rA2bnlJw4twJi3Z8zYv
vjnSYltb0jNURLgFfwoKKqtXA2QRwkbYKmCi4ovx8XhYXILP7TlcP5Zk3WWuVSMURzxD2GU6h199
1MJHgI9lckXzHJpDD5X2NSAnmGcvzt4XeGPs6wyFzs75GHK/aEkgWvCi56eWyvxZKk0+xNimNyj5
yAnTGu7TAjP+urMsP23whrrPEpU3MeOAI0w/B7cxHC6+q9UDgCTFkFVZiQL3n33h/2+PfgG+82ft
0ddX8cZ+bI/Of/B7exT/mgP6Oo/9IdMC42PAU35vj6Jz45TA1B89EtwYErzye3sUFL8iFAgTnvjv
rK7OUzQt/+qPil/RT0VwcT67cEXgkf8n/RFmlX9AsdAfAUzC/Bw2bqzlZ6PmH1ERLX1gggTWl/C7
Ai1L45gNe7RHCNEGW1CkqHTyLAg/SLSC36kN0dhhm2IEYAzdzdiB8xVh6EgNnUrUzVj1O0FvtMiG
pB4Vb4tPEB0UvzUvGxPfWSlSeZXEsC04KtF7f1xt30rIXBmsE0Q+D8tJy0iQRq6Asnckpt1yXAAW
truiGwR4IQE/Riy3Nk4C13SyDNVpXCGu3IctPjSrkIRcisdlGJfyDcUqGHUYMwqoxJdyHa+tlgwq
GNRAL87E0dp4EwbjBUiEad0r0wo8casq7L2FLBLZS8b64hajXQ4MUgF76SoKCmiyThscQ0dx7ycV
Qdja+k2oe/RWsF2rirHMgEzzwYJgq0hEi0TvS24NnPI1y9O3BC4S9qg4SribMc2CGdPQWL12LssX
pNtvCtwqwdDeVrkwpOEtcr+V3/tIQlMQ9RrUVZe0tArwhnOTYmL42s79UBznTc7qBN2b+drDBu9+
S8CKQjylaXyxbuFaVBK6KrSdkPR8iaiZCDY7FYqbbLbxdrV08wQZ5oIG9SphaFqOtJeFulwnmMJB
ZC2mLznYvBDcmAN5Vg1i29A9jFNyiKUvthrMlYnAOA5DfMwnwkJMQsXjDP5LkcJWJjTWNiPNwy++
WNqlmToi8ovFgzS+h6Kt0BUn0HhcjpPo6SdfyLa/MZnYQLCrQKJcsT7RSIwChSlr0sJS56Yz2j7b
mK1pvREDzjwhbSbeW9YGyFIR4QoT8KjoyR1LolHtJLUZP5aBkDFCo8suecJZLeROK4woVaTQsFUC
iaFwi2gfuw+Y+0lXLZlQEmRHOOOrL5ABoQlMQY5pmgt2Cda/xyDbwDdWm6RnRV9j6lhOO0ITifxv
ueT6ktN0gImET88TkQraAXak4Ooaj7FSedTttnpwex08GdpshDxTh6MzFyRFRb/Tru+7PcUMlZwr
8OBOVdsKvRFSammg0QO0vmx36yxit5f54tNP+Spp9NBvKNL2ni0dP4AHHaJL0dqzBtRaoj5HLUTT
h2nlG05d5sL0daEEQl3aTtTB536E8BhFEAPMl4LmhERFFDvu0V5clEpnoI+UKMp6ybI5b1QkPGRn
Paw8wPJ2s1RvM4/seVxiIGa+WTc2put1AKv0sIZ0nyFGGwYfuopbMHE7Wto1hmyJrma+S3H7Y6Yo
VXG54xJmSnd5B1NKkFSaON/WG6dwu+pBMzhUUf2g3yjaHyhgWWJlXQyBXHYQAQ1Jk9DEYK8ODE69
0/ho+Myk3y4dTt9yS1qIhJcK8nt44XD4I2ynBFpRW4NsDhaoQ/i0XhcdCdZ9l/YacWx2YWZnNX5A
QeQFxADgUZajT8sJHdWURt/Q5bQh6lA7IOIaBRG6a7Rc0C+XgTaIZxZTAEGTXQwEuEXYjl8huIAG
H/Pt4SoP6ZKYdTcXdvI7QpbwTRgKfHxiLkL4bBCQDwitguE6h1mmuOV57xHhwzN4IwKfS7Gxgxxg
s68k0b1uAJO4tyKcMvPkhnEdmkTGIH4xLSDX8AgPJ3Gb2BDJyqTPo8sW6BBoPpWO4gSlEoap88zj
0Z+hSigFWtR+anGJCUYSYtqHVSaDCPnP4QJsRoRiNLeBzpcFZuwLeP9qXhI/w7oRb/WA2UUlq6VF
gHtNbLThjs36Lm+6lLonbmkcVvMUbQ5yILpC4hjTKF32G+YFv6y9CTIIrBjAirhDzH2TBnCphZYX
7pSAIXoOdl2khj3QsvPfOCTEmBPD88gAlWB66Z3OcsprJhBBXsM2q4eMK98SreqFFyFqQsoASTEL
vOXapENR3HGawMpnSDp1XtWDLagjDweEZlSzHyBB9uiXHPKT2AflisIzVOX2Lu+Jo8Dae/GMOAT3
dQD8lJxIZ9LypIpwTU6OCLddBTJ3T9MsQBb9H/bOazluJE3btzI3AP3w5nDLe5KiFU8QpETBe4+r
3weUulWE6q9a9ZzsRkzEHPREUZWViUTmZ15D60Dp111jlOHS7JCombYE33SLaTcm24Lr8zaPQGIS
50dBOrMF8HA6YFPT3mRKaqjsQ91VZkErqw0I9XjIK3w0ZmZaaTkTjgUMNwWj756BOmVXOU5bPocK
QtNrsH1s5tYmNZsELY9pgvmyWa/FWkm5PUSvMWela3vOXE7ho8xB/2W7sBBDZc+13rqTxMxT5UWo
VS0/9GZjq9dCV4hFNIkVBayQE3WptdGBv4J3gE8REc2TiO4r2Sr0tScUgDebJsnNPQ8ozze8bWZ3
ZQqJ7oIatENpnfqOVwEc0aN2Byy5Uia5AMxgWlNmDslZeyGYSeIAz/S4ca6xkCu0adPExTxL0QSY
qFri5a9F28vA5AMw2mlspvvUDdLyAADUw4u4sbXutrDp06xt28xKyEAJpkpdZcodN4bWqXMh49ns
QRl32VQpQlgdJjVsUDmKVuZ7AR9fkSUvhQ5KQgYeyA4kD+xo1lv9NJDSSJ7XIDZsci8H/GogKr4x
c1vgOKu+txzMWeoYqlIpyHIydcykqHaqUHJ6ADNKn1pZl+1Z36da9yJ0qd8uJcFJaNWKiiCvlIqc
YAmwJgYc7pVJW6ypZEpg08rOLpRtEGRiNMex286mqpcBKIyAmvC3HbLLxixWZcXGYMDy57zpsAQN
teYHAVDBZlIN2yK8C3i4LcIbgZeJWjcva5FBFvz8GljpLO21hhs0M0Dq7YKwLt6CoLOFgxD6rb8i
QWEp7S50AZGCa0JcENBEFNe3qesEkJF8LEge7VzUKKvooUumlydi387YTBHSMyZ/oFxBvqpw9OJO
TM1lRXW7hWKQmdZEB7yV6J+lXM3qRS1TGJ23TuyrD4rYghn1HCdU750CyeQ5PThwyrmSI11iC4ns
TQhKhFfq/MpTpCmpv6iSgIIs/uKuOLGtKje2RW8W7iqrzdC+Dpq6zg8dABNg9baidI+aGTTFExD+
Mlp0LvWeTd9DRSkMD3CQEdIQWDTqcBtBo2ibu87ryZnbKi2y287DK+e76yhNNleyvqrW/2lQld17
v0knOfp/f7WBfmtQPXvR68tr8/ahRTX8k79zMJE0Bx14LLIh6YtkZz9zMI1GFNpH3BXIaaLMQgv1
rxxM0j7RzILpKavo+Rh0HX/lYLL8CXiGhGYSjSWAFPSv/vpx/4MelawNndrjHtVgpg1YQYIijuIZ
kp4fc7DMjM3OqhtEs5LAJCOyeYv8DJFZRIaKmSMmrnld2Q2FTIBtWvmSNEUWUZ/2g2wuCYLHodhb
reTvGsWM+rXUK0lxo4oOLSlDdzt8DLsgzpa0SCQDa3Q5jsTvTqIVCEqm9AEmcusGFYBNPcxnGcCo
YEbU1orrtBQwqvIDyf6qWSWtZNsvHf1ayEH2c8S5lNzaXM6qhW2ZLYaFMFHqORAm2dukTk1u4nVR
L08bu+My9RxUoXalG+f0qwW7F/b42lkdXNEgyrcyrM617sNgn8lpTJM+hdMB3raOPHFJSC25S1UO
DGsWRA1wxdoOLNyR6lRTuWDtLF8LruBqT5bQ5NGsRvPdmKccIMkma4VYnPM7OD8nIXUqkfK+7N1X
AdH7yg1gRU2jvGTZsQ7daB5nnkf+OHFaLdgmgrSpaqhkmSijWJg5ZvrNKl3tc6YqAuDAvJXFNaoM
cnSNA3zTXtErgnEkBx3QSAcYlL8V6i4jUhT6ApwWp5tob9OsrL2Z0lpaA4quTuu1D65ZnHU1t/ms
NLKqXqgiJ/jEKTL6+31qQ6pcZCbCaxRv2koAWOt7MixTaSbpblHNMiuz8kWaq6X9WvkJdIrGo5Oj
pltK5sSmKrgRdWIjEA5HJgoNN4fwaVj9XFO4xu80nla6zQJb7tp5oQF8vIsCw2u/CGVPCbaCOaut
lYzkfJ69Z9SGA/3nlQduxbdiJouk3cl7Dq6qaZ9v2/fcvKE+GqRTvVQyXcT2jMHnfpYX3dIPRU/m
gvUjZ17nelGvGwrb9Bsyw0yXpuNr6UpPDN9fd36rpDsU+hTpOVKa1mtmJEuaeydkxMozpYwCF0Cl
SEUSRVQrSk3klORU3cainDgLqohNueyTsAoFuGJaIT9EIBOTJ32oabTcA9Q3QD4OnBi9IjuYiEVv
A90VgU+uYHJwSme6neErJLlSjGzs+1Hevx/rdU/Ce1e/H/fcFhz9UaVncF3A4U4tNxD8bfx+Uejv
l0adKgYmhrQH2IjvF0ujRkGxjU27ihiXzHzfAQVuN76v8RrLae+l64xNn23KLCJpmyigkAqKgSqR
86wIo6J65FKJmokGnTf9oqiN5awdWtzGVgPTql/XgR5JNW3TOJe/hGmRm69smPI72OdSnbWBXsK/
TE2lXXeVl8pPvtq5wQZ4dm3Mm1j2qllJ0QjdSj3IG76alEL4TF0RLG/U0ruE7pVI6a7ruyhftnaZ
ZysRCG0J9UvjfZ2msgPVB4Ante+4hW61hWZUwMWLS8m6TonevLmREyAtQwyW8m8OoTZ1oDZ2Y2We
G9qA87TLl1ItiFeEpDTve49W5sxSvahZ2bn9uezBp8/QStZ2TdB4pOOdOmQ5eeCI7boQUy21JmmZ
1T112ShvYM5H8Jp2AAsja6n5duzcJFLYxyC2Ig+pdz/xq5ajzyuamWj03oORew3QJN1TEXihx5Qk
U4WgJtcpjGlltS5So7RWukfM/N3thSK9aSxJQAFuUEd4EBBCJHBvsYmOl2EcEbPXuVLADkfwXYRB
F3vlf0qxQGGGQADl9XOBwP6lS8ryQxzw/i9+xAGq9omSqmYAOAEKwq0OAOxHHMAnAzgRWjlGfCpP
7RdURZDkT4O1N80UBNiHkiu/4O9arDLUcAezBUPidsBs5k/iAOVjGDCoB+kGTsRo7uC0DLhvhKyS
jEFSytXNCYyohZY9anGAP09mrM0kWJV1gMaz1aG2ED74apuB+iajpR4KLh1O3Zcm8qIJnGsIdEiv
Idan+CiYdEtMaqhodkv0xDd4OEsTKaPxGN8PCF9e6+i72/k3GIHs1AKyoZneJMaNp1dfjx7Ez6Dn
GIijfKwzD5PD5Js1JNJSEYBURzFOSV5n+jZ4hkoiwhGvRZU2vhjtXM+/sRFwdggUAJtACI4dH3bA
M2CGW1fIuIjSjZr790JjrNoKWrgbLhEZ3sETLu1riRvTHHqFAcRj7daSt4YgTctwge3ggkLCTBHD
KyUtrnGs3gwYHXKWiZF8J4OYnp/hR3jazwkagHctDUU6AsNREJcLOCxZQEikNp/7snftwlbUjWrf
KdaG2tQyDRP6ktwh58eVPwrY/hgYATxlkNYE5DR2oLdrlXZtyyknKQ9oQNAwjbfQtrdNi+tY/dCH
8dRTi2mSdAsTGpUXi1sxcvaR4C6p74MgyDdyKE3N6tBwwgXZ7fnfp5/8faYCQgy0IoYeBObHuMvW
MlynD5C0ToxqrhXtUxZ3y0jcNKW717pu1xrKttXbg9gi5eG5C9PQ9kYRLMX8m1xLy6525klbbvzq
KVScldeFyyrRQV9XT0GZPWmOd8OseptSmyvaq7TkCFfWok/bN1XuQLcf5GhqURye0BL9Ile00ruq
3WSu8CjV/rbw/aVcCDDIoMIX6qaWjS0CZXNj1xvtQjwkqfJZoWsG4seF966/yF70mEdw5jVzCZRo
URI6qEJzsPTwSvS+nF881RhW51du8OPpDmppnFocChwLH1dPNGH5xkFjTaw+O2ilcWO4vPeusREG
vgClolJ9rUT1Rqi9e9mKv/qu/Wx16pPT1FfA2ZSEUE507zVxAR9v3YvGrHelXRnIr6XjrmRkVnIb
fRG0jnJdfQ4KADP0UkN1Zac9jctq4ovp3DG1Rdk1E0fv4Gx48xDCGOWnOyrhkSJMqwKCWe7MUqu/
c/X6BR70fQ2FX9XQ+UZsIaInLAvWDLgU1eSwv9MTf40awSQUhS9mBdA4ebWaiBjL2CduTTcjmYuC
tij8FPJeuCl075YC7cRGYUDbiY4B6SndWWp8I4buOnK+CI43JbY7BHZ6bTPGZynRv5E/TDWrn7Wp
Pi18bYFEF7GjdBAbYrqkXluVPgUMWInaFVXSpRkEG93HIqU0N74uveKLzv9PpmEHugGpEBmr77TY
N0115QERdHNvkT0Zeb0t3GSR+O6+loplUxb7ohenio8NhIm+ORg10052iddtY8Falo46V/tkscDQ
fjawAfUw27hUoVsRqUcD+qxnrbIk2pped+VT9TXDHjAr4WQprd/6Jt0rfn7wVH/ZuPhnlQGSJlm1
FzzzRc7sF2uixPG+NLwbwZV3rQxtSzG3PmYlYOgQX0g2yPpQf5Z2SWZuQSHNFTuAnQwC28k3dtPM
w7BYCXZy5TXOPZrmMwsvkLraRG4Abz5bNY4zd1Rl8RZVybUvagtUItZa0z/4uvM9royVHX5WU20x
kRrzjo7hta3lt36rLu0+vTV0MN6KujRqDO5rTaRfhm8onXVB8L8Ztb52OX8MK5hje3pX6upjLt07
qXoTaeISZNsyaN1veqWRzUoLNOanEHt2Pckz5SvjLsu0g59Tg0GhI+2Db4KRPfWtDYbDvOuGUxfQ
n9Eb67p4rFT9oNrVXpPi5wLFCyLBndU6BxkqS+Ks/aeU6jt7BEqorEwES9v61oCugkA4qXjj0bza
QdWa51lyS7OeaHjZRfqBUHKi9tFOEu5TkDxSad6pufda2vEtGjcLI9eWQdw9hIVMkapxFmqlrOwk
mgu0MQvskrHlfSgReaA+/CoYaNpYOi9idhsocDIq91VWs5vIFVZyYN+1lvfqUyuMFewcSv9V9PHz
kyGLgquA1HSX6tVe0YS51kk3eUbbyNKKgwMcqtLzVW1yDsNunqahu4zM5DY3lUPj2JteD+7rlwYh
Y/jC6TTOjDkAGRR26DV22UEkcemt73qWvUVycpvFzUMs9OKkcQQ2Lveq2fq8t3dQtj43Wz0QXluS
UCFXb9o23FVhsy9c46Dl2W0RqQ/5G+5cAroa1N+arWMeVKt8ND3rBsTWzHPhGZIA1z2C3mGcPSWe
+81NiG5iO7j3tbxaGFG9so1022jmnaN439tMCWbvmbttrEDRXYdFM889aQuF+jlxwx3600hSQd7W
1rSIb5XKx4MLJQkql3eRJS8hvy4TI13TDTdnBonQJB1CCZU4y+8pHday+N0McpBuRfxqw9eaEbZ4
fRbPbL2Tp25obinwgLPNTGGexbEztZWZZMDtqg11KfpVNhH7PoBqNhfN8DYv8hUUxwiZKPVGFo0D
ek7f8cxZiKl+1xbypEy1V2FIjQN5TW8Fe+tYoVEkbMRQ2MgtJww2C8kUknPhP2AVs6zMZpXAt3KS
ZiIon3u8R3yjX7hiMIUWRQ81vQ3Vx8Lwd22f79tU2DZwcEAbbAZuce2VD6oUragFrGXJe0yE/qqu
6CWoyDUFagGMzHzsYvs7BeWhSHGTW9K+sJ25j3pN8jl1srks5t0ketG9kHAVLn2X3Bk08QQ93woK
peVO0maN6R1yJZhTA58D21sgVbDyGpyFs26JjMQNvfVpG35JqcG2Je+YLG4seJok5J89rV71SjbT
tfBGrq2tpLK0KLJkhbTTInefeia1s2DtyUs7hOJv+esq7ZeC3d7JoX5Nlr0puQfO39AjPsTPCxrE
DHp+wASxtvh4QUep3/hxWFsUl8SpXTyYtE/s+ipWukkPfFpuU7oE9AR1Z0KHZWqWdG4ozr02wp1K
tz91yGeoff4REOcuifjfmHrwgbLwP6MyLN+SgQRQjL/qfyGLAQzL0ZP7rUhMMe5fdy+NFx5Xid//
zc8qsQquBusySsUGFVrab39lh4ryiYfLYURySBqDkuzfVWIKwSSAWNHgqTCIEco8/J/JoSx94nuG
9JDoDRsc+Y9yw7EIsAxigFLzkLxiw2Siaf9xl8EVDGSzhwsZWnUhvdr8TUOPmirodztV3AyJVtfK
DWcqgaaWUsBxautwXNc+WvXTQqgDZ+FHuaZ9/vPd9n+O7yKe3Sm3L3BJ/nXtveX527+gvvxr72XV
WzjizAzf8WPnCJr+CXMgXn1FVixDpW3w19YZPgLMw65S0HCECfb3zlGNT5LKR5aObxh2csN2+7lz
VP0TaSQxC9q72BuBBfqTqgKIMLbGrwwCp0sYYtwbwy5FMsd8F3o84r2pQqUgz1O7Sx+b47mcNAej
8R4Zd5EV0c7wqO6pCtd4rrGhYJqDya32Uef5U1QGKHLlIpTaNtuLadEvEDDd6lJ31wsWpJe0xCi5
4Y8qMZurMTEm2dG29+QDmHN/UiXhM/h9kdyp3g+qIq0GvLuNxVkNYAHhRP9b5cvrxlIfTDfBZUul
RiebFdKByDPkyZXl9g+WhEBqona3EhqbYO4RjoNZwe5+LdN0CVITU+/+Wygio6OjbTMBNvbK6G9R
YAlzpw8PdFPwGg50CiayMJMDsD3gsufkXDcszUFR4+egTWa2/C0HmjQhCt/7tu3M0A/k0lPyKQiw
r+gF3YZxn8yERhHnrRjYADv6fuWHwT5H6QxBPmActlFeU31+iKpvCSmTWPV7ODTIpmjZU5hGz1a7
FgYesmRvykopUFmxN11tLMDxtPOoDF5dPfxmG86NZjtvCDk58yYAju5BHULdQeeP+qr9boDm0t4A
ZU+xqEynie/cW8JVmyrXPZpK89pMnptOPzQGHkuO8L0owSoQE2ZKpS/1ytiYZTjrQVvPYEpghNrI
yw5KDxQ0eRqqqjCjczNVMxtRDVXAZZZ6OVjeapZK2g5068xuKdAkweuA9EPLCSK5rdOMqEN8TXXn
FdLNjVlvgIK4UJ3ACXWR+9oQefemD9/FVqDqpIhVSfTlG+97YeuoPkZc9PJcKUsbbZ/wWrD6x75B
2g3rDgIq4leEeTW4UnXhz/oM60V01aZ+x+ztBku3CDGvuiLvYpHfUqA+U2g/yTpB36g0hXIhxPhH
0F2GhbPPAhf+kgh4XgzQ68rdfmo0gouwB0mCkgwBuwt3wO1IvoQwnffKTYo8/rx1rXaeF9mzm2TZ
pMgjVl7tiPjfNCNZ5KI5iBUKyoadeK+U8bcyxGvTNxG1tPV6rfqU4eIWHBXlB1mvNwhm7EsgRjOj
yNUZkKZ2PmAIJzHWbmHk30q9vsQ1i7+P+amVl19rCh/JuTWrkpq8O6vaWWwTZHascYzoznxHc510
vgs/61Z0U+gqXQU6EDaM9+CVPjkKM+rSJX+Ex7WoLaJ6P0xv3QoogmDdWK5zDRZtoM6gRNYIGgmJ
sElbTgUnja/LN8W31hL7QCVt6indI0ihLxRgoKDdV2UHcMHPrw0RolUWNA9tZyywor3g1M4h+/Es
GzqkIqRCeOQS+IXh86OzDMnORHVQ11iaIZvCSEgGfX1F1448TQ0vEIZHly4n5zDaQO7GpXK45Uej
1ZVEd9W1naVhJrR1rGtNte4UllXN9EPlfe2bel+IAQI2yY0XFE9H8cmJkunInuTn8DSGB5fH4fIf
VRRRdVKSRJMdFCKC1zg3TJz/dnTipkuB43n641lEiC3Z4c6Mo53QG4vzP+EjZfrHLwBpTNWJe2No
nX9cbojoapRpkrNEvXevytHOcXUQLtG0UyGX2MGFBTc/lgrfxzNkmduPijtCSfKoVBgrYpHXnH9L
pedSAV25zIOrMuUkyaGuQYXLp8gJr9UgA/ylNQ9GId3ECu1P2d1U5jNAjaVG9TN5wPGQ7Eh7jqpt
5tcPZmIuKjlYKWl2EAR1qQYhR1GI4kNHrt9z1MWVcgMLxZz0jbHOVP8VBujGSZ+T3nnVDLvFZQTY
ENbLc7i6zy1KS5NUkXZdluRTr+sPcRrdVxRLbBPQPYJZL5li3UUO2WuR0+BReYRz+Bva1PMQqZWR
9UDKLMuf/IL6BYp7xTKtJIjo6B/m4V6VWgK93FuGDsZkSdc/yBlZrimTrJp3nDRWqd11Gdm1l5sH
GcAiBXCQtHa/GCoHYZVP6cxORFUJf1S5/5NdXOBIsy1NCfyIahooSgC/HxwM//+QlP967d6840zj
5L//ET8OLk4/8SjGJ2JIXK9lkbeA14504iceRRJ/JCHUz0lOoEYT5f2MF61PtO9NUMc6FSFOK+OP
4sX3I/RXuDj8TlFXJQnaNgwiXkl+3fER2zqa3RDYPSOYnOpztQ71DHwT4j8KcPQAKAvamHqcrt3C
tic5lqcbJYNhjHtjlObmZ8oryBJPlBxEQY42T5InNvd8ACOFPlqNLF3cw0b40V76o235fy0NISY/
u4Xi8iX/WnpfP3BL3v/Rj32DqeVfG0d4/++/oEu6+GlQCEHaCYjsu7zG33tFMGl1ahLqIQhH4P+J
v/mfJBfDBfhrr/Dd7ETaTrJBYkHPcmw+SaDfCaVWR/tc+1qrV7G/ydNDWX05mvepi3Docfw2DE57
NA+5jH7zlM1jBcXiSsJNyprAX13UK3TWbqxlsqCKekFhZZQt/ZiSzjLThZVk3oSP218tYIoHbR/t
W2MTeAdNWtYkOecndGmM0cWuIZ/cNUoX74eKqh3NqMd34vU/GMPAmhB3UF3/TSmm73xbtdUu2jv9
nj5CJ77Vl/yhT07jaIjRba37RtfWPpyaSqinHnJWGhCxJLw5P5FRDPLjgRyNMvyKo5BPNGw7UbIB
9Q6npmkjsKIYmdnhrGu26GXNz492ckcfjTZ8fjRa4ZdSlmLzvkcnFyjbXNEpUSPsafg/TqwPaiLH
DfFLizcq6JSJQX6TFvFeDu0nyRZA9kYB3enyQkx1aZxReZI7LW/IDuK9n8bfxdBcoMD77MrK+vy6
jVSlfh4FRws3ujbw8OlTOWe/DUacxYHWxoxlK7HHUBdoL0nT4oL+zcmJmRDYZGpvuLKNdp+gd25Z
NQEvUbFrg5vefrSqf7D1AHWAEEWMRJXGV2HYJVJbuWjM+hI0ADta+LI014xsWdj3CSLS55fw1NZD
CEkyKFNg8yWOTgWYeGmbALCiaqf6SDvsUZaeZl/i6OX8OKcW7ngc5eMWb1slsEqdPqGHBpvhAot7
ScQLp+jHrvWP3XA8xujh+H2Tu1B6UeflbUJKTfsi5BcOuNPLpRKMoZkrkqR9nEZjanaCK3e8V8R4
XfvAH6T2vraLK827YDJ7aaTRmSC1AVR2w4z2obn21EMfw9EL9yDxL1wLp046Yj5qfgP9EwzLxxl5
aSnFhlZG+z5N+rnguR3tRntb6fSvwbpvNF+c/flWOB5xtOV0QaZ+FtnRXpP1be2iOJt64DS07vP5
cU5th+NxRlsubN2+KiWdSzULvxpBYEykQv4HB93xGKMtF2NdYtXoMe8DcVUieTABNXtQu2Z5fiqn
3p7jYUbbzrSgaokV5xwqN3qSzaIAvtslz79Lg4x2nG/2ri0gGIOPZbYNNAQTLcpdunrhFTr5WLBp
VHRZltHJG91BqidraGIohG9J5Bw8VC7WseRfiN5OzuVokNEF5DaUhmyZQQqYm/FGevOMu3/wSMia
SFcs1RCH8vvxnY1sO5mwkvt7QOVLEJ/PVo8sP0Kr54c58XoSTMO9RscImNd4tfJMdJq+BbSUQp4X
AckoB1cCVA3N5JK224k1U3TGMlVGIxkbvS8lHdQa7V08NjR9pTYvdqNclZci3RNP/8MgoxemhOyK
fZLJC1PtNPM2U1bn1+vSJIbPj0Ipv7GzDu5Asu+l791zZn0rtAtBx6UZjB584tfIhXRNshd8dxbL
8Uxq68X5SZwagkqUTiZFT0Yew68UTzZwN/KYBGZCwkK+tEgnvn9wRyW4UElsYH98XCRcNGrF05J4
j6jJznYxsFCFC9fX6SEM9LUZRydW+jiEaaKOTIVefDMaRdGnnRYCnIdUZ6cXAphLA412bVfKQ7Rp
cTRWcAcd55vUiFfnH8eJPcVy/ZrL8BOO9pQBFQXVpuFgNO9DsFWDMJh7d36MS9MY7dvGofKcGHK0
t31vYC3MyUwvbNwTR8mHaYzO9yBL4QmjqrWXAhldEOA9X2o1nAnJg5D+WcV8SJ8+DDU6490g0Uhy
xWgfK1/FwTtlUJPaevaFaHz4xaMU/cMwo1NezgwacR6LhnzdoulpceWARMC3XUo0Lu2A0TvP3ogl
1WuifZUXhzaIrhXXXQqyMD+/CS48IY1Sy/FGqxONp67xhNBPh5cpbVzbOCCTg3i+uErlC9v6wpbT
RpGf2aOxhbxavDctA7wiIpaa/nZ+QhfWbdxM8OK49iGMDQIY5i0ZITIVVSOCo6uEC+f+yaV7PywV
LjCw9h+XTuhiTxGsokMy5LPgLvLQA322DU2Avu7s/KRO7rqjoUbrBrkbQFXHcRCF2fcexumE0qIy
MZ1B/OtifH5ptNFBWlKEsiACc2G6srQKYKLRQJMxS0YGeAe99p88saPJjY7TEGBcIDa8UrRhF90Q
M7vmIg/UC2t4cu8dDTN8fnSk2gGcK8wloj2kfAS3k+o7SiiT88/p5OY7GmP4/GiMgmYlDjUcQp4W
r+DZ38qDFUgWX/BwvfSAhs+PhonlXvVaianglrFEOKM1wmUt3YCZPD+dS+OMzlQjNYLIBU62p7G6
jdxkSh99V8jSFAOzC0/n0lCjc7UETBsKNZugzaVJGU0DPZzXz6hi/nszGp2qft2lKeRAtnZTTdS3
Ugvm5bOqxxf2wem9pgKFUTQZY+7Rlq4ysYRCn3MZdYte3YfuhQdz6ftHexmXz74G2MJ5oKi5uzWQ
PxUhGLZ0/8+v1+kz7tdERhtaVwINSaCMDZ14swLhovRew2YLMRCkaS6MdfrloZYP+IykYFwWaNIS
H1CLBErt1zBHkRCCq/Ht/HxOL9yvMeSPb46OQ6eSSjyYpp8j+A0B9fz3X5rD6MF36aAqG/NmNgGo
l2JRq9EU+fLzg5x8KLoEg5pOEnST0SZGpkhXQ4v6idW7SO2oBDrBbYx5IcT8rVJU/yTk+TXc+J4T
MzsK2iFEgHmFoRYmRSr7ALzzheDg5NqBPkTxa+CmjXXmrU7CDAfC977QmxuNTotl+dNcv3SojdEO
PyLFo3FGp2cA/sEsOyfeC3U8R38PK+wehZ0qvMKmmgp4+RzqKN8WmP81LS32XF3+k+f3a6KjY1UU
SyEvqLXtFeVzrK71HBgjcUqRrGKkQf69sUbnKiJnndFoLGpCNBQ+9uC9en/V2AvPay5sy0vPb7Qt
CbyMnEIyz89/kJpnrHNQov8nYwAZRIZy6NmO5fRjQZPRRU38vSiXn6NYW6SSvhOj/ML5evI2Ohpm
dEx0bZOnUHn9vaT3UD2+hlX5qmdXba5dyFlPvsoGgBNTGqDV6mjNoBImlpFYwd7Uw1kYLVLluYoQ
rK1Ay1+Y08nH82uocaSvIOrMD/C5k4Rn/2uelpPiUqvi5Ol6NMQoTA2S0CswIPP3sSjFixYRgKUS
wig4v6UvTWT0cJAMR5xVb8N95qOcbanLuCwXviJfeHMuTWZ0lBuRr2lRQwG8g2glZ8DAmvzCyXpp
iOHzozhOVURXQo8t2OM2N8XEeonc6IVZnN7Jf2+wd0mO4yFqN27bkp2sWFdSeGO2B6FAxvP+/CO5
NJHRkZqFuZPj8+fvozqZN245tc1L1Z0Lb4o2OjRNJ9ZSHkewhzKS4GOuYDmYKjelJHZAd/tgLcqB
cyHOPn1V8GoSjPAwRLDtHx6Qn0F4rCuMQPERm2gh0ovqAVXbaaa+iWistl+7cCdbAp0EeXp+RU9O
92jk0bktFo1n5WLgox31aEWLHAWgAnVrEZ/Tt/MjnXx2RyONjiDd7twcKXZ/H9aaNo/ksFw5DTfv
+VEuzEcZJcuhlXWGn2T+3s00ik0HM3xJunwCSySILxx0pydE72KglqPopX18aAbaA2ZWhGxGOVjU
vXvjVOr6/GxOvlWo4vw1xGi/C1ndJr3EbDzzAKtU6b+o8kz+Ryf20Sij3WcioWkZmI7v61qG8Wh0
V7WqXstafXd+NsOC/FbTAiWIPxU4GdAyHxdMquUOI22HdNK37o0i8yc1LfTIufBcLg0zPLejo6jI
oSh6bcowTbY1M3Tq1Upbi07w9fx0Tj+cX9MZPX/LckzIo2m4r10FFwBrIVpAy93ixUdT7vxQp7fa
r6FG+0BCURmBMlYO69Kvfh4/4el1ISq+NMRoEyBTZ2i+7pGBCVjdAudUJO3ChXppwUZnDaX0ROtV
O9zLYrmsAM0njb6BajyPu3+UHx1ttdFhE1lhnyO8Sl1bdWe6QnVEDKSXErfy8w/m5HFjESOiFKRi
IjWKRKKqVQuEXgjg6se43mT1OsPWV6eCKl64w08u3tFIo2hEZaNhs8Liibk37eXrDB00iwb9pbvo
5NtzNM7oJRUhohR1x6mmye1MQNAtE6eO+Hh+2S4NMnpFo75sw7qxwr2gZEj4kJeISBDmrXt7fpwR
mfAdNzGkrhg7gauTwHJ+PAtwEvayEt/fb75uzmOk4w1hY5TZWpVWufjqZU8VHvG5qE7ELr/JZTg0
+Typm03rPubpTvRvzv+eky/Z0c8ZvQFhpCO25BElhVH3ZEr5Y6NdAj0MX/HbIXs0xGjnq0jGqggU
+3t8nbG63ZT1Isygtqf7RJ+XlzreF0YzRtdtneqxkpRJQI67FbS3jgp4LqFymF7FaBAF3fd/a/2M
0esm965cuJHg7X3VWPa2BqjjJyD7T3BkxzsG8O+H20OisIrQZQkJ117GAdIJHO/BhYPw0qqN3rHe
BWousi/3joKAQD+tE2FqCjeGfrCDalkIT+dX7fQh9fdL8C6JcXQh9m7RZV3PIVWH/gwtpqB+TOto
UgZrPCrPD3VpZuM7sc0socgbZla/RO6Gaj624TiJXOng8y3VurCQv58jyMCB7dZ4x+n1DnzA46se
PWDSp/fo1XGnChYCEjwyoenm52f1+9n7cZjh86MFVNO6jNoEU2HFvS+yhUyTETP6DpGX8+P8fjx8
HGd0WsmRYNbqkES5uj7x+3hWNsWFIX7fC8MQtMZpwA9rNtp6/03ale1GjiPbLxKgXeSrpMxU2pW2
y+Wlyi+Ca6M2at+//h5Vz4xlpm4SrsagMQ244XBQEcFgLOeEGulCILY2L3l1tNhBrV7y4aWJdwBC
lnybjUfNe1FCkB8pR+0wIvVLDpz2SQusQlsW9vclwMmSawN49nr/S6XPaW1LRG+bxZuSglmYYR46
QLyJTyUFDN0vq+Ou8etvPtWbCMEk7DS3wjZRAERNjjY9Ye3lb34/BQwWiJkwyCD8/qRRBisxafFS
gyBGpVnyB7tQck7bdv0mRLA3VISsUUdX/jT36qNdTbxzs8wBJj941fTGj20sL15W6zw+wCYAfrWU
RfEAWOgb1p5Ugkkks8qsfFEckHlE6U7JGMCEMKJpGw+zA5A8XUYBu6nkSqRgDMOUAxsmsiMgzYAC
5gf2Rf3a8TRdEvmWe/X9vfteM+GDtUWMMRA7jE5oy911IPS6zmKzfDDAwH4weeS4IAFTrooY5Gcg
shwkbr3tbHhYYb0OezWOOPfSUqBfGwqcrbTvQdEAol8/HR5wm7msBosUNbBuGgD0GvW+YX/5m24f
8JtoIaRUI6da30Fzmw7AGv4eWncTlrJsInkMS3UUjKcpwZhQdDQ6FTXAo0H17LHE+V2l2hXXysoD
2zmYjSOvH8gXkNy7cRhKRiLFDUJkkMtHflNVsCVWY1KCxQgsceaCXihoDiC6wYaoO/mtB4oaibfI
TlawqQ7EdCo3WHxKbTAtXSvlzmZgEbHuLn/A5a8+N903rYQwEDfglogajuutxwfsapCOAOZFL4D8
dVnQ8oHOBVET2GVYRsQe5nvv73WsgOczjs+Z2Tds0R/Hnu8ui9jW5U2EcGS8MaI2tSAip8c5ehiw
oC7ristECMfVYyjfoQ1CfwuYnkg5MUZc0D3+Oz2WQLpKObDnzVmooCZjGz32ZkCiNGm3KogBL4vZ
trC34xJeCy0Ddi2o/ZLTlJVAI9+bfDjSXxWXuK7kyMRnQoyl5xJIP/EpAnaV32AhVSnBhxOHmvLv
TEx8IWDNdQojviikA9Musj7VYM66fGabdxjW+hwLfVGsfArxTuejmQCGLTqROoq8pm1/tIbzDcgI
rmoYDvgvhus5J5KX4+aHwirjsj6xQFwIHwrzuOkMGDj019R0D5B5127zpwLAUjxjkkrD5sd6EyV+
rFHrZuBFQJRSYOqjANaD3h1qpfob01uJEd5yAPada6UpMrT8mVsN2AN+KOLXkiWSz7WZ8a7k6O89
CSjLyqBkaH5U80mZQUL6MOZPACAugSJ92TBkkgTDAP8I6lsTSjTghvCi9GHmPy31NIJ1xZZYw2Yg
Xem0/HwVHdqoyEetgSSQFJnxp/Tj5TPcc6vfv5jI6vejpgVk4oGkp64ztF3hANAtyhlIZIzYkJiB
TBUhYFeKVWHCbchOES+uGKD/WC8Jpdv++j/XEefM7QIMJHmCejCeir8S1t3ZiEFcJ6hypiCDKao7
tJUOl01B4q4L2P36AO2GxJhowpKdXmq/OZAfo7k+AB2hdwtq/8sTFEKD2gAvKeMwBmW0vRLTBCE4
vS+rsxkSDMByYkgTq9LiyDOd51axy2j6mTcLJZKBAcTultmysc3NU1uJER3IAJ1mlaHrDgIRdxye
SIs79i4vXi9rs2lyKzHLz1fWXUZ2ZQOHLzktHL48HPe91Ui+iezABAeitC4sUsOqbaM7djEBKpzp
hWz0LmuyfWBYRwUeFrIqcWSmQ0FHAUMR6MlA4DWM2KkrdyG4aOjvy3K21XmTI8RqMobV3DhhfOqV
6HdiNteA0rgagcR2Wcz2h3kTI4Tq1G4qxaYo71HwjowR6pVWsb8sQqaJYGJqoYIyK6rQCh/08Ghj
qF6pO5CxhYMuMYHNsGO8KSNYWRbHmd4bDXp3QHx3kym60ur4NGn5Dqw/e8pHUDJQiUyZdoLZlYlK
Wi2Jk1OthMc6/KH2KODH1r+0usUqV/7TAK4Z7LjwH0zO4OY+9vyXVl6nshKIzLiFPHsyy5yBYx01
WDP0FOuIdNgdlcH9i71r3HarLyUEa1UxB0WzUI61+i+RlroNA/qixINkpi0E6QxERHQ2kM+DkOkQ
WyDva3lw2bT/ePvZ8+pNDxFdRi0j4FJH2NvKLKdBDQcItQOaxoT4VQMqDvDomdz5DCZgAMSau8vC
Ny3PNMyF+GXphQkRop04OEUsJI12gUXlGVOVDBwWFeu//zs5QogIG32qMYKIIUGVBsAJxP2t+Io0
Od103pU6QpgYSFFNfYOtCLUAI7t6OxuBuqDDxI8j8YFWLQl8m5njSpwQK9ATcnjloF0JbnqPYNvO
sQC889iVzHM0SaN3060s2DuW1YC+L6ZDJRjvdfDUo8icvJDik0rwGg8S48vl77R5gCspgk+1ep+2
FgY6T4TfMLu4KZD64G3Z8jgAad++1yQvzE3/WskT/MvgqHaj2ZecANn2ibcq0uKPjzgiTLyJ+AO2
tAp7nIH/HFOBOLhMdRMrwwQnYOrYPchLaZhLYuymRayECf7UDfAoNcfkB2KGp86upT2CFM8brE9F
H0qsT2IRRPApZBBa27EZsYmD1C6OQOGtcuWzWgPEr4j/ptgEsBQgqoAi6mwVs1FnBIUJOZ4DvvA2
G9xWtzy1HSU6bdvDmxjBo2wliugUoZXSW/bgdzlKNXaT/lXDZqWMcN9iy5sAdxtRvQNNYtxFuzqT
pXibgXUlYvl4K6vr+zatUgPVpjS/S0c/nK8BYHbZV7e//9tZCRftwr1kELQkTzPVvnT616YLr5S8
3DutLHOQKSNEBRbVOWCQJhQ09ey6x1r8AHZBYpSSYLCp0LKF5wC1B1CiQjAIsSiB+INCMdVipAyp
n5WKV9kk4NMQ/MXZvYkSp13jIWzsxCTRySyAYHeja9NncGpMIf18Wc7yJ5/d7Ss5Qjxo2nACLzLk
lJ2FraIw8UKsL2jlVw1rEv0CQ5JovgFI/ctiN8M4qNQcis1pFLwEA1cUVtvljA4RiuoYV7evGfj7
xlDdZ6lzShotGGJVMqq8aSMrkYLBW4ljt1beocffRj4ALTEXv2NlJYmvm1IA/oVsxQLJk9iIMkJ1
JjHBnnClWXssUGi89svi1+XT2wziKyHC6TVl1pUpGbEFBBTN5mgOx8F5stGdSTvZwPpmvFuJEk5N
1cKM1T1ASPJSe7ZSgpWTUWILMhFCmGjJUKUZeIdPpf40dN+qWjLkJjstIThUTcxmKymQBBGyK8vo
WMX2zTRqbtPxQ2PLgsQGwg7u89WRCVGiQhMtrRrsZzQ7TDphNXkX7Y0b+0v7xLz2kPz6OGjHO3mm
MCszaeFYgWaLnwDjEoVfRlNys0rOT0zBK8zDgGgdO0Gse7Sar2P7y0pAx5zt0vjhX9m1WA7S6j4i
Uwa8rS5kL6Fj+VE0+dNonqKy9Q1Dtju8Gc7fPpQpJOMkYm1WsRniqhR8FCBux34QZhdMSeTZbu+t
BAlJQ99j56MN8YXqzCuPhp/s6W6+oS/jrvDjfSTxp63YCrg3IJADnBCdBMGfEr0rFQ7czp9WZXgg
VQ3wn2CVBYCwJrat8H/l31xWa4mChxUzppXnOJ1Qb2/bQxX9zOIHquagOJa8MbZCxVqQ4FqkG0fw
ACEajS3IYI3eBUnQZRPc9N6VCLH0RYFr2mKlFw/O1NU///O1wPkwuM1X5ZBfUd+8vyxxywrXAoUb
eMB+GpB6OXbKuQbs67q+0aLwFWSLB4N9vSxqs9O9liVk5C3GmpwYHKOY2ePKsCO1yq7bjoPWgeFJ
wGI1d6cqyU6o0dsm5icwssHtvjnmShPKSpnSkxbcTwsn1tYx/pjwMTzVx3wf7fU79Uv2ZO7rA/PT
58vKb93Ma90FJ1yoCXmdtYDTUlL9cxvb5S34HnrQt2SyWcltM8UYCgBCgeEodrp63JEVWm38VJWk
uTLCBpzNViEZDNm2mzchgt2MJuMgB8I1k863k3WjATBCGfw+KnaXz+3/+U5vggSjMWLMR0wjDLT9
YR6W78QP5BM7alczwld2sCQeuK0XcZBjA13LFtugZtMarWkDL0yfj1ikLwNOHg3Zrub2F3oTIhhD
HiczGyYsupsZeSYcg7oKHSV5x3YcfpMhZGkxM4dKnRz0O8F8DbYtTX0E80hZEZ+YuzyRRH2ZRsux
rt5zoWFPBjpr+ckhQ7Ozs1BB8bmV2Ny2D72pJFwtut1RY+QzgmN+nZknTpB7SmZhZHoId0maj6ET
adjWXQiuptMsyzZlKghXCAcEQFaB9efUd4fY2dnNTo32lz1GooKYkHFuRqVWWdiqyPYzPvrwcPn3
L6csvtkAbPxfDxETMqMeLd5SeL7evKbZ5JLG8cDvGigw41HW2Ph/7ow3aYL7mzlYONQE7q8DxP+A
tchgvknBF7/nyF1sSbCROL+YkhmDrjNdIUCNaXhypdZ64g60f9FUhtqRTUNJaqvJPtXy85XXgAfY
4CWF14y32OZK7kyv8sZr/U55Akz7gVyrAZG4kExDISqYHJuyKHZj4AJ4K1bs2sns6uYOdMqXjURi
56YQD2JacdCVQ06V/Z6tT3l+E4ffL4vYzGvXhiiEgwlUyhzkKHh57MMD3xWH5Pv8ediPu2yXH3JZ
6XLzW+l0aUcCxZiIZj9WC7S+hosBkAH7JJ1PtRSnZtOzViLObH2OhjGF+YF5+5jmYJ4eaAgAlMH2
8rp8ZZasnLhpDSuBQg6EVxumvDT0Aypg56u219qfdeeop38TMVZiBDNPDW5qKcWHGiJSuFmjBHU6
5B4Q1B13Tro9mAYnSSFkO21YyRQM3bHmIbQrJNLmgVwtxgGimfHz6GleDusApaIMy3RborkQ/GL0
GH144TDVfFyIYaL8NOvKqQGFLei5b7CrmZL+cz+CUH2o5iPYz68B0OOnnepaBMslslHkzU+6+iuE
s9ZJDWA0E1idQ30/0sMIOHYTOOthcNn5NrOLlRjheCvUmIyJA5cY9C4/pli9IXy8yoz4ejDZbR09
YE7A/3cShYjS6RZoQFMoVk51ULc7lf5OUAiIux1XfvD0b556K/2E2DIkvdMTjsg810dGbqWoh9uf
ybYclRDMvYlIDHY3NGZqASSqyn/av2wAgjizx2VQGZtR2HyTIgSU2SzVYuyQA5Jp17WN1770zHEv
f5dNGQuDGfirgLsuVqWT0FCABIULOk2DhY1PuQtlGc22a73JEMvRqp2PBNwBAPH9MnksyPeh7+xm
eDMi8U7xC4lxb7acQQluAjAahG1/qNzW93La2gyEV3BlywXVccCuygAYaDtQuUokLd54lksBnBqI
2ED0dcRCdNfoWE8wcU12HOxYxbinaXe8/H02Lc1eJpycP3hKwkOtDjU6Ddbyzs1rUFBeF5x42JoC
64ekzrRpCBjihB4GeNIX5ov1oWkqbivSIO8k0zHS7rLxvugkx7V5Qb6JoEKtkVZ2qRfL46yNiFt0
ygR+SPM5a8k15nBtvyDSqViZROH0FMvMeZ/Bg2yVg+V3rhwalGUDWtNwxJXJVeU3KFwkoW45qTOr
WKkpuC032sJIKgilvW1WHkrgxX4qqHlM7QHUfkDoOyi9wh967PQdmzKn+8smI3xJDMQ5IPIBxbwK
ikPgSQk32dCysCTE1gOjmF5aJb3NU9SGaFR9LHT8kQP2BIQOFKzPkayZ4cQROvr0vtecQzpbh56D
db2RAY4KHnAmRjjOlPVsYqTVA4UlDwwIrctSOLrPKDu12euHjw7LFAAPA9XKgmQn2AspDFJGKVQq
sgDIk3Hsdx/0s0WddyIEdYYyBIh+UemBWqG2H2Fmmo43XSXLDbUNK3gnR7CC0QjH3mKaHvRqFr/U
tKM+AYv5bsB17+ZOFfkkpaUHouIXlDI0cLZZIPbLop/TgEJz3seliwrRy2za3e7yIQtREyewUB4C
5AqEIrZqibMesRHmgKAiVhAlUeG3gKUOoqy3JV4gpDh/pDgmmDxBGgBEXBGFblYcxQZvnRWU9bhX
olc1aV2S526lJoHGwDWl/Lis1tmBo2YOYFJdswBPTbDa9D6A6m1nO6pZ6kEV6rWvOGBlotgrcWmc
yxAxz05wIQhFpgrcTSz7mSIGmtWnU2fQAi5Rmc4pDIn92jl5LPlOZ44HKdhfhbkCkQx8LEISRdOh
0GKwvwQKnKBKzIAnqVu0auzGuWxndlMWBhMAXEwxhCGicGQpbxygy+LwLPXYTuGuzIA9ZGFpm8mq
BGJ6gOVF6LWStZzu6tmeER0bWpqiBf0chndJh3lBTcUyU5n2jzo3u51uKK80s9BuMTuwS4aqDA9m
y1TAB4rarg7DpGKYKWLLYDknWqDx7masbzE4f7CrRHIPbSoKNh0HiR0mqvQ/OAQrRVOaFVWvcT2I
idMFfe0Ajs/J013elIVXWFnmKhZrXaPKMm9ScyUo82n8CyMCkjqGulDMXhh33x92bub5hChH70Hp
7QKa1qP8urb3gAyRaLvlE2tBi4WtlM2y0TFrJdEDcwQzblIovT/kqWwY+P8504UFGOtiBmDY3oux
Wgskbe2g3o81bcEdXg0emDIrTyuTm7DRdsSef9OSKwfNKHtXm2XdASG5+GO8C4Pxf+ULxtvXgDi0
O1sLphpzeCYhd3TufWdorjqAZrsl/iHIDUdD1nHZOl+iARbfRvh2QF3yXnHaF6PT5RDsRM5+Ytah
sGPvcgTdCgKgOEM2Dc5B4BAKt28FqK6yQ8wLgFEZkNHZ5wW5KvT7yYn3lyVtOSCBEjrQ0oEhKb56
0kSrG8Me6L2qBire9jnFtJds13zzxN6EiM8exoCVDflaYGfzFR+rb/NoSt65Z5ccQhlSL2Ii1QMg
pogL1lm1qfUMuCFDp0fPpjV/pSy0HixDmw+TCSgyUx07YH0CYe3yAW7pBq5IC4U0MMCgUfzeGiZj
shM1GmENaIP5ZVTGLlO4evwLKbiDHOybI2MV7/AxzeO2wQM86MD5oCsR2KBkFf1Nh17QFC2wqxFQ
AAkOXYSaMWcO7lJnRPVW1feRFT5PTXqjT+ltbZG90imPGkZf5fs4W76MHhWSdByghXLZ+0O0i7nA
4eZ6kFT0RgujYxba/jj3p7xQ/bl5HGY9wJvscPlQt2x/LXWxqVWgbEEpVw8cjlwnZdBbjluZ/dNs
jJLH3oYYE1kKMhQcLHIVIV5wZpfp2OGO47Q+hl35tewpODfTX5e12YgZEEMhBS9+6oifr5mYTjrA
4wddaKIex27JDHbhpr6h2fT470QJoTfr+1mfwAcasN7aaaz/nHaTXzRY1+JlKvGvTbVAMq4bqFcD
gU/wrzCcxgmgL5A1qX6tPsdTd52q+iHswt1lrZbvsHqtLhfKAuUG+wc7DLCJBCOcxjZ22nnQAsOI
ntSR7Zhmf8cM+8cVghgDtRI8GI2zPECf8Ihr8l4L8t647cwSj9P0tSfXRSZDWtsITSBuMcAT8wdc
SSxkqHFelRiv1YJRY78mJX9lQHP4izPD7h4+DkUNUAy7BGYwG6SCC8XxVQ/ycDYmQZ7ImudbmoCS
zFCNZaHXEV8UQ0adcRpmGEGcVL7t4PWW90RyhciECFZNlb5InaaDnxpjFQDObfJDFYPDHz+xtSqL
Fa6CTlFoaQqbBt7KpJzS+tMwF7+nRrYEv+E1C4fb/w5s+flKSpjFqL0AfjUoMeED5gMAebRPmFLp
x+HbZX1kkgSv4bY5hAyuG4yEBQOQMxiik+tM9qksTFnOt+WiGBvGSwG9K/CSCHlRrSqN2ZQwtzQa
fqdKXbqzcxOFtsSqN3XSQE0HSlhwz4p3ejuDD0Ovai3ANYlXQQnO18J5yWh2yKxI0sjcVOlNloiI
aXUNSjB/7KGr/JoAAWTUbnpNBm0mEyOcHCbn9CFxoNKkFgcL/OdzBtDwUAaDt5GG4f4BS51KQesH
+o73dqePeq9QG2JSy4n2LbE6ry4r01M0s/TtBkDlNBu+VkMve/RsfzIksDYSJAfx+73gGBnCxHmL
FDNtn5zMAsN1orl1ou3DOnu8bPLnFSXcFGAwoqjfYIALkCPvhaXgKss1HT5c2ChwqEy7pWGTInc2
73nB7OexJ/a3OUxbD2zdGJDFbeAZoVJcRTTqfCOMFE9R58GdC1ZKko3NczAWelpUEDBIL3yANAmn
gSxBbFCLx2lygFEbTq5JGzcqG4ms5XeJFyYQkP4nazGGVZDBvFurDMv9oqXWQ230fkXZ9ZDMX508
eTKcD86E/7mfF2L4pWSGAXQxj0pbkpqx2tF7p9MPTl3+rB3NNbBLdPnrbuSiWEt4E7Oc8EqrLq/r
SlG4FsRaOoHx2TgZ4eCD+OCZ5InHKnNnVq2H2vLTZbmbHooqNfhrlzKT+OZrHCUr4pqqgTb0T7zR
rno0W13EIRnMy6YgvCFAvIgKnS2+X9nYltqcKGrQGcqBdYOfOUgUjXx/WR9xrOGf70WxyAbzRhfZ
Nt4fZIjxHYdpPb2vdvxG8+NdelC/YG4WrS7my0jxNu1+JUy4vHWaRD1qgGrgYPsrtfQ9EHO/WMWX
wjFl57eZJ6xECaHGaRua6nGmBYkO8M26KKt9P0qvuq3n2J9iEZIrtA7OHpZJ63RTHuEzWX3lMZZ6
fUxStwXemMVR6gRgpjbHnsLzK5vT3eVvt3WaOh4TsA7sYKDx+v7TYZY2A4I/oukSRdiUeXVDvoDG
ed/Ns+Su3bJGlIrBPY1nCzFUQRRFFTqL6wxePTzX9mdePuT6l7/QZiVi0Xbl0WiQZNZAQjVoquyU
WsTTJ+1TlMa7UZMxWW4eHLCTlsQBZq8JrxWzHAfgG2HxxpjIS9y8jnPh0a74zkIZU87WuYFUZrmE
LFy4YnKf9bNmhQ6U4oBLozamVu321ohkKNpLDBdjvIU0Eo1XqHRW7NLbnivTnKj3gCHP3Lbs/MKJ
r/Qu4R5NwQJi6Z3fGaqsWLqp3Uqs8MlmBGB9RhchSEz7Gq59i73inRWOEiwdcSrvT4yyQBmHhgWu
lbM7JbOw82E2qH1pZv2rosTF0LGfRdStWfegFBi1aWM/0b7ikYXZ41ryFti6atbSBS072qKumhE1
MNh9WIN8xHzm4UvtANJX/65mX5Xmg/iS/9F3GUI2kLuezfYwkDs6wKFTgyJufTK/Dqy5wVMX/RkD
yMWz5CrVtqwHjS2QSerLRqlY3renWjEZwfF27fCptu+rAXMVhlullcc52TuNnylxgL70cY4Hr6lf
zCT3Efm8bhg8JQKSMsVyAr2/HA+28hYba4dEt/HKR/X6fTzAtB1P2ZhqgRphUBF79zz6wrEZ2oUt
5pc/CKuNI8eLBRkxnvtLSiYWMFRA6CiG1kxBxkERUJtIfbnaYYQr7kEVmnLJK/bcc9BL1AhFgrQQ
t4pHHk3af+LpZHwDMKoPBgawj/mXT/D8CnwvRGjdRjQnIdH7KVCGsLyrYpO9qj2XYf2eB1MCBUAO
bepLQUv8TlPiOGlJtD7Q6+9lz1yef2uSvfXxN8t7MYIXci0ZdX02+sBpIqwi+7wrXDMxrziWknOs
Z5nj58und25/i0BMBeI7bTS9GpWxISVtEwzta17dlhzsB9b3CqDu7SSbO5bJEr6UVs7KmKOsgUkz
y42qXaUOLrN+THyfTb3kKt+UBSJ3A6nDBn+8Glc1tikxcF6x8FPVz24BRlELzm0P5q5n+8uneG7o
OMU3aeLDuRpBXaxz9AvppF7ps3OdKN0xc5hkGujc1N+LEd56IaNDXMUQk4THcLphpWS94VyNJToC
/dm2gMtxVt9UeJJVmMiBGuXnYTim8WOYfVgFio4B0QmF0QGKWYh3rMJrNowgwurviuQxTr9+9Ess
3onWC0amYNVidS7FkHGV231/YOZVGj31+gGvI8lVeR4L1jLOiImxPmvMTq/3B5oUrtZe6/F3dbqW
lkwFMShZ4MZ1dOQ64AvQiZj4NvaM6YWwLg8hv3aiA+p/2H//xErZzS9Y1ZkcIeYoYeKkTZfzgNvX
enifG5LERqbH4qqrlFcf+1jH9h0PWAE60iIwsHVg18+pbGlWsN4/euBqW6ZKYERnxFVANrOiSFOy
oNefbBYwnblTKgmXmzJMfBgNqwmLgb3XpcKecU1BfRFUQEXPyFWs6aBqk+EQijsM/6iyEiNEymII
tZKzhAfN5AET3W/c7sAP7GB+UX/Qg44tDVn9RKaY8EDmfVXjAGFsVfGrnBK3tAnyzeJjnnOm12KK
K1NQOsoKdajKg6mjDU9eHA3TDvSZdLJOqJDsnQkSw0zZTGMMZrGgNp56FDL17IZbo8/br5VlYDPj
+XLU2TJx1Bj/ZxaCCwEg0WhmUpYHkkVu5HC359fWwN1GymgnpOn/KIYgjUEVzVne4u9PUB0zWka9
Vh64/o1Vo4eHFmE/+PhFU786xuc4a3eXVRMu0v8IRDDF8BTGCsUoVNVdFmFAMwswa+Bj6wTkaR4e
aS5L7mf2wZr6mTDhHAEciVEDC8J659gbAQ+vMP9yWR9x7vlMhnCCLDQM0oeQEZ7CQ3cIj9F3kruN
j83t/RBg4dmSjRzIjnAx1pXVz4VqlApV8c3i59b05u5moMCifmnjf3t+wpNfqasOW6mwDlLcKdbJ
jB+HWlLAkCgjLsLSiY4lBYRkoBuTr9p3tLnj5alPdTdSfl7+VJteBSQRjJ6AfQCzs+/PrTDr0TRj
koEb8i5FU5fi2wyP4fDjspjN0LcSIwSluVaLIqycLOjyuy72cvWbKQP/2RZBDYxlYJZOF4f2OE8G
1WY1udcU3+CJ67wWbSOJrTIZgpWh5d8TvKizIO5/YAJqN01fOluGziy2G/7xHjQ9/6uJYGE8ZLxO
IkgZ+vIK38avovJTxbMDwcu9KZhXd4DHUF5IdSLJrQXwc4WVPqlRkJelkpuW+PannIFs9VXTVy3M
o53oE7rwKnmayv4AugC84jPJ6cqECRc/ZpA7xcTsXhCHIBrWTjRXPCsd9hi7UhXZNbl5e600E67/
MM1nq2m78tCaP+vxV9iWnpYBNR7MfkXlzVw2+ytTTnC0zErbscLSfMDaV1A+RvP92Pzm0WsmTQC2
ck0QOvzXfIjga70xREnKx/KQgxq4pMynpqzsKRZ6RBMVnxidYbNiwVYOpi650vRfjQWixGK8Kvur
oVM9W6k9hz4nnXIVtb+06ks8aH7f7pVi8AkgHTPMy9f56+UYs33rYJlnWUhBie9P8W91B6idOpix
mZWHZqftbS/Zl6o7hl7s9Ttth8Ip9ohkRA/n4RPtQPQg0RXECPRZPpw7bDDIqBWHMeKulrdeRx4x
sMLRB72s3IYgHDqGotAjQEYivrn0yXIwRIdVJRNJ8cw/Wdormer7XM0/9nhchGAmDPUrvOIwFyYm
P9gPNK2SJGnAq8LrjBRbf70kPdjQBSJQjwRiu0bPercDn5N+bpQEGcir0ZzAX75Xey8cZa2Gc5eD
KqiIqc6y1XC2+epYfQKDs5MAFcBbMtLRzeLxBeguSsJcwOdK7jiZOCGiGH2iN2ZLk8BqDpnduVN9
CzoVl2hej5B52Rw2bB1dGpQXUUcw0JMWV13KwiFM7Yw4UK3Qa2MwpY3Z52K6zedPaqq4CjdvsBEe
6M73FC+NqHhWLAniwIa67/4CIcy0oQP6O2php2Csd6za0+YXYtmhTt2qnyQ3w/m9Cx8DQOEyfruw
JS1/y8qzU0Xp1C5R46ABHo/esju7ZD+y2H64fKrnYrCagdojtQGigf8JMXpINKOjehsHSVTfVZnt
z3n3UPYfhN2Di0EMmjgY9sXIL/79vTYsV1ieZhCja/FtN2MZjFvXE7AX/0KblRgxWaHMYKqaxMGy
Ns+6cj8mSupaRny8LOfcnW0LUReTy1j/2DDFvjdzG7yRQTvaV6TNvHBInlGN3xXa9HFR4EVBCwyN
MAudbOHk6gSVnJCEUUDK7MZhKrgdKwfpyKgemk75YD16+U7vpAkHGNICw6EmjQItHx5CTBW7ptP8
HlMduRaR1SPO85H3woSkr6ztaHQ4iTASS+5DUiUembjX9kAZtbt04UfQ7oFDJAnFGxZvLww6wJCn
GKwXr5VEraMisQvrviiyhwE7thSrbS5IzyT1KZkcIVjoY1Ir5eREmBOKsNVt5VdFqYVeYbT+ZWPc
EqRjDAatUswoWqJCXTwkraKWURAV5v00Z7c6AzBFakv02fpaBtjbl9c6NSHwvQvbVRm3sIEIDwHg
UES1O2v69ZhPrpYdZgZ6mO6DmzN/jHEtUTjBAtmHUzhFFDR1doO3h+aO6GQlY6VKwobYI/1HEoaK
cf1jiwxDI+91q800DsfRjgJUJVK3H/mdNkaDW4B6m9TNE8XMtpvUZgPA9NxXU/1razoSgJGNkIIR
krc/QbhKTWzsVJj+h7mgROdOybwDN80EcpXEy5CoXzaZxbNWLe//6Iv0AESTGJ8VH46UYxZGSUas
gA/2zq6jO5rrr2X2qrXYYe1LG9uzVu73KVpFHxaMiUMVkDQwovPis2KMOeszlQUgRXXDYReVw3VL
r+3yZIKCLa1qlO9k49V/di8EbUFZg+I9BnixwCparmGFNY0xkhyEVtW4ZAjvy7Tzs+wRNPF2rPtT
dtXz3nOYPqHqyjF3a7u9Xnv6OLpKPz2URunFyU2VXQ8AAUrm5jCDfCDHPgZ2yXKPTwesoB9yrXow
OPejIn3UUMRoW3KlJeYhmuJjraAEpD1aVhG5cC+vNnI/TbJPtVlf0x7wE5ni5tiTVrPm2kFPjjjf
gC3i4uaJXIAcVtUzwUPt8qdYvOfsVBA0HDRNHOdsr7AiStTHRmTfd1W552F0lUSm5Guf50sYY3sT
8Wf+Z5XDWEabpdVcKIc+D3FbveQk3ish3Y0vxJEtMJ7LWggoUNPBNDii09nzTO8aY6hjeoha7DBm
OzNkbgiYxhxjRfH44UTQMQDLhowG6TyaAsLNVedYxVRGKJan+SFlbmMQz7CMvd0qfqbJaovnoQHS
MMu27GOBF1mcH3IG3ShUrDoc5rEGudNBawOADnvgeL5sEef9AfCfLjAK6EZby7z7ctOsvpfTzX1n
OAoB59JDnB0TNFJ7/WebPE7jt5aVOws1pqR/DMNHiu1QPXksTcmo8NlXXP4CjKpoNvpf58g9LC76
hcKKHOhcoi1d+boZHZPmZbazXZx9vazv2Y0GYUhHAR2HpaNzYA81GwCoU2vk0Maq58zRZ7V/rlu2
w0Coa42al1WyN8zZVb1IRMXbwgb9soUk3KFx1TiGWdoO7Ca61pvi1sjv4/Sjz1lq4RGIySxUBDcW
hhMrmWnOQU/M8muTXakyxvGzy+P97xe9uqEMywmh7hyiMfXKQQcW9HTDp8Rvw5uknHxjzHzuyIbB
zpxgkYrZkgXiA091cTR2Gss5VELNPnDz/0i7sua2cWb7i1hFgvsrKYmyHdux49iWXlixk3DfCZDg
r7+HmZnPFMQSyrlVM5lFVTpqoNFo9HKaB5M6bY1W9xOub0KeSzzEcyU8hZp/yuIY1G3tVGoDAZUB
tgOTQZtAKxS/R/7gs7PBjDnzjkcejjVqJdAcPP+WBZbT407QnckIxqzyWFx7oUo8zOyKx4dY/X1Z
388s/pxfntXC0dFyecYVgdpxO3XiUA+6IdlNRA/UTNbavQKBlh/EH+BF6aiSEBypMB/SGrkWA7dh
u63D9kZTxt2npQAE7qw5zAFjKKyYzk0zobBhgQtPulNBZoCJ1f8/iNlwLDaFdGibcyvLCGy7+JFm
vQ4zqD1fxjhXsrk56kMM4QohcZm5qQYx7AHUvvFP28X+Z9ec+LbzN1Aa2jcRrHfMs0Ba36u07Wvo
2DDdFlVAbNwi6XWUfu9ABXFZqnMDB6kWULN+LFaOoZiyG1RIVTRvVnw9hoPHO8lDZAUDtTeWhQI/
tGCc1WLATihR1cNxYfU9ZrF6Sb8vpMUYK4p8AiIIgoFpNkE/lhGo6aQGRMUALWvCsMNPLxeKCkDv
gOnAKH8Wu3BycLMrdenomCQ/3Ng4jQTTmuJB9pA6v+hQu4CgGer0ZvYiMXLmlDyqO9wZQY2hTFlI
r0Kz3NeptR252fo6fdRr/dM29BRSWD9qO6GZ4LUTlFV46LrxXVe0IGxjTEbp7ss4lZi2VZ1YSDh/
vtC7FD16hZNwI9CdbNObdmAWyvUUMsl+rRzak4W0TmE0ndmm0QNGaV1EOQOL3XZ1vNXA3p++XVaN
+atO3HNMxlnumWDmqtSkGTxCPcAIlqbzE621MHDYyB4nWtKXBERUEqO3riQYRjC3hiC4L5huJBgi
3BC4FdAGkvVvU/Niqc9Uf+btN5k+ru/WB5Tw1tVqXpKK61hGq8dTkw/Wxhr61z5SZFHUtVXUCMpq
QAGigYFD0Isy1MoUXDfQC9RUoQW6ShBWyvfYNInhW9MM1I6jlQAcN6iAFbaLhWGRWzHVA429RKhJ
St9Rzo0yxP2oS1zkNcu0RBIupwpKE/cUlinKiyvF5ds8frisemvbs0QQribN6ElHGBbNYokfV+jk
wizv2pRRxZ37kXjW/G/J8DI/PUw6BkVqGMFDgjStTL9X+23h3jht+kL7/GdSkBcKan/Xkqj5ZeFM
Uc3ztGnT3GFG0NsYFt5GnHlxhCIN05UEdC7vE6o4T8UrSZEMdscJlPxHgklDNNR3l/dpFQFcL9hx
WFKs1SmCPZWT2rLKCBp72BjIJ6lExqS6uloLCEHZqMYYyZTcCHgfbsZE23J9qxc/LsuxCoI4FNZo
TlyJ5eMV5oGF1Mb1NHW88jhF1MnI7DcS57KaxDUkOKZ42WIqIt6Rwop1TqUMLahegoLFd2M17Wxr
umsHWQvCminFdGbNxLBkXLoib0zVpN3UpYYeuLR8bNMu9lIl1D1FzWwv7LofmM77WpahxDCs2bol
qnjlNrSj3IZhILWa+bzCTN6pxtBPlTlI9I/dp5+ZmGEE/9tFXgLV0KKrryZG6PTJpAc6ba4Gt7xp
Yhkz7No6gr3JxisJBvysr6CIyyEx89B8zEaMvqt4Tj1mHHq0WPDQ8Dut8jM2fPu8Mi4wRSIXd6Ck
mEurgmoiflPb10Uc+REmgV6GWTu786BEZJyh8Ti8p2c3co0ox2WrY7PyalPWuAIHbZSx9slQhOMb
dz3JUQRvwPGbfEult1b3Sd5SbI2NWMOHIMJlEfKkSWskrwJ1KvfF9IQReAHeNhLHS+y0/AcGWgCo
tayNHoHZB+kH87Hb9l+0Tb5xrqY/pKLFLtqQx8ubs2YmZkbF/8CEk9TDlvZJqpOgi/svzPjep8Mu
LByJTPMWix4eug9nSjADyXrxACmc2H1SuPDwUFJsDfdaFnu9XXudsf+LEllsEwjr7Jn8FU2IoiPE
9cTVMrsmcIzNL26fXYPMfJvYzXWlJ5vLq7emdChIU9WZumouyD9V7dpqMc8tVvSgxyjJfAi3rSMr
xlnboAWE2BjRR0RPaNeSoB3ijVKCzq35NUiLKdYM6jwAkWC9UKUqNpo7iGZUbVTBp1N7v3Ebv846
r+teW7AgXV6yNXlAQQljitfZPOD6dMlMN+Z6NMIV0sJsY7noPrQoWg2M/V/AgDMD9f8Iy6Mx5xQG
1jQyBxWUpFFTHcA2fJzQpm9VhiQ6vqYAMzXHfzDz54vHWK0zV6VgNQvw9V5XVschyt4vS7J2dpYQ
woLZZjx2dT3qgV3q1zHIs/sx2VdltW+LGrSPsSNLEa7JNCsCNAE+K4qkT2UqS2aHuOqhCxhmXA8u
nFYmaZNZU7clhGCsVa2B14KcdVBExDMif5xyDGy4rmSUyWtrt8QRzmfVR7GOP/QA5QPNVdR5/RBU
rK03OlWrfWxk7fbzm7UAFKcC464e2FjB9uRh81WdHmjeXulDtAnDfltXXHKWJDslmlW7Q2oT2UAs
Y5XfaprzNapkUS7JThHBte9YPCZxWJGgNAbf4DVK4DDmkZq/UGEpqxBdMw1wgWaK0zl0I+a1YjN1
hkiFaaDR6GVtv+trlJsw2WAuGcws8uLMxlTttKzMjCAzumsMbgnSqdpqtozDZFX3kHNBpn3uDBQ9
4whjNJp0KElgYCZqXjZeUzv3FuYr8rzepgWX+KgyONESpdNgV2BnDfQ4vnGz6koNv2RtfuXmaYpo
u8wDFwkN/ngpaKH4n3iCWQIXyziZE+4l8BKF+QYJpnT0+r50FZ+RUdnpVhP+AFVtnXslHjsO6Gli
Z99pMVbi8plbe1wvf4mwn7xFOT1YYrHQPNyB3e4u7aGarHKeGzDUdga/j4tkl1vjz8u4q0djsQKC
nUwwPJNV8+kz2p8GRho2zWsf534fP/8FzlyvAaYUXGSikzFyfTLzxtYCxxqfk/qRpmiPARfvts+Y
5F21qkQfUKKzkSYTHnkULwLqVl9r1T5Sio4zayyRhmqfWKfuLou2iods0MySgjic2BpTdU07tpi4
Gzix8ZbYo4/s+V4dCRhIqeEZ+I/LeKtbBtZFlOUZYJAVk9law5vJUnAmrY76MSOeWrlfdOMQJ9Nf
OAbgSv8PSWzywNU8NFWOd3Fu24GOPrc0siTWf82OzYkV1EI7GlJQQhRzwkilvso0PUhwwbTRsdDj
HSWTJNo3X8Wi647wrO46yHTBHxDO+aD0hRY5GUJXQwbCkjh8ALmCrzf6LoNrbU3KjqGt8vI2nd5r
YI5EAQvGgcw1Bwj2nHvwtZpgFF8Yxh64p638tmEjbdFR1/dmLwnInGoExrLDywHLqOui6ABPOzFN
PUteTGCYeiRweNufDZ4KJvgjFFnQVIYjmGcwM9PQZUoXeYnzzTbu9QLTojC7WN1eXrpTpZjlAYcI
QRntXKsxP4BOL7c2L201zArzEW1SVn8bo1K/kKi20MEyY+CFgHAiuo8RZz6rP3HRQ02YUaOUMGfG
DpHsa64pXszfG1pt6vY5QjtAofR+QZRdijrzjIfepFh+4RA/rmX1tsJ7+b+fAzrVudRgpss8FRlc
8Grdq91c2YjxwjpK9ZnDvxKt8BIXFOlRvylq3TemdBsz6pP61TGJ5JCsL8nMiYusEyqLxa5Wg+SJ
QkdSo/Lc+WEmj2CO8RuG3ua8PMYmJkbGIX2y4mpX9a9ROHmuYm7cziRbE84p6jY+ZRqwJAjEza/S
Pxzn+EPQggYNJLnjZuYjm+5S5RV8/60sNn9qukEgg+UmyLLPhO0uOSvWbVpVq3MzhELH5b1R+Vyp
NmmJziXdA9XLJ+URwYT3AkcWPMfAYoAp7T7FfCYzDVr7+fLROfUj/pEIxUd4k4JLBIUXwqLpbqkx
eDTQI8dA8ZrGXpVwxHXu+m3ab6qE7cb8pwu9vgz7h0Xow8LOuBamrCDFi8GY8HtF3Dp1whpUclXk
ob8A85g0vuvcZhvaxbVm069lcVRSsMu5FobUInsQR+aDVjtovbGfeEtReBfeDdFw02lfLf6zotL8
sGhS8PtQBmTApODyP6+GtXOFhFpYmo+Gsi0Vw6uzq16xJCb/XJ1OQQT7aNfN7JYbJUpQLO5R7Wrk
P836JUG8qIodyZKf7zTAUEOHOZqIe50xQpKq6g130AGWJS8cpPEk5L6mR7t6oF7ovkVJDGoN2fNG
vAL+rOMHquhcDSQutIK5aBoptMpTYtSYjZuwxq5+k2jUnE461Si036BvZC4vQ7xafEjN9Wb94I7o
g4msge8aJ+e+HmnalZU1xk7RlOYtbbLyqmlLvrOZRTZDbjXHy7/iTG0IcpB49yBijr/PGv37LGqK
qI/Nxybf4yaCDeqp5M1zDgH3ex4ghGgEAgZikIf2M916Ds1E6bTHynFT5obPRhkL49kNg2AiAoro
ZyIIJeF6FTytaixt1LOHxr8R2Zn7bnzoNihgRkRWxn136nDBHMxJANzeJujo0aIgUoFpbT5VDIGE
x37cpX2Ad42CcxA+cv1Xg2b/y5t0ppMoP0ReEuWWM/+qKcb9pqgoSe0qxmOoXde6Z1pPmvI1Mj6r
CmB2macMo/FcdTG5RFi/NlGr0k4hUpaj0+Gm+1l8jrkCizbfeLi3UQYI4pUzFkSC0Z8lxvgBoUsD
HS3CyQDOwODyYonq5uKLESgHpzlSdyAMnW3YInCgdWFVozXJfFRDJ+hqvK1NdPG7o8Q6rcJY2BA0
60EFxCkoQ+0UqduncElpuOu6chPF2U0aOZI7VdQz9EGhHhR0c3gMYdi5qNRqaUUOI9iUxPQoWtDZ
piioN4VfG3VDmKwB5uwMwVcE7RycUhRloaZMfHrpjT0qITy4/7Iauywg3zrwR85jrT95hkBgAlUG
mQRBghO1QKJXH/NU0cowqo5q+2aV33L6a8JAO2ef5wEbXz+lFf9iQThjVosz5a6iKc8HxSyPJb8p
kjvDxWNWwgImbNU/ECj1njHQWylGZCODD2qm8/KoTV9LduMmT125Q2dZ19xrmqyxbL5pF5fHGdj8
YxZa3kRZPvFSL49NQTYKm7ZDKKPMkkGIYdnUYlFnjOVx6BQM3RkDVreSq0HUN1EMMRKL/pNyUHOs
GeYVRfsuiDcZ2w7v6R0a7H36ksum0giW9AxPsHGpFYP2siflkTm5N/RfsuGAQabe1P26rG6Co/QH
Bw49HnforoXFE9auCFGfZ2SzLihH07Y8i3SeZQV9/aylEod4FWp2IHA3oARVdEyNhJhqxbBNiXMX
oVrTcsAKlG+0aMdlXQZrq+csoObPF0o3qCXXSTmUx8n54YBBAoQA7lRi5IvswhOM6z/LtwASbHhq
8B5+GmSyHTzKSO6l/Q9VffuLPVqACEcILXckLw0KaTLVK8yXkj5TAwNsFOQBZEwHKwKhqt8FByTM
D/7ST1fOTVtasHnliiQDn4Lma2TyMAVKcimtbNAJjOCfRwjMaTnBujH7vUm/gp1Hb39GMiKRFY07
QZmFXahBjUixVpXzwtnfy+K1jA7uWG6c4XnIZKw8KzboBErQONdo26Qw2WyDfumptq0qmbuwYrVP
EARVc0qSDrEOYRhIIpFt2/WWvuW4bZsUDBFRsisIkeTVViDhaaH7C8NbwREnFox3Rjq6sVMAsrtG
r8Cgvwz9baVcW/ROzx8vK/mK4p1gCUpeaYqqsAzxDY2Vfj9N2wmv5FDKniSDEezdGI4aBtNnMELF
b3vaNPp7SCVR7xVVQO57rk+Al3oehbarKbai0CmOk5ptGkq/ZaYlq+pYOT8mWBQNdMXAscfkmFPN
NiOQAlLwWh3T9imMe4+rz5a5LcBP+xe7ssAhpzio5sFs+s4tjvX4zQUrk4Vei4nJqlpXzumJNILR
QUwNM2LdWRql8IrWV8wjLXBQwUrpxkQi0tr2YEAX1g0xLQS6BTDUpmOKHu8LKJq1pSj1MnrZbJU1
eZYQ809Y2p1MVSbKu+JY4NKxMGlHbzJvSpA4y15Y+RcHZwkmGLk8QV34lA/F0eHdNhu+5CCSjY1m
e1kR1hRuiSLYt9Bp21ZX2+Lomm89WocwFj7GbBIwuV3Gke2OYOV08FGAuxq7k/Nq09njPms0iQLI
RBEsTZRMzJkKVhzRPuSN2ZPbEr93t5os0SbTAsHUhIXdOiWj2BjWB3rxaleV3/Hci8Z6y2i/u7xw
62hgjAVPBCy2aBEchhexXQJtsq8i8jrFT+Pwkxi/nf5z9NsgfEcQBo8TVNs4BsKaYtc8Y+1AKtPM
jxmmhNCi39lt4hnqEFwWaE0T0LNmgxoaJVFnXfN1XyKQiHzvMcyyjam3G8uWcTasXQZLCOGcVkkT
JoXV5HB2MJe80F7M8HlscslzaxUF7hQ4L1S0ioilsw3+d4HB3vmRW+YO7ZvUQ0BwpwydxBCs6bVp
wb1GqRrmAohP4goj7TgCv/lxVNFyFwdTYoEz4Yu0CmZNngWOmIvsa6N01CnLj/ak3I695o8OGPpU
okjkWdNodPjhWYJOP+2sp7YcKgyjKJTsWPfB6N7rbIeET8LvnOrqsqatCgQ3HXz56OiGxp2aazQF
FEMRJ/mxK+9MFrQF90ZTUtO+jgGPGqO9EPcRozAT0pIDRkFnxwY9cdQ0v1ju995uJQ7b6pLNKYd/
UMQGU+ao3MwzJzu21lvIr9X43XRe6uaO5zJqABmS4ICosTIlSuNmx6k8aBrexHg3Fs73VvnZE1kx
s2Tt/rzNF9dp3uVTh5nr2dGIsw2GRW5tk25783OjO/+xayjv+9/iCWoQdsyqq3nxeudNi5OvYysb
IrZ6QjE3A5xjBtw2sVw/o5Q2CRLfx7F+MNNdhpWqx1s7fP8LfUaCHeFLNMeeVUhTlkR0co3s6E7Z
VWohbG8Ut/34F09FzGT8gBHuUbXVMHgkI9lR0egXg4MwLQVrls7rz4V7/9w3SxzhHqW6k+pZDJw4
viv1IyL/OZFFqVZV7EMWMbxDnLByppZjyZwrHfwlTbJRwGfy/9oXMUSK1zY4v7QxO1bptVFuiZv5
MHJ/ATIX/EPN8GY7S1+7RVm2tdVnR6IMHul3HVH8SWaa1xR5CSJcnGGHAmWwlgGkecv7m5S5fmNt
dVs2nn1tW5Y48+eLk1+xyB7GooWVcUMvLbPATsk1SWWjKGTizJ8vYGjcMIV02P2uSfywfLOqeMeR
Mm0+1X8LCwNHBt23oPLS9HmsjWBhqsTluktr4Dh3We0b6m/dllRTnIkiQAg70zZVB0I+QJjJd8Ju
NavGXbbRYsl1JtTrnYsi7IyOWJczlFV2DKduqxuYY/PLSN6a8QVzKy0NtHL3Kflc7fp/mEhozWTf
4DMQ7pzB1TolzqHaWfRSYI4gIVsCv/DyIV1fwA8QcqoLdsmdKhmg2qEa30ZVs01KvqltcK81snLi
M+2e9wo+NJKAiIeeVVyVBTojEPOAT6B8sfPXpLmtTEncelWaBYQgTRaaU97GgIjTL4ntZ8XjmF0p
pUTpVgVBEQ+6ysnc2DQ7C4vzw3taZMx00yNGvHXswU6vzOZzozH/3fwFhnDb1BTDhHo3TI8heYrA
sW1/n8Lfl7f+zKeZ92MBIVw0StioCQuV9Ej5VdXtovpLbRx7/Tr/dCQcQOh11fGwgRUAG8PpeoG+
sOmNyUiPg8683Nzr2WtNKq8pdxF7vizTmgKgZQGxKPTxItAvbE1kOEOf0CE9RginpXSLRhZMQEs8
TZPYNhmQsD+8cJ02Vlh6VIx3ou/qKvZb/cmSBghkOMImxVOB4aU91s5Jv1lIv9jjLmG/rORz/Zv/
6NtMA6rCUKOxUnzl9jqJrbTsU1DiW55alHsaPaqWbA7e/GtPsmOzJixQBHM96SobWUTTYwK+h6yy
faSYPIs1KFn5VmvBODxhgK5/WSXWTivGMmIwLwQ7H0qeRT2ySyAgPbrdK0+fCYm9zqGfdUNmwT5A
xOoULXdae6zH9FjgNVWND3UY4e0msTurt9ASRThISZY6ZopxDyhWLXyznK6o3iDQdkXS3quQW9Lx
v3X7hdafa4f9VzsW4gl2NaqMxEIyKz1Ow4vWfbMwSFfhr5f3aVXTFxiCtxBG3E6MUgWGHYyF3zKU
5Y7Ib8pkkeEIOliFrY5HKbaKxMSzwQoTv3M78wb6uTEt54sm+Ayj6VIagWf3WMV4J9TXGpjJhw6T
h0oZWZ5MpPnzxYWkI3OKnr1ZL8I7k2O8af/FHB4jQxLZWYPBMw7cQKheRGGSoH5dGIdRZ9U4vT3C
esV1bj9MxuvYFJ8/TBrmg6FgGsXFKMQUbJ6CcpQ+6ov0aCS3A1oDsg5z7w0JyIowYAVCCRuKzFEB
LjqnGCfXte7UQg3a3qPxlWbchs1D2H+7rNUr1gexHGSbsWgugm+CLKXN7VKz0vSoTvcNOs442lGJ
rIdDWxNmgSL2IlvgX41LJcNVjpBBiyG3XfGm6eNmNAuvGtDvXxwiC8NcRhAHfnezJ0WnvmV/V/Uh
iDC19y9Enh/iqIuBfyFWFIeYX+bmNkuO6B3R0Gwx5d+U6PdljJWLRPvz2P8XQzjEaOKIMwwrTFBm
wb1a/YJbzZvUB7NofBW8kI55z3RVov4r/tIJpnCeFdJmGjWBmfbJde486PqrTn/wwtgO7HMjO/7Y
jhOsecMXJ7rgDKHiFGuo8K/U9Xut32QYP0GcvdvnweW1lMkl+Ex25Bit0w/YL6J65czkyx+yKPG1
IdrWsvTNysahEAc5PNTLzewxgg1xucPD3ikSeAD2NjeSjVoqv0eN3PbGcM9GkBW2QAXp7qdlPIEV
LrCiie2+52Vy7DFy0alveHKHYc2Y+rgbpv7zlmXu/7RRsodS6LMjr4XIJhBMnT8i9fqISP/XIRr3
rP4Vx/TqslQrx37O7JlzGgQWWaxUZUzTQzBJxkfUxaL27KEsYi/Tvg6NREPWcEBQgRwIuguRhxU0
pEiRsMxTNT5iEvNgIjsxeagQnGSRrzUY+J6YFQub74CG51TpyzhsOtr38TEvIz9rv5YlaFWbZ0vm
R83fI3ih0LwPHMF3bxRrqCwLOHWRoonad5sbRQWVSAFf4PM24wRKMP/I6uTqyLv4WLgvI4bsVteZ
3nmYmV01n79oUF871wgig4BaW8E61SZ8QWcyI6QPzL3pTCjNcW4KUn3emz6BEQxTaVMnScAAdVRo
ua06daMp1dc4GSWavXJtnsAIqkCsrkGFRAhen+zFpD+15rmM3y8fHhmEoAUqXthoKwAEwfBTrmyN
Yqc1n2vR+2PHUVSL6BdaAKByYmdLkjSjWQ16dJyQ6g+HvZI+qPO/uU+FjCVp5fSg5QtDuRzsP+p5
hSVT2ry2JstVDmESotEjMEBMSs2tM0heISunx0alKerT0agD0gNBpUPKhm6go3JIqncG7kbaeSz/
peC+yKfPW9IllJh6Y2ETd3E7KYc8+d6YLwrSlpayqdBXclkVZm9BMAjAmSdh6DpoVsSlM1hN0VnC
lENmqhtelDdxKpvrMWvTJQhB28wpbSc7apQD06K5QaNugqJj3hDCk7avSSJzCWV4wi65U452qrJX
DmWRPrpa6EUUsdEKBcqduZ/7CjJXVj61cqCWq2jMfRULn4UYY2w1BCI6U4RRu86VxqIrJE8l9UYy
GMGDQI0Wg/1rlcNgDVuT9BsTs/xMVcbgJ4MRPAYzc4zColjAFB6R6eQv8dh7ICOXSLN2ahHcBUUF
+gjQVqufLpqh1OB8VWwD46Axutwt9oRUTw5rblprlISs1iRaQgk+M890O8/tGvujq36DvJKr8Y3h
yNz/NfuwhJl/xkINogw+MmkBk2XfUNzk8i81Hr4ueRpKWVZWJpFwGRUTZi2BAUc5FBP5njhVtu/m
0iOb83B72ULItkkwrgSsWG3clsqhBvOgWaovKkJItCJXTls8XYZai/LYywUUTEUeqlRBgE85kMba
8CraNQb1eVLuMrzh0Ctyl1sOahKHKzU1ZTGLNUuIZO3cDAIXDK1Bp5vXG6BdaLsCWh8PG26Ne16Q
/WX51pZyCSEcrNgZpyEtYSZq8NhP9Masw82U71s8by4DrWnHEkg8WlnHzGKAdoCI2rdQ3zsMlq9w
WQftmqVFPgOxZtC4oaJcUA0rbUyjGbBkNCHXapgGjb1z7YekVq8Ld9pYhfF8Wa6VA4brF1xQoMed
/yEcMHBKhBgDazsHxfxpjEHlRF7d3LD0xowlxukcCaVVaOjETQ+ad5BWnGrDVIOVcGKTeVDYi21f
U8v1VO3F0N+MWJbsOu84wIsQTZJ4xmDGOR5PglQOHzOD4lwc0nbcceU36R91e0JvDQtYpGFg1J5a
QUf2g3Jf1TIiovM9PAUXDEmiENqoLcCdNkERETj6+61TNEFYPww469UkMcVreBrKFdDtPE+3ECNp
doRAp5oCr7LbXcKDOte2XfiUmI81vcerTuLfnO/j3JuPHlQX7PXnriEIPWjSVFw9EKZ4aXSDAtSb
etrGSuRhGIXk2MnAZtkX9r9UuevUmaYeujrznAhnwUHKYvCK6Wct65L8U6hw6ladSiZoKKxkF9fR
pB7U8hlYNnU9Y8TEer6rKuM6ZRCz99I0DkxioqN/6xhH7GlWPCAhFOJ5aXOy1/P3Ct2rlw/puZXD
DzNRzIGKZTRviYd0yKPB1MdRPcTubZxsuj70y/J6qF8uwwiTGOYHximOoLkkHFuCqkts7cD3JRv8
oXtuMANhgrenVtQj9MGoyFafrl2MDuGKhgjgPQVtj+R3zMb0bCMQ00Eyb62PS+sdEsV2rR6SsEHP
sYXyBUxKyL0OrsY0+mAn2U76vi7vqJv41vDuyCI8K9cmVmLxC4R7Ra+qOq/7Vj1ozW2ZPyXxd6O/
502zsS0/cg4MdfY6FP6y3CvbDDbumefLcNDRLzb5pBk2KHYHcrDZy8h2fGi9hPiq7M21Yi9OYIRd
ZhM19H4CjN42nsW3KKdtk/tBT70kvHVdWYrk/OYEI5AOvgfELmCKxSBdRG00mE2mdojb/sqKtevS
MDwzkz27VhbvBEbYsa4MMZUSVa+HlPPfSsk8PTLe20HbYVk3l/fp3K85lUjwBXQHOVQ7NbRDVBfB
ELZPtZlLihHXpUGVsIM+VwygEExR2xSGidCfdhi7V4z8K3q8Stjj5P7+G0n+B/PnGCzMazUo7TBm
gEFZ8jbMzStM1pFcF+vb/wEhOIG4tNIirbAvZlTteKi8NJnqR4WsHmR9Tz5ghO3X6sxSpgIwKlij
88jcDFkkkWTlLkJ5ON5WCI+izVmsRcZbEfQHGrYdNVVNs4vC/VT+NjKfuJILfXXJMA4HNCogdTnz
yZo4p5M9P6sJ+9Kjlb5RfiSYYXR562UgswYutl4jOfhB4f49Js3XmGdeFf5IiC2xaGuOGNbsQ5R5
TRcoXRpFHek07TB11S4aMcK2J1tQavzU2nQT0+Ea9Gjf85jdN6bi28zd8lj2xF89SoufILgQTDFT
LZ64dmjA+LEpqPvOSaj6Btqt9cyQFSWsK8mHwMLBtca8a3KDaIdQfQLHaYGp6Eb+g/ObgbsSfZTs
oJinA28BaY161A4k/KaOtVfSL9z4fPoUtu5j9Uzh+BIrybWWDtrBCO/CKPWzV4OGEi2R7JApnN2c
62o9RRAkya+T7K4uribEtKrvlxVesjNiJjGq0TVpjEAZC903zS2LDqH2U40fjenxMtKqPCA/QAs6
ahUxgetU6c2+0cOQtfNVZPlaWdzGJn2rom5jGvzzuT3szwJrtouLA5aNQ4hEDdMOen2Lljmj+j6q
lVfrg1d2kvTDqr4toObPF1CYGIS5yDjMB6PQgmq0b4wm3TDp/G4ZjGCYCHjUzLSkuF2bOxc9uqiI
mzDz7vIWrV4XC1kEu+Rws9CjpIctj9TAnti+VmQhdJkcgt1pDauaOqvRDsqEeU6G+WXSHxSlv7os
iEzXBHtT0TLuIg26Vrq3eXVlIT/voN6F/9XlZ4GiAtlI8LyIZXcxpjJaYwgcF4ODSPNTTe9CDaRw
FfMjJimQXd0clN+Da9kCpZ4YKShCqg8mL4FVO3s9ih8xoFJyxa5B6HhPwRKjOuQsSM8oCKxGmgCi
0NAnad8hn/v98s6sQtj4cuSnUeYixiBabpOsorGGpyuK0ZxsP3OvXYaYN1d4J2GcwAeEcFT6cWht
BQGNQ533r6gtBYedcqWwdpNU3ZcRvT6pa3qKpUrs25pmL2GFw1M3DGPtaI4TmuZ3iY3XWfE0ULa9
LNyaZi9RhPMzhSWGCTiKCnt9j3nvDdi+eBdkqmSbVl5DJ2soHKAu0ZmpphAmxkgd0rw3/X1dItKM
lu36gU6b/5dQosM9RVHcYyaodnAMhvmbFESixZ1S/+hyW7JJq+oH1uiZy8xGql24hHAtKUOfOeoh
0mpQAI5b15L1Fskg5s8XF4JBJ01lg6sezIzsJrfa1snvy8u1ujkLIWZNXCAk1JrKsYMOZErj4fkY
pTdp/qvImaeM/jwo8jLcqsot4ITzVJRmHxYY6HMAxZWX8HrvmA7mtBRXZeW8XYZaPUMLKOEMlXVV
WdkARUCiHYNX061bIrqVUckhWnN6UM8BekBQk5qYRnS6gHzUOXMVXT00oFPLrQDRHa/WUGnnNcrr
ZYnWF+8DipxClXGWp2ZD1IMbHpVpV5r5hiq+q327DLO+cB8wgl6PbZrVWmMiMmNM+959M6xxS3LZ
LBWZMIJqF0rE4pYDpUIDrcLYrtTDd0NDQIbLXgzrULjqZoY2hOEFA+R2+UCaREWIk98r9SZz0Eb7
7qafZlsBryHKE/+DEV8Lk1aMo50jkkpM6/tUobY3S99Gvf6rI/QBIyhc5SBy4SqIoVbE8QZnMw7c
S8OXnP6FM4ppYYh2oyaKnFURDYSXcD2xas4cmxw3FZwRXVbMtqZrSxDhCqK2zqa2gErHE9krYDON
mHGbWn8R5EY+xEDADxkYHWxmpyfHtOqsjyOEO9UU1XluELmPsR365q+e7i8fnjVzsEASlaAz8kgh
TaUeCgsF3t2+NFEt8J2DJmmqJJUda2s3k5KgPg2ex5kT1zll14E3SD3U5KuFV/AYhj4I9TaXBVq7
gvDl4AoFt+I5PXGscBT+27l6oAbfqDUL3KSWQKwIgmI4zZproTDCXEyvxKFR4HUNiBYR0jbOtwSe
iJby4LIkK1vjgCMRlIYYSQXHVDg4fWcxyk3KDyz7XuH5lmrfQ51tuXFFMlmGakUknFBk9WBuEJk9
i2TF+WA4fOAHpTwUyk9b+Wqyh78QB0xs6HJFxxkag051urURT04TBojkOHUBj977FB0G296S6Nnq
us2ztzWMkMZES2HdEqtEB2Jd8INrIIDNkUOv5pJ1dwpM+nmZkH3RUNiD6gpwcQkyFUVnUaVzh//j
7Eqa48aZ5S9iBAmSIHEle6WklizLtuQLw2PPkOC+b7/+JTQR33Sj+RohHeakGFcDKBSKVVmZbwt7
5PQpqwFJMDyaQ940VzjdyqouTAm/P0t8poLOiePCVN/9wpxTZT1azSMAwjxVBZ/rGyTUeSDRKVp5
li5nCA43xjBO+/EtifZd+xSr4sB1Cod/Hx9AQJ4IaLzsaxOvIVnf5uNbPH3VyHNRbw3gk3QHFLtV
oJwSlR9TB4EAxwNCRfGVeg1i5bo1GrPevXXzHeW9ryMXSQm6sB+cq4YdUXZBjQc7p1892tAsHydM
o1ZvcWl5AwDwbh9vgaY73r5F8kV9N4OmnNBgB+5fnkBrnd6pHJNXb6BJ82Ltmw222rx9+YwRIH+F
phb6DeJHnPtaFhGi5TCC4Vs/btwtCaPDwNju42bQ0sMALxAADpUBuXlPuAZ6/OptqfXvGdd/Qw/m
ITdHRX4o+7PYsnMz0ptdFDbTGrEaqC1uhp79gCKioj6xdipoDgKigeQDzCRSHLAgwAC9elaiT7yh
+t9ojKb9n9ubtbqKMxPi72dnYkZoBVv4pHprl3Da6hC626NV+lEmufe9OrMinTywlxZdOlipwbVU
2qdymbym3k2qtGPlVoLc9r8NE38/W81cLMwpUct7W3rjvmptlEM0r+shhgg1kNsbt342gnIfrL3k
qk6VRqzJ6RJXb1oyRGhRx16l0X80OiienasO8b97958h6XMHoh8FxJXhzvARP9caz+iHaFs041+F
M70VSf40msueZaj/2/OiaA+urhIiZ1BLAEz3CiaUa8XYI822nq2qL/ymZMkuyeKHfG5dhaVVRzyz
JF0nHVLXdLAm+HrJWz+yhsgvNVv11aBaj5QBN7Swy7kxyrco+zFiaJPOXzUMqd92DflNfT8xtNXx
PAB9BLLxSy80+GjEUWPCiN36ul16JquhjvkWhb9iFZXA6oLObEkeX7mpbiQLFjTpjUd17UkrOi+a
O0U+v3o6jAHwKRaET5XLJQ1OqUOjcizfisyG5k4PXrGPghXFrkEREs8pxgHwkksm2tRldWjDz7sm
3o3DQ9ppm6nd2SoC8bXTObcj3SeSVUTvW/HUNdGR0B+Yc/MJacFUnm6NSNXCX4tI59akEN4bdeng
pSjfmPF3TY4ZY9th3tvR99sut2IGIhRQjHcIKA0RAS/Pp8mbuHBqnM+0mJu0iTdl/5qK4U1FZion
WTgkSKyDrVy8rYKL9tJO3bau2bV9+cbt1954yAHiaIo/pX5KpuOs4rRfXRT8TTx/KwqS6aKPUV9B
y6/uEnxv5Z5V/sz6cm/Yqtx05RY5DLcIvGwgskLOIC2rq8kArEXx5iTfWNl5E/OJ/uv2EYnQcl5D
x9bhm86EOi+qCMgbpdBjpHM8umldvM3FExYxTK03FYGLCW93Q2cgSBQB9QpkJRmU5xAwhZA0c9EW
b8XypJnJbraenOK0hCca9ZB87T0jP5rFg2MFVqz7TXrHdZXUtrHiL/hawpuMISyQnskw06IoCz1O
5vyNzZALb6pHPf0RJamnp9WOsT9QB2uqHJBu2w/DZz5WXh/FhykqfUggbpJsQ5tpw13Vl/bam3rx
s6THhqasy1EKw8/iOoa1R38xW491dxNYhZjbbypT32SNvnFCrngbrjwNAotMcHq7DjKrK565stOm
EHOR/WtfPlnRgcTfKhXvzxUWwpFsSKtbCnxYJgQ2rP1wH/v13nnWvtt7usu/ZtA1Uazo6oih2QiJ
ECDJANQE4lYKCYXGszbKnO51mOjWsJ9j94vddPt+vDOYP08qyXvpJUJnEAgvKCRAYEJQzlEp0jFn
xhhcrQ9BD5j+yLJdZag4xqQX4sqEvH8aG7K478NjxpkDl5wzewRta1YVh8WF7IBfdEARPJhtovp0
WVkcSgsgscf3K1CS7xPTZ/lrUkRams4RD+ai2gF0/CUsYsWX3poJQWhC8MwSTA5Ji2uGHFffcbWj
3qN9B6nXhg67D0U6sX+Y7oQ4LvDQ6EfKq6hGbZgNq52PdZwfuf7TpPHeaEdfC/UvPZk9rv81Yhdv
G5VDzb9WMUOGJgRsAx51GcOjEJXaupqWY2hwUJwcbbcsqgGsIMRpHpLBSOmbyTKQangZaOrwcEHG
fFw0D69PUoP+orSsHjJAEJsHQq0CBXrhL9MSur/pULTDSZ9sdNrxUZwS94fTR0X6xbYBGd0qlrFy
PkiwhCAIsm4htHS5jEU3ymrOYnIcffDnHY1D+i35K7sDv/zG3BYgG/Fb1UMhMp6zl0ns3IVJ8ZPO
vK5FQHInNhvH+H7YNUeMbDx0wbibN50fb13FAqUA+G7MIQQqJ6YFtTdHPPpnxuzULNu4zh2kXvFD
RuiBd6IvFW5u76MUla7MSGECJ906Rq/T4zAkr6X9Ynb81C7jtq8AJGbRW5aBt/i2SUO1NOlqEZDI
REOekKP96DCveGGP7a/W51vNN06htc1DL/TIQQU7W4lWQMfD7aF7IZimxemebahRV4tdhws9Wvqb
lT0RtHWa527IvAbUdbdXuLJAIQIMDSXMhYoywKWpuunCieNROyaL+Rg58WGcu6+k+4SLXJgRP+Ns
RbHmtFOtgSJ30qu9Y1fbuS1eNFoqwtSKi2BmDJ6CITZTdEQuzaR2OzFtisjRQXG1YLPXULB+4jNX
oxWg33vX/ChKUXglxm0I6seYeYb6l3TTOEtSJx+bAWnf4lvl4idZuushRqUvAdQCvbaO9lVPNvpk
eH11LN2X2wf4Hj2kq37xA6Rr0bmz1UypOQQZR3GEazsULJ611Nk7NH5rieURiD97LOT3GZjIson/
dnl9BI5A1QFfcSWhCIM9MF3UGw1p85MYvEdOHWrHcCj31DJ9PZ0OscYUYUDO9P7d8TM70u0wEzb2
LKRDwBNSeEQfn0rTPGY4aXvCvCdyh8zSvg1pOXkVCRWRdcXDICoHujX0P9A7NKWUn3b2uIS6Zh0z
0Dc5y106HOrsuWTY7Z2lIhFb2dFzY/Ig6xDOKA1nCztqdDkkWn2IF3tbG40iBqyuCRB7nAluj6tL
87I5t0Y3rPPwGEKwOU9A2qI9x7G7q5zTknx3J+PjtxTAdPQMcGFQaJe1T9y6MTNU1rsgavghi+8L
1MCL4dtcQ4trQolIBdhbCacE3ykmpDygpYa4ehkVqNGZWoIB3SAe7xpI89EFUuVDdM/KPWuX19v3
Udx36TqeGUPl/dJYbmkEQEfXPE5E23Ab7Sunfr5tYvW8/rceKlduCHdTqJ+YWI8eb1Dj27buP/l4
Z+aBHYUbPaOf8Y8ze9KF6+dqmnAXuiCLv5W9ACb/KUEdVIf4qi5+R/EHK3rigoOVEX0yoZ2Gtql0
XmO8YFjbwB2zq3YP9Sxf09vtwsj29jaKtEQ+KYQqhG0H9NOoFVyeVBeNmLef4vBocu2gkWnbjJgm
1Dr7eTZ0Rcl3zQVNC7OL+LoR/LDS+5e34H3RZ9gySAsyQEgwb+KQDyjr6amXJTkgQxWEt28vcC18
nBsVfnT26KbUSOwsj+xj5fQ72oXBWD7EtaVweFn4UhwXTuq/LF3aRzel+LSa6vloZQPx6rSy72fU
frwOlGMbwxoGrzCN+kDy+k/CQ9vrNCO8s9IBfEmOW27Sbqk9zI4OB56Ddm8eLeQgqL+XFGqA4Wyo
RC9Wbs/Fz5Wy8cyuCB2QkB9bw9kWxg/H5n6Hn6Vb6f0ERCLk3FQvltgBydMuTIqYcXYQeW+HSUGK
+ViFP5fqmPTOQzV3mwGatlAIvNcZu0PP2QkL36ZL5blkUnSdVlzdRonXhjfgO+qK7GjWKqMPq8o4
amPhF8S30txLzBeLK5A1q19sEDsEeSO6jkC4SVc3j43JrqPWONpfH8zfbtDuw415Il9/mHtt30Gy
i23+OJtQEaDWciBcLCEsQgRMyZU8vXfCfnTE+vTKN16ro+UXm+lA/2iVn77EB/1AFQPJK1cLQ34u
ZlmRn0ODXPL5Nh6L1qT45LFc3Z+bcVNl6WbkjSJErZohSO/E6DNKbtJjwnPD7BxgGI9a6h7Qgog9
2s33uhEq6Grl+pK4wxTqsAAcoyuJYrCUuw0dSDMQikAj8BCdoJZwAMbrpD3om3LHdyoZ4JUn8sKY
tHmhoyeTU07kOPH2MWXFfRl+uR35VvwdFmx80wDYg89SyQIp7Bjkc3YddDr1Cvo7wZ0mWgCCk9t2
VveNAKOiQ0hSVOolx9NCSpck7QAdyZ3TOFmbumQ+5skCAnEgTFcfgOO+b9lf6QJUzqj7GVGJ4K65
CD69USHBu4Kjk2JL1kFUjDVwfaLd1+42bu91e69Y5dqBIXmCEBViCD6uJBupDYRZXjviVkNypEM5
AWnGU/la3i9b24c2wKb8oTAporAUMs8KGPgGvgyZKe/AzMubOgiR3zdl5TWGs2kHNN662Jvbt9FC
mXD4K7LxzkDPeJr8vlBdCuH0//9vABbt8jf0U9ouk2vUQVbzPdF0P2z4Bm0Ff5qfR+t3SLm3JPU9
BEpr1QDISr5wtnz06C5NE+6MfRnWdbDoJ4MVXtsfInA8L7+t6fn2Tq+d7XlxSrr5DgMFKZDY9tEM
ozsrc/ehrYKPqhYj3cY8IsAOJkMd5GaFpsAP8UmczqeoOxTFB/lvRSC7qACIyHD21Oq90UwxouUR
nF0gYAHqFlUGw+uSZnd731ZCzIUhsegzQ01cU0xK2E2QFiiFNvSBTfU910Ovtg1FNFupQtm4d3je
wGIJbIL8DJS5xrLYTJqA5cvRNdstZxgmfwEt0F4LX4yp2WssvB+1IMY0ACggDQ3UblHpof16uL3q
967j5Z3ATwFuCaEO4Flgwy+XjZEhI3OyST+27V9Z+pg1mWgCPYOM1cMHn6cPySEpmm1hNn7K7E21
9MBrobD0l8G/amFoYlL4g4hEHLmN8It4L/qkmPqRYnDDwsbmTozd0b4M091iA49C97fXfR1lUc/A
LISL9xzvivwlHrkJL9gShUeAhzdV6xzrut3nyaJwquubgn/bQrvcwQAt+muS9w4AMhQDNFcCLfzJ
2LfCPIS89LroNQ4V1/7afUUyCHAtFFSBdJFDOskXRPtmCo9620Byg26psWy66IumxKG9130klwHj
uiOY2rCyqxfKqGynw+cXO0as3ou0H9hUhPHjuMSHJDb2Xfik6T9d65um0vS9jm2oMYDLBRKr6L9Q
Km1nZreuU8cMd5RDCTlunL8BP1E1y9Z2EhSb6IRifUg/pZeqmDrLTeqRHaHQ/ZAVeCWiatOR6lez
DIo8d20956ak9UCjOEztcmLHeeF3S1o/cigz3Xb0NQ88NyGFNaaBjs0q2zawJm2vIQs0HK92f/G+
9jIVBau4mLJjgDHUQD3NgE6XDB60WJe2pdi5TmN37gz129Y6laYFldW/GS1OCDO726tbucaIFajY
6i7k7KEFcBm9IDKRDjFPhmCIF0+wh7a64bOEKqLkiktcmJGCZFrztOjCJgrqsvtdxhg+m6JT1Ez7
1FXB8BQrckUedf4MER0YcxYPgVlpjxRQsr43HwloHz66cUCvg85RNBih1CSDUUyMCYdJVDdH3R2C
hvINR7GZWM3+tpmVDzngxTDO4GCiAZh5uZVUGDaATy7Pj9i1emOMrh/R6h6Z6TPK6hUodfrBg+o0
89w4e8Sg509cP0Ao6+GldjNVX/pqb4UcPQPMHSgm8e5KeUsCDVFiVJb1PFaD+3emQ14W330YjzXb
TCVRc3W1QWUOqDNIzdEFJxCouDzHJDTbkpuxdsxHN3Y7P4FsZZ75rE2S8OX2Jl9dcZjC+DIogQEq
xiez+ClnLhO3GsoRPNUDnOr3ZECbwq1ODUuCntM7NFhVKZnw9otr7oKd08S0rLhwLqBGl/ZQ7XVb
EppJwMgfPNYeCiGejmYtd7JtXD6RXPfdQTXeer1IGEWr9f3zHHLKUgKdDlOptbmeBNrwda6/Ty0k
tukhyr7F1o/b23kVxcTyAM9Cy0lUPORvTV3ndgRZpiQggvGvMDYZH5Fvtp5evhktdImN422Dq/uJ
cS9wOolmy/s36dn55bkeAxCNpXX5W4aOUlxv4znxRvot0k8jCHeN2FZc/2vvFIq6QIWg0geBXVty
mTIebKH4kAdGmD9Aw/MOCs+Kh+fqsmEbwRVhQKQP2r1XCMsKFCxRk7p5kIDYGXFazCFvYnSsbm/e
uhkg4t8J64BfunTGqC+bZQHwFX4x7SBzeUyI5oG6a/sJM/hsE4NFgCXJJXp3ng2XO3ke9Bmoo0u6
M6PaM7nqXFZXA+o2zP5hShfo1MvVmFOBuhM18qDVlq8oQe5mjpEsooIMX71n4mzOzEjv2ZhQdL2m
pQgyRu8GJ/5SGsZp4OFmcNKPDdejdHdhSk60TR2qOTXyyIDH+T4GtYfXj/3b7cNZW46YfDfBjwS6
Pflwegx55JB0zwPiZtQDXc6TVk3cc6zSA87l121ja0cEHCeuqigRQbf18oig8AHxpJLpQcIe6uho
tM9J+glnc/E82UDIoDgj1ymgUMEyBqaAwBoLD/0txPdNrP3z8XWgV4Kva8B/MCcjh4Aoi93aGPKA
psOybWMwhSRm3hz54safWA9GjsV7AQ4HfNhdbtlMwcGUjZ0RdJg2jBznqYfUx2yocNYrboD6LVq4
mMrCMy8/uVbH9Hi2IhLYxUPVnkz9QMyD3SmqSCsPEaw44rHFkAzip7SYuuBxvcQkGBJIePOtie/z
HuTRcQNlmXz34UO6MCZdVOBJ3CwroNUHrhCw73i8O84N8T5uhOLDCopjeHwwR3C5Im3IyoXSigQz
UA4R4WjSnLJEEQfEtkhJA54C5ETQS0JvSe6z40OcIjVJy0CrXmj9E9Q7SFk+sRCGIr6Yb8eDY0l+
pplWqYc1oic+Ck80/jtBWcNsVNzhK28nUF8uOi8INexq2jiLTNp08PZgyXYjvXdbxU6tuDG6pcCf
gqwB+ySjJ+c8LNMYISYgYIYwv9rjz5FsCHBvt099bRlIyoF0eZ/LlYMMLQYrMqu5CDBHton1dJeY
KnbQlTMHg+H/TMhFT0Se2HEMIKj72tiOIQ/0od4toWpaYNUMCK4FPz3QBzKW0TQad25mC+XIjPka
GYPWznapnSh6YSoz0l20K6OBYiZBplE9ZPRhqn7TSPGQrZ4JQguFRAG+Z+UP6ChFY5yBVTMoprsC
aGDViMiaa9mCgxleC+yqnESTSHO6BjxhQToSd9unSblHOXx+GDvd9BrItXw4fAkhQPiyDp1JTD5I
tehIi4uE87wJBlbrAG6avfO9zULr2FpjprB1HZcvbUlRrEh1O3Qx8BsAS+E3qFjWxLNAiV/bB5co
XOH6E0HYsh0GlXALfRrJVgoV1WpusjKgEAM0nWI38u4L6RO/7NznxLZ+mL2hKRLd67NDcKbCIkIb
ipeS+415a+mDZpFgAlCpsR8ba9y0405rXEVgWDMkBsHfOX3xCSvuwdnniJM6mk7x7RrQKDuZDkQY
bP2rSaINqWLFmlbODF09vAa4ucArueKnnJmKAaPQS1K1Qez+MurIN5Zx3ycglkPLYqAfVCJEKipy
ajSyBXMuOJikUxtoa8Y9HU3Eh9BvImAZWi0YlBwB15dYmEFVDfBLUGTK9cOwCss4MQczWOZqm5X9
9yaPFO3/61CEMh04weEFKPheKWVoWT/ieqdWkA3pYw6ZNINN35deV3jCqpl3EBnOBy+a9M3tzAtw
VkZtBcMCloMp3fSguoyddn/7JVozg3QXcQL1axtpyKUXONCTKbo8roKsALcKGR/syNrrTazo7a45
m+AiEZhO5E1ydpAl/ZCDcbIMwGzMPVdDiE0WTJjZb3nNnscWs2y317XmCOcGxd/PvDuz6xQSabYZ
ND3bVF2zc0qVPt/q1p2tSaz5zESbjDQxRqypNtsgj4u/5jnZVkakyHlXzQgaetvA/Ahi3qWZnEd2
mfeRFeSc+W0MoA/0IK1FNXizEnkwFiNAVZjBEkiuSzMdm4x+yXkf2GaFJdVNscMHf3zvNhPxK6f9
6/b5rKyKQN0bAQjzZOCelfxOz1J8vKZ4Dcti3IP1a7NY0RdwHisuq/hnLjNftBL+M0OkIIcoaguI
cxWQyPgyW+lTy7SHpbf2bgEsr2bt0qTemUXy7fbqVjfzzKzkGjpLw75OmBW0+kO67KH0+rWP6B3g
p4oooTIk1SzyuXO0Is3qIEZPgQ9vBnl0izcz1xR2rrumqMWdb6R0XuHArTSabCvojD/twO8wy1Q5
ODlGN1UNTrNl8Y0OsoR6snMX9G3L0suir3ZZY5az3d7e3ZW7DeQp0nTxQMJjyaWrGmPZQUuyq4N+
6n0zC7/0Lvt628S7Y1w5DtCgUHJjKFhTaWND0wgd3utt4FZZX1M/Tuekey3hsahBUd0pB+qhTNEZ
d6zKwvGRuMCOkE1VpXU6eXjY+ujkaOXQPGtWh1EKXqOy8Gzn4VLB1fG/AHiRpZDn9pieu+ng5RUS
x8gzlrkB19kYd9N0RzhKhJAlrzHQ88vKxiR9afKUR3csFd/iXja2pYrzeGVzcSOAXiKYMcbKpTgw
p8xpE1rUAUYTUVqGjI1HjJlvbu/vyvUX4GiUelHNwcsjBbWIg4y60niNQFPdOXTcjRp5spz65baZ
lesBM/jMEkQxmC+VFpNrPUTnwtIO3PyUFT5tc3/gxwTYwNt2Vp43yIaj0goRTPH9K913q6pIy0iJ
r6C6w6jEXgMzvzWSfTfO2+6DXOEilbowJrlm7mD4qsrTOrCgL8GS4n5UCuOsrIdgKABfKw5FD8WS
jqeKYpfWs2YFaXjS7ScgP/wctYkS6GQH5ZYPb96FMemQlsEsBtLC45JofHS0HiCT+Rl8L/tQZ39r
4JFRxLIrpxDqpXhxMNOCvcT6LsMH6R3MmOYouZhtvZnTu4QbgFXkmwwosw+uTLIkfYIVFSvdxi2N
oE0jD80uL6dfm2j05pD5bvXh7qVkTQqLk+NmzECbN0hMZw+hvS1zx62mLItdw/Te7YgtRIEBnRrz
cv9C4lR1OIdGALaa/TJkuy4rPHdyPSEvyrt+w6FRy/PKtybn2M+WX9kq1tj32aOL8Cz9BslBIyeM
RhQeoGGQtfsisQEdbR9C9jVJR88ElAzinF43/dMaQKtimruDMLmRhNsGk/EZGb2p/FPY0Hfv8m1D
dX9wTmjJKmLCVYjDTwRaAoUqSNqCu0G44Vl6aGpGA0Q8Dp+6yz2te28BRquOf952MbFQaSPQ3wFU
QqAJMTIlO7PVoZ8bF1Yw8wb60BqQ/fjytixVC3Dl0gBtIiCt+PgRoOTL1ZQZGUaK6nLAhzTZlOBt
3k1jn270rgBoEE/y4fa6Vu0Jfn8ok+KL4V0i5mz3art3TQ6QcjAt7KWOX2waC7A7Sn6pMvVdOSkU
FPBZKkAn+ASSToqyyMrHyCQBgul+zMBeBqmVqld1wK9yUcFQJTDOohQrAuvlFo6InGblFvi2H+tt
Z2uvSxPfJ+V0SgYUGBuD+C2tnx06KHLgFRe5sCu9F+5QZM5Sj1YQ2oP+vTMBszO4PSrcXfwrkiMK
TRG06FDkAohMigrxDNBYE4m+SXhf2aD2773ZDr2+fmH6oz0pvidXjuzCmnT/EwwnDQ0ypoDOC3iw
eW5F8QOLitj1KfT9bAVCfXULLdQE8R/6/DLUBRFvMPOcIdwY3R3SsFOYqKZjVxweK/rPhHRKhR4l
FivhhLiFEI+MNuGUHCLzmQ6t4lVat+SiQgLsCWYLpFQ+yVhe4lucBFWtB1nOPJLlnq2VR8Ki7e1b
vH5M/zMlNyBRs0XDYELdrGn1wKjKAzrqB6arBupXj0fQtkLLGC07R1pRMxp5MmH/gjjT6MuEwgy+
hebu+ycW858VOQSOmCbR29ElwUjr1yqvvKjqXo1W9SG+uhgx347mABjL5QRcT8iQOj2zA8Aae88a
0wZqr4tqTPEqwxPB6MyKFPNKeFkJFgAzIEvqnBqAb++alo6HCfSOm3wm8WZp9FoRI1Y9TzDOuYKB
AzwOlxHQyuIpzusUEdCCCIObpl9IjrTcbme6Kxuj233iwM7MSUEiGmugLNBoCULH3Y9dswmH8EVL
58+YwdAAGPvQL4Tu2+WqKlaACCjBqkBVfDKb9C0zJz9jieIurZyYUOlGoZYJ/T55SmYYLU7oaDnP
FkSt6UsBBb0l2tn6oXDize2NW4nl6IOAtw2UP1CLtKRMMrP5bMQdXip0MnbM7E7JAsoZXqd+7k7b
tIyP7YTn+LbRFecQszIoBwkBPWJJz2MeLXE4l5kZ2MAwzVAYcyuQY88CVKtAEazcsAtLUqhd7JSn
nY0i8ZxgjN7jyZScdN52ikbFSvDDLQINAL6g0O5xpQUVYcXGsWzNwERLbMwdfK5ToDNV0w2rqzkz
I63G7huW1z0Oq7K03RihKW6U+9tHs+oPDF/Q4CgSTMLSSvIxS7uGlBRakd2OcHsbu8mxM8ldH6d3
KdPvI5v+fdvkqjcwNCcwi+MgqZBCRYkWQb5kjRVAbFt7XFAhP2bQCPaTRsz5JdOouF1rS4SW978A
bgZkunSJQzupDLOyAvTuBt+ibecNYQi4UT59rbtZ2+Tx/KuPwXb/8XViEghdR4wAoGAkXTUObgGL
dE34HDHfhPhnG3sT2YeGSr93zUtsAGcAO8XQEWPS+uy6DXk9dCaGuMrar5sBCkwD+aCqAmiHkP65
QpUSpSMLrcfLXbSmIbWLtqcBxkLv7MkCe0FX+j2JvodpqkgB1zxE4NEBRRck9HKQiq1WoyijocY6
p7slAvy4tB8MmvtFOCn8f+0mo3cBjAaYMFAWkzaP21o46/pkBmNWP1ps3nCL/gYM/xMREOPMqCOh
2Shu2uXu1YWjQz08RM8i6tzQJ0U+T15vVcnvOmcJ24CyqFJsori5UtYO6BZOjcEBARaWVoaORV8W
rugyReaXtBxOsZMe6jRF5QpIjiVS5NFrG4mWLTpzoHhDN1BK1NKchHGOPwZLXAbRXIKzedr3parC
ozAjp534SNHnKWdmgMj+arrDtwqlSL/lH9TdeHd3NC+AFMH9pcCQXh5YnJKKszmygzmr3B1mUKZ9
uPDX2xFi7eZi3gO4REyWoCAr3al45qmFIr8dVGP3tSHZz8pWzSSu7teZCcnx0IeJl5YvdpA0eKJq
22kfezPTN/2gfVAr7d8tOzMlxzt90sMwzFGRbcZd3eU7CCIf+1oVHFQrkp6PpE4AfVxatCusbPKH
pPimsbQ6ohb34T4tLs/58YjjOytU2C6kFBNjsQI7Y6cYlG71kJySMVe8E2sLEqUQISCD2ryc/UFa
LCuWoaYBXcJdQnOvnQ0fMp+KEKQyI+3bnKbWYMemFfRu+k8SDX9CMINHheqdWPNp0FEw0J0jN0Lq
fLlprl1UlZlMNIBS8lTsQ0y4LYep0CxFvFl5I1COBwTaQU0CF1WyU1h1BvmQhAZ6jpklM243xjIE
kcuCgumH2/d0ZetgC80MdNKZIFm/XBMoy+ZhwVhUYJP5ybKTL+hAB2mp7T5sBjU4YCCxcxgEkAcO
ugQDBg2vaICruk36Ly4FrUelwqGsLObCivj7mVc3BQYvO46Mb7DtbmPl9UtIgCEm0bfbq1k5oAs7
0qa5TsWAHdeR5nXd/QIOPExsPE/z4HHDVWycOGv5qUMXCK83aqVI8CRfsO18iKrGcAO7s3Yhy3dj
sW+z5JsTpfvRXjBLy7e3F7fq5QTFS9T8MM4go5XxBZVB8HIiQRbNX7XMze9RIKMKxOLqSUExHq0M
C8B1mQylJ+ZQF25iB3oZeh01gJD7pWv1Z5ZyZkU6p5aGlJVhCBCCXv7FG/MOzrn5xG7ZDNVeKDsQ
FMwvXS7hXQgRkZAGNaYKAZT1mAqqvrpV74n2O/WiXJEnSZI1rOloMKaGuc2Qvvr9HBVblzf9Z8I1
uoEIbgCpoQlwuZiQt1GOmSErmJgIcsMm4uOGNyp1ilUPOzMjvaZD2KV1osHE2Db+AilywtPjJ44F
rw5KAegkANl0uZLeMCeTYUg3yJuS9t5k5x16WfY0vH7CjiuYrYHIAFORWOpZxGmBVcRYNoW8u1Ec
WwiL9/qfj1tA0okKLhJdeJhsIQfNmQGAGoCD1qHU9Luk+fAIicikgXTDlBucGPflchFGGnU9Pn+s
gGjTM3SwvZpPByP5cPdcmBHzQwYwBSvNEUbzpW9TO6jb6Rtpp9SLedgI8IWqgCtOVwqaDKok75Bo
gYmVTj/sIscFUNAKygYARMywZ54bJi9RnhqbwZ0+84Sihou2D7YQQx6X28fz1shKvbUDg+WnKpye
2mYKlkI1Ubpya7Co/8xI5QxDw+nQVENGTdoEHG2YpAaCNleEzJVog3xAQCkAqwPSQbKSjGZq5gby
9jKaNlYxb6Z0AXEq3d32apUZ6VmLurA3ahMpTs+df/IoezWMdFdlnzKDT3qMytli0lHy7AxS2FqH
6nqA0RWv5Qe76jyiYoBZXQtBaoPTF8MQ0qcO3my34QmeAF4xQGGsxR+LcJ8VmiItXLWDHACyFKiu
XF1T0MrxdmzwEQKyvi8L+onD1D1PPFM8Aqt+dmZGetFGzhlSmcoJ9MysMbBvTZvWDf/5xPmfGZGi
WhW2aH9E2DO8qInnDvSBGjgip6kV5cxr6gHU7MENAfUQhB3g9qTbORo1zg3yIYGWh/uyvwdB6IYC
x6RBvaEpS1/Dux3RQ4Jp1JRwxV6uFCpQSUVVWHwzYPZD8j/kWJo2c/jfZD63cWCa+356zbIjGX5/
Yj/PDEmHVgyuljhVQZEm6twz3ehP6tZPZeYa3mcMoeuM6XYwncuI6KY0h4wVLg1ms/SmqvFyJwRK
X7Vxq06I1gR4FNGjwET0ZUwFcIBb7QgSpTnnB66b21YvFU/36nU6MyElO5gxzKOqQhlkrJDi9mBP
quOtnqq6EqqVSC6Q5m4/zZhRDuKQbu0oO8S83H78TEDhAfZefMeh8CwdPmby0qbW8LBCzc6vhnzf
gnw5clWaiSImy68qCMbfdXFAqiWXLus0j7jbL+jAWvOrlTAMsZHmrrHc5dFpIbHd4VvSJ4me//rE
8lCgxdAE6FeATbn0hVIgKgYHLRbA+g6LnngWT+9m1IM/YQZit5jXxXc3urKXZsbRqXM3Rt8twVhw
YWAmvlj8dCgUtUsRb652UUBrgGcBh6z8JKExQOs4QuPDzspHe8y2mjn8SjBG5+SfaPEJtnHdEiOU
qJVKG5eUeWXlWozphTJ7rrof+RzfoUP2iX3DOgCjwegZ+rNSgC0p6EhQZTaDGr3rqDK7fWzG7j4i
evvz9gmtXSUUe/+PtOtqjltnlr+IVczhlWGTtVay5fDCko9tZoAZBH/9bfqcz6Ig3kV5/eIXV+0I
4GAGmOnp9kCiiYblG3Qrt6xO62uga7pOD0va3MKGJMdumUBZFB8HMCgMiAunlRiGYht5hrpYblUU
2LCKjkgXpSWbpduKPksdBFRqqL1gSOe1t1EHOHzVBAIq1fIDRO5C1k+7jNLw8pbJzAjXuYxZqItN
jnEqwI8QFBXtwyye9aDPTRml37YpTCAuUigIE8KK6gyT+qQfTDSU+WFUkqjkoHWJZfF0K6UuShug
eASADBSxrzcuSdMK3Q5s3ExjMvlpGtMf0NH6TlzKgtpQ1HBsK5nRzbWtjAoRtqvaae6W2MCy4olC
WxOY0oM1qPsrvpbteHh6g58GpLSv16a0SlXmBXrymBgOKakiM06PcyKDdG2uZumoobwDyUZ7OQSr
RysD+Rp19MYAeXBpRzPGj4JCr77YTTlJ3G8r2BkrS8tfsrIU8w6JxGDA3xnDsUXHtazATcHbsOb5
/eW92zy5HqgplrcL3mJC+HZnbwKzCIVfFDXEdr3Et9RaEoA2N25lQ7gyqHOrJe40GCeFTidt0gGp
7zDIJxtbkJkRXFxpwYAQ4ymIXlO8Syzmp6Nx1Nv5Cm8D/HIhaUWX0BY5sSskjiJ1Ff00KAjXWRYa
Q/kwuLJ64pYPvJiB2uVrH3B4mbW0qYDZaeqbgmXHqkujQWeHIjY+XPaBbVPIeQvgDSQSQsKLAe1l
Xo2El1fsaKUWhPXIu1GPdwx4ncumtr6RiYYnVvZrpFuIdkqbpjMmEvTTPDlhhcmVZKbQNRqja8xA
oU1HhRHYFsEVjL4CU0WCsT1q503UJtpjQyozHLpY8k7a3Drctpc3mY4EK64H+IF44Yc9lbDnF2UW
EGVGE9yNI5oof0qFjTcZzPw2JsS5GhAxzxoQgDLukajKBwtMXBYPNNJ/45VCfVNvK/+KnVzZFHzD
w5JAAgG0XaXVn3piWv7IjF3Oc1kbd/njxQveenFCt5gmGLMBsthE96aD4nfzSF2lAUt6FzHTOxPX
kmzm9pcD8Qum/xdCBuF8xeaQUKhPIDflWhlkzHxHFYgYa016l+QynaFNt180EP8zJkRA6pWDRo0S
1eHSZhHNyJdSz+sDV6Bgc/l7bT7cQU+IihoAaniiCx7JMSwEXIEN7Ec3HTIznw9G3Bq7qib6x8ns
bzFEXR1y2p2yBHywudNy3xmG/KqDvvozBF8d08QEJxG2l2rkoJXZ1zYz9yUqBpeXu7mxy7NDBzQE
xVjhoPfcKC2rBdKlyPsDSu+7NFUfXe5cYwaDXmBZWohoxCeBNTCM3dsAa6jpcIv27LFWyaF29N3l
1Sw+/uYMLCq9qL4vrNXCpmnjqBDbQK1yMgpMoQ20PrhNZkb2NPd3NkPmNLVJDRzSFBHUt70r8vRC
jfU/88JZN8ccDxUjAchmnH2lmXdljSk2Rq65xJvYSxDjofr/Zh4sLsGVOE9ozdhF9242q73dkwe7
qP50lnYJlyszi++sblGJ7oxWPbQoljr9A0btIM4x3GfdJImQm4FkZUY4cJ2KQU9jxGrUpjl4FKVy
1b1jxbOlKxIv3LaEhgYgoQglIl1rxrQyLmLE4p4qkVuZ94OZHkeTR/pQfLnsiVvnapnUQ30E70ZD
lMBmDoPOGyaHTyxmEcO4DBiVQ48UEoffNrOA4XCdAlmg8EAw0DTNarySTz1YWDTa+EPmvZ/GWhIU
N82gxgwTSDGY0XntCSQGaoNRQLqKsYl9I04TVF0g6l1OhEpMbd2nce34bUoISFNpl6ORceBAC3Aj
JfmNM8iQzluZEgrIGGoDsRiqFIIJRSuo1zEAngy8gTG8B+Z0sGgz0FeZAzukXJe9hjfXhI6gDsii
81ZlsO5ydSgbxIWMOEE31xE07K5xhJUJIfR0qOzUhQbES2fRqFD4TZ7Nkc2u6ApCE2wZbQZHJt7c
ghlWkJlrBEghUGHYEUQt1R3wis9XnB2wfUIhGO06CCu89rbBpVkFJg9cp7s8ig36AeMKkeLpkl7t
plMvQkAWppkwjbp8tVV4qx2I1Gm1YpxGRh7yTgugpvnQlTKk9qYZjF1DbgjIGqBrXptR2qmcxxof
nzge8xOvOqRlnvtjSiU1pG1DWAfwpHheieXYrM8cjCyN1onMyTe1KCApqWBq86pYgIgG9oNFKOfX
/Wm1bQ0kV/oRlcxTQu0HtQUBIElyPHqth8tesBWsl+Go/9kRvKBmdt87NvatGRjkFQFMG+LqUzHn
OyOWyQxtRgQLfRqgnyA24Ai2Ml2t0jzHmpQYVQ/iVP7omW1g1W3YqNU71maSb7W5OEBQACZF6Rc1
xddOoYIALI1L9NRGiAno/ZNuzQ+V9s9s/TGhHQwAywW2KfCMoVQqRO48b8c0dgG4q6j1OS3ie9dj
7xiR4aw2N3BlRtjAuXOtulmwnRbkAjqnyr4oZCwDp22LIJta45zUMhalLXfHNQ8EzngIL+/h11vo
uC2ZpwbdB72n+zI1ox66ziAJ2F12Q5kZ4Ut1QHM1HPSZJ0fBoFRsYfgwVRWITHKZKNRWlliYh1ES
AcehIwKgVC31siHVbIyRayeHj6dCvaYCB9T8r5OLNtqba3huTnB1ZL6mT9+bzTsoStwRTcanuuUM
GIdf2PNwz0I0ev1lZsW00ioZ8RIdEiNsIFcTgVKvvxuUXI1M0sWDb+ujjHVqc/tWVoX3L8aaMZA6
AU3SeBxlZ/RSICd32Re2Ti14b9FBWSDZjkh6Vqlj23PwJWMMbDzNzvek4s+u8xOcyuFlQ5tOtzIk
OF2m9bML8T3jNFADXJc6nr1OiEnt/d+ZWT7kKpRraCHHzWgus1g8tDvz3JgUnTRH8o7Y/jIv2yb4
gwNxooFOlXnyrNaJVDU39norFdfatIKUBOpO5D+Ul18vRqcpVa3WBdNUM2DSKzYzH+/nK+bUEWxe
rAhbFmuU5WoDK3nPPg2G4tdVWfpXhp2VHWHPkjq18GVS3OeqXvU9PszRYJDPpT3IwHebTo1L8NLW
0BZU5Ot900DFUsQc9Q6v7xofkLgdJsu+t7oZxolMZGLTr4HxAy8cwvab4T/LZaztdAb45Vg/GLSP
ihLU8cM18BswVSy8TEtD9Q3nwlBWRoLBQNTkofnQeOxZwyuMKLIazabLrews/786PwA+NKwpMQlQ
UbcIml4rDyAdKMLLp/S1FcwxoFWxvBogWwnffkN6mlgJWDYbMMU6Q6DbN9ySHE+BouKtAeERqfST
wtvJI+cSui33/yqnMeZXbWju9AP9JtOvee0F/9oDnh3kpxiaBKpIuJOklQ1ahIRQjKA/mHRndA+e
E13eM5kJ4T5Sxklq5MwlZ43v7OqhnsJc+yMo8dtVCLtWEy/llYNdY86jWoXE/Kr8GUj+PxNLQw6z
hHh1i5J2bcUq6Cc55Kwu/NAW+5jOsz8U9PHyZi2x5KVq9saM2MLK8xGdkl4n5654LM1nGgPe3X0x
upt58sksG5/ZdDfg8f+3KvFKqqeKNegTvs00NGFW4oLYTYEN9hVagSa/cc9uXewoYEROXIZJURxJ
60hWvHWk1n+C4B4aaxN7dA1yLozuhDFaP6uI5Ia/6YGrVQruMdsTZHptbKpl/MOVh7l9mGXAGNkq
lv9fhR8Nsoq84TY5QwbKMc9j8XTZLwRJjLeOsaxxZWBy6lrRMMx8bj+TI7TtffrRC6AKBI2MMI28
cL67bFC2ICGF58Nc5mzEkSKjc7ZVEuhKL+lavL6bvl2SkL/7qkhVRmDCLfuwNY+p8ZWnxOc6hrWJ
5LoocwEhhzMrrnvckREhDKRwe5+kVcBlswav0/fbBQnXXnf0FKJVKT0P9H3lRX2tBPGw56WshrW5
GB0s0gYg5wvm5rUvlCq1tGTW8G3c5zK5WTbNknUdf4HK30QiPFeRtUEdoZtCZnBiahR8UsnZeOyN
APThil9E6a73mRZ2Q6DsyyjZyUQtNndwZVQIBrFizrbaZPScl2TfNE99ru294ZnKRmqWL3FpccIO
ah44AhoPedylO693DtOogaI029UMwtrqjTHWvuWwPypy/eceq8UJMcKd8QajqUnOZswDi5RPpc4j
257uL5/c7VCxsiOECr3KNFbWMznbZxb9q+KpvQcXhz9HeZSEsk7upjeuzAmRgpBEL+Myp+eisN4x
g/wAlvtmHIdrcvxC6oDbCriIRCabcgbTGka6kKrILU2C3noHtcfLO7e5kgUOCqpkG/PZwsZlULg0
xgQxNs/pjekqh26qI7XrdpfNbDr5yoywYZ2uZwO01rAS7zzRY2sXUZfflqD4u2xHthwhvoIaxZyA
TyDnRj8Wyj+pcZ/psrHLzTSxWosQVweqx3nRLhfiKfHn1v4MGpZMErtl+yWE1QH97jY3Ee56Gy+I
9KwVPxvvWRrxJEsRr16zPsYEXFa44ZWR2R6nP5vF/+/4g84cpNVgQwFG7nXU7kC+iMcQjj+dz7z8
lORdgLHrKz75yoYQP0vSW5h8jsl58LKb1n7yzCwySyW6bGXrg0D1AfVzU4cosVh7Gdk0ze6MKK2V
ScDmYMinIKG3vJUc+a3L8NqOcFDyJO6riWDH9HTy47QEoOGTnn+lbTRahU/bx8vL2nKAtTnhvOgk
74e2RSDL6ruEPXra7vLvy7ZNOCs1q91swGzqebYPRQFupNY3cRnpP1w2s3Xs0dpetCMxwKeJxNj1
1JQxQRw+M7qvAOSx7CBP/7lsY9kKMX8urVugYzGRiPb+a19O637Ku+VIavxOobdNScKuPcQ1tFNk
oJ3Nr7Iytfz/6uIbZ9M4WMoIU87RG3exIbmFbm7X6veX/1/9vpG0bkUgmXPOtPvCCjvQysvUpmRL
EPxYT1uFsX5AwI9pwOfkqNSmxHc3fWu1CsF3y7gD7WWDnK94va+mJ2pUYaYHXvlw+cPL7Ag+zDw1
nvsMt8LavXXKXeISCCcem+HnZTOyHRNCfjFW1eCNHGbaox0fOpm+5eYdaeXAYqUtrXmZWh1uE/Qn
D5IDVFyDIkiO9IaH2Ljwz4DR/8b+tTkh9veaXiuth23zvFOahbV+KGWddOmShNjfQOQ0qzMcFPM8
lUF9NKP4yO+sc0F9b093yU528dusHqxXJUaBWLUbbylWpG3ILb8+VlFy0j/E007d0bC4za/Ibmt7
QigYVAI+fCjDnBX9p1cbkJgIeyaZzRD4wt9+KiEeUG4qVQYwBTyDRWag+XnYf7ND9tncsTCBzHkS
Jp8ue/t2CIIqFJ5ZmFQVIR21M8UTc/EQTvjge3PhmzPklL0vf2dF8I8eao96buAJTLxnTDH6jn4/
8s+XbWyf25eVCB5R6MzxmhoZe5oe3eZQy8j/ZL8veECr2S3ALgU9MzxYoxyMTjs2qZ5/eRWy7yG4
gIGBDyPmuAi4YD5u6merd/yulDzTtlPoy1YJSaEDx/NgWai8csjJc2Pf4jnDM+JXSjhpkuwg2zYh
O6jVlMU91eiZQtpzeq8lh8sbJluLkBXAbGsZ43LtVCqwFel7zfhqNd9q5c7LJGUp2acRE4PVUdL2
Ct405D2Sae++L2RCpZLNEgUe4j5TALEd8Qq0921+HGXCU/9P2Pz95UWG4CRJJyWxGe6Bt6h7Hbu9
VfnqbXE0d+1+OFSSS7Rkx8RnB45L07ccy9Gnr0zf5dbnjh4vf34Bp/tfzARRIBDdGpqytvBVcifP
TZcitKRHd2+Eyak/0WMS1EES5sHf2RJn9EjZK8WkwJZyiO/1qNubR5r5S9pOdq7M2KYvvCzMEfK2
Sz2UNwa4m/bIT/VR+zyH/xbBiiGon3ioHxzJXm5+rpVFIfZADqphhpXWZ03rI2ie+EVbRizlkpVt
m4G6PDi+0ZQTx4wmK5kqYOHo2R7qEDeTAmqETRAzGY/RL/TMm5eC8WJICA1p4+kxzdE30ffDkxYa
75w4GP32kxXFj0DG+W3ju+CEktUlNu+pK7OCRxZTAW6rCWatkQfT5Bzm1ojsUcG4jgxPvRn8XkyJ
V0meDqXTMDzrXO8T2jVTfzfGlp/W7+xGBoiXfLU3NVneuAnmNnBRmL6S4X3C36umJJRve/zv7yVO
+JYg8CJ9i+PVx7ee9lz3Ely25MOYxuvnFuBqhT7o+H1b/+ABtG9nkEcfA8ZkrVqZoWWhq3dd19rc
mVtcqqri0dDeL2RG6keWfbkcjhb3veDeouzZrFRsrEoEiLi3bg1j+BhXMfi67Cakuh5irhdnd9xf
tinzAuHmkILxOklVZFtofEVdq2LeOw578y9DhMidyqcGwJsGZuqp9Zl6mKzaV12Ju8nWIoQHBXzN
owGSwHOX5I99wZdpo8chltX7ZWdUCAfWUJpJ2WEtE8RAoMDJvSfSxuH8w+ySay6PL+HAEjAcOTVm
xUtw12LZJ/6VQn4VrOt/5QCWkJU6BpIRy+NLxf3gZB+yYd81j9eYAJIdAxTgJRcRfZYxWaO53OhM
hh0aJ4P4Ezh0As8YZSjz7SP0YkpwZw9DB2OWoepeaR/ipDvW3ocYpUXSvevAmks//t3CFk9ZhYVs
cFqFGCoAD0MeORq774ebuJJN+G9H0d9rEoG5Uw2sO8a76bmviB+79s7Uk93lhWyagND8IncE0r5f
5YDVQhKum9lgIsM1zXcyuB9Y6Uq2aruisDIhhFBDRQOhhmAlGknu3oyy+/6gvc9uANaP6r3yYZLc
7WUrWmLFakUGkGljZs/0PGlpMKg/iQyLtGkAwk2YA3FVAOaFc8PKpOSpiy1r6W0/499rLlWr3xde
2Knam/a4fBLMonNA0QoX/FbGnw0X/nfZXlkRMmhMWeKMVUPPZq9DM2Kn9E+8HIOh2gEPJwlm2y6w
Mia4AE0Vtc4SxIHiKf+QHcqdEvQ+/0yPaAkH8jrZZpxemRNcQB0TqM8ZSNqGu2/yuxkI3yQ+2X3U
S6niZaaEsKMn6lx3Cpr1Tv2h7R+78luHgXEe3+Ys2V9xVFerEmJO16VuP5q48xQq8Y3+2ZbBlbeL
VisLQhrVtULzchsWVMtnEfRYfO2TGxpfpwd6kx7qffnRjWQPS9kGCjlVycpOiXXE7QI4SC/+gDZT
k3bBWO6n5PvlDVy+hXDLAkMkBjYgIIBJLbH3W1Arh5w5bgmJtufJIctHvy78nl6BEnllR9hGq1bH
qpvQ1nBIDYqZs1uNQSUjS9lczC/2EsiUQR9VOL/O3Nnz1OISr7UxXpHoC+7nvCUHzttvbpbFkqi6
HJk3eweiWgxYLTLA4vtf77lnd9YE56vmwEzAW/BPP/55D2VpBv62IQS+mU9gQCRoOUGY46BMaVgp
7ufJSw+X3UC2FGHnbEsBvFtHdXHsDyMQKV59M3s//s6GEPBGyIKpfEbnYe4/197gl03qZ+zpspFN
F1jtlxDmlNkZy6GACxQk92c7yuqPwAP4Y/1nNBK/csWrD7P8IauUmlWOSiH6ix0bP/HyWGIWliTH
y4vZCj6vjAjhrUk6p6sXpJAGwpcj2v+dX4ZxGO+Ko2L55dMUVYCoyVoqG8n8lVXhrNbO0KBQhw9V
KuDKPrq9ZFmy3xfC24hn3VjNiDlOEXc7c8TDIfVYIUkNEpcWtdU12md1R7F3g7XjFOWyBIqbo4xU
fCNUr/fKEC4+hUYtL3PQqIHmHWk/jTQNFPMzIWHMmWRBv8qjb+KNAw4oDw1oPBxEb4htXsZ4L6AW
iPpcFbKvWu/HoRe0EQvpzRQ1t+VHKxifIAodudFlX9zczpVxwSlYnaJsNvV4tiAnMSvUUxMq1xIj
m56xMiJ4Ru8NKa7G+GZpH+9Ha34c01ES6bZqxHh2/d7FN3oUFbHN2MLBNffoTgYdwJ7ORyjy7Wok
C1+mWbfpHytrgn/wJCvsWEP3GDS30BVk78vcCCduHw0nO5nF+OmvvpI49EvdmKRODBcxKzBzW+ku
UZo7Lzc//50ZIV3ERZ/pbowIEWtd1BlNiCa531ayfoHE58TZVcXL6TClMDMxVDenOPOt8ui6tSSP
b+aM1Tda/oxVKB+bhBQggsFq2tJP2kBvy7AFOnyUqaxtrccBv6jquMjpb/AjQ4akxBkYDBpeQcbo
c6kqPmbUJC+LTSugHAa6FAMVb1oGbkeqms1OtYTvDt9kniPL+37ZAba2zHmxIbYKXG3MgITBl2ka
xYo6r/7UTUDcWGA0D7mr/xF9zr+51oX6FMSnEPugUff6AxmEToM3DdW581ABfma8D3pos/6ZgOC/
ZoBSAv+ri9H8N9dHPbEMyBVO1XnqPZTO1bDNdb/vTMn32QpyazPL/6/czXFaj6U1q865+zHGrVHG
07T5+yguuRhfd5AohN9vCsLUvq8Y9CNHg8W+zV3P8Ku0kLGzbzkauBZ/GxI+S1F5qZIu+B6ItQWu
24R6n0askRGab5sBjRZItDGILX59ak150w9AX2T5Qat2jvlZkUGyZSaEy5xTV33bmzCh1Mg7tnWY
jOmotZUkg2+acZdZf8y5gDNZSODgzR4TE5wwZ7N8TOOwdrqAdPQa91oZERM150NfV251Ti3cC9rh
EIOX+49PP3i5oNeHCXwg4UQ0LygYRj4utQTQfvh1cmOqT+18O8t63xvbBTOYoAEaDmzzlpBl2jHJ
jMZGIBtby6eYOss7X+0kc2GbRkDYA9yzAdIHESEyLKpiNUEkgwzMXcUBVOqLW73MJOCXjYAJbKoD
qgdgrA0M4b8+9MZMq5HxHPfE9ljT40TaACN0elEElz/NxuEHCQGmDnEs8SwVu49zlqdAP8DFDLPe
m17xrjGG3WUTmzsGThGM68GTNbExU3V60QBFBrRL9jEeI1L/UyeS3ZKZEM6j6/YK5icpyol6mCXf
k+YDJ63knGx+kdUyhMNIeKkMDKn/zMid13yo3S8OyKrdUuJfMjPCcWx4U/B5wY4Rku0ndd67vPxn
cL9Csl1yKrc3DcOTEExAMUesfuRtNwEfDRebk+e8uHeV3axLEA/LnggvEIilgC8JjO+YDDcFLyZ5
1o6x0iBOqmkwlROEIKd7DXelUpkjvZ8ld/VNZ34xJzZ8Yj4VVE2Wx9X0GBsPPJbs2PbvY3oWdMuY
SxD5aCurTGKMN+J5bee+bX1LbEnA3+rRY8NeLAghTM3jBBU24FPZPRjqMDKifmyCpPDdUD0Cdd1H
yl4/ZEWAl8flQ7r9pV4ML0tfXTIsUhk1BsXRo9WGH1bTB65SBsr4GRyo76kua8pswVRerXPxzZU5
DgGiUlfwzGnDKZzDLoiP/QnYyJDsZSQcso8mxAZl1IZ8XgDSxnxXeGdTxuuweWBXn0yICywddGKk
cDoCIcvZ43fFzJ6URjvYRJZHt5eyyKeD29nA9MLrXTNrg7FygHcARPStbLxv1JTpDWyv5sWEsFtA
KHmofeHEOn2VB1quf2tMMw+svp/9RTb5mvQDSYb/rUjYvGbSC9BoIv2UzZexH0A2JBtZ2YxyHrj1
oHWyqBULC6qsakZ/scbn53dquecW1DpaybGV2RBWYVVNr+sT0o9RnwEAYOxdKsNQbJX2QCf/sg4h
L3htAYyvWiIynJKHcgiaJzPognRnQxYIAxghpLfDYtdJIuoSoN8E8JVVIYBDqMfOPAfuQNLpWSvS
zo9zsJxZrj8287usBbjC0w1fYVedqhfDYjWuz7TcshykwWLIdkYWusM9SFGjQqq/KPl2YkGu7Jui
aXqCmN6cdefGjk/6IKkXLJ//wiaKbJJ2o2i9rqLu3xe7pL7Lu3fpp3H86MjeozI7QvLo0nzmUBFe
aovuoW0+ZBTCA94PXTF8788kQ369fdfuaAj5AgS4ecFmlPcw0h2C7/Sbx6z7ds6Ol9PSZsRbuYEQ
8RQG/UCS4LZdGcWuivtwBsneZRObEW9lQggQutOVvdci803qJ1f/x3MfjeJ9qcp6xTIzQozQ26Gh
hYNIVzvznhihAw5uWzmZV9Q+Xn0YIU5Ydt8Qb4Kz2Q6L2urzYN/048dO+Xh517aPjafpIKtWvTck
DF5vK1a93BcmSwvykvvgu3OqLvorK+IgYGcqhJgOrglxgT7qwPwBIMW0kHFt/j/B9fdqRPKFucha
s88R5gATKJ7IkUeazxvfPhaZz4xgDpbOLYaeJM26be9+Mau/zufOMAOWNnbI56zwdaM4oqC1+7sd
FGLC2GHW2bawstS7La2zo50KGXWFbBVCKJiaPneLZRCJWv03DN4HudrJTo/E3bzl/1f3RRUToZCh
QBbHhHhq3ibxbWlIoFyyZQhxIBkK5d95KiP7CDC78ePvPoRw/tW25EXT4o7QVD+15Esy7M1e8tra
TtYv7iQc/SKhVAdYC6msVJ/AsnCoLHrfmmOo2uU3W033Q4XqkWHz/eWlbe0cKggYCAcHpgOq39cf
J8tRv4ADOCnkFnOgD3S7+eokyhWMBEuh4rcZYXmtlaTKPCLlDHHjN8UdbO4NuquVVHIp3QrVa0PC
pYeOuWUWEx7GfRdV9t1sQSVBed+o19y1V3bEonhicQMiBnhOTnz60XUQn6mR4EwbLwcZLaBkSSJ6
3poURa8ZXg51hlnnZPCVgUagrY87iQ9KfEHkjJxtHdSx0AI5l/G5WR6u49NlZ9vCQa3dQCT0HEH6
NWWeRs750dpNGBWMimAM9DIYIwszYd23UUZotdUCfGVSiHCuVYFFMkbhWt/XRxLOBxIHHSbr9JAf
hjyQnaetYLf2CyHYZZAfmKiCq76h2b5T7YpiBF2X5Ga1HErxUro2IoQ7VzGzqlFxwTYAsNHKG+7N
AcnMANJRaq5JTpTMmBAhjKrM0sHEisbuVDm72Gn9zup8j+46tZTc56RfS4gTdUJRqOF4kPNgqaBg
SiSMb7S9vqt2SUi//aU7CsGiVK24Yh2uKH2o7ewgi0rVN4+9P0YaoJka82fJa0J2AFz1dbgFCtjT
xhgWu8iARboHFtQLAdwPjYgfehZo3y+vURI8RLCmYigMVW8kXxRZg3R+zzDu1ZgP+RBetiPxe1FM
qKtB7G4NCPBM27vaJ+eZM8mF6//ZO8uDqA+EVkDU+3rvoN6bjd4y/TtpvnHr3c4hpkp3bgitWHWH
8LGLo8tr2t67F4PiMWsrM4sBNjxnBaqexg3IlaGn8VO/7oS92BFO2JAwiJHGOM4WVImbMO87P3fD
NLspTEng2P5KL5aE4zV2DJTOPR4Yk/qTlqeZ935Gdn+3a8KhAjsekD4Uq6mrbG8+Y2Z/38+3ev/z
shnJUsQig8PmLseVZfGGp1aPTHrvscNlE9vfH/xQBgaKwTUi3L9TVic8T5F4vWo+amS+01rbDBw+
BAbRP122tZ17X2wJaSotuwT9L5wfuxvfUTKdrEoS7bY37MXC8v+ra3iS607ZFhbQn9b0kAzt0YLu
W1dfMfWLfPtiRjg0HFA5Xqd4tMwmnn3dnvc8yGWqGJu7Bf1CyB9rUHS2BaQNGJ8bR51MnBj3aPM7
29xf/hqbX371+8LjTsvQyBkM5LzULny1PNhzChWfyFKuOY/orqGDA/odTyQZwSC+W9mTV517YHG1
+V3Np4Cy3eXFbH54KANAuQFTpRD8fP3hK1CE59mAFFDORTBMgeqdPCqrxGwRnaFh/2JFCC3ZbCil
1sJKEwHAuJAY5OHoT/f50wJdtIJsJ4MuytYlBJqhSNupV+FpKq0hxDdztf3ombSrDr1ieZIu5bJJ
b65caKnpYHq1XUwuv97ERp+LijSApZjKGLTp3iQ36vioVKk/Kz+v+F4rU4Jzo9ueEm7OcIoxf8Dl
31e4d6CjjLl28wytzAg+TjOlyOYYCBiC6k/zaJaSfL15hla/L0RPtCKKmaI6eyb6jUUPYCmM2q+z
92dE9/8WMzUdwjjotS+TQkJYUwpwnOF5iaaH9mSTRwLESA9klxISW7KgzQ1bWVoWvAqgxWhTJQfL
69lTAMpUlcBRr2DpgVLIy2KEo5q6as49MLSdO5p5fjubnxTMWF12r01PXtkQDupyglkCqqGz0mCm
tz2l5P3c9kAO7abxmvC2MiWcUD2N29nrlkcyNQKuHjMwj/WqZBR2O/K8WBGf4gATVa0647vEH0sw
ZL83gyaozvwLCpv0hrzv9+57R+IK23fRlU3hjM55p5S5FuOM7ob/3in1Owfg3KXH64WyYuPmWdIx
RWhoCOKggX7tekBgtkWeKdVZz0+sw8yG/VXVf5oyIeft59fKjnALIQ6tu3Q5TPHHIWqPZDceui9d
yEO644crUMZw9pdFCSc3p8QAWx/it9580+fTMhiblR8uO/tmjljZEM7sWIKtJS2xoJnk4NsMHY2E
pWwh/483vKxEOLaViVkUDPriSIFR4ThilvlAUm/nqoq3G+/sfN91+bjLmVUeOmUc7wzUc0IAyVkE
CkXJNW/7j4GIlonKPuqqIsgpy2edKiZcEzOzQ2T/ZPt850WgL1KHYHnWQs1Ckhs3A+PKopBJRsbc
1I6BQuuUO9W9Ta3w8kfcjFir3xe8n0Ab1E4L3JLihgbjHM78rCbPJY2aXvY+X/7UN2l+ZUo4ANws
AN2xsXns5O6d3XwoAv2xQns2jeJAhhff3jeoSQDFBc0UESdmmaOVjh2MFZ6xHwd7H5NrArALTvLl
puy9IUvMCJvpzPAWK7kToutzKNWvqSkTIds8ZCsrwvev7Ho2QJWHTdPyH55Xh0ZuPde89i+7gbbc
sd58nJcbhUgebmYaSbpaA9i5VRf9HLMOS8uMI405bYi61BlKQu5DMurfMQoNNO+Ufbv8F2wv9OUS
KHhHw4e4Lzz8AVMMgu30ZBqRlt7/nQ0hKsbuUHbFiIumnT8Oxj1gUQHhkgO7HedfdlLUzE7dknMb
szloaOwXRhYjpPv2XTofOOqi6JZJDvBypbjw4cQXSEI6aEl5uNawRU2Y8vzUzyTKyaKkM9+mqELU
xvx8xT4CteohLEP8UqwW2ZVHC1OrQQ+UTu9Sjd+q3DoYeinZys3MvDIjJBhbSaxyaJFg3OpHZt95
/a6iX7Ly8+XFbEaKlRUhwYCpehgKPAvO3FKmO43WzmeapqnkM22698qKcDNMOTchM8AA7OJ3fezP
tPDZVRHJw/QpZgxdSEcIsRzqfrSenCWWt9/U4Uuh3+Tm4+XN2kwXKxPCKdVbFncYV0ChoyiId0q0
ocv2fK7GPYF48tFmjPyw51z23tn+Ri8rEw5uY7r/QWV11dAi3hYscPvkGiQr9K9+75/gb6Xm5FQ1
UfbyoJKseTu0PYPY/K57kl6QtnlmPcyVuABLYoJKuOHGBlP61AEgezhhGnqkPsHk3l29o0GxT27o
TdaGaG1oge7XAQlk/FTbrvhiXUgpfd2a9dih9JbY84++aXyvGn7ksYyZavubvZgRvPH/SLu25khx
pPuLiACBELwCVVRhu+y2++oXortnGsT9fvv138E7u12lYkufe2cm5sURlUjKTKXycg4SvGiLWxdp
GNSdFP0e7EGH92sjGE5WJm0dmIRiiqccKXI7Fi7HML+L6b2JzVQm0EW13tT+SePVmSwxJ7pMSv6v
qdt6SX8V1uiXrFJda9Qczg3ZW3XriM6FCQpiteFYpomBvUtyWFbvp4Qe+m56l1NCsoWZoNfVkLPG
JCQ2ULDm0FYqhSl656vsTjXvqbJLZT1eQkfrtQzBdIG6Boh+Zer85efgrWBo1kfqs6Bz5Veh8Fq9
liUYMBgN+QwX2Pmj2++SJwwIHujOdKAOu8jFSM1BZkqXN9S/BYJPFXTIhCBNcvl2VHgfWZOlduhZ
AP5ij+4/GzQor1H87baiC0HFtSDBZhtLV0jSaZ0fH/lpjZ0VV39ITmtlxvZkb4JLy70WJliuiipG
Msyk8xlQoG0vyb7cXs3bZMPvmOVagKB3aqouJbEY9A6TKW6HXkOnj81oN8dV6HE6F25Dme6ZZZj5
IYsTJ0313C3zZPLwjGaOatqJY7OudZNR+RBpsw1+5vpuiZrco2M7OnUbGU6ptuhpnefBLfskdfW5
TtCVCQJ3XoQo5qLy6qApjDt9RWanyrrQq5uu2espTb6TgWbgZFY6D3joX5fGMJwlUU08NmnvAdkE
4y1LZ3kpFMDrRzo7aFmKnAyQHe5AStl+XYR419slmJAxGlZGaqi12j7nynMZvuslc/37gtmwIo30
xaKdT9QHa/zQK50zyeC4t/0Aw7uZYeKa2OIMAimYMscUZ955qssPiZf7bMd8fcf3sSQLJzzT/1nQ
mSzBLDE92U2ktDrE38t+pZcAjtZzvwe4BPArQ3eRWOdbvHulz2fyBOssyprwKYM8+2D4lk92aNj2
rEA/KDv1sfdU70vq84D7yffQiVxk0r3ZVzzZlK/QrffPsi0Qf9kmdhhTRZfeqDJzs8S/q5OwD+zR
CvqHeD8/xb8WcKHou9TLfBnCyttox9XSz2QKppwY3TiPObq26p3yGB2MQPeSfXPArQUnZZ84uk8w
/+kmr3ZAnOYhPMnCjMur8nrRgnFU41TQCaj1vlaNP7JhOM7WcsBYnXPbZ8nECDYy9SXHMKLS+UBB
IPRJxVTG8OG2iE23e7aVwkNEscHiWDGsRNd+hdn3XvVu/75sCcITJGVgCY1rHFVm+zEFpdG+k7Gc
bd6HZ0uwLzVwbCkfozLp/b7iXp0Qj+imQ6kXy1CcJYJMoWQEovmcJyq8Ca/NZw44/Cpp/HwCvo/N
d7e3Tbt881xpmBitp42uGqTBvlHw3Q33zQtPneYuul/dyfh1RdxWnfFuGp35WSJ59VM3jEtEISBj
kof6AI3I7kOfHqwjpt4cXJh+5MmYKrd95u+jMwXnkWSmPk49djThzuBVT2mguNmd6Yylo+3Qn+/J
2ha31R3jOngDmRZmOi91BX+w7T5cQxr7CGyhZJFkD2S/L6i7YkXGEie4NZW+drh2T3OJgG1/i5YZ
dN8YmKkWy2M1iD2Bjo0VJMfoUHjpq+LaLaLNxTX36WPoZl/lfTObRnwmU/BDGdg2W2rBxw/FNwxB
VtXPeJJcnzIRwsHkVob0uYGgVg8flHl2zPw1ySWqLZMhHE5Rpph67CEDcN/FlDhtDcBY2ezeZsyB
0wH1PIVzpkRYSaMNVZEPeN94Vvol0gAOqv9VVsEUPQzxgZCj+Unyst/SuXOBwrK6QWlHcxVYlrNj
0CdeyqbSN9845yIEFzsBXMrIdaPzi/t51zoFkgaKy915Xx9xwQLO+n2Z9H+5PwbWbA1PRBvVeWET
c5522WCsUcVIj0ms7adIl7nYy+zztQxh3xpWDtHUwJLCh+6oH5q7cb/siiBzZa3FQurlWpK4fV3C
y2nCar5+BXb6MQZiIOKU3RIUDgKV+ITw7P/RTrH5fvu9iSiCXDq7qrLzSuvWh6K/JnpyP3Unlz+t
CZ7Rkfry29sJBLdLaWgHQCZwgLTkyA950B2WwNirh2gvCznX3RIvqPNlCYEvSGNUPV8gqLiHB9xb
R91XfLwbj5KLcNWxW3KEy2ka4yVuugUB/QeG28lwMw9xphc5kW/7zW5B8a1xC4T2t+VumvN/VB/X
/OU+smSIGB9whSz0Z6g/ja1/+/e3HRQQBsDgrqE78PoOZI1pN7h02916g0wH46/0fu1XLZBekkSw
/0UHfwsTjKzKjFZj6w2/zhYTt8AGxh59ABHKHqOEsiPbil2ACvCfpQmGNncaTxIVj8p/wT2CmzUI
D+q+wNJkk8z/xaj/I0t8Wy7KmIUhECx9Pr/lUXOfnpZTeDQ9kD2YTugUO/uYuNYDiRzZC2grEj1b
p4h0nC9s0iJM4PnAOTWq+zo81Nk9cGJlp7eti7/XKJhaZOTTACCBNbel/8xPxi55tF3jZXHH++QA
ype9KXPKMomC0dHO6Lk5vkkcPH6XPo8+3uzuNDvpU44Of3aUilx/8trOfy9SMDgdRABhWuJyW1XU
cNMdw1CtYzr8aaVq6A+TBBBpKww5P7z172dtR4TUljLluA3SJfLi/OuE0mYmi6e2r+zfpkCFmI2S
GJxj6dtGansFyINrF020s3eTq7n9k3qQ5cW3TX2thSCKBhWlKpi6Wg0GH3OYevd13HVHDelCxIqf
V0RcRfp02LSAM2GCpfM+S4umggUoyj4DU0LcxC6NPmiWDEN287R+C3qrYZ+d1pKValIR7GOsBHoV
u0v4We8PEpe8qYJnQoS704jVSbfBReNnx9caOJHalxx4wmuiKg5+yS62N275K4U/kyZYNYmtOY4j
KLzhd8Sbjl3h1IaTB+GT5eVHjMHuGyTKqZvsdDf3NBfhSeqYz7IkCtm09bPvEGw9IYOR9gM8aLsD
Y5U3fjZ81dW8zCtd/gBiVgxu8GOyR1H5fn2Blo/2kXyRdVELTQj/BGdnXyGYP/h/FHXJkGSZA9XF
GL/PTuNe25GD7JTf0A1u7btg+BOdGmqlWG9uuY3X7zSv8MZd+MvYRTv+0H8N9/Ne36l3oZvfqU7h
mPeMOqqX7MY72d7LtFrwDm2uFG2twVYBY+2lbF8bo0tmycPkv3gEQA2hUgbIGUPwCEU+DzxusWC1
/qH0AZ/u+4Y5WvOhtGOnRAI+TU68uzPbb7z/cNuktv3Db9GCf1iKhSTLmiJkyaeuP83W9zDyafU+
ZOR/K89/xIhBQD8gujFMiNGjZ8zeR9rnvpI4h3WTrrXmtwjBN3CjBe5YHvf+oEz0rtGb9ghMol/K
EIcO1fLZG6uKefNiyCr7suOjgp8A4lW0cAOLU5Ff1jFph8Z8x3LW+k/myuo/2wcG1CsgbKF13hJ0
BYRCsW2W0MgYUUayL7qnxbxL6tfbarEe+9Vmgtx3hSQjyJQIeq/UXdcna7YaBFZHHjQH5q8tdDKk
jq3FAPIQETa1AH8mDuGWQxcWvV0gN6882Knt5Ha9n8bHopJRwW7Z8bkgYddUuvSoOuUIQktft/jO
noNyWdzbm7alCDZQ1oDZYoBb3bZEF4lyWFbNyLAmR/UXnAWKKJjFnzGjBd8kDSQ2rgVMhNlAiyQo
sQNs8TI+0rIqjSlHAjLhz5r1Eqe728vZMKiL3xdWk9UWaN8iqzrky6s9frasv9VWc5Q2doboBZnP
421xG0eEITY0XDAAuhEitmZZaVVl+Lf3+aC9DlkNsPHiw2xpklUJaFWrK2KA9bOA6/mGsynSp/VF
QlvNBtdspUWPqbqbGdqk7P4HDwNmGZ6WvDAeH+e8dJQBt8v8Nak+FEm9IxX81mB/ub3qawu4/BrB
awH+BAVsEBX7ess8nX6ejd4nfaD0795dpoL63Cb/4GUKiSJ7tMZltMoe/UD6Pgp1r8/VnR2Gkqts
azmARQK6hoU8GKjcLnVyHHSNo+e396s4OqWc76aWHWjWHvMqluzchrVh8sEw0MRiG2jzFN/nGlUX
fdLC3gcKsLZXv1f7BDDRpnkARvRTEsiana/181Kc4ELMiAxoNEA02GOGyMgVp+hTJ9Kkk8DriV+6
3ks5wo0M7s45tCJWH6z5sbLx+5w85lMyOnrenVhiP9b1h+EVzTscvUHvpOJ7s47zTRUv6gQttWtL
CKwwXrRPqjnumLUDFXzjlzWCD00JF6cbDQAhD2W51zoMe48GqJBuW4Vkr8V3e2alOUPU2/ulNt4P
unEo63JvTobEYV/fchdbLV7c7TDqJI2jwW9AIdaYeH+VP/tR8QzrYW0b4qYKnoift5e2Ucu5FCq6
7aKNs6wCu6leYEyMkKAHNExYlscmmV3sfNBFmjO10y6DeOjbySrTb4kS1ZKkhWzxgnuPwmSZ7BqL
H1IV35ECPO/vaUqdRLlXFJCCpXdGJxuWu75SLte+nvvZI7FHCwdTK8i0yOR21Ncxu1/NAZv2OGvL
+ijZ6k1xbwE1fL1uiq5eIWVtzhTikmPxZJoAHrNBNO+kYJ9JHPWu8RNff1zxFyJPlmLb1OAz0YJf
z7TEqjsT3G0Kv2fJXrU7wP9/vr2+9YSuPMWZDCHuNLT4nxOkyoPSf5reXzDGaZ39vqCpClg5msnE
9uHOdFTlS2V8aqCWeSex9o1L40KOoIlKPJLETvng68tpGvYamqfCk57IPOvmkUAJAEenMYvpggOv
jJYr6nokVfEINkcr3PeDpOooEyH47iGm42AAzt8PtW89WkaT18WSTGBJRFzRRS65UUQaNovNpwnT
hcbzNH64rVcbOTEc/O+dEnkiVVpPSzljGaB57jw0juxWPArQUWp+873ESEj/Q5bNly1L0GV9SeZi
1nHvKOFjpX6KQr96f1nzclWCOpfaMJExh4i5fa7GJ4bZv0a2dZtO9WznBFUepjSslmRVgA6szDwA
vqI7zD+U7nsycS8ufthhKbGe9SevvIBJDQzS2BoD5P6lT6V9qMThaqVJojOHxQpw/cHxJbktNs8H
LyhAUJgATnsrlpx5bqvmWVj12LzMPjKg+Y+6p8QSf7bpB85kCDrQVrTSAbC63gQvanqy9J/65NWy
xo3tlZiaCuh4A+8nQQ0WY5p4bEJKwj+Z1V5VPsyDBJVr896xfosQjmQyC7XHO2nwyXwErr+j4zi4
9nc8MqdI72b102173d633+LWFZ+dTTQhV0YqrEgZXoAWqlcAcil3fX68LWZ9Ilwp2tmq1s84EwM+
PGaH06oCZeX09T5FPrQY/mqrb0VG3NuytpYEcGeCFwT+sd8ecWeyZru0EpNDqVPjI5JwYBd+7uef
qSwtsHVQ52KEV1EKjtJBr9clRc8DJU5onDhSvK31OC2LMw+ygFO2LOEKUq3YIGUIxUijh648sulH
Ue5U7fvtzdvS8PNVCbdQy2ItzdcYfm5/0PRrGQKERKLhEhFiZBXOKupEoA30MWOkKhjW/zLIoO02
RRB0NQCIDWlnMTeUFQCEA0nJ4KvZSwlQrhwpX9mwh0yGcB4Kpf3CM6hZNOiOqaEVqakcHbfeHxyI
rmMgGyiXINsULKfM6qokJpYCLJ1uftYLP6KSvqCN9DzIXSwDsc2KcmOL28VMUPpWCpaSF9GeqK8k
/dwppdMOL6ijuTotHWqeqnqU3D5bO3guVthBU9dGXixYGghrgLbkzObjSCSOZ8tKcbchO05XpD6x
ycWYrGHE5B7i0Mb07emOMu5N+uKMlDtaabjUlA0bbd2pIPkEYLphAyVEF26iOAIAEsAPoRf2S7L8
UCNJELfx+2gDRn4VhUcTpiJ0nNjqMKpUmZExjkGOXKVz6JSW+e6jwTWNMBfY8riyQcpw6a/tqUYS
jJLB77TIGZOfbfIaDU+3Nft6IZBhqWhnXoeuMdF7KUOr2qIHDcvk10bVOJEOyKiCvNyWce00L2WI
7qww40mrp+aA1ISjATNPq8H0ojyiMV6yYxJJYvJj4JpRLamOebn4uxH9lS1AbXyMpe5gI3N1sSIx
vdGEE7jh0FN1oHh6W0nnRPVdmrWIER6yCRhYWrofi+lQmo9KWLtZY73bH13KF9TbSjKCemI6+cVy
Iu2jBVjP4vAnh2ZgDBWcRjoug0vFwACHSlUtm3zEQd4YfSwRysXtT1uGTbLh91bsUJtZGsyJoZJw
KQg+rgLlVDn5Vm0Prsa0U1RMH+MCZCrarHgVT5yhMJ9npMvUNpUhnF+7v0vpgo0VZWJ2Wgb9j63H
Mn8ZxwYQvO9+VF7KEG4PniFL1SZYYRb9qGrTqfIvXNMlKnEd3F0KESKhysrK3jKKyU/S1jWSJ5Y/
TRMgRIFNKQtXZXsmqEZl0i4coN++WZ2S9OugB8x+fr/2nSuF4DKUIirTTsOxTKPmhdWvgfS73Iic
Sgb0sn7rZUx8sW3iazxuwTukQeEwpJd4yIi/zpHygWmLi1mmz3alnEZlKd8dG1/KFFJLRZcrY25D
JiAAnIp+NurM6/Rvqmz2+sq00HyzVqTXYRWUpkFMdmlaKRpjEmDypMeJtY4+aF5an8yUOaFZuBgo
diMVtJz25wZ4G7eP76r17k0yNXDlEwN8QmJvH41pHPf1lB7TOjqGbQZ6tztznL8nPT/N+s9CDVIC
RIy0cS0io39ZdeP8SFfZFi41YIQDavEqWGM1ty2tXuxDwozKUdTuF8LECU3Qja+aZnfKR+OBplkH
HIa0eecF9CbbsFdqV9QzQAR2uePoCzXyfijnA8Gjhz+mBeXKoUqLlL20yqyp3/sirHRJuke0xzeh
K7YXwDJ0+GvBg1KzsOPaMufDEtFPeTrqx8hs0a9Z6jKc3aum/DdRDLSe4NfRKCOCRql86qypr+wD
VYr7pbKcbs4nUMV0H+Ms/cZJcuxZftA5Y549fwS8SuFo3eDoaZnuexVJSGBIvdOaMB1qgM1dpwST
Dqg+Cp/EeQsWuYTah8zoXtIS1wWfiE+s6SGamaSqLjrZtWqP8iOqREABABe1EPY1pknAhphFx7ni
qC7+nYEWR8kQM+/sJn/3upANwsIMBM3gYROrYyZQ95a6zPhxIXnjNCjbEM36q1PDfbSoX27bqxg3
res6lyXsYW9nA1MxaHZs2CcOIIgid0JuoX6ySBzDqoqXtmkjfwsIVA0LQmQh2EdDtYaaFYmOcVfc
Nal2sO1Zsm8bIsAQjlSGbawciW/NWGeZBxLzmU+Fah50vbB+mopuDTuSaKoM+3TdE2EpCIAQOVuw
dBQnBF0gyEY3Vd2Hh9QaGDAWF2fIm8dyqk9KNB5GagdomJA8Ozb0DzPlgDSAd0OHgk0u3UvWRabC
sZRDmST346i0Tgw+u9oe75K8pM6kyJoCr30pnjkqwBHxKCV4JggCw3mAkGwgmPmbwDr2Miovczg5
S2X6jHwthm+D9nJbFTclMkYBLQnuLvRtXy4xJGBaHhkkKjzBrmJYClhe3QkYFZ5VFP6S7Qq1lXht
mUwhQFO7Ae1q1UwOTWQ5ZOmdbkk9sK265YRxy+RhtD6adrn7g4WiCQjj1Ih/TTHyyOp6HIBxTA5U
+xwVx0Wt3XRO3IgOQGRPHHD7LRiuvi1zwzZMituP4aZQkZsTdFZJtCwt2zg6gj3Kq2t0t1iybPbG
1Q+VOZMhmHhcLoYeDsw4VPlEHxnwSr4MDTrU9hqtpjyIUp71TmRj/NthGH4BPJVd2KVLtL4gzjgR
Pr7f51x8kKDDtAUZXcMi+Jyy9UtVPajaKNnXDf8JsB6LwROAmfXqpd5HWZ40U6gcQrN1wdK7U/S6
cLIldM0U/PG3D/Hqugf9o06IaeC+B9uomE1J6wKEcJqiHEA5uo8j5tMmc9VJ9jK6WpMgRrgTVLg1
OwQC3bG3y7s67IElrJkuUCuPpT3JwO5la1ot9Mxpx3mXkSnEGVmKfohG6pbG5JnF+0ht0Tl0saar
+zsNkQFJKohphthbOEpiCGFun47Af/5vGWvWCShBAJYV1E0Fckmc2Dw66lUT2Lz/hig8iKfIJTl/
NOfxWzrM7qCEHmlArMqSn0vznSimHxn9rqusHzRLd8mi7Cw6OBHtDrc/7+oGWXcAHn19ayOBJeZ9
iV7rS7pGMJUdMPVJG05x9zREsdtGMtSzLQUyQSINrAkwF4II7fJMdQ2joRV4lI6Z8TxqDxHSMCoS
QCAwlmy5TJBwZdgG+prDEKgRM5pu5+41B+t8WXuWFDjmyn1i885XtH7ImZaO4dRUqYEXTWRRt6K9
2xNZgWHrfFAIBB8yyjEYChQ2raFLPYZNg6jPrmqXccsNGf2ldcsXxeIvScklEcWW4cFfaybmgZEX
FyMKNtJhLhctOvIiBdaGuqPdT4Nw77bWbUqB8QGK3FCB5if4EjSBZaGZQkoR5S5wuhyaWHsbJOa3
xVyFZED1WYk/bV1TAakrml48qjreJGN0VCBGzQ8LiGtD46ea70HFDVKE29I2FnUhTb/Uhn5qssmK
en4cFz1ydDvtHZxoBQVHE85tURtagSXRtWVYXWvgwv4pFQiZx8KOjixlnVui4wYQxYdehZOsw/Re
S+L30bS+eTEgthKwJiOFbuH9cbm4gTPOqybE4x11cNKNuyXX/LZJJO2GWwvD7DAeVCgLACZJEANm
YaZiOogfTesU6h+RUHA4eGJM4zFMJAWWTVGwKbw78G7FJl6uqMX9XUVMMQ+tPie+NhfZEdhCr6rW
RG5hmMm+rGn64/a5bXgm4J0RHeUcgMYhGXIps+rtJo4BU3ZQB5vtRuz1I1fYX6NOGz9Lw0GyxE1x
1ARPJ6ICiBXExSno/pY+jI+AKnEUEAjF3HSy2ctTGXb1ei4Xjx8U9Nb4A42bBsPqhEAynXIthMLH
RzITLzTSO9ZH/vv3zjDQ7mqBHv66hKM3UQQolig9GmguUjkiAm1uCocRJU0fUXrJcooOTsJQHLst
+MqLIJVATRXvLMD04wMEnVTCSbOWWbcPeaR/K9Gzyevsa1UjJs8r9mJXM6hq3otCD4PTKcjDkTdS
GbDCrlxknWCgrNNDZFb41O6mNP4U1dWdVZPMsVXjGOrzB5W1eyApAe8tDh9IGf09Fz0eYBmQ3Enx
9+1N2FIlCz6UAQrKQPZQUCXKjaqaQB5wtIr6MBPFWSLjY6wo/qLLHuxvQHIXyrSyVNgAu8RT07Dh
ui+tJNdYSGAWyZFU+h5bv69BoQ4w8T2Jli9qOB0So321it7pmeE0fes0c+Hpce6Cl9aN+o+8y3b9
ZN0rZoEq5uAmhuoy0j1nUe7VQN1titkJkQG08ekLiw/mCAyJRsYDf602iKaQ+EPUZ8CViTsW1mmX
aEuGZOvcHKzqNKL+NOb+oH0z2YMmxZS9erMitrTABk9A8oG3udjiFWUGV3R7Vg9Z+BrPtYtnjjN1
R9rjuQybBPO5kwwfbyvFVesrlHSle4CGYjoC/xfC9Jx2jVovangIwfuy03NMN5E8fg7rBhFtfZeA
rcoxRnwMwcBnNDlVrREvwpFw03q+/S1X7hxWutLH49pAHsUQrTQJM2hiiudzGI9u1PROmPVBDeyd
9FQBqea2MNHd4VDh5JBHhzdg4IFZQ4GzwK9BKrRAD2UftD3fJXZ9SLv3dqeLIoTriQ1GEmVKNgVl
Pe4bs3dNruzKrPmTlWAmCAkAoqGFSnDcgOA0o9xa+gCT1ac6tB6G5r2dZm8rAZ8BhlpsA+M0QrCC
Z0e/DEYNdDCe3gFz2OcRD4Dd8c774U2MpYJ+GP2gqBuuCnJ2JhN6TtIwwYbVPfk8jLMbtsqvLOR/
NXr8cvv41+M9d1CiKGFFk91pAK+r+2Co6X2z5tcz6mbSNJRMjGBdyczNiJIKalx23my0PglRH7Jl
5JyiaxdWIyaeeFbREOmCKWDKeMgi1W/VOXYaUqBJS5Mc0saSMBcG7FCyhpFXEcmyqHTSs3AMuqr7
lVTLPtPJA0lrSRi5LQamiWqRhWSPsHO5kWKgLpy7oNFSFHnCAB5xBy6VP1qNpSEqAJ0K3MGlylFV
z4CpZEIMIONtc3pqlmY/d+Hh3eqGTfstRnAFqZbzBuAYU4Crct24UxqPXmyX7yxLQw9AbYYH7Tqz
hUtLMKDOiMosseE1NbBo+nh1AvXR6L6rZvM+UiJUpgRJgv0sFRpMKquHpI55ozUdBoUVTmPRow3W
+tubt361YKsXqxJUYYUTUyqAHAR1w3dqnThrqlqhTheOHpe9kjbuhZUdDs1tGFZCq46Q6yTcjvTK
wnPMoMsJUWUwmp1zez2bqn0mQgjE8nrp6hFly4BHD9ZwZHgnTZIcwLol11v2exVC/AV6DlJ1KkSU
c4FhJcVJTF/jH23+JeIYrqDHWNYaKNu39e9nvltJS9oqUTPCXpUBHDuJcd8kUlSPTVXAZOUKhYxI
QcRpMCq7thKqD4EZAeA0L5u9UpFPZpcFmpK/NHrxzjrsm5pjnA2XkkExdiHYbYGiRlaZ2hjYZuhw
23asAgwkTFZD29SIt+AH7wQdfPSXm5eyNuoYK7qgYj+sEBEY/xT2siTzVRr/bTFnUgSbxeT1lGZJ
NQYr32O+i/dIypJH2y895Qj02D9Q8rVD4S13g3rI5ZKSGTjTUYKQAaSWdywrALCp2Q91kbD9bUGb
qg7eNdQ+gNuBaP1SkN1nShgb8RQUKdlXhbkb6uSUzNox5OgaVrMfSwy4I7ZI6sbryV9ZGO4l3EzI
P6Dycik2t0OjAkb9GMzwRNFgOQkNMAU427Ix/U3DMvH8R7oBDRBiK0DBMWs5ThmGo7XuOaT1566l
7h9sIW5axJAmMhtiSRCZKJ0MxYAoRUkfql4Nkl75bmd4BUTDqZ3MfdcZezPkf3IpnokVtlDVwtJe
+noM6GI8DAy0sTUYGYyQ/smteCZHcE11HGklWcgYpGZzNO2vDS3v8vnX7T3c1IczIUIgEde0q9G7
2gUFHd20uZ/KnyXPXQVFo9uCtvQBNeq1bQHPNjzkLxVPCaOqq5tV3+Fj3TAfkE4BUrB/W8qWRzqX
IlhViDRCn5KwC3p9vNeXzkOTyLGwZcXoTTHaimlAGfAG3qaezm4NrYFx5cATCpoy9FmUHKa59OtY
Vk64aptaXR/eRv+RI5xOUgJOrkcaJlCS5agv7JDR+lhqtPMazp2ybl+qlrg8ynZ6yH7+wVaeyV41
52yNbZGlea9GsC7SO8zKHqb858wjSby8qRYA7LBX6EaCtuxLKSMZ+gFdEmNQa5riKWjKuFMHsni3
17J1/2qYJEcDCzKEtvhqVjLTzMM274Op+hjPgJOL/tLH15weMDwrEbVqmOhgz0UJ26aMizpbbdoH
VftVHbMj2OD32ZTd1UnodrpaYzZAVmzY3MOz1Qmm1TYqy0eznIIuZ4NjT1Fzp7fvBlV408UzKYJp
xSxmZGK0B9qFeV+qr/1MnjTt6+2D2jQs5PrhIeAikOK4VIcu1CI+ZKBuTSbNQzUNM7bFnbWEEmck
EyOsRSljws06wcNzIH4Y676qde4cytrmt+0XiWk8Ny10FIvsVAoJKzLWeD+ZM3ricvN7rU0f09a6
r2P9rmiNnWbHnqWVnpkOX/5gJ3+LFhn9QIdshQMwloK6+tywD7x+4Mk7UdXeNOJMhPDmAIi/xcMS
ztZeTHewiEvBANIvtuSa31RvVCzgIRBAUzGSiM3SKIH30wdzmR9jjmrTMOz+YLPWPBSaJfGfKqhd
mJl9MYzpEGAayQVC8q7tOlej8f5/EyOoXT7pil0BQh6BiooEXuFMavQBVKWH/02M8PAkKQpXXOVY
TaHvh6TYgRHhNGJA8baYrXMhIAxde+Vt0xKzN5HCjBxg+V2gr8R8Yf+4hLHkdtiyU6IDmchcq1ZX
wy2Y3aunxOrHAK1mXtJk+8UC6V9a/8HxrwEkqn8qxl9FzpdxZp3J+NQHrMlst8pJvWeRcYx4+z5m
53/lH84lCSYTmgNI+EiMS9Xqd2NseIVWHPKZSTRg1VfxEjoXI7xiZsNoCrOAPneNsUMfiLPw5gVo
sZ9AMXifTo2Mx2a91K7koWyJ6iwBVIstKLZJwc8xmMh6taX5kGb9I5212Mk79dOsJP5ttdvUCWTb
kcMDJC2YVi+vCN7xKjbHokdYnHZ3hd61u1qbx0PKsl+3JW3u4pkkYReXsVf0YtLMYKxSx4p/6cZr
nT3r/KvWyWA/NzfQAr/g2o+q2nS1tbNgq++sAnUErQ1au+92s2X9nIHb4SRcqxD6z7KM9ebKzsSt
e3wmDrnJGYwOyO9qg/15VOYvPCtbD62BjkX7D1mryDoUNn3FmcB1/WcCx6bGPHYJRJLEin5ERYUh
ZhzZ+48LGODIUK01ISo2FDUFkkehGraBERMHSUanNBJnto5V/xjKqFq2NvBclqCEGqqoxgCspaAf
cVMgzzu7bRJHTlqW1isrDHrfKabsItzSfGRJEUcgrYPGSaFiogAcp+ag7AkAtT84A59qh87N3qxk
FaCt00IJEVUtDEMhRyFoIwcbwdjpZR/EGSau7H6vWjKW0M21IPGhoysLWWyx/1NnUzqDpnkMSMM9
a6hcdIke9EmWZdmyqxUX9d9ihHMqo0gPxzbpgtDuMdmCBnkQNqfqyTAkeRXZegRfoSaWAhB4bQis
0OxBPd1Tp2Vtslszmvvbei4TJeQfujBEpTzGmhgvgzK2foC0xIWDP/5vYgQlMJaW07EmQ1C2auVy
WvdONfE9L2Xt61vrQbCPTCXQIFDRXf9+5hvU3mQVuijMgFUfmvEpq3622o/ba9lS6HMRwv20GD0t
rQyPMi021YBFlX6aSGV4t6VsLsRQ1yYlkyADIEihSmfXyljDAVU/13RorDyZ2qfbMrYUGlnkf8ug
wmYVhA29QZs2mNvejfB6MPn9ogfE+nZbzpaDO5cjOOxQLSja0DVASE3NLm0+5/1Dxco73rn9IEk0
yEStfz87/4EqZl3NKg6HGW6kHXN+0tPFXSaQTf+B6azTCgA3AQoACiWXomqdtWMBUoUA+RrukAkd
Ebp51xfZn8gxkfBHx6kNkMD/I+26liTHkeQX0YxavFKkYomurGr5QutpQS1BgiC//hy1t9dJJC9p
2WO2Ng87YxUJIhAIRHi4C2cH0DhAQQ2KrgLeeG2RAcavBBbbKoCufjmQHKKtxYURxbHsqKn6IgOy
9QRKWaI9JnMD+F+FXPbJHqCR7bf92P02K8n4dds5Vp3wwq7gHJLVVvU02/iMsgkFabn/GEUZ2eka
SO2TLVDO6qkCbhc+D3QFfHK5Z7JWkcrWkMuSvjj3lLm6keUuqciX24tat4PnLKAIICoVezR9lGN8
bZQJWoOOWxi1NypdQMm9wG/+aOaS7ZyeF0PuotYPZJfjeQaL9ilS2i/NMPyY4q0vxuOMmI1j2hIp
MpoYBurjyy9mOxRl+RHVrhIk0lK6a3MoI1pvffy7MPHltMPtD7cWXC/NCc6uW0S34ePwBosGjR1/
dmZ5o9KwtSIh6gH3x0iRjnjPaNY+mcAclg9f49nay8iW9Yk+Nr2z0YpcX5WFJi26qdgs/pMuopJd
Ixrp+YyzNQLnZjt9/kHrx+Yvavzom/2fFeGpXhXZYHeSRU4GBk+Q9gVak/vKprr42oG9MCOCJDFX
36WGZZNTMT31yb7AMOQYf0dRyr3tCmtnCBVxfog44YWYoSqzHhuT1tPThCEKl9mmm+SN4xWJ/HLb
0OruADproI/F81QhAkVmxJKKoKFa6kr2T01i4zy347BReVpdDj4O6LCQQDq2YMXBTZtUU0lPKSDH
gLUdmT2/ghsruL2YLTPCBVhMHejhS+T1clIeWfU2ad2bKW1lJ6s+cLEYwaEnAALLueKvh9Q4jgAf
pob0kJrVrjC3auBbpgSvNuwEo44j7iXQ1YAfD4SF6th9boYkdyvp3oGd94D6Z13iS6JThjHuI52c
Zumbmv4g6Uc5e7u9QavrgZQlChuATpsO38CLWGCMiWISG6e0r98s2TcxJV9Ge6beS+7zvpQLO4K/
SX2f2WaRok1Rq4GVSw84Tl5VGrvby1lLGzChjOYvn6iUZXE5tC4QdRBNacYOSpR9oNExj6OnLrUh
nZWPf1HEuzQnrCpmSmNK0Lc7VeX4c6YQjQAaAgjmZCOWrl0SUF7H2AWg0kBfCYmCbvd6LZfTeEJj
/XfSk29pxryZGl8g7RNksuTmqX0ndxXfMAdTA7gLZOD/rjL+McoLUCH3JyXPPEMpPLzRj1FpbaDp
1wIEOvYoOGAQQkXXful/c9bXMig1xpMF3h3pN2neIroFs1j9enx00MB0B0a9hTMbo2RcNwXKanZ+
6KzBrTMSWPILuFaGhrnUZhtOyHddTFLAyPZfe2JalwGCRzIDqXjcKpmrxGPAojQgc/wVfKevtx1+
5ftxOnBL1XldBinR8vtNuSlPXQuoaVKDqXrMX0bpDdQMG/63cqzAnA7sOFd7R89HyINsq2o1k6Jh
qtefhvosp7FPpG9zfU6gGHB7QeumwFAjGxjGQUlouaBiprLm2HjPll1XuJFtUd/JnL3ZVs+m3AVF
/RfZENb2x6BwedCC0NnhsOPWkDAfWD6iXH+8vabVTUKyha6fzZkGBAeMsnY0MtQBToUELUL0Xuqi
xtqqOb7/Vsecwv8ZEqmZnIQ1rM6xTySmAV5vgOtW4VjoGwnkioMvzAhvTVNnSl8U6F0kAB3Xfeli
mP5Uy5rfqFtzIhufTvTvWK2Zalh4U0CC4zCqUjAo6qGutkZtVs2AeA4TN3jVAsWx9DqjRlMZdNrD
SdM7kPQVbkntb30q/40jXJgRfI3NrB56DV2yckrDoi99TUufK0faOEP8OAoByMHEO59efpdkE4JC
zGLMLEAz4jSO6Y7G6dsgOR9uu/QVOxfuB1S0ELEB0gUMSgxyU5mMI5vt6ZThmb7rMSq1i6Fnu9Nr
Q3Mtvflly1LlJzarg36on2wqNTt9LlD4d7QyuP1jVtcLHwMbL+4QqCIsd29mnZ50yoyKa5seNBMa
0W2+cbI2TIh9tMFA3dOOCRzEaT/UWf40YDLq9ipWffDPKkScaxfLE7FrbTgNGJ1r5uSlTzGxL6kb
zrF6eC/MCM6h06GvNLlkp2mav2sJpLyM1pdBguK25r1MPf9xEgccNmDXAyOJttwY3YpiTibDTnme
v5QR2znU+iTP7QNV6IZDrn+9P6b4Bl4ksnJHMbsL9QY81c0dM1OvceAH+hYD2JoZTUYJFENUfPKC
//sLM1Yry1HfApAymuQlNVNsFsQbi2gjhVhzN1yBaEDz6VfQkCzNRHWXjCB5oKdxcn7EVbSPpy0B
qdWV4GWMlouFMoCIPWCOWdmSDOxBPE+hzOR9T5tzzcb7EzxHV1A0BvydM3AIkbV3+ppmRTqf6top
vKzEBBUa37Nf2NH32+dnzbEvLQnBNccorYE0mWLkHnQNqePjJf+NWOMjCB7+4gyhHYyBbq7IAzTP
cnsaK8fcwoAGAsvUXU5lbx6bt9aZXTPfmnhb8wRUBjHupuN/V+UAoHaHpAVd+mloDNXDRNroSqb6
F+NE+PuoBBgc0HMFROmqwgBng0HRsxp3yKH9xKQHam1xlK4vBhEaesZgeBVR1cxI8JoyYWbQo52e
yb6mT8FtL1jLH9FuMVF5goUr7oVKhRZZU5r01JVqQECnODpe138nUzjey5HNoxvXIsMwMJDvIJBa
ekE+dNNkdBY9Kc6PQY9Dx/ysFvlG6r2GEV9YEeJ1aifO3BsygJKm7jmpuovil1YbXavMPcmU3LSZ
PFMbHizrQ1dt9WTWgsTlEoUAXlSqk6QJvK82DK/vVbeMI08Fu+jtTVs7updmhHBHik4fhhGbFmuS
7g62DFmRtv5Ws19mvvWWXlsSfylBegdMMoDGLHdtzLsuQXSnp1k2TwXo0uyuftY2R0fXAHLOpR0h
HNWRytjQW+wUA8caz8yLmk+jutMwlBMn8Qe7APWXNXhGn218zK0FCtmQ1jKr1sHudDLGaPBGc/qF
tknt9tXfDCFeLlEsS9jGrNVTgW0brTEYSekqTrmzoR1y2zvWosbFlxT5zFSjQ4+TIIuo7LII9F4B
tUvSfr5tZOOr2cIxk7LItAYNoamo5K+FCVFapNwuzbYKr+t+AVZjgL8QNK4aaJOsUWJk8AvSam7X
o48O2j4UMF30VA61kRw78MRPQ3eyp62k/fqY6eDuQGhU+CgVppqXrg/Pnyhh0YCJoPSlq16czDoD
3+HmSRPc/prcuZcvkKUl/rUv0qRpiOKytBt2ouxJK6hr0hoDT6oHyhxPKg42GAduG7zevqVB4Ua2
e7uz9NwZTg4zT2kHLvzIeqytcf/vzAjBI9JazAHMNfCHzlMzoBT3T4bK77+zIQSOTHGMjFEAioaU
ueiQ7itMjdJhCz/Cf+rVFiF34RxKyCtE5iDTiSwKORF6aicptO0vUzIcobmbgMxz8Mdp2uhzXR9i
bNCFOcEjuqR2sm4iaGv0reIrSQSQYD9vcaKuusGFFcENutLUaqfqYAV0BA0qiaBOdTvt7ljB1wJO
TD4hAYZmIVZAyGEEUUyLsi8d3dzWA61+ldotsZfV03phRbh7NRSJzM6Er01N4Vk2qA9zsF53T+T+
0LdcjhAWeuCYMBUNQ5oJZe7S9FINfA6O5f+FX/O6HqbCeF9Q2Js6t1RwuCXyqaaa9aBJ8avVD9Or
IiVbRaNVX7uwJJxSDF9bFHPXWFBRgtppPMp03qj8b5kQDmk/RTUAqGgH6nbEgmTsI7wDYvNvQsHF
QoSrnCpMadsIVsrROdpZ5tasO6OAtbEzq6Hgj5n3K+siWlcJeCX6lJsxR79qqscyJqWX92YQD9KZ
5FXwrzzhPeW9sJepTpZLw4R0b9B/sqT4pFmFb/XNRiK0sUfiwGORgiBB1mCmT5D+ROSgpPWGG2x9
OfGMmkXfGhAmPrXluKtyyafWdO7y5tjl0S5t7iU553U2TAr89wiJw1lW1w0aogCgeEoRqnH9VDqQ
aRuKDX9YjaIXZoRYjaErudFN6H7pHUbNdGeP7OwxibfU31ZSoeVyhIgAQoEygSIP/GDq9+AdfnNi
pXQ1dfpQDMcs12e3aqSPU2v4pC4+/Y0P8rQSFV/02oUYPjaONJkGCjmRRD4UueZbUbt3xq12xmoi
hJc1qIdQmcSTdJkIAWc/TCxyUCoH2Iypn4rxaQZRVIOBeU4qaScbW7fqkBf2hDdppYwgas4tyGPP
qtdb0kOeKh91zW+t3q+i37e/Id+fqxTiwpjwDa3Iyqw8i5ENRYXfSFnq9VLkoQH7ZaJbrr/1IYWT
BtbtsaMAjp+gJFCjxarFXpaAptligWv9KtItWb8rebf3s3axOB5dLoJUPuD4gr0VfCS94aeoWM2d
41NIFwzK20z3xpwjwVB2uqI8zk5+KKNnp/1I62EjVm59Y+EsDqQapXGK55PZDTbolSrH+NBomTYd
7NoGtT0mnvN7SSXFpfPfdLH0vgBZVGojmaYx8cb5JdelY1sRgMHjjdXxX7/wIMC1wK8EclgkBSDn
EixZMjMosYzkN+ZhSJBObPxYxs7oxpIa/7ztrFcnAxZkzHGAIAA9Cwh2LxelGmSg8ZQ4JxOcwHge
lGD4os+K1jxQy3zQo62p4OulwR7PdTCCjClXlf+ei4+oVExTomh0Tg1YGX3E0wCMrpMHsqaX2wu7
Ohl8YWACgmwxBlR0UzgZWhKTLO8nGGKQQSE5Vx04jI3sR1Lvo7AYsEn9cdvk2tqgOYD6NxQidcAz
l2tztHbISykxINIkuxalj+OYuHE+7//CjKPJmJ3FswoDyUszGQjiWEcS6YT/5FDN6fOsUajP3o1b
xAcENRpo4Tj2GBOuSzMK1eZ2qgfrxCj9yNr5rMpbznf9wcC1DYpWrpSEV4M4z1+BZF5J9cz62Q4a
Cao2Sp4UeXLcnk53F9wxIoHKNrhmACoFsELw82SYwXMfATXmDK1X1V/6JvJNeeuRyqPf8uCCSAJX
P04UiODx9ZbfbJYMVuR9Nv10HAgOON3zNLbn27t/fWBhAuwHmMCDr6lih1EnkiUXxhydBxr5euTs
QDvqW6l5qGXFj1Nl4+bkubSwIltFqwIEqphMv+I1jQH1lAZs4dlOizdWJ7uoCoxBYV6XPTlt7oIU
ncRbAKKr6I4mkq0BYMN5A1T0epafMWdzYU9Va5+VEUTofea2suE2fQQRzK1BtmsXNLkEEMd74p9X
OwbqPEnTmsI4t6TxQfgHoj8WgJLGu71rK2Y4cwAvbXESVUuIRtFo5WxsZrARZ4d88AvlNG2J019/
NMB/wXgMLkcOnRYRkr0Jzo2pmfSz6fQlOva17SfFQMPIGCw31w3i3l6S6IgcYAPhLt6ZQJwFiGi5
Sa095k0rOcZZhbJWSsEF43UDsKzRk61uVEnErwfEJwA2AF3h1sC8iDhtSOdBTRhNjXPVuJTErhy5
hf379nJWbWAOD/NP+jv+c7mcRHNSJ+pG5adZVY7PHJKCxLB8Nqtyd68hwLrA4AXWSZxjAM+XhmbW
D+1QxtK5ThOP9t2uaj9Ym7SB17sDRmUN1xAayaipGtxbLu5ZlLfkJBlN/Uz02oUcne+0XkuetPmx
htja7RVdoR6AFEIjE0MwABdi5l0cSzCVOK9Av6Kf40/FMT6QvRQw2UM32NeC6UC3AKCipwNlg5vp
3Rn460FUYW1yWpImU/VzPqJ/8JskvdvHnWtu6Qlcf0OkqbqBg4u7A7SoQp1hBrsW+hFwu5rJx6of
DqoD2dKcjl+rdvYkZdxCU191tbAyYK5wVQHkhdFQMfC1UWYpcTkY50az0mNOWX1s2tdEVcJ2YKY3
YdLWb+QpdfHTOrcty8gjRrw1uymsG0Ee1Bxg8uVXPzZW9B2SNA1RsgIi53hT5PW5742gn57jH3Nd
7G+7jnDq/tcUhAZBvvouw7Z0Uzvv86S1cjmU9H/m+SmyEzeStnqFPLhe3GFXRoTXXzbqA0gamRxi
vqM6qsF8iKHW6XFKVk/zVDf1t0pH4hseJsHCD0kg3F94TF8xPqd23JZ1ERnniKRhNcCKWR6yMuFQ
/09O3x7Qjnqw2p90pBsoNPHCdpAXYm4eXKkKcKqQ31p+UXNoKl0GlcuvRJ53Sky9sir2mFJ1Wdp6
M3BvCcpl88YnFrbRBK4KdwFv99roLV+RaEllPtv2UDhnI36Y0X21pUfF2TqO10ZwQetoxQOTjXa8
eIc2mH5sVT0zz3HqYFU/KqM7oqMS3OWRWAryXswyIB2FgA/O/fL7lRNpqibT9XMyQaYaPX9UZ32a
yxt51dVDGna4rg3ocyF0iMkd4RrQMOhtjFOV/yKyDOJay9Pir82cuqlO3Lz4OHXOLpGfaTaDFq8G
lPBVpmAf3oK7XIVSoMF5sQcDL5ycXJwTGUytHNmApMGy82MPoppZdsBSjrzu/u2DKYhXYdgK0QUg
Bx51Lm4k3WpK25o19VxXtZfnPxOQJLbmVj53fRcp4K/UkJogoQNBr3g5yCnAcAPSo3P923mOD9Uu
8lufJR5GiIJqb2xtI48dF7EFAjpYFqdBtpDzwz+FbUSpaq4TaZJAfjDGfqcRV1W/yuprI2sgz0b4
lJzQMF0JhGFUvZeVihtHTo4SgQOoM5K+5SfFVNnYdFqtn6Xy2S7PDJTP0uH2cRAj2fsCbaiAYVbX
ktHXEWyw1oiqikRm4mLYR0rdpLQkX+knz27tPUbW2SHv6iSA4rYT1BNa61K/Rce+sqfIKzi/qgpU
CdCMwpmsFcUhUArUztBHUnbNjh1Y6aJvarqKVwXjIb471EB+AE9TTnHIueZFhmfdop3ktH39qhdz
te8xXHeoyinxHBpvdWWu73wwqiBuKsD669DBEEuunTHmkCFFwNH36Vn3il1/aH/0gbnLd2zrZr8K
oUAYATmH1BDK2PAY4U1vZRLLnGx0zm15QKLx1EyRV27Oq3OXWJ4JiG1g4BESxYA4AjWydEujrNW6
VXIIp4LxRlKfldgz5K+ohzhTEGdb2eDVmpA8IIvGSUA4xSSIYA00WDNhceackzQiu3Hs1eOIhHQH
vfR64zBc3a28WMFTMywLyn/ieRsGDPxrI6l/NqDElwzrSzl/7x2gSRLttTALf4y0byzbAldexWjs
E5YFEjObz/yKgxr5BOaEwWHRuXKo9FkmhgzpyljRSl8t0GllTaRuUa7wb7bYQY7dQjOXizzDOcW3
HfhHrEJOJDxXnSIFyUUsNZFX2RHkhm+Hl6vN44ZwoBG7oOsIkvOlq6ggp1Somjhnixx09SlN/UHf
gFpefT6IKeAppGLMAJcOQsjShNFXYKW0Gv1MaTjL/twTtyG7Qvp590oWZvjPuLjeukzt2Iz+7rlU
AJQ3jOao6eQDq7e021a+2MKOcI12rC7rOXbsM9jtSs/pjdcR3N3H1qzM3e0VbX04IfLTLo3igXT1
twGSEzT+Okux1zLoGdzLKgvBeRPUPmC2Rn5wXYMpJpkOplrq5wHPrOYVE751cm8Fgf95ZFv2uzgP
EvLl7mRqzWgEnSgECT/PClfrHxRC73VmlLPB1I/SPSplEJkUjPRUI5JRSc65Nmy3nTXPJI9sS6Tw
OnGEFRuuzGVruHiF4AAtEHRIYfnLPsAi/DSgB7JrfeInh3wX++1h84bih/AiGmD8DGUrzPhC3NZC
nmgK7yeN2JMMTWT9rEVN/5qYSReoxNZfzLT/XVO5RJMr7zHMXH3v22jyMw1pbN3FlgsCy3zjwShE
JtA4YJIH8Bx8ARQGr+SI4gxALbtszDNmKPBY1GjZTm7fj+XxtvMLxwxhHhc/ri7QAgPIjEfV0mEY
REl7JUFiLANjoPWzH9fKDzVL326bEZeD6T6cZkztI/yhLi2aycGvySZo5JytKPfnJj504Dq+2wR/
DoJkCjcyz1WXK5GmtNBpjfyCyX4zH7MtYdCrL4X+CoSeeZkWbSvMvSz/fufEaTJPqBakw0f7e2eA
On5jL4Rrl7/fZSDzUP/DNCQemIL/UQnKIixTrJ8mZt9qZwgcknhmSQ6VCS0EbZ9x7Uoz8m9/NyH8
vVcNcIxRO8MBsJB/Ltc1SbkRp9okh5keP4OV7Ck3k12iA+1LNG3jjrp2A3gz2kYQOwW0Ce6wtNUM
NbPw+pLDnhwdHSSV/+rvg+hp+fdNq8PGgXIlTBlA7CN9BWHgxsEUk3T8cuQKyFMMDv9GGBe+F5Mr
WjE9+m9cyoP+wF5A1rDr9rFvvd3enOsPBlpXXlHXuND3ldPVM8kTIzLrV4yMpd2umyL0wvSot9SN
mM5/9WXsQ66MkIfeEBi+4ONiu6XQh1geHBRy9CLeMQiE5m0aTEnmDkWy08vpQaXNxmZdOR48HP6G
Jw+6PDzeLTcLLZdSh+RL/S3WvmbO17k6Scq+ZluUqCtmwEmCaIq2AS8Qi/tVgt91KvoxnJR9nO07
OrjgWokBL7m9VVfxQXsX0kKKB+ke4CqF+4plkdXq+sDCOeq+E3CS9nL+GVCq820zV0ECZnA94dpF
6YsHouVXY1M111JVsBAksiWkx1pL5sCV0cvmttyNZQ/tx161Z6+FppeHYeA7qYbQ1sG9jLc4Bkj5
80CkfiWSOadZpLCwaN8AMXHVzp8dtvExVzYNtwXv8XC2tqvhCkeeWAL0PAsh4Vu6zmzgKu5kT6nx
2IrkLfrSlW8Kn3dQc8PgNpIOwUXMGuo3ikHGsGbfoTc+sBeCHDo/qtLDZD7XW4jL9+b/8rBBrYXr
EiMW4oYX+wg0yqmTkJGG8kzwUjRd3Wm/xe1TQVRwXycPaWe7TUKepR5EeCr6xG3jzpGfGrKbsR1o
cPxUagLW2r5is2cZQ9KdtosBtLYttGPbvaV8zqpXphD/tu+tuDjvxkIkET8bFRm+axe5f5YCIk8a
pYMgAuQSXWvSyK7uSevnKP1teICY/3E/4yR9iA6cxR2U/ktjZVPWccSaMYRe4RNUsKI9CiKh+Ra1
/uArQXbCOf56e32i+Na7Tf7C1uAKmAYWi8oWqFeUzunGUHmlvvEl8Vov8XOvRl17V+7inRncNngV
3iE2iVYIp4UGYwBQDss1ZmCExn2INVpDyJJH5EX/7u+ry79v6kmOuiwcu++OSRTSLca+92br0pOx
AIwockZrVCNVwSPUVuoUsHON4fw876bA9OYdylVe5kseRryeMeTSuPlu69nOQ+ktq0KohfKBRSUJ
Id20X9PuiVl+Ze/S6llJft3+ftcOv1yeEBg472GStPMYyq3XD7+1eGcML7dNiNJ88DlcfXjnIClC
8fHqE8oE9L1TzfTQSGPIA7UFe5C5EqIuFz26Us2xmqxfM7BvLp4g56yy3lRSAKs7DH5txF9Zaj2q
Es3dBOBCKVFnV4+BHkCW4oJc40sjQS6ihdBVXA2PkpTus5bGnmnEn5REalElaGM3w+24kYyvfTgI
M8vAPQLchXR26XhtZetmzNIpVKrnoj5I0kO7pRR1HbT5bY7mHVq/SF7EV2iVEABdaANa/c4OG4Ym
hnGYQQqWaNmD03JF1Td17DcaQGsHFgAyUKmhOAbWYyEoKcAST1JazKEyyieq10/JSO7/dLj0OJEf
AFZIjgQTllPTMe0MLcyk3AWE2TOdf8zhThFk7nWwAqY2SAW/33zLDWqSoQZ/qQYrdfYExL8L1K+P
eaRfZlS6gCsdb3u5WF7/jz1MgIB4FbwyKLgt7UWEORjRsa0Q0n4/k7H7PsoS3QMs+jUHENctYvBg
1/XceQ2YA7yMSNn99wnyTUARAFcCpgiww+UvkKOkzPRJ7kJpBlOP/ZtWzx1hGMdj+Zdh2CeGFgxF
5pPBna35JRqykzr1rqXen8Dx38F3Fg9VvCCEkBkDIRN1mtKFY/xYqEoQm9BILx9V7IGjfW7lr+rW
C+/6yYJnCkf/2GhZYtdFuq+JVLldRjAZJ28owe6UQTtOkgb+CeYV8e9ZekmLR2Xu3FGT3XG6k06f
7/3CvBCuUW+pAYAEyWZvP0+my7JXq93aXX5TClfCwobgX31tZDRiYx1CaaM1ADgxcq7P2ag9dDLV
bEThxips6Q0ZJDs2Y9bsqomk0qtd4gEG2npd/n7b468zWCwaqrpczBxH+V3D/iJXojXRDIlOQzg7
8aG3wciiNumXiLZu2cW/b9vii7ta/B9bIoRxZI0cj8zG4nOyl/tnp+xcWSGBnpygJ4r/98NteyvR
HU82wLs4ZhIknUKIUiPLLpMCKC9JeVDUYEw/GlvCBe+/WVwTKoCIsvAezpyzPK5dPihjShISxmY/
HQt7qIMorqPPJt6Np9oaysJtoopfXgUD80zWJO6E8s0paaGD4KJmXLuDOXcgRe761K1Y3wS94lBv
Bh+Pb0f26HX2oHpqqlqvt7+Oyi+3q58OjABiN95H+EDLn16D7qeRychilwNLxoq55nfahWr5S++t
06BlrgS1L+2oyG+Z+qZl/2R9FdhygaY0tFVb/OJDAsFsSfGa8XvP9rd/3kryBLYtA28qFPxwBQin
0ZFqq6gBBOJ4NgeyLZCIn3Ut0AAUsTfSJ2XFUTROhQXsIdofKGMsv0Rm1P1sUaMLZ4YZa88EErWE
mIYjs8fOqqzRbeKpPOkF1YIeD59w0Jxk8FToFDT+OJvtx7qi5hF19WrX2Hb5Vthzu/EbV34ixyKh
vMLbJ1dvP4lVGgRbtS4EpUPkzy3mmFVImLlO3qQbN/vKlwfOCFVmZA6cIUxIijqg4ZI2V9qQmdSv
oycSaX5szQfNRjImb0XElVRlYU2471B9sGq7bvow/dS80Q+ZX3vAj0HB2FOABcoCPN034UArUXhh
U9hvvAfbSelhczr9p38NDmevcVU3CYyNjGJ13y4+Jv/3F/HV6MZKbjuVhInxj6p9VWPbLbaGZNcu
zsV6hJOca1OqmDmMdD5mPbw0sI9VOPi81uf45cY02dqKAEAAyJDT6KJRvlwRwRhmqrbKEI7pEapb
tPsn3dKlXbkoUOH7Y0LwwKLKS6OplTmczeHFGuwAjQzAYcYvXUGOVtLt9KT6djvcbJkU3LCKOpJn
M0xmJu1BXjJ6LY74XNUHsBfuJNl8KDbVVdYOGroaSLN43fQqAGssyx2iWFNoVbEHXktSgKQMc/3t
Tr6TIoPnNphOAAIAnV301cSSiGkVNKdzO4RW+YyZqzY+S3eyk12ZEAJ23tbJWKnyHHZpxZmAMIhD
fyAa3n+gFisRMii8AyK96LshNEBmEx+bCremdL7tDCsxaWGDv+kuDi00JSDvrMkD3mthXz0p9e72
318p4Cy24yozAQt6jHrHgAAU7RW/3c+lGz9Mu86tffkQefPP2wZXziwWhIcLNOKBjHKEM0v1qC2t
CvYwWzrQQBq/5fHX2ybWaiwLG8KhBV9SlfSTOoSRjkb4vCv7wu3SzOuinylJD3PWulYHMok8wXPR
cGty7FLdQzHf1XK/m77c/jk85AnJDcBCqP/KwNbA34UVT7I84tcAAhnlM5gtjcxH9RlilJZnJvbW
EPxaAMbjHnN4GlIpFf3zpcNMkRKhhaND9y1uvC4x/Nb+ZJLjiKZzz3wJk1sV8wGIVjCiUWT/3L1U
lNo5wQ9g2DYIrJbGqzFu8lnGu8WSYzcyv8xQg+rzwI7uD/wmei8cf8LhG2JnMR5iR+0TbDA1fxpd
7yp5MG8NEq44KvJ0PL3B74Rio4h1pixLVS3N6lA2+l03OP5IqrOsH25/sVUraINg8IgztMtCsLez
okMqb7VQHngqa5SJu9Ed5o1DvhJEgPX/Y0RIMkpSRrU6KSSUGrZLSbtvqq1umAhW4zEXiTtYnThH
C+9ZLre+K3F88gELSY7NUf6Y7UyfGi4NtKDZsy1k18oVCfghyjDA4UKpS3wvKFqajmVmkLCKHhPI
DEt66mrFSz0orlEckBffn4fCHvJd0JHy8QLhCBt485Y6m/qwVCe/U1474xnaokELitxio8e3tleX
poQjJM80KmCrCaWUGTury6ddkoJ16bbbrdz3vGmJwhyAa+glCjdkEeu5XEVKE3YZedaraKdQ62BY
+e8EY6XyvOXlW+aEm1LNG7x/S7sPHSBvFR2vO6NG/XUgLsm2hnHXCmdg2cTrCZguzNGIEM3IkJwC
gy8kHI3Cb5v+AzT9DpmtvkGi2B0lw9eghRDlsaclW7nNil/iTuMC2NxJrlCUlTmDt7uQq1DRmr1K
ZN82gIJNpAOmdQ+GXvnZJoP3SgBZmBRcU7MSmmBWEgrVkEptALK3GtcaNuL6ilMujAhOGclKp0kl
JWFDugeIxx2I0we3PXLr0wmBMG5UjejzVIXge3KnRIUOZnk0M+cLa/tPLciaU0fagmWtXZZYF7DI
iO9AMYkPCLA39hbkc+uQkIfqqAdxIHm5wgNXfUT68/lONS0eJBf2hO+og6AkbXTYi6j2uYrsoGnm
LSTvShsQRninGXcXzrdYQjDAdc7aQiNha0Xo/6KNb8quFEXHsbWDaHqZDOLVcuYbLSJY2b4OJv4T
ozoWqfPz9p6u+ubFL+H//iJ5nfqxakwg0QGUkXatDC1pmb1IGbm/uLZYsJDyjGgI5dAabUO9qLIH
xWj+SaQ4DiBtMfq3F7QSx4BmeZ/KwAQBsqzlgqhcZJYTm7hIZf3jqDlHpsgfUMD3q6w80mFLzXfd
HMCvNh/Dh5suzeXRGJWEkD4sGoAfke6olRxaNPfLRvaqgm5Q2K+dcky1OVwuxkSKLlwKk5wVjiwh
SqeSE0gFfWur8v7bDXHxjwnhIsCAOlVie+jDqPpJMPngbLEVriTbCwPCe6k0IvDZKj0MFHtojkzj
nr2Md4qEvh9jBWo6mGsErEQXU0N9qkHJpGEVandOQb1ID2m38aH47xQeDTa2wOD1GhQeTcGnDXPU
1WhAHUXfa7tqRw/afg76PTncduj3ovotO8Ke105dgpsLmc3oOc/Jh9mvfMvetd9AahWMo9v6zj4p
UftSP6Nc1D+mW4pvW+sUHGKo8ilCbkXQaX9z1A8zRpmauXIVBWiSwzy8xcPG02EtUbUBx9EBLscb
CTD25aFSnDRJqojyilu0LwN2iA7OPnNzP/a3aDrXHtcLW8IumubQp2kz9mGG+b4drv+d+RX077pL
CxfNQ2/6DKzO7R1dibkwCZIBlHFwrenC8grw8+tAwQAwWA0T0h9w4o1RKj2MUtsFt02tnLWFKWF1
ThpLXaWzPrSb+JPJ8jh159we9gAo2b8hQ7blK//P5/yzNsFZLTkFPZCNYqnhmntlp/nsMH2YPTim
l/vO8U5iUH7MF+sTfLOAlpWeqRGagL2uA5cR/SobfNPZtrYcZfVLcp1SlLj5E0PYNLNlUWmUZAjN
IkGl4qtOioCa3mAMG96x1l+ADt0fS8Ke9bgmk7ofhtA5GApGprTCQ3yBYzre/5B2Zc1x47z2F6lK
+/IqqdWL3U5iJ46TF9UkmVAbRa3U8uvvkeebaTWt26wkNXkaVzUEAgRBEDhnzA7zT1QJ9oMvW0mZ
foLhdMJLj3Yo1I7JflQ/5rimjdEsa3LZdP2VboK9xgb3jMyZ5zvqqqFClZey0O5SAELedvuNY/Jq
CYUjxqyGeqo91GepMd01KnueJioRITHTm4tEVuG9m6UoLern8mgHX9sz2aXBENGPp4clUsn8YstA
QOZeXl5xPKJWdR0UMY9cqi66+e8chsa56uApgNVQd87w690gSGMucoQEyiN9Zs+qAUcgGNZ97mVM
DosjiccZJhFRSAFkEfqrBNvoxK65rWPdjGRXl0dupL7FviQd3UGb226w5W0rUWL/r0doqafZMN91
FX3OGHviqfOJjmV0W8zWHWUJ5wsWk4kxGFMwTWvXTdypaHfrQkZDcjAOaEnCnErjazsaeaEiEbip
10qeYCI66PNoERP1eeeg0KMS7+pWcgZvettKxPIJq3uBMagcxOPWfMdx+x8S70UvnVPBrYCOmQys
SCZr+ftKVmlmc1rq8XTnkbsKiEj9J/SrOEQ2iic1kxDiOiByq5MNz25C5Z0Wosn9LvncoMkdw42h
9fG2U8iUEiNdp48cvDl44Iitz2XeYJiyIIc0RtNYLQXVFFSzcN9BsoumYsy8oC0c9dDrJfRIgzsl
c+k5ux92VqQdyNm+b797exZOh0SRHVHXyv0rbgFlAs0a4B+ElUyGXBtaYH+dtSdM8AxBhYs55sL3
+tH4Oni+HukHNKg83l7R/0fJi1RhSe156gAkQ8qzvuehusMVOVCC+kWPWFTsm+i2tOs99lZFIUzV
VcsLksf0jEeD0AYMSpw9avHhT4QgIl6brVdYllgZzJbM7/FwabhPjuz1aFMP9ElpaHHGiKY4QeS4
ijHobICpaozyqpnN/NrxTrHlSAqwmz6xEiQEJYAvjwZPLHoGeNFnjunnSptPaWp/Bgza79gGJTwX
LBKY8RK79ZU2m6xOV2GbSQ9y77nBI6xuSaYOr8+p/znARYjYql13TVFNCXzcaTU/iQnaOvbEG/ep
2vhN8v22I8iECSXCzGmIW7YORcPa+6R+SYa9qj4TNK8RWZ13McPl+H2rlhAplHYCdqFbsnOa1+8q
zHWTQVLr2d6ny8A/Klt4+DeE6FA3lcZGAvMkRy1a3iuVoP1i7e2o2heBjLFi0+1WwoSgoJcjYXYF
YQao1DLzwOvvKR5o9F6i1eY+WskR4oHXZKMFvEUEH7ovtTlwxi8Tk6Rewu3pf8a5CBETFksfaeGi
I/pcfedRc6S7LOSYWMNt1NsXOyW0/kwpke6jQr+qCUSm8pymeahT9ViMejhNzvG2d0vWzhR8bqSq
0g4N1NL0H2OObtinwpNEH5kIIQVzbQYK9BJu3ZgTusW1ARhPpXo0O1mP8eJPb/bPykRCmNO9luRq
ayPMUbQyT1YF1juwpGYjWmstOzCM4XGQTSdJfFwsGEyTEmd5jPUD9SymZoPJeE/05/HXxnP/9T60
tKGFF/1c4jyroTMylHymZ5c9OOM799eAOf79fYRrAADh+VlsVsb/jAuPj/SsZPeVTv2kCrh0wnox
9Fv7XIQI9rEZzVUM89NzAV5whiKEE2WRErDMLyafHlHS2csutdvmuYhcfHOVvwKC2xmysSnPJH8C
0cXQlwFJQxcdmre30eYhAZTDf9dv+Y6VnDjBZI0W5+w8uvkeQKwh060jV0coR+5m89duT2/NJYTx
rNSNAYkePXv8Ljc+Gqh79LLhq83TaKWSEL0bYhtjgo17ttpmVycgysmy38mxAN64vLZYLgbUrlcN
haHK9LquPLs5Gh6mETOFKKDqH2/bZssHFr5S1IPRIY0n72sputG3ht4o8AGDBjUqpB7ft4nfybpP
t+LcWo7oA0qRlx0CztkxMz/57tAfrowXcFMEukPQ/YVKDe6116rQgvMR80H03DvU2lkd/TnmreNj
cPHTb6zZStCbrZpjjMs2y7OZGl8a1fjkMXOfceXkgvRTsnc2j1agOgABAdALyyzKtVZ4SlHG2PWw
cGBTP7kICyMqHL65ABEhqO7SqJJdk7YX8iJSOPY6uzUr7hnlue+yxjft4RHzx58qxQtvr+PWJlqr
JhjM5Q7rRp1TlP7HAOlQ6Fayuu6S3YhRdS1CMBVGg9M5HwYkJtxW95bTPraJZT0o1cDucyP/WGkx
BjWVhgbAZvhyW72tsGc6GKpeIHMBryhkXlabDoqp2OW5zZ/i7JuRa0GNolFlPoCNZ3db1rbJ/pMl
Jv3EGBWUJzt6JtYdcUNjOntzcFvEZqS4qCM2qtRFWztuD0ccsuyLa4yHlMWoxzd+2crGTTe1AWQb
ylJgHQYWxrXPx2nfzq3WIoL3xW6Y1IPZdsd61iW1ok3/W4kRgvhMCx1VdzgHy6v33HUwiDT9oQjB
BxC29RltnIhJ2gcNDZCJ5C1v0ygLeOfSGQ2ojWUlV0crtbUc0OkoLXjeuVTDIo39FDRqswwyaXup
LnKE8K1beZENi0VG791sHlVFcmndtvjl9wWLuxrB7cvD5BWzgCwzs6OWGB8nW5dcVLbFAGUUIC44
7MRMjpSt3ZU6zMHYQwtUU/YeYwa3t8lmxHmFKMYTz4Ibc20RPLZbc1Njm8wgAzSmOujtyFT/xgA9
6HY/582xYhLwzU3bgI8S+NxoIDBfmzZWPhCPGuuGNnd+NmqZRMCwac+x07W723ptetpKiuBp1cAp
ihoFPXdJiVVTPoGKEA+7GUBRpCBQm2ZayRK9DQjSReughtVWk0/AcO7y97HzO+F5JURwubYt7W7I
GlyIjMoL0Gzta5Px3LD6XZ/Ez30rmyjYPA6AduktcNkLXsO1Y/BBm0DphawBM6tVkDBQdKt4mE4S
3yYkQdewJ7HY9ipeBArhrQEWKMYPkQfP7jtw2hHzETCst51CePH+J9e2ULxFNoQmTQTsa6XccSJ9
o7YT8Znj7lODVyg5zfuKeOFEwag4lQf0N5753O3jIb9DS2p0+wu2VnX9AUKApXXVeJMGV/GqOkK5
059N+4DqV2QNhm848/G2uK01XYkTh/um0StioIbjEGR3lD4y5VSwT38mQgggiTWPI5rbsWjFPXXu
+/ZsW78RBtdaCAme3dM05VQtz1X5ruPPPZoUZCODW0FpmblbWJPRkS9OuVrZVKNbsnF+Yg608MsO
GXnftZPkjrRt/YsUYU+1dYIGeLz3nPuBnXVNUcNBH/zSKWzfc/q/ZmpLovu2/S8CBX/XkiIDTifO
24He4bZESefzSuIAW5F2vXSCS/eoBLSDWSEtrgFK4mnvOl15SEj13lOM36ijrUSJ+DXpVHpzWmg4
rFzgN4xF4GIAvVV+bdbu3yjx36qJgxl51WGokGPXuCwNPeDIjC8TZiZi752tShZv00CgUUQbjvUK
hn0dkGLeA48pRdJdoGA3JjsAWfq9DNxbJkTwgq6sR82asEXr/q+CA3eufamrz7fDwOYGWikieoFm
NAPIqhC9Ff2ln+KnlHmS6C0RIQYzjD7bY4+7z1mjdhFYWWxh11QyyoZtKcAjWQBTgTm3LOYqPSlK
MHslOAjOXW7t01o9Db8IcPE//8JT0cKfjlqGiNWWqBUDOBjqjIyUgOUq7ubmu2Umu9sW2bT6SooQ
NdME2LwEmBPnKlV2nT2fyFgvN5TfOWJWYoRb8dAms6qArOFcgms+T2lIVf6sopnmz7RZzLYyC5lt
t8Z8VomM/mxk7wyl9ifz65/JEEw/DKRDIzxh56T+2BQfaH2e2eOfiRBSRQddTRQDItgm3qlUQsAZ
uIbkkNm2O4ijMJ+N/0RGBpxj6FkoLHq2uv1svuvtb5b3920tNvfIwk31j4g3cdjGBIgzJ+W5iZ1j
YeBUMUrtt1bqIkPIK4jKu0oxUSJode7j7Mq6n9osucYtQUkst2BifOmPwaDCG5jQvmsSDDrjLAZj
2xGoH2eQFQz+rBiHlk6Bx0oM2ONxox0kJtqskq0FCxHZzVwjRpcgSlYnpQc6FSBEIudhep8861Gx
S0s/3t22mFSiEJ/1pNespsJyTh/4S3MErV/gHuvvY0DeL7V62YT15uPkRUP07FzvV4wraTSjOA/Q
tZv6S3MpkEhny19Guhc4cicNb2u4mYb8Z0uM/F0LVIqkmYiFiywrINBOhq91p7eYrOls8Is1Es/Z
3AEraUJw5bXNTFXDcvZNZ57cdO7BRMAl8WhTyMJzgt4PlFLFCvHYlS7YgvCQg6aDT+i3vDMnzb+9
apsZ6UrE8gmrsBo3qku5h9OOWpZz9LrJ9GnmfOunyvCLUfuq8F6ilEyiEGS93h2GyprLc6wxzJya
d3ptlD5TaTTVZu+Tmn+8reKmY6xUFEIu47VTqhauXACF8ykzT5OanrIGmd3iH7dlbbv9SpiQ4XNE
LXfgJj0PJ+87hkrwJo9x6L9i9I2jtUVyJi5R4k34WgkTosgI1hLGWxiPaB+490jsyHM+lrXhpzTi
qST3ljmjEECGkQ6ZUqNPYzR+tuQxNSQRSvL74ps8UVJl7jKU1MYBM0duf84b+8Nt62yGe+Cq2ABp
dtFgLDg7MdBsMgOuFu9FWXNiBj0RwkAsP0SMa/ekbfdgkQzyLDnelru49Bs7reQKLo/BqtlTU4YH
2cE9gE0YhdsxMI1m/2diBEcf4wzXCTdG60QN5Ly2Ir5VUuJ3qSLxO33J6d4qBJQxNMEBT9QSgruO
yRWlU/uZ+KRNAZLw5KQflX72Y+OpNqbQ6E9296VwgZ9Q2z7Nd4XxtVJ2gz4FzTTtO10PO3O8UwHL
YxEnWOBUU3LuLRmq6ubOxwP7v58pHAkJaChrdxzKc26lAMN0tJACwKqrAHRpGVyy+tvOdREmnAhK
7xQjHvvQGni0onaf74dogfqQPYJv+9JFzGKaVcA2QHKg0FSHTqb6Iam+mEb9QzVloxObm3FBowVc
Mf69ZhMrKYqXFZo1oOJiju9yd2fHkneATS0WAFprIQ9BVe9ai7ZpWRmPeF4tiRpMpPwy1Mph6GQo
wTIxgk28tMKdu1pqmJikLCo/e4U6kMT8LSFLoziGk4A2C06Pa12agTNtWtZKUb5Wxs6q0K4iGxbb
ivSIV7g6GmAbfcOy5iQFs0mOloS4xK03K4uT1dR4ONFywLbysIj52ehkM6FbTrAS+ibLR1linDwM
vnWajietFpSgv4av/M9NeC1C8IMELsDjFssFKCU7HBtQxtGc/eUp1WedW9Vv1BHX0gR3sDNNaYwM
8cAif9HqU8L+dujj7Ri8WWG2F2YlB6OnC9rytTcoNfibSJfTc1zsso/5YTyo7w07dPboaIzqw21p
m663+ARmnADNI9J2eO3sWd2AYED4jPh2yDOGdtDf2KvAlQDD6cIYBVnXGjEXTeqaRemZ8vSOxUoI
mohPyahKdNleuZUc4XQGunsZ9xVSJxAYLT15SVR+jg/Jox5We9nCCZPx/3M8tE7auPXhUicikZhT
Pbhmi+YLZtQ7tJDv65xyP50LIBkVQLGvHlqveJ94zV9OrEe3rbZ1LKHo/p9swQ29kjUzG1N2LlBU
dOLQKhtARX7MZLRUG97hAWQFIdYDRw1GoK8Nl9WtXraNgTsKjcEOmxyceYr6TEZEKxMjqIOrEK8n
oKyd07F4NCwg0TnTqarM8JdX7UobwQ05j00OdhV2nhrl1JO/GVh9grHVJG4o00bwwjLJSAmUb/QA
as/mCHaOLzz5HRHAvwGXBQDu3oQIZoIjKS8adm7J6E/FY1a9J6nExzZiNyZ/0G0DakpUNsSrY8lH
O20y9MS0zh0v71IZq5owWv+6ga4ECOtUmHlmKxyhByyZytmcuXqsmukLaIKNMO+New9cK0R7GBMT
yV4R01NaqgMemJt558Vk2mUVk+nswp+FrBSEkoC6cGwH8DFiGwYzy6kGAQNuls0jw3tXvmf0L4on
bccEyrzsLXFzhVfSlq9ZpUh9M9BScXCPrc1B20/UI+hGtGXYpMtx8UYnzK++4vm+7aqr5lHp0yJD
NRpFobKtT4nCjjpR7jNrCJj76wckWjMu0gSjelVKRwy+YAXJYdIfekBA9M+3t/FGmgwRAEC20LwH
FBkhKM2OmnOiIPNLCHODnHSP7tDsVO5F/dyMftyyg+ZWp571n24L3trYa8FCmCobllK1Rn4+oO6A
moqV5GFW/3px40o7IUglig4Ovg6/rgMpqVQKv813FAByDfH2XSZp1tn0DexEE8QqSKJF0ghdm+ai
L6zyrI78BdB8p6LmP4BMFDl5fJ6G+XcWcCVOcPhErXncuejM7wgboswgP6YaBRQ2ZbJSwKapVpIW
H1ptLWcuOMWbOLZWYmanNta+NHTqIsPikhXcOIk96yJIfFGqazdNjBLBXm2zfdp7wP62X8CzFWoZ
lV1GJdYST2POSEbRgIliXnXOqtAa7hv2nH9v+x+/4ecAS8BIDSqHb7htdbyP6i7D4rXahzrN/ao4
TfmH2zK20ics3EWIECimkgymuoyeGEwJk6w6jDyf/aFgH+bZfUIFJqrUDmOt5UPi/RriFazlosF4
JXvxnpV3DOAo8+LlyRSdQwChn/t7zW3PHvnacT2gfQUG30IGP7JV10NLJGa7ALoNZHXxkjfgixZo
aNwkP3RhcywjumdDoH119gt7tzqFtxd40zFX4sRbBCs14JmjsudY3zBiUWpWYMZh30pgTjY32kqM
sKVzCqKoFHBU56l1giJxQqslp8rpf/0GcbV4wn4GGaM2WglawztU5icDkINt4c8gLLi9aIvTvTkr
L9oYQlWKsj5DSETOo3WaX7jZvdH/xtsaNHltbwcTo+kJfl90dOAIGunPOc+z6dlyJtSyyqpKyudB
Sy1Zc962fS7iBFf38tQ1KH78bA6KX5rtUcNAjzap+9sLJxOzeONqRxmVMqcoM6O/BpjCcR4gzeDg
i78tZNs6F10El06pTma1Q8JIE34qGrQ+1a41BX8mRHBoRjXGMKa23CEzC/PU+TdUMGV5pkwTwZ2J
EWdpA5ioczfrhxrtfqCM/q3FWgg5cU8ESbO4WNiZrNVRymUEIH5u8slwc8nZt/zE291yESEsVQZc
2rLUayRiRvwZSA67zrIPoBn90Kf9qVbxEHTbNNtOdpEnrJpuUNuaAT9wNotKA7JN8rks2iYsauPH
bUFb5gGaH1oSVPBcaWLTrAIGeWYPeKhIXkmNOj+1JfFs8/hbi1g+YbVheMqnuu8Y2qp0Nb8bAX/O
OnqPhmAjjF3g26DjXPWcb1X2M509yWaV2E1kI0e5TMkHC3ZrTdDNmveIV2GaM5/hwQ6Z5u213DTa
K44+ptVMQAUKimp1aXAP7Qptk+9wFXlnFqpPHE2i0/bxupIj3ArcfM5ttF0tc/XVcTy+4o2fnL0Z
0VAJZc9mWw6CqwfIAf5RSr9WKu0avISnaA43S8D6n0xToo3s94VLQFzFCRgM8eCYAGlDG6fvRdu/
/JldBAdMu7JS56yBA+b584AmODUGxQ86WP9MjHD+2ENKp3w5uA33Ha62g3aPGe0/EyGcPehNaubG
gTtTzX1SXJ35pY2OWFoyiaCt+iKqsjawZeHHKNQLZhlLByDVAFw+V02sfDBSxQ57A+2XbFYUH1V7
JdDdYfLtfv6h2r3hM955ISFlIfuQxb/eRF5nIXABjgQYRwWVZ5JbscNp/jee6KK21O/mKT7kynA0
Cr4zi/6BVMqhZFakJPOLDgTXmMqG9bZd9PIJS5BZBbC8as2295aMzJ2HYJi6MtA72YCbTIhwwowJ
raqcoULSEefOBhW3QWR3AZkI4VAZXY/ZLUq3ZxO3gqMOSMJDBshzyTZYPvSNwTAcsZwmqNkZwm5T
Opb1ljG6Pwwlm/Yj7qZPmdvFSQC4xdinWtrn/jjHhc9nS3bV2ozAK9nCFszcOgcIA1LAmQbofVas
iOaSYLK5iCsRgj8SV+kyYIkhyJf7IT6Usnqn7PdFZ7Py/p9OrqY9Ttb7tnu6HUKW77tlHsHPvKrL
J5Wgc6Bp0Tmg8qBvKr/L9673OymTa6Ouqi11RpEhFk0JU8lbXDDMuAIMPaXpvZrl6RxMrQrEezJz
jB6as6xysO0CF7FC4HIyr5tBZoNySEH8Id+n1Zl4h9trKJMhuDip9TnhAwaEnZ5/Qn/iPYZ0bN/J
ZeBA275w0UVwZzz7gg9WwY0TQToE9GtI8iS8rcp2aXplJsGfrVytHQak7+UJzjwZYRbGofJsfynv
lE/KvvnQfmaS1dv2wItWgocbZoWXxRFpkuH89BQHBWfTrwZMWYOT8w+VE5wdrQ5kzh00Qdvn9FH/
VAc0UJ/ggaEOrkQWYR5eEvy2PcPzQBGFdEkVJ64rtyWqM6UQSLoPTV2i8pyck3SUNNQtS/R2E1/E
iEZrNb3LHJTHmrr7OhTTqeniRwezGOC1DkZPMoO2mcEjBViAUyATJD7XByDeYMCEu8D1mG464Qo/
4VI6YKY5iKuK7GyQWXwqXS3eaVqVHLSxa54MNr/ctuXmXlh9g3B40SHNvEZxyzMvpxfkApnP6CzZ
DJvWA8sWqMFBp4imp2s9HTvjrHTxzukaH934e+NiNu3HbTU2nX8lQnD+ZBhtu7IRFUfj79Sy/MR6
GaafUyJxEJkmgsXMGsQRlpnCYnrpd0V5SrR3YzxKXkC2byIrbQSj9CWxMxDeww9D86TuCvC/gcR1
DMoHSDT9X4OY+18x8yLu1U9XiZjJQLvQzSikxhj1BsSAUgdmJ3uq2lRqdV8VR7vbscUY0FKu5REP
F0Q2fiD3NvDDun2xn/a3/WExhLiTV8LE2e5eJ3SoOY4rwt2nXLfzQ0wr5hcgbowcL/mQsGzeqYXs
IiETK1whW/C6jn2M9N5tIt71UTYBKc3+RkHtpJRRAhj122pu7d61mkuWv7IcV2Otc0e4fcH3w3BH
eHT790V/B4bC8ugHLHYwkNuYwLz+fYeh+UD1atxPcepXVdjqia/KCoyiEq9CXlsgFhIiT2yDMEq9
6BOUgk7mBEYvszr2rJK4w6YeKxHCOlVKZWVJDBE2eGYbMw0H5VttNhJriEFIVETIkaaxbzEGCzbG
Ee1QLP+R2t5Dn1G/57/aZSlKWvRd2V3DqWJlKImcJtYSvyjtM8pQe5SeZSf9UltZ7yNBkCNEIuIw
EP6qHANIJQtqSiLasqByzj35zqp3gzu9j6t3cSp52lnc6q1U3E0NkItjCmnxmJV6xKlZZw6p/Vg3
UZ/vNL16UM17VRmDGaTBt11822gXWcJStmrt4t4B10j6vcZOo0pArLlvbdl7okzO8veVTrqXGDSv
cu2k4x0lsXaq+1Opv7VckinJxAgGaxjoQysdYgrNfRzHdpeTOpysdD/kZvRHKyc2S9cN4NIRfNRT
3ERed7arSAODUy8rdG7v3f8MJIIDgIdUn6beU0953oWpMwV2Ph4K59egatELsIS6BQ3rH58TU0y8
oiQgZqi0k1o41h1rTNcfS5r6oIeI/YLX1Pea+beEYtocLND4AEuE+C+nuC2nYrIeG6XzB35OnC96
t0+mwywDHdz0i5UkIXNJipHbmpLYjxVmPGn3zemaSKPhwGXn/GY0XwkSHLBIE8V0uaueLNfwCfkr
d2VDNpsOcZEgNn4ntdVoVqqBdjMFUbaqRbkyfWhzGUKaTIxwlvclMzOWmvTkApcRXhjxIr73bFmD
nMQwlnBoZAWhRu5M5cnpkntHy0NrND67VgfYZyrZsG/mr159fLVyQlyNK7RCG+1im6fioxXVezcs
7gCycrKjheNe/8WXXVHcovoq5M2ZmVVONZQnra8jYhiBXiuh2RQStSQeZ4keV/QeN3poNTJnrw5T
kDqVRMTypW8OpMvCie8dgLnPu5rr9FSx4ZtafiZTctfQ4j2KipL4vXn0rSQJmUo7JrOmMRy4o3Zf
ohs0waBIY75o7G5Qf9yO37fXDWnktXmqoh7m2KA4kSb3rpm+eZMMmv32FgJW8bUEWmtm0uVzeQIE
+RG1rCejAieB7R7/TBFhzTKvSDFwhBPCRPOFg94/ZZKldpuauAChBeewpeoiiU+jsWoikwoHUFlY
VXyXODTARN/utiab1l+JEXbMpGiV0sUzPSkp92fjp4ZxFFX7UVYPWiLrVNhWCU9QjrFgTYjn6uyk
saHWML/ZpUHvYRQzftcpP28rtOljgOP7V4hgmqnsSkBfIR2xZu2bbTUna5S2UctkCBFUswEcQ+NC
OzXhGJpBG5Ad7stWi9bcIQR+bxA/KIrkQrEdSleKLR+1im0Nj/si6aEYj4xo6RMvPlPFN/ZTWO68
Y7KPZaCnEi3F1/i2pEo2czwV8j57wL3y3KHMcdtYm1HuopMl5Ahc0ezCJlw71d7nxNlbNp5b7cjl
MlhVieeJAdvLjQ4QkGl56jJrXxRaOCvFPk1KyWaSiBHvla1qKSNPcElKEveltcjk6/r7GG1at1dt
yxXACAHeIYAouGDRFaJc3KJiyHRspHa3QJUX4KlWgjgq/PpIIxIZkmi3odaVuOXvK8+zZw+A7B2O
u5j/VREL83U/kQ9JXEEmRAhEhWeN3CKldgKXBkufrHH2+1RSTHtTEUJ+cKXJEg1XmhQGOopyddlD
dWjvzd18cD82wGoEv3eJhrZkkJytUoGCg/eYGKy5BksVL12IOsPeHXzua4/dTxMo9pMjWcSNaL7W
T5xdIoox/XOWc+NeUXM/y1/a+TM6z/1a1kS35DhCgnIlSoizGQazY2YgbdDKyu+LA8+i2vtpKfdz
8Vmtd0w/3Hb62/6BN+Rr0/WDqvSV1mgnVmY+bzAICFps2YjnRjxaKYU65bWQqp7aAWCD2il1n4z5
AfMqYd2etfjHbV3evNVc+yHIUq/lcEOjQ1wh7s1PU1B8TII6SELb8Oc9PdZH846E7PNtkbLlE46s
psH7cJFa5Yl408kzm73DjQdHLyQvDNtiFlwJEDu7oOe9VgxcAGrqcdQ24u5b27XBmL8v0++3Vdl0
crR/A8gM92ewv17LALKX2vFWUU8zSyJup6FdjB85sUPVnvx5/tUK/KutVuKEmKHwlmpVjcO+amy8
dsbe18bWPyazLrHQxnGLbvaLWkKoUIy2tnNjUk+O8ZyZL1b2fHvZNk2z+n3h0lJWfV06iYrf1+71
+lHjmd/VMlDazQ10ESIGIMqq0i1THWVPEG+3yt8k535uhFb8eFuZzeizkiNs1ERLa6q3mXqi/K/M
PnL3g0lyn+nP3Yi5ttTvu79vC7y9ehh8vXa6kWu8GoFsdKoHQESy5OSpDqBSyP62mMXIb6Lqf3rZ
4gSyjVl2ZWhwCiZlGxp40I/7c4dNaz3G9nfXlpyHmy63kFsbgAVQMSNxrZQSK1XjDJZ64phZikGt
4irKr9/ITbQd/U/Em+YBoFVRjOiiZOfM7y3ny5Tsquy3RCDWAC/UxGy1sEEp0dLSyHEZG4pmb3T9
J69IQO0bS8QsP/PGNACF/FeMsD8nx5zK2oWYxj2k7VczA5iBeZ9mZVCVEu/etst/osTKICrtIzrH
kaaU451G78p8d9vLNp35oootrFg71kAtn5CVcPKIWRaSfqXseFvEdo6K2iYY1NHLi8nga99KjLab
5wa+pb8S9dWABmi7kOOCtIwOaBlmnvzbIje1WkkUDJRUed27jqaeXPq3azzlWhIoUqTv20IAlnet
VtuwerQ6XMu5pUQsc4KsMqIOYM63ddl0tv90AdfJtZgpnzAGAdLjU1znvsGO6vjiep90fdfISII2
fc0AvyxAD3AlF+8sTk94EmsIbFqC8cSi31dSjJPtNbuIEHIPNyMJepRw8rR2BciL7GQ7ybOS5B9/
fc3QOW7aGNh2kH8Ia+bGbVGWFGdPFqNoEs78uVDAVR20v4wTsaQECJku+Oc1y3ZdIX2jdjlYQ9Gq
pylD64TJv5e1JjmtBQLA19cB9J4gdLqYYsYoq+DNrp05cdtO5qO6n6P0AEgdL4yR5vhtOIR6mOy0
IVCJ38iKNK/zc2KcWwkWHcJtdF50fZWfnEkLO2+OhqrK/IE+VVz3mx7vjI3m6yQ5EL2Ncq/zO7SP
uvpjPnCM6rhBVvzQDVk1bCuvgFk18LUazltOpsaKTXTSw4XymZ1r1TnptntQKxDhKYNk5TdF6bgG
6Bh4BoyKEByLETCovWLTE8vTJiyTaUKtqrEP3dj+SEHGJ9npmkSeeOTr8ZAwkAzh+ArUQA+SIHs3
9KEFkJlz5y/dCjRqhiMJxy+/vl2Mi56vDri6C+tcyWMM12C7jO4DQCyDqqZhwvTa78kUVCDUkVyG
tyLNSqBY/rOVtB/cBorO410L/in90x8pJHJzA4/PNDjwIsCUE+koXurKcXDfGXVAXLK7LWp7k1wW
T+TMyZYpcDC2qqcuVIM51Px05x7pB+UhJaATniI1zMOiD7XBp5VE9lY0xYQMmrfACA73FKLpHCtU
MbUcj1FGdd+0xaeSDnsOpP/bKsrELG67co94mHp1zD16sjNQaCsECC9GVNmVRMy2U1y0EcLczIlp
JpgawL10CAneWgGK/lt+958IkURdybJ5siaKqlymRy2JHyh3/8wmrmATbiu4JLZYLI26f2Oi9kOV
lkFdcBmN7mbh4GJ8oO9cW0VjeACfMuyhLtReUPmLdGeHhv4QIyMRjrkuSCNFcqW/bSHttcS1cgQC
7M5JLeDqpOQnLxt9zBrsb/uaTISwfMzJageYLti5SfuFMTUoylySvW/mo6uVe13ZlRqFNlRxUUHG
UnJZKnFk1xzUJx4o4D77vZop2khwkGKizABR/LWhnMFmOVEmeqJ5AeYKQDF0QMYrZb3Zm7t0JUY4
rEy7GjkOXVxLtcNgWn5L9l5nSTbQVjKKnlEHzECg7kVyda2LabOJqgA5PhlN/0DT5FxSgMcn2lc0
Z4WsNGRsOjJ5gpMXXg8gsIxop9Hu0QSmGXcL2aOtzGBKVNTAmGWt+ptH8EVBsaLklo5WItiqp378
quT3RXk0tTmcSxnJ8qa1wGgBCGQkF54IXERKAO4xp4Ofuw+lFyXj14JL3gZkIgRblS2t87RylaOm
zrOZBq3BGCjrxiKryiZsJ4Mokjxie2eZYGgx8d6KyU2hijDTDPgmCe4qmvYMYEviZQGmFP1EJc+V
VflmiwHr8lvRV0FL+n0NCNSBNZK736YFL98g5v4DMLu6jCKZMfMTTQ6tM0ak3xW1rD6zubzoI/k/
0q5sOW4cCX4RI0gCvF5J9sWWZMm2bMsvCM/Yw/sCL5Bfv0nPzrgb4jZC3tiX3XWEqgEUCsWqrEzI
2EFmDh3e66vQOIAtwlVw3zogqT7rSBCd3e1guLmUlUtrVb4FU7b0cZHaKe28GiVUvcYcwuz0TgCm
JtdPxvkviJkokL/b1rAYSh2w1JN1wRdhMTc1EYsCiAno/1o+nQqwi4/awZocsNbkKo25ze0D+dQ/
1iTv1JtqaYHWwTH17jnx5neGN0ZWYe1vb+G2GRcqgBTLop7kkSyZrSQZeRVZHvP7stszD2NY2lsV
B9fPQIDjXaiEQNLFkcfimeWlLiTA8TIuTWiM3YeOD+EgxtPt1ay/Vv4g+2XmVcmhwP212LJkUYZh
srLqfDN7LEQfiib3U8x20A+uiq5mYwM9SGmtfEIGZis8KQIvWaLTuGBpNGpeAO0nBGH6ONpMMVm0
4XwXZnBa187XkawvIC0Nd2g+JVpA7I+Zc55Vg16bi0GubrnwO4jPS1Zyi8/CGYY0MiBqZ3d7wt93
/On2GSlsyOVh3jBIiLlVFg1auZ966vOGh6kxK8Lcphmie+B5RlENzIvShnUMjKrMWqKs0k5i7k7l
lOwccJzdXs1GPuatQgBr3kJ125Z3jCdsjEtniXgxPnZ1eliyt05J4u5cmVhXehF3UCxaeG7AhK2b
n3P90+SKx9uL2Nyri0WszndhgbBizLM4zSIt/oMPzb27fNL1RuHBryZq5HVINwUD4sKrS7JEtE5B
GFp/ius5LF0KUr34IU4hCilcw+c1CSbM2/5fK3Qkb7C8mXHBYqQtwMrXE6bVQQ6nqkW/GiCWVih/
b2oeOEy4w5ZosIbdMvFHSt1Ai4uQimmn20WkzXE429W7gulfdGt4f3uRCl+UcVCUsaxbqjqLqDaH
blec+lT/LU+B0BjVMeiq69Jz0UDk2V7yKo0quLqXNYdktMMOg9K3V7K6ghTH4fL/mpGbvk2M+IOw
iuxv+sPpzgl8o2ePUw8mWCscVSCljST6ypr0TTVneB4n2haRAAo8LAj/qzO6fVaB8abOn+uqU7y5
m7EcUBRDhyKgQ+QsUMtHwgjDk+GA7SZtn+sYg4CAsaaKD7lNO5axJpuIgHihrq81KoEILLmWRgMo
/swi6PVDP/5R6iruo83wASp/0C5hVA4jB9d2ahabKSV9Hpn9EKTrONQMLTCDKL6tNpezyseCIoY6
ltwmWYiVuAhSa1e2hLImGNMbdhJNDZa7XhHVVaakUGXlNW5rM+TRotGTMCAjPJdP3LaCyVG1LzY3
72JV0o1iWaNB7gumPC2PMFwWxk1yB3TK7vaN2jQDrAGFwyEJk9OUEpK45gJJjmh0lwOAB6d2dIAG
oL9hxoRaxs/uPJqz0sY1PbD5bQlGsYqLvYHvF4enu2G0FeF860PKs9YcXLchkONa63IvXqyKpjwp
irmIurLZC+bct/HTmGZHrfpiumKfpOVhHOejNtaHvt3zpd+lWqwIUltbujKEIFfCN6op64dWUGbS
0smaI9uqwpTOwdQme619K6PU+qhA2NE1KOBrAB9L7XRLNCLWOZoMpZFFTlGHRmXsCkd1u7ZC7qUZ
KQgOwM1WTmfMUVF8Fe59474Y1YNmfYwbME0833bGrYcKUxUQkQVhJZ4ReUm901ipZ+dRbHjd4Cei
aH8Qq6Ufb5t5dYttx3A9F9NxiBarlNK1kyAx1zqOYZST2/4QQ+pb9QOfPzrxn7fNvPIDyYzk87Fm
ZC5qFdqJAhSnxzSMe8uHTyrc7TVAbhWCQnyFKOraKJYz2jQVvdvPA33f8GNzavYrklH7AYYs57Ay
IL+5UCuZk5aVd8AT0ZHGUUm7HfHKEwRTA6NUfYC+8rtrM/IjlXsceBG3HSPT+9yj1z25y6nn7zXx
nOXDadC/vfmwoEmElxdMffjclfuRuWgYqH2GERMddOe5iw9BjntmqWYSNnziysx6Ay7iU8wSU2uc
CWZqZ++k7aMn6gPTclULctvOOp6O+inBkNK1HcOpMCC8UO3ELP2xNpz9YOsfG81S+J7KzPrvF8tB
YSyeshRdIj1NDo5WPKBt6bNapbGoMiNd2KwnVeV2/RixufanydkbHAlSZyiqBJtmTNSM4ATIWYj0
5KassIsxbpPINubQhuCry4ZjNqkoGhVm5CabYbSgE+qblTbAO3nJ8Fh2yRmkyLvf8Ohfq5H7a01t
V+BbTZJoWYwwM/qwHItdhQ+P22ZWT7pKyXFPoccL9QITnm16a7C9cAFmDaOViBGNQgx22W1xwreG
4lXf2jAIDEPsAbZsiLBem+A04UYy1WPUkoPJUp/kJxpPCiMbjwLYnX4ZkdZhdgUy1GqMo56b31gj
+E7MJg2brEn8ubdiRZFZZU5y6ZrkU1sbaAfFxksFwQ8IXI1jaM5/3D6d1WXl07lYlSW9qJAs6Jta
cOtktm44A4TgZt9HCDnGgF4VIHdP9e9xrqKeVpyXZV6flzcsCe0rrp3SOv9kiT72IcH3MIEh8P9b
nJSa6I5oimG9SGNTnfNGnGrN29lCP3heE+QY5156ts96VRN+++gcfKLZqCni3b1eXtxPKI3O6Rh1
MaSUrdLPRR3y5i5nKuaxrbsF8qh/LUlRnJnW1DYFnIQP80M3DmfX1X7j3bs0Ifkh/qkziDvHkdPm
PdthXio29tpKtrPPFj2f9rePTHYN0KwDXYiGHobHkB3L7ZsaCBenHx1xrNPhna1Zz2QYgjo33thw
Xc3YDtIii6BFZMsk9ovu1uif1N57yKv5AATfTYaqbCXfLNmEdDam0U69zXtxHEAGEw5F86Mcc3zh
9p/mBvqM2czHgLOJ+2kxfr69ia8rZoiDF4cml0GytOiZ03XWSSTQgRg9X0us45J6L5quPRclxp4x
gXgsY+vcCy//rUD5r1P+lHi6CPhNC+5Py14b2eIzS7579Sdw8MW9okahcH1T2l4n0URRDFoczcy8
z0j9UFZvntuTdlF6VhZv4npiFGOUFp2PIcQ4/cRQcen6wBBfbp+Y7PbQFcAbCR1y+DxAUTIgDIWd
diz0Mo5Srwid0t4JCGoYo0pJatMMAZ7OA4IPopRS4C0zYDerooqjcebv+zgLgTP4yDPVtPi2GReh
D1Agz5Hp40W+DKWha96pGb2Q1PGum1p/JCrVXoUZ2dH61DIFH90hovFTU33v6HEZdrfPZesjAw2/
f1Yie1nVmNqSTx07QZjsXaefZmaFs77sm3gKhBW2s+rybLr1hcF1zReXpx1TN25MGycUk69ZAeXE
auqK38ktLozIqQw4xUjeD+yUZBCvcsf2ULcuJqwHNvkNwGm393DjOQTKVgdqlKCdi2LE9ZJ4WsQU
FIf0lIydu9zF88D1F28EweG7KmuypPNzRzN6Ra7+GvOHosSlWenhQh1uqPLaGKKOWkPgWfmdbbOP
WtrvjJp2GHwTp36CnJzQd2YvftBEgCnTCVqafIK+BCR0px9uqlKM3Djeqx8lfRtXrcXcsolRfnRm
fEfyvoLygNeOphLFtCZul4kdoDwEMhgY4sIXngeEuLTrs2ukienoxw6NC5N9sDnZ1T1Eeh76gQa6
VgSEP8bsmzZM4dvOG5YBILWAYoIwEEY0pPSnEDRJaNyI49T0abKLTS+2AAQirHSHXdLGBX9PqqFV
8ZG9fm9hFl9lAJQCZv1qwbOmcw+ftPqxWlu48ZcqtZ9it9rZhumbTuJr2o/EmD/cXqscgn6uFdyv
Jgps0GyVp0QhomIPY8sw46g5RQS8zktFaf1M2sZ94y1aLYHSleIDB1X5V+ILjt6XmmZSlCZnD5Dh
aZ/yMQ405pzB/6CacZSvrGxMurKEI4OlOYw5fPqc9RBhSNt3TWo9FYMKNKYyJQU8VkwttylfjsVE
s53lZsaTqzXFk521gFyWQrWP67W/vhcGBCzAR4WBf0gFyycm9K4QSeeJY1m07wbWBEyM7wsd/KFd
986djDc+7D/z2VUnCapBa7VFWl7cJSKzOBXHfmEf4r70S6u/H/XmTXcOhWz4homqOaygRvXqxXVG
FrdaHuNLp+y/MHDq+C0DfDFnO89eFEo01z7/2pYUw5xsqgsx4Gs7F24oBD+Igex4zhUBXGVGCmC9
Kcq+b9kQ5V17aAzHB6fKzgQa6PYNlnLlV8uRm1CVmU8N+JiRRYC5O2D9ZAdAzJgh2EemU0aGv1qr
bzHbW4ELyaIhM1TZ+nqZfnnkf3+ABSSAB8Sxh1suRWrQoNdNOQ7RROw7y6jKYEI+qwgfKiOSH/Kh
s8tcH4aIaWPkAmwfGH2uohDdPLKLlUh5hWY6hVaXrYiqtjqL1jKPccqxdy1Qk7dP7foW/7Nn6PNa
uMIOKKmu96ykLZCUHVI/NnTnHhR8PiYJDt2qVNR7OzhoE9w2eB2mXhmUuWLMzMjiojbnyKxTKMMU
u7bT92mXFr7Oh+fbtrbP6t/FyR8DdBGZDVzrBI/MTtwme9NTXGGVBfN6++yxy3pBcLdGrKTm1r3p
WYqG/6YJvIkuRkrQRXYkhwPHCVTv2w4RKbE+TYkejhU93t6nNdC8ujgXJiR3G5PKq80RVd8xJ4nP
Ftdn1OG+gDJWkTahN9b3NFlUJOubTn5hVcorQbHFctNE34Gm7Jthm4eZokU0Ajlxe3UqO1KYXWUe
p7HjY7RgaIwI84yJON9GCeb/MyPdJAHstEiglRoRB4BjwiDulAdZ2inMbF5YdNUs5IUOEiXprNic
JPHgzKhpY4bMF/geXOtwyVTuctv50gPNdXtZKnvSKcXG7NUshW94OkZHurCg973e7UrDH5yPt02t
O/TKDS+WJh3UQqdWjAwOUdI5spoubMpp8POl28dthcm47M7g2WkgKkT/1hKBUwM3NBjWDTB5Xl/i
Isa4uQlGj4gbQETtuG3smHFnzM+deBu3y9/R79KUtJulcBqIz6ZLZBat4U9GlQe1B4ZA922f9K8N
SXs5kEIIo4ebQGVy18y4VyND7fttGL/XZiSnr6BBzWiuo1+UfcYF8LXqPI0/bruF4nhksto8Ibq+
MCwlowK8oX2gC+cLrbuwKsZja6XH2+a2wsXFEb0CFdRlzZ0USwI717dCeId2yO4FJJdum1kPQHZ2
ApF7aG9CDhPQxWunI2To2i7HqvoZPlDyvd4OXxJAkixe7ubkzuzI822Lm/t4YXFd+EVFRAyWA1RL
AgTwBIRQvNDspc8d48dcTkUwmdr0Xfd48edto5u7eWFUuls2h8BF6xCkSt3EA4AAAaz3aDAUKkiX
anXSzUqLZehNPVmieqoPEIE4ek5+rGLP711vRxwVqdpWrLo8Pul+cQsVq6mbRZQsfTDa38vizwxM
UMZAITXl+vPU+YWSjFW1Rum22S1L7N4zsJnE/CiyYtfrvA4KWj9UudNiNF7FYao4PXkwSFiMLVOV
L1E/dSH3jEMnqnPjjooUZ3WCV3cB2HeUgyBgBIDUtWdaNamFa42oD+fxfoqbu9GtPphxhu8H69Nt
f9w8twtT0rmBMKdoCzEJqJeWYB1C00DUvoU+ndPYmF3vn1vtY50np9tWt3I4cmFVOrh2ge4tzbFA
nXNIPVcHbicv/5cJ+esrAbH2WEwwYaVD6IrkPC8qWmXFMcmEQ+hSDbVn/IyM+QdoqzxlnveNowkd
j+mbCqv/fVd+bZjcd3GGheV2BlNpjS70nPn5cN94jd+ARe72vm26+IUlcu17buayvhgX7BvLoW5P
D2X27PSFIgdVOIBc/kbFKWkxng5VvdLcg0fuPnOF4t3aPB0LIJQVVqEbhuTZ7ky6RGfYsoonYTmV
PtS4QQjlhdagcLXNMHRhSfZmaAJW6Rr7jCoLBwxc5J3ut7zdL85jLbrT7QNSrEt27KlPXOhbFUs0
1T2suSdOlw9xZwTCoL/xNUdQOsCMIso/RFYQjW2rG4oMj5XmlCj1DnuQG//Oai5MSKHOm4FQb1d3
KzJ9J3p25IDBQHsYkPF++Xh75zZd+8KW5BGQdRWcGyby6cQ62/RptNjD3Kmm2basoDiNPvCayaBA
d32B+Jy1wi1zYJyn7FAgdy47LYzTYvf2xax1YRNlZliT6wZ0qt2pyYs0msd1PrUMu7SOdL1Q3KLN
1bgePqnXL9NXvBwJJ73DjS6LkrSAZh85AFIIPM9vfCxiv3TXgy40BYZWijo5d0FIMQMYXrUZSn80
cLR+b+LCvnnTrsysYeki5TNbyFaMI8zgTKIZA+tuVkRW9jbFoJ/R+ufp29AzRtdVhnPZ9ZAQ4fEk
qlJxjhPjTAdVerf6qpQiXJqQ2dTTOMF8pEiTqEclayC+0OuyCfrGFniu69o6QVK5bXetVs3aUe8W
oStmDzd/APR1dKgLg8ZN5tJxx7qfMq0AAFi4geOV+wXS61pOP/SzCUrl5a7r0i+/cXrgJAK8wkWz
i6yR8eL0GiMDa6HWZFE1mYeGJofF0A5xokryNsI5Pj/Q8kFt3QLmS7rAhlf3BLJVaeSCNIFo5WGi
JMgTI3KX9DOgvarOrAQd/6+7XBiUnJ+JggNRLYA4yDo/tcoAXfaowFviLXcDUJpdld+7BXsuMuZP
sR40VuUb9G3sf3//CjQuCEG4R+HTXg/8Ync95o1emxUJOHedMBFsV/blUXjl8e2HiG6tCaIfAz01
uW/Bpiw3M73DqAkF4Poo8D/qO8s14tAFlliBMdp4K4HIpxjZRhsNxyndd5c2k1tYTRpBau3Oxvh5
ntgfmzYPTSX2ftMUiNhA+WPSVcj8evuqzqBowWq480kaZYv1ME6orLnNXVNYbw/9wD+gY6dDCwr/
RZpuMUg5GV2VMUA4DRa4NiZ9G43ogbdQxY2T5sf+doo1GUQh3NZx86S7IBKzjBlL2MmF2jwqQiyD
5oqeHOapgQgl37H4nHfnwWFh3/5Gjoh5DQfThPBIm8r8wokDnEliGUmUZjyEptdL6ph/vd0ZL0zI
49o66LMqo3CSiGjjrnZJtsdE3kvDqzi4bWjLO2y00ih659RF7Lr2DltkNYTV5gzIW/B9WO5pENPL
0lvvUpGrJl5Wp5afBsg+WkgOLIyZygR0HikKRlrMTloGdNKBJjGE4Ysekii317RlBz1xjIIAi4OZ
VulyJS7DtFjXxlE3Q+2iKt/ZTaXgONzaNoRh7JrugvJO7sbM3mzVbolHZjQ+2UMapjrfOe2nRaX2
vmbo8pa5GEFCk2zV1ZChxO3QTitbaRyhTnjOh/cISUPzFYOnIemKII9DmikQpBt5FZDLFBMLcAYK
lbNrh8h4knfQcUiism+PTo7hvik+VXqqSK/XoC0vDLfHxRgwlgVkzrWZJdEbRiwjjjzU+t1anPiQ
+B2+7GjBnxkDlRPohd/uFt6qme2iYWyAsvnapDloBTXGMo24k6F4rJljMOu2SuV5wzOQWYFhAYAM
3cXcx7UVzctyTGkg1IJQ6Z09kZ3b6QfMPR+Ql799QUgEXKjJg7MWfDBSDBz02e1Tz40jlEf+mFJh
+zbhv/HZbYLHE4k2Dgu3SQoQtBV4e+syi3rX3YElKBAcfuGqCMs23A5mXJigZB03WcE9F4+8iUJS
RS2OcXpCusAemwfTTWwfwKXPt71g6+VYv0tggoBqj8pSUHrc6wW+8ZHUUK8AkRYPF/ZxINWTMSx+
3/Xge31fWvnBaR7sXFEt+R/GMcmF24x3S/bBbkwT3qbIqHCv76bO8b34QJrPjU4+EciyEMyr5cUL
72tfK1XSOVtbjElhjLjCLdGllNylsRNnQH8IMWvwUDkpQy+e37d0USQBW/ACoIzBLonJU3yf/4Sp
XRzl0Kc9wLgkjhhklOz02MVkV2aPpvGZANafu/dlh/ZAouLN2Lp4l2alD3beUBDGaCyLPAzKfwIF
hfmDNE37kMUVQOmgIHENxdspjZn9TELo+vEJXM3KH2is0ftipWIwSOt1PIsKRt8Pk1hO7mguezfT
E1A6i+9enmY7UZn2fvacem/bdnvgzKSHZnRUBC+bpwuQlEttE4FT5qtNa8KsijHgabl9gIPvdU27
M4u3jdD8XPI61KKjHeKuGfl6ChdLJmkSc9dxwVSMfJ8OetDXEBqD6sbtW7q1mksz0mHa1Kk6kiLn
L4AZtFjpc2u5a0l5uG1my2cAGyfAl0GxD1Ci69VMbVbXixsnUQzqT78WKeQHOfk6ef1fFnScFTdj
a1F0bSNRh3iYxZUeIFzNFBy8aRo1qC3W9hwYS3XU4nl/e1EqM1Iodes+G3Mb99xrRkiHNC06OSmf
92bZvQ34+Lc3YDQVQx/4jqHEkbxhFEsKyGWW42O/fPDc8mC2IvHzOds1OVfEzs1lodrnAg5oADck
PawYTiUJhuvSSAfvd4tvJt/WqpMWk++3t2/9O1JmAtyu5yFBRdkH7E/XPtFrGTGNFB5utqBh5N7e
Uc4IbrkdvvpWLiZ8AKKHeW2C5zrXAFdH79x87I1vtXlnidPSj4r8YPO1cQx8wGOyAyHflOwsPKGQ
1LDYqa4gapd5UeHlO2bNvh0fGCiax/HOHDu/Ai5hhJfc3set87owTqR9JHoPMlthz1FbZaeamp+L
anhndrmi3LNpBuvDJwwqwsDdXO+lVc+AjVhwwc6kGWgp9Ps4HzyfVKPq82XTEl5tm2IqFsKU0r2y
lt4B0WhZREXXhmXuBIs5h+CC2d3etzW0yf4H5gYXCf/KlUOlQ8tA02XmhLJTnp5K75wCnQcEt1N9
66vn25Y2FgQCPoqBIAB5wXohBVl9socElGRLZPAT8EyoNzrHUdcU69m4T4DA4zbBCx0dvMPXB9QV
EHoZMlBetDW7y2zvnlWq12JjyxB78K2CtYBEX/4aYzEZuDun7JTFQziTp7b9GpsleFK/ESVV98bd
Ba81as4gVaD4AJQ2DWC4scrmGHQKKDw/LE2q3w+2ln3VK2rsazPrP9w+pI21IZUCWTMFTSLeW+ka
LUVKeY83LJrdD47zA4RQSC3uDfrEkt+AGF6Zkhy8bfqCTaIFPXhsAt4VelUEMQTfaPZLpXijNpzi
pzzYSrOxhnNpVWbb1QUlkL/AOOaZCiMYMxVB64Z3r24HUkTcI5PKqfbcNWyiNThQLLAK2fhOL8ns
k2w43T6fjZWAzArziCinYwZAfpa8vhDQkxVZtDh/Nil7qlxN4QEbHgc3g6jmWjYxoV58fYGqfLY6
DI2AUpkfZxs8YC8T+Lub32gPXZqRMZgW8APQYQaREGjoh65Dyf4uM1VCvJuH8mstcglIF4Q7ooOR
vvdCCP3sdcJ3tqWS1tzaMtxN/AcdonXc/3rL3NQrW8tLvNNct8fKLX1id49j8jS44u2vHKIAwvRa
oDFtmRTQG6opHggaN+40BNSt71CrOwKlppj9217QP2bAGXO9oKWy4oUVgKPZ/I8x3S115KDkn77c
9uWt0/m1mFeyGiTVeNllYHeaY20MSFyloBaYgexD412xbxth7WLfXvOhm9Nc5jZQVEX14uWBa7Vh
7z50ZFeYqnH87VWBdQZ1TlQE5VpqNrnjAha9IkoKbac7yd4bWSg8JenIGrOkhxtL+mVHehkQPFOt
7grvNHV2GFtDCAaSP9PiGZ+Pvke1gzOZRwcoiTZRjW1uFNOuLEtPbNzaPR16pFqoetn+lPIAPr8D
zd6edvw8VuyLBdKf276yFfeAkUbXCykyng3JI20w9hbU1RZMow67pipDU1lJ2DKB5NiAS2I+FM/f
tdOTKR/LacyyqNYxnNBbu2FWwTy37tWlCWkVWVbbDArdWaSz/PM0ls8cU1osqR7SOVW10zaXswqB
rfxEiBSSLb0ex2YsKrzkuRfMRfy0tKmCOFBlQirxVHY/6GVqFIjhQxtwMx78flTNj2wbQe2WGmgd
Ebn1MjammdQJHlZd2GFj6ndpXykq+JvHgkLgPybk+B33nqgmkJOWughG5oZaicJcCyxiGgsFlkRl
a13uRUUj8YRujQ2WAxGWk7NM9wDnhFpehV3cKqL4ViRCuR6ZAghC8GBIx+MZ7Qz/iFH9w1iNaKoq
KKEWmeiD6stvyxCuJZqmqKnqulzjzA23jvM+T6KEp1CkdP8EQ1tAm0Xhbgoz8gXFXQExauslq9b4
Q+XYAWv1l7p9m4L1qzKbnCzGuegAZgNqIa+19OhMOTnmU5KG9TJl+9tRbWtFlg6OBLBtIS7LKyJ2
j0o7GD6jtAU+JrP2OcALGpQzbpvZuEL4wkNgM1DHABOgFLAZhvWSumrzSOsBlGe1qINE81RozY3F
oBXpUhP6O2g1E8mzdWagY66vsATHjuyqOmsgbnHw0r59MWC7Qc93lQ7VZbItXZRWyzk+7DPePnWN
86Sny/NtE1sr8fACQGB+fW5kus7BTY3EbOIKysjofJUkbHvQmyQqEYyNpASSUjgX11qn0mTaRDM1
66IjLI8SQwtc8ex4InDrj5w+uSoyh60queM5qJphRhKiGzKwSNRL3sD1UbfA6MTo5j44MkKMSPt5
/L5ws2AeD40eB2n1G3m+461zoCgLYVxZVpVInUFAcSyropLHSL3HAFxpZ1dXtQE2cpIrM5LzjWVd
1X0NLr6BJ77V0xNpp7ux8ILJ3o01Pds5U/RkVRZXJ7oI5AMtSwhZ1Hk0ldlJA6mirQk/qZawS7zn
AuLdolfUnjaeDhflIMg2gSYS5HzSGrupZ/kwg3l/WR717HFiRcDFTs9U9Y3170iZ5ZUdaWV2lU+U
6+ChRwnUz5zkI1+692++Yeu9wvAuPi4wpyFFpH62qGYOkLmipIvAK3bIlvqAUQBF2r9xka/MSN+y
aZ6gcY9OaJTNza4CUZCDXFknxe+YccFmvYIaABGUUnFq2vVEmmUVclx8TFuN9Z9FrVKG2zx9gACA
QEEzBHjHa3/rFttuut5BPqd1AaZ4dDAapn8Ivf/s6ixRBNnNjbswJm1c7JLRJfN6Ppaz65p875Rm
NHW/Mc+KbP7fNclPRptW7gLhDyht8sLPp5d+KME5/edv+NqFEcmdndlEfodyQ9ST3B322Vxq3b6y
0fG8m3S90hVv+kZURyoEqDVKtiihyAGvp9XgTY2Hb+f5qFNwqf+F/yvMoWljf7q9sK2C+5UpKSDM
MSsqbgNNo6f0g1HpvqfzA3Tja7+bohbKZnHuhPWYHDPmfqmyWpGP/Zy/kAMFGuRkrbWiwSA3AeGS
TmszDfl/mtidHeCnWPpX9Buq6cQrTGeBKzDpYvsLBomZAeh02kFlCFprUxrvMf2j18SHnlE6IwSg
zvmxEuWiYeSCEXBioUansea+SFLNTvwUtB6LikZHCuFQYkNtFe8hKHRs9JCpdG+TrgcP88TmM0f5
1iKfmHGeijlcgC+sxG52nLfFiVf25Ki3MIECOB3OlN8Ja5fk9zk7KHyCXAfvVzakm8vcevKsyZ3P
BANI2YC5O/tBM2N/mWe/n+mxn+v7PjmRIQs8/iObXphYFMuUIpX8EyzpQxpIbe6NxFzOtV2fR6Pz
wbN0Wgz3sUuND7eXKz1Vr0xJH7krEwVLGrKcuTBBnjygPKBqkKhMSF9RKdrBKTFwaG6/1+Z3jKtu
kRRr/17D2klAxQhDpt56oheJBKdxnOgFH899OO2M8LTKaDfHNFgCEjzwgxeWCoubK7owKIWNpVlq
k8cwOJAno/4+V8fbh7J5rS7+vhRwW3yIoE2Gv8+nOVjounGV+6DH35MFU3CZrTAnh8FXGyi9jMyc
UVYxHVyrw3JX7ccj9Y1IO/AgDT1FpUAK7q9MSRGjrI2+tteta7s0aMkXoJPBE9/4DjkPSvSOah/X
f79wDAzT4JaCgOtsfVj25m4MKYQV4x2wQsG0X72DQ4gWcpYHVW1RtUophixlnVZt249nrYYI9XO7
HObhqXOfu+VtaaC0neAkvF4hGt9lmoKC5JzR90l/FvoLy59uO+NtZ39Vyu7mpk3GqRvPE3kpq3cY
BL399+VH8NUapPgACvBmrhuckn2ffSR7zHeG+SHdlQFERXfLLnkgQR8kO+/jbbvrGVy8va/MylHD
/CdqjHsOIbjxOOy7U3/oFJdLZUaKFWDk4IvWYnVo00Ud9I8x+bIvokFhRlKKBXR2fYrBLItv7p90
yZLLNazSJ7eCy2Xa/Tg8WPYE0vYUZN1Hi+5c59FzXuL+wE0g/udjrH3Ta8iENM+391SeQJB/hdz9
NMq8zIppwFmCjTBLHpBy+218Sqdz6k4B8R7RNpwgEjK805bKz2zVx/L/+AE/KTNXBQpTii8GOGNI
PGC76aE+rpK5xpmf+2gIQe9x0EKmeKk3L4f9y5wUYdK+GaDkluDpYfeNuBuJIheWIWt/byjaLZ6D
XiKwYpKX9k4uNKsYx7N7v+yt/XLUgm5fnmKErlS5ms2H1MGkMIbNVoSQ5ENa5/SzzXB6Rvw+t3z4
i6Yr/FRhQi7YVaUYIMwOE10JPAvbu3wOzPGv2264eed+rUNm0AJnb0VzgbtAD/GxO/RH62DsuJJG
/n8czr/7JTOul01mFG2NxRR3SDzuliN5GIPqmxU0hyJQJR2qRUmeMCxT7dERnoDK9wkIriMol/f9
wTnd3rufIMhXcfFi86SANees8SrQyJ/NA9+jKBOlD+V7I0x3SWghKOcBfbf8RWu/DiHg/njb+OZ1
urAtJT6c1k3cerBNyJ1TPS6awvtUeyglOnM89kad4+/TAzusiU6z0w7qPVz/zOstBGIQvQNEIU96
0SqipyPu13zG3FBgQBwcJEzx/GB3n29v12aa4QKQD5gwhltMKfoMA/iB58Wbz1pbvRfkB1viANiW
s565ACqn/m1rcgkUsYgCSgfclglCF5BlSsnGnBTEbrJ8wu6Nd+WOnYyDubePcagqB712A4xugvwY
hSDI6mEDr7OahHnL3K+uPrEHOn0QtSqqrnfl+oCuDMgdikYsnafna35mQgWWhNkeAnd3zdn5+rcO
LFU0kjaeJRiEPuD6ofwT2ne9olQ3WYLJblzeAz2I0Nln77LP1sH1zVDHBqoELjYy+tXeOuy0jqFA
Bv3aHh+FUXBwW52nqDnRoAjFUT/VJ/ccKx8NpS3ptExSWUbbw9Z/SPuuJrlxpNtfhAh680pTptls
K9PSC0PT0tAT9Aa//jvU7G6zULyFq915UMSMYiqZQCKRSHNOda+4nbO+vuKjflR9UGgdBSa4npyr
jfvQi4es0fKozWwd13vnywfDRXt2kN4Dh9iXTpE7CxLU13cVFtHGVYjubADs8qMhWW/pzFKg2Ng8
WwWAEZPjZAii62uPdCmD83i0yGlqDQwQq13jZLDE+hMt/LoAGqhZeM14jMmbYA3XY3q1hhu1OCeI
gc1YaRucrqX6acknWwUIBIGv9ewlCcfiZCdPySxQc+eqvNSTi8tAMtXJBpDQArSfG+VDDBgFUiCr
ZwVDCaaSTnHL8Sjp4LKsH7vx522Vd/3JRmPuNFhoJzHSBRuJLFUsBUQ09XXthzU0+iFjiQwYJil5
+tS4kHq1B8xqUKnE1a3B0Y23pH4H+3fSCKrfvwEt+N3byuJ2L27MeLDtCbogR04wecOctvWp9Ck2
DSeXPwFXqTMPVvOkwqC0zgKF1OQ0Sg2Atvcsfy3Jqe5fkDibSkBLKD26T+6bSOBf99bbQFSMSQug
qQFq99L7zHM8yEBSGwOmlV5uKP6CWafbW/rbRV+tw0YGt6edlJp6aVAczoPxzA6au4TV/eJrLkqn
Lj0a3nLAOCtGklSXfV++il74uwa91ZHzeoVRoRY3KWMQly19xPys5pKZHCaNjRiibeIneUbzGpoG
ntM6/QouwfZYDVHmmynr/4xdZH37wf4+1oK/mLMebTGsx1oYAKyzD0p/nFLBlu7ri35gAFajzo7H
yOWeErttihz4GgGw+uPTcFwjwZUMyl1J521hnmjP94KKEW3VuDEN4I5eissKsxpHCSZEo6+m+dxF
d4MhGFDYvZS3MjgTmkg2AI8EMuaDemjuskN90r//c3FF7nCnCoLbXZVAjYjTiw4pQ+dOLoh5crzk
sIJWVS8e0E4tfxnBBmTaeebfPh17opCpMQHavxKf8Z3iKgHONFppEW6Q+7LwCP3SifB890WgsRqA
/PraY3+5QdKQGYOVq2OQSqemujfjsOkEUdNvMCL+jMPk/iODe/LUVSQ14xxrQVbSwqGm/Hc/W8Qp
9HFxhg7+DnCn7RmJ1JPWDn+zsn837d5E07Ado4AD2PBFw/+XdpidS5vuhUTUeGizgrkYBAsBylA5
NaAv7gpDF2Q5d0/L9stXD7nJPBIQcRlxnU1ISUuu8qNDTKScjUfZbZ3+s/rt9m7vXT9bYetWbYRJ
GbWBlq4hXUxyT0ItWFayw2hFvwpVAeE1qwW+VySPM2Qmp31TqzKCMBYuuRe1jyZIqKPeSew/LzCh
Vr+xAM4NTIllFvIEUWgN/zKCQrI3ep925lfMMn4tJXLAuK13ezX3Lq+tSM4rmLVNjS6GY9fykzQf
R3a8/fv7toF2JbwGcHYwunS5XT2o58g0FVMA6NwzHqFB8pd8lA4K3tP6Of56W9ruMf0Qxl8NpFS7
tO7xZsvHz9p819ZfIk2g0F4IixFtTNmgDcHAabvUB/xFBVMVOgWovGvhqCKjXxvLjGIZghCctPsy
YsOzPKuth0tEEUjfUxAgLmtDB3AsFH5mSlcxvqqUUJAtBXVyLT6j6anFHKuImWT3nYPh7XV+H6Ee
Gngv9UxMqYgjDfuGR310LP3yCPg0Ofl9AQLkRFBj2tML7VOmBf5NA5cFZ4ZNyzJcwnQOFPkbGR5i
JXHL+f22ccg7tq4B0QybB25bELxzKmUy0YFvCDe1PEfP/bnDrd4G0clwkgftkPnxQT3flrjaAufR
MeSB8Q5cguil4usVU6zSfGqwhvGC9G/t6MCRVLpTJeIH3lk9DUPw6B/AFAb6d7myZrF0upFTTQ0o
OpgAhn2KaeY18iQwvt9Dcbw+WzncLWjqrJg6O9ICcM9OrgJiB1efcumcT9OxbqQgK/KwUhPTHWv7
DghluI1p5egDsV0ao++oGeTuC8hUkAvVcvmAOB394CUFpcr4auBidGgh296iV/VdnAEPKbcnDL1L
GpprLeAr1unYOhj4PCCXgt5/Jhq+Fy0jdwGzKu2BB4NlXNThrCvJcZ3nNOI/7OJc49eL3eLMsIxL
bagLwwwygz12FvieWKV+U2dDcFHuqoNRXoSU6KdDiunyBE9NM04zteaAjF9T6VGR/h4LgYHvOEMk
6T9EmJciEOBlOYl0PWDEeDbsxZPLyjdB3VXm9mcmIdeomwdVqkTva5Fczl0MMZp0rN42A80ojgUQ
/fwBrlAby9iJJCtoh0hxmLUUTiKRANwfj3KqB11Mf/TSWKFzaPm7jMofZiQ7utbSI/jvYE9kErxe
Ocqb3y+Vi+VZ1diEKotGykqdqBnoOYIyViTBmCHHbBnfshQ46NKUEFdrlHvAdN/lg6Q7SSTXqBPR
FwYseJDAn6hSyIAPVEQgQTtlSBjhx87xpSs762lOpNIIEmVAnEbzF6lkkiMVy0s2a+HQd2c8Fh7B
aC25HSFns5Z+lVWsOlaD90khvxNGPk+LftZwv7u33ebe3YNkHgAHbNxeusSTTzeMmkDUyhlSryx1
Sj++k85A23DH58QXPm13j8lGGLdJUaHPpcRKPagrFZRL9VezmcMCoM12pnuq3LyoOcopsfaXUnSY
dbU91mjvg8zchRK3ikRAEXvvtK3yfM0o02iZxGPGAjVGDZ95icv+Iu6IZnxfdUtPXNXbC9HQtozZ
ILzTMJHGT4mVjZU2mTZB4qs9OMZddQCGmgvI+eZc/H/cijflIbbgr0XdqFVpUgqGErh1VHwk5Xw9
XItWICfyREnUvUsflyLmUxV0wmoGt72lEeukjhcWdEAMalJ6z4RDt/sKrdxKKI5BFj8DqdhzxyYG
hVD5GPz2jAmAI3tu/16jiuJI/dvHY1ejD2n80e2XyYjkAdIq4zjFx0EU4e5aoLURwIUTZVfkmWTh
+CW2Yz2jQ9llp8ijCP+e1Tvs0p0oTvp/LKCOSWwF7wSE1peO0h6sjlgxJEpH47dFpMflZ+tPnuov
p1H0otu7PTB3AGA7MNQCo4gLY3pW40mSAF/SpkNo0ta3iuLJZskxB19JXXaHQodvi1JR4mp34zZy
ufgiSXNJS5SRBaR9rgC2nZxuG8a+XsjhG0hEwha5VUR+DphgcodVvEMnwGktSwDb5SQqt6yXKx8F
ogz3HzGcedgxXqW5ssJzauljr5ando4OJCVurrOTzJiTVakgw7AXSGPiAZ0HyMYhwcOFMk2ZacVo
QOQoxZkDKI9fHeJODzepS4iwJ3JV4EpB9B9gwAZgtHgtXFrjgHkhu0wrOYhm+2Tk7VuBLMO4VOcm
J24SdU9RPfk2iR6MEmR5pdUI9nH/OOgGwB4RuyGnzBlo2iRDUUw44dkZHXFe5WEz/fmZPFun6cQE
ibo9qwTEGZpHMNFmXAFH2GOGzLKJ+6a3Q1M/apLg9/fu1+3vc8qM8dxjIABnu55BZPKud79ILUid
7VgkknJAEEHVZR1Y4cyDgdNcKceZfo8wgI6p8LF4zsh9Jfmqvrjd/NftY7b3jgSkGZIAKsh0ZIOH
vSvNLG9g49oLy15UljsDfc9wb4JPUwX0bqXnJ8VYMClT+7H+oo+dG1vZWRki5/Z3rME1Z6YAFsGk
DNIB6EvmX+hLp3X1AgDwYNZ+2uMXoIy4lD2l75j4P9yWtLOF63FQMT8MDFKZxxahjT0lbaargV0q
fqzRA2lTTNVK3m0xO6f8QgxnKbhzotoqNT3AaI4rk7hwAL0X5hUQgnLhiPdefR84j0BVguWgSK2t
RrUJztu60dDgzIygqrLvS1N8shpE4UrnoTv0a98SdxnU75Y1e3Y6CY7E3gGHbMwN45+1YL0u+Ea2
XetTmy2jHigKfUgWFaNVQTwsoTrlHgXWTWOPXmfOniwPDs7OqUhE/D97l/zFJ3BnZgDxsVLLOJbV
4A7+GmbG3/EacZAvXrzcE7db7fiZC4HcWzGtG9WcFbYEM4oN0jezfPlz69muKbefNfDjkFqnLCgi
9J9oeoYTuTy1hHgDJSLSKZEyXFSp2wRtV3GFq1y+H/Vjuvx5Pmy7WHzlnxk1q5ISN0A/t07cPlSI
vhbjf1sxnqKm66YKbOjYETIad0vzTi0U7JblMIiw9/f8x2Zr+MniOdJIkhctC2S1O+j6hCZotb2v
SuPTbRPY3RUgfQFSCQOSVx6RMaajtRYB0LjOtIBHPqdv/4UEBI24ZgBsieLW5cHFE6DRpwgSUIA8
gC3cZ7XwZO6EHxiPARwEMJERnPJ5GyqpGs7/bAR13L6P0pAedb08z904udTMz5Em3dM5OiOT0Tt2
IbcOWEj/vBdER4kVvJUIgtaA/FJNpZlqsPTi0ZRGjUO6NyCROkx0a+/t1lYIF0fqBib47R4eaOrv
7TIAL9jtvdp1cVsB3H1i1lk02GtkA1bho+R3x8STnpRPmmM5a7sOE+HX75n5Vh4X36vI9SYxQWIP
OJqvQ9T+oOZamatFldz1u/mLfytnXdjN7WFFjQKUGjgH+3XxE7QF1ShGZW7yY/bpYQI3rCDvu7tR
GLxDMIppRWQSL+XlcYOm+2JmgTL96FjrgC/r9k7tLtw6WaUiZ6YovwOujUJtm1V6F0OAMXxuDb+E
jKUTJJX2lfiQwSlRZKh/53UJHzS6VnSO29fbOoh+n7tPe0pHpepwI0zWQ2s5RH6+/fs7jzvQxK/P
VUNGmwBfIRmS2cxsqZADzLkjGZTK7pIsR7WpXpcYhNJLc+6L9EEbRVHm7t5s5HI3XZ+2aLggcAU2
ps7z1q3H90gXNVuud/OVRX8I4a87uDQiJ2UpB/2kR95iGWGro7BmlIiugZxHfLUyontSdN9uL+pu
ILZZVf4K1O1MKYa6kQNroT5V6BlDso5qF549I5VMzLcZk9p4cjhFZh9nlZ36SYSGsWc4ANwAOzeO
Fu4sLm5JyypRaYHsG9HDqPMjUV/Bjo64qdCpBQgE8FRfPWclvPDWktuaFlAwEVQczBdFdbRH/Y56
BPAO/u01vTYYiMPFBXIVSMNr/dJbxGq7zOVCELqAK2Q4FdJJFxWidl5glzK4NRu6bFrkAip1vvrW
PVQHePbMkV7RguTHbvla/TI/3dZqdxVxF8uGiWld/QoUo6kWI7ZJJgU2+ijQRBujO9z4xJ6BlYqc
bCOI/4TiuGNXzXIiywwaoskAdYEn/ZR4fZCgL+QsoYk2+2MXD5i7f2sHVhLuwl+KIbWTKpWCQr3P
q0dNFhjFtZHj9y1k94BcgjZdnhvTXEBGULNaCtSkyY6J3M94H1eTc3uT9kwPI0EWpoNWDhIeJoC0
eqJETRO9jHLj1lNxIunsWGUsuK52no4rqDkGjtHWgBiFTyBaLSVEBb9t4qB2IbupMhcoJIFRErmH
TJ2ekXR+zfUS5YT6HBfFH7/GMfuJNDPQwmwDuJKc8U81gNVlWmkvmYVBhXg4syw/dKWoM+T6NQ5S
lrVMjrT2+id3oSUAAF0KtZaD1Mz/nvXWScyYOVbReKlhebc3bqfig2gTdz+KD+jtRx/ypdPI0dNg
1DOVguRsHTV/Pln3a8FHxyRc8ufhE/q3kOdaA0wwj/AoAvmsDmijgCzpaB3NAz3Wp96vnXXIKPYG
gUnurCJ8+pq2xNg76tLcwcJAZkfgUJSAyQm6T117wlw1O025wD/tmD4yy8iPrmkaAPRwctgkz9ki
xWpQacVBnocDcg+naRHhpuycY7x8wKIMvDq8DXj0dJaooxzrGh7ZdjglJ7sQRFF7fg8CdBAHAAIf
aJLco6Bnrd5muGiDhByqs3lo3MjrMjw+3H+mmkSOb72NLiMP40Ie90ZIWApqEamTQcYiPdtS4o2a
9ACa51dLbR0rrQV+dm+b8K7TwEIDAAHcI5d2bijtnBoVDtVSytSXpbn2smGWz32D7tLbZ2rP8jai
+KdqVQ212RCIGtN6cqpFf2pq/aFop0OZWp9vy9rfNrSGIJkG0FR430u9FihhdwuuK2PtFlrnS6VX
+dl4NA64q1xJkO9dV+lq0xAzqRYMHe8GzgPOssVyhQxy0PT9F/hpLwb6zDQ1XixjbFD5npHeM2QR
Qt7OexK2shHLbV6dVJleZzpsc3DVN9lr1ulq0Eo5aM38tA5Wi6ZpRRL5fjYZ4shIIVF6HvxocVCA
9onfg9zXiRzrJK6G/wakvlpa5E/Af4NUL2oPlxsZWUjvakiLBqNWATDStdKsN2wnxT2UA24szfLv
MkNn9NvU6Gb/QOsiN98ImWheuEhTlB0w6mkKmOZ0VOrlbqhjFGoAxc/K/ECSuplfFgtYQUDwVcwp
1Z2BVARdGw0lck7xv7YRzsXYgARddWt4NL32FxTio69q03TdeRlAJivCY91f5o3SnBMogGjVj2uE
3CRoqB+QJ9DOwzfz++AZhxqICuO328dl1wts5HGJAmqY5dwSbOuY/DWzxwlRstYIjv9ejIziwMdO
rq5886jWpFIy0H259hF4xl3pYy/PKXGa97WuWq35j8yZn24rtu8HgDi0lsJx2fHcrhqrxihfH3JE
qv5uivoZ/KRjUmMkWvWbqA+rqD1NVP4aqdNxsOibbSn+7U/YvaE2X8DtJabGM4uUjAE07Nx2L6DZ
uv37u3u3+X1u7xhTUODRqBxUcvzLpNZZb6c7ua5/3RYjXElu+8y8KuS0hh7zYZ39yg7lEdPlaK3z
V5scRG0ne8uGYghudsBEq6CtvLQWZk2pFuWwlr6WlzswJ2hoWpJEjBZ7ty3YLPA6xEMK4Rd3TSjK
kuhShmfA0jzU+QR8rdQ10y/q7BlCJLndUw08fJS80cEKujJOJTDyqh2tEykY39ngxqfqYJ0RoCc/
yLN2yDHFIaqk7h45tHpilhOxJUBeVtvZHLkxBQthNI1yoBLtXBHDWUYjlE284IqQSZ+tjIIyKHkr
QE/dWvfV0rulljrEONy2nb29NHRMaAE3H7BSPKTwCN8pjxSrbC/vi/0zymTvtoC9bQTtF5IGeDQC
iYFbWX1pMW1pV3jNpeAorzzCvEH+AngupxX1ZK4/xd9H6J010LmD4jTeI5dL2usJcE1iPLvnxiPd
HVPP8fQ6GAJUjp1DrQMuFsV2EwNcVzmYodKiNLdAk9Oq7xhLLFvZsTOB49jZFVSNgd2JhwdaQPmm
NqtXB9J3uRq0XRa2g3zoqj/PcQLqfSOCC1CKgTY0XvAIGPLpwZ66O6BgCa6Vna3fiuC703R9NI2G
pmoAEIefWjf4jdnepYvyK7ULN7aTT7ctbWf7L8Rx4QjtpignWaEGOhvuUS5xjTS9J4nm2qkoB7nn
cSELvIlwgCsW26r65vRijH2mcQ9TGw/j/TpV12JAqjwrXnI3OMXbbcV21xF0OxD1mwWQs+umQydG
Iq0Jka45T8ZIHMDbH+LWdO1C9WdNhAWwM0kJyDU8qABgiCQ7imOX2tXqnBAqm+ja0QtPVuujOh6T
FLG5rYT99CUewiTuT7KCnlktVIF7MHyi8t+jInlmHznLFMwZ0l5gFzZMtzFLn42fFPWXKqri7nnt
i+/k7tdUwvBsqg1qoEiR9klTE/lhqJXJzQckhKUMHXZ5TyVHm7PvYyM/UwlEl/lQu4oRzW6COQKB
we8cW5SNf/NJgbMXFbHLdauKQpM6E7cI+kEey4ydh1LUJrwuPefjLkRwz5lOzro6aTCq23u27eiH
9M52SXEcPMupfGRoJf+27e14OyR8V2jQ36wQ/PMpapeqoOksBbEUMuuQRU/FKEiy7IjA7B+4DA3g
ZYI4j7voCUhHZIwkqC/oU7MPgzKkZ6AqgnfMGv66rczV/qBnEJ2rGEMGjgsYSDifZ1XLHKVUx/60
P5v4JUtEQ1lXLghjmfAKeG3amLex+V4NoDijLWWOzBdTIcuxS7JHyZy0e6kD2lUuw+hu6/P7qXxh
DRo6s8HWJtto61mzppcGp1c9+uCIKgcG/dKj8pB3ltfJ1ak1U7ywBnAe5K49Kx7VEkczwrh9w6vK
aeQvFmuCCt1IiuREuezWEjvUkWg1Vun81yGuX3nCJAm1Ou44FBQ1cX3WUIbSlV951/gkbdBoQcK5
LdyJmK6U/7i9INcSdQw7gQMI1DmIA1TuClBHs7cilimBbfQBgKkPivSo5iN1tPwTOiGdAej+tyVe
7zgkYtwIrxjTXnnVL3fApLM1YL5dCqYYE4YKdeI0HEb10Vzebgu6OiVgwwP0NXIYSI0jHuZOiVJT
a5ESHMR+MLCn+WHCw143RQ2N10cEDzKQwQIwUFkJObk9o1KztMD8l4Iu/9rnr4Yo7LheLwODxYjp
cUxwDvnIBq1EZkkQuwU6+S7VgUpTT5dO1vh+e7WuQb9W6mbQuWGQCtl3mX+jAKAeswq5or9E4eJj
/312av9SzvQ9euxfTvURZCqV4DReBwXoiVwT0sCqx+ziFU/PIAGUUosV7WU89PeKnwJOT3odPOb3
yAsoL7c1vLIH8Nri3GDiATe1BNPgDC+OS2WZxxXc7kS6GLMWfix/vi3jarPAcQzcYXNttEbzG5/9
bqsGbKpDSxKkoefXTglQk3RpNtz1uohOZ3W9F76CE8WdI4Di1ysDbBUutfK5QBKSacqh7m2HJaOj
kII5CpOCvBfBOItUXP9+E8i1LC+SWU9omBqLp+nxg9FW1FXszmk7SRM4i6s945TkDhdTsmJuy6gK
0/6A9KCDtKOF2Z7bm7YrxIRJoEaOWQaeCXKZEibRwcRKagYmwIdzaqdekQlU2V23jZTVj2zWDVEj
KRAgVyEpLbdnhzw7YtzPofbptjZX/mhdso0czi4GTKG0lZrSMLKM4aBLg/IoYcRaIOU6kuTEcGaA
pu2qBcVBFbZe+UM/NEjrUeLMd8xFVjowXvKv/5tanCUARDepwK9VhXEDItmaeO0i4lQW2cF6V252
qDWmSa4xpRAmyj3gUPDCq3OBEaxfeXVoPzaHz2GopFTY2M40lAbqJ8s9QVuxXR5l40lUGhMoo3H7
w3qtV1VMKIZtHVZG2HVvhahSu2dpKNivdLB42GPa43K9pMy2K83A4awbet8h72jZqcDM9tZrK2IN
7jdbMi1Fqubg+gxjGv1M9fxcNelD0bzXSQbMHxF4rUgh7nXU1yxNzKShYSeFBnAYDcF9t7cnW204
G6YLxnSTZaLhLJtHarcOre2DhmG320dlRwyKYDLoLNYa9lXvtd0quIJoge54+5imD5Xt9iKUouvL
B5c2eMHltda2koxe7ouF2qeszpJ2T6fvZlueGAigLJTkE8Luh/hhUT7bmHC7rda1LazzB3iQrO3k
qIhwMm0DdOQ0a7R7jeYO8HKcrJn9qs39zgjtwTzclnZdNEcODoEd5s0wpQJ+E84bZEWX5TUW4J6B
FdhiihfXr7ST3Bj9ZxQu3FCGY22MTsO+LFUu2MKrywI04b+zxUivruyP3LtraiJd6xYZXH/d/dge
ZbtxdP0QaaKhKd5UgEe2huAYPUB5UQGNxeU+pnm1kBJIsKkjz8EkfSmUo8Web6/k5b7puFJlG00v
4GlFnhjP1vUbNmfYWEgvKbVehbL1o6i9UdVBSAOi4AXPqlSwbpf6XMvivN7Spmjs78YqNBP9OGb1
YSaxO9FEIObSUVyL4Q7ytNQyU6epCkdylwHeehSY+mpbH9fE9e9ztof5CJqzOEOsoFh+ZoSUhTom
BcsXJelcIsJ84Sapr8Vx1tYveV6Ai60Ml+d1IgpdyeMZpVA3RT3EeqWlC3zOwHqgAue+u1lgQVpJ
2AxAQXFiEauWCyymCru2RaH+i9rdF9bTbePjqgb/0u1DCF8UKWIpBxNSXIX5gs6y4Zg+E7fI3N6f
/dbJvfoYe+bP2zIvD++/RKJXBLCc9jrGxFmHYnZqgvJsFTblTxsMCgZmcBlSaCLYpF0r3MjhrGTQ
p8TWIqimsgd9+Mzm4209OBd4rQi/QVaPtHrKylB3Rg94jJhUrU8m0BjTg2gqb9cWPnThHZFtRCNw
9cYyHPSAsJcSJAll/O22PoJ94btfimmuFROThmG9yJ5aPHeoGKXmX7r95bYcroPtat14zNZujIY5
k6cynNTysU7Gys/rtHNXJmS3sBTtWNTxmxVXuLq6krnT1GqCJ41IVfXS52ZlsbCK4REwDA3x9EV+
quPiiZrRa50IOzd2vRXG21F6XGcq9XVvNw6+rUeMCKaWjEYDW36x4k96qb2o4HpamhrzpNI7USdQ
1xaBpMa1Q63mM6rY7Eyt3lWGMrBQ2QKiRbAADQAUy4Jult3bZ/Nx60ptPg7crZFadgDRc/rcfsi1
6ZtConMJfpZIb70qsgS5WS6P8u/N/1gN7vSXqZ1H9tCXYX+wjvZb4mYemkud/J69DN4KcBcf8l6w
3funBxi3IPZC8+Lvx9pGyWaaE1qwugyT7pQ0X83+XgguKhKxOqONiHKKu4SpuJJAb5M7GO5zU206
AShEsF8iOZwxlRYgECUJjwpg0rllXR6ICdCOqPJvn9F93/mxYpxZYBSyrVFnrYBdmXdO1A3gZmWv
/4UMzLAidsQwE/64XLLMKpdm6ucyzJn+S0usX3a2CFz07jnfiOBi4qSZs1IBvkaodOiNLZ2lPfWg
3OhEiendXdnI4fxJhG6lBTAPZSjFb/r80qUvighYVSSCMzA9GXutKBC6TcDGTZrSM/I5aOT4cHtT
dv3BRhPOvvpFwrh7Dk1oNICH884qfkxa50yPtSkYqxdJ4kwsY/rYxjOCxJQ+WOw45e9xXTkGfVRT
XWDN+2sHlBEMBdjA1eZ8jpYu9iBXZRma5qlVz63pWZGgwM4lfP7l11bK33/J4KKNbqkarQb/DkJr
p/esI2LrgHQO+fwPbCe82tf/Zqc+BHLRh26lyWLZTRnaleUC/FW2wtI4WAX+RRdBwAoWkO+w7Oca
E+6rA8Xb8xuzstQte+VJmoVv812/YwC7G3PlaDTn+YWSIomTvjagVFbFflHJuV+M1vvtldvVZiOE
O0oJGetUj4cqtNqyPgP83PZjlN6c2LCoe1vUrgPaiFo/ZXMtgFAMyJRyV4W9UljHRL+vuql1s77r
HSJEjd89URth3ImSzdkuxyGjIVUtp/5UZI+m8W2uEmcW1Y72JWGqdu2WltDIfqlWmUV11U4xDWV7
zj5ZoO8KMBiQeEaiGIe4ovlrYxUirtvdtUQFBjR16G4CGsCl0AQQSajitti2oj8lWeK1Bn3KGEF/
aPTX7W3bj1IwZ2OvsLjglucU7Fg+2am1Vg/yuDsBdOlbieZlN5OTz+1UDI6aUOoZdXE/zt1rTNTl
UCdLjuRH8Q6gWbyc9FZyFnP4cvu79iwXkx+Yv0BaEcAB3BKkNG0q/OcyrNXYqaXCUeXjoPy4LWRv
c7dCuOOBlPg8jTqOB3jMNbRXJTomTeLz0Lbj/WAOn/s66Q+3Re7qhVZ4ZFnQ7mD8bgzeHJNIVfNK
XrPXRY5Cetcc7Rwt3Nqfjej846PXITR0jaH7HSxmlxaUTWUfSx1qM3Nku9pyF8UD5vMFz/Y9M90K
4WKOOR9ykvdVGTIjd0jj68ljRD8Z1vPtJdsVs3IKr1OxgMPh3D98r1VUOi7qSb6TyJeh1hwz/zrU
s3dbzu7WfMjhZ0jsfrIrOVERr9cYKSpnVwL6rKWIHOWe4zc3YritiaZYrjoLHqUjT2nyGa1Ct9UQ
LBePAgAKilhNNQX1mP4NiVlQGL9qS+zkuWBb9h57Wz24EzpZ3UikHo6DmuN3U1W/U639ZEYYAUdX
UVRITptI59uq7eZw0PWJXCyGmHBnrgd6c3pQNUno3DAkivz+3vhBMbUSH+PzyrqWvlWu7ckCifs2
8SGQi3XGQUtqo8AbzrSy7rCgm8dHaXzxdaNvfIFy63Hhc31b5Tg7TzKpRWF+KUNymsHK1B2JGx3U
o+StrEwiPD6BYnxPBAiTFIyrtji7E8DXv8/j4EbWt/9KIws9JegqRWJv/YjNds19WUbJenLnwl3c
/lw+r1MVcYK6vnKyPVGcvX+yPsStJ2MjTl40ux4m6NSyh1k7LoZgh3bXbB36QioeBOF8za5Q0SlO
QDARNkvtFaPmUqq6VNi9LRLDqWHXSdnmI+wA4MCfiBY9WPbs9VkscHe753ejDXeWADTUIT/R4x0v
SR5pPulJfIjNF6s1nQp45/QPyc7/dSdtBHJnifS0l2IJt23U1T/sKP0M6OMzUdBOqAOdpxsOCbNe
c0odlYmGtERLyh0tZpJIYR38RqpqDlody+yJUVFJd9fxfujHE6yWUod5vvXpANhUzygBGb/oB/SB
HCuFCNzSrqVvRHF3CIsboNgvyCsqoIvv7jsRUqBIFe5mT5uxUiMyV2sBXNfvk+qnLZ8AT3rbP4i0
4G6QuDVQ0WUwdJs9aSCMWZrX2wL2t91GPyliyLVn+9IhZEo3y5OBh3efVw8aQROMlYC3JGMiFnCR
oFXTjefRZmmiHaVlWHSnQj1nlS+kb93NwZuYif+3Mus3bGQ08cgSdIJDmcPvwfi76kTPiiM5xMvc
P183tMoh3sJgA5DPOA80lFLZ12bCYkfS3qL6INl3mi3Y/L0l28rg3E9FZZQDdeT55/gltr9kwDQU
dcfuhfdbEZzDKQekm2XcQaFuj4+I5d9ZBnDBOvnZKsZZA5f17VXbM+etOM7JRODWNZsEL2A64MGb
6q1+ao2iOfxPUvj6iJy0iZGvZsASkF2msAgXTdp/BEz0j6veqMIXSCpbwT3XIOxJQWcREdmbaecM
hurf1mXPzWzFcG7GIOlkzgMSO1p2Glu8H76B4gJQPj9vixHYAZ9qiU0zAWt5t3pLVCFM7E9YY9kk
6SWiX2+LEmnEOYIExHmjVNdVOM8PHQ0atfEUxcG8pXNbjsDWbM4ZTFKlAxkET68mPfXVcRF1dYl+
n/MAEpqBKaOrHsDzcZSk/wHcXcHu7wUg293nPIBMU1OmBaqWyjQ4cf2ZdH6pNICAeUtRlLVt7/aS
7VsBun/RqAJ8RY07njk11VJfbVrFvG1n+4r6VCsaIOzc2hAkfPd9239E8ZFAXFYmMgo6AsXshBq6
Zv4wRX03IhFcBFBIXVOCqaAIwVviGOQFCWZklE+3l2zfmj/04M5nuejIvKYIERup8ropBFq4Y9Q1
WFkExXnB3vDZnqrJjHysUISxQabW2sQxmskpyZ1OTkBbuq2UaOW4IxrV2myqNoKCTEFJHu6mQydF
KlBIJGT9+81lPZVtEkcDvLTcqXdaJD1h8OGXbdeCK2c3F4/pj38bNQ9iZxKSLgv6rkItTL8Yd/Uh
OVj38pHdAaPs/0i7st64cWb7iwRIFLW9SupuyVtix9nmRZhJMhK176T06++RM/O5m9ZtIpkgQBAY
cKnIYrFYyzmhem5dpZZ0ZJc6XYFehtqfjYnSyQpb1zvYTNXQvCvFMAmeWDimSJBfLp629mRyweVx
PzhFGpU1+WJ2lThwzp+um8KufZ8JkrycNaN5LBEoMVLxRzkGs/M89wWakf78HTEYB4NdIccq0y17
8HLOLJY+85u1Dksn8XkaWEYJ/ETFtbAbJLoAT/pXlGTcVZqje6fUIWpwKvQ80ZM5ggDjsQPhgai+
pynIBI6zW0SZKme9v2mvkqVNIymrBffwJGkwtcJmE6hi06EgKsQmlRhpy0xMuaOCAdtYzMeEjf48
lT4vVfMIu1II3vkmwLxs/L20wK43zJJW244tU+Xzwgf7rt+o6O92vd6ZFOk0WSWcA4bckeZv6upI
aHXIc/tJS/UPrl0vfpl0Cnexr5ZpYXwEwBNAGrxUa23ByzMSUt3n/IPNP7Zz5TcqRqPdMwVIi39k
yPFp1oLUEiQHeOWL4cY2at9d+kcNU0vJrHpw76uDMSlgaOCdIg9grw0jzroize1j+VK0s1gY0Pqd
ajTokv4nxLxcs35IJo0TpGvrtApGkvvlyI4UQ/XXfcS+Jz+TI53cZs6rmtkIT5q/yd8bwbgWtI4P
oPBj8cE9sqOrsAWlwG11z66oIh07k6QOWgsz3/E30rAG7Is24JOO5KU5RZVU2O2GcjHgg2k7D/NY
cu0D7zErB+oR8nP29GgNw6kW2qHoinsT3eliME6JU32dM+MPZJRHhboS4so/T5qtHILTjBlST3oM
mp3WT/pKcKQdpvveqgUmkBbrtPH1mQTg2/TpfAD/0YnxD275TMEXxMvnlPxo6CcPXbddeTSzqLU/
MjOywEyHUUGxBHMaGNnvxA5nXyqd0qQhVs+2cvfcA7iFGn5i5+hJUdx9u4cH3b5Af8W0H5rRL7df
sw0+DXyL7XrM4ldo4onMSVEi2PUFZzKkIFXPZwpIOq26d7Px6wwGILN8z7UxEN6X66dHJYhcKtMk
A5uMAXGJqHlcr9/H0om3lux68g7XJe22yLpnOkn+oNOypK7cAqGqVaw3drl+S2npHZLZFLd2VZch
2rhPFrfLIyi0Jh9ExJ2vG2gXr+168h2z704OQZM6JtBwreijqpF78xNyFeH8+yQ/YtTWImiGyJNk
7fuuQwOIbobX10BlOpLnSCs9zUpA8993I3pptfSPNu88Px/6+DfkoFkciHW4hjFFd7mrHGyTZWMj
RbSO7RgAv+upZ8VyLNXl0n1neCZKWrUR0/AIkVCpGMM5pGhwbT56wRB6J1Cp+zxSlZX24zQLzg4N
SOiG16WTUVGalGsN55tQMy559y0BAVRSJCfupYVfeFagNZp+EPX82TSSQK9U19ruiTn7AOnEpCQX
pDORscwGcBkjL7Lq95ypYVF3beVMjrSHJkHH2NzDzbDB9DtUsuDTSvN43VB2A6ltth8wgwRgWpJB
WjmZqYdx+/uu/lGydyt6Ous8O3V66Bmfr4va1edM1LauZ7cmNaeVgY0KMZuoffqD6KnvCEUssHuE
z2RIcSFuSTLXtMKaOTqYtmvfSFUIQSo1pNswL+pitYccyRD9Pc8/VeRvO1c941RqSPdYBUIvvA0R
CaKD5SvT6+dFqEZQpbnhf27116WS27V64nYjxgGReL9zT2a4RkUwHZs4DYpQDTKpWDQZdauh1jw6
i4dGBN6GlVHelN6tbtsK77rvi7YZcoz+Y9Zb7v6ZCRsHu0B/HfjhDubRjKogPbWHNUj8MWDHRBEZ
7W/Tq7jt52cWDaClUmum7bWdZoHefmSAH71+ZvZ3CZ0iBO0b2wS8ZAls6IZm9baKZrweATZ58gJv
PE7hEjbH8mSq6rT7K+hgBB9wBg4iPukA6VPBPGfLLGZ30+GfWPrWut+6rjdAKhWr6v+j36s86TRp
BfnnXTUcfoKI6QB+9nlIMFUyROx3XNCZdtJq9mJuejrBDAcLUUUzBk37zMTvNPq6r1JkaJHc7byk
s2GFtvFc1U9kfT//Tr3+XIR0Cdar1WaGvvV4VfyvtqyeCdJx101v98ieaSFdc7OhF5XGkMdG0whi
6a81uCQSoUj37t6lZ0KkOw6cjZTkHdr1nKQJlrYM6jYJHfqF/9c9kY4qJoZxyIwacysD0ED+ZBRc
caoGWJUxy9k3UehzmzF0OYA1NQvauAV0Lw1pF84vKcXk8N92SLpQ9VVb2KCV8A3l7M8tEDeHG2H9
tyMjD2ItBTqlhQMhwII5zLoTL8n8hBKkAt9sO+dvYu8zQ5D8QN6sPQIrFBxtKw+MIRCg26AfcvHk
ArTLUvFg7JodaEMwL6cj3ye3o4wd1btqhh9IuiTsv3vCvmP5u65SPZ13z9CZHGmHpk6v6inFi2cF
5XbUFfzvklvfQN9EFZ1rKkGS2zbANTs7C84Rt9oACEbLmB3s9fgb9namjbRH2ehWSVlkSP871Xth
I9GAt7blm6WlgshU7Y/kp6u0T1oHzMz3nfuArNihQ95BMB54qiFRhSC53NSVtdYPE57ZifeBu5+Q
NAc8RlyD6PY/LZ0MWquTLKOdjYBuHrIlsNLZF9n0nPH1+3U5uxHJ6xbJuO90EDUId/AY671jYoRJ
FV///Qo7k6tN+mQ41WLDwwn3nQ7ehI18RwUEp5IhuWqkphnRtvQK1bH/aF/ufPDV/zc9tm84i9xM
dGQjkMcbbkaNueLRzD4nqnSuai+kw09FtdojQ1ODTUQddsJdDmWr6YoYdH+1rI0YF1ODDpFuUHvA
oH/l9sb3JSmAfZdkaTCtnBztpVPdb/uH5VWUtDHTyOZmIAxAEm4ZIvOn6+OBGe/tWYVop9JJ2h1d
s7QmMSAIiGclMCrqQCzFo86X/7h20g6l68iBIOagywUcZnjEcZROZ3K8bmr7ZvC6apJrTvFIoI0L
r7mWQIfMnfybDWLG6zJUCyZ5Znj+f569qbBYaNgY1Ozt7OgIpjj/28e+uaZdUKaQDSH+DVxJojsV
dUGBCLiSL4g4Ow/QK17jdzQomArwd/8tciZMikCBRVpXTr85M1CSgweBHdzQwUn69nNaSv0a2V/G
V+2ks9T2Zgo0T2TZXR3AIoLlfxmVcQBOveI22A12zhSTDhLAn2qAlusYamzN2S8m6wvN0Pg2zdmd
3VIM9WY3TeN+um4j2515beukQ5UD16FhHHdqvzDbn+fipuzz9+MoDpjnCzGz9V3w/DNv2Z/X5e7b
/+uiSodssmhpZBlMxhN1rGGAf5p+63YFEzuw7z0HRikdMfTidia44dEQtzyk/GtfYZCzU2Bg7qrh
oS8EOVVgLchtQ5PrYR7LwUO81daospfHRqi6eraVeLNDZyKklWIsTY0u3TqT1uwBLBkBhjlDpBZQ
LdFP1zdl9xyfiZJWrCINRpoWND8IMJnx3v6kW83d7OnHtVlu+gnUlNfl7a2eBwRB1NexSZgJu7xv
O3PJm6xAH5lYvukspJmi625Pn/PfL50o4OPVzAWhzX2eguDWGkx+v2rsUw3urEM61PQuGzXVwPje
dp3LlA6USB2eTAMeET2qtRymrfl1Fuea6iG+5y08pH4sYOhsSDrSW597Se2lCdygASDN5OSAiZ7E
2YjiPTukePVd36k9N3EuTXK6c18LQDxQREbuO4b+KMD+G/xOA069Ufr6dGMl0XWBe073XKBkGnU+
F6ROUKqYQcoxHb3+uKj44lUiJOsAjScpZwvF+7V9NqbvJg8H1UjPvjG8bpJkDD0zcjKtWLahBC2b
9wEJPX9y4yQ7/rfVknzEYrASABGQI8h4238HEvGpSn7DYwOafete9sAM5EnLZYhkcsC3tXxH3TFy
skcrdw7XtdhfrVcJ0mp1GK6fDQN7Xmpr0PR3QBsKRudLzRVh/r7beZUjrVaflHkhGhzRok3NMKPc
uidTr6Lx3DUvFOYJBVkycDElZwoo3FmILRlX1O/7xM/ZZ7RCXV+wXR9wJmL7+dl7xTMnjAPV8NfM
NgYHI3YO/TjQ3qgDk3D7kRpJ9w11XO+JLJOKnm93Ec9kbx7jXHaRZQIlN6Rm0vEuSeAGysxTIH4o
ZMhUQCj6tlmZ2Cgiup0WecOagUGGqzypYqPk0U7kXsrRydEoQjPjlNrc1+00MixVQ8qudb8umNxc
o49AmjUFrHtkB0I+kOZxXQ9Gr+pg3BcDyoGtidFAl83lvrRL4hLWwhWgMWk5dN30bHUYGW89FwxH
RHUv7K/dqzTpKE1L0c98wzFCecAH+QDwm20VPsKuFYAdDJVIF0xk8v4UGylEKpCNIURzgy6vkod8
cFTcjLuaAMwYwN+IR7BPl+uGQG4qhwy21iO5UI13HVgulPnm3YAE9Hs6BX4+BS7qpRBQt4u+zeF5
MqIF2ercOSAtMbv0hCRnwOpOkT7d1elMnHSJFqZeow6PRGOnf7XnP23QQ3Tj71zUZzK23TvzA4Xd
5Z6JVqv7nhanpqv8ylreD5V2vO7qdrPooOn639JJds2ZgVdKBUtDbnGj2stDLdA+pbF+tIL25ITX
xalWTrJrrQP+qj7jedIUBydL/L4J7KUM/psQ6YYY0XkJOgUIAZGUTh6GGhjpikrKvh6wNdBKegCR
klZtdTJzzXUYHBm2RyRoq1BP+XBdjd3zCRD7f2VIa1UwjCD2C7pXcu0v0YEk3WtA7n1dhkoPaalA
Kt9Xro7iWVLcTAnzCQlL8eW6jN3bFED8aOECTASRu2MG11nLToOfacCpO7kgBKPOrcG9uOrWMO27
ozWUv2VmryKlwwPW0Vw02wVHrS9D98do3LPudF2r3d2hOjUIMBKAFim9E9LJmpMRZL33q/Wttr60
qt4KaWcATbYN76KwvjWXe0D0uDz/GXfqlIxNG6NyEgO7+NBm/GSJX2Mbtv4Rg/G5rb0ONE+SmJ7O
wzIlbRvT3kKv93ZN573qPbqvy6sQ6bQwvAY7b+0AZoghlhzzU6AtoNb36xsiJ7BeVAFOBThNAGkP
RA7pptGMvgQ1Kx2f+uprph8zmh6J4R3Msggq3h/mivl8eG57C2r2AQEXZm2rqNHl1lH5I+SuYt1C
bc1JzfHJQi/kPGc3Szb6DSY3hu5xKJ9nmxzcQYRr8u269pI5vpEr7eNQ6lpem64Ve/U0hvU82eSk
GevE4+tyNqdzljV5I0da5K4UUzI3Yx/zZswxYGM1ee7niPOykwPwiyPJukQ1r7grE1GKCZJdCohb
yXy6iiWVVRtWbOrpjxrpVjOZWt8bm6BvfhH25Kd+IA5B5gQpQxBYXh67cbFGi/G6jVc2hUlfhvU0
BZlhKq4oKWD5KQYKATLHcoG7LzmolFegF3QAdaSlDmIvB90eE6YtuqEPnKmL3EFVTdi1j1eBcg22
SISrlQx6EeOet4+OqkVi74iDIvJfhWTwbrbk5pgUsD9rTcfWn9dKi7LG7Hs/5alqXla6UX6uHijA
wMmxQUbLUEC6wYk+ZhAGuOPn2kn9hQiAQ7CvGV8ieIE7tGj+2pPpH5GAR31hOAMf7aVdkNHNBLFK
MBcKMYCTw4haT3u+frb21PIwj0CR58Lsn9zQUOuNNyR5lX5oC/zzsS20zjuKNLEWJ7YY5oI/0lbv
KdxnoRlAI5h0MfxaS/eLmuefIMUcpBCVPSN7E5cgiA29lJR3nRDGYd6aOa5ru2cx56Kk0CPvSDZn
Ih/iVNfTezbVJOwRGx45jkX4G6LwCnRxn4IwRs6HOoKKxSqb7ANPO80f7bl5t075d+G0qg6bXaVs
CzVhNHMZaPu7NBPDHYBx6wzZB8yFwW08tCUwo5OP19XZtZMzIdJrx+Y53u+kwyaVznHpkDfMGhpW
LotyRkGmkfogoThel7nng4FM8D/FJL9ocXMCO0MJH0zKb5O7PHhrdi+8GZzInUK9XVF4jiInDk7B
N8hTUyPMdClaKx6FR0M8g+1wRugYeowPJ2NYBoU8ucf5p9GfCZSMXhTO2HroR8fZpmHPxaF1h6Nh
duBDBdfSaJuRs3UBCgBUOTzM2uLp+truGg10deDNwGXjSSfBGMRENCOz4mmmoZEvgTaRMM9UU1x7
VwDg0/4nZjOrsxflONqtNXgQ4+LmLFMr1BcV0+TeteaB71kHQ6PjYnTrUsRspms+VRkOGsbjSfLD
KJI78aMeZx8wDb9zqM9kSbvWGQMnoD+w4hTEWA4QXhGQHFthKXp9diO6c52k3WFj2ZiDDQLPTmve
0zbxgZV81Ov8Y+6mJ6otQIHpvsxL8ZQMXJFn2N2xVxWd7ednO2Y06zqTBIeOTfm31nSyUF9Fdvhl
6wPWPSL/Dfwb7KBSREeGPFnsDmYxWyLsuH4s7AQRq6qdacc0kDoDvDhGmkBzKD80Es11+Fxq6Yd8
0EJTL5DTsgPUEoMm/TTkKmnbR0th6oU0yUW63CkyswbcjMBcQoJ+x8d2ro8Ii/3VeSjnr804K8xx
7/lh644FpDHD9Dxgklxu1lI0qW0KYJlqYDZyk89N/YGbHDEd9fup/DSZ2QdX/9FWpp83czTV9mNq
Wb9uMBffIB3xrllsPQGxWLxqWRe0ZtscvBomet1idhf3TFPJYjLU7cVQiz62uszjJ1B0905UM2Tm
f3i2x6o8IGtHaB54+lDOT6Wbtf13rWvaRBFC7HwInqw64AmRJQGclvQhTm04ExFjGY8ewDsT39Ru
qUgDEBj25nNmhW6uGkzdOZHnEuVcxphVpeWtVR+z3k7TzwxGVn92s6SdqOKF8PYWBJkeErNIMGwM
YHKZwwG2Jq2GtojtbvE9wMFMQGh4XNxf7XnH7bdxmQG0EPM9AKuTVSJLZSN8cJKnDarOCMtwYzQb
0IHeb0QDz9dN5+1VdylMMlCvKEbgMHpVzDHt9aPPPJKEdUabeKWL1iuWcO9iPzsO4Gu4PJKlWaE5
p+rgBVJyLIbvlLnMB6L+CFxGQHVnte8Mfdgb2t92vUZEGF9+VVuwH7r4izQOKFbf5HCGuWwBTkzj
tmI3ras98HU45bmKIvKtqSCxjvkNAGjq4Ip8ucHOronOQ9a+basm9rTKL63Ibu8W+j2hipynSozk
4KZJG8p6hhgiYptHhftnOgKfRFN4l70jRpxtIEJHDsd5c6iNyVhR44MPY+icMd25j1A+8BS2saMM
wq3/SZGtvjDpNDdO1sRNUz6b3uOYGiG3AOGtqYqJcoZ9Cy/RwOVichXbgwFw6U2gD6tdM4NpOGBg
DAmbUxHUFsYuXN88LFGtGjXaXb8zcZvmZ9ZQeZljjLbVxfZ417BbhygCIrJzkzsghjcsFKwtHRmZ
SwHCBv3c0Oh17H3oYxD/+lnoBH1cHJpAC+ygDBlGEstPG7AHO1rgS2bHEa4kO/WYMfnlA4axIzyz
LLwVwKItHXBWjFPO8naK29IrUu/Yp4mWHVY90T0zotY0jbXCOnd8CqhObdfc3CUIz+XdNObU5JaR
5nGlpSdnNHyXfywczwc0gm/DzYxZ72fml2H51mkKd7I5x8ug5lK0FF2nSeXSwYNop+HPuhFNyfre
rL4LSv2Z8+M4qmqeO94a7V0mkEAQtMGOpZ3OUSHsSe5kMWf9CXfEbZZVf3DT/HR9F2W9kDQC1QBm
TzAUArwjuaHMyTHip9elE2mATbfsJ33CuNDyl1H+oOJWjKoUn2y/kjj5jQ7gw6YEd6ITMVP35zEe
2VeafcJUpt8Bhfa6ajuysHYor7mIrMHVKPlMMc2e1Quo1vPuodfeLZSdlqaKMPHpjj+uy9pZxm2f
EGKb4HYF/t7lufSaZmB5B3bG3mkJRjENDLEuLBAouvmDNpiRNqeotSgpgPd0BPMvQjuwpLt4Kl3K
baq5H4AT7EUTryOj8sJs0VbAujSRDj4EMzcdxaKSLXo/Pwgg/t1CIjAt4VpFXUnyqDPTxzqdXDdi
Y8WDNnWOKc1Bxuqmj4vwxqBMzPskW/sYpbkmaNzqYWTNB42t95icTkFP3GbRkNObgrkP9jjR0Fnc
PFyt+gRoJyPs2j4JTN1RVaV2PPOFt5I+21xt4AxMZRMPVnHMSBl4mSpV/vbEgiYaIP2IA3QbsMOS
vTlVZtJx0rrYmDu/14HNknL0rxjhdVPbexSDhBks2PAPBuippT0H/Y+XZSDJjblgH0qGB91fTQIg
J7ZGJjjrjTJ2xbexU7Xfy6aGWBVeCCIxZL85YUk9TnKTL1pXxjX7Y7V5QNgU1GN1mKo7zlSNJTsX
N0JwutGrIqOxAVpeGvaIuv486d7PyJgcfkbG42GbzUzD6vP1Jd1R7UKY5NybhLA8ZV0Ru9Pq51Ns
mLGrH1Ot9Ef+9bqot7HPhV5yxwwnBNhiC0Q57GmaH2s0NxbdIbEVYrbb4c0pxYMCbH3o08I5vVy+
VF+L3jMSN6L68DgxJxoa7XYlSeo3hmPfTPNyRyccPhAWpAr7lE8aHASaQJyf6BfGm8nkrKq7pDEL
JyqWPJjpcIvBDcWlJUN8I40MGRsR3Ete+Q05s8uLpuh17kZFuh6WRNyOizmGKIj5tk4A3ttVz4ux
rL5ZTAkSh/oRXUIPeZl2Iavt286ZVG0PsgW9fBBFszzSKxTEZJJ7sZo1r2wLSqfeZ9vFjCLwhlCI
9IqYOI/XLejNVQPdt5B2u7QxuEw3B30eYwKjhtNCcyOnKw/rZEU8JYGbUwCFjXfAnCnsX07Dbdoh
6gQNCfIrb4sjwL7BPizCjXhFnop0OTJ3QqqlCt1ycMK+rcjLzBrYwoHQua7RdYVlv7pJt8G0DLYw
4GAYcpKspLPN05UnT3pXBkgEhoIRP81VQxh7dnsmRsa6SYpUVG1juBHaqQOz6z57nFWKCHZXFYoi
uQE+qrfMWxOI7EFB6tlRaTWhZdiR2w7hWtoK9MKd07+V4hEUWLiRQDN/aSJoahlo2jXJU9diijFK
RTphVmoehv7Yd42b+HZv6cOBjMOAvPsMip4FTBCKBNHekTj/COkthJpdZnXbkcCUXqhVtb9YbjSQ
4k7XikMx/SJYxYtL2GZ1DDC2A8BJLrJWvbOYQ0LtSONaaPflqRJZuIglvm6MO1oh0APEPobQYC1y
agj1sqLsl9WOeLJ8Wzi4LJZ7p6Dwr+Whx4zQdWk7G3khbfMFZ2c9bZxaMyduRwkV4rDYmQYWlZy+
p5lGjgvgHw68MlOU4oG3CX5MVaixY64X4rfPOxOPkgXHbx7tyDC1e0dbb1NiPKy9CuX5TUSDE47A
CSU7zFmhiVAu8Na5N1demnlRtVrHpvrRTH+NC7pVMKVcs+Hes6dDA1DRSlUxlC9j3E422VqjgAcD
mhUZRKNEBSFd68mJphzAcGAk5gGQTJP3xK7+XtaiU3juPXF4HmBwB/fyW94tok0AuViQr10wXnga
zAoVQ9YbFCPgffnehANSpAt2BRpYWwr/vJUYLvdvmklfGNuZMCar8uf0oSmGj3XbY6AiqxTV6zcR
27aY5lYwsTYWh7cVdIMDeTwfk6cZ0ONbLnOOlnci0JB6SENDIe3NJSgJk5zLsACTEZUTJ7K4lYa2
NTxrtfPsdeJuIRYeQJXnm7mnwhLck0pRYUDOA1Mqb19bWkLJTPCi7DT3xPrVNwQG+IeieBrnCh1N
n621U41BvHE40JTiSenAYshbYpuC5TURvHUiXrRHy73JaPYIGIkfnWsckBX8xcZxc9tF0Ga7FO0d
AJaRj6K5sKqoljJ5WmcnnJkdeDkmHsWoCBLfeBZJzKb1mWeZMP01GRyXQ8VQpafTyIOV9SJIlz5R
iHpzr0uiJB+65BjJ6kyEwK3rPue2ZgWmVzTH6456Vx9ctOhRwZ2Hju5LfShjFvjGoY/d8KPNlhvW
uxEuKcXtsyvGBsU34iDzLVdBlk963vHWjjLMGoZmgfZdkybL0bJ7xRDgCyjSxQtiWzYUmmykNBCJ
yNmTrlkFyhZYNgoYKH9Fic0fcnO9G6xV/94PtX20udseeTdXn1EIyE6zXvKPQG+c3vNG/7N8AU0g
ANzz9axIw27kS4wqanprZ8J+zzSrexKLO3z6jX04+2pps0GM42ldXdvRPE5RlZEgE9a7MVORy+86
O4xgErQgI1H+Bn1YpJpe9mvx83lKg/K4FW7+HdZVFW52XcCZMMnZAcmnKtNhsKO8M6Zg1osAaeYi
YDboMJoOuQZP+/w7y/iqnmTOZqN7c0uxjLXuPaeTczNY430KiIpfF4O0IyCY8Fw07bctC0PXaC5s
zANI4BFxfvFOtN6jyDSqcAJ7nhs5KwwubbRQb2BQ5iLXbCtJUJ/xcivQhX2f1wOAgdvhvirGL87c
xNqqmoff2zfE4IA7RhIX+TLp+uUpnc0mybGKuBnfe3wcA7AW/+31fRHarc4PVLiTImLc8xCODheE
zniC96GUN/FAPliYZZo8OUNEyQNj4UQVgf1mbrJnOBexOdwz391Y0KmDd4pKkbj+7A23Gm+fKyM/
pomr2LdddZByQnDmAhpMthAHTaZu0mR2tJY1fv8IoFMzZx6aiU0VEsvumQa0z/bCBaz4m65vcO1h
Dt7Yjhm1bz0383PvL8waHfKe+JQXyGXGSWeFKfuzYl8NoM5fPwy7y+oiFNZx8WL6SLKW2agAA4r2
sqie80Ph1sGA6iXwQFp0UHut4iH6NuSGe3dcl1KsKTUBoHW5icJuMnTHdnjHVN9n7aatjyjL+lNe
h4nXRFn/oOWYftMshZKbEm9sB21QW1H9paHtUiwIfIoRMAp21OgonPTVpyWLKOaISVJ9XkozKLs7
fVUlZ3aVRW5Gx2j/Fke9tI+cWayJfiX0h/R2NAJWvZ8fQGr1FVAigaG9N8htovcnmvXAIdcVq7zn
AFwk5x1qUtyicrUD1apymNAOHqGPbokRtIq7dtLnMM/N/FixZoztaXVO1+1oJ95BII4zgw7qDfdJ
SkWN66jpWteRiI9L5LpWyLxEodeOqSLEQQgCtmoAA8vJWU5Hw+Zz4j0l61dexE29hJn5qE8qxqQ9
Vc7lSJ6may1WFLOLHsCSfACbxc1Cf3XUA/Eu/mxt4MZWZpOfSBpoypmN4xg1NTMDsNg84xh6gFVv
nq9vy54ROlvHNAwC5+5Nw8w6zvOQNriCPKZ/6q0sLkCXUeR/56K7a8jfJCl80X1svOJwXfDuZqGZ
E4M3aMN90xs1eawciQu/Qh3Qp43jwj64mQsWc06NFLD17eoqzOMFSlU65VD1VaQUhQ0rEB47kdqR
3idPTPyBeqmYB7+x62BNByCq0AcLHWhgdgHx5Bz0dR8sKyB7W7heU3Uj7umPaQJ0KpkmRUeP5Fc5
g/Gw1bGiqhbOAQ/HPiiAwXe0ONA5NLNTgSXshBqbY8VGw5xATSHFTnjFzKlXuVaU539goNhH5AF+
hdWf8DBY14B4qt5SqSy+TXdiX7dbw0BmzwbWxaVTJcViF27XlTcNWxrAAEdVMt1siM4m/lsTNGUt
1mEy2altU+AbpgoDuzylb8WTS/FGRpJk9YbyZnTW46C59y5RgWdehgFvRUhrCu5hIN2CtRyVmfxI
1vyxyFY/MdpfikdfxGDrTIpasYfrSX7z0Ab1O0uYMxAu0qhfxSHRp5OnqSKNS4v8Vwy2bXOiwLiX
7t6ZDJrh5M4c604SaEV+EKDjCLJkuQWlvaqPYGd3EAtu5W9MSzpvyjGTNWROiYvoJuP6VzRA/5F6
VHGp7+zOhQjJTbOKw4eIGQYw5k8eS3GwAU3NVWWIvWXbkAdAs42uCGLKZk4Tq2rtrLrx1mOH6SCg
0rTpd+U0174YF1cBBc4OGlsuzbkZ5gYbV0AM+psLXoIIvRVHYP8fWq5Ei9lfuldhkiksWjVNpTfo
cbdqp5rqD1zkB5hFeP0OuAxEflocHgT/00nyge04ZTr44GDYrLxxwBrQJJMXmq1z6AoA2yGP8PG6
wF29kJNHNQxjp6hEXC6iWDMjXcGbHXtkeW+D43cFsL81T4frYnb3Cj0yiOo2CF85iq2MjjiZxebY
6rt7va0BuFzEQrCgdH8tUPhnCTEVih5jNMygsHKp0TCjwWhwxupGaCvQQfuTma2HJPMUd+euRq9i
ZHgIootyxQCXEQ+oWubtO8+60StyIMsvpYbfqCM/rJDEySttKY14ZnxqfLe28uIoVo62Ql1P8AzQ
q+K3ltDGE3wDlUIYJHWM1Z4zWHDjc5xN2aHL2V1F/y7KXysX/qPZmRTJTcxuCgRB2lY3q2UkPusm
EtvCyzAm3hXH6+a3a+VowCAGSNTRjiddS0YvpsUeV1g3Ww5Gld6uCzvqtI2vi9mxCdB3IXyj5kba
IMeoydxRwkRf3eSAcXD4h0bc1N4cLIuiyXTnqkCBF+kKtD3j/nt5IJ89k1hjOigYGtUNwXSH3zRE
uzPKslCkD3Z8EUbRt65xrJgOxvbLg8QJnHuhOdgf9ADb3t+9wQKShZr5MBMVuvzeyp3L2jbwTCNX
aKVmr1p1gyDw1JF36I1CKHhaVPN0lzHfi8254Ed5qezgpedJIVAPcJ9p1OzqhpenuU6jLbrVWOK7
RmCS7NZILYXl7Sq2PaER1iPw0yXLQy98U3utxmO3Q3IW1M9pmt2CV8TNFbulEiSF8sWYzXO3etVN
3zxP/NAAnrYE2DP59RAC8+FbyIUWI0xwSt6V987s5Vom0FVAjglrbvF+ipHHVQR4O9pAjLdxQSHt
obuSNnwsdIONHo+bIp6S3u+1Lwm6fApXRVq64xnQs4SuQzz68QyQm6WMpnAoEEpF3DXlvcjoYcwx
jWVRBRjcrj6vYmSCdj5QI9NWzYgpa8RDWQqwG3jALaAF8Q5d7f553RFJb9gXO8fTjXjoKtia++Xb
SaD9pS4SRmKmdaCp+dSC0iXpKJo30QECrAQ7R8sPpmy6in25Lnrbmdcn5b+S4QGRvUEDxUtj9NlJ
tvW59gyRkbihCTivCAhni1vyXtAp7vp3qEkrfOHeowqq4hHr4emIIEa6RnjJMq1YuIjLpY9qA8R/
9K/cWA/eWPnUdg9iwqv94zK0PhPfr+v6cm+8VfZVtuROakuA3cMTIs77iJc8yF03ZBxspCC+nLJP
k9WFWm8fhVn5dXEzLN+TTP9MwcGcaVHbdmEzC0Wg9f/s/OsnSVFx0hqlIdgg4qFCvZokPlDMb0Wt
BU4Zg0kwKBr74I5dwFRwc/uSkUSnSFKi6UkOvJg75iQvWoGogfvabPwfaVe2HDcOa7+IVdqXV0m9
yY7jOIudvKiSzIRaqZXavv4eeu5NutmqZjn3ZWqqesYQSRAAgYODEIzGQeW3oWf8zG0P8Lk2mEb3
ZA69Ipe+4amAoPktWdZ2zLjQtGkY55OB0eb+YUGc5AIgqHknoiQl2DQYZ7IkdRuJpfeZ1kHdMsCP
UraA1ogWXUgwplaxLGFLZe3CusAXgO4IGFxJVFpWtDcpGkksMgV1mqOknAFrsQRr8UzSDI4fBabZ
3SuUWkR3V2IdQxA7OiI/IrmsmaGPP7fN+bR4WRrMJLItfZfO9UcUQYLcdo79kN6DQOB73aho67bM
JLBrmOgGzJUH7OplGCBK+tWIBsyThedWAFh94LfFD1TS39GqOdxe55bSnMuSwpsVzwOrgkTsLtCG
bY/ij/uOFlXoVu6uamtVi8uW4pzLE7+fGUaNtZ7ZrJp5Gmz9gdJqp/Vg6dC4EnMpNuny/FAVEVkt
H73ogLBJRqkyXIyD86hxsoMxWqM+zKMq9HdW4B/qiB1UMzyvz+xSnHRmbF2HdSk15+ShOaCrXuBA
0TkWmYnK2IoDkdcFfwITb6JBFt14lxuIMK1M86zCuj52WUCP/JBE5oP5rb5fd0PYhX6kmv+9IVEw
/qCkBZQKogQp2GEJyHVbUnbxzGC+JmvfK5O+1+7ShI7BU4I0AKNJ5WE6DTGLXG+zLrbYg46o15z+
oZ2/Y1USUPKJNIsiTLy2KZAHmIqDkAeJVvnpYGdVOXZZ6p7Y3IxuEWhDZ1sxrAHGtwd5ajXAH3nN
2M4fEgbqu49lQTr9C0DqzqJABl3fB4CrUD5zYGKQFJD7tr3KNZGxAyFpxrN9k5tRR6p9UxjR7Wu+
dYaA+COfbOI5i8TypdbUM9VKFCf6mDUtRhB773j29baEjQuADf0jQbaXtjukq8X8k1Fby1fSzUse
aG6BJlTN7shhNKtecYhbW4cGHcD8xbsM5FeXa9K1PiNLOjoncN+HIzF3tj7GLt4vb1+YjujbFY2v
CIMlQ6LhUTakQJCfHHe9H5KfrImMZH3CgCSFo9vawXNB4vcz0whKphxsdEUXm87nyrrDfEn0an1O
wUl3e0FbuqCLx7no/xAR/6UcamjoK61m96TNmh41YMjdYbbUl9tCNm8Y8pEgkYC1umLmIC3mb+Zo
8D31rIsM+uxytGCAvK3IjD0vP2fjFA6pqXBmmzsIZw07JUoovrSDdm0PXt2TNrbcj/oY9vNL1R89
dry9tE29Q1EY3WcQcd2kOdrLapp9Fzv1oQR3C8/f50jYvF0I7CBUzkEwfwVsW/i0FC7Is+KpuKsN
YweAPsrtiv3a0gSBugCXA7ouYN8vNaG2yZSy1vFOfsUOiVPGCcmi2+vYOpJzEZLhWe0eNdnc6+IC
PGfLvaP9m5bH2VWRE16HMSiDQNtgRHH6WM7lSnJud6udw0dl9Re7Cq3pE5vuW+0xJ/RvDgam+vXp
L9BUl5Iyt53NcnHgqjCSxuH3TPs+so+3N21Lw3AgYI5FJcRGofdSxlJ3zjD5vXcyiBiW6ER0THeJ
sn1682wQSbw+UtGfIp0Nb3JrmAu/iwebaF+LvG+DjPAJMPTaD9JUUxVaN5d1Jk/8fmbgEj9P9bZP
PdCjeAdWk72ld8CmqiZnbmq1h74vTAMX0Hdp90pwS+NOTe5pbLD0qPTcFoMwJndxFaqw8eiGtqFr
H7UKzHe5mslHV0+r1h6uYQFh4bh2z93yy6fzL6tIQnfpwSWwfEXEI1oKY74Mb2LwEDkGSDcECgAF
KtTlpOPrWmA7Gzf3T6PRAhvS7gauYq7c0hAMIUf3HrAoDgaRXp7YDC7OJi+mPk5L/sC5ueuaIZ59
/S4b/8bgnYuSTq3jizG444IIxWwftKx4bEbnMHadwptv6eB5vCWJWUsDMsrRA8/CiJHnNEra6WQY
b6Pk/d+z8T3tFdWiXzPlWG3a1EOFsxnZLi3R7pCVDwB4KlzR5vn8EeOK389uVG1XdkFZ3cd97T2P
zD7M6/J+IvyDOdYKZd/cuDNRUnxHwWVCe6v1T66PCXp+BuqIJlxH1fwLlRjxUjhbUV9oTUkBaTml
k/7DTDDkhWr/Lr3qib1lI8yz1UhWPHdag6Dbxz9NzhLNhr5bSju6bcS3RIiQEZAmSAIa/nIlOSud
YajQfVJURZTb+qGwO4X/3vJ65yIkZR7bxmh5m/bxWr3nNbrrfqXtDx/ZEY2GtxezpWjnkiRb42di
8C2oNU6NOdyB1AB9PfSuAsdwO6q6FlT7JnkJnlnGwNCxfGLDfDBt+rkrasWjays4PV+NpMs++lk8
EOKBLHfVwPTq2p+bZUZ/srUv3T4qDRNlKwdNYJMqeFBto6Tdep/Yej0RRHXsLiO/EsDNmzmy6kqh
e+LvSEkCdHX/1j1Tsgv+uqy+JaKuvvy11IdsPnVgHdamj9b6z5g83daNTS1EZg4vMYGUlIEOS9PZ
XQauvditP7TpSTdKdO1+9Nr3s68qyW7qxpko6U6BbiytfAaF93SOWul4ADJK4VW3DBDSHb9XI92p
GRGKTVjjn8DUEAGZuB+L9DA00+72pm2LsbFlwEGZoJu8tA7duIBRcm1xdUm/b8blp5Fb+7q2FBWk
bTEeemREWwQ6cS/FZCDUmqY8TQBs4IeaepHZV7sBPLJ/sRoAcBEEgbcGHHGXYkxgJxJUyfrY4KXz
C9zKYPoFW5xXh5m1JCqc5eaizqRJR4SJQp1eYeTlSe/zXULmY1aS06KnCuu6eVlRHLXx1sNbWc6n
ozC+ukuOnEmXYVp1ExbAjdbmPUoHit3b1Gogm4EygEIAe3u5e7UzWP08uYiypjTSS+0fe1X18W9u
2ZkI8QlnbrWmXEPatUvg77yA2Qmaz5E8fGOf1H9hj8Bo/99KJK3uKYF5s1kCczOG1pwex5YGqAko
zNvmhjl4tqBJAdBs2bxB0zxGpsQ/2X0bFRyJZEB3/kKjRdczwBcG6J+kizNz0EeAadM/1SuNyDAd
TVfDBFJNsZJN2wmUG/AFAPQCl3F5Lt1YulY3rhgPbD2tyxcvQV3onrl7xhQFws0t8zXXx8wd4MTk
0dfgoUtBrm/7J430YauR0+jMitB6y+mIxlQQFOivJD2XaxkKsiB/lXQx77Ko0WoKevj1gC6ZXWdq
UQuaJbdG4fXt5wTOCFH7xCbCnF4KTb2x7WiK6rvV1iH3091krpEAB/2FGKSLgYUGQAPIiUsxBggv
cwF+Py0T2lHJMkaEpw8tfRtL1X8XCE1sv+VIyxlosmCCBOSshn5v5u7DYv0ioIS/vZotrTuXIkW/
s9XrFB1a7snKc4axSO2pczQe2KiVlha4J4kK1LylfbZnimYRJJssXYpHprGw8xUEznFVm/sV8ynL
3lQouESy8d/W4THsYDwBut3R2nh5RGbWYxyPBSjaWWFEe7S/rfF/hRG69z/d3sYtkUCpIk2HSAsj
4K4ulVdP5jI0+qm8HyOwvuyLd04TuDseLVEVka8sXFQR5IYht1FV9kxIAy7ElhSk8vqOFwtE+qUW
LNaDPn9L56+317Xh+M5lyJxJ1QLSADp4+olz+KQ2eyIYK1us3s6g7r+3RUlUqK+nZhsGupORsXUE
/vzy1JZkpSMDwPiUn8ZT8SH5Kpb1aB+cfRqbU2ABvaAIiVQi5dHS3aKVyTRDZBOt+zX6j4wu2b9W
Bvd0Xx8VSxT5dCkYP1+iPGI6y3gDdl7IG/fLTpD69VNY3tkHtmsOqWpu9sZNw6QOgOFAugJqCXm8
kabN3lwDgnUCoDlCBStGnk0RF0n9Ev+dGdq7EbcKElvkKS/PLGlSCzH4YJyan+PP2QzXyEF1lezS
594P9DScd0aA/sin2/u4YbRsgNbEqwZJce31q85CGJJZduWKGqGjxwk9VuUaWNq/fn2PTpvotqit
C2DiLQOVBLgLCKzLBeYLqjCrVRonj/1r9bHZPHfN3ZwqXqFbV9n0wcIpbBaIaaVgaV2nVNOMzjmZ
jLzXBn0HKPe3tft1ey2b6g5DgaQ4YGToXpUimbQfecIZFvNqF7tTj4KxAbuYPvSnak8ipVUUxy/p
O0DvHtgVUPpBICAJbEdr9kvqayfT7gM36aIyAy9n0Qer3YT4S+ieozvTaSMBc1UsVvztK9ngzwS+
FfoJnPXlyU19qXOaOsj90ulp9IZoxYQvJMbuVjRwgw0oo9ouN5ojQx8NpkKA/LRQfcOGnoL8/s8n
SMc6ozjP1t6C9bTrh3b+7C/JjjjFh5m+aPZfONYLYZKmZkvV6aWxdHGbJTtazMfcUUG8NywKmPVR
WPHBygHOecnj5H01tzprEPoU5ZEvFibY57vbx7ZxE0B5KsgPIQkKIz7h7GoPaZoMxEW6wp8fSbnP
MF1qUHU3by3jXIY4tjMZNdd63R9E6gUjRw+9Y2sx82rFZRPbLasfKg6gFBElfdSmL4U0upkVyQrY
n0VLzMpD2+33CjDUsnGCRtcizWrDpVUlRbYUDpRzAkOOmeiwWpdCq5K3NjFaVPGW7EOqf1ww0iEw
0AHPk2mvmYPCbG0YRzRt/REnqRxnFs+pP3iYNuWcHPrec9kjZoOBB141ImDryM4kXT3AwY9q5xxH
Rsc8NtO7zjYUEIKNtUAn8HIQzW8gphS/nylFW64+QV+dd8JY8VPLzEDPLYHWwxgw/dObddwD87go
UQICfYXlNUjK265CKQW92buZdkd9wCupLRTRxsZVAqsnaONgglCwkWO3huc61ykBthWbVfsgNner
dwxprNur2TgaVPYFzwb6IqwrdFzTLs3kamCwL0ZK+uMy2FUVu/PEv9+Ws3GhwJqHA8KbAUheGQGd
1qyb3MnmMfJXAD7r/ovG6SHN+HuvTE/4Xz8Phbkj46KwSBvru5ArKbkxmXbBdIvHDuDBCHh2hJen
20vb0D0gcdAYBnYUdLTL9YG2okufeDw5JfUX3wqdoYwSKB9NVB21GypxIUj8fqbkBWoPpMYIulPK
QHxas8jpy51DF8WjUpgZyfYhtwA7boOQR8xbuhRDfG1MNG9OTjbhewyrry07MKx057jjbl4+2dUS
3d7ArfIrcH2CWxldysg9Src3WWe7qFxkHUdahbz8p/V+1f4XhmYGf2GR7t2VGajxUjeYa1ux2K3D
Q3QDYiU8ahFnSKJpuuSe0VnkVOUDiMBX9wkktv9QjVZpwHIVrmVLGwE9QsCN6wYHKUnzKjKBjQOX
mq1tYGrjr3xcVYP3rr0IfLuGGBFM54AGyZsJM2GMWd8nJ3Dr8X2/AmxrumAvXJIRfAez0b6n00QU
vuRaNS+FSk557oDFbg0PRcVmPmS6dqy4j/7FTnGbr08LhPogfXyNtDEBQvKQyah3k5OyMW5NL2iz
d9M0hix9aVVjcreWcyZH5ro0WjKOZdeO8dR03xZj+ci1IdS1QWEUt8Sg7QjoVhwWmguk5ZA8Qweu
1pDTUPahlxkRz5IwcVWN0ltixLRXwCMFsk/GfdYeGaGR6Riz7Lsz1EGTvrDl5fYd3pQBEJ+g84bB
lZ+Sfp014MEQMhLvoWuaA7WdR1aYinfB9QVC/QNvIAxPR8sYOrkubVPVg+XVb7MxThqfBswiXwyq
Ys/YlIHwFSDOV2JH6emhV3bG05XQ2J3awDPquF6oIse1uVtnIqSDB4McpbqFg+9AaJyuRbROVrT4
2e72oWyZAjim3yuRnN+UW7SnI8SkyXvif83XIbBa0BzFNRgOb4tSrOiV1uvMN3mdaWW+3oyxvu6H
6aedhXT++XYRaJFHnCJocoBluTz7fkiGpKxgqjH34tgN6ftx5P9qo/Z8W8zW8YM5Cc3eYLoFZEus
9GwlvZ4lSYZBrDHPpgPyB6cGpeT/nwjJDTgjqdZx9AgYTPyQN8Oe0bc3ggHoCmZ2E44V00jkl1gx
aglzRneMG5BtuBbGdrSB3yvI2rYOHdQiaG5AeyjAoZLV15LByJO5pHE6aPGSomtkoCd3VPlolRjp
4Am8Zkb6nMYN4p16sgJ3yO6GQdvfPpUtMXDJqBKZYLC5Sjn4zjhWKHxkcZuMh3quQiOxTnNa7W6L
2fJhiHHQzIYJ6ejcFPp3pl/aykdzKZfkNLQ0fZwz672bZ0kM0l99N3Xe57dLw2IwUBiRHOpSkjGr
YPrthMJjWv1Tu8RU/2U0Ua+i5trYOtGtBgSi4MsC8P9yTWWj5yAeNMipT9sgXcojmtfCtaGH24vZ
EgMGQoRrgI2Am0v8frZ1NbdmvShwb1bT2U1+ckDyFIBArlCEDbOJgiQQz2CGEzGpdD35SFNzLmHL
Op0f2vTFS9xHnw7v/MI64L9/e+h0Lk1Gcetz2ySlVqPwTZJQw+NBRwFsqnrFoq4fYKL34/ei5FdK
7RrELWYMkATPUJAkfcgw+MJJv+T2S+FVUW7ux1Q1tGFrI9FojbMSXgh6cXleFH3Q9WhUY1xo7DgS
NzRBxRCA2/fQuNOpzVKFXd3Sj3N5kqHQCTibNAZlx8xbzRsC5oaexd8eggCS+mdRklN1HW6SmXAa
685oBpw1zc6aEhX96oaVQACKCgBgpcgzuBK2fwCPkQv2sDROsgoIlj5AW00bjCQPEf38ePu1Opcl
HRM3hiShBW4v19ZgLNZoGvXASVUdaqolSaezCCYhaiOo1ot9vv5Tap+sZM+IKm27qQSIeZBEA5sO
HPml0nGq804TO0dYHjYtIAy0DfmgMhIqMdKm2XSZHZ725DRpIK2YvWDQMetpSN8eVyGaRvbdQ4kG
6SAp4HXdtcryFiFcnjVD0IDpPp+bT4vNFOZhI+oRpSZ4c9Fmd+2Vkllz13YYY1vHABE7O85+9xeG
DkMg0aUlvB6ik8uDcQEsWivukBOYP0K7Qllw/AYW5d1fKPMfKXIzUV8ZXmk7WIi1ZMfFq46TiS74
ZD78hRgBCxa9XnDkkhcnAHIPntYibzAbod6SsJ2RovNUq9k8ljMxQgvPPF4K/fUa0uGFyIoiAIPk
12ZRhVcqGeLensno1sHQl6lPYxz7h9Rw751pPt7erS0RovFKwEnQqy/vVtmatMm6gsbViGEApxYE
791hdXpiKY5lQxCe0ij5oWAKdvWr7nmzGUvUOcZ4QE6gWZBoKVVO7erig8HSxrMATY5ijp9MgTFr
BU8xtIHHa5ncTUz7gHZ9hNi6puBYUMmRr4vH+3WtvCHO8mebnTTwYBAF0Odqt7AUmBSMDbJQvrya
6qY7gHI4I5KjdED79eqEna9yyVdG/1KE/GDn5jjMpTbyWF8w47hY90ZfBWhWeTa8TkUPKUzuReLy
VRZqW6KB6Prw59Hr56Uo5nhsjO9rY/8Az/jRpe2v3iyCMW1UDe3ba/sjT4p6izkdTD5OHCfkfvGX
PpiT7oXz7OCuo8INbJ6UaI8EmSA8m+wGbJ9zJy0HHhe6EaF4/jAVlaKEsqVvaIz9LUKKOOoycYZm
qOaYTtkPs/PugDIMwBmp6j/YPKUzOdKuZTOrh9lBJSDN+pA6z6b74HU2unQjR0VgvXlAZ6KkUAD6
YBr1yubYmcnBY0Pgzc4PgGaDNh8/vdHCCd07EyUO8MyIjmTAW5wwHg9dus8MY+9Uf3WVzkRIvoDS
znWnCiRMA0g8NYr0h//sVfXe7w1FekqYlquLdCZJ8gjgfBwqrmPffGO4Ay73eUi9JExLsAksuMJO
bwaYUqtQcZX+Cb0528GpNVZntLM5Jlm9d7sZPIvOnekyhYdQ6YRkVpuscoekbnisLdqjC3Srrdv/
YBZhUI2q8dDbK8LDG1BDFHTlouTadtzjA0SBKn9X9s/d3DyUztv4m/Gie9W8P1KkfWOJlcEX4j5R
WkQD+VCyNF66eT9TX2Ehto3QH0nS1pFsGWrLMTi8+BquJQb66r2ilrZpHMCIgMGTAP5dPb1B8wTu
hV6b4oo9GmYdlMWnamIhupUs8y/8K9oHf4uS9q3PVuZ7c8djBvYijaSI3uaHwssVd2lT387ESJvG
5qoq0WQ8Ae1kvGN4yHV+f6xToRCW4mWqEiW9TOu6xUvOWHmcT3pkr/sZiF2PfW3Ll9u2TiFHzvVW
o+92jb/wGLY1AMbjYGHC5WjwgOuL4pDE7lxZoj+7JydHVvCS9oY/THFi9B90pu0M0wZ0F020LLvX
6/zHyGcVs4lqeZKDajpNp5hQMcQuCp6VXd6T0Q/9mu4L9ubsnLi7Z8uTHFS2epPmTFAOMFzs23UE
x5n9I7E/V1Q1Jke1KMk/rUmXcQyRmUAj2b1vfXdndxxjXegnq3R2/z/1kP3U3Pq2S/wBHCCPmnHn
AQRk6qeq+CstROJZsEtjHp20osHG487KkwEc8uyusKyomTGX3vUeMdf7b3wGHlf/J0paEWgWLFg+
Fx2z2ee2+DJ4PKowmyJ521Dv/zXlZ3LEIZ65QFLoegVabh43rQd26uLQ2OVz7bT3zcwVof+2PvxZ
kmT9kGOcLY9hSZjeOdfHwvxZgGos/fI3qvBHimT8qEurtR6gdUPj7+2W7POi++iPVqBZtqLda3tB
yJZhXCjOSaZktcxisomF5xJyw8GwABQ8DdHExxDzERWiNv26+UeUdEyeS3uXgR8sBodymNfeQ6F1
weqpyB1VYqQjSjQnb1f0EyHR6L54dr1H30QZzOu4v31IKjnSIWn5ks1On8JtoIOa0z7gmLa2sFYR
321GD6jYIgsAABDA9pfKvS6+ZZBGn5BmSMPB9t81pqpxZVMEwL66J5DFV3SYDkGIbCPVF7Pe34Ma
HOGjtru9WRtqBtp+QRiJN+Y1M8mKQicQqz6PbfJtch4r3w+7eVe0jsKXXx8K2FZQqkcCE6u54sQZ
FrdE7jxznuoWU749L/YWM5rqXGEGtsSAaFDQ4YD14IpioWFgNzBI7TzNAG4e8oxWAVZfPFpoxlGc
/ytc+NKXo2MEU5x99HUAJyDjivI6xSRrd7WecIFCQRHfLh9NlwfEuUumr6OLCnjyvQI+FbRUQIQP
H26f3CuXpyQfsCYf03jwZHfwz0sFXLpa2IepS4PWf2TLRzxqgqR4b64k7Jp3xvjkpk+s+TBbn7u8
D1rTCPz8Z2e9eFOs2QVaYft9Wn5RfJQQKn0UMP4gIRGERBbm2F1+VDLwig+5ZT0NkRVbYR/WIQmH
GK1Jh3JH90QRjV7fEFEPFjP5kIe7pvTNyibzx771n1y67NYkuy9dEt1e0pYI4SnRugOiTgzGvFwR
Wm4bn6Qm5thUjvHOarQ4pc+3RQjLJ22ao6OzBXAtPBMw0uVSxMTpQJec1d9c+2ebzIHDPmH660Lu
Jmq//R6isi0mOAFa6l8RjFWz47okr+pvvP6JMeJ++zo3+e3LwY4BqgUTCBiQFLd3Bp35auaOaM8J
hv44WzwEsWqg83s7V8UYGzce0FXAPdEQCfiqzASij8m0GGZlPrXrYS6zgE0fqlQRtV8ZScBzAANC
ih9i8O/i97M4ZsnNwZoyy8IDoX5nVcW+4t29WR6Y8ebjEZLEYFuwzQE/L68m437VgPHOits8/weT
Tj51M82CdKz2t49oc0XYLgApYMTA4Hu5otoDSAeoOjfGJDkzaBLv25jZH4em/FQ5b36YYk3AB4Lv
He1ogv5GllXDTjcOZK16xPh6yDv9MDkqQiehVReX6FUM6j2oCaOPVJ4IvmLolL20iRVP7Xg3dXTv
mPzbMuf7pOn3ppnfk/axH+0ftzfySv0gFflZlABAaQ80sLS4ds5IUZeVHbsi+5ct+9bodln+ZqDg
qxh4NDQVYwfld+OcVEU+g9QciPMs5Bk5GKn1MmEvq5K99R0iiZKei2CG5VXZECdewdcCSNr0nNPy
0VuWNqwtqtBDoWfyoWGoE7woWL5EjfNSN6aOY8h533pxYk+7HFPc0pHtzRpgi/qXD2hfafsKc755
YBh8AeZ04aJMSaJurmg4bnFgBh8OddJ90DEFm7uqxM813a7YxjM54jvObEYJBL2Zss6LLarvvTUe
yfTCijaw9SxyrCzo2u/6Mn/iAJfc1sgrZwLB8L6Yz+VhR/UrBPBKBiBxuBc7zGrA84n4l/O7dvDu
van+pnGiiIO25QFoBFJjzP+VjzBnI3zKtLixlY8NOpDLnW0OR89If3kzcrvK8H7LdIFhClOjAQQD
l79049Z17jM7t5w4dTBkoa/nr5nOspCV2FT0wasmvF3rC0oIovKOSUSidUaylCsCC+AR6wQcCMlh
WKa41/J946lczJYYMZLFQcIRk4fkXST+XDRT3yWxN9N4rPT7tODPfj18uq0c15sHECCYg/GgQOB6
1XNn62iLWJnhCSyofnC+6/WMnucUva1aknHFVRNX6fJyC2EIj9HejLBCNlqYH2pkbbFAEy1MzJrG
4Rk5/1Sh7lsr+i84QxUJnUaSOji5iabgJvdiLUsPlGrk2K8ir9+Y/juCSVi392/rmHCz8M4SI2rR
N3N5q9GkMJdtt7rIaKRVkA/MDjABItA7VRPGtTfT8bJESAMwNcBhjrQs0pK5nTTN/WdE3A5u1NA2
6T7RScjrag9iN2+ao5w3bwVA4u0EShGMEQU1IgiiJKNV+KYYepc78TiSSNeHo970gaf0Zpu7CHMB
8lK8m9G7d7mLQKmBCJ56bsy6DJM4MCCqI9b3makenVu6IYb1CC5M04Y5vpRjVrqz2Bp0wzTmj2vT
f2/QglHz5GtjjG99eAp6e7RQCeo7TMGTl4SHWNc7fuPEdtu+W9rv/WwcbevNDKlCCqwDgFQCfibb
dttmmKaeTV5cFmsT0BV8KXWtZQqLvnU8uLaYiYFNs69sEfayN9lYOvGS5fcMnAuZbr2rcpVl3Tod
3CFE1nBSCBAlLUjWIqUpoz6wDezTlGRxZpN7i04RL8n+7dcWOA1BMWyDklfu1gKpMiEZRjzESH8/
WQQsn34y7telV0SD174QjzjkglBrFLwBlnR/CPEZctKpH7udqwejSV7cuYqdHGycdXt0ZxXR4+YW
nskTv58FGd44JQV20cdJ6WXYi0bVwhwDEyPVC65CiAlPJ5vz88VJr9RUn/2i4y4imjbLwx7oTiAH
v458Oep28SutnnvUUm+fm2p9kvMt8TBhDEOiYz0Z7izPO1ZDuWutLnDGN4/GA5gYHhHBqImeYsCg
Lrdy1lKgBI1ei9e6OtLSCNmQ7fVKdWLXXe+Qg4EzYMVEUCHs0qUch/WWw2m1xB2mToMWJJwL7eCC
yGmCdrQIX6jmBAYlu8lKduZghFm7niqiGna44V8wmB5TBHDFAXSXRy5NZTr6oHPV42JGzataIeax
ar+vLkNTGtixQL+CB6oi+bChQRCK6RMomOAiyrQkPfpgqhQP3FjzxjBfi9B3v2kLDW1Ueh32rV5+
3lafDUOGVBTenUiuwNLIwOcZJfiVeZA3DV7E9B8g3Q2b7ONtIZuLgtqAjgFac4XP1H0yg4KQ6TGZ
6sga3zNSv6ZVxvF70+5tnius80ZUBUHwaQi2xbws6X1WtdCrdUKDAkvmqOq6+0VJErq1JJBVI8ax
sXloYbzUUfQbt6D7YYDXV80eM9oCk9JwASlCbVaRBnJFfJZiVVtHdS5SyhmNQ6kPztRqsZ7yiPR0
ChpSYTRJobDQiqWZktOhOVxbmUAOeB/eGywN0IX6ZLpNyEl9T2i20zMVzECxNJmGcNAT3CR0FMYE
UJolSX92rnNv+smbgcLoUzvbQlkxGM9JBtI+LcZwkGCt/bu8NjAtQzUrcGs5uEyA2CGdg6SYeakc
3lKbc7eUazz06Y6RbDexPmqmMrp9rbbU/FyMFLsRrrUTEatxqvIBsLQXDa3pt0VsvNFh8nGNYAYB
4UWB5XIpmd+bE3gV9Xj11rAEaCtzvg7diEnlXpSAH3dKPmvgEzbW7i+0/UywHC0SD9VKrarXuOvd
yGgTUH4kDwMIGf5mgYKQEHk3sKvJiWVqDPaaTbUOQGT/sFQkLJJns1qPqP5ivtoStHwJqX3MdFVf
49Y1w/Pyt2DJgrj+grkUOgQnK4vcvApZ9rWeOgxLbk+swTQeptjRjUhBvGd/C5SOUmtzHfwCUBdm
rRFNkUjq6am3S4yiVlHjXbNrvXbg/5Ylv80MDkoQr4HFn3J91ybuV3dmJ+LlgeelO8so93k6vFsT
QLHKu4XTo+HwxyqvAsre3KX4+iXI5duIJdAPI9UmSl4URttQM5404h6o4w59ZBfoLQsMcNkMCnXa
ihlw439LkzzPZHRzPfS4LonJdx3mIw9Gg4FHGH69YLgLYE0l/VUpOzE3VAkM8DZmi0OJwUYoBWat
O+YJSzojTjVr2YPivj54Vg3+ZQdE2S3TK0RL2XysbYog6vb92TB1YJJCWQEPYpRhZWdhJSvAHhyi
8Q1WrHszWoFBxhsWQ04V5m5DfzHm1ddRyIL/dmzx+1kkP3O8swpimzHy/SzM+LJjbfnU6vM976pc
IWzjmYKmBfCLgBoODt6RbmdVFAxDXhEXLWAbGv3PA5JA44jNnZ46otLRLWFAWIqaIPBvSC5crmz0
WnMZF2gN69PIzj732ovbZ3eJG6+DqtV568Dw9hJsfiI6kt/HtOQDCtqahiel9qVF8M4oCDl8VV5B
fLL0EgJtNoCDKMWAZf8qJ8hWt3WyxYiNRAvXlu4oWp7frnoYgIEMLvIWCNQlL0s1N2vRm6fFhZH9
42b5Lnc91LKJCqW6vZQ/cqTTASxWA68C5PRe/zD1ibnL0+zNfY544+PxjaUAKYFRTdIV9syys+zV
QgSUjvu6MA/JbBysQmWfNk8f2UZMZINy4zl4qWmZN9lN0mMtZckOxDGDESC7qqXH20ezuWVi+AUy
m2KAsSSGOwabQdeFUBVBeOH2nzJMzbstYnMliElg7rBfqC1drqRxCyByUAeKvaxIdxnFnMZuws00
7FXf3xa1tRrcCLAjw8iiMiwpQFYYQ+FWmhlrtEhPmB7j3WtlWu9uS9kyAiYYhF0fmAj4Kcl1pHM+
LLxajbjqfxTFT+Y/j+YHwzya3VuxTFA1MVkNtQiRX5TbQjNMfGx8sN7HfMy7fd2kxo70gwPfm7+Z
HRmibOTrwQ4GL4Es7eUhASzqJ5TC+Q5A+B4Mkns7x2NvLj1fCpGuTm9ky4o+CTvuKzt9StK6RmML
caMcZZ6gLgwVt/SWOpwvSlLu3qgL3Z11A/3b+r5izXvd6hQ8l1uu7lyEFKpZLkvBKZ1j35r8XUmW
QKfuAzoBdmmvcuBbaodUg+VhQBZ4SeQEQJlbS50zx4g9UjzOy7pDTnXHtCJH0rk+0KRRvC43IiSR
MkUZB42HYvDKpUq4Fd56sNtGjO6WDEAqsw0wzKYGTc2AIcboww+zidEQHV3z3tJq9hdmA+UjOLRX
Qkq5I7FzgbqovcaKbRvEbgtblqCbOzNI6aSaCL21s6iGif7HV5ohyUJh5GXWmF2LanuqO6CuWb4W
bva9W8Z3fWHXAZL+0W0LsmUSRYkRA3PB/HKV9jCd1QCrRGn9D2lXthw3jgS/iBG8j1eSfaillmRb
vvTC8IxtkOB9gSC/fpP2zJgNIRoh7T7MwzqiSwCKhUJVVuYp480JIAAS8jKtI4y0v8EQ6tE+CN5w
a6G3f3mGi7ekaLQjVLlTvZuncj/Uzi0wZYqIKPsKfhGyYBcDvM2ECx4vMzokqYEHC7PilGm7Li8e
qyyPhq5RpLGyswoweL3yf6A7EQgrsrK5WdBkN04MR6Xr5zHoQo6S22J/JbVK8GoNEGJutDUmOAZv
rHJ0QKBwIk4Ckn0WOkketsmPBFggavW7RqVFrTIohGGHaQ4i/GiccLed5+xUgLR8Sd0wz8GMPyUh
S2qFh8iODjyDq/DrSqoiFloSOo7c5kj/ps6Mevo5q3cMasoLL8PrPi815IMsD5x5SNPFy2ye6Jgt
Y2OdupJrz4Wzlt/subPQ6O79KsN8nt7+uG5S8plB3gsvEQAaDcCphPrYQK250pbWOtEks6Nk5Nke
4I0hGrTyDV8AyI/wDnHQi0aiI1w1HktQ3x81mLIcHg7Mer/kNQ97Rne93z69fl3Ip7GqFYL04qXs
jSklSYDwUZvlFPmARnpE53FAVNyQko8NWccfQ0KmQ7OsBtXpGoNHPEfClBvOqct7cB7aJcG1vUxx
2tCfr18dOOaRvyGDQ29f+OiY7hZdmlq4d0ztqUgwjk6bfcuD/XUzEn+EiMLKVoa2Pj7y9d83j1TX
o00y6JN5Sjo39lwQK7jBs+Y2pyDpFXmPzA+RWsEXV7QThEEvTYETC6zpNVZkDRh5L9yjTpzIzejx
+oqkZoCTwXJAV4Zn46UZxjzqVWbiAG9X7QnQQIRMu47wt6wGrCFAQ4KBFXt4acaZC2Kai+acIMS7
m3t9X/XWzqvfUJoFaTP6w4AqQgJSfGelGZ86N4fvdQVKsk4dgYD3GCwqCWrZpq338DpRiVmIQPA2
y5p6wDqIcaI1KGum4sbprF2FKHj9bNYjFm4SeMAfM4K32amXZytS4MQSk0a88YebRasGRTCXXB+A
3ADWCcA4nvQiWLW2e7dNkhyJTE126PGEgzed08wpwgTKNGY9R0Nraa8P7IDbo6oEKUA0wsQCQsey
Toeir3Oq01aLi2TZOZz1nyDVnDxmFfH+ur6T0jVijAAvSegkg6300v2SQC8K3hAEvyoP3ne5Pkcm
BHAjuy60Xc4WfqvnXn4zeqmlCLuyiIGJzv8sC7m+DjT+1MyeeWKFf26T/tAW40nT5khvVYIbUndB
AQ39PjT8PPFZPrRlC5zraJ3clGjLIdAzvw+nUusnhceoDAlrCoJycWjpm6dVqQ+XMUTYSaGSU7hu
BIiSyyOjmmNDlsKzTsVYAPFpm+BQQmBWZIbS4wHYGA8kE4yKjrCUliwAT4+OCc1Q777AxD9cfR/k
/n4gr6aZQFhaRXH+MSUWzX1AsxqMqhuguqzijGK81z0mTqM4m5dDGTADmRd01oHRAhJYiE1mb/T9
7GpYUeA30cCMIFpyx3oy66pCX7HxorIr/MfcM6Cj1pAgsiZDi2lKnjMvUdEiviSCFf4aIYSV49ia
UBdFQLb0LqrX8ey5hOoQaXMvqhBFH0bG3xkjKOZMk7Oos+sp9JxMVwQAWcRG4x3lCoC9HcggXXpT
ZvbYqWKwwMYe0CMdzCkGQ1J2q/d9qbhRZbFmY8oTHHekiZ74mFuAru58rNgMYAF536cunhw9hk7c
9N1k0g/X45vsY0GfH1Ec7TwDN/nl8ibMTk1ATCH9mZAxMLs3Y4svqsa7dGWQzMSrd2Ww9oVcoey9
pdLRMce4eGfsrDK5JZp5QJ0uBBL1yZsbLWwW1Qy09OQ2RoXQXSGmTclkIw+CtMTkpN9zv3tfEkOx
g7JAAEjGf2sTHKRttYT1CQoXro0RQP+Hky2fTJ7GxVI/XT8rWX68sRQI/lEv+MzsCgtiY/lxtrVd
FRT3s4Epps4LwqFT2ZNu4MoGBjYLwDN+9YA3OSvmdsHaOtXWyTCXfcPKuEWT0EIF7fqyVGaETpzB
hoF0TWadnM48FLYV97P/HBSvlntaA8pmNYKnB5y4RcKwmgGN1MAE1loLvrumKnBJPygkq8DsogFh
i/xGll9ajVcT91TqxkNh8a8TVbGnyUzgc4UiDHJ8NDLWf9+cC2ZAHBQCUUF3UKzvTP1O01WVHNkH
u4KbgGABVBIkq5cmZr4kNl0AY8nBGd1k73t+nNvnuXeOnvFlsl4teQGYER5gCEG6iVaHWH2rLO5y
p4Z3pZ0Wg6d6ly8/X+1kSN/wP8D7kVOJe2YmM6jTUOg52SzV7rNZ56eeYp4Asad7vT/DFPpCGM4w
gTMWHA2vvImkzgqdwjAG1e/a2opmVWtQ8tHgu8SsE3g2DdzZgg8EgOYOOmP6iTnFPhjYrrH1KMle
P/JhXJhZ/4yNq016OVDPTZZTRhKku+ZdMJNd7arYiSUevcqvr6h6pLzgQr00o9XZuIB8zDj5w9wd
WOr+hbYBO77GBVakCjKbX9qc6Pmjqi1cQk2Od2SdleW5rR6zaTe2N5ZqsPVyHf+YALIMn85K5SBS
XKW0LDxuesMakclXqidu6OUo4l1fiMqKEDC9fMaIG2nL88jGXVv6ZxRuFPwuAtby5UoEJwasy2oH
Y6jO/GGIu5tqn9zQz8YSuqERVbvqoKvyafmiAItCKo72swjuTEYaFIbeVed+4RHkVsJgUWTscguY
dcTrHk1OkQ5wxGCWr49dfYbQqB06yxCP7ispQf/dtz9GhH2rHZtWZtlXZ8s7Lrgt6eH62V8G5pe/
b11+KWh8NnqZG9WZgTBv1uYdISHr613u/N1UXVyr5Kgv48xLe+umbgKAHsyoQ2ptdTYytidFEeGc
7seg2V9f1mVq89KMEGeqYkrdqdSrM/gUhjuX5nHL0m9BkfLQa9IuNl4p1vvSovC+SCBsUpjZWJ41
AIY7lBsThim9VCVoodo/IeiQuSrrmrPq3Ggnc/6S5jde/fH63klNgLBzhdGu09yCibZ3Kttv3PKc
G0/zs5U4Yet//f9MCOlAp81pURNanxM9PQOMctLt4TY3SoVzS7/QzUqEa6BARzOpJwSdsntc6hw8
SZ5i6F36+aw3Ji5o6ImJukop/n9AMDkCtKP/7L8VkNzg+sdZw8XzmPLdG3ZtY0xYjgnGTi8Lpuo8
FkmY5TFGncLWU0Rq+YowPLiOTCIREC4DYyrNqeVpffa8B5+VIW/PiV/HQ/OJhrn5FlfDtv1rTIhu
2cjL1tNsXKF9E1e8D6uy+UZTS/GkkvoBum0YEltr2KLs55zZLdNHsKgY/rNGln2VGq+aOfrn6/9j
QXxKjUuL/jary3Nt+qGdZ5FBlp3Zqih7hZrKSzvi6QxDUGD8B7fajt25UbYrI/sm/ZYe9SMYvhXo
AGkgWCeqMXCPtpdYw27d0gWHRwZtqBFXdLDEyIcehvzv614tdbiNFSEWzNwf/SUPVq+2Qsf5kiU/
8KAqm3Ay6gh/mSLZkZsDnB4j4kAai0TvTcLK3K2RtfFm+l515r6Z3L3hsedmsj8siBOeis/3V8D8
Uz3/59CAWvzXpHA1OEk3gAnQKc9pEHZf3IO3X8I0Tp7Mp/Zs3rhhEtb7+c48+op4IXX7jV0hkHsL
KfxiZfN0himPoJLm7AxgZRUbKrOCZjZEPkF9gp726kWbGx1POzf1Utzoc3700r2pIv2QHdj294Xd
w/Rl6XcmXD6vyiSiQ3YA2OjTZL/zJwrQaR9qDsAV131SqBb+PrKtUWHrFr+d6pZiUXyfHKp9eeho
VN5NMbSOjhDSUVhbkyzRQbbWhE/AAIY1MDuzPE+nccfvqr0GpFQ47o3I3Q+HZKcS713/+mv2hIvE
SPq+0WcQaPj05JT7tAbHtHm3GMcWpdHra5PFkM3SxMDY5Nbsjq4BHzSBinb0XcCCB42qgODSFUG1
x/a9FQoo3loB1zKrmJDGLtQOIt72xi0DYAR0HcCD+xTz4j1FpfX62gT0+T9esrEqXF8m8wGDSXFu
Tgix7zCN2oP3PnlqIO5c3dfxdJxVrxpDup8bk6srbb427iyEjvZUnrM08j4se2+/3gHrrNqN9mzu
uzCPq0hVblUZXUPAxig06Kw00Yfy3JjfByPEtGioqxra0jCyktGjjYkzFO9oyvycssyqzmaZHR3e
xp2mPV0/L/ky/jMh+mLJinZyWF2dPft7knzygLjWUOh8ixHQxaxsZBgZFyJHNwSQtXcROfS6g/QF
AOtZ96GoAbm5bmf9Rl98wzYI6WwM7KI2IJzJ2BYJOOE9+oN2R+b1+65vQxdCPKSO2TrvkHXhYKnQ
6tId3Bhd/33jCGnT1Y6fZtUZvW9wZlYnKFbEZqdKc6S+sDEjhHwQShYY4xvxepszoBsa3zmyzpo+
X9/B9Veu7aBwUkgttAbMTNXZNfp3YJa/WYoc1Ih4IoKEIX6LLfA0Az8EVIio42wmXp+SCtUIluRx
97Xpy52ZxnWuSN4lSzJQJsaYBMh3oDYvnI+Onguevk569qtPyXT0ub7DC3RyVR1EyQFd2BEOyGo4
UCHVkp6dMdhbXI+bXqWFInE11CFB9gFECPpJYjzQqp6NVLfS8+DqTzPNPmOeLjJsFWez7KYHetvA
HQVSMRyM4AUtC8YO85Xp2Tz4Bysmp+pY3+CpE2exKoyuPyU4HExhhhN1IShBiYRsObeMes5gqgYQ
1K3unDTm/b1DXDCUqwR/ZZ6wtSWEhzQo+2yevPTcF3bc+sFuMf29Tvhtm7rvrvu2zBm2pgSnK8dq
IMkIZzCzpg1RbvsAee/ddRuyq/Zi7wSP45qeO22BvWsgH78/lzt+TP8Cmd+wc/fHPE4i5+m6RZn/
obtjAySEQjJkrS9DXT0gpy0q1jyz2Yg8q47cyo8s3ivyI0l2C+/+Y0ZIxYAC8Vye8PQcZM4dT+0y
zBrzDoQjXTh7z1aRHx1w3iqMSp3jj1Fx5nEVZLdRr0rPVMMTa2nBlZ/eMP3GLG/+r00UCftKA/XR
1oYXmsXnSZ8+WTSLHH9WFGHkRwU2uJX6ywMo+fKoLNsdZnSk0zO+ux/T7NuIE7p1a2lavb++HunG
Qc0VM2grP4HITFBhdqrOIN59nkYEcNZ+aHXnZ9Vo98T03nAJYuLkjy3BAZ2mNMeFsvSsjQdLu2tU
lV/pZ7v5fcHzlr6FXoYOJ0BXCBIz7I5jGugN2wXKUjBRgRcIRJSXB1MsSzC0FMevmy2NUsMENUVD
Ipp4MZ+7r9eNSb0AXysmSlCPB0j30lirZYVtJPCCpmoRYUncaMUXrVOhAKQugGkgMJqCPuHFc3cy
Bygl9Qau2AI0lNM7feqOphHZXDX+oTK0/vsm1yJdQrg+wBBwhGHztWAzNLp2y6SY0pG6wcpmh+kB
jLeJFcx2HKZhrPrmuUtYrNP+Tj3cLV/JHxPCyWBuu2dpMOLes7+0DCxDKCmboxGa+rc3uMCftYjA
pqZ2MWY5rxfs1O097zxrxo3tvq4f++vVh1l18INCMHQd2RQOBk+X2eALdgzzgHs/dfYl0UKmFF+Q
HszGjPDxdBh4tEwX9XFf127rqTmaycfr2yWzgFEzFF8xpgnSOMECTfLRrGtEmKl+pNmTa99c/33Z
F7n9fSGCkZWFjjY9rhn/W+7HbvLc+PF1EzLXggIG2OB0PLYQkS8/ksCYMGY4YZMco/zG5/Y0giUx
1Ppll43mq5DDv88dsGHwCWHabMXKX9riel/QqhzSMxjbd9oMxevWOaJwo7ic110Xs0QLvw+aAHDc
QtT+0ozXZCCNKLFroDfSVvTfo1VrH4t6pRhxkg+46xTHtH5+Lw0662sVXQyMIl8a7JcB+rpJl55H
Z7nLui7GpFs4dzeG886mzyM34ky1xpeeYf3i6kTU8TGbJd6jNPUsXythUs+PFW3DxI58+uW1rrHa
ABUxxLxhR5zqaVq/ahzWpmdj+jC0nzPOw4yGlLwOa7K6xaWd9SvbxOkgGzS76dZ7VHdvtI4Xoa9V
H66vRdI+hxGUyOAQOog+RKdgkFFjuY3FzAf34Oz7Qxk5OxYtkRV1UbrzFT4oOR8MXK269ZhgWNUO
L9fUDTNPxhmRoZm5E3YV5qDATptGvCSvr5cA2bAxJQQJuEep+S5W1gDvOtZVnPb+ByfLH6/voGpF
gpNTMrQt1fHxpr3zNfPAfuEdeGMcrlt5GY6wGEB1VkHclaNS+HYn2lK0zhrku4uJTL6koeWxKmK8
iXT79T3uS2NC9bEI2tlbihofkeVEPkAOLag3TTtskZf0P1+/sDXfXS8LA3mPcOeVub4Edo47L9Er
qKximCYHkcl5Zt+v23l5JWGUa2NHcLwqQ5lkarGmxJweG/0zxig//38WBH+DTCgdGeBuZ2d51LV3
fX28/vsyF4AUARBUmEeDWL3gApiHzjHHj98vkyksyw92PR7HPMpdVYFEulUOeClBE4kLXMQ4gb3c
rccUW9X5D51zMFtFLUn++x5SabAEAOsouJdZNoO12G3zXOfap0azb3Mf8KPrm7Vu9uXVg+PGE+df
G8L1PaeaaxMAMs5aX+0a/jlz4oZ+SdI+apd7AESuW5PEABNpDubrMXiBK1ywZhhDt7gBSc9L9RCk
D151a6sevKt/CgsCQy3IQ8BABmZXkZTU5Al1Uqhin0lAQBGwp81n24ICwmNav/rRCyTAxtK62M21
M5RNDgR0QM58dGIQD4IFpt555HVMVr9utwszwofPDJ02pMzTcz64XTRQvY4K7qdxk2VMETwlDgen
RcDHzOM6ayaE6KFJiF57FjmXWXPLJzCRponi45R5AJIq9BiCAAPF4r1W8y7vtALHowFASciPjtTf
+aKSD5ItZGtFCDE8G8hg+IycIYPDT2aVaJE7eirEpiTQIP3/sxZhu2ar6rTF18l57ko/HnLn8zgk
t9RotD1AY6qMTWFNZAi1qN8RstgEEIry0aRDhLHXD8NSQsVKlVBJDwmQY0wPgJQWeNFLz9aJ2dV1
j+2zAEle6uWwNGCRJ64CsiFQjv12bVC3orSHlB5zSsIxWc7K3MqW+hljeTG4ng/MtfZ5MIcEerh6
yh5dZ3hMpiae00FhW+YhW9PC2VEb/deKIf91iwDsjk1Q7rKajwpvl50Z+gDgdF15NANxIz1eO4PH
CuQ8fushorYMUkJ1c4cnxnTIyGy/ux5fpfZQRnAsEB+AFkC4+orRyROeIZXL+bPtRmQIwtEPdfPm
uhmZf2AC+z8zwsVke3MFrA2WRcqffv5XkScg6hwUN5PKiOCENV+81Blxu6b23/YPBx3PwdxfX8d6
yOJdsV3H6iSbCF6hoUqMHpdf74MZvpyfWujL6ml6oGUbehmKJDbrgL0bFDeH7I4KwGO9AuNcJHPr
v2/sQqIjg8Remp6LYYJDmN/npP+cO/6XeYFWajoqwrp8J/+YEz4zJ0gLMxmREDWgY3bdbD/awU+Q
Q328vpuyT2q7KuGTmpnPHb+DV3TJWeN/GdX7678v3bX12oBcAQjvxdTe4JU3QmYaeaP1Pi9DH5yR
bflAecxH9hbf25gSHDzo7NSBgDU5L5gd5n0aIdkIW5AoXV+R9GB84KOR3CELE8dtjQETxVnuknOf
4vn9rQ7yGDjZ6zakIWHtd4EfdU2JRF+jQFUtPbIU2+9BF0I/zplzWHR2z7J2d92U9IDQA8D7BETW
eCpfunWp523plnb9PJc/if3IyrOXPpHkYA0qEg/pxm0sCXEOUszdwBK4QmkyEE8UD7oDEQldxcMq
XxDmpEBqhB0UXxJTO6c60XA+2tAC5HSmoAc2k5PG46FXKSfLl/THluByJfcKyiDvClTc8EHPrA8A
/p2qOVEUmyXugImJAEkLtFFB2iWYgW7DwnXHqZ8zTJeMQTQ1dmgEH97yCLuwI0RvI29amqxblw+a
EfdFF+pFFQ/FtDfMpo6uO54k8qwPcZB0gIgB5SbBHQzmu0MCKNAv5EpNz2atK9IFiSfgnbSKRYCw
y4P++KVrI0taUgJkwjkxHrxy+VqPNIMmpfWpK0vwGreeqnu8xmThagIFIvIGQAgCGyzRlwZze0Rd
03UImhz8MQ+8m4XZB8Nb7ieWRgmhe4M2r66uIrJuTAquMdVBq/cVjsy20vc8xwh8TR9HfVFNc0v3
cmNHcI28ajCBYCKRtcERY6efvOp+6IsQpO0QFXt33TMkXxV2EBu1ZpmBL5YgAy8bsrGFrRpZOj+v
WjPpqNg32SeFYVtkXEDooqcr+AYb/cEfeuwbNcYitBMW6t74aAztgzGrZAIk64FUCeaTgccAEadY
th0Wr+9ACYXMnLADtBfuPasfwn4w6euvpgtDQs5QEuR4rTvD/6pmT4kegrHlXd6+HiBrwcXBHwSE
CQQJxL0rzE7vzAFmzILFoBI7ZJXx+uBwYWI9vk2yNXmNPSSNgSBe8mNQWztW//VqJ7uwsDr8xgIc
ELGt5+RcDWmcmni6lOauQqP9uhlJlMMzAoQpmEA0VvLQSzOekTb9YOB17nf4bgYv1jA8//+ZEEJA
ULPOqXqTnN3y1nFPhq54D0nQ8zjvzRqEbz+gLvFrBgNNEdGnYE/3WmQ/QQ6PPLJDdagVYVuCLbq0
t+7p5mhQOmEjafC9tBqLNGTbqReciPnOIXeFNceDSeKSY4A4v3EyhW3VcQlhYdKNxmZsIOfAXh44
CJiJ++P6acmCAXStTMDNoPZjidPchQaCJ7BT1c+lW4euq8XlNIXd0iucQhKv0Qz6Y0bwu8z3R1bk
ODMAHM/t2pYa9Dxk03gDbvwdBU389WVJN25jT3DC2SBZRqcFTjhY+9kEqLJ4HZ/6r8ID6GbQ88Bg
J6TqRFjE7OoQQ3UnfEopIMOLFWmTClIuO5ytCSGAYuy19hDFyRm0bydgJkB+VR3zSkW/JjMDmCHe
DyhEAQ0hfFCD37uTPYwwUxTnDG1Cj+affGvaXz8TqRkT/DxrJgzSK+Ftp/VamhsEZubqfgTmiz+4
qjitMCG+HsA71OTMb7CSMXnv6t39UBSPJVONcMm8Gam8i67aSt0l4kAxdtgm5YQoCo9+Suvx3q9I
XM8dD4ulOqZNcXj9zoFLC5hqEO6gzSZ8PXo+VglpsXPTYh18o4rHvH4wbUVFQZKDeGsRDbcoqA0d
8XzcwQahyZhodwWwVxmKaBpmfKtDperdyA5pY0c8JFtbCEtA5nbOJ+PB8L67Af9ij69jL/r9eW6t
CHsGkhgHNI2+djeAqjecTPDAtMbf189F6gd/dkyc6Z8nbSmgvI7MEDJSYYG3fWqa4GkEoKBN9+CP
e0NCBX5xkJmvfHi6LaQhsITXvo6H12jUoZN+LdocEsSKO0d6PBsj66I31x22jSZLQHHdZZRGU5U6
Ed4JPAbvzpv8Gkko9J3QZ8UD6NIUZI2LrB9xszrsAyq1xOpBLvnj+hnJbgLcO//aEC84kPlnZrdm
u0hG31vW+J0VxvvrJqQ7hmfPmsDjTSLeBGAe6yBch6gTLJRghPynns40ZJ6qlKCyI1wHllbgSae3
aBZp2aO/dPsktQ7OMj9dX47Uq6GAjVqFZ0ItTzBDoQBJRn2un9t+b/uf3OVmFZoYi6dcV40/qEwJ
DmB5SKdAX0XOwzJEdAqr4ZbM7o608VCquD/lu/ffssTeR0aNTh8IbJk1MAoZIXkISI6zc6mhGjxT
LEusJbjtxMEIlaLNEgBYVmnVQ4/QGtKJTJHb+e6DMy1f/q9DE5lNpzRjWZrmSIoH59i27Ukr/BsQ
kN10SfBNr9+A91j5n//1EZFNv9emCvASBAleGJ8rYu9RzIvKQj9cX5X0492YWf99E4usopoYkILa
XcDdXe5Wj+OY7F5tAhTqK7QI3y6IWYR7QgfTJoBTgOamVYBJIqf6Wraq7FeyjAsbQjYKfmx8rRzL
GPpgT3j3tU4aBTJGcnlfmBByOLAeArRUwgTXTpPhR+b8qHeH1E3jt2wXOEyg14D/iElCUYBYAB0/
7c5MikMyLQ9L0iryRPlSXMgBAD4HCeP169ocesMHtBUzBvF2/6gNjw3nUV6885I3ZAjYsj92hDin
WWBmz6dFu5v4u6VfnmaTfbu+WWv4EgpwFxaE8FZa4E0cA0O7qymUetoKar618Qkd31hr2RNn5LRk
1lfNJiy6blgSgLaGRcYZC+jfPPdn7a6cmpOR8S95PSfRlOf6zvTZ+8E03xDJUTYFRyAuQBCYi7BK
z0AcN6ip3VVzt2sa81iW6d+8SCM9YfeToZJOlC5wY07IhHJqlXY7cO0O40X7nOy59zRiOM+1visp
QaTuuLaXweCDmWSx/Oe7vEsayLjeaZmOF+unEvTzYwmeylfP6QMSiMKzDeI9kOGJ4MDRsJiWDnDH
fmQfbA3kvBP5yhIVKFC6HBwTxqRsqHSJruG0Ze5TG8KgJlL80XJvDZtHNKv3VTvsr3vh+gG9cP+N
KSG0eoWX2IuGFRkQmURHFEwn8IiwhEbWmIaLinJPGmU35oQo6zNHI047IgT2c1T66ckvC8WKpG6H
PBWqsYhBL7BHTQGZjGGACb161PwbZ6LhmFghN0+z774l0m5srcvdhMEqMJfO6V3tjkI4zfHbo+HN
ijAhSYmAowJHL8Yt1vrp6isbEwWEzBbQS9bPfnVv5wdazCGyIcWjRXosGyNCOHeCmvcBx40xk+Ke
gAYVeouHNzjaxoQQyZO+LeeZI9yNeelFOtP3vjfdTlkJkZcg8kvjc1n0CldY9+aFc29sCrEdMt8r
/xq+o6CBO3d4KN2BMC8ccsVzTO5y/52ROO48mGDo7fiEV3nBf4BcB2R42a1fT391yCjtulR4nQxP
s/WJQPho0edN6UCQDw20AhxxDv3S3QMPcpMwaD23mYlpqb+MpGAhwfvg+jnKXcWD1AwIRqEFIOwp
60xOTMJwbQXg/uRgmYJUj6OCXMl39D8rYgQcEl9DEgOHtF3tE/iroaYwtyExrKjXk8+DralEtBTL
coQtLcH4NmoMcRBERnjnmg9lrQIbSCYrV0D5n0UJwa8ePZ4lA7bOAJVynGPALV4YFPQgPvC5p6lx
4Jh0igzNMcIGVbjdaBRF2NMRn4k+6jEbF/3gUPv1pHSXf5aQltbWUk9jj73WCsc4dUlW3Gh2hUvg
uuPIA9mf1a8nsAlkdM66kiRwWtdMnZg27TvwBmb3BqeO4rkg/+z/WFr/ko0lR+8tq06ReIz4RqLS
bvow61i+4zY4bsAx9/X6wqRX6OZY1z9nY85P+GQAKKXdZcwGAf2ys4n/rpr8W/Qj93o+7ftF9SCS
9VcuXEkI2NY0VZh0bXGPdgM0xFu9i1v0rU9Gk7Zf3dmuzy3EeiJQXY8ny69+BHkZhHY/BwcNVX7F
yar2WwjtvV5pZUMRZie/j2za3WTFEPtJ/SHotZ/X91r6mTorDSiQDS8RiwYzJxBdl+gZ0P6WLkVk
lSpufOlqNiYEPyU4SdYua/4AEq588U8YQntwmm/MqxXZpHQxng9HRToOwgIh5sylvrRQLtfu/Ewv
YpTy+G6B+KHidGRWfj2aka5CnEmsfJFkWFjmUe3OgxDdTdto2YHkieJ2VxkRXECrPcBIJzwtDIKv
rv+UMZWGsRA+MOuHLvgKZUHBGO0cU/jKaDnlBgZzrAO6U/sGzPCN4e30icXXHUxqBsOZQMp769Sf
EDuA8ncGaPxCrc/A8A+Zw7Hmh3WY+roZwcl+r2ZjRlhN4uWoa5WpeZiq7EgnipYexKuSrAkLr3+6
bku1JCFWEJv0dQktjkM3tDcD7w5+N0fFpOJckC4JunAY0wJs7wVkobHJsuSktw6LZ0d9c984XmR7
eUjtz9fXs/69m6zu996hLR7gvbfS9Qr3la0Fs92j/H5AWj/cpItTho5959i9FnuewXasVD2cBe/+
ZRHAul94DLzKxFphngfEYGw0D402visC82tjqMpPskVhvA3vvZXrWBfhe3pApqUsfPOQJG1YmwfN
Rr013/f2wzh+v75/0tVsTInfalEzZDs4qACqbBq0FZ1KhWEXrsTfG7YxISSJZtu3NdDl5qHnWgiM
2M6k/Uc36SNwy3zpnG7fN9kre72CTVQLL6/hjGtz4UzYQZ0n+35o72mnkpaW7xxQnIBdg4dDbMIG
WoCvkzerjCcIBxFAxoM796oGqexDWmlo/7Wy/hWbfKJMbIdr3LcO2kw+ZP0nL/d3XjHcEaJCGUnX
Y1vgTlpl+150E7O08bS2TKwDt0uw3tsRulpvCHS+s7K9gC0HcptCPGV20PV2DcCPP5WnxWAQ/p52
npO/A8j3dWNUvx1gY0qIqaRICZkB3j2kQ/+5s/oGoofslRDEf4zgAwU42TBfzLqSvirHoCic93R2
ARmv3eaIGtDrVICcF1YEF2BN5zl8xlLAuA3B6fEmm16Zjr8wIRxMERQEZHjEPoz82Qu+9k4S2oVK
oFwa1Zw/uyUciVXWtDCM2T5M4De1UFJ13un2FPXtDjFIkeeIOfHvFaEwt2YJUAMTh864MYIrHq+n
9/1uuDPifJcf9A9jbO/LfRCb768HUfEN/sKacERO5fNlseDYDekfmlw7BlYXM+BedYygond0qu3x
MMxZpBmG4sEhDRCbhQpH5wZBg2YpdnWuHofhaBVDNLdPRe8rdlRlRzw92jfgPuP2gWJM3Qzuu2ZH
qzrK6pvreym3A2zLKlgKJSPhttBMTsEfgfXQ7KNtnO0SBH98Cfn4OmXUfz4rmPjHkFhVyMvEXTxq
Wocx+KxDwp2yHz6EKB24yisn0367B/ITNLWBVgYjy2UQp3zWe5t61sEjU+yD6b9nveJ4ZB8XRo3A
rgr8ERIh0Q1qFgRgkrEONeZfjeDAqxSkat/tKjT8n9dPaP0pMeXamhI8wdfGfpy9yT6khX8cjDaa
Jv+5CFSaBTJHwIAqaNvA+rEKaF1uGoQzXB6QGVoiDZrzNjjLUy/5YYJfzSTN7tVLQm0d0xLoKoLK
SLzLudZY7TQj02rz7kPZJKHhJUbYDtPxuh3JKV3YEeIEkJYzxrWwJpuvg+qLFUKyaNwl2scm1T+V
hRG/wR7ITFaFSQBtxey4wbhn0vI1O84gBkSN4dTQ5TzO1u3k2fvAV2mpS1wD/IEgAnWBQsB8tPCI
dcmQ6zmHtHm6AP/f9UdO3XAhKo0rlRnz0jVcKILlhg1ola3PfmgkkKozBgcMjBlVfVfriQjOjqFl
8JsiGUc6Lt4jDi2CkgKZffBHepMXCyD5KnJR6Wow7QsBMhdOKEa8YNH4zHskkkHWo/6n8TBo6r8G
2imyL5nzgTznXztiwIPQ7dC6GQ5HCz4S+16DaELTPhbZ36WKA0S6aSuyBlkxdK7FTxc8XhaHtLR5
IKO1y9p2j7qeYjHyTYMYMtJIOLZIuZh0k91ak25DfcrLdyY+39CrWrbzwOqrCK2S9wuOBtqioDBf
hyWEJ6Zp13ObcORfjfM/zq6kSW6bWf4iRpAA1yvJXmaTNKMZLb4wJEsiNoILAJLgr3/ZPrxv3OqY
DtkXhyMsVRNLoZaszCl+wngG68og7Xcd3dhzZpUpTQ6l2FD7/xAxwTKeKgwNQjHqPNWMEke4Oe1Y
GH5lwYGNacnJTwBki+AaJcDF9Xxl6uxKUd03HPeCHDbqDr5bocbW1T65Boi74NTBOQ5eP7Tj8O9z
LsYsc6PoATZF6ypBsBlWiCaqSDUPAFkc/tz3ETQmgPnF+fgN82k3QlYOfeLDDB2P3dTpD2LqSJmH
7FeWqDtw/ezeNnjx214ZPHsXQfMVxsEoUFpx6574/rlLsoPm6G8ldP+2qYtXGVJlSGxBrfBb7kkJ
FKk2YAsPS/icMUeOmQ7jm5EMbanmcCxV/4fchacQJiao5EBWMsbsxvkMiuy868CNFx9sIkszfFra
nzTuqmG98kJeWkTUCvBknfDtv8XtvaNhF7sFi+iT+KMNxPI3DyWUnmPl1qwcTXsNsn/p5OPEISrD
oCSm/k5r/SrDZgpMSFOL4Gx14iEYsgehi8ecdX9W3/1nASkyNKTyKB6BOvjfZnqNEr5GgHmQc3pw
2XbcoEH+9qm4tHZgWATTLfJ3MNufmQBdUNrOusufiikCMArTshu7I/Ir19ckni+t2WtLZ3GME4la
G06xS21XRXkZ0KFqtivBy6VX5LWR0494tTFuWds87WCkndKDNcBYXPUR177j7MomHVJrK4vokFkO
ynmvi7rlNrsLkrS5sjnXvubsmBUUUvfdBl+exLOpOo4xzJH01yBS1z7o9Ja9WrNt8gUzWRAdTkQ+
vOkqI3NZTuQasvXa15xlacjIwihQ2BsXqEMx2cM4XTvNl3zcq+0/ZxUMiGtUOsFEM7qq+UVP0I3o
x+gOTjy/fW8ufkwEhbcT5hjQ47OPWcIANUpwmR5CCcGiZqwmew3LevFq/s/EOSiAgCNznlRMDqQY
QBe1jo8tKdypQxfvVdD0VwZ+L38RaGowJnSKW86uDpiBQcEWYO2oy++F8c9MXRNwvhQV4SmH9gQY
86BufBbqL32Y6BlDswdpVZnQ45YF5VZ8lrTMIZkW/P32Fl0816+snYUnaBdvLYU652EFjqHX/J70
AkMcwY//YAYDv1GanhCT528BivHLTDXMzCq4odLss6bY9Vc11y9uD/wzhncgzBiep2WsSJiQMkue
3EZqnUw34Hiq/8OXvDJx+gmvHMGStVG/gjHkAIXhyudZPbQryjb/JRM7iYdD7A2FNtQ3zswk82LI
hFcNZYedIKrC5MsuvTq/80/GcJ6GIQymp4FRtOLOw/3cSN4jDWiekDz/3Gj+V5Sze7P1O4Eitezc
zeANZh9G/Qm/ctd2samClZZUpPVC6QsI52+KIH/orkZiF7fy1Q87e0E0BVSERxrNDRa1+yhB2WAi
/X85/a+MnL0dcTbJNAjgPfJsC+u8Hw8kkbYOimuaOZeuGc49AnSElRBtOvMbEB2LyCCT5CkvQJ0X
kn2fBftsaa/EQtfMnC2aBA593ghaaGYWhxCDrVuzfYx1UL19By69IGgBwAmCNhRarmfxUNA5umYO
vZMeBedi+ryYr8vy2eb3XfTtbUuXTsFrS2e3bZbCIEuFpRXAfUxL7mR+jeLs0guCcPhESEGBDzin
DemLIZ8CisCYs7mGZPndzNjNkp3AtPTp7a+5YoqeNc9SGoQnLi0420ZVZEnrTk53Qz6Uq2zrt01d
XLj/fRU9e0XQMVFqtgE9pC7Zdf33PBJXEoqLhwB6HXjdMSr5mwREZk8FClfQQ5t/jEDiyZ/V8pdW
dz77+vanXHoQIRT7/4bODnWsfE62BGdgDD7n+T0bPy5oePNm78xdnD6/beziur0yduYR8gzIu8zj
qxbX1C16m8V2bZb1sgloHyMIAxDyfM5iUaiHqgx5EV9IBf6BXX6V0vniksURghTcUYzInV1QCtpJ
Nc8oWpPE76d4+pmL9YU3nJdUBYc2y3dh8Ifqav/kYeAMAS8XOpG4SmcrB9z7kG/Rim5akx7BYXxk
CakxKHXF91y8Q2lC0UqNUcA5L+qpNaAB1Xl08Io9QRaibJL+1m7idg3M4T+cBRBcYooDEz6/EQrF
I4ZVogkbtRRhBegAKw0L+JX05aLL/p+Rc59AkCKbSGCrMqGfQMDzGCFUwoCUJ/XbX3PJEIAj8YmO
FH3182PnNIqtnXaYk8vXXSCHQ6GKSjbXwtdLpxsnDlVqctqg86MHziqdqqTDk2ryPZo2R9dcC8Eu
HYHXJk4/4VUIlvNWFOsAqM2KOSWT1IUbd3o7sF5f2Ztr33L2attsmRdVbOiU6OFL245Z6Xvd7d7e
l4tGgPFFTnH65zzSo4NAMHsqEPZRWAvn9x1gV2+buLhgQCpiUhacKr+Vjbcl6cN5K8hBLwYFjIDd
hCtk6p0O3s/5fO1EnzsfUFSjlguSGNQGMU92nvU1haZ9xoAhG3MRPVg68Z2WWn1GJ2beC5TB0BHM
0EtrruqAnILi18HsP5ZR0D1BIBDRnsN7QHBHQC82Rgf0nI5Cgl6KfDSJLymLj518ScB+kC1f/mxt
TzbhrNEdxEgMKkRnD61fWjcaGSFCMVlNyYunopwGUfLw+9uGzt/bc0Pk36deNvMcLxP8axaztEzk
eBiYvJ/W9BArTF4kzP+h+zs3ePaIDCuo5xce0kNo+J5T/45Ff8hge2IzRy8D1UjkOaDvO+9npMN6
QkgYClKzviZz8xxySGhfnT47P/8nM+CwBi0vSoToo50lU+GANsk2oiM9bX0dMfCWdOQFTrdsUnMF
HnPF1PmQNe/B95AMOPx5d7BDORVrlamji7I/dE2nT4KYLc1BewGFkHPEjxoSgrk2FT+tQ3wv0SvO
E3GFBeHcMZ2bOH3qKzcr27zjPZhSDgUwFq4l1SyXP3RM5ybOY4YYHPAT8smDsFtYyQzYQsG+BFl6
bNM/DRzObZ3c1qvP6RNMHM4FjvOif8xxJRmvmtPEw5+mLOd2zg4b+DAmP0Bt5TCD8BkjUnsbXJs5
vuTnXm3++SFTvN9Cd2rTTi2d75xvxhoD8c8pj0hpHCdlzzGuooPW1Ggas/3bjujiuQDPC+oFJ3zo
ecmg35bVyRBtOy+gd8APCWK9ty1cuERoiZzoPSCZ9nuHSc9q0GZiBDGebL/N4Fy4s3SNS9Cm/EBM
/acAPewYWCTQG6EnlAKs/vtkmFSRtA81Pai5eNYghy51GFx55c+jr3MbZ94bylszRgd6eujGTy1I
hSLymOs/HVk6+dN/fcmZy84YRl23nuMx4q4O5Po8NdvTQrbHXICqLZwfMjffQCf9OG/hlQ+8cCaR
bpy4H1DpTRFk/HsRwehnCZvZclDoXCRQw+Hr49RPZcSLytGtFv23IRuv+I9LRjFbhtYP1LJ+r5Wm
K2mLxDF0kIF3W059d07rnE6klJLsydgfl6X4sGb68c8P6Gu7Z7tZbNpqTQTsNrYseogu67Wc+u5m
iK8NDV46OIBBgowoB4QU2K1/r2vUJkMUtw2QLW7DgM1LIorKk29vf8+FKw0wH5Kc9JTq/CaZsjWy
abMA7/A2FXUXuKOJr4EkLtzpE+cj6BfBqPP7wGgzh0HjwIF84A0Us4YyUtlNtDwKcw1+dmHB/mXo
9K2v/DyjyaptjL1Zul9q+dSStmz933++Xq8/5vQbXtmgDlTKuca5K+K1jjJIpKz25m0TFz8jwaA1
uHkvTABq3UGDHVVbOIwMULOudKAfaaPsz10tDtf/mznHriy971AmCpDi9MXe6r4cF/U+aaM9ptWu
vBsXT8CpWoTkEzXQc57mCZRUA+ZvgYQw9qNdlmPHxfPAH0nyh5xnJzcIkvD/WTp76luXENc7pLqE
sy9hYE1JSXBl4S7uzysbJ9f06ggszrIcDSYkoYNtq77vv+Yqi8p1HX+9fRAuxP0UTRPMYcTIa34D
CLiVd0k/ZNnT1j/a8F1nBdpctZ4fxbVe2mlZztKnf1k6WzZUC1uP5Bqd1FD98BGpcwNUJZAQY9GU
EA87oE90Zab30pkAbRhcOAWzO6Bg/15FG+WTdBbPYtSAYsvuigYUF+GKcd4r23XB0KmphvgfXL3J
b52htemKUGcos8xhTSBGbpca9ZxRXgPqXVhD2EFx79S7Q7Hl7IPaBqLMAlwWByAiy1ZvVS533oVH
IfL9jG5xguHIt8/HhTcQ9TawkKCCfQFmkc4gF8V8ExzFxKHKg2lku2+y5jCz7kZuwLxxAD3CK7nB
b4fyNCMGamB4Dkw4/vZgNKzt8twU4T7qYv0dRCW+5oOcbjc9jh9y6EcdO5UMV5qvZ0ZPu1ZgNgIp
B27C7699tA0Aqm4dch45r1+XOPw2mGScqnDa+DHbGvORyNZ/eXt5zzb0N6NnT/3YF6hgoH6yp5lx
z/MAfflxDIipNUUrZ0VVbcfDafiK7OIaof45+h22gTmOIIoBP1Mg4D57ZlbKQVXQ03DPBG1uhshs
iOKEoPUEseIHBl6t904Je1SdL0qTG/R7NMYb316AM0f3z4+A+mQINmjwFQLH8+8rmnutehiOn7ZN
36TA1kRSPTB2TYIZjAC/LzWKKK8snb3cIDKWBNUwKEgw55WZSHcrZVTwHLP+LZ0aEq25icth6To8
Wr+C2Mba0zpkqkW7l5kxz0M0sanhxssqaRuWTGViVyEH/I3apKmrNE11x97FoP4NJIb4VZI/gVzU
xbISbPLTj1TmhtRjFLTiqzKrHN9DnRrgCJQqtq6/bSEukPVVKyOdtBU0q0avDzgQnWC1HyaZf1Zg
g/KYKKd9z4syK5RgpuxRp4c8sogWwh7o5vIOyvZjUOiklCov+p/BaoW/JzaCpMsB2pJ9LHa6WVZe
1Kh1dryrdBaN8fH0H+YdpFRJu7dxXwTv1axdmH7JqdP6JlyEcNORzgtqbTzalvnnCsvihbu+8U8x
MUn+y0WN35DRQ+Mgreg0gcOqLaleGrbTzPhjHAdkGauA59zvtRyBanY+iJm8C0FDzrZ6CCOhqhHq
Q+EPCVEO3qLQHzv6LUrGYGJgN95EfhiKzcqtJPGUyazqIoq56GQK+Sj3SSrxRRHvWuHL3rsZ4vXo
wx0Ll4fNu23oi5aUqQ01uWFuQS+T+C62+xR1UuylyCPrH/rRk+KedgkmmKGNSsClsuioUA5Cw3G3
ft2CJZ9ADjhB2eoG0xtzc98xl/G/RMOlp2ggdQCc7k0+S/4AGTAemCMfSTS8YGpeRJ9BNtHDffPC
gOxtVLxxmHnrB1eLCczyfZVMU4rZiSEYR9OWaKMPeRWNLAr+WqaIG4tcZGw7dFwSS/yvArPBQpUy
HIdh72ZiwTuUYGRrvgUIMZ0ftBNFZ4Nd30EK5JNL3ZiSclgbINkLO8gn4B/jaMEzQtL2C9hKoA4A
/vdUBR9mUKxHT0NrXbQXCU2+5VMcs7wWBILP5QC8ZMqrkeVS3qlW+tZUcx6xcRexExF12wfC3raz
peHB0UlmT2xyc/C1Y4LI6lQAjD+oeFqDuAbvsxdPaeuG6E6OxjSi3Bwj28sYh7y5a9iayr+nIhDz
ywb+P3BAFg0b4TAC4cf5xuVbM1XtFE65r3BM0gEkGmu7qg8m3JJxv8lMN8cgGOl6VEkKqvGSIBUZ
n4zou+yXKBodr4iCsz68H0Cx22GOoGmH7dYHAoCMsita3LTHlOXF/OySbHlvWSpv52RKzX7pxbj9
DAoedhVBk5x8CU0UyDr085J86gD4Ud9Rj27BvNfOwxy2x7hgjRoPcsm8qmaSj0VaDjrky44b2U6l
GDFDvQ96xSkvxyxc58+pjEGCWZMsV4XBvQYo/YFKFZmjRyPhCU/HkP7o4omLp6WLJIozA6Z4942x
jN02uZDxDRdBoO+blgfub4m5QTDY2UEsz6hMpP1BmaIL7C4pgrl7alka6a8YxXTuJmUunw980KBf
LufBrjlkt1dxJOGAqZtpmvp6mXtpylC2wzs/6nDnKYTO92vBOWUlNKNaD7EUh0HVl0TRGHNjUUeD
+AkvMklfejtBsbH0osvij75pAxuWMR8nfzQaYxd7RPudegnxVcMuFFDNAf04c9z2ZZi3W1AWYwpl
KqrXIH+ES1XkcUz8PH5tcmzUPh4NZbV1asub3WgpqKRpNKoOY4yNnO2N87kUpFRyaZt9tAUk+4Ch
yiIADrPvRnYLDiwGwB9e4RZygXkyYAx/1tSNv4idk3kuxzAIgjKzW1rblIOqrbHEfkkFkC+uHEcq
i9vQbBDXDTRb3pvV4LaVfTbB+x621rt+OJhBGS7qOdvSJSrBXtAuD4sE1dwvbHDg5xITVwMAwkPX
G5aXM8sG44GN6McwL9GX8ZO6H3ihBdtD0ndAg7lJsyb8MElOeFTSQnsO3Z9Y+KTmGbYlP05sg+G1
CcgDbZ0KbJUSqaew2sBEIXYQ5VuprlaAnvAnm4KwfqlUO0bNRzNZa2udhVtGqqUA3pOV4RKJZN61
IGDLm1soi7SmKaWlQ76Lg1VRA6Jb66ObZpyD5ibuWED3YT7b9aaLQzk3dSqHLjzgKjfFXBarnvNx
v7j2JB7eh7ZqQhl+BKzQ3wbhmkDIE0rC0bPAcxY/FXxm6VTO25D6RxxDOz5GBfS33o1tGjfHte+A
3UskN/rOYVSDP8xNv8UHuhWhisrFQ6XtwMd4wwS1cI33oE9JGL8dG6CBb/Xm2u4O+8rE4xrNPgHM
sOHe/kI+ZeUEBSxU+msIDsPhlUu28LTyTGQQH1HD0vS7TeMlp0ejIuenx7gZg/4WA8gh+8Ay18wn
aQg6fHeity2vbCqxZhVtN7qYMk45kZ/ZNja8Ot03/5hC20TsmM3rHhO4J5Zp8X4cuwjTYggLEmzQ
sqjk780Y0+982ojmO8Sfgu6eroLE77tOrrKvVtsvwU2zIQYRu6hre9mXPOmC6XZ088Zl2fKFjt8g
rhrJtWoC2QJBQFiAQYlDpCAP8iKDxA1qN+SUp+4wt802jTu41BzRMu20uc1CDhHrqrdQFtc/IkMX
X49zM9pPinT4P0o2JyoSpUoKGUDSi/teyLLvu6n5krQef8YtBoTCJaIONouaLi1zbiepXFKC0RSO
OVTTJJP6Ab715Ru0F4vs2BtIOiCjWB5YZyFuDp+t4paXuaD9fB+FQ4sxIxagrRyUevM939EBEkXP
FJre4mlb83mrZ+C1/HogWsSe7tsUr+phogMZxn1BRSTnOs1zj1CYWmftF+C64kTjB8WWfM8VfKqo
EREk8w3wiLnobmLfaexLt6WN2lM3YFWwlFnRFVVYMJttVdZCXCo6io6laGW3YJ2idbpZn77XE56S
kmToDN8OscnMh4k3GSnnTjQazxOjkv80BgOsHtOJ8yzuAWRJ84c8w1RIBoFTtTp23zmSL2InEOfK
+AiFM521O90l/tBot7wDxNWuEM0m0xLtc93kFoxUHhiyd1aDwvARym7FsNWtM1170ze66Nx3UA6a
eecMEG1bCbC3oFHZDz7ox0dQfyS9rmSCRP8DRbRL1d4q4tatshh9mF6macjZcTRe3K9drkhcTQgx
e1sh6INgR6X9GM7HALfR7NrFLHGyA3txnH6KqGybBh1Wl/ZBlSAfCnzVswF16CqfRqSLFQvDMRxq
SZyepkpBj3zejngcIPHq+wTxTeLxtJl3fIqTCTLK7NQSOhGGjmpnQZedAG5pENWJ07TJwPuaLQgM
s5oVqqMvQY4T92FCWop4aeEaXjlfvN7GXRcyBAwlCtc9pvRiRHx3ZIXE/XtromnLSpyEli1V23Ua
KOVRFyCqxZ4I/zfBfTXDvtB26eVtv6zR0FZxoVfsbw/8YPZSbKFJ/2ZKjCC0dJBkeIdQO+Z/T2pa
oMe6Jl12B2ldahkiuWlZbgTIajpRTdFGO1PDx4omO6RjAzZzO/sljitvGVjOD4GOIrR6J4+RvHdy
zYe5qDgq3vY9ZWse+HKO823ddqh2zfQhzfxs7tKosASuVk3aB5VrFcZAa+W3eIrf5XM8zduTkUMb
bR+LcKLJIcjGOfkExkrH1DHK2mLAkEvS5qAlTK2jUFFHIt+pm02lQX+cKeKztuRu9tRBX6Yriv4G
tDcuSfdIepbQHG2wRuQUFdv4I+aA1dTukb7E8Y6MgfVPYNpz4a9UwZs/I/xe2FTGIMYMg3pMJ7Sz
7p3iSu7S0GfQBEp4OmxF1VLCe5S7MmhPOF4549EOuEVQOgURClOrSg8mG+Rw2/ad7t5DhVWRtU5B
grB2FSho+uz7JuUwSGhkRkru8eA1YQf9ANMiiNAzJWYrTZd5WXoeAuEBfXm52EOgtnD8NvAAh1W7
JhzvIVTUT9EA7+SUQbWUKGJIx0rJgkS8A3dOnjybvnHtl15txN50DfLMv2Kuc8/KoBjztOziRVtk
f1u+GFUHBnXkuTpdGWSna9MU7LlI4McYFBSbyB5BXzqylw1wdMPKhhKwMhHgC1hbFmHH+EfqUxb/
Qj42g8ssigazgS9zM2Btqldt4oyVmSuSAXFOZlfucajC3Op9tkWtGnfSst4+QE2NT98KCKEiU4Ko
y0rqzgc8eYEwbBYfl3hK8YhrIdmyDwykTB/0qnIDnhuNJ+d2IEFMUQPPeRYcQZrVBTvMvGXqKQQ9
SYUwU3ZVsyqM9pVmnpxUpfBe4wItY+E1fYDfN4j2V8xZb201GNCnfgDOmna3icT+/9UObIHX6KJp
sN8Q0Rk/7+yoKJrepmgQa1gorJIj6Vamp+NaNGRWVZsgoOSlkB1TtZ+5bcLSqK7z922QowgYSLC4
I2UUq3KfwPcf9D/nDgJlPy0iS/VtWUzsvvRTIe0nMVvbfw5OuPbbbGrQkt8Xqe/l+xHHYHzZ1qFQ
+xY3d1qfHGM2vp/GLZ+D0ndAuvwcNqCH8Hz6drvNoNMd37UbFCsxeYXWt/oe2vwxQSyW8dB0I25T
yKW9ER4MJaZqNAhsm1IzThZVddmMCbjU2nDSOwF2HvdR9UOyOMAICRm6+xnB5zxWg9V0vUlXhhfw
ZpywcQP8TQZ256EcmBvE560huQh2XDq+9jceVOPtbRBJOn7kIPJX0w5wNxH8FS5ujOcDsPZp/jjq
MV6bHcbiFkJqASdabPW2mjwc7tOucyhEoRKHq1fGid/C5BBPIt+KG4TdSgd1sfTM3hTZEia2Zhbu
Z59xgnzMZZCD/zXHgtMQcY7oAoMb5RlyI3egU1C4H7Sh3u+juU8RVGkazLIyEevQOGhcjOi7TtDE
KHhpQjLmn73LSamFOo5Rof+K8VsmVi2ssN1asqydnK7QBhOBOb3wfLlHVOogjhDz4eNKuMveJ6BD
bnfgoellXMtZoAzRzsA3PgfTTPrbZV3E+0wt0z7YkCdFnEDvMgpdqmrOYze/hLMd0a62SP3qUPh8
Akoj11kdrvJjopi99SeQ+BfGURkp26ZzNXSKpl0vclzrPF6svl/jXtkP/RB7Bkdrsnh0uwXLaXjt
p2gKf7K59z4u22B05ao9SXYWUNWTXFa35fHzQhEBotnGVaiTao34kD81Kc/Gtc4jkzgUrVLTS9QY
KMbI59I6g/S+DOJCmQUZgRDJUNM2UynWPVlEBrZSVFvNB4wqsjYrebwa1VRJEoAtDOn80ipxVEzR
WddzuPkUOZAnUfMFzDczfQwGJyU4IGxEok8kEWv/uZsKsz63oAJT943VTeZ32yCMxDfRYu5R6Ry3
BY7SkNQweeIyTfq5QjHDrGLv123I7ZP0QJzeyyRGQlTNIxti/oQ58K3P2irsBRPqY8I27Hcbn8A4
hBdHJEPEzygsaj0ha4vmhaRQf09Qm5CrRp2lQzUWHDrEdEnpCm63ujOx+TuJNmne0aRjINsKzHJL
AgHamFWHw7tUtEmJkbcU0O7Y0IT8BcLdcG3fZ/k2rDuS8ULe8wQ4sRvV03loqjmlIE9G/caKHcX4
etfVufBZKqtlHjj5lGJBUNPI00BleblyBEAKFSclgY8CLgNeaTevCMr/Uv0SjXeg2I/UXma9/UlY
0cg9PCJ2oEvmBIylmUJaPUGq9EdLtf4LpTLu75dwixakJXgk0xeU1RxLMHzNnfuJ8F+pb64fbfpu
kJBzAHcsD8bdUsANgvEZha+2rdNWS3dDitmK4Rakk0UBfhST6O/jZhGi3KIAiUngQxJ0RbNVHIUa
OvwoZD+iJNbg/cZgAloMqYs/pCQPNnkTAPJqviFPDCP7IdGAnrBKIeTD3dV8jopfiXRbaqsEZVBd
8ROZX8o3/zk1ZjAfZQvezna3bKl2Nx6Ix6HmU0IWsgMMh6xhPZBlYHU+Dih41s6sahUI+7YByWzU
xwv+NoMCM2p4SQIFcvJRIzJmn1RA0xMXcGwnrcs2a/PtcdwY8qU6BM0Jys4QNuijYJeadvOuIibE
e1dFkdpYXC+g85geTCzn8aYPoZD8DRXIMac71M2m+LFhCH/bvQvaDI5vtFsMves+jcRzoFEg/ZKA
U7Djtbacu/cGLReqa3S4ENXULVogXZ12wMZ8n7uiF4csWnvk2ENekP4uXfIZHt1mmHHewU03s9vH
DiPifhdt66gNvkha/ssUUwLasMCDivEG2FTbnQosYl7ZvdQbXycIQ6DD09YbgMNuRX2iT9OwCoeh
h+Alpv5csKDgPncJ/FFsxPti3mJ21y+QofalRLFk3scxxxYir/Ltp5R2lGNEvQfMdVnSTC7lHIC+
fAdV1SXZRdbI7QNTng2Yhd5Wu+2XVkAIt6RUCI6pjDxDscsP41TsZQ8GG18UEGMNV5f7O+6nDDOZ
Wx/k0zssajodUwhK5t8L0Qujqh5Z10BLvQ5J8AOkXCvfqWFK0G5IOAg9UbLwAkigChFuuwDWMbsQ
xYlQoQwYYv5EpNNn6NNbMyDFGWXxBZDxU/gZttSjn4iBpbGrUjwvfgEIC6WZu7XH6NFjTm0h8rLZ
GsbVrgEiJ/osR41KTc0ay+dhB2haGweo0A1sPQK535N7MzZ0+CByyzElIilLuMU653p+kBQTSvdy
Lrq8q00YwMlWGToPiA4LIoKU7pAgyTY8hJOikLjvXOtSU+NOS/GZhZ40L0KjF989F0yYZSyR43GH
6zcjJP65WSfJ0XRAWHwKDfhPDzJZ47ikhrb7fgzycEcjLjziQJ5JyKV71BuEAGxP2Cl6v654FzAE
Yk7IDkGlvcNmABSC6BlMQPeZVDz/jkRmQVrDiUuWj3EoLLvhW04l/H+CFOdXEtpMrjXAKk4taJiK
cYkq1NALyEhvdiV+qjKEfxEqnWkxRlOJqvXo34PSZgt/Felq3AOc9DIg+Rs6+yFEBG5uxCY1eWTr
VCQfyWQA36hCiujc1dpBWOMZrQwx7UOdpnPZcTOtpqLgWQF9erDq9KiAMyIP+Yigx+1TqKzntYnk
SGPMh3BCH0UAksysbgMus7jEI6XwRvqV/R9pZ7YbN5Kt63c515sA5yAvzg2Zo2alJFvWDSHLNmcG
Zwbj6c+XvQ+w2+mGhcJGNVAFtC0qmTGs9U+rQnLc91TqX8grcOSd8vI5vakVle8Xyik68zgEuUuO
1jRaTr7lkZ71EeaLEuMerL5v3uoVBua2TedMbmdPqlFt0ylzl7dpgo6oYmOQRnI3USeYu7Iw9T1Z
p4IRgHzHMARgEK9q7NLXsCxC+J2SMxxQVlnDyUPX3DYcTMOyXwzT3aVeMvb965yEft7FZPChqzeb
Ya0+mr5eOnuXUhRU4bUz+VltRgth40o+JVMShvV+WvXkUiahC1fbJSny6qcLmze2DHU123zdlpgH
8xeZOkN4kk5pFz+JkuvCH0ngzOG3RsEk7EnRK9sH3ajVe/N1QFiVl3J61FeYGsJeX81F4YNajeU8
WLtxSLL+NR08w497DBP5c86C9an5RTUZz3M2lPPVoDJrpBoiZ9uLDcgQ45CtjGcoIkCIsRij0WqK
ltpJSKKq1pnxEO+lTTtxLCnohX80yGVA1DX3g+l9B0FzzOu0llOAsKjtIPgMEo3C+Hy7Pubot9x7
aDo19tzwqzfvO8cupnt/CpUzbCHnSQVOOt/fzw3X4i3Lb0JtaJbj+u455+iJjZSWNPZWsRi3VTnI
+24a5+fz9XfFBafvhc3eMLlo/YAVWtTgLuvBLyZN/ZAXqfSiLM3DQkeyaCv3mvkGRX/ttNJBXt26
c2x245pw1QivVSTcj8wjjR2JNeAWsKFZgR4BAtxHqCEreQwmP9RRXfH20ps2aWac4lATzvhhFtwG
62ZJwzyztlOTju0vRmM38w8w8NXfceYYzq2wnbL+bvIxJmuT880X01PPXeS/Z1pXvRWTTZKSuug4
WeLtV7fJGdhO7R+2bzOxeVLshyVfGUyuMgGKzKA0ZWVRMRgmPn8PeIKGGPbctaO0qmwqIztrdPXS
toGwZLwCSnTc2RC2oPyWEcJzjLqvjXqrE1Ls6jiom8LcWl1gppuplVax8aoFwtes10Zep9UiTA4X
ul53V0gIpTuj8Vqx1/mU80xOJxXEVecn6Ta1FgSIlRyXmkl4bekwXRiiz0mBaGZVQFt1g6vDiAMn
nGNb0NPcApb5inKqCsATEa1X04dRASpMzO7NbeyOIh1lhXde0ARXG1sLbq5HO7HcRu5FJvPKj916
dKr3vppmQOFp9HJ7ywL22/I2UEFYPAbaJUkxqs1V1RElTMUcgNVrDopeDzSnQzlyANqyB+udMU0h
3CqHgaQ86Bgg0YpoQDcz0hy4maIEH41RwN2RxJ07MgasTKGPZzNox5hxAx2NODDTOF7hWPeaU5p7
49huXEdN7ZcsTw0njzXrrlT3uWkvRQqUOmtOKm0W4aoYCD+E1bJpBv7yz7TWpmSKcZAa08YbilEd
EvKBiMKHGq7XHXrxgPuzW2e3jmxEEA6NQtPz/I0p18V7dxbg6yaGJyfMmpqA7P4OcnEZO7HNm6n+
2VSdkwYsYcdxl02RtD39jmOGebeXQZ+Cj4XsmwjJuO/ujEAvzVVIezXWOzDkTsNPB4Bg7YYTIU+e
QYLD5hkazclgB2pVJckNSfR+fTSSOXF/KksZ8mn0yUsRsVMIQw27qeWKe60KycjUyfbI+IqWpJMT
UTP0vtY10yir/jofUuHcJlzIpLibc9burVV0Js1AY81EOMyZ2pqyt4PjvKi1OUJPLP6Nm2ZlfWUn
qSINKE2d4Kut3bmHknWIs7NugJsyFl9Rt71DUzUwXfVaGf7c34kuGwIjnsUE1RIltl7Xm5WDYPyy
FIBCB5kD4m+yAOI035nguefnswkHQEerGEcVUSQNVEQlcJr6TqOvz1EmlvKVe2Aoe7A8aKGq8hj4
ZGbfjPNSzkHkzHxYGcnOChoCHV1RY4ucSu8VqZ9xyphWhvFzaeU7GTreLs9WthGTfdAtdHS23c0Q
jNXH6oNMb+dw8OpHXxWug/G1W+UWyDutH0bp66mNcppuo4i5wHKmYsiVfD9BBZiZ6Pm2Q24YRP1k
lGLw8zjjW+YP5y6IU7tNqzZsPwKZFDWyAES/DF6fqtG0H+pyLXUTLa7VQ/0V9rIG71hIg+G7XSnz
nQPR0VAQYAc+w/BqpzcfSyuR4dcKiUJZHFtB+7lGXSib6V1YFWLt25loHt3sqrxzqudUJYRLb/pp
EhYRsqoRGlVZW5n9caSQ1QwRBT1vHxxzTGr/2eyXJODCDZym/pBpSqTD3kpNR7ymbqtLN3bQvVX2
1h5r0VSR6U9t9uTVheFYN11NxZ9tJ58efuLYMgusWnZSdPA5NHZ5P2yTliL2vXYrsIcjBXmbfYfe
c/JgZ9KKUOtDzCjzuQpatzuWnqaghUJIEv8Vf/wa3pvwveuO70cyXdOdSYLzoqJQkA8RXJQ3tzT5
lr/E8HLgenEtzYDfuZ2CLEx/DVztjdjOA5Ev7TWEVl6+GFDF+bSFwdUkmpj+edztngizclKIUDoY
gieSjhyGXeAgWL0p3DYMDkj0zuzcdTmtU1qobBN2ypFOnGrGtMzHQJH3E+7gZougOIS18Bv3xqQi
g0ZI6B2duNDhMqZ3wRoCxMRL68N5sS/ydChuK0PJ7m3CaVdM29b0anIMejujXzska9+LPEJllHtz
VFm5b5w9klaQW/t6Di2XzKmJCSf6wYA4CV4Nai4vuR2TpZrEl7ZxRJo9VFlTW/WBoBjHwQKpAVV3
rtPo5lSJtBb6ba3ZSGYbzU3IrKs88gzEAfOtZegk7XeNm3r9rcLOht7BlFYnZexoYzSeCLvsqqtA
ShVsLJdphw+0cDSG27ZVjt1GZeu70kJUk1chf2yejJcWbBYVfBMCouxKJqn7H/TsuntpO7JsrpNx
tB2Y8BBP3l3ZztJ9JyPZsqK6OyssImUtmZ3E9P0VPQ7az25+mWeLcgyhhuvXOtJATd9tXzniiTko
fgHa3npldrUkhlP0V6Ynwm5L1WLkTtR3Pfw+I0w6r/7a+LStt9qanDWLi0717GmGpqd+sKtlXUNf
1xDbTeRy0C9fx9HJrO9zGso8I+CpCtYF8E7bBsvSNxzvzUpVnf4MNAf2vadCqp5o6Dg2bhyX4USn
sHMG/QHIbo1fU+yew8887Br3lYGHg0kBWSp3FeeAAW+Oiz5lcAZUo5ne8GF958MtwfcPFn56ZcfW
QAEuoPYrr3oLHeTsx6qtA09vksxsYSlat0mTuG8bWzwiZwpwktAtu715ZSZFuT70UyuaNyB3b3pU
vV8N22xIy+m5Vp2hfixFY/U/6PLPGEjFW4QdUD2EwK+gmJzu51gOq7pytKjr70UbBg3sVG1rJGgN
bKw6GuQSkbKZMkrBeheTpXivtbkM5WvmNKv5thR2kj+khJMn/YaDKZzRALlrsjyb4DrOoUooPHVc
l3nWGDtmfdW2B0c1VtNRZU6uHsw0LaZ0F4IppF8Y+CTsH1biT2XMj/JbO1rX2XT11vATlyHk5drW
5S1ngCfKPSooLQ4ezUL5w+mKiiJpgrFprmCERPPIj8L1Gg+KTxJAeKqweeFDL9SGi0U9wimMtDLY
Own9yM52F1X+1CWDNw7uGLTTR21WToakDl3HLkDKJlNYwMZYt3KabeRUvoHP0T2ArdBXXBVGVeBF
mQs1erGnlkTbN7Nys8a79Z3StClmZWZnu3EVmqlZ2leluJn7FovNTvHtmYBMU51cla4NlcgRzDmd
97m27p0FFUa8LjkdVpRIISCw7CHU4qXrBuWPUWUmSfLBJQN20S1m6b23epn0CZVEu/4YO7CCOZoE
IabBdu0A7+59xEveprZV4nyjIFi5kYSztloyUk4OyAMEcgp73bad0VQvJUw2QJpuHdd4kYXszsc2
XuD2boK61XudrLhkNiH9iiW3Bj/bvYF+zhywHD/t3fE4qLEqf4HIpM6Tcts0Y40ThuMdeWmO/75I
w9bw7K7stzmL0Pyocj/r4Nz1jNF7ZfyKPrDDl/mrdUZ5iFKgwwk2kwIM2lQooQxyNeoBEVYM3DyQ
ui2soi+ehnxyqEREH45rNGaIMYFWUAR2NzUz4KuT3+KnezgjBNDti+cXj5aX2uVz7Yaz2sxebk7f
sqQN8h8SgZP/sZp10tw2bd8l12I1nOnJr5fU/KbD0XXRYKrWetQcCMk2cSljHoCxuWfHhNkY9ybc
jePHUoEdxy6eZvmSW3C/L36fecF+lX2hkyhMPaUn+Fj3HAQ06VKHnORpGP6qSBPRaE0pUJyjXZWB
/d6k7UJ3Ww2UUNz6GXxhj1rKvenU4k5f0jJIV45jKQgYMFQh8lNfB2pFEKA4EjcDerDi+5LWeNK3
Zaf8+oUDNW0PczOSq5XJcPFuW6M2zDeAFTgut+bOprM6gxzt1qhMc0FVGLSJH4+LmEcXkf1kpZu5
BfzZcbuPbU8OGMTWveqWrr8fz3TSIRud2sioHaW9fOVDV8EDWoZFfe0to5mmuGLDU1SaVpOsm4bJ
AOMxofOfiig0LFQQPvBJfduHYs6HWE7NvL56DV64NyAyQYmW6jqTUdKwbL4l2eovz51WKZVOUC8a
6BvjAalxkTkFvb7P675G4jzx7lejb8Z31c+IZCOZdY43RAsQo3U7tWtv3OoGdca3zszT8RzpAkeO
0yBJHxHdSfHcK5o1foVEtV8hbxLzkNicjTs1D8G6KZwiLXZ1gs/2ZTaaFnHMmLg/Us9LrnKdcwoh
M7vHVfLAPFupn6dpNVeK/TX8nsiioH/O2B8PpUIBCqGxS0Lrbmizow2Cu6krYVTXwgNwPQ1JOaqb
FbWtvHZwItrHxgqOHdRQWcTULzooNgt9t5VHPvlB1i5Eh9ZH5hx25VuVUzG9hIVyOGqsrPK7MXIT
o3XLDch7AKgAZFF2j+gfJu/aKG0nmbbaJ0vsPi2gs++1Xl370Vn7llFc3lL1HvVOSTpzhTJF7Dpl
HgsCHbw8WgGqgmkjK2fpxtjNSae6WnqP0iJyEibfvC3rtM4TkZUEUr2PqRyzWDCL0+fCHlpB5oSf
sHQjTzFWHd5qMkVyl6eiJLUDCHiS040ZdIuIRpzVXdwY4xQhV5jXK4bEyOW6y1FUbcFyPOOqc2aZ
XK+e4VBt2iBdhAkIKlW91oOMUIcCw2ToCnESlxN0E+X90lwvtsufCRL00mj6UDzslR+gjqNvRC2Q
9P3U6+2chUCOW2EKDbdA/6ib6+QsFHSBV8QknxSaM+OHtrPJc7dyQSdInkC3hM4SBY3212+jo5Nl
3qVcBVTNxGyu4heoQzm/4mPtx3uRIeAmPncca+uQstn6NLaWys2OIaPRlumomYqp6r0l1wrhaOpV
ApGzB6smn81hqIYOXL5wJwZMlagsAMtkwlRlqlZJv78d3SFHBFGVfQ0h07q+NttYLO3s/+Tnc38d
e8Fx+Ohl2apo0Vg8+pcs+1K/lZhjpqfOr4sh3RiIeB47buT5zi8l3s1fIC9eFW5Uhf7uV2Ctpdxo
VJPzS++NRn+b+2vdUuvYQqcvqO4QlBRwil4B3KmHur2G9OO3vspTP+nvJ2kqVMLM3ExoYNBjz82a
7M2G87xCBeCO7tuST4tvxRJVoLrzaBq7PrKhaiTSxNaktp6npmuenCKkBIrXyiLOMgZ0B9OO6gKq
5jRwiBFSLFMXMRXf/DjZZuSh75sB4cgvM59ylGbVrWtxGC9QeWlbWbiCKoH0ZV7lqq+cfuwLdWUx
62JFnV4Z5B03SNUqso8FNwRBvn2A3ipG8F0O2UZxwA/gQ7Jx6rPGlBzBE9IH+K1d2DJK4GmGa3KT
Xc7laR5EMsvleXJZMnEILQRnwUxI7RzqsfTXNwgbNTaRGg0OmahbK834S/BG9x3ysNTgaCB1QYYs
b83W9gYheR9e+b0vWjoERQbMZjXTUv1sVM0i9GQ4e6ASRg3Jv4YA5sSMAF3735n0wV0iMssl3qbH
YLCuL4EhhGFvxhGd+TdvqHJhbTSJyWeVTKas4As0Wj0+I21ws1t0d8onqJZN/ZqtSV0g23LI93t0
zGJSHNdOj2xwIP9hPPCdWJnY6gGxG4wQA8DmX+CnnrlDcNeF7rbJ1cQkFkwmSbPn4tF0/VTIToaP
xu4VV0U2EMf/LcsWSW4zhE8yfqz9HObFzhUt9pPdXLf25D4naW1zMdkjv/UBisfxXnIVFBXJHACe
sS762r1zLPbZHQr+xjuQzE+LVU6dqPaLZOS2G9lGDTUSLV7ih98LPE4hvFhomhxbGGFq7n5r8Xvj
J3YU9mHUmij899B4nV1dE5tNPXVYusDu8CBXQv8wRZ7rOJsYmTtsXMx7ivpcA2Af07VB2kyu36D6
p25dWuMjnM9KpMhH6xyYcZ7BRjfQLCWCTP6Qp/ZmsGjU05BY6/SlRnqUz4jjm5o2UJ7FDF/yNvXq
cYv+uZfBtkiWBQh2ypMwyutqzL/Aztlqjhk2NlmPVg3uflWRMa7jhDZnDm6mnDeCNaQbDDfY9gO3
L9KgvC8V/Xqykr0TYezI1mMOYRh+tORPozPq0Gyt5YmXMHYJmTlKZzeS+VuiiDCieS4952DX1vDa
4/xZbkrqcfeLbHrabKtdHfGTX6pryliVhWXmMWN1Os4IYAIphu04osRYtjJE76/uQ7PwBPOb/aJ3
eZPd7Ib+tvZF7q1HtIlB/QJUIPtNYMxG/W0ee1H9HDtg5eY4mqntVJtgZN09shmqcE+F5HaPsIYz
7vgK60T6lFp5yrTGZNYewlXfHWbHjZhY3k0pYjdgb5BTH/s0PZfIKyPfhJWu0ipKyrOoNEL+O9bZ
di4TjoTYTgzkGHGdtoNlxZzsuKKu63npGUpAQ7KO/sYaCK0U+7xn9kh1pRMGfY4HNiFD2BYP4j6N
ffI3cJJIzOc/vBWc6KlNk1xf1WOauEs0zfWY+5uC2srcjwWH55tp98lEG5cahWVt8GUF4feSGLru
GpzbA+btsqqv0k1vgS8eq6p1uiBaySVzUJyauGciQxitbLd1kXuLfBx5B4WL0HyU9b1JkTiomOH0
RnOrqYMgNnF5G8aADsfuDW8rO1F0Wz2yM86bxmxnRPUj88RvabhxgG3M0g/TaS+bpDIPE1vRO2F5
shdnk6+T0d85oUbtsaG9XsobckkISCCDOSjQwmsp04nuhhvuC1YTt71N1jQx3y2A54nRlxr9AGo7
zGf4gRavOzM4fddM7kZMtUIhDK0kGETfWNrKb1LP7PvkMTtHTmZxJ6tM4nMzkjKsD0Hn9aG1Hbq8
LOptMK5cvdxCTeNvNclJ66OeTKf45VQVm40BZlUZ/uxcJP94d6qzws1B5UeZpua5K/u4CximdZUi
PbKbiJpE5MeqcIkgPDqj6odyG0iXngQYs1TJc2DKptpZM83hTFyD5zfXlT8p68n03bb5tta9adJY
ekA1DLuvyQVFleOBmKKut1o93OclLsLrPFeWjlvocOgPJroXpRcTLm6j6KF56IdoArANfiyVIMWN
l9/2+oemEsJo1xgcXTeav99vuxQQDT3D0OMCo1Qeh/llQa3T1JGV1uYgYz0jJ/C3NAiJeTyLbb2f
gpyfOdhX2nPW18ZmUibXOcxO8jHQehlBVAXV4sIMpzl2JQggscr7ORmlp6PZDofVPjD5UsuCQTLm
mKaRa6e+3Rys1BAajZfAq3bvJbmAGZDBNIzlbZmpEnFBzk9CIAD/jyBgiy2ixiO0mLVyXy2n9cw7
OTRKvDgN1Li/ccOBYOztsEptsyVyunL0TiPRWeU+H0G0sjs8DIC1216Ohqmvm1b34PWpmzjhNZQk
qWT7sCbuDdRgEL5ZbWvbx5V6Y40+3CAfcLXnq7AG/AoxBLveUjMRwAZERXW9FF1zM1P+JGVcCd/z
HwaJFkCiIzAyGL/UDvvEgl0cqegiGNdAeDGCzCpp48BwEoPYaE1bVH51M6Nu0i2mC5vFbi15xTfG
QlTeZlCmbxcx0c3VCiXbIzcyiB7TdX1Wqp1J57MwFc0L6k3T6m6dAc7nSyMHGzFQPPVmUZ3QEXkJ
QgBdsaIwk1kD95ldFNUj3Y1EmdYsBdLiyE+dtQZkLkKNKsBulhy8LxeienLhH3LOoa5zFwiSxkpj
lbKPk6cVVnx8C7NuHptNVxWNd38OLbdIk1tDUKUW31f1hdAMUrc2GjwUGSZ1JLPpH4a57SdMz70b
gJFAy1ZXFloqSaeuDVFLdHOrwDQRLHafj7fNIBb6ttkBLz6rVoJvjBpvH8e+Htr6qmeTW0vc8n/T
Wq7tOHfI6vxiLoZNb8I2wIKWsMh5TDETlGwSWpgJO2U3NMvVbLKNs2ha1mG9aTNMee2mVWmffeWh
fcLfKVT4OOXOrIxtMeLlWDbcePb4RgUJpEo8ixqZO0UpaxrslUXYWU2PmMoQsWO22rcr0uUlAP3I
Eu6uwbYRsSA19ZpfEKuN4+3w4rnIfAngsjpwjV7K+a2XdjYecOQNQ7ORc14FRlTWgO4vec0fSyNd
uLWBiisDjP1BZl3l08YomFsDguYMJJhTZxVFDOnHaObY0qG7fqC3c537sENcc8I5ZFYaFgHB7U9a
U5YSATdyGR4QBCGW3OAcWdLHFZ0+suPA6+rsHsCAnFVA42wq4iFZ7OqW1qrNcT4qaeCt7gzAQQ5q
zfF6HBZ83y/1eQrmsvVgrIiHDSrshQeUBYMi8yErgJu3Q8FUgjyuVYKNVw3hGSIDTWULlItMi+sy
p3qtjqJyDm55Rd7ypu4XioiItzIbD82CSPW+BCSXj2tHPw0IAqSQRglWkvBLwhGBE4J7egQsz+15
rYAc7Snsf4x9YBbX1oh3I93XQ2c310jxjZK2wqRNVIcF3YCpriaNWMh/WxGPFn7IIVbl+EwWdJcm
zs9StU62mxpLLs0mhxVtd8bsdCkMI66/xqDaLAZezeICZWzLFjyhxt3RsFCnaUdeGzMT+GVRi7vD
c9mQsITQdUS0aTnoTvW0IKNUzmj5m8avx27v1oFliKOZDpld7ew29FSXY6gbXe09FWQfWp37pszW
Uekn8QG/G9mhjIRNW0Y4iI9GjZEhZ/v5x/spb9Lh//4f67/QQ82LZqbRaUqfR3R3VvNrrD+bsvZ7
RsH5IY5vmhTJqDC9IAjPORT/9pBKp55GLBmeVm/n+Vsy5jATbRnoMYl/FhF+fhQpEwQWY/1heAhW
st8fpT3k3F25uKeg+1hCUm66Z/CkT9IlrN+jgXgKCc8WeY5BGPjMZvUuPlCasZeHHgfy2nJh1WjR
KUaEM3H9/kIcHjmi2szdD7Tmce8ZG1YWo3Cjyvn69xSCP94rH9AhVQp+Bm8H//n7hy3aMjcXR48n
i6pCp8hXeYh7nlGFckB+8rA/VgpzdAL+x1fo4xYTF5EHDZq/ACmbcRLD4VxgN3jBsO/8/RP9+WJp
jsNziDavlREwF5+I2acN4pkmSSPGg2bfLRwCROy5CZzM3x9k/fnuXO7f87Q3rPC+b1/kKiyBNKum
IStwfrV2E4KPqDk6G31wj/ZTfcx2+q4+qn25K/Z/f/Cfr9E9x7SC+qNmB4e7eK5tzMyIl1lyfo39
cJc1m8n9JG7xz0cw+48fbTsixIXgXKxOW+JGtQlWJzkXTt2L8vGQIRj6++f4PZfivAXgI32bfc3o
LRJ4Lh6SJ/gIEGu4J+m+KtAy63odvtn5jaE2KMw/edj5h/1PCM9/P4zN5pD2QSqOffnS/NrpbH9p
3JNZEaRQXdv5Q1DLaJafJLj8hw9F4CahaQLJBFlWF1nk3RhyeXO0vw1DHrvZFdqUbYDQ0iBm7MwQ
wKz90/M39BFeMVfMFQIs83ILq6U2Z4hH+ZY6z+DcETddU3+WYXSx1lkCIvADTG0u051993I+cVuH
YISjG54w+ELKW8e0Jc7IPdh9dwR13v59ZVx8WWxgyyPMjGPpHNBiX14pBhqEKh8S59TmN511q0cd
mTYTvg5/f8xFEAybyLe5VATsP/IWFvrFTprNZOwAHc2T6c9voRKbIew2c2rgV8vy79mQX8MebwEc
9mR99Ju/P/2PD+mT4mwxhdclktEzzYt7JkBmAmZnNG+VRUPkPwTBrRveu+UnmXoXW5nUQI8YbEFU
gMeQKjbC7yd8WprYelpvPPn+dZg/L92jv3wS22adz9R/21w2+XlkjwlhYzJm9uXlojdlR5xN6YT/
Gl5rbrFM7M2ncau39iHdiOe/v7eLD8QrMzGwEoooiLXhO7vYYbOL0JN1456s7rn0vtsJJMUn8x4u
NvF/P+KckBkE/DdBIb+/M2zKesY34Z66LHvN13e8YDsy1g6BDA7FesvIok8W/Hmh/dsL5CH/yg9n
B1uWGRLY9fsDw7PgM+u65BSAMIrFjrT6LA/7Yrn96xHEKJ9hKcxAVFO/P6IxCjrr1SJvCJoFDeLo
32Lep8f75N39+fVQDfIxeG0O8ZH2xbJe5QJ63OXJaSmP64TK0DwM/7RG+9eHwZoJb216TP52L94X
mhQczQnuSbNH1lHshBq2TfEPl/X5KWQzCabOoJxBc3fxyqZxMMjtSdwTNNtHehj2wREJ4Md5JnO+
CT5ZAn++NxQbSHRI3fQIhfIv3pu75JS9Hrdh6W8y/3FxiX74JI7yz2XNEcDcAofMcp4SXLw1O+8a
zvDO/jkCmzu3I8DhetUkvgzLDb1JYDxm89CLRxt3aHYQdrfq8pNr+PJXYH4Q1z2Zm5xG1NmXc6VW
VTWWAUCSEeJWxcwx3ZrDHUCUWNbIm8O9Q6TD34+L//DEgNMidM8b61zL/L7u5ySnYyLsC58weRFL
H2mjlj222sJprXt3Tlb3w5FLkeFk6Yaes1gjHzc/+S0u7k+WEp5e95wSzzV9Lkx//y0I+rKNdlHe
KWwzAIHVrNJDGloDdpJZXHk0HF9a064Of//s55/6+7FCLih+mYAUQUfY/sVTyZhpB0kjfbLQLF53
aBegiPrynz7FowVky59LUfZ9cLFNqPNDwNEhOLX2WeDnbNBE/rN6FBLLDh1WjevxBkmhv/gg9hyu
zuDW3slcFnx//UNnNlsPpdMnX9PlYiHSyeEf1wldbhZhX3wUaXtjRjyHdwqMJTsEKtNQPw7j2Fv/
sU1QDYSJ/IIQt/mkpP/jixKCRtDjyeb567qsBRxNKlBgIauAUzyKxNu68+vfl8LlHU1wJ5/IPQ/4
4HZkB168QnPum6WCR///A+YhT47OLWnG+36fbqyHvz/tj8OMiT/CYfGFgnw76pvfl/tE/nw/DKZ8
ov5ZToEsrSdsMc0OG6sf//1Rf766c//FSeJRmbp/FPaLIVp3lBa1x1pHVY1jXAS7vz/ij81LUUOQ
JrGMnCAEiVysClXVrpw0doaI4Zv7UHuHNGXiHllKJ7sMoyzh0Pj7E//D+6OmP0+WCM5zmC437lI6
mgiQOYGH03HhpVsHE/GIPP3vj/nj3QUI4z3ixkM+IP++WBO6HCfZnNPuh+F7W/2S+Scv7o/tdP75
Anm/R6A5Q0sulkHatitsPzVHVWe7ztiWOcpqEWwIUMcqus2L+3/8eZiRQQUqzHNRcFnrWi1WaoVV
6iSTcdck853ZfhZ4+sdaCEjUoe/mIGIWzx9lFFhoN9dIv88yrVg3TGcCjytmO7Ka5qr3cLb9s490
LtWY/sPxSqdM+3V+xf8GfBkTlItHBtGpwpWQ3SSftQeXZSGLmk0qTFJiqT+4p37/+TguM6z+uMYE
Ss/2SOJXIg49IafZlwSL//hgwUmaP//+oS6XNxfGOYD5vOLoK4PL4R41Mk80QZ1HKB7OgXMmIuF9
6vT3h1x+U5cPufhkNoFYNjNzyOgiNAjLAjk1WbkT/kOR1DtI6k8a/8sXyU7l/VFehQR9+87lKMYV
hU5HjpzOIqzbKYrV8DDb/YYAE3SQqGr/4Ye7eNrFsjDxRfkqIMUgEoPlfxnNGsIV/fC2xxCsEGI5
S2zLaTn87x57kc5skIBRBJbPY0G97yqlNl6ByzgM3pgJv/UCZ/O/et5lr6c4myBcEp4Hy30VZDKu
h3RvM2mpJqdnKtQnzcsfa+b8WlmUniDzFwj4ImYY0lE10kLXftZC3/4/0s6rO24kidK/COfAm9fy
rKKTI6l+wZFaGnjv8ev3A2e7VZXEFpacedDDaEZRgYyMjIy8ca8hR+t8CO4KV77rgbd5srO/7p+Y
gAka6mFawRSF3GvNaaOc7e64SYeqZFrCh24nMfYdPe4dw6Pfr1uZ8Wq6MyMbRJ0mM9N5aSWXGCVr
i8krr0y2mmuCadYOXEGOaV/C4BF8/YA9Jj9B4zucyGLJHY88wEpJi73SyP2/8pA3aiWW/PsBjtuN
WUXmPdd6912c16b2+i05a6aXVZu3c2HtGMHINOZsqd3g7UMStXLgWgKNHfq/rrv3Ss17XlaLloTM
Uk+DB24YMxreZp/yst9pPFg2EjNe5i7Bqg60xjFOzO+u6/ypgnCiC5uFyHlTz/EjuMohcC5zCNGn
EBZVDUEWNU1u/FPPvfZcms10OXUWey6XZNiv3/bC2BTHZ3EKgQxKDHBlsKLMp8TVqtW2lvkJoNya
tLdSfhuSsnDwic051lPhZYkbMZUQDUGRpRmwJE2zIOAroy+yYrpsF2qPdqmvqggaO8bVMnA4fT5y
8tYLdctbdzFt6HRvwaTyccVQAlqIymOV8mboy6u+AsdcgvlpYBlldq8Ebgg7Y+2+O7nSLzFos3KK
2NwEhOQKNtONRmu6G9uAcYMewJu8r8oXD3YQy11KrW99nG7icIE4Ji1QWkKXSxp0rp4WDVPgzDnA
ytAUKxvU4wjSSWnVTQm7mz9+kuz3VrZCA0BUMXPIAFHjSjz7SBCdrBFM++5nIyOu8Pyuru9TIe1R
blLPwBpvG9y9TXoelx5CiR0FPcCdFxgJ10l8Qn4BFAX3+5HHtqUGuXD8E6dISzu0pCjYiFVLyOSR
E8NGEY+MENfOyowfVQTZM+WxSReCZMmO4NTQWloNuCQCUNM3Ry+sYf6EfWXlK2q7hV4hW8gzbz4i
fk0PvFwR1ImXXsh1Wsp46zj5VcCyYG599YcE00yZHDRzSUB9qlnO0urrJ+SVgdJJxw517+V6yV3g
SEx2xjAJfOlGhuKqeO9b35P6JqiZpuEWdD0+piV5Y4+HXpnhXIpQ8XYSB0OkA7/J92YarFrjLyv7
Veff3m/DRk6MWxavGdzlLn0KDAegGhSv+zzd1dJLZhz0/Mt1E3MrdG5CiLym1qqhk8J839bwQsJN
FVbbVslWIOM30aIK4Vz8nVsTFmnkYu8qEdaC+rNk/SUXL2l0E6bjwt6dW5sp/5sEwsTQLzhlMY4o
JRrfLfZOtnbfjw/l0tP3kgnBkxScdhoGeDJEh9H/PsiA5d/XtnqNaBqe5IXXzC6+L421K7m0FvN9
Z77UsDzkyl1rP11f/tkFObMhfKmuLJVkSPhSg/rVcnYFgB3mxLylF+F5M7pCU9/UoE0QzMBCqfhp
jyuh+pR1D+DhbvQeKvFFkZklQ9Pfn5UaKoP7UgW1394qX2z5JS+BuB9sf6FTMLv4bMl/3Jk21ZkV
CE90u/D4ao5zZxTPGQNR7fuq4P+7+H9MTOnuzIQRNDDLMh+8t8BbevHBcE+x/9AUn7pqIQPMOEOV
Qg93ehqjzyckGTnLRvjVGhKZ8SXmiU+/1WmnvzvMsMGNnWKM9wlDOAfkgJa+zUGzb+FlD9Kj3zW8
Z5/C7tN1OzPZzFC4D+mWrBNmmuBL5jFbOYwKcQbzhxrfwGjXooZuVExXL1z2pn9KyP8XpoSQjpNa
bTsHU27+6ClPirawLEuuCJEMsXPXA2FLDkYbPXRatSmKF1vdQu27s6Tf1z/bXAicfzYhnvVsCINm
dOKD5jxY5lGJvnTN+3q6UzxffC4hnplda8J4Whm412p9b0UHt15YkaUvJlTADLekCrMIMYIRkCy5
N67y7PrZDvo+yfl1/YMtmBI7C8NAYga6Hh8y99FqjlqdbKzkFEQ/9GxJu2h+bdgdyLzY3NaEtRlM
oyrDQAUwEUNTlP2wGVwblHphgy5ZEZYH8hMfNgI5Z8b6qEGm6TyM6UKLS5nuBG92jGJOhQywWV3s
Fw9+WhlyYsSHMFLhW07BValg0Q+9/b1kiiKWnG0B+N5zvznaQmjM21a56qlTqabKwlds/QBsN+y3
h7YqNnlx7IKQ2/WXpP8iNzZASZOBdW2jtYdByZ+ux8rMkURB+se08GkhoOurSq/zvR19QXeq4hIY
17tqXFrC/4ePMOCgFkjFLX5fdwDvDO08sghbd2/cKgdEyfp1fG/u+K+yzXWvlNmIUf9Ym/7+/IBq
qwBMICctbGY7KCF2vcYIRHQrB+pmIs5LeXvQ2uHrCBRckQ6RhVgTujLQ2WyisV76NdpcbJ39GiFb
GoCY6ryK833jr1GoWDPQ8M0GCLaObsr7ZIcUztLnnk0BZxaFiDKYhVJKGYt6803P/zMi2ZBAM6Qm
3yG5XdidYs/ov9nzzJgQQ0VfIckcYSy+8Q66ufa2ztoutwxLrIx1tIFPoRoWPuns+vJUAbbT0qik
hS9aVLLcQPiaHGLtl5IdCudHanzIBO8g6D/TMnUEryqmg1ToAfO9Gn4J6l2ZPtnd7nqYzq4S2KJ/
TAhnghwkZjP2fnIIkt+KsfcDqBWhA4KLQUVy4rotoSfy30X6x9aE+LjcEbbqtRncAMmh2trHZNse
+qO0Vw/GzXUzswsDxTdYWJ4Veae4NIO6lV3DzUUsSH+19Wkc7jxzwYQ+t5vOTAgLw63AhNTczffp
9MLSF+um//u6E3Prok4YVB6Tp3dr4VuBIClc3zbzfeR9asJwpVk7o/thGM9xsNDYnbVE/gW9MV2l
xNZKF0MLnIwQ94/qU6c+qONWg2E3sG/0JZT53MJMUIl/LAk7ZmzCDs5AnZNa/+UDGJ6G3ka4Ba9/
udlcoIJttKijwYSIaAalbNQKxEexN8J2hyDMyrSR+LDgZ/kFJHfbQW7JyP4Koj0ItQ10tx6q8ef1
3zDrqWbqtFBf0ThC9w8pGQYD4jGnrfOUt4w+ZN+7pWpu+lpitUCE/2tDvQxzpYWeq0qxURXMiX1x
YWZ2JQZzsoXvOWtneiu3+BrT0XlpBzmJNlAM7MTqUxGffL/cRtBVWoWz/cBHOzM0bbqzA9NpIsBS
TOjvO+bJx892/kn3v/9vJqZ1OzOhTdOrQUtClcJvhXVr91+SpTp+9tznMejf7yVEuaJETHIFWXLo
1tEPBnJWYEEeS6Tq/urXydd02x3gf4tf/jfHhJwX6BPXVyBRniq3hnfypL+kfKE8nXLam3g780vI
eQjCDNBEEwcdIjNVygiV1zFfD2sUAo4mdGvSUuTN7iIDjIMDspziXgiIsck8gzm1fF/m39X0R1l/
RjbyI9HNMcFDOX1l1REiQgUXiACJX+wDI19D5WR0t81Yrqx4ocCe3UVndoSokLXGqsKUfF64j47y
2NkFo4H3yqLw9uwqAdSZihJeHhwhKwReYWWQqRb7Rvne9xVEZRDt5N2mbT7XHCOJY+6vR96MY7gF
0IBO7/S2IhxUKDpC2RvimO8McHo8h8XPNj8ZEIJ+xI4FYIdbHgCHqbg427qS1pVeHoUsVBWDCdrD
iL8OUXgJFxZq5mjHn3/tGII/LkNnZmhyeljVi6/fmNVCB2b+e/3594WjAZmViCkd/v0CzFHQPXQp
7BSfx8Ra+F4zm+fCDyEQEibjai/BTqR9j9VvETyVjOstGBHnrKaSjqdgADTTwzB9JWFVePpxUrWq
ir3yxXqwXqxdsPU3TGZspDukQqj2D0vjOXPrc2ZRXB8rgMjUjhjJc+Sf7bhWmoUjYvrFQpo798gQ
1odLRKbUBh4ZD9oOEbJTcGMd1UNzuB7Oc1XKhR1xfUy98pQcP6ot9Pabghp/lZ/0TbvVttHOvG+7
hbVa+nDCOa4qdaFHDgZ9+CIzG1JB9X2jMmIwGEK+brLejN2BT5faTNH+Dsu1v6RrLE6FvbEh5OsS
yVuk/rAhHaCEiW+UnbIBOf74Gnf7fIs2CKKK6ibfIxl6fcmWPqCQwgE+MuPdcMbWubZOUXBE0nF3
3cTcpkWDG/wbdSMYO2GNoAyzDStsmDdVPqnqKUx/Q3533cRc/jk3ISxSbcYoG5SEQW7760rdZRVK
j5OebZIufK+Zo4jrsWKb3FxfUf6XGbtESlgyFJYKLQJYmp7S8bHMjzVP3722r4O/r/s1V3ddmBOW
x7JCJQA1WOzrjbKDRWo9bir6AP1K/uLss134l7ezFzyc38RnLgpll4oAJcJCfMzmiMLqId6Zj7xD
1Su0WQ7qicLI3C54OaWFN+npzKJQhZVF07WtjpfVtnnSt+HO+VG9yDt1M5ygYvlx3Zo6bw2I+dTl
4Do6/f3ZoQtLnyq3A/HYrcdddJD+lu/iXcCoRraW7tVH+W/9BfLtr/k63csH87N6Mh6v/4KZyymL
+ucHCBsCynIfYQ3cbYZtrEO0+dmxPmndt7BbSPuzm/vMkLAtGjlLWmQGOC7zx6Z+gIX+uiPK7Lly
ZkBIXEGvlxXc+FOo6Ef3zjukOxfellV86o/tmlbgWl7ld+E6Of1/xOn8VvzzGYW9YSg1+lwK65i+
mJ+8Q7cPtsHdZ/dRWsPyuM5X6+IXWnH76HnB6aX4EfZH1zeZg7T3FK3GC6RwexSwNvUTqrcraRMu
7calNRT2hj3WAFJdPnF8G/yYBorgDhv32W1xq2xl2kwE6efrDs7ma0BMKlPmzMuJw+x1p8PsjCLd
3i5vVe3Upd/7JUzorAnmisApM8RAW+NyC0qlpXkJsiv7SM9Wnf/FBDVZRh8oevUJEj91E2hpCvHR
QbbX1FMxUkt3VfCXV365/p1mV8bRZQTCGJKTdSEOVDeDOsXjlmW53gkq2Ls6aBZWf8mEsPjQyDsx
CvGYmICYbn8sYnehdKeuncu+Z35Mm/wsH9IETtpew0hCe3ObyVq7t+I83IAkzG9snofWbdUWJzmH
ZVnuUKkw0yxYw0WiriJohrYDVJDHYPCjbQnfxz4qFOPohmjJdi7c1KvGdRFLT6tkm3InhWXcRkIG
GdOD7I3wrcEzsYEhIlm3SVMiqZMhzkG7FQYRl/+z2jXpvdOmzz2kOpvSrD00YCtni0LduGY2u5mY
elHjGwvrK29AKbI0qCoXwG4RplIC56vcyoCOEsWsD+NgygdlzLt9GLrwmQ0x5HNwkW97RExg2Myl
n4Mf3kMFEmxaRUmgRGGCuG2V5hboubkZLDRvGapGHpF3u2yVj0hllfBqMfrrwhsz5ODFnSZONple
xneGnzc3QaH0x5xpDWgbmZzsY4YLQtLWlwZ6pE0QKeWmNroehaMx39kNrydoqiN7gELM3hrV5LGX
pGEDiNy/09G12jcoLN8gTqI+w3eCEHSe+OsxKkrEK0dzjfihgifgLtdBPECcp6E97ShJA0uEXQPW
c1R4RbJJ2sTWDnbM+5tU9NHJcTUJ/WEYVCDhRag+rEIYGGVAqkzb3SNjVj5TESENkNT9cy/Zz33Q
KXsoU8Y1FJd/J6nsrN6/txhtsoHycOGXxfEZsLJBVOQjuV16YOZ/BcxrwcJc1ENACPxhgkG8Aad0
CUqtjcO3NpJdSNUx7uL+5boTSyaEBGSEnuVD+0ICUp/08KeT3dfJB3L1uRdCDhpkFPgCNyFXI8ro
s224zR7NIN9e92TuqD03I+ShYYCnqps8GRXUZ75l8ksk3cB8uR7Z5o66kLin7yKWgzRmHVBcpCVa
60JCajQnMDoSUhQ9j9FX02gRWjigSb+57tVcdj2zI77nx7bFrG6lUQh6aFzl/QYRmt11E3MhYDEX
aNm8BsswcFy6Uo8ZnZec9YEqfp0E4UTsuh79JV6RJTPCeZpaEV3gKZiR1xrk/0TSpm4Wzok5E7Zm
wRUEZgi8kBDMjoaMaAI17r4w4LtDHBlKoaQtPztdKv91/aPNrf+5KSGomZRKvNphXZz2GU3QoL2R
ghvNXDi+l6wIMR2Uah7QU6T35t0Nzi3H4Kq2b8NmAc83a4aBJfCI0+udiEr0oWtvofXn9ouygxyt
uJGso+boSh9INvaZHWF9ejQnPJSNij1jDHL7lSf6JFtohUzfXdyXNnd1oPVAo98MJKM1Zvkjx8Q+
q4NdEf5CVnwV5o9pcV8vQbrmos2ZRqIYzgBBJiI3SgOAd2mUtOD0cIX6dC5BKGMt+DOX1c6NCBEA
nD/PGmYR9m1pgLNcxd53zUX2KvveZAcbWpTrYT3rE0ONDChw9QSScpkLArS3xpIRtr0W/mUhLWTS
If0AdthEZ5FqlMYltYiQCFyGquXOxiVa8xvT8TeM1WxcTvzrrsxFwrkZ7dKVEEnEqtesYj9Y1REy
4qORgb6DyMtXzX2ExNlHPt2ZW1MmPytRG3eQkLXi0zUhY3mVtQ3N4ajW5u66WzMrBIQQ7egJMET/
V1ghq1MqJZsq4ar+DNmPJN2q9tfrJmbSwYUJ4WwzgsB00PNkgdx6A1lcptrQ8f6ux/1H7DBuqoLi
4MsJK5Siq2YGHenAqO6q9tNo33vFIdOWRhjmvxhD7+ASGNMQseo6dPWpauKOYf8IrTuzi9bw4C6s
/kyXgW/2x8j0I85W307UILFNrsDhWH6WKsi6jV5+grnxE3x3fzEcctc5LvLbSwwrs86ZJG1dJrHS
vby0W5aSVHYl51DSIvlkusOPwbWLneP4xvvveYwf/7EkrpbMCEM9tdwsLdT2ZVow81x1/oKVWX8Y
24E9C1AuZDiX/uSO30kIq7Brm2SLjtpKtbMDpNUf2UVnZoRdZMS5XYYZZnrNvkWk8De0RQdX058/
EOFnZoSd5OZdKcHKwBUht34w17qHxXBYtYUOUHJp5nLhy4nXEZU0h2gOtkrTOVqgzWS1ufWt/PAu
l+i5wAlHUxJGpOmcEBfIsUu0HIyyOhV+t7cllWnZYd810hZs5fa6KcGjV1M2fHcwIDBUzWv0ZSzE
MJxWIQywp9Csu2CN+mSTrWPfqn5Hg6+/r6D/rzFNgbbQ0Qymx4SIKLUuVPI+K08tFUOp/jC5jCr9
plpC6AvH0mSHHESBQqXl2Ax1Xjplem0ct0ClTp2vr5OiWQ3Zt7GFW7lejYtTaUJWwtg03AQLGCcG
zwHioIbcdsjQlEZ4CtQH3V870o3cVOjj6CtUIjelinitoyxkdeHGMtmkmQWNHyxG5HSR8MfvQruQ
ZNs/QYp+00npLrHfV65OFuBk4U8FgUUebYSl8lyPfKpK0amLGcDtgW2at30ACTUiMtcjUJxGfTUF
/hz6F+geDEd8lFQgfUqGLo5OOg2UcmXv8124iTgN1/WTti73S4+sMwvG5Osfe0I6N/Ue6ujGzU8l
9LmNpu4Kq/3bC8dDl7r7srcgsdSfpLH6fN3PtzuNax/dxynp0vUXy74+ZJsFYRKdmPSd1ATG35X7
zvro9VNCOAU3HNRW07z2ZeAXtlLyJuUXJ7Tu5d3ow/uaI2C1SmX323Vv3m4x6DFBVlLDMt2HY5eW
JKRZTTPDG85hOKfugvDnUB5k47OxhBwXKqX/+gSjJGPK+CXb0y85O/XNLovHwSnqk5rUn8a2Y+YG
tXafING8haCfWyI4iP41JQR9ALNvh74bQV9Zq9FpyFEZdPdLdcycGc0wmVWEHIZUJZhpXVjV8zGN
Tqn2CIYascBd0Lqr6wu0ZERI7MgbF/BJs0DNkMK0YG0So7mFF3HhkJ9bHWiibCiGYAgElHi5Ojyu
IoU31PUJpsAHNbTWdlqeSggeHKlfuKbNeXRuavopZ4GAPDKc+Ii9Q6xoA/9BrTavwklqvF/KELNO
wT9g0NRXJ5DqpaVUDuI0gq7/pDsefNebxKbUZPo3gATr+iotWRI2bB2hCx5MuU+CBhmkWb1GUvfG
CGzoRYMlasy5D4ham4xfmgV3jrBnIQC1c1XP6pNm1tumQnkFHv3cVm+u+zRnBtZIYEZAe8HUCZGH
uKKXVM1QnBxiW9W+S8ihJfESN9tMAoJPidTDTmKoREwLcTkiZmq3rJE+/KwNc6VAtBjH8VdrGA4M
He+uOzWzUBfmhD1rBpoNNKeLTm4rHXUHRWFFrjedf9vGyDB/wBbZFf5S2ETeDLCGOqTpHCLVqW5P
ubuaVJo1ZZ+7//nfzEwun+2nURmKHv6r6NT6bXJrt1m80WrZ22mGn/we6iF9um5PxFNNmZwRbc55
6PQg3BJJCtAWHoc+85tTpWq8alQIgKC0jkpL4T0YNQ0X74uEpHfp+488YGxhBod3D4WCbKkDMy3W
WQNL/CGv9BFnnluNnOjGEPBDAmfdq0gro1Bm+4c6j469mR7S8Nd112e2BERctGFQ24BUQORoc0CV
yp6bEz1DltW3XVxY9r1Z8mp4TIfEKhayyox/jklJr1NvQNkikqggEyaVjKmWp6owNzkaBiFySKHD
y1utrmO4zmTb3bzbQwdi7qm/Da4fOrrLYErQV5K8OIwYgzsk4b1qHfwP5P8LE0KuRIdilBy9L04u
0sXDHnHo5BbxHWtgnCoE1f+/OTQt6VmM5H0LVZDG+TmgGmJ7x2ySjIt+vt8I9H2gWTWKwrdjNkYZ
1X6PEcW+g74DRTkU1I0FT2YyJbmYdzqGCGUIK4V8nNvVWHJI1lD4uqcSjSggjadakfZh8FLW8uED
Lv2xJkJmURpUIE+nIFD8nIli9ZPqeIccca7rZqbkJGxhh6chPtvEDkdr5nJ5hmSkBGwxUybSQ+GX
OyWv7q3qqULv6rqluc1EV4ujjL0LBaLw+bocKWVN4rpg0LCri7WhllJbroJQtz4N4YgoA83IBw64
MTkVBrMtC/bfespJDcOaifYzLE8iX63D03qEZhCyEjraUqtczc1+FaMavDX0TgnXThNI3667LEIB
SJDTiy6EhRBZvd7XL7+u46Z1mWt5dbLAibbpKtxl3ar4e3/bbbTtcPiUyAjVLoSpSNrzxqhQ6Nty
UcqS6vUnzX6QU15hnK++2YAtuFXhx7f6ETqmg7rYupzbHjxay7Dk0SSlOXHpa4+wZcQQTUQkZaj1
RWa/dhEJXyFgE6wHqa1vnIgS+voXfruo4P7PjApBNXQeBHlBTNlcOjCi2Ks0848qypUo4SzslClR
iTvljymeuQX/Jj3hsKNQyproB/DYTdnlz232TumL6Uyl1QKbpkY5BnezYMZuNafKOqk6mVazbb18
y11067XNgjdzH46mGJITnKJoTgirlYeyJqGxEp4QA7L9W+S+KuVrq2XwriuarzmriL7Q0kP02xC5
3A6C0ZIOWa10SnHyw88pwntmNWw9NJP0Z/BfN++NjEtbQmSMoeGXTtjFp7jrdwFgGjv1d3acr5vy
naRRrxuOsXxK9EmCgpbIZWQkiEjHKsPJpyR41pJ2pQ/H3jgaSPtWzvtejd+YEsoDuNSssi20+mQp
n8vwRW5O3XvVO97YEI4ESU/7VPZwZ2zsrdr4W9Sr9u9fHFi24CSF85KL4RSdZ0WBmfqd6aFFhd5X
+Tm1ymfNqpHeDdQvrmy9byRpcoc7GoxQKiohcFAJtvwodqh4xuzUVoa3KaTqMbcolQN3mxphDn6n
iFadpi1k4Sm8LrMFDMkTifHE16Rypb/0kNsn2sJZFpwiv96EyH6pubeTkyfEyJjWb18a6U42lxh7
ppURjXKIM2kDaTpHnbByAe/VXCODqQx6cMxjJy30dcTh+NdvaVARI6wBGzsF6qVXpdc4XpHD+V5t
/UfYLrfOVvpt7CfkpLvkzNt8y7Q/00L8oUMJLfbgQl+1a0/CmXDivEIYQrKrgxK+8xHn1SX+QGeI
njN3YCHfBh1Xt9ykdLRgEE66T5H3QzYXOi7TZxHXBYJJRs+5zXMbFU5kw3QJN5V3iM55bDKGk7qN
iURIa78TTf/qDCJQGu8eqLkwFXe5PkMWI+rV+OZn7tjb0NbgWovWDhpXWersFNR2EW1c2F5zywR1
1/QmCin4G1KaUVZ9O0pGjn1d2o1RylIh2dH12+sZY+7o4AvyhowtIDNCjs06HU272K5OrfOA/uSq
COltd09d9B8j/Hnd1MxqkcPhmZ5Y62C5ED6iIceFN9i0FY14vBkre8tABySyIYzgpVUu9Chm/Zrw
tCZVk4zW1eWKyZUijUOh0F7stJvQD26Q3F1DUqMjbOwhof4B186sCfCpyB2tvIHY61QZ5o0pyZ+5
6Gx4Atk1QbSQ4t+W+3RuzkwJCyZnDsDR0WtOrVpve0RNs6HcGvmTFRzs+ildmgGYSX10Q3j6mDiQ
lDcIaK2UwZpyRTs51bbrX7Li+fqXmwlz/n1ADKAnwbhp09+fnVijNmid0nP5QyvsEPjuvR0aN72X
PV43Mxt7Z2aE2IvUxEkbuNpPBclOBb4KPkhbIUr+GHr9EjnjnLFpjVByYWYbhcFLn1BhsozA53aS
S7uk29bFz+x773y+7tHcwnBUUGhOLLQk80sjntHmTam50Wmk70wQVEjrRtXqupHZO8+5FSGwW71V
zCLKqhOk7Z3yPfZzJYA/WK/aQxbmJdg613FRzXaHsTz4luQwp9J5Y3NQidJqc/3XzH3X8+pm2vNn
seKMgxYWnF4nzU9XmW9x52qQZ92O3pKUx5IloaDOAXzVQWrVJ4bFdkZaPgw5EmGjWaDACJPodbfE
VDUNFoAbMScFD2tSJrt0K4ub3JIqzziaaozGprplywGB8R7yRl1r/lJmFH2bzNkTMbPBXZ1EIgTO
kCZoR5mNebR69VAM1lqDfxaCof4u10FlX/dt3pjFfxBRVOgjXfqWe07s1XWgH4tg/AX5wzaI5Ce9
au415JGvmxI3xKtf6ApMVzwwf7ZgynWivIbR2jiWQxg+ho02Hiq3eu8LpmhFiEFCnDdHcOhH263W
ocKcWdBt9L5auGWJaVE0IwSg48qhVSWRfmwnrtUmu4mM4KkLkqUNPvvRgAfwjI4iL/Coy/WpUJBp
AtPVjz2iI2qjPVSSvVCkzboCnHuaiae7JxIO131jW8gKGEeJenMs2nXaDLuxWHpPFM/F1y9Gu21q
4tPGF83kYeoxeFDpx1Kq/lPKyle9yFD0jb40mv4UtBUKhm2+wLQ4G90GTLwTPxAwTCHkjNSOxs7M
zGMetsNKqxKGL+wEdtdc9dcUVUtn/+xqmSYdbEp3On3iLVW1QzOBpOwoR6W3aaPI48yPlwYrZxcM
HQjEVFDP4D3gMiZ8eNCQVvXNY+RZ9W0uW7/DuC02kTYsDVTOfr8zS8Lhb0mu5TohnH5qkxYof6N6
fQs7tb9K8jrchvLQfiRHnBkUFmyIW6rQeEq12NoAIHFXZWsXC+OGS24JOUJ1cmlUXZlMlIbIg/CG
A+Lrpz+gKlzYS0peS8aEHdzao+UXea4fa6e/H7ktdrH8hAL5CujR7nqGnTUFzGGKChPBA9GvZow0
vVPNo6H7P1RVOmhafguZONNW48JCzcbg1BWky8tMnIirjkbdrnhyJi8NxZqtsC9HdaMW3uEjHv0x
I3y8UFVgv6s746i67n3ZdXf62H/pPXeTqMZCGpzdu5MaAiAsqgYRElXkRa+3fUxGH8xqE3hVvY5l
2PyvOzSbBZHqmGYWYesQz9vGsdGxyAPzaMZMCkvQCPo2MP5hq7vQWub2TguUz9dNzpUvjgzriQw8
Clp54RtOFarpQmB4jFrVWHlhuovN+rblvJdcZ+s27ea6vbnQADjOEw7FEhXTFKVnVWDplVmcSrLO
Hq4OfVqtcyW/NbR84UvOmwGXzHQph5cmuFXUktFaLd0eFNQPfjHhhbNtGP+67sybAns6tuAy+9eM
0E6V/bgf7TpyQIn/KOBPGIJj4dmbiNRXaSrvKD+cHMrbeiEaZxftj1lxpKhKSy9wRk4uzehOzLCF
m8FzXqK2KtAAsO8Sz/vAhj7zUxcuElqQm5HZFOYx6KKtW8vrfMy2ZrqkrDC7akDnkBpk3JtJysvg
0JE1LPWysY5y5sX7vpz0d6qm3qZeky5cKZdMCQFiS6md5uyIY2Y2N2Gl3w8IgARa8JFwn+Th6D3S
5VIFj1KnHh3LlfRjl4Y3iNavIrt49MalxDHrzZkZwZteioaiazgZ29jjcuUUO6aGT2qofSQOdHCv
U/ORaWT1coGUyvWtrHf049j62yQsb3xt2CsUutf31Wx8n5nRLs10PWpsuhrbxwId8menDcLvBmK4
34fE5ZLsKm2srVK7sJ+vm51L8pOm2SsjPg1jYbEaUyohYmFb+V7bnwbL055lN5e3163MrtWZFWGt
am2Q7VaPjWNUDv6mCeKD6ZbNtrayhdQ+d+CjUTw9ZCFRyB3h8iuimjnmaLdax7bUQOHE29LOHp3f
CCZ/xKMzQ9N3Pcvp1SBJDEmTbOtK3Tf2o1SZN2NkLcTe7OqcWZm+65mVfsyVxm+wIrmDseksOjRq
Wy+ho8QXiteMfmZFOJ/aMbON0eNKZUeg5NwxzLdJXsQr2cjbVSBp6JGOkbLqYMP7GqKpteDkbHAY
k5YkVQCIeeF6H7ZIO2fceY4ND8X8T9YNPDOeuYTVm/+WvFRAY87lR+zbVWlDLwj07THpAx5hSsVd
tygBLcTFfAD+sSJ8S1MeQafUhn50GEUcmm6jutExbP5GkOwjnw35WAQdQRa8IWGgkh0STU+sY1M3
P7RE2nqmh6rKsLCjZlfH4i7MJQ68hlif1UZUaG4QcjUoNd1/QeWFGWi30TLl1kYoeQlINmtu4uae
lCZASwjBIA9FPmGRrGNf96dQsW6DcHyMs/Tn9YQ0m20pa6GXQELBFhGVcZLFaKS51tEuq3qVD78i
ufue+OoNE6XrzF2Se5736l9z4pQLgMpMrcrKPMZN0+4crw5WBhG/sUd3Cf86b4p3GCR22VPiy5+k
52NcxaN1TFtnw2PqQU36Qx4pCzfGJTPT359lpgl657e6N6nlvpJJJH97XrJz/SW6gtn9BG7mH3eE
/aRCrWf7sWYe3YpYk3qJCY2yqY+W1P/ixJQX+iNv3QLOQddvkgjhAV/kkMxrSbJSl6JCiZJ1U3j7
ChgEYKjt9fCbzrvzZ8AJzTE9CqNayXumJXIOjxV+ubFJXjdoHcT101Cp3iqXvU9FIO8z09nLyM5e
tznr2plN4QzmrJJovgNHyCpv19KEHuxqN0hLEkUz9wN8my7c0wsJEurCDo4QIpH6pmeaK0lPkhGu
Uj1eD4W8C3hWze0QVg1z1QIHUvuFTf02VrBs00+bJqEUBpYuY9IIpWYw7cg4phqU3r6788pu4+vG
XbOk3f32LJkswVSGIDljUSKCjL6tF0EgYx9Bq2iHoYrQlqvMpZ7+2ySFgoisTbMg0Gm8EQmOC61P
9MK3jlXj3Ggw/CVeuDfacaub3k9Ftt59PZjMvd5RJ9lWU9hqhZVKbmJmxtGmqS7lzb6TnHUTLL08
zsXhuRmh4pRyw5BGK7KOg+Hk68BjEqopdGfDLJS20JN+W9hceiSE/DiUtaG2kX3skuDgKvGNlcbf
arW49cf8XmuDtVIEt05F2fH+rcakHG/gxAdESYKLqQWcqjPYai2wRilUDqb0HabiBe/mwv3ciuCd
OmZeOpaqdYT1PV01XnCoR97D0yHa6sYSBmPJ2PSpz/J90Ble3JucyxFXoFUaxzfsjK99Mv6026UW
/1x2PHNMPC2rpJEGTxqMYzWEx66N11bsP+fMpfd1fgezyIObF78/sGK8SqIrYUz6y0I539RGUytD
6R7dTnlQtfygDMGDrnf762Zmv+KZmWlvnH3Fchw7R8tb+4jw/JZj7TG2xr8tJUAotlpAY8ylqGn+
7x+PhN1sohfRpyS/o5OoW0dloLFd0kmf3clMXGl0PNloYoNw1NU6T8PRPloguTsj2/l+v3WqJV3s
WTOAmaZXXTr8IvwnIR5Czx7YxTYUSrbcrEvbZrqgqXbXV2fOEKxIr43i6W1J2FAAwiyzGPlkHRMp
htbtdXc8mGF5+IAZAEaA0ZBcfqPzLXWUTanqGkcG0w+DnqE/ZB4kf4mqetYbwFI86iPYyYzkZawF
qpo6rcOtjp7V1pb87ahXR29QFj7aXJwB4qZ5C/vGpDMvmEEkRJKSwaQ9ItkPgcPb8Nr1VG2JVer1
6i7WTBNfgIIoMANKYhiAry5q1aaHoFcMlRRjgipnGP5HH/8PaV/WIzeuNPuLBGihtldJtamr98Vu
vwj22Na+k6KkX39D/mbcVWyheLsPzrwcNOAsislkMjMyYna3A5gn/GLOu101tUgTzfFrpNv5xlTK
2idROm5tjX2QyhopDniH8FPA24Iu+Lu29IAglQOeRB6GyPWVwgU1mvLYtFckMiVYz7WAaACIBEML
VbzomEpOqBOhKxmS3Dg6zvzI2sRrBuVBL7ofuD85/3XZRVcN6hYSHJNocFQh2ptO5hZ0tuwwof33
ulmIIShvVcXHOIlyPamdjglIiGqCyr3UPpGC45WPhB+OC2SxcHlGGMNuqhTHo9ecoLftO9wGd4VR
Zd7lNS7/juhPp3aE024PdFRb2kchUapXROWdaeRenqF7o08cjMdWcNne2nkkgKypCwbVgZTi+UEp
8flYEpVRmI/RNufUm4hytImyuWxm7Yo5NSOcx4ZPTq00KVLTSbtxs8kvIdfIXQhqGfpnTLko8gI1
hH6DWBpIbUyKQDfOCYdEXSZ6oNHS9LHXgyBw6MtP5FSLECka/6iToxB7/vmiVHVTvBKR7VRDeZ1k
7B46m3Zox+Yn/M8EZnaJNaBEF/epKyFSGsWaE2rQtLJmHti9EhaabJ/W3AFTo6qNfANBQuyMu4qW
u7Geo59huGFbEfQMywOfEkl4XjNjIZlaIKCghxBJsuqKZlrcNehiqH1oR4eyU/0ik10Ca/Hi1Mri
lCd5jWUMg+5mrRM6KPnnLtukxnBMLPXRdsocaO5qY6m0+YRHgGED4zQGhphxcZ8bZVnkZHmFBk3P
ogfX/F7U1kM3SYDOa1EClS9gMoGZQGYgJIa4QZMa8LAoLLr00NmsHb0B6fZ1bRas9Q2lmm71gjqS
XVv9nhidQYYAMK0rDpgpZTUOmpu4oUtisFya2i84Kkip7ew2cqIvNiu+qImhSiLU2lUOCP5/VsVC
bNpym5Rp7IadDeX7Mu3/0RJNZmTVIXUHY/ooXWLCXfiguMVTXo/YNVO17gab7QoSbxplfL4cBlfL
EBYO1jIciyk9S4iDeorEi2bIGvVZZcGg8zmI0igFYak2YcILAwDzoGc3pVYVXoS5jW3e9B9v/AIz
fPIbhLWarLeBNnQR8t3heiJp76mVG/Qae7m82NVvSlAnQD0CspBiOclh0OuOTScKKbGHTT+ML1Bk
TwMnbr5eNrQcKfHORMr615BwZ4KT0knc0XXCucKn2yeJG5BUvaL5xwum+HKL4yPpxwSZ2HSD7E5p
TlqihCCn2g8d3aSUHnJQoX1iPchvMBmOvsO7VDyGfEdJlw0q+jqcSzCV2nxDqtKvC1USSNb2CGcZ
cHyUWFC2F67/KeZFlDkDpoESFRlGetA0FS0VGTRz1YwO9DieSphyEbNkvUfBQ9MbM5xa1KSI+wis
QTBXMjXVVTNoltgWdmipa5/HXmcYILZTKOTBjJ6SwfWB5TbNbHN5d1aNIKPUCfCRYPESjg9waSPA
p8B9Tna+BaFpEHElcGyZ8vhKiEeQMGygS5exLbEDXzLoYhWDa4eF0r4uIZY22WGouZ+o7r5uQcv/
4WWd2RO+XdfNLU3o0rgezP00F7dj3d423H68bGblrMLMclQBmjXRCzjfIg6UC1dnmJnixIeWXojX
7DNNYg9y5L8vm1qps52ZWn7KyfXPugoy1dx0wtjufc7cfZo5PyC8c2xsFUQLRe7ZaRpEtJQ0If7k
YkI8wjwX5sbwwoVOp5gCzAmfDaPQ9JB2E+aq7hQNU6bpt8am99ZMN5p2r+o/asa2qC6AVfkThw1M
kEAG4Em2qDELd0zKS3VObYoaC+RyOv0ZyUCqvF7+tqvbeGJDOAQ5ndGCaHGg6/7Bzf26hKLwlfKJ
whTq9ctMGIREgO8RHnxj7+ZJi/s/HMhPZIzo+tKgse8Kyw4uL2f5ue927D9DKKIL3YHRsYtsilU7
dBGn/LxAWxsEhDIw3trtj/Vg/APPBTy4xFTGjnPVHWNAvBqHD5sOU2ybXNX6l4SlfMuo8lPNcsU3
zJZs+7KZAmUE8frlla5EL6QeLsIw0H4YGBE2ru66ssgydK6Mih+SYel5JHfqoB0+YQacgxjbcMDe
Lk4J46lnFAv0LJyieGf2T6pCD+nMJYtZ2zZUeRCEoTePeCKc8IabaMONC0CUZ9d6VO6zfv54tF+i
MJpi4FXQQYV8HkRGQtUI89oIi1oZxPVjDhqdyZIp267uyokV4RrO4zaz4mp0woTYO73M77qUbcfe
2H9iVwiYZsAqAxCUWLEBcFbtahulUcaox3XU+JIBEMr8M5uPqhDeJWg14LVw/s3iLFFKw0KSq4J3
UnOj65RmQf0JACMe3QCowQIG0d9pfppd1yKpxGoqs9uXtRpoihaid/+Zj3ZiRnAy2icl5b2K7BK0
GpPykmF8ups+8WxEVEAC5ix4k3dMfwOqrUW04Bd7YIGjyrpRMyBBEhl0Zy1uo/0O6PbSiH8nQNeR
HCLwOWYTZp1eDfX1nCQPkGTwIkokZ1NiSZQ4y0uzrtsUSXkDImSP5HRv913jt1W9NZvPODZcGpEb
/UisTIhqvIUiAdg5nLB2nH4IzZnCphPZ7hAmfYZr8MPnCGVPdHQxrY3UWWy0DpHWc91IzYfl1Zvc
DvTBtSSNkpXPhycainKghsIhErtNfEiixjEAV3TzLqwq0+Nq/Gi2v+Ly44gdeN2JJSHCaa2OOk+N
CraWOwc1sdCFj37axicqSzCDEhmG7HTUG4UtatgwZD1VrFDLStcrGbqsNWbPfJSCZMNSK9EUbT5k
J+gWo6IpZugI2JFBWeY+wKkteq20fibbniXzEBIGNBWA3gebKjZHTBh4z+LZjE3ykA3Dax2XPnGm
m7IB8GRsgoZ0gOe6QQWh3g87HvIhzF+iIILsQKwCJnYWQ35cAZagYmFXV745Wge9/Tj6FxVNkPyh
ToG5AZQDzwP4VEHjKR8xudLOWahFYCOox9ByZend2vV9akbwvGKkdHCMNApBrfpCCu0ZG/eJ4H1q
QriKRp6pSJOXlYzmRsubTYIrqYtk+7JyWlGHA1QaoRWMCqqQcieJyZtycnSMf7X/qLx44KPqdaPx
xbKzrx93gVNTwjmy+r5XtASmuoJDyiZnVyPvoEMzRkXwGUvgpFjGzMH5ImxP3rEyG4vSCHEEDk3a
QMqAHWZeSKoda16AB/tfM8IWMQPv6HzZIis2nhTNOirt748vxAXqB06N3iZaz+fuPCiJTROlwkhb
H1/rNPMVCg4pNfnnspk1Jzg1I3wvPJ7jrEeyEqqxdu/Ubg+aL7bvm25Tqu33y7ZWQhzqT29LEj5a
NKPNNTK0o2oebWs4W2y3W2X8hAssBANgXcRXA7G84GwpFG2iDuQj4dQPV9PEAqXLDj2YcS6vZsUF
zswsqz15qU+61pgl+EXDLO4I2cRKTCLPsCJFNowiM7Rs4YkhlSh2XqCwE3ZjdpOm1Z2j1x/Pe7AW
oL0hJQxErwg/aArq8taYzXB0McfQ6F291YfK8c1yvCdp6khOz4rTIWsEfSTG5Je+qLBDzQT8M+Go
p/SE3ClW4meO9qC1znaSEqSdfzw8WYFeX+STgD8EeYctolMjjTblmFUQSaBjdj9bWg5trlkWsc8X
9J8VFIzRPfkjZ32+RZGmtGxyouiYtoY3QiLZdX3L3JSV5GZYX82bHcEV6oZVGE+PlSPJ6Ctquf9E
UskpmYmlxHfibZCbyWx3mvDB8sTdumjIX4P87YN8SO+/mHNuph60ZshYrhyROYQFoBVJ8uvy+ZTt
iViHwdgvwH2aciwU+9CR/ZSp0AX1m17S5JTYEd8MA7eHcRpV5VibYxkopbMHG9xGaQpzl7aphKT+
PIS++2wiHbkd9cacWJlyxOJA/GGEuqn9nA0mua9laxIiNXe6wmrTUjmqTvk4qSSYTJ5BpF1/1q1G
hoeTrUnIQ0CWazmNMUfHySB3A3vMGus6diTesG4EQBNUsJABa4K/URBHNQth1be+/sdtDh1of7vi
5bLHnVe//9ucNxuCx1E9HaqogE9n8dAf6ljBbFP+3cjAb1PU5lVjucFlg+tn9a9BsWBlVANry4wr
R40aQH0C/XybQNxGYuX82fBuWbqQIlBDH2rKEdwMJQ+IooQVg7y4QbfcuHb0+T7trMcUqoOX1ybZ
sD8CuSdxqJ9aMx5AtnCc7NTdJGhOe6C/cW4tCzq/nzD1B0KGO2kBfJzHoo4YZt+kuCNUK3NArZ4U
O5UavyAWLSOiXT1XGJMFzwcko8CHcG5pAOU5Zxa8cIJUlKMeJp37Og0zGRvtqmOc2BE8EaljBO7z
Ojq2/T9AGO1md9xe/mbrK8EFbiFjAI5q+fvJ9lSQlZgwEI4bj9cvc5oe5lE7gPbwRzspElPri3kz
JdxIugmpGQVyCEdcF98IdFTs+TPhDiIjgIZjUAYUbOeL4QSdawCNomM2EOaNZnulVMVNYrHbPIsk
w4nLFr89wv89TW+2RG4qE5FgqQBja0h0M2QDCkvWPXWsI+aGXs1xTyPZBbV6kk4sCu5t1RGP02qK
jkVcb93pt8ram04fJLu0bmVJflC8wMDA8vcTh+gLKJWaPW4mxyp2hf0wpMOXpu/3l91u1RcwzfSf
FcHtcorms6VjLaY53Wdm4evpx5SF/9ugNxOiuyW6omexGh1Bts03U9bflwA/gAHDPlxei+yLCcEA
Lbiq6vImOna8OhRumDrljWLI6LZXL6WTLyb4djFW00D7FPti1KCL/pqVE5TqZuWqtkqPDImMiWfN
v1HjIYtw+aK8IPjBHHdRosZ6du1kPYQ3xk2tJT9ry9qiZuPXPH2KUxnYWGZScAqySCLMnW1i/mBC
o772S+r8TObZG+Jfcaxez5VMCmvto6J+j7FYrBItA2GRGTRsDUgeERCkHPVB3eUG993U72ISzKOM
3V/owP2fRxJ0P8CFgf8Bhn5+tEwX/hc3HOGp00HoSbTGa0bNqzA3hv9XTV7X/EjS+EsBaecJ9/Jl
NxX4Kd+bX87kycmeIQaXsqqMjiBY6sMxh9q2zW8TGyR+ra2UXg6guQdywuvELTrf4PlNz6STrUJ/
+v2vED45WGlMQPyq6Mh1INb1yRg8gAt8qGulXg4Qh2er1V4hUBHkXXZT2a7XVulXlTAZxsFYPrcY
wQmG2paBR8CVRbhhOtlj0s5TfCwm/a4B2aBngtioaPXNmH0fOvULy+hTV5JtbVbPHY2v0G7fD1Z5
Bbag3+WISQX2PPc/Ys49BRqVmpZuSdkHgCv7oxWFTjPvBs43CS/uyuw2UcZtnivguLYPHISCXdoE
cM2vn9lkHXxyGMYyCUpn55tM0f9Pp9jqjgTUqpNhQpmq2cbKjaY/a2N+ryaON3ADSpqzR4wP4Xn+
3Vpwd4H9HZ0kTAye23a0omwgBxQdSUS3pZYf8nzbWh/jzH9vRQi3KrjbGHghoiPVe2gOZQANF1tF
yjK0flox+gUlVXRgodNyvpoZLazCQMHuWilSIPIUv3PBx6OPm0zfoO0cVMBkeyNhV1Un4x6U2hYi
YePMOSAajnlUtJ+G+ljQ1nOcIEr+yfN8X4+PVVb4vdMEl51nLRoS4KMwnUWAXRaZAnpSj3oKautj
rhHPGoOUOl7R/x6r36ZSS2z9SSzfnb4TY0I0ihoTTGi5ZR4BQPK0AWODjWfjSQAon5cpt0UUxokW
1LHl1dMztb8DWeKBbsIber6HlFeQNy0eMbFXqJ1vV3uXgLHLsTZukW+NkfmmM36pebm7/IUEdZF/
nc+GHAymbgChJMLxavKUdZSOyrFxSTpPexCSL0r1o8MA18y6dND6IJmAAd+TXJ3yH9bUjVqxTafC
Km+Y67IyKKH9Hqu+g3oW6AiLJpmLx8zKtL6TdPGW3/L+C//9rWJBw2jUtKcpnMgGciWOPRROwJfQ
31ZOYNE7vRo2pS6DpK9fMm8fSCxslNZArJHH1hGTYkE/fi+1q1Z1/F5J8E5PvbZ+zaeXhN+7kaxv
9OeVLK4XMBrwxAJDa6P8KRzYskYtWTXMI2WVz0CZbeFKpVy7qZxnpGVJYm2yHqLIRkE3umJ50NQJ
qlb3SHvfx/AeHh1Gbd8D3AbWrasPMuf+n+uc/Lw/Z/7k+nUytekahp83Y8DZziq/rrKgbcK0GiVn
ay2POrUkPBTymDJbARLxmCvdlal7JjS0p4p9bYZnNfeNinwMc/Z+aUJiU2BmxZwq3TwuMmBO/4Ml
s1/l91o7BAMv9lD5CYoMY/cF99iYeamUP22Jxe+3Hqp+JniWkSQLdS6Q3pSk42r9jdMMfcPQpNNV
Hr1ePvzrn/XNiLDKhrQsjmZOjoSSgOvfnHHaKFiiOTOPdBXQBbKN1NaOMAqnf9clBElQneTV2E/k
2Ha239XjLqcvSIe81ryJwY9tJfVdjLFxuzU9RfuRQbQeP2KXT3bQJY/AieDM1WAftf2hzPeXv8Zy
Bb375MgvTA2jFGjVCtdjwpK0MWenPapMnzZ5bWU+mdz6dSh5ejA7Rzarv3onAvSAwvxCZQxYwvnx
NvVq4pApHY50UemuBj8dHgbICtTPOrJUWk+epfyoop+Xl7l2J55aFXYgIhzjr83UQdXOhR5LGUMc
nhNyGJUOhBXpZO7cVus+UVswTVDJAseJMoZYyCKa4kTcsslR43VQWlsjeW0sdUvNryCUZWUpiRer
txre25YLuU/wxmpC4kYgcRepfIjwBmKe03RB3aQeBQ1hM7ItZTzkqD0l0NCqTHPL7Idq7G662tmV
1cdEsf+NJKCVWuZngdMQKzjpTKOupASfW+FIQZ54CtWS8f7ynv4pEr/z3TcrYu1Gr1S9zRl3j0bt
bmuDeLOebWIgqqEfHNPIp5nlg3t8q5Py2uqLV6Y1uxE9fCs+NpwY3oAKcDnQQDMH2U9b2sGXfpoY
u5VUI2OJR4mZ5FeJA7Umd/D0KNtQqASOrukDmbGz6D6HXtvlr/IuhgIV7SxTPRjPd4EwEhrVYwNq
1WhmiKHJtQvJvvqmkKkor5kAyyAIcZYXN97b50eYlgDiJH0BE+Ve17509Ualvy6v4l2Qxiogeo/X
B8avCc7QuQnOHY1WFUdlduBHrY4OuaMGsTps9cb6opE+4JYmiYSrq1omrnD5YNrEEPIOwAugO+00
9Te32HbIHpBERNbTJ5b1ZkOk+hvneWBOZdbf5hgPuLL1Yn7f6r944I4HQ3+8bOzdrbN8Q0wyACu8
yIKIkyamroBuSB/rb6z4Vaa6Z4GhVv+nIHsHaKnJ3UUp/2jl3gUGDNO8NvJqDCaJWSPmJkwlMswK
FrkPLs9NgVcrj5kkI35/hwh2hDyBgL5Gqxu7+jZ2B1YfNcAk1ORlSp618i5JfppjYDWSj/neO86W
Jg4iWVaSu7luRMdhQpevTW1PidCcGF2J47+7qM6XJrb+azWdtQLtneOsJqXvKF9yUMv7XQ7tUnc+
6mSStEtXvyVwMwCNYs4Ek4DCzdhNbdxnTR8dncr9YUxl0JnGNSHpi2G7j7o13Ucse2iRe48YyZbE
quXfPo2SIClFvwIDHMsrDPhr4/yUOyMGxsC6RUPdRnScoToXyySSxH1bTIBnZiHCsoDbEWVJEscd
HLtUaejyq7m4pvXdlEuCvZhCiSaEWJWSCGSbCvpGRXZsWQBefF9rrtDr/uDp+mNnkcQEASCwxOL1
nrSTO/NYZxiAMm8j62ZoSoiIS87W+y0B9BW1LShQYpARnCHnW4L5rt7NjJSFGtTCgeVo/IGqshbz
u+cleNlRd8HwG5aCKWFR1bhMU5UO6mIl6ckBdJdKgKLmzqQKpnmbfTKn4Okp86B3yIbF4LrWlXpz
OTquLvTtJ7hCDImsGVBp0L2GLE/iParKNBgaXZf4xnv3O1uoWJyEjNWk9UVphW53XejlIt+80Dtc
Xsp7B0RzAtwREKP+I1UuLMWmVgtDCcHIeOO7dbdRsvTOLCwvc/jL/2ZKuCQzt9XVvDIbcK/cDpoa
e073eybtt8LutpctiYEQLrIInTgYmMDS3nU0kyaKnBQ3HNrbi4rnzzwOzWEEf3Kyaaany7ZWPuCZ
LSFxnvmoz0o6NyEt1A0eS7uGNM9En7yEfgzgZ2JiBsvCTmEiD3OM4JE9P19knpiV9nMd9nYDevAC
2hnEG/JdVT5cXtN7/wa+F3VxQO4WoJVYp2iLCsQCPK5BYUAPozNcKxGTvG/eO/eZCZHPAopSbMxN
XoVVe1+Bv7O578y7y6t47wXnJoTYyqlOOaY+KnCPz0HiHkoFyqpGg4m4oJN9sfdecG5L2BrAolVu
A2cX9sOzaXwHimxrgdHalJEL/Xninl97Z4ZEvk4lbiClh5GXENfuzmh3Vvu1Lb7M5FCoTzmqwvPX
iD4V4EBxbvFM+PCde258+Qon9SsjQc2fRzDeFo+mep/Lqs/vOkMYPDl1PLF90Okgsy76WQ+Vq2Hb
HartsJ/u+mDcUL/ZyYbu3r15RWuCg2i5wUy3xpxkdky/G1u2S4Juz+/mexYk++462uRfPuGReOHi
/sJcAIQlz79fBgqvvO1rDGY631yd7pn71MffUVXyHFNGxbt6ht9siaDjJqnHCaQnTWgMGEn2DNIk
r3lH68+c4xMzy884cQldMRt9JqwK1blCDT+F5PMPi0i6SrK1CIlFO8+OVcYIFkbXeGM7HSoM7l7e
mtV4BD4QdIJBc/JuMMlUxqzlToqtaZ6K9tGebnkuWcWyu++O7psJ8XXttg5tmynSwsL6kSdfDCcN
zPRppMcIfHjQpZMc1tWQdGJOKCMkSVOCx9otwyGGgmObQGqxqr86YxI46iwp/65u0JstceTXyDFt
6dYNTlJ2O1ueySW7I/l04kRNAvVarbFxcAzzV51tzBzhDzojsZ92O7f72HjVcs8uyT5gNpiSxQC1
K1zpqFtoeYUub9iZ7NhW/2hWca3NsrkD8Yl9bgUvxPOTA9J7tQNXsBaq6FHgcGZq7Vtk05Cbtj3Q
3ouLVuIRfwa/RQ98WxgRZ6AcPgKyhMQ8tIbCMwADdTINl9Q/Dbe8yRm3CY89Qy08TPo36WMXxZ5Z
515pJV7F96m0jbvmNac/RzjWdqYBP6XhzCXWrqjuXCWVJLdrh/rUgLCRQzuBgSfFRlbGr2SavLzE
QLqUUm4tzzixIvbb506vO55YVQgsxaZRu52CgUZIacce7b53HdRiLoeqtYN9Yk8kmJrYGI9q7lQh
MMmbLMZOztmjOv1mpNletiTZIPE6LhmfGcnsKmyS6CrVoydr/Gi1VzgFojxH09u5C03qOqRz9pWQ
etfExR2fJ8nTdDWzOP1oQoKGWfSyR6e2DdMo9m31Tstv8/RqIC8kqjaVW29Y/q00Jm9wsw1YcSQn
b3XLoAFq4cwtE3tCLIb8XpbpKAyGoEzYJAbOVaoFHCgqZmwub9lqVDmxtPySk/u4r8Y8nsZED9Uw
3Wt7DL/v9EDdy8Ti1zwD4rPgckW5GIAB4ehmU52VmHTSQl0LE/Nal9HhrgX8k39fZCoAv+9MGtRG
oNHbeqp6iJJfsX3U0gMfdhMY6S5/tLU4cWpN2B4MRufE5biZTbqLtG08bS0Zd9VK2QI1pLcvZunn
G9PVTZVbioNw320H90m3XyJlb9o/xvjYpjtaEr8DKmySaUysJrmndgXHV5V0SCMNDsH9IZiDIsgC
0/Zq7hGPB6gM+tW1UknihmT3bKGPYCZuzVpludrmvVvbuyh5icC36vSNF7ntvkl0yfmSbKA4Kuiy
dE67ZQPLKrRp7CXWo2pJyjESl7eFDVTIpNAhx22VJ9em9lyS58tOuPq0O9kpkTM0S+ZoAPZPD61r
5z7e9ztlE+37r5ZHtshygnovsbe+IKCaFgkDUO4tu3gSKpI2ql21x4L0QQ9od10m6PjxR3XcjwM5
KGT2RuT0bp95hI5eTX/b9pc5lTzSV3cOVN6QnkAh9x1RByKZWdqZXoZNnWy7ot8mEQtaU9tcXuxa
ALZOzAgnvI30pukiZAK5e+PkAcd4Pm1fIDMkiSTrdhwNBPZgukYP6vybshjVtqw0ERQrkHcTh9v7
Bmph15pSRhs37mQnbf14o03zr0Ex8x7nNpuhO4qU7jlLveZg4HyX1zgCvPamIPOAb/EzyWlbPd4n
NhfHOnEcPse0M5CRh7U+BZG5tVjv15mN6td9zocgkaHe3/UZliQB3Kd/FynEsMzMSlSj8FVngCt5
/FWh0aEpUy9D3xZkNx7T0LIePZb8uOw1a5fpiV0xjnVFntYz4A+hkfW+bZeeWt+AQcdj2ejryeiX
/OdkfLtscy2bPLUpeGqpFwUGvGGTpF/6rvKGtPXRDfa6fENnc3fZ2Kq7Ypp/acgCZCDCkbvELgxo
Opdg8gQTT4sR61TbROlz7rxeNrQaa04MCS4zTpUWGR0MGaxWPXCNXEfxLAklMhtLqDlxS5z+BqNM
sOFk1WNVuLGn9kTywVZdH3MlgG4j7YEkxrmNuZkM3pa4aJhOvN64Nvvx2GVf48kIQLS5z9xKErjW
F/XXoEjDBtbaNM07pwyjMmbBqM7GIbU1GXBu3Q/+WhHREAPrB6tLcBVAbcCrZ0gAPoFUhHUyO+t3
3EJIC0YtjPWL8nEUPWyzV0ec5Nv0pTk02yQo/R7AqcDd1dvq2Txc9rvV6+XEnrBfvKDlADyUFuaq
vWmGq3w2fOqokqi/vkl/V2UJ8WmqNTXhqgHP63MUJTIXZBJen9Dx6fJq1rfprx0xHlFI4kUDg/dN
9KHMXhbqaUP5CRYLyXrWvfzNjhCDemXoI8eZKoSFKvcbat2Tqn0sncLT1XrfVOojrfLt5bWt32Rv
WyXmV+CPVSPeaBpqv9F1tGM75QFYYKP3wES1wRttpzyNhmShMn8Uz3OjTrXRgc0xLGZ97865ryjf
Cw2XtqX7haKjLoe+QR/tS8J8zfinJIU3G5JB4NVb5mThi3edxK2Fk1Uxa/wGAy24sX8siX2XJs+z
/soazBHoLWYLWHD5a0s8VtTiGHudY4eRNjTQz5v2hSmJxZJzJ+aWeaczliHzDCnbTew+G4NKRoGz
ehigurmQ2S2kucJnw/Rlw2cLleeOFxs70ffDBD6pHvz3k2yqYfU8nJha/n6yQ06eNaDjI8vXYsey
+1kC9h/Z3yEPF5LE611JNXX1452YE8LJYJapo8U4CU23T1kwaShCSuLi+scDt9NCuq6Dp/F8RUla
g6OKMRQkSucX+CgG3u3AOFp7hhFLyt6rCQ3oW+BNC7CHLD/l5OPFSWExLW4QgrMvAMl7Wa/7uhpY
xq2SFJLzvP7l/toSZb4gfg50EXfrkHPmV0Zz1bmO17Uy0guZmeXvJ0vKrJQnSot4b9bkIVLnb5CY
9Rr6YVD1kvcCewWCjQVTBjDbuZ1RG7LITgvrgfva1vLTDaEB9Vhg4UE4ct+UBIXVGsWpPWGr9NYp
1ZihqjNs85tmO+7n+9mPPN1LNspnCnIntsT+FHjgeFaBjT/sN8va0Ml87fbzblmcup9lU36ypYkV
uDEl+qD2JfKoYvJiI7/P9SeDPnbAUI509rKpDOuo2Ko5RkR/XY61a94CwDLYUYBnRQ1SyEFYvohM
Wnjiziy7mdPyRudqaOa1JGqsXSMQinQxrwQmOkwrnTtLm9mM2hwrNJLMn1ztqrQmPwexfdWVmxEA
9b66HoCru7y4tdAINt2lgID/IEVzbrWM87RknaqFqfFa51dcuU3YTRHd0SnUxq+Xba2mCCfGxONt
KnljMhQlw0YLQEdN/N6PN+Be/JofSff/+dhdiZTg9EPhdlEbgx6nEClHvNxrTlstbJHxR6QITQce
NNNyi5FZGbhJYkx8zfN4pKnVI1ZW4+gpoBAs6Db/ao2fKHieLkoEMFmN0neL3CQ4r4p9Ubd+g/Er
l3USl5QsR3TJZnLicWxgZuLmJs2Y3zPaeMS2PAWUJJLYv1YlOFuUsFNF1DI1NSvUXlS6SZDLmd1O
j346iRrk1Wvcfy3SR9b/vuyTK4f7zKjg/1UVlQy832WI4c4NSbqtpvCNAV3s/8UM7lHhmCV2ks02
zJijEUQaC4jKjn1dP142s7phCCAY+rcIWDqXv59cbGVR9u1gwdlV0Hrl6U+3HXuvTV/tWHv+3ywJ
3y2G7q0zFgweSIY9G6cgsfgdJnz98oMSM3/auQamMf9blEg5HIMpttKNWAvd4RHTg6za9q6kLCD5
buLMQtU4KtfS/E+620RPevrslNcx2/5P3+zdK72YjBhDMWVI6/HXpNlgRGvvSZzsQev85bKplaTt
9Ju5wgvQaKkLLeAM25N9yckdrhLPzj02B9QeJed2uZeEpjSQelCVQXh1URYQrseqmyBOSWrAtGYG
1rBh16qW5OKQmRCuRsViapy7yDUoi3+SrnxRjUhyD8pMLHHi5OQk3ZRacTdr4dg9Oe71VB8+sSFv
X0nEImdaxnRwU6HmagMFeqj118hu/bkMZqkGz1qv9HRHxCuvUxQIDoMEBmkgCfN9vil35ND9Jtty
G2/n18sLWw2gJwsTAgGIObTcTDsAAQ3rzlCHg631944rxarrq24GZDJG/Q0MOAkePWsknlVoxz/E
L8rjAvYir+xVu2+P2kbdM1mJfH1Vb9YEjxu1vDBZ2+EiN1prZySpeV0WZu25TiTr+K573pspwfOM
rhoBg4epkjEf9clr3kUS51vLnuERf22I7FRKpZRmjCdpOGtBvF9gebPqL7i8AsR4XvaZaPpmTQRK
MZBPpDTN67BTc+YnY7Jjemx71GBeXVDZm3FxsPfx5+/axMETezIjPsSIP3NlYZ7PNIK+iyDdoW31
ONoOSXvLKmXfzdHTZcdfvTNOVrk47EnE0GLbtHiFiJFgwM2oWq+b9m32zMffl+2shvITO8vfT+wU
Q2+2NEWf3tR+Z6VxO9dkX85zgLGKfepKIZzLObr0OYUsrIcnNhmQVSC/8BdXqagHelhj9yd6ACIo
KTRJvF/UhCL2ZFcYRdBC0O/QTWzitDH+Qfnwf1MI0DkvowcYUBIHXbRo0kwQCaE2mTw41f/j7Lqa
JMWZ7S8iAm9eoSjKtDfjXoiZ2R2cAIGE/fX30PvtDqUmSrfntTuCrJRSqVSac27G6i9SyOxw22X8
J0Ns96/ACVZlBRZOrZoDIGA0Sr+rjayAsfWGwlH+LUYwB2U2uGnqFG2Be2NfwrVnTljnuzYcQx3V
QjBTN+kezXV/YoS/pQpW4XV0olyr8fzOPuOlyBn5XlXnLsUQmyx0ka2jcKGgnwwlOkoRupToTvmr
6UIl/nldm02jA4GBuVBdwiIEbXKQZTmdOZSnaU7vBlN7IYRKOh63tABdES4rcE6j9Cl4h8mxlSrX
4NXRNLHrvW+2l5yHUUbVsuWDVlLeQb9ZRaW2gIA4KSjCMwAume5d3yAvGBVZW7wMuSZlLN1au7VI
wf5U1tgFxtEQjSu26Ru8MHzH7GUouJtSNJDvAocGxBziaLqWJYmS9kQ7JcBDV9skcsomvG4Emzu0
ErGs7cqvJnEDeA+lRIuS7j64pI3Kxn7WW1kDz+YWrcQI65XPY+bUNV61/dAEfXETZ2HicV+dJG91
iTripduPFBMzRlKdFEMLZhctC9232XUP1xdt+bXi7QAS+n/3Rezr0ompk5Qw7eQQtrNSyx8Vvfa7
0tpnc/kVHdJZdF2gZPnEzmHSFGVZkgyeu7yf2k/60PpNceP2n66Lkayevfx/ZQwUtDa6UqYIwtQX
rge98+wkkhSATJPl/ysRCa15jgkmJFMs6ifjy6jeTt3R/YOWAAPYTa4NJHmMP4qVAeDqzG0/ItRr
igSNFY+T+TxP3K/rx+srtvjId5awkiO46XomelI4aXWasvjGoSwaS8wLNs4Rs1N3w5DeNBp5vS5y
c5N+ixTpnNzSc9V8UlTw90boMlKywyhLh14XYYp5mhQUz5Vjw77JVL7qlClfWqW9mxp3lMzeXl++
d93jPa0x39HCc8cJ4QFxOUBdnKOtA+zd1h9prx3KRtb0KVNucborC4yZNjvcgQWqc3o72e6hYhkA
+mxJrLBp6ADxAZ/Swmggwk8qRmJ4eQ3HyopkX+Tez3pAOb3M+8KvCxkI1eU6AvACDNkLhTrg0tD3
DwjUS52mQQU4Phub81yUQVl3n92ijGZctJYOdA9agecgmSQ+6XId38sUMh40TdSkKTV+rvvsHM+q
75nzzZDJiAIvfe17McJ2pUk3ObRo2bnVfowU+CjAGOT6OdF732UyKqxNndBEBNAlB+NnIjoBqRrL
KOuGnQvtsSJl0ANChNuSSvnWZmEkUQWxuOlhVkfYrFKJnXxwp/wc2+ojxyRLHaf3xPAeGJ0xp5js
uqqVnLMtvaCWBWB0E6gEprBX5ey2zJuS9qwkXpw9OpndOTtw7+jN1yFRAVh43UVdPkb/2TPgLSwc
TCgf6K7g5FsAhpmDZsI0xs6vtAz96C957qFZsQuS3vMrp/FH6kmKcZfR0nupiyWtDnaL4kfljQ47
22U0Frd1KzH4yxP9/vvLvq6+n1hocVjgtM+0qPdp1jy4Vvq1yvmuSJRRck0K2at/hIEbByQ/6AsA
yZywhFk8dWA/JOzMwjgqwyRMXoevmJMN9d10AN7WxzdsLU1Yuo44XC+sBm8ZdQwG60eaP2XoDlC4
EXqx4Xd9IIWTEJ5w7zUUltNkM+d8YtXZZNmetT8JPSqs8QEZiKFTb1ekqC6S21m9jdtzw3YFIGSM
9IOtM+9/hXCBK3USOwouhHNSPBeWr7ndvUbdXWJWUTro57TcUfdG4ROw7b2Quu7dhNbv64u/dTh/
L/6727bS7bFy65yds7QpkWYwaiCF5k8Jd56uC9pypUgaogyIdgnQlgmOxyzQdFXZNbybp3yitANG
quKXSnvqRu1m4K7Mhi+TKP9bW2DSAuAeM9+oG18eGFchgKXo4bp1GiytUElo7zoSLPm2bJ9KTuf2
iVlJE3YSsDKF5vSL727RQVyG+d4LzRfTH0PwQ+5lY7ebm/Zbmjhcbg1DTccG9G+EsgDg6YdiHPyp
nY5/sGUrMUK+t5woG9UMJ8B17tLsacp+AseyTCKNmRKfLVu/t/+v3Fue2KPXDwk758ch1HZFGO/c
G/v+n7Z9R+Kr39DyfwfO72zjraVtJQ2YXMQhCWD98tbyLfVBSSw/rlAuHtD7bb8Cumefaj8y8rdN
fHPATs7ajYrjEWPJm/4EbK0db4Dh5Z1ogToC8QGyKVmRLX//BjQCqGM0PDiCC67B6tekNgIcTihA
J0vQUA1Pnd4/qX0lWY4tazLBfeVZ4AgC771gu22RxnNbMwaAlj31zpi8y9L9dUva0mYlQnyz8ob3
Zm1h9TxWhTpKB0YWFemZ0c/X5Wyqgl4QQNpoYEYVaSsLc0qKxsCq9cprjaycm79mlWzqY1MZd2Hf
XKidAZZ46VnAC1Z0gJJqzjWGgu0iUgZ9hzQckfZqLIGRaKbmSpDgMr0YpGrTXLCz1RwtPRxAO5MD
MKX/wYzPg134VRUCEanmUzCZxwZYmH+wmECHQT0U3VPIoV3qSUukUykeYBjxe6qZ64/kMFav12W8
0WW81/G3EPHyr1uA9I3KdE68JKrc+UktyuPSRp8r5q1Li71lDJFlAX2ZsBuroNGQNGGuTNA+VvdO
bvvIsgUp6++mEoy/TgaYsuRXxn9d/53LbXHtZwq3iZUy4EAWJTuT5jbtXjojqrLGn/TUL3JfkaGU
bJrxauWFE0lY1dF+QvzF6SOvjhShkYx7YyteBULdv5srklMuQ8wVWEPZWdFupvzO+thQ6j8udv19
4ZBQghDSI4AlqZEDUbNAdwGCFl7fFMkyiXiltobR56IZyNlts4NpVbduoYScyXoItyKXtSrLMV3d
Fp3SEDet4LyAo4VBrtL23cy+cwDumIz6gUwfK3y+Xzrh0akD/hXolIiUeu+AYsyOF6HXyGjhZPu/
rO1KKXBMOSQzOnKuO6UEg+eIYiSIziS32NYOYbxVBSeAh8SAONed9ECacpZXUTcfSvtunG+L6st1
I9janZUIsQky8WjhcM/FRWkA1tq+nbKoHj4PPOSNDDNdJkqwaWdUwOsxxuzsJLZ+tD3llDPw4HbI
fhwaHmthO3vOy3X1JCso3mhuyY1ppDY7p93Ja56n6a6tZG1fW7bggCgBVX10GGtv+LkrW1iA/aeW
4sU8O1DmrP/Jhbn6vlj6BqumXS5zRWcHDTA9qAeVPvdHHfwuU3h9tbau5gV1wgXwOpAXxT5RT2ON
CSQufm6n8Rn9UcCaBfm834+3VWrLJtK3tgb4TvgMqlh4Zwhe2vVSCw24hvmEeGTvAE44No/D/OO6
RltCPCDnAacPQOlo8Lk8p2Wq88mevfxMJm76JR0wQLIM/6qsLfd/IAoUDgt6JEC/xPLFjNY/swH3
wjklzl8TTyKuA8mnl/URb12lQMT6T4ygkVUA6dlI2+bcZzdK/r2lgBgvAmZ4fucC+qaQmMTmAq7E
CUHUnIzxjHQPO7tJ45tT9ViYaWRmMlqmTTFocgXbM4JP5P4v96mzKXXcFm+lGkOVlbobMXTfykpy
W+btrYQIwRIsZO7LDq/MSnOirDcD8CcBPlcDf+zX67aw5RLWkoR4p+kN3SrB7ntOqaPQM9GrwT5q
lVUMu+uCNq0BvWu2s6Bgv0t65kNd2cjI4eHcfdezQ5LdJel3tJjF6W42J0lEu+HAF7xL8EqDEwSY
bIJW3J5NMurICQy5dSY/x/KoAqGt6CNeSI7txk5dSBJ8w2ywaXJyOKLMMx/5PHzGI2/w0w6dMGUR
XV9CiSwxG+CMLQjB6pSc57RulMBSSFH5jQ44XT9NMsvdgYUl+VBt/S1GWesntoKxJi56bcjwNKm+
jt4YTFmouL+u66VtnKkLIcLR7U1GdchAjKoH8aOOVvXiEQnrITB9wOeel9nsNpJ1Tm0YJIS6NvIe
jg4yVsFGjFJrGV0e3mV15+pfq/JWL2+GPA+8cWdoMj6qTRUXlwFaY4BHikDLhTWmc+LAIrvCC9B+
7Q/efSxrehVG9P63WyspgjWS2bLQ6IyFtG/nvR5qB8C9VvvsxotISKNkp8vQPa+rhfW89IYOjZ2R
Ncgqes6h0kKjOruWxAI3rR5IdzpyFmCS0IV9alStr1qdqU/UPeEHoKJPfHsuI8NL/et2uOELQZyL
RhLQKANSXbQIlnsWyVWk3vW8/45XDbp+XCqbh9pS542dF9waqKO94U6tYrAeFDm8YW5xVijwkyut
fimmXgk9pynvnUlW+tzKt6EqiKF1A2jl6MJZdF6Js41W19qiaf7JV9J9viuC0dn3yI++zYlmEje/
tYYLkqi+YNralshf6emYKGtU2Hm+uMLILiQj/wIY/T8mDkR01/aAWI6LcFnflULE42COArTnW0Fw
bh6zISzRkopZdj91xk/oXffLfvbdOZibL636xNXvuaLuk/YZfBOcOyenIcfrdrN1CNY/Sbitk3Jy
YhRN23PXgirqi82+8kZSzZOJEA6B24zAHs8QWZd9dkgJyORLd99S2RDK4h+E7AcyQBoqhqhMLmDV
l4vrAtpgKpfbzGm+qPFdWr7Y9WuOC3s6V+XZHZ+uL9yWsdhAMwGtIZ4egPu4FNfbfWEWucXPnX6K
+W2rS/p0tr6PGSgPiCmWjYY6IQJN3KZJzRnfT7y7nP+tZ5KC59ZZXn9fWK4WvN0AUsD3Xe/BTvYa
YNNgYb7RM0k8s6mIbuNcoR0MBU/BzQLsRrMLC4LmCaPX1vSEwxFe34sNXRYgasNG7VbFFLeQ/GBA
dKSggHU+d5P1NzH4Tklp7ncxsl4skQQy760ZBoZpTWBrY5jvHRlKTzpgy3qD8zn2+L7X3b2NXulJ
lRVr3q8axBgwZsfBFNA7CpS6mSzidb3z2XR7XyP9OeYyYmphkAruCLMYKDsBBBFgZbiilt+wckeW
wYCzaVdtRAvVT/U2yGLVb6u/ze7epV+zgfllfMs7GXHUuxUUxC7/X4lFbQDlBDwNI7SEshEc1U3m
u6nEvAU+nffKCedzzFyHxROkWPflnfMTTR7G3jgowfRgROld2QXK7VL3mg4gJDzosj7YdxYp6Ci4
1XKorTZNWywtV4d7t8u9UCNGfi4mAmduTVRSHtlW14MbsrTlbhbdUVNUXscGqGtGU5gG9bd03zcR
u60DJ8QU2b56bG9TTPacy8/OQyoZ/X5nrNAWiHd4sSDTAL4P4Yg3rUG8yuwwhqdpyc7Rs6Vw6spa
T7akGEhjoG3CNDyA21/ajc3dprMKDrsxHlPj4NoSk5F9X/CIHpCOSDL0bdSqd3l1pslHr9o3m/j9
+wUvVZK6LnWKBtJMvx3Yvc6Pngw/9X3LgCBDONJOMrpgkoIOPUik/fTF2Pf3xgHln9cJkzB7Eio7
mad6u4kuLl5BpnCeyTxVoBPE7iu6NuxNterCMeNJoCrF4IOfrPuuVo4ZGoDMvCPc6feKVoIQk6qo
dZtJ/5ADVzh0iZLvVCVuDqahGMeY1tYu59nkuzxxbilzh5saRZR9FVP1xQC3eMSAT/KYDiiOdtQc
fQYg5qgxSHpQPBzn0hraQFcmGfH4+xjuzdYBz+56HjgbDOFkJ3WXkHIGjAK5ce6TAwj/Gj9XfQun
TAuSgAZVtPTXJ7vmLCsJv39rCrKFSKpvmgxBPmT3+ziyg/kw74DIFZTB+KjuERL/LX9pvg/CBZnC
s6ynOcBBXVgUBr33dF9H9g0Ppx0P0jAOZE+yTftFZ9m/qyu2l8Fjl042QUMzMk/zrgzrqAh42Ifm
XvcxaLKT8SJsXUZrgYJTUZfR5ZxCPd06q3RPtZfmg5ik/1xFaxmCYyFc72fbhAzruTpmMBn7oTqn
n+qjvZ8OGvWvB0MyKxFb2QDiV44txxq6tyDD/rQgQWJGmvn8xMM5MPCYbn5of10X+i74vrQS8alW
akmj5supMKMF0bCI4AgwRijjEt+2D9R5kfwFygiGly/vgME2mRU7aFwzvyVPcG4YSkv97DY5Njdd
7xuB6tOokEWwm8qBemYp2ePmEXsPtD5JjCTNWKTr1SHLtAiD4DtqpAErABeUFah1FB54Nz377+ur
unUjgWblX8Fi6FzYEx7aZIJn9e4VI2r73R98H9PfC4Uval8iOhBj2eDGzGujpreeCr1/4HSQcY1t
RpkY9f9PiOC0jLpym5QquFbzpN6ZeYW2fDczfGVKQclUZXkQe3r+tWwH7nM0CoYkTbzv1xXdPOWr
3yA4MaOM3T6zUxa1AwitakA6Hq28/hH3VMpduNzi725DJGLQlIh2Y0ecEEBDx6R0SyCWH/sdPwK5
YgzcYx/g5AUtSCv9j00k/y/QXQkUAt1BA16Xtniwwno22TGV3Tqboezq+8KFR+wMJdMJ17urPMdG
5k9NOLLQ6sOPb5GxEiOYSYLmjVhroEZvuQB+t09xXu/n4WNclv+u1sJLp6H9xhIJzzq1ZnO8hKr5
XAVkeEjQSOk0d9PMJW546+yiUvmfICHa09LCsPMaHrHrXzV6qLgM22PTz68liL6wsJlOeqxYflSe
rS9moPlkX0Y6fKERli9JII8GtjzhWuRyzlZPN8NNe90mUKqY7ZsubSNtTO7R3xLWVnmgmhMAHefQ
kunHx21j5ULEPhCNApPFZS4u6frcGQ8DD5LqcF3ElpWbLrIHJvh23qdzRtKoAPZZvFRXhTlVfsSJ
jm6DVvN7FP8kOYTFlkUfAdo9EIOASRD0A4JtUA94vJTBr6f6L6LdadmNbj94BFzBRPcnWWX77e13
TZxgKCPIcYq2HbF8j+SLelIDxbcDMBceu8FPboY9/4R38A/Zo3DT566UFG0FbBSDnkMqNX/q1c5B
E1giySxunbH1Ogqury66uTAUmONIbgz70chk0b5MB8H3NcU0xAooUKMcXIwKP8F2drkM7XHzIK/V
EFyf17A+NWzaRupjvzODIhwRI/JDdqMFb8DdUR46x+vmvhnWAwcUI3o6nCLqBpcnmaa2nVjL7njP
Q+ggrEf7Fub8jaDYKTtZs9CWva+FCdevVpNG4Rrs3bD/skuMfinVoYzb1z5NQnTJ7XU1keVDlpha
tPmVSLFPoMgYZrQKiJx/otW59PNnJcDs8y8o2PnK7sPNzoh/1+KEZwSpCnR0aFhO1xnvraG5Ka02
LHQSSLZt+c41tRa1Vw4YMAKKZRWQMwQ2Iu1qj/zwsTnibRRJY23ZEgpeqipnkNwPkFUBYjpAKBN5
d3PEduQJz9xIFsZsHbX1CgpOKlaa3HJnSNN71OJsdut2SsDHWFKRW07stQUUvJKl6aOqEIjp5yYA
4g0rfxT5az390uLD9b1638At2ITgneKhqnifLev3xXumR+uQ7r2g+lyclNAJ2Bf1YdpjYAOoJBiy
e7KOxV42x7flHq0lTa1qNqDbxPH1JGubKbYLFqGbKgmpGTd3+Ish0XNz41ZShMO9jFSBu9qF93Iw
XPcli6Ok+Xx9KTc37bcI8f7vdUDT6iPCdwekQBXS+ih0oundrg+ZaYYtGWTjWW88me/MxAEhLjrO
NVTaBfeoGLNjKEugQ4zAPpVhugcXNDI9xl0fTHt9rx+qIFN9+5xIneXWeoLW3gSYBRKqKJtcHvGu
6ozGJMt6KtnPptB3y7y5Q2bJ3bkR8BjgJ1tuAHS2GOKQbO7FXTbgCRY5VpyXSdA1c+NUgORXZp7u
8GLKAUqOIQRLlyUpNxRcmEmRMUY/vw6K2EsFc5PwpC50HqGbpqOvjnLjKh8tni0zPGCdRkSHAgpA
vC9FtCVmHfRU41EymT87t8wDhxFJuvh9w4IgRPCPoI9K8j4deMT37Y2JTBWmIYNuNyML2AbyS3Rz
2VY6CQ6Saq1bcXviUZbcgjfHAZplGxeSC2ZTiIHeROSrgGH5DkONjpmS2tCpmF/a4WfbPDWyLvUN
wzNRpQAGGLB84ZqEZUtTAHP1hPGoQxnYtPtgALOBn+f2zTixp+uOY0OdlZG/GxxrZs/1FCVhUd09
cSBa5595/fHUgqGB8QU7A1FoVrg0tUmb0rYvCYt69c4tb+z2FkOkf6DFSoTgjKbYU4xYx1HtAZ2Q
HZT82ZUl8bc2ZaEG0BENIqltCQfG4SzRLKOtD8MYTknAKLqXMEvp/fVhTRAi28DmUoF7jFza5WKp
JdLJSZbwiOiYzleLnc48f3QtST1qWRDBe6/FiFlk22BF3BgD8pCTuWt171uiskAbq73Var86cLeP
FpHEFRuWhjl2lJ4xO6yDWXD5/yowGyag2gHgCZY2V4fe/UZL7WARx//4+q2lCCFFWdsZym89j4BJ
01QKsOc7f3Zl/HEbccOFLoJJz/OgtpiiZ5FtTDsGoGiiqtF1RbYSuRcyBJuOZxRyZmPmKGXQox0U
J/vI9tmt6bugwVEP3kP2QyJxMWHRKNZrJ9jeVGp6VceQqN0PobVvovaQHIcdsnL/D2e9EbGs1HvX
W5ZXjRnTJXHgZVNQFSgRJbpv2Pu4j/2ykgV6Am7bW1ZrgfFEoIKuAUClCztGypGXuoP7rjH3897Z
58/557SMpv0Cesdkz7ktZ7GWJuwdi7MU8Z6KS8LuTwOvP3eqsWtj/WgOw58Y/EoxYdN40qM5DNTs
UVkyP21Hv2o/zbYEW2wrQbJePrF+zTvbKlmJW8/QfCv15/sZpLTGbj7Yf9GQfCrJEvPt8kfZm2fL
SjADiL4VQLMDcli4Cs1abUkHqNwDsBB8rv2gerubx/uxPIzuH7xQEXX9liWGDz0pAZKDlZyz18o8
zPnnxDxcP2JbPhCDzEsSVwVSv1gnIfnQ9zkfeWSnZpAAGTpVBl8fZ4mYTWtfyRHLImrHWW0W2K6l
JOkBvpyfrJPuZ/sqkJUHpbKEaLxEW8WoN/C4E2jV9CANkhM918elcUQ25b716LgIjIU2ilZlzAG3
JI8w6n/ThWpYn4wfwNVzGwSVsV/vwVEBmqfu/GFciCWSXUXkgpJgO+j0SoVgW7lRh0OtSQ7Y1oWy
/v7imleX4xgXrGk53JMJTEKKDAkwMcLrtreV0LrQQThLBuOU0hk6pMcRSTSC01tERqSF/5832ub1
tdZIOE1zGsMJYrgdeZjhV/WwVOEVkNs0Ncj2AEO9Hw4fnt0Q9kgIMOy6MI3cRfhvjoGhtYE53WhS
QpitNqKLVRQCDD2fW1A4wdwLdF4AVUPp0Dbl7MlOB1qAu6OhvtfK0Gv9hZrAO8qUXNy5eEevl1W4
x+aE9K3pwIPkR2O/wI92eyXi8tTWYgzX5Ag3mJLmtjZaULNMg/JT8UTv02fjrq598OWqO/MwoCvs
un2KvhEWjWcVYCWBQg1fL45IDWVqogc2a06z7hwUmoXahHq1VUieCssPXyv2jxg8fDUHhWN0TV+e
tKwDzc2Q8OZEq3uAdRhZunOMW97+1PKfhi6b/9+Spi1wzoZlG5YpwmU2yIm63ZRZQHB6nsvXvnhJ
xi/EckHWlgTu8PP6EopeZNFtLU04AVqdMkI54afa9vqgSFL+DfRT9PkPpKAQhJ5LzcVeCSfA61Cb
YYBpPbGGgQeARTOXvee2lg1pD0BKLs9fVUT/z5q4d6li81M7qq9o/OY7WpnZIVc94JWZTXenF2mO
MLEfjtd12zJCNAc6eKs6lvYuLYKp4NmipOEnoo5Z1LE4j2iOUTCLVTKwDPEkL5uFRndtsQsXKARC
4JYPVkUzu7VOGUbnNIxUcoMERvfJiKcQaOZF+nXoPsaEvpg7BioxpAXMA/QQv6NRmQ2j7obB4KcF
4FcZEuqnqlrumllHfymNrq/lloI4zrB+PPlcgMZcnjRMETDb4xM/eUMC5Lxqj7fZwWDjCfin1NcH
Z+fx+MlTiy9/IPctugIMBhg9BbkzeghjPeutUz86YNM2AlLe1BgiIGn6ZOiPAPHXHBnIghinvi0s
WD9w/JAKxXG/1NVVaw89KoyfmqH2fIvwneuSZ8IKEnR57e7UtJWhIG6Zqrk0JzsLR8G7WLK3DUdN
p6I9zaS+T4oyzKr+K3DOJFnQbc3+EyOGkpkLKoJRy9vTYPXfMHvhhsCmPIz5fEArkJ9Us0yvTYHL
yABSBQjGxTzBFDOjiFljnSrlW+eeCd6DVfFrTr+0VDbDummhyIBiJsJBTC5ylBo1AKErk7Ynz/1O
UU/J/mqUYzp9s+NXk56U7uW6YW55NUyi/Sdu+f8qyMswu5XE1sBPvX2sbPZSu0rqW7wdd6xK8ILq
tGM3AiL6utStS2EtVfAziteZoMrDmdcaPayd8iHruCS1IxEhlhLtcWRpj+j4lIHHPlRMgla6GSHQ
dUU2DR5OeSHZxsUjMjE4nOv54DXtyaDOo2flz3XWPypd/XRdzOYuwSWD9UW3QGwphPpDO6VTE6t4
Man94GMssw64QuuT5tb0qVLpN4Xl7sGum1Ry0jZXcSVYeAM0ColbN535CcSng99Yk/NA7Tn/k71a
SRE8FUF+VtXRdQPy5jSi3RRN1kdzcG/OEB5fWxqA4QWEFSwqO7Ymt2tPCFOJt8+GszX+kRa/RQhr
VXpellB0op9G65Pl8JuKu5LixXJLiHHiEuhj8sNZKMcWN7U6rF7hsTQrFt8ALsIJfRO29pfJvmSz
DHl606xXggSvoOSjUWglzFon4M7hw21hmMHopV+vm/WmmEUbDLW7oFMTxDRz5WjDqLUnOv0qHfKc
1V9ml0k83KbvBnmuszSfwocL73N37rMpn9X21GjFnV0aSTAD79BHsu/E1VOBuETiEzZ3CWOjmB8F
MRVqMpe7pLgYup1MOLdUxTvFebAmdsJshYs+yuvLtykICA4g71sCU9EcbAWj0nmDiLRk+VEteLbD
SOZRra272cVc0HVhW8uIxjvPBSgragBiAWhIEU5MMaBCkg7kmyw+KkPncwfUsLFyGlJD4vG2xQFt
A3VwjNNbi+msTD0nrNVzhXTAQWlQOvYslie+Mev8HkPNRTg36YPaT7L4d8sg3zA+/pEqDqvwIW1Y
zIvulI0YrmoaYvl2Ut8YpQz4Z2vr1oIEXzFS5oAcXO9OOud/sf6ejgP1Xwntwuu7tuW/MReLRx5a
1jAiKywjgN7cLusnGL+iBnVqH3rOJE07mzsFb4QZTgS4qN9e7hSZkOToESOc0nL6Ms3jX0OcHnNr
CkZj3pO6k9jhtkb/iRMnLDXmuF3iOXguYLAZTGXpHdPtP/DkFqArgbnhIQgTXUaZ5IOTMHSOEZao
+0zBkLmp6LrET2wv3G8pwpVEhnoaHCSPwZueHqjBH8c43RtmDsixV7VOJTptxZVrnQSLY2MVg1+p
tE9JdWfBuFlGd56JBhNwiVlzmNbTTqGysct3beTLtYuOXWBiYOjSBnrJpXHk1UBzoxph54r1Tc1p
7ecxkIGpnvuAhPrGyyxo2HBKMhX3mSwvtbnAyNJjsBgdC6jzXgpXPVoZVh8jth2n2p/VsfKzmP1K
J/YjG4fJp7SRYYNuWudKpLCnU6PVaNFzEA9qZpjb4+uouJIy6aYIxICYZQUAqS02YjhqXC3NOxAx
PzNjPgz9R1s93jbttwSxccerNAN04/CCtEa+oSrunEGJvJK9XvdNmz4QSEo4YS6wD8Tyl2sP9thp
dnuaHEzUt5j+MlC8TIcdn2U4wJt+fSVKMEPS5TmhVctOylCFHLm1FBhoei+bzd0Sgwwe+DbhNFxT
vPnRQg1WiyLBHZnklV8USexTo079yc0+xkX5ljVZ4BUwO62hJR52cGnbU2zxjmrYI8t8KvhdqR6r
mQQqPVzfo40jhNlNG03UoOiDPMFraOC31Tg67099br2wirymxLqZk+I4ge7ML6rq48aNewqj+W9D
eq44KaQbcwcSrqo/IR/5rVQockDKIHnTbOyShf42QF7BOdmADr9cutrRYhdYXsPJc5KDmZahMdpH
YrDd9aVbPiME64AGttGNZqFzAsSvl2LsxGD1ZNnsVHczyv1HYt03/GvagHHJiEj893VpGxt1IU1Q
iljpmDVlPJz66bMCPrjshVpfGJD5Tf14XdKG/8G0MPrfEVSgc0ZMKxmVMk16RUbwDCQgHEzCBtml
6yK2dggZSOCCArsIGfHlJ6yCvyQFRr3mtt2pURVMF5UAOSjcXTY236/L2VQFkCE4qsB5wWG6lONm
bdL0sdmfsslLoyIxtYg7sQzkZVMbx1q4boCz9g6/i8w8j6tE5ydkCl6Q2rwhYw8EL55IDG7Dn+KC
/y1HMDgrZtRKVI6kinc766GtoPauR1P9BzmPCznCqlWkNnWmwNTSwgGhqvvIUHAHhOr1vdk6Psh6
A9QbjxZ0wi6rurKBNu+KkVomhy81eOD1KI7Y9sHrvZD06W0xV+e6nqPrMrfCFWstVPCqJE+pxr0a
pyhLAPnIx11pppiaam5ZboU813ANKncuHV7qjH27LnzTTBYwSxA0AEFETE0Xel1WuY6E1aB9zZRf
yvht6P/+uAhzqZAsOsLghTxL7pJMjWN3OBUxb4K0mxeuCeMbmuBlaBFbtmjC4IEMhaYxQ+yRGDo8
pAwj60/JkEeKYoWGgR5xgPFRWw8/rhSqWMuLADM5KJNcGoo+2wnICuAsbJ6fMgxsKSqAaqZSImbD
wdoL7iPOMMoHKDRdimm1kVk07fpTnBY7NG9lihYMpRvUyS6uR8lRXj4m3B24lwCMDDY7JO7FEp3B
ckwm2Gp/0tSK+RnwRHLb8s3Y+mCJH5He4mJxuUMtPHeEPGxjeLE5IKeI3Ii+qxPAgZM0+/v6/mw4
WbQ6ISRCWRFYWuK4qm5VjWImFPcFTR+QX48cVRYMbYlwUGQEtIv+xnR+uTfo2FdUG9aM/GHyapvx
s2bKWpo2ReDHA9gF9x5w/y9FxEbSq7mWqCc7y1t/UjxAzlaFevj4WiGb858Uwci4V3YzaaFIHidA
4CaadpMTjYTXpWwcziVn9J8UwcshKmgLk+rYdWuOd3hnvOhFfjdzwNAzKeXklikjmtPxWMFwLa6/
y4VjWoUCDVhtkAJDKrEEqonbmkGcy4g0t+SgFRbVGcfA48gQfJtHTCvJdG88Ietf7TUvB5RF2pV7
ZeQfjxrstSTBFPqyVeu+dvoTni8Boc4TUG5fr+/QxuV3IWJRdnX5Ke2UO4WLPj3TjQOd091A9xyt
43FnhrjTCZXI23Jua5UEi0iRRSy4BnljptdBNWC6dpjDSe0BQdCXN0Ysy5VvZCMuFBRilTlR8I4l
2nTSAUzIki8tb/24+OGmLMg7B3FL8n+kfdlypDyz7RMRwSAQugVqcOG23Xa7h++G+NwDM4hZ8PRn
0f/Zf1ep2KVw79vuCGdJpFKpzJVr+VqsGu7d3FXAmF10DldFa+nDdYlA3zwxZ7ji4mXWL6trvQLM
96M2Yks1b8lVgekKiLYGWFzliLDrXPkVjRbvTD2tSjKfWm3xJzoHTfrT1H7oBQRRWHGIAV4pl881
+5ZUc/AXPuSiTEAMsJGhlHXpQ/hHCrIraz5ldeyn5JvlRoEwrYPe3Q0J94pSVWvc+KZo0xioAq4U
l+iJXRpcGBrcZlwBQFh/arI8SPXHGHGYQCcp0Ua/r3/lmkrQdtsmhAxsF4CWK+RMbePxkc/lfOrg
R1GbBk0B9cVe90rnrardfa/9jMTb7Y1V2ZQi2uxMVtybsMkxXlrbtj/FEPoxHG9JHC9iucfd0GxU
PEob8Q3f0sR1je4VampSSEhqW5ClafSTqBNa+FDWKK2dTTF94RfEaonCezYiAkUGgpcR4vba3rz8
mG1MsnlBxfAU5SWYcZCFtC15mOf2C+vSXSYGhb2t5aG9gFID+DqII2dx9dDwLFqi7mS14kMEKurB
oF8HvijMrD4oJVYXuygFugrTZ+UEBYGTRXrQ8BSGuJtyUexve8j6V2QrK6gFI+ku3q/ywATJYtHa
OcrSU/GrsHak/zYujzxX1DG21nJmRa42RQwU4S3oZHHeQOCOAV0otSqK7VsLgT7r6m6oB2Iq8dIL
Rmss9NkagRd3jHDJyN6pxKlzHc/h5V98GcC50ceCHqyN4bZLU5zXQowjClqu1hzMxX4FVFnxpNzy
MaTwSEUhnLnWtC5NzOD87VsnGk82UP7izm6j8dnKkmI4DMNEf932ga2vc25s3dqzK9yyErFAbASV
b/ZFG0Dhbt/dNrC5mj8nVM7dwd3Wz+kAWBgZS5SyW0+rMy97p/D170IjaO//HEzpGslHtIEJPg16
tC3Ydg2vTrXHqs0Vhb8tT4OYgw2KOAQAdPwut4ulgvVUoGnqzvkXM/uV4NrcUzY/OBEkaG/v3Nan
waEEEsDAkwSl50tbA820lLhLd2I9xFp1KwZhlUb57raVre+D4gX6HxC5wbNB8rY8Z7M+QAf0lLI0
8WrK71HznDxDUwlWbqQ1eJT8MSR5WqdHg8n6cThpaTn/49ojDTpTK+56vJd8ugDnabbJYy1ilSb6
5jdDrIawg44StCzuwKJioQtKCaepxFnF6Fjr2/UyPSzc1ryBJR9vb+jmZ4MrAgyyAqPklwRPRMWd
FL2kWRe4H0iaeuur+LaRza8GCTlEINRHYOrSN2Ze5FaeJv0pqj83/aPGvgxUsY7N74UpSlCy4F0M
f780MVhmV7MYre24aQMdnNLQah3BuF8bsReNXpR0+9tr2iprrRPR/7UoneGyFaADyrTpZNsmyO+L
+aNRYlx4IWARBZd7HBSMF4HeDJgjcK1jC+Z8xfHeSoQvfoJ05nQbD2gQmkwnw4CKXbXP9u2xbSFi
14OVQNWF2/yIZ+uVjp4ZFdRF8Wk8dWXxwUmifRrFIbdVzRGVGengTRDcLZBKA3+h8VOk2cFSJ19L
ESvem1vHDNWNNS3CnXV1zAyjt+0yKlAMArByyK1dL8zSWxoMsaPReNtVtnzzzJY8U1WVQzVCvg74
2Cbb2dUjGb8BODAPYI+3Z6+Ovt02t5VlAioKDAuqUAhH0mlL8rRGBoNLfymg2tYx34zql34q7ueF
HvTSUaQzWx/s3JxxefLapa4qx9C6U+a+Erw209f5fVLj/7kuQe5PgVxBrd+W75aJDkM6ZBRdn6UI
MXXqpabxqZ1Ub63NlZiod66diw2grZYKCDPADLG/LsOvVHzRxffb32Yr3III639MyN+mNsu6tBLW
oeAZBebgoCbFFCXvzc+PPI6snRFQ4EtxaSaCZm6e9yea/hO59270w2y+mvH9COqX24vZ3K8zS1L4
GeuyBEQaEnepMP2lNu7q/N9JjxWBdtPKKkOKngUKbLICclUlfVEniDt6rUFFjtvfSd6XeOFTVSlj
8+MAN2evzQKk5tIdAgUOzegT7FyaJb7D2sexjJ/+YsvOTEgfJ7VqE0CGqj9x5qAsDLJWrs2+UVYq
6svNXUMJ2sQYO2YArlrZw6BZU4Ui9CTKE5sTT2PsX1AmK/LlTWc7MyO9ZSgaOz3JUFtlAMiVlL4w
MFkL3bpryvKXRuu/8YUzc1KVwORoXo9Oia4fR7FFfytrDDYQlcjH5t2AeRQIpGMwBMPClxFNrClY
2lriVKSi8CM9OomMAOms5fshWxRL2tzBM2OS0zlZy3V3wlPAnqMvFVsOjALaYN4tM+4GLkzFc21z
bRRAV9dA4diQH5+uVmmiXoHheKYfUPn0tDb9akWx36OIdtvXr1hBUKdb6+H/tSV9rUJ32npO+HTC
kMRhCYp97VuxB/koTzuUe/Ts/2KyDG9d6ARh5AWCVXK3b0mMAfceChGizMPFcl7tNPYoZDluL2xr
DzGmjHYVhqJMV86ZnYhXAzRlMQMCmUfdjE6amB85KDyjRFfcF1vHGD0eiL2h5AFuDSleVPGiQZYi
FafZKA6lsfxTobmQqkPf9pL+2JFCOaYjhtYoR6iVlr+c7LtBOj+lh2pQ8cdezaauPgFBCkBdEZYw
Wyb7RJaLhdPfPmF9XZlitM+OZ/juPg9YoKL72wro58bWouNZuWB2I0dPoMGGFH1nka/cfLntCIq/
L7+v3Sktk4TVGMPLkk+5KF97LQlum9h0gD/79fsJcLYE22yteYzQPM9a4MVfcBt6Y6Z6c24aWdUP
VkgAUCird5wZyc0pxhWETkWq81OhTX4JYBLJbMVatkIdprRwbFAhAHJx3c5zM1wfWSbS6UQicgJ5
+UOZpV/igd6J3vlA83x/e+u20m4XjMHo9GJGAfSSl+Yiu3XQVQJEJCrDwoaXreS+H5f6c8J/8fjn
bWObW3hmTNrCCr+AJAxAAzpX93xhL2nrfIxppHjyqcxI9+1gaENFl2UC9Li+Gwuxz4j71JeRYus2
HftsNdIpndzO6KsYaK7FzKIAOTHZj5pySFG1GOl4inW8FCR0KLYVv0yMeVpF7LnjXyCFkM3/1w3k
mSWzoWbVui0ov82fQwokQ/FrUUqNrp9XLk4DxI82KTIG5I5yyiCAUpxtgu/S9l41gc25NzwKTANV
PO5UhqR0oS5bTc9aILUnQQLOPnGhecn8qluKqZjtb/NnQdLFk4IpqohiPp/qMb6jEertTXSYJxXt
tsqMHBLcsat5AUASpsK9Ic68vnub3f/jnq0/4izuOJNRpRBBQU1/6NhxwqxqkGC4P4g1pzmKODb+
4pCCewbtcvTM7SsGKQINGaTFqKlVUQ4WOX3XoXo4V6pR1K1DijvUXTMQc8WaXC5rKXqXo3Y3nPpo
uHeS+T6KuCIObHkbamkgl3fXbgWTws3Y2JjKHHpgm9LioaX5Yzunj1ZPXsxUNUC/dTmcm5JCDuDs
WjkNDbC3eeaTqf3gzNlHMUEZkRlPFtGC2/F6c/POVibFnmIZpiY24BNOCTryiPo0VnFHbfn2nxUh
17n8Pm0CTc4uBpA8bfg+n/THovjRTqpkdOuWg5AK8qmVbOYq521dyt0Olf6TqL6Zxr+iO4Ecz0PK
4KH86FeGqpa7vXF/7EkuoXck7omOYpZjRsIrMup6aZxrf1FaOF+V5A3zwLnJmw6dUg4J4unXlJQ+
WVS84dtf6M9aJCcAH17RazP2jnQkMNMZfHLJU0RnRSxVfCK5C0cr1+7NIhMnrc12c77TGupR/oWx
Jxp/TJO/O0n/XZUr3UXu1Jex0605gj6HLv2napwWkMTkuchNARTIpMKubkeJPwalO6koNcupqnV9
M0ClpQ21StY8sbTZAQCi4qFW+J8MgsyAwyxjCqR0ytvliXC9+gj+UFVpS2Vl/f+zK0ObAddpUmM4
DdH8hWoDOCgSergdgrYj3p9tk66lTkOuY6DbeGrNz2NThV0CDp0lv3e6dtc4KtTM5opsBAi0zTAb
Igse50UVM6vBGEXPRqQlUOIyx7vbC9r08zMTUmhwCh3pqYXjRCGJgAFXEIiB3bD0iPWjB/7IVcVw
lT0pSNjArWkOwwYKkh01Gn3n0+Kzug6btHvNofA9iSVSBKarjwb8rWO4BvrdDp6wMh4nBbDUbIfU
fda754l+GtnBEeDtNBOvwoz/7f28fiyjhm+saASozeLDydytY9JGhKOc/Cz26bOx0jj5E5QNPMM3
A35wVNOoV+EQ5lxg3X9DVwmV+xT1nBU1lL+cH1FmTdYnG5TJ6Ba0XSXKA8ZuM8YU6cUaXy+yZkBX
V94Odx28gjyEdMrambpdlFhxaNPZiwr2hTvFh8LN7kfGdhN9nPrxS5aChu72vl4dBcmsdPCG1h4W
jdA4NKnWg3O1rsFNSFTVZNXi1qh5FkIgJ0P6sXPjcECKbtmav4wPJAWpkpN7tE/9vMTknKYatt1a
mwVCWbDNQNISPDCXVpGUQr6SOHFYLQskzpyuD2jbqIqWG54CWDBq8esEIAZUJStaMkWG2VdJiMLH
01SOqIJVsyeiWVFg2bQDcL2+VtuAgZNuFowyQbnQMDNoz/8z0SdoqXulygm3bPxGZUG+FK1auepv
tePU88XFWtjs+N0MinfUDSIfeuqxwvE2gocLPuuVaRoTEfg6lx/HjefK1iE4H1ZiX7HDZH+JE+5P
QKKqnombizqzJGU2kW2MFJzaSWhDKdDTzRkNTj4nfh9NqqLrFQHcbwD6H1tyd98eyJRUJVbVWtFL
Qn5y0PFztnOqwRv1IC6ET8voPi8+teW/UfEYp9yD1KZ/+0xf5SArCv7sR0hJj9NDzqbW8COSzgaD
MvNi8lxGoAlWZQYbO8tWQSOUMVHSYTI9cFEBGNiXCzvZi/GAqbfvYFYGSkilL726ghQaGaihgaq1
MUJw1cUr2bBE+ZTF4Vx97slPnVOvED/qRhzQmPLx6xSuubWsc3tSKHbtqDQaO2PgL0sWzwAeuiq0
0mfx/OP2h9o4A8wBTNlEe3KdSJReRVnlNAJVH3YShvXISuMF1AcPTm8fTSvy8hQ6LLftbTjGhT3J
MQDhA4Y9NthJyyKfNfmPaYhO1TAHRuuoKDI3N/FsbVK4ityO5/NqKy6htNH2e72sT2PdKvKsjZsF
k4/mWtUEBOpK+c3RMTVTJwU71R3/kvIuHOsq9XIj/sYocu96CRraHFJWK87Y5qdba7fALqJ8a0nh
Ky3Ntq/dmp3GCiIAQ+6ZHeQl41TDW5Mm3zrD/Xz7223uJy4aOAuyHHCZXMbLWXO7CmJH7knPzGcw
v+wKGwDhSNVV3DproGVbFwYsyBXeGUCzSatHi56mwaZ3Dab6A465T68t3Npr3fytmsxuVxkk+YsN
PTcsbWgW2ekyVp120pL0Fa25Bwcc4AWIF8vI8mIVRGrrJKAzBsyLaQOrL6cGel1pbYN/P6Hs+uBW
3Wdbr45O4+BURIqFbX24FYGAThwaqIBTXH64oc77AhJ32mlY6gPR3GM/x3cA8ygoHrdWdG5G2r+5
4VFfdgs9kWpE+bh3M08AWuu1erkfdTQ3b7vjtf+DKcoBOsTGnA/gtFLoEn1X1N3QslPBktcKw376
ou9SI7/vx3gHcZH9bXPXm3hpTopcbWHOvc4rdsqEFRg5DYo+uxtoGtw2c+39l2akoMVMYWhNoSNo
ieRh0Wc/yQFLyAcrSOdsP2ttMLW9igvp+svBKAh2MPMKha+rYeQcCsDWUMEoBZ9JxGZ/IE2AMYh9
bRm72+vb/GqAUwJ6iCACRehLX8SLZwHtUolt1NnnYpXHZdqXMuFHEJLsxtg63Da3uTLAoVfu1rVB
LF2kGGOw824h7ARqywMfQTzK62M82UGbqd5rW18OYBWMteIqBehxdaCzF0aSRVOf46l00u1x3zvW
XmdfrWneJ1PxmPZNwDuiqGRtueS5xXXxZxahWNDScaIMvZRnzHjHXjLGJ9JT1co27GAalCFS/Sav
lNEryFmnSUxpEg4JO+TR7FvCepiT7P0nDJnGOlujg4gWhAKXy2FTY6Isz5ElR+0X4LKOhp6/ZqP+
7miIR9KZGemEdWZkJE2FN9mSzfdTTj7WkPY00V17t+ddmLEuV2NErDZnHc9a3cz3SaftMS8Te0ML
Iua4UrWMN3zvwpjk5jXvRGJbXRJ2lu2bI/VNqMoUGKrj/f1svpXUON5e3ZZLQAcI88gY/QImRwq+
7qT3UB3Bt6rgfvOcvHCGITfXUUTD9Xdf5t2AJpyZkV0i19JeI3hxDtahjgAceLq9DNXfl3yBgIyv
4xr+PlhD++G1IYrccOu7AC0C1RqEumvVmsUxxqkjWRJa+rKviOZ3xVNiFF4NaHTH3kylPtSmQZxT
vL8g+7YBhhko7fUiCUXZBSscvtMqv4OUaFONHqverFj1VNkI6Mg+kcHowMSg1CFt4VJbGtF6HCeI
j985IjBNcXQA86aYIa5QjLv9wa6TbUzdgdUZ6bYBDhVdcnSSDMXS2mUS0oYFcf0zbV81snglJK8w
megl4kMJTYvbNjf3FNowqxghNGJkNiKngAJcUiP8YTTQSy1xR+gXvpgfZlfsbPdrV6o4GhQG5cym
rTBZo7kwmFDi23EYj51v0QdRnHJnV00f3788JNvrSDFm/9GavwxUeWQMkam1WB4xPUJrr14gfWJz
X0zUa/Tcyxq2u21yK3qcm5RioyBRzUcQt4W6K5KjaCx6BIV24Y9FpMoSt/by3JTkMBpSg4alqI1p
SOJ5Nu+45gZ5at/1jHsRODhLsGTdXt2Wj675BrR2HIx6yTWJGVU4m3CGYkHdIks8kmpBSULzyTr8
ME1ewgdPiK+3jW5tKY47ZlQwPrLOM15+RRwZo8SwQxKamTN5nZPegbXO9fSuUkAWN867ie4zqExB
WrKWXi4NFUAnYiSgSkNb/zx0ljcOOBTGElAAjlVQgY1FWShErzOGq1IgWXf6LMHp5iijWYcyEkPG
lnfTrhnsQI/N47v37tyMjEnRmxHPd7fJw4h8NbvPukDeK97vFGAUIgjL6BwA6yltW4vs0BAJT8PO
gHzV0oLanHuLmfoC78x03CfZqYK+1e2FbWS/QGnjEYliKiKXrHuSWDhZ1ML+OYnpacOTRrg39HeG
Cnm3ccjO7cg4epI3JgczYxZGzQ86fKYiiCE9X7WDX3ZfRE8VieLGrW0BDWyjkgR9wCuJWNryqUht
LQ9zbQj0SoCkhCt2bsPLMbuECw0DRaANkXshkdNz3V6KPHT0b3CM2Wy8Ah+uMEM9VyETNr6SjYkv
1wA63AVYSQrAqGzqmuWK1UoGMV8wEYty3BmL5ol+eH63R0DiYSWpQOkBZ1hywylh6AQuQx6CriTz
8ng5LU66Kxy39OZF1freOL425nkQJcDhB/621W3Ojm8953Ez1HYPvN9utB51ES6JIoHbNGGggmmh
iA/dAilBbOsU6ma524eCfM/II2vf9EhR1lCZkD7PAPBD27i0DxuByhqm0Nv4a1bWikxxw6fxPDWw
DHDhQBJ1dZKzvTJqntSI7X04TsCdP42q+LP195G7gCWSrGxjMiNc0c+NTeu8/mdJ6n2i9fdZqSIq
uB6AYysBCkabcUGYLpPjKBNONk5Z0Yb9lPuLIB8y20TT4Q2Q0CDNnoHJ/qDNC8T7Pqd9p4ivG1/p
wrbkCFUB1lRuRXnYzW5Qui2Gub5XpmqEf2MXL6xIvlAaVtobOqwMWfFazjz3aV7Pu9tndHMpK8nE
2mpbxysuXSHP8tqwo6IME66/asns62P2AU18RYjbCDuQQcHsE66ktWwheVwUQTPBirCWKvvWRL+s
ZN+Yb26sQihtZEMXZtZIe+bY1OAdVJZ+m+nAtPk2RT8MFDn591F8F/Ndlqj6ydvrQjMUdWqgK2zJ
YGfUdAbffxqCDHWyi6Couqn9qGXDAB37sp0j92APIMN7N3xp9X4w4P2PXSlZmVkf27qWlSGt+/iQ
OGa7G/FG9nK8md5fWzg3Jd+3Zl3NfTZWWajxoTqmRScOZcfpszNV/zZ6qyqMbyAfLpYmc0ZjdHYA
+ksrw2HkJ2JoXsNLFHgfSAJ6xKR+GcVrUzd+rP9Keu53i6q8sR1Z/uytIx0Jp0yNzK5SHIkZqozD
IQuYH5Od2NUQv8sOt8/fxt2/5rcIxgzwHBzDS49tp3whGkoqYc+gF2QFdgxWAHDqz3jokUrxKVXG
1mBwdjx0qgnDGLI8rI1PjoNHLBiQjJ8m8fXWUYTI30UZqZpysTDpxGtlwlgyI6nJGf2WDeQw8PRQ
jGFTtB8wBReUU3zv8mTXDsP779ALy9KZrFpmaYZI89DOID+PEsHkCVS5/UrEqqRjK0Sffz0p6dAz
NpSYUczDdHx1rJdYNTOo+vvSMR/pUs9FuX4wJp5paXgQKni97YBbF8DZEiwpSev0mUy1kedhOfA9
IXHI6tTrJq4ARm+eqnM70p1J9FQg8WNF6H5YhUfTU2IdgZ4KDGgIkur9j6xzF5DLDI4ZmyMGwfLQ
dTtfpwVGgE6urooUW1tHwcaILiFbiTbkr48brdds0oWxPoM4wbSTIgbgwayOQObq/77/O51HfMkY
cG09A+l8E2bc1cAYlMXjHAzaNNJ7g5WsVhyizfN7vjjJ9UBVDWafIprC0U4+A9kZoLJx0Meee25k
LE9DWj6UZg8lGCTMns5jVfNesblyfof3XFxmE+3CyIr2o9X6eLBAl1klPrpumxym1kR1pfSHCBmV
tlXUoCYcKysLhS4Sr9OtzzmdApPrT0BwHdzWcKEQpnqEXY9H4vo+typtbkvGotCY2SHrqkKrByed
Zr1xIl7msv/XiHM/5/q3vAdSITGCLtd3po5byBpebvvUVng5+xnyA60gaRbNetSFNmsPC81erF57
PxYO8HRcbPZ6RECmK537qqtzNy8XZH7pa6djtNATy3MEDrOUZl4Vq3i2ttwGpamVfRMQnSu+kW6A
eqLd4H1bNRMkIBLgdYQ/ZNb41W4A8Hp/WruOgUIHZaU8RjHs8kKd+ySJmIM4Y0WnabrjCa4aHg7K
CYmNVSE7MDHQCBYEPHekID2MNTedsutD2oMzqv0Bzq2jG4+KO3vbCsrr7kq0dE3kbUF41aqtKcyx
u5pnl022+MvCgfSoioKqYMkbuTMWBT5vdNVBMyp3+vTJdifKsaj1sYjy1OxpOf3QaNFxapXDp5vG
VlDkOqRFQPFw+aViizaGWeRtmIjpS6F9aom7G1l+VxMjHDUOZeXG15zxs4jJfgAVbT85gVlqL3Qk
ld8MoGiqVMobm9v95yddgedKM82g4JCH8QyyxKJov2RzUwRt/hddE1DvoOOOTwuKJlmFkKJrwqK0
g5e2UDIlHfASdXPSq+GhzdiaaQa3w8rW3XFmEN2ay83OIcJBWo7wBsaLQzXVWNO/mTF8N5avfOan
2TEOThqFZspVD8Ctz4zegg3dQwcKLfJnrsVQtkMV9+FM3HAU0wnsWndcOA9NXSpWuWkKEhwrlA0j
4bL7prVpQWjUxe3vgHUyM5tPhEeHqf5AM0XdaSt3AmACBPFgb0d/wZYuqagwG7euWxHyWPxrFd1j
k7o7mo+PSSSmvTnWyW7C/REZBg5q9jnF3Lsi0G35KhwINS9AiylkDi+/6CScmi5Z0YdsjH07Zd9G
4KOAHPx+23O2zNio36G1AIpE1JEvzbCYaf0kGGBt1eiXc3KEpp2Phe9um9m498BPj44eKANWRJS0
mqwvZ9CV9bj34sjXmuGzZmUf/8bEmlSApum6N7qApcIeUZQM+ywVR8GWIZiYiu5nYx0ueMexYRDH
gnS6dP24EJGocg3nzKHtN8MsoTZrVe+/FNCIRMsVcROlT1mOaCh1bsUW7u8+rZ5cTQuWlj3idaz4
JBtPU3CB44ujaYFXsPzqd3iju3nL+zDFcEX1xKIBUK54b8yuB3kMxZo2ju6FMWnfxiJxSWlEbagt
ic9cVNspSFIewMV42wk23PnCjnXpzpQlWZqbeh5qaS1+alUi/LJ2zGetNV5vW1Jtn3RwzGzs+5qn
QzgXxjEl4TLmgZNkfku+2VGs2L5NYwAYuMhhoUlqrss+KyPYjbmMxpq95vyp7yAGbz3k8QEsZ940
/ri9rt9HUcrPAc8BkBDhHIdVHjcomzgdZtpMwM3bQdf8chq6m51hR53nKXeCtGh2iCaBaWu7inzt
xujQQejWsca7KkYXdIy9DrCyQR+D2v2o1O7Y/MCYuABYG8XTq84N8hRw2HdLHxqt5UdNcYi0MYAg
+vH2LmxtOAOdF0gWV+yvXKRFb7wgtZ53IWn3tbgH6BazNYiPqKa+/d8sSR6L8qUtpkJrQbhbYIZK
+BrSvhkURYtVe5pqxnir1ofw9WdhktsCQlcXFsXC6l9jMN51hxitL+rZBz1oD8UHoSL93dhIjE2v
ER9iQggzkr0iJ3ba04SduFXsF5s+N6x4M7L8QMvmsceE//uvzQt70kmBumRX2xhJOOkgpzb7DABE
4yWxVMR5G/EM+OWVWAVPBHKlk5QAIFUn+khPIF1xPLvK/GlCFWex3Sduq8RktowBKY1LeiXDhgDo
5ekvSNmQ0QAEfbHNny0o+8saL2cQOjx046Rw/C1bGBFbtfYcTGzLPXnLyggqpJV2SjXz0zQR0EOz
YNHyozO6u9uev3GUkYuvcjIGurBXAlBTinQua0vtZPT9HdTjgsl2npZhPPyFGRCTAkIMpS50li93
j9C+zYx1RRmNdT+3I2julVA9p/rfrAf0hnAMPL2vJvoqZFBOByLTk+ZoH0wz8vsUReak+ZsvBBHL
VSYC04oysrytDYLXok4Bl8PQZVd5BsidBveEcRXFrbPlC2AqXTuWkDLC/XK5cwlnS2o0mLAgooHQ
d5kzzyLLi1nUQdzOd+//TBQsYGhVoXUNAOelscGyhgg6he7JSLVjUupvrsh2LWMKyun1a0u3Gzs3
I4XbqORx5mhGdHKjIZhZFkzZ98UyP2jGNwfVXjNPFOtan7m3DEoBcIgdrCq3XRBHxI8WhziBVem+
XYOca9CTlyoHmL6rix0a9aqm6VbsRbEExxkw4lXR/HJLk9nomrzKQRy6YMjZc1n0Wcz2LjXKA+Si
FIF36wmKu/KPNekD9nVqGF2NIarMXicDmFeji4R5Rq/M4sCqIi8xMt+wGjRdVGyp/4ttEPhiKo1g
7FKy3dUQ6ajXTc5F/ZZT/hkqEPsOM6CsGnddFoUgin/JlnSPdqXi1G9VFtf3GciY0eDHiJAUX5yB
k7gaMahAzOiZVnE45f3Hfp3G5uVd35YhaK6PvByPhQ4ygBa3A2DD0DZrFe+f7U2wgYOEXCVBlWc9
zmdJ4sCBMulsXLW1HruJ7WN4otW5J+zEIYD9Va41vXRmEfEHp2pM3P8uxwMGhcEFYNKociZNkYyv
rn3l+vb6qlxvLwBkL3/QvCwCEDJMjPTNsByaVjyy1FLNZ/0vy/5jRdr/zrYqNo/r5EZtkwd8oQ9l
1fY7Eud6gKqa7YmKFX7Hv2X5ZyYKVcKxGSRXKiJEfh2SEZL5viJRziAQdErN4hMaXh/N2vL1uttX
+aAIJVsXJhI0VD6Qka7aSpf7OeXDXApoCGEgoHnQiXakbLnHEJzis23v6JkdaUktcB4N00C1F6d9
UKfTAefLi5vFm6rXEsODER4GefGtHBRVl+31gWccb3iwY8qPaztDYdypOAYeBvcnncg919Cxyoni
CtgMiy6w7eusPx7a0jYCITrZRjSs4zCGHw/WcRbmAxXVsXP7gJTVX9TjocH7x560nVmqAcOcpwiM
wAXycdy54Kses85Dwww1+X9cAyxWgwpFZ146JtBS8EekVzqktcmKGV0vprNwUAy5LRZNiGOT2+QV
lXsSzgnKc63d4o2hfRgsvvgASgAnS2lAEv5SiujQ5vxnm0whWA+fq6h4WCYIWFbJ09iWAUJH5M2r
WGKVOs/VmHcegZSirxtl5ltDUR2i5n2cjOsqkLS5Oj4FtBss4BkvV7HSHQOHU6KgMzZ3rR3vh0r8
ZFP3fDv7uN4sMB3r6Dxh7hFQfnd1zbPNIlnuGgVaasdlTIKi/KCvZeH4K8pAqmvyMij+Z0HIRAEf
tlatJ1O6lDEQ6/Ali8bjEk9Bzb7S6UfktKbHusSz2zcNxZE+ivwq7b206l7ibvAzowvKVIV7v0xM
/vND8I7GxYVeAB4y0g9Z3KGqY+COjpW1kvuD6qK+M6x/cvGlKI+YhQOQWVXZkl6f/98mqlqQ9AFO
DfjLy22m0CAsJzdhz92u+GQFzSH3U+YRb+XYmI/V+x6f1+akGzHrqgVsvHQ8Ohyapexogpun1P6h
8b6Yv952oMug8tsUpNswGwaqV3CHXlG9RnYysxm76fLWX5xnqr+Z6VuGxmI8vwuiDVMACq6jGKjy
Q6wIQrCXm5g5YwE9smk4MCSSvDfu1kJNi8t9MtMDdBZUiKvLsHxl73cCdHY2FhIxiI2I4aC7UP2k
FLpk9hJbQTGgu3h7F6Vk6rctB9KRBHhZhh6VKzmlbmo4O1E6HNqvww5vAa/x6UN8PwRgLT2qafav
DiNenefmpK3EponUiBJsJSpX7mM+K8KK1EdY14Ox3JUcF8Rxv2WsLr9VzrN81R/hx0rrg4IjGNfC
j5fqVSStt6TM5+PbnPJDZFsgIhaK7Vxvlj8J2JV1GWmCObi+jqYOncsi3uf6ySiT08SbgJi/uMO8
tDUUGcrVKViXyzB+By0rdJ7lO2fpzDI2KtEdgNcdijywG8cre9QOPhYgl7vtK1chG+cNU0JABaNJ
i2FT6WZg7TIQmxXdAfNQXhEHpo6nRX6XUMVxu/KR3zAFGw3MtfqCnvrlJ8zExPqlYSA0hIhqnmRP
cavq9Vx9p9XEOnpkIUvGE0q6qgdUqJ2hETZm/R/1YjfgjcAT5k2RZ+LabbT3xqpLc7KIatqnLthM
uX2yykfW74b6tYCw/KgfM6IqXW1u3p+VyQO6oGUohnoGU6tdlSASz3U9cGrn3VfZmjAiGOK4YY4V
FbLLT6ThoQGpohnUwFO7L3n2mqb90VwQCQFc39tLvVsEKsU2V1VIrs+3ZFlyDjEmetZbnX0CdZSn
a7a3FHsrz/ZDbHkOWTD2zH0jfxDttGvdX7cPwJbX4K3rIFOGfNyVnmvCR64nJIb6PId0W2OPj4PN
75sOTBg5e81XSkzUOW7bvEoafq/3j03p0BnFXBJuQZHHgSrA1ONWNV/HuNsDAuxX/4+0L22O22a6
/UWsIkGQBL+Ss5GSLEuW1y8s24m5bwD3X38P9STxDIZ3UPKbqlSlIlvNBhqNRi/n9CVQiT5Rt3nT
uwBu7FUoplDhVPDSki+FRhddi0YvDtILth+16eh29jEb9eNt3bbX87eY1ZbP7rlxqPq4HVY2MqId
OM28efKF+7cZg4IcMG6CHW7Lu3JgklrS5VO1Q8cX5D0BSEEOCdDvhO4R9p10iuO+JcdEVczAtAsY
0OTls3Xe1lSA5EWvFr8eHg0a+W05eqZqdmxT0Jr5BGMUknhyz4wZZRjicPI2TKZpR3kB+N+x2Gmj
cyyMWPGI23IsK0YVxkTBso5W8MvNamPhLubYtiGnBjrooxeMw3y+vT/X0So2CPQRmFfHixQUWJJb
poboxlagcWNo6K/cbDxKmsHXKpBJmO575Lp82qKgMVXPmlvvhmLOvMSpFVa5qejvj5Dv8DzXx2Uy
lzacOZ5bUXUwM0PRebglAmEkKJQxPMSAoyCtpdY2lVaXbVg0X2w3CeeMKu7QLcuwVnpLFIAAYia/
NZpZWzDYCwluWgJ9ojktRHvppnWqN/10e9euolVsGu5Q2Dtmx5CUk+4C13Uxn4k+F/CVuroXl5rm
2b27I3mv2BiVIGnVXCayQmtSEA2RX/Fc3JPUfleKVAVztP6aixjuVR+YOIqdKNvJpd9C8KQ1kDYG
Ovj93KBV0fA0cZ/TE066IlzctAN4239EyQTEWjREPNJLGqIJesdyBOCA6r29OwoRMkx819EpKlnS
hFMPnIkayJWtvrstYtPWfmshV7CsKHJsMZImLIHyab2LaLKfxj0yCwo52/v/32rJ7bK8j1ialVaD
qFrbC3u6S6tsRzPydFsdxf5bkj2j2Xfopg7d1HktOs8QyaEym8CcxRMIOn8N2ptflw76KjF0uQ7m
gvBXLi+5NgdUS53SsBT3Ltk7tPTyNojHsFKO1GwYw5koS5eCJ0zsmHgG1WCa6jC38CwSo+Vo5CaZ
qvt3wyQuBK0fcnaz5yB7xZjOAp8wv+vzd/aU7Ui7N7S3sXO9BiroPwK1A1JvJnBEpQujt9lUIeNs
AlabeUDw3tfAN9RiorC8jSDsXIwtrVsyNzXP+7gJLQEMnznQtPijqS0P2lKCUsTFzHsTtkn59hv3
Qqq0iHVSCdNJ4B3QN/dElq722rxT3ESbG/V7AeX8EEg5y3YCS2uYCuJT/eSywTf0h0UFQrZxdi90
Wb/jzCAiSzACyIeV867faXXnl452mKdF4e1UYqQrYsysfK40rQ4T3gVFheRJVf9oI1WWYcNFoFER
BxYwTxSpIWlnbCu3k4IlNDTMn0l6LF3u1cjYRh9ys/gTjc5ErRqfLZygNQ5sMvOwyQavr45aHe2W
4eW2y1u/V7ryLvRZA/UzIQklzsTAhxCaQDWppuWlemP31j8n9UwP6aSiajNqJM/BjNKXQVkaYRtP
fxcd95u+eWx589fbNUIVFplPBMAA85MMIaoSJEusgYdRirSPzUIyxYoQa8vWkGQCdApqUChISk7B
disxI7jjoZOl2J0EsITdXZOmCgPYOqHnYiQDqAYTjfEAogtJgpbinPiu3hoeUMx2JSk+/8Gq/VZJ
Lq2lDQAvRlQFQkv/vFRsz0ka3Jag0EbO7RCjQ/3BZnVo4C27m1o0a6dLpIemln0tC2Ir9kglTjqo
BbUzOx5iGtbIR0/iQ2b1qJI/JqoYeOsAnW2SJW1SSYxobFhUh0jEB5kRf4oyTTFdtvFYxgTGWu5H
+xO6kyWL1sspiVFQqcMGHRXelCK9sgCVuDTGUzs4B45YhdPx4+3t2tQLtU8d6R5kGOWGho6VXOgp
IaEw2i88Mn/UsYrKb3OLfotgkl6iFKRaJtsEF8Jdg2lNvbwn1ZdOMEX2cvO4nsmRfJw2JCimAWQL
+VgUp+d+13XuB1HkCsezqc6KEo8MIhBM9fXnZ650nsyxEXYDA0en/JoZaplXobyUkcPtrVEIIrL7
0cZK6DU1Q4aC1VjHu4hV7ydQVQLoSOEWVKKkU2TpqUuLSDcR4yTHxnBO6RwDD7uOPN5jZP+2Xq9D
BfJlBNwkHfAdJhBJHOksLYXRLRwj7qFp/FUuvWeO72lnern9WUseowGjKvEnxsuDZQk/nu6Y/Sgc
/CmT7KtFkcjZPHNoOGTUeC3qXl1aRhZPvdWGjj20h9LUPD0xPkdOf6xY/1c1sc96GSmeHwqZcvGn
qYANyPK2DtuB+NOU+0V8h6Zxz870PRq4J5Xr2jwXv3WUU7m5XfDFdCYzBK2XN4JXeuKfzETV4rDp
SM6kSJsa84n0vIP3sirr2C/Jo9DtN6E3/i/CAJruv5slw+m2I8mm3J7qkKIAMqO839XUn9tpd9s+
FfsjRxaJMZA4LXSkB+LnhLx3e+E14pmXuNGCuP1wW9jG5iCLs5YckVgBlJjkTRK0UU5mncI5Gvou
0ocDn+dHkZe/bovZOOAXYladz5xWZSdanw4IMk3hjmiXG34WmYiR8c3JU1ZlrSIIWF26dMIxAYPA
CVk2/EskcaDEamzeVQhp0vigVQ8sdz7XVeKgcSz2s3JQ5Zk31fstz5SMr7eQDZtNUcNVpj52D82b
j934fS6+3F7GDSM/10u2wKktp6pmnRnmqEKXSfk3Ausf/zcR0m0JIqvWjuIBSzcbj4VjPUVtp3DA
mzZ3tlrS7nAXmL+plomwcAT1HCP+iSJSuTdr+rYZldcTe7FeknvlFSsEWuHqsBDtoYszPxvsR9AU
HB3BFdHTlgmsVInIEZgolMpJ3dKdMCFX2VWojR9Mel+1n7tKeDz7eXt7ttbuXIx5eZCavDGGUsuw
PXHiC4AaGePjYv9BIgwdJL+Vke/jhACTQUBKGnUvoiZebHYP5Uj2t5XZXDOEmyj4ovEB07+XyuT2
HNPWYG2I7i1UK7PhAATWd9RNfo3D2zpn/2cKa2j7r6z1W848UF2jpDksNglNkDjxfNmZ4Gg1ql/2
nBxt+gcpXjwLMSJhYCYefepSis+NK40aw0LCSecgEguq9FGgSz0p72yAid5exS2nsEJQY2LbZEAg
kozcrO266jLIAuqln7XoVRnG3W0R11ZnA3YRyLGoZ+OqoNKsnzaPNRkMUoUCGGQjaAZd0A1i/Euh
yXrwL902xLxiCa90eeAHutyjos7NsSTQJGMni3ykzQq896kGCqsFfCi96w9vV2ulIaYU7Sl4Z0tq
WbkjxsKoSWjYEHbHDHQdzIqlW1df0gnbb6EOgwYpDE2TS516ferQu1qWoUnze1Mrd4RTzzT6gHeO
b6JlJJotDyx3Cnd0bRR4HCC+RfYI3RREl4xiKaIiqWoTQUPV+H2FwapY5SQ2KuUXMuQHQlUINKIk
bRkinNxBmN+hPD+Pj+OAaUDAZ86oYRss8+1F20Xl22+RS+nrCpwdaDuiZCoj3Qgr+yRcP53fC5V/
UiyiHEa0S6cVjJtG2OeniP09Vd/fbH/nmyRXI8t+wBurpIhZ21JHLO5G6DMwS8cd0c+TpKbCJiR3
i+kSdF3iegJoLPgnMGtyuWJxn2tTkXI3qISzM90ek4bmjtu7TPWqkdzFlSBpa0oA/HEuhBuUybJP
MFvS03InDFUuVtIHBSH0zIE01lxbfvEf62ecWUBfZhpejoseRtOjoe0AhY88+SFyXm7v0pYVnIuR
vNJcAxN/KpgeamLwh7zbF7ke3BZxHa9eaiIFXU6UpnOPOzIcGDm5drSzy2/r+NQU6bCKWGEH0vbI
6ybDtTAtK8yhzY2wbN6JHPB+y56YKl++sTl4KqGx0cFME1IV0qqNcTFSrgs9HOfHgYKiOvUG86kE
nd2blg62hkI+3mRwcXDiQJq+NIK6BSjeAhLasHXbYyRmD0hMz5Ud+U027UA+oihnSFfUKg6TDxQd
xcBlRF5eMu2xtYx8dMYoMOiwH40gLQoPBdYdjb+Xc+o5veKxLi2jLE8uSQJ/KQX/WWEGeV8g/+Y8
Nzb9bNq9BURy9+vtpZQM/UqWFLToeQLMr4q4QUE1dB/Nc+3les53t6WoNJIuxEgkU2ovU4fq519p
/T0TPzRMdHPFPkk2/qrLyn+A0T00hKEAemkWdmE1uWalZkD0DsMO+pNdWS9GZP26rczGkq3N5ZiO
Rps5KP+kg1vUbgoATZDGjimiyqo+oUX6dFvEhibg9gNoACq4KxiHFKQ0idbMjPcinNHkE2GUX+D9
B86R/W0xW5qci5HOaxtrTQxYlygoSitgLEEqrlCIkEKhdU/WGGhtTUcaBRj0l3tSUoBKojcXizVg
wjaBbyA09inGQ9FCe3CGKfaJLRAuW/5t3ST3KguWp1BSLWIJQn43iGJUTxLRFvcaIGIfmYNsZhLl
ZI8I5sttmdfK4rLFtC1gCVFuwNTGpbJ5U89gRxzdYJh78WSMjeNXrhP5Szb9qBIALia5bn0UzNLu
etBXKrzitdGs0gFzgiUHfpNMIFSXxSyyvoqCRcdADLi6s6HZVW2v2NFtMaDsXKel0I4m7Wi6ZKlT
LyIKBrYcRFMeept4eW7sbq/lpph/AxewJUpilokVOUDoRLhk4w9XeyQE/cEOU5RyVFLWHT0LJxY7
6gGUbqH5Untv2U+u8cRVIwXXh+wyApPOMsjagdDBGgRG+uTnfDhWVDWyLGe3YeyQ4Zi4DYGmBwop
yb9qomFdqzUkcIvqvdaMd+2YhXbzCbO43/F3g8kWu0V/MM0G3iT37Sjdl2iXRzrA42jjVb/qNpU+
+6B13c/W1a0SjZSt6wZzalDUzGP9QeciUtjIagNn76xXtVGdwgMLo7HoIJTUHvNS9CVr3SBL70E1
bOuj18WH1vr2dlM8F7Mqe6ZMbC+NrfcxfFjv+J1j7Kc5C4dWBS597bEwFIHWypVnDGBl8vMtx0z7
bCeweFBZfOrHwUP0s6/Z1PmFyQ9V9MaXyP9W77c8Q9ojtLkUZTkvImRNuut04YnZRCtkrdikrSOG
Vyma+NBLuo5mXa5e1XdFjV4QFqSOszdG597WCm+uVV2rWxZ3JsaS/IWjF5Zh5njojH3vFyMwMXr7
cNsOtkUgvkVSZIUhkGKlriFd1LJEhD3nzKPAdTxM85L/0Xr9liKtl2VGli1QIQ2rMfdZ/HdbM79n
L7dV2dwUJApQAgDlAJDxLjeFDED0mJAiCYo6OYxEP2lLvKssodBl06TPxEiBumWAm9uIkPVl+viE
wuI+JtWD3gsDbH1WiOkhRV+7Si3JpGNCly4aWoFXzlq5rh/QgpJ5mqPiK9mWY6GC575Cc0vL58RW
ogH/mz4PaeaDP3JJXqzhbYmC/x1PzDD+K0Nau7qM6gRpHh4S/bGn7w1ynDOFFWxvz28RkqmNpUjI
kk8smDHx7JfVsFuY+WKm4FHQbRDfdo5ifzYdNjCqUJ+BcYETVjI7xjIatRoPF6fXd6QCtXO3OCek
yZ5mpgqiN7XDPDdGQg2kSWUwvakqeMlo5gaLsE55lD3FMaASJyBwFUMVAGnkD2IJtPYiQYG0LArN
UixBMBvW9GbBgizTThblu1m4BzNV9d5u2t5vMXKHEEjpBbcEvFAtbNPrCvqykGXcaUOrQpLd3C3Q
JQFDBvTtVyCdwPliKaE9fS7qtWn+YYycoCcfXTwUb3sjlSB6aRZ2F48t4IB4yJ2TYfwoxaPF3/XN
59tS1t9yFS38Vud1TuDsGl9QwTHSNEULAOliH6SzOvxqocpNKHSRkfi6mHEkdiCF1/aHOMORApq9
17oZZmw0xTNxWyNMmznIh6009JfrRhtjTmcirOdC/5QA8ddy+NPtNZNABFDSQiyCLoV/RcjDIMNk
uY0zpCRIZ30H2nlPtN8BS7GPuOsRfYL9BWhPBAmxCiF808zPBEsuNu8aC8rBJqZo2Gl5sktT44ED
Key2goollPkg7WbijGezE8xDeY+5jPuCzYqXqErEajFnducmkZE5s8vDHJmqjtXB2GZvznxc7NI1
2FtrtrwmPEyrOye6G8SzlSr6hrf3w8EIPyJTFArXJNmZFlaf6I1AzeNZ5B/GAYQNxsOYvg2F9F9r
+08Ile68Hv2UlkZweNyizT3LRSSnWd9So9i3TPV42NwWABSBK9zBSOgVJEGea5kNbLgwwnusbkHE
N6neZZu+4LcIuQm/rrMG4IyI6LXkW00eaMGOdf7Y8FJhYZt781uOnA+t2AQczhRhDxm7Z3S8mXH6
vgPIw+2jotDGXRf0zAKWguvjaFTIbljPaf7eKoTXz/dRd7gtRqXM+vMzMcRcSG/MEIMqzP1S2z51
tHtROH9w8AGWsYLsrPP3ckKc1AkxYhv+JdPrHYLud8Oo4lPYsrAzEXITIjeGqNFsJApjpIu82JrR
Bd+YilttY7kAVQBMViTYUECVs5HabJSWkyPqQFOEb8epnxvGDiB0bzexCzHS8S8H8AvalYuhQAPl
y2jympUjKDUVNuZgc6U7+lyM3FERu50hkPjnQEX7kQPFvXs3DT+r8uSqsjIbxgyYKVAgAUoOc+5y
iRa0e6AkS1MW9G3zvdMcNMQVD1VSHSjGCG4btEqU5NQavhhlzrU2bPpT1VdhiWEfYGscm8b5cFvS
pi2cKSUdnXxIbKuLKA8Z737aCwC8NDaEqd0orhuVRuvPz46oy6emMkrImSvuT/EdmUIE2hin/Hpb
n01r+K2PnAbHFEmKrILDw6IYPFofu/ZDB+ae4oPDVTAEq/1eGd5/ooAMfKmSNdBOcJM7QZTUi2dM
gOtN0vexmR3yJf46JMLr6j+IPc5sENiGlzKHAoR/9RSh1z8FcKexHPpSEb7d3ii8Fi8l8K5mZr2G
HjyuvNh5XzS5Zzh3gBC/vVGK1ZPfdWlWGRMgbzl4retj4xr+6IDcona1A51EgHfk3ireiBj2Giyc
L588OwyQgLjp1uUDZdsXYs+nnNp3zATITgEgtNl6F5sAigSJTTqqcjTb+gK5xVz/wZzY5bqCH4cW
2UhBprlY+yT9ypAPIq0F7I8ceDvPOgrGtxd4eyP/EyhD3sMpCmumAwtEZQdpNgOOQIv8JI6fYOR/
EHpjYddcMvAnV2SVS+2c3DUyk7UssLMRIOLjDmUUr6KquHjbW/0nRr65+pGCJniE0VTlfN8783Hq
FoxGu59uL93GLQwoQqBJgNsSdKjymF0cTXbuVDYPNTJ8RGB7TOkf1CouREh+1yKFiFsD4bdFdkBj
QauZ1yqBnjaXCwyKaGfDJDsaAy53BUY+YuhEOAGK0T8M8eDG6GsFBqbCZWwtF/qjdDyGAR7L5LbW
Ba2ZZqLDty/0l2DlCahhwe0N2VKEALJvRa2i+hX+nR1pi87rxglcvfiaZeMu0er3gygVYrYuDzBo
ArTQQY+cy6RrF4MMGEvVGx7a/BnkO5q4M/Nfzhym5ukP9EESDTmZtU1ODvOatEgdexpZ0NnAvMMo
S2Q0R8f6g7eRAdYPYI7BjCkQ1S73P0rtPqKYowqAOQ9uMLE3c/QhFJPpsb5U+POtLVpRaZE5A7AY
smeXsqjVTXzWIIs7w77l7Jj05r6pVKXELVtDaxI68VYAlCukwDy3bd6CICEAc90D10EuEmvH25uz
5TiBl2GYKFaiY+j6jtWMOUZBJazLY2Lu8U7exekuBcr7bTlb1nYmR74BV0zTGfk+hETm8DBY7vfS
yY5F1zx3Y4bJxEg10LK1QyvmMkgS0PKOrtPLHeKoWWpzg3gF8Dgs4Ise+6AmnZ7ynkWKJdxQDU31
BuwAlMgotUmX3ZJZ2pwvth0AgstHh/gpi6qvDq12oF+5K8XbGpXWhNOFNEkxJyoqABh0duC60zt7
qf8adFbuQAOs2DAZo+wfQYyh0A7OeJRBLldwjNKIxwYnwezP/rITfv6k7amH9kW/CZtjqzhSr4k/
KcJ8nU34R57c1dNEeD2tc2mB9aH/xUJxjHbkvfiZB+TQ+dyPD+7LbZPcMP0LgdK+kch0U2AAOAFN
+8e+M/bj6L50unkQo4pMfXMxMU2y0lfrxsplfbmYTVcaZeHEJDA+jD4Pyj372k7H1Afi214/oR80
1RUvxS3tMM6FPgRYv3UFkwvs2wTctoMVkDj7agFZsk6dv+xkOLCWK0RtnDU08oLGGsiSaO2QiTy7
seJRAcK6wESj1K4jyXhs5nrweEoLRYFE7q99tUpcJAAEBNgollNaSDQJL61osJBJrCExYRSDSD7o
tj6lp4oNmvmha4pc7JmL6tOx64uGHrMeEN93wGui46lxSs1RXKSbK71CIjq4WdDat3rxs9de7dQD
m2hmBVEPcMfK8qqs+GT3zB/qXJFkXH/VxRkxMPoOSEm4GoaATQ5zRyefHRa5ZVjV3RfDqu/KTIVN
uC7gLRGrtmfapKKiU6m1U5CTHv04lT+RJUzSz617SpfxwXE1haPZEAjUVhgq5pIQi8jDyRXjDkny
uQzrwQ6itHtpcgpGiOXOsJb7fKnuUs15cxplvU/PZK4u/UzJLKNiEgUpMRhHTmTOPjtG8yk17DDX
GoqgkTzfdjVXJ0SSJ/nSqOEGmSKrBMS8E/JOiNdR8hrEJIqjeHUXQRCwk8HZgGHYtbR3qZiJaQ5r
rPsynO0Gry0kiN4bMfF06mfRr9s6KUTJSVUALGYNnuhlOLigmG0i+ql0rfvF7SdPG/KPzaCiWlMJ
lM5ZmliJhVpRGbbVXcbCppq8enlvpn7Zvw3tGk/ndRnBaIZDRhz0zUjLmMZGksUGBhTy7vuS7ijG
iam1n1VcTlee41UMboR11sfFi/Jyt4bRmIxK78owKv+Ki7vFHUAatLcbRdpLKlLBXa7d4MCRRLCK
OP8KgUbvu3zRNRGdwFN94hndjy4AWzVy5Lw9FfWHvhkxs1kcJrc93DaSy8N9LVnSkLT9KAYB5r0k
y/yJPdjpz8FIfd3+kVWfuZPtb4u7XNB/xa2APmhxhatcf352rjEs1/T24JCTTnvW/U3GqgZqEewT
qeY7exGUP7aUCRBE3pZ7eb6v5Ur+xIwdUpWA9Dmhzeen0GnqtwvKp0U1xqfbkv4/e/lbxXXFz1Sk
cTNO49yQUxuhm6sHZzYbDuk0eSSifu+knqV/QT+p74JrUCGa4Ff/vhr+0RKgG+hZRRPlFZVWZMel
kRNOTjUSR4k5V15TJqdUS7wkYQCCTD8inXrQnWdX2Dt9OLpMdVds7u/ZF6xfeKb8MORVjLoEmDP4
gqbcqPFGPPZjAGZ7LNE/39Z303bPhEkP5EnP+jRroK6LSQ1H4IncQ3Bl+H3Hnss4PQowv98WKWHx
XS+xdF5o6hasaQQ5oZ59EAnx0iLzepQTEto8ZUCe5G17MqeP9vIDLViBoate0ZdO9p8PQJSKtu2V
SVbOCrBl4gkBvcsJmCE7O/3lusOxcb6k+WPVFbvb2m4u8JksSdmp6eJWSyBLp3PYm18L/S8nT5+L
6N3kfJ7bt+UIX1VDHfM1zNCBMCc/aKLeipiYpjiwrOLAyR7zEaA+9lLz/W21NoyUAV6T4dVkIQ8h
88nkAJeLGRvjwInq05CtXLuYEOSgaCiHRfVqWo1QOpPwK0xfb3wT6TvpEZOvhRpMSmXBIFA5nUeU
0Fp99iNqHbqsA99L9gGshJEvABfoU6BVBl2MbpW5zKIDbEtTOMI1kDn/HAboTTRoIs2DJBzyo5Ij
tCpwCVOE5B9zvfIc+6Oj3bnal964X1gDMIXH0VI8CGTPyyDEBhvIyhqFC1seR1ssDB4LkpNgYaBo
A3z8lz6OezCfClVotVrjpWortzKulnV2FVkZ6W6xnDbuh6oiQWYmpb/EQxSCJdNU3GAbUsBRoOMl
YSI+NeTxy6riyJRqPA2ypHon6ulBzMMbjx2WDDMgOAnrgxT+TVIENC51hcouROS117UvrNQ8ALR6
xvwttktPN7/dPg8bW4RRTzxCAc2KXgJ5gnXRSZLZRpoFzoCFw7sUo9NsIMAhAmzcbVGy94JqNsYK
DLwLAWSKOePL+2EiiT7jnOA00J9V99SiojxbPwzjm3hjwRdS0E2OIS4Hcwxrj7D8oq/Q599UCEEC
axJVwGlNT0aTFAfbKRaFTVwtICrw4LhAin6llgNp4aVWmUBKgdM8D3qdHwpufmznGBeC6m19tXgQ
g0wBencR/wLbX0qgD2asgb+jttAtrp3cuNjX4LefXOOuGHSfiepwe682tIKQdWIMFMJIL0muYmgB
sV8OcxtkLK6+tsJ00S1qGQ+J60aKZ/NV0AR+ENRp1kfzyhfC5CxnUidGw3PkshZQcYKa3Mu6zgc/
sTc66NAQyZ4O2U5DxCRiVXv3tmx05yFBgrwFmh8vd2+2BgvkV6YZVJ25Qye52/+t9XoOXuZf9QTW
6NOYRzgauiJQXH/thbtaVT4TKy2vFmfJUFZJHcSRfRqJ835ugEPrTB4y8YpTd+WzIAqHzsIcPKCy
cMIvNUREbUyDsGhQLq3hDx3J3sVUS4637WXDPOEQkQ1nuFKRZpVOAR+7qsxqKLQ+N+n8Arfv2QJd
v+MhVxJjbu0ackwOvCRyWkB6lg5DhfmCtIpFgYKicbLb1IuTv+L+K+aFv6VC27Hyo9PzdwurFGd9
Q0tMAWB8E0fQQFVmPTVnES5LkpjkTl4HRPzgYIawkXtpPQIc66z++OYFXVvPUWkC9x2SytJLYtad
RWTuaAXcHtihdPJPDmah95EDTJiCJNbTWDdcsYkbVrlSzZtg48VlYMrJHtDBGbQHkHywRPGpKZZT
MY8+XokA7eYKZKINq4Rm8GiAA1vraPIO1i4m4VnZBF1VAcS9Tj9bnQonckvGepciKEDN6SpPMDmN
FndlLYK5/YU39S7JVCCoWwuGpCJMHrDwa6PppT1wYTbuyBs7aBv7mIMJd+Lu5zTO9hozd7ftYUsZ
NEiZYCDCOb4aXBvHrGvaIh0CJuLcPphj4UwBdeNa1Y63YeNw+lgz7AsiRZnGjnZdWjqtmQR6LAKQ
qu/QXHLIesD+Fn91uHNuq7WxgoiLwVgH9oyVekIy83LKR6MB+U/gNNNRuMO95rTHibb7XnR/cM+g
oR5U6ogQ16LqusRnp9eCGMcqaBrkQxzOMfcq58hd4tfjcBgX411J/9YRYsVVpQiDt5Q8Fyy5Dcx0
2+lQ1mmgV86nLPrWdM1DWne/qk7VtKeSJBlkNrfN3E1tEQB9OsVob8cPE2J0H2hP6CapOxXg56Y8
NCHCF+NFBbO5XFJHd2tzJm4aJM1Lqft6Mfkk+pi/EWdljRpR5DqTI6VowTvbTY2N0LEus9wFg4A+
5cMDOnnLfJeDd9G+A0Y+HT6jsyV3PrS1JkpVm8TWuTj7BCq95Rh+pXALqAqA29z8upDvvZt4HDBA
rRL653V6TYoP1kgI3cq4aMAPJK1r5NSMz1leBHVigwnba0AQZFu7cRJgeEKkaXbat3Is8/7rVBDn
TotXSPbOIHXll3Fr9ivpSKK130TVTUUfNlEPuOFdl81l/C5D62iheOmuFix97/n+yHA7DclxZ7rR
FGQcb9xUgOPS2NNU1Xyx4QTXqpkDh0GA7CMzuaRxQ1M6NnNgtsuOC76zLFWS8uqNDNigcxHSWXXq
eKFdlGQBA7lID85KN3/MBMAFyq9Tk3qUAeTur9s+UKWVdGgtoHOgyxJktugX9LR8OUb6qPBAW1oh
KQXHbuCQImy6PKdjNuiA617PD/KC1vS5XF44KQAFzX1zsHc2P45p/vZoArLwnEXHPboXZBtmlZGx
pV3yoMmeDfelBJ04GpUxs7C7vXwbBxNYJIhukU1YGUak5WtyvR5xtZQB+JlYsVthjfQDtbIC/ydJ
5/phWvLqxSoGW8UosSUZhFr2a9ALvmApiNGHdei1LfJAT8sgBvjEkrh+CVihgXypR8WA1oartc+F
SVsYz04P/ionD1Jbf0X+1J9m/kJVdXeVTlIgX2OogBmCZkEMDNU0cj2xjN6Qh0XyVPSqt4lKJ+lt
Uma45TH4UQT9lK7IPrmmp/5gAHjRNzsQmt7VRT6r2A+vjxuemuBpwqsIiQhEBJdnodMYSPJE3gQk
4neOrb0rlu+3LXLDGzrwIbgQMdYNDH5JAoobS91WrhEkrcge3BFN2RzuEYxQ6by/LepaGYAlnImS
jH+2jUVrhIW0aRbFewDxuP6QOap+nY19wugZEENWivS1tH+5ZByIvblTZCRwCrJvptYDO9iOmvl9
M6lQPa5FYSVAnQICH0Akoe52KQqxi4Np3iYPFvD80W4AkN+nmT1VKhjsaztHfgMhu7FCfKCNRtqj
AqyIlGcpxYM1OxDj21yD3cL86Yw/lj7yb2/Seltf3o6XsqRNGis9nQAXbCI5uRwm/eAY4zEp+Q7o
Il5hDH6jJQqJ1xZ4KVFaxVYTc80Muwnq+miVp8X1Nf1wW6nNBUTvG0MNlqzozpcbRTHkNBpu2gZL
MsC99pqI/UFLYxRjJ1RWvcy2h36XJXpeKhz+hokgt4c0AxClKZrjJK9RA6lpZjGYQlt7Kjyjot8m
jRV3QgAYMdLp19t6Sq1PrxnLC3Gy8S9lRGlqt8HEZi8ee49my37Sdwv46mwN76KB7ib+QaN/G4Vx
1PLTgDxO0TeKLVVpLRms07Za2RrQuhj8TDs2A3h73cMQPd9W9zWHLRnrhbqSsVqRnhXINZqBnS6+
bWW+Ru5p/4Cg0aPVM+jETfbO0DlYyfoDF5aH3tddUh6dCs09M2qNwBcgHtKEPvqjFRu/YdVo60SW
H9TiaBCxJZNjeaUxUVhtkGKW8ylpChtYCWA41Vp0G9xehnVT5VU4FyUF4HmSp3ayZnoyU/OT5FEH
7MNtCZvKGAiPkG7Bm1R2dEMcs9ZOsZ+c9kdTozgwxOuqJni7mPPbTtpOmo4GUIxLDt7ioQcpeNI5
7WGItSh6RntF3CoCzQ1Xd3G5Sltk1+UUR92CtJXIuF8V5q7PbQRGLcA5luEQt/M91XqFzW4dDeSS
VnAzVBfgFi5dERy5WY5pKQI9s73M6b2S/Szy0I1V6LxbVnEuSLKKubTsEdURK6D1DLZFdhqM6ukP
9mt1qIidUX2VqcNMQd1pJUkLHCe5jzkBG7Rjj0ERReOv/5skcrlqfU/o4KaIg+biQ+9+yg14reTn
bRmbO4MspoF7AiUtGVXAstsuBp+uFTSzsXMG5xuNtNiLbQcAooMKQur6kYPAjgLWCck42IGcUyxj
Qc1CT+xgXjp64Knm+kD3Avq/WxQnA02QHs5i60c1yT3UMnRFfmnrQJ+LlwL0acahSnsbutr9/2Pt
y5rkxJmufxER7MstUHt32672fqOwx2MQYhEg1l//Hdozj6tUROltz3cznoiK6CSlVCqVyzlPnWG/
8Urnje0O2/tLqtJS2jZER04tBgeto32y1W1yxNvnvWfmFL7XjYNh/G7y5s3Uks19uSvqAXAWOWkX
gL1I9S+/X2TPfF2zA4xkIaQY+XE2srDlWpwFKuSzlSN2JWaxqAsxnEwDkNAzdiBzgnFNfztgUOS+
JioRkrswTXSocnexE9ypoW4wtkcQ/Toiu5ew4UoRyVcU2URBG89ctPg2X7u0sTcOKiTxfVVWNwW5
sRdvgXe2FAp1gdHwVi/Ywe+9qBL5jo3jFrR2ir1fOcYLlyEw8AAiiaZl6aGb+nM2+S6OcTFqOzyg
NhTuKEJ7ZgwoutcWpOEqMNgawGUgw3NzLxK/HmpjJNlBWIta+ZsxKbeZb77+XkQeGLkJrB6EyKn7
Tqd0BNg6Gtgx9KfN3kPPZ2DGqLpoVmwNmGY6zgx8yxJXXZszRt+qKuma5sBGNy5o8MHK+tf7naXm
huKwD6eHcsS1iLELqEl7xzt77d42nyiNO/tVYw2LLYPcFBV11L4Wpl95XsMGqJM76ugAHvsg9Hhx
zsq/UBDZv9aYr6XIxtx7ATHoDClObR30FpxlRiNAK9+AZeT1opbqBmrqoAo3ZEqaDhWwvMN4/mFg
xm5gXmgl7alAk+V9MbfRECquQO8B4iaw1W/ezTUxbVgu1i0os6+Jh+EqjUWDO5QHVKPLJ3v0qzjo
80RRXLv1Cgv3KJ5kaK+BJrp0E1FMM1iTrYExkVtbSuq4S0HHVbyO5PLFKtBQBJ8AwFJUC2UMCu43
g8+9DjNddOKPxC+GWE+qpdU/SJbxgr/vL+btUQKiH+CTQYCOVx/ap6/tvAdJVjamo3dIdbd6FBNF
I7qeqNj/VtbuSop0YEFmg7Y9OoqDbRyD4n01PREVYYVChDyRAVhDoad17x3qTrwNjMkOc96g+8Bo
VDARq5JwYlH7BEwAhq2ul2xsuTl7JKgPRUn3Nc2jfAr2Rad6kK/U47E1F3KkS5t2WTWRxMIoHCM7
rvV9lHCOymEO+y6Y+aNnFcbWzDY7Zkn/lgND4PXn+eoDJB9YTL3tExOKZnkXgz54U2j9JilVD9BV
E1yQAF20gaE9RjpYOkzeAgB/c3B5P4YsmJx3fTYaikzv6q5dSJEiPAys6L7WlA0yK+O+sMtwwCux
I40iDFoXA6JMhHQYlpTbsYNOcF3TsGmF3W36fNgA4+Mdc1W4/rexA2wDJd5/xUhbM1Z1Uywdgod+
cjdJPoI83aBh3hh7Mfmvf1RfC5N8hAbyedPtaXPQ7CnMy+w0FVY8pHx33xWplk5yEmPDDKcBFcJB
51U05QDlGqyNn7ubPxHj4SbFcCbIMiQxOmioMqNMmoPVASye812ap7uO2opbanWHAD2NQAVTS6bc
Vaw5YrbNhjcHryE7zQp24FLZOgIn1k4Vr9ubFmpEEpjd+C1rOWEX4b2V1KQEZi3SEXZ/drshQlfb
jg45WrbLfWunHx3/MwVzm4ZpC8G699x0/mTvLr5g2dvLLwDSLIYrcLo4CKaBNxLTJI+FpmoVWjWR
CzGSSwQgRu/w3PcOmmlagNucp82UZ+/qYJj/xPddSJIOGLAiR3QWB97BHccvfHbLyDOBAjJ3zuvY
Jf658BEwoyUQ4Sb6Q66XDtN8be1ZCGappe+0ApNLngrXaiViWp4ZmKrGf1Gvk0RodRIYHauxOyUK
7MgcDXVFIyNJTvhpO03Fz96hr7cI0EciroVUSwdz6bVaBhkdUFgn4qCh13ET1OyNFYz1ngIoRrFV
y1ZcZxWXDlHMZiA+w2NNfg34MyWcajw/UDR9RSMx3M+exq0nRPBOVJCgjAt9UEWDK0uKcRuMj+PG
Wsh9JC+isRFkzQaa5Urvu4tBQQNsDTVyjlnJYo3zNy1VtUosf1FW80LiDexewgPUV3DIs0ochlmP
dRTxCPgl3VqPKoCOjjR7FkatWN2XKrYkF6NUgMQCUjsedrJ9BnbmFo6mD4eKz3X1dWJ1amzz3Eyc
x9JJ2yGJB+Tm7Q9dVQRow+97YJlvJift5o+t4Xb0bINz3B7juUOOYMc0HKMhrN0e0XNH3Dl/ckVX
aEnE9bQqQi8p6w2tXF5MEfqbNP+95iaadjSnuukiCw+ZLu67oh9+jJjhtsqNPqNlvAqLvLCm3Zx3
HevCeTQwh5oKwBD+TPWxV7mhW98OoiVwLC3TuNbtUwBP3Kycl23Qp+rdBLizzONPxAOgY+LN7197
XV3LkuKWoK6cKtG5OFBBt7UQ26kZj0HGFNfVrWeF/0HvPVpAwG6OZszr4+oz9M0L3yCHwE9/lpQ9
kCT5S2vY2/varK3cpRhJGx1baVb+DDHcN0Li+toBqbFmi1HR/JR5VIX1sHI1XuslPX85M3IxmE15
ALtxaBr8Gyc8Dpj1wGswNZhNnGQ8mqoqdMefnlfHY+UqMgm37un6C2TnK1rmCasfD10TzE/cN6cD
6Ue2bUeL7bTB8eLczgtFkLO6zhZc4kJEi9ENaTsrrdLq1PUFABrmqHE3Dsg1MOUU4hWp8A+r6l1I
knZ0pEHaFSnrDi0IsP2+2A5WG2Yj2nyGPs4TTyFOLhwCsyNATSJAg6uHM4j0ybWhdqNndr0o8u91
0MW4xkLeH23vbZHkEfJ2kU1yhDht6Gv9G2SN/azGCJIdjX26v2/JsmUtH4KGXnjFBUcEk8fSh3hp
zk3wxdpfgXnxYLTlWbfHiHvD1qYOAj0XPTNFpAXjx7nPQWwybkileiJKu7x8QoCWd8zOIK8HajHp
EtJzlll15tlnsFqfhNFs2m785LR0S6rXDmHKsuTucIslhWhnHCALJBZ1XI1ptbPyYfrZBpb2RasZ
SL+6NNc+j6kYDhTJkUdioBNVsf+Sn0LyBVNm9sITja6JBWzrevv1LjVNT+uNMyjo2ieGu+YNTi85
l9U4fbm/wzeru4hylrsdXXHLOMW1KEDnAa+3941zb9PQGD5SmgAB7l2lBIqRbvZfOgFvED3IC72L
PKXHhN+lgkCQB7zm0cGVxkOasnBG+cE00zAYMwxgqrA7V1fyt1QZfMRrMCwxVtQ8gz3rxyC0DGMM
XQ7yB//b/XVcHNxFAPGiHs4qGmoAyYL+E2kd0XudOyUzzLNffdTEU6kpHOyaIgtkC7qPkEjHyMv1
PmFZ2wyM7jgFXbevh+Qpabont6nP99VYM4dLMZIfzzIkUHPNJW+r9ns7vKmcNBb8J7NofF/OijoY
2Fm6dDDw4aMkf62ONxqF3yAFeXY55vxByzaMgEpRCFkxuUshMqqGZxYBaQOfnA3rh+NugMw3tgk8
ZWjyARNCRwwIvf7gXkmUrGDEELdVJiiQCzvyrEetjvzsdQn1xdCuRJjXK4e6O53Sjmr/H0VItobE
re+I4n8i7CLKVD1U0sviRgvJzjD7UNdkGosvup3bScwEZjhCy6MNYIgKkbrbTMvdx6lh5XMGgAMV
gfaKmWMRXVxpQMhDH9By31+85MvOFGCqNO2zWZO4bb8ycGjPUxG6jVB0NUiRwz+K/pYkvRBrt9QK
lLzcMyUGErUBADyZWdON3ZW4SnxaRG7GVKBc66frf0JlfhjXYaIze4ucbfLEKxYCLE8AqfFPjvBv
IZKVZAUdZ5075FwgJMiC/NEYGEjj0+f7YhQLKJObgRMuna2+JWd4ph9Ou3O58TG1hremi071YlQk
UG8Dnpfj9VurZWkvLKP22rrwU8s/txvxYG6Q39nrz108b8SORMWn+7oppS12eiHNomSsem7/kmbE
bPP/VZpk9R4b9K4nqXYet/RsxYB4jTIPwF9zZG2mva1CHFJqJ9l+X44kSGybnPuteDDifMt2y1ra
22KbxCrmynWP8nvjpBul8ztWMaCln1Oj7lCaB+DdQPPug0iJjTmLCTAPvViQSue/7m+iQrAcYhBu
umaSCHIGyUZZfiiCB5aVcdVHVf3JV9GaLn5RCjMuHdcNAGtKh14vTXJuppM1fDVeh6q9AMost8v/
VlEu15JqRELXwJahIty0T2mprgirzELuPCATRe1t+ueIwSzixSxamEWzU5uFwtM70kVDGqsp3BwK
ZUQHOpMlgNzQPM8D36ZjH923BNXmSL7DnYCt3jgwQVZrdF/NZtrE/ZQF7n+UI3kN1C/LciZw756z
8YK3BlXkLxTXh9wU5yeuUaFXjgDvZa8TGpYBiANVoZLSDCTvIPy+GsbixTss3mjeswgYa3ZoRGYM
vLVBsWgqpST/UI7BDHLbQjvTILJ9Fi2xWaVqnlYpdVOgzZD89lJn7foIlC5PoZJcUzQSMZeBgB3M
1RujR9UKzNCDCgJJcYBkxqwU91NgZhBSJCz26j7UKqA+YYBqmIzt/fOj0se6vg1F2RVuAbTXc+/v
efomy/du+99M25XcQSJaYAlbmv/nHS+yC5WZmg2Uvxw9Zdp/FQGaYQczCD6qo5IWXCOFNaKr4Z83
wP8lQL9NQS03wYWMZbMuQhMjKCqErR6eMnH8KxLSNqH+LDbzZvHTqlBode8vxEk+Lecgj3JmvDmY
bYccB9PgH/s+UziB1RfhhRQpApr7qtOA2K+dg7R85zn8beLPe5KYkZu7nzj1irAQFjDvVLPKqzHC
hVzJ1xWAikAnHq68TNiPPrP3nmbGfv3eSdOz1ptRXqnYRFbvoguJkrvzHAaarBHriXED3Tv4TPEM
Xfd0vwXIYY/vkxnwR/0vT6dvfgV3i3WYe/UtrrAOOexB2gVsqJP74uky7XPRxo2lSLCs+rkLfaR3
9Sg8t680gS0CqpEtmogz/1PXDiEg/jb3/Zxy7SRHZ+PpNNVt82/YTzf9yyPjV2DMFI8M1dpJzqIf
9IkQAWfhOGgDcJpD7fxtTVl8XyeVlOX3C3fBncKcu8Lwz7RI87/zxg72zpQTGuWiJX/dl3WzVZhm
tGwAAS2j/0ggSaeYtB6OL7XwevfM93ND9lNtPoze8I6P09/3RSm3SvJLKEyNHbNgeU3Mnv59w4iN
vWX/hzeMahElxcaCDlqSwi56dqZJgX6/XTmoKsmrnmHB210g1ZFeljwDTbOXSAiptznyvV3f7+8v
2aoSv//+y4peWEJtWlrvt3b1rMPlRb0+iKjyOvfZ5PqkMO0bQ1juqAtR0jnS+wQ4aUhwn8n8xUCs
qomIZh/86Q/y8ajHoI8GaXI0TMsBMctR5jfbCbSX/E2FREpBd6apItBbXTfkolCexHApqA6uT1Dv
VRptKli1IeptFZBdX6Ck06he5atrdiFGsrEMSMtaylPEc87Jr19C4do//lmaEnOCaHjDMAoQ1K+1
CahL/MrEuUEm1BWPCFE61VizhBn967HqoTRtoEMafU4yEUqG4Z2hMxr+YbKGOLDOJpo+2NSBFyBu
c7F1kGYDwEPE+TYrFOn+tc1C5/eCwY2ODKh4rZ4XMJi00YEisgfPSuHvctBCeWi2e/1ZuhAjj4k7
Lp+52bD02e4fGLBds+6rB+7Q+0LWHAKa5lFY0BfMPbkZ1wSz74Amfftc4rBumE3rLS6Md/eFrJkd
2omXiNVAgkHmEO77gvnVlDrnybJ2dvoDwKLv/QF8uDZRRCa3W4MBVtRbQH6AVl9AlFxvTaPhJs/m
yT1raPPFJRvq+YeEvr+vzrqQRQrWDP2jknmLAKyazUDsM7fmGGPWG1RtQqEE61eJkYISJzM0x6+Z
e3a6DDwUNgjNP7fJK3t98WJZVuy3MtKK2WlKdX/i7pl5U0yS+VAMZlhkdXR/zW7t7FrM8vvFxTBn
yPRXAcSM7T71n8pKkbtVLdby+8XfH1o+FKlTuec+yVCUb7dlgBlTrVPcb7eWjKOCWD1Al/wLnt61
GJvzAKhR2PocY+YaWGKyTGxMn+3QhaG43xZffJ3tuxYlbb+llTQhQ+KcXaBDGO27YsofgsaOs5aF
rqWahVzbHzSw66jQAqEM+GjXivXM78q+QQmzJ4kdGVlLwyAZVWjDa8uHHkDAe2AgF22j0v3Td8hd
+T21z4Noi6gB7AbVEObUc8jL9vt9i1uxCKCSAavBBrEA0BylU2onbVN14EdZElmUPiEtKzqFt5Hx
dpbDcyVD2iMTxE1CS7Xh0+xyM9Rqtwl1Nr71/WrrofQcao27nWz/Gyhn9rxoRVgWrRfq2vhsFPQH
s4AYGEyWKhG1spcIj9EyCxRLdJzLTtBsSFmDAA0hMgGjGwpMOtW29xdX7pn7pfmFDOm81V1q87SY
rU9ADAiD4Dur8sjSzHBGb3ZO26gtW0ytuGGXA6CQizBFM1I3Pc41xhcsvgfPd+zO2d5MnrrBjWqK
+JqSB7eqt3OCAeDEi4LkebQsoE/5m7qqjxriFQwsxc4IOOz7yry0rEtHDWCAaBxFHAE0Ybk1rNIs
bRitxvmUEDTTtC6IjIatKOnOcb/qs56GeleGBndDMu77LglN9y3zisjpKSavm7Cl1dZwt77/peny
b1j4Q5d8a7zmXe/puwHOm/p9TCfytgbsRYrmaExteOzRdIqo0powMZ9HDdgYuNvTCn3h2Zd6FrFp
/qXl3WH2hrOVfsyN5A03xxPLQYWlBHS/OSrLmwqt4hhOQLsNev6uD/8wz9M4Dw0uNAct9kF7Mtoq
qrpeEdBIhCmI2Tykq0x0FOJ/ddCFL+7hwkm3JdB4RljnI2tCc+fv7M24998DGgEsxCgAkGh+bcZP
Eij5G5d6c4nzWT725Nuofa70t6OKU/OFGO7KeCQZUnpHb1tmTTNkmLt5a27oRtu02zpKt87ZDtG7
um0e86ja1xu+U83W3ubprmXLzy19QH8qWsOrxxT9oR/93QB+Hftt+yU5TJ9dvFKBIqO4ZxdtrrX9
Nc4JvhJcFmjNut5CwxI4G3Y/Ajjt7PRPndBDUr2vumMx/JjbL/cPpjwgBIOBNJjM0hUM45Hbv7Jp
AivfPIynrDXCcnpuAXMaDECctrWHFB142fiIkeOIl6oB9NunPyRjLhKteAsEKgYlr/UklZ1mkz13
p8yKCAw1jf1D9t01wuqwkPuQVuGDbm579A1h2g/Tdw4Uxdv8Wp7Vo211MPT2lMFh5rUb96UblSLb
je4nUQXn+wt7c+CXLiXM1eNJu0T98gyPr7mNw9E3fkJH7ykIWNin9kOWqyjuV4zlSox0/HrGtTwx
9PJkZlX/3HOnWnqk9z4z/ho7g2HKBg3F4NlJ4vvqrZzJa/3kM5nmhadPTX1iduX50M4Z5qgLAN9u
06J8SN1Mf2OOjlaFmcGdaLQHE9UnZ3KePa4XhxLgoCC00/mniWlzi1Y13uECmsqdi5bpczVP1Io6
f0g3iu9eYhLpdF0tmOSIUz6BVo9iX9rNGNtRGY97/QDolg3dporYZdUEUM7FUP6STZMRjKlh9T1n
EIX1Z0dKigeWpt0b105+3ldq8Qg3OsHODDS1AhtW9hiBXQJtT5AaLKXVO4Lu/Yn2QI6rD22tAoFa
0wlgbmDX1PGgAWXO9SGqqT+0NKHdSZvTyG6/B4Mea+P+vj5rQhBUYaYZ5C5Lq+a1kDnNe78Sjnn2
CrLL/xKFFolUhSOz5vmAgId9WXDdYROyn/ULUVkuPN84ZVvC6k1RNY9VnW/4VG8QA0XenMWl074f
9ErxVFtTEPczeo+R3MBjWjLCzsRg86jr3akYtDCjmIsMosRWrOJNjAoPdCFE9ncpgMmzuTA64JCX
P23S/iSB4vJYk4BnGogw0dm7cMdc7xOy/aOT9m59ygCXVfP3JleosDiRa8PGILiLznOk7BZ+0uX3
i2iGeU2V+SCEP+Wd82QARm2snR3ImjblyM+Afjp7eHPct73bswSRMDqMXcL28Ki5FpmlAOR2gP99
Shj/lBIrdAK651n+nuavHGjG1Yt+YLwg8Mpd0kP6YiUX2mmG0YBVsatOpt7vCzZE49A/UxWYzGJL
8hoaLmgRXNx+GDeWn510cCvDZ/VpGpvuQ9c3/tZB6eCDR2ryoJkO/+jWbov3AAk2SO7ojmJBb219
GUvD3QpSFB3JNumGapPE9lNui5MvPiRoDw3+ToPN/T27zVRiJS9lSHaSUmE3pPPEiXzFM2Bf76wk
RMHeQCmVROZrK1mSMOnw2kM1YxIuE6cxmZ64Uz74TRpPujg4damw/9W1A/Q9HvM+5ut1KWTpRlub
BMMz0675dq7E08RB1jEnH++v36qYJfWOsMjAs0E6xykDgcCIQY/T2J8a52yKR9DJ3BexEu1hiy5k
LN9wYex5i0xr0glxMoKweqqOaBTSo2FbPlVbHiVx80ociZfDBe++pF3BkgB642t5bCw4GydXnBLn
81A96BYNLVVy4jaixHQ2wju8t154JiTTBhQ3KOmmTpxYZgLlt6aiA0+rMWzzykuf2nTIooT5VHF5
rDxJrsVKqpXFMDg9gbW3G+CmYyATollcblHlzKM5AthfvhNALdvd30KVtpLdN4yQgmZwJC3u7mMd
GOwoYLnhMIKyixgpjUnqZQrAjMX0ZO91scQyfDFNHC9tyDidEiBIhXORuZEuXFWKfsXpw1AW2mgw
EIHoRHL6TRGMnYPMwNdyfia49W3ypkz+ttHNfn8JVw4aUvSYBvGRo0cXoHTQuG3SmqB2cvKzTz0F
5wkLO1WL7co2QZVlmPulFiDT1CTA6UzSDqAp07Q3WFSV52R6K9rQEyrWmJW9QaYWYC0An4I68jBp
GwB4Ks0pP9XO+5Z8MzKFo11ZLZzeBW0IgSAweiTvx33h8kbDE4OWmyH72BjfKj1QHablj0gGdiVE
ymG6Q1CwFi3Wp3liuxnMPm3zBFyoqCo6PBLpti2zOJiP7aDicVldvQvtJJtDFs8mHiiuTkk5PA2k
3Ntjq9qhNa8L7RYU1aU0hHD62gtm3TSlOgitToB5CD4nk59udKcodH/DALE17pg96f33fgRG6G7k
GT9jNXpWR1bOdeNtUZtZfgaKFeiwFCdhJSq5+jDJhwHmd0oD4Y4nhFWxk78BbkMo6LBtJxa5w1NP
acTtdHv/+K2E/DgXqMQst4IHbJzFD1xcQn0P5uvKQsjv9UDbDupmY9g0FkAXYiAhNzFgbBgodXZ0
MwQ8vi98zZovZctb4XRmkeoIx017mzjPhL9z5s/3RSyLJtvyC9L2wqaNgVHJQxfMIrNdQYTbBN9z
7yttzAcCPjqGB9Q8BIcpHRTbuOI4saBAIPslUXbPiHy81qum8QRqHhp2wErflSnIInvT/mnklP51
X8G1M4OM+Av3HaYl5ZQRxm6RG+ZTeZp7dD4c0T13/+/f7pHjgscJiIjIaeGBK51JwZkwabFMmelT
nBQ/ut7b9uzVw1keDtuSeIPXBMCL7Dd7uyOzlWPicjZ/iBw98+WXPFNl3G93Bsk80GngfQZGNMzW
Xpv6IPD0G4APdRbV+3reDUREufukLNSuiVmm5pZ3GpJ5Mu9OUEzJRLnrnhFuhcJ68PRkC7ahsM1K
hae+3RsPFzOKzuhGw5NTLja1YA4z2CJJb1iI4xrayTJGqjDoVSnOgogJRG1ErNb1sulVreVGNbpn
19gFwcnMgdKlYGS4NWIociFi+f3CCdGhQ88v+AdRB6QI34r0fdA1rsLbqIQsel4IaXpHp3kLPXgw
iX1tdmJbG9n4OkRA2DBUAfkHLmggWeE1ey0lN9HqYoy1ex78Mma1vqWJFgazipNrJeK9liOdy6mA
Ly89lJ7td7/ed2zXZFH7xX4OdlU87IUWAinutb5gkekj7lhg3G9m2LCAJU9ayJxdXM1hZwWoTb0S
HeufBfwtRLoGaSrMwtJLNFPMzaYxq4jpQKQfVaT2q1Z9oYt0MYxW4Rd0Kd3XI2qjgG4vMjsEXpbC
6BRi5NuAmGzOKDLr5ybp/TDNjSKmNJ1Qow1UXEhr9o0IGuhVy4wh4ulryxMV0dJ5SNyz6Z408aMy
v71+9y//vhQpONQoYdP4+y2qriQJ9iNq9iYNXju+iAN0KUYKCmhbU2+s0ICiTfaHYaAxwJZQhimn
7VSPW1v5DF/bIeBzL1UQpILQ3Xm9bA3eDSNHs8p5yD6xCYAoTajEKV89re4CeQksQNwMcoe+6zVZ
kMy6c87zyHn2d+amenSeBEiI3vQvnZ1B7Px4/XYtpHPoqMcbDkPi13qVZTa7FAi5Z3jSHWfzXm+D
LbH49r6Yl0vmOsJa6G1+y1nM8sKt0iFAP8KE9dN6Pd/2Is12qQsAmXGc6xjYjhSFdJrF5oBQctKq
Kl5msYBDhga6Ekw8W+EgLYUG+TGkI8gMsFTlhpp5u6sDSjbccL8Tf9BDDO1SxaevXdQe/A0iXGDw
OHI8kLa852WJTXFoGSLjHbrlh84E59UruaZfXBpCNEArIAAFvKpk0iYKA2Vm4+apC2PjTexIrODv
QRuOWdl+uL8dK88bmDAYiT2oBIpUObfZNVOT91S452SwB8CYu/uEsvFb7fvNk13X1QnjaQ7Gnlix
m9Lsr77Mu51dFOAZs/mX+9+y5pCQYl3oZ5FxQoXx2jIwQw26Od9zzpiU3BR59YbXjSJwWCnu402P
5wsKI4C6tOXWYqRYDDfp0ORXfhbI+3S7YjcmIX2YtktrO9moavtr63sp8OU9dWHuRC9rvaEQmD4g
QOWQOO7nJ9GE5lZE5U5FVbmSx71S8OX3C3na0NaGXlHnLLZLRXjci2N9MEMeDaEKBHrlPCD8RtId
xVk8Xmz5AmlQYASCn4MSQhWio9kZHnwDDUaqTtYVu7iSs3zHhUrpTHLmNuj+1LwD8z4C8Oq+3S0e
W/JIV39fsrsEcKXc0aGHkWeRU6SH1O7PRpr2IFUM3oHZd5+3yXdEb9/vy11dv5eoDA8x9EhIN8lY
8zIpOdr0kuBpSgBaBWik8WuqxOpZvv9Gv99y5DkYTW+sudcgp8SUjb/pSmtftEDsGkWcdqpAc+V6
RJZkCWlflJLnYNAJPNBEYLOM8Qn4NHP9nXmKG/+lGHtPISmWrXLDq+0EG2aF2n6KmkO51c5+7MfW
mey7GK2ue2cIPUVTiWK7ZE9ZW14yJxSVBD1rQ8dE01gSeX5kqLJaa5f/1RJKN2Q2Yq7HxUz42Xq2
d4tyJHbOOg/np2mLfpk3Opiyz//JFGVSJ6NOSz0jeE83/adWj4DuGHp1VHfb+2JUxiGd5JrqaHec
YRzpeAran7YWERUdpcrYpcOs6R3SrD1E+Nilfga5px0JAAeATNo0VHWEdX1Q+EbUhFKxHEI7JZgL
swkDEcT9jMJhRIKdrZzYVQmRFg2nqWxZBiAa3eudYzplWth1gXhM4H/jP9mf3/pIi5cEVBCPQpQn
jLBDLTrp7a2dq6a310/SbzHSkw2ZUt5gusQ+UxOssmJjAFoHzHmV6ra/TebhLvTxOkCTAkIK+cRi
1F1vQZmB7bEBOuctNt1FmK+eyQBgk7BwXolWugRuVwKlk+sLk1VVD8Xa6q2hfXbabTDs/mCLLnRa
rOXiMsRocJVkAEU8A8K7rrZ68BhQRZC0uj0XIiSDM7ilebaGnmRhZaE970dmRJP5kPfv/psqsrX1
o5OBohz3evKhF0cXnQIAtr4vYzV2uNBFMrXCQ4NgC6atc2dVT4VDTq6muMVVEqRbvAYQUV21cJ02
+uCG2nls/PpPjuVvJeSRfROnPSg0KFHp78lPIP2FGVOs06qTuRAhpaG0BgywZQURNvnkA1Ah4B/t
XpF6VtiVPKefTG4yOiVMd0KrNS2+12YRj0C5yBQ7stjNTXhwoYv0knW9pA9cgR3p2N7jaVTwH3P6
vgfBqa9k7VrXCRygBqB10fMi7b7PHIYJXAN3NX90+NFu+7B2NpnzSnjHfzzL/+TIY1as5jmG73DT
2C36E4ey/Rh449mjyald7lJHe3v/3Cj0kpmaurzITMIhj4P8gD/MRRGjrIRp++i+nHW7+62XFMoB
AhwVf6A3nstm35PYyo5m/Uce87cIyRwwlNflUwI3k6IrnSCT9gAsv/taqFZL8vtzhvbgHs/rc6Hv
Te/BHJIIOMTTf16tZTUvnH9Sa05ClmkRl2agZ9bBz4w3btzUqhD7WiHU10Fi6C23JoimQFMZSG6z
KhKDNmIsjqU2fHOqbpd49QfiotlXCUmzLgoovujUtjGOKXkejrEDk1YQlZpvCzBvBuzQs+9CU/Uu
X/vpf1X6LWf5jou1s6ohw/DYUByLDmgGGBsoGtVlc23Mv0RggtDHooGQ4gYHVFR1HfhAxTykfv2O
kPY9KdN9UryOqOEfMejHAcImqk+B/O7OK4M4eQBN2u6vTsxZmOumarWufeitDGm1dGugokf2+UgZ
Hjt0ExSh4bBN5x+94XXj3reypDgAVlGyOYGscRT0OKJH96A53vP9I7q2/ZjA/XfRZJQl1je8oDkp
jlzkG7doN4GmSqhLuZ4bReRXFEBoqmG2vOIIDLMuHkmqhwAX696B1PgYNDOwt6vmzCjr0KZYf6WJ
5e7bOv2aV0zVgqnYPplOhoKV12OpVhwb669G7IfO2+rph8Q71nj031/YtfN7ubDSDahlztCgvRiW
YhwBwumlQVhrj7OvajZe20Bsven5oNAyMZtzfX6Dwtc6F+MUx0prI7Pud56t6pWVmht+beCljOUb
LnwE2rXNrOZzAbLc4Z3unxo224BjpVtW0IdhJJ90nvPIaZy907tfXr+Ol7Il354Rt6u1pi+OAc82
thdnzuNs6mH5uonNWx2lk90D7LttATl2zI00xCB12eEfzMMl/bE3DcXFuOYRL5WSjrZlk1lg3rA4
Jgbb2vUU23NGQDmaqlpD1gz+QpBcvQAB8Wzag1kcLf4uLx6MGvkZICGn7KmtPt3fKJUoyUhyN7X0
eoCR6Hi9BnYE/lgt/7vrj7x8VcbpZqtkhiPC3NJIHac41pl2IjzZmnMbT6mRhKlQwYisHePLBZTM
Qp9mIkQC/9jO+YknmNSa6TsPIwN5MSk8hsIo5I4q0LyXWWXrUMtt31XpM7KJu7l/XS5DXjxPbvy1
qxJPphQKke4850bEnI8mU3GH33dKqHJfOwxPTAxNKtghMAWWcx6h0rq5b23r+4KeShsjXogrJAlg
c2jztKHDwdPJzmBuFhttf8Rk/ycES39k2b9lScF4MnbCG3pYtifq2K2C7yinboQwxigoxZ5gIv6/
6Sa5dF9LRi3TJ9icP34pSjvieVttChNl28H5M1f0Wznp2GIu1XLLtC2OwsnCidibkgTvAu2VAMv/
2t3/5MjFO68XQA6mPjyRN8Zmbb9J5yJM5/9H2nU1x40z21+EKiYwvJKcwFGyZTntC8sRzAEkwfDr
76H3u9YMxBqUtA/74JpaNRtoNBodzkkUSZr1Wn1+5L4UI0Xoli0Ah26DDsSpqgOGjfxFAyVsmZiH
Hqg5Q2HdzE6HwSL0kyl8+rbNPysoXfhiaWyylHC1tNZ2ZucEiaYCQVMYvfwmGJBHK1mPYwVk+6dx
/prNmY4E3mz7PGeq0YdNYej3xWsHbegvSoLESebO9TL62HbfyRJyagQoTFeJ6qm7eW88y5Erc2U9
O1rBcMFzjfltty/xlHKQ+YzNqMXU9vWjteljz4RJm+TStMk0gZhar0czBBznCf3M1aETr+vH/p8d
Yh4UNXHNxjTbqvVZyOQQr9cTZw1bhmKnOeyuBPPU3HoKc98Ozc7kSPbumW0zs5xNkTU2+SnJFu2A
VnD0ZOvpUxPb6R6TDI3vZdb4wUlTfmhNoqqtbhvKX1XlbL8xJMmo57i38N4GsdaTOYtfMwZgUzYc
ru/e5hF7VtZdv+RsUZs4bsDIg1jXtZ7a0dn3Djlel7BtH+gtwUSYhnaG9fczCXFa2ui0XQOzEsyw
c3tb5MXoV9RVPYq2VXkWJBkiCrdtYlRwhzPQz+zFDUZXBfOwqQsmb0BHslJoyngdZCG9ZQDP7VGL
P6SsCQGq74+GYsE29TgTItmfjuH5zEtK3PTCCeIcSBBuoahrbotAQX2d6EbORdp1kVNhlA5EoCkw
II39MOW2QovtpUKLhYPqC3Z4/YSzbS/WSn61auFa7W4aUF4Uzb6ZnP1169rUBL4B4+ngMEIX7aWY
llZlasGH402YAnFChCZXvXDX9X5x/52JkGIHXe+BEb1kuM4N22fzEOTirjN+jiB6BzlI0yuGaDac
N24G6IORRrg62c0tNGVuQlukD/ixtsOK0J3LdkURenGzu754G3t0IUqyNM3NcoKpfhFllYYBOeFr
dXLrdc5/EyPDXVkEzQ2UzwJEnCQimnEqUa6amlEhZsNpWghbMbqNaQEDBDmXplDwsRMciPUnYoxB
BiLJhfq1+5GoiklbyRcMiqOUA0gEsHbIcZeZZz3G4gmqViEG/HZsl/V+9l0EY2juSJSq4vItgzgT
J4co5mAPoB/rRDQW5ZfebL/ZBVrerX2akLvKUPVUb63imTSZJwS0lg6JzQrmh1abdNoJ5u5LANSg
Fe668W0cq/NVdKTnxrzkujksmogskQZLN+0w9cz3ujVisHXcpdS882imytBvuAtwcOsajtZqJobk
+ND9rtltlYnIK7Ng8eJbaqvmDLcO1ZkIUzJD3ZzqrqEJ3HdvP9lmevCGH/Fsvw6G8U80dK6JPBDv
6oXmzJkposbKAfjBA29aALa0KPzrpjlgbAxd/JixeMF5NVZgxIwpyU9lRVbuazQjdzs8qn9WJlM0
R23ujemCY9nBf6ilX57fFFzbntFnxQl9CEeBzlriFIrYbnNvzkRIIUKFOklCkdJG6rcPs4EDbMjy
gllUvcK4FbrIxo06UAOiE6c4FdlXOpp3qOo9XT8+mxvzrIor+e6MYAy5LGBmSxtxI/DKPtBrzMWx
4LocxZLJZUfNmAQbtLE4LRiczs1DKeqwUIEAb7q4Z2XkmmOcLvmQE7i4aaxDXWCUIxHHxvOOGBV/
r0rgKfZGTuAB5sZAZpJrkdHyELyKB6Myw+uLphKx/n4W/JTNYsTUmYqTbVTHXic3jM2KfdkUgXOJ
fkLM6QOd4lJEluhcG/JKj1IBdg+9J/k9Jllf10b1Py+DiURM3wHHz5SvbmGYk2cDSvAENN77xvI+
OE6/T8ikOJebxkwNNCGDzgv0XdJdsELtdXbVlOD1676aMzBRRvIOUGm7FgH29a3ZtGeQaQFHBFhG
KNJcrluto2wABPIx0u3sH4N22qmxhs+mSPXjdUGbG4SO6hUV1UaoLfmadNKZpneTiNrW5cdsmj4W
WqmiiN3UxrG1VSGgAcgxD6CCtJHGQkT1yE5sGvcZKz8PpvH+9bpgvgr8UCDiA8inNNxLgEpo1D2H
a64+VXUcAsvwDat1LkF2Z27KFzOO4ZktvouBhtdOU/iflJAHXtqi5GSu8FSodBCS5f2u0ApF7L5l
x5aG3QauG8BW5Uxw1gIQuWRYJ5L807JoBOBfOezy1wGu/nsqz8TI4JTd4g1VnMKD0QKAak4SDi6a
JibVuPWWcZ2LWX8/82IDNzXB+YhgiYP8yaEnUPm+X4T57fq+bIhBHRsYLoDfxoyl7GM80esad4fi
NHjeLudN2IFyr+reUAu4ECNp42rDPILbszi12hjqifYDIK87R28UU3YbJgA0VNfEaAvOI8CXLhet
WmyA+85kiJI4PubU+JyW9GtJcj8eAKb4hpVbJ8UBvwTUIbnrcDbK1KR1izangfi8tKLeA4hwp6Jt
2/BkKwTq/4uREZ4SlyYe64zixJdPs8Huur77cF2RzUU7kyDtTYq0ijcVc3Eaab/vuy/OjOwbmo00
xT2zaWpnctbvOLPoKosbPhYV5Njid9Mvx27UdkmmwsFQiJEnn3N9rkagBYjIFQVAd5cfjSkCQysU
XlklRkpMGG3lOFWKILNPd5QOftpE+fDz+s6sfldKfpzvvdye45RdXS9DrUUmBeQRZjpLFprg4XXn
D4a+BMvwdF2ewtY86fgIxuradTzY2vST1EXp4/mhenleszZcZ7KX7ovJ88T4Jzi/bYzdkui+5R5z
e/gPx3OVI0U1HlJsmF23oUsTFc1nvdjp3q/ry7WtykrbCMwNtJtLy9V1pclKwIZFoh2Bi6j5upXd
DqL8WPLk9TlDWMJfUXKfHhkt0y4Ne4gmh5c+QR6sz7Pf/0kd+eBozpjM/dgVp7xLwVFXt8CUzTMf
MHYHpP7214Vtm9r/K+TIiF4zltPuaphBVYl6J9Ds9LDQRZUyVklZd/DM5eS9JvI5MXFIvR+TWbw3
uapLQCVhfVydSchS6o29jYvNaRzvWJWoxYROQYrx9S+OMwNw5IC2XQqa2yMXEV37AoZ0Xg5pnTSH
N+wKnv/uWuGBQUvapLrFUoRW1mOTVvHeSji7j4GXr5Cy6Tr/SvFkF6Dr00iXYhmiuHAZJsr43Yx4
c6xr4y0+4FmQjPYIrhljSi1niPi8hOhCCDkXNx5RseBt+gEbkGDALEfnkozbVlbopI9tvNLBof5P
xsaQZt4Ds4ZDouLI3ly5Z0nO+vuZtXlFW2uD2RfoQfkKnlPcbEBFUgHObAtZX2gIa/AslDznuLRM
X0g9RFo87hKjiyjT9/pQRNdtbVMMAF//PNE0IKNc6sKGaamoqHM0U8/+wuow47MvWlXZd/OAnomR
3jbtmPc5L0VxEnMbjyG3SRofSBPPikB60wjO5EiXQU+muBlqRFGtS/KQNx4ApOMF3cHC1VEXEbHi
tbOxfABdBF81WB+Qb38RfjYZm80Fw3FtCgdtN0LHrHJKTrPuDgrfs6HahSh5CXleYugmGyKgmT6J
uvUB+DAHgFINUzR0Ks7spjC8pVcWFTT3y3QtdpNnQk/xIKn15hv6+4+VXt+7/XSo5teB8v95yXna
H1AETA2hri0Zupl79SLmOD+ZSx/kMdKr9nfqqp4+G0HcuRS5H4CkLeOOhnQUMcHw5no73QiFtfg8
/rzQ+N5mX6+fqw2Dv5C3/n7mI8a252ZWIs2aD6bvOPluTlVAlSqVpKNrAu51ZZiHQdDE8pE6ekSK
bfSzwbxNufMPyZOnjOfHt+jl2is5jLMifl/qNZdm43WGlZ+MWLxvxIw05aDKHG8aH3q6/ydDrr8w
ivZxz8Mkvk1v0FfQatSvzPd6aymMfPPwIm2E1nvYH2aqL3UxOMauPGHYkRBJWweV6AovbNHxpfko
opkqUJNNkzgTt6p9ZhKOi8a4ab02gAfBD32uR6DAmXZv2B88uVcsPXe9Oy6FJAAJtllO+6ie010T
A+HGMxSOaHvZ/oqQt0eftNwtmJOf5sz2Gzb+igdMFdadoh9ze7mexUhRUDFheqEGDFRkCAdAij0g
ztj++mJtaYLZC4rUAXAmXmBOJc5Euzj3EM+nbmTlvW/T+X2nF284M6i3Ac0WYwo2KjuXe2JpMZ+z
BJdSnH6e8vd9o3jSb62UDuqhFSEFVC1yRY+KbjSyGKEC8NIOhTUedFNVMNhcqTMR0mZoTYXU6zLA
12SApiDaTQP431jzFDGpShPJeodBM5xkwOMn486DxovQGWuFiPVLpde8d7ZYcovnOLRZUxBhR2bR
VVHrFOA8q6v8tkoYvynssvfdnlDFDimWzzIuLWBqyZLTNX0kxs8macKxLQMxviGWQ8lfX+Fj1+ZV
+Sbl1mQ1TrwG2oO1Q3F+V5Nph5hk94ZTcyZGMmejGAFE3taIsfTBT6rugzaNR2QTwzeIwRCABkhN
dGfJb61umhuwGSMN0g8MlC/VY5+h78TuFFuzddkgR4mTA0oJJK2l8CPvaNXObotgHhH3l5mJbwMp
jUeCwaWDt5TxG7QCzB3aC9ABaQHZ6NISaOoJUgq7RyPIvKMmD4g5hyVhij3aOkgY3kABFANq6912
KUYYRY5sBa5pm42HzCoji6gAi7cOEnqaAKO2vlGh0KWIbIgzYKmbfZSnCSaWxT4ZHN8Eu1HSAIpe
V5XGt47QyhO1YoOa1otxrzSvijznwPDtBI19pHwbv9TzyXcn/vu64W2tHWAI0ayHRLwOesdLxYBl
3DR51eYnBksI2nmxdiIXqnBeJUWKBgjNXL0S0MdFCbZw+ofcLqPrimwu2Zki0g7peTeiIRlGYGmV
Xy3fF+AcCvF0XcjqkmV/erZaMjik3hRDbNKkAFZCq91gtND2DdDZPlaGXYXVONDArJb6XZlwDbQi
SvQmxTLKlZMMT9WR1mZ+qseHqVluRrdXDOcqVtGVfffUeW7musCFMtCHphltG5LGaPes7KkiHtlW
BqQY4AwBaKgM5tim1eAapLQec+OkOZ8ofZMqz39/lX8WgQ7t4rh2POSnIbUf3eYns8jnfnl/3SBU
SkjHB32Kk10POdZr/jZN6V2+lI//SYIl+dAkM7S0yv7sufdlcWPQ3GNK6PB6IStsOVrc1sK/jI9F
3TQbNVPkJ89a5pshH/TjoJeKDdm6fM6EyHFBp00YYHWnIWrZ0llfgTYSW1kwuY693NOh172beXQM
FQzZplRM9gH+FLmwF284rY2XMXNyMBayQ2WVvhkT344/2kW/u76GKkHr72f2pjW5FlNkyiItS951
onxYhjkwKJobqGgVQfamLITx0AqtAC9i+Syp54oURX5qDOPYLcJ3GTlaRhWomXm3LBwAnn9FSR6B
meYojByuO2lcEL9NYbwsb3hjnYuQAmErm0jpULyxjA508KXVPKR10d4USHEq1m3rGj+TJL/mqF5a
BVtwmCwA4rYiNPSfWvqxKn2WKHJlmzvkALQe9Cug7pI7KOYKaNKigffR9U+8PfYAd9abd9xTjcxs
OWwgvP6VI21P72kgawINxamvAEOwxDunoO9jkA1eN26VGMkLdUm8lMyFOqyOd55RvNdJ/YmU41tS
cefqSE67I90YJ4bITsl4YxsH4rDAy2/6ROGKNu3gbNUkt11XBBRWc5KfwF2Axsa9ndwz00chItT6
1yE4/JvyO1NJhlip3LnQZgs2lxuHYvjZ6E8Yi+1iVX5n85w+qyR3DduDZ7NusRBrGyRMki7C1JbC
wymMQEZZKXlhmnGKGRl7etL6LhBJ5FkqRBqVHpIFeP2S8J6DkstNwCw58Hvi6YrG0+2zCWbUNcRG
o5Z76amBuu+OQ+9lJ9pbvzGhglQFPdQT/2zmrYq8YnvNnq8fKSzterearRzbYqb0E3e8u0GvImKr
0qPbq/YsRlIpW7wk7QguhA6wrtlc7ox4Unjp7VV7FiF5aSb6uJhLNzsVibNvneWwgFw8aFpFP41i
weRRlTlZBi507D8ncXnMmY6acCnSO9Iz1SzgphdwgdkJvG/QccoRqDAwClGVDUKDCvNdZjD2DSCe
bd+rDhZRcfJt6nUmTLLrLnN0PFKxQ6wx9Sc3c9osECSrax9jTEBbue6v1/2WHyp40P1Vbf2as2AE
1RsTfMldfgJW8lOps/vWYV/N0vnklPk9qBQe0KyoeICpVnO1nzORIKvo2eLhVLXTQ6dHo/ebjJVv
dUd3UgUMm9b+rJ1M32jiITQbFd56kwfi+cT5VBFUqK+voEqGZO7T4rBhbAycqLItfSPP7o1hOlyX
sXmknvWQ4TN7jo5/mkJGln60rFPWjkFCv7qg1L0uZ9v2QPyD6SLMTMm5MupN/UDB03qKNSNgDkH/
YBLQ/C1JLGR5XMyAgcIDUc+lBRgp72YvhZh5sEK3HvzYInu8/RTabK4a0G5MdCmD2ECG66jpMoAo
sstOTneXg0+x0Y4YACTjl+uLtmXPVEOqBz2KwEqWc2U27ZdqBsNXZM3V0dYjixng6WiRHuH+pCzP
bCmFtJ9mIUEPfFN5CgwMz2Ol1X12Em3kDScHeAK2FbTLG8ZIUAH6K0cugTduKipQ6+UnUlG/WLIH
c2mCalAB3yrUcSVTiGsPmMtDmp9aZGhBe4JnHmBOsmTnKueRJRLyfwMsZP0wPofHPrAMJM/Kqccw
/cORFelccgcaijry6Di1QVd0JDTNRs9DFHHqo5v0y+QTHeHFPp3cAtyRBvtcoS8o9jn6ESufTbPo
d7NVN5+uG9PL9cAMs4fspIVvNDCvdnk0rKnWs7o0sL3VEmFK8t1A0CrYGMRneqGCjnjp/NcCDEbO
bSyLh+f8pbCJL71uFNMctbW5G8vjwtEtzCpAEzyU7N4VCt1WT3h511yKk+6apk46eMqmA7esFdjV
77qd7xoUgXXjq1G994wuLDXVjJxKRWk9Gee9PvOYR7bIfYN9GOIjqX6Z9q1ATYO9kulvpXmHm9JR
ZLDQs4x/XC6omXWgTli6IjJ658nx+neeg15sUYTXjeTyyoGZ4S9TDIKiJxp07Ia1Kn12g2qgxPNi
0CVGs0kJwP5YDaol8bqe2H+l2AA6MgELvU4zSsfFy2u03LNegOU3nY9k7oY9n+wkGByuopyQRutf
ypIWzosF4cmw1hzFOB/zScTRkBocMY9niC8JnarAc/OG+iVpLM03cQiR6BYqyIKthT1XWbKWaR5M
3K34jHj6SJofca7IAq7///MJeKmm5O3KZBG5jSb9qAVvPHVhgekxA8B+3T9dt5BLs/8jCIQUKN5b
60X+gnKSAk+imBOUiZd29PP6F7GOIDPctQv3sxnT6Spanw3FMJkM/igYP3pB5ZcSAAGJlqFEGDH9
jhsfhw4NK/pjolPFlX4ZoKx6wd4BoAdqAqiHxnPJ8l1AcrRtG0cN0y2fpB3b5zaxQ252qjmql0t4
LgqB/6Wo3px7NzXrPkqSsvUdviBSoQHadndwpTuhsdBm1u76tl16yH/VM5Glw1ylo61lqkuZAKPR
4mZGN5M50FCQhzj/ZDkcsCOAeOpHv40HtCSq9k4lVDrnM2NeNbb5EKWNuS+AWIUsb9C24w6Uc7uK
fNDHMkiX79c1fWkwYDY701Q68IMm4slszTjSDAEIMGB/1dZpKC2fu+nhuqg/XUyXp+5SlnSq+4b3
Y5J6dTSf0CwYtoek9/NbzHrskhNXjUm/dCFghkQpHVBJIKRGcHu5hXXT2XZsxHXEu2PW3b+WTvHP
CYDvNxDP2hSdLJILMZq4yNw8J1HcV+zWGanhJ2il2KES2KsWbjVxeeHOZUn3TJ1MGVxvRiKwLHC/
Nsk/eB5HfU3Rs0xPjQsAgo4d0yrZZ7EqeN9aR7xAMLuCgRkKopvLdTRZ7DZmmSHInWIfBPKx6Sh8
ybpSsnbnEiRfwlnHM8z+wBkvd1aS+LZl7NPyq27v3Zwo2nZk0o8/23YmTE7zxjSbhVNCWDXr94Z3
i3nmwHTee9YNix80mgaJXfldfu9oJ5ucyPA6DJR/PQuYozVU88Ekh+bMy+WcbSTPHQYHbXgfhPkw
NtH1Q7blmD1tZdFdid2AgXL5921Ssry34iYq+3HP9Cyk47cxVbHSbPnkMylyitReBn3JO1SGjPqe
FA8ZJ0FlICkPMhzT+mBp3Vu00uGnwNWCF4NMvs7EWAE5cCZRabyveeub3zTy5frCSa+S/+3Mv4x4
joaFkw5ZmuojMTV0nLvwhHHzCQSmiVNGepqEY8Yeq7h5RxceWCXfDVNxpMB86WKwzoJJoAER6PWv
2dxGUC27CGFx15qSW0YqY+m7fiFRFgMP70fnRZX7+7qIrYONvuC/IiRvDFapZjSoRjDHVQaavuwB
1KI4bRta6A76/PDGWzGE5fwzQ0O44AVpo9S7b7zKt/kXNAAp3MfGDQYKn9XY0cHmYtj60uKdniMU
4pxH+nyfj19j75c+f62zV0eMGK4FMTUFgwCwduVKvlXzCaDFLom0ofRFdecmNxW7K6ZXZbr/GOGF
GONSGTfvesMRFLcKKCt4chOPX6z6q0YVN8rG3l+IkS5HLhaw5WomgcsFdpsujsai2PotCZh61JEd
wbKARexSkXh04qRsODvR2DFOa/oeQPWzEV634Q0DWyGSMFKBhiW05EqNRIWL4beyrccoa7qD1bUH
Bhy6EX1L18VsuLsLMauyZ++8oSOC1P3CTpM2F0FP2ukjGlmLH5lW2O+RoKUc8RllvZ+MxNAVwjfs
G4ygsD7HAfsbjuulcKskfDQdwU6F+Jxl37IWd1QDyt2n6zpuLSWq02jPw0CHbshwFbpW5qltxSSq
p3ifLu9NMQU92mWuS1k/Vrrr8RjCvAiiaopzKR3WuKiNlsaYua977wH5l1uPq/zBlgiEfshmrmgo
+ou7qQIVc7nYI7I29MDZskvq79eV2Hglg9UcUzwrULmGjlbJOw/uRNNyhF+r2Dcj/Zk708GaJ98W
fhYzH8EScHlCkDcpLGFri9YRfxcUoZgllHnVCfjQAMdD28iqDyQ9akbIUkUVXOZTWuMj8MKiDIF+
XVBda9IGTeB5M+LEbCMy+M1PrdyBOSwwP7uh5Qv9EPvxTfoElPnDcLy+ppu6PcuVb/h20mown5pj
VI1eaOJt1ed5OLLXld3++Ndz9WSHUcH8QX+FJdS8T+mCiSXFKVqXR7bvs+WTwSusesrLxDFgfFmG
8tQ+tuYgdb7XHpo+VJnhLcdwLkty4naG7BcyRmM0zlrYIHEI25vbL55qakm1NeuBO/N+toF+TeQu
x6gdzHvkKY8F8w5OUiuse8vJnqsjHSrDARgdL2EBQ/671R74AFC632PaBIN3FCoMKH2Ng69tlBT9
mLroO8ph590uebeE+U4LrED3ES8/dqEecJ8H2h6dvWFzlyku3819s2wdgYS9tgJJVyOGpJrCTOCg
4uodLfe5y/1lmYJkFooV/dOg9ULJM0nSY6AnTW40mtdGtP3CxKOgU9iMSbAYvysd/+p3Tf4AsFNz
wcuOpH4i6K7IQFffz5EF2mE+a1FLml0yewEpMgT73i1QwXDZ/mbO9MUAwS6LOzDTDoDx5ns280M8
GOHcd36rfXca82hnSUhy66aarDsGbvhW63ZzL4AgpPkxu407FVfBpvN/1lh2I2RmZdXH1hgVlnFM
4vTWTOrddU+l2D7ZhZTUBeJGTMeoXu68ftejPS2zLJ+N8RvuSoS0/28nsi/RZmon3Yjdc82nqv/G
VLAeqrWS/Ae6D+ax8mCHAN3aOVV7ZAAw/W9rJbkOUBtwMxXYDndguwq8ONZS7zHkEHZMSbyy6XpR
XMLzEGzzeCteuindLT1rsDIeTQY/Ogm5tTIjbFz3MGofZja+rkvofzfJmTjpomRZ76VDDgcSVz91
504Mv2Pe+FX24/oKbiXNVrqyv2pJ3qLNOaDsURyL7NzdzxP4/tpHu6K7upoC5uVBrnP0jpAgycxo
UaYrJCjFl2pKLqTUCEYtl5RH7p0WJEF3yH+1BEfe1/btHm9HFVzo1mVjGahIY6wTE3xy/CG0PHbR
uj9FzkgeLMCC+25Tg5DA/Hh9XTfkWBSE16AsRRIP+FyX1rJYGdXaZeQR9fhT0U+33UiPZCr3rxYD
guOV0ROTCMj5yAfAbdoiTnuOOzp+7ArzYGdutBBVD9aGNoh1bWtFmXFcTKRcapP1KPALu4LtFzRq
FnZb8XFf6lxxc730GKh2g3HD9GwXEaI8T1xmuUfcxq0jMKkFfcXDUjXv8vIQX0qQ1mush9EhutdH
jKfAmTlkTRkaE/c9fp/3Csj5Ddu+FLau6llgYzR1m8/EqaNuRphb7dmux5s7yD61Ublne0/xJH4Z
clyKkxxUW5fAN7KdPhLJx9SqfUA3YRz2V4+EguHmfsI+NODbvG5/Sh0lN5XbzjJr7VwDmzS0TmaY
7a13AO78R9vToDnEu+viXsZwlypKzooVjj6MwsXUTf2jKEDoWHkY/UUJv3D306T5NH69e7yUKPmn
yi5dnfTYw+RWhH3UHuij+4AHSpCGKo5j1VrKPoO68Tjh1VlHA/3D3lwHZUA+WX4daaF2VK3l1lGw
bbyTdR35XPjES+scqiwdqg6lw5R/Z6DE4lNoZf/MPVpbCpWVvIxpgA1zJktaxbYFxTGQlqDIHCz7
xPDZI/G7II76k/GhHgKW+uTQAxLBj1Wit0zmTLSckJ+LBeM5LnzKcGpu6b47mFmgP9rvqqPYmQG+
5CE7dUcMId1pivO/dR7PJUvJI17AcuYJkq0DO+JiO5gHfccPqnB/4wa/WFz52W618TRmI+QkEY/M
2yyMw/joHcYPJFQ1SG44aAsdUOtO2gYghiWVOs1oPIeUSB8y/d0ALmmHpYobbVMEchBr2xiKo/I4
b+K5i93HOhKhBNP8ZnnDADNz3YtsWCMGONELicIdWj3/pF/O/PLQA4A2T5AEdbR3BvllisF30p9m
VysC7I08jmWBx8kBybwO9nK5zDubLdWaGBXXof+22B2eJGj0ttygnvlXrRI+An3fsru7YpkVjnLD
9jALjecfXduMnD82c6ZimuWsEDPuAjf/rRufNOddM/dhZZaByb6Q8anQVd5ra9/OJUohgnAHbUoo
HCXenj7lhW+qJm+3JOBFS21UDSiMUHJYYya6FCCY9Zrtn7p3msryNjwFoig8mDGcgbqutso/WzMn
nbq2SBAb8PQfHbtVkjYo0qdB/+U175pBFbptbdG5OCk6yMpuGBwD4rIG2/HOcHCgfrbur8Jr/Gb8
WhqqLPP6By9f62g381yX6h56JF0ZXrnVrJY7Og5vzciXMW8d38AYri9a0FZfP2AbktBNBMNHAxOy
8zJEkFFqYNsBktvJAhOu0TDfHJqTU6rwqDZusLUxEmVO1COBY29ebhiKDIto11yiPlagNrmbrQ/O
8tXpAbmnyutt2MaFKMk29JpisKZOeNSULMDMnZ/V7Gb04kPctwEILvC+7RWOUCVSsg/OGlLmpYNU
QzsHc/lhpu+M9DuzM98ju4kqBmA2DhcAvtH3jsY2vI5M6XClXO/cqkOVq65vKkC9D5oK12Rrt2B0
zoqng7S5DJoPRMemGywktamToLdADzG0FvLqpzelO9saFau3UYhH99CzODmYarJceDE6kJGA41G+
Q23F8S3f9dsnzU/DOAD6zXWj30htQyICKYAQaDhesv+gme7kwH+FtN8iTB+ToA3Irq2CNJiaYAn0
AGS6x3EO6+N1wZtbdyZX2rqZeHaaFHmKia+M+QYHLGxa0FFhIFtnGlV/gP+iBqqhA/rysHE3pix1
CYnM9ilP08Bsf/JBKNZwQwj6KU1UPbB3yJVLx6zuCqtbTNSiYss+AqfbdxoDR23ZXV+xLTEmnv8U
ve+ui9bYS12spPQa5jTjH1xbJ84iM+N+a6kAVjY2BifpWYwULc02MdgCvNFoitmNRfk7Y1HBc28c
KnD9ggsaShhrW/qlJnWzNMVc523UgJqkbzzfGpOjznsf3S3EVqEQbCr0LE0GUEao03n2pLOTGLST
G9v+NKio9FQipDVbRtfjmFYco4bO7zwTE5KGKm29ufsrthe8w4o2LInQOr6IjiNpOLbNXmvse21p
QwGWtjcY2ZkYKSAaWzIaU1YkIE744NQ9gL2iif24LmNz+5GWQZ+wji5+OVc8m7U7ocF8jIDj5Nv0
s9P9boYh6OZbh72+HGTZaJAxcamjrQPsNJem5iWi8CYKVizanSwdtyDIeTHLGLSmoka4EZ7boAIA
MjvoVZAIkgQttlfYhQOlGEgvhXuasj7Ukb/oFHI2Te1MzmonZ/EeoN+9Lm+RaBfCC21eRCNVIfps
mhpSWbhaEbVidudShGYN6KubPOTy435f1/mxFslOLK+bw1yTqNga18UrHmlpXOKrmZxpMi9znVZj
vGbawcmXjzdl1QVz+4YAHOTiGhBI/mDsyFlAzyZW7ti4UuPuNgFsrqMAo9myZvhkw0GK0QOak3SR
tWgbydDEjyvbwD2tHxfKdiyvkQ3eIdf4+hjVRvFj7RFAUhMByeWaYZqLWXMDcwbvbmhOzi2GJP0q
1RU6bVnAuRhJp3yhA6+aPjnNrXVsuvZUae3RzFRkW1u2bAE3A0g+trYi0lxqYzOS2IS6SCyiH0Gk
4CRTza1uBVRYMASIKxAWGpUkf6Z3GUPmDSHwGIw7PQS+Wu8DM8yPfS3sD92No0hnblrDmTwp4OjM
0mBjh0y9Jr613ifg3oSU3RnFHQNV0HU3ur1Jz6pJHge0llPTFG1yKqrpsHQC3Ko896uefLou5w+m
nvQEA5oGqgIeUE70F5NJmj3UdZMMaEc2A3as9knI7lDIJx/Fzt1bxzVhk6vaXzeVQ1JdQ9gG5y1D
KvcpQb9AGicnEbs7AFkGlYM0GFUh+mw8Z3GZPouRtgujxq5j5PYUFZMDJhp9Tnb5RPjOW4B8UYjk
kXSu9mQBESNcAKWpCBw3jAXvWgSNa/SNmEvygN3Qi6bSBXlauqNXfin7B9dN/LL+MoAn/PomblxP
F6KkE827bF6qaSRPrPs+jHfMTnZsTnwoptDp5Zm2Mb6GeBujyJ6OfNjlmUZjW9XbLRK0VcduYqsN
5lrl0V/qghAI1UwNgfAK6Su5jZH0BEPBWnEyxefRC3K3BYtUOM1fri/ZC02oZq+oFzpwL9A4LKcN
Ca3/j7Qra5ITV7q/iAgJie0Vaumi98Xtab8QdrcNCMS+//rv4Hu/cZWKKKJ9H2ZeemKyJCWpVObJ
c9rRBvzTj2wtd5uYE4/xbI0zeM2KEqCcoc2SnGYxBnTDXe/wfYcCzuWFnO3XvBDQxuDSQMKNp8rp
keTUcfKihInMAnwSaxnswjXixE34/rKl+XBPIsWpJbVG2ZCyqmpchoci6Tynvc4CtkMAc2MjxPv/
I67Wiinn8R34UoIogZwL0Z39RrQcJREReMPtWRb+EJRsF1C5hcbdhlujy9ldFdsAy38H7hzIC+ZG
eeDG442+RmR+FqrwE5DK4tE0N00tQ/F4YqUiHvseQ5FcuKb2M22/DMbXyxu7ZkM5Qk0nbQkWZhT9
hePxVPeGOt6VzZrWzIoZUwmHRpGarZh5SwCB4U3nmv3PVH7/9FJQzkP3HhUbiGmqGmNtGmd63EBW
kSeOR0ayD5La0xyxvWxmwelPzMzf3ZFj9LUwW2PmOAvgBUZJME6ZwfMdw+WV8XzZ1vm2QR8WcG70
fmcRFUs5HYZx8dysIWdEMmls+6yavLRKxQ3ppk/HceBDj0ypzGYVy2LHKAEV5c14xVGZn1j9UFWv
HY92f7MoxAyK7BwzX4pbF4kJ1tiOkAMHmTn4abeGM/otXdMMPo9/WBA+GqhazQK1an2cAu1kFmHS
HWguNoNo95mmr7jC4vH8MWEpIbYAiUiV0oIcKKuuiDnsmXzIu5+Xt+vsLp8P5siI8unYuBoCaaEl
2Zq7oqc72T3HmZe2uYvXx+YvbEGnCREdmIMz0lAtZ0OCuVjsWa3TX21M2v3A62QbByTa8VyzXRG1
a6F2cRePjCq7OCK4pvoEJ7drueUluk8QCAzD5LMJNBIi0KHisYbXJypEyncLjjN9SnWR+fb0VgWH
Cn1ybqfuWG9SZ2228LwJCWO/U4mZwxxdJ2VNUNWyQSvbDAetYNdmn99KeVVl2g8Ndz2aY8AFij2p
hdeKG0sGK53W80bbb+tALaPdYOAGUwp6+sQTwwGzjq9pznVkxAhRP6g0vQBtrqhvXUMPNx2FaE29
YnnhKLFsTA2hGQrhafXTnoouNMKiHQ5O2jibqKumq1F0jcshNuZedtU59J1mBFAZhgWURin+UaO9
TsECm2kaYJ1TuO1D57bgzSYFLVaZJNciqt8kiTd0yNcG9BaWeGJXPVkWQ8EkFMMht8bRJWFbuHHL
i50Ab+uKwsyCF2EScK6Z/t5NU43JU0/B295qw2GA9mwQ1oe06zGS+zUtShAlCLfIfln01oZ8eOes
xbbz/T2xrUpQtqmNKUEJxFZMrK1Ob9H9ds1k8LIh2rPEdC0JIGa4NmFynuedWlWKkVo1CfTUgwEl
++AmKu/LtHHjUIBFtNuRqvPaNc2oNYPKcRqkAkoI1MhY5uC1UegiaXdNsOVU0xcteJ2cNd6c8/QB
K4TXYkTLQEVfHeU2daQpScowP+VMXjJtqy7ZjMm3Zq1esHh+KBzN3SuGsr6yk8CQ86DReHUo+2Zv
T80W2MItSNC8UqCaNL1DiuBA2NpXueyyR2aV/WwHPgDxj+UZfeWO0TNPNZeYV12yTeT3wvIp3oVj
cZgKvlJZWgh62FiH2OBTnlWk1OIvBkQGUtht7I9RDuqWms7qBwaUmZxsfIVUZ4X3rxNta+jRuT2g
fdsWVbCVZ8r5XX36G5TVD02TUSdxqkOmcQ/FtDTHJTNNGz7BhXO5clufZzin1pTMQARRHQioRfta
ibZoMu1ZtUZqtvB5zIgJdMlN6NYTNcMJ8qaOgxo8IiBa3nJz19nmJofwrT1cAyBtfFJdF6VbIBn4
3LzGBY1RNpV+h9qCJhBHB3dRsM/Dd3uWIVvj/lr4Ak9sKEm1mdlR2ocDiLii3trUSRtveaY3e6rF
zW6yzGx7+aZa8kyMhgCWivWgHH1WW2UlFLjzajowe/L0mrlt9DPC5dHlkVckk9eH3w3IyIkp9C5b
Xlwph2lcHRADUGN4nkQxZDHxuNOs6V6P9VeR1YmX2qVLnfHT6RVO7siWEm8aVnSFbmCRVQA2I/NJ
D8ddm343hO5KvkZvs+D5oJpBhwcKCqCEUoeHc5QNpVWBn9Lpw1nnWa+9uNfXJgIWt+9fK2fZMI01
ASqiDGyoCWYthKndT3wY3hE8iu0QlMmPy6e19K2BCBM9cwypUGSNpw9LsGvilVyCanwcSxCHOtqE
+gIK9uO+61IIjsqieW8LDYQYIzVWS4bneQ0UVsAsAiw/+I3PwMY6OgD/kecNwx2hz07sBfVKz3zh
SoISCRh1EJxNC/KmpwtEERiS9kSAx7b5krLXxnoS7Io2XyT7lfMbo3v89H7Oz0tgfH5TbjAl4Xeq
Ui9SB0pzcTteFaB1ak35MA3xpjctUNta1aa3hrXHzNIFiHnBP6c4O9VRecBsqbCHZGoOAypV3URv
gmB4koH9D8bL3Z6gkNOIHWY2PQPcCzXwz5cXvXCMMI+eFMInxXCpYh6DQcZEBRXQJjX9vAN3WSxu
Gn2N7mPJVwEXQKWFoEJ11smjTsvkZKex3zUlGDL8tnsM6atFoWnxtiq0t/QdzpoPM8fC3M+bf8zR
lhp5xgfG89jXQZLUl/bjmDk38RQdxmJYiWIL24feMZADEC3mwF0oUUyvoW2SFrMiQxhdg9Fqh8vi
tozX+HwWvgTAEyAUZiF+6WdDxqhM0CmnYLNr0/QulQGIZyJ7p5V837L6haXInSQy3r62Dp92D30u
2epAlcxICeUTnAAS08ymT/yuC1OP16zdNX0f+Eb2eVgp3AJldCCocP1AGmLOlY5OrR/G0ZkKCWLs
cfgZps0ON9R9Wn+A/H/7+UWhQAptRPgHnERZlGkClt5Y9n+pKPvpe0PwbOjZGq3mknMc21HyrcCo
YzBjOImfRfkuFB9c7z1qvF1ezEIKCcKDP4tRnD21HC2wenB3WmkO+uUJLtL5SdJ/DMS8y2xzTTN5
4So9sTe76tExZYOmN7k1gYkwLTsX9TK8Mtsy3V1e1cInjD42Mkm4BFCQKvSX6qjyUA0A3DJ5puOH
ALE9M+/YJ2kif+ePsIO7BSzm6EdYSvijNQITFzHkaGp6VRjBdW+QLQvsR7Nkm79Z0h9Tqn9XEAIE
kgnNInN0i+SlipsNcXaMfr1sZ8nr0PPiNmANZIaZnx5QoUPMGrz9YL2DVqIAVWHOi31fhFeXzSyd
EKhWMZoF6AQowJTlhKHe08aJ2gOabHdgwPPiOHsYMgZRvHxl55Zc7siU6gxdAfoTCcy53+T9T1JG
+lWYWJ8jmP+PJxwbmX/EkV8D8V2nIImAehQPa5dM8iAiurFjPd8bqOGsXLuLS8LQCPBT6CmDuOTU
WpFKOoHQpjk4mKcPgQqQoJy/fEBLgQGvIpSzbRS0gdQ4NRF3ozlijhOUxdUtid5ZMaBw7tl4wqfF
GjHhgjMgGUQOgW8V6EaVNik1xz5OJVInK79n8X2ABzUbfUf7i2wFdmbEFoNkOwA7p2sSZiZE2IDa
x0yeA3En6KNZPV/etoXP58TE/PcjPwCYYWxaLZI+wK+uQZqr0QzdslkbH1raMeB45zsdx2OfgXW4
PYlJG6B8A65iywnwmtN9AIj9vrNWvtSlFR2ZUquCFeo9U1fx9mBN2b3V6dd4/fkm/5zUze8PCB1q
tBcoOk/waCUg9L09BjFN20NiFDd0sD3plA9j+mlcIOYbAX8GhSI0uzHOoJRM8OJBBg/aRt/sLRfU
Wb1XyO7KavS1WfXFEwIIHzkC8P5g9jx1BDlmekak3h3MNNP1h7GM7eBX7JQQqUpaWRSWK7Q0YPX2
8/6Hwgk+IkDFZu84NZu2XS8DCyy/4OPe1yho1AwKWZpcMbMQgMB7iToxHm8gj1O5pXuovoYDg6hc
BkoeEoiXvEu/XF7JQgCCCXRQ0I/+XZM+XUkb53hsJViJlvPquuhTugsd63snmnwTGV3gBUVQuJdt
Lvn6jLACJA2ZA1GhfIAtDBUU72eSRqgZtvFt3lmbloWvl83Mh3DaTABNyZEZ5ZAYL/q6t6Bwm0C+
uej2ZvbkQP5EDrt8/NH0K0n4kiceW1NSrrSfeB3NdKiYsAHfeFT7oI2Y3NQ0ryZI3F1e2uIOogE6
0xmhS6JmRHVEG8C5etDZkrp9KbV02EG0r8EMllhDHS36IOYnwU6CFyFS/lMHCZIhi/p5BayPH2b4
09UYZMXKC23xqDigVbgCQcStDjAmIxBPRhRA2bt6msB+YW9pfRc7t311O60hChYXdGRr3tvjuwOi
T3pIsCArmTIXEpRsGydJuv2LEzqyMrvLkRX0eIqpkWjwmqS7YxQSfXaww9v+U8IRv+P5TNI8E9AR
cLar8W8EkkTDHLTE62U/j7TI9JEbKyWX2XOV7wiQJsy2ouiCb5YrGxbn2fx+ZsMBzQdXiMwtk2KT
ysRznHBTdwU4T2y3QmX+8g4umbWQbuPRDloyTPqd7mBVCV6gqyJ/V3rQQd62VvxqDMmNMLGbUyq9
3io+DEt8eogHXOXHhpUvmfFqIFkLmXmbFV7NH9P0p8C8VSl3RXd1eY0L3zGAwJCNnQUjQW+srFHv
ExsYYeQxJgrIuj0dCG1vpjr6uGzmLMgjheXQOiRIM9F6VE/QKjXJusImflEark0fdX0nZbQrzW2y
pop9DrFSbCmOP7Cqwjsmpf703GyCfbuPNtZT/6bf9xtAHfYTW3GTsy08tafKSYRTaHdOFWf+ZAzu
CF7ocMy2o7Om73oWNWBmJiec32sgl1cZEmkEwbZ+5NKXZe32Y3TV8DVo+NJKDB1W0GPHa1d9E9JB
473UJ+on2fVAUMvc12x72REWVzEPBOuYbjLPxOwH+GHWIfz6Zf+jkMFjazhfL1s4uwbnfQLYnFIg
9RAvlI+HltnE8qKjPu2+JtBNg55D/E7Tp8tWlhwa9Wa8mIBuAhJDsRIXcZOEpKB+0AW70kZFPWM3
6A56tQyuIa+40oY8u56wqDn8AbFPIGFPFJ9GU3foQIVP/VGzD8WYbXISH2zebPNJj7a6QCgKkrVB
pDWj8x4c3SC6kWuRwyPqh1nu1fnWGXMvbzbcuS2rbdO8Xd7Rc2KGeY2o4+Cm53iRqgdnpKkW90xQ
n+/ZbrwrwctQD7vBGzfpNtvTNSLrJU88MqeO2tGxbpJa4nsyWe3pIt/hHt5fXtLiBs7UD/PgGNxE
2cBAGlYrE1v6XYpZIct4JZMJ1qwkQqPM+ahZsUU59+qyzSXHBOknpgdA2wlWDV05NAHtFjDZ4hvO
75i9D/izC4Y0sBp+GnGA48L8Nt7xNkD2Zz1VEUZ2oQ0N9WVrbnpCtnY/fITyJTd4vBJhF10DbyzM
kKB6oOMbOF1UGKPIl0Ul+DMIvYkzzPjTe9CQe1WueRbIPM2YbCs6eL2kyHdHL3XWRpOXvMVC3wfF
Z5yk7syh8+hbmHKgx20NHyBQwkT7xiFp+RfnxgAxQANyjlxKFbiTdjr00Qh37DG2QBP9m6XlD7Ud
XHeV49XOms7Oeft4Pr/5Vsb9zvBWVnoSpQ62cykk9rQxNmVe7Kz8Hy3JNxijccOqd1Hpv9GigyyC
w+WVnveyFMuKi2YMJAANiHR8Wz5U/COBAEBStJBTiK6dLr/NBKAyifUEuPAWc5eby9aXrofjZSv7
3LCylyymiKT6o40Bu0o8Z+VTX+sr57noMEfbO//9yGH4FNVNjNehHzpyVw74AnN7hWZ4+bPAVYrh
1xn9o4LViGiCwuQDBYG8a/oYdNkZW/o4ePpOd5Od9Tc7N0PiUA6ANoUqphMxKhmtDJQ+CbgOqwF0
HqZnEekCZvq/mTpLqcYxK0OJdmOPwdHoK8tG14haT6T5ii8uZTxIdP5/TYbyEXRjOLZmiTWFOsZ1
4mpX6PUWdeSVOu7SRWDNUzPzbBdeE4oZgAHE0NZo8UQNxePlPetHaLF8LfQXGvlTkq1s34I5ByPk
qLrP0h6Aip76XmJN2pjUKFJHpbaJ9cOUYGSZfo3YSxL8aOmXy1/Uwh6CAh+6ArO4DWYwlS8KoUwL
Y5Se/C4XzqNjCmsHrrTe09p+TYB30RTAGbA2z+yc8SdkThHRMSFIg8huHsRGbW1vTWuKQAsxAvnH
3BIGOgPAU+W6kUEzxk0G2SjBHeGm4LnImyLxqoR7JJ9WDmtxTUfGlMMKLd0o5UhmY+yWA+VCMVsA
jMGKpy+vCW1haE0DI6GyhYiwqOVUoZsZzaWuggB3fcsG4sXF82V3WDM0//0o8MkA+PuEYz28tDfS
udb7l0Yaz1xMT/+bISW7KvqYVE2EU2JBcJDpc1E9g3Im8XCRrnUzHfzmkwIEPiPkVP9u3vzBHa1J
OFXHuwa5oh0OrhgAWYXmvAyekCu4kfUPaveuPa3xJ/AVo/OPOjLaEszaxb09+WEf76AHtCFQuf6f
tlB19JCX2lAWOCtJX8roaiSGi0vXED8um1lycTBBYZx9HjsC6O90JQXwATUin/SblD+ZdvSTxK2b
DGvEhgupL6bf/jWjdsug86C1xB6pX9L2wFNXAItvhq8OsHBsjQ9sKcTO1X5MtoO2HtyTp0uKScfT
YkKRIYEt6Twb7XVffmuC3g2l2CT0swj433QAeP6hyAZ4uop6yIG4S6IRWUuokW8QrNlOo/7ax2uk
DUvfLubO/zWj+HnGp6rJ8aDxhR66kdjF0WsY7qPg9bI/LOWes2jF/9tR7/dqKrsK72qcVC3B9Npe
h4P9Nab2d5E1X0K9e0yhZiFK47ato88Wrk930ph99eir6oskJxy5DHqQUri8M52NbY7fuAVRtMur
XPp+UVcDszzqNQSjC6eWksgsi6IhyM708rqMiZsZa7j281HneTWAYzmA2AGfpdILJiDhd1AMhfxD
rm8Hx/F087pjP+yM7Jwpf0xs8pQlryAV9YYOvPYChGEa5nzW8E2LS4Uu2owOM8EepmT0PAtzbe6/
+zp76cgb+ZtQDwjBv/9/5WvTeVbgTVEhaWe2qw+uA84CXTyRdu2lufgBHBlS7hQHcwLQJTOlX2rh
5LZBch00w20z2tdJYW8v+8dSCAGAdq5RodR2lmXE+VgXqR3pc7WNRnckEnsDEs802tSp45btz8vm
loIwuOrwwJwnUC2VVibKjIZYHe4w6LhuReRsglC76tI1KoYlVzg2o6QzSLaDxB7hCmPxDiZRty/X
CP8WF4JGDWD5aAkBuHD6XeWOlFNjMenTSv4MGuutmvKPvs9WXldrZhSfTgVkBnI9wOfLdbfpOcac
NjRaI+1ccrjf4FjoXDDonygRF23qFuhnVCvNYFvTHSnRyBDXTrJWXljKYI7tKMkE5C0HJ28zODbR
b8u6em4z4ykM2WOd1B/A7e4SNKyHsv112elWlqdeyZhlCuLehNlcN2+kfBUyOOhZDn3aZHvZ0tJx
HS1QLWfkeUQBnu6lzyKGMDeCCfLZ4n1du1Nv6v9cNrZQwgA74jzYCtTjjMtRXgigoszFNAKYWteW
N0XhpuHvqIY9Z+1V276lQyVdDI/+02mRW5qae9n6+VJn4xiemBm20ZZXzlJrBNc6qlG/Cu7HiLkh
/2WuEq2dnxzaAIjnmGmEMg+GX06/smTktShSK/OHOLkmInKrzHgXFtkgvf90cnNqSlnPYFWNpTkG
Gih5vYkco3YTLdzxqXj8/L4dLUl9qAZ1EvAhxPyi4OMDhs7cgZb/VMMaymnpePD6RpcG2BN0DZXL
ykaRL7bmuC6JH1LdxZBSE641nc4vjxlGDGQYDKGdon5YmE9g0sTsBaZNTDcMS3fIQYSXml4i+q0s
b6Px05zuc1/oyKKSzmD00h50oOp87tzx+EGKm8x5vXxACwWt2QY4MtC+ASZNrfOWoyyNxkx0P233
nbiPwEGDDMvP5XfTfA+6YVuDaASDrSVjrp2twcbOY+RsHYcGYBKKzCrI3dEypkvLLjHfWnkZHvwt
fyFduzFNL8Nbtilj1yiKFX6s5YP8f6MgCTn9zjQ7pU7ButKvtGYDvks0kO4aol9HQQ0G2whCAV8v
b/KSe874acxMoP8GJz012A6gxmnHIfN5n2zZIK9TwjcaVFI/bwbPbQxlQDJ3jlanZqJc17LCynTM
l7ujA7La3HM+jWGFSx7bUJZSsm5MaShyP8NUQtPo3yJS33FS/EV8OjKjQhzAK9ASPY9zX1T6Vmvi
u1YEHi34p18mJ6tx1LwGNQVqygJxI/5aTtu87qBEtpLULEV19KNmzDRwDQCOnZ5K0vc0ILKEjenQ
NJ42/iianb7Gyb9oBRBPDKLOhS2VXwIkJ2PfkXa+O77JYg90kDfGGxK//IWLoYkMWY2Z0UQdCwe6
PM5KA4DIYbyj9TNnr0LfXTaxvBIo3KNsQXWouJzu19gSc2o4VhJlb5PlM80AyNOL8i+XzZwnzfgQ
MQ8JWlhgFdHlPzUj4wAw/HTK/NzmLrjMdmOoX102sbSSYxPK95iWPA0iQDt92j9zmbrBZHsDZl+K
NU6W5dwIiD68NZDSQtLxdDFQCCApo0nhR3120C1tk+fi0FbhJjaDBxAp+k34OFl36DBpn54WRED4
zcYNkAlwEmrQEW0fWI1Al67NX5lxn2VQ+qw3TvfIqpWwvXRifxJAUJmfLtJGbcNMAdv22RR/twLS
u1TWa7wZS2eG9g7GrEEIiVRP8b6gHHkQ4b3j9zIKH4UTtJtQk+0m0jBsXRTOp4mX5u07sqf4iLDs
GtVbvH55mn+04WOnzTzI9S7qVi6HlYWp+EsAZdoh6vCE08KnqPFIA1GJ9ob075d9ftkV/yxI9QfU
s6Bb4ZAMcOki8mhdTPdtQPLtmJLMbQtIrdlRV1zrTISAf3KxnZGqHua52UrquQBKOtlalTrQKNo8
rSw8GEATUtQYPx69vmkPlTW5RMTuQH40yVdTE27iQNBjbPdyaFd2Y+niPzpd9RobrC7K28SQPmnY
1gqtPbfbB643K0tdPltjxoUCyIGr//TL6MM0DQAkAjLeuM6TvQNl3TF9rNbgImtmlCgTFimYu3ML
q7Hljgb3U/lMOrEb1riSFnNSxOR/16N8hKxL47wKQt1nYAjvMXw/MzmwXVt9i5v0UHQ/tPqu/yi7
4Grs11oAC4XS2W3+GFfu6xwEQyIS+CJ7Y9A/BCO2azqN4cpyltju5F3FRHIIo9B064xNvhBi9C5/
RPNHf9r7OPkJZ/K/gz7GCchZ/LwHLjZ9liLclgQiUoYJwOC7SNc4MOfQecGgSg4gk8ZsQjKv2Wx2
I9vRFrQZ8udkgmCiWMm55v27ZEt5q7G0NPvQxlN60GM3l3Sr16+FxnHAHyMTLoZIPNSKV97vi3fH
n0O1lC9k0LWhLZie+czoXgFG2AuyBrNbOTS126eXGbqKSPX9tJCGsQ0LFo8bqLWNmccxHfPSdLaw
97hxQKAz5amTr+DVlvcVxWAAFiF7pi6RFgBVyQpOQ+J+P8BTivCGstgzjORKRltmDZ79+YHN39fX
H6NKSCBNLkOjQMUOHjS6TgJKIrziyu0gZLm7/FEs+ShSDECB0IxGJUa9/mlQ0YyEuQ8JwcobwvBd
NBo6gprutvHYuk241nBaDAVgzACl/yy5C0DyaVxNDfRFsrbWUVgFa6qzN+zbPjlQ7c2CimzcTwer
wyzaX9wZx0bVdVpOV4oMI6Mk+9mVX0Pjve8/Lm/lkqsem1CSjkwGXVuUYeWHebxxoBLHbK9jSFBb
EzfVs7n6nFv6/I4NKjG1yWKZcPA8YeItv9Gm7rZLh8PlNS1eGlBgBkQBSaiFV9DpYY3VkMa0xdMk
eW1uOHQR7JsYzGqHWZ5gvGrWqkGLS8KkG6gOoB93No0xNNIRIL4u/dGMpy3Lo+hFUlqtzEgsu+CR
GWXnLEgyl5gzqnwCsfEouG/CmyT4ZfFgIytnU4YPRvsWlGtIqoWbfqZ3QAoMOnQCXO/pXhplOnEy
SDy/w6ecHARJQDQ0uNn06akgMM4eG1Iq/qwOx6JOYQg9tQdNvrAs+UJQVrvsGwtnBSuYWMbTGOQ3
luIaRRMIoLaQk7Yj21YhmPcMa+WCWYhOAGRS9B4x4YuXpbJjSZSEvYnXl48x+TSW4Pj66LJrzXir
+cozaPFsjiwpW5aXYc/SGpY6AD9B21XGX9L0R0nXmFkWcteTFSmbBskKHHtk6CgRv4AJ3s01n4u3
ywezEIhObMwHd9QZxmigxqMSNrTumoO1yx7cONoE2gdNvoKZc+UGWVuRclkhPTCHyZp3ro/ApFEc
gGH1qlWJqkVvOzog5daoeWkiNpg6AG77lj5nxZfLm7a8DAC3QbiN+Xu12M2QXdC8wTLq/IHZbxy4
7fSfyyaWgikO5o8N5WAiGem9pjFUnm/bbXhFr6QX3MibcSM32X4N5bi8YX+MKefCMWTWhlOZ+8hC
3cpyttTOV5LOZUfDNDxQWBiCVgU4AXSOI7NGKSamLx33Gu06sl6i8T5mG2ZVK7Fg+Qv9Y0yJ2eBn
1MPAMHPfDMVbRL5SEdznwbTvQLx3+ZxWLKktiVgHbworENgG9hGOLxn9kiIT0gHTvmxn0eWceawS
YHACNOrpdwq0BUQNQtjBxAUohRK2aeXK/b1kAi6HVNJAk/ls4Czjut4OIzJ0gz8541OV3+Xtw+VV
LPkZxSgHmjdYBpDlp6uYyr5O87k0EaGgI8JZUECubNTvATXldYPKO8atQJgy64QpUdN0zDECHi/y
mwlvN802MLyRYhiA6UW1KYUzgk8gomA/JMhKWkiVgdw936LvGLoJLZhrNcTYh1rycwjz9HrqO36f
4XPAf2atDXku7PjJT1UOVVTdWLciBYmTTKZya45ZA17simTNrQM+yDVzs9ef7oxF0DoAihlge44Y
dbr7XdfSogmNyudVMV6NMQvdzsrCPUDvgFIXAtx6Y3gtmiHf8bZdm+87XywmNGaFLmCDbKRrSs+n
BtC4j4KJ+WmtbVIh70TL3HK15LtoBhTPmNEALgezSqeLHPIesgBNX6Fv4exymR9CwV1dmCtudp5t
YDVHZpQEXlbaZA+Iz/7E3m0URkDnMBTCFf2Vln+7/NEsmsLECSYW53+pz66xtlmijxEkcHnvtSaw
1KW9z8p4N8Sx2/Fp5Rtd3MAjc8rKhiiiVhoNlT92UPdNNkkI4iv2fHlN52ET24ekHSPwOCkM3p2e
UgGefsMWBvOL7G0cwDdrebx6nCaxuWxneTF/7CiLiUkCeq2MMzzJm02DJNoc9KvEjreXzZzHtdPl
KPcN6QzSapLi/qxfKt14EDR/uWzh/Po8saAWGC2z0gqz0xkUCNCQTV4KlHZF+6WbtmUXuWPz87K5
832bOzKIleib/R4oPD2fmPc67XUz8q0YAnNxDV+rXDz0V47nfFXgmAKrOAqmcAYwhZ2aMbTKGNsh
I/5Ug6PpRSv3Rf7VKd614sYka7I8598RKCOAW53bzlAjMOdDPEp1q0iMrDJ55jvsiRZvCXjZk/CJ
W+/DmvL9+e6dWlK8O47TqSClg/Z2p++hfeBCcfMKdZKV3OPc62YzGK3AsDakMNXxrABVtCJKkbvH
XbER8XRlZms4/YUDcgD1wenM0Qdh+3TPIkPilZ1HuW/nrx19iNiX2ryJA1xY3zAM+un14H7CCAJy
HIy9QXDo1BgkgFhdFhnzaWzsK2e6pTXZXfbrpbhzbEKJB7Qesimw0NWO7WbXtWIzpdNryZP7gZtv
f2Hqz22rjlqyJLeiMSKVP2ht1+TAyoMJ6DXRpWyYh81r819RFkfl4+fNArTv2AaoZgAUVNIf3Afa
CAh37kcT3ZhG74KONfFGYh3sKvx12da5nyMogQQBPCmYcEcl5vTAiD5oeJ6G3O+RRjW2dDtiPDRR
/Rc30lHeos7RFzW4mvpuYH5FzG3cEs+CvgbAGytX+vnndJoeKcFoEkEdhUPHfKfS9yjm3lP6uesI
NWHooYNP3oFA9CxD9rthdhSCNNambUWTBPFu2ENfDx1AyEOmObjzL5/MqZ+fG1JiXVQO4HCOQOra
0NeIbdKgdPNwo63de6ch9dyM8sW2op6mlIWYryEPk/USti9U/soj16JrDZlTV/uvJYCGwQiGpOGM
S4GBrQEyXQTUekO5TRz2GI761eDY/1zet1Mf+I+ZmbESiATcEhh5PfXoKUwEY3nCnyq7RlJHbuPY
3F42sbRnRybUOy/ViiYfMfLtB9OhKyuXgMIjIy+NNrhaujYUt+QHx8aU+D1quemgXCX8ZLqS7JpX
uTvJK16vBIIVM1x514UkGcPc0AR0YsvXWmu8Shv92MD8p2F8XN6+JUeA+DiUaTjqiGfsh0ZpDRXe
lqDwk9Mtx97Np0RXaVAWzUCUErkpSopnHFC0KacplDZ/4v22B5Irm9A1/1zx4L/edmREuY06XhTA
3ZfCN7T7Wsvx9Ctd4CugxrWG8lt0uiNLil+jYw2nHmvhj2DLTZmb8Ae0ODcWdwv6qdT+v4uyGAhE
51ovVOpPPyGzi8u2q8BMnDlf6CDcunjU633ZfG4U/9yO4nOY7SZkNBB7pqzeTKy4zaOH3mn3TpGs
QOEWvftoRcqV2sZyBG8LBsbq+FDHt0RmGzJ+pcbfxDi018ATqM9UcarSnNMFVWaRnD9lJKWuAyk7
T/bx9FJIttbgP83r/rt5R6YUz6urBsRV9YCvaAw3Wf8wJqnbALQAPLmXcMvtoMB6+btdjKxHFhUP
TBmY6GsGpnhA5NxQWFuhBSv915VFqVgPIx9Mgv4CBvvwRoKCGjSKar10yfigV7dWtJauLrkFhgRm
lkrIExJzDiFHlznynDCMLexhbvbbjDcuaLDdcGKbelzTn1uKRnBAHQUHyH+fddZ01mVlnsPXUwFQ
dTvJXaMlt7bZfbl8SGt2lIdLCHEkylIUpJLG8tog2o74tgY5rGRaSnF7dj/gcO0ZYY9SMAYJlBiR
WhO3cxNSCH1zMxHjmQKQF3aGix11p+LZsp+Dadg2wU8jeC278umzq5x1GDgmGQxMbSF5PT04MxwA
M01H4WeBDgGNfhvVkQvG7N3nzYAhETUvaBZhUE0xU1ay7wwdigE66mJXQzR11y0gQhtuSLLi+b8h
mX9Ke//Z0CNbqhJKNFeN+xK34gR5O6frv7CKgWrfuK6jGLV2oDpEnlzT1rrKem2vOUB7sIE+JGV2
PU4CInUH9Oe2l9d//jlSkKOhFQcYKRBkKpMYMgJZ8aGeDmE/eHj0uXx84bWzTat838S3JQCmlw2e
hxgY1FG5RoF5nuFQvGoCld4Qmjl7Kkp5JUGiMU3f/zcL8y84+uT1nnSWlcNvU/Ke07u+WjnHlRWo
BJciC0DzTWxI+9FsRyTZAWfyenkJ55nA8SZhKO50CROIF5peIlUbG7ktNe1LEucPVkeFa8fptgr+
j7Qra45TZ6K/iCoQ+yvMBrbj3XH8QiU3CYhF7GL59d8hX248o6FG5dwnpypV07TUarV6Oedj0M6/
LfPPpiAoOJXXAPN+BEYaUC3Sx3S60lIG4JoHV9YZd+65TtUSdgZNIlOL4cI0HIfa72zLN7r+kA6G
5BZbF2PiGYIhPHTCCLdYYaajjolC4wFkLmFjJ09sbvxGTjgqkSPOCqPBxqmrCbSmzVQcJp3f6vYr
m/oPh2rLov3Rxly+4sicOZsUMjgVHGH1ROnBZS9KfogdiR8UOij+NQHQJuFh9atT41TMnOpUZZNl
PBBqqn6VFOjKwpSZ17OW+jjKuj/3Zd/6BtHyXR0xdEoz1ZTcOWsripwIOtp1TA8hqD/9CJ2ZGO0C
4mSYlKCKi20Pt5If9b1E2bUTjIwcFhUlLrxUBac/8LpGUmYh59S7bRx3e7PrNpdP8JpfdRYWRow0
gJVYhKRp2p7bVd/gTTe9JeY1pd9r4EMZP7PhjsvodRd7Fu8VtF8tyHJYDwQ7p6s2p8xmRYUYJ6Pa
Xm9u3ORLXxRe0bqe6mIyqbplritZQmtN5oJGurTSI1kreAwcZTWZ1dR4GNzPzo8ST7sxC4bs/vIq
rkvRQZSAQfWlY+RUs2HgGlEsrCJhzASkyh7ZGuZlWXkLCklJwLEmC7VbNL4geAOinWAU3VQAnR/Y
2YEK/kczq9BsPX6a5h2alyT+SSJJLEer6EPWndZeaG4NdMd2EQAhLM4PdVMm+87sZXu1ZotHmokt
j0jJAMBuiTv0xvQ0Xnvu/CNJ5hsTQ2Tjy9jU+8u7tuZLMF74q3wM00D64HTb8qhAC3YOKjaXGYjd
jKsujw8pnz2g/oA22dw4+uxl5XfbHA9/IxqgYRh+BUIO8N9ORaPH8jeDYNMbN8X4XACuYWx/mlbl
pY7qWxn3Br5H0k2yp79mR4RDCNf5Llg8EF3MKeugc7/goVbMm/jXyXG9PoOq6M/OG593EeivXmtF
x6aHPepD07wBfPD28hqsmBeIqRbsBagP/AXBiRp9ZGSJm9LQZSoGCAC4XKKK0qU3jSNDw1rx1yei
lk85upuqtk61KU7bwEzScgBlY5NnGHHujErRLE9pCc9kC33u7NA2YGoYxUSwbgNM8FRk4ma8gkdo
gjSgh3ZP9+be2KkHGQTCeQS2QAUQ5DCXpwGSWKdirJzX9tBkNDSMyq/1e1o8jBnQTemDKnNy54u4
iEJnyC8idlTaTkWlZaOSOkU/h52Dm+baBhFVt7tsEhIR4qObV3mPZCYgbpBh1Op9nga8lIg4v1OP
tUBF8lSLSS/d3q1AkARCF58RPdArR+JXLmsBrP5TEVmZlf08AHclUgNmP81s78oAsFcevadqCHep
s7Sk5WXTBPPt5IPWcJdsrCB9mTadTz+IW7fEXKfChJ3X7J71NfIT4Zg+zL22o8XOwaD0oH74RXQi
RxxeVpsJ7iCFR+AT2VM9C6JYljk6dzqnIoTtj2ZAvM8AiAzy5rUxiafP+b2mvDitITGCdUEu4OQx
vksw/XhqBFE0EQ3j3jQs2nTv5IDiT4tYB8oBJqNx7chgVwQcm997hAFL+AGMDaHMfiov0yxFHzIy
BpjkvTJHy1fje828HRT3rTbUbYk8esqfufGEG3xr1IDbLb/OuoyEd1Xr96/QheUdNK0YdaUFuWnl
/lMN5DZpbN9KUPaXJjh/HaPTmwxbid5cQN2CG0cVUyK9GmuMGaB0iZ7Vn4qHFoZHxTe8KPeBLLaL
N5H/cecEVrBfQESgvhDDV0Od58pk7hAgkN6x2T6AFcivWCyJyFePNiZZNUhAbxti19OddGZexWhn
qoN2a77qmzikvnvTXmNodhv5sptxxR0CgHm5gPEGxZtIuKbGpLL7WoevUi2Gji3Nnytpgm75YGGj
kLrBGcCjDcPsolfv45YBF92tg26j7fRNusmNW+r3G3WTbt1002MUXFLkXdMKJL6oW6PLCdm5xUyP
7nslz5qiLds4bIdyD/6fu5LNHz/f9pEI0RqiOVHnyOzjMJ87n9l7u41Re/2hy9C2hAnMXwcbhOXA
p0AuH1GqWIPX22wa8BKoA92cvJF/akfFiwzdRyozSOZv1fjmOpveov446RKLX4IHceMsMNIBLQ2c
e4ClOl1GJA5MzJWUcaiqTxPb0zhwO+oZneZl6Bi6fLrWtuxY1vItR1s2xXNSa2bM4ZiX1O2PrpTx
zMi0Ea5Ml8cOnutJHJI+uzeaBq8ZFOa8TkE3UqLN1WEATfGHc3B4XB+toOCVC5DmErDJ8iDr662a
j4fUTv6bCLEEXNVR1SllBVvXCm90nH0LptLLeyO0wf62wXc1xExV2tbcjsq6Dqw3Z2/vhq+tH28V
f/quvC2UAHTD/MbLNu5GlxxkyZ6JXaYzgNnqyanjUCHXcfSiGpPfdqihMm9EF8xlLSUWKL4GZ8vM
I6wl7CNN9nQs7rWqlcz/rESGx+YgwjgmGYZh0h5+aaD36IUJ9fjJZh/P+57YnJggSJs2NQDzGiOl
+K0b+pdkth8vr9TKw9nBk4YgN46rF7RNi55HhxUMmdXkkI4HpnI/jo+Vibdj/h2YNj3IMUEZa5WH
vJS1W63tz5FQcSKza5TIaidLCZpSuY+jzteHj9GE/9/Oj0UIDo/EwI1RCqcPSh1QAb6jdErl6xjZ
8p3O1sqtOSBy2rRzWuwlK7pi6LimwJCD16LuIit0uqKNgslL6pQsiBI0/44vk109dJRtB5Czq+YW
afwtz4adW40wfe4G6JbaRCARUPS68+yy95ymfhhNsr38XecpmYX1+P2zhAVhvCwMY3K7oAWAtDNu
bDQFkph5Ntsb3RVRS8ktsHbbQSBuVuS90banCuvQ2zGx6kHRH/gOXH3bZDcWXnxdBr+G/mT4kmt2
DCBuB/2bi0CQMJ2uelZHaeEOwGcn6BYFSFGLpAAGL1qG9dR/1tpnowwsGabCsmant6oLTCuEXOiy
RAOXmNXlAAitXa1AeW1KvlowNiVGzypSu35Zc8l02bJcF2SJ/RPZWNdRD0jQIFbJRmsUv0eBzgAL
3mUzWRXjgsVo2TXopZ+uo0adNucxdm2yU79KX3UEJVRyFZwv2+JzACq1bBXGGIWnRcmnsWwMajz0
czDRF4Di+S2yV+bHdTmVI5h8Ms15qtgDrmyGXujqOR9gge6XywsmU0aIRTJSG1bapHHYG7QG/Fy1
mcp6EwNeEClWGanxyiG2baD8LP3+GNQQDQ7P+xoDIAh8jHpn1pWnAeqpJl7eXqs95gBknScrruxE
nBDzjGA1yxDQwk+TxM+1u6h8rnPVq9gjlVWDJKLERvaGtXbToYQRLJPqU2d7BF0n+avq8I2hPP3F
lr2vonitVhVPwOQ38sDVYo8VDmaAbmPuetn8/bKg88MEAzwSJNhGXmtGNam4XBXnxtWve9TbXUcS
iKx5PkztoGCBDCyoCcUcVaPj/rbtCOXtIvYR2/f8C2A0Asp0X+fPdb01cKen5scoY35dsOi5RMET
oLtoPhHzA4o9RWgsm5RgNLM9oNpbj0y1rMFlxSoAP4dpHXVx6pgRPPVGmeGgXtbBAGd6HaPBN381
mls1uSbp/Yd3CjBFWEeIAYylOKM+spqXWgltchK3nta/1lb9ra1lg64r5/dEjKBPk2htr8QQ0zm3
rhtkykFN7pD5xRPQb6aPtxWjJnGklHB8TbW04tycwWJqPCT8R+YGVSmxPrISyiGuWC5BXPGgjxTu
C2rEedqAvhQ1rLiYKJgdUS3cmkBSdZ8oU5CD9sC+WKYPJpp58vupLpXmNebA2niZm4yV9+MU5VHv
FS41aOS3dkm125kOJnnkY7s0/rg63sgGukQKZaaezlH7BI1tmqCZq3XLOH5QYkarjen0ebRRFc1o
d6XezLLh3nNFXVRWgcaIgwb4MzHAqMDo3oxFRh6AHZtuEKvZN25cyerE5x7jRIoIpZ7lUWo0boFM
WAWwlwHp/4Tv5HxFvyi5hGgC2mCOBwzemLwXUxGJUsaza8TkQR8/N8ahHOMNWAPQ3JyCOMCKn2mj
eV1rfkMB/pCl15NzY6Sa1+pvmrWbp9epsV5xi3++fAjPT8ei/J+PEidxHDKBhL1MuoDOnB4UlGO2
AwaMgoZye1/PZu31bqEHZV/JLrrzS/xU8rItR68gG9e1xiNiIyE4XBVmddBABI6e/B1gI/eXlVzd
4YVoSMPRdJCsOxWVocNMBzh5HaCugMIywF8mJ0fgYBqSAPxc0FKRfD+Zi0Ef6VRmTWuYi0uLhg48
8BNgIjI97m9dpNQ+/t4+ESUsn2W3wEOltRL0ePL0M/in2n57edlWr7kjdYggozTjqJpqVcG8iovM
bYF76anUcrUCcm2vzpuuc+pHPSvmBVveSBy0W/YTXpbV1GSby9+y6gret1CMkcsKHSNthtGZ3EWN
Rm8Ojpr8NysRK6pR3pZca5ERz9zu1nZB3dfFj24hS9WtZN5h+Aj0CWwR3aoidJ+OWmrGa6MNYmDm
PDp7Y5vunE3WHNw3viWbbCercp5b5bFAcOWcWqXejDwyDJDj2taDpn5r25uqfr68PatuBAERKuMq
ptPORCA7WNEmsQOOLik/jtqXhlW1Z6dl4Wc0jwIGPCa/YHYbXBa83N6nTvXkxIkV3KJyCHVbgmjF
AEo6yb2WJJ5R+AkHSuH3y7LO13GRtfTKosAA9gghtGQJd81R0ZXAHa767lYv9loqeaatq/NHhHhH
OEYMgmbGlYCWL0DM6pyncf6ixlezvJXh/ESdaCMm7NQOQ6W9ysegtyIfjc5+lgW62mzVud0m48/c
QYAwzm+TYlRe19ypQIfQBnDNF61kWVc/xFz6EjFseM4tORmzEdsVQia3uk/SpyqXnOvziwaK4tlr
WRZoDdHkeGr+NeNk7qJWCQqr3yZTeVB5/g930bRRyNpef0UkZ+Z4JEu4aXqOa4YCexTBM9tPHTEB
PDa9KsjozZkZ1OXetUKT1WEGWOdpjH/Qwc28WCn9weGD58buwUJp2Gpl2fvz83myBqJdpfFopl2v
wa6yR5rcT9V1buwtlCJ069NkSQL7lQXHMmuovi3gFWf5jAbeqEDvuhIAcc2Lhq1Cbmf1Jp4lcfDK
cTwRs5ylo8t2ynHrZQVTwEeqXRed4rHS2hdDu7l86leWDmKWlMmCqYrY7VRMmQxZpfagNc9sZ++g
vQlE027ZPma145Mh8QoZUcbyg4INARp56YYHdNf5fF3WF6pCSmS2rKQIuNr5df3Q8fxAIgOzO4Nn
ZE+DJcvbrBzCE6HLnh4tJrqCp1zpUyXQtW6bk8lrLVtyDld824kIYb9SXXGHusiUILYKH6FXHz1o
7l0aP6mtpKgjkSQmG2g61gTd90oAytPCSHZ5vqEJeherXTe+XraOVSMExDSmfBFHn3VIWlqilW4F
h91XBt3rBQd3pkPdw5jZhcQQZaKE9etLzhPHKZQAsG+HyF1gG/GXyrZpVQxaA5zlKgeIsWjvRs2g
LhZvcgZcBkBb6YjPFEcSv646iXcx4h41jA92lFIFVm5mnolnZhyXV1Vpf6ryj48H4U2Op7K1gBjD
KwleueQ2j60uwQ3DAKDeD4e2fOLarcE0Sfy/5iuOBS2n7OgUuRZ6O50ZSo1F6ivNYwM4+PIp1ffE
OLSabLJ47cweS1t28khaWaIbmLoxDKKkSBUq+2ySVVbWjOFYhOAWiDnlE6VaGQzxTey8mGxryLCO
VuLh090R7LqJ07zGQwbwMC95EO31Q7Ynj/m36MC3zi4JubRuscS7ooPFPKSFObelKeCs5pvnpNWV
qAz4btrqm3I/DV52PWz07XSoZMgQK89+qIcJSBvZY+DhieF+ZYOdashjZGvubW/ecDxftu6W+uUv
ALF+o/sLjFjqNX68+Yv+lBPZi70eWchY51FjqrCQVAMPCEo0EXMkAfjaOT6qcYnpcaSq9ThVhwht
x+M+spSt0zTXmZX4RR5L3Pq5KMBfoBsMc2qYXcDImKCNmplMyQf1Ia7vUPj1uHk1vjV4V3zUpZ+K
EWy+th1AO2OkEERBUfYS10n0xYxLLfOoktj/XJa1qhLyrL/yrUsb76lKOp8BlgjWwIeS3BfTa0o/
a8PW4rKc7rmngEp/xJxNGqHTy4EpYFhKU+PO702r9yrHkqE2rJxk11q4jREpqeiwF7WhNu+jDjMD
D0nz6vAb2levUdpvC9r9iNQEyepsk1pzYGXDVZwkQUJT35llRdA1XY8/QrB5Vs1GjX6gJsA7yvoc
V8Cr9gzK4x+Xd+7cMx7rClbw050DZjFWUK+zQG3gM9A+aPh53ga1q344zIUgoIQhIsR861m3gJrn
pdnUlRXYRQsfwc2HOaX5jW7QXHK+zrvbQSaJ7UN9EGy656/4puRMSbupexiGN7WhG86BOI7qeFpv
iJGH9XTVdcNGKUAQt+si06PzziKz3yuSoOosfhO+Q1hbay7dNlJQULFB2Ok1VvrUp7Tb1RaSM/Xc
YCgpRn76owEJhJqIeBbXYgHaSziKCrdi1elc9oh88I3dDG6QOt2wNTp2oyaEvlw2nzUVj6UJVgqs
0jSewHweMNrc69GUe2CTu9aQSQN26tUM2unL8s7M9VQ7R1hSNU6TPNF7M+jSPPFVBURauW4l22aY
io8a7CIKTPVArNeX4V4hgBzVbNYL0prB2ObbZZpxRF49nmRP2lWNNDR7GMsIIHZMOIDK0A6py7KA
d/WuBmdxM6T7uRm2lxfuzEMv2hDwSgNjjhAMQp2KAZv0QoSWWQFButUv6U/0sDCPGeVV7dqHy7JW
VTqSJZigS6zBMXoKlWqypTw7aGYFgvhJImaxrZP4Z1EJw08gk1jwqsRmZxZNE6rdiQUEheplzLm7
n5mZPyvDXAENSZu3sa7TnanVH86wLoKXplK0smICwhXC40gvOZlIDME6mFEm1ISDEaVBsBkjLr+8
lKc6olkWbxTMVeEYY9vwT8EIjaxiE1oEKjCgfTEH1xuGm1p56xP0AJOrWJcEQad3zm9pC3mXvsyR
AC/i1EjaXJuNbAQjE7w4sp/5Vos+Vi75VwSaSXG3ggpaZGfiFVDgolFvQwUZLm82qquuBJBHlqj+
0KaSm+DUEM+FCd7CnUnWElD2hB2dvSqrdlqbeZNGJJ2Rq5sEJlBM5aOceNZ1j0kZ26yc0gjr4kev
BaRXPTo8JtZOix/J8CG39Fund2Fi1I+sNVHalFYhqsH7tFIxylj9M6uyQd5VUzgSIywdoV1qDzk1
wjYxr0ApHOSTxNhOPdKZIiKR6phPBag2IMHln1sjRIXB18k+yecPXYjncoSyASV901soEYdT2npt
/2Dy0R+zg7SevWps7ysm5mctCh6X1GSQ02jbyqTAAqTNAXVsidtbkQM2KEyVYfQZfsFarPHoMaQw
Vg9jk9ch2JL9eiaf3dEG+k76oaaxX8uGOVbcSsCPAa6uGBgyt1amSLeqkKl1YM/pLZCl0JtEHy47
uBUrOBEj5DQMQMZ2GPWDGNA9ekWUbJp8+uIUhe+i2/GyrNWVO1JJ8NvjOJR2y9IO1Iuvqm68cRPJ
tJk9X5ZyGhKdL9zyFUf7kyuZkhfLwkUY4TTRteBFxbSbuLZRmLKP4yySGPiqwMUcwJBgL9MOpwKV
uYziXC/rMEJWty++td2XJh49m3+xqsfLuq2u4JEo4SzVetp3QE2rQtMpDwA+3JSU7HJdNnKw3Grv
N/vvJTwSIzifsgC1olnaRqhYhl+nQVsc0nbwnSYBAEegtW9TLwvDZIso2GFN3axxo6IOkUv0QLi4
L/rGR6Mx8dpx3BRWKlnJdXkYqQCotIYxH0FeOcAr5V3ShW0FHsRPY47JLPdT1jzGTPEvb9qKK9dA
dPtHlGD2lPB0nmKoVuSWN9v1oR86yQ24eop/pVotkPyZYku7jpmoyuEgzsjgWPXOq/LJ6+hhtpPN
3+iy5HR/CRKn0SfgKQ5khvNz2OOgxjfc4pLS5epqoU0SDe1L0C+OHy6tF7RNJqxWGe8YUJ4zANhf
VmJ1tZYpWrIAL8G3nh5YRx/HRCngh+wITPPJYVKR1SoeMVR/Wc7qaT2SI5xWpJhg06pbhe7Yd16h
8sQnU/loFyOXbMuqNR9JEg5sRnRGSQkTsynC4OFerd74pHgghZmrt8tKyUQJBwdJOoJ2LtqFvE02
k3oY3J9arXvAeO1lBAPr6wfGBNREgAzgCAenYTqmnROUOd248FNqAoqru8IMjCRKXfV2+PV/xSwa
H10Ybm4kLbGrOiR145OmDLKx9NnURB4Y5m6jzPQ6HR0VNY+3l5dSop/4jkkbu1BMhul+6lSfC94l
ngPGFuDXyvy5TNDy/0catkVf17NqVOFoddvWRfl2sDe9NvyNF3pfSBE8lrXqYGSsrkPV5m9p7XoI
LgqP1lHQ5rK6z7qb+LNpYo6QOImrzaDJCnkT7VnU3blpKlFnddVszQW4/oKVIrYtFWUC6gRzgK+z
BvAKOKBCx99MNq27LsZEO5+JNh5DbAfJc6MiZgnmZF61+1blO54avsnd7WVjWz23IOn4LUZ8yZru
nBlGAhdhsDugzRWJ7RXstqRbEn+s1f13+PAuSgyISjViY2cmdahPd930Ocv2FHNimTp6pnWnyByS
ZP3E6TSko7KZJF0XJoS/6N38pPd0A0ohiYtdvTSOlBJcrDUnVJ0UiFFovwEGhD8aTeHlOcY+B/Pb
f9orsc0CifupSZ3ICEf7Oek+907mp9YrXoSAWbz/b6IEH5sTRWXjEJshyG3LrAOL57em+wqswNoc
dpdFyVZw2cgjL6RnSjfSHhZYIzpGs0WQTuntONGtymYZlOiaUaAzbqkoISJH5u1U1pgBkzkamjoE
S6CHTlgg3b8p8ffLCq35oGMhwlWYzGS2GcdVyGDo9uDuSyKrBK+t2fLQROUPU9tEZJhVG9SBkSTs
wkJXvR4oKYzd6lPlxZYtiVJXV8xcwKwB+40W1+VLjnbHzKnuJJ2Gyxas4FlCNnrRekrcSIxAIkZs
tHNKPZrRLg8xc7otB6ff8Il/UkdueZc3Z83fgRf+X32I8Ew3AJKc2wYuoxQcG5m7cdAXpT7r3df6
Y6Mi/3d3x5KW+OJo5fq+6gnKOOAGcJ4Z+VomDy77elkZyaqJSae8aww3yWDORfVidz+n6qnnf2PM
7+slDoU0HJzTs0JxDRnJptDdN2LFssB77cCgAcoGOpeN0RPxVLaUMR5xuwHkd7at5uq6aGxJVmtd
BNoAQTeiA/ZD2Ha0IU+m0WGkKgc4l10V152q7i9vxtqZxK//ESHsN4LChJcN7cN5qLZlxO9Thuk0
eOyrImavl2Utnyu+xA1UDQBNiHY35GxPbQtJmZ63Vt+F3RJKdeX4pgDxK+/MbxTl+KQxQ2sCB8pl
oasK6kh3g1MI80Hi29iNBot3M37bZrezdePWvQ/gyhJjXZflrCp3JGfZy6ODA23yuFd7E1QujVeb
lYdqiFvkvg4QQZpfN4CluyxwzScYRwKXY3Yk0EHln2haZ4a8Z37eHezuU9q13pyF1Hi+LEpoev+/
VziWJfhTI3Oboa8gy60wNZwUXpnxg23M3jy228L9Glsv6MTaqPXHMG/OBS+LcKRk6ZoLflvZhENp
3eBRsasVAHTW5auVupvLSq4aCpDbUU8GoiAmaU9FuU0zkLSvm1BJmOe6BaaV8k1X5rhxZS2xElGO
cBBsO0t4pNpdOKg3bP7Wa8D0Ke5B+/UXQT8Kt0ugB9JfQMWfqlRTte3Hmjehbj9H+qPZf2Wy5uxV
F4WJfZxoHdN/IqBH1iRWrTQQgS4/b2zdoMb5vrwxMhGCDXSOiR75WelCK3GLB80qna+LW5Sc37Vb
yThSRPC1GslTwwI5UjinHPjiLUginjJ2c1kVmRDBxiiSdCbwjLBa0V3D71TtZ5Z8+U8izpxsOtsp
zAvUvSDNbK4AnDSNkqrRqvm+L5V4uxadBfpxzUQc12fbeMyviRp/GaLozU5kIFQyUULoWzfVlJWd
gezWkGyG3ryJ7RqsUuy+UIf/tjfi6GWmjahQZAPo52h3GGlxN1jKTU8jyRtFYs0iit9sKRkFx0YT
djb6pMd0Qy3ZDLPEyvTl/4+cZsc7y2iREw7dovRaI7rSS9BDGDJ2FZmYZe+OxNB+1GhcW104Ohag
oDH+uBmV9sDoJLnpVq/WI3sTHMAwj6TLCU6NnjyTeVuUD1pyS5zbKj9MrSzUlmkl+AE2m1U2T1i8
BPyDpFOB1H+X45Hy306p4AjqdCIDKSEFM0IY8/2ZtLqXFrJqpcTWxKpoioZ5kys4qMBv8a3JunOR
Ur+siGRvxCuGWXx0qrGFIhko0q5z64YZNyhVps2nPJIxREr2RqyKDnntTnTxbSX/mrLat9hbJnNu
q2HV0hyB3lRcmuIYO1mYk4cYqRHQjQIhmR+imXlGPo4+cevB5/lgBJeXcM3HAWMP1ydgflGLFcw7
HoGQOcRzE7b57Ffj91b7mev3XJNkhtcUOxYjGDbyMKWu4r0asvq+SZ8Y77152DZgVK42lxVajFeM
848lCcY9xfak92nah6jGatvayn625bBvnVnzRkW74mWPWTS33lllLwkV1qzxSLJY0XEKs9Z6AlIz
eCR/juJtVUa3ud5vJxeQG7y8UTrZJNXaGTOxaUBINDG3KF4brKOgwR7hnFBLDcwx+9mz6C+q58ci
lk84crRl2oJd0YDZV8m07UflSzm8TvokkbJuH++KCLeGTpwY486wD6u1UDLo+RPh/GV2hjuV1zuA
HzxetpJ1s3+XJ1wf0xRFmZPivh0p8ObQKm15GMnyTFfmNWSChPNVkCRXeAcvqChaANYkrzDJsI3B
B9fmei4JI9eFLSCdYM1YhkVO9wr1zDi3MDsfakp5aOsHi3KgK+nbikvCFZkg4ZDVWZFSXS2scEAy
zUFQNFSh860ble3lbVrzuQsb3G+FRKjFFp7JMPCOCGctC4zZQZN0/OSO09+IQR87AD0wlIhfPF03
1R67FHRtsHGwH+b6HW2b647+uKzL6llF8xuGXgB+b4spm6pTc7VGMSysFh5xJLm4mUisem25LLI0
JiMjhN0WnlyVk2Sj2lltmAEB98FhVgMoA109qFYuSaOt+bpjScL5wbNYc9vCRH9ddB3Fr1X5qti7
vMq8lL9Zw/fLK7dmbcfChDNUgnWZt41hhGx4pCMGN1vPYl77MaC5/z/3AeHiouMY5Wz1VzP2kafT
MKWWxY2+MDY2vsK6T/SvcmrHIoRlyzDFZZAemiRN5c1WvjejcXd5sdY8KZC6jaXXF0DaItELAZEU
iYFthWa0q6rdkDH1uaVvleIbKRSJrFV7W4bmVYACozVQ8DfRXLb9jIJvmDnThka1H9ndtpv4X7g1
8OT8ESN4G81pFT2JsDE6wHBTuico65ru54+iKf9rAX8EiTd4nbRMHQek1BdQUsUsvGq85d1Dm8gi
8FWLRoQHK0NmC0NPpw6HulNnOGBrDLVMT1DLQ7UtKrxBVVSvsOKPzSn+VgtdxaD2RZOEbgnv2IoM
ZZZNaDVpShTciuITHzGXy1uJ91m1vCMx+qlSSPZEpTu3qBQ1A9swcCykNlA2UJpgPlqz0TwWBZdt
fc2lgk/kj2LCMqJu2BN3adagU+ElLrwRWgAui1h1dEciliNw5BQMvDHztIW3rtV7a1a8jBhe3l9l
1RBY0dcp/4uL9VgjwUE0qPhOtY32o8lwPLV+rsljayQ+2L4uq7V6co/UElxqrBh2kQBqNWTE2mpA
29WyIuiJrL9cZhKCgyCx4qbjUiqvhs+5GSP4+aTaL3OX+9Mgy9as7xQSgeioMpBGFbwESK8yMASi
3clKLI/xuzm9L6r7sbxqxvtJVuxdXT9AaxK0mBPDEC/zTNP0OTXRqcgz51BWD2k67AoZWuyqeR8J
EQ7U2KhMRQ6oCo3e2tOofBy5KbG3ZVHE1xL4z/7oIZygyO2sQcnR4jkZPLQU+8XJ5qDkxh7cu+Ab
R8vnGLUP7TBLjpVMrnCslKgoNdY4RtiAkkrRr3VMLjXNdODguqs/62kMsBBZcmXVQJZ5LROj4cDt
FpazVuYkTzmcLjOTn3FCnhoMASPqv2dxjPbZQvca15bBn68ZCmDpgFSAtm80+wm+l4IE0Z4U1BuH
YTokbbFJSn7FY1XiCdculGMxwnlOSAGai6RH6waLP1WK/k/E2mtwbF8pvSKbXZSpJBzqlJXTaC8B
7KiNQCmM901OvERVt5ddlEwl4TxHAxkaQJ3UiP1/sAo5ndybyKbtJHNYay4K04loaV8axNHIKDj4
wrU7lWGDMGR6b88GSIet0Suq6KBU+QMBCNFfZN8Q/QO4C/RKcFPC8jWANxujJENeLGrpUxNbyq6I
iPZYW4WsBLOq25EoYQkrSvC0WlqBeVk9Go2zL+bka0+TTdZbATUy/8M7hrFq4MaoaAoCqKnw/Ehy
VY1aMDeEifPcgQzL3lt9yLkkh71ifhYoGYDWjHZ7RDOCy7K7ci5YgjehlpDA1h7IFH2eM+twWZcV
33siZfmKo3ufzmpN59rpMGOZFdctxizDlGQS77uyPxCCadJltWwwa5wKGXRlrmIbQhxHaTf2VH/N
I/cmtV0vYnPhNUb2+jdavQsUbC9P+7xEPMNDNFH3G8M1zC0I+mREW2s7hME8gsZmzFs4IowpzSfG
EwNSUjynjaIHqbLyxFwquUOWjxXuLutYjLBFrKvi3ixQmgPAlh+NN7FCPVIH0fgy6C8fxOv9FUSf
SBP8RAP2c8XpqiHkdgZmqbux3rcUJFeZJFO64vZO5Ag2YZVTkaKFYQgbtgP238J+NMe+rhCJG1qz
vePVE0whi4mTZ0thE/OmyHvUO1zBN6mR7VwS+20zHC5bnswmBFcUqzOPu8JsQ419iVHRSPPHXEkk
Oq0LwaDhAjuuwsOenqcyZ72r8KQPKzSle06XmzvM3xQen7nsTbW+fO+ihOUr+qRhHV4BYZ48VxYo
ZBUwN/fJpssPH5xs/9f03mUJa6fNlhFRyniI63DvxqCkTdgdkooSbyRZPbHZFA98oCVSuw1p+pnE
KdCbvgNw779tkZiiGkd3aAi6P0MSYwgLeCl4Y3c7oLQwiaB17/Bn0c4idCeOMIo6IKodbb9C6qPo
ku82SkSa3l/ZVH1BZffjoQSO7rtIMcAcrVydALUXWv8j7cua28aZrn8Rq0iCBMFbklosWV5kJ05y
w8rKHdzXX/8dJs/EEsRX+OzUVM1cqMZNoBvdjcbp02hf0jCIiT6bHdw46r0ySiqJ+Yku1pjwLJ2N
rN4F7Yes/1D2tduy+yr4RKVjE2VmMf9+EgmJ3ymYNWfDLPwXo/08JE9J//E9zuF14wTfqnRKoo4T
6pYZxzwWsNXb7de+fZd3AGktuGvnxy5LkEKB27bjZt6z6T7vVKdObgcQlF9fyqL7fhUiluB1rQMH
MAgQESZufBDHsV/ttG6Ll+tSFtV/IkXwCG1pTYneFNZOax7r9nOsWY7JN0PxQbdkaO1F9b+KEkvw
Pp480ddh9qittF9B9f8RxK2dG5O4/7edE/upfSsu+ICO4J2KTJ/1hwadVwX3YvL0T3tn6+f2PIFK
Wa2Y2u2YnT/QctpjSOVGM7LeqWN/b/R8fV3e8gaaaHBFTZZetGH5ydCEBUvb3UhC0PsFU+oMZVQ4
gPv8eockXCyQFVs6UFeC/4lJO7Y6phbv0mrYEdjFELRr/T39tABQv4oREnBDjZG1+lq3y+zWK/Uv
oarsDQDwri9m8SBhRg+mo6PIYohP4UoQZ2GnNd2u7cPBVbUCBb4eAxJY+q1PyfG6MIEo538h9kSa
sCae1gNXogRZlweGETf1cjfZmCvAxDfZ2vZySZInzAW5lCc4VT8w+ZDZWb+r1ZKtdIujoa2kkUfz
xLqxk/w7D4A1VG36orbgbJxIGLgW2jIkZ27RNk+WPSvhxLdPUQCiz7xrd6XSbaLwJ5hHN82QSlS5
KAVgUSD00HN4cS/sQx/eOCnanT89RgFYm75Pyeq6AmUihEM9Y3R6WmcNBo/0rqYwDz23K43JIHSz
GVxcOU5WIpywqB7MYhrLbqdParSeQC6/jkZD9ma86N1PpAjG2PoZw8A8dEPUbYYexNWofO/zZx1m
SSRxZDFJAokm6gCgBzXF/s2URBnLE9LtDKIYTobz1Rr5rgcZut8QD1QgYL9Jk5vrupqD0+UmvgoV
ygR5mmiFQnm/a3jnVCxy++GTSZ5N80XNX6b4pqTvSWxPVikYhznGYRgXeb+blO5rA4buvGEJEjSw
kFxf2ZIVEvSe/X5/RWV4/v3kONGU6/pAkQBiZpkzRoljj9xhUppBmRjh1Na6pgwsUPpdm01uPI5O
luYOSOIlq1kyQ8yjBEWvjqs8+JXPV6NrGOYCWuxmVzWhFw0H01qzSF1Npkc0SUxeOlcnosQHeNMs
TWMguPTySrlX8/gwFjKSwcXVaGD9w9s7aGjEFtE+zkreWsZ8f/9GsYT+ox/excZnRmXAt6XIhUnJ
fyUJVmCCHaxrtAF1ie5J1TcJ+gN9++sYvSdhOpUjmIHRqRjDqsXjLlDHdcJKtNA1Kz0rtoBLSzz4
8uZZNujEQQh9MWXYb9Fm0gL2vPPjbU/2BA+igX20s92ky9h9F01BexUlHFam52nY0XLEy1Ti5qS9
pXb5jloE2hPA2YMACsYlQYTOq6nRa9zd+yD8Qn2+jyMMAS5loO7FTTsRIwSLKQvULJrwrmIVpdf0
bDvG8aYdVcNpqOpR1r3ngnO6LiFuhDZ4tVuGdVUm0D83WekV9O3oa2rOE3lB3go+OvGg2o2tN0nl
4xTZCbB7vuWkvRY6SDbvq/I95VFw7KGFTkX3jCHSYg2dWjbaiOZqI/uZZQ9Gc2i0R51t2+7ndb+9
rKm/gkTYutUVeRuQtt0p7Us3vFDzAXeQFVXcUjYsbSngnixJRK+PhoXZOsE4v9OMn0pOvRDkt3bY
vrSWue+D+r6qdFnJZdEfvW4jEczd4iiYs8TsdmpPj36Kq+KoZ04ZlOspLzfXd3JRFgHDAFqeAHRi
gs1nNW0KUuIKQmrcp/qVibFLVvU9x3CPfxMk2Drq8UEUTdjIRpk2LeUHgLE/Z+Sb1SoyP7toHXMY
xL0KT3hi5yjeS0q1qCGKTVBVsdJUgv6MTdzeZyySuCaZrNl+TjIITeXgydawf3y4A2iw7DLXx0Be
vP/qvQzZvqgrsLYS1UZjLA71uSwby4oworzfmYjqNbOdMTX2vKpXo2+8R1szLQR6m9DgZAja8nnI
7ZpiC1u1XpVj7mjNsOKY+1hM+fG6YSwlR+DM/CtKiL5jlyhVYUBUTextEuH+OOkbwrjE0GVihOCb
F6EaU5ThdhHAYtmQrY0hXVVt4V5fzbKOXlcz28uJPQQp15TWT3FPLLPbKPNXZtS9FFm1seggMT3Z
ikRziGD9pECCpBTRZtSG59BP1mHC3yMGCTLeCCmob8TnT9PMgCeONGzcmK86pm0CP3uImuTzOzbu
RIyQvPJWb6eyjsadn5NVpCtOjrHFTtDDw3b843VZizv3n6w5LJ4rSTdrmlWq3oCto3+IlX7dZuZz
b8k6axZtAXUkIOEA1ydi415j+8RMlBKx1yznSkE5rPsw0z70A+1dmtYSiOfyql7Fidc0q6i0PIIT
sqNbI9hl+q1OJLaw6O1OViREphJzI9XYQDbho5eLgog4LNAxnZJNoRpPhCeyG81swuLNExQGf3dQ
iE6B0SplExkDno5jfa0gVmzyoU2cLC9Ra2QjMDxJ7K/G2JL1Bsh0JzhAFRdtYALwiBwY0f3ITIel
/TdKfIcGicQzLW8qphICCMVmJtZza0xZXLf5hM6ovGocPX0Ys3valkBEedW7skFQuvwnSliVqZRD
EFTzqpj1uW6Dh17NKg+ThbzJUmWVddm6Zns9cYWFxos4TTpkg+FLYW/6sFyFAIE2e9WSUcTLRM3a
PBFFh5xZYYkW2da0b9C+vUWx7ogBUZtUY3s2Rp/e4z9et3H+nBNxJI9HK5gfsnGpfDZr/skKms+Z
b7z8m5j5dJyIqTPNn9Sgh//Qk01plI5uIXUqZXPQlv3G62oEz1so48BpMA670co/YqLNR9UPtlar
ffin1YjvEkbQgQGjmJBpAlRIp3Gr47+KJWMeWz64f1cjvkoMTaebvIIXjEc0uscFxi2NThR8pN3H
6+uRCRJ8oR3yKMkNRPooqPeRz0CEqd+Mtr2bkkGSVCxqiIK2H6gTIP/ENyqDhCWKfohXUR/da8MD
7iQfMIT8PTkfWr/n8df4t8ikB2beaJqyBBE4tF1FK92iL75zTFxSzUpmc7OjuXDsGEIAEmVM2QZ9
37lp43lfzyIVpg0iZeJSvwo2NnD2kn1bVNGJFEFFZYrkK5yTc3Q5O/mArnMAm6uVnci2blFBJ4IE
F+7XyNr70kcOa2Neu0XWPGs8E4Tv101u0c2diBHcN6Etxtb6sG3d6JyYH4YEt6jeifgBTBLXRS0r
yEbFBV0paOgRfI+tjYY65GW7i2m1DUvcP1Nfk4X3xfWgeUMHghrpmFjNpn0SYFZuPOzaSkH6/zyR
rQoXR8LB4fr6+oIWVXQiS7A4rQVEzeqSYTfUxopF0Toc7W3R5zfXxWizTV1Y9okcweZ8i00heNXh
5kbNM5veJaG1xturDRYttxqSEQPegbYv28AZ7PFbyMqHUZfRQi9vLGgkdRPz2i6Y3VNlpBloxNsd
bb7GxKNq7wTsawVWyUBG+r9oKLi8/SdqPoMnQcpX0qFjBDpUfQzCNfQ156NEdTIR82pPRCi5HeHm
G7S7sKnBT5/d2rlsUOdionmyCsHcy3ZkTdvPGEX6jfVbI/o2WPN4XzAIbADHXl03EsEWLQIgC7w5
tYEmBcxYJDs3UXLhXaaZx7ynuVdXue1UNTJpNZQ+TQku8I8oy0SLHCq0DJTx53vXthTTBHhvHmsl
mBCiqtibKi3GDDZCJxemOLwRLvs/iai6YFYUdlRsUMY85GYseiwu0XSvslm4yisTI5BD9v0duzhj
tPFIPxevhBONMSlpUfqacRy1A6l/1j+C9tc7JGBmgD43GaJvQNg8vbF6yy4785hRwymZ9oyuqm0Q
vJFL5veOYc7DPDbDBD5WHP0ZViVuikFtHs1k3ZL16EdOZ+2V6G3TrmCmMDtC8ECEGV4ULZrCOdJY
2JpjZxpHTr8HxYHGbzunf/4+DA1IXxvgWDGoZ3UXxD4g4MdJQaayb7v3/H3UlhEwQE1JxHkVqam3
fECD1pEjnGf9C6s21/W9dFjAbv5XwPz7iaPpaavWRa0aRwBVPV9fm6B/GuMPE3kb7uzPRpmIrVAF
RTOUYLlBp8cqoZ1xtNl0zIrqS2KEv2ipfpxG5rBWBmgRwRJ/5IFGdu60wXCMi0aKKU3iLo/No7H5
M64rOlSWU3rdimNgl43Oxh/XN3LJwZETgbNHP9nIiGOCnwHKqaNaxo4KmG8XHdTk8boQISxcrGr+
iBMhwORHZhZhVbyf2jUYmcI7eyiIxCYWpcwPqgSjF9GjLegKmZahdL5vHPHM5QSR5YSGBFuyuFkn
EoSMwbQtrmG/zGNXHcwkdKLO5aHEV8pWISSoA9L4AkR6xhGTmZGcTut+lE1lli1D0HlI8WagzxuV
KvHeHspj1tleXKnuda0LkfqP1k92S9B6FIyc9+jKPfb2Q6E5sXFT17ljJ09GtE412avFkjRDtecJ
OSAxB6XmuY2hN7fnZUCN4wCeJ5ZuAwI5m4z8GJNbabhZUtLsnDXgbuZnSME/t11bNKVNjGNrYWi8
GXpW0krS0yUlnYoQ8hzDN3xt4LCDUa8f+9GK0B/5LaGy5+dFMWhnRg/fXGsSGXcBZ4tBgqgbR+rf
6ZPppMOqymWA4Tn6nmTavy1h7pn+nxAR/lwBMcRt0iPcpKZ6WylJDCY9v1qxLgjvKiBI1ilNLDfD
ZOR9jcbGp+uGuBQswKFu2AjagLyJSRytBlvrg9Y46smOx/c17pZB+f/RBSeTI6gMU6ZTXhm1cSSx
jdZmFuZr1OSPVWY324S2lXd9WcuqA/OhNvMRmGKQpVmTAalSGscm/ABvNxCMr6m+vEMGpg/MPXa4
OYhJKTdHH0VfxFmYPGg8Ukdp81XYSKQsbhxGCc2NYvhHJLFulSxF0phBQQ06CoAd7qZVTNfBJCON
XDy3JpJs9NQjmRfD6+QnEbYtN46xf0jJlyqWpAuLKjn5+4JnVTKa2npXQCWGa9WBAwRJyCU4AZmM
+feTYEq6giP3gYyuOAT5V82+CxsJZcyyPl63af79RIQeJYqGKGEcq8qj4ydD/aVrgP7J+mRkKxG8
aG0MvFcSGLCf7cP8Jtdvy2h93X4XFY6JJxjQhpSaXrD46EZl5eNkHDXDT7+2lNUPig+u3etS5g+9
8G8nUgS1T40aWAh3yDzUx3LCBX5wAuO7ma8r9kbEwR9XeiJK0D4mgKpNVENUxje0YcCm3fnkFvzy
kiUtmsCJHMEEUl3P83jAwe8b6lFUtOvcD53RbLZ5IJt1umgHJ7IEOxj8UqVajtuC3xdHOwhXWmeO
TqqlsuO/LIghcAP4MveXn9t1Vuu+bg8Dbg32V5PfRID/pvHH67awaHEA8czQPvToUeEmmpUxr4sY
NwZzujNVbRXSN457+2MCrxIs4U108tshwwsKbJrbayPZmcWqA/LdKplXdq7Wb64vaHHTTsQJmzaZ
PE6ojagWxrdtDyqsL6klcWmLxnYiQsirbYKx2CHHirII06Rd0vyqlZ1WS7za4ik9kULOtZ9GPZDv
+ZwG+A9+9FBQsrbUZ9ANAP79xt70/+kI+p+ZyjHZXjDpCFlj2Cc4pklz63c3Kf9hdLKa7LJiXmUI
6QborzCSQ4UMc1gnOhh011SGOVq8jxpgOPtvHYI16w0roqSF/6xQ+Lop1gOQdg6rVoPrO3zVb9E7
QJ7fY29/RV7g4NjYZYWGQ1qCrUXn4wHHySWZ8bayuagh8b6gFT5pcgIxdutG3WNWvSfpfN25C07D
wa4T04K1pc1uVNDwYFFXNvJaYgGGYNFNgq6eoIIF0PxO01YTf6j6x3/ThhDaMEE1zfQWqTtpNtm4
Sfm+kQ1gFDs2LlQxL/Mk3QiinoxhDlUousthZPEaxAemo65NN1n7q39bkBDYGobZXUkC/1ya+1xf
g65QLyUilt3ZqwWLh18pI9oP2LMojx0lXKXZjVJ8b2W5jUz7wvm3anSU0ghi+vqYtndx/kByiWOW
iRCOf9DoaqKbEMGVtc2cMN5minddHzIXI14OY7+t8NoHF2N8Gd3qhq9Dr3PSff997g8CYkQSzrTF
AG2DScHCtArcBIRD01aorJYVDMD/6R+KG2OVb6o92qarws1uyIpv2F0eu9cXuWgRJzKFU1RFip0y
H86gjl6sySsK4mA2ORuO18VI1zbr8+QktX3JjTaDvowDfdTd2iH75ODflt8nV9lUm+B++vyPEoXj
hNygqsvZzRkH66nA4Q1WKF42LiCx69wrNsYdns8kMmcNXaTbJ7spnq84nPNFpAtAN20Qk/a4+fpb
6vTe75D0IGN0EmaF/ynHGycChZOWk0zFIwwEsg9t5Ri72UUB9/bdeMpuoh+Bm3jc1SVXSZnJCEcv
rigG/ynYWCs/lLXTm7Y3oKRFnyWbOedWVzZThL7F1EziqoTJaJoz6y9cB4fxR3Y7rZpN4FkScYsO
5XUnxYeHqat7P2+xk134IW7clA9OqX/9xyUJ6WTZDDWtJiypW2tr4uWbkruDyxyCEnq+Tz9JxEnM
UUSFaSNLMLkba2o+qW6w1bb6Z8t2kcmuKifx/Lt69K5LlG2i4E30sRtyP4ZpEHZo6Z5apavL+sbF
1/E/QflEU4IrGfEmnYK/B0Lu25W51rYYf6QkjrXhcJHhhn64viaZ62KCIwHxjBHxeVHsMHiGq23p
A8Af02N+ozuF699Zz5asLCnbR8GP+DQhTdUiEpBxbaNJrzTvjVjSIDfr4trxElxHERhpB5wx0o1p
NUYbcNv9474JfoIF5YhJZhDgf6hX1U278T17ciLboQ5zdG/cd7ETfLsuVLIoESDGFGXAnGTITLQA
aJDpsQoLSeaxmBaYKu5JJlARYMoWlFOqJGeJCuVosL9omyItsNzpsfW01dw2LBv5NOtB0BMGtVso
pIJaB5VIISuI+rwOGAZNHwsS8JWpDr9SS8t2WWJHd/FUAk06I4PJwGUdvEsHDZfSubERgz7Viwp8
wEOlsrQQOVZnO8qISJ0Vn/X02NDCsQLMMKUgq3kcGww+nmw3xBPKdWUuBJpT+WL+NU2m5mMEKDmi
rZf5P4spdTW6zqphdV3Owmk7kyPUEVR/SIcK1exjy39a07ECM/4U/LguY8Ewz2QInr+qAO+KiUKO
4bSm4V1uSEoIsr8vWEk3oBpS4Lp/xLiCtt1qMpoTmTGI5CM8qVRjymGG6uPsdWukpm3hpM7k6p66
9WUIkEWrf7U9c9bZSb6YJnph+LgJH+2eumFzCEzbCWF3lO4G/ksdJX5DZgKCj2eRjiyrhLimvina
yIlVNzHe/paAyv6MhMOLBbjbBb9Rm/kQ4ZCToxG/xPY6M/ldVzOkADJg5OJiTgQJnr1ugrgsdZMc
IyVwATH1zNZTo+d3GPSJEMG7p2g75CWap45dvUv1r0RGiTX//6LbA8AJOI35fQzbf24ARtIkfgS6
9GM30m9pNt1UhGHwarOBpTuTrR+Hgr3ESfHz+rJmJVyIRbOrbczNcxh+eC42sIxRB2M7OcY5fTJ5
56qA3Jla+TzaE/rjZfPWlsx8nqH8nzjB7tCakoFmJ4HrAY22Zq70GD3k2dd2BK1y9QQArcSlyuQJ
Nkh0vG6mFuQF471RYXZks8ZcLbtu3bbp0b2+vr6bS/cTcNzZ6AwE2SLBjp5vJzo9Wn8qU/0IDON3
bd1uwtDp9ok7FO64DlxQaH3RIPd4XexS4LAYBfcKJr9hLqzg0DPMBVYGyrTjOB1S4ybGmMQqAX5E
VktdcrqncgSnzgYUAHkCOVHl0vzLFMqeBRa97qkEwa2PdRK0U2BrxyJ3Rtdcky3atFqn9aYVLs2e
Idm4S88BUkI8SIGwXqUYrSWoi0wl2lMMAxX1RnFDRfdarjpDKuvxvbTCczGC1SfdGOXj2NBjXlgf
dbrv0ud4SB+J0t21Coi7LFOWsy1KZMCtgQibIZ8RvIk1jEh2+USPBQ/cin4f+KeK3xtgYBniL435
sUKjvuprXtDaHo9yD2dkm5kfTP+XGdcrM/zRD9+u2+jFF2H4MgXqEN9joQ4vUpUx4vPEVhheFnJl
R8pmr+Wxl4J3I2PluqP2jVXyz9dFXvg2sDKqhoEDaVnAcYnaLY2oHAq1VY9ddj+UhxJcFUXfHXzU
/+Oi21wXdnE2GNBOgIsBlDg33Iu4x6pHb1yiAIgCiCizNtLp8NrlBp4JEPu3i94KWR9bzVEZ7oyY
OqoarGMgbKIgcdGe5EZ0S/hLaR86XOUHprtq+1gxulHSwJl8HCXjgeOCcH3Vv/uqz+LHvGygwIEs
BGMCYte5w0NHjx1rgdkcLRZidiHo4IxVxr8GVrAN7HTVmo/j0O61rnI63OvyMb2vbV6vtLH7GTXg
sbRRelC3JTqo9fi+Uj9njRuz6jNXV1GN5p1gM5rFemq55lgpcodGSZ1MTR/DOLkbC1n9+yIGz4sh
AFHM7CZ4ohaixVAFRsBGDVvMDgkp0L1Zu1bxlGgKphI9aRma6JiMSGPRboy559pQVaKKRVDWJLRu
GtgNm9wm3uay9kNtcVEnAuYPOMksTR4VRQp+Lhjm8CEqURTpb2zypWu1m7xWN6bxSw8wsXO46xJM
R+fOlD4Zk4IBFLseRNWVdl/VtatUsgHjouvFagGsxBUPsFqma2KzhK+CjUDRqvGHPvZe0WebqVfX
JfW96wYqbi/QJb/HxwJrxACfEmkw+k6xLUDg8WzWzdvbyFqnLpah4caIpvl54CpFIBFcO3oT+tIy
leCpt0a3CMIN8pok87fXV3HxMEPBMWsAIgyXDlaXC7izNmU56DFZe58Udr4htLql/rAv7BQ+dALj
Gi3DtUaUVRLVR7S7o8bRSE66uFDxC4TYHwyTwSfUT+5ZkHhRmG9o2TtNLBt5J/psUYzgT+I6SHgx
+O19Y8SO5TupHbgYJOEM7WdSS+KDZEliK82oTT7V2qC7D0sGAgeMHov0XdkUbyw8/VmSCTPB8KqZ
AOj8AIaYcoreFosfcr3YmcwCw1UsCT5iAiiKEJQDMuUwyAyfH5IGft/0AjJ4IfjBZInmRS1IFCSo
JzODpKl9UI7ZW910tPVcpWbP5qFfD6v+pthYkuP7fxj+6+YJ3qs3FTXP8SZ5iG/nklq3V+9RPnZ1
J/IUSdK0bA6voubfTxylxUkAKgKIsk1AV591M3Zs0HReP8kyIYK/aKJpGDQfQmpr3xiZY7CtLsUj
iKmCqCUhjjW0shJwX+eHYlK4V6BYYWvaA1emp7wqbwAzRQE0Xf3bwuZvOtm9BFmoPk88OFj6L+xe
Xj4Wb2S9ABHb7ARfFTRHuhMRUc2SzGYQUUwPWreu6tveXl9fxbL7+SvCFER0qRFSDu6OgwpSM31w
kujOZHc0Xee+BMH+27ucZk7CasQ5PA2J/W4Y8/iuL5rvI+AdDm/CZNtpxR23i52aK7EbFMqWZ1z1
gmSSVZzEyCjKF9xSpBWg9vb7/NA03ELbRqbDGE1ZZf/iRieKEU4VSWJCeqZBaeT3mzKK4q5aeuOa
rotNvVck2yo5X1Q4X2ZTmiHY0fJD1z9NReUM6mEMJHFDtnPC8eKGobBeA2S1HQzEqNSLClljgMQO
qXCaQhZOdppkHdiOuxSkd0DL8ulOQT3ScPqoG8cnO+lsPHLRdKye/+kMiHfHKTfBVE1Gfl9zazQ/
TYGhkI05U/Ywp1IjPfk6kbz31+BHUmTjlSRbKyLqEpO1E48prIWr+5bZ6Di13uWBUeky1Xn4qDge
ONF4g8I0be+78cEy3A7c89Kke9kBv8oQjD4ldlpWmtnep9WnJLzxu2fbfMyGl+qu72UN28sW/ypL
sHhA6tOQpkgNQ5Z4ajCs8IB3P4XB6rpVyMQIRh8kZT9ZwM7fZyrzxj699Q3dSSfr6bqY+WsvvCLI
1+ZuNZAYio9NGbK/XuVIMFrwwPJgH1b7TkctSHGvy1k0tBM5wgHDbA8+4c7ADwX9xYMDqT78298X
AgkzJwOVTvx9Fg8O8NSd7Oa9qI/XBYhogUGrGsOvivzQZ79aJYCHODat5JFFogwRI0DyYhh9zeYH
nXxqCSvcCVD0VVAZLaYIcWXzT1vGhCQ2N6OGx7nCD1Wwb5KnRoZtlahcRAeMDUH7K8ffL0wUZcEb
M8iaDmT7NX/BSYJCMCeLFxzZQ+FPrlWuGAudGmmk5R+vb5VM+fPvJ4LUzFfqrKuAR0n34FfuIjd/
ax/v77h9Yl+CW1GHLrRRrs8PfvJUINmyn6Z8fX0VMoUILiXEI57i20F+mOLbqVhFvsSgZLsknPFG
LQmL7BIpaao6mh2tmrzxaKL9kyu56HZU06ROud3kB02/VdrYKVpJvnF9HRfjtVJQ56QYsIujrptu
3zFMG9S8zg+96+qYt/v/dr1MFe52KR5hYruNi0M7YMyHta/tn5362Ph3RSu5EcsWJJyTqbPCWMug
mBQPToWxNcLCbcLt9eUsZ55/LZipggtONNUvtQCn0d7y3PE3GfCF1GtQAl+ZbrSWXVUlixKrCTpP
MDDPGHK0CX/Qf6rkO9NW11ckkyBk7ErCrEwB4uhQGN/T9NOICkns/7ou4/qZZL839cSzVG0Ctuxk
dmH5/WB8ShWJVmRrEIysJX4COvYyvqvQjz7E0zqxvseJJdmpRVOmloo5iaB+wSiMc/8YlKXSN0NT
31vgwotDvlJ9Y9NFjZuRfluVMuTIsjgbZTn0pxO0b56LM5Pa75sC5Zcxtl0juWHqx1DfNHPhXeYz
lwsieEb5T5bg1Fra9FOqIrHAgm5nSB1AAhgikd/MiEveSHzCfEYufMKJNOEMdV2b0ogi0IwGCLs2
lbLX0ExXFo+6ssvyLWHvMb9XebpgHpOiWJFWQh7J7yeMakok61k0v/kxDo9C4BEQB+G1KNJZHd5H
7xvWOEZ48DNAe3wJYHTxDDHcLEywyFjohD43B3UyginQUxo6mTFMwbrOwVUA6uAuGG+un9ZFwzuR
JNg5GfKiqyZEUHACORjpm4MGQ6tTxxwwllYGs5gj/oUtnAibfz9xDdZYhwFyTn7QBs3VlZU+Tl4y
3TEiiQ6yRQmnKUcg0osI8XSMbiLT0dvO6a2NP93xOpOE7mVz+E9TmtiGBkZ2PS4ZIqsV5zteaG47
kPu0bNbX1SQTI1h1FPMxRIMKcimz90J1HZjfKrzgXRdyXT1gkz5XjwmeYD+nqErU9VHX11agOcio
6CB7o79YDBjVdEw+V/Hch6dzVbA5m1QYuWjgUgDyLk9pOKbc8mNeDW89qYIYwdriXg0VmyFbZ2a3
VWJjxSe8EVMZP8qlPxXkCNYWBVPELQI5ptOvANR3p61+o67Bp7o2Jaf1wi+ci/r9KScHqAlT22Sg
4T4w+87ongZZbL3MeLTfakHnto6X/4sxn1qstaxVgxgziK19hak1dmXve7TVJZG1yqb4EEXFihbJ
rsbg96rmK5vx1XUrvLSO808QtjPpSVaHGawjzzZZdRfbd7r/1tMkrFKIgBhxRpOoQQSMug/gGAqs
G5ZJRFxq6nwVYtijhc7jEpoK7cEr0twjuixnkGyU+HBe2/2gdtEE19NEvduA6sw1eWa5ra73kqP0
O6qdeW4NOAj02CPuYWKSJYK8ehL1euZPRuQ09SeFThuFVm7tvxD6qNXlTLPmGOlRGx9ThiQ5vhsA
Lx+jfTDd5fax1irwqBvgKPNs0L8R/4VnmFLbx06Vfe7yr6nx8FYTOv9a4eRH9RSZSmaNoUOn7pOu
+jtMEnrmIBa7Lme2k7NdATEzcCgW2IRwVC6TRLXFLKzQyr+w5jaIiFP7xwavt8ReDT4a4WUVJ1Hh
4AMEPQmIG4CTAIzaFILAQEyS+lWGnhxbXY86u7H6cV2D8+n6qs5NF7N9gQIDbTKe1MEmZVB9/v3E
yehlYcDPqOrRBNuGw2I9cls+SbL4WQWvWzcLAQklgC5IoQj4DsXyNOb5cjyVgSYCxPSurtUuSAkb
h4fpPiosSa1D8GrAlQCWCIAWSEPA/AaFCRtnYlxaTwpiHetVc6uvolWyUZ9mRNjcFpO8XN++cy39
FoYUHjkbODbBjybyxSd2xvD+AyaENAPBb927QJp4tPMlwfpCzAw0waQ0uLKZCoWJWlIxEtzXgPoo
Kd36lr+vxnhj1K3Ejy2KIdg9cJKAq1GkJyW1qjaYXgLofmd6XZXtjSBzwkyW3wgtI0hyYXPgelIx
cnx+oRPBHFQfk6KaUaSD/8GevpkgW0A7fNVl+765TeJvNr0jgM2PePCstac4fYl98iZ8AgDGOroI
CQUAcp7LDHTJud1XlVokE0rFX6zyMegLJ4/XcSRJ7IXtBHYNHRAMBo8mbOC8xIZow0r6Gv2k9pEC
rorGrMgN3sYhChAJLicI37OfBvOgKtpfyxOlIIaRf4lygB/A0aO3lsTvna8CvDs4RRpIV6AvrAKp
wvlOIQyYY5ji8CZT4YU9OWBastsZocT2zn0EoHAqxGgwPc3ElRgDoM/FkKotlRBQ4B/xNHla1VuO
mtK7cooeeSftURGFQSmAUIGWnkIimPQEYeU02YHdlFUAG4uUbTgWgVOnkWvz6keBkXMsR7mh1rSP
Wab/SkiKTvMwxHCzLjPvLaX9qkR0UyelusLcVtnEmvM487txa2b3Qy1FxQ0DBHbnG9GHQJ1NraYe
cbVF+6AaPQUl/VgU4ae0LF44LVeKWW/e4sYgE/uNo8BgSHhEAW3muUwMNjMqA4+Fx1BtfCf0e2MV
KsGXUUdh+rqkOaF7DQWQBIqvGe8IeDEWCRdwLgmcCzmmyjD+hc0PacNNrzxGw1NYuUkjOX0CAnIW
ZWEk4xwNZscMDsBzUWDgzDA5pFaPtjYZGBJR2Vsg2AKQLZDSq3myQmfvz65kiYupUV+swr/pQjYA
5dZusyn/haadyp2YPaxAdpU4eUi1bTPo1ls3BKmEBRIoDSUGTBSzhK/kVlJHORgHjgn5f8x92XLd
uJblr9zId2ZxJthRtyKawxk1S7ZsvyBspQWAA0gMJAh+fS/lze66mRVd1fXWkRGOtCWdc0QSe1h7
7bXCJss4lvWT7+CgtYPP6z4O/ov0+NfTjGtfIu5+aK19nIG/pmIcvMBHkEZ8CoMAKiqRmFlejYp8
y5Bf/nEH/uVt+x/s5/Twj9tq/u1f8fe3afZaMFDj/vzXf7uff8pnq3/+tLff53/9+NH/861/+c5b
8aYnM73bv37Xn34Ir//H+zff7fc//aWVVlj/uPzU/umnWQb7+xvgk3585//rF//28/dXefHzz7//
8jYt0n68GhOT/OWPL51/+/svqCn+5Z9f/Y8v3X0f8VP/853x71IY+/2vP/Pzu7F//6VIf4VWAXIC
FGNxBpAifvmb+/nxlTz8NcMKDAJh+UF/Tj4So4QlAcc7kl+xYhPCYioOkTTJh12MwcItvhSXv+J2
Io3hGULxkxTZL//7s/3pHv37PfubXMaHSUhr/v4LTDP+dETxDMYQwgL+HSEYIEsWf8GNl5mFJgsC
2m5RxGWddCMGeMMEjduWZ2sgVLst++6GI3eITvvbHJvErBWdIkLfRmhyzvDtVPP80i3TMHyF6Cb3
uOo7U1gbHsOw0nqjeeXn0pnTBg95UC2nYrDAOgIIF1VBGUzbe0m6PAcNk2b8AQk2F5UktAi/Qfkj
y59ygPUTvlNGY0utgvDdkMgohWBHSsz9CLGIKhyj9xLbAdmEN0yrviiN/oQIzoMz1wXGIoUa5d4W
2lLor3UFrMGo34ayEoBesLha6r28SJ/u+70M5kG+wuQ3Zd/nUHAYdu6SLdutTmwWXuYxjrt60CxU
dw7+8v1Drs3i2jAopvlxyJLSQ9Jycvj/ke/8MvNIjA1JiNOHIYiXsh0yCok2ERLDWplp4yuokcHh
vmOjO448nT/8BXtNHotQRPGt47A+HVJAHk0uOeu/ggJB7XFat2D8uSe7FRi3m1zc5yMZ98YXbmMH
4rCReL/iZ7vnlXAsPRFcUdjZLPm4VXwV0W8KGgtQ1I5AFTkMbHCyFkXIhyOAd/190jlPH6eQ9cFN
OPEwvExW2uU8gFku6tyGElzrggwrLqnbxurDUW5tUdTxdxcYSpuRzRNAzljE+TfuzbY3ZuGJnSu0
cPFeY2c0Uu2KB483uN8SMEQGEf0r0wKO6EuQeNYIt8jx3ntpbTPh6TOnole5qTLXR/oYpJHiP/rM
L6ZAqZUUGrZ/MXGwtTYiXZtEJXvxHfWHFLAt6E16clDL+tTDtJ4dB+1MeNGbjbc6D3j0RNAIrlWs
cO1qoWA4VMMYOc5rMcSCtyC8QLAJ12jOqx3XF3prm4fPeLTmYfYIld4hbEuRzrXE0Go9wLylWIcK
FcesQb2n9NVkzufttE9Strrg+3LEpdPf8EiC1ZX7KbrmWmjomYclVhJK2ZvpcbShp01KyzQ66x6q
14fRJlwf6RoWsB2mIc1vw5JO5sBi1/F6sIuYH2aZhjAA0Hydm3RmPf59m/WDGCBM3ZgM9l3Qp9U9
1DTU7p+x6J9uVzJrnJts2NPgOGdzCEoFboM4s8yjxkxLkM1iqexLRGGrUgXB0KtGqYGQK25U2L8r
njzpbolptbttGLFi52hfdbHT9CgoQmBlljVOv26T6LA8SyauL2E8uKnJUbLNR7vly1JbVLy2jkIu
2Quzvvi5O7eKT6gwEhiIQkyiwEHU/bbWSgJCP4xh8WEsuRVwP0kj6ehd2CvD617DchBu4JtQoNiQ
1bX7HKXmgFaIRgdrhOnvyO4XW+c7ifp6d7r8Ng9GdtWgDEFlLW24HUdaxGtrcJ33a2hzBx1MmK/I
w2oTePUUxTQlTW9kdpelOxOV5oBRzlIMZqmswKi30RmCe5OZPDSVz/O5qBCk3VgHC9QaazMzxrCu
vDpSe8TMviWyx/ePjA6sjmdfpEDnMj/fit6bqZ3Lku1PtiRGv856F21m1DLedT1zP9YgFJ8i3zkL
DhZLi0pvaXGWKije0jmVv+XDzH6LTTS/qS5TRdMjhpdtF4bcVoov2LFJ1834m1inUrXIVKyrC9er
r0mHurWCY4EYbnQucXHTjVJWxdMy9UeRDJuvEmIyUqdYFIUysYj0NzWhQKt8MabDkcTjImvnIjNi
R2PL2S2grZk9QTdjt08LX6abtUw2V6Ml2dbbeEwsXgskn6SijhjbQNaKr88WAW+EwysrXRLDpS3+
kO/jLFfnBDyEvA5zOEvWGwLa+p5swc62mokcyHrljXb5c0cZie/WLBqjg2eyR4W3LSMazl3aCIWe
7UJ3r/Dw9o+Lg6PQSQMcjS/hnhjbzrC9iJsthdveE9cOlkUJrGrYQRgXbpcMZr70BL06V4oqgE0F
bWT+oTcbUxtI3OE+GMtzpwcw4mMhZ2xT5HuMU7Cv7suemW28zARB/B7QaA+Js9k1nYvhKlCKZYoq
1NVp0/ncWqSKQXSN8WriNayhoDOPNgpoW4ljxSB0kiweY54liw6IXEVQSzYOiLo5kN+q4JB2P4YO
26V1GkoumiLI9qIxQwYnIWTrKP+2rUalrQLc7ZpxstGnIOrchFJ49OMxlXJjx2Rxer1mOGzqZmSR
42cjpAZcuOj0Mx3Z9GPzBXxYxbg4VxXCaP1jnV3Aq0GEY1wHXM9FvdoMdKEpHifR6qHjyW1HIWZ5
ySIjEl3LoOujHxONRsSakvWYkSUhXgXBZV70VNl4nqCCvcQRlfC3o0IfsnTU0zHDWBcMyNj6rMWT
u5Mmo5hJHRbll9dtnvUTcAZV1lA7HjtRS6Rkc5hzs4ZNIYaS174I1y8g4XVDjXJgAOQXdTjaYoxZ
fO+XVC/1JIoBxGyeAZrZiLbmjqUcs65A+J3dDros+rOc+nD4KaQauhMZ/OSbTcV5ep+kcHyrVORy
dw7hal6eFh4E7Ba4iS/vE8GIbrAxFeuL2hdqX4d9StRlXraADrgNykwn2bOQN3GSqmLHMLmYvmyS
en5XJF1qT7BFjvwzjDzhkQY0N7JhMwPQIroi4JaXfT1MeWZZZUO+qq+WEdg0YGNqze3zVnYZcBET
mODgo2Ew0I+bwUV/FnMI3w0ZoY26YMIXrjA+KF156lTywkRv9NkOpP/wrO5X5MVSzrtqZTz3yCJZ
SLR5pCtWyzCpC/HE7uAQZLergU9Iu+Y8Lj+LMvRjFRImgypwu/nYFSv3+8kUMM4hOhrBtcYeH66A
AuFUHrxEz3NvzGZt1csgkJXEECM/TqLELzNArj0pQT3UCW+DNFbsgtBqy/vI9oqfZa7B8BEq5cEJ
bl1DdlIcL32WWc7kG4lXNa3InUk3VStOW3qap31Z2ilX2XSX8SAfa8yexuH0MSbWR5WwwrSS+A4y
e7mdo6YE2RJvADG21yk3pmvxXElyawwNoY/SSaoPOITTcldSuZBjitf19ajcSJowhpfI6xgi/Jz3
mHbDcSrGqHuepiyJeaUGPqvfihK/52sI7NFA6a/wJGj2ccu2G0LRcd4BSJF0xiIjUaSWueHbxWXM
LA0bRMJNsw1zOd4FybBO95AJRunYLPuUU0hm5BA1eFoivXSHZVpd+ZFxxy06U9geg/Kjp3UcPgnI
DCbjk4T7pL+dgpGpY5+PC38Mh9JaaI/xkl7KHZn/CNeSeMFzs2mMmRLpyKo+6yzg2/jO83APupvS
51jp+h6jBoIOb7JHY3wg1syvG1eYeiwL3cbm99bsv9Wj/l87zz91q/9pJ/v/YY+Kzv8/6VH3n/rH
d9H9uUXFj/yjRc3CXwnW0kugi1i1g70NUIl/tKhp+uuHOxIg3AS7cnGYoDv8o0VNo18BLYQAdjE6
QhtboLH8o0VF94pdujLDfwBlACzH/50W9XeCzL+DSJgh5yD8YnsUnrpRCoDyL5BkB6tqtaw0hh4A
+Up3k9/Prpc1Ukyrovi4MHlCRVZ3Ga2hTwdLnn3pm3JdXhnp5you2essoE2Zs03VbjDx53+6lH+0
1P/cQn+M+/7jxwNMDzYRZjd/hTIJ9CUWGI7E7b51D9aF5ePmhjvvZlpnQ3eMY3PxdG/TIf6vyOp/
xjVxYQpMPAAqJEkGP8zoP0xztpRmsw1sG07vZAurZXp0fGj4Vhz+818RF/nPSB7eC4ItHwI/ADII
cLzsLzDBsAhLIlXMbTqVY1dHZOu/gDML0wNtfddsel4u26b0jXKFek13kvuKimxGhw2Jr/w7GZMV
btxm6c+RZkmbpKu++HQaDwpd1Smy7MfKwqV2JUOrGQ7BNSlseZst5XgK57jwZw9hjEf0nTDXWFfz
GJV6eqZhZq4paklfy4iH30nZI3FNce+ievddehBTEddiC/0VkPl+Gq3LPy1uMu9jMYbPo+/0wfQJ
LHV6Cy/5w7rNu61ghtC9R1CK/rZmWvxwfVbuhzRAozR0SzYeCr5FzWimVFeW5EbWcpv9u7O9bRlw
vDYVOxzB97JQJy5E+RhSaw62MKHA6vWWvZJ9z49I8Glr92h7CxgmSUs65wyuC7vytQuH+Oj0ljdA
NeGcHobdZCroyC7BQdPVHwjSf11ClQ2GzIWuFyD2Bx3t7FmOQdrAB261cKffgxZNOHTAFM+/gIpE
6qUr8/vud3iFJAs7r9EyfzO645UWCbmnPhAtYvPScIBVNxuMXGvDM37IzZbWTm76SLbuJ2AEAgvt
aCjgmRY69Tqk/QfbEGgnOQNnnHmbEiq/ITfOr5p0/W/RhvV9EDvzS5YZd8j3BVh8onmHmXO8mGpW
0zKfi5GVB6vy8AaV8CUXdqmwNwYXijiIgUmh3tOVk6tsLTBd1FFphokfo+sJvRg5p3pIvyy2i1+i
bGz8Pn/dJD9khUVVgKqnfMAISl54t4KrHHVfgJtcZ9eNR7Sq9LGIS2zqjEB+v+oNhUpFekce1LL0
S0UzEY1V7DJUTGl42dBPtIFLl8ZnkW8VlQ5hJw979LVx0VDEnCbUTMHrKr2b0OXWJKZfxs3LlpVb
VMW7uBbd9iq68csei7VdGEO2hCTS19QZfY3J+OF7gLVq7WxUMb02H5S1xobOnsdwedWZvpBpvp20
PyUC2TJlV6ZKd7OjTzt2NNvwbOLaSS3XC8Q/cmhOS9hUYR0ommsdSXIEyFFcAUU38LyG1Qch7ztf
xCX0y7nf7ZGocmyjicI5SU+1dG5uM0eP5f6hBaQgHrI7GjcUwnMN9uXF3UymsJ6j1bRw6nMHGYQ/
IA7MjiNbQ/TYaFE4T8KqmE2OPeRkfw+WpPsckeWDhDQ9TnJ+7uL5dgui80b4cQhh1JTwve4C0tJA
Hvt4oI+DGu5D1B7ghO+ooWEOASuCsg1QnWK9waNrD0fe+NQeogXdzWAabtIvLg23wzzZF8jztDaT
3xbIDoF2X7zKrLz0cYcJNXSBIkaLJh/oLbDSzzEcO3uTnzJeHnmo3wEYoPxO0PaCsHfc8aEcwtLR
jfaYY3JqPJ4XuGGct2y+0X38hWEb+xiCTJPCcdal4nba9ZXPKI+iFGvm+SvX8rdJUBwGiEWuLqnA
rP48B8k9VvvYJRhlcJ6IQs01Cg2qnswuIJG+saX7FMPQaux503VF4wIKzZM+qjD+/hKt7jem9L0e
gbggqDIzXdnY3dgxuBodN8O23WZ58TbtRFbGjbRW0PE5sjJDYMn1XVLErlpNGNRwf3iF/PqLTpK5
WpAyk1kA3SjTGggM7gmEIwIbP88YoXpj9VMAuAm0CH/D+wRyqQG2P+bNHKTRO3Rmynct9seomO6Y
9M8kA+FMTcM3A8juw0h+WaOWur3WWfg6rXaod6gdnJCpa9rvn9cgujE9fCbsdFOUHQ5C4nVNAFVU
5WA+T1nWDCsgw3k3J0XymwJm1/mW5FVBlqPSawsph9ttmB6wP3nXhdkpk3kJ71faaMVV1UMjfS/3
c5lFe+X6/pnSrnEFnBkLnd1KElel59+plqomQ3FJrXyO8tVj47xoMkgecCpakwwvrCcw0tvRCK5X
KBocJhFfV53e+0yFD7lzAF2ZfwKfpLvSolyqed3Pbps+ezHelhzqIwiE1YwjjKunBiheBMVNGc7P
ZkcDmmIrLM1ulXWHbCmu2WKXejBKH4Qrt7tQwX2TDibAXkHSxGjlgVrHlRqh5rrnsk59kjQl5z/T
Me0ug6F54+PO4SV7fnDRmJxLa94wDozOZQoGdBLoQxKJYwExTOgvH6wd/BV0DltUZk/S33CFPgNx
gQcs2z5DuuE2E/l7ocyXxAf3WxzNbRly+lWxPb0wNw1Q1pxXAodI83Nc1LEE1azao/QEPO0JSPSt
FOSmZ/JgvL0L/f7K4wEKIRPcCMfE4wBvNfpsNCJi/bH1RdYS7c9ii45YqjgumbmEjrRbomqYa87V
FolvHZmTmz6WP8Siv21R3LX9KBF1QzVfCcYKtVVqrxUU1Wqnen670VTVxYf4iwlVWMW9vErjlioK
BP5g/o4t6a0ppwMK4CNXfbvM+Y1ZA5AbWRZUeLXftIvOfbq+JjvzTTCkgKm4d1UCGYS21NuXfMmu
KJGiNidqwEHa0raL5KW3og5XDaQhC16WDMZBU89NlWYR+uY+PoHa9GzSea5Zl2Y3xbK+rL11N/Bf
sIAp9/SuSzz8Ie3kW5JyXUUxv7AY8PDeY7SdjWNfx1tcL4jlWAuBuwHA7h0+WNS3OqUwitDRre3N
fhB7h1Y9ZRMA9y7V9czVA91U/2Q1yIAiki3tihrwT5nj9GvxPGYqrmm0PHg/HB3J6y3vx29r7L6E
sRu/DJFfvsczrLZ7iX0RGcAODREneBgdOUid04e4XNjnNOZflUha7qY6Aeeare7ajY5XwVA8pCuM
I0fgunoxz3EyHDXNfNXvBEjS5lVyb/HhnkbNi3dBBtmkCNGHQs5IN3S49hH+CWtv5J4bSd/SLY6r
Xaj+jD2ZhSOhB/x9wwYASGpruT7yEROrcSznH70dnT4tQniIwgqmR+yfrKmHkgUb89Ni+vgrQ4Fc
Xg1le37uSR+T08Ciqb/pCrYisqqdxw97KDr6BmNwCCI0CapaghRWRl/zDrXIByJ11xUC/fkQxRBb
0YE4Z/NMp2u4daiat2Ban6VehqwB3KWx+S3gtjzDAc7VMY/H+8GPU/GKW2S+rmxjJ13siay4UNnN
VNDtGQcpRiVbDCejzN7Ew5a+BbEdDnIKALIl4XRd5xmP0bQUO8UTbdjZmTR5QJUQ3KxzTz6pTpAn
AgDkYe8Ehh0z3M0q2BGaH3kgyluy0ulrDOWYGmw8d1cUOOijQgkkdzUeVkwW7r1iSMx+JAgWvuj1
syei+xwWnXmwUYI42w1l2gCAIBeWB9EzC7HWjvUVcUi2zb1n+xSA3Es/gnryacR1YPcFbIcewIpw
lxjY6RVU1vXeJ0rGVQiayb3SqCdC4D6Vth05OBEtACdCgLxznhZf3USGt3kcFSBy5042oWHTIZ4d
ZPdRRuxoVHygoi9Ac0VYd3bfYYkIZOyazWJL6gBrHAcNKLgpzLI/hqUsa+AcwTXwXQ98J1muS5HN
zyWl81IB57N3Ch1DUQE77FlFSz9jAsfQsqKY/+RMtD+PA9x0Bqxtz1Uol+7ReFN+lrIfGtQa9Kqk
4HszxWlQl5tOzj7w8w3Gb1hXArthEXXv5/UGy19jWuHGlZ/txuVDwDP9sA9W9tUSFQOCUWw0KmCX
rQnqwCwGYL9PSMfTAjmTqCxdzaQpXwhGale/FphviiG6qJQF5IgbQ4YqkuHYIK8IBCwS9FfZFxBG
z2ZSPOQhtjGsD6HRvtjyKWBu/4oyHdXg7khTkuEj5o/Tueh8hKagS5t4zDCdmpK8toZBiyohg60c
3F0rBki0WYpOneMtcCgugr710sDo1AW+7bJsPTAW9b95bKCjPJwBoSfLgOFzkR6zfH1wHplb9tji
K5nhVT8EUEjdSdfYgAQ3/crn4652eV5Zoiv4fgAbVRHYEHyOnzoJn12HaWctsklUPMHTsObdWG00
Tu6MTsEa2QZ3gxHIVHViRB9WTlAK5sDfIMRJjvvKh3aOHX1IWTTUbJi/9J6vjUjAp4uMK1optvEA
JwjRBkROgNnJfKQmCtpgpJC5ysu5cRZaS4R59mSVTaudJ9PZD/1w2MYc2dCRoSFMlI1bLOIgIMKu
ScOpr9WqWFMO+wuCWvgIrfcfwsTqaHYz1V3yUbCTHIvG1GJ2Xu3BGlaWp6gLVnjXikEv1x7Eq2OO
8NbmQz/VxShw6WIt350a1ycAD9EBeqq+RqXendDNj7XpXHmB5cDSGIw2Ltil0W1WJNvZll3ehD2W
MVQu4hesYBlojETIbN2QBojRUVlhrLBfC5cY9CiLheoNrsyOCXQDSiTGzywbrgNaKDzALjv40YCj
FAzlE+b1qsZjuqGGWbJjxuet9mWXHCUJkTfyBMVEJLlqWBR1n8gSLA8pCew3r+j0vI10LE403+VL
TnaItZJ0819jvXEYl8zBGxr3rN0C7dV1iObwwY9OrdXKrRxOY8oAYWqHRmbtkuJkU6gOzlPfXRcJ
6sNFiU3Ojd79/AJsd9BtNGIUe/SCCNWQLeJ728ssOcWI1IcNB9LUAKXpYzK4iKHDlsvcCBAnUScK
DGx65c9yLXbk7W5WZcuidPhWuj44qXTF5ConzpoKeIxWjUTe/gQHO6hKk6B71NR3j/2Hg3UleJTc
h2ya75KJeX9jBU2OOh7sQ5r3gFtFP9+EON8VlWn2hCKfHzsGCkelaM9f+zIZzn51Cu2GCz+JRQ2H
PtDumueI9TaEXUbqdYnFG3K2O8ZSxe7Z1RWpbYqCpg2U8LozMuPyxDanMGyb9r6FoaV7XvBLfZoQ
fma8c6lvsnFQ7eiwBFNNhRRQgM2Dc1Dq/m6Px+AF1br5IWm0fs3AQjlFmhOU5Zjm9nyagIwY/Cpg
RRwBHqBAEAu/KWy/vmi/o30pJ2dPGe2Hq4cJz3EDu6GeIJfVVxmd/BE8S5SOxOpTBL0qzD3pfHRK
LJclpUgj2cpDGAb0bnq0fgvuggArM8se+6ehwEYypynDTEriFw23GTIcbgK7GnOaVfCq6zAlrzML
61G+dPkV9T5mDVoGUwWKZX6eGWSeDJX0tfOme3Q+A2+ZTsEdEFru2kACUOpwX+sS1besYL0SvLPJ
uqPDsKUdg418gaJOf2t51LedLskZIm7BQYFFA2nPeTli7KfuKHYGfjr4lD7lmQm7Grbz6TmeTH6L
j+dqio99UjGmFXXel+7NI0Lf6zXvHzaZrbaG1jYedEwzJ9lQIHSmZjrS95iYoJIs1zltCmogjRk5
d+d5AW7HqnMwW6bEbg+F4CByTKgUcPdleR5y71WbsNk8wNDawMgjKbZaWIrwVGJWepODvXPNg4KA
CLAhhkpV2M+JZf4rEYttqArkXiUWgoAu60HY9Dthp9h3Yz3STr/lHd0gV5no7jWesvC8ev1h6FTm
520eIix3WluiXZSFq5YuVTMeYmLOyRr139WuxPdCBOlbvi28ZhgkHV2u5iba4CZfcQfGS5TT8iv4
DOAL5CkDCNlj1PKkidmvw0bYS2YxPgYwEmWYhg42f4cHm4lquWr71iUy+Z4OfYoxTAbyo5sg+JBl
mPluH9VfvexiPWPBmn1ewmICC9HbY29pEgHTjsuHvMjkK55kfllLHd9/PLA3G3XsxRGibjqNhdyK
0hUQKdqQ4TvQLdEWCzYyhtmrYwDK03Opoh8bGFCPKWMSVZdXt/3Q65cpHfQRInXxZQrmfvgoNbU4
kKwr4fESTdu9sCO0Dbvi3eRIJjteZ6r5lHW+ClbN2wI6GafSg9M19GF4Q1KcpSCl7hzYeTx0Zb8s
1baqkldLkdMTEAJasTmE/i2mfm2XzsllAiPuYVyou6ZdCKBtWIB/xXQEZ2Jf0Zh3tEfy5Sp4i6lz
T/0YoKkMhg7NCBnHB2dBKGgAv5gT7rL7kRYBguNHP3UGwtZvCOE9qTM16At0It/EWhpMRnN/Ih0L
vwxdEV2JNAxjbnw2ZJcoOCxlEFx3PEj1bjA9jgmHKluus3qm227rWHt9Lnpa3IeYvALBVCO9jsbn
Dct0+KVXIq7ytaAnA9bRs8hsd6b5krxvK5tRlRYwaEjM2HW42NJ95SVELUASmOeHKZvZIxndeLsk
umiAvqqpDtai0xV4bsV33guR1cvk5eV3eJL26f457IriEO8pao11CuDHWWT6DvNxfc0sd/cenoAX
yXFrh2RfMcyL48vQbRiso9RrduagWc5l/mJQ1X4CxMYrAlv7WkSurGyxzFdIrmT3fVyUT3qTaKfj
mBJgsftOm3yDzH7VRbk9FIEKzptesryeLEDnD3rgdEC8x0iS2bDtUNI1NF3BA5xkdBJBjDGrHYbz
vozbsaCJuS8H9MJi+wie85jT8xSK6RY+neNViA7lIMvtETQyqP1hau0OKRMbUOtoeCt3Z6+pj8pP
fHbZDxEuDsFJ9y8g5/AngCzZvV06WwEm8fdjyYPvrgcniOyc3FKnI3emlMOWPJz5LdTu0cWUhkaw
2B12KLv/Xp4Do0ZHr+JuPEfI9aeZjMib+/YV8/7tIHKo0ajN/oDHjrsBk8q1dqHiDJr9eN5HMZ8x
tA9vR1/YNlhAh7H/i70zWY5bu7Lov9TYcKBvpgkgO/aiKEqaICiJD33f4+tr3ZRdj4SymOEal8Ph
iSydBHDbc/ZeR+GKHWoWPPJmyX42uSbdV4kxkcnnh5rPYVZLPeM7iLiO53mubMiXNrVblIVzX6sp
599WUmQam9f0ScmppuQWJ6UUVQTqJNn6hr6r3pQhPveNIieGhyiVKaej3RISyT0g5WQ/D5GOw9kx
7qnCkkhso9kzIorqamTIj9qs6SjDSQrmDF7VS3Wa3CAEKugJrA4q717velKk3ZTsOlaCwjNpAhFQ
cgeTR2p+6L7IGQvOhoMQmgzDqGavs7U6YreYwp+aFVfbXFJ5COi0HCHUYEIfaCwG5WxrOSCKlVnN
6l7dRIVWbwK7TZ9t8sFbbVErD9aQfBMX00JHH3WqH6Gvm/amkFr9joMVuAhuDNsgStXnMUc5zp4c
wUk3a4pUII4nGWVFHN0orHP3dEzMXhM5Mx7SSEv/CjRkVRuOr9X3ZrLNLTUNii5suoZH5zOaCpEy
6VHHOUnl/0NjRClybpIsT4zhOFQTMmrJmjxpnALfDGct2aSzOr4asd7+igtZ/65UUfgcGW3oZcq4
fL5QphOV0DKbw7IQMuV/F+lora4YQizprJyJk1n0sjojkqWi63wn3Rc/gY+2Sg8nmbyRcp1GZ21I
g4y4zuZPIbnJvVws+YWWfScS7upnoPASFWUKxpamrX6G5PRdh5iBuuQoKZ7dV5qPcs7ON44g88IN
c2BdT4XbZIOxjcw4RTe6yNcVJGYkW6TMW/B6Ukp3qnHcZaMU77B3qLUrzhV3al0Y3iQDF5vBmh8Q
KYyHmaJVy+lvCP8K2ri7KwJa1XbzTCVOKVw7d5xrfNx7TBGv5oCOTBrn3h8bJtaYmsWuCzns9jWa
2o+/B/Xx9QehDI5fDL+LBgMZKxR//sZvF1YKB78IGUhdSjyYEY03iRkmR7xCrBn4FeYXMgOpr6tF
c1NjZv+StHW0a6Ex/lRzh846tSxuydQG9VvNnqeHpMrLXZSO2TFYpPmYSl1C7sdY+OdE7+kvZpOV
P0DYz4+hWuXcEtNZuipp6UAJy1Tn3YDWlsuxKtZiUXB9cnACqC5J1NFNosb8lqblsksSx3IDPUtI
7urSZxSg9u1Mg4IZ3W6U+EltDkc9w2UbkXD1h0m1faNqkk3XzaqLdqz4yeIlP8iUDI+6rpD2GkfZ
FFb9Uf+JrqO+lrqZm0ltZsqmG7Tl16Jn/TEP2+qIHyV50jsjUtw5mFG+lGM/PTX4lg45buzP6ajX
O0WbjC38iZJdfVKpICJ4vC6cNN31JOK2hZqh5kXji+5oicNHJ5uHZ2wSMynO3PHI9ui3cmi3jScn
dkbBTmGv24LTY2NxluyVIll1Q27f9rOa9IzKrmp4lj0WP+ZMX7bSFC1XKI0oSiOINa44F3WbqKTi
YGqNvtO0UdtGE1yhcSzMfSOV5iFB689xmfN3lwzagQWyv82NWXrkYM6FvC6K5qkI0sBVmqHz9YmU
fsfwuKpNqSW/VaqbVk/Gh2aZSDPWY1J86+yy23GfpnvWIjevlpoMX8u6Unah4SSUmzV1O0slnc9g
su67Ru/8XpuyR5ZTUvq1El2bWUZZ2U72lHinT/nUqPe9No++Y8aBh7Li60iymAS8qtLTRsuj62ZB
VRTKcbpT88p5HNsqv07QErrBoCs7oF/mbRKY0x5jzXIcVS1KsFjF1msZ19WneaTE1kqTekAR3mkb
vVSC11yT84OuxLAVpCbz6rQb7ms8yMkmsibKy7Y2qd+DoRsempCR5zvVXO1lGI6/TO7Dm5TV+tps
gylxUbyOvlHINgwSZRg2Xd5nteuwBrsGXjrshSOqXaUs8hep7eN9lajtF/5qAyq90L9Xy6ztylyJ
DGT42ny3UNW6Y6e4d/Ii2GYzart0xvWcVtTt6kFii0rt5k6V8ti100VW3LojD5I20fhdjZKk8zVu
v18j1Qq+VHQ649bX2Pe6Vug/opRVyhlQi3682rw3crD4O1yqEcqw+OsIdv6gk8Iqlpy0UH29LhEK
UtHDXJGXzQNp58hTpDG8DxbN5g6S6hdC/yEOEaEd7HqYpk0NodD7ZS7vkygRGknRkAmx3rglPZDa
SOzINymBfSHaylD6ryd9E06sum9WVc2W2kSJItXvtr2vbVOsK2j6NrbXeoobuuVdNLn5j4/frvDh
vdvTeER2VQj1hoplcd2CJ9Z6ay513m7dNIcpa7exkV4Iofy5WxDDNmWbASnkWOILv3muKk8UyeqI
MbrKVvm87EF2u9oxdGePc9BRunRcEJ/lj2d6E2+1Tyu5jQlDxGv90dfdbIsQJNgyanaZXzyZnz5+
g3+olcQbZD80ZRXTEm60908XqEVZOUhp/WX4yqxyZWumUU751JjV/uNIZ7/V35HWTlzUvi2fMVOp
jFbXOjkl0DTPH4dY+c5PY1A9WWUd4cXiEPn+aSrS1pZe9OLdKVuLvnskXTZUV7eKL+8dFqBLnd7P
RRRCO0vl8Iar72SAfDM6SNJrcSwz6pVHsiG7Yhsc2m+Tq24znyT0haPLxWir5+tAulcqAl0f/ZT2
qB51rPW2FyMO3nIb2Nr+hfcp9GPrsfjm6da+Y0rQeY1bSWUub9DFQmPTDwASZaJdprGt8Mr/WkH+
fpfqSs1GdStY0FOppOwdXDtDb5svSL1QaSGzccGUjD/jZPqhDKr8vbOW6FmaLafxPn7mU1OO9TPj
SAemqNP1hIZA78eQ0i6NMw+F4g9j+0yxRvFko9Z3OqYyv28pLcWGlwfk4+3oTqENp+NkrOvjDkPx
pgl/lbn+ZOQLCWR5G+v5Ezu2ZA6fsHdSMTd8uakfoNxtayg8EkCOGbClWSi/snqKvbm9aG1dwXJ+
v1RNNnkYzdIZoWIBeDNASYGSQkobxTc2gyf7v2E51k7AcqL/yKX+OxTIB03FAGmoyLtXoepR07Bx
MRdi8x5niMdZhC5886+Pv9C5JettmNXxvUlRl6UFg3LU5yvJEleO4G6w5W2bme7HoU5Dbj0YcC/r
olbJtWktIy06MtQqDhWfJiP7pM3bfVNo0l1mF83XyOrJqvZpsTeLzNxNOR2kq1nmcpRpwoyAkUhT
e5N+cBM9nharvQGOEiaeXHby3p71yZ0MeB9JE05gU8LmwuQ9t96C+7B1VLo61I/VvrXQKJY0oYWU
h3/fQOphXkDNntsZ0QDTFIS+ixqr4CpCIY0aVRBJ8ZU72aX7+DZ7DLxh3vdesCm3lAXGC+uf+AdX
X+NdwNXyF3fpEiOHVHwkCTgWS5Q08K1rpG+Iy4LobqIa+fEAOLfi6pgTBMPExg283lGaJM6oZ+qE
PAye4qXInXcODXH1bb6lKfnFFffMaYN4FrplzVR13RJf9c10DaoFl1qjKZw2ZHfxCi+dHrTy6LiD
T2Xcn/OvnXLhGVGY//lWWSJUXSMmxuf3IfkAS1fEgeI3GpxA6RUWAOqTzf/lRb6Jsl5WE7NFmUIU
+TgcmmgTedB83fqg+JEfPl5qVH9uL0GC/fdDrU6jbRKpdDMkHN/tUDxG3s/8QDJjd2nNE4vNH0Py
TZzV96rsTkMkShynnrYG9rt2vErzBwQnm2EeLrzES19K/PmbwUFe2wIWRDD0zGjLMOhQGEkvtZk+
s3AYKuAL7O8yzgN99eoKydDiXhtkn9P8+KCElNYkpfUujIczR4t3UVYvLpOH2dY6omi0qBWNn2Ny
lrTqjPZU4C+BTf50KzjcEOit5qjwKCy6W75/c7HZS22BLNGXjY10re9El2S53gz71C3+Irv1u7eB
cXDGzXT/8ZOKRWk1Qt6FXi1aC9XXvqx6HjR6qWhe5xX2Nmg+S/m8o0UQlqYezcpw+DjouW2fKhRA
dqjsbMknwMCboaKkY53Uai77knMUJzdxTpTpcea3n5EjX1iXz46YN8FWj1hlwdKNc0mwXPIxT/mK
3jx+/EBnhv7b51nfHqqGw5PZ0GPMmanvDpkJA60aY69u8cZ+HOrcvmaw0nPfw8YBXnR1jlnaDk1T
jXlc32F2zMHSvEae+WvI/dnLvc7Em+xeajJz7hWSquOqjg5AZeV/P0Dt2e6zpY+IGSjYve02fwn7
sLrAYzkbxeJkRq9mmXPaKkpMGi43x0r2syh5UHLjQXikP3575z6U9ibEao2yYw5nVgyWJ+upEPQe
ReRNOF7Yss5+Ip1HcHDasEJpqygdtt6OigjypV1Z+Nxe96YXq9flofSKXS+7knfpA50NSZbBoSUi
l0uytu+/UDnH5uJQWjjlAcIr6v275LnfKq65Vffmp/wCFO5sPM5vBuBb9mTQt+/jGVObkf3rObgr
m4XL7PiELmin9pvBJ5uybZ4uzeJzZx3AZgx5RfT4BQDwPmLSm708oP/3pb1+xFd6DK/NTbAx3IS7
bOJ+PE7OnOWAEAEHAqJniqaP74NpSUbD+jib/GRQNs2su60eogN+5MiNhO+vprvU7fHMTg1wh8So
uKlzXBV//mZFDDJMqxneeH9MOvSUlCummqYCmnwfl+Vn9GHPHz/guXiI1C0uD3xFbhCreAyjWovi
2Q/rqP3kRFrh58447Gj0VMOcoPecVKmp/3HQc98Q+x++/BMzzF6P0qizJlNSiRodmoNxnXi5K3bV
4Gu3K9xL3/DMI74LthqiCjaiwEHfz60WvLmesSajM94MQ/CJw9lD1Ae/Pn488c5We6nNtOc/qgwP
Wl8dIk369FZtjSqIWHetbu5mY6ET5aWmEOeeC2QcCE4+H1FWYWinYyYOqApfteqdhnx2Q4fJ61Ga
rszO+IbjV7mwaJ6b7FDGaBcIDk/Bm7k6c+URxWd66I0sLiLp17oIEl2ahPryFofS1rywD5x5j+/C
rSbfggSglC3CSeEnRaDkKET1yqVD+KmB6upzvQuzngIhyATwHlTePYRcPFPphvUmPHI9NvzkLvmG
dolkqk7p1pMP1o4Duktl0C3/SuUNtpXtNBwujdlzM+Tdj1oN2pkyzWyibPEbb/YVL/bBMcC28fRt
s3MM1/D+4yH7LpwYa2+Wnbk2k9hKpZFia7LXW6ZI2m3m4dK7vvRFVwfcIe2dRal4qiGFspIvW8Av
kD86CoofP8+5PP+7B1rtErIRNiVYl5Ec68xHTbYynUfJd7DKiBtq+yPeUhn/OKj4Nz8YSNbabGyk
8eSI6aEtj4HyPJSuIY23aj15ffY5Vz8DYLjw2c4PEwMWGzsGKBt7NUXmKqg67Pz/npGUwZ6aq9ar
D/k2yDeXRuXZz/cm2mqmzH01FBKiKb8x/ZHK49BjnbPtC69RDO0/XuObKKuhvySSbGnimcrMvKbj
uNoflvHAwn0pMyQWyD8CITSAXKnDclqfZoHdxkEkxojIYuhu4SE6jHeDK+3ybaZv7AtnifMf6028
1euD0B1zlzyNSWUbucq+0A+Oi9lwPzzBIr/0tVZYw1OmE5v938+3epGN1VJWFi/SvJndcF94od/s
p3grMkMoYY+YH/bjFRYbvLn+x1NBjLuPXu1qPUGzTSsJsXwFSXsMmhvFusQkP2X1PwqxWku6mDNi
Kp5u2irbdpN5qp/70X27QSG9le/BILvRS3/dP8KMHWm3fGnqic3uo/irFabtgrqYRxH/p+wqno7K
59X0cChvM/TywwaF44WQZ6ff39/TWK0vzmCVFJOJ2PT65yDOror4MQyaS/mbc2mIt+Nm7deH9RCb
SkOcYRvdm1/aGyzhKB8PqS99svyF+cGIfaiifb//eNSccL7rd6qAdwUmwQmKRCbv/M02ZOaVLNUW
kTtP2dpflA24LUTbdeqRTm2umJ6+VO9sr+OOW+LE3ATWRr2tEHt4S/Rqir3xED9bFxakM5cAgIp/
/6rVQUsBkxVzEEMjMMbLMSsVFGwx/i7T/pEtiTf3izsr0svH7+LcDHobdHXWwn5T1krHDJIcPMtD
4OpDcOG5Tpezj163+A1vXncYTjZ+NmKQb1K26C/TXW54kWe5iws2TfMfi+/F6CdPF6+p54by26db
LYVJCqPHmXilJC9uASS42j58kNzxp+jBm3tZugkv3uXO7StvY66WQzUu0RpqxGwM/CFGtDemG7uU
PLUMHj7+dmdO5g5XG7DR6KbgYawiyYoUoCDnvfbyfkquZMc3G3Oftw9dcvE6fHZwvom1Wmkx9vQa
5gJx0FG+yn7htRPaF6/2ys/5IXRBYqU7HfPkQ+wlr5e2mHOfEQaoLi6ODmmH1YokvMIRQo3JrzDM
OWrshXm8a8Agfvw+z82Ft2FWywLFlDBXbcKAG4YaV8UzLbVxolYXTo1n49DVnfyWTNrJWG0pVjan
yaxXk+8or3G6UDa7cKM5u7SqbyKsNo2wk3IEvUSwn2bXPBZ0uQ7GY/Ws3M4Fu/Lkd27kR5xSJapF
F6b7nx+LVJMMFBG2jqWxj7yf7ZooskYZOm8l2qlS5GUYq8ZLLWzPbMvvo6y+VRWOTmqpRJGP2rZ1
webs6h2NVnz5MB3RNPsqx29KUrfaITpcWqnPPiJZGodKn0DOrBbNqMJ01en64vekyKXu0FvTxhku
tPM+VdPeL5vk80yZmzDDBPru6kXyZ52OMGphykl3M/+bvwyH5eqkIco2zw6whw21axJSM+QK7+O5
cOYUydlYYbpx8zcNa/2MCNyUWG5JY2t3ytbZwg1wa08UM0M39Yz7j6P9OSPeBxN//maHaHAA9pND
sAyJpWoVLlvSpQc6F0PHOgyfif+i8Hkfw4y6aTbyVOYg1yDqf1bHvSi7oWTcKmx/5mO6DT796zX+
P83rv9gAPqB5NflrEXMU+Q2vPkm//43y0s1/IjUmK6ezSuh8Eabuv1Be2j8p8rJwoLwSS6Nobfw3
youauugBI5YVBFqsaH+jvMgqUp6jQKGL7Lfzn6C8+CmMg/fTTgiiQVefhILAcd+Pk8Zsu1myei7v
jCK3DptpP1Na3ztlmflGjd1rIwWlhqfLAa6jlnLrUqCo9120qF/ryJCuzHIGAjJZUnLf67EKcVUN
7+o67o5qp2kHGBjIVUESO09N3KfCKyRsNHk1gT1NzJz+rrhs2kAq70ytwF1fDkr0Nct7nHCpulyP
BQRVsiZ4dWgDrf0FoDaBcIiTpx4SaY8cGKdyFCxfC+H4iSTbuVJONqC5y6PbKnfyXahKpg7lE8dQ
D8TAxaMYbAehO8+LvL4Nx1z38csGnnUyHkUwY65sq5O/AiOm9m5Ht0a1aB7Iyy+mmcjbBLwRRlcD
M1NgJsnBOFmc8pPbqVSBap8sUBIu2ns8zxijMhkkhULjZ1dOqtAfVG2+LRDnuMvJUaUJc1UubFb2
HFp/SWB6aeiIC4vO4doRb2eyrefC8sOube8lDHq3ggwHVNYe8i2lHI2HaeIbDPL6ja7owyEcsYJV
ejB/sg2VrBvcwC0q00JxO+Ea0ykPfi0aJ7g182iaQGgKkxnEuQTz0Si8Z+C9kbKkzeehseubBGkd
7kt1/rFoyPxz4WKD+VKg0sbZlrL/vfRxZGJ3O1nfKqPAllRJ9cFQR8mPGOU4AtX2qY/1yB1hYhwt
4aBLhZcuO9nqcAl2u6DRSncQrrvArIdDPJba5xEb6Z15cuYJj150sutBeMXQai3JE2dC5c7QZ+qO
nfD48Z6x+5kn618E1fhze/IDCmegdTIJTifDoCq8g7FwEUbRYNUbPYDNPOVDdLXkNDPazJERvywQ
H19a4UnsK4wqG1DDwqoYLg42rRw4TCZP82dwEfQLCI3kOTZpuOQVwvoI+Td3wRBE+xE/RoJJBZNk
MC/lIiCynZfoZfeUV9n8oqqpja/T6XPXEHbLxK7H+0kdlp+tcGNSqiGyHuLRxHGOXXMWzs1KeDjt
k52zEs7O8WTyXE6GT4xi460tXKALTKQZKlgy3kNGb+6kk2G0PJlHIUxgJJ1PplJtyLL7RThN67Kd
fo6gDsCCRiOTBRn63tJC/SVTA/1gnSyrYaHpn9RAsV4b4WhtMAOAlHbMTSb8riBxnQNWGBwkc5Xd
qIZkfw0DrPhSgVc2HguUUZjCcNBKSV66apYHLyNYbdMHZS3d0okx20FXTh7s1nSeszBIdrKw5zYn
p+4kTLtdisDfFEbe9OTpBUUaASE5eX3xkNc3g+zkP+KTGXjC9ugHWj1/WibL2S3aPFxZSgfrvUyz
e/O3n7ju8RaPstEdLWE4VoX1WBUm5KHD42IKY3J18igrA8TWRRiXTWFhniSt27cnX7MpLM6tkqLh
F7bnxg6jXYoC3oUoUdKSTGq3qjBKK1ZDR9OgGL7BEut+yMJQjVA7vTXVODwWwm6twlSKGCZN7YO0
aK5D7L74eIVJ2xJ27WQc4XWFU7SxZKU/OtS83Dwp/8oCx/4cqm1ysIXfexLO7zqdbFeb0+y6a5V4
o9uT9olc9MIPtEjOSUHvR8JI3ku2/DSHWr3NhM1cMsZF9uLcGnZZUYBMLmVlecrscT6oMUypduB3
yktm+sUg64+GnU++4sCfSYtMvpnzabxty8I+4LUJNlYSsSLOvf0ytEv6CXnncDTzwrp3ZEk92IZT
3uezKe06/Ek30Bn0X/gQ4m3SZdVzUPfFvazDlqwjzDMbxygbULZGBi+hUI80hYI45IAo2wRV9aSM
83KgWqNeKWUu8OminYwDrHJjYu3Cs5nnTLUlr7eYw8aj2TmZj4R3cpdQAlEV5yHmDjUCbYOszAEJ
5DfSOH6nx+bkm7U23YARi6+tCV4MRKG2unVwVqYQ8OQIJHdrVRglgwGgeSJLV+NAQ5NpylVhuje3
bWN0dD5RnR2hYTHoeqV8moZUxTkYYGgr1cwGpKzJ8g4CvPHa05uWDJs05l44J7jC59acsk1r5un3
Monrec89eSm2ThRjtlHUEE9nOOG8AhosTZ6YLq40KVAIIMdYV4E6hU+l1SbfRqvS9prlDK9N39ef
5H7Jf2SAol5MCea5W46qnl87fVtf2WCtj5rWFtdho8p3AGXDoyJphb2ZbKV8mrVRvW6sAFQCfrL5
UXEk4NNAZQ9gdtqrVs412GpG7yaDnT2zAinXQaTqR7meyq1CB4HbcqjU51yvLK9qxtANcB9+SaYp
fYERb9MukFkpLfQmhPmIznChPwtwO2uvY7vZqG1g8NIW/R5d+YI5hQELXq7x8qIzdiCvIj+Yjeqp
YzK85HVUwObmHuo1QUIZdgRWpwFC99kJl2/IhjqPY9iPIW/TTdYNnQYZcMnIL4Tjfoa+fSPZvfY4
5gt7d1La2K1UDZSUBJYmKkEiBBm84VStOtXtYGLLGzyp84MZKf1fzMP8qpZZ9CMLg28QhulLASB8
i9td3xcNKOdezZuDWRXtU5VWgIOUqNE9I06U79LUj70bQif8nAyQedteB4HiDGP2sBilbfr43uPj
CCPTs4e4vEbVYuz6ROkfLVjAsBkM1quwjB5A10zftMwKfzadDD8lMCAMoLHYZxmFAD2dzHu7gya3
wZlCHsepA4f+D9E838WhsuDpKBWOX0US/FogVhyspVnAFEo2Xg/qqLu6iusdDJnGj1Kzug3iSNo5
jIx9LRnOF6t1Ag+Se3dTwL1yId/R+yIu1Lt6NKu7yla6V2WRgFVg7X3JHQza1/0wlw+BMHVNwt61
ZGN0l0UW64IxZtCrpMb2qyyvb8IhyV8lWRm3y8kxtpzcY8vJSdaklnaLD8bxDGE0M/R0eMb9Gz84
IUrOJY7jn4lqz7exCZxRQrTsZhXEkpI0JFLpkU4RA+fT60x43GrhdiuE7206WeBoPIIdLhTOOFqq
VIBTucpFdi7/YkZgY0x0CHc5Z4trqPjGz6nq8uu2UtTbUssiA7o2zEhtCPMfjWXPL01nQggwbNsP
hX1vGqbpTidjvG8bjlLTyeenCctfoTbSZ0fYAOnbwEHWCpddEdjGt6zMQYNKXYZoT5Z+9MJImJw8
hVjA8RcqwmpYnFyHijAgSorwItrClmgIg2K0DMYXEwc1dIXIJIeBmG4+hsLWGAuD49IW00MpTI/V
yf8I6RG7F6vM8jN0qmwbpsDiuNrXN46wT+bCSGn+9lRWenwchNGS9stYLpVa+/6Phh59nBtzCtxl
TFNiubFdizZM+9xY6p0uRYNbAI66bzI7/BREs+y2bOVX//jbUKsIm2wkDLOJsM52wkS7hFWVbAa9
hNPadBANJ3WKn5y2c76/ud7d/74evSUM/yExNcn46KQpHDQCBi2EVjf4v33GOra0B/KQlV/NffiM
I834bgpzcRrk46sJSj8hz9zGMuAiI/+d+Pr/6/Z/iXTF/37f3rzQr/Ll12sbvb1yi7/zeurw5Kj/
NEVLPpmkIA3zaKP07zu3bf9T5gAlANr/A9b+151bFRd1mpbZ3MnJVaKH/p87t0pfKPp14f/CxU0R
5z+iZ586ir25cduGsOYhy0dniwBKXYvzq65TaDsS53uQPs+DZeVbw8yRPwT6kxZbnTcE6J9qLam4
KmGPH8geXBv4VF0tDz5HC+fCrDFTV64k0GfSDHI4HsFllpa2KSDK7iDvVd4AE8WTpETyan1UYb62
N73cFVdm9Bg4U3GlY1bdJFpHh0eT0zkHG/NIg6lBMaT7pcOVGsszG6CUiXZ0iOpmh748aaaY9EiD
TeC0MR1wupH9It1YPQjOsjwOAR2SRhKIu6iTgV/XCRCc1oA90WjmF60KQQRxCqUdgPUCpuyau429
aZusubUgIrtKPeq3ZiftgYMP90kgY44ps1spth8bSZJcGu+yF86Vs03UtHYn27nWjUneA0CwGghO
b0bUmSm+qmv8/kqWQTaBUYHgaJW1lgYa5gA3zPb0PyJAQmK5Bzom29wBh9jcfxxNZKhXY4Jmg0ib
0GeeWvS9z8LY8HP6ib+xr5Hfu3OP3lRiZ6XZ/UCeDvn+ZmH9v+GXBl7ShpcqR6vSinhYepvZCrUG
ZgvdLd6HtyY87ktDeC0vw5up/jLOZEQUbQK3CKQavseFt6uscsq/I7JuatitaN6qrtJO+SR6K7Qt
fRsKYC1wQuPIubdGU76rmQ3eVDTJLs4wCtIfGW7aACopaI/OWKbbrLQ6ungMnxb7knhhXSo9/Swc
pSbqL/TT8knV9CYzqwmCAqi+fJ+NQ3K96KNrpM3oLgLEHA4IZocpHK+NtIaBGgXgQhid21LvJU5T
Sv1JlZz94u3MUWmOVTpuc3OCiN0pATyZ4j6pzMgniY8p0Zmqb7SSMD6VDqdcVQaCSFepaVPq44WR
dfZNG5iQLU3Imf+wMUmjaSWDnFZ7UGJu1zF7MXvXm8TQ9WOQA1dSs+YgJRAeLKBuXhnCQIbnEviF
kt1wPpC2YaNV+Mb7i2JrMazWo54ZZtJZj/HHeff9sFNzM+W+ZVd7LdIeNEm6tkYE+q3cbxwHbKpp
51ebPRg47Mu2kvkfT7m1mOn0rU3bFOs5HaUdcxWdw1Dd1rla7WlEGtz0/eRqpa5d8RWcIup2eSJ6
2Bl8aMeV1BoqpjWVtDZpKr+pnNRTUCFfqJSdRv36hVjo9k0L3T7vZfWT6IUJ4oZD8b4owEBWWrvl
8kSOM7QhJg1fbW7R13F41zeTdcN6QnHLApGNnjvssmurGCsvq7UtLpEjIKHgqPYj+LYRFHRKO4Y0
rOSrTlvm60pBaz72T30TXFL/iF/4xxNQoOWwaiGAXZstFrp1DYNtVHs9ks39zCKezF14UxjTJs5A
pPeGG4JqJw/alEcdkvmGg2lIn6t28gCPBUAJ5Yf/w4d2TBwnKr0gILOvlAa2Zmly3TIDGkuyYFRa
UM7bLt0guyr3ZdfbvJos9jLZid2xMiZXkdrBVeQp3nectR+aEYsblHHv498ldpD1q8I4YcmcK8hU
rEXeldKCph/tck/Wh1V9aiOvKvJDNqiunDfPRZ99DWjdsP2Po6os8kLdysAnT/x+zuXkK40FxOae
nfRphvZxbQEL9rRMcrzUTNq7eqLIF3IR/jjuukgrphs2WQyJ9N3El7L+ChmLuFRJI+vQ+EPCAnct
V4CJzKzWj0pocIXvmxRKekGujZQ1lBTZjdqeFbGU9mGIwVaRO9kN2fJdealfGym5tCCc2YQ5e9BW
g8IL6u21z4RMJg2TJvJ+9Fy6D1ou1alSSRuyO3SoIqm4z4c+/qy37ZUjF92uhyfYqd1ymIbhaswK
MNemcZvShvNQFlazsVTwI2UexoDhzZeP3+aZ0wmWPcqV4o0i6xGP8mafkli9SfwWzT5LTcmbJ/kY
VYo/IzUZB/tSi9x1cfT06QxqRMgRUO3DznkfbdASCsBp2OwbO+rcnnLPvqCFmCf1txF34ziV7mw6
nWimtl2KajrAkYLo3Q+XPhAH+vWMQRLB3Vis2NTHVmcyzZTbTi/kksLQpJJ/MY9oKI6N1uBwwiYO
kVDmqKbr39JwuI842G7USeuOIWIOP4wy5cIh5swEFuscyQOVxvCyvjrD4BQBwaqm2V4t4pC+AcuX
miqXuygR8FfIK6Hz05HT9MIEPjNK8VhrLBj0j+LMJl7Sm08/y9jHZ3XGeL7kHLLt5cGctR8ILO4a
0wHD3UIVlhTElxPT6+NRd5JqvF+ysLpj26C7EMdids73sfM4lEZ5Cpp9VM+5G3QOnR+d0ZvniApV
Nn8bsoIOL0v6orei3SKIL8dItCOgXsc1oPF7UdWmW5mWmh4pAznKv2cILTd4lrJblSG1SSq53VU1
XRD1wJRfQhKbVD+m4tMMS40W4XRZz2kP92Uxj6P206hpfEpDWExGVrinyalBNwwtQGjS0LwxNW2O
r4l5Y9fBs5E0+d6MJJS1unqfUpkzFynbAkkEzNoX9gO1LypZssS0Nepr8FzVM6c6rStox1by/1ES
QLuqpG/UgnZy9ggKXPv18es9jd/V62X54aiGxYFF0lwNqFqfW2OOlHovDeZzM/cNZ/DkUEUO4Ja0
gpzYFv29rFQ0lLlJjSF/GAq9pM+arnt2KTLJrYUOq4Df2deLcYxwOWZJa8PDzO8LjrsHUNqSC8kJ
g+rUQymcuWKUxRBuqXtcc/9gY7Tb75OW3iwFAPhYgKyHJHBzheapGQ3pdlESeIFGubJkfntmDKZL
lsAbcAPbhLNMKjqanT3J7l0YSt9qXZeuy2C8ARf334Sdx5LjyJJFvwhm0GILRU2mVhtYVmUWIqC1
+vo5fLt5i5lNt3VbWgkSiHC/fv2ebTfbRPj/3x/Zf7tGOJro0aiVGBvQVbvef70NWrMpFJZutWfO
CcnCdItgbJIhzDsdIuqwgvZJFS6R9KkDQuk7W/+RoXsH45zWodfI7LzIIdtnTeEENQv6y8iQGw1f
6PPy/xxfd0TX/zrAXNO2kc2YsVsIAPfomv86tr1NHxCAtXqvSQoiR3oN889gqCEdkzL57C2WfKq1
SrlJsoa7niRjdfSITiK0lFiwz9XzfItBw5sxWfNpELYVLDWjQC/BQwKNtvL0oLmJ6rEfFYj1h6a4
mb8KMdZyv8q9i1SIj2zejeW+heEkoMAq09Wwb/kUNttvkt9/kO9V+DGfx9nVL1t7i5t1Lva5bazE
ki6fmXv0cgL8yOZQwzEbfxPD/lePS79L1Mo3VOJ018GCivBb0+PcirbCppeq7K11xU82Ix2wXek7
DeMn3e1OGUabouIrq09WSxRz7R3tVsIX7LcmkO4DyEm/2TyipMXVS+cQZxw1mif27jRGdC+XSksO
g9qcpFnEpVADa3bflezZZCHbI6ZHOFFD8qI5XiyT2fLyVg9pqJOoTQRaODVG6JYyJu/5Rpp52IC6
iceCuNjmque8IzXmHwYHeXMdlSkY73vdnEeOyQJ2rfpmRtcnlQBMil82vz38pcDpphW0Y+6H3nhp
07NGLARXQ/vYGcF6dKxALy/CiF1SxWze6X0F7ppxDFCM8bzmIRngQMqoxDhPfSn3cZpdgA1FIt3b
6qOzPBvufltjRfclCfZkt89B3DO/F4+GStL2I41mPJY7Jbks7r6fXxvi5rvtrZYXx3slg6wY9nYX
6/JCr3nhwegtwveb/YKnw/bJ0Vass+mFstpr7FNipyNusbjO5NZa56K8har3PrqhEFc+8HG7LWKH
3UNql3Bb3rP2EXbncO7LyCyVp87bIKx5Y8R76/fin7bP15eqwUTZQlq8OJwsFbn5rvFR6T9O8yKS
xHfVz4Qs3HMu7CdvURF7mjYym1Z/ciuA0l3p3TLXgAOJvV8hFmxU3g033zXLW+VJ8B8icpUGpdsM
OhfqNmpRr0viOv/ZDIcGGAKragUeA+SBCWBaHJK6iRPQ23MV5UTlLWXjKxqcCU0Luro7dsrOQVZi
ezxYCVhXJgHG9VJaDo0D3/hI4jfCeoqLw/SGOF3JIq+yICSd5rZ8pNq6C9W0YWZwrJmGy9kJBsW4
R662VJRbNJOk2+vpQ6NYHe9NSj6RqxybtmK9RZzBeB7WxfHbdDrw/L/0mhvGYQg8ivWQY9VS5/FR
de34JQsARV11KZrHVF1f0xYup7kdt1X3q6nZxWzKXaSex5NHKG+3RPCwP2W/RKkF8HXTYqLoVXPP
tP0p4YGwiAYFJnSpWr+iVevnLc7zS5dstwEKAjH7gZg4dCpq8Oxz6umQ4dp0znnNCDRzORbGR0Hi
WM30VWtvufmpj6+bA0wL5oQlQ7N5D232PY3utqwd0uPoA216GGS8EIEW2tojoaPtT7o95tunkX7Z
KstFekVS7MlIPnUNtCjhihgUIt28LBDO5meHhG8g3P7U7nHU7ouSwRR4F2tfZU8qxUi+wNPAc4DC
YmaOL9unuTl53YecvoVhHCf7R21/Qb/4Sf9qsqpikqRdLpLLYAlJDvbb4W/DMkA2YU/PHzZWHiYR
Smn7XdGTvdhGSf5Ido/fMYbF3FQ7j5AHQj1dIQcXtPDPecIsz/fmjRGf+uuO/zbdOBJf61M7hoNI
IZ9b/uZah8zMCE+NIRqctsLalYvChyP9Xn0NjN5+g/wdo+rePKffbRiE7IksxOEL4EBy2OdLQhaj
EuL0CgAkYHMlLHYGZjHyxhdZnGXbNYecvHn61ViPqzrGtXNHNeDuByihYI7V1T/FRVEnkmmYT+V1
SGSoBN9QRg24qqGq3xhOk8QE5BUIciGurZf79UqLk37VeCsIWQhBdu/Hrg+GsgmxSBycmk2C8jVb
ASYrX+2PahDOa01hRf6ksljBbOeAjZsgowGWJutIGcawmWO17Ej4cS4Q8/adMHZlZVFiBA44KHJn
OZSJXcwC+B0rke6dde2wO+m7RBKeWK6+48Kvgj4t1/VkjgPlJTM0WPVTXfrTVPt59p4PD0DYsSIv
Ua3/oWzl8CcSkLB/DT5Fz1tIcvYd4hFPlPZ2x5uopWEDy2taPR/fU8HOMtHYeUXysk+IoG82UClO
c1qGXnnriXX1moqrqw2478jpGIM7uMP5qRNSPHdpE4H4rgeOOl/1TmP33NxjfJWX2bro2Uvqfi3d
a1azUKTlceP+SUuyZ47Nz0Q9HGSrcYJm6IxMGbEHZBoLxtATGv4lomr7K9r9uL1Mm+ar82uIjS3w
dCAGhJZ6HbmW6P718GWlTAPJnlVwgMjpTjqieEoDcBBZUHdn9eii/AMK4YXiZAJdJIabNdQ4Kb4H
ysr0vViuzvxcEOEu+1NgtoTBdrt8S/zmdaRm7rp93RqhOX90x5L/mxId3bH8MJ3uwBcnIQRmaAKL
JwyZ9Z48m3yPpC1MRuC1+0x743730/6JD92WBwSbxDhazpM1GEHV9GGh8NzKV8Icd/CAeTEN7tic
pFBAL/atmm7Fdkwrxhl5TXKqjO2GsSZYmkXjhUrt25Y9TKp27NZ+b+QjR3v6uMAgyIgwJdI13ACx
4c6M582Ot245zO2xOA7z55D85t17W330+kNwJ5rp59KKtOEtmN0/FWwYRaEssMhA1oC5dzgSeA11
AlKNW2Ifa/MVmsXunmGEpl+ascfbMshf0IJxrf5th/Ghyt0wt14lCKySZxDvIGHm1LZWaG7mjnRy
H/ZxlzQB2Llgzeewn46J8Y3hTewz1+JtvSriOsLe8Jb9ZrBNdFGnLspyvplLUh9bvu003uQvdhBf
7YrfQrincR3Pdip4MfcpMd+VeHaUt8T4020vMwXkSk1vKpEnDf9ufCFCIFDzIWy4JXtmrin/LRoB
JOias0VgTptf8ug4WmhD7rIzH/KxPzlwtvoohR/VOActKYK3dhxfsBs0e3oWf0jfFmn6yaLTSwI4
EN+mIm9jcWjVS/2WDF3Q1pGg0SOl2o+d9bfKn6bupawfNvVty86URRraZnoQaeIn2V7iBCXuPmdZ
kxeRhViFxvgjE098gjoO1UHlgfw7dY+NUYerFEFC267woXObDc18uKRkZPbOSZ+Zj81nfV190d+k
dVKTnJ3zeHUCreZR7DmPJg7xjEsznGJZ6EdyWlkF+M2kPgZOL/lBIFRAGIN5yNrjmAMu0LkPGqLS
6oJwjM3Q+oe5eICv0Z2XdBoO6WCf5wx7W2FvEphhd3DB3T+slnfGd1gd+zV1L0TIcBnaGut5NuGp
q1DI7TeaqDLqfSq0f8QWeefRRRSgQJ3rk+Fq3Lo6Fd6rXtkcWt9q/dRxSyJ3W3V7suxvGjhknuOC
zrY3Ju9YKBBD/SnhiFu4bx/vseZ14gad81U4A0Ah9yDwIm7zDea3HbkrX/agDVtIFjh11WPiTpwD
3rM9/l0mO/K4Lkxt3wKMjYiKpIys2Edb5r9Fn16L2Br41O+WEJhVXonnOCMYjYhkc75ag863RNAM
Aj24wgTvjn2p2/OUYmTTHkj3Bgf1tIojvpm4VaG0DG9ONZ0nZblo3FN9/cj4Ex7gnD3PphW4u3L+
DnF++TM4RwXeDbNW8vB9xyf/Gt+pRk5t2f6YnX5aZzbwDRC+K/PNydlpCbiXfyYZC9RxAOt8Rb5O
G/auX00ymz5POk3UIyWGvT2CAopSagJV6r77ahekKWd9QPBxF+HeS0lKuXruF8QO6m2PYsL8Qfvm
4y42LtZXm4DwlIlDXBNVkUILmhEn5Pqddq9kvFMFbyToBm1V+pu1xzvxMvBHo3mkhQ/WntB+Vzov
W88DXV7a5TJxDSN/NNPsAwDqO17iH63OAlVb3kwcNVwsaY0AY50TXkiDcszl+/PUv+Pg+vE2DhGG
yqC/kErvZ1V1b85cN0xq4KBVZACjNMQ5cauf1ACelG1IK3M1RPmcr4EEfaU79tVoehnDo6zgj7EL
vxEBbL7AWeIXSxMdRYF4NaPdfCRYC3/xhKVCQGxt+4eMkJCIx/fRTsdfB8ZG0S9XuvtPTXhXBa9H
DLO1jtP5rRBrPLTZq2M0OFKLs9KzcrfMY7rTHDnFScoHU97rznIvUv07yYQ8zMW61/UP7E4GkBIG
PnoGM1NBFdek+Fuyieg7xqCxyIcsTURl5yZUYRv/txK480YqioZyvSdeui/ck+nQg7tV7G6gPFm8
VALVrA8deGGSkO3AoO5aMJqfNIRMy2x0xuqFzW6S9cyqu3NhNnReqDyphmkpvMF5KBrXitWSA/Fi
L3oW6mKbQ61XX4ZswBzsKOmdsuKjKJkArMA0WZSEm+7Ul7yeH/TmfvhsxDLb01X23YdBb1gmOJwm
cc9EFjDyxr+aTTk0T9apWZQzGqPhz/bMNOb+LW3TQ2JsH6p7zymvsr+u4vE0mtmhJVFckCUpcPop
aew4sgpENcVOUxwtXTlr5h8292tftMWfTqehI0VR4FUHtJghXOP4wZUJBeKTJPOzrmYFHDLAGIlp
+UOnT2GaLEXYIwYSpV6BvEcK36dMFhDqKCfKXJJvmKZhju/vqIrpYyX7GZDkzjL5tqRW/3oW1ivN
C5xNPqBEPJiuXgaUsbyMnMCvNEkfeVEHNlVxv1UaGMe+DBXRvWyAldQctW/a8p/MkIFuwoNsa6jl
mjUd9EmUUJYQwLrW8YmT+pzN4jk37BfDJiS91R7Sud+LEaWauAe/EzQ7WUZsOD2VANnm11iq2vIv
XEJWuVyV6DNyaAbcziwZWKZPNZgEGTPLUJ3tV+xq037ixi/w70Jz4slrnOq4NWyblX15ntomKsrV
O3hQMGsQLsSndlR/0gOsy/mjTMYv2JG/rTm+I9m+KECJAmROptlkuSsbsTiqzUlgyTOGEaLJgF1m
Rnnqh+XgudWHl9ZPJrq+P0pyXQhSUyyQvW7JAoJKZViP4uWOJVY0O3ATnoX7J038Hj9hvMNmHIAQ
TpLPdn5pxvINtR6SjMxOstF9s1Je66WdAiwVf23tLj/hpHSW7sWy+A5xm37J1Ym7xrlkW/U1e9mu
88o3Hau+T97myWVbcb7Hp2bJaATGqVtngpmX/isx+/dVgX7dQ4/rPfG5USPa2UPmwoszmvwZJDy+
/EZleSO7WpNvO+W5ZdqDFaKKyO/xuKeXqG3tPauLUGL0n9ax44lFGKchyX6QHvF7mvGSiZyJlsZP
JdMJ43O3be7ZuFekaULpNCE6liA/fLB6yCUGko9G0ruJrYNt8AOswpFkEP3S1svbqM2vvIctfzOx
m7rlrGB8Lkf1ERzuvjfVeAF05xtp/U+v1hQZzPMbLSdm9c5KzUasp4TbbVjrV6O7CNMYfUiHKE5i
jB1svexzKzu2+98EsC+f0awd3G/bxlQe7ygXdyifl0m8jzgSooTXyZ8t9CVNbZ+8asGAp+uu72rz
j5k7p5YlCAtLMeyEYrcWwoDMSKZ5BjmNlZg1o8BAAhBOxtwaHc4SE/oKhC26IoH5eZY/6rKyOpI4
jAvW41wlkraSDYGmxsztgisqbNaHGo2fJTOFqEUlVBeHOHcwszBVWUbhzGwrQYWHP70axmB0KtJj
bGZQpet+md5ro7h54JhKjj3aYbtkEy29V0TczjVxu/cNWEvQLnyNcn1nqvS0bQv74B5O1mkQsGYX
Nm5z1BSipjc4CmUX531x6zFxB2VenzJnO7qp+5CvQzw3HL1ltv7BtF4cRJWLwG06wpf6qQvdrPaC
UUfHbbkj4norDlnj/I4dTL9xoNC05gWWO821xLAaCAlqZ/LuWYEOiHAygoHdk5fZDCIesc0GvSfn
ECiidkndTD2v1mstsqtrz5c638xI5X4RgnBU167m3QTxUKZVtNnmHTpoGwfVYA09x0ClrcsYKZrK
tsuCQAVYJ1hsCl7bSR7gUYuAaBR5sGeMwHeNqtV6GuaS5HO1GP18WZIwTbOHrmrAxZaNBrUcEMKi
UUYnsro0pTqf7qXvUO/vq2OcRBMqD6Wljo/bbZvHTreHg9G2fJmd/sRWJvJuk6SR3vTUAK23s4cs
bJuWQ2GdG+5N9QAREYN2VzG2L5xTjZxoNbl9bDL1Spp+pE0bmwBrAhenGVuk5q/CTh9YBqLg5fCe
191kJd2pS3jVeW2rdPqyKqU6bfXdcjJwT3ooXr6a7Ex7Wtjd0X/oegr3XubPQKwW23nPxV25n2gm
jdS4rrny04KW2VLjT1p/1RPhbOSf+A1oaqBjwOWV6snOyhjWH1gr601lqBJU4+tkzo+DXAWRicph
HIpPb/rORgolpWvoaxc14myNxXbM0Gp8psw1v+a8U6W4gVU7OF4d9QvUR8xVvpI3v8jfsNihms89
rvAHXXwDx/GAnKNzw1x94Ts1EXmadPtJZrrv9A6KJGjeWtaTt2x+MbcjCNiBMmKms+g2/TJ5ApC7
637w9vCFnLpGHOuxOg1jp4Rbnd33klb4oKhrbDdeWsXw20Z9YVQjfJkZX+AeYiAmH4WbPGWG9TNq
VhU0ShfqHRfTYlo/EgN6mVTEBZYn1WaZeasBJ+X7Omtv6cz4Nqmqz9T1WsSW66LY7FqY+a7a5N9E
q175OK/zf2Z/fWhDGb1mVvs01RtneVuh/W5VBV2pN32jyC6ycEEOJ5OLkKGlsLcYXRv6o6tUvyBS
GDJ4gsGPJ49rkj5MPWcZ88h7hR21ffKLN0NGeCvf+sx8VFNlp0Nn9G1lfFZLpdq5rGxEucxdLm6V
4TMzkpJRV0ct4vcy4Y/HBG9qjq6ivK71boFU1sLbwnki8DJYxCc3t6lS/dLcftwlOaqrPHhsIQAQ
Y9WFeVFMUXBhZUvxtVp533JCDh32irD3/2FP63mbdcQrZ/3Tec3PmrM2ndowXV2uBsX7TLDMH9oE
tGguPBirUpT85Z4gTzjhCLHt3rTds6MyJ7Kpcapqi5sFz7/t7VybA5YXGibPFmueeBpdXN/s3tgc
iPav6yCYLQ5gSGHqgXS2kzdZEvKDrXg+woECJgtRmEH5bbOr52HsD/bY/yYa9rlCExejcf+N5iDD
JdvzMx7IVcaGrRnCIjp2TZ+cu8LIgxH/a250Z0Xg1Jnsvd6U29ms2Y/CGBWvnMr83uhivWeeWHYF
sg7skTNpEScbRcforfctvQ9tMu69uUWTN4OkqPZYVbWdM2T4u9iv6n/N0fw2CsuIWGA8Fpp8cT1+
6XpN3+HAmEBeeW8467rnIZnSCFYk7sDMftcqeVQG6yXX0RYVZsO+Nq0D/nX7r7JZP10pzLBac6DV
jvObNVpYsx8UjlurhizEUkT13meFgocoYQFzhi2j9/FBYSEBi0lrhV2jHEDQMtsuCof1oSmc045i
0HHrS5IZ677us/fZ4VLsik+uy3jb6meLXKIZhbWR5ojwTQGi9UihK49Ss73h6LQQXE2kBU4Tv9bl
2Ws4lDSw656L6gAS5zU3x9YfzfUbI4PcYfBnAYTM8nJkqXxlk1UOT2WnMxCB88LyWRJM+TaijlhP
XjmGWoXwzQkPOJGyQ0CGzXIrqnLvu0WkDtN20NCQxscmdXEQp/OtWWjSVpnu8Sebfqo4GhaGOdLS
O5TNdpl4ae9ysGnHz2z6OlSMiB9OLv7aov11jbrDoNlQ33Vcz4MRD676slZsaQ6mjqN2rVdGa8jr
d2hkO5/nhq5pEp7pq4vVx12JNoyL4aCvLjSiwtogPTIhafvsGV7UEvVi6fxquYv5k2SdOc2eHFye
IFGrj7xEH/Ycqw2kap24ZMnvAhU5SzjLapfj6moZkoz672agd3tYykIBzIZ77qCVRZi6RR4PLEre
C3UqgvsIW0xi13WgofsOJFJFEdDTUKE743KBEGfFLEv1J7e/Jim4b8vl7BUF0WgZRghML8W7TMZ/
Oov+GrOanSJ1JUpZKIq9WX2q87nxS2xKsckQNc028zRK1jLBvCn8ptvDyGlNe26E67BdJiIe2cUz
8QnwjmmN+NEygTt5pBnMZN/CrWWqnC9nuqDm2JjtQ7Gx4pz29GvE7NZXQ5TPelf3TxLFbajgDHWg
5dKKdQ3LYoVDmfcs0OlsI249IsL0UDKiOrCQ66Gv2c/VTM+jKjO05fQ+b7USn0MYHjHTupIt1H3m
2M+CfQ2ENx1hozcfJsuYEMjoA/OgfBJOZVJYoMYD2IX8yK44UiLPrDe57vM6jDtVX+xwWLNgnhft
OanIhWYW9yx5QjLNoMzHCor9mPIRYbOc9CNbQ24wKcxgl1L7ETL9027a41yUbGOjqdzUBpuhgIE7
uH3rf4G1OBBW+d4pe7c+anltv7rOQDgo/V5cQDqkFUPE5jmD/aQ9rkX35XIWxflK4TkOvbgPo2KH
g6uZDbQTbT32PVWPcD6TVr4IyRCqKi2YEo4XZvMKxDXlDk+6ymHcaliRCfZ080rm3wPCUWlfJ5Xv
Abv+LwPTo1ZNHvumK9dUV+wTxTLPRd3yWYuZtK0yh1fUm3ts/elRp7o7L3owTSPA7GRMAqjQ5qlx
jA9F1aNVL8rz7PR448bs01OMnhHjesqgKAcY31948ZbrXLwwi2SKdHd7LsJjPqi+QUg+QOCcj9tg
P2KAKGKDY9UXyDO7lS1GMbdvzsA6czIAzlAgKwWdVmWxln3VGoe9ZRRj0A5m4DBqiZSaqCO3my/s
CWh70vzkpZHXqcqHnaiyF1YblmgBIb5zG2236HTs4OwY0sgsFitis9nXzCELnLQAhQ+e2T8X0lN9
1dHJ7koN+pmKTtijx77PTazJXNm36EELquLB9eAqlksfjqKugpql0EBXaRGMxOsCXFpPzeom0Qib
KewIiWIbbiBEOGvfYYbkZWLGI2vf+kiJKw174HQSxZuVJUdCcdEwsOGklvUBddM4ixEDMHTrdVeS
K0okEg8HLkvviSM4ytQEGycN7WE5oBlZZziv9cLapqJXt3ppGEdNnwm18rNbmYU/VsN1GcZTauY0
lXDlNWM816wU3rf+zYso1JOXLmlctMNhsos+nFdG41mhcCR4hQvt5CZL+UEL0MbLqkRw46b7S/et
sC3rp3qy4mvFnYKKgT6pMYtNS9DJdhNr7ogOq61vs15cNdem5CwWJ8BGGVtuuh45MY4YyYxoyQEw
bdseQ+iLOtyA+B1ZgdN3KX1L7sz0YyxnpvYjVRmKtTlXJ7crLiqCu5R0t7zeXl7TvRuMpbZenirF
ZLxpLzxEHSvbNWvK50EsRzUP1waNqevvm9sVW9SZbn+UdbY+Q1uVZobW1FZvXjdwOlvU6Vvx1uiT
eTZJT6ZW04KpwtzPbNwB+XZ03OKDsMp4pXpNDEIDGmlHU7XttmIs9pgFEuqpbs/ui3Mb6XBZ3IwT
VU3OrkK8NfnIJY2ybyrWTrr1Fuh1wV7naiCVWVQzprN+dWT1R1nVgnVGF9b1HheMLOeIQvCZ/WkA
m+vwNtUswi8qQqdtPLTaiXWer6WY4L8X0y35zEszizt46bE2MhyTSj4e7ML8bVenCAu9oLpzjeo4
IVcprMaQoBGV6FMRKd1doGtFs1tbxkeMO9oJs4oz8m57avrGdI4I9anpYq0dBjCt+X4adffiZXNC
FsW6caK36YG17/tMVQvoxFLaEDM5ZrO3b1N+C3ebP83elqesdGNbZOiRQGH9Nd36uNRJ70i6N+CR
vSXHR1k7743gi0nm+kbIw4SJA5jQ4ryuZWayMmQ0oSDt4tC3bSiGrtnlQtcikoXDTiHiwmjFYUoS
NSLkMapG1HfDy5D78tOYA5yjZn0ck00PamU8q2bLTlCp5Cf68Z1XKNQ8ZQGbxNq+MIxGXk2pnyU6
Uw0HbVRQLLpDE7ZzzcUntniqXDagcXDqVX9cZ+qPAbT6fu7r91SzylNVQm7En6d0Hcm4LBcHbjVG
sku72OrNKpiVBEcBq7SpR6NDga4+QHKnIoUgv1UmKIp80A5qoqBFYNuNLeippCRwyerbYvu1XL7V
ovzFzenGarfZh7tp0skU72JryXQu8pQPmg2EDYI1qDXtYunZfbzCzWJKarbUstUdUQl+OWj9RbIQ
f+lKvDeNt5L9wGhGa2PbAhXaLRqqHZMWbPVp1MkWXY+GsnUbMi9YujX0AmtTe7aKBtvdtHfg0QLW
bvuwIm0lYDA2HyV/mZ0wrYfV7uqd3psycHgQEUs8+zBUdh9NLF2GRoW2btOaDeNWMQq9b5WN3KQU
MW/eZROYOEATVkQOktHACXbfbWui2aoexqQZ43FZumiskNMnFMSNVznHkU9ugPHSl9V3R+JI5Ooz
hVGS0Q5jvnOn29y5N2sczMhS6gPuPxGvG2nYhbylolkPhpJ+mO1YxzJDeXQLo4sXLDJhx7KGtKp/
iZD4JgCg04IgAwt9PQPcvcyKk7D6hjlWcXFiqWKezltDBcYG13nRVvxO+PS2oR0eQDIO/jwS9n33
8wzmpATSxmSWQoLkK3SQoSrHjoZ6Xi55Yy+XqrKe1d6hbbRIQbbt6vaff6xqkd/S3VAsIuqGquV4
30LePu0pdZ321o7bB5OP8kKsAqwYUVpxoWZ9aKLYD52h7qQC1woWoggNW5n2bM1mII8p4+kL2mja
3BfcKIx56lYNxt4D9DmQxzZpa7zWmETpm6wSYkUmSAeC8ZsENZdRsDV/ocGTC78oVETM/thu2NG4
FdFcOVgfvZ44Ph3R0AAWeUh7NVSccufVjXGgkCI3YsEqYDb4e8BvxXznhp8jzykjY3amAYyplOd0
SOOy7owjMyL9tfsx+66OTHvR0FeVNGqMh153j3UxsHCcL5c2AzHvYW1RTeFw3W36g7qKr5INbEo2
h+lwP57ubtMt6Ymhc2aX0szqQ9V+51nnbnK7vT626FUbuG5Ms0ERzkb9tKju6mtENzBc5lJMWhaM
yjbnk6qUnVF4/9TeCyjzd1M9XthRZ1RnPE6If7tFIv+6nglGTEm6nWnkKF53P4eo1i9qtfPWUy4b
XfeXvwCcJiXbz2vTHeZ8fMsQ2o8ZtiqXqI9wmtljUFSKmdQkvqQ3WzxSozyCQ79KSxn8rDR0Sh5g
dzoD3YQIZWrA9jQaXhP1dY6WkfHbIv2AFD+DIqcD3R6zsvqn350aaS/0sFzuXXVxQlN7MltRB0M/
nl2JIQ4r2hdzApCmWIaskobVne03exE1xgfSmYb0OXUE9pOu1uO5W4+2qeAeqIeILtQNZ+dNlisq
0WQqtHycqIRG+EamvcxNokep6X2wIBe1qbdEMmPa2W38ZYYq22JMd5xUVU4Esx7LBtASoTpeNPRM
PwfmQErhbHtCIG6lSFRfG8YMIR+nvVkiEHtGyils/KQT5LiB4l+4rYOxyf7QeOr89W7/cQSeJxo1
v6/KkSwqeWAszKS0bT4d56VYwUylSrWxSKschfAenWJcdpmFhaGC7D7ePZNA8hDg1TXoch6ulKpd
yarnWnWj3m2Pmu494bAO6tJzrv34a9Tej0uEgv9ZYG6UmXspG0oDaocLUSdXtRb3gBlGFAUnCw1D
5GXmGZP0O18ek/Zl/gDU+9TlFl0lkqG/EvJB5G84Q+XGpLUd1aF9qhq7PpfM88gFZx7a5m+dUR65
U7zjOmVxbtQftLsvuCFail8MtDCJL2tbPKl2Oj0WDWNZvdrNHl4qxcET582EYHWZ60TMwXAAFXTz
Va3RDg5uSGoGV3X1Dpr6N1uKa9/qNGe6YFszR+k26qhRNI2oTv48cqrluRscL6qdG3/6Bko5QuDe
cVL1KO8HNDPCM/MoEfXm6viQlt/tebX3rinPgumP1f8PSeex5LhyRNEvQgRcwWxJ0Jv2doPoaQNb
sIWC+XodPi2kUDxJ0z0kUJV5896TVI6tQXChXsRLl9grm0HdSVOgg5C5aswgrJXVT47K7uPxIe+m
eY1+yPr0ZnnRBSMi3c4PPddWl5Jw6CVmwLjFXJWfK2a3q8ofDH7QeAbsJVbOgIBu9xvP4wc6akQT
L5uPsbHfAIyhVPnBTzfHgMPs4eiCB9soBDldteNxzszX0Rlvf7q4J02TbKDUnJKBeiL242eJVVNp
gL5VaQ3btMt2pfP336/Hu9+scg4m7uXwfsBTyllbhs9MkdYy8Wxs2902BAXEZ5c9tUkmtsp/mFu1
NVgUAnIItSAY86/FWWhKKuNkGs6ybZ2A8aPbmLuiYO29pRkwefG+jfEFYWwjQ71hiT2zknrnLba3
6YeFXnkgDVJ+m1PO8m3DfzfLI0UvBK3RRT0ceKssumYcE1jogsXPIk3gRdkfXO3+uvf1X1yG6uQI
iwIueJhNZDynPY0jLw87LNlazpfLxg/6r+YF6ptNpKPKV7EQ1a5r7JeCESWDed3IC7i7j/iGM4rx
27Gi/lAZA4pxiyZSflm6PUmv+rWzQpy6MY2quk2OZQmQxGiCL3TMRTUl6I/3isW/216O4NS67BHt
qEdS4AUBhfFTlUqc+K9ukkARFW6FgzIg047YtR7Q30ws7Ctr8BB6cuxxS3HMs6nbVl756/hut5Pw
XFAqIFXe5ouL9Y1zsVkJ4d7zGYtVJ5/GWN+5ukK2ueFsIJpRY/o7r7HeanAYrP25xJ36TXMUuMAs
fxlo3bP4mnlfi7JV1xTK5Rwz1a+ejBzn4Cy8jayd38nYEPiv6lhjtGvpFGq2qzXmQ1nqUxJ4eF+T
7pnIyEvdGZdJ4mo1pxapZWJRQFJ/yRIPl2NXzyibq2HELQuUKLJttNaQnh2L93smnydeU4Zu75xo
n7qFFpBLqDRGrXeit68D0JJNlmAntz5Ni3a/59xeoVZjsgFFtdI3/6pjHd0RppQNnKDf1C0kobmN
xt5lkDVO70alL6Xodxil//L8lmthJ9JY1Pa6j5O3PFjqKKAzQf6YobXZCQvHSYgmHQ4cD1iuDApC
T1XNQEm0vLMmE1poZRLkjsBo6Hy1TDBO0+AmzL8phkOgTaN6d0dK+cYrMF3nWCy1RlJiEE4F6/k+
rjkEY0bYdA9LsS+6SUe9xWfNEs0N7C18N8whZZGzHWf5yPw0iinz7hcq2RJUSgR7677Nc+sqbOuQ
1ja4LXpwfbPbYXBpj6I9LYi4a9hyJhg79gu4+WhGc1KPvLnxkwxjhlHuu9ZGsa2ftGnzqFotT5eO
HAeryDibu9pJ2pUU/aNjM54GCZhyUAX4dVNc0gZT61GFMd5CsuImrV5hpIylfZBLLRiBSTgrcr4Z
L1nHqLaVGGdM4yI0240F3vHOsN3IUSCyR0pE3Edn0MSace7y6LUlDwffJo3Vq3bxE5Wh1OemKaFa
B8xcFoCIK5HaBaIihiB7NfhpzcL5xtmkVbj2CmZ4RgbhiwQah8jNY9kvGvUQjNYqiEOcBe0HCsKO
a9XZMJnnbSqWPloW+RXHHu5LbDx1+Jo3Rx+s2N56nkuriHrlsB0pBZVj1tmePPOy83P7qarNEwrt
WpvTVwNBZuP0xaeaMECkE6V4QUaIRs94whqM1j4Mx6Auv+qpo+Dw5Itoh+eKw2TT5g6/i+3+lq4J
oacl16iyT8dSUca6z50luxozpL1z3ZnvtU8etC5fu8YjwZS006rwsnytguGcEVSdEwPlziN20AVR
580vsHZpRbylO7ii/+6LZDPEKPwN+6Wm8F7EnLAhlKOTrW0+UI3Zs8meVQrDrsB3XlJFSJ1vnHzh
cg1clDwxbBAx5NYJ8oPLLRc5g75rc3XlYj/pkbrY95kFL4A8uTK6dTi0v7Mb4j8mD6MszDA4e9W2
bZtmnU6KI4e0weiFn23K2C7zswIT2fTSsforCsTVEI7YkfXknSizcsUi5nydc0zYccHWHLrnbZZi
ddYmdX1aJmujG8hwFFgqVS5XCcIdb/BbKfaNh0liHhTOWVhqfeX+jS1zllk/uYqbZ5kLJsbqxXHm
jQM3lHQXFXkI+kub7G931rd/MeHqVuwO08eKIyIOrW+T7P6N+RP1Hh4bolSQFSb/SeDjS/GiH5O5
+wlUDGyOMEo/8fTIs085zn3X3ms4F5EZc1tiv3nKSuvKXRmxGYsVfmjYWE1rKfOLswTv6Wi9GfhC
KAVLSoTmnz3RVyqGji2kPa5/75yNgD25/qhWLzhg6jWsmFM3FNPRmo68sHod5nydhnFjqGlOdiv2
Pu2YmJ97sIV7xag+ZvGD7SsMYT6CZ2MYiBr+q2s0zAj69KEUaMqznVBrPjftcm1y46RDAmV5eB1m
59HNY/wbbcwG+tu9NfjntCwg2LDAcmI+XvYY3weXu9E2C3wgWUwoocKm0v2U2AlJZbScohVnyQAV
Zms0KY126KuN78XQMZNfUtB5BMim35RB85K7KSZzZNR1QNJrl6F823wqXGYNr7mXwiEtgDdqZ2OX
6Td5So9avm23gcHqnMoIfoRBXtQx/GjK+Om81NnBtn/9AsN/w3Lx1VdWKOfQ6l2YeN06i78rCuWg
qyn3TQ80W7Vp68BeG64wNk0uo0b3qHyklUwwDEAFFyzcaKQ6RNo3q+KkjJ5/wtrXAxMxEP0Dv5Fb
lk9uIlCZSozvpnSjuTIbfr3+ZKqO1Rg8D0XL+D29ts3tOo23VTwyYTb7q7vAImzk9Kmd+S6s3X3m
s5s3Hi62Tn48nyloMprQghJGAxm6kci7T+3rT7dniOPLl5Ly5PaRjFFRupt+cZ/nvsbG5BcOG4Uk
trrEv+96H6OdwfDHcwcOR/Pi5nTgVYy5VFt66+ThD8DabdLaFJV4++oa1YgkEoMt1j/14j1tYCqw
znQ39+axTNwdahiOdN1H9tw/U1xvprD5FGlx7zu0puUcfucjj78piS7ZBCRDdC2mL/NdYi8vOJ8x
aFfyecbS2Q5GJPypxHqBEGERkmF15LZoysh1p90g7HrdI6v6RhtRLr9rinFEyJHv1FphQvG2gzCr
dYV0vhUakhlPI7CIs+V1lxrwIYO85N2E8NYYzo/VM/mzckaUZpiwQEM8N/X45AwTl4Ue1uCgf5TW
ny3kYC7Uk2fA9cPGjRSzVl2HQq5FtNj2a+w2LLckGMmC6wcwwQb2dPbkVtqBC4ybai4RDRfknEqQ
njLnbtnnHn9nH1tnnxR3Q44wopR6ngvET0FO91atq6CLDLsWqFj4mUQiXtx4U3hWsWml+LZzZs0D
S2Q9Od97Fdc2AFq5LnPFrVhIvHlT8mDkWIPw4NxRgRlcXg2+fQ9FeZjeyOV8O6V6awtSv7bRjKs0
DGnj+ttKVSZwoEuQGu3skhRpzZBqufZpnNO7ztyCS//XlS15yngEVuxTkABF2fpmeRbS2w82duCc
YfM5vk3dCH03Xnlg4MN5wf11mO30rWKquoKjvp3wsLUO+Tmwbz9FiPplKP6RwaaBIO2sax5q0spq
eu+XM7SCDGedehgXy4a45XMqodzNrUOIXTQXNbHCasRJ2G3TTDhEVG9Zi8Tn7C2KCFbFVswBAh7X
66Ya3fcxyDayK9iDNVSE57BIreyUHG5gTlvVIPR57m5c2jfd2VUk8VylN/2t0MG8g1ey1jHzifmV
79tfObHtRdpPic0n1bebC2fneE2BPOSF28Cqzo0xnFwv9qij8iPJgOuU4cmNXRpOAFVOHARbwU6X
GItAm9G0KZMVGTPr6fExKz2fmXBXPHDdk2ORiiwLi5p5kfdDXXRr4AgaJwrLLrrS2kyJy++z8MM5
Ga0CEPfE97A2Fj5W11uIqPBus90NQFff6s08az9KxbJNq7cgdaZdPWMqEVZM2YjfziyqT7sK/aim
eOWXxaVi6WwzyJvzBF9h7Ru3a1O/GPIP+rG9NX3zTdbupqybcBXXeUK2sj2ovCB8mBlX3TtPnRm/
yOW/FHo7UVPqv3lwXzHKO9uw6/4GDLWwmt132uq118mIotTcTSgKexjKewR5PrACK1mFJLJa2uZv
SLBO2PkJ4DgxlBHRx5qFxcy521js7TnEJrbUBtJhZI3pfCyX8p+nyxcp7fcyNcdj91I/GzrEPJyH
7ra6yTZJM2Gt6+I1vTGQMh+jX5Zo7OEaw7sep0e77ppzPn2Uw7xECZO7VbtYH8rulojWrliLJfgH
aBf/LlSEbSFi5jrApflmunzdd/a2G+27JeU7bpX765pQZZk8TSRxMvpgFsAYQkGSmcCY1MsTzk2o
x1aEqHaboJMV8GOHTCMTIA/hss3E32JQ0SZzYVMJ1Tg67agovCFqhnjb6+FPMufZFwkd96DelENF
C8LmqHsOSssRpPPM/OgwxHmkBP4m+pKsDNHUeywd9xoeNRa6MkUZhD1sOazD9GBthx9GUXwXfCDD
ZLBYxXL4AzM0w3EYVt6snP2ccOcAgB+28xC+MHM4mv8hkC3ORNoJo3qvlWusUnPp1jIrgFaN98pe
HChhmJx7dKNtDQfCBoK5yYYkX8M/B64LDjRvIFp3ZPGzSjLa0YQ/OvaELyFK9ti9ZBJ4NyJEpDxm
fC1NZmZ8SqjI5uJHpU+QyyhVZDiMnuxmOXRKuLS55rtf6Hd6X/w5bUxoGKPBHpa2vR4RAqXZHuJy
YXMtRviIqv4zzasPbyGhPpVYw628fBvMxouASDeInIZBLcNlMDrtARTsmx1XuOeqWxjZ2i1LSOXv
pVVUOQ+ZW9w+MPe1nOZ/tI0YX/sm2PKRnw0kr5PpuH90clsvxA+nGEqN7ll3sttlqsZgJTaZms9e
uvyNHqmNUMg3VrTO5OzUCywwCMnDMB8IbaPNWaD58ifFckGSquMGPhs1MQFcoRI0FIUta+APjTyz
SuCpErhyPWDzzEZdh8Z3MLuXuB7elzQ9+2IqIrgVO5xU77FVf4i4j1cG+c8GH6JDPpZQVg+IrO/H
KDNY4eJ82bac9+lif46DeByBBd8coPx8i9qSFQQk0ed9nJqPWaDEoYFtLwjljMwFCWt74HdRbcym
vzPr2QA4yHxILLxhSe0X+LAKMpbm9AxaFGBqbL36GSwAxV9/8mq9YgLxjHq6a3rG1oZu41VGWiht
5C6bB7kKJqw3TtJ1UMRJ7xQ9UAmv3ExliOngpB37AtOl3fFyzNFSeUxKneLYWe2mH5lleFZkZwgG
OY5OEggHFg78lOXtrSIJUpfkja2YLK+yx88yeZ6D4tsNeoIzWuVrCDVH10QvSzEPnQdTxrd7IFkz
xbrCjE3xvG6ZVNXbqZt/nLBVGHI5o4ZT54iLmRslURiUIisNMqKXdMuwl7JN6/CpM0PyorCqf7WV
BM9sQ+2ipUUV8F3NSDfzsaaOy66FBwwWiKp46j6noQfhUiMDDrExHhZiLOtGEIf3Ah7RqgleqmC4
hNFgUsKO8RAcXACSJyi65yJe4pMzADiBwF2ifJBJDcu9NdX92m3VcnbY9VhPoQu22/nxgxEaQpFe
dMLMvqtDsRmQiYFBToySjIrRZaZJkPnLSGccfI+Q+jdeYV4CZier1CWpISYEgnZMuFS5fncCcnUE
vldtGgVqeJITO0v9i5mmrBfITYq3VJsnnGP7WwIyn0N5mA3xa8WUTKXL+Zw5dNLQ5TESpRtU0o7Z
BL7uQiYuudYSyhaJobQxaLCSbr34Nfvubceg2HBXAx66+9IRHyK7aXvyqhp8y37jvmOi/EuYTDNt
4tTWkvgT49RdD+0BnRlHWedb2ybBkIFuZAwL0duJrdGw8s9GUj62t+IQF8fnWMMqMMP4tr1KnprH
YeiTg7w9LqIwr4XiwissikJ3NOSmNEnlAu6LRlBcxyaUl9jluskWVKTMXd8ANfX8ViTQEQZdMpOd
s/e6dKrdMk14vAhuNkRPV2Hi862FD1QQgGPA6w0d97E/5WQ7ZM2QHDY8WT3ErepAJU6H0E9flZuv
fbLN3Hz2Me7FM4knl72/8iHxx3clmWUhpbFCwFXcs7KLuircsmkD06/Jrgm77xFTnhtxhSL5OhgN
LVwAX1wx5nWqazkDRsL/Ta9iMKae5oYxPytHUtuGTccYssL+H5nBdimyj34k5DNNPOPYP+K7QnUv
aRM+6MIT0eBI8maX1g8uffFPN6RIBI4G1cu7xk6vvhBECgPTjFpdhEeMAxwd+UEqPvCs9L9tXP5I
CjNDzDHt1nXjovR6I6Fy6xbCD6iVvG027ZTt7vFAtWvfm++qhL47XcJ/vYUsCCUrQ5RxIWykTxUv
RFTltkQYSvb9WLsRlksW16PsiwUwgMj8x1nN7yFG2LXrNOV6tKvNqNoLtnJSvllI5b/YiJB2fMKA
b276yjEZlvP6m369zhosymX6D1499wuvExwivjoMsqzr87s7SsXfyknLQ6beYJrDiXdQWujpb5PY
D5nBGUpzb5Wr4Vvjpy2MkQrZ/4AH/h02jdxIae3nqvk2IXOvsDMJSpDydwotwBo3j1JdFQBvrdNk
6529xBvl5m8TFz9/e22iCur7HqqNIVdZOwDCkO8Zo0QKlTuD1k5M/p2d9IeRHvFmXH/g8nqQxLLl
mG5TpXDAUxXTGrObYCVatl0Jm4x8BR9KLR+wMHk4+MvRjBDSz65lY8Mu9Yw3zz7UDXPZ2MXyUjvy
r8gWrC3DfNF92J0sZ/rWVnHo8V6hNKvfCcbBfnbQnZbym2iI3BQ0kOtKMsR3LXmEmO8BHQ31Zhj4
bMG0YF/nR4feOmRVwUR7XckAwdOQcVT5TzQeoFtykGzeQh4sTO5zYYk1xgx0oVs4gCM7m8RetEyg
SlndsWAT9oEw937/06y8mL9uPpIEMYd3IGoYYUxuP85+zHn8j0wI5mOfPrE9Nl91HHF+MRL6HkiF
OAhXek6i2R2QDox/5SzfDYl8kGXTcxvOh8UUn5nrP1Z45Bko4q+X868caKFFefLiI1sRJUtVIjg+
PHiQp1atmX64zBVX9tCRMQLBoFPnlOTJhp73g53y94PniZUdHmYv+Vlm2mOUWFHJbh0X+ckL/XU3
FY9OnaoNbAua7zJZeeO957XHmHzP6vbooJiNuzLEuubwHKObRqDF/c1EEmTVQzKiWYxb7NLzj9va
Ju4s3LdpRrq86SKGxsnam/6hcK/aoXjFUQY2YMj+hhREhblgMhbpoUsw1s7ZHdlWJt63+G4MRFQO
XDt4bGeM6G6wM6X/qHDmbh17xhZ0c4BgALWTxVqNMzF1LX/GuCSZIKFLGG7a4SvYkvqwxnfujZUK
FTo/OYXUHdutiWMeWf3Pd+s/y9g1jokV1rtZ6MQlxgC5mqfqk5zRw+Shk8dYYsb6uY09b81uesT+
jsxKa/gFntQeeICBVciu+9+6G60Ic8vepEyM7Ins71zB+ejy+bE9kMTTO8ddMHGF1pOTNC/ll/aa
ZF3XKKCi5xjTnZhXA5JUOftXK2Eb0OzED/NcvbdLfMdTpCPaVxAjNKFDCPIgtKl3ddKSMoC81NjM
c8eFJakmPgOUzZznBGvEdLN+pFZ98Ez/F/YJ7a7mBPVGPClDsL2B8AjVsrrdHNiDJNKvTC3kmYIZ
rPz4MIZdGlGNXNva+Jha7zfMCvhCtVUQohgiZZsPHcigVd8MUeuxGzzl41iI4iRk+8tuHDZjjyt8
IdUN6mRwH/AEPMQ1H6HmVZ1TjlGrrQ+Bmq4TIUW+qrC60AJqRh8QSIkATwMzafpP1x9/YtHSUAxd
wF/7YnTG89THxTadFuJ/zb0JOB8zPGJQHr5nLNs8TbjR854BpOroE80v5RW/acDAa3K3pgXUf/ma
SVgN9oWz3gcZw3imIUZGLrnjJuIZDFve8NIZQ9LebIK2vPmrKb5zpMPV3KavhFvRJ5nA336079mv
TeWfR9H7LN7z4W4n4T1r1G/Wq4Of0hKkIZAFqw9P3Gwpoav0nxMQP4CnlzgYfzgRTn0hm60omeba
o9qIDu5Fb14HzyHqVr34C7mntOzJvCCCMyJExe7xiPqm+pfTc5IyefFNQNSdsF/d0N4XtlIRezqm
DV/IQvJy2yn+lrR3e3LFAMiI7YhCX/DYtP9HAPZi3w2M/92ggGndvjTaYpcnGRbqyuktSxM+i2Cx
sBisZUutoEfFBqIm3bg3RB4LbYh+V7QvgQJ7NnrYLwqXnF9Cwl2GGwxFDA1d76F2JhYWpw3IK5Yt
UdCE7xLBbRWIPCFTsWN8n+3wpsJ8I2eKMcqGM5NvZxpxaeCctytCPRWcFK++2E32V9TzL7b9q3QJ
+STlGsd4f1V6eCz7/C6oPAotUnNs2iDkZINKc8lzY1e6ve4Yl8ds2/glbamj2g1/PUInAkOaUzOz
ny/tHB4DUzY7BB1FQCEOlk1cJ79zzFzYT6ACZGlUd+QXJa6Bcc5BTpX3JSiQKtBXXPXQqIq7zOjY
4+XvklqWbAzzGcc5/P49BS3tC1uCHEiVutg7xm0zQ1+LTe8TFWmLCpOw+GKqo0CF2gzfxrLb+FiR
sjlncdFch3tt32hGEKJXsQUeLM1IyHgibbdSGlHITBvOIIydygFyb4t8k7Y/2lu+AmbWrM34tRy7
W9H2YBASMHWDlncDFC/FXkeWY/bTdTeqdGOWz6HPl2Fh1wVdQceQDrQBjXB/LQUGqcm9d28mSIvz
rtuZRBivNV53r/Q1123AOkqDhspIwoOTwNiBqIs5tV9i2EvFtSUCC2+uO/ccXYllyEvd2Ji4vCA9
jp2rH1MIbeSUKyTMItwYrdnvxtw7NC3sgrBpw2juYXgIeH7LCH3LaOWbknp5cTD2cGTIjH0xRmOz
0REZbWv36i3L86ORyfg9PAVQLHbFELvHGZ5PVDx1jtN9lXlwnw0yP8X/NCwSEstEQ7HLWIdRMG52
jbsJMmAjDcxEVVxuCPZscWkl56EN1wqEwdGFdYc9JLU2lciv9SBLGAqM5FKytjAN39Ih8w988A5l
unHnCJRuq67uEgfecjDodO3qUu6QlJaiY+qVcQOVCx6JdDJxsnqOj+yDO9yymgPp9H949kN+J/FC
rw5AkFFzAeWDT2xwWXf0YFmiOSeEwyIofQuE4CAHZ1I+K0GLPuHbl3VxN1dkN6Zpeuyqanx2Pfwe
5YLvB6Y/Vv3M609+6l1MOp8zxqt1LRLjUobUPEinzqlrVTQ1wz8nL7ZTTAQtkCj6nZbmtbMpQDE8
cSkmBPPJMBRrbMbLxTZpKYxlfhnGhwHZrsjdt2UouickAiLKY3iWreRpd40dCdMs6nxiUYYqpl3K
BHqybfZfK6nOteV+J2wo3BtOwf6+OnbPNQ6glQzce6eDj/SWekn/wDAl3bR2qTdFSVGeDGb5lGKZ
rwpBKCELq8eJtrgtQVsIwJQne2KW6rcw5ujX01NtSU7S8Tmji4Ge5LtXQgxHYwifF17D04LUVlrx
vmSSvTJNPNFDjM+YdOVw35EvJhrG4Ipg0lees7pG6IktEsCpRonF50Z2V5VmvWKPYIL9m2GL61y9
kn1j7PhrD3iArlgqYhSo+DsYPkXL6WCECmRSa67qvgkPZgAzFvdksinqkrm714/XyhPPWVfFZ2ll
cNmS9KPLGQ/1wQ3MsMCBnf2AP7N3EdV6LJt9J3a9QJhIPSLSZTG/gye5ZyFfeQqVWjsxQo5xHUkH
14U13lAvYcSqnW8tl4dBtss5rznnVSa9dTw7mwwrdTfBNU0DHknb8OcD/CTjzOAW2vAfxNj26FVo
uwOV4s6qJ4kTf3rv6ji/E+TVtpOoergIdRlsnKBSe9KzeJ5tv32kb0V3dUGO92b1Dz7JyPEcBtct
tNN/8UJkuQIHmrsVVEnmcDsZDqdwZDOGbux3VjC/xjYuEHazneHdQO+QEFHz1Kqi+QblWgJO2DhL
3E3SnnntzZHmrpgn4z6sCGSZfXfSRXqlCouvZXzOwAmcbdEWp4xim+/X2xOBjSwz/YzH8ikZCBS5
nQ/hQhhGJLXzZ5Z0Ipk5vDpmp0+p9a5miwWi1ji8FQ54hcKE0lShyPuQoErTVhc2Emwq8sZrHG7q
4IU5/VndHKtaDBet3OlBVCn1DCzbdKIc70K6TJKzzOqbEUKDy4iyMl2QP42/5zq0L9YY9I9E0A94
p442GqezWPXnbcOZ/+EH32SP3DvTgEpgWMAb2K5X3CEw5uDYNyLrQqbeE29qJX7YjtLuQ4dNcdTv
j7GoqvOI6QaGBLgopM3X0GjADPYG3KO6mHeszvPvApMHEgaMBXBmmSLd9b/atd4YuAcHUXY1lDlU
9ozdjLsux+i14MhusLgEc5PcYTf7UXFl7WyvuDRqSe78+aezDfPBqC3QefDw7AWdIa0H69QZStNF
sWdvkbdMV10/IA7+zNIpHycjoUsLZ02waMTcbG+NAlafpfLnJoTS0oY9hnADbAB3JzfOsSp+5VLk
ewq/nDigUV2L5ZTcEq2BUBhhqH9XlZOM1zBvToWhXxln6X0WuDszl+HxtuyRGzaWdGz52ikXLAeQ
yRVFXcsjt/sr1LRirRMKYP7T9ON48syMklgF/q6OkfZSxxjvWNb2Z3qduozCMZ8hPJA/WRzU8MQG
k2Q5BzGwaA/pknrRgzVoO3I+WEZKWNtcrGtCt6RFSUCQeSkQQuyyLgaYdYGoH+ncde48FtbNOn2c
WQpKPgbjKG5mSnIgaS77xtL/i5qIfTdDqtUnxHS7eGXZzLwRp66ED+U2CIDVAxcYN1VivGS3UeoS
tB0+OO4ypVzzrIK73gflAowQnH72oHwd3v33rFhsKDj8l+QUg8CJZbzYPf8BpMYXN9IWYkqwrjzD
2TL+/mc7nFWWsgY2L/rj0XTwUabpiDJf4yydU+yxDrdQmJQHTN8lVehym11N89ESFlu5ggifj/Na
E39azJsBBaT804CpWmvnMZl9+5vSqLEbfXQbVqCa49qGM8yzvbjh8gUPHtTDbd9MFcvfPiSS32kA
Q15ndQ/lnL+2S7WqFxOcN5P5tdcMH7kDC3aISULW/tMYpOK4LFgTPDhfbBoEB2XuLGYsoBeZ1uSl
1R+WMd8vlhTssRPWTo3Ox5RDLRN+faRiWKK4MZ/GgZCf1Yr67AdIr9Zoq03gJm/21BRbqGDfoS0Z
W0miUj7oEKJeY7+m2uxXqkBGWaSX78BfBXBWYM2ymnHf1rFCjpId/rE5PP33b4RSN2PNuhE7TJyX
bkDQK0qdnSXovKa0yQwa+DDAGXYbPblElsy+4ac03qEwmMfFuYvXVN1AoCqcjto62LhT9rGXMb67
8VBYVenQHrgOHmIUWrYAyxVK8QuETjyZU3Y/9Iqd9amBHGJV71M5Bjs3+FEeVwvuFR9DWHgfjp0g
VGBEaYsOOlfKA4dEWKbl/7cvquxJlUazE0bxMXeDcd82HJ7xFJ8HXT2x4O1mzJ3cO9AeiqnZfWb1
TH+X4mSr6jsIJvNQWQkIFXRX3et9HwIfyPXo7pwERR6Oa703bbELUZevYE9bXHnBxDbWG2RZJ6c+
xXvdKqs8arv948weSl28uEOdbquJ/kS54XFKrF83xGnPiElA3mvYSa4m5Nb6OsWBvi/wh5LM3rVh
zmR6JrML6BpTC3b/RNfxPm3FZ6wAbRbslLmk2K/bgqXmJbnXQGA4wbCdlmy5IqIVzn9J1Q0371B1
whwV8IXfFWYYTVP6qSz/zfAZwoRMm1dJQlGvkqC9k1q/sRuZDgEaZGjrf36IDwdPS/ksiXrS+FrJ
0TPrcz7QTCS99B5csHma4nnq8rMc9Lc3jl9VCRkfJXm8x+09aaWfR+rZue2mkVCl9Tw0lXcIF+Gc
h1Gf8h7f/NxlI5CZwXku9bFFpsar0GOzYnvpXRxw5xLbtzbCzdxdYAFl9WOWqBCQxJc/mXAvyVat
J9ImuS4cZF/bwJfqBSca0n8WqJGxHsJDNbX05INBzjI10q8+wCmDT433PfUvPbYsEDufqYxf2dDZ
7dwh0IdSMAq0fA/vf8CmnNLh5PHCgyanuZvwgeKlaiUZvgIQ74M5L+wyErc1tJ3n7fq52iiI4JFG
sLyOhXMvx8x9YtsT49hxOddJT1m4HGTr+1G4WNO9EkG9tZv/cXZmzW0jWRb+Kx31jh4ktgQmpvpB
4gKSWm3Jkv2CkG0Z+77j188Hd0+XjDbJCUVUOMqWTRBLJjLvPec7MkDggIRLxl901go3U+wYrOrM
9pNJcAguCrhENS9hkorV215FuguLlnm8I9nVxg/GWsrfOyLYAIe56/sAQUk0EnwJtm+scLYonlVd
0VzbV5ZirVj2lnu7BJ+vmWkK15ftbTiyUMUzUl61UZhvdcFhjUJQda3L5Aqsh38B2CndQk9ARDPo
xR2wtPJuiHHXSl/7KFpkHUaE86ENvfAA/Y635zjqqBFi9YCmsYWoLu4g0qZ7PbuPszE/+NALaaG2
cwO/2apGOlwoU9YgXH6QgaGsmhgdlkysLyaEWSbFem/Y7BEptu9IW9xOaZQe2ArzuKjJkyphBJhx
7JpxlSGHpykwLx6sKduzlVd3ShvrG6NNX1JhJldQ9sVO6cW26+lwglyiAWnBdQ8K/Gc4O4eLJEMh
oztXbQtfzmy8m9Bh4CHy6C89/HHXbKjsVeX4Le0GMa0K3VbWbKRwCpZsLhr50urhR0pD7WYKmsuK
9tM1ltZ7E07iA8tK3LTiCmkMIooiQ3SVkR86NMVj1pK6bI0OM57wgkOQF99DTPHQeCBodAOGiliX
9xQM/H1qqZ/pIlBJVYOraEzKB4tweIksPh/V3k2UdJ92JVshv7gZPXFj1431bYyvEpSsWjzRUPav
jbSpD93U3GHMhg7Ra0/UAt2MQleMx5P6PwkWlWXuBtnfxrY45GW0m0an3PqseC/xHkp2EAedbigP
SqvtVdG5kSba+5RFaiPFxxrI5F6M8U5v2cSIXsfwHvhXaWyC7+tYZaRDWt9bSA/wsbfINDzMe4UD
E0Fx1i1zBFgpZ7z++YuuxcqKTV/jGrFrpQDbBgvaE8kdwd5MfcZqStklCvoHy6vAXNS7PDL5TpUY
ry1fjXAvhyV7QVoHZYksytPHK6zjWy1GrmZb/niT6Gq3E1xgA90iviVYtJ0GUP7nL15Vbb3E6ncs
RNKrKJtQQpF6TvMmI1wskrs0xW+fjukILtcfKL0nd9gbvAPJAY+qVetXXthdj0U2uAalWrfwqh+q
UcttMpAHNSlYOhs1Kj9RuOVFKA+tXzhf2rYcIWO6RijTg9fMwmI6sJsyBlQPFjpyC2JwhpKVZT8X
mwEUrNGAUpk3bHFVm33OnqnYawWM6QJWb2JgD8eTBRBRYbGJR7q/DOkbBtV45SG16OakCHTO4G9F
7mzJ5J5TfJ0HgwygjzEwX9zgz8gG6ssS59W+ssGcyAsS3tQboVDd6W1buyD6HeYvglAmH/bt1myK
74x9l3jxBzHohArQrKfgBfjAAGJInj3c55Ldbl/rZP+VSrTB2xCswKQ/WLn1MOLLvgxGw9+H8+Zf
hfDqVCIETKCKTWrgndZSggfsoTo4Vp+TJB1+D4N9lMIzvcgg+8gEul0oa3XHsrVczUpQM5vWk2k8
TE4/frRH9sn0kq07WWO+96p256FU3rb2MD7XavxAHJC4t7QDlp5675Vk2lL9K93YYoIKiqG7NCrU
Y7ybBiRoAjuz5QR7isM+VivSaRx8D8+qQNsy8N5ED0PUH8WJuybFhQSMO7xJyyH4WPdtDwJOgNvR
R5THDjJdqqXf2fEL11Gx9NRmm620Mnqk+I/iLk3aTwVqo2s+wtXM/AcON+D3TTALDvLhJsluKTCX
RBnAX7uIuqlatZaKBNeaXSBmQkx0D2MAOdJ+LENMkcbsCcA8vlFH2jPd5D31CagxpwxIskpxkmo1
v6hSDk9sdPlAQMWd0Wy1aEgfDFpKfcCjlatc3Lil25MUEgWnH8HiaQVYW3hdHA61j93k16wBELNv
q7xBkwFwBYF7N33pRgPLWvcwiWaA1h1FV804I3JGtCwR4maPPvaazEjjwJsW+DQJzpctzMm9l/hE
fQywEbDS7icP4yGS85wdMqBcmvJjoIvPRbGpO6v64gCVx8GglnSP8vpLBWjLxnEvBXSaCGjbZRCB
LfL1YcDXKswvmNjBIHb2vUra8kabwCgNbUiZysw1UgStADFYYT3jPyvjqvwMprjdmRJuykDOqM6W
g1etnNgMlEjLbdoSrWD4NcrAqqzwXrXCfJIEEVERGKwd2c+o4pPkbszS4lbTHPXe940NZZSNY3rF
g9837Lpn3VmJ7jYqZfRBwTKRaWCEi5hubfOA4E/7rNmQebVRPohU+WS06pOjKfUdEiboKXh+slqT
uyZHWSo8JzoUNfBO36z6nTmU11OiK4+zCO6yMezXapQqWcddu4oymMHgsIET9u3HFI8J61HeemOk
3IRhwCRRkzLTRzhNEYOTdcxrUdgVar4JOxko4Wr6ZmqauBQwkz73FX7rkPdQGOdwlgasBxW4gUuM
FigtIm/8pEEYQRVVKyK4/fmLMzqfPIEmmA6sutJUwkN5uboKilZWMvYKtCCdLaQL+5gGwq1HVkjl
QfrueyK6cDdFKB5QQyi0gddFF/e71PB3Nh2oD4wKKiRsnmgX0XDPHQSEtPC3jQ7vUGkZHx07wZ01
Qp/RulcUSvXHIoDTR79p7xuhBgC+KD8T20XPzpZg6RqNFSI+p7Jv7X0dTsp6Cl5baSZfwyAcaOVS
3ZGt3rsW+WabIo9wb9ZKuQ6V4jtljnrfxwRko93r7nwwRWsT09YWHQiW/1jLH3n84fGaD6OeKuvB
YjAObTswzoN4J5LcuBc4iC4izXC2CI60aw3YEnnRzkG197ox6tf0WYurSRtdJzSRZdm8Q31FJ7Ol
eTEJPnugf4a7pRyvxilzVvoonB3bSmy1g/V1jKS+Uf3+g+y5bJpVUixMMdbKrv1qzQWdKgMAYUfk
YJmkyjMHF+FlU6bDXS2vdS0tDx0qadSsrBwCqmzIfR5ZSH9LcdJsq5RVIsQFQSf2NiwNQG6gg1Za
pd4aJWVpFg10aRU6ay/Na2j2CMrZ7N3LdthZNKevO8BExOrc5YEGS0mx0F4IeFd1Da1a8UZXKzK0
QLiB2ajeiNGHClaX7EbMwuBprW/ywHk1jcz60DEJIxij+4ik50KtPNBNLDs3k9p0N6FW9wfRBXdZ
Hn1PfGJbRsNmhcKOGYvgiHCgUtcRclAi2cMd0Q9U7qOalzCqAL0EL98N9ha9ZI+aNCFQZUr9TR62
bjJtUeDpUTJufgZP4ecqrxrYRPThsHKiWdgXtgoT32MDiF/yQ9ZGj6Y6OA8O8lBK85XBcrlu6eZr
KgIKgXgN8iX6kIHK2grD2KxPw8Ytq0C7QwnjMrsGq5rfUQgvfoB9iQ4NcpQLq9WCB2pJAm89+ERV
xDe2ND32XUG6we++bunD/Vzj2BoAgaBn3YoeWT8oVYn6af4/4L1PbV9H7maSzOi9AG6tKLyv1AQk
Roslcq+ybGfR4NElwrvYhehZNJO2ROyBuiUxyRVVfo2jpN47usbtVHdQE9IPGjj7gbfPrQYiFIMd
vtZJD91WLW+KH10RfW0GeMlEpiAwEtVB6Uas5XyVfWZ1G6q3rl8o9bPZIaVTJt3eByazaeG32b4l
ql3L2+4u6Ik8yqII8zhqnFCHgakQN6PBoHGCXF6SyOXtc496bm2AoyH7liiGVmJynaj6NnZEzbKi
Ghxhp9NYI7xkFVKTZshfaCFkxAxl5UahMHoVMmwOkaqaG62rig9Y0Hd2Wn5twLN8K9PrmCn/QVWt
e5Cr4e0gvC8eStAdyW5PSl40OJeaehfFRr7qOrgIYVVJahJwEcxKrW9a4ZT3UtO/o2AXD6pX70jT
yzd6VlrrMG/sh+51nEzLJcMlvBBK9phn7fSI7ADnWN5cT0qcb6x68s8kCoo5ffNNApxhOcACNMs0
iAOlYfwzifFNuF/qa6MVKA5AfysCPFCGjzGKKUqxa52VG0OahUimDmTaeFjRBjuwzwWqzYFpb7+B
VFVdpUUgbYkOm/oGP3/zDVirxXWXZT7ZrTbyR3AJaVgF902NItfSaVZm1FmEwjusplsAD5z6s44x
+WKoTR43oXw9nfC2CFk05u9DHrsQtm5DsBCLgDettnlLkd/m8urG1Yny+qIInekyFuWOgMSvqoH+
t23PJ8stMrHnAxuqppuabiAaxFS5uBBdNU6FpYVus5JRTmAHywBnYjIJVKiBgAoe8Olfej0VUvBF
btH1z7xVKfjmNtogHJ5mEB1GRFyPH09fkcUXs01D102LwDseFZVQpcUVYQqR0GGazOU1Dce+oeWE
z8Fbs+8VANT9/jKqkK+dPqhY3IefR7WEQTnBRKf8H/cBSy5DJZhYT7LPumi91lrVePXXQNmeI/N1
8suMyqWNiq/EoYPq9xkSxmczUUM0elaOIMWjwVD0W7b89V7ToxBZbCrPPb7Lr8mTYlOAVLkwZHIy
hn69ayYl/D4xAayIvnu0A2SDChCBS8sHZVYldbGjO/qt7pne2Qem/uTcNPqXwbGR/Pq+vCECz2Le
j5EpXxesp00oiWcu5K8ZgPKfF9J0hCmFI63/yON2FLWUgypTV3qFSRDaFws80CFOxtkdaZCMTBOt
Q50J9pnadunnDzn744/d1D6oRqtcC5QG7/lK5M5bJtdM6OoiE5jSH8quxEvdrBFPMPDFHpX4fY2N
+UKncQ6WpcRWD/DQNSbvMzDcZ3ibkWuw4TLC/KOj63env5FczEI/LxJ3j9wIm5q2LhaJs/g8RJpM
Vu56ugEBlZ7Vehoo3Eil4a0snOK6aw2oJp6O7yux5DcULJeET7vkP1TfM2cbp+rHeKiaq0ZH9kEp
V0PD7Oku1lS8wmF1A2zfdxM9Yc0JEh4ZnLTXnF0zaxOePWbHR1Hs45lqIpBMb0kEr3aBKbEkCFms
8jlXLGmM5NKeRsNNSI0ienSq3SkRRNWz5YOQSXFs0JiYLA2rdxoG3mURhPFB1dInoeXK3eTRJrMa
pdsD6iPyHs4VSqh+z/YM7ZQ3Z6j5FJiGfEtL27xlbaxsBmvELFeihqtqA/itmWq3lIT2oxheEASN
FPah+DQpc3ecDTcmIDAKtezeBrOMiIlJn1g5tZenb5e+zKRVLU2nn2RIQ0qLXxcPUNzD1W4tgkvL
vnu1JOxtJlSiudp02PmF5ubeFB6UsV+xnbFcxyz0O+mF7a6G2QPNX8mf4rGV25/7Jqe6h/TZuLwq
SfoKrP4KVQeV51CutAYCTh+xZmrKGI8EJEQygbKShR8x6aE7FWmDdEpxnTSurxKVpX5bdPkNgeoe
cLUN0arVSo2l+jFqABKcvgjLd7c9XwRNU4VDBBJqq+UoCnOzCZtE5SLY2C29UsF3Fm7G8sUszW6D
ivvSTpCseXbxuUwmY3/68PpyyHB421RJr5aImAgjXry4laqxm65piZ0oCpiGdjfcNpa2nYo22lc+
ddwqKm4KNkMZtSPalrbxwZrkgcTtuRUQGG6v1iP8BSvaZAji1jPOVVHbcdfp8WPRj7RBCOios+dM
x19qA3NDXw3+tTHnirX/mahqxKAtlScW6wae9SBrSlaktVidPlPzdy9ATIpC022DPqm2eDPnpgq5
gaaN6wS8iSdDfaRPyeq0H28TpP0jK/rnEfNQQSLKc9f3VDS8Sl6CcnwuR9Iihxy3e1h9x3NF99cp
fKLxSt7wdux/DXT0ZUhaSTgZas3VjWAPmSy86tjfS1Bb16nq+5uMYuRF2pd4LRVcLU7jdys7zkA4
kRsKYBdBPA3xr/hMuOeUo63O8vgLbNOS+dmIa/RROiFDyaTutYASSUF3Y4OyCWx0SLav0XvrWQ+0
TpBWalfGVG/pySo7cKLUO+A++aAglYgtw+lL+9sry4wrCWBSLfnzyr9Z/E29Uca4qzN30Aly5v+0
FUUJEzABVaoITAMhHPGZB1cTv644f871huGwpJEOPsFlqnceYHyGPJm7OrzPrxXyhQt2lsXHUjPq
DS0Zuqm+2OpMGKg9AMslfuWCM4EVQomobcRI9QWEkgYIbpppqXA9q1Uddd3awMoLAUjLrwL76vSV
+hnV+2adPH9rlecPy7zQhUB1+utCI20lmJuWOLCqybAq0Z3d+TlEjJpda7EaRa4deqNq9poGywHL
UrrqvNHfkOIg3THys5UYYUWp1rSTsFqyhLDI3FHDK+KgbskaxMeqx+vG/EyLYUXBwNN99RAS3Rgi
Fvd6f7yrDEzoAuHNKmFRhbBsYxTOdE2KKZZUyr59oV85kpefRp95m9r1YwH8bTfmlreB+o2dJMyB
COv512GEv9RNGrzGKXJZnpD9a08bQogMnJtRsPbJ3OMG6OWKgD/0dGljHGwdg4GqUh2YejphSYTH
UTX1W12VdA6CDP4nXUG3IOXDT7v4MxthiFT0b695pmfwdaP9c4n6X9+G//Zf87t/Xvz6H//D77/l
BS814sgWv/3Hdfityuv8R/M/8z/791/79R/9Y/ua37ygVzj5lx7ylP+Wf+WXj+Xo//p2q5fm5Zff
rDMm+/G+pQ744bVuk+bnV+A85r/5//3h315/fsrDWLz++cc3shWa+dNYqmZ//OtHu+9//qExiv/r
7cf/62fzKf75x/X4kqUv1fIfvL7UzZ9/CFX8ncatRpS70C0pbKbS/nX+iaPxA802dBZvgv3g/Pxn
edUEHM/+O/tT27L5OVpMKsZ//K3O2/lHzt8BbaMeZO9kUaYwbeuP//tiv9y/v+7n37I2vcuh0NR/
/vHrSlnR5vWEDTllkZIN6GCo9JLuX2UloAvzOH0umI/CM6sWvuabne5fH794fWRR4cMsiAvX8KPi
CsIb1aZkBOi46jJHNGeWBb9OqX8dZf7zN1NpoOWyK2pZuKZWUmZKart5DtIcY3BRIwN329KcTJJv
FZTFb+7vvy7j/+eyLdbM2hCZuVVOuUsBAQBKr4niEPCKm868f8WvE/ZfpzRf0DenVDZRxYZqzN0h
rpzObVph1a5pTMVnpQNCshe+2b/y4vYflATklT5ZBIbaRRAVO9XQqk/vO835qXnzLRQU6IZhtKXb
FTQ5Ls0oBxAlozE9ly1/7PmYF1pvDhB0jVkljeR95Osd/Hlb/IiS0jbYRCr5cObxOHaQxetjKDDW
BhY9JJpMqMSKILFv6R/gMqPOMJ3Zcx4bSPONfHMmTUO3zgzyktWv6G7tsujvzCnTDqdvxLFTWCz6
87BgvVnNku4qNB7jESDDNiK0yGC7BV5je/ooR87BXkwGqu8EmmV7BNGidNxMpYnsKsnCD+/79MVc
QE5IhouZFFJkyO19KQrAN4GsrGp9+vPFkYtkL6YBAZDBGClIuhYC2/4WiuKo7irF9/Q1PlZMvWNf
5FREoZ2w0TRhH2hKECCxd2SoHswU0vEarYZHXPqUFsNFozQkeQZqbPlnvuKve7h/j2qm7F8ekjEk
HpRCGlukyVaayzZX62BNA8tIkQ8qTv6FEEYfVbmXsaCwJAL1NRhDbbo/fYXmw/y1nvrr8POFe/OM
mgZkYxbepWvllU212zPu0SeTdjRaxUFB+/H19HGOPUeLaaMllSKO+gj6R+5nH1Jljq/DQVbY75t9
7cWs4YfFFKMPKNwEcicZhiJLH1l92WdmvWPP0WK+aCgzDjosP7dH1EcKjhl9VNjRfaM9kJ6ZLY4d
YjFbtMKvEjg3pavQV8C+g9dkAxgcG24USPnO4byYNJKpkk4W2IULEjYEymDqLB7JmVaSM/fhyFnI
xXzBy5auicfrwcgVUbM4Tamt4LzElBSHavR0+mk6dpTFvAGD2hgTaRazGBHSf6+0wkb82HfJzVAD
07s4fZj5434zOORi9midsZFeo2auIfuZZSGMuPkoSaaT1xmCqJGs9yGrNujC8Sx2CSqT9z0Lch6t
b0ZlF6il0PGNulYXZg8yFMAz6VWVDvg7P4jOnN78ab87vfnqvjkKPqy+GfSexGI463QcR/pXypri
NvHxKQFMI314qxm/nL6YR2YAuZgBqBAVmof60W3rws7WXlGDw5rojT6+7/MXM8BQSCgrucayNWZh
DV+mzr8bieqfa9Ec+/6LKQAUV6FkZVi4oeOE6OwtoKZWkqxPf/sjrwG5GP051Y60UvGm94JLglDc
FyGoNXwp8pFq1WS5cVibs1g4KuwD+DmbQqTn9OfeA8dG1GJiyDT0UEJwd5Sic549KOPfAdURwZg2
tnLmXXPkCv7c07953iwF821ZjazJq7wnMIx6B0pIKX+86xL+R8cIqbMq9bR07ZBQskvQeIaz9vHn
ICLJw2R21YcwTzzPJoGujcf4s/Qs/dvpgx8ZS9ZiqgiGMB5Lg4WG6gktXdGtCciEj7EC3IcFTJ2P
Mmjy/MPpgx27kIvpoVA035NZwqNopNNXWrn+o1oNcA9Of/z8nX8zL1iLeQEgsRKWQ1O6TTLSDBng
gcHHJfEF8GGZPyZWuD19oCMPnbWYElLSSFuEo4Vrg/pr1vrQtVA+8xJENPKAqVm97zCLmYEiPTby
quNyqRi+Wlk+NhhIyEJN3nmAxdSgJ15Ul1gbXKgAMOgsVWAI0p0uDbZT38RfT5/GsduymCK0EmlI
iFbNRSeXZo8i0EmQ9vMUpWADjUJuJvSjWBczA6HY6UPON+J3T8JiVkjtUMt1wfpcjUT2Af0HcZZq
p1NXPf35Rx4Ac7FawHsQoYFkD1OMZOpdAEZHAm4XsEgR2Q6GeXf6MEdOw1wsF/wEvVvjicLVu9wm
ZNSCh9GWxTtPYjH087RKkQczGmGM64dM4i8rEI0/5CPYitMncOw6LQa8ZzUhSjK2q1ZGUhwp0eXa
bPqPSh02m9NHOHaJFmM+EIZdKiT+usUA8LKix7SpSl+c+fRj338+6puZv2NEp51fcQNqXT9ozCZJ
AhGC9Kxzq+dj338xxgNFoyUBqc8N46B8SVWFMMhUCbNP77s8ixFul3nNrndg3ZyO+W1uKuO6dAgg
uDj98UeGtrkY2takiEJjg+mGY/+DvmR+WWY1Hs6BMPnGu86U4Pb0gRbdsn/v98zFiB6zGFt1nnGf
s+hu0sJn2xs3ml3d1XF/VXQpsXbaD16iEIbItTpzekdujrEY5rD1PeotDpWrKNw7kfJ1Qnd9+oSO
PFnL7kVj1A0p9cwggTRIU3RozAhiKC4qJGpnxvc8yH4zCRqL8d0OyMQxEOTYN/qtCcpk1ei1BdTK
WRWIBz6fPpFj12g++psh0uRKh2eXa2QHKpFBePEuwjwtV6c//dg5LIa3dLqw0guW+nlJkpcCp5wA
h2jFzQbX5EBLOH2YY3djPrk3J5GRKtKRP8eOAhsStGfkp7clOwzswUJt43c+TouxruAvreGDgoK3
q7XWt8Qesfp/593Wfj2FUi9sGdQa98G/LcR0yEb9AhICotX6zL04dqcXg52+rNHhCihcOFKCBtnk
DR1xY1bVu6fvwrFK8VIPYKM1KPqyyl0lnRRyDkgtqYDh04vLSKkjT+6DDkr91q5hTCMYtD5WeuMA
GqqHp9Pf4Mgp/hQsvHkOSLU2RZXlDJmmGJn08/pDO+IJOv3pR2ZLffE6F3JAkpbwMOM9Vm79CNkz
eEkEjpdt5xDxAP/S+FxMAyyR0wc8djqLGWAMWuJYA5UDInujST/UUXFhN4zWzekDHBk3+mLwm5WE
OzVPMQ56lIsI7ck6DwnIMSO7354+xLFzWMwAAayDICFUjTavBdG8Sp2Lusn8MwP/2C2Zj/rmhjdo
P6sIcDcnMEUfU3zUHkqhRJTtNhuzr/HMJzh9Hkdmsp86jDdHKopBggmpuRfByHTcT9iFpN5fNb7h
PyItSNenj3Ok9qMv5oHcUAMn6QeuF2xKF1x4dcFe5TlDkWA2zv1UjoRslI35dPpwx56AxaSQ1p1O
AABd+CAsImTbhPaNBB7b/aNSNl79zodg8faflC7uIp+LNyiDfYmR09jRaZdn5p0jj5i2eM03tRGo
acwjxtiXm6LI253TANN61xVayk5Qune6kzEx+y049jarzBU7osCV9nBuEXnkJsyd3bdPMUIos9UF
E8tohOLKoj9wBwSb8O6EEKzV6dM4dpEWQ50oB0KNR7CqdQ12ymebu4bAWZ+5SP+UO/1mtaItxnlh
a/j64jpDB+Rk953pc6Sojd1UtacrLW7rbWvq5JxNsLlL9LzkztWoHgcZvgzQ2AWVrYwAklJWeCnj
Sp/xWalukKJUEhWRR/ZMVGq8/gHvFsF1dowTxYzivUTp9JiEk0VkQjccwsRAAi9r7Rv69uqxq3rf
vBgNxNcY/lmXX3ZOpF4ihPDoyCZKdx1qAS7zpJgkWEIfsOGlzYJon7VokC5iul17AGLTXvPs/FYY
BMMDG4BjjEkL+r9o0meMHPpt0HsT0cGW8iPpS0QWhFxa96NGjNYaoXJC1oEkxQahz6d2GnIMBL5m
3cb9lDz6o/mFkCH1ax6H4JpAyX1JEdQ+aQ3cJ7U2fRxh1CXMDHsxJ8gi0ESXaHe96gZx1WxpMKmH
3FLjnW0lNqIsBUq7Pk3aB5zDxIcJq3i0Ig04XagMPTUqwmega9HKBY+gAyhC2ycfQisyLywLQD8S
Nhvm4WUtG+uHVyCf19Ko1Ugcskme0yPPuuuN3N4kZh7cAzgkLH4MdftTamGP2SmBk5sYnlLvNW/C
4Fw94NgAWcwfQ41AeTKK1AW3Pa2UTM7R3o6/1pW6ObP+OrZ4EYtZJHNiSPe1mhBnqyvmHjwJSXDT
JJNyq/qDoDnWGLa+01qCzLeR7cFgyielH9xgzAeeWVD8k37my8zH/N1gWrzWinrQYw0TrVv4U/PQ
ZFp4QwHzxesrUFOhSkZr0QOhx5deOjdeBXD6zFvu2IVeLHFHSgco0fzctaJUxYTvl/hwYKmkUVKf
ma2PHWLxgjOzHidlHObuVDcloGu8DyudTudnuyZ+5p3nsXit1ZWKi1mPMyg15F5osAu++06aHSYY
l+e6NEdm1J/S+TcrAsKgTKXTjMSdrFbVIM7KFk5qi87zXTO2WLwViHUNO4i10AtVOwYKYIMPDHC8
nf70I4/YUmo9EtrSy1GLcYWaT542x3H2TrlqbD+91JKZvJ2o7aaef5tEuOBPH/XYNVu8JTxDCRsw
9YkLJdqHMDJWWxPG7Zm30HxlfjNsxGLYAJZQrFKghTVTOQ2X5CI338O+FPdBqRvAK3rAuCXcqv7M
NTzyKC9NKopXDomuIf82hliNwN6XnU1Kcmw79NPT5NP7rtliwAgz7PEzBbULddY8eIlM7mAFFV9P
f/r8/v/dNVuMlCAxBtN2AkK6TR+wZIeh1INFTUBq3EaSKPsigl96+ljHqkA///zNkMlMy2yJVFQA
R2nwr/WCdhzRJlMSvAxJ8Fjj/RzCvNi1rHZ7o7k/fdgjD526mNknATAjyAfU/GNCTIlPllUZ2tWZ
kzryEKiLXWFs1k7oZVrlqsAAiIJKbd9cQ8NyyNNMPS8/c5hj105dTgcFUE8nLCrXgM506OHBly+A
VYLiYGND9wjRogK8SYjnJVg6hDa0GwC+RndtMFTTmS/x+82JsfQgFRbABBpzuZtVSv0lnKZEvZAl
qnEiTKgrzMDR2LKaDV5/YzgzqI/dvfnBffPMKKxbiWKpA9cvS+MBwi6IWefc2Dry9KvL+SgPdbZz
ZYBdnmiGGDjUCgJCuG5puIeK83T6ATz2iCzmJbMOW1NWuu/GIIoMtPNB8xmVbG+sci895wg4dhD9
1+tkN62pUSVwtnhzOEaZ6KT9wAsgviNfnT6PY7diORP1ID0InXG2g5d1nyxdV8BXOfLM++7YvVjM
REPqadJQYm/rSWE+dzmiI9b9Gt7unvBw4sUosBZnzuTYxVosKJ3S6mJbUe1tmYUWsFVWvwrWV0IC
SbA6fbF+/zLCtffr/RA6UoamgL4zqJ4ZvsqO5vke5VHWbxU1g35VUslvd0PP2uR9R1zMRHXqx1Hp
dPAslVIANcDueQHLANUAMSS8kwh6R2SvO1Z3TkT2+wcCcdqv54hrO0gCM1K2dYygh+RJzH+XKRRy
ceYNe+wAi8EfVIMHepcJmzA3UCwGOrSYIPEync4c4PcPAnaEX8+AoFutIrvQ26KdbYBjxFjAg3Y4
2FH3vgnMcOZzezOBlaaWR8OYcpHKPCOEbhSryNbOCTiOXaHFmIQKJi3VwbsB0euJfFlecFafnal4
HvvwxZCcuiHsNWPMXAV6w6059nO8sXPOvXns0xeDMKbbQyw9JQNFRrBHHdVxm0aI9enRcESDiYP1
1+sOGzE1VS/Vtq1vpc+NVIxLwuiHCydGjR2UrAVHOaBt1GFPWIXQDvmUOHsZdZHb2GHlhkNsbwwH
Kpw/npkTfj/FGbPu/u2joJemCi3aTl3Kh7gsC+n1Xxst9O9jEVuvnR/G1pk39ZHneilAtWHHkkNB
EaYwSu0y8D37WqrC2Kle6L2rOWwsFaQQMB0FGQ0lHgOPB83/5irpVe3B94n5O30Pj53FYnRSlEFs
wMzpGj2FmEZaGVLgRHUJBWvP3JIjD+HSOexpvWpjeIjcPkMGgtMcwiPssIy4kNPncOyeL97LadWa
wBg5gFpLKHadpbsKy6XLoorN2yQHrnT6OMdOZDERRCH4klTxCI6JK5IXwPH0JXFcQJbPXKljN2Mx
GeSaN7ZWAL+imywiFwMww20iBZXcFAj06ZM4dozFlEB9q8BB6oWuN0bZpsWqn6yUfjRHwiUs6+Vd
B1lqRWXlS0p6HndE5AG6DCuLwpUm5+h53bd1uTp9mCM3RC4Gu1EiMdEIt3ex6RNjBLbvslflOWP5
kSu11IjGlpH4OeBJ17Qj+6oBQHXLPlHcJ1FpPb/vBOYn+s2LS+ucAdM/hwCW8kIkc3jhl8b1+z57
MbITMB4YA1MCiuu6uLMHG744OOf3TU1LzWc/oFysKyvkXU5IGchk/HLkOytgoZxIELj6vpNYDO3I
NwiRLHAgW2pA/Fds20TCZopun2vZHpk75GJMU7CVAWEdgev5xotTTzVJsdGVMQw3fTdoZ14V8/vw
PysAIEh+vc0gN217xJTCWeg3k+hf+8wA6OKRgmKLp1rR5IUffTSU6eH0VTv25C7GeBF3bF6DmU9D
akxC7ILQD6rhN1/UsXufLP+nje3toytVU0sqhS7NMJEyOXmT3IrKnnanz+DIyF4qPgctgvHT+5Dm
cqG4Aja2S+NZP3N9jtyPpaTTV6TwrcSnwzSVDh7TAWzgPgxa42sjkBiTChKE91DynC9jKlQi4keb
Yr17+tSO3BxrMeYb0rkKqM2+2wlt2GlVp9w3XRceMj+Sj6cPMc9/v3neljJPoVedSQ5IgHSmWVe2
fM2w78JNa14ckN0XY0Q12yC46H2DdCn2tKwMUQtFGZdOCHkZom+fnBGg0js/fjEH5ImC9TXhCVCM
yDmYZN8Qu+vlZ3RTRzaR1mICGLwS+nqR+24ai7tqSO/MeiTlQdWfg0k+ZbVx5jjHbvtyDvhfzs6t
R06c68K/CAmMzeEWqoo+J92d7kzmBiWZxJwxtjmYX/+tGumTevyGQqrbbgkK29uH7bXXEywaZmrI
g/QOTFuUljpxc+RBYG817DTU1iussG9HAxsHFyajeQeFRhLEbf5UDA6sWgAGVXu2DBtvsZWdklIC
mpBCqsWFJUNoegW78bgFJHE0jdrZQGzEv63rBJlKTH4AY0rmg7u9quHBn811qmFqF+OHuM4uw250
MtxCoXR6AE+spTAWMPlO/G39eivE4ZQ4wWUKLyCqB7jJcyUwdctw3TaUnTvmw6ZBNmKevMoB/bQc
ygd/Wd3bAVDOnbVq67ef//7h6e3CmxXFW3E26hbgcGYCCD5Alrw8M2093YplED4YbopgguXr/nfU
N30aBd5e7nTr4VYok2pCgZWjnKwLmgLWFHBRDF24zF/+6Vvj3gpgfwAmHahJmIiCuwLFFQwAh4PT
Fjjbwnqg3buY3PoIK4hxObjOqKJBLiPwQRqBSe6xh1nrdZtCW685oqbXjyu47YZVVR1zHfNsbkm3
4zyx0US2ZNOLFr3CRg4TkBywKWATHGXgrzlMJCnAj9675Nh6jZUT4ysBSU1jngtM+JtPAAUS4T0K
oCp2JtKNPqBW/KJnFe5lwfqUFdwCPQ2OMCjj1xXSUWrFb9lV0+AIXJbIAMjBmo4wi4YlFfzWff35
8ljd+oDz3z8EcbjqqCkrcHdmMSM/PYmvymhvZ4bYan4rhnsBuK8EBSiDm8abB99XClN70DZ+XP7t
W4+3ojgfewiZ4obfwO8QeE9oGu+xB1tvlsnsaaW3XmGFcmx6vZ4tbDN/XJ8L0925Zrht4Il65fix
YliDYRL4ZQlPa+BvHnrRmgZstDOo7XITbXSvLcIcfD6hLAWr41Av7B0esOxFD0CGX/d061TdUbhc
LwWsrAu58oewNcNNMUJSfPnpGwcu3wreNjKzWRasjU4H9h8EQrgUEuGSwrWy416/MxNttZAVwaQj
dPZKgTEKGwMo30U1JLw0i3tlD5xH1ocAIzU8SttWYoXv6vI2L+vHeYUn1XVNZEVvuaC1QaR3MiDD
5wTQeeir8uB5woyUwlpjJ/ewEQS23JKIqHIq1CdgELn6Wy+8Rj2qtiDRA8PRZ6/ibKsjrGiuGuFP
MzANWYPZIp0B5kGqNFx2unlj8+5bgRzEcPBGzQ9aiml6y4BAeh5KMHFBRToC5lu/DV6U72zgNw5V
vhXUrIWfHmDMIIxXZXkQTi3vYuiYbkNkwY+B18HE0oendNV0/k4gboSKrbo0HaZCCqh1RlnwwuDX
l+iGn0Dx/VzGdE91u9FBtvgSLjRuDVc3kAmiEm7Qo1ceGhgy7wzlradb0e6X2IpVtHCySYPPUak4
BKpd+ztbsq2nW1Hez/kAbJPG06UIszxA4dcE58Gny2G49XQrxiFwAdx+wNWb33G2ZMgod6Beh3lY
7SQ5NgQHlJzf/GEW4TChKICawTqUT9/GPv6qY3BdYwdIvdncUDj2HsRMwCSo7tx8+X35szZihljL
9zAPfbwWuZOhbquXkKiibOdO8xq8mKotKDwdWei7aWnYQnY+dGOqIdYkoGOH6a6cnawgk/4Mb/f5
xqXO8OK1cq8+ZStWrJnA16W/IgUZgzTYiBi1VaSd0zZXwTeY4ftPc7fKnfbbuvUi1kQwRMDgVSt2
D707BMXLYIisj9D4t+azcIf2c+5Q4d32sDoFaXgORZsoWJYvACyj8D/jLe7Ajqbu3OmFw9YfvN2g
APsWOpNd1dTGyLXlODloBXMfsjgDRxc8Sw9UVqzlewWFG71py3EWoyXDpSIOQv74ANvQe7Dm7gwY
y5fH58aPt1WiUhkkSzngnS2E/39LALBqUCB0/3758Ru5P1tTCOwW94CMjDPNXfiS0h8ydHBBUX2p
1jYHwTN/1p0RT045XZcpt0WGFHyzqaBDnim/e12L5SmIh6d5qMV1WxFbZujjHr2FPWec8Rh1RoSt
TeY4sdp5+kZn/xsEH6aoAeJyxaFqz5Z1SEtAKYLGecbJei/Bv/V8awqEYxebDQh+WT40L3B4v3XA
mmL5sBOsW4+3Jru51JC4RzX2abBRTaKpr2ByNIIrO4grFRq2s3gwT+Wie3xB5KmfJcFACuTO9mbr
11uTmp585o4jZhonj/xjCLLezUS77liamO+Mzo1509YL9hP86HK3w2F0LsIvbHbLGz904s+hXH6A
OLN3Wb6x6NjSOr/PG9UJqIG4y73jMsCuFVLOHkzyUh9JhYpOwse9dXVjBnHP3/phzEZFkQ9UCiQP
ReF9I37Y/hjKPNzZdGx0ii1oq3KFezqCCgE4broHoG/WFLnEPluB3T1enqO2PsAKijjkYCnPeZQJ
GogvFKTuTy6yQtnlp2/1hRUTJKDdDANSdPk6wKxDjF18s3CpkMWF22oN0l+TDCZ0dmaQrY+xFv/W
IWMNn0on40FgMrkIzIAN7XeayrJR//+yZ5SM/LezywmXwDNvMJ+7vfrF5qVht9Qtl19rjTuDUwVD
T+KKY2C88nPsDyG/JUVunHSJDSkyFLX9DIFBkw+V6NlD7HgB2N8BHfVhXSX7UioV0Z2fujVwrH1D
1SxsFEsbZbgmLb/OQxW/QsqqkKhXgFle7ts/v8O3JXHL4gCdVIZ51pZ0PMUU+NOFdtNxcHY1RVuv
sNIDYEvzal4nhPJclimP+ZOcw9+EVzvb7j/PSL6teKsjKlZmPJx6JD9OTTEnSKCsST1NzyMMGQ6X
G+rPoxKKvP8Om3ry1jyqkOQIPcAEa7b0R7dkQ3rd089t92EGmnRYeQCv5hlSHdhLtNx9zd1weLn8
9D8HMKzc//t03K93sLgf4cVOq5QBf5KUPAiTJVxNAsfeTHn8/fKbtlrJmirCiPtlu2DaDmFx+t0t
uQZAsshfr3u6NTOMtJ8dmKHiO3j0zphYPo15VHy5/PCtYWTNCwI4Irf1sCwHBbk33fzg++R+RN3Z
nNM9aeNW81gRrQKndyKDrRcQ5eQUwv7qcVlH9nb5Czaebqvr4AEDU/QKW6/Yp3XWVoVIhMjj4+Wn
b4SxLZRb1slhVIyQsuaT/urDb/I7WUfnfpAOaMbXveM8gD+EgVPCvVnNcQSYqWxu+xae/wvrR7Ar
AdC67hV2HLe56fqORciVNXfAKB2p13wL22Gnlbb64Nx6H75gph4TsxZxBmYCLN0b3dzmonZ3zsUb
Y9RWxkUoBRmCGpuvEDyduwWOqI8zHJpuW89A7IJEUryz5G91thXHc4Vr1NBpkdLl6ns7t385rvuA
Ypc9EfGfD1V+ZEcyUPOwL64xmwrR9enKIF9PyoGFXdbBgT1OUW5Xslv0jytPOaoMVDJ0ArmGy4Ng
o5fsO3zAlynzlgKwc4LdZdwa56GFM/3n655uzSRDHvt1VdAwO6swDwOoZQBo1t7Oir01Bqynx0GO
dIIEj5oDZp60KsQxZdGgRgbLlwXpxau+IbJmKmcEWDx3ViDApJDfZ23WG3edzM45ZeMbbLlfu3hL
CT4LmNpOc8urBdTeEKyIBhVInAIQfPkbtt5ibTzM5JCW1rhVIbz7JOf4LW5B38rJl7GB8O/yOzZG
kq35c4pgiolEupq28XDshzzIZCzlztZm6+nnL/swm6x9sHoyV5isBr7gCrwlxyIo36/76dZUhQKe
OWiJDrNpbhWAbW3ZVBB+wKBzp/23fv357x9+PZ8nA0z3GGXFtOTAZaohK9paf7nu51tTlHAaeXbK
j7IR9PMHVq/dMZi869xRfVvmh+zmwusQqoa56MtTVU5AEKqlvXLUWDEMbL0a4wD9yiTonoESJDv7
u+5cPGyNeyt2VQf3cRnxKAMr97PfeFOiZPxIw3pMTRB/u6r5bQfHlirsNhpwN4ZcVV89UfjP8yjE
ziS3sf7Ycj7pI3chKlDLg9pZgIcr5MGBDvLMrpU7S9zG6LQ1fcQd3Vm4BWY4FfkqafuleA/aEvLH
6xrIil1X4eyoqB9k0byMHEB6IOUT6B/lzvjfaiIrfP288ELKkSbsopF9W2lPb0wd8VuxrPz58ids
vcIKYM31QFELgaUGa+/rSEuARwHZPhST2FOebvWCFcV9SOMy8nFgyEk/JNWsFHDMYi/zvPV0KxKm
DjObOq8APg+PODj8DV6Z2enfjSizZW0UPOWmWnBynls98kTGpLgtvWnM+kUDQho3bGey2OgFW9o2
8bFeXZD2MiS5b8wSHgGg+Ra3/o/LnbzRRra4rc5BatagiWQGxqHvbRdV1UlHRDY7a/15tf1fbSl4
ef9dBdTaNbNTITcVhOTgOPRhjpafw9p8w531TROZbIi96zZettDNq7iErDQIkTT06zbxHQlyqekK
172yK6yACIFnLdse55Nh8YZkKtrMeNFxyYPrJlVmRQMF7GceTYhoWJCPORSxhioKBr/0OjIFkIr/
7QywaaJGywgbr3DqkkG4YVrE45451tZItZa12odKJuIIZlx2F+kY1X8ZF+xolI7vtP9WzFnxrPyx
EqBoR0Dg0JelU9Opg0N/rwP/1jHuztqzERC25G2oNXwkgNPO9OqgiEqiSM3NAZ24HG7/XrP8IR5s
zVs+m6Bp8xkXj3VccNjjMXg6LTw0IgGFNFD3EfDIDxAth3B+7yK4S3RDE7wLETvyN8obyF98FrB+
zWkkbisoYX5SKmPvGAGEeV2djG9LPVD3O+sIhIcscub1Lm5ptAAPPwMsdLkRNprYdtQyQFiu8gwv
C0NgIkE1NOzb2Hite7z8/I2BaPs0Du3oT+0KgHHXoy71EKL/ABxmXTAmYCrp66olfVv2x2AKuKCk
C+mKblJvuU+mby2wbe/XfcT54z5snyOJ3C/nBLE6FE8YMkjY+eV9UeqXy8/f6ARqTWbKGCcQqosy
tzEBPD+C9l3BWGtn2t96ujWVRYDPeC70QlkBmnScxnEFHKqYwzW+bgxRayorx4A0AmY7GdJP8S9s
DM2XqPOnt8uNszWCrKmsqcJ5ha9knAkD+p4/D+5xqlrIC/MouO6IbVsz5rDZQX1CgXRdXnONgh4I
swGsL1mUXP6GjS6wVX+G4E4uRs1+1sMRJQsXkB26ttxzv9hoIdt6kQ9hXOcjRLV9rdOa+zhkTGdh
8073buSsbdlf7DZkDN2OZV6/3gZ5LNKiIVkoh7uiVfxQiPm6Ta5tuOgD+sen3GEZyubnrHVw+VFT
6n5SbB2uG0z+uQk/RHI7V85aNhLL+txMb2xyvDppAE4EaGZdnL8u93aMh/1hXfGtcG7UGvpFMYcZ
+PHsdjY+/UW0VG4qpvDoxBq11PMrKrvyZO7b6nT5pVtDzAoTMBygRYnwUjdccDnrA5voO2LvOnvr
k6zlfqADXchZaqa997xZYRWlQZpEanuiR1ibH0IcbaW3q9HcGNG2fK4xpDIKYPeMUhAekknPsBR1
ZNjCLTWkO7P6RovZ8rl1lGDsLCjGoH0zncpIyRsmyPz35f74V0Twh1Fg+xZGuAamUxQFWW/GZGTu
ycxtqprvptHJlKskGsFSJuJ2lSrpuQRNc71Opg77PmuUrzjGzVV4frXxcEvgxwkIFjCxUjK/brjZ
joaBKRshgYLMYKgvkCr0/8nr+DrXIN8W15XaH3pfezQb22Y4whVTpXLKmwSLys75ZGM820o6sfTU
aDguZT7Lk4E3p9x3RdKz6qYiLtg7y1O8RofS30tBbI4Ga43ExlHLAiz0DPmrOsia2u36YzWWQiT+
6ixVWpLayZNaVPEKs33ZL6nJV9TLBW7bv801qVB0Nru5uUqqBTTvf4dIg8N+i0p7pBwDiPuqCsbQ
OHrueXZuhZY1XTCUXEAlVwTZMMsTFrr3mqqdlNrGo22NGcqK42llyJU2wWKOMDuaUqXmPf22BWD9
f02Cb2vMArcbDF2xFUMNWzQeI1O3/Bs8/2DgEsH9d0jG0vE+A50unSQPaZ7fAgYEHqtbSDdMnMBx
nRSsLo8dylUR7ySLGP50dUmYvpOrWX4AoBoeHBJ8ZrleebJil9qnMywmg+PliWdj7rRFa7KEoMwp
I5b1crjx8ua9XJYi6QnbG8tbPWDNLmUfukFc0fMLxp8eujlBTuS6AiEAtP87Lutzqo6vAYPPkYI/
YfSzXflr7EU/LzfO1m8///3D+t+E2ndjiWP9FDGFul05H5zG3SusPrfAH6Z82/IOWUDihVIGGbAQ
+hOSQ3UBYrLyDz0s1o6m5fF1s68tXGOlqsKVhdgpTZT8GHD76Ka1zzEmLzfTv9H0py+xpgfUiUIT
CyuLjBMgLo8O68Ym9aDo/OLBLeWpXRpD75tWd/qrI8uKH5uVdE9VgJnrAGoIrFUYRDoGxCQTOanm
o+wS8CKnCmOlaCNYpWJLfABbSQUAjJh5r8BpqwesiccpCC9pzlimdfl+Hvzn4RPyaUiKarruPGVL
dBeer2vZkTCrURi0gvcUkDGlxNF7bIONQWqrdHt/iiHcRL5aaQojX+x4bpuC+DtL39bTrZv9uJ44
IC4Ak69ILcKWLu7u4LdbXXmhayv4DLz9sNSdT5tuxX/OQiKnhVyyu+f6sDG92Rq+EENJT/PCsGbR
MJmHs36gCePEy90r74Rca5KAuTTqjQIdZHmBfUgyw5XoWyHy+rqrRNc6j5sQ5L1aaXRAy4dbv2A6
DQPd7ahCt7rX2mgIMJXcRSuGAjZf362Lbm7Q4Vdqr2zJHshzTQddMc2ER4tD7sTsEK3ulQdZ14re
SIFJozuMHR92fQWcqquWJ6TvSn5XszH4fXly+/MIIv8jtDN6RcUd7stGMkyvlIfuS0hM+RNGd7w7
Xn7Hn1PtJD7//cM6AydIiLlrTNBSht+xmWvgGOr28Ape25piZ1ewX2PMy7/GcPamnXf+ueeJrb6D
GA7X7FibszkuiiFtPTiAY8ss6a/L3/TnuZXYujtnGjqc9XETCObhECVyVMxP6brG/wRhT78YiBTe
L79pq4fOf//QeiirxVmpkEhK1qV+KrGj+TuAkvYlr4PuqiAkthCvZkGYD4LgTtAJxluGnB6u1rx6
50Zz6wOsEO8ioUzrEnzA3DGZFtOcP8HcLPo7wl5/Z43eGmJWoKP8pAxADWXo7ipEIXvA199FTyhN
2CpMeMtX3uSPs8QPSVZIk/ZQ0FvDwNoaNFHlY2AZTF+cfgpE/6Sb8LBiUcR+uOI7OaetsWzNBMAD
RnHZzcg5BV78yW9HehIN25PzbjzdlufFlLYYydjBrqNXPESUezdjwerj5dH753wZseV5hWqXqes8
PzNdOKYjfEbvAhp7J+Czx6PUcX6Ko7y6LlRsKztkwivTwZQd0hHRmLQoyn45wIe0hMEuZBl7qKKN
AW3b2cFlbIR5PfezCMF49t149eumScslui4eIyvkG8rZWvHJzyQrza2oSgEIDt1zZ9vq8PPfP0wo
eZMv3uh1NHP7WpzqCSLycHaH0+UO33q6Fe0Cvvtg9TY0O5dMDgkpJ+/LAtjxXiHP1vOtSK8FzF4d
jucX/gtdw/aJrlF/VR6ARFY0QwWhvIJX2GbKKYDyiP5SZ9DxdQ1jRTES3nAAktjpzOVa3Xt1WaKW
vg92fvpGnNnStalfFq+bkJd2Vd+uaZXXawT1Wr8iGCg17BS6Ov5aTET/uPw5GwULxDaty/OgHFcv
8rN6LPsIuvYRzgxIsjpTcs5XPY591AI/QIBoVAfhj0BgwJUVuKBDX450SihoBOpICpyVkngmgUmr
AIbl2BhIoGTzyoXTE6pG/buo1cWvyz96Y/DYnlVOKTukMoCeR5GQPprcZYemHa6zPCG26K6o4LQE
XqufzSEu+pJFdLVOgr4y1x0niA1dVg2uqVp3xsSjK3kYPEVTp+uWw1WNE1qzDqmo068MA2adyXSD
osj2mbX1dXAcYhvtNXMUwjfKJRm8bYYD4Bz6rltxfVI31Z7Z2sYmILSmnlng0D/0lCCNV38yI4XI
jJSPgVRf8g4awpZO5CR27+M3VgFbiuePkCEFYednMNTxb+fRIemS0/Ymwlft7Jw2dhe2395U4eZE
wjEe4uO4DVPa1eJr7Ob9kPpdBQNB6gZqb1Hbepc1PSlY6Kix9b2sY814iNyWpW5LzKMPDMKPaPLN
zijbaDZboBdwnVdLHpJMravGFQacRXQSxarwU6EbNV0329pKPQDj9aTOw23GFe8N2Bv5oYC2ZOcj
tuaR8yz8YQltRxcFWMp3M6eNorSgQXhA3+yJdze6wra9a9TCVYAr/Az4qw6GIuZZudN8AC0CF6V7
JvBbn3D++4dPaJwmVMD6EBy8F/qG6v0+DXO/f7tqLgmsUDRRUdO2d70skNX0JmhTPdZLu0eK21js
bJ381EX1svbKy6JYlskqNLKMWjn5mDiKu1/cYpgmFKg7+U6p5FZbWfuC0ifMVNOM980zJAl0bFNc
M+udC/et7rYib2YUFMpKe1mty+ZIA3o/NOw0s8IkYQgJ6FU9YusCjeZR1CzCywaHD68GXONPTM17
OdKNqLbFgLIPcQRv8Q2mMeXjUjrRvdt7pk1QVXSd+gd2B/8dsSuqLhZQbQi23Zy+cKmbRxEQ8v26
9jn3zod4KMZoEti3uBkQ7c2pRa7r4BX1Hg9hq33Of//wdB+LthcGkZstqltPTRw3Kpmkye8AG0GR
xHWfYIe0ieBN5o1uNjdefgjAT7tf6XQdO4/YIsCQSa6gDvBQaUjFV+6s3RvK9XZTpVstRP7bQtHc
s37qc8QYmyXYZEwdZsDgUARYuTvHqj/fcxKbYRyyCgfbbkYXOyJ867EnTZdp4EngzNO9U/odkGtu
fafEVL+NvtlTmm59mRXfodNwUbaYC0twPEgih4H9iI2ni3QBvG45Xu78jVnElgcWVDkc9l9Ykoxv
bj1vLo8OqldO88rlsZv0uJPw35h7bZ3gWlYejhOOm3k1EI03awvQLQrHu7E+5mPYDUf4ElQEhsDn
LerlT9uYfm3ZXA1nvEl0nZuVIGoidQQ3Lz0W8nTd063AX8Nwilx+Nv9fFP/UK8d7b4yZd8bc1m+3
An8sWw4fuJJkXjjK48CKH8ByrjsNs9Xn55d+mFXYMBCF+l/ETB+KbHGd+Kbt6hV1iWH0BBOp6wzj
CbVW86FDJQJpOclkS5E/G0x/tkLfS3T77N8Ezf/esBFbNOdEndvCx5dki8/5b5fODDnVSJuqGWF2
0aj6UzkgnXDLlnpakkUagyPu4JTra96pZjqYIpfuJzaHMUmN7NrpCA/XBfI+nIjzFI4ooEZUig3q
a4y6TTcJTEWng+uMVbLAWkEXhZvSCLUEc/VNSXOfh3l7P8d+/hz5o3kGS0mlnQyntJ+KJZHRUGNh
E17iRGJOUJJzt5Tqmze4S9LFvE7rYhrSgJmfonaAUJR0vgvWuIckv39EXmc5xLjGOuR1fjPTsUic
2hmSoO1z4NRCcuxiUBx706Q91LiT6r72zHVOdS3+mfx5gdV9jZpEhz+X8/qrG/IzGM97Z0b+AuXy
K9PumyZzkNZkXJPJ1XPquTRIez0/dIrAhs2j7clBATQj4N9C5tulvGJ3U+98DgpfHrop+Aziqk5k
JZ/GwXupPfbWCHiNMIJNaCMClspwAIw5cOeU9+bHypfhznGXvyKUSB7DGLBO7XVvUVO/F3H9acL/
j8CtysNClikTuovToTF+l9RmBKjOqfvEL2fzzrUiGadYUSo+Pi45e83Lxbkt4GWMHL6fkMB9ruKx
SWDS/dYBhZr2a8RxqzoMhyhkTqIm6Zx6bn72I9yhS+r2yegGGgoWfjfGS5mUIQzilP+jYvkMe3fy
q8/ps0tb9uT04x12SCWcyXyIP0r/l0ucAR4rTZPpKb7PxXLXjPEdyN4/WbP+4yh6K+vWzxaqo6QM
GhC+85UcFmxME9Q29fjEfkplUX+XVeQdxomaZMjhUgduUXXbhvBNR2Kf3QDI0t4ViyoOXlkuR9+v
v4Vl8aA6FSWB9ljCGDAclBS/54LWSUUa/jxy8QJzqAoaRNYmtQ6HpMcldBJWwz9waDIHLZrpGDbu
mwinJUW3LQBt1mNi4n65WdSY44JQRQd/bJqDh6Ndoiv9Ttj4OuTyE3M8SHo1crSIowh3uRBMjFHx
ysF4xPW0qg9shSe2C3PgjK/61YOtWNJLuNX1xTokIvT0AzXyEUH1KxTuTcjDKJXnEv8J2KbE9WNy
dFQ3JaTTXxra4vzkiZ8jY99Ru4W00Mj6FGao8Bsm6MWRR9+mrlXHzq29o0CKIi1p0Sd0rv8eSAxe
rDMi0zKsifJajaDrftEe5zyoiJ8k9Z6nJgJwc1pvDZ+6NA7rB0bjE8xi6vtVEp4yH5nJfHLuTdGs
N3JVn2pVvKwOfVkDhA0u/rusdzDhuUP3j8dHH5LhTp56FWFv27OUhTo+OUExHjynWtO5gXpJCO6k
QbP+1GSqE9RiwpU/rD/rwX0rw/hZEKOPLbiTSYHpKR1diEZmBfW34pqegrz/R8m5gmZVQhsjSgZu
Gp3SBi4nyTp2PCUGlbsRMeTGF2Vx6A0tTtqMJvWAGLgdvECC/Gnc1GnpUxsURdIE4c/eBO96yFF9
AqNujJRxTCaYy2QehSlsHC3lK9JJ7E6MjioT6aJ0RPix+9WDevarzCtQS73cg/+IHGT5HIP6SFMm
FPmrZE2loJbSwaNRkbwrR786KUhJXuSA2WZ0dTulIUUOOw3h+FwkkxPwE8Kfm9R3J+e9moDjDrkv
ObqByKzxFnoj4Cx75w69e6OAKjlNfkWx4gT4Ffk6rnf1cmbF5x4m0AUSituAUv3KTC1lGueoNSOQ
SCLzJkz/4AqJXGPJWUkTf4ZGKYE7bfzkjl39ey0Kdq8FNBuJ6sM+6wGYPFC8tkzGwC/u2UjKm0mT
cEw8HMk/Oz71vrXFpO6h229/x8XAn2Uk2KvHo2oFC9vznnmszFPnYzebRky0zzTizj/UzNMX3s0h
ejdyPrG1rLMZGBaONY5V98pAwp10ojOPoaxV/ygA5AKKhwWtk2ji+w9xqOcb5ZdLc+KO8m/iVZsb
Mqr1yxTF45sG/vjBMSiKTwB9rIKk5Ut+kOTMshCGre1Rkmj4FcLpfEyKchHwzjcwGVzG/NU5179i
hngqZvZz0JCgtINqU6+Jq0Ro8dPkw/xSiwUlIb4aE+K68rMAy+0OPkGPqLQ0iU+WLArI17zxXyMM
oATmfxKLF74JpLTuIMbh3SElOcDiBjlvhfHHou6vtXB+rhhI95Sr57HqoJyCqfOX2s0xSIKwvAOD
I0+AwiFH4Xpu0hoUS2Aaf2F1eJcz8o7Ky/EUtXBLLk1n7koVimSYWZWqAXjdZsCdPIq5F0y7pfwM
/TQ9MGhcUyx531VVfqodZK0DGYoUQmHv3lAJ5GcUrKnP+ueqB9Cy7QeI4DtcVvHBfWIB6bGWI1gH
cC5v+7B50sCSopYj/7Jo1gJYTY4UKf6DHgXDAj7JlKylSYjqfioeo9zVBFU6mmnCpN5qrP84hDSO
ylq/L9M+GJwEINWnZtU8zevGSXFl7iRrjPq0tvffysaodHWxvejHpb3ti+E7boYBpOK48GyxO0mM
r7M5wMZ/iNSaloxF6QwA2gF65S/CoLa8alb4hrnN96icgIzuNT+KynuHCWydFJ7XQFvc0cPM5g7J
0nhKW0f+rXPvH1gH8ETVxhxi6dwETEQgzdfVQVdQAuKg/t7CGynpG/Lien5/h8IKyEc1M49B20RY
af3KwCyo+8pD3eLTZHgqFn8+iV7UrxT61mTVS9byzj1NWN+gMckfJ6hSfy3zKhMs8u4NhAnFySEi
OA2yYTd5QRzk8FHTEgdR26SREuGJuxpMRpB0+AGM7bLCLG8q8dzXDuJiKGdc0bVgCdSPrPc7eROh
bv1UrudwwbnwTDo3nH32F3cQqBmAm2TKahW+YJBNB0JUdOvH3vnoXnb/TOtQ3QZFt95AiWqOZuby
uxsUIg37aPwcTdS/I3kZ3Zhy7W+HmK2vLnS9nxRZ+pccnN4qIZo5P/JS9S+LR/Mn+HIGJyceir86
1MregJaZv4C6qw8a+Y5PeVx0v+B1UBzbYlgfo9jX97Bc5HAUGnDd3OWtSHO3iptEkhkzhIjW196n
cHKLuvZ+MtOssCwDIz6vbnzv8tzNYOwzH2eYLz8bU86HMW5WiplxGB8x1slfitfqCxfY34imwk68
8meU5hmBEA6K98qT1ateG3JsJxOhOtZvUvQK9n1Vh6yYVL1/HzkrO+maeRiyZnnkSuSH0Q+6t8kr
o7vm/zi6kuVIcS36RYoQM2wZcnR6LLvc3hC2qwokhAQCCaGvf8dv1REdXV1pJ0j3nlElPSvzpIeH
BTf5nerYxA4+UkPd8S6voqwNKxg0eY0Mse6AMKgElHdomtAP0Xkswqlh/fo5taT9lsa5b7F1+D11
UdikKKf9KtKteCiACOLJMMPrir6aZz0O+pAXrWqGQvZHtg5T/fM93yQqvDBZZBIC0ZacFtfPJzEb
uNhijZidKN0ucDALDDseElaQ5E2PetMKI4+r9TTGbxH16dXi3a3zJVL3k13nmpF1Aw8xBo8rlPrV
8hNIZ4Ytg04wDWuTpeSpyJL0JFawUKWXBY7Mrm3Dt4WtxXxCIA9a39d03RqU+gqGJtNsGsqiX+jv
dEWaUelhIL1xnpHLSLmA63CiWxm2tnvkfkuewCCbP7Fb6dsWJNFVuKD9dGEb/A4ZLYI3lnQKgO8u
QjQALDsjH9mAX+ZhDvZWVoQsa/jBi0DsNXNF/9UHyk43FkzT1KgdLkEkEyPVr2J9Qt5R89oK7Cfd
8JtFA4EPogNocwlsQkTDOiPbEsN6FNfR0Bl3wWMu5kuUo3y0CrXsE1pOUcv/xRDn4CgnAxyHos/Y
fkL9JI3LpUh0Xy87HPeYU8NpbraggANiUH1XmdjM4QntBcjpMOh0ln/DAd3n18XuvD2J1gakZJbZ
jwx9pw9Dtibwis+Wp9cu3lN/0I4EvGSY+/pS7/Fkn6yPQ/PfCmzcVVCUYE5Scln5OZeqCMqNZOMC
qWaIO0uiRA1Fk+zHuDfn2QAvYtdhRULf/ETr3bUOj9+Ar+CZ4BpCQm2v0a4AW3whj8HSZ38EAtW3
CmbKQN3tkE21dRv3xXiJzZDLiyJrPpVyJMFaFZOf/X3cBtEA+6cq7lQwYzBkTpv4KRYRnKxo+cHK
4Itkxa2ZrYyODdELBxkriH8pZjmiJyGJwGvnUezNgZEoiA82de4Zln0SfUGVCko6TGb0YaOeN+bN
iPFdHabYkeGJkxk8inS8bWulg5Sh6n7mc2VDm+ojdvC9+NrWNsuQEB9FAVYPz6h5RmhexC+Dnhjo
nRkJMZfcBAHGuA3Bti/7IFx+0aQLxuO8LzO+BD4y7s6yEHFwbsW05veAATIWlGLZwqLaio0spYnw
tZXQEaUoaty56rF+jvpPP2W7vO1Jsvr7MJWoEC897fv9K5IR76uW5DgQiNRBfhk6afKySIyDQghN
dTPycHC8N6FbsRlQxGAM5UB6cZrDtoMwHWMCah630eDsQvJw24iQQDWKmxBvZccs7mG7gfl78V1E
yftPTXZ0MGGAYZoOPMLau0/xo2lNhHxk0BdlspG8vUV7HIq6lzg3Tmrxmy1Bio8Dnna+4aFiXZE2
u+YLAdqRSHXOIUWmXy1qXm7JMNKljNAKjMEpT9YeP9OEPCIvgmI/ULRChVj6A8nwePtitmU6m2LD
2zshawMnv50OS7Cu/xaW2K9VI0m53hBZ2564hCz8PmFjhnU3mkJYsTV1tsQYF7k79H/5oCbL1Msb
s2OyIkEiF+NZru0YNMbZSKJETU/mLeN7EL2GS4QzDLf5tld26XKKKk2RdZc0iRBvHBP8o2kRfh7e
dT1VT8tQgNfEutkuB9zK2PuiyAz8xslOsovBwMURaTCgCRyvYGbPcMmZX+0i0t+EdbYHUhMuSWVp
CzKiQodHtxywSU/7t7d9FN+DPO2nvygKCcxfhK7j4yn0pjVhTgr2HXohP4ME+2ENI9QalYnbvb0n
wD7MA2I/UdO9pHlOHlH/q5c6b5lhGKmoBFkOZ/KOyyCMcS9A/Q2EySkOj9G2yK7eMcvgKDCsZ4/I
xxj0e0cR4nJhspu+HC8Ye4plOKPFMNHr2CgpxVrle6v2i8/XIcAXpQcBoyfbo3IPt8jf+3ba9qMd
5U4uIt2H33PH1u7JbtpGpTHbNp0R0IDJiiBFoavRZ5K4JvCb2o7hPAT/oqmnfxeb478bAwyJxy4Q
usW21K0Dtu8NZ5EfjUlus4VP42ySVdHLFHnnz7EetD3QuCXyhicmSJ5BORhgV/CKx5VJ0i1u0nBm
ph42il0+wqv+gabZZf9LKeS+v3qImnwJ+HiIj3mUFshEzAyS2q0QKYXQiS7ILx76UV/jVea+DoI1
Y026uWm5S1LjWRWlMcnPIhxTilg8lYfHKbBYBgqAN9g8yLL5Q49avz/pIjZVx5PSMe4g04s7cNxr
dFnctOId9rivapINY9okxUyyZl2VMkcAcwZHfZsMtsz2PkQVIMJL4H/hunANLB8zlgSEOpASjALV
pRGAYa9D5h0D8tHRLzen4QvXm/U1NSSOGwgRyb2dBWPHooMlpVTM92ArIUVcykXSlF8xOU/rCath
vBxtpPq9Fjj1sY1lrmNXJmOPj8pc6IGYyfYfjQjZmpTPoayZGsR/IuHdGwy7Kqj6XYX/sh4qtXK0
hq/13GfRXPdmi57gY5j//vxLzL7omOyapO/JUKex6t4zpMsGpU/T5L81poM+u7BPp1rvs8X52wsS
TFUilugfnP1b0ljwcBqrfAtkLYx6TEjABjt5dYgqGA/Zajg/LksysQtyllJ8MagcNWFlWrWyg8qK
PvUlx6vUN3ZBWM/zT1dHf9YdEpRw7KadfjIFCpwqEENBevNOwVnU7YsjED44GsFEsY7Chhcsw0lW
6ww/72FBpC3G8HzU2KEY0pfwEKIiBXHSs3+bLO9R2I6tPy0Ji13yoQe4HR8jxBG6Q4yomuEFOtUg
6wCXIf+g0mw1zxlXkCIlCfKLfgmecH0SHexQjS2E4Gc9I8XyT5B0eXApEDQM81MwDvwddddiPOCM
TgE7ahkijh4vpWpIx2lc882o7gGXGKqjOSG5kiUiVZEtX6IExSRXEa6cVjuqLXyZFFhS/zBAZu7o
XcYczC3KqyuCFF30cxru/VhhRlT2Z91u/xYYOHF3c8W3J2yc4azLloOfOYzAEx8w1KnuoIEyraVZ
ndrrOYVE/txjYAwuMZHZfFEAV+PLGLLgVMxDdof8s5yflZA4fkwYeWygM8ycTSQDdAvNUxKBd1BJ
K0+rXoYMkmiVvGy7nzCqCzWkwFiSFYjHYNu25Dwc1joN4gRo6ya0/rMmhpIav0zWPqG8DmihVHHy
ouDKV7hFAHQ2kFp0wQHc6YqDEfYxXiOCjC2XLZ/ad4Ybtb8NKLWNsZ+yOSsRkuyL+6RgM/TfezCZ
cipyW0dduF1RqbGN5ao2dZqXIvgDUJw+At/O3sNxVynuz21u3DBbBNqL2T/9zLmq3HsJrRJLAUxn
ci2e+nnfVNlOGfBjFg/oJk365yJJI2S80P07k3n3jpvFXjlq8X61JKCYcpmcj5P3M0ZKvvgWOzSS
DPkYdIeQ9FmTIgrrRjfVriUOJry8MY59lJat5KqDDc8DIMihb7Ro+RefN8Akw75md71C6EvFDEmA
ILaONmNLzYJrtqANPNDmbQxCabAX6eRNLIAvWgvdZ8M1J022Lvoy4HsF/5BrysqiLUDaLxw1tMiS
zQ5z4jas1+jpge1pMQ97FM6v7TD6QwKYQl6GtkNWe2AMwKWYhO9FZ7w8LPMoQD70Sx5iL3CAhsM8
NDuGnnw/pR7b2NMUj/MlCVqsxoryX0S1KB8hjD+2ciVnR0I8hkUub92wJegLSXO4GpctszjyZHgf
M5AInQ3oJ4qhzHGzcF3/nNqvnLuk9uC/r4lX/C7E34ujZupfstlFT6gbaT+oVv/klPeV3WJnygLR
8Kd5tzQqgW9ugIC3AmcEye5CqjCujDx5HnwMmrinqUHS12zvPA+zL51qnDfDlByKLl6+xCqXDzPL
7rLG/fpHZDnAeJeHK8ysWIJKl0t3y7CnfA6yN8Mh4kH2hcnuJ+omUfyf27Q47MsIZzJCRruoCrN1
2uvOw7iFMXY2cbnbJPTlvAd9fzYsF3kjdeu2s2qp2w5Y8L+5Z6+cxbqB8y66D1Iv8iqAO6uZILXH
bIgN7pBNaqWNhykyK/H6hUCM9+0l993w7qJI1MWKUKout/0LUqTlvwmszHfu1/CPFB7jrBN0wAWV
6JrOi8DWJKw+9xt9XnMC2pdF3yGu7hvkZGChWbz/jgamK6qLBUkJsalFFE3oYRqLKthI+xpl7KcP
d9h9o3eDHMEeAVXgkWzpCbCmTKTTSYioANSAMl583PjgsLo1hWw/Jrq3oAe3/OCoZ4CTmDjgRl7f
YU+ajwFU/vedb0+ZS2hDHYoKEuKH0o4Gdn2R2Q86dOTO4tc2rHS7CrpvJ2OkNg08BATcEfrx/v6I
Br9CxIw3C0yGzbKg5WzNVXJICaFzmcg8+4Z/OC3QRqrVAUdO3GgSmzuDOp3znKnisLIZWhKZxRWY
SfzpVgyXgaXkkpp8OYOPC077iHAutwQCuTsurUORt6/pVJhzQYMUb2mCNT1Nim+0asusxE3s3wcS
eXTFoawDf9j/iSTOrkBinclAeZQFQq1LkJIe88NKao/Z4kh7rKtrNC2PKY35eTF+QSWMw8tJhvhB
ompKgHnLpyMqxVw5ImtzhDRC+WcM9Ukt8Ykbs9m+xx5PyKOcZ3vNiy56N70x1x5rV+VGwsttWLFS
h1y6b5/77STRZHNHQvI1Bjx7s7Z1v+TSPeUxNbD5gwxTzDFsRWiHYvhML1Qk3XlPprnK9Tgfpnme
3oH354970qt30EBLXOc2wTWDSs061Ws6NnNiF/pL8RHPErVaHPMsyhsEcvQ1RN0SOZ5JrhuMVnFj
yRw9ryIpapg55aXnxmMKLVjJZRYgc+YH4WiXGeRO7OrJh9H9OnWmHsU23AOmlMc+kEEdFO6zw4xw
Q5d9/+gHG9VwHphTr0PXjBLLjgxIUWVz/9Xu0X2/zNhqgiGqBuWGSqBK6iemuzvGYTvWeuWDQY95
BuxYtoAagbLv4DpoWGDFIxu+xjqO++R7m0l/K8QQXtY23UIA0T80wBa2hxBi45qBosNHY21aWaP5
H532vkyjdXjbdIhjCpzTOcrW9m/Pg+WKeIfpMvc/nBw8IPFbtrsIzJHFcl9lU4eU5nYL/M39dPom
TkBJgkX0mcoofk+SbDLYLmHir7IIXRSOhb8Crl7GJPN9lQM/AuzNZosqKQ4mJnM4XspJIoC27CLE
e5XBNBuEZAgEQu+m039Q3uCvoeVDPTuVGnB/C4rpAcWcdR616LL24aG34pxTs76QlBZvwd4tX4yD
fZsxrNY5QpSOmx8JrH5M35TBywjforyOMcnOo+E9HpIVlMcAkOYlLiKBT0jQfCnwv4bqQ89NK1IQ
frlami7sXpDUVBw24uId1GCeXWRfFIAnCI+aHAPRh4oDJKGhrqtKgF0itCIj93jRdZkB3P/2MaEv
s4zSU0xwEOptKy5YyBBhh9X+6iOS3QAELje1L6CdwuGECteuQpCb/wRe1zfUWP5II/E6joG4OD4P
YM+X7UPP4gnOefBek0Z9FtQ3RyWJPW9O7rzsAp8euI9fFc6Fkkdze9IGB5YpbPhfL8bgdR82ggj3
aXhPYy6OUgQB5mTwHJCk7Z8tpdE/muZ/V4Q5g8uY56z+SVsAz1OAbS/4eDCSLjcRJNshQWtVVSRj
dG9wwuN2Uh09cb6IGhIaGKBEkU7H/KdbR1Kurh4Jb2eIRrqPArDXk2UpkptnM3y4aLVHaZP9Jd/S
6eKDlTRcsumhmBZS74rCujwU9bAw32SKQXhU8He0D7UlpB+szgle1pA5QMU9puww4tkDRIfu0PZb
dxNt8ZWlkXzK1A/sVITzdiVdll4HM4AKBJLzFLNpO1hugfozGo2VwhLc9N2EbzYVCdJbY5yDQO2A
scGGtTQIO1j+wCUV3pOiIAeTMlHzwkHEjAH5UiRBiqqCzL8F4Ouw2/H8rkeI+9vU5wr9vKSJ0IdW
j2Ex3oUB8g/wl0Tdt8xzD/N49Gn5JO/VJp5GuscPPERbjQb6dAcCIWn0uPWnOGmTN7QuFR+JX9r7
fQBdObJZneGr9DeUWPcXaDGDhlLZQHSSPXKMhg0hyh4DiduxDDXMwVSCaFGm/Q8wD+BE69QfpQG9
uJgDhZGDBrho+8bHMmg2DUJQ9qs5iCFp77B/ZqcFmOMB7wXufkBT57nf9r9uNohT1D65biOIbS5x
n9MuhkxgNuk5EbsEh8IOdt7FQY86OsSQcb2zZQUUxfO3OB2KE4xI7h7a+qL2g+blbKDEgW4BPA5y
MvODhQYRY+Rub4Am1f0Q8eVE8m646gzg4WLEhKV6EngfkK+moG+ulsKCg0h9V48oQftv1iBLNFOi
DlsMQIgoCKptB8rQ43a5S4PiVSDtG5KcRd8RUAsvnUWNZwlw0NyFfcHv3OQ/M90TRLy0/7I9aJSO
xHMQBR4hXGA/SEiTcvTBeIAeBLi9xxzW98vBsdaddGo/56mYAfAtYQUWazt6P6X38F0QIGODFSev
YtJon37jpeFIJ3bTXbFQc8I6tmGUGMQReHP8QkBQneGNB6EgsvchQfFnCzc7NgmUK1qMrtVOd30O
xA/VsYNIcW6TTZslpmyx+P8ax3ApU0yq5wJLbWWAJHwBTQKBjHaE92zIh7f9x63eUwS0tMNCrthA
8nOCEflps11w1jiYDmjrhL6GxH662bXgTwIG2PfMGfYoGFox9Y8Gq+1meQZBLm5Mzw9BYeGAmv3v
GYNAA8yzq0adkNPaFvdLuhcHiGe+Dcu2mnaifyOYOh4GBJ4dBg1202XCXhxIgxPr4/cuwKvfLsaG
CIYZxho0+FTneYR7qF/FX0ix9LFPwFqRfF1PO9lwTcDi2LUYcCEh8H+MEmmEMASeXVheyHLznP/1
E1ixQPWy2WJEk6XhKg4BCE5MIpzjdMeiAAdgd6YRNFECsAzHTtvLhy2NAFZ3qa2g51qA3EVZxQI5
3ck20Xeai/a8O+uO1OZIk5c9XHfwDN/BejeVeYxe+yANXWU7EhyxmNBHn6NSaEvSdCozQArvGwdB
nQlJatfL334Ph++MOsTkFDburnTeciAlyxN0LlmZipbVWZv8jRzCldIw88elY67mK445kQsMpXJd
Dp46fYjb4r8ph0ZJ82KrCFYvgFuTeTA/P6lj8nfOFD3kiIR6zse2uC0+1VW6rqDgmE8uxU7/S7A5
AS1dgDe045nCEV0thN0jURITZjCtdTRugEqR6YrpTL6POcZZ4/UvDRSydhswLcj5fd1KNn4iVVA9
5FPXlj637o0PiMMPoohdhp2os8iHv2FqOwze6SsvkrDJIhdBlZLPdTQB11lCRZtwgjZPIgjnzrXm
RJDH/STRS1cjpZnjysKrttFuh6gDh4m1iJxJ+yLCj4M1A3zrUKWT7U/FEAa4XcLhLiIOoEuAe5zS
AEFmCf+7BMRWCc+754Di/ESEFdR2rcvMwcNZVi9KgzVF8VvtIVY6j1A2VABf01KKUV2WnwyqZXJQ
+IGFKYE9y7PchDlKjj6JRU+w3kgkvvS0f0ZCG4GSROqrS2J6tzrbfYRhgT9qZ4BvGvHiMu7awzak
7ZsZ4Z9p2x7ZmMm6Phlc45eOjB9zAbZ3XT2cGEzgzfJU1NOcpKBkcnEVJPxKXfI7SsH/uC4JyiCE
VhUShKYoWojYIIjGXUEmJDXJwF5oHKUP8NNnN5sM4Q0V8X3FVvq08NSeY+gOa1YUqt51LK8rBW4R
G8dL2ExN6RcL2KODOj0exhD3pEjLAsQaJBNUnoH2QjsUIHQwCrCidtliGxpDZyDRHZpu8qPlUCZA
/UbLDmKUsoNmorQwTFQEjngMkmN3W5gp7jguwQeeDsmpd+32ThWCi8B/BOrhpxe2NHq0KQ6nEbDm
lBj/mlGGDa2zYQNQhOo7SPGKR8jJIMsIQo0IwXY7ebzeF1B6+yOyNXpoKekB6gZ9k137z/Kg+wVx
TlJnBpehDQN+7VHEBOoRyXPd6vQzQxBktUzI2l574g5AOts70JhBGSdg2lhAvroF8J/dFLZ610mF
kCLpRgiokLcKacaXwQ/7DGJtPvemY1XSr09M4wvjdHwdtjU+cgbdPI4C8ZO09wlGg1dpSq75iG0K
ggCY72P4rNwH+xFzmNSux37uRYXfmgARnMSQgfKvHw62Qvl8hKs+/ci3+SsG+3qfp3zEADpd0yy4
Nxp5TcnkSjFMr3vknzzSyepwg+glyvUhI+vvJaOvM7VI6XIYM3ZPHqfdw8okJKjtQpp7PFIRuIIo
qhKV/pV6Zkedk6CKI8DiaEpcSwmh5JEv/W107He2YTXydprLLE7VX4pqwzvMvmjGhDLjPsrnEcsv
ZL7vOWyvv6QTK4X2tcB6NsDqb3Gn/Q6WdTnms51PiWBFA44lOTld5NVAIMuAhBMi88oPnv1RbEKK
su83UsVgII9kBWLqdWeCe7qCP9XYeP6BaJ9u84ipQNIoHcqWbFNd/F9AFkFv1a9Wo2pw0CCh4rSG
kCwE/pF0gFinbP0oaA6GeDVYD3Zpnymomk8k3olP3emfq96mV90BhIMksCWXXY0Rhpsdak0bLPHf
Al0k/1Sn0AamoBPGBZbat2CEJQOHDEE9PVlMSGuc9erQFm0Mot8ieCEi0n1alFydcrSIIUku289x
b6HcSf3intYpnUHdb/Nhi4fh2PqOVpgrxR2Qz/DG3cZO+6ZHjNjDAp0zyknkIYja9B80D+y8DqC+
eDrpV1swc+IkgzBF4mjVQxE9KYzyF7fA87ktaqtjP9pf6UZ3IJb4u+o8watKoPN/08ne/wHfiHAQ
PhYUuCaYl98gceQraienN9onRROZmNdGke1KKZ3WUm2DL6duWv7Ywk+6TFe6B4doZxCRoSLW+2aB
bhVRZAObx7KTbXaC22P5Rg8HQFx8nQOWaCxjmCT6G1YzciVohrwDRCkgYeNrCKG3L8LPvUD4MASs
fEOs08Ae2hQkI26dCcILDJz3fb6GxxHJvs/dvNCsThCWDESJA+fAthuWeS/FG/RJswRbn61YxncE
4N3tXtGiAsSjCgg4BrmdQK2pT9dR8aYKam4M2gMsdx5iWeRMAlytQExCoZ3OY7Y1Y7IXIEaSbL7G
44qtBXRe0JV0XntwPD0tRNNz0a3VPM7x/kY3zLwgtIIuq3aANs2wjxgKe7xqaxVPQwSMN+HxIQg3
a7CcDOobWtds/glyDrEGTJnpK7ptBhVF3ZqqepArazzmQEA/YsWmgKHYnObYqMd2SbIG3GN0r0Yw
WufWZ0VWTZAqpDdDgVNjNEXs30GlkhalXorhUsgOD7CLQBI0qbQAwyKUFHIMzBuYbLyw5D8OAHB8
HtoevJOW+FKqBbiPrWcxJaqGkdHmhw11oubwM+k9LoGKi2bWkX6E9L04r0uXqVo67UGbQH5d1Dwg
II1Dy0SEcXJlnzGqUpJywgAum13kboPcxe8wFfB0Kc4ZY2mGdGhYWfELEVM7tzjedBF9Q2y6Dk8M
8NheQtgTxtc9V2lYQXQW2wY9be1Y2YwD31rVyg04Pz1CEAfo198zMyh9guheuBKAGn5PLc5xV6ep
itrXVYVL++Jkvqv/ej7aaIRsYRP8kEpwiO9gXZ05ZgzD0Iou+n3mR+mHMK9bK9kb78T8qBD084vJ
HgINAhD/XhOGT4lzFaNSkvfZWI+BAsodzU6/gTaKWA3UU/uzRb/IVI372r8vPAjbakbri73MW6/3
mo4uA9ldbAv/BvEbx09ZkNHpIWppK44blGEIpV+IAJ2QphBxombyhzfZEBRyaVv3I/DeMbWjP3Py
r7Hb6demBnbsyRzXQTiHyKNdn4exx0/SUX5qCznWCN5Zf2UQjNZrMD9h4XbXFKEvjY7dgoFjeeKD
aiFVzzsHq0AiD85wWkqoX2v0HQOFxQetgB+re+8CDBTDuKP/D1WkDy6Zgr3ExAbMGUxyA47b/Zfs
9gkX4nBioY1+LXHiLrHt8ocF9Qqw883QOPkWBPqU4Mg10frqAbGBonYfhkIS1g2QKst+6+scZCyE
mo6UfR7y44Aop58ZESlwg1IvoKUwbsZ2eHIBmWooFOwhz3pfO6HIbYsnaDcS2LM3C4MlcRCiYJpQ
B8p5ixrYLMbsmulwv1+xXzx0xbptTTFnwX8gLilOWAVWK2yn+X3luz1P0IcgKpLM8x2Uk0RXElrr
sMKArmpulrwhOTYCeGNw2JVibrsPiD71HRuw9UFjFGz3RbzPkOI7o/8yCsg8gNYyqEyRswD2FwGL
gWDaQdYTOFwTxbIdoiUJHwqwGcAp8UCBrbUvXbKsjVVosYGTJoYbQPBfoZm7s0738az3KfkzqBBD
YSinB7n3010LddZLmtD0GvYWt8YWigWXGhaWMrDx1B8Uiydk7IX2gP5vLGwQ1qG+GrHuGP9By324
LBywVuXKX7Wz/iPWgLTKZN8LVyKqs605WL0zLsOlwa7yloRpO9c6NSitQwvflx4g0pmmNXiJMXli
PzJZHbgECbYZtNVJR/O3DKj8MWSopNtX9twW5AOBKAMYuqE/IF33flSYP/zus3OMmNsDTsZzBiFc
jYDHtqFALrHlKXx56iHT/C6ykjacQlLI5QZJG2XrFZsEjBJBlmBjjT4VYxD6q1AclV2mksfLYxEr
U/uJ8zq1BhE4Jr95iYl5Ljpx4XmWVvOa7jVZlwy2nuk+N+ENUqJmEpE8+XU46X6reQYpoNJLdI/k
kkcpIa9Gtdeb6EcIYYQKfqOA7XMH81/GdsorYntoprLkF2jPrSGI2GzQxv4JqdEtXfwxMTI7J2S6
W5P0NYfUFTlMToPq6W943ndg0BLuIt2F5d4G+hQBY2qN6eo84k2yiV+GDF+6p5jOQIigvwx4aX8O
k/6uXSDBgjvtBjo6K7s5oOd82tE+hqNuLUEZZjWSSmIQV3HTRmzFqEcef5SpUMLjFYNTOZrns5n6
/hdL1X3kV1OhGneogqjjmE/UU+tg/1IdFKsFvvnSAWsFPbL0Y8nnmDXxDKHfjBsOtFYXHZbl5/RJ
BspumHA+x5gBN8Ot0oC9s9ClLRmQaOxp/yPvzJrjRq49/1Uc/Y6+yAQSQE5c+6FQK8niTlHSC0Ki
KOz7jk8/v1L3jKVSqznXrxN2tK2mSBCoROY5/+1YaWVwWgG/28FwUTT2sSrHT56Iq3Wo5w8a3WAE
jwpVHVqHWC+gfKOrmCzRYOmoK3ALO679GZL4ACdvbRYvyjd9hz3LGiv3iy4gttwJNxBBvtYl+VfV
HaMHukcnTEC7hilekwjTr6PRntGt6mNSzgsvux3qd71W7yorY8wETVO/RU9zNZiiejLc7OjNeeij
utJMb3bMD7MzVp8jLxypygpxhM3OkivcFOyFMNRXbqlAhg1KxTmYk60MkPt3GAPmNntudT3dImuA
S0bJ4E9OqC4maxB7S1vzx5Hd/xESLVwnNbi9juVNj88KGmw0V53t1rDUsURyWeEpqqNPFNhYw8I2
iu8bwxR41DABtIUbTf5YIHS+BFKALWz6zx0qxgsbg1832N42SCSSq6a/SxBicMx5T9SuiEcMpOlZ
zLvuQvyHztzv7bFuvxSNXPaVDA843442fcteyCi7TpCXTNX4ISnTJzOoPqRleFlU7bTT6IyP5DX3
a/DoYe315fyBhyeQcozx2si7k4On6oyLOu3LfmXOSh5LiY0xSnlL3Rxp3AoJRHSFg5xXsqsxO3Y2
Mm3Xkus502qfGqO6qj23vILopsqP+u7FrczwYLRO+XVRrA9Hes61y47kY6ISW8TYkZ8Ohg0e2VdX
2dgvr7HbJg3B2MB5kJQOigcdRBeencQfh4IUiqJnkFNeWOX7PGFDdNwU1kx9xc0QXs7uJL+iBJgu
yijI9gXdIkJKUrwt4hH33RSlvmJwzHULPcklPXWIDYyMWDXCbNUyvvPKHQKaHTPO7Y+DXKg5IgbB
7oKu9ZJjjq8l85lObn7NFxe0zc7Hur+f0kagI0m0fjflrXpyGecbr+qymo+lkQ97DdMY79IaPAj6
3Ixvpa2LzyycMLt0S8u9D91wctAeKqx1AcltvTNi4jglqlwGCLiuiCUTdyZa/tIv8mkiqig2x7XS
RY2lwDE+lw4DdycsFTP9VqhS0pys/DbO8uhjR0+9H4ZheW2Xsb5KdZr0azp273mIl8rcJdE8AzIk
qGQH072VLNp2NSY9+NiAWYF6WNiP6MG08stiEQjVoP+o1aJagRc09bVEd/eYGgAvVltlVzgX2gNY
DVoy3FTHOpDGcUmZR9NEcR1gf2uKaSuCyFlXpsEcvdZw5T1FpzMx40THHxRa6svMNttDXKh5J8m+
RqjTedaxssr8zuq9Yu3VI3aHrrSORuOKK0pUdAkxsQmIWdDKjLgnMezr9rGgwF1H4oTqmaZX3VYo
GFN/rAZn3fZd5i9SQi50MYS9mj/Ykv6vneruXRx5xlbNyclJNXp3CZ0vLY4FWTJioN8W2fQ1cer4
LtPYeaEUg+o1ERXVRIu+nmqetIzQrI9C2vGFirLpQtWNImjIxmcXlNPRkouxZY2kG+V4CJeXxVp3
RNC8S7KZ+Y6c/zcQ0Q9KtPEebe+CSiduxT417QE/KzA8Ou0X0y4AWSLasUVlo+8NYHo11oyVyJwH
Ezv/qhpqHIAj6EttyfARnY86pOEiH4hwGTZtjSZejEPnD5mAPIpsHAuUQ/iVq3mDcs6iWeM5NMAL
J6UCcF7NndGV0z+wXT8Olpmvo5KxpF2Itp3avKTkccKDgGJl0wBQtaSUB4YDAyQ4c+cHjD+4bYSa
5hUGXPGFY2jathnzJFTfAGIaNOnM257oK7JbMF9vS2NGCj8cEErCEdGFdq7iFtCtjiL9wiS6EyoW
TFe6idBHygBmltnKW5JXqNIdqO9o6a/zZY6R9zoUD4T9rJkBlNCXawjWWAQ36DVGn08+2vWReRUm
zQ2EcwIciiAraVtKfsezHuwToZfl8deB9mZVTCkR50MkeB3beDcPubUysbH4nYnSCe202IRYEvlH
4FxXpcwRUGr3ekzFk9aD65eIrm5HHt9HtB9frZNppQhp7URs3g6qiLaui/APXAjok45lJWpypNth
CDcJEk4aBs8AKXHnG4eMzDJZovWEVbM+2TdaMS4rZierVWOy7O0MbC5LhiP1RL5qwpFQ3nHvTCjT
QoVYT9R630wp32bRiNrqNLZ+so/Md4r9asD6adeEiQZ2xfFRuV/ZCBj1lE/5a668YWcvzhfq4eam
tmIe5wLQgv+iuxxC/M5Nat4yvMXbd6VXH+I4SFdeVda0u7LlqEf95VlIbzBAURDB4hRGFrC8VCuu
MySBuwSFr59OMwzeaWJ5PJJsNC3V+7TPT1OXKCHzwn7saAFZIE6yG3WsIXBQ5i60yBfMl3tPZqH2
OdwugaB77jws1ogT8o0rmCmDQjGn4Lcg8ZkndZ0ggfwU9YYbU6V06tJyx/qe0EbjhqN53sdN39Dh
1t0KUZJiMxhRcxVIhTt69R1uvjsPvdClobwMpD6zKX5j2j+Q10M+DsX9hNqqD01Fl8QeoTsQ2X6x
Ld/BHbGiPopJ7FLIE3DW7VwvMnh7tWk9O+ac+3AdvOlFOcHWYySoKrMAglvcj4Oe0/3IbKLrBQnz
/ZQN/dpgSNS1M7nFlsxZppXSqAElZC3/d3IG3Fc5au8gmn1GeKTXkzmFFG5JsZbetJCi0ll7Mo0e
+qUVa3PSp8SCUh1tLHQ+GmdwY4mzjbY+uqjj/Ih26kalVbaN2zDcZYG4SfP6aCBu8y2BV86bSg5G
wJlDayLvmmOve5aY5SAa8hY5WJ7sJzt2V4MbzDdJUCb4QAvKwrFfxQg62dnMYcOufRyLE/iPzrZt
EM4UeepedosrH7uItiEbGPPbxRXU0HyyUKcl0HZTACgnRr8Dpep2Daqs28Ih8ySxu2GViP4GrfGz
MRrmps0CY4UUrT1aPPe1a+cXpRU9o4NvfXNSm6BSlCPN3F0Dui0PredWVy2pj5VsP06Orrcpdl9g
N4a6TC3oZ2gzPT6QVB8Bm4Za0InhFLmf2EJ9M5meGHb5WcWc4k40VVtkL8OmSPNhZ2XRMbBta9N7
6kGF/UDnofdOamebJdXm1gzLkI+jfrJdvl4x1VjnxXOTItIclZw3DViBcrHQ1Qwa2FioUvbunMZI
btP8ELRR++QO1vulWVL0DHAPhd2hxRz0F8HEZEo5Ufi2y8KblxTHO45f/OIZW4QOq31la/CwOH6w
pqn5lNjFhSPj+RPWrfQySGV4IWTirfEXkmxbNp8qkUoaN9XAts7WDZMmhs/NVKbbhRbzQ5JZw2WB
C2JbYlV8yBo8dKpBoh0aJioZS0n8GfYNyQFQ3BrmDxJ+ZdGncVLhH7R74UvHuqG3yEliACUcGIGN
W2nvBPYtQajUO9OuMuVdaHRbdsYLROLvmja6EglnHNq52G8rVMio7Qekdd0Gx/tLOBUph2h+OqmG
lSfSds25eo1ZFxGqmVxL4i9o5NhYq8DENjsZx2AZ1rgUNjoa8J70xjWzzNWmH1pA2U5ipwx3zpKg
xMv6rw4nMNEc7rSZqTXXE+/9ioHxcq295AteKhr7jIBajIgkhmSpKDeim9PbOO6ustxjBdisqtDg
QeBe/Vgv8om98KOCSd0GvcbVFxn2unV6lFi0tyhQ83jLOb7Ad6bhJgz1Kmkr61pbEUSgCJ+wX/CS
ZP1y6aXOg1XN4y6c5zuB0o6IhxJVzwLnuKRpRsuOIb2qRXFJ7VafDDdZCeQYDO/inlECrUREIOSC
iHuqP3hx+5WAEZyzSDA9o0fhkAXh1RJgCUWdtPjYIXED1czBdZmOu7cLZ/L7MDehAilg8gyrilhK
5E0IhVZWacZwW+1TFC4JSN5yTRt2Kp2GxA+CUm4UXuqV2VpXWEuaVZTCYTqzUfkF1ogVqPVjWVpi
1QXyltHsSE8yMMdU2fhygOj8MI8+hLDvMYh2OvnU24Yf03dtvNTztujVC1/l+WtQLu8W7WRbxouc
CJ/sxo5ljSC0QmqXomONFbZSHdTQuHLZCnuZbnQ6O35E2fSusZber4wh4O2aw7VVQ/e6TeptSUWp
LmHW5ApnvrOtGiz1kLyYCrW8nMPGvURZMEKURfHWRBfIrjR+rscxwHo2ZTvL7t4NaXZbAyeuBkCx
kz8/3ktZf0Is/BRFPSbFMVp8YjozVjVU9myekjTaJ69zm41rD5h/TrL9StJX5zlFUr6880YiIejw
mAsRGDD0ymx2C0orhmwmQMz2kFOjNdVi77K8RQOMY1Bba2OmWlhN6cJLYogsvolckw8xspzsBR9m
+xEkq2ig3FVIlOrsXuIiYgfEMSleYvb0Yd1YdpPvjL42xHoGnyp3sjaR/YSDQQaN1+gO7koVSXAY
w6gnXDaN3QiNzlTzORpWo3dK9aW+tsdQTZdCNMO7MWD5PqbOgNxEZkHnrErHCvotPHncwjjohVcN
/NwBbzYRfaH+iN9KAf9V2NJZTl/QK2FJl+baMWpU41qb82cPZ9XXv0+K+kWQ1/lkvNlYpmkyFe5p
seToo6bhCtyOOUVROft/fwlxijv7iySk8+F4YSYHnLyo3GLTNsWeojoRrDpALn9GwEeQTxk3TOUr
nPgTxX710nT17IDpBTI/LqLPqx0BLtPd3/86vwiYOh+mx7AHXmmwp11QltRfuuZgU+NL7gwfFmt+
I3nvF4li5yP1DEqK1IOG39WFnVM+BsE7CVgTr7LQxq1bJSnvuKjRnv/9Tf1ilZxP1guj2k2Roi47
jG+AF0a2rHu7kQ//2U8/C/wSpjVCzzbLruhrZ03LY+9Ns4zfSPz6xRI8n6ZHNWCGMnF4VgMEGZpT
E3cRYKfrBm8ltv/q8ZyFfWWNLk0PYcmuFDpnmhm2FElNmERvJFX/ak2dBf0ZhSgwNOFejOq7SPb7
1K7WM+XYaLw14/NXC+psG4BEyUjsyhcS3ayXOoATFNfGO0tu67gp/8NFdBbqh3y5RwfBmOgmdcAg
ZmVsJKzA/u8X0S/u4Hzk30Rah6rMZKE4O1Hdqi13M9EVOxQT81o1IiBspK42/9nFzsZzpOglY9Xx
gbSDYqahifWlJyvhYg7DeOtVeQF0NYR/5OH918v0v8LX8vaPraz913/z5xcwtyYOo+7sj/96LHP+
+9+n7/m/f+fH7/jX7rW8/pS/tud/6Yfv4ef+ed31p+7TD3/YQD53813/2sz3rwDA3befz294+pv/
r1/8x+u3n/I4V6///I3wsKI7/TS2vuK3P790+PLP307v4n99/+P//Nrp9//nb3C23aef/v7rp7b7
529a/g4qxdgD0yaQRhAk89s/xtfTVzzvd1d5pnSEtEhpI8Xst38UZdNF//xNer8D5HiWKRGdaRpK
vqkt+29fcn53tHf6j+MJhxBo+dv/+b1++GD+/UH9o+jz2zJG88cPdk9r+eezSHlnO0EYYKEn2Ubu
07Cekd6YBGP6sVHn+8iLm4sB1AdxYX9SB3vKwtRO/+LMq9jKRUdcDRJSLzJd6N62VF87vKvvghmD
HzoMqydPrx8VWHw+ZPDj7gDQtPBjgQ7NTH+YRBVBATTOPeiviZw/bUDbc53cEkoRIoK2hTZhaHpB
olBvhF9TcHm4EgF2f2XYBJ1Q8biiWpkZPdbKxUmu/LCIbaZzZEl1SvqRwUyvh6F4BcKGXJK8upFa
GE44uGoMkL2Ni2H7SZCOR5ICLMDGWOakwAM+d2pNE46UEu80SqMoqKd2bZHpuo+Jz9tZi1McIzFl
HwcnnC+AIMkpG8mSyme4NSr2BXOfABz6PKaZvoGgpA+IsrFbCYK59Krz6INqN8dMIJAYhKta5OVr
TjTGFdkPDc1yRYBUFhvlHvGR/tgWRvuK1yA8OhjTrsPS0veuyLKnYJCIx+oRrYiNLj5dVZ5b3CwK
KHc1kgG0sxzkD7k31M9dZqqLOksaYKnMSe6zcqk/on/u79EuTI9mqFEqkDPgAts79WfCbpwvtp0R
wFQJr0EZX0JHMMHsnnq3F6sQGOsWXy4CNS3tGqtrZq9dwzMhjmPO8wJV0IHuCvszHfbkIEhr1AuT
txArzeToQ9KDjZWuRfTPWIb7KNHzpl2EOLgOipoVeqIiWQtPgK7THFwAMhIgpXLM3CtDUbeAm3oB
owYKJ4UViqG7rhJryKa1yXnv+HqiUCb4Wn1N54ZEj7geTbmPUhmg9rOd7pltUKV72JNgJpclE7a/
RLV1g/6T4MiB3BtE2mzRn7qMyQi4gxP0EiA042UR5eKoCzOLOZTRCrhLcwo6CCqkMl4YZ+4WBZjx
AT2R/Rhrx1h2QE5gRlk5tRfCEOFXo1mAQ9Ykgshua+Av7vwWmwXhUrXEv+zyGQKZguAPaVUZeOKi
DEWOdVrJ/VibiANkdpep2L2HE/NAWeD621WshH1hQ1IfiLQg3CbsantfRGZ8qCls/b6U0WtucXdE
W4fDS8MwpmfL0/mA0ipWmxH2vdtYuhveB1Y/kQRVCst8n/OXnR0wGZ2QY5bdJyRAtLCRmD2XuBED
Zd0cECpYKw9NEvG+JxgvqmS6M9x+egH5yw6Ot+A8azsju/WypT9IotTHVVSGkNxmFYQfJIlcN3TG
xp2tBmtvkCwW0vWF+OqJbCUEOnfUqk9G+Epy5fq9LkbrMHCYrSFHUVXEVig+dl5Sdv6YL/EpT0xZ
NZoHE7S9kPPVkJLWsMIE3B09k5wdP4sEUGneCb1hYG2k0BZU4Zp5zDgYmFp922XJfAycWmbEt5ya
3T4K0ntS2rB5udNoo7rMOygXK1dXiUHqlE+qvretl2K+jRIQAN8zq/KjnpAErmTNpAW8rw4JQw6/
zFhkW23igkVj3AAhFF582U6We216c3wz23IY8J9FcHRxMN+XrXyS4bHz2uA9Huz2qfJ4P4fcIRCy
m1KxQ2c/vn47uv4/PrzlqbX59en92Ddp/lpgRfnxDP/2bX8c4g6HLslbJicu8hOyEal3/zjElfyd
HV67vJiAhMo7Ra//eYjb8nfsNY7jWpyu2rNPv8Wfh7ilKArQgWqLxJFvJ///4AznbfrhDHfRoAol
XdvRmkNYUU7w9e+ighNC32UTiHYbyTiAToXEleWqcwzoC7RDC9ZHdHUQCO3UQbtF/LubAOWQuyqZ
DhwT4EoaGGqtoLIMSEqnOzZ4KcqNVevJukkHZFeNYU1qxbBbqCtEKLZ+N7bVWG4C08KvoxdNEGPA
o1hWtuk1LUoxpC0lcorarDcQoSORNzF9bPmq6wV3QmYp4JemN8DFCIXq7oeSDe0iI8+FBN05l81D
ai8GO0rT2UmwblG0Ozc4nBjZIxjCAfdiJbDjn/LSUR2KyLKwdOo3leEWt3FnBO2+bRGas8GRDzzi
fEnt+cGMRnzHtVeIBSWkNQ5AIqKEscSyhXoT1zUKqNgzo3VGUNiynUtmO9ardCmt+iJlHXQ3Lqpv
cKioBdTxhBnfhwPSpCuHuaelX+HW7l7dZIr1wYEWVxeECkD8lGPRecx4m+ti37f5OF5JZAvFe6AM
tGMjGTvDOkK2EV1YTrWslhm9rYWoggQPJiiezJJzPR2ySRJcmFZh8iUNwbwLsH2ukexspDfTkxqq
ZShWkcJ0j98xILrVVwx7R6sT29hn7wqrSueVM0RGkF3wbEgztT08/gI4Fjns9IxsQCAl69AVxbtc
e2V4ZJ9egm3l1U4AkW/EuJuzqSaEr4KS+BTApKrH1phGF6dQz462CXNh6yOjnMNoVZgEB6Ebs1W6
rjrdyE0PLa0+kw9q5hedCFO9ishRJbCAYcPZcZ4L/HHxktrbxpzEdCChokm2GXF43UM11x21hiPg
Ikw++QGdCS/Y85KiJUYY6zgoITaMKx69vWIKidp7tdmVF1GVtIMv1GDGX4ZwHkijsF19VZmu8eBK
XR4CyMb4a05Gdbxuh6YjC61MTeua5DWGHvWhBN2eYn4ugfJNNu7aCD+h32dk0vpE3ui7ejLN/IB2
PVDXnBWUp6TZYQrJiSt7nqwBZ0vkzcNaEQ/oXiIrSo1dlKSWtcuk2RZiVSKKX1DswSZeZwpQZJ11
8XgPaO0072Nor4EYL7LT7iwzCtMeJZczRX5doBVHO2NqYt44LGGqgrwd96J0JiSkTZBW5UNGhfvQ
kBpfvEMxhqBgVRcy+GiYTPG4lnrKC0wWpaEPM6yOeVGy5orLsOJH7AdSPKZdGRZ17PcOHtjtSFBD
jtkD7NkXCTqOFUT98mlgIsRB2TJjRFQAcQysMI42ARrRHPlLPjuhb7ruXG6jbwESpNnWAlzNXp7z
zsxcfyxtROcZvN0z7Ip3qerAcw8UNllxsPWyAEzBABXdkeEyFfnYS9o1zaUFin7KXK28fGfbqAM2
VtYSEVYvdtztk4BGwEeznQ2HWAyCyie3XZR3bmF0a8BPAh1RALndNSJDfCvEhE2tr4WWmtBTr5ss
A08ySVHc6SKHeguQOVxKmahou1itcU/0YLLPzcXAGJGkRA9ErVPsHVZVvGISon3MEFHceZ4bXyGV
J/cavXxIpl4QbqdGL3cD6RUuovrCIsdJGzjXem948qRpH/sBNHrTUQDwXqRLeD3G/TAHflbrLCa2
27YLxFv4w7L1yFTwhRK1xGAib0g14ne5rJRXdfMlQd+UiDdWVNfzZxUpC31yR0L2MVMpNhdSlhdh
r1Bz0R8FuNTZwQ1PFtbGzU/ZC6zj5hYtQibXoW1mB1ycebhNiXFCxMwjgyYQDhFLnEzlbW+wkcvG
bG+6DKew083dPvOUeoHmUmT+xXZNtYPyftYvQvdwkA2OBDi+ZcQq2eIwl/mQ38ul10TwOKaBZCzr
u4/w3r25Hg0wchQKGRUyOW1WsA7HyjtleFmJvDXTYbktZNwSjsirwvlmRk+RJ7rHYKh1y+YZhRj7
7fY9Pk70XSRcTXxmXg2wnhTte3s02+ihdlWlH4QTZF/Gmntg4EG5HCWxwu8bsbgGawPFL2mZhEW9
zHVazjdGhSnzssuZR/nq1CgzAxeB0Ac2/OC5auOMbodGD8sCbUK7RjgfXUNdnp48Hf7HyqqI8bPi
pjnOZeJojrg0EXsV1BYQcJzwHuX1WOQHPc3SORBUJu+XuMKKJjI5sukXiiiyCkb2akQQMkLlG4nj
t30Do+YVFWKCiF58G+dkKiDH0k8V6SpfrMlDmTlYGmsIeajm3qwb9/0iiv69zkZ9O397gwfsq/ea
7uShGYPmSsMJ7CmJnbvG9WY0ztF0Ir6tZHhfJ2Ox5XhbjsxKrG4G1wOGM0hqvmhEnh1zjlyJ9nZ2
t7NTd68EcZdHs5rzF40I4S5QZv9R1ZN7MaVm+4it2jhYTTYQVlHlei2sdr7jC4JTR8e7etTBg4zT
Fje5LBnJRQzj3qqL4VhXkf7Sp659zNG2LH6wkLby2iyVebdg5AquibhsPD9Uw9ys6skwPqOXJlB7
jiRbBw7wnCRxT9PGTSodWV8RYc7PPIuRM1JlHVLdonfRViCHIO8GrXdPQpcZQdJvjLoT0Xqu29ZA
8F4MDyRBzp88CG1ueVafY4ueE4gvzL8imzSa/RIvnoGsoJFUBo42E98irJ0VhrBZboR1clAaKDfR
TaD4wsBFXlZxac0AxDuqDM6XeLGTq4CIp0sQUN5VVZMZQVdlEimIBiBs8EvG1WNPgPS4UWYiiZov
sMv7zC0l74p/v7xHr+fURKSbcI9OahQnO07vktnvJfLJE3T3J2Vk9tyxfT7klS6vclrlz57daYwx
zN1FJ6tTpe4sPXvDzEgBZfd7WRPieDHW42Q+MiDBQcqZ2jTTH8JkRk+Lk6eT09cgcudnsnGLZwQf
lYmAjBCaddGMlhArSlWZrFm1CW47ovDIaAeAFE+R2Y35Dvcw43UkDIV1H5JDMm5RtBHnJZfQtS7r
CqUp+Teysw+jCgZyABpUmt06tJZhuJwytAHpKu7H2ckRfg0DNaoexTS8jCFe1h1JidFJZdQS40Z+
hdtt86yeQhhOJjgQpy2bflvnFoPzSOGenSfRgT5cNS2BC0+MxYoesFL0NwnBLnKFtszOnl1DmJi2
VeGe4qOyeXrVcTCQNOBa43xrxJ4w1s2E42ejstZ274k2JZ/Pa2MshRiQYxOAdg6d96PHK+DnGGpE
TxTGVVCFsiRbRs/NTSgF4g9MfQPB98WCk2gSsqxf9Kztbi+i1qIxJxScwRpNlvbqCzxxrK7KMR6W
TdiX4rUrCwYQlIVJQlE5JaepasRGEjPBF6P7uorzcp2ZNaXoItJUbjHmFAbS8NrFsh6z/oE4sqj4
0HaTEZP4PtWMTtOS7E244r6vWeOYyMhI3rTmGJLwBS9UbSYn8xoEnDLmMEZP7Z1oUt1sWkQz6UMq
p8LdOa2dt9eOtt1PY+ikI0mrg26eGRYS9Ds09rV+LC1nYA/KBsFuEDn5rYP2lEKYX/05NXub1ylX
vEIvtZOF+SElH0/t3YC8xyPlgBDX4Zx2+iaiPA4OWeKQ4/NdP/kn6vo9yipOtMe/QVbXhP8GzeWX
tCxlgt2eEQoZx63DZu5s2g1QqLtd9mrj3QhfbBofL/cb/NGP5A5Xw7cgPNtxHc8GcT4fYRvOOPe9
xdAbAbd81dddQxo0Wus3buq86zxdht4XcBugWml5uunvuk4apHReULts3KiarlQ7ytupt6d9TVh1
AVwXOB8x7ZCWPRg4f3LmpOSxqJ5tIqjemqEogcp/fMC0ixKA/ZQTYQOnn/io734XAEJvzpSFWXyd
X7o3x3g/rfsN3N8u3SdbCp+VuJ9f4kfLx5XgI227ytfxNvDfeCQnNuXscxZaezThrmWjrj1nW4hp
M2qGOW/Q8C2foTjDZ+kGQ/PMBPQWJaAgitCzjObJI5ZwjTvFXfXAv3slUqRiYK9y1Zll9dAkva1v
WoyIjJTqTCJoKqTeH0galW98ij89uNOH+Cc34TjWOQnM7pGQGuTpTZCbOOSIPwGyX0rD9iheKENX
bzyhn96Eb9eztGDlwIicf1AVbtS8mfB5Bs4E943uBBnysmxTrcPdbKoM84obranVB8KQc2I09Rys
qUjVmoBh9y0xwY8c3B+vCogJEV6o5LVzTrmiBEvlQvjPBhe++4haoTuQdVc8d0sRXlYREre0Xer6
jafwF1d1lRSQMaBDgCJnyyQ2hyxwlIMhiKiCLdpBvXI9SVAHIiOktlF7DGg60jeu+tO24Ji8GYgE
1Snm8qdNaAaONIrQ9jadSXLmXKDrZjzrG6/AT2/At4t4juvyItiOPN36dy9iqKvEsQMacRM93JSe
IrsMQKXAKO8BuJ8KYrFXxVK89UT/8t4s7ZhUOJbW58oKha1oSTwuiypqI1LoTeeNPfynz+x0Y/++
wrk+xKlk3QG+extkVLp7hkoiGCYZB8ZVyDRMyO1c8LkktH7OG9KJn15REtuEUJrnabkOdODZIwWj
UZ3L51aZNuXIBvHatnffIOz/4gHaAmmfCVqpwSbPlqQqm4zOX3kb5mI5GOvw5ayLEL/dG4tQ/sg3
8sZxNxZ3QqwHZ5RpnjaI7xYIeHcFZEgMI/62zXCF2fAF1+YNHstX94kMjU/xrfLzm/65fHA//M+G
rv5xcVvyCggUSUQEnN3l0DuGENYJpVo+Jt2DRJY+1ZeWrd+4S/FXd4m2WzGhgvecT+7Hu4wNmeEN
yPTG3jkXxXbYE/vpG7tm1+//fkP9UWjx5x05xFTh6/M0lNmPF4o6YqLGjtFcpTKIOyDxbSPKmNzo
ou13U9Isl39/PfHjfMU/LnjajFzqGdaid/YIcV7VyoS73rgPtBZUMoZvvJvSu+LBu1XX9ppaYx1y
ysYPIvg6WW882Leufvr6d6vHAfqJZMPVs0O8r484BbaEYV22bzzVv/z8vrvL84LNlknSkLPAdeA4
EZbvQmxt1eqU9ryOLlCgvvFU/+od91gmpkBwY5v6bNvsmPME8mJ61C/2TmwJ+lvhgL5EY3RDTKhP
OvTafmNo4c9FKWCUdfoUKRgdWzhnShqTlPae2U0cxcf82lqDjOzDQ3Sv/GiT7d4awPgXNwgJYrmo
FigaLXVGUYTxbOS1WRnk6z0E1Iy0TcjnX/7+MZ7W3g/llyOgXS3L5cVjZZ4XF5E7kfEULsamxTky
W7zcpLIFMdmkx6XCKlWHb8zJFD9vmwKOB/UG/2Pyj7O3octjpFpjE25Puxl4tfAnGo8thpTD+Ejt
RjDy6q1N7C/u0jNtSl3LAoG1z2sW3AleABsZIuO9iIKLBh2XqvqrqdC7BbNMpqP13z/Wv1gp4pve
RNvStOCtzlaK6w06CEhZ3I7+sLb9Yl373ONm3lqb5M7bvHG1n5eKtFiYNDAn7YsWZ1cjwjsMRidj
7tna9LPkXm6WvbtBggxnr5hAsSl2/WrENPPG3iJOa/DH5SMd6DjoNJYojsGzl9Ad3RG1EwBtuyH2
cw2tvgkO3hWhUOvyIXy7W3jremeLJ4pia6QmIyH6Lr1WW7FHXkzaHyeFuSaSeV298Tn+XML8eH9n
m2dMbJvoM67nRXJVFd7edtRWJtdV7z726q25pT+/Gt9fTf1v6s5suW0sS7tPhAzMwy0mTiJFaqR4
g5AsCfM84+l7wVXdlXZUZ3bd/X+EMyMj0jZFEMQ5Z+9vryX+tjLxIMiZvuVqCpm2oZjvBsnDX98p
f/cKv90oidxHUyhYoT9U7ZMmzPfVOL/+9Uv8m3tR5+moqGtj1eCG/HW9KVWlt5jR5s6v5D08E0dn
NKzo27+75//tW/nT68i/vk4PMUBgPGe958NiIzqGL3zEHiXujhk5lyYEk/Nb6/Pnm/uPOv3H+EdT
tuV393sI75fc3n31VTx2zddXd3yvfv+d6+v9T8Tv/5G4Hrf+/97wt6E+fMW/xPv4/f/o9LPR/oMd
MJQzQjVrWo874h+dfklS/xAJ7NFHtCz2kH+K62l/iJC8OHoYFptoU5X4Jv+z08+fIeHD0v6v+N9/
0OqXftvuWcRuCAYqPPk5sKJRWu+jP+1/lkoQI1UaUbIY7wkq81CaP3I42jAurKcuxg45iTjPRJyW
spEdJrAPYm+JmywLiPNEhQuR8gRx8/an63f+xzPyzwWuf/tjUdfiAEG7h4vw649FJT/NgyDOGUsv
DpZCsZqhF81aJbrJ3z3Ffq/1/LwGCk1NRSXzQHJy/c7+6RrUbUIbNO/zXScGr5HKJMIk31GexfyZ
Gm4X6Rd5lmhQT/t1GWG4aCUTztldnrY/9ERsPXJYDaOxTJ6i1JWJ2kjklu1WFz4b8xurcECUjpGS
WlZeZAXh0l9fq99X0/Xnp0plcVsQ3yT++dtj37CEcrYQ9e1SyfqhM0huy938kQ257IK8bbbIu3Zr
5NJtDEaLYIRuIM//zQPn33xgv/wMvy0FAjILiXowLNW6xKuZynfqZF4Y0VIcyTQvf/2Of1t3fn/D
PyOof/rAegn9KgP92S6Kxo+pqk9FK7xHxY7x1s8s1p//+tVkvnncAf9ayPleyOTyRP3n9eUOEX97
d0Fj0YnUynTHACw8CZGhtDYJjlV4ygvyJ4Bwl9XAtEYNG+1FnmfCDtJ3E+y0UvDClM6V9gR2mYFk
p2MoUDKpxXSqeSUYsuay5JOhy/cTEcMNzwvfUAKvRUtGGY2JLdWliBX7OI0P3bghS7JtrN4Zo9i0
c/zdJ+TXHtvJN4YhGXUDUT0UCC+jFXN8meu8cGrVeAwUEucBEm7ZnNu7YbYOTbC8KEHo1Ug54orR
nCS6j438bjTrdZqbaZyIbCU6j7Zi/FjndqZhPGv1I3lyQLhb0iXPjBRPXqRLvkkLaRT6wxhTjVkE
bKKFyEibdZiZe7oDrQyvo/LgQJObCYzHgrnHsp0PUh258ZLsKjDfXsd3i9EzZtAspB6JtNSurJQ7
o7wGySwz7c4k+aKI8YGuxN3M4OyeGeHWH2vhKQR9QAYyoMG1RPNXbyo7qStaki3jXtGeJxnuZkFi
eEAvmVuFk83VnTAwJh2D9jBf1Hg8g4N5RL5OT1LDhtJsCil/GYj9bPOqOrUogtuucK1J3TCFBRQ3
ggc+mDaojh00we8kh/xserHiN3M0bGXRejfl7JhSx98EgnU/55TGdnWintiG4lNmlt1R2/EsgI9X
g70gQYHPckb/qgP5CvomkFxmS3+ju0MvK9U8EOSGM30Ii9uRfhxLAY+4aJvlyRxXc+tbn2+VEI+C
tsIOhNjVw33VFPtFBDTdEB/BFwjyDgrSKbIEe8okWxS7J0vqmPijoUKn3qp/zN1MbjXfJLW5l633
cB2LRKjUI15aaDEMdKrms1RcdHXfAuMTA+CYqBeigNEJtyDvhQXIlarwmA73RtBDv43sStVh13B3
EDZYvqWCtFX6vNSv5HVDcVO2P5bucSzXYUIhdgQYNYCv1G99bB4i8JOeJM2HsAwSG2Ahw4Lci6YW
n8tEJFYG9KvOmOrDBYNoBtSHqa1YopoRYxpstDGdsVaBpOjEmnv0JTUow+AN2sdtfZm0Ug+DhvEA
WrJuVKecWSgiABtKgfDYKWMGWnKjg34bu3qTdjw98/u8Z1o4J+DL4F1k2tI8je6QYP4Nr6hUtloX
n+oqvCqLeDe0TCTDd4PXFe0LLf2ELGgzwLInRrARGv21iOsThrOMFAJTdmB4QVXoCIzzZ8AbSK3O
sragM+V8bzeqdukoX1vQN6F6zx/jzOB1qreWLY1ENghi24oACSCnGGajuLstqBLsNDsQIwUw036Q
R098qRA/yHudGNQw0bowZol7g+ZKJzAEZuL7MD1545q3g/Z4PYQvR+nxUFzd4lp6/V6+8R//+HWQ
b91bfjAd08kP8YcB3Zzwg80DJ/u6ZF+j3X+M9rhF2+xYb8Rg3dj9Lr5AMNu//+PGqOn/+xcuCMIs
NoVcEN78Gu3n9j73p+MzU7jH0tcPjIgjYNjHmRObnz2PEqNQHWNMvboqXgdxtmxz7DCc18IlEl4T
Oh1KBjk4N+2W30y2Fr8iueNKPhNocis+Uei9rN25bQBUaYdrabJQj7eSp66QtKBmXyaG56JYtzOT
o/8sHUrJ/iaQUYEK5sICghTOnC6d4MLMFvPplU1w4UVSXg0mgRvhRaseTjHdVOs5il+7LuavvWbt
af5Mhuc2IzN1i1BocTy1q5rk9fyUdS9C/TmnKpRs0PWaM+KabhE/W8DeLnJwsrLaqwGvN8mwxdfn
CPGPFrBpYE6OSezQqYe9Olnrl9HVJuCJOAmJfTPMChwdwGMNGcNa1PtUMRiSQ9nyGQPxXnkyMrSD
Qrzv68tSvNg0ajB4G06vPFbic8FVKF4A/++inYABRNE+5u4cSh9ieR3S15oktRZcDfNRU/YKviJ6
1XCiGZJP74GJ2MHMykaeu8eIUDCyvqrQCBPYY71Nm4tkpn6JKM7UvGg7z91RC93auIL/6sq79dKY
5lMcvaXzD3wPvtJoTjC+qCt7ynxl5UcFSJ92a4wBfgvWDvEtVT/aKQA+RlpG+ShFCjdLhGBYckTe
q0BorLwzlwu9H/SVYIAP+LkY8Yc4QDy+Ah5UMjEdWDszeYYwDHdEOaBCBElcH9jBvZjAlXsJqFy9
k6JPp6lwLQDDy6Bxwwz348dswEp3aYWRYZevwOmKj5UTijyZxRFLJNEovN+lcdLm60A3D5UwFGro
p/tOP5vydi4+yU8EsLaM1LOmrVE+pvCITe3TTKgEVS9R6cZwSPpvjaSYmfDtMK4qwx9jxf4P1Jo7
mO8qQ1Km3wI0Nx6ZpLWV5sxITJp4VbUXx0tWdI6e35Wdt2Tc01iL2dhMF0SePjA+JzMOwOBJqm2z
6wpbL1iwd8t4UbqEyhdfaNyDkqsHvjXfx7CHVe0rWS5KasAx9HMecRr0lp451PQkRulG697qlDkB
kl0F1MmLlns814+h6BrTPrEMeveY6w/jyl6gwTp7KRzN6VnHbp9sw3bTdwzmqJBptkZOTA0uhtPX
QL/fSgX4NuXp+arXvhDuRaQg+kYA7s0ckgMuDJartuya+hHNzhwl3si3VBahvL8ayWdoHoXgkcFR
o1zsTDobIk4gX523dfqaT278ndDY0hAcuaJ8hiVsSs+T8T5VE/S2a68DzSBoG36W8p3c7hSVqi7U
/tibFqbaGeyPfUcvbCcZHjoKolyA8iXCZ7QmLqKdorgiZO+MIY9qP+UP0PZcJ4Mfm9U8+VavpzcV
Z73dDfop7p4Ai1lA/oTwNS6eigbexWnNOQTa/cQXu0u/gvF+imSWaoKI7Jp0Lw+BqGo2EyxYRhwm
mLLhxr6CkLHrFu1L1d2Nw9aMEld5cgWkt7HlB9yak8pM+aWJv+IRKA76lUUHkvbak4eOUq+3iBcR
ERldosjOOBuOUHMscqUFHLr5CZwJsEdgu4Q+3ERjtEu0CCVVe3zQdhpmoOdzjCYlt8K+LyOnQ3qa
tOeZZ1HfbvDWOHPgm6Hqt8yPN9AcBgcg37NUv2Ym7CzjiZQ1/vJDyH67AyIJlOkJp16SXTT1OcHV
qh9a45ixIjbd5MgdS3UOhkhVCJjKDMVs0draaUIKk42DAtNMfRkmZux5Ulpsg9xWfHCEddcbnfDV
uc0JmPDGNA5iBP6bW80ooTAL17ERPTR91Tw4wXwryEyj/g24BRuPKygjAWvaq8x4jSuoFxVrsNS8
9NO4NdofkNclzPYNfEGX7n0lz4dFPw9HQ3LThpTqe1Rf1YYrWKu7cr4TxfdqMsmSjdAkZRd6L87l
aPEh/QTNBqHgdtJVIF1PVn7O1dnGGxtvASqgl5KHdFM+QkjzNQJTofY5bPRhcnFVaCKGCOg+wb2k
3xkhlwGmPMf83GD/1WQsAjy3yeasCH42eCMuFVF2l8QbKtm2l/pjlBJ/HvZGssmHZxUK8Shyc7Mz
zYdyy33kGLUzTqwzBCWUQxlDQDroDMUEio4hdmC2JUYlgazkJhFkV8wDwFUn4vgEpgeIFhMu2O1+
rEy58MysDDzsdYNk5G9W814rn7Vh2Ev4Y16FmGxbcziLSnYBCKxi+2M44aVLUxsWQsEyqImxi/fX
MQJCrp1fsIz10SYwK69DKj0miYetEcoqd5PTzeZ9t/QQlvZKWNt19mSl4xXz6YXZ2WdJPVMDgugk
h59K9jq8F7q+w/Tski3cTixoSpv7ZtEqXinFNzUCS1ZT8A0Vhpv8Rh0u/GnYxvNtRpkKKCV4xFh5
LcvviAfpLD+LYag7TBCRehsADZuXCvnTMBzzsXqbxOwe5Tzf6+ql7kpPvyUZKWsTeDM8rxfkld91
3h3rHoVaASUZhSeT8I2VnPwuqIG6kEdKJx7rwS2QOr4NcPAxeG4bHEw2VvJUUZ1Eaw5MtftWy4Bj
uxLXznMhOBVOEbJZgfmtyANYMLcCa0zCIOjx0BWYByD4DAE3K/txKRsAUgs2CcTnLBQ2ppgcdKu6
DEL2hSDNSft52wCXYql7SZoKi/14QJjTW4KjVcJTOTTSNk76S4UIMpW90uyJ4KUu1g6iy2K4+etD
vaT9Nqi6HupRLHJw0g264Zak/3aor4RuCiPNErahJZa7UgFL2/FYIN2kuGQot5OmAY+Zq9zLZy+g
KlS1uxSpsItgZPaGsODQwO4zSkuAdfF01pI4OtRWAdES4BJ/hfVcyOnI7Fs6u3lDqlqmrqYoce4n
5hCySYOWg0DOjuvpoqDm6B9EgfVD6B7ggVVMI4QPRqEddJ3TVf5tSpzbdxVLxtA6+rSJY067/aGL
Pgj34K94kuLxdZkSwrEgii7qMHLY3CMyrHejobTQTME8h/IPxjTr0zCJ6UtMJKgggGhLYnDRQsM1
9L3KLts6MUzqJepTFV4Qz/oKCsQyJOR4FTESNaaG9yP3sjE6I2pBC7QfCSdKUsEh5Nwz2Ctax0i4
Ezjo9v0TdjtH/ySmFHd7NXoY5MbncYQHGYbreKfmvYtmA8PXZ57exPFxMB8L4S7S9kC7J7kj1Q8u
BYd32xj2nC+vKriZXTloo6MWMB6MUKrZwUQl1KUJ69bMiRNQ9XKnWTusdRk88+O4lI3XQ6P0y7Fx
w4xx1jluU69YNKYBZkL6FSg3A64vqFFuNlH3VYelaiF8nN1SeCNxVzocPpkamJ20OS8AJPWweo+Q
ctsFE0XFIR22I4PNS+UM5Wn9DEyFkaTVd2uL+UMu7OZ2XwdHZmWdkFGp8ZCVhyTD+usPzUOV7oXy
HPaMMaK1UR6s5T3pvyRRgtHsCEJ+lUJAy1LtqdGzFN0vCTNFJgfb5DQoSB/qoLoteX0ZxpeqfYRp
qN0P9T4Lb538EOOUsVkJC6ZyHjCilIw9E+fO7lSt+EzHavBVvYE4XFFIiVC5m5RHbALxJ1Rf0V0a
M0ZgpW/YfKGpF60vgsm2ZUXCYcWqUVXR/WSyoBcCzzuS/o9CUj5ETU1b+ymi1BXU5I5Essc02x47
8V2yzgOprCL/rLpzpx0nLGRTcSX5Zpts17tY9YQ5izYtz2/j1Og3nuyJ/JGnnylbGDScEPNetRL3
UfsDmYJt9VeteYqrE3Ph9lK+zXN+VX8+yRKsNrPwJnXfUbUX+jOj6LiQRmQv0r34sgj3FAHtuvqs
6iOwCrtcyDambcmsFmcf3F7lF7w4uyG4UhZfXX3s65e5+KpSfi7bbBU/zAJbly5adWHF1z0IPdx7
7FHAG9ILcAKjejZLnrmiFB0nM5ecTIBzRoyleRAhLDGjQZy3C9wOpOqL0QOFW6il2V0yfg6zXwpn
KX7u2j0rmA+ZnxlvwWWOZGTlW/Eaw8rEetAoQdAUs5xF69nvNHdFbwWHukzfQFVz6KHUaAYvxRh/
N2VJBVpHlVCfGDsXM3FyjNe67kZ/FsdblKcaxtF8OGrZAI1rrRARumFdfECKTkK3hy/PoCmbKSRl
wPb9hn0nGwfV2BjB6FVtR67XrBhTYUonrzPOLsnkmXr8GlXDzBEIFV2PGaqcu2tS8sGFhOuNhpK4
sBasCrhFDrRJHRuk8jR+G1pHYA8+1IaG3z62gokJ1vhC6Uwlx9c/pW11MRshdFVUlnpSFp4kj8x3
qBDxcYV1+56gI5OIw5ayn2kPSDN59FK1IYMCEty6Xxsddajc1eX4kVMvVnL5blq056HCj9NSm2uf
URFLPHDyG9arK5Xtk4n9OhRgK1ZKS/XMSIjY1dDnMotCVxK/12H2mkjQnyqR7HH1FEZLjo/VA6lE
96c7iMXdwAQVNUmqL60KZ0SFm3og28lADdtNOvOtpzb8QH2f32HQq7jpxqc76D7quQpexzjKHmEx
neIKRVkg1tjSOvmdIcVXNZcFzKZsOa0ald4M5kk005teqM+g5DjURhYCLTbPSmsytZ89xozouYoq
5MCOw2uFycOIGnfm5lTS/l7s28qNGmrVMTgDklugu6Rktqt2ckCAv05Z47YCJb+yYemXWp5RqTJz
wDLF66x+iu0V7aj2JhlMPA0DANWildhoBdObMuFcpsBYhJxjQql4AKrFedvSmlOcVmiMJIMgGoZY
tZY5+g3s5CjF6awQQ7eP4XqytDC8rUmbmLLNTWNGBIHcDvWp9DZmBaLfkbs1rqKjKawWbj5XQvcy
dJ11Kw8kX2VC3jiJOknvzpJrh+h4/QxTXoGU3fXxiZHzAvDl3PlAeGEjCOG2zUDJwVkSd12c5w9L
UgUeMD4nqGQefKNYnZmg6IC2jj+WQqtPAAVLdL2EQ6Th21JC8WCGsh9LammnQ3huiy5k8ie2tqYZ
7RsuwD6M+cJVCbQmVEeqq5ciO3Yxf8NTuUjbTL4XtfdE3CfpptWOGolVIBcHQ8ItvWSKJxbTHWM5
7AUanftiyRDHmNqeyJoOHHaT9idGNJ7GmIJgFhr9RUjmTcEhWLae5DHYIRmxkYOxeZ/SLRvjNIC+
7I8jtEshiL5LaT/wdqi1zZQqCWiLfkitlaOXWh/ATZ9aS4Tk0as7rb210UT/0GruTb16WyaTsf2Z
kUaAftXk0TtQPbAfL80E1nB6mhJDX/EglT2NRwvMOZJVsiY3AX2JB/iAAzIgJ6Y17guO4hhSVYzp
xlpnlCDmjeJjPVDE6ZlIjbfZPq09YyqiczqUWEdkFLKjU7FbQmixLyB0YDMrho/3Imi9XFCP6CDo
jbxBCPGbADKloIAbjoaIMdwk9HLFPMoV6AyrNM8wVHatmc82gxKXhSkpw08TK7QtKemdYhGOzZiy
SFPBKBU3o3pBap/qfNKdi6c8jih7HxVjU2iCk2rSJTLottDZsSxftlwVQrre2k25XBdI1NyyMut5
/sJI/1BPPo41JmsoZWPnpRaIjIhCehcRd1q2ubFXVkbGpoz8An2N4WGRmqYNXgVX0Zo3jd1ICfAP
mIelHCglRRMy1W1abNVsE0wferyT8w3aMF3acaBjUlUqqR/vpUOORKXn78G8IWlgTJx+fJL6Eww3
5v048AMqBafA9yV+oUXq8RgqNkh1qdUkKoOkvi5tQro4rFGSsBdnW01HGC7SKyQ+ZnR7g3o+Q0bU
l+QXY/Jl0SsprgXjsMNbCVuFla1DqNky6b2Lremu0B+H+CuEDyyNF8kAhH3COR4WNs9ngeZaeNbD
D52VsIXYAikEy9Hegg9VMQSD09fVvi0Q/ytjlDfpLO/AVJA8abKfoHuoq20Hpg86LOAZqTlZ7bNj
QcmapYn1ditGGxw9CwI+Hn6d3aaAHqFFX7SeyY+G2tdqBYjdOHkjtLWRBmhLMeap6FHNj1G0B54+
BNtYp2R9Mfr7ZtqZ3a6K0j0f/32S7GmzrG8UYLz8oZaFk/Mdzautbt7q+WUBDz87yPScEbhSvQ96
tobvTVRxJNkoqTeP57zkmHhQhl1ghh7nGCOgsHNT+VujXa2zB4/cRjsRTdqYlq9UvjYeZ32j1Hds
CvcRsI1OOUiByfpcuXW9L26qtlHNpyjcjQJWgc86onS0SPugCh575SNtiGIGxo3QmtMuPVYyk00j
d3GDiQs0shZYaNJKQqKfsdK5AscNOXRaZq+5zNnkAQuJxG2JLZrxacaQFuURCzQwQ5CSV1Xfd7JP
Q9LOKF/obYDKJDiqyWtmUY1n1zmIVGo5E2YUT+bXZLrU+rjvs2ZbCyH2uSeGxpykv69AjCsCdUHe
SKDdCmNm1JiL9y3Ij3J6nMRDqu3BJHFM2EXjRdaOLfUvK9ksIfrDvazulHFnTG9ISFzAvm6g9ux6
OyYYZKeXEzsFSm0w02SIR1TTdn0nJ8/okLP1/slfY8jKnXQXi5c2usdKw4buXKQvjCZRP/uWiyM1
HE1GwsndqbWuoTyq9aMhHbjks+hmOJVEvWN5oOO63piptVuq8yAdLXGxqVWxahTZVikPar9vCVgu
m2x+MthG9cl9Qj+r843o1LanbHgazJeGJkQ+fi/d/fpeC2Zmtf3IAjvd1TyDl6rfhfK8w7gIVHI+
h4FynAXrzCc/QIiLoL8cGTg/8QCWYGerq8dJnm7wydnxu3kt2c1EAXV+FArI3YwZ9vRtCcpQzBLO
WfzDKN6t5EelvQaIl/oBDLmE+XBStsWYHkVzecqbzuFl9GobUJPjMbBYXPGDpftNoW569rnF4iVM
3ah3ubWNaaeVtNv7/ZJuuxAVMnNe7IqmQy6e6hDS7xMKvF223KzlhgTAYz0FJ/2qAWctT3OBOi44
W+VZgMaMfeFnMeE/yj39H/Bk/7do1P9HELM1J/G/p6Kc9/yj/Izf/5yLWv/EP3NRovEH0xyGtKYq
1H8Qyf6ZixLlPxiMgHRC8JZYC0Cy/yagkJgi7sv/IwpPAYepkP/JRUniHwSmCMJoOJPZCRjGf4Ix
+xkw+lfig7kv5olMUlYK2RpRUfTfMkFknZIlmYZum9cDDRfK2m1eP03GlNz1jVru+hGQkxQMSGKj
rN2FfSc6ejWBRRaprNWauUVrTdrBHNGsxFjsLCZ7qdzmZ63Bbzl1AU2eYOIvWlo6p2Y2bGKOLavB
4Yr0vXsmP6kdwAd4Mw29w5iGHE1WFU9ZIEqscRs4SanvFKOKN6pEsx0baLZRW/JZVtS99g20r0CT
/D99gP8mlqX9GoT5eVmMNclmEdjn6mhrMufPyZvB6rH8Re22E7VTw7zvNuYPuaIKAElR+phzLlXc
VlUbtx5N7fDzWpV4SsC9Dgg24vo6ACYPkX6R3hA4eNNwy7vyNabr0bZZs69iDK2qxCw2KNxTN7CS
MCvIaJ3EMwJC0SUCAXIMTYpnyUr2l+saWHEnG27O52hTsC28nEHUjTLMH3NjsiUdhetgCdmdJUKr
1oQ1C7ULVeBxljylfhd+LUK8AbkAB16JnhmuTzGnGn8TkPo5qPTbHbXOaHFTibKFf/v3RCa1TzEJ
jWZLTlg7yH0xeSKx56zj+cnH6CghUQnd7MrdXMyDv/Q5iLDRRqv2roCy8IHFHSWDFlwTDs9WMIZ4
NrcTamib7xFWNZ33jGcxo59Dzod/4eUqV5yZpEpuN+Gw/ut7YS2P/vp+NNXkm6FKCoEpgGG/3gqZ
2CfyFEnt1lhfWZ8Yn9AbgWZZiZ0zl15ytmNCrsE1bgbp70YNfous8/XUSNFCY+Faaevsza8v3sl9
3xlC1W1bnAK2OOXyHqvfU7F+8D9vnHm5DomyoH9LJpJQiXoOOyt1xaCst9DJvnU+AMrMky8IwnAs
apbfoue49dfX6Ge0/LeLRAjX0BkmXaeTfq8xwxfRwmLh5+RCyc44CgtCVsGNajpywRIcos40GdWj
slOQqvWlPH+cVTF2/vrHgA75az6PXKdGvXANjTLLYJhET3+9YHqVqYW1IJaYcHqJxQm442SjkDfd
noCnx114DqBp2wCA9jpoCztamq9m0GYKj9pJ0LrHMEUemsDnP+qLpG/TIXBrmdyXnjRrtz5RM04h
8y0CDISzAs/S2Ix+boi7Uhiuwqjcd6l+N6zIvdisOdgYTq7L8h5PwQiVTo2YN3gWmXE6VFDld21F
K7nsTDrUSuNkk2TsIqt91dGrExkLIzcKk+c6thr28d24DzCtEQ7hv6qCrtVs1i3CErtGUrY0UPAE
Ej5gSunIgMcT83JXV/XqLOP0o5g0JUCwK6+yRuktHMgijZWxmTE1efWCxqNV5OK+zCj0xmGbImLH
oD1q4uBXc5T6eKgpFLXrmS65UKMLORaNXsrSx1A7thQLndqwdN+kTx9VnTkAnvM7PDEXAA5npcdw
Ifc0cxOxessbHWFhPF0zMdR87QNpYurOFhlKJaQ5XHKvOrm51rcl9vZJKcg4dTSVSXgpBnqoK4y0
lgeSTbW/qOgYZCn1QFoIdg6kxYyq3TKLOIDTnk5NRXrAaKnuJRG5DLWlVBJqJoBt+VvNlNourfDS
dN2NhS3BpN4hTEDTp2Z0euCLfiTlBo9L7Q0rbmXWICUGwiXm3RE2hHJxESz50VDmbpOJ4JXiAf9U
jvgHQfN87Hh9HBjKfbg2Mgp6PQOtOYRErxAzg20yNl9i3b+3hjW5Q9bvLI0HpVxVmh0h66KsjAWx
kOhwr6TkWldf43qjyLN1SsKKMI9VjzYi5pOwVDT6cuFRpXxPn4Pq/UKbUJGeZal9XirtbsrYfHYf
gay95xaW7F6qIkgd8kEOhlNjYa2P7hGmbqk8ERTrFtL6fat7y6iSuMwOM05RVLfok5UJ/5So35CH
8/TuaEBjbFqUs9TPHMMa+I0gLkRgVyibi2cUsP2GOoNQRHeVRp6J+XbwRO0NdMUTI5J0EytiB1Oq
PlAfTpwxHDhfVwsn3NrguL90+LyX4Mi/ygMkS19NBHonFVQkWUbhE7XReUgiooeKFtiGklWUIBvO
cdF4G4e2vE8iFmmdWHevF+I2jCXZtlp6k7EykKMouUiRWdqgic40FSk1fQ6sozQyhIUvhHHEDiJ5
dUkKVebwxcB5lvkp8MRtmoUg9BVoM2ar3YfNmFEVxOwr1ObGjKSTpmfdndg1ZGlou8Jo1OxBnl8m
re+cSSiPQc7PZeVEBeSFpF1VG6/qAFqeR8/oWEM32fxIxagPJz23Dqst+oiS3I0G4z4IIfzA+hEc
sZ92ZdF9CBZy4jYhMs7UO3Wj3dyHO5hcDkYMWnFx0GzB72NjfImARPlYCX8kUfnVJuH0KPGowmgD
LlNcrtpUvkKAyjeZQCmj0rXhJuz0ttymbdDvirnWXDlsUp8cPSRaERRQmLykVvZNgX52BpVWYm9S
aJk5So+l1vNDYUkxswI/QtAAlGiuAMBkjNk1FZJc35jlcBTApCoRPJ+V5+F0Fk0OwFUM7DeeDOPo
swNeZOeleNELivvJgBkkVfvXoRoJhS1p6JitjP0id4Clp1sjae6ahvumu2a0HV2CraofxEzt8Dwn
IycNAHsFFM7KoCY2Wrpbwja2IO54kbOTNUvDQSloYBca6LqLKDYMDdcBPkEZ9QaY2ojBNIp/ixRs
OwM9xFyks6O0wyf4ujViybxAadymfJcnyhU5r8BTTSxdTaMUTll1S6MxVooHoxSeDQo8LQWfTHfT
TGg2Q6xoXhg1Dj5VzI1icwHqVtuzFiznsXRo2clNXO2mWCt9M6f+/1Rmg+ExhN953ZJhAtPQ5OQ/
2HpSJCrLk97Fit0jn3FG4dIVAml5wezIcXLqFtLamcLOZGUkSYJ9wA/K3Ba1udqxVjYbiZ52m1qL
G8gq31KrPyVGGVJ6G1gHs/WLPIIkTvxBNxHiYrFwqfC+ThYD/3FYX0NPHJppTzfZoLkBr1N0hCra
pkuT7gMEYR0tIFkMnxMan1qfvQA5ezQovuRW8F43JzqESG0X/ZYa1s4qrOzM2uC1A3EO/My12zW5
5hhIRkhyN5jU+2r+NCu0llmXEyWOwUvjnpwHCLO9xvk6jUxMC4X1JSad6klCb8tqT5W5DNOdVBHF
UphxmMx6e87rXrlYJjfbsNdGKMpge92KAI0gs/KgCb1n20HSvJJJqgndkwbxMUJqY4tjcK2pjZiF
ckQ0JJJp9xZALXVWMMPFE8AXCnkn1dpTJ+SqC+CCztRY7ITBeFSZ6qYOX57J/nVgGK+Lls+uRCIN
NBdSSpmDBgJ2JaHdashL5QZBdKSL1viYcB/KempOOI01C3mg1haNWxXS6DB02Pv4XHEVaTN+H41W
mETzsLJukUZgTi3E2ZV1c9NJ1N0a3wLg+l8cncdu48gWhp+IAHPYilS2LFtykjeEQ5s5FkOxnn4+
zeICc6cH3W6JrDrnjw8JQXRSpup1Qj8VYPLwWiSFOLz6PfnS1akJpBcFTHcRD8CwJwqf1jy32tKn
YxLPF5Dcl7j3Q3Q7TyQnNXnphxMAPu7SBCEW9WHOCH4a2322MavROU6zsh+IfvrMaD55SN0pfihb
sW0L8orGBX19lt8x+9Hac67/BKnzOSJe3VY6T2yd+O4xGJiaZtn+lJ65LoimRpt9aEzjT0sV4npN
EGNke4BOsiGac3z1Z+Twvgf77Sja4mi7SSJ9dGhFaXIEcQ7Po0Lk6+UCGbr9lyNleShcCNq83I8m
MHeczUjkKiHWZLU8e6XfnNp757Iq2ZDb+Y+EPtSNdx6yDPUeEFHS+qZpx5GqkW0/wi8XFo8sXeTb
0gCiI35FvBGTCqmA9sxOtIcs19RT40/ldpwZK6S9Idfw6gbFF1koiC1Zk1eWm772xMOgn9R/W96e
2TFJbWkvGgGR+K3rz55GvYAoctQH5q6VR6/UL4TKzMSkSSKhneRGQukh6MsIM9BLhf4dTH+M+p5X
Erd8EaKxBgE0gMqTbI/bwIlqr6FVfjTfElaA0DfSZ6hfXqXlI2dQWQa+jPbPn6z33gVEm0fvQe9V
H3qImyrXeCLP9EzF82c+B7fOb16a7LcIoP/t+DYEgJHVYrVEGmXdAWrxV6mG7cFib0R4WYva3sj+
I3aRYJlxjl/fRL+FK+FPq/offRxuRYrA9P87YkmHA/kSVAqlNOM5jiQxBQvGSEk96O0jOQb2eu6g
a3ufYbVLz0GV/ovVmQTPc1WP35XWxZE2aj55AKhOHQn67cw2e39F5Gidv3XBMZ3q1yEXobCRZjtN
+cPOv/io10ulsWgUKaJ06mhdHiwBvMOsFhyRLZuGpu9pBF15hUPAdUdHpivqvTO5GfqAThwdCrH0
DrkkzVWR2fTbvO0vA7kENOeO1y4reKTNXzXhfnFmeKLxlcDBD0KwoANjwqaJZ6WcVxobhxGDru9A
2xYJih1fbciM5iK1URiOmnGkt5Rz0xePWRI80WiBsrlqaK4snSdyOI+T9B5wOX0TUrvOpH4t7flb
9+DIFHK5IJCHropZNlz4N1bgVbMgrivTaY6ypWTEIV0wNHTdA8Rmzhzz21DJzTgGD7iXT0ZuPblB
zPHQcI3yDvwxk8pVO3anwrWfcFgNkdKgEeviYQxydIHlfE40g3PA9+gdZ+3JWzhkM3Nwi5sFvXdU
YmLc44+azNfR7gqysmCuzGTQGMana6vcduQDRhRvM1ymon4RJQIzxbJ6Ge07LTdR6+0K+i8H9BzU
wq26gcq1TFjpLpiLnYseYi6LjV+ANTcLcpVqoIqdKtwwqyuXzsJ6XAfBT5nMAL+/BOcfp34KMJ/k
iCl01qTZ3Va8O/QrkTTbEewU9SnZnxDmXSnkaQlQc9LlGGGxXmVceyJHP+cuRk6Xr3lsTFxvi+4f
Bn5tky/09k3thCBCram21NKWrs/EpyyKlseNjZEm7C0SWHnu264SG0KB/kqPBtep8HkJyjwyaw2B
Rqt2PesB6eDXJeneizZ9zO/mAHya58GrP8zlxe5rjCblQBgVg5HewHkoWuvz3y6eiBh2Upi6NqMk
nZpEYiu7tTaOJ9oIxCHAE9TEU/lQWkE4IoSH6cSGZMNvElMXNuVjEsAX0AFHN7pNzmej1Dd1lL8o
abYLxGcyUt2qjPnI0UiTuuL3Luhxdj2IMwJXTjQrtyGizLcho4ehMJAEkJyJstOd9ss8LxvPzJ+o
EnwffMNflYveRvN00YtWPVUHFxQsIOEupPC2PZCtzn2DFpO6zKazvL2hhgXlocO4PPlRy/GlTGtl
NjiH0JU9al2jHaaFKd52K7qzDRpcy46+O+xNR6urfvN4sTd8hXvXSojAmB80p3slDx9e5UpuO1RY
fiKdUERVMu058/iFFPB0qk96r3sHQ3DUWvMTq/Yl9jxFrZezLkknulpaC1FqJmM03bGHTHTyUtem
vNjEpDQTzN9Ul9vAJGq08x36bxt8B0Mpi7VHpWGQcK70et9vssptj4ZHrC3dCSJEJFHvWjxwT5KO
dNEnMYYxAtYtIgnbmfAJApmoYqdG1XZgn4kpjHIl8AoVMvLVPTR3ac11nWMd9SqiTVLvK5n1ZkOV
ZcKnWsht78bENaoR6JJr+mG0ud9Gy6VmkOG4mySOp9H66UvOzcIY2o1v9GRgDmKXjtVpjqtqixVw
CisS5aspbTekFXOMw/X26uABLLD5mua51aeXsvlogjR+rio0YWOWzwdVySt640eAWz1yLarP8Cds
Z+kjrTEn72IZ+oNO9OtOQEbRWkN66b0KLsOAUnvzDg+OGXKikAIJyLFW/bQBqCENcmYUbhfj3ZWc
f5ILiHIj1pkMU1MMxj3cO7dauaysDA+Rlu21iq/MyWALkzyGYwRMJpAbfW//W+teHCHQ3fSW9lAZ
3XaREm7JDQsNqeriU2n44lIlAfNItqLsGzomzD7h9fmzexfiX5AvbEFgWVwpq2WxMJm1/TqxmNjL
Wvs0dYRzCyLitEX8XBHaGwVqobcjTV7MZDc32CXLFAW4qw54vFAqGhCJ1RRvMgzDZKj2oM0WKCsi
4RR31bbvUujstrp6Wm5yy8SfPWD4TJTUwcy8kGKqG2+kWpGKNKJjMGswsj7b6tq0SzPntSfLO1I6
rD84zwtm0SObDKfpAFImGLy7GHpUtHoQ2p7Ww7rPmGtKPmIOe8ZYgOKV7JDQ16ihrYmCYI0FN5hs
E20hxZEDzdzrdITOSLX5qghOrJzilE1kb6qJ8Yp1jevEQjhZlAeZDs1Kt9TJIMcQr51nh/bcneta
W0/+/e71hU7XV2yErlE+Fv2/yjAJyQZTMlN+hMUArM+ecgF6k8zItmPVflk/RP9yKOTzXgU1dYsL
JY66xfGrdYivc1oG0969pZbqD8R5f04m7Q5eI1lswGZSlp49oyqiBHpe96OsE1h5fGs8DA85ndi7
NOkg6tMJxWGHMKWNH6YurraDzdxZN9nByyrSZttbFxSo1nUPHcFhbPV4XdegAmWFWJzWkbGEk8Gq
zW6JYmBIGEyrgclXij1nw7CStvdSSS0akukrK6sCyUiKSNXC3lGbE/E+Zv1narnDC2w9V2xCEWAZ
7fBV8NMNEvlBSnN67OuYB1p/s9goCOVlMvoPWeAwcg9uRWH9hKcH9DFfbqoyaLLdaOmp9cM4+E4V
zgl5qZYG0b9mOlHSZXubsJFNq5tEiNrGyljsH1q+sOMgOSZZmTRv3ku0SpDTtx79nHX2EOvZ3cHB
/oIzmItAY6AsQymCE1bhP6c5Et79lCzyREMKZbSIwUK8Xjtaw83VxMy49rXgsXOX61CSR6tpd2K9
raPGBNfjNieJ9RnhCKAW4p2Byt484ksO9eHTtFDSUFHHUBnfLSRpcuCoIJNTQ14uDnV/jXmJpuJD
ls9ZzyHqfG16AdhpXfr+KrpL/TSm6sHvZ5YUDElawmfuOtyeFMuAmOa0sNMsuEpZTrvBtx+Lxdzb
BY5ii88sImQXxATd9Wyk666qfrDKBxvKDWDp68HeUD1orVS/oY+esZoAwdIVO9l5J03h+sGPo2ow
37qJuZJ3GEEZ+luutroFqCYOeOOQDRyZzjpo5bxduueBBH2gEt6LVjNfOofI4c4+S1X8GzBo8w3y
y8al8CVqtbUV62Hi7wtczmiNzZEBK1sbo/di2wVYdeXt1JxufVN8i4awlQxdnrEOnBpf6u88nVOc
SmP+69CMU6lbWz9nM5NiZ4QBhX/OTknaSMCyH73qeS6fWgcfxlNAFjb2n78OWKpBDSWJlXbPpceP
Jt57iJGBqfVqyJniEg2rwJ81BD4xCMY/E1OYzdnqozqM3wY2RzdDMYgfw3mcx+ULlNxZKdePrAVb
S6f8VxqN0VJLBKVmaj4qi/egDnBIT0v+PXug04LQ051JES1/8eVWyBT5hd2DL1bPpSqfJVDZKnVI
omgfCxdzn7K8VxQcC6RqCn+RJbck/Uynh0k/zeVn2f3WYgFcKdf3FtN4pL/akIEEI8t79KDpi2M5
h17l3oYGbGFeJ/pcxrS6oobVdmlvEOWMPc1M6p2GpJsxNBmZpnjaNHbOAmk/RdHewomjLYTD6zfe
GwfCOE44q8E3d75VlLs2bR/NQqIGDjB/OGUbtt1B3GebLCzIgHGmD4i7VeBf5CJSSpetyBqWvbBQ
WhSud/TMvZtgK1twcspfMgPCIM93oub7p5Hpju/XvATyO+ED6Hj5Scsi9qdHowiC2YH6yV9r/lV0
mGvOdkZ84mkzYmhar9i7K7poJ26LAdtjVv9oHedUd3Ozk3G/1liOLHHRjb9lOnbaVvm3Iv7Tqwca
a9WynxG8++hlJYMm31ZePws1caLOxW9a+GFrfy+cPTV4XZ/f2IAEIFj8O/TgBUAkBV7RWb5YOL/p
3HlUCwp40QFEVOXIeaRb42riwttNacC8S4l0vE/yA5xm6PdPYkQ9PKwNJFoeAj6UgRQ4FVVpYoQl
P87ZCvcp4w8fGH+n+DlJ7soY7E6CUNLapc1UzeVXklYqdIaYNAB+A72xL5XrvJrgA2tGWhikdAxp
ePbufno6TgXGh+5Agwmo3aEiwQ2VEC4/tRJ8+7Q/bXR5I60/MYybKTxmaZ2S3d5lXc3irXJtaoZe
e/HjLKfCQ5JORcnJLX47UNrx/yWTRxixFqJO9uXXGWoVOXlyJ0uQk/qCOinsQ3W4qcqnge/GMSvs
VcVzGv8khDbMnrPSArUCK49Gnluf/9HAFM4+rZVXC4zs3lTBFtOZe+Eibi//ZudJ5RePHX6kEiG1
uzCwvrlQfzy0OZnkHce8ockUpxf7+6A9WwpTYK2m61DjVxoti7epK36W5FDnZDzgDmyZ2izkjwm1
LcfsMMUjwD3DBzkXbdVSU19zp6Kx5Z9lI6IYJa3Jt5IRu40uyWiJJvK2ziL5uJrIoBj7F6XHRSuD
laF/u3G9lf10pjRqnzEnOQT+Gx3VuAr4jUtJ1D9W3EfZOO5zmkAWutgaLJC5MrAAztZ2NI/tHWNT
JLBzLHFEjz4qTsG2GfAVrbxhKB7AlUlIyusZgrKshkMxkiYrTfvXpX3JGgQHbhsgmyQbEZ2ZStkL
yLUMdR8OS5a0SDHpBN60qQrE5q3c2f5e9kT+QT4BL+p353ITi7CPfXzuYziydsC8lf9cMwYpB32X
9jFzvZXd6++N2Z8tzWF0Hi59KsqVv3J7++KLFmUnDQTkA0gzcg5BPjxPTW+ErWAdMdwimkYfQM+q
t22l473SWnAd/Rlr87SXyiWPgd4BnEQ5nl3V7gX5CFu3J7s8954pMbvEXXn0TqbzmIhXG4dQ4lwT
WYUWhg07f7MZJgSJNz0t3Bphcb65aiwwGcroilHuZkSKXYTxAth0oRKnz/DR2rb+h9b6jBHia0Sm
DVO6S+xpY43+saEdJuGwNNFeHumx9Dq5nEbdR/WlvzZO10SYtVquRrr5El7/nOwXtPXXxAZJ1mr2
E42WK7/G0GdCWSrEAWtmJHq37bWg/CTBMbAyx/tpim9ed/tnKwPLME0kwmZ9gauBUCy6aS1b7HG+
xxzQc0hzRrkrNeBZnPLxpe8DC8E2MQ5Qa7ih+HmzUn/K4u/APDteGSJL2gpCaeZK33utvV2UcqK+
cJ+NzPvXD+a58TnEs9m95UhTrQEHLo1BB8qqofjifjUQOB3pkNxG515iO3uPXWBq6QOZOOuldEGN
UFSw29xl0JRtrxVmQ5SfxMezxtQblf1DHk8yrgZfzpqlGRawgmRipaIs3tnFXQaSbAUXFyvgqpan
kSmhYUW0azQo9k/qjGy2rO2NJh4FlRp501F2Fxt4zhB2rk1yb8LpdW7XVxOrezVS5y0bims4/Gbw
obGAHHa0S13o+yBzIUCeRF7yTQRkrEMO5huUMTi1NDgVr14o7JuqI7017HYiCkoWQsRNa1naB8P1
d2OabOomWOs9aeuElEDOhBPxBzyDeKgyVKvVOs6HvWL8TuYCnPGEBiGCW9uoQgv7wF5llKtzi0X8
4JFZzWi0jXMZMFcvWqmjPLgnueh8+tOcMdewY6BnOatpb+vuuRjnI16ibVMNx74aw275k0F67NO3
OvvHPpk46bbtxvXzmN58HbMNFQOCIm667fb0wBxGKGOXegqP5BzuvxFWqBrgXLiOTSSv/fSOURnO
p553Pamc+QZvBkKI+aXotl211f1HsqdaY5NNT36/rTh+p7MbvOCnUN5aFd+2fWoAbrwVdDOlbURw
FKs5O5NqkBivib0biiP/ZqHLoU5/i/Kjzn8K/q19pQnxzciOACHm3R0dLuzFZvk5xC0HYY1/DeuM
u160c6Heg/FSt0fF/OWjOMVT3BUXW4RNekQrPyUe1FIPWz5gJ4mhLrSX2YW2nb5K1OYAIvxGl8A+
qu3Kwes3/2r1X27e8u7Xrs+O9mDlVyO/opwuJpDfA4YcbIC5OJZFuDTas0v7AA8XipmqLFeGwH47
cF5jriEIYfLME6N5NTk7SiAIWNk0pb7WhcO9jkIP81ZrAD7YzHsxThx+Tt4hL372ACR4haaxyNbK
9zaTEQ/hKD12cZzGWVWhmkI77lkb9C+1cXaap8q5FCT8tm966v8zpsECZ+pvgYjJnbIyuE4kZHYN
vSzffeYF9HovZap2SzMA1vg0PdFAMZJeg9BW3uMvNFDUiCd/Md8ED59lc5JWXegxZk8SLMW/ieDN
Wk6JxOJfckk4yx8EyYsFnBZloFVWV84YoncZsopNMZPaYbzVPfR/hiQrrHEAqDgfD7W1ywQEaw4B
AW/t8LpHRu4+Y8rYuxIHa2lEo/pA6bjpe8ZtRIQVyjuNnHT5Wxr1xlEJCsYOutHZ5rl7XGgXnola
vRPxY4XuI4/a9LYM+B6dPqLILSrie6E8KQHgU4lWHljAHjN9WbvaiqKSaGGAtamBU+4YprzWpvU4
J3FE/8PJBHedbq1VfC+8VHKkN4GuhjJBag6Y7EAuLwGOq6xce0KuJHOOppn0ibBeMAotzZdm80kF
/+bmVaUMBCvTNzcDwLLsrxqa/8I4DvNvN5w1/0b8kJHenP460ro0v3TiMyhP9fxvmp5MFOTxrSxf
uvLRpBVteVbuyVkwSIur5z3rEm8gf4mcr1tbDd09cvZDApd0xDz9po6HvuMN7UOYZtS9IswOBkzU
OEkG7XYfRGmuXTYgghTSwZuoh6w8FvcEpelj0t99+9aJf458anM+LvJ0mEFWhYtyGUP2QmCFe0V0
omBXZ7XPzf67Ve+Ndu2HveX+xdV7kX34XfEvMXeWOKGk1DAzOpYK5fw3ICS8B0bRKtkUxZOs7CuO
m86zm6fMuqtkXB/BIerNAcYPNl/pBH60xX5ewP3W5Atv+Wwcof+Ms3WopiDHLFa5a29JP4oA0yaD
QxIE9447mu+wXhofxiwYxweim3nSpI6apdtSu8cpR0elK1Q4e92w0xWuIjDFvbNsvfqV4jVkts92
ghr9OxtQ7w0uKD5gzw0izk3xg2FBimg108Nm+dDjU672Wv0zN6QI+evCFlFOLVrRuXhRkoelMENn
nMMKjH0Sx/uLxqK+ihld21YHpPsTCRXFOiFACMYtwEKfo236a8BzyJdwnF1V7HRoDrsrt9KYrwg4
YffbpyrS0SJg05uTCs/7v973Ny4CVhsx62CTukLWiNOryOazGCWWSP+9UdYq0F6Jz9a1+tVQzbPb
I88PYAi16bXUvzweUsf2VpQRmge9cijIVZim0+IllR7xFQAiS9E+2Hj7xlvpnJr8zaUvd6ooom6J
ETChqP2WyV97skn86Xt92gr16MhecHgX2kPSkc+hd0zKpMMRjwUvXOVPSQ/i2lOcgBv1DdLtKPiK
QzrjjuUj+EabQd8Yl8HeVToupEBbir2Zm1+6sVAyVX4k+brX1qXxIovnON+KTg9Ffhnzh666OPUO
KWyEAjQrX3XrAV1bi44r2OGP8nGNJenNyp78gu2HHuikuTntr2u/LePBIrxFZ7YF3vGCl5hpiDU0
tq5ul68zEYnqzIEiUsE+z2QDj3EgaCsJOSyb9Zxk53S4tDNPxfM8fgY1xvivLAlL1tLmuYGbfBct
Tvt/rv6RuycfK0354xUfufdZJC86oiip1aHL2UbGDFIFfXwu87Mwjrrz7HCTcz0iIKniIJL5q26/
TPJtdq6N+WG46B5YpdJ/SfPQaReZbVgRVxmb7oxdelqOs+F/pVlKPhB+1+/FfSJ0eeXKr2w8F+1p
1vaqdFYEHqHMbOhk8q8m1CK1OtattP7i8r0dH13vwdfWo7mt+RxnbhUMl8bRtzYEdqzc7tPN/9Dv
PHXV2WJdSJLDMmKfaENbEf2hfc4G2uvsX6Ht6OMLcGfJmXBgbtDOeHPbS73Rg1/hpGtqbkviGvgJ
qq/EvtydK8HV9F/j+K0hx6rKt6mbQI/7T3H2uiSX4v54tqfMfvLgNTw0lGn1SoE27+vZzd4EYMcU
vNh8cAiqqEzaGiSsrRPhhypOIC/w3/s3T15gFrRg2vrJro1Do9krVNoqQ/rufeJ6xYHKlLynY2fl
MzD35net3lMHa3by4jfzCGAmDkWyY1HzmCZVAbVt/OYtlkl2zHuPtT59k15XW8TqkQNAHfVnQB3n
YtNUWYOvoI6pSbEi320iI71lp8DJRs6GDSPSgoetZncJKzg5m/fWt25gig+FOSPBtp/Awgbr6R5L
wrn73fWcNLWOzGJampuW3oKyEis7KD5K7INh5dEU0I71iZYSZ5sVBOBNsXvGb644sCa0325KdGeN
FA/76b3tT7gdmtw/gZ5KkL5D/OJqpNGtbexVgs4hIVyaq/4UjyzycDxsNE2XkON961BoeDy280VV
nwlLamNZXNiMAKdJnCrzbKlr7v22JIdlp/kRMzkZacZbFYxz5Ge4e5aP+Z7qYM79r64lFI0KfaOa
ga7XatoAt2vHyaQgGbVU5Ab75E62ZTNIuanLDSGu6cbS8HxpvnJDPVHlboivrW/8oX9oDyRIGQYS
lLq1T7GlcGG5FvlhyRzZFO/N9mSd0uojY5RIFjJYS/zo20khGpisbxPrapzRcuIiAAtbf+acoeuJ
ShIwoDzYA1FYUW4GN1f4347lRUIM7zacqT7cRzBn2jY5D15jyLdg0UJqw5gNcZ2sChi+BFUCXdRo
C3v81TGG/+nUDDbSRnMwwyyD8JylmnaSFkOKSj3ee8X0rBCebl1TS0K3GdeLEevnhbjKxJ2bU1EX
4PPLuXGAF4CXNY+j0ahpklTDpTODwzDxdInUhhZ3motN2CzpX9jnXL/4yEbcoT3hMbtguAwz+84I
AhmauXbt6BI0FjHji27pF0jskBRrro9KOutuQSA3TvJMufRAt+4HBYP477Rigurmzet761aYub+v
RhZM2xJQTjniaMosPS8mJ6bLE4K8FM+bdVACUeZoLkD7Wp6iSEUQvLbZy45Q+RNNKV/V7LW7qa2y
NeZydkr0PiQG+5EnRIFuAzP+vVTYLrqKmnT8gIQOHZBxDJvWmKytPUg80KlNO2qi/0vhUcOxmodV
ny1YTOLuJuPHfslvLZAWEREXD+iRPmy06PMcrCZQRfC6OhodwJkGq70DIQOF3s2UIiqxygP+r8KU
6cnxS+n8hw3IwpiQgkU8jL5miCemrLljVWlkuBObq1MB2Us2ETc40EzF3VBlN54CZjJvxv1XLpFF
hMtWjf47pZnwqrYpyucE8Uc4zNZD4tCU2z/XRfrupj/lUGDEy1BGatVL7jcchO4haWl+iyP8ikxC
JqiVqWtspNmd2VL6a4XWNhyUPz/o6WMga31b0HsKPSeOAaF/uJe/JkRR9GEuJES5y4WkoC1dtc8y
428h164tT3aQvuWXaWzlJZWvmS9IZFkC9Kx9y6XQmn3U8KIBZKYPAcXCoeHJt4E6RDIFKkbpIt7M
OccMwQ7cnlhq0xYASSdwmKMk/VL1ryg5K+aBpz7zgQQDvE0VWXcCJ62egS0kmm2EXkXgQl+/0Lsa
rN2Cv26fqc1gm/HOqfFYu8athoxcU67ub5MeL4ZW4YSgqvOtBmS7SwmpbLK7R5Ux3uswKIHMWBN6
UGMft7EgW3SfafbaWfrtgj0beFB/T6SBDscNNlleEvdkAtb6E4mXRmw8YR/6F+cUcmAfeUiyIN1M
s/GLjRF9VJVUCKm1HFEhXLNakiOXxpPmN8/FMPFyt+CvIMIbkQFmciPmTcmLbyXfhZPwpqTem2Io
tiY5EreBo122NBe1pUUZe6Z/kzq1Narc3WF2Z3Zh/JnQbLf6kG/iKd94eiD3woOEpIZsU5NgwF0n
hq1ApN1kLID6zK0Oy98kyLgsNAfj8KuPMo5aeQ94UWz11KZC5OR8nqp9SHJs4tTLH+cc/VtjPAkX
C2jma03U6PrB+d/00KRGWC0+smQCMA2n+6zS5eDXRRBljtyNQ6MQmjcPowW4a0o0G4l955Z4mooE
QVUaoAqo3RNt39OxKD6XnCOjHzsVdrnHAjHe86f1Z42iyVKDMzbnKY0wh9d7fGSgrv26luM/a/Lq
jSAsy3AtwG9iDngcR0RwmXi6531lyCCXkbTkti5PZd0HR5G1NH7PW11CBFuI348W1hQp8/1SWMMu
wErEtz1dA3ciAxZw7qFRjzYZreE4k7GHB2Xt+WQyoDHbCCv4K5GFTpnxj9eQ3myJzDcptCM1k2se
3O1kY7hCHXxLfJO/Ge1JZZm81WCQtMQuBBiafPZgh86Y//hJ6wKDcKPUnr0qnYq8DZ7fuCAPqqRl
GiFot52zJSJ99afkud/aasRe4SbpTjlXhMtlFNQ1jHwHdRhUIeLuT6/LjC03Erlrfg2h6Saf1tBG
XLsWXMm07nxkqMJwbgSiziGAhL62ibhBCx3EZDSSlNkTPRX31moW/BymDF4zF0+DyXLfsotWLqHE
cULYseKl49l7DYaljoq605jV+mXduh46t4DcQd+vEd6SVGGI9FMvql8Vz2In+mef1u1+roYQPrkK
S2Htu7R56SuvYbPoWSPSyoHhRKogjb96OQu9dvEDIsDwDIx3pCtjFewHezUbFbE2E39OAPAjSAGi
ujdACz40Z+hzsfJG1k7vU6N9F+AFBkuf5hdKh09ojKzVrQg0GwOOsQ2kU4da3l0WWbEfjtuA3uvI
RwPBA+cSy8nBW2cFqH0C68T3thZafo5HNnCSuJNw6bUAYSTWiLGP+XxYg5Q3GVtW5DJ75b7fDcK0
TrkOydVwLJCnwlVQi502kJwv/enQtjbkrjDbe4bK5zK32N6RyYedfQ82JYSqSmVYiD3q1y8SU4uD
r5KbRR4k8YTeQ1YXO2YxBDLEs7YliuFaIuRYyOPRXfkxQzdhk6x+kgEEu8jqOarnr8EzSi4qBgwd
InZd4epKxD73Y0bHqUdMidyd8NHka6c79s3yJAnyXn5GmYLCdRpGNCL9BvUWY6Sd/zRZPWx5miPi
g4gbQIkB5afqDSFR5BM2TEBBFWB2zREiOThyuLRRR1f3eE+MB+SkwmcLcGcSR75Af/cEjse7vsyO
2lRj7HDxPVgLgmcERNBypCAn4lnOhY44C7OIrY1FqFOZGgDcIX5VEZrLhChJZvG5vDLJ+aegIGAk
B7lbjAPL6S3OGwArhzuFY2Q8uMR8rXEJ6NNfaTdZWOv6s0shPMqB4IYKMvKmJL9aVbAnx/pCjTIa
MK97F8otQaz8vd233P0oFOx5vIcV2i+MuRGa9K3hEW6B/i1fL352Iq/R2vD5nIyEXJDhPtTYPjtI
DAy3Sn2gtrmr/mXT8hVQFo8yCLem1/0FTUyGVbrNhObxcehxlFvFhwecD03UE5udcp7/Q+lwb1D+
QiZ+ItJMbDFHYtVZ1Fsm42XbGtkt1Q0EJBXWhwqDi6eZ69Rz4o0ZAzhkRIh5bfclrZZMOtV/E4n6
xv5XElifkuhjaWdlbmmcvJmuOtpt9U63+oO8U3UyrXeLRQwtU6sdtNveMxB46rO2LV22nlhw0fqu
8+bvhCAPZi77R73Gk2FWb+ViJJsGmRaPlXEwTNNYIWba9MUwbL0KbpxtV9oU1SSTMHY+lpVIZsN2
XpD5N47zswDmwMXLXVUrODgnG9c2dy6J9N8dqomt6oOPtnaAs+mAfovrfSxkvhkzwHAixt6DiWEg
o9N1XZJ2MSNWIXYyQEOZ4/LR+LXR+gpEhtek6T6N7FvanLcpcbaV6g5WWVnrNP2PvTNZjlzHtuyv
lOW4mMYObAY5kXdyl+SuUEiKZkLTjYYk2PfN19dipNlLXaboXuXjGj17yrigE8ABgYN91uY/bEPI
k26vHC0AbHZbvdST2W+XJekWw4wdhdzEqhOF64SDMp6kzNdofDJR87GWooGCXlVW2mtd3hpptUuC
SWmBYRw3el+6UIeESE4wouh5SxhLK4BCUU9LBMegVPcAyXL2yBFD4epJH3Qy2RT1ThpqtG2KJrsN
9HpnAdlvCr1cFR5UtkgDsyxtaMXBVuSRvhdvOtx8ChVYS7s+fBtstAkFBMjE10Ok+ijtPcGRNQfC
KWM33UTtVEMZ7Lh0E9TA91xsphsqCnRuWRCDw1MpYkUeWiM/NUgJHTcI7rF6Z18chHdSwx/bU+Lb
jkvNXO0CvK6xnchz71c4hgNe19oR8pOEs8fhXMVQdu2hygL0kTosTSBbXS8+jTkffctFxednnETs
diV16B1OZaF2S5EnpwH1CcpDpgTtnRZzD+45CHFD5JJUeox8n9j2UXVIwjI96H78QwcUdSORKaw4
7u+9lKs4e1Tf+iRYWS38Td/3v6lGrcGhL1L4bNgjxKLnjAGaRu9Ul10PBw3zVhEa0yhFreDarPce
V4VmET6VanDbsmPgzM59VdZYb4PRvFLqc2d0z0apy3tHcPVYmtS/WjKhTB5saEOqIC7hNZnaoXLN
YG03MmGpcNpVZgaTiDv5ok6XW6j/4AN7YLY9hDMC49d7RpO3LON0Q5kFlSN1s/fGsN3guBptqcVi
cTL9z1moZSuPj1wYt+6p5HZ3KNR8a8YVe7Aus9eUfXh36Gd/j9wl/akld4v+1EMVOMVmXq8UKlE2
KHg7yLGRjyimlnclLg56sFNUoX+qH/yk0Y52+DseRXbs7HotWv1ZyQxxJ/tmWgIbNMKhHlJfBATH
FTd1rCcPpZE/F6Hd3qSdXuxqH8xKGNXiuSn1jRsdGOYvAmfMvQ+6v9aN8sYJJmVZkD38+bd/fqmH
xhFrA0ob0HuIICQyqGG48eHY7rXeJWPKN2BNFQ3U7B55dYCIuO4e9Ioi0aLvuz1QwqeAuXfv9M0u
qWxlr9Qj6kCwBWaPzkRrBvXODfBAbGquKZjJE6HBRu28KkaQ9LnvsCAF1b7Uhp/g9d2D0nFyMu10
U6bUSigp1Kg/CIc+4GPi6v4Xa7ooD0kOb9yG/FYSkb+lTJFN+WBX9wk+Hg3pm54vMbWo6UPmP/Nf
mbuAGij2OHLEEz59+BpRt35sA5kiV+GmCMQ8VKEcmqnmt99bLnupFZWf1Dh8wue73yHCRKNgw6UW
I1uZKvHMe8pd0hUeASTUe2edUQW2llyDraOgedRq7cW1zBdbJvFO6e+MvrceBi/AaLuTuGpr5bjS
zSrd9m1SrJH06qu8/aoROHDOSrGtOvmjdxwco43gcxyN3xXOX3cUS+/VhIu/jGLvREbiU5jAyitq
9GhlHe5yu84PkccFE+y7I0wF95CZ3Kf7qr93yWrui5Tkqw8jWRS5efT6cdUojc72LrpROJNsUpUy
6j8ojNREtM0/f0hjB5J3Fd245eh/VbkX0gy5ljVrUK5r91nKa1ulSPeJ022x00m2aaMVa9+EDKRT
b3M3IdOUNnN3qcrNjoZuO0O111DwS0lBqmyDAU1YzH3H4CG6oPPcxyEp33oUAJ2bPItSZTzY8NRm
BZF8FEQq9GC+R8ZRq+tbEarWQRHhVMIU1+iIuJ7WXJsNUKzy5Sfhl6A3RwAJKwc1ULUunTgpOVD6
eDxw5Mtq49dYgA5O0i6DxQYGZBDpU1sDNCr6Bn06iLPN4Pb5t1JQ2hfGKAsLls+qbTJqWKkLJHw5
+olN6kLzqqcOBUsJjELkxjYN2+9/MA+wGLO9Iv1DNfKFkabnPzV4ElJ1E+4LQ1L5jI3V2i6afC9V
UqIqOnnB6ptpFalMTfz403BfkjzJrKzfZRpouBqqBRJUd9iFKR/Juot/RBZbyUHyiUxyakKSsQOj
OBARoekla8PoAUrZ/Q281wwRIdxDzuONMlr3Weit2zAy1hpZoz1FWPZNDvl6I3LtkIlMPpgTMQX1
KWUzQ8RSIhJn7/fehlzHUyvZNxfhGzST6ElA5Vd6jpu+V8ebCmbSYwo/kk85ZYCgEt0MAfAfqonn
cZmEev22LFmPnRrXignX4lU18/uU9QDDhz4rVpous1uId/cq3+GVMIr2LnERXaEsATjii1uNkkWZ
IMVRGsmfw36496xuO1ohWrI4erK45JzuQtWpfmAALdlqR5P8aObr3Aw0aHDDyDySVt5osWV/Yh4f
/CmLN7RUXfQS2rJXyJ9jBG88mWbX6GLHEpB4RhmRNHs7dt+4KXxMpBoefc0nSYaBBjgBbhemf170
JrWSgb75qTDp7pom2w3ZyMm5d59ER0LHBgknLSaIEgRcYRR8Y+Pm0a4EblAoyvwUtbzSUZXU+Z04
xF1xF0oqxKhTqVamywzxKgU5hAxUjkX9KTQQXtdOYqLNHJ6Nofori1JOgN63CHnlvxkZ/5/hxP3f
r3/940fWpHU5PP3ywyz9G5EJstEZhlMQpn8HOPHPf1Eo/K9/aIb5Txujc8x5LSqY/rBN/g1wso1/
cqo0XcS9liawVQM2kmZlHfzrH4L/yeK/BMWjqwblAP/hNzn/1PDmtDE4tsX/E7rpb1waCo5N24QN
QyP/6z2aqB7bZKLh+o9FWXHsKk0F3jPVSu9e/yMC0kLrM36Kxgmq7MlwPnouB3o2AsbaLlUNIxZK
zs8/YmrqP8yY/7zA5O754+2JTG9Fb/9vNtt94rWUmEXUfgGZYzPQeGZ+AUnzdxDMf1qf4YfgBlMk
lrsm+gYNnZ4SPmSGvCUD/ds3tf35N1h6xsy1Dw+9KrfVXqCaqX97VvXiKdambvXXMR6+nH/EUidN
gKp3neTI0goLUyf5S84lC4f7Dlnb+aYXfv2c1TOWBgWC0jBPiqo+Cw/TKbXNP/tB+kXzvAs+vws/
f27V15GJluhwUf8bOXcEae30Hqo3xy0uvMQ02z+YRNYM0FVGvkU1vW2e1Ij6KkBSSGiR/bf6j/Od
tPQCU+e963/yjnnloYY9ZRFK+C5TuP1Sy+hClC21PothNVIU+BqwgrqqsNDcOKBQ+Uif/+l/Z0f9
TwRY00Pf/XQSIYNDeRpizcH6EWjxNqmUvdGkWFlQ7d27+xx/vfOPWnqPWSjXWolq2UuRfAYdzuXY
euSdrm/PN740xLNIzpoRGqoX0LiCoNAGRwR0bswOI9VQ//4o4q/q/8r+71c7axbIqkVVDVfc+snt
dEqqwmfqylFsORdGYql7ZkGcDxnn1dxJHv1xSokJQ6f+J7200i20LmZsMK7vLbU2lPgRn2DMvRK1
5CYoEcV1P15M0+vdNJq2bS2MaswPGspqMg+xZJyTkjg/uEs/fha/SuOlgtO8/wimRdqbjuQjrJ2O
ZMP6/AMWVrk5ts3m4xz3Sl2cPE3uCOKDU/AFU/tC7NwoufIhszhuMjJnFh6Up6rJ3uIGHVOEJZhP
hi5zo0vfy6lLPljqxNSF7wbC1/0xk3XuwOEdD24ELLk0hq3P9Rv36FukvHfne2xpSGbBzLaqLrLc
yU/kE9UXM0Le0Efey/nGF4JZzIK5GdGRK0mfn1Qr5gq/jMtvLRR8fIqi+tKMNZYeMgvnwujYrCVJ
fqrVrQkJpUzcowphfjK92JTNA5da39Pkm9CAm0kOayN50/6XRaUVyKibPzVYSXOkArG3qNbZaeaB
9DHJieemAT7VGuuCKtb0hQJcR3ogXrbIgN8UyPeyf7bsp06/sL+YYfX+ZwkXs4XDLUJEB72Xnboi
mBIxX1v9D6NtB4wBKE+JbUhDasCvUi7EEM/kkwTpqoEyZ6uK0fXtSNLYPvlZYq/swaVEMOSyUQAJ
uxA1CxPNnK0shle0AVc/Dvz0HvVK9+Z4zvP5X7/U9GxZMbrAK/PCtE6N5QY7UbnurgE7cGFcFubX
H/jgu0jMBkMvDK3XTwWqbMuL77VsePV1b3Pdj58e+675FJdsfVRldrK4VsP7pKvdL9zCFdd9rKfT
yvvmkXhhj1po9qlL8CkIm0dd867smNnSQRFHWqjxYJ8K6r83iR/0r4FUxCYqxujndZ0zW0Asxck9
o6yck08C39u3oewHJIGp6dyff8DS4M4WD5VbsbJQvJSqqxHxW6STtsJNYls0FC5d94hZWHMH1eaw
JPVTGdhb6Zf7tuvuo1b/dL75hU+eMQvdtjPiwFeKyeyo/jqU3Ls5yiHq8oPlWBfeYCG+jFnoxmma
pAM51VOjgsDKNJKEpkpC+vwLLAyBMYteLoFwFOtpvVXLWxciE1mwz6SXr/vAGbM9vdcwOWtf2Kc0
n/gaZqAipzJDrfx8/ucv9f8sfqkWbiiWzO2TrIR3J/KQPKPZuSuBgPmxg2t4IZCXumkeyKbWIvmR
7sms8i8SwZ8aRnd2Gz+cf42lMZ4FM97FIgrikusTQ1O+p2GNdiExoutOhsYsjhMdqqVu8H1xIkhP
evY914ML47vUL7MIpvY6McGUOaeyHHzuOKiKKhPZfiF52Wyu65tZBEdB3jjpaDgn6aA74U4DCsSe
uwSv3l71AH0Ww0JFM+fnKo6XUBG5nQwoBWit2+san0VvGQP4Q//iYMx1SisHPVlKKft1bc9iNzWA
KHt2ZZ3yGBBVQM6WH+5+va7xWeSaUY7zS61qp2qqS+wNRLlhVsrrBnVK1r3/MIIYCuANtdoJvwLn
AXLcNq388MKivDAp9VmwGq0GDIGs+Qmv7+4GeEuLsxJQwgqR4+q63pkFbBr0OnoDZNXUjAILGTMK
IylxeDzf+tILzAJW+o0ZlXCl0Mu0T1aik6pGs6iV5YXlZmHV1GdRiyRHdrEkXVHk9aOROUdc0u/V
wUGl68grJ+csbNtWmG7mF2wL06q0tt5YOz+8LLcvjcBCH2mzqHW45OyRHcanyi+bO1F1+taz0nQq
zLeu255os9hVferCQLQl8CqMOzn54cWuQ8158/v8MC+s+tosfilvdzQX2u/JT218KibyR+BhYHK+
9T+j+cEhVptFsOciMlUcOz4Vwz43wHhw6HIgnmp4Wd1I7qM4PFlJf8P/gamRNfs2VY89/w93Q7XS
wr1Q1p2a3NoRVeRhuE+qS2mm6QU/+mWz6NekVlk+yQLMwtWVh19iRKEhPPlceNThjpvzHbA0Q2bL
gGLlwvZqnkJNcJRNhC+qx8SFb+pS47MFQEN7lPioKE92XdzFBogqFMdjMl6I0KWpMVsBuLROKuAf
4/RNekH+g1ltT93Q+Y5ZanwW/pFTSrUc9PiEJ7NxQ1qaCrlJy3xd67PAr2Inig3D8U5en3vURyve
rZ307oXv6cLUmdP57cbSBi0Mx1NiY8uEG1i6gvr33YUpD/EOHnvm9OLCm0xx/sE0VefxH1iqXngq
m5sWLzk8iajz7eBrZ7He3ToKfs8+VPBbmD/2hbdbGBl1tiJ01CqYvW07J2sounsvGs0XtxLpr6tG
Rp0tCC70khipcMRhxYVw4tXPqqwu/PKFeFCnv787SDe+Kuy0IsGgdrV1l0UCuLdTJEfK56sLC5o2
Tf6PxmPqtXfPCKisjkbgS6ecEpGkQyUHg0fxwHvo+8b6Uja/sDsDgFfsAYdtiubKbpuF+lh1miUp
SDkJVpQc8ZZHfapqJnmwOT8u0yfro/eaBbsqxq4x0P2e9KbDFclw1btGJyuboYtdKzYpMznAhk9j
fxulQ3lhBVvYBKizVQDJg5ebpi5PNeU+6xywfxp1X/0AkCzp1AshtDShZ4uBojlRZxpNdBp86FEC
Piy8TyT/5zvu49aFO9sDqIFZweNS7BP1PMk3xGFcTAlSZ92FgVlqf7YAlJ6nR56pyVOCJJRK11vD
LS/YjSw1PYv0qIDNq/Z1dPKhzDeB+avHo+C6XpmFeaIEhQ/hZzyZcaFAY0Rt0ySXcpXaNHL/PVmF
Owv0YFR6UwNmSDS8snMAdgXoB4aZ91hTaDqgZoubHxfTskvdNP39Xcgjxp/8Vz3vCKUYRE2lw6Up
8Ou6rqdmkY3Mp835BlLCplLD2oWwVBM79y/Mzo/DGpuWv//2cBzTnkSoPPGVFY+uFo03o+Kgtpbt
VrPLz2kcW9sWtSuFp5hOn3+lj7+PqB7+/lAMQat84CL7NORcMutU+2NQwPqYU+M5DsaFwFjIlmOf
+ffH5EiGCt8xw1PjQBHXKYX/JOIi+6tpNSSSQlCx2x29wNpNX5jSyB60UNmdf8OFKWHNulVTG0xG
qkE59n7xgKcMV2TW7/NNT3P4v+e2YczmA8YimoGuNTkqtQbNzkHqlsdW+9RQoX9hyi09Yvbr817D
SRpc8FEaVY+VQOZsfKp8gQ9TNXj+LT7uIMOYTQF9RO8KHTk6DlFhtqtYz21sa+BPNhfe4eM5hgPU
3wcfA+GgKGIDj/BOjGvbtMAwiJS6QGol10KHbZvG5nDhM7XwsHl2xrBtf2ztJjomufcAle9GUj5X
wPwVffwkWvl2Vafps6U+F2lTOX0bHgGFPQ/K+LustQtvsDAef9y73q1haeDmXZSU0TFownZL1bK+
svBRuTDaCxNKn632HV7WitUyZ+vc/dXqJVWh7iHGQevCYC/9+um57349+WEXmpFIjrqZ3Rmjgkd4
hcj/fK8vDe700HeNq15L1RJnzKMIhc4dq0YNq38HQ3Y3smY0dnmhk5ZeYhbYnOSzFolhctQcULLS
a05dKsOrzmqGPgvpQosKu7BFdAR5dojH7qt05ZXLxTxTMwRmPOi5GR1DAwtv3Tx4ho8jbPjtfP8v
9cssku3G1usid6OjifPqTceeGlckRA1XtT5P0QihAKbz64hajB44ssuNMKVo+YW5szDx59kZDzF9
oLd6dFSU4tUp08925H2tYvvxuh8/Tdl3UxO2vYRjN0ZH3QqrVeQVlLGIerwuqua5GY3KHmuQfAY6
3ag/D6OpfmGjc911gqHNYhZkaxooNWtCGuftg5U4zSe/gzp55Y+fZtO7rtFiU4H5a0dHTXWPjlE/
FA11J+e7fWlUZ5GaOpEewluIjtwBfvWxobRS8azW6ua65mex2ml6ECW2L49FSpGsrMpNg57AioLt
+fYXAurPfuld15S9UyFKLOUxxw0EK4AWu6s71n8AItc9YBaxjqH0OiTx5BiYlr9OykEANu8vLfYL
vT/PrvQZZjWkCFjKTJTbqZ8bt63r/VSr8rod1jylkhSwSgYBkLnGHwMnZgjSvfoI2+fCWrz0ArOo
bWCH5+GoErV9qUEcMwzs8jITyj9JrqtGYJ5FsfxSoBEO4qMV68DW4QWKX+mQyPq6EZ5nUpTUxWom
bCN4FFA4JYFLaeAlvc7CB1edhS73jCbM+DA5WpH/SRvzzwUskSzpb/MixAsq/nS+jxZOiYY6C+O2
88swLCv2PDUcnrjctKX9V4saTPHcAPf28o6a5L9sH4BRbysXDlxLgz8L7jaDA1PCzj/iPaitzYDK
2VILM0pbOnFhcKZd1QcnhHnSpGvHXA+nvZwaYB2mV3eySjaKjjI8HS+8xdIjZhFuN23cdb7B+Ou+
eHImTTi2nT5eDIF4GlDGX1iqPu4tfZ48ycwhLE0JjE6LIQRTHwKt1mqgyUrdxi/n/ERYeshsWy2w
U6kSan0phSpfA7X87Q/JsRPul/PNf7zc6u4s3IHEmWFBAfvRrbpmXVRw5oDTXvvjpxF6t5hjpUX5
a8dg96oy3npqox7qJjco9aUM//wLfDzY+jybYtS6kENcxxw7wlvHtb45kYLo0HrMhHbpk7rUSbOY
93U78OmZ6OhLCIk3Mhntb47iBJ/Pv8I0lP8dEvgP/72XAtVDs4NUDav05tV1VGXV6jpedvj9UMwA
s5stZjeVcV26AliaU7MwFwNmDNJo4+NQgvMbwW1+ykeQC7pbXUo1Lw3L7AhdWiPJmcSRxxKonVUF
DwKKZyUVclzthTBfeotZmLeAZAOrExyi9QjKijCTvdDcgFJHfA7Oj8zCwDuz9KhRdkKJO87pXg0e
w6YWeDVIeCTnW194AWcW2q5ZwhroWT9auw5XeJm+tVUKCcNovp5/wNLPnwX3ZDjtOt7IIACTxrYL
3qWRA0073/rCEDvT398Ft1oA5E6sWh4D34ZI3kHoMkHQBV7o3PqacWE/8vH3Vnemznv3lNJShJly
2Y7lqwcUM4cZDHUkGifEo7uxi2x//m2W+mr6+7vnADBzOiTE8mjIgtgLTSwwVMim51v/c6b6IMad
WYzLmKKDEhD1MQMVMeKW3kECCLWn1HoKYNUo+V8S9pedu3e90d2qzfMozVUdfMmz6Dbpu5WEJzCY
38//mqV3ncU/tVFj6agcWrEOsg9uyA13hYHzhXddmhez0KeeMcgr1YqOju9sI+HuHb2/ExFA0Sxb
X/cCs9BvKNVRJfaGx8TLSrEqrEIVK0jIxnXCIN2evYNftjKHvUrgm6BHrHQbGsnj+d++MKHt2ZoS
jv2oKhal7oEkhxWQV1SxQN9hqK71oJP1tt4qejuCuRqNGvjY+acuDLk9W2sCiP3Q5vhM+pq1l4F2
j3/eBZHH1MQHU9uerTKdQEClwAc6Nh6WLKUT1muqjR241VqxcWvLX3Vl4ANUNNzddS8zW3lQ4pV9
BDPs2A0YzHup2t/1o3NJF7zUVbMVR7FNSc1zHh3zDuAJxgLpBqPj8MLwL7U+/f3dOoMzr9MWHECP
Q4XjLvxWgr60LyzJS43PVpnWGWvMBEj1Qo8ybiHaozur4a5e1+2zZSMYcifjeEjmPev2JsSXBnjI
dU3PAlooti2Ngh9eGtFPYE2rRLu4CV1Yj+alg5oek7pMMn625d+OTXnIrHBn9fJByvi6L/m8clBt
I6oTRYRLksRu1U/h7Xv6WO/d1jefr+qhee2gWifCyFOSdRHKn9exrEE86VUJh/m69mcxZWkeTlSh
F07Gr/iYYJVUAQgU2L1d6KOFdc+ahZWDE6mFSFcencC7zzDkU6rkPtfjnWya7dhduXLPCwnBSPJl
rT155BCWbCMPfEvQjtfdFejWLMDSRo1UjhvThhBnLt8MD64d/Q7T/sKl9tQZH6yl86u5IO8b4dt2
eAy8eq0b2c/O94G8UmV/fpS16Yd+9IDZh42b/Y5vPjHsDOHKFD0M+Zx9VdUeQdB9F9zfNkr8RUW4
Noz2fa7pK7PRfid6/HL+BywF4yzQbWMc3bgsoqOhCOdNi1IvBmQrjJME0/kNU43mUt3Lwlo4rzTs
zMTxaVMeRx2PlCGr3Xsrr+3T+fdYan32PW1lAusuEKAYdCcAko3f33cKqcGzn29/oZ/M2VoLVwXf
qz4Ojx7X6atCVD+lqZ2cLPjLhzJ9/hkL72DO5oLdQsD0Gzc8UuMpb4UFa0Uxkp/nG//wBUzLnA00
eEqzkNHoHEqzh5Qkcb2SeLfe2BPopYyrC9+kDwPGtOblI5ANtAjSnXPAEfw1H8WXShvB2QeXtHhL
7c/GefDtSoPc6hyqCMeHhguZG7dCzllE2oWQn/Z9/xWRvMFs+1SVQ6Brfu8cVAwAnDbLcKMrv8aG
gjmANzxHkhvoxMpOg5cNF5bipZeaxuzdHsSptbigFMA+6Ga5ZzPyMthgj2MxthdG5cOZxTtND37/
ACoxyhEM1qGuVGOHYZb2IgzjUuwt/fzpqe9aL3JNoewRJo8cW7wpowF0c9rGz20SZ1/Oz96lF5it
86xShaEGHI4g3PnitdX6oHu0okRLXs8/YOEd5rflgF0x5Evc8VBo+Eav4hKjsLpIQmNVqilk0uue
MptbImg1s8Uh/lBUhvMJSm38GGa12EhgL5/OP2Kpp2YLlaKCjVI8TLXNzvtaKNlnbICvKY1hFs3W
J42dODJYVRx6H+a8XoNydooeXxH3Kgk8T5gtUqAd0IoWvTgoDrDYwXaHEPqmn77C/HMuxPfSSM/O
e+Qnwz7ks35IxRDhPJQGd5ZSOreDF3kXOmphDP7cIbwLiNE1ErujSuYQmgC4rfqpyazrmp7fZ4UV
99pxnGoHF6jhbZAZ6a0hx6tOFKY1l15UUdW02ViIQ+c6LniqtjgVow1v//zc/PBkSvOzZUjVxqiW
XWodDKdr7c9TnWfzYinqIavB7f0sbav0H1IjLyeiCGLe809dGI158UxaR2kcFt546DSgbTred4fc
w5/+fOt/VogPvhf6fGkqW3yTrYiXkkpzo+cOGOjwLy8qQT0CjzMBRK/S4c2PoXGqlMKHSomvaybf
0lg7Dlj6UMKAEgIH8J5GfKvaeY6kPLx+rS33S+B7bx6u8Td+YmQHSnprzFWRwtSQi/j8eZdWpqVO
mi0bwVDJInVz61DBoO/28TDg2GySJLuUIloIO2168LuYkCaqEj8MYDZmI36XMbLHFmuvNs9+nB+I
pQfMxgG+4KRDK/UDu40Nu9dDSFdmWXzN5sy0/ki43/1+QwE4aMVSP7ThaBzYHyDTV91xdf7HL3T/
/JY9InEbal6h0zuassKfai37VrkQdguNzyU3Fkai3cQxA12eZxUUNw540tH9a7KXRPVs0W4agLVh
A+cgx2A9XOnThfWNacfVX+f7ZmlgZwt2qba4QiD8O/RJKlcZOfk7OdTVRkCeu/CIhR6aK2+0oBiC
sU7Mgx4DW08GzCRQJRQXvjhLrc+++kPGh25gv3VIoc6kN0j6XTy+Hf3lfP9orMELm9a5+mbMqzwG
F6oeVJwvd2MQiS0h9oMB2aiR6WyJ6d+q2u4zFzvErMJImevy1zgzvo5a8gl776+VLf4KNO+bUvYS
P5XiMKbWPvRcoNipfXLbWj2arnNfqsgCgISTPzQ6bZPlwSN3ud8Ah2Yrp9N+SZukzpCwmvmTv2mY
gNeT/a9SE2t8JddZmn7N+uGzpXH0KFTz1c4zHy4MttlYaiQmBETNeW0wZZk82rCLyl/Syt1Nhopp
XL1oQfZJ9R1qYmjHNuxd7qnrcIRXqjWf8iF/U4Sdc3Njv0HWXUVqfnDs8M70tF2dmrdFVT4HtXlo
bPg2rtps8dq8LTOO20GwjkS+s60A0HXMOdy4M03wtUQldBF+dyDwNTU6QKxNibmuj3U3doDjfRfa
ax0zVK68Tk1jHcJC7iNP4nMjTl4xmJjMpjjWGPcNZkWeHKGtOBtPjBun8/eBVR6Ccjhkurofg+7V
x/0Kh4ajiQ25VMyXvrXeEq86NmZ47Mz8sdR8bzX646OKbQ/Y8mDlhskPNw62U/fKVIs3ZuGAWoXu
MuoRtloC7nPSn1yiZ+WH+jdTlms40SAXzTunNb/lJIiF0z0levu1iOyH2sGVrfPVEsjp2K6zJH+b
ehrUI9ZnFaesOHyuzOyziv5BEcUtRZ0by8eRsML4qxGOt82y4pSo6lGWw0/XcR6CyGyQSug/2zze
G2IqXnVf26K4i7RwW0TFRngK8OXxpxNCvfYVY5XzR5zO79By3Ghe7IGmxSFpHCKI22H52UgdHHVG
7ahI7YWdp3WDZPxnEXTYqjr6t9YOkpNq1/eaVrX32CK8qK5UNpptw3Nv8KGTgYVGPTQ+FWn4qA0h
Zpe+Lm7bRFc2QYczqgQLjjeynj/mHk4ERqbCjS/Boe/4+IYrO+/qZ6469kmZlk9Blfk3+TiczK5/
LABrHuI6jXYOjisbPOw8xjj95oS2tYO3CUXdVDDDxr0apOt3EdfONqZYIu3rbd/oa0tLPiN9Gm5k
keurLDd+uoncuIP6KC3viTv6X4Ddk5UzeSihQthGfJzTsdxRt1XvvEExbhqst9URfc0Qqe2qzFTs
HTBOJSHi4sENNlJJv+tj/BKU5uTH7O0GxX6t6/qLHjXmDnLtDl2XjyNv9KIqDY6LWC6giQeZLp9k
6Zdr4OH1inl73+j698Fp72o7ujdw2cDceRPFo7oJFbVfFS5e7wNw5DwKd0WC9UIMZgD3zOg+qUWC
tZEibnRNgwjv5AGXXdpTnnh/gVXIbxqrPqR5H6ECwzBOqy1Mhc2vYNOTYmJK8zOTdliFuEVLmT6q
dX3UR6mvezv/mavhZ0k91U0oDfBAVYgxqYFapu64nbSQZtkYyx8K8jhrWan1jZNHO9UX+7oucFIE
2KELZ8CRArA2nrD6PmGlvNHH7vc08Vqn/xy07ZPnd4es8VnPpPUcQehcj40HqdT+nXoBTFcQxpMo
6Qaj30NZ2V9F4d31iftqS2sjvexFwTEvtilE5ZoPXFBeYQSZPSDXvreIRGwInJsybX/yz3+FSAxW
aoHrjd8V5RdXc2ANeQMAbBu/hxjEDsh2HNfU4C6vewdeP1jUrgKn0YbF2pTJdysJojVlLLtscr02
FGtbKsa2qzBntz1WC+zPu+RW8Yv94OEo4VdZjyMA+blcQZQ+BGrAOi6jWyC8D5026DeKJeUhAFi5
qu3m4NbuKi2cnYplDf442AZxPaeM6ad0zL7byfBZD8tb1YCFpvcdhj84A+irwudA4dQWNc61d5s6
ydfGC26hLT+RkJoMWQxsPrGUisJR3Lp68UutUKm2dddv/GnJt7tDm/T3ILRBKaHrcfy2fhAiv4d2
XZzG0L0zcO2wRIu7lWvjoac9eL3hrgvdxKMjUt90Y/zO1QyO1djAidTFt2jUvno0umMPz/1u0ut4
aEDXtRz8s61cZWVwP9l9+FC5BdQk9bYHqnDjJc3Gj4unMI4+ZbF0Jxq2gxJ+xGo1dHaxHd+imdzG
VrextBYkr035O6RE4FXtynGiNxvPeoyA4cbGRiPgyo4/2SSDph76g5ONuD5YxD/wjBudkvBVmSr6
GnVnvY+G0n/irjXcCfyQVmHebfzC22jtsHdCtXy0KmNdWYP5hOfaDV4A8YaSA/ml8SIiBxetG4+B
U23j6Lv2S8w5xCA5i3pRkxsDNM5KxoVGyaH40SlcKQVVhPdrLSi2FvUrPsEejkK9uwZBAL7Fwoog
bpuvagEoOghYx7BeLFdGj7NbYUa/dCWq1kLVhlvTNP19bGDxoMlqQ7UN5WeqMvGTscStSt1YD4oH
JnckFW5QA+fU+OWyQSD0QGfjGDJU/lo0lbVCR3gn3aJYe7b7F/LXPZEHRny4iTAo+YG5j7npktF7
TOo22Gl5m93qnRYf09YovrRWW9z7afF/ODqT7UiRJIp+EecwONMWiDkkheaSNpxUDowOOM789X2j
N73oqsySCMLd7Nmzd9td0He8rSUc5qo3u/fU9NiF9HwW48K1hA3fdKRyGZPYhsSrujCeTVh6jg2b
1WvL8XGVdHRTRUZyBMPDTTR/fbXD/a9lPE1l9tTP27TvhgGqNLsxTVxXcvqY+T4RvhVA7mi0bBXl
OLufM2S99zzwqUAN0LpOYQ/xUAwt6n8pz65Q2yd40XLP9u4dL6YNcOClAYvFkRxrbVexET4vQvwF
0gaG22/cBMrIeipn886a1OOzZBUIbIKTNa8Cc/a+6cLh1tUTVHjDUsMfoa3y0+u8exKmX6+ntWB1
MzFzU6RJmDesqWRjUTwv5FAPjj8cRbM2sWvN80KydeVxIQkWl9a8/8iasiFou5yPaQfv03Cm9m+R
diucwfqeQE3ENtywQvhJprMNR2OhppR9dgXZyVI+KAtiA4mGNsqdhtUOgG2CUF547j7vGmtPcIQE
hWeXoAjS9KEqLQIAaD8OBMI3v8QkjKc5FPox7BgLYWp0doDSN7Ae1ku6iSACoACLsA7sGz20G5tT
SpnKt+2ZvQSifGYyqN5m6tPYSsf8Ir3Z/qh7io++HSyKJWfbeelGkCfX8HVVZfEzhsA166n4ZU3d
c5+1v0gD4nPPwWTTVFCxLevP3Izznu0458D68GsgBIzCaqk/sWKQJwjhASRfXyWlnOBKEPJhPc1d
0ByEAfqT4w8tTKzg3nSavTq+muNidfLqUtuNA25n8c1om8w1KYzwqczaInHqlZoYksDewlB4Mqxc
RlMOQ7moB+/abJpjsVd/nY01YzvNb71gWSXT/uu4dj9E04eXQM12TDEPn8JcvH/raAKVoByL0gpn
vJogn5dzykvXOCSKB4b54KytEWG6Vfsh1fUHEWf9uW/D5tKFjo0uop4MGyQgLk0IVTK3I5XO4Zw4
Wery9ZXtuZ7M+l+ebkRwE1W+Vwsc3koVJ34uyJDrJD9YKQ5v9dQEMQejAJCQyYPnO86Dp6rpsyaB
P9sVfmhw29stpG879ffEoVnxFhQe08GsjFwNCLEP0iLRKagihUMxqmqwXI4KOWbtcfjWPcTRcKsW
0jBzmWR+K7+r0P8daH+J53ad+FNgANxNiJO3Lk/rurpvgvfrFAS63AurrQ/O7D13Fevo+QCRYrOz
D19PXEpZ9cMbOV8C263PdmU8+s2WkvrLXpAg9YnnlEtxAJggjpWD28ERsOnrtC/OunEhIbcuuFd+
yLi2tBl75tJcalbG6Liqe9IY3j5YZvcIz35JasKf46ogBA73VBnbDnX6sgTe0ZbTj7DNAdJXf1s1
cklVQ7jtcDlReE2fa1m60I99fz9gkBpdavuu6EHEScAZk5qyU+DZ71VOhIjHl2cmFSFu/Fn9ko37
w3pkFVcGtOesC774FY3HiSilg9LLC/2vjvI7C0+TV9YKpuckLPaHocrnv8N4R46N4nvauO6zyZzf
gkV12AcDCTFA14mTL/OLtaVOgkEIxN795a+cHNBMB2dcgr+IdWMvEKR6hDfu/fYadCvnF2i88DE1
h+Vg5vo7bWDF1VpU8SA7QWtn3Re5S+AkFIbghXjzz25v58mYKvEXWEl32Apq6qWkNFO9HPaNMRdH
ywAvINvFBrEbunuxlFATclvs4MthglntH8Nr59gnV/taF30BE8hzeTLVXwjqdI+2ulYb31zfHl/L
O4Kl74bsOFdVfZrlBNOzc/9zGwm2VLGVAj+RlrBJ+Cf6apVpfYTP8p6lrQGa3pp8/+BOm/sz0NZf
u3Vqn0dvySjxK29v545xcotGUPvl8HRX+68p78OzMNvAOor8tM7W79LorJ3Ek5iQduWe20X/1wgY
KXZpPU68CxfJ4BCKaVvtha3YwF18UL3u9qtbgzvQnkOpToti79FAJ94M1s5mLPRcuz3sFg0qgfvm
Dq81EUDmyTj0Y+Vd3cEmx34zthuQtSABrjn9K6tKEX5WiEdt1P0QdamyrlVncVS77qfULVgAZldR
1izOwVq6/8ZBD5eqzvJrbfXjt3Rm0l1kG74YA3/n4PU/AEVVPLYshJmcwxHMqeUr8NL0P8/ERqra
stjNTv7S5jYo2cL5aDvQ5UuLMsD+/VrfRl1n/1l5QLa/zmoGLHQbqYS3wP7UZP3KIdsrh+scyEG/
swd2F79VuEjvnxFuvURzADP3m39WFs9tJ+deR2aPMx1UtgzN67auHPru5Ia7bvK8aICq9t9qdP3D
2LTbAwI8FWpTVv7VRtZ8stK1eXDqVsIVG73ubHXkZWGJy7x9HQ4WpxlV7bCBW9lCy4snX6mdY07G
v27CVj7Sfr0uA3GEkKVJZj2QFbmSTW3Ngkisgvp1HjaadbYq9kVPRMTct0JEgZ/TK3DDQtzT/WTu
2tQOvlw3VUAcAB/8nSvYC1axLj91uPB3zWW+7SzWIbvIke3YRSSGD/sR+CjV7VifBn7VNNb2aO4r
dsfQIwMvKSCl7Fx/cGNtBHw9meyCbdvahJ4ZMKaAydamK4Mzey7ikpndYcmD7ritZXo2+l6+eJ5F
ODjbvA54K8eb4ZcXXv+eh976DSVoyjgqTHQF0y/7yM/85UEZvAGO1UI5Hw3ATeZQwLsdupJFD5tZ
S9wWQ35Y2nT7a9IXHq0sk0DDdFtGfiC25WjUwwDwLxh2gtKxTqbOKCcaEwyFcgq7c2aXJpRcTxjD
JQsVfYibi/6vWbS/TUdnexGu/1aAQtA42/UlABc67XtfG3/YFbUpuuB6MFXApfhbWF7wpHDcw/VR
bfG5razej9tYf5R04Q9N2acVK/9cWcsW5qchzYpYz5MbFYU1Yxtx+Jqu2fDg67k98N2SUV/52bnW
JhB60vQfFiAjDvDMMbyu4Ccgy1UiqTJaiIycukT5d87JwsOMReOCHrF8dn7BTVXnbTL0bbIcL6b0
zJPGbgD0NATLUM5pfginPcwDmmLZTUUyk9RFoR2qsT/SAdZX5qtIIkbVTvGQVdZ32Of1qTSJ9JNe
ymWPMal9aacwfAmgxh7Iqmn3vrDDHcd6dxCtZ0Vm0Ky/ReVXF+FbxXdV9WE8gArhgaT19LLWaxAx
YyoudPFUFdvQ7YB0yHO9dssfRVX3ElbpRNhDYzyGCAcPHBQOqtHaXbwmbeOu6KYjLDv0v6Jsn3ND
12dlBsYeDlnVJFAPK+epC+3L0GTy0dE5saK20ewGyJcHqazlOTRFcAwgn3c6b3BnlxOetwICtzOh
NmRoVH3eFefFLubr3Kb1mUpIP+uexuKOSI76fGrf7XaqXzLlNCe9NWFSg4089KHhPNER3Pnvffst
O4qgTo/bCZvNzV0RyOCcECUETvC3dAIntjaud6ssmqgdh+DRk9BzUwgQu2bjJChkDvGAy3ivtm3e
swfBlSElwl2NUld4xf85LltcUGmj+mw9OoRf7CrLn+95sJ+knVZQsnt9sDPQEo3n/NFTyM1hzAzC
cmLG90OR29fGDe+Q7kHcX43BvuZ28W9eBjOSQYX/ejHyU2cvAcofpc1jiRNpDwUOXpGbfpnSKm9i
MqzIY+f0yQLKddmq+TcdKxhZL/fh0Ocr4pP50WPY/raEbJnvZu0r54V+Loo8v0H76c6pvxmfIO7E
38DyrVu2GEDQeVp7W+v5v7qoOZKpcfaMwST9XRo+hlvdJtWiaERDowVhSsTZWIv51S0JU3JmQJAi
W/pvc8vzz2xeDdDwJAfZmNkB8DQu1D0iB11mAJEcxd+2V83BHGl6hFbFXgTSPi60ZwfFXnrcQRj+
oe1DZFZD6mBNtVoIbkOPVEmq6TGbCJjWZjsl2AKHfcGrj3JpfXjFEj6so/NMos9GzTtN9tNok0Jt
wCqlZa3rmBIGO6Htbpyyi0jMMl1ig+P6RAeu4sa2/tODNEFaV5/VVtJEk9z8RYE5xLIb1UWVpn/p
W7vd8W7O0TgIfcmMXEACdXO+KGKjNpjNWxd61n6r7HHfZHnBDd4q7n8E+SuW6nHHNe++r0YZctcT
6ZGtPOuGFEX+FfrtzZZvjljUIbNUmYjC0CDyFvNqtg254mFuLo/aWVzuylIkixi8+1voIolSkHQw
vCOQTGFkZgq0+oL07A1qvIZ+Ou/stCxuRtXAsS83ePPTNHIZeWO+25wMOvYAYj0yak/sgUzPEIxd
ZJTW14mVSaByIHXz766r8t+0IAB+fZhoMd3ivAM25kW2k3PLkT0U2yxBUTcW+Z8+NcabUzAX0esy
7p1izZ+caS4vlEveC4OY4K+Z8Xp3fGJRXbjtOVXB9IsCwDs0fr2cC9/xAJ+OzfIDRbZ7XYd+/lCz
k+URdAzz5JcNU48Z5RvO1fLW9bNI3L7x96GS1Ys9AuzlFKfobSnQj/xG+S5FjXrosqb9azJhi1Zq
mk8gYOq9DKzgNnsNIki9TKAGJzenoS3r45hu5pdfzPxaU7VaTBPCaYZuHhaQIbpOPjkjR0dkZdv8
bqR19W8qYTKKIhxeqyzXUQoPMMHM3UWD6dtvYL2KB7a9608c6Xp3z6u4X9G6TPd3u9Jb6A41OFdA
7k0W2tR8PYyUYLsTYNljX5ThNgkgClalXIOQCIK6rGjwpf8JJXY9ZI6nDqZKnVsnHe80lwHJMasZ
5Be4qKgX+WilzasxlFMD8dK13vg2zweo9kaTKK8c173wA2741R2P97+QsYTkNUmH/sWqck6KObMO
jBmKm3TzFnwzJLhxkJEorepUhM5wmb1t2Yt1cP+WbAQ/dlZLe7Au8z8pHOtMzsU0R3Jg6nAqLAMd
bUw9IHNtP8U+WNGTqHvm5FKDO4ydoPVfWv/3ai3rY526QRxUHLJsCC6vRdWUiS9tlVhaXFhJfnKk
1gzHdMm3AV/ythyWQVx05VzA4b4WYz5Az7RPCMGPjkjfZFrtBwIF/VG0CJj9m2JJM0IZ41ISSMNc
UWO1ZLGbZd82BTlF5hZbgftV+eY+98Ub6WhxMxmfIV9zKq/iNHvGWVCFofGfw5FZlvb3TmCdt240
751hLEN6bs6PzGQkOgChrovx2msSUbhuG1WytABWY1czDohFakfuaPE97EHZdR+1quJamrTTNCJl
Of3uHee/vvbOnqqJkjbjtRo+h3tqmuoffIL6ZzjhvG8JNIfTGBivRcsuomNVh802KZws6Gn0q8V0
DhtmaOBr71LxUqkfowNq7FT9lxGmR91Uu14tZ7+Rt2XL982kTulcPmlhQB5sNINj479WpNfJ986p
7F6IzXiy5wraH5VHtZifCGL/0kI+BcL4l/UrhVVOKQTolFvLMOPGGoLT6M8PPkkNF6+1HTasxl+S
sYIe5XAx3A3LaXqiMD4Jjv5xli/hZlzJpNhJLT+UE5zH0H+VBNfzLtW/SnBwUOY/UvCanstiW8qK
fejk2wEBm00XOM/V5voxvr06YvPUiCwPPGjasdEsiTricu1d8T6n2UnP2T8hYMD10850GYRhGIav
1i+HInQPc+9f66rLD+1cXIMg+GUXw4/PN/FIgd5H69g/Oordmq2NpRpOymOfxsk86tdgZlOXjNY+
B80+ZmrXb7b3J1N2w/SVjnNJob5Wy/bORmQHNC5MWVvkD+rOuA5e85x3+T7sg59xyOTffpO/fP4H
/mL7Q5xiMrnOd9/21/tLgDl/H4CNHQhW1FP7aChmQ2HR/iN2+Mip9dtYFhr3bPloQ3PHf3I38CVK
cyooyXSFQUiwb3Eg5OFyZAMusfLyZR1DNsdYSCFGb7TMxOIXbDx47YCWqo22BjfHfVTlKNb8ZjoY
vqcZ02ZjSC/OrL9zdhm1nzk3CdudES21n8nJWdMmjHd87AqXdi6C37q3jjUPoahoZLf8NI5dogqn
jiRxcTuL5bE9hPF1T+AXoIpBfrRedvMqZlzwcO/c+Tk9tEP7tRAjzKNb3rjWeoLHAM2ZvjvGpm5e
u04bB9eeu8QMVqD2maVP41CbjMPrF7utyOvLcijVY7r3hC52WPu9l8ztXhGii7jyPbjdo2uj4fAe
8cCaM9+wMWIl0InTYl2TcTJvPF4/zs3g1zotz75e9ktrX7PCpFz3DMb3Kl4yqNmCgxF/EJtRwtwR
hB4zFXptA/FXGtMD3KOC97BLiNW4iJo0ztTPT3xgJmM95MOsQMOHqNBGkzaZhbetexjc7NaWwRkA
26vOhlvg2hc3Wz7NzbqKIkgAMk9IemQFRouJ0ioDAMD5opKN2+CH3+ha2MvDMq872+8OehseV7DB
FO62ERt98Vf4dDde89fS6lfB40Okt+QBKxusUHS4qMvbQ8isECbHz9SkL2ZKnH4w2A/NpJ+s1cuP
clb/ujUEF7y0TFylyWHav5hBf9LSu/KlHeIO3StD+Ai7B5CoOenk7XNZjQgF8OxO1kRK2abTA2qs
OkD59P//EiM4fGyOvkzSuoC/diInQNUlPz1Z7zxONfxtluXSrtav2rF3pgy4DK37xgmJW1EXYHGy
CvOSNy3cVX2drKx6A++hk5lzar7blH316t1XcrP6ZwhMfF22/QB6kFpofsGJsrds41mI+hI26mvs
6oegyU6NdL2D3QdI72nVAYHme+KL7pyPzTVF23ja/DwenACEe90lk2Gb0VSapyV1LgVXToGIyKYE
s8jI7bvYcaXeEe1RrAi/zZp4/NcWKbGG+9l1XYdDNTb/FXb647VIgn31a3BBrs8Iw+sQZtHYCCcp
5PqRM8JAh9q5izUyMaIpnXvOIZPT45KO3Xu1bVTyrZkETV1GczDf2ACis1oepJmeZkffGNhy/28B
xyoPrG5dgGXLPO0Y9j4FmXwduvqm2vo1n7c8cu3Bu1OtaVJL+bcdpjWhfrz4WoudV0grWpR83Sp5
j7zztwMFqH+rfcEwTze7peRcEjUzoBJ/YFR0eR9zsl3SodgxerMBE9vTV98uxZFhcFwJAkYnbBd0
3dE8uHVM5OyrVWyMNLJnrayv2VyNWBX5PpDWQxbOJ0/lR4zJxE7oQ37/UevQ+qaioZQoXteCcqD3
kPQWQ1zL0N671aTO85phbgBZHVUuN2e5uc9BpxIAJF9S+NX/Py2FBynO3JLdRNBN0hfDqQ/7J3/r
H+hHQAnX3kO5gQl1Jk5Ofpf7o9YXx1+fVVZ/+oLxtGF773XL5G4xU4awhgpihfuPnM9SnuypAqZd
Bd6DnzesuYYOa3cQgaO8Lps4gB1KbuBj6ZIuZqR7q8eADc7uoxinN6Nr9026WVFhTJQW9fTHyP3/
/BC5tG8LJGHQWFyg7rgbxRpS+KvfJqGLMZ/GR+0tAfIIA9558f6kfgajeNg7NXMaQcr/Ih4y1T8b
8HujWrZvachtY/nVb9/HNR+GglSU0aDdLcCmUkVRGtdxJZvfVri+qIwDoll/YBI+jwAVqgkfgxO8
BKvXUm+uj7kseoYCA2Pzka9BvbRHPJwworMlCQKwW6re/oX5cJfnTlhWD940PuYTaNXQBmbKd8Kt
Vw16vNziOp//sGZ/H5Y730LKJvZZhr55i/pnSCM7qaoNj7PTG9FECVg28hmFp49Qhc9+ur17U/co
ePHTcFY7EAcFlpfhc1kZGYnBeR8rviI171AEv9E8gkxeEsuEr2oaTN7NV4bih7ArPyo4ytB880e2
wGmbPfcXK7mnqrdfQCf/hJX1XnNuOVPw7i3TKxlfZ45SLr8APW4S3T4d1j9DYT7k7fTipC5KGjai
fvafbIV4bglBJ9RS5FaKwqozmvf74u8vNbjhvTQGqN2rdy8Ecm6klv86yL6NXVPZcbDK7GaO2Zrc
c3ST2mSaspq0w5WZYRRrMgb1iMSvYASr3UJ8xEnmQXl2F3cfaGJojcbpY8vw7GTOK4vw2DoFmOvf
HCymcQtbNoLW/CkxDT6AK8gh3uuI7qBCJ6eCCqjFx4Q9ITeSFSG+93Vl6zF3RMdQ30lzlutm/0VY
ZHxxF9gWcqpFeR7gXNt8r3+mg8KO7LphUqnG+QLI7e3CYu6+FjzZb/haKge9zlgYnzYsBuXd1v3B
WCY/EbbSnV+32S7z2rcqDb42frp4M8X8hERRJYtWkKhtTmpdSFxZamRRrs2wCawmVpKZi7iwlhcL
8efWGPwSbVq+u3J6nFRg3Lyeyq3l9WUkooEpZ+leI9Ycp8zKdy6YpARzkQ+IxmX3bmL/N6kxVMdY
W4wXM0Nu1Ct+PT2Q9mJOc7dHV+kIiuSRMtrqj1Sw3msmVX8mjMY6eL2/nvtGzi/lypFA4bPGvp/P
b+DItyuBmdsHJe5TlyEYOJKVRREykBckXBxaurw32ML3gJzqFtbmR6tUdlWNSXiVSfxtj2TJWtXo
M3ybJ+8AiYNmqxc/87C8tFKUh8mnqrOUGGNjBsPdmGmOLd365xR9wzRiQjExyTqVOXWA75r4O6b6
x5zVlUT2mR5sQt+qje7UUrE/uGk2Xkr68iPoJ5QbVQ84cKDOM02608fylDPJeEkVgy+0jatKxbOd
W3/6ZV2e+yJU+3wazGdzG+k/MBrsiHZt9qXJrEq61ERdrbNbj4H+VORN+h3MZfNmmQ2OMrfNDnWj
1RGcujiYAztelE3jrtDsy8jQEAfSi6o4L60RGxfzoaZs1aEW9RS5PsPWQpc4eaxhemkasTH80QOD
EeGWt6zx7CqS8zbuU9c0ESVDxYdbmst/qbMNPBmm/5paeFeY7vTNNSK4xuoPVzppVK90lrRVr6nf
K6BqwKHRbMorIyky0mzzolJmZI3WfEjKSReGLoXxYEiwpTWknWThA49ImLH21ryovW7Y3K7C/L2t
hz/ZoKyk6DACqM0G+Dak/R6xtorqoRroZRS8A0HxOYQ4ziafdinV9u/Ah1Fnu86bMAdUB5flPh0o
N2HJIj2lOtPIy6iKYWjXydJYXYJ9rXqpJqOPmmYDhc0GeQwl/D61HNeHytfy1jkMrcoVZ0SdhyVK
IY9FO1MRA4yHKEaSaJtmuLyWbj1aqV2ehT0KLiJkvGjBR5THuhhwUkHhNoCxpz3um4H/42TrJnwO
M/dpTtP1qby/yxup53TomA0Xi9G2mD+MuX8PrSKL1CYItMvDS1UCMW+2Rp54VZafwC756btm3L5B
ZrjfZkGYZ+L7i1jvy5OoPMzyXb1rFTO7qJkR0bzS6aKGxUU83rbv+gkeGFwCxmrWJaLj2vLjNx6r
DzgsAQcQ4MmOHrY4bLBzCHX8gGrmujHfrdJ9MnwDuyDK693BGaT+s2i4/zFNDNDScSXxwJpiSbgj
9IBjfdM6qoU1LnHajFmWWF3hBdFW13ked73HM1j7vvhW7qg0A9tqcE5MNuyzQ6Wz7EJhjn2Sd1Ih
XNslo/eSzHsHW5ZnSNrEUOQw5JX1n7NN9fdYO3rES5EPPrNYLZZj0YbLx7Lo+6XfdLI8on7axjVw
BX4//kht8Pu39GtWnfk/jDbdeOrdUEeB4LHswk2s2bMNUm7BM1dhOCDTKae6IrhGwLrw0TI4JRhN
8pHRHrrCq5wTUlP2vFqmcSNFoKe473uv2+l6qs+eU7FWOTFYePd5mMu1JU0iiIKA9zcaab5lZOSs
XicjUb35A+6j4NFteuyM42hmL30eWpfZrVD/3XVtCzCJbv1fxtbSh4nDxousbiCfa1y6rruR67v9
uMbIrWnleOJPmEpWQVuCYyyumrG0L60dGCGXYoAVwlGGPgN810VsZHkfIiKsqj5sUuVsHvqzBzWo
q1Z1z9XBcse4gy5TeBMzKUtlT6YYetyRsyffa9/S5HzzkGmwy/6zXNC6z/BF8NNpM60qPostd9Bi
eUgJNBb371plW5eEvb3+aVqGUFGTW+pVr72PnU+QrxRNDR0Z7TcXtTU0pRl3uYPkWyxTkCcZ24qC
QoYt1NhDDeFwN22/vFJ8o0QJb9ZfmQ/n/cpsaMNpsvI13ue2wS1bOm5OOx3Y6YfcrB6tqixX42zY
NiYhp8uNPPbYu5VxOwpPood4dbpf5IRpQoQ44hyB3P/Qe7nDl0WZSNgYnC2djMLmeWBUp74Vwxro
Y83yUbbvKd5VNHujmJhu+Pelkd5mdBSEBs1AOZWulYRyxtTQzj6pBPN+Dq1wRHNiTrYbgwARPXVp
HmK38od51/uZLmO3nKcvNUnnmzyALTzf98FULHi/f1bmtDk1aWmGL8KV9kcz1uUflE/MdcUaMqso
8DdT1AV3X2prQh8E2Dw3SCV1KY5srQuZ0MPi3BHFIN9WT3kOs7/JGml9+tpkIrQwD/HabThQiro6
oqgg+qfIt+23VGvp7CBx+P8h8brDTjk5b4+YS+/gM84pjjZO2DlBTpi3PW9p8S4DYkLjMCin17Bl
bRFHKAI3w9PAOFSM755atynLeC0Kf01qbr5fm0VYWZwTTyh2QW1UIcde5xKruYzriaaWx9fUd5N4
uozlWfO7b+ex7MeacbCFgwPLzPambQT6w5oa99muqRYZl6E+ug3WqaPlK5vxrbVxMNnB2nyVqvLy
xGIEq475sPGpe2Ie/dh1OusVhpqd4+OcGOlzWjtBMi7aw54jNFsDqAsMnSoxIRSH49r8tutc4F13
4KBzMTvVD3Jt/qtC98UhhvpvJ1Lip8TL6fTZOdUjAYWo2z2rtLUgxM5O+2G84hQCA9yso/s26qYV
UXhv3fY9zp7+iRlkh8XUp/6IwqkL3CisDbNh0CNCSdPBgoZoDc5uK9fovC6GAmSnxZQkRA+OXWEh
NR0rHgxQVljSHBNZi7/hpQ1g9sEfHTneKWHAuEyKw8X2ZPeWeo4+WUHLRGzm2f4K+2Z9VJXR/dpC
t+zjdRWLHddj5RIGlU2IS8HKCAZZIsVia7TC2qK2clSTOJ1bLwnRz1j7JpJBslsqTct7dK3exrpS
e0b2nN7xuFFb2uKAFoijJTMdEqam1cLmqDo3bG/uJNOodAZ8oOPIA2gus+gfwByfh1Vi1bwLmCHm
pXtZlSMv9pd8m3/5W/2nGrkthrtrP5U1k1nHu+FrZ5xS1r9bY301SmqqqeBIC5TNVGravumMb1zz
8TKF17FomoTJ2b62V5Q+ic1Hbw80olcmT6fNsi+M5g/C9Dy0svIPMNyHebBOMiMd675+wPgX56FF
D1r9BMZw//DEcQGwxNj3F0Z6/BIS58XC5N2315kR6IANzNQXl9jqrpje1Fw+zE7zRXl7C0Bp78OZ
r0RVCX+vsR/h+MTsTOSfNt5M7exIqLlZ7gDlyXn0qDgY4cEDuJvsFt6ljJ0c01FnB8UgZiim99Ps
XUyOzZgh42NfpPh18gGbsgRe1xXtKw6PRxLS3+Z8PJT5PCQM1Ohp12A4stK0Rrbezk6efw2l/2U2
9WOgGog57WNjrF7EZ/+FSnRMrZqOIkVeS8d3bpQywROwxIA2kr4bE5o63NRLrygH5M0uJEXOOINx
WqeTjbW9Ai0wBJiVg+40V+Eb+j7qZRjuwYsf8759sbp1iX3TutzPI1aVsheS5FsSW6s+zm067apE
a1WjsXOcTVK4FZQUXDqO+z+OzmNJUmSJol+EGSoQ29SyKkuLDVaq0RCoIODr5zCbN2+sZ3qqMyHC
/fq51/sHNq+d2OvjbNtB/pUEk/OE/8VCvSmPpRp5CijS2BHDaLYe1u2rzWc7sLXRFgw5SsA0mR8r
SFB3Ml+XxxH2pd/yWT6NPj9k4+h+7TBy2cQtRFAMNd7m1tPiUGnz8N2hr9z1Wf2d8niAX+S7aeCf
nYfmyI6FbdwyrRvnYjcmnQLxSX8Twm3dubzicIXgMl6SdPopLOcU8A3S8pK42lKLrRLfO+PAuFO0
pEJW5SHzzX9TNxGErKy9pqVbT43RbkZj4cLMZwHVFjsm8+5+uJtBVWURsJrY7T4zn8nTUBc7P4eA
pms6uXqkJOYB9RAT5OB8szQHrVCWL4Atb2DH9b4xjKe+wzex+KbWhBizcca2QPV6dYlS6ES7Noa1
l45vQ5bd0iJA17UgmexWHVhTvk9rBIvAXyDceOvAbS6SjrZswTxfeOXBxAcUwO9ZKLFZrvI/6mvg
CJDv7qMVIxWIDQWjJ3FIW/E46+IUBf6t8gWplf255b5hxC/vC/anUIzOT0VQPrAv7ewqGJ4IfzY8
+XjiW3tNeobu1kTQXgmdjgNgSvuPeBDTyvcXn5mQj8sDQY343Fv0R/HQ7b3cGJh3soTBkEMHKJ8/
11Vc7yK3O/cDL2ChfL1ClN1Spiar0nL2Ua+fPOYNR06KZy3c+yInKWRKqlVuqH/LxwJqjqa7LBem
gT5Xo9oxqb5DxXpyzeTRHtW7T4xFzeCnnuqPdmiublCccM+sQ1CDjaHmf8wsjrnjPoyyH7ZJkZ/G
YTT3aaWwNaJITYzAOiv/rHr7rzcyfnBsk0kRH6zBueVu+E2oyIaRK4RS+uHM1uvgjpcWjXwjpboS
cPLuCIhlke36ovtJIDiXjzVK46MuAmMNy5VAO/cfyikffaZr7A1neYibg7wFtK5d+a8QjCvsMX4x
FxHUStQdu1J3nqfP3kCNFVU7P1U/toooyow43jYlIrQKEKuwghyz3jsOelpmLXfTInBQfzwPVXqf
Zt3GpNHeOlKOq3mOr4Ou0q3tzncxQmrX4aGM248KQ2A16bdUzQ+5yEpugkUVgCHO7YORZo+9MWUL
YbYddHJISv9MqbykrJhyFY/h75AZ59AoryBj7RaJ6Yg5gNkuJvvvsIhoUifd/cVjJQ9WFhfHMNHl
xlShs3UdLjAK3xew3rUrszOLzV6CZXJQZ2c7rM+J3X35SfavSeyt29jb5QcKUWoLYRzAdeeVa9dU
uOKuKPx1yduum/BqMC8TE4iiVVQfJuiOHJOnUnlX2XjbVsRPtVU+s7jthG306FrjrmqYpuRL2ZqF
N/LBd2kmsNcX+UHjdlK1Qs3F4LCyveYjyzNwm+xi8yu+pHXm3HgNahsl0G1X+JNOU239uREvkpC7
Ljcvoqo3qk4ghvoj0hzVXEyf3nRfacHiEiXiVTnJfcufUEyI5zY1+xDxPjBuxYdRHwZHXVjS+CAb
sM0wzD7bvv3HEOxRcg3grH5hp67Yd73nItyKjV/zWNIT0a1VlyTxyy1bTPDdVNpddzESmBdGb9i7
NhpHpSrRIYo+wkfD+9C3JzxI6S6Yq5yetjlJM0HRLYQNMhNi1rHOU1ffInqnxEjf8V9cQIUYvOng
5hHPuUGw3bUVg+oyxhPhq2MW6q2Rj7c417dUChij/pSF3gUuEa0kjv/JkhEA3/iLPYU/sbB3c0Od
gAOiluKayoLjGxeldCF/kBIr/ARTUD94rfM6TESSu+FTFlDWl3z9y/s3ls7e5c3x1Xgqm/pMTs9a
FMY1MeS+L8NzNHZY/voGGdMrii2/T7kqFRCpnYj71OJPK+qx3OD9aQ99nr2TuqRXImFWFnfuuO10
vbfICtk5wsUXpZonmtkDSd+cVn6FdAo3H40PRVTuLTUcOgswKB0IOa/ucNR8FENw1HXzFE7cxIOD
vhwO750X/jMsobeYVh8LNzoGorpaAadEFCKJGlPyQFFGPLbHEiD1RJO+cV2j3qQQDE9tw5Skxmu5
EP7LiSHjfUdgm9/k2+XvI+kRJ1lGn0ni1YeYB87zgjP+rD1H0EVbkslI/ZKNVJ98UgHZYm3S3te1
eRyc4MllFweqxX5K3Y0TTLdCDPdCcuagoo1Z/0Dr8x725XeXmrfU7a5Ni3PVL/O17ttdPU6PGY+Z
wdMSBktfxbdJyfWr8+TQGTiR3LwkTsnL9Ak48U+BUWBG28vRXs6aJvu0bP0ikSs3DXYJ8GIqpdqP
7w0dPUuKFVl44brOq3RHUOYG+bj4qCCzHDH9+WYZrv00+auT4MLzfhnQQO5ilrqfJ7bBfeoBHdRX
j32rblES4lg25WtTyFedGdG2SvA4q+RqUz2X4XRGf0Urk5fck7ggg/wCq7HNeuwpPbJmkmGxh10w
AiqrwJ94e0tjb5blvsSQWw4ZIjYb7kZJY6ZCNCFNDVDukwqOm2+qGMqdduOLKXLeEAN/aPpQUxdh
Akv2oXLxTmv/xOa6aW303T7X49ZNgaVo6e4G09tLr7xmsfpnUoHRfI7JyjAKqK8c64X+YIFfuXUa
v9v2JBrgu/F/QPKuZRF8F5G/T8KZjbv5WtXNzmZOtqLv4SzWwOj9pl8o75mepkzMz1m00y6xmMmX
zs2hB4kC62PuzZPqjF1p9I9z5myIrKYqMd1jFVkPmceBVETZb0pqblwaD2E506PUyT0j2IPqh5Mt
xYfPd7vuHLF2/XhnpN52+adlzJS3JrUYhAwMMWPQG23GvoSxmLZemW9HVcYrI/a3CT7GsWw3aDiQ
iVSIhdLXAUp/cMvTXKqXxm0zBMDoNiFrVf17EBef0dTfKOKzhXrYC8YdkFRIjHN0SbLxL+jEYeRw
J4L7YoITgb/21SnTQQi7J/amYT42XKYA/vfT3Oy8oEQ/8/HIV9VjZ8VvJrgVluFWQELzLPrrNkn3
y5s3t8bOqHm4sQ9vsjjfhxbyZt/JPV6Phyhs1kKna4D3rdMHINHBA8L255waTz4dmqLX5SfZulOE
6R2hoVb5DqJv67SEEpivc2KvU4aYyBfmvs4MwO7qMC51b8i56/QF2E34iBVj7WvIRqEcdyvS/DoV
EiaigShEmrZz/qae37Oo2eRBs5/Ih5gb3E2zwCIleT3xj/yGPIcFFXA5WAWMI8ozS2/AVv/ypH1j
gGis6dgBOyUdFoicShZyKjRuoW7Oqq7Wo6BBqf35tTTwfVXuXUBlzgKaPf75J23Gu8hu+J7n8C8y
jOfMBpoAQXIrZD5PP/V5vXeE3qBKb4zC3o6WuW/9YMvm+g1BMms9QLVSgW9ilR7I8Lh0trlu4uhi
ZPVdK7t9HKHMpvWJCvuucUpgnfC0PLSQOIjw6oGtICfZ9nsn7fBP6W3X2xNT/3ivuvFlytQB0r+B
/BrWeirOeIIXlgCv8wgk6mx1kh5aIZ9DPN3T7J24vTchUcgrHEgYFJKjtl3MqgGr+DRvvNCPDQmO
Md+R6GtOgWTrA5JL5MfRH9LVyNGQcqs3EvlR1J23Hgs8x5lxv1xpQgfmSjtys9w4enA2Rdc9ER29
DyL7WczZMypQtnMsB/2ZyBS0qPQ0CXMDYB7in6vuwkKRLdDZb4v5NdL+M5E2ByLJ9u3MXDPljOQC
s7aQXgQeOLQKi8GqH601qk22CkdNwNt0b6nonLbjc9THV8SDcW0m+QfJOB8dc3DfkwT9e6913mkM
fspa82gTmD8OR3YwnH0GiexVuzDPu+TxcM+99CaL8C5rve2YVLvQ8t+RqC+zaZ+QUb/NMj+Mop0X
mnY/U8hGrfMXZBEq5tDdpwnLx6BPuyHotmAIzbotMZSjDQ88eNXCpy+HZ9PxSI4K2xgyaIWRObKX
aqQgoHpmO3QmeRUpZZHkXqgoFu6oX49VeYlCBQgfoicMKHjuJqPKXEudHe2+QH10YW5N/y6d5bZq
BGwk77PN62nT8Fhs1zXM55YTdkVBNaxDfVsEAz/EDl7Oj6xA2QTJw/JR4KwdAROMe1vFO1whA8AI
fgPRf9YRQYCYC4TJOW/79W8n6mPadOex8Xa+41EKz6vAUs9RwNjDkQwyLOzWbn/o0HQIXYB4i7d4
hl457PzMep56PE52fwwa8xzWHoY0x9uYdnRAD2dfRoO3sEu8nhqQ63CKdoExw0d5l4meva+vzMFz
4qzGCzOGA7kVA5jW+OE50UsT1nt8D8Q6ZHs7VV9LdLqmxDDyeF/m9cpKve/aXkKufpZqQmQC70mQ
nAKOOh7MmyhvyPMMivsWSKU/MDZG0+Tw4teX1MJy+Zf4e0p7Y2XgamQlKtW33EbTfJNuwKIveE65
CJTmqDd+Xv6TfrvV3QwAWHgb23hNIecvqSp/FBuGTjr0t0aH5bV/m1BSS1dlp1g4OSWrd6B9itfO
/ODyoRDw2W470oTPUT1idEUSzFwg+zpcW51hrtosf2kmDO3Gaw1GhO7jAxgi/gAXPkIz73Kpv0o/
oYsHL1nFgr03SeZfE4dHsqpPvdOcsfytGjd+cPlD8cCfqhaES7FHZrnvcp5i+MC/no9LoFy5wCqq
dd/bgdeqMuWWOOzzzNHEZ31vFgnibvFFcfxKCmcIG2t/mRREbbE18K7I2MAVbJ65fvcJr7IMYS5l
2a8tZ0Qmh8Piy3Jr6xSlLiz9cEvabNfNYhsY7nZ52xyzJz+GvH+vug/j6tNscU8t/2LWGyNN7i8f
zHck/Av7f49G2N2T7sHUz97GZEjEoqU+lFv8FmtbBWcDTiUe7bOsilM6f/EgLD3Wx3L3VYl3aCvz
0SzqJ992Vylz+CX8wixQYEjJIil1kzbsHGjbjEdDZ69aqmOzAOsJyC+owAkLd7/O5MSJjza2eO6L
AFbN+/8KXU7QQstm7SOslSXXpm2eND3ruh3TcpWa8ksXbEEvHeKPGLquHL63Oqi+88r/VwYYkzMG
QMDN3kpFCcNkaF14n9mM6p0jtTg78M77qp6Ahz2oPI03gnvVeTLr6doWHTRKULJ2pTGrV8MbyQeM
ug1+pB3rM7KVw9CaKenc7TtgGGyv08GeDbYn95J2mnTKSVn09YYJqTmDkDCFRKTy3KMVh18LsC0y
LQ+F1NUelei1zboPCLY9ZDAFkMna33htpjQ55YxbB1eJUwKclcw91lU4LeEhkGUdWFWaNtdOFOT5
O8SVjJp8lGK4dyloxlE99WmHqKMpN+bweaqal5ylQTCRB0yIPw47rEshdsywCXCy6E+H5LtM5l1b
UGIW5kXhbVxHpsakkY5XAQEb2MZjielprSv3WXPwTzTzTVHTvTHkwUhU8XzXh8BEaS4twQZpOtXQ
aNoffn/ibDg4KNixUIS5Poa4hDT9wyqjsMFf8khY65fGYEVh49wxQDdWqSKYaEp+lYPubKXfqqje
Jr8nzMHuDqnVPrDPCTTbf7acRMDuxgeoZcrCCh3GtotLPXVA1u18LyAO59l7sl0WhuIxWZkyAKPo
qQuxf8Hv8gBiNOUt64tzFsi3vDbEsTKG96bE2d6PtDoYHS4W5wSGpuzSUsME87DXRr0z+uBZF8Nj
k7GvcrDfKz9+ibCXMcDziOPJsdM2KvvLPP1p8zSGIvkzlLdd+hSub9SAZEOvfl93M0UfTmvbvyEP
p9ggejAlKjIE47zq/FXnBvSzg/1d4lsobHkenRTCnTvUgT2qkuECWbgvA++j8wp8kjVQ6+Bi07dp
aTLJX/mhR3loZEXO0ZCRSmQvJ//8hFKqNoiGb2Y4dTu/Y3be6p1qbOtazziGnRZznhezqgRphPFI
V10GlQ3HqC7C1XIyyQou2emePQ9ZJo8rfyXwbG+gHSP+k9E9vQd0aU6pZVB2aZLFTGWaGxSUbDv7
xjXi5p1ia+PNidxmYoY542Ppvc4FodHZ2TWg1cwcPMwN5+zcDABqkzdiEzXdDzoEhCcj/TWL4oz3
/Bxn6aep2aSR5hdLooz1dXNIAxe0Mn5zB6jb0GAlTZnb99ig99jEQsZc/nsUhkenmKFlUk2DP91X
HRo3hhNWMjy7uiQnzfgxecEY0x4cpV4EJ4rmqI+1g0HPmrdlnW6H1mzA0eXRt8uTHPG9J+QLoUju
7cC8+X39BLH9Kl00edwp1yju/4I0P00aWZV/4sUpnItN1ktFHUMfFJPfEjLFifTZRQ+Y/Bn5lvwe
RcRAlhRIpqG/mXvHXY9xv1lURjEFt6g1qen7ut2Chv16raJkrYBQ4Z5v/lw9Z33/JWahAHVwEixL
0up6+KPn3JMose0z67CUIb0fffO0bBMhztow1rYeSchcnqtQhF9ZwP1Uxk8leoYdFsfCy49hHZ1G
G68daWuQxidr8I554dxNDU5f7O8knzClmJyYlOZinQ3yuZ1HIrj8C6Fl8drLg4FKcuzWhl/eyqSB
8c36Z/zLiKBjtY9lZgDL9rBFsI6099nP0vx50n/skVySQj97I78/5xOEwJ+fgUh6QJkM9+mUSenh
BT+RHQSJE3rPsWQiOTtX4Y7nanLvtfQfLJvNLsHwPMbhe9RpRTPWXtKG0mn5eO2FZVHU20nAoktH
HpefnryKeJXaBFwtwVDohs7QbDqmaDZFbwLVZfGN1np+6hN5Zw0kyxHVFNGP6CDdMWsqt/MYHqn0
Huq0/jDD4BpbMIZGa/5fXBIBsU775r4KmsPSH01U6S6zbxHJZ1MClwpWnUXOdCD56zT69cVtEDqp
xrvQvvDOV3e2g2DXyjnZmy3seGfxNkekuW1dd5BMdZp8Y7VtdR/ARh/aVBHaI/p+C5pp3xN3Hu9r
M0suOsr8R5tEJdhca37NWipkDGPmUWk83bvAMuIfEggw1tUiyDeNHoO3BOcJD0s8VHeV5rDRkzyK
oSZNSU0mUU3h0u3UbOKd10pa7x4n/MpT4m5wbJLVFqLS1n9JDdIjuRQWGcAwWwhEapOZjBTeeqbf
NieYGeu/MJiQkbtfr49OUWj4V8z7TMQAZjYZuwGaQQ9PpAovhZ7zxd6lp7EkPKxuEg6qYnJPRdqn
/5pwhP2gZFgv4zTPNCNQdmYj80j3sKJUHQ8a6oOpTfINgKvODnG1q4rmf3bLcxOSQZR28d6YSNQa
aLKXX4m7/p0/MAPxIjgVefSD2PEeju6hRmkl7k4aq3qkMCqj+BqaZB7UxUc2phjlAhmtbHKW1CC/
Qt89px3PML4QoNRkem10r3aTMX32ujiQhHdmKHHvw7InbvCnAvlR1OM9iX1/i9QtQvWKX55KURJT
oLoX+I74QHVH0dkzD0108oYp/xVwkGQ7t4RVzgk8G7ufiIvO6Ri5xKL7wRDJZBC5rrKe8OEfx9a7
wyYEmdbuMN1fIISG/690comekzS6jjXRuG066kvoyoM/klUHPfMQh/piosnmcvg0B/3FURXsvC69
AR1cIkioxFnMAdOmbqYrg8FqDYf0bavsUfQ+AMdkd2Tx+FuwgofIMIc9QurHODtnckgwMeIA2nTO
mG7IM9r2Mxc9jsZPUWbXHqxirZyUQd8Q3iDpH+JMMLEf84qMRHXykgkqgaSBTWaoDx1hasuC8LfS
0chsv1kQcIq20G+fij6seBcKCySQxlr6HWGCfYOHlmN75cGgb906LYFDJIqH1wyPFGbW3gj6B1dQ
CUQWOZVEHvCNOoR6KFfcJmUyEKDiBTQ9yaJ400ZMkuAch8fML9pLXWPccSZ7saf3E+KX9S+S3Wc3
28HDmJVXXK7ByZuWhg72d901XUryVc0Ik5HyKpxHTXkzdrSf/rFtXUI1ZPlU5u23AluDaL2DVLwi
7Re4XEHq3Jn5YQIqvYnnUh6NMR9+bHM2994cB/uhMq3fIW7LcJVEEJ2mrZEygpZRQwESWzdheUu9
0tyHVf1e16TbIfhS9ebk9rDNfVqVTl6uuI3I54nijcqFtfdz+9Wi+301Jx5DAwtK4lnPg9X/lYi6
nHlVfFd3GEDqynhxlGP+89nu+MMyUD53LhqDvDSWV7ZUpgff1BRAgfeYaI7LcXCJ8Eis6agIIVrx
azi5jI7snzx6cMqMYB+dP9vMwigZq3EjGHUlk2JmMznIwwbf1TCXwyVFo3kevEDvgsoLLmaB8Tl2
pobyV5xmt6B7GnpiRQOmt9e8CR4aZRHrkEFx23WBaVmkEdGUlRUBUzXXNKdQngeXpLy5ju54WXKG
z9NTNVGrx63+ReZhdjLW4RP+cGZTbYjtIWed1x9LAl571d4wPN4k8AP5TgU8hCJJytSMOsI+fYma
mJSQnlqj691yG5IET9gRCgJ5wOO+TyufjjJ8Sk1g9M5X8bVW9WfROf+cICCmdZCg9qbdrUpfNk9O
NnxoIA3PjQ+DNZecHhT0dOXnXM32aqzT+7HGcq9GzOV4Zstd78bkaXkds4zca9ej1rYkLYx/o7Y6
aLJYHFGFb2MsXBDq6tlhve06LGntsR9JcP4kvzKGd87daDvvoQ99lNjyAzzF3cZa/3o5+W0p9Uc+
MZ3TU5V/TMP0YtvDzfeJkfLaXL63ZVZfGgdeuw5jRmwVc8y8Odug8keUtJvdB9k+ks5ZJXUXcZbj
02gGuByrEjkUK9CGsKeCDNy5OZlVD+BtNJfBzwRTJvGl6aruBGvwjADc2oiLvQRnW2Hh/NcPzZ+l
uj3pHpJos+JmFyntn0WOrP6dORroRUZaT1LGuJdWgqlcPGRPcdHdd6190wWXiBhQNbA41uvQqz6d
hDbX7fuHpOmJcav++tj8A94Mtig45MIJ47ds5wejyK6yIDVk+T9lWlELUs6RJPRA3QMT7DvYJTio
PbFkGNgdbwYb2+CASFej3vgMyx5xkYVMa79gXxJJN83ZSVKxCfBZNdl06GNoLhIW8aJEPcXfoY7r
valbvwStCB/TsE2PaEzJoskWaz8MrK8wmI2HDoLt5E9B4m9IqJz7daM5qeinQe5ImWk3JiT4uTQw
8kxJmK4DyIpzVRVMB7Tr9VhMFbs9UvxFbFBzLk5MLu5+HmP5MDZZ8Vm0psXEDYCTabDpmzm/34Tl
KrQM/PBMvKp30/CKU2bX+o+4Ldy6PYq+T/NLVtqja8jm2SlhRWc21G/a0MpvYydVw8kfEiNr9ybO
tmhgmual3ql1fPNVqUkBxeOk52vWwwnYu9r3U2SecydI7xXbiPZFL+bHPv2N+NMUMD+F/SWU0f8I
3TLPCey4ggsYzKbDn2ADAQvPtGlPLf4nyItHKMIUtFipkSQ/AnneisUIil+JaME7lBB6JmtU4ogq
kLMguOHxLYnt4V6v0+oOD/uLUB127VwV8GeVEe9UEtXzFg5+fKuR3iqI/LUqQs4Xsqe8f1qawV2i
ewyNMF/BP5OIqXpNfmWxyjhGSAFOx+7KstWBpJDIjMm8QRQxSoBZrw3ll2rQ56yYrtonrOnWQxhA
iAnzrZ4MHaPruea5i1TxYmYto5pETBEz0xHqDfdlRJwCwfBvckrNY6KxQ9YzK5Bxh5vhISPf/Uh6
gjoIcvmRdG0LOMmKwg3mxuBEELQmtKU1L7Ga8Lr1if83jJ294NCT63PvGfY/r2s4ntO8xtk20tT1
hFDndqofmbtiLpCYf6cJw5cBAcVYCwPDY1IgR0xGiEwghP8A40htGliJS2Andra2S2ZKeasGTPfr
0AaMMv9IUcSDwcRPoFlJbiYHL8DZRQHMaNYxd46d39/nDN3rWsldVQKHyHGeTooo1BWfavg4zxFg
K+fyAXO7/zlKHd0P4VgfS7SvdRR1XO/OIPXJHuf4ZOKq+3bHGKXAqfRhNkt/7c+sMU3SIHqcMi+9
4nidTzZ+sLNTTSlhc/2UrHM7QaUGq3zHtkvstmX/9hJOc9NWjX0owmjAoOCTp5wZBsDYlEdLNFr3
jk8RPdChi1z3bADchXLMrwlP0RXDYESLFdTuzi9hLhW2dBTzsJyuwvEIJ/Ip3E+Oi5n8gRVQ7ElI
5NCQyuu432rujGM9NeFjUSi148OICGfqPXEMhglIJqqt9CQE88h1hKWMSPByLOBO8yL7UkY1YU0i
FHCtR5lsJ6FMhlAGEkBozwNcAkjaLoF9uxN+yf2QIki+pPSSpGOaRG4Gbt5/B6qhnS9NnxpHTz46
qaqM8lVGiRGsKLVYUTFltroPBpVGx6GERoIsg29qyTTCEg8qe+yrtNB3Q5NGgpRKTyf4Rt2QIVMF
apoawUIgiQX1b6cITRPVIcOGNRsW63M4HWnoswBVjPWzypMZ03/tYDsucJAyDVcXMbsIZTnhh2tj
Dr1t1ISzvpvRNh4jsN21bU4mSEWc1rsh9bXcmxyZGxl3CM4RR5NUUj0KobzXMjCqxyow8ufQQZYB
pKj2lVbup9kUzkpmWbZvA35vQdTzNlZoUpVgtuvEmrqFh9J7H4naey5nsuzUHJEVoxr/qwZ/jlfV
0ElBJMfs9Puei5EwBSvINpnTtFsR0KFGMmuie1+w1k6ZCTkjXegSz9v40xrmYVmBEGZ4VnDW96Bj
HGjsrMSBFwj5Zjte+VzQ+GC2r7CeKQsfCNaAizZCE0qR3Ji2maqtPeC2wMHnEZGi+tMAxk4WmDn8
kFgT/NWmWz0QZkuaB7v8rk6Im69ohnzFuMvZSj8w1yqtm5XXWM3eSSLzFVPKtOfDXPI/KPDbEkBm
HZHuvsJXipyQ+R2HUvjXRiFBpuipq8Fo82vf4ve8r+leb7XnqWmbhUSDKRLUd04svJstvfGdGqR4
CC1S03Ewq6cawo95sI/XNanBOHZ4Vop064NR7snMsj5jzp5rXOFO9ETdoqSSXvTpwhBtHMb4p9El
Nb0z0fAT9FmKaBncDF9lV7sLDKzwVnm2ROo9tLkiNQlr5N4ZgTTQm0i8oChoj3lquE+Jdqqz2ZnF
zmW+9CqLPIV6T4dyX6coO65htBcDS12+CitccyPe+D/PN8J/w1CTbIJ7KmR5YU0CPwbojfLZ0uXw
g28tstVuFvk36IA6UQ5T2GPQ5cWmdwvn1x9M4xEvA3HumTdsUhOp1EPp8A9BLHFKC1E2PI9Y4tyZ
1kYMFBs7iGt7Q4geAHPTOIdEA282JjkpboNF00ZQ2Nm4ezfJbJFXYEq1H/24+Em5lHai5bBPybla
e35NXJmP8cHASErQaNUa4aazmWxhX3E2TQBFFiU5MxTbRdhYRjCergdiXUbR4uVLuncnHOqb2fnJ
cAg8Od0mVoEecgWZcQgyEvUIpWeMaClyE+YxwsbpjXW3J0Zt3NZpnN5HaWv/EcGBkTRL3cfAnOMH
ogEaLJmy2IvRN1COB90f2DpJeB07fQOojl4Z7E7w5v7bcfq83DU0xS504+Cf4BCry+x3qL7SIxU9
a5jCNVN/6kVK6+YwjEuF+z3lY38klYtyXDBs9Fqs2K7bMx+WBKrm2VzsjXHZ8coQ81ZM+N7WXOyL
X1GHT00dfmYwuQtzYj5laCpEYVQzMwalxSbtDO+uyTDy8yUT9DLM9sbJIh9OVv25Q1iclGGZF3hc
8z2bfKIgaUGp+6qMrmCVYubeeYXRbGxRhps0Xub9Y+y9TJE3PLvj/OKUZn5tjbFnyuUX205kAUoR
4aObpA265zALmPcE9ZBsSAkc7yttYN2xzkutgiw6vvchQ1p7BGGw6EaylqA69ghMxhKAgz1Lm49V
+uqYwbYl+T6sJGngERF/7k9Tt3RcAeReGQVU0suEO0teXSNDkHSA3DOeNS6uuDZ33jxg3/cH2tlq
g/6ItSd2mw3P1Q5UktFf6PCfQjN2u+HdZrjPo0o+Y5d/ZbH+HNj2MInRWonZXBlUCWzrgdjCsqlM
tjk7xG8NnrlRSXtL4vQimDyBR3PHPOEfITbNWvO+rW3fP4R5c/KN7qFvIz4uMkgmg26w3eVd8y3D
+OYwZZqcDi9ZsC76+id1cFvJ5DNyA5YuqHmT4M/gqKJ5ilhj4BGGgkdz09GbljU50v+xdF7bcePa
Fv0ijkESjK+Vs0oqRb9wyLINJjBHfP2Z7HuffE631aoAAht7rzVXPtmPuWU0Hk0WFjX5YNJ20FlY
cDKSRVFPx5LciN6KEbzrrUlwhWRR5u4Zn+9ukMnZnOazzjkCAK3jQ7w3wXVKiE4YfhfwrfUU3y2r
RoXTXMz+o1cfXFHOeRJu0oQZqPJPWiAqTBWteCB9SHZpBNf9vEiJx1djmrlolLW9m9MWJwvU1pVu
3ObYuIHzxKUgB4Qs+2A9l6K6TJpgkIxp20ARiSa2l3HwpIuaxoxUTr6TtmHtWsvUG3pRwNpa3/rj
uk55Ty2qWrNcylKMo6tBwsHoii49521OrgP8VmzA8CzAX+GTbpJ6voOuSw+BG7TYe9LopfLMmltZ
grQpq8BYiH5GKsqTvaraqv1ULokNHdXu0VbdfM3Hsvv2HNrFucj0s/aMEuq06xACYNJamQ2zvklX
VZeBXKvnCXQVqraOTk1XINAWXpm9IX0HpOVp/RY7ZY/uaqqf5OCle4x10c4wjPrQAcFY5QVEwmYh
QFSusJHDFunfROXdjr7rvA5aQvnSDqZ7JEaOMIHzVKN8cCDF9v6Kmdov0x/YZAF2Zzuj1Sg9hqg1
TxlhH1tAb2JHItiSHSDKY1D1HYbIxtqDhzVo2uFGih1YejHY97MXABfyfOWeGllIEys5uPLU9cND
nOdqVwia3v0YVi/u6E08Hal0f0E2IC/EVrnziz67tQFHJhnIgrjTjvO3Gt3hAKgkWNP/xuyhPPQ2
YTFybnflZoRBCfXE92iqTFgC0aoiw/TjXZtKBpMlk7i9C351RVkFqcQpupXh91+DTd/JwPG2DZIS
5zc4E0p8VhacTsNaM/uNd71KAUkqfJ1pQQ80N/oR5gSetjJqsmMgGhgZuScpbJJk0ojWJ8wMndR6
K0y/PWKU9q8khHmfaa/y74L1v1MdU9AEQff7GNDc4h3rzwjiNx7ocgRqnczVdtDG77LJM3aO9seC
NrBJ8WnDfrdRQ+XtXRWBta0aBLFhSTp5ZTBTFr31my5hu0Yl3G618NUxyD0EKk3lbQLErjdguOnB
mUxiRczExO6sig8sV+K5q0Z6o+yyxy4XYKINplcqjKOzybH43admvc5nJAsok4GkB6lboQUGEizR
3KxatzXPkUOpZyQ58qm5qp7LIbffm47jwo6Q24nE/GNWVfHiwl0jGib3ifQY4nXpOSatdnN4ZYrQ
Hk0GxcQHcPkc3Kzc2aZjcG8ArOTLCgFk6Pa7fh6HjYnN7iLwMW5kj8lw4CQ54/VHjtdhrbQsUC11
7IxXVnPOdCYj0gIL0nhqRax+IOap+ziIem1P0qNwcaN9FvfTi04yQCijjDdTWSClFOinVFAV68mh
MhNxU2yj0sc0azbmo5yqFHt+Xw9nHJYIzQqs4TDzhn3fEhbU9Y7YDpKZrd1bM/+C+bqePX23s8z4
E7Z5ux+Turu05MLsmFGatyjN0W9zOzgDOECh4zI9CPuwv3Gfc15tBMDbOG5QNOZ8GY01yF+GKor3
qZPDDZCj9VJWnAq+ENhpbewTt24enA1+W+OliOpg44gY1V4IIg+PCa4Pt6G8qYz5KOjlbqxaT6c5
T0pQrshzBtl9ZmFXuxB9mbwkAYJDvsnI2VpZNmCpM4ZyRTR7drO7Tl3zqC2WXbLcN1WyqFCsZh1G
BOeoYKTOw9ZUvgi+1us4x/3fxnRZ68jA1btn0v7thg5ADLKLNU4SG8Smbhq4Vab9xoRb7GQvvgVF
3KkD7HvG5o8zyABOYBSQD0Gg5dvCqDAjuThxkiSgdFCHso64pqD3pazEJbGNhmZHRwlD8avspp0n
7XMWzN+zx9sSAYVs4fykQf/u8EFFZb92ANVAEtxqZtsEe+3rSMH9cffL/w6DhIfROyTer7LxSZut
vmi80OJFbjLX5ht6j42KwnVbXqdy2FaAB5Dx+1kCFqfGVTbQ8ZuvhlbQC8INZhuaMOI80R8CE7Ca
Ofq8gD59PvFgDE/Ln2JGE5ygk05t0e8BlaJMFepkyuRtqPNrLhFc2bb5JYkJ6iPnknDClJCBdEOP
1EXZa5jbvJ02GZzblRTNpWLL7sPhAcljJ8ICpTOB8nH+mPmBLOtPlkP1WrbhuGoxnNdJgjrApUFg
NHf0bHqCTTW6iIKiM4ySNQ2WNeX0LTHsL9Nmz0fr66UNVhS8sVS6bJwEkdU/WS1o05FfNJnb1Mp3
EYjLjWGWD8YqjKyhOfQONKJrLfq1nVzrLtiDRqTrFz4i0SNvzo52AiO/RUcDNrxtCeYrcfMtSyjB
2Gqp5LcBoXITohaXkf5JBpj9obOeoB3TMUC80WfYxPTGcqFsadCJXfs+6rsHo4n55oehOBzULbXG
reVE7/bAJEZnB8MxD7UpT0YSHuoJH0UHzIeG9IOQnuHIn67ff+Z8x4pXGw1I7bMEEN6y7iS1X+qa
sI5CXEH+2ZnnHWUAgtWfLvpd2R+lnjbgcdFTLfro9J8X3ZEsXdAUEuxhAo9Ek+Lb9opVlLtAfZux
PmuTvtoCXgV0iK0JFhhUjFXo8CZkinVi2GoMmssyTEz/MaXTLhMvOdzOhBUeWO0xmNPvQJmwtKlZ
RzbEj7n8NmSzmqzPjA6lyZdLyszFI2gAXCHiWUmzh73HNeS5Y9w7DwoKLDs36jSR3AfWxlSIC7/J
5992hl6FNWrmccC/axOlgC50RJTth1tQ0lsP3IMXp9cAPzndEkjIbmTSOewXW2K1C3tEEmnZvgV9
/uCI25b9sK1x6GhZ3sKhRmNRszgW532Q3XBUUaxnayb/XfoVGdZmrmcThCdXiRHeWHcfx+Q9HnuS
GcQfjIpHqB4fQZXa7DMmq9/fmGiISiTgPLBjIA5+3j8v+rd4RKCqwdDl5S41pr0lBRoB0mcmsSCT
jPUYB1/ZWP8qa+NVWHO3HXvvfVmRNB5xePJXZ2E9CWC4MNb3oZeezD5wjzViqCafH73/aOMPE4rE
Ksa3bNXdh7WEn05w3STKsaehXhAsrXojiZiQgITEU7kwBzEhhhvtIbMbfdjyc8Vei1VmMpGm4uDw
dxOPMbb4+ZyMeFhJVqFAC6NnqKbG2WltEnpE+NRCEQqclCWVpgSNO29tJm/zgHqHU2BXpArRrbpV
y/qsjejCPczaFA577CQmTGOYkJrUPYY9oehtjXzV5b6yLARbe0+5nj6JADw4i6AnF4AYjK5epEL5
AvRA+YNtc1kNaTru3QEqEqjPXPfX2vXR0kxMRisU75uyjNFfNoqxkerLX30T2s+Uz/Mhtr0Ce2HS
Xkw5KKo3rmZWyK1CelDDw+jRUSdVmvb8Ai+Fs4EDBrG5GCtOWMd6j4meIQq2N+ZtbkugecDNCQZE
vl96/RsYngs075OtJSzRZt/PwEgGcUK+RYkWdHTc8omkP1zUNIRpO3LLYcEPTyrJP6CngZlP2mKn
UvZBFRvUz/VzOOO5V0AgNgKzzNpjbryvpHtt2qVuj9Em8Im/yh6/ABFd1C3dOinLn9iayI+gAcja
G8Zwx2eDMXno936HNtBW3jOR1dzrIGQTIYPIPpbpCevPgxiDFYF/j1KSRUUaAGqMv5aBfj6psyvn
CoZF+9J4QLcBhdgMKDzUldyUCT+g9xx0SPC0x8SAC2rvpsbaw1lOtM70xUT+t+cTmxiBwCD5ruzW
wXI6lqgWV0TU/O15+oVLmy40FruUhQI73BpTzUYx7CY5IicaPPon8TsEAmM9qZQF3XxF9PxBAJ3K
GXFmD0SvYT/oM/9M4ME+c+KLNKMnOjsvXDRpnQV2uekzeZWTtwvq9kOnfGLD3CGFGcttzY5RmkW6
xdL8A0Pkwrxio/kKG6JO6O+c8qml92mfLUpp6EOfIqPsUOZ5DAnhIz2MXhhWInIgUNoWydUbh49Q
m6QpdYIlRGBgqlCtG7QW057pwYJ6cSf4A+xqk0UQwdS2ct0G4cMGhtyk5GiGYSu3JbsGHI+QE72a
SHGyaEzP8rG8CZD8i6Jp/JmFeeZqzlLMIRpQ2k5HbovgAMpgbw/9czRMF8XLLxoCk1BLb2QwPpLO
eAEtk2ycaIbbMFLHGtJeKQcwnoGvMyzR5xcu/RX2PAnUmUsyjvuCDloYkTrRIMggoQjcfIqNdt1q
B0f88Nr7dFELNp9hAKIVek9uxpwJ6CBPdjkAmZPcOqrmtarAtmppvAY1gjIXpcQgR+JYsuEn8Zj0
m1a4JUeP6BQPYm2k6iudUdCiM4LaOkr2jmE9ExH4Fi/cK467fVwhDlZWvYZi2TGJ6q8CGbtnciGq
m3E3gfoShvHp9DPS887f5xyhMXebZqCPYQs01bXExNFmd5NejGKHS3P/RPrmng4qwaPlG6Ojg9MX
P0HQn33u4YMVLqUeWwD3d7F2Wz9D9+icWbWKrL/irlBzrEc91tegGe3tUONyb22roTMo5m2waA2D
UH4Oxnybi4CxlP5b2VwIJ63VrUY16FAfZrgiST28k+gMy6TB3MXxUXnpN8kK7a8etfdZlvNXQ7jq
nQ67j2vSutled09V450cspa+VDJGr3bhgGkKJdJNiW4HUDjvKKJAcuwYGkCEOrcPOrSO8T2awXb3
TOYCB+OLgTSI4bLVJwhUw+BllkRyaYw8Wz/orVVN+Bj0ZG7kMRTw5uoqr94xcSkBuPMThLKecicF
5eQQPilqHkx9zi1A1DVKtVUY42pSDuPQArNNECzEO8o3mse1jS4QROJyejDNQxADeGewu3WkR9DI
gQKuYdq3gTHZNuIbIbNzjaBmy4UwXpGEymjDK8TOycJ/SC79tXREwUhgvtCfeJPaJM9IF7wjF08I
5IjPEvdA04n3BgRCItsehbn6EyXjbzak+O7G9otXh+9Ewb7Qhz54ni12OgSOPcTiEUcWaABrU4fi
OYfMwkjj4NQhuFLUuzOiwk5Gxion1GgPAt64FnY/4cNCc21hCmB1DnVyp7vRb5qpQCfBsMEGiU8M
Cy3iUO41H7sI0dCnqLXWrhv8Qj//Grjts5q9j6X5K0loVFDisWbD8ExVdlU0z+tEnxJemyvG1yEZ
zBUkEMJYzGThT1j32VnQX2H3UWShpNmGlKobOfBS+qIiS/dgh+jCF3ASBrw0AUL4okxOIhLU4vEb
PQUPX+xsbjsz8GEoFS/27AKjMOBTdGbPgAPwEl+sesAdL2BaTYymS57WJj5Ek3Os2oRrQzBvzc4p
tvS8nxOrfkaPHBzDYQT2UoMtAYLCd5T8JDr6VYTurzpALV7X17Eq7s40XKSHws8Z8oPU1sMP7P5b
JM4rJL3toiN1g6o70inkVhDcBjW/jA1pthbxdmI2fjdROzyHIpCb0chuVdY8+7kPct/g1kT6Smo8
p7k5rhJmsGGWc/8kzXKvwf47xnjLXLM6tDZjruS/vzST2OnKtDmydXMlSA7ekCBN7hFoCd2WG1UH
6WHqFxh3zpy0ktOWKAeaR33LgHTC/kRWcN+/+3HSAkj0wa4X79YYfiDE2s5l9FbWSAbZ1989oe7I
AE5tLI99Ol3RrZ9nHd6YFHyLkoejH5ydVvMHwpbfJu2NHdP5G029DdZul1lVCg0HUV6QWdsMxK12
3FPMrbZFW5sUFDF0xBnrrp1QQF3jVpqQ7eIurQ1LWK9NS71VE44a6k2RueGSd73Hhl9sZi8l/4yc
I9uV6MdMZjFS+6+YGP/5glpeRGtW3MnPEeFDobsbqcdV2IAWODHOogsfgxwwma16bcYk3vkk5elk
Tky3dZDtwpi7dNhf6dFdwyw+Brbmeo8AWPYz9DGHNCg5/KErA2kheThOdkZY8ivGurQpm+KznuA/
cQtQqoSFYtdM8wS4Wo4IMBj/zJL8q1WYe/N6MtHuVy5YeU/55kHOHQEJunMPndPUa9OzoN4QIIX4
Ki9oKAz07vOQWVNZGjsb/8WOcSTCIkrYW2kUJoCTCDKdFy19KWHOqB+YBSejWYOJLWyuyjUfe4Fs
6Oj9d01N/YABHOOrTzsDgCtBzqHICMf+GRmYujFll1imGtXsfE+2hyHzU7xQMPjWY5SYvxu3xDrW
x4Z353QvPosi8xFfoIrrCSVHTLMAmsqSGOTUcdv1lIXODnMkIFViXCa+F46FSjsw56OoX6PJRjUp
MvpbLlxuz/L7fB2jctlmoRnf4nay6Px19kudNMY+7hOY4t7kH90BgLyaqQ/jIfBPY9ShGCrN/GLC
/zmw3Yht5IVonQZd7tF2qC1CVveiCwNGiSMolsZlEmEA6ift1d/pIgbA7jRNu+E/XxHfG+BgdO3k
TFTOuCHDg/ZEO7mYPuLys+pq9j6Q29TSvXFy05mw5Y40jSWqee82EtyzHwAa8nrlMbPUw97wGPcC
MEdxyGR6FxexvpcdT15vSBShoWs8d4I9idZNw3qyum0IS22raiZjg0UPnSlEvLXFQDCnYKMWI2gR
K8097GVODeqlSZ/Gevhjgy1gdaXewZNG5GxaCJcPbyEo1FAPVgadu20/58O5cuzgoowR4UUeFE+T
LpZt3KGpEeugAnIOanXFNSX9nLw22LPXdPs5DfW2R7IJO59Jn5VylvpNlO+lGf51OY8Wx27BY+nD
5kAPPsMPib8dZhOrqhEXMxIA0Jhl8TSVDCGmaJst464u5ALsHhUdM4PtDoLkVQXtT8eNCE1A+E/I
Cv6q1xy80PvqxvTUjdkpESSb0xTdCfpooWqgcsbtHdXE1h1R6cKvIO7RwlIT2cmnajpnVUTtNgDR
mBn23enrP9pu8DjjaFiNizmxihaTDMQ9ljGeEcB+pumeM7A5yHcTstr7L4FWeDF0bZpEOydz8Knp
+v5t7vsJBTJpNUZ8Kf0l46Zi1MVngWR1k8+4+hdDRgm3F/X9Cb74pnGdj6lO16OlH4ldQhyI9zaB
FnXPtNZtXqE7/+1dtFFxzRW0W6oSJS/eHF4yskKtyriO6dJGVBdhRce2Kn/H7VijnVSnOUnvU0pX
tPFeYDU9jb311erppR887P1cSjOClbrEG1dua3wvxhR/Th423aBYlE+Zdp78ykUrk311OPM6I9g7
bX2z6dnVYGfIioovM8Qlzkbsgkm1ruP62fXErRosvOt29tlmDI4AQMEwvNALfDXhAvuj7a/sPN5r
dzyNGQwBU5cMF43mKBvxYhf2ztfZdfn/bsJ90gZ9n42STtJ8lQHBKairf+d9u5P++BSa5tWrGpZB
9VUvjJNOTe+BGi5l2IZL/JEJZL0I90xD6Il1eCR7fULndkJUwrB5+IVTZFfk6ojE5lZ75l4gN96F
QjF+Vk/Iup9s2lseoiK0YvBzSpk+O4l3b2t9t/4zvow3wjubc5v2IRdd40I5ire4pg/3H8sjqZER
Ncj4ndx71S65Hzx4zJ7IIWTmhJ4uqruHnDP/F80XZlFxll9HdFpBD9Ytqr0vq7SOdjGDh7KoVlY4
pIJXD1sOLw7CtlberWU8R+KIhPOWcu5ZRfnfR9sjGHTsHNgIzKiRIMo4ocZR48xkzNdACjq4bYKy
m9K6Y+5Ky9zKGcVKJ3y26aAR1ErOuJ+SGQ4D1jUKLKSYaj01IXcxKFEkqT0ILvszugMaQN34C5LJ
A1Qmqd5exHa8CFkqU+ws6g8o8ZsxIRoszNXnUPprOxj2OUSRhZ4V4L11q98jejmYzxBzZbdeOs1Z
G9iXwTah+pOVuzQWGmlma9eZp303gabABJvQ2RyceVtApWyoazBvEqlBKxcIOdTXEyOGr3Ay4FTh
RK6yLQfMLhXAryPkNJE4WWS2M1c/dQbhI7MjVj1NnpzR17mW1rYZ4g/ipNczmAPOBI6EnluftaSK
v/WVDjBtM5u13OzvxGqO2Ig7CwxZrmjNlOJVWeBp1VwcFjuEmjyk+/GSe1IncBpGkoHUQPlAFcVF
wFiqTbP4slV6dxkVY8BkeuUiLGwyxmSRr65ljDdId6cBvg1VtQaam0PUEA4mo6i6NNhm9JT8uKU6
Lz0SPdtXzCLP/w2SweVuRes/mSF53BJbSjg0yR7R9U5HnJ01Xc3G1hszQuvdJdz8aQ25FYgDgDHr
yMKc4NjRI8znrVvpp0YNcDjzCRriIlLWt1LIDarCXxrti8jxqisMAwOFQq7eiyE/La8rjmLwP+80
r68cIZsgz94ixPpygtzlBFRxoPz556lLbWA690wtgb90+oNwH6julg3FTdoBd17AEUZ6NMvltjpv
OdG2tYOdlYbVf1waK9t0pk+lTnYuAp/IvGRWB33HkBmBHc0mxQpRi5CcXGa/aZxsbB0hjAwOMvMP
LlcliRScfNdFj+49B4N5qrPguXKtHYYi1K62wBbhdM+VTXR9ap1bAkR1Fx/zyGbmRpYh4OXxCU0L
rIg8WDuKW2Iczh9pOtHmdYOzjwJsNVfOe4HvZzUrbJNiXlvYt5cVit9g3fP6R5CFZonThpUdjXqb
y/eSg26w3a3NY8tFF0Gwes8d7KQZahirySHGB3vPCpxD0MVgAJ0GUQLGl5jyy6zEESjUPQYEO7bB
14AaiPvtKwFRS+Q9WzIh8pP3AcL4yVPVHyh4GItZ7sujomwP5zoJ2RE+G1KYBlXqJzNZ9rFA71Rj
qD+42gz+Lj6wNEEHW9GY9yaSJeF2ZlQPwtnUHW0/8ktozajwT2O2TNmTvwWJknTxvDV+/KMyQf0y
249WVgXCtnLpzQbiuXfaF6sR5wbPIW0TtO1NxgRfX8KmcnYJi6LpyldaZjsnpFLSJeYOB7kQQLT1
2CUfgYMbyx/cE4opMNwoKbhoVNwixrfI4a5Kveiw9QBj6Zojk7idORYfiCAAeKWEII9R+j35Ccup
I+eMgSSbO0r9Ok8eMBIOimhX4GLBWxTXF4swkcxXHpT47tvvB8zMUN23wpK8y6n424azS/7OGG8K
keEOx5i+G8PxuS7osFAeLUcsT3H9DX3vYqv5LTO9e+DStqUfnMM85zN3rfIt7KLLqNVX75rTavEA
TzImJcR5CmlQdYH10rYemfKhd6y6YqEyTeS2Iyczhjsgm5eyaf+UNEYNTs8VYdWPcgmeNIKbSv19
qTlJq9x+duvuKaziz4ke7MFDNn+nQ+Gi8YWuGQos5D5tz4kdT9UMHNR8M0aNViPyBd1klGBF+S39
dJ/XDBqh3yIGxz9JR7gsrGNYA1MPivCtQ7S98vwlG6k1q2c7SKKbNPBIcuufrkPFBapT7sZGQDQi
e2HFFZSVfrShiFgzsD6UjkSJgqRjoIUBDCOZnIO/lIFjU0jUlj4zNtKYLvTG7X0+xvELsx9NuR+4
2ROoKpduMuClwhfzJxdbEjviTo4Pe7Rpww4K2klVpdA74PAyczVGkgTd9mo2+qv2UKxOUyagDHCG
EUl1ZFEAMao+KfJtph+2sZtGerAGE7YgzPaxP3/1dYUMdhxfmW+8GX4sQb9AQx247lWjz3VRGuiA
vFtOYurK6IrftuNvBlPQhGifhjBhkorHQnCtpo1zS6r6WrUkJXj9LaS5sqIMPNj98IwCt1z3WBj8
Ziw2DZIKSpI/WYtnlQoPJdRLp9TJAPWPvSj2Hp1j8FErexYvGk3BGenWvNCmnLdKQghv6L8cet7r
X6d0GWv1acioHTUlen8X0RX3zBR6tHL3uNWLXwGRCB+eomKhNY9766NUA0aaNqaRmRN1ivHG+1NL
+VLAGgA5+duDBKY8Jr3JdEdgtBClpiv5oO/Ye18IHX1pIATIiLRBqwyevNayyAToudYDc32iN2nd
+5kkoqRc1G1ocOtxCHiyZmQb/MfQ5h97bRyI6KSFR852nbY7q4H2L1DVoNVgyhWW9CfaQ6DHa00B
bnDL4ho4cGdluEsuOUdQMUCrEN3RoVRp7eYHWwahNtVBGtll5LrPBf8SLASREk2U6qhvZA9VZkSE
dRnrrGXaQq2ER2g6uJEVvUSYmbhbkO3jlefS1v5+rtJdMCDIy0ORbmyyB+PKPXWqjX8cTZ68PdcP
m8TppFnaIfSTOy4vm5IZK4L6oPxhD3ln4oG4yBL6PDdIfeYiH3ZAgyOLSqk6Je0MdKkAkNjkx9IN
Q4wMRYVmtjGy9wU8wRwMxeTAujDTBE4K5jW4xKimHaDcFHrJQPYM9T88xa2Y5y/HLS9sb4eQ/G+Y
XEdfp/chT3Zp3z/hnNr4sT2cwGbX0F3hByW5u03Jm99ARTFWtCRijnvmJdzqba4cVBEHa2Lc607z
vZX0nNIcgTbjFWYwrSNxdQ/oMK7JdB2dMnuNi5TZlTf8aEQ+B/pRS8e4fDKj7mh3zR/ZJo+gpipB
FrPLEfln/ObQaY6Dr54Z6B5nhZpgHLL2V0COHrUjVLqR0e5gb3A0PLXOEg2X0JULLqWTfvZGeXXH
hM/T20W5+HRV+5gX/k/EVg/yYJON05MjjQM4hzNYur3fDud2yg40e187iVIPmlMOW20hZI/tIhpN
KJhL9umlTVemb9zO8XoFa63Ac3Sk31kU5apacgeYpQ09sKDuosty23g06LLmjVSVjZX6/yzhIv3W
F6PFa5VkTNPSrECLQZAFbkZiRkjLUDHBGC2nvTBZBM5mQHZeioW/Uzj4XbFyopB1/9ZWNy7pswQu
IXNaYdwbubAGi8Ox8gmpqu8Jr9D20Pf6aHWniaZq0YwrHxCxtsHSJoBVwxBGfNSPP3VdPaGT8jYa
A3LTjnuiHiiJltZWlcqtF1DDjiOfijHuwSt/LDqZaW5vldOpde1128lBExTjEF+JyT40xG1kRnYw
Na3MepEw6MNg42B0F4aJrPFNFADnKsa5bWIw4xDOpWZRLszsTWBCAwvxSTDZX88wvxXjPDHKM5O0
vbXg4HPcUnscHGQ3VAAugCgTwLLsEF6DWJXKExVM+wQdm0w0fwq2KUGEOCxXoh/IKUqCf0h7qNHn
GGdtrS+DoAXbiJq5dm7dJ+5MqW5HbLIgRTLXOMZ+s3zw4rPuoLBYvL24344OJCOg8akLtcDWFEvR
52yPN+HiMVpek8db1RW+/NiAn2TfWcX9CpEWMCMVYtxULTgEuudG1LxqQjn3toxg4ciWOZXiY5PT
vxpPY9O4+6YnoQ6LHiTqA7ribWyGv/EQfbBxo6MbOC0rBFFVAOBDDm/Ct578ZnqrmFy50/RZZhxd
RfgRYDyDFf/IG+6Qo0MNa9dYptq01i/xBMpmHjtkPbruf0wg2F9KifCUD7bcWXP47RftT4nyjwsR
W9rQZ0ftlGcyfPgw0h1uWnyw/pPFO8tsfZ9B56WGSU92+FneTco0tGg1XvLimtfxsfQzjiIt74nZ
TDDq+/PyVc6otQr9Xzg4q9e+VkrvQx7G0PSxCbUvgAOZcRm7zFyGZSIitU4edbREIxmmA3K1+4BY
/wlQ7EIbiFwKNR1k754b4phslWxdx3iXIt0vD8QYIshh10ONcPUK/Qnll6eot/fhFKJ3sW7zsrZY
dTkquIA6Q7Xlx7TcLuoy4Mwg+dNI9IFBHMraYNN0cFQfNQjYRCHavAYY/8eSQIdC/AKodrYH5170
x55HRx3RcyJEISK2SdYY9Ne19ZhGXmpyXBaxYyHONudbyQjD+ZdWjzZNzhkd0JR7aAaSJYgqVhSK
Ln53JMBnuDbFB2JbXIz8cl5DgQluuCXRYRG2B1Rk+CsZmfs3dPvrAhVZRtsl4aHxOnY4ZrAuggVK
aba57JmX2RQMabHhdTvLUEennbdV/ZUhHB8RGPjW++h9tM4Pv8+qqt080hrmtfLY0q2G+IASht6L
dyGFYOukhAejheAnXJDafgpNhu60L5L14JpoIIZ1Yir4dg9esBfdWkATeFkqOpEuCYLEo3hyzdvh
heLI67m5dcMfWX5kYPj4o4Tjww/qyUIEiS/Og6jrv8zFH156jlCL2TUUm2DR4Kxda1pp3uzMxTig
I1oXu95v/4KNt/E/FkcLA9SywHuiAIWU13i59fnHokj3AnByUpOf6d7jkNZ98uPgHMNBxmZd9seC
fWz5LxoGJq3G+5bRIcT+OtnHRPrcmGJEUFxsrQefwoTjPCYJa8iuPkUiPy1ZtYodmn/BJwpFE3f7
51hMm6avSCb9qxmXBMpfzaDWvPErZMY7zWxI//eFsWhM5eyXL6XnyGJJIrl90VQltfdNTGfAB6GO
yybED9TU/gY0sOWrl+lbYeu//FO7tm+CaUDvZAeNZs1efFvEpweXsf2zUKc8QDYu573HHW2GNRwI
giSXVux8Wj6ZZTGF1YeFgAyA5/J7eBpYvQqENvqD1eDbqymDszAzW2OKwadAZtg+KGecDo9x+okL
iLiFt2ENGsNLo2idLAuQPB1zl5YYRLpdjQWDrJENbzeyHVSPihbym3DfXHRpXvMdQFqzKD8G4zOV
DAntQ63fRtiUqOiOMSSRrgQuY1988MVOTnlFKN7/v9Bh2qXxb1b9zAYN/8IIw4XSQkOAG5MHPgJm
nfDeGQMvP+H0ghkF6k6CUCBUnnjN2k9fnSA64LgCXnF0jeSsyVSnIFjOozoWewv5L790ka1i8SEj
g3glGT/4ZU0X0HoCusYolp/tWrSk1N92jLPAKjdO850yK2JN8/qWb522Fm5ddbTYKJi9XxrcJySP
HQx/OhU1IYstV4pFl9MDwLHn36EHVFhigg//8Ex1xfyrpRGepR98tJluD7WVbqx+Xl6h/B9L57Hd
tpKt4SfCWshhypxEkcrSBEuWfJAzCunp77fdd+RuW4cCC1W10x8m/ZgZTzF7w/PrLUORrRzVfghO
dv6edld2J0+ButkDDyDHTTbv+ITL05m/YNy+rjleE9eBr8e08V4qJGL5LxJUk4bxnWyXatTfxspd
sbFYOJN8t0QKoMKEY7lh1gIPup5Xi/sCBmdYMCL2EGYDlb3YO055znXJ3dDYP/LLBwEfiaYGv3cq
fzsUekAJILCrn3NULVuze8xZEMbF77wNMDRbC+IZmzz57kGjVB4SX8ZjUDzz7DGUHAxMt4sbHr2k
7K7oyOyZUzcr1oVSneZe7z5WafaNrx5jpYgKEx+PN3BqxxkMndzGMPpO1J/E4+VzttwDS5lZ+qWU
+rKgMR2iSW5F4QcDkzZR1xoMb6wtG6dwjrwLVmtOjFME3DHkvk5UvqEFDB1eUTi/8eVnlnb0P/Cl
WU0Up4yxdkCrN3N4b/FgHYb4EBFJdJqKI7q280QOyJEr6x8k91b4B28DkwjCe4M+bCOs2bNWKntQ
1qe8haEvTr6JzTOJW9LFt7jCZ67UmNXw5fT6LJd73wKgAA/dNzoqu9Zec8yjPZWP0WzJxaip/o3R
PxC6hIY1ZKko2yqn2rBJkK3Yms4R20ecOIpv3vw/aTN1HJPeA2GMxiGnaODCj19M3Xlx+Rse1avF
Ua/44EskPA8/E7TImYJi9dwOlSP3PFEfxcB3R2qiCsNNr99l6BQnU7ZNgvcowXxaYUS00N0ASbCn
E02zLETrEqHVCHlFSWXlPFSICbFRG7O6DT6ioYCpJKzAxF3b/Y6IkwWgFF0ggCbT235XM7mqCR/T
8Mw44JJ0+Urr3rEkknuiOLq+s/VII6z4OqCg0YJQLa1ArIvO/KtsGPzlV+gbcUI3tvuWk8D3Ai+G
1Jmn1Y/GnKelAe0Zas/eAL7jF88zRBEusjg29qj2bcLQI/VtNlhybSwt+FkiG/8qGjYl2UGSFwej
qe/yA5VqVty4rp7tM2Dc4WMGk82H5Er5eGSSfFAtQp1G9WBTGRA5J+jLEid4UoPiwUevYxDANT5S
o2KykLnLf+gynZO8RIbQ1Xbc1UVivJph/+5U+hm58pfKzN5na35iqYzQWE9t+ClHQ80k0xy1iSlX
VDaPynBf0F5a9/WjajhSTGslj2FlCx3sCP81MixMschd9ZQsv39GH/1KaF88KCgaY0hEURvzSMMR
1dlinS/iQf0XKyss8pi1ahfsEA4JAXpyof9dB3/ZDullmE/NgHRca+waddRr4y6bRKFuBZoSCT2i
drfCxuXAEkiMHqm0tPouJ2dpPmg8IR+AfvIABiHNnIOBc1FFTzHPzKMWLhsT9oWt8J/2uV/meT6p
pf3PBgu9jtv2B1OvQ5v7T0bvXM1uPkeBtkE/HbNVVFC8sftmDHXNpvpPHSKIXOFs2pj6DUm9gWoC
phJZ6YSfup3CzA7nkR9B8WtIZlBWzsU0MSLFgemkzdmHHkRHPXRO1WC+Zq75GIees7IyJFbs4ji6
8xm97+PSV8egSN7xTNzj4XOA8X9LkOkog+yHji3vyrA+irI7IxC+b8PwaHED0DPbx4h9rGA9rSc/
ezTsgi9FK9gJkH4pBW3H5uhs5P2cefoz6pwc295Fw4KnRrz37IW9HJo7VPI2raFOXhNN6CGhcEE4
zKfGoHrCvHIMtGnlxfVv4RVnR2tfpgJrIN9u/owsRZroW6vHWzvpHpumoN0wPOhTOqw1s9/TyDzq
uKa7jbGPhC0J2+cpK8EllrN/WArjOUelWZLLEQwcg54DFOa9xf4tFIxaCmS3HK9O+63hEp2YN862
bj6E+mvLvcmRles45tKCVN6HTM3fjOZD59RUOn3indU3Dx4gIlyYwGhyqz4YFXiyB1JlyWm64VfP
li1BcGBr+dzzDDy4fV6B0ex1zArsH3o4qxLAY0mTo+kf/PA37t+JfMQ/OTEzgyQdGfg+u2NNyhhO
HOgghwRfFhN78frzpviJi7MgNeUGpjPHbOBaWN81qjF5G8PYeuyyu8QYNryEDq1SX0v8kvGL+VRu
YtlqMd1TEEq7ZfiIskWqHOkOdoTKafyEOsPQi6FkqtaR4e5H7ACM6YMHldXhKvQ8FPRRzZPMmgfX
+peODk8DSqf6sKFkp6DBcyR6gV+vl445vnkkx8ClgMxe1/Oz05JKFm8TgjKWTe4YLw8umcVEV4Hb
uTKhuTUdExj9ILctRmMbo38rQcjMzi+XduPxmBxSWZkEJ2YapReNoQPvjY4UHSXiLAkdnzwQUWXq
sYD81xYQvDqsFGABJA62eZLfP0JcHCZu1uC9pEwyLVASfAaPETL8Mbt7kPXIO7xxWDdBtOxZvxKr
jf4/rKUAgUl5NfgfDsl9WKDxgtmPpJl5h6Q3F2vh/pGwRsHA5uFHgRqvyiKCBsSiNOEmMm+8E0Io
mGmoHkT+R496I0ljlHx+/vfZkrfJf7cAma4m8PCURqb7xmry00H+o2LASaReireEiO46VT9sDCtl
ImkeiwyjWpcZ45UtAJFdzpbc/qZ5oL1/5sX0xrsMkxoKyCYhavFNfCTylPaROdnOL25G8V9AZs5n
xvHzwkweSMCKLhm+rsbBZFcWKNuyC/xh4TK5DMStkCQc8vlepQ8cCarmRkdfyKSRGL9wTNIOWX9U
gcHSHphfbXxUT0fMwMYMnnIJhQLtjAGiSnrT6GLzjJIW0u48JHl/kqy0KNPrNKZbL/ytdETQcI4A
6hSN9YPCTpY9cMC98tr0IuGPFys4A0JFtTxlKZvNfTf1CFbdPG3kmrDgqsi4bBPHzoEvabjMQDkA
KulO4gMPsPlMzRtmV6lfkEBcozW1zZxHzw0+pTicCvQLtFicwSERvIzeO7MnxBWKd2wk831RWeve
/xf/5FzpaPDqvraKPRC/5Qy6mmdL5/RNbgzQ/+vU+2Mr/0qRy/ga7kr9mHIJFLLVuRCm/DtCxb6N
ilMmQbEt3hH7AY/HLI6dmD5QegS9+RC45i7l22pNCGeGlGkM1+z4oA+A9SFNYYxwTrLVFB6S+M8o
79p/E0tnRPLZO5G3lpIw9sttmahVkLlwtopngy4bujQ3xuuAubicsm3T/FuDgOUPEUk0fLKQY8sk
YCUFv0kxAxdjKey7Uu5dwoTRTw9eHh8AEZxivgkNBslnHc9DaISBNbmjGHY709lGkhNE3nVKQcwn
5o4W2MbjqdLmyBvlHHJpSVHNzSLXeziEa/m/IzlNRkERqNOE7CpPwU+ja7aR35ZN7prag+8I8frf
PkQab9MH9TYhfUnoPcjFL7euyrrjPzFhfVfZP0bZrRfCWIyXALdMof//Tpatx4ZikwetvuVa5k3L
gZ7CTUOZa/Mn5zRG3tcECNExBRks5xr00jIKWAX5oZrO9cIlwV9xNhYSNmI5SghAY8leOzqBbtYf
wuFJagCfk4gEx41cid/D+64ScITFs1y+JXukNd4zTlfC8ZHNnumP3D0slGxUftq1TGASQgn57NVf
h66KHF7dxOAIq44qEemDXU2LS0pOydRpjsoSch264S97cR7ereFVIluLWHhMEs3FFsKH54GSjrkz
ifq/tkj+OY8kGaIAbzxLpxBzWtQ83qpohC6Chl7evi7Msnpa7CCQpRVgUBtLDPTRzeCRZfumMuYG
9MSjc5nx1Lw5rBN4S9O2bUF4J8mDvKU29w7yZ15mm8yBufFhQASU5oq8XyI+FRptjvYb2eZ1UKM6
SMPDBSKpjtLkyLnpdNwC5BK0nKNVWTtQ8tt4+FpcD8E1+F4UEYSFRL2ghgwSxDtMI+7cCM6mNPAk
5tUEdRCsVAo5EgV31+/3OW9CFoQv0tifyoQuwR0dZNc4+5D/JRUK+uSkuFdZktB9mgjSEjD4shK6
Z1Jc9sS/wV3prNl5bvlMjW+5D5PHP6m/TIn2RtVdDTIhLYtlWxJjZTfI47bk5pOZMAdNt7wnblJt
pJnGYR1IjNOeD0KzC7lbuTjotkUA/a0Hm9PEoaJB6aH+Gc73DqF6vgf7oYq/F7R0RlvfGERKUgFm
KMDAdxTqWbaTx2cHlnF+tZ3XwgtWvMeSNl2TAhyW2NdmW+nQyPuTPSqRQJpsNAL5SWniySZmZ0My
2dJs/BeRBK7Lu3Ipn1WsnaVXyKNYlKRDlW/oRzGRICe11qZmoY3PeSEWJCY2D+9B/MZH/38CpoJS
OlEdHkMOL4wEHazXIQEx6QHGJruRfIIq3uZjQhRmuvRdggHTBrA5t7ZC5ombysxLyFQ/Pq5mGWGa
mOqjhilJBtZWB9bNobijduk5NtJtqmmZqaM9cG9HexFVQOb/FpguQz84bKTWbC0cR6VBJYGVe/ZC
uKFJmnV4rxTb2gV/xadLXIWnsmKwDrUDaWTWX+KTFRrzi9yNvEA4xMYGh2m8e3Lr08/JdNywwe+8
yB8sc1pA9pflS4fmBPIuAcDTYatb5jqI1M0azUe/g80vOGvHJ2oEXeUj3EI+DgmkwvZhlaoEFimo
K78GH9V7SEn4sFOcHEWnMIlfBkoKLy9vY5ANgCn99Hl23fnNN4cSc0SvuuIm2h3ctnkkOaQJlPR3
VURcvQnpQjPvUKDeplnxMLe0VYQsgbweUynnuciT4whiZzWUTGYkgZMNNTndaUHikZvEXbRPlyq4
M/vXrPZYCDGNM/c13aGhLch8AMEl40wDA3HL0Bw3no3XGi5TVURjMF6ecr2Es4D+jxP1N2nMj8wP
jEnbc7ndFDJk7tA9yGmTwhH8/X8GRYgMGf/38/PJSLNHXRtfIDAhYKTatyAIPgcfRpNLlz9uf6TQ
0ozw7KbJCWA+jQRrP/XZJWq81xJdjLXuXPXOuKCUf5zoak4uBgxTc3RoOoA9vEZe9Vnb43vQxaco
HTaS+kvRkpNo+V53a2f0EPpJOyE0sZe/nGsDtyDXeI4TmkGt291iZi9yG5EOn12uZxe77SeGz3dN
p8fCtQAUD2HVuGqArkzpytCRr8iytljPOSLx0GGgAsYJ4sRUNvwGF9G0BXQtbj37yWcMWI4TWvGR
8zI2zWMfYF675Hdk107yWqtxAVtqi8rg8FAbxZWxzRVPbmyEhqM1TMk+jHRYEA3JrGMLG9JJ7QdC
0LTp3da8Z0XxOFQdghQFRfOcDf4904z6J0IDG5a9RpeTnhzShxmFbEy3PUfKDYVvVKVyQ9uOMSJW
Wl5BHrTfuiR9Hsk9dABUUGXgbyYTJps0KSAzXIuOxE2ajlNbAnqg2TJTwPW+eahz3Dkz3qTEysoz
wSmF9dO/Ms2YZK+sww5pJ3KsJwl6aghokg1UOGAzoFOPM8KtdhkZbLO521YZtJaGYtJ09WWLg9Hd
0oZ3fFLBT+coxhkkYugpQWlviwsPNxzG3qbjEYHnUA2uwnmOCE0Eb10DsWfkwRapasSkqE7T+Y8N
cJ9RGUZcSGXceztKnmdIMXOtXboCVKFB4/ZmBeE20Kr9rGL3VjOuXOtF44BCdwOMhXyGjJg0DiOe
69XoLgxh9KvuD0/DqF5lnD+Uzl11EKonNIFJapnhYTeDZO5zayohn6gF6yITZczQZ3uQrIxW/xsk
ZgEVAXy79Y5CG5coHtboXMqdqXyEkLtiE4BdC6EFSVCSduNY3keq7GQecaAVorx6qci60eKFLgMc
cwBHYZEKm+qDTjVxn4UevhOAsMyzoaIywyhhYFvv/IBhtntqusTBiw1xc3aNRhMXlOiW/I273jDQ
HRVDNgvBrmorMZr8hmRkG5MaDrBlSIjsVAY+sFxBAy0d1hFcyG05gTs3N6ZTv1LUlw1qUJOuvelq
2lTBjzyYHr3VZH1E0jF+kW4AQiKYUXR/B+q4snQgncXY8YFlmruUHWIdKwIo3s8gTTpcGiFgghzt
8b4jBc79mwL2g2AtBVy10mOXXbRj1Az+CYlOlCCzpXgqRUq+JIbIR/tsyx5THL6mjICgAJ0a5lFh
9+6hOGJTIEujUXpi/ITkSTazAvkFmIxfJl5GjXCC/DN5CDl2r14r1tBDqykfYsg3MdYY3bopZzoJ
vIYQfzb6cRVfOab71qVkpOXvGN5NZAIaprrrlmqeGJgJ8QxkkMyKXbLVNtOeSARcXUPx7j5D5W3T
GhvDFke0YOXQ/iFBGdx3+WRyhwHwKGZaRFdsXSqAYJRS8qd052s8FWW4SwobY5cwxS80JDXSLPnH
SL1IQJGtp/f4wL2QPUjcTiUmw/YbdPhvZXYoQnD4nnGgYXByUI/x3P4MNvaN4D410QMf2jOLk72R
+fMOjUJm9Di5p/MbQsMbfqF8KbdAVoVMVMqnWBVk+NKPeBbO9hTeRmf6jhzAsIhHJWy0zpn3TB0z
W7/ZOnHSa3Y22Gz0kvaKAJ3To+AzJjoYVg97oaD5Fogy9/QXB+PPvDYeVJu9asHwRiU05XjlYIzH
XuYzA7ihCs0MOun0O9WWb8HrBq+4RunwzWRrS5kgj6ynwx78CchBQu7g9ViQU4P17x6q+hERtUa5
AnLJe8hAg+Rdjqw0nst8+rcBaI4EgAlYWprm9lC9SrpTeB+THj5AdLnkVX1EE2Qj6+9o3bbIEKdn
IemkbGWlgro8RnA0pS7rIEkWULacAT16Db72M4TbVVD956IGuOqd/HEhOXeZmDq0MJGgMBCkzxYA
wfELLCJwKf7wRcImvytBqG9dYWZg80s8hAikMuDIRmzSpvEO8CgPMoGICHMtbN1QgXaE6CkpQIWU
CKyrtc7Ni0WhuxHt+DLQYA2Ul7Y4DUF1AWJ9neLsXz0JaGLbsUVbmp2RdwErQGo70Rdrwb3OvD45
ZrLfZMSWEJ9lEioXUINes1IdlvM0/pzG3vsm/Ndc/WTe9CwrIleW3HQ68BqDPJk2WWZ4e9J5+c+H
ujt1YX+hsSRn0q0zDrS9k2F3Xb8zpgi88rUdUG5K42evXACJ4CHeDp18jmyULvnTTtoDN+ZSz5yU
e+Z1dJfpyOZbr2LdmPTyZiP6BDX9iogNyr9qZvrIjDpwC2BKyDJ7mDTTBOFrL+UvmgnEr7eB/RvS
LJPhXGYgJoDHMdyWcqfzj5JX5/6IrgodtdSCeoDWCeOKgFuHS7MNEQCOoZl3hfc4E5yTBrmAsjnl
KAK6Rk5LC94x2ZEcBg4eZROXLm5MZHy0g2KvewaZLGLgaEPMK9BvdJZ/F7zL3eqEtAT4fnhAXE+V
Hh45GLLAaBZhT4yicV0nhxTBu4KburK8w2g4f8ocudyG2wmmNddn2oLdWtzfpsEUYIj3NLF2Pid8
rirE/Nrn1HS36LwD7AkaZ4tHOON766uJHbwotEPtt1+a2z4bI1JdYJzq2XnTzOU/keGJjeHNG+Ot
wd2V1ua9wfgdBQqcNeI5Q0TXUkcnxE+62Ug7tXTVbs51oLs1zLUclo1R7fRMvxv2QqHhXBi04IJe
H3MuaJNUq7OSD8olL9S3mm4c0qZH5kwumjnaS8yFK7NvkMHjQj94g/0T61Qa7MKK24Hx3L/wJgCt
qdPsnc8ab+s4OPqc5CBNJnBuiHsRgxPxu/Td3Wg3J81FHVnKGLkoZSotoVmOQkNa1VUjRizWoZnB
6o98cOl+eSL9NQXpr+ycakBNZqwaDwvLceWPzjMwg0RLrXsXfdGx3XZooNBWOFgI/l2ScPxUfnkJ
I5DlDao1Xaseis5fy0vqyvTAhSLZiDRlMHfbsW8wupRLgaIwgmTl5vYZn4y9xNcKs1LA69q3UZf0
ZMua9nAA4s2go6fRCe6C7NUt4QYTdKRiZR+BqUEgHJyR5W/0COQo/7u1m13HEaOrCVEuWUvMRE/t
U2bqkmLKwELO7kA7AuWJXcn/roOf1DYRRMJncbhLG4+X7ngh9nxMUNmsiWM9ypfo0wcPhdO6sa5a
fbUzPh6kAb2FNDb7zeQ690QrkQ+t7gZTC9cYps0ojXKwh7QMQ+Bg8k0NczgXM9w30zrqHpmijRRm
6jOQtwiII1RDVgIIMefRjr6SAafI2bJ2XPzJXAKr+JDHmjNYLBQIWa8DfakF0lRSp/VoiCFSvGrp
a8vtQTtRcmi5zkLeROg2+HRwLzrLhbHLTPNZchVHMRWmISPmEn7yPQwoLJZhhvKKHry4JkiDqPR3
tVL/YbyKsG6Lk6/hgjfGnqCAroumU00nlmH+dtC9bc1ezKqEchpy4NdUpfaTAt3S01OC7guUesHu
CdVAXl6eMr3HUTKO5pOd8rzIr9i6ephNAlCNH8q+FPRqpQxhHEc4z4XdR1ZjAO14xj7OuqsHkGcC
seF18yXH1XEhIyeCn0Ynh0LjMv10ExuKGlhGbkM8BHaEOvdkJflv6Qdqi4J+j3QEbMsOIEig7L2r
kuI51j2Ub8GC58yDz+asGSBAwB9q6hlpo7U+QD3pFQLnbdL/NoQd4sOTbud/m2wCF4wTQmdBqbXq
59ay37Uiv4a6w0IBNcfz2VA7+KcZr6dM7nbXHVSHNVLQvlsJ5iBta2HgtugbF/1HpIYxwgntCASG
ETxayKJLSG0pOPZNqfqbzX03h062XpCHXjUT1oyw+apowL80eDSoXXSCuC3YDLMKHkz2tcs97tjD
KQkgDPnmi1PWF7pWRJCQVqWejgbX8uKu8joYNpUFbFhbumNpdB8Inx8lklv68EiSco7caU8Pad3Z
xf0fuBd52yVyz4y8ERlbSLGV2nDv4b+lwGjPuHzY1n6wCm5YtFfYjGp40gz1WcJsdEa6zUWy88mb
MZg6s1t3hsfsEnGnMCgPjlKf4AlhmyznwU/+s2PahXCaOD30nHmKyhaviDklDevNLyDOwBFA8jsj
sAPZL5Xu0wtpPnFhgGBYgt5L/1bV+GyR1sBj2cgbiFF7tqbouykA4DrNPY1tEFbj+zAHHmg4WKYm
j+Q7bILYgDDIPG2oowUaD4axMIchp1+WzvuePfOssvyWmawevY4VecSvCiBg5fUzssSfUgK0qUEF
taCkyNlPxH/G805yOAP8Me2wfCNjQuyJuj/FdGHARqDOpn9b38jtZ7bdttLC58iKbxb+RE2L6rlM
tnq8uvGhORb87oiMIRqsn2wColy0XJGIGjO7azfKwXGtkYQ5Nw+BXSEK0y5rvRl3C9lumI/bSa/3
IP+RG2OQsYBNgbf9LiVLnFKKOskhgmjlspF8jlWrUeqVy6vfeBv0NMNV4uc/KXiasA5/S2TCKqRs
DTLaaWhfmia6aUh200wn3+Hu6f8lMwsphRO/OQnQH326eXVClr/rupHWcb+Fh34vaPmbmN23OLSH
3YYmHzxyOizt1nRhTud/0SbH/EffZAEiMllJ16AbViGQRlTIeKMI4WjgrQUAAb8Gsb10bRof5dBc
bEY5Xq+DRw7mh3EqoVMZxz7xEIWIK0QeK+tqNuNfNh9vHtE0b4bcR18j2sZZfPMYUqqmYcoCuIBq
Bv33cOVqA8Meah90zrc6r9gerP+AYHOCbRgvM+O/yrX2lYvnZcKbiUYhXPlIuQQIaMxJ+GlkGtQI
89NrxgNyy2tUFm4NPA53QBEjCMksFeDVjrS29RV919ihAJg/FsycBk8F+0amXjQJ0Ov/S4mbIEzc
vNMs3oQYDbHs4TBvuol2Eum/S8g0gW243kEUrxmJobHmAjLpziGCFa3rrxqqrdDZj8xSCnDE8nv5
vjhHbwzdXU3qSxzM1rbevkcu1ogB6CP5WS+8JhwjS+8fyQEgDZ8n/rYhjKGTulFtjDJNg1azX8Di
ByKc+4fJDreR92pME81B9VtQooeN/pSn7tMQ0a7EdTRurG3TmqjVRd8BajBYNoSrWtE2oY1Oyzcd
kKhBZ389Y13oeWjBRPbKhtyREMwSWJaZ5eBcQnlcuegIzxirZNk2ntE6r+issycpzlq6AOGYYVZM
a5oqqKWCbdtLpvq90pwPbCgBapxYSW2y/4PHDOZ4uKSR2ndaexo9+v8yAyLoAKLgDylG+GOgXU8O
5Fs+ihD+Gu0VJAMjdKOW7SIgYSfdIAWHtFG2CRCPkzyF+7GhUYDcKFkVkYyFJNQgg4NFFElVXJeK
rhySChQnJnMgOaYDZvaSHFRdgg5ZrryHrB5olPtoITnlBaIFC2m81D0qi5QStkmeG/4aCAdrqfNR
k4DrgJJKe+y5zOedOU9n2ts7101x5ezQciD3nsZbUHc3v2Vw3Yb+xiD+9gjnI31iPBoiQ6Kmjk50
vrWY2NW0QvKiv/TIfvYaJW07N8cm6A6jjxbdaND6A5TKZJ5n9n8T4F2GntxZKpkoFPX8uQzaoUNH
lLA7rwNcYdO0vfnQ1lcsHJYHnwuTheaT1YlStKotuF+APsnwmNTubGIdS0cS+1JR6E4TShWl3uTr
xsPooClezTm5yBUFT/cp4Y4LU3eVLdFFgoE/2Rc7j0+pbZ3Aj+3z1sr2AxYLSvNhK3LQ+ik4zLTP
kOw8WCoHg0VITQUnp/sTMZKCpPXuPaAA5LxuBigyR5ueUibrmTJ+nG7ZBt149QjOvU9qmDTHkK5C
1KbM1SmkfHWZWRg3alG9gGycJv0ldMFFgJ81EKVJyX4mVW21aSw48GBEmyM6+xBYEIhRR28aESwj
cy3V2XHCzZBjiqciLGWMU2Obb0TTj4CI6/vupVPesfGeYxOZoZw2BUilk58SReuYdDPUPywTVlaQ
X3jJe9fEOQBu2KaZ2wedurY3HOZmI15ZwP5pMrGc3J0p2BAOdVIGXxNNHbbpaBgXnUXvC4TCyAhQ
vFvTFvgu6mYl6bYkEboyjhakLWSoiDDan0kBU4G8g7UHqLN4WoE9OOGzsJ9FMjd666Z5PyyQK2oO
qj4U7x2au/AnNjn7agAx1htwAphqqr7bFVifeU33WVdoLJmAcwCS89YKY4tOvzTmfgrEYrth+F7y
Lwu+rNwCTjh8Zot1j3zrI+rTFw6OQclQOhi+znX+Cnc03bj1u+1S6Zm2+QLnbm0byW4k4+A90ApA
kIXWJp03L8rOw4ysFCplUBi8cHrnpbHd0d7Y6nwLqQsCyge4uWd+gMadw9Uc0hEtQ3ertxb6BPZD
Gc13g77JreKLzbMPDsv7yKr5XKla/cQNkANc1/Y23UppsWiWk5AWIxJPKNwsblxdAkr7dTHC/HDf
0G8hrQKVqxsfta61cFiQnWFKIAWP5lTPGtk1s/uo/jP0c7lzLQepE6/EDlObn2HwENmmP4YyKnwW
s68GCGgMOEBRHLbDrxwrJPt3Gfcd0P7ZDlxRzPpssubQcH8oW/oLZjE9YaqH1XPdi+YtO8xe1F9t
NDa+5e3txju3XCEFB3xVAHHA1IM7z+yr/l9iizMebP/Jfcwa7S82OX8sr/xOx/xnouwzW3udgZ9Z
LDokQY6CIq/QU+g+RBoSIjT9KKam0KNnl9vkaPF8LMjknmqrm5/awdx6o2Hv5ih91FCiQnl5gnFs
boPBuohBeub9wfvw20QIc5NTfW+wBdcPuOz1h8GHJGKC9v8aEiP5Mm2VHpcl1dCIdBk1eFh+s99G
bXnMbCJu/w+sC4TBhyXlj2AJowWjxAglMqBkI4oVahStrxTnZYe7W/a+nkVHJCvpC2PSanoPkQv7
LryFGvKWyKhUQftZTyirN245bKfwjmIfUG2GHWhkviOK/aN3zbn06nPTjPfJJ6ExqNK3ULV/bBS/
24nZmGGNfBXkADQN0KlvO+MOf6Y/CXBqlIkv8RDEj2Rde3hVP07rpHulSmQG6FyHnirXaFifIRYd
EZqjx8BW6ACp7iKt3HLtTPTI2iMeNDhJ9T57FvmEVQ/Y0QTTFE05Mc64jHN+xJDsbo6EJ2dsPfIX
W0RTOcKS8Xi2j4qcVl7TQeFKkedfjYeot748qR4lhdKjw6DKtMYMb7pOtX+qF3NgUKVb69wpX7IA
PUQXOulTUxCR9c59mSCi5Gb/XDrOn2Soh10YhswSEnSr+ydZc5gf4nnZKmygtA/c9kh+QsTgcZDB
fkYvAYSb5M3Q16OoNTZa13kbNy+J1ajmovQB7poLrLX6r8mtgSRw57ojsGOfKUMO6bcvm10BFw2I
CKIXev2ndRvkrTmpU5OD76/RPqdZ9lXa0y1DnjYeGf91Awc97CVwJNp+oV11ddDABwUO1ZfzZ04T
IPl5pKsWvIZ+MK3D2EfiptWCY4R0+rYZxgSRHNpHc6BupuOfljx7MGxFAxJdzYRRMaSqYDv6CEoj
ZlHPl1pxfSKD/qrFHFYdv92phyTRO/hl+P5HnS/3JE82k8o+vSp9MkdQxGXzN/L7TV1Ul9JG826e
3APvIKWlj/wpyvBntDM32ST5l4nGJhwvpnzxyvCG+C2YUx4xYtbB26saqsRq56IeD+IIxEqIiBVV
ePSme2pPHAD6nV6cxt2lEPEcGulqmk9+FtDdWE5uW+x1K/vKR2T3dSc/QG7dohGxq1LnHbV2JupL
/pKVJc5q5R1t/f2S+N+h3h+Wav6JNONUONm2ngw4UID1bP81maHvkC41tV6tRz/qduFcPi8erTSn
if7miYd2o2YAnKi6t9CEoFi5Z2Y95sF2FGT+yiXg9+TWS2KSCY9d+8Bg7jl3JuhXjrrNeBIADGZz
Glj7Nf7IJV9nu6pdfoNJMGSMYtDNtNMNte851Trmwmhmmp3F7TWjGNjRLs6c6VGZ6j0OaxhL+Uve
VOWJhiUFLC2bUYfKB+Z62FjhBHWn2YUOdm00HKEW0jFeR719VPJDDJs3tU15MNV0sDIjQ+eqqj7V
lJbI8uoHscs66SByvzyWJPA6WG/4f+AaxuFDsNfuhmcNUwQPfa2Vh26tq8+vcOsfTcO54c1N+caC
7CJLMVCOxr/ejPyi1bI4kAj3VkgB1FnuV77YD0vKHm0zRqRIPZ0jHPOuAygk0M7c0N60XJKZWy0x
tHM7Ws+zl/14pQHoOwJcNrWI0Q6Q1pBkhg45ZMMhDV1jF0DU+Im6Hvy9bXTYqy/0X/3J+48J24uJ
0+2R8rqm8ORiHsIAGZ+KZhZGNBt8D/VVX3rjJh6Qt3amj7kvjX1b2QypObFw8AFx+1bdszX9Y4ey
WpLUN+CO6c4pZ7FTtzFYhj5qLDN0LBzbsFKrPKiWGtNCNNUe+gGbzRYbnaz3/uZp+J+nzKNvd796
zgiTqOeFCf2LLBruA6KOGp4yKx2mZxIN8RYPyKe+1PcO2PtNX4C2zMB8wpknKsLsUbQJxypIT/hu
JJdaJ1mOMCfcxF7wX4aAl9OQgc5w6dFWgUuKIe7NqJurqzvPdpewcBUkxtx1aY5XdnzoZg5MbeEA
TFHIDRoG+qGPK0YWIT7Y/YTuW81ZxpsVJH8UhmfPL968CJmz1kFAd/Sf6sb8NX03uC1BYl27XMnM
o782tXVzpqXa0bu6VWgwr6KA7ju3T2jRllRe5GL75YPsRpcMpn+Nh5D3O8Xjy/9xdFbLsSNBEP2i
jhDD6zDZYxrTi8L2tcXQ6hZ+/R7t09Jdw0gNVZV5chEgYFWp1n3scFufIHfPo/+/U9JrTCjis/Ea
VTNeEi7n1N5McrjrxqqpFujvWukpXM0CUnJhWA9NvdxW0nJYOb7zMNrJRzZ2+yhU01pV+qkhVObs
Fj0Hd9AMKx1OECFVgKdDPonQ+RV++2h79rV2KbtqwD4rW49qxT3hYg/eYc4Q4o1NvB+bGrG4PcHr
D0I4K7671xwWDZDJ/1VRQEiFFnuppwuEuYunASVVGlexM6yJODnOCCGdAFpby9aM5XStVAqwpoYs
RJgeA/p2+J6CfpdEMePP9FRhyHZcmG1m5myIOryGibHr++JjmTIK7ryF6yjaX+MmqL0H36B0Mn3l
/viJeMlLg+MBAJfBoMUJQ94fyL9VRJa4+2tk428u6LylhEUl/jMclydaKs1W+Fl2jxgMLqqk2nSw
FaqcyJByj97maLtsTpEmZLteT2FanMbaZaVgjD8GPZd9u2ZL49VI3okhqamQmG2Hdm8euDhG1Pb5
R+rQ8vP97MhofOXb/XNYNudoxtGe2yR7lvp9iDwalxYh84WOvwqySbvSJpGtfuKI4Mfqy/PAFGFV
qfwKH5FqrzDPoSArNwx/qhT8dUoHSCxXGwWariwFDfdw/jBs0JF4IRatJDPVdsFRIErxrLcyqElN
7jcIwjj5mrNZVmddVw+t5WJ4DIQGih2ap6Kp7kxG1w4ZuNuAsBuuoerS2gx8PObIdps9zBZR2byi
WIjlXzmMdyQrvpggKotMMMWNufwFhchezNSiQVGySuszjZNA02SwCaNQKDzQN3Et1ecoX0yh9SOT
SEBqIzXxcGkb98+Pe5+TRT6ndjWT9MOm28Fbn1r3zMWF4w2Zb03E58oPMEbmxFw1fr4tTGoE0yBX
QbY5MCuH2gJoiIFSE5601oDxjCL+pPdw5qD6q21NkVyeEiEfl69ekGjhDd597KhTmnD9sukyOaOB
8KM85gCro3nCD8IouhLto9NMz3L5fZb/Vdu50As9mpAHC1Ws4MiQlvsyphA9mLg8svO8YipD1zPg
OB0PRe1u3Dg8WTn7k0Z41GTMjpT6W1IgtxbpOm380yDyyTmDVqMvH3DqoeUain0akzW27CIkxK7q
MrkNqrxWvvVV5y1p5u12xI5PUk+By6v/gVCAriKcj30+XRZryfLbKy84+aV4cwnD/P+xZpyrdex3
a6yzHBgm13S32ghropuk7rRwL3Yd3M0DAK/KGzZ24zb/mHdaNy/VADeK0d0DT2tOtK5QKWYaX4DM
+l3W28Gly3oIXVPJDDNSo1HQZiZ+bpNG2trnHihrcAng+EyfEsuE/KboqBPsGhBFnOV/Ff59ctqk
c+kqMsBNp4WZNIpPY6aPlZuhswnNFspE1jMWtGaE14lDaIANALdL9C3uwwjGI13I1hh+yyHIT2Pq
4JyotNhaVd6vzdlsN6CQ+u84rwL4ScUgTgFCpmBVYKzYl/1Acqfl1LQfUHkZpBo/hpmfPaV+CqUE
FHB/8ofKvzWKBukQtdizkyaa0O53TXwAVVnvbI8pQ+Ek6YmiDGP00JsPYmIoDV6R+rv1pptVutZB
peyjCAH0i8VIpm65qRqlpmVHnHvSXN3oF0ASRqr2RNxE57BWgebb5koAtRzV3WAdxzHZiiwjmGbR
+OHQcFe1EC+186HH+r0qP5b/AL30uPyXIkkAEwnvVocg6xAUMaVccApFVS4uSPDUXw0T/hRAcM4/
1sOrdN7dhtS3PvoOltl/hYjT2YzoWKpTmLW/MQHjJk8PK/myiyT2KWzPi4dm+acGNYaN5s5DDRZG
SCa9XVndNLQOJcIdciiB165q7vDMDNyE5+SYQ2mpInOHa2oabiMYJU//ERRLbfLegbvx0Y0PNAwc
88m0EBB7z2Mn9kXy55kkEdufLqoBy1Q4zI6BlFtPRXRD0Da1Fp4VSc+Cfv/gvyw/IL+cWbTfSdWe
EZ1oMkAyRL5JAX4siFa1846m3eSHL2mGBYSLo05JNbQWxQ24Jl2C70Ki2Zo8yeehIHFXYWE3ig8D
bR1PJ+csKZPkpezoRAfoBaLHiV8RFhqvPGscj6ENpqj8DCHHYh4CV5ajg10kWJjKP2yTJMHqZPEh
8sH5gfPE17RagLETSNkAxpgt9/yBfjD3+RQuGrjlh+IvnQOduTuxKeHWPFq5t3wBo1l8ZS7jkPbk
q/rB4mbZ5ggNwQ1vleRf9N8jMTrLx1eRcCDLX5Tj1kT/khEYuVOcjRAyGrreixhheAsWpVWy9JB5
oDwi/hkDGldDLs7zN57IA8XFevHDLF4r7uX3SfWUedUT1doRRignTXPqpT5Ouj9gOPge0+QwVs6O
p6rExQpf6hGYQHWqVYUviLGr96ITUF7384Ax3d/xE/LLLicOoV4702baA8TKol8BTgfptfbXsHzX
DR8yBrjJLtfLQnGtf8HgPPOJVBy6NIrWidFdB/tfUAl0MnI7GJCWq5MxPJQMPvhznNbEKTRUiB0m
RBruTm6hDg3rfe+HBtPxo00Lrebb1KmmYn8MBXAobu8kumXPjoDvXqcMXK6Kk8qiLclrxKJLW2T4
EQAp6l/jo8LsJMzfMnhw83Id0bnpTRO4SiUPvdYlbiO8r5Unh3UQ0/gMmxSv3qfF77gsbqNzNibR
x6SrroAwrdvyd/ntTKLkJELyAqTnSatyp8PPrmw2Fo58h1CGusz3DZlbHfkAvCw8n6AV97FxW77m
8heICY7y9mQsgx1GfcuYIOl4iOayulQFT8H8lVyplp9j2VxA+n2wP+jlJ5aNdZsTeKfSfzRGJu7z
M0ZW06Hvi0IgaKaj4v/M23q/fBue87K58IfoaqdTu6dxSqZru7zWPA3CIGGPGYfMhiGjOQOX31jV
AHCbt76J9r6dXPgScxXhGSRKpX3tmoimz255YQNzRhh4wmZE7/13WQ+pmYyAr6KnJR7vMMPsVzlG
ALiZtdimuUON1sTvi/AsyY29AVPPGGucOrxbdt/sx7n5NbP5NU277ylBCmyTLwNF2f0UpHSCMz2o
bt6Kqrimkx/ucQ475FRaIX4SvDSJB86b9EhDhueqkd6Jodh2QdC4xGcY9fzK1YNV3fFl0aQQ1os+
P6K52clbWhrogEjPCGxmCJX1riI8XTlNv8hATWoPaMT1OeWkR1sBf8D+N43oDJvgmGQs+8n6zuzu
IQd6XeYZDgimj2Z3JTBjZVsdbW44X5MJF7P56130LmJogathLB59jwqzjM6tqTcEve8GNCSe330h
c0nOnZdx8OQeVgU+foJPKSH2o50xK3PrGzdkpu1ypu9BnpeWJQVvd3EV9Ug6Z1sz8SGiSe3u5z5g
wFxsbMytpTTMk6ihVIjx2wETz9H0mhDdGOkKWRNspZCMJ+IMkrU5YmmGWnki0ftkEDo50ys1bChJ
E7QyARy5YTE186XT4oXzGNYL18yhPzZTfBjaeNs1eCLleDEFg3qhDk1PvnLoj3tnbvzzwD1GpY7x
WDE6mTLB+YQSL5KPSiT/Os3VZzlIaxrOiNBORcJ2lHfMSBhdZN58nut0P4/Fydfzsz0DlXKjhyV0
vQLvK0UKSYRGXoDGXMzgd9ndHT6Ygd7SwVQmNC0Af3hWqw+XH3qGaxK64TqduvM859vJgIMY6PbZ
dlzaJ930hafkx0oCxj96DRH4OLrttXXzez82b03fbg0mxYwSLCxMnBRB9RKE/YtT9ucMCbshGFVg
alqpyHiMzeHY8yhBEq6rlPBfA8yTobJf26zOfiwJsET1WEfVsJPiQ0MURefkvknJLmAURoe/p+Nv
54Y7GU1th+xdQOT0hcHT5ruB8tcjQDqcSKPsmDP0EUcg6L6XDPjvGLqPFFh/g58tLr2wpfzKzjJ5
86IIWWtbPEVde9R5d6/M9NC21sbo7COPHTsObqUxOou+vWgfYR3Wz0OU0zEYMEbw1HZxs8jJs1ff
TM6ziANsw2l1CbumABFHQla7vMuiLOUhtNxv7QR3cUyMRqqQSWZMCO2Jm6HW2HyES+1S8hgtd3is
NYo8tz7wuG5w60Heju1G+c0ey8Cq59YqY5RXcmjPVc4eHld0h3GSG6hXzC0Xj61jZ5Qb2gUtol/M
YSTWZ/hrbONFQMlyZnOPjkWvE1J3Wsio68KcsENP5XkehyteaOh0okjew6kG4qD30bSINySUOwwg
A/I2m4he99W31aNNLOypgTHr95485MQVYf+HiGLBomesF8DWs8t3GtY7nTY/zhCBNWXRRwwGQFa2
5I6ULoKfEpUv2cFuaiHETe4Chl55ZjXYj3HYSSR7hP3QFcC6kUVklNhT8OSmqt0jNePd9UifRx6W
462ck6sZcHOcXOhN/VaG45PXNA8Fb4rZvXWqfs/H6RC7wCK5p8GmCY7ZMLz4SGXxTFz7zKVEobM1
e5uuGeGWAz6GLTTy77XtnkJrOLV5eum7Ra4fkG2PNNUbgoPr9pvOpDVrp+IUmQ7pnKI+laG1nzz7
Z3I7EJVZ9k1tjJqz669T7P4LPSKY+gHAXWDZvCZW9OCVzlunGdwDF9wywjio2n3KrXGfJsGzkwzn
MWI8ZhgvSRvtSNa+AztI54BeYoPqr7cY6i/vUFzK38EkMloWG0PDOrYiVKiw6FrUqfGEw6U+6lZe
bG96DD3/bna6R52EryEt4qIOTz279pBmN4G4xOC2Q9gv9yYTVWyC/W4GbOjJ7hXl2UnS3fa6eE0g
B7M3+zyzRa6d3A52PB+xMsnowLdCgJTboXEf87+ybOhYiOSbMcOn31jdoaFM7W2gEnypgIBMNk7k
02KTxeaFiF8GJTm9n675wW2j7/2EuQ7BXLdwUf2DX6xfUgD2K8MAWWPnDgChhgIxaoZjK9S5blEc
TqlkUuH6Cvf5kgClox93irgGMlvHoYMHWS7JJbNf9HfTmDWbqC3/TDn8G9PmgnWUhJWxh63rBROX
sP8zFLaOZQ//HNdxNzzsGFPq7D5XvkDl6rTMn22tSNtsafPJad7R7PQAO/Zy20u0x3LwGeJkZLQa
wtfbjoD1LVyC+RoXgoli1yTc8Lv+rSgacY4bzhClwqNuorNSch80isQzd1dFbK5IId8rDWZG0yWz
WehkSxwIhjnhBTs3hYfgYMj2mcOeYDlS7kOYfaBxBOEdpYueM/VeCiYM2q8+4hY7ZeWYj3OT41a0
IBY7DlwaGrSmDW7OqmANTwFlfpKHT21eoyqqa7ijqr6mVuUgvptxVhWf89SxsoLI2puqlts4954I
SgPcYbQrUWdfFjQEEE4dlKOpVbRGWmbZANFtS0MWXtrvoz6XpXO1lPGvhBkQB+VdnEE7ZkgwrBtN
RlDLuMJouXyU01lG7RnDI/I3dGvtfiDHfdvqDvNr5F1Y2WjpCD2q9Xvoh081kgqdl1f0A3dzlTMd
VzJBWBWIf7Ma330WIXbdrVfUxJB2mFwkkad+ufDI1bvTBC7DcfVAHb7wH+7oFDyKlkBvtkQ8Hg9a
YIyf5w+a3/fKgFhUk2a0ngcLK2SidhY/sZ5AvJLQcBId5lIbkpgf+2T24n1AA/JT+pwVAXIqXvav
JnG+kp6JbtF0jy0ZeGk//CpT3Ndadry+TkwjHrRiwLCSEUFV4IIkGskD8Jfr9j6UdHhsCCmdscH/
vV1w7d5crmN8p5H2P0kKP0mLgVcSBbyKkNhBs+6Jjj9PUN6W8scJmtesUPBJCBTqe3rLRb6jUaT2
49AIlA9QGj1hH4WShEJw+eAyweUDt1rjBNuSAVCal4y9aGaa+c3mmkn62D0X3vmN5OePQUUfvleW
h26uGa6OTLQL2mGeH3CwhK/RWP1kCCvDqqfDkb2MQlFD+4dCQwuvBXFDdDca2yVxmIwaJj7+U7vQ
q7rCuURDV+xt9mr4HOITpHS3s1P6DpNFixeg8YvM7Z3v0RZ2y5xw3nbfDUSu2uExN6ZNMHUvrT8y
PqieEpMYh1KR3T632a0QbJcDVA2w/yxqn4xQVSOL9wCmOIgW+4C0S9vynD2joydh6J2b9fE+4s6H
bmvaaGE8Kdku/YD+ENvzXZrUDyQZvJAv8ZAW6upH+ZNFkG1XYzSZaYKKqeP7G5CFAp4dOZJwBYeT
7eJWXCIHALdvAXZzDy5nXJYdWl00gnTK+my8gO/8DPkMlFN81LO6WkbxY0CBBmkMX89MOJmhkQrG
ZQMDRqYcAr+X67dHg7jhbx9LLwtxQDFvtvcWP6SRkCu7aEj85ClmuSuWis2O07jqkHNHjQwT60aK
B9DJ68MSQZqG5pPvjKc0DneCCevRoE7HP3rTbE4e4Tp9Ts7Z6BKiaIZIn51D585/DuJjXl360o6H
7G9BTNjFuUqTf66Ln6F28wl5mE1DD9+Vttg1+55uthvgoSHOAkEo4iF+HmOK70ovPxoJLX9QSSav
uXmgM02/fmQ6RJ7HSqkIi9CAL8WPwIcWRHBifngdBaafethPNUuCBTalLRY067kQXIHmDuCTOfvr
ssxo8tk9+VD1wPwTAYC01pwNm9IEvhvE+uCLztk6HlJuNGEE7ihvMUf6bxQLDHUG7zTgZqyGgpFP
gZ+SK+9B9ONHYGhGr76BwHy404neMv7fmQ4J4r1iDIvYKTdeuxKZTbrkz83uh851hVYOyZQgH3jK
HmLY3/FyjwwzMW6cIH1JyuCKPeOxdGp+o8CB8jlSGU8VnXWwhXodcvNyZpmup9jgbBTS2PgSAHwN
bvuQlAvI10Y2wmnoucTGCulFB8Mci2/KJfxjpHCy6zoCcEeMY9Iwj0rZu5L1CtKQ2GmQbB1W7SSd
LsJur2VlPMuJRskcHcfEPyR+cUAp8IzGk4rDJhmYZNadoqpCQq+2LqDjoA52WqLKVAOJvEl/l8fz
S8IvanfJuWkXHQpmtMShxTGhLZ3NG2/jOm3LTWcrMhLH4a2cWSSkQGTKPoR2tzW5UXRzfAUcLp97
1AxYhWAgL1yuOMaNooARZLI+N4s7y46K7dQyIXNz+6EQ5jF1I2RG/nHMopUdTrvGMASTQgczKB4V
rv2MsrI03U8T5v6stkccPdn98nLWuUfqD62oCcVmViBSXP5mQixu8BARh53tgdFLGQc7u1XBRvXz
QXbTPSpcTeqX0yMbac/MJP4FfvpRlEhvqlEcMm5xOGxtOvG09OI0V4TcBpA/WpFu4xg9aZwpBvbQ
TbfmUGQU+c2zwY7okJaQ5XKkv7/glxttO9sw9plXVHROjHKe+DzH5yydnsM0ZgQ93NoqeLHn/jzC
neSQss8W92ApnF+PNHrgTNz1MlOulKYeUwn7Uuh+FSbClc4y7gvH3Pq08SGvr0K0W6rE/6o5zpr+
iYk57NfwEoQBOiBzl/bmfozIRfNqCYPTEwOS87g4+4NgiNUyOSlnj6KxVK+qMgDIBkjCx6j+zIjD
G8bssaegWbJ5rrZDbjD5IcD+ZeL/0sj7S5ZGT8B3zav4n+gwLSr7GrIWs2C+GUFt3VcZHX4GG9Ui
vSDRuUABmDNqbBL/L53oqdaLddWtXxk6AH/0NR0gAGzwqnezUe78on2oPZcJFCQJyiN0N17/BB/7
DbI/0TXGq6NYvxLEcTly05vjJ7sZT06dWZs8yt2PxuNeFrfzneWgY6yt5Dzq4lWT2LaOe7YAGeCK
N2UVHiO/ac5zHtJeYwqyUj5xY+a4hFmIFW0FQOWWj221Lv+4Cj/Z3O7wCvDLhRWDWrxpSxoZnvwq
dstzQzQPy3MEVGFiqyKWtSdPPFMueDeDjWFmLNZ1TBo6ixjUBPK44MYCApmdgeLgWojeO1GCfXr2
YAK+MOkyj5JNUzeobGEiebN9k9QpXjzuPe3sYxTDuKXYN+ewptq3j1lDZ0K7+TnnORYyfmcsSfew
mencDgp2EKeBzZa5VVn77oxE67IPFdBIy3TvtVNLFq7GYm36QG5nzDRFeBi87NBk/quGEx4VdOct
sPybfkFNW/F4s6yZDBYzboengt2SSr/fRkiE3b4nnNGE7l2nvzyKJ2xA9tlwjCPCGiQPAKKfmrrg
ZtLGx9iMIrBvJK42MjcOQx78dqHpMzqb6YUTGYza1jvGlXltA3XSDQrTqCFkNezbc9ij4M3yYiZ/
BqGqNRxNGmCRTOnuRsNfGQzhPmedz2EO5c97iixGJcgTmK4o9DO+WOy+FMgA/c9kFB1dwydUBD0O
CiSoU4RaRp1+DigqSSTtULoaJ473XRejdhPJtM4TGNG9k/74KPJWCmfxuBAr2jyk5ylA8YDJKcio
WhWeevAKY0/HBWeea/y15HNamYvjz7uh8ToyIw94uyjw89RmADQXJxGSDBTN6dUEtcGfRYtGTKzL
1kqLojp2PY4tq2Tl6OAtSsqHKSp26H/OVpzs0ry+zD4azXJ24Ay3SDA7u39xE2TsUWt6GybXBRAr
tgufz+SvFFPDMUXFnC526bbUx84loL23yX+uzfu4SImiNzh9kM8W3CL2HjPRY2s0GKjb8c5wYhhY
S9mYJe4Lobr72gqvMi7uO/IAYI7QAOg90GIVg7G9YKFsZNkHZFIpMgM9sqFV6h6LVD6MnfNXIj5P
5L1NJCOyGJoaDrU/x2GInLnvog1BHuslqSttmuemDjk1F+dmkJJabIYfbveuS+ay7sAcFGt4fBPc
SdoWuMDo7wkLOqezvS6zkZZyfEM1uRmC9m3MynM5Btl+aAlv7H7LnoNj2cat34mbnBcz2GgslktV
Xzr6pT4Di7nMVmkKh0KG7ZcbGYfWyLdhWB7IZwcGYnbkOJU21AIiwiufDq9AmiWQvYGu4o5MiA/Y
EfMOc5BcFTX/uq6WxAVv+pM1antVZvczXaowF5+BC+F0wX3zdmytchm0Rdc4jh+4qT9Xgn4DbWP8
uGZxMxlokrr02C7vkY0ZmkzCPK/XJJp+S6zmr7RKb2bCgvc9mCyW+YPV6txhB5vdpXXPhSUOAIkg
8RMa8THqFg9JApEkHqyudqL9b6PGhqUPOLADM+wwaghmtQGh8igdtW/88uLF81+BtYyppmAQEXCf
JuYsyN1XdnBf5tuBiXA4JffLZ5k04WVM4u2kbzImcwttJZCxx2Imp6VLHqp5ArdiQt9b7idFaQIJ
GJgaoCXFPNk/hFMz7lRS/+VRySokdrdjKkowVJf9OItAk10yaoHAZB9IU8917Gx9LvpLUW8mYmOb
jKmIXCFZfG8s2n8cmnFBQxvNntTnbhJvqES2fovpWCIrskm4FDNdm16diDjdYTR8hStyMI0IZQLe
RlyatQb0ieYVmrpzv7yQU4VRnDtZKYz9MIS/eaOYA9NRSOynMkT1kILi56NJknCvtIWeGEdRjl1w
mPzzmI07Vti/qo85/qlsSsKDPd8gPA/B3QrUA7olXpS+NLGELQ5tupVKKOYIk/OciORJBBI8jwx7
KnaTIWvtAz2KDFomIdOGZJJoVIFHoTLbdFjQWNz7ya4+K4O9y2vEFXXLawd3YVNObXqB2J1i0Jf7
2Q9R6ATzvIlL82lqqvsBvOtAtokL/NLCc7imMQqtwILngwDLLFKAur5gQ0SBt3bITd8Q2eoeeoe0
99ZEQYhy8tOcojttJLS+68p4TACrIK0iM6QC/s/N/Qq6liwJo4o2jt/eKrBYBkxhfetpQvv8tFiy
cC8NdyoP11E9pB9IGJCsolRIUEesXMuj9mfDdpetQYOqa5znsUL2PPpQgas3j7AG4papb4BrIAdi
aL6hA884zGaYUsfX3HgZI3IpxmFL5ttDRt+JZYJdI78mMVKumuahVXw3irz3Am+9UWSHLKu/isl8
ilFAIJlnDr40wVt/aVsMz3HJ4I7N8ea0HXRP/9J4E702hAzsRdkU7vjA9rn123KV13b1jjuBPjNJ
w3z5gwytyzz+QAZcVcZLKDRgpL85VZvJiW6SIBcK7XszjbictDQo41c2kT1eBuz77p0dQJClC8X4
I1nVU0sKvb8tGcnmvJGtTSkfXWyM/EvpFTRABtGLOMGwmBleh9E91xXUxrgfdpF6hhYFpTdO7qtE
PqCIZO5fo0rGCDL29kvYhkzvncPyiaCcOxWsMhfqpzvPO8XRx/iBopLHOaTobkawOgkyrrWFHnud
Nd5CCadrQDdjV/jiFZfmtUMHRX2Or9m9RJlY2AnsTMLnR6WlQEPK5+O2FQqJ6lOl6p8ZYPFsBEhE
MM+nEMrHOQhq5pext5cRee0WibiI0ctA7OiN38nEOEWKuISeUOW6vWGppYEQHAAjQSV2H/3Ru7gV
aMdyTsu9PbefueHJ2yxJ+/YMPGfcoAvgLPSarRSci1TWhk3vUFnM79vW79ec5j9AjD9bJtY4Yu1r
7lrEppCgp7L4jAj96lTFq9SeWlnZRLddd3LbuOIuw7YogUPRzaV5PfrRWmib/l/ENhmrbM95uqmL
Zqc9z9hbEZssLjm7a5udGzVcWnlgXm03YMvbjyA2v8Ckbsc4JOgofMyiIcCSPq1U0e/datijEF/D
uWFgh6PO6m82npYUiJ7Kmge7QxgiKJOjS0A2rZ+Yp6oajwreIa8Ck6qBYjaf75iqryUpt4qvUaA0
VVb/Tpd43zQk41h+/JIU451LFRAocnEWt3t0qaLo0C0HlUD5J8U58YejxMDIK5nBfXPC/Mua3wyJ
xK23qKzqHUqiVUy4RSJpNsafsZP/q8bsD8PDirBnAmbrfNkIm7egWFYfGZ04o7JrixjWSxUsGeOU
lwwYeufLSxdYZCLxpBXYDCGjltu6iTBhK0wKHLnbuSiuypgY1xNCrujmdzkUCug45pHgxpGsn95H
YAfExsi+lAVKUnDnn6rkjPfgrNz4J3bFrpOoyHMMWHogkrrSXKuni27GaxMZRxcfrIRAsC6Yw7P5
XqixyBrQ7jbn/juWxYPJBpR0+evA6lgFfnYf99YX4VjRSrMdli28smxCQ0+6UM5H0353gLYWfwWF
DkVv4RjlEo3ywn7PQw5lAisEXGHHsY207dADonH5dm3vPiyvPi3ZR0w15ICjySDQbF015s0mXGee
Yvq04AeYhZupMWxtPyW2pFXbzrZuZmkf5rljzyJCxKhI36jk9NVYM2l+/aOLVm/pA9P6m9Y9L8LK
W4aVNEOfMp39NTy0DfZhcxUExUus8OMB9qAHwM/iu4rYNOY/q47Jsmztv6HkBaorxKI0dV8yF0l7
v9D7eknpilLRIxIk8c/oy/G10wjnvhPIDlUC3g4GNsVaMA2devMrxwS78EnjQv7pgJBWBliutgFY
E5zidzh4g904h6eUqfPIZDnyUqYpYXMz8UdCgXR8410Lb9vF1p/tJH8u8YZHqJQXf8S5Xks6sssG
D2Aee/mwkUF3lxGDItrxgJmX5J9B7auiPRFib21B1HXGkuflfpc+Lo0K3bOfOPTkWU9mxxV5kKBe
EC4vD2MyH5n3MfcAfZ+BewpnLi6MfjMSAoLZ/ZcWkAqXcoJKbQ/g6kjeHavV+vHF8BE2wb5dYu/L
FigdFzuZffSZ3uaMZ3Qcba3IuR+L6dV0ww3S7dPSNQ1xFRmdpqSI+IC1Qc4UtX/lhJyXOTcAxRIR
+zALYb1UbMKxg45duuGdLOPH2fJuoNr2iaazNzrVG7YUHpo7F1Sh1duE/4/274Wp+Dni6hjAO8bD
DEKFlHCjRI46dFxsUv3uD06xs7oK5Rqn1DAUqGwyQ2ysxP2a5AQMKhpgMufXYKquEfPeQZPyabBW
gtJQL3VQcHGxvEPWDXvmli5DUXRaNvk3cjJeJLG7BQ905zvY79C2bkkQDIHw8ec6+CYwY+mlRe0t
5ZtriMulr4d9oup579DSwCGieJjDwFUIht8kL5ljIS5x55/l2ki76z7g4ArHBrCzekTK8UBM4o8r
wnWQlj+WkFeKRVsVPwR1vDlusK2T8iZlF+3kOKijSLqHTCYP08SERQ7kL1YQ0EV4ChQpyWoEKk6V
/t67uJoykFFDu6g5xyuOioOPzW3lduKbcCCKLZeeyCxRA/ZM+iFz6MrZWFo9Q/ohbcUaD7KIPwYP
XGbaENMifq1QHuyuOZpt6YJ/nCM4hOkuWugTqumX+HMyXWFfwcwhqFNXzVcq82Klp4lTs/s2o+BR
MQ9ZRRU5tDn8UhRPpEdJxM9+Eb+QEaDXI5ZJoWlAm71GjBqJJ4+hzXJ9pJnqfGAt3kamZDMLYBNX
KNSrIf5wFwJUHoy40RPwn+JsGuo+tsfnZdknTvYhI/chCpzt4KWcIrjp3BBQSi5D2krfIgd6mOLo
baPqw/CmryGlRrDTRxNvFQolhskm8dIH3wSwONGvsEL7Ezb7z5IGuyyvNiE3bKB4MPP9UkgtBUxN
SbxTkfshyJipbZyZScASpZ7aDyHLso3I0EAwcB8NPgg9zg7I2NMtVmw7hMkGSGagxbbN2UaYjaMr
fcBkcw45d+1S0y7kBUPAFoCqJ4rTRO6Prm7l9Igw+Wtu0HBz+5yipDkGOviLJro5HS+HS0pd55p3
UVq9jEb7IUpv73Qlr7XLiRmMeyMaiY7Tr4VdHBlWt2vPruzLiPwPijA+8gnCAaU9/f22BC3YdKgj
g1xsck89mVV3oz56aiHxGSUgk3QR4LNMPCYZ+f9N43TbVyXIG0eMcP8YsLW8wsRPBwilJLHsrTgJ
N/iPozNZjhTZgugXYRYEQ8BWOSuVUmpW1QbTVMEMwQxf34devUV3vS6lkuCGX/fjZyrr+qMwzTX3
df7gI/zHDlZJSio3UhOcgARIIFY2NxlsrbVuOB7AebSxc0f+WAEj6gkb09e6WY/JgmCaops6yYZ7
ZOiXKqf4Mix5FuwgPGB9PQBxPde2/SkmdS9EhVrXoaM0DhngyTz7fKqatPVq3HEpvOreufRzSPc2
/LUUTyn63lVS2oOLBURtXH1Gqjz7Xcz9vaqeOiTCYNEw6DtenXinYvnbK/m7jp6NG91LCzdg1EB2
s/WtqIYfuwXlXyHWj66myMwcZVGpk5U1fHvyH9VRTx3nRC4LySPTbGFCfTvG+RMmQsHoGK+gZX6k
W3zaEbh+nkYMNqjzlsNCkFvlOPpYMMKbTvGiWQ91PFb/IBOSCIY4Ci1Dvq6j1VT4F2+1EIH2Iinj
7Srjb1XEVb4iYdE76aUIw72e6xNi/nhDGQ5NjRnI3nS22apLeYtOCBx5rRejyBt73o3vYL2cDJN8
17EhlFn3MniYF93hVUTtA728x/UL3IcSaZRR0hs5pCghdaRntmnIY9IOM/gIEWyDtv0Y++ZbO/nP
2BNEED6UKtHfhasPyJqS5C53ujsAjCTL6I1BIMUAx703HpjXK+n92IL5ODXJFyAq/mpN8F74LLXF
bHCrBODA+eAGdBQW/BqgIcpIxVG6ceiYvXHnha1K+Gz7xbPqA2zN2n/sBXbcoZ1gJ2HyDLHAb1wO
4nKkDbmarwr4YezlmPniW2fOz5zHsL+d6MmFf7fx3K7iBAufexSxggKSbWSlB79dcJyk92E1XpeY
q3Qk9XvvjlSqsFMCYdK84ah9IcL0UNTTOR3w0vjujHSNF7lxOeCi+WQ1RuPBxSKWx8wrbmy9tVCD
bhK/+4svHwz+6GIgHQ9ybVjpgruaKSOCirDOjRbL3SolB5t3f/iu4MKhIJBdwJLBgylFTyTNuaKf
v2chMcDZa6iLjrKHaVDUu2M3zK3nDCOsWwqAEDZlpv1mLpzHAQuUju1pV7YKqofgj1UD6SZa0Vnx
1bjzRjYEazzS2WXc6LeJkq/YQCLoa0y00RD2Z4on+2Mg57Mdel8zvMzRR+LtCV01PJxTj3Mx7V69
jIXm2GWAUPX0iDj+Xg1Uadg5LrEpb1nwS/dQRtWHAewU+0gbAZx/aD4bcOabeYxZU7CnQ9G4OKP6
DJfqAUsX4CLlvKw/VYvD9CbzDP7niDYLh6VaeumCEPUwX30dt4rP4WbE/nnjjvNxju0TFpf6JjHg
NJb6Adt7QINauE2W7Nra8f1qjZMqvm9blGgGBWI2Zy1siqu8OT82QCZwEDC1l6svmL/S2TTNiwAw
xNFJfQJ1DiW/P1vIb56rUz5Z13VF0cLJMBgJwpnVpQUxtEkZjLs0uMr1PTD8DcvpSfTLgz/PISQ/
KAhp+SYIGUOzeLDr8DLNMRUUHA6lzFZqLOlt5gfWUOEz7/gj0XAa2vO/CuuXSMY9wuuVCCrmn+RO
TAE8GAq6WJxM9Bqsstx6sUUMOfdtcS0RG0vO6PWsjhrCe3L8Ggd96+I5I161m1dn45x/O0G6G8Jl
G2fl1VLk9woo/EiJf8M4x3Cg1WuWIoGb9VdCgu/ZLER+VIZAEUGgCY111Et9crx2rxgpCiVOY1cA
zSsIT3JUSt5ctfQ4/eprWXsvXhd89LX5t56RPZLgqrKy4r3rMDE5TUczBSs35YBoibkRh1reB2H8
OBnvONaY8vWEN0qqJ+FFX9FYPTet/hLSYfvO98mpwmPhju5GhUUGPAK0w9AM9GMNAesD+EGpKcAm
yXu+vghOpOOdgY6tjqAFaYyrj8zPThas4joljLVp2Ux3/b4qilMtGJ7SHhiAaaPLeu10k6jaaSPu
RM8KfO2gknaAS4m8LLlm3jIZJU4JnAEIAo9Cmcc856Ko7TPPGgdKoreJA6OzdeSeGCMxFnSCuPR/
3QlK6PpPgjTbR1bwuyRcoz09nkITPMT8hquJdwV2mWe/C26LKH6rCdeXvYPrC1rIJC5IGrezm51k
zlaOBIFgw4WWcVz/mcvGapixjfj6EI5Ej9vlVOIfVk7/Grjh28SBwYz9MlQMwjkjYWS4r4bW27Bq
EkP1pZdPqyTyozRLGPNQ9+lDynZjyfxverH5cxdZhRGtN8TCtXia/XmfIJEB6+CnwXwfiomyM/KW
OEEITce82oHalezd9DjcLQxKWczKATNMy9djQY60SxJvSFgi9Jmqm3ObVI+mUfeevwDudU5rP+z6
OCKEHLLeuc97ASxzfSl6/FjZPd4gMKaFfQc19y6jxgssebqreaDwjhO861Pnfhjz54rk4Q3gUeo+
O/Ncyuiy3oSCadgbn4IC4W1Z6fwtwYVNnAy8ot7KSN2Imo3mmJlrQNNunETvsENo84ieOjU8Bvwf
gCR/npo16QbL88asX6Q41iRJaQmIwuQ+Bsmy3kbKZvpeyumrY+5V69e86V8RpGlRABBTdxWDdXpX
MzkhQny7qU3iShUH388/kpq9TOyc23GkG8y7Dh1WOdNfGygxOHd3FuUJA9nGKu93QWrOluJnjMNq
byiqwWvl79gGEYgUwW00NyFG3OYpc3gXCq4Nvg0pwKN+Grb8gIl+aSgFR5j6bDvnDRENmZ3Dfh67
Z5vYKiiO5KlCquJM5UtRAryo6yd8e6BiLdDZyDVCndcBumzE7dxNd01LS4I0wEqIx97M0PXzdnpJ
8vGzTbGN+55d3npJ8P9Y8TuTVFQO3SIZT4snx7ueBCRzAp9FZV9EzU187M18W+c2N1v+XiGvXu0C
jbPl3WyNZ9H1b6EZD0ECzZQ3AF0p/K69zDuV/KXXL7LT6ad8SXlXLj+Dk+9DqbHzmP59/csmPH5e
LwpUXFYFJHRJDTjHoI4+jSFaFWEvDMqCuwa0xBtyX/v/c5e6y4lDu/rDSfT9pM13bzu73G3fpU2P
tdW01SXRWczlpBxPReh/za1BFhgpLPb684hFzVjDhXnztm0YYLylesNQcWhXnFrZPXDGkYoYSauj
8UJZHupL6CX3nmWw3LTAZy1CSzvQFBODWjcy7yTf2L54fXX3oac+lsQCk9NUm0Xp3z5TbNc6IE9q
PnaS69R6+01Ka1M6wa105VHGbEVNtZdmem6TkEN64k45r64J2wrvWhPsnJ782VJLLrxUb7N3a65l
QWiwxG/j6ep5meLbtq8+KtN/lE1r3UxxD+TPdiTL6K6875Y4A7Htsl7s9WNiV88s4NAQxg/fE9cs
wAUImf4ST8VD0qmXHgALl3SJ84JnafDMc1vqtems/ZeH7iENyMdFuDdDV6lDCRg3pTdzK8jG7qNO
PAoKaeWC4xjDDTK+VV1bj/kG4Bx28qqAbt8dadZJtovrciMuvGArfUTROk8n0qMg5OwoIYc80WkA
u21cnEPflkdmUwoHGWaa+mHAK0WFS3uZM7r0JrElyATIz/kr5/wudkC0uDU+g6lDOVKoG0swvuB1
9B6d2pGsfmrm3265TXAkE33TZ+mzIDWWfIhwhebwN/uQdbHGEb/YSb4BC/ylsG72ffRBPBTfCBuZ
yi0vg/DuPF49E4vaIMz4XS4PXsvasK4onhyYxfDMwduPnxoOhHZRL5SZnlSDeX/mpGV/SAmjezsI
eWD7/DfCN0Z9xkGMvEazkTGVYj3sV063pWfyrs+63bDgZg45Q3qgWdAIwAkBWSvxqwiQ6wJ8gOsS
pR1FV+ydmnOpXJqHbuEmE0zJP2OslzrI7owjStQtjADsHiIx0SiZAxyUMKdIho2lC9OIEX3imcF2
19g3qYrht1jyINAsxoIdhKY0gb7DGJdi1tEkHRMR4NDkLC4W0nvzZ+ninbPS1czBX+nGtiEywfmy
WnkdeZqpWXgN7FhfEqtRN0r29xq+ExEmr98raEFeKqEe0wPOIiB33SePt5L2InIO+Zvy1U8Zcj1m
pB2ytIbtwW+nnhRg+/Fapf2D55WYBJr57Eiz7/uZcmW8fl68SztNV1sFs8MZWlKbDvtOa4njOxLe
9/m8grF6VpeJwfMW/j+FjA4HVu3K56rJntU4ovV7KGyuIRHSFwutldBR/z9AnULcjY54NyMOPXfi
3Bparzyj1V2sTH/LjktxohHvpADYnqCx5aG9byVVPc1InDQDuLXxY4JaejbT6hGIrxwG49Z3Wq5Y
8btIygffjW+bwvnCy4CRoicg7Aqtb0fTdAeipFsRKjRz6Kn3KQXl9Ed3QJUgJZI+Ljr/oEtqM1Hc
q10JKuw6CSe4dwkPIIDhwjpUebsCMeJiP5RcLwjhPDsce60nX91OfLI4IUiS2fXOcTg02KM+J7kM
SHHaLOkneKkYmY5dBW9+AcMQor1VJNybcBdLqmuh/e9MXL8mjf+QV82VLKTH84dPdE67W7fwn1p+
gkHUnKHz0edRySiH6BXeI5qIghnGhpY7Z5LbMcwRDcVp3Rx2rjzgOLiEJK/1OD1Ar3sEJrw6Wivi
CcRECkrLNdHj1AZCSglRhTMXT4WjCSFhJyQfAQ8JYxyV5+Vbzyt3WyEs+Jbai9DbWol5Zlr5RhT8
QljkyS/XmFyO4D1P4bsgRLvxAUgD7QcH2fTBvrCSLy3KtTiiYjmtPzH9n2NALIQt/cuYuruaTG7R
oW3EnXN2sLMXUXrnZjkhv+ktMNXJ40ZMhJV6EMEuoaFdx+GBGIT6Xuy6YG0RfoWmeo8cefHH5aPg
P1C4drajZ5XquQCcL9NaPIUXF91wYu3UZu4Vitihjlww1xbupPkOpxq7ecyfVQdjW0nTED9nHoU2
UvHo1XnA2O9Kj43PdGZJtkny/oWf51ws+dOQt2/0uN6qZqb4hrM4tItvKN68if1bp9Hnemiu0EQA
2QbFKWXj8qhc3DLNHHqM6HDvJD+3aOsQ5Z91IcGsgucgO2AxPzZ+eZ77hStsWyNSI3kiELp73tkf
DsbKrLDelgX46DStjVFlMp3DJfuQXdTtnCF+joPk1PrTY+S7j70zn6OeBJYVooRWhgrEyaLqIhQY
ToLxvvSyU90PlImO1F5PFVk3IaWGrx3iFlpdgjOYJYLWFgWOuJHWX3q5zV0Tn9LUv3Pcfl8n5WMb
kEeXg/iJlukY1t5fJ2QbXXfc4zE8PCdT+i6pzG0kC7R67F68MUQGLdzPUYiTRTW6M6lfu+rvrU59
j6I4ZF5zN1cd1S9s81kQXA24qI0L5u0S1IFgHGsePNb9fHFpBCqymAixFqepVXtZNnJfDTNb8mLK
70b80IPxn3Xa3y2GW+hcFZeVn6m9+rRUxdHPEiizTrpd0aVWKp99izILe/ApF+f81pGH+ItJGvff
iyy6b/JE9Sa2/e8qxMhQARUB3LP3I++hplkrVKhPsePD7om+3Xz8rSS3jjYcXwtGrrAQ6gBjJt3l
IffgJE1+ajVyxA9Pfk0tS4aDsYdEhOM6OHaDe1fGTMulu2II9edYxSSPWS5VwyPS3k/tRNYmM/Vn
OWG3tOkR0r7OXpux5obGhpBaTD4pT6Op1XI3FiqDnYKo7g2r7hlU74nrnzyP5VPg6iOW8mjdUD6N
fIhGDkfX6W+bMLK2VC1hHXEATdbNB9mw14FUCqi/GqKdWI4S0sKamtwaQaZwEwK4KDtem2GXvpe5
e8nbxAGRUEMVssqzx8dNEPLsNz6ZtDn4Cpfu4NQQnfTMRTUGtNnYzaPHsIonJ8NK3nKY6fC9SgL9
nMj6p4+8ixq7v13tPsgCxakA0LSv+vn/D8bTOEu6OflYOvPdkWuy1HAaw+EvZYcnu53veRFsOU4O
GZ9gV+QAGvC531dQk1yAzx9Oqa7FmJNHLHrAYPI7SuiaC8ZzlbBiKsyDW0BJrb37xXN/bAvGbpR0
Z3+tiS2qH+z/pJzq6tgXjNA0ep1tW7E9q5o37dCJTdHTXhIcmUr17csFgJLx/oYC0Rom0n6sKO4A
Rnp11n8lxGk5Z78t4R3ysMALzRiPu7wZ35Zwdf430y1+0o09Da+p6k4LpvS4qPCTTJsmpeIESwcT
UMFROqhl3Mk5fQZp6Nw0KK1opkilMe5yFaq1BDzYzA0IJsHDPSCX19XjNPZP678AbOsFLxc1BDgu
WUduSw7XKDC7PvWP8dA/L6G+VWG8YycTbeMOcmka28xQCR1+2K5Y2hjr3clmUK8QprEMuPG68CRX
gW/uoHFuuWULjcnDAE7AEs1s0C+8K8Akulrh10pwWmMrdOy965eVuzOBJTIK8eY62lneDKM/talN
83I7OWiSUNY7jQmp9wcLUlFg1M2KDBwN3GzL3XF4JtWL3akueiAqyL11iGJVUh6Xp7pGChJh+tAr
seoG+NCT+AzScb32UmGrfzKsMw6fZ5R6Fgy50a+f2ypxizuFhQWXpE4WI3jA6Hsjmd/UdI+xUlfE
ud2sDWNebK5iwzFk3bQlu4OMxcFvMjw0i8y2gta4nGy4rupLNMqw2jYtF9mtZRX4T4wip7uNhint
b03ii+TTyDpXK5bDY3GQ6bkLn6KcD/Gn1z4UZdIda2w5ikqLyvis1qt5KCwRbbZ5PqbdvZ4D/Ktu
wn2N1bubqrsomMwrrF3X/XZjO/M+PRHX81lGXkR2vx5KRQuQhvFHzZqzWhlNm00bG6smdt5xkhlo
k2wkRTOyv3yh2svj3WEPGJj0GCp1CwBfWRTj+SI4plIPNgp+U+h5Bk7b89OliZgwD8APn46lXfGN
5joetI9RZJzoT1A20L5Qg3oMtTVL6oYuXaxv+HnYRPINoSomR35oak6mMivJppbWYHifgt7JbmBU
0MqelRZcqp3yEQZ/q7gMp63vO669H3TNhB0SeXSfOwLLJeJ2GxL2a3Iwp4fZTgL6jCtdIlJicci+
B20VeBpC2WNABCqhTHifZRYfkZ/HwkJFhi0Gg6z1AqTPvOtelWi98b6prSm8Y0Oa8NUeTGYvGy/g
p1zRuJ0V/Wl1yzfjcw5YnpqNMTTXfycMIDcjT2LcaGXSXZd0LWyagN/FUJOyaC2OkCzP167dIrPI
Ps8eiIVrnZMi+66h0LNO1rO9eqFCTyw24Tlfl7wRJvwwXbbCBAvxK6MIG8dGZ+uX7aACQGVwkVhT
kkaY2kmDrrA8/pMJ+PWGToHNbCExsnYrRt/6ls5ge3cNJpB6fIZ3qeZ63Sw7hGRdSbH769KXniQU
MSsxfAw95/t717o+wag2syhZbTUfEFG3SYyW3Oa2Sw3PxrTMdgRYZLUIftSUXLzFt6aq5Ys/2137
tARD2ExYCv2pvScLa+lXUQG5OfIMT8CQNUSaCMckG8fJ2xYOHzU4rsJmgGeEitWibpyxWXBpktEq
OaCDCijKSBeMqcO/CUHkhZB1PEYPJMTL5q0rKhvPQWc3s3lSOpTBp9v1TcckSRkcNp9F2OlKd4tF
1f5NG2SHr2npW6oWJG/Oce/Jspczq2XsZ9+aSFvwZsd1kX4w0NvjFeu6iaJbBnUypTpWLcuxsZO5
xR+ZMLC2N70X6RBaXOey35ySrCnDvUpCMTzPniO5OnNazW6zi4KomPBpoJfHVD7gzsgQfhOaxk/9
CLm058piiM6jIPPHe+CJos3gqjU6qtjzT2U4vPbR5HaPWYl25jBt0YNIk183STckWVO5NC0m1kB2
7SaNlwK9vRuQxTJaH0Um6VxzJFCRLc6NeE1ictZoCMMe/r9hm2NYBnNmsrggDtiy4X3D6uiMj6Oc
vZWrjJkuQDG3LQdtGLpWaX0Ek91Hh4gW+/U3PpbOlN2mFj8L7Sd1NUCq4ghZmTQgtlrLu3Yq1DV+
ONy1kOpk27bvsQDnRnIXLKb6LrQvRoIK2nPoz9IibZM9dzpOftpxyxGoizBzhHwRFuA8MIUMdjNS
Q5M6iW2d2twmJrILegOjHJIeqtERvSJu23Wb3RnExjRQ2K29mUBsF7tu+91lY1ReOzEoHGVSuBMW
2sIjNR1uOHS68qVOvbl8ou4qm82pamuD+DyvlKnZFS0yjA7L8qFEwQEsOJle+eeOEC0h3yCwA0JP
UeiyXL2xW3/xG8oWAreD61kJqJH491KEEMvt4Z/uGzeL13upnay91NwRa3IOTiP9qCBKDdKSMhkW
8bO9c23EdsV5kIKKB3I4dAdWeOzefWeIIvbBFkrxqkSnk3okbyWgqkx5rGkTNF02D4eW6ymvx0VU
bufdwAt3mHENr5V185gq0uQ3diMtD+RlHbdBse20LQROLzPDdznWVON68z6bI+XV96PSOZfrofA8
XW+mXsy12RqcDeN8sJIx7H8nIg0KvZ54WTo/i2nCiXN2Bh8Y9dWKqyY358hRumr2bY4AdMkaQTzn
0NJM5f2DLSY8+4yHbEwATQeW5xYXY3uBRzHMBLBo38kiCezdYvtliTwfQ5xZm3GlzrW5GhPNcMD3
IfGycsC35sPzxyE59mhyDAdLx9+ZEbDmLtUHDkwhCKep+LIAGqt7gulT8DRZNU5X8DmMEGxOrLGP
nIPtuTE3aom9dkgeB9pyeOaWNT462MRHi0FHDu66VLVW1h8kZ7tGBAzTgOEdwhXW2htW3nFKgADj
8lxtB9k28b/YHXWMANImNXJWoQldIaOVppBqQ4BVWz0KzJC0bOCaymEp1LQTYL4d289MX9s+L3F6
VlLUY771jVWVHn7HnK94ZtG+Atl+GGlfxUVRwLYNGQjcQ1FR6pNQIWpEfQ90Kkl2cMtbLgl0zQIN
T0PbmT6nLm76rwyO6NqW4jN/wQNIlg5EvprjtP0oVKWXX9JQ0dq71MaTFRwwBrBWBxpFSLJmFU0+
8p+QQVue1DgTVd46PtSPihOsrK33qSppkEEtySsY9GFN7Cq0wFbb+7wlh3076MVrCF9YcJ0Xo7X3
bYeU5OzAOAQAu1z6QiY/0FAc+H7XZXJNhFeId9IKMyFINvaLfIpl6czq1EYpxAyCanbfUC08Ebye
DhZ5xfrQ9F1FvTwDX8dR7A2Vqh6wVcbRXw4SED4UKeZt+OWwHyQ0pObkt+msoSPgySPuLWef7UcT
/BBDiFiJQWSlawancR7BuMpVWMdvSd33wJRK3w9GuhR9LUb8GJabtjFx3bkluGb6vEkeTRQny1fn
GzdYDoSObFcR8rJJk29hLMesKWRUO+4DPvUkH3ZMcBWWVJDmktrZOB57FIIWUCP14HVElKH3WozR
DSJXdxSa7Zd1iqaiws4RD6aL/iUYBpS8GTgMgb+hkDkxmngQjfva9J2TnHRTe2o4Mg84lti4kMu7
S5mwRdl2BgZSfiIc26qrhMY7/DHCKPpss0SPb5aASUeTsByHuNg5rVI45kMzBK9RCcT0b5q4mjcS
6TlN/W9dKNBCyOJVxYsbbE8ffIejrTOMhiGSKrMXNFR2xqSDOMloRzUu8nIR/R8F8qtUFQ8eMcvq
PW3sznbRL1bdd5PMtqJ0TTFexOCxlqy3GD1Ihehww/+wfMZSOAccEDjGLGrCwpE1IXebXojpeYIX
yulfR2WUPlP0NKmapfXct5hwbc+oalcprxh+GLd08lHYabl89USFMPRVKuR7htKmnfYOhHccOdR2
ppYSsNsCfFGnOY8o6EwDOjVZHCN00TwsKQeb/1jkCqUPTJJlOfL/knq6AFcK9wc7slcW/dXmNqcw
0InYlZ+MrLL4FzVArmCS86BPWKq1iIiv9QQZWUyymO0wbI38TjLnwMDpDr/pgCdoQNTmk/qzOKbd
O5hGQZ9T82j/8dhZNNzJTBiyRZlIrLtvlq248W3syMswUMcgU2D+9EQMA06vMKuJquZwGSDB9lVd
RPf8rk2eb2j4jlhW+dNclL8paiPwCUYJNKJBCgfr75JMskZUmUObu+WELZOnYuazxDNJIjhI6Plt
5FLczsUSdLeBA5Tr6sI5IYekC0xA97E1g5UZnUUQSU+5pc8dt7uq9szJxlkP/9GVDGfkXi05yNve
N/WaUZ9chHFwMEUJaSfuymLNEvkzMQmZd3xttnwSo//J+0VTKizmwu0v+eK7xI2iMlt/y6kbzckA
wCmFjoZrgdtIC14uB4OXRLr+9VsrIl7b22vrnluUlWZDRkaOPFISzGsEMUnCytzUSVvmNgMZY4x/
nkDrmPQsM76RmNcdNqHkr0vcU186gP1DF5Ib++aLj3ccyDKgoWa3sdYLSBuXXCVcBDbnXdTzLZXc
DPb8NDwGPPKU4Po7/moiu89NVjvBsRpImL4GxM4JcJousJ2/c+YLZrJWpTYEzymVMbpLOXK42zWx
2U3aRvODhqkTt6DTGgzdlDPiVKL5PqYSLghChI9j0YA+NzcBToi1z1yCTH4duWgu3Nsh2YUVzKlZ
Wx6tDpSaIb+0GIbnu7KimwtGRBthisT9XZbdI6CQgJ4IG52fbzg6qQ7Prp+m8WFu3WD+rQO10h54
0tLwmCV1GuA+1lOaVbd+JHxx8dsGyNMGbXFMgYyx2S2im6ItBuuHyLXgAKzi1KU8h9tKBXoloiKC
xHaa4lG+Gap4dLBZO/znCTlAX7wHfc4I6MfcUa+pHqLyMUaomj5Jxq9Xm2j0BVWJKqmWmdGextHg
i0KJoXtk/1Eb6laLuci3uknwJt7wi8jSiV1VXoY/gyx6olIsVWQBt3hA5rnWvEoctaorvf6tR5O4
H9MAemImmj6M8x98p1HwmnlLp3Ak1MIvfD52bfwHGn8n9Wcuk3YG4sKU37h/ODEjOAPcyRy/R3wq
dBsCcAxZinjOAJr2RlHYOH1nfsb19EIhz1Jj551VOP5y9lCSBkUw1d/5GCUMVIEXZap+puwhdn+G
yDU5DRrWwIU80IEQD2GrgsGCDBlo+tpL4daNQNXHgg//KPOG1ZMC+mWNb4P9R+ZZcAUphqgeREEn
nKVl2LBaXp44xWjCvlFeLlIEPc+finjT2XPBOztWwmBUy4UezXPKnTXj49yzH6MHJAipQo8wF2sH
wfu1kX0yAk/3gOR/WC4L/pEweN4ZfagsO68e3ChN68emyWdziEXcQmOpBnhUTGhuBQp7Zvd/Keqm
JUoyYX8mzZeRTTTfhpdtek8cuxZMgZWx56sr/ZTlAape29C2SdsGDpkc1wplr7J29SObE9/7Z+mu
TxQ9TgH3Kvxd5TiaXWW7/lRvdUcCBGGrtQq6wllXs+7eipo3BQnIMcfMXfS5iM+djmVMgDcmrUnn
3/jiZ9xoN3gos/IAWZH+lWVRfbiZkoo5E8WpTu6cUDnOyStj8qkUCln9JqUdg+EAGQXC/4RUQw4g
T37yBiplTTmDQ51ymV9sWTi3M2vhC0F4eNh+xjzuZH5+xzToX01Cdt+Omnj9tXoVamfX+BfldmCp
F0W97I0zNeW1L2Cw1porAlkZUnkmyEmQkHIDeNG5+bRP7IkuQePND65bOqsgiDjYulBbhB+1p3Z9
r29jhI4HU8c0VCg58WvobruIHAE3pmWbVRUVuLXbObQoc6icdC7zf7GXxHsnhBXbRF13748RTxvX
APPdotkfBi72n3nLUhuWrGJFJImg5zthgvA+/z/CVRb+4+Db021hCv+rHbn3VpqtAteTeAvUBn95
n4i7BmDoJbCr5lMSLED5yYch4mGQpPnYBaMZj6gWYVwBQm2S9s+IuvWyoObtwAblJy6lBqJ7n3Zb
rIX5o4t5DaYm+Z1DkeavVTNHe8+bupMD5hrWUoGLlUX7Q9xy8aQSKD5iB2LrK4i30ZMt7lwOFwSt
3NkzWE+7JF26S522BG7ngL1WbNo3oFbO1TW4d6LBTjcYqEgmDVZNA63bwKyC9bJqwr/WUhSHeRkm
TKIFNQlq0tYTf8xFL1hLELJLnGE6EO5HUuBaUSO8IFx2pzYEg0k6PKBMQg7pnekqct0hiyYODipd
l7WRU2N1ArHP6pj4p/N/4rJnCq08uQWhunMrxd2yInb2BzfxOV5i4lRq+ht7wdPQcNWIXe6xoIJV
ck6c4hiBQ2SxStKueqkAH6x260E0F0LDf6qcIq88KE/rPrQ3OUXCHjxCSG8TI3hEfWcSZccI2bBP
QY+QwQBawa+XNUlW1g+KCuje9rlLBh0X+vku0SworQGeeEMTIpCAaH5MPBJhoFiDmJ+hbg/usKwj
H9JRtAD9s/0f2yzk+VgOAxrsXZ8InLUt+vniElFZEnqKeQdj6T1wRXkSM6yHJrQO3uwC9hm3aWT+
NSXhwIjWDSo/SNdly4ubhIe1uV2mFIW5NOJ5KDZdPGIS5iYSZ3ddLHddVh851Z9t9ivwQKhR6thu
jztlyR19bGvV9XixRXXNmmmb8ZDM4jdZPuMCgxnYD/qlt7Fd7qTJXkv2X7iYZ7qOJVxL5+iF5SHi
N4tAt6/kj47wY9piKyu27jnoyBov4/KH83hbJM296nFGGKDeFY0pa8BL2MGRSynXXtXPJNjJ0dXv
4zoCU8RO6AUDwNT8x9l5LMfNpGv6Vjp6PYiBR2JizizKoSyLLHpuECRFwXuPq58ndTb984hUhBYd
f4dCAgpA5pefec21qcJbAoq3ctp0OyFJj/iTFInTjVtUpLA/nONHBfNgCrAlh6+Hs4FXa4zsKwkO
Kt8K/WUIrXVci12CR5OqYwM1ziqb0h1/9I6TLdvGOrEYT5E9YIiqHzUV66F59oiDR2N0D7qiXUmM
ZpBykqAOc3Ba+DM6zuetgCeVz/YjnrfPdYOzMrIS/gRz33gspmhrjq3XohuddbEH2pVMw7ozkOEv
Bv1BC/J74i9SwhXGK9MTRO+d76rr3nBAPrKUaYmBMgPerKABhdbAgO6VFgzLmd5XZ+pPRZfcZa64
k39RwnNF5qDmY0CET1bhaG7pKNP5ecV+Y1Vmr3hzbhXEjzNURgJmi+D4kT6O1rahLkoXwILTXebk
NVb0PbqUXpmNP2goblHwu+mK+1mo6zYbDmEe7XxGzphr+8Ja2f50GJlGjbbx5Eq0ppY7iz7A0Mq1
yfB7hdZ9/axO7glq6yHSyve6HAD5WdLc4miXPIzNXx5DHWe7kMnUvM1nXDrxmU7VDJ8fNO4Gvpk2
/LBB/pfYDqUZySOoVSOBSt3ib2Hh+AlBGmZ7tM2sDNDj+FpMKQGvX9bV6IH4uo7gnBqIMrAaS7x4
tPqpl2+dAIREHNL5Bf0CjZFw4u/bCCvEJH7IgR1YzXimyXdRVevKzcS6qZS1NWHJDYCRnsuyjUtP
Dv0NhDpUuzsDI3vFHAbnPscr2Wsj8L6QrlqaE9Ey5xixqaQEA1rl4Fndk6BLbBpvUhjINNwV2OeV
W8dML+urAPJtZBQo8wNxzH+ow7xxE+tGQw3ejgSw13bV89bi4g1b90PQwa9g0kBn72jX6bJGS6hy
pn0QR16Io4WEaqLKeKIPuehsxTMsJO8KdMzBrpWR8GTAGAnfVfLTaBoYxSZBBWw6a4XGBBOJKrmr
9epk4aGjqNaWRtZKhuYKR236m1PbnSd0U43I3qi9hmB0vmKn7ouq+LW+IjRCmGY9yWfvgMNJQRME
KPGWJjYSHXTfXtZFdKchVa6OxEnIhZpkvrJL5TuPx+pILo6eq7tzIutC3b0zCAvUC0Akp1Ou2VKR
cQXOnlpJWwNrWcH32dHn3daB8jIE7iouISsR+5A3v/OtGOqJuuzw49X0cq9RLbkMnJC06t5ADR5E
pD3O0EX5kVKpiY89UZcXO+LlOsU/CGrenve9cZQEQ16k1IXlMccDXu8g5zYyd2DEmlEb8amQC77Y
owHOQNsGToC0LZwGrtcS5PDsO1iqjtAhZqPMDuU3mZCMkJ+3YgCrSwnjmNmE+c5Ud2eLtxkKSwXV
paTlzxXu7Ki/MbvwtlLFMQ/QuGckT/qw6MXAaNn3ZoVoMzJ1RYQF5tFOHdyV/P+ij/cqgaSxyw3s
84auxRgay8Sk/AdNIUZ0iOCuARwBm5AvDeUBfYIrpxKejGkyZiWlQOkKJCtHOMkAd3cfHWdY11Qb
iZilAsxz5rerFLhgyv7UO2QnCR/ytFKKN5k/JC3qW0Ne7wPN2FZwLeW7NgykHGOUCwe9uGhODQEl
Vj2N3uaiM2FCVxxqQQVYRo9K0JqDdZelDGo6+9Q308aZUYyu4g5OrWau+sjn9JvKcFu13X3Mw4h0
WlsZX0tRLgIP9dnIPNPVTxny2Bbi9rpzRZNolZNbRKhhWwKcK9jdDnkNJc48DVNgmXdkWbSkfYmQ
p+4NU37IG2spN9ykTNAbQ3p0cRhQkEy2Q4fdvTJLw5MIgjxpTmLwYVfB++ZUHvtpN/TFHhzmg6K/
+eTNTa1xoEJNKmjkQBe0+2kvxQiKAb5vlTLoJFobLJp6zPBkB0rFvcmQCcIAQ4fUfbUwQFj0fFj8
YU6MfBjNnGwSVjfsN6VtHuTp0kadHO/Dd6LN34JLBw+YK/bNNJngkaKdOZlPRR3cpPBJZ6qJqM/2
s0OOAlHgoAJ1j2vA5vLWgR88MezcaiAzaUfFz6nqevJUGSEL6HFzbAsZyau1Fb4oaXzS2eRSjZuu
6UryjeSzyXWPV54n4lsmPBubxZlb3Z18w8xaToY5n8n3vSZXXuIWD9sMjfxGFJcwcC+SNCyXLiOk
RYMPgubiy+eUGxlNCyI82tRXDqIZ8snCWUTLKmUAVWm7FMMNMxlfgAexXVoONXoxA4JZGdKmGiEp
Vx8gkZ1x/d0kDcRGMOwqKo9KjuKzMd227QRjKD9VJQqJfqJtEugqagfFAIodY45unSLuYzT4iGOR
Jnl3owVQlCzSQj5ncPp1AwTLSd1dIfobRH02Q4AVh0Cvs7RWFShEmdH6pr1VQ2pyyEvaXK0kf8gK
YTCq5XGOMUku0v3E61dsOsKkCwOdOAARuBFDdMKTQEShi95bexQDjWL5XcK2pzrkrcvLaSBrph5y
rxW6+6zsbxuBNQdplGIhVOkXbyWJbt04N1EU3croIA9Ny3Cva95aCeiDLsx10xurduj3LhlHz9iD
HiAADrHHepkEKrlHXHuHZTJq6vPK6ozNqPtI+qEBhYnBOOqHTOqaAKFn/L+Z4MVbFHRAVAl99Tri
e5d+uucrXMdSVF//IY9gpCC2koGIHeavXHuq8mPVo6NAxGWStUhHNBdlug3pzedYn7P22eR4qrvo
1GXAk1hSqAyiLSmVIhLPyTqk7uNdnCUHBfh9RcZmGW/4saPoaV/VgJjitDiV+XPX+pAqHOpeHHaw
Rd9k4fxcCX8zETfdrFmrtHJkuiPjZhlL2W3ECDjW8ZtDIQOcey+u+oQ02TWW1Tx5bqjc1kl8sucI
QyKctGonRiQPg28oUClxyR+Nw8QRNsILlEQKJ4j3ODrtDTHso0E2cgLml7R/QR1cpTK/w5pQpj+m
2x7kR5aExSgZPRTSlgG9XBko06y6qaPhyZ/dNUj9PUcO3pP6a4+CQSf6q8I3dvJcbtP0EXCAVH1g
SnIr8xJUP37W9FC7gURzalB3zO9V8n5TeUgF7yREcd0y0QLuH2QgK5Fw6VtmD1wRmSr5ge3WPcrI
wqh0T2vmQwXLBvZgI89S6ELYneBkTYUDRPOYhf1rb+uD5yCD0qXpsyIVY1ilzFZ3ssQQWbEZkxaY
sQNYELFjIx+Z3gKLoeDE7n5TJxBVEHTC2hFDFDTZigDZu5JhCHJA1OnCz/dlAf9VNU4tKQHjRLS5
ox9mr5FBNXQiZ49YEJBEotu0cTpjX3cSHQ/UG/m8Gxn8uwJ3Vf4rS8sumA8FWEoUgH9tlwizZyRT
D3JbMx3eMdMEM6RDTKzNW5/jvW4nzHTctczYJ8SRNKKM3O90pa41WMCLxuVUMzLIP36zCap208OA
pHe56hpx7MWpppqSPMmgpqWNv5pdAalPkjeByqbpFJ6G2qfm4CAxXqW2dTvO9q5i/2Yq5iFzthG9
sQ5tayMLPnMalzpVWtYmh5opkqC2Y2S4G3uISJD2zBzQc5rTfw42blSdFcQJ5InWIl7c8cBOdiXT
wJh1GoPYs8kY046qFbPWFcfysiTka0n0k2HmRh68crU4MUqGfNUWXKNco1HzYGXtOrMoMUMHnXJj
Ja+nU0fYVElVBTuTPQoS/ZiM/gmwNvs737pOT5PM3NrQBxnAHR08kdz0rkL1SS4FBh2PMlwk7H5H
vSlks81vNyivy+ynr/uNommwnLFeAeyFyUwrTiXOLEXVvGNNSlJjeREiNmE3H9gxXkM/tALY7fi0
Tggf5ASbPByvpPhBTsqVKulWtSww5cZa/j3Md1cBeH7VBj2YneWW4CZqq+/1rCIVRxyBzQV3+pyE
Curk8dJm6JxDjZVGsUis4BhWKCwcm7Nsvif/1tLhGiVkSrx8ZZQxc8RwZWP8Ru8MW2EpJCP1qEIJ
5DBH517GtSxyt6xlFoLwtZcmH66z1jpZMYiX4iTTXHmMMhiFjot8pXzTZIczmnCQnmjAHIpk4ikc
gzXpT2/QWfYihMOU8S5ZHPJxOcd31iCuaNUhmKljcCi/dPox0HhJNSJ2fSnyYa3M2lF1b7Q88sgI
WX6YDiHj+CtJaUYbn9p3g5Rfqa9k7Oxa+zJr8Vpm/QohsWQFlvXwUFNFYBS2xXXTC3X3DrMXfrXO
3uQo5CXLuKxTeGBgIYsau5meZZGpZNOtvJTcdDIz8klZcnprMp0iA0wiRM4qR2cg0VxRpGzqeGC4
6jPYSIN9RsunFtmZcSmkKWelJq8A3/ccTBFFr+KYBwAeJ1keuTo2u3a2MqTYK0DiedY+TKp4EMbv
ptIseStumm9leNXm+oTfDqHRrXcc0PuIsxbVe4awtSfwBsoa9cmEEu0SBV3kWkJmzAuLdpqF4FSZ
u8yPZv3ddudLDA7HqRl8FKdQV65D9BEjq7pkHLYMh3byOzAOfUl8C2edcD/q8bODhkYKRJABsueT
JUpmOKvOPhGF1lOQPcmeA8VzqLkHNfaPMiDIEKw6Fr3H8tryYzxRCHmVzDr8eUMnIUVfUDYYGEZ4
MF22SDvt4mB6MjBpY2R0Zhx6kQVYmVKz8l1IEja6XtGYSs6mmwNvEtQK42LIpsdWBw9OS2PM5nOY
9W849XrtAEgvdLKD6RbkYdY+N5RDxXnrVtUqnKNHmU0BWEF6p81+VcfgYmXlbkNXWBRR73VFdoMd
8IU/t3lfdKPdvj8O/KaO+4HduRhutRF0RFgTSAtukxRVQ+gBCOUhpjD777GkgrNBm5qklIS7zpKE
+bGV3TjMRypLU4+h5W6B2jDoCk9qFJy6Nn+jH7W1q/9uU/gESUnekj3BZhYfNhVFqbZk0emZRP1D
H/29JhiIR6T4btNcl2WloWvu7JN6vs70XlvJeFuI7l0LohPIlL2BToHvOrd20e0bH7wS8qleTA+C
3uLKyJSzbC3KBDDtsy1TG6Q0Rtpqvo/+s14FV5hwvwuf0T0QXIJq81CFzHLahrGkOhpn2anRGmsl
0ylIsDiiGByF2XbWCnB3EIEN14BMUCFHHh98epkLWujrieAxFTr2YskLA6C9EN2F0dJCqMZN5Sqc
6s2vhK1DXbh2ggcZC3W1fnQLeNl0ngaKwBD9GZmAhIZ17vzyhyzDB85LRjXXettdoXKH0xr7PEuL
NUYtK/Ch+yZh6C+U3GCU1D7K9NhI9TOAxSPB4zQO8Y9cCc8oYhy5nUen6Jnh5cqmhYCo0A+H6svU
h5fcCjG9Vc2fU9zcCPZxbujtFvInXoVYxsJvObZq9pgP8DQtZ1sl09mqJk4TXLddi3Xop79eGuC8
g1ZaOxefUjU6WI5z08T2QUn6e8CYJyayrwNSub9q7gHCGCZkHBcyGfh1UKPjiZ38tdqWBwSUpg0O
T/coCT7Y4AWXnT5f6DKuEsWA+pYctBpLTDrzOjV0C7RQtj8MI8SBM932FLRSujUh5e5aRN0V2YTi
pArj4V1r8YuT/TziPzIHiUsvr7RAjk/qwQ1g1jjAYRaGZcG89S9RCZ+1Jf+JK0CuCuK1mbXRtGDd
lEBWBP8GCO5100x3GJixakhUnbGIbxQX/g2KF6e6k3IllvkeKea26Xx4k66ygDJ4LPL86I/x09Cj
WNQyUzAFly1CvJ2MAyn+DorPr2BiQ5OXm9CuontZUaWDfglYLVmFHwVz6uu2G+4Q87UB9zdXsqcE
fYoeAaWprI2AsjJXUS/IwbFbspn+OkeAZaPQJziXyy7/oIB4U2oskor8pZ/iLcp4qOZWDC9dBPWg
oh8G2zjWBLNOb5xFCe0TEc3SC9r+Q7Gb+8htj75tXFm0ggbhbiZqOic1bmDSeeA/13LlFA4izWbj
nAx1ctZDof0o7OQmjupV62Y6Tqfz2aCNOIQBk7lqI2sblNifI6vH/pvC1TST13zsVg6tzqF3qQnN
fWiUgB8zREw0dK3JRkzQhpo0Hdd0GI+ogqBRhT35FD2Otq7ho50/VjFQIQAIb2C3Dk3D5xVJjD9Q
nz2JVDnAqXkYApy+bAVlJqsZPGmkgAKRcfHBCGl1dD+C5VsEA10SXERg4XRtvKxCuJBZ0fjUii7W
wFr8MbvpY5oPz5lly54GorIN02XEjyOqI/NDmJj2KSPGOVHxI7fAtYNouLfxRAEBAycJfMciAjIA
ww1aRN4cm4lhG/g2pBer4nmyG6DS2UNh1wCJBoaYuaoDFa3wYZvDFFtMwXRexnjHdu9tq463VTRD
lgYdxMjDVmXlbLkfTgkzJBQQa5rp1aCmApxsMd1Q104/b/TJvDha8yT7YTIpNgHRktH3RxOJVyXv
V8Dd9hMOZY6beCOHGSNnmkWUw7LFPFY5oY1l4WAprZk7FK3ReW65qgPYJtURRMuDR7R6vcBSp1Vk
ZU91lz7YPe64uBNAgwe4YtcooxA/Mafw+N9THLpeXSNcmXAkKswUAsS+BJQWKDDM0hOwhwyDRYOo
Nw0i6jB+Ow6c2V2hGd7kiDu3p/PswnHVMnRVHP3GQJccTOYWjxw6lxmvvaFuyUNobSlKgA4mc+nc
wonq9mBE/JWeVwDekpaSIfSwMscnCIcbJvzZHeAZT+OooJnAfcOVYPjW5aRRRXycnPJax2+nxUAg
6S3UkGA3zzTYqWEKg9Gez1msp0d53EfDcMaKxFmAQN/1/APXMPK1UoAnp12cQR3byHM18NEwilt3
2Mg0S3bE4FLswC8cA0XxxoKO4uhmSLuGu0H07Ipkq6bj1iC1lndk9WFtZSXXDel0oUxQ+dx9R4/D
D/L31LBPgTluTat/MDvjdcxQ0nczAMKkIJ0bnAKYzJLPGi6CGa52plJj2w4RXg6dkPHCCXyb4Vzm
D0DdpA5TD71l2VhMWyVRndXziHPM9RT34aqwS0/+Qy3Tn2Pksna5KvYuyhN04uNzQMbtC9JWYaNC
QHMqtiltaGXjhVgt+1LSDIlGqNtUS9Fo9REl44eudjsvR6gMtnd4wI4iXeBp9BRpfsYByGS2gcNH
LwHB8GoTN10OGCwuj9pUB1tAlNWFwiD2sigkS+vCU2eU+0aNfhKXbNlBbi4istdNr/XbMM2cvWY2
Dy1iz6iHKHsnxYhNd6KrPIg+tN6+nVUF2Qe43VJJEbub59wvUxQLq2Ov6Mi/Nw5ui+zkE93HTehU
V0oT3kiJkFqkz+j8b6NquKRIZmAKeK5M/7XQqYgxpQLx7KsPiTDuphTjv250KMM0XEDkPoz1ArGY
eYs9JqAcB9UgyPvLUUXhlHzmDjt1TBAob9V2vhks95pEgo6waf6YK8n07/JLHXUfTTh43YwYcWQJ
Y5W683AtZ8l1QD/boovQ8Ukg7de9/cr3fE47xGYThL0oePFoV14pjDfCbnBFJPXfmJN/Xc3hMY6q
G4LSTiub645Jl+zfOsyDQjXNPSwDrhR9ZiSopxiLx2fOVIRkR1RmWzqImn4zte07TAWESowPtQqP
TYyMohEZTHmNdAVKD8SNINSEs77F8pzjg9ENzhq3tN0QU8QHKYFqPApkLGlQbBXsp6dm2kPfWMqS
TK6Uvp82flCTvuBYq6Uw1icKhSlUb0sFmQGLak+ORcD35AsMi24yRuOwK+6nAII2h308MEvMkrTa
NlK4vsvB5+lDsMn68JToyTqru+c8T9/5Zbe1TRqCB8mVbqlI/barpq1+xjFOSHQOtDHZoXd9TnoD
x6mSPCPRgOpNuWN4lQImWSl26jRe4PGD1+dRLXx7/Wpv8d9RuhXVugdNhlK0344zbTY2sTkg1xZO
CvKiydHJQ9KT9r0cGOc2UahJ7AwgAhTeGOblrbj2c/VUG+191jGWAK7/pFjkwiNjco0zGzaF1+cw
Gc12m7vAqqYOPgPAMOOs2VqIkHywEyQtg45kWiNcLFG7XSxzDPnTwiagfyb9EdBo2/o4Hi2rIJEN
PveCseMmLBDlcKgushjzriRD2GWIiXswMNZ5aN4QWxlFOtKOC4IAekZNhMtBo1LE5s4rsEh4Ne5b
QitoCm1/MeZyNQwItdr9iJ2GmZY7m2fWl6rIqp0PaOsBeARG80O4180Evrb6FE3xDyUxaWok2kcf
p0DPFAtfk2rSF1FJh1nJOM3kDk/08NrQja1e0qbQxEgnTk0wr0D2NaRRrhmXMrZf27F6YwD7FPV0
wcFdnqPAsRfQd61jr+V0GGVnCYNBPG+qh6KGOaKJjmBggidoERezq/Zl1o1wATRor2BpmOvhDU68
F5oUPsSWyEKERakowuMPeYBiNpcxDknpopVl5rVTurEaq2emOtzbqJwsEyuulr6NHrDmQN0GDfQj
N8VTQybtd9mJAeczsDmo9nZ1RQp8U6NxSDdBaaUmEeAwmcPO9fQSaPYs+9Q3PZVm2JNsWvYwrPqu
u2r17qwXPYpwsE5hpd3xlnd6VN2PqUNHp8ekzFXpFtNgTFXt0WwAEbeMM1wHDVAwhg7pUP4YO/Ut
lbpnw4Dt6XX7kc9cQEkfaj26hEq86yL3MjHVmkJl3SjUf7ViEtvRMGWqh0pMCQssNq2diYdyQITI
K/U2bcGa+b1zk3bWCYnb69yt94oS7himnmZsliT04wql5geYSwj++MXJR1YT7zB7qf9ySYvWekcn
CvDdU9xYW3DXV3nuoBVWvM7E/85WnwdL0PlTjxykH5bd3UVMFRYRBINetyfmFfaVn0beGDNmdioU
OBiXxSmCYUVzX9fmz19rTaTVutULB1lw9Xo0jL3bM1oABdsv7b7B1DD2If7lL3EX77NUORaOBgxh
htfRpRkdiLBYo7OeLyhtzxk2ISCfxzsN1/SFOgQ/qhFrV6NNl1DOeGRVebCTPF6lk/EaYeV8EjQK
0X7YBlD3x7wALwIh3audrt/00LuLAMSsrevYK+b5oSnEzzyncZclvUrXV4WxhT5mAYLFjYe7oTRG
r9OMhyxNf5Q6ks6t5eQsbMH0qw7X8MBs3roD1ngUSPr33ROjgGPi6Ltpiq9JesJrYL0d7ODuWfPH
H+1YbrRGxfs53xFW98qA7BJwFQTVypEDKm/waxocEJsYko4PHQoZizDTzLfSGdNzHgaQp4eZnS0U
lA8FKIBrbALEPrSQOZyl0LudpLQgxZBgX5TWmHTNlbXBnaF+HcrJ+BmjHXOooyq9S1GWOFbwuZKV
iUQdyGSfMN1oHZ/USph6YEcTz3c5XnPrtgswI0Fp6L2OpJtkGVnTs0iKEigM+BsLAw6U7gP8b4QF
DMzx/Vvi/iCdIJQzAXF4xlqHATa7+ck0zGI/VXNwpzjIB+iVgsR+iC4mKjgxo9AKeWqQum7x0BZ1
u9C6XnmaGtvycBAMPItfsghde8fHuGrcDM1SG6wJOH14hmg+MMsmwzPn6T10B+b5Ghqsj3RSPcuN
XtTK/xjFiGQTJRlE6nUI51LTukNAlIbe+FAwXIiH5oziaEU0jydOzxodjIjx47Bt4eKidrCxq+Sc
m6q6DezmFSr7e0yLHELqNU7AD/T+XoQy3pAmbHtNeVVc/a7LoNOVjbAO+txmlwxC3hW/Lrrtm/6C
iRfyjCnWBSmCYa4Nb73U+ns2SLatyRigD5Ca0jDCGs/X8bFwIyQu6cS65OcL1UTrFZXJG9eAS16U
huHxfxjkJe5ri03xKh26R5BnAKLs+UqY9XPMSmn75HGiWwb/7UHv4frqmVeJ3Est+0UIYqItpalo
xyNkBMYzZdDAxLqfQXFzIODRa+tYBTBtFtZ0dGIqTcNW12MZX406elnlAH8o7sW5tbBGxjUoCSln
Kyuz97muUmHbOYoydn4MorrCTdWR/TujQrOV1myAFHWEgzLwnh9a53KiO9dDWmFcYJ5UP4BmBy4F
RRRtYTfqhXUCqT6x1s5M0YeSFB3QmLrLMRwvYiLhx/O+buzbqMyPvVqtBFJeoSAcqXV/i9SiR1Ta
pVZ5l9n5yzS2FzfUn1t4UOiWaHvRNCd6lTfYe+983tUgEDTps3S8tvB+IovOzcVIz3wrBm1lMfGi
Z2J5CI8wq6zhlaiZcmrd4ikHtdFCIPBxB54r4FOlxc+BK98qAis1/jp6+ksHIU8jNY5O4T8gc7st
o4iYkk7nNLHvnSA8d7ykBYIcM2o0GJBB6AaerNypnXVnhwifUubcW70qNrZSYWjNPyjdu6LqEI0p
K6bk00a0BoMhWhxJehob9QyR29MKcWSgSfdfqD9jW9mOIMMASbKEQd7R/CUnpg1ZdtbBTX0XskS4
hip4FkrxkSvmfIytvFslLe0Q0e4QGvAsp0fMDVY2s5AKDp5fPzmK+WROw7vbMmzXcoSza6n73tKi
F+oqRnUUYrV0XCvu1Dzc6tO8RQnoRgMIvsQO6XpuUTVh5JQvQECTHYqqRO/RgmaYRTeTCXIxDBp6
r9NJqSx0PZX6R2oDZxyybWpDIqTzBsJJ9Z/NevDo2T4RSs+h0gNc83lxin6rIJQ94W5X4JKIoPxh
MhnByymzqcUqxWC8Y90wHWl9xkIgD/MBPQ6DViryjCnzDqBkNl2oXGfCiEF2HNxHI5PeqKuPSIGf
OjFDtm6hwzYFY5iofkHFaV7mo3jWdfu2xNpyAXngWsr7lJMKFzdbDwIWgVPS5J1s7D9cj07BfZSh
AwagG+sAhXmW4MVGCUqnhXiBCY0nRtk8IxhySJL+Lo8ikKXhQVT6mxibp1x17ljCj33GGMv0HZCz
CpFhcs7//UJ1PkE+51K75K6eBmcLWc9ZORq6r6NZv/hNDhQgHlQAeyUDFaiSBEblcaoNBc8A5HaE
jxjnv//1v//f/30f/0/wUVwX6YQU8r/yLrsuorxt/uvf1r//hR2b/NPdj//6t6JDvzMt09bkn7+/
XuBw8pe0/9UGgzpnONrvrfoU2uXJZfhatdrr91d3fn91Vfzz6oqWof2c1Kg6p0hr9FSkatKsR9sG
e+ozOYPK8/2NzC9uJH/AfzxGoPiqH9eJvg+a7pwN5imui8PfXdr+56UREOz0sQz1vZmSJDW+slNS
DIS+v7i8yG9ev/rp9dsIFMW6LrR9kflvpd6tQypk+gtbB87DH+7x1buRf/4f7yZRWFSu4XR79FlT
xGgx7SRwff/7v1g+qvHPaxsGsiE6BBEpZ/6BmYaxmqcUxW72sPf9Hdwv3pD+zzv0Kv35vCu0fRqK
k6HNu9Icjobj0zYu6MKEW7m/Id7tvr/dVytW++ft6KNTBUaWbPAgfD6hRUrBWisViOwMg57w9vvb
fPVN1H/eptYgPKqxU+4NtbDUFSqoObC9dHZWf3N9JKX/eX3TsZgzFHW5t7XkZ5oj4obB3h9+uyZf
/f9ctJb7aVePSSeo2DEytuLxILIW/FKD6PtwzKt0WekxOKbeI0ruUwWsqk/nPUsImX/3ZJ93emXQ
m3WSaQ/m44ywNKrIZfOHJ/v9x7fcT1vdTdrCNo1oAjGKmESdr+oWfk+arCuc2Kzrv3uAT1te7alG
DSOY9g77HYuGOtq0AnPj76/++w1puZ82u4P6VaU3yrh3ginyWsuIlr0xG7vJbbs/rK2vbvF5z7eV
Q+epG/YdQRE6LuIRk34P6TT5wyf+6gaftjxfeK5q1e1JY1sabfhnNqgrO+3V96/o93sPz8Z/7g1h
+EnTak2PDRhozdEdcWebsQv5/upf/fhPOzvqNRQ0zIof3yrByWmtYhNNYeXVDanYX91CfNrciYjb
yjKabh+XaFe2vba1adZnZbL//vpfvCDxaX/H7pjVQ611e9uaILH1qYL2FyqN319d+2KXiU87uEaC
CluRud2HGSM8fyMhLHEGxnVYFfm8hlsHyglwTrIpnXiptPOS9QAPC7XVCFCnvlLB433/W7560k8b
XsCbw6nEztATUy+Gijy0Wfwh9fnq0nJ9/MepqwSNSPqgrvbMNMY1hQPWVMb0p23++1PREvKu/3F1
RH0tv7ehBbe+DxY3YlAVBIhoQR9DFwf0WTG8KAbu4Xoi3D98uK+e6NO+xwVq1q2kK/eYeDqLwkKr
VAxorv7dp/i06YXmgOp0ONODfBYLswVAluWZu/z+6l8uuk+bPm/MPtbQiNhrGLMW06sgz+3Ityga
diK80Zv27IenYppXVYREg7NDA2GVgQFugnLbGObOZML1/W/5IkKITxGiQ8Qw63rO5niuTolId72v
XUqphfr99c0vFofzKT4IXVWNCeP7vaQqqshV5t3ULhGiq8XZnawSuwvThkxPMzVI8OKFFo5O45xC
/d6hx4LSct4n1MA4dn3oSJpArqh+2gB2aF+5QWrl/iYRvsFcJ+rc+K6dOXV20zCPzT2i8ipdKuST
MgS9XQZkDNj00uUuU967qFdbczx6EHfNygNqbYE6HI03xIQi+7ooS8afY1mUHsp1Ec3/ATHZHkaC
qjuYnKGchR9kG46yA5cGkKISnBDAzD6C8YoiAK4DZn0Bmv9wo4LlrHZ5+zLmegyUc54H04fNGSIm
hXnuVPWvWYWUAmZdOYibP7z53yVGlvU5MDuzZFdngX5G1LzAOyjqlxU+dH9Yw7+tFbj6p7Cs1TH+
ECgOnOdyegoCJDat0vXQtVgbY3v3/RP8dm1yj0+xuQxhrftKwD0a0ax1YzKWNAf05dzpwR+Wp/y5
/yN75BafYi4igBZtJU07l1bY7Uq0hqAIR6DSYwSviciIduq+5DUV6h8quK8e6lModhF2RF1Qnc8z
No26XT6B1mQj1H+TT/BAn2KxbuYaUst9e671qX3wfbQWnaH5wwf56m19CrpuanfCdKr2XHRaszZK
Mmo3sGFWEc68bOiZV1tI9ahxUdx/vwTkz/7d9/kUiOux0DNp+32WFmbbKGjGo6YM4fHvrv4pDodB
D3cFiQOcMIMuXI3oYTx3JXJJf1hdX/x6+9P1A91oJ8yTFbgliA2LWQGqFD/83W//FLhtRml+Wxf1
GS8XA3VNpDO6lTHoSAl8f4MvFurnwO26RhkgUyaudKYJFrwqqBIgtILV95f/4t04nwKIEdv2HKpj
dR61SV0mTq+uKgt80fdX/21axzz5U+iIk0HEWEaLK1e5j2bEgHHJ1TDcuQzR+If4+kUEdD6FDrsw
tSFAUOpqjiFBz/41OlvQwVBszrvd90/xxX5zPsWKKBculPacT6AixZrqNxZP1IRaBvLP3fUOGNDR
N8/f3+yrDyL//D+zuBygGrME5Qr3UohMqD6SU/3dpT/FjdxwR2VQdeUq7I396EyXtHbWf3fpTwEi
6nwQhyq/2s4Y1mt0x4M/NXu+2gCfdu//5+y6diPHlegXERDFIOm1k9vutnpsT34RdmbnKudIff09
2icv12wBehpMw2AoVhWpCueg4h28HM1M/LwFLqiMgVeS/6lQRLVt5ZoBW4kcohJ4qihyRmNwFCH8
CJicepsBSO3ZldmoT25SQRZ6zWc7KUGOi5h7jFc5SCvjflrxoAYjkJoVi96T3Gl74tMKKTzVdKfJ
IQ92XgCIG+WzmyQlNWMeBi8OS8WJX5LxC7FQK5CGK7exQemlZsQ2EKYQAsEZ124J/BzxmOTFj/ur
NqiP1IxX9i1wFF2sulX5Puw/0+5ri36a+4Mb/JvUjHVAlkwMriL+BCY0BlqW3Al2DiB18IhBTdX9
SUzC0cx2cEWj5gC2ZXf8ZQDyNgCh1h5eJulo2i+8WuUDohJ+yQEjPI/TpwIuh1vOius0CEjo+j8p
ko0tDtZx0GvQz09Z4AKAOfzUoXI2HFB3vUlGQjMAKcA3Ia2J+A0b97h0Dov+3x/aICKhqb0MGuQQ
QFgAXG1U8wCmE3glGf1Rizre5oKEpv0oSatBeDJCi8rpLAU5gPFiRUENuiM07W/ThqGwHHmVzimO
zcKM5NkrT1zT0Wq6b8/ERoEwVr24fFX8neGVjsu9Qq+0yFZkb1q+pvr4dAv7JhiIrxLgqiy3Iaqi
V4NOi5J/8KoV2qXF01B04BHycLOAzmKiiEuDW6E79vlwBvDQS+j0PvBAUCI0rkTRTDLT7rI65KNX
5oAbZkULrJ7hO+3ZF45vbjB3gKUZ5Tf3ddZwHwjNrCNYV4ev6gYIHjndJywC31CP5qkwD4vnrltx
rYZ30T+xhndPlbbpWq9CXPAWASXYs7M/LRoteGc95VP74Hbx6whK5PsbMk2l2bfAfQ+yY1ndxoL4
8WCjt7LZZxW7hi0Ir2TkJ7xZuYsMsuOavQuAe81D7FQ3ILB8CovsBegnKNQFXqTKxpU5DHrANYsv
U1DRpLaqbh4oxg6zm3+hErXsYTaWJ1AM/OktlIHcl5zBhLjmAcAUz0awOELl6NS/dGmITDqxSpIc
No1va0ZUDyhyQ6tMcwOpzm8k+uYjRSxwm71wzcdUpTNVnNfVjYdj8R0tA00GuudxFPyJ9IDaklLC
J9zfiEnFNF8TgDFCIRFT3VgZo3Qh7a0DTql/Tlg+HdRSUi46oCrnM8ou789oOhpNdAjOk3CWoroB
xXJqjyDrStCKyICpu7Il0wSauwEI5+CQhuB2F+G3WKBa0AOY28bVaz4mRuPy6ALf/UYBgQcKPkGv
4EQLPt2XjW0wQ6a9HBz037F5DmDt3repePFS+6z66ehM0wGYdL38VtM3cLOFRDzKvP6JN/sBuNnH
noMhMUA591/Le28C7ENq0b0tHrOIfJZod3UsYgEtEvVQa5+HBikzzTdVVYqi2i5Eke5MPTgkd1za
deeVbLrBVTDNHdkSrbeBNw+3DtD2mRXcGpI+oB3hq2LOMyrkv9yXt0ncmkcKGQGpMRBLbq0dX8aW
vpJ5fBu89NLK+Of9KUxy0jzRWHSJBb4Y1PghHYnKUqBFolDp17bBl0nf3UVdY4+8TvL2ZoX978Cy
P9Es27huzTH0PQIwA+LcoOZx4xfXU+qI417LypvOV3MCZTtAEMQdEPwCiia6pVF4FKPQ9GgHuYuC
YTAl1OPAv20Tk+YRyopmqgE2+K1ygayW81ihcAh16/dHX07ygwcV01wCpcTuAKulbgDP/owe4pce
DL297P++P7xBR23NJZDIawRaXl2/LJIHB9zRi8FPbvtMIyA73Z+DGrTU1qxZgBBF0iGObhnYWrwM
nOngPQp+x6BZK1DJgm44glr2iXyPO+DuFOMBnN87ufqRbdqjZu4d+gSGYQzGW8L7T6ifP1ZIgtiR
+1226eP9LRo07h+P+85UFlKHMJmI59e2Oo3N9JqMwIGKkQHJ2osADvCKKE2S1Oy9i+ceybXc86MY
uqY6YDjGHvDP7+/CoGv2Muv7XSCb1XYNKGVn6V4pq1740B4GujGAb2tGDzgxe0JTPSoVmynbhzFQ
ggfgsa9czKbFa2bIuMAjU87FDSSpn3pZfEU7MErIxpf7sjEpkWaHJSSf0gRXszXKP1VBAQM+4d5s
W7Qglc5qdNdwwFSzR+EBphhsFMUtD5h1HkH0sM9JGK7EtEyja4YIXLuxa1DyeZMFegrAsILm5Lx4
uC8h0+CamSXZ0IIPrkpuqSPZQ0xQR51Hoj1vG127TPOWoZMcHGE3i5fuqfGG7AGIxl/uD27QHb06
E1AjblSUXYybDgg0XQX61QGMg/OKdzBJZvn9nV1VSGZRZIvjW5Vlj1MM9HxSjys2+88aP7ggqGZV
eV5lzTy48a1TqNgF0W8szzbnB+LGBxElhxkIBXPGjksLAnC+wXxwRs/VRL8j7nu8L75/MhsfrUG7
cO2UOmnjDPFtoZ/M6sdkOrHgUzGi2R//GfyiflT1icWfuvJZhaOP/MIZgLK7gcxghvf2c/67n+e9
HT+DCwFYnv2ud97C7q3oImDUgewp/pOlw1KqAtKmhy75MfPv4/ijCV6m/EdcvLlOesDQmEzR7zM+
zzEbmuTRdj0fJ5RKj/jC8dAQqNLPyo4A8QpavCZ4ZSngHRjKYAIAG6CUPKt3U33qQJcUttUNm0A1
1861nwLyv2m4KfsKTGgU3kWHAbWRQdQ8ptOpV4+KVM9h6jyTZnoArDwqpf9ZdBOuVRp8XFUhBNV8
29IYArYwKBCPmocAG8kd9EIwdeDzN0CeA+/uL4LmMKwYhz9naPIDjxeYqkbU1ZUATWDhWlDQZCma
G3TaGGgQcRkDg64iu7ZHB3IAqPJ9X6CifUWbPn7xWJoLbFnVoPfNim5NNF2AAXyiCdi2I5ddg8R5
psCUuD+PYSt60TS6kRzpenV4A2sT0k4MvfvCmR4bZ7Ui2DSD5hHRc4EO4HYObwOHLqRgoXYndHnJ
0vt6fwsGx2JpTjHoOIouBLYQeyw7h3GNzjGv4of7o5uWv/z+zm2hXqUnM+of/MGDOqFpPT0MYEY/
pGm7lv8w3KqW5hmdnIAxMG/xninRmpbG/ijINUvHZ0fax/u7ME2h+UcUiM1ZmZSeD2aHM6Dnz9QZ
UBKXH6uhfb0/hUlQmvsbBqnQER+7vmJBcwQiCnwOPYNkZVgxCdMEmv1zHucpVaXjSw4X2I4vdqre
irFcuZ9Mw2tGXfVthM7jEEBV+QiYhWlwl3wXfJmz8jZb3hf/vR/QRfxvTUKti8fLiQQ+GVAhFebz
77SY0VDmoLevf0LR2K+wi4OVyT42Cq6XTVe8qFCGkkqfO5P7s49b4Auhu0et1efRRSwf7UYz67Ky
aDWC/sPvau+EOpS/0hoYpqn9v3wuHwuklvbNEDxz1RwB8/q/+yr2sRZzvWQ6QFc4GbuJ+cj/f4lj
8uh0ZI802bmt+MrjcDmMj7a1aMc7c7eRRk0keuF8O0MpGEPHdILWrhlQm2FxaglIHhzH/QaWn+a4
bU+a8fetlcBG0tEfW++35akHVwJdCDS3LzHAEFYm+Vi3uaeZ/zyngVW6y5tjdC/NFNwCKd8sZG3u
78E0vGb6tZcUHADlow8sIw/4IaCDBb935FUAROkcurIJo8ppDgBEJi4C3LzzBwbih3Q+VQqcil35
GJX9JQ/GSzpVb11UgGxsfLu/M5MZaU4BTBtWBlCKzmcEjzrG5j+esrZps17AV6dB56YZOJyzhXEC
zCe7hImXHF2ZjTucNq1fL+Ork4EN4IXr/DHvznNPAA7Xr/j7xdA/sBS9ek+QOqymYup84AzvRef9
hHN7SAAjmNn8E2r7Pt/fgUG3/lPBx1w+NV4G1t+iOMnc+74AzMm4PNwf3uCU3WXad/Yet0MHvHCv
BXjs+AqAhb9tmQEUXp2jKjvbNj4kvHxFYKadaJbuUdbPaei0fsf4l75sHq0MoF9DvhJNNHguV7Px
FC6pAg1T6+cFncCWBsTKGgSc+zEL5HGM+j+4EoLLJB0Qs9MyXfGXhk1JbdY6CwcPlHWdX8zZk5h7
dgjlWANvNvtx/4BME2i+RVkgqcxsWvnI+D8StH7vMmQEd92cbdyB5lXImKgG36WVXwV28cOe+9GP
wSn45Ii4WLH0D/cA/NXl93dKBghKuwavkHcFohIH2ZAFwKVZwujBL7i7L6Z/woj/MUfMoWmXyCeZ
Ox0ImjtgnDKA9qJEeg8WEmCthrxAkXkKqJvnyQEkyCn23hj7tXxlgjV6X+U3DlqPZvb2Ev/atQXk
9BOtA2R1a3xgvZDx1jAX/RI/WuAV31/vx19zWK+mOG3l9NHoCO86l5/xoTqUwNtZANazY49ObeCy
n6mQuzb6plT76jTyYepA9lqFfhKiFBzr81bM0tBh5umJxhCl+gqIGt6Vuenyhe6gqJbPL9k47zn/
llJQ/El8cQFlG2j5Dnr270vgn/E/OjFN8fpoalKV48RSNP46ys8AyA9c6RT7A2qms6DhzNmp7gNQ
2Ry9kB0oIAe5K0/AII3ryY8Lsc9VCl7GZw+M4yl9tdLv99f2cbAap6Pde1U4jRRgst51zN4U+nJo
AwBrID+V83xYeAdQiJGkJ+AcPKA0/4SwQQ2MBuW93J9+0dkPJKPH/5BaLHo+QjJ1wQB/zwCmEjno
2L4/ukn16HIXvDdHMJcXdTJ7QEgFqclfEfJ4NP0raAGwfwK8wbWuXpFv3A3FH4AVZxF4sNRznxSI
dZ5CJAnur4Itx/zRJrUHNKF1yALAcl3dAEgCFt1hAZ6HUBDQd6H2QHl9clJ/6QqhDWCbZ9AtTadG
fF9YaSB+FVy94SfOnqbfJyDGzsHfCNvEdXdAHAw4WPPy52BjxhOMLyqyrrim01le5+/EFyvWTgR5
qitxSvBjgQc6AXntyuGYBtdcZesmUQYiVHlFk8WtV8MJ3OXH+xI3eOF/dP3duqcolqUUESBkOoBJ
e7nj074FyeGwMr5p6ZpHqyjIHOcZEDUpENl4cUvLYcVFmUa2/y3xHJSrloOmlWsWg9LVs+WjxYtP
96Xy4QOIe3pULfcAMeOqSl5Z9zC5zk5Gzr5Wz3Xws2bDYczJykvUNI/mUaaA5oVFIf3lqWj1NeiZ
XcfPsuzZsuwA6B/yidh9tU2N9PBZBjhd1ahcXmWcEBiQ0x3tLhv292VmOI//BM2AFlKxULjXBCBe
GVgA5qI/gc6+r7apkqX5hsBG4UZjg7MKxBzpjgTcReSWb+rt4Z4eMBsBbC0iqoCLUI2/wYby3EzV
N4YLrgqDldM2SWixwXe2VpReLantiSvImutTzzngYCLJDvflb7BkPWAGKtyypaC1BjkFfwMJ3dtC
uhMTsVJEZRpeM+QJhLoRKMsEqKUQAyDdmQYcNBzzyuVqko1mzaSfFTrmOVZfgqYRyMrW3k2B+31f
NqbRtVeFh4ad3G1jLH6QfwYXXXCcNQ/bxtZseM5SWqthwNgccW+EjZNzhxrfFaVf7o//XoiuHh9D
SXtTZihauMYkrNvHkCo3BMcHmJN2QE2d/LGynE0FBRz4i//WT+a4TILhQFyBfITWl7nZuWsoGx8f
gOtptivRSyaSDENbEtBH1rCAOalsk+a7/4mAtfVggRPXvmZVeZ3j4UazHCC29ZZvIYhFM9s4tsuu
UT2/tr08KK9/yzENDcKVkiOTaJbf33kFUIYjJV0hh2ENYJMhoPlhgFTdKBrNaiHtGD2YAECrYpCf
tf0xmPmJN/nK8Ka1a1bbVaJqRYX01zBL9BDyx2gSK9fJx/7G1TECWlBOFp0XsauoZIMgUA4qrLnK
0VpqZyu2ZVq9Zrm1HRdZx4l9BebI40zbp3WnYFi9HsYqE4DI58jBQE+6S1Vkr549A+cyWvE5i9l8
4BX0CBbFJe6hQJ4Chlp9TUV0KTg/ZrQ+j0AtJxlfeY4bBKRHsywRV1VFqbrySnGQ/VrRPrUtunId
mjaxuLx3ik9YZRMuI+uqAjDbVOk1UMkzeLAPiJg8FuW2F66rB7PaumYZRw4Z5jvMF1DN1seqb8JD
JclqFvbjzxZXb0AV2TRHfWXPACxWe8CXHtzIeazAVwl47nQvSQHi7eoV/MAPkgdvgjgr71TTAWnm
3TQNsOXder5GNIk/u4lEz0SQZ3wtEGgaX7PvOQZ5uSfUdFWJ94ZY00Mt1zBATKevXcmBnYcKpcXj
tWzBj1nyxzRAYY4FgCcSInbq9FuvNb3b3/LqGGg/mAkQTIfObfH0quTfNeJn21yV3jTaOQohzAFd
ugoAiDvSeTevUjfEAV7vvzAMzkTvGgUMJgg48H15jSvQ4oYW4pR9WrVnFtnZ+f4UhoN2llP6ly0G
vecCifNK647js7kZDhPoFFcEZBpdt3SLZDaw3sarLJ30CwWxNbBFieNuu0H1jtEgSmvhWu147QAe
+WhJj19kzeTK29Ek/WVT70TDm7bMSgHRoD4NIJE1yLIU/QU0r00Pa9fRbBgk98mUh9l0laF3U5Sg
WWve5x2AJLcdrWbDid3XQGXNp+sw2MEpHtLhpCS+MO+PbpKOZsbA6KNulbqg2AVDahM3tyINDmOQ
PN4f3qQ52hU91MwLKmB1XCMLgc8S/Sg7xD7WmhAMj2u9X1QWfdvxymquk2hPEbWeKXpEk1Ldoqhe
SUAY5KP3itpcAL0HuBzXpAdP3FQBTNWJQTcd0JXXqUFC/+kTrTlQkBVprhxkc3seui/gXp6Pm8Sv
d4rWDoqwE6tsr2nf/yKUA4oXtGjbvILeK0q8weKhwOB1MQBCH+w6JBqe7i/cJHbNaLMUhJHwX+21
SBGuBd8B3PIM/1ysheo/TCwhvqxZbcaBX1IEYQurAikLTxxQqPFXGnifYqu8cicHKkQ07DLCXu7v
yHTOmhmrCaxhzYAdebMTnyjIlUA4bHfb7EwHbZjSsunlUDTX1mo/SU5/UxCF3l/4xzEuV2omDB72
Qk122FyDfDh4U3XuBT8Af+KBwdiYlaGtYq0Dx2DPev8r4me4it28uVpNApZgcepptR+K/oedjN/u
78ZwDHrrK0LkTYqq+OZqO9EzSYZbnU7bXKne+tqLIKo8O8bqIxCaAZTeXdDSU9BTcuu0bfXaRZwp
LlCcl1XXhIrsDawV2XnJamwzaL39FWDpZSZCUl17RV/DYjp3ZFxJeJrErtkzB7oKmLbC6so8hL7j
CHwJBHawsnCDtxCaMc9zVSPdhCQHsM5/giJ+gVufPntltGICJr3UbBf4wl4xq7i8eg5A01NQwwKP
bArOxFoLE5nko13D8DUp8qZTceVIRFwrsHBeLJqvASaa5KOZcDXOac/BR3GNXA8d95U6ZjX5yQa1
7XT11tY0StEIMvHimllTeuyjmT+EzpBukz7XwlrBmAEMa7Lr64iGwhhgzUJcHRVfQMe5yar0HtZi
QK0lcigFQqNR2hyVBNHOWVAZrkW+DWkxV+9gdVJPIvXZYQbU8mYu6BhBAoxCiU59HzwGlOsnQb5a
7e+6sPdA4QV5eAnewQfA1++thZPOKo4Z+BI71LBGI9jYTgzszBIcqfgjDtzyDgyB8QMB26+bv0Iu
fC1natAcvR/WFvmcMOlkV9BEYnUOUOxhAlUr0xXTNXxG6j2rgZrB9Em8/FrT5lTWwYkT1FiL+pHO
5T726PdtR6x5CIC4zXUMenGk93p27sFJmIHOeEV/DO6Ba+5BqNizg67L4fjxwupL+ZiMzk8lgx+u
la75OJOgNA8B1+xWZZ9gB33+h9HkkyIzUL5hB5lkgBwHON3KkRhqB1yuuYsBWM2gAG2LK5l8yxIL
zOpuGv9Rtlx85WD3GYsXJkukMQGRL8dtYtR7WKeqcb1kSosraESRg6VJKEHp1SXdn3qiY/V7nlK1
tkXDkeldqFZPQdESw+RnGe8Wg0HqHxDqKQjdWO3uRf48sq82iOQHTh9iK9wlIKdsYJ0ZENUt9fW+
VhqsS+9WjWwnUbQM0mtLyDFIvO8iaQ4AT/q9bfhl8+++fHM+TzVNPHVJASRcs9dmmo9sYe2+P7xB
I9myq3fDxwxk0GDLUBfgsj6lPC+PcR/KB5nRL2JhNi/qiK4EMk1Tac8Hb07HoUeX8KWzTqnKrl1f
nDpFdsr6RUP+5/5+TKeh+YieBzWC+el8kdUgQQ0eWs9k4NkptMv00/0pDNc80zyFVU48UCBnBFVi
UO8nQLo/tA5PVi5K0+i6ixgDgvu9UxcRVvwyZqBWUZHdr3ySmUbXvALC4a5b5UJcCOJxT15aUbAD
zOpwXzIGg9S7VRMvQBodrTYXIobPThG8eKiJb2jzbHNU3N6fw7ADvVnVsWZeRSKUl67zrH3Tgh03
CcVau5ZBfexFd9+ZQ5fHVlPLXl0AqoMQ5Vhy8I/K8xhU2wJNeidqI0iStQ5ll1E4PypJ92WgriDz
2Kabej1fYvVVVIiUXQiRRz5ZNznEm9APADqznMg72dA5dCVwpexL09QAjHZB1AgemLXkpME76FV3
AwPC0AwE7UvV02cR1b+amOwVyLHQxPS1YdOv++pjOmDNeJNCBgUrpX2Jq0CBiXm8OLytDwlbiyQa
vrRtzX5d18EnS93aF7cbgAsHTgzigSaH1H/ZrX1Oyuw5CbuN9qZZ80xBftSrYLpkidN9A6up9alF
E++3aKpAogE0CHDJ3Rfbh1YncPj/Pvsk7uWEOv3Wd3pJgV4LCGqaKmfFpj+M42B0TWbzSFtQ/orW
bxw0Q9LmENYz6IvFvHPK4uqpFKQZfXusiThu244mOMRV0gTo+aVPI3DMTBUYwt0ujVaOxbAdPRXB
RTujPD8p/VqdA8ANqB5U3qiNm+ozo6B9L3eN2hKuEIBN0s7FjbpG0Lj049I+VP1fDk5HgTRsk5j0
hEQPWhjRdRg9LcCmG5C0xKlM4en+6B9aCtauvWw8YfO6S6bCjzom/uZt1v9tu6N6zodw/k0dMFJF
jFTf23qe1mqRDWqsJyl6r4+Qf7SLpdsE5NAW2O6qhS2XhStvUsMEepytAj1aGvOx8VHfCApG8FnY
/bMciXS3fANBaMvE75zw7LYWuKBZ4XdtdIFR+IVrbYLh5HoOBLWtYIKXovAbtEX+r+eI2e2s2Oq+
3T9ug2gczYXYU8gyIsACOFQpPgtZMxX/o5bDXrcNr/kQOvcBc4Ox9EU2lF9JFUi0L+f2yrVt0lXN
YbC8br2IhrkvQvsUIxSoJpBeee7eXeg6A7Fz3W4ll2CYSs+HzHWG2E6V9PAeP0dBvybeJ3irXTC/
uJG7LxJ7RVU/vAnBebTM/16TWhGQLMU8cEtT255ifDoVIKDfdBx6RmQqrB7kV3HvD3hQgbvMwiut
WbsvTEvXPEeC8MUISj70J5HU+Z1IUKSphvpoYvx8f/WmCZbf38nGDbtQ2BZMIXbtfGcT0DtT8ixn
8bhtfM2KZeeGMUBoCr9tYg+8pC3IyaVFH4vIclZe+h++xQXXw/CI8zO7Bf+3D0Z2tvOS3gVPKnhh
d4CUI8fGbaptYJ0Azfy3sBQDSvYYjpUvmvJ/QrQ/phxtA5sEpYfjyz5SrpPMrS/s5ASy4S9hXZ3j
IFmxNYNP0mEo3VzkoJ3MMfyQgAW9eRBiG6Ye1+PwIitnACilcNAJccD5NXwPiXuYgnEhTUvP28Sj
6VGUdAOijXHtq8a6xjJ9HeGWGuquRQdMjY3/Ccr34QyanrDGdRO2oPyzQN4bjF/HttwXIf3LDWy0
okxgb3XCPRgG1j7DTOei3RXAcexA70cqP+ZhCA4UVBOEYI5Dl9o2wTHNg+SORxDe62q0VFt+UZZv
QBMGifW4Yt+G9etRFcaGfI5U1viwy2Mv00tWFn9vOnKmHTlIloNAtGWNjtbIvbYtgAdp4EbPjIFa
8P4Ui+H+p7ANrkO7Sud2qoMYPPJ+7tThwSIT26eeKMEBWcXfB46GvTDxxidQ86ET6P6UH379YUrt
fm3A32lxoIH5dj5R75sVsTHdD11XWwX6XOyRfi3LxibZUQnmlGuV/wY3r6c8etspVTXZlR8I7zHp
wACd03MztV/vb8qgBXrOA90zA4tIVfvo6pmqRzBCK7DJI28JfuwV/2iaQtMGW9JCJGDD9MNS5m+W
HY2PNtiVV07FNPpyWu+uwcQF7WTjzrWfJCH1jrU7EfehL/GcXfl8MVxSekrFKktateBY8W3QbGRT
/gC64gBA6qAPd/L4x7Zj0C7zmth576Z27VsxId/6qeQ+MEjX2vJNMmL/lpF0AFyHNrDWZ6ig3Flh
e0RJY7lyvCYF1fzgiCLHuOtp7Q9J+WRN9qtd1A+ZQ1bqYkxr1w19IGq2QQLjZygtPDgWHvwMKarT
NrlrNm1J0Ud1MdW+TESLiiHx6JBy5WPCIBg9zdAHXT4EQ1DjuzeyD4Fjg3Y0ScaDCuxtLDZczy7Y
WcYte7ZqP6oBGf4whW7hPTm5263hK5j2oFmXBJxfihB76iMi4Fcyv2RuplBtgAa/TQfAdNWcaYm2
a5ivsubnePCQdWq32ZQeA0/BoRmUvVf7BB/PTw4P6I4gD/K2beGaXjZjPwHCN0RUg03xLu86MKOV
zorqGJReR2wM+sgqkxRBDa8oU7SpetE+BnvSiswNh6qHwCMxdQ0A4RofcCDqR1a0uJVrFI7+7sa5
+HxfPN7H97MeAi+8itG2WhxaFl6B3Fvsrc79Ser2C1peL309HSSKuTNr4z2mB8XbMJ1YC8oIPw2a
EzLqP8to+HV/K4bD0MPhYRm5Qyvh4Oa0PbheeQKu5bYnnh4KD0OeNiXKmvy6joHR7TB7L+xZ+fk0
bzQwPSJeO6BrQ4daBcA08tRm00PTzCtfJoY3mB4OZ1FeVJ4FmU8zoocUqdPjmDsZ2K4L92DboMxM
AuzDqftmRV6Gu1hvNueijKI0g12E6CDcATfnpVOj2IVlcqi7baDmXI+OZ00aTyPB69WbshMF3zZ4
teO30UILcTbQHaXFo0vG7/eVy2SL2gWEWB+PoyBHlLdx/gacdrKbS4JmebnGGm3QXr0bfCzDQFmA
F/cjVo2nyCn/RAli1fdXbxp80Yx3jy/wL5DaTvvSbynawIvBrk9lWxWH+6MbZPNPB/q70Wcrz/qx
RQScBdMRH0Pnqkh+tdmwLZZIFyV7N3yAd4uXTkPm50PcXvFyl3tn5N1KNM60+OX3d6OHVTCNYDQp
8W4Rh5Zn10qUL2jaWnFKBkvQ27HnCG1y3F2Gb8tTL7OfSWzdMtel+z5JNwpIu5vrsasD9A+Uvt3G
h8LrrvlUr0R+TIpj/1s6rLQcMsZwfGXXpsCaJJ/coFyr7zANrl3NbTMGXs6swi9p0RydagbA+gDI
8ftaaRpds1gAXlSVSBF3m9zif3gEnIvaWXFvhqH1vutcJEM2TaryHW+mJwssnnvbrdaibQaN1Puu
YzJKDyXgSCz0ZOdl4RLyrK4xa75sEAwSZMtT4J3G24Amz6OssZHXHX+lYfbUsvnrtqE1PxOOTZnM
GbEvJdhuQWQ1stOcWNsa0nEf/nvh3qA4ky6zLzWL+Km0AKya2vla0+mHlgqxaG7GHVlaqqADDuU4
7QPl/rbn6e+eNA8WBxzPffl8eLSYQ3M2RQzU4j507EsXgOs5r5/bke67mG+5pDD8oq/vTjbvGaJd
gWdfwomfrUE8xyp/Due1xmiThDQ/4yk8UtJaykvWe5/HLjjhBI7cS8Jd7a517X9oWtiC5nCGvHLS
sBidC43Yp0bOb0JtsisMrbmbihVZkxQe+NW7wrmB9RNMBk1ig5sWHXF801WLJKqmRhkZSFsXnF4U
quTfYjv19lzG/OG+An0sHpBCaCcMOh0yFl5/4UjLXwD0ocC6U2565kJCmsuUVFE8bzg8g6h/pMn0
GonuCxjkTvcXb9B+3W2WU+pObhzIy9w6t6qL+11QigMvwhW3bNBP3XESGcSU8Yxd0Bf4MjDvoZmD
77aQ5yCvX+5v4WP5uzpkBZ5lpOKIxl/SktrAKLH/F2XbztbVASu4O2RSFdV0scal2iNqnUODOreV
J+DH4XfuWprvsbIilHGAkpsUMECdW0+7oR4+xz0516GznyRyIY37ODB2pp79+764TCeuOaREugAR
UeV0ETaYB3lJQG4UIDwHPPV+5dBNU2hOKalsxopywqXQFG94yf20hPjhZM6W4ASkpvmjMEMWnrS9
femn4UK78azmecWWTeqq2XI9C6k8NdiXFhI6hSMiN1GXO+jqn6K9BXD4jRLSrBpvCSAZURxCpdDM
H6SyfZK5TU/oXCQrU3y8FUcHtahnjwGFtZguQVwBQFIk5OCiOvBoNVV5KFp3DRz3Y/NzdEALCprv
lua1unQR5Tu0So+7wkqzTbezo2NadAkS4mUUT5dcjsklknZzZknZP0/tyFes8GNtdXRki447XTZG
JbtYVuT34/CElMHBC+TrFntzdGQLr7FKW0kyXsRgeU9epIazLYrkQtug2+TEHU8zaXyDVbJH6vGC
XKd4ypo2OrQsRjSTN+JwfxcfxqS4o+O4Uo9XQMVN2EVmD/nQ7IHmfHQAGJpav1OP7J32AQ0P96cy
KZRm3u3oxDxuc1REF0MP2iMnPhPmreVtTaNrFo4CUFm3ChuJw2p+tpya7FPi5itrNxmdZtesFnh6
cZyE1Q/loXWa+kDjvrl4pTcdSqtbe3YbdFaHvnCGMWIZymLhP8LulMmEf43RBvLK1Gq8yCAoHf7C
6poMMGuCXtJe8WRXR1H3c7bltFIt/jFxAh5l+pdDbc9ZPTr0gq+qnKbnEYAEdvYNmK7HrFlQqu1j
bn0divrYILJTuyCqTKpdiHqK1FkrsDQuYpHvu9f5YAPRn8V4GQbsxZp+F7nYMf6ah3Q/lN0RadfG
wUeN2odutsNqHCUWDMRKjF/v67rpHBfhv5u/icFt33TjdIlylr1aM/D22jQeHkeHIeR+fw7TQWq3
saN6ywGq13jJSQXYcrRI/8mjKF/ZgWl0zVpVx0qVNhzuTQyvJCF/OV68EugwCUcz1VpGo6gK+P5i
dPds4A9zMVxgtWt3iwsh/ycPDg3UjBU5bl7zmQ0XBKY/CSsvdl0PhB3LvuFJ9lfP+ngH2NGVVKhh
M3rRqHDQdjehn/mCbm97lwtZHoD8CWLUqqm3XWR6sSjCrf/n7MqaI8WZ7R+6igABAr1Sm+1yVbvb
09u8ENPd04BAQuzLr7+nvieP2ioieHKEH0RpyVQq8+Q5GiTL0XDuGrdFE3n2Y2zUqY28z/cPkmW9
TLioV4aJ1zlyPPOsPPX+canCM/40DCodbuXF6bTtTJnI0YAmeiK1O5x5X2WnqWiSPTiP1oqulhNr
gkSFgxhGQVPtDKmf4qzRAdY747TpMRKa+M1mAkKnRIByFnlbPUbIfn/1cTVvSqABHWpYWw7WP+p0
CHtztkAxxR3LI8Rc1log//fsfsciTIjo1Ja6izQ0QVtK5NWdwuHZxQt9hwBP7NA3zT7ruixjtKmK
nQP9yjReXIiWEcb4is3bNseYIOnInAQMZ4z00cO0VGnMPTDN3j/ANhs0HEoLdpRCKTackbQO4q6F
unWbV49uvSbua7n+Q8Oj6CpA8T4fsT20P3jS+eAQcKmWwdPUT1sSywBVG5nCAfYti7HuzzycyoOs
IPwNfPtakciyQiZoVPZVKZ2hH8/KCUFhwoU4ea1bPobZtI2nJjSRo75Tjiz06hFel7YHIvt2ryO1
pj5h8VEmmUaVDKLrun44S6e86rD7CCafs/TyLx2BeEPOH3mSdyv+1rLbJrdG3/a8KqlAe0bpjuBR
5uLSD3546SYGJODURStbbtuUm628CRJAq5WNQ5q25xFzAM/cbw2WeAkY1X2rsJicybIBLTXB6gJW
UYVhdtRN1e/GhsgVm7ONbhh0J3mXdAkI2og/oxoCPdWHogs2Zf1hDYZFcw7KmhDivKB/q9p4mbJx
v3STOGxbGcOcs6lKwGeOmwIYWD+Lc7Usl86tV8sht1D3HXdrYnhvsQ1LOjGcmV/9kHKSccPck0zE
A0vcX6lX/Nw0DxPBG/kFZYFDxzOeJ+6uheTkPkiC39sGN+J4pwJNijtiC7jw6aFoFNv5gcdO20a/
2d6bs+8WA9DZHPfBkLTqkRPpnNt6XKPqsFiWCeIde88NW+gvIPw/0pAtx3yBmFYdtf/c//W28Q3L
5QWKpMTJYVrp9IxumOMo02u4bKpP++jK+u/iwLB6VQgsfUWlOrR08HeFn5CNS29Yrq9yCYJFrzuH
0YgGrQHiqum8xjxpcQsmIDTw/SyH6FB3Fl7kHFuUGE55GayFSZZbwAR+qlQ5U71E3bmelDrkySB3
zXKTb0vynQL3SNy0IdstkFJb8XKWTG5oYkGXwcN7OXSmcz6Ei3dCDOghF1aJj1njkhMDveleENU9
9yEZmn2G1r59M3pk5fOWc2aSY4R9pTQIhbozFd1D4w2PdVN9mMNt1CqhCePsZ+mXFaQ2zpXbeHET
lg+zjD41Of1AAv1w31QsB8IkscjzIXcCmiF0QoIGVXM6fZ/6QX++P7ptgQxDBEkohZTSgNdXOTg7
jzXTHv+rYxJ5a2Ah2ycMY6RjMLuCOs1ZosJK/O5pCqIXT6hNSe/QN246J0JvNzqHpnPFFbq3Wip/
NoqvYRVtq2/cdBHvepCD4akNZuX+59jq5ZHKeo1gzhIomWhO7gwRQUMKHu+QPBW6+SHC9jWfxd9N
2qxZoGUGJpwTfZ6cIEGPIEnVoLKl04eMzNvOpkkBUQkf+bYObrwG+UAVM08NcQ95qR/3D6clDDCb
FQoGMlPNw/HcKT+MtTsHkFkIqrgt6Ve8MOeHYKi2IGuAibsd3jfXqRJgq+mTFqLI8zEhUxyWZftP
UybOtkjjj+6FjGeD7JGshbLgV8X4pc6DYMXJ2XbYMDAPSo6SRnN17vO5jVvgjeuCrmQjLRfGf/Gu
9P88OdNGM1ad0bzoxuiD2FEHNHb/l6GlCsx2QQUlTLfbuYzf9mYNevDuxge+Wbmc62L0BJ7R14o1
aOvJrpyq4+yNIDBxP02arUzuXc+EzxgxFAR7oxbZoOoK8uufTVedFBSyI89fsQ7b8MaZarPGB4EJ
+sOEN8fD9HcRfGnStVbAd10HfrvhuLMcpNckAMavb8MvwwD3N/uf9eg+6K1QTMc4V0UO6JCrhlsz
UndydPkXh/NGCqIAj9XwKFl/ClR42GDqmA79r/0lekyVzvPyWveQCKbhQ0NbEATl4qf2vGev3/TI
xneM2yLqaEFTxdRVDxzapyIfBDr6+2St58J2co37gk8h3l0IBK5RFSkk5kFcGYkPkKL9l9fetUMR
7f56vX+2PLOIiX5rPnLul1dVtifiJ49jnz2DsPx4f/j3p+GZtcsmW9RMnRtPgKMPXVq9KNEdIVH/
3eP6iad0f/8z7x9izyxiNl3Ku1Tj+RvMrXgckqyHUGCTPfpO8ZrojXBlzyxkisrpp3pMKmDT8+U5
H3XzFWe7+/f+JN4PcQPPLGRW6EGUaAisrk2RXgI61BDW8I5TKR6bWr4O3nKaJvZQV96Rd8OK67Jt
kGH+7kxcIMhTfS1V9JD67hcoMT8gzP6EW/KgebYyN9sxM1xA35AiJUWeXcdw/toG4gRg/2sHPdz7
S2cb3rD6XrFg6Fmvr7wRh3HxvjNffmxdsoIltw1vGHveDcJ3GzjguUy+kaz+DB2xj8Bg7Lb9esPW
24KGYTCX+hqV/Zdxof+kntx5jr8Skrx7rQeeWcr0hsjrqqbSV1DbfBJkOQ+QmtgSMmDs23X/Jtzx
dDEWUkt9BYss/0Enj3weA9FuOzVmBTMYFpm3YYTmHnWTCIwqN5mOgZiYF7NCtPLl/vpbFsisHC2i
HP0xQTqzzdy/UyJ/KLlJLAedlcb6zHgC8aSfyuvIWH/0/Lw4IVm01mdq++E3o36z+nnYucnQhum1
qGj1iIRlcPRGf+29ZXENZpGI4SE9lmUlr03fuCdwZxanWk7iVIQ+2TtLAL1c5snD/T14vzKClbrZ
3pu5kEoV2YBWQGjfhcULeuyT57yc1cFLITDU9yAYQYtjuAvU2BxBaiP3lMn+OavmNcSQZTFNDGMU
9KlPHHVTo6ycWPEh2E0jlFvvz8+ymKZ+A9c5XmIMRigIqWM9ldAh9I4qSH7m1H2eV5V2bLO4/f/N
Mg4cUuBOWujrCPnsWKDMF883YfP7s7Dcs6YQaSlUSpOwUFeovXxO5vAYBPWhkmqfgBN2xRvavmH4
8qoaQvAHw2RoRL9UQFSPCHYmSLqBPWLtLWvbDcOhh6jr9VUayGvq1t8y5V4GZ7micAFEIPCftV65
N2ybYTj2wUkCd+5meZ1CaH0BxMrifn0zLLeSWQnts1BqRyt1XbryaUC2L9ZB+FRyvnKpWn69Wauc
55B1iUQvQbKUw0k7s3PyI+BX7x8l2+jGNs+JVrSZqbj6DlJeSSJ/AG3zeH9s28oY27ssJU3Qyl1c
wQ4axpHXx2nW/YPn4cf749t+u7GvDAo7XQkm52s4jl3celW5k0m4xrFkMQCzANnmSJtOGZo3dd1C
H6uY/mmIfiwT9HQrOvy9aQpmHbIFkI3SLFVXMBR3/h5dl/kSI26W37aN/8fVdAM1la4EUVT+miYd
hDZXIYu2Bbr9/42PK/qFFSOY9q8ZOJyhifsy8+WFTywDJ+maorPtG8Z15GqiZhlSeeUzP2ac7wMR
nUTDLrm7bHrWe+x2ut5Mg4Xi9sDz5bVk8iXPKjqeIKS3zH9VeTQnX7ftgxF4I6/mAnwBBFjed24Q
ZxJAko9jyMq1VjKLLQTGLEqVoEOlYpAzBfZ133TyaZjzNbrfW5j0R/0u8Mz6C0FvF0MXnLwCNYFS
NsEFUJVquqSdiuIBkcGuTEm146W/lui3TcdwS3nu4SqrhLyC/Tr4Pmb+/JSSZVhxTJb5MGN0TtNc
DjWQHx16XXuafBt0+TjMZN9rcRWdOOu89rc5WLNy2zkL84WPO650Au9QahbzhbPjtmNleEA9dIx0
VQuGvmjITg71y/1QBmuAYdsmGBCMuqHM65VGFxsvxr0LkMR+mEGWf/+3W24Hs1gLogKvCwSydS3o
HrO0/MDSmsV1uSZhefuV7x1aw/UpeNGZhQ7iZtSkigTH0x3+auf2WEObtikV8Fbps+PplcvINh3D
G2J1kPqQyH00oKWWfbrPFdCktFvj57CNb3hCZ9ANYZUCl0BYgdaeus2T1MrbNb1T/by/IxazMBt8
QI7YSKdj5TUT5VND1VfQ1kA7dvjueshHZuNnma0hDmyfMg7uCFYhVCxHeSVz9S1d5GOLTKrw5TNz
p1e/VTs0V5/uz8pyis0aaTb5QxMlkkANDjJ3ILFUTRBLgsrY/fEtUzEroqVE2kA1cI7zUgHU2p7G
2nlJhuaQleTsBcEBD6YVbKVtKsaRnnXDAyfBBhVp8o2n/Bmqhmu9Y5bzZdY+JVr3kLGJyusim59C
FI9p0nwSmML9VbL9dOP4DgN68gNVY3gFveB4SVseg+5pXovWbOPf/v/2Fseq1GPHy6sT0pnvxtF3
Yiz8Nsxp4PnGBU4c4YiRYXnAGfwTwAkkg2/vlEJ8vr8+tuU3rqRJodjjFUgA39R++Mwgm9alsWr8
f+6PbwmkzLIqCInrqlowPqPDq1b+M9XTl7qjj3nVrCkX2vbAMOraXaY8y/PiqnqOdmqnLPbRGA3b
7jqzuIrcYjXMXY5wMxsgGtzrPkZ3+Da+E88sq0azMzSyicT/kk9wPkeHDV3s5RvfoGZpFXzxWVGl
aXEVUQVgqXKTGMWwtXDJcnrMymo9RJS4HXyQN2b7jM9NzAQeLRMr1yCllr01C6oBRMxGNmFvuRP5
MVPVNxQmV164tl9v2O4wVKMu67m4oiaZHXO/kDsyLhOCDZpvuQRQDzaeooliTlD4WXtWRbjsnQpq
nbJN5pXRb/73j1ADoxsHnztclkUw92jS87wYXZnRSc2Fewhl4zyEEZGfpq3CyqHJzOPNfABnAcrD
c+smH8qcNA+IMrL9WBdrWbJ3N9sPTWKeyfH7gXC3B8C+6YsYLNn9D/RE1T/u+yLb8MY15gdtNErp
tOehGyN06hMd02RWWxJX+PFGIMaYJENRLc2Z8psfJZVozkXSk5MXZehSYj77fn8all03iXlIRVS/
ROl4dvNCAzbuj+MpGwZvh1petSe8Wr7Wt1bX+1+zLJprXEBjAHVWxdFXEQTkIxAsH8tprVXMMhGz
712qLIEcVgN4Jk1+6ay75CUWKpge00meRZkfNs3AZBkSEdo20KDuPqlqpPusd7ydrtYSKZY5mDxD
DfQo62kZ3CcaXmfu7MvQ+8DqLPYG9jdocFfuoHc9Fc6WcUuPpY/OzABfGbopRgb27yV5roLo9/0F
ej/5juENL8Uaj4ESC8NrHyBfJFImGZzysUdX2ABGu+65hqT98JClwyOaLu5/1HKuqOG71LzA/4YU
PSjLmOPGC3Nyrotw2pJ79UOT8AM5CJYCaFeffaWl3NVNRKcYdIz9SgLtZtXvuF73FpW/ifsKQrUz
SfQ2VTI9onHjV+/QOKD1Q6mqlZedZYVM6o9MNq7y0xYORXKyHPkkJtS102mVp9T2AcNjhUUp+xHb
cB4z+kGU3ReW1FvCPiz/7SC/XR4KeL6a2+FM3OlSTNWyU0vzzUvRLV2kr/dPkMUoTOYPUS8iEn6H
9rLRPQSzfpYB30GrZgUaYVsdwygGl6YMSgT1WfHqtZ0+ggprxYHbRjaOflmOaBKMMvdJcvkhBX+U
J/k2qzLpJhK8mEs1p+4TB9kZQo3gYWFyxaTeByj4ock1UfB2yfwEg4uknMDSk/0FosF9p0GPHY1x
3+ZHQjTg79OxKNMt7zd807izmdvMTjakxbl3pjJu64gfBThu9/ePkMWKTeTWkobCc6v8NrpzIIrv
W4f/u+TOS0STdNsFanJQeL0DMv2QO0/IC71yn3wO+2IlgOXvOyETvJVXbFSqA8FELnQCEjW0BkhV
/6NUXu/nWub7EdlSeCcRnsq+n1e+ajm+Jp4LLYqqWsLEeSpbAYIpBpxV8vn+ftiGNu45ZDGYcDuc
sMRlf3Veee49uvZKtLgLE7IlyDQHbIycJ09MP1jHn1G4vMxNsib2YdsMw6pJolmqUiyL7NyPVaM/
yCK7OnLYwVj2hQwPRTGd0qwKV86u5dZmJnYLLqRXimJC3SguIKR7SXSTxsThpwXtIb4Kvo5l+OLL
Ypct04n64SYfw/4AdYHaUNRJ4DxNPvkn6+ZTP/PTlv1nJpCLJyWXUYGhkbpuoAjpXspy/nl/7Pf3
n5norarxB4Q3vvNUQENoCbxPNCdfWaJXcmTvB4LAqRo3nqdvmgSe8zT44thMDRx7+tBm+QlEr5do
qF+2zeJmOW8u1nykgwoazEIjmxxkKWh7e3RbBCuzeN8AmUlD0QweCVGDcJ74ku39zHmsijWN73fz
lT7jhm2j/ZsOpYsFUs4XKH9CmSCu5s+igjSHzvaNWNlm2wyMa9tLBKkRLOMINcUX4ka/63FcCWps
J8iwcDornzcQL3nK0A10IxDKnHY3Fuxwf2stv9wEaqVznwW+buS5G4i/I+AmPyxZK/bbRjcC1gXN
fWNfCIrsvZPFYQra3tJN+5XRLUtjQrUyUMx7DhpWnniffGe0+ORN3akKp5VY7H3fykxwTh/V4+QN
ODtddQmhgNO9opF5lyVf8Q7K8p9+Ea44IIsVmzgdWWW8HUacHlazR82Dp5l3T33J/3Ec9zWKym1W
HN2OwBsr5kQXDmd9daYBH6DwSopDV4/84BBXruyIxdz+wOqADs8h0sVMytONTMZN6zOWrgJOmSXH
SfdrCQLb1ht2HUVLLqpiKc688SD2raLvoCR+0OO07boxxc1ETllCUonHaTJCCD3i/3gCzV/3rcL2
4w2TVgLUAdFAxJm2sZt8A63DtEbx/X5syUxYYUgryZMJQ4+6ffKg2BSAFLImIwSNVw7r7bT8+QZl
JrowiBiIxep+eWqLpt+7bSUeiyXyVq4Cy9KYbBQToQXwS1xAJUtcWlr+XrQLiAV6mO4vve3XG6/P
zl+KEEo06txQKbN4LtOyjdMFGNj741vW38RXhCjyThMC4LOa2upvXt06W0mPNri45IzIMobqAD/c
/5ZtLrc1fGPPJdjrxsJpy7MuW/JQeEG/ZwMEX+6PbpmJifSa0qLlAbiGz0Lov9EP/9kTwQs4I4Er
mx7uf8I2ASPLV5JElnJSCyRyAxbPdEAVK/c3ro7hIZa6GvAEkctTmCyHehIfI4esccxYHHZoXPd1
JJ0G7F/qHLnJ5zJwzrIjChOIrk0W/OWUayBhmzUYjsJpo6iqqp4+LbIOfyi/aJ+CRoQ0dgQyr5s2
wUR+JUMOD+o25blRgYoh2TMdNdh299tGNwKAqSRO46Yh7E1WzwAM/5ay/bZt6NvmvDn+YCBsC7S+
V+fAbbojchDhjrbjCjuD5WiajBORRidVtHgKTdj+L1+BkRls0tt+t2G2Da2dxJ16dR4XPT53RTme
iqDutx17k/fBy3rScfz0JzQE7ssKSgyJn60161nOowklmr18DvwxgGxHv8Sqgw6ucOICf++vjG14
w6zE4s8ddyv0AvrwaJCQmHxRxm6NfsY8ruGlw21Hx6wPzxV63/vMjSDC1MmLWJL+gdBqjX/MNg3D
asNFcwCJ2uoM0qzyIWo4qpRJMH8XtFtLK9zM551L2OSYSNq8EHWLjWDyF58zdG8fB+dYgc4lbYfY
79cKxRZHZ8KW0IQydDzFdzypHvGRRh3Z+I2VwJekv+5vusXSTLE4DvDbMhPQQLJRvwRB9jEiwZqf
tuyEqRRXFYBCJwEpzmj7fKCZu8sZ/bbwjcGESTRRhIQCIQsVmy5Qw44QwQ51llTH+wtjuYBNkKOk
U6h0qUvoBOftpZ2Gbg9wXRhDYfd3m+Rr2UjbGhmXMIgaAp5kPL+xDHwPx/Ih7NhJL+2KTdu217iG
E2fyZLmE+bnQ4+8Rt+Pibuox8pmJ4NKD0AvJ8/yMfXgJiVNAfmpaS6DaVt8wYinyyk90n5/defq3
GprHiPYn3ApXnYqV96Vlaf7AavnCDYkcyZMWOdIqfe7uXT2tEaJZ9tVEaqWdJHO6dBg9kJ/1jfbf
6w9+ucYGbFkfk5wiLzO/gMoIfcpomn4YtDjmQRJ3usuevVmvmIBthW4ff3PFt2QuGToFs3M6eF96
VYPio+nWLjPb4LeFezN4n0w3pV6dnhXNpj1R2YVCwXpb9OzfPvpmcE+lfspARPNEwuYTHamE2k/Y
xonKd9kYrfUz2PbYsF3ljQw02Sw9A4tUIgmbiLiiSRSDhPP1vhOyLZJhvkuno2WCmT01UJT+MAeJ
+wB98rWG5nd/f0BN359O6K1bQK56ndrutVLp01wE17z0ViKtd88ohjeOj2K6mjpKcwi2hvHckDPw
EC9SeDsgSFZOqG0GxiGiOgUCOUrFdZyL4zRwVLGF/zNKNlG3YQrGOYJTGEBCj44VInkALUf3UzXV
+b4d1kKh9xP6+IJxhsTCxgnAanHV3PUPNHDca5v2y68wYcNB9yQ7oc2q2TVJHekd80a662iN1t25
zFfW8N0zhl9gnDHaD7nsdS6u2cK+oqzzqaHlljQOhjYiSuXNUceYJ67lRKq4Grz+GKEmf7hvHO8m
CDG6cUeUdQ3hoBqbo1po0Ve0/pWq/EeZ33oqUAdZ2HOjnb/nsvxy/3uWw/bHhTEO85wQoPbBAJ14
+0l7g/iStNJH3DG0I1v5jGU/zJtjpJo2pJ+xaEn1bSmA29Mk3aZ9ifrPfx2jTL0gg1Z8Doks/lm3
8xwHAdJg2xaI/XdwkPX5o5CduPLaEccRMPIdV+znCCmNlS/cRvoj8IbWvWHveCjrovbRQ35zKW7f
fHQaUBdH/BOKSHzlG7ZtNmzeTbypjwKSX6spgjilao4sSj90jvNx2yoZFt+PPq6LKsH4efDkcP5v
NZGHICx224Y3rAIKjxNtucyv/TKGp4B4y572iXtIh3aNTNyyCyY61gncMYQQen5FayCyysPBE953
xSD2nbin+7OwGIEJkQ2XZAax8pJeA5DhepV/IsvK49P24w0L8BIE8JnHsusCTpgRGsMxONJO4zTi
3UY2fsMwBLT6glcqB/cM1CqXfdt14Y71iI1zktYQJgDF+P1VevcdGlATKBu1Y03CMiGX2YfG6VTc
ZLG8oD4GjMtPYRR0+5yja2pZQLR4/4u2fTGMY1EjkpK1Ty5lwF4hOftS8frTtqENuygKRRXzJ3IZ
BpHt61r1+yqvtkC3sFL0v64panrOgO0hF7jSb7LNNPDK1QuyNV+UjlYM27Y2xm3naeit115DLqOY
kzhpqAswjruJcRwzMOw6C51iamZFLmHtu8dSde0BsUm7EqtZnJ4J9A2a3kuCYcqunqJHWQ9DDDGL
vxboHt3f3HczGQE1Ub4F0AlFnTXZNciap8abjn1RnaRPXifufunpdLz/GcsWmKqbvqy9dKBjdqWj
szwMrdPvoyDaRBOMSRhmXcl6kY6LSXSVLnc9RD/2qTduYm/E6Mbd5i8NeKhLbHC0zPnXAgj7fYQy
2Mpr17bBhuGKpnaRtRbkkoKbaY+D9KILPe/72VkxX4tfNUGxKcQIurQLk0uR6heglaGtlB98BqKk
wVnjCbCdIsOKAWnJUMPOyKV3i69Tmj1Ho36otDr4XfSJ6GalCmb7jGHIU3+TZBiq7EoYfdBe+dVv
53OqJMCkGdK6WZR/2XZcDZuOkMxQVa7z6ziOy6H3vPZBcddZiQQs0zDhsNyTEdLFGD2tf3TBrzn/
Qd2L20X7Lvm96febgFji9jmoOBFNIgp+9rX3kAdrvPu2h5GJhNVDKF3mkgztpkl4wDOSH1ywvh5l
qrKngjRdnHKnfmlKFNO9UIkDC2GP/VCvqcBZfIkJeQtSwNzSLgXTSg2y7kREwYObrWq/WOzRJC0D
TLyInJKTyyRzFpepjGLQ6ox7TfPqYdvuGO6q81Ivy+Y0u846a7EyYjh6E8g77o9usXcT7Tsz5U5z
y9IrK6OnQXU95AToxRVg9YvWUvmWLTDRvsTF8a39KLtGTq538yCbXaIh43t/BpYtMLscmErLMSU+
NrjM8Dj9pP1+5y9rfCO23274Kt6P4TS6bnrNciXjtKNfvaxeQeVa4r7/2cyb9JZTQ0acFBh7CsTD
GIzfNXwgsqVgfwnHL11AQC/cbepxCej/kMFvPtaPLCv8qE+vKW/KuIeb3c+lqPdEDM155M2aTJhl
wUwYsxglmQq/AZfz7Pa7ABw5O+iUfb6/17bBbyv5ZhJFwcqU9iq9UlKiT0e3y67v6FpUbDlJJmDZ
RWNAIycsUdepv5y5/0pxHw1+8O3+j7cNbxhyWnFZ+yWqPm2ixMl3tTzzNOPP+RDVK5ka2ydu/3+z
PhGEaUeIFKRXxflu8fLrkHfPaPRbCQ4sB9YELVeILNE7ESG2l8tvRSpw+Lq/yiA4ymX8kLnNR28Z
99sWy7i8QdHCx8Kl5IJ+Mh0PRXoESeB5ytZ0VGxTMe9sUnHWlWV69YJpLxz/MVkGiGR7+WtYq4ei
Vqd0zFaCtvdPrWuifWnvzoDdU37J2BzPYniAyO2K87MNbRqEl2pRLQ4eRM30bVFJeOwgNr3yLrUN
fotI3pwmCXjVWGQzv4TKVTstcP0MslyrDb1/Vl0T1BtCR7bWc08u6Lk+REX4NYnKo3CWtequ7dcb
tiBpAVZGPZILlFPDzzlezy+EoRgS3z+g71+cEHn77+LM+RhGi0uSS8XTZec4i3PgUV/tnbmed2O1
xnpgm4XxnI5SHkGbCvH4zGTzCH2/HO9Fsgm2AkSYcbv1S5jmZQ8rk02feDu8tqZjxUuI191fJMse
h8b4GUCMzVK2/CLRQh6i+73up0u9kJXh3zdi10QQDcyjjV91HNFX9KChjDtV+YMm0z4tAc1so4eB
0xXP+n4U7pryNUzQFmov+FRL5ycBwdMhcy6dbneSJKeekF/3F8wyIxNHVDutaNrZiy7M0emuCaOn
euYfmKIz9Lb6Y545pwVNkPc/ZjvCho8dpzklPFuSS4YTUOT5a5JnMnZp9ZRMa6ley7pxw88yiiRC
5JLograAHWySxSCXP3mzOmZJ9sKmstlmjyYEG1SQkAzp5+QS9vVRpWJf1cu3KI8uamDbkrKuyZlZ
qbrjwvH4JdHhsyvaIx2TU62Wz/f3w2ItJhK7UyQjkgl+Ybj6QNReLl67q3mWZ3E/eP7KEbN4FBOQ
zfkomoy6/AJR+G5Xhc2/UTWuaWHaBjecrodkvtuHQ3RJaMbYHqrYUxJrpasv25bo9t03V5Lb+G1W
jbiSigLltKRJkweg+oKj4wLBef8TlhNroq9RxqZ504GfXZf8ytP8UNZKxbWfvNwig7z1Pt7/jm2p
DN84BzlUF8o+ubS16zu7BA2j80G1TbXWf2c7ToZ5C67B/pNM/LJ0rI7rpnCOE0pf8ZQOmyRoAteU
CQxp0qO/mfBL2k+fGuJ8m/1gJWiyOCcTg43m1mIWAIFdUNR8SEL/RxUlj4vTgsByo72ZIGwiKpmk
Q8MvuVJHD+JFMZhM4xH+YsUnWbbYxGEvCyihPV1hB7IGMiu6TKGP6a4V5i37a7K8euhFLQYh4L6d
G0klWJfQkFPmcinQkl23a0rctivJCDGzvG6roYyiS+RqCMOgFw2yc7iF6BNJ0+PC2wdANFZuJNuU
DPeRMDfs0c+O7KMnCu881E7EkPrVSfaERhE32JQmd/9AZZNSe2kfwdEW+uXmUWK0W7zU5fJpk2mb
/JuI2UjohzhYKeLa2M0HFrdDs9ataHFQf6jEeYmcKiRqsUhyJ6bwG13S11uQtYjxmsl2xdVaDu8f
4N0md/usqRGK3O69WNYto7GXkfCv+4tkO1fGXku/KHM2ItQZnPJX0rDdLUUBtczyuajHH0ElTrVW
p/vfsqQhgVD5772RCLk4ZSOjC53yDzW4j4dOHwia12bX/wzk834RgLCKcpcjckTVeOW7Fidm4ojb
aQEwpy2whkP1QySUoe8PF8rcHCeHvNyfm22fjHsEzaVdq6MovERNy8AgtpwCv2n39we3TcC4Q/gI
nXdn1jhrNfu09PRVTz3AxKyt903gv277iBEj+gMoBwBpiC4hz4JjJ6ox9uZ8Ok7oSju1yqEr+TbL
Spl4X3TPUdr6/e0Q9Egq1HU9/FqIX3+/Pw3b8IajHDhEmvxUhxcGaEOs1JeJ65W6p8UvmhCvCGxx
NCNNeFFC6nj06pc5pc91obedUxPjhUZhpwO/aHgBtvQJ+hhnAhevqvATl+3KfW5bHcPcWZh1qCLR
6NKDuOxvr+rdlzyZ1xBkFmdiIrwY9fkyFZhAztuPaNA7aZn8prr6dLNppwIeblxraLRNxPuvK1nE
QHWS4FMsx02bZPKcCrkJvB+4Jopr9PyMZoKFlzqAni0KVSXUtQE1CF7bOii3Md+5JqCrzJGpmJM+
vBRBHnxcEvf/Ofuy5rhxLOu/0lHv7OG+TEz1A5LJXJRUWottWS8MLzIILuACcP31c1LV37SMMsUv
MqK6wymlQODy3ovt3HOMDQTN/SvftBLOPrTLA0hHXxKSX4LTciQdrdPt+0G2MPmp6K05bzpUzmVu
HGDREzqpscvM6kfJoR9oQuevX2MRXog4Fb6VVWnbul7txr5OKSlcuUGlWEUCbAGuG8hlgG92Mg5L
+xw84HhApj94ErJZuU+/TVO6gcD5rnLmNRDtgr+qLI15J5oZtQxOnIM/NQ5ymd3rDa9WLlmX7KSE
taN3pinzyotFmWWSgKir/MICvfqhObasrltHqzjgztfFCKZJJ7YLjYYXDE4EEm99xaV+T47iGCpR
Y57IdPSHxot76t3YLPuZdv7GzIa7ynDvvdGK59z66Hb9j2asf7z/9n8PejRUsequr0w6zZ4T101Q
RUlX2SRlogtnz543tQ50v5EPuBCndrHlxZCuON1CmlRLdgozbXU78RA9Y+Y9dK01hfk0C0lGv9MP
epL/qIUxbmfc36ytVhfcT4WkVEmuZ6DJdmK34JkAgBs4RTexnTUVrCUHVLJNqiez6aD8IubW3N2n
0tS+BU6aE8r9tUrjBaupQDlGDR3ObbsxriDkFvisfSDL82R7kdV41cZO5KEovOu2QH+DzIFCZepn
6cQ9B13v6GywRznTzn583/EWXodKKlnojDaGNJ1YF1O3dczJOghnqMP3W19YLqqkknk+y07PJrzs
j3RiYFjQUgDy/PLOCa5TCDBUsFyvWVBkLm0nLjxwjzm+J6J5aoxN7gNQ8P4olmx0+fmb1ExbXre9
AZcaxlJGpmEaUQCJkZVktuCwlrJ+QBWzbWpZgHysaY9JZcZ0MsE0ol/ZeWU70AVzQfMU6V64uU7q
tICSZ6G7V3qnsh9oG5nWfTU7MRWaHqambR2CYShDaSX9yiOWrK8EtNOM1cTc0QHGBcdWmmjGTU0n
fcVDF9YPKoKtMCG1M+qFEzdAc160BXWOomNpdfHlFAMIy5VTRGMhFFQM28T7tjJyjgdZ+sZIi3w/
C/6R0pQiNWWPGi12rJ7AxY0yQ9sVOweYUiDpIsPrb/o2vS/BdsxXyfEXnE7FvNHZwVUYd8w4HVNt
p2lVeSj83iFNCXq096Nm6RGXn7+JGs/MmTQT04wnWb+Ytn1O+uo8NmucDAtu8TcqSCHd2vBnM9Zt
NnwZvEJ8Hsu+//Z+55daV4ISeHRQcENNLx5prW1KYHtJPzRr9dtLTqfEJLTsdMMpNTt25SwBePfu
ZZW++G3JSaK3371pDVm3NAwlPK12RlH90NixxQZJwOB8dPn84ToTKXGpoRxKaE7qxFIr0wjM1sU+
aPM1quYF71FRbgCgJQao/TGN4yUUPY568+EnSLKer+q8CnHrHAfu41ZOnOjaS5tlX3LTeXi/6aWe
Kwv5JKWG1RbouelXH80Juo8GaKB748pzuNcE8yau5JykvE6ZGY/cNjZpmjLQGnJr+37vFzxGxX8V
STp4mV2bMYTmOpK3tiS5Wby83/grHezfCz0MFflljhwyUywxYmC2+9CvcCPE8hCMJAdbovSmMTd5
4kZzX32eei+axgLiosXaynMhA6vAMNC7zsBaVzauNou7VsotxKl+VNwmAQB1103mKg9u3WFr3mPP
Hht2MJB8RDGC6zBGBpCyXjcfqigxx5f14Gi9HXtC8p3Vcn1rIXOstL7kvUpUzw3K0kQw2MCmGD8s
Vpw0b/6O8/b79z1goXkVDdayyg9w/G3Eg14OX3QTb8H0mP/MbX9NB3PBg1Vqy9b03RYrHjNmuh66
PNc3BWJkxTwLPqRCwio5MD2h3IrbmR+425GsNXBOjIoiTS+uu41QmSxR0VMZQN0asQ6ICs6ib1Jd
+zgHa3cqS/a5vJo3+cPshyyhzQDMMHYuW9nxYUc7eV1toKFCwngTsGCyYRRfxzUKeGi+gulmxTBL
Pbd+7XkFdABqNRsDJxfOC6By92VlR+/75VLTyozMzcGrUchg4mB+YhuDaS91t1b0tOTzyiTst23P
rGEyYwt66yFjQoSt3Vo7ljZXXizqStSijJVmTU6tOLD4h6xxn/tMfr7GMljz/Gr02mqRquVgxpUA
a6uuNz6ZRr1bsfvv40lXCSgnFOO1gV+YseNTFNSX1NtOmtOdbMdsI1xg/rxuEMqcPDeFN2Wg/AHU
svUPXFgGqf3VTdDvnQdsb7+aaGwGUZSzgaQmCwhnTdZGC2S2YqGlxpVwta3JarKmwYSMY7Vt0PV1
NLr85Tq7XB76JhdMelv1VEfjglaQFLO7Qz9On65rW4nWtGYlVE0lojUA/VQS6II4NLjuFFNXkWrY
J1ObdZfdcm85xJ+cn7yv1rQwLi/u78sUPVAiFuwspTtnph5PXuMfpFU9O37QbfnUsI3O1u7Sfp8X
dBUKRQVlNDVqPXY44FDMiuzO3vI0X9n4LzSvAqBSxxO1yQs97lo/34za2BKN6bdtZodXvWAV/TSA
c6kZnWTGMVhaumSopvFGdmPyeF3zSsyW0k58e9Bhnq62s61oBNQfAeYKfl7X/uXlv/F9AIr7gs9U
x9EFmCLD2sucac9qd7yuzEFXCSghlZNaXZBMMRSnAQyUesOKHa14Uu6uGoEKW+C26w/U4HPcO8X3
zkq/NuNVxMCOriIWJNDWrT+LOS5FYx2hdtdvO2hZrnjOkmsqaaeB2HGaj8EcZ5wXW1O65sZCjt6n
fF5jMb009ZsQVlFbvE4AxhRwTp5pDOeOlovIXd3HXHLY71pXlws9dEG80ZhjhlIsTCoZSLuqiYfj
4Iq9r+vjZgazDmk1vwmHpC6IbHP3putMsDrT3EOBnmPh4OcqN1BZNfUSrCjM9OYY4GAIMckh7Y9Z
CWqp65pX1hb13DfMz9gc54afGfshF7a9cUEJsAYJXXhVqrwh7qKoPlfjGGd2j0SF48ObEady26u6
r+LGqNmmoi+QZQtUUDem/dzUYLh/v+2F/ayuIsaoMaJmNEcO0VGICQXLMWa2t71gRvQiBacwNDhq
kR8HL3mgOYo0M1AnaNdtBHUVTTZohld7vTXHMnX7PqwDOuq3mVub/YrpFsJUBZQBfRrkYkIMaUZ+
kkm2L2zUIplX7jV1VSg8mGaZMmjcxEU+/yxdc8tG+6fwnQ/vv52l7itBWuhzgdrtFN2nQRONZtVC
b4DNDyZAuyvbwaVHKAuFLul5XSf1HNu9mCO7FnXUFaYGNNH08v4gFoJDxZnnsjGrpsETkkYW21wD
3CNHqeSKAy/0X4WX62VeB41dznHnaTLKgtYmdgvWtRJ13CsmWlhLqfLEQ19WpijyMdZMKEyMcxGl
nulsuqoDNmNti7VgJRUCN1kpA99zedEnEflGWMzYS1w9r6ykllpXVgq61pZgXCtQqWBWcYOQD0db
yBX7LDV+eTVvlyEmMPdi9ofY1FJ6J4eg2uFOZe04Z6n1y8/ftK5xHZiawp3iph21b6DeTD67AiyQ
VzmnCmeDbJFdmpo/xRb1rA1ecrsJmmYNXb/UdyV+taywK240fYzqTSMCza8L5ghjzS+XXF+Z1qg9
WyZPJV5qAUWhLZhnvTsLYO8vwvWdKrzKQCrCLPGtoe6xT4kLGzxlIOCHql5TrkAtFuyj0khSmYpq
BKtUDMK4+kPljGmMYF6jdlhqXVl+W/ZQuAlrZOwPFY0Y3H9vlOMaxmLB+irAbKiNCYAXV8SNax1y
Pp9AOhJqU75imoWko3JICisw5VzZIHjMkx8Dqx8dbh8sW9wGfK1gcOkRF7u9iSy7HL0+wR4r7kDX
56b23dBOqArQIjnoP9/3nqVHXFafbx6h9TPqS0wpYr2GOJU33TJwxNXSPeTNaj3z77EMQCT++oyJ
t5mDgkQMoy+mSDQ535puah56w7dPPqiAwYrMjC+ZXl5H5qGrVy+aBx2Y0Z2L2MrqNEql9Hdzzbzt
dTZTZuSiN7CpTmEza/YNAlE9RHUKPENTSH8L1q1yJfVdwuA3O4C/sZQFsh5nabWxWWX+HmWKDoGM
b7ObLLcll8mN0zW4yUKsqBC3ya0oqyCpG+dp/zIkWMmi6cqVK+v7BS9TkW0Wz0E379lNPI32Q5KY
lFRCoMQ2yJ8rj6+8loVsohKUybwPekigiTgv65qwXsujS2pcaX3JQpehvQmUCnRYiab1eBk4pdEk
vSno7JNgZGvFnUvdvzz4zQMMayo8v0T3IXRZ31qBgXU8tde0P38P/tJVOJslcm2kcmhjoIc+grn6
puLZGSUcO+ZmEWCsUQf2ZmeUd++HyNJglLTiWUU1BxPUcriffweyBShGr75y0laBbJ5oO1f0bhMD
UKbtsVKlO7vE/ed1XVei29IMmrgma2Iz07+KiU5kRKK/snFlRTDWOFG8HLXGtUzYKXVnNyNebq/p
6C04qYoam9LRc/xhbGJLmCCqSqmb55EZ+DnkC/wsmVfWkwvOpOLFpgB837Mf1HHlw0FbCFluPCAw
QqZJHudzG0Rm4UO/lnoC0LXAD99/M0ujU5YLqBauch9boXgcZBlOuf1zRHmOZa+hgBaylIok04cu
Q0mfrOOZ10Qb3Mib6h9WUpyomawsGhbiQkWSeRU0HwNuV3gEKDvH5jYp08/XWefyyDf5YxrHCcQe
eR3rg/8AvNc9ON6+scZbARct9VyJ6Lb2/CkrhjoeaP1l9FlDbA2iW9f13fy177UltMBxxzrutMHc
pnU+EhfQgwha4Fcuk9VbVcn0vgkGq4wBeXaIMwGo1njW2oXnkmsqSSN3quR1LxHPmqtHpSg+5CV1
tmMzfbnOQkriyLOx6ArNqFBBa6UkEPXWqCDM5DdXzp4qZrauJ990mFXFlcOCvZRWeaCO/3hV71UE
HBYtAtRXThkHgRaNYg61rrgvdXpVkY2u4t7MoiqzxJt5nLn+M4q8KGkGdv9+1xeSgopiyyGaA1zN
VMW2bz46hXvDbHbTmZPcJFm+e/8ZCwtklb+tApwYVz4jlqt6am4qXuqfcWlph56HAj5QWXEC0G/3
qZiMNXmvBX9VkW3B2Nl6YbpF7FJU52pQdCWaTBwy6tPaLL00KCVhpH41JdwMeIxj8j21xntvnr84
Gn2cWBNJUCFj9/fxffst5CZV79jMTNSr+1YRCyaMLW9xLK7J6SotAkdX5Y5pYo6ZAGtyrDX5Sa9Q
hebRg2XQlSlhyU5KZM/ZDNLpDs2POC/YeODVjoUozQh1xy1kD1JOfNdxb5P2ysN2FfYGRqbJgigj
jpls7bH1oJhpBdrKMdaCX6nUa3rpdgY1KI8B/MwJLi2OXtkcZ4OvoRCWHqAswx2cQ49gAcI05Lri
ThNCHJpEd06uyNbwxgvepMLToBI808RnVWxBvi8UQWcd2KjP182jKjytpv08+DLjcTn3D1Qan6S2
pjux1HE14ip9xsFAXsajWbJ4qvpkm43WuDJHL9Sz6iruLMvlWCejqGOWFZ+ZMZ86kX5P5uoMlZ2v
+eXCBnfLWQMAQe6AwnH49H5wL71xZWr1meVpE8DDOGdh1XGSIvjWg5PhLADvWhnakuGUEBxAp6P3
ToJqXGDHPgduD98tsJQyV9bLCxt5FZGmt9QE4s2v4qHCNbnG0gdatkdm5mCfNE5F36QrD1qYrFRc
mlYExWSWeFA/AmHuFW006WYIqOinbjTXQnDBWip2zIfSs8Eh3xS3LNEIziIY6cVaidrSCC5e8GYV
m7d9LUycpsX5lLREGs5E0tJGVSLv6lB0vXPdkkHFkEnTswTTGki7QrS+uSnyzq4jSy+bK31K5YBs
AX/rp5oXkKTVd57sH+p+TfZ4yUbKankQvplb1cDjBiSgpJ2c28KZA5Rspmfpr5WRL71lJeyqoddF
XWFOdUw+iI1mGLj1gNqPfHw/rJfaV2Ku7IocNaBYgYxi6DddPgngjGUeXtG6HaiIMrgNimkms4jz
vm52VSarvSdWCSx/23e0fpnK3zipzTQnKKXgcZo0kPPxnayM+qowypUw/m3KQ/vKRtcRlT7MTc/j
wJcBcaWwtxbAmnujYC/X2efiWm9HQB2jQAViGRtV8c21DI2YDjWvSafovhLD0uaDKRI0zqdKOziT
k4e2IbMVhOaScS4v5U3X4YzBKPWaxyPj9RbrsWIHesb2RBM+rdj/twGGAVi/PqIMPKschFHGTi0P
BlBro518E2MQ2mP5+P4LWBqFEsMyGCamYZ8Y9y59KbspNOZ+L7RmZZXx2xkHI1CiV2S1aBvw4MaJ
1oWoNDlVLuogoTPJ2uF7It2760ahBDG0111Kx7oEVBmXXE2wv0z9o7aGUl6IMxVe1jWamOk0lDG4
pmvc55bTlJOgqNbIGRaspIIPUkEL18lnFmsoTNyhonjeGh1UD7xRTx+rTsuPgYNS8vdttTAYtQA+
7QemoYiC4po0cIillceEBVcRD9qBipPryz5pCxPrbgou+ZuuqCD+AvnA6+JBJQnrfT67uIlArs7E
CzNRi9oaz37WbIK+XLkhWLCOyhDW9NjDdVONhB0MPHQuq3nOHbq9yvYqTG7kBUogcwygwOF6GLi1
t81BkbKylliIZVWeuWNBA6bNDlPlmN1a/bjNzfRr0Mqv13VeyUaUNqmkfCjiqrwpJ1D0lbhsWnmz
CxHgK2mI8Vn3qqTO44pBQzy1wjTzorSnmGpwPWBfpR0D91TSUTd1GZaNRhbzJhWkaKqRGEJG79tn
IVurhGCaGdhd7g1ZXNUgJ3JEcyqKMXQm7SM15mv2tXagIry8GVJL3WywuCvqg+PYO9AL7iQwD+8P
YcH7VYwXjl5YLbyBxSXzupqYLuuLMPNtvoYTXbCRiuPCgFyeTB2LaVGGvGwtwiudbebe5uE8eVfB
BGGmS4S8mZudJJsoGyWLDajqQDCeuWGLa93ddVa6WO9N6zIpfFANUxZzZzoAPtRu9dyzr2xcibJJ
DGMtSpfGTtKfa6fbJ2Jurkv9KiWpAbxvYhcWBRa1DzYc3BibemrWMNIL6UdlJM293uU96jnjxCp2
o2bsR7PGGVX6cJ3VlTne64rOMwFABILO+ZiI9ra0+NP7TS/0XIWGJWAuwoYFDHXF4O/byT54Vn80
C+37+83/nmTDDlRcWOvOSS9oQ+PemJ5zLsjsUuKIr/X0UWssAsDGpkvBDo+fvv/EpQFd0uwbD62t
samTStNOKBUOh1IcLKfe0ImvrOoW0oRKj2Zqgz72PpqvxjojIk17kmn6Wu3iUutK8DYQ5ezdjCEC
Uq4/8Glo90nL1tbUS60rwYur865iZqCdHJ1/YPYYJ52/fd/qC5OYChGjHJUldDS1k+YYdFP7IojK
PHt0tHQkZjCIkHbJyoJ3aRTKfGl2Ay1lndK4tPXkLL2yAnCd8ZWtzUKWVlHKk+YNxlQ5NGYe7tcM
Pj7Ztfcja/rQ6Nzb94215KJKOKcMIVcCGB4bLs8q3G379oOEQtBM0nlurpvPVEwaEL29b3SDdqLD
3A1hipkgCX1beiuGWngNKizN0KBfBBvBmagH4Ltfgh+uo49XWUglPjPG3qCj6LRTntHoEsQipR+8
rltZ6S54qwpLg8ywA3wKXrKAQDzRIUBCAq146uZkq3vQAfVAKnJdOlIharYlXInTcsw7XteeIXeS
7gY2a5HTd/Z1i9O/kaAlXcClFNqJj4YgfiZGAKLWOAwWfFVVuEztoGda2minOYeQ9SyPRd7uKr25
blGn4tKSQFpZ2WfBaQ5cFLwl53LIbudsui5bq/AtfZhGt+eYOG19Olqe+7MM2jVk6UKmUPFapjkK
5japdppQEQLo/BGScSmxG3kjfb6S6xasr4K2OtSPDg4dklOel4ecujsnnaMJtcLvh9lCDKtwLZF6
luyphcls7nCRjUK1vWZVa3CtpdYvhnszE0OqsmxwKBGcmpa24ZgELWmcdK31VyDh36B5dqCqSdoF
vNIEFTSQmX4EbY3Q7fNtEeyTTidt1ZA+uTP8nEz1TIL+2be6Y2DTMPHOpn835V/dJGLgc7/OkBcT
vBmqFdQNTnV4cPKT6bNMkw+W5T6/3/SSCyiLYltKloy6k5yytJJHvwwkyBRSuZc8XdsaLnmyMqMW
IB10aY4YN5xBx+awturEPmsuL4wHgGQg9JElfbu9bjzKPrS2U2E0lpWcipEftEE7zJmI/XHtHn/J
XMrcShsryeYySE6zV0QiLTa+U34BtP/n+73/LezKDlR0V+2hcBNKX8mJu6C7yUrW7TtMtWQanCDy
gNzc4kAx25Tc1ze4qVs7mnkFBfzG2VUIRO/YwueOSE6jzcDJe99OT0nPwsQaIq3XQuhdbFInBX67
DkcspUvwkjnFLh+jEpxo7RTr6bPlguhuvqFJF83yXoCRs0vDwe7D9y2zEO0qIE2Mdes0tpucjEbf
QdPjYcBKfCW8FhxUZS9jbgGWob71T+48PVoBbcmoAVNuD5+zy3Hk+wNY8BwVelaUvjuzZE5OYPa4
7zP/lkv9lA9rgL3fYgzgOZfHvkkRSY8zkiIQ/knmLRgN+ptsFGcKRrY+Q2VzallbCNd+e38oS+9C
SUd+5VW6oXXBKcmS5JBm8/w09HRcOWtbehtKRnLLXnRlkyLEoHvScIqNXH5ipfWUjOPKxLT0CCUj
DTNgxLnm+qfK7w6Dn940rHQiyt3jAOna6zKRpWQiwEyCLk9n/wTWzy2tmyksqF6Ehp+scb4tvQc1
GVVMainI7E+9Dg6IrA0YkaNz//5LXtpaq3AxZ5ZgGtNlcvKp/mSkOj+lWvITenftRq+DJATytNmz
xuYoS7Hbo6TBGhxnwZdVLFmBM5rRq/Xk1Jv9R8P84AwPUCpE5S3/oAH907T6SkwuGFBFlaE2325T
hnQ7yUBsxiRtN5OFk+NXC/7X9/G/6Uv14a/8Kf71P/j8vaqnFqUBUvn4r91Ldfu1fBH/c/mr//vW
r3/zr8eqxH/qV375C7T77+eGX+XXXz5suWRyuute2un+RXSFfG0dPbx88//3l/94eW3lcapf/vzj
e9VxeWkNlQH8j3//6vDjzz+MC2Lkv962/+9fXsb45x8HDsKjF8G+/u1vXr4KiT+3jX/qRmBZEGlx
PBvkeH/8Y3i5/CZw/gmbm7pvebZuWqCO/eMfvGpl+ucfzj9dHyIogR/YHshUnctWR1Td5Veaof8T
NNg2iD8MMzA9E2y0/69zv7ye/7yuf/AO8sMMQrh//mGhPWTL/8yDLvRjIJiAlnzP8iE6r24QS8vQ
udNc+ICN+e5yc23tzEpmYcocPRwYq4nbUUBVqp4fwQqS5H999iZWhsDPTATUu2a5BwsqP/71z0xr
+PH1/xqN9iF16mH+JAzL3QKyXx8zYUeCGe6uEowfIbFREh4Udsg7NzswsyRT40Km20+fX78w9q2X
k+by3b8+O055LC6PCFIxbVLb3+eF6+bel8p4AoPYT+jZ3RKCAvawnsaDH+gFmc3Hmj4ykMmUtCL7
Y2N/2xx9VhJy3G6xGAxPGxCpRFvCW7olZIL2G9Hyao9VNt8RgiLS/YH4Pd1FBAILUTKQg2P3h8Mh
crIvrHsuU/dUZK4gKER8cWe9JwNYsqjRhGkf7Dela283IO8ON5fnsdTZbE8nYoqGkN3uQLqShuRA
Hg9Rb/Rh9DgNedTo9caxQB/u+pEddM8kqsE2fXg8aF15ezifI274+/iMK7j7OI4L+aTVyUbP+xed
F3sGCrgozfxT2XTbRAKLoBe3TRm8bG632zLVPmyIl/gfyPa0Iz4vI7I7pEnyjehJsnMc+uhP3o0/
8S3ZbscsD7dkR0zNRWfvD0Azby7jprS+n+p7X3O/5NNjA85bknKUeU6nJGcZOUAi+HSggXnrOiLE
99tZkMP5W9RZnERxHOHsmERPT2EHKUXUarWDve2bogtR137RA9pSz2xIjuMj4s/sy1SYYV45UTsw
UtTzp4YGT6Sb+y9GbX8Ht3S98aGISnZb0uCUyRsvXb1/fIRC0h03MhKdo4rPj/w8iXyPIupPUID6
mDjld3LwHf0c3cP0nW9tYNfn56ifRvSwaYaoGw8WxHVHrfHChj6NvYiic6DPh+g5joYCu3cS34RT
WUfhDUsNklU9qdrsJIzppvC+pZSxKDHLLTc33sCjxndO5HDQu2KHl30oaHuKOs42Sd8dpvmIgjua
J1Y0dN5x8oONZdn7oevCA6G2ttc9LSQ1jg52nt2GTVeh77K9ORwoidLSCaPDOdJbexOdsYsbt3AK
nwI6R29qCsEEkIURcSnP0PMQ2lu31fTYMXZmbndzYCTSmnobnc/xcxybZbCJn25ubrJ22IKwBGDd
/CZxb+wONZ5TCxhTewg+t53czJ1dYjjkMfLnZhedH2PpjMfo+Tlu0vo2foq7MiWO9lFU/SEJrF3p
b1rmfDLcM0rwCbHaPszc6SMhqSn3uyhIrC0868DlHEWPGEzDIzRWFCKFpwC++LWw83AQGUm69LH1
TUmmlPOwSLubvLCI61hfk4nfGdVnzRruwAm2K0xxRwjhrnF32B2SMng6QACHTJ2MnMJA36O8yHbR
4/P5OcarDN2xjaIbcKIT3akQlg+5XbXHXNoPIgWweKD6QGbnxW2m+wpirzik+2Dn2bbNM6KZD+HP
/b6fxX5/fDhux0RsKehReeQZA0mot2tccBnYdrWVuokqGXqks7hl4MHIUvcWJLzDYSisyGWCiHxr
TuyALdHeNeqdh7LswWyRp6ZPmxMhJhv38G/SQbbaTV4IxUAKPT9ejCbnG5zDRXEU6bobdqN907Hm
xKm+AdHFfZWIbp952Mok7bPEgjDUy3nXVe3O078ipZ5hLMqMm8P9AcFj5M4+Oj9HXLAjAsKpzhR8
WaCWTQHiQV7vqAW1wdDNs92otwaJHiPLdeCOSA40Spm/6QPnNm+DD3M1wOqe2EC8DEFfGOkG9VR3
OR8iPav1EJipkejS2FkG3+pf/O4OBenHA7k/iAx3ex4LkfjqoYCPn88BHz5S9wuv8+NYFN+sitgj
/7khdm8hv6I3IZkp5EjsG/hYEdyQ+8i2+aeLmSJsJj9EUQTfQSBHnnZuzI4gG3lI3RVhrX4LaSfU
3DePSVD9SJvQl9P28r+mNT6RXeW3dwg7rdkAt0MO5hScIozXNuD+By8w0LR0tyifOIDsBCfEdhhF
oOJsj3H8FPljtgNrC5LEOQ7DqWr24U0YZiAQYKLczqbxCVuNsEyRZEqr/mQP1bd+Boe9bY0bi9Od
M36n2r2nWSdZlfcHzJLWHhai5BHv0Wxm2P8cj52JRz4/xaHFuyPT5lP/GfVqkdV3kA4UDPXgwtqA
ZacgrSjHTZazA+u7R68KCK2msCfUKR4Ar0EIeP3ZQJ09JoFT3sonsjsdrFYeyT3rgu3hPhq5u0Xw
N0L7FJ3n1sJgO4RjtaeN+QUkMh806cNQ+hc7wYxgSdOH+E0+hVYNIgMh9rVbfCYkMeqnAxGiv32d
TgsH/nOOCvkYIyhnD8kbg2HA/ZitRgQyaV95RljM4CDtPkRdVjyhD5ZpH6IDMmeDlHV7xjzqhfH5
KcrdPAqf8F+oRWCiKiz3WAY4Y/REd5Pkx3jGpN+g1jUE/EpsQlzv9qTzQohtjxTvyO83oc3mfRgK
64DacdLpwyljIbakj24LGF79XcuSL7Nn8b/WR6+LpDQYoFZk49wgd+wgJ4ZR8qNx+c7rv16/o378
v6/89dvLx9d/lX+1IKeR+DIpw9dVFS/8f6+veDngAf9Zb7HLIuzND0uRYr3211KMajjCe12lvX5+
/errR2n3OAgZKd1WDJIQxLo83WdJeRwvS63Xf/3nZ68f/5ewL1uyk8eafSIiGDTALbDnuQaXq26I
sv1ZErMAMT39n1Dudp+Ojjg3BBK77Co2SGvlypXJ8Stk4d/PrJe/fvrvx01JfxAnN5u6NW57WqPI
gTL7z+l61xLXlrCEU2U0uMTd06arjvny58lZ9UkdcZEkCGfGEGVIkUPhv66Osp+KDvsRgtJ1DAfx
N6lnIBkBbUKCr4og5CYPB03goV10MnYTMsUaWPI1qyoeZmXepxFU+vyQOAfjawhyGbu6GsEh+Vso
LPmTMHg1u3rfzNjDEZmO2xleyXu0sPYRBI7R9wtByKdgeiLUo8/rTCkLD6tYnh3XOaY/bL9qrlQF
oYKKyoUkeXuT7tDelNsnIUonZlNMRXaeeL4BP5UfbD+dUHagPttZMk3CrM3nuBdijrMhz48e1B0O
DWHyWXWah9U06QPzjHwuQPG+ONJ5ZnTixxme6qgUCu+1OynVja857aCbPUbyOS31mIXVayUcek0c
1w6ZnyenZCbJCcJ2fw7rXOBUY6yW26W9NnSsWTghd4vqSpeDYC1BOewtx4Pcbmm517UoDkXB+uec
2skRbQZoOqxVsERmzknLmV/HFPxbMqW/iQUHgxTFige2w+CYoltog7uUfab+gzei/2HxtI39GcGk
rQJzq+cpZI1WITqvg5fCtPa1JsHzOrKtQj0PKD2to69DwuKht4KHzYfgxc/ST+ipsHNKbjbYmy95
4FeLtal9QKGHvnSimDdzYtXbfhk6Tu1Bsamh0Tq0/NI5SwRpISHu1u+TAg7NXvegIt2SvitgkgrI
KYA159P6rzG/eXcSQFHrfzVL9quR0o6DST4s4uLLrcWQYT/GobKU2WC1FdtK9R+o0dHP5WTOOf0c
x/ajgtzy54yTUejxvZzSMC2g55anit10GiRXxYkX5n0wfRAy/7nQLheI8fZdZR07xg3i+wR5l1LO
2XTEBuhp7LMEZjZ5dnev0vugaPZN1bK4u7PzDSYh1Vs/ld5hsq00JnBsN/PY30Y0F965P84bkwkd
uyol93UOVj78qFjybR2ZYqnfiOql0v3VgSjoA9qp/Mkbu6OVpOUTnPD2DpvJ1fTSPfYjyE088a7r
FC/9aT9ImUajUR+UsvFNNcig+gzW2GXe2nvBZXXgupLHtDRnnSPwGIwtTolL5rPfouSYszJ4LpZH
lWjKb/jbXoJg7py4kw4L4dWbbpOql0hKdGFjNcklfhOmtsIn7GsY9FReB+MdKe97MKKNtdFOQWJp
OjuPTO28kdYgREsCa7eIV97R34bm0axvPmF9XYdBRcTDcGqf9ewk0XqhdtSpMHXwyklZ7htELFPH
HJDTKH1xLSNOU+rZkBrEkNgSz3sxXKuhpS9lx52XabteaYugPPRTBUd4f7w5gbSuXcbMSw29C6i1
8ezA5qJ/CVKTbGHy7cfTqOW+cEsRu7D/O+X5/OeQBIE6+F6yW+e9bJZo0mMP2kt2GQOeR03eTx9V
otPQgDr6YHPDLszz8mjkePVI3hdYa/322mtPPps5yA5DkgQhFslxG2RltoUDfIVQBAcz5O8N18EO
BN4/U+t8m5Y+wrS+2DSNb7rQZB7fUKduAP+T5tyz/sOenW7PSttyQ9+CKKYa3kSakSvp9KFtffPc
BxJWPwGz0R/Sz08tDV6s1mPvEO8J4K02iaMt5fRmFAmxfPL3zm67HZ7HFHpQ3VMVBJDXHLv62fWt
fqersj/4DSdHxgRtt6JV+b4SmV/FRNA+hsZ3WHXluGudUl/+nnm2+c85mg/FJutaoBsUdsOIdUpx
Krp+iiuE6x9OlVw6ls03W3XbBPKkbZwlw4Ck0RQhAVcoFrYyN9sz2fa/zipC89grwJRpAi1iI+3x
vh4m0Lovvjdvu8Ia773I2H5QDOJCQYE7BzL5i0qyftOAtHXJeD4dsBHb+9n3rCs84mmM3oKwGsh8
cPFqvPiN9OM2y6ztOtRNlx38zO+i0jh4ujLbBteurbMNZBqnr/tKU//d+Dl71C3TV937f+43JC5l
VEBO6VJ4yn1KZPuilu8hZVB+I9SK2CzpebI05BtU3m6B5iTPaMM2IZqX6pMXlM1mHv3T1Nn+c2UU
tKqMG4TzqPQ7E66JlFH9wdb5M7KlYjvITH0vm0FDOhyt6JAlFt+6dAxre1TfPdXq0yCTIbJNrZ8s
a/6EsNaTAybKryBx0eA36+9z71ox65DjZa3YkLT1nW0flD9hLjHsmhKKU1gPx8s6VLT6vU6thznx
x73VezbbpS2YiPhFk4dkR6vK84daBt7UDWeq2GO9FCgsjTLwp51dgsqeMfdn7avxXFWMPg9ZXKN1
53nwJAb/pATqexwMxHOaDfWbEzSxOwj9QjIQ30VWXXxWVU8eMCb9w/dNfRCTuTJGvN/B6EZu748/
LWSX4VQELdLm6keHvpewt0NPqOGfHG37odSVeZkodDNAIuOnCZqSnvDmKB+4pkdaZLfBSuuDLr5J
u2IZ3mqkRiXLqwSNZbYBBkftbUrL6a7cKrs58Pjpm/5lmHj97ivL29hOPu35UOv3DKXrIK312zgO
+5am+UshXVhdZdndr3R9b/y7PwC5IFJl+CIAO+3QEGmbf7IkS17ErBicRk0DyzWbnoTxfph27mIX
+OEb1EKtqEGQdDSJ9t6aWR55P+8yiK0eBztpb/CDa2+jN6tb6oS0GPMNpzTbSJf3LxOMMeKWF8VO
eqp/Udno7/25A764XB0aNK24SiB2sm0/svyx+uyaOSZuwX8xYcmwhJTgC/oTva2L2Ogoiym7ibKD
/qrlbxlR9RucilFvNqw8kGUYpMUn6uvjLcuMfZUseAdn/Eg82UDqX7QIhJzmsUxxp2ku0lCx97PG
YzvPCqbI63vnPOe+fZ5YjgilJWrjaP+zqLH6D3eGLrP7zJh3J8uZO5TvaFmZobr0r3ntBQbyUWkQ
aUsN1nNS0oeElcAvS6iDIO78zjUkEqUtbaAXkM5JwcmPptxOfkzV726m/DvC8g2+uPECh+oByAal
8TrMsUu7RJbHdbQeCuwS4YgK4wY8vLhO7F5GwJLc3QjTRCSheK5R9rXDgjF6xn5dvRXYcyG2nL+g
DcDf1hqt4zkaSzbIC7zz5BQT3mbZbAUHFpRyZUJwSCLq1s65DOrypc57tGFV0t+3Q1C8NFBuBx/D
DSKQV7eNYxVvjadEqCpmP9m9Go5VZfebANT6b1ZjHRrbd19hICfODgwJ0H9fe6+F6535XKkQrVdl
G1d1HUQiy4MYqqYCsVkyIYiDFpBczuZl7u+ZGNr54+/n5Iwu4jTd/9cHKjaIcBwBbA/EObUcXeWu
XTRxyjt+kcthPZvclF8q66PKtX1SfScjjWJCDAQUUSC+ZdzGuur3apw+G2B/MPrmxUsaMLHR/Whv
1+Ho5UXIcqMPNB3IbT1gvfm0iWf/x5SjGn2DIqu3fIiP2G9FUvs7IGlF1DttsXc8q33SY9M9pezI
UkscZGAFUSu85oh2f72fLCTkrCmrDYPl+7NGQSlSycDetTO+aHSq/g7cVxPYt6Rm2QP0peZeWQ5k
iZC+/Hvk0c575e3It4Ig/UZFI7RHdM5ECedjnKfOtMXXKZ+zwFGP5eqaFa2ZUj26fz6xzq2fKFvk
51beRBxmB4c1Z6ih3uAiB76vOYPrsToc606c14uZwjs/w9YBICwyirwZ060WEOBCStruAAXZAZzU
5+5DsGk4i8Z2EOA51re2btiuJqTerEP4cjQxq9v8YIO1eKG1nEOj5N4AxH/XPQwe8TWYc5VM88Ve
iJ6QgAo+SOMDRlQ+UiFs1naWj2E5dBV8RQtvj15itkOA4zybAR2xfpuoX0Gr9mRS1ZYmCAUqtXB2
2eQ94U2zNpnJyguk+93D1CfuPgUSdMVctYFiNP4elQabkpfWhWf61ggzHyYHhcld0CV9DFECK1qv
dvlv3SYV/oRpumq/nK40oUGYl1W1nXOl3TAwwXgt56DZ4t1EEgKFhAOWfxiV1NOphRvV18HzUCwO
y9SDDramN2UX5UkE0j/Pw3Dmmhg8cMuwzLrzDKu9XgsnahE9R20gDbAxdL5evk6t/AqyUmga1Z2b
ToMs6ylsjusBwU51aed8iLmhdqR6EU2SAP3TVfdkt7OzoQDWN87gt09eB5V71iCIaeaGPPrS2aE8
7L6KwiOPyZVR6nwSzuOuyvhJTbK6QkGNbbuWm23vyicLgfathyPvq01SeFCx6TZXjF9JlnwbbOux
Xocrt/s64tPB8ulUWpEeDDAl69ISy/5GrHm+IjHNEZjN7gOlJrpBkvMGk8Nq7y0xyMwKOsSO2zvH
fI023a68ASrf2MsLWS8vZDUyugVTMo3XuSRgMZiZ3ZPJk18FQTGpYfBHhaurikekY05oa+8bXYN7
ZYktkQQt0an3OiUJ3sk03eSQp9JQpX84jpU/mzQ7UJWRN3TddMeRWe9idl8tB3hFhYwU8MGWont/
u/4u62/g4BEp8rq7s9LxTrzq/nEDMBA8xpqts7zvRT39GcrmI0NT5MMuyfQQ7Wn9+fWAsoyOGrTF
ZBsQuGIY1CJIE9Xo7TofRm1Uuu2t1U17Kz2sZMDsvoOB3N0GvFLYpOZUl2GVj86LX/PhYaGHdqYI
AiPNm806xefMeWkt+EqVQFA3rs5lWFe2tWuGFm30WU15LLgdbHI8K6Qui83U6OJM6QQWUFVVscCS
+anLMrJEkf7yRWmHpqUARQvlbmEIjOh2sgF5uVl5r72+vLNmuvtmuBScgIj974MdQEG89DUgVN3d
sNJkv/6fEwAC+dfMUPjbxBb93prwILnas/br7UR2ZUWOtqx9mvfqDA/y32x5YdeDgUHAibFua6/v
6zrXef50rRuUJZ3KusH0Pd2YJadg4HHfBWCPU0Lbx9dUn5UHB2FAu4WcGI55+ZXf9lGSu+Qk/Tn7
jo49Lb3peyfT4oSEn0QS8ee2h6PeboSYJRIAVZ7GtPbeChvIwkCrl1Jq9MgnFt2zhQJWjQqtc1Y+
URReAgX1r8Js0qr0zrTN89jnRP0gqFhV0HV/99xJbL6e4EAX+5omJnKb0nu1M3hYrEM9ldW1dZEZ
gEP5mAu/2fCugUzqMDWPv3O+412Mlz2IX53mrCzvjqMDH4uLDkKeutupSk+CAqGTywLQ+NPy+vCm
utrpKLeB4/5Uri3MITPjdKgDmqKOG7Art8YtdByzp3VqLm1soHJMo5QSGWac2ScD3sPTWE8/fEhO
fI2yqqu2BaK8OKkb+UzAhzu69QwRAZYVYQaNgSMoVsU9QWJ9kiPKsssv/AfkHDXCeydl1kn7ziWZ
6XhfDxbJpjuwgXvl+/OpVf2+oFMuY2d0aEjKAGyk1jIHxOD1WybEe55m/FYWwfitz3YBloX95FhJ
uG7/0uh/VNWUp3XU50V6syy1tZ56v5s/G7dz43yS/YnANeyprwcZrheqNutCD2Kv95R0PdKtrtnk
pTdcplKOSMhwWIdwQkaCiqx86/Fanwxt9gOz6/cSgjLScPljsuwqRi9GfwaxLb+2BjZSTT9HAyvY
C+khQ7Oe/Z0b6s4JuwndXDmXT9xjM8rTtTgndped3MGrdm0nrHvROjwytJiPtd1YMeFWVC1JvMtT
SJGA73RwQEN6yJzsyQA4vJlSfmfVbEHhEvhyqd3pA1LOz5U9QfWGkDxeETh0wyFOs4sApQxaWvuZ
6DPaL5zvKlMcsXFRXZBaKKCnlrUJoP+0LQLVvfg9x05JVf+PxUPsxMmWUq+N5zmhJ6WdP4e/Q0gs
9UfsHNYEL/hmQA1s0p9Olv5cT8Bl+I8THeQvGdAipzPqlrhgVhksoGU74q0T/ssX4gNnBnkOgABs
hz6zD8ylxeHr3aeqFFcAdMMGZmHDBuTw+tpxcbEq4OSo+ByJLpobokSks8jRYoj6fYNc0xi50nZf
60EEm8ZyzdcmUC5DKYjcQk2BU+BHMIe7jkBO/pk6sZ+KOfnwmTWHM5At8GT4XYBeu4cbXXlwRdXf
jOWrWLW5QkIObVZhgXEwLRDqemYJMr4jJS3D9axkaDhaMKQoU47ag/5vnybajRHW2+k7MxBNqeZB
g4c+Tt/TR9GI4SnoJ7ahJSgESkKaM+td52zBofDSJEgf7aB4Mo5GcNoHIgkrr84PuR7ls2wVRYFj
fjZ2cwNYCTgRJGGzIZVC+JX61kO40frJzCwPpOvcClV7h9oThYy/Xs/CKQ/S9HPo9sx9hbgjOY15
EgZz6p/sJWayu6A/F2ku8IQt46Kzuk1uIbUa0XT7dbkW/IVCZ/DgLfkwDGbaW7UFglbfrLyeNspK
+CGzkpi1LvslNCq66KUBUmkksDG8XG3Se6+zHoJtPiBpgrqT+4omnGA7DAY4EwQMC4XdyHVnqK5y
XZNrnrh4QwkS5gDR79DNvyqUpm+GpxK8ZcfsxxmbIIQh5mjWwbShlhk361aYgqB9adDCe3EoBTyy
IE+GknBGXPPpJUBYxdiJm52T4RhY3geiKDdqbZlfh8lPtv/rrMrd/7xafcLExwoTt8uhjQmltaMs
9WHxmTlX6P0FpWXuQIrI+XVNCptJvdpwebvlqsHbqoZqg2YFEc9Qsb91ylcHAOHtHvu1c6+E+eE3
7pPgKnv163KI1rOSNkNUV/N8mfvuopZkf+AKt6+YoJi1pP0rALDOuRZKUOon2MDyWTt5e4ICvAy9
osfik7Z1jF6PdjfLZj4QV+R34AAmajWikm62so3mCWAkK+oXJIlYHX2GKDVMUdfbuF+3u37ZBxsk
gnu45FHEm9gHawIJcT7qUsa56ybRSNVv/I/jboBx+MV3nXpvQ8DjMFRjcCOKFRFpWnvrQ66Mw9QG
k3ZWh1MyHIvOLi/r/940E5yyPWEhBgLGlRuoOECYGbUg/FbrQebdDqufOWirs86d9tm+5225wdOs
vzMQLwOgQulzJ1R2zrBHXIB1tHsqKrRgDxLFs6EudpZq2LOGDRbMR/ty709Fsze9nYQ0T5Mzot7+
W0+H0DaAzpLiFVYK7JZZ+Gmfq2I3SsKeUYaI+9p78ZVgv2buL4lg+YM6ZIqKHCz4EkhRaFXYJ8vK
02/rmUKE8Tb0WC+t1IMlY9OLTbBstgF+9tpnAqoqVon9sm3BUlbVgPKj7fv7OS+6OG8bBDF4qNMk
cN6HhYSS6KrfOpO7IQA1nRCewWwzNN6TV6LSAUdYubFci3+fllfSqptfjvR+QsRSvDozPLV9nVkH
w0AhNeh1jYxJgp98CEU9ka3nOfMG9aIhlNBM+b6egVyyzbqpvK6hDs2UDxqDLKJpzopzx1JQ/PBP
xrafZ0D96vFSkUGe0GT3ZMMFYatIbr5pm91qKK8d6CzLLaHOeJl8iWrNksPB2WW8SJ0e8gZED8u3
uwjoW/NuzH2tNTQjKMnWbIn9Ou3Q/zk9mLsP0OhR2tVLnzfqKbPDDvhUDnqbO+xLBlCJFeQ8zpZ8
BH0KtTbHppGmxvrWOMTaFAgpd+uwLhF19Ub3JyrKfU8CeTcJR2CSFOxXDhoGFCqrT5JTPwIWnd16
X3fHsh1AeOG+/fL3s27hxNisq88gd1FsBlZ7Gr1KPpc0abfAldy4xP1AvRFFn6CQegeHDegsK+xx
dEApue94e4MoKwrDUzpeFT3NS/2DwcoevT5rZWQGFQgOE9c1cJTE9Y7l0h01txreL2LUzWYsCOoo
HglOZAgmZI0DD+qTRSyAtKaAw8Dg9ycxYc/UQdIc14248ZoWj984R6MAK4xb7COj+qmy/OAVUhv1
Lm8GvocIR416GsqfIx2TuJhHdzdMjrkD2gjXIPYrksUecjCpBti+xLqUUg4MXdhbOU7ZBM4Z6jxp
CgwomzzxLmV9BiAxPtdD0lx7bo+gkObyPS/R6W2Q4IHYWbHv/B6kND+WBimQXbjDEw2QVDELZhsB
El0nm+zHvBR0idsJbIEzP7dLBbdPMzdKAA1HvEp/r/d2Pay3mgb46GTL61dO4fnBh/ZcC+GDe5yy
wjr+x66Vpe02ZbJBj/Vs71H76l8ALnc7hO2gCC1DtVSHlev/XkdiJFEzkvHaFp6IG4fxzddbrz2t
j27RfqRjMYMuCA6Yrit+1yzh9yTiIyV3Os7869Ax+lpzpqBf/a+pArSujBa7zLOzXw3W9cpjv8q5
dcM2Z/2mGwXSJSVlHBS03nbO8ibUuY8qkbfUtZclHixb92Ra8+5n2NDHfB4ua5LY+okI69zqL+4C
siHc+3P17+fWj7R5DcON5SPrBcGCKsyg43n1PeAyfm/G7Rq7DOmYPUoQIdZRVc/lVjrcKU4ooI27
lL6NFdqwQlLpaJ7S5rdqivtUo+Sd1hVSc97Yb13u4KIzsmfY2dIY3r3t3S/TxS2mrC65UmTvoyHu
zzY2dna2gbAuw27Mp0tLWX8ceQFCANPmjDKgs1fMzeM11iysqd4CFse6QYvnJpmiNXrJ6Vg+u9kU
WS1FcDkgeu/Krogayd1NvYAgwJm96CsOHubkQWAdGa0XXE7ZMdCV+PqXOISWv4aJY3XPpslgX/Sv
qfUH1k/8/XkhSyyvAXe2AZx+T6jwFzs8L69pVVSolCxzLjNm19KsCil15BNi7ledNfpdo4S/GbrG
3UMpr0aKBpLVOMQwajafIC/DGTvg2bNIQEnsyCD2VcO957x2QfZhGftZ982pJUJ+H6eGbEYvzU/W
IHY9LNJ2zK3tO5Q0WOhOTfHTh3tlmwfWdylQB1H5aLasKKzugO3JYHcCsWalhqAhyg+73nuvhrF9
tGw4rr+ZbtM8FjCWOFau071BOChc5wNwQFChTPt9bvGijdH2vGIJ6dGrfMhJenbz6DvySDrivYEo
mB2cgS3JT5mGcHKb/sAcpgbrDLvRfv2KxTJUPdlVwGQ2dKHHdBXK1pkMjutoPXgCgZJXQ6zyK4Xx
mNeHfu7Ub5xOMUEhB6HPjA1aAwkoPfqPs+AIXiY91KH9f+xBTifqTT9WKPN/gprrFSr51Wl4hJu+
FJvxPnvLQfMMgV9HwOlbRv9eC5DcxMw49XWdQj9KFmk4MEfJkPo7JRz7AOmT5KrxaMfCa4fvKi0P
xfibeIP1zdNjfyRVNkfrUMP4aGsg87tdhwjY6gjUDbp3ffhKWi2H/F2SnVc2j2QSEZKTunFRGiCH
Wf3Si3Q8Q8m3fXLcxrlwcJ27AAwgu5THZsnkrFy7+2wIoBw8oYFJ8OEb4ozmkRF4CLRosN1LmmId
gsDwBA4jaOO2L6awnKZT0ubNKZtFe1sPMH9ub0Uy/Mc8ca2LR5UEwQsUjapvyb7wybd1tDI0UFXI
/0Xg6HZAEfrLSuxYP6E01IYNR+VEBz2KRxm4fWiqSpAoQfgP4qr2UfWBd7fKybt3hpfbzCO/cz6a
qHJM9QqGrIkCbEJfZ+tcl7YHjg0KPEYNXGgEE2DG33dkBIC6gKDupqe+88L8APbfVu3/dJ0s4qQi
vw33bry2xvdpQn5jQdtn47ulF6XEGq9geYHZV7j1O6shpqIG2pwce6Df2ikIyTZwTVGBRFLkMa+Z
2q0IkOdDcwLtbnHQz4jQNcJErBXT1Si7dkM1JSdIi87HdW49tEnRXBMVTpA433olEPAccgmglyHI
uyZo9ZikN96lgOKcL+R49Cbyc5qZeu4gMnVE1dPbCAf51tAeUnylIbrYrR22Tor1wwMXpJhRi13H
phuKrYAaya5G4nAtsjbBygBqXl+JebcO/15QFKgZvoifsp2niOVTeV8D0PVQGxoDTg9hRCdAx0O4
D11pcWlGU59qx4sEeIP3wRPmDGm7wzoKOmyDeWqWfmU8iEInB6IClFPX59CiFuDgqYuh6i+jUZXp
EP5NMdcz36CDQbs1idahZMmps4rk2IBckcxOe16B5S90eTAzWKl9GQow0KIg0+oHyh8oVPDyGyC9
fJ+lQ7ujtKyjgYh8fHSy3zcgImLvcYD2eUGn90U3JtecF38ObZHB60vYcIxb18G299B3q/qnAYWW
+H+dVTrJQRwanT2KqXURw0ra3nW6fAVQseDcoGr71l0EPrg8OEm9DnaHjn1vR4HCr2D8MBErfcrH
4U26BlSLZcRLUEvUDNRkGY3c/QceutNWof8N/jbcjhK0Zn9MnH+0vKmfvEaQc4OyRVRT4C1fObou
eLJ1uh4+FkFt8WPjuOEa2eZUHoIuH58zW6Zbr2r5njuZ/9aiKa1aEbNl3lnmB/vi5JRc1xveewyO
o2ai8YrnSwZE+E/lQzN9WG+ihq4hTLvYn/u83t2uR1tBaTddJKrxt/Bd9zakND2gEcr/2sE9fF1f
QzRBJRtv0O7OAQq3geJ3vluDpHWYj5kKaQCv4ho93N/J0APIahC4wHErhlpmeRbM4ve2B51Jo/by
2RvvF8XW9URbzztaJW7O+gPUWbJ49Vq05Tlvmnw7wALskAEzfK3leGt6f/7kgUG1vQ7Sa42y6w39
tBZ2f5S4Fe+Lazlkl6Fg3q/lxCL662RaZgYCQSm7Jr8mnFiCUhRFs3dpnC5yRCpOdOUeZPICpih/
zMxUL+k0xChQVm86Sfi5pCmoIcun3KIAElqj1rH+kJJjh/i2L8Iex53B13pgOZGHzif1RTudBjDY
1w9WdHk8AN977UukjqDAJB9V5T4meGH97pCd1GAYgfVnvQU1B1GLBPMpFeN0N/bkhGXR9z+yprkF
qeu/Qnwx2RGt6S4f+pDac/tK0bDjul71cHu7eM18gyXCzd8EWhWvzM/KEOqZ/z+hf2dVAf7bJMfR
GEds7JWeByiQorzzX23ARAlRdXOT7hFZJnHHm/Y8DSZUS1Heszx+cZbDerbOjUgpES+G7cIcsBL6
3hdef115BHir3yGqkJ7yIN0PrWDPc4r13UdqvLN5SZ916bSnYMQLOBBtx/XcMbKXPqCoGY5MYoA8
UDjiLDVDCXPUMdhUrfjXmQ9mhIR9+q4s6o0YK/MO5v+04UhST1PWImPyyQmh0QyE/f8IO6/duJVs
DT8RAYZiuiU7J0VLsm8Iy4E5Zz79+VjtPZ4zGGBuGiRblmQ1WbXWn5btSUXMX21MyxQgL3VyWuwA
2XaXm3vFasv3fmFEk96j5Gqmonqv2XqtLsq/IMU3zzY+qKVH6j8HTngrRBVd9bWaW7JuOIgVbmBS
2Rd1GMzP9WBMHfewBJXY19UIDtoPz9USVo/kNf3gziGnRu0SX6VlO1hIiXfJMs7fXPWjnMf4a5IZ
2QFdHdVoPm6DWRUvjqC1NnR0OKjVvSFhysMkWFJRGeXnVrGL/Qh1h+6jMnCZ2V+kaNGcUe2aGrIW
uaOij/Rm8pzeEUIf48WevkR6UlN86OE2Mybnf1hw8VSuruu/95NDGeAYDlCBBkyuWrb5H9Fa7VD2
w1TEwfG+XKZlVXpBvCRP3ZB3pzKOo51okRwiSDH2YZ6nj4ZlQ9uK+UNFmbhTl1Dfy9M8U2+j6NKb
W47q1p31/PG+N9oJNwA4KWKy6ZPQaTQuEtzT7HGPL6DwS/K7N3yqiBuxnhIIQO7Hqu1mINjTZA3r
bBGreFoMxZ+0CZCud2mZ2m0boluw8no4Dip0cjdEzZPVPssTzdANz0hj/dQaY85Yyag7dcIxtwPj
xzepY5qHgtiFTRzqPWB0nmxctbE8sEUIUrlNl8NgoZ6oygPNarpRArD4wi6BOzMGbEpJ3F0cl24y
QKBNr+Ey2ySlFvsG7fVraujWFhG02Erhj9661jnKwhwIK9J3JVJePxWy8GjFd0cVHzpjyw/jCu9r
pb0HrpufB9OA2VpQRGoj8GsPTUZNAo8eGtlHhJe1NkLrOVCiDyRXDSkNvARkpN2PSFJptxBCINXg
fILuPBl9hzCsLWAYXWqBEtrLu/koCcOFysFzw9jch01VbCsR/A4KrXgsai3G4ZXnxzlT8kcrrpqt
pcUaVTRahsEeEcHq5H0rXUkq7tz0G5jeEL46rvyC5LNx08T1cNH1j15PQLaxz3tl3ausv0OVatsA
O+iDiPrgBBL7JM/+vtAMNXTgRl0+OEt5TnoNcYehoXrqhHg1V3UCGXdkbgXx82IuxrOuKSczU4z3
VqdPMOHbuw4PQtGnB91sXJBB3X0o6iR/cIzTbInkodIXQNAhmWo/Q5zipkH2ZGSL9gIPuJdyPrCM
cFctur3RYasMTLmTuKWMXdu0lTZtlNjmNiyKbqdoJiBTqAnUD72zMm+lpj4o3B1ejIr7pcvUdt+O
YORa51Gcip0UCxUKFSTi+E1RiEuCt/8xrxBKYbPqTajN+43lOHmwJzq8u+lF/a1bqQ4g2PtZvQID
8r1MfNGMS6G4r4OChM5K9DN6DOcjdA2xyW0m26As1G6xBmlXVfNH4TbOwcYU6ClNf5MUNVOnWOum
wdjKU6LqtPvpFBsfedKbz4oDsWiX9hc+lvaA9ovihFL2Y7RMP65uUrwXmP0vOxvSLwlUzM52SMIu
ZuGSbDsat6JXGFPiZAYQh80z0qnbKmvDPXNY2idL7BQmUXjGPI8HSfHLl85omj0KcQx7Tc0WPSF6
0xZnfeQiPQOfcNWLfLHXo9zJW9YRr0x8m+ie99BA6BHZ9oDcdy6uVqdk1Mv82WtcPhO2gkxri8ds
cIKNapK1YKRZvc2ruD/nQ2k92MX8hazVRxqT5lNTxk1RTsGvtmhfoUKc9yAbHudSGa+V3eSnbrDw
Z9mRtnEwI/Pozc2Tas3t4x21QbE+hzwVmtl9LQFy60/QM5v50/tsYcKYFHQn65G7XiudwPZFsFQb
NRDjnoiG+vr3ixUgxj2TeP9+/d8vMK3y846NTOgrc3t1wbj1Q5en9lPrOm/litwgqp62SxHZhwET
s9+VtnsyXHMvwRaRoHgnE5m63TCHU5eEyrZbY8P0sY68aZwrn4F48y0Ys4DBhkhUezOm+4iLg77o
FnpXOI+yaz/C1IQztWO/b7rsB1/jeDkDurZo2gcqDdQKZNz8nEtkfHOIwnhBkKN+9sGS/gzITOSJ
j9oXagZUHNMKebXJ17x9Bzmcv+ED1HZNWGaHHnGtOVT9H9RRVaN9rtb07FJQkSgdzRiDUCuh/7Cb
wcAY+c8GVScoGtR89pJJoaRLy+TY1NgCE7XWHmG8Z7/rC/YmQ0QbI63LW9JkT5ZrzMe2zHF4AOTP
FyQHXpDX5pX9yKM5RN9bU3Ck1mWaGgNCI0t4jIT5WKplddOZDujEdvNkqgMvdq1c71r9xvXtSrzL
b4DRZzRRS7f6Mdetd/JytvcP1JlHtKoBNSpw6dntejpIXYGpL+LB2sODVacoTMoNsnQihTInwvQt
9EuqaeZbFiVe1hvJSyHc55DqZhNrhfokjwr656cZgETJev3UpAuSuGaVyKkDYrn7OcPpE9TKVXP/
7r+n0hw/gqacySZa7RjR2i+g4Q09SagMg3vBtqxdm0LwGLTZSGSb9jPMxsK33Hp+4d5pfrnmgB11
zprbfbsaQyuhKojLY+5QmUcrBZ6O6HGAqp7mMLfa3ZIrh6ZYJo+yQH3pyGXaTY5bnhW0Rww9B5d3
9fKbU2fxU2hGxMGL8tmM1ek5Wwws8tb4RSl60e7GeBhYI2lea9d4t/ksL4mRu55u1eK9m41NY9nN
+d6lF7pwcf82n40qoosIaZtoo51tvgj3NcyM3AuKrDroAzayJVObDfMaV2/wOH/UtAdLRUOtiLx6
HbP8Pdaz7lMZ8YgnavtdGAdDU36n3K0vMx7fgxV1/b5ziy9Lk8a3ul5RmIrAOAaiFzdNjcmu7ET8
0VXWdraKEUG6Mj+4cfRbXp4LTWH8JAZrY/0qbbGPvdLr/rjkr5GANowmQgeG3tlXCDk+IhdSai71
/hS1VfQULclvE+DasVMWKsDuh76KmwdjyvGI6w7sV9xMGO3SAPwbW8n9E8kMe5O3jti6iaBxsxtk
80w0MXZZhTI/V61oM6kJSAYpWy/JMryKqp/eLTx6Hb2w1NkiYKPCcQokA+vKLhS7xN8B8+GTT7yx
Z0v7kvf2RDcOrl9FRMoLC5+zvj6UYi50rzKHYReO2nYJ3d95pSGDcePyoESI3WPSKx6cLE42CZX1
xrUH+4S3gLVIE8m1mfXybeKvPMWmfzdQGBNe8qzthkdUWOMBsjQ4KH1vP2AvcmGaReDHpZ5TA+Ve
qJfqR6013cFS636He5QJmlqU+thy5n1Z5QHCIJSF8hRtMfvMeuqYJBEs1a7VImuXLbrx3oim8cJc
KNdeLCgyK/c0lsYPdZ6dpyrR6amtcPRxoiHpScWjVS/quTLSJt8M0Iin+/OjBqwDgd1PX2JMo2EO
KA+vNe+VJlh2RgCkbidhfpGKyFlNFExUjF2XskZ5rT0MWVA+ywtlWloHO6b3UBbLvSpFy5a7agZZ
j4pHYjcQ6nboYOOiN72aaeuXDp3mKekcACZIhNcmravnGJuHPFOGfnf/Ja252cl63lLVYZebtbIB
5TNfmnhMTviMyUQshT9rHTakEPjPLi13Zzq6c8GQbO2drLM3iPKy76zCoHcQiEs8KQ9VM+eeizz0
VYfZxoswFpei5dZeHOqBHGFMGMbWVR5FafvnKNGMwW8KMM6qhACslPmusuiy/Gs4GMo5nIxDOPWB
n+Rh8MKsvQCp3+K+yGvhhH7zbuZVB2NE5mDxncIeMiYcSxDAkTwOsoVR7sQZRwSrbaykjm+hDg8O
46k0WbFbRFUeExswASHxQ7uiL9aKtBAIPm0jPIps9WuBGecNSQV9rG/LMFDecK/7E7ap14Zd67kv
1CO/ofJmqfNwAeDWvaGLEUe2GrsrCjqf1T97nOs5PTsFI8fL0Rm/GlGyNVaC5T++gkigGu2nF6lD
/i3OsODOsfbZDaPpR7GGF2B9YcAd5Pb6hkXjO1pu/k0wnWfbWKV26vtqfIJF6bys7C+DbJIE8QVb
YtlaavY0QHgy3RV73Ux8axc1CF0VHj1gWYvkDO4yeb/x3ygBHdrDmFgJGVhpeyS3uXqY4znbBOYc
fKBfeOjrBNOqmF40XK18n0p7rfp+3mrLUlxJn+1PPbL5/Ri8ZcpNqp+HrnqMas1hww6udR5dMwZ+
vqL0Y9Vs/TEmYWvt6s+46Wt+TzOGvM4UHFi2X+uD4+Bw1jO+/7piGcoy7VTGuW9d7IyHdH2iM2V8
y217fhz4qD04OH0b93m3DRvTeCzattvG61G4XpNH8lrYYDYNpxSWFhjvr0LGXYb0KK/JwiaqRz45
PSgOUVyycdfz8OgiTif1qDV2ptKpX/q4+Ugx3fzsq+xxNAVxQGannwn6RWiqjJhe6IYwuGab1jCT
0ySc1Uq+vFFXF7tuttUTqj3tAYdi77M62T+K165HkJg7wQLuBlje5UuHOcpeuXYUn2HyHmVu8MXW
2C6gw1BQM4Y+1ZbgEBDA4HeRau+sygp7b5XzX7SHbkJq4ITleAnWFzspeC8BnvahJRwyGGOMtlXw
TN/rPDW5e6vtwWDjZHJ3jaPLt+up3Vpjr31FFfic6q71HAJLXsXIgl4NofYVsp4mDxE6ho6pZaYT
+UZKYyhvV/naaFr5aGTaK3Pewvd27MVpzuYe7tq29qMr8oOTRfuEpvO3Fii7tinN31i1SYfgyvoW
008tv3OXNZWBPTOyKBDqYNQeyTMlM0Bzos+8mJ5y5cUYbZys8JPPvTufUwbsfZRNluH0WcxNUijx
x9IvOfCqE15cMdanTtVnr4lQFy3QAq+upsFk56VxVoJ2vujkfm1VBeo6ji+OohlPKAO/LFP4QtOl
7brV7crco1XKydHfl6Z3imM2iKuI8+Mfsb2j5m+mbj/YSqj8akWARDhqvqPSaP2kerBJ3NrqZR5f
KN7LK3oge6MKTXusyuoEk2AfVGWavJjZ4JD+QXTA/IhHaYiUb0li+2WlJT8Ht5u8IR2L5wRZP0Y8
4m+X3B5uSkXTVATOh1Lm2aFeLY6mZVlnPVpeiTABq10dEvLF6BTbX6omJZEyWG6KGmH1+Md/Jk1o
DvNUaJpq0OS2f84XnQhizdLOeCMBXbK0/hpljsbNWhe3caRio7JRtsosrKeOzkjEZv21XTsjOEb7
wHNtvsT5cFiMaB+nafumBaY4Jl0PBLUalGvI6r/XtST7NWbWqyqNEctYsmLD1qlZUl2rsv5VTGa1
z/NA7Hvd/qhWLkm+OLHqmaVbvwNvbXTG5L0XeV4dNWqPLYD16JNdPuwUJ9cu0BarwcoYfnVuPnqd
rZ1DRbz9pRIlnzhVP0Ck+odGL8WdYQxHs/ZsA5u21Xf9UfLPbZCKbZYHJQ7X1cgECdeU0/wshX6J
CWch34Sr6jdh6GKvm0vYMgb7gZvij79HMVR2gqjbOnQJ+m+2oPQ65eNuWM/sTAmOOIzepGXVWj0j
ytRG19TeyivStiovW2r+Q0vLcH8PKJCJFNBYwb7WlscpMtJdqaC2aANbeJ2Z1Nt/UzHPvUe/qN+z
IzCd/XuKBMlZ5VlbxfwvxFpZP+eiwsdKcOczhZixR2+M5Vk2L1RM+tYEiPQVtQ2+NZay1/Hq/mIS
DYEdzrAPMuq0QHaOoM0+3duyy1fogHL9wcoc5cCgiPJgTlp+HPJ+fBgZ47epIXCeItXdw/W5D/LF
pbjZCdvo/SXt/1xrrIo0EVnzLrPyM4rqt3m1JHCzLiiiaZjlaUfGAoLleVdMBFVP1YDxp+2XQ6X0
QXekS+Wnhtpr6ubu51QY94Phn4P1rYhMKSUzrW///evIMgm+al2zUdXkBhKE+LAxn0jY699F3Tfb
pkjbi5Kp7qXtA7JarLz40HqkrBEPlZhiVGqdwqSYJClPuSqGjyw7ZOtTp7mpc8jzXUDVuEHsWr4n
+VBtuhb4u+ur6n1M868VI6vBzNRm2zV2tR/Fm56nxntMhMJFDKnpydOEss4Le5XS2sWln4bD2dJe
8vWE/mZ9cbM9rEQ6PYXcnM9lv5miEaMlvBvi9bZ5ki+9DqnL3C729LU/xW/snIuIe6WLbcotyKCX
Af0pxht0TpU4DA46EWJ7H/NVSF0Mg75T9fCRwgupJh3fOVDa8NYtcU+BNopnJR72uIpGOvAiICxu
Qm4w5e3TVI00wurqp05hYdwBg3ylRZ/TILoN7G9xcfu6PHapA2KnElYli7PO0EizGsbLXJfYAKLw
NV7buMZ2fhtp5+ycMS02mhpk52Vuh0039LbXm6V6KuYohBpewuO0qsJBC0squwfQCSib/3/ETKTg
fi2RR0Cem0pDucPDRjwEt6Mgj4R0xIXSZD2FzDt0c/HNqt3qOz9iH61oT2sJMt1Sm73NOhR9ZvhF
hHFYGmzHhsw4yk73Kg22xhR5PUD2a9GT94So0zSB0hYUVyd8EDuEYM+johF9Wo3XZKavxLtFgoQ5
OsF5djLl3EXiFFiTcopWBXkqwr1K+uElWc+MspvRkrjJdkmb8li6DsEObcgH8vc8YTCgL7D777Xl
pRvi+lF+RpGmVvt7a9viX3eC4RRa5vhrPUBBP8mDMbSDS60z8UFfZQhNXrBnrUfyZVlc4AAMHfJ6
ClMBl9Be5TaWBqa1zUzD2cQQTc/5HGfbwCKrdlBUAmaStv8VYPRiRWp/5IwP8RFV2E9kCSh7YbIx
GFUTPIwFIVpzqob7kcGMuwz1yKKqxjccqr9RIf85iAuDO7HBOVXmm6iE15Hgr1X8Gs0ueBvIEr4w
Civx5WW3DQyvKaCxnCzciLkXty4PwL3lIZEfoavuqqCmDM3Q7TRIAS+i7oiUiRSSpxOlCrdF1NLW
B4QLSdo6+9dpMGfD09yvMxmA/fCqLWdmZZH3pBHbla+ZjMyDao4KCkup8dOUsH2RZ6tDIy1cVjip
YhgHvXgJKmJ9lkKbHlEV1ccKdH8rYgZvrzFC7voij8iV4q7BnDse70y94w6/O7t/WhwnvuhJzu2g
o2kMSUJZ8h9MAIiRusTho11M57toMCYbyB+HlmBN8rMQ1K6qDQX23GvMQDviF5z9WXcdJrGL5eYa
jL9RwzT+1AmIGvIKczwhUWip+Y2yqNggIal8HfXK/ReUb7jlk1njZe0gS28kO5c3fKqab4VJtMWV
z7jTxLDObRPNpNEmOI1CZbjZTG3fi1Ro578vC+LI2qsrMQK3L46fEoB9XlOwz/JIvmi6SA6Bm91W
Q7qPImDYxvr4RwEcrkd6138p4Py39z+ZVQaDFxeKuQWDV4nvKmiUViW8awyVfzeZZY3xUhSpuc2b
1uJWT5vXwuhf+tV9tXqVIVg04xbobntTLL3A/tqtKr0aZYWZflpKnzyTg+YwucCa/cGBioK7Gzfq
ukOKKjlD76MMWc+idSPtjNA+EXj6pMUkAc2RW5TE6IULMHZinU1bmFst6XIPkNttd9XH/cbRMgV1
7LraJy7DBZpajbaMUGuf5LVW02DL1J69Vl4DY+iURhy7KR3Ovd4N53Z9kUfyGqoUrsUO2HOYH2q7
e+ibQJwkZzGtTMXiRtwpBE0dJHHBX5BqUei13y/8MalqGCS5/jaaU3VXNpy9rNFRKleeWIL5XsH/
rdtlLY/4Lj3nU3vWA+toAGNe75uMbiZ7dfb6KCp+qFXwEzeOzYqmvd+XsQ4C/9NADoaF0v3Rjxa2
tz42XkEf5m2XLtkB19vRXQI6mN4qt+TxbrEnN6+BZWVoHBd3H+qW+Wo2xod8UqB8vwvCUtZUEPXS
12s1paiGH88V+EejJgdGNJcPUTyKfaKJgqyW4MWF7/kS9FW/n9wATSy6sRfNTUKcL336jeZhh2+Q
0FiexC4PHa816+mxUkHr3CAxtkplEMPKV6jz8rOw0+yZP5O7KbW5P+mo1b8YM8KxCKmYVbX6BoNA
oO0QMqAWC8eXisCxA0OGig+Up54b5cu3UnVW3V147NVR2+FGd58NO86wV5rjwx9QG5raowE5yN8q
SnMNALWbL6SS2r4Ex8e53SqlWx1jwnGSpDl0TdR+rcNZJa+1zE5WDUyewCUPgZ9OtfKJbenX0GbR
24wybNs2Irr2uMNB0bv4KHvzZNID+m919rNsRmSRxIiXRao1G6Gq9b6ugxo/PZ4dvW+bc53XDFoe
y8InSAWRqqLX6DJMGtd0Ht6VjEBcplavjoCIaKcXh2cXjZ35pijBtJ0o7l7ZWr+3its9Zb36IdWY
rZl9KsRAHjQ0dX5agX9Uufu9XIuhJO72/RxO71jVPSllQDQ1HZfKNrzFzayDQYl7r9DbjrgvE+GW
qZNcn41htBdJM+4HZE1es+pS6roTqwftSf5YKeMlmIwHQ1PTPSMBmte4t26D0HFquaEfKRm5YrM9
fVSltqdbzW6412NkX11KuYSjPSNf9ypP5zqPzz2TPHx2CEy5AWNuMA+o5H5O1ddIL5N9Fxr6ZsyT
ALWdUtys7PKnCI/S5mpqpftQ4796KOKy3htFgC1VjPiLjCzkh61aTsK5oKYQS29tBp7Cehu7MFXN
F7ba9sloACZXNQ0i4/B0/86TUIdNGbrfktjRv68Hbd/dD5BcJh8E2pysFEnwaq5b+jx/Xs+k+z9p
Uk8to+gxYOv22roND+26fMhyVl5r+qHaJRgd5AdNQkNAGE7kO7MS7O89ApC4jZb1lckLqILX9VQ2
IYHWNod0KmpvwtD2kGGP638Jt+bjGmZEP6XCwJDcUhidrBVP4RKWxzh27SvUCiAgXfr9SCtFuk0c
R/O71f7ehJrxx9Nr9rt6tWUsmoLR0mi1jb16kOW1McWEa6W9TubLHD+CuzwjVLL8Wka02NUy73Cg
+ioK+W2aiv5hdKN015E1cj9q1qM0EGyY3SDepma65TDWX1ja+sNczck+KVKaUNlewRd8x19PUHRf
vVtmZTM1rSBoY82cy6dZQUZU1Ftd6OkpmJWQCb+Fc4Pf8GS2nP6vzLlkUZ6jYoEfWlPpjIVQBHvK
9fpTnWvQEzgKetJnSfInojpjlCFVVlEM8FS4ZwVDzqNZdsq10VC8WNqCEVOF184oQPY2edXPXVaQ
9EOo0XNZUzXUxfijGAQ0W6ORQU2l59dZP22KkQmRXsbmwb/vzzKdLIBL2rldiky9qKje3u/GTSMp
Be62f1AHVmp7M89d6bukBi04j5KoAPLSlIGqoyIrG4Gzh61vfEjSUt9GWQIcux6VeV88Tk53SMZk
8aQgAVpjRgItGNAiA4KGPtWucs3J4Cw6l+g/HMhHCRJIbKCzYzQKpnYkYGTZE69PObXeM0II86Ql
yg97dX46xK02ZvOT8l4hRCshbUUh7Dhcwy8NDXLIsQb7AGZpvsymEXj3/yhQCuRKsex1NXcuyrAa
6MpeUTwbYye9V9m9EoW1l8tIo6t/yKa7I7ERRuMZkCX3ZjPIjWrnEPgDGs3aSjIAoQwa6LI0xI4K
LE6wxg8xnGG6GqRkHf485hiGPdJS6qvjor0nKD36TC1r6zox8h3mxO1pSQ9NGy8+OaHkObSFUpBl
Ub+76aj6VhBNW8kEtyLh8Y9Juf4LmbS2Fl4GJr4mHVVzk7XO7g42EVNym5vIPMpMEHz8zXFSSgzc
+kcN2PdYpcr8HKKHLtV2uLLyhvQuq66FR8tDb5ddpcDF6oyACBY22jAp5n2Vlbk/rnJm3YQrQs2k
gRc79IpYFB7k0Ug6wlFXhe0Vbv17kMkjc6pf6Y5+Q5bGl/vfq61fAZ2GQwLn8jQHmMhh7cyfW6ft
ft//bmr5dVnz0EQ+0A6oIzAGkIxrW+PWEm5+kJEVdCM5XqiBqnSlCJQ0xjq4xt2p6K4nNOob+dGa
FLm+1uvtBb/PerTqcsZldvy7pL11FZ/gFUZsqBWBagw8H+n97/56Vp13dyJiJSXid5PmMe4zodon
mY1QpvX0QKraNqqJ+b8zhlYhttz56iVaXbupVmPdHZTpnFSfSWA+F4ExvBcp3a8SoocE5FgxT6C8
XhoxO7N2T/e4sSAemxOakX0lve85z+WdXpoC3U/aujxg7msv8gg3ZUvuFteW9VoYzv+8m7qBf2dc
tMUiW7EnM8BNtR0CX6jSWeN2KkV16A1dv41Qltusqm32KRH6QauQX2hMr6JALKu7rx3WrJeMpd7v
FMjTHqWrkYesP/IZiBhEo8mbqBfl4LepRd8QOMbNUedgH+FKJSGnEDezxBYJZun3roW4pM5alhQZ
UHEqkqi9xLPRXKp/HZWDrh77YNwX1bP0LJFjOr2G2rM0S7VTJ0/kO84w6p61EGatFEW+x2qis0Nj
K49XGCAqwxGp4krRmGJMn6xMKfbRXE9bhK14Rgc8yliajH3SR8NbrNaDH9kudOr6bkcal1cRkn5d
iqJ/S0R3m7LIeQy6xkRKSHyCCePvJwrlgpI5KOyD9LcakjDPHcvdpkQaCnSdXm8Ylq065u5bVfev
RTZbF5W9fCeyNQgcMR4HGNkVciHNLQEFLiRh5x5kGtCoA9PaXf0gz9pRHQmFdPb6lH/+FZIoAcRF
3ESf2QoyVVWKAkXVKxDL+J0c6PY9TF2xsTQzvjXoTU9DNhJF0wTfsT61zym2GS9TDecTNzkC6zH4
FaXufiKZfFmlfznyeLIy8/piGEO2w7n0swzMcmuEDRFnKw45pXRfilEb2ypZtKOo8p/yX07rP5/1
9vtdvxLPJZo8GZijEAjDUBvKP2VhkK98cboous51knnWFCSnoYn1R93UdsBQEHJOvjxYYyRuSm19
oV6YTzIkAq+V0QzBTa6XcV5bG0JXVN/IA9yGOX9b3ILiJVsJ5qwF1F5AxPpU5A/lNCkbd6RJCGsj
fw16YiJsaEOvI7rlNW03szKlj1ZAjoejE1OTNimOFdxY81HkTHjG3mz7elCN9xv+fmNr25TU0NvM
Iu8ldETp1UnzysPLN11XzTbNdhJ/Ef1CJgripp8oJMjHDcPLuE54IF2EtOU0h6BZ95s2VR7ruBue
3G4sN8xtKdftojonA+nyiLBhIGb7Ic+b9FVez9brGAyHYxFqNuPzYuYLGhj1Ta0Tr0ZVvjCUOf4s
sUt4MSmLnZZvJRMaByUcaqndedG8UF4m2VTfm6CSB+eiaUZ/bovizYHXOP99yYbu30/lG3NppJ6Z
o5MsAoIJujjNf7TMpYhQEjPBD1XkHXW3RuLwcEmD9SEbPMzMIPVj1JHsjCVAqM4tva7w92V+Ig95
RCwqF1e5zI4vtrkMbIVYxwzRRjtc9gAZ67O/SicPIE0Fkx1I4MN5vwbmEhqhFRhSdEsfrnLx+Hsq
30Wn+uddfS4yIi4i+F18C4Rnh+99UOW3phLYV4IhfI8D4qeGCpm5fHcgfmirkCMqkw2UstcOXd1L
sW0o9rZBAEvk4oAMO/Nilmb7oFXl78VAMNMnitgBYCM5XyvyvzCHyWbhGa0+HpyaIC1AIFKG9Fx9
6rW1KUdFIs9GzqTvUJ4B5x1ciAst6S8uHswbv090rJu89BK8z2fdZRK63BCECb4aKtOLvA7Vlm2q
UrXPujnrYFhF/UT3/yB9GHE7zScMh6ovfRhJC8mf2O1GdBZap0JX/4QuzPzCixF0N54guI2Q0SGD
FoT7zHU9e4W5Ufq26JdYSQg+ax4doRELkgnFcxqlsbrtOJOQJqup1CAAtq4Jpa0R5uAp7dlAquIl
itqBgIvQ9MKaLKJ87otjCZjKYx68xtUcXFjfohctwWMmjOJZYIM4OSjET/KIPBTyA+YHxNEQzauY
RslKwTyPwL1pdmI/dBWJmRn/sVdh1edifQxxOnxtyyx5rPTcQUUV4iQtizOB1Z3fJ3ZzMbTc8tLE
Kd/jenJ2cUnRJlkOpRxyP8wHWEy90A5FErd7B6fbNUVuwDziIfFkr4b0eIBFq6G4BTuLrGZ6J+6O
MjJZhiRbK+otT+ULWWqe/ZaCjZvmNf3XU2KObbZrZgoN+ubvZaWo1OyVOLklG4vSTaShyJ0pSJ3s
VjhmfU6LmsyNCOViTnFMwNWVYOCTZYof+bqVGC3J/E1MzgeO1I92rPMfNPrfTQKh9/db/U8J0wAY
BmtfI9W1wq6Lg0J8lpf25v+YPv5fnAvMB8UCo+tMOaAF+o9RbyisFHA7sJW2eImVuNz/pYjjdt2G
7ORRQutCYZCLWNOlA7UBhKGhlbyBZBD+g0sg63chWiEkiqCJGFUTiwB6bWyjQ9aUv6s1nF+qzeT1
u+5sSi4N5M2pktZvojrP7UQhNwDG30aS2kitfS0b7q7czqaTDHWFQ3W2lc3i3OMyeq3icP4/ws6r
t3lr26K/iAB7eSXVu2XJtvxCuHxm752//g7Swc1JHs4BAodSHNuSyM2115pzzJ0WWuwLlaC91XVx
EXptN2p6dyzksd+xzVrPOwwzVUzGrqkPNiMNYEH1qA6d+R5QqYwN8hbqSlNJm9BicS/lgDackvX3
dKhXRmVWa6vvuYoQ+556t+3cVeGO6PBdSsZCyyDaavST9BLyi+G13fo/8sj+ivz6z4gvVfy32cQS
eU6VDJK8dEtT/51uJ5ZZpGNwLvGgjcoavSHmCDdU92ScjNiZCxAWKUEjoQclzitExHijJW1nTARc
H29bAk0jw2pHytNTMTWOCIyIT1HefM6P2lSNToLZfaahe0PhmD0qcTu2AWs1B1FRDl9ZY7xWYZdf
PFQb+4CqjiE/eDgE4sFKD9GvxrL5rCH12Y1F/yFARFkEtSfuCh9+XNnT3xbkFQIoE1BR1IPnKfE0
teF1ACp6EJXu16cHf4atKoyVjWhK+Rk7NcJz9DEVbr/tLHqr69LaQIgtHDdXjCngggbH6C7Yw2VP
Utilt7AVAkfWPRGiTpjeCMGJnFYG+d8KEFTLNm+pVlEtR9ghjppl1DaCq+qU1HBBpGyk0P1wFaiy
jGFwB4Q4bABmXCfVEYNTdD+zSZp725diJvkzemlwrZJRPgPak1dl2QT73MQYBiRfOrSaq0P7kJ+l
pEgv1aAox1FVHZP16+jO+mM1zQCwdAzC5ttaaYRAQHwfzeLIOKjrybqV9fLAVGVqlFbwLVT4NIGk
Jb/qrqTPKHvVPqKn5Acgq6DJZo2fHakfWMYsa3hLtAjoNs6bY6x5JZPQSF41wFqe0pqcVkXstzJi
4mXQGpNJjHSxfdM2DFx0xd13OvEj6fQuCIKfHFO5E9e/R+IkHExl9OpWmBHKVVjlOlEtPG91hM0s
Md8tAG9HcYzJ4NbRwR5/H1t1uk/AOcxPzV/k329B35CXKiBGpphl0K/7ou13YTL8TAOtPeBe8UkH
Ajx/LGnWaKtsQn95XecvPF+ZKG3sUnpT+/zt9CSBxRa6arCU9FieM6zrcaMKf9w8fPHNQn2MMNKh
73n+Vmd4cRyl+sVA4vuN93uF4AmvqJzZeaP3ASZAf4kfsv3jytz0TThsCKcwBlhh+1oKU5qQSKM/
Ksz3IQqDvRZWk1ePIxk8YhW4xmacIM9KN4B7njQ3pJJ6mCEmGFaRW+1ajvUHbPFx40dDrpBVoKlr
alAa16mGCKZVC8/psz5ZMt8KAAFJWs9mvAb2wOK4wU/WLeZKdH6otnq7aNPRg0ajPtTC8p+zxhzs
ThmsrSjiu1MR0S77DH9u0ITHuWM2f5FTV1rmRHYw/k7uoRcibKx3ednHn7BzyfcK9+y1/ed8qBG8
WQ0osXmplCvx3Yh1ZTFDvUWDdnKeJg+NhAqmG2QMDGWtLqS22TSaUqLtCr7mkWll0HLVrfEkCkV2
qbzIGXrBYo3RwBYNRNsyvfpuW6O4u7pbEtU3mjuYY8UGnZPEhcpEhkHXsReTfN138ojcCh62UHrV
bnYgJVWzzVwvfO5KSi7ZKv0Go3C2RRYborQtAeNR7U55ZvBqNvnkeJi/JIL/KAPTsruovVCAoDqu
a8T+05HXeFhUhdoA+V1fVV3pzjNawjWxecOgxuaEnD7BTbemF2/t/LhXDrRgTaABmX/LcdPzeSJu
+223CVFfHiq64Wk+xJ9ByYpHe1k7txmqCWmMrpJOt8AdkKjMJXfdcfnPD7sO3MPv3twboEnO2z86
BgxY45FpAp02x6twMnW0HDdqn8cHKKXb1LJwcE0nYZ6SLnUSp0PJ0L2/6ChQyMbFPF3QM4oXqR6K
43xuGYza7UaNkfgl6VLXc+4/vvdnxsSIgHvWv9wVYaimt5K8P+7M+s7jpG3izDpFbsE0AmNFjntv
DTFHIc8OOIpZde+q6VRlmn3nUeM5SQ8d3osTdROy9vzWR0oNRpCiBOj4pNDgY8E6Nlkd5y+oBunL
NMxwoNt1dpPF4rkO6+jMiA+zxzy1GhDHTrBWf1o5c+ZyO88rHp7Y1FtfMD8R3xEfNH2Zq/7GkmhC
KzL8IDeHUuil1jokisMRVHIfBIFWQ+qhBP7vN3ppzrD/T1epxd5J1y2UyQrJoZY4RW3/RzCy4onc
qdAn7qRh7u4qw3VooqU0zTPKNuw28AhIS5lId6gbX8JaqzZFlCxcPeHF5MHDi6pHP2Te53Tg5TVY
qVguFzOHEyAO4S5JBouwV6Q1O366YxPEI+vU/iBYxVVwk2rf15F5liXGzqjPhGVbiAbjmwBid2N5
V5Rt+aaQxHFTN5NqMVUFYBRQGlVleA9krvy05zPI+F3AE+T8NW+IjmsNc8rXpMT3NWmRejQMxo6B
JV33zWhp1ksm/Amnk2M0tQv0Eogpheo909BqfzVElfaKt7mj7OmUbVkN8UrqdJTlRAa8RTEjLCHP
D5rekvcw+M2p6cN39E6kPyqFuaKxxVYjK4jwYxh5nTtBVv+hSarG8jBqtx6duod5187kfSYqCsIa
4Rohj0enLb7JsMM2IgNIa7iHuFgHvm2QbcacArzM5iqEdNZA0fSLRhTlQ1OxSvzu0EezEpaj7o4X
UfA+PFEY3vweg4iWStdMLrwXIzef5l1B391EBJChO4qXQNPjE7Q5/zfHZWBwwa1IcqwcuKcz94Tm
L1UaNvtQrw7m33kLpeiPSyrS0RYQJV+EQXvMBp0WEOLG9et8yX07Xfcwghx9Fp/MYpQEWehBLD7R
sGhb2tg5TdZumbqJAJp5iE6BD/fv76NubGNnMIq/mLnDpEkxqGH/h81aFec0878vCN2UVRYCXTM0
zTI1Sfz3BcFNzJ3ItTFhlv1qFneEXiUd0HHYSWFMSphZVRkXeBcaLUfI4I7BqldKCW0NgOTaR8fN
/GTwgcSUvLN2aaUkd1DUU2QIEBBNl0CoDijdSM/BhEwOAJHn5i+eWtK6zrJdKYB0HyVd2bOH0JZF
kvUvIC8POkGdUl3n57mONobwNk6PcsEonIwL3JbmQDBNDs2dSzBuwi3hYNZKcKBdMUtcZxg4aSmP
X70MeGrxKRnoCOipoT21ltRsgjwv1uQnOVE2hPvES4rT2Of5ovSsCI04PLO4XcF5HHZ/5zXo/gCO
kIHbr/Ubnd8ClJ7/1E5GcN+zwoUxKefS7Vyf9yNO88aI7qNp7Yo6Ang6FuIvzsMU849Kk9JrXdOs
yYT6rkz9l7SOohOWaafWBScicJs9MEe1EnIUyeDT5qPpvyqJ8WlmPmp6nv79hulbVbVSGfkrxTnP
5JUkJc1HaYAETsGwPIFmFtZG3W3VdGguBW7m352KC9c7Q4mD8yA5MaxtyHhMTqMfxmtB1NP12GZ8
zvSL13OBITQYoAmXRT9vHg0Ff3gjDM1ST3/knVDy7oSDRgKY2h7pLRTYtdt6U+bmFrl/AyUFD10f
KXttRCbRsi/0U83RPMCKLm7tUNmr4viH3lu1SLLop++hJXbCVyoXqhNjGOk1431sinQJh9xk9mst
PXQYcZ58jAFzOMKZBTlnTFnKL2r7rnh2J0mlXZSNDXPWjsQd6RV6L9pm8O0JqM3OrXbEJ4+1Z9+F
6INJJbAOoxycUnLtetnYWJbh1JCYKZUBbS4YJxc5vnmsa+2JWJFO3usZ4AWg9AR9SEsheuKAGB9J
XlbNwg2XbbbTQELaKil4O+1dUrcFEyyEFOmahLsgo6+18wdbu5POqNQ/mbmtOifobTJybFF6GYdr
b4EtXCvtpY7PPrbmfhu7iyp2+HVpjiDymlAHfSQBM+4bKje3vNNysAxK7PAIGsYbQAM6Ax4DxIjp
mG9Dtjx2SQwvYQCrACyRWvW8dbi7hk4O1rQHMAGHarlUy4iPWfQAFTRrQ030ZVbrDY40cdcNmmt7
7kB2CHxJn/ORNou+F4bnpv7UhtesI07vLUmepeFZrz+t/pknMTZQsK5D9zON7qJ4TKy9KG6q4a5x
efMyoj9SQ/OtqdgCG3Yglk5LMyJtiWrmtpgSWVWPEgnAl6zwtl756vZ/UhYpOq827rqy2wzGQ/NT
u9c//W5fma9FczG8Z6r840rB3meKdqCooNmYW8WrnHDkym8Xhb/CVWhwgzLJtlW2cX73ldeEOCD6
hIxp965xRZmbZRFWjWOf38f2oaV3+iCEg26q/Dkg+NY/W80x8/jAGTGe0RONzyk6F2GJi7sPjnUH
HHathat+PCnDqhuvC2h3xNbdyfcosDKq8RpcpaRvC7b+1ra16MasAxI1pBPduiMvz0TmX+yL9Mmg
LkVyC84zzT+nl95s+Pt1rKliYjvQ7QGS0sAG+XL0UEqYLlc/QzRhMf0etEM+mwHuW8LC0fWHZxpc
+8dM2+bivtcvaX7szJtV8BaczMqhTpt+XVHC47JulnaxqnexR7msbmWLu2CKCYuyTdiq5mvH/LW7
10i6yuxsRCu1cARhwTsH7XNfSce6Olr5sUoxlhx1lCOacOU1Eku9cP8IzQZuQyntFetz7J8D9+Sl
OxZ9wVtk8hnHTicQZGN9x8Dntlq/tzJMkitKVyV0QA+PtgWXmDP3TIDRRqqeJEVyivQPtnX0EvtG
VOyMfS2SapthK0kDdpy8m7iPKM4YVzeU1Tmig9524z+qS6v4iZxwTsDdgLlciO9idy8hHFlnSmN7
IQrUw7yA3PjkzOIFUoKZ3fsYMsLw2ZfTV8+92l5UXj9/Xy9sa+KOvbCw8UDZWqXiIu/s3HzhR70W
4pZXHwpXLbtr2ZMZ/SkkTvT0nnP2Jd271L2mMRbj8/Qz81CtiB+uKheU7ypP7iuvVm3mKQ5BxG4/
2ob5NSx1WspumvCujROei/Wq9zJ5q2k4OErrYJSKZZsZfy6b1x2dxX5HAEq/I9/hpusyejIPS6/a
6aMTEIPlwa/Ww7RfYAK0pSSS7KbLtjSU3gpNLBw5Gg85IlX4Gey067uoiFerihaVdDLhfLVYRvxB
WRLOtdZ8j4BC/5xU2nakqi1csobklY/iQ7HYkRNUUI2ruJKWemstAtNkHhucLfkmICivEs6AQV2I
+ogMcljIxrYqeCfFh5VnDnW/0wGoiGTd8QJOeQblI2ciexohc7dM705JyXveh7Ylfo5U6Z3eOQWx
ZinC9J5uswQWQqw2kcl1T2qnhYO61x9usaEII38osi3v3JWoxrGryTddvZiIhMriFeT6npJ7oUwZ
3NxwKtijZfkJ0xViPKsYZFuh5CzjBfY1XTd2ullLPsi9kl+V5tIrH1ME0aMER8MCNySmXVTAWig1
StHFyogWMbpb0qMSUOPXzSKnDu04hXqNl2b1juByNibcg8g08b5Tl8xEwo5cAPdxAZ+w79dyKl6Z
tUTw/THL25Uy1eSTrPtNaF68GMgw70o6BUVWJR6pF9w0irqSR/K3r4lxVdqrVHyr6rcfkmC1JNIU
q9VX4r9kE71X3YyZthvSAsGZLh+lVPjGwIbV2bcHPN1nmEnHONH3RliPTJP0Q9FSWdUAtexOSBel
xQpfN/XeEgLZgafHJlhp1nR9CRCFB4JEm2lkb0WOSXqjJFBB9Zm9CqI1vlVrXfpg9NzBkEgbTVUG
v0q1US0xuSl1Nm66xj+YIgzq/49NQCnM0JPpglKSB5I3xkoxY/mliobp9PgKysG6RKbIzcEcxTV+
5pZ02G7XBQIcjiaqAexi7zbDNgSEZhE11Nb3QUKnSG5t/lR39QtB3KdY6r3d37qmsQAXQyCbE4kx
SJKpru6QCa2LhRRV9NO88OQgJBoQJlj+t1w5Pf2FnA7ayay3IptskRSjiRoWdp9i+WD9Znwm6E6U
3Kp605GBTr21ENKVLjlmvhFQPharMsE3/ZLAYMnWnfFF3y4qNlObNF6RJZjAAR6dJHLio2Asce2F
XmDHLcKlXRfe+mht1kux2hbqEkAL3H9C762TgmBsn69ZAMCO6QcDa8Yl6Z4LCkcmVdapHCko6MMu
6WIa2VK1NdSj4jb45je75Vod9k4CQvIdCynpS9IiwJaZLN2GdxFW0Vphpg26/bmSLrKwc7/QrtfC
hSyAcAKnXAs2S9WxyDf6q+KB7302dq10BDfE3i8tVp4P6JigyAXAyJYgXd4xQpujpVdvM/oMJyd/
ItwGxfzeMZJdmq75Yd24Ehc+KUS1PYFh0RbmZ6/ZwTYWTqyKKGOOTI3r/FqhqYxoUy0QASbKorsJ
DUzmDU3iN/5HKbpED9juo74vc5oIwkdlrMPukOcO2HBbFRpb/xzxI8lI2AIEae4TW2tbtc5Cc5Xy
S02yl3jS+o+QyEWPvCZQwOCY7WCFs9uWo5tffsfiRu73ybpuLkK9cqaLU4mckTj7GIaqnC0ZhzqV
BlEP/0huVMtWKVdtf8+ED9ZFdOC3nO+55Mpajhypd5jxmjux3vf+TvUO8cB9+dgOD+/NyA/l8OBN
SYSn6Q/J/MMQUP0+Iy0GKU/NUjIQ/wzpeogbUbymUkuH8FqZ3D4+Vc7bTdVdhvSNzwNKgNHd6OqC
RyC5g62U+mxkThhsKnclqDYjH9ek8XWwpukjJ/K5FndVfIiiKwglPbxCafBaR0rXeEo+dAT8xUUM
rmZxVKqD9tRLDxn+OMm+FmSfD819FiCpxhshgSLkiCG6Gz6aY5OuqupsLP2VmBFRc6V2eY3VI/CH
yXBqfHj93uFiKbuPIF01Y7js1Z2ePuLuWiInWZrFzf+Rn2mO0J4AP1Kny9Y8VdaadpF06oK1Wi40
Su/uKi2HFi83lp6jn7zU8lZtLt65PgmjMwgfvKhW3rnGj5QdgnznnkTTdj/zflHEKx1pGdrt6hgo
F97dYqEPuEWPXBzE4WnL/GRw+pVHttfRFw7wwl1zmadEAEXLOnzhvDWkbSKcnSWI6AH4Kam95kMN
Dqe+QfC5wxqPwuzdI37ZsZa3HINNdzHrVV1t2RqO+caI30JtT4/PHodlKHAq3lP3mVWQwFQy86je
sqvEBUxfud0Y2LsJBegODL275pbrlFcX3hVjVyQO5aq+Yh+XvyiTh3knypSnV6v5IGaDWADup/k0
zDha9d2ndDDX0uDwj6EcrTs3C4/ycYkB1qb7xI/k5C3zC+AeljgmW+8x/Agq/V2Wr43oELWvibr0
u2kdSeU1/2TI0c11bjqy8DRw6wkPrnteSt5RfgDihFEpW1TZK9gjMg5NJzu5ptPUB5ZBPnqRv3pf
VMe4xb5he/HqmoT7lCT0nDNigUgoIsUJxdE6LC9jt3h8eeWmgDLXXjpjN4SrFuxPsQELwR24Z82r
tgoDq2eWRj5Yg56HanxlwTUk+GAT53hIuVwdlXIFKt9IVFR2CdD3KA61nNVQfu+YEavWGgQxi0Z6
N/UvU1hpyU+BaZSG+QZPYfYVms8smph4fs+VUjvm48K82BYg04gLwAlPzUNuFljGiGxuCc9bFtaZ
RSBd9ezfSkct7OwJZUvRLUPxKaRLjRuJwaH4oA6yiGXgz/LDRaAvd3YC/ohevC5dSu0h0peYpO5r
9JhCyhhtzSeeTDHJCz48jRLEyzdudxl7PIS7xntpyx/slh74Ps51Q3jlbsI1IVJJ0s9eRVujOnBZ
H9SFUax67xYKz4X+VXeLeFc0+77bls1RZpd1aFMIQm+WuEiD71rM7UkGSIaiufINO5TP/GkaqnB6
6tO+iemqQ4gLzX1swvxqSd+P8oM1I2PD4R3M9oUxmOyvNcsBRYYoCl7H2H8E9aaK35WxWF51cT9C
PQVTW12DS3BJvLUrsCfljnXI4jekHvmfSDvn2qkZvkX3bKu8r6TLqA9a55T/R8gzkeEM2QqTcJsv
82gT0umvF+UDdDHXf2euOUe88JqesuFZU3dW/qnXqVON/KnHDtp4ojETRgUYUQFL3YeofQ/+Uppg
jiB7o2hB5Ket10fK8j2niFMHR4kN0XThLLqareAGNGEYbrmV+Z4tvPDZa+o+54xshYNhPFf+OhZ3
018KwM48aYgREdsuuXvRV+PcbRhBVTaOliC9DfWW/GbOvjyCIElM3MMd04uKmJ7dNx/4CGpdj9/E
Bi35lf6W55ETCvAzYH/6KrFgxG9as+zbI9sNWthu+zMQZorUOoxpQ9+5rRKHGDSvAXQ4QTgp3ZHl
kjvHwB/veYuKAHFaS4+p5pkCNz74lVx0tKkxqBrjjg73ihdCcYDOOW8+shKLxz21rWhDDErxlhnb
dtymKpZPtvs6NSjFRjncxfjcdSsa2gmxYd5bBYoYBEBkbbkP4v3bsS0Izk+8xHzcYSDWK86Gr6lM
01X0MGtumGm6IPipQAdle1A+aTNXH4SyCeE2w3lifMnuPW+8Vd1vE21cdsEyh0XEp9MOPFhb2bJj
ixoetPzLze9F8KLI96J9HlAUe91NSjcsvDIGcHeT70vaDenBbhvGUWXmVIXi6GAQa/bCG/YoISrV
xXTZwhtEcdrtBu/KaqYJB7q5H0p7Twv8bLyqK9sThztoHblEtYtoA/F18sOy/hXjaHhKP5AEl+VX
F71zMnH/6aRTSiR7F61wuIvFlvMtpH6jT9Q9a1wH8W0gzEBy0r2GFosplHflDEv9s9hspj+lJguE
Zl9W7UyqUMt6dvsTg7DK/Rgqbme2Xhy56mPvTSsuXVY5TYK4iy7DCz9FEe9t49k87PrdiAo0ZUc0
XAiNUv3rwAdJfcqlNRLRkcGPW8aNbXe0J9TO5nYNJNONPhnqG+qOHybnR2iag+MqvA8oE8PmRzso
3qkA3XM1vafYuLrKzn8IMkynk9pvjXrZNFeSPPAnhowKR4wGrKFLIT3X/j5+U1ikN8g60pL1KN93
yrELJxjjqi6YcTuxvxTkQ+puDSJq42UKgIcyJvsxlJ++OPbawQwcgTMns98B38nCRa0/W/duvaGu
y6lDtegMzF/fyu3NB9XRHfl78vatHblu0puSvCnNTyBWNH7OsfUEcLja6fl3Xi8pB9BPQ+xPbyaC
8/gtVn8EGcvd2UcBagj7RNyxyLvVwuh+fPepoInhQLIazWtZLH3/0Ne3RlxW9ZnGKHFogf7Kb8+t
G+YFkxZijZtIdq+t6zq+CRfXQ8q3i9qHqSG9akz3VkJZXwqi9jpIIoPTrFih37y3XVQc40bAGGoa
exoHbBJ8bGTlFOOUWCpbYKiFxdNha8hMAXbqQIMMDZHnJY44XmTxRQKZhknDX5fRhgVrGF+5MbUA
rnAEuNNilwwrpfzUfkyI2HVx0JWMpRPgLfHsXfyEk+9elDt5eFXZFKvaly+8UgjRFDC/JctplJ+I
GZkush1vKYtEW/Yb29G5JZrGl6n8mB1yICiGGhkwyA8Sl2CNFsDeTSqRNz2ZqGuM5p01XTOfs+xG
dlGRP4qc9Mg3Uf5mVUK255ThFp636a3Zk2BPqz3qa6ZSnv9S5t+df2oujagyw4WjdXrIFm4yVbfH
zzSnZGgWlvVwW1JbPSCFx1qv4DzhI8PFaeYakm3B8etoiUcW+Jndy4wix8XWVfuboX4YsTahUGy1
XSrNi3IVgwhukMneMQati4TLRIP8Lao0A5e0VWp9Z/C3df0tnv7fW85KGbyElWHTMmPuDiZYVr/V
L275g246gOknb0L6lgUGsNOb3D8TfdZj/6XTiP+DQD8H3x3ZYKTVJVMP+rXMtPCgD+pZFgmFL5C5
NtFXtrYGoVhatfRhqAPZ6aj92Hwk/qoBHTSUWy+CS4zk7COyXmuXD6lTSY6HyZd8xXEegdiJrcs8
ZS/8dl2bjH4o4bomQAwkV/nGzMUCZVe/0UlAOoiu8Tab2nA3oxsyE9kBREV8s0Zi1hhZ2anAoLAM
OzmlmZJj5xkrZrAJp4veeNbKVFBOwB9U8A/TmtQyQzmRHjKs0LpPnmKem/+r1wikvimYjI+dwlZb
6JgSM4uz9LQ4/SohKzp/9GLoBmVB1b3i65sS46R173IW/f6vpNY3G2mO3/SIMqb5kOCzIV4LWhfS
XOwx4yTGVfOhtDMu0Y1qmKiDkIWlTTg4MgqrJYM7EQoMMEC4IMprXQnDyiJQYhVMQjNX1pTVPMke
GsmDnaQRvzf5oWA7+rCTpg327PTSwfsQN6UR2xFsUi+of5UNGb5z5vk8zCJiNRRsfJQLiAjVLp+A
KKT0yKnOWjjpdf7HyF/W/gGSBkwuyrKB60czTISLkvmvkX/a1vR26rpfZeQdrMWhjteiGZrHrBei
v44SaiGMJVDWJ6WqqoBsqGnLz4+SclTQWIJ+FlTXXISFZXBENqiv8YWmG7dHRTxZzJOp3aWPIiR3
wpOHAdsCAa6qK5VvkqV9hvzUb5HgJasymeCBS1z0XlV8N1bzo0i19ipxV6ogXkbp0D4pEfNgoSn7
fSsGI1OH1qLpqfRPMgZO9rO5/sac7AXjRQRmMeO+K7tiv491KWEwWEn7QUkk0ina60zki9QuwZYv
SYRn6eKz6NdXbYDL6dZm667yPH7FYA2XE5TqaiZ/ztaN+Tlmhz98fOLeGvzTrAaejXMedvW/fGZp
5HNPCxVlnUa4hecjcjSC36O/n/s98pD5FTnM6h466Qp/3fCehl8hmkwuuR6H0PQ0+bOHESs98hbE
bWQo05rKBHHtTUeDoPx1ND83xDShrKCxDjEjibCNnitlovu5EvUSxLH9/LBKxHIFpRPzOAiHofba
lzQYIkaCmfc+HwFAEx7/cRT1L0b9mOEDM3dgjsiqCwSKMOiN5fxcbGaH/3G+Kv/UonK+GqZqiJyw
sgxlmBP2nxKVUMYEQe5MhmbNb8i5k71V2RvSQmiH/Dp/KevxR8Ci4XBJBXYtiN/ClDcReGnzC34M
NUMhupfy0/N33t4ItOg0S4RbVYiXs4ZMrtp6VdX1x1j4+SmKCRUEO3VQp6A1TMGMMAXiNzBXmTac
GXIO4ZW0q74DH8nyQeyxCQ+8gdCGdHziVJdK6swazJnNPR/JWZ86qjktXQ3hygW5CKD5iT6ajsKh
UR5+gf65L9vfjJ1eGsAUlcFbKFMh+latHovK3MppV/4uI0md0zpicPdrORt7n6ZRGL3N63pUVMES
8bjuTE9JnaisUqBbq1mZMzd9PUm/mAYb0lT20hMKXRY2JRCX/WQCUtCwHHqXcoO+PUP9KbysVIgm
dI3iNj+av4jYyYSif/ZivSKJQXLXAkbmRYr+/jntMPj9GkwVrmPEV+2Ef7GOQeIaC0kzo9ci69+Q
RJm7ERHSEiwkk0LDfMP+lSyyoc/Og2lW21YGGyF06WdglsnRq3NxPR/N4tAu2wS4nJBpFsqr6Ys3
cVTMiwH0DRFgtcoCSO69h7EC0UVwCBQK+tkj4aaitAo9tVnND2G70r2xjhYWnc+KLNOwyKL/dS4b
+j/WXlM3mRDp6EpU/qVZEN/+eS6XljEAMbX0raCQgYlDtmBeUFO00LunyZWGTGUszT9okwcPayFr
HsFrvyBz+ovRSZaOvpJ3Fy+OX2d8uiKF/abSs3AZeHF1Ql1bYW5nXkEoh/WMnAUy6lC5nyMRGprm
qT8ZE6i80/aFQYLEyCby7wQdUexKJpP1C9R6sAq91X0lIBcnFBciQKacA+65PmZkNCPakS6YJby5
XJGt8/yMZ3GbS7qMhI3cuBTeeOompq4nMlQM8tQ7G2aubLIspDZr6UDKboe1djq751NcwPJ8UGVl
Hw5W/EbYALFQbvvXUW5qaDbq8SJFnMqjV1c7YgNIVdV8WhjW2QW9c1YiQmJVGesyeKawGe+JVdew
4pLiCWrhy6D30k7PkBHhqWL6VRlWYte6FK+5s+CKR5p4zBB7LSNXwoNeJWV+btPEPaRBSMxJRVaV
OdDIV+kfwgY/TAFSz2Ujq2cD9DwD072o97/XJoZu6zS2w8t8MSZ+vHWNrlpEadW8jFm1n3OoSZ6h
5ZujRw2wYK/UEa9R1EYH0ueiA25EUD3zYw3xgoUVooRKLBUnIRuSVYpK7DxYt6HAgCUOAdqLCRTu
W9UnIkTIhaIQXLxaQFU8CvSKg4C6qZX8lVbU7SGXhQh7GA2bNla9KzVmDu7RAArFYGwTkOURTTwx
eE4/Qu+6N0PscNylLkKUjA23L1avLo7jsatBIldCR8mtjXtDIkxcU/s/quCWH6pJhI9HA+OsjN5X
MCZHccoanmOFY6not67sbX4zh+f44ThXoUnO39NUa0NT4HIELkysILsbpdrtgoiT2FVb8y8/2n+/
0/xL+mXqlqypoqrJDGF1kN3/Nj10vgbRNB+yHcDiS+jT0uZKlsmJaXgZhRKesxE0ukG6rO0n0552
gofPX2aBUhd7AEg9pl+l0Zz+VkZ1OhG4OiXXWmlKfVt2qmbnki6sQjKSdnqiXjMB5QPu8qVRTNmn
PjlkdFbx0mwKcxwvoHm6NcpIYVFO+QF/P6wSwgWqkaHGf38nJFn81zqFYUexRByxFu+GKmrKP9ep
rpZYbUy0Wb+Owh4uxwEF8vd0qz5Kfm0thEhSV/4wIOax/o+w81qS22i67RMhAr6A2/Z2vCHnBkEj
wtuCf/p/oZpHFPnFkW4QaAxD6ulpFCoz914b4H+8sEoiotIaR9bgz2fGQT59sAa7xdZZkq9rn7mk
enlLL0Cj9PO5pYfMzkdbgF9c9uWZ7hr48nFEizF+rBNo0Yrm4vbxoYu4SavyS5FhXs8C17yXmuZd
QH3j/kBx/5SPywAzC9MjVGv9RYJe0+mXfUUTic24K8f7OXiZNB7Y7fLhlWJo9tgYMXOhZ9WsOD0r
VmGT4wSErhevR7sjr0BrBJ3ZwU4JtMx2ConQxSO5KWPY76YggQ44ONkBY8J8g9blaV+f8rT9EYZm
fQ8ebd05onvGf8RocokNUS97kLiXPnc/bq+Con+2oumtm3EIkVBc7u05718AkVcbgnvtvbu8xI5f
HhonD9bqp6beBGuzyJJVNcC2MuBs3wNKEce6GrN91IQBzZcUganl9pdC0A5VVsTOb4cLuEN8rcuH
XrXWoW/y6aRyzKqB8MHKGcsdAbQm31Ga6xaxiF7d2dfBne5jrANA2BabNrqlp8EIx1fhe0eFkkdy
SKyI5dXYc83jv3817d+rF25SR7ew75J/Y5BZYDl/xODw2NTjRFjDGa/aWBbBuYsm791Dq19VJN0I
IDjpxH2oqOZESkR0Qk/skuVF+Ew/Q+i2K0h6hHTXXvo86xO4lGWzQij4z7MSEkfpFcW1cWilDXPn
73DblHeFkTKWx5O0DmLRPLa1GZ1EJ0n4WqIBmsHLtyh6URKVUvISYQlsm2e0edpB94MQJSTRBpQr
8dcxEZ9rMYFBtOiRhlKSWvL675+T4S3b4l9C1qXMEzo8AAfR55JC5S4f5D+U3XoTNy1oWtAi5Cke
cgOGtxuEmFA8C6TL6KI9DK0zm6nXVJcTkCrcgzqA242Lw2fTdJo8k2smz+1yRqgKw7ACOqz6ATxq
xG1OMm3Yuy28Xpl/zVPwxdWLShgKRwSkkKiDPTtt7Vr4VrehsCCqGshgnaE1qYMweIynAZuvL+On
oDMrJub+U5j25nEOOjqMTv7zTF0bl2vJci2E2cnwmge8W0PmLr3a2TQ8+96nvH0f4FR/IIa9HLsx
SL9VhZNuuiYcriMOrGuQmcmGaKr829MfP9Z7lOsdvgVyFCoihwK2nQmhy3cUOPW2rebhJTNsJD5F
3XwlTHcftfGDZmfT5044e9xv9hc3YbrhuZb/lAMFQ/Y4Ooeu7LYETsgnqBfdpsgjuVMv1aEy/L1M
ptNNup26hndRTZaYSEYEshvcdQBZ86Q/TRGIAVt8vS1BKdU2AV529RIkH2iDorMWR+aDlXzDqz78
FdvGX12R5u/j6FL8etFCEkmWtCC2KIMpERVqOtuOGTMtHiS6+X5fYc2CjU3s3Hc8S+Les70fMAcw
0iGC3/H1WsXxgEq17PvjZBo8lAerP2o28MDCjNnIOS2OXnJ8nl0yXxVQT88BqINi8R9G1+4P7rJ7
gVx7DRfMg2I9KOc3IWUanCf/ql6p62V1LGZ2p3h1aCGEKSWrIQFILP0FNsztPX4wxGjMbgR88616
n3rERifmnthqTjYfgqwG7kBBYII2OFpeoW9u9UHorYO+LvZNF6bQsCp8VnoX94eu85OVemuJL4dt
u2QwJK2gceRESEpPJVmnaxW2AqNnU0FyfGn8AMR750XbYQjcVbjQTNUhW+Cmzji4//FYtpe17bdb
2uBJbXqWj8/asqkTfr+l29krDaPXxt2QG9ohD7z0lOds8ic5YOFzf3iaZMZOHnlQxF+NudBf8Yvn
OxCm00nKrepTGIZ/GInJvFeti0zWP+Z5YFyWusVjY7sRqMYgf/R8pHrLim9pNoFfiXtHYUi9kIBy
Uvtg2gDmQ2lP44MZN+aD8H350OqAmxfqMUw5FEAMLYQFAndFWaVfsg6t6OjQmGk7s7xTrmMBqdXV
7m/nmW/t/n0NVBu23z4vlxA+S6fFxRaGt7Dscv6xBLI4+3VYNeZed6lebLwhaRXIr2nX3U6WK/rQ
teuhrse7v3+Offp9bFyAPcpe3Hb0u90Fh3zD9pBgIjaJJf1Vmw1/tYvFujeyV5MK8nWKxrdmMFxU
YdP4op6GqdvgdHKk/R8mXbUH+/XbeQB0BDlopu2a2Hdo5P3xJAyGwu36HNwWZqe/1JNOHbyiiZiB
LGQO09r5hneIC1fg7SKSOjAmMHN6/9Rn3JyDliffc0aWNYU76ZwAZKOWWWnRx/y96ghNDwDt9Vzy
3IN10rfI6qaGmBw3PA8AMejMyktamOXGZQRwI1PYafAGwkLcKbobT3GKHVcwY/Ixgw24IZZgKDua
XATFWAwHugYuAThlnRpP9XIwzb7epAST7EJoyjmxq2+t43SPWmvjkG3q5ADBs1nLYmj/6/b6vdHE
1kL3cEHphsu3xeNWW4r3f3xdusp0dcsN6tNYjO+Tyn4aKPU2RZbvsgxTr4peJKpLe8wqxnULK45M
GOd5qPUvsXg0k1Hs9HTUEZ8H9l3eJ2MAqyRAKSHs8JoacXRVZ2SrQuekI7hX1GmZxsXnGoSzQlgz
eD0gqfI/IMe8zEB7r8rrDSzKP6X++KFeRd2Hr24mFN0Hgc1wr75rRrkTC1r43+8j118Wln9+1XxT
WI7ug0T1AOjxdfv9k3Edc6T5TSRQLKz4NJb9LqqnuzAeHsMpwVpJWzLiu8SUJV4znp8fXIraY17p
zs70uwCDlUYiVgdihUSXz+qsjHUUVcu16O9r6qcjxrx//LswLb7NDg1c4ZfTZTSdet0sdW6HDXfd
OEV5HTTdI78YYghKz62K1MicCb6Xltb4XwJGpKU/H1wjIKx6edlZg7/RYxQSDeZNVQe0A5yLKDFR
rSwlFjM4XmIDZY/7PQPyFxBQsWRMUo3sY90j7HY50LtHJAhbC6frTNBWOdKGWEga0L5gEUogOCm7
op36gS9qagPfNGDFpCE6byjLKn/Qs4fwmDTlMqMmjrCw7c9GE5fjY0FKyB9JgbTr5KVhsdtiaR00
wIXjyZRFB6n9J4kWOhFBPB1R5cuKZWjSZHZHSHiSE0ehK/u0GRoeGm+3f66jpNuZzSQwNHf9cx/K
9pHwnFUCFYDBiTXwOEeyPsuQyefy31O8/5y8YWbj/FV2BjtBBIbgkGDyp+cIsBUpY6LaCD/r9n0R
YfTIZbDt6qzeqBwMW1byMfKzn9cA84oVcmC5E3ghGbZm/zy0gJ7aoC1P6noC7Q2zn6cfoxkRYRcu
2RwLGDAzEW+BNKpOwwIGrNv4Sc+7PS7lNRb5xYURNGetsJw331mUL371OYvdkrG6pm077NdYu0jC
VGxAIquSc4LMX9Niu90my3cIL+i97sUY8+GHb5RN/ZdhXfnXzbmdz6BzQgd8xK0/bE9C3htl9tb2
OoDs2RnZL7KDMQqfOG/XqDa0E7KNaZZEKy4/nTsmULTYjpoandR9al74Cj8gxYb7PH6JRMXcOPVa
gvCk9SSC5kdKaswlbtndjJLZoDvITyUG4w1tA3GX61RfprbIQSb5SWaQRuTy5bYame8sOnyAJtJx
70cWWYelx1yPFKs7zdfTd9wWKrjDHsDWAV7LkejE1jUjKmVjW0n9ua/iE74XfVfkub1RMc0uSNeL
OlMHHZkvGnFk37HE49gODbdhsomGof48usAwtUnku0hK46Rrlb7JIrETRdi+N+lIkMAwN/sMDvQn
W8Ybz070L12nzxtYW/p5anHyjlaKCn9BxmYDzOhb030a8vxiAmxhhJvPfBbQyHH1+2srK95Sf4E3
4ZvHnLccyqDYBFIznuNBuhuIEP6hU1vGckbR6Hl0+Jb8shuIDoI6VoZEkk6VdicFSlWNgrxAd2Qm
vrdVcM9gTKHtNXLckoUVHTMs0atfPxjrfNwOVNj3CTuuoY7Se08HgSBnvfocT0m+EV2F4bxqhnej
QkDbmT7RyaQ/BwAeHu0UzeBizJ2cxl0Y8kRL6EyajQXBt1Vsvp6GHcsg0egka3pNgTko0OUZZ6r1
DmtnQ7Z1fYFyX64xzcakURPtyDOP6Tw9Xkx3lzSRSADtg2mHzVnUFUhxKwAAl/UNXDYE/7diRRru
fPYsQUiY6oqU2owuceyQslOTHkIBAHuox/zg4+e1e/OVxjd8stRZCmPrNVi0MKmgf+rMJzMraHrp
M1ppvdpYNUmdDe5wY5UTWp91wib3sOm3poGbQbJUKeOrU8uOASbBhBugEuBZJrzSav/aot64j2q+
YBXLFBbe9gVokcoFaJsUuIsh9auPi+AW6hoNy8Y/MsqVHeVn9kDTShn/yMfxzpZDCzr3iCUJZYPw
wiqvqnkV+oZ2DnS08UTt3LDkNGbz+wkVTV5J2pNl9UyolcnNhvAi9spns6Ir3jgd7HblII3kBIq+
iz56aXJP2u2nweUWK7VnlXNTwynQzaF5DhHbPyOY2XZL4I1vFZAgO5+4P8zRz+6QrVXTOqjK8RwK
1I6DQEajmtslAWDnpo4AZkD5eqfjahAeDvOQ5A5uBJpga8bjFgnwgsjRJSZBBH17GafxQgfnrnSN
7nuC11GdlBj5Wj/YZKmZPTD9NF9j6d7pBCw+ABJHkNr5WgsBsEdAQ6TmV8sl9QUOyXuPDX8vZ4J5
tCJM9sK3x3VGN26TwnW4TjAQL5lk98jUIN1hc+gOo0v9u5i7JTfdjuH5TMwM/4x1k2wqH3YxiXx0
oeiqTp3bnl0N6YdqyakD201xNrz5AgJIA/GLuDGuZL1WCTBRbmz6wNT/IusrqwT3mNAestAlKh1y
/vOcT0/Ll+1zmdctHimU1loNk6iSS8aPjhl2mN5Nk2Jc8d7qJtdWJAtVlxtulJtdc2S/7nsL6ZVB
NqqXt81ndWZk4ueZujYQNsBj9oNnWv+IVqm90vOq19Hye+vC/iHAGCAODJsj8WPefezgckB2UX3u
W2zfudWUJ3MIx7sbraDIRQdglgadYRINg2/tnqTvB3IFyltcdWWL/GoNINKUuMKOyUqdue+2AHKM
hyFtu+0wOsBSPcxDqp/Vm4H54Jj7npbtyXbC7wqUHOoGWtgSW4Schf0M9zPZ/6SKJNBy445h1Q0E
3PYSNC6oybXqhxnJ9A3EAsGGejBvtLqbNnIRTDiRKe9r4BUXZr/GMVY0idCklKxwTPwCxIW4qU3P
PBUiE98haIZx6H8DxJ6smWF1m8zxdJTJePmnxv6sOgLznNRrnojon6z2UIUOFoDlPacZjnwZ8g0V
4ghsAUlwwJMI7Fh9PzrVtLnBT8c5/4gC8WYuHB01EVUHqWMWyhfgkYvcPrGAlU7TJQsEejfEhu+k
7j0AQeOpY+W0m2L7jkgN+84I4dvAFtmRsuFf/GHY9vFkc8uHF8skiHxImxen7uvDrafaLJyKQsxf
g8lObyOhX3Mhdc2zxv2N+efX87cg8LyDWmdBPaCDVXuzsrMehtwn8/z/899oyIbuJme6qxO8Taq5
Efb2pRHlk4YL+rWQyZcpzc0vywl4SgO1cG8d4a43j7LcCDNEQuQ6YILCajwOYDM1AilZWM5aacrH
m14ndRC5uS5L8dQMwWcwqQ+ECkn8X939bBfRj3byvpoaQjazQSCoQHR6GGk7b5JEoSy76Sz3/Ht1
NthIstNlw20xmrsTwbifs9y/qp2lPjYawCRhbNknflEbw37ErBZ6eI0tVFrvMK2MTZeW4mAnpMPp
TuDc2U3xCcZD/WAwlXwBbLwZl7AUE5OEam/7qVWfw8oMj24073oPmKIdd9NZnf06FHVhboIu+vHv
pZdh/t7GXYZSHoMei6a37VhLEfZ76dXCDmRihXLwZtcf3KRf62VCvswY5wfQYIQYKigtKazmXu3P
4Tqf2AeEJ2njvyCe2dnYTfvmGlZ7pm939hRSjo3bRSv8AtOGeFd/U/UpRiWXgtl/D5xwOmKNR6RQ
EAzV9QQRQJx6uGUlNPX0EA+4ZgAJ0WHvT8YQx/el1MatBgf0UjdmeXUTl/ggnboWYLaaBIP2Htc2
HulzLz2XROiGSBEkZusQldTbz7O/Gi+DnL3Ub89pUH04Ed0/1+cOD5ruKJPaeYsz9NpL2GxS0Z7r
yl0xG/p1jq0fKq2zWl4BFf+hBkppFsZrPQrJeomMs7MUIHlN0zhZYn0oeP1d0yKRzoRvoNbUnlDv
hQj7QnJNl5pHFtVYoi8ri40dApkhKQCBRLpSdjklpLDrID41vfuUpGl6dNyRrOzJcnZeiFDUy3SU
ugMFmmUM4yVOise4RUeBpG0+zpGwaYeY/tGrJerQEDrpaFkEfhbtOfXGL2x6ccKBhdjUqPLgKMCC
XZ58vjsZewf86ecOdtEORuJ4JXi8ooAIV3Gd4HN1hxqnsbNjgZjvZ7cPr2E3fpgZtEiR69VZrZIM
InJZ/0dr6qZj+K1h4Pquzl3tCJPBr/OnxiwpLHuySyc7h7KrX3WHCkI30vBNnZV2rd2uqTNSalDh
Rl8Uc6arI3kWjWev1Ev2yPKcQzBbMeW53GpO3ney1cMBHiTDqb2SISlVUgdI5pRb8bO5ROFoqKTI
muXMp6Tds4hgeevnbE9bqcQWOeuXzteRZfrluFUtSn/pU8JCMDx4Lmz7IQ+IZgdqvXltJu9bSHqs
V4arAkbL5zGeXLreIroLZDRhVJMv6roe4vdI+rg7EtnkvTJoWqWxv5/kOD739C0eBxk9qdpqEnNy
7GLj0TQJbFHTq9hurJUlY/6U4AO3txiUBY1KXmX8YmNGCmeWWaWVgHkzOsjSsYaJ4q4RixVg0Lq3
onl2+c3fG910L3EJRILBzu4nocyZsghPhdPs3dQAvFEnd3z5iGJaoDxTVsq9UeNOzlnqrSaCO6Pn
xDUbKclJrVfciQWA1Be92NQzSVy+JHY6WNKYSz32dlNBgHwjyHu0QxzcFOWboo7oqBQ2z4vl0HvT
u8Oiv74VDZkuPoToyofSG7FiF0a9UbzbOInX+VTEz1rcPlga0DAqA3NdWjL6ylhrX1ox1YxT1mxO
iEaL/eqOekjhRbtE7663PdEYY40kWtVYE0/QPswWYlYzEP7BLCrv3nYJILhthv59xbb/Z3QukBCY
Bt0yXSc7wf+jLRuRt+eWltef6TaKYy4mkNE0pta51KlDiSjr4zw9lLY9fcrpvlTM417Q6gwXHQHm
Xed4R830k8uvtLm0xrzRDd1zHTs/A+jisHzgZuAbmvTFdbLpq5phM31iODBsgPYRMK5ZDwHJqls2
0e6lF+mAiykF4NE0Oqu9ePBq726wg+mTRlBr4aXFj4mIgMIt4pd//0Ac+8/moXBMHl50qn2HTeyf
a4HhuGQoTvZ4rtDfMuJvJlQS6JADMR7ptGrvje99yHH4UHVX6yUH0oWfVKpP4jTGSVT+D7GQLq0C
z+zYN7t0iTP6ZSFWZ6SdF6wxbYz8U7j1lqBy+msTooJmkDwo/+6/eGav79vZFyt1berq+dwUunMc
68p8XSuusDo9hDhIVomPybNv6eWohSbspmMsY+usVpygmvqVDcjpNDji4i4ZCPosn81cT95zMQ5o
suR/7Aj+dwhEy832PBMVBG0tEEV/bAhEJVM7sMC5tsJcabLrriF4qo01zvG3cGtNhANXRQGNZUzn
q5R2d6UFgNkBaW6SrMxWs65qzAhZ4Ls9RdPBrdyMdgQlAlA4D5FAzSNOC63qSZ3Bw6mfUN9xOy9n
hd5+uSlsRdM5MP1xreRzTxKRlfwVmfm40Rk0PVoZ1nWjstmaD/mRJMLkU477g/o1eEK8oT2UlL1z
VMWf5BQSuMgghxLXjD/FA6jMDNLA9t+/h96iWfn1TFp0pDp3o2G5KHsgNYg/bkywCHECdzHe3zQt
RbRAiPn8Xg3oHgm6vwfYvN2rT+kOyDS/B6zpPyL5ZXyYEzuW6VRLzjBcoyU8Qp01S0Xa6CNowu7T
pJO/pIp5L/xELmu9zxPNwU5SumuBHH+nt3i/5rk85rNT3mkyz9j7D/ixFl4N6aSpCwkCU9XIM81p
rVckdy4zUPmspO16Ep07oNn3WuK4x6TvRsg0Zf0UauQywHqYvy3GrCLJ6AhUOPC8qmxv/91+du8r
209fBrvFVVDAWQdQ4z+WZM2Ac4tf3NSJX2pRf+uiBsyAKh5IabZ2THW7vVaF2lYNTyubJCYdkT8I
7xi+fJrWR+HLYpcQtLJRMNo4A+0TuDivCkO0J1EzG1ZyY230mqekZyKcLnig0JD/MezzfheGLH9e
00FfyS6ZqpIF+A/JktEbOm2SMN3HhqwveUEbQ7hivJ0VedKcJgf/5N+XIDyTzkK6+pqs7eZaRpW8
9QhmO/yReZZ77wbfoyX+xelYSoD/EEy6vPTRbR0p279grhTXoAjda4/DilSdX9E6M1O4vUmffDUs
SwcTWd9N75WYWD29HfdRiyvnKMOqPU2ujz1FneZVaWS4JI2NBdgtmwFglIFg7zz734OUEfdExNRL
JGILT0XRn2rYYnd+pmlrAlNcFM/2tqUb+X2Opu/CrAn46LCtkqHrnke+qHtZZE95rrnndDk0dkqG
vbvkz1XEFm/J6GI+qDvGSpUCqiiAiTLeruntQ1Tp8guPT8g/gxd9ioMUHFcMpz6a62pLZzu8j8vW
3ufEOJ0jZl2neQIw8O83svv7NEr9pYXJKJ9nCnoz/09lS5L7IeogNgKG2WH7awrrFR8KokBiwWjv
uVRoC2WTYTnJqCQaw8bjpTYTzKMxzYfTZFUPbNhofDXwhboRx9Ei2bbhZ+2aDnlCP878DnTECD05
dx4RQRMa1tclqwTg+fSpTa0fSaO5K7sKhnu/tAY4RpN8y2LwWrRlMLua4XpSda4bhifz6C6VRLOk
JatDMrifihntMVsA5q+dqNmWudMdhNPpTvRBZa5KXb8CneFrCw/vStt65Y8jSGjfbAfKnaldGbqA
e9FZfgcvq+nZJ3+Li8H/YaRABky8P6WJwzTOnPitrKp4UxAM9gj+ju5/QqCMBc7tINI2Pvz730f8
751oCVM4YD1tlxn1nwstu0/NJDcm3ZeVYW7qpc1DwVoek058ATKM2Hc5qOsJzYPxzfP8J+a71ns3
hiSfer29UZ34ktt8Vfs0yJf1MYbNXruW9u6HKHRCfUzRZYW363Pl3cV+mp7YrJOKgOr5TqRwI/K6
9Fc0Tpud+oG6pn7qFKN5zaYnGDj6UejViwxDb2PbBX8IBxCJMMdF7gGebMDDR2LadxUKZLkeeKRx
MB67xHgZiqnY5gGS4iVc/ZeOepiLA5Rp84VENx954ezt1HiWRv5gd+lmaEZvry+yIFtgRvOor3fq
ZWI705HkpXhF4NWxc+L4a9VBCq+1pLirpclGN5Ut4PBw+o+byv99l7bcVJZnWTo9e9sSyyr6+7ai
KUcW/9JI9nnRpXeKoes3IT5cPRt/TlcSPf4IqexgeCIdgtnzresxvE3No4obqvPKWqdWb+2sNsUn
YkOQkNFwCuxlDuckOJTxTaERxt5Ewyl+9KTRHoMJ95zOPkFlemElkxu9mKqjSvzCFvMxNJV+7wwG
9qCqw38V68kTUWcj4lHwJeqlOkwtW+sy7x9EnrWYzXzAwn+nZ02IiK770sME3qbxnUoXmY2ab2cU
gPhxuuwJiBbALUFFGY4ie21a+RaM5Mlopsjv63iG7zB3bB6W4srMmFEToCPvYF79zACtLf0BpKxx
VNBIdT2xAh6ELZPQghimB9cDZjQ2iAZKYB8kAH7ERZkfkLn7xk6Ch5eIE5/S2v3ClqIAGrPoMi3r
iz8jnaF98Un/Ss/B/uI3cF8QdcOor8WIml/7Dwwm4pHf9koe3gTLQQlhGvCbaKyoPf0/pBBV4fa5
n6fRIXRrkwxZM7wfG/9V1eR/v1KyXh393smMmWvZCXkQIgPh59vTy1Q+UOjAaMzc/qr+ZZ0n0aqV
BKT3fo6wS+vN76Kc3GsBniuyc4jxBn2QFOivJsVifyDWhXycA7E1NHqC3lr9rIVpAq9QTzSbiM79
kzpLsQ7ezlAgkSQNEoZNDg3o8dFNY5JiweWHy0GHCliwZ7pLRFUBMHRgZ1TFB6Sl9k51i2q3+pBG
0d6pKcfyypHoOgpUYhtNTPO20UP/bRzR5S6d23Hwz5ntYF4pMr4iSvAULI0EGlqPGN6qwzD0+YbE
CZSHapTmqqnaBEKvqQ3iCkRg3RUzgT1WMvCEt8Pe3Kr32yOYWcfJqyeb8oza3lrfgrIgpa4HJzbP
JooZzNVGF+zKqNPA0XCQ42y+6ULucsBRjY6lywZtvBMLAV5xW9UhJW+Xzb60t6p1lI2Kw+lu7QWG
zqyT/myafkvrLN/LCfWy1cmWAFNTmve+TljaGGfvKQC416y3iakr5qUPUUVbs8uWKsJygn2w5HrY
dpicRAZKzLL75ADif1Hexs2q6239DgsofW9b36e+TJ4lbqx4BU3/LnUTed+OyOuRadI3hzlSdGCQ
kTeeCom05HbGtHU3jR6DL8hoVjdNxLQxXjYJxg6SYn5lvSsuiFBIie+53qTa1omjfNdm9IJ+3aZW
6QMEVG0WEgl5CxgSh+co04/B3HcfXpEa66iM+4e804aDW5bBAeXXA93u8jgBCMBXleV32kAjMRTD
/lZI/fsz1f1Tm8TuFnuCYwiHfY9r/Cn2MnopKmqw4uQGQwlSjh37aMcrz2rlw+0zv91U5WiIs1J/
weVf+PtdjvHEukA5rLeTUvp1GWWbq1Hj0WFHRJPjeSBmqdU3siSIN/epZBfpHyDSZaaClHXMGbGY
bT3um9ZggWvAKal7Rb1sl5eRTbyfrjnNVq89ePLNFD+ps9DI4ycZM4k2jOihqsLs9sXwiDN+0Odo
G3hk2t4yLhq+FOuOad0FvrDN4LHk/5M6Pu3QqWJqKL8HluY/ZwKIcw6wcc/s2V6HPM42rW3ixiy7
cdUuRjwi+zR+vWn4jyLS+XNh5DHJcxJFoYm0mkLyj8ckC2duWgRDn5IUWiSg5LfBLO0ftnlCJETI
lOuVV8rY9AuZXnzKHgxy2kD5VvYoDAMwzIcySNY+GCNrrLxNt7zZPCzmVcMW5jolfk7ZgaBu2S56
Y/qB9iw6qC0jU8TseCvVzcbRjhM+wtboyk8DepxD2PVov0xn/FiugyUlJdCfCF9tiHhn6XxlQmVd
uzT6oUwjf7/SAvgrbjHIUzPM3nnuYXKpZ5Q69HW7M/K6/w/suOkttfavWpyphk/jwnAsg12ibvyP
B7mPyeRoeChfwgAynUICI4n44Tild2/lY7opCoM0Cr95F7XTXRIr90mBqu13u3fZzlukCcWlBO+D
KFWdDciB16Wtb1K3b55Zj39e//Uvfp2l5MPQDmelZIEpEdpeylS/tIuxnLzS4bH5+8ymFrxdY1L+
pbKS+TQuyPYZKP5Pa4zekoFIa3afzRDXPOFW+2Q5c+oXFVzrZui44uCzmbXnFvP6X0kmSaDx8495
sumEwZU2A6uCNRac/ULQ01Vz0cYqYd+rNSlMHbKVlx3w0ipwhi59z1t2SIFLSOnN+VnqvoH2SJZ7
AqVJ/CC7Yl8GnnktzVTfIQQ6BzJ40uhaIhlBSHlJrao+E5u5G6pi3EoK58/dlG4HpyzvJqh666lC
S2x3frxVXbk5teU+Q3nxc9A/O1B2miZ97lQcw5TTg0ind22oxvva8eZHM64/KaFVOabdNkSXgu2v
NDa3+WY4g0bMc7Q7ehE/qaZJFup4V5fVgdxVRu8Q6SNfPJlkwz+WU8+zObOB1M7p9iavYhie3RDN
jhKfaiDwyri0wJzrexr+7gMfQLMNw/LnWYnSyMlSe6dUIm4SxSf46MNK0s8YK7DCZmP0EHaYDqtD
PDpf0mac8ZAzHfdzvdzzjml4W8Sp0jCd7hwX0XvT8SvLssxW7YL9bql6S/gAhAyihJ5U+rzBXO/g
Sy052OQ6waHI6q0KCZr57TceVR0sO7c4RWOnrW9SnbFpN2mgk/FdZYIJwtgcI8RUJx5F0c1vYnKH
kKwKz0tRFyWNnC3CN0CfufF58gOd1SDRVu1i/Z7BUz/yONiYXocmESW7aimB466uupbxd69DpFm6
8yWTxqvKJnMZQK2tlpRfdxkyxbrd74qYNo/Wp9PzH2dFjuHGGHXmDdZDv8RvdPwBTjAMvqicwASV
98oz4mKrIiPwUDab2WPyFRho+tntNdNhFuabZQVPaVs6r6LKsGXlmXOoIz7MMXw0ivlzEXX0wJbp
M66OZc6skaRJ6M0pwZHa4yW5xj1gTNF+Uwl2lSnenAQp9k+NxNBrB1es1NiLoMj8nFZws6OiPIdx
cQVnLF87QkjMpTftNySQmmTQLFmHpduGV/XOa7bkO3NCMaQC7dQhQTx0ixF1hx2xSdrl9lspnoM6
wBOd95ao/nJzv9k0tu6up9mEf6trbXm9nYYVTgo3Nuj/pcxMTT3sGEg+sElvCBhsYSop6V4JETON
EMAM8l4Z7t3kUavjdK2iOqI8pjAueXtVbj8keeU9/fs2xPD+eP4xAmXJFriIfZvC3vvTIynjqIjr
TjPPtyZqqKf0G7uSyN7Mj9o7O3QZPRC7sM1bYh9stLnbdjHKWYWEmJHz1+5DiL0GjHzGlD5W17ZO
AW3N6eVvP2A3dtNdWdvD0fWIeDaFLB/bkGBwMTn6mWyubq0GVu3SWWgb/j8dbqttMZnJlXJ5o6rR
DpuWaIgmyER4Jb3n4Va0Bk6z8fJBnp2a0fPEhnbnwFxdzaETHtWUwYub7hA6+YwqrHwMU2F+Q2f2
66SUDAVlybYoSvzk5NOFX4vecN4SqlUkjMXCsymdNzfnyRqGhYdhJnbfajj+YB4jhhQ1vE+rNZxT
GgAadCIjf50C7ztRAFgXZZ1vdTbM+zAU/bWs3XBja+XFpRfAKNlq92rA3SZ+tOXZ3u5vNQtVIrKN
8kBS318Eadg7yrcyB99J4FA1pDBdGhdn9f87lJkdr6Ok1Ta/rqmz1pjuGS8wTTAF8bMecgtVEZia
H+yHqffWhacTTDrr7XtteW//R9h5LTeuZFn0ixABlzCvtKJIivLuBVFGBe89vn5WJqtvddfETL/w
AiRvSSKBzHP22Sbt7OAriGY4bnl6G46ucUNs60pxWpIlqjH8jfSnLG8/Kg0za1cTJn5MI3Ev5Fr2
hcE0srWxp/bK/IAMyTmGMl6njcgPR1m+GqcFma2RYNMkm2GGGawq8lT1xmFrw+gugLfboP8iISH4
ytIXQwzdzz7CgbLuug+MI+zVn7YnoLA8Y3EWci0ZiBoNgaPoTJaVgQXKI+Fv6SNU/XVVNcm9eqoX
frmulaY1qIxvWehNrwzgf0EgzX5lmA2lo/0L25zPxe0p1CKaVL7o6RyXzXSGeLBCKDwftEi7KYoB
90JCzseNSQzFFsD5QIgb2ygxJRv1B8VaZuxNq/Q26s/1Ujz2/ssNbP5deVF34aMhPMbzuoxr/MuB
YNC8oZ87B5xHyRNI3hhOqjFOq3kfRNn4XthmvB5nI7iUWUOkok+uY1Vr0Ij9BS406cK25A+WQ+r/
FNVtL4uaLEBhKhAIXoCwfuDbA2NYBP63inCA2SiDrzGeHkE7ync0OR1JrcXDHOvTJUzm778nVuIt
auzguReDsxeeKG9625NBAsP3MsBsm7wOpniSDsR+1+zp1wVwDzR7LSbDbZWPYsS42fH2cz6RNxNV
BW5iwR3T1frZWYzsuABNbRRgmEThpYzFdqbPO8PSHp4JLCOTOIrNW3UK34QMXwJxt+p0wh6GkDmW
trAAjLvygjRiCUK6zRMBPV9F6YinwYoEHNbyJotG7zI7lr6t/RI7mS4ykrsq91q+24QEdq3Qdg4I
KZNxiQf3OE41LCNbdQqbAw++qkFZ4n8rAN++/XNAHfldS2Z9pyNjX/NBR6Swxxn125A+pYSarVyZ
2bnk9KZjWb9gYWDeZE5OAl7cLe91KoAhwpS8ypl1F27LFkArvrXjwH8xA/LhJaw3mhArfOE/thGN
FyQg51iRxbIl2Lx9GdC4c3Pr3RdCPcxkrPDH0FUU3qKZHioHf9m+KeNDmwf/rfFy/+ZBCYfO19F1
4dAGw4mS1/W/IVJd07SWplOETcmk36gKbc7ceDPqEMfVKVx4wQZPteLXJjyhnt29M4v+0lCd3fa9
6e/SMf1pQYndKuifwYV5Hxs3ua+XwAopfHVtah/aOa9J3gkTwpTT4uxoFbJhyWldfAxC26x+dxcn
3PdOhHWsJc4kHxIvELTmA8ChvyG61nzAm4p0RuyPdZ2JSTJ9ges7n1cqubkUzrOLl2ZT+dN7bwMy
4/F9gh2JmeFkt5vJGqeDInEQ5XWnU6pi9oPjujWT/yyxsHG0m13iuN0eWAJfQgMRkEJL7KHSkarp
e+Y0a0G2MuoLVO7kb047daoiROfCyjYj7nGx7pMG1OUIcUnzVg9er8Grrmg+1Gkf69p/WYL+msOC
LTo0zqYrsUU+HoKn/vObbKLJ0gOa3N95pKUX4qihWCj6ot2Wfd6sS26Wc1hNAwZHGOKWXvyvoxK9
fvny5/U/R+qd4SQelWn5MFWbVMPplw65WVd9FpyDfhpOyDXFdcyXBcY78hjiDbSYQLQwPhpSm13Z
WoVt/DDdGSBR57J0GQTg0KwPQn8cdDvcWSb2zdDzy9OU9B6XEqBQmlv5RhHClL2OEXre/hqhLSxq
HoXb5RkJ46Q5IQghTjPFum0q0NxCA/POaIu9Ay4p+JMVQXNf+Cmafu6i8+zV78pbIU0h/uFxlN3Y
dcHKYoWwgiJpFKBeLvMcXREwrZYQlQIm4cB/j/AsFpXxkNFlH0cEMtuWMuK7DSG7gfqmSJ4sX4ei
7Ir3/3+jUTr8f+/wBTCV6UhpIgiyYf1Ng8lz3BnQkiyA7kgU0iZnppEs+Y8w7h9b221wibUh+S3Y
rnQ6CQZ1l9QHYzKXR3R6BUNJbeUD4hyEuYBlKMzUHXHX7+IO48nQxVgEC80awvMTFkyjXMXVYk10
IO1DmdxdF/bwlqHz+ECx514iy/1lRo37iA/Sc+G04rYIhwjyy7zWxoAzz10Ofx1pg3SuzH1oHl4D
C0AO5lvSyFaGU1j7PM3vFFBCelDMbVPUW0tYiKBrYd1g1+esymPtOsUlENhO/v+fsAmF+S8UxSGf
CnsOItVNiaPYfwkWl9bVbAt7nr3JOn7wXQr/BGuqnT+E/lE9kAtABsCfc9vGEdrtvk1p9l0p3TQZ
LJxTjMWR414Mz64+Us/GNzJ0vhcm7qhE9mknYeFPZrc2Pn+KmunVGKdRAGy6vhdIj73hqdcha8oN
hLKQWQEoaqnFwakn2fwipDpc3V1WHNyP1NQPeayBgjF/DSmHtyVxLnNOyeYK29kxOyQ8IdRftMJ5
ta2qvMZlY0UGCilPr9Wfw73rtcEl1TAFsEDGtjYEo5eSAFBE4yL4mvEk4HfUDRbkxnBR3pvNN9GF
7dpO/OxBOFRsgumiU6Aq+TPxtk3SAUdhDTv1HFKkfj1qNinngbupmP09qursnzP128gzR5f6VXmF
/POa6qULSBDwXxiGTAInGcShl3KO3S2kR3KevLZ7nMZ5xCSUdJVoaMMzzaEiShEeeb3PO6WuUHiS
XZnOO3Iz5FcIvTEFeXUkEaBnILtRLiBlaTk/ayjomWiGb/yf7yPeCas5yYKdo6HQpxDNTuSI/ypF
4D04c3iaopkO0hfJo3oA6kA0aAyEW7Wo0NY6TGHYsKgyjMg9C5EQYud0WK1Lowu3RgN5FQUh9aQ1
IIMZx290vUKCyLlJMtCVoNwT9Ylkz1+pXtUNjRAPj34bu2I8K5DJtRKM+xGihWY7HkqY98/sRnRw
aJnE3JbHCEBiTfX3bo8exoha/kC3NJ40z77Dy5rqGqeBD0aDxv2sBcW2x2HwEOX4cbpZhMIfv8nr
/xjGs7731EAEV53DhA2RLxuDsPp+hdyYSnXkh3TDfhrc+cVwi+eq07TdlAw4yDekAWMw4gzHxiyM
YhdW4cydIAUw3r4kJ2WyCdlaTeSgy/8WXvGrdTJ/k8+lhieIxNx9EJr9MLXaSvWcJtaxCusTY7Hc
6mDuqBQrRlht6Dw5RZUg+cODoSl7xGUGnq+ZOzLRLn5pRVGlmzn3YPKrf8CUEPg8Z4hTK5SuUs8W
eQHMx3iAGRdqzT5qs2wLxWAmLZRiUMhLYg56cISkxreb70fPmN1f1VH2cgsrLLxLvDSyVl0dvGp1
WEMLR1IwxeFe/YLYTA5or6blRkmiF8sODjo2+6YOiVvKJ4CQfz8w8XouQnIOzahsDoOnz0d9SSHZ
+lH8TFAon/ps9A9XiG9Eh9OU+YPhYiUjUjsGraRfWoLS2UUV7ItQTPkbQdEss47wwTjNjyvVI+qw
bbRGcyUcUNGdkWjResB5bTX6k31H3KB9pxzW1ENlQvHC2LVP2iOdfne1dFLgsCeGIyYUaL0HOiGm
ztTenYfTc164ZF+4oH6RH34pCkpWsvEabm7u/Vor3jQrcLYigE8w6FlH5cCDni0/odDVR6ZpDRhc
3O0de6S2YLRxUgHj2BXQ0gZ6vlenbiXcm6J0Z4halfResYnmkFPM+vM3CjoxHqz1/JRmmNs5pdC2
qSgt2FxFuQIF9m4qrSfJtexDSMxvileWL+4TPJOQsJqxgqvLpAsivTETGKXW/4YJrbodjJYUHYKR
na06reiD9lemTGa4Vrub6JK3SddXLF299VKaDGlC9u0gHaPnpoHb4WAosVf7zLSQb6q7TX/EItJD
dD2RHiGdCirXs04O36UO0tZ31fH6h82zdVGcYezI1hFpgNezKO1wCU2W17Kv97Dl7dtWCdwsG86w
GruqB08OYLvc0G8HdVdY+HapaW3yFGSwc2zL9vG36PxtVKKo/rCZW2+aLGpOZSJ2FL3BHiYATA8m
AQaRzQgUWs2UToEkMEjxm2Lp0RECOHDZCy7JA4pw4670I7R09PivQxf8qr0xRuImVaSD9PWSn3MZ
xztqGvc5nMOU1mpeTy00YEnouQmp7N4zEq0V2u803Zejrl8UK8RIhlg8ZdIelJ30qRHmJQsj++Ik
/nB0e6i9Wcq4eMj05hiE1oG/y/2pVfqbXtbNq7Avkdu1a+WLGWjFq9HULzbC1zVy8/kdV7q3wa/T
BxbuaQOBDlfWiPPt0JOcB9rj3OjY5u0H13BfUBdgXRzoz5A4BMzr4U2v248Rdi6elnCm0nj+kabw
HCPT3it1vVu50n55QiTEr9j2Q3Hf6ZEjU90/Bwq6R/VQG4tFaCrKzg8WaATqRrkmQ1w8mXVcPSFi
UUuV3jTeGi1lv1VTzqvPU5OKczsTh6guVE2u5b0Wtqcpf+jMNj8jasHNXiKotRPjIMltvoIJHZIj
aEHRJN2KCK5y/vRTe63hGfs2YphDoe/QRPzj2qCsG7D1+273TCeg2UXsmR2JapLIox68alVNKYkB
jaNfU9tF4VaXJCvWiiajpCdm7C2b62U3SKpr79VXUhmsqeFQ4nrFgEtWOrFGZICWtnvfotLxGf4+
o3eO77rYeEoli7IcuMnxJJ5vfbYDRZhpnLI65S7m0rYUPOmB5+zSWVS7xHJPtDek20GMIZucYYo6
AsLIN37FAhtAwN9kFVSHSnJUMNQpT5Y2fBVpgxdgn78adkvgRE5KVZqDrjZZ7e/U540kqV65kdns
1J5aVbgNGj15pP0QPehNjRnMP0d6Yxk3160K3R5ZkanznMiPWPmOqQc0Lu9E0zbMUWcM36Lih2dg
n907/bcqI10aX9CR9L88vnW5he8wNlg2Qcx4tQUgWUfs0EZEtoZqi+x+9ndO2cP5WED616H0ifPn
8d6Atf00zQ159DN31GgY91E3kVZeQGRUt1+QW3ttoUJzNWvYZ0K370AmuAUX03qbWgdviD6IdmNk
ElADbeA2CvPydlYxem1vPYTRTz9sAJ/IGJHgpTqJm0+x6D9LVNwn5aY8+r1zwvlp72S1eb5We4vx
i2lfRUxTTYEqO+MaasN15aVZDNYGsdZbVV75nVZjCGr8qI12+lEvl3HGpQ/m8LSKppk4AeUgbRht
dfRHB8sVO0b7xE2au8O8cw0LLak87YfJvbmuVCPBfy4NDjp18oFkAeGMh87MvVerLnvMujdj6VmQ
JTOwL6dxHoVdE5XMeHLuLfaoyKtOg5W4j0wArs/7NFb8ztO7aWBlrD4/TLXWo+kUL2UZiUvdFN9n
gR174JbtfR8On3qbOK+ezgw4aHXjjNg5vY3HwzS52s4NXPcRmIkZcJ5NP2ZtWmksCM9O7GC5JuLx
QilYrkU+e59Yd8i2c4s5W/msp4TxWGX6qkQqMKoosBz7JaCK2zXIbEGlK+sl9gkvByCtoQnRchux
Ft8o5yR0C67WmY/VjAjMnDIiQaAxQv+VFS3MNHUaww5eB93cUKPRlsZh8hbpsbG3fcvdT1lovfZV
czsNKI/1CYLO1VR0Gb1tWU6EJdXSALIhoqmZO0R3Uzocp5Y0GsougKHW7Y9a2LHOdGYnX+HcnrVz
mPdv/gS7jRWGECB5bavLPzTjcjVXo7idrDJ6grkwHS35FvUqXIz+nlWUQrp5qTQbBydsW16q6a2d
iurNwQTybi5ThP1RlCNBFl997mbgGs6yUyN71ws/gqjw79GlOQ9pXjyJChM+9qC/32XPenBOFoCW
yXY87AaEi/rzX0flqP9+7s9RGEXszuQPXt9XBml1tiK+FMsiG7aa2tsBBsbdAmNmUyHnexPG8NYz
hVjpbBpnr+76W81poQF0bfGuDXh+7gutejDa4mQj4n3TPS7GaaB3nOYfPNuflcapEfMbcwznxlYy
/Yw/Rk5siIuUg8c4o8ZpwQ7w2eJUrepD2BgrvXpJat87einQ7TQTPifviDro8FQOHEJWKtLrCxdm
Zy6b5FD0xTqtKnnL1+F2ys2F0gkLugTbtIdpAJtVR+o5okuzh0U+p44SL9yFGF+QlwllVgDrbMLJ
y2/VaWfWt0OSWhuc55tN4kNmBraHgU4btAuyiPTYdGqPhh3dwm6ETqzn3sabiTsezaXcCUT5T33G
6nRdo2e8wQM3Gp5yaReDhOqz0Z35FEX98KTbvbOvJ4chiHxxtvIRYJ+QpnqkulKGQM7yjt/yAKg2
u/hImeZd1w79cegHRLqlT2pxZRj73l7ajdXo7X2e1RAAitnmQp6xbSzwDbKDKbsgYAq3wjPbZ5gO
Dds2GZ2IRR4sl4zhakyszSCRLS17tzM//gBxGWXuNNZd8y5cGOR6qbCf0OX4RyfTX5lmb0cQ/H/L
ITSjAelvbzQ3iwCArKEm0a43BLKl1gNjq1+KhDM30FtZzmtSHWrrtMAiiWLb+YaP9Vo5r8EnJqCh
1u293ga0KUmbbDOSNDdqtVcPvaguYxbALpu73bVvraqRsC1Vqpb6YKwKN/4kcIK2T/rvXzcKDBo3
ix3DjObCi4aOFcNdmk2P2Vi0xpzL2yYRBn+lxx6lLE8RLPDzhfc25yO3TFpg3uHF9a2ywAxD5s9L
UjbvDCuIXxWe+wJbeZXVfbhhlp8fR2+O3kb0g3Ys6g9BY3SzJLG31Uo9XF9pJ5ZwUEJo7b3i0yZd
Jp6aJXjUNXs6NQaJfUypgTJIjvHD8CaSp+q5zCbzc7LM4mIhtl7DLenk8uLsrlYCC+OUNT+GpN4s
E0dDwksd8NJYucNrFk4X7qpHtsD5XRiknRlJO+6EFAxNKUA/49yNmDT33UdWsRsL273RZy96KXL7
Iej4dhZlgtShyi8TjSJKljas2rvAJHwnWDztQmXO9iTd0eozRVnFlok5qJfWMGWAyhZbwzZKS7Kz
OXvtpfLQnVuNsDYpJgO3/qI1wP55euHOjB/Zul7csao/QD0MJjVgQVqFYYaSQ+NduofmQv6gwyxW
j6XGasyfVb0wLm55kWedMJFyt76+xdWKL63pwm+Y6jwk3mj+6uNkxX2InVqd2hvNnIOfvlF9dJnZ
f/ARkiE7OuU9VmLXtSCLHA/6rdXAuDPhGhn28H0ohL5jlE4PJp2RtJh2c3br6JSaifui5dUWjCg+
9NCFd8ZAt5c3A/GHmDYhvreSo+b1YDAoS3eZFZVbD7HcnsbnhEfQ/AlKjAQsbc3b2MJ7m+ssWyUG
W3YpMWf8WyhUrKF/Y8zXBuAG6ejqJ4jW2YnJDSiLVLPVtiDpigKksWYbjxCN4U7kIHavgckg41un
lmBjGv1NGfqHUHTm138eRBFWM2MabzRNdpNGTsZeAfYShkl8izziE2aZOEJ87x4D7KbukM8h+qoH
5nVUg0HstLcV4QM7+E/t++JkN5QW2Y/cp5KONBY1eCDbhA0HRwapxht1Eq7lUSSfU0fquTCcl42u
Vdy0A3ytoJEr1ezeulI3KMS51gL+xKq779usecSn4j5qjYEEdoJv1HZjkKuh+4Rnzpa33OfiDes8
knXMUODMi22XWMrxc0C55PmwHlZ1vcq8iWAoGs8nIIdg42W+dvDJicHCGFuGRhb6Y1p6dyCnQAhi
N/Us7GSaZMemsYY1BixYIcBaZklowl0yWI++lccnBTnwjfvbPhLe8+ggjQ7MGN9Oy3DWmdcuAJnj
v3VGbamVO8euMMNpMsbJffvD7gj0laNh0dsfXe/4r1HlfvWCxEOvmOaN4qAaCLcuwO17D0N69e54
KL5PKOBf/YWoD+6b/mx7CCk0tyT5w/c3aQ6KH5fErKrbqMOw/dA4xrK2quFZoN55wuYzWWHUkj/S
/Dq3uTfjY0AGwqcp3ix0d6GZfmT1lN64c2TuVMvM05WfZB+1TY5WSQeyjoMgPjg/4zkqCfoz0fKh
0tUipzg0uKReICzGIIVa9uFr1d1Ypf25rZaOcaX+a4iN8SGNiX9cQvBpFhtpepMCysqjRR1Bd9lf
sQvJpV5FfaeTjdrav4qpi4+lCMtHd3C0gwJOg6Wt1mx1xa2bMgpEvwJwCQ8IU5NiubaeXmdWjCv6
+EqdMebaO1w3nMjwrBuaBcZUoGvIrOueemPVmgktNsvakx+PK/VRln7LjZhWX0o+2kI/IZ0C0zOT
buYFK9rWawwCMxpxU9beo5qGRSZM8sjNqnUZjxHWvXl/VEeM6rubjrS3TpJT9eim4u5/NtOaYYyd
uqCnRZNGkgwp/YusLOluQyLD17U524dBxzG5HRm55DphU4mTh/djF3nHPI6Jtg6q7HtMqFmmGd+x
9xjYMq3x5LdTefFH0n+uL+guF6RdH6O2NzapNWPQqDdEEMYd2YESQUgKaP5ZhEEVhPUzFdt7OLU3
WCOVv0oHKf5/HEwZ6de+FpzsHqpqJ40y7KY2t7nnpBuU4ugdcraVM4r1vVNAYDGL5dxJAlMjHwxJ
AW0ScQxtr8DSJlz2qufAfGDcmYNYNuoUr8HwKfSIRRBZc1QkvusYDc3zBGyOGZ/6piyS0I/qlF7Z
uDVGfBnVc0nfEGwuESyziLpjbUfEehWUhA/6TABFmHyqLqYSmBev0GEVx5YinQb4arBULUjeV27M
l56L4TGxPXCpRVikG/MQII25a6veO9L070KdlDcL5yeoNt3vMmXgorm93qpWioubh3+PglX+oCwi
mAitto3+gLht2TqjrQE/gn00sT0eY6erwOMk+EG5R8i1e9K2kxb4TzqE4eeU63g1liTlDnMUPeNy
VO4XiZ6oV9G0xJcsJdcRef4ljFosgqGz1y1yrdJZ4vspRSWnw1N9n4vkNQpL7S6u03mdF9k7vsn+
01Iny2GOtHSHs1L6KYx0BWRZ7Uthe/uQrv62Bodd/UGEaiQwGydNuxUmQwPkqXR8gwlIBE9Uvl7p
ALWBYSdUhKNa3rxixhAtzT7BRCAnGtF8oC24qCulMnKxtTDwuN7DyrnBDRNSH4V5Gh1v3FMq430c
ETZ/tVCpNOvO1DDoVo7lsTntENH1O3X/DiURXQkWFqSf4sY0dR1YSjMV8Kmb6rMzg11uSkmcWlhd
ZRnjD2AdJAbkbLj5+LaM0Jxq9+5aUFUY1BDqDqW6qSoMOnw/WlVNf0jc6Mos8QpCAac+0DA4mKNX
+fywYJ5Xau5bFXvFFuIWC5qpXV8jcqCB9UMOqGCx4IPNd4o0WzgQJPN2pBWM7XvHgn8V9A4B1Wby
c866FqGJ5j6TrWci9h3528Gq1wvjpoti6RgzcVSQAo0d8QQlChTtOfYoKyBpdnstowCyJ2cXj3H1
YtRaT7QAumB86t60JPQfNXzuEWDb32HM/31Ql8dSxxF6cdyvQoiVjQsL+ifKMrQC5k9tKr6XY2m9
m4I888WYuyfbhOBl+XZ/LAIIYnmew3donXOcaUTH8leTGGX/Pgrlc7F89e/35RgXslm+JFReu8BN
gvsKM9RNVo/Ri1MwJrGiVv8osRgkRtD6mWOQBDkN/mUACzLIEPOOpFwnuTbssGqYbiYfKz2YVtmD
i4U8SbBC3ETMpe7HgEmoM2J1XiQ2PWfSf1GFf9YNjjJhlUx7auXgMmKopNyWdBMayzL3xdV8Kanh
TsVVvQadnB5bi5FwUE/JjxhLTkWM17TqXZ7A36jO3ejnz3XAWLQVlXODtS4tNdyQGyelVYoiqf0y
zG+mBggi3aSqKH3AWkd81GVZr1EzNY9d6lS7jK6mCp9ro3/pvW75tiAgXcUluZszG/qd6/fNuhm8
5VsbzJehL2W+R84gj77/avhQaBlMMyv6oQVOejfmxW8XmrrMAAF0GMnCahKiSl1K54mw9AEGB6Yw
Xv1wNRIbwvxJiTuZCvjnKjaO6gyQtXukDDxntXYkU2UkedyGYYWl1OlKRuxp/cJcrHSYmacyjH4F
DMdJuIHtq7y6CpFA6G61D+jl9Zb5TXdEb0gOYcxg1a/1KxusMIwXvc+aZ7eHYDEUmEAC6dzV41DR
vLO9N3FhHj05plWn1tCu3VbYWGYimv5jwJa0Jm1NUfpbZBu7omvlpyLfol5IwSWZlWbv0zKMeBuM
zg2ZRN7VS0vvpnkdgnMcCblFMO0/i5E2wO097aSG55Y8jZdHkIrqiC9k/jz01rhtbSveqdPM63EF
Ip6FGHlyGagP7jHbX44O5j1ws4BBLIxft05BP4XpkKIuJWVGuNLgRclBzP2Bxs05Gp1ubYt8AI/h
DkVvwQO+fM71iK+/XGlFrm+1ILDq1TJYxrEe2n8dko6AKzoKr2kICpzXzeGMPUO3jeJAe54jPNSW
LCh/GmSAmP3wc3Rd+9Xtw8fZjZaP3EErXyddjqUvbCySePB48fIBBVk9bCeJVsAhwua4wulvkKfw
H83VXGM2oC4YkOx1l2baRV05UQEzusLrN9GwS1Q0gzhngzRLi1PJQYjdbDxORV/jiQbvNFo6jIGS
4NCOkJZII7A+LYI7MFp86yztI/Xzg0KU1YPjBst6MAt/f0WZRR5emiEj3qMlMbwoHyv8uh5bn5gP
WUs08qzytSuLVdODfNfkOrHq2vCg+nQLcfG+HkfmXA4VR9G2+rmIDSbVmYmAaaKtLbCMxjaD6bU2
xtaNkfli64MEW1o0/ErmfedS/6GIyR9j1NYf5sQ0S1SBQe7rom097Lskjm1L/Cr1ZQLKdFD0DfWg
a+W4zqsw3neNdfN7hrlAcxkACw9NixDescggSAfd3M55GjwKx6/Xou/EexTXnzNei1+dgcKyr+bP
CYxgazT9hYXMuoLGwnLKTWVaHYbDQE6DIXCUXDrK4plJb1SVDwVfymlOQAUUAeCfUxqo4CbrzZng
r845RUMxbmpz0l5K2F/eFK20KUqelYRLno1+lzx7WXG47m1F5n4MIJUHwkP9jZK+NQs1kFc7xgof
OIwqZVeLxC4/Rs3y1ctpG+IJLCtyRu8jVICSHWAbK/qEWwaYydNoZNYc79R71QNfxmFskupONICK
BVQHkEj8rzGMPdiAjWhdpRu2KOb7tnUa2LdOvcYd5K6Rq7ieY2wQ1eN9ZSyoT8YCF0TPsW7YT3/Y
UZziwSbL7aYH4OogWm6Qf6nfWv1sbLI62YglNDjNeL6uqWFmGfdIFfK1jQEJHRc/JjTRkcJhwRC2
qOKnENFzzv7mfw52dFFXgfKz8Lu6P9XTKXMhDclwP6WliMmANUHzEfxhVg9Tp0+8/H7o9Pw4uA5B
RQ2VoRlaxQcDPkBMSXkmqn5w2/psVdS3fG3JNnQb/BlmM7/PAJTJhjfonLB23FwZY3IKBLQAYGlO
EMjkKdNI81CN5cpI6eQTajKQa19idPwxGXsyQXZEZPYt8lgfArHru8nW9LRqpzTksa7HyFOMd+Bg
93D9bMbFRPYj6zBGeNEtDfS8Kkp7uNeScdr+OZpJsiFGzpy2c5WufWIf7mKJNpJeeQc7CUucrJxB
S3Etp+JB6CQBbSduakLl8eyiMx/ugORQw9V1RNRDrJe7euyWfeEG6TbNO2NT633+GUIB90OwNBxy
yS/zBvdxyTESbjw9v2mX9mmIyU3zqDrX9jB3QOP1KcsJqgtCbMk7T3vPRuuHKCmGRX6vfsXKYoKc
jf7CpZKsingMbka8R46FiaHALI80mx0F63hyk/55Qb1lHroOPl8eHUd59OdVCWte/4Hr+/rl1YBe
Dk4A3SJArLmakig6IGcL1yLmq0jGgaaOfrW/EUHJDBDM4QY80l8pzq09OzuSSokX18vx6TewOTFy
9lH1TEt/929bKE9p1aPZpPCqw5o6psX3enBqBj4+lLAcwpAW1PYuz8ontSAX3iIedGtZt1G9U3c9
XozhwfCzZDsM5XhjpUOyUZml2aA/XaPj8g7sY8SQapKoi93fI+FZfho+eg1q/9/YazeXb+k4o4uU
eNrA8ORNdMk3lRyI25s9h1jeGHBRUoiO2zH3+r1lx9XbaHOtx+C1ZyFPQQJoK/Jl2ybusnd6HQGT
hOwGkhpfUKG9dgshPNHi/RiJkzoPVntS3yzD3GbXwyNcN+ZAq6me1Itia7TGeE7l9emDR3Pb5/E5
mYejH8T5V5hPR+7wHKUrrol8aVc+GrL3TeNGNpbdEF3qpn4dNLR7NvDPa50/qN97qkg1HZocokj4
qL44DzntZVyCh7ntzY3DdPA2qUSxMX02iG4GmYxikW+Fn7rvRgeJSeLEGbcahVp+1JKoetJgxBLv
y4y9SDM8ukKGqMU5JY9007ok6KifrCdA1GSBXzQ/nl6tmeo5TR5BWb/0EbdUR2LGQSYNbs0yOYde
0T/Xo3EwFgi93O7PE9k1tyTC0EHJPbiqETTiCY68Ty4sceY8IHhj0qdWdsMkYrTJRuR80klttIk2
SAb+qqeg9823CIXS2YP8tVJGT3kPm7GJ4q1vp0iLYTM8lWL6papOWWLmnTu9wKEZ9jMTmpUITPwY
5M4baX1yXFo8Bxi3GBsRT8SPezrzCjs7qD1MnTnsX725mGcMp7XV4s7hRgiQxtRLv+v4RP7yMibP
cMtWPjZ2TRJ4dzY2lTDy/HYjfMpGr9PjO2tk3hxNIv/heLuqMdvvMTjR9Q0TFkQ07wye//cbGitm
oD3Zh7/epBm7NMu6//tf+dcb1O+BYUd47rzoSLudnEaQ4lWtN9rHZJsjlJJIOkDoy5Pdw/aUzyfE
TG5zq7AOSZXabz0hver9bsJ0pq2zcs9QuFtPpWkgOzH8hwmvSnVFxvHS/t74SgYuI7Q3WkfZJ06l
A+7f1B+LTvSbB1nilLpNxB7kGEc7jim7kdefAGbV164JDLg0DY8ddQp5/LsmvJ4crSm/pBkEsEbO
NyazuUPGar0MpQ3obQ2n2QiDa3Hnesa8L6r892mOyBxTABzh4sBdOaEew1HxwrXpTMMH+YJvcR+R
BknAPBapdMMkY2H8TTEVz9On1WvWsXXNCq0Qm2RtlCjgvTigG4YXWojcfxt0ccbsoPlp9O6bniX+
C5HnZEUUDFpMbsZLGjM5TcX/EHZeO3Jb2xb9IgKbmXytnKs6qCX1C6FgM+fMr7+Dm4Lb0gWOAYMo
VklWN4vcYa05x0RvMyR4WcphqtZl62TPpmuCSRrs+AIolw2RV9d7Lob5aOP4AqcFDZPsLVRce3t6
V4Pu4LnNRS4Jlj0fWAGA8Fl9EY2/MgujedPboTiVUY4/v3frWzOxyZItJb3UvSd2L/4ZvVa8bede
pINEvSTCEYNqse1wdl9bnf9R7BKEJP2z0DdS8B5J8CZfsdX3f71ix83qP1+HM2JKmZDxBkh8J7nR
nXqCOjWj/ql1SHDdMs/eoDqsp7F4FyDU0RMhar+K8xApOR4mes0jzciyVkhgKh14+hxqF2frzKBx
CLm+p+p08rH74oenOifnFxuUKHsi57sYVdCV8lOLzYJiguZopivGTX25VybKqEqjGJ9DImdHhduE
DVJ9Cp00uRsDfsE4aotvaTNsrLnL4bHgW9nEObz6JLjtLHREqePnW99EWYumhN8kUbp87bKd3aVl
TPV6Vm01eAKO8tSkG7hWWh0+11C8SJ8v0dE+jKcUW5njs/8GPXHyTLtaBkLLIqpiavVfpyakrWV2
wNmCtSqOn4TJD6yMFf2rnKVzixcFqkgAoS3Kr3LqmHLFO0URadJy5M7hL21iM1z+gcDVfji070iG
ZNflldPXfNpY9LmeWtBQV2McCSaY106FgK2AipUYgGwyjwWbrGM4kcItBqq1yw/lITaJByqjchAX
adCdw99PEzjPKxCfeL+D8D3zETwoOC1/vcrdK7NQ96QBS9ikvtfdTTdSD71ZEImbaRRq57qYgYIg
KpXgEWuFQq1g+uJOWv0s19skwVprnjTEwngFSHL6D/vPgir5tzMEOxQGNYEilyRkZNLm7/4frSpG
Mjzr5NxAmF7cko7TWJsYo8Y69+3gvMigzKhKP1csr+pONd6qRnwtaDmtJ3cEW4Dq59q76NEM0b10
oiHp2FYOlAvZeNB5uLZOH/WrPoi+miiWWjCpb0NBdvJsQSHG4acaPEutCsAYfe3OgB13QByABjFe
hfTLV54yeqjXo3iPSsM9shIzgaW1p0h2SljUjQffUF6bAfACS6FvgYmsBiyC8wrSYdrZCmkeaUq8
EZZRhIJ1Jot0wYvw7HHj2+6PHoTuRmcJ9jIINSSE0ibnId1Qyyk/fwiwgpYN+qylLCm0JmFXP0by
tsL510hKkBdx53B9uuwpHmyBfKO1NlL50Hu6Q+L1tQbaYktRkR8F7rWakH1nGWhCt7xKyg4yvm9K
T2SIbDBQ4O92Lrt/yuAB+HyKVNfWb8oVjzLL4DJsz2NICK+EobUV6t3s4CZC+eET6UzT9Z16ObjU
efPkkLB3t2l+D3p9+yXDTfzmGpPvdB/G8CxFA46Ve8/0Eo5yQTiWdbqa0sF4TpJ8u+xn/sM1I/mo
v91+3Pua7WJtM6C4GNofBljoSD3xGFp4ouqZDE8gkgto0AJsS6OtpQ9twXDYzr1Nh25F0zf8WZhb
v23tn13gqKuhLK1ValaY9Gb6l0md+GAO0SGv9C2SsfqpmmHHQtVTnLXiUSY1yiX/FYu/fdMSfGOq
W1mbLmIkW4jWfOUpBbLJe4RNuPbnKN3CoVLKAh2LlGKxHB5x2F7SomLu0sU8p5WsYTzvYMQBtXED
gAXS9/lPj3pIs6Z0i41Pueoqzcj4gdHLBCleitrM6g2yS0dgbasxUTTlsSKqut5ZHsWwJo8sqpGU
5aXZxPTsBg5XgmCoU9+WQVqfqMU1XvVgalENZV3TWvxks566MkAjbqBJeR6MDhN4gHLRr9DQDNzq
O4k1kQfnfbn0/D+n7SSinTmG4ZchT5N93Cj1AXmE9QkgI/HZSOrdZMBBa3Yryghts2KDVV1stv2r
VjoudHpu9KurddJa/hZT6y/MoouytN+0TYY0VRiH2A+KzR8CcXXQfUo1M17b6PJNDGmOgqHSVrgE
3WJbpsNJb52XZhlKZoJc6ZUOm/m5JZkMHjZtOeMaWoIqcf5HiMCS0nO7V6GAaOG+5O2HplR/VSrw
vwh+AaA/NtOuTqNYKi+TQVyXHotw9fciTsMtXrTqthSpIK4i2tYD8oXbstulY8GmiIU/LATZ2wjL
Ktgm3uSd5WEcS+9sFe6vU9bfpFdVibePdfpm9aACFZzlQ1JNIN9Dm9Qem8Z+b9AW479TjbsHW/Nk
jtMrgg3jzuLHRKbDq0kj6iE20dfKU88j8COVRHEt6NHX/3Ppp7Jr9lT690sTigfu0UamtYeVlY87
M8Mi0IQ+yEww+g/divqtVaTJBr91+qCzC0zVbpD1xCXtGUgCIOHy1wgRcaxnF70fxYV0JnFBh6Fi
Y4LAG1WlBT+H+vQA//WhaLp6SzuWTqqLHmh5LOqGZ8ogjEloJHwo0/F/DyvYMX/34gHGAHrpMquZ
KtZHU//D1VoOZtMocQAuNB2tfS4bpaPSzRlLYtoqYwRbuw3paEdWFz8C08ZzpOj2NuORgMw7D0Wu
PvwVCSOk5aL6B8sqxWtY6q8AsJiNQL/WQ72m4jTsiDDKHsHMog1LNdq4cfheJWhq5FvyQxus4W3+
S8HUzuWn+Y7tnKI4yt5pSTNoZSHbOTdosF8jBsQd9WvQdqn4kXe+ffR9M9nELQVeRzKJAEQXWyqk
2aYqcvtRWZ6N6GtVWASayXesYbIfqAoIzsjc08dbUSjQn1nD2s9wdVKLsgqCNmcORaVdgBCd6j47
YnelevoPrFG+UsgOXJ6LiPKa1I75Q5LfK2gtdk9XxNa+Lxj50gy+pvOoEMwJrPLQal6+m9BUoBqH
e5bOQAkJ3536nsa2LvqXyCLSA4zFCjRZ4SNLCbVNY/KglZUFvaiNvwQJFsKqUr6NQ0iLjIzzbJj+
Rn7LDMqLkXew2Te3dAQyLqt+JjkTaa0WN1n+Q4xWbpYBXljtnRJsTBunjy/oEvRTJkDk//MW6ISn
ULf0JwiW1Tr1CJCvNDW4ZRabSbmd8G7GVD5nqktLcnbqoeQGMgC2SJgBvSMD1uTBsZH8aOq3ZaBu
pzg8WClZNbLwabtldVmceHTOzG0VIR0GWyI7NrmVpGA9UbYjqOnW//vh0Gcf6seUO7NFDZ4JV8UJ
bKrAt/9c8fmqopkiS/b6dEvgRb5PHc1hN6r6W+RBKXhLBKVt153yh5JTbzQGo2BQTFgJAtraQfYo
X2rWZ3R/an2rl78lhAmGIQmE1/JZqVKHWo6EtDXqnTL49a+appKVu0IUw7pWrfACY75fGRNfj/yV
GxuVbgUc/YQaUf88NtE5dL/+72ugij8ugqvpNq4ihnlWg8IGnfP7shf//6Qy0aknSKvBPS6sdke3
2d3ajHbrWBF6fM115VPjKsmNXm+AEEcb34PCJw2zQrg+xv2ekON8V/Rp+2h1bO00KoMfXvUjFYRO
iUZ1DmMajo9ucuEZVO67WjXjQ58PBNaph8VZhZp07dXNJcrT7LPfzelWbqEezbS9xm1nnDytwYhb
Oeqmsqqf82YXQWFxYhuSP9HVFCsmQuUQYEPcRyWRQFbu3uDg42QddcBrafU80NG/sexrF0FhPKK8
KzK/P3auEUHYKhHKzYyxJE0+G02R7crJ+ztTKxpyOFW3AtLoQSUPZc1kx0JrVKgTzyuqcRyL65S0
9yCoj8VkiU8OroETeF/mzNm+M78/MsNUivGjCpBdtaBgCHK70W12XxybS1lX+BhZp2hQ2lqoRX3R
uojbyFUIWS6wNmXjTgyRCITy1TbUdAcEsT862MDXfhJO56ZqvXXrOs41LKbpV8ndDOLi6DYtdxXF
rggOZ5PuhPjRSDhaqXU/c0I9/iOVlTyq3x4rQAr2HO1uUkkzYNuLP1eyVSmw2lBgJcLR9m9sX4Js
FfrOGyoqmLRJYW5w7zq4BkV+C/V9Th921fKbJWtNa9UVPZviKKUqTYLKzq+huH6Ke6EcaltxXtn0
biV5tUI1fMz6YBe41B7q2SNhBJ62H/sE27TTmuPqF7ROC4U5Jwf6K2RX8U5nyF+XdmtSxy/KgyYK
3AuzRsivKx1JCptMfAY691+IrW7ePQ9gI3aaX6hbvD/5thtJopcLm+ifJc7HYocAIYi/RiG2vdV7
G9e3UD850VhTemWU/dfLFMZ2BPlhPVSIeX0fpaBviq3XONBZ7BGF0lybqOEes9TIvwyF7W/t3nAv
Lrw2Ml/AnknTOs61dPGxG5n3l0JDAqQ9TgTqcOM2zot0hcTPMg60VvJDN4DXC+LU2EoDpDxlU2hs
I7X2kGn75aGc+xjYkq01kdTuVuq8PbOILwvLk1Rm1PBJMt09K3mWSr+ktsZ74WbPwKHGNSQswlOB
ip0rS8OllSfuVy/Es1ZpLP8Ho72qZRqvbQoR15DUukeYUZqVgkb0Xf7Kj5r9Hx9Kd8LH3+rnWiGK
lqdkqN6KzGQWyoMIShNYMj+OtAMcLPv871fUlCeJGV1+h4RyNcwGyHj8OIS8hd1E/YMu9VZVfKpj
quTFRp1lEkYFvF8r8+BoNDVZfFX0tmQcN2i/o7mShdD/G+mJ+XPISHKZBk2sq8wt0YPPX2TeAqcZ
gpGcbhVtBhEFA72xuexHSu7yit7mMTCzY8eedG/6ETUEzav3+vxqmN+rEQqO5PHs5O1IGAYazaEc
zvUwcsuo5c2PXUFYrl7ABIeg6tO6W4bVGiowbSd7bFftTFiMHLM/EP9xN3zzdewm8YytN9rpQ5+d
/UhHShI71cZLC3ufgoPcX4LYJQLFQTPIWoQ49ohYnvkQ2dZ70TbNygLGWLO6utX59CZr/qyOpx09
hHtaaC39IHB5c+Zk/ttZZJXtE5KJgxkNxCH3/ifDdupz6Dli4QnXNMHXyrujuNkhlZAqVlx4xebz
sdSoDqTpy6B7O6WFdCo8ZRf0QYy0OIJKXMD4BVsC4ABOwjH21Ga7fGkVkChYrnzx9XxAcIRqpKrB
Zs+nOSPO3vHIZkyb6VNnGtFLkEcRxpK/Ww0podwnVmY57pbMeBF0G7caalwx8fTuRbiKSSp6w1xi
HOX7jeZ0DBoKCL4ZSE5NcJNWvnaTZ37r4GdzIRpiZtT2oeJEV5T1a9ucWu1u5p0JKHONLJirPXoY
BtOhXWlF7gCozI3hFLUDLdhOX1Mqjl+0iV2r70yrBQTFHTScxiZsMb8k/knqHeDwETrZdwcaLeCQ
tbQghFnxX8QQe5spdaKdvHCDa78u5FtqntNa8athn5HVclXgrnljnt3zZijXTIViJzth8jCo6A9d
ZpjassYL7CfWfHMHSJYMGyOcgF61d3PejkmiVCl8Z9tVmoGIvC32tt/XxDdwkeSysFXaO2y6+tL1
rr83Zru1XMtGojVwOrEzkItZf95tcLUuoVW0q57xku6A+c72zP7ZJAqTAeF+rUf3Y/6FAy74UdZD
zYTMEF3NAXs7jDgi1GF1TXNaDH6jT345KCtWruMldV4+6hVzD2gTGp25qaNCvYt2J38k+TPIQ0xI
xn+sz7R5EfqxSGU2dQyD/wzboDhpkyTy+/rMI2PNaKi4kxQWeutRLb61SGVe/MRzjw3VJJYYhfY+
DS+Tnxs7tYkS9vs0ebUSO2rR+WSCBWJtx6n75lUNyReUlekTtOrXaCTPcwwTrj851N5otnBiy1lI
6d2GeBjcjeZR1I1T2GHj4N1AMzcHxdK9s8yW7s12IndiFgLqbbyq8NS/5HaZPEZHWVTy1kzaCDtI
EAOumX2vVGTzCeqFo2NtwwnfBUrZcL9sp/QC0aEV+9NWKwbjYM59xtj/K3MS9bNT1OYJtgFdh6Re
xkDVzMUehSnh11Kw4Isn+k+shkJ6+GVZqo+ltx1FSPKwwumbAtLoKa6Vq6sgsKSc3qz6mM6BcJxo
1YE8fbE1BW+kGSb7ajDjN9XLnmRdLMiBH7Ym4MI6q/O7yV7rWJstlbXBCZ/GNH1f9i8Sv69O7Re5
fM9VIIFOiD1OntILKukatHyFSfC5Zfqh7t58ShLLuFbXgWJU1MOCyraNlHjMhx5jK2azBLHor0Y9
lkkM9xm1stZqjmkWv4PLS/flTIelhNA+DeVN7fEdVJFS05mJpwNKlhWADfsh1VrsF62jwOiw6gLE
cP9xsxq/R6A4FsxoQ9jCdIi6sV3X+KOIWUUqLcUkz6hLNxOpTmltWj/UXP1V8CuGgkjcGOc2gZwJ
iWJB/LrAv3MQyX3e2y9mOCmEE6UpgT8wTMgPUe86CDsWr/r4hXamg50K3AppGW9pr5aHtjW/56HK
FxzMngf5nhs63+1C+Xuh+i6UwGxMWdxFeX9BzpoYrn+VB1mVH7Ay1LlqP+Mr/mIMtnrTu648NUFT
reTjrwTmq64o40HWLZNGCbYmkLVtmzneTg2YLBucyHtm6JYodPEkKQciJE4pU9IvOHuCra/E7kap
GRXp82J0jo1pq5pJs9VoxD27kPwl1AF9jAtY9drr3hsWjeQwpbVx0lpcXPPPLGsQY9Fmh2Wd0loH
EH1cSspe32lxVdgMxktmsYsvWVVtOyfpmtVHBUK3IwZ5uS7Bs0/tq7WGGp4EBdzsn0PQl1subUj9
a07gmkrlG6U1a71UOyybnt3go4XSEVrLtoPmUQquTU3MGxQE+BRy3EfWffdpyz7JKaXyqME2jXPq
ciW9xWXtgkqxUCVDkj1nPlopuyOlNqnrk6htSArzaQXvbAMv3t+g5AvZ5fXKWk7H5hR9WqawpSVT
qz4p7h3RRip1yI/xWE4RbOyJe6xfNMuc9h8D9jD/+YmMr5Xak0EZAhH5+DAY2jOdv+gi/18mG6v/
qj38UZfjSXEo9utwwAxYZOaf+akZmhGkfaI5uorRrS27mNa9DNzoImj6MujBq5O9HNwGd3KfiiTe
G4E1fZoOejMFe9/xo1c/iFjcz2QlBH3rvk6mp5bZBRUWeRetNs8FFDsfdqH6G88v6y9GWX1KM4M8
0uhT603EInlH+dzAQMlv8pXVTxiWNGbCWAsOroqA2Iufyqz8j0tg/7/sAEeldgxuj+A4F4TLH+UX
X48CA0AZMUdoaNyOmk9uq8OpYvuxXlC1xEPv/IoOqATZJpQpNqZAeCo/FQNaKrOq0Bto1NFcEy2H
OWrvctNk6cFBq9h3dJhlN13b9qthUt31R4nSKTMsYYMyawZZQyQlgC/5XPgALlCiZ59j2DBfczVe
zyc0s+rv8wu9MLnGzHwgo8qTTgjbvQwme+1x86JHqjeBCgyoR66288j8uOjdSBh8pcGSIfPqwK5d
V9Xgychp9RM3nX5O3cimRj+OwZw9DxW7Grpd55fJVmaSxW5oXUoKoPVcEyVWllYwnH2WRCRfTKX3
KZ6DOuRBWJOxvDLJXf7fY7v+exAPQ7tjytRU3RI6v9WfhGXbAmye5bF/0nuFHgIh6VgmjHeRhsG6
1VmKC2pCOxg17kXnCkKLImtDZHs4gt4To/W0Q2hHOXWequQhaeu/Ug+1sDKTgNS2t9Gt66fBLZv3
pTiuRMoZ2rbzM5zUI60U0ToQ+BskZEiVkQ9WTYKSSYhDmOr9JiPn5z9qGSrBTX8svygSEslHlczR
VJW12B83aWwbJc+pKo7R0IWncIrrZ2bqrRX2w0rPqmI3x3+e5QH2Qr1aIgjhfvjbvsU0M+lpxCYf
UzBtbhwFVaQRkFdhvDGxB0NBrb7mQ7HWgaB8t1I2yUgpu4vXavGDC3GtclLgvzjqPQ3s4dxPFIpK
8uFo8nDUHJfs4PnAD57jCsVkO7PrBH6IojXSu+SGTgO5nmrpuNZpWQUvxYAAiyebcfcSzazkoQyO
amdN77pXI7GunPGRqzx91NcfzRRH615VumDb5uxB5bkbKMYO8Uq70vsM1DUVf/PcAmoIMCQrs5eB
gtfM8KoJv1sxdIcXeVrkJf5cpR42RcFmqKiM8lRRpioGb3hVpwDKXCXAGk34Qqy0ztZT45mXzCOU
dnk8HQ+6lVDb8FvgwZsI4/RH5o/tOgJDv8yJPPLTXtriybrMd3ErhtVHF2hpwBFaR9VWHR/SusY4
5K2MroqOC1EjEM3VVsRTNBbITEpT/e1TyN4kByFkjpXKeYD4Gk+6gh2tjtTi7ISmFl81RMDb1Aiy
4wTiAap27T6XSdWvirLR3pZfJJqG92BoUmZ4tcVjqaZULQxjO1U1srG4PyPPr859Y7NXnwXB8iDf
x+Jx/njLY5O0LHESh0ysTB8RYcxkKYq+M+Mz84gXNMZw70z231WReK+hSjVSbYCoxXbk3jodDdDS
bmyQ37kuQXJ2ZJMBR3KMvHU1ZSQxZ3SOy3QvZ37SQX7d7OBQ1gK0+LMDdmgllz5wnQD7DT9a1oIr
MYLGwsQJTzYBZqs4avtkAJi55iznADql07v8gN1VcNJpGj9YiNsXt+zHvc6Cjbt99oRLaETnAKgl
snYnPcJRi8LOUFIB/xDLyBBjuAwNc19Fg7VZboYUqceKdPJpQ1YNgvLBo7pqmL15V+x14/qvy4ol
CFjmTNSOkP2s8nqEu4h80vXbQ1UcUGiELxL51Dhmua6LwDnImzmF2bMJQjKr454iTdDqBzbf7Utn
60izPBpuvoPi/1MN47CzxmxHf9j7rGvjsZU6UxRQfodagWnop4vyfH4Su6oPyBin/CBoS25FMfq7
PDW+SKZH1aYKlfCCktNcTUBldojgJ5NBXCmHqWzoVAdm9DYqJVlTCrdumU5nIDUu7kAWzaaiwNIK
zZ06z/YI3/Kbl7H4Ee5fhQrnS/6wetWznOz4t4fBar62wEPjQakuSyFWE4NYWA/yRwiFVeB+YB2j
xZWytqMAcP2cZC4/0FvmKNnUZbKiHTLHXJvFOILrzMYbXIdmk4bgZdzWHZCtdam1EXZzVQOrIgTD
b/DITcnV6Iis8cLOuKAKxxZSvZU8eW9Wb1nkEv9V5OBo586rPIh/XsmWLPIPRPjVDctbs4l6v8P0
RVNoQygccfKk/xAoymxCdUpDb/Q8n1VzJVmeiVHZdEY3lzByIT/rGQvWYRgASZz78fIA8YYlduw2
zjnySMgiSsACU6MScHiAKRjvEnSUGh7a0TXe5ZZYbpXVqczxbWzyNGpeJ2Kv1oMORyQnn249za+G
+T35KXEaf2MB7e/dqJUvlVWsF2tzW5Yv2ogew6dQpnTOQ45eLZGsG8ry+d4qwL6XsvTrj7gNl80A
Tb9qr2bhl0W40IuE0uAQl3tvdggUWm2ekQ9c5aooU2t87KTLy+FUHpSe4iPERWWLfCc80ox9/hiL
xJiU53q0/zU8PRsWnY7WH/Cjuz7lTVul2OZW37RIq5fLuFxBeTFHNqgXm+9qWmKBubXKo3zy66qL
zsvs2rikO8gNA6iClz70oqfGFPqLMOO9fNtGCr6KI4+Niu4rFwQl6cqf4LoDoMQpVJHMaSfiL23O
HHaL6RolUXJVi6Db1jghf5mCS/1zYngao09bXnoANp9t+0mOjvpUuxRNdG9dh1awUNKsxk3XaWeU
F5eQI2Y4qv4pSvctcJvkqNGCv9YogelrzCFlVv5a9Um26yukpn5ZDRfMWNrWMePpKbLhPyCH9dBD
hsqtx3uyM7Gg3vAJUs/MxB3kCg8YdauzH5iA/VWzf+RhPGzp5PUPEnv65ZV8zx/aX59SlfdBHAl9
8/GH5ashTJ11SIl1Q0YKJkURfGmGxDiEeNV2soNVYdDHI2/vltZ26loKdtqtHAKkckNPB//eqdXa
aw9CK8VVjjCT3FSkNlVuFvG0f4mZagXBaP+8QherHqBFjKjBBvbC4uyUY7/8bVWrlV9r8iRIy4N0
ZNcUc65aFRJmY+rG2tKs8FCm4V+yYYTxyX/KlZ9ZUE4YNokL3NdjR0pDxT6+B7KKx1DZN4q/kWPf
x8/oM4f2lG4pq5DGEhaNde8Rw6Fmcaev1TAsi6QS37FrXWXfpC0y5Y6K8O65nrU3LQWg3czdKvIu
30eUB2lbcyoPOFL7bWeP9ZVYh37Sky+Ro+lwQZ2OXG/R7uNpIsHCNvD6z8y5BnDr0WIMlG+pHmm9
snyZT2p89atC2bJH1u6xAh+wBn8LZPJmz5IvSYqSOSFpvcfZF97afixemHBQ30DAmnfQO2OeYUWs
vzR4TvMtbu83UMTtCZW3s1puvkU+00V9s5bDgDzQzzn52lCgH2e/lHnmmeJl/5QkPbI9smm40jrh
N7DhUNJ8kxc4RPiP5LB2VuZoJjfzu2bk2IwGHdhAwTc0FKk4i278Jr89fJ7Nc0U052bkiWVeb5ur
iKof8vfstUS7G1MIYCEr1f3yEyp6mFzlv+SkFVgTJzoh+YnhnonhYES2fUmNkyKXQU4d7NkUFptw
CrsvTNIrydVjKNAXEkXmJcxQVvW1q1QiD7yMMpkFqqLpR+A+0D4i1zokva8u/hVv1nqUtb3OkQLc
yGn/EvlR+iPN62+DkqD4Ru2zgzKJmJ7JBQuD+lJxVs9nYRColEo16jIiOGJxVFnv2sbLGNXPXlB7
BGVl5otPHiPjUSggqRjPequRcYij09yVQwggC2nvC0/+NiOd6hXSmAtUD0Nl7Sn1cbkTS+saCRdO
4xi+p+64zpkT3lmfkq+QqdNZ0et8l8WutirmA9gxwW5qPvUT8dmxwJvrHuuYpRPgDzGy2yId1ySk
aV8zNb3LOkKdYB8dB/1HUEQI/MhVflJFVK6yhoKG04TOfmpsDNZZSiuyM106Y2O1a5QpIY+omg60
iu1NUwIh+OgM0IBlO2og3LPzm5Una1+zm8tHMCJLqvyme+iAly5M06cIgnraU1RxiIdRfDfHZG9U
267QaeaVSvGdspR5cQ0GA9kJySu72DjE155qMdEECdTzIEOx2PD5V0P3rnHqxYgfYfx0GQmqIXJv
W+v8Uwpqv2xZmdMygG40V72lNp2V4230ut7bRWzaZokBMRi6R82u6YxZJmWqrBISfwarzqhlsguV
XSXA+Peq+JwqWbVBnxBv5B1i1jo9zHB6byG0rD0N5YFk9SukFbVkXCDmda2134Tp2hnQJxJoYF+N
3oiXV33Yil8y1cHvvLUhN2JkpVwrne5UP+sSXX28lsFqKZEmwjIeLaXibdvnxtlA3nx3lepp+dTr
ovbk4NZv6f5M4uLOGNsIVwfuGj3dGWE7nvGHj4Cwu27PD/qQZx/vf5wSJiRAVQp/26iTRdC5PMZz
G913dHGuMpp/ZroB+wTQyfP5I/JDcxYPDrOMUJ6OXZnCjGBYr0d9vDnILOnv3OShtiYmRbJBUOCp
WrNfzqGAHT3ikK9NXr6UjWKeZZupmWWHfpy/WP5onRUkYY84P4i0MI4jTVpuWcC2GKl3ReHVb/J9
I7DhppYmTVFTOY2JMr5CV4YFaT5XzVQfP+5jfe51NfHAKg7VH/nk8X0M8VmNpeEfcmdKn5wKX4hq
9823qvfW5NSwSZ8y/xGMY1hvSXGNk/LhGajZ3MkcHoRWCsJAjlbb0cOfl+8FRuWlbCcLeFZkTCv5
aUuC8BE5e2B9yVWAgtpUbCa97MFJ5c7LyCJVht3WXn4W+pixD/AuIAnY7ioqt14QW+X33BiHR9WL
JRBmZFU40qlNWeaXVbEZBr7ylWzl/eujtOuLjXxTVBPTZUEKeGfb+VWp4QRLqk4x0kZkEeadQsa/
lyQ2jwYzF14qAiT8eq7SzQ9hJ5/HqTT0Fa6caRtEILpoXl6sxDaavdkeiXNM8XyQcJ8q5pNSRcVT
yKZ2qLLyU9ibL0txOBr0ZBcNVb+rGwfezD/mWvnq4wNpuJXv0U59bokmPwaha1+Rtp0m8rWJi+1a
CjDzv2cauX0lXrKHaV4+o1doNv/6lhxfXPwyBrnGd5Z43fgI2Yxe9Ki5w0TYW1Zf3uWY4flUg2yD
juY0uEm+HgN7D/G0vDMBhijoTO1QjaMKewkXChxFQXc/Vp/HXklWEKHVma0onjWjDGb+FphjPjTD
1D3D1v2hGXhNbCLV0R7lcyg4eK1Q1UgXm08du4pOjQD5I081MtvvFKvvuMZU1qZYQtKeveZgmn93
uqbTa9a8J3kguVM3+cWC+R2nN6mdhwOmN8eCaaJQ5gSQL3YbsxOU6OSdAK76U6UpZrKTI4dnCdyD
auTBQqdBmLSkbAvPLJfTuHC6p3yIVr+u0FQ/luciTSdSiCf/W+MKulxz1w8+9ntRW6/gYYKpX3n4
d99qmF9hq4kvNdq95W92AURt2fZ1gOtvTWdq9/Lvy1MW6e3eDKCdTFHr457ozgENMyw2onnWgbBe
rGF8kyVLy3H7HfCxFkXvPze/GrxVI8TDgIbrRs4HpamZ1zCr7orl6Zc0rO7LvfzBEoYpsnUq5Yuq
6t1B/h1VK6czVJK/heKMew0oB+2zrAS4bMVGBJ7CDIALu+VbyYiQk2Cz+jX3JbZ1Dhg47r7v2ccB
fRgwVJA38j2S0u11i/V6y/6+WEGqCI7JRYAmXMwASGiypwTfGTI2+W4BhOJpPI3zn8j0ZuvpSXjx
Umfp4lsqHZy87m00AZryFg7JK5U466eb5ZeoEtMnQ/ibqWCR1gnbO+hTyHa91BfJYCxyfzeVmU/E
2Dy6ZJB/17Lhb8wFA/mqDEi5ASS4hy1bo+lBJSTtcCHUMsdoq1PXISyXI2zmpA5N5NFY7jFCOauV
zfrkLOy63bt2U+3kTD9P/gXQ3U1bI0+nsMm0jM0iOlk+Np6OvYTSfy4mH1NEALVD/h2v6rahlxWn
bkIY+PsQK4fdoG7DSwbFVSXMb1tAOtgOINy+YEFAUTJ9jquBKCsAdp7V0JeeTWRdQlnf7ekkZZ3e
Hz22KKuAYG32/szC892MthkJJL3ICvV1p5wcZ3gisSO4LP8DSmysaX33lZqxcS0a/S/DiD1yFdN4
L43X1EbkrTRQfz1g7oW7CL0Hg/a8mzzA0YXAmfUHJa+svwIfQ9I/Wp7WnJiQ5TJFyczmIG9UuRKK
DS/dDLEw58BjZb8UkNlwZycS7KL/EDugEfz/1XbKL5rKtg09ri7FEP9K0/Jds3DC3tCPE57K7/Fz
p+Tv9dg2tyHkOewISNjpEENXFkEZqRFaHmFf/0fYeS3HjSVb9IsQAW9eUd6y6ERRLwiRkuBx4N3X
34VTuqOe7oieiZ4KlKOKRZiTmXuvLTYGS33whmtpe2EGuyr1NqEhhdwwrmtOpIU97YXHbps6WX5Q
w/KiMy68yYfoBZZbzarem8mbjsqQube+VzXfTibvw0BGIn8qnvvw7KRiq1jM5J2IhRftcv3Vtntt
W6jmBtEXzOOgRbs7VLWvccxsCqd1QSdH+MJTBxA+oXwYv5lL0X8AYkzYX6mqK6Ow5htwuO99xbRU
i41kZQ3ZD8W1o0OikijEojq/icLcq12X/OKiwoY97ulKuxve3B7JjQdyVFCtyfZSJMx3Imqqg6xv
DUG+octkIgUR8Wzh8PB1I6q3tqqHfhHl0wuykBe3JKFNCQStHbOwOcwgwOs5unHJa09LYiWzcta2
IzybN0GwKTgU1IKh09xpimbRl7epzVdKPSlnREwvkuZmdulTp3jTg7eceEGBOhDf0yW0iEsKHUrz
uW3hMIhp+ulO6Tf5gQelxLtZVQM4fefbFMTYfzpkKEtlbNDX3gVJCoErjCgqENcqyEAx/Kub2tHd
jSU9ZeS0sqpKt/fpQKZ+V+IR+Cccnl0szG4z52g5pBssZ9BA1sCyJyHvtZ9ctKqJ0MSlVOqvNhXY
tZoaj4KJgEx3ueswndxVM8gf+Wy2DN9MQl1SXYENmgBk7hVtXMke6CxoTwcRyMfGHN7tjqsEFWZI
9OjgORtBapd/j+XaRYn+U9puBEtlnJ/xTtjRe2/VJl1lGh71GBVEmwaf8BTOBub2K24PflpmFcZR
YkoE4S/LxwQSqNaHSsuGNxzcij+CjXtq2wFsI96PlXD5wyp1C3sldQnzWcZOWd4R0JSqzlFPSaWk
0snWJUGv37Jk2ub0hAE/QVUqoaKKtaIqq4BG8cOdFjW4Kr3UMdkyQ9dRfzXqql8mFqlma2fwExu5
oDIF7LyRNZoHkOlop5B9JdRpStMd0IdqbzdKsVVstQCVByqNRrp+c2ccqg0k4zKxim+hmybbLsm0
A/2C+Rbq3iphLEEr35hfaoSlG83AWj9Pc3UwbcFRVk3BlsXMT2u0uIQjM11pZOrGiQqExcMVrwiz
ei9czxeD0msrOD7p9T4NKmsXLh45ipbuvHrF9EQyFIPVdEjJEXQOjjI5V1jczTZ1iolMaJegoOVm
ohPU1P8jlPwf0e6YAT32aybknuriT100N385JzI+dzWc+s2RZdgppRG2au1If5VbLmf1K4LxBaqh
WS8tKw9sxKTpGPTQX7IW7tQs4mnNxNl+gfJUnKaBVZkqOhshdURWR5tf5FudZGxXItVa/eHeZOWE
l+xUaOUD16uvTKpvhV2Ol2y5MS1luNRVne0GD3BlObSAo1woMqE2nmYLKTrdM/Wd+EqB9Di2HpKh
1m5caCEnRKX2nsXweqjV9e3dSxkAtX0boBbKkCjFKaHlVXHzbIhi+l8jXfvv6WSeqduGhyx9kdTx
/79plIwhMpsxD2gMudNwUMfYPGVhvpLKHrS5YpVXUPNlMA5d3HTtGuHvu2ocK8dwKgtf6XwnaZtX
eSrnDprO5jX/QsOyudyduN20svrkK4t7/GbMdbStGxF4abbVk5GKm+vk6qNu1Plzh7BYScf0RavE
USG4bm94Pao0OiDrAJHWq4roFGt2MHyyeqCgsuNngHPQm3R33nOdDE7CBDk6l934YFkR0ZNFoz0b
y9aoFCynbOzu1WB/kToRRMvHJiuL96aA4dZUtCMWAbTmuN7BKwxqJETCUikcqMHbFFBF16JpHtNp
DnFw/MjwMj8MxMj6uIXQMun45OCCU695nbYtrSohQGJoHpTAPWZwZO+TgD9TzG4MjrrRY0IW5HS9
g1u96ANEziIMSFnpYRMC/ozGy5/QwjTA+GAN4TG182wj6ZJ/WqthvPzCkUMQd4avenmnPKXe3z4E
/DjESVBPyArYglY/QldEbWcqyRPnv3AbaN28TvWgS1cWoXE+AuAZdEq2w4M5PDvLoGFspuxsaW72
1cahQJPvxES9OE8hFOs+b61LXrTqU22KF9srzfdwVGJorfC7RFiqOycex5XsWcibWcUB1lkmwIWl
5yFv4MqQ3irp33UKPk2uhFmMaFtzwZSanW1tax0vkGQjjIN1GUZNvwf8NXZvrRj9+IM2pJc4B1uv
DHaKUhfndgbSeCzTV5iOP+WRVdQOAyrKl/+hDfm744NDihS/xeyBpslCofDfp6gpxkbKM+ax6vOz
XBeRckWnWcPaKw+Rzi6VLSSr33fDNEUmk60Go3VOwnP3d3XBf+5WlbEPbeRkRa6TFuC0zoWYIOci
t4jTdvCPoykkVV0+PFv9r8Ua69skoz5FJkUXS8JH6UeTN+aoG1srwlAr7yplolz+/SvQ1MVI+Uen
u5jJXNVSOZ3YumsatrU8/9fTdAA0feiiaheZA7q7hZQ3GgWGwtz+JjF6SR3Q+oJ76JtRGkNZaVUw
HYM+7eWVvyOiZV27M1xdkp7veYYkJQ97y55H0u044za1QirQEpQzLhF9cxy1T0IU4KaWLRnbF45a
Tu8VrJpDouR1iGlRLm4O4uvqhwoqyt2RZFSfVhN9laRexSSDdO4DP41ZvcglmJlQkicNERN/3I94
Tli9ttW4UoXC6N8by4XwWO6aEkxrEZJlI2m7mDroHLO0e6xUb7E6UW9ZY62tFZz+/ux5F9DDpj+3
tYOHwZu2pVO512K5oTuHLu57UlVbp2rKc5ZU6m/owhh31kGq71mspCuD9vRWbTpqQS3TVrI1XOGg
vTvTGWsw6w4YzxkJ6eYiCVYJovs142PzYbk3uwiSfC8nAFRiiKLB1K5eStx15D4nzTS9ALhM11Xd
zdcgqZ3jnOO1SUzin0ijiNeydSgPUyTH+ebfd6W/W3ahT7hI4lTTpOlqkob9N8lRBwEjZ4zcH6ze
tK96snC2andn5EZ0M+UYwNSmRQy47EWxEZcbZUy+ykAexerQQpBzsAZDxl4k01irMlkGMII/RA4d
9XTXetxFKNaI/LPTqk/NSsq9tQyRqOzLc2Kpd5pvjVuR9CDYmD0Q8/scyuo0sRnKlyZN5ieJSxid
HMcnRwAahowoR+KMIObn2zEz6KHmtngrx9BeFWEsjvFyVxuyJ6cZ3Js9Vvbzv3+Bxt+v8C7KFmRP
eB0tXf3nFR6+SGcXnBgPhWO9e6WLobaP4+duxh7CqM23bCZdciQrmOWtvcTV9nTmj5oa2tdM2MGm
DEjE3pHjo29ZMM4XzySiNRG/FH38kH2pfkpdrtbjR7n4mxfWk+KOH4oemXvToYxnB3XPJE8rJFeg
LP/3X1Dz/iGdBFZiUR4bpg6t6K5a+8vJxtXnJJ2wtB7uRTDZm8/IQYWfhNrw7jVR7oNWDK52ov1e
3TKhQeKEQyPeOcZ5VLXyEaDnfBFjcQbvF++aNtR3QTnoDBSM7trjXcdOgZ5UqbTnGP7Dm1osE2ZI
wiXoiR0qo0ED75PFpwES6dbKjfQhdEvTF8vTREzCXCBT9Ci9eowSunFZxmRK8jhHE5KPrGEgSF7V
dg7695iYjXVoGtO31jKYxKTxawcBdwL+RFeH5t65nk61ZQ8vavaGKVh7cOlfM05JK1Ksqm7N1aE7
WpWuIL82yo2ZQYCFff4UWiAA0JW7Z+K5HS6tbEX/2YLJm+K9MZ7kSFPqH5okpIQvk2pVcY2V8tvB
qZs9AU47mFQ/7gsejMHgv80ZhrDCiCvta5KTvV+T7Ap6dR3QNXKblVyKRAvvQkmCs5EjcVRTq/Sl
fIMW4nxWve9wSn6qSy+hcDJjqyozxhLF3oRRHdy3lIBk1rGw7I2hlyCpe6hwy71oSWw1u4XQG7vb
PwsmpArhmlkxCaDDuJVjSZw+iyB8Uy2ey9xRCpDa+uleQ1p5mR0BxRXHQKUBhhN/bcwFkoeFoeim
4YfHh7sBU8rWFYS0S8AeqZ1kUEvUed5rUlfFKqoL2E66435onBwYRTnhIfb0eONKmIAssBMzNy5w
U+sVu2/8OSWfugsZfqjmX4jRrMPYds6q1z3oHGhiyXOfssf7R0ytimuenAdUKbwJ2ZtRBmQTBcmf
Q5K/QDdrfCjCMLsQPOxBJE0PDNw2f4aGFhlDA0XviVhP+WhS6N/Ja0pPMoMK4uw+MzLTd2dU4otD
JJstfn+NHJOwA1LAeOvPjRxtCR1JZgQF6AitnGJ87MUyQgJR9e+Hu/VPW4WnE9phcy7TTMNBMv3f
a4uuD0I8J1kE/sLpvZUFQOA+mVMBkm5cqP6bcCr6W+PO9irpmpVsUnpGWPqgmsodEsByO6vOzESM
Lsr9mwR8mK4yi+RKIxdoDMBnFid5v+dgXs0YlG9hGGtbBx7CiikNw3BrHsFBh/FzlSXuas5R6udd
CQ6NFFF5Y9kfJaj5R6vpqOGSQTvhzR7pS6Vg7fRzOzG7ZL7HxVeEyk+ruihtYbBkzExGapAC64wY
ZNkNNZxWoOHx3FesnAy9ojTyrX4jcV1OZHxSQDWvNnrvgtjKozl15lWaeMvYrPcWjkAv8FYTBzim
Jpv5BTAz/PjE/4WY174nBdQSMQY/vaynsFUKZw+VCpFb4Fm4xePKB5KanbCdLtT/Mjq1UWrsGmrm
tXzJrCnOYsXrfOl/TaZ8j8fQXdl9om37RjdQ2Wd7kn4Orhr0b6D/fwr23K/BciyVTnx/29RCm7DT
pAQ6PZqgRZx4I6tsWWCX+ZeJtv+NAUX96Kp2u52tECQMZYj0VLh12pDV0F8S0+LajuOc2TEZsHHh
h0uk56CZ7/JI4TJprfCEHThjNJyKeoJa6/YV7sgIqvr3w/d1Rqoqu4YI5RC0VUSpt1W9adwQ/0t0
CacxaYYpKmvRTCxNE9MSwV8G94bV7BRTAYGfmhH/kGHsho/flx4UU1M5PctyIAU1g4dv2ON5tm+J
KHBAp9M1MakLOIX2mDyn5BpUDdessZ+jVdXry2Ef0xgIkd4PBK1cFCvFPjt8iMAmxs9K3KPbZrh4
0dtr6/sRGQUc0JJXkHiMLjPFeyb807zoGgeMEatrs7J6BDEgIucG1WwgXvM2e5EVDI7X8iErkhe6
ZT0EbfrR/RIwaCF/p7XvDCstSbR+rQIV6rZJNhd+mzofRl2MrwWS/y2BS/ExT7TunjRbdU3Ckr2y
9p7j+IVrrca0E09knyh0WlXjY6BP7OmTekyUXoHMQvbv1CnlIUFk9hsgZKnVBUGc96F525kQ7KOc
py4/z9RC7Alhf0BobW7uF2ciMUHZ2TPiaqxuroNqJjIBF4kgOeP28z5cLxeHDs3Xcyuihy7C6uCm
9UH2NGV3M2SQ5zac1Zi41Qcl7l+kBFCKqQuIGeDt5mpbFem1my3vOCydP+wryomMgGfSRhlJZlm/
N7my+Y7SkQDfet3enOE6CMXdOMu9Py9TWIj5li76o2Inxq33QspucwXQNvopcOiCuMWOOJOmODbU
6/Jq44nCvVTLhMZ26ht5Ni3mJzjnDGNuUlSUzgpBW3RdkZqP2cfUHs06tzfsL8nBw4C7YwLOosFs
8gPKW5KSi+SzRBjyUjO1RkM8baSoSuoXO9pECvMocm1nkB7hxDmENI7VPTsbpyEqWk6/aP1DyjXA
OKSi9pwKUBWzMNbsaisgWh6GJCCzXQfqNLBD7crJInw2Eem5UfjUjtbSoKM59uEZSJZk07gvM7GX
nyNDxYbMcMwhlgfVdelNS32tnQPPaicOSZU6Ya01mfPl/t4kCUgXGIadZFW4tSOOVYe1kozYS5Ot
Us0Kd5FOu/dQLB+uUMkaAKzcfinM5oNC6hAWefdl0hlI3x+WLxgM5khO8nR/+TBWzyVRTXaSX+Xy
WN5A5c9XdYBRuDHEzq1ba88+QE5LE2LvZ7iY9fWPLmntTdYJX2dfflLDd9kYlp0Ozk8kY6NwXPct
/SY5wEUjSxSQI4rd7/D2RbMykHF9TGrEllDUyqcMXHgtvB6HQYhTeuGvh4ykd5hr7mhtETU2XE6n
2zTGw6wt6ovE+kaXpH/RFVKETZvAb9eKSZqB5+qbZuQ3PcG7QzrUG1kgG+D4V0qz8CGwWCKhw6I5
ZdNZpqBo0Wzh+QyJOPwywjN8TeJ8B1UiP8WuijUoyLGpJm19q4qJHJJxHHZFVBMgHVTlO/Gs6jIM
bJmA+O1UTGcy40/3vOVKxYhtasW4nVSdFWJhjISjou+xMOIfCHuJVlKWLqXq2bYxFyYlU8+z1Zri
lEXiOQzGbQU9mSgCxCMZEMq1mvTmTw/ywUVbwKT9g4Oq/hAsK6DIacaTU81fOnJq/GyRwjgxUibb
DCeCkebfdkS76YPz/Tu4+3ZsFMa+ZylwqAPiJUMzrc5pqjM0cgQAKYZYnaanR7m4tgBXcXICdQZc
dicFpfLGNKB/y8ekvtTp4isuxfwkv1dcxhxeSweiDoPpQKWJQWXsKpBclvlsT0p9qCntmB5YmKH1
+N1Mor1W1/WvZcPQWLuQSmqAEs/UnSHotMKbIRtmLp31vQfJciraieQ1w+fCGB7ijZaXAt7VvM+9
VP3iBcbOjUP7R+mU3yfmYYC+mII/KBB9/EK187UkLsutogq/ilx94rw+n0yaYpuCdsw3JRpWlv6C
7XkK/ZruVTbaO6SV/d4VdnvUeqQijqSpoZc5kzLhbd0gYu1vEO4H3Qbxax9oJ0XTSBpFxShax3pF
INZdyEcySVkH43pn6fWEN52amg+++veVqTSf/2l6ubZnmnjBTFAvhqnp3P/vhWmW122j64FH/ZC5
m7Ig3CMZxc8ahoVfBY3zgtKs3hamkgJ1cuyLUDVtLSx3/IrC7Ootr7Xb5pKP6Cejsp/WcVxEV8fJ
e/S6YrHXpathuUAZhj7eEtR7Di7ui41lBVNzHWxClXh2YlsJppcOFqojwYIdjfohsRJ6t2nG00O3
ES6W8HAMVn3J6tOtq4PeORmt3v+X8cstTavNda+6I3PPKnsQSDZ3YJEpLdDMgaLheuSHmFFPWLgg
E/DYhA7h4GLyQ3k+1Q+Tov2UrOqJkmY3a52+0TyA2wBxSWlICEOYSkJCg9Y03twA5AhKjtf/fmdR
5eYusEh8mJ242OXVRFKXbSzqVJTbi5kByWTkY4msfdnO1CsCbXKNZZPsf8rHIiK814VlRFuKZvN/
eQFd/R9uQP7uzIpVWzcYTP2jR9UQnUK7XAkPja1YG22svJci8NxtV5POrmaG9xI7jXegL8wkdnlW
4/cgDzj4Lp90NNd+rLr0/k75Aq4R/jxF+dbSOijOy3tmUT5P2O+u9/cwnuDU03hH+SThgYCRyF7d
yWf//Ovy2bbUvIPZ02PuXAsT9dB5xF2kw1NGnvSoFc/yprbTDrJi7gDW5bFkhAyZhOUe5LS4v0LH
coicwPn9rlKf5nNaB1///IyhJwIw1jk1BXornsFYJBjaxOTLl4xdQoKEKK5OZz/HOtWI1LzhWWJI
q6YsBGX+NxKoZ82e7bVcvvW5ooFF8ZzTEBX6Hq2ncxqXx5j7LCFmRJWbfXKwWy2wj5rhZbdEbexd
1GFOkcs5pFkKdDW35KSn0guqVNIcAhUVSiVGFgpKrR+kiaCC592j7jyQYj5ePD6bTxgL09zlLsr0
VU9C4ldz+G45wfDdTRpjHTLsIVapno6icr6QQNyc/uiJsDgcc/VBdnKIpwt8tXGtU6Q7+8omxp2E
Zu2NVc6rzBRTjYSzrZg+yG2DukXbxBdBZKwU2l5ojTMSSkjJE5taYQDklh6GlqU/mbf4okN6Imdc
ypt8iWSYM+/YQeb7pvbkFzswSYk36L1tPZHLneWFgg/+6Dpx4u7qgPqhCSJ7bTrNl8JmJFmoHc3p
IvjrltIP/3jsL69beDGNaF+mtiheY0724QDFBRbDGLDijk+N3aRrgWXuawZ4eyloB9R5lndt4Deh
4VcFoLsRjbrs4WrJwK4sKBhJigVGgl/gcR6i/gInG7vZAmnWSyBCXK+/CsfN1xIR3C4ABZXF8aqY
qsNdNyQ6pvOGxUgWRctZGDB7DZL5lmpQVcLvSYTvBIUNg3RdW0uBm9S1CTf4yvcbnORD5ryagEgd
GrdrGRzihhrCSaGHWrXsD6xni7FUDgU20lUy1T/uQ2MBHXQl9JxTcsjA989WWMaLwFvtj7LJZXVK
6ufqZBwrZLTBoiRWFk2xADW/7TMD6O1/HnMwkzW5+r3pGxw1zJ7eq3nTW4hzFmviQcrA762c0GF4
Df06dMkGqeNpQk3M1p8btXbGg+K291f8edxecYAoZ72OwCw2FhlTy/VF3sBVUNcIwMK1S9vl2oKu
laoOuTyJ+gjKEuo5UCGYvbhaKcUbA5nyoRXiU3a8vS6JUJCq47qa0HYiKHDZqdVyZ1W0IvAvV++g
3zJ2E0aiM7jat1SnyFkeLwXSHprKeBbpCzKH1TynuZel2fgWWmGGoaokOYVKPlHGCagUwIw/h6HR
E9QoH0tbp98TTVshXKJcHhjOYNitmp08wmnJvt91wInW5r4olXRHtZl9cbz4cdbK7L1kmWHBrN9a
NYfjXFfTDQviiFYcwW49A26T95abchKMIr3ws5czHyWAoNeF6PPu+zwrs37nhJP2hDbp10ySz0c6
gYqfgkR5lOFgeUTsj46w474vJ6y1qr7qTpgDjDfaHuveqyYiiePmpgXBG6vc7spUAtMORA/ZCsbC
gvQhwSPRy69RV1EvJMXL2KjlJVXgWNNqUUoEdOiUXiKB409JVIusWdzcnUmNqFkqSVTs8iKKfx8G
8ghgbfaWMuISMoFSzlpSMlCcvrKPcixlmcq2FaVDDB7eFQhdEcCO+PevMhUm8t36KL2uCu289Wy1
3trSQFkNmT34dlpaW2l3CM2yWyKdnQOqkF2aV/2vZSOK7fuGEv3ekE8hIFzrGmP44dPsQY3Kytxe
ZOdplzqkxZW6H9R5veHrS1aLyJeMzg4+uYGVAeStA8K0S4eDlSnGW5LTBKgj9zGw9eCprTGxJCMg
Ztu9Slv5lOblEQI9GL3eUW+xaLe1ERJc7dS/zaReFSDRlMJyMxY3KfAqwFZT5MNvkpZdelHhc67s
60phHgR2TGIqJqRktnsYe5oIar6qauumOdjW7+fHXhOND81aHFqOal9jwHBI6mSx/pnNOZjbd0/T
OcTksyycAATmtll9SOCAPKXZdebue9QgGLD/nz+ArS9cDcjR1qMzfi8N3XvQrdp7YC6in+y8Ot/v
/edxb7CIrVKCGiirvpXfmIqGAEJtXu/kXZQ8iR8EmXVtw8LewD3Mdh1ZM11ZvqXhSLB3xuC/k3eF
4HJeEBkpn83dmQJSw0gm8DDK323Ui+w2ztEmGGEnkCpMvqxOU9UmY/en02xQGwc/hwWyU2l281oU
xtcsqY1DTKEu90gbkuihbxmAyhWhfTUWwbbcLlphAlpwuNZISqvXUtiKWtFWMN+OyAx/mAgmDoaw
qDQ8rinjIjNJCp8gyTYlwIj/amcbwyPj4424kQzXNxhKIygZQRQEyPPJmtjoEfyvbrmLeyraRD0x
cUnvPshXyIdkq5e5x+832HE3nxks2f1T0erZBhL4kuNS1Vf0kvN+IpxWapXbaTTX3WC3m3s3M1ej
Y01CiR8q+vySC5VFV1peak8A4NMNXd3LpUOF4uYSBrc+hIJ/17umuk1CldeWtMRMa022VPU9o+A3
3ZK6zyFzbGwE5+Gqt1mZWq/wtczrHNHtK/GWPuRa6D2n8Aty5N9b3a0teIG9D2xX+WalUNWqceqO
d3v+3bNGL/6tEfXB1IbqUZbAyz1jzFw/MyrrUFvE6oCPwRDVgi4pjSzcIENZVMueVm8hqfhlkdib
ftHCudFoP5uN+bVZAlLQC/b+aMN6CrViOGgIUdIWjshYq95bFY8P0pvviPymEYN6dYL6Fz6baqvh
jzx0Ii9fRjf80i4pIXg0Zr8r6+4Gf7Bbz1FU7lp8anwR0TX/D+e5XUBs5UwJX1rNQf74AXNH6CTq
B8TERYlbpbfe8d4imMK7mEbTPWE+TQiGKZBFngIooeuhEVzqYzP1baH2P9QwWzUI8kIfR+0Rp0zz
PegmNO1zpT+XQ8awTQE1YJWzcic7aNKbolKqrYeR1B9XoU0Uxab93SHKw1kwmvJx1JBEj0Wxw4WZ
frqZNu4BE4kNMgNHIIIklnXji5wGyhuF1Tl5ad6lZwx6QllCrjAdxXOckTjrqInxOLlVwOqZaLGx
nshwotRs0EkGfttG3tEaq9fCpiHlmyhNj6mCBVCkEcLmhog+q9WSJ7chd/1OX5g3clEepYl4QLPs
y0s2A+CWWT8RLfdFuRlrB8NorPQyRex6g4meIY9bgJszV3ffjUlTWExp9uKtmFo65mJy2qMykiw7
E1EvO0RLTxuzb5rsZK8ompa8jVLfIwXGwQpOCGfcxs4U5VujabD0afNzqY1vMzpA4KgkmXGwtQcE
Tr+3SJiAqVovucZe+SF368LLsmsVjH6t4HmOYy99qB2mm6NFbvzvap2q4pKEbfhco82x4lK5YlJc
EtKagjC+sXz42xbzglVua8FuaQae7KBAMlg0wCHy0Ov8rNQ1uDiMfqHhJpfSTB7o03wZFmW+qkf2
tsPSsk313nsVJMIIXd2xWB1+LRtECo2/wpQYCv53GDq33lQW1hvNQOUvf5/OCK+uzqBKi7ruYHZN
+9Ra6EgnL2hud1JWE8D4Mh0xovZXx89WW5WllvyIJ7zhgZeIm15bGWcDd6JprruvDPa/NIy8fHw8
bv/kMNSn+6DNj/aSqrUAz7i0gnrSMIdpoYmzts4L96C7FfpISEFaPF3jpP19Mw9Y4ZKqvcJrKY7y
cdqMv5+kgaseC+07WsR7l80sjfZsNj1a9bC6GlOdfxrtSA2uG8NTl8Yk69k1orvFa941i95E4OOU
C4F2di9hwmeS4yApnJQ3DBjTVZd0eCZSWEiFaryCYxDXSe++UySlYMkBzNKClzaFopvdU+Ton71X
FDgJhQv6xZkPOgPQdb/8zaxqJHGmhkk4zg1qOLswX6km7h4NqkIVEJTxpBvd5x/kV1RjDnIydBfL
SWrQHFyAzmKoN2sFSYtTLAHsYnjQM1s/gXXjuFWCZtWFQbYqEYhsHdO19n1gROc6ow3l6fhp1Ti7
yvmX/DVzInIQWcJQsVUFH4DezQ+JWqunVOnzjZ5PXyJVoMHDAnbT6ud2qPJPq9O1VZo5/ZWZy7RV
S1LsO/259YrmOuSlduuY1z9OuEXl3ppXFZOJpCFE3KxDNF8xo5TJ+BGmfPX1pHnwdsgWtouvozbo
p8pKB0RQAcQa8tV6hcQJiML9TtJi0XEqaOiW7yAI+2PHGm0tTw7ypiw0Fu1NgODcHQ+yOeFm6Zec
OSg+IcwNC+jnnj/Sj17gl2qgb7vSOOu56ayGNMWDI1Q8OIoHHA9GO94FvI6D/WCmH17HLMNFRr2J
vSevn8UTmRV7m6VAW4jnWPPOrZgeR6fUV8Sk0ZNv5qcR15rdC29d59WpEdD5mb8fBm0ZS/T2tDEG
rkndOINtO5sK4a5ljLlyKIFJYvjK2qWp1hneNkjMtWWkFdwY3SZVwNtqAZ84ZSqx0lsObzPonsEx
jf5oaJ0/tQRJeM7aSep0q0bUVam+nxBVb3WPpMu2m8xjTLRmN7rjWuVfOY8p/66bwzx152cCqRCP
YcIeZxxQAaEb2dBZq7RV3oCMPqZZka77MXU29gACUQ2LH8IiSaDD31VF3p7CC1hincA+jg16MFOK
ILSldIomLButu/PyFsTpoG8pMY4YZMaDVdvbqizoOxZwpQCtPUbpkPutYG4Y0VJejagYfA7mF3xz
JL8J5oMdno30W6d/A9JelEm61YtxVZrOee5IhKgQPfkhQZi+RhQCEYOC5Fzn2wg5mmH72/J9qRz1
mEY8AhxUHFXkCK0Q4HHdslgkNfQxDg5m5TV2l0erhtwCrG0Ltu1lctRy44n6mQvPJ8nyZHV0izzq
c1FImTMgt4ALBdZHEu/d+kju3ze3tq9NY/oJe4A25GfLUPJjkirwaOfhO20zfAG4EprcqbeTBUwg
m3Q4+lYIE35ybnQDPoe2eBOxc2OOPENAD0+Gluk4NWpGaA5JMGD5bl6tHJlkKhe6z4eQJgmLZ01F
2NS/YdNCBTQ7R7XMf1olh/pgMFqzzY+uKJ/jqLDWiF22+Ry8KHNeEl+1fCjD3hJyofuEk6GAzeLn
gqHgxIkevXToI7Wq+KIJwSrJirZ07VBdmoprWQKKkOKfESwLzWL0YE8EU+uDVtF819SCleLWWGVH
kA6c0pqYuqklUa933drvlADDc3wJmolqyAgQA5uvRQ/M3K3x/wH0IDxKNDrjFyv1IWW/W4ppnhlm
A3J1fHUq0IxG+KYsLf4E0LWvU5IrgzLON5kWHfWoeXaZ//msUkxsNtVbPczveT5kvlHTHwgMZWPG
qCcTQda0y89E2999MzJvFUa0CPrYCvdG3T9oFguBto2fYFQVF7dJvgbYPtTJnVZ2jBJdVIsr8ROI
JnFa8cTvUcfw8LWvaPTPWO5/spLp6bOHjyZhJb7p0PvCy/TZlFXmdy4J6oHI5/VQQrNoC+ukulNJ
jkF77Caajzohg9GckUvjKN5Kt8/twKJqnJSfWjWXK9ZAN6vtg2tsd1fXo8MXWQINq8P4sU8qPxvm
H22r/mhBB/G1L0OEZj6EC4gaa3U4Du1tshWwgEGkwvwGdqWmXzgxP2gTXgAnptWBJczFX79CbvPN
y5vmkGQMGbOwntmXs3DdpkW7GVQMl4QyrAaWWmqbvCV0LwicNVjQWgwj6gfHyR4xab8TwBRQDsZf
OvJd1gIxlg9PFIdVPtWoIOAViCw5pXGyszuXJVejYFJVAFDbxWsIyW4PJEsInQgmxIa7uS6/FCW1
CdbOFXKjH3lE1FEbbmNwUEP+f4Sd2XKjStdtn4gISCCBWwnUWLIt980N4XKV6SHpm6c/A/k7fxPn
4tw4bNWuXRaCzJVrzTmmRe/Iuu0bkoJCUb7jEUF6pqVbInL+DWbTAiskOEKoeo+mfa+6Njub0XsX
OsFCtu4W2BGACgTbhUejyek5XRGUc8LVxmY4abh9E34PZ2oCQLz3+Ijec0DafqNlsKK4+7NnJLrL
y4rqjet/Zr8MeyNBkZbFRI301fTPRc/h4xWOY/uLKwtSrnpdlvBc23LrWGMR6BquMdk9hV32xGfZ
38gYMFoToWiSQ/HVGYLrhLWro7eexw8j/0A/GQ+Eh4EwTfKjDg46IK7no1TAVSfd/LBIVSOgOHzv
IkftFTnWW82k3cfMyTexP9/WjHukpbP2QADeTFEvMeGhRMAfUaEAoYugOW7ka4lJkBZa7z0yyAPB
U9usQs9nLDoDaMbRoVwQrfURpPXxKYMWPKY4SUPj1VQC6wmVkm8iPtr2s7bTZZLt6rgfCBvok/us
jE8AsTYj5mvfEguTkPqioBoRowe7JNdasNfM0lTa/CApfVjy9qEZBoamsCqGuPJtKW9l2z9UmY2C
AcaoU8l3UgyJvUq/DI0EXDX2lR93CZMaK/bLUXsG7PSuqzjftEvKSRi8ttcwekxDxoFkMDHtjVIK
gvGmH6jGZwbKQz0PZ4frtjH78QOuXzDbekQ9Rrwyo5XkpgrVU8g02Z0R5NI7BFmS3YQeUQhyzP9N
InrEgzkGTCSw1OkDE+XWXJArLtHWMuvHbATCnsmLy3mFBYhPK2sftM7Qfber8tu2YDxit9GpbZXw
hznGBZlq3/BiH4tFXEadUTR8yNeeqf/NHS3V76o0L6HDRAtxsV947VdpGtw7lgpaKBiY/V8TgHBi
ntGswSkJ5OJqiLImeZvaHxGUo6bu80DanJUnAXFuqM+MwJmOONu05Cw32jqb4KR2elfe6Ua9wyA4
H7iWrK88RF6bnt2K512FzCbtOop9x3Y/yjR1/CJr11XRfZZZ+ODodK4NRo+DyUEQ2XqxbaNL1jMH
yxCqZQ1ETpJYw2DgsEaJHG3ZTw6UT8jhkuaBZ5C4FSw7KFmzH6dFQ40tGvx62cIx0mCFJ3gd4woy
Rf1RlyP22CQzbuSkDxtFboqTx8vWimAhNpHiOYVGFERp7ucJLjbcCNoGIguiRLHcFqr4KPqthaNx
UxWt+2B358b4iMKi8fFIPEw1YpKkGyFy3I5ipOJxOcmnWApMrRkOKapTwL8Z9cf4bo5ptrGzxLnN
pvZST73re6J/pXk1+MuU0tgoI5c0DL2ivKe0j4bI3cyNa/r03GEiDiSTL1GyMeXoBbQDs22nJfkO
r1IA/UwLXKB5W90xuLEJCNuCE6DPU1a7MexiH12PtcHbzk5g5H86WnJMOYiOl1iZGR2DSFDPFoBU
1na735ADYVH7FHvdQhc8m7EZZDE6gwWwe4vvLmmdb6vg1jeXWn+GFdPOMnAQQ7JyRWdyMqkFlPkD
8wFFXUMaXUxHcmKigFR/ucnpVFKL05e3sea2FZewNrH/AJd+0NP+VLEHc/u043GMA1iQF6tM2uOA
IVo1qMml23b3k5VjrOaCK4sZPVAm31HUaqJMGE3N83YMl9epbs+RA8t6nHnaByE/Bze60ei6n1Mv
+cexJjrHi1Iby+PKeb31VOX2sxdP5db6MyGM3CLBTH3L8y4uWF30XcBxmecBa8HAFne5n7gSwvRi
JihxRAUDXUNP2PZvA9V4LvR8h+IJcYD7r2Q/zMskxZlG5MdkEQxUdwXlUYyTCwcSzPepYkB5FJ55
a0nmTRlHL7RlbkqzvvY7rKdbAwM5yy7IY72gJM6d58ZC0OWSELBpUEvxYLapmWyxyRCGXseXJK+L
N3SZZeogXKcNQ/yQfaiG2/VpGXh73QAHE3Os0qKXqKje0znbVXysKYCaWITG3sEdiOdZbT1twhTb
xVh2mHogh9sWCxM5fbBnKBn1HccH9JcnItwqzkuzu1lc65Sp4q+bMqESefuXBoZ76s2/tlaRAhLF
hk9n7URBNW5Hq7yLUh8amllQ0kSNvVMWmR+lge+BdNFRb439yMhrNCXyJ5xpW4/BD651lvhoM4/O
qbWI/mNB1+6iKf4rIbCsCu/BTvQHgF2brtHUrVb0yI3ncbOMfAhM4P/0jk4G2cxdGs5/Ab0cWx6F
3BM08SoeYSkwc+lPZf7IVsAwgLLQM/GKDAzTdZLQIOjkT+ZKjhuwgjcOCMLZG19zehcVfjp56JXx
50oL0miq79zEcm4X71m0i/BrwcPK3I1+hn7ppeFPLYVDF9iJ84IJntgkydnFWTzo4YAmgRb4rF/c
jeuDrLvj33ksDtjjvcPYIfiTiTg7PVNLFTEgKpZymz/MKHVA9Xy2ZnzjpAu2ImqeAF57sxmju7qq
9cvQMCcn4kUwiw0a6XHSqzp5zOhjPcoqCuahx5vCwWop2W3APxgbMTvUsGX33YWkF7Rheho5883Y
AqoIuta8MM7I6vKN3Ksnr4YHZWG6DOaxKbYSeQ13+rBwKOlOfayRHtbaCEho+5k6HFoLhMGmKCpz
bSY5N6DACuS18YccaUFJT1y8CDVzSK0bdMYNPIhqAzEzxvodvniWi3u0e9fafiuUqoCxJS9hXmvb
weR9lXb0KZX7iJAA2biC9AvmTe0I7T5jPqWrri23CqANRQmFb1w6KVgYJp9dyPo/hu4OqwHh5e1d
oSLuUf2QzXA1OxMlth6bIHRds9t6dFeDpmzjXRZyDC/K/qDnIfw6vQ4Dj5IL/jaDHd0s4ZXZ/dYI
AZtlk8mxlMXLsy2K1a5+b2PkWuT2MRdmnHUYygmQIs5v0KTTu1P/ZSFlky1YsFpOZo5LLMgk3fE8
yhj951DTtoqZ5Q5ZfhynhuXcHZ+7vrtA7rEO3AgfeJoLrNFBl+uXLNYK6qG/zTIwV/dQFWs4jDZ6
wUORFtNT2vWPc5k2yF/ZPnuydw2n3iZGMt3q8SvOZDJoTcVgmGh0q8CZba/h5iFpAfTHiADL5va1
U8BAdM6HWQFZt9YDyxJB73KsZafibOl4T+SZT8fIBQYCsux7QhzF6CbuHtwpJYyQoPgIKYNlrdzd
LjoW5FgZt1kyD1v65tNmQT3LlKd8yzlrbDJwCf26jxdz+IE2kJsWk6Svk8dblBDNaIxvPNaLhW3Q
V6JM9zkIxLbvwC9U0qIAzR68ip3WznAQEdtGPgG5NDqVhdTIuMVZhFMIlf0Q9d6RHkx3gxbtxyjs
G9X3X1MfMTbl2Lstc3AqGoAKvQHrnkaEe0zk/xxX8tnGjVNnlSWgsmt+yjn8htpCqWpYF1LR8hvG
BsAfAXlmQ+0EHoBociI0a19kGjiqZb5RkcMo22t/QFxzwHSPcdi9Ieh8bLSY6B9LXSJ+TxlPguDL
WmyMyi63SQG5MOf0MRl6TFiuvTPrLt2x2f5pGaYNTQXxMY0DPHGQWfOfEqyOTxkfbeVSf3vCCJxY
PkQ9O9F6DAYFEQWyN96KhH6cjQnB73P7DAiFSFqHsBr3QUZORmkYUgIX2nOT9y9TUjlbXczvom55
JOz2ziEZ4OQVtaRPuzyUxB0PNmWdsrMfRZP1RPj3BqB4QS2otzd9mKD1iaMp8GavYZnOKyQM2p0w
AE27kgx3MRaYqsaNI8xzibxnN6l0A91FD7Q6mvehQBg5qYdcixHOjfrzAI1043Knb2xtwgBM+62N
MkXqmv1PG8ubvH9NvNTzXRKJth1xRfiHwm0dydJPTY7Q6Fa4HqP+NLS1uXMUnCiR+p0+3qz/d1AP
NSaJG5b7jCZUwZI6TDq0WXZgzd7YLZut3e2iaTCDuu4+Xf2HaEW6QSME3352SbEZqVizuAF8TWVd
99O/agBCrlURpMC4J5AzdpqjXPkfa7fbb02KSPRGlj+3ORVKBewD1j1HGm9+zFKbQmEZcLumWDL1
fnrRRPad0DTNhhS6cafMA7tFq5hiF3Qg4U/dcAxygqLBtuZN0RdgPrEVfcPtPCx7nKGb0BvveVIg
3nkKBIptPHfYQMdS20sDIEGElEqDrbWxNOslnnHhFan+WKbLn3hY2q0skn2ZdizVYoq22dqPqWxI
loPG5w9VTENnupljLQ5QMuqUahFjLvlldYCuMereOKPHoLpL2Xk8ORJjOj2PtHE5hnx7g7I3k9cO
vt24kC5ppXvet8qsjgP4A/0dptiRsTcKOR0aCZAmNPFCj7J2GC9yQ/Jf0L0SxNez5RUjPQGmEx7D
+cWDmnLm+B4BLTSYTxvViVH2QjnCgxGO5lkHrnQqjDrI7ag+A6Ei4jF0qs1M+33WLV+luEkERul0
wf5pYXnBt//uFcslzcCxKM+8r21aY1ODRUPogt6bZ27EFD+iAQDu796bxSjpHHpf0umfWqe+5F7o
ayFDOgjl+tYaYcxPlBCxwXo5VPp3L7Ci0KxViLO5yloZf06aE9AJoCu8VCjfVsYammy/1vrDQrLE
JndiLTCG4clhpgdimcyXnFoa5ZOEEtQSTNal76OcC44jhBvCJf5K2755sPq91RAEOVfRtqRRR9dE
YJRymQnIAn1CDm1K58+3kmSZjUaVONbq3lzV+S5N3TP9d6IqGvRrK1qamJqHxVwwMoxhsvEyzvGZ
95eAen+a2FpN8Kr0Vb4HVw3YFNC2kyKMBhZtFDktUZm8EAZNbEhob+qGossu6zIIvWnxicjIohQc
BZ8OPK9ng9RnhtK0MvTpgTk6FYZLVR+X/cugTAYVUTSiMbQd1DGZHkx4A1NFSxFCu7/Kkxb2Tq8Q
y55z8JiU3cvimHtD1fU5GoRDC7K9r6bmj60limh06W1I8VRbhy3ccGIrqNL8c2i1L33y4LOrZCPG
mvS4RIVIoJqQd5D+nTU7ObmFeahXg3WWz7BF8w9E5nt7kfEdtJPMNxRZrgAYSE/tN97Q0OYaSbnp
8x3BceXWFJxZB+b0W4PKdOOWqS/qrsSi41FbG9YD6T3sGDauxGJMPvMm/KidDs40B4ekEoGTvs6Z
MW6SjGJpXuKdcntIy/gzJ66IxoMb0FMptx7VjsBIVeswgpG7bvU2efEabmpC1l2ihsNxSztln1jW
ron62jdc7V+xFJdYjeKYmKx9ws6OboiRkXxl9MV6a+1UMcESh52+9Sr5D5aPOjTJiNccHYsZ6aum
tiRhijWnbtqfwnUwxdBXJ4twNDrtJg0BCM0NCJ6e42fY3IcgPE9GhoN/1NyMRtheS/Nuh+IPpJ7r
zCd2sNb28mDMUK9PMTzTcKaWEBDVchBESSp9hnvbPC7VwazRvDZRIGZJ9dDzVjudNwY/vcnN19Yr
j3bmviY2J5nWiInVK5nxZzZSIi98Lxfzo+ZibQbIEexxL1mOJUuPrRTmgWEfms64jMt0V06SDW2w
jX1e/wMAQ+JofbD7TnsMoTrsMckESxbSbgODkkRFYObddEMV8BHNk70tIuQXbke+R8NnWOIIg4xA
yoDND6384tc9yWpaiWAAMTztxDaB5mHGfqKSYyeiz27NyW4890dX8tCg6Sx78beb3IMgiSVHLAui
c7xZoPbINVzTTa10J4xzDCCVe81suUhoKsb8uxEeN3/PY9AUrPNWPvtOxrwqIw9w0wkCtLv+X+8r
CAr7wSG6xa2MtWCS5wq4X++OXySAk7k756e+DD9Cwqq2C+mj/lJaF8tAGhpb1bIJnSlQLQMpGht/
YikIGGxdTnrK2mXuBNk4G1gRLew1tZYw0b2EHSbBRUVhsICtBzFF6zpG1gEo5dZ2oze243iqf4aS
UNcyoYWgymVL+qFByVPR5QiXxzqji9G3vdxNkipd2GimpJdhYmQva5rBupAL/o0Pk/SoZKB9wknW
aCeC52VcEzySOagHmY6Mpl5vLeomCs342x2LwY/SSGOVa5FpWfNXFqtu3/G2RgVVAwGHk6kXOvKC
Hto+0cd+j9DTRumJ4Hhiir1J0KxRi5+T1HtxhkKgfWFqBsXjgOyISexI5TeG5U6dypyOdo8oEVR4
+FwwjCIbgHuWs+8+Zr/qW+7ivg8r9KrdH92NOAt47kffcqsYmGrAykbbqmWxXMLs4qDXAsPTcToa
qL6dwJSq4ZFzzCCsDZyTSblL056z5IIZ3YxfOkmRAvZ5z027PpOeFyTJ8IAOddiOM4YyOafvisoy
QQ9xM0CZWaqKzIcyO2XpdJoRxOj7puJYbvYWqu8qe5LprgA410C52EJ0oqolxE1F3VnWk3VcxvFQ
4tkkISihuYrZGEdsvfMc8Wqr6IXYhpRo1T3x4f+sgh1PzYehg/4nx5gJQCjQRRmgrpCkWULUAaL7
x1IhPIB4cT87DJQgHRwU3XOSxEToE0S2tdsSfs+a8BDa0gFCbNBWMOuTWYh0g85nKw0+HbPj3DHQ
h53asT2E7sBQZULkKEYC4fDFb5KZVV1U7sFy69fZmP+ptzoewsNgphyyMoEtuPZKpOpleRs5zc3S
6E7QrSWhXp6Nlg7uEuVA5gSiqcWmXaZqVKgce9UcBr1no0ogP3fXOTeGmt4LuvCrPZSnz/12uju7
IdAzdesvkDbfyEJ2FY6EzaTUHg40fHIBEdGd7EA6ReGjqdwLGT4b7XwIO93aRTWTvqy+hYRR7LCp
WBtjCI+NLj41j6O/654B/RMgigJvq9f2S1Y0C9i57nsielslOT7TeeyOrVX4acavzrmRK5NbcxDL
H5F432nPCmcJyvus0O7MmpZqCbyt7iKOFWiPd4nqj0t/B5MuzJAG69FuZQF30f3UY3ipAChsvM5+
06L5p68ZWqVep/uzHM6WRzljqxFuTooEs1AvjRfGPq2Vz7piUIoemiapnS1YKL40W+ACg6eT6h3J
ii2yFq99aniQqBwElZKZQ7Xs/9nuLgeb84I3ZduRbYU1d36zalSW3cAdaU60Kwz6n0MM+yTSUJcN
qfWSIUiJG/HOjOGrampQiokWIHSwnHK/bLy5V+uB5bbJyxfZosv2RitAQ408NfmsyuQ7q5s9JU23
Rcy6IGah/z9N1ewLiRMdt2NcPIx4LumPYN8xQPmY1WIhxiMwEF7rCf4CJ5aUIU3j7pG0F5D+9T2u
cJzqDUNzWlXM7lmGLAZ2HRkJdUnz0fPyLKDc3CQxD4VF7gOJSbw9r0CQborT0NE8FjmLccfcOqGF
T2OzUavCf6dpyXLvmcuGQ0t8SkYtKEhJ3SVV/LdlSrzBt8sSn3CRF1qpa8JEoCPOMRMjhgmhnyLB
ZAcW962Rq35LeMRNVw1jUDKq0zL5VYyKM8VivWsNt5PhctOgPHTYzSl4stKPhPjGbO6uW/VLtc4w
0NbhURd1euC4S9akGe0BBzG4IwFsGr0PY6aBWMAhvrjEw/vVuucQ6gDJQPsSTvVF3NdPaX2ZGf1N
MQI35XDxJJHJaCUfngp7huI66dUMcjYd4599L5un0NPrY63pIA2L4dBEp55IviMaIdqcWmPTwXcr
/lr4d03i0MY2um30OxK4+n2oO6t0duDz4ULYsm93c9E9dzoRWonW82iFwEHlV8gTGcyZ9bikqt5Q
0BxdQbZS3LrPzvKnqt0/TKslMJov/GPQfcb+EaN0sVOo8jGdMqAvNrUuIbAM9znJ4xKbGPfnJi1c
wXHRrDAng4QggmDeQ+TYO2vSq6ta+KQUg9nSwcm2qxsazw81CVAoKvRXWCT/1DoprTMSDziKAB8o
mN6gJHDgy2rnBqV7M3ekF9GmPoqp+RSmOZwrx6qf6rsYM8ipITxuYxutDGRHX8XuIvuSQuna6mAt
P9wweSgRHf5UKa7FWNp3vwDClgVptx7l2OzGP/ChfCuujGM8mcdrFOaY1f8xoHouD5NZpwxFHBkZ
NIXZ4d26yvxsdt9FNNVoLTmp2Qw2+hRldnNV+DfZtCtr7MeInfNHowWEsSJjkY1222w266D4v6CU
vs37gyPt9rGP0ON5GiXj748r+EIVaKIJ/OtZATT9UClC7Vqli/N/f+eG+YfUW7QQq5mxHJbojt7R
nU5HeZWeopiIvLI5Ga2Yb/OIw0cMTmzrOIDbQfsGQ7c+LmIy3+apTBET1NFvFpIrsq203QT58WpF
UUxpaxwrVENC3GoaSsbkCriCf3aw5lS/LVAd9mqIb0s3SchYyixGgzHEpkraT5m8pylmoi9yGGFk
XVfuazUS9OJNnDvRRkJYLXeDacEIYJXzHeFN3PEEE3Fur+5nCyHYNS7m+gdC4v3L8AxcpmJGBx82
z05mkwJtI09AlqwHv/+OhqXhVuMoRuZoY97PC/LeXywkkzcBYAWFO7csnrEkea5XdMb6E20u3uD6
N1MGNlrqJoc+JPgmdLV8h2dZ/eZm5+3Lf65vog3HsjN4fKrk39VLjont96erCP2qSQ+H/DWpYfLH
K9KpTPFctoX9qWLt9fd/M3aF+CpMQooNY/kDmZSQDLYoKI45eNLIbc9T35YnhITBnDsnYFJ4q3uo
+kJRahGVbu3NviV6FsOriW4kaxt8MI6BJy0enXMjCvMeVTRnXs0NgzqNEGYb0V/swc5DOVkpC3o7
YHVS8+f6OrCjS0tuB0ZNL2jDwXyxB2CcWlGGAVNt8WI21MCjmX2UvWHca1a+bsGRwKdMf0WnuXmw
syFbte/ZeVHDxDR5/bkIFSfNKz1ssIdzR9vubmjn5uKEK0bcS27IhIiDxFVV8Ev0YAK1T7TxoU7J
spvEp47V53OxJmMbxqO97euUNLKpIdbEK4pADQ281wr+72LpBedV8abk+NFeEdT6RIxb5sULyUja
KqVFCor9F0QrSbilbqRnYslboktsLfhV+Deet1wWKomEEOW/s8lUT5hO/tIg0EWOnei3ZlrA488z
uGSAKefVsVJc83bx03Hp613nTvP7Als6YIwqD8wVScFL031cVEELkI2uaEOM5zV7OZWrVmShtNAq
O9yRImXe0DzVSWuM42CZlf3qCmqqYoYIkFjebyKtG6RDmF7IFHRdNFfa2utnKwxtwn7SCF7jGulG
s+ak6153Etno7bOyWp/gSbtUpAri5Uf9yVAu8qFIUQV3JaNuXT80M/KwKVornQhW3FCjxaIIVkHq
4KEwB6f0R28C1VO60Z0dq9VAXbS+XS/uhskLsCqlxkNWxV9X5pMj5LTnwIE2IdeKiw2SfXTi4m5Z
f7q+VMzmP6iwxQb3swA9C5+m75JXTZg4r/Ay3agmlzvDW4bnSkd3aoeyf/auZPNujJt9jaaQaZcw
3/B8xbsuDpt9sv6Imj7dGJOT7bNxWQ/qKxbdTO9FoqeXxa1gA9XI6WIZtQ/GnA87UgW97e8aZ/7X
z6hmeMc6+exqyYLr8mVIUR0lwBEGaU19/r30Y+NNJ1ExblsluqmmOKUwwr/ts5ydvGhgJK++i6xz
ywPp9D+Rt7T3TobI2fF4yvBAr0BHvdpZUChoayNsue3GAWRuO+xi0jRQC/ZEmRspV3zpu+dweB1w
Ztz/XgoiPn6YZzLviViLsQnwXUroVONG3aFjHblv1i/KolNkjmh2fl+DeebzW3r7amLmUbRec49m
ywycqqaPPlHAdDBSvtE/bFnj509Tf3c48XfpqG8quyPV0Pp7NQ/JePkeTVG/Zt5cBiMwBIZNDGWu
wm1zsj9E0gx318cbbMeHLeBWdJ7kJHVlCcowSY+azTpyfUI1t3yYWpU/FhTRF6euvjrvtY1M40LX
xnxBje0jTdSOv4v+OCbzA331EWzcBqBPJST+xQ6VQWMUd3MckzadLsX3nN/MCQk9VtTNv/zHrnTl
jZLLhbUc/V+sudqxk5wKcdosIF2IVeqgADxx3x2ut5irsAFCerPou3KL5TparN+gHs0FbpYby5fZ
qCe48e0z+gYbm6htB9fXk7tUqe4rxZgQaLmYj9XMsKaBW3K016O9Z0UrfntumQEaek6faCSdZC4v
V3jW9QuSOIJ/TfgrWW4Am7HQ2hgp1Oh1LeR01z/q7odpm/YT0UDqOERzTgn7XA6T+eXSkSDvNpzO
Y+TSEaYQOlz9rlczU4NoF/3btEljI96loHg+NUQSDtLF4Nde4XaGibw9be40OsuxBUxnzIdv0rq8
Yz0Dp0XQJR/Kpl5JG3b+p4o9BuFD/zAmvblJ4XxtFbvIuQtD+Yrxb5MO/fT2uy3YCdtYmKcpvRbV
7psCs8UU2/eJyMoL7dvy0g7DN4HVONKuL82cOFBU9eLeQ+oStBaw+wGburFmXV0Dr8LWRD9Ql85N
OzB7nuj3E+vZPV5J472XnjsYOrfXnybOgOeUXlFZPy+WcYYrnvyZwT1te0Ted2Y+GMQTDzTy1z/I
lnSvTLIoSOargXhZxSEhCfN1/ZvX/+D6N0sPKVjcQRGepuRxcLTbq/FUay39mBYMM7XaM98aNDr+
gO9Cw3Xnd1fY6ZU7Jnqkl0lC8BvhHdadIRL0ttRshyUWt/3qqTLBClK7rfrGuRlu8bvb22b25GsJ
I6kx8nPF2vGI57J5VPlyvi6ITpM7R1ICC9+lHQC/j989bpAPMkML71jftScIDQdbqZnzKEQtqdfw
9FfriKexipGPHd26FnzgOi6f6475fN4Xzbkxu/I5n9s+KLlxd/Cyi+eSK3BKGAGklvt5pZxdubWK
hMlqyaaHYWXaxjpV3doTtRavRWndV+9zdAtFG5Z61mb8roTHx+NYfxi6/lHWee6PNHvutNK7uTqL
ait8EUOjv069bcKT7HehHX7FtUL8t/oN23XNq0APEI3Y7FAWqXu7yntflJV68yznq6D791O/lhbU
X9ssnwWz7reCc72vm954S76wPNl6YQYGQuL/pFr8Fm9zLC+Rpid3Db3SVY6+PIepS562Ew5/Cps4
+DbGczbnKiBSvPl2XLEjmIY5e2a9YXWzdkunFnL+WEaGSRIhJzX9lhlLxXwf8oEp4j4wEQnsrp5h
e/2x1mqN/ja9L5QO0Y1HBwOfCBAnz8qW9yK3xTaD9oYuNnWsg1TG+bqNkEZTtFnz+8P1FTCVxub3
fQiHw8E1vcOKhjSIAHr5/x3modtQN/EKjuQqRtMJr2yO9+5cRSMlnpvO6AB7D174tfow9ZGKNGXf
Ytb5LmZQOEus8ttGqfxM4+8jTMEX/5ft24HYfzDLWEcHwKHzv/8AV2LWMudW/fRdYyRGNbKuzuNk
ZZxeojiYWvf+d9U18xqlebWkd1ErLV9yrHqru/gtW9NvG7xT9oTmHhqCTW+5husfVt7Raor8tfeM
PYsvdeX6OkDqY05kT8CUx34iHZSpXkT77b8BUtIiqYGZ7pJUXzOr5dYSYXLJSoyTBlE4+yrMXRhr
qwJvsftob6r5JOEaPXsOk+xRr/Qj7JbhwevkT29KqniJrQAFUzmerlipZtDsG3cJmd2tlClXWXgV
5mt0Dz0tOofDmoFkrn5sr7DK/w/K3vt/0lIsxyaO3ZG6iVUcG/j/pu80hqq0XtXF8ZfzO9pWS3s8
Se4j3Pq78r++c2m9/r7W8SCBLW1eYioCL0rDFz2Oy3sGOGgZY7t4mKNCtruqQJc1uuFp4SQVWMsE
fUtmTvP7ImpJg6DsiJa3O120ob7oTCVPvz7HHjFuoJMx6dN/6je6isrl1RgvUzV598P1S54tFLzo
terCu7++ns2zeStj79PlX35yKiPbWYOOAxsu5amRprtLjbJ4xOT9WGXJq2V74Ys7OwX8Qb5jClFu
R7jQtx2SSz8jyLg2i+frl6RFpRk1DmTH9TUR6tK3rSIgdKLDSGJG5Nzy5fqdiI3XGtvn7aD3b5k+
2neDNYgXhkpvI4psdMuANQrOycpYnHbr6lgoLbt7aEaveO5GhmCyfaswlewMo8UkvH4J88S6k67O
O3ay574X72XVqixw8CSjVcGBnegZo6NmycP/D6UH5DGf//+iMwHPolljW8gEbWl465//D0owjMe4
46OvT0VsTAy2x+6kFYYoTvpIQ8ppjObBCxNM4FUDCyDF5CTLm3oxjBcZ9sHYfLtIVn6i3NsjR/H/
Y1INzUvHg/s4Gi5F5Vo4M3q4whOmc7OezHvSXF/cm+sSyH31yrQHBExmOAH+TEZJYPzOXjTH2GS8
9k7vKyazQSua6jczmrx0Xe7JauUqVWghj5OCQwtqF4aYQD6MT833Qmy8kiv9lsQ8X3YqP0Rb4d3s
0ld4w2hK3My579CtyyrTgfSN1mNLvAckbOMwuzpindUdW1e7KWbLzS0KOEcT9SHHPxZwJh9OScdZ
S2XJ6A8tB0tlscsK9OQnMU2zf2WyGFp4m8qqODYuIKxNguX6yuhz6rE5RNX4h4q5+h/BrDnkhl9M
GqS6a2TCNdPm+l2IlfXAygRHzuRm25huF/m9V3qfGHeCq4GZWuon3pWhck9XBMmV+9ck8qFdAXX0
wCUJViSusJXql+t36fod0vl3FIJrllB7vJqar/Ztz7HzO8GQVSpO1moEZTcN4PkCS9g/VoMsrhiZ
JmluQXV15Wo6nLyD3/zfRRnz746DUZGA0YQI8v9D2HktuY0sW/SLEIGCxyu9J5vtpH5BSCMNvPf4
+rtQ1B0daSI0LzwEu+dIIsGqysy91w595IjTbAtjHEoxFJvGM18iZTOMHhrdGQuOiNZct3rYYIOy
AlRaBKYWFhMxd2rZp1qv2TO9AnE6W3h7oWY7UpA5aUhIDq2EYun0Xn63fT4Q8GrDqdT5e46q1Z0j
DZ//nEKbMphYJEnwQVtxoBFksFVG6d82Ry5ieUORHqtsttp3wtr0A988G/yxunXalxCDB8lFc2SE
h0tj8WDucQC1KPL0nthfyoLcDSws50lzsLVu9/MDDlly10AdO4IoSQSis27Q+1XLc8Y3Tb4krMJY
uk5jreT/W9R1PfHsLh6yqgzRLaDbiEcPyEMPAjRItR/PakzYkPxoYKpd9VQMtJwHphr4vCm6+yK4
Kuws+wnK17mzgDax6372xvxEJkZ7q/oqPYKWQMo4vw/ycgj6LV6zvWzUhSaKdZPi8sgZoXguu/7F
7qpnfwDwFyhjHeBEVskh4oaGo7GW8TjADot7lbxnnvMczjVaV7B70IzPn2uyYGvhgZbAEt2pvbuY
wsKFLtLx/fCU8ZvIiW2QJlo9iJSTSS8r+yYtxgbu0nXjlMjm59TXUoT8FYMY2aP2FtdE7Sh289o+
y/gZUPLOXFOJtYTlmmn3yUn64QLhSaxs1VX3BTD0t25ggfqnjJYHpIjMm61borV1RIB70GUSyBdO
wH6da/sYKwfA9/poZzamcg+xwVBmwaq3RHiS1mf5oHkcNVpUiWhMBWRuXMNJFXkrc0r1U+sa0coa
wp1cAHHTtYfHYkYmORIXE2fNgzlT+9ZzTwFEz1l7MvOGGU1UlTub230TjZ1zpAnXnNTQntuhpnLv
Zwk1ZvfqRYlCRhZ93W8cjVlYQw9kRaGFPmxef0F2uaumNAVqKHb7GeToEZzSick4uqMZbLyqF9sw
K3zimouQII5qPMkSxizMS6DUBDkgaEFYPsbqMtXrdJO0BF/mLJDnGA0o3uMgOHGk1W4iaUkXY+L0
tfO6uS23UBQKV6JlPuQTBadbpnb6E8Gl/PtmspMlqtVEkXPobWvWYySRcvRDsoMl6yjMCFvJVIVe
eheRb4W09nVihp7Y9NixeET425G08BP55J8f4UU0kxrKXItxHqvYGl9Yvcfz7L/n6MKQ26srVyD2
9GDEb1FGOI8iKetA1xfuq4439hFHmg6NdWToVRm3RnHOslUocdrsiyinjCGiV8+9Uld5SoPWOc0R
ORFSW4bM+C91xDqXTgTop5ryCmgk2D4yMHpxKepeL79GTuZcZO5sEfXmLcE008NrVFMLitG8eECz
DXQmkKxtGnTQLe/m/XHCa0dCtmSzoE0clBxejX90Pv0OaIcWVomN25xc3B4CdtTPtEnDPT5uQTPR
tiVIlGU0/wvkMhvMz2gjz3mUw2ulMdqcwyTlg1Fkzg7LFRP3f16L7Do5P8JqlC5746s40aE1w7U6
91Tlu/VorP78iQxQxDuqHf0ctwCd523WZu6PZ6F6Y2JhHSiC+jOTH/8MvtWc+27EsMbPUA8quj9u
dJDNwKZByykvW9PNVgnokY0gmf5adm8ybvVnDKsecJtYfRmti7x+DbqOuRobMkk9q1jkzPsnk0zY
Zhi6VdD7IdfAizyl6y7yd2OCzTeVhUdvIBFAlh2WEzwVwnKeiRTujj9fD9zof15ndFas+HYu9aga
kEEk2cZTyph2KM1MY750qaI2cgThqZCom/7Jc+bPuRH5R/Rd/lHMATJ44OawzQns5dWkEMqy6RT9
lISuuo4pvQ4Gs70/Az1N65cjo02UhK6bqmWqOodGlsrfSPN+VQJrTrX2oG8Ku3mOFEEnbWb4ESub
L7FdLmw8oGvG8sgQ5GhJXnNy6Be1bl06WSb5rb3Wot650hHYVKJ2jj8INn694qTzNcgB0WXD8CE5
gCMRGkMBL4PGM+MoIjpvzRiv66nVd41adM896kBi6dhqajTz8JY+1IgOr0Wj8ojEX3se9PhO1qry
anX1Sp7lcXnm9ap38g6NXJlsZQ+SMeUcX66IvYnOoK840slvT2AnDlZtmm3yMinAFJXvf35n5Tv3
8zA+v7OWIwwhQLVpvMH6b8WaOemw1KgnDjiZOOXFFZU/06zkHe78J3em4ddIa7tIaz+AcOvWNi4m
OItAqKnZEYL/88wozKfAC99/AB0TAFaUIgmAt7+drkoOEk7WGsghgjRV1hGq+tzqmmDWX/94FvCa
H6CRfoAq2oGZOm5n0hpgOXyYA73G+WCPXABcfumU16ZjmCUM9pqYdUexOJstp3xisk1Kx2DqOysw
9JN8CIzAOHmaby95f/0VGYJQVnpUAoqVvGA95tQ2I7h0mudnzYrOonfqO4XDKk/D5FYqBPMIUNDH
wQ+Kkx3ZGIWBYtIos+OnYupRvmlZsCPLtNnlqbBWciAhHwpU9CYclX2v0CALsrTAxxrV16GxQZX0
6luFjPsUJALOW9G0zJa7bpM3wAh8E8sJYq43dcj7NYcA/Q3x/w7zUnnvFbdfWHZMNV9x15iiUK+K
Bn2yrfDfE8rgfvnznWL9zlY1XKo/w3YsXVg2QTFz+Mv/lG1oN9rCt9xhzmIb19o8ky6Q7C9E3GZb
XP/mhiyIfhnDFhgnt7xpiGTfLPRUcU21ZTba01BYR+Yz5lve075taweH73ypASfZ+elEGFMR7/Pa
pbLlpgApZvyd+eKid4r12R5h20cErzx1TdigPmZcW3me96O4mWsa0pOwiHwdMVdfrVS7VXOH/58r
OXj854oO3ufO95tbGtViZ41VtZY8Sl1rS0I907+xovVHEtUGPgvdOml80fcBwaR7S3Dg8F1iq73S
xrkzkF9Z2JH1ZiglvPDYGr5y9DvQTR9Pf/4IeJ9/WQcdFkBVt1XbtoVGuSmc3z6DtiBJA/EmwWv5
lRnX9M5EfmmPJiELMqhthIu6JSG2XOmKX+8lxE13vc+BM+jXXATcQMzgHNQ/HPgcfI8qOUhTP36k
qr/1mqR+60zL2P98PWiUzdhW+wCX2nPnsEv4mh6DHMl6/K9Dsq/N55EYtec27boXncEUBafZn2Cr
di9xj9apRJaxZYjE7Bid1zkkbpZbxvZuOV1D5v0MEH3UhjtXN8QKnWuyrSjNIQDQ0aDn3Ny0DFRz
KkiAbyqyz/Wwe+lKzkJxrV3ln6oQ57qMckPbPy4tzsiCimrA2XC3kX8sJAGsMvZBaebHHnfsyrOT
+iRKp3o8OPNlWpIcGLGV3wIOmlBD3eo+FMPJLckmdOaA5gZ/GifcfNr1hLutAGokO62zmGc7Hl2X
YiSwNBnZjJrYXGX4L5aWbiC4H7Q4POnmEasL1VGKjFmBVYqnjtWZlJ5lEWreOQmRr7MSv3aJe/Pa
od6nuGzl2Vn+/J8rUG/O2iLDe1tbzMxHy8fxUDBS4wSNXFSM4bXuNe1qVi6Rti7bPgFIc2xSFm97
vJKvShDCzynEZ8uMvY1RqfVWBmMOhBZ2rf9J6cbiSnuctqPfIJPE0vHZ9bCsBrVWXsbR0ncxCTRL
u6hvemiWn80uodbAtbSTvxsy0QnN0b9XND8VWDoHL51sXA7caEOaHNGvpa90re71lHRYf9P4c92/
yQNG7nKU9AYiTZVJlS/ToAz3rqrjVnfwpZQGkcUyDVt00PeBLKuXSNfLF88hSEIruv/YIO3flz3A
jJohdE1odG7J9fltg2yLRqk6BjubNKPFU1XACOd/B8JbRII9ohj0mcZ7OczBZLyeReaP1zNsBZzx
zG5rWSAAHc3X9zJSjxO1dor04L3W5tOL/GlrhBWMsPpAZ3X6BAV+K9FXfMV0wh+Rc+RVDW+/jdRF
BaP0LwhEK8kYHjwgteTHfJStXy9hG+vbxB2yVWiyh81p0vIGgn501n+5GjysQwMtEW9DbROtMw8W
CZj4/C6f+QZUpHCgcAWdkN/9+VnYMMRNXHtYPSQSU4CxURvNx1k/5Oy8M2Km8kOt7yCalLdmMumk
ZiCQ7Lp7kQ9pNazIc1KfuvklWr5ACeswOzLvL//j0Kip/2o06qyTLtFEhmYLdqzfIlUrrddbO/bE
ASFBhCdqPOalBjI/LIC2FoV60K0WDE+WvEBg36RKgex93kcqXWQsQHNDVE8S+9wVnNnGxv42WOQu
RFmcvORYn8NswK6h9jf5LEbqxlmd2D+ZRMRgQFtpFS4CL0DPgODMPXsMSBaQnupne2S+4cQOWYCB
aYtNGyBzhPvqnmId8gjnyF1uRJjxuwk675Tr/WqcpndPa2bFKzkqa0+zQ24dGi4xuNkmMy4EDxiP
Z2iN7pmo0Cl73a3BETQS6neXydfzVePU6l2TaQ5cceDeOpG5lckDcjFTGwYpWHyWrNJHJ2dAIGMZ
ZJwJrYVFOk32JVaYkEdKq50eNZyD6mn7KLbM/pMCFm4HFEg4RvE5rqA5DZW6RqSkvfI2oZce4p2W
klhTGcU3+RfrjH4mBBbfNMIOF50kD4LUDbYgqJyt67II+LTib3bXMegLmDsbVtnCYtAGzplmtJP/
L/IyDsYN355wesvLctz0IoWMZdfHnmoGmWGljcUiiNFBACfK012tiosM3WZ01Gxq/Escd530Numa
s3n0UM2GeQ0ngx7VDuP2dDDEGyOkjWxWmVgLKyTTx0cTdUBwuCgZS78nfgaiTQ2+4jhmmZv65BKF
RIj2kbA3k07K4JDSYAhaO/iKq+lTXY808Y3UXrqR3ynPhFIyE2sEzmM/3srTSdmIZ3SexHdblAUu
Oe07JRqsnYLE5+a7sGvZFhxAzUt1sPdNXXjfIxaVYnLTDzQYOm6Ivrhx238SALsPXu8/JkYMWusL
Y/q3LDU+JU4fH/OKZOrYo9I203l5IEh7LwUV+ZRt0Mpzim/026P4TUkssiMDV1qDLiYRK12bqTd6
0e60rO1PLCaz+YUJWZG7n0YTDyKLe39ClG8ArPDHD1VTPoHKt26t+DLGrXsN67TcsdGUZPlwGduJ
AAnTMns3MtGumXY/Rm6qpn4rkFn8xwzLmVf1n2WRQwIWZBIVMq5OjqHL+v/rYVcF/l3qSofaHes3
dwvO4Ma3mkcXMMqIWmgy96JXo39qQtg5cmGJA/81DL302Zxfpwf+43XSeF6hyof7Ask8uAjbwBif
YUpwycyTGgOVzImdkYp+6dXJs1HEX2qeLDvMFJucgHSHZcPRTnypwQVz8GcQn94ZcDD6GsfoM7TN
mZ3glS/60CBl4arW4h+vJ3bBKdXw8NOEGd1HATepMSFrzJeZq6RbzRsuYefqNyUb9RtcAIxyARZN
+Vo8/6BUkuIi0FYWaqOQL8zoEuReh5fBQyE+xjNqKoqNC/4n2nd8G3SG2Xj6kDVw8vsKyOEMJnH6
5tBn/fXJ1E6PV0g8Pts64J/RCZVV3/JPzfwmPylGU+0UX43+Y3twft/YGSXg9NQsoTOpxP/920fs
eUzyA10oh0dkj9Go3kof5xgUavSdVFWICNRJouQ3vGzJ6lH/WgaHvlHp0edNzuxQTIrnQAjlGsT5
JkAs8xzNDxlmcrzI7wrpy6eCI3NeVegdhIiUFV5CdyXby14GDYWq9ewrbXuobVzVxqyZ4Pe9aVDf
4yz0N602HGRfveqAQISfC0QiiGpRv4ZBfSc1z3sy6+hbh7J4E4cws/ps8E4NZKHHM5jDTK60miDV
mDkxHwbdtJm9X5lKuTYNW+yg/05YT7Jq7Qn3zXWH5NTOGmKjsf2LPYTHkqy/M1k2qH9BCi1Zk/N3
O0OkLEq12qbzZWkAwcbs66O/oWtsQ0VChBmusL6zKviJ/zxfSd0WH4l/qX3XInIGoICcUqMEBQ8S
5n20/I+qSZ/jXn75MtvUZKpwhM7CY6OA/vXLPGDf6BWtDY78Ur6vQnu603igNRi7G44I9QZHh1ye
Krd/VaMpezdCAgOybnyv+wb03Hii3+xdpO4EX3g6y7AQijpTsh17QT9E6+trqanBKp3bko+jg0HU
hzKxZsi1wTLFNWAremGOkh/tLroXqvecAONAdctDTLLP2YMH/uPg0TRavgXXo2y0Dl+iFG0NMvsw
Nn+0TZlezBQY6FfyrFi4oAbcEBFNYKDxmceoLYfORYNi0UNwsHGC4ouPjvmAI8o7epPhHQ1f249J
bdBwMsSPgaGaEZQ46nnAGIWEZg+NWDaYX7FseChrGzSd5hyhFOrWcCbefINIAfC+od9ayxhOQ+h9
g2qCw8IgzLwgPvqpSbEoe9RoucBdJnd2zZnqgxw4kVusHCedyGlTJ16DMBCfoYpQ1hnpn36r3IMc
WT+V4yXHnfFiB25wJF6Xbn+he+95QVgDXsyPCjnCwteQSGM8Ck+Mt8gNdfNi8TMD0ssQyTFZOWL9
XWUAh7ZKjjO38dd1phZPsCQuYyOUtyl1KXwCDRGfFvrvQlGjrd9iVvWaNrhDs/mST8OGxhKpsAoQ
mgZQxJh66lsTZJuw73HFybtYgcG2lndGVjnmeppzoXxQdrsU1PY0H7+mCD/Mn292Y+4A/HKvuyrQ
UEhYpB8Im+Hnr/e6loZOazhArqrBTV7CMV2EbYF6KBLlOUkN7WNo+JeJtoyf86gLNuVg2ienDomh
x+m6RvQz17kdStEhhaY402otZa8XTneVQbRyVFvHCpHTasIIysgPeQHiv5HnWMul9fkoKmAGUQG9
KH4c/iWfkEvSkaZxh/FBXHguohvCJJOSodJ28qQyH0uQb1MHQR54CkZD/48l/18tLNJK2dFdi0WA
/6Xb+eub05oOwhFoz8dcuLusaD5lfUNO7TCpOJoAG1LszNdZDWFXaVXAsz5UFatt3po0aGEWhsZC
LmA+ZoxjQ7H1uAQT3T4uhbMVNG4+SHFktGhBjlJ1xmVDO+8fRqR+MVt3E0dG9e7NbATyd0vakH24
w9NjGjvUqhaucAdHK7AEhj0Qsx3T727GrVv3egWbzfe+h5mK4CTNPqWzAi0KbIYzg27uo7l52+ri
r04zwB51tHmKPlK+JFgRi5nLH/MfBoXnMnBDy5Ipz0SPE/hUFdapdOC6gtbW34HxBBuceNXWBTz+
59uTvv2/7k+NkHpd5bjisutqv92fUSGyvKkU/zQa/PWSqCfpyHaSUzxSSAErArs2ew94f98Up8CJ
wMR1LcebembOiGb1u7yS26dP9hruO/UoPxQsnXsnj7OnykKLG4VwrHoyLaQwL3PjE9D3I9i7/Euh
nMFSInJpR/1EjHHxpec8PcdHtC9d5iCD6Q1g6o66JJBaXxelFn5uXOSI8yR/colYdZQCiZHS2geU
xMmyTGtlhenSBxv1/1pBqRrU2iTFstocLM2mWG5KftkbQmVRNb3YBTrLmlOoe06KgP9Q026aqFCX
cu2eBjLd9DJ4gpi48zx9eEKRpi1UGer3GF1jxOXdTHBEtAZUzfpLEHvWt2jS2Pc9HJCOhuTPjHBv
FZaWHL0uBXFnuvee0d9a0ORfBm2f7Il1U1aypaKY4Ovt2HjSOshItaa/sqNu46ExnuTYmKDObZIW
yxCmEMV1cbdV+MMQxMu1M09b90IP68995iPLHCPb2WHzQikuw0mUnqmqHUTkUxMJBjIW50bPJlDX
zcKW3VsOn1u/xFBMWJ27qBtoB2I+O1ROux/QxM3nhHjLrZvt7bElAY12992qgD42Jv+BOzp4DZWZ
5qMPrsM0lYT1Ekf4bbQNwMUzhn6aYEg5w7FXeKMGoCrEwfELsXOPBCeiRRd7w1LNc1IcQvee8Ek9
kv2MQKuvBGcAmcDavCuIZF9NtinOeO42UKiMv00UxUaWx19cFD2w4WymB1a2C4epWMdRC3gZxMsz
YJgAURJfNRkTSL/8VpmkQw+qwm4NwZiJkDPthT8pFx0F9AoA8o3QeMAEGPULlz3q5yqcweJc1lWm
Ij5u440P3uj685njVHdXqy41sUiLzlbre9x77R5hv7ExINj0VrUGQOtstTTW333d/2ZN8XgtK9G9
OjQWTD15MSvjMd+c4xq3AjPZWlA2F2m2yVQvOdR8y1HNmgVAOhiUsnuZmTj6KwsLNMq9DVVMDgCY
h05RcbhZkP9+viafGRW4AcbqBEMo+Rnh64jXM7GOD1Hpn9cf/V8tIVejrFMNl01Gddkof90BCseq
OZJNLs1h9OjxLP9xLdTyeooPUp7v5Gt2IxauvcdfFz+Uv1L+S/u33MWq8UMSXJjmCy1kzDI2RMIj
akVxSipdPQ3mq1M42uOVorE/tR7o34e2izhSf4Ke2fSJsh6HuNw4/UTUR4h4Rs6c5BhqZCa/nEDe
bjv6nzsyKAVOwT+/F//SaVL8cEZwGehYFjNV57elOCbgtS10ejzIH5/I6bZWqlMQ2Dnngwl7WoWl
aF69VDFYLVVMGvPrA74BuDVjs0/zjEZF45BkYpbOXk3MaVePUUFnOZ2gc2uLSjGKT3bFOmYTh7kA
GQSdKTSHazTa4Uagyb2SeBaBxeM1PxUhLAaEX7Zdv2YsO2Odpc+Ol7rIztWdHGWg7bOOE5kJ4Ehj
7U7UFxDwOM0REM4xUsGkrREhKYc5j+CsRckiGJy/g/lwDrAa30o0JaCUcgb90OBuXWhFF3MMYWLF
wU2+JB8MApPWttnnq5+vyV9JyLjA/5+f5OtqoS703m3PVtv380hj+Ihpi+NoaeIrxjv1ij8BFSPe
8AYt+F8QyE8xY/N3tTbHTQN7Uq3gcP1USBvz3hFp6SfXGdS9FrXJnquPWDdI/Art712dMsJkBeu2
A+2ARQEvc22WlXJWwvLw55tD//dBktYpd4ijcneoHCZ/G7m3ZaWn5H7oByUXxrrvs2xljK92XUSb
R5KWsP5OzGhcyeQbg1ANjci/YzDqGfPzeh+hgdyYs56xmOroKQ9MXPp3077bUuLUtMpuqkex7jKy
10UsztNo/G3XJfUf5G782lbFdq279RoGv/fJNdYWg7okC/JPCOjJAsyz8hBX8VtWO/labk+OHsOT
LnGmIqujNIKIeewsby1TY5GslJh3rOY8lenNj1vvr4EnEXns8gktthZHMWg88jFCU+uXgBtgUUlf
XNwTfOPGlIqYEIzl2Pf1McIrvBojTGmMgap1gPVyW4EIhclbi2Prlfo75dgKx7XzwptJzLtKO7Ok
QF/4omWIFZSXRrXqxWg5yrV2knI7+N1VLhOxodGPztVr48PDwAbnLDXq0msNHMKfDwuDPmQnOt+I
aqCsvGpAWTnsTO1R7pijRyalorcgxltX4SutBemaniakkUazn3OjUpb+oWJyvh1Ex77npPkEeodm
7eTZ6s6P3WaTqySJyWd+nLir3NaAdukuFG4X2IKlxM6tKZ2LZabAwCkiwgFvKs5INJ/iNY/z+GPw
IffTRkcnb4IowUYjRyQU/yfDymmUh+Fw8jArHGK/ZXoTT9XNC0vwZUpdv2t6/a2ZSGfzBf2Y3oew
bsHZ5okLzBONmuEuuXCK0ganD7T2f38laU0IFQX9drhPtM9kYk4/FQxSaj7aR+aRQ0tsFhSUA1HL
GNaoLs13tIzRc9jgdSXGRL30gAxvDDPAD41GtnZyV2e9q9TdQN9mIcWuadgGOxtONQAHqubKi9WF
5lMHmmBrl6kBASaa1yCtRrxGfwP3nYPUAiZYt04c7yLVuaIi2cKhMyNmwZJsuKcYnZhodzho/e9j
WN046ujvWucVexFSAVsV3qFUUUkeMesN1KBoIweM8qELFVT3CllbZWZUT3lI/HhIzxIRaRU8d0QB
LIGDkeg6X6a5kV7zoth1sw8c5/S6jkAVSEfJlIwHVyjm3VQT/66o1aUVgHQoefCAziotGwfQEi/W
SxlQWQFE5jCpOgQ0ZFAnun2XRe1drgNZFyicbSfOFkb6TUS0SVaitJOZjoLV3HAFnmCmRBvTrYKH
fcLT+vQaJfmRMHdjMxo2ssh5JUdp3e4ifcan5EF56r2x3PHel6dAFMHaDs2NlKz5FsQyu7SqTYPH
b264tuBSCXmGaw7pqK3gjoE8SpUU1ucEADXo/HOJ/APVUM7gV54oVV/p7kwtxG5oKXv5xn+TzpuO
KTHN+248y/cp+O7plthFuM14N9zqqW9sjTwdIpDdhkmF1Q8fCd7WQ1CSs2MBjHjRkU6Hmm3u6zpD
DDiM/qocmaKlZCsd0cDQgfBdHdaFpW1JQedjExODBLcGepfl36WgQbFC6zxfFZqPNGTsdHDtMQ2Q
xP4WtPELsDrljXS7aw/VE2KI0B4fqyCTfhGR7XZW88J/qbkfmB8xmBaptrFnRaSURcqHZBje4Roa
bF92xBA8ys5qV/QrDW01k3Du0KlT/IetsRvrr2WtGdei1r+lg9Ps5VCo8LBpAFYFyWI6fzmEeu5a
RJT/0bYX5r/Od5yDDJPzjCFMYdG5//V8h4omnxA5O4eu5sDkgHgGf4WeO7W65yoWsCMznfT3Qq+3
Cs6VnWrk3XNZFXRu1f1OumGdojePbvg2TEPDASV6Nti6zFS9e4XQXhJvwH0FPuOgGUF0LUDbek7e
f0H4kMGi+Ba1NZhlhge7ttVlQt1LAoX4ka9LEJO6iMP2a05tclKzqdl0BtR8eU/nBK3jHiKPHS+r
dJmWMYhzy63xYRCqvpL63Cqfh3+Z5m/kpVmKbFnBFP7ZIJwqZZXTbD+XcnDAeLHYELc3gtZkqmW3
GOUQ1xNtI+0BKLdhVtWJ++IXGlkXhuE8ngXzaxN6qKXvUxgNPhGyg+1vmtEePtXu+HdI7isj61lD
Te+kgQsHEDkmAeWMhot1v3WtjW+Kkj2EUL6JCcrjT9TQG0v9c9aBRUPwTMx5h9AtqKIvBqgr4nwJ
LJmf9WFpfW5jYnon0gJOo5WIx4OOI2CF0CzbO4nRb5vRtB9rrx4//zBqaPoxi1OkY23WPBmNH64T
j0oTKHS3GgaHPS9AzrX1Ubctflq0TbSdyxoZ1kJOQh0fsXIQv+pKk74yuQaG31oOT/tCfw1cEoqC
S5cThjF4sCvthIyMbN4+pmB81bFBk+lka9fCLy5a4zmfoyzrl5lpU+uLqWLpZTQNF+M8kS8hmg7Y
59Qb1Uk+EEiF/D/XPuS9UY1hex6JYPErx0L+YHtXIKnQYxtK3j+f/Ezt9w4NbUMd1LDrMDRntDRr
Mf9H55V6nNaJY1YOrhMAw6CUr1Hb/zU/0T3t8cSMqvTdaIsvjoFVMxAd6mBt2oNxMZaGCJKTmXlL
KRErs6LaR0EzLBF4nhxDyy/yhDMWTAfhvn1/bMWsvGtpJaioRM/jDN8FAbekQqme5UehMNMMcX4/
V3aKxJRMF/zU41uPFPlr9f9PYqV7Q/KMyBki0EK+c7IBW8fTJrH7+iRfkg8dFfq15HXUxPXJYeK6
/q/3ca6ffmnFCgMHnGmrqm1qOnH0v76RjV4W9VSRXImO/NvYBv0RydO0lC5YvQrUZRLrn5CteGvR
Wdprrsc2cTFYI/BGKydIWZzcNILnD1KpPORTcewSoMeuiL9UKWacuR0l9GA5xMb1cSZnJj6trDoK
SBIy/PPPh6bN3ph17QJho4yCujRgrcL/J02ApDTla0sf0zX0RQ97YNSe8zAMXiAsHrvRLj6PVcuu
IBDh4ADf0GKf03CD+uhEnfk2kbEnnbZeJXLcnYysOCKinO/baWvVhO4s2jAUJwyaHCPxH2umVi7T
dmjuj+58ClbOhy27d2HZXpFSHXIB0F/NO+3+89ls+HIqYK8I470jcS4eVgSqhIW8ziz2/vnfNiEP
mOckckEs+yRHi2K0C3lpzSZ4uQyOIeWjWSqHKdLcteqH9ramvQEsgYwnaBXwHotLNLHTyaaA74QN
lnVmE3Sw0+cyha7InxE7xpeMfsNe/okeko1D5xhvUkTi9/6hI6UFQ1gSrixnFo15o7vpEo/AWFc1
T/K8TaTOtJ38DOJyWzlHj3PkD9UEVKoMgh9Gp1wjUEX+du6OSKBmWWMIJHfrKzVmE9/0LlPNDSEr
9FlAtGgFod3CURFDR8pWm/NOgUSir5svg9q6lEkE5G/u8LEr9ktDzcx9yc75lNfxjThDHMlDpq50
+yx9brKC6mbH21Bq0TKgtF+ncDsv8gezBd+L7I20n1kKoWVZjEAqQGGrF8k2ATr8wcvT6OiLumNx
7ezY2hlFnz0l6ci9WindX26y6GB4W+QQX0uPOdCScAU80NFdB2W9l2Vy6isVBsdWAa6Jmd0zx3er
ZxeQNhH5UEPFA0E4j1rCLt/L021pE8/SaII7KrqrmUKmy8xMIjy0Pua29Re5NPVdr2KN7LXRpCeN
5SfpSm9r+BX29bg7hRqT9kwwVfEMtzg0KbnSNjzMhZ4q/bYN1OE2oh65hUj6t2WzliAcUiiGg+qa
w6qKrUU0dNY3RxmJA9Et41ltEQcYPuncqAyrLUmWylJtpmaLBCu+QPzqanXfGH2+VdoymDMy9JNZ
aMab5pEtafdfi8yLzwZYxsOjmtANiLddR9RaMQbaXtYAimq2+8f6GvTfZX0WGjr71Jh8mG7wRIIF
FK4B4XauhfrCVvQ3uwG778SW8WKSPy4/0LIfBWKOAJ7+yMTnIfcpOCY+9khZcMoitNJIrO/QQQN7
wncYpd6xcXrO0uSS1PvHX1NoeU8pOx/96waeetWn1aaej91D15krZoyMjealy+9s6gCOb3KvLQvC
s11kFWspZ5ui1NrY8yUL8G5iEz/D/giOHj3clRTlZFpwUeCnrHMNjQnVfkHh5xSf8xH4rx973/N2
GOcuAK9ryMzBYJaHqTWsteKNOkzeBNQJLPSibMa1rMbGumrWWuN4+/Ag560eUEIwu3GwxHhcrhIs
/N+mJqZlJ0ecXRhw3h6mo3wTayd7DeuxWYFFamA+MuCSbkmNPGFE9820AF338VNnRQrDhtiu4ikt
yZia7PwqBVtZHL4oJXM52pcb+duyXMxAbhuKncdr34EAOS/sVeb0ZxFcoVdopxDa/sM3SAmd3dvg
oKEBgxgMqi/KCneD04AwHFOhoQG2ECu53l5l0fvwJg586ECRpZo6ajaUP8UhSUASCyx4S8sSLLqh
Ow6ElrgAB+XfhGM6WXqDh7a0SNOD0435pcUOTNkKBUOgmF7WdvvkBSWHJhNdLMNX9/84+64lS3Ft
21850e/sA0ggceL0fliO9L7sC1EmCw8CJNzX30H2vrdXqVOLGyuioyIqs1pCZk65YW4HmAoNdvYC
jimM45azqQu/zrCE+9Rbxnv7CFaRDOpooEkANwONZjXs+BzbhxxSO9cFq8DSkso+9K2AogZAuhCH
h1CZi5u/veyC4aZzFcVGzQI8cwTqflEGxB/uSw0P8u/15L/UeWE9Qwc0vprjOLqsuX0V+7hgdAmk
1nGfAX09p09uimxOt29PaA4OC/txQM7onPHbX1zqtsDEIe3N33/A/VVdgJp6B7F+cVlN2QcX+57v
YDUCXFayn2+0gs6iLl7/2hh6z1g08TSL9bPHhdP+L4ZGHIA2Qmw4n4wTdrHCb9I9IOgNiAq2vVhu
/kqpnTz7aYubJcGnh3x4DaiwvrsJR/JsoWUm5e5t+5O18RI9MHrFJu3aBVwT9HxcGG04AO9vC9xf
2COMN5LOGx6SMzvYZS1goRnYDxFJi1tAt942KAGBiF8NbavrGtdhwCW2L3jI9C6YhzhXEaSPKf8F
O9vyXkBYBMRrdzHwiG/ZzRD0/AZ7ivEqGOyrCVcym4BDqLrAAwv0WXxAvax6m8DkRtiw+YBABYHh
97Zyhk8WrrZC7oNSyeB0Afsw72IIIHvfArmya+CvBTlR8slP6hpvhIt6R1PjytWr8U6a4l1kihp8
BaJqi7tQCG30ADu+vT7bM7T65qSrriSoG5Ced7O/9of//WP8n/i1fvhrI9j9+3/x9x+1ANwQ5g7a
X//9Upf473+X/+f//Zvf/49/36Y/2rqrf8mT/yp8re++la+d/o9+Kxm1/+frdt/kt9/+sq/AmZge
1Ws7Pb12qpBvX4F2LP/y//eX//X6VsrLJF7//ONHjYPVUhocSqo//vOry59//uEsWLr/Pi7/P79c
GvDnH5fVz/TbP/7967dO/vlHwP5FbVCV4KUBu1ub+gD6DK/Lb3z+LxfcsIBzbLmhUUCwF68w15I/
/yDevzzbCaBH4eHpn3rLr7paLb/y/wXkF37ImYv7AjzGu3/83+/6bfz+Hs//qlQJq5VKdn/+8Tue
DNwayihEDZl2XoJVF8SMixFquh5Uw/DEOE2fEmiV3R11w3+qOy7+d+rH38Vrp4iMWfk0jBXbtxAK
jq+6IoNCL7Pb7mvfzmOAbcmwkG0dCWrC6RqXkv8+v/xdo3aHAv+BnCu8JO9LZGqInBU2dGgTstRL
Co+1l6erMfWb9hTX+Tbu2WLIXiaTgMyzSBevczzh1F9Pl2/quOWce3SOZUEDO+MAvmTKEfTWx7M9
f5JW5Uw3E5fVGFpsxuGhnBrxdLpCU4OW8+BRhYKDFAhCv78HgYONV4AYAEpMO5Wkf6WO3zLH8VT4
nQ3598DYv1fA03mwpSLenhdTnX2I0gRYjY0d5FjiWqgaT9AA6PDY/ny6Pc5S7jsTYQm33xrEoPXj
AZS8h+cB3MK4y0NSju22n4LC+qLgspEBWg4He9yNM+vGzW2Om2Er5m65wnwytNjXpEKgPVaCxTt4
+4G7HtTq618J/HAb8Ap3wxjfnm6nYdzeSFdH4wbuPSRdJ+ntp6ljn+O2ZcAX28XF6dJNTdDSQ8Gz
1O8IyKk5SdNXG7n+puugSYGdq19jo1JNh9MVGYdLyxS1NXiiSaAGYcURDFlG/yMA2QzvRdjf4tVQ
bFSswHz0FRSVy+FDDtOt0zWbOnD5+VEHtsUAPTq38faytuZ5D+QhrNqEhw3BmRVoqQKeMA4HSQVC
vTbcKjc55FthJO2VaXRmBVqucDMoM2N/Y4UVvHz9B1nz2XpmFixbVnKqIRnpVJQOh1Z7GD0EEIto
OKQ4em2sHmKM8MFpWnDKxuQCd75kpTrTiGiZIqhzWih3gn06QKrlYYAmU78fwTbqw9NDblgjPC01
EFpHfBAWC6VUrryo/Lqy93MFA6a9wOPZuBI8pmq0+IcoADB2Y8lD2F3OL3k7JfeNkO1DB8WM+/Na
sozY0eTFtSZ3BjyAh641pnvqNEl+HQwci0Xu8Xw8b0DeCO5HtSQ8FjlngmMrS6dLq5zte7gOtcXm
dCMM4+3poR/hqRI95IeKNUBZ2NlIv/gzYAynizcNw1Lt0dernkGP1sZ1P3h+88uY4zCClbUqNik4
AWf2ENHqSAl4aBO4PnixynFbPy2udp09Qfj/vEZoMZ4HFlBi4zIEeI0PFjfizF6kgvFKnlsFHuDO
q0bbBTB3Ip1jjX4YwYXx1g3m5q6bYOo59VA2Ol2FIZl4WnSXQT94mYoRfBTKIjsv9gfxCD9MK78m
zRzYV9JKAvY4xTXxz9usUS3e2YQus22PhVBInoow8SZH7vDWYZGVSDcsk1SL9DGdGl+6LQsBhCUM
lzLK93YigLXIBu+cMDIChq5NVyozdCDVYn6C/opdDphrXtkLdrCVsgYol7t9D3MKqPVADByIOTzH
S2f8cnrMlo56Zy9F9W0A3s9YPQ8RqGwQdLurwYnqfnQuVA331tzW/mOeuUWMPFckUNfJXOF+nvBA
6T2ert6QIPS3iAkoC8ZzKwohHq9Asy7w/O+DGXy6dNPWg2oJwuvlmDYwGAmJjcbsZ2hcyj38tAuI
n3WTij8JaEuWF3TmlXc34gQHeBaDa/pnnsPYdCXATW3UMggH9VbUA6TMBcOtF5xdglcx4lJmJUGZ
ZqiWP4Ds851pzFhISTqEMJTK9njQrJ4sXO2HYxmplXOLqRlaAgHxCTAXKG+HsT1nX2GqYj1A/33t
ecpUupY7ALWoMstiQegVuGfbgnRT4rkgbafuvNh6I+McrRUd/PI82C1wvMpCHPqSMum6HxtB6HRR
gYpQbtzZF/EPUc6duzIyhuXpDfR5VCUZIJ2Wu60f+oAL4qmHBQ7kOfK4ee0npMaV6WWqRUsa0BHI
GwW48T4BFXPvgxGwA9vNhVCVOHPbRrQk4cPLo8qacQ47FcvQTf1+VwiPHU5HqWHoydKwo27yYfgJ
FaxmBnA6LbeudLIdJNnclXXPVPry86PScYqquZMiFNyugal04nyqYiiznPfpWmg7vqjoWMRzmDJr
fhz6yiW7PrbgNnJe+VpsJ5mC52U7zaEFvOmlZZPmgPMAPbNrtIgmAghp2ODOoYxcvI+XWM0mO49W
5qUp+RItpHnlzrwHsQXCTN2ODOqCWOMtxAE+w5zoeeRgmeR4LQFIC3fMK9sBwwLqatuBDHB1e4g6
DLbIvtgWCA0x3lM2BYVBTDTHDSBPxUpVhrB7UxM9mldV5CWw78Ez22B5rzje5v2BylxUISB6a5Bo
w9x1tdCGFQFQank0hAQB/hTIOts7tM5XThjLFuadpd/VolpWSH7D7A+hQ5tmjwD8auX5zSAokCcU
tG+QeDawdVyZbKahWfrxqL8cWcJwGvrDeFOEfnPdEm8Xz+5FLhRUT2rA7wFwXGmYqdu0kMeKH+W5
QyTE27LI2YJ9BFO3ZIRy0emoNA29FvVeFINoNuP+CRxtvLr6iwwXKE/XQZVXK6uVqQla4OPiFhZO
Cm9arYqH7jlyYsjAClUVr+c1QQt9sJf6Br6feByKFQwCp/mFMRHAmhfso9M1mFqgRb+XWTnlwEzs
m0WcjnTK3TRBoFZKN2x6HC3QicggTp3BNV5U1hdAApJN3wXA9mVXUnhrTF1DE5wlcI6mLBTFWsvq
/P80gbrwqvZ66Jif1UGOHtwejxQHRGkfDAGAuUvp3fkdpAV3DiAkAKkovZnBsvQEHpWFf6c4bJd8
+LGc2QYtqBPq8RpsOtzhUPe1JhVAh9Saz1v8nGVYjrsfkjw8jVE47ziALTSBnDGc5FcYBYZ8pCsp
jBI3XsWU49Pd9oIG7TPYZPCbp/OhF/RTx+x8pY9MFbm/N6NMBLT4iQ2pe6iZDB1kgfLmwRuz7wmB
EFxartwWm5ZbRwtpQLqkqJNB7ePUAXJzvOF5AN2jZutDmy2GzEnS08cy9XYNjClPT2FT07QYh9g/
RH8SCxAkNWH/AMtlcA823Zh+o7nzzKDJdroeQyDaWrQ3XTBm2KSrfeYHycbP0mKjWmjXny7dkM7f
5HqO5hkjGRxlrADwGGoByWj5EtazHbtHLixWJpupAVqsj4q6FWWBCmcHr6pA/Zd5sZ3HBHKFp9tg
GAlbC3e3gSYhZPD60AMx5AlGxj7MiCFGg/nsQFom8G7LiZfh6cpMrdGi3klBGQISU4UxiHKgWXbO
rsuzaX+6dNNwLLUeDYdqI1imTJ4KZUC+dtZ4PXZluqm4tdJVpvK11XsEGQxOU5YM08S6Q9b9QqL4
EX5cj6c/37Ay2Vq4B2laMqdicL7FlmcDqVQb8t3JU8/hZpHDIe10LaZGaMEO7UILNsdKhW3q3YL2
Aalkt7+X/vjpvPK1yMZL9iA67NH30MbYV130nE7OJ9crr08Xb0hW0Dv5fZB5OsQWtggwVoxmG7xY
PBXnEZD/s1MXEK3P0pBFLeyaW1nfjukMTJpqy5W+e3+EoJ72e9197KkkR8lhge0hZOOKalcOgXth
TZzBLxyGxqcbaapHC3oFYSoboErYzacZtLLBLqYu2ipcoAmb4Nd5lSyVH0VLxNOG9eA9hwOUwzZO
O9+XJdRDmSseiiQ9ayVmb4zNo0qCyqepsEoZQl3v1Yc7zxUSDns43YL3pzLTqRGudGUr4dMbQm7x
DjIt9wRqwSBhPp1XvBbuM62DLEpyFdotAP5uXe+jof5aNPzMz9finQ50HFKC8rk1wCwlOgxZfQW5
h5WVwzSJtECvhyiKJYkllj7rESYfI6DYI06aAKJ3NqlWQuL95YMFWrhDqluw2XIt7Bb7a1nC3Lqv
P0TM2cVAhSm3WdmjGIaaa1EPnHKPlQN9lSts6CLYQpLuEMH+5vRQv78u4Z7291gAcHciIx459vUM
h6jBvabeyiiYPlwLZTF50q8FDq/EkZcw0bsosV0AfHslHZo+XAvitJBjohQ+3K2fYQGzHYPX83pk
ac9R4BZBBpx/jnF1av7NjZq7PGBnnVDZm4zVUdGq6fNxGnwJPnTmvMyThPCBIt3KIm2YkG86aEel
cwCtMrsIZOhE9znUHWpZXHNXhCA1PLqQmzjdPaZatNiNXQmXampbe+TjRwjWQ/za/9Z0sC2PgQ0U
VnHmxNSCGLO+gYEr9gTeDPkZvPZBlL2HbPDpVrydGP95kYMXz99HmXc9k7D3svbjgYfjZfKZ0g1O
xPHXVm6m+35fwRlmVzy2H6J6t3bTZogIpoVyEicNbZJJhglshaWdfvXiroDpQfT9dKNM5WuxPOAd
cZqqqNs7ibhI8caxi6DblCbwHzuvAi2kW6VsPK+iAl54D1xU3wHbuIUA33nLwj/Qd9SbbGgwgCVe
kgfo7H4v3OK2Y95K8YaMwbTAdoaUETI6ElJchN75YOhDgXb0V6LPsOi8ac8eRV/S0b7ADtzak1lJ
yBuq72yut0FlfXBSsqa9YxphbWEeA0WHPEACgQA8MLt2DqzTzuOwdtqJpu7WdnumarQYF0NJI7yO
yTCm4ps19J8Gr/4MkZCV7b6peC20e0gKtSCOQReMpngVWZZkq8B2nKhZroyGqQotvAHFZrj9H3Gi
cJObdmZfs3S4hQLmh9OBYJhKOpouK5kN+WgQT6eG3LaZle5TytPwdOGGb9eBcipugW9VPQ5b3rSj
dnvJfb4vhnkFh2f6dj2Iofg2xaTsQhfcra3bkq/BCK76ed+urcoQ1s5w8SS7kE79dVKQq3qoYZxR
roSwIch09T8Xz5xADIMtBf2bpwTKUEVmv9T4/G0DWbz96TaYKlk67iiSa2+oArhEt2ETQGUuCsQF
5/EXuHD9BJ/ncLqOtyuzd9YfX4tkJdwuT5yhDX2nDssO4F/PccG3KL2fMAu6gUZjsIM06SUeZyAY
lCQCRHzxTC3ZhNCnWzukmKaaFuiDRZBxqcJwJe59J70ni7KXLiAfT7fSVLwW6HIgXSJ88KgiC3JQ
rgcCmri0y7XrO8NWxNeCvI9AboKAehsOMt0zyJ9t+6h7jMmiaMXT285rV7KJIWR0hFw606hrxxw2
ZImAl+Z0V/Izd8lvJPijyTZYrVsAt9KGSdlD9wK6GNltA073ZshcXBCeNQ66/ouXVyOEUOE+CuXr
BwtJtkjoJ/gzvJwu3tQ9SyAdtWEEELbwcfeAjNJ3F+XCigJOlax0vmES6Xi4GMKC2Mu4bVhQ59OQ
ZU9A7++pJVbmqOnjl58ffXwyNiJv7aQLPTelYBbldSC3MZ6Q1wQNll54J9J1oUKaxDFXkDML59F6
TEvIDjTiYazqcKzUSsYydZEWxhCCa3AjgCq6qL9tYBEORtwFJIFXji2m4rUwLvgUlU0Pd7uWsB92
z7Hn5658dOIhXVmTTDVokeyy3vb6FBNUwel60xTOdby49QLzf14TdMxbOcJCa1yEz1oQQTfEd++j
xL5P2uDn6RAwNECHvMmWKkUDjAASKmjW7nWeVCGP3JUYMMwhHeQWDHGhsiZuQ9CbPgJt/gSZi2e/
j+9Fs/YuYapi+flRHOCRv7Wx525DCLBvvbzAsb25GXl5M7R8f14nLZ13VAWuXWXkDxaEpH3+yY/9
mwlP//Ca/3xe8VokRyMt81hkWFLRV5uggZVG7PF4q2h3Xh6l2qItSdZYWQ0l7DwYP4zj/Ni6+aOy
gg+nG7B86DuZ4k3G66h/bBuHwwoMu5BDGy3dJIuvkjXW5fPp4p0lHbxXvhbHWRZkc59N+PxGfJhZ
+dDy5hbaQt9JYw17u/Y/pMxVW+jpepssZ2qDGxsHvsPZme3TorzPPB969/BHn4PW3S7etf0Qr0GC
DZ2nY9WUVYGgONaQYPXmBIoRjDS1eOVBn6/cZ5kq0E7XdIKIFl7Nm3ASnRSh48CXdBNFtDnvEYfp
cqrAj0wIhkKEhZ997cfqPnDiq4il54WHq/c+LszGwiV16ClQW4PiitVBOPNgd3p2mbpHO1ZA6X/R
u4hE6HkxFDXzkQloRQRsWBM1MSQoHVAHkroNXwlLhFk0/MS9683oS5iBOtmd3dricLoVSyp6J0R0
XB1j0JOxe1uEJG8/eCn8O22/ayEDF5x5hCdL/x0FuSyAPO1IhWu5ea5e+3mcrpzZzb/l01it4UhM
rdDy1JhCm3MY0VV1kkGgx293InefoHJ2FliIEX2/AeJ/aTElQjDTxcXUgcAOcY5kZa02zSQtTfWk
J5MohmWgvfmTXUfxBazMxBq2wFS8FgcEa4TnQjogDKqo6Q5McUI3XlT7a2dgw0TVAXV4283rSvQi
5Az6tR0uZNuWf6ir6htM0M7cFetQOpaXLkD2LaYRlc9pDI1tCQcx3q3cQRg6SUfRQeNzgF1O3ISQ
D/ta1dC9TOiqhrepcG2r0ZQT45YqBTgPVvsVVn9w+8rL/rzp4y5BcRRgQsokY8Sr4RzobXEfbcNZ
0/f3p/OD6dOXnx8V3k4WECMFCue1lJsYSitw1F6LquUe+J3k86a3fVR4k44Al3J4BWTZlFofYjY7
oM9ndRuRJ99WpL22ksi3typi0ALoWMTEZQNXDAGbIuihX6rGzZ18S4NomEKwlOA0NAxT1n4buV9m
uwq39Vjmc1lll+UQxe1VPILeF1pzlngPpMvxbhwQ1++/2jLP02cI83nywvc6xqEf69uw3xkDJ4Vu
OemqLyOjNHqQ1Ley7zYUFdTPomIJ7iFz2ZR3Pi44nE2bZmy6lkRWw34QLVzNResE3lMwlu4EwHLU
tAenIpO6wCXyHIPu35cVaA3Cty8he50FlzXkraInNY6Jc21DSgbas1QRXp05nFoig/mPwpdjTbTw
cr+phwqXqVN93m5Rx9t5PYA+TpmJEOKsI7ypg3wzjtlPMNhXJowhzetYu9aG/EyOd0hcrWQQaUMS
IIP11c/al9OT3VS+tqRnYED3FbMxH207APLYKg6gA6YXNZHlecHqaKkg8aGIUbl+FzI881zODJq7
TdHSp9MNMFwQOUvDjgKqLWG/uSgdhXxssy2Au9k1trzzHh6s8MogaXOjHPu8d1odeddUqQQpKEBn
gbW98fLmIxzuHahSqJXGmEZDW9TttIWYAhd12MrGi3fw2a4vXYCDv+B+JD9z5/B2dDjqMadKndki
mLN+XHrjPoFszSuUV8efDKrMze70sBiSqI66k2UzRFYiMSy0+AXs9JVndecxe9gbeOaoAUINbd9M
rMZJufZfKlGqz/ls1T9LOg1fpprUv063wTC1dHhdD/VP0iu8rhZNAE84AtUxvB5avnsDITpYXUGz
1Zs2I+Ll2+kKDZ2mI+4GUUGkdoyx4PP6q4KXOLRB0zPXTFuLdMGGKJtjLGtkku02UI6PlXOww/M+
XQvywQYZ30tx4wWDg+Iq4VV+LfPO/nhe6VqQd3DwyqO6xrmmgodDUhH7Kw6500pYm7p9+fnRfGJj
2cwlhM7CPCqKS1XxDO/p0KM5/e1LD7yz4ttaTLukUEG6HPl4ya9gln6HbRD8RqaPcJxae8wztUBb
45zWGdWIw3FoTRV5TUAoeJ1LVcqVVc5UvLZbh1pilSVZjnOfz3rrMg8qZ2vDaMhbwXmYYG+2tl8H
GRra6wWvQiC2ZP6QVtPEtxGrXAE97tp6ibvyzuKsdw++xHoC8+upna4Sy/PqlTnwfub1A62JA4Ms
TlW2+IKpnm9i2xl3swyyF8oT93B6Ipiq0BrZZfCboJVThliz7lg/X0fQCU7U2v3q+4MEU6HfZ3E8
4pXHb+sqDDKLXpAoSS8KIc47i/g6hmjI/ZT3OSlDWndpOMEJ9KXOaH+RMNhgrEwzQwdxLUPRYAQB
urJLbBSqDHAQfhE57nMzzR9OD4Cph7Qc1YoK6mBBih6iyXDDIeq4Qyy6D2eVrkM3W0awf8+wsx+m
JuFbq8xwC13CYa9YmT+Gz9fxmb5NZhwIsexFpM3Km3zsOK7ZxgbyYOe1QOv/2VYtyPxuFRLipNjI
QguQ4pKQ9sHmdAWGAQ60AYCXByIMgoNhF6efO5lD6lN9AqXnx+niTR20VHuUxwtZTjJQcxWKFtLG
ULP/NUtv7dtNhS8/Pyo8bmYHTjGsDHubHgo3v3JhMXP6u5fm/3OFgJfl70WXlmXHAzSOwnkANBpy
HGGVuI9+Et/CUeS8uQ/prN8+XyZFGzsgYoaBxwlkM3p4UMdtdWbkaj0fDPnUD/A2CmGTDBIx1Io9
uK/LjELeEVpw7NfpjjKMgY6tg2BSBHeUGCHmW5bYjFXAYWBv2UG9O12BYYLq8LrSSrumD1JYbBbq
qaidnZL2UwzF39PFv+1+3xlpro0C5FEkt1s0wCu6HbeCC6fqHxpa7u2k3jY1vOs9ejuR6JddNxvw
iVfqNTVLW9yqjHMrB5Zy383EuSC5jA/9BE+GKvGqleRkqkJb3IoUNq+22xVhqiJxcLoUqocl8UKZ
evy8wdGhdWK2SjsqqyLs5+JH3RTXrrVY+UXzyuW/oQmM/x4iCjK4k5rw4dj082QLJrr4mkK1FMqa
Qd2flwKZlmMhjRRFUMQpQvjaffeK/BI6qM8w6FnZSRkiRIfX0R5mOx4opSBG1xF8juEP8cKUXEMy
LF/5zvzV4XWp21VVEi1DQDJYUSvRXE2J/JwNEKQucsuHdGxJV2aUISvqYLvazdQ4w5Y7xO72Nkvh
5K3KFpQ9B8pYEPpZO0yaekxLvoE/s8nrsOV3BulM8FUD9hVGsG7TXZ4OetO00mKew7JdYPuMdiT+
tHNgD3TfCbfdzhAiOHPUtfie/BR39UNj7WInHuurzHbsO9cVUBM+3YRFe/Hdcdei26fEHX1fYVqB
5QBB0K6xPaiSQPsRRBXH6w/JCCnlHd7f7TzM2oiDV5XxpP7kwG0mFEUsFoFz64nFsHZt4aADr5s9
vEGt4rOoXWc4DGJImq3ysvEHKSm97kUmr6Y0WbwW1LCB03qSJhu7TOn8kjigKj228Gmf7uFcoOK7
TCTWvIO4c9Ldkpq0wZa4Ud2vbCsMA+hrA2hHAYtd0eT7biS5v5uKUfJfHYWb1UU6gPO1MohvV3rv
BJduBeqB05C0pKKQqeCvbjF4P6Esoq5UFAVPddd/JkP2RYn2zoctRzgmvbpoKpk/5YCy71UJD/hx
quuNU6h+WxD6CF9Nd5MF+Rq7zdQN2vnCm/3GXdj9+zjCe1wf5MHN4GflxUDt7NPpeWaqQsvAiZWR
fu77PJSZ97GL7B3C8BHepSvT2FS8lntxpp9KmKbnIZk7sSlcCgl1+Tlo1s6QhuzoL5nsaIsIVaIy
njt4HqZpVbigUU2QoA4mQFJ2c9lY8xUDdZ1fdoGVnQca8XWwpNPAIJf2Xo7Lbcvf03woDnFTHnwf
2AIJptjK0mjIxW9GrUctS3DD6ZCW5GEj4hSSqRbysDtdiQre8kO39vprGh8tFcOkMVU53K9Dv1Dp
M6D79J4n8fhtzOCEcHqGmRqiZUpgOWLV+1DniVO8fxyUNzpA4YHQkELj2d3yfvWJynCnAVO232dD
nOBeCQbReWiXvyL+GTDuvZzJL5GR3dhCIN/he2CU7mS7dsG3BOI7+UNHMFqjcHBlUuXhXC3GEQkM
wsqNLe3t3Eh4JZZ7t2gOIz9ztHRUIyNRDkNtBmf0uGHyMig671DzAFAJP+4Le2XmGebEP2CNKNtP
oSKzGyHSfzPWKd02qq4eCpwAVvaVhh2ArvUHtbcmTWFAFzLmQcU9deJtatlrlxqm0peGHYVOD+ev
mCgnCf2J8EObwr8wK+Jfp6ezqfDl50eF275wioIV0c7p0ysb9sa09lc63lS0FoyLomoHdlG0m2cK
ShdODE4Tnv5q05hqCyosNOq0gwruLk/d6zaRF0Hz0GbnrdaeFuHAedqwlIfSqMiG5gr8yewAW9in
uMgO5329FteRx6BpS6xgNyqIIfNKdBsC54Z9YSWvp2swpQ4dyQiF4DbyINMD38v21U2bz+BP3kHy
4bEdySGy/Puxh7o6WEavJZwETldqyIw6ujH2GXzTXJWGxeQWh76OxiunQXbsSOxs8VDEVzKwIUvp
MEdrGvHEVbYplEjJdUvobdRHNwOcajxCwGYXN5h386ZS5yl5+rqQ35jZjepIHexw22ENh2ph1kAL
k8+70/1miBNdqS8BlLgpYG6Ap27/Ju69w+Q1X84rWovuKRnHuIyx4yqkAtNfVUjlhfd0unDTOGjx
3YPBMddxDb9twT5GA9ta/WfefS1xl0Iq96mfFHxW1+Aypk7SIh42G1PXS5HibjS2dzKZ1K+ohZHo
5nRbDAmFajEfAI5OWe4FO07r2d1IJ2kOsEH9pfpotlbqMDVBC3vlV1HFGhKAEz9vxvzRqdfeYw2Y
TV+HNVJ/diAkFyehM1mkvy7zrCTfmD8CBgKERHuVTDAsBYTDrSFFPI92AK/CFh7eDMRh+S2Zh5aG
EjvnduUtxNBUXZ9vtBoH6jUwGYfirYwv874q00PGCmGt5BpTBdpGvILDug8jObZTwWx58K+ppvEA
lXew6E9PCMNOXMcRtjJXM3w31V7VEOzMo/4hjcq7PGpfPXs4qGaNYmpImjqUEFtGjwhSoh4Bo/AR
QIM8i6tNB7PckrIV4LypkqUXjxZ5wXraRRKV9GqAAWbp3LlzejnNzqfA6VZWTVMdWjagiYJ6jAJZ
IXPnQ1XND13cf4bt0isue76fHhPToGs5oM45t20SyX0Pd9sNtywo7ozUPpxXupYCYj7B6NsiEKsB
gXhT5218VzAiP54u3ZBgdMk+iqtA4vhwipJ2V21SPwLqTAbONuF0jaZl6B4dUZi2g1Pj7VzuI6gy
fBBpC8Ux357Zyp5rOUK/czjQsYSzlwyNVD2EoOFNuVEd1PNt79ZN+UUl6EUV808JWyM3mpqihTfo
6WQm3Ov2aeCUB8+uqi3un9f0Ew2xrcvzkcElc5HLbt/U8d5zvDtKAAUPuuaXcsCny6afp8fcVM8y
F47CTg0NBO3Y4t7pFE+pHz+ULLkuRHNPu+l5ISytLCymepZePKrHy5VvkQYjMzjOfYsnbjwRPxWD
lW9YBX+ndA28ZBoVLcStWZRNVBDoYIFrtQvAN9wiya9pwhkixNWiewY1Jkr7ttsz4X5PCwoPz/oX
nGpXdo2mj9fCOymTsq4FzCvhg8Y2lkvBLZijen96qA3ZT4fNF04OVGWN41kdKZXs4Z44QSdWlWl5
gJdv0R5oK+Difroyw3jrkMGoJxF1MjQFhhI/4C5wi/vMz73rxbh94JdiXGNiGBqlIwfhjc6k9FGP
VeK2q/GGu1GMapsn/AIWiCuNMVWyNPJo8uYZEgufXfhHibHdyKzHAtU2/YZL96Ero5UHUsPk0hGE
AbQoZOl57b7PVX8oE+5uUosVN/HkDOdFoQ4jnEri+3M7wNgVdwEbUBB+zDS7KePkfvD7705Tr6n3
mYZfC/c5Kelc4zp5D1PPZpNb4qrMYb8be/E9k8WvqulXDvCmodHivWITk4xHYp/mi7U69eJNNotq
0/p9u2lHeyV2DJGpowkjSovWyXxUI2F8WMSwJ1Zlprang+UNWvnOuqXjCJUzzZFqY9ycADXMcrzG
TuSQx3AlhIDxzQD/OfTh+Mmj4yXo1ndBShsYkSl4HDfeQXqjfeb80Lb/EUFVCrjwfdLIXz7hKeT2
xHPcOLcCEoZ+c57qgK9jDvGkgoeLKQgO1PJgx279qIvq5XRfGrYAOrowd1wnyknDDo2vyi1thmoT
DF50EXWluu7nWH0EJtwN8zJKDqdrNMwNHXLoFMBizlDZO8zRWHjbznFkfe07RcVXEoOpgmXuH6Uf
0XGFswoMEXnC93XXbAr7zA2lveSio6IhtQcrSRdFwyEznFO5C1i3O69bltYcFQ3zmjRKWINuWSTJ
eAzyUdkotjJTDclSxxtCHgg0kammuxF8AK+Ct3wrHmyfrUSkqcu1hd72AEMiZUl30A85jDCqp1X6
eLpfDBlLRwFWwmmyQtUMbwpV9rloCrwLzs4MhLIDC2kIijyfUw9cSX/v/9TK4Tg/RP6hFFZ3AVrv
VL3CYpKSi7ich+RWYmexerj33+7f/5nCPB23BTdbGKpmTbFPunGoxq1TpIUr9rUHalK3aeGaiFmQ
NCC/wajXDRjdkHyesEu3BY1cIMlkA1eNuhB+Uh6EE2d5uSnmHMZaSTRZ0TdCBkAzcYjOZL6Z2nho
YUCfpsS5DhL4Vd31XTQ4/uUI3YcGqC5vEMUHCnpO/VI7VTtuehfuSdArsqFLSrLSbsS2d2QzisM0
C4fF8BjtYRsqaVBjIx+ltbX5P6R92XLkOJblr5TlO6tBgBvauuqBdHf5Irn2JeKFFgopCJIAuIAk
AH79HOXUTFeoMivGpi3jIbW500ng4i5ncWnWHFnLYOqoRf8YpzDIknIdv4zdGv2AXQEY3uk6BOkJ
Ct2qzBuUkmvOtQu7I+TIYJFtE3LlNZ9ARfW1Q1GluArMhY7LqP5qs7APjlo3UTXnaTfWR8APkwur
I3kxEzFeU+MxRmtrYO/XTLQwrVAMirVd6tUO3VO4fjbOVrs4WKO8juqDFHx9ESACPMMVuMhctZOJ
hk/oGH8sYc4KWVvnNmXJVJE0JMuzGXbfSbRllNcHCF8tF5k2dAdY6qbt47d+9JcCHJsiTOHJbYdd
3IFyUC72wi/yYqB82JBlDGGJnBaGNJjFeXknEgo/yzdqTk1nh7xzpoggngwPuBOUYeGKsOODuIBh
9dH5OyjbwDCzAZvkpDqcaFCkhsl1PUPQ0nY4GWZId7dfo1VetJSYYjZzbsxrhZiuRvzVMF2P0fqa
zG8mbN5g5/DKglfQpq7WgZ5d1ud9qwtvyW6SuFcQDpuBSeq/LssbKrbE3Vl6P/rxCD2lfBzrAwyV
d7If88Q/Gt5vxAoL9uXJVuKMe34F0sghdup1bE2cK4OjefR1HtfrDdgrQ/4Bmy8mADac7Oo74Hyh
8FUm3d5xEJEdnJPP4TRFRcbK7ixoVV4AgM1knrRyPER9zPwGaxMc5qpB1ocm3zh5jhtv+o1fB37G
rSW5xamCz4C5ZNdF35mnB6PdfdPMCQyJ46Ma5WXpoyJt2HkRckd8dkXL5cu4VI+NWN5ZEktIZvcb
cO5aMFotaK2BeKa+epgncxOvWHLDwPIMQ6itluK1W+NvoQ6eIx69mpVfybQuOm9PM3EbEdBHyxJo
PytfECLINh3ESwbBHFCiNy2dzrJusS7U8j2wjcnhvLaN6mFTzvcqg4EytHZ76D4tMbjtsA8ntXmC
h/w9q9km6sc0911/x1YI2XJ3FdPnMEl38HLYuia+1DTFoCbij4uVV5zIuwqWJL5xlzLNtnG/wGVj
2ASqRUP/wBK+C8LwLIXqobBtzgbyQ8KMm0qQQ0eaPQQttvWc7W3oLqBWcqqEzocmPA3VdA2iUAVv
+G47i+oAI0W4/dZfsN3yVZbXVeWfS2JgbM+KNfzCPb9pYUMfJGkOPF3hcZ4iDApA3jT+v+H83OOl
e2vzUF9HXbefVtgktv0WGOab2QS7OenPFZZU3estTH+2FkYVoeHNZpzldVWP+1m+wxicsvYJNKkL
XWcg5yAra+MjLU2RjNEzrQUqRgEH8EPP63ua0QPp4XZToWyBKcIFjcZmA67fJWUwJoafUD7UeKbZ
aOWlsbHIZ5q9+rDZZUt3w2Zw9vqFvUIqG02s7JX2/Xn98NJwy7EK9aXn9W6EQUGuiLYfEeMBRlw3
2q77qqT3ygGsITxofGB3Il2GVfQ2IukNTiNowtiY5R2L+10yk3KfCjiJ8gRcjd4omBHIFYsCtt2o
TTcuWeq8mqAvNwdR9GVtS30Pyzje53pya7mdZ6of5gbznBxQmvRmoll03zjHM7jv6vleh7XfDKLD
429HWUw1aNa+fIv9OBYaciNJgd+du/tF+eAmgiF4mdcD3FYvmiDEvlbEgB0vsja9gE25eI4U7EQK
GvMOpgVCpkOexLg5T9zC6zQHKQE64nUTpQqM+r6c4Fo8zQ/RsugnxSto3IYRQupmhZxaly+iV9vE
kFrCmmJcp9OIJv9NCWlctvUl8ETHuEvktwxD55csRRerg1HyOYqm4Iq6LipKK5GiLIOr9M64eQy2
KuQAzMRr2F6oIJ6+sQBY3tRH9RfI+NKqANy2e+m0mD9Y/xHci1d9Wdo6K7xS+iAoXnFDnYR7PZPD
HG9UCYXTQ9L4hV/2qgzb9ySIzXwXNiq6dxUHAIPKQLJ86oP+m3HCfStLqp+ydiIIE310cJhLXkHQ
z7ttj1P/3ct+CTeD6Tnc1JeXVvHgNKUwAYQL9hBjiy0BnzfSZGBgAovFjlHYxbtymvW4a+TEEctn
+lTTrPmylqLDtpE4MO8nY7rDlIb1/bjG5HtVQYACjk/CsctF8eFHpQwjW1hCzV/ABHPvtWrGTWmr
drNKzQ5jkETntnb0jdEl6vEcWbevQuLPNZ7i1xZ4HcjGTeN5gY/o95LYKbpZteQXBgfTjYqS4Q6a
Hfrew0h7H818xB6M4GpeTF2CHlrpRrIvO5cdVlGF+RKp7LnGS2GXpjC7TyOzPhrgGppjRpP0MDRD
vYEvztcxjIzeto7VyV3Hx/rLh8UazQn6jt+ngM47eIMbepgM/ByuZygNu41ccBAPPuqwvyKucTD5
SF4nrjPbAC5mt8LG9kVloXuMDEkfuilUR3TY412ttb3oJ1HvoMBN9zxO/RkBc/mWLMFoYEVhm007
TXByr3BN3gO/9mGIDI/qLLiNPSgBPmkA6E1xFxE/gsAXOOaWx9GFutl0jY8XjFpSzi5Xsai4SNeo
/WFJqG7ixnhooy/ipK1NX1JWqSIQIiwAs2SFjUONdxlwgqHCEhncQlsGtaz3eIVasyggR55CicMO
wzie6ywKXbHqEaHXO8n6O6iEuKAAe254nd2SEZYjd8xeRs6jZ1mXRFwNMCuuQNCFt9urhi51vYEJ
YpgWGanC5dC6msZbp5HglLlbYSyyd+A2++0KllaQr4vrb2Lgf00euhTy4kUSQylsB5l0TDNFS6oq
T3thyx8SC9UGOZGrHCroTqbzMm+96tHyO8jITvO47SnUWJS0QB9xgQBxU0NyTBVt0vJdAh2eokuc
VWMBo7vALMXQBwKu8lFMKRJeze7qpqFfJavuY6gEFVM1BCUKuqG8h6/VsuQxKxPEPpuqB+dopZEA
ZlU1HKoSCN01ETESmDKow20a+ykoCFJseWKajf1mRhS802NV1pe2aeOCw1p+3Cnvel/AYpgE35Dw
zP6KqIrTC57FKW0KMER0dJmlls/v8wzXxHvbBiAf2dBM/KipDccI0B1IKK/FQhWvT7Wc2/S2i2Da
2+V9N83m0i7UXyHGZH5H6yaUW1urgB+H2cbBBu6SjNzZQVgomeFmf+nRqsuQI9KFwGptYo8wDmiW
omqZRfdcquZb5T7AgjalGb+I1KC7vIZm1poTTfUzaZFabJwo4S2tpFvjjYmQMCqCRB7wTF3zM4dm
nd/oso/Xq2aE39bN0kRu3kYeptjbDIvR4Z67ym1blfl0Iywb270uofG78Z2u30HBmpt9r8JmeMaz
8dCOgZ/kXLBawAq+xIZfCjJYCKlVxCDBCgENBI4WxpMtZohLUu5A901NAepyx04RnTK51yBdzRvY
s63RGd6O6as0GsGn943otrpPApUvPWjoO2uXJQZepG2nbwM1pCd5ZVnIYZYTJ/J7PQ5QNoKbivL6
Hozszl+BM2ayYqBdEMEZUIT8UIOpPT60K0zRiw/tUf06h3oYD1VL1zPoRhU6V1HZPpCs7sUd70H7
uCFWrzB2K2cXT9HGYPWGx2oYG/bWAtwjTk0yMH/RJ2oJ9oQ56x+biEX0CyDKEX8LbVuew24JjsAY
rd+5DCEmYEEdrkhUAjQFk257hI3fsu6hKcpeJBpkGGHD6iu51amT67mq+2He1yWQQzeUkJU/NZU3
YfzhFZrSokvD1iV5Q7hpc64SsxxDWC52iOJ9gkKyk1nZXVNHAIgtgt6TDNk6lhTS2w643jWFSsBl
0/mV3gtHRlOAfxKtW43DM8NGwrsup7o1vNzgiCxFAeYXBL2bQPXhkXwo5ez7pun9kxC86YtKQ8Gg
yVs/9umFbPqoPxipzLRZ5iRDgigzlooVpjHwiP0eI0q9pJlDdEDxAJQiZUPiTgCZplApnOQabH2t
oocKkvsMjXEPZEiJCJSi1K2IKyrc4PkJ6p8xzim0PGQNpE+7YvZqIbdiHzy8wscSlfuUOp2Ha28B
v7VJWa9t3uCFsIHsvLD4Ca6GIypc2Dm37V1DZhPC27f/CGtzMExk3sWcltM3Eky0cflko6E9WWcq
IXMHa2C+hyQC+loO0kHVOUbMlHe8mm1yZSPmzK2RWNeHZVotv5gVpIY3g6Wlv2SwFr2BymhlHrq+
L9Fk9hhaMmhm4AD+LupIJad16TJyRktgLHc6CuhwHKo5khnKKDnZJreOZVjddVXL65CBw31wAOSN
V51NphoMaHheIpPlPh/syMNDyLiZrmMzBPobrV0mLxPJDLoOWigp3no7jt3ljIm5BHLbV+tTGYTN
dCtbFYszSGENO0BaJZFX80jhgbxtZyIT8AwCVr6v8HBxqDfGZX5dYM5cIz3Iwqg5imbyH8tEMVrl
AJMvZGt6yGDky+Q1vdcBz46MKjYcMCBc6BXpa1grF2MYtDh9AWW3m0GlEKmC+4V9R8moEBFhEjn1
uQKHmSGu1lR+b6nq7G3UZ3DlrLJahvcxWtPkB7aMoIc4iFCfTSMiw2uVATLe5GnbtfXrAuxsgMON
Da2zhRnSaDyEwULWV+gSi+lQ9mKi1/NI4KWKIM6v0m7SB4MO83KJ9C0RX9nSJeUzGWM2PRPngV6F
R3gw46ZbVq3odfRrDynRXCThOpJ80DpQ11k6re4tgDshAx4h1CCzbkqu61gWqa3m5FSXmvrXdkz7
6jixDOQBNN+gigrBE6HanZZ1lb3H01yGD6huSrdbkAYtNyQMsuCBGJqVx0HJZrziddyuG8gruv5O
Bi7uJK7LwtcjNwnoANlVs84psbkdIZa+0byZLYp9w8EXcGEZkMNUGqIkBlMkg8N6hhN2QaULgzfk
gwwtq2hfxTbRewdwabRJhAjajSZZX77KpLeoQZkjakANOQjKc9g8uB5AuWRKWiCBmj48xWEdLdeh
JtD9XnuR8QfXU8hJZWErpoeAdRmWXUoCYNHqRDQQno3ZioZWm5r11MuuCxy6LvEoMUap2ga/EEdm
vJrqEdfyAf5rq6sBbrv9A5IGWvV51KSGH6GD1kyYTuuPSFCN6FMlBYwQE7YdSUn7Al4Uc/vctJiN
q0s9l6PnOcmw8J56bDT2NDajZ2i2EJwJrEgl68gzNJK8ZJtqSmN0jtJkkWBHENKj4RQso1ouWofd
8CUmo112NG1lWOCUNe4YdNXUbGN0+S85Uhk75SzUajlm0mZ1V6hEYZ5mgUKaNiwLw3kfGL/GJ4ze
0viRMN7PJJ9lGS53kK1tJlVYA+WQyygYPnzxMGFM/HNrkQXZQpWywYSOeZiaX+DkxoGjJwwArgea
lOxKsIrbmxAe7g2AGrEREkAHhoBq8kX3bbXjjUB0B/+nmr6WSpqp2cVK143OS0jToAjNOqXjLpei
8Rpe7CZpszyZIjuQIjJJYMJcrWjnomZv5zB9LlfFsiNOd0XO8M0x00518dzimVBgrO5TRlL6Ogcz
Esg88iPRb3wRWaOLpkEtW+axcpDHKDSkbuNvI4AZkc1LFjD0qHAZUStyEOpmeUhXIuo3eKl+IOLF
lMWxzqVBHoDpK2v0uhPhGoc7mNDWza0NMi5hLJeMnBTMLH56Qvm7zmcwbFi4CbmL+SEEAdf9qEHl
Ute04V0C5ZTWRO5F90HZjzvsXbmeGBqzE3LCLB5/JCU4kZCsm7BP90KnNrzqmiAjT64LePrUxi0/
RN2sYTynbPpFoBJfvrWjrtNN47oY5Bo3rg2y6bRE67Sclxbua+Ps0HDACn5OLNSJnzKLrfqS9YCM
yk2ADvAE9w0uF3sLLGfbPa0LpGLzCfwDVfCSSXr26O6SDlke5K53WePq6q5SaKieJpcm6uAUEQP6
t4lCJRNRVdHHxFa+j3Le+jKKc2ektBwpSd+WFyNlfQbOT2PmsFiXHo9gA4ajC069jpuh8Ev/cTiE
NRXsMU6yTtYX4BOVUZUvcS2HjWtUmxzicRJsO4iV23EzoOGtqpyBcA4V9IZWwNj2XWd2nqSJ3mnU
st8hPhkcERKa8rtWrRDbdfCly3Kdjlo+8SQN1cF3Q3nZVRRVF350N1KPMSUqG3SXb72UMh/hX5+D
QlzN6CYSNdLtWKFGOg69g9EzmhoUI9ppnqy5pQydRHHyPWc1rCfxAMujyfjYpAVsiFKzg/eGE681
3p5AhZ7Oc3lnBQwSMUy2zXAEQan3e6gvskemQTC9ihCbq6/zQHr1NLKsWXeOk3beVDxKyYFQNFdh
xivC+lybcYDoNmk6cTWmYUmvQSkLwYslHYIenJvWBvyJvJ1FVLEtlm9MD66kJHmJSQPj1Cohfj6T
NnLBSxdOy1AXLkVz84cNe+nhx7PISFykdonFi7PLsF62omunTeh6IDFyldRzbYqqbm10xLawyXYA
gVUWS5c6HKxdGdabAT4j0VdHOzUXthvhVoGgDHp8LhDExcOyDtn8VELhJnvvJmFbvCyyBfIasF53
vuAdqi+P7jB8toGM+EBw88aNwRVYMwZN4H7sevWSrR0T1yUm9Pwx1Z0ra3g5xBg/bJydED/3kDOa
1UUnBWymfF+t9rZhhPJb8MLWbo9BUpp+yQSvVL0NkqEtT3YNkk5sW19ZtWwD6OEnl5MFlyLbIdj4
dSxILNV4aBocqLlncXbvsxiGDLm2yZw+Bs1i7K4qwYu7tdms2y8UAle8KGsh2+sBjrXZI/qVFZZR
bNcMuWiJ2srdJs0UjPe9YUz/iLWB34kLK0kKQPyVaXKkTaV+WwFCSy71mjb0xyjXGSRlAuubp6h1
c3fpqVXh47IkLTmu/eSmfd8BS4n13UdDf0LFCYVxJslcPdG11GarSwLnzxktD3oToRjs0hz9FZae
QOP1/c4yKEfuRAdbqyEPlkzrA6Y7CXKFeMFIKs0jWbb1oTFT4r8vC68Tk3epceFDYKpu3ovIpoAb
oLZPsJS1qMq9j3Ta4GwLoKv2CFkXrtHjjqP22AnmFvSfsLMeeUakQrXCE1LpAwYWqkT/2vPpWNYs
ZTlbY9ATRYm2821Muh7Z/ZCpkqGjENO0htdw1Daabg1wniY+y5lYbq88rzDg2xkBbcBoF6e1dM+B
8iA55iKcWDfvkF0tOJC7NQnbr0IY2WAmvlSsvWp8WVXXXoXGejS1oSQBU6wWCW2KcVTHfbLl41pJ
DFWQMgDNg8Zt16PBLvoGPHjkUnN2LTlvbHrAyK7vkmJlTTqaTbXwmfgcjb1sbrY2jebsAcxJpXDM
jtHcPvUBpiY3SA7G4bYZmzJ7D6eEL/dxW7P4UYSxJg+9n9vwLiMTDRzkJiH+8Qo9xdI5MA4VDjgY
mGKXsQ2Jkyk72X5xFfZzmyWXYbTWwy3pZ2j1SAQru5XSyAHFIyElKVrdz+bk68w3VylFq/u2jHvr
nv3ciwa9JhOhnTarDN0rM4FppGKSLg+rBNCz+ABjxJdCRCt5y8IP7NleAPeboplY+hENZBkgzczo
3O8HVsfRjsIEzL5yY6NmN2leRqehbBc0mHtmYrsc0BaveL33CYnLfILKfIhaAA2wsRh7U7lilB5U
CCwOzK6OaPJG85WHwL+urjVgY+0lpOjn7GkYQ0iDRU75bjvM02S30EPSeqtbTy7ReyV3DWKFzPmI
IdOmDgP3VQUTSldnUU6iLk7oexms1T1Ddw9mBF6hL8Xru6CK1IKSglKLOZoOWU4xp9Snqo4XTMn4
4KFPNUfthcU6HzBnARj5iNSOyZOnWWuOCMIMsTEp6bRJvMUg09E+QIUnqzjetB/Z3s1IEXPOHHUs
v+kVqcsFCRXkXavrNa7SUV1CgyTxsCnoiV9JATODJHiktnKvvcQ6Swox4Rg6BzHJZJEhDeg2mMXY
Mg/SuocPxcc6RRCHpP9l1omVfQSfDCn23BC0uxMIpRaE4zPCNEQnb4vkFblF7h6JncTw6JlLkOqu
K1RJ3S7GmMNu0CnWmCuOXkc5dOkpnSBljFkCYv1aqfCmRJ/DXWmtp+igxVqnOkdDBMWM8QB0Rp7b
5aEKWf/h0tPd8IrjmiLTpPbcrKnO9gyY3PqMCXbaFovG5VyszJTmom3SIb5sE3yenFkkeXdCh4HP
S7UassdQt4dNUm10mlfS2pc+iEp51Q5l+DzKNEH91phgyBtazvQ67CYiL4dRRPqmIyxtLsBAG9H2
VeiLnksuWFmMpu76txbqx6iMHEQE9t1Qt2BSDEPgr9DX6uVFOlVxchM4pBpFPKQWUxSGErTfdDFU
oQsA6BT4myULEYTbOLmP+pR8QTtRNcjw+qTMpUW6vJkDQPrypW0Jjthl5U0Biry/j7Ju6Io1ZWtb
lAb5Ue6xSsnB8zJ+Rpse4hIiCpDDI/0Og13cJkjOyBAuLzo1yA9Fj8FGmifGC5zERjUxvZg719n7
FoowVV5LCWnKaECxtRMgvaS3sc5EcAFtSOzX2jVwTF5rVr+uq3P9FmVaSfIYRCmy13Lq1+8IW01Z
JBE+8RaZHV9OEAgL6bZqYQB4VXYG3w/8oL4kfjLttoyxbyRRaMMC4kAwdk2DAHNRYeD7TJA/8i2O
DZduIH87I60epugKT60VhcLJ/BbJEIq7mFPCO71J4pYW0KTzukB4KwGrUsjrC0rTsTl6Hs/pD2cH
epoTkeJc0TVaAIB9+OQ2WxANN0Nkqdhk6C8sp9glrtqYDonvtvN1dIqgNo+uWdut8xXUqOEUMjOS
dOjB03bICqlXZXHBKEkPaSgTl6dIz80DDh7abMSYyOi6HzHzKCQHypXkCn9A0Jw37GE1Y5QWiipb
7eMuIK+Z7MwXnAUs3EUSc+ECgoRzu2VT1Z9mB4zBppsCJwv0Ivg1hnUqyG24Nu9zn3Yqb0WPSS82
Wf0GqxGrNmliIBVWTEg7Cbj7SCUuBIeL4l23GIKRXZAO5I4p0I2AW4kHzPfDkcAITFqoS1zONPEE
KCOEv220lovcsGkKo804jNPXSZRts2MMUfEiTQL6JhzMYTB+tiZpLuYJtWUBMQEuTyO0mMEotoAp
bapqDuhWWbuiQEOpdwJTdukOYRX411FHSAO8HxpMqDFmFdeI8bI6dqHA0WZDqtJNwDBkypPMyQnr
JdXuOrA1lMpU0GImBy+z5YqPEAhUm1E04/pVpC14+FAneE8qBzhAPgCUq4oQYMzp24zmX/ahYQNL
EAd3B2C95wXTMciNV+PD0nKSHMt27dD/WVVQjI1JF3TdM5bcA8eNnloHj2EN45ghW3v3JXA4l/IA
OaTxeZXUprx0vRn6JzcA653laPRzuw1VjNIyH7NkrQMUzWivNHmMw3haczSMjdI5cCszMNaWzN3A
t9pFifhi4tkDUwnnBugpX/h2Qfd0M1YYrpWwlUmXINyMTACS9AuE3O+0hD/CTH3CFSfI41SnjdxO
u2oPwOee7+gT2dKkiLb0AjlfHuXA6l60m6UoT/SU7VHwbaPvfYEVDs24X4Dd/hhLF38WrIolW5wx
uIyyeiHZmHfitGAE9e9haH+CbY0/24d2kGrnZZ2muxD7bJtgVgp3m67GeBK+XLkIEvOMMW14yMJh
3iJrQFGiAUO3UFvp8hST9P3UAggLYbZfX9MHnvWPbvwnbCIkTmH+5wESRVVMzU5OWSRuOhwQqGgp
Uvjc8mGN91A1hAzcMlXpXKDlK3iBJln3Kwv4PwYCxp8FsSq3TpiNj+muQzSWm1rgEE9L4BRwHkd7
DEWT7PDvn8GfPeBPaMZxMN5EjCW7tRJDeg8FmEZtQoU27r6tu9H+gsL1x6DJ+LO6IJqQA1eWxrsk
q+hmglTWdqj7+v/zQ3zCJvdjvBiIqcS7JVXo6IZP2VCpPO39L/iAf3KTPisLTgMkJfqqBLUV3kg5
wF2HkjdnaCX9SkrgT27PZ3HBCbhgTOmSeJdFwxbwYMACgLj/xTb7sxf/FEpKt9RQgauBqkIjNc/G
pcwR0pdfRIg/e/VPCGTa9gwjZ9wbuqokTycO/9m1+wVQ9Y+5AnH28UD+CSicjKGyIIRg2YiU0zej
64+zPvFQDwqRLgDFN4NPsAc7MO7P/35D/Nnn+fj+P72lyCqbQjsq3sFFO36OhtGcmzD5lZ/u73SK
PwgvGfv55dPGs2TxVbRTGcchY7j2mAyE+O/dI4N7ijrN8R0dhTq5qPvmoVnrB0x7y+px7OpyuMf5
Krajl29uYaIH1zddp3/YNvzHd/ef1Xt387+vw/z9v/D19673Y12J6dOXf3/oFP7918ff/N/f+fkv
/n7x3p2/qXfz+Zd++hu87j/ed/Nt+vbTF1s91ZO/nd9Hf/duZjn9/vq4wo/f/H/94V/ef3+VB9+/
/+237+jcTh+vVmFU/ts/fnR4+9tv4Qcf6z/++fX/8cOPD/C3347f+m//+vvv38yEP43ZX3kWYSb6
21/s++/fofSvnLEMfSzI9jNQq3/7i+6QU//ttyj+K8RgSZhmGUMJDynv3/5iuvnjR5T8NULGyzgB
fgAZKjRk/s/1/PRE/vsJ/UXP6gZwssn87befQxFsbjPKEzRbAJANI84+y6iR4EN8BOi08wDFVgje
Q7W83f7TLfjHW/7zW/x8+Hy8BSMZxUwqBbAIn/PTUsXFlSFGUfy88ty9jesGnqhgH/3P3uTTdkON
10Ulw5tEvkAlUIcbViNx3fzP3uVTHOlgLQXQuOVn9JNWey5RilM0b38hXPVzyMAN42in4HZhseB2
0c/6VQ2LVh8tor4HPGbFWUHUGei46uLff5bPT55nMAlPUhYlGAcCDf8pnJs2ND1BU/Kmo7CgmVck
9wC+A5ptJfnFefrBA/jvIJWFPKMEOV+WkBDgqH8RV6rtEAK7PIU3c8fjDiAC2VyGSUTPJenaS6Gn
+XFdiHhJUutPM/ABL//+o/5Obvp8AQCKEXAbADQHNOjnaFl2M7KThIU3Ot23QYaUcDjJ9UbiM7cV
Rj6tOgF4shujh6atf7H8//XDsxQ2BRy8NwAc+Gf7Uy5n2tJWqNsSljVybVBavXAD5eUbal6qbCoA
uPnFCf1J7+Tjhv/0numnRCYhXSMs1eqWR/4r5iFApPEkX7v2TScAlbpeYYBbqeNixZ1X1S9IRH9w
uz/eHt3fDBqoNP1M+YFZwDRntlK3zTAeSze8zCvAR5BIXyDDvumF+kGHj7ZXDZ1tgbvhwl/soN+J
jD8/cAaTedz1BH1mnnwWfqnbEUbqNJS39H+Rdl47jlvNFn4iAszhVqHVeajpyTfEJDPnzKc/H9s+
v6UtQkSPBzAMYwyWdqpdu2rVWpL2PEjNUxN3X9HX3DkkZkcbGDCh8cfaKJ6sqL+f1OTd/D638+qD
GfXvU7PcORIZzevbcGknOIqMBJDG4ca5n+9CzpuUAoRNjrHRfjfj0A07fIgTA5iXdiF4nH0dGR+h
G1+ZjfM+tb93g6Nw8FgMhZY6wWvVRa3EepSkx3gMSdhROwOdAGh2nxoEAxN5lzVu38UNeGpSiObG
pAVfUrAD9LG8Hfpvo3/UeetbdG540GnGdrbJO2AhlINX5nhtsMIkU1fLDbtP06NEI/JmikY3K1t9
E2jdnWGmPzoSW7sG+NOG5E4Ckin7qWfSPZm5u7Ix39sQzXGd3ZST9Vjk1MsL4w5EOVllpbih5+9n
H1TStg1kt0G666ZCrhW0EsdrSl271ACze8lB77PDqOqfJpC4FFHbv/J0HDdGxn80+a632h1wU4jm
qp/BIEVbaaqefd2/AwP0XIX1gx37A6V5uB36rnqCavszpCb3QR3uIC3Ut1qXfAJL9pk0zbMXF+DA
QsDP+a0sabsaEWSlyO7tUtn3uvexjbID1ArJJu7pFSmHZtoVIMK3VHRvQlsl79uE8gY0PoDE5Caw
rS+1oT70lvMQ6o1Otln66gHUblMEpcrKewdg7oYnRruVrf5LYk73PRqjGxOy643SdoeCdrnNoBe3
qkXjh98rN73fPU5yeAdv7lGygpucedkaffU4RcVKe+68sCdHXpd1xdFNSk2mKhPMiI3HdkOizQ6D
8uiNT2X0O/Oh4Eg2MnLHkxSsONhFW5bJKVYMxbZF9+JbtSKXkVcc1VrdmuOxlD5rePZE0+4M722P
Oft1YIam6AauDG+qCTtaMeCDlTQ9P0Z6dBv7ZEIt7/b6qREijn9M6LYNOsdSFNFhpxOiT74VF8ee
IuVNqEcSlZ1ojW940YppUJjULa530f9FVZiHauflR4qy/mPkvCkn8M88nXx+9gwnLy7oIX3wChKf
N74/OtmP61MkRLF/T5FFnA70TlMMUXAwoMLUgjgsjn7dGLsZUbmJlPFr0+S/yCitxJlL+2suAcmO
YoMLFNko9SJqQ6kPMJYTL6i3sLBsGvnI/7mZ6jUR02VjlqzD8WFxRwjxuULZLgV2Uxw766dB4cd3
0o1UVhsnvO/Cn9dnUbgCX2fRlP+1NW+RkzWCaQ2gpYOt1Cw24XS05GRjl0efVGz6lefpZvDX2ncX
h6fIOmCred3EaNqBC0YtgH8e1TZ5qlqaZnSA68NtOJdg11R6hKD67/HRjsD2NhTVEoO9rEzqEaBi
dqSVnyrJ4+C5aVOtRJQrRsTorrMoQOnybETvP9Du+KUt6/dWaa44hVcCDdGjWjwweYM6tmOIXgEI
WeoriZUdPSXwd3YaBocA3bIZRVu5Th08qVk1PQyZFL9TYhrnSpTHNuAl01srH/2tDjL8XgZEv/WB
fgNto+fCizxn3xlD9M6CFX7FK4tx5+vsn/5gIeoI6lQezMLIjn6hd2Q0hvvWcD5ZdHCBNNnSfbaJ
hwr5GOMx8vJtFyorM7bk4E7tC546RDBkoiMxw1OrAJTA4b1N5vFvH3dqQfBxRgf2O0gZYfvJsMCw
rURPiwPgiuEC5Ta1FMEVmA5kdgUpo2M85DAB/fbzZmXvrlkQHEAV2QkhBxaAqNMAEqwVOpbOBgiH
/41g/vsTB0N1F331eQS0DUXTbky3dIlc92GXJnAiqqrrcy5DlUV/Sd7GBMDRlkeTlsgK8KJsU7DW
15TwLmeKq4YHowGOXza5/s9HAqVQQFcUCMecuphJHPn2YZx9XzgsU2E1wQAa9Kga1PJvnGHvZG++
kRmCZRrc9lTTNENY7MGIshiwXYjeprWjIWcT5CtPm4W1UIj56JVSDS4wMYnBLSIHOrWWY2k/hDSs
ZgjRvClZPx85Hk0nJoQjB/TOV0Y1DYkrt2q+jY09YI/rO2ppqU9NzLfmyaYdrUxuNMrZRxMsYrpP
i91/+r4tpAMCarme6SThMWrvfbSy4C9eGcHKOszpytMRDNYI/tZnBGP42Sz+KvX3o702S2s21HMb
dlmQx6SmcWzLrTwe5r7NNe8h5g3+WWzOnMYBVx3x0I3RGBRSKQVHC6GKJKJnK9rn5ruIN5D3ERjZ
ttHuVOdbG/xuzV+S8zsLb4P2JqZ58fqKLY/1398hHE5Hg2siU7zgOKm7ll7HYGeuZUyXTFggKG2H
dBGhkeDrJUgWaGOJwqPd7zTz0HkvMDe/fRSnJoTzb1VdZ8VxEB5zVsy/a5tbQHbXTcwTcR6jqMqp
iXmUJ0cnaZW8ohU2PEr5V5i5pezWKrfF26/dcyvCcnAbAG1IfebK29f9bbnGjbO4FjzvdDL6JKvE
Om1oTGMEriA45jKdueSDDrQ2XZ+oJR/D2/F/JoS10CK7ASOjsrMbOlu2dvbm2IcpsgxF103dJsAX
3KQxQJSuOUZwHMYbz9pHa0dz8feffF/wkZC9ZbU5zN/XtrbmmvGKm1/5viH4SCkE749ITXCs8k39
G3aAP5j+f3++yKatNaBIq8icD/Sm/GL++G9fF1yjGtN4xFkLjk1zb5Q3nb8SKyyeMpL4CmQ8ZFTF
axYQvW2NoGSO8QQk7pACbG83mfb5D0ZxYkXYQkMfWL0K/OUY21sjvfWc3fXvL56yk+8LW6hGfSX3
LTk41tNd50a0S/Qrh2zFgnjRtrlKc23PCHr5PnZ2Xf+78L68eRCqZfFS5xkwB1fCTVs2MbWjwfeP
DXDhATaLw9Cs5O8XjoJKGoA3gOFQMhFRBGPXhHoRtJJLV8vGsX6V8nBzfRCXb3I6Rw1uWz6vYUW4
ezylKsJR0zzXjF5UOpDC7KPV32rZrzpfcUtrluaxntwPiibZsC4jvi0RgmbhD6CzOxNswVB+U/OV
eZv3p3AXnY1q3h0ntnSnLO0C9h0XSPSAmI7WbLzgMKZfY/0RUOaKR7ncazYRisrrnDSRSjnh3JpX
lik1O092DfMWJKyVPTftyoG53AizCXJeOnUchSj43ITpB1reaxllM3Vr+foesfiVCGHFgpjKmOwk
gnFqthB+dUx64d78PqCIyq1nmCpSpBfAj9bxjcY0esUdaovuWO9IAnpvBPVK7vnSP2KGEjpsN39X
Wc4nCvB1CgVErbhxHj16aXOQquKX4pX7wqJ77vrZWZoyziQJGduini5mZYAojulI74abSt291eV7
GLdWTFweGlvnzSlb8I0Z9kUUbGi0JquBKbtVMDxEZf++tqC1mbLpZ98N38bRXJPbXZo/XTVfl4h4
1BD8QRB0dGNRd3ZldBjgVkq/mwM99uNwh1bOGkxw6eDAQWdbvKkhaBWdj1JHzZRlreya8r1SHUz5
t21/vb5GaybmNTzxBE2fAIs3GtmVfHDtAKUMUOp+u8aFt7QVdH3uqwQpQOQoXvt2lE4mdAguKE/a
uJot4l4rW2HNhLAysaZVBs1rCvm+u2Z6V7xNBWB+XbPV/h2CJXixKKMBe/LwYrXZbbIdWLs/GYAJ
qovSiQ6jjBDXGWZH13IecjT1lzD8mZAX+oO1BkaDg6TQDKDifK2hISm12jZk19Y9f2cYVklJ0NZv
HLN+e/KMybJtQ3NIeIDYmM/tybYq+75QOonF0M1615CPMLQ/ma0TC0IIZvMo9un34+TLxUsQ5S+G
Qlfx9Ql7ZbI9vycZBtKlFJpMwzTEl6fmWIVDv6rsBlX1Q4+4iQP5sdETae9X9e98KsFGIrrcQW3n
FQinRNIGEsa7679iyeUA0dZNFbCNQaHlfC7VsO1k2HpU19C25SdJcfHe5bQS5yydHmPG1shgT2SO
6LkRtNytrvUMxQ1yT71tLfJ4ZWH9A7M7Q9mdAqwWrQAv0VUeGKjeCls8dqiyyrWsuGEUb/wPxDsr
K7ZmQJgrGAK6jgtDca3oMRwe/uSIGie/Xz2fpQpG5bhChsGdPKryu/zz9ZVe+/XCIlDRNLpc5vOS
ddsVMPKtfH9xJ+kzSI8kpAFo7/znt7Q1xmmrK26hb5vyUDvvHOVRNQ5/MIoTK8IkeWUKIDADwgRN
1U5pw91f17+/eCoZgEnKlsrVRbCHBnxEvBfKbph+NpSXzIwPgeEG6rMa5o8wx22g7dmF0rCFmLDr
3/z6Bu+mwQOjqdQ9HTGoyZupqAL6L1zbznahn+3e/Azg+/gancZGi85dYY38GNL7RJkml8IGrcdJ
36o/qHPSjwBsEiq4VtrDj9mtPAiWdgZeWpkDdDCeIt47ixRafZDzdWlY9WHVTKYnOvqLnal66W1q
x6N7fQ2XdjqgK5k6sA3aTdyJKIPIeu9UsMXZ5l3uJDBF9n/gCk5NCNuQdrjGLrpSdvVU/zHF1e2U
pd+uj2K+xcTrwabywTpZBryfwjOK3m5zcqArd70xP6Rl8ETfYrbRu+GJ9vNP4+j8yUvq1OC8jCfX
ahIoUWDTiOlm9Reju89BfxnBGgxwaW0A/xkMyeDKE9mkS1Xyyt6SZVeFgbB1tvK0prW9aAFQim7p
QIPhHjofhjaNRajYo+wmYUF/8yFQ3l4yIo6hhM7zQ7VU5UJapQhD35jm/Uxzmae5BTwaUfzj+vIv
xM6nRsTbzEvhbG5sYmc5N+C2dPT9YAVzNdJ+u0fFEM8NXAJRlQiyiMzBi9OK0TjNbS39MqG4vT6S
hQXhPia7DiDAcZwLnvg4nQUXYw3yxi++8xu6oevfX3AvPGuBevK8Neb793zBq6SGU9JSJ7ew7qL8
qaq/pBqZjWzlfltYEIIkEFUWUGEuOeH+7EqY4UdJmlxou+LmnfmlMFb81qIFh9jS0Gz1EopswROo
DbCZuaPU/IzhO7CC8hEqgJVX+pIZAPNcbWTQAGgIcVIBF6A92txwk/QkT/A+Q9BSvU06+vVBA5CY
+jNFAVBbItgyH7JJa6CLcCFhhtsz+X19zRfHoL9CWm26CZzZeZ74KsOGA8PxIt5LevHdoH01LZyP
dECuVG4XzXBpgdlW2V0iwK1OG803aO90jba8GSUokFTvxR6Ml+ujWUBs2KbOIVRUcHQO4Krz4ViV
HVdm5uN6GRV6uI22hyisQQAluO2D5qaiht+lww1Idgi0VafetJG/8iMu03bzb2D7MZ28EcVbOrDU
KkMxeXIVHXoIy3vXahZsv+ZnzQv2uaQ8Vomz8vhYHrfC4aVcAmRNBKR3A/idBKY5F4IZ9QaqiehX
AWvYbaV5PxSrzO4HE0lvGkOVXWf16Z0vN9NzbqVrLmRpnUlbOTyPbXIhYjbZr2z4Xubf4Qc0s4JS
HT1na4/T/vo6L1zpJNfnThYNI7z6zpd5NNKgrBNjcqEQpsXRQmr7ACVx9pR3Aw1wSdrtVCgZV/zj
gv/llPNYNsF9mYBCzq3CpFRYKWyObsLCSraHHsFa1WjJBZ+aEO7coYSJEIQIJujopLlSdyTaeeNt
Vr29/mWb8wsD7g9F5/EvOC/YlQa0o2lagGQffDCEM9eXaGmyCIJYHw4C2DXhJMb9RDZwGke333b+
syWvhMJLO4DzJc9AVhDo4ksYsjrP6NRwdBWYKA3tW5jI+1J5ye1voDpWhrK0KPiteZK02YcJPlKd
6OFE7nF0H1Tr881W8j9fn6ql7zvQ0OEtqHdeII3bUp+aLG5Gt7mF5c0Mnif1OXyb1MvrPYJbUrlL
dNoRyIyeb14eaYNVdqPhOmDKP0TVx+tjWFhuPs9RnC91wiBxjuDNMmGCMlzC98y4CymJXDew4FXP
DAiZJCePeh7GGKh4SEJCySi6nWN/UI1ur8KuqMva7rrFxSEZlCfnKIJSpfA0gSenH3EqWAz2oX9Y
66JYcJUkxgzTVBiXwTvyfEEawPhZXTUWHD8byPm6I5TT1wewZkGYMii2miTQasvtlUM0forbcpND
gvjfjAg1nTb01ZpxWG7r7RVlL1e7euV4LA/DgWAG7DJp9nmdTkIUzdMMyG5ly6XMQtKVDi/Ve/sJ
Zy3+NTH/hBMTUlbKY01yzc0GiCql2Rvq8bfs4/WpWtpQp1ZmP3BixUhsdaomBhLKt1ZyUMOb69+f
d4zw0LXx6LTEAeyfG/HOv++YeTY0XWK5RvAdKiR7OBThd/1rNa3hvxZXhJINuYi5piMmXNG4LVQI
YxEukO5l7bNTPGfhSgi/4BMZy78mhEVP46ZTzBgThgL75V71/kLdcZumysrKL8/Zv3aElW/qQQ07
2OvmM9Lpt16w0+Mb74fT7q+vzfJ4ZggsArq6LCaMVMeQRtI68AAZPxJpW9vvYn27pii4uMG4pv7f
iOCxnFC24tLxMGJXHyDBpbtDX0mmLC/9vya08z026rKUUTMwXXlSP3W6eaNnTQe58rTytloaCnci
3ZUGyFi6Hc/tDLmf2EDfbRe2pLHc+d7u+nosjIN+MjJbYOoJI8UHCQR0oTKMnelCJG6kd+0v622K
mK8XLpVHwAiUiQmExABIpYkJYlLTcNvkvv4ZruV/lgYwd3Tb/ENjgNj8Ypayk0HvSEa16CBELdH2
edS6D9dn6XIVHCxw/+FOHGIfIWgwe8IhfYhU4uztqCF7t/JuWfo+mUwuWZqGaRYRvj/AIdcWCUlo
jY7FXI0PedqsZIIvDzh5bCJdWoQUAl2xFOxrnQ6hJjyHTvQ+Gn6a1jFVHhsIt+Lj9bm6XJBzQ/NY
T7x70JhynFczoeKUblJA0Ao4xVVg7Npw5l9xYqUwYWDPE0d1FbPf6tq7lr4hiP03afjdWBPpXhqR
Bg6B+Bo2y4uuNBhNdR+uZdW1kDyGendj+E9tmOyvz9ulZ3TILf7PiphFyW1P0xQeza4/7j39xc9Q
MWu/Wd4azmFp5ijT43rnFPrFeewDM5PpTzcg0Ct3CHlEEPX1P1Rfe1Bs+b1KF/X1cS3s7bn/yXl9
ocyol/OVkkqURFplGFyrt34lkOm2VrSytxdNcOObFD7Jz4vPYEXL4cRL9MGNjPfBjR68vz6ChfVX
CIrM+d1DjCqKqDdFXaiBz+etz3H7WAVPSbwSPC4O4MSCELEYVpsO8HcOrgf3XNu8jGuB3ZIBWAJm
B8+/cGTniyDTghpqaja6UYjqR2NuYPVc8WFLs3RqQgiAU99GqabEBASrWxpi4biykrXUw0KCh7SD
hZY5iUD60MWl9vNRU7uW3dTVd/AOZtomKw+mf/ClraVsjHHfmjvz7e074MFkmRQtwaRJkHQ+e35X
pXHVkDp3ILe0YZnr1yZvYX2wQL6cqvZM5yQcEk9H0aKFP93N/B+68lvv/rq+hV9D0fOY2FGZORgj
uL84JEJIlCSal7QdtRi4Bqf2UBkIOUnbmXtft4lbxq9+++Tn92l20+XBochX2HoWnBuYOngD4MTg
YS9mb0nr2sGgklKvjZmJqL0Lg+mlseDB1E1lJWRemktnBr/ACIBHVeeNenI1jD2kmyX99y7Sk1n3
uwjXgBZrBoTTGsWFL/GIJLnaSIjEhBQ6khV83aIJylkkKmZGA3E/1KFJ2WkWKJyctNoY7XRfW9HK
mixcBESVumVRoiG4EatOQaOZYdIX1Ibj5GmQgp3UQ2KHswPyFLl9av64vgcXx0SVgKyIQzQrHt1Y
injlZ6wLdI0bA72iX9e/v+CA2EfkjQC6zKVhwcflpt2FZuGNUPY8ybOQKD2+Xfj2q0YjrwPXCe0d
oHkFIzNpelz7pPNQZ9lBobhN115IC9N0ZkHwo2M9waCtYAHyTPsrQsjXZ2n+gYIjgK3CoV+BjI5K
Cuz8dBR0rqiVITVuYJT3WQ9J6djPenzjcxmpzzlwl00//EH8DDnHnAOlAcjkUX5utByCKg/arCWC
IloboTE1Vm6fBQeDBRiXqKTCHyBmkZDHGpHJDVrwyLBz14+jdBj6jebsr8/ekh/FjoMLJdAAICi8
x3JZAu+AdpdbNybR0682vxm951Ab7mTptmru/SG6Ma1bpQl2cZYdHGmNgmVxoERuXLXM5kU+Waq6
SYKRuwXZ+1GC6zZp7yG62xrJ29FPgEZODAk3xqg1c7o8ad3J1KItahQRzMUrm3Fpr9M8zh8A8ZfY
GIpBoRUVSe+myWcp3ljKymldcHEE1OrMWQOhBBmH832XqO3gF3HVuWVq3zQd6jvquIVSdav5NuqB
769vjkVr+FGHRL8NfYVwcn1fNiBIQYPGiqV9rz7FxXe4Vjem59+Exdfrtpa2Aa8RkLY8fmfQwPnI
ZCutUa5iHwZyyYU67iOEY6D+hTWhXyOAWHIZp7aEnTDVndK3etS64V+mXz9VP7VvTZ8/lT//YDeQ
roMzDTozwnjBtzZ5lCL7NzSIse6aDUyL16ds6X6gaZa+e+486OGESk8fh2mXQYnvVqhUyeHwcYqa
ey3yj9fNLO1pYBxsNxlPROrmfGVMsAlwC5ucmzjY/faVeHf9+0urQWoTmVI2NWVVYeXToe3B63it
q0afiW22k/NCLO+bd3b0TVnzNktzxmamME6KE34OYTCSrA51HOFtdDRZHaWDtrzeNN3KlM0HQ7yT
Tq3MU3oSsTk9lWyY6lvXnOwHRQ3voaKZNnYx3MFQ/SGz1QxUjL8LrTVoj8inBEza4UlHLp0H6tx5
LlxMqKbUIJTSFgbZ7qXrvAMKVe/yztw5CPd1TfvUpKD2qvh73EtrmOClIwybl0ztg5Dl4iFe9IpT
5S3HCmn3TZrc2t3Rsr7k3ho9zOsgLqbXmQEHOu0mF4+LzkyMQfLwFamjv9AUffSjZkdWbtyGg/Hk
Z+29aXr7LEL5ZlS3YerspDHaZZUDj1M+PLe2/9z6zgFg3YoTW9xd3KVzxwCvazECdbLYQoaWGUjD
u7x8jGmhntAuun5eFs6jjpweZ9GYowMR3A0sxjEAXY6uLj9lykH5/vbPI2BEYo3Iifqr4LRyBMFb
vVAHt1Kqjf/RGNdAwguTRMoBNIPBGeQ5MP/9yeEwU0XNnJjfb2r3EcJvpeq2xko2e+EAQqBJVdd5
zaKI0MC2k0oU3PvBlZRPlp2SaT4240/N+KAp3/N2HxbpihNbWpRTg/PZOBlUnFrIwwTj4A7ZlzB8
GL239z/wjrZI2OK8WHnRcVHFVA1o8wfX0PeVsxvWWCSWVoV8PJEL4YVCheZ8AKVeGePgmJ3rW87m
2VZRIll5Ai5EEzxiHcDnMP3ZvGfOLfSB5FdDK3fkhM0XaUI9eWoQlwXiGOc1zTySvxIsLfijU4Ov
vvJkTbTBT1q/UjpaRlAumH5aWodGxIulr7zPl6fufwN7TfGc2JF1qbWzHDvImjx7U3hbBe0H2CYO
1w/mmhkhaqkUiBoRNGeFenJq6rNJKSh9e/sxOFqFwgOx8Az2EQ6napaB0tYEmAidT8ajV394+yBM
yn+ErwARoRE73wSqPkVK5TWDO47I1HabWh02nfcHCQ2QzTzMadswCFuEqapVFLULm6RaUbwbvU++
/uP6KJZOOzk7Es6ELZC7CaOAlLuSk77q3RbJ5p91sLLSa58XXHBla22UT3XvlsNusrbxWuA4/zzh
/gRE/+/PF06iHIKcm3q+T/dRT+9pdlCU+6LY92v15BVDjhihVgjoRTQ6czJ2VYJY7NGBddcgxbni
75fOBs6R6IcX7GUNILMbQ7KDvHdNo9s4ekjnf4pojr3/g3XXAdrAIUPqUXwQ9Uh2gC8cWPfpq4O4
T7taBlq6uKx/LYgzhuRBjSxS17sUaHZJ/D63HoeGtsptlT8kxaMSr5EGLs7ciUEh+q60tjLzEYPt
oG368DEvv07Tl+vTtmwD0KQiqzA8ixgiabR0wK5y70owxo10HemoeNZ0ilw3s3hsuGH+34xwbMou
9hLAvOy2fAf7HbmK/u66hcX9THsGeSY66i8Y8FJw80Plc+5LZFMe4q4rn2h/LV5UBVJLu4nNYxCP
xu11o0uzR0hPohFQ9SW7mjHGZOsHOh9z7wWJKQ1pyLXgYs2EcPnX6LGSBcCEkn/1Q21DYnPj0N1w
fSBL60M4NjcGQMBzgQ83hzIz01qlJmB9rXetvBK4Li2OTV2DBDMtzxdIDNvrR6+YWmrOdbXP2sfR
oHrqfMzN73YSH64PZckWVWHHIi+CwxHT/6WOzDpQdIiqla+dXe29ado5+rcKPZame3vbiUMXJNWh
+WoGJDr/mJP4Ysp7IwxTOkIQZQrQZSzUp8FEXxfmrzW+BWU+I+LVQA4dhkdYHaBnmXfKia1aAoss
D9Rt7G68qet3oXykNnBjx8VjggfX+poWS3/j2Z+mfp+l3kZXfhT9Y5P9lFvzZjTvynFayaIscC3N
4+dVw6uSnySmKO3CQXVWq4Hj6wevsbaIUb7TWnNby8XG7g8tFCMEthtP+o4kU1wecQNbRa+3ulQd
imQtnf2aibqYIhM3RjpRnrlshCmyMqjwE5YDASoC/WSX5j+kLDqa7b6EoiLFY5dPYf4DoQiQvsgK
Bu12aH95mnPftsVGqvx9Eo4bxZye7FrZ+nW/EmgvLyIzNkMjaFgVc2lI5HldprCIZfTJsYPNOD1H
DSWyX8mgbJUpQ73TvysyN+36XQ3GIOi5XxJYFUYEWRPlxkN+VlPeJpYy42bmkjkOYC7PAC6b3cPJ
1vIqux9QaJ6odNYjeup6/1Bk3XAwUaTYXz+eC7uYHIgBNRdR7AKBrN9JRlWzRIVUF492VZU3zFN3
V8p+u2s1tLSiNLDfNbWz1g+x8OaAaGN+RJHCJBARQitDjQ0lot7i9ra6m/rhEEX1XS/P3M1v9abk
ysn8gXWaVR4uKpCZEkfQv6aNG9oP6vjw1/UZvBjHzEoqK/MOpy7E8TlfrHGS9F6OFaoqueFssxbN
ZT0Mh62W5fohpPT11j4SwZ54A/WlVNPI07h9KG0VpMY20Ih+VmextusDu8yQzZbmghFJKsADIitj
XRqxDkae3FxTOZvRzsZDqKp0rUYoy5W5/76GJOFQGPETWmLII6LetrI7F+d25o2joYXSjujP6bds
U9i9GlcZHmtd2UjRw5R/rPO3Iu3mgZ6YEcIha7CaTh0wo2XGzioSZFu/Xp/LeROcecK5P5EkFFmD
GTgobvba1JJCIcHoWlPwKQsUZ6NYxPjQXOqf/8ASr0Yu3LlOJSL17dSUGzvMKlebyk9V0n1Q5PE9
Yo4r77qFAen0AQC7I+DRL1IUFaVluoyM0h3BbuftMUnu8jWmGTF7+aq5gFcCsA9CkZ0o3B9xpU3k
pszkSElcpi1SPkhh0+8qs7gffPUQjOXeSMOdaU6HXNIeoK7cJWl9H4AlV4xxU3vq96yVjojTrmSt
RSwKv2zurZ5h64SbZCoF56Xlo16Eel4c4/IXypbqkG3U6YMeVNuahifP3Bn+sdP6DRLWK6G7eGW9
mgbrOGe3NPID4qTIfhh15hgXR3RH5QectXajSWq1D2WzvuMlX2/lGIp4xTPDb1qPJltkjO1TpJbm
wwRKaC8lmnlvwer+bE48yqTQb9Cx5n0ro7H56/pmfIXHnOz7v38s+xBOCBIlZLvPnaMdmkPh9wYE
4s5d2P0K88+osj109dd2nPuPp10E9kT+pmTGRpXLbjugNms4DyhxojVIKQgW/LR56bK/Yj/bF/J2
UPJNloR7Iwq3vvY4yOFWyoeP13+1sLdffzSxALgIFvgSaBRGfgGEeSyOk948eGPsxmEZbnqiu7V4
ba6hCNPz2gWKoASsQ6Sqz6enD3MFxfi+OGq2Xz6ovS3vuE+8e9kOKQpIUbYBk59vTCUs6CfRhycJ
deydZ6B8WsZtuovDQb+5PnghIJgHT8OoDVjPmmHUYkRkWuh4eW1dHMPy09gb77MUoENWotd66yQ/
dTm5vW5vPikXUzDX1WE6nKsUwkmSZD+XjZjJduxR+znkzbBt9CnZB34l36S6Nf6lo+a6jR093/Qt
YpPXzS8OF1jvjPCjvVS8vSW57WqjzFiBTs62LdreG0XxbrQhfAq67FeZpqTdc2cl7pwDuItBz5E6
+b355hEGXcvQwEnTPMlBgmRtspOsYcXE4rz+a0Ls+a4SvbC9uGETexpB/2HovL1s+Ejj6De++gMJ
8E0eRiubZ+HkUP+ENYkMPBUR8U2U5lKY94GDiEPmHDtb2dl999FXg5X7esH9ItM8wzG1Oa14IbFV
hj68gJlVHWvFeFeH2bBBHPcFVvodTNjPhS8/VaF+N8DgiN5t8b6PlZXYaL55zhfw/AcIEQPYqXSc
bLtC/+WdUVdw7MMWhc7sqCPGrKxBT4QwiDM5W+NKnQWfNPzouZsYEEGdQjS8j14IVB+GiL5t7iY7
vW16a+V6WTDFQwhPPa8fvCGzxzp5eoQj3m8suvpIXPhKUI/AqVI4N36k/uV7o7Uyj5cbhnc6ZTj+
ALC86LdndeUO9Yf6WCj5To2rG98KNma4Rih1eRjI1AMDmQWUaFvVBT8bOH2IENyAGaPaF6H2bgqT
O6uPHoDLcvLjfdTUj8rQrxyHy2M+myUfNR/0yyBJGiuLdyRm46lX75QsDG6BGVsrGd1FKzw8wMTK
AFXFQ9dZWT0VEUsmTZmbdfpLJq1BrJYOHJSFlLtkG3LJi+ZqVOp1OW6m+minf1VQdtsROu5mtxns
D1Jb7GDQ2+nZcZCO6Vvp7efNf2ZaOGpa75W+bTOJkmLfymOAHkJnOyvbfmEfApKd+1sNgJcXGbGs
KKySBK/hWmQq76n6pB99qzZv2SfTCvby0hRBG+9aBZwIbIPicoHwc1B4hyS6pzX4pqEf7oEMRHdT
lPF0uH65CaZgFSHLj9IEB1kFCSX6jdgHXdrm3XismzDn6TvqD3Yuw9poSt3bKoj0wLwKEpK3gNeC
zS7caF4CAXrTthZ0znV74ylODCjbNH5nUiI9DDr99teHJippzAZ5mCIWRHWB7glxGos4SX2ZTvuj
kjrOVx9GwIc2V8o7IJrKuzlH+EmtYDpDMnv4gr5lufWyof/d2mXzLtej+LlFchpxa3b1o+RFw05u
DHOTanr/vaYDJ4HNNJVWGrYF38pPxp3BrkKAhTO/aPUpZEBpfpNLxyn4Ho871NGGyo3HlYv/YtEF
K+q5B9dLY4odFESOehAYVHaM3O39QHqU5Vx7m38jOc1QLMrUBMvASnXhsojRx8IzWOWxHZEBgehg
5VQKnu3i+/Pfn1xG8BukSik75bH81hRb/Y394Befn2fy5PPFMEH/gND7UR/3NKPmaw12ImL0wsC8
IU4MqIZkyf7olUcHpPUnRznyLuvDTYoWGWra+iHKb2pno3+epPfXT8faxAkP58bQh7xo9fLITaAM
u+KNLLYXAxN8clGk9BLJBgsz7aOEvO1/XHjBm4wTryB5YmWy6VnX38tvrHqLv19suLKctrHyhu8T
R24U/bmQ3up5X0/G3Bs80w1AA3K+8rXfDAVsAOXRtl/K/DDoB6X+eX2NhRD0nzH8z4SI2ZCpqSVW
7lfHTh/2Uatu2tbe6vZnSQXTTSh63dqFVzkf0GuAcLKVbb0OmnHiKCI76eS3fX1X6bv/ZkI9n7Nc
SxxtnE+7Z20zfasqj+20YmL5XPw7Z4LDUqLKV6DFKY+wO6NG4axVB9e+P//9ySx5im/AYsH3+/i2
Svfty3+bIcFhKZIeKvHEkk/JNmx3Kd07b6wMX+wqwWX1cZrQGoJ+WPVBHfBOKwuwuGlt+Efm0jN0
5cLntSqLHDOoeTdNPgWVihs331jJozkcvHLtvl1cjRNjghe0ayltVLOqjo71TkInfFrrb148FJD8
8LIgw0Wm7Xy5UysbI7iPq2MD05Jh3w/6F6AVf3LyTowIe8qfYuTbMxY9naqbYjJeqqq4kZw3ssn8
vfDA1+FwJhtD3el8LG06dfooa3isgx1se3PrauPdtEZLNq/vybv5HyukjHlJzNAmYUmMrpbszGR7
6cp95D1of02wvXy5fkqWlp1kPvEuqCwajgQbqVo2DbrVFeqYT519U7y1ZfN1EP9H2nf1SI9jyf4i
AfKUXimT3lVmZZkXoiwlUo4SZX/9Rs1e7MzU/dCN2X3oBhpopEoSdUycOBH/eoFf2c93tG4XHxcI
u6hXrzmM/f76Dv70lNALg1YKjBm38PsOvJbjCS6w9HvrxqSeVtZEm/o/myP94y5czOMBQGID4//j
l7FCs2XgAIj8fg9hrKk96r/jMf7xPkD7gi6xA/++3xS5ICwCPpSAqqUyr2KRx5rrj4ybBIAUEPO/
fmh/eu2Yvv3PxX6FlqzpB8UNQPIe+aB2+P7Xv/53t/Lrlcy8dMZygMviHMQ+37A8Dr1Y9/9ph4As
C2qp7/yo0mId4ldAqXggUJVydZmTLD8F2Ycrnxf7b7LIHx+U/6MMC1jpp4X69y8dXaPum8bCi5fb
JnX8/7T/+LmHf/l5+99/fgm6YTYNs7lUvKfCviBR9f+huc9/n12s4/6cXrTrv7vNpYSRsO1OMPMM
PDotMCC0IHVH8tVfv/Q/P6n/uczvMhH5yYefOS5ToBIpl+us/k575feM9b/v5IeKh575JyT+SulE
l4ut+x8DV7LWEBgNN16QdjnNB9q3Sflu6fiv7+lPOesf3L//d8Ffn0me1aVftrigtukgTpkZlX9n
EPLHbyXEmhrIReAu/R76eF47E6fCJQyTWpNNC/WpYK1I/gYC+POd/PMyvw4avnZvISUu4zIGaQ4R
D52gHNf76wf2p0MAtAZWeBByhoLur1Ie9KxxHmSGs2bf5h53lH39ny7wG6kn/jBKHuACwTdkoR33
P8Ob/nHCQMLEthAEwQGa/MpWpgfFIIsjLgZOGvjrEi7Szvp/cwf/vMTvR5TJSVtW2Vxq4xwu72V5
++vf/wmuv6uGf94ChpT/HlLcBoaOg48hDYfFrV1iczyvI+a2lPV0LP8ukfzpXKGgwywIFhBQuP51
N53bZkMAgdYLfNyV+EB/W05/J+X2p0/kX67x26Nh6GBpipRZXxYnct2n2Y2Vm0AF5G/OLvb7vb+5
nd8DNgL/1pmhzL7U/UOueGwO99Y/zE1SN99G30Ht9KFxjhruTfM1C7+nvkgZtynGtK44YH8x7F8s
/GG6WVct7J0yCvds6vYvLqhQGgKTlvfBxJEPQWyxd999rIaLNXxP7Q2UK2pUX9ikgnE9vNqvTrjz
tUeHQNKhfsx1Wk1rASkz/KZYjtI7QTDUYJdsPEzOt+4vWFGHX7qgXtlHznDN/TdZrpy8pX0AKuED
r9eQS4uI8T2XO8LTOdyazXok+1Du+qqlMttk/FpjdGuy3aASUp5cpaheDv70wAabVraiAQgs7gEW
qjToRLS4yWysu/oJxmhUq0Nnp9J+bPqJdv1bvUiqR5s6/t6sHwoXI+FK0iVrqNUmHX/qrLdgOpRs
Zy4r0sGu/p1hNaDE/NaUIq3LPAIvIAyandFdOvdkZG9T9yJMslXTh6i3MFlN3bKgwzjQrL34JGn6
y9TqqJP4rkgsyD0b3WgpbhNCd9atGbnr0aKV2NgyZstjAxmX6RjUqQvq63KV/GHSCVBPMLz3DRQf
RPE4GT1eRMzq6qXkU1JlxRU7pJ1/L4tLi56PpYX3HjCsSH4UwcH2u8Q2k8osNm4DqquX0wGvxK40
HclCC6ztZuBl8PwwsLvjbWy1Ijqppg1KFlnZFLJJdJiuCspi40Kb8oPJa6l5lGHRa2zThW1kf55H
nK2siUOYSfl46q4Hlb5bZ+6b4iBxe74AD95YwZQwgWJrvBjAzRM9N1S4WeT1F/jTx3VzZuNe+hPt
m4/Rwv6/76yyNqMEYiHZNTdepy5t6tQMTsSeIg9yUTK8GcvKDx/a+pFA9oKXIGtkBzZ9D8FGmw+L
HcJdJgMQwe5z+ej7NTVqkOUNtTbKG0Zji9p78nXSRzwuZaQ529c48vNIi2mGxSXgGHU1sq0envMB
4ssrVb6X7kNvOdHMsyiwv0V4Kw0Wjct7rTe5fhvtFQbvVNenxR5hH7t352uNm5f9++AVEURz9SQi
d/Qx0hxoHVi0wWc3xy34H8XeAcruCdrqWM421XrdTyBNrawQnlz70NhyA9/cYSxSYYbAai9O0cdO
t5r8de9sl2pPnLQnVzl/2epsslsdHh2paQNKpFftsy4eeEabBaTH5VmWNg3NuHYfh/YwqxXG5U2+
5+G+Izs9TdSEb2/lJ+VwVuE1MHNKjK2PsU2dp4DzlGxoYZM4qPbcSLpl246RiZDuOWdL3ly9gtaK
mlZuiTVg82DYVy/4zDxYlvC0bW6Z+Mibb9tKGviocRbxhtOl6VadjP0Ry7AGTuDT1C9U++DFsdem
B0/E9SMCoyBYkbT6qM2tb/HIszZK3kO41nlrQ6W+3Oj6a7CObn6e6i/oYxnhTckh6iCH1y0yVuLZ
4anB00Ls5HwM+yN2JQPnaAxT1Bqxbd+a4loEW7vddPYmtB99ExHtkruJpSfqlDKaPBYZlYFxf5bC
+RICixI7PVvCdqq9F1hQbwNGpVGloVVHLu4NQ4stWCjJ7HGYgbtAjsdbHiSZePMHk0JYfwTmPkkM
WpQVu2TVtDM1ejde5joB7By7vYB70UfR4Ge9D9WkXpC01lY6J7kY1KoejOnN8LfNvAVHFznu4g7n
xcYcu3t065jLuM+yiC8VyMtfXtvC+HnPAWUWBm3JEdYW0Ic8G/IcIiBn+Tdr+1jjZE/hLmiMJFCr
ZXQSxW28XRZpoj+ldhEvTrbXxQxmkKNfHA13q8cteKmxGgcYPxtxnm/KECtuoaLFz1Z7m1ji0E0H
3zmYPYRtL0F/MfgZrX9M9E1Dy1rAXbKCT5vyHuX0Dn3BCCMualrWCvtOq8zYgAT30FlXuPU+hNV9
cV+0c2K+v3GHT1lijskNFRMHaQbQPKnzLYQdk8EVmM/AVkIwLMLCzblqjz90YLjD4fmCgpPZdG4X
2H5y8JE8ionpzZJwoPCyo0lEFJCjyY/1eM/Cm93sXP3l2irquZXOuUdb4GoDexeWm2Zul1r+Xog3
nT2aU/ASuh9awB3uQU125DeStlUaLHOa1wSb3mvT3o7DkVcrPV0sD6v/K1Vsc7iH9fNtUhdnTGzU
YNZzaR+I2BXII1gkcckuJywuedrrHSGvvP92vcfW2BruNWiRH6eMGsHay85y3HNrtTirfnkNyVOm
XkxvM0C3RT10/XtpP9RtkPrGc9B85eIrB2U8xApBgV2lDJlxrotoCC1kyI+BvfjzQrvsag4ooXYw
ehV8605q7ZNb5cFOHin5UekH6WFwBAbF2HxxlFncuLJCRW6xDcqLx7Z92FO7QTQ1VCSLdVh3qWec
igI2jXNISdlQEsg9MdZWmfbDbbQRp5tr4+0zB8oY41fFd+Pw4SF6FYiqrU4G9FTeY96rdYYTKyYe
TXxEc2fGHayZnKcpsCMmvv38YhYNrc0tGVU0LfnGMvO0rM/e8CwM/NqcJ1Mm4di5yvS2LpEtZhQD
41GNu9m+mGpfsS0JwdDYOu5+IgnM2LCNejIhI+gaw6omflz4nBrliUAoGFGf9YduOfn52ULwDq+O
cqnTW7S3u02NrUwVosFxyIpBWq9S4yY0HofGWQfqmOfeRbhV5A9hZHMdFeKzdr1o6Iu4aV46vh7m
I3efRnU0pzFmzqthhBgUoBIYnXiw175GqC1B9ljeQgVqu34svH0v3LV0ViCZbbnOIl+4kd9ZO1sg
mCG+9B0YYaBbgkwWtaDyGSgGB/R4PGyob+SUAbEK7AeMInEE3oKqWI0Ie4UcU2TAOEe4nVTzxMJP
glPYzV0EwXo6jVVi+eeOI6DIPGq8j1zcQdOjLHfXBUDPbAHpoE8sq7r4xbYmL+0wREO3CznOeOPs
jRpfnnkzsbw869fBvBfdKxmiAo5x3vIcCk4Ld7/gYJTB04jazPC+RgaBAWhRSftq1ihZWoHaRj9M
TRgX4PxD8RrE3ajr9mZTpGq511AvqrvEW7pYILA69h1n5kcdxTEeQllBQOdzmo81u7jNrv+5e9JA
TdemtnaoN3y3SEvFvKQWn3Yg0KY1YnYxHxf3yR7Xef/WtTZtPAWK9SviY0Scj0Y8OOLeOAkjx6Z+
sECShOvNcUFeqJACW2TKb0Z2NYQgFveh9Vf12EPm7Sb6YyB9iqltYi0TLdvHsuSoiT/V8M458rKX
uEHi+4/OiPUyLesPR6Wl/TzokiqOk98nTGF+DnKmRejUPc3zV+EQ2uCRyzmdlEY2E8Dvd1kuohGL
hGHvRawd4owtIG1KlAsF5RXoGljz4CsGNUPPuefjGiuhNPCPCvSRQONx2/dOpT3K6XCJ5/kRnm9I
W1NUaQt560mps4WKrqonmnsdrTMSNcZZIo5l6D2qTeCADdUfpSgjU9y1W26L3qCQAbIXN5onJ/b6
AeLSx8wxKWaWuEhOnXzED10N2N44I0cg/3T4Q0heg/7dDosYNJDa/fb8VWY/5u4+z1+95WFkItLD
1efXpdxVS4tYch4hODSxMZp1kSxQ1ayvrBS0HvKkzvLI0hjwT18iK2KXOTEkfMvgWmMPucWMoOPP
dtOiBKtoCSLAOCZCkZPZmDGb3NjRHgLqbkHfIOFDWFoFNQxoDBjPJX8yuweGPqEK1hZ7Vm2F8vlo
2JulfWmmYdVXOwRxXcEBodlXCISdwsSuO+RipNZcxj1CZzHaUSd+HFuDqB+3i58MgGNbtQ4yRtny
mnMHBSYYPmZPu6ACGFUjWMzRkmM/Rz/3eRN7EOdXasXV3smPZXch89VuNoJtaih8LUMR1zM4Fe6D
ZduU+ebakHsXrV7zqOVjW+/dCs97ikf2DIuoyJFjlAW3atZUgHQziGobtBMd6zJqMw4lr0esUaB1
GhIfBjyi6tATfbXOyeqwJISCIW+jkB/H6qtyzqxfy/FtVpvcTw0CPhlJCIRYCIA0MDz2sptjx1l5
CJseZK/8o5+NZxHwfcnOtj5kwVaH9gq83Itv+LGLGybeXofrMNuzcC3FdvA3oNHU5AA/qN59XXQb
GVC2KhiK+hb9XVjGs2WscguT6zDyezeaGLrfQsStu8Tg7ScQoln1A5Jh2MS9D0r74xCiQW2gBNIP
oISgPub7ia1z+MOoKows42Gedyx0wBeYVk69turTZD0X9afZfCyts7ZGnGPlJXPDI66PHVZGRzTm
RWlSjQUvtyuTYPFXPL8t5ERMUMW9ehO2BztIM5Eu5m52eqpyTf3uvc/2A3jO2pQRTFfp3OsTDxyq
ENN8tSnGEtl4jFUF2BDHxhHZhhiITdjmIl46di4NmxfL3+TsZpfXDr7WmEbL8REtWC13EGOnBFUW
jmXs4INX6q11PsvxoOqX3J4T3Zi0AcRW4P9ZQhyugz/3sWUJKts8HhrIHTWTReE4czUQHY3Zgv9w
HQl7H6JdWgp8Y1VsodWAJCn12Ct3kqLbav865fvZTJuujmfzpuyPejqR4iz4S6Z+ehc/A9qKXb3G
wB6kuav8U0cOeLKJLquVDW46/1krnr/AREvLMojhckRFvZkGZ8PKOnGcMPYNMNP96qMGc9m6kXot
QzB8ym+RK7itIPTYkjrtpZIHASo3gaqMCz96m+XYIcvcJ+mmOdZ5oAKLL6ydvkf8Y//8xxya+N+x
UijKT6MN02lmqSTuwTS8fcPuE3uaVZeg100DgY5QDlQAVfG7V3g0ouOyoOeBFGnfS4Xezd8vXpMO
ATn1fRWbVgnbNogYdpGBPcavsRnJYeTep6qDJYGFaBjLoCO3oRzrZKpyFikPywV2wmYr6m1cCaRl
JpYI0vG7svv6ebNm56XTAEy+Y1GnPkwsXDlfUw+FziCnmZ5Wqh53U9ZvCi3THxAh5+esKCn33kz3
PDTnaXIjgq9unisTiD6Jm6qmmbVETbHvmxUfT4uQqYfeSTolHdSVhYmuXsNM0DnMU2O4FwANsMtI
8+DqQPkLYFMzpsV8cvlFGg+lOPDpw9FJ30wRs49ZhqZksDYz59tlefIEWAFOdUDxrtCY6mJVcDwK
rPx71FQVNmWvSkB17aSbOZ4kHi9CaYsiaK6ORGc0nJ4888EikiJR5Kixyh9VV+AgGcHDQUk3hCdt
JYH33gSHHGY4gbprVM2Ljcp54tSC+0XlIFT5d1cWO12JqFZP49TEOlDIPxltwyme3PkyBhsRVlFp
32psToLcFTVMU6leKyBmufvgVM+yvdf/aMyh+9y4H/PcRBUieWF9NShy666kQWalC6rZrprpiBwU
CiMuiy7JxWG2jsxUFABgYyYMIKiN+t0bgqjx5akbYSspwl0oAA+hVMqM8eTDYceGJp1JobgTDUMX
cfEGyx9RvAjBjhIlzOhttHzqmN4UZGWXAXZSYauGZAPlLAQ2mSrjoKSH3CO3gbw15moJExVWNAyt
H8RmqE7aTjT8yzr0/Wy4j6iqVHNyUI15+WM/vsiq3IT6xPJDYBaoyU4tvop5mOH60KF02fhL0ljv
YfDomcAA6k3g9ZTonQ9H1src9jahua+gP9ZGbPxs7D3oHICxlqgr8AC8Co4bPQYAQzrZp97DVx1e
yHDpmnSeNx3QqVwJamJrf5o9KkVNpxB4xLSXcmv5W0/dEFapbo3ELr5sY03sOxs3lveuve2sUle9
my1GZnzn9BsYlEzDU8CuPRJg2G6C/DgUqZ/vpFnELZGJUqewx9osajCn1vHomQdvLh4zuCJ3TEUl
y3Geq6gbP11vpPmyHrwgwsGMvbGOA7ma2ZNyETFx6Dz/xBt0fRAu1Bk+HH9+9ERP26ahY7hdjO3M
v4ZiH6AMW5Cleq+N+1qdHV8+20gXwLZMh2bTAwSlY0UyKO3dSW5hTQX9dP9a20vSZWEinTa2sFRa
tCuFZCzAsM03KgCw2QzpDxAdIJRjIr2qoKPoldj2QCVSQ8xT1Y+W6KKBbdC0xJMJZHd8GSwcgFEe
c26heEUTL56V51KJQJ05iNktHtolQ82UWV+ZvSm918LCx6OPbHhVxaovgW7PeB4ddUcZm83RFifN
6sjMNj36Fx8b3LZ5Mr0W28f2yZ4dyvUp5z9LBfthetZueM2nJvLztYOPfWmWWMu9wnriZERQc9/X
0PGom12DPOz0A9IDLJq8PAnGQ0HEtg7e3KGObFOs6v7ch3vAkoDW1AG1QtKQ12GxkpZ0iP5616Du
IGG3rusOhTccQO4DuVRTnYjAi5ymgOiJiWh2QzSgJb/VEiUkEo7N1rOzMomNjLV1q+ceHE3WN9GY
xxnACyA5GbmpcjuItY8DAkSBGSmcDVazVcERDND9clxG91hDechq2p2W08ayIyw4bmdZx+Y4oULl
n70OI8M5O3x8YaiqwwyLXOj7h3Z8ZwVSNFwMKGgOiSD4nQHgWRDsoN9Oh+ZkFbt+0qixjlawrZl7
xrpe4SeoLyITP+XzIxbpKC+z9dw+e9bTT5CxwlPr+HFXoWJxOlSSJcrtnhqhtx9yE1QJDb2nle+O
KccK2aRqWvsAA80kKLZlfssVzpBaT/IsHHTszRqdrs66CKZT+O5OpXUysBeDET0d+s3YKGoDlQ3z
l4U/zZzEOC4oDcs1D+otROFpUYFu/EZCZNjmeUJDOYhnN3uDLkkyYUfRb13oQ7z3gRG5qow9bDAh
DMXM1Pgr8N5Yc7Q69H+8iZz5LYPO5kCwlVPuhjEV7qfMCDbRMQQmioJMtTGZgzHDEYB96xtoF46D
isvSi/0FnzyyUSOoGpfI56h+s8hkB0wDqZ1/jOhpW6BAtbW12G1oRFyCGCyCj9ltsd8OLIOcwW5I
F9hnes4S6QAWpJl7absrBiXGPEYis1E4vfLw3oUj1XzAkOLTLt0oRJUyrzuyt7w7eCaPnovCCJ28
m18cYEphe5PyQpBtBSoL52z0R1Vgwc/cV8U3V4ArhVxxc8WCKXU7AwNcF+QjM2qAYpaqo5NuaQ31
vwDwTS+yqAaEY6OgLDPzPIsnMMlSLtH3dW1Uuye3XB7KEHjkjG+ax7Vpx9XA1jVgyLBqkm5qUt5X
26rIrgwVTZv7n6roVho9KNYp1+YQJoUzP0BoGJCQFWNKDsj/hTnPnhE7NQOrMrya03rUKPSCZc1/
dMdbvkfoQpe8JuK9wN8yDi7tZIOt6GZFinzlq2vgo7/2g0gbFlpmjnmJ3CyZv5nC0yiOrQ1VJB/b
o+FqyS6BHmKl2xiSiG+E71mFs/bsYSCWv9r825uvkk2YeDEsGpmRZ37Y2ctYztgALyiUBABTPjOg
x137lk8d9dHwZ+yO8FLM18X4VMBr68ucr8taRSFmClP/PbKj0awGHCGOQrhw0Ai1Y2JgM2wJ1r18
b+dd7qNDXOXBW1XVeKod9nRgSIImYdEXb7BSYKaxKaF8oRUw7GaTIXd4HAinhzfpv7oDrl0BDYLJ
mp1h6IaORDwKE62CCFF/Ataa8fpbg+qyiNFq7ox2bbipnX9KMdPJClOGW1ScJyH+zKnfuO2yX1yE
M99LS/9Auucix2EuowIjixI176R3ugdyV29G8KsdYcX9vC3CdwdWy24md6zm29rLoNyANgHV01g8
QISALi3sMTbecA+1QO/q4wZRJoG8srB2sxCUITgalbQS9GF7+bNcIOu0RuPXum9j+aZzEi1OAFnz
KymuWbPsbLlvibXqi/lZwsVuLgr0hvmmAAYwtS7Ak1wn7QDIYAIM6bdl5HUDAJFqTBwgjtTOVp7O
U+WHaSNQHuQpJIhoB6iOoGGpyqfee3fc91FsHXtjO+ksUUACtFSBxIPfiPGJmJdgvLT9IXBe7Oqc
O+OqwM6vsjeC2yhidhMAZo9szfYGhm/kuJirGpTjCGHTaD2M5ftg+VShTrfctRO+KWPnIMGHWM3t
FU8qtAgeMBipvzKI+TiNTovgrSmCKCd90uMqpoqCgQBzQ+5liPX4Fu0SsD6ACjt8UN19ZFnKlk2e
3/HYWCfePOPgWJD/KGJs5UfV4sWyIPdwJiekLUz2SvtCFm/t2sZRym9rCV5Dq6vgnJIdDGm/G4u3
Iqy8g+XyxqcmCQiCsHYAhZRyZc3jpfMtyBXMAGJrnG8GpB7YbSaz58GSCXBinC5z5+YYRrrej/be
BZ8uukIkX+KipLLFa+/gWGL8q1E5ZnuYL27bugJodHNrfOgWhh5KHNrBT/EeTloCC8jMNIc/NS2G
Aorr9doXE7BQtBpLWDcpdCUSbpfbap6e3QkAaihB6naa5/JnjNiU7S7nPO6Nbl2GdhoyTCbdqv4o
ybBXbr1q0Jv33F332FSC3OapVggtVm6jFzDTonaTpvAfwOoFiqSvyxR8L8A5dYkYQ8qVcDBmFhIQ
W7f92Y2hFXNOVUNuTWavXcHQN0ASgdnVnUzNqiq7TVlidiTauEXmge/3eXJQLmGHL81M+9NkfNWr
EJ0VvOmjMQCUbMh36eU11WhvXZavJ5ckc1s+cL9IanzXk4fSiaAVJv66nctVDStcGEpg83kkx4yr
d4F/0TDAAkshTlDXPcAoMBGevR4r/t0MmJq6+SYzq93oB2ejrZqfgc6TVOGp8+YV1OfWZTfdUZSY
FHDxBXSytVz6m8KY1sISLvVHa4MxdoFS2n03MBNYBORodDDf6jlfUPbNBcZp9triy9oedyMk+LJh
fseK2KVu5pPgHixVcbbJ7KNvgyi4n1sr6RjbYQlQbYlVANg/t8zUL9Hbll5x6lDGW1V7Mmf5VITh
zSqM28BNWksL5Bwr3Jn2lPg9SUWrzkXV3FW4oJ+bCYWj/EEyuQkDAI4ZUEHIf2yckiOUuDkKwv5C
4IChy2ZvW+J99u2t49hrgn7bC4Gy4NhjEm8BYZC3Fi60WdFvpoJcZlSpfoVuNcDJhjh8PKEfG9vq
brglslK7K5vqOhrBBnbbR7goIvybBsFHUVyaqX4fdPDoz2oCpd5IHaM9hR1KjW5al2O7MrU859WQ
YfhRXHktHgxiJ31f782+JOAUYPwUGP0BJ+dkzTyFF9NGlda7NrzHbppSHNYDwoyAkW1/rXW77uz6
vmThoahajGOn82jIxBqwxCXBfNBz++Xk9nkcsmdMiMEvWFZzWW4w4kjcYb4ru0dDNp8Ho92oHuMN
6Jfkfpt4APcbK4gH7TyE7j+0JvpX0ZSHdjRey96lfEQxG1ag9Ft4jh0mNga4zDAdMd9ByQGEXKpD
71v7qR2ok/G0GvLVwNy1z4xjDUC3GrvnsHS3zBzigqN3qZgJmKoadraWn8OQrxXq0kHy21zVN2H8
pNLMSqqlPlXo2ayyf1l614JcQvliK3a01Xj0JPkihp1F0oS0FhOp349rS4H0DBW0GMsUn/bivQiy
BEnBpqQrWkJhwqholeV34syHPAdKg7XDi9FmMfRftpOFkWHDEUi9o1vOkG3zLhYIoq4t144KE3Qw
qUBrZZH+2bQBNHfqrOupjWzJT3XtbfjAIEufs7XW9l6O3lZrL7Yaue3N6SLq/nkJxnW95HnUD9V7
2ZI96plPUzkfLfJHkDnbUfjoy1niERW1wI4bkh+x2PLIPJHyYtzVTB5bQ18C0T8sBsbIcyVTjAtQ
J827ArrYLsuOTgEoRtTlsWoBIBXWMWxQLVbiVBvGPbcwZdIAGYVxLTp/h4kC2mSPv/jWsgHbBJhg
eOiYufNEEXWLWGNx+ASK4dXvp8eKZZdykIhkMOvKRgCsGVv7fDrlgcAWuDs9kF4obKFjvOiG22Bx
9hUGsvjyXwcCKJLNV1Q9c4y94HUWQFe6H9FPkvYDnrtz4jvcj3JMKCICY9fIYHrHAWxzT977BusY
2jZfsrzf2pygGoUOECWcrcKRX4kzbr36p2n25o+yDUEGIe/Zgho8DzOe+IQf7CHD5MQpEPvZvez+
i6OzWm4cC8LwE6lKDLcWmCGO4zi5UU1IzEf49Pt5L6Zqd3YTgw50/9Tyru2Txzi0G8WULqUNCqQ0
cH5qeCtyaqhw0KRVWdJraTZPRAmUPntLBuM6WtNhKpafVjFfnDx/SVEj1ap9FJn1bscL5F7yqkiW
y5eB5VSDPAjBmYxvc2qgoaz5nQLcc3p5nzX211RP6zwDz1EN1GCJJ7Wqz+qiVNLUlVJVZyWSgybV
AQWha1f1XK6rBo5bsfdJFn5qGYkGStQiyOpLOicB6DAWLpFTP3EfSm47oXRJo6vJxJFesS+RM6/V
sA7a3KAXHIJYQVUSOtFKOONpmrtTJZdncPqNLHeuGAFl22hjqCP0dBRfEEBKzJijdbCl7ajJi2eY
4yZf5A3xJ3drRExVt0ctKf9FhWmtiCNoQCiLXQzkPgjyy9LaDydw5gLEw9KqgPns59DQg+eSaZ3s
kI85+rZxFwoS4wx9P/do4hrhRzD3makGwgSeWyKfIRhn4mAxH4AVNdFpSBdO46L4nMvurw+Xn7qn
WRXtUU8RCmCv0VOQ9SjRv0JqykWVyBid5qOYo3tiF2u9tLZkAu7ncnirBG3dmMqeNNaHEfJUSRBd
2XnQZ9TCwGukUVLAtJZricZPrMiXtdZPo263JOFKWPPRrAYYajVZT7O5zproJtTKT3QJEDE+j3b4
3aOvmInJ0Ur9pmjLqewsv8r/b2RIe+lUkGCCs6b0r5GpkcPnUD/KsalRd2YfIs7r8RMn8H5DkPaL
SyHrmpX1r++WwBy6ezZ3n1kr+3UZPcLB3iRltCGA5iNdlB8y885AB4FgWRfV4Mt6fiMl818TpWeD
J19XC5IOg62QWngaif4mOoN89K4UJ6UCzSyqtajCt3goaITE1/QsIJFE7nAe+7LsCL4USkCpDoQx
nQsgR8IXAykMvdHONp1WXWulXxfwQiHN4zAcpIjGpq29OrrY9vxUPTC/KOjmR1oOwYisr+ogc/ML
7JOeH6puN9c7rWkCKblWYvEpR+ZcrBhGifCt48kcm+RP5cyLYee0/qSFP8RUOgbvyfisIMcTx96Y
UsVejtwZBKGr37Pw5AAX1KW9ZVLuCvJAmi7AX75sj4HUnBfDQdj56oiTGYFf0D1M2kiwYLgaJDVI
qGhjGuAsh2qG065Q8NWK6ee57DF9/GBx1NvCX9ISOn8jrNvYBR3k6eBwqEy9l9D06MmwLpFkdXbo
WtrkNuLpHf8z+68a/E6XqbOfU076j+j5qbIva+jWAyWPFgZTf8sQsZWvC5BWPYhVr/frXPmn8qzm
MqhRKkRx5BYKabeO20aPSY/c1iCcTf8uSe2UFs1TmnVKfrtm7Vq6lfTJbpEApiEpYNaj0fw44lOV
+B3jj9k9UfDz0ILdsBGsjpKrVnaFBC0zoooaPwTvh+KxBfpNwsAgJdjkW9cjvGeopIiD2NqgVYNU
bMInbhu+5tlbBOZVZO8z9ehkfulSspEY89ow4HdB0FeBTijK61ifF/01R31gOjzJd53jLiyhzOdd
m41eBhNhlCTWGKsadj3TblrL6TfSeP0aUCORDtae3UtnP6AA5ZEi9/p1FOCchEEAIHmSjkTrp5NR
jFkzOAufrpr5hHwJlA7RoAUMvmJegOk14Triw/fqpZEHd5EnwE/FK/Q/rV1Xw7tu/IqQen1ygsQ+
AFuU6rep/ZjZJbTWGeSdlXGMD70rUdMlFpoFsZbK0avaYrP0p7HQqQ/UICfYhKNDHlvfJiLHkN4k
SfO49tyEA8WcgRLfjfqfk3HUIENd0pe6PsUG6keUdlGxsacvODZ9YYU1f7P6O8Uf9ZgGw/I258Df
PTBbvCvV97J/n6pjnb0pUvpaKa/1+ES7TjHIeaI/qbhwnRXLzoGwlNsx6KAvbGmfZ0d9ZNaQPq7t
AbESuykPT+WMdkred/oCUf4tEIMl0iYcnVVl7SLW5xC+Nknl6bEBSoRKzbbcBjRW5/CfxVXpj06b
EXHEXQNYZMPkaXZHTQ8DpKIKjrtVOpUsXsMrxrsefilI1qLqIRXRWrXhwcvCpdMurdeOQymXrgMX
jZSuo4nSW/5blNJ1xrMtfioKlVJBvWFsUYYDff7To3vb/YvQOVUGGPZ3WgpvwNTmtHDvzTZs3y31
JaclU8KDJP0inXal/L1MDkuxGZ2jrmurJQcy1fYdPEpa3KOC7gEPy3Suxq+uv9dt59Xgz1V2DK2v
vGNUubnL5BMZDygWvcEeXSkGoCCC07P0H9LNAF7POkmKGTVYiXazD22sHZM/VpehUvjHQ9KjsvzR
ARai4pE030/1Yy6DPCArqaSvaTHdcKJy1rgQ4TRqQRrrR2a8zu1VtRtPyQd3RGmdRneN5VxyP+ad
BGT2XbZg5Z+zyl/k/zoI5aZ8URlM49Twbx9jn3kz0E8lDZ46PdIMWpPs8dzaL8k5ROybpCvHeJHj
U6/8mogYJvW35yA3eY7R9CswPQ7Lx7O/TViE+qy7Sift6gqFrLEJk6+yy9C6h6hrxxVN7Sqdfyrp
M55Q/S4V+5QLkQ+OWLc4C8DvOv0z8gczhJGDxHClOSTrQwYe0fcmCNJsghctBeThhyxQqsGQ2PN9
hHANndKrm9zts5+u/NeqVE9xsspJXZ3E6DZzthbLth35UfGjia8nReCIZSWDOafjJtJKT8tAmG5N
dZOpOJ2/dnkZpU2ZbeXRBxFckbGyeQqiyHZ1IfLbQuPMiTyhBnL4aSmbdPyc8s1SImC3OKds2x9r
cOX204F26vW3War2k/SzmAyiPlgh4lK+rwF9hG0CXJEsJU5T5azNUA5U8rg17VqmCJbnT6EsK6e8
mdMvYTEPwRDw9mTl9Sap9e3IqCxTpq5NHoYeBoqu+UX6T5K2UfYmxhfV5meIS0CAqiOprFuOU35p
Q1HXcUu2bm+gJ4q+2/DfEP3KMavCRBdf3VPJPOixjs5gJ6c2GxdFKRLqbk5cVRcoZ023QMESDbo3
pKFny+9W1vkZH7jJkUsObx2KXgZIq+NaE8rGkJKgHs+O86pklrewlZb+VzCTYWn+pPS2NN9T8Zll
nB80QFPzmxiz2+cppPk/3am8EWycaqmgYcenv2j/mkn2tZjxAayPodqRgWqGQQOpn20aQgqdZQr6
uFxBrZGteLI6+Ih8o080HjEACvKOUj849T4vpCBkwqdh32TtQce+ki04yaH31PlmK69ohV1ryddC
B+SOxCYOfyu1Pw19z1GSrSSTkwgnSBZ/99YxmV5HR3J70oNy1roDrecU7+m0fnLes/JdoShTu+OQ
zyutPonxUnGpxqJyIQI8GzojMYZNU5xUnX1ZfgrrkDYfkvLXsYyt9qWddmWx71DnVMZni1G3Fvcs
PfAAV+GsuQkbKaKBV4fC72wdjvc8V7tu2svidQaWdoqZKYV/6NYsqaYKuywdd5T5UaYP02Qszl16
nr4tXQZTQACRhQxhjPR0dp5xWfA4KTRezQ5ey817uRwV7BBWxsK0a7efnzrN2n0KUoVReE/eP68o
C9A3ycNZqd9t5zV7WgzK16bYpmIbKm+CtUjB5Rpa6Tb6uuRoDjFIGIarM+yuiuutTOOv3czkVOkH
vTrMCoIkDlLQEDU5cPcVFA8Vl7mUoZ2Nr6N+qHlDKfyW1rstpJ8O6Ra1xLtSw2bjfVxQMyrnkCqn
andEx/mW3QXEB67KEZ7O9hiH55YMbcKbkmQ7LX41Cd4HUJm4ZEeoXb1bSeqxyb/qbtOgh0vsq1w2
vk7/FscPTcBjY8pv0SqLj6G5GG3zWsFe29MC0H8e9IG3uwnNd91p3Fq9jUALkQ4VvIHFWYnyz6Ky
S/WBL/3HokAbI9rI5Z7ayhogpqXztBNjNaqmO/GwoVrdzoLzg7gnM87olhegQWwoHDbyo2pAXdOL
TtFXZ1+caVq2fh5i9lNt062X0g7skmu7vUnTVy5grvGhja/PvM95oWh0YE8nKCQEzK2JM+pVjXMs
Q0chHRV4yNwoVpkp3Dj+i4e/ip/I++Ns82LlY2q+n/K6uUwDEoPhZnG1RQfI5pQKh3MDj1geX8oK
7fpHO7/D4USA6EpH8zktWCv+knnfsGPnMTy0vXk0UxWVOg3Bckrka2fzEKI2GKx9TzfacpSoxhF2
ZZ5+QC89nSmwlaXwl1+Tvp/UhQ15S0Oyr3l66XBBTZgiJNFfqvSiZh2Fw8WY7qJ/EWXsp+k5rFIP
1L+s38rp0zIvSyG4PNBIhLd6ij0LMWDfMILvI57+Celu69e82TTKEDRdtpetS27ACBUPqX5Upr4y
9S+VXRRRjmeouHBUpNY1pN1QJ+q7jsJIgOFuRg3s4iOzXqeaG6n5HpxDFO0t7Wg5j7S/wyvbAyox
h+t+H7NbzdQfZ0o7ZgbXE7+5WtUI1dqJVcTg3dVQBFbUu5m+GzvGOb5E84tKi4XbwzzPeJhjlkvL
Ir450nouo0ABQ7Hh8azZvumMkaPItJzrUJ4KZGE0213xTzZe1eU02BHppLavZdzcyo3FWRuP1PpO
7IsZXtjq1bSri8PU8SWlqMpwZajtn1pcu+yqq6CcX0qVIbuO1vWAzmXcts1tyFqy0yOEytAJ01sP
DIsupzevs916PBTkm9fnA1Bbqrwp8/XaOVbzmcnArpJFG2FP/qKQUVg9FOTaz+1jp9/oyn05MXw7
GT0nfk1DvycwPk8ndKGdr7bjalawAKDAlc8FyohBxFDtm9D5baWPjkq1o4TKJgcRv41RSbDkLlX8
nS4pkyNp0cuD7uC82mtwdGG8szABlgBkEqIO6ODQkldJJvtLMiGOSVx9UIMYXVzkmOSrj94Yc+Nm
C+ocKsa24B0k10hS1gWRqaU9rmpd5/x8S6fZi3XJtat1i1rreQdnU1CIdc95jjy1fQL3Gi/X/xXW
VZceRlzTg//lYcqsI+oxsKCGgi22vvtIXVXIKSidjZbTMn20wwEYz6y2/XKexuMIUtgeJwfliE3e
pKwHE6ryaDyZ8yUsTkpDgdXFtJaEEkcogQ0WNERp/Wiy15Ioqzb5nRvi8rYT+JPM7132Qur3GgYv
Zn7ta4NCV98pUwgD/SAknTHA4aqjLc2cHqXTQ07OVvcezV8L8yGgSZQGZcFZ7dAtt0+tpvKEHlO+
TbDxGmNndo6clyWBtJt8YlH+tRzJ7WyidkH6q/aHybR9Zd5PrA5b6G6LYhXrl49CgUT81i3nxiWO
YoPtfjXqH7X00zVPBhlEqHiSIpPHpyuesT24+kpUAERCp9DQqEX1+dQWT174Z6K7niNMk/Mzzjtc
M7TulJjVqUK9k5a2y3CIVWWg9ahc7BJldFGRzfXKcGyp6nWduybUUXRRa5MoMNZfeaW4CXES+Yu6
vJlW5koD7kFI+xKAN1vUnVKGa+hML0oWEDtkTsLPGpwkyl6XKMbFH77IIV3nIaJU9r8yS1im0LfO
oIj8yKC8dsbWROXFBFEENqbbUIHa2a8d/5jxyyScgK65Awl0iI8ENDgkecCQ+1U1XjOUlZbTnIzw
XczpNkdlNud8vMVZldGOC9/H/+HOvS9Jb1OxrZQzpzuoFZE4+zS587Fy5c2GDWomx50qyXWcz1y7
xwmQWwqVrb8xHgRd4gn8FNK/oZloETOhn4L+MupXuz7gwRocC53NPZehh3r7PMbzqtUPnfQ5LjUo
zUdE0dG36KOhuVT8u9q4d5bItcId9OCmokCs23xXpswJJvXC0tHldOjDEcLPaUIx6y/GHT/kkFkg
KCxV+BwVZUFGbLEzz7wmtiZMT4hmcVLieUMNEXcvTvE22BAA+XWYxamYxU2wqewqPRdhfWXiRlDM
t54AKKJD/BnKT0Z83t8ThCoN32MqnWd5V1uxq03GJg8/TSCpfqH9RBWh45o1FFwCOBiFssYF5z4P
SonzQI7pVV/pi7Plo03WjZBWYVVvZ2fARTS4UfhR8gFNirem+RH1GxqDIn8Y3Dga9gll/kk5XHO6
vyGs3QmbkTZuy/AUKcK36+wkElYOJwzzJPHCAEjAJzfQQgZH27iymj3wy6S3XieYu/GuRgdFPsbJ
R5t2ALebWd2WBiz8bzd9Ukrqy05pvhx50+vhDsj0UvMuxfxiqltTq9zE2I/ProKyQL0yC8WTYajS
yPal/nMcZ/6RnfG0HS+pl4PHJB95DkZEu9izkaN5vKnLX4w220H1ibgaVhH1h8rwBXQo3PgCOX5r
qz4Fm+XsRzRitu6F9jUcWfsjym3Tq7TsrFE/ifHEoNBHJtVuWKvrQnttUWZGdbGKS2Rk4bvjXGva
gpxSU6rP6ui4MJ0Y4W5meSurRyxoWgNexbSB1Vk8M0rTFHVDExe+hJpyVJNVzYuO03HpcCXQwY4V
8BxQ4NNk6fyrratVbq2Z82F8ZoJ/NRwbjN5cLfMmmW8dDhBZUYOl+w1tKYA2buY7NWQV/cYmX9G0
rojaSEHn2ulHwrFikq3dKdup3GRcnw4ykyb6sbkno+7n6YNvIW3CiiesnxOIHQibEUOjUf4yrG2D
abRAp4S1AT/ST1p/mpR0Ga6ZWPS+1d+cgjWER09yfpfxKsc3RbJ9pkp53dS7RnsOdU4YY3zJKjQV
YoVswjdxQUYlwHi/T2w5eFo3Q44SqHRscyhnReFaNTb6hyA6valjDHnHBdSmtN4LJ/LVOPPqkZBp
ss7CovaX8FryAJwc3ZhSc3w9gdnkkmAjiYqfIgNAiL45eVE7IFgfv4sG/YKMStiuVuApHwAlgYRS
WLaojdBFdImXoF/QiipwMB5HxMOhtdE7Y9Xl21CqcTu8ImDbCMZT4IgrjNZFj19g4K87pAo4zxCG
W9McLL18snvcQsuBcjaY4jctP5pZH2BM2PTUP601BZZ9iIbDzP9mpLUX91+jsSdqBjPsQSmutvSE
iv1UjvwpSbdN+tZYvw2wCRPdNwzPXenLNeKu7u3PeP5h7VTWZ513b8LEZmcsv522cG1X7jgZrgVE
u4AkgUvnyxblutdhHncaukzs7V8E7nrZcKmHi919RVRpVWmjIhvwp5sU5RCKBN9EH3W0V1EF5aDD
VuKs5PFfjdbFIAeJWGVxBw9u84dmfyl5CY+i+QmWLpNV0Sa7MHwam1jp1gfzpKda8kxamKjAUwJT
kFN1pJule+8V06vnCHHZPns6A63Cs8PIK2z2HJLzJ4UqmTi+rQVB2+KbZJ6WNl7X4b1s30IAao2B
kkY5rppwt8wZg1iGb8St77BHq06my8agpClNoIGScsDiw3BjcSv7QNetIFESf4Dal4zlJjhIbAFJ
buu+nN9LDk1hULAILH/4heq+Q9OInUijjMfq5nxlNS1n/7Ww6Yv6LvcQCLHj9SpkusTWBzmzI0jr
bSf9MgQCHA0goA10af7VClg3tkeiF17cNjsczrSSCkZ7+zexfyoZSxPdWoq1T4UB1fRPJkR4RkcD
RuJu0jF5SFsTIU5x/mPjMWJMeFAaHwwoYq4PZsU3hzWrdUG73Az7RGOmo1gYt0K9Kfou0e2DauPe
a9q1QdKfLO5Gue6nbdlfQZkgAB0KGbnaz1wleizInf0ow4T6+qtPfpLwbPK0HK3bJXntjRhEMgPA
JqHM790R13NiyjcI8I2ihoGVc2KheWvT0iMwxItEupMoUxU8s7Eder09BBH2DTu0OLcwoeB2F9jN
Q0kDGtHZE+8h8RepMq46Y+BO4J7Pq7usIFdCo1oYFRCPdjKwFURme8t7JkEA/4dGERjcukj2/CaE
SybHN59SCRNhe4kK0nxag4sbgNroVnPdoR7CpmkFYfU91ZhJ4v4l1D6MGoRRxqHDAxaT6g26cOVG
ZkJHvzfyf3o+eQXAv1K9mxEqMaC3Hkh20XaqTKbArHmd+nAofaJ49G3pewyZrVF0KNSXs0FC3SLk
fVtLQa9jW2PzxbIZmBMXmgBJIR9REzBMg7UNs9hVK1A2A2s7VPc2HpS1xvtoSuRlA7ZFjEfVMK7S
8K8NifdJVY/Rr75azri/jXUcJfsak9WC8bRzWIeTTQRNiqobeSi0ypzFR12RXiZD8zVgqUJtN2os
Nq1pvuhyhcPK8UjwcFKcykQilGPzWwzhsbT0zYLGjuGV3IioKDFI13l+D1XJXyi78BUu30PXab6d
4eCprQlkxFlc1AtuEquByfmn9QbBKX9pDs6h2/VmMP+65K2LxpfIij5a5VnLZdZNbqM3BTQomtCx
JA/mh6NKTo5LXfpRBxIeWm9pXv9rZhsfSTLvjLi5w8FtRHFQy49Kmg/xrCA6aJNDHMPaDPXES30y
VHu1hPtk7A54nf6pDUyOrVXvVfKAcGnKedelX2YbXQwL1DUL4enqew2WP+cFusN2XVB+Ss5akTe1
8lYghI65NtvuRkc1FMy2GLHV53cTmzd7xJ1zB9SdolG9dcRFKMNeIQ0lF/jDs6W7NqXOhCIMAJhn
ZeE/xdhaEchLsMzfdnsTyXY2x/B5DL0a3RpRZuXcR2VTmmib3maqbt3wQ4YlyP2m5kaSnu4tYGAz
VfYJ1OtiX9uY3w5mwBxoPDk4L3j5dCZCvhX7Ft/0lEELWksgONOwsLaLFnSsaKea7rgXcbufnrSx
jXBh5vyVr1pcrxkBlBi3GNiuVw/yGL3HkEHN2P2re+lHl9DkjYcM+aThE4frxWr10tQKiYDhX61i
0ONsTqczfpRzAw0sL4cqWhf92UYoijGmEvvR+Eo7pNBZ5evlnwLr4Iz4gdM11wXuwoTJTd0pduxL
iiqXi0op11EUCNlGJKT96+sfrX3X8vekeUuwuZnSKpUDoxmItxE7Ky2C0aIwTI1LImkfIxEsC7RO
aW0QfA8aITLMfbvTP3JOwqRtsDLO2a7Krpr+UzPMKZ4ukcnFr/q5uZlmQAuz2KTJUWaeZ6Qc1PlN
qqRAQcqzYOkqUyz+OLuovM3+V0lyt27jnTzkx8TE5mcNwCwmhuM5+lTiiB3TWZhRBpRX+PrENZ+P
bfU+F6e+Qkx9llPG3axDkmwkEB4tkn1yZ1T82swQohyBtuj2YDGldlZZTVktcIkV2xg+pMiqDwkX
DOY/MP1+mxAdwAj3/C9MKurFXLpLOpp2PFGG8TCGuXTjxLrwd0WOE7bcTAmYcDF29KGGpw6badrm
/Bd1WgNqv4lq8VoI81g+qDEmKylMzi3Qq72cM4I65KfzUEz9BW/M086BUSfOgrx+6jlqL5LRUifX
kvsnTnzV/msFGk4kgS8G3BJ0ZtWQNXRsDLCmOsFMkruVuBZ8QOYm7HCsXLsJX7G0qcOzah7LKve6
8Z9o6a2MOagsFaFrtW3baS3nnZfV55r7ycw3ZbjppW2aXTMtQfH4oRvvRVe4pfzeOb+2PVp8aQjU
hTBZrsuLUkauLgmvrRGp2L3si4qdmBk7tQpRvR0NdI1DhV5EO4qKjpqXj36S+Y73Lh/+OiiAAY2I
g+6/2DbWYZzemDpiBZJCCEWYBO0QB4sDubsXI+AmHu84/CiMLjuXtuOlTuLP/aEc/LxVLGRoEdjg
QZH2A878zqD0aq3vwpw9uy28HHpOqs6Zfqwr2Y8pHOwGDxwETo5VAKGazb/Nbh1dAW8QizC0pvRm
swfKVWiDRLSZo43Sdk+f/1eYFGtKuCAsCS3DEEabIp4hNv3oDnHpG3GyzWwZMuZgdLsI/BkKval9
i3LewhmLywKqJHoGzVovpvmq9glZSadZZ7BS8lcNlyqhfJ0LJCuFNgc1+RIzBpZI58oafvDN5EhU
6HgcAaZMskJF7yDv4oVbrc4gJWrS25kqhxg+ltZ2tfhZ/qfBiiFVhpwLZkWcLVYs3Z7fN+O6thzI
/9hFWg2UAkDYlkdnkqD0R1RjDHIqpqBW/xJjW0jNeoK7spjqocugv7RVcyx7qflZLqPrJNjjJyI/
kgiF79YuU46UQrrWsKgafTFze2RiFmiyaaQKggQRzuhnk12rQBmNxnGh3c5J0BqbjdKLC0NvvMZB
I4SsMyespEWzr+EjgulZdeiJ8jFQn3u8gp7XV1LjhxHEGIePnZ9aHGvJU/gzfCzGdRBXWYpWaraz
FOgNtHjphD+dE7DVjzyBMlsCcjRXXRq+hErt6eitdUX1ZKwclZxwHi1o2spVjk2fq1CfP7KMNoR7
D7qywZ1FltDGtt6VYiIphEis8DGY9fYJ8mvPLgkbYS95ffk08xEbBHErM180rXmiFQCWKKp3W9a9
vPlMZ0/qH2m+GfRPe0iR6Di/sfRWWCEWYAJIYni/nOuUtKeySckrQGNEKoISfffZNpfawyJ/kdmV
t4OrsuwRajJ4U/Fn6rA8dmNjrc73zhyDwt5SqYSLr6n0d7jZaCgEKU/rDr+YNlycgjuaYnFObo59
TRsU688ZQ6PxGfYY5XoZrH1+HbIn+z/iWEn42iVdukjzq0axMusa6GX5j2EtO7ApV6V2baX8y8Ly
pNnhOiktL0v9Rt/iE1VGw9MpOWahECsVPVLTenCWttmOzI7ECLr0O4KgSuuH1WxNeuMu9DP12kZU
LdYncWL3RrYmV6RfRuPD+XfdeDGapccul/nLQmBYqAw5pTXMmKpQZNcjDYRVNKQozg2nV1nRdRWy
5sUVshQLKW2CL2TFRKlL1Q8/qaydBa3EIqDSa5vcK8C/sXljpmmmcgKLeSMvXImOmCGmOARR7CPg
Jrwo32vyWe/IblOHY81oZbInxHmiiUqXl6VhSRivcnmRmkMt1kryMTvNWlWuevXEwUOCRN8qhUpP
Zq4FAh3cntZ0X4oPMW07s3PVnOJ6QtuE0oMAiY9WUF+Nh7rdPImeGVkRVhGQ1JaUd1FV+bmGMuVI
g72HsIqEXB6zDiXM/G4Sr1SLXSfyQMa1oM1sjzi0/VlNHotsuvVCE9fXij/k5Uc3fnaySVYC0aNe
SGfaJ8+U6fQa159xsXH6nRUnhw7lwkLasSDMZjfh/CPCzKCrzp16bSTnRsZZlHhGgZc29aBUQkBB
RSm+F6T6MJ1lgG/qb8FLGiKDlyXtdaBi58Z4jgJcF4W5Fln3Gmd/usMgpVLQNRld+IjNICk3ii2+
rYlucOyjLX4Id66kbQVzpxbtN+NPt8y59VP9Sxad2wxYKtHxWM62V19V50MaPmvI6uZkR/i9CcRr
Tk2EFRXp4yK/1fYdxQSBDMLF3rAu0n3pbGastqFDDMqOXAL8Ntkqz9rjQDdhlq4Mtk6AwijpVDxH
CXsQV61uIvFI/LFJTvpw6igFFnGq47XI33FWUaNuZXHq8wLx2Hjv7S9LuaLkXCuwdSDOWXVokiP4
KvzaEeTVBqVX51c93DjhZlLTtVVuQmR8FTLzrrtkymVQ37IiiIeXLNMuhbqfYQSqXauJ9WS9NP3z
yVPqGJj2xuJsaDoDndmwHRqxWApqc17j5d7O84Kvcjq3Y7ON0CrUzYK9jtQh/iwgdkq5oM/UN0Um
M80Uj67VF8lOstMzlg+z3+nkKoTm25zsJqRzfbyfLWDkLflNBlBnHG3nxvTCRj4m2u8Q0zdw0GFp
aUn+YsOMs5vwhyPM4pIz+ROzDWtwClnZyw4GNbm/s6cVQC02pSEes/TT8s3KubHTwoGebG+qB5H6
M51PnF26WDp3kvnadPs4Pjv5PzqeTHrrzUMjiCbRNqm0MRLcxc+MPmxvpdqu+iiigdurUJPDtLVN
TsQ2DRLxwNzgEmhE3FMeMHfPm529WuB452r/j6PzWG4cWaLoFyGiYAu1Fb2TKMprg5BpwXtb+Po5
mEXHezFtSYJVmTfvPZnK/r6J30IHA5o2d033YMNmKZdq5UCeudOHCR8XK15WxBtE/siSCbN4dogf
IOh71V+KTxE9qO8/WFNfFIS3bBhHZ05LnDMWJITvdL7gL9fyp47xxX8H80dG2J1jaFWp7mYoRmWF
v8GKvC1dCrwY3+B8s2Kyu17x6U6k+VuitVSGu9oPiHdZKbaJkn+PERwyx39BgHghKLZqAThMDeyU
igWULr6Beqyx1UhCiyQuAKjtiNJQX9Ad1IpeTVJlNQaRvZzraGz985JdDcSxrHnh0Ni4e4m6gwWp
1oaBN9fbMdRy05yV1hgiQRQ9DD3hgdpz+QSStyp9UmBVREoc/tC0ExfMvNIxM7jxQzV7P/w1Z4wF
80+kH3KLw+vR02d25rRYK4T/5Y3+XU3wPVqEJP+Fnm3yD1b+2BMc6cq9FS+uAKoTDxggescEtIhi
ZtvSlo3NMXXeCc9tYjZtl79ud55DTn1cfC1XiUcclfsvyl6leyrYWsqjYb4G9TaQtwE0lM1cP3gx
kXlchlijWFJIjDna+Xfoj1OpsbAhk42rEDdY1lxi3eyMVGFFvwXBWxTOT25CZdCZD4LwfTcUEF5u
hpWs/VDBJ+DLoK+L3aJL+1VsjRHcghFJ+DvXW0//KucrCy5Y+XDUmLwTgyRL8VDh2SnZb8osG9GV
VOSdXBKdNMMkdtGZKtTtYZOG3wPCiD2nNHYNRSd4qJmoQnCOrHhTyNfOMY5Wd3JLcVZYNTtcjfO+
Mw5dfpjFu4efM6cEzS5jkK9Di+ksN7TvbRLrlLUNMf9br6ZLXzJT5SfLLjrlpOfjeDvWz5XDRPYn
qYgaqjUpXghQtXdHWVQYf8lwruY0vgr57buXwQMzZW8jpBbyUowqnkqFsZtmmQRKr1qcj/pohO9u
Yt8N3ofCmh9hOjay8FlB4KvMh4nce6KvWkEmc8tbhJAajg4h+Y+UHqinMGTiMgJ1iaEj4Pex1TnI
7gdOz1kQG2NqH5H5sl7Z1LodmZd5TExiEqUzzVXeFee2ZIBUkSq0Nw2Iws57QbPj4pdMWQpy/fxc
6l3EdJ7nk4THa2wH5ykiNV8cQlotEkHEVCrOxtcOQduidmO+A5t9lcv3zAJ/ARqly75k/OtmZ0UU
ljtd9IcmPlm+WKEarXJcW4k0L7Xk5udQihUr5eGylC3zcZtJTMebSXWAz2xmTub9E12Ap+VoQwh2
7ZNi7E0gsGHa2Ds/OJo2JvaiyBSbRv8Oxq9lnwqDnDDRc+c6drdyvAAjMpPXofmV83tIrLtA1xjU
1UerC3DQY+hMjHtTcqb2Zx1gb3BgPhGj991D1ohVLU8EGzZpShQhrMAEtFsoOutuHs6uG61cVMVx
4pZP11Z3L0qizCEWSGB5AYMPu9955K4KCLUAUYW/qTxKZXqZ2CAu1W5Dn5RiTfDW+NH2Vzt+JBnS
K5MBR76V/+edi/WAvhWV0Dl9FKvmabJIsnrYDn5y8VZ5LaOqh0TjrIEZAfshTJs7iy63ezW4OYth
XVrx2tYvfXCqyn8uYU/1UOmXkTeAr5YZN3hPipUbMAOIt25AHdK+ZaI+lDwpScRlg/ctmz9tkjIJ
D5O2AGT+zsO8DWwoQ7uOF+tODR/6jyEfKqp3CXQLMsUE6LmklEc+CQ+LPVf1Ps4wY7Hpeqmzcjti
gkDVhL9O6ktXIeOLvW/PhFR+Cow6rnmxQPRI65o1NsEfntuMacIP38sVHT4qPp1rU3HXMxOsdmTE
A7RGxdmhOVqb8s/T4GlnvVKM+WGf8UJe4YNTD6CDorlIptp1U649Nv9qc9i5OMxtb1dkCGnO++g+
WvGLbp/mDlvHv374LnklFub5MZ3/Dc5r2L/D9ds0dIEl1QdeTSqtu5F/AkvTVz4VV0zRxiwqyq4E
nAbFLBFHbVm9tMxdTWZyLdYDBTgRSitgTQLCusJIhQcJ+1iOgtsMBI+LtYEewNDeM/8twGZWCW4A
QrrmU18fh+HEGlscGXufyeyAjWECkRc4FCMkBGz8D2b7YgCE7BgiW9mzb4VoFVRD1b6MD2Z4iuMP
dIEI45kt3hqmeSWcn6JKV62dAU2ImEA7W9UUn7EcHju3fzBstRtgo4KPhfBAaOBeVpumYPxSbUec
GdL88MqQ+Q/OFgIZmP/siKyqedQBbm31ZhRoEFUA7WwmXz9815TA7vQXtuOTF2/i6Tai3yo0JK3e
bTJVLfzqwPs3+g+OefBGjMTy18gt5ll4/kL93ZM6GDvJSNV9nsXIEHUmfD3S3P4Gy+W8vPR92Nw3
WB58p/uQPd41qFN43fduLbfNJA8W679hTf5zgIV3wbgThoCfY5yjnKPWiVpz3TmwKoz2Yk3iUHXq
EIqAb5Rx6D1xQ6mGiAU2IT62cp8lG8X2N0gK+edoRlxYUfk8iYykVYC8wV9WXgruprbvdgLiFa1V
Wr+X6goDgs50JSrmScIC4sxsYfQgV7EQprBXDWuqR7xmSYwBO4M4GFEs1/abSH7c6kHK16pGfWqT
1gba3V3LAQt5kTTvQ8asaX6qbayP9YVVq2fVtLtR4TZBaSe8jcZyGc0L0sc5xiOrhl+mfJzJGHJD
Iik86IGH/SezFbuUGTok9Y1K9hR44dGIEDKSIDmbJPVAOQB0nmIe+La8EuA9y7n+p4mOCxgHaU2l
QNMminujuaps+pZSgVdEDxdfPClkHJxNZOSUkhp7NN7VXqLpV4eabt2KC0DeW3Pk0e62I3Ky1XDM
xfdNj4j6ZEfPMxWAummTDnYNwszrLm7+Ei3veISx1f60iXRlJjeJwz1CqcaR1K6zKYb8Sj1nie5g
c3/wUtqbEabYaOrL6N0KmqpOrRXNsce0BMg4Yk9yromohi9Dekyag6Oa9Zicw2j4qBfkjAXJ4dsM
LznBTzZV4KBA0/Z5+q1NPV8D+uucrJAdQ0v0Fe9UH74KQZw5M8SdMAIH3EXKM1PC7mn+Uqtb5co+
Uv/uI29fefVuxBDWAskUJq4ET9Lq6buFasRyjHWcn+Pm3YMa4JBGCe0al6dcwanAcVupEjMK9gYZ
GJ/tEN9rhEalMA+JgxtnJ/K69244nkkUn20ifmPKQMh2VxVCZM8gj9kV2remrrvWKRcyNMZiMzDc
gMjkNr8h4uTUOluvAk1V4qnE1D+68W+F8hdA7HPMPz9PDkgHa+4XDVbcjGCbgNYpiE7gAqfW3KSC
7Dy6/VL9xTONtbx3y1VH2eIeohZI29omQTgOyRGFJehvo97bIgckhnm2tneFwemF3LoEmCzKNjIc
Az/4pmZ4bNLlh8FfTTmFBTevMWind36FSp39VlTMYsk99Y/ObB7ijNVFRPixecfATuz45MCPatCo
yfZ9Yoe9Ewrkbbm3U4saLMO8H6GCoTriXzNc/AqkpZb4/OQzS5kZlGt+YW4+O84SA11LwoWB5a/E
JHGh86+tPkukkIaBqg2SygXuVsdHrwaINb3WrExo/OcJwDkjEc2/ckrvkXnXKDW9ecmImU5xeiob
c+XPcJpwhoSXLPq3+JDnEhbSzaDWjImBksOrwm004xGYNv1wLJ3Hsf/LeEZldc/cZuJVtCTCkKfd
npsTZlGRWpeuGTFlj8jl2ynfdvYPJII73Z1M4+jzza6meuWCIKlTYuzI5ylYsaiA0cyPqmSy0Vxt
hgnRUycvVkjVUt+MHFFuhBkKKJ6htjOsp4VcrkE5xFslv+L8QrCTaNxg7p3yOgWMYG+SW0V7vPrw
NkaAQVtAwr8i/864tFxUWBj9GkxUBK2tYqpxLwpiA8NphM9OMTViByz63Uw0KUkyMnn3ITg0p/k3
94BLon7XZifLPPolcfRFvM13Cs65pV5s1OgxhXx6LMQpDi4TIFDcuf1mIlWpGDz19UaUzYqFYesk
erJc6ySKT64/aqQE8a0qbKKN+q71u60jiZ9RfKjpsW4x6+HhrpmgiprQKtN7/Oc9hHiBBYoSpn/v
0mcFxM9jJG5hhHNhIsF5WLlzvkmneLMIJNy9Iv/qm0u5iGLtwUHWzL5NF37M6zi9ekus6k/NF4UQ
rBgNhNVOhY9ue+rCAxswh+E6pFd8Ur21GavnBE+ZRexKtt+4Bu8Kl6qr4CoLWGuYX1obsDfEBONQ
FJu2uynMjzW+c/UwdNyN78jgKzlOW4+w5ViZ+6nXZ6+daXRZqTGPeA/8Y149ZAUWtEvnXCzsXHN1
qfARttGDN+9S82xC2CrW42LfpQorGSz4pX0wJHEGZa9nl+9yAiQGYwL7qaFfsq9wG7UnDcm9fPXj
awZQRYW/hfpkQ8U6q8RO8fqLV69I18ZwtofwUut97T1XGI40em4+46kM/Q+3efLa8b7iexJXYPq6
4r2zX+v6efKskyqLaxJMJ+3QA+UM+FJqUWn/mdmbJeQnLiy+Cc5eztZOmGI3TsMJZCaP6oROn+h+
3+rpr6AvyXD2GxgXzGbN5FqsAJ4QKworuKOkszl/4AEWOR4JbJYgL3Vhrho8Z2PDiMv/qTWbY/SI
B+zY5kAE/DcdfGjvq1dU1yDrGgZuwckds3vYp6HzGwTf81KDyW8VvLgDIqL14DTyZlV7O3igZvsd
5l3EdKQiazyUn2P6pxY/m+LueI8ARy24y+CQQB1ybxOE5D58jGDRhe8TZ5uHW6F3HpJFh8HYNXdn
vJbE0vz2lJr2MbH/iiG8jjWRhngzJfzuJDkPXvSkkfFCIgUGzZFuUG0/Q1ivrdabOX2wyiOwSOWR
E3qV+SpmyjvsovhH4SQu/pxJ73JIZNSBD1mf3Mc1DwS+JeFOV0tb9wM3oi+gqUqGg3m4YdUv5cBP
3l7zPN4nOPbtiEE+nPzJufeziAoSDLi4jlFDUZpsog5P4yue6W05y3Oc/4kBNHVhwRf78S1eQzWT
OsbzHr0GznPn/ASBubdIrdsq2WQouAvKOAIvQLYkLXYNM68ZS78PuDiE1ZxTWxukypwyXSv7tMBL
CygR/gDUY2uToi1uyEVlc3Kqx5bBJX8Coys2GAyb0Lm2yWNeXRx1glTHNEvGlzTbeM2D66F53ec4
W8ZjFsOlJ2xxWLCZCh/DvWkvPxU0R9ujzl436BuS0atnkBxlx1EgoZMjTTTFPeERD4FCiIAeLxx3
s/a5ajBspYu7yuZdA1WGOIxvQcB1U8EfSMSQGpsqrI7N3xFVrvQV9M4e6VRgw88m8psjcMxpAWS6
OB3qiFFAz0KN1awFiMXK3KZxi21XD49xibjZWUy74urBHQWk8La9Y5EhlxIqQeSIL7ebj34X3ksH
zR+3GzdCTrKWqXBgjKvJLhRR9gbXTimWZuXLgABU0An0HFr4Cm/87yo11W1KA6JH095l6GTl+dYq
Ur13iiI5xfMINjiBKhDeeSWk3DgJzxZxBUJ2G62NeDV7kGzymLPbHDG6lWBZIgZpvTLkSzT6eheY
bvxTAkA03HDvhllA4CgOmeHpg9mjs+fpXpRqH5J3tXMTdy0Ru2QcEaTmnt9c7PxET/taWajDIeyt
oFNnMAE1lYa6kNzrNpaCOdjyjJX4PNnBdMYk0e9MLLXQM7AWKMhdOQyHReZV9Fs9lvUmp+WzaPD7
OvNBztsPssKuNnAidSXnvtDMoUOb2BtW1Wu+pMr8CVaQi7LLfHntW4u3njGMmG4eN2m4oCyc4MOV
PRh12eBjx8Ud2t5JOZz/5BCbkkbTZzH9HWu2KMRZpmEWrLpz62DJUswlrBMLJa9P2je8kruxDfap
9DZw1xlk0JGOhKcdZaKyhvV341k9s7BZW7zLcXt0sq64ZNoeH8JJn5wxARjvHfO0IC/YP1kEaoxe
b4LGu7qj2780HRkMu6gxtE8FA6KVZZf2uPfdgrFI6IWuuVKJh7ZFvSAOJe2CICpXe+PBKXRwDTV9
yGKT5PZJxwgHceQVJjK+yZ+Xu5B3fMr9tm4gwLBd56PXzqFqXhnB3FWCytMLs3dHuxsxehujmG9J
cd/akD8Zc1vW3zSRPqqcQ6+9rcNNHTGCEPVNt9fJwXs6pqvaWG5A79uiDjaL/NzRCOP1Z6JYb5Og
x78L/EXMDyq11kr/pfAvxsQw7xM21FymklShYlGEdq23FNAI6BzMyNa24Yfg/yf8t4mfi9gpNC6/
mLCCQANJkr9I93nBeWf7z70X0XqOcyIpx9RbZ7bfIBJBiEyQKQwNLcLpmPCZid1vjSZbW4YWFONk
qlF47twlINUWzXqo3RUCWtyd23YvjHdI1ARLfW8329cYmzPZDu/itjEB25mxhMW7/jv3+W4gOZMY
32PwTyb3vhhXLZPSifO70r8ao7WUH3GBwS6jKV+aj610MkJXF9Nk3IpxRdvfS6PjjgOWIToi7FIp
jnAh/lAa3OYcIMXHUCkirHCV7zDgqQEQEeLIPlP7qXOvTIF2cVA8Vmx46kp8z+T+8LbyvG9JshzL
9kcUL+l8m6NLnzL39AbUc2xGBsGHNgOHMq/CcliJPty19YVM0VdQnIaSPqMx93mC+7qK898Y93XG
8ykCCN/te8XsrQjf7fQ5dyx8H7HPk+Hv3Q4ymGUfkqk5d3Af8cFUw5dUX814aN2fyv0pGVsWmNWx
sxtjvYu4h7GMNZnDLR7hxhArsovr0ZPHGE98hVPYCn+dvGCTE4RMdP1Jk9/EmS70M4sIkEupHgMg
TdNzzG8eIqoENLwmfU2CZ0dmNOgO9mnjUvTda5VFfwRY6dDC56IeK1ys6Gx1gMnUhuvSkbnUzJmW
2FtJPBWIYUyO0bVoUJCVpuw287n60N8VTMNueDMMzqZUHHxxqZJyU5P3NMyKCLXrfM9gcNj+sdHQ
Crr8jyIMICSTVWcVlE/4Be9y1NfBfRjJJAZ4WdgtYKEgu0t8JYPohi1r3dbuF3u++lWBlJixvqnj
oZnai8sJz+KT1wiVx6JhixJPfXh1zzapUzX8mzPB2aRJwwHNMfWuKg8SA8SI690ZOlIF3SanyOWI
3GVoqBYliMKHhmyxLEG49cLYpdI8pxG8rMJflwaW8w6dnQ3QxYoQ4Yp0yioLt23wNnRlvXZcTYqJ
6AIEOcr3GTg7LaynH2XcUHeo7HfCUOfUv7YJcGuxG74u34zBuPUEW1hPj1zQI7G/MqeNEBAiq10X
wl0PJomOCG9kyjeOwQayEkE6u4y/igGvBd5u2Ch+Kxj6VkOCxN8W2N7wURud6RNtLYgQ8QebjfNk
Kyr4RD+Hi6WzAQgta1wijYzYM0XetkfICFkPw4giAvkZWJgiCG/UQLRiQM4u7ufBo4oefPR9dYi0
88pasr2fGyx1ap7yML/EUXFsQuM0mkjpY3NNOue58gvSM+TbV8Rfpw1PHAGwCosgtwfxVQkfPAez
YO9LN0GjD48q6fqVxFx7CsiesKkAo/26Jc//1eMzJmJZeme/q6dja6GD5iMY4tS5s7AglFXx0or5
dQRcVkbA4E0od5hdDtM8HuwGU4AZoyP3WfRQM/3xJOAVEz1ltL8aOezsSSDhR+1MBqDvETOXTN+c
0gkNwEB9aBBgUI9eXuAfaelQ5jcjMk/e4k7rEbF5SWZCLsJiS4SBJVsnLqOpHCESnUtxReVZfkwq
+Tbq4F9ewM0wGgfHFIpAz7oVUDWBE/YoYsW3xwoLxV6TkLNpyvJvr4O4aJfkdXwOrYxUvZhA8g2D
AcDIse5gVu0a5bxkmmlflYLMdhomrpgq7Gbp5Aq2zrU+UMvM7OVxNg1vE3e6vpCp7NdsNvm22mnj
lNFz47gPPZzXPAO1P7ZTfBtDQ13CNLDerZwRKgsEqpURJiwMmktSvuzo630mAA4YrcNYR2jV0JYA
gK4KI8evXNVP4zBRIWpnr6V9YAXmIVfIH0OB0B7LDjVeBcXzNLc8rtQ/9T/+flIERTUbO4gS57mZ
XqPKwx8AXrcQn1Ezwowxjo3LAIO87YecSUq7eD6bHLNIYj8aujkE3TuwyDvRy40ZfyZQbFyQg9WE
+SW7g8wudXoZe003Rbg9I9XIdGmkroncbZ2fAqK0pTnvPY9/2MmVCvM1n64kE3jDPjiNZ+i3m0zj
42ccq9iakTi3Mvntxscy3YGKjfzvwodVz6ER7PNgV6Tgv5oHy/wRFUJd5G46/VL0GBUjgpNjvhko
Gqq2OzdZcB4FkwuYJnHsk819G1yxr0uuzmmpylkhaezT5hnD/12/bDCc7zuPoMa116+YVldm9W/i
baa0wgXPbWwqjpN3dmdiJAXU8aCGE9/YbR+eZ756rNnKw72T8cHWTyV+BJaorw3EqDjcy+xtct6y
nCrrWKFTxuNjHn1Jwjj4BLL2tS6ao9OD23EfI5NTd0vxwe6QIT8vOkqGxm3jO2/yf0uiZvmSB0wF
Bf4ZI1brhfCC2lW2rDLRJD38k6UkOl+BqTHf5L48wtzj6/rQKg/qi3GUfsa6u+Yz6l+D5poxU3Uw
+AaBd2rAVQsmeVVcXcGHXbqgpc/RDBes9GeW5b2V+j9Zb31aVPZxauzHwPmkMANbHucfsCKn9ZCy
elQBHUVbO7qxeS8C958T08Kgt94VXv4eWiWMMcD/tTMxnSeOZPuCmhjXCmNvuSNJCM5qyDBemJiD
QfMWk81UlW07mfU0zbJf4YTAWFGMrHwmor3Tbk6Pq/urJCFZZs0hU+NNBgOo7+5lHmkcx/K98syN
nKarGjCDN6yn4LvEJhs0KOYN5WGIuwjNncxQ0+a47EBEOKPJnL4qXwbWm6BP0aQYNK5dQtFtYl/n
WqwGKAJB/W4IXCZ59RYuSPE8nN7h0xyDQiE7LrhVOJck9NDPANTR86TtS2rVFxGR7c15m/0sxI9s
qGsjjW1u8J5P9TYNwwffhMHbBwcDqzfmgJ6433AI2cCXYO0CXY0LDSAqnKImqY64S/ZtBEImZ2c4
c5m7FBBzkiQYmhxCL1D/E/ehqZdFYt5uihmUJtN7UENfnLwvPsMBcQ+DUmpehFtdEjPZGqyg6Rzz
hdObWzaSTFTbXRIMIOTQi7kxV8pwftsQoQ6KPhzMg8Ve1gjpU2fpvVEE27aJoSBVxd6pqqfOrs9G
AdYIXJ2WBgoPsSZlVWdvzt/k2K3bDoB+CDmzrlZ51FJVCKAD6WUIm78qFqxiHfc6g+ZM+Pys52lX
wT7KUdVhdjKrMg/Q9PYVFOoxxAVNZu2jN2u94zDyCSXHLOgor03b33xRXiTbAek1cNKYXb12zfLZ
wHY+2Hw8bbsxTffgxPU2HrOFIP/Pd9JDyZ0PL/M+YnWqssQhglDqesk6Nvz7fmx+HJnfBwQ1DBVe
yc/guMLeKBOImwxeew49NsRslY2AIfznoKDL09VPYxBLGf+PCHKv5tFD7pNNGQyN03n49m2fZIKf
b2k22BFZnVjmu6kHEonwZB9lajK3I+4eJNZ1Lioyl/l9xOmQZum5WPJAE6bpsYZpGyavVlYvCtg6
MOQpxFXsgrEfPawKgdi3hr7VVnSP5+BR5Aq6q34eM/siwFSnU/CQEKATSffY2NOmMuNHc8ay5Nmg
lCd1XtzdQ8f8NS8ei4jgV41N2y+/NSonYJpTZvOB+cV9Q5N819bVeu6zcmVAsgZ0IaFXcH5hZJ+Q
obN3aacMmjj0ZLZYuLqda5W0e/Boepy7ASphrNJNVASnqMYE6xeCpXfGPpP2cWBOPwTG2WRpUDf4
n3qS12GqX0pQL0MO/xEvsEyab7PSEqZmB0opv5YtihDUn9CnBGvk0XfKJwNsOFxTaPH0i5BrLcae
hpDbtISgDZp1tOWljywO5CiB0NusskZhhfNO0zg9l56PjpggeTkYhxzWGPfYNsxyMQgXZ2yeG7cr
fwdgrIy8dsBnEdKW0y2/EL7YzHl+HW2Ij9q9zkF7GPPgy2pYr8ZmQlNYrMHwSeV0mbjZPYk3FzaO
GT402j2oDGp/MeCEiXSwCflRsExsxea3JUhnMh9zjspUaPv2VmJJC2ofMJl5CAT8lKpbrJsZO6ny
aPzEpb3OIAk3YKGxZz8Ix3qxmazmRcmUEZcrG9FCede2/jHN9U+TTZvOq04cXNvZrln5yMo/Yh2p
rmbwHNSAto4FNtnFPhYyhfZC5KbxaFG2ZS5i8TmZpl2IVRBTkWSrp87MXd24W0vuNQB++r9ZshAl
VgfJkD13Ttg8kxk0CwmwLkOhKqBMVuIAo9xP/oAighMybkX8Bcme0/NC6oukV7cRxsQQEY7j8ODM
3i7owbIm3PSPcfKoxXBY9rehbK3/l9YYoLWOTXhr2Ay1vUpHRGLrPWTyYzlPLVbD8QEBjb8ajHTx
T1TPmf5ZYhdpTl+D5NWPYB2ZiHWvHuAuYHecdjZ/5D4Lvyr9LIn55xILwFCsJtGterIjU/7hVH99
9BBNW9fGcPAxaExwxxpRTMIxIvZSx/9appfFBYDmHaP0Ek9F2X4q4yfr3uyyuqNRdb1fvmmMcueV
K89CXh2+acniBMPo5TvXyv3tcPoPt8jHgj+xUNV8Da13LZ+84SNy/7myO7UWfzxlR4a1Yub7qSNw
ZW+YUobklozeFrYVLgcarZTlxuDVfPPHKZ5nPgsldzluMsGiGtGZj0nwJevProQ7njMe5ACga2ja
tzk9++IlhlczWG+KSFGNz+qvJ705/I0Wi8xCrt7wFhkfs39J+qtNvRE9jFO2TirNzip3LRcXjsfg
FYs3TN5KYNWeax5cBo/ew2RzFp16Or6hZsTLV2uCfUJVJpV5naqF8JFvpvKxt6xVzRQM4o7GTuRK
XGt463EYqZhTZef1HxWOS1Zxrl14bEI8T9HJZi8GZkHRE09a1lEbX9W0g+vUA9kSzEdzo4DhCeoO
uXzAUUWOnaGmg0f8o+KNneY3hRuXNVCriS3lQcmeFt3wuJ8jKqnU7p8iLwIdu4DzOT7QosW/Ch9N
VPobxSIfNxY/TiBx0rB0Lj218qKTZQ4I/Z2hEn1PxkLDBafTWsMWSbZlWV0U3Geawt6Yu53nvCXR
nwenKUzPEb/ORlMYhn9E1NAF/X3iMkjjbw0MSOVvM59EWP6F9k9bk4DojvOwNY2rS8E8jBSmGA71
wNan8B8EDDPFQ9COuxQUiPK+qvbT71MgZwiRvsB5zBwDJj2zZ8dxd0r0H1lFIBRdwYXGUpChHa5d
AZG/Hk5R80mDV7BVd/r0LXgo9k9E38jJsZLiVXs0DbhtWQ4AtBgGfrXTClyELG8aY3/TBs84AJ+L
uPucPNJ8fPHifvjyArptB4KsxMephuHSJupuikY8J0y5r8lE6/EoNCthknM8Azybtz0HaE2RGnaH
kHXTUtwPePvtU8Tzxvwb4XsbWwxYvfagRh92yneEsQQ63d6IfI7dAmsEw/UOV/yx8dGFMc4Z7JPj
jjaM5walOFp4kvFp5p2cug+WgKws1gEmMtgI5b81POKyfbKQtCL7KW0JPhX72HkMo465vrceGMlV
efSqUK6l3/OtQ9IegEW8cJYzZoP6CqvGT15zl5YO4gmd6GDts+nPb+Mn4pQHpNs7F10EegXRz9eq
lFQVhPLNeyu0LkCGedP3Rcn7sk/YgzmBhgXJYZIygg1ufdX4JbKeBJ48Ex3CJCBWRk902xwR3sYv
j3Ul+h9pKcP6msJwJ7j25gD3C0sOjumckvgbPnAwnEszuEW86EYm+0pNZ7NvH8DLHwe3OboQvZqY
Jy6C1YnRcoDPL6gq1SnrYBzMbLfdVzUra5PXUrOl4GAyuizoT92BcS7pGDP+N7Jxt6u+u4L3xtuS
nHACuFXFv2gKVlqOm8kp2RTyYkP4LWxC9BkntHEGNuQOT4IIdG+fEmBOTvM16gchXhLCsl5+xUUo
AOjTgFrDiwTTUnDK1enZlDsJfi1+Tuf4nITRJlKoxvbFhRzlRZ8RwZBq+cJlat9i3I/VuQ8+UalY
9JlNfHfZiuvUrMTpR86saOe1/l1csx4M3gFPY2R9W8bFM4Kdzx7d6k0ho4nyqgX3/vQmuy3B6iF8
ihioe4zGimCt8Sm/ZJatDqXQOINErhdvnN/SWXaC1fNno6ZN3kapOx2SuWTRZRvM60yIeMXTQRVR
2BBtWyeTRyfJeAh8wAyOl7NQwUH0HgRwQ693yadhsIMvU1U860O8HkTjfmWqTvfhODOt7qH+DF0V
renkPDIROL+bzovJ4zfJs8i4eM1GZwfVVhWSacZSekAuqzSfrLs6oSKUonXXZlqWAMqVyweZVmem
UsOJ+QnbZXzQ215GwNOW1rILSxQ7ETnhvvT9bhc7QbhvKHtPZP2mz6oKMODKfTOA23WDbvpIwqE7
43qGv9BDwwATz/ngifjezVyFUZcTvhGJxurnKFwqBsSxOU9+pzEsNh2f9Gng/WEg2UKpSzqelgic
hUmMYz3OeiTSiUeaYdlvhRV6HaQDplef5lLPNBeJ4umHqfc9DU3z8h9L59UcKZJG0V9EROLhVeW9
kUruhZBpAUniPb9+DxP7MLvTPd0ypSLzM/eea9YS/10IVCoKxA8IcO6TcbTumRs9Jgk1KtS48kzT
I1YoHEFqDxmhr4arOE9aNvNhE27wFHIxqVSnAPWLnd1l2gHDsonPz8WAWqYzPNljOFnLP/jsDBfT
eMJ0beYXzZg1JMwawPhV3aFles8cEtey7brJfuhZITg2co4wxvkswiA/a47XXuKMKjeyp+5kap6z
dQwDGFybgRLT7PqLWG6E7nbuLcjG7KnIuVarcIB34kLKPIYktqU4RXnKpsJJPqaSVhs/pI4Hmx/t
5JOgqdjgsfZAPLWNepvar8Z/VQLxeIJnB4AvsQXuP9Drsa+SfaQhpRFjDF1t+u9/8Zw1GxPewqpN
S2quMDSre5m2Aw8gaumoYGwHuSVUDN64SbU6qNdOzyvrCjda+gXQyoExL5J9lv9OVhFYMgLT1X29
/bWKiRDJvLb1C862ktwsEnYNqzOXbQOTUkoPraCMaNTdau+EoId8ZqdrT+EGyigWWfOgBy/GZmD6
WAtSbPToVtUm3tDEc98nv+0PpcKd0TF2uoUTtl1RzGk+LgFmhs9yQOMCXRnERgDga/F6J8RUfqRY
3A4yrLxtUTUx74nYeWKSW214rRiM6xguw7F2V+Zoqn3smvGS+BYEXpkR0BZB7y8K1mKBqWjWfT3f
9E3wZlZk1kzZ9CWY790cacp8Mwq7vybM7rd6zUKwLrR+20xEnYdehAJe0eA7seXs+sHa0rm4EJUT
VHWS6bwUkdzNxP+z79QJINe6OZSVh7ZEV571U/S++BG+H1GuAdkzKm4WJn2sHyZGvGyOW46BkCMp
HFFvpdOAM8kg6styE3HRSj9YigDGPNbRZhumaCq1nmxovsFirwEyfDYCif1xwvOVsRzhsdKWQRE3
mLbRhg0acHfLLnMyCsvspdY8hO8WY1WRgayn4Ik/cqMajzSslDGx1tGOM4pti3agVlX+ClCycyep
hiqaZTAriHjQ4iWhCgDMUwmvkBZt5SYQw2XIoTbKjhlUAqKqcsCQ67Vjf7i+Jvax7gSAEgaWCUMl
uN5twFIuETU7jvfsOhiiW0Wp0W8nrazuKlI6qViFu7b1Qf/FujEDaFyBSDrJBWlEWN3+CjZ2+M4V
hpoYq+WBQVT8yPJidhF54/BCnnS2FF2AtyspAVSUyJqfLJV4lzAjLM+M2wZOnYfaMaQNHmOJgqcy
NAtZh2PvlfRmt4P+zgiR6Yeb4VuTTfgZj57xaQK1XUWUpJD9WGmwMgZlZQejROIUGK+OYvygu9Mp
yVD85WElf+tp+PHyFGGqUAqiSaD2jslkOUfah3xADsCa0BWw0zQKbC1m1Iqb7jpzgEGBsIEIaB5n
/y00GSAajUXtWul+dYxD5R61nuS0IWReQiXp3whmCwEfIFngfGna33JU/TM2Sfe16yEoT92Ihrv2
m63XBe0Bz97YIzzDI5HJEK2wNtj+qfD14sOGRhKwu6oxnFgxBiizw+nMlopmDn9xaA4UT2VSasjH
MK5pG1wRc/fdcipNdv4mQtizeT/N2bdCudM/0pvfyC/CZwjJzP1G/2KgXtaIHrFeXQSz6VA9ZxzL
XSDcBYFCo/5NvpprNas8FD05EII12GaEwEgtTr61swrzkz7bTOpFbrLfRuWeiIfboywa96OLN3uo
aQNR83mfVclRbImH3a+58ZdppxPLNqDpRu2iE3xrl95TAjmHfIIdg4qVZvEjVv2uc6qDmL4dvVyG
BSpIFDho2vTw08DxovJPRyX4wP48dnUKZVZ84xc2CVd1f4lzytgAzQ9MtDhYJhnUCwphSlGjMEn3
ZCiYtJ/Mrq7K/9fra2W9drXA/mnit9X07Fz6xawpRAwvo63PUMnux40xiaWtbrpPwUjwHXK0mBRY
17qa7ATK+G0ykFJG6J1Lb19Oc85cXANwriGFgKcnYGVC4Zuphe4YeIzb20S8HPQKhsKNHS59OCvJ
SYK4qGz7L5e0J+hz8q/IX1smKB/3VVQn1l9Ggq0WN7FhfRbJr8vmqo1+tfBfFQTzCuxJS+95tZMe
ozsm8FG+sLJLmH/DIJk9dbQTc7qtHf3Z+s2IPkQJeWnvsSDS+GfqD1P5RbrWjBE1s4tFbEw3R0Q0
n72/l91bNaWvnL/H2Jqe7JHV9mszUya0Y5O+tNabK95JpJ7hDEF4qKrlrKEWkonp9KFTycXIpWXJ
Pv1LZ1gfACU0nhO2DDHtVFUdpToaCTRZcztM036K6h2Klq1B46l7D9thdUkIKxzC4Q2IyMKS90ze
y+CjNV6jhjBTeI/tw+jYIr32MUR3isMibLeel5xCvqgKAKGBQ2J0gXbcnPLHQH87GH8t9J0xQn4W
0bQt/eA4MICJCYIqa/0GHnjN3bKyPDIEYlTq26o6tCMU+WEjKDoESaz5vKQeacbdpz49wKeou43v
rrVil6Z/aCuZ6Bt35aIJNXZKrPPqlhJEXFZnw7AXJYuuMIGb7N5EctU503l3rg0WUnFC+xu8umie
qaPx54XmRzSFV+wZvNlho+DZSRGOgqvE8RXhj6bbVHPNK/IvbUJF0PQthPPuABdGKYqR3OVDuhIR
+NB9ePldQW4NoMe6obnvYwuPOyAcL1s63oCSIaaIh8sWvRNygwM8WmgF32ANSMHDj+tmHzSgqHAI
LvOcnZdDsNdh0zNdWzgm4y4GjbLXOVs17dZlFdDGgP9Ify3ai1Pm3jJy+wPX0FNlk+pXDg9SKaAi
nopCYLf4Zk27akr74KT0rJ254kAeypeuYQ1wBqy7lQ3iLviNTXuOAQxSHC2CMnk1jPbRqf2A7sDP
f+K4/vATbYUHgKWsu5CzYB9Ww0MFBYkHG5Y/mPNwOMsOA6/1opXvqj0E9SXrt1DINGAwzMRgQZRH
Hc9DtsuiY+oew2Sd6s+q6Mn0AxmQFR8pJQGCK/vksa813oaBFo0Ymm/TuEbZ0Wcr0N0GfXa3eF2+
s1vL3wbhW+BfiYz00rue8w5ig66xdoxlwKo7d7dF027YSQPVSA8mkbhhMBEXPNNxO0RmLQOYxirW
kYajp0hoGRCS6kyxAt3nXmISECTPdvJsDZi+ipfAumsV8wLjX8qUPMWRpLOLibjB3eIFLPz8x2rj
pfCfC0XIRvzQMPqXQFO6h+T3eLas7pEZL0gpnkr/2bDu83+V8mEVL6bJSKF7aMnz//+NstUgFbTl
jw/PBh85ko9keJ7/htM9DOyV/B4h6nxkm7/LR+aSkwwMBkB0w8wM4esz0z8khNjrq0to3Ar6RZ5V
fhoUoUQOwEk30gGIFCyOoL0qjziQFv/WwioYdbhOdR9beXIBkg+6ycfIr3kwXp0MgTBZC4gKYJfw
zMf/UuSYZsdHcXgTEhY8OtpaU+gnvUed5GySUzzXGqb2WJvjjK4x/3Si1z56NOoOlxCuNhzG595o
EEcBUEXskOEELSfiI2ndOyt8Tv1p6wkXHspwTtK3sgSXFrqMManYqnbYBwkQ44iButeL79pw6KVa
cl4So36VHGSSZlbV/mWM42Vpszk08Xn/Se3P7mgwoginlNqwevX6t2EOk8nI3q1jjHPDGRL2tuhZ
mWcxen/jX4R4AVuey9YbRQpC8s7FA0Zu+S4HzBBipLalR7YTwjWky5B/Q55qDswAGwOjwiUqN6jH
yOuHFEhcDhOMjffSIpyN6KeL7EgJKd9tL35XQwna1l9ERY5jKyNKiP+WszF3LYgVDSmNIb8Ojj5m
rWktcx73dWkP9X+ZDfaL5TDVAesIF6+24g0vbrZCkjg+25pWMNnG3cu6Zdj2Rf/RdzN/RJC3yNp8
fEpeqzfubf0ZJf06QFlKUi8B8T2bEYFPQ06APDxSCAICbuGSTg3Ica5lSMTaJuTT0gjBYHGdlnhh
zItTiHRvlMlD1ykXi6b0N9jCvs2mY5ll6Y23nNKy26vJOuU+zox+1AnYmNXrHXkzqXtwu6vvvIZ5
iIBZobiNfBoprWFiaeefA/hbK/rw8WDIun/SNFoDmzUoqw5oMwm2jAEcEFRt4d1rVv/zj8/+szCm
Eq6WVD9N82J0iNXCfo652+EZWtSZ/j7F2nPWngwlf1h3mu6fIScGEpp2KnUJC1PuW2TSMR3n2OU/
3BdobcUqw/U5Tt4yNYgERijW4YpqQt6qZrxiN/Vk+2TQ6PZr07t8/xP6GgtJMsOPapzlcptwFjQx
wXXif2r2VyLBVUjkLAdXfP1WCjLSuVmTAudPFSwMTTvUolpw+a08/5rjN+9d0ITdy/w5bXlrUpZL
Em6DWfi4REObSAaK+irX1MqOXWCdzxkFV4hxIyvPA029Of2Vc9IoTmQtxf0PNxmTqdR15tPWkwAl
YgOW1Gr97Ok5wc0TrPJSJ/zF0zCdqIzyxB4YQU78jc5EJ4hk/pR5Dw0DuKZECsYg5sJ2H7pRaMiE
avJcdf2P4Tiu2T+Z7cOpWLqsya3QQqc9Aq358IIj85Kl3sNm0aFtpIfQgo6DlJbxSq8IacKIlVxG
nwXYhH9wwpaGltY7e+y7uoHcUKZnTrnuWaukItqgGsdypa96b9r0oYQOWDHm8HBzE3+CCYxXfBHa
N7fzmflRueMKr5wZeoeyQSP4B8I1DLXoBvGyLqnhela0WNRF/yBKSXPHJy2GT4BsphyZ3SHlzVHc
t5F+KVxKjaAH+NcwFDlaAzr3ekurvCnM39K/lVW5amjkCqBxHdwRs/oodX05J9o5dwtgxaxZqe6Z
fwZqttZo2mtcDv2f2Rf7gPLMcQHNBeMyoYAg53ajLFblj1x/tDkXTfUSBf26jkAa1PvJ46Hv0T7q
xAhMnSKisxxpag39zaqdjd59OPVnO9rvLvv8wbhTtKwqgi8piAR3vjyUDRABzhaWSpEfrSbnWshd
r380oDz0Ah5xdbdJrIk8Us3Td4MhBaDQiIi6isV9Ripm46TL3mCJFNrL+Z7B3mRnaq+GVxWyrgtA
1YRvcONoE9leCpI0t7o8akb00+ID6gqShRAmWHGwsJ0GVyx8wr3931wOj3REgDsruX5mjJ48/xy7
6suexp2RQH8i99vxyTIpjGUUh6ce87bL1L3A6WgVtO6jhF0ul25Pt2dMcmNrTImTFL9Eg4TaMGBK
M67Je8L+6tfQJw+k8d+FA+sPFVsbWSuDb9rOZgkEZw1WEzlrFYOpPxphehuJDTHBRpFQdp8UaU3J
T9Q/Jvz66L1NDl7bXZXhx0BKRts9xsY6zohBmUfPfaA2IjAPTR2tOpk/xs7Fecj8HEGcvayjgUAT
bdjZufXel9AQt74wH5MbgbxH5SqxaqZkpiX2tgLCHqAdnWLwQ5WZcprU0bpsQbgU3hX8+ntu+afY
gyDB9ajpR1ykz3E9/Jtc9dAi49jySSumXi34BG28ApzaGwgWasStuFvpeoJVw9Ql6O5efTP6vU9i
UCv3PHuB4Z5jHoGJKqwzX9rxcwzsfa/o7DQiptzsUQSwOwFns0fv9Y1HPVCVr/aAyhJzbvwTyR8w
WxE4D8ESlcqEpyu+l9ZRdTcNh7afPmdSX48hvq0ufZguXjyaNeaWi0kLtubEqCpcVmm2CjptP4b7
MLj0XMJ2sJ9h0hVtI3TEiKLa5txvujnFpnn0LqlkwgJ1Mo8N3XvRvTG/QXxsMc+3jc+cVhdN5YWk
9XVLOF/jFWvplYeE+WLxVg5keYf2wqZR6HPWydsQgi8JoTm4eHLcXEK5CqjcimTBgGbUgeMqQnaT
Bm5GXktLhwaFv1kU9ygPDpMXbUpUG91QLxLc+IoFRSoBxENSALVEXiN62GopszsTrCdHJGsTL7KB
ZrRiHd38S0Kicex6G2rWLAL9N3X9D36ppSAEUSAka5x6rWzi4jzAA5P8x2T72Hg03YLdnE0mkQhx
KGkYBVt5qfpfRCU3aASmfMl0WuHUrxZFqi4MGpHTTIeJlWqYOMu+7HZGjwnKMMz2q1YNRIXc+qmq
hOimAEyV2OEMWonW+h5Ml2y5aQM5CrmrKYGENS8u+xveP1XNt9ShrGPQ3wbVrqghDOB5XmJD5oI2
kNHKHGR+OXJPo3GSXJnqC8MW9Dqyllc5tlwIcMZP6NSnpg//pbpO4Fz5IZLxq7QFJFFm6No4/XmM
pwboMgHLz6iu+0NibvIwX+SWt/fwVNYstXsO8Mj9YHtkkIlRD9izPXOJiXY5Ylg2lxkoqCllqVGl
SBSapUCyk0u40Cls5Lb/jgq6ULSuHSZT2WikMCEs0tDcYCdsjK3d5cQMmL/AfbPU/adp8keMtw6Z
lPGVYLWMXgoGXEFdravavUbatqlv3YzrK/xVl3u8UnAOsntsYJw74ZiCUMH4tEEE92bpQAFgXrG2
0EMHzD7jk9Ckt2W8HPN10pV7d/wmIKUO0kXzAcmGAp+5GFIGXPO/o0MdO64AkTGuzgauYhObJ1J4
tAgWCncfuz0FTk9XlHhwIvuPgk2GIJLBktdIPFcRIHN8Et1Hha/f975aLEqJ1BdkgT3hpvPjY9xe
4CDFiNcEqNE5ZjCihdlHyO/cNVnyuv2Z5HQA7G+VBL/BiDXvun2CpT+2FWvW5Mkpvgo8DSlneRDe
PP23Cg0OqvGFPlnU0Y0oSXvRiuknNhHs823F1iUZBTfE+KN1/nLstvpIcEDv/SvqYG+WO+U4CKmS
RRbBrZxIpitG8uMmvMMQdi0Dh1+mrRiM7FHgbWggohomR2mjhqX0MBRyXZvm3uFQn4KB+9hAr8aa
Onk1HXMjYfsk1E9dxHKfkZVkcJBgpzPtv0b/itqPLB6YfzmLLCQFyX4Trr5t04cDzpR50Hakc1OO
/RvnxEwBG7JfjHEX8hJM1zq9iu7mYTzys201vWHptkHDW/uC5W10b0S+lQFTsS1iRa50RDpbUyJW
Yzzix4yAivNcvCZgBPhEB0wrfkdRWHENGVO3YCP1oQH5pOe1iEFhMUB/U+640YunpA/XKpt01BQQ
cBxI0SXGf43l+LJvscni6d2OjP4JKbE4JZyjrkCsSl9AIvAP5eQg6ccg7DgbrZE+UKZbBUKzyW61
Orr9v9TA8J9xyWjlt+CdkRwyPTnyO5+hXX5MDTi1FjtG5z0zoyJl5TWYzG+jRHpI2RrV4LnirV1e
4FMuPS0nQ6wN38uoex6dfBMymbPbXU4YR5mD6SOtvuRiZn3DEkJtnOHhd5/1QHoCH10A8PO4Bxkj
jfupvGXprjEFM96YlsomKxyGchznT5qXApZmFOY51nLEgVlGp9DbOMWwmzfVPfICH3oEiuzVOOj3
sr0LHd3cPHTSY6h7EeTdjLCNLwdtqqnenUIycbU/wylIL6Y3lMfBcvBT8lIp5yzJz2awT0gVVEWt
xaZiHYwuuvHVgthj/UaLGZjiLDxylbjGqnFapUO8kDQFzNGAuHOqpt5T3RJbi8poxrdVs2DXPBZt
ehb9eCvCamuFOkgs+7XSvHxR2jVqeRvDzjRnN7apRRaL1u4VJXXh0qEGhFo32PLlaG/aEhRP3PvL
AuSkGtUH+xywv2odJumR9cYGdPG+rYiBlOgrGpCsMa9vZYA4rKbhO0i87yZqe4ZVc3xtX9EFz6eX
m3Qw05n0K6AM2MJUHQHlG3ZC1Gsd4DdAp1JsWmpbQ9LFUoQ7wj8aqbdOhUuJC9y48sDeKHO+66qn
OGu2g5zWnQarIfRI5QzdFjUpLhS8RBltsyIVcmE5YDmB2LlYO+b/H/7J8S1hzt1w0Np4JP2a+pQP
3sfmWrA7r5Dw4IIlqA2oBYOjBEdwBubBHTyO1Bq3lmFZyL2q57ysUPSRB4jQNGO53XI+BKhMovZL
0KQ1JDBqIQ5cUrhV/uM3fAOwawcdpuBYHI0A5k1HGkGE384bJe4FlrwMzPqKzwW9HXvBZHpPDdpI
H32ZR3RleCUHnDeiu6xsjvBREKkYvXUhiXXRqSmZDDU3g1RGTMFWziatfu1KcR0HcZaKRFmIeoJp
Cunra6+kZEjiGyXzQZOc1yx+ObibCQtWGWYbBqHhyTFA5o350TL6T1y12F70kUfBpcdiGGhy9b+P
kkZV2Uby1IXuNfawaNTypAf8OTwJnhqPEjCjjSBSJwkuo2Vv2XR4jbup+Cx6ieJD21X6ObDhZtCm
BWIe+ih3SfZJcDTRJ6wCJ7aXtvvnsJSCqRGr93Gafv0gXqDC4DmCqeGxu2BLv+6LeNu2hJAOpdol
wl6FCvuFq5sWPe65yp57Ckd2aMN2XvE3Krh4LL+EORGLAN1RfcXc+/e4cPmymltC21TZMPPs5lr3
LRKEylkqSDZ25FtcaD2Z74SSFm+uUm+auNbxCHYiQ4y6kuZPYN5r0jaZ9MhXnEjhwrDD20DyF5Md
eQ5rc9NiDrYzAM8GmWuRqNbsgvY5WnLHPSdxv5gTiHzzOTS2rY0/ns1hHShkEb858GGbIjqZ1WY2
G+9yLlbQ4CBOG9Ay5+29Tk2bVgC7riIuiZFXjeYpQ4LO7nhZUqF3RYdLsmJrNcFGIZYklZuhMRdR
GW/iSS6ijn4NU2vEl2xGN1LN8LmecDovEwdFHOZaXg3sVlBi3Hpngln1Dg37KaKqgv6lTj5zo1tE
Qwrv4FqAAfMJOa6UtSY64yx9NKsF7KQAO5vhzg7XBPbDWa9AFlJdeCXnqARtOEJSSL7HiplAUx8C
4EoW/QdSy4Uad7NpaKL6qbydTO0nPaLZw6GZUtH2OWxt6M5U/hF4IoO7TOu1TVEdW+PLHy+ac8pz
4woOD7DmvUBOamT7OniVBeqMnQoPMHycsFqYrOsBCetAiPxs4nJ33zHNMOfdas12knQH3doo1jb9
JX8Vdemmjtdey4wpBxR36mkGOnGwxMGw0kuUvyfgLn33pWPhKSb9WKAhY/F8yrlhXCVYC/HmiaLD
9F9Qs73whulziBUwAsLPNnZWfSezUdR/r9yrSMjMAPxQrbX8TkkY+xhpCIGirI7s7zS5lC0CjZ9k
fIDWRC12YibRmqcY64ag5gw4m30UDSGOe9dxcEe+5tYECNJaFT61P91vx54/9UmaTZP1/C6tIgL2
bOBzXp8wueMXJlPIuqmPMyhShx14tcOrE2Y/Pbi6fqBz4OCrbglq81CSS0SqiMGSV/e+hoxOCbmW
kT1UfJN4EUpnlef6U8eFl8uPyPto8j+PbkkVKBsRQUPIqSh1DPtblMc+u4zsUklFHdw/lyg8HJ4s
L/rvQXyU4ijj3RxyhQY4qi7x+B5yvRMc19CfOmDrRPRsI/PkZZtLa1xjNvy91owWzK2pKsAmOQEe
UoyWseQ066hurvnsy2z37MaBqm1RziDlgGbpPKIKxFaB/T2nxPy1jfcA4DWxXIkRLWpWpE5NRz68
twGmV3Xui98YPjrRMRQmO787eeXOL8BrXeEJ2+mGngKN9UmgkQZ31BQvDlGtcjq3+O1iQk5l6gNx
YFwOycWHa5fi4Tol/T5yr01MDGUKQJr9mMVFr4f4jKMXc/Q2E8iqSvEIARrmwlcCJxZDHwQxIUFg
kD2a1mLax3tRXcreWHKzEs7jPzmZWtvoi53greeyHoqbmvacMWbu8i1iYQL24GuADJ3HRJZlE909
ViTW7JHVD4E6YKRhZ3DtOXUKSA+e+m4sbK6JQ/AcqObxnAG/VV8At9wZWMyEBF0RRZG5xfQRyU+N
wU9DDxnNX7RzDqybbulPpYupTbuX3qqu/5BR7sPi5hIW3QbWMvaJm7Se44ErlNxfXSDqXaDc1e0b
HlXUB3eIcVtp1+sc/op+6JlvSTBAPKIa88LfmhTjYpy9SBTEAcw1d3yU+LHTN5OXJ1cfraPe9K5c
QxlbK0Q52jAu0p548IyEkeoVh/hJx9JBz73yQUsPqnmPmPW1Tg/Asdv19Zr+Zo2hc0JhGmMDG7p7
mO6znDfS3eVdOcIXNT4YuEK4BpxR32RyrfjRpma2HsIrwpKngotU95l4UcpnBdebcegbPKBfPVrt
IHgMPLgjzxAyWbOdh2GzTfojbz+N1l6Nqt4bkVpXyJoZbpOToTEKDU529VYxqO2iT/ZxT/jxyvK9
xPExb6dcfrjwoEhdJGFcO0H8aWxsu9zxSUqq5Dlp3N1stBvY1OM3XgTqr8PzXupXk8e+RTkq3oR1
atj3tRnypJGcPQp/bacxIRsEJ8vEOt64hh0ZzhUr004yLm7Ta116RG73w5MK+1M+WCs5MvMGqitb
uYqptAzyDerR4cR+iwx5C1vNAXwO0dR9YyEJxeAsXGQDe2t4npKzmFFgyaHXTl521NzTYH2WlrWu
eXs1dgwj9Jl28Al83hh9j224VeY+Ns9eQge/rzkbCBRZmPlvkc7UIH42aE/8n758U2ofes8484hL
6wb4yOGxcraNdZsf4OQiGIfbHOTFqeO6s5kLD92PEN8BTYGDJUniOord1QAragr2JOylZbIequ2k
YJkV95FFvpa9xKhkaZSWFQsKvyCGSrKQywz8e+TkwU8ry4deffTTu3APqNyQyGC3vDJDxaPLtQDo
HkYgYZpRxV1VfVmMsho4AAQYs/tm2+5/Jv2zoz6VdTESnQMC2Coq+YTRN2I4avdGG9FM7DvuKpZk
OzP5LYgCFx2Wh8Y7peVPQimVl9egOVnWHpbENqUtRgWykOm40uuLsn8h9ekeLAseOWa6/nXowFEd
rfpDgCgIk20lb4CYnlpvmxrPApC+fouZavDs7iPebiOhAinu7ODqIzLWLMZ+r67zNaa/5rSB+CLo
hTgK9gGF4syyUg35OeG5nkUj6nNAijfPT2qwcYlLWpyiqu29b8UYKe1QntbrokOmZbjbKBZgzLQn
vXsVNaF30ds4Hgb0JeNrQK6famnr0CJkycKtPnwmiWL0d4l3HwDzDRqPn/03MvNQ8hvCBzXkvAPa
EaFwLmFOTNMpiC5NvjHio9e9ptE9s86d3EVI5itGHoRZtkeTbzugDIo6ot22GqR25xIWjGkQ5wJT
WmkzUulgjRc/R+O7rmIaxLJfK21Y5e01sBj5wC2vMlL90M4a+6xaddV7D3AhNuXSZDTZZyRhqLdA
9DOMeZHzhvGhLujjgTEJczOcE/hgU04DFOW1vy/VNjSPQlx0JEzz4goM/E1AXsvXPcLicmeFp8jc
tZDe5UWEN4ZYbK++9YjRAAeIT83d3iTDIAy7Otq69q9w7jmXgHU0rXqX0vsk5adg5NBZ/jqHJtTO
QlDMfEVeP1nmWTYXV9eeKkLexLuFb4BsvSa4DdjG25tOR1eh9lH1zjF+pYu8I0HUcOPXqA4RpN/h
UDsJfxWCj7U0h0dmXYQuV5NkybnSxl3ZrwosCoT0crg1+utkA/8IFlbDAnkCWPiDYcJ0X8LqYcBy
gQUAVLAE1hpTDmPENCfcKOuSRX5tAcNHmA/d6qiZZ6vfAhqfnyXbvZfg+VH4WN0Peir2wVgOn1xy
V4HnquTaMP5yeCLeioLF0fRwyptLxxV3P4Y4KYvzoRo3mrlxUuRhQYetlT6N0UUPETX61yjGdD5t
KOIkPS23Flkvs/fV++ndaBPz1kTueFMmwIX/tpZh8KiQ2U3+KtbQDz4n7W5MX/gKmcbHdFDZcsiw
BM1m4XSjYTNupt+KYIvafK2YoWOTmCq+TYaA8pwjZ2gpps76xK2jnx1kOLl+b1pqFe2FuQpedrQZ
qKb6bIUqZpHU1wiRMhJCSxLkkINleDWEf7JKiBQERk9O/8t0iveN4lvqxHOHLAe84j8z2mlIKrIe
c9R+bKEplIJwdQgwfnueD4lSOLw68ke2hy64BFoC127Ml9M0M1UggElD/44H+yIhNRbTazqgoivQ
OMblffbyFsaYsjr+iIYPz34GIISynHkIstu0zpJ1LpJbUbfPo//SQVXDtCh6Zj/FXTX/kO4eW9LW
pt9Ev/Ua0SH1VesifS3qW99dGvXPRSUxAA+DuFLFO2/USB7eR9S+Suzr/s2j5cAmpv8XlsH+Xxyi
Ql+WnPQ2dY7LZhwLd7dWdXB1RiIrhgIyJqjYEp9KqGAQAwfdIQfNcannp5a7jTT3JWNsMosT9O3m
AbQ9D80UZluDOJxkyh/5QDKLfspGBEflMR7rfc2W0zgkqkYrL0GWYuwLV9JPz12/ae0tS1qQkDIE
TNiBgatbmh9qAYCxlBQjtTDCrhmN9tFNz03B+NuuyLicMAj5FQ3+aECMYEDOgUMPwAfQooTgO4yJ
UZ+sqyg4NuWvHXyZbBap5cL0qdNAmtRNuQq5jFZ2USwdHbbMyF6a0ZbLlDtzQ/I+f7uUpqClCAHT
wao4BpcRtN0/XefhPPtA4DXtPdQvE7DkBqz6QFQtmdhnz1g7iBRpR3pe5NE6CZod7Gj7JIGaKZtN
WVMRUW1oPTuydCPDa0Xh3xPH29nLCntjZzwg7ox1cIT3vOlLImcJ7RjVi98Ee6vw1qIzLj2WQZdc
bELsWLhQ6JmnHGW2Gt60rltnwAB7V4KGU0/tqEB4EiXmMmHo4COboIfpA3Kos/XSGmuSP4pt1NGu
vhplvRyp+3DjsuZ7b4zbAGGJQrKO6KEJrvFwG3Ia+w6tPpeeBh8nZL0wCB5J5GOZesOguLKsuz3t
fY79FAd2iI63JQ0OcwXYKOZtvQue0dtN/U8wT3oRuUoWfUI9HPZyA/RJo64fisRtQ9OBhHXoJWAJ
gcFC2MeZROQAX80w3m0jXTB52aTgvNLx5MFwSP7H0Xksx21FQfSLUIUctpqcc+BsUMMh+ZBz/nof
eGdbskRygBf6dp8W+azWt1BYpxpWy1GjdUgAkrMKkITGKr3xk28VDH4EzE3Bl/rWxEkPHlYC8snt
N671V6t4cIuQzAMbKysSTwquAQ4S1lccGmRtF1VB95LCXqIwI6IjInQcUBuLnt3JQFMuhp9UbnaR
+TG8Hb6jQSwrnxwy0RzWQoOCI/ytNgpnO2CvC469vq3kYOnH+0G9hzSPWOtAvdvAHkT1Dc5k1YbP
8Q1NspffsufCY5cohWr8L8fEXaejaaSTMOcO5WHcw3fUUavNBsyYiruLnb4VNhJBRE04xBE6gi04
PaQo/qcxY8zDW6PvLGgMZUWN9Dnnc/VpgyOAK/Oa+fABpehjRBerLyj/+bJQmiOFtLnRzEMSsHX+
Jxk841zCMlSkuLl12bkyvoMQQhBz1cFdhfFPVbYrid2i4uhQ5Ql0QBgZNKMbW1ltVkFH6RuMRimg
i7DVptyNYuMnB24YM+s2Ku9VIUCF8Y28CjpTylT4wt8/k3jjdWxqHpdhHkUCzhMZQoDJkdOEH1tg
h2pQd9LLeFP3SX/56GIWZVm1p+Hc6QgMssPa/GTDx6DcesylhfdXpt3Sce6y1CySASkQ+gepsnVS
9hMzWrXjjLj8VstmhlpJ8zxQ+kFin8VQjQ8b0EVD80r0DEmJh2EEke0kMPmIQfqHNWWS8FpKSMqE
8v8ZqczgHLJ1dxz4zwENO6Mwxmm0BernhE9fStYMCal1c+cI+qoK/vSuVBWy/UkAajF+dBXukudi
gIZc3aezuBx5edImIGtM3CfDpWwDJA25IA5mQFK9n1tOSMREgb18soBqoDuB0RbNnYFpHWN645dS
wRSHRQipEynqKklHteannEj/RDcvuPiQNA3oZmh6i2kCd/uRtYmxibusnUKP+KO3bYq3lAEM/EeC
RXTCIqPBJsbQUSu3Rlbwi+MFpQFCrYCTbmhhVgTjLOdQObtGnjnmd9HvSgyAQqVQAtG8oIZxuDuB
zI/yQwcJnsJNIksvPLTAHS9BnTPlNLgMLg3WUfogxq0es+Itx4ZCuItBPsYT8zLOe+20mJqhikd+
0wQA/j20P+0iq8XcjpfW6Ewes6LYe7Cd6ahswginFS3IlXEEUf1PRWmLjZbYPB7ErsDZmsPxpwWi
kSax/hy69p+HHzDCcaWb4LeWaXZWEwD1eyVjN2WBzc1d7TywNA+pfLAb9V+fb00yLD6WAZo9J4rG
WbHmhWgKEi/AJdyrgkWgyNUprRF6drXLh6n/kgX7p0LirjoCyVEGgdyeRXlOjfA3CcHJgMDkD7uU
W1dMQ55Rbxt2bgNAJ3VasabPAaAuFK42absBTsj0wZx65Z8JK7dF+OK81JBT0xhg4y2alu6ntMVS
U8XckbpDwMKsy+lTQ0uNvWKpBiBfm+4Ti+Rcd4QbLaO5KwYhbCdFJsxsPCiR80rRsmhpi5dSkvy0
+P2psrP9SWpJT0raH1kbTXFHk72kGLPLMNPasQY9Np+CwXg3GIWBhi2gDi7CAlXSGh6JGbADmzYt
wo09q6VyWROM+icXUDJYpgkhrEvhELO3z1FinliB11xolmakhJOuir41DWymNOod7q8/SK8+1ehx
iJ1rAlGsjikZd3rO5Ik+jzC6xaB30SIJkJajDFwGJHg4z8F7Y2KIXirYD65KfKKZGjS/Jc6yqvO4
bTy+R9APBIGWQbHzxmbtflXmx6g2MYxtZPaFSqMHfQkLcOq3X+XYMh/8GrU3L/WDHj8oEzSkg2G9
BvTL6MfIIKdioFfzVxgfoTUA63YwIj5Q41k5yBW7DBTbcKbBm/XVfNYPb08i+491xCK753SHcbBb
12cdM6HFYkaGasn1qC/PMst0sAiQBTiWT6z+PIR0StjzXqtZwsa+VMaK/T7LDoL13QKjk26SfJrm
MgfQj0jebvkt+F6NPXNxm3il8mP6O5tnM8s1wo5/av40AT5kcTVV5QNA3mq87FbTCiBD361856BU
sHpewsJ9Dbk/pWnDrOIJIN6mR4o+0O8uOImQ1laLpc9NhoMdJU4Xp/DwjoEA4BKtEc7jBjpWXam0
j4FCBYqUzZ1BXww0WGKSkppjmX0J9881QETlJSMjGKO4Zvih+zq9Le7Vbjo81z35z7VCm6DtXlTm
VSWkuKC7mBUs6XHnC4E3Y5jxXMDmQGWx/NFvsRPeQBxi2+SniCN/j7zR0BNmrBUFMiSDt8G55eka
ciw/Kwb8GZbbfDhZ6p+S0d86egb2Xn4iMzoTOIcijmalfNNaivqgI88D/KhZhZ0RNL4aL3QcEBV4
JD+e6+WjRPuyo3YhiXWtnCSFXqGzGxxyJhYhkA37n62x4YbWVMclR7mILRHqi14aSQr0VJl+NcNi
flnj+tXOGW4z791jEsk4dIzUcYN2B4fxf0CxIVvJlKZ0O10pRBADvJUcF5Pqg+T1r3PwmJH+zOjc
IDtF42yh/egcHZiUdVc7WIViXUGWDMONbi9S/8QJK7Q3dXgqyEuF+UUVB2VUoh2uo/BiKSTNtXuG
cSlR19qIpWLLgSY+9pDhAtEFlv4TQBak6nVgbvLu7VVQBtWQbBgmMYFJA9uVsa8YBAULZay6y06p
eJgy0lP1AnSemTtI1CI4qjEF7oC+EBg2ZrMiqsuEchnhK/abo4bTtVHo1HRfnDZ8e6FwEVeiiqbL
FD4tNPfuSBtJmNRTFeZpQjrDMtBHmADKOlwCJgjD0OK2AL2JebqWpGlI7WvSEX6SrSnVbql2MbmM
ajIwGVtZgKX1xW9pyCvGA7hFbpVtgDIR24b0suntRWFP3MbGz+VDGl6Otozap/cQuSVUW96Tr3j4
zqh4cXD8NTQI5vmpy7/G8KNGW/GpUdndTa6RTIgDfiyRdAXbXZkrLgxMmPKxrdx/D81ClRYJ7YFt
zIVkYIXpm4fqgAh7KNYXJmhD4WD30zqHgn8JSP7hbGhg3kZeS0XSJ+rgdTsbBSVK6T6N9IevrSfP
3zAxtDEhBJCkJY6NvYgWgWdQyk466CcmLND21M7yx3LG1fC8F9LMMWIabG4CIaCCcF/wSJYgdGUs
5dUJDMJCStHUHLip3OAsf+EZNONmHJMDAJ8DxlSN4CP4EPeQxHSzJMq0KJNNwpHf7KZm8fQ4nncO
h2wb7soXhHM5hdRM+YZs/JUmaB/GICQ2yT1oEzIgtHBNZbP5lwHW6zekPXF2jlWuzvBlepjv+CHE
4V/VHevq6OjaRnCnTNVXFO5iqC/lMm6+JX+lS3tHf3k0IzQ0V++JQMjMQCA0TGubS2mTT1UQvNGi
aD5BtRuDHB3sJMUFCiJmGSzYnjYGwcTaSuGbbXsLS1t0zLKFgKRUcQ6Tmp+AQE7AgVRPF3a3UVTs
fOZG47vVkNEl+Q1hahTtHevTFfda2zflycNmHzFPo/J5zLyHNoEfnT+I5K2OSdhiXy4msfJlW+9s
NFzU8yqcW7CEw+7Yx5vSX4bId46Fo5xYXsL8HBbdBCfyJO6rsyHoY6H5WDu1SG4dyZognmkuf0dZ
LyxK/PI+H29Xjf6j9m8Jurrk/uU4MvjydW1RmjPSotPBZwvAnGc1jEZ/Bpq9uj9Jav9VuDJlFEP6
253yEPKu2NE0LB99+udB8K4Asy0MCpNyg+8xHh3FLer3xuApCQAD4HHhuBuTrAbcmJd/gS2mMgNX
OpX/JWKlcmw3ctJsEWQJzrcabuaq5DQZnnWDM3G3Ci100ickC0USM9VZZ8pPxdE/ZKSTfFnesYmh
6cOdcN9J/SUMwmnWs27Aj/9UWrmIBLP4dIu/DVD91KY5wxkYjThAuft4Pp5qNV7bWsZnHz2K7i8a
DdsorpEC/EHwlKsHDfinzFxS831iRt0MYi1Of8KLbDE5twUzV5m/cf/W0cjfIQbMJOM/7FKxLtML
PrGx6zoQKroX/nDvMCYGVAdMHILwOHjxlCmpi4neE7ViDBCgJnajzKU6uG457djUi+aXXv1ykFFr
lunC24bBJ+MOaANIgzk/83JeLY2EuQ5txoXUGX5n4I4ckzk5l2sxa8293F8iVAY6ylE1DmE3euM4
9m2M/uNLVIndfV7sABOhMyDIXUYvf5PqY2RmkrKqWdEnZHLInmNndLW6N46/FOOheqnrVv3y27PB
l1Yzkyn7uaPvZbQ4n1yn6X8pDLaBdvPu8JRYkPa5TKvONazuhXf2Q+ZEGVL/yjNuPoe2ykElZuIB
xqxqNjKFWQmDOak7DwSOy6WfvMcopO7IEI/xE3HWtLMcki1CAL4NwSvtZHdv+GAPOakapS0OLwB6
VuTvQf+6On8/emaSThPtD0q2QJeIMsRfRBudfFh/sN2TDRYywpLiMqvX+JG42Rmj5f/Eo8SEfgIk
J6F5xvPorybVHWTcCdARowbLksFx/UIrHne7PxnTUkKf5BByukOYVpWlBoMrrz8WlSWynJ4LiRAj
OO6WFVV2chBjCMNRlz0a6Uq7K2fZoT3C09sp7Hd6hdvJ6ufC6nGghl/sg1QKku7QmzkQQMIROjeu
GYQVwKZfQHl3AICmUfrGatyKXcxDO6QnQY5MpTBm3Cja7hyiKhXttVIThFAmzfjQVPuVYEBXHHNW
cDnt9Wpult9Nc41wqeg+4jjk84xoNQYTp9mq2m+KuBdIF7vVV7LFaSGaFc3WzLGBSDxynFDc5pjr
2Doz8r3sojI4HqQbiIzILuDV2TJxpGLgwxGbo4wPq5oF2U1hjzT2hMbxSCK9bkLBbV85s80RNu3W
Ks/qawBeaqzDehY0b7sUk9b50MKgehtnMNe+2rAXkTCjXU7cNBJiQUSPc8VKx3DUJqTNTdRXPMrq
mSO4TA40rrxXhaSUxtc1WGe5XQQKR2TiKCAJCVYZznGoH100TP3i2FjfgCyZVcO8s/aRfu5dhndc
fP3skfRczpt3NLACDNvKYjI3guXoiTX1T4rlsApYIM4Rz3yYYfA3vtXWQKYHIXdQK3laK39G92OQ
cwrkb5WMRWaR4Dhq0WVofxNaqkLz1JFgIm65UNqr6FJKQACpNRsR3R2aCYC5Ft6R9t6FzTbW3Xzt
xpB8EVh3u/hVgRUr5onbgijPMXHjRvmJPEIaNVfAT5h9d+bTZKXT1bnASdAm1FQzlOcl4kpp8Xlx
Tf0XNi/F3VBTqg9cobaoAZKAK8Hup1kbDT0rnOWs2OPd85ejI8k0oikhBbk4EdiL/eKVSyDYcSMC
OCACq3Gy79o/HYdvYp9UKd1DXv4XYIaGdAcsH+d1kK+k4gTxlUrMsln5IXxaeaqo2lRP37TJoLQu
Qcij3S05GGj+w/aQIKxFax9L5bcYUEpyTN/51h35RDj5ArOcZcO1D3kGZml26ipYHOPd5NCyAptM
o2lZmhG8LfONJONYJmDCVYGERGmy0byU9Ie4fFvPLJ6uBgGzYMAbcWNwaVW/Jph+O42JMnG9vDvl
lFXJ8Sv0blbDsb5AeJa/3ASiIV66ilYOeecmjCHibdequKWRSYZ3hOm9zpx5IH1VbbZTC2jnRCJy
Im4kVdk42P04nrTynWhd6P5wYU01FWQj3Vo23KSYHuu1YAMKCv5MkBnGqSqGRR5zJCgg3QYOn203
D9HVnY7zuX+P87NWYnOOrpJz6JyK35PcfISAytZmOsaVeAiPWbzptJtwzHXSdDMFWUekR09NZrXH
LNy+h7KYVQrjUXjVksd4QI9niVFPbPQS3Y2Y+6lLT322+sevWPwslV+1ZlWG8IW7W7F8BBzKITHJ
u8WT1AG0ZvqcHXvil9Edm+6+qQn99tGlhXtaJJ+CDUkfm5u6YmN50oQ0HnIleKwmmCUD1kZZTLTq
EQYacjnBHpSIov3LQOBRqVHzyGis0Hn8yfQzoOO0iudSrPFKnQZPmmJnXKiJsbHav8SaFdK7T8MT
Oa1DKftTHjFqhsaIHrcAQKguZD+zUea6SObcUSYF2kVrzRgcQJJYKUST/WEAibIsB3UrGh05h2NV
5/+YaPN9THK7DL6d4iAF/b5qg1MeBB+zhjflpvPQ4fh0krlPQviFlvPPj5Zdhwfz1cpvZdjKcNJY
pUOTQi98ekCa6GgGcmKcwcjJSbEIw3tVruFdauqvyvtCjwdZRkLnz5ARnBHedGyVNhNpms1o8GXL
9/ddQiQh/papHBapsZGRGSr3ZlOYFdbaLJZPg7EvvJ4DYkWh5qHkaGgdZFLnNWRrZAb8vJrybZbr
BCy0ikUyZ9eCVDhVR8IdRC+Fz61GxQs1foI9RRgvtWXCo5KlVJWZprQTu/4tkrWFdyHQzkp4jHE8
IW1MsAZQGIpZHSLHLkEdtJWr6NeodmZO3zGLHhsQqBPIiiAiSEbKTJEV8TNmi/TqYODe8fMX/dfr
PN1XwAztbMPZIqouLbKvhjZaRquBnjECZuYyEhijueQzOpsqbGtF7AKaupfVXPgdAi1H6GZtYbWN
rKvKfVmB8OaZ9hy7DyQcQMBtdxcs+I67MNSDKD85r7jDmb5q7wHtRI18tqQXQ4l/HA4AsnocXmd9
i2DFpU4nWY9jhFyAm94ic4XTzLbgplKt6OHQRU6T1TuVNdwNIVFpGeurgcMYUyX2fe2mYTVR0adt
LQeQg5MduIDqjXb8i6IzFGnx+P+W4Y6cMXlEn2JX/PwwjDChxr81SG3UK33EPXefFoDd4P7Io4SU
/fo9FVn6tU68ua3ANdnBckN8YZ7/63sELhB1a52O022pS4S3uLsXF4ENyiu+G/SAgOUU9A02zogz
xF5Jllo272Cux/mtSmxumFyFwwhVEnop24HNtVk2Plb1Q7/mrEOzbGN74nS/qUmBcH/tNKyQ4dUN
r72/UJGQTbeCRy5tO3FP9LWAX8SpXkHdKaBx8XtivVoN7OcuYIo0U64aFvOYZSdmzqbiTtAJSyfc
gJSajueD51MkhWcRSdBIkQgCHT4Hjis+GonaR8u4u9g1OxyGIQcURak4SVazDiyAGzqLFKP3QHGK
iV+x7w46sdWhjqcZeNw2K8kA67Rr10sLCw8n2nS4ZMwPcXUYa9k5B4P1a9PBFlJlgkZvE9LjlVBi
mny/YoS2mlw+Rxbf5UoK4SjmtdNjmhDReeU3LBSlzieJ3x6DOITURo2926inWjanwuPdsfOjTwlY
7pbrTv5VmmySD9wh4xOjvoU8nDINpdU7BUSAfdI5WbTHGB1Y7VInd62OkyM2PomtXVedh+Zrsw4T
jbOTtQJZzt7QguFx8Pfkp+SdFWKq9p0lj69nrvThZPRTtejp/XjMG6V74NHqVTCt6gYOKgFNkN7K
oBJmCA4jSXq0KkcEtoJ0TMCp/ygzA59CZt9AWhXnOPiATMdajvOyY2rKwVhQj6SA25C879LHOgIW
jhAPIhMJXiNHycKQkn/kXOLoAabGPwbOTS03fZZtwKTObBvhMDLXTeRPOacBZDsVSGpG8C1HV+Hu
++4caIeiBHOZTY3iHdkXHwlrnHZIOsASaqgAlWMrYZNCbumz3955qGh82IRXtGGO61TAJhex7/l8
mQb7kun9pulnPNSYybuOV4r0HpeYIXhAQjUZWXbBVQuZkknHmD8JcxcSJrOFm+QyL+N3qkM2ybpi
puHHUA0uFuEhNrn/dV/Y5FXvL2dswRaS1ZjTCVZ6tD2jt8SkQHRvb6iXhglYpz20mFnocEQHhPn9
7MxdTDun0nUItc1cV4tZMLg8trMgXtnSpVEf2IHR2rgNEtFoFrj5/vn2I8FVB9F9aprvtP0THPWH
wIBOyzyquhb0kXrGtYrTvUPnGqiSAokl7fK1pNIYT3JDmyvkmUJqiu6lf8H9alOSQwWp8NnyaUi0
g2svEK0AUnVgO6Gj5H8Klyk7JbPM/KSJf0ARMB4/RpiBG26GSUzmNEVAQnQMfeXiS+Ieq/TgsOx1
4Xdh0bygPAJrg/NrOohLIXp0inRGrS77OCaOiGOHstDHE3C76PFVt96mlWnZ3PQuRkWs3bFH2hya
GpoHjWm+XC16/6nI3zrpjl78qAZuBRoo7W4aOnNr2CbNJbcmgD+YhDys/hjKzzbd15ByLEJwZr5y
BfUaKb2k+xqTTBxfeAcdFvQhfovh5eDx0VZ5hyx29rx5qq71YvZ/tGFBZ4VUMqCAlxMa3154cCs6
YHKG8z2eXO+ed6s4OzXyx+mPFvCLAdGwSe5JTCgl4z2Lvgu9I9703Q0Rl84EaQp7bK8hHnKssr6L
/CNYnEPUFbXhnplws144/ZOBt0rWXOS/snUYU25UFMXtPBbQUZkkn6z2ojXMiKGguEq+kLGJK8aC
iufapHLiPL6VJaWAV9m7++UPQeamumXmImDyq0j3waSfhhtCjpv20hEjz7OFhlxgFhc3gK8KioF0
4TgV0b9gD7FMELfiTCPpvwG/TS5WZbapmk9k3Air8CJsZLxiGqyUWRPy2Uhbo+Wcjk+iZlKVh5QL
hchHuDRo/fRYZodXgXStD3vW+0TaVyNKnPm/rh9z3kaV4ZRdXC3v0Bn2Rc+x/5oY2ukKHiCpkIfr
wpfZsI++K6JICebeAqaz1xAn2GYoDR6ct94/t/HB6n6xoTjKrudMKjIiABF0l6/WWmFCTVNwrFzU
Y/bBHI3cSl9xffb5yjnL47h0YTsVDsK1dJAjkN3E6nVvmGT91KO60iU/NCA/8v2nEiY6GHtWz9Sm
YUVOdjLipHiZ0ifLv3TMoub4bHvDUskPCOZwGLa2tx6MTVPsHHscfhMSaDfQnxLUZuNR6ERJol1a
3IXxqLB1Z+bLS/dGtSpA39h/isQ4jUY04AIZev046FQ4Vjqcs2z7L2C2nIYrpjwDUyOS9f7w7uGE
qIxyA7FXGASXxFL7+AgnKKk3XX1UxTkyDxF31U6+NeqAw5Y1Xucgn9/K9DB4V8qsqV0Q7rKOPlwl
PX+jORsLJw9zbQXOgOmEE0HeoFNvHLxZXDv88vnSR0GtcDiFqHht+OtbCZljwt4O5cRLKz1UWPSd
YQu4Y0aPNIUtGARLC3yJ8qsATfE5MinesAr8Bfi+WUyEgJOmjrgkyktZnpTiqmFigyrVOPdOQ15E
PUnKHaa/WcjpwEILTwgH4YDipADWHyg3OrXQlzUlO2GwgaMKc+2VkkVNHzGEEPo8/UmF/2rodpaB
kPGrmO8CT3R0zdpHJNWLsNtGZPtb1mcNkEZdbZrsWrUn2VlaxYFrwGCco/rYw04ZbnJ5jKmtpt49
S3+0ZBUqzzilftxQZzXyr4YJLCalTSiRCZ5LhNuVrxmD0hqCf8qJuNCXRYUL554qLOVU0GQMFqqG
Bu+Vy4NPHb3s5f8Cjo6wNCqF3B4Kde6znStsXNK3TcKGtIOs588mtg+9LrZycpIKAsQHAJx+ehiv
WdjMa5/EEbKOSO4SM0zdfqRRRvMKgGnMYVn+cBFEY3OZpshACB9cQIdkVSFOuv61pnFODO+0Poje
J4Q7a/11ELcHGaHVp42lsCLaOrSFzrfsou6ZmF7Cd4vRvTGppVQWwL4gCqEAMPSMnG+JcQN4lQZ7
moajPVWpxumoyrEeivwouDNG2qVvGarRAN901LcTVS0PeilvXXOYNoDex2Go1e6B1/UYLS3GYWVz
a4r0EuTfdaotSCJOCoVU5cAImzGWBHHDytF6Ic3apJBfEq9fO5f0ntlYvChZFXKJNvSk52zj/lLa
8m9EElaIux1eXkRgyXkLxBGrlHjf+NWCDNLUCbU1/5Sn2wiAWRVJ/5wS7yKjCR8LepHMfeXm97uW
zNtoJxgtdZ3FO+ygeGEK0s8awYNmX7vA3/Biu/QrhGvhlDMZyHfJMqLILo7yOUMcyTgkyrrRCtpM
2Lf54mJ/K2gQVg2yE4xDzRL4pzoe+qj95LBfWVM5+8XkiiafrPxUX6hM+bDITYoymjslnd19Bq8A
Y12JTGpiYISbY9EnHeylHqqAwfzSluY2GY8w2I7HBKkHTeTSKOvVEvN04IFNs8K4RuEU94QeU9Gp
4eJsIJuklyTiEspyP8LwXIHns3CX/SCtFWAvBK9s8w3Ce4bvkjO1FNzt5lkPe8288LHI3iO01rG9
ioePbH6oBzK4+FYENXxGCmMcMuItp6oyhPqt8MSmHOgDPnY1Q/Z0yYTf/bEVchwWiGINHvtahXc3
v/nYudx27ygnQ56PFhUjqScZXN1aggqJWdIGZoD33Nb6eYqHk/sEj3agO3TYo1ZoFmMGxmB4GzTj
YBpPrfvRvJdU97jBPIb9tyZHn2j+cXXgw3w5VTnDNIiP0l6Q8KAngEleNM+sj0qaxGfwAKOIGxWk
OqCEMuIVAxPraeLuDb2nCjowQhYJOIi2ZH264mUW2VQAk9ajpx6sM4N+qppsHJuUxekob08NW4RC
OW8ur+ty3zgL2+qugrufqSucgR2OGM0EKk3e3Jz6mfhbpy6nVrYr/ObfwH03dCYsaanBsdsh9HMK
+Nbc1kPtXUApJ4Y/gTM8d/q3wiGNLtGh4MFjs0nZG72A+mfi/qlLrc+YD0qp9UbGYXNNiqU0voXD
w7EOQOCK/B66V1PeZ5y1hvyYBNes/NbdQ8wxJEbV5Rg9CLyotCjLGMeceYSrXibB3ntwKvYQZjGo
gu9I5x1pde1C322AOwXGmVbfDJmhO5sDeby6IRzNt1xBWFKq1UiWNDDqRo+GiCmJNC89hspFYcNR
ynvo30xIWUQ5kTDeMXpBlO9zGyMIdyqzupbD02ivY/1CGR40TGQx1jcNQUtHg2XEtNfcn7HcjR4H
my4N0upkEdx5wgjIQcwbyJPY0bxG3BjIW9HBNSFg+U+WDFYFhtE8YVJ609hNR9EjUO5q+cBIIanz
hlOliLaptKF3btaixzTZJowXEZloDnW2/Z1Z0TwPANiK6RB9qvSUN0fucROGFmlGUdwzwFOj+Czx
wDBQIcehW87YjyfajX7jEO+D/MhiTsmznl0+Sp+ltRIyJwOiMfroemMGlaFz/SX5gixtWDAMYQxa
raLsnvUbUHYYDmbWcA7HikdeybryZxoeLnU96EuNkHuqj3iHm0nLhkWvCg+ObB1bBTtyPjEwwNLj
FINMCLjodt2PGj/KAArKvHfPYtj5OoEZujlxI/jJwyw4v44LLGN6S2HC2m0CIGq2sc2QapXwXGOX
DYRMIoy1i1XP5grHvTTpnpGNTXbg3gMmA2VTGx4xk8emKedGvY+omewwn6YSCtkDi9g/jcslU07S
DUl+ypRvu7kYmC/Fb2hPZfmX3MEoINnJO3XXMScnE5dDueuhksNeD1mo4xDJF9F9m2nkKT00Ico7
OfGEuB4lzIUtL1jYnTwH22BH4vphaDdaX5z8q9WtmdzhiCDuWqFKdThQvHpOSXoL0qvSR8QnSoFy
JXQfCqiv4x3/2ubLFN3N2qaE/axsItrjCBhOq0uk8apxTAzip12jv2SsqOYryz8pDQhWFfB3Ghc/
xlHAZxlI1KMk04ptqPauUnFHumsDvLD+A0WeUTHeBlAw3sxSt+jFqOx++soqldUT9B83Y7M69+k1
MKkSeKb5sw7w7AQ1N+VqHsXvILnXw80Yx/wln5lAYn+MsKHCxVbGRFlXO1Ktl0ClM2KbIocJ6wWl
1jWPWgU3GMWRiDlKzTiNOamEXOix5Q2hI9aEcnPXWIKj4CfwKCJEu+Sn4uFNs1yCCzQzEj3RJTJ+
7R96ME5wBlJkdYK/tt4O6t5Efqmjl83/kYujFO9Ltod+WFLW6lgrMpM+Qn4UbQGslUgs/bAwiEfa
b5ntt2f59LhZQ4EmRzQ6akWzito/Sfkb9Kfds+b+cWt16JW0bh1c0KgnK4q92fPfiI78sVg9uABB
sl62zkM2d4X4acO/yLlF3YraJI413KLQeZ6ePumbFTRYPFZJtRhkBAuxEnxk5UWEL9ovbPkuhkXt
ItBATkgWRrYoYN2UrbbMKR53uXltzUJb1m1K+243YUTOevpnWfRakUaFRZsGmzZclVxCY+IqFqJd
rl4NVh96RpLxIB/du2JnB90kYL+rlGZtxB0E5pPin1X2nBgYAKAaB09D+rLUW9VR4VTjf2Wcpox2
1BSjs3ptRl8GbUQTsiB4sg04FqHx9oIHiaVBPjX4UDiVOBplyBvZ3/QtV7Bg3+KJ6JpbizwPlGMS
oLjr0JEkZp3+Qec+0IRzHTlw+DJwfLkzz1r41QF+EJkxCtSmCgaMgqeDD3nw5pJ2UhUWweJYWP7M
GT7CPwge4y7+pTCRFnFsDRaJZTjXGWZw0IkBc61opwTD0bGgRRg5S6bb7KWaTR2pDCwOnQlrEY6q
QlRc9SxZ+yH7AVKMCPleo3qii0OWGRPOkFhJp0GoT0zx03M2Ag1XFNhEEY8oS8NkXem/nrrPZALe
hTrPnJ9YXo8QXQY4YbIztUPnHxIqhriK2164GGdBBtC72DMmpjyl1BWWEakecnEmlMtnIhPj4qME
dG1kj1o6/L98Nw5ucOaVNuPoAE6UEZIJ6fkwsztMh7dAgS0Ld1oEOJEMLvvk0dQmO5s1R1TeK6na
xt7O0i4Jb7b1JUk/wvqpewtABi1MLNI1c3FUEXMlmReEVHrMLdQ/gKpHI73aFaLuJW12pbFL3L1Z
2uhy5z54185Xmh16wDJ1+qciKwA2nhiyR4EhQMJXYf9VNY1tgo3Miw62bZNTIwqDlGS7A0Me+HNP
E1uz9Zao7GOpKOqDbRBDitMJtbQ2x3keUIuUqfsDZpBA6dqrZiWoLlVgSmIJAhiCT2InkyuqCxTb
vV29owy3MHY4Zdhb7vhSHSu7prkWZWfllysb5kvbg96oKKTdJWQj+v5p4ZtQvUvNpMeCnmy/Rdjx
GQtG7pySvT8HbcZIpwphE80alhn+HaWZO/5CC0kJf1wUQCfFd3jnp9SYy95HNxZHwaUiya4B7Y0x
KZoC0i15tuwrgNKLuVWV9iKstrb+agbKJELGF3BM8KRo3L579hJ97tCI6nOLn2dUDmorPVoxwGcY
1EX/kXQey40jWRT9IkTAJNxWJOi9FblBSCUJ3nt8/Rz0bDq6J2KqJBLIfObec9/5UCEq/aZoSHgB
BMsUL/FmuXKY6IYpTgt78GdRt5Kzn6Dfd3BmEc4QXoWkPlB3IXOfhnawGx6iAPV4wyI8wZsxFxJy
MQuMA8+vMHfh8LS0qy3+DbEjSsLFtsPYbGMBi/KFLG0YD2kOBUI/47P70MS/aZM1vCX/GNZrpClZ
NS2aB40ZDK5t1QI3rTCg8FZW9YYvOSICQ2JguX/0VgCgsyYkcwENDyJ0IPCrxn9W1SsDFJr4w1Jx
m4/IvShWtw/ZcKjiM88Xcr/WqD6K6cFyv0Twz+KVTR9Gv5GM7yw8iKkrZsowbjXmfmH9j63+II65
ithwvLjoILz8n0BnKkOCm6D9PjN7wwPf2v7r82debWR12wYPXa55Rf7Zwa3Ob2V4s6RHOcEEUbTI
DAwE4FM72BbeRsI724Wfmo6159XCMaF0l9wQSGsGNcc4e/zQ/512JzRROgo9N9q0xjt2qVbVd6l8
a4AEKxUFwWswTqTjwCIGEKHCM0Q6r1MuBZQHas21P0XVQBFFjt5VRCar2zIvOOG4ddKFSFnSMCQy
RrCvrnJRPe+auTj/0a+lCunrCtPE+q/q12b0ljC9W5TkVkRbdxHuQ2S/JvhwhflN3+QoqwngjXl9
WoQ66xjLikemmoenfexIQlqQ30sJEFgWSnOguO2t4YHgzUmCettQng7KV8SqAFxqL5UrjXZDm0C6
0oSKnvdUOslBUe+yx6aCY2q6E9xZO5m7zJcX/I3h2QzuqPvh9bfSPkyWanbKeUnSaumnJ7hlCAUA
CMrwVkq8XuvB3xeY9Ntb3Dwr/yhnWCW6WR1oZCldFBtc3FeqFhtbXHTzoDBo7hJGZtGT59AYz9aw
kKN/QyZmVU5+JKcrE8xKPgn1mTYHA4GgC3NANp5gwfa1T/7Hnwktu2Yh7zOO7GU091qP8Y1/F65T
qFBPJcDO1CDttopOUXwr45plGK4yAtLVBuyQTYQbod07nZx0lPkiu0egcxALA2yLIFjkxxqNChlK
s0L8eW6w0YxHzEQ5ZcWV6zskSR8CIVlAp5n7jTNa+CLMcoJFXDNcq+O2twCprVTt4JEjpbNm5K4U
9Xds/sj53k+Dh1Yj/NW3QKx8aT1KQJmHhYgWdZ7OKi9YebymTf0jeBxlKKj+cCrVo54zLUTXSTrf
h2GsoC1LORJEEmx09ctKtniZyNtqsvyvAiPOEbXL9eSea/FdgJGasBRGzKxJzZltUVWK9M9UtZkd
/hb1o9HfAZSfArdiBDeUPjiePICMXaP/1gmPwCatTdvlPjUhSqyMXMvxjF0Xb2bGkjWeGXQMOezF
PqBvHJOVAB42jKSxBWi3DIXfEzgVYpje+0myctXydsUpYddirdJLR6XMk2kuSuln7Nc2WDCCbjxm
hrV8xxKNVmVJ4KlAFdVUEPrjnYyUrK//ZdjPPJbAo7VW1KvFkVUkGeTjH3CXwBg5W6wBi3fuZPXW
rzvWTThX0F9prssOYldzGwdoQim6zZqWO5pRpBvi5XfblMmn0I4jzxm5mBhLKlQprAAgizM8Dgx/
Mfmux9Q6EZ7VGKAAaV9cEhdYg0umtO5Z/QsorJCd99MWUoqr5SD8pdZV/7ox2/fsZQ29Bc7Hs164
uyxQGQJb27GRHc0HHBMfNTIoKXQSldl2+9RlgBr8U8xia0XEK8pQGObpn2fcJGsfJd2HYZ/apia3
h+07K9mBwZl26YyTB4a5C/y58LYRjo1IvXRqtY59kBln5Bi97K/CAAwK/iLpbHf05vV90oMjpbIe
ivudA40P2ceTKWxna/rFTDkq2CXxU0r0xu7DpZjAruVp+7FcZIO2GOhpiZWXqo3UOX69AtvagotB
49DwzlT2O1E2qXg0xiHLDqH1ZpSYsK6TkEyk5cblhp3KmKBdZXq9tJs7HVBVmx9aty8m/5/OXJcu
+IdEj6VOWHGX7YMJ0PXoI6e0rmPj+BMfEAOWj3DArrq5TrcCHLyx9upEMTEQsqUbSEY2rFw9OujN
xQzmZf49hjvD3dZ5M6u6DnvlRmqvlndQh38IN+T+nRlvpfhlbNQgjHNflbzq/N1Qn3LpqDWrpHhI
BTM9SBXsn11ri5rV5IJSgp8ce0w0rcUNitedkt60JNsSRNuzqUvPhfS0/W1fzT0qMAC3XX1CIVMX
VFDXOvgcQ4pKWV8V/qs3LoxG+FUQHur6vzg9h7R4JBd32lIvPjOTggb3o6xCh15HvgP17sOjd3Vh
BRQsfNRHIPYsa+3RUZMfdKyp+SirlV4C/fi/V6vuH1J+83CzyvEiFZcivPj2JdYvYfc5AOwv+5uK
c0GPI2T4p6q+pBAs9EVF8Usz6FW8DNucXz2EboTN2SQOoziSLG6T/TItjIuJSM+3IlSGyjwzC1op
1WYXmzp+eZV7iak/oNBkLjoL6M29CPDB03dek3iby6vWvNVcpgUab8FYJw1uKrIBGT2DSR9UKj89
m2pbwbHAUEds05g2h4lh9Pb7o5+ibDvZfMaQnKyBk1piyYGQLPo2jG/L/PTKVQHVpup3FfO6Blkt
8jvrofEdqiC4MrAV47jCgDIO63jgpq2/B3LN+mHcmsVEPIQQispwWY9vqTdIv/4dyqePi9VgW6Zm
8IdhqZKiVACxDhl5O9XwaalLSV7nwdPUviMm2KXBy88tFE5076hzXMxYbbeu5YeMQn2EfW59sAPK
rQsOlrkpU3ribxFdPnfNc1b+msb3RHaX65NecwXddXhPeFjZt/P/0okDKYmfYYY4jN9ZCcM5PE/b
zOFQVfOSm5al/DyHQpdhRmEI29sI2rdDvR7i31A+miyySRSHayJtIpPI8E3QBx/MdWq40yGZq9NB
cJXUZdiu9PA9Wi/k4Ggndt24szi9TQrxuNxEyiIUD+ih+zDVHRtSnIY9hRhCdpTkQ3F0+riPtamG
QwbFfEN37Y3aLYJmp/ajo5Mio7Ac8ZBA18Rx4fsyxaKHBNXQKqgwN6T0oHUHkf5GEagJKD2GeQeK
GzbftoeOOG6cGGMZU7nIB0kBQBXFalHH87zdGCgPrEk+YgxzzXuIqGdvH8/76E/TlzK7galXDsEM
URBYkbJBgbuOE0T4NUEONdjsZVn/GfpCuMyEahM0H0XngJZDJ9onwqXyyphAJmrwYeQ7Xfn00y1f
Hn/lw7DuuXcMuqcMdKmN75F2zUYQdz8ZW+8AeWJXoShRXzXcXwLqnJ7aBWV/w0KydM86+CKe7Ck3
qTL50fD3+K25RnheeX8iXNf9hT4DP47pUzIJwPDXKa+8wMnTMMEWzMP0Hd5csBb4MZ7QJ+1qXgs2
DaVGZM215PdI4oeHdyIcnVD+kmz0KxjwCp0tncXLjefNGtcuI7+hmxeQEgaxDAkOSwhjw9yw7Nxq
NvKrTmmDrShnHcLVHv2fVVyIqIrSTRT8q5p3NZLBOB9zlxXKqg+onDz7QxE7V01xQpw188ug4ev0
W8UwOPQwmqOL7ptvpR+QaiKeVDeScrGBuY7IRCqZ9+SrUih4/KfBWsf/7fVVVvibSQlu/+uNkEHZ
UnQ/avydZEvDYnXFaUJNs/JqJHTJr1xxpTRzY+gdELq4L5qPwe75VVZ6TziF+5R0PteD26ArEUcW
wZxMILSOfCALozYQ1w2wnj1/PmCmTNexBqDYvrgkEg4Xl2wgQkEiQpjk5A/661wB/luNm35Q8FG5
H6Jd+g1qUHBIbp0vzSR2Ugs9gIEEb2GmRLpk5zg+puDNBIBZLT6oNV4jXPYYOhAIZvZao2CQIC3D
IJdyf9FWAJHTuYX9uGKyr1HV1O4uiShJSIf667AcKN1TlfkD6f3T6qj01ofOgowHIDQ+u+aEMj2W
LnrUUR/vPUV1RCuWvbsewlsH4LxgjKoV0MF3XvOVMakske4SILMaEEc0/ZSlnCxilGCxBZCX2TOy
08z8bNUv4YJ/SIkKvTSUn9MvYlE1I5ftB14mErsKVTCBf+TqTvcAh0256aP0IxE9G3DcYR4jzyMB
rR+rj4RPxMAx1igw/fJ9GCwafeNHFwQ1H6ZY64ykYwAIbmmyXGYJEV6T6DcsSfzaW5PNVXLgnjKg
fnvMatp8beOLU4g1Aw0OLgzRlP4kVQRtpTfT3aurXSV+eFD9s4oxscppS8HiM6VpxpPC7DGJTiL2
ZznYV1NBQIqf2ivp7MptjveltY8887p5M+Jd7t7S9m4O1x7ZUh9emFUAAjm6DC+D5Np7ZHHHjp9f
Q/8wUNIOlHvCeuigC3tiYNAao8it0g0YX8fCUl4DsW9RZlFb5ea+HeGuxk5ECKWnkDx2LUA8yIKk
o0ekp+vBu2rqBuvNgKK+rM+yuylQsxXYIYDLLMaKKGBxj/Mfuz4UFUNyPjgsXh0kTTCu7k3tnhh0
CNNFGmXMGv9T6d56NDIqZivCpjJTyCJm2YD8uOeTdNkgGf0LrDqmdObQRMIMXwKG08Ty0MsthOhs
+Gy574diLdv475ldPWL7mMb7JmcuGG4FnovIehR4+GTl0ZbLpAsWQ3Dosq0eXdtqr0rQS0a6yFff
/sBs5Zhbi4wfBXV4ss0YNEdNMFf4+Mps3+n+Imp3WX8Yq2XdQOxm0iOhQDUl1MPKegigMH+pxSmy
L40GqWZKgbpKLfOmeK1R39lch/kAPm6l2Vc1XYr8bnnLqqVPK25Rx1rpWrkHPVir1tYt3wlLVJv6
ZWAeFSID8XzAhETS40skCnrphnS1aB3IyYT5Zs75i5b+FMswqWJYcFnb6dCbREMNPbmH9IrEw7kf
pthjcaZl9qHKrQ3AeaWlek6Ic+ucxGzWEappm0mCnkBg5GKpipeSXPIEWPzdLcgCN1eB+CwLY9GW
vHQEkTb2ukdyOPXFnq87fZ/OovZXxVqYImavUGYoOtNaaSEHz4AZVSbYRZv6OZTHuQgWBWWdqW2E
C2W2O42QTtBE1/07BfI/FAOyFzGfArgzY9yJaHr1wRfXQMZNbE3BpsT4psGv7AnJhDc+Nvx9ETth
u58PLN9iZSP114n+Jx6K2MP013jqO6hBvr4mLMKUndhdNt277FdFfTf4rs2S6QYPWoy2l1jfwidz
g26st4ozXgytm34cnxAGosiQ15os+n15pXjXov4K/fKkchx76kvO74UFXQrrz/CPrmmU4Xsx7+d2
IexyoaN0gwwyl7prmex0izGlPDop4m7autTY58HdklYcKnmkgQXOWCEug3yfAdCrcPRaNrcpV3+o
W0xHEaJz38XgLCofTXs0t2Rt5qZX0WiQNNkCCwNy5d2ydyDoRLIjwAFM+iXhy5DyE4uUuTxeDAsl
i0BTf4xQ1Zkm055rRYAYluUQn6CH6N149vVXjpwQQy7wXr43zl+O88xFo6XPFKWcpfY34nJlePTN
fVo5KMGzA9AjGJgNcM5tJpVM+4W+6PkIWba18VanWUZb2HbJ0uDrSBXSpYmbQaBsSLjs8NZYvD39
uPOzaRoAWwGtcQZnPTkO0jaTBKCCWwiXlONoXmeXdFiV1Bte9BM3f7L0HMsUPvvk0T9F3HpIayrp
Cw29zYJORuJVEVsm1HMo4WCtfgZM3Bky4XbkMQ67rcmgg+TDjyrUP/RyghWCam7/2d46zIa50u97
mqyoYfZSUU71JAX3967bxVEP/4g5SbSs1Z1K71WwR5t8gDZFVBU7ubcvum8izj7S7prh61buFJFu
fO0hIAxUptS0Wf8VFstG3DoEiIX79stNRcdaKjs3+M4ZHOUcHm6NOmpNrMgcQAxk/bHo5pqOZlPC
ZY0+/x03X0ryItsEFiXNrWKBVPwOda4FC7bGNWc5FMmg3dgEy0cRrerwYCJ48JXg3DOnRFjqJghO
eId1Rju487sh/O3Dig/u02Qh17DCkye3ORPHzOI3fxsuAtHhYobvknGFXi2Ff/HVO8EkHxU/QmY/
tOpsFr4zmdRzTG40UR7flTZBZ69DiQfbWysuJDJAYiEzmBI/TjwDNFuRB4tOIit46tOVb/+C6akR
fXy6JpPld91PSmWmWemPEb401sahKD98+6tALd9l4z6sX/QmSH6knFQz7TtGG4eMeia6WyapYPkb
aje8W1bo9D4VMCq8DEtgEs/Q2yFYeOkAj738hh4ymYSaYDwShn+w8gZUjAnBKdylQtlKBjEWkewU
WY+860+mv0adO7RsVduDrB6NhAJN39XxHtx4mvabhMcr4L5qUnhVzA5hLymG48q0dQjMjV3pXQrK
ZUwvQ7qpURVJ/sn2vyd2qYxUtJOvOcJlH+hYSgFEYLIFyvfbVZY5bKz+3jfhbJAOGd6IsDCcetxa
7hO1dtzs6NZ5Vg7+QHGrnzNUX/lv5f5qYIu7xzBiBm53rkSluHLRFtrwYWCxURfRFNQnpls66jqz
+vKaN52PDtlHgSTcal99/9V4LbaretGGqPdGlMA+f9h6ZEjYoHrsd3myE1TPrtRtypqj/5PaE2bb
zDYjRlXE/rGTx0xmN98lBNKmkNflsA6CTVtdDOOp98ccFkPh7UjvVsdty2woFPQQI3sqaCcuZE+C
vWYDUynkYQItsdDgXlksrh6Vv9O1Bt8qhSuRbF3pzVvk/CoxQ3ZaOw2wDwtgaMJjZ0555M1cHp6J
/lKaS46pq/fbuQXk2w13JoRytJ998/DEM+Z7H3DF5GdbmtliIzGT0/MdnQ6o7TjDtszXHJEF4N3a
zptrUuIUqFKC+KZV+PK8rZxelHYfkHUhkB2WtDiKvcWzBVRsZvRnM2S7pKOMs0F7FQqLzc9ouNkZ
W9feVw6mAinE/zLjvansJAuVu3VqWkKCs7VZfcr9OdA3qc6KurkUVbUb/BiHKDHQSJkSb1WpyzhY
52InGy876/9G658cU1r4zKZh4QyTzb9ctxrNb9Y6XgXhrQvX06mfMUW2Gnhn0adoXhYjhMhOUQW6
/MMrDioTKcPTHZEf0CXPlXb8hEdGBBkfUTCTSQOhNCrqRUg2ompC7uXB4ioygxsQJqpli8IXJF18
c2G0SyGLunJWc16FyE8R6p/IR5klyEs9ySIm9y2m9RphdDeh8mNVO614NjmufdRFuOpQ3ypAbQYE
wh7jctfyl2MtHHdYJiXEJ+yNmoT6RH8aoF2Y9CY5Ff/Issw8K6JcsT9joB3PtBA7YRCxQTIdYR8M
+pcqXVlYCgI83cxETfJf45XBPNFSdrZ0bP6bBjEE0X9Dvlat2nTWecgPMvfpRAzKvS+3uGqEPMbQ
2E0Jv+jJlveptorzY8jIsY+uo/ZlBRcyERknPG1wkh46ZoGOx7fnFpgwKpwWZ1uZaFOTbdTvkumD
7N4bVf1oPSSQ8EHxbjdU5Ll9tj2VKZr9MSa/GialuKUk5/HXV7n1yI19TThs8Yogfw4IK8COjS2l
lq7Bpa1WUd7NPdxKQpAfwZdo5OfcwBprY4TE4mEzCClzA7UuMygUrCNqnIJaqM4wL2WsQw7NSGFc
f04S0Fi1F0rwrcRPG0ejTByDzS3f48vxCQgwm5vtYfNRLiCjZqJvt0n3LfmP3mMnoCqcPSyqLH4Q
sRoYwg1ssGjjEFNiF61nHS1sivophOaC3kEpPl1OWplZWPBA+Sd3fwylAvGV5P8U9dscjFkpl3tJ
v/jWCazBRyeZQM2ZmfUugu0DIjAAYbjO6FvbA2ATREDnWHmkrDuGCFIoGK+K/EVZevlqNJPqYmsz
JSrGetOxG3BBvwvNdGwbMfVE+50gEM1FHnJQC/YyRJKcXQL/S62PEpFkdusoyfcQ/XVdt1J9aaJ4
zWSF0L9TxCdVKjyVQ7DXeyoKaG+IASd9pgw/aETDG+qhM+inWKjL1gsJUyY+BoWAxA1WpDDh1E88
Vh7RjRIIrZRGyjfuGoMym3osL8e5JsMZ6n9sKuqG1Jm2eDeUcSNdxHTr1NRIVbuzuHol7itzXOAf
nKlAFWpqrUjalqgVPP8kM0ZPWL7EeXkvGwLLlDOwcdYZoETWvb8Nqsv04Vn9u5F3GS91bZpLW+yV
9hlgxVVMtLD/yONo0XIbDPdKaqIat1LdzJLuXFA5CP3gG/bKj895tLb9YxVilMq/uRvYgewQawBq
J8KNx/TZVz4yyi0LbVjh84knSmGm9y/d9PcTcVfNMF9fBwbv2qIlSQ5XOnZxsgfEr8v1UdKTghBu
sy35PF2Bd/UeBBd2h7CsWzZ/CZlPFumZtJDjuFXBC8ruRWs2A7E+dsFqLLmEzATqsLs0YbYhxd7n
PTGATRGqFzS3hD6GrFdeSg0UxK/Erku4KVDbJU5RCzJkA6eUYIOPHkXuAL/VROIfDDSC3MqFdwkr
ZIcLbSrVsQBquEV9+Wa4Pns5sJs+LgY04kExq/hPBVIiX5yPaHXwfjMSEpS23iTEhYJz4VjFgq1A
LBTaP8O8lhKDf/TxtENKajmqB1i/ng8eMyx8SQ2SpLF3jDpkQz4nDLvJ0RewcMkKeFC8QHJ3Inhx
8pkM3p+WfKfaLS2Q+aPttxEHFgcD2ijOra8qsBFNab+u9VLI7cWND/Hsb0r6LC3QAx7j3PUoA9se
WKQNIBZp8FQgKCkuTvUdgV4NNIjhMOqrqCbEDrmvfjPlIzEFHybyRdPcSsWTHK65ZuNZDecGUwcr
umXFXsdxBqVeC48BknyreTdtsVKMpY6WI1aJxphWylXoLyM8XlW9syevvLyi9UuaV+ySlzJ1nKEN
9Y4c84kuKvRfEw9pHoBwaP687CpV4WwU5yZNdy37gxzDPqOdi8sXSzbygSJcr7Uf7mcnJ/YuYtPY
etan3ytzXVWIImiRASBnJXmJtMk4iJcxqEU3UbZJfyV0rYAvKdYd27ewOeQ2ExxmANiSQky59bwx
rxFr70R+kXhQghhOtV3F+CgpyNN492CG+BI4KmPCX8HDLDqdVEsIJyoSeD7vuWJskA2xuWEiB0yZ
jxLyhOgJleiXfb8PhqfwVMLmSGkXD6S6GyF9pRx3FUYZtehJ9UlmSn2g+jKhEKoypvK3iurZsyDF
H8mKn5VlMZNp+oNI3UfeOcTXnCDjOjF8ld3+1irhwWVEZdWngNjE8owcJOsw/lDzcu/RW7TW3R5s
OgWO/6n6MBzD2jfDfXCTRY/4k1uii1dpc4uCVV08pU5h93HNlS0UhrgAwHz0/I0VsBnZBha6Y2z+
trXSi2nskw4ESBokNqXo+KiWAsSQTqLxrqoziD0jNz2GWnNtm5xJIyP5iAJpp5dLhZMnkbc1+lIU
fUG5UqS9hMGu+0rZyUCVi8gGcVxz4QfLyswxW66HjLUAguNulROm4TGWbTaVNFM5hNNsN8jHaEIB
nGoGik0QzeO2Rs3D8hZmBvuFBkqKr/xW0pz+smx2ffLT5OZMdQ/cDwoeAER9LBOjU+qXCy+7YWyX
ih1ZDFUg40tWUcHTm9kLsAG7KCHk8QTowMn5clwiRZjCbGUaeRplBDd6xHoJ34tMpwB4iNTxDln3
wOsVzhOufQZA4bD2jB+TP1cJkeNtM3mcgXMJtCN21SJ4AvCTlF9drOT4jEQrTZcD+jEUkzU076GY
taxePH8f8DjW5T5k2pO1P9N3bvh/IzmtKYYHA9Cm5ujWMSufMvtlXG6biayhQBK5jz5H4aSYj5+k
Fy9zoQAlPKYdhChkfnNoaV0C2XJrDE6NMNoc7Fk6LsBBauWyqdhJAXwXDb7E/icP0AgqG5JZ0FHm
zDZJZ07Rv9GwyekjM9YGCoeROfQoP/JqPRr0H5tB+WbJ1vFQ2l5DDbHgV4wAcionSUbj8AJ9ESvr
2v9Bef6RSyOpUyTN7iV1o1v7fkRStwm8V403xDwTRfJR6RsJpjIyCuWG0UpNV6Y2IaPZ3AEgneUQ
mawlEoku2vvZXAqXar10tX1qOABgE7p4aC1UQhHp1sFtEnha0j6gNrGDPXTttFvFAy7HaG8N615K
KWKlrDkkmVQ6ttWKu5nGLTsKAMdqpEYHtITOwCKNVLm62XfJDWK3gwTioy57dM7iZOmAWTVmX0yv
8Tezr95WIQ7MeMWInUEceDiyvloFY7Oa8Bmma6sH/pNEc7Pfaw2hnYHTBnh9uGHB/gz7uHqkaGCI
9hHt3Y14llHL2v2rqOn2kXXSRJM/TaWXrhhUe5TrGpkew8lK9gZGOxTijl59htIz8zfluE4kZH3g
saLWW9poTivIDv0dyzx81nDgIs//BhIEUHczI1Ptu8dT4bNzOXRAMQDZZDgEJMbYZNTK8KSVEeAb
vjaCdXRwg8NLUIqPUGG3ciuvXA+FcifPItWE9Q4GgAmRwVJMavBklOsBjqmgcrOR15fptVIeFQqG
4K23iGRxemfqBJzBxxL8ioYmcEB3xo/IMPcjRyORGKB3agwXu5GvsKGV85C0YNIlLHLWWNLJYG+p
dg8Wa8irf1ROr0GcTOOnaKbxMjYS/KcQ7ZxRZejEp6letGEFUYlbphbzDOWqjRY7wIsgy/4Gej1H
DOIyib+tpfDXEBOAwIr0U+9Hq0h7mxba5aynG2e+k787b4S8detKZLi4V5iAanw6sbTWObxtbCoh
y1cVJ1xg3WzVkdUMM/0jHQAaRItpFSKXybrMN4jU0Qf8mNLWQ2QsEZnNCsFiW1i3p37AZ9KmYIEo
D9PZFFpiR9xcmAhQHpajCqRpm7EA9bRHmr1kmU+kx07MADYzYK8upqwnf7gZXoUhYj7EG0HAh2e9
a04eOQiUeU0GQWvZIBP2Bjqr5Nl0/3R5NSRLBf1+ZG9S+yvTTwHnV8CuGJEUFoJNiYeLTRcvzwcm
5RHtQAQ/gHStczhptkwo9ua/kVO+K/6V0c3Ud251FCxnvOaVRZCDGbYraL4k5TDC/ixWHbq6fmWo
vxmur8a91smnlL0KK5zngh4FJS8ad16fUnrJRCRlD68rkCtDpURdoWZXAbOqYIvf2JrDVzXtzVVW
CXh6hHeq2t/S3tSQsChlO/9a5U+KiQT7YUEXLQGWjUYizjGFuO13rp/8EIV2d7ellW5c4v4vD25Z
9ROSYWJGuwpBkhLS7ak/ybCB/nUoeM5lpoa2SUuihcsxuTWU1sGIXezE9bqYruqi/YY1eGvzP8H0
3wh+awCY3iNsz/LwOaV6AaqVkGJ4sFxWbieidRjjFhoS2OHUCq3jh154UTSiQcIUx0bUJSg3U2Yw
SfPMEGnpIKWM7twSg+Q3iC9oHG2O+vCstY+ga+YVpJD+t0LWFmIY03syXEdvTYCZk0gY38Nfuru5
BV2yHkBw+GI+0eB1aTlInEn+UxLUH+7I+heMJSvfFGOkH+mOwtlsk5QNrOOFZH6ZWJ9F1C1VxKMN
9ZAbrhL96bu/xqFGmimD+vmy1kV9NHL+hy1bTjDHhmNimPTXoII+csQG/rjLTPzrlCH5dBiIn4Rr
zgWZ4PonM4FDNIG3L773bVET89xzeNkSAQLRIZRZ0qCV4hyx8F4BcfD0a9XsQmarBbXFxkPxwrNi
1HvFgPcGeNd075V6CPKLq2Y4P8ATYUkKlF92pXOtcLrq2+aXiRlz+bDqSo9pUPAVRvu8uapk1Y+G
01jTYhym+qCsS8bQFNKiNxct94ZGnAoDxKgiT+RgkKBOKq2ekrQKU7O8DN2XqfB4vGI4P5CDKaDN
TWSRSwA2IJf2mIWUEdNoyL4Xjqe5NQPFyf1dFzyUjpltcZO1LQNx2dwa4uKVB0W7ZR4jyUXpb5Pk
gkCHODsiYOciOTCC/8i6YxyeBMSMoH7HAWrRcKtbRPEteyhKgYcS4q6rtyzmYEGXUtSfHc1VzWQl
jp0ASV2scrcYl84/BgQLp9LnqBztxsEjMdfrf637iEUPVIcEKffXDJ9QZ2ZaugvjtVIAtEVURdK0
Q2igjb22JqcnUYFE7SMTgh19riIvjMJGzBetYYEBx2NHvk+GHp/Pi8nerlXfXsMsTLWPDYNV3vBb
Rls/5owClRxLScc8FD0r5bJkyIvIQuicXjAbIc3bqIzWC7h4MQqJvhgRP/0LemQqKbPkdJ0ov4hI
PlDVhrzKqhw6JE9S7r2KgrwBZlINi1opYAXiDWS0TJmy7FHRTLro9Ox0kScb4mdj77NvsqWZnRMc
kgpwh5HObaCqIOx48mzmxlVlUhJ01aXx7JXCqL3AJl66rx5FVNbdXQSpLqnHwP8yKPyj/tdWEJ6B
LuVfrr/LM2qikFc8852xlOaBfKxs/TTa0a7OPZTMXDsgrF2GFh4fcQdv1Fb9FRfpqmrUewGcpMli
kMfeP6GBaw9/0zE7thXnR4cZmEGVx7bZbDau4W6kAisAq3nNpgvlT01RtrLzQW7KwI8Z5zhsRb4E
EOdmP1UIQD5zF2X6o5GFWamRYzQCbb17B5vz0HPyk81mAVyvKKY4tgnEjfiwSdgJljYFJ5eqGq4r
W/qUwn6dpexuI8xCWu/9lRhrrJXienPJCtggcyf5N+Kk5wrErLEud6SwsOEoWEG5pNJrDzUqvkb0
YrHMLkT7KZI/Xzf5WXvIA3ePrVUSf8Z2wictEXL5COy7z564KVFljd+97sgIE4Y/u0CuEv6zlRco
XZ1hRloB/sl5FwwylOHOzEtYbVqya8mla4wbWLsMIHPHUFtBAkhzJJc/Ybptii9dO5ML/ZFpW7/f
FhnWVgaoBB6t/fQ/DAYP2ryiBlLlR+fF/+PoPLojVdYl+otYCw857fJeVSqpJE1YsiTeQ8KvP5sz
eJP7uvvqIkgTX8SORYtj3c0jBJJyMUKB6JgYtvWhsw91ROcd/3hdOv8UIOJW25mKXHhpffk8wdnx
a3jIFXjSa3qXInfvDhyNGxD+mEaZSLkkZ8IU5mbv74mAwXABd53Zi8w+F9ZdEZyMGPIY9i8DeDs4
19rBIAIXbzpybj4/lZg1Ixzdfx2SlQ/+BNo9QybWlKNJSIE3JFdoqM5vjkDrWxzJb1F9dBnuutMm
Tv90ddKru9MdxvwIzQg3GNIqfsbOflTQ60dna7lwmBLrX92Byrq7HZd1PcBO8hTQbqNe++IND19b
Ya6JODE9DNqbRor5PNYQroDzBDQ4eREfU/6c9dhUn/365jT3HlVFuVzkWX1MLh62ACes7wpQ6wnM
Q2ey4Gxhg5girFjnUjtkHHWa6ZZ6h8x9o+V6MYFrIg4CdAVMTC6Hixz2PEbEl7+YnXsCGmkRVMq4
bMtM+6fHfz3RNAaCIaYcShEizMM5myt1BXrtrEc73gBKtYDwVPHZYDmt4LNAskEMXSrjpS+QhXD5
6Ol3NHwKHKaSAYFmveXm14S+ZpwtfZeBerLC4V9TgUMqXvEHieSvo7qRdm5D3FR0t1uKFGjqKbjf
thSpQK6vog4XK+Ol6NaYLwblU22NJ1Xr1xNTHLdiJGwj9lX+ElIf6e1hxlsY/gKXhdW9Zu1PAGNL
oo12DH+VTfobPZW8QWI29AR/zXuw1xnIRvlDFjCHSeD3DHwqLHyNkVzblnF+QP+Efyz6Lx9sYnCa
LAZAv25zyaGrlFeSriEWi5C/5beUjrSMwgN/WbIZjZjKAiZ7WCZUCHipefNIVZb6sxtDKBuBhpPO
VdGHhWvVBFvf1IfGOgPpnnR7ZXFXK6oUNPtmYm9A+Kuw1rbgXu2BvZnykaJyN6n71xV7Ma0lK0ZB
XMjbSeszZKocuJgimVMkapvlTDIHnKv9BFOWBzvF0F6wgNoVjSfbEQNw1L87YF9kdPM4j8jkjaar
0KGDAu9b8BLV94DGAeF9hdVzTfARKNCCiggA07zu7osInaViVFzDUWTrrlHufPRVYBPm/0H2T8FR
zKYAEdFYL1cwdPmeGS/VFyO+QfNlsP6iIwm0PrM7g2NUpq2sxFjavCoensVwTXGynvyV3sOmt7yj
IRrzKZOcduU6zNL7e0FTkur/mCayD9tbn/FE1PxlQse6eXGYNSec6KPkySXb7L1SM8Z1qyPJ/aw8
1ARk7odDrg13IUREuiXJhi3d5qa1GmI5JE/tGmrHyjtV0Y5fMPxbmDFM6WCDnnyXCiLrxzUfAd+n
mhngV8WUImbB94o7NOx5SRzjg8/dsuUaY7Yfnnach0KCvxbx5WJMmX41aoyKjwgRer7GIa95xDzD
YoXXddnwtZXNfTIfxORCczeWzTZngGqAyR8YRHLAFU7EiuviLtN3ETepZKaIGYuM7DUxXCpwGEHM
tCbW3Zmt6lAXxZ0QVgU+4SSelqqghrc4V+4jSvduhICiiIqyrQi7Zbi7srutG6FrUFbtbGIGIvRD
MbmzfNIYSEKUKuOdMQmtMavhbluMp4ZV1wMsmRGUBjXFSg8Y2wBDQzHycEZPi8b3hL0+eZXBR+Os
SDcxBI1dYiuUwreGWJsx6relGM9DEP+MEkwo0Avz6gSXxvSBlqSLcthkHXLnhs7RPHwyg0dPm4E8
1VbA2ddczMbhttgp5iaMU46iiW5axEVVx9qC/QuUqidod/QN3Iww1hHocpY/02DEOfVLRamNpgHB
K4iCk/MuOwgTgk4jDruM32A5w87BeDzb+ExkfMqasVZw7ql5vhFu3nGbm+kiyvu9qAhDBO5y8Nm9
/8bsShLaLe8WEZ6RSS+qiyouMXs0SwcT2FhxW2BXzHGxkYDf9CQHHO3dgEUbethGDQ6+RBX+FJUt
6UNiRDD5MAaOyTO3J2AY6nsA0fnGh0PX3TQrW2jOtjZPsffuFlgdmZJ79oNnObGH5rWx0LANRj2h
gFnVo2qkxzHF5AT5pS7pZ73oObBk5S8caytZRLXKx0Fhrkfc3zg6NJPhJ9AACnRh7RAaZaEP2y9D
kK7uuC1RduMQd0QtxBLIzo/X9x8pERyA5rJBoRXTYZKPooQtAwyL7O2qq94j/TRgnzWxl4hDSj7P
JiTUwgc4UablommZIE4rHJ1g8ipxLIF+xlgigvdqPnpAiIv1h0PCLtxX6iaZvmVyb9JZosEZCIet
NlCDsKewjUiCxXTILLFAc1Tu0mCbDR9CvQ7aVdXUpiBeQFG2ePgRswgVH1uDiqnguwonJgP2qku+
Rl3nDXuLy1NLLrCRECXYlHOWJcd7NTgvOSU7MP2EtEq4544gps5pfEheHePV5ijSmPdAvk0jqKb+
0UkCIs2lM4EYvJTxZyaJY4ueAjTj6NpPPf9q7V4H99Z5DzndcGpRe4RTazA463/PVlLrt/d5v6E6
FPkq48cs5bvm/bradYbMFxc7PWjEgtQWC3iN5yF2URaCn7D+atznmmtH0KdgirZtcq+5IrpPrjoM
ZAazFz0acOax3+dPdcAHps6udfXwj0Zzfc47hgsVrDWHC8tXEDGT1bRVXr96hF7H5KMKoo2DJack
WphEByaCHrG4gpyjV22FTVwIdQG3ck8rLeyN6eawiFBSV4bPPUcSl7GTASyVWmETD4iOhXQA99XZ
cpX13vPAf98kNhFgANTVTnN2Q7sKuUfYEKFH7cehZEzQ6dw3h1b71Pm8aJOGmtjLs9R3EjtAFf3h
lQyidT+sK209tRP4Gd4MPV87xUGUdAh7B6k7K6pikPtA+/JPmiFdaf6vPkXrLHi0+EAnAUQNPGth
Lk10rGjj8sMXFauaHyxliuTBpsE4IopxbZI47I5BtR212fxCagYvw2se0Zt4HIYr9T9luGIT75oV
9bq9/577h1rW21ZqNLgNuE6YYXz15b7FH5Z/NngTKu/FU8+aOurpY5QvGn5W2e0M66QjF0cvqt2Z
7lY29whrE/13lfhLSaGV16z+zs3PKCU9esd5GA2csAnnY9rxUNbKz6462eE96t4UynxXXj06A13s
2lbi4AAtlhGUwYaSOCYiHN2juF930bdNg1yctuxjm4RD2XSS3ZWqIhZQUIz0/3nrqL5icR25oOaM
qnr+aHFPxLHiGu55P+T7QwW6jjkA8QpjItmo00t0Mcm7sKMK94Ju6TkHmUN3Z7tPz117h1296plh
tF65DjV3CfOXG6O/0eiX5K0Q1MjfbbVPne9M5/ATPA/+p+NdG54UznmNFgt+AOUomobmwtKG09+t
rvGWH33sP9EbYX7UWGsxJ6ZTjvj6razXUfQ2wBwpE8INDCRAMszTAtgBVLLetPqYhy983yt7vCeW
j1kp/yoyWiIHYzVyD0qbt6aCLI1lw7nApfEaqm8xlXlfGjG10okId6IKZOWyVSNSb/BmMRmK+uIx
4kgomP/CXpEexvnYBOA7iXPJ9IyBNhpEiIXrxfBfLG2LT1LhXqi8a0LrmFbT3hc5wGJoGQI8HQ/9
qraO1IOtc/8nt/XXnhZZV8Ib7KTcANSWPK8q7NERTjpj4bh4Bj/tDvk6V8uBOlor2NiCUXm7EpCD
2iFbScQGC8vqOPz6+UCN4KeP/VVH0sA2hjEcXzlXotJCaApQkAGRVZiLuWW2HS2R6sNwTj0D7E7n
EM876H1ybMXgFF9msl/pE3wzsV2W/zJr3bZHI736xbcZHVT+Oz8Ng/JRaz2YnLQwihg4NPO9kZjb
OSmUmVsujRlfDL90A46Qz4KS64R5OXPQMZMjCXk2tc3o3DdtzmCRcASAkvvptUI4tjkKNAwTjBLF
qiOwijaNgmw1mzSgrw4TR4XBgIwngWldA6pDlHpds3hkG53ZnXLmIzVDuH0YI7NLYGrI85tOe4TJ
xmiwoxwd/b2pP3xyzUUjuPwyX+VaJ81LzGXcAa7SQDqkDbGH+oJG8S/FMT2ulfFuG9DDyGjZnO3j
keVhq013H+HIvmDKd4CdAWQjA7Y2MRr3DgdU1uGpWEpdLdBqKv6aZljsqi+jec6TC8GVXt8LBzfZ
Z6M9j/I5imOkMbHTQ1wt2VfEIKWCAe+EiAhctYnLo/vvjDHYysx96nyk2dpZFgN9i9bZqyXBq35N
Dg4BQ9fWsbfPxteBnINCUonxgvWT5Li2ydRXlRM1HPlKICYG5XdueQKpPYMhYAwXwVCcUhL1lcsn
0z648mAZ/dIqm8XorV3rPAoMiDC5env88HT1yUdNH29LWpdm19nhn/riycZw2EHGIZNrkyiJXWKD
mFEVDFgR9kfLu8TQ5kroXkQaFrYPqCpqV2k20fcGfwvJOnTFoiEvZGmbov72Jai477TbsdyRfrBr
CFwzfv2rs55N454FH928YRI5N+5aCQmWa6bOLTd1rtFwy9vL3A1lQmnSTkJ/F+nJTMnM73W0A3cg
fI87QIs/QpN6sAkdOlDEZAknlpiMAtdc9YRA2EwGzjbIs6exfk6ql66cC9EiHzrAiztxgogKeH8F
hyRsz9GpijcW6mVem8xRAbmkb17xHnSP2Plx4hN+PRhyP4E4B/7fiChtRQlYXK7D5Hjybzf5buVt
0HAxAim6OLhX6pW0uOiN/HTQr4jR8triXS/oCSpJNKKpZwBHBAPUwhoYzr4Skezrg6cOM6bInCst
oDe7QPCm8jshtpP7hMNuUXhuTfxhc5nQc+q/S3mu9JdhOhTh3TKIC8OTgQBIyx9XwVWUc9TAGDsa
h0jDCbNtea/TYN3O4sunMu5esQuxN5FqgY1fFm8mD90oGTUwJpm2bbmv7B/d2NZEYwaFSDTfMu2P
NtrYKXm2iAKmFz4LMBF2/MbhXTb7UD7X6qNObp7B+efmZ1jfxu9SfOfzZRzAdHpIhqvZvRnVvsaD
OpAzXnHVcIvvBIEkHmnTVUfV0mH11fFngxcQG4449PaRc9q2Dv1Fx+UWVcqqti1TfeO11O4AObuG
WuYXZhECWzyRwZHKRPucU6JisXhnzzpc2lI8S/M25c+dQIwcFibpSHyx/kBL3oHah8o56c6D2kuG
wQ5+WlJv3EcK+9nvB7DZ21xW69jHcLPGoWHSraGtEq4PznjOrIetXwXvcFAeU7qY8EaV5VlD3OKG
xNK+Det12m2tiMMFjuldbB0rMBGj/0y1ZD1e7Hyj2rNFHTsGP/rMpzJZuHKX6afJWwtucUlFE9m6
tV598q3mtWCcMlLjYqB7jM6fIv6LE6MkWh4i2gpj64cz+2+bqluM7OFqm8rcZ2W6Ccd7FWCpiD38
4cO2pvem0hhDGw6CgmMtSxL8ERAno8Vj0DuHxDkDZwjAbFkxwSqJIyJBuCbgilaUoudUJm794tAS
yMmm/p8UP02Rcn54nVFRQwgTPyjXFgy7EUCKWaNwDOlrSXmyBJ7PIdz3OJwawOaK9uLl08Vh8lTF
1O817s6I3itvZ8rrKONNwb4BCaix6HgwNsyqOmOTJtsyvXqOsVZO95r2Y45Pj/IkYm/MzDYoU9Rg
JIdpAD6mnmtcrTa5KWwKCjMTSoZXf2HaOpuqXRsD4IkoXqfJ0QxOJr+coTmaDHd7s2XS/Zo72S2p
s/89riiFSvuYcdJkhReT1bEvHFoUiOmVaqyB/+8EV75+cWcMf7tL/HOEZSPydVz42Af8ras9yQG3
nDqF+RNo/4LFSHIotoHGtcZrxtYuBU8xdeGpULoV2y9C37Sewj/rTvsAa7lFEizlf1euDj5PckTg
qiP14bF2Nrr/HTbpQYf0RzDQ6ZdgkKkJarBfOJRJsUGVEPw1ZjSEdMqMVFDQXgsah7o22Q60eYyo
4N4j0LkTM60ztbul3+l3BUNy4v5DbwSri5OuCMPqATHzhe8tR0t+N/REFxb7WurM9ij8GOG2z/zF
FE5XDYta3hEYzzlkdrSVNJCzUILTWv+2qGI3A/ltewGtNuSpbI5WLrNy0mnFlGz9ln+7AcGZduzN
DTegUoyb0hWz5+HgDBw2haTC3Wi9naNHR1VK7OREWpW78U3u19WA5yNsCaj23bJIxlUg4qve+ivX
okvcfdcFl7hMe7cK92q0RG0bwI4uA6qUaEUC8N+saFKcVNftPF+d0rrHAFHxsY4I5uijIvmtiCb7
tnYaFea2SoM2qyvESu6eAch54cX7cdR3TWN+9tVIdIuYpI0vp/WY3CnJAoufAB/Qoh4BlevhIYbA
Y9vkr7p2VzH2Mt34Fo0efg2IU5oAl5VCU4mHr7wlamJh9nXH/DYN2XYszJ2lCwQnMD069WcOZpUs
QJUCEueUHIuGqP9trPpsOt7bqGEuahvvHBXhW4WoOdhKXwRadU07xbqjAbPKzXXqikdSBsepaygk
JyDhy/AucnVq0w6KjTK54UOX7Ubih1ZfbHDFIAxHF5vImoSJMdbMJPEVbMusmc1m2irqcWKrodgG
uFU8a1pZEduh3wNgdjyNeQOd97hHuPLKsNznkvXADcqGPkuycq20uUpSHRBYJIED5m+mmLa+GDn3
NCdpik2lDYdG8hcty8EkI358Za2xGO2CuMbUi5AXuqTakfWjvllWVGhJB9F2GIqVMIZ1lwNhcI1x
U4P1UnYjF5FrbTB8k3ZiSJaxeTcYcHB9V6OWH2ocUHTkHpOg/1ChcbTK6I8Oul/hT8h1ybKkUdW2
m01s5/sBPICEZTtBpc24FTthCuwCT6iHh9FvL6GD/iaACszf+q+eu9VBYaGKjfwSa+KlicW2ESn3
1SpcadGwbhyBYb5+lGnOtolrL7U50IYet4Ng3NqSGz+KpUy48E820+G+Bd+yV1rrriNL74DoUtDu
KIjrhF7hfzqyunUNgh0tL+5yFGF+1v2Zj5Rm9SKQPt61QvprU3cNeTADFhVqn7nWaJZz0J1K4L1V
edLjLvCCknnhRFiuYrG1ateCUY90T6tGt0nbafIWhZtxdC4blwlmVFYQFNpcASmvQ0IRpebABCVQ
7ucCsT7OXfXPw81GdE01+7Q2hMPn0A7ANU3h4PkLAyTMbrIG0Ksy47BqhEN2SIxaMRZLiM50TJib
PneWTlHpHzQLxp8G8+yjZwQmgOJqjqyAjrbbkB/EtqaNH+QetOCkwQz06xnY4Ks4hw0WDwlxy5KQ
IKNNzqm2SEiK2Co/RnZsPztOLDnHW4QqzSCqXlM3IPiXuDZuDX+aSQ25BdWtLT5ICwkk4hDYRGla
9t3QMv2twb15SFK7forNSmfKHdHBhrttnmK0E26Faez1t2xAT4m7ioGuFuf+V9HIfl2CMFs6gY+E
3RX2dtIdZMMpz0g49iFEMCIaceooTt2Fk16jPAfJPIRCyG1U5IYiXKH4I1oWZGxJSnLZTMbpVxm8
KEMP8yywe+acMne7MwP2tF14fp5cU+613hz3NErX3wYJwiyeWXGfQl+/5jGKahcP+qFuzG5jKHIX
Tjg1R1243Uvb0OMnLZHu/YL6A6Vk9GTosf006IqKMh8eAGZ0+Yi7ktDVpHrc0a5Hi/akKF6ysR26
BITimDrEwhpH2Bl54b5XumntY3IVFBmN+pLKVkwLAywrx2SBSX2N9J4RmXe99f6a3iQN5GXDErNX
wXQ40PvN6Ie8hiJnJaWuHNtP1/WCujdjDqB1Cj4WtGnnu5rbfAsAdPdMc8milmUi95rXjCsR6ukJ
53vz7RuuffFJZdIW1asJYG9scy2K29Rb1qKxl2UEU6iYrV84xCaiz0l7FVGdkpejrKiUHGM9k6hq
UWkQxjVTrfsREmBr0pycRZzYWmeKV1Un5rdtAOVhmxzPyQMUSABBa+H90ph5hsrWefujXx2o4anl
bQXEFIUJkXCpzzgfNhJ7Bh7pPqfjMtYc9q4YU0V9xqAHoC8d5A3wHnkDHibWVkGyP8wpeBDHpvwy
YzybMC38/LeioS5IgXk7nrOe/HBvx5ycEudalWjTahJfsIZ4F3FQx8PGR0YitXJRVXXxySHlFSgL
W0avUEm+NOCcwISiPz9I14mNpf6SjSbxQt76uI9KqA3xV6FqECbFeppz8VhyUEjKaTM4hBop86D3
e2q2qb51wd9622rSN3CCB6DMjKE7EnH6R499vxAV6tTJbk9gREglPfKG7CBEYAGyQPwK9gCfYJcd
gVNKn5PpyWCc1dOVmbTBHorXD45fImHuW+uW16ihtSJLdqSb/XBdUtPUk43bSutlZKrUB80BEY1E
2rBgAYTE8THIXyw0YfxqTmeBrMHmveiMr0H7bfxTqX8Z7bqEMTKHTBKbONvGIFdT2P2qt+Wp9ACn
XUxoTZm988pxoalt7FUzGZAp95cpaEeZdBpZLIrgsM/n2jbsd+H0G7Uxpw1Oh/GEr/K3n2MppFSK
1Ftp2Y+yAoIjBNeSOsJsf0skX42PL5aRTZrBExH/ggZy+Rv9qrB6XO2ty9amR7U1V3TLJ8OdPqf0
q6bzzAbUe8/NMF83TNKAMkIDczg1ziWzR89mRE50h61ZgqcbqeQoS3zakkIm0zCOPmXMZgvch+/E
LRTXwXyrAeu1w+w9CPqlaSB4h6QwCoC1xiafjp3prLEGzUHGghKNfKJvJG1QXYbr4FFqNTKAc6qD
hOeRGdW6wtGcOyPsSUVuGMjmtFJlu5e8z23JCDPYBMmELKZ5mxCJXJKHslnPmnb4KbubwRJd9E9J
9DSUl/9BG4K5wZNXPKn06gTMeZg89uEptmlGDjAb8AZgK41buGzo7fkpUETsKWXSNp0Lr3MrrE1d
Hz19IzpYUgkF3VTHBW9mefRKZi70bMQ0ZeUlki3PgsgQLqe5g7zqVtlwboEn5v173bEy1c1yysRV
d226M0nhADkDK2bUXJBvXX7u6f+DD7Hs+LhKpsfADVfsFQtmxkuRXtuZ4Y121eYPStJaAxgwjPsK
9zs7eU1jLgdMavysV7bmlSIImHDj9admoUUwsRMGsKzP0TSuHLT3Jn7SOGHV6QY1UOcE4qwlU+f8
4dMUmfesJw6V0S3ceW/PV9QMtynyoT04Az61gZIZ9WnwUUhrkwUXXCiYqC1xc5FM6Xd3zOMgtzTX
CMKw9l2vL05TU4zCORJGRGy/tdEJMzHeo/SsLOsh/eQxoY4m7pc+bA1sJeN2sK8ZQMMB4bvvAS2P
J3omVYfQkIFd/H8+wlYsOE+ldGmPYCLyNzu6lxFgMOfaYWPg0EKl1LPXHsLuUGNuM2vC85fCBNGE
PpnzeaXZTUanMb4Qg5hxYf96DwoLewKuH43Q3FOCucAh2xLvODtvahD6KX3SCEiD4iUqnPXgg6hq
WHjRGTWMtIq2MA2UWw4NmSEofrTEexnCYyiBeFAwrOFkDRxAjbpOCAS14UxKP6FaVHQCE3LIaYEO
JiAkAVpCBKsUKVjBZXDfeuOAFW+mfZrltmNrjRmLcpKg2FR7ssbkLWLYixAqrWVNDqv6YunA8qO6
c4H67dAH5UH6pyukYYHqKMyIPgHTZdTfFa8TP50FsmPyXlV1TBnbAqXsaTIMX2JWrRa6ToT9Agoj
WUM+4vycoIhy46u+jOHmhnezgYLEKFU/tQEhD3e4mXFCvsxfZrMv4MV29xyHdNlR9/EZme9haO17
Ft6lBv7C0pqV7L46nrWloTPsR7WmS9uejlq8t7RvA3YXPOx4Jxxic/tObvRKLrjqNaRx01VhfXNe
ibgIRA9yjavGpC+VewgBQUUyliR1CQ2gQlDFHksMTYE4wSyWfpk9bsAUSWVHaR0J7TX2tAERM+OK
xk6HsfOvHd4dvP2T7Amp5hs9Ns6da+yk/sEZZzky98q6jBJMCeY1JcPshLuiWtMxP7DKVzYticxv
QVTUF5dbFK5fkGDM8iSqrU8+n4wxPaBV9KRByKxgbyepBfMFrzCdf5MJBYkxm/vhaPSXHIR2G4i7
BjEbYLnoTUVAzeRyjK2tbla29qJqorHIDz0rvIaFJWnidV0D12kpkBsVRqZ2O1ZyLUOSYtRRn0zj
JKunus/g0zrkuCjwCPOL7SGw9TtpQP0NtqEgdIxhrcA13iN/VltWcp1ORdsGm7+mesRT+yQcblax
rzTqIc0/reWlNN77iOLF/sdJv3rLo5Hd+5fhtac9WjPeI59vpXmjSqKACNtse8z79IeY1WUYNh6j
2HhvIvDTNuzce8VafVPJI0bRjSFTH+V4qSg4xhpsHwEa2/yELxZFJEYa/lgi/LC9s8fI2cAh0tvv
8y24Nu8VQ2KOkskcHQ916K/f40gvwxxszMjVENmMTH+tp+Q8CaGz7LaIt2UzUgNAjsP/brRyWUIA
zaM5M03qCTsyzrA+p0xL9tuUZjeLsL3ynox2WObzbavt3vWs3zYsfhGuMhLdI4ZJy3nGPMapHZ83
dLK+q3Zm9uLw0Q9oApNqjo2oDpWbrzNFnpfyuKqlmIoL1CRIOvf5rkIfNBXeDwNiLQ2kbXwai7+p
OoIzp470AtJmdF6KHtRgQFe5zafGUq8R8+puOQZMu/geBbYFBgFh9hhxOyQaVVShN4sH/7jSXLp6
+K1MGphpzFISVEHg/29zjTUJDQrtqXLYwg0wiFiQE4/JxVNMo4YTJAfDedMzvOml5C7TFtk+Fc70
OlLjQ2tBGCCNlA4kC7pKOsWvujl7FcmZSV1TwO21xtwqZr4ETxb+TODj0+0Bq3PF70UfLxWznL7E
IOtOn25VyHWQXCQM1vXIMXawCfd28pRwvRut4WJE8IlY1B3H3FRT+VHPUVfrMsIC9ASo0dTrltnY
r3MqziKw//ZxTKKjryKYZUSRbNgPKGJNv3NsgybCOP7ggbvZMs87/ydITftJy3xtWGh+F68RLLYB
jsSKzoISWi9FXguV9jO25k3j/+peGMTqDJ4UYYV/lpmtSge7hh+vLSH6x4De/+f5zbjzTHK7UnA9
si37bYLCX5eEMnK7nWsH6m3ncDu3GNrATq/WFqPfGXhsROit5WjzZqbwi2nn5D95VW11C7UZ94/x
Dn4+kySbW/ckmI/LGAdxUtHKrDHg6wM8IUQZCFS2XLFJ4LPDBT02ep9MUNo88pZGJa70xywTeye2
QToiEtrgt5z87BURN2rQnB1nOAVgwqXnl9/4uh2rtYujKnBdHXaQ9xUF1dkXnBOc2AR+EGyw124U
4bFSljud1h6dBEiXaM81cxcVe9uC8aKXC1pd2a1wVxWUOoqSVggLxwjRIZeku05J+oQdETVvbbqE
UwLrSSOmW7TGblLyiZpeDFTmxlMA5mrjV0e01iqqxvV4Oc5fvsO3advZn5+DNTFjWISpf5ymGIZq
91f47oGezKVOc5VXYFdAnWkc/Tg0bLoGv/bQorQnol63fktpbS9Z3CY5YibVX1JLHYqIsA+nQbMm
dUrVbuKDCxeWSz+Yd0h9D6+/ddImbRVSNZ1iYG5rmi1aCiEDD70cq6cAceKMlC8D3rGHhpgNp8LY
2fMHl9yeWb6Dbet1VKBNj9CEUi2hCM0ZPSVKbrSy/U0sUgRMYu95Xf8Iz/222XV03FE0iv6GgXOu
pg7SCYEvPakeoxrwkDR7shi4ILoWxT5padww2XuFme99SUxYDxhLxo3HucZgXKq9FYP13KTAHszS
PWKK/DdRmeWwxyUl7kJlgAgWyUrR+dGjTafYyOmLVk9uqQFFQLzJ69FedqwmpYCPR3oak5i3wZWz
oI8LW2Fv1us2GlYdiE+PEUfdtowRfE5cBAo5M44N4Zj8SnXZQev1Q5b298HIXiEovNLxwKVk9FuN
SWqK3JtXpfYbOlm9tSyfuDNHjix0mBQG7uy5q7DsxXqybiYGi6V4j4Lm2azhV5QTRSIk+NhRonhJ
rIJgkOGayy7UoQRlmIJCWR+V6R7x8u9drJrAgDaScHTKVBW5m0/Ls0hl2tklD0Li5qN/B+9V72WZ
egu9LXWCmnzcTHARMCcSrUHBcVB5x8bQm5XQ8QlqPnaLdtTxtNAChmw6tYyRJhePkiS8InvH2leG
gIgQhkAie5qOzJ0qste8GjfYNR52ti+CCSnbxRrR9ie8au4hbg3/1yh9/7XvS3LNgX/TteDSx4j3
hcgRmDPwewEnQLIZ4UthnvwuWVoDh47qN6J8SkUQ9yqdWZZcKh9B1s3yj941tiWZwKIX236mnXd3
PUuZDJByzNRq6CqkPnSjYly59kflyb3nUAoZkFocnJph9wgre4x3uc2UyqqcQxsOJ12nza2QnLDD
Rnr/Sp591Ap82NXRdtFdREZz0ikX9HYDfPW4U/kTGYcmQOK3gTA+d9E9qN607l7jOehQ4RusVVJ7
STGa2xxc+4GqQ3GjC35GCwpEOTgOPTXCbGBnNXS3jE8FcDhuoDzaapj027A5R8InFzaGQu2yJBXY
aQEg4hthypr73k+lg5iteoGbWgWYa1PRkCJkSUzS9LnLXJD/mVbG19oniulpunhGy6V7rG/0xaBz
IBW+jUsnymsfSbWi2SPUlbsTM/+0GVHXXMGYj/XQO5VmY6/TODe2zpQhzWX2tMgVx8WuS2dbyFBz
cy0dUPr+lH6DzCk/LfYMistmEBIKJC6R0UN5KeWA41BTveLJ8jCGtg1IbJeCkgWfqVHZ4a6MXY5J
vldQtIRnoSS+5ntbA5UYPaVs3hHUMOp640TJs29iZhExzk6l4JR5TQpPuZwa8ChSOs2TLD1WFL3+
j6PzWo4U2aLoFxEBiX9VeV+lKtkXQq7xkJjEff0s5mHidkz3nZZKkHnM3msHurushtT54n7rt7z6
SG4MliqHISx6us8yWyL29UnP9KKagMk5x7iw5olX4EGuMA1kivUY4j4ZMxYgAzkmiZFE+5BtdYXK
3gI/3gytc1L87RfPZJegtTCvI1m82rcgQJYZtHQZYK7Mhxkm6pGEofEmojp89+cHhs9uetIm8Ws6
ZXSCxVGfJ5OpQMISIcmsZd5ZhxAKAkIPtDQmhJ0x8EH9lM+WXa9732Gi3+9lgcAlBfGfFbumLzQy
kBA8SoSVfuHd3LFUEIDmQWlmIGl30q1mApmo4kfI7HVhBPpFA2eZyHTTEAskU+2RQmZHHbKPM3K9
w/jAt47+l48baROfW2o/ia481zHb3twjx9HTo51iZRjybs2NP8nPjn5JMn6RARtl776F1bUlqWqT
FsXVav0jLumtEFxfeQA4rKZ4T/ZunvxWTHfHp4mAAvzMVPxM70+sIBr1pLxSJkgE60fXMjkNS1RZ
3QUC/XMKj9Atk43jyE2FrKnru8PAwLPjYxykiy02bEL9varxnPUVn2IXM6wME6iBYQoa1s3qkqqQ
3yDIt3gx1MxAwFmbtcGus3V6OProRNzMKFpEADqKQl/qvMtpQluYixNr+LuqAgyb4PiUx9jASqBB
xu6nV/UI0IN0V9WIJE0X2A0Xsk085xwOIOzhL4PkFpKfywpuU1OpDMiPBGNbJzAwoQ93nrM7fGlU
lmzBWakoA1e3dSOV8dp5iBmj0tj4ZbccFQ61etxHo7nygZFbWXeEk7RvrHAdjv3B7dWjTIpnpOD5
s6eYWYXpl8dSA5AI8GnwnogsGMQY5EhmUXJhNfrX1TCXlFgHs8Cwtheeg0gh79p/2uTcJy3YGNn4
6vjuwq+mRYb4dbChDjg2tlWZNivH7z6ianqkHasyDqAnatT4SQQ4sbxmn0Ttym0l82rzypOyT9KQ
ULL0qyA6HrRRsgpIUkHBAYJ4i4adUJ5Rdyk1u3WXHxADD9iAWW7KINu4PoGc/QDLJXDQMCCQGbrX
xDmo8F44PwNaMii+iq1U3JAwCXYzwnPskp040qXWzXks0GaAS6p/5sSvxAwg5jnHzuHo0T9rqLjD
FZ3KithIRydSb170+iz/lm0q9lKCjFAYdEbWoX71z5behyK1YZHOowzyenz3w+T+mEo+SxaXrMU2
bVcvbUwvjvEXzsxrlvqmv3MM0OWGc/IMXEeMg8tkunG4MOPtDgKjhm95B79uj2Em7m1o3S3TORia
zli+X6asa0X4E1onfUQqH38hUtdY5tdRBR67MU027yxzdQGerK1/JYFTBj9QG1xbS1hgbBS7kK+X
c2/b6TFr2eCp8Yar0gYooO9kaxKxS58Xt49qrC4GM99RUycJ7mNU9Xutnuusx0gjj9z6FyByWxX1
bxb4KgW7Sufq4XoGoPaQMnr4zg0CmlMX1zjiTsp0VnJ/pPUU03sVwNOereDPqf3qQZLxDOs5Cjr3
lBDEZODJRFDcAFVOg35BaJC7iSJjnfFDSyl068RYY3LaOea4cJkHOE21dIjVC8EThE25DkFomjg+
RXdpgucwS/ZFWDEOdRhlJb8mkpHJEq8Ts6kQffvI/87+Vy8wVpbTMa74xa5sxefBeqQ2zSW7CM3a
ZaysyyrfFQ57ZhXb10j5tzRECqU3Hg8ugngMKcZfAaW5y3aV9ulDt/Kd8dABGfJLZgF0ViaTWf86
eSe2qU/K3eraP6v7NxBx3f3zNQD/u9HBjNPvLJ9t8rlUmJnOujpXGUqcBx8ELJZzYJ577HSlDVwt
GSAceZA1QAglP3p8jfx3z/fQG8sHtJElO6QVmpaVb6YvmY9qV+/fqoLkYjZVpA4QNNy075NlbMIo
2zUGWwC0kTeh+WcD3kcS+c6iHCRpsi6dj2gnZh6Y8uJCj9m3ujgTBUF9OiHWKpoUwe8lxMj8rLcD
tilwX5ChJ+blBcoHQWXY+Aqngh7wrKd7xfuVFrywWvgHCnUlJrjQcbD2wu46KeSY4dcojbtZ41mA
wVLso3JYCg1peu0Sc019IjoHCM74nKUdI3QT8ZiK5YtJURqjD18XZfwhfYcqqv1j1/DSyZCldLcK
8Ly6E+Za6U0PFyYB5UTIagXwSRV/JAzy+6T+bilZ+AAw8AsHr2hOCkDb+9uQ3qy2sPzNRgpUej2Q
Ma3CntGKrSag2AgJzTkhIZxfp0nI3G+6xzapJ+XdKIxlFQPAcRmbY3J3cjw1OmU150Ss/AcG+Zgd
jCmhHYTe9OnI5K3AoNln2j/UyPc6hRfQUOzGIlkbVbzSuhJR27tskHsxYB/gmnTDWjAMar4SndzR
DpkLBNsQMKi419k3bzXiWdAGpTp1nqutROz+BKLd5sDKXNZtZIas09Bdmu2nhX2dX0X8G4/fKfgT
uGW2k4XHqzLT41hpXA7mW2DmfFftw4iRXyID9GJasLOozrxl6w7wgQDFOXXeeuh/2SpiN2LalsgX
m6UuokZcZwC48wHuTkmTaqqvNifXpbbYp3TofdjBpSA8zzUIjlSvnxvXWuXUvAPMXcQWLEvjGoyN
PMy7nIStWBbRlGHRsQaUzqwE1cHr9mpslkH5rZiu8SX3YDZ8RTWFDby2BJgOyAM2IyngbXmULGvS
AQwdG2n8XEA9rUA60ZRI96an1177GJPoALzrZfKrzZDf++QxtaRNbyTKujH6SUz93Q/bfc3JYZv6
DuHBc2ex3C2B21n7Pv2qAwDuRj0PSW1sPEV264N0Qxk1m3QuU21sdZVup9miNV764lwP0JDd8hzz
YJRdCsuBEQ+eZJQtT/O4LnLSf2zeMX3PXMgu+QugRrmnrLzHKPTRx2psEfE+Tbu6AAN8j+qsPegU
acNqQJSlpwcnK+NtIcMEGB5+WPGtxJ8TIt82nv1xByyygo1CJjmv+YpZO3w6dIRy53XotbRu4fnZ
xa6BadNDOqE8tLrayoIfY0pdb2Vo5MuEsdKlqX8SAX1kyNVaJTncKUcSmdEXhINYPiO0RBGIbWX9
d+tgQGGf049fyvkrGoK2U8M1VyY9xCEyW41LPTcPgS+XvkOsdlUzkoJzp5xNIuJoRWnd/MhYz9fO
HM/HPRKM7kJp1iHmG2+S8Q5djgJ0hsoYfmm94QVFnCv7h7RHZz8oixQ8pxoPQGsQNZeAQnJlVy++
14tVPTH9bMJ1VjjQYtyItYBHkwVQurAgN5UwoNjyj0P83FdiC1LKr7aK/IWR0wMgZnou44IwuJgY
MWw9vFDsxj7c7LkEiJwxMeXWGOQtqn4N/2MkQLLO9Tn5jiX5opcvwj2lhM37qjskRnq2rGEVuzxi
LcxAc1g3LoFDTggJ5yBmeRrDjEYHH7+29K86hFjRt82xisi/YFlJbBatUvLNhf1kNLBgTbEsQio8
sziM6re0CpYf+VNYfo4I47LxNEFcjQ0IDn8o2GP9nGc1WinJyNOxL3b4M3IGtRo23CUbMZEAgC2Y
SzMn0XrQHq0ONtDsg6Mbs4YxbO8eoGIh6hqDTofZSzHTT59zDGtkcQsWo4YdgYcb2bPD9URpE5o/
PRkCDSpPxFOyu4WwzW0pD4nyKaTBrCa9hawJeHNik1QVWJuaD6DAna+Inp5TtF8Ib8Kp5y/Lsl3k
Wn+q6vem6E7duDV1JoI9aWjXUgZAtYkMaw+FdUDW+lRi8apIUbZjf1ET/+kSvByW7srQMAOXS1II
1kmUw9+6hEhU7JkJaOFxqjSm98Cx0si7afqpYp+cDQbfKllYbflrO0QBFeMfr+iH5mkkpUC6cmoS
cQ9e9BaaQCOam0kcWqUFJOxhLimvPa7aNrq1Bm8GhFQti/Y5Y5/YJ+K51baB9udOCCBCFw8aDy+5
VT9TdMWhTkohflw/Z03kkoaNWLJGEAXduDj5QkBIsZnC0YBSwlcY0YrwSJ+0MLLms0vWAfmg04eG
BabDgGO72TJA38/h2c8I/8ncc0dfssHcemzizezHwVDeuK+kyOnjode7WwlMgwUDzN/hQUiK4Qn2
UvoTo4gJFTIFkil/BoQZebuunTX/tSuryYQycU4fLTG8NxALZIv0zfwq2lOe1rtMezB9eoq9eBOW
b7MJPmvkUsWXTv5F6MfcsIWa3fAmstyWP2MkllF1kewjTDwvgf9uI+u39F1lNMtuPMSYcLIEwRKg
AC+2/V0sUbChrtWbdBMSC1dC4epJ8rWddqOj/vATFLOI4ABaC+cx4n3NufCACxKaAvOkH5gf+Njh
+8+KfUkiUA1Pxa1j2IgrgdS0gHedT47MrAGy6kSKkGe8sZcKG1BNwEEo1T2f6J1QQsr7Rjm0Z3+y
jsSH1NxVaBW3CJMgUqpNG32ZzaGaCVUOqhcCFHfkhbaEV8M1SIZsFwx7XV6LuMLlSvVS5X9zJo07
7atSRwjH1DE0/zzfXTVVs82pvCmTWaeetNReMmXM2u5RZRCC6G8R5xrwvYr6V2N/WPfOoY/RUQa8
s2Z2dJH9D9WPTC6adc76l8C4j8GwDTxvAWY/GMwnHUqmQgeAWnlCth3l+T+D7MQKZ+3Ews9nRaqb
QK+BFzb6Fe0YFctZ81dA0ZAFQyaNsX/de/4YiraVzpIpcJNxgdRT3rUaTGwpGGysoe85bTXO5KoZ
SWBbAUk0hAZP3Y9d/pMl8cPoeaJUbXMjPQTON94SZrTuUy+fa+eA9lGwq+/Ehfn5kzLtvcE/kg6r
0bWL3V+tAZFr4B5sXs4sT9bouNHBESZdY+jlxunJg+rIIWHlNujFi9cBLOwktx6RlzQytcGxiAnT
cN/4QT7xNfdJu4g6dbatLQiVtCVqgUoyfy6SD1f8iyZMB3p+nJNEI0KUBHP2GFvHBFsttJ5z/Z6q
E4ldatw2cxQvQCRmubbS1j1fhUB3HiD7yMTB5yYLcnc7sT+QhcsddkRS0+afcCyt4j55FwUvneK9
zP6aKVzErlzU3YfQJkIcGPgExsGZ5VnZMTWubXMYjDeGjBvREEKEHINzeUwXvfU8Gp8juw+TRtda
2+ZZQ6hmErNsgGBsh/aks2CbME1mvvzR5bhOqgAYyXRlIL2tqvGVSOaV5aXrkOzL2Y2N0kJT/2If
y3q4n5LLHC0VIFox+TmwmtnE9L1+SaBFuKoStc4L3JUxONDQOBGfxmf57c4H9jq2P6T10/bo1Dee
iTk1OJjBIW+/kR0Mcm92jDk1ckPWRbCOpmjp6gxdYEkYsLKQWJPDVix6auoAoywiYQLxQG1Q1sZg
vtzmUWNUNG21Hp3oJBBT8Z0y9vlAB4OtkvxxTaL51MD5b/2E4zbBnAaBlPWgbjKlZLCHF3FmwRbi
JkdwYrzUrGB+k/JiUDs44b2tsFGEf05KyYrGc2S8GKAK8jpyV+OZqOasKh080t5isRlUy1FPt2Av
doA6yO18q/HxV0A5nOjRRK+tfifoccC3WO85rE2sFGPl4DGzuHW7p0FjNfM9jlvd+XSoRjEhUwrU
eF3//Oi7TW4d/38+lticM5DY/0O9VAz0LTN6BrYPwCAmpy22L233PurvYYxGKyNokjoGl8HNdSxM
DDdbW1s+oSsUyAEIJ3A7QXYYUG9OTT0bGgDLjWrXdO5TzXVLQTkY+9b9lbG/7CmChf9gqONQuFSU
kRmda1gtI7t7zMHKSU0Zqf0Fw0vewuUSRzNHWmI0BKWYzHXvY1xsG1j9ChfvGL/q+Y8OM0YoY91i
0AkyB96xvXY66HIsBUrt3Z3hBtyFGFGWE4iJoblWzntMU1YzX0N/+lJyeE32SzKzDTEtdF74aDx4
7qtqIKscDWpofozeD/qYg2md6iJ/8238mGNzYeu1n8s1wI6B90XyVMlnoqNJLp/DBpicbsMeWTD/
Jiw1IoCVSc2Ehsp0VnI4+thBKcFhBXzmyYhW/DcQ/+osXeljshahWLUIz3SePmhaK828smOgKtB6
tZsQWo+/DtVzTPyLgyM0wapjSYbqRb+Snbstxn6O36PnXtOU3GLuN4sIzq77FSAP/TACIoVlvtg6
/1sJxL00zU/YmFcmtceu9zC5eE9T3oLrxorofmfdaz+E9C5VeU2Qy2toGkRlYLdCzONM6x6prp8V
a1ADSweiksmfsSgzQnQ5cbhNK3m3OzZVQ33sLeOboTdmr98s/elm7eCM1f5tcOAJTsHs/+MZnPc6
1Ixlw0Q54+TsWlRLxocaLfD2+pOoGAym27oATjTM7lVnEQr8H/54i3qsqc600AA6zD/S0Ss2Ar0G
AVSMkLQ9XC86HkLrfJtQo9UUPNI6PQ+oCOIaf6t4jfNDzAY5HYNfjz3XFE8frXhoOXRUnoMyRzRT
LTINIJD0jxp8xVYjSBEVX48FzMtNeqIatwSw3HYCpg1kVGctNXrIqrlH/WXhQyMZORLSe24nbHyC
78A+ISvedom+iR2dOUW4bz3FJABkiV9CZSsOqA84znc41EldNeDQwadZueFiyndhtdFbBHkR1N0K
Z5QLSRMVZXF2soL8PsW3YjLKzy6yuY06H87eAJKiqWvHDNCLxH7sYsCFo/tVheOuBFSXw/x2XVDj
3a6DI+HhsymDH4uGKCOj3knaZdECNClglIFmSRzyFZiRas7OtW7m//jBZGHTfyJ04jUkOYWxpYGr
KPeXjTjZLuyvuw8DFpvVcijclUmyw+hSu2TblmjphppT8BSBlhkU8TtcakXCXe8fyMXxYC9P6LcN
PMpyONc2U5uSkq4t11ghbtoc6xTjnYUrqKElt7AYxfDaeo4ygUJMIKPKe4LCCBRprN3U7QVgBldV
i1khInRcRz+RwZedzAZbln8lQo2HiWFEI6uaneYkDnF7zHH/Q2gauHviz8mWrwHMeUBsBp8LPhLY
KYQT6JgAh3pZ6s6pRn9nNxRN5MxdqnaPnPqpDaFO4Bgoaxyh+qHC6lRn19z5Cap4WTQns9sptF+N
cs6i/iG1GRetuenDGxheNkqVCcgNT6nKNd65pY4dbc4OmLYqC5eJMW2HlAU96YHx0GybEYQQGfWE
9+DemoKLzpGgYxc0jY3jsgmqPs2SpS67BwPn02B/jPjvG0SGbX+WuL4cOqqer4morNh9SYoMmtO4
UA3oPTmtSuuiFf5GRR+B8J5Ndt3K/XAV03QHTDSOG9d6Lz3Mzu28tO3XaYC2pfyb0C6qgiAoYqSi
9M3Xs4UQS+4J3OfHEhxHYmSnsgUNVVL9c5eLeMQpyBCH7FqEHOCc//UkhMkORr3r7RIDI2r4jR98
6fFYdY5/MAgfHxp49nwMMKlBRpTI2YucWDuf8A+k+hocQ3o6Op61yT96iWaoi9fMvq1k3Aqk26MB
rsFR3cVgYD2PmtzxAxzdCrnbtpM6btC+4gJHUcuPw7T5D44en/Jg9CdgjxCQZ2pWvks1qNnInV3O
jtBhZ5oBheue4xapN+ljgW0j9f5nWj1Qapy14PPHdD94ONr0vZnM0Nt601Hn5Axn0zI9phCLwKNu
FbofEs8nnnZBwJX9KoojlwJf5TfdxVOFwjIzu3NqAKDwP9sAiAPcRj1HxmRelI2is8aR611MQhuY
Zzgi25VJv1AS/aFrLiLZHVu25LLtH0NA4rCzEvJrYlLsxYcGukEqT0PvPutMn3R5a+yPKWWJh14N
tuOcqyR7+ydCpheXN8maoG1+tRJMfYxoz18RYUtHweVI0ogc8m0ePtNyHQY17nym6y7poZCf/ZSA
dXtGL9D5MwTKkOZZIQBy+K7xS82KPOmcTe+ARUMSpth8ZSPgF5Lhkm4vy7vwv0LMBArtp4uCSNe/
2T8sFNQaI7RJ3z4pGAT1cAiIr/AQOVUot/PuvQCCYXoj9DzMyUybLIzRtorpWkeQxcQDuAW7etaK
ffQ82qhn3KPGjNlVt7oiAgRfTxjky9bUN0n1Pjo/BdaeHOEyo8fWe5NzCjqdsC9T+AQHFvI7NYuN
uBNE8lzo9VqHnQYh0mEp9WpV6BvIcy3LbIN2nvQSmDjTRR8OrXiJ1bMnHwEiWjiINjlUeMX+crGZ
c8WD8UZIBg8YaGvXvZETXEERrN8M967cZ6/S17Vd3oSkMh9pE62fFHpBAhwpaSzuXbUjBqNBZ+z9
5dAj6PjWmcUypGZEJlpYjOMqJf9gzGf+LKpvEaxLiPmyiTkqEfQPhAkaD9fHKG+F5xIULBDlpUuc
4UAbLB6DTYfAiwcaJN7W1BN6/m2wd63SVZOQr8uzeMTcUA97m1srNLBwIG0nVKFgGpgpZhai/n8u
rGNRm6rXqqyxqJfX2vxFQrKp9YeborTXDzUNGr4rRPd0JPSfY8iNGXLeeAw1AOP78bXRocbTFicB
k3qCSAjdbLCzysFfWcG8RGJW/ZoPctlZG93c6AVRVznqlOiSEf/HjFeDS51TzY5ju4w5YxS19py+
RvTaOg4Q/wQ8KPBHGQM+cTRyBdDAU/TEjH+MgleWfYtvtSsN/leV/kuwo1ucOXgbxizf1IoAxSna
tMG9xIYhPBxjTONCatQ2foNa8WRA0JrAAkMv012Gq7jGc/4aEfwM2hvKlrWHoMqLuDhk9YJ6Y5uj
AfTy+qinHWMb0nQRChqvAb1JzugQxbfdQRvAeh2GdKE81HhgyHDuVxWKXFb6q5SKLNHNZRB3qxHn
lzlqC+kiB9APavjC8rbpkmxZ5lcTFT/7wqj1nhom4sL67LyRyyshWuXuRtiRtjZRGz5IPz0kEoMO
sBsX+cAp1QMlKlgg2/hA+540IZMMmWlkA9A9h37507nj1QLCm7Vqj3DzXOjnvkdjVlCTAXGiKUZX
CH/COLjocDO/AkZA6FfdvDh6cKwGxtyeufaGkGXhG5/XevKp0qvvPP2qNGQBNVFYNBTpdEyqBIGz
ORsI4eLitsgSA00jLUmfbptA7tPE2cqpXmvuO1qudZY9Ctth/Kw2uenhzQAVgJRCvIVBBGKViUJo
E5TKPQDCpGooEPqCbM4elSUOktnJzi1giwa0no8VoaTeIkVelc/eGK9D9dKrW4sbTwdnklOC94TV
VmF47EMcY+pvIt8GKu/YnjqDFTxveJZfWn5I0mMOwZg3aW6xtJAm+AfNOMZOucq1N5bKpc5Lf4/7
BBQBmjKh2HihQmI1IVvUchyk9l5gBZDxuDK6QzoBemJdUfUj5KzPPJ9hUc9deO2wZqUBGsLpLGSy
nXjIQqaymcVl8W6wGtfET1YRppypdcR4wQjf7OIRx8nFt4p/fXdRXYMDgnubram8dWzRWm88JsR3
ZEW1MamRZfjbMpSrk2rVJSmi3GhdNNfU4JdxizNrAhLcXLzA3Ygx/NVH81B4xXbknNGScjGSptUR
PxdKNg3xpWCO5mGdLSHkmAA+B4IzrLuBYE+L2Km85vxqRPHT47tJGRAknLDmQ6TWq2jTg936KEDi
jakBNgRgUWNXEKVEpcF42C1XTniClLNEV7YiIG7NIQpLQUPEQmXVU/vp2Qe71kvPvEzFxkJAtw6R
ADjNwgzv1fCetB9tnq/QTW07l4RTjAQW2dRzvDb16viiw8qI8B36c5ZLTKoRxU6MtphE+9eOHANJ
wzhHWAMZO7a8tnH7L/Ff7HArK14b8RSgKnH19476yChuXoxbb87EOHc6ekS57vTzBNqoFxoS0J9I
IT5EmTfP+H3rylf5ZBUIHzF4S/lhNeUqZmYVhyfHpyv8JmkjoPfq1lmIVBY/AFLu1QCJrGIU23Al
l1RogR3v4+nMDUuvDDOG0aAxu2WYuvXaW00Sn5gQSmXEl1NHdkiCFVxcCQpZoPDqZYYBcto2s96D
OCZSmlubY77ZIrvjNi/Bh32HMapCJnqKa0pyFxUc787wiTkAl7mkmOA4DA8h8Aw1H4obu2ea0a5G
/y3xr2q6uUT/FDVKn3IrtX8lSTyxAYAov1YEevYQrNRzwu6ksZFIcBGapzlcLVWYV/GB5T8e6EUk
tIggln5HmgwvRUiF17KUntrHqB4KImWa9Zwh1ooLcu0AhvBIjjZxOQ1cGq3DV8bQxpbDtjF4Clts
WSd9OIbyjxMLdowFsoUzhIQA2rtlRt/hO8T9aNHBKAW4HLFyadzD4OwN1WqemLoMWZ0er4oBjyT5
E264a6KNh2jb7s4Z9FMaN7OncGK2FgMVz0HBF0P/aBGNWVF/0iR0qhBj3FpydpPris7x3oNODwSY
GZYKNbbCLm2WNFonn91UM75GYM1KRWqJ9sZqcKWzBFTkJpT2uTFuEj6nHV4yTVzTfAfyd52131H0
Zej1TerZUeOvsfWZdFUeA/xkyAU3XVywgfpryx9T9FvN/jWJNLZ5kuk8GWeSg9kEb/WIkkarnlO8
1FniInv+VT2SFHVBsAZG7lDNI2AGL2aCnTheSjQJYuq2fadTH6OXYS1b+s6JdFpiVVER1dGu9rcF
t22JRRrA8rJlZiFYOk1iy7Sri684BHB1PBAjYzlhv4VfFUVygrOeuA5+ZyP8j4GDfkZWoYW3QBox
VFk2bEkC0NozzCdy+KfZc7ysJv3TzHfzFLVX7Hx6RFGku3nOLfFAec7MjgLnc9OcLZ0GqQa8w8Az
Nd796arac+T+egn+2T9S9FYYdCLjc17jtHCcsWtBWT3EsB+j/B5AHOrYGOscHJ3+VKOZbbmMHbc5
mP1zQuk/B1317msTHGk+IraGlnwNXRJfhr1LTgMW71Xb23TxvCDaMqGd4PV8ZhrUml+VAYvfhBg3
Fyq/khVXwSFJ8KzfbTR0zyKxN3rob4pWMlh3N1JY274i8LrHWB//aNWLYbzpcpsZxSrBlifrR9V+
2sW1QkqY/vkMkESHLzl7j+SlddSTHr3kgOtl9uJGH8TY4XIjWJLEgEdCKNWANM4D9BvO+0GsgyL6
THBGTseMJANag7RHR3gFW8t09cUNDhPDvvjXNBl4v2ntvumPQyBZlHBWjm86DVPMYV4xefKndKW5
yUpp3MykrHjA5ho0hX8Z46gW4IHH1hD6KiK00P+F3wx0gy+SGq85lRbwmFWBRaiJIrZUIIrHeJW5
L6qjA9mwKQCsWRqfofMelEe9+1RJfPJsueghbZtzFZ35twq1KWIj2M2oohhyDshsJXENNSK5mtkc
xPpsCUs04POYAztqBm1Ty1SPFdjg/TPEdmBm4xHmMQc7VFhLzIpZhUXoOI1IHt062iStOoWsdoiY
9exf0ZcEag0IjvApiofrftBBsZzxxWWY+i1gXHOslqbguwsot3Gkgw6EkPRkgJFEsuEE2LEhGJnD
BqMu0Y533BqpjZiFJBRiA54YvZQQcOvCWtTltPWJM2ovOGJ7sU27U4mCK2AoFjrMEeTSSX2a7ks1
MXKZipWn/4tRr47xWwUJbISIowBuOFnLh1UeKu/NSD8HjyLJzDf2cO+H+yxQEBQi/aGGjTA4qBvS
jIJdX/gt71WI2arKt4nXPKnIuMRFsmduzbppY2g0qfi98vqceiRccWFULLTpI4L26PJ+t+0+KKwr
acYkJuj1dQLwLCL1O6b2vmp65AUmJXQE9wz8Hj22Qw5co796zYSZEhkN/wqaylOX/vV9urf6cueB
3QKwjYxyvBfsQ4N4vJDj2tCEq3ZpsVWk16htqH5DVH8EmGYwMwxcrAclDoqBx1hVVzQdHJcfgrm9
yGAOw70yiRlrETxMUAUn6iMD3nhGkl7vIi+yYXCzyfah4JU4QFporMV7hD0pL/tzmTQz3icCu5+8
TvMO32ALFy98ZNLueEbqyW3tYgMccmMtTXWQIj/0PY0nH1kFUNPQL8r4kvm5dJaG+xr4dKsB5bC9
IQ4B+QZp3Pm7w4oDxWDPjJKVE3Dob60cMjzrgB3FIP2FY5rwhG8ugJCmBe9YPmuMi3v3XhlvboGZ
Mi6+rKZed2F6USyA/Cq/xja0AjRN7D5Kak8sNEgnIH50YDcHlMvwpo1dUtms1OVLTo1djcFRlH8e
wYw4PUjsAH6ifgKmgKlHQoh8QJZYu+FfxF+Qoit12NflFH9OP+JKsbZ1h6/uH8lbixQmiY5Noj3M
YJk4tWiXAN0Bl7fjhRRXgqsXPrCsjGapba+FulnZq6jWhrzX/HhGCrmuPfTedz+tiJD35IszvmT8
sDjRJnIBUM41qCjpsiG2dpzsvjqkbbtT8T8F9CSgzGZAUc8Lp2ZvElvB4goDHtxqh1E3lluYs7b2
MXAsxCfNebBAf8L3TxSNuTYUgg/tW1UOJqZuKVvrmPk/Nd7KKAddyPkB6LJWZ7PkWXVY0cQQeCHg
A1da21O1CppqpzmoIxNvF/GkpMyoxuRF2iZIFpzenBJUepuqYBSrfdLM76PhU7MvOjxibKll95EU
w2zpL0pv7SCryQDlG754kEaf+v1zykZuTM2dhqiQCNmNMF7hP80U1oAzWsu+SeNtiJhPexxH+qWC
QQUgOqec1/9FJARZnC+Vhcgq+5ngrWmIOfTwFylPUKp9Dfq6cok8AopeIK2rqBCKEEr7u6o3o//V
mVtBHhidbrNzub1l+Vtl1Wps3zUKiBaDifmi8i/q1QBUns1F0g4VjSXYAC1BbsgF6IC64hyPMxaQ
/DomSNnzzaWy9iRflai2YDRnEKMafMC28eK45IHumEHgofoNEGQYHHc68N9nN9/X2b8heJ44YXFt
slxjOAbq9pUUakz+M3RKMJVktNmtYvr0EK0dHXcSvQdoCAzkySZWEvYF+2LA1uZrh2A6DNCaU/Ua
zWmr4V7DJGhrPq/zkPFqf/eIwwLIa5NkqeL3+GGZTQ23HOe93LvZNYovhv5umv9xdB7LjStZEP0i
RBRsAVvRe1KUKLNByLTgvS18/Tt4m4lZzHSzSaDqmsyTH6L/tWEvRKaxBVMyEEme0V2kHhs/ZIis
QBio2Lm/K/rmaLmzOtPfsKdj49Cy/LXXfVnfaRoZzFnrvH5zh7VOH6d9Kc7qrHiRpblIYn5FfDHL
xHKo3ZBJWL+az18WgHSANkZ0cs2nHmV0rxAipumuS79AG9nsNMG3q4goIZY1BpOU0reWRru3/AQf
B6m11nKqfmC1GYR5WngL+etO8RxjCgfg4al0U/XmpeVyjAgoN/qBoWxuPUdxd/BS9DJTNV6Fpsl9
bw7X3Cm/x5rM9Vh1e7fuwVsoBss93eiE6YQHPozW8NLW4HwuSYPXWOl8y1NIslyo4ynvkY/I3IGP
5M6qSi4TntnkaSSf1CEHvcSb1VYpGBii7cL2hiNtAUcHQxjO+opwyJIyzayWfcMEvyoY0BufTdKf
S6qpYio3OeDIJq0fTu52S1V49ETy1eiDf/1Qo/BGRS7i+K+xLAzs6d4wR3iuLAaLZCsz49CIkvdi
RFQJB9vVasTylIu1KvyN8rHtTP3KHhpqpPSDK/Cck91qJe4psNU9KvSjPQ/yCz9+bjw+rquMuwkd
IWmN1RBFy7iiruxMFkVC68Bg1reBUBwzbW5hhws8K1x8SFyGzdxz8Gr2NHVD5AYI6tQSRm27yPO4
eS6t6aSZzbfyqBBbKFVmhotRCz7y0Dm2lrYZjeknarS17ODuAomSktt/Cu4Jdm9Cu+wvgwBfox9X
7mTeprjr0E0gojG4r5aELBNN0xT5ohiASAWUKGX9MfXUOUaHfKTHd8rkITv5sXM3keulNTmHQt+7
JUXX6DKetVjkRQaCCJ0xZrduZ+2JmCf8OEMaB8GqraY3XZMgQeP8hJ8ZtKEGagItlMQYBFM1OmBm
AuZciJcoJ/OxHzDWkzn92gG20zKwgFWzitAVCzDwNc2xmOaaPmNaH5OAZu6zutiPXntNFMlnjAUh
Z3Qo1IZH2mhvWa2QV9YMbFsy+BIrJeHHCnZ6QDehCD8bU3ufWD7nWplyxQ31CUHos4X4anCnA+Xx
xe5IlKsJjYL3aCl754jqUBYMINFjW6a4aiAxc727a2X/5quQ7Uj6GzrVpXezbY+bsI6Cz6Z2vqXk
4sMILglPdcbhKBwI+0bCRafielPF5sUhBnCQDSR5wrA8/RU0zzUYoPVkOAwt5iYjx5Bp9e9urR1x
CH6LwL1onfNJ1XREM/VPhDgUQxthImd4y6BrVHKvsz+Y3HBnje5JIgepyg3RXD5ILveDioPcDHAc
UGera4cFieQ4R97LiuSqHxuqSWJfQMfOVHebLk0OHJkGzytoS72CGyQo81IiwHX0B/AleLlGdDOj
Q7DoUbfKRRu+afoc39HD/SiPFj6ldioZp5WkwKdyeNI98S7r8NkX5Od+wn5e6QCJYoHWBKE2prHK
De5paW4jjpIq626xBtyJhIOEaSLpJrcAyS11OtvWNCDE0y3Hy+Som8hfINCcM1WvjazcaSiZgXZh
amcuor3UIePvorlZdM21w9y+D9oNYbOz9rKsfqWdJrsyDYqjPrwOvmddTGdCKQGJAVrDoExMRw74
exIeSmzEWv7I2AcCm1oPlbMKlP2ih150M1JiR8sEKaGCEm5zf+zyivGEgQI0qAgv6CTztTzrnj2T
gV7hRY+EvJ8M9ETViK+q1/JFbxJ91LUnaYrfSBLil/XOQGfq3hg1UVs2ggcTPmeISsVMvG0kBWFA
dEhGOlnkopmv0OF1rL+KM0A8dVbdE36Zm+qLsYvcW5iAybLQPMPb1rqqrQUfMNmWPZCxKK7tfePX
MU5h8q86VKSnJINog0zGBSzZpGvPwaY4oKg96glvpYidYml4GpP0wrOo4JFVp1OpLScp0cTlg43o
OS5QEMclyrY4EfbJy1AmqLqNjnWsaH7CwDMXphA+I33Pc17JwNNAEwIBUwQqYXo/FnFZv08JBclT
S84OFYVZPxslbuFMj6alZEuw0zmpWP0wiw8R1998QT849sCvSYLjEu68Elpoqm69jsXF1mR5iboE
pTdSZ4B/bNsynVxeFXKwdmWXPWKyhiYPpR5hbSNjz9o425BukQrwy61q6eiXxgTPko51cbRzAFyZ
Tvq1XXBCN05OSxzq9nnyg3w/JTyLoSwHOBCNupbMw0lVtAhMqQEB1b4drrrB9kjiq2MsuKZ/HgjI
3tQNivSiRJqX+xlqYMfyUcXMFIyOjEjfUgPR3NCjLZP8n6nqAUQqdLSpC+27GoiBkT4aNKTN2qJA
VrL1QkN+MqsCAAqK9q5zWC8KG2KrU3R0DTIWBB+NlbYJG4lXDSrT0vGYUOgJ1+xoQljExsogUA4B
GkXRijU4w/La64G/9KraOJl2jSEiEVN9H9QwHBk7h9t4iCq+Pk07jrqPel7FoAYS2/rSJcTCUFic
qaGbzSIQZ83JCqAgieW5Ic3qlJlB8NyK2L9kHY8Do0iFqaMyaGabPngb0FZvmzTMdihgQeM4XbnQ
w6j6HRTh5UoKTnunmafGZkBcE/8MvGdE8Uamb50lctqN55TDNVXDdJI90b6qBTyqeHxYV5SkOmkz
Y9d1SPBoSyQ8RkWHPBbTRgrdWaYzJxw3E8LDFjz+sqi5mSw7SNawEfo9mF+UJn3LYa8A7LUoxKZ3
O2LJLDEMLSa3G16S0fUYPFpcGwUVbzmLYMK4jtZT7qCFaP0O5lvNurzzC4lxqUeKU2KF4+yqVsKp
jV3bjM53WONZTYvB3+KEBzFiJ4ilG+ZMesR6xHKSAa6pF63zLjE3LpgUduR1uO+wM2ylQAGX21AQ
co8VVOJiB+hFLray8F5QyXUbX+Xx0k17QgB0OBI8Smg9ogFII2GST1qp569Jp1cIreNxg9d3PFe2
IkNOt98sy2SFbUM0fnab0NlYtsYhE3CTFxzii0ZG8ponUfNuuWO59TpKdGcAicPz57yXylDLsRwH
8sQn66VvyIefJIGGpcWPnUkaCrPxgn0oasOZufGZwQAEa6tRaPpXblrNtc07MrwawRDFQM2QOLaL
0yZBtjs241uLQGnf63FO8AFsOvQN1gbMab30BD4DsyaYFgBDSlp9YGQvPSUFsfc+6TBhMlZPWN5m
5EyLPIi+Dk1NL5Cie6SN9PmcsGiFPX6RAiqg5k4wYkZzpTU5ep0+biv+/UXzYdvSrRcVG9ptQt11
tQeRs0Z0EYoojEuWI/3tWOfjMfSFvyqyNP/KAg3xnwThAK+qJHG5L3m7UkY1SZn3hMX2iGtLDSz8
nPeOCK6lma7lutbYwQEKk6dBqPqqh3DFEo8rmB+9OnamQWxniLu9DkS2yCusKkU+muDuBvavPiEc
jYFYTvQefE2VIOCSLV96xyh4iQi02gyY0H8BqQaXUkC3kAWddsBl1miuOawyD9VLx+ac6qcvdlXh
mfzFGGdEyoY6A22zdnJGG1OPZj207GFrarMdd9Qzqlwchen8djZV+W8wo/S56rGIai22j7ZEiyy8
mWqVdROWB+mHbIUyCy5E7L4RF2L/Ga2Tp0Q56NVHi4XixRnN6tKO/vg5WTVxgm7cbMohs3csf5Ag
OnXJOqjgOE7joTLPAapsuSZP+VAjGHnuJG2zMjKDfrht6396g80i59G9JalrnQG21s/TkAY3hSEL
ecZAZ7tym0jfKPwzlEP5rCUj28Z0YcxmykT1QKIzo1wyv2E26wWGib7fN1PtLoXT5Ys8wUnuhOLD
TM2ArQpfm7JoyQJnvjuzyXpUfgLBTS+NTWuLgK2h761Ma+zWekB0bYUxjYEwSFrRhQpIHAJOv8mZ
DUpX22RSYzQWQv0zcl8n+jlK3powydYcnr9B2phAMOxm3/PNPTmmi5VgsvoXBMb5Ig3pW0hXoSho
K2Nj5ayDg3SIaYaAA04970/YFv/QpUGhQhSF6CbhyqpLfM4K5eak/NNQ+BpKrYHXApjaKss0a0sk
OBskm5QPpZkBL0Otd9u41kjssqw+/NIqt8MBrpHGpAgGmlyekjyvQ8V8uYpJ36ZF1hM3W/k9VAnf
mYAYV0E0vY1aGYD8k9YmtyF3OZrzsC3P2w2ChAvT4toEMes9OY2ZrpvEt7eG7F3Uox7bQauomDyq
sJVyVVVi+MBp4rtoLof2WpfuuOtLWI2csnJtDTUSOQz2J2vo7Rt6JPE7KpQfQPbnUCkVnmSoqZkR
CpKg5w+NXssQS7hevqq83mMZXA2uustuDvokUTUDAYCCoCaRpJrsax9EFF7cVUycEchCaXuNCFHu
GD5FYwzi3LyjZfpBx3ov+5oZcbtTDIdduhnb9VYamjClkXLXRmve2pk+tLbd9DBF4juu9T1qyhdK
kk0MNXOqoGko78Mxxr1D/oSAj2gwWQ9xfWcsvVXUbPRsOHTKYwnb3W3HWgJJPQyiWhqN2gYy+5Jh
uVchGM/K2PGW7iwKM5ukxL4ZUZXWO0TtxwS9Xpb0nEHDITGNI9yItzpRbIoLno5+oQ0Zxo6M/Xa7
CNho6mOFQRExYGpeBhDajkBk2jBfzkZtXRTRJmp6vrcBs1u6oyddDg1uV4O/RG9Xda5tSMA7tCWz
Zgu1ZVNXBkACc8uNQIxGzjoIiU1n8x+BYFEhYjzPQ0rctUr4WdrhlJYd8nxGB21p7ZRMdjmRgWHO
3DWI0IQPUfghK1SpVhR9mX1Dvri4KmVeMgeomRa0s27Nxl5nQtWLe21CsAmqrvC0aAPb91KqZz08
i+pjkqc8OhXOPY9vA7+h4tOiT3vy2afGBOL2FyTQDIFgQepsX8mLNtzXmV3V/lTRw+vQDCIaTmCD
yoIGKDXCkx22TF9sGI2B8WwLkEnyNl/uLaMUYkfNrl0I7devBMAeNqak57nZp4k3rh32WbvjBl7o
U7ZKku8htTdDs+n7cJmy1LVG9SSGuzW8TwaqVLtY9RqjXORFUQkSNf03JQg0EF5FinC06oXbB4Iq
i2vSDg3Ut/AFtAEHZ7+fk9RKfVdi0tXHg0GHGDdHE+ZIjpgl0F4C6y2PGNGl34ryIoffoYiPGgp9
OXXfVVkfuHIX/DqHoHh329PId1CLjUY8CYOOJ12QNQCfW74YUbDowK3m7H0kT6hrRvuqBR5syY1j
fbHsQyNIrBRqqarf+xxFmpZCDaHjKMnIYDAXpSYT/6shNuH0SeCP0r+H+Ohk1ym8zWL1kd3zhM/S
Y1+dib2RumtJCTDG/aIvk1Psp2fpPaYGVyzKoVG5y56h8vy2lu2cjAb3zzmb9ntPsoXXGguOzM3I
ewwhejGxzXAY2cyfvOcXdlkjO6aG9QpldhygyyPGTRrvmUqpoLJVqqDUZDa5EqykcxYa4b3B8IRI
nS63WwzGDdE42LQUMSivtp0OV0wmlG+Wt9CNu4syLZWwIFrJ04r4NEaxFRXDi8maMuaBzkP3LgLc
2EzVJWsAzB7LONnj1K8dZ1fY9T96j3UxfE9obvuOaDu+mM6tr1XNN0Y07CkQm8H/GfqfyN/pLFR8
EIh+1m1GHsRYIB7DdcDGzo58Il5Z/TBV7aJuGfNU4I1m+HpzMnLQcu6R4BkOHd74Ve5/gE9HQsLW
ofiNom9Q5SyZ5hidnQnHNshvhZdtO24GHPNbiEVZPqI7eka5oWBcMq05ONNvWB+EFy1qtBETCgE7
fp+825C8unM0IkLT2QetV+dUPfuMIDWmYCXS/lw7x/LWOY90/GfnDy3cSmOnw/O1ADzNpKiW+ny0
vrL2XcpHOb76vsObso1Q9LvJp+BNh4KNGD5CJEkrx44gLJ7tul2qRnyD4GcCwuPSY7CMXj394SQX
rkncHgjWDEUQV/OMv+2p642dhaWqnjuZKAMAFSwFil7gepvQeWm4IDINTzIMZMrhpYbfuJglR1Ba
4wrbCbaqBnFbFcIPNXiBefC7kjx7y1k1oXnr+ZjhcO6pI7VdWV1My0d4wgcyD02eHMqqgwPbPenq
LalZ/maniiA4PXyjpV4PpJIlUcyuat+On7rxq9IX1opLYTx7PqJHUOO5N2H/xvDVQNrCwBX2/K+T
Vd3om5F5TMK55lCVOoiER7ADvu7vyFCcfY0a4CZnumctNlvh3CFdolTIZl9u3TOFxWJtYqf0EA1E
GuKtyl93obcLE5VisGhBP+UMNwY0LdxH8K3mFWXQGdCN3K+qJCNNE9mBOImzwFXYq+Q05M1z3RQk
pJW4O9x9D6/VLdBstcCssRzHvrfNuDrWzD62lc3aKInWZW1fuKqPY+d+O5WgjsNFpyXF1urC/eAT
0juk20EHX+Tz1XUa5ovcnmOh++MAekcv3b8a7hAqHf2pcFghQaHgxfccWsepvY92txCwlXSFz45z
u6/QB3atuynj9yb+FRYY5+EtGurnNmSzyrw/wvsDHYnt2kuWsPPNj5p2HpGgG6K6yaYnIxJuCENU
MeY7SXQkS2RCYC6ZgOZVzJvuWYhcglyKPkySqUa0sRvdLBeh/iPaPQKyqnur+rcyveTyo50ksjl8
QqhmCvvZ4jlL+YMCnj8L2wO/Szt8Tf7HII5sE4nqsfkhM9wwyKdSLNxmgbCRKTfCcX/Ygdh7cscP
6aIbs5/ClsGET4SMCdbTWGPsZyEfQQE98o8aIAsUzMc0OWfh8gxxyFRhu4lIigPSgRlwa7CxyYJL
oO6Apdrmm8w9hBIUbN3Oh++caWzDvbOdvWvGBxvLJriK/OKKH2gIdnWWHPYVcQHIw8qjrXYO9pzI
1InAuJrMt1xOLLf8LFASMu/UbZLe383qmvr9Ita2A6g5XY8XZLE9jVQmYQc/BXngMMMcEUHAmXkO
xAEVXmhtezSp6jZm1xLJAPWCRcRXi28utC+j2GYOsZefDt6khncBMaebXUBcjs5RzBJNSp9OslDE
+9K9JwIdX/8dIQfNMw1N29nmldJMOl3QLIaFDAtQdKu/BxVosfZLFc9mwDgBtYdh/jXhFTdEhv4r
Rks3C3HQuwiJt5I4veotiF6N9LXmg6QkfbXt0RTfdfIWczZE5HCY4N5sU2O0/OdE2LJvGnxKyK6c
7rZ4TkFYkPBqDLu2O2rlPUZIYEFYTo5V92GwdquYTOFQ8J3F2Ih7N6br0f+B7tKTgNCHOMpbOJAJ
tiFGSP4QUGBMvz1ndCpnHRa7dqifEXnGWb0rUXtj8Tc5cseBzEDnM7JuGqDsON3wLIHLW9jdaQL8
HEiBDHJYmvOqHeqBRJaEj3Yhms8xRjfg7IMi3YakO8CHJbUs5t3OgUIThsnjZvZAOG6y3HLZY/ri
RmNuGZ50YqJr+dHhRQqdAQfhxq71ZeDaSwdBQeLvAtiCGo8QPoGl47K5sVHapS8amkaFrST22633
/7zqmpGZVqaHARVs0Z7MNjum/IYmF0ZUQnaimhIPX6brMAQ5gIfTDrmXunjnT8HBANTcW58hdooQ
jJaWk6qMxKjz8HteZf9XGi+de5sV/gXhjHPjnlNu0jM437a2tfC0xN4j16D3jc998xp1jH4KLPnf
E1jHwILUdpTV2WDJSdiFezaG/mViv+SoY+GT3daz+gQMYPMPSoIeeBA3hPkRp+fQQGwZHhyQPxKG
0DiOq5TgZFTLeoBv1mLk77163i8Sj7MjOcCYkRv6w0h/GvtLkHE1smvhdGxhdHcTkcYkEaSS6gAE
uN0S8rmrvEs4/OE5qobdiKKqAEzimN/hSJUci0XK+qHC7+MxYaF9ZJqKeHraWkOAfnrWf/Oa5v/q
4jeNwGHM6CCIJ1LHRv9c6HcbSSV2Ka7E91glCGnRB0QPLXhzIhx6eFWb7GuWtg6o1tW4IwoGXRJO
bbn22JJ11tfM27UQaAmmiFX8KdxwPVAlwgBBtsm70QybiiEkKJgm6ahvg4UpL4EctxJ5TeoYixjr
m258TVzzJKYRFcN1H+wy8wELShlzfFyxdrtb4n3q8b10xI6t+JSLXd4O69wTxP4ihMP9DcPMWNi2
4OwuHk4aPSJJRcw1PMTho7IKMP4RKs0RoS0rE9Oirt5FxkMMV8tctRrYEciLbWj8cZA+6nL6xU+4
DCHRZhFl09sUPUvn2jT7FhcUc/fB0pcqYwtdLTT7u/N+xvLf1K0Lf1eP+yARM+cZ9YX10+AbU6jq
ypw2JOZbYc/aseaJcq4MCloMHEh/kRcyhAIj14ZqYct7ig86QqAVg1lzqMnT/UDx3ncRG8ZnzT8F
5spF8xGZFEWE8IQd7x+oujmfR85BUvrFh7ItsBcOGc5r9r1EmOg/YKM1/eBGYluN5l74D0A/rXoe
000e83XXBjNoE30XBIPkXvjjpkL8ZNFNFsXK8sKHqp1HP9j/8ETXiyzF3UhcUrwsjfZSkzhbJ9We
9m7bFPG2S7pVgd+hn/xNijWt7ZtVxpmGm5f/F1FrGHDRItCgaNK6eLb6i1Ms7F36rGXm3UCklpHN
aPWCAlbv0jWEEA7THMx2kuEuDfRlx2Nuwt2PaVaYDG4gP6zCqMTjML50UfBSd2TgjvqRQLSL5fuY
ZdFRV4yfLb8JOIUBernqltnZSRtexOwiIEuuRT7I8n0xY3PFBDsYqkixgcSyCAVRAyeX2Lre/nFw
TpFRnCCMlXnFfAxvO+HGKJSxopXa3Qg6HIwUG6VOA4tPJ76lDMOLWWHxAYRnNmqzeCA1qoe5NpdT
HNDKbCEtV3w+KAx6wUIbMJU8orxoy2uj3nNxxX9tSfIEhLnA1RUSEl4lewRiPGlLij9kzTywCQVW
/NBsXOYbjjxmG/WCLc0q5cvLhzdprBlxjvK1nATvLVDSNfMJJJwCNVC4r8O7z7OaDI8SPhOXpeD2
zya4s9pedP455f6tWPnMSq6qvYeyvzp1RbbBcEsQO3KvlOjwe7c42ZrCXmbuVAJUNRd32ycxjNLN
6c8d7WPRJAvcfODNu+hYxRiTEcgPKBeas49huAn+XDJBqR60zl1Z9YWnfyHsdA9Qc9dIBgyMC2J2
p9IZf6PR3xlJw3IYwgSBUQs/VWtveI0Llt55gQCGrHCGe7Yllh5RAMhP00NkEvEZ8EacGB0/NR1m
nj46GgLkApJ6VwLy0V5aDAVtCVEhDvGCfrX2W2982MRl8PlitBCk6C4CLMNED8DQ1A7WOOPa49NQ
HkVNcnqN1CNd2bW76o3ykAYwvJB2d8cYJpIXIPCp90X84xQXplxYbDEsO9s5u6RyxidUGszjsn8G
voCs4OmN0m0HWAxbginXA4ucuGMDQTHipmyqq2OBvTqc01LlZ5tBFer6JWNkmoqvEJBqyZHqEsgx
WQHXBgdd/I4xfC1AqJbjOuuvJCOtZFAvxhgVXwS/NmY4YzZPjjvs6xLgONQC9zMM1MVGogFX4v8u
ILDOjbufbaS9zzZIi9YFl66X7ZMsOWRK/9BJx2YDBlnbQkTd+yAGCmft0yynaXZtq4j1DnYG743s
sKfRuA1qD0tV4t6NU+z0ybWTm5k+ZyXXCadkhf28lYeh+/BIEci7b886UPC2JDCOKMZVyhiBXsdH
pp+CSqWSkYiLaqj9NvLC1mSVXJELWK6V8Ve4Me49zF6IfmIdaCrlEpAYnjO2ljbsbR6GlnGH4f1V
HeApSiOzvLBM4885Vuab3e+l8YEbdyuxhvDlTNGOV8ZsZ4Xj1glh344DA31tNWjfNe8FebADo7vK
oBGrPlzzpPobo0hCybiu600O695F9qgcH7PI3u5nVtB4sBRKr5FpIwagjHz3UTPXCQ9fYn5ALN4R
MbkdmZohGQHDR5eIHmiamaTirCnUcDSY7MlAnTK69/cTGjRHvBXBvdZfvJaCmdcX0w2CR5Ba1h+1
B3VPQPZZv1dG/NmwWBu7axMcLHu6tSQBtAIwFjAHrUYCOw/bhoyQn0ubkmLm8GW5b337KktE1BEn
TIupA8+5V1Gx5niGEezzgK0t3dsWDEkjJqoVd3MW/bNoN6oRm+Uvy31SXO9+i8CjvYWYKVCJL1w0
EKHDrMZl4Dh+oq/amyOk2fDcQXeSzScr5yVIjjWniC859O8CYo6akOJlq9o/E5ZDNWXnt8o9edFW
QQWq9T87eR7o7ATx0Fr9zKhwYamttA423YkXRHsNt05SZYx+/9kswsJIgLiCo99U29JpWCOiB+Qn
RSmJvdhGwNAswZfAvyK6ou6OjQnFXoGWnK5zEhOcvCenfOPpzfrv3m6xcPNnOT+181NVwW7qrjmR
LHnxJslEZq+RoUwOy3dRPdoEFWSPybmiDIiTs46OlP1oyYsXdWc5PVshq2jnWLNNH69kbZIIg9iM
6i3vf0KbufrksjTfsr5fWxw0jMaeBt7uvIASgAFMeTe27KtW1xeNzkyB3znTdlp6ipofL+yWs8Zg
fEi+Ajf7G90HI/uFht4zBTYtMZtS+pkEoPoaYwBQJQziMvuja84Aydmv1ON5aE9M73o8cY28oRfH
INTItVtuA+rgzN9pAn6l+msoqe3uc9BPscLjMe2a4Ji6+9rfN+O/0X4H30jDoD+FKHDH00QiZX5l
EfJUKtxYJuzUmNgwJQ+QuIgQO4K2zVW0E6Q61vxLkVmPkLoRNmxz66/U3vrhykdOp1sT3iSgPdxo
EQ/GVJkL5gSrwgVhV6hNYd9KclpQqYJqGpOUHV+DkYL332OmEYLWAc3oAGCrsPayGVr07NanH/W/
dILmoMYdT3MaILkLWr55p7eXc5JxVRNga7agCgMen5OscNu/C2/El3BVDLMtE6sHT1BKFLb1mFqL
kR/mPNgp5fTt0nsJ2e0TyiDfxP+PPy9P5CnwL2zRV40wzkn8x1i0hEynQKn06Vs1bJGHkU7lffuK
nL0vpxMbC75DpU5OdPbUW5vvynobEEOrqedkutvmqc5uoiRb/isTnw4/sqewQX7lXDWM9VYGju2C
etwfP3LS7VUONe5BIgX2wr1WrW3+my/MVWTclfVB0hC8xIMDKsz3j252C/AqJvqb336F8c9MJ3PT
f4Z/ifS9ADGAFyDupmMtyZJLyFlEsWRSjTqKr00i4aeIQLGHWLHbZcJkM+yRxGNxV5HWMyGncJ6N
ep/0c7OBHTnhfgzwkRs29wTSSNL/KMCBaC1G8TOajGQNdm/TUtfyFX7Jp8l177aG2Zk4m053kKP9
mmWz6+UL4zcyqZdliNX1qMsapMPWrMm37YCOmVoCA68jYEHsCyJ0ikwt0clC/cR3GkFDYGbS138Z
Hs6wJGdqfEqnj8J9CGuftPBefq3+0Jvf2gS0MsQMYbcbtzypcg0SANVH7l0AOBB7H2ErndA+mYsU
V53hXiRvfDQyVp/FSfopaBmWEnLR1J+Tx3sr38GSWXAzkn5YZuYLU/W0Em8tu6Vy+nHb96TEk9W9
924FQYNPwtDVh7th+P8qikH+zVWx7vNPU39oZocbjvD48h+4krUlicxBoAJwft+E6sBEJpaM+Fme
1Pmt88GnM0iMnvOZnTwdS4bINJzAvx+1/22Z1IzvYfXup91iBtU63vfsoR9jgtQuJf8OQ2KpegxY
KX343JhU6XyNAAtyfkpNmn1if5T8ibzxKS7+5IjZksIrnBzMygoSaINcjhjdQd8hlOPq/yxYtoGt
ZkaDwLT5S/STRxhX+moY95YLLQzYxfJty+ccDVFPFjaNuM2QJxfHsQEWAvIIl2WnfTPviaurr39W
2EIG7UR0g4bELrT2rbMvDZQ8uDw6sa2bfA8nLVBvWfVa1gRqz6mUOXxgBNyT+zx1Xy7tQGcwGCsx
THDCgpbrJzoZqrP+KWZ6XAv2gAx+rPzR1q+ASILoO2yvuFmU+Ud2EAIJhKjA8EsmadmpxftRo/1w
37PkTBKJ5h1g5+GmQNaFtccln4idpG0rsETkFcN1rdxbq33KibAglE3WkUWXQV80Wmo/5MHVZgxa
ow7v4SK5pjrnEfplWkfIPCb8Kc1p134dbBgVLVXy6XI1jMp5rxOHKF7iHajMO1LSbTwPNdaxKf/p
GJF508ckfhJ7DTtBRRH8ViYM66igpo12U341onQt5M2R/xoejKlFm5tApnHPaXzJWM14YbySTnlu
nWxnds3dKPzXlOFFMX0FhAjMgFI0jCBdH4AuNE4IwRGqJxVX1roVzw5tD8qQTL4OxT3PNwlZF9me
eTud0RlGdhlww+xoU5A9pB4AXRYgmD3i9JH4l3YGApFt1tTDwSsPU3xrSGMccTBP+D/uEgyM130F
mrfhaqfAiDmsk03GbTec1PTGUbXD+fEk9D8jOQvbAYP+Zk71uJAZfgLTO+Rashai+GQBgoktpN/p
o4M/es8J3rQeEwLbinXOIx0KKnA2RuSVPqn+X2bj1NdXrvSWrfHR6a9Rs42ojURHi0jrVYfBPnfC
dZEkO5DVFKmwnKGf6JDDs89J4Q7zXAK5//qONQnue/uhl84tIsWn4AG0y3zHFbgkXuDEMnnhMlzO
h4lDjNUQoxi7u0TpOZl8boQHOK6Fw45FQxZUUxg01PWzBMa0F16SvMRd9DYw+KnnNRFEi2r4IxTP
Cr+y4ksNwCYY5nYfIkqOTZ3s3UacOvazsYSgG4RLB19PBi4HuNmTOVSQJDMmpT+5Taf5H0fntd24
kUXRL6q1gEJ+FXOWRJGS+IKl1Mi5EL/eG37wjD3jtlskUHXDOfvgq4VmvhjGZGNHOUZr7DDxLaiv
nfc2TDWcMuepGSCl6GQAdm8ttN0SF6lnVCevZYBBKTReO6tZ4pxZ9JQ9ibap4SYwu93YjrNIDIBJ
8U1F51llT5IZ4de/ZoImwX5x3ZfMOBo+UbCXGoGYX+5C5kkqHm6AtAjEQGnFqpPhw4ZANmi/hCpm
N+VjsRmA/Zy18KJCHub/xwc3oof528eFmis39G9pqF91bwbjvM0lnoqqJ896tjS2vP/87j1TNzYo
fcUAyOfeg+6hUcwMTBXGEtbAUEKUFofMxkr1Y2f1fiiKbV1rT7HzWZhv89qVrnCcqUwgEhDn4OkA
mWAlN61h6VwGq6y4VRRoFO2jhqymoUrT3OO8HpMFV0kkwckXA/UmFSPnhzFcEom4AdR2pb/akqGp
uaR18+wr4Zk0iqLCrrGxUIJjxSaa0tLaVV8cPSxGEe4TUZ3rMcMSRgplCqfdIsaToaH2GqF884O/
oH6pObkG0Kq/kf4qvXAXdaegOVXsWRvkKSRRwS+5+2o1BBzXHPlDMa876OJNJdYNThU076wRd7HB
iMj5Y0GP281hwBB4uLuQ2el4NKuWPso89dEXicH72JuVnt6O5TISOzyGBqcg0vrkjLxqmnemmBdq
IqnhVevJBqdYhGmvFffU/SrY0Y+Y0BKOOV9HEg+b3aMcuKr/B/EUCahjsPF62TXiJVTufirBoQ7r
3PqyGtYVOk26A1zpJwv2sUn9rgFojcUycpn7puUu7w9B89CmXawYHRMZG3/HaALSj1IdTXbnGWw3
K167+nEo2WLh27Gs75j7ZeJLcsWX46+Dem+oW5Ae6MEN9ee4D9f+GuV9JJ3UGgl7pg/NiGcc4wdn
xRTRLMeRs4L7xodtorpxGWCUGkEpPr3PTzVu9V6tVfaeluCZJzgk0YfgK4/m1lssNR2yLJubmOH7
eLD5/BIiX/3mRS+QsHEICAzv3MAVoGYTCABp2AtgIaQmv3VE2jlY0FXBBCZaFVG3YeYLJbd3PxvQ
LGO1L9mjTQ7bmZT96L9yfOtnEF2F7AAvL9+cGb8hsGOlcKhRuPTvwcA4vsC/xhqo4NOR9OIBkcgh
AnU9Q/+uwBu8Tjo8IFAJeXAqqeFsCgHwwqFxyvo77NVkPFrlr5wNpvtZ/D5nyNdybzaHjrC8Pv9I
XFQMaIE7RJQdNTKujob6NmAfypzIZn8WFZ8p52XJzjQz0eKRQ8hH2HNHkb38NSMDjIJFMazFtn9o
waMVrwSTtETH9Kx5fO1TMuD3Leg31bJR7kccy0OANg2xODJeYrZztSqr7xDNr1ecTR/mQcnHcxE4
31qXMZlLNue40rjdzJESPfqwWKGqwbkGLnpCxmYea7YAYxwqTwMZjFWcYo5M5e07xrJF/+rQpcqj
Z9CifeQKLwzfDZWGsXLynamu07RT4iMS93BifznbKNUxGnu+7nLtYCmzSXkzxJbLA8lWzWvSlnhU
4AFQTs67ctNUyAdsqM3jzI990vCWTsFbCAJZok6Kdyr4NNlskKowinKXBd3FLJt1qhdoqJJdUdcY
lKrPoB9YX0Ybn3re64edAZzT9ylgBqRG2gY7IRHp89POhZKjPfWnejMH/TSYAQMAJTagIUv7UbSc
sXUW9Y5QLDfZ9xodAinYQQaa3/zT7HSb995vU+K1QsrVtuCAq3VgfbWcI0AY84OIloBA7PY5GtfK
WJfjMjO/SnPhjC9yfG0smCzIEccVGebmcC3xRXj6KfNgTF9lC/F3mWc/A26ZIs9xeBMQc81CCJO3
kSWylKuhBlPIdDeGn6LH8cUIcR+yOWL2vggYJgzy0FeEErZA59kvOXccxfwctrdFD5+V6ilvbtie
tPEkoB2jk34aAzIvx1cbH1+hr00Eyo514Hdb6qQ21v4XIhiy3T1FY3TwAfgI69yN4ikxvAVxp3Yi
GXjSLA8/yuZjBXLkmLuw+OzdWwO7s/kw/HceIVTTHNHtsxvltznYVoRqCVXbnMpt1jwSgCv1Q2Lo
E2LXiJOJhif81KyPXD7X6AHsENbBsXF/ivRDmZ/INp9i/qVR/VqVP7FgrRGs+oSW0Nu37V2pn1jJ
J5PdqrMGgWrwT2DpR2fBLF4Lj/bYf/eEsNBRXkywMrkerCWzHNHCQlz5BmbzAP2izgG2NeMD2LOy
vzsle+FrYsbL3gZyYOLTLyfkHD2r99VgdGtPZhsEkhTuvzLGaKzrByG6xRRmhzIrVoo1mZg+MXWz
byp3aZOsIg9mw5gTqyLWuQb6rL6Z1XZA0mvEVCmDf9AKtiV2u7UHtqVTsamZ6QrSdXPrPUeMKiOq
Mb4SPUaq2LP7IChmnoIpK/jQIMRPrbWIyxMhCgZJkgkOeljwQl0wNCxFpC1J+qBZ/J5szlXQs/hr
6eab8n3K0HKdiKsBMQ1L3vnIYGjgMVwENf6gefbONC4qGfZvmh56Vno0iIHt6mbjDuR3D4QyjR5r
3g7zfsyO4Sc1LM4aPM/sotPpYaRQCDn601ARV4GQdxcEP31Nrp15AWSggyGZc0bklG5razwNICLS
S03WDw8pYzqsV4OGdLmDrGyvRDIeQjtEO5SuTGQ0umEcIhqo2cnecAMhgn4q7Xsrb3nylkJRGDPG
WPpLhwc7MC41tjnmThZ3BX3Ek8doXjfuAQ6eEJViFFfLeYuaZKe0LaAZz68r7wXdJxvGSIeSzua8
46CZypuFE5QAtoVmo6SeVxMYrWrnXhfFSwtQLMC8ysMFnsyqn1LT/8Kt4jDMhd/G0kcDLUL03jIp
8W+xJfRfY+fg+wc//ecodp+0CNBVuq5CttgtbHHy8iNxF8SdVx+RccQtoOUODSlXLkPkeNShtQ8c
kQRxsy1nI4p70EyQh4cFkKVaX1lKbNACosl70WDgq/42iaWufxrdi6s/h9bB5X6LR4N6mnWZY9H2
aw3jT9KIq9A8lsWqxGwLQJLNXa6JbaNP72kyBzIx/pQwbFNEcKH1GZoX8JG69VybL26WHwPdOfmO
tZ3VVXXB3phah8jX6CWnArGGncUiWYg/phq4fjg2I54Y5sz+qpHEGPXLig5+3OUz7cOP+Tv7FxPl
c+vdgnhTK32VJoecuUEOmqNHHyNmfhiYWMnCqWQ7XjbvTrEx+CzTeu97J7e+lsnWEwFqis+kpt6P
PjIGSZNW/RGzi1yD5Tf7KK/ImeENh5JJhUxuqgXZxNfofATBlc8CXDs2i0M17h0w2WW3bh007+2q
g8cogvapMU4RoxRWL+imCNwSCNjo2k6R9tyi00amxqoo4w6e9E3oPMOJ7jqKMgTZIcsek8qZH5RR
nC7uGGZy/m1d/jzE98RouNxKNhfws4PzUL/S9rikLdmQPG2LjderwWkUctHH3m2WNdgMmiymvcSA
dogZm9XADtSGItUhW/JYp7jpd9L+g+JStxlwYricPunfXOkq+XFkuVX4BloY5xODdrsmPGpEwJGf
NUdblbF/EFOxazClV3OVKkmhPU5MBcyyWAsJW6UG7yT3SbtOCXHUZQEsjrUqzL2Ox2ZSyPp99FqT
+du3eMmjtZYAp2flxWHSMiuyt6qf9ZlzlPi0cNyUce3RGPaycZZzqwKoZ63BYraHY9T/jbH5huZ4
xyG5rOJg7WcWol3aprMML7b2nDjpqdcDGijnoPcbv9+MULZkygJJR7JTO/3eVeQ1cKw0YlNpj0zj
1cakWowfSJqjDkWGKNAYfVfRaxgmO9mDPE9vuVP/1NWlcayXFKxvZuyS8FDqQI0OWfA2OdavznLF
sotjgZl3GpudQkpbKo6rkL7K5d6oy3XfMz3lKKAqavVlxEpMr74naALCsp8d3GgBp6s2Lf181UXg
D4CEOSEK8Nr4iJkrW5iWCUbGRoX71Zieud29DMK994byTo5oO4HtFRLwz1VFwE2n9G3EjZbjcK5k
Sm9mnNs6fA6ACGWOPWNBaopiuU1r7VWG80Cy3eSuuYp0yipJ8ofOkKANo2WIscwiB6HsGyTmG727
hwaGq7eC8rKv72x1u/jip+99Pm1wqZjiarvhShpzXIH1FQUaMpnxqItfOTd8PlnXVTt9W7HzBx57
aSJpdsZ3G3vtk9asLdt/Y1zZdUwGk7/G94hsoggGFZsL4uNJoZcTysMIJNj0OhmNs/UT7zd2oukp
5NhuIK0qAuhbjduH+Y6FscKCEDl0qI4/9UHbQ1/homJtxDUgg7+8fBt1VjCE4P2FRNtwudXWm6hX
xJotWk8xktFWrnl1K3boxhUD/6LPgaxOWXDWO0AdcTYLB27K1D/Lxls7zbDNyTSLy2GrFeGG2D7N
mE4e33ZTZl+EHFQVKx76MqPfWRwfbHpmVTuMmk0ri60VGXcdLA9aA8TjERINmJRY7zrjuaIjcYFx
V+s4uMRE06sF9D5nfKYmxPDCScDlwAxW9l8o3oErmR6KE/u1Le9Tfs1YduIknr0261i/DXhQJ6bg
AsGkdccytKj5Mv7veMiZyvJ/JqNKh8RvdDDpiIIdZ1ZOHBeqsoVDmrupFKmT6SHUV7xAZwxSc6oO
4cVfDgJZgiy/uxpft9k86iDeZan1TtGXKJRLxNCQlB4zmo+RoTSNeWxtudfbI7b/N7v+7MaHx4La
OJXJA9oma6RrKYZ9DRAlZV/pZtYDdvHk/JEbMilEOPMaRbvjFFzFDIWD4HMCyVbtKnlOSYVF+anW
XWVQKIBw8NSxlj3GQRKMOb/naitGyRV8F93LaB3t+mAT+YAd8DHlf2WEeY4xRVVZK+XiEkabiMXF
G/i9D7FAGfkAG7HreRx0C4LtvrDYN1AI1Qynar4JQKI2Mna/gYWG7Nkw5dJDloKaTJw1n/u98bZT
K++9rJbTuNME69QGEMqGWdnB7D5ajxGglTwlJgPYik8RPLpH/BGXUWKRjzR4mwDSpTstMi1dRWVN
vXPxZotDRiwOVLsUDgtLZNGFJ5u41z48+82lmG+sJD84oqe0xP1SciTCDvdPrY1udzaADbfWR6HN
Vgi5R5ZtCbV14hcsKvNKIvhM5L+mWrvOJR/1pxo4V8QkpuYIjHRIXhVPlt+cwxIXLG6ClkFCyBdf
avvKDrhTIhpqhNWkPKTgrDL5PXE4DsTuCo4+Zrwe2Cg02WCzh2MOas5oLs7wBgjOzHYmOhd2ezmo
TC15mN2Ou8TA1jAyBBicWVQYLz3n3pjDAzEbQ2g2fbxZIVkphfYtmFugDUDqfs/h1WbIAOWrg4Yw
46/66GqSWm6p36m9ugkbheZvkq89dCuDv+Lv9Nk7WPypnR5k/SqiF/632FQocXApEcrEBgpUEeIQ
/CX1LBbs1bHCe4C4o/9J3eQ6sk6p5T+jQTVhol0r8zPRzCjExidb38NyWtJS1d6+F9upoTwHjN8c
tHzDAA8CeoY55VoQGMaPsYzUdJ/JEzbjDpPMwjI+uH65MToXlNdjFPfaO5WQLfWVo6/s7ssrvlIu
lMYkM8EQG1HsR3zYDdJ/vmHfN1YB1MP/l/yH3v5w4vfUfTHxx5eSgWKwCVChiAkmvY6XtT1l4VZn
Yqvz/bVkAVg4Iy0uhck+ifFcYNzjmLTsH4jqGrh/wAQobJFrViZSBy30r1Yy6OeoIb41ObdFvzbU
3GnNOOXcvuE8vVrhP4d6bLSyZeykoADKZ7tibcCgFOG12lDkbMjZuwAPOZErv44w9MX6e6AXCNYB
eAfPHqJfX65yHIcMkyMMDWGLyH6AFdOQkgOXrPwb/WSpYJ0ZqMeb9Uj331GJtD5m9T6qr6mbLUuP
+hCwWVCjX/CmrW11CyIgSAtkHExaGSulwbg6Hgmh3xIkixl7bDPBTWHl7mjvNP4Y0ISFArRKTttN
pbBEg4v5R8DOpr4H4+qzTJWU5mZwcRhb84HkM0EG+5Np/RT9Ng23JXvcrtf24NEXE4NygxAePX5m
vfRk9R92ON5i8AAM6ynFcx3rr5ef4+nTMlAcztY/XCia+pemj7FI37ohZlZGbebI56pirYUmsmUY
WvWfenIkPmoWdhS+O7P+gJTOVPCByN5fd7B3CZAOGULCsZjHs3PrrHuLbpsARoN8VsNlomovq5Y+
Otp37kWBNRXFbtKm16F44RmgUUSqu7LNg2ES7/uQKFnJ/0U1hhbmb6AbtEukdwPRfy2SFt+7Vupt
NgerujrheACYSUPdsbfinSvREZvkafruSKZ7uUvQabORW/rgDVOLMSJWWp2Nn5k2n2NGV520R4BF
586nPThj0kY1jna0vPoBAmxnEVDmaJJ9EbFcLvSq1L7p/q+HFzdSgb5qxgmTDqtnMEA4i/rhkdTP
UrCPSY+9lmAm9vi1SA/6eCvBpYfSXzlEIuLS3XramuS/f6XTv7pUcjHalwyZ8OC8ORNjbW4OO/+r
eD2xi9Ctdmb84iE0srnTme7hF3rycAxnNalgdYbHPn331L+MDLXqpBSD7X4debtAp+wRmz5/iUjI
wj8Ko0RCwcmw/nm07kxdM/MckR1BMxx7eIj5BVLeAdTD/dGhBZKUmVk02NnFR6Hkh9BWQ3rRYlhh
f1zkvB5y9JdmVbOst+bkxRBlYrLUmQBPPoH1bb3r2EOYOAbMBtFVYO40rGY4fxcDvULNwtPrrm3w
5oIiU36/ktrHoL0n3iUegUMb665LtoNZIzb3r5w6THM2DTUQpCDKNfxQLcQjgsQd7Wq2JjttsdKm
AT3zK7o0hpFM6PZNdWq9s0k60rztTcl8T/hVOTMp4AGW89yH8TpWv9UY4nOhTfHYIofDtKjFbGd0
DkUALWdkQIbvGHhjifLHarWlRcbbyC7ZYOsyTu1i7AGhc9ly6B/SicTGzNx4yQ8plKcYGU9ho1rS
5lapWQkxnNJm2jkgu5zBu4djuGW5tzayZKXH2UEPvK0b8Xkj9HMMhwgWvlg/WVdoFXr4GpHkcEAF
PKR/gcTDnx1q8FStjyJ6zoy0ixP+s5WtfxfyrpAOmWSFY9L8E/gXwdCjF41peZi5CoQWnmGTnIGj
rZDLugdyg8eBRSTw7GatN9MyI8Atdhl5DZyXDe0JQ3a/pWGcmBe4+biR5FayVkKdK51hkeOKyW+d
C8WCzZmL+0YmeL0anoW9lHMTyX6ZzaMz7CKDhSgAkXCdUuCU8W/AP6ali8+6xF/HU8gjKjAG6lbO
qywvbYv8z0ySw0gpIvD7pbiSew+XsuHgOB4RJtA99CYThkosbLvZ4df/zI36XXOtZ4PeipDXelfY
3h4v687pKHEmf+sGUE69VPs3JkAwg9mJnkb9MrWmnR2AtauMrmGjPX4Gutkv7BSZEHwRLG5zrKQI
iwVoDELSSv0tEvKR2CJeuLNoDtwS/9E+xwYTacbt9YJ9y1UPQm2V02QBZ2ZKEVLmjBAnF6p0tK3G
QsqKh6WVewe2jWus0acmSlZ9hoCyzFclz7JlYL2LGi52Uz7KXJ37yWHOJ9AT+jjGASh7hXp3nejH
qY0/7hn8vBCkwHAtkoq4I4+RSTjELt2kgtdigzN2JwtdyZiwJpvMd93nHeD8LduQgbu/yhKCrFkk
qqpHUwP8eERdCkDkX5oM7U43SaowdWsx2WS/9RVBZelLK3BndoSWd/n30DF7hgi5TX1EX7b+q3sV
TgZY7YZ7wbPC78YgUbWo2l/Rh/uJ7M7K7tedU26k7r7Bb/osclzwtV0wZ+Gh51NvpuERZNZ+DDBt
uhFuTPDqubkfQdOYwbCyUu6ZCLKsU/yroTJ6RrxVuKQznqskdlvg5AACHN5gqfd/mpWsglBc+jqK
V1kDwbojh32IuH8ABS+0Hh+mLGH0d9/CiCdykxCIVXa+cHq6f2rllmF01YHm1bJ302VabQfUhb4g
cpewdGPOI9JogzxWyiEU6zAAB0mbYlXaUmfcMDK/MAUiDrDuUTZetMreG2ODic7ID7ks3pNQHJqa
0WxIqqMn7EMSKxhlWIkYXcSufewmZ+s0QBCodvLDNDK56Ex2Un5wckQ0bHu07sJjzKsbM+3B2Hew
9PHB0c5xxJrVWYn+YlJX+LbY2CmzWpEQkNOQWcIfjBtJp2AX2jTi2hBL5/J255mPprdMl7KtnsmF
R5vap4y6GkhHrPLjKEFZ5C5R7waISxmB+nBx22hYiDA+xr2xsSbQx5nm3SK9fm+GYIMitV9KoXYz
iKVRYllHihhIoIJdNs+vqX9KugRj9sZN0ju6tftPBQjLxUDLxu+55HHAglh8hBkW0K78/1DCYRtY
IfPL6jN2/X9IrsicSJyfKnG/Bx1xaFo3iyhHWKVPhLsaAbHl0FnoVciuqwbzUto4YpryM2CbPUTP
0vynm4zDmQPYCDp1D7q7SeJXgoDQkpCJlop2EEh3ify6XTLl3HQTanqMM5rGM0AaHyuEjBk6a2Hs
pa1JciF+WkinKaEJWgY5haCXGiell/4qhixAr08Vlp4I7ZCVffm4yrTpO4yniAl4Sn52tStnwZwD
whBNkcSbFGD5tsM9bR3GFk4a3pxiWTSnZjpDgn0RJVTgIdlW2H7oF8JXuleRbrmlMAT72QoZG6Nf
MoeXunzI/E2LP7psa7ILKnETbfp2NZRIKrSDCD4GFA6pPq7RDa7D/rODaFWMezXuRf6XCPBKroYj
/1CEkFjOivVfQAiYxwS/KPfu+C/CoTO76vLi1yxOEdoxv+WZxndcgM7zD3X7bTfHucWOsmM9HMv8
atC5Nly/UATb+imEpQt91iUmdZRke3jpwcuCbV2S7Jms0/ossqNgvF23sE5ZrYmYd9e8u9pLRw6V
ZiHSIaIW72FZ34LoLY/eku7SVVCCGbd/JmxIWutf3b1VOAx9VNgAYp6c8lePCDR5sxVCHX5or90B
/zDzR8wWBiMb1AKRh5twLoGRTX357cpiBNWS9oFza2mjPU77e92cUnkKoO5Cd0giCKmHJP0mR3BQ
N3cidZHsa5a89kgz34yLJiU1ptO3dcX3OQ4ucYqp2qdaeIKHjhWkL08OTfhkjo+gQxMTa1QQttyw
msdfrz88ehGotTgWq7cyZ5YjJuvhynKNyEKtveTLxtdg4q4gIBO7ynDVGTkgk6cpk6yMMtoqhhkh
8yA3Yuh/cotrA3zYbwkS9tKNUv1uLvh9Mg/i+mSN9945DMSdMfFZ4M9qLUTYGIwCVFmu86eZD088
VFKuJIe3wURA4XwrBet6kOQQXgcNcOt4j2wiPiECgWziWpdXosk3uY97McLrCVqfr4daGGf75D9K
99sFDhCXC1kevWFdmfjGT00erktsBbFBiIWDOTJp9n5YbMjwoHcmkDe6F9WbqW0bb9cat8b7oYRF
+wP5QAdKwEGOHADxBQoFKADAed9sgc0UUUqAnTJxSFlaGv5aBBa0DsL0dsWkLUihXYSStPkXbUDs
uqoGFHQH7q910D4XmYedwYH1WG7gwtQBW8p6YTbrcNwJMFuceTLhTSYvmdOFTfq0GY2NU18w9i/d
Gt2t4XmPTheIyWbx/69Uf2F38cP+KepYBzXo5hXd0I/H1etk7Faj8TULg3OIlLrFCdYFA2Mx4gTd
u+NtzOkVDVzNK+vvx2gbOtvWLZ+NdvwCO/KpgQrLneGHq+UFCx0UOz//1zrP2uQRXjHBtIsQleON
cC+YlKSL7YiZv2fjJWWRCpSqeEFAQ5uSv3LZ8LNtAnJoFDPDggi5bdjjMXI2GjsCjW+ysFaOscsj
wW5tM8qS5iOadq0E5eBImp/CYu9BtAHi/5wwo65D+2P47CyhZzuXjl3RbKItqmgnMYK6w3fj/xrW
FzanwOObXuRQNfX0AToOqyBzOA3VBFcXacA6GtNvixvEQ7QmaTVcjeA4t3o3EF7VnvfahCzuy0ay
iegXeQfzSaVMf29aly4TXLK5/GoR0TXq1JIzV7dImUOkuTY+AarsRNvRNj16Za2S9N1HnFARiIQj
YV0BGs6dPTFb+Dhf2unVdqheY9BPxheONGUdfOrmIuPsqHYtK+qKgmL0Xq3gu5kB44RwzY5FxaSY
sBm5So0/VMcWsQGRg5SRBZmzr6I/Ig10oTMsLhku1gfVwv5MdTip7r2DLONCUsYodouDYh+Gw6tf
I2YTXzK5qpBQFwiBuXVOGkpOlL98AhhtEWmJVZLv4GEhHWsclHUaRnzE5tHwXHHaeJRqhi5OUw4w
i9AE2mkrlOuoPebmdaheGA0FySFilsHE3Vf7st2k3QZpme3DoyNpfXgPUCdgwwTfr6ydVDjONFpb
tOLQxVbFSKKESwZHOpEEyhfLAs96n4UGPRwIRaCg7fHTdmx0cY000YYu8tcCqWSSoOipByi3i5b/
9cBTtbkZrOiAyHDKLLTQjbU1JxemxbyLg5hWfEXOe8TsJAEx658BpqCcyzQkD6c4oQFnzqIdkgaf
9baEOYi0BHjbdkCQEtTJjoyPcvpEhymMq1vK82ge+/EZUZBOXE0X2jvwIwxxzoBkk4Ajgk2s2Lc2
SZ9MKtF7gXVjXOVFJcxxOKuo3ZqR6/3BdCCRuxpfAPoBEsw3NEzLEO1Uu0raW6OuHjw0En2FOo7j
h2Q5Ec22EP+aocis1LSssoRj9dYhDI6QvxiEpWu2u7Yqa5tY7joEEk719RoH3nlCPte2HEXMtfT2
wtLoUBh/RM/4FrG8CDBmGDsSpVI/tO6vP5qvk9vsGYiuYFGzlwFKm15EfJNczWX/CqFdOhcNW06B
l6QoPgTJYQnd+JsioNLuyQW3AfbVpPg27wGTZbv+CHruOWguRfGcFwTZzYqPzyRnK5b3G0f+zsOg
Wnyk5feswNKuEAqpCkmNI6GW1EBKrpxOnkyflYg4vXrqNokovkZFw87f4mxIKLvD/lKJdZBjHDE+
ihDxTnoxi2bpAF6Lgz+rO7bR86iecaQPWbasOiAhivPvpXS8Qx/juUQwUGNyxJbaqO7WBv66nzYp
wPueCp93WW49lMoqKFZDO6xKIkiSsed5Sgv0Mh/dSClV4Drtx6+UF1p2KBcCHqb4auJPb/l/5IhG
Y4R4gwsyqKclKFnApCPwPJNOclpMFfU9+oUei04QXVCl0s6NyxJf/eAzx0CVlQ4YrqoNq9tlWu1y
6PdQl3fdxDhdAM8gt3Q0mevD6wlJFUR4aatm4eDEamZhqf3Vs1XMREGvu0skOSCMg6eYsPj0UHp4
ctqLJkn92RTZAfo8cCHWFyBa0es0OD+qX49MITUHoLJg0GhrdLOjg+AsQeEp4WQBKctdOgbo0xqM
eQsbFqi0tcYuQKeMM0CkyExnGvMMj3IhrYQVKitDdqy9i5jV+gptdBk/bodAksVxB6SjDo7SvJbs
Mi0IxSmfal3+61nZpNJahKLa2mQxuzwEwvPPIGb3ISocky5JOe9mRVWtp8z4UZO5YmHx2IPerE6a
DgfCLXd1Z2377CePNE4acHKuQAyXLU2GJIX7WqHv8pkdNxqi/yLf+E25ls0X/uNVZBIkUvzlQYoO
OF+C5lu49j92435EOsmp7T/RoIXoZaIP7kkzPFQdXBw+LORBbcLcq/qHhkgT9w7Leun66MLHVd88
G9S73ql3aaG29nRr6gjLjEcW+CnJq0XGzgE3CQ8LC6Rebmo5IPPRGFNhIlH3PgvwRH3bAXAv0JDE
jjofmrrmcyDGtuoemdQRDffP3qy5VYR2kp5m5RhqOG4ZcmnkGCoWQBMBguywmTZZ/dWN8AT1Bq8Z
CuaRekz9tcapH6GWrTr3WZPQRgLsyfPAwmK3jFprJHEGDveunJuMoX+qrODFAMnljuh7OdabF1u3
ybdBc6fwgrErGuwz7fVeiuAWFD+FPKVpQ+6lWJsFi16ekIISLTl4LTAIZQIG2sBj3CS8KgKz3yiG
e8LPkHbExYwXbyIRbZORYEYu3fDKpFIfCIbs0CTX/gp8Hzlm1cYbpgOf12vZxAfR2Wvb46iYXoru
zfFPlUooqNmGc1xNinJrnp+PrVpPBQjCouFeb5fuPEemu7OFtbZyQopuKAOOpUT2FG+bfK3091wn
H4Dlm/oRYf2sfIQDBCBad4JyMl9sYwb60BB1dYocmE54ZCBcEpBw4z3mLxkjR862po5NkSdzqayD
Mtu0XPtNv+898vqGB4Hb+sgiyvoanU2Xz7FxKAR3uqJKRvxuDfmxQwtstpec0YI0YYgjnPWbpYbP
ygleHWpT5aB6+RY2YaWZDw+NU3dDGhS5weuyOdSFf1W1ey4DAmNilDN8AXKgUu26Ye1qwRGda6B7
F+WJc11bR7fo9gGvg07wUYvMEGPynKUZbWcODbFCJn5Ztbbh/hcb1mdRcxTcpg2Oj4wbfcrOQ/th
T6+BTUoWyjhMQ/yXVmxB+4ZglDNHf8FlwVPx7Bp/aXliopg3XHMvQ/IqCjAmZgyQwoi9c+A8Om9t
yeMAISskVMKl7JQrHXtag1M4/6htd1X2R3bU8z6dX9GB5B1zwkALWFfb3DhYEU7dfVJGy4FKKSfE
EZRARkIYr1R0D4JzBA7EU19FeM30F2BFdU9MoElKGdZA62wVal31Z8kkt8iBxQTBWpfhWtL+Qpdu
X1KvwRPj6sU21gweDq0k1ADSIkabYhUP5uy5npNrrKUliXeuKpp/E8euRlgEZp2yfPRyZMqCDmnA
xJG1FZYRbx26YMQafbg3TfnX1QDAe4YUppdXh2Se5Rj5w/TexXivcc3UX3F2R3E3sZ0YrEOQOVhP
/jTjR+ubFaObTYVArWfEINDJutafzxC17s6dOcwyyKeUoA+OTwA+OlsdIDIl6jyqrND+xLoDo56r
/ScLnw3taiC+ZzeHbfqrTrAsNqewOAl/RxP9H0fnsRs5EgXBLyJAb65q741a9kLITdH7oqmv3+Ae
BgssBiOpRVY9kxlph9dy2E98Ja3Zc6FZZbZsHM684hCP2bkKt1P/AI0IyHplWQzPWcSZpFvj+3W0
GjPjamiGoyl46UO1bOwCTUblnhJvni2BOiXrgI5aPlvjmzZ+TMm/iN4768+JE9GnHS3KNHeyD7Ye
oseB5wKpCO5SK+4GDhGJU6PJwgd07h5aL+mGXfoSmpAEPegN5cWnbGMfZu8dUDzDxg03hBHAITJB
h3f3SkcvdewllTR4CtWcDMZqWf9iRu+ITPsFKNSlGMA/jLQ+Sgr4OeRWDzYX15yqhVvD88jFhrNl
qKMUcFQDEkJWQe2x5nYXLQ2Iqik/MYNu3CK657X50fd8TDFEh+bdScSz22svqfapwdsuBT6GgMEy
OX0JYWw9SnemqNsQg1TLAeR3w1M4vMf6VyOci29qGCTvEe+PV7j7HkGmRNRV5xaGDhgAFf7/WnUN
T3a28rje9A6sSdMsvWBrcFnafsAIwGYCLt+YDCDRYvGO01V5GawrfhIOYx3FLYkjZAxc3fkUtM65
tXZQVI3TYVLfg/2roEEUBhdUiYPLLPC40lUwCIsDn/0X3Xzy3TF2CIq1y4YqpDxTaNqJafbvA4Wh
XlyJhPY9fd3S4OS8uNrNj54H86Pg0dEsXEO8uIO9jdFss5ajZJKPQExb29G3Q9ruKoijfQjLBbXn
d5kSB40oCGwYyb0WIK+JSNVdhkWprLcsw1Cl/bXWrYtI6sBSNDY49R+jVAet3frt1h6JIJp6CVqG
bQWEgrqAKMezXXDTnOe2yKKce4so2w0TefW9bvepLzbUSsjggWHNoQA6WLaCv1ZeqtFHcnx2BxYJ
xI7CYPAN8MmCVw8MlMqdTRG91P1zSzq0b71VUENsA9Wtt27rt1n5MUlSqDGuo3vDibDy61WMUBPu
Zxah/nds752bBqsGBT/KAsRCUxZtXHOkmqQqQPgEidFfZtred6GMuw+v1TfISR8j8nWLhLL006Om
IR5g6zuCCOP2qY93jbaz3UtTYs5jLDDGOkqwYu1BB8PKp1GAEfCFIHIlOTf8e48sevTQcopm4w3d
e15TEtNwrlWHOh9bYtwAJyLGMsIlBxS2X5vdVz+8+u774BFr8mPjdpmuE7TWFGqzfXHt7se2aYZZ
WbtxdTasO6+7apdu91LzhdS8NzGx47kgD0DzShalVFqTR9QDYRjME+sCys/MvzvadAA+QgwTh/FK
oWrv1Lk3gPfrH0KopT3ubfcGcbtnmOKh/B34mn1y9aqPmqu5uqC6RMNkZvt8JHv9GevYp2YGPznW
KREFVw7fBWpK9gMdZYeflKuZWdshE0jRkyRJ75KuPGNfzkovEUZGn0r9BCRgjN25JD7a3wZE6vbZ
K/6/ERnTOH67xXMCcsPRn5Ho00Yeyk4tAv/fxMUP1tWqj1l5ooVYzs7DHtrRWDLaDp09MaWPtk2J
VTHCZNUioKhZzeollvz8xS0HTLNcUKweHMI1+im8E9NNNUAZI4ajcCqX77dmGoFQyArbtSJ0ZCBQ
sGmxy9eMxDqbRYGeJh8OTtIUZjg+CItJJEPtMLrZtcHLU+xBdi6CofDRNIQbY55UghsETgSBFGrT
kzI3XkuWARiGdqt525g9PC0RUEWyVJBXLL15KDXNQJHWNZ9Y3VvyA27301DF73YuDsyYXO3ASjI3
nG+dzPqVJbYtuAuUsm3YOziymKeO1U/QRsy3nRNTLBYKBfLEeFlqw3tPx8Tmz9S+ybTYmYRpCKRK
qMEQ92XcCKuiWHURZRdWyniXM+oN9zX6yFFU/+iKXwc6Y7/xHkrSYCpj5/sFVAOdCXg8eceUdqtv
AVXgZqunb6e91Sk5MHX1GlH1jra+DxluEvJ16qwzEcktdMiiWGfh3bBHSPTUgGCXJFU+lXvbIky0
LmX+Erl4bfqVTCm7WYCOLAkAu8bBSmoPS20T0iHT84QFt4q8hZawwdVfgkryCpWnPgbc+giDsxsf
yahb1i365hMJMSaTGPPIUwAnGn8xPJiVdI9pSwTUCdATtGnyTxXj9mE1dnvoT0qCf4DW5uXsZyFz
AgvnqmTOShlhjyQPhq9i2Ac2Q5QF9y01fjJ3qWpbjV9Gpe3qnr7OJb8YQFCVrxP6/MlvqJDRNhmd
mGNcn7oaC6HLOxySiICwlU/RoX+jTuBjS34qhwm9bBaZOGXeZ4DkUdwjSu+C8aieQS8iXLd4zqyz
g4Q7jw6tf2jlWgt8QBj0vCyS2is5xYOuYfgMOcg0RAwvOFjXPcQGQ0LBKl4ifZeLY86PYlkr0lrW
o30O+XXb6OqqkPKmaRZheo8zJkfG1+h9zMIPt/8txh9dPQu0sCZgcj1iSoYb3/0Z7D9X47yfz+DE
YAQBYp0dSMfgPjN2LshMvItS2zfcmFpOBbwv9Ix1XAQY4Fq6Fzd9bhDvx+PBIkap+9ID4JF8xXy6
jR4kSqM+9LrHcgiaMqasMDzp+mkyigvYf1azA0QATi5O8owqPn7xCcxokeExYdO9RY/6h+8NvoJf
aGsj/q3xVrpkZ+ewbsc5L6TbpRXiKuoJZKZV0n9pfboWsXtoQ5u+/Gia1wzPYGRviLaczXlAD1BR
JvlVI9Yrx7CXmbN9+MtmKeQhrrHljK1jt6hWVmMS4xWfADLBcR+YVXKzQmDwy5Vv7MpyX1EZYjUt
qnvHeixHkpE6/5zxwy+vY75NGZu03u9k/VnJxZVnwYOTsrdTyFc9F70FltagY7ZIfd24N6Y771XR
HiOhXRtHHMtA/pQFv3OmPirTd34Esxcyc5F1DzPnWqn0/CiGaWcF2lOnO1vhJ2SuUWIEfC8ek67M
vAUlVsckPFctgWqmCxKILKk6if7l9LWZ5FYS9TuWcXyesn52TWM5dOWuaxBjG5liTRK9jfOAgIwj
ajz1RDIAE4uSOwSDKSsbs2IclR5VfQsnjg/CI0Tyxur47kSAl1o4qKqXDN5zihVN/kKSX5BqgFu0
xdur9+MiaYEvGpj+ibjtHP8rNsGcjB41ug4BA9ztADTKvuO/vBICEdDawv1EmW+EA4wQT2Jd7QYA
NlgKuTP3o5nsTDwO7KdZs1vqI26QZAHgiAzrq8qyQ6PXSLHMbz1XL0YwLHWuRjehVO20fWJ6h8B3
11bAjQ7VbuM6EXcjDtyM4bxGxdfYtEFBtdXi8msUxWmQfrSQUwpnYbbas1qbEMub1lCAMen+3KY6
oNd5hLEmEZGLc8XKrM1o1FDm44811zXsrpB2SOrlSVXYxhUZ7LJgolbie/RXsZfg2YAZ2ZJKmaTK
fWpNnE/IyP3S+6fH/UVZ0as1+t86zquyGc55MhwiEyG6zaglxqTWO2c9k5s8KZNVktcfY1CttSlc
N1I/6XAmQ4RJzJbgC6IagauB7N2Tb1rIUK2R7sqsTBJGeCHy0CYyOveupQf4wcwYEEpcIJL8BYYM
aDetbPyKG99dCi99QRXDQN4ttnFVbYKMmI8x1FF7jZg6ojR/T0MILTZ+UBPwuzbiJC1qlPlOQguq
yHOmvz6Zbf45YqvPIgJR9fa3qeC7+inFYaxWDQt8GXV3i/ymgWpQTERoZsyWsMaOU7gv079e6J89
orSm9o/5FL+TFvOIDeNN77u9CR1IzJksvcZmsQXzZWn11ahjLNcxTCA3iLZFLc9j7+z6jovWq98a
1W6k5I4ZPAa+ra7/ZQZSUWtUDF9gI9rmbC+5dpN7duLs4sU08pH52VmNt4g8LDBNe+UAuNi28d7k
n2RQ7XS2fl37AHPG6RxfVIYbk5+SLdFhLKO9h9XI8V9Hhu2mgNturEcC2QxzQHQWPDEmaZroNDAF
S6MTBFvXl/ex+eeYLaI75JyWvdPEDwqfoj7H8qpoeGxxtLkDBQQOfhhCtr0sPQWMzJRjnyT2FC2z
birW3qwxWrFeypiQVpzvs/3Hi52HhsLbzWAmibeK2y2mecXlZudvhfYqSFN2j3G46RQyGQXBiCF5
Pmc4nAzL3M/pe96q42kvPAOZCoPb7Bjan5P1MNHSWMVfB+av5Ej2mf2CN2KPUyfskjBqBGzn0j9p
+2tyTIyI9NSsWdXVVbDLg0VRPYnqUHhfSvT7UX3yAHOPIYEnjkNO+Ivk3jIBVFgNTz7U0aB8zSAv
VCVfjfDEz1mQ2fElWhpjvT979imiszKPXnImjjWFjVnTVETR99ihbfc36ZjuJ7Uy4OxEMBTJ/sGt
K9OviPlPzrQ5xzthuPWPbKplyaBuHl+VpYEKDFouHzElQX6iwdrF6mMK5IuQG9Gsa1ZYOeA2XL61
tR3Mdc6DpdubeExPRcq7Z3PgMEWgVZmsXazHQIUdXr1xO3FZN/axtI+jOrb52jFeggmCGmnYXYVn
G1Vh+T9S1yZwrRlPY8d7cPOGFUUuz1NizmN+8lTFd4q7KuXk6GfhYFXv5SD/MtxfbeOwnQL8Ny39
oT34aPuD/AKMLU7BWyDOYxsDJaDYuv2ucMh+jBBgZHdjuOTttUT9QC7MktChnZe+uf2xCF/ceWN5
koxB2ik7G4FBeKizMPI7C/iD0bQ/ehZv3dkxEVQ3D6RNxTTZ5b9mz11bxsaMNWn+aQ5ciw5pRF5p
wYJ6dwsa9xITy2wCsBPqJR0+ik77BXBYmG+RWmpzHR8fmhYu7lXzDnxuSUIsACU9mGRU6GX623N+
6h7672Jpm7ucuXafpRA/IVg4h6EI9/H0KzOdVFUUksUnGh0TBljCd5HWxbvNMQq0aFXkt56isSKy
Qj+q6X0kW3A4dOOyqG5BSCoArMWGQxJbHvoc0jGOdriTzbqCqhAzIaHsZXGuNydX25XA3Ql7sanA
Yuq3yGWRNynIvAy0jDbgd3duPSI90Q5Iiy7Rh3Uth2PnojsJpxslRB+R+zGupxDOmrXnuSfYKE/b
p3ZYj8SWKKrLOrvUXPx9cW7at7a8OhqoI0astKL+h40EIgUmrN7gjCBHwOdmcTGm6smz9lz6olkR
lOxq/OpfyvIVf4jHFpuyAp0uPJLslaOQQVn4pBw0QZOU8LY3VYm+FCIUGkkIVSB3DkhD4i576A5a
mmVt8Jxz5lns2tPDmAfnwP/rsgTYoPjIO0KqfEbDz1EAzYMz0DBWrIPYyNID9mLlMVBq7XfMZ4tJ
OZRiBEV5m5BoMXRA5cyJ9l+Z6cbJ9yifu0DiFQWEeyUwgzmm45+M2jtMIWoyP9Wfhjb79IR/GgTj
jEw5H2nM+jqs30KPz9LkH0lMdIvS2CrTAoGraQhnEJQzkMJ4vVR4icxCzVvFh5PaJT2+MyK5QqHa
kZcuzHZNmtMXxOVNk9DmWejU4kztRi2+IMxeV4axy0K2wCZ7D0R/4b3oGbjnPZuxsaAmN7LdVJj7
Wgt+DbC1dVzdqo4Evd78MrEV1XpzMdmYxBPb7Vr/VyTMqsp8PSKHDgx1ssMJvnHB5pPvGTu6Linz
UsQVrm6RaI/uhDcrZf2qqmglUrHPs+DS8hCM5O4g8lqkTa6w2BXXnM/Ec91Tl5pnNI1rnSTzdpgg
FnZ01+0lKmeytN6aszDZJEpB+0mAS+CZ6klBIf6NI0tHeGdGt1x0e7QZu87NPoYWsBJrqz7gaYv7
Q4QpHsaL/dY2SJl9xfDdnnVIyO2SDpECHaxtEdckUwebRRY801rzRbpCu7M513dmBZ8zsrD9Bg4a
xBYVHRZB/vg2ZdhAj27BU/ETqqDONbSjABGGbJQNTEpwEyMC3TOiYzn1X3ojgmeHClrlgcTfVTaL
wOMhrJz3LIEpXtJYpMwKmkZcXTNdJwGj6kjNu9GUfOBBZK9Z6NPGuMgDY0y2icJRKHpQfMO+zs2P
KBMo2DwSPulzFi3enoGejqQW6u7Yfe3IMCdFL2dg0kdkGMB+HbBrTy5aRF7f3mKC5NtMUIlr2gr2
ACOxNE0IYFCT7Rapd8lseYrHYJF6hMtVDkHAjth25RYXC+yH/EQkyQC6Z2sLVP50OQMecaM6FkYL
pq4BpENeEtNAH7BOw15sU0WI2PQkJ2KTSm1heg28BGaXq64YkVI7sbMeejr4SUOvXzRWgzYwtJjN
ilYk54BVHv09rrEk8e2boxSKOnssl4lZUQM7Eue6hX/VbVBZal1NGdEBKVRWGKHNcAo6OptjAE5r
l23M2I6vbjdHn2ZpfXWc2DjEScLLLyuoCanwkRjJOXG6qtgCytpjUpGD/E6M4BDPb4QvknKbKt86
j3ExXI1KkLk6jbj5zGK6F9MgHrXRpSBC0KXXCdVNWU4zAp0VUEJaI1RvL2a0NYKObSy9WA129EiM
JnmHiGhCSkBlH7vM7wN0E4BjVmxELtlIn87/KLj94A127LzbVD36mjxl3t/8O06YBIhIHIIxpZxz
ZbV0p0mbJ/nTqU5yf9GI0oQG2XsQPtl0LkeXfRFSUXG2ADXP4UJYfCL2+GKiLo/sRB4bxXqhJFN0
Y3Uu8wf0ZuwIrBzBvGAun5vlxo4UGqnCiw6pBtCW2yTbGWVfrhNr8I8p2LMdGIR+pfh+F27NS6sr
zUKnU4Z3151b/MSAs24E0XtRN2wDgYddLQ3pUN5Hc7ks/1o/cU5N34KUrTtkLxlWm6A3+rVhCSQA
hQ3zagafESwTb2OtRaojGgKLTD1c0IbxHjYVOJeO6OiGJShYMCM/5WHabyXxnCdNBNk2iBsN9A01
ctVCkwxHK6EcYvFq+3X/gbQ0Xjkqit+9vmPGWiIBsLzMfgITNnfPGUmDkYk5Scf9txpN30c5BEKz
skdWlVLBQm6qFKt8IB6p0rydL9AXMtmcXqmteI8KhY0pwrs0DMy1hOpp/AgzZcbUOSf6e2TZBAZv
HF0vz4kh58eHtaU/5z3oUSV3JN6CUSiKWV+ZGls/I6TN6gEMVUY7HTusDSs/xtelkdaGDlUCmLB6
4uFy5IeaQfkpldZseb26pdviuILCQxsbD/2BrFdzEegIdiC3xfs296t77dP3CMlYE5oVjqk5ppl8
WcWynu0Gn2y5TFMXofDkdqjqABGGhn435q35ZPozTglxp8iotqmKGJtCnr8PqRLHtEMfVHY8FU0d
soqURbTt7JAnPK9HktjtZt3UFXiwvObdGBVhZiFpI1uVonPIuhkCUJIlWGuYRG1yd5gVMi1EclOc
Na3wVxOybq4Fhba5AOUUmkq/VFKQwFtabCwbsx/+NCOiklQmIqK8iQ/kKE+W3JE5RPBhztq/1H8L
95fcD+74D535eQOBPrKcbVR/ctazecGsXAKT1cXZR5gHltDr/W92NoX2p4DXF4ixmsnvt8Q4qm0U
A4mGD146BlIezmT6/UY7ZHiQocj0cKwF2AalvzewcxDZzaIzAOY1/WYq8AuV9wZso9ea57hy2NM+
7A54kqeQn7ibUO2nUV9a7UuJqNzBTFVP/LCg3mbyotWEoBKZ6OKMFMaw7XKho0T1VojaXo3oV3W7
YHivxJsh4KqytuaqX/LiQinYG65LcCna2x70ZQzUNmbElzAFxq4fLhqPyrp7s4a3Mf0pxn+t+QfA
fOFYfBzwM037OcfniEgbAMZsn0+OstqLEY/FPyM968OpLSuEyzQ5LreR2ujEJbsYyxQEnxFT/yDZ
1n7LiqymrZYedUazLVEAJd6cDkGQu2slr/lUMqJeZ5z/VZ2s0GmsCOnJ6vUI41B0rL6hDA868rCe
jR7luYTgOcXfekCo8q3UfpHP5eUjd9/18B5krAfTtyZ4zceziC5D9eERYglelxx6NhIyeUzhe1Td
pjm8pX+u+006iB22rUveEaUyHDysHtkANRj3gYfyiZP7ScuJZopjbT2QJhHQI+rMvZPvqQyPufWp
xg/h/ETci5K6WZ/Pp59Zm1Q3UCvmuDFPPJcp37STsbUOUYwRlKFCd46mXbqOueYp20YthGB++QOt
d4vMGUu0lkFMtHL8ZCQptv8kfE4cSzvfndYzcpJZ1XV07Deur4UBosaezgbuHAltwPWeCQZBljv7
oo0YkL/6y21G4yn8uvhpSPa0YTh9Ppwygz1j4HtYa1VGlqmPmKa7cc7htCUyTJgbQL6EdsO4AI6Z
AcWRETpGmhi8U2lxs7p61xHNlejo4E+J+eMmF9/60F3iKo6p89m3t8I0XlTFnJgIPq0K+JDS7XzP
0dQQKIS2iZuRsmTXOd+aTNlqcHXUxc7Pfz0VYROfjaPNJs7+TTkyLkLEuk48hvJaWwoRCJQvdBuz
jYWNPEwEpwKtVXfDio3KouPDdLkMAPfGRaNtuBBARIq0REjVbVVeo6A+9dYBGx6pBE9EFua4T1Z5
IYlSN8RBgHLwXXZcCRhfH0JF74/LqkUplWIs6Qj8LUqNMgnrhzboO87lYxbN7LRWtJuWdfYwZ8NI
c6UPrHN6PTmY+qm0ryGzwwnuKovbyHaWsdN9tRPmWTKG/KcA1JHjsEax0XlP2MVYY4cE3Qsowna3
NyqgBLDasJRkUw3SAQHgHvqojhvBkRhviFBgfoTGGYZ82n147DOtsVgZQ4JEAelgTIllKU5krhif
va/FZeqJ7D318CxGk/mJ45n2oodHQuipJFGmOibVfkDm5yOlTyjLTLpVjzexGsFvTZNOI6qjpWmR
J0L1Sn2Kn44pRLHTNOmA3mMzboMd7fAqaoFNuIhLBIDJ6+YX5BmKC2ZUisapGVly3lpjnjSCjSZy
gp62BZUxGMOX1ZI21aKRddxkDebTX/u5Lf9KIf/scaBWiseNESThQgv0n2pyrhP2yEUWRkfDDJjg
2BBopP4eDMHXZLnbkSGKxfJZeHRBOoYpu/hIaOZ01/21gt9A/hu1SwSFXGvJQ1SQNWxY3MgWSw9k
P49RjvV7hBudkdYUY4OSmGWnWZlO68L6oTOuejYujADInreojCvphglPhKCCiPGEacAQ8sL5NnIF
PqL9EhDGKvK+KQFiRoas6mbQT4LbxwKtMwzPaUX6jtAAktLzlgE1eHoq6/HmISBu9P/ZcRz3rUvw
nl0VS6PXMOdETrgeE/PXZbIxRvuhMu/lPMHqDA7qMLg6BXzbYWsQJTkgOvPvhhcwuWrOGLdKc51q
aG2REiGI3CUEinvpo8lhE4SkBmX+T28QgFvzywLrZJXL0QCIkieHLKrDVUiE8boYUQFPkYdyCQ1D
KnGsDYqMhgYYfvs2TkiWC3zA0q2Pne7GeJWYmosEEDguWv70kKPZNhe08T51lGN9FvmXsvYpByRX
dhpdu2LrSTJPrtSFROjEG+BVX20vIFU1+UdmZNaKld9rKkGBOcjk1brym35Zigc3OwkYHUWB3T4i
/vlV60flKhKltfQY8sNgUF2oH0qDdCxH/nIWvPoeuzq0LOyv8GdiR08LVN+W5S9buL21/S9kmwHy
58n1UJ11CPpHFaGCVYSvsuxN1bHQ35wSkL/OLB2OB5tE7dNBtyoFMPeG8ANzqi9Bia05866x3HjO
ytfgkq86q0K3XN6xyAB4Wyf9NpuwcOTkXg0LATXGM15cHVtMh2qd4Rsj45+MkM25wR4xuPVd/iTr
45BsNWATZmQjn8UW0IhTPXDx0hyCg3kM3rfdTqs4by+QecBxlqht4+8G7Els55dKGG9DoHVLB1yJ
7XbRUlrVx+Thb8Oa+Ox0kga4+lT1lztPMcvZgvwvmsRSZq8lm6GCcavH+9SGP9JCbp+rpU+GvFcw
D8Muw+hEJexqMF02nrMryekYCB7xuxihHW4oiR5aRPGx704jBwwmY6wzfQiWYRi2Hsu9sa7EJqgC
Jt2pvZLGl+K5rxsWyVOBty0k/xn8LJ8fit862SgsKY15bmZQixKUjLfaIumUfBgc2j+gFrl+a3BL
6GfS4hEq+64XYboK+WUnzY+JfnAqA0B3+Y/wX3JolfPk2vkdEyCmM5kVOIgWLUMmfTp2C2fY09cB
uniKJBPA2sHANXZ4IQJy2CWNVD0wO4xHHh2/5QfLm6Ol3WxukpJ0Lz+tT8qnmQ7C9G00ZoWGE52S
LDkovHZm24BvRgEu4+BQ1VxcD7Ph/PcrsmW5LkCVacn807sE1KL2Mv3k2SWToY85kvFB6IzjmFUC
G5JUCzr4aw2nuER0gbX4SYGwqe3nycAe5jslWjCPSApskCzTp36JWnph6cw0tQNJwxkDvYb1vYeO
Oiow2ussNKWOHgElEJkmIeqOgr9T1PdRij0h6QSZcs475sMbrlLflGxfPHSt1rfrEbR+ZSXMVmga
4V1BsyKO8S1nrFKRNAEudQ9Qrd1GUEAobZB2GMFc8UycoRkQrM4ild4pfpxxa+gPBOuLcNxifTKG
fahupv5e8qoAwFV7uAVN/e7KfYzD3E5PqFdgDd5Na581LCmRKbjoOatY0g/R2VWfjvbs5NfeekTt
BQVlW2wrwVse/TARXsQILiUncRB3i1ja99ZLrwxBDjhlY2J5w4Mlh7ORWEwhyAMuaB1N9w4QOWii
z76MP4d2eu2Z+UXDS1TZH0YezKwYD96kGbtvw5jMVQmTC4ziEYKxBnKYBHLPpf08QY3pSxOlW8dr
0Tyz86eUkm9NenADLO2srAHUxKm2zdOLg8NE0DLCpCqGLbdS26CFyb1bORA5Ayp9ZBo6NQ8C88KQ
mfYRBG8E2t052/Jc+jvTPEzlLrVea9KhhPkYkanM0LkT0bNuuSWr1pCnvtk4xTHE/jptQhan9i7H
v9b5OGb0O6nLWz0Vp85xvq3cwNU4YCuqMVBTbh8gAXGbatGaxSE0PbAaOsqiIOj1i1HUYtX4yK/s
apsQSRJ5IsAoPSGg4F/xcdqsDfIw2nRCnAkzSnszQ1DoDJ0YrecBDIQq5QZIcuNfknDKpvlHonap
Ub9J7aVxXmu/usmofEwlazY0BdJDUdEMBuxP90niDmE3S+74ye32eWouRcHjUbqszkSE8A5ASc6Y
qpF4TY2vYkwwI46XxL1UzZk4cOR7XGvohQ1tm9kTfcXfIP8R5o3gFtmxcs5ZvK4RH1mCdQKe1DmM
UUcx124N/g9Uduo8SiwBHspjSm/xkoQpcYepj76mzw4FMQvjWG51Is7LCClRUR3d1nuPR+JpB6xR
KVqvUVZ/cVp/FGa+t8cWJy6wM8Kgn8McISv/ZGF1r2ncXJtZbVFZz/00E0WLdejXOZkS7P0FWDb4
VpHY6WF2t9LmTTIkVQXn15De9Kx4qfzkr3K8A6FiHOed/ucN1i1sSMiz/PiKIfhiIML1hj5/IZlo
ZRI16RJDDzxipwwTMdR9cG42stiJhVdXH+DPSnllov7SpOZiou5IsAwOw7RAj0TBAfexXbV9HjHw
3I8xl+laZxmrDMVYC9h0cJ/YjMaxvfaMjTFR3KRDCgcshBMd/HV9eifkKyCjzImCraaooqhAafd3
IxVbBM058ext28pH0fzghtm2+BetZ50TunCB/cwydGxHBrqBSplnnu2nvvxT9mYUCOuaO0NIEcfr
Qj/VcFIBek3Rr07h6ym6IfKxZPELEx1j2651YMpDyuF3Tcb5tmfxNLAckaQ2NofCaVfkovC6JGcT
MAwlu7Dls2nRJ2taTnZmZrKMaqIRt25OkL04BwkHq1CUFcZWBrswP4KCV+gcUOtPPv1Z3iJxiyAq
qWVqHJD4LpJCUUTVBqnaTJQC8QmDYtEOBFfU+osN0gcn5KKLEAwIjPt+7/2zbONfmhZb0xXPLdKP
oJN0OammHRPlvMc9s2mEeRN/y5mQrGWkg5ZosU5pn46LFLkCpOvJXjskcdeFcdPysLiW3d9AQlpu
MYcoCCmNYnUT7qmqTiO0eoyCyEmhTrc8tSxx2UAMssMx9hAzfab6UMbKHF4NfOwCJ1LFnwZ8doc/
0CjxqVNXakhA4tmWhE01Gm8uNIqZaiFXLaHKOEdBF/cjH9W5m6s9uLAA/CL4Plo8rWq7AO924+vU
kbrKcZ97G4lPRZVEIu8C3M+dAXKkP03yPFjPCBnoWEgofs77T5OpTeavJMd4xT0c1PiT6gsXsevS
0YEF/RcnLCBD5o7HlKDIZZ35W5LoQgrQbmA3NRs4J6yrVv7mY1aptbsrgIHP+VhA15i5E0cyDA8T
9wNOB3ju+VoDf9x1VH8x+M3iSKyTdJiBxRt+XGEtrRqG3prEZq05JOVRqUUbvJr6XVr/Bgtz0rWY
xAo8pxdtozRcldXSQcQ8LwpBqnvGWs8+kRGPBQ7SjdP8BGOCkQwASv4IplvHylJHK2K4h8YAOU3Z
Fb0M9sZul30tzSen5X9JGqJy6NdVhUYbEH3jzL3Qr5ae23lZPscSB+uiOvHyh+Zrisivn55B52yL
uNtK2s0kgbLtrzBSb8m7assPZuL3cny03R4/SEgJZdUvegikEbGFfmudnT4Q4UxDXD7M6kWme2Yv
jTrFfMpcNXAiT6a7gfnnUN0U3qXxzmk2IjTfD7O7H99C9NQTMFkAn02uLulqVKFry8Y8gY81qIG2
cCPJ+mEjNNTfVbo1AuC+H02xsYIPp/8QwSYDiQV6hpCjsNiQPsh1k8O0evWRQ5IXNiHVWjJxQEg9
+wOSlxBHAPU7DWK1JYvrahFv0VXZOgEdNHQbxyObFPtxODxr1c2BppYVaAejlPKZ05ugpopSU4ET
4ofkqfrIemulk7bH9qj5yQpEtRseQDYpqOGUOGFbwoyjOz/TtImTO7gWMn10MojYAHPWLxp/Z1HX
aikbnrK8qP9IO68d2Y1s2/5Ko5+buPRkHNxzHiq9d2Uy84WoLEPvPb/+Duq8SCVhC327IbQA7Y1i
FpOMWLHWnGMiM2qdetHwDlTqCuo2gzzU38S6c/hxU/pUY3KUPC00fBvGm+ep6yHHBzQccoc9bHTo
FKjzDE6bG9lExA09jQ5ssWCyQpCFMdMUirCDQS5KWEbIxPAJ1nPfAjk47GSzAJx87Uk8sNQSLr5x
8JSScVj4KhPDUDxXwavo7zY9ozJdRc275bVbNpd1hlRPa/ECMrTu75aUTYn+ovwgQI8kqsLCA9UT
1ylHyjMnun0ryXhU8GWp8VRriaiC2DYM79bwlhW00sRDhwVbdcEkpy5FvmrgrqqHkfOe8eVZ21Z7
baMLxJCxBi9L5mejqpyWZtUjfh2oD6ggjcram4xFMwmYQ2ejjghIHQkkDfwyR83ImeXeC4FhFTKm
AtwXR0MGKySlOtMEl0crJSsqZJhIc0MmxYLDhpKgwdhWxhZDosSpp3cPtr8U3nNhYLRjdNJEYlFy
kNNacOBm9GGmSMh0ayvBw7ETlK8DUSuWfAo5njIDJKhRu6SD8QhzGqaZugaitEdxBhfhJSxeMw9M
gMH4B1ohPphQOcJYe7IZX4XdAlisxmlZYY6ZMNoPSINiN/A3scqSYABlMuCeNv63SePSbu03dcgA
murNRfVkOn14g8eJTqjuSDSa11jpXdzG8dXJ1siXAWhc03TXShHiCWM4DP2Yq50Uh86mi9sIis00
KMHMtUgnSmVMIHWZP9BuAj43jbHKBbH7oZiQ/5Kb4iOPAuRDJ6+beuM37kMhT759583QG05o+bEp
PzVf3MqwvBcNb1rhAVSMJqmW75XSgrgmYD7Y40wpoaWvH/S2vzjhziIGvqrdZQcyPgbcDmW6TZSl
1RFaYlIJdDpxEvSgHfK1ObxtHJb2AKu18NuFBEA0jeynzEMLgEC9IQkwfXJrjoArWpcY9NRyoWA8
DpN3g2CEIp7HPJvE+lXiO+Fkp6ffHNyfcjZHh2D4UDsV8mtezcilyvKzIQ60rGcdHTu5x+TL+KDz
AQUhl1H8uxe8ut2+Ltfo1pdqHk3TbBFQCwYQWzjBDWfZf2Tyqw8gz2IQTeda7b4awbDj2uavnIbz
5OIgJO3GGuoNIVvAturSDLZkCuvcnuWWOrN8JDLi4FJnpLg9Vchhfvgm45Zz0pup3tjCvfLDk/NJ
A5p7zJ5Rx2M3jbq+30GJRyVXHjN2q8Y7uxGz7qiGzoew6KxSLYQ2smlm71CHWaI6HfN23T/ljbe1
zBh+zsqurwJ7sJq/lEFmM3aVzgY5oA68tLKvph4P1DDrPHElB3DUnqA/TMyPNDMwBGIYDWqiY4Fc
VXQfvOgRdbKPi6XYSHQNSuMYxPtsgAcArjHaGu4wa6NHT4xx3u9wqlJ2cIK1Lk7OIRoZudPIi5A9
qVTNJ8k8KTEjWunmddBqpQ8Z2DnxgzwJF5/ytileY3wVg5AnfbePo5cxTqUSwAxd7LrdxRffYUWz
wcDRmXw3LTJYoEYWAzJGc7QRpSuHP8atlf/sD3xmbZ9CP/NdutOFskTiCUeG0DT7SUqViUl6dH3r
OXhL4Vdh3Gtr2uHa7uFlkliZKPqRqSrhFKxdCJ4zn4lOF02zDvu1/uHB7HPRWwP9oYeez0Lp0xgt
Wj2230HblBzREEZqEMGantNuchiYNuuA7ARfkB2TB8x5lI1FoABvCnOWBCRrFYs2uCsWdv0dRvep
nZ/86CaMk6JcevlBydWlm6K5SGkFxQKimPxl1Oi5+pOCRgjMyT5kKJZ+l5wWC7mZKA1H8/qq6Uc3
J1LOUjdqBQhJkCwCtgs2/Kqs+6PPLGOQONYvfLFoLCjIlIxTs7jGKJqrHl6e+uomz0i3ZXOfOFvs
Enb6nhTX3nsxzO8csWDqXaGGAGeSCYWmRjNsBusDBqmpV1R7L/lUYlpl4Kzy5wh1TNu840rHHoMO
ThVQ8pBj1Gj7gOfxnOg2zGa34n3ZKLhLcDBNR91OxGKcVCYl9tnL1jp+TIKOOg7pgIYICPeukq1O
LZJY8F6n+q2zrqoNY1IDomQ9NYOCp7/ZpXW/99L6gcQamwP8AVRHtnX2PaI+i2YThDXaIJIPIHNa
TA6bCpUER6Ss68ANUOegZrRzapPnol1JJtBlPVvHvvkeMQBUWWYoXrBm7ADReAbUzIMU+zsPM64G
ycbT0AHiE5LJpZRL9ClfkvdVc4Ym9S9g+2Nft9XvhlpEVxcY3iyAQgL7Dkl5lUv9jshc2PCmwnah
mhjpqEHQnkwyg84sZwSkm138kM0B8RPxwno6qZkRdHRJDKNYJjVZtcYh8dxTDSqjZ1JqBBcNn49m
E97af/mONWVzbcLo6BoIF77aZp8WZx326KiCCKIHJQ4JN8jSaW8O/keO2sou0IxNFL6ZFGtGRzcC
rJzH28VZ3zGvrni24R2m3kay31vxEtQ7i4EjhxO6fjByi/4S9etUWRXoPmT8uQ5eyMB5040d7yC2
NdtdQilaaAyTywitKnpwHfNNmJk7L+ArIoTKhIgOYNbjC2iCdBPpX1V3bfHLR0h0fL6vVnuJ2vVA
aJrNABTBVG0WOBgYjFg7T0AjUljmOUdJb4KucYifvrFRU76aLlkwzLohAc9rfJdSanPYRQ+HgDrk
mcSDsmi1qRutB+8zpJntZXso8R2CDRlHPCO7ad7ZM6XCHVO+O8zR8mg4+h3TyDa8h/ASbV7MwTRW
eSXvnB4aQkbkOK7O/lhywNLnhKPCXR1RXJGy9lGND0CqIlJLXLveygZ55uAyvACqICCbbGhmOcfj
Mu2QTeXTHiRMzhbVxEc1alcuhpdcWlpwdENKcaczeMPZNtjgyrKbK/bURQqQjidVk/wplH5ueqka
eEohlpFm6oXQqCHl6K5F6ymBNDV6C761OljYrsTW82WSSYPqM2JMYh05n8T+rcSvbyG09lOqIUwA
ZA2tcgsWZ4HqOSPSMV0ZBSclxoE53FzRcBrk9CFQQ2G1cdLlICNjRhcYM39KBNyja4UyXOTVe1ws
nUCbVGn46lrEjkj2FOIcBjjksXTN0/cGA0K9UIiAygilzoCCdHCGu1ksQYDyz1hmkUSMrBpaNxh0
2YSRAk2T8BpEKpY73gvsqRn1RZVKcw8GMpYi2+cRLeSNP2ZQYltQyeAs/Y1GS9Pm/ga99ZzLnyna
eSnH/+gsmH1k1tbHONnos6allUgog1Yz81v6Oco5EwzwHtHIE9zKno6NHL1H3REig+PM43gfFEsE
ApJFDLIyiUt6DPpv5+XB2Ckm5rgqWWmlvvAYvlbsmBb1jk8PNHyX7I+cNizulQqitjbCnOQ9DRjE
UnnUAgEhSOxuQ1zVRrrec9I8q1A9MrrcBsqZikJaSNHeh8PXLFsUBszN4y5inKOMmlJGNisPMzi8
2CfTssEDhnOO9VCIHq5/C1nbHNotEFsWHkhjm3N25JJWR6Ha+gQ3j/33iijZgiN792kiVWgQsqGI
7XtKWDRxHF4CvKnAZiZBQ/+wY65i8x/ZsKYNNiMxMppg1oBQr8JXE5qPcu55REqRPYbqXkKlt6oI
/+kiCR95sYaDeFKya84gMC5f6/gzIyEEMqvBZx5MCQIasSg1ORUfTTM+aaSBOh7xH3I/D0w0V3mD
o9vnkLtHV+uSIBPWo/ylXEmhsUrkeI7j5IL36azUGFOsc0g0k4FF1DNknLQEB40mvfhgFjs/3w9Y
0sM2BmmxxBw98Ylu0ltrUYRvknTALrtpOqbbxquZg4Gg1Mt57gM69JXtM2zjhNjihRvDOUpeRLDc
bNA7XVvYymtWHgTLVXcQdB9i+2F7kIr8bmW6R6E6c4WEFoWqWmhzqSBG2p5iCPQVlndyOyvWgRwj
TcrylEYftv+cl6jBjj1OD294ToJyZTPsKAdy8TjzxGjtc421/9HJSPTAyMf8WnLzVdK57upDHzTz
koRjZicEI1krVbwrAsiwTBILGTFAurz6pQHjD+MmD3UI0isj/wwxgwh+vYjhbQyGo4xeRL6LOyQ2
GBBY5wf9Iekjee6lbJFQY0fdW0SiytV5AByreN+h9q0xl2moRTOFxueXkX1l/srjuO2zyQNrIZwD
Sy0BTnm5rdRNBqs6SB4my65HSpr5LZL33EhPoG0N+1lvX2BFlTj24dH3a5O5aBXsWxZZ9+QO595V
ZwXAfWmpNUsNP77lxguN4lOzn4LiGGMsrBgRGuEe7CJ9YcTj1lKvcPGpt0zdFF2zKWmhuQA3LSQN
NHzqfdHuHJrWdfZeEqwALbEwbzUc2Mwi8W+J8lVpiJhZuN5n3T4sdrFWOg/FKbf0aR9VQAgLcAx3
yaPU1iDG59q+7MDWdHCbqWMgOqJMQ2Xr5/PcD1dhhIgO7CYNY+W5iQ9A9HPUrnHNo+JdgvKRQd9X
6B9XsCsaqlwVPS65xR8BreAxkkryAcO3D5O3TafPos+Fg0Jy7YUfJVHlfUDCInh51IKbzG3QzHeA
2t1VSxOYnvkqyi469FvHRr+O6yEnLQCqQ4besrKwjTTNVAXVYDozPeId656KocBkwWiEFNgl+hLy
HCUXTSPKJcbB2HOC53DkfC015xDhGMSBqyasYWM7dUlMhyNmfYTNCSWerEzQQYTac1CKJ0lZCHlK
N4anDLYGaAS9BilPwzLlaY1XRXmV+0fcMV+fGf3RjZdKd2XflbUlOu62xxL3lJfwFGCPlBanwtp6
QpZMgkxU21PfzD5jlI9PFBIF3CpdARWAkSEjv2uV2auqp4MUDZwnqyVa5lbpVzr9KYfGv4UCL5JM
xv/yw0NtKlsPLaqeJBXcFCmAIQ3s1Jll0d6mi+Jdcq0ANGjIC6ln5/DwOV37ZNknX9CaQwNswDmm
zBDdwS8Xuv8W1miwdoUgqO3UwILoyWvM2lcrexkLl4R8CCrOLlnKxGQxVVk0Xsis24ORZOLZwdFv
axioI1km96idyDW1OR/OcbLpiH7mRYKFJCGgqrw3T59T/hcVvCjE/GOrzILcgfFWtJO6sGfkAKMu
ISaNUqUdx0qkN6woitt+KvJJXQGnBMFJEK0MkMIbgqlRb7VmpslbIGmFhzmgAbixQrALrJO5nd0t
3PBsEEcotr0KvNohpWRvnZQwntHuCpgf5vGXOmD2PUt9eRynkGGCRdfoGY9agMef+/bDcHOIfSfH
OYbmaynOQ6BxvuGcJr+rkD3jgfFgSfMsQ33uutbUtO8Sc9kRhzFId/IEp62HR50OEX0ThPxwNvZB
ftdpmnYSqifCyk2iJCJNJ2gw5IA84u359oMMBFFGXRHxTTZTo7yCBD8UHboxWrHewWjoleuzkMMq
0E90mJiFQ3shaRy7aNy7TOkLH8AZ4b2SF88sAnwyC0iGoa6EehnPUNaLxZfRYKWIB7Ep9Q4rzUca
ogDddlZIU3SOoOAgCAnW5YJNPqb7IejjjcIv7VDzLjaouXW6zKHCOE+/qc1HLJ8Hmx4G7TQaF1N0
13Q2BQxsEv8mIwRCVjsOquGZYc3S6ds1M72Zo29N9bki37Avu3sxrBNmibaCoGErfBqEpyE7OKqy
qFL32AusxbExk7C0l2czfnacpaKtE+fk6/ym6CatR9bc0vBFxlKjilsRr93ykStvVZuui+JuwaPE
BaHSuBbiK+BhpSSzXByj/VOfC2Qj77gN1xSMtP84scZ5fgzoCZPtIhUvlbh43QWVFxwBGXAbK5QZ
cyw8DpI7KZkkFKqLS9WcyM6tCGktgcOJWXALOCSRhGe19ZRFmKqbyqx20Eknpd/y4dEZx3iFahCo
XfuGbmEFK25vDjQkDW2pjYsD0G2CxB0SMJuIWQ6ob0ZTfC9Y/Z8ibVunB5cZo8ohtaIsc8EwNPhH
0ToxesOD8TQ6VzWmfuqpGK5yclXEhMx3E2QyJlqsA0P31nWnhFOk7110caoryiAD+UealZOG7lZP
170NF8pwDLV3dSAGjRQ+hLAoaVvq+6Yp535jrkuMLBULstWVm6YxCH7MrrbY1MUJOCBzyjpfCakk
9ewR2HBPj5H3LrsPwz+mCI29OXKGjODk8AN0IIEJufLuuduAiZ7CPdBbYjqGCSwD+OIh+T2Zf4Sk
NELWaxcjXefvKSwH20WmfmX+i/9VeerKt3QgRUd+kqz3oDtp3XeP3Y0sS132JyG3Eh/8RjVOYGJo
TxeNNEktcn/jhPH8x6A+kKQ/6QmJFcbUNTaxdQgwvdb9Bm0EEwypX2jBMsuWrbzp5Y+xQnd0Wnco
MxN1XrrwuEsoUhRtWD1D2srGyQ8+PKlbhDnDIXcduK9afTLdfRDPc3qDFlpKU37PB2bywVtOgmuF
rCXVtn6wNGIyBJXnnG5NX15KCTcPo8DAvAXUeZFGIMqLNg5KxgN7MTXdG2L5aUv3usVAAZAIdlM+
UUJIgD1hDnU7T2vqUlGsXaeclPa+KfVD0V4N/eDJ/YSUxnlhBdei3qnFrrXEReJhh8lVM2uk80w1
sMCOTvBCrMJBQjsdOEQRU2P64S2VjqqJM35AvbVKFJh8iLkMFbpofZTkN7xsvv42COgwmxyEmr+K
3Gdk4Wr/kWWMQ+86OZoh2odURpHwMj58Nhp1s1pq1TkETV7OEMYIznoVqbpILPhAzZOOuSOAgUW1
UgP/KQayHV19iniCFSvKzrG6VTnxJi679SrPnxXlQ244ENMLwAcUHqPhrTY4xaf3PmM89+YlBAba
GOKBvVursX+GKwv7z3PF/uXTQQ3pQ4f1xcLK26qziren4MSiuVDUkOvFOJmriyGqmUq9MXj7MU9R
Hk7wgzmp0lGPR+niAG8ya1+s2ET0PsytkGbZwpR1PsZRBMwE4w8tXGo6aa6Ym1rSU711Q4UZPudA
WvvkM6x2hvqqxlcj37cekTwvXtvDJXth9eU0QP68U7IS0ZNz7y28Xd9dmISn6uBtYx5j3GLtRgPQ
xEAHfSxgaLSzRUBK1bTq1r58L8qDhBjKQeJmKt86PfeoOCreIQwPlOGSu4Kq3qiAQE+QjIDxZz7l
FMNTIsMNdRnWV5m90Ut2cXVlc1YQTA+IF9/L4eJDOaj8/hj3RzvYg4QPPdYInvh4LdOgNWGjuv57
ZPkAOd15o5JaJS6FcVBZZKLy4XifmXaN5EWmPEp6EZoG75pXQ0XTxtHBaknoujrSpymfZQadebgJ
5LH99RTll0GcsnTTt9/uONTFkhqoL5K3DgkLKw3OFoC2cKBGhJOCYo0vjH8pzpDRmi7KeliFdM2q
dpgwUCPJhUDGVQ54zqqfFKYlKj3gtPgqdLofMCnWQXq0KzpllyY+9/JrBKwzl77k4kUNqMXHjqtD
Oap8t/rJzOcskrl3CotHqH7WsrnqwTIXGS7gYmvBue4+rYiFYwwMlmnrYe/NDjEBJ6Y4uwzjovYz
y7dFPzpklxkSwh4hciYCRKclulImtHD/c1RMNGOeW0avmsZwu7PyJ0w508jVSemKgFFoe5XiV4T+
we8pzFzF3YkmOpILM0s9RN4+6rFemhHvsq7HxbxKN0avLhMTpfbQLgafEj9hxRFVP43si+vc6t5d
V3QYpWBdR1c5DkFhnUk9HU2ArXtB948yh+C2dQZrokaaKH36NP+HVQyrumo3OV1jj2C832qFc4d5
OW2mrnVyMqzn87BKJy2a/W6XSUQP7UigI+iK3kuNJnLeDCfUj4goQLogUKHNGEvurEFMP/QkQ+BZ
RIc17+VtlJ88e+sOi9RYoP9PEWf3IepoGT9KhAbYSjx8pGvDuhlY3kVvTOyqh0gCE4HFONr1LRsP
bvLPQXzl0iESL56xzxSyEoNnjb57jN7DQMAqExxYqy62nL0XnS2BEiifa4q8kvpjQ+ns0gVCXqer
yryRtlJd8+FIBaCxXmUvhXL3EoQGi3jMaGkXObLUviAFzWUvwvXOKJpg7ZDpTk2dth9y5pzfMcMC
jQNdQ0tb9iYjv6GSS0zg3znlgcHnSpiNySLCK/ju4ZZmmbEIMu2alTTcJf8FagTZgu00RaaiocV2
jwEIeA1FJoA0N77nmYF+/dJlBkKJ76x67bR7xrAFy1qI9VHrdk34LdXnPAfcthiarUT+G71t072b
9S6BG5VvjO7Q+u8WdaK87HIKChoM9cbgRDayf5CmzdoBRMlaGQ6Na8w9EU1FDcXDB6PACpSsxxwa
nZaJ02/chNY7fEY9XLmGuTaxRDQ9QFTI/ShKsVEkHdZf+ymnC5tsYewN3t13jxlLta5udUbUDZp6
ukhPfk5He6Q/ryN0RnXMjChlBCroap/RgNmjwrLin03dzVuATrq8Gmxiyw32ht2gfHf2vIQlh36c
9sDaJBnHiZjtn0RAjPglH1CP+CgsDkIntvqhZe+Gs/eCRQDZoHW3DtUo+is9eImyZ6k5IKbnx7CK
w0zuwXSyin74ujmrWcJDYnml0WpzlB2OKbOqvTn9yvM2XjYfpF1HgBRCXHDUnyUaICWGbAhaKMCz
VZ4lAgb0YaeEr8LbWxarBq6MUV5mFmfPWbnDlhq/dTFFTzkAhxni0xpaPfAa+ugIvQZp2bT0TLV8
5lq3jhasBCQq+8iqgwfCSx5eu3onZQfFQfNKWZSezAy5wVa1Lwk7YdqjgJC2YU6KiHce+VYSzXeM
tln37BjPirukdtU0XMT4aqXq5qnPvKOV8THQHM8cQf7ZXkZ7HBtfzBh0xqd0awsC67wAWegRWJDn
92sN06IFJ7dd6NYnt2qsjEZ1FiE2MilyvoeSHCRea8OEgzAyrvT1rQ3eTXKhCOzzzq35JaE7CZ1b
lpLVFr72zCJlRFMG5j4N434HzirC0Q0txfiQ7UcBMja8F3pz9vX3PEo4MXOPYRSY37L8HLnerSzV
SeSxX4YXobyhR1zoJKBWgIDh8d6ddtvR2DXwVzEj6NK5SflKf/IpgiZmIdxWtoV203lMleKu69Vn
6BlHt9anBj0UnEOgEW7CnA+wD0oBxZKQTkkOyK2SsX20E4rIdQ0FXhHnmrtXj6NJ53NMw5Pkl47j
uJlvVJrCceEux/gdrF6Otc1aun8EJnfr0NqY3UeBV6MemP4Tct3bYknflFptLcqr3X8p6glpI7rr
SYnZwkWTUpSXyABVf5XrhYd4oOAQ4yOE0eF1JsnVbiH/4ocO045JbIAJkcmaNRu0Z40UaLf6po9Y
8Oym2AAzzPj5l84JFPXBk4m2iFngqu8funNy2mjW0AjlnDotXTE1MY1rs0bAcDNncXdI2u7RAQfX
/Edo4QmgV+fGJK2ETxLxYCLYG5z9FGmD/JyuEMcJf9gG3RgQkq6cTKL7dXXGLC/jrsXrSNEgltEL
0Tj89PLMRfCfSV+QsRVWbGYtWUNrxyHqCMNBnkyYvBpA0krwn5mx71Vq8JHFCDQo/M4oUmti9kI2
saGL0KeeDIQekBC84KR4aw39R0V32faeuzEkBENVrdAlpWSmH2BBzc9aFNQU5dAYQWox5uD0zpCb
yTiq2pk0qBwVr3Fs3kVu7gtQKRW2EVQaU510DI8xBNOSKHyPSptggJ1UrkvrHjn70KRxL617bnMc
3X8bwXfFxMCj1ns3D0dszmBJMMSvIOta43lNAu+s3DvLWTdocArOnAOc6Noz3obmmiab3r34wU6S
VoJ5QGqiPlXQHLQtbfq7Dles8oq52R0sbaXVi5rnxCyvqnG0i4tlj5rmU5xVUznDM9jiBd5krcCn
cqmLi+6vDdQa2SboSRZn5Th36osoF55EPuVMh7M6GgxFtjQtmXTdPbkTPinKUFkq+qH4yI2Xxl51
KSgSFFqAnGv2qiw/Yef1aNqU/Wdnv2vdaxosNcyueRNjK7j5UOza8ty3FPMuceBrPTjZxU4m6tle
88U0zGBcG+gB5xmyhByQyToHbRWbByzxkTQzrj8R/bugeQbLFwnGr5dqfHc8BmbFOZP3VEV98yL7
B5tfIuacI5GdrY9si+w7MGn+knrmVO8d5z4ZAGJhM3ev5ka2HedELu6qW+G9e9WhgoPXRZxwnJOI
Q/YHkm7YMOPk4jUnxcdLIF4Sf1PCt8R4q+jr2tkMxlIxCU5hDuC86/nD1r6BU/BC33yY6nq965ir
hFhWDRD4BM60GdNVGjPOx5iVUaRfZfelwMAkk0lYrx4KyKQYJj0ycuG+aNE2bV6p5K3hVscnWb9K
FACedlEwAQ8NYcotwF/12+Vt77OTYDkaHRpdCCzfIvQF1bCGSVPvraWMPyiNPlUmux0jN++sOo9Y
v9juMW63+LRZqeCuuJdM2eqCwZ7OVM9f0XfgCD0edvyEAcbZCD6F2BsGWLQO5exGBz+mhTszXlMt
KmA8mptONlFn5FNN3QgXOPRXG7CdN8+ViTtwm6OEkmlPeC4Rlt1Db64uw7iy2lcVUzGCTAt5aebo
w5E+SYU8k82Tj6seYjVrEyqzl0ihCxFOVOdNVcYYU2ZnIB1cZmgRUn63uKSBNGXkoDvgT5HRls4t
thx8XkSe7BR6+BY/x67RPJ4VGQi5sRbVikcngUhVA+aHUkeT/SWwXkWUzF0DeEvnTIlokwLoX/iu
m/R9lAxnjATs4dMoGTqDfOT9xN9TVvhVY52d6CSXcHQQd1hvsu9Nih5S4qiHZobF7MoJTlmion29
OP13HLzZzKw8BFfZSUoeQQ//YFs0O9c5RQ7hlVObsiAk2Wpd2qz2QEdsvtgkHCezY5AD1rCH6I5m
eFb6Q2vdC2WryB8NSvCUGlyPP3tiOQ3uYHJVifWKF6RppzAqXVTqRcYnRnhgACNFFq15zZNBJmo+
fJSmN/GQRlXQrbKmgFzc8e+jI9lzGdpw1s5KLGENf1KgI1VvFvtGJ9ZK8WFXfFNMF7XPutqQb5V2
n0VZHqL2FBifYf4WOQ+V1n21qqyT5lLoUDXXxtYfsWdCoomOxax+lZrjb5R4E67WTDbmPrBmPfjq
eE5SDyOJQhG7MdACDJiJsk9RHjLv5BLD9NuCM74et8oC3t8jqGaGkSIqw8hkF+rK0R4QHLdWsWzb
T43qpMYMouTXRJ5r0VkyCPuxGc+fZXogBXjeTqXG6uAVNcw1FERgKDzajNfM5ZCcfTd4csMMfEhw
SLJjgfUYRDf7zlUWZ4yCE1l5TqyLW1QoZz4FpbihXGQ8qFI0c/jNBSYmn/2h5ksgEtaDPQRnA64U
XHPSRLQ2m5vxSGXh+TM1ZVuhcMNoNuuDaGoqACME5Q6BZtQqORVvWKKFFl9uvTbEp1bCP0JGZ+Ns
KS5yBtlvsIlX8GeDccz0eFYiXzc4tdf2rervMBhQdawkZCGm700hHmTRLqjGwc+T5x8zm1nbXnO+
Gh199kvhohRd20iCic+oqn3QHATjQv7uv0TrdoFmW8OlTZp9zTHKjRJ8CmhZm/BT7xEoYpsRSvP0
L8VN4sH0+asYkRqHbmt6sof9P//xf/7n/350/+V+pcc06t00+UdSx8fUT6ryv/+p//Mf2f/+19Xn
f//TVhmy2YZm27qiWrrF//jzj/ezn7j8ZeVfkifUvvJFepK4wek0uf+7P97QVE2ohqbbmqHKyh9/
vB3S783QeZxIdyMWR6YXbT3/+hLmn34DLmGAvRSaahq6LP54icKlrxmAWD6BkO/t17CamSxuvuHO
fn2d8U788U7xS+ALVrlVGvL9H3eqwAAAY0skMImPmfShZwh5Yzwx36aX/M2l/upX+v2l7B+/Uudo
Pmkvyanvbon7LWBsCIpHiyDpX/9Of3Uhm0hOrOEa/6eNT8fvvn29xo+S+11yUvQZgPSKA6+JXv7p
11cZP+6PO6fLlsUrKAthCqH98Sq1khW94UvJiZhPSsbOn5XXHvSFuszbz19fShl/1q+u9eM3cgmB
5jHnWinj5wjhQT2cbO21d5aB9dXRJMexViN59/RNr7LhIz389ScYL/CnD2CjZkbop6iKPN7y391S
1yFKr07j9BSvLRk6w/LXP/4vvjFd/t2P//EUCi0rC60P05Ocbf0cC+tCcsH8Hn99FeNvfokfD6At
bMW2W66SMxJDX6uz8L//Z5f48dpWTazGic8lVNIU79ioWVp/fYW/uFWESPJ4gysF7mH+uELU5bWX
G0SNP6L07nV3LyTm+2+uoah/vlOGaqgWS4PBPdF/XCRwjR6jKa9q+G49fTW0+q2jHa2hBoKkxj3a
9RNPvP76F/uLb+f31zTkPz5ibYnkow7t5JR5GDDstzATM2dw/+ZJ+7ur/Fi6Q68ioDlgvbOaN48J
RIGTsu36v1kb/mJVHe+epgshdCEbP560ZLD0sDJ4X1XxWsbTAdw2OYa1gc9wePz6tinjz/rxahos
dMI0eCgEm8Uf71vltVAWOn4jbR6iMpk8mwAGopvDSt6w01vOXiW5eXDeYVgwQI/6Q9CtkPmG819/
kD/dWUuVLZnHRdUUY/znj58jb3DlDq5Qzzi2m/JaqC+qLX3++hp/WoZ+XGP8898tQ1WUAy5kcwc/
fErE8fs/++k/7mRTyEL2An56oVSzNpxKKPJ+fYU/vbw/Pv/457/7/IVjKnUncwVLIbKBUwznkU34
N2+vOj7Df3gixqsoNs/CuFKb2o+nr1Fy1wzKiIgM2/mqcm8OAGmpOuRONlBI6/aDuAoGs+VJR0Zu
9tpMCeo5R7gL0DtA4hHcCpgTgbnoUwEiNuSApq0dJ1j8+mb8+cs0FZNPathsokIVPxb9MHU6RZbx
PNTizTRfgvV/9uN/3AUMilXYAkq/4CswqXP/5hX/i0+vUlwosiarFGq/fQm/+yrz0M80rzPg6w3L
ulsE3d88Kn/988ES6cKSeat/3B36lm7jSIpzRlzGiMD+//j4qmlabCU6Q2db/eOTqCa5kllyaZ2L
cleQGr35t28+FaWumzbPIoXlj1cJ3l7gKuAaz0AimKF3//53qxpjNWLops7S92N/UrLUyAIpYmZG
P0LlTfq3VwJTNf4faee15DaStO0rQgRMwZ2S7GY7GTZlZnSCGI0keO9x9f8DffGvyGoEEN0zGzt7
0BtIZlVWVlaa93V0x9CEgT8zpO8bgaiHRLGV55CuFj//VCrvXr8+FwKEdNkNraWNWeUoz3RgR/4x
yzceQPP6XrsAS7c0G/xmzSaRrUnWM/i6rRm0C53Jy49AG82to28wUMs2LZWLDqfvzAZ8cQAKtYim
qKiV59r/4b7T4adZX6KXvtISqmFhm4Tyuio/skylaZQR1FJ4cQ8jdK3U3KY7V3+9oV5Jkc6BRpNg
UxlGeA6heBn3tMWua7FwjK++L92KvGSTvO74flPdN+E9vAr/7fvSLvDLCZtBWz2PX5gpcMrX+2je
nprOa5fgjAj5epMrpwfyziyjs+bBhBRr/xpT/X1dg4V95opyHVcVwuUVIIlgOsVrpsFIzsw4MByX
PPIuJFmwLmS2d+k8cMcYvKWFbugIutajLqtkpHSWnNWW5kznszfXOx9pqaC4si5p4eRx6ASHz1Y1
l9jvWlIatoVtR219Tp33vG5j2kzcD+si5hWRlLkSIUURZR6A5uqW9bnsbZJHjOsClzuW77Tetb+C
Oxl9VPqQGqeXCrGh3cI6ujw8VLIemiWcF8GmbQVVnOnVmepmTPXYqtT3UWG2R6M1SGmaOQRuZWK8
3lteSZUUzgKgKYWiVefbcvgrVv5aX84FA+TrQpAwcFXyOtIRNcuBvo3GQCftSwqoY93d5xR+k/D0
Bjk2AyUEeOR1fj/yLxymXbtq3g/Ubabwc+veCK3bl+bPVlE29mjJAkl/ETXMgZUl2zqjOrZfl2Z1
dnqDtsqfPWWw1NywwQW/5pomyNQOZ8o15AybBrJtyfxvdU5t2vHD8N1Y2ffr67Wkh2kJmwDL5jzJ
61Vl4TA5UVWde21o6A90omfgwpj9c5NgQ9SSWdu6jjoEzpoqpFehr0a0Qxp5c8614quiO9BczoiS
nnNL4EpFZysVpi0tn018Tvz42+tJ/siA9LoRTLCeReFkNJP0d4EFTfwvmjxufU+/C3TlrzDTTzR7
MKD8kINcCeX0LcjMz69f5IsfokmBSFP2VZBM/JCGsS6rg7KAHvLy67qQJYd1KURaXsN1wdwgIX4O
4NOavpj2MUhOrLIHiAHh7bqwJbPh6c0hc3kBaUJywFOtep01a5QNX6vm5IF8aeZP6zIWt+9ChuyQ
VF818iBrzg6kDTOwZDXQGrku4/fSy24ewwdV3SE1xoVyfZO4tqv2wvzd5vpx8h7n/i5Akdzyb83I
7oTHhMVMQrEldra8NanSdez1vub501SfNdtjvP4+E1+8/iEQXwxqjhZATfC8b1zOiyJNw+buN0zL
kDMHQzmUcOkG7BgDgqYGJKX3MaEcAijoLlJ+ivKTiN/gvuwLkVLY5CYNKPoOIkO3OtdAmHWwk67v
36IdWuR+VNvBVBzpiAc5HZNK4dVngweQ9Q5QLoin1kW8zNPZlkuc4WAgqnCYWrs2Ec/JlDjElZwb
puhy2ggj92TVH/UW9Bd7X+o/QLuy3PjIVG4abAhfOgOOqjmaLrgATDnQ8VPFnUqDMzAOB5XGjXLD
/re+L50xJ6LHwhd8n6ZWIMhFu/GGXHJKl79fOl5xl8dJrEXNuR1JqkMWm9OYQVHNHEF4iakqMEsX
0FpkUg5e37YtzaQjJoIeMHsHzXJar2L6ct1+I2Ca10Y+xGwMzyYS9g7Iodd2oY2MUKf0hZwr8Ww3
X5nSdJ1TqP14rR62qvIAZKSWyNqW80xRg12MkcBV3CpGd0j0fmOhXh6hWYBralTO53tZduW2L/yh
7BAwfG28o860B9gs60osypiTZLqAGtcR82ZdRGWiT4ZYD/yayuWxjJncZvZsw7+93A3U4BlOdGmD
eSjfSK4/eJ1QEJHD1EOvDiVsqFLijT1/aVXXUqTzkuqDUbWAbZ9T8VdkfKCNbX2hFu4jBLhUcdX/
WyppN9SmigfiyvocQ/RenuHgDLDdtDgONLeCPuxo2Q3MX+tSl7ZnDshsB7B715G9KNWadNJ1pz6P
QKYptLjQAFJ3Gxu0IcSVgiCtMwbYsOz6HBQfJpNy/KHWntf1eOlteA5iBBpZMdUheXVtZh48ulCR
cOZDagHNjQkaEOwJEbNxh7DY8GzL6vyRJfkXdXCCpKpSTj/cP4AJgx3vbJzM+edeO5hrdSQH0zUe
2AElsx220cP8Q/XRZpChJ7ybmVLom1hfvZcRwpU4S9qgKMvzRswec6Q/TBlutBF684CuquQReL9B
e1dF39clLp3Zi/2ypJA18sqBf4gi6cDo4g+0qAj32LQby7ixU5Z+bRUdVGqTbSKlVj4O0d9+9OTB
GLSuyZYMKUYoGj1sAfUg+CZ4dA+MRzKFuy5iyfVcLtb89wsfOlil6ZRMXp8dcQv1Wq1vLNPW92cV
L75ftUMzeXWJCsNXYe5t5eMbfv/cBKGrFu9/ebPzXORq0nNgALRl6Ah4gh9vEKALm/wWJQ1VLnUo
UWCofWmQFIq+BrdR8eUNnzdwkNyVNg8GaYurQY3artfqMzRIYF7rz//t89L2Cn0ynGng86qu3JDD
BJV2XcCiczRx45rDRfni+R16ujF2mkdHq9bsBb3oeQRc/1Nv/uiH6mbueV2Xt+i95gy/y6Nff/FE
FHUej1oe1AB6QnvjU/RjYrD+qSbTHUQLN6nZH9cFLvovF91sk6aUF2+BGLLOIrJEde4S834UMOgZ
wGmMHwz7IWBeB5LZLs42Ds2iB6M0QlJ1foXo0qGx29DzW49UXR9XtKA5O9G9z9K/HfN+XbelwznX
GcmumtTBZNue0sm0qyIlG1mBc8vMvqoNr35uE3PYOm1Qcy/Ci1qbGdlMvXoGAbObQhPNdFVkbfbz
LOpxIUS/djKFULpGgaPjHLMdFrjhY5Bs2N3Ce+1aEfmg2qXXVpHdnMvsY+B9ovOKHkAGm+hTnMDL
yQG7vmvAV0kYIwnTjQBxyQh1XJBGXYvSnxyCkBM2NVFrzZnxfKa3b03GBcA5OijTj8EyobcVhxKM
yddbh6FRBHRMIQgdJSs06lyLjTptz6Tydh89pmT+2/fnU3BxNQR96Ila8H3bCPYJmJsDTZ/rIpYu
UBrjeCAQ+zov8rZZVkV1Cl7a2YNmd4p8IA+MPf/HjXO0dF4NkwfIXC+l5CJFHOpYO2akZGhi6Tvf
YrRur+s7YDQ21Flwfvgg6i02l53mytmWrh/gPAvU4ZyLgpGtnrHV+56ZdPG+3ApEF46U9vthSDoa
OjZ3tsiLzVGioY+KtBnPlv8DnNnsn/WNWVgxjR4b3bS4NkgcyacpssbODOzhrEI20t9O6X0zHaGz
XJeiLew/Ysi06DZNV6qqX2sRT0kLCdo0nC1gVat5HAQcOv9zVEApC9RyfMrp8W06sacdcFeAyJZD
PBMLhqDEef2nLCosxJwUJ1Sx5apxLlSgShkXPrfpEZRh0MI87yH6ti5kcdMuhMh2GItO69WIsTwA
hz7ngDqvf39xOS++Ly1n2JFqMf1sBFnnHi57xhWNZOO63VonyTBGyBzMzkhRIfp37p5/Usx9CHLT
uiJbCzX//cK6o0EZp9JiN4L6DoTPsD6tf39LC8l1imbQfDhYWaj2gSZmr3s3uU/uGx7YmnGxHfOv
uNACqhcDXpx4PIfmoxUoe5MxHoPrZ12X5bXimBInmO6LTE6u0+mtBvl4rp0DsJJ6ePvfvi9pQROE
BksiRqVRMDHuomTjhbBstH9+/+xUL1bJS0AesDWgGsF59bRbk+G+bkOFRRHcwIZFooOudWm7DcdP
k6CFDMRigqG4YcDM0m7esEoXIqRVKo0KmoDUH89p9Z6yyFQ+/7fvS6sUVEYMMhIquO3e7g6cuvXv
Ly0RLa+GRV+qwUUsfV8dKAh2DYBFpvUcqf+OTOdE0UZDyPwNKbOhgbAO7ZPL3Ujn1fVOV67lV35U
qOcIkBxFP/uM8erlXTg9BOCtrOuzdCrMeUBBEKejkeSntBqAnRxWjbPWP9YqrK+AdK1L0GZvLatD
mxd9UlQbbUOXruBKnYbc51Vy9kV+HDnjKaTHYZ/dt456Z9T2ezuamJ1yv2ommCCg76/LX3jZ0aKs
Mcig2hx8OfyDGKbxS9oVzm49d4070YPuPyQzQho8ZBu6Lq2mbalEmybBwItG2DTsx4k0q35uBWSO
dDtCOb+uzbz38mJeSpBso56azitsJPT9Abia2+GXn77BxKnaU5vC+DB1yST6cZ6OyQUTQ+mBMbYM
tsWtFuildXJ4hVJwoy7FM/jawm3PE3DUBNM518GCjGd8vg0lFiVgzpS2mbG2ZaNTIqUIpjSfzuA1
7gKwo36s78OSH6DkZJIyIA5Ci2sNRojhGqESV5atDSv7h3gwwGjbuH6XlLgUMv/9wuWHsOkyVF2M
54kpVWOn629wxpffl7ahSUbo0gAHORv+EZJf5qPXF2nJWC+/LxlrMuqeGWVcWXRuHVtgiNLgi6mf
JniI1wUtLxQdXBQgeb/IjXqG7nllH3fjOY6mGx9AG8f88WoJpOXoNdQ0alkv0yeBsIbagEaxrNL7
NBiebd/buLpejtjYcJrRBWQwz0NXi3wq0jQwEtMoe3KYcMiWlN53cDGAiCnK9HaqwAI2Okg5bQXI
OLexoBXFq36tRB3e1cMI1DCsx92GR1vYwqvfJG2hBoqgYxf8pqC60x0QgkA6zd9XoPivr+9SaedK
kHSxhoOSlqpW9WcjzZgmPqnRZ3iOmB+GYOKbNT7bQHYCl/EWqTa9DTSPEhbKl4OpkW6tYr87xwZD
lqATuMW+GI7QmcIk6O7V7BNkOJVRbMhd8B465T7SjQwKIl7yHoqbwILo2O1Zc/+J6Dao5pZAc+Pi
Wwgj6Jmc+xktAgniiWvvUQ+xx4hE1tFU9qRk8E6NP+Pxo5I8aM3Wg37h/NHRqM7dslxOvO2vRUVJ
PbWm1nbnHvx0sAum1zsqmnC5jhza/l7mP9o8Dpx4HPpzxDxTZYfvq8LfyH0sbYmJARApkGN5ESao
xpjmpSihNkgPKQdKPGvGed3atkRIZ6mqwtj2W0QM7i5Uwcp/sLcyBVsipFNkRDrwjRMiDCjYw8cB
vp8t213aayrumBRJXYNKwvVeQ8uajy5SzuLYmwdYr9YXaePzcjdYoNtZoRp8vv/iiPdN/PpXFMma
//3638HqxZUqrCYdvJbPm81NpDxm9h7iwnUNllzmpQj9eoHU3O+YMWUP/C9VA/flDjRqyP3WhWwt
k3S4p6nJ3DqohjNkGT04zVP0878JmH/AxUKFWgBw9HweZtDN70n26w2fn5vq6dmggUd2TkFTCKfO
OdEziA6YnZH3htwINe4/EiQFdFH6ag2U5zmEFPfeiG/eosD8puBFMycXr9cnHXVIzoO6PxdTuVeB
ONqqSC25b7pb/78AWzpnpZN0DogSRAP2+yTZD7S3+FN6YLQ+dzZa0ZaeaLrFjDpjRDbTUHLiV5tM
bzDKsT2r+WMKHIL2lyh+NDacXqCsCuuhGR6F9j0Xry8HzNEOXpcBdvruZBWNNAgSEZZnr4LMGtAJ
5WuVBofZQwYQVPpgB5obIhdWlcwlzsuhp8fQ5Y5Ga4wa/gCtjJaCcQUzXvBOqUC0hjkqtl49n82z
+lKY1AVROobnp4ZTnAUveMcBfzM/0u1VdycfqFlrMPbrNrngea7kSeuZEM60QegVZy9L/oLMoXdd
cJOqAxMmWynUBf9Dfmjuv7cFmyfXq8PaLd1B1aDn0Xfjj3zjplxU5OLr0uGiCld7nc7XTfsDQBmD
+W6077X4uL5c83JIb+krHSQfWvduJioDKeN418fAC4df1V86jMut+2tU2r016Btx39aqST7JrAYn
tQYkFi1gUbelsmEAW9+fw4MLp63UdZlOjNWBZwd+J0ReG79/IbwQDuMr9PMRIxny7AWc7DDxaF5+
Np2/wxLUuIcq/r6+KUsqMA9IcKzOAyyG1GeTNJ0dAvRXnJMnwD/N4Q0rdPl5ubRgR4wrjWlxBhyt
6/5i3HtjiRZ/v8lAAmUaZjqs2bQvtqDtVU0oipGfR/HerT96lbUhYMmDOcwdEsaQ2uDFey0gG2uj
MxOK6mGePw4hnLbATcZAR/q1c6MX/UYycukozm0Drs2YI+d8/jkX+pB0zpomYMqic56V3NuneXJo
1bO9UV9fsCyTpj5wnmizYjZFstwkVAq/qLPyHP4CU7EGbXdj2Rb0YCQcv28JGiDw/dd6xJmWFC04
mOccQilwpqqHarAPEaCe/RBvrNmCDVzJmv9+sWY80lvTcdLyXBk/PUU5OFlwePUpuZIgLVfTuNPg
M4t+bpTbYvSgidxqwl8wsysJkh2nvZOD/oIOcUUGApYJcEmrI73+tvV1XZelrSdXOs/xcCvr8rBQ
7Sjgxnl+eTaHswMhiAcy03FdxEIOGCyb/4mQgR0GpSv7SHAxVvV9U8M9onxO3HbHePY+Kj+a+tZF
vGgAPIh541sOyRzpIlbzzoonW8fPG4dJOxrNW7b/z/flbtGw0XFhFd9PHEhnDuC5ra/X4mG5+L7k
Y4IurDTLF8U5aOZakw5nIwDj3cZbbEuKfn1M/KDLez80kAKXSHAv9ANcTp61kQbZkiIffICgYf9A
Fw7+SYlsin/2TSOqg1dEGy+/jW13579fnHvKseX/LVsRAGANp9XG5bWlinTqQ8WqRW6wYBN4pt2N
Uj5A+TVtncctLeZfcaGF53mNWqpIsf1jCmResWG8W1pIN0qbt7qa+QQpbQYLXOzBRjQovQt7BTQW
DBOK23VjXvRkF8YsReFVXUxWl6JPDB6b+qQzUq/eMqEaGRteZmGkjqLJhSTp2MNjRmNkyrEcI+Uh
Gcy/m0m9aewSpinHo57aOKe+zY6OMt2UunqXoHmp5E+wsuv7LrD/Xtd7fZ1p+rzexygneRtlrHOe
3gTguddP8d/NVsJpfXE1OfM+lWmoJjGny2s17SA66PRM1VCOTgjEceuawJ8yGLyx0MsWyttKgPDA
MMP8oy4sVAssWLFLHnFedRvnt8pWT/TSe5iN/CNAMhk/0PRYzSyixFA72SCf6bXxSfVBZBQubC3m
Qz8DOAfu7aRVx9J1Pr1l5/6Il+xoUuNpHE2uq7x9siEwTUHRo/94P8F4sC5pefv+J0nuas8Co7fM
CkkTNFHBY65+zIK73H/cHKVavOT/rKj8XnRtr2rbjhXt9AM4CjWgkvqGd1y85C9ESNcJszVO6xe8
tnWR7wb3V9L/FarvRPEUFOZjE2xcK1srJ10rKsMuIlWQFgT951Rp9moQg1Pt39cxWMrqJp7Ths1b
898vbN7XHfjZuzmX4D4Z9XsdluJ1U9gSIF0urar2tjYvH2w1gBQ75YfOrDcO7tbBkl9HMBuOoSFM
AiOos1TgO93iX734nAf/JOYRGBqQd9972fseNqd17Zad4R9Dl1yGXfsdHPXYX60d6+ZWBVXXu4nb
jatm0cpNWieBqCN3J3duKIlRQGc/sUmw14QnXhf7DT3moy/lLKjL/5Eg6eF4pg6rOFeMWd277R3s
smbxKVZuywCy3Mex3kiXLRrFhTjJERpd5baW3XN3WqD97rrXT1jObQZ/1JE8XZHEkNlbLFgZH782
W/fExmLJuQTaMWJ11FisgKvJ2lUfQ/8niOB2/uSD5vuW8/NHFUOKmSFI6TRjVsXUgUQGKTw4rZvw
hnEZkn8rE1qnrXYszkoCA+XZVD9AC7EuYmO75a6GOOmGIGpZsBnF97mLho01WlZBGGApOIyTy91G
hZ5Gw+gSLRiwbhqfCxX6xtf6MRCx7Ll1irQkeWVGkq8dZedZueqQhjnZ9ock+KBuHHF5iX5/njTF
PARAU5OMFaP4Vhm0RqeeRojHOnHf5FsJHvkekyVIZ8LrC6VRPRQIBMj1t4r3HZzXvW19jPWnBIKl
9S2Xt0SSJj8lE8+vaxMu9VMr8velb3xnHOxh9LfmaOXrUhYj7YrbZV1QqyiVeZ/D+lkN3+kuOfG8
hmDglS7ytygaNcAVo1maHP+1AdhlN+aiixHl3qfZ/Zh+nfQUhMXuGPrPTePcZvW39TVcVM4C1wdA
BBPDmy+fi7tZxP1U2kqqniaXlqn4Qxx89spPGvgdWvdKJ8AIMk0DGu3mdEtQpZb8v64XfqnG3vQM
qmwInTSEl1tDGi8tAhG00lDIV2kekKdpAjMLhFZOE1jGRx2imvhucwBAvo1nLYBx1V0mt+m9kLN9
Pv2VBY2a0zNNg3uNIF55T19QNry251eWI20MYIc0j8fW9KzBxPZjqjfOzktfoIINY0BOQCmJqRbJ
0qDThgtDqexnkL4noLG32lO2vi97/MFpwNcHIQ+2TDrRuFXERsz8IiCbR9oti14jkyLO3P9wbbpD
E+hBbEXecykEKPH6oPff+zSvecqZAZShhtrAIaYrD9ME/4Zjnlsr+KyPWy+el5ritBmuZiRohpOQ
Qb7s1KHqbzXqSaveuQVQ96O3oelLk7uWIHnVUYx6qzc1fs4HwNwfv0YWGPueues1/591d/DyAIEW
NE/bazMgxot5fi6lyPLL+eXo3Pn6oZh27qf/JkHaNZP+SerzgXZqbOgzsrvaOxTjhhZLW3KphXR2
ssydaARFBrzQ9gjHxUaSfHGVMD8azU3KPXKjhz8WwQCkm3aaxD8ieYIWx+3u1pdpUQWacefTOSOx
S9ErzL+52wWZduLltOvuHPF6B8BOXwiQjErP1NhMm1o79ebX9rbZuldeAOvOV9nF93UphSMShgD1
tmSf6+yxNGCEMfvvUeA8x172wEV3Zznl3pqyozc0X7NS3GlApHbR+L3obKg7B+ARykNTh9BSFBsF
m8W15U1NiwWe7wUqwthDVGMWrgaR4o3jw2H+at+K6n++L8clPrj2owfVDZghxyi8L7fm+Rd/Px3p
tCBbNHbKLWu+YiSgm+r8fuuz03z6vG55i8bt4Fj5ZwF81JrcZKwyXz+5Rnnv26TC+uCm77vDupil
UHFu3HeJBzQbULxr7623tWn4taqexBjd2+BtaJl5rzb9ocy0ejcO5T9gr25szJIjvZQpXXq1b5eV
nyDTD3Xowe6n7FE3Sugbt+Y2F9fwQjnp9kuCPnFsMqinjilR0/zmgws25RsbtaWNlMZxu84wSwUh
/RC8CzklYwEdjtYf6XTd2KzfJcbLt/vv03yh0GySF2FiGre2N3ajerIsIDG0UwZtSAqLh4n7buOT
C/V0CsNoVv2VD1/G+q7a6jBeUtZUVWJipsBN25b8YaNmkxGUBm8XWEfbD24M9+2eJ8brjdKcx51A
uhT8jyRF5DWcBCFq9sG7OPpQNe+U7pM1fh60+katv64L+42DKy/qpTTJBUel4Q1DjzQXKvlySPYq
Ffc0+Ccefdpt4Pbg7jLH4NarzJ2rF1DjwsEGWVEc/lua3V0eQlmg5yCgmPs+/WaP/U7txpthSA4a
LNstFIAWGO2TwopZH3Sdj5kaJON/RV1/qLxyp7QCXtUfKnyqjlruU3jIEliD8+d1PWc1VtSUb4I8
CxxLmdXUBHRIPw3vPrZ5svl7J2x2hfDvp9dO5c3WerGw8jMqcPQw9ErOuS7GQ0V+xi3FUSubT+uK
LdrkH2vRpVPemFFtJTEHsBlvs/4jnGl5eWdslSkWb9JLbaRzbpTtUKgqz/YpDOHkHW7dLL7NK+fW
Gqa7LO4/mFly2yTZRwEua5tAUwMVdORXd42r7QKrP7aQMY8iZe7WHjYioRcz+b+XmgiIbirNmRlX
rh1DHxZuzawXJyZ5yPM7N4Pxtv+sQQ5RPY0VcDP9U55WD0EJZaj72ok8Wbj0onTiNgRTj32u6pv4
IVJu1vd36W0MEYELIQ5uDbDva90sI0tpS0I3NflV09VnNtr90Hwzhn+CoNyQtXAdOhw/BkB4RYCn
Ja1jHHdurbiRegrJ7ea36i9a+UcDZtpPfv96J0d2QSW+nweYLF1yckESq64V8ORvTJirrfhD5oTP
o5F/i73qaNCVw2juhsiF+xCRaMbBdF5CxFhFH1ReGnAfwh0dHcxg/+qmVmzhSoR0GBl8AQ9IoJUC
6aZWfm0hR1o3hy0lpHNIMW+A6ZMtAosTLuwz06C7NtpYqfkilZzllRrSRZtkSt/rI0K8+FxTKt9q
gV9UwpwPDgwlmi2nev22ja1KIcOkR3dtcNe39X7wtlp8loQ4KgOgRJA2nTHz3y+iBWvSrDp0jenU
2ta3uE/g71B/lqaycbEsimFiA8sCru8F8qVnOYM1pPYEUdpTqYS7bPyUN69s9JjNio//T4a0H0pW
ouSsCqNEQIww60KBSXuCfvn1xnUpR1qyJOuzyAX24KSIm6Deu0AUbHnLBXc2wydrJKZMhu/kDPbg
aAIcMHc6+dr9ODxY1aH70m81KS/uiVAZmJ1fVy/wbIKqsQK7g6R+1I5VdYQwvNia+10KRomI6CFk
5oyZHTkFF8c2oaczjqe80L7VbrgbbYbMQusj3XPHrm2Ooihvaq/9aFrJvR2Jfdl0B70yDutbtnBU
+RlMHpOnhaxBrjiobqcw7Qb9ubWPkngvpvz1eZ8rAZLtGa2fVkFqjzCNPBbiew1vO1epsgWvtKQH
3Q/mbw4c2j8l0/Nqv+jcvh9PE5x7O3dr3GMhT6e7QLrP4PGUTwCjvPYGcap5wEX508n21Q/ljE9l
PybRtKfh6GbU3lsehL7mR9X+t1CO6zv0YjKP0zv3yrNH7A/ZbUm1DNrIOp5i45RWSn/wyvKmgq+R
ixzOUcp3P+va/tFX7cEyyRPHYqvQPl/akjPHCcIQ8huynLf6tebgR8VkWVTjVFu3jfOvDeEo45DG
hotaONd0085ED+AEkdSd/37hbTuv86YSkvlTlDylTXWoxnBXD7+y3N33/ka8t6iR7Wo8BcFWxolc
y9KTFLCx1hAnp/8AKZLVfkg0ZdcwxbO+c0tyLIySIRsGbF6mOCpdBEkyICeqb4T5QPOm0e4SqJfX
5SzZ/oUcucxaj3oCSX0vTr3z3oY7jbfsfxMgxZDUwxT63hCgxnC/nfKtitHS5lsGtywZcExc3nzo
Oyng5Ko4JUUy3MNrlD4FmZodU0UfDkmhFDfpFOY360otOHmcBWMvDGmSuhFSBJmaHvjdSm+e8uap
hLEve9Ka1+foEMHF/pu/BNSNa0MrYkUNFLgRTlM0/qUbw9fJ0O7WtVjc+wsRknPoYz+YGhURoahv
NAcy4zfkWK+UmK384mSmodOElpWbpyT6BM2vfl5XYOHN4JKnoz14BiR78fYKtSkIs0ITJ2BxTe8R
xmqI2qP40YGauNo4KItbfiFLcjIMTYqOWThxylp9l8DEVhxa8gbrCi3uyIUQya7athqj+reQZv8T
RI83fJ3RTwYcjflikFTwwrAedD/grIfNg+1YBwa332K1FyIkBeye9lClDMUpD3LnEcTf8F3vx1uI
yEtn3qb4ACcL1zWt2tdmNeQicio7QwpoQ07Nf/0fWvUcZ+3BV147dfJ7pbR5/IBiJ2ArkgOzx2JQ
3KIQkMHe0XX8hjPItYWX59WjvajhxYaVpKnm4x6hIf+H8fn1LV+y2svPSwcwy1trDOf9mKHx431T
PTliYwBxIbtFHPpHA8mqwB3y+i5FA5/uWHsHDU8ATZxy43yH02DYarDYUkgyMMVMU7+okGYUzn60
3veatrfz4/qqLdqXwTz83BMA/5V0yTNnKZrMiMTJZTZ0HIu9b34fyi90A++U8a91WUsX/dzzQs/Z
DLYpM6HkWLKrFtgyE57QYH+xOuVgZ5+a1+KR/DbjCznSwnnMJCWljhz4GYyHQS/Tgz9yO65rs+TA
SK3A22ZTuqN4d30yc7fui3iIxWkYPjrBTdhuhF/L35/JhkmlqKRwpO/HAyG2OYmTGRyLBOT7jd+/
ZF4OQALMHs8mLZfUaUthdrco9JPR37bZLbWRONloy1va8EsR0pGkNNInSYKIoAOL9DDoD3mwj19L
0Ddv928qzXmCBejTWdGLm7edfKeCP0Y/xU1Z7aIW7nY9DrZmIhd14cEEMicxGK+MaymOb+a5HYb6
SXfhJHcTl/7gptplZn6jOFsNqEt7T+5MgAM1o0XLs0aMGSlWrlGXM9N98LXbeqYt6gJZCocQPJEX
nHd6VbnTqMX6yR5974udDsZNlVdpCKODUPau2ZtvcP2kO8lBzrg3hpwk6iclB86tBlNHPNnFe/Mt
Twi+OzMHECCB4XW9OaNp+hG9dPopzB/L4KMX/FRBbu2mLVirxTODk+Q9xHykKadVlNJyaq+x6AFS
YK+frEPtiL3tjod117LklEmfkmeHUk4lCLpWx+xan9ws299n7tHuxm+tV/yj93q90zXP2TG6sdV2
siVROkOgj1lR2iKxNf8OnM9Jeuslt1n32XA37oAly+ZJCTwKg/SEf5JXs7VOa1RTodfBtHZ2/y3w
NsKyJdu+FKBfr12p0300dQiwq/vQvSmme1Hfa+HGtbkUCVxKkbyBltVOlOasV+jup+HWf6QJqbeP
IdhHv7wtFpRFYZi1S96JXlF5trUoFL0xFI5r2EXJvfCL5lOk1jbvgFS7D0uLdGg3zb0vsR2pAJ0y
MLpuj/OFKec2iAh14gSqsqZ8fMcicfQUQOlTorRPqd2cYtM4DjVlRTsPjm2QP7lhfbMuc+moXcqU
7g6/ZCZ+VBJcYHVT/ciiu3wrYFw0RXr75nrPDMgl2Xxqwublzk62M5+b+n0w3L9Fgz/flzRIYj3N
UzXST6TJQPr/UWV34xs6rIjV/8iYz/XF3ZeO0VS7HTJqj2tvMKevHAB9F+bd13VlthZLiqnwSG2k
WRwr2oyOeZPuzWirS2R5x//oIoWivdJHA9ji2olrPtx5Xbr3I/1WMZ3TuiqLHgLEKR4h/OtFb2ra
jUbRObaGZR38d4q6r94NW6NZi7pcyJCWizGiQlFIV9K2A/X8baPdtd2vdTUWRTCMTk/a/B95VClx
M16bOculJw+Z93cuwp3ab00LbAmRvGlCf3wbtZ52ovl615kf1MrdtePW9b1oXBeqSN40asswNUyk
6MpHG+DL12cDAIAS+E7QUAXFKmk3vFplRqA3yc3m5J//AbN54+35UgHwT1XawGgxm3PQ898vjuGk
6nQHKKRlh8epsHZZE+3XN3tJAIViijk0nQpwYa4FeDBEU8kzeQxE6o0zxPtg2njbvjwVFIjBeAPS
b+aQdKTMPSQuU9UMJBeNYvSf/F77DCYczWBJ/uxW4d26Oi/DDdKY1Noh4SB6h0n0Wh3f62MrblNx
KpvDFP9dTYdQ2av+N+P1dRvA2H7LoIOTDONs3xcbU1dj4IZVI07eu8F68LINF7+0LSQzYHNQCdeB
ZLv+/NDodWdGvNHU+JH8TFif19dp8ftzIY8MFrsv1zSqrPNMJbTEqR73SQct3oYrfHm8jbkaNJdq
4KVgSvX69wd2MjiRG5in0qaudRdaO0BOX62CBjk1U9EkL+m0kiwXyh63KOlKP2npoH0qQrf/pgyB
2DCohd4U8nwzwD3lTuhKTEmMm9H72TSjdlJArWvaagcY6j9D1u97O907Q3qswoes+Vv1TlPxI2k3
Ds/CPoFAa8/lH9ukMCNJ1zpgQUyhqKdbT6jHPNQ3ws2Fw3n5fbmsNuWT36o6Tc6jNt4yCXMDqfDO
MKFHo1Xl9fuFSQvaWml0J8VwbRJmMVVKnnFziXq8eQ8M4M2rv8/QIV+npKBCtyLdKJrIopyBN+Ok
OH93p7Z8/YmZB2qwahhQSNZJO9HaaqoJmmFOTrAv+i/i9QEXFeA/339RRPKTzLYqx6Br8NeYP0UA
mrjDxm4vWBMpGaHPbRVzskzagsrMwgCMLOMUcyDDbzUzget78PLYUzqkmk3eBKfyAodWbQajaYqo
OzGil4Fq/Cv0D+sSXhosEsi9W9oMPezITxY/8JKugL6RasjnZnon9Nuo/LduNkKglwuFFFYJ/KXf
COSSd7dbMxCDrXQnI8lvO0PdqeaGhEU9LiTMf7+4Pwra5rUYXJaTTwxfKQdQLW7t4F5LXp96n1Uh
fqBjiuSSnFloND1NBsD/Tx20SuQEfjax+2N9TxZ3/ULEvJoXuvw/0r60120c6foXCdC+fJW83TWW
b26S7i9CcjuRRInUvv769zAzmLZpviacZ3oCNBC0yiSLxVpOnXJIMRIj0cdYn+ij1RYPZV39aMtE
0WXGnanLYBHN7QGf3I1+CTChCm9Ks7SaUQN7FJfWR+DGnsXZcbftcpqsFZ0sKv5EmThkEkCGx63V
VRuYpq+scByrj43+gTnHMTi4KSBbxecp/d7ln+/fQmBRECsiWX5NnN45fYEEodbHzXrIvLgsQAyv
eEpkp4QrDxxDIKM1B0O9WQ5NMcQZscPW3TPjc7J++YNlYPwZUgponbua09INeVVg2jb2rIzseWMb
oeNv7hfBaUTgdSM+RRrrUtlQ0B0zTE8aUav+3IPDiOmfbPIHW+UDF4Tgx7GCqywpaQfQm3veBFuM
gnuNsTxW9lg7/sPtpfB7ISq07zn4hycKrrKl6VoPDV3KOU6GYmuvBTjI7x2rCdcFrve/IriSn11N
ohtFu2oQofkFGBi/tFUaEkNRUJDZMtDhQa+Q8gXsVLCWbVaYc9Jgu9L5byPfzeSxXiNfV7wt1649
X8q/UgSL6XetR9sKUkrybGvz3kiBx6rKSMv+sdKPPzgZqJf1eywEApfLbZvSIcAkjW6OAxCBkP5n
q0rhSLfsTIBwLo61FCZJ2jlujS9z9ZiQBzN7zzKFgklQUxh4CH8Iw4H5dRTpJljSt365MGgY+Vpp
X4rh1Bbt1g7KcEoxcK9ikWY+tuZzOzQKV0OCr4NoDoxA+A0nXawy+amfkdEzp1hvYKcr8h70AFgG
1pEU7Lj61tZa3Sgv7UeS5wcbxNxr0z2sbvvX7ZOUaQ2cHbg9qD2DYlR4NJaatAznO8VmZ2H8Hnqg
C4qJJYC4P3cqwnGZhT2XJXigpDL9oUz9KQYtj+E+LvmPXJk34eZNtBnnMgQXzrUmIPnBfY8M/lOv
vYAYZ2ow0fixrnZ18Wjf77TzU/x3+4Sn3VwqJ9MXiAs8EmaYyp0pHnXZRQATgsuBmIBoif5clcxj
bSwTbAfL80gPFpBGag+sSr5Zfv7jD3QBcRx/N9D/I9opfyoLf03WKXaH7x49cAbcYX4wJnPT9VTx
TMlsO9rSYA85BTN6vS8tSEAt4mPI2xzX30jybrsKAyVVg7PPC2pQYl6nP1b4vF4f2ZBtvHSTofY9
uWaI2iHF+GRdu7vmylumEFrxJ+U6vrLaLEeeNq1iu3oPJhOTk7d5akV1/uX2KV3vHM96OGgpANUq
SnuCymnDyIbRNlhche6SRgH+3BZwbRLwcRS/ULmFFwF+wsujWTOTzWRdWJzt0Ezi/sKQIdPYqgag
XRsDLuV3ay+GTSNLcSkF7ZXZmo+QUrRZiJGwWagqgks26lyCGLtXBSaZ+lyC4e9At0JUo56k3wfT
B7IeqEr64kFkndUNNZqg4TCeaGSl8e1juL752CBkAjBY3EAbtJgiqjpL84ZyZjHyT43xVCEIyrwl
9HoVk6fsJCzM2wQGn0OPxGs/T6VnOVnB0NTx5pHYY1tAbG6v5TpWAFkzCgx8yhJqaWJyoB0dr8jG
qYqduQ2noA679ZsDrL+edlvMnQ1HX4U5le3emcSrdMGQFAU6DStgTputCTKkoXerkPbzC6kTVcur
bAfRtY90GzcA4BG41OXeJYHDbJ3FRM+/mjOJZy9DU6Gqt0CmcDzPxfGgoN+wBZtpE+bTIfdw81cW
PizZ/RlDZPEQNsAfRtHzanIDKF07vbE0FoMV4ydNk1+YIaAaHiXJF3IhiLcxdAv/ImKRgjIp0KRE
qpiy186xQwaCnxbJLr16yP33anxdBwOYmwpUE59Yv7uthzLTdi5ccCuzXl9wAYoK/fLLs9H1aVim
w0E32wOo8499MSueIZlioHgMaDrK7oYhNpzBhSV+t6RdnKFt10OzoLEcmvu7meAcnAnhiz6LYdah
GLp8hhCmb7QmVDUFy7Tu38+jFH35+Q4NM4lWYnSkNe70XaeaKaj6vPDaNITa9sg/76NpbUvuHcNg
II2nI3SE/YSNQ75d+PWLNYxJT9vYCfN5a2ub2wol+fUYiICUIU+4YVIPV4Czvc+Csl0TttSAVqZh
N36tFO659Pu8vwslDkCgAuHKt1pCZtLi+0n9he4x8+j+n4+nhbcL8mtx1ZWSGBg4Q0kdB0O2c/V2
W9iqgdKyFeD9AnIeWRW4eoJtLKe6a5DHq2OSfu/HHEzUCr9Lcsf4A/k/AfwHnB2BRwpvWR0ICOav
PgaQ1l+UQ20lZuNChHDKpBuzyemnOl4wY2t09nOyCZynZ2Z9u30ckkfLQ5IcBOQgDLJM0WPpQRZh
ZD7kTC6JQOBEi26bWm44sX57W5LkQQZ0EqAtNA8iDS1mPc2mBmOI58BZbZJvc2s3ocmyGBXWr6be
7DCY/a0mqwIgJD0oHyhUTBCB8RedgMXIe71El1I8uxQtUDMqXk3qPZFAv5c1kF96FJ7RC+RjfjS6
di5VYqnqhrDZbOJ82Cyf2aTwZmQqDdYVgDcx3eK64SlIipL6Li5lWhv1I6LN+uSPnar/QyWFK8uZ
XldDMVUa4Xqd+XsTue/CaRQnIhGBdgIUheDlA+iuCy+H7SZGBm7hPtb/nrvHmSl6plSfF45hbWDP
shyfH9xNdlz1/W0dln4eNSFMHeCwULH2j3EEBGhpfD792x7+sjRVbC/RVx9z6OEYA6SNmpxge0nt
a022lEOsY5q2DuhCWW08FZ5NtgiMMwBRICwwgADC6+rlOueep0NMnToqtkmu4rGR2BSUsVHXQJKC
p+mFQ6iqnGaDk/Tx4j7N9WM+P2FEWm9vbp+FbK8AQEJm2zDwmoiTeoK+a1KiYa+WFWNF2M/O/Glq
qhENsr06E+ILT8kIYE8Fpu4BmJhvTTQwxVsrWQNwb0hJAObE7zUXf3bhZrRbtYNudLGW7IkZtasi
oFN9n//92feNWvdp5eD7df+oBZ8nK1rr0+1jkDxUSHpgCAfcNBckeUJQbWY0MGa/6OMOJ9way8Y2
v3XsNLNTOny9LUpyGEGA2j7AuOhCvkoB611rDDOr2/ibEcTlotir668Dc4FZmoAMAR5xlZYcusDp
zVy343ZndYekV5AzSz4PbxBPEJ8vxmE3wlGsplNnbLZgwdOwBYOGu713d5Dn50yPHvrrQDUhqOqg
Y2YFcRbgbNKfj2P2z/1f511JQPLAU7ji1irHpjcMMjrx8lJ2r2DnvvvzHK6FjloEQwg0BUW1rdKb
Gm8AOVVp7iy2fgG1lKKCdG2VXIAAoaJwPJH+FtOahDldbjMD8Mk2zJyoDTZJe3CGu11D3g6NIjgn
koQHLbxvS46Ajw6TEbseicbgB/H0HXP96PZ2Xd9rSMEDyqm8YJ7ENojGbmY/0RoTWJ4prLwHJB10
++40MGQgKjeRoQGbpNgEUczUZH26onFg9Z/HGVWXrPBekXgG7Bi1gtsLktwOpGs4PSFiVoQewpPh
+2lWakmnxV7I2q9Z8uX25yX7heaXgE93BnwAi7m8fOim9RujqX2gqvv3oUggxAoDQ3u/LUa2inMx
wvOdl469UK/xY2pWobGG46w4E4kATHlHHxLISnHPxQzm4PZBXhq4hXb7YX42C8Xv57t8WcnA9QCw
EUzCJl5VEYKWYFanyyrTiWn5kfa7+ptePc/mTl93+fzr7q3CeXN+Dx1V9CtyAsPvurxoLKDRtnr6
SFQDL2UbBT4MGFy0haKMIfg4q2Nl66hrboxZcKQ+9KpUsur7gkL5uU4W3ci92HhrE5RxlWPNJNYK
Pg3Se8DRARxkcY0+e7nBGhQwr0rByFYAddQ90GVC/9xT4N0PRkG/fwB/FqNyUUMQWbxIodFuqRs9
7h7JeEyWu/39y88LGzWaDcm1AhynReglIVG1L0vO4eLXCzeutvJWpzM+nzubIggzoqijSwwHWGAA
nvBgBlFGF8x5QwZnJSlZYzqcBvdoF3/PRGGbZEsAXSWaCnHnYG6Fk0az4oiJKy3g48QPO6+JOqoK
TqWrQDQBP9MAFEz00TIb0zvckoCz00zDYo7zgkTd+uPuGw1EDtiTQc2Bf8QeQ6R1MMe4T/TYHywg
+lk0tqpssXQdKH7CW0b1HLjCy0sxkG4lqH7icTUf0wJ8H+unyVQRNEtuHs9RwJdCjQi3QjiPmTYJ
SQowNensV2U+J9lDou2C9v3u3bqQwn/F2f1GUthuqybTY8v5iREnRbK7/X3JVmEgnwEWZQxF5AUQ
4ftIek89YSB2BLxEz9rIWtYQJUqFIyJRXricAVIeHOB5BSno6ND12Vjqca+b+8aeX4vWU3hUErIX
nmsGoh98UJwzV4gwoGsgFMxakM9bXRa2k7kdqJOFa1IfWoT5ujGCSaR+8+xh61JQQt/eSNkKHY5s
BFge7qNYmmwmkHZhxM4at9q7s7wEqSrmlwoAphGPILhZcV6XJ9VjOKoGWtY1don3bI39axKMisBJ
ptIAfvPkEdzGK2g57QtaUAYRNSbHJzs9TbcT+DbrVMWPKhWE3DQAWtzNFg1Nb9qY+thMsPZ6tYY1
8+wQrNAPVWGBEbKev9w+GpmOA5/AYxIkAUDreblzfs4QUjQunq4qj5wR2ZL8LclVpGcSpwjY4n+l
CE9MqmmlX6+OHlP9ZU3ofpzTkFZD2LMBQr83eqOIFK+X9dvdBtjVBPoQ2dnLZfVtm7b5nIH+bADb
eWtEuWNtWlOVUpSKMXXQxeFp42MuL8XM+YKJfSjvxggraRhk6zHLBi8EIlHhtPIPXXqVWM+/gsQU
c6XnS412xSWGxwlnbAzr9dlb/nbyzybNI+r2UWfe3/WM5hYLiW0Ycs5RxRd/Zl4H0MzY5WQuoK8E
98+2GcB/Fa6qcrxsC3nHBjewiCrEmD4x3Rk9fzOubt6G5YKqYnsMyMdtLb+2D1jKmRDBPjhD09Ut
XcAgN+iPBmOPI70/lQYR/ElF/oYPKBFUIZ/QSO92zhJ7wZ6un7Tl0zDu714Fsv/ozwGMBN6sWJZc
C7M0OtJVp09+a4cIPe4203DR8Nt5+wyPJ4RdAkIJUOsgq05OwkLfKML7u7JQaDcAosWryvGbwh6Z
rUMohck5DeVmYbvs/f79Ofu8mJQtkgb21MPnM/M9XXdu9vkPvo/ObgCg+DsgIrXzuc0N4hv0tPZT
aKLeXSk8ZYmaoiWf9+Rwcwyv4/LGmSkt2yWl9FRghvm3qlIYkevPA+8C/sEAqUbk50SM8aqz2vNn
vTmB6yNCc7wOUpzbO3Rt5yEBA7J8ZIgQXYvvMLNnozcqozk5Q5TpYRU8ESPU6TMjD1OuyEVJVwPo
I6/kYLan+HLNKOIWhd63p7SHF9s+t77iNK4tExoZwPKO0pcNtJvo/plZv3TZ6jSnRDuRAZzeGASS
qeDr/E5dGnYuBAg0EJeAWlbUqaHX2KpjuPdp0wWvQbDBaDE3NOa7bzakcNYPUDAgXyCiN6ju5V0K
AM8JJLCbZA0QH/0fJQjJp9kvUdeZIaEcWDTl+mZSQW+v/SKsAQVCTnkHN9Lk+nD2HAXUc4oKfDin
pnikFUB6h2547FUsLxKtQiEBSUFkmJFH0/mvOJOSLp1br7jpp66vdwY44x1VVCGTgI6o3/xwHHoo
WFkvI9kcpH5zsvJ3Vh27h9tXUPJ50L3CTmMCDFLlohHXkmo1yjynpyU5ziRi99socMeg6giSLRN5
RjFErdEJ5SEwKk991mwSxwp77XB7BZKDxtwaZFOAZeUnIYRdhpOv7tK75Wmwd7X24raP4N0sG0XU
JZHCoT0O7h0HzwWCd5O4Rln608hOWli0P38WwUd7/5VAtRkC0HCBdisxf1bTZSBJOdNTZ+ibLP+8
Inq8vVMSc8sTHhwu6XNmbOFKFMg6z06PB09zimcyORttsjdNH+xmPcSQt6b7dlueRLcu5Al7VmZN
MrYE8sZs2bp2v9VV3RASm4spBrw0jPZjhIzCikadrHMxe+yUNDs/yULbD0FPf/8qLPTYIbaCCwIQ
0OUVt5qhtP16qE7m39MU3Z+UQO0ZuB/PQGqZW/XLr6eVkTEGuMRpWP42zZ+rqnVetkPAFAWwg4CV
wOW8/L5ReoCX+iY7eW8ICIP2KS/j2/sjlQAbi7wp3KWraZclmda5sxu4Ueio8gFfD5wqXImqLCy7
gNyU/1fM1dzDAj1qrQMxmGNss6NG3tBXpaIDlGksYAA4aEACkMYWTgNM77WP0J2dmuAnfRuI4kJI
twqVNgR/MCZ4YC8PQ6eMwlvX2clK/k4CHRMFwOCbKvAYkuQNVAocBgD78rSAmE3TzQaMWcRgJ1/X
QmM4OH6yAUEvIWRLtSXMUE2aaj2s51phI2XL463HsDEyGiq/zFjbrQ491etPK3g3mi/m8uu2sskO
yOOuIjAIAJeKjAB2loPJeYJPnTLgi926O2C+nqGwk1IhuI+ciRCQENES2z2Cpq5L6GlEa7AF7sF8
VAFCZFvFW+t4BgppaNEbrQgyeEsDEc347HtIcGzM5H5/FI1bwN6bABVCFYRUTclIa7UtXqxaL6Il
bcK8oaE1U4UDIfFIkXhCyI8ZZ3AgbKHsM5k2g0ov2amn87eRGRtnbcLJmUO3H7fz5H29rQAycWjm
4q0XPAkgzjoKmt5auoKVp4Cip+qLSd5r0woX/NGTz7dFSdQAMG8HWVZEodweXN5WVGPhbI8OHAvv
qxuOpsIYSD+P7D2481DdBwzi8vPJsiZtjzM5lZ/zIRpUjbsSDUM/JV55xOiodIg3hdmZluhNVZ16
E23BG8fbKJHqMkuDAj/KZVgA3kfRucvdqRp7TGA/lWbxyQdrUTHuen1fLgfX+xJ0Pyr2qneqxhXJ
Q3AhlP/9mcvt6e1Mki6pT47PHqtl3fjT8mzl5m5Me8XT//9ZILC/vNEeXrjgWyJsbfXURxCR6Q3o
kl7B4od02l90CLau/32Z7X2CXFpTKlRDouTIGuvQOjwSOgzd5RKzdtb7avbrE2kwbiZ/Q/PM1lv2
SXPwA4WV+J3aFCJKeB7cDCGBAOJ6wUFom2Cu03nCGa5HFEiiIO3Dtd+u6G1KCxqVzk83PdgoGVdp
lI9pWDdHI1MVgH4nJIVfgYQvXg6e87eu02F14xW2ObWncdU+uQ1ohNzXxPe2fvM2jGSPUtpmCb4x
9nM0l5DSf/p1TxsS0jmeOz/Uh3ZT0hKdUo+EattWO1lA/Big1MawFDx4H7hooUfNXZocCAXDD+Br
1NK3o9bt/L7ZVbm1N5MBPKAB2oP/zvsxTKoqtMe3nnES2n2aVruM5KFf/+16L07bRtWcPWpIQY6l
KjN4dfhIHfAeeH746FMXR+Wk1B+zFVf3bZo/gbY4XIxdi27VbK+nd2fwIACvacBJmziYTLBw1lxP
Q9sO9ZtFabSvU1V7jmwpCPx4UQ/JbtjSSz12F20xM0ysf8PMwgpDs2bWbrqPrvmeVT9u22pRjdEh
h4oxT7XxdhOYIv5TzqzCavd1atC+jPXcO7C2ODDbRdGK7IbceZxcsNuRhB1SaBZ1qufBa17GfNq1
4PgfElXjvGDZ//NbkA/g7XsIFkWrodVG600B/y1uv7Pn7j3rLcWrKxOBnANwZ3Du8T/BMGFYnVvV
FBT7SxB0J6e1zUffG1XVHn73z27l74X4yP15iH/Ayyrm57S61AuSrEVcdB/B+Jal7zZ5NsqXynnu
nTEkmsK7E/TlP/Jw+eGzWKj9i3j1zCF2O9KqiM0AvgpGaRxoGTxkIM7N1wy9XY0q0SVd4JlA4QIA
lEvQuMOKOM36I2vnbpPb3UZryQ+LsCdKVycEmU8TWhgIcFthpQd4Jlm4GiaqC2u+0oJD42Zrk1FF
RUv+fY7D5xb1Kt1ZD5afBEZTxG1+MssPkt0JcPjvWf0rQAiVQNXRa6TFWY3jCJNc+E+DXn5YNnu7
vVGCH/MfOUCnwYfhLr/ojJczsS2ML8AR6ZoRzuCCR8B5KPtSVUiVC+LeMubh4GQEC+KzzAOgE7qA
NMOLt9ifcxtjvC32z+31CO7Lf9fzrxghBixmf6Fuh31z3CTMUjNKdRo1qbb1NNWAKpUorv1nNtEA
gf7s2FhR7RqbyTkifWi6v1pU5m4v6fbOYbTkpZyh9FCJqKDL2vjkpzu9/VSpEAkqEYJHBPf5vyLQ
XmdO++4fU5WRltoewFT/c/xw/C8XUTpT2RUDtz1FZ4XUbzYtdUDHmXzy0ukN3NSqXZOfDpqK0dXA
YQJ8yWen42ZlDXK4GTc0COtsj0l1mRt27v722UjtgA1XAt1GcCbEqgRcjUnzMSs+DrRvxdGvvt7+
vHQRaO8GbA6p6at6RJfZJYhqsWu1W9ahkYwPlp2cbAZcyNgrXFWVLOGEZtb71EXwB86jyJwP9oQw
c9uo+pdUUoSX1Q1osM60xpu3MifsquBlXP2HobNPpYPxSre3T6p0qP7y8hfQIiJ0mcI3WnTM0QWD
+2NZxLReosZ7LMw8Kuc/eRCQIoe+gdL2io8+tSoQaze0jH2QPeSHMrq9EukFRZoRGSfkY3URJ+YV
7tqUmc+1+bvO/e+PUYXak54MELicEcHEHCzhZJK67oYyxwoQaK7OAynDkR5WpliI9MKAwwcDOjht
kEhbXKVWOab8SHqa/nRKuveYriisShcC1D2Qbgh2AEC8vPlakgc5uKTLuFiiyonSNXQxXVTl2/CH
RHDekMHiEEQ4UwBsCfalZGaia3BuY2NoHrLGxvWssyJs/PlHN/svHtO+gN5YlXaQaPSFVL72M6tW
VWXpemmKt0BbHgBfw5hdtv4yZ+27Vg+7KpsURkGid8g+AN6AqgYgIeJxYXp8Mk56gbvD/vExJ6YG
Mpgp4HBSGTysAAoBwYyYFU5nO3eobxZxY+3X9VULXnNVPlCidRhXCtIzqAWaQkV/vu6HEl02bhGX
ZdRF43K/Ul98nos/OxWfsbowE3x+xYS/9BE25vbtl/18dGDyQiIvhYrRV48CT8lsSuLeitolUh2A
6vOCzzTUndahnZTEKd2C8XD2/sBTwpR5/HzOqYZIUrgrvoZ3si7tPO7QWu8DvtmZ2WHJaehZKi4y
yeXHPGz+IvNuAlQzLo8ip3PdmN6axx5oivS0jcwKDBkAuKGTVfG6yCwA8KG4F5yFEtHxpSiWaNXq
pEMe17kFDkf3oPdrRNnUhdXI9ibJ95gYprBtsrsCdwBrQ5ERZUZhJ/VsYGmu1Tm47NNPc2A+TV37
7iV/cl8A5YCNhiDO6Hi5NAOb5ts5yeO1idP11br/vrho8QHuiCsDin+Xnx/X3KwxnWuOzXbn/5Wr
+rJFegweBFx8X3gBqI/OK8ybn2PbGMJV7yOw681m1LV+aNDHMfhcdQ/68GJpQUhUE70lCoh08O8+
I2wcYvvLtVEUTiZSWFNMxzJ0po/SerLZp8SNb5sEifJxWDrHwgCaesWfbtF18fwsnWIreNSGpwUF
wXr922yPzfJ1IirEqETtIM3n/BtIaKGn7XJRFi3zZdSsMaZB9qIR99gx5x15vO3tRUkMEZSaIw0g
BhU84dzI0BcDG/sRg1bMcMm+eK2ieKcSIBxOEPTm0ozDGLdg5ap29rq5vQDJPl0sgMs/ewi6puwd
m3/fpz9SbTPrWy/957YIMWnOlftChmACVmIAeWNOoL/F7K6ptkMdQzyC41I/u3q59dlTtz6jKqK4
shK1vpAqOB68B5DBtxnj2upQD2JhCcoZ1KK2wzgpRMkOycHxo7pmoK4upiTyYABtu1GPMWnfnL0x
fr69gZKbA7rAfz8vGJ9h0O2Eevj8gmRlsSf9JhhAohN12b6h327Lki8F7BB4+gBRFM115dlpZ1UV
eHG1dwP0b7VOd7clyM4FrcoYBYF0NsrCwmpMaiHf15rgq+2/2W0a4h0OBz8JF//O4bu/9Q4BiAv3
A9btin4K3J7E1EGNG2fgTMrtDxWtq2yvzr4vHnvNtNGeU3S/98fO2BSq8aOyq3n+eWGjJguI7bTH
z7ech5w8rfNjp4K5S84iQEgAD5YT8mGThNvfoa7kpWUf58YjcOCldajWV6riIjAkK4EYpOKBhERh
QUzjLiDOMAwKygbfRpJ4msOk+caSH4n5ZSrfCwz12o4YTnTMyyhzd50ROenhXp1DAAcABEpnvE3B
EGzBOFlsoQBkxnn7Ua37tf9eVS/Kh/RaH4CORAO+Z1sgdsCVvdxN/IQKTk7Q4Z56YVOhwK4qi6kk
CCoxm3UVNFwCxh8RtHOoIPvS75vosUP7KcrcIjhIYx7m3RKzi/MvlfZzrr7fPoZrPcAGYW9+68G1
C2A2ZTvWOuljkxzsPAJLLb0T4w54A2ifkBhG3zeKIFe93yPplwRwfe3o7gPQDtHxzlah/wgAAp3z
S4EDQTSQdZLqemkXybF8RgEUz8qdW8R//9nnBU1tGkaX0cHn03JjDB1KKv+kzr2lBkGGeOtRASt6
NNgdk8EC8rkIJ9Xbe6VHkABQEx9ogF6xq1MIrC7VLLAFH6vle+JvaabKk11pkiCAP5lnbotbBaje
Bn1wJGRot9Y4ojtnKKfHolndexMKEAUL6YGYggOoRNgMs7SZNGYVHG3jxdCrqAGJ97QohMg2jPPv
QaHA63A1bnhJy8xOm1o7Lg7Td3NmpQ+myYr9beWSSvHQP8FL6tf0T9Pass5smzQeWfENOZKntDLv
9VexW0DvI+bHnE50Pwr+6tQwzDh0jORI+vRTME6vc1UojLns7PFx4C9AJIBWAf73Z2dvJ6ltV4mW
HO3aPgC++lqa6TYz6j8QwzGxjgEkkwljeCmmbEs7GYsgjT0/Sd7GYur2gMr2EV1Yvbn/XM5FicHK
aix0GrMs3tjdh9V9/MHXf5tdGEfASoWv21OzuI3RpjEK89p2Tdx1O+SDKhKSnQpYPvH8oRMVPJLC
wQdGvhS956RxYP5qy+9N0odad3eJhKf20MjGWQUMwP0EIeXiDKQHrDD2PZA7JFHfg3DXqTY9uRMa
zc38hSR+lc6UbFwwObFZSRazxIyp373rw/oDM5u+Z826he/8V9BPv26f05UzxkWiro4WMAAmr+ak
TTlxzSWBwi0mkDXIZhfOXl9eci+Pbgv6TbVxkQkWJAmqXfurATvgwQ5YxNo7rfmTIN219VPd3Vto
LojmrFp2ucHWCLUiECejLyTOYFRUCSnpkoEQRU8sAKpAT13ucgDSc5oBERZXgRMByquB4dSy/7IC
xdZKlBOtGOA4BbExeA/FsorRL6YBpHsaG26SRlZOjb0ZDGnE6lzFNcpv09XenokS9rYvgbQfMdIr
XpfxqC0Li6q1BEk4MjlggYpWGoTrOm3KsX29far8w1eCMSkHw8RgFxGGXu4l6BwXc7I17Vg4NA3X
vP6FLHnsFPlnUq//TL3xxU/Q9ndbqORFAVkT1AmwAtR5xa7FkS4N8Yc6jdEgcchsdmidXOGtSM8O
SHgHoQPyCCJnUF1Z1G7cLI3ZVEybKWjnr8xpQTVBc1/xPnLHR9xCXrdE6QCMlcCcXG5h0Mw63DvY
MM8j3WNVptXe1qm1WTQLTLX++NWYKxVLiuwK4IUxOGcNptmJLrdVEM0tOyONrTnblLb5CfjTnWfQ
nZm3io432U7CN0Z6lEu6ashN/GKCcwwDYzo7Z3xthx/9eLitDyoRfLVnZhPwJ9TRijSLGwAjm/Sj
817cUTUkUaZ05+sQ/Nc1o3YKFz+Nh2kCWKYsvgM8rbCR0oVwOA4/EmCqhEir9PXJGkGJFPc+sI/e
S7s6WzpkCinSlZxJEdKHTVMOw2LgRKyqXY7F2pYPzFdysarWIqh1lxhrPS4JpNT5dxOk4mOFOLxH
/v8PDh+4aA/2HKVrMefaj7VZjysOHxbwkNfJrmiyben7f6DGIHADms7EhIQrEtMGldK1I1Ny9CEv
NDpGt9m0fPJmU/+D4zFR4XN/r+carujVfgbibcR6afZGbfe4pKpJc7KzwUAVlMnB2oL6gnA22YCC
jNZXyZG2S7Dp7OWfwlmNp6zJVSU5maGB14/OYAth2RW0AN3NNjPrLDl2HZrhLLN19hh5HsHzrCMX
p7S7rQwy1caQIDQCgIGSU1FcWoK69UYraWG2SbIf6xk8XKpucNnWnUvgv+DM1qy2Buh/AwkA6RYu
WE9egDa/vQiZCHCWA3ht87KP+PZYCF5cENjCYiZb93tS7Jyf/zcBgrewIIYCM0QKU1YwM6JJ1+DC
dOCTs1JTsRbZgZyvRQgDvAXzTJMKa9GLKWry9zb7+gdrwY10EZU5yCDxzTw7Dzoxx6waOCCZ8VqU
T2YXd3+QueD+zf9EcB0/E1GPlkPX2tWOaJaKyIAUUqrgyuJfEF2AcwnC2+KmrWGmMxaxFrt5Au/H
Wm89n0W0j2/vlsxPPBcknPzqr6tpNjh5GkRV8ViPr0H5CKAZOhbzEv//A1MGom+4fCA04R1tlzvH
LB/lZA3romHVsA2Zy83t9cjUC0TRCJS5NQNi91IAIU6zdkunHQP7w6g/ft3+uuxYYO457RQySldO
YJV2zYCUQHLU3B/Jar6W/XuVO6GldQqHVnYsvxuJMNsDUawIkhlw5n2eM3jRrAZddVIiJAKirYxq
TF+BRmTLfrHRk1vUdbX3jcRTePHSbeSIA9CdgQhVxH04hV72BmYbg+ZsjVajCh3yB680fGnwOQHh
j/ZowQ4UBDnsqS20Y+25NJ4rPXksSWUdaJeUu9unJvOn+Yxm1GDQ14Qg8VIn3D6v2Viv2jFFhpE1
Bw0ZWWbXUV78hZusODnpzvlI1QBEgc4zsfeo66vVB3pbO1rojRk3mfMnCn72feEGdeOatTTtoeDp
s9eFXvN+e7NUv1+wPFbtwA/w8PvptMGIeSBO/7ot4DeBp2jbUKj+3w4JJqdNOhA2cwm5Hxk0NPKQ
fNE+MBn2A2N88WfUNhpmIP6y6nDBQHjrkLzd/gXcBlz9ANBaghkB8SnyN5f6oOX+YuXJCPM9bDEa
Yw4igylUTrKLyGz6ABrwOdRX43PYpKe08jP/WDnuA9b7YiWeQhEktuhChOC0TwxVs8XWvGOVWV9o
gEgtyz8NM2GR4c2qio9UGBwPTiXBA23hCjW6h2F1boX1NOMDeBYfq3Udwrm1HswehdO7z4dzRKEW
iPlSgO8KKuh4msUyZCqO/tTvGOe0zcaoTAKFjZOoAZwaA+g8hAnA6QmuYTM4Y++vlXf0khcze7OW
T2OjqDRJLA/WAWp7wClRyBa9z66ch2ptSHB03eonK41XLetmjHhEa7Cfa29mq5pM/ju9Iuj2hUSu
mGeuSWdaTdLkeXCchmmvld0+daptRv1XGw2BeWpuGsd+dJn7ZgOIUqftF1p3p8UaFQvn+nD1MyyU
1nkTMWIKQV86cJZZQYp4wkb8GlZTf2hX/YHSfFvn5q/CWsDex/Ldmqr6cLnxuBKM7BOCJYwpQtR0
uf55ogXGitjB0RrKfm+lhH5q194KzXXRosad5ycjdbOQlMGo0FrpWePLmGQF6aA2uJRMML7OdxMt
OBpssJ9XQIIPbu1RVEhtrXwKnHYE5VlqZT9uX5bfzv/VikGXDS0D9gfv26Xc2fXyPm9RqtNWd/g1
uybmFHdz8xdtyiIc0j5/SYa0jFJzaA5NM9Mta1r7c9KZ1Qb/VREZWuOFIw8pMeUgndHKUuQ7ax29
O5kSeC4bg4j+/aHCfRuM/0fade1KjuvaLzLgbOvVdoUdurt2hU4vxnQY5yhbDl9/l/ace6ZKNkqo
PgMMMMDGmCWJpChycbE2jCEJyQF4jNjPHCUPnLjMvrUpA9QLmrS5vzNr9n0tTzAFrRlY1PRJeOgm
I3Dj5zDGvCf6+b6QNcd4LYT/iCt7G+MhtPMRQtDm6eib2N1WzJ8dyXNg7TpBKd/mRX1kOcWUBmO2
S/UyIoesm57RqRNMs/N4PIbT+a8IEUUyAKBSGrXiHvIu/m1k/UHRlYtJukliJmunYgMSx0ex8eqs
sGHl4Cq23cXkwKJjRFOvGc1t1P++fypr+wWnDho7jr5ZwDBTvTfzWYMXLFNk8jOCO/54X8LauV9L
EJTLnqmqhxkkVPO+dveN/aP4aRiSvVpzKeDhg10jmQWOESFQASUjGCdT4h7qavJb4HFT8l3rf816
sSmkPImre2YCpISoBckZkZYv1MpcrRKNHBrjeSi3gMje37HVg0dqCS1MGGeCLuJbS0mJGYbpoJJD
jqkOGxo6JYwyD3dj68pmki2hfnA1AMb/V5bgE9EfGdWtNpBDTdVL3IbnhtofRjI8l2V+SmPrLVNi
1acWCdwWiMY/WCj65BHjgvAaWafbhbKYKhOdJihfb5StZ+aG9bOfbPLNnrtGEsOsquGVLCFUStPW
nIkFFGN1mY3cq8y/EtVrJK7hnfhbvGJA0I6J4aheQRsFRBGQ012WJhmwB06tv2ZD12wSMFN8GMsx
ClSaTUHb2NZlnon+VGQ92hPnvPapUjQfLGYWT7bFWADODWeT5+a8b8Z5fiksdLKGVgafmeR6UDRm
9HT/HNb2hoP7OEugDro1cW86Zera2QkPmZHuDHtvWXtLbTZWrf/BgV8LEh402pA0aAUg4cEygWFz
rNh+Kphaf2mysdreX9OakYKbBalAPGUBZBeCDKViWproBTjRhq32vc4kNrr6eaRm8OjntFVi9GSh
s7qsKCA5bvZiH7RMgspYjU4BSwPxHaD4KNELPsClo8bqwkSskkTTya667BVo7BQNc44JLpgEDC1O
1r/EReW8NXUxXvQhNT+NwOlvC5A7vzlF6kgOb3XJGD8AbiCk8vG6ubXWLgpLROhI4xtxoFp+JpvR
txaQIvxHCxqmZgJvKkQ9s1ulndXESEcq1Xdlbl4nNXkd0kOnub3XFvXfSShjalgViQIzCJ2AbF2A
zrM+MSo2Qh+T/KcFxpuutzF0+C9tAiNFq/k9/QMnBDpGFcVXJHJAFna7hTXKHpETwtCM+dBrqT8p
30t1Y+Fp/QfKfyVH8OpqZSsJBWvUQe0yr4oLTxahrukCmD9hW8gUcZzV7ULKdOiMPkEwN20048mt
Hu1Gwq10/Xku/ipWtBS91SsQFxzIDFo7Qsdj2IYSXy1bghBeNcOQhkUEGSw6JONzgsaqxw/hehHC
7eaQLJ5rDXtEP6rs1MYSF7EWJVx/XnDaYJ1Do6sVcaddvEY0/D4b9hE0k1/ur0ImRnDZcVhSa4og
Jil3oRGEvT8+yHD3/txx4VRQt8EIoEWumNDSKCPmoMHADVxlz1yU1SQ33OphX4kQVlF2XdtRChFx
vMNAr0RGOLZ2g6LghIsGgwPAPScYdpHZ6TgyFh4GdRdGKAts2/l7I5uUvSrFAPgb3NbvocytWRhp
gfkmaoNLAWy7nwrTo6eik7iONawRSsL/ChEuzr7ugMMlNeyii0pUAccTgu7Os7MomNrkkuj2Ycjc
r2aX7Sor36Jl4+2+xklWKd4zmRE7xczwA6ISUxtL63UojVMejUFObBk+bVW7OX83KsYIhMUSWJrR
MbPBfHMAvVA/7ZTZNxSJG1gXQZDuAAGZCiTH7aFlpKDoR8RjPtb/TpIYfEzMm2xZGWTtJkOXIFJI
uF8AJxIUcNYTZazxwDu0iZ1/1+N6+Jw7+rhVnU57jvqs2yOLmAasQaPt/eNalQzeAD5kE7GdCLfF
ELK0iF24uZKlX1GNezNTIxhn83NaqxhM5ZpBSWX8PKsq8j51CdTZ4AgWQhHaGbPh9DPq/NnE9lpW
TN4wNsNutBXVR9q83d5f4+oZotUOvFZAwaO4fHuGWodwLE2QpEuMc5T83dYTeB5k/BVrPoqAbhW9
dpwISUxdOAhYc9DvuwcA35B6GjdWL+Pe53eC+Dy5EiGmLhjS76mSGi7y+T/y6AKGsDr06zj2hubb
/R2TLEbURz1SBxtdHO6B6YHm+q3ES8k+LwQ42dDaSoc8wCF1/xqarw93jyL+IO8dA7iSEBYK14WS
5UhehrYLTwcONY89SDr9fuNdf1/wsaxTjFlX8H2t/BqWhZeksuLXmsb+KwH5o1uNjTQ3GobadQ92
9dGwd1a4UUPJnbqaO7iWIficdnQMPByRdFHVCONKtKACAsgnJdu5ZHjRzOKoRM0UDIZ5pkYb3Few
NRdwLVzQgJYaqLvinjy0tr2xKfEY+1g3sZfUtkTXNH4aC6tBah7tdZxiTRyNHcLwk67MUWWp9LnY
tVZvbEajNY9K208/itGYPmPKI3LIhjvML3GvpC+0DdMPCakGL9NqgEknF63agON+stux3jAMbf5U
Zoy+KZXdfqiKQTZse9U+rn4y//tVAN1y+tNxTt2D1T8PtdfLOM1Xdx9t1bwrEBB1EZ/LGoKuBCfi
32+2IKl6zkHbYOUG+tKZ5KBXl3IlSrBFPPpCpWWZe8iK5zR7wjTq+4q0/n0bnFHoRgdWk1vS1VbF
ldFoLC/dQ0OMp7ClF2a4P++LWDVGUEP8vwi+m1ciqD61beMk7sEMwRSQ/0QaxkcwKVnIqhTkCnhG
Ei31YiUp6tMqBr2ye+iB3Pa6Ipw3VdHqvlt1MtDN6j0C3DtB5g4NYmJqGhMuGVF4uhU9hK91X2zx
dn92QYlAh/K502UsnqtHBN5oBBgYdokZNbf7h2lCRh5jENRhdJ7adC8NeVe/j5cs6DuQ0gWV6+33
LaVVraRrUW+p8/kvZuZwZU5BUKfAoN6dRipn72h5vA+R+D+gA7Td1lFkb8ZELVGyC4thE9Na8UA8
oz6WZgL6j2dETHQYaDg0cBkLv2ysCPycUZ/mdj+lh8Ha39dMYeWL7wsrZ1pB+7LC9ycgjJOnQkbH
Lejk4vui5g9ZNauZWZ8wTjlTno3+7zKVdUfIZAgPYYeMAP5mfI8woSvac9pTV2Ja69sEmCzabqHt
YuVw1sa8InXSnEKzBMCn8UFxuLt/Euur+FeEoOPmQMiQulFzqtVjx772YC9t28eoPf5zGv/KELSp
dLR4cArMIabRV7vyFfsly7b/2zIEhdL7Ei0iNqlPbUsDE6VE6vo2kTw5ZHslaNXUlHCAIfbKIl7e
bIbCV4Y/OXHU4zHNAf8gz3treMDYgnnPdutT02SBMzm+3UtygWs6hcFy4Ang7MsLltjRKaq6T8f6
ZMWbftypMviw4KPfD/v6+/rtCuBWJsOM8H0z/Z07PSjQj53zZoG9lclSaXy/rwKkhShBdxvkscfE
ZfXJtrZl6QF2qzubov1yX7VkCxK0V5+HONP6oT7pypdm2qVFEDL0PAWzDHgrW46gw6ypmD4UFCdD
2x9abT43TbvNNRTFMaricn9Rwut5sXWCKmO2g1VUHRaFkQtx5ofZ8zxu9DEY1IOrS2TJ1iXotDZG
iAkZ1qXpwZR8tIf9PH7IRkkFfs04r/VOiNfKXqXGlEPvKO7POjAmz5FF5OsL4bBYHg4soCtao44k
c+HxO2Z9rEb1rIGKIo5aTEfABIv7BySRRYSHVNWH0ajZMxzaU7RXDU9JvQd7if+jA/9djljrUcoJ
dWqAPk5usdO6j675B5c85o3+/3YRwRMUFagN+hTfj8rEU5u/XIBK7m/Sui/7V4LgAOaxG3tMcahP
zsmYPe2xXMJifwTD74FMpOU41aei2tl0U8p49mRHLNh7X0RZZEdQp17dK/1nOzu09Y8kfqwLZrEK
/iuuHgGodfaYFK7iFKpDkX1Wk6Mia+mVHYNg4Am6E8p2gumN0zYy/OF0/5Tf01xLP//vMQum7eaA
pDshP2aQHWBGdRBln+MEEOH6RSkOQFlvQe8HvuUf5vjM9A8x+U0AXb//I2RrFFInFeWDBiPYY4+0
Vce5aiWrvK8Ny8xJDeblqIe26drbaO6TAt39nzQZFeb9ZRhi1jREGDZXBaQY4LU39sb0WAVN0DZD
JMPV7GTIW7RbnXTMxmZPeS3x8qu/30BTEuqm6B4T2+2MhmJSfNPWp6xOPxmD/V1P6fYPTvpKhOC2
gLDRJ9vAdUXbQ9d/VnNZ0Ua2BsFrgSwcxX3s0qnVWs/poKwPpnT/OYWrJfBfcGXzs9sNHRuxhGIM
tNnrFf/+Fq3qqoHOB9Rg32nTbr+PjDGezBOiB63wU0xTtXeasskHSbi9vk//ShE8l45hRMlAYXJm
XgRVP3g5+Hv/t4UInouwMmFxiI2KgKuk0RkcCD5zXqbh8305q8EJQgYkeuCKDCJ4j7JoMAq7NupT
ZX+1EBQjE4ei/6NDzfirHXi6/0gBwcbtsVToCUnCGa5eJScAmOfwSysbvLl6JlcihNxr4bAwRzUG
ceNPjMLoft/fJtnXBdMLHcUdxwnP9i46Nl6aSVys7POi4Smt2ejAUJ4UZ1cae13Wb7xqFlebw+Vf
mV3YoVkycaCwpb0DzPTb26NFvX8M+0qCEDJENSsau+Xbn/tT+jHs/Ep2D61vEshkUVTGQEGxVqNO
Hep8FhYRdxs0AGYyyp/12xw24IJkAYlyR7jNG8SdRZ41POwxvb75ZQ8vif1xiLUtNb80nYKOnBE0
zc9Z+FpTA4jKV5DpSaLrVXu8+g2CPRoAyOWU1cg/AUrSbW36dZIpw9o+gh7PxD0Fmg48tW+VoUzD
rrTYUJyYq+1JXoKyRWIta4u4liBYSxXOxUh6Vpxm4++o+mg2T4Yqy1IvVBogYPR/gXrDQpFuAY6y
8hB8jBOtLjFJ3CeqF+ypr5ps56T9b7UBy819ByC2Hr1TMYM7m5PcAM64IP8cM2Ab82quLrRxvJzt
mOMEc7EtCxr0xb6nrz1P9iuZT6faBzrtqNTdq5aUr2ZWe6Gj+3UYn+ijOIv3nwV8JVi3gRID0kL0
HHmP7oSaNZeIOp5hdxslPVedvkstGcvvItuADb+WJPiQqdZd6rRjc8kw3z03KlA67ydy4TAhO32M
nnqxKsGbTKqdNU0zNBc7CjdTnKLgWGwGaYF5oad8SQAUYsYj+NYWBQK49MKC0jSX1PxlOOxpmpWg
rKLgvuos7A1S+BxMtKzivxZQGHVA9dN1p/oydPmBzcVzmJL/UYRgcAPaxNTGHOpLNmp/Z4q7z3J6
fngVKMODRwL/Gnz62q3XMCfWWEpR1pcuU/36i1vKOBZXDPpGAP/71R2lF6muKWlVX/Q09Lryubcq
dKuSjSW7bLkbv3m08fbbq5UIoVWEAgK46rP6ogFaqZHOA0fl81w9pZG2TbsuqI38+PDegUOco2LR
u+AugAyNVTkMPPHVxZjLpzj0sl6VvG5WNBnExGiM0JCMR1+s4AbQK6RZUxvXl0mhm1wx7aCgVuhV
NJMIWlFmkImomonkCcD2IjLaVdwoTkMIKhUdV/CP8eHYGshkII9QVkblSV00wYJzwTJTy6ouffd9
ipsNI7IW/BVFgwRA03j5GhgdYa+6jIGtIjSri4WXrPrmBVry+f55r2gYJBB0VKE+5yxaOHPwEQO/
rVYXkOz7ZjN4dvKztOhLl4++Nti+EcoyNmvnfy1RcADW3MddZ0HiTAa/M4+denaYDGOyunEYIwGA
N3ZtQfFXsLp3WddDjdXsqTPUbjPaZQo+ZIf5RSqdZLW2JkAIwbyBhgA0Qwgep6AahrnNeXZJ8tDr
k2yb2Uc05Uou9jWFRjgJ4wSdPKqzQjSkgLZCISFJL7H1NAVV9XRfFWSfFw5Gj+K5B2ogvaCLL/5E
0KD15NjShN1yq3hrDMJicMkAjSWiLVtQwyqogseXboi3SlxuhpGgBVvd3l/MUgxgbTYn9EBLBDg+
hRNpwSYCNPzYXfKeBqmxV0bHz4AQvy9luWWwfwvNVw5viVxQnQFH1s92hMhumiK/D+JIVh9dRjKc
dQfgNbAUADYq0i8yp+r7YVbqC5nMrTV8rvLX1MQg2fm7M3x7eC03orhJXV1q45DUXVs79aWwPQI+
KRlcc2Wv0CmEWWIYEo+KmdgigAJ7ZlDXrC9pEQ4e+uNyj7ay+TFLu8ewBQwOgDd2cfeLjA7Qp3Tq
1K6/dOhzqLd2ux8j35V5l5WlgGKZR7KclXYx2oHGc6slwxxftDAMPyS5OWwsN6klSeelFExvtNDc
hzhGBcJByERYeFzNbdiE56jtrIBstJbKeihkIgSP4qqxMmhxH56t+FiMJ7p/VKVuVyB4lFDJpgac
2uG5ftfaPJMx0678fjA5EcJLsLzaK1g5ursLNnaNe9Z6ILMOETU3D6/gRoBgFLaR9qyNWvdMx9Kb
ATQeJZXkpcLClV+tQIjwWgOAVbwg3PNY0cDuJw9zlRTmKYOM9nTpEHkIgQcE2O8AgxX5spNsUMGl
6haXcnqZSowiMkAP4emPK+2tGEGjpnGoJsCOiou+a+IxQDNS8OiJYAYQH//AaRMMpD9u3ZQx6erc
DiS7gLDUc/dMlaEHVjYKAniGESaO4E48cisMM6NXsouVf2Lsa6p9T/rT/TUsDx0XBihVMfcXFMSL
B3pJNczrc1mGs+gCy/Ir0+/iTU1kE2CX5nErR7C/VAvziUSQAyJCr/4rScnD99+tAOEw3MyhNZ0g
oB7x+B1NX0seBVGhhxbQeDhB0HIgBBZOI4saY9KYPZyNeoP3bwA2VYmJL84bEsBfAnXhNwamMd8q
VOESDHvOh/Fs9kEXBZGzGdrd/fNenMOtCNH28KhKSxtU/GcNRbZPRNZwuFAn4fOCzaVdCDTngM+H
2nP/dwgyW7d+rmQOZHURcLEmmP2RQBLp2XIrK+x0gpTkWVFzbwBf+v1dWlsGf3Gi3A1PtaCaHtWZ
0gSUDOfpjdlPLLyE05c+lujT8rR13ihrcsOGCxF7P/MkQbssaqGnZCw8EunUc9XK9fVWNu1B7ALV
VdxJeEkj2wV2UzAACJ49pQ2A7m2hA7HxOwtrv3a1wEXD8GA+1/EHNr2aZuOnmQ2OlK3dHZM/Wyn2
E1SxaGwS3yRjoRkjy5h+YrnqdRMLaJwHIzDd909tqRZYJqd9Aege2ymSvzSz1qpxM+kn64vK9qol
Sa/JPs//fhWVzoNmDjnIdk/GMG5adRd3jcQ4uX3f5Fj4OUEd0GCjIksrosUwzJm6bmNhAUO+GYYK
xjN7U3pstQ2adMvBweSHB+G+/+jGlUwhfV+XuWmDPwUy2QtVn9v5gxM/+prjy8JUGQ4/BUucGD1y
cHqtoI3olNOvefhF+ZPP412NfePDIMVda4qm6atYhx1Rj+FpJRuVtHQGGEYPT4BLEgXwRQt4xIAR
rBHqn6Zi0zX7/IU2e0cGfVlxBjx/i8ZFhERomxNMFOB0I06M0jwp7fCUKOw1McYPTTNv75sI/4yg
YThxvHlxGo6L2Si3Opy1sYp2h9Y8zfYYYFqfF5JPbvna9sdJfbC5l2sW0EJoQlJh9ct+zKaby5KU
hnWq0K7W6m9jc7i/mJWDQcILHb7IP+B9bQiqO7c8sR7G9onGbwObvep7CwBnbZ3vi1mxe3hoA/wS
fHom5pjd7pllzI6DAS/WiZGtrviGZBWyzwuryDDiHBlcfJ6qb5aKvKpskO2aAMPB8w1PRGyWWLlq
G5K0ahhaJxvMG7+cTIZOWFFdnhYECTioTBBDCvuTkZC1ZZ/bJ6Aa2yT0e00LiCO5LFcWgSYBbojo
o+IncXsIpJizWqlG+6Qy5pHKz2XTylYEOAgnoFAg3UB5jP/9yrtjUFiijZjGdzK1bR8HZr57WIuQ
NcHuo3cTuWaxraLUQSwdI+l3KspwgwLjJt08KsBAih7TteAIMcJADB7tnjT5SCxyMsKAlr60a3i5
QTffX0SOIa6+HAmIk6q9dL9zGdHG0pgNwvEn3I51A1SBt/tfkoE6na2Fp6FIvM7UPg60/+iw744M
iblU11tBgiaZrRszzMUKT2m0qZ6VcSPrQ19biQZzQwsmiLUW+b5Rd2LwYOVAnxBQA6bfbPMSMU+j
D7JUw78ieQUZeJOA6GJBUtw1eM2lZh2dZ9Mvw5fYlDwNVw6ce3D0soDRBS06wkblNWB6tO8itKr6
GdunMgb8te8jTkNeBnkHGLZwF7kDNqkykuisDOXR6sbnTKsehtDwUTT/yhCVtix7J6IDZEytp07F
Nks84shUd7kQINORA0DHPgwbEfat6pIiJUqJfqBTFwB73ckUll8At3f27ee5vl15JkNPyhiJFPc0
ZZtBH32jUH2j/9gZjh8amh89/kSEPIQimLTCaQjEaL2LkrphekKA83XxHCBbiStfGuDt94X12GTO
aVmHWM/sGQ2oID6oj195tyKEK8ma8sLQMojQ7a2CeWm6JOTk/794JAQmDkyDg3hWvFLDeaTR7GQg
lJxHv0JbR1btXfQMhR8J6PYf9evILV3JEjInY5Ll7ThBlkuPSCUTgK8fFgA4C6i7Hbx3UZ4U3uyh
wxxSK1Z4cj+nLPJUzJh7XADen3yYEhKMC7SFGpkMM7C68ITZGibZzIasD3rFQjCv4V8Bwt3RFmOD
TlkanrQ020W981yxrVUErR7YercPDRnH/YoG38gTDN5WRgw3xyi1U26pv+Ks3ydxsZ/y/Pfj+4Zh
aqhOm5hOAhrsW8Pvx6ZsE9AznzAh3qhebUm+d8Vt8XgBIQ/K+mC7E/xvWpgJsAN1eIrpt5Js51LG
YbsmAEgjAp4nDcTMomINiUYb2y3DU8uAmto2+qPgYT73GQNbOBhlJV2WmP3U25RYJ3SFM83PZdTm
a8eMZxJPUoMRY5EbrVIQgBvMNk9mVTy1RvMlH+otII0Sf7i2TddiRAOP22ro8TY8odVN/anKmg5l
qxASo5YVzw6uefME2i3w/2cgy0z9pq79+8q6KgbzzOGqXNRSxfJgl6dZWoEN/hSl8w81Ix8ouoK6
NH04jMbj1UYiFuxeyJEsOsbrrneaIbNPGut8Wm2HXEbzvLoQgkwZL+Vw6Nat1dXgWqrHAc8lY56D
sWgDhwSTzIOsnvmVEOGCwnQhVOoYhIwZwezttyJ5tGLHH/lXAoRXZZ2Wbga6JevUTwVaKVLvD6KE
GwGC91Bphc4Nvk2YahiQDw55/D0DRjxwhr/Xs5Hm5ed0FfaoVZ6acegYJ6Oan4YEE+xqyct75aRv
JAgnrWP+dYjAzjiFypeJbtp8H9y3iZVThmfFbAR0N6AqKGZbEFLUutol9ikKxyfFCQFj+QMfC0YA
8Koj9sS/oj3oNOHDE0L7VMev5ieTPX5H8IHQfOgiKlBI394eQmHTcGQ62KuH9LP7STG+PL5BwHbx
6bwcPyzeEHGlVeXQQ4lQzTS+J9OP+5/nByiEaaAbB+iGA4rIIvCIDFLkc60oJ/t7Og8+Uqt+bU1+
RWRVeJHDhOfUQGiIixreDyyR4juj0px8nq1eOanJvFGHTVm+qM3HZNwlWuY7BogOE09Kb7eivwBg
AoWpgT7DQgnh9nBmvUXvTDaT0xB9AR3oxqzrfR49/AoEpOxKiBAdRoY6pxEXUlqfqm3uPn6H88HM
wEYic7Gc2zsZqhLPKT6PPOKnKTO/Ro7y18NagHy6hewFn+eEUXK325S2CrHqOQ9PpAmM3lN+T84u
keEwV14EwGEATwScj4N2b8Ghg0kom5M+JKcZHfcO+WHbxzB/Mj6nmgxwv3Lq3FYwaUWzUCgUizmq
DYoJXFt4D7Bp1+J5prXGtqCyAVVL3wU+LBt+C8k2gPodwf0aYJRvzXDqzjFIxo6D2j78KEDSUAMx
NVA4AEaK+bBRsay5YkV3Lo1fxc6qf94/9LWfb4EZHhcHyCXdd2D61e3RV5EzjqVLz2Q8uLGvVf/j
94XrL6znymgpvh+5vnOpPz/6620HXh37jt+PJ5lwMw1kHucRI0Evk/rUWlv6cHCAWcDYeiQtOPxV
3HtShEBXOUl7ZnvMgtmQdto8+vvfo34E/ybnvVrAAzHPFIn0ojkDwU9icEY9XIq7/b4QMndqZIem
lTfnTMk+gPeqbCQClkaGnedsfri2AT4XS4mYYDa2Q9XV5zqav3f95BOGXoQuljBpLC8o3Bbc+wGr
ya8Q49Y1xXxsacmAOqfDt8w0QOSKigywC0UjK2It7eH9XrIxGwV4N5TObyWRto0Hq+5gzmzXEK+R
dXrIvi+4i4QyJTE6fN+IgtHxkl+PKtTtzxcMYrTc3skH2p2VLvKt7xNIdh8WAPCkCcyFhSLAYh6f
PdC6CV21OxclJmU8aYOsSrKyQXCkeM5Do2ARYsqoKpmZzBPNz2nxFbx87NvDv9+BtaFujFYJlL6F
/Z9td7KLuk7PPWhPu43s2bViDzefF/Y/iRSEVxU+H+TW9+ap7P/Hny9cn3lBjRBAs/Ssg0rmL4xf
3N7fnrXfbxGESmC0wjwqXXAY06Tp86xk6TmPN+a008LNKKPbXyah0BkG0ifYF3hAFyMjelK40aym
KeBzZzep/K6N/S7NvNZ1NlH906YPpw2AXkXajjspdYnHNVmVt7Mbp2d1UL0yfmrZ+f6eLTWWgLMG
xWi8gVD1FAGsAw3RmapY5Zllb6Fndg+/vm4/z8Vf3dCszusQ4MDyHIF/xRonr9I6j3WW5ORlqxAM
AwZPK2QsynPjVWkwd8H9TeKKf/vEuF2FYBhzmA14JOHzuTl5lvlZ2Uz9Vxzcw+4JuVlO04wwHwyr
4mAKoBBBjJHk45kPpXDyxJNxOq1sE08GokMUecYl4qnKwWrW62N/tn2zf8v1h18RhNMIov6JiABp
CeEUqDIbLivU4awlrxUmH8bRgwPA8AIj/KECEAgnYFtgnFAjaaeJkumcJM/RLiYPv1NuPy/kU+J0
jOKI4fO6/aUvzvbmvhot/RPCMNB2oE3EAt+oeDuACbZRLLtSz6jhg6G4KJUNcmhuhEn3bSebvi6e
NarDmDKI16ptwRcCnHFreZiPoc5FY8znRns65Nr+/lJEi3j/OqI7tK4jHYjg5vbrtjYNc1o389kt
JvdTbSfuK+oo1lOTtXXi55hH698XuFwOlgICwffCPfjthBdq7zozekWS4Rh/rdxNJEPPLddz+3nh
6ogB4sfUD3zemIiXdF91M9CqbSwrKclWIWxbpsatFlkQw0zg87yZSDRM9n3+9yt3i/dGRGiC75ck
8ZrpheaSR4WowggsASKG7QEPjZY9sZyrhVmssnFgR605a5jzosLI3x4+6WsRYpYFs7yUrEXe9Kjp
Xtv48e4PPg8/C/gdN0OxLSQlRt+ABZ8de3UHUBSRFXJXjoB3aKAUwhEIwJfeHkGvtFrVJTE7InUK
wrnUe3x7AP147zDEICbEIbff16Mkd42spcdUH72EZF7x8/4GiUkOHDGKRXir4+I3gewSdLRLGE0s
MtKjVT8p4bOheqH7hLsuU873Ba3sFHoYOacdglkT2c3blQCinMOiQ0BRbS+MAk0Sesg+z/9+ZQuZ
405kqvH5If+iDN/NRzkX3vfp6udzU7n+/pSwchjwfVX9prXH9Hh/d1YsDZgG5HuRWuc90mKwbM5d
XcRlf4xZ+bWp6dYZFG8qSsmVJxMjXHmFURioUBT9MQE3L/uV55uqjyRxzYpzvVmKoLKVxSrbHrEU
LQ7CNFDyDWk8JZEYNv/KdZD2fh7/bpjoN8CXlSKZAimW8pxUigc2IG+2qJ8mf+f9txko6F6iwOJj
gEtElMdPCc0Vi9bCya7p3EdteqRWgv4Qux2ekYtxvw9h7D6FsxO/xUlP97k25DKKh/dOI2G1nAoD
cL9/iO2EPVXqFLCO2kmP8WTnZxME97mHkQvlp1zDkyRPm3mDODD5kMV1cunnhmFqYRg3uzQhcwAa
8bH36tjNdhlpyaa1nEhyUbxHAMIPRMCK5aKVgsPrhQub5E2Rp3GRHWclz/Z0zsLCjyu3Os1Tan2w
lFkL6jlVfJZa6lvppuWnOTTMoI90zevVZvykxHrz+2GbuvlNgm/W0I4UNmiFOdIp/tib5W/F1AOd
OU/3xax4Hj5VAQeDVkqgbAQxadqNZNLhE/Q3jF9sZEROa5938ZpBUy4AMOiLvXU8c9JZ9tjq7bHb
KuGZ1BLHs/p5Th+MajhYgcQab6xrmBpGm/aYM9/KA2vwH98dFF4RP+CKxCtHcGzFwDCWhGX0aCYv
6b4v/mDzrz8vOLQwpVZlUHx+ss5W8aV58EEOm+f0LbwIALDDohVzKhKlSxSVHltMv0w3kSPJSa7s
/vX3xXJPQ5UyiUN8f8gCM/QGSfSw4u5vPi/oTjXZVlV2Ez1W7vRhmMdnt018zL4O7p/xisdHbKhi
phqYCvhgtVsVTZt26kDw3x7VOgpK+03td5jA4dWYj3Bf0JofRN0Hk0wQzaF3USyNlkZoN5HWlUf8
HMMHirIK4taefVLl+lbrrGwz2XOdeNqsgPC/jmj224jyEtNEpyT9NFfDuGvrDsyDWT6jaSYGXk6S
/l3ZctQmeBM9f7ai0ny7F4NSmGrklvmR9cOTmU/6vsmTOWhD4+v9vVgThGZLFHGBwsGURkGQWVSF
QxKaHykGsx+mmrCXMWq6VzeKqITqYuV8cawAQ4KQAthOsaRruGOeFLVSHrNx32dPUf3KkreplkhZ
sQUOzkD2i7dLLCZWz25ZR0PhlMc6edXcbSZrF17bsOvvC66iYQr0t8L30+ZNJx+a9KMrG3gjW4Jw
TRtNP6LtFSJUbTdhoIPEzpaxOvpJ8AoAOwOCEEuEsZCi1+PONsZjYnq6+Q11QlXfRPGP+dd91Vou
g/etAIuMpivM9V68CeakcKx0HI5Vuk82Wbt/+PMAXqG3HQg4PtZbOAiqN4lLTTofx/7veN8+ivrX
VNQIUT9HuAZ9AvfIrQWOzGKZGhF2pHnkGV/Kh8GV/wgA+Q9woki3LC58xhAEWflwHOgv3fn14IQ+
HZ/HGWNr0JYKCLX4+XaaUWVTJuQ+otDPdoYpG/WzNAQI4EEsgF2oABiClmI6ZAR8aDMerczyovbo
qqeweLR3F6vA2HmOxQEUHBencCfk6LBKnSaxjur8bJpB20n87NIn6fDxvDUVDQZAaAvuD6PBY/Tv
FPbReqXqZ7fONxmpNpb25b6uLlAgfB14j8EasGU8hLnVphkzRrq4SZxjGx+1n6BhVsxt+zebfoHy
Zx9Vkjh6xfIgjfMJ4YG8rKAPZYyc5ARpfQxy7GNV/sGxYDGoQqMshktUzCfMEXErdSy7Y67Z3gcC
Brf7+7WyAHwfRQzUZID/EMM9ZulxG4OB5whgsq9vCABS9wVw53D70OAlMSgV5tKjQ8wRom2QCTkJ
+pG7ox0PvkI/Jd0nWr24F/2sFurmvqzVxVzJEnSsLJSY9CFkKZi40CS+0siAnCtajMQ2cFgApOKB
J9LVmCMIqiY6d0dL/dhTY+9mzBsdDdQl/fbxtSAXDVIcwJx5Q+KtHo9tXuCN0iJR9Vdn7yJn9wef
t3nClqAXCnnv289HQxcrUfp/pF1bc6M6s/1FVHEV8ArGdu6OM5Nk5oWayx5A3MRNCH79Wcp3ztmx
TJnyfFVJ5mGq1EgttVrdq1fn8tEfDC66Ll3tiCPM9ml8RRW1kQKKFdPhWM13Gg0LdwUUt7St4L+i
8gau/nmckDFLswzUMx+p/U89fevS36z9WejfS/HHMdaC9WcUijAqsI3QvCSbAP+OtNCfgkkO18YZ
LIbD0Rd+UNmRTvfd8wRmyF5/I0XoFzdVcct+Nk3IpnCMN7R8QREvHmiourysN7Wno7xtTj5F2Rd1
7fuDqVkoFnVZ0GiPXPs+Zd+p9pijgSM6mvTHOX0ysy+XxS5cQTjAoKcAEhRupUowCkZ1qy3zFGbo
vfsObAEQAJcFLOkTHINIV2DTyPzR6QpbjDPeJbBDhst2TbZnjrVrtTs7pxvT3mvpsPIOXZyQI3Hl
IHuQNSSn8nSvyYrO8Ltj7DhPrYZyPa49w2f+i1OM5wXCDaBKkJbpVMwoaNWYbG6PPkBvbKetAXSX
lg2lmPDM4GEimqG4Bn2aOgm6ObfHuXpCayiLsh2rX3h2n4qHAVbwspKWFg2oN5/I7JjECp7Oxp7q
vu4sszsyJ6NRywHqSqexiRIQ+G0ui5IfrlwbYEuQpcWgloDPqYhyYqcmmRhhn8Z52FbEpTvSpPYm
np8rGhjpWx2P1sZskvr9suCFOUrAl4lyeST14UKczpEAAOGWIPI6ag2ic2glqt16Yq3cZ1EI9sVH
yQfuRanWT/YkpW5qg09zOIokqvTfQ33PPWdFWQuXITrx4omEBCMeIWoJGUeKs6aT23/kzIS7mUi6
ImFJR4DRYD/IbmhnMUTLKEYkgavx2PXd3QCIr87pnk/+U+7WD+DquZnb/JG0xdXvTtl+FS32nA+K
QnViBSpaEm56wzF3xf6bRsT+8g5YWji82SQUzERtpwruNEbR2nMt+DH/o6VbfQ2luqR77K+PeiJA
63XFJBg2j6tmmpFA47grUNeZTEZQD/9cPQn5mEKQE7hxWV10usNa0cfcYohCZq/Gz/nHtYMDJYy6
WtwHqFg7g4x3TkkHghzmUYutW3h3d6Sxr75wTkUo/slQd17clRDR62M4197e09wHf16DFHzwE5za
GQl4RlAGmsbzWUVJDo2wJ6voIMf3vscoGw5qor8XqbUVsXekRnEjLBDGOrZpB3zw9ZAM+l2l299M
XzxPdvKYWuRlcFCCqPnuuHFqfo8muuV7M4r43WblP0ANiaA1/GTj5wTMCF7tB549vlndMAeuNhxh
Uh9s0dTBkHu/TSuzw5jYNKim5D1h7Q16o74Vor/JhLHmzMqdps4dCXsJP4AvewYIScxitKc5yY4Z
LXeJ3Yaesavm6YZ74qbWtBVrsZByAAEqLg3JYidjj8qWHHhT+KK36DEvdCM0k6/BRhckBTCLdRs4
V4E29F5AprT6RmhThU6Pjodjnw0rrsaCC4UPkTxbLoB6KKxWLs25a5D0RAXWkdKvU+EGqR41+V0d
33rjQ9pbQWHoUd/+9Mka3lo6MeqCI9KIByOiHeSs2loDxa03uXl+nBg6KqUUSPiBzF2Q99Zzm5TR
5VNqyDOiiEMEEDFAdCZb8FpNk7GSVgY9Cj7v4d6Fw3gX66js78uw0R8LsFJXxntsuUHdvJrlykV6
bkYlMN4FaQtaiwIOqdi5vARfxRzz/Ojm2y7ZJ2svY7ld1Nl9Hl+5QxtQO/p6PuTHvnnWKy3Iprf8
aiZXMEeeTELZKg0hExvqMT/q6UOb1xvW/IiHtXt0ZSa24ouKciKJM3XYFuiuXN8Ic+euQeQWlQFy
NunpwrtRI8KJhUdq2U75kf+m3tY3Vl57izP4NLxirTv42H4xY5nwFOZVMIJebi2VcO5sQBPA+WEK
OLZ4tmI7fHKZcmcs6WTb+bHUInt+F3EeZtNt7Lz3pRFUZb6xyp+Xz8/SpD6wyLjrEBNT7VXlmMJp
PZYDaVEHVmyGqf6EFPbKC2HBCIPbDDe0fPYgZi+/4tO8bJPbJrUbaIZtkngz5EEc73MkY/jVqSs0
k/0kSHlhDSYaytoMgmzj2WMP3c3l1VraYQTcPAhCI4joqpkxMba8Mfvi47gP+XZc2WGLy0QsaALF
MHjoKNakHXvUijotmhNYYeHstEfrB9q3VWvt6BZ1jo/Hgw2hXMTtT7VBMrthhY2rYRKy5tRET1j+
Nwr/V8RZ8q02SpMTQo9JFUHbtfnsZSGPo6Jde2UsXDcgCf//yXzcg5+2Fo2neEyJT4++EfR0W/Dt
hP6U1za/lCbysxTl7Lesa7yKe/QIOtRxDOo1LMXiLPAWBOctcGG+q6gk171R00maH+M5tBBpEzjt
N059/IvtCyQPwklA9qII4VTxYCmukSh1oBUqApK8WuiFdr0E8JdJUnDALiDoVIJt5IM1Oaw6ouOS
kW35Grhw6YR8Hl+ZQdWiiGw2uuo4+18dEIlmCE0mgHTr9J3nK6dRrrly94KUEfEwhN9A96euFivL
OHO9pD46KRuDyRn+mLzpg1InT33Xhto8Bprd7OruWr4abDYUq6F1L0wMYkVqmAjcyrlHKBJ2Zhy1
7tajK77hwvn34VTAZ5EPP6CBT5WU52JoGqcsj02rPfbU+JH7/U0pspXo5YKxlDUuLp7lMhOsBhnM
sgPUlHbl0Ux//XDoysW1Nrr8/0/nPpvbFpVrbXlMzUPuHtdw0mvDKxvZEsBYtAgHHv35zY9I8fXy
OVlSASqGcdHDaQSxr/L1I7o9JVPf0aODnl7VF835cm1ln9xEnyUoE5hR2mJ2jZRgR6UdjW+XJ7Bg
sE6GV/aQRRo+OR1wZ6S87fkDceimrcHruZbtWJSD1yvudAKIphoia/vZc/KOQk5/T/NmC/qubYGm
1jlbI/lbVAlaJ8g8tgWMnHL5dtyxmbAyemzKNLAndNEtvYCByunywi1tLJxtdEZCgwvES5XQG53y
0hFzCq5Nuo0DpMovD7+0XsifykY2gCycmXiUok5e2xVYL/Y4t0ZYeXdd9RwPh8tilmaBW0o+caUH
oSLruo7ZbQrihONUzbftVEd5rm0uizjXh6T6Q35TVqZKoNnpAed26+dIs9Kjmbc7s/pam31YFdfS
GhiyVOSTFEXrE2l7tGqFowJ0aFhYX+z62q6NqgTlCReLWOtsAQmaXW98PyT1tYwoqgTFeSBdV5Eq
gT9ntfuU3cz1nX4tEfKHCMAKUKj9Qe6oJJyNKZnBwwFlkFQLR3AM+ObKS3pR3Z8kKB6WSHyGGDkk
jPTN4w+6j1D/zV/sKFSxIUyMA4JXz+mOmqntoBMz1kkz87AtGxAlIIXar/lyC6EX7Kl/5agoYLxB
BhC2wyXt3+kQ2Pmmanai33rb0Q27t7QI5jUmwHNX5VSioh7H5HOGMmx6zKoumLc1/LqiueHlvWd1
2wL8vnn/cnktz+3MqURFXZYY5x5dTOiRS2K1TU72XhbYa/nhpU1BUOMItju0kTtrZ8SzrBRlruES
Ey99+k3Ej3XxfHki55bMRqkYCjFk1wlUqSv2WLPbekgzrcCbKw2M+BCvJXkWBTjITkjGXQDJFN3M
8Yi+ULQp0XHuNva1jVcNu8tTkDbq1FHFFMC+gusEQDjQg5zua+FO5ox2zcVx6DeFXYQevWdomUWz
0M9WjPLCZGQs3JMRTrjGKoCmLAEjJ2xMjolRR1Z6585kZTJrEpTJ+Mk8Fb0GCfVja0XMvfr6la1F
ZE8WtHUDlEnuuE9uo0YbOjGup8equ6lDlq+YmIWv95AxQLgVZeS4fpXhK3vODD0t2LEZfxRgBFxx
ehfOw8nwyp2IRqEs7VDPesyzEG3qQkrGDVnL3ZwfbUD6EeMAnQ+RNH3KlYggOo+9jtcvur2pK7ZB
54yNQ/e9efX74FSOcjHaImelNkCO276MLJjG35ePxbkukD5DUtWH8wgwlpqW9klZAJuYZy/9L0Lu
AGe5PPzCMuEoALCEwyCpM5SNOlB31DmqlIBH9L4RfdrSg5a2O2I13y4LOlc6orN4SoMeFTsW3cxP
t2zS5N6UlUN87LRDNWyTeUvWXoQLS4W+VHgUAjeIrKA6F7O2fMGAlXlJRMR+1muVjWvDK5eFXdlN
bfoYXmvevJ+sX8Gnnds/sMYAmQZwgOxNpBYjVG1Xma3ZFS9oE2ZZL2n57hcvJNvE1xsPUMjgySxx
ojgbtjIPB7h+d3T68oVpZeAQLXDd6LKuF1YK7Fd4F+LCQPrGUQ44t62MDLZXvTyBCDwQ6LD1342v
nG3gsW0N5fDViz1H9rivxhVVrH2/cqZR9zAiWYPvN8U+F1tvZXkWjgIgILh2LBR3gy9M8eAcwTqv
KOrihcvoO/nu0DxEWfyKlIVJfJaiRnm7SlRtabDiRfOD+hd5u1oFJ6MrdiO3O68uSVW8gEBjFlFn
X30FgeIMzFCSVBDRPLUFJG9G6NfPihd0fm3oZlojeFnUwafxFRVbRtznhZMWL64NdMx2nsNyrYfP
mghFzWLWkBH1afFi2ls/3WTezlhrMrdgvT+vkgqNorwQtQu07kvuufy3Ntn02SioCLlf9Nu8HdYw
UvKTT3w0MEmCn1QWysH/AET41Ii7JvcQvNSd58yLw3IuQ7c0IiMfg7aIOB/CSa8DPOOuPe6IIAI/
CG5JdGMBSEK5OnyDpg46CenPTRIkWuAb28t7+UxRyvjyJH3yptKkF6QRGF8bQsvf2EhXrZyWMz0p
EuQXfJLgZrmfJT0kjO3W8L5lCPf+omuZPbllT5SDzB2KKBF1lchDtPY4FeIwZ2B95+cvBXjBq4SH
DeqaOycPzHQHwhuUoP24vG7nFgZwBGTCAOvExX5WAJ6bcUljOHIvrfbDJHngFe//nQBFMcOQFpbJ
GhiB9pk0N824ovi1CShqcRyR1JOAIY7nPZrmriJ3zzYWEiGfF0hui09qrxMUjw4+Figp0fB3w/3H
YthcvUS4YaUHB8Y+VM4qV2EVO6M1oWgKTUsDYErr8tqzBwiILAYA7gQVUXgNnE7BTZO6TMqEHM32
ke3JGgvC2cE4HV59ic2MtXaVa86xbtmjZ2v/zOP0DWGmncfpykotKAMtuBEVRQ0I8MEqStvrhnrq
NcM5utk2rRtgf7+R8frMEdzPT0IUdWQlLU0vhhDghgIJGuvWUMULKwbfTbIMSTo6OBCnCimaYhDG
EE/HYpP+ZOmWV+F0badvQFRRAygr7QBDQDxB8RBLcKj7ncP1Y84O4xDp17+/T8dXLFXTZq5ZaBg/
tY6sP5hr7XbPrinJboOHMWr9kRsmtmI3HCrf/AUBIN8skz04RSORtY9g8fsHN/6fRrS3g92nt376
cvkwnukGBYNgTgUgFccFO0zRTWpwbZpTczjqPQ1qO0A33kB3XxP++y/kAKKM4J9sZqrOr7UGoXk6
CvQzlP93fFM2G2az4PmylLMDg1mA7hx3L1gtLSA5TndaLAa3KWkN8Ga1A+IhdTcW214WIY/DyZUF
EZKRQfJlSZyX4oWlpjGkBtjoj7PT7rWnQcvqIBs2TVK1aCve7S5Lk2o/k4acJLiV0AUEKZLTCVHu
FcQbbSDj413Z71+vHh013mj3K4GW5/zwXgc6OW0qp+N0i/R90kT/1fCW8vEa57wrZgw/evfGbqDX
PnlQjv3p69VaLFrFFmk5hu+1bRI59oqiF5Yew8uaIkk9D62fLn1RMBT7EHM68nuj3vOrY+IfX//v
8IpfWpgk5rGL4dHzw/MebPqQXc0VIKs5JGMWQNQo3FTbuxAtQ5lz3ejHrIuD8nby1wz7wnGDAMAu
ca5xJFQvt6+FycYp1Y+VE8PNtQJRNiEf1+JiC5pAM1ncG4A125JK+FQTjo9gFU62fizJhomNt1al
tjSNz+NL+Z98HsF1n6UC43f6U5kdqno7Z/vLRwGEnxhEOcnoKAqPE+fNR5BBGuJPQkCc76G235qP
yVSLx9afjCiO2RDo/vRzQmCR2M33ztH+sca03kKfKUxx96xR75eZG06Ay2f8je5M1m3r2jEIpKg7
HDItq0JzBNu/3ukPsZPdWz2bo5TVWiTKzL9L6yoNdTEhaEk8ZETwLLkZp+rP7JXdpm9YvgOIu3pM
uzT7jdCKL4Lc1kdtO2l+/ZR1ILzzZpdveWpWOwSgkairsroMqCDWruON/Y9t5d0rt4zfaQ1kizE2
9Llw4Azclg7b+G6zGT17mgCmaKop0JoKvTo6fYrolGjPiOdYW2Pyxsgv3XTTzFpKA5LG/RtCrf0f
u5+MTVb6w3veD323KcYyGs0kNO2p303VaKYB4Q55RJm4FnBU2h+rqXHfu2nowcio11+KrOk36EqL
HqvEYeg+zAGATIvumdXT/DuxLX5Xp2BayMt5CL3MSENh83bb1BQdcvWxeSk9moRtUaNtZ2nwLdpp
dEGPurlfluabe6NJyy/CYkCjgNYrDseWfc9mt9yO2rQTlVFs/Kmjb2joXGx402VPZZFW+8nL5pui
aboQdH/swS+M8pV7sx7NohnCrDdj9D4r/YgXaRKQ2fpRpMZ+RNe70KotEWglZSG38uMAbv6gTcYk
bJwuD2buvLuG+1bOhoHATFcihFWDFGbw9MCs0r0u6leLrIH+zg8OfBUUrCFajcOJd9zpnm7nwu4Z
z+yjZadBFW/tLIrJr8sn5/zwn8pQD+c4NG0L5NzRyDb+Y9pcbeUxvAy+IvgHFmaVoMGzmFXXwrWO
RGi3XVgDqv0X3w9oqWSoQLNE1Qgj99xWfULsYwJ3xzOPA12ZgTQcp4YFM/gkQDEsHFWjiSEcGw7J
P2AHC1qaBE2O4sG1EOm55wNBiOmD+wEv9TPEqtWkTORJax/z/BbMGVb8dZreXX7065VH+tK2Qtdw
IOWk0T/DLxFemOM4URsFz12QtrcUqHnafr2sl7PQg+Rskv2QZGwIlll+xCd7rPWmgfiGsI6mnmxw
bANY5ca+MYavdfpIzBVpS7sY6Gjg5AFWBwpFcSa6Wh97fRiNo9V8EdqBr7iJ5uL4GBdJEdwwZ/la
Y7L8ZibcONbzfihE4E9/8mbcIccaxhWAjTvf+533EYB7tLkf9QS10m40g6DOae9Gqwga0kZzdTSq
x7F/dEhgTgfbXanRX1Irmo397zei5cTpis/d4FmJjzXI6KFB11uE4viK/7+0DLJYHgQA8BRAMHcq
oiCClnRsTTBu7PXpbj5c3jPnhDPYNPB0cN4IQc25ClUak7YfENjDzrT1wK29oDKLsG+6jTkVGzeN
o4zdF8zbGtk/ceaHSf29rvau/oC+isHlTzmfKQgVUEYGumOZV1VzUy6ZPdLhHfms0zYMcm+t38W5
VTkdX8r/dDyYwTPaUYw/NX9Gy41sE7unuPF6Hv53E1FV1oD4i40QZAHHAAr2PJtXlmpxKlgn4G6B
NzrDl2kkFi6bXOcZ9d7faDO99IyB/ts7UMvaXp7M+RY3JQM4hIFoVxqw01XLbJ3ZAwfnkWcBMdGI
w+CgBV4RmytylrT/WY4S7WjrpPeRjiHPg/Zm4fiizmpl0ZYkII8BZDLaY0mu19OZ5P442nEWO8+N
i26sfR9c27cRJwkJKeDL4NGDIUJ9O1QpRecW3DbPqS0CHRaexWOEc3NZIYvTQNRf9ieD960ibjVN
THNuO86zD2I8PdDIWp3QsoB/0wuqYU8KQAHE7DxTkd/ltPuSk7WIgyICRH8e0p6ogUXmDUulbiq9
QXhm6qfmMMw3Lv3iXZkkPhtf2UwkN40E1aLNoWofGHvruxW7r5Km/EeAJFNA4mfBBerSRIyCAzeK
YrHC4oEj6g1NH008GgvtwUA6zjGepqrcXNb9B+X7J8/oQy6SPojzS8wJGhCd7uEY6Xur8NvukHEN
lRBVQEQVNDGNUvHWxndzApb4d06+x4wGerL3AWnX4sCgL/b4dfa6w2j/Kai2yxIasubB5iu3iWIs
1M9TA8nIRvKe4GVzYF3EtE3t7vs8urwES1vn0wqcJb/Kos1Zz7uDN2kBrX957OaygLU5KHvHE3pa
D4acQ/vc1zdm/X0G++ZlGYv7B/4gPBvgtYGcV0Ju2jRRjvdOd9DLdHy0tMyPtGnQg0mLyWZi3quT
impD0a9lMxP/p03btTIqxVn8X1X9+wXKTjKZD+7uPusOCc8iv0J3B3imbfXDRcqSHeb0/fKMF9UG
lxTZMYkMUX3TtGjaynAgzpatKu4M9vvy+MqN+DEd2fbMk72SAOWV8j9d7iN3DGoOJjvQogszxB0s
Eghty9d6eqzJkbvnk5yYo5V3ZljsoImtToKS3Gf+znRWKvaX9qAFIlY41iAcBb/9qRRmOXHZIPl+
aIewZzfFHMVrkUzl6fOfBUNmHz1pJJ2Nml2Ae61PXPMxkbwOHOOYDE0AZoq0vkmL18u6WdI9PPj/
F6W8qWOqF/rsQRSCL8wI87XmUmtTUXRfkMTIignj94QGU7NPut+dmYa2cz90KzizZVHo5YjoMriG
VDhH4c+NlvtJc5gHcavpxg8qmshppiennF89Eq/FCZe2G4KQ8PIkBRhwPKcbwW9tZsa+3h2s9IeL
/l+VQ0PqbKz2upDEx26QrYMASQL179nxMZkQ3ii67hD3WoDC+iuxQnJ8ZPwkZx0I95AhVVSUlzoY
Inw6Hfi7adxl9YrNXthheCDhWgANG1hkVUa5HJtvrEg9HYr7lKD7+tvVG1gyewP7gGqIc3c7LUhT
gUBOHKgjHdO3snn5CwF48wAJBsjtWQ5fyE6DxmyKAwfkVkOks1ujcf8gBVQ8BxAJIA+OkBA6C6jE
N56Bl2TZEX6oB0A3MtCHN3H3lpv2LTqBfGHpHHCrlyTsrzmrtpUmdnmfRmZBbrOy/c1sckBU/ony
tQ9bVN2/36XWcqeJbmg8tfjBtupAZyxYS6Mu2FIUEMo2SZg6fhRbanh8KMEfwpHg1OWrMujztzLb
Xlbggl1Afyo45I4vS/dVVgwKFuZxaDV+IPNshJPTvFDq7gVDeNWfsu3Uic1lgQuGAQJRaG0AbY78
sOqkm2ZV+DwbDzlSPYHZgtZ4mIo4sFqI7cY/l6UtKekDzoIKRheZI8VZSEyGhtFEGw5u0E73fn0d
afuHdcC2R6pWAvrANXFq5azYYRRQtuEws6iiiDZvVtH/S+tlIguNZD2qKc5w7aAErrvJL7ALWmMf
N+QrKCIPoi4jK9f/QjV4ZroIKQLkcNbAk3aa15G5xF7wjLu2cO/wYPtRGzTqB2v/F3qBi+B5KKCT
b4LThUu6qYwnfeYH4H+CiOHP5fEXnESkUhEdkqhhtE5Qbm7fHus5Hsbx4LU+woldcxwcf48autuu
bsneoMiZpH69soDyq1VTZYFbEz4DMvm4L05nldfFCO7QQRxs85k4xzWA8pJBkGXFeH9KGSqWe6xQ
pGW203gAoXCnIcWd/iDpt8sLtzQF+PXohyjRYGetcThgxBMqYvkBeLPNT631VpZoaTt/Hl95pFh2
qXudifHrNtsXZNi6aZoHri7umD6uyFqcCwpLEekHmSrKTk7VUbOhSOaZjgdH+8HzPXBsl9dqUR9I
2MO9AassMPan42exITAZHxTPw73Z3lnZ09BdF0T9MDDgG/0/EeolAyw9spM5RFQ+DewUzaXDy3NY
0gegJkC8gAYNHJTKHOpJMzTRk+ngxFuvfJzMx3HY6yunfWmhEAl2YFqkG3V22nMyCIG+jofBfDab
5y7btfGKiCVdw7wbqEGQ514N6hvt1NSZ000HLfuqhYNY8XPUcrYPRXgATemI+cBdU0tmhNXpfC4a
/WCNfHpNrcnbkakSUZI1FkJmcxXpujHdGjOlQTIX2k1Ztc1zK3zj+k2NWnzwkgL4DTyByqFcMWuS
PTTngzFV4Wj+doybyztCalwxYicCFCMmhm70iICApt2iwj/RXmLjPod7MwRljnzFynyW/LsTecoO
5F3JUqN25kPrpzemNYSu82iDYmACXFefvyX9tC0lSxZSyVWRh1aKx+t8T1J3WxUHzR2jWHu/vAIL
PhHeLfCYPTQKPa+Zcb2qtjOd8QM16/tOo9uk21fxJkZVbCf+4o0pI+EE/h2YyZD1PDUi2Fe6U9qo
Te5bsIiWkZ0NK3fhwunDbAxE+wCzhWlX7sLUtwqWuHBSEs0LG/Oh0B719i+uPuD95MnAMwYV6so0
RquDl9Tl/CDojwJUKisqWTjeJ8Mrm5KKyqVoxMcPsZaE3Q5F1yt2cEmALOwFwBP+9llJXCu4cLLa
7w/dFFIgIf7L4aUZ/hR9cSnI5xuG4cEhHehP3LmSA1Lap4/C5P/7fmX9C3R+c1kR94ds9oLp24xM
1OVDsbCLJBeTBQsIJNMZLY9uIww2inQ8EGAzvIBWd724PniEJDMqKoHEwn2qZgwnYdXjlOOlh9Z1
uwp2dR6j2vrn8jyWFI0oNEyOrH5G15ZTTUxZ5mZOlogD2tMDKFGtLNPa8MqjLenRWGL2tfFgJKgb
DP/mmKGGGYBKmCb46oqxLLg76KOZw8Ps2cbA74q/saRlkIbJJJM0FWrYxk3r2WO+Iw5ozNEnQVeG
85XNNT92qiSidoFB/qgkO1UAT0Ho5aLjySFxjCBCpmXF3C1oAL0v4QPY0hShvbAyvpcg7Ud6cTBF
OCDSnq7sUmlqlPsR+UtUS6NADQQ1rpT/6SjjLUioAALsECcPs9UH4EsOrezBq+9omWxysRK4W3DQ
TsRJjX0Sh5j0LLo4HnGww5/6j46j5OtvVgxwErgVkvpDDTQUvOW6gxLtQ19s53KXfr184hYcCjSe
wmkDPAnltCrTVs8rPRcVErDgS+wfuFX5u9bS2bfC1BAQHEZRBATO0p5opRcxdCa+jg4NGw6xNTxo
IB3I/bMQYe5rVixkoGbM/tGNQDhrpOHnO+5UgKKicuh7J9ZMRIKeJ/MuFTeX129xeNRqywwBLic1
cVQZBrzPHM8Yd4yD2X77i6A9vv+TAOWdNPDSGWMPIRm73QoetfQJxIR/MwfQxCMvgJjPGVgjSxuv
bz1+yJvHRHtyNpeHPzdboFjGoUdgG2YLNDmnh0SznX4sec0PpZ3d6wUsFwr0UwTNxNUBH0QT5FZG
ltmFmVHMe9t6qFxtu+FQ6nXkltlOx6+Y1gg9F1QOLBToEvCwhKlRaV8AVswqOzX6Q/9EhB+Z+hqn
xJoAxV3oqalX6EwLAaMLXGgcpNaKmfx41J3aSR9+AqLa8EsAiVM9Qp70aTv4EEHrNJqcZ+Z8Kbo/
zvheTnsdHLAJOu1OfR5KglRR4jL2zA1aRV29McBSqEvKRbyWzoraOKe95WHvPYELwvOakDhP3Lo6
dyzftChzQkkAbIzqtpju0Ilh6N0nvfM2tDM2VW0enaK6fo/L6gCJ1VhCXtcVzENSNu7ThPYaxtgF
k3jL5jWGUqwMkTekorkTSXLzfLpyKLGonmiQNAPtG/bzaITCoPOuaMxsXztVvckZYw+8bZ0Q6RFn
15SO9eo1ehuV+pTuzL6zNuh+GO98/EvKV+pbyACV9FmrtK2R2HfCzV4dr0eTwe4BLQZFwLL0V0un
RwFGsMDh7R0vqwBUnc8Dne/g+N+WQ0tvTWNsA6B48v1g2m9GxrJ9VgFGndXiQMxJB1OGC58FET8y
mt94ou9n4I0C12GR54hvbuzV+86Y3T2P+VcxTU2YuACxs3q483PtAR2ugEnITBrk7YwaSDFYUVmI
V5d23xsPKz7Uvhk5M4pZetJvRqN8oV372k486oZywsPVrCLTzMybnKVDqBWZBeRnLgJ3KIcwwS4J
jTZxAzDtVTe2Pt2Knr3gfXtXDiMEV14VJFYLhmRtmIK4rl5Skz+1xfDIeYJ+D6y4mWLtK7cAKhWO
2NLKudGZLo9wEgLDnmyIVdr4trrfopfoNim7LxNBY1qE2B67Vt8OSR46uR16VX6oUMRiteQJJg4d
llG2OoKocptPbFP7SbHRvPQPCDAiNAvFe3H+2sR/6v5rj4R+d+Bt5Kd2YI9WkORD2Lg3Bni2Cu9B
p8XbWNqHPu62oPSOUtO6dabfo1bfxu0QtK0Z9Kz5g5rHPbzYQAI99ZQ/Vrx70dMB0FKyne0fA+O7
CZ5/V3bAdbfhgPouoPncZADbR7VxcxLl8/Dg195Xp6J3cYPIW2FtuqI+9GW9t2xqBJSwzawfWdpG
XTXvGjZGQwf+DvsL2Azf+IBsGBdzWDR7u0a162CTjSPcnTaSgDptaDpbXa+eNDBcFuIbS37o5R53
sLxUgqzrImtqoyrLbhw9udGGOmqdfa+3ATUfp/SLNd81852TPY8DRUJy3kjw9zg7W8PYEz25Nxsa
Nlkfkpwl4ay3e4Nts8R0wsnwngaSYFPm95lVHsZ0uBv8Afdl+7Ul1bzlbh1vUWucvtRF593os95/
JYiUMIu8GHqb3HisfDCcY1ls+8S4z4YZUDGvq7eW8Wa2bDsxca+J5j7h9Kbz2sfE6iP0F/nmuzwa
EdDKDe+l6MciaNlD291PzbxP43FLjddKA0NqMe6IEdG5xK7QI4fcWtmdQCu9wvG/ebTYM9Q/12B3
ojNgReQusX8Q549Xz9vBs98Fmlh2ANRz2m5thnqLNLmd9PLeIVjGNA6rpt0P6Adm5a9VwQJuR7N+
a7P70nvXSBM6jbMlXh5QHy8GFnaxt3PcQwqCgtC2+9fcK46u+2Cz/ldVervaPRr6VjRbYjwnKC9v
jGrDuRvkbrYxk7s28R9YD4Z2KwkNElXDTWL9HOi7JxwoimzsJg1ZFQdkcAOBxiGTNoG9G+0ZHRs8
MG1k+LeARN9bjbaJRw8k4uauMv1bSspf7v9wdF3LseJQ8IuoQmReiZODZ+yx/UI5XCORhAiS4Ou3
Zx+2andvGA9IJ/Tp092Z0SAfpfo3EDOa3ObA6Zxb2snnuo9F+To3j7E8CPPMzSGunCBmwW9bYO29
hYO7iitN4jL84cEKNc8mES4O/AJ66/TiBvdw+Kw0TRwagjk85GVPY1n/1owkoT52M0264UthlLb4
JvIQ5oWevSdYTJ4LnhrVP80/luaCUBwNtRER3caNs+KgFz/tup/Kkx6CyPHOpDxx14rRRCXFsNyo
Xd2LUT5wQ2+r4cXcWzY1s3Lh9XnJaAKRAKKzerob7GwHTW43LPfwos0WMz2FNX/gBcw2cvhAltEg
zMyQ7B+vhgcZzSz0eSqDee/yIFEGtOhnINy+OvDx1QSVCOvIPus3LTaZnGAGFPc6TP6+89aLJ4bz
4LNt4SyJDj/7IYitdlN0bkLnj3LpNmDqvVhh5quwjKzpSOVRUgn6QZX75Qe8ZqJpPK3UO7bu34wW
1JVBFNAgEtO8kwYax7XK3Ykmlf6ru6PWy4Zx+33xDEgITO7BnLp3jeXjiIEfBEpm9eWG6q0tNcBf
l95HzY7CQYycrAAZpN2adPx0WAOaVFngjMjYm1794eSWFxPRqoSpGIfcYti8BvpFmfyICiLzLBZ7
tooCw8w8xLNw4jGVbjSsAECLJS3rAFc/CCKj6iI4QKIyibC2GmmwsUbZnubOOkhN9rP3W3v+J6U+
ohmZPxurWmLd1PuFtwlnJYt4Ke6c999USOTJoAER3f8UPgTaCJgJnaczX9NtUTr5QCWmtUvWVH5m
QCYHiy9p1/+DeUHVIBtMO599qO4d+v+xABCu3V/bb5IBixxG+CYsCeSoilpbnzvcWCzKeLHm/DZN
K2qm7hUrftvZDSBABuME/NP4r055a5lMtGVtVzKkvH5v6xaZF2am7bAjhYcIinDhyW+3aDAgN5LJ
EnE7i3NT9nHvfA9NENnzhTglpFjIpjdLK9betDWBIy5+EXH/4XVz1CkdVcY4QtT4MfitHRFhn8fe
vSzIBZ0n3zTymxjUSXV2GhjNO+R9I4NvR5Bl5+7dGB9ea+3b2r3a00PUn9L46K03czjR5TwOYwTu
VaRqmU5BG5Pxn1V8Db6FZ2TEI6wPmqVJ524XeAeHFLh5NHMMChbYP6sOIjYVCBQkWewtWV/CUCdm
zaCBbyVEiKiYg4jbKxhQ+keNHvbK+im3fLY3KHyqlrdCnmT7b8JrgYcVuqPIVyWMHduIckjVLXMX
VeMVy28nZmfGYEatRmpYDz203TvIbusKxnqvwbCzVS4ZNkDCPgJdeNdTO2KBf6ix4jB/Evpl0rdV
ePseIsGN/1OEK84eKkazx37ZznmubUHGvfLzYGbRCoX1AAtUFhgHdmgeClPhtP5MsO+b3jHg3M1Q
RS9kXkgclu6z9WTEWBlLSZAe3NiGHe/q1UkBqJYDQ3IdJ1vIq3A/SkNFvq3u+K7p4NDc64Pt1Ia7
yXtbup1l7s32UfAf37/AusYSQYK7HS7/zPHLxckpApjj0jEuEKRMgc061Kj2W2UZ3x3RedGEuTnU
KGi6eIIasdTLViMxVBPU7IqPQn10YREBLkqMDq9mrLZIb7thLmKhwxy97wboy87VcqsHuGohggIH
/YaU3Kkpy8SHT0Y5eEkTzElbV7nTbp7rgtTucrecc+V7uVXSF4EfTagSGyRGzMk9UG5UhB9Qiomf
FeJaM5RxyTLBoqToU38QqaF1bNlA8cZ+R+Yrtz4J+wwpj3k175nwE6/fMgk1A8uLx8aJK4PHWnmH
wTJTa+7ysuEz6uci6sBCjxQSiYS5EBE3JU5+jQFUjWDUW7Ghw5gPbmbw+mzAMqyxIL5IutTv34mu
LOxmtE0Olzg7clbJo2ngn62i0JNWEQhionVu04xamJZvEwEFvbox+m2QiyJh3tm/rk0P1Wqlpgz2
rO0yiKbhJMwHex5vOBVZyZ86fP618ZZDJyl4oPgWUFBoxzcwJqLBWxI5wI+VNG9iPbYhuMWoN0f8
KWe5ce/SuCIu+rse14SLX7o2mTMcF9Fs+5VvfAfprdR7WzvbtvQ3xmzvmb9bV3kumZdYhRvL0Ytr
47WfTz2rDpSMWzJMsQViInJUamCJsqojjCjTgVWowLETZtxqb9c+Y68/w439KgRLBShKTzt4NmOL
fcS0TWP5VdJdb58kmbZ1w39Z2EVz+cD2ThJYQ25qM7Nt4zg7n6pVp2E6d9PDZ7/FMm7M9t/Y+rFu
/yz4qjidTAgjEWYE8dScdTlhv3FOYVGTmuOUgZq8NVSXWZQkddDvSh+DKCG3gTtlrZyiwuk3dqX2
C6i22qZpgTzN9Qjqr9jSQBwGTrG6CaGodY2o1YK33UZj7UGq9g32KxHFbWrIb+updJEBqprzYvBM
iTLlorlAzPHRrEYCttPfoKpEKDMWDo8s+U+F77WmUcn6TK7VxoDAB2u2fufmjCwR+P5YEnws7ssa
XqX3PjUstpYlHgVLpFnhi7qZu9AsFBDWW36a6gsD6pRjJ1pWMp+M0Uz6Dm+jroJdUP4MKJkW9CQh
/Ojm4dxOL767IDbTSIGxrS3nPMsmC7x/AwAM88ti+FJTmVY2xGCRK+1GIReOyap+q1UkXlMmg19s
LEk2DN+/UFZsUZYIJ9yY63wndfN8RNHSZU1T4gJeF/5gZbj3ACslarLzWUwSj+5D4w673Dwqg6DJ
xhow2DJUvobNFcBnZAR91ALZkCyIi4mgRzJjPe95o2Ouf3SzDcuzYa64H98QfoVS1WkW/k4hXQtT
IeDqTYMOvpFdusBTBasNCVE9biCLCr/aOaX56vYB8rrcgtN5Qs2BX6Sdi+q6wP/16m0VeuloMHzb
MRySXvjoThtzQxu65/2AvgyJ1hyvEIXMJUhmkbQMpBa2oVg2FpJfTMZOlH2Y00YMawSSVVqPtYUl
a/tX9dYeLunp7LRbFOYfQrfbkdtToleE6RAcKGTDyelym6KhEoVKTHjkITkUe9LMzoEMyjwMHqIk
djkiWiCPFDMqBm+IO1RXQ1DHsOhxubPtrRtHtUlGjJ5vlnznYlt0u6p6b1t5IvK9E05UERYt9Lw4
FzQKu9LyI1K3mTFebPacWhMDd1P/6d6FlRGPINAP3x9y78Lx7E3mw53Gd6xWv2jrW6MQIDW7rMKP
uUFiBsu71esuzdzuV94AFRmQmmGSro2k9lGqGvj6KK9Fh3xptnFh7YrWx4Ncdx6sXjbjbMORoayY
uaOTcQPuYT60AzLk2hq3Waft3MZ9YEUm9m5G+VMWJn5C05miObR4RuyiBD5H3/tmuFZ9d4FB+5G3
Q74aLBkHLGGIZgf92bhnLc5hlZl1kI4IVjuOxaS4lf0/P+xOpkuPQQ3m8tRmtfPhLTcFeGjFLmM/
9TEjp4b5WROeen6t5Jvkr2W4IR34BWWQqgk3/Q9PNDZmkOA9ksyo4MerOX2jdN0Ivp4giRpZfElI
WHzwqtyapT9FvifqqGb1rrDK7YQV88iGDEIyzLYdec+LobSduYa+Kd7ufX1g4syXbSP/AvrsRLtr
MEB3arXxChY3blHcVsVpejp0LCxy2Su4+VEHPIC5P7WxxA4TsVlfiyld1ywY9hwbTEVB4hH14mRC
+WtmG2dGEgcqNxdNgiXTS98CgOpqCUXi5lyQsfktwPpOZ8IrQBrW7wAoop9RO0A6eDNJd0v6Y9Vt
bZckpW/kQGbAOUBphs32IbgyD8BQD6a7eQy7OTEK2Ghj957ZOMwl4kBVJ7pmmXIRb8aXqknBskrG
dhci2Gi3BuAxYvaSqfHFHK5qsiISvk7yLgwTSgtbozt5dc6L1DL+Ki6hNyDjIJTx4LzCyyrqw00Y
PNZR57AuUmiWlmpNh3aPF9muebheV0RC2/2U/KT1fvWzoYQDxrYMl2gSbVLbV2XdujmMNHuh/Jfr
NQKzBCwa8Ep+JtSF0oJT1Q7Zd1QPrgEOFRxo1HtdtvFcPEw01M8ymur3cSqOvTkjUttRF/5r1luo
Dyu78KKKS3c3kuLLt/5GPJF12g/hUYK7ohEX0WSgPn7p8dhM/m11u7HcCjen07WpTiHfFsOTZHvo
gtRgmeNfK6NO1tGIoQ4QF8i1orHwszqREJ8YakXPu1u2PC0saENY4D7LmForYuhN+w3Awp0y67Rv
nXjpXfyhfng31Jx3TXedaHU1+cFdsULW/JQ9yfsev4OiVa6yEYuk3akRGUDlqFh/iN6P9BDSFyZ3
M17HaO2VeVfltWn+fOfFaYGlt5twPHEclHF49IMZ1/p3qDc+4FITO4Pt3GXwuWurrd2/Ggvc7PbD
BFfCFOJckVfdV1mljXefHCNu+n0xAR1raBaU29mxUiPA+wtSx/lY3KPs1ZYVwGtrVPTNT2XusTU2
V6nXnp4NBrOGSIaw0Or3wq5jPmMFfnLjofokeGy2ezSHF6NGL/peThInokrCQmeq2ng4oB2IgJhA
QpQKtYtvXFxmZaWF/oq/Fvx3Eihy16xnJwhwlR7Lifcm5t/Se19ZZjoM4clMA+cxIRTC6joiczbO
bx6EzSvZxyWpYgN7wZpe/LZLm3lOaxzBtor6KowMo0K+fhgFJKPfyQr+CofkxRiHM0r/e7/ep+K2
2kHkIuWS3TDksw3T0AsOEJqLehCZJlAItlAbARIQwDMY2YiCpqwzt50fJH3z5xgkUsTJFLl5/NaF
SRPuQ6dICPoOc2eMp7HWHgJaGLdFmw0QjXB0GkzzM9u/MP2Cofmeh+LTn+kvJSX4F2MKV+fERx6b
7MQYBaL5C1tQrraJI4+utxnGvLcfYEjFZn+1Wx41y1nYV+LfggUdQjtEtqcT4n+02D7pljWeyIVZ
BzptXWsTmjQeyKWqAWYAwMZ/lTjDrgkebYFOtk5Mf4j0etLFHDXzThl5ZRwLyRNPm1GFiOqqKmJ+
Th11xHYIxNcV4g9akrxCzQ9vvGAzUSuvFWrTcU+esFa1H5X/Fo77pTVeGO4+Le3YqvzvLgxYatlF
3swqs13mxe6ARgI0QlPvGrVgbarPaoIunvxpgDmT70Ujmi8SUERyaFWowr/0/t30BPYdLxTQn0mS
iR668T0cj9687Zcs6F4qPNdSoZ3aLktejodiOttmNvh+bLo/lfVqj0il93FddjD029hthzusspCj
0kJH1Y+7gG6K8NaZZcTVK4agsS+slLlTWvsE56KOZxemHQuPG4phdOpDuBUufYlg32VZR45Ysffv
7GkPJC3szgRRPkBys4z+sBhvq9TQQ3nMC0CKyj/OtMWgYGOFN2ThFDKBuRkeGbBlwg5LP8UEGjOh
+BidT02+nlVVIHTioTom+mVEvnDaT8p/UDjEPVaOKmAgRB6KdqvNU2j96hmAfm4tV5NcVe/HZMUh
8G5ds0Z6eaXkUA3AZ4xPp3pb/Ks3wGkO37odgtT3BUwGDayaIJdxN3WBevm9SnzZxl7JIx9dQ/9K
l1s7/bXAD6flOvobFhhRiflfB/tktBEWZGPQZ7rmXzH/CXvvrGOKUtavXlsPAcF9D4Cn1Y8B6nWy
O1r9T2O91hZHM/wHTd9OfFt+GC3sWndrLFsOE4C/cnwp2UerMCBp7q6Gf7cHFa8LfKJik381bG+V
u0n3ke7OytgsQGU8/iXqXYe5D5v/keoT26kSncSEiea6txREOIc3F3aEJq6giWOzAodCTVrCOWUo
D6EeIgV8t2OfPUtW/trXNFnFdUGFMwSASu/Uuaxq3S9IZG33vXT/KrTHuvr0KzOxyKtdbVtvtwQb
U/4w/whwrcWbQ4rQ4r1ESzcPB2LisV5b8jFzsI0qhc+/UPesxV3A7qCbZeSUuBh7qzvZ5YcNymqH
OgAiPDVByNlXo4MGtY5ciGmPH4V9Lax+s4T7Xv9JznfNXCfDcA97gQoFCpQYGjhutIR1PK4XtqBH
wWdM6mDM/zjY6EoaiSAWeKIqDhFtzOrQrS+kPzny3gwzUCsnZnA5XX6pxZNWfZvSjZ0BGGaxXco/
38/HMMWfoIAIlfFXNptuOnnefTYBpAOFmIP9DNdQDrUHLBuh1P4k08YTaRHsO3LtAWmtdQJlOxzL
LiIr0iFdEpd+hH1WtC8cw4NFnDROVsgsdKPvxbCV6zeM8mIfPU1VX1sIdDg8E/jZZ+cWjjttffna
TT37hPjvGzHqT/i8F0Co26RzaTq6KAdWzAaseCxfVqdKFBq+zquSyb4bdp+1Cy75+CgLgGbojufu
VvUnf2QRsaGUXlwa9m4134vtJBOGFbIDXjAN8Jg/FpDWluJjsf3Mgjns/NkviKZA3Bdniedy36Du
XUzATS0A0A56TPB985GSu/peuxzoz2/fnkoH0a/BiALQGaYXmFvuZoauQolYECALImUAQMthF4Qv
5XhpWolrzm8OQDRirRuILUUdUE4GRFb7P62xETTMDTzcenI3dTAmQWntg1a8o4rDrl8knBc60deK
g6DkNzLynXyRCGtKzLn0HZS3nCBSCfUZBjPWi4zlL7R/u6YBarbELeLGWrcbcKgWDxitRn1ZOEB+
gRuQ+kGBgnrsUXO0JiturHue3DJS6nNefiBxGI2YQ42wpETp7ZKDbrqUlujV3KTGo5qroyiOdsex
cS4iw0W3Bgy+5UdCTi520Afz0ohf5mxdzJ3Keo3hboB28WUc38r1hFeOuRaiAo0ayLYtxlaZazRO
YUrDESHnUms0Ds8mE4YEjkQhgytuVWf6LPpQATlwX+2BvBr62qOQDCYrmZ18KmqkhHMAgatg3KvQ
i0xsxIdL2lt4EPqXL6lf+BHr76UNpOg2COhf9TvD8SJ4I/PmQaoNYFt3zpoR8Tk4S1InpD44duoH
CkGCxuuMNIBFen94dB7e3nVYeoD9bUKLMiu8OlufMh8uhGcQToriMvi7snlHLVlVOZtenx/ldqeK
Hlb/Dlu+2ED30NkngiDCTCfyiy0rYXAbxib0sWjwI8IwqoEsBcuhpMfew56pc4B3XBqGFwYfKQvR
AbPh2Av+zOBQ229quvUoE3w37cnehjk2YLfJRLlJPNxgJwolB/S2poG/RgPdQ7XU4XtbHWzeRyLE
xINFJvti1kYE3w4gNePYaJAWwzbW1samOZjckMJiAEJ2XvgwbJ4F6DZofWlbhmktiY2ySWHXl1vo
VoiCLRGslUbSRXYJs2LAhB0Q6n7GqBqwsLb3rvfVQZfNRJtgYa7wlOOgCLSq/7D8t7Z/1PgKhXzr
7V9fodRARjSoGfd9TsqD5OfOOIQwI+m5uXmiSoaNOOSlMLfDND8qMaMUw69bTsgBZ+Z+hO4PqUkU
6GNYfDGTx/MMbb8mXoZ/gdsCUwECz6tt6BrbIACpwM+Z/Slpu6fKyWFGB3wZ+3to7Abo+no/Krxj
txjJb077TqRdiGYZvSeAdOjM7XpEgsb7hIcA1BfAZ3TKaBk05k93roEWnuYa4OrLXP5a5FOqBW/m
D6Prw6JhmA1LKrgNmM5uqKqLvSAQqJ+uxD2skPHrGi5J7oYH5qVEpa2A5Rdo9boZmbb6tuZjqV6U
mqPevxjz/snvYOXecE6l9a8nf56xRuGIqIdBQIMnFn5rBXnMk1Uf2fA7W2ezODgoygH4LewixF+P
zXlM1IBBBOtVjsjI3t12/izqpmTcNNam4+9yYHnjmofJskFkMZ6HYDeFPK6Bg4+q3hgY3BWodxpM
MamhIXRnRxTrrR01tqFxVoxiCF9heQlBCxp48LlGNDRPkGhB6Ok2tXl31MkjCwaIc6oQaGR9cUoV
e2u36zqxGUDjW0IIkQs3sTApC1B696GVrLWXPPsVw2ZR/ywiFiuqZsimjioNMN018S0N3WIN/U/x
n8X4YFrsV4xpG9mCGxBsws7D/YLwkehSomEUxvRekSVtGVKORPgqlyciHSYUF8cIx8xccZz6rR1s
FxTnXJVJb7yuOBWFdfK6W1eu5ycfoV8xf3WxAu8pzO79pGyHrACYpuhPx7H46IfxpPZQ1cJQFbW9
VkkHZoGa1UkvQSqds2+cyRjE9VImVo2ydEXJTni8BMlQ/HUYfVLn5rs7LpLBfKPN9Aj/fxV/FJwP
JaGg1XwVqJc52ttnZzc8AuvuAXQZLLXF9uemtf9E+CeAsvrWQSB+Gv1GBmerugTVxpVZY/1V0LkN
w7teVYwLnw5Coh8kcAmCxjnGfoH9pcRRlv+kcjcB3freKxzjJltEYB2ezNFC79cnneFFBkEJCDQm
dHf19AoEMF4Byg+uTPo1zEAcfmtN2WMMBUy/RkcyJeXY5UFbXdqAfHcTy6an8CNZEx9dORyLogmK
Dx7+HbBdMuLXBl1ls3K+66a5lCbP7UAkNS59+TKrs/R+mv5ttO24hVhpi2Ys4GbqEx7BdD6m+h8W
MaIZCYj41xXsA/8XTJQF3wNMjtwq2F60xYY1CAnmka9fXgN/BH8/tNveeVXFjcvrCMmyHlne9vt8
XrYB22GHGvyHjVuenPYgSjRJ61cgcTOt7Vg8VhflW418+GJgx78F5wkUnV2F8kdhoOEGv4P9zytv
Um/m8quq+7ytARNjSiOA1zn4IKPE3GOoUS2X0JhEd2O8D/RbTJBbDJOQgsLdrU8qwpMVhOTNkwm1
3mQ/luZt7kD1wusbpr8BSc8a2sOA7y5GMEa8RIEx5u+kefTFi4vfqY0bRGhwmn4niUIEgDOFe8P4
NvYirgElVQz9+GrmShuxS3RcrG9r8BTDBC2FXmRTRzZm8AVKMaiMBONf2K9wMdNRUD5b0DeJuY0n
7hoYWljVW0tcaoYZKwyEChMDCCcEFx3VabVrKtwFcEuAfLL69mwSsHgbuWLroVR3ssY7KoHMZrFz
iI2RKhi3kn4ClY1ADAMrf4k9iukwRv0YbqP1xPQN8d9bP4Qc4hFK/abC8JLQBC4h0bzCAKssTwr1
VI1BNJNFVPVnSo4OmGihAX1RzSLPvFN9XtgvFHwwdxm3rfjlBRYwgjGt2iEOCuwmNcXerNzIMPNF
IzIJA2UkdKoHsJtw4MVoo+dfNrp5FG6ZWWuJUcm5rIarA9y4my6jZHnAtyYGcouHuTR4QCAiwKYx
UWEunYvuUK/5oPbJOSX2vw4hCEHQha2C/UVsGtehl5jFlgIaQwZgEjIpKK5WNBFgR0QzlNLH1olo
dx6sKqmCRDKRts/xp9XkreGnPfvoMRLAOIFrVPiulwcD6IXfEHaPrXC/tpg/lNE8NXGrUdPjHC94
dQEksgsj6aqvqnsr+UN3wUaG8PXFZwcgRD3xzR9Sfa9dlVgDBov+dAC6nJcoUXwDsXhlAFXRvXjd
OwQsInvNHfG2iG+U7Ed/GZOi/lkXH8xXDEkRZ104rTr1AeqBBgUk7ZnvxXIPEWVK8M4MWI0Qf7wp
+d0t1Wfvq/1zRDWAbwBADCXWaRF025Btoz6YKcAtMuOqdhKnBZWougbViEb/7ss+I+Khgn0I1xhs
jsGQ+rRUKpp9fvaqIaUtUD/W7yB5ip6J5JO8reNyMMM9CE2x4rfKeit0H6/Na1tVibH86GDbrd9k
1gg9m9B+7S0/gVJwrlizqcI1HifAx8DnIDeQ9dO8qQTdt5ZIvdXbKjDThl59ty3JPZQHXLrpgCXU
VtKLWR/B59twaCaPBPLrfDqSwdmKejy06PDh0ZXx3ohGVLezG9f8dagRK5mL0GPGjcwDk/5wZe9r
uJXDZitjPooGtEKdfMKeonpg9I6X1ftfvv9eL59B/YG/a1423nT1/ayYT459Ee3nk1fjMAmsBy0l
aCwV6yLNx3Sw8hVgOJZbo9b/Nqe956iMySl2KgwY+hJW9QVqaIVcsyXW0bdA55qtqJdF0oLDUrXf
BQU0AtuTZQSM7+XQqcs8uisxLKRzkVTYvw79lwmDNSes4rU8PIFSsXTAUIAVzB7GfRhNmiuk+qZc
Lg/oMWGuN90VBjt86XFiwEh6Xg1x7sshYz1BblwwVQICThuwboyIgb7mEH9Tyr2iS2qSJuZgtHbr
eR0fEz6GUORJ8NIkAoJcvyxIQ7QYEZbrR2Beq/BBncMKJ4QFtydoLfAEARURmTjGoR8Ps/cxoxbE
y96YyBxei/ZlJdtn9u5WMyEc9Fu46BEjPDZVF3uAJDwFcukzwjRhrIHhU8B5E2yUzKyef4YJmvhe
ZsBDdNX9ZkBsabsHqFNJ4Br3PnwFgcfgJLH1nWmSBAzTJcD9VNG488Zt4BmpNeWghO9kkM0oSFaz
SxTg1h49R9+cbPOnlH/TYid6rjdmV8XUP5V9mxjhu0HY1jNBbKg3xBgjQlpgTB6A0Q845X63w7fu
XysUlTBTjMz5mZ1Z1mBM4zZQ4yIjdMU3cPTJ6qrLRkAIci62Vr0dgnem33H3kwJySc+l23Fr1kgW
GGaISibG1KMXCXGWEYc1x2D/F5vcO613Q30GLccevZSKY+82qQG3FuGY784EMlTF0a2BZlsCMBQW
fiLM5Seq4yd8P2J8aPgbJTeVU526MngfMbtSHXIZhvlKxjBRBfWBqqtHA4BDGxB5chICqwV3phiB
EBtOVGsXOBmev5Anu3HRWaL9VVPmgJ6kgKQ5mHYvwZi5dbgldXHQID944PFYzb8ieF2hyWk2bzbI
orAGKGaMfjHB5v2H775b+o6mSQDd1iffzqkeo17ch+bGV1BmYffXVhPeMPrLNsVULJj2S2VlM7rQ
cfwGtYex3USxvRsb0xdlM1gwP2w+KPsAZTm85/iJkci+iyHuk3TzI/S3hXvk/YGuD+E+CiB3mlbZ
uqALDf7j6Lx2I0e2JfpFBEgm7WtVsbyXLb0QqpZE75l0Xz+LA9zBAS5wTvdIJHPviBWRGGJKiIKE
O8DPNGo2spS7ESYitJ8jZ0bFCZn+jeW3nxpbxcKdbb4UZ8MzMtnttldSdFPwLMc8ZdAiZmQv4vGl
k+gwfNRHWOHgZpTs1rCvJlqcqwNQGc3G8ZWFwnlA785CTx6d/lHV/4zYWkv3EMBkaz9BspulZCt9
bacMoeHmFB9Z9NTTW2CYUHp/BQc7QoKRnQsQuqrDqzVbSP63yPzSOmDCaFdCCYDz6aCB6nyj3meZ
m8jvxUqaxzEwF2V9HZvPPp3WtKK7EA15whor5IGPH+v801Umr8VirUAL2fYGqMD4qFmrqNikzcFv
cOAPGZx4ON1RZbLyLXV3lL8s/NrlzEVBKn8jNqAuA2271vR/V82z5wIEk+yOtjZShre92+xk+aaV
ryoIgrsbRLqM07fYR9khEW7y/nBFEb/rJNmFDRzrV6XfgnKeyiyApUPQgopjyWOshRiJgfqVJekh
zbi+PlwzBy6rpOazxN+n/Wv0Nbs9j8eFaWZR5qsJzb4cPMoeW8kO5Ldrv61XWljgkog9PwTYVOO1
6c9lf/BVFYWWR1D8RvFlwr/UlUOlfM9LBF88v32fN3xatyzx5jCz9uN7h5xejCcrfqpBCkObgBTe
9GkzROPZiOH5ERhyUGAL7KbD5VZe1PJkK3vXfq2mt74LPLx71u1N0bSLrnhGYDmq/y2KU+Q2vIub
yOHf3IZqzhq+yebGhDu2Du6IMtKxszwHPsOdY3iRmqyc9qdt14WJWV9sGu5xDO4xo72MDgIFweDr
ERjbAJi0eWmqz1QccMS8Lnv2/cfor8Ip2QXTv2H8shBn+7DFbN9HjU4w4csq4kWcoWgieDBtLsNp
64yvNbAi2balrGiig35FPjWoN0q5LbjrgXbVwIvYdmPUrbje2OIdyCDTTnoFrb0ZlGMaAE+KeMHW
u8SZGWoUNP9Yu2dt+JfATAflTxLWKCAIr3iKg/6WVm9u8WOqkIrrniU/SN4t85A0+8p/V3DWFQQ4
C4msafxNLKZjVL7l7Wmir75IxCZvkVSbdy2lBYB5xIEOZNXyQ3Ph9k8abjgA9w6r/YSlJQFYwn4X
ln8J4qFlTTsneUtD/HbULTVi+nAZ+s1+VehY8WnldQo0Sfyqob9E+C45Uj7y69BeDX4cg3V0GYqr
5Cdr8RhBlfP6B+xh4Qt7QZJyRRn4Mg9ei/BRFd06qmZrptqE1iV3U+Z1trDktWq4inlGG9hmegs+
yd/V9rjSG3vdc6Za/VUd45McPrOuggnluJwudnptC9yOZ4M462Ba0n5oZz+FeLH7c9PDb0e3zt9N
MCcTrCEaBRzFwkKx7Va6elRabJzmr05rfjs3U3lwB+YyYmlq3WbrBPEmNBnrWafqkFNe3tJe96r8
nLgHX/B40p+eFcWBEDGYwqNLHlPdsxy/dj1Evwy8+T9DUhgByCqSSQ9jF9h0T/rbtp63PtwMyLF/
ksUkiI4u6FGf4cfwaITZC5/N3FB3lfJj5I/Kna5u8WcX/2LaES1eBsB0ViUiPaqz7KuCxS9cNEiV
nX9sUkT5UbKqPgaDRUD/nHi7/Ohfg/bcyI2wjkV5ifJgaZFvpe7WsriqgAxIQTG/67y5wYtsqQtJ
jzGkYkdWx1KXqobVaajbUaPbAI9zozufuWQX45+pLLjvADFe9VRyMMZO9t9EN/jvaMeJj3Rhvkz9
seof2KcLk4W6oPUahXfmMwlLLvJKIQcFyZCG2MX5IVbk2U2qhT3BbLmorCUmiir2MvtLIQaT4BwM
Yt+NgGKEGyxz6c/mJB9Dqrb1n9Tky8iJlo3ml8I8Wxc15HzA4YXRU5IRe5fVPvafGYpZUl4I9xxD
M/F0NkeNyp+GT3vAUBq2sWeqcpUDbRn5Wuv2hBCsfG2lu1BH/g+TlWG8193vWByixAYoRR1dJeZZ
c7/r4SvkugzJ9w+EnEk6ube94RlkVQbXWeuZWLZFdm2oiGMNPUtd3zQhcwU/wuSfgeft9LcGOqL2
V8LsuVGmxTGhmZ0X3Rr4NO6S6F4FxTLWHE8y5eeDvlOx4tv+H8Qt+FWNlXOpLA0W825hBJoomq19
1mhO0+vaE470dC7Qs9z6nrofIpUcK+NSJMMq0rWVioejW7xdVuQ1Aht+1OJVkenspD1rTrhVDAx9
UVMnfgVZXQTFRuNgVetfyTa2MhrGy2zYSww2rZWYO3zLqyFhyajKc9g66y61SL6f+3mNhC5ywqVl
A6NxrDvJvuMXUdb11a0HclTI3EG314z3FEEyH3WO1s9eicEoP2uZLuvqQ5cMJV24oHngJurE84eH
VBvPRIHS0R3zrmDL3qYpu9tzYqxx40ecZJ9WF3BLyYcvfyrj5oOfyG0QHbik4gsJdJUoER/4eB1z
QExCvo2MVM45Gfbq+D0/6hIPyh33UbhTm6PpvzvDq8ZwlMyHEN9GbkvxEuYGn3BbgfahudDgw25W
o2PlEgQPpz+l3JVnN69l8ICA6/P/ibm81Hcpw2RlkEbLFPrN5rjEa5WSu8LSC4uN2n0OPQi2Dxgh
DrYNjY8lKn91B90xfvYoEpNS8x7Eywi/rWW2hqvajCntTH266eW/XPkUWemlfrpM602kbJqOWMtF
q056fEzbdtny8gh07T7W1rFzioYfyIlIxwfYqOaaQRQrq2YrDNmz8lLlhGEiRGjB+9epmKsx7FNl
pffVxeGnFBofbvLhVPI1rvZq9KqBvOdDgvN1MzE01AQSbhaijlEhn9nQczcTwBrsRtvWeDZ3m39x
Ue787FCjnZfuhT2bdNEH29y6j1qvAYya1Xf/ljb+srY2pvHj45KCCZT5rhzGpapuXNVzJ38TorG5
Md+M7mr7xRa60QFC0ItTSd6mMvYDC0Idk60iM2O6nOebqdnG0NTBuon6RTT9s+t1AkReSYjjDKka
ajp5pHWx15AO+52GZ5bxgWvlrksz4lQfarHvhkPeq3QwseWRGUDgS2bjhfCCbpc/sho8uw+PXeWy
zh+ykoDSN4+WXyGj5f+K4sY1eTwM68JF3+WrkKvKjtpZbOmad0z228mwrg7HjVF2q8gUZ6cAkyXa
mn9bDrs9YVFqOIKO3mo+kGyQo3sE2qimY0y4gKviyi0dqSwSI4YH6RnYU41zwdGUzTS0h7wYGX+q
TaoXX529VlP2PFAMVuPMJ0w67+9doSEG8BKDd0XZXXFvqnJrk1d9tpOueSuJ5SR3Jx0uLvJGvK3i
gwiGxQDOO8GjYqZi7WfUwkS5uciCQ5dvc1ijUj8O5oFihjlZOuvy61EcWg5LSa1SrmxTP1w6JT/i
8RtAqxpuOlmXOj3BWhFyWhnF1mjRs7RqSezJC7pbrcwy3N7myjzrp+QWnoAAXnaO41tWHXXYmh6j
QOFagbCkTulF8BdTsoo/59CjkzbjWY+Mdcznpi6u2fjnBN+aqaw65EdXx8XaahbcjrHs3GsTZevG
3+X1Lpy+O/lb51Ccer4t+Cm57Ua1+VxF/np+adPsWw+JUe5zDX/wOdr1ciDD0gRf5C+XdqYuovST
D3Ftvro8ZsNyfnjckIbxU2hdNXulWuyJuoUHSSUVPx3D/bXNbxXbbFAUphZkcOVddvaqsgL+NPrT
i3oVy20df9rA2hYRpZJrDtqjxr0TYfbFZLYscsAN7GtU0ZCfvx0wI42LAmehdt768SidY6cYS0v9
MuVZq0ghxo9BVpwe2UKIq2rNoDY6r2S59D+GrFjSRd+GKENavY0wTVy+Uwhjq8CviGRcY7a9qZy/
3Rx/FxdnyHxD+k410tA7tzjF1V0QB1Kqb4XYo0meLJnuhr8xzbXrH1yNjUFBcR/vFaxTCOvvori6
0atuejlarwX/GL3y79YkF7s7gyOjcJ17QWZZ79CZauLI56K8ivIlQnr1XXM5/6cA+UjmJI30Alwr
boFZcr0YcNmH5pzt/GswfoPsWvCWqT5YIeFM6CuzIqgix7eW8uciois57Dem8lZo5Ala9nT1L+jj
k575m6bVPU19tCo3XU6fSffIw2Pq/2XlUfrX3LwO05uo1gIlS/SeaI/DpP5/V49OC0mOPiJzGHOM
57z/DpOfEgVlTPjLKuZaB4KemPAjHiSXzMXwJoO9alzc7M8R+BqglqXYYfWAYbLrTus8npYxEhWk
m8lL0uuoNtpfa+seh99Cp0Qmgy0v3N9SPkXs4lBd+/pT71GPwaIoRRCF4xUjUT/GtgRXJZs4Nwkv
+jxgCFKBThh1T3bnIHCoqoxvqSL4dRJ2OvTjh+rey6he+OpvTJLStf45xSWNGdYntPJmlQfGWmb9
hjmKq66Qq8bnEBHBde0Ne7pnljAmUXrJwnZR1aTG+QzFY+HNvHzsW8dYRKta4ZsVaouIQC/GUJp+
CuWha2x18RWcNYqvETKOHXitYi9ZDhdT8SmzS51Vi9Q8hnxRRTJisF5SEg1R6a5FfNbMgiF58NT2
t3K5jKzw8uY3CLujgrNU9Ico928xSEfbeQODLx0mSyBcpOsRzUWjrjudp72GYyYikeCydI0jYF58
rGS3bZQtbQALM+iB1Q451fHDtiw2Uzwh7THc5sfUeekgjxp/yyIeNLvIPqgpAhh8ua74u0SsdQO9
NW2XdbtTjKdVfMXaGTkN2+BvRuyzSr5rMenQcoZbDlZdMURjqc/6R1uQwJIKIpL+IcSXlf/6FbJw
e9UIDWrIGgr5HMbEYtpl5b1pzKVd3hqBEuJfm0aDEXkB+Vp02sHMD6n+k6najnO4H2xet4wpBnOk
o3LB3w8EnKqS28MB/2g1S9vqFFi254zsT5G6ki47aGEslVjxJs1mq1W9XFxk8VI3eMtcTGeka81y
jpbFPrWegrtTfUhcXhq0FinEmxY8O7RMVEeQamQsh51FYSKMF41yUbFie0ZQ39lm6DlDSboXT6Fu
11bucXHv0mjJePO14bFu+jcjrZZcYsD5GLwkDbmo9Kmof5FyD6ONgLXNM68INkqVLFt4+kS7aET2
872dfeVESNp3pN+2TA6a9lJgt5OI2miOu8zj/Or31i7prY07M/DxR1qtTMYFw3wUbNGNRDlVurM7
bzXoSpbZbDQULbs858bXKPE7sQiML3/ib7e1soSh60swRvv6a2zBk7V7XUKbbS17XbLeQGewsm9L
iwgFr3UoWdKblvfutWVwaWu+38z6tUkBQr2mfX0gw1wSydfVXz3+bIeVDU1rI7COk3nXYTYyy1q4
xpn0kTf43Wo0L6YiV3V/0fWAJ53nHnRdf3emvSm34XAclNcOe81SrzVmRzVdwnwTdgjqAm2O7G8/
eFSz0PFwaZIRCCldRVLzCIvsTY1thwl0QIE3U7wVniF6YKfyx0eQHQxmg5tRc3Zt8uAyiF1rL3X1
L00vxP5nG5yVFFY8nPW9Rey42wrfro6vEqQvav7J+HUoXhxWak0jzdEUGPjYNGO8d8t+PWndVoeo
TyRB7qpYavG5CZ5muonyXc/KFSa30fnULLwSIpc+AVSMokZnEJGLStyGkLg0ZlgAej4CiPcMz5Bf
dr4hTRCIbpkiF+Sl+d4SHdeN0BPS3qXw7zNIYVrIf6GnBvsKFprOYCqDeT7UVTISAHjYya+0r7G7
Em2GM7jFGI6mz0y/mP7LgADUTac6mwMb93DGCa3sUEl9p6TPGrHSMWt0jLnEcvaf7kBA7N+wtKMD
0vuGVF1A000NyayXWuM9CMi+Itk4YbluUNEL7autTQIx7YuqULWRVZek0ndEdw/KNKybAOIyM99L
y98kzNY2+HWgwVVzDfbT6s9muzHyp2FcOTb+lWGwzFq6cD8N1k7TuLvDnbVA6B+W0ZxFXS4L2H88
Or3hp2CvbQFEvq3Vzy4yeNDURcnvzDEgP6J2YWazWjYwhWfMA9VqGkBVsANjx/H8eCRnIlZZgZug
zew3U9cl789G9aoPtzZ+G629iobcli6xcYZtRtOaYNiQvMj0tVM+na5eNJ2/yUcwu+q9LPddsw3h
lpGAxXQxp3dL2cN12bwbBrsAd0Iq1XvuHzr5GVcwK9qf2zUbyJDA+KDzIxTvfvxjJlTCEOQG0kvT
fJnUdAq4nt9cXeMvB9NrdB1b5sJ+yaAacsc3rRPjwzeOln5OgksVkylOOGHVnxhvPSqNre5kxH/h
8bnlL9G3af3CfR7METcFkqepYCzD1quBCLXDQLVLW7w6zUccKJ4zhF/O4Ht1Kj4lCKys2RinniGy
tOObUdj2yoAnH6L24dbFi97yV0sS5J46ti90+b445YyeBcV+isP3GiC9DvNvOiz/DHeAKwjR/zBK
mIzRnU70SlBVC8kb9vlCH8BB+77/TOv8Wk/Nqkim104wmWSa/+UGPn+IsLeFRaW5albvNZvxTD+B
RakaQSHf00Yeu0nGKw3tKnY7bxzkl8zEs66dg5r0d3UCNeKU84J+WKeBdZBc3JMm5qJpdM+YIO4c
tNePZg4TcAzWxpcibm6HBsvEQz0jR/LFFPuI/+ViY+sbxYjxnp5x96NayrrGqBo7+8IBtG/ct2pA
76hoBplHD2V8mMbAAgE/OW1t/SBQEDj4Xbpje2cV9Y/U/MjVrUJOzzD54rRLrvh0px2tN7biBQwn
XXoMAFRtfWXBpxcKkIJcjoX12pWfBklkRF6dZ3dKH8J6CMW4d7i9kyHutO90VYG/4ngiUz4jbq+t
5hYbw9nW5jnpj22yzfyZsCi34SiWsUWpX2qwiNQl6TB6i7TQwAizeDqxG2jRcTECuohEoHYrVTYF
TTnHoHEZRTiJDN+68WL4GMFd99EjD4rW3jVVcRyZLIUP22ugjUzFRab+duBa5VMb5jaR+xKDpHKX
Dv4CN9LGj4pxD82CGmtp3pUR33Y7JNua1WTsPpThvVbei/puOx5fGLxO8zR2RPi1Yl+ksyHK3Ceb
ifwAqsSaQgy+/XzrWpPNOwA3yRTIYmUCTpFMAYSyp3XUZ2fFdh5ICo4Ze6CYwRzNPKjReRLEk84m
S2bcn6OAuHJsQVsccvtg985rV8dyBUixqqHHuEngpvnG2W43eniuC9AZ69yEzXfhk45oGoUzj2RT
tE3sbcxsGjFc2EJw6WFGY1PFNclvSeMVKZfHeArYr27ccn8iYwIukZ7JHDBxtPxrjUmzClDf6/KQ
aSrnyy/X1VGTkTfKvQEj5pZdTKwqQ5LgEp+GagnHj6COlD3j0zl0/XODFayONZcIMdSpiM0vsuQN
kRAiDt1XCPTIE8WxVb2helEY69XG9KRIN5r866V0YeVY0EL6Y9uzyNTrNKdqRXhSFWxm+iImavrh
AIjlzHG18l+E9xqCAU32frTSVRG++6mOu4oVr3WMPsnkvhRm88KfveSBogf1s2sjLzSDY0wNjWsF
XsIwafcRRQcJ2QKo1/5fQv2JU/9LeLTKigajJuUkp6+q2tSW5bWu7YV8VXnkl6EBcNMaJuQNLl1p
a9uxLC8FYuoo2kOhhijAcw54mPaT8y8fnPcIAMbuOad1MS6ZmV+7ODgYNTn8oD/SoVPkDyU9iciz
nJd6SBY4N43GVL3WiqMO5tWjMQ3tnum31/2l4v4WVEQkggIaAO8hWTvCa+vTYJ4Sn0wK923u5p6i
cXio+dXJLg5HrHO2hnPhnptMu1T2WyLqg60di+o4ON+htufJ8GqmVWOmMeS4amjDoYRgHM6xyUWf
LETvRsa70BS/nfPdqo9+4rTUvjXkn97A+qq+VIPrkdtqZcMVDPzonR7Ur/kmGl1l24k7RAyXSoJ2
WarvDSt3NfVXcpVjtq/7FysPOFdBSqhobI12p5PAlVQ9TL1xj3PrkOj85hPt3Lrqmy9wXEz8M7hi
CD8tRRH9rJWbjaBXvkACZkXNLB49U/+m6XME7RSpd9vd1nMMbKjhwPlGVPrKTfV/VLSgul7L5trR
DVXNN6TRdBFrn2hwnCWfIbRIaZ4l/1dWF01k/IsT8KHbU23WKeAjH29PDilVD1355aQU5NELp0bm
akDijCdkAmqjc4fiKMQ0/ogUcAVBbdPAQjhf0mzA7y5ldxyAiVs+DHnk/pTy7vo2qNZvQWRtzjqC
Q/YiWQW6ixQNzzF18xS4z2NwhNz81ZucCh3WeXbOCkkVIAFNCY9lryS7PDhIXneiIhmzsX6MAbMm
XXy7jIkD5Wo8D+IWmzzKDeNwq6P6dX23CUBeguQlbPAf4H2Ct3IWYTqaXOpTiYSo98+8DGkA+lRs
SHb1WlB5UMnQm3A0NIixoqDuQAbbLNwXEnE0cbdGsh0pDUtJzYaxCYfYera0ln1a3e1IPzf1uBqz
f01owY5Ad3RORGnImzG5hP1gmSXJe/9IfnGqvjvLOsSjfU1t66Bk7xMdH2PWr0dd7Hg/hk6sQpOH
oUU7rzxHLc9aVl8lGtyYkVIgzZ5OjEDY25cieSl6GNjR3elhuWscse5wtSI+TFoJq8lNbDgapDcl
gU6J6HUW1G5Nw8TC8pqb41FnArQxfKX2KdJmXRZkCNraJsTEImdr91Inio8bmPK0KkJZ9SBR7lDs
K+NTb7godNrbPfYevEMc0u9jpWRXAqK0dE11/VtHEU4zqKtg+Itslc425VSG9qlmIXWnS8TCPduc
bqsTGuObOOXwHPohUW/WJBmhUJU0GoqIMoUte3R4i3JiohLpTHs248UVxD2MvKZaynnWWX2gzMms
lQP/nHwACloBvdZnfe/1bQhJZLe7oNXWJttzb0YXy3/GZUsJGsBnki6F1GiB0rf2AFxI8j73KdBC
UDdt6pQqvtT9Qi93c50LLSerbDjYgX3SnOgS6NMqNtq1TaHdAB+WlsahT+zX1lRZ97AC8YUL2e59
W5xqJduWpTw3LtnFPMSFtFelY4AfnBJ9XKUlpum4oR01k3vQZaQAk7SxQIcbN1WtOgjiJH8bUW2V
flO6zzZW12OS3rrRoD/jh6p07tMFA+M4Lx0UPRCPDqnLbDA9dX9dmwP1KRKuYzuzuqV6dOMARojf
K/exo9R/pDYidr+ySL+UzrRKCmud1CEO297JpDdqf6rFlCx3aI42E2Tu2iA0wy6qD0PbvwSjCoc8
125oe1WA8CnRueeWsa1TDeQfUaQLagTyN5vyZ4ttjy8XOhIVWf1rpb532FeheGYdJUg5yZujE+8L
e0e1Y6Htq/yoUU0Vhhht7ovVIQw9FO2UJIfB7ako/DU7ExrUpFv2o0zWkXVUVOjfaYeA5KK4pi0N
YzjXonsJs38M1kBO+7CoqevJkJqtpW2Q2+Bbpp20CWo05TD6Mp2ThVQyRnvDGen+wZ0pHgPBscI+
Vnm76FNbsF1QRKOW1776yIyPbjprysBhQlY9xi96oAJx7zS+4bdj6Evbie+dmFYubr+PvF8yrhho
rqO+j3XOxaL90ZmW/XAu5J3qCx90vkdwYpcKL9Nie25Crkzqk006EGFl5RsdhnfeMwOrPcpt9PrL
QKMbhT+7AVKeq48KrT764l+CdiQ+quSDyxPgNO0MB/9oMQ9oY3/Eno0s/hf8Qi5VFwdPsNzj3jiU
AUyQAA2pA1fd0Ua4BINfhKnP8wmAhMqCgxqywEzoLzZoT5GCRjI2lgH5JTQm6RAob54O/r15dhr7
aNU/IiMD0C5i+pEshTL2+t0dzu54qscMQq2A9yMFBhbaIAM0FFi5OfTDSRuIKWBVOYSYRm59WlZi
PKGIYjn2a1m/helBs3lIfc7xWQmbSwKM71x8NON68DkipIoYQhMfYeioXJWmuSxBG6OoXMYcr3br
PmKF32qZqq+z2dk77wmnMV0qzK4nbdxyQ9aishx+St1tTD/U8m5PN0X/ClmlB/3RSgVpTOxtHjyj
r3cTL3zjw9Ez7zXofLpDQgE3pEvJTn443NY+5yWpnlx101ZpZ/yfJq1YMGTaiNFEk2vtUxID04ue
cRxlpjYWgxOsBtQOEXzPpInNgOGm6jqotzR2domgtESjDew16oYNTaDbKSdM06jnHhJLi37q4uy4
R7rwkNDpODTci9FVO4fztMn3BBMDOiKyUyBeNZSEgBQNzKbXdhNkRxl91wWbkH9pKVMI0WEIU7Hn
R0w/9cqN74pYtRjSRcZblmDHW/2Rm9IA26rlGP4Lp5ccSjCqNMqpqNzRHWCA0rPYMiuLoZA0vBgQ
eV9l8a2o4ZoVxgfugBfF93JIGcLiL6kt43ZM20XdiANakqyVpHUrGmP63ZlNKH3UtT8NId7V9pYD
WHbrhLZH5VtFpXxRurUDxFju9ZBmkt9cvYdNseqQwy02ktIxnzb6r1BNL23/5uRzXz9Kh1CiJZa1
/1XlVIcKImw4HGHA6117nZMQl9ihfnuKdbCU8OHY1473JaPXpjZ+aQ/lI+WS+2nxTQtxa+K3NDEW
qRjWXesvDACoyIxX47SuBPFzxXMFE/nDt97L4BAEh7j7dQaOeQ+Zvap+Aho5s2bAabmbGd/0BoZK
xleSqToltplxtkrennCAot5wkxetefeEI2mqnw67S84aOJhf6cB/C4cec2A5jfUiDV8q42QagL4P
vwF5t/Vllv3rdGoR5aeh3Hre1ah1lwKa2Awnz2R5dCdmcx0nPExvVJYF5lILX3PaIquA7pUr7Zwq
kgl/STiw9u7QB8Td9guz0LlQrr1EfAWJO3UehtASEx3znTwsTRSYSV0KGpz0P7ks1w4L8DC2Cyvp
t8TsR3JbxWaIlcVk4r2yCAE1Y6oVBHdR4FKaZJ+mu6uav6iFV8GSEomD5JTvWWDWgSZA55ES3EsL
0k110FLGBcz0zowJysq9LSNgP3pV8rPi/EXZK3xAaPD/prUl6faOKVbBGFIocR5hE1t5dLnZPk7e
xuEgDbj9Xcdgk0bNOrObtaD5iEmKqkZGz0D2Kxl/TSYWQv6RdzRR/ev4RhWUQtS9zbL+62Q3mwZP
mqL6lFyuaQMx293OhvYYauH57q+06DGxqZVo9wn9ecrBoCvEulAwpqFChAn1r7+RbNdzwyfVc57F
K59ZE3vfoa3ljgBN2xhHJPEoL0lfQRHz29GV39g8gvVH2l5PH1WOqcLzM5hHG8WnIJFY4ug5DJGV
ShU4qXqil1pYXWNtw8JFXx1c08APSHFWQSZXpY+pMb4Nw1sgid5XXqF/lPozI2A7jsO6HgBfSKub
w1sLlaAh4vijuyzcnUzeSQXAF9wKG3B6zrL6z1RBJmitLUrbbpYhhfFe5qBk1a80lG1r/pXlHA1Z
dSawgRTsS0+bv6OBj5Y+B7CdtEBy5JFsa+K4zmuQ64yYeGLVv6aJwKFOVfXRViPU3Ua6Hy6O1JRS
hFN+TL6NY/xnli+lpI/C2hI1F+Wt6q7gzk2/VYJwSRloUXlpTpQsjGKeES+Kdx0EpDR2E6SA49xK
sa9oR5kwsAN/a3efaeeWEAP63knibSko9o+aA/d9LAtBbVn6YdNyMrrd3WyLk6IDw4nRsxJx7Xta
dNW30NR+e/4R4l/WSGJkoFLKcTDy92Hw+S3Urb3qwsRn+m1/smm6NZb4s4r5yE44kfJ4g7X2HVuS
LSDHSge2iQLl6bBBTfH4UcXuq55hPVKXYYnkYljp0Y2iO0IdrziGv1btUfLw7RrWDlfVmZkdFblY
gHehTfekTAMgQ2rfgaLD7wKQZjQLGockNqq1bvt2P0r33ZgHazhLMhBMpal8jNlV6e9Tg+uVUl7u
4KH1LbqgsfapkJk9Wmv6zh3n0JdyqdM51Uzdv7qLN/Eo9VWm/qjdi8MHxCGNiiVghjsxJH88JFQN
FdCNuZIe9Di6aGbwV5mERagarTmOmpAk42juOn0+M3zygPpKNMF3xOY9tVTBCKhnGMFEoaE8FajM
BhVuVGEEODSKWa90lT8MHOb/2BE6k0k9KV09vTXR9hJuHUzI/zg6r6XYsSyIfpEi5M0r5VSWMkAV
vCioC0hH3h6Zr++lfpiZ6Om+NBQy++TOXFkaxLbVNxGWyJAyu07seXgmrSToaC8BwNDXJ5Wfuu1w
QOY3BTsjGZtF0ZSL3MCQaLO7rFnF0oSOR/9BhcpiUDCBpJ4R+tKEleO0hOzAUV8cj58dRCjf+pbm
3GNkUMDMGywaJ0YF0NVsx6VT7t053zdvAc2aJXJprDQytRV7mQmvXRR82aidzrxj5+Jd0LBGiqNm
DG1a8721O5OwTMUb7dLq5bNL1e+uSGYW4Y+cmpdGBCtTNZSXpOgeqc3qIguZajRnldfnBMXZwH2R
4w22rZ+BgD4XK0FYsRisP0wHbC7m1QrOOratDAR8oOBS+XAGntat5rLpPDuYqueMJi4yS7XeRYi2
Mf0WbrwutfGuE/SoVLbRdr5snOk6ZfWrrXj4M8I/Uw0+xvnV7ZZLDSxgFpmXzhsgTMQcrNWFGV4G
HvZVckOVYM3h0RxKJrURawIbICZKP6GttDGKP2XqPpQ8WsHzxunmMQF7D8JI2KHxuLRWv5KWAq7b
5khZ7QymTKWf1iZ+BwtuM1JRvFOd8TOU0Y3k9TMTaNy20wMdZM01RNFWD8etDqEljfC7JjzDpElA
VY6bNMyXKd4KvWDrWUtCzE7Mg8SNYBrgGGSxif6pu344QCut+uAaRPhiSPgYEXJXXposvr1uk6nJ
ARKiRVoCQ0JBHt8d0mWbYFlXyy8VIuTaEc65gPhUuCF6P6myItjYkBs71PMW0FKKSLjuDDZ2lmO8
hyyqE9T6AX9llnDYb4z8KUxiI5xmlQGX4Qh61JP2ax/iYCVuH2MO703gXzADGzfZpnF1alWCn+aH
O95rLouOxX2C2ZfMH3pURojGobppwqI2A30jde0mzAa9NJmQbBQcl8LfoCv/lGz6bXk+pyqi+QQt
q682LA7w9TCNx2JaSSD4IbN2xPs5HDqeLRo7HAaL+lwqWwsw/sv/1nau5m4LWm8pgi0JZpah9vx8
CX2r41QY8DRG+7U2oZ6tMACM3hEdnl3NLkrPQox4gG6Fg8l5XBlG8iLYAHJhi1Ge4mFJN7avWM7K
luRsxLcNYNowfXp48N6iIC4d3v+tKo66xrkvUllBROU9bPNTCzpGlOq3GNKFB/whJWiecfwUzehz
1ro5ofWhO7hvsawrbcwj5FiFrwGRYDddpXrvO5ZGGLwhNDOxW1ecp2Nx9042OxjUZWlspOdbOcY1
/qPMpofKKd4Bg/uDN7+D/9R8wqqg7+rA4nKLiWBkVbHLx/qgWny+jGtE9rGO/OM04mcWWyx4cQTt
7IrpAhFXVWlRgD5Vzh/LzQa+Nv+o49to4e3Et5kE6SbQyo0niPZ3Dgb6g4DKYKFlUeqyiDiv56r+
1fY1J5McVFfb4p3zArG0VStcBvCwkB87iBcEArM8on6ezGiHM8pixySLa+FxlDO42zXkNIOFTdjj
wYb93CwdfDicKFap+2MGOMMCMNCQRHP8VGxObFvby4LoefK0tW3eW8vZZ8lpm5MVmYnunls/ot/V
ZbSctdk57VY+XMEla6KPmNqxEzZ2IF3MJkDUw6UiLvpMSNeyX9dolh1aWLXJYTyE3dl1FF8bwbfg
xPbZ0YSEJ80M+4eO6HvLkksCxC4b/lVWtFOGc1eUz8wcLkHvsA445AVG/X6lt5yyEAkCBtOsxxbH
17Y6FphPhQ1/P7arrEnXdtkfej3eDhpBryyH4hlajEMRGY1p5UDBUdRV6kEO3ZK91FofNVQNfP6f
pN3m2DBmP4pSTh04bB1E2yEbi6XKnrRVznLSN8ZkrQqCNcZEILGEggrdAMshK0WUCy3cFYax6c1x
PYKEYOrKAo8c5EdEyNwuznlIWsPPpLIrK+M5VOHa7JNVIsnF0OxlYwXoKp7YU7Jg3qyiEZOptfAc
hgSSAk0VHHpidRZYZhpFFqkzbHSJab1/azn1t/ONIIBVQB3pGT8Jkg0QzdzibcpAV0v9YMrfbGLN
5X7w8BNmepOzf5+8XKfyQhaNu05sTNn6RQvZHUFGG2AX6gEC+qocd0WGAuFq68qqVpMOW3QibYt/
UJCeC/46RgSlcbnCagJg3YsSWEsPBpAFFMVhB5ozvfOgcPEUBgsJE4evH0M1yjkb1+Tw7lIfXyzH
PZRVNCsl75qHvbm+R5gUpuBZdF9s7ZpgH+mP2QLpIZQSyWL3gOLUg/QKn6anKovB5BQQm/yxrdfg
mkCYgkGy1yEtttatgzSWWxdXLFQE3pk/FCNKOmi1qy7jjKCADl1B8SqGAS+/iUHK3Fsu7hkfb77u
nXidY5kkeBSXp17wgIow2jTpygvvFad7J7pE7H9bpk3i8rnOWsQd7m4vLhU+9pk9qeUeSgL2dRo6
gE9YxDPCbl9roDe5PyLWNQQ1tLViH4Hdt9U+5q8VsR2cbWTdmTbhfZcjfCGYWDrsG+1Yd2dS+6GG
x0/fSpudOQhSAD6xPUfSv6vO9YvsmbMIoqeFK+UzqHmKLRFDI8JKNr8JDdOO/WJAvGiaeonCbKE1
gSUjebGwDQazqOWMjU0Lpg2J5kPnhD9R0b64ulj1cJ6FY/kR8e3ezbfQEN1ubarVWgw9F+Q7bnMb
rlSDKdWsH1NJkPFzUvZpX54L46DGJ2W823q5ikASsDeoTS7DlL0frRQDdhsoClG/KDiNaMVn7egf
RQwBQyXEmhjhbFThSM9gpQEdKLS1zd6l8ujA6LE0Y36qjMlvSuefppAIwC1rVMtR2Wv2voiblSxP
NcoGUBIgvNagvuN6eElVY+nNw6CxAs+9J3+9ZszeCBBfmpbuHamvkjDh5ozg80jOd96ERpi4qOmj
pSCTXbIAW5bBUCbcZ1tAaiqT1E/MrQxOAF8WUv8eXdZRmAbfFNObNrG96VsF6dbdBf2I+c18Z7ew
ktgOXEYrKk1M4EFNjF6ifCkT0FRxr3AdxmzGTfFlcUDdpCMtmSYBOhYVu8KUi4DFQqlpr3mnHGyt
xL5DGskWpxH8cozGneGQG6ufmENPxKIrsCEBacNbS/7Y1ASTaXAaaNBB3gxR5jFfTfXZ0t4auzsN
xqPtjVuUhIfGi+9leBQKAbkZxcFi11R52HTQQOEZuk+jmIN58mnk+CTUFSFOTcLV4cOtw+pFduaC
Zu6TM1X7kJsdFWlf1/pTJwKT99NW5V+cFNc48b5GdMw3G8RUUWWs6CNc5e0+s6uLAasmzQ8NBrbU
zFdTFN7cAKMNKMx1DpHGORsGjTgiWvWUzGiIJDtb5dYMscpuarOar6sO1oQebeM2XrOHvpVhQpZi
NFlxe3CzurTdB3hs/SHCSmdQo8BhUR9/3cDNl2qa/40zhMb2CBYMHkcJimb+WupACxRso1+jJQ5f
aonBRAkFutMgFTRESkq8g9oTf8oNyztn839Fpk5jgtlhqkoFnlVW3U/LZD1ppq33nrZB+JEXsTon
hNBVeNps2WTEa6FiRq8mIoLqaHH3l6L7wOCo4Ur3QC5ia6sKc425FolUrY3thP3ZgazUthcPgFWT
37PYgGwA4dv+GsUnHUUvtlvD7SFPgByPWpIWOKz4TSamXNUEBZLy2KfbdvLDWmwjxOuES3hbw8pU
3WFZk6oopvEgsRu4Ych2FSgnKmnSo7W3yrQUlbuYwIYJGyTlMPCkqPeUYW8dBiDFKQ+lDQ0hEmzx
XU7abaIzFjnxwgnddY++mGnav4od+cLImLTDuLpZxvgaIXNEjnNNOPSJtD+X3LUjbUKRmi2zjMch
vTYp9+sYkL6lgqjCbO5Zey2A6BltPBogzOZhQlZxQMlpEHKCGDMNv1SDdbhGmLRKot+6Qg7Wp1WM
Da3sy+0ogMBr1ATD/sqVb3telGDM1InSQv0jBMX8x6XGvCI/ZQ/4OMHaNrxVprMdzUfCBjM2r8qU
nIKMN5KrI1fO8Yt8SQT+pfZADOHW5uTmsMuLXYwPzFOgAQfEjvLNmqFBE0Rp2op0RKsA+F/sPYrI
/g44Qw5UMiybgoyFjgtqqK6eZr6GFUA4/lzhJU/B9zUNHCTYd+IMd7CgaZsqfVSSaMXec5Sl4Yb7
iORC54UnxZwWmfZlN+cku85ACDky+4p0bcEISPNXm1kgqbWNVH6l/At0Vl39hUw8w5S6A0yQ3Dxj
QqvKHi3YkdGbbbESGCtx9AGF35hl2OGXQ0nkEpySDd6wgncWTezAfhn7NWEdmuyo260DcCK4iFpd
yiJcJLY44kQgcpx5PqsStALH+RABifmyIMoBQarCGaXMiDqVKTg057DqJgwRjKucOkDGIsBU6J9d
me+HgbypAXLNK/ZSK1dGCAvG5HeCAbrbWKzM06NS/kSS7x7xOC6ClxqdbtEghed5diptvV9AV8iC
U4H3ftibw0HS4GiADIwJz05SEmf+junzcLR+oxq/DbAuRC48UtiE5L4DnRLMuyBsW5yTag51RtYc
x0n3x6rZzRgEzrBovCwwatI0MIIjrP1jLA4TK09Np0vvrPPlo/SPRnFAKL9OyrA4+KrNuq/nCi2D
u95ctfjDUun/wDReid9BvKs18RRlWecj7sRxFbBF8NgRpG/qQL2GwDdbvFbTQzBxA9GBV+AjFK4M
0E/pr5L89gHZatzwG93uENQL8jEsVcx4oylgiibWhu0iYKWJ4ABuopkhQRRmiFubhoRDaH0g/l4l
knP+dxnyPOKfqKEm1Fq5N0WxbCSWgms3XrtoU+p+UGOSf481SvJWU8tbJyVrBojQecvFRwwgzCCT
6oEmGqqIkoUPx/2Zl/KsP9vwUrv8/ezc2h8ElUL4vGT48UipuMeCiLh0ThEDJigp/dw6pEivKpcZ
KbYwea+id4/yk5ZIng3Lt5bYeioSGDUANRZjhHbDkrWlnEmtpvYjrX5Ty4UTlO/DLGJbl0Zce0F0
UEPDtRQ+Y8k4q0DbcDkSSW/vhm+qwZIWNDObSq+1t9Wor9NREbSAmk+njj8FS5KmUH+zHBkDzVmx
UgoOo9ukxuPSDFkNcSKw3U+g0/44ESJ30YfHcenwXB6SiFfvxhynlQr0XzNI9Ws8JMHkFCTLC0aX
wbEX7TwpcjZnwtubyUi/QurDSPQTdz64engnEFh5wfVoaEUVvKcTr2Y3bu9CAIrgwwFW3plsp4gr
8mwiKa7vqxnhp11b99SpTMqyTTY1ZAoV+gZ0zgzphmIPoJfFOmQ+N49te5IsQyaWNy3OJxMe5443
N+m9gwBJbt5TCape8T1xTeRxJDM2V/5IoSyoZHi1WuXVFtne5Guq+bPKKXOBgYi7DflTXBzAmEL8
TWzfHTdY1sSGbCAQJvl/rLJdn2HiQDEctC2f7osFrthzMpx3zMLcfSxcai/HmxWSQ1TQS4Ai24H0
vWajM/tYmM6leGtYm9bKg4MoPB1s76UF8z0AgvhXFb9qR+1hsxMxRjlTP3dQOArlGYoMnTTNN1We
7hQUd95sazKfmET+PF6vNb9KxVIhojx0XBpTdGvQW0PcZGQi/KTEyTWC00Te7dkj6CyDFBMU+8fU
nVucdR7NJiVM6aMIWBWVkmvMWckaFLj2Z2pc4KBKkmY7Zpzwp3SZTeB/rLcO+1PChlNrLwoFrtiK
Fuo44qb+jtp3zOYvJrVylfmbOgzTc8BO//FUpLnwouKasI9j4TA725uyGN89m8ZDPcfNF+LFj5D4
cGlBCeeO04CjKV4LPFLsNKP7N0xGyVuUAhz03rR+DcD1uyuPab9Gv66qnJ8CU1+JmzJNlhHvEMmF
F+FnaXDANPF3Oz374Z/D3Z0DY7YFBTmEkyxjo4bBsph7p4aDRq+iPu4bs1808IZdpzoHWfMdENvR
cOEFUPXmbZOavupIQU30p1uPmb5XHyqbpk08UUo8faegql0mY97Sjk1xp6w4RQH7QrGVQ0F/VHmu
WvuYh/q27ojDET7oKIQPS+mzMPKn9iOtHsSAPZZa4X6KCbKQV/VwJwSrpj5aDKhjixu8bR5akB4g
ciLf/CSGcTTS9D1UprViaK8lyZ4hzFeiA69IA4caF2siSmu38daYpzbkgNhoZQsdd3SuHu36HjPq
dNVbWt2thgFmHjSAx0WxuQksubMshsC4Bz47rZPSw4SW4WopfTKbkM1KHuCnGU+VI9DOy9iWbzvR
j7JXeSOx2QpRvYR8aywbJZd3p+HsPJJurfettiORFhXoVoQUStYI2lJGxDNJMgQZ68Mo8HRo9r1H
PKgHkLuE38e3OttY0W1IwrWsWcDbxU01iNdpr/N6Oo+3LigY5SRmh8Yoz4r4l2vvaOi8o917R8Vh
zDAb5upayu8ULTvKe2SHZO8m7jGXzsHg1CMQpy2ukT5olwp9cg7QBCV+VrgXoKFtHGyWTXTXp88O
G25BfhPY/bYQq5jpUYlOfacBhTC2wnR+iBOAZpkWNWGg2Goug04hQqb71uQtnPoQc2mMJg9gVjLZ
uIL31DrpIgo/KgGMSAE9ReR9ChH+MBr1gmbaOTeDMDr9ZPrFoc9p6hFvSVUtOl4iCnGFFrQ8b3id
zGbi/oE/RLDghVM3ZwXuUR48g+jN7OJFjWPZs79dFjyG5M9l/4xCoynoFymR8ClwC8NEUlF5ulr9
lwY2IUzHA1mlF8y6uAkEbx/7lEmeQswqLgiBNKAdoYYP/egw1g9oakXG+bSCPlW4W9PrDn06R8xy
avXUVzBRa4GvOgwRt8m5Kpzzc9DP9hTBIvT614gzbqqcOx0oCjori6y4/onEnVbvF4e7QlPYwSTQ
VvkbIYo2lhYWR8DFSRSySaF3dzV4XJM9vkEipJqkwoLFA902VWOBdDMeOqTMhTsHtwlLI1cBS/P6
iP2y+ahEcVaI46PCs1lmQC5OBYKONXxnxOSy6TVDxCXHJtQPmmcZft9L+TBFuxlj4A44mmsQOlWg
7scZMW3FlyYk+c2+pOzaB2Ao13OXAafORqGkAKCQw0LJpF+g+ZLjmopXEs94JvIfNWUhilNzThRY
8W9FlYA7GH6USXhw6b9pTubPnnzON8uZLYOvoJbfXfUvbH49sDICtdwOuod0Ep6tgbcu8FtWSUDt
wfek32fqNXhPs1yiH/wmtrFrdT9WORxgbBhsSYgtPnoTW4HMupoDhziS/JlLOCUy7nVQcaBwV1o0
W2zg308OrRXEVfPrZMFIntrfiNswBwlac1JJ/0TyMVJoFuLzd5uLphLV2jjiaJRoUvoj1/YCIpfj
/nWweyZmKbMNt7NnMDwrQbCIKkozBrFU7XFvV3+d0F7bKcJKGzCWSeG388XSPFNvTZdmMs4WKzNh
oqPY7kjioUedldnNYzUi23mbC0mqxzFlBVenzc/S1JAHpnVDQDUEotwR7WobRMNYtquBl6w1+1Yi
DASwQbHzl9427p5l5C4loqY79kth/PZkx3P3dRqvsnytNUTjmNwhsjJb73WUHSU0cJ1dcEtDXpM8
pXZNm3OEjR2kNqHjlrakQa6dajhE6r/RJIerngztOLoexgcd4cx9CeJZO8w+4wl9PVMPOrQHENeT
zQjvsivFikUSvjWYzxTkmzMBNIsOlxJZpdDeG/PHgg2qcYGmCqmIh+EOpJK5zcv4rcGdNvQZJK3h
UId0zHKeTwnA4zc4G1jRJInwbPb1iR5uLyZ94OSdhjPar6krxn5ptD6TUq182gEFqBhrx/ak1cki
wqycVIwYJjGkYLjVZD8mApyyoN6Yd37Loa/n9z0iVCc2c1b4lRq/LvNCHfyT3muVxqvS4YjNJIvV
Y2GZa8W9aAzGlkkZMhicds4CZq2vMmTNKDXSJJUN7O/s5t/tqC+LgbzeW6j+0VbQKBgiBS3IBZie
n9w4RxwiIhuSwyveZGxeRAuj+h1Mg9/I9iOMV56OT1bc8+RUmp8zBl7hek7lZzJrstTENMmHOh0K
HOj0P7yUs1WJYB/n8Ka42xQF2786Av4AHMFq75Vgpytv2cACIXy0hrfSWgdgNgCk9C9N9F3loU1h
s2zTBnbZ62zYaFo2KyCKuhEmBcKTp/Hsp1ANHGtgUaoWnTGoUW7GIahJ1j203THbZ0O0C1lzpfVP
ymkjJ+95K2Cg5MmwahNjRbUDjzq8GuOmaelzw0lUQe3R1FfXTJa67p3dXt0lMeFljMEWdugAa2Y5
r8GV2DdBoETt3Ughlmgp36HmA+9n/0HAsoEiNn8IiOg1im5arJWo/jUZ2qF1mmF0opYhGN7y5DjY
6VoV7tYKNczrkCHw++k5/kXyq6HiYYzCFBNbSyfW/AGS6OzWZubMJ2fb5OseGQZKyTxA1ryDptR5
wTm6cLU3GZAnVKFfsLBNq1uBwZyah4OGc0p1ceow+gRt/JKCH8lfO7b0dmct68ZcduUDpD/OuF3Y
XoOp3tRMshEyjf0h64OlLnO+okdBCTTHwIa1Xz0GyYd7zco3U+SryvV7Dzlfbw6Fqm9SG5Do9GXG
hP5xeBr2WS1ObcqJt+MXe8S8kUgenDF4QER2lJEXiwbmoqbMERDmYAQ7ilJW4wiz33wvefg5UXwr
A2UzWi2yXOd3dFD0Aamh6C3J2QRScKI0vyPG3JIosFsfQjO+YFmnIBRRG4dCIXhZ63KNXPwS8VGO
keQyRd8zj/aEu4bBsR1yCmPm0PiwcXgVmcrbAN4tsnFNzjudNluCJtNQZQuPFkUoEspEaowGhOk3
QQ4vNQ4xxg+FRJjzL8r/4G3oLKJACrcI0vY8QJ8dUeII9bltJfTibewc3PHEA0kxQYV2ZemXVeAb
1UTwG+MQ/0pDOesdLc3ezpA4GLHKeJ76ag+w4alny6yUWJ65MPSvrodOimGUyWgZS3zMGlFzzvJi
YG7wTvo8Xsz0A/lpe0/NuOkN8cM+Wajqs4YEFdMbg2LucaKW3Ug6uSQb8R0XUDtZ1+Qk9ErrM8+/
Q6w/aUFbZtucSk+8Cj3fxBnJG2EsR8ZolQS4/Jl6tlOINYP1TiZoGPnQ64Ro7qMafyYTmgJxq/Js
hGyekHh0LPUxlHADd3PcZH7tnMA1NtO1dOVqrOudM75p3TaOOG9gUVIsbEp0iZUwVAL6wR3zMnXs
vAkh41m4KnW4rByUNytY24b96uYqFzY/fjwSOsC8r59NCHl5RJVhfw6Vr0q5DLVfjD8eK9Uxo0Lx
rCQX1jYYd8kR8ULxQJwpOGgjOMS65ec9H5L56UHD5t73hvSq0z/rAiWiKwJNbNLbneREb5ZXdTzV
YByJglBZ6jeMDCI4d1W79NRrile24+mjryvehQoMxKZB39LtZZKCT0lyGs/YutGhlVWG76GByDE8
ZDzrK5yxbvwnQG2lvOFM2FhTp+H8wThrPezu3Njnxmw3houHzPOWfJu7jn+oRQ+J0Rc79pS9nZ8q
l7h/f5e8rIqK1kbKkAikBljS28HA0qm8kJ7zSaXdTQLExVDjiHvl0PoSUtDTx98yNq56bXF+O2So
VAoRZdT2FyOoSKaFC8MFNNfeA+PDdWfMt0fgjWyC/u7OXByiyBRI6ijZUWG9aEiEIW/ZiBu0y67N
eK3DC1aADc/tl6wVQFKUvd4Ccu6dnaFeEo3HI82JOkVH9fiTCxDLQCkM758b3E0kPSr0uhpHOPh9
ZaJPRX8LpPuopTjYuAIalSbAuZ7c/Ud0MQNklWFKMb21q2z0UoLPK8G4Pzqcn33yGQ/Gyp25BiGB
OI7gIcgnV5bLGj0xNn7l9JgJnh3gPs03su/E7bbYkFgX8UaEx4NBt6y/u/EmI2Ob1Wwbq3GTIVqr
/JR8EyG8UCnp1kFMQLQtL/ML1nnv1Bs7LwM0ehrWeByBf3JQqAhdodW99F53TdtHLJyVwe3e9Lcy
N150YPiCiT1xfuyu4R+kDo2XcD4+usjXBLiMlGgoeRMXwtsxN/CsxteMXk3emna4DfriWCO6WBa8
fVyHHs6mOjJQBtKFqv9N8suDItwPfwnOXht5IMblNIj6WEX1Zh4jOsN5MZg0Eiho5vgRup9l84h1
bMf3dvYI9DUuZ21JeHVVchGG7gmE8kLSKOuxmA/0dhnhp7Z5UQHAyuN/ZmvSzsx2MeHDnW62txcd
EWI+QfMYhs9I/MMiZ0Rfhnor8YcUqDlT+U8qr1N61PAPecp3YZ0N9TPWj15/yFtAo6nyCnabOe69
4oxMvTAAYr5IcdRJcefxDk0dxx5jenqwHUwIW9W5WRFqjI5Tu/zq0Zl0IHlsq8kuf0TC1xGXyqJe
O/FXgjOoszU8IAcWaeQRlU0VzeTsZi3tnen9k+IL/9atxCw54h3QsXJaLu0W8kqHzVb229B5wpmk
UWqmz23rudyA2bdnlozIgXQO1eIl/b7RVyFmQ/d95jKUytmF0Erjc4BTP0Mq8/pL2P5INI0UT3LB
XEyjIIlYzYSvAn5a4ECqE3DE/3T5Hctz2nu+sLjHNUD4cJRynKwwPRoqJskyeKsZsJt1d2XCX8ME
EZIcGMezSqt2zB/y+AZVFgqMgtRmwgjD/65zxKqPgUVmHKnAKoK11VwhdrkwyyWk0zQ6eu1GS9St
yVE4R+uplZ7imFVG9gEDDJzv8Lct/3HGeOGx23vfnrHOzVe1+LRgiHlYRVwFXDOP55EvMKlvthLc
qTKKSwYuACoqzu6b4zgHwSZUVzZ9+Jz7nkL6wdT+K0/NJUFjNPsbSEfRkqc1h21cHTqKx2sK5hhh
RK/gxCiWNUpE3F2GbAtCLhcAooi3peaDBKmDt6zsjz2JLMfKIY/vy/TWTfpS5NqS5caGTneJ8txZ
2dKqyo2MWz/OgB277x2P1yi5DcUz4hdWTf+q2O+iZ5ygmLNldLxVI09kM2ikjzZ55ss4BddECJ7n
OCEo8pxKrb4gb6b6q8smrKtJVe3q+argwF8i4esN0Ylh7GtQMMXZ1OzdOJmPjPpfvTX/GrrRLc4z
odJ9tKVkKrNPAdJHJf4ZHFWxfH2DHYA+4+xabPIGJ/mEAL7NnU6hVkV5agLA+xJxBilmYRQce+7S
ARCSW7lQEEYfgrkwm3CWPHCAYdo25LbEJBTppP8YDmQwrosYTwLDtGHQVcYVF8krxG2Y2ZaDSXPd
669B9qY1GKCuXusu2UTyGtpDvRsazDfVe93OWpBYaMlZcIkO2NW9jOcdDgHiDEC7Fex8ztVGMDDy
5CM3hbaUhvntIpuoI+t+Bym4plUxjSFr+A7dOOzBldx96G2/rAnPuAjGqlUT6HWIOCakNuVbYI3/
cluAyrE5KCX4JBB07Ns4r7nsv4TTx9ApCxb7y6H/6iKenal2TfhfoWlrBx6K02xbw1qK+l7I+LP3
SvDR/asVKueCIxH3R6oS1YF3Q5Cn3w7xfLQlW0TqseX1wnDaTOh04PXwAabnXgkWpAsNft4ACSwE
NtOF7zEp3WzSLlrMLrEbCAz0R6kF+9oZsKbNjSsgTlCQ3ODUmc6tj5p/E1gVk7e/nKBN6lhq+uDQ
Jeoa+Xavs2gFmI2JkWaVu6E+B/kcgrsSflbqWUFvV4LuqDTvfLK+oTOp4fsTw1ZWb9JSF4bFKRPP
g+0sQo5UPKqA/MXkRcbnaA//BgyEEvC67RUH26N9AlKRWg+/YzidpfXmxncFkMLkHvooR1HfDp6O
daG/KIPzIT0YZ+5NQwhMR0rPO1RHrhTvcwqBJ2KEcNLbOJDAjQ+1gs8ogoGGybprANht6uk31Jbe
4IeEqKk9sIS2slOe9eR+JyI+LJ/KXxnsSewWvMolQn5cwCSh0mtFRmIRmkQz53SU17JKOFgs6ois
h4DVWYQrKkFD/jUeRYAsSXmQlRi32XlstImnS73vvFXFq51++Zc+S0E1GI9cYGPve+3HxK6cdTMu
rndPuqUjYucLNTu1nHdymz0T396cASmjbaZCVtMIu4yP0cJEWAL8vGV8HujVyzi64hNajQSNSxS9
wX0ElraKMII7Lu+p5qTTXtFJByQHvuT60ZTHOreWen4aLZ7tJgLa0L63bko+T8f7cCX7sa0xc0Yc
LiaOM1l2KZJ3pX6UjPHVfN4at6V2H7NhmZq1j2VsrVeUMEyczWsLfAq7W8p8tYPaXLuJ7VDhonEP
W6C7Qm2Y2GAIxe0ec5CvQPAA3tA/3R6/QwDvEh9OeZPuR9/prG/MZzZdCuBkMSpB0KirEE1RwcUD
+D5LPnub7hTmUUQrR90bvEYp8XuhqPKYIMHM4ofX1+u8Ng8BMQwaXZT4FpXYwZKVwfxAJM3TCLjy
iO+mP5cXgsExEb8zEfSNJDTFm5A9X/05wpnRI+q8YGBPJlo/OKUVfniH6Cdn763M/xr5rbXoBQC1
GRwfdokjE4dul8ATnf1mxkvK7RH3bJXXlfrdAwASpooDA3gFGUaniXYJSnE9z93hbSLPK4u5gsKj
TBLtAFAj4UlJ5n5QQc1jtBnlsMvgSnkVBPe4RCD/6kI2WbLYYw2nN9vG0mFsnPR3MAn9svnUPMzb
KXXNykqBCzUqf6kDcsHYuKhNdg7Jdm+NfExYZO2WnSECebxHleZ0gqzlDyNS0QCfyHiq0eDXuNwt
jun8bFC1JNo9OqbGVoFUwErvk9Oo/3+XJ1btj3l9KYrkVJH48LhDehT7oWy2DRm8/FE4td9nylrX
nlF2r7tHUNCENmKhpXKFNfpPGCMxzu1W1SXFqWLnUOM+tGjPEtHx3mgdS5MdhRhQ8I2lZJM3ssNP
S/y/NBJGF1vHkU5g2Evdt9jBfJqVE+Cfkki9s/uPo/PYbhzJgugX4Rz4TGzpvegkUtrgiFIJ3nt8
fV/0Yma6a7qrJArmZbyIGyl/P4DAVES78h24DRIu6TveNEXdRmN6sbj7Uueh4OLVa0KzXrehn4Ce
qACVlVhKJ6g5KA6ahkdhGlIC3lpqPFIptvL9dmEhGTTsmYpwq3qnIEQb2iY6hj5MxgQMdCOngpeP
rd2rylX17rHzb+IKM6UvbTZifpgsuipfl0X6svGDNs6nAZzAJsFkd285hEvFe3fMX7VxwJE0HD0f
rUmSdlz5Km0vXgi/xLmwFWii8JJWiKOas63I/ITapdDPBsKI6505Yc4ZF7lcgJSk6o2ao0OIXKzG
LCLEITG+8RtXwwMII/6ZK6o/NKXp5jhy5EVEwtIbchbESzQgDdfOReY3HWen/RMz6rX6p17Gy9rW
AOheGo7reYer8G4yUhjQbizlp+wYry11aVYvzWYK3LrFR9ZyxuW+xJQdGH919E8TGO+Vh4iOMX9l
j/8GfCZ6fZOg6GgwjiKA/gAhxDMGYOCibrpAipvxx+OwpHfo4NTnjhfd+Sz/p20Uy5D4ju7QC8KY
TyKZqyvZeiYTdomrlXe34xJ3Kg4W+kVmUec3Hmz4rCb+2Nbi2bKz0o+y3pSo9M2AB5e3Cwe4wJT8
5MgXWqwaPoXE2kts1EZioi0m1lEjSjy3xbEQ3Os2C3qU70zMDUgdWvwu5DHuVyOu7BQPps1zgK8n
SbadPXlHVhb6tcr6pXmIjBIEe+bSDtqAD4thaanB3ifXFxAzLD4z/b3ya4DLOnXFvAScPyoWgjhe
yvDSpEdrpKPq1TEnWsb3OGxCXC6UczTNtisBKfPubJ9dysAWvieks4fG4gzIOG3QPk/FBT0lbX7k
wBXz0bW4q3PrHiq/if+m88qobIeM9peiJUvb/9Em6xif6CD/KQqFFv7JJ4kzSo7YeH9ZrNdrbAUK
V+2gglmnBtj2rzK8R1QDV/3MT8ZFpzHDBJzfnoNLGPsQNccx23vsMCr3VaCoWolKmq0CZ3RLi23R
7CvuBx1J2d+0ORvuYjOd6zWyVNNm0TZpmGd4a7+pPZ7V6qUWXz3MTSH+bDQ6iZZnW99Jwos8g/Uh
F9MuMFROVUGjU3P3qbtQunzVjxqr6Oktkxx77a8VzqLWOBLY2dqNngpm8c48laTBB6bhJn7XE7im
yH6c7POoXUZ8vRH4NCNHThlYVJDLjP1hBWc6ADYrGTFr4IsRjcne3XWJQNO59tdET2n+QULoKwb3
RsOsAraIRQWW81LfZt2NDvMMcC3RgpVwzz2JNyN+SL4Dj3hwlZ/cCaCSkvklRGwzgAo22/aXyfvJ
mJwELrqTMeEYonmaYnr61Er+xE+Z/WhIJ+quy/e2+uMoWLMITinsGkLBAv/gIttRYU5w/CMJRqJq
CBZEKlJUuakqtuNF5OwciwABRycwxbRQAy+ZOF3fvsU8AAZYsrR0ylefRDzAEw5F71pJaZ+Y3L6P
miNmmDB0tl+JwD7ywQ+1Ft+FgsNGV7f6EBP7unKAVUuFKjdMQvJ9aHce317IYF1nEKp52Nm8pvDp
eMMnGaUNdhs8lKeGJLdqAWpl/TXyXtbTR8j5qDDvnfapc2bxxn+682zZWfj7Rhz5b92568Y6txYK
FqoQZJQNCgieqEmTfBay8B7XqvuIjVvEhi7AVmNiiU61D0D4HkvpxOFgYm5MqIaW84NXl5O0vWF/
gWVgBjaWgKHDW4Kae/KYkPUWPuNMhH0w+nLbp9OrmH0qWq+8pR1AkIZ9Fb+wJM5VBawtXIwCk1vo
s186ZSR6awhtKemQWuuPmYppZHgGHDhs88VJgcU+l+i4dx2XzCDt6/JY4jgzwr+O64lCkjArD9Lc
lAgiQ4M/NtgGyXuVTqh/mCPuuCioyBgJgNZ2QdAYDK9H61l4CHvzw+W5FKYEA1iGyZQg5rP0Xnb7
VwT9Os8vVUF5o+0iKbi7gobJkPeRzoMzeqQQA3ri0NN4JEymgPDuQQgtggdPnYTJLeB0iRDh0CFs
YUqlzbtOXiiI80RlwEHjT/7oyxxifUrNr0ob462zs3zkelvgHsI2AVWBDkkOC3NX+RDFUXZ306Q8
tPUWivXhJDBQPnyZLilF/rEwxPSp8eHU6BEeKAASqk1azkQNLwB61QAySrMEFvlhpqCzC5a0PZq5
5vqkK/JZrl4t8wLLb2n3+0SnZ4cHVIhG0lCQIk95Rj7W+jUMok8CygKHHPPYAfhODQwhHCQ3NX6d
gjA/M2k9wprLv5To5YQlmoS/r+K3KkEUUKiKYYrSd7p7jepDo3A61ubEjBcde/PwLYyu/gDd+IUJ
jXgcbT08EozqJli+t/l7xeymRsw1+E0sg10e5wnnOyopy8YgQmiM+B53qcGNPnn+MPo4qr8oYU3p
xa85vUTLdBNKm/sIBJX5zzYoLC1YMxllRU35OPMEjznLIUeBgQ64Xd22a5IUcyPmLexJn931XxBf
siTfq4lFL9q4F0x9CtkVXHUJ77lRqa8qba8JS9UIRYYuTMOhvguPPDhhj//0jvbZDTB2R9RVCE0m
NsdgQan53MgOsfM0xmOIw7bDt+0RQDG6HtfbR92QtebhbBoHs99h+FXIewf7rKKe3l3XXbMQBi3v
/sovv8LuFenfZfpRo9NKGSLEjCTAsVzCOw6sa60LxmF13iqruv/0Bm2GORcdb00LTkC60FJ3PqpN
5h7T4QBEQNc+DTfCcMEHVR0qPq8aPy0nZocD29XlItHrp2euEao1Hl8VPbgF1nVG/RqfUSbvPqhn
Y2DW5DMTbrS2sj3XuQKaJTY2WXZL9A8bX0hwnjyeqsrUjCcMVwE+gCxgMS6YXbAM0bkJUQJbMv0U
iLm2SR5WLC3WdyEvhtpkFsGnJqdf0kjUAXgHWZlzSveRY6JRfe8ku03WtR3YhRCDytAiqpVvEVYJ
qe/YBiyK6A+/vkfRJce+RVpvCd9AWNHmBdyN0kaC4f9Kqptq1NuCGqw825nae4hVUBzoglbjDaDS
PKN92vxrqpMS30Lx7rLuMGtac6AqJwmDpMFTkbs6a5+UOPMVjQsobyCt90b+L0Ga59Lo7J+w2tUE
bYKt6qiLGlCLzmur4mzHcFcNO5+kNuKhM+y6iW7AiysxDhajeRBdB9DCbC+rYeOIr0a75N0/ZCKr
3VfDvzS9u+FGeOxFh5PQ330w0cYKHtnMxC1F3R+ZJRgTHuBBdZap1zb/1bRnSao95vgUKQB2MGia
E9XLvCY8/KNdj2UpgSsUYPgx4F52f2PODSTkbMBB6ONrnAp6rOYy0LPWxH8urzPhniY2bHkfo3e7
WfnmPXXfq/romfeIOjqS/yCUpvGQEr1Nqtys8s2s2RiCc2MDURMY67jaZXIXFhl9nNqThRF3RlR8
4lZfNNHBjf+E9cgytl+sskC9u1rJ2PdtgBHqtGNsHKdMuae9Wu8ZT23gIMdY7jIVQCDOnHnMa17R
9lJsBlKs4fil+DyBpvnoD+xHXr+ZYzOrHCo+EJei9DlyZcFnqKpNavYLs9jl+BVaNh89Q69NasAD
uBNhZs25JWufzblzbQTWFtaxYcDLSkJM/OaHKHJO2ApLdXhkpB3Sj8Re18WVcMpMN3BKY+1yR2Ux
tP8U8UltMHHTf/F4soMPm96RmFOyjjD3oGgYzZsbkEunQC9hY5gTG9SUpz+eSJDNXQKL9mRdxzo8
slEzkB4w9oWwgbrR2NjRN+uA3MlW2KWn+msCWm4AmFpjt8JdA8s5QOjCcKaNF7McSI986BMxw3zU
PmcIvnuDuQHNcmI4lJCyuDeqjtw8P7zcwbMFicWmUJk1XWmcjI5MH/1AcUtvGmcQ39CWmbprkIY0
9N3InvDr1OgEbCNMdStH3idgztFzVnikG/cO7cnCFJRxjHE1VJkzYqrDepe0D4ZVTrmGAxqJgkP2
yozpAsYY0J4S09Uh0EirKzS/3Ty8efWggDagPRp2x8BY0+QD++ZdwesNrvx86F4+JePD+KaSsE2b
exX+wqdxA6xjAUCLGGYsKkJlIU1vbXfAGct+NCKI8Maf7BvqbKy+UCqJsTFg4/aJYSVNeIaYX8Mo
OwP+N9MknaWYSaxxX/Gz5s8LM/0YsbeO06umTvtIxDHvUPTWQ/j1bnTTdSw+TNTy2vkZhg0BNlP9
CjX300A3M2uLC7mbacavlN9ua1JVxQEHv7DtOEQ+70m7bjBXRgW5Zk2HucLA6ZgbOTIOFoTyne8R
j3M45YY0tsoDnGG7vJaducc+v8gAvVZTLxjUgRKBTXNeU+9ISY80r9VlZdsbzcUOl0SrCJi9Iz9R
7Rauo/BydBnAkCKtejKGeLNyKKjiQof+ENoRc18SH1ITkP9qaiIeDX5IIjpk9bAeVX6tKReFXW1a
1hMOGo2b5gsT/R/HktIBxo83QcCMYierUH1FzSvlaJhZeyfdDcoyjIZDIXhxFXjW3kWDA1O9OLZG
fDJC+1/rWkcqLdmzr8L3tGlR1nRV7vOSIDhNdf60I1+UhrqyEB3H2j9gaIVEY4BJ8o99N70tDecw
4PooBB0TOg8B8kBhmS102c6rZlxUQbloGcv7+lFCLWq6Q41gHRxdYaJThfTVkkgxljmjmBt+jvZn
gO3Y56rozmnyb9R/Ve3qJ5R7rBScoxZm3RZRHfcyCUTM4wVit4sR295JOrWqau/p9N2gB6o8k7xd
4m1r8zeDhRqHHF1s9zoa47npExbQ2N2XFh5GHtSK911k4cY2P7h9ObAk06HczRjM7DrE0lrMbPTj
Lh9hjgUrB+dsPnHsaiSovsAPMihz6cPEMtMN7pedCN1VA3YtKjHkZZdesbZKxWM4x81qbBWX11L/
Iagc1prvvP8zwl+925dNNxdCXVuFt/bNvwzL+gipUTZ/YZKTP4Dejk7TmecUBxML2Gek1IzUcm5o
Z/YvZDHek4bjKu8nSz4s8gLho62hXLLIygC1OemXri6pPDIy3okKR2wMbbLYD/LTUoECIYuik4ce
NFiFBlvoVHqZsNCjQ3YVWl8RKHVE2wjj8kj8NtZP+WQEYyiJ5UEBfpbc+vE5+p8abmHbWnP+4jR9
tyrswQ9Fe2X2k+dX6B8cXGB0bIzZweEE49qsAKE3HKj7WMAiUcECyBJ24ZBtMvMPrDjw7gljQUmf
AvGIY5tn6QfOliRG/U1acJNTHhBfbSrUJmCPHPc51DgLeCGWW2BQ8ZM42BFkJPEpn+UoXL0s2aSY
oDqO2xW9EqXBpwMmLeH9HyGb+JgxQoZsD9/woPg8/t5brYNzz4LJY7m8ceW3J0sSAdcc6db5mMQf
3zqX5DqwH5muXJQJt0oEfby8krBakH+ake5QSDGGAodX39Ncjd+XmhyFMDRpeOQ1VhelNiNNDqWa
zTrhgJKUj1pImqhGXmQb1/sKCKuNGuEANFUIyB0HfE87a/W57797vnsNF5xD7xlu1bmN3UR6yVGx
euxC/sqjgjHGNyCJ4kr7YOj2xZdfGvBLNl2nFnUo9JKT5XBqyqz0HFg5bdo0tDPSCclJNoX3JH3w
5XQUdsU59+05Zh7NvZEbVa0voe/Gft9a55ZYOhKFdiKPi/NpNzIGQTSat53O/hEQAJAjJV6G6qW3
l6A9GvdLHb8tEuCYY9ZAntYZFj/N6HYVDqmBsqIE1aNou/kQHbwMdy87lto4VOorkfyz1047t7pY
mdZI+FwjrZYSsyiXWgrO34XyV7IqCjm+mSoFl0O7VwpWj/o/WWGj4Romzr1qEMVqCkt1Fpq4RxYm
jDZTvvxBW7IXWHml897nxrrAn6Gz+8QusYDRMUXU+PrmImLmtr55l65zbiyvJBaJH9qgScxc+Rkf
uWT/pqDZiKXOVgg8f8W9PPKH0HugFwDSq3eTgisbajRId2s89qFzpt4H6D1rf2OphgRveCjk1C8l
vG3BP4qkZt3yFP23iN1VC25fHX5iwjiCvFAldXrzDhoohdD97JIfLQPXAyoPYyCnUU3k6HHWMjc/
DBzbivfqdRyifnFT2IAnVbAv2as51rjTITKyqt32GbYRx9xOyywqxJjYmnmFLDrq30qzp6hy1tmf
Fe9a2v/gw032r7eqJbaLz5oIuQOxzOTg0+DR8SdaiRZAg9FWUYEhgCFK9B5CEk+72loVMOxHSEd+
TqqMaKpvg2LBvWbCHykABmT6gu2vpI+oja8Fz/ppWPbtX1vN8aze9PLL4r1cUZBpDb8urYhF/y4C
By4ZsAWlI2rDabY5jxVXEg0Saj/dGv3eYRVu+jgrDACDI9bF4j5hikrjkqfuKuGkqoub1J2pwXqV
qD8Quucqz10n2hGsnmGPm+Fitlrqx3uM/fk/v9qLga4W0HOB2GaUJhkMyQNUXKeHelydw/TLbIyD
PdUR0o8UdJsmPvoKz1FJyPsRBmfBsbBOAMBweqp/AuoCeCNQITXRfGZd88Lr1hMVGOo/abw32GNG
5z4QMYkcli2A1bLMWOrgcUNEHJo4FjBqWMInCRC793Lcy/Dpgj82dzwYw2JfVkf+IvIpMOMxtfRK
2sKRqKkv05iBQUeN1KFmLjKpNT56DSBBZi+99G5g5DJZW2v1r1+kC6MhQqZQEAmrcGQV4bA+9eE1
czgfenwDzVeNus74Vqakl4JNUBAe+6mKp40srKO6WyVH1sk3MtAN8s8OSiZHWoKDk+I9G1pZY8oR
bQ/4TluybEJb0JO16/c7LM30G2QrB4hK0/1pLCwDRKiiw/DTi/2o9JspV1cwwuB7Rde7ebAYBP3P
IKVJEIRYZMnxwTEQ6CNApdYhm+qRw6xkaoRxOZi7epw4Wc5as4sldTBrAAWYOAFcxx8aVYLKKkpe
bsSnzEmgGvGf4GhUgSeGySVmtg4jdkbw/mqsYMb4pfc9Mv7Elkq2ktNqZHLZq58OcmKvny2arCpc
lQlIsxhkpoofn38IZ9ved7MFkGeqrIlGacVG5pyHAgcxOAVCNC+0AJNs5myyKlhYvNZGUvKVuKjG
3dbymT6ks4RAdkXWF3jCwkIaQnued1qHP/qSJCHPTc5td41J3eTezgUu7uHUjRDrfTLigKjJwqQp
5BS1X7mQQogIzy0C1B0JScV/ZWwg0vQqCHJ6TPwyXTXBRcubnQr8Ra8kCWR/2dAskLK79fg98zpe
dhy6ajYFooqWMX8fQLfRMfojhe/cnj48/elK0jD4voJ8MjFQ79yQsStXnbWW8Yay3SaQ0OjEtRiu
ccL1NvCTUp75QLr3lMp3Xdw9YyG8tZZdUTqwZiWITOomzCj1DgYm5hx6OBqxonJsyx51x/9GeNBQ
pVrPWdZ4uSOIa2TReWhpRnsQGZFhViY0iZ8GtuNaP6xcHxkfM53Fytlh4+5yg8cwhlUxngZqADjH
fKiuekiQZtpc2zGrsH2+VAjxfvrq1He+38RjUAJwac6dsDpH9BCo448/PFuvv0aw5wPyQPFFicdd
FQBCbcN9wPWb052XkxLh+0ZyYQuYrOm3bjtBn9SvxsJoZDQK0+RN8A31iEoWlIgw51jMcyXnvuVV
Qj6cbReiHNC3ydhxjgHHq89KvjELoac8cA7OA/BZpuEsApaR8fgScCBQI3vvs1KaZQArRM3P9Gj5
4bmM6JlsTmpxsYx9iyOoPan4VV1U9TbghCmUOR3YHM8XynRsikf7GOvmW5gjxOKq9mjh4awmipXm
Yn0bmu7HrdIvW/tBNq51lMK8wscT4A4zeeNiDmDNnrOUKliV58chWVWQXdwIWhnm9R7PsmXEJ1//
pDGh91Yj9bLerokwW5Ou8/OT5DQfGGelPBUtzHwWH5Nd+FJPnAiu7qkapzj1w9Upi3USUCfn/fbD
JTLUXdwEb6mCYFqAyVqV5HDdKEU15nFJ5efenzxe/qbxjum0OHDohd4p7S7AR5DhOyNAWT6I5KZk
GKXDz6FeEF4VFr1DAGbiNwvtOF+Z1VEJ8BMHw1mSIW+lca46DtUkY9xq7QEGtjzkuYK0RHeUJUvm
zSC3aExi3II6mX5nVadCccroCLSw9wLdmOGE97LKE2GdclAW7bvP56gwGPf5uI3zXaYd8RPr47EY
DhnDhY5tJIlhswjqI5d+AB0uZLurIUWU2afd/wOUMZBJcNHP4uJYp6/MtDBSgMgy1ScQmbw4leo+
ooB5fMAFCtiN8hhiEBgWRnYtkn8osXa80SkbLj6KDmGTh5+xa9tbARXZZisEaHupctLJa4igb6Xb
zmucWKWLi6VhTfHmFzvZ/TRefVDieIejfV6nN/DBhB5WpUPRRdcu6kr9iszoFqTXvIf263RUZFGj
ypOtsmkU4iq2O1Ytxr2S/zqeZKnbE9wuGUwUjvEseUNnR8/RYky/x+giy6tWYsOHwDqMa0eyRgPN
ZtXFunDkPdeSFfr2vszQP7AeOnTaqInDsgeEp8Sgh1UBIZGwzcQKoswZsQ5Bnu4HUDqKfWicHJu+
uS2m/KxuWx8lxndbWlcqBjbUbu+LkHkHZIfPNEmJSeP8DuJfSTJQuUl+Biq9d5r5RyPSrkOGj6iR
7MKOtmK6jM1gYRSISizJ3GpCo/MMYqsrkNUEjVe9f/KIA5k4UpKEk3gZ7AAqb8Ka37Jvt0PH8Rj0
IRpoPe97fw2TjZTYp6fbOCeL66h17jzQj9VovgX+NWtpLf2JSE9g1GEBgcVlMrmirpY152JIs4rO
2y99FpMJXKUZp/4LlQd6v0lyxiZayruT5jH1TW/rW61gqsJJUFMSqTXLrAUfbnMKsJadftOyveW6
q4HfaIw4HLm2uXCFdUT6hqFXshuMl8lw9jL6Xu1iL/N02dAMqbGXzTi5Z96wCUT6cvy7tJs1Tpas
XnXGr2ngRxvpWGxp2SyIjrh4HFn2ugpwSN24uC3+wV6TO083eRKny3jA9FvCH9MU6KgvH/2itejs
I5+iqFDzIMNwFrf/Hxd+rZyzcUkuD6hP70GS4IAtjgV8W2BBWFJwzYo3jp0MtvOgdI6u3Lsm95ov
lgkWlw6slsLqIqOX1ch35XjLwJCScgdVFPFRTakk6Oa0eSNxNS1NQ/Fa0T8iMrd+UaJksMQ9R9kr
8pjrT6p5ZQSqfRSChwtxPTaWCeFAbOOJhdzhfQbKUacDUzgYyX0I+suagSRTgY+1p17H3J4coa7J
/myO3bExsOAo3mqCAGjpyfe2PXJvWzOKTXETfGM6q1jqOg4GXyfo1FmrHPtpS869ElaLXoKMpTI8
rSxwKe9Gs8m6hrnkoUwW/HanarciuOTuF+xNvJUgQdMTtIpNMfQI3pRsiWQ1uNpuSF+6qChqTd4U
l/aWN8V5VPYjwDvGZcj6Kk/o9syj/OyIHQjbUwnpiGM9TxfS58RfFq0u50DZUD2bj4Zd/zgk66L6
NhuCEsbeNRCX8cQFBE1VRsceB4/INmUJ7XX6JWowAyw7rvvttF/E0Hzo3CUlwhakT+4JmW2ZmEXW
L9zy2wafYyAgdwHGjqMaHXMwXV6+d/RTNlyoSsnUduV0Kz16jTZ2/Qw9nGeka5w0fCY+j8iQQc9G
XBCY2cZ872vLVFVnlqptwuJDGUjsYx/Iyt9IMd/0jOVGe66568NrXT40FsgQEHD64IqeuWi8k9vV
Cu5q+TtyRmqJsqoNOha3PoLrLGC81tQQcPnDND9D+T7iSgNztA5aCPDJZNtDXjKuAmFjDP8NyFME
r0blKrVD67bIPOTBsJJ03cEr3qbkcj7hkLJdwHpZ9gr6xS11acBNfkeBjTLe6kC+Ld6zCRavSsMk
jgkoiI6leqiiW+2dLcp/zEfEuJhOW5/hq4yuFtgCgXaD+SwlUR4Qget3brViC+BGIPx4NGIACIpw
J42/doAkntrLqLiX5q2jARJefIaMHDPxwoSdKVALa977LouWgbEqzQlxLuiHq2mFR/lWJSxPuGoD
3zPlqCp92hUOamyIE+G3HPtdzF1gJU9SzfSKgTZoFkX70NJFLpKtSYOqj+Hk4PS/rn9IwGuGFUkW
8uL0fnFBCRLz+Af8kUIfqmrkzhmPNa7rwb1WAXJs/i29caEHX415C9Dx7bX0TzkszbqHFMspMiDX
wt3mMgJ5T7WZUEN/EXlwdfRWmjzgLEeQixdjSL3x+NVzGrCangcRx0gCAH1JLP4ufZOe2re+vasp
C7FkQEND1OdP8ViKCVbIWRisDOpbvHAzuvekf2v9U8uexG6YurEvTj2RFWcHrO04A5WVYVxM62hx
jFARlSvKpTRmL7P/Bog0yZG6n8Lqxrg0OATobkX2ijMkhPSZZh8k2QL3N0IMLbu7g2MbfnEZsIv0
fyMc/64sOUMTIsXUNrAU6XrMB+2LoJ1p8kCfKlULHOTGdmzdZc9jRHj0HrIss1kYlIy5IzVWjcs6
0p8P4tBj0opuUfIoDJKo+VNX35oCph8Wi/IABf5K0zGiwlsJugMkeA/YM+Amr7zDyIQBN0BFETTL
mjMiFXqs2yjDmMU4GW0z2pISdjDIU0vCJ87GhOvLj7YO2KGGBIyUrGWh+rM5bCcj0vsYI8wrMzrC
OLPecuNRcTQnYMTrCD3b+XY7QLs21e42n3zIv4LObxPWyCBN6RgPPBxVEVObHLZ9xwa2w8vAz1s/
C2r5pKHyEOShPD0EqzV5p2XKtK9VwxLvXBLdC6msLFIhPrZWlwnF3uXs41SMP11tL0r9a3JFihil
njMToK+qUkH+MTQ0X0rw1bp/NuAaVbKUSlnccUq37a8EIHEEZbDZTg13o3zG5NA1vWFIwv1PyF9P
l9hd5mLgQrROOW+1CuuNCTDS1L7DmsjPdHUV+PVCj6vqHbocitoOLqxBIMkdQVqD8Y+jty58lfV9
ZG9QUdNMbWBnXLHbLAvML7333bsfIiXvAdbMZNsDjyeeMin6vR8OJsnXFr0+Ix4twGdZ/rpQOzC/
QGLRjiWPpPCcyn2krKXWUCuK5QRvkCJ/8DLyybXT7c8ZFJoTB5gUY8QIn8t+TVUNg/8unJcxGfUr
EiykB9UjngnonR4LV7znNfFP7IgjakfLYTrnuuiVB+3Xx1S/hCr2Th5mghCYyU7YYwsSZ39p/l1E
7w6uWyEZ4kkYoG07zV+uUdbOYYt+ciAGI0VnvvE9wZvplLR5s9fKq8S3XqEIJw3fFEq+TsUdPpzE
LecdIf2BuTXqeYub3G/Jh1E+6/xdM/70AD8M+pTHN5bYcytTV3RgUOlMZqHfEWHh7mfDAZxXpArT
MMu9DsRIirIz3gf6AkzyiJodc0Bine9igsnPKW/koE/mFsO8Y0I8YRhzlE+q2eshZ54aZjm7H1JB
lobMKTYFa+RMe0iCT2b6xKXrAAmbzPo1vtNAwrKm9yklDoqtoirvNWUcpuThny5hb/cQNQ08GxaA
nmhriW7loIa55s0GnWBA2k/BqsHGjO9KKTZGPNIX95kC3VXxiGhTe6rc0HExOhSV83UU3ESlOMt+
bzeofda/3v20Wm7gDHoO9UDNwScUZh+0+geUQ4ypOZZvRX8Kcrqbkc1C3krc5bxP55WLdUPpn0J8
5m51yxWAsfnVcndp2947+5/Io2XOBqFwynXacb35Z7MVHMrfaGFmp8D7f9cyGg/d3upZdHcfQ7EC
jps358L/zhEOIHh3Jmxe+r5CFLxY5mwjp9UET+f8qlS7zvKWZH65CuZFr20wgu3Vah8iqJPanU3J
adIVayBbSxb7RCrfOuVXEhtX233gYvGFbL6rSC9DALSsCCX/PPr840+zQw9Dk/GRKASmT3aa5dZh
3rfrnaKQ2jtzuFRB7YT0IKDsYcwfEGqnSm1e2UH/qIZ1ayCDbxsYmAw/1aHRmWfYdRXnMDoL8FuJ
/FL6r7B5NM19aI2lZjKl0hBbshEKUHp59XgCo5NdoS8QDgrEyvVOHmK2G/P0TFmuEs4ovgz/0HhM
kFfIdHH9G1j/ov4nrq/IlwNDXBeevPYnSa+GQoylBepBxsBhG4IrIN7iGBtdaPqU7fnu1XQw9Hr5
svSOU4mgQ61qiKBDZlyreedom6LCZt98xdzzpcPyl9EiVD8rSAUB4o1pXTJj7wMn5hnajteBVXOP
Qnzwh7XTfBfmrZBXL1z0yq3Onknw4Q3vAaw+hcAaMI/O3CXsnuJH5m607mzV34n8qL2DVImDUGdb
nwpLnRUl6bK4wKegAU0/kRoD7Pwa661JZsUyNcYMfMZGT2ky5gU2n0F4aIAF20CQsK9ICle4Qc3g
J8Z8nfOhCglt8dJUb4LwaMKJPeV9OEbV3FSXOZQnorKuOKKlBjHdx2hb5UNi83fzct3mxkVL7r4d
rmq7peyGx6IxBeshpoKWd9FO3eHiIgk5zjHIYK4y5qTATLwCbDA4Rg7EUKFS+pZH5zUhPIcbrmTC
usPS6LaT4Rbrl0teRZ8a5RKd1uMK7FpJdW0NTrptICZ7zdIGeEev2Sr14n3Ae0pBCwIrSHFRwjVS
9M4+19RtMlxCY+ux5IQvurWrkAn0zQgPpq69BV5wauzyPjjZLm/CleW1FwUJx1GbmPlWBfMSkxTu
ODKp9d6oo5uUzEg+X0CjTr5AWvSUFB8fx4pSw0XslpPHCfJLexwlP7mkuff0Kyg0D/V2d6zDdAUU
E05jiwc3INEHkiuLk29Dpy620lZObLxNmrtNb6gn5G/j0aNekZatOgx9hfhnqPHFYb1Caiw+ltqk
rRDsGChOzhNnaw9MztPxLLKCD4n9Bxaog+u4OVap8ixTVADpQgkfD1LzD14rbqOS/jPpNW1lS6Wc
slQBLgobeTyp3ii/ZHNRHaWS7g2y4qkhf/VEmQJz47YBjGnSHYu38aT3LqmCbGKsKmA0hGqfjCFZ
+og3AbKGY7Ap1Z6DcqZh6C2odgqHKoNgjHYoc7GdUo0FrM8RbGNrJTuJrN6NlGF4I04DF8XpXOXM
yf/nUrFD9qBRfUyVXswBG2MMpWlZ8JNhpcy5TvVkq9Ei3W1Fe7XgMAH5nfH0hI7OzYNpz0AGUMW2
Y7BoWXzAsV/l0TdGlEB9SmuvNveRswJK95x995S+C3UaJTx6NC6WzSG4fP+PpvNqbhRbo+gvoooc
Xm1JKEdblvxCuR2AQ44H+PV3MVX3rWd6ptuW4Zwv7L02gqQn2rknMY2+5RDKhKNKKYoPi4A0QIN3
B026pxhr2Pj+OHDXtRgqDJuzDZSYFBPrx95dTJiAzRzrsuH9Gz1rLav24PYZzrn+vaeIe+1Nsspl
c1ZhcQwgEZsefUkZXRyViVlIKl84QTlhBhdout/LtakDCoxOQcdQFeF7e+oVbmPyslEmmsa3YOTc
MSVUQaRq2E60yV5gwEDNux7R5hZwTnRtpBmwKPt0ZssfY+xLAwzal+nCmsOY4yFKE1woAxxVo2SQ
LK4ss2IiwEv7a6COGOaelx25gTI5jWGEu/4YBj41lUUGVVnoyCuQgtSbquyYlI8ACZUlddKikl8m
Gd0OtfCo/w7DH4sH+jUkLyZSyWyrx5hfqm0re8J5Knbi34JWGKHvIiO/qcMRVS9hZKbSZ0Cei2xf
1xdWqy+V1VPbs8Iq3rhkDUA/mfbdE92YBw+di8/knmNWmhqgEdJnzeyDE+e1cO/0tYuqoXFh8Rex
L3GYP3aOfC1JbSQ9t4nfa8w2BGWuooRZCmc29B5wd5sR/NIoqUDbQ+HQpRF16jivIx86OawvkmRf
+YNedAGoQR2+LbA0JdsdG0TZ0aKxY5KO7ZXbr4Vy5E/lL7DCl2KQe1UvLxbKG5fJsSrLRU8zBnOm
DE7jPI7ybia4WYR7y7x6pCH1epJc1VIiF3VYZKXMrPliQvpmx7CxJKwDKHB5+Zop91pCSabJcY8K
1m29etMVRKfqBjNvMO3awE/Cp6L+RIglUu4W5A0LlI9+JYiYT1oq1keVD6jfWjb4dHd84uQu0vyB
+QMtlTR/rYOnlHg7qMNUWtqzci8eNS4dd0tpQSR6K9Ya21Ii7ImUAB4g/5jZIWx+Vyrm9OFJB5lm
8NqQ4IF3329gxCktQIaBCGTEiFqOwnHbmucGHndS80kjqDWrd3Yis8PCS3zoUTMINehzfM5zjiAJ
ne7CLO5pFvkmN1L7HBS56wk47nOKJnCjCgs+m/FIJd9UczsVoe8Z9lJPSJ/NtnOK5QRVgakDkjUu
PPdFYcMZCpNBHd1aeIXuS1tNO35sIMAoKEmoXhUv9rU5gpXBUz76JRVJZX6mQPcF70KqPSg1CWeI
sR0RiIH41eIzl7y3PRAJ0SIxQa/cznR/4ppSsh9wUIMYwDfdD8FCokVpGYVq1TmDgZF9d4448ChQ
pIw3F+mLNjxj+4b2BFYUYypMicBujXKgmfsKRgwGn06T+slcLUcs2PvrBE8/E6z8soNHXhhGRfcW
IwBwo2vsbkUBeTb1mcMDnqVsvCcZ4IDsux3ndv21gNxSAvVSY2Z7JlKU6aQkw1ELoeTrT0lAEOAV
Igq3sf6Xjvaxp9ZRIO0Asl+ntbKijlmSI8cCvKN2VjH8EraLNzyLEG0qRNmQQJlpaDisT0u/2OnF
xFqBBN6hz/rjfiDFNTo1NdWBOR0KU9sE3bgPB4JjSnepm5cq+5fYTGnhDLJLlw431c0i8sILESCh
KUzl1YvCjzigKos0RBnOS9QEL2X2l40/LUGHOl51rRoWdoc+Ws4siCW1pzCOdoJpwLDeTPhUWfCd
Z19l/tkwxHF5nhI+vw5K05hjUOO6wqxBG8o7o50GccRX/eIyHKiTSw8XADutVL6c8qrGfmZpq3Tq
2Hxv8sbhIe4XSA1eS7QQnfdua/9EswntLbxsiURxDi3mmEVrFyR03ohOc7ZbHxgnVmr3UEfYamTS
I6EdyMLpz5274RnlBsE+ybOhHbLhaaRwD0NqwvIm1EPJSNNt1qQxoevKzjF5Z6WxF+U+5RJQHpij
U/Sv9Xc33lVqmXkK4cANZy2rBseQspdIUaRbNhYLGk1r4pmnfmLOD66jnGco0Se5BwFvz5Q97fE3
stdCbLPhGMX3zmMwxACoWZqcj8HQ0zKzQ5PrzHuPseg7znKQ5yQ4kNmWs9ScWvo2sqWp1OYRthv2
nFiIW6iZ+fKGhpD688yH7swUvNjeQE6U4VbqJqJ40y08BZdHofqaG1Lrlme7ejzZ+RrOR9DvE8hH
xWOajiV/QB396ox1lBE4Ai8C4ROs/RBDYgBS2PZm9rVp211vaAuVG2L4wc25sDrEuvFvy4ArbD5Z
QHvtqhw2HopiTX0M5XGsIE7Y1tJTWIz3VLW46QxntrQE7JBTFA8TKw64GzU/CvxsHP2wkGzyt9n4
Rc63SbxxZpWrEmyY7lFv1gonWQ4BgYhtpcLgugpQhfJNmzA5jQIlcI++HE1cmNOxjlfdYy/IYCel
j3PrEw+ZXbLl746JZAw1zcBjG7V8QiADT0jBCGwjiEcvIkQw5R4OREaKqKEf1OrhNHDmEQ6+yDng
FeaIEiZs+jBZDCayH5qTERKOV76bbs0HKBY6ojWde9cwVxoVmjG3WGhm7YEWoIRnhvpjkIthhEeA
VNGkr+CMhJGxCTUQ7zfsR4tEVosIWaXa66vMg7AdumRVgeA3p4HYWMDU/S0fnI/C4ooXyd4U5jJu
nqq8OflbA42gQyrbUnhMnLoTWll4L9VIMIoTL/IJlwLjdpbrVDktnUZwHGt2fEzvBDMC8qVeZkqZ
y9wupqFVcKaQDur3AYpC7RrgOQYPHIhr4mFAp5zylHunAHcJVhpRPUb1lom9q9wh4nUz8SE+pN1j
yvHplMFKxl9Fd7XVqzEswwmGOYxLpl9yvOjGb+ldjepHLV2MUcOxIThv4M1QGR+P1WHm0kaYkZnQ
tCRKoWfQAoW8ldnAe02Gk4KkNO9WJdF/0ZyliWKxH2hYAZYPUX/RsFhMlbup2DxKBvOC6ZZgyROL
f4ZBgUafhxJNM/8JZps6MbAG6ji4xCSv5fJE6h16nxWM9E7cqvCoGuc83vbkNtGV9Sn0brmMZbbo
AF824KKb7K8eLnKm0CXqemrEXauma81loYRyychu0aM8s9nLKih7cu7UiqUvhicfWOwtLJvfNCiQ
jjRL2gHuaYxU8exxjzkJ2BaLQd1NDjmlKF8kW0rOyEXPM+5Wt8Zz/Nze1uM7aoM+XKcpBkA/tnxh
bOnN4JtSx1TCRzwXwT8OxblvD010rPV/drvBcee654w8DGsCX0281YSosOKvlIxELVSivGKjfh6o
6LxZxxE+LHhyGneuwTAldJk3o5a0g3yTKx8ICkOEd8lZzXeR+HYGEp+pkQxev0pPPkbkzyUfweR8
YGTR4SwrFoGjn71LFutpkDttvDTaxoRn3WGPJCUN68EyL7Zo/AUO8wikGye9TuU/BEeHqRA2Pc8k
yAfSRZSch9md+gHwvqDbstGqBgM8KF4CIAWMpASWP7yLTPLCV9Aur6leEVc3LBCpMpjDMt6wHv5I
Zk8dGTbozFLFWaV8ZjN+2lEYkNOu68a7Coh4Dj8TAtcALbfG0tuWx4rLsdRPpZm91u6nNfUvegel
+m4TAD4VHgCWs8V/Hbi+yk/Vqf4Ug47rY/CepbGtsweTljq1WJ8ecnFDVYG5eC2DVTCxRkTQmmt/
hQYGfx3OGxAxgGMk5oLiTTOODR5gosRfCTRgWg1Qn3tPp8P3MlZk64SXFA38a2F8IgWCPjRp70b/
5losP4LsU3I0G3UPGfBnRohI/bfViazmsP8hqIpflPlvU64iA5vgT/X/X/BbyGP5LTf6ba1pVcaF
P4mPgPIUgNjYIqVsoO7aV4ekTkushFgoqMpGe+8paKOopM3sNJiHyLaY8WMfybpThRVNNOFiEIzS
pnMZru38qTMmzHr8ZtGmU6OLmz6cJNzOuKUCN53l4vMY/gXVP6P7q1Ss9PekXZH4J4a9U73lDL3j
IsH9154AjWtwWm0u2HEeQicSV9bFzbkg32W3SQKkda4JDBAJj2UcyFVd5dxvIa6RgvLSTE5jdTOV
k+HcC/w3NjFSo8rEPlpMLPqB3q1qI9um2pdG01J+SXsnrW+0L7XY6qBBQWEVS1OtgekXSxUrUs96
CTgvo6uEE3kEBXGO3X2VKBBmtKUtNzlGapiEroPRhy4Dlvhi5EcZsLqYSwko1mgv6Eo8APfsGsdh
b4RPpzmUQIGDNze7kZVrx+qttmc96ogl+jPGRNSDazC5qctbTtSCe7PSf8hYcAYdc4o4a/iwXTRj
FySuqzZ4hN6zG3aj2ATOb2zlBIAVy0Hs4/k65OCor4HxhKg4022acdYDcD/FUU0NkzPOxocImrob
T2oEeofqSpxkm98t1DcdiBCh7VtIugAJ1LT5kOGTiIsCa1ah7UpyAQfVt+dVS06WIxatrCKWylsI
4n+EuuAv7NhSlcO+C3YptLGWW1tjz5Gkq179UQZtBb+TPeQaCVdIoze7AZhJqqO3TQ2USk9KBXQi
N03HLeK7I5gSDlR3JTRr2Yc3UW3YTwXzKodmubWD1zJmvK0q7zURTkOGA3g2/ffb/3CW1abAG/+f
jQX7D4s6FwxGR6p6sqmsdtU1Qq6MyaQIGIk0t/wqyC5Ms3bSHX5rWZ4q2C15Dh1SwF8c2/cOSUcg
MY+1RBUXPpn3625gQu/HyfdI8LbSv5sFDoddSjhVXC0zHljnETFJSefJqkTgzsQoYmtXAfQqjKuE
ecz1jyDH9+BzKuWvru7cfptrz657ttVfk+b/EvFjgWWYcJ4pmg2BgoO4SH2107c5gvcWQRYGG2YN
3IW5YOk0dL4eB7uOhbUgcqRDUfKSpyNAcR2biKn/I1XvbWwZMmqCYZ+TH7w5BR2DwiiIqUW57Brd
d5GQEinipcfBnDN+Gp8Zmy+9/4trghxLZ6nVVFTDtOMYXSQd7WI36Xdmoykic4tpmmDblqXKJzCc
5dRBrk2bpdF9AVlrIaBoEpt3bS0s3LVt/MjmZnA6a/kBmr3mgN0/NKCQSgLk2OMh0Mb5i9webzFO
dSw+vXy3Z0TDeEjUY2IhniQswESiInR8QytL+jaFSw/5myZYUCzNMELhfhiUBo5ZMdfNdg35J/ll
QkwlDcKR30MeZye9J8m+pZ82EVTHX1lAhMbTZk4WRTMDOQeKgzBakWx1+DmgF4nZCeb1X9B7WFJ0
BkET01Xe9RKqCi4k3KqkCIT8ASDQGdI++hJqu0v8YAYke5cwY+7QV4v4J0BHba4rqtm6/JlYJdf1
j8MAVum+R2dTdSdl3OKySpHY9Wx/YzILqgEHYruz7R+rvoZMe3qWvjVV/hyuZ3SznnFaZcNK5dJO
kUXWGaEUME16YiEE6Thl/dN4Wx1B2kwD8exdZb+jA7NNj38gd7NZm+ytM7YyIsIwh7Cl1Q9S9CvI
dnNXbubfjMyoOR8NypM8QqDMaArlQ1BChpRMo4j6Qt8e79PwlDtPDbK9Ue5Hk7H1DoE0DeM67EmZ
h1BW2L9RQe0XfqTQ7FhQCcODbEOoS1Aue/5okYMKepjZ59hgPIsgB4ToHqNNDzjd5AkYY+RKhFyy
AzQrdM3YtzQy4H6l84xVVC4T3xCKRyX+7f/LWORYRalsPQ0ukLpYUUsAK7to1bs1Hs2ie62gmOlg
q4MJMeT0O6k54DPE4ey1oXHdS1oW+rogBuhODqQ4k1CGIvkl7z7R5i08EPbyM5z+tODDSedJEQkU
yrIlmL0azuxCmSogOhaHrLkQfTdw7LkCojvXdE1+RmaxAlWXNk6W2SgbHlp5gYf/MjIslVT7Vd1y
+ZlI13qCn9JXrYKT0R/Djr0jxa8J2sHDpVq+sdhw1ZWSfPbT3yis7YDsBgqDyp7Mwd7dDXcXanCk
0NiqQBiiYplG7yYeOdtGBJa7a8ZuBZch66mla3hn25h5kdrN0pge8A6xAtfSsy3eyjn9Dvd95X5j
YoREVzg7JwIBW8HX5gpX67Modk780OVHCcJ3zjYM0Jzk4VovXdbW/2ALmRZBk+lRtddhuW3YrcYE
ROXlpmCQ33bPbjrZ3bnQce8lbOBXRitxSqT0a9ay7jcSfD0W3lPJR6Ci2SLSanb/lgn3IQbShwYs
oaF/FQbOH+McMjlzZbueLNIoVLr9CO6JObnIfznykls43qMMx+Mpdn66ZNsK5bX0FkWNKYtITBS/
xrsx3LLpmMLl7KKvmJUYSZXNvCIgA4Z5oqJcAfUtVBLm53W9mIXVDdEGFwV+yDB8oiV9NfjocYab
w49e7cWcJcbo2uM65SBeDvAUq0ajUGfe3CDi1j4q+6mFbDR0EqqJYYoLCNBzIqf9qGv6WRvNkvZT
e9vYu6BV3IYlZS0S3CAkCb1GgRH8dumazX3EaVc4b57907RHFyVLmhy7+ihVRGVN0+7xQ3EVcW81
2ylfm/wqa6zdKBWs79oqYOY6IC0R7UWSzF3yHZpK+50P5l/ckEwdT9vECPZj1jIAaJcFu2Fn+o2r
cZHHV4ViOez+sfRINVqpCPqwp68LlHGys4j5fObedSApMIwgsg7M+8KFjhQtjA7ko+GE9xUE5h49
RIEY1WFAZVbZBnb3q+z/yHPmVpvtKP1Loh8GYFljiFejOevNh2ohFdsbPHVzDBdGzbWKmwud5UtB
MqOLkdthPSAKwiMQ9W2sNvcVTT8SmpqwFamvrfGP8T2hk/+s8TxZd+J40WHc+ywBrbUOmsPUnJL+
VHO4ObuxX5faUVOh+Y1MNpYWgYhjjB9ovOku6EwY0JW3GDkq+rXFnaOvpJZw0r27brgkGY0OB3Xv
JcRCJJTqGBgHGw9laiNx38TmJsScOerQRNHpEdOn9LfC2MoJj8HG4ExgzTV4vxIULenkL6lKfE65
7KLwpYR517TQx/uNRnKbAUqnKu4q21HTn7J0kY4+o1QIM6AEQM2TwaEjFw88l/o2xFBiVlhIACUA
J9H3k8fcESZm5+ioEMpFMiT3lKgQ3OFkxzI1yKEVDd0y6OQxTD9FvsFzGtBu2PumfoyQMMYs9t2J
Gq/Eb5bOaphs0ZPG1j5LGyTHqtePnmOsPGpjh7FGTWBQzHrdWWizoZLNexBcRyc6e+xNrWJktHEy
wi/odUiQjxJ7d1RZq3Zk800CtfubWx95c8E5QB5uHaFd0cjMzrYSPoBlMIRlyWNdYSW8JuG0LacC
3yrfMwPjFP1u6H4oWEuaW4Pfhe37pHy11gH328oK3nDnYROA196yHMcLGmXPUroHBzhMGt0j56tB
sTSE+g9hrNusOpssys2QJkjfuSMMEaYODnhnzm3kyjbycZKYvLe0cxaD8VFxOikV96U4TfbVomDI
2Q1bs5II2VYSESsRvRVsw1sW+4RjDLXcIe/dJQ6DWQ1mZHtllLhtFcCJykuu/4bWTeKEt7YWvLqC
LaNK3JrlG2Z/d0FOxrG1HeGMxQeXSydHPmcr7Cp4rDBnB/m27a5OOy7U5itSSXfH9n4ntGxgZ60i
hVdxzbfYrhNnbyZfJvulov5KKPSwWCrG2wQYbna9siO0y8sE2Ni17mpzClPhj8Fni+QrJgppYJsR
w7xMUMf2RC6WkNR6irW+znjpQz9hDqjNa6wAJUjxOoCy6tjQBiSz6pi06mY8kP2LYxLhYFKdJrhC
87hxzrIsFC4I2IHzOhtfzmtEb1CKSw3UWVL6cb6uUnAYEfFfNdpVA8zAjKkwfDQBYB9OqnJQsQpl
YUtgMnrkevInA3+Dh3LmGMcPtwmoaXYmgl9WFnTFak3LGcA9ZsTsnUPkqApDBINLIDkUGip4PuFm
HJamNguhMHgg/w3NBpuEvKLhsLTPzHpydE/47uswvJCs+2ojb9MpBVjaImVl106NaRi3LMdIeTLD
UxIPBEd1r2UVQV61FxkfwHyqdoRlUD1hlguSJ2wCsFTu3UFlQ31a6AE7dvwoa+Sd/tAf8ol+8y+H
gTTCfYgrqmmzGv5U1t9FQbvSpSQRmAw0PnukLyXl6qwQVjSLEBmHcOJ404AbyBy6R5I2NbV/7XXr
aQHXe40ieVL7eD0l6bZqslnRu1bKFizKHwKKJfqjn64Z3/DTHitT7IfpONsOAyCfE3FKrNNLhVVP
xIqre/HAg5W0JxYyggYyU0WaYstp5ek7abDdOjnRlr2zrwVXjkIGzHtoq4uGcPMQyVwbX1v1zS33
A5WY7or7NIlFk8Goy10fL0fEARzBvrG+darj2oamaffXmOQynLt+T3ZKO2BOM45uslPqMlk0irkd
E+3XqAWpQGHbgdX0wJhU7B0w1IW7gmmq2jxC8axi7t+KINaNZUYvU/SL45NUPpY3jM9KhLo6a3Q9
4Is0QvBuwY8oGUirzFt58Pja6NP/ajM502G9GMW5NNctqH75EXA9WmB86p45Nszgpt6WxIiZpQET
TT5HTvqYg8iowFfWL6UKOUosteDLVPn/ys2cdBtgcJ9w4wuCgxhPJg24LHQ7hs08TPaAvGiEWvdC
HtchGJHA16waDEVdZ1Hv11Jb6nQAcfmp0TwWJXnUy5ZYWBO7Z8QsvgFj4sIF5oG0Awyyp4JqYiAt
JmC1XneaL2iQpphw448i31jI2ysVG3a5dFgtDyjvLJtBk7hjmfADiORq+xm4W7UmrpS7JyJjlbSs
ZY4VS4deZKcMPEJka1q1MpWVPfkmVUmQnNwiQ9nkMsrvYpiCKowE1mgOk58UKvGoroNyGyLUnRXm
xt0NPmsa1bzSkW/HWzV7SgPnVsxEx2VGBcOhuWJYfa3ZB4qan+HUrWdGp5aR6fgzp5HZlAMtK8I6
+VYN4t6KgAu3WnbdPDph+a8Me5f23eGR82CC9tdCJfZv6XBxIzUh6MSOn20BGG6pq4vM/SO+B/l2
zzJD36j6TwIUxhjPWP7KiC1MtlSJvrR2TYsXafDOA0mMwQBzfm3HZxN8NTysapXUq9Bl04FCI0Qh
t1U5XDIBXgRDXqAir8WODNpC1Xkp6mOGBl6TR4OwlUCO5MO1V+zzpwZCbKSNhyjobwYPIrIhKq94
OEwGO5CoWkORdt1PIuUWHkNQlcRlA0E5goOAMXyhLpyBI5DlZzNAcFFqSKnI6Ghn25kZEN1t7dhG
v/OJqp/ceBVF/9F+RkD3U/0eYA4PmQbquNAuUYlmHfWpsSLtm5Hlv8l9Wqx4BAVXDR+DVUJ5APbC
YHZ6sFOX7JXqRaGgf0NwGtWkyU/Yh5BgzepHlQIWk60rHYQraB4YdccoZAey7VP1iOL7VRO+Mbth
pi3gSE7Waxuf67bY1HRISLO5+3YmU3nWIK9qbB56JD/JudbXDnJLBkbuKsQAQ1oTgV69s29xcAfX
oNmUxUnOMlmXVp83VOl4LUbf1lfMfxIU6QKswCYrT0P7MEOI12SRN/p5LGCQoRobv+n1XPtauc9I
/JXqZWw3UM2YugAWdGjZSGkqcPIX0WGcjRfj0kHilWIzjL1/IRCQ6TOgeU8yF34WFkzjwWBFaLug
uqr6NgAsJo4B/aeFBSzmPe8ynEMGQpqAAFncH9kEhZ2sDwaxYUt+xm6cPpkEd93Vmq6O9e1Bt8Bp
7YGIsb5z1scG9mCVGyaF8W+q2OTPirGX41XjD2vFV2GyCZ6VHRMpKJA9hLhU3mbsVhlsDM12FyO2
qQ7lH4lQfHckCpKAtowV6H6zSH9YtbT+Az8GDNptxIXM94frszs6xWmKrVVevc+pcDUQGVu9VeRL
WLBAYrwROp4O9JBALKzwrYExYq85Qzvt1vN6jcHWiYJFSyAgIjoVva5DMF5HFjhTH7Fw7eJOGNtt
ctRDZhEAy/6POV9eAtm9qs3dqA8OU048j/YsP0NNQPIt0TyLtufYdQ4FSkfWY1sHBT0H6lD8dkR8
Y/LG25miWHASnSkmX0axnpmlQHctHA8hUWl47xe5ey4dZuLMUqxuU+Ykr7yqkkiSvqGV75ZCO2aJ
tkyAPE564hNwuoo09wqzn0lkswqwcrX1sHT7cVG6jV8yMQ0vvTlH6AhYAcM6LvlbUvUWMQ2RBjqj
bg8mwu9QRcY1HUqMPSXBaCMZYdjektVdKlwmSxUu2vSWkI+ubz3o0gbUxEJ7M8ZfSUSrh2FTqzZl
06+7rnuNGYm47r6rsafn9zR4w6hOPVMtXWksgNFbar0kwBAnGi4deTCmfc1Me+APL+ibja3SrYFF
sDF4Il5Jc2+Vp/3RjiT8EYTvgw865cVKQJgR4QrStDGI1Spf6BQzi98YeKpGxG+HHsxGX2zYkc9b
oIn613vXAWqh1cg6kuFGivPmZDbgmfHFm6SAzNIhi+dlvvQ0dVGBj5p/ngZumCT4aLByVSYJUWsP
4ixcZKpehO8LF7u8gscQF70DQhrJMgrVfEKohm6sl/WuVHx72gwqE+L+KBoG6b9j4ovoKwSMw7fY
ineb8yAFAGHqyM240irVvSVsfb2DPkxrIWH6pMmyA7rLukXjbehFvbVhYJj1zTWPQtkEerAyQcUS
b1CWXCILXfhkvaKMhzAGgbbBeWwMPwnQ5EIlDLxahcrGHi4eF/3QUKN6ne9hDVQb96UhnZP6JeBE
LWnLElR8ud8puL5QTgU4QGr113SP2rgfU1piPh5d/dRlx+4Xc0pwBL3jip0hPxrzWrvDWUPmWw1o
DlSI0FRuOhOId1fR+TlMpIQETByhRVOctCNdU9wyaUupcJxPWXy3bAc1WNFD+laZDRTgEAHPbU6a
ML2bB03Rs0Kgi2sdU5PGYGHGxJH0tjHbHVks3JUMKe6evVTj6OJNGZDPymMPTxqASgHLVCJD7OV1
P2ZDd8BraLTwjm+C68EdKVkqjtgIb5cbsI2CqjfMsjCSSXT09kbxiOrbOMUMgN5GSoXeeZThcWTz
pQ1sk8wv9jNtiJcCVLbV74GgAc4D+Jp9KaCh7PeEq6ls3gaLF5FYe5dTVHqfIYuKYHZKNA+BgwwV
W2uS8hXB7yAFgB0sW6uz6u14BxGTvOs9RZ7+24Q3u2eAZj7caWXaDyDdbdqSfoC4LKGs7j6Y/bH6
yrzdVJ+06FjUVyoGPtpN0w8bF1oeUhBQLjRHSLpC1WGpA/ODhWNhlcCECM3BYMJHkHUHaL4AyNih
u2tNLdkg/nMk2VVtvrec69ATX5OOK1Aap9y8C4jD1tmYjob+dCjF7Gafsnrzakjeysy1ognGk7yv
JLYyJLJrA7ropDWU0TZ/5dplrmK0aNEUIMju1lTuzRDyWRR4UUo2hNew3kbaxemPTbr3igerCgRP
AJ7EluMmEeJVqZa8vqqOsQ/mDO3hHuKtySAqakaICxen+9WZY5cZC/1EOwVsSYKxWY8j9nLtXgOQ
S4eAmFjhCz5JpdkX8TYTD+q8yKi2SaW/Bm6/z/g2hGKu2b3pBYR0dFfSeJPmT9X8jHySs9uJJIB1
X6kfhSPfVUR4nQRECMMdB9FLX8IaeCvtt8QmrJvnp+UcDjhZp7n7C8FWfmN6ZktttDuVu6cZ3wMK
T8M5EkRScWZIjdE9VzOHYOismuoy1YTIYd5s105UnRvj4NqDb9Y/ccYrHsMxap1rWp6CnPE7xpqi
+acxv4/XRbyZ0o2G+tUAqeiidTJy1W+0wW8LhmHhv8K7695Nj9/jWlujQ1+nyF56xV00dOsNL2EY
O68KsrJE5zJEvIXFsWBr84II+gDxFJ9RdSzllyeb7aykYzG9buefScGIFk+2qldIt5nlR9oHdc+r
w06SacvKzA6B/FDhV2vAqnsB6V0sLa0IyP1A69My6wRI0f2xo7DI00p4iSw8hB7Lg9AikhLEcs2Q
sTWqZTCL5UP3YVXgm/vNEGHGpTMHw9p0YN7ar1lFk5F4hZA4RgtkRiZzZAYkPLWs9Uax6l3tpDgf
UprLSm7rdCe1P4QH7KOxdjDhiEaeFYdksr5bR3mP9ZzMZ1A+1yAPvyfnGenrBBWcjN8znaBb1Dw9
H5c3OUtBYc5qYpLjzs0LFLzRopnf08yuxZz/GjPfW01DxT6N9RdrCJuPPdFCX5kw2nyrAywe6+EV
G6DBrwbrIA/9dkUXntY3sGgr2y1XIUGN7Ebn1YNsLybNWpgkaLZZ2jO0DgAtswgDPN9+jdQ49OYa
z7Pt3Zi0koyKvK44mRoPu8LFgIXTwOXe6XM662ZCGeVxWQmmazKUa+ICx8F9qfnXErt53oY7u0QH
ijNtcAkP3RLi89aMqEs5iA2F/5mnwEu5+9HDB+kxU9hXYBs0ZoocGo2MtE4Qk/Ou0CIenTbBw+el
wxRW3gfavBqcFcvWALQamXkACzZVjKiO7AVAfBhdbHymHx791yQOHghuSVeWstS9YYSonWtJbHSe
AEzNrhbw757hkpy4+N32W1OHhULEYNqxbOPZmqrBT4iB0QaDgVK0Uct7yvSmL3wL2krmGPxw+Qwc
uRinO7GO6z4ge7o/tDDEjNbZujRzbTpdMv0uJBeR8abxhTBj00z9pez55ama1k394aUs9dmN/YAW
GNgMSBbyQv64NrLi/j5yDyiKyuwLG7NC8tKcFwcB2yG/Md2rpV/oO0XdO9My77niv4P4L0ifAaNi
r/8oKAIbYzuWPgZoB50yamcUAizOaAcscm/NGJYb7014n3OAHS9d9/nnSLQF8XGQ/+JFjbuQIEsX
dABHR4jKBqJ3X1MaLCPtvZWshxrmI8nemj57WB9aiGu5kMukb+7t8K/jh2iNjOHFrrWOEQ+i230T
FOZ4jCNcw7coRFTrNvII4lLJe4BqlYknkLFVcJNojdv80tMpFOGXSTVQAizpJ/1EojHbOx115V4g
NCRHS3enTTU0WCBJjghuprOy7LsHJBeKBT8opATzefelsxIy/rXjR5O/CyCUod38lPF4aKGn9cmc
PXaPWWm4HSFJVb/siuacWava/Co52nOxMPO9qUZI7z8t+TVEIB093OeonOLdGB86JuK2AQtIcGAO
N5OQ4SafOR9sXgk/qgtUqu7RI4LdMU/ZTLxNLhp4uFRBK81FqKfnqIKGaYt3JXrrCUevy8Xc+VaT
32Ij7edep2KtKT8tvrrB2ujuJypgK7joGgKy78ompWRX6s5nRD4cq/bF5J1a583GqSWLcNUTMJj2
tBPmFYuC1jH+pRJulXZteSPlxvAtsStWCPNCUXyFbXMwJeG+g0KoF4ERuCyWiVMfSjfFMdaeTcH4
qVYZLBTq/zg6j93IjSiKfhEBxiK5VeesbnUrbQilKeYcivx6H3pjA8Z4FJqseuHec7MMqwivCCG/
EGRQnriwjvm1oq0mWHhZs4MXmc9lg/ejsCKWA5HOrStuxjS7/gYQbTEOsThNQJKPw8KYaFJaS39r
ZVjcbHZTtGXv0PW5aN2sVxfc7EwKcmNv185zJyEpGd45Y9+9MiyIrp0wFKLV4U/l1d7OkEvnnmNu
zK5zie6xL6VeI4vwiDqwCKZcGqOv/5uywVgklqyWlYc41Ma3NtiLgoisqEbuYpsXU1mIY8shOMD4
30oJpaEBNbjiSoB5U7ILzRQT4ATd1Sy6GhqOc2HW5D0hc2ng0jYBwwsrNvhrLRY/czZeVhsG4EOC
23yx0dv4Nwm1jQsnyAnTDny2d88Ij95kyUg+KioQ1CpZtx8USrweL6g35OesYPFS6zqoZ84oFnmp
vUviCOU0HtanpssDgIx9dQr87gyLWy39BsEWnvXxkpvitSWixo+Scm8xtTyoNEfeOpZ0cyaXQR90
kC3G7jkMG+TAuUu2po3FgfVd4vR/fvzjVM3WmkGzabq2YUoQOLdOff0Uog50avAaPHFDmt5n1qZM
3pza2qIJFsyvUf4vhhxRKMYHkOm29ZfwXyLePhy2gj83Qxv4vwaN2om/RfC3YewjcGQ6JXyVAoLw
xFeNGSQIvosg/kn5nqp5tTipcWOKKQJXJQj2cS6dapgNzm+DGc6TwZH0E7LOLf+rctnb4T5MO+uk
4Mol0NxLhv2Nteult5+Vw1WBsm2kPNAngmVy17l1LXx3zsV+cNa69R7Z78bAxAxWGIviK8IfjI87
NImr2v8yICIOw0uRvMwetSm7oVrjc9G/rTjdTv2z6InDRPRdmOamKtYdZNy5zog4kXDh9t2wMjyK
+F9dXIzKP2vGGgdMHa2r3N5a5AG33l4wbXfTR4bsA4eRxNIIBjz4m8csJlssAQISxwQb+RmGRCnL
gI7uvMR0uMxrCUa6s29hjeR9yFm6mRNGHD5KOZMuQUVgn4rp+VqkPadM30IW7fJDrn/m0VpPPtvi
Q893c+JLacK7QsLdQm8tKvUUu5h2Bh33o74rtelznjT3eG0L/tyURx9xytGcaKgkAbnq9V8Rh0s7
wi6WfjnVtZ1QAwNjK3x3SYDQGrfAgvkS2QovvvPsNVzMKKRDYp7aKVrp3YgakLYFdfQIiWn0bh5V
dLYrYeqGayvfwZBgA5p/upVzdQtJIJeeUpigPogZGtlec8CZYenDJi3IpXdek36bp0eY0uWIYmFv
lQeFpYFsofRoYXJ1TWqwr4643wCNwbpGpK+ziqFVTIcY/DU+S1VxrY7k0rYTiGWJRKixT77Mn535
lcvPTrEr5WX2YpgBI6lJ/EYJ9B1jZ6bfzfzrIdBmnvI43lFaB6IAKP4vjVs8OchE0+4WjlBcjvpA
s6md2rG69eTF8TE14zGm5yuYtnfHCQs8s13BeyOPGngXt/3LZxcFqhkN1QYDrCWsQzjcDZ5t1utU
Br2qEYm/eXCntYFTyL3WHXeG2Aztuaz+YmSVnRkuM7LDIbRC/2DbVobINumq0ekkzLncHoAn5kAZ
RKecRZOLFUIAHg14lfnWMPqoCde5uay7R8puKAdh32LPjyTOEpMS4TJi2R4GA23hjBFA3pM3e0ub
0cr4JyhOEDhazTqqbhgrQHUwb0IHT05c7cLbJKKqMUzEJOmwMud/QKKn7AVhlenf6IB3dIPsM8XC
I/jEQN8YjJgTTA+RanTSo2CDY5qdRXJtebMCfMIWl51KATlb86sWHgcm7h26uMhlBsoGQ/CBLxRo
KZ0NUVdV5yqoEZshpRIznqeJ7jnzCnpCXacUPOfsvCLid1dov3IUq+id+amUO28/5dqJCZc7eAzC
DR4CQ++mRaQQQTVOeNY17QTmiwjkCGR2OcV7g2lL0OIN7tRLgcEAUlNhkJ6zZspUQ+NOftzs7FvP
lf0FX6Zo2pVegbhLDWcT1B57WtM+t723LhgG1Xr1ntm/qXaosnqfz1vMZNy77V6CkZr41/CrUL17
lNxFcKvRoTX8vFX7CT4RVNI9RMtgjbOJ562Z3mzsIzG0g1ScMAEpG/nYmH5MxS5iFkaXZiaMA6KT
kNb7WFlXn+0fKy5yCymZXEqh5OH3z7MCSX+uUphVUM0G0JrYBTPaK59MGSc9SU+uObHWrcVEl8aO
VPbRST+Eg4dOnCuTOVwx/atdUl8iHM3rZhxYqhElMQ3WhxaILRwG0qU1jEZYDUxtZY3ROjLxZ9vT
use0DUNAIUlBoBN/Cjk+DYzL3dA5hrQ+VgcB2NhMNNM17rtU/Tbjq4YLMnR2bcrlSJyEepQZHWkU
I3pxLgWz6xI/sMnSCB4X06o4xIIVsgVCtqa0g4rfyvLuJliW0ZPsjOzFQzAXd86qYvrugXMAxbi0
Sm9f4Ihhi7+NaD+zjcqPtCdtepUlv19jmVRcBVOQvGlIG4yrJ17LOaEDDQd/Yh3ijEm+yuxbmfcU
Y5dvb2w2BwX6bhgLEKKqaBtW5Z9nxSRnNBx0IdwMZtdEoYJyZs/Njcm6Qc8OQQztl7loTApv/3DT
DzyZ53RID7St4TgsfR93BymNyMXsXWf/ghFvMSISeuD7/ywqJvL8Fv6I4AO/B9ugHE9fSiKdd2gH
5PCOzh7lVqjHOBG4kZ3T6OjPFnlWCju9OJTFUQsOTAnnLOXsIwBx7a+0fgcQM6m/u2qfRp9++xeQ
KyCJ6an9nJuf1h2ADIRx8iqL/ZT9lMEO1RLQZqgQynjB4+xV/wz80XVtofMcLqlE4aXH577xNooF
QFZat1yxkZALATMtUB++esMwe2wH4DwIsIhqTYExzqoeWEKsU6qFx9ggz3SGdjHLxEs4vISxheD9
o/BPHVZIbbassEytp8tkraaQohzGcgtrafLRPjsQOtlpjQL/afPoUaol9Tmv6teUQM8UhwWJUbiU
QvKzkR82465q7772mHGynTkcDUTyA/a+TnmcdtgeGPjw/u8KlKcCEqsEbeSiR4S/h9xwD7dtkdLn
RxEBJdzjCDorFApghQIN1x9jTZ+GS1IrFdcBieXQO2Rz8f6pcGfMwT3upsfIoke/Akma01Bb0G1E
iHmUXlx6l6B0aDQ+dZKNcuwYIpWxcMQH3XcTwKIechAQDb8EkqojbzcF1pLx/3pCtBK3LDppHb32
T+MX7TkbRfauUVnbqnXenYBEpQHpkSWWk0uSC4KujAETL5tlYxcIc3KhnWuSEFv/CZR3PTY8QK8O
lDo5HG1uUcPGtZXU+z6/4TUj3ALxrWMRrGNU3TfJgwWPfYMEVlWv0vdC5kgq3GY2Z5nT/PojpI08
0fnc8EaRCSvWzrhuEOJqGkjuDoVaf4qNZA5Dw/FAC8N4rHzLnfKnBE4U4UC2mGd/NcGs/5SgGK+S
karRIPB6TN5rrIPYrIKbyxnZzbSeyI/gHX/p7g+RyFhPkZX0HQGPQjePDrPJ0Tuo6DRGz5P+YqcP
FV3G6Nqw/pxyXJIewjnidxz0zSAs7Th+Rou/0pXasIKd//OgsdSYk9Tot8sZqOVTLtVbi+qIBL8m
NpeZwD8HVTini2Arw7aj8D/i8StEGaTR3aGwQqFcGFtHNs4ebECjjgg0tCA/e+gUVPOJLsz18ecb
AD3z4iWxMTmQKeFd4ZySRhX7K9TaOJZ2vRI7WydaIHB/Ck2tixqvsO88mFcsm25vkhtIdBbcWoDh
SRscEgmPx2fKLpUkKsnKCA0MOOeCH7RI3NRUhHbN3MLT9bNbXQdn30enIndvDVlCgfMzWNuMhVaM
uTFOAZ9201ESyxATh+4id+4QL+jB0TW/mp51rmkAGosUvoxxE5uCQT+qMbr2TR2NiGyhKVig9ccK
y4shWEgXdMFbjbcHaoZA+zSVyetkl29yJJ+U1r9HPxWxt+BHQ0+QAOXp0nWk/nXZJq2Pg/fBpADn
FAl302mKnXWD262ArDyoR6d9ZYiFaIoGdkRlqI041O5TP6wAaXniuzKfJyWPemfRdmmLBpaTLdTS
4GofWsJO5auTv/Qe1oLGPYMBXgqwXElw8anoYvUVEeDG/Rdd45h0ILEadOKPIFK3ZXOqqSNN39XX
rSyvhJMbZLFGudriXg31k2dtO8ga5TqeNg22fFcUVz9nywdzwrXfyvGRz91cvdEG9ENAsHoq1raa
vn2QDC5akt4gcZIHMZrUV5dZi3lsqjEPHNjQtQ8jPfjS3bY6lCL7x5zP0/zZq9Z692bT11ZOsuF5
A8cUIh/2i98qSpbezKPpynuTzTlZqX0Jgb0NbbKP0kdK64buvsmfMROzl31raQGa+smZJewszTT/
3GnPqRYtM5aMIo+eCccx/PmLuPpfDt8lJDDM4Vh0w0/JDmc0i2PJaEfo3/NIK2xnt5JG57IS1IIz
Zwj5Htd4gWyoJeEAJNjo/8O8jofN3+IpaVmpBfwe2pBIGwQaU4xrGnGKAkWAnk0GJxAry5DBfYJH
O+QR6nB9NhNe24Zs95sm34wCSZs/z24I64zeZcJgO/vJx+mUt58ln3v52anfqCHWldW8cxEIZru1
xbLYir8dHak/e1rYQIm4l+1A7cOEul5ppbFNI3+fsK7Qx3eLKjxO71gmLmmBYMIho+1/78e+Id2n
IE0zRQttpO/KeaQhAcXeCxIHmr2zGG9j8wYckFU3yoVs6QGRzWeeeffP0F7L6Ir3MBCXmgG8FWHX
jdBbF9+6SWRDto+qs+B96vSvPKvXmFURrBX4XJxiY/YwP1qIVDGX1vDco8pGfWjyII63GY0+3uoE
CBG9eYyJ22zKbRv9cz3UsEELoUVbOSMLJ707MdZJuPCAdQUZPJSlVpBswQf0nGF466mXAn2dZSwz
XkNgTbh64/qbN940btooUT3hRCFyGS9WtR9l/lIl75Bk9pU4OgWiN1yYyAURmWRAhC24S7Pp2DCy
S5yBb3HuvXtX7Y4uMQ2GFUQHdoYOjBeXfEQmn/t+XEni24X57hkfsOel9dY6qBxw6wTLZjggYFCw
04Cu9ohO9xopcRnw9akiIJClwchoGJANw0uqG1oNuokpXzYxZ++D4GSPTROu4aSD5hWubSZ5rop4
fchvJ4clRgyHTsQ5YOTG7mDPYToMGcia4PQ1f1rvNm8Js+lBSUBlQHL7RzO8xTR3g3Xw+dvFXMjq
HgXHdqrfvIBA74weCEQhjPyp2fhcGA68wLqap+WKqS1KtKbhE/qnwfPUu3A27cHP9TjV9PBQOfxq
UX8gvB7cR8RDyMpkgoKI6B3862+GhkCSYY0FgA5jHePCR08MnNSLN1HxbpcNnjycrWG1NsN3vzqk
rVpoLBRNUvMM3LzBnw4IyPLrPVi4BTOdJPA3WewQh+SuwvKrgFccophjNItWpLs4XPrp+BvigA5A
FGD4kBOeKnnrWQylRbnxbXcVYZhR6cvcrXoDe3r7KvHzju6NoG3cJ5cgfPTMV+vm5rLCmnido/ru
uhUCH2OjiHezYOVptMkeJl9U5BiUHXY/citYvllMmtwqXwbjoWYI2rJRIctPJS9U3opVf7etww3k
oRrjxEjJOB/E4BwardlYPP8O8PrZ0J/a03EwYuzfMljE8i+L41XMEWHS3WfBQadVIJJpTH12rxcw
7DDCyCtnSa4dHeetxvQ/48Ws6GDHBHAFO0/D2MH+xXnPeSo7Z5O4K4Ja2cvta0RECAqH/CsvrjoO
5S4iotBdlGJnVW8BwSpEYRR/rr8gpMax9h2YbzKEioQIgTbaTCnxpc2fEV9LsVFcycJ4j1jxN9Y2
N26SUVsSzsFfG3sqkIfutGnVYXnWtY9Kw0TfnQtyGhyVrwd2Q2P+O81SyPrZKqhdJlxo7XeiwC11
DSHKpwgWZOf91Sx9KzabPXhVHWcsp8YbyOshYFtF04kxaew3DVT0mMrFBDBpdNZvzb1gxZ0O+AbN
tfvsGkzglhkuHrPR1xXywpA3wQBspbHlTPC7DhCPFE6oriFJBtxUvyqidcaH7GntomJvAF/7SRPk
dBBYOqFOJbiKyGxeDw1b/laCz4HY7mFnceuJzdL/O8TFKLulHx004ih09ZlhY7VzRJfeTrgo79HJ
dXur20Uamrtoz8cu1bVx7xGgQGKZwBAIqC2PDLOSYjmU9Td+fqfepMTKmRlqwZuinU/82ZhnrOry
6Ff7uCbysd/lGKV0p/wQXnOFc8TWNma5dK78o6L7t4trkXoUpbiA8j/JlkNbNuYdtyY5iMSV4IUu
dEiv8y6TipS8mKhnRBcvO7GPuYVNGhneQ5M9jLSJEzUufr6zUYkMvGcdmGQ0sHpOQI4Bfjt41c3d
KC4DIwltwtmlviux66OfjkIYxVZl/hQVByvTABrhuvyZvHxp9hY+ZajIHbjglojzhh+iA8BFdpAZ
pkuHgY2asNBw+lpotmX92Rsf7YAili47B7okQDe1o7VNDGtT57ecIatV/LLGyfNvw9h73otWP2J/
qcefkrV2apkHS0PD2h9rXKHddHbpV9gUhHF1bGZw9Qixk4cpLhfjQEgLEX2KpbzPVlw6F8X8brLv
XKSAZYa9g420ttXC78GB8Qhq2qFrEYF8hAw5Uc0gTybxh1Yvg6bSeRzM5YF8m9RfWh4rH0gssSN3
zfDnaQI4eLMUbHwEYQMIYhiCVpD2snbctphHa/1T6p9d/WJo54k5e3xOIoeeGOkd+m2LkDyD3sNL
9ng4FrK6avg+XDS5Y3+Ny45nN9o3gAIqvrFZw9rhZJIMcg05nUkJWVKAizrfWCnX+PTLef5aE1BY
kH8ckVvWa96uM26Dj3lPfEZk2YnZaEvOa8EmjKKkAkgao5FB2R7yIhvxzmOwP7g/JjowK2Xwya2k
05kmmYHmTK8Z7JHPbnOohCbZqw4muuSics5RUpyoJCs1UByi/0UlHprDsPIxbs2WTJ7Sp6hkCEIu
utCY9XvMwdcYT9ExgNoq1y53To2+3OIBjmwujUA/OFwRfDHstmKpRQ8P2EWjP4dAkV1/2aNuKUNs
Jz260nYmXIzG99z9GGzEEu2fjaJzsrbGxJ86YrSMCY0oQW9HGItJz+kl02ID57+24vfDNGTehYri
MDDrJmBy3Sh2ZDJ+RH3+2gsP8n4RPrN8oc7e1eLZ036HAvUBpvJ4OJC2zDvM1D7nI3M4cQl4qSti
3CSiuZNipKw3a33MYKpY8qJ7322MKHG6BNMcVM6s5x4y2Oa2CxSkUf17rqet7jg67WkaOa/liCj0
S/OeYUmtmwY4QcTQkOmjMIYdsoon9GCbKuy2tIszeK4sOeMPXfRZjCRMJXsPdEDN05ho72YGco2Q
nupg9/sRhZiGf3fKaUdG9eCvRJ7cMwcGpZvtzHpvGUcPcwZX7QBC0IM/lsuESEsmNiSHmZSBLlU3
k9+70zmYNQjYrB//R4xDZaeY6vrrUPIasHYqXQJsKCbfwwxJofY1Mg0cUySYHjlx7Ptmd1PI8tmQ
GIgcUA75YwqR988SX5kx8uTLb5V4zjIgZf5vzyDcjqpvjZ8h1IGesmHWEN/WfXmpLQStUYVHqbch
+KHVzZtng3WOPSKZoPlmS1I1Z3M6BiF7KKdl389zIOy1yGj/dShXWK7x4cAD+dFp7dVwbc1kC5H4
1DQO9kDWwEg7mvyLvDjsxNpTyehgYHQqGLdbEey5jVE+2xHeq5AjuPLosmejG28BfY2XsMyIrw68
yNrfBeBaRfKwSOFDhjWfGOorHWrUC9wq+r9O15aamSzYU5Nx7x50i+oeb1eTv8zgT1d7tsvg2qbF
IyzzpXRwwv31GvJWl2+oX4aAV6r+Xk8fDCBry96NvFg4iDxQNyWqHni7mUt7r+0aSNvZDbN+zrdZ
lt90AfR/OaZnH53iv4b0mso4SAxPVXLSyeGzzg5C8yg/DCTA9oTnFRBVmuiiQFh2wuVKY77s/iVs
f4MxOaQhjeKcQQjtjhM7nS9fshGdYFWxso6qu65YGrsd+6waG+9GWbzMYmfkm1Id9GpdwtOqJKq9
djBXmpyu7OQ85+Izr6XwBFTNcc0GUMDL8hbYlHat6QAxffaIBnILyAdwMdwGGvvdVDyB8WvHwDGv
3KUl1r511j2bY/LHmTCEZF91tnVbQO0MHBCFgFOfM8Pb8pOp9ww+7zGqzGd164WHpL0POMBh5Uwo
pcHoud7Ssw6dOgcBXdw/q4aQeo9iVErxT9HjwhMcfviAcEcO7j0dLoOH8R/1l881arJfNARBfwRX
zNh9g9miMPdCHfPkZrJEIIIG386+t2eT+y6vDlL9FlBp/Im4Ws/eFLoJKj0eVjVTHFtSU7DMTpCQ
ZfprTwyUZwJjOvOLrcB9egJRhYcAz6O/qzm4uDdRYpiBARWXtWwBbzrkiSYwaWATr6MdtPgGA6hI
aArMBmcU11ROlGqBayA2vsiyrNRLLCPe+dd5oCcayD3cocI5uOrKUUo8yTEIrj3XOavZLt4X9MnT
6D5q86535zie0Zs86rq50S2SUyjcx8BdjslnFbgs1PaKpah+HNmiM9rUXgb/o5/3dIjfS0qFOHkr
WWrD+t+X8tRaj0b7YpYn7EPD5CAgt9EKjWdNFaspeI+zeC3puOrwQnnlDXtFu4sGeELsXjDITlJ8
x83B53sq1LFCEz4HX7HJ9bnbxvhLyq2hXQaDYMaK7HfmHhlVyDgbICy6oom+mfMZXIKZP7qiWw6i
vYI3HJiSevwqK7HNTYkaG9RTmqOufNGLn65H9Uql1tvFOvdiNFgPOVIVhul5pMaIthlw/Cmzyalg
OjQTpKKd0WxiLL1T3b42Bp0yWdH5npMzR3DTjrSt/1y1tWa85awvCPQX2DuRiWIcA1jiuVd77A45
Dxtz40XPjSsUchsUagGScM2X+/kl0FzvJdT9jR+2HxoRNDVkzcBM3jy62rCGfOG3VNevFVMWZe1b
2jxiSiS+5TzfF2QSUBWZE1riZCOxnJE/CEJ6yE+aJ8WqZqGq9/XZLomENoB34b5Jebhw5C1USSHd
H4yBj4ZhdFt/xaiFETAg4KPsIV/ECpxF7mfryOCNo94YfY4AOB8KlhPDkiKGob02/c2UQ6VQSy+H
VLgpwxOBQpTPsKSa565hgN5px6J7z4BlFNamBEwL2W6CMFLDlmHL2/YvqgP5OmKypiYCrlwgOBmY
bo2sv53xWtOdxAxqAoX1PPjwCEnPD5FTLxuZXSUqYTRp8EgcdhbT2pLaOtLuDlz3pnlzJewp0rnL
h0ewk8ckWMwAl5yoECbPQw+m5jaydScU0uPen2ZVmHj2A54qDunpZbYCzTZiJ5jWYWuyI+sQ4xwG
Uxz8CtE5WEiWHfMb3G7yduPC3dBFg7Pv4Y/bOif1Cm5VOG1VfLJmdSicIlJM05OVHOtKR8UzM4qC
jWuUW52fBdNlC7HGKOS7IjLNYerWgr4P8aTppv2BmfGihScz++2nl4l0KVq0dTWDJ8C4l7u03inP
2Y3chH6I0/Em6eiDi6bcTWBUtygC+/diDR7ru3RVti2DE3/pc8SGoftwGGXBi1jklAi+5ODxOLPm
3I8KrLu8I7s5Z2WPsi6kk4GH7CYCp9JMwBn8RYUnvD2S2VTr5C+pWWaeQY+deoTY+bpCeyHPRfNm
9m/zRCFFFd/6CZlPLKE78nsjMKn2wUygWn+O3oPcX3CmpMBjkj4PfE17/p9UvoB3BlVJtagwxx2r
/EXCOBmoZsuNJjlOpQmJZM9FWlR31PeRexo1ZsqYCIFSxfKRxhCi5XKSe9K0W8nrwxh06/CFTMM+
TXW0kAOhL3D3HOqXiUWfj8YyPInw1yYorgp2ug2jNTf6cxKGSzd80Z19lCCbWBvU7RW73En1PN7c
l7wgKZFOwHrCVK58/HtBczPQRkbBxc7/iOoG6EGq68bMZqoyQlZhOAwUJCNt/8m17oxjhAMz/hY2
XCLDgRFSNlIvB3+zV2jSbkW+KgZ3Kwp4IV5/zWxgmA6qUdA4ynu2vEuIMS/RV7EX7KX7r2GGRVz3
qmwGZONzqud6GractynuDzCh42xt758jwd3ib1B3Y7QAkpoxQXAY/rofEdmGSXTMBMMOlAFKpnvd
hhZHuuRzkiNaCHgpGHtVxPl1cFQL+Mlqm8Y5g/r+rTL78GRDN44G+F6e+6Z7Q/AFuBU/eWSnLcdB
xs62TXcyywEpmWrA5jFFRH2F9RoLL4tmMAelfs9z+iQHGd2xERoPLDegbRL9KWFYZkyCyC7bDKK+
+NjgUg35QxW8Oz5g8HL+LY+WJy6ahXmKLRijdR34AX4vWFZ4i7g+pX8TLYLTzoLUZTtq5TBfKunp
GWShf/Ty4EPxeyky/BMKN2HEZEH6mGPMWF1T0aG9QIFr9MnNrwr2G4TRNLFHdImJHY5XHYbWmebj
UtmsFMklZqtUXz1bS9b4JxJWywNGB40CUzNqbTnU+qtt9my2+KAxxKAJQcvJHWvnFxPzyhCBpQsn
81NwkCb+AOGP+Cbhihc9NQiysK+pTl/jEQy8bP158NQye+iDNffXeUzyz8yFJFoNBZR6pupuvi9x
GJihf481DBI1wxdthn5p/ClnhI9R2vP5UNPcUAQDlfCRQ/tT8iri6tAEDYIZ76jZ9TkYtc+ceYJk
gBY1EcA0/dz1xsXq042su0Oo99i3kCk47Acy58xTrOj5sPgkDAuBEB97Z2Tlz5pl6GEbRlSbVZi+
6U27d7kiVGjfopS3q0ZFscj14GFLvDyJ9tambDVKASACWPZnKWAUTkZPxmiG2NaoTFRW+kq6YhdX
0SosgC31yVaglTYxheoN61HV5Me27LunqRbbgn4yrcbLoAHNM8aFjuw6V/F7UjqsF0FxR7RhhDBn
JAfkSbceApaRGHbGxmUotJLNj45iuSr71eySEQABALDjd+IdK9j9z/PkYjpk7DLMksrUcBf+bLVt
tkZ+Y+pH0bsvFbLvgPyjZAAiMT25BX19SvZ7z8mbo1qYdhrLvZCHacaYlmjlZfjl0WZgGVtA0nSG
twnRvlueHIjZk3Wbxa8CT5XMgUyN+xD55SCYG48/xEUVgn2/jvb3QRWXsEPp0al6ELBqpePlZj/F
N4lir+DqG5jtdyz6I3HMOn0t2E9aPfTG39i8BfV3MrxpNXQevgeXOStUN8DcGIYgpo64O3uw1V5c
LePy2iV3d0S0iHvVzf+F6l9Do1i0HB9Aw1y+WwKiZEFbzHjDQptWMbz3QBy25UeePFdc0fSeExNh
rfmMaUNsn0fkq9B/GkHD3F07G9aauYqmE5rJoT7qiOn07C9Fo1dsRHuL4xP0AyrtA7GMaxc8yITm
mhiYp77/6JhDNBxHofGeK6CRhL2kyaeRsyoVwboyv/TxarU84zTBbIR9IvKqneiQIbdkCTXnHHaJ
+YUwdeklyFbtZ2wbq4AXyUD7jZ4bdA2Xh3Mo+6vqB+7Cc83Yolr5slu17pdiLIB9KrFmZRPCerGX
Pvhjuah94GHWV0ILr38PLvMLtTZHdp4gXv7XSnYfmodHi1mQBYYoqn5nMSdIpwbOh9bEzPLmZQ9s
tlfRL73xL3Duro8fjRFfnD0GdcG6IouXkLPLHU4ND0bR/Q3YHkNXLZuM3cim7E8oSZ76+kpgrhYT
8PUJfWczNgSNc4yW1ZcpAT3yLGrld5az37Oo5BDDDQG6wR4aAnB+DciD34yohWeHHjbIwISMVhPY
zTRsrBc1M7ky+2wQ6skMmVSuUW0DGqi4KscB/BBwo1bdOxtv+wDcEyP8IFdNcjURvxZT8KqR8Ntt
y/48hCfNeIv1e9e+euJDdldLf5nHL9G21Hlpn8kHR3NJNwx8Al0e2jy4dCwjXOZOCklYrO55jfO6
hOu6DUjPDZp2J4maJjfxC8+or6DGXxxxivv76L23PstUn4bC+OgjJlhqiwN+VScwIuGe5WHHqdcC
OAp6d5sRvB6Xz5yCSPZv/JyLKLtbcEZTjU+tfSTBcztQefjLGoBKlNyL8l8MetzNb73qkYkA+bYI
kiSaWqcKnNiz5kyGPTBv1UYK3uVkmbkHIupXTsbIvWMxXjAlw9jBfMgc4OjVx5LYRa+eJ8NPRnlL
k51rNxgzH3FxS+rfpH4T3Vc/r2PKDwk5Tn6RZDdGj2r8gcETZLNo+qlIzjNmzU8OlsnsXtvY/XtG
mLRWPvrpzdNQ3jq7WB1aWwP6spvEUSs2TCIz795wbJcXiW2IzS0W6RML152Bpi9hR8+T4mLfKi4d
PqQRHBiUGqm/IHNZZpxvwRCsSh5dLbgr3qTyI2nu4NqZ8r7YTLLydmXk7yCIn7L4ItTb4L1BsdGL
bTvyISAWnbyttNlzxOOT1fhP1vQGn9wKtn7wLampAUQuep9GnSSUSX+wokRYgeAHfacXLV1xTosT
Jxtyrp3AHdwprqHurrtIPGkzYZZCmiOB2tEvMU6gprvFbbUYKDvSgmVMvwhilOAIpvu94nXphnkd
w1PBtWEUX5l8yPglzLciI29jFr4HL4aRU1v8OfGnVkGlaOnXu2XNhVPsuva9LNc5sSITOWL+ntSK
waSUXZrqzwxRuNgHq7p6Eu3t3HOEX+CFgDaR8T0eTYKBNYB5E1JPZHOvjakWqv/wMD/Z/jUMHgKB
B74Yozx6zbGRuy7ettUjM4gj6Uh8XBAA66G2U691Ar4LQ3ZmP8L5AwHtLNYzkKiid4A9k6lPBuL1
8Jgc2t2bh/S6RoGZiEtGHKvegQFoaEgCsNdIj2HiBQ5C6aG+4WHa5aHaoTsh76XMNOoal40kWkjB
Wk23k3CdRvawk6V0Odib+NhjFlwb6XiIlDCYNjcfLpPZGHheUDBaHWt11MSoLYOofbaknVByDcXK
haujU6nhTttUkjTbyVwUEwZDMS7pbuRS1BO7x3japhSyJJoX21IjFSF2AZJJ/UdREOIMYiSY9rdO
EEIq/yPtzHYcR7I0/SqNuh5iSJoZl8b0XIRcki/hLsljzxsiVu77zqefj9mYLjmdkBCRVShkITyS
x203O+dfghBAig6aDPaje+ujAeMp831pcF9QTXRywsiFA6B2BZSnUFrvK128s2CTJbGHTRScvNLK
dr5s3uWh+6x1TNggxp0BnVE3se7DWqjdUOv0hoFvvA4vpBkfhQKoA7ANr/gYcJBgmEBt+06IorT3
KTBJzXXofHuWrO/62nmuI/drOE5fxqZ6tlPvCKVqV8tgDx6MisBYAasj6+skAUMyoHmEQJKNjIJM
0r0C+L/XUxQCTX07Ur4YsvwGBZNa36Ax65CjTuODZap95t83A3ckLQZN+H3ESqDiostnbeBcbvPg
yG+T/zRoT5ZF+e4Du62qHhL1vufQq/ATdMyndrJpRPtohvpfBTWpOh73gRzeVIY6eh7w+IdUPAUV
GJbZTLRkJkYYu0TcQpS4NTmDTP0ISuprGoi7xPAQkPilcckE65BhVBWhWfs+cLLPUdMdEhRMeXaY
hWfclGb7Rnc+GlH1tk09dMq2NWgwr3vQWgdR2iC6823YOT1KDAihvmtMaJvyb2JFD44wN5v7MIXc
KluAd/2XCkGOUOcBYYcfrEl+8VB2C9LnCmso/Mvel2lY7evwib4Clj4NW7gDJhK6oPOK5iEv71sO
jpiC+y7AD0eb9WxmlBQXllQ9IAqAv8v7NK9vzDZ+Ci2YmIna5pZ/9C0UbnUBJGwEoqAeZeMC/Epu
aOEugtmutZ/RT9TJfqfPZLXyor8vSvfeQkDMpwyf2TzqY2RJgAyN+wyeUBOVsD9iAL2z1XOzbRtU
qQr+rG63mp2jx/exTDjKSxBRCfl7M3pyoNyN09Em/RQjT1EEz1Z6SBp7H8JuHYtNSaUg8XlvcA0I
yHCiUy25mbVc4v3J3w54jHV4Dtrld1f7nPfodvo+3MbxNqvqo8tM2LsG8LdW/9DhGLKLXAgnASkD
BSS89DpKATy3/SAm54NfWu4clI47tPfctduAjJ3Ws8llH3Tze6xgwAXt3lFARob6XZL0N00lfozz
HQYYPUz9gISuvbdtaDiVf5tmpJbx86rT4bFCGCFrh29WjOo0iztmtyigt8Z1chfP87vtySVLcqvJ
j9T46YY5ODqq0dw0RwxzXA6YqH7Mw4OhR6SLLVTSIGuGBsZJsLexYtFKXeyF1Zf7fPZKKijcmVR4
gJiejOCjtHl5GeikaM7PgJO91d7NOrQlqXkb/eiAvInRvnVABuQcel2c32RudUuluvI+9OF3bUq4
1dacUPcCEmE2oPk4cONqyMlSXRoG+9DCGU7zagMPE9lZzeSGWQD7heKMB3rvzATTuD50QAarg59S
zn+Xz35D4RelfuY8dhwtQqPS36hZRivO0KUj3+y1xq3blSfFa67vksci1X/iIYmsz0x83PNArtMf
JvNNljujujeN5rZSzwESCvkIIcxqbk1VbdIQfK99iHhFO9ipFp97/WNFFW62KK6H9q5qb1PtLkKS
ycneeuQkpeKelOKkjXu5/ITVke7uhG49hK22TxAzFvmvuPpgeI9+iZUOACTrk43sA3KyYNd7no4Q
xPsTqkqAmSg2AkhA6PPos27B17xF1Zvpsh275osZVSgGo9/djYcKCVTg8QW3g6I4+UNMBax7yHLv
waiAwiQIY1ezfAbqETmCqhgo+A4uXvwfGDNkckRx08T6oy8gPdYZXp1lUn6Kw2yWI7WfUwE3uTLD
91odv1c6WMNk4Ejo+y+Oa04f08gEVY4SkeXBlZmGu8pDoyjBJzugaDrQ/JAGuXaAk6EWwa0JPplJ
qN1wj8W0IsZUcDaXttFvxwmD3Hed+rxFIz4mtOqLSquHNpgeCoenIbDanwoHtZsEGuOUWHd5ymgi
h4NYBAzkBgyXDG67anzbAL6txSFN9X3ZQ91xvk7Tuxjypikx5NFrpCm3liV2Rvi5VPQ1Khme91nK
X0V89IAg5JnzIYsc7svfDEAKxcjpI+9t60uqMqgK4i4iTRLRaNF1wAf1k0WduqyAuZUsEV12iJs/
6Uj4aeNdO8knleAWGU4k9jrHxvPZ/Rn4Aooi0BNvghDZlQfLzd5PWn3yw35bIKBJ/vLHoIdbL+cu
0Azom7N5JEyxlMoh4tsk4Pdl+6nUwh7ZDFDNNugbQ+AnaR5R+MJgD4+64uiFgNY5rshS3gH2eW51
BxUzOFaibzFOasnA9kEKoaArvHbvk7PbT6aJNTrDvi2Bo8PuwGCZ3wrol26g4inKcty6YwS5246m
Fnh6Mn3O7L+FzUkh+JroHwxP+N8kuV44zZp46LOhwQWN2vPoo+ppJqhFIzI0AvcA0hG30Gazcswf
ZaF6kF1oNHdxg8WjP3sC5sI8iCoBeO/pqMjexBINMoBQYFURWEjFKYBL19YT91QcWOsZ40+HtQ84
3HaJf9OE4s7hL0MKuwmq5xy6dtDDks49wLBfPXREwoepZV1h2dA9d7Z9M4tk5CVJswBl5ZjsnfNO
wjCD4bvth4cU2oFrPTbdQ2lj8uT30OvtqvvLD5ndZmKize3eqxgZy3r8PKL5GYwU8qhaaGQpuXXI
tyZDYrsdVFcS7oiZSIwygS6SLgKAwFmhoUhTC1CR4dfYByKE6UnjkE3ubP9ZcVoGTospHSh5GeiY
r6TQATxHOqAPWtwS7QAsbFMDuLPqEgcJq/UpdNTcaATAnFFX9rSPotD6qKdYCmmD5j0B9kA+z55s
Y/Ov//jf//f/fB/+0/+ZH/Nk9PPsP3BYOOZh1tT/9S/5r/8o/vtP7378178c4TquEDbUBMdQFqBy
g59///ocZj5/2fhf8FvqAL0H55BaoPJBSyf6w+9HkNxXHMLYjq4WEaBy97pmhO4BlKAXHlX3+M++
b75sga3lnnK7yD3IcUNZqv70zz4vXn4+1O2ODDafZ7EOaFHPLmh/EMEWSoHPti1HzEN0NgSlD4cp
USC4qjRF2xYNgOwfRlAvI1QVigulSQSYLdNHWz1dboDFv76cQ/BRHUOXjuHaxqKLSrOoEdgI+HyF
IjqJ7jdlCIfYdQUqGV3x63K0tRl7Hm3RXRTUdJTAYhfuLMkqE6lo+fVyhLk7LrVn0V1NbFbYchJh
SlBKoeZ4h5DH5RBrjbB03WIzMV1LLhfFEERxXdtUcEaBKiYHq/vx9wOgAGIqU2LpaTvzmJ1NKlfk
QtmtZx8g7A3vG//d5c+vDfn55+2Xn+cQmJTZ8fmMdG403Aa8ZksK4r/fTZJf3nRM26WfdPNlmNAX
Iull6h10jLjDJ5VdGemVYXjx/cXMxfxFN1qX709i4+ISmm0ud9Pa9w3TdUxT6ux85mLvQ+BDK/up
8g42XjokpU6XP78yUeX55xfdE/mDCrOOz2MY2bYQP2/E3eUI1xqw6KCkU6C4WyIAGMZs29j9wecp
5iipM5uUcF6Ob0dtDsGIBnktUuV3ElmMy99f6yAqjcrUpWAOLfsfN08dfatKO9RG8zEFmjHUFdiv
8so4rKwGyRHqzieoaeiO+7IZha/Msiypelbyh1d8bf2tEu+i+vvlxqyNxVkUV38ZxYw0u6/hLh+m
GRQEU0Uv/mC0OYNYb0Lxj+VJBPtaC0Xbe4cbK203TtP8wXI4//5iYx2LgOe303mHCEy1/yAAH/1+
FzGVDGGZDgtDLnY9EAR63yYm+8WQPKLgzJO4+4Mpq4ThCEMIVxr2YqxdZWhx55rOIdO+OnhI3Fxu
wdqMPfu8sxhkWcva62MOBmMgFYay6zdTu//9ELZEqEHZUkgScS/nUdq3IrF67IMnoAO2PtziCXIM
sE+8HGY+AhanqLRtZTuKW4EjrHk6n51AZmKXZha47qFEVr4hv4spJuqfeLjZpr9zqzr9g9nFQae7
3AAE/1uMzACO1u8M2mVQC6p7hBPJnlxu07wfvWrTv0MYi9GZUgTou4EQWvhs9if0qm5Eg/go5Dzf
aLAZma60aW1nsR1Xma6wbcNezjYT+MMoDVYMGojWtrtNpofR/nG5UfNAvG7U/8RYTrlKBr7y7XlV
el883i3T+Aerktu/JYQ+b45i0WsohGLwOHL9nJJoR821mPz95SaszDVl69ynTMlGDHf05VxrPRHp
FFksYCcfovK2TDWyXp8jcpaQ+i6HWuktQgnpOix+27IWW0zexg5CF511aB8d851qv1z+/MqAowBG
VwmJB6pyFovTJRXjOllkH3zYm2H6PcW40emPdX/lMPl7qi5G3Zo3MNM1FMJRQrzsMtNuBKoWvXUY
8CJDTa375EfYxBTo/MfDt6Hv9Tu69YPJc7+3su3vt1IKwzWlYxuG5SzuRT7uZmbYBDY4iew+kLfB
E3rtfupe2elWxsqS0jTFfH202IlettFQpazanDCtsffRbL8yFeYNZdmF559fTAXVDxUqJ4xVZaLg
oH/uBOIl93lZYAtwquxj2v663G3z73sp4GKaT7WVR+iT2geNXNRHBM/7j5cDzB+4FGBxHxO6AkAl
CDDDNXUUZBoSNQFFQwtBsqZ7fznaanMsjmrJpq3EMveAHI7XhhNLSSa/tPBgaX9J68oMWNmwWUUG
GXApbNfVFzMgywYnH0Jbg5ZuYUjyIcl+lOO9UgOFwmwXgyz8/Sadx1tMiTjynIbHsHbwTfRYE7/b
QNF8qNz2D7qOC61uGQ57HsJtL2c2xqkeKrBKO5hx8UCC6S4Mxps4qbaXm7M2Hxyhy/kyaJnCXu7c
rugnv6I5JgQB74j/J+kbtHEkBbfLkVaWqiOVInkgLfIIy+0IBmKc1FILjiNmf5AsYvfKxrrSFA5u
HRAtLUGWZdGUED0NQHqJe4je61g/kcvDyTj5XOKZcLklK7Paoeg0Xw9J6dhyMeVaN7HDXKYu9jg3
inLKuDXG/eUQa511HmIxy2zIICosMlJeJ7Qj+uj3J7GrW7ZgY4YSw83j5eSSPfjYNnecQ1FNdxU6
UH2PlS9CTZdbsbJ9uiaJQZ1LohTmcsgnLtJDF/D4cyVKC/JDYZ1yayfco5f85dVPNVoFlwOudNuL
gPPPz26kaDwNFAYI2HyufXTHUvdKgJWhd5XDXug4uICr5W7jkxQp9CajGpSC770FPaeJd7/fBuWS
tTVt6Vju8kLY9VGf9UL4R+9+Qvktu3LBXesiy+a5TCKPEMsWdC7q5uir+UcAMNXe7a98fmURuuzH
cr47CUO3F5eOzFfp5DcGtelgFuejVFoGA6CtH5pAAKNV0/vf7y1bcvPE/VIwmxfbZGkM9YAWV3Ck
RjlscMT4g88r2qF4LrPWF59POjscZFsFR9v+OQC+dq/8+mvzie/+z/fNlxN29NLU77wiQKazg2Uw
K7543VZvZL253JBrgRbjQi2t0VBzC44IMjQYByYbNE0vh1hb7WS3TaWkZXFXn39+tvjMyXJCuw6C
o2ipGWdh8CHr2Htjzdwp2H5vMtEcg1kJJh2RQ70c25g7anGvmVPr/z/48t0W+X4rps7zj9LWkEmy
BvWQ+CUI8XAsdobfTI+GkgU02uK5QTJmB3TAviPTX92oFPnly7/Nyp3kxS+zmDUlTnWxnc89octd
h1Ox1h98/2j6EONlsumnKwUYY7XrbcNyDSl1xUPyZdfn3IIz22IVuAwz+sgasuHlu8EBDatneXCj
Bdy+DQdUv5MYv3oB5H5q245qaTow41pkDAuQ937iO4jaz3DEMDAepOXVO6q5ny/3zupU5KrOi8Rx
TGNZTAgpI3rePE8iI/2ALOMzXJJDJ6Ivl8OsbXT2WZj552fT0eh8K9aaKDiWsHst/6sLP/z3I8zl
EJf0O7kWMTf0LAJYZ93v68k71FTpVYL61bXjZq0N5xEW1wDNA61aKCJ07RFNl8j5+M9asJg3DY44
QWLxfR3tDpC8Vw6Da7/+vE7OOmjE7bXJANcdMo8CxUYWV+7+c/OXi/68exY7jlVHup46gL4wka/B
QDXYQMXRKZHJ28v9tHaqOZz3gnc0RQp9MZcyL8L3zfG8g/IeNfcOzRNK/IAN4oOHdfsfxGJGGdRT
HduRiyMhRAyRjL+EOmkFj26Au2pxKhq8JdDoM+0rpdXVHlQUkLgOmJa53LMVrjOoM/LKgLT0TfXF
jyzq7ipVYSVeby+3a23Zk+eCmkNmhTfhYrWEAAUy1AuoBNRQRf23JvLLOPNcWZOrDTqLMv/8bMr1
KqSkNBHFTO4Rr36TNHc5HPbBvrLlrrXGBeGpHLI44tXLtpBNL92ORDpi0MgLR4/+qG7r0b8yPmtJ
HB61/46zmA19y5MKzW6muDPcOem0R+v4q5zUYz1Gt9GAUJ4qvwxa/b4R6R/s0/QkiA2OFKr7i1NM
dMOQKVt5B69P0d6C0wDBRbji2nxfO7rP4yyamFtDk5uj5R38DKRtIiXM/zyR9+TJpvu0xaVZlKG+
0YRRcImo/AG9g3m3YgK9qTQxvZE2SKIq1kr4kgUy6QWWNZqRPjietYPqUyNx0WFhCwDmpi5c0IWA
RrZBBwYV4wxEE0IUI2LELHiWYNCqu64PrRGXCWUpuDtxQLWbrz91sPOwEgXw7fS+9tOvkRHK+ri6
0dTg7/sBkif6Z/atFyI+BHcKQdQMqyMntbzHKk5+DYh6S7+vvpei+qr6tCIPB9RJKysUXJ0GxRge
UbcmAkO6QlYLQHuaPEST220ChFE3gIiSnUXBeadbfboL4q7cdGktHkzUGm8mswBqlCp0TrMQeLxT
4TFLqkIH2+j0VxbZq+3Q5Zlt29IVqCLrhljMjNArq6jPdf/YOWgp1z8a7KBLH2x/iAj6b7+252Bs
hGSW2YFfPSLtxmo9van9Yw4Q2cjuzfEX/qeX96ZXu8YixmJ/L0ovUyJv/WMzaJAqO7TkUG3UYPwJ
9eZyqFcbxxzKNeZUC68ja/lgyVwv9JQd+ccU5Rbf/KtHVQN8zh9EMbgM8xaTyqa6/nIbRL3YSZ2Y
Q8TB69Mf7tA8xCZ+f7kpc6+8OH5pynmQxZui01KIHaR0DlEpftYhkpBx9f5yiLXeOg+xGBgt7KZC
LzmfCufDGB/zCQLz3eUQ661wdVLIxlzfXVwiOu6JZjGQQETlJUExLf9Sm+OV+8NqDCWQySAJSrp6
cfZJQR3fllSprf2gPmbGX5ebsNpLFq8fh5Q71OLFNc5V/WiJWqM6PWTHFoJJGycH3/O3l8OstgKI
l65zKFCGWYw3lQZr6DxLO+jGF+jUo/7u8vdXm+GQ6yQhOaeLF80IqIQ1gVnxhov3HgpBJup8V5qw
GoIUkIElhykp5r9cF2VpyCGohHYAUDDAHoULYXWDt8/qMr5yrs2X28XqMG1KEmzJ3KzMZSYkcYbe
bPLROBjt+E4vUQmxMpRROtM5eSVWL15KHnRwsJq+3IurcUmJCKq/gAmWV7rMNPVJxY1xKBBC9PV9
lMGMKj9i9ltODxOH2eVwK2eByTOLTCKSU0yOxaApx/O1Lnf1g5ejK4VTUYGQI85mwn4occm6HGxl
n6bQY7B9Mv1YTYu1ivPLaLVRRp/GGU4jlVa+rYxy5iVG29CHeHE53MpsIdx8CacjX5fqBstxtI6i
GcVg1IuQGs3iexjyVxq1FoUrlvX3g5g06WJO+lERuGFtGIe2TwCe//DMDPGn8kqUV13nuPwHw1aX
WfG6gFq2ehZFmsNTsgMhftptOvPKLrQyE9gZmOwz8OA1SFDg+Wy1Dd7HjnbU5FvE1tAj9lqucFf2
ibV96DzQ/POzO74GAbeqjUk7JAlELqxgbi8P+7XvzwN29n0JK7ENFd/X3g0P+fEPPs4GRP2X418u
p7BVBzJOkGJBZ4XbZQTrowzc58sxjJU9gEcqMwqkBFlkY7EoJ682k6bgkiEHWOIiTZv7AqIVYmeS
+rzfB18rtAjfDLFEKRCWO0q1vX+LRU68cfywegc1FjB6z8XRGbl18iwO9mFRlx+1Egn0y7/sam+f
/a5zW856O5tsHfvbxD8ahvMz7GDzlGVrXgmyssZedMhi4yCxRR0CuvUx8J9Sx9n0DookdXBly3+1
xua7naKuT81dGUqJl02BV5+EqFfg/t1+wk0KYYAHBf3JhFTyB3327wu4uWwOEv7pxCvk6EXjhySV
70qt3/2jEEtIRwQIR7Vwq44qeOvi8ouQ9JUAcz1ucUCCstLBWFDnsOQyfdZ4vCmTpFSHpsPzpxXI
IXGcYgIUe81DkWHAHk9phd8Sj8HHsJiSr1iD+w9D2+Z3eIzBNi+gP8e61ezNKqi+dKJu3g1+5iAs
YmQcdZGzq31Nf/RMNbtAgx5HZzDYWm6k7UTFsYGNIbqzBV7UWTIbJSao8jUOxgx2MXa49ehjsA0H
vKi1iRdmXY4I8+OdhNA2txcUCjXrXeWNw06qsL2yB61MpRedM//8bFX4+J4FtWzUIYJOUhvoKGws
hLdQ67o8CisLAzid4L8WrANzuVMkrXTzoTKgzTm3ufGQZzsnuDKTVpryIsRigReslTTJCaFBJ6Jc
PtwH453243I7VoNwSIM0pTBH97/srwjd/LgPO+fgQBQ3buGeo0vHLLkyaVc2VmBn/w4zb2Znw9KU
wdTqCWGsHmmR+G3j3hjiZ9AjFnGIAvvKJHid/UE85jzc4iRKTE3L67yBKKZMLoy3U+PMdupb5YXb
BluhzrCQPfomp0+Xe3NtVhg8uA2H4wNMxeL8iAu7rjBTdw4CW5mmx4MmEp+LMN1eDjNvU4sdQBoU
AMy5fPeamhJUo4xtrYBYjPJSnj9X9g8NutIs7t2Z703tcxwVVwZwtWVnIc2XA5jGiKjEfeUc7Px9
BxE62LjBlZzdyoH2olWLqRhOqCK3Uwnhxs+/izH+VsRyf7nj1mb7ecctpmGb1rlt+HScGD7lyS1s
Jyyl9r24Mj5rnQW/YE7xkK8wl3cVKp+p4YwmYCH0pgrzucPAqh2vjMhaW5DXY4tQrvH60NTZuuGo
gUiSnUATzN0I+PlF+rUOr7RGrg2MUODRLID6lrWc1SqHWxnps32a8uwtMmHhtk2n/L1IXU6FLO92
bQR9tYtM85vlejFGBEjAuxFK/qOR4l0WNeo7QBoMUSFIHiosHe4d2bT3odFmO9OqvLs+MaD5BY3+
V5cF07bk3bcNYw4i6NgIWXd6j49eDtHsWTVY17i8Bh5Go8FopG+0banFETp/kjxl6zlv8Y/sUChI
LZwW7IHUo97d2mQpNm7kug8NCrU72A05IyPVQyRktrs8y8zXdUX2H7wcyfIp8r/gHl6uFlvqxn9X
uNwOlXYnUxgdlhD2RaAQprJT1DjV7HZmbCKtEo+D0CA6jsK7GwosBVy44buaZyo2VGhv5Iix38Tg
tvc4WiB6g+XZWydDzEgGGJKrLPG2utlINNZqXyCiEur7pLDcL6rP7WOCiCF+3nn1MDGZ9okNK7MY
2wpNLsvb1ho2kIMs8/uoN8bHWksNKP0hwnZRa/2oHF7atpdbN5Tsqk2BDDBeDe70NARjgrQD0qoZ
4iCbPs4xiyaju61dy9rHuYY8d1RjcRxENiK6+vTBGW38Hmvo8LmhkZ01DA+tkBHtTTNXt9MQ2TdI
j+wQ9oSDGXRPBJjuYt3ut1FWYNyCRgV01Kq5rVP5xbaSb4bAmE93Okxxkghn2RQpCzjo7TDp99Ug
cOMtNPTLdL06tjGU5TGctDemb0YbOQbJZ2mH3kZHM3srG/M7DwF8WOrauVHov6IOqJ+MIkXdycj1
G79AUqebQH2CphhvkEqennTSOXupQf1sHd2/9YcBMWh4yyS8e0Qiky7eiHhma8e8TXcxjwGxKQwP
yQyBHkapKXk/BYZ1a8d48ZUhbPcBpB7CM9PPcrQZVD0wYRpUyck1Z2JunJV3PCbaJwYf2mRXmNgG
qHZrphIqJ/eQWZhSYhmK2lFreX+ZOYZuhWbTc0iX3JRJNO4NqzD7je7Pai8DsnafRCqR/800ARor
8T4UXU/5G7GAO7Shh59Ymn82cyrf5PD1zZQEiEH6cfqVah4KWCEUzrpxTRzqbBSQVG4JPBjtCvvM
Rtz4fgmIyMUS9SZvJ/XWTOPs1u55m48xtaVcgGOw3exXUaeIsXqYj5lZ6d97ke59LMtw/AnKGOPX
yMGmRcN7E5nH9tHuIqwGm6EJv8eiGjEmDbUNmT3zlyx9Bw9038eBTvZv3QjZn7aSxS7PvP4mjhGa
T6Rdc1UTzhvLY+5aKE3eh1mCYhV1Dkyda8xO7KLrHmrVW/dDgpbf1OnGBt0bVLFhhe8D12lPKe71
X/W4wAU1mzKF+rcq4k1ToACbop88W9P3j/lUJI9GpLm3po4OhJNbCYJYsyNqVWqbUsNMGlZm/jhl
fXAXirrYd9MvbKc2gd+9rUlN3whZJH9wWpClpe40k8WsJRFH7zu7t/LcO4y2SWm05+LAX/w1eFTA
sDq7vAGunX9zudcweEdzs1xcg0q9yBKkpSnwu+gQ5AO2X5W3zyvsLS4HWjuZ2FLmii9r1HYXV4Z8
FHhZu5TAUEHi3VgUv59/BuEpQDE5cGbgGrzcx9FWQc0ooFAeR6gPZAhUDaisX27DSmfNBFeT5DDo
S4DEL2PYWexg+xRaB5Rs9HCfRVutv/tnIearxNntmwpyrKmREG2+czKTfVCDL37l0r0yFpBagJHO
s4vbwvzzsyAJBwWbchgdcS2x8B25Ujhe/bw7V9tnQCRT+OXnO7MY3TFW0ZEtw8Id4cpMWhkFLiAS
/CDYPkBI5svPl+SEInxhomOHa6cZI46Jhk7//rfGAfIN2D7mE1kb8EYk+14GqdkGo3Qos9Mo8T5C
tCO59YNrZJ+5I84eB38H4T064/ocwN3W4tmIjmU72F6WnZpmH1c/0+Fet271qb7SYYsX3aswi7Y4
sZHwO+TZqQi/WqjTJ+7e8Vxe+FvEH3YtYsaX+241HqwIQf1EgsNcDFBA3iYztRBTe0QQGlxFJHIS
Gur/VXdAUV+LrqyZxXz7u32CdKOE/iMsYPgvx2qUaD9YHTIybNdJUXMFyreXW7Qagd3r79msXlU0
Nc/pLREglKq8HXXx3r6C8rn2/UWPRYWMm2zI85OMxRu0z+JrmJG1AGDSwVuzM0rlLnauFhnpHCeB
6DSbktBL10okizX59xBIXjcz89+iQLcEpse6oWX1FJ1i7Bq6O42LvriyaV0Lsbio87CRPGr66AR9
dOe0PV5C5SHOsiuTaS0MjF1AL+DrSWAvDsSwsELdhiB1apBDTnZ9s0/llfVxLcRi2Qeti+1H0Men
hNIvem0St+LAwcmuFtcyz9dCLZaGQa7B1IoxPrmqPNl98CT7R8O5ku9f28YA+KKUZsxjvySslp3j
TlWnxyeuZ9Hswf1Grzbet99fgudBFuNSDFI6CBjHp9FyfyBggw6H0V/JOaytEtui6AZ0i4zNErZp
DpPBTTFKTqZCi3iDx+Fvt4FThZIIV4gVJn2l6ZMLOKI4afVnDVVmhebPP4uw2EgGRLwi30Co1m22
iGaa2u9P3RctWNzisipTeWfQAsc4OdmwUd1z2f+43IaVOUtll/6B8sSLfHklDdO0AzLu5Cc0h8cv
BYbfV6bSegCEKbg+QE5cXkVDt431wBjzU2Y1j6NVPVZu+blw9Ssb1jwjF6c77fh3mHm2nd2y4g48
RhwP+aktv7nuhwlBcjmKm0T8CIMvl7tsZeLanE2OicbXDN9cDHvGqZjD28VjNWw2lLKx5nh3OcJq
Y84iLAbey5Ve1rWenwwMz9zJ3RjWoUblNzVcXCg+Xw62OkBiLrFCoiLXvThNJg6Z0PYwXMZnhbY4
5EoCEwtDcY2ovt6qfwdanCnhgEG8Ktv8VBj6iO8IMMq+bCxkvL36xtC89Dmd+vTK9Xi9dWBY0LGi
PrqEsqDjXQLIYV70gA7LfYvsfXvlPnEtxOKEwVgRLdqGEC4qnugwv4+K3yzpzyc+VXYIqboCPvCK
46tQNRRNha1vpJ6z7qdbPoXXkCwr58qLEIt3RIG0rtYW3OtynLVjdQqReLesH6K4Jl60FkjOOHoX
zM9rii3s2iS2pZedtNl6y+274+hYJ5GihhZfPWTWxoarEhVU+E+g/RZzTmSansjRzk4maOcwCLez
x2wdO3+wU5+HWWwJ2N/1RsDj4qSZP6KcCnn5XV2DQ6z221lTFpsCieWxrLCVOQ2ueesOlLbRZsbV
qka+9PKOcC3SYi8N2deiLqc1bfxOVh8VosZYliOR95uaRn9Pa5hvDpukBS/1VfLFTBUSUX5+MjP1
oIHhFkFwZXGubdaKmxLvVDXnQxa9ZvvWiEESE8DT3hUjVN5rS/NagEVnVUaveaJT2QnmS1G98a/1
0doMPm/A/POzg02NlswCg+/zxkNocQfqHcOta1eZ1SiQBLiK8a4j7fIySicMs7SsIT3Nzm2aPFRN
gYquuDKxVvsKdgCXPQv9uCW7vvbC0DDtOGUwnkN15/3J1gLiUlrgkf7eKV+2QqR9DfLJSk/6tG+Q
PG8DXH2T/Y/Ly2OtryxgTwosF8/g5aMlN0qYbwnvx4kymaMjXhhlj378/nIUY20VMm8ha88Fk1ca
abmwk6qykvwEsGd6sDW0MueiCFYVQHA1F89v1ZbBtjEjD5c2t9wq0+nfVDk1BwMparyLgLc3+F1g
oRGFbz30aW4u/4qrHUGRH4oYDzj8TF52d1fgolKifn4a67exiYaB9bkcfv6zGIud1WoLpAB1LTvp
5kkrqZHhBVfsLseY32XLuyMZ4P9px2LyT+6YwexlG6rd4t42+2dbTB9yU9yXmHq7Sf2QhP5bGcVX
kqjXum9eLWcrOzWwNe4duq/6nNpPmNR15Z9EIAPMG4iy2yuoO7Ai5B9Ll0vxbLba/wq6bxlg9Mu9
t9qMsyCLZvQamq997+UnyAc3EgGVsr2v0Fb9gyhc4sADIj3CtftlZ9ma0VlpZzFG+UPQT+iZ2huD
N8vlKPNVbTkTuGOBuJozhUA0X0ZxTZVr6KRzRRW/XHGcwvdevk8x626oIqWo018ON3fNpXDzFnA2
AyKU+Ayr5Vo3DB/77kn8uPz5tZFhR58rDuTpXoH2kzYZUDMT3Bot5Fp9FOtd7xijXPsHYWZCBRdT
IKGvEvVeSR4HW8BTHjSnstAeSld7i0j+lWfX2vMBdBc1AW5ar3NFBRBsA9xUfmIfS5udG+z0YC+w
/Da2v90eUmsMP2VqEizGYlurchxwNGHHp7j5nkTb0tjF9pWRWZlnJNS591ik1mexjJcD7+aRRkVK
i09W8av3bhvL3bgY/3SYeBrIX12jC6wcJS/CLV4os+qMoVDpPZUdtgo5NhqIYSOcjB3c73cdSnCW
RDkFUYDlbUsr29afUjc+deGHIdpVYfnGM5srq2a1NXCF3PlOr79SHAB9GlBRDUgc+Z9VWuxj6zaq
mxsj7/9gIvBOobKC6q0t/8Z/nC3PtiqzLm+ZCFL7ZFu4aWDdUl4BOa+sUV50f9OfhILHszh7fNMq
/ClgaCg/TRpAiIPe/7w8KGv9Nb/toe5QYnmVgZkMvYyrRiYnDZ18kZ6E2e+o1VLnrK6NjPl6Q0P9
gzSSMsFfcZd8Oa+1qOmmqqU877XF8GTrTbQp7EJh7UdV5pfujfjxDdhhTqZ+09hRceckKv8Y1I57
448YPDMWXzHrTP8qlVHiLF/Ba7D+H2lfths5rm35RQJEzXrVFLMd4fD8IjidmRI1SyQ18Ot7qW6j
ry0HHHA2cAqFOpUlBufNvdeggXYHFHFyiMfS2GQlcBKTpSZBxgDr5VKD+TTrypNiUbipaaYaxJ3M
w4FW6R8kMxQ4wrkW1EKYvi1jvYW2uGl2W1et3Bsz78reK0sFFW0UUcrDgDjMS3S4A8YJc9fcgCB7
psI9SYP57EPravwxKc3sPalrd53lsK8Xk96H4MX3K60u31JMQYhgDF68Wj1FraNV68mtFF+1YwY1
IRdC8vqgbRN9mOBBRKyoplzZgVmirL6f9K8nDKp2OENMZA0AdF4SU5I2Bv4V1gunQpOBWj6a7S8Y
MJIOpoiICF1l8w/NgbUxa08Yczrx88Qz3lnc5CkS+SCk3VuagOdXRmGuJktmBATJXq+jdnmn2+21
hPjXHYSefmh6XpMfdim0WCsSlxmahjBIGU8w29EhRQ6Q6jVRiK/XNVpyTLSGDuLCm3/Jh5aSYspz
liX5yaxfKvh7SnmthQt9wVsVaFMDs/ZV02gYHRipgL1xolpEZB+4lRYY1zI9F7rxqZH533/sxlxe
yzI0Ur4ZDozWEOR+vxgu9gI5fUwKOChfAgJ1qtWiES18a4wMxn75sZmKg5aIH0e3M0sIqw1PD4Q3
S6ixCf6rAjJndiIZeYLs1IrW1U4d6ZWddHG4PjSzuDzhamRJkfTZqaPZadSnp8pmd98P2KUmbGTg
NaQozK9wCpMQwWihYUYeNfag0PM/fB5gPJTvUbkFDOHzhDtaz626xedj+OpYay2/BhIg/yE3P0ey
2PvzokUNGnydJTmtk50U1jRSmEQ3Nkr4t1D6UOFYBYj7ADug17o92/wox93oJAdiP9jWoZ0elOS5
nFadfi/JA9XrsNfh+3UHWDBLbrTZKg9EB2pP0Qh7LHsb16hO9BHskG14kbar2ChDMJw9XZyL6XeS
s21TP+PJHyXpq6KvYwjTGFHaBprmt3zV5C9q8RcouNkgsq8Cq36dBtC24ZymGH8mGKRK953BxEwy
jlc9kZ47HlP1WdGZp0CgPKHwk693QxamsCiGc1OTU2+Uf2178LP41RzeSaVHUqWR3sLu3dL7tQvj
jxIUPQkPA0jXwb7WCrE1VoQ8QbXVF+6xtjZWuqn6p6I1ghpQKAFHs4E6cJULBXvOrFtbHMpsWsN4
MGg5xNH1cdvbnp3xrT6tyXQPlznP7hWv68JhAhi+vpODCeH85zjfl3Ar1QBwMIxbjY0h1d+qgobJ
qIVSgfcOiT21lqu2gyO9SFRPTX5ROFZ3BowxKYxjHWf2qHixDfwtzcNcwMakgqdRdg/xaLO+K2Bv
YDhwXJYRd4gHvZywbx4AUfFUpQmAT3SubPiL2wRMMFSKwXtFbe/zOs77XqDOY9DT0E6rvNV3XQub
3u/3ytdXxgyYQh1kTgd8zU5PA/h/k4LDsdAfLSsNCtVYDXQP75KgB2D++8YuHZR4AwD5Ai9hlOAW
HYIyRwnuAUS+uWlD0Lq7cWE57ub1n++b+dqnORwHqxLCDw5OzEVUVmhlxdx8ruZO91kPw3MAJ7Mr
43YxyEQzwPUCsQye2Oe5YRlYaDTluIXblap48OjymuzHJzEaQAdmpiZEobS5nx8urloWtt4WaKNs
WHijVte0Cy+sL9TVUY+GsDhIRMtDzLJaBbAHxPutxizPyqyXrLefvp+LS21g5c6AHTzLAc/73Aez
Hnvag1tyguuvAHTjShy2ZHggpQ4FPgghgRWuAjO3nIe6JrItCBAVoBzCzihlYBjl8K2qu2YnB75N
6nGXxnbrKW7j+nVcXvkBF5Y02rdBuAY2GOo2i0AQVk2dWtpYa+ChnEaardWeMK9sr5VI53FaXDif
2llEfYixnXwqdMxV7wQ14YEFXLTkUQPLwM456D9UHv2fcUUZCVhEoN+/1BEH0dkGcpEYVxgldygg
sZT6SiGvlCsuDh/KVc7MLlRxzXxeHiTvXO6gaHkCrt1vIGpD9vj/ruzVi2vQhXImKqLozpe8bapU
lA96dpKRC0Ti9A99MDQA+lBJgKi6NffxwzYFzY/lqj4CO8S6V5LlsUft7N6I+7fvt9LXIwfh+Cya
OD/NgSBZtDOAmpy7bZydYlMOO9lbWZhAGAE2xBSWbm7bnL5v79Lc4BUNtj+qiYigF0ccXI9j14VN
0cmArbYTKn1oyegfmgCKDwUY5DgBsP08dBaE7kDNqHMgPnLc0lA8hyU9xEdNAdL9j5siM7ITOQeU
xb5WRuNxErzRcZkWyh23mndI+sGO+IeU93nfIJM65wLw4ELJdzFoDqMAsVCHnuw2sNXArm+GH0oR
fmliXu4f1ls73wpqgyu7HwicZcHD0PL62WzTzP9+yC7sm099WSy4buwSNWltvM7ytaYDBnslHLj2
/XnBf+gIQUVAHzV8PwNVpTXLGyz7n3HJ/hsrTPqsmKtCksJdhALM1Pu4hSXfqazCsguu2YvM63Nx
KkPzBPk/He8YBBuLzyc6w6PQmPn6sNqzdv1w1sijOu5s/ecbBecL0mawndC+lgOySe3bqsvT02hl
0QTX1zZVA0OM4c9nHKETIBfoztdUo9nCsWyOa07pfQ3oza//v68v5rtwAT3HsyIFfgzmdHt2LZF9
KRjAKP3vz18cJ13DpsJkaKDNh3WhK6GSIe1UjLeFKlMfFuIPuUqP1tCfm8a50rmlgua81AC8g+wc
QKoQjF8ChXVWwE2Vtwk8D7KT2R8b/qtSxCNpijuuw3hTh90rJ6FOZgUB90DYNY7+he308Qf8Nzof
ttNAJHS+wJ85ubE4qXX8oPbGlRfJhSsB6QfUP7E8UBxagjETy4ATYaclJ9Xdj8qh7E6T+/NbB02A
NUuQhcZhvTjdUseCuphuJSfQxlm5lfpWia+s8kvrBMBx3G2IHFXbMhcQMAs6DQL2GAmq/6LZt8Js
NuNE+rWQXX5HJpVEgwMDx4K7U9QP7rCHF/HPy4hYLrMjmA2ixFx5+Xz4DU2tdepopidOjkX5bChv
7jV1ysv9hEQGJF9wt34BO9al2iODV1FUqfi+aJOVUhSBGsdwUY83oqpvRNU96DmsfCEyfY3qfXE5
zm9XaH1ruA8XmxEJ5CzXcyc9OT31xycJx+Hvj5OLi/FDA4unhdJN0phiOz01EkHjnjaoll8p9V3s
A5ggUFgAlPNLZk+oQ0xU1iCTJNtw4ASB/f0/dAIK9bD9ANTti8qRJWTWwvicnkxqjsE4UjH76AKb
anf/MlwfWlpsLKExaAcztKS3m6zXPAN4KqK8f9+dC88UDQYmFugmEHVETeTzqnYbp3btrqQnVW/Z
6NEJyb0eFiEH5MvHaGrIdOuqiRboNmyvv296vj0WdzEueFCTkalGOLmEqSAzq0ypNdGTMdRPQxu/
JJNxgwrddmTWlWVxceV9aGqx8uIRSOuKIfunUNkGrtJW65bJwXdU8OG/79XFFTgLDxm4k7/C31G9
1JWsQg7IFqvqnF+z67nUE6JC+QxQS3AklxqVMc2TxhWSniZ9VdTjTdcWXsvzKy+kS1PzsRXt86qA
f11GJ2NupZ2g5fxHwixZYXcDuVaavzRahIAUhv6ADrg82OMx41lVK+kJ/uudtp6ugGsvfh7Vnv9g
qQj89M/9QEU5L2WDzzP3ZniI23+4+lDsB7polgt13MWyQimzIdnUpCcxq940IuFQADfl3upAc/p+
WV28GqBaC6sh7NNZOetzV7AJDXtUNFw/FpMd2N18hJ1uRryUpqvRogGMWPsgLdTpkFJF20tWlrff
/4aLa2+ONOHWjTza8qwAB643SewkJ2t0dqRA4qaP0eLq+1Yurj0YREEpey4zLcMyFblAFQmA9GSW
Exy+69Uk3T+xOmwYo8/fN3VxeThAK4PrSlQwoT6Paa2im4OTpScCY7VwwmP9OKmOcmWVXDpi51wD
bnWcs8jQfG5lUkTfThQzl1pivGWwkdfM9pgZI/dpY5jbLkFuXe/a6cp0zW+Z5fkKKQttjsvgG7ck
XspGuvCEGDGQZPjFiwksc5RXbOa6YF/jhoeaC3yxkXD7l6AToEB7JgABD7OEQmVpDZnjpijxpG68
fPbFe2n/4U0NPcP/18aSYtbEnR1rDtpoClgbv5uw+uWEBT9fH0AlwZIGTgugoC9eixp4ZdDd04qT
mq9tw7fL8/ffv7TUNWjTAeeG6w+6N59XRobKfTdZWXkq0n7F2mekpz24Omr8H66/mXlrIzmIM8Rc
nFOJlitTH09AViBQYdrvKd+3xrVw5VJnEP/jiCJ48oJA/rkzpp5UiZv35ambIgiaUGcDkQKIJnw/
ZJfOoI+tzFv6w5sJAtBdpetDeRq6yYOUQoC13dBrkuQX+4IUBJDfcHawl28a1HBgSJ+oxSnTA8R1
3PXi+m3i11JcF5txgBebbxCYRi3WV9wZRWe1rDgJAq9Tu4HgQz0Ftc5fhfkvVzrasZH7gBTMF0RX
RkfdHW1RnKB/9UjsOhgMo4K6db0CAuLh+0m6eFl9bGyx4LgkfeeSERsHZj5FU5zzwtxQCvp3okZS
OuesmwKlZLdGTa7sqUtn+pwzxK5CihoWrJ8XiDqxqobSR3Hqx+4RIpTHaXSvRBX/AeyWJysSu9Dk
RFF/Vr/73IaSkpK1WVWeUmLf1kB4JWqGI86McBw2XqqSzVh1q3x0t2WdbdxYDb8f30ubAI/h2f0F
CkJfMhdOJrXSpYAUQSZDB8IIah3IcsMVnl25i+er6UtHZwX7GaCJsGNxQOVlTqkQOKCGMc/uK5NC
VaSxurMNmKPHYzkFsXCuaZ5enEGgnQELne//5X2Zyy7hFsfoErZyb3hxZfaufX6xNsvYjk0x4uaY
tcQG+H+Ip+9n5+KgWdC6RnIHta4lCsetzMnpjKQ8aZn5ZjdbgLuUstoys92l8FH4vrGLvYFoGSJQ
lOy+lLOIm/CRuMC2juzZhtNhYV/T7yYXV9tsXIIAxkGvFqcUE9Qt2pJBl8BQC7gySJhCOCuHZhB3
76PGEFEHsIE3eRZbaVI51Cm5bVWo60Hy3f++t5eG1sSpPCM4AeVamiuPqdUMgpfQEsitAQC9uIJq
DiU7rCRgDuwe4gw1NDz/oVFUoSCjBXDvl5xCGcdDUhGIPzhQfnAn8pLVbjb7AjTh2Np/RVooV/b3
pUlFtd3+D7CMMvLiKm3LROhqD8mELq9Clz5nV3Hkl24eE4cHCJWQ5fjy7G8seFb1IwZSd1ZaHpI0
0gBZ6Tffj9yllTMnVl0E13CsXBqLDsOUKlpj4JysynXLy9WgkhumpKvvm7m4KpCzQr5njnXtxWuV
xgTxu+uWp5K8uFbqJ3UVyAn1/eJXVdIrS/Di3HxobDE3hg7tTjjA4XQq/ML8q2nXgoJLDcwZcaho
z6Ipy8mve2z21sznoGBDk515/H6wLn4eJUJYYiPgwE35+e7KcZ+l0IwD7hJHuKXgJcnrfxiiuQr5
f5v4Lzr4EKMhYS7zxAF4HCEC31RqN27oaJvB9x25NOuIzEDSRA4fB9/87z+0IgY+dWqHQr4EyoAC
EdVnQVeqDfSruLodTGNkfiWsxLzSu0uLGtluIHCQC8ZpuGg36VtRcKsHIFqRfqI0z001rKtivNLM
pXlCsAbpfLAWUEZarDNbppTI0ixONI79qUn84VpK4VoL87//MIBTwqq0yNACwlsH0ixm9P0EXf4+
dFIQIwHgu/QQMmPmpHatFCfpHIpAjFceNZee1YAmzQR3YK2+OBMWet1nrEHwjKKJk3EPJn1+D0gt
bp9U2VfZz1VfkO390N58pH4YrgRhPK1dQMd5UoJJ1gWdvHbTLEYMUAdU1RG7QnAEXohfvEmLPOP6
WBnd2fLlGJbXdGkXO2b+PN5+SIvP+BcAreaV/aEHIwU4qelSdoa1k+e0kTK2vlomfq77bnzNHG8x
PXNj2CWYHZTvgbNZrl+z0iYiO6s/u1Ma0HGldqtBuXO1F16sK+PpR0ttbsyF3g8OecCvEHkt9qQm
lKHTrbo7V91aUbfkZ2fmf5+HmBAoagDDATW0iPch/xT3RpF2507/m4R69ffnvx7UX/jXzxVvVCM/
z4scKsvJLa07Q5bvnV8TPL6wqFBh/d+vL8amEaUlbKp357Z8A/L8Z/SQ/4bm49cX0bSR8aQ3HPz2
12y6U14H8fjzsYHJIQhVYJkC8LhYswobih4xTHsuqhdeMV8QI/q+hcV5jh7goYhMH944mN8v2SrX
qnIoPmJynekwjhmckJ6z7Fqd/uvWQyMEWXsc5bNMwuI0TyoUvmiTdWclBU8PyfS09coqMu2Hkf4M
QfE//QG9ZS6CAU+9zHmrhLp1nwho2tOwpuHws+fTl88vbo1RVQtWFfi8YKjgPRR0/f10zIv9w5Pz
f74PDiUmdXZ3XOq9MAB7NUr77pxZ6Ta1nYCQ0o+hO6m07MraujDziNQABbRAzUOCdjEpEHuHGZw6
DudCf5dsU0MvPdWev+/O190H3w7AzBAoIEz5EqXAaxqiL2U2ngd7CMy6C7QfH32zMYiONCv8OGZe
+efDI4lZkVpUDOfUBZrykCo//z7QMqj4geBtIVxcHB8YunZy1Nw88wjsY49IcSWjd2HCZ3nieY8D
UPglbyjLvIDicmqe3fzVzM60RBYlqn/2EplXFbYetjdgf6heLTM2wownlEGpcWZ3uj4GnJVAyf8s
YvvSxuIZ0nObY7WhDUq1gA6PrX4t+fn1TkUvbMuwAYxDV5bgS6MWoqQELSBTWOo3uE4iS/sD4VfF
CHP1h6+3uT+IcAE1BmHqQnVEFX1dVIiAz45U17kaSHjd8GR1ZX8AffV1xwPyTWaLJWguYI98XsFt
J2Q8xJZ+pr39qLU6ZyFy+3fm5JoHDqHcAICIOCJQm4fBm1pCz7Y3MttPB0i2akrqwBdhVCcI67pW
uxohvb9vOf/FHPuXmtuxh3K904UTydOtSHu+HuqkuTWkZnBPKWrR+g2s87ZNORorq3WzaCxbfdPm
lU091x2zIOuUBrEY0BCt2/Se21njXTqK8U7jNCQmSX1NSaJeahEz0ojAfoTbG/yTAwQmnlgNNPa4
jhxJrYWl6uvmsWvTyE6ilN3DvdvHu/Wp0NvfkgZFEY4NRKGZC9bdNolDc4KqaGH4Spo2fjfpvy3S
7RNb3TguTG+71NN6+5WZ2dYsxC8la1DXqbzWTD04jETCGFZWHamD5kPg0wfXY6ulj7a6S1XN722I
T9S1l7jkj1YwT3X2win9Ub/RSJRZMrDjxDMgtZzWb3mdeOAIgnfBIM5cQ3vnrXfgO0rUoEkpPpPe
TWq8dvHfOutCPudiRZQoUd9z9UZnW+aQSKv7lXQNL9fISlGcmXWzmxrVr3XQJ3k9y4Z73Lkr6UoU
G9IYXtwdJL3rCDt06lvdGb5WRRx/M6faH8CXMdXQibtQglJLMA56At9f9rdoyJEqgNqSvZje3SaB
YG+We0VN11aRR6YJ+4KnXkKMGbcvtH1qsatkVNJbRd10YjvoG8h/1Rn00uwhanXjUJetl1V/1PbR
lodsiPJs07LeG/ngORWUbbpyA627cAJYjfbxKtULrCmxrlwR5YrloUGdqS8suYMjnUaAyyx2iAKP
Eg73Fug6qOGrlB2UesMNsQH0/jwYkarysK+fqwypZKaWa7PgRxg9eJYhPKGcavmgkDNXa6xEWCTI
3w08nyFbuiNS7inNqxnUAJPCJNTETcF/gQ4Ysl731bRb67T/2zewhAlBbDL0W5nRQEsVPJmgNG6H
bVWfDaXpvAYkohKqHQLSEnW1meAcUkx21LNtOa5TTfed6neR300FwLJ4NkISkeW2N8BLA4BKIPlG
sw3i7Am/DB7YJCDiRZOgrXZ50LOdY76UxXgUoyKCkroluE5pGcFljQWTG/9R5j+qFFBa76BxTfYW
XZF+G3OIY+mj1xK4K8HCRy2eDOMtZdpNW6nAuTfYTlvNum3JvVtswewEXnFXake3hEgU60HD0kIm
wzInUJQObXHs4YZg28EAd0meqSBQkQCSQnBh2FIQkghvPVMLi/4pcx+l+urOhVMV8MDbLLlra+53
Dcqpzhukyj3FWpsy1JQ9Gi6gQKSLMM0jLiAgDa4U02C4nT1mOHfAF3O0l0kcR7oRbegMrwPbMOMw
Gnd2spmyrW5FcHTZTPK1GO41ciirG6mOv6mdB9Bo9zoIdMf23yw1dyYN3Djdlhnx++lZxBujvdHV
nWkpUdFw6dFGvOSFAv3uEyxjDtQYvVQ8pxMkUEDdUrZFW3lMf2Qigy02NMybZDWK1mPdGA6VsuW8
HD0jFrcwA1tJ+toUNxn+NBSzFZgHtPuqfW7bwByeLPtgGhguEhU1SMIlBvcumfaSbwsnKLN1Ym4G
8UBiM5BwJlHtJrLHIqgAXbOgw+HmaVBNVaSy91jvgtK+syzgChTPqHuQoPGH+lfIXCvK25Qnu8KF
NU2guU5gyzpqwdp3Mt3ycLWcuzosnHpLBfdNnjynNn02EJ0SMM/UTVXfulnhEfjnsP6hMYlnNtLv
2gRctDIYulB3blN6SLNdzfe6s4vNHasOvNtAi15XtiM1UJVzvbxcMX5uoATfrStokJs7yDX2Cs7g
fG/zFWdRmW3UmXoBQwAI2x5hDdmn695ZtWyt5ttx2Dh6YIJyaOdrqN6byp0i3otRReYqavQIEry8
ubMAT0r7UJcbxd7bDAX6h0w/9WLD1ZvCdL2s2Sli5dLc0/B2t7alAW73Ix1mdhuigJXaHDnINNRd
Y5ZzCPOl2trAosjSBxO8Rmd4TJrHqXgSMl1ZsIPS6G2phFQ5EOMdz/WXTAchJjY90lQ7XcE1dIQh
nE+aqfb0FHeLcQSa1uvso+mu6HRnp3dImngjDCJwQ5n8xTVuIQjlU7qWLveMtA5i3W/71KvqNVa4
KCZ/MmdYWSCs05CvOrrqlPlyjsx0LZxznW7dsfPg3tnwLc1Di1B/UtaStZ4lwEjkWLf8TWa3rgib
5Mal26a516ffNjZ181AmG9nek2kzqK+l5O98Mg5Gb+/z0vUKdUPgnQa54dpIV1xD6GTTlZM/ujjM
dfePBIef70f3T1GCpU87TzavVXvj9jsz39iqDFh9nPRIK2KQEYtjz7L7oZIHJ2kgr6h7Ze7u7NaM
xoJHhKwQlYO2v7WqjUJfO23HEP27A37Xfek0fqudY5X5BW4uQzZezR96/uLgCJ3G28ncsGIn63fc
FZ39kNVbvT3U07GybksYBWfdRqRroB+x1RiQXzujK7ykXGvmUc8jQwWtvTwQ7GvKrSAvz4YbpAjc
qHhUFMDd4TmwUZ1703gooXpfTPdD9uzma2lSr4xPbT1EDLkht9s4+c3ItmqzLrJXauN4e6I8qOzb
ge5ixkHFdL0uhi/tW93ano7IPaY44Euvcx0oPiELZ0OdQAD6Ybz0/Ymma2vCSU/ODb9J4EWi2MM6
M1LuV6q67VEctoa9qgh/kKfZLXvkr1PcB7lb72bV+7Z4H5Mwtg5mfxP30tNG3Clv7oQTC+uDpX+Y
2gUSqChT4t7BOyjuo74Grv8e9fvWPiX1ndH8RQzn1erB1Z+KVPXbIfUmZUC37wr2nMICQ2y0as4j
77T4KFHr77Qnp298GKVqvOchtH8qv8rrfTK8FvXG7MHNdbjXTK0/5qGuYFA0uTdp+YeD5xrbPBjh
ZW4mzFfaV5ElvjKUW9LpO2NwQg3nHeuTQOfmTYb0cXPPMphlHCVTvR4ElBGU1TqicqUNhe5RM0jK
v4aQOKUG2MaQteBOJLpsdgN5NsVOtzYF2Bj1WW/SUO1QqR03dSMPY6+FWtFsMvuhNm4TmEY7j6Ip
oOPyMIniTro5woodAXoMni1wRjADR7tJXVwAg1fE9orUXVhzN5QVNrIo/NRZWYi/K/oqoRousyBp
hTf0tzHnXqnwoB1FQKZk3ZU5zoA+ciS7k6m2KuCzkOIgraYisMswtwNNvctcrO1JeEbzCo+OWtuP
o+Fb+XpwDyw1Q6B4PVVgGDYJsjKWMa7VsYZ2glvBAzG9dfvyzq5YRLmRe03Vwj51KEPCzaDmFMOF
5dh0Kza5YZ9AiJjoHuJVeEgjMsq9TO7y9I7hx+uFDHpHPuFMzEZ3HTPzoOf8YDM4cJj30IuAh61w
H0xoGDJIZefjg96M4A/fDLg1QCqWmQyGrF+bbTjSB+QzAsv5VXVvRnlLy6OM963y3iEGssytAYOd
RMJqmTurbhh8t6n2JTrZK6ZnV+uKHE2QqJjS+oQlW7x+9oqy7fkbCht4NrwS63eiHjmNrAlKL2BO
l3UPB7d6k8ZNYGRrUwdp/XnSxUG6wjfjOgQ42Rvdh0xAYnbDR0RnejhO695ca8pKipWiDisj/dNR
udbYaw2SCsQJcFQgnob8iSkerXxFaYi8lm9PO9NuI6RIbmDoolfBwBxskNqP5aozbFhFHBrxK5ty
L4UvjbvLaQOLmeM0nAf5PFg700GUmPqytaIUS0EPBW5/3Cv48w0PFY36sowGAYzIXWc1eH08dTZZ
aeidpaZny4YjOcxMNAmXs8qHkGEdGxuTD35f/G7GfgOYcaCaf3LtKYdBPImqycE9vU3csKrkmiGS
5KlzMzVbyNWtp+SYw29cytvKUbwJCY0RYi1QdQ9q+GvSBoVDkFJ1VmteP72Ozho/L4AlT1jIVVlU
QeOSMBtFFDM3bGNEilA79KmlhcgqBBr+ivHumOz3ESeRKbZxfGjrvYX/xTd9oeHhAM8dxInp+Jf1
T6126+JudBUcJ5XDj7FIQPmHxOHYrnjzexgz37GeZylNo3vVyhgWDVPQJ/JWa9wDSiC979r3eF4d
LJSJrFrHj1FClzQnSvW7kW4Nch5V6cHP0uPqE6M3mYvIP/MyfrSguZYSKzDabtdW5blqLaxnhx4T
qqyMbt+rvwqEz0Vpeq2mejqdYB0G/8EMBo9wcPWSKX2vhFzl7BGcXWEWe+aWPhkHn6cSFu7Ss1Ap
QY0AKiHogfRsCM27GlZYi3+svCwdVgVvj2ZWPk0yKz2Otyd0fv1OxpupqDYjLzwj1/yyfbdHvHNB
8ICyAXhngZkCdWI6xQnCCyXChNS9KehdbabvXVl5Tsy9NmNHe8IfyJvVNMGiqnnhPRCrHQtqBDKN
AU4hiJ9V3t8zrmFfk6DLEBD1fDhQTXmx2lpfSavW/NqM8eYY36v0FyVTCCh0aNYybEiBm1TzmDB2
ejf5Epq6Fu92sEILDPxFMZgaqL+VcFa4NTxO+1tkMLbQdi89YY3rcapemYPhQKn0RSIcVdtmP7nl
rhIQOG4QcNDBh4gAdomMKJ6wIjU3pHpORbsDD3xPzbNOWYXAvrpp8uTPaNZr0PRfeDOHokYU278s
Ukc9n3wtHXda8seNISxRGPdG3sFIx/aEBrGd2CQRiGVOmClxBQMb+Ok0eDAVWir8XEF0kpT8vkzb
sMb7ExaT68kcVjCyA2v7VDMsJOQwnIRjb4p1QsfH3K1uLFFrQUP0xjMq/gaSU0gZgCG8KDdK3fq0
JABrZL6C19hQvpjswWmL0LKeEiv1RJZHmTzXnfBLGzd6VXn2oCaeUyv2f7epUMYgbuJVOeCFBjWl
u7KpX2csse/WJOCQA26cc8xe4+LWHupQjo9trtygX3BtH0Ez54mftHCx0hq1k15a8eo3gBAJ9Adh
fgSZFt0uV1PVkiNYtngzTLZ9SIYexO1STf4OOtJNTOfPMRsn5FmamD0zgysby4HdhEgE0vtJNw8L
AKrB1Pc9ZqCJweIxhvhdIDrwxlrmzp53QjP2cIBT/LIk96mNt5nRV+NLQVJkguysXUHKSKZBzrmx
bYrMeRIVKLdmOa7ssfGN0VpZXb3XK21jWah8Z8qpnaA+pRA3bEzRI19uuWuSOiIYoJPK2RQqDC9n
XLDSUf3cEn6rCh/Zm6fcinEGpincvYbJ62Do1pg1FK+ZcSrdCZkQgGC9zEkPHZ3CLu+3KihxqtKf
8o6+EsRXXBXPBdAAMC3tb22G9Z68QuX0oQQqfgaauv1bX+9rJOViBeqYSeQw+2kgzbtMu+dafSy0
DlJs+EHtbWtJb6iwdYonrSAeptUb2wNneGE46yr+C6MEDxopg6t7cPDy6+HFbR0vJ3nosLuiu+Ma
SDINRIPEEFo1Zvn/cHQeu5EcQRD9ogbam2ub8fTDpbkUluSy2ptq31+vNzoIEARpRc5UZWVGREYA
LlU+5HYer93dzKSC91/JQKJXY7Tlb3r9d+tN6FZsWkTJsT8Ju4vH9D4YgNP64Vws5b8l7aK8qEkK
80JN10M8GCK7M/ZsLT85pZ1F5VpeSmdZIiGAS8hwzPwXnSQV3A1DalUoHPM0t9e1uqSlffbn7czv
aOHzfJHbdzCfl4zBkijrN9+awiIokoyGk3p8ndNORX07XZk7IuEcq/JdaiOHem9hsbsuf9NRRJ14
9ewfVXzNmROt09HMHzznJNTZnc+Wzrmi9RbLSXPcBBfRuIfPC/EKWcLZ7FFRmat66KrqLWjWn1rh
JSbro9XmR/DfndxmsmDdpCy/rfY7KMiN/R7nM2SubwNnrOvZqHUmEpHtHX35o3F20tW29h4Q1DzP
J8LE94DIR1c2n2zDXjz9z+C9SBu52MagnB5H7Tuf6zjTinuh1eRtGXW4tiTfcVPswqAR5j7RrG+n
olehuyRC2ruJAck7LkFx1jMx4SsLkjkVh65EAAIOrCViIq+rsH9XqX3evgc243dZ/m804o4/pakf
2lUywyReQR6Yea1JsZMpg6rq4npQYTkC4wBPuase1vK8GHcOfyd7MtcZbWYiDquebPS+gI6MV8HY
4vKUdFQfCn1aRxr/rRLXKWh2qPD5/oxwqX/tIT1Z20mJf8GwRFtgXF1juN9SL9zMbAfHEgYVyG7B
AXhbq3fZfRXVe9BtSSqWnWx+qsFPCB6y86Ow/szVfkNm15wW61uB1/bjYy3u0wz85LMUVz14cwd3
N29DODR+tBbbbnZHvhPsaRX46pCpnSVFSIT8rh0+bP2SjUDM7a9dlftKs+IUrrUk1I/s4LC3s5hb
3U3HpdqlYjzoswwXF8fOu82edpJ3ddIs5paL5h4rUVKEl5227ksr0dejw1Solfu8fzE6ql/unMyi
Z26+yPF3HJz31h3fF3+5n6bBjFg8OW2edpCABU4h+FerI44didGIlS7E27tV9rL0XqxrK656XjQE
2dukxvy+GM3XvigTsc1JLVW8rMXe690n5WPDYzbpvi1XLaob435qtmO3GBfVpjuW/5OAAacZmRNE
6txSiYamOhSYkgpNfAmVe+B1635LGcyEh9uuHYJnhWMh34LW1fBc7PRIWfWdhnt9NKxlKU/5Wg1U
GIOj4M5zFkKiHS1NJnjQPKSczXCs5idkxQ9t3ZxLu3xdVH2d/exUbcTX5fLaZBmPgHTLeB3cP+aG
vmkcLfuSWRz4eCqXDVKhNuc+FG6TN1FAD26BUFpBnFXqgBkhcY3TP21ePw29jQWAs9CBw7bNey9S
LpEeRKydPGHTdKx8Ox67+mvNvD+ba+0nJV5v+PekbYe1MHdawLemeUenT1+aHPOkwbTOVdvu3Lyr
yd7r7jQEcb9grk86N38MumcMqP3PxndKbAk1GljLejQWYBXPkbAK6LSKlsRbzcAoy3eaV7vJXlHw
JFvgRMrtz7OW8wGX3V29GGZY10QBV07wNBOT+V1gwxVmrM4Ybv244MEo2tNg3ppwUiZZiAq0U7My
a1VN5LW8Ws5VHwg4/BncOtw856ICPez79nF2W+0D0cUU92tlhx4bXNEsoOOLLlkl6A/P0TzhosIf
IhvrsRowqynlveMt9qWZCydy0zQOmJwHrfzJdc74Ou1SWX0getzjiH7Mh/HquuDG1b1VLI8gQnc5
Jl4mtSWt1FHW/dXWNkS1y9fGelLoNR7MQvZ/LMjZp7SrXESe6JyolvroxLUpql2pJH2OQ07nXBl/
pebvHK2aY9Vr+X4uqqjOdP5quC+/fkOnPRGlOVpJOepfmRi/NezJNmso9t0su11rOtUZedUaWWSc
Xnzpp6Egu3fnTeSomWl6yF0Q0qDdAT/fBZPuRNlmsahQBxdiwF0KQxvEvtL+EkdSJZ2lonWcrvUy
vFqNOjlcG9f57gBfWwJhO06zabfH0nuT49cIzhttGzzeWB7yepnDRpj92W00cshwFn+qysz7JnRy
Vw86sZWFHWbG8quZ+q4gNsU2u/NYtY91/2lnf3vHZ6gwotFnTuyrXeONkcZb3aiUMM7bUEZ1AuBI
nRIT61W8zqSfh005vMqge00nAIFCHudmnCjdC6Nv3o0QWMty17EuBark3o9e8DaMh0Fxm2cnbqfY
H70wb2h+zT/b/Da7VZjpjxbIfGn4u6mb9n7wtVYj9MN6HCzlxkJHaDUb2V09aCE5TxiWzQcw2sfJ
6WOpnCnRUi+C/T20BT80kEMRkt8eNmkVelaLLV477YuV4Ney9Z/MIIsXS+EydTK8sy3eSBGgc+rA
TGRkjMGFZeukBSLQcdPr9SIqA9KGAfv1aeSF9RN7G/bidgHsacFL2nmt2aIM9aB9cpz8TVN0Vf72
z0jdq1E6z0sDVhboTR/xsfVRIKEm5zlZ2zqR5k/QkzKrd6DNP5VH9ywjC/h3EX5EEj33hsrDpuLA
1DvwBuBhHeO4uO8yn2SoYfrZOtDjotMuhf5pVbAI2KeZK3m6Vk+c37JX6j4HbZ+162g83IKGNvFg
1gVN8NkDuWzWJRlJ/1vMS3Uj7AAvvGwONe+rW++zOo/qsgmNSgtxR4n7FKO7PDC/l04/L+rhVhYR
C5Y8aLCPk/Yjb+2yucBwdoH6FZ5MeHijeppCbkO4KBwEf4T5JCz9HtXHQzuo+wk3UXt9DaoxKeox
8Z0r5j4kn+2LEnTGTlgTpq2mOhixyZNhiy8rOPr5ey/2vXGn8q88AwwBsRmGY9Dfl/m5JNWiLoGv
Wtz65lCaTNU2ocGDB9JvNFF6W862233qEySwjXc8OFaooRKBpedV6OitO5uuvQosht1Sj+duCuf0
zry9RuVp9T5ACRcuQa7uhxHAW50K+eEN7/387c8cbGDs2Vltxi6oFpqWhUl283b9oO9s9Q0At7eF
8XijkTMa5Y2IrAwgOHO8z07Ptp0s+V78zSRotTk3wRhWNlQNA7e5MhuRnZuWbrJSWWrYzqbSumTk
ARDZcLHdK2xes224EpZ8rWlU1L+WlR7pmP/ls7ez54UWkYFJi9eqRh2wkKBeaNICkBTy6Mu1+eXU
ejAzruRb7DfqEcNiwaEghRmViOJXWYtE89M1KgK1/a27RlmJWB2gDcOZPHfvgF+zKrfCGig/g/Kd
Rx4OsljzuyW3TYGdoQsOOuj+vcLNSYVFRs2PfGWtV0Ov3cRyNQDVsiwOGutf7/rYkX2go9miJTKz
NDE3FZdVdeeBBthz/tOMvCDdEopCXpjRPrUWgDAdzhPMF2D732IM7iTOlaIun+Y255O+z+QWY+nI
T9zut22MOY1v8/TZZF9BXewIM4rS6TEVf6sRAuxt4PDmN1gXFYWlssfMM58bqZ3y1vtnFdPzuNmw
/KdVvhSCSuKOPf9fEcPxRmk2vqDAPGkbgLucTxW5lOPA2rEJm6Jry2thVq/D8NjiQkkA9sY57YSD
s6QM2/FX83KI9r/ObRDR07gvJ4DxPNncca+q9MUPKKk5DxXIUdXHpYAwHfhK+U09PKeH0LC7kIcq
ZqMsGm87z4FD6/21OPsCHEEL5kRzP/vyBag5t5AawOvfnGQMorJxAqVK3TtZcWb+1IjzcE2fSOQg
GdgcHNY0yWoSmItj452tHg20xixHIjpmPfJ9ap09hEmf3krw4t2zECaY2MjZLhgWZyx9GfK5Ystg
kOccvGdVERtT/cD6C3CbiBvntoXw2Lsv2Qj9mJ0r+oyVoAYBj5C5gGpOcBzLcbf4xZ6J4y4we5hZ
I+3xMYHUpRyHRf3TKlhXjR4+KPp153T1ndDZvpZGdy6HYQT0FyoUMCmaJh7pmTQ2CIVr/5TV9mXI
NNYZQOx+juZqQR4NNadhd2wTu0y9ats5mc2ar3srNvOJGOLTWnYRWcgHP+NSLd85PN9cvdxENjmt
4XBg3T2c+zvQyWCrUGWMu7S85jodk1EF9XDtnZm08rYbgp7XxtiSDNePBGM6RD098EWNE2iBOqCq
o1ZtxyWt8UZvccajtA7+1+q4EZnWnB0z1ATrsKXhlaHrANJ6axfzONynlbG4f7wKSmEs0sdmbfpj
mnfeOQ/64lylvnUismDPRjSj2mwHoW2ssZ85yaRwO+VADfxUCE4SKdXd6vvMN9r6b86Wi9owDg9n
S3PMiLeWPtmXOqSgsKT9Wm7Ux1wQYHKz5Nbq4U3v1lPged9i/VfKmSItc7BHYzbvtUyfXmiRtSDs
UK+ajF3lZoaO5TTvBpdEwNYtNQnxWqfvtRWDYKW9yGE+kdL1ZG7team2RyH6gzWuH/7ovtfrGLUj
T64kepz90DCV45G4CV78xjsGefWlg6wXwj1bYoRUGLATVxdi86LJ3nbjLPbD6n64WX3ymQpdqT1S
CpuwUFNUCD0asuAX7/A7NS1XqMCzQftfSPNxCeRpHkWStumD680vm7DuGcK4zv5ulux/zfVfJxVu
kjPjtXYOU2VPOu97uoOs2rloo9oJd+92jGvf32VLfh5zCImaUWiZ7vQZzYEzT4yjbQMc68aaR362
VG4WFcAZ+qKf59w8LTrR7LCn2lD8Vo387bLyi8VsK+IBUZFrVC3tBLDhQLRMbHbTyZOsTDQ388Ce
ocjj8jMPmezxAugmthDpc9HMZoK8ZYpaUxAqp7W/Vlm/VRT9UhE93s+JNXRHOzuZ9Kd6/yQko3Yz
HH0edRxybAOCax13XZ+f9K17a10/J4PK5fKIhWbH3DUmeN9WnQNLJXatUJoAC5Vq+HS4oCb9EiIL
7GnRIcS+rd2nKgD2tOt4ddM9YjOVUMTnqHZo+led1OF0gdQdx+3sp8qi5eFvkOVUHSZ/3b8y2KKW
9XfBL9Tz7Sui6NegI99+ZtgAVZDtcRjzmKXVT2+AP9K29EB75sQZmgxber+tKo3InIJoqnukVcOO
y/cm9Wavd1aCHyTnRKFc078buZ66wcFh0LAQB/zxIBNUbcL3L6zcii+4fe7QIK/sUuwLD2FXN/NT
4P18cZwu8jYIWx/nY6bKDdh8MLwEh447rUN+Nuqw4n3uFyevrpF95S9di3zNooW+zN7N3FjUdpRq
C3b9Q8S0+RbILBapnjTB06oVcTaUz0K5B5FNDtS6uezsac2TRtLSpdvqnZaiEpCuYol9TR1cU8Zb
qZ1mF9RlrDQwIYsqPpeztW80yySQjfeiW3NvN7gO2QSmvG8dEdp2ln0poaYH3EvSxzJt7UQLJhhl
sflbnRAbWu7aVUdz1FZy3wVYIQ/LUB+VaLsnHAX6cz4Yy7Gqmuo+03qNl2riunVbifx80ZLelNUR
XxOaZSp9GXoVYRhiWIu/aT5lp5ocgw+6JmwYp9y9pJ3WnMTU9+Up11L9WjgF8NsmRDUlcmukHbXc
9HM1AOiZ1ZBRShzjc7RpW/pCILLIHDvUC0ZP3Zbv2610ayXLnKJZUzYGQATtYHstyIw+pNVSPbqp
ViQEfxZrlC28F1bHW6jSZTmlNe2vXVVuuBb9Fhfz5J5NByLZy2SX1MFgp1TIYTrarZ4Bsjj9jgwY
hzJ8y4HHuSBxvNlJKmb+fVb67rGT5efcBcauGuu7vkpnhHuWlMR31GniSovXY7Gd96y1Hj3arv1C
Fmw8D2S+N3X+C+A/48KNmKy3JIpKWNNz63W2GRcs+Dvh4hi48Us8ByPlIyEcBm+8DtvqJIvp8/7J
dvqnO7MZmqbMQNFKHWBsyH14iBllekl89p7fpllO1aAGIzIc+pYJnG1nNyxTdtsK45GVcB5hNi/Q
Om4m9ZjVVUYOBmDCINLmKKRcE1OonpyQ29sM+I0X98Ev7tBgltGIbE036p/OaoGoy4cWgYVSY9x1
zqfe3A8KBAmDt7BlOi3y1Lr0s3rINh01aYYSuflx0zb/sNzyIWt8K1HGlh/nzF1Ca616HnCjPY04
OfY5H/Ji1C+uS9u2Bfqjv5pnNo73U/Cr9D4O5F+z9f14G9dD5mp60nrbsczKR32YZtguK85a+tK6
UApR4/Cw1A0fuEkfakh6F4GF1bJrl17n+sMWmc4+yLOHaa5ei6GKg8qLkNDs7dyP6R1/+Gb1kA3V
k7YsZzGPH05T/nbmChijB8eCVABtmS9eXr04AOEIOWpiM+oB+Y9/rvrl79IEp3ziQzARIQRLGSqd
/7ZAlVZbdLR64783bgu7Pj542NXhNrhr5/QfYoKZ4mwf9HWJHaN9W9qiRxTYv82reES98Fya7oc5
kmo4+JAIxHdAL4h9MTgPGikibYujuue3v6Ly3vA7OOXO6FyWtbHRkTntbnTQYymYQWpckkp5RK0H
IkbiEZxb/rD5gj9LIugszYaxsdOC+7x1EPoJfT3U65YdtMWZejRUa+kyMd84qK6tgjsN3RsZUO23
rYv7THcS3OZDx3noiz6atZ5tLyaCrI3KBXILYWkDQp3ON8sAerEggAnQIqPw7xQAnUSFMLX/GjCn
NOXUa/rOMKEmlR4j4w/9+bg4emTYA5KbR4n5elt/dfaz1g+JaYi7Rfdwl/cgZFwVoWeMhM8cp/XY
Vemht3TPQs5aWA052kCxtgzIongmyhshiEjPiPTLqBfdsh/JcQcSTLM9TdvVs/p/Wq23O5TIsV6n
V8NKL1mRxc5iRLazhtYmwzS466pnZ3jDqggNl3WShD1Zww+dd2xYiHVyx31RKePbNA+c4En+bLmO
/tD3Qsw6q7g1QeN1ke8Ns3nYNAU9ZsERWvkQU5EvVLuoyJs4wzP/1jfNNGC0ZGyc1ij71og+g9F6
hBLoMfnJ0KuyLvzijuND0zMFWQ3kII9vpyqQBqYR0q+uYsr3VtG/SYOPa5oVRRi5X5k2Vzuw12d7
KvYY2+/8do37m81/tmYzd88gxOD2MlB3XlZORBVMd57pM6NZfliZSHxXQht45ZBRdRuJKh6/TTZl
94bPy2K6x8lXx9miphZ/OHY7N3X+KtEd7Nn9TAP3Dxv/79WUf6T+fM179RAY0o9TvXty9eE1SPMr
FfhVpVUaOXkPCIoeLqxd7atMCwVEZH6otjnpaqpCIMF/i1V/QgVVB7tuok3ax5n1BvgFju9YVc59
ZfBeF64vnnLyzeB3KBFeIPvQC8qPWjhgGLR5iTDdFZXSTcY6trvKoXXIERT64t4i0j7E6Iunyi/y
OHPGf6BYzz01KWSYozhYmRuOk60RNmhK2GqDHY3NOJS0W7ky95OVJvmWH3D159WXu2pFSkf4959C
84+e2e/nmllsmnbjWn8NfXZqXO+xX90/iw8lDuNLd4v8VCuWl8ZgKu7zN8OqVqD/5UNtkJpB50a+
QbpPo26aDs3ecdYepQM0JTJ7V3nbPi2t3UK/U1ROQmTCZ1nnp6WWb4Do0Zy7b26bYSxiPxWpqqIp
yDqeEg/4y/aqSK/Mp26T31PWPYAvpGQ15QF05kB99r4K2bkQXf5H0ZfjI7YN5P3k75JY22WbuawI
yYVC0t+KF7faFk6VeZdnXhPllZGGc+tLwOKyfa7sxmN9rZgOsiGsvt58NBleI3d4L6C1QSvLdDdd
VZN+GtlwV0/+U5vSECEop9ewyz7Wsm6O14w5avTqfZ7NJ1z/HgZ01247/Nb0532NRUw5/ZXF9r7q
+X2TtnHVIoht4dtWaR45NV0kXMX6mc4A5IkXa0jBOrIzWS8xZ/K+NtL7RRp7ZY7PvujOha/FuvKP
lgM3tXivoMi/RSdMDMzFT9/PD0PbfpRm/QqW9b9kwbsFJQdc5MyF7MpjPHZ3aVPstGz+7JzmybGa
qyftlzFFd11SalWzHUSj9qOd/uln8QSV8dC0AScR24NQoZYjvvhOVcNTzWi4NERcZMK+Wi0hGMt0
sTAfj+Y6e6VrOTTmjD6qEgCP3lwAis2ok9x1TGRQCgQ0uR9Jl4rRlDeMVRboNfsg3Td2wZK4UXqf
tnZrCrLeZGIXnkb2u7RseUF8K/2zo03LvMt6OngkmXqEh1u+ywc4gyJAXVto4pNbk/IBswHS5daw
t2iQSDmBtyh459DQ+8VbicHyZWvNPFnydMNKRUeioZpu+AxWfTxVmedGZikBY1nhD3kaZ36UnHAP
U9+2vbXN4mVuma33i9RdmtWiRjDrWp2X+HbaT+80432YrluZx8aAFuW6rVX7b9EXoGQQnkd2sUOH
vRXag18d2+uYEukFO4flBVbhmvnTKR/rfHlUaMSUPkUOEAyP+7lEkVStiFey7dnPptjq3V3my8O0
pffCehupm7WHrWf/Ir2Jj55nBCPR0pwZET2oniK2VPo64OpTNmRvwIGLhknQR5kt62fCj3errHAF
0A8+BrQ6fITXpJE3+QfhYhQKwUX/9Wzw0c6Ft2sG2HX0fvmNifWNvT2SyWJm765MW1BbPCa0a9f8
K1vvLqgWYDTUNLUUT1mniUNlZUechuzWp0fUsitXENFoPqJBdfrIVQCcVY4AbQU0FDlo5Vr6Nz3g
fELRuePHe8/KhoHB49l8EAtvvkqQlCKS/9NwNsyXHOScJjOYLTLRLhUYtmw0AIUlWk1cIWUDwLpy
6v194/GYdh9bMz1o2oPtG3BA2Df31bG01nhw/CYyPVPg1abcu7Hp/H1gTOgtVnHc0u5Phi5FUfdI
5YpFyY4v6s+uDniuKtZPsosxjVFa9EjrN/XECFU/GfB751Sp7rouH5b2qWUaylUMwdTXLT5wND5W
K0OgPNJsyqTxEAr51QNqVPTcjwWaywUyKp1FuBhGvAwvc/XcrGDDOFVhlrYnLDQqRplHell/dw41
dlgsqIO2y0Izdz4XEulBhfCcC5TXxr3Ob7Rgo+fqzrNb8SmPN0C/oPfMqoGv46eqzV05+gl2WGwf
nAr2FkbzXLZ/ZtlE/gIhQ1pXqd06VBFWRhFL9zzgnqMC2iZD7a3Rf636/B71y2ktGO5LJPDV2O0t
8IdeA8tsWDurxtNK5V+X1wHmfl4RMXL5jPLab0ew7yRARa+6E70lYA1Ccd8Fq51QgcNY0KophkNo
CBrf7slCHiRqbT9tfeKwbAZOyabFOkBi0ThW3bFYho+1XaJ8tu9Ze743ua+2bA+CMI20SN9m1QN/
yH2TTXZkrb+1KXduG7xDoF3nBVdR2aUKgWd/ygOC9Dzbire6RxmUVxexQdOtvEiovAO0r0t1L/X0
T9M45WlkzAtbs1nRZg48vCjYPG+ftyZ4jbiIPAUaMaJ0pAb16tWppEsGEmsMXiryqMnRe+QC0YvZ
aR0CJ1TUjsaSE9YCeWS6an62G/vRy8gasrfzqnnnoPSOmd0QOLRp8rTAKODvNfY7zUe9dCMZvNEe
GRW00EJzstn05sI4GwhjhlS+SL3S0SNrdcRZpxaIOlG3XRzNQIW63LfrerRn9ISFYBXPgED2m4YD
oNWsTaR7oM9oNUBQcjYLEcEbXWix5UnY2N+SJam54F5YrBxZITPBFNqLj4d5z9aY4oFsLJ/Joh6v
hcyvftY4DHUp6wP1S9ktB0MZSGjys9apmxgSsJ6hGEnOfnPQ42trUs5prKzxOXP1d1eUl0Znz8CR
6EnWwO8jlQWnJZ/vkayxYzIOrA3NJQIJF+6J73MYynoHdZ6GVaAflL/QAfh/aih79oC4HvoI0Tnq
aRikTXo0zHLdL8JQSal70LRG0WcI3VI2uBjKaE46e8kKFq6s0VTPQr/9KBtLGKG4LQbYpBea44rv
i2CuYLhv6VOd9nVrR/PLT+m5+6mHThPUS74rJKVejyB6o0R4u25T7NGoUosb5g1yCKncWCD/GSv1
OA/G55QhDfdLLklpmgfNdsjSGhpyznFFSwyNLwud8sGWyx3r6pdMQl7WFUu6Ye/ypvKBBDf2Thvl
nyafg3DrHHZrmuqU+uh9qTB13FdOdmebyGWmbcSMzLaeBlZVfTUdU4nzfhC0TGPbG3PHV5aXp7ok
5Wpim2o0vJc6J+Gv8vt/rHYFTPTl640dizrZnQd/iLV1/U0hgoCO2OBKNXmAhK+j3pqcpNX88T5N
jRd9tl4FgSKvjjv+Qxh9V2BF+jmi333X8jnenHT9ZTojwxRRWBX1TlEkQY6BaOBItSuncr3YmtPB
+3SktzZ+zTBkMJ3xXqX+glzACvoYpAPhSG73XyZbIZShtnm9oUGJnKdvR5RHOdW/JsD8AOWrBmsH
IISyr4fRNsNGTu8YNSNh+e48Vg0JNixQLwMBuNHU/R2cM7Hzgbkz6/uKXRdqMhIdGif/odnuppp5
MU9BtIBEnePUXwJjSDwoUYQL0WACOLrV39XbXiYpT2xdPqzIsmizVIZVlQnoSn/NR0rHdJ/xUdiL
Ezo6QneVooRXWAHF5mTFPThmGXym5q8qsiRP7chmubT+cUAH2uqPh1vuZP5tg8di2gcKmH6XUUlL
RapCPv+1s2eZE0eLFFaZVfDQeK5IBqWd6cKQttn1T7M1FkmfHURMXXTb3vaK+ZjWDJHCdo6apcdc
nd2ymDFOjySKtnlcdnxmUmZ/c5YggG52XsEH2ruzfQGmQ6hKQk7xMXjpcLc1m3kMhsZ76Dtj2IPj
4lWgA8A7X7ZjnQ1tuDDzXebKvRtaI1lYVhNrHdmTu3Mq/WvzkVT3mfUVlHh/CrkXJvSOwRMz+ezx
2k04OtSZrdObUynL/nltTX+/Spdj6C2v9qbOEymcolSx52qJXi/7NihRMWjhrEY0DyNSFnY/stG7
Dq12XCnvsh7e0ZlXxzTrgFoAcAYHhMxY06faae9WIPAyrJdVOxrUmb7UDqX0orrVzUNdzTTl+Vxd
XH84OKjRpkU/GKM8Sm6HwM6NjuNiDYzpPhIjCiqfFtQOadV736+vfm8tqF20bc+uy60PVZ/bWMUL
zafdpQB+QJB2cUqpCubNLKhlVkOP1QMN8ggspcv6C4102tXfuUfYX6vstzRdjJBW69AKK3HX4Ork
48mcmx2W9mS1skya5nem7bEgrdg3AsIqzaPNci7Y6w4Htr3sur0c0qPF2KT5dVzJnXaDZUsau4U1
C+MwVUe3+Cn99Koq/1UvxbO5UNOM71uUj2Ize2oYTyfDfA7y9dpU2XGFyFk6kwX854WXE35v525b
Uvb9U2D0d26OEvW2JNmARbxsVXdx0+d8/q7ZDZrPEDaS8ILhV4lL7SCzkzUjL6+KZ762TOs8Unyk
9aO9xKnA9x11Z/miGC0givnHkqG9mh7d6W2DLFHOPi32Qf8l9XdVlSce0P9IO6/dyJFt2/7QIUAf
5Gt6JylTmbIvhKRS0XvPrz+DtS/uLbEECdq3nxroRoZoIhix1pxjkqkp5dF1qLDtS7JtGtvPXYcV
vQ0uqKh2tRRyL+yzVSVrS3rNSnNGvALVsn6Uns4k6vw1621vH3xkqUFOQ9p6KMNsY8m/mlGEWtfm
HJmowd5vmKVGvuotbIS9yre/G5ZWQGc/rC/S0OyTtJ6bdF4CyT31IWsMCj/T7sgvlm6TNKQ4bFwr
TbsuG3lfR9QCMtdekWvilAgSpRwTIj2Me3q+yN5s7+KKS5bhartXxL3tz41uwMz35gtvKWycdAdV
Wlnhm4oNJ32sYgSFc5eJoyK/cEpzaTfZrBPJqqt17IB8TCUmVZsD1VBx2DY4oZqdRw+vRgEaWryJ
GNYiPXYwvsD/V2PjDl0BP0GTV5Krt66iP2AMp3rIT1mYvdvcbhu1TJZca1yaBvLRPCTMcNfi87eO
45PrvAjDQVWibHvlnCbNvAnGlO12hn4rsMQcfVzbPTqFNieTCVEIsjlCKd2Avx9xJeqIWafvOeDO
lUhZFuLkZb8UVVkK5NXucE/9eWVBUJAQ9PnxoW/VtVW6LO3SSqDIUiR9b2SUAo30Cg+OaeKc9OVz
qpUrq3cwuwSUrJr6d6Ht2rxb1eJeqfcAaV2Z7rImb512HZvveAP2fJFYhsr3PLvSW3cGq+Y84Jl0
zN+GhUVLN2aN/ahR5KImWqCWGvzfPnoX23MWCYoye9AXWZTPSOgGm6HR06dUhkJPRSaVmeq8dV2U
/+9NUM1SHnfQOS9ehZrFyneOXFC0avCVSluno6wvXtXk0OnZLsOpn1bVnLPhox9QPfOo8WL52nSi
X0To72z+ZCS+KbX8bt1G+I/xtHTxkyrfayGn4OCI7qoMJTQJ5rxW70dOLVsVTqq7AENbsO3NYRk2
+cJMpAcldGea9qSanM8D1FMCEyTmQQORTRNwXGQPot1Zbn2uMaAaLeoKqnF5+9Z1FuJXaVH3LTqw
AF8GX4fopsEOL2G+q/sHWbnrlHsgBGHIHQo5IXvhzIDVGEv0wujyop4rGxqqT6XeLfWoeRNFtala
dOuFTVeccpq0SdxHG5c9O46ZKj+4YbBCHHxyVB2FmekiwgjzdVEr+wiwMrVwNHZhvlLsB8NFluvS
qe2Ptj+2DXalhu8r34AOvg45D/Mx2YkCCZ4Y3NtBKd9kyQbh6s9BtyGde6tNDc3OQ49RNdXvsuJ3
YhN9o9hPZSJZi3YoqX1wnqNKuBA2UlIjXadRs+19mqXjXzK6rNYGdl8fOyIstMCh7v4ApMQyrjMV
oRNu8+Sm6dxNxxHMRkGXxd4sFN46ttNz1mivXag8hj3TVWUuBc9aoq8lR9WWql6zJ+m1bdA9OXbw
mAfqWzsksBNscaPkwdbAdQdNlm9vPyfgiBK4ftJSe21QfzLxsCuSO48SfwXXZJZb3qFp1LmI6i2d
X2DDxLuqD035WqE04vR+nXvei1SgCi3jt74P34yhuPb69CXtOqwZnMklczRLNHA6aLOptOFyjSfn
r8cOaDT0L4rNDhqP021kOTtXvgvpSb2rosyxXpkXtFA+6JCLRSGyFffCjCEPuPzdyELqZO5mhLe3
0UKJBwIQaA8WyZXVYSvPjW2UG2RJdcduoKGHewCPtfeS10iJfDVZelTUxu9CNn4byACX8PupvOEt
GjQfIgwbb9b+pjuhpfMWUoJrK0CQbTgwP03LfeqtjgJr4GyqIXyRpAFlGLmM17R4DZAWIDg0xKhd
qNEBxF9gaYfKcg6er6uYWQIxqrdavF2uXjw1HZDPFFWT19ExoK3qqPdRWuS0uWo+NigMUqM5l5H5
y7CpXYbGTMu5zRwJ+O6YobOn67pUWKcjonvZdLwYgAlLly6GGmOPVrNuX1ho0TNnmDvSU9cOnNg5
EvWDfGkEenazLQ4oy28EKfWh393Yotl48BxKJ1sNtd3vknzYyAUZwklbIV8OTCvfF0oa1LMAkEsT
aDhhKPRQKVUWja3FiIdjA5CMwS7dNn4ZiXVHaSixHusx/Td0q2XUadWijiSkEcopDLoelfggjQag
kxoDSC7a8mx3nb3qAE5j5sr4NpUoRWlKrjLMWbB4N0lAyQ3VCF77clHr1JUjtLUOiACac09eRY0R
SVLT/zIl9cnieBkL795OzSWNwTsh3IMYjPcUa3UiKweN20r/44DWYFaQ3GI0aBVtgy2iGc2DFCqY
ay6i/j7jv1kRzWH9BLBvn7TlTeQJCBvMlUF+5MZitB52iiHhlFJnEbZHCgsLGsLzshjmUqWuY6Ne
Naq7cRXjJoIsL9EvdFqEHXLGp85flr176b2GnR+yNSs6aJJ+Haq0eeApd22zpUW+Mi1vP5jy0Sz6
lzyqSzpd1buXYskr02TdN4Qf9+QnU2/37kM/RcyqFCjOKueuMT2McDmszNBBvKrfhnp4aDE1Rqqz
CnFgD/r4VRDvZYjnOK3YIzmetAZdd7TYnvi6tFE02V3JQ3JFN/kVL1SyQBBy0Ai09M30N6b9ZZVY
cwkTRqnXSwruGI0jkp31eRoi05AQWhhoZGlyUZ0B8zLX9GhT4pwQobFLy6y/JBkiz15DSM9XVFTl
FfFDiJeNHJEEwq2y29gmm87i0dI2ZKGw4zfe1Y6j6FDLl9qy1orJRcjaHhnSk29lV3ZZXUVuc2i1
NlnSlVunTriN3AqEgtHdyKO/tVPcLSrfm1xPX+hJmrNKhB4HNh2dElyLvrqqrYh+XU+d1r0y0Qb4
RmLOWyzCqaQfFF+6lvGlZ/K1FJ4V7T3qflsDKnOQB3q+sweSbkPkJHrHedqW56MAVgycy+VSw57r
rMhlWEX2wa6ie9PBTweVpsxMJJHg9YzGfYEDnKhvVZNsWpc9RGewsURz4wzaNuue0XwRek071rkr
intfUTc1DU9E4pygbmoMkX2uLwEiz3sEv3n74lBwV53uzuUzKzfDOrG9pSVF1OZd9gysJzCsAr98
iMts37bPnXDvwxaBXoAPiAIB2ODevR37n24SL9tOunFdacNS722MKCOnSgz6ndMXmHgHV/CN1NJ2
o6uFi6TDtW8z3fXunLgcaKFiH1BltBaz2oNE4o+dbEqn4iw1ytkcvPLeDg2Lh+pRssUCkCzziKL9
EPf0W6ui5SliNFW1hrK1E6YUFzzTpvGnolUM1RYiA7ToPYoN5bpOqYOz59UPtSeS20iKip2jhfpj
5vJ+NrojIzSlThcUjbxOzM68blVYLU4IaMmvk9+WJ70XBitnkCnvXUNVJ/PQRFu+/IrnD7yI02BL
HXzQX3Kb52jyG/MOpziyiBKgyrwtYKfLnRXfNYnMrkXopXxTt6F9lei2BIjFKXS6Enp1m9eJcrY9
8dDYiPM1PfDudcdPiT7N6abW1pA/0qSMn+RAcdD2hW4IIjj3NkrYWE8y3kdj6SMrQ73s2Hxykz53
elgtVZuuQUi1D8DGuJsCkeB20MoHKnn4ACwXHFrnSZwJsLjNNUUNKM5W1Q2s1exWrvGCzuTGMMXM
rQ3r2nGRm7BJccSKHj7iUtapP83u+qHmVL/pcw3JX1kBNGWOM1NS7MTgnDwrkecdwZzcAJmjFX1A
lFP0Z+8jUn+uJfqJv3q/sxC910nMCtRhU0a8NiwDi+mCkONX07OlinNIACpqLyRrob4gAT5/Dxw5
v41FXt1qHqq4Mojvi6JHmAjUrdR3ie1jJR78kPN4UVM59UWU+fM6Af0Tdt4ubzIOWzEt8nnXRMGj
h6toUaRuR8chQnZSKSUOTMXuaLVX3EDQYNbFzjJanrkCeuVrLN5nTDxDJQXQUGVOZsokeCHLdHpE
ba+dBedfsWy0Tdr+HOxoWeSga6apAAPWJ7jCUFh4G+JQg0y5UEA1Vd9wHT8hX8IXJ9dElxX+kcdL
/Is2bBQO0T9lop0BDJX0vdyf4xZt1SQy3jYEoYJT8GUcyo4dlrZ1rozXFhRY9M3f/8kj+Pv3tckj
MEH2IPXn9yOof46DdGHr0kX7+jl/cpM+DDJhHyqFi/QtYRDFP+TmRvqOrsg9nsBUR56wrZEHDnvU
nsBa1aAEZKOZ4qwru3fX+gaq+e8fTwy0YoyYZ0s3TXNyh6ze1iTNr7XziD3YWvGPSbAff35yb+hn
62rp8fNydrDFthm2bb8WYfjjR/BxGPXje4pOvs0iTujnZHgbussPM3ShaH78+QlkVs3KzAWaqkE+
2sRXifbNE/6XnsrPg+nURjq18U9Ci9mwuvqZwV8vUxXidDrT39G+/fQtNahnmKYKppMUkGlOmpMp
XpgFMGCBZM5sWGDYzP6LEYRG8rOwFMJ4x8v8a7Hwg5KkhsA2zjr2DVqVcfpNGNpn7yoe2P87gPg4
AKnlQ5CVDFDjsG8t+pjVj9cjQzFUsixlopxIf5w8aAmlPypGVT/f8yGZmU7wX9wiAryEpgNktc0p
/LW1LbyvWW2e2zSaFwi66HZ9/RDGe/BxtQCPC3mZ0AETAr0yuUd1qEPO0/HnN+31gB433rbr4tZO
Xr8e5pNH8WGYkXL717NGlRC6tsUw7IL1BRLXr3/+33XbUMdMRt3gRdL0acBFmbQ5LtJEnOXIvgrp
Zsdr/pxvXqdPph14e1b/cdqpGJg/XkNlKloTZ7Z8zq283aS6RlsP8Pay0zwsb+jMvrmoT8cjdNbU
4GLr//DDcz1zWzp/8rmwXzo1nLedwzbFx+3eLH58+yyVMRShaAbM8slL0PpWx3Wb/VltzNaF/9oM
B/agzis6nfTy9VifvAnkPFoqMYu8c7o8uYuiCjMCnyuIyT2M0qX5XWSz+skbbVN/RfeljQlW1uQT
UmjC6dKUPYhVFtKqM23pHQURS0zflp08C2QHDoTe6mJGZFkON9YKt3T7OMzim3kfYLhc14pc7yvK
jmtRaRloKg57yx6V9A1ll/Ba65779OA3lbkJFaNahSEKXy3N9V+cfwHt4n1VboPA7NZf37rJC6Fh
LAL7Les8KC4NSc3HF9CWS1rULsHldFTASxTmScO4oP3sC//PKOrHUcixrXW9YRQlvdjUsqL6m3k0
eQP+GWDyBhSgDKA7M0DhODNf3JX1+ev7NM1q+zMC5yHw62RhKiyeHy8hLYH42EnnnjS7PkaVQ5Oh
BUYIqaq1igMuaiqMHkov5zgq1UrKVV//AZPl6P+MrwvVBG1uM6k+jl9Vlt/aHHbIeKwXLtWHUkAf
+YYyPxlk3GTYmjDx4SAxIqVrcpG26D3ZHArec95tO7r09CQsDJ9fX8rknfvPKIxD7h17PlaJyaUg
2lchRGjnoTEWOg5Gz4OPBAhOyb47//w54Hz8FlmEQrMOGdw3S9Eny5A2yggSS3bOyk0pjBkmRSA6
b5l+Z/spuF8qG6jpDl9f3+Rl5PpYi2CQayo7KV39J46xNlMLtpJz5kC6diRpdfrx79s6aDfNsGTL
ZEf18f6JXm4j08l8NH0tGtV4pyk/zn7gyPXXCOMT/OvTmsZ4d1SDEeoeMwvG2B+HP/D7EPRHkj5W
WWvyVELD9OJaC/1LgNo7h5/0zRv2yRPAl2lwIkHcbjLEx7/frrNajuqQp67i3uXDXf03j+CvASaz
sXToovXkt58zeVVeWJ9/+oQ5jlISIUuENFdULh//frmpHC3NXOmcArnMnrvyZ8slbyi/zxMQBnG0
vKeTVT9UXAmlnyOdY7FPlDX9sK///n/XEdqYf6YdpzmaqpPnq0oVzSHFCC/WsE3sS2BCUvzxWeLj
EJPdX9Llhgz2J7wYEpU7aJw/nsTkzwpSBOzxxPLPJAOml4c0HcKLLm/jXer+eAbY1I91YppIaFP/
2VHg8YvaGG39JXnDcx1/l5r07wQguVRROERYjGKIyd0J81iN894OLzQK6UakD18/3+9+fhIWojaF
WaHUDy9xsrfqq0J88/6P78fHVfvDn29NKgK6WtHO1/l9Bb8yNiBwl6PN2Md6YkWbr6/lk3eVupgw
NYXpoBjGZK51gWl6kR0nGE3vILfMaHijOPp6jH+/ePaHMcb7+dd6msel5ScZY0gIGFFwLZWxJrz8
epBPHsqHQSafBctMIifCEH9JtZyu4n5IvpkSn94pcqzZhCiWIqarKk5BpyuDJLmMEjGXzMyi8DdO
VK//i+v4a5jJA2lLx0wcaqWX+5IkpeDHnzZb52Gzlaf3/O+5JIyaonMTT5zj8JXEQk39Jk7uk6eg
29RqCAJSFTaMk0cdpRR9u9Qx6ccsIH+2P3/IH35+8pBDmAKG5/Lzjd+tcGammGd/fPvHVEI+DhZ7
F85vH9/VSPXNoRlabhD6Rx+TPlrVr0f45D0ilZJvm27pFIynFQiE0wo1dkuc2wLA0dIMV3C2vx7i
kwlnyByoiVmz/8zsjxeR4kRW07KxzoYNYhHzj7TP4P9F7Tcfuk+eNuUBGWcTcbKGMt3IZLEf+ZoF
cN4Nsj181293Sp+shB8GmCzkHkq3om866xz+xkqKoxB3qAB+/d05cFyx/1pxyZayNAs8KwXA8YA7
zUdrFB2vYSekS9pryxi7kFSTVUJSSL0d7B5hOjJK1ftm6Z2eqxmKbxTnGcHBg4rEtLafVL6muE6n
Yb/o046eaEQcBKf8jRcNpGjVeYaBz3ft9Casau2UCLeDIhpAW1cddMpxhbIIFIixaGoerfC65rcX
9E1KfnDQ09K8Q8EIYyMrl2QSR6Pbv59lupVhCc4dmIpGs0Wyiu6w7UUo/ewd/OfENlkJRCCF9NcU
9zTajUssQB5qX186Sc3l65d9Mp/+MxCtC5uMaI2cismMrY3Wjgaarydhdu+xkV8D89hRAH37epjJ
nPrPw9Ko0Qsw2DyyybrsqqDSPdFoFzIrHtdpcggfvx5gMpn+M4BOVrcGKPjfPRFy0MqW5Vq7yBDt
BYDJRl38/40wOReUcaWouscl6PWTtHb+iwtQNc6zis6mmp31ZFvkJVRuKRTw87q09gNv882m8U+v
6MMspcXGEyAUV6Zso4nJvkhrfUq3Vq5dgNfYO3rRwbZMmvaeKL3+GCmVhM+pQ1Xp9fjojTAzrvzK
pj/atKJcCa02diLIoudaZS7OdaMy5wme/KVrkPFkD6WyjvPa2ummFW3jUsJ6Ufpi3li1gvbcsRet
qtMH9VolgBRdy7+ApQwrT3cSSLhO981uY/q6jZUprEOqySmXgvi0NArX1DI6R/VOja3PFS15Sazs
NdOGt0ItfvbNHl88FkBuqkJFnFdv+lENyAL1zE6/aOpv+8XV7r9+66bzk5/nhZAVnfw7KD3T711W
OZYdWw5PDQeYVV1ZcUrh8JvZ+ee7PHk3xnw1wtpUy6DZO7mIeBBVF9qufhG9gEBPdMgjKrlKf1bJ
TTXm4TtsewE9sF2l5q7AgC2eGzo9UvPNc5t8scabqTMFTGusUvENnpwtUdOVltJl3MwqQkrmHQGr
HXKBJNxWAC225e3Xd3f6nkzHm8xpOwZD5KBcvOgGcrYSKAXaeJie+TfjTEtJGr0SHp+mQrIkiNjU
J7N7KGvbgHKug3Q2FhAM90Xv/BYmXrZc3zUhHCHLRQ5qUMRqvfqbu6qOU/vvx2ub9MBtitvUuCnW
TteWsNWoOUSye6PWQwWnIZW2doKLNc7l6Ip5RH5DgIRB6hR1m+FSm1UJaGuUwAro29aQScWJXMA/
FMeltrOXLPLdUuTAAsyiaTdqBL7z6wfzb8mUP1lHGzC+C3yXpjMY134IDFHzbhJ6gTPD1x67QlgE
M6QsKoHN5o/y9zXtSHyEkl2twLJYWz+pw29W/ekb+afGPbYiVM54ij2dGVogR0UEB/TUumoCvwii
JxFP8q7Wg2hhahEeWaXP119f/bgx+/C8WL50g/KmoUIsp6z6cQdKlRbzjR3gvDJf2dAE/qVBJMOM
zG3cSGAtvh5uusaM18i6LEath8aLOpn9JcJ0y21z79TigysuQXHfad98faaf5z9DjKc/pjiyRW2y
zQiVNqfqYrknp1hZCp6x49eX8MnvC04d3C6yHcdN9cc7htl+6O3BdY554CKiupA79/MBKKmpJqu8
wc2fXECEW0kCymIf43Ypoy/95hF89vdTk7LYiSkcnYzJVl2xMtErrmEfo+b60Bj/xR/PJw+dhGrT
iZp+ozpZSxQ5FfaRqLDUeGjjbyqa02WUp2vJNDy1sQnE9mXyvgZwJrUeQfOpNBABvkH4U4lmcr+p
2n3ymn4YZbyHfxVC0ko4QI8b92SXYDcL85KRpiPAxf34STMMfmFqX3S55ck3oZEdtqoEmJ3Mvl9b
mrPHirj4eojP79f/G2Jyv2K3JCKCwJeTq+40XOPG3EvW1XethM/uF7UEBAeCAzOT++P9snFo5g15
5ceI0KBeu3XybX7++kI+eW0pNXN2GD/bjDKZdgqQtqFAX3zED6IXG6R4X//+JzfKHhuMfDCRh/2j
7oll3wr7SmbWpe8y8F/Z3mW4AVp59vU4/94qHrkqU7CgMsVMmUy/LrIMF3GofRzeqvAmuq+bH89A
BjAsqjo6hUK2yB+fhWtYSWG4lnVM3IO/zc2fFabYLY2H71FZYo0Z0tMJqEglDZdItY5CWvVXRrD9
+vbwPZie8TnjMslZWqnJ8zg+tsnV/zEbB2ZVIfXHWFlBxlv9T5OpvWaE4Jcs5xhjnQmVXR4QunRR
ygd/nJnpg+e+0O0WbgsZxYZUm83BGG3oq601T91GsKA8730oHsMK3CM7DtOCJYlfsCVfCa1161Dd
KdRFl+B97ZRbz/Vh769B5sc9ZhmacHietth3lo0HGd/OH3Ks00WZLZ2ogr8HdcEk7bbPScTzT6kg
ugbVduc/jGB1WzlhaV4k2U0w3NqNOx985SCnxyI49fqTwAZc9Kk5i4jkDfJolycV+n17JcXaImMf
FPY3OflsMmyfFJdCvBukrepEs1zb9fqDkTzp4R7y7qIYhUQ5KCOih6yrMjNWbGJHrAnEoisbD5YW
n3CLW8QdkGsqqzAOKhCVXXkF13ypdtWsyB+corh2BY6cCGoPRiaYU6uCDJA6ehXK3kmftAbX8DaD
cSxjCNJComG1Xw1OKBWAK/n1ywFEAhlsKr4PIzn60Vkj7lDU12r8XLpITkNnlbavcd0vWvtaBsQR
KP4MEbcHUQ73qzZmspi/clIb5Kqt50qD56xCxSR8Z9doz3kGoczeRw0ct1+eqOGkXxzvHJL+CZBT
K7cQ1XNCX/Vnh2ecVyRJQYy1u37lYwcWRTFzo2pRaitJQK4synkIbbIcbesNsITsPrUOUGo66ykH
vOsFGaAZZCFIYm1RzQy7n9EvngufO9NcEf5ER0efN4AkDO3Qkf8YVtDw+CTJUDrZcmEiRW46hBjD
2E4Z2YGdEWervRsXc+h1CxEin6hGmTU/Vu2CEq8ZJA/Qin31mhGFo9vVxky6rYYiuSMMQZZeQfnM
7OYJCte2oCVm+rdmZICf18Bn0kYZn8xwasVW19JlXNtvnlH+9lP1OTLjTef1yzEK0TdecQPMlGIj
/Hc8ttzFmui78pmclk1ZvYPzvLWoCodhuDLTV8RYa7WEsR/PLLalnQaGudKJSVEwwRGgSxSKPxxN
HqssL3SixQhf2WktObsEu3TeS6+DxC7KJdrvNRETiyK/sTmMaMN8MEaQhgsq9ErxHgRxJVIGug+l
c44Oh/JQvyiqk9lYszI79ulV2V3V+B7jDmTJsAFAvZasdq7Eh4wpIvjXAYtdG2O7c4ptVuxVoAxF
c9/AaYHq13oPRuBBCLukpEi1r2GKe+/WK58yTEPqiNu4VED/vOZalg6OKi+xEOBR+iXrJwHPUIse
yZgsINu5Ba5/E3yob81S/ri8P8oE82rkVwl8lnp2ZydPBT7KDP0NsBxrlYBqdyGAxn3AUoRBUq7v
axvfXCGKE4SCANM4JY6OwyihfHHsvFHAQHMOiTjI5hr0Jlv7bYgVsAjoYNlMADXmlA1T9ykXtwq5
usZmMMkPBqF80rE49JG/KnWHt5J3tz3il87qbhZZwVULG2Sw3j34/23hr/LY3hhlQ3ZYc6pqeSMB
I1aCgzK8dva2rOKVFR0lC47MJZWfkQt0Vk16AZ5HINwyjBVNhQ6ApwsAfVU8pPglXfB9eUtOCBI7
ErNCgrofc0wMjjh4osCIHwCGY/UplHmYQjgdHjHWKPG+B5YRGedWJX6xOanhaQjheHlPqn/WoBDn
3kWQuUrIiXqssyfd/i0jP9NLgD3pTidy0jYPGewDTPCZXfIQrpKAaMpG4CDZmCQLFXgly+DBa9/I
AJCrQzRakTTsiqTeEBA5U7GGmvmzIj8I6Rw0Ayj3M5ZXGzhj2y1DHCppOvBuY3GFyqB575V2kvAE
wsC1MVEVOvE4VrYyBqgpmNpgGNzmZS4vCqltlkjv9WXh38X9mxodR0pAlBrzwDm00VIpsv84ZEG/
yZJCtrC7xI+XSFfe4KDlj6+wuSy0ICAv1Wc1ssGqVaCR8Zj0bFVAhUOTRgLzG3Kx4h8lAKfgvUI8
GLpM0dmexfXvaDh7krckYnllx/aql146+OgFepYxXa6Xy62dpcum2pJC3ZukDL2XzE2N//uPxfdF
IZ1Sr4YNgtgFMVtXemnuA5giJTyKKtgHYNkjsgpa/yGX66dc3cG/G5O1a3Mnmnzvx0xT0gwVIe8g
YReVu3ftu1gl+wpGYMVX1SePwzUPEXdfPbXGWQ5OkbmDPr5k0arSR98mowcMVeyoV736yOddAcBn
viISmKuodLuwXmQjJQ7TnS73K8rauyyGAlw/gVjZBAM+6c5Ut51jkjsYboBiLM3YWdH4hvhE2qeS
c9U9t7PY13I2j+XwrhrjN/l+6BAuKhXLrzDm2OxatwCmSSxPE8HxCa80TzoMbooDvXyWtDdFqVdF
meNQ8jZBpO2asoVxnR6gRJPpG97rgLzzPwG4PkSVSGCl7xa5rIDJ9/cGZNZSstZl8xTk0kYuO7CQ
9RqLxMrJ+1sjEidFiR/YjxSLLJB3fWIcMYatXPuXAsxpSIrrQoUFaqqJwHDnFARzU+KSVUzMaRku
AXns60qFB9UfDKgCZpg9SSlHHGLyavymmRlu8VofnWBY2iGOTBnWuFoCiyENze/BYaXaeyCKY5L7
v+tU+R248SrIh4UIcO4ToGUYYpar3Twrx50TKRy52Hqhf4oMuH5hvq0N+XrQR6iztehBGMomayxx
THVnYb9st1hr4YuQmFlV1xH+ezcZMKGAhQf/RSLPn2QPyQ2uLaW+SnqmhtmC15Hbg5sEr7qSbZvO
W5J+yOc8zGXs+/3RN7wbfoqiykg5J/ZgtDn6ntacnKxwZ2GBf0/ySc9UNoK/krLlJh5N5a7WzvRA
glug58tqiBchqsA2ETTGsxtFhAdVc14DS76HNRVjptJUiGP5TlW7iy5YRnFQ3UYhqcgOTs04uIu8
nrloGHs/aZcYjvG0dusgzR4U9i6UA+Dh5GezAETWJE/k6JFPk2L36edSIYPQdpWLkrr8SV6xcLvq
4BXduk9w8lal/JDY8q6sFY2PbP9uaMWw6PJiM/D6aIVzEzkV7AtrCfJj7QNKrqVhEXQ3oaQAVAy3
hclCW2rLnn6VGfjXhfPL9+91TLggDGaGSr8K1G6vgLjO151e0bQKbwp3BL/OLSWd6faltO8U/Uz0
QuPCNDDjDovlbpDBhPpgF0j9HRJ/3Yps63MphQzSgPhiXwOXBLpDKwCQBIiIIpCQwPXhN6naY+S9
KuV71Q5PBSjQ1ngQMHwLpisxS4RsMR3beCan7C368qCPtMG222CBBTw7ULVT+JQSJS7wmkrWsuKj
mxtPZnrnshD4xECXI2dFT1aEaWAq/V0iuhvEpc7fOtVmO9uMwcrzgdZ7EWfzPrluhJgbySOhWleF
F+1cjhL1LjKPWlYucpX/hX1U4kJawN2q9uU+pERYlNWNGnc3iZsuJPUFutCyjq4QGy9IQVrk0q2T
vgOI9rKdp72nOCbIdgsk+Uod1J3EsinxYEIsrJ6x70S4MGTgwwW2bJeFuFOsmZOSLYePmoOPrO47
dysT0CxnY8jbM+KCec0DcjTimwyLDdNzKUMcydV95unHAcJt1BJOI5p+n5k8XyEtOjkPl4K88HlZ
O2d8gyuzKdZp6N+g+n4gMvXRTORNp8ZXJIISh0uEpWE4BFk7t1mez/qUvC5dXkMHI12ifeJPIL3S
OxhleNT06qYuCPgNungu9dlL3cBEKftq34vkplXHL4Z8RKgP4wl280zVo6OIi2MXY4JxVPuh7Lly
g3qb75QH2HojS3Ph5fJVrabuXI+DN2iCOG8LqDyg5WUYCFBtXo3uyJZxXgr2kLF+KDuyF1K81QPz
Hag+rl+XBwWzdRu3hHBXL7r35MpPhKAudTrNQwYNkQwame2eJkn8ZP/K2ogyWlkEWn2XeJiCsXdK
9ar0Oyrb1q2meysD7OkA8EBVsBaW4mLb3krJr7v8hUvnYOHOXMKTiuClLo9lfl/70rxQzVnsPY3h
6TomQj1+jtiC1s2jJa+F1OEaldgnvzkdIUZqelJZlAcv4lDIeWaACULYsgD/7obOoYcZQySB1Tiw
qvllcdXnm0bJ53GBxw66Apa+srhtZbHBnj6vByQmGZFOzl71+kVMzIW8ZoehR482WbyELmCfTGho
Z2xwJYdcIlzBrGRBh5f4viEZGy9/zY1N4GKCsljaTIWubxfCu4rDq560IhIdOYndxFAx7PpgRMjR
JRUC8GPv3Fdevga9CuINK3KTzCNx1FTs/OToEQBHST4E67cXnoqPhQ1z9tzY7TxOrhN9q/TW3COI
IleWdbiWyERDEzQfijO63T6OgNWTiWpty7RbANyeF5l/qHJYZqjN7PBWjTd5/9hpxaxSDirHkPFD
7Bk3snQMxYPwbvPq2ImrNP2tllzC/3J0ZkuKW0sU/SJFSEfzKwgkBAUUUw0vippa8zzr673wg+PG
td3tapDOydy5cy++mNI8dvZpATRWGtc+WTg14X9P3iI+yoIlVEqzSXqTShC/xJVEhzY6a9130/wo
5m0eM1cfrg3rzjrSaGk7Ydn6WXQZlFes2q8y9aBWPnMZvpRFPojmX9vzn/fSgWYH1lEU8NSR5lmy
KV6boc+5oZOwNMANEZNL5OMa6pIh/E45p+WANu0C31nD2Ejs16pOnB6GDM0i585YBw7eNa4VEv+Y
+ocftu42DRncw07j05zas1xdGcRirDgvhfg/7WW+2nyPcxp75AZtgoLdK8IkcsIdk/FPlf4p5FoA
6O2y/bR4SKhuXeebWOaC18+K9KKrXtT7DS3K9JpLXCwt5u3eXFoYLRG4s0iCnDdcYyAdedfdi5lo
2BH7WUKUtGZQPaqk6GTmMRdvgD/dWWzr8jgXp4LAR06/Qr/aOGgJIkizI8v5JPOWfgPgIlEOyxNe
NOq0i7F9FFOzTeb3QAAmvUdZa195k1lWq+9ScGfpZJfOOlUaJ41ePzoI3VHYfRT9IRPTKbbNrTK7
qTb4OsBqlXxDYYBDPZoAwBu+e7lgNSabkkswPvIwcjut+E71xBuKkjq6hRxF/z+Kt1Kl+r2K8CK1
b2N7YRA469eZpfa2uy7Ka1icc+nIpjBAsVd1HK3yqMrlcjNb0pH6fqBYGKQWBWFKSfsdQTFpg2Yg
DFGg0ShniOMT+SbLupRDkr+BO311hRkT8cg++aip3VupEH8ijQ28woBfehvoMvGca7UAdZJSVbIP
TtxVKaZzV2fqrWinMfCoUWWPWETwblbC/cp4ZKjJQxXjesoiUmD71AalgcoU1zqM98IgDklPAR9m
quXKUyFv1KRXM+Khk/4RwLn6nLKkgbYxEYgOOWF5TJEJ+y2EbYmykbNoz17JxjLhQ1Wkb9DvMM1y
+lASj7Iun6w9racLqiRyxjEkrGqCh1F9mslRahOgZtfBQyeQYjwR+AM/heD0f3JubnSFmWRq8l/i
3u5Y8WOpHTI8+95UCcU7n9MqJbHuSXNS7FdpdFVKeume63soyyvVftM0d5yvnfIYSZ2Sp6uYpVVZ
x2eiMXYFg2yrvc/FoR5ZsohK8gAAtMnFpo9GYFGqZ5CBHWmvhrWs4KZJ9ptQvT6pAN7+FT2J0Wrr
GCO4MF6yijeoMf9laHRG59n2Th/91IpXcvKwLacPvED+SiOY5xS8BP7X1geYgvU0lZuIV9MCbwAH
6Qhh7GYCXcEy77VT5ip24skkfXVZ68pZeLcoBDPuWVg5M7HELbV5QV1ObO966t/zaBv1R0V92OMt
0B/5/PWU98rFX3J1rULgq4h2fFKgwv49mL7L5mvpPqLpLxjHfxOsVLbH12nU0kto54zJUCTfpExa
TahzcU8WawrXvUzPc5fulP5m1xT/vDQsydPyEAJgx/ukofG8qJY/9CR4kwNBgxCldF+wbwQJ/qpE
JlNvq28hiLA4ECSCJovbVBacQ/lXCZuSpMB0vPAqfWcFzwi0L5vgRpvsh1Zp+ZTNmeTvDFxBcmqL
4k2vISAGiYVcmBwTkd1G1KRlInbcCL/5brKNRvGq5hw2GgDamdRYMy/8sJX2UhS/dQA7cD5z7Jd+
mg67VuU5gwigJsVxJkElyqxXcDE7Eyi3vnQbuSMgrIvTczvU3gSIyyJRcm11Mjl2we+gtQTmEgI/
BfEBBPmmJEepagKHOKoNKxJ+ago3jklZNONXehJH4IZs6v6XO3u7IPmQuO0wMkXprMRHNzMLkkOk
GrGd8ephYCF5sYNQU4fkKkSwWbWN2UL8yNotcLLVbJFDTya8dUyWlxw8UdbJ976oTxJcmq63yRRG
d09pa7KYiErrJUPhmaQvy/pXc0sS6RlrpNx1AK7p54LpXUk/aggO0UJRDP5u5E+mPG9nrjAaB7cZ
qYz0vchogDJcIlVFAPvEcdWv5xmnHVGvxL4czEo+jZXuK4n8BF6gkDdukKHBVltzkXAgPAfA9sYW
u5BIrHb8UQXljDNDi8/j/pQDebZPav5txu26jmj/kntQ3VLeb5MYN6TPVRYC9/4xlLOhbdX4V04/
a/ExaFcTwKQ8Dbd0DiFs7I2h3MQhac6QrCvjEsvtUTHJC+TohgDXpGeSJxF2bEJr7Qv9RWMm3hhv
B3CVVSqv+/YKJpcrU+VZ/BWyAbac2pocnEoZT1X027S/OEMJCKHo2Mg5sADYE91dlMNfwRHYA23t
c7+LfgA/hblPD7FL6Y56lK3+NtgeiRtk4Lhw2wcodv1vRwVqEvFIzYuz2OuHQ5xAOt+2AxQ+Sv8s
LtCzZxAZuZuRK6LFd3gLDJMRB0BYRq/VTPqRnGz7ASQmuz030/6oI23X95xVunYnxsMDsGIvw4aM
TuKsx47gynwzTxd7ujx5t1Uc7SHWUqQra6KYs/xlsg5N8S+kxOd32EYEWicGJORcbIfgrjcZeSxf
ut1szDz6C7DcYQwhMXFa6+QydU90NnkXsaytFhAW7DPSimRePsae1tqvUU5oaEEGp5RvsrTZcCv+
xZa1L2N0BwZaFXk8J40+KrXkLz4Zwt3JorJT5bfmatMSzSloPziZER8YP80HCeqC3Vm7rNV+BMhL
SbvllbRKtcUdsheD8iatWJQ1XoRy0xann4irO6nzVWv/wvhDGbitnn/Bqm0t4ssyD1j9RlLDg9wT
qRxZTjP/y58uE2WP3HyM+bvp+BZkFEmYHl9E9nzguJqy5kvprrV41YNvvf7ry48y2Rs6cYjRWlEE
+SnZKhv+gUFYA25fWYL3wNJOk/gHqWmVL/7cXeT43qdgcXJ4m+PO5mKUy10ZQq5JO1duD89hblw+
yMD9tJfUV0aX6Juh2Mt2dmo43Pvh1TK+AdPt8uKtyvyqpSyOw/g0N+Gly6O3CcajOEewauyMAdNM
FJgHRtCdskcoiJkHfBFwItv2DGfXJMp3BGf9bSbfg4iIOS64wP6aaBciJo/tQTB06MJmZUUdyTU1
wcBnYq+duc62Q/LakrYZoCWZ9lVPL8y3ANY6QEalmNhoHaUAMW+kjNWMc568jdVdqzYxzUhBfHiV
3IvykDxzcidxSqDsSrn9C6Jj1SRMAwoAvi8VibtDfC9kYrNyhwD9NWjOn7qcdmHPlTgYLaJc7chx
71DZbKOK4jxp0GinR0dsSltvzST28tlJhFcZTji8QcZby2TPCVjGi52f1JZFmIU8u3S9mAaFHhcE
IKZGB7chx270NFT5E62f6rd67IeMGwk4apiJmuWtCXcmJexQN4+wwb0wEHmnbgZkvx60ly4IMe+2
oXIi4TaJI0aSa34zUMS7ROS3AVu4ZM2n0Sj42Qpunvzcz3xe3QLZBa2ePoxpJ0gJ0PFf2ZD68RPo
oh2FRcve/7Xhbxd+qtVnK/1q3IusPDXTWZtsT5v6zWx2z7w9l2eYKu0JXTok6SVWulXfEodNLBO8
C8DJTVF4vWb6Khdypz1q3nx+RmVhXkOB2p46471li35Os/VAnNgc+xrncpsE2wR8T/FE/XJyQ6Qi
d3Smnf/Hc0VpczbI+sspnzHFkBsJnga5WaDvmzcdskJDaVjZo4M9gKkY6zyWRgRK67Mb6IwpWU3F
KtJsr0evtkCkhE17UKf60JdvIQepbG3DmBXNrEL1LFbKTE/83piXuK5OefvEAJMJPKk7CeqI8mwV
jMKV9GTLBGCThdshfWeXyMvTK9UxiJGl8QrDvhfVTS8ehhLf57r3Bh3jYNHWvj7pD4IYZRIjlVI+
hnXhL/FL282XhC5QNoHO0Tc9CyRFXPI53qWd8lpPh3lydeRHIp7WMmlDqfSLVWeDW2qFqWbNce70
trfMe1NDHvenGVn/TDBw3R8C81bzORTZC4nzd5N4gWSxucdtd8mlaxvWZwtqBh6/6mRS+oqcTMRB
32tD7C7ZH17kJ/qabWDySsfeV1OxJj87S+dzhg/j2SrQY1I3zhDKy91Ym/06yaqPEit8EUbM4xMH
VMRnWAkntF/wxEEA4UNX0PoTjuS0h9gZQgMRxB/iIdZX1mBsahV1wVh29mReU/E01NvRXvQViZUK
JEo8ABVgaz1hQohGrItVMrsj5UxuIuf0JELOW+IaqekywNDRmnT0q1okX00gvam99A6g+bWSTBfq
CKr9Tqlds4/2yC45B3CGFIdN6T029ffSoPuNxdZ8BtaCsJ15fI3KUVEiTWsvaflHB+10ySh98qZ4
zm3Cu1xXb+QGf0xd8WlLwRXUp2u0GeopnjZR5K4iGWed6FYKpDqC/lYY0ZqEwYUrQSftF3OMojWb
yg4+qsFTk5ORVfS9OY3gN7mdhdJ7IxlLvHRS5o3aj02UfhgTLJW9DUjgGiXYmBcMjk68eXVRk/ud
EV7Mixicw9Q4sFcFih1uXG2JbUHX2rUPqeVnKS9g4H1bzvdC2hjZFpzjDqzlSizpA55xVginHMyL
VRGmTbS3NLXrp/+zHp548m2MAyBJQYzXoMNGENvjfC5re93p2q6u6kuTL59NSMFjatxdbCs0JbYO
AygVaMjUNlaV+aHAKIgQowkgz6yP0kC2D4NHqhKKXVAiCusESRnUxvLdp6NLDr0jydp2roitjWIJ
5lbNPUSKxvhLGA8aFQ/bMt9mJmFz8QeaZmV217bjhBaQvopDnmytSF4bGU+6+WoxMCKDLOu/o7b0
5mFeE1LrFgWZrDuZa0VYX/DCxyV6mAkaGK/UAui6yKb9AAStZcTfTY+kp+cDZdqM4wq+bqP4hThP
pKLmT4EdyuC8C+fQDYltmGzBr1wOgVWAYfOkkqTFOP6qwfoYnOVVYR7beDxp1i8JW16WHgsL7aPK
kcM+c4tAPRC/AcQjUza2EW75cTmOGKCl5Cipjyx6IU3W4lKb0kuVXyJusnAhKxX8OKiadS2fKE/w
vKCVWwlHXMNA82fW+8Og2S9my7mt5LpfqBTDbNZ2Rn+dG18o9zA5I5gDgZN6P4GKVHV7BAhtfOjL
CN8sR3U9lMnp6bWYMBxE6bKRpmCFCBrYj0I9GIk7k/c+G/9AAjyDtGPLUbW3YILVnflydSOHeC3B
QiUt5R3p1Uny15JGOgFPuGoQzYb2JqBvG2SqDijR9qmeW8zI0lGzvhKZsE7gd5EJm7u+y0nrJBrW
C+1LnV+LsPPK4U3vroy1AJ5OAKwCRp71I8r+eJW04ZqCtDMKepk41A9BzsMpSmPBr1CscbAxwpWv
SoGlQ70awReW6K49pKV+IMudUGBAHc0+hgksP+dFugsI8YZHyh+D4QeY427J7W897j6Ie/1ZAg71
EUp7huKq+UFyV60P03yvOQN6AnxLDYKRwWyE0WAGAl3eTdCh9cbBxKC2HuOPSnw11QdzhoBXUZX8
CXfOc9gXqa9VqSMm0mzo80sKcwH5HP5gNFxEcaVCJ0a89CUwN5BQ6bpeAD1tIlKpo/bHZpNp7C/Y
BNIFgdB4N8tfE9MNg29F2031Y8wZ2J7l5VzmOKOiA6PkdaxRTHKy/A0AY+CXoYIbq4GrVYacp1zy
mrqbYEIbIHdl/GBfRcNt1xFGHOJWqDH+8pHKDagC6cpEBIeTti2idCeDoRlVfKJA2OXuvUH3boOj
NV2n8Vfn8oBRQZb4S5ecaPHr7BHpCMDdqdBfhL1vzbe6HhRsQTQpufSIh3IX12ROdxHy6yDnm+cA
Z4ivM1n4Wb3v69eIT5wISJ5Hb2FKp/Y3kW+NZGcsfxF57L3qTs2f6P/CwZeLYB+YX/1yKQbI0XLq
d/WHhlJvp5DsOP26q11IPh+zaB6l5AK0MGg1edjkgCCC3PZJ6XQmfTeVD7g2+OZlkTuWdpCzfU8T
SGCl3DC3g5T2dNO7pslpOTmQP7XW1xr7oCYV11HiavNv3O4oGdXiouFhMGpcMizm6p03Su+ZdghG
cWCivjbinRWexhTCWOqUC8ASt+KtXLjvF8g/JkFEHA+9B7ivxlAH88pvkiJ7tsmuJjCX4C3/EO0m
hvMTiw/O+R3TlFVSkpA7fGGYKXCDWIpXyi7iaNXgFKuWgxH8Jma47WUmI3q5peZelUn0YnLJkYUJ
4/GUm59NhKgpdY7e7nEy6FzxSwycnkEYmdBEY6+7IYDthTKfeUW1sXKQVRGR8A0RugiKT8ocoY6G
raxzpWT4yG/SFX+qHTuxwmHAnpKyL2VMarFwsGs7dkU4q/abGiNeV24eijQ7hezIWxh8BsHdKL2g
+dWiW5zd7IaBOb4Qc3lJbZ0J0wOAm6D/tvpLMyqeASttSBEIg4ZIcj9Ccp6vI9OcMZTPMQDrMYA+
c4GoS6ALB7VGv8vRuI/g62USadz7RqS0GyhRXyWlnNXRhZr0A3DQx+Yze87LJwqF7wyhAbP/qjPE
kUPuqGEYQfTYz4r12tMXyNuAtzf70ExChKOXun/yxvk8r03o8X52PeOLDcL/rszg/T1R5fZLmMcv
k0kbWlyU9nXRgpVZfw8DhQB/id6gmfyJ4dlNPUH9TIEnPvmcKUli/ARPixuxGsrwuxDX29TJ+gmr
0cca7b3DP0BUOAW6jM/KHuuVQe4xoUYHFi493RxfFu5OskDJq72mBU8tFMalUtaxgtBPkrFNILWk
HJOWaU60h7i6XoLpREjrd20s23DCpCzZvoHN1xIXvbnYZBplJWz3k6Zl22A8q6hhVp+7pn5s2p4x
FWVOC5PoI6bdGNxYea5xYvY0851UvgsMg1yFkFP2cn7sC38EjKPZ6Oeh4fN3rCJcl9VdFnelepXq
gzSQOj9CvOVBqgTiJRtumd08sVZOBCxhePKUY/SXMvEi1ptF/hMbj9CEGbEYnl4gbOqwHXI6Qwv4
ElNBUbo8G3s2WHyz5iOzipc0+NJKrrULuQFsGl3i8I5KM/MUpdEn5asz0oBoEr32eOPil8KftHxt
++RsAJQthXbXIp913FUy/CMJeQ1cwQG/g5o++Wl+K8sDaD23Ly8yDbrNJcROASNf/PjK3WRSmEWT
G3eUV5Z8kKl/DQ7GoPmCpCvp01qKQ/JoS0dLjY01LOuBbGrS5vBl/kUUg8oEEOS7wo8kxmgbGt9N
z5hvAYnZTU5odlCnfKX6np6/J0jjiu6syH8WXWww66ytpNliF+Ydwjln4ZUpqQZ1241ph5QPMcIm
u1fah9LY3+byr6l6T5PMFxCym87mNMOpmcjfRfk1h98sAjhJ4I4ygvbfGO6Nxa+DaKWofgE0Pm9/
hsj2G0ucSuRURvsYfspyr9OLp3yWfCpB4iURdoyvlK8pbnYdvLYm/NJ4kTU9cWQNi1V8i/Rus0xn
syYp2jqz5ZiZv6WwvQA6cjkfie43KZOzBTYUilxIMP2EuYoM24UrR9O8cvJE79XmmzqpDtEHm6YY
thXvSWaCwFHtDcyh1RheCtmGbnMPI33VpgKFvzlI5W1Jf8zuVuHT6wdzUynRhgVDBGkn5BbTmaql
8m4IP5/PtbiY4qI94YH7UcM6qLG6WVTkxRtOWip+npT7xr5BrO57GU0Vb0J8mXWCqA519dXEn4Py
lUWvAXjcsRiOmgELEn25eVqTEAPHiQZgLBCnX8IG82P/WBSOzH3OZrziNeWvQtSP5IfmSafTs7X0
rWHQqrpG+Dvqn2nvGUG8kmIYJtJdxt5LUC7NROvG2tcEMyThzZDjW1NpztMal1P5ll3pLPQGE2cX
oiYgpX+t7YXtb0u1JTGCKpmSvPVdT7n7PIWIUtN465kyA+5Kos84ITYaLbRYp/aP1pyek8YOSncW
rRfcJdrT4IBabWopRxV6bulbup9HmZti/Usc1bY4J/91CYzhl4TQ9HHqdtNwrtOTOZ3qgZz6kMq5
cMCh6n3nsV5KSBshVNF2IK4cComGo4BkbyY+tfUnBayMj+JhI/c18AhSVsh7dUtSu5MArMsSBSox
xQtQVBpgZwC2NGo3afJxgcAqxh7XePANO8xZPRNwOdvF4jXob+wLr57dSUEe1cR5Ut6jSJyDeNpp
pHg3F7XOcfLYh15PuCJQv9iPXic5E2opeu+ht3btyVR2xeAz3UkQlBNzM4tDVSxOPn7rfbqijSZ0
9nuZ3HIasZ+995bXpzJ+/HwlBryiWnGwZ33dDqo/VVsthRaUzQ17wSSRl885Dm+GR8PuFIKkuiss
l9ehbHiK3Zzd/Ln913XYN2b7XC7HUFKYhiC1j1a10dhSVNuXoXWYrawY7I79DpNg3m9y4B1h95K3
6mcWWq5ER/0ciWnwRwwelyZJNwp61Eg8Rw9oQAHDXV0XRM6g2kQFqEx5zyCsHPlOijfQSesKtDy+
LH8A0DD2ryPOe1XgB51WcF4P+njArnas56sxJ06R3mUE5QA/RW+QVd2bXo+rM4pA1OvnJ1YZWgHk
m5i6RV5Xpl8EoK8twvsDaVuHu6bgKswUXAvBXL8YdnrtieDAEDZnPwzGUqVbW4inSWOtRWfzpLAw
wBdX8XwdkjbifQNdxFMx53uzPkwLZQYh0I2fg1obEKJR8Ov80LefCexFUR6a2GuQCWWYx43f116E
5YmeteVEE8/yO4LewX1lVLkbG+9p+55W1mnS5cPMezpi5u/NfZPfCT1ZKdE/I+62zST2TDvbUN7i
Ik1EtxPyMeADV000II9wdj07FMNBMx/P6iFICZNXvpTMsxebPSdEB/21tC+dQbC2aj4NKJO5GiMB
GEI/TUxzq/bSVMXJRH5KcZvkINbQLgt2YxfhGZAdKtc2tkivOknsYdgzUQSmhDgdigez2RzUdJvu
c4lxI6cOBAKAHHGHRxJb109BOI8y8jTCZP9Sxz/QQ3Dj5b5jqoA0jGw1UpABk5tTTw5ZNr1EqVPT
bdEHFbMTghpg5znwwomBSzB5QZtuayQa8I04KeYbblzHMpetmtyqQlwWKHXYCguxwVioSGc1/sA4
8rTW2XzTKYzXpJCgsMKj5t9JqhY0w09oWOtc3JY+wOsQw+K518bZzgWFfXxuOkbqRlR4NgPqZQyx
8SsrPfph00NnmhYNj9h+z3HOsHiwyqoGubtbpRVAnrFzRnz5YZg7Ki5De9bcCgOSXtfftV24pAE4
UdE5mW64RiDgD4ZXZbmEAd9Ix9kUbkTvMreZCO2Jgr0GBnIpKjcaonVVv8It3yjPUpLT1RL7VG3w
+pKxUeSOUeNTqS8zx3ol48Na26H02U0vDWBFCydLcm1HfAwAZyQ36VM/zC2kJeZMQ69+LEp1Goz0
KEbrHtjaNrEgcTaPAUNRolQrHa8K+evskTzmZgvUdj2zmCmnD7MLPg2LUfYIENKYbLyj96gHG2wl
DsiDa2b1mwpzbEAvSljFxqqmc1Yq54kzldkGHEXrkWpZuzEhbRhMStnOxwcF8DquGBpEjhpY/8zI
4tEdYvadDhQCjoUpO8WsoyZ/BJhiCGLianlJOZ2yPFipGjsnQ8SegD3SNeMg9CoKzW6Qf9Sadlm9
qVp6bhBOFFCsA3ktRdphN2DW0tkryqNEf49b32Z9TPJJh7Bx7lsZflBrW0J7l8lgMPl3rfwoagWH
Klc4AB7Bnka9yfE22MFxmQGdhq2bPP8Uk7ibbbux9MPM2iYLdWZC63MYppcQojNhUI8Mn5zVc//P
wusK3ZkM7fnq0LkU/P/XSXaxBiO2hlW9KXN3rg9jmnznbP2ENV/08BQR2ckBdCiABDALYQNs3Br6
vqXh0axhVSr3UacE+yAEAn8gJxnvWK+c+NL4H5s+8EtPFRw8N54NffkLTIp2WUbj4Myk1bDVF2Yk
0vLZq3dR5ZzklIxYotVrh9FKhJaNPK8VrIsrD103zkqPV1OJWfIfnKx7nafBr9Dd3BbzIKSgjJ4w
1h8zHpKMPisPv7X5lpBysOgIhK/FcDbDyjUjJmXtF7v8JFrUftw/OkjpdTFSsmeRikCEb30wV+1s
e+wiH4vqR00vhfgcC/1WKwHzxnzFHu3aHnP+pB+M+gJG8CGzqtFqd2XJfZr2pZOXKJhBxHc/QrBj
450NA9bAVkVWXAMrBqt5tJiaTdbdkL/78WOx7t3QbZfhHtF7K+/KcE/Hl9FS/ogzFfa8kUV3TOZP
RSz7IGPhIfI1XLItxurCeInNH6rVLksO5XSbBLWRpHl9yXcVh6/cq2ep9MrWuOCDaBixxiMHarPW
ZvOQ2cpjAeopQAk/t7n8PnhT6Q+j+iUoPbtjwNUslNwhZFWMJwHK9iafsEoVdLr4yltGfDI/rGwo
udNir1ixlrtOYp5U9jdKzTFYXu0CwL2j6RuyvbYoouNEfWUHWNFdheKxSR6jCqwws70yYAqLHftX
0MWWmV9Kfi3/LOCzMael6p+SoZfF25wuoZOcbsH9qFL1MHyS0OP57BK2bIoOpnerQEmOElypKZA9
1oMGJfEbLs1FPWGIycJkWxJ7yz9FHuYqJ0/1oJdkufr1sF3EazLcRgUkOL+iWDp35iuNbBOAGu5m
EJF81X0ZYetm60eTGWL2pyBpfgfWqoZS2ZN07kwlUN6uX9VhPEL+GZ0ulQ9jCWS4rOFaz4424XeY
v0ozwOF4Fgt7IixLsGPOLk/5HUTmeZbtR1aNXJfjN6hobK+UQphqj6F6bGUbQ0bikl/ClJ4sD9ND
zGyfpOtd3L6Uo031+DfjXa7Ztp4Y8WK3q6Xh3gr7VlCCxs2FsPSvSW0J3JGg00rxP4H6Eo3iVDOz
wda3GhK2Fs3qbrIoE/CJ8iDSOvnLtIs5zAK2sYbJVSESF93Rrk/DOLlSPSprhfGZEQSVkyc0Wt25
Ya4a5jlLfQVVZ9d/m2weJeW9RkoNkmueXzpuVNExLhzcorQ3S1fQav1BpPEgRR8Zy7kjxqRwNOmB
d2npwuIkLAJv3bnXP6X2YFS+iFv0arfW3Zyjnji/j6rtt6o0bmLzn6zVe7NUN5jjLOPUNVvJ2HW5
l8nfiuJr0sbu7hKaSn7M+SOqyuyYE/ts7d0c5d+lZTrsSfKuU8aXOdG3tXRtwMXoVfdI0A0KYrPS
jsGvuAfWLWbfqU2Bg+HqA/a6n5d+F7LPZwuBwYZTx20I5MBJ0mDyS3fC2plRgq1/2pkB3pZrjqBe
1scq+slUmfksQoxZemOgH4qKjdjGciu9Y0+kKbHkjcH7YpvJPVWpNxtGlKceomIgJVcZsQ93Iwfe
38QjBRZpnfJKFg1ZG/PblGZ7Pd8Y7B2G7TVjt8pQHkH8Fk7gq5RbDbFi6baFnriG8i1hh5cpTTLw
35aNK5/VUzoHdYdqpjDjUQsaT7c2YkdINbakJmXxq9/iZcRDAr6zvfTFVrE8XX4MBixVnn27Rmrq
EMHQYtrqAHrJHQgEpgaTwIhMB53s+GGIHHyhi5U5Ykzcnv2IRPPG1N5pJrPS8Bw+wXLa+5ye9RgV
sDko4xVjbkFIskVCRT21W7Be24QYnPlbI2i26eutpnw/D8Goq+Fjd8e2YaesU63PwKLPWzL9VW9w
Cac69jrEJ1RTYXhmjT4Ub8zYzXiraA3p+Xq2mDmKAcl0uOlmKMeNHfzO07JtLdO1+Um5RhCbFjQc
FIPvNGSlsMVgWG9sA05Rp7pJxwyWX2h3MxZea2PkyotOAyrX1qYl+TLlh0OQeFXF7DQ9si5JZ7hh
UAnJGXJaw+3q915HSeWItbpPZQKfU/wzi2+L6rIe3Zjd5MR4L63PcqS+GQBs79vAN3uXqicuYGjH
5TZ5muIFOK/B2PNVXOy+3YBp2Fhm9V2oy3aEENmbP6Zg11EwFQ3odbvyeyDddTL2Ka765S2Oj2q8
6WkUo1I6KEHxsvQAzTNGzeLWKr+h9gfX7Ek+qfANW5sgZU+5WwNsG2ZfgG0fQ1dSMZQqwu+X/kVM
34pee0DAU0Q9ezgoBl+YM6S/QEir0c+mEvzhuk1+Fu01wgNuKcwYWIgKo82UM9CWAaiyDUbBKtyw
PWkTAvvz/e8Yns7bQMIKwDCsqKt9aW5UbsHwQwpmR/TbfCAE/VdmTDjPb5K9t61HGLGaKS5TGjAE
xeWil7UnmfU7I40cwmisf8XTXsrvecpKRLriLWXz7soW2DbGHjbSGPCcBuwLRrQvFZC0ol1bsSuV
B6Xsv8Xc7YYGYh4RRNhx2I8FSghPVOrZks3KQN02Sh+7ZoMbdf6Po/PajdwIougXESCb+XVyDhpp
gl4IpWUmmzl8vQ8N2IAN2LurGYbqG07Vzrgp2G+5IqWJTpvVOos5qaYHhSsuUVCVV49a2oeZaco2
TAvxV7pDSzzHSjnDht7wHFqOJ1IkCPahsCAZsYPVme4uli8VXCJUUEbd8llFK+0FYC9v7/cD/rLP
uOCmqr+IM5V0rTEa205QJCrCmLgAC78Fbbl5YmKzjgOKvuERuM0K68cZW5J5vf1ifWHNXGAp/PeC
HgREeCrpk+4SSpYgoh/tKcj5R9fmR2Y8++0bvJoksYOVQKVZF3GRHHmXIu9BosOcyTGBvSE5UNNy
obZm9OVC1AOpF8AMWKUYzpOClb9l5ceELhVWa6WpayxMx/BXLJHuYYH74qKmhNtt3Q/aueaOKLLt
pPoIjpWR2vnVnDXAGm2Q0XSJ7SbqQS+rbNVojXNpnaA8qmHOTnGpe7uB6vdCjq1cG6VusaM3brbk
uN2DEJpEWBJk3+sBI74es/Y2CP8vQbXUSwyXUuvFGym3zJj7uSFeWZ2Cmk/TirWaZEraqBvvcAzz
ZTm1vjo1+Onqjk3QrF9il52hH9jv6K4q1473mP72gqpsv6ybsOfaHHjOSo7RgCqn5cKoHiPxaXKE
Tb1kNysGQO+lPIHGHhJ3CD6wpmBOgwKdI1TEnpwle4n5Qp2h2Qwktpy+OA5GuU4BFSwb2xz3ReeI
bSgrfdvVFWf6nqJh3a99L1q0g82CeocmVcnr0dV0eQjD1HpPAxhd2biZujfCFs+0s9Z2ZX1ayiiw
mHz8v1Kh9EB+nlQawK1BLnVWrJndm6G+yuLXMd6K8OZ71CBY5FmXFvuLy+CQls0uaJwPW+kuJjC7
mC5uSv05ApE1h8l4ymLSoGFJrMSaVQYbmHkcFTvJ+uHU/hNIlrpHnBESgPHpxh/OwHmA9zwFx+XU
ZvIC9dY25a0UHfXlS0YoSS3TDT7JKnQvkiccv7TnNVe2eZK5KNex1VNom/Zf44JZ57yaVvcGy0YN
l539UoJ0kROfUIIWxER5t/jC/Eh5RKV1bNViUzjoVIFZ7rEOORliUFXLVvUt6nKox5xQnejcVdUi
N6KnWSlrI47msU4+1CCzwUVNGboEu9VVJ8O3L4FWk7YdtsLncVtSDGYJoqUrR6SMjwL3IdI3Wdmt
+rKaBaxFnvyAGn1YkkLro249mnsi+6NDkJK2rhs9rOpzLI5V9axtZkZWwVp5dW4dY5HnbF229HVe
JotwTNa2QZwUTEGdTR0Y+A+pGy17RhEZsAmZ2bnqnLdAEhRiiVjPU2RoERi4buRcBDSitm7yVDtC
xBxK2BycaYSNvOQ7TDk1l3R2mn3oaKcywac0OVSW2udQiXXmn5O62JSSlSCNXDbOMWBLupIyw47u
R9CnO2jGp04Nr7pUb6MRIGz8xix57gVL6zjBK694EhAMyuxTj7oWkvWL0Ypdx3q3bV31K3LztZLB
e6Qq+j8pJH+Wlcq1jBIlMoaijiTvCeOxmJItCUUddudqjphbwymUb2lb/KTQ8UwN/alifV7AUrlB
xV/U5yWfgmX+0yNvFvXLKY1BJ2XeloKAnrt1uuEZl8YKM3oq4RDKyigL8foPLyb/Y9G2yJvaPRoP
AL2AChiADqxFZrCUteSVdootd5FUX7HjsrJEI2Dtlc2swxlDXGJC/TLMtxzvzAsD/I+rGTzpwqDe
HVVTzBXhnj3WpCqS9Fbwbyy7TYZsaUjs9X58ugq6onmjeiHtW22R5hr/DS1GBETSucP0FSn/JI8C
B/C/qdWcO+xPdrC9FxlJNoL8oamtbLK7ofosmuf0ssiC/mkXySVown1n0suIqjcKuaSirKWnPrzg
WZAC6CQtIGJ/o66srXyq/GKzpiNDN5dyx9Rk6b+ejDeTjFWXKR5mHc4GL/j1o3+V3Vw0ts+qstlz
RqbOqC+M3JvHMFF09shHw1lXfjtbIXBtUkHdU+XBYJTH3HRnkXj5NomkSkPZikm5DRFlfzCTzQ39
pV5muj9+1Bql8Zr9HSsrE9nVrpVkhyrdvg2t3RuMeWOV7yl298MsdH19HllGAsAhKShN9NOCbsHT
ubFsamfSYux0eRnniRmTKAyysxIPEieWkm8A4umQ9a3zEQIiXLKqinj3rXfJxymE1/VsUZR/BoqT
I9HMIn81As5VlYfttHQKaSRTcSOk7rTnkaKQEblgrcoFd0IicH6tbaxcs6ZYgDv257ZZLArIOXr+
Ngz5erDpuRNMqoN7oz9VdzzodnpP2KNbxPG8YtmGIOOtmUeVwmiBaGp0XxKsexA9Zf45TFIZy3IA
id4846WWxcboOGFPVxNVawFPoxmMRdme8H/WutUfjCAl4iq/3Canz0MBquhWsDnmWW9Ci7hqRj6n
93QajHTLrgtCBtkHe65Jo2Xk8VhqknDGpKrOL/ld+dfeCRYWcati4j3QQpSVOLqO9YITMR8ddaEG
YtPm3yMh0zbxNnpioKq5M8WEoEHBQ2PVuhufbMdZarK9uNLFQixWLud+tlRgFrFrWP5wVkOmxSHD
3UKQDzOQL276EFX4zNg2m5TeOvKbbU9pvcQ1QKBZdb0P9jlfFIXLftSazzFZUmS/s9l25cp+ocbu
hg1SIEAGCCmvohk2kecs+zJb6mwYYgBHt2Q5toFVNQwzy2/IrXN6qd+E9WmTptVDTDB8gFaeAxwr
kW+H5M2uXkJPNnXezGO1+Mvjt97RiNOQIhVbU+WxT3bbLE9DQm0tdfbGoB8jFMieVcoZmopeUzat
yJIx9tJb4SdFjxI2AQXsUsnuXqaA8h/Qj7nM6UehqKiu3NUl7/keHEPPglguVbeEkeLhlbjfQmA/
W93BUZ4KNWs7M4n3UfVDne+PSnNzomtm8RAirymqcxieq5hYNkmBzvktw44Aab8dmTTrSlllcIp6
Vu4K2DAZyZ0i5IBqq3dHMfc6Wqv0tIVG7KVLymVSclwEPdL2aJtBdGDaB/5CuqC++pMkVhvrthpW
LGpCeSxmaodapQsYHpyqCe4bUYVv/51lSA4kA0xp7hXF29bdy0fLaapwX2sbx4kXVn8fU39lALCS
dKL14lchwA2Gaal0b3X/GzAm2fm/HCyMaVa7FOCKZ39WpXkwsNd5e+rWS88+3ACDeKsPqCJIeYmZ
vFV9udcqDk5eslDagRvcgxxC5GJiUdF9rW25Uvl3vfZmqTTerKKfVbV+0n1lr0ct2W8y68GXxbDs
OOYqjTArmmZj5wM2SX7vScWxcm/uw9NKnWozEvl3o4venDhoUpxe6GGXcY6KVsxmSbpvFXpE/H3S
6p/O05aVFpOeMdZVVnEhabMW1WwkUBXnTKk+6hMjJjH/T4AcN4+5CUJVVpi7HlvMpeikaPpJDQlI
GeOX5pYXksQ7zfhJrVOATeeBnrAsb5ml8gjnbBV2BeoscIRIrD30CKh0y5pvw/2XBMiy8ljr+5Gw
JPaMk6+klHcsI7rXffLMS3urNOZFR97yTY3Mn3eI2S2L2e1SR/eKdWkVVxbB36uKXAZntJQlX0kM
W9yV3UcUidU4xEeRJ++NX7yspLi1Jm4Hx2wCeeIYRS5BMmkNvMYNSUy7AIhlNgsBt8yVUyQfTDqv
tH5PVOut89Rl5o+vyOAs6mjtmhw2CQ2bl1zKnyn35UNPxD/hKN8qj0fmtWBrV/or8jBTNKvfGFa0
k7X95TrVI5D+s1bSq4FDAR+CO86aM8UHU3qYsJDBgCVc8xMIF2OwWl5DnytIVPuijl5JVVw8GYZz
UGjzwe82U3LVbhhn+myrhSYlqzxg7/mw5MiVL20LB9Utiz9OmQwsdRTSlAj/qHk9MDGXUg3MeZoP
GzsS1yzvaMZHS0HZvLSCX10Z9uHAl6Ylx9FTkXqVj1bpHkOj0dxkz0k0jjGBwXDtT5HJsQP5X0ff
STlsgyTDOEaiiYv6q2bJOPiUYW8lCrQgIWhxBGvLJLiAQnsaRPjpOM1a+OaSlyLfziAS7nOE6bb4
qsf6odn9ujf0s5NLZG22MANUMDdi5HJkq/KfLrCzRDWSlvWWqjpslY5Etae4izoA6OSlqk2utGAO
Qe0L+QA8On2VYXP5RzxXUNQ6GEitZ5LitDmOAAX8THKCbawvBp6SXgeOIpYqt+T8v61evhPZZ4ef
OIS6sk84G9M5WgVB+jZtjPML4g9Ntx5yAkZtcVS1noeUl9IMJL5Z9su0jC6NXXBL4MuStsS8/fQR
Vsu+IqgVEqWaboAa+pvZ3NykZQAwHkbKpu1Qe+O9yPVhzBN6o6rvr4K8uvlsQ5MaM9YQR+w1VlZh
jnZXu0/4azuHHHEvkCE7o6GvQrUyzt+lnVzduOftgmvqkfLE32RDxWpkpvWD/miE/SZFrnFd91b2
uP6Rg8kce3NYNbeoqwpuImY034rieYLoCgaGbmBAwFLZ0uj/yLOWWg7tXc9ewLr8rFUaA5ZV8LIe
dw5is6jN9zAdjnbIArdk/C7t8ChJVgxZ8xzGdJuK5kAT6lBowLg4IGN+WI+SuL7fsJ1zUKq3VCvu
cZA90q7cBym4opHykI9KF5itxm+a/cVOTfl9sO5KPrysWFnr1FMyk2R1X2xTJVrmenQZgfmwNPGd
vQbXotbPij5ye0fjzrLsfdwmPJybfywVXxTYfhZbJ/LY2liRs3TVSwKFzcn0bZGHaxMiD7i6vygY
Dnqs/OT6eNZFcipcfz8yNyS4hGOIvI+O7ohyqyrjpmXXtS6TxeAr20y2P1ksL5QotrkH7EMnXmpn
x6JnNmkYFC2fnnO1mfThwGOiEOAGWOgq39S0uquhuvFjfadZ7dENxl3cac9KJB9KxQaO3mYa94oK
FoGScO418AibdFmEIa9l9zNV9GtBbF8dLPAk3T0e1XWgKVz71aZUKDS3MTvAh2OhDQ8NGsjUtAQ4
WViLvNRuLIEAfgZkww/JzulTQKhjPIhb8kPI2LWfnfzM5pzfBDPqKOz/Fn2wIuR/bjQO4ZoRrUEW
5LO28M+m1XwXBuVxx3mDw1HSNh9PccN5wk+rp1R06JPpzmwCst0SgS/H3Q/ig6sV/+D7OQRsxcbl
k/AIpGSxuDbED5VeXWqE6GZlR/uxrvxnBbkRIzkH9WBTEIhN49S2zkaY49Jr8ZaVBmZYUSmEL609
OxM+uyZ7cgijS+FtIznsGEsBMbodXWNYMylh4HTYVMSOm4B7l8KiWhLpLaZAkD/QGI7YYA+mI+ry
h5N6yqIhhJMRvnPS8mOskRFjglK+75EwiL4Boc9HitADFdIUeF5bMvZ50jv55SQRjA3zRr+DNkMr
KqCUkaUw+byGJUfof4ACTcAz5jYabWLLdrFqqe47jbrXetISoG0JWzarMOQgR9FH7/glO7O5GxC5
madtsA6Nszbcfpd0AARVh593PDFs+XQwqmNpQLZEOkA+cFc8qMiSYkcVI856bZxLm+i9G9GhCp1L
6AdXbtl3N6tZOyyGu26Xp87vP2ltkgVVdLIlTLu89fl2dSL5iR/zkufBbo40PqeBoBD+KYRxQZiA
60/ZqnZ6ZT/Bc7CESvYd3lTufxiCGhN2pZGmTBOZfCCiMJIW9ob11jT9RPyVWoREAmfttMbeS4HS
jZ4+h6cJjIb6YKru6664TkVcy2dwzptiXgX6OoiSKa5xjzjsLccKsBYtkFMlqbuwcJKmApnfqlOg
fxRfRkX4Ppd43lHZ/ytsyW3uAQ0qR++lToSaAW6c2pRnCUwpdIw/z1M+BoOd9Hm3Kbvuu8zqRxCF
H6xqBnpgWEf8TexustKaGT68znr3XULvY50jnvuXJhtQbiazHklcqs3NaKiQVTHBth6KQjS+pyNI
pCi+xnW69DN3x9qzqxUbK6tA8Suy716b4pyK+edR2gGQSMlGVckFRA39EefkVqWzsIZu17rZgjY6
gYDuhDC5LiC1eHl18gNlnec2SAh7Jp3mqEvzHhnRwyu8x/RBrMgz1jNU437Rpf4Xb7oz3YBoJnSF
LpMNT8tOwwV9tItaij8nBGoj25jqFWdxm29ALaJr6nbXKClXk9bSZ6yg6IkM0qmPyuXgu0tHibYD
VUziUOfORMYbdWKvLXeXv9etbiN44+KerM2GWcKg5aXl3oOVrtQcnwNtdrDtCsw2KkHWyHDnvMfj
yaOfFP94HrQq1DqSLq6bLBOO/SrpWm/lmG++/qVHxDiJqYujKAGNjR64TkFFZistBDPS2RhYavoY
1e9EJ7gR9uc0bHe2UV9L3V9QzXmrEw8ZzjaIE3UbNgpsEU5LikfDQvPkz2CPvJ2ohHjuMffjZT7R
u8pOvqw6/5TtsC2heS+atH5H2P6sGvLYcVov/CBeJln37hc+cSTYvGb87UTKJpTpkv1VX9XoXvNB
PbiSrIs/Qs/stM82c8/QmniCGNFnXMFf0EN6m8jJAjqZlZKc6DVx8lGo4xJCXSeaY6Jw4LNyJIbK
uOcOzpc64LhF3qIKicpHtnpNtOykFLjjPjhMAOqHhi9JbcVNyduNzTL73G3/9JIOZGI7X6Aa121d
vzSdSbnm4AmFhMlE/4pCjl60Mf8FXXqLMu0Vmf5ejs5bZ5Wc8Xt0WtefuAPmuNPpHGY+pEA4b/Ow
9O9dbLYLtsBBR7GOBVwJ1DKLYPBL1biDqGGaZW5+VD1ogEwGIFbq+OaEU7yvJcwnoxVhJTRIkwaJ
enOcKSVA9lNNATQTXrAS69rirg/ecK+1/Kt2lGPB2XV0I86t0dV3uqM0qRNEeXmMAkSU4BaCKakh
hTjILj3an+WXS8UTywIn3j/o5k9nHTUsBNz2uRhyzneAFrg3iTLsTY5/1lPLPrCdaAZcx0jj+OnN
BPQ8EZHYISftug+HknVZiXkfE/PqHjHZ2f7/HDZyCRmRFvNRdrA5dJtz7jMk/Z1JbF3abtSFAvLr
af+M8d2ofWPzaXPTQ5Jlw7NSh3M2Bez10qHZ+xTBNay/HDAyeR2u81RuWY2DajIraEyZUN+qXMyz
+lnnXzx5ZwhYkc0tDtUW+MeM2sk8Uw9xZC4DM6MNqa8amjMjTqc6Tk9jmgC88q13I7sU3quKdlGC
1sif2QjbtWseaO59jpw1/eS7VcigNBcvvSW83jWf0ywnsl5Z+eWm4N9EsdKiZF6BSoJrzKTKqDgb
xhG1Ld159T52l8An53a+og0IwmeeuTptbpARzHQtsMJkSpLmaECJtqoo8A7DtzPeFJQEo+Gwjgz7
03QP1PxZK3bs354XynuHMRxTn+4Cf0KCoDOPeEDtvInsWewFW9Gmm8p36fHn0/zHoQx5yl2FnMQE
tD7QNoS4Yr7PKR4QEsat5vlIgKUBPnaoNAg+L58BOPiOoCLEiAy9+zeycMujr9nIYh7Ib0EgM68h
0mA35HxGVnsf0j+BMd1+lf3TwsTroNKpJbHFbmloH4UPJ41OfOq0u9paSPM3BhM79psGd6KDSZW4
v00BeoM5grtjbtRfWf5m+3fHRyZ3Dr4RnlueGXr+qXb/2kB5VN30Y9R0Ss9AeZM6nTqREEI/NaCH
nhB3z/HXavvHsQPqT1sXqyarnn6agF216DpWl6leA99mpvHPnao/Ie+s8gaU1EfaFzvNPGfhV4yG
4saXdOiOtgt1C+5ZYz6VMX739V+XN/1gTC4CItOjrZ4KzpZJFz83N3qj0rOFZIRZlTPVutThKtB3
mXuM3J2v0FCzTxGtoxDBzFSPWUBuZKpYVhkCGrcY0pvr89Z4M4h0D9OILd4GRhq1h2QIqQU5Ls8f
Lfyf3pSLADZtA867awBEcMP51Hw5FC4b7Sr739TgnkN+aJpXmjyShJho+S6ibO6Z5izjWsB6WYTB
hI/JViUzvQaM06wx0XOfNtLNoeol1fTZckcnlH8y8zH0e6x5WLE+Ya8uvRLgnMfVK8uyhYRQXoTa
vMEesmO50fF1ANxmY7CI+3xdGBiBFMhsVd/GPdkFK3gYsJC6P43VuOzSVNxbbpwwkHn8QBnQj0Gn
kSj9m1JdA7EqMaKdMKDqCYlBjYHt12jesuJzYJ42YY5GZM5JBIPK4GZOYWg4MAZal7W1IY+mQ+Ax
KdLTFNAabApDhAI08TCNne2cAN+7hMPL4bvBsMnbf7r9tNAJfdRms/a4LCMAOUzfDpDE6CFp9kUR
Sex0JXNvNTgQj7UPtdpnTcTka80bGPmldqTdsXAgihN4U/KFT29w5Huqk1tQkktE6MADqtWtmaHp
6NpfyXJUqOORZuxz3JaytJc+85kK0DcjqZPJTcAwmDPwEZHrg20l/oU4MZZlThV+rueOhzyisMPh
1xf0GF6SSVxkHAcpVEEm8pgNqP0NVvjUeXm4XcTnuwvaYx0/W55imqjoE68LryNvEK9G+lyJSN90
6u2hb0NZra4BSQ0P8NrA5h9LoQ6jxeex/CurN2+8aYo41pgR+c6W3IBHytFApxYKMfCE82+UONBD
rxq9cDGQ6YL1l7OXZByrZWx0+4S/DVnhzNHVJj1BpgF0fLHsdbGImxKz+pFEF0851vkJKolHO1vl
BG2IrUCL9gV7O+AzaskjC/6V6ploYJh2bMkySZ//WS54MWBK65inZea/q86X0Le1ZRD+67Yi5DAw
Zlvb4NEQnMrWXIYDdPGD7fyrSuzhGnX+RwD6oNExUwDwoHbOoKhQpcmo0alQfQO8CBjmRNAIJFlM
zS6WUwFZXDXK2Rj8GM6yzN8VelgWdbkgvTsM9N0YLc1sUUe/KTGQ9tWTdhrLYRHiXzRxvczlxqjX
I7kTKBBkHn31B095xKejLFESHaGsU2gGGlk4J74riBGpFs9BTSXDDdAnf6hUdOr8YY/ttvQprb+K
gv5MliNSAWqD5xOJmywP1KiI82HOHNp427EJIWkOSg3hf50VBDHRwej3Ey5TyMOMTHY2STmlOVR6
Tsg2mOdDPDeUd0MnVrWMaSviii16wuoEjQhg3Efnwfl4AaQ5QwawfkeTZVsh8wW/MGqeCE+uR7qT
q7dvzxAo4S2mXFtTNVzOSmxmV6FtUkni0sCPsCA5OK7pUnPiIBOAJQRq0wrWqCZK88p8bRnb355x
1oAcJq0518F4Cfkcym6ba/mqh2+Y0MsbneIjIu0B+Nci3udqG41HcFzvDLDYA5F/9dhhv7actSxe
8BqLIkLn3FJrI68AtH2hZjFZPqRAKddTfL2uwqMapKwG5lADjcZMf7pmkgKVt9JLjuVIR3X0113w
adjfqgNrlHTvSP6pNC+SLGEqCbJ0/6Lin18nqxrong+zvaoCAlCIdCBOXGj/NdANL/qEqoI139Dn
fk8b7Gb/PXGjrcFIbDMNctDGc0Og0xkRWsKbgktL4/OmzEfePGOlgHFUOKcUKSfbFhMucZf6GJ+0
7s2LDmMGCDnrN3FFM677UGwX5kC0LOJhRSRq3jZ7L3jU0+LXmmkA1SA+hdQ0gUdz3eMDlS1bNDIU
j2xf1ulnm/40EU1h7dg4+d527O+8u4cZpAWgxVCt8r+Sdygh+7kKbzXOl078z2mPTfWmFWeF14/t
vQDsVgklzLt0w1mk33rxV9c3uPYo/C29dsrkDr6DrNV5mmxr702v1k0HTK369hikYpL8AZagnV8n
3E0ZbGSCZalRdPVvFSFx0b66dAvNTwHdYHtyq4Mm4ASxTFX32rYsqRiUpQf8JYQzptAc2JH3WYAz
mrW+svSZabPhX6bdQ14cJvakjyNpVivnfzvmoHQ06o2PhKe+r1MKcPKNPbSrSn1LdUYJ0hNWdi/i
90D/V8hD7d4b9dkOIElU/iy8wunXOWq07uir82Jd+X68rcm/yPKuJF9+/9AtdILhGGh3VWVuObeS
KdrhSsZrNC4TnIeQqBqsE2lRIyPn4gKjJ1nI77z05L1QYfxiQI7GJ7LBvgQfBJwTdWKpxBcokR7G
1fBrZf94eeDSvUtmm1jehpynwlT7VT8zo180VErUjMbFu22eNYeXsnWzmBCsGp8Vj87L+IJpeVro
40q9K8yNZ6Kl7Wr1UWZvRfU7qG9DOhUlL3WB0x4RDuc7yMDZQEHP9UuKTJTxXblaRxOTx1C/4dpe
ks5KmYaLEZQ18T72ZjrRu63daQiK7KdjV0bSH/vxaJd0U+5FuM18C63Um7XBh2EALOBJDjZ8wZhB
nifb0ypeOiye8AgbGBxauABQnaBZxxmPgYFe2rQiZNFlVBXIg9ggrSp5qnNMJOcAQEQtuOJJ9KY4
lfewQJzAgvfMftkRfFQBdeXxhynfA5/vH8IKBxcyS8p3Np7U4lBLCiGNum6SjGpX8SvlXpI8MruN
gvjrbRrTYww8oLv0Ymc5p5p5XxtBCOig4pJN0f+ggqDgKdjyl2Y0oTrc0v4+9dw9hCAxwtBwVJ4J
+zrnpax+m8ZdaOxQffcKivnVntPrtsBNC0J36yv9ZQo0NMU3zt9AVXIQHwXTeh5cdPNL8kpskq+x
pwQiPtrsXwuab5qB9YrvIWQzB9qbDXtMAl0yCE6Njr1S82UPkEF7aOEtwNDVD1Ei+CQ47OTfXCIL
Bv9K/jrlOuCoOzj6kihtCFavsa5DADr60RClVllyFe1bznU2N1zfPCNEIPr8nqcSyLQWRbRr5Vbh
IcvqwllMjUC3VhO3LkQ65wDux0efp1h6I8lP8YCGhXb1EKZc+6OK6C/3rDRowkMxfOna0e1pnrgb
BsY+oBEfoy66xtrEeU1lyVS6qdRN7JELUbXvafGHUlnzDtlCYdNBT2OkfPbpPTJ/TRgJNR55AIm0
dqBj0xesrWJV0MCpoLXBCND6tdHzGjPg3qFA62LnI1FJCBrjI686gJd7Q7mQDUmrdy8DRSHlakgf
bnhoPSpEXHxWjymyCq1tHhzD4LuW2QV0UN3yeG4R3hVO7TYYMCA/6M8gWAlWcXkOyacKg7kzVjk6
s1ugpDzDHAeBfjWPgdL4YnHdouJIQCgdRsamrjaqcTZTuW9YYxDpqz47hxTpRfuVJ6+KGmaZfVTK
D+lxPrudU187spps1kmpj1dsrvLKDqgJ5P/tlAvzmJ2gQ7PgielS+w7Ze2uRUM6zbaJfm2zfwmGq
pz5EJc+q3IXmj02nYjw38NCQX9vkYdn3IvDmBfaLvOT+q2UoMVlGQx5OPVhcCDmhpDZ5mdQmTPoq
K9+9avIWlleIcYb7UyuH1pWzLv3zm11rbzhfNrjJqX8K3O/B25MrEd2nU954VMza8aSRdQSzNC3t
SYED7SP/oVeHNtl7cM/D7p8b0q2HL6BeIryBIPgeW8gxs05BMP0ZCzpXU87A26J+wPHAkya8dRzi
YGbEh8j+Tr21yFhYgzfOV1ZUP2y84Q/wygMIRcUOYohi4CgveFhx0bIvQrK6wCeT/hdg2mEYpfk6
ELs8eK9qji0JcLojg4+I6Z4VIA2ivaf8JP7IeMh3kqqLNAMeWp2C6qsujVka7jC2QgmUhluax+/Y
7COwMWrC/i+SLvhEjTWybkQlcRIcWnh1db4tGH6ldYL/N/SnMVopxreoHgkNxZCizNg8iRbPzHIt
0eAah+MR82EOzWx6iRDoVqmjj/AuWxXrrSbCfm3NS5c+iuqflp4CmEQ9oC+n+mr8v47TUwF+JWua
pYGdYU9JrvqtKn6KJN6SHt608a2w6cIjUcEOdSCn4y520UTjvqa5AT9qaTmXgkR/ei0AzFGcyLQS
8vC7AZdau1PTSxHkVWtaLkry78dD+zFYzhVcfGNdi6cqr634dV3lJQBgavBktHLcKN5Xxik2N45N
+WGav8LclfBza67NyqF4QKXGoTRWh1d2XJ39DowgTpLQQGQgfNc8rXzBYgbvWzV3gnnbrF+q+uja
77Y6W9S4If8vsnqbhxeZ7uQUQ2d7laQwTcoWh2AzkZl9/0eyzsdPPqKa5LAGne6tYvdVSOY4nZKB
XFJqtW3zcy6+W4+s4aaKXg03ba/8WjY7gxBplfjBq9wVr278q7oPx10bfNk2T1sylbF5bYT4cFT8
Pu9TN0892lmAQYTBO6YEMHRQTkyDakTn6Gh0ZyHXcYuczfVtPAN6PbwSMKvmoM6oNIVMcp9udTHq
lWEnDAXIAMOjiq5FfxRscSgQMcKh3ZfOOVIjABHjbtrJFim//Mh4sB946LH3mysfVWcRaFO3HHXp
FgiqT8T/a39eSIrcfJ2td4IPMkvqU5n9GKzJSCMcdGczBOdW5a+PsvzDn+LTYfwc1TPRsYZHtWN9
9s17zkGbiEjsPx2uZz/2Vzqn4Jp4q1rQ25CrVP5H2pntxq1safpVCnVPFIPBsdHdF1KmBstyZkqe
bwhvD5znmU/fH30KZSWTTUI+wD7ewDE2V0bEihVr/H8wGc2jGj003iMlVua6v8X2P4wEqMYHo6Y8
0TwGjMxq3U+ytu/8GPP2ZBXfMyFvNR5IK/3SFd/snOrLFxqgTTUF8eqNH78tabTV45aghe1Kuquq
hS0BfKWaRvMym5IQN5397KbKne5RcpnWSpv9qTLFrlA/0KJ+NTC3Pp5cIqtY+6TKHwqJccoyfv40
hh/a/JeqER0V1wGYB9XwrTSfQ+dDND70wZPS3zfDU0LiJaSU2TAl2Pf2te1k13b5lEJZEEGX8V0l
kgvYG6ASU9OiCqzufSZmDPJ3ev1cRh+i+INZfIp0wMIUWMv775EO4gd9DTHop0wOB896/cSAZ9T+
cPudgxcjy0PYPJjlJ8GotSQ+thm64YSaX3n2oKSPwFeAa/w1FjupfhK9hznax9Vd3gBHSZs8Gqkz
/GY5ZHWNnwoYvYyBNQ3l+0eF4DJtH6jp0VX3rjCf9OSnAM01yMxrhcwp0URofEngM3DHd6VBzofM
K34P8xpXnTj6zq+agEIbvqsTuRYRUJIAHwnkhrhLtV8tvnPIRHgNrunA4Mh//sd//d///b3/X97P
jLd48LL0P9ImOWYBDRn/5z8viT4dywK3y3DAx3Zsa8ZYWvadaYyOPR5pmDG1t2O2QfS59H3bosOR
rJOqyd/0ky+4XeFrqEwn7cdj3bzrw3tfezVRKRSZf76vTwzZL77fuZZii4DvO5DukPK8Xt+eS/5Q
+DGFpung+dim+ptf/cXne8vODdm74xHHn6ZfsFJuBrC81oUs7dFLITOS0or0SQcP53iMfHBCr8J/
8/MzinJnDMyqr/m8BQpOdiq8L3/x86Vmm5rtCFObkxAPVjGYUa6Mx6T6eqzkt/Wvi4nN9pwzG6ZY
R4XC2rRtIYxp914cgS1c4B0bUz0OH1W7+zhaN8nUZnYNaDhtgXm0Cypgc7rDutiFg3dUTVPJeKJg
CD6X6imm2nRtboB2XLw1jCmHFrYfpszm38gxDFUzLGaP9NnhWDZNTUHaGEfhHER1BD1hCN7/hQip
SUs3hAPGzYzLt9GZAzFhOzk2ug1+hHmMnfirlWIl1+Vckps70Khr/CFNTUfU+ZaFngEEUws/ms3E
sqRn1S4xio54DynblxIcZr/LNpY2nf1MNxBp6popkWmYM5FgtvR2qAMpknnhVfzG936sL2mBHJfh
I417b5mogjnTgliLRsNNXeuopT86IPigdMT7JrFNEQUcosTf2EKxtCBN6LBtI9Zic8730Mip56e+
OsFlgxPS492W1pOjgmmeyy+1Wb4xXPO2y/x9Caeq4wWPQ/q+lwoDnLm7YfoWfwqGz2aHdc1wpr9/
ce8Gt64VUPpMeCLUazotQrpU1nd3S8KMO7kt48jvQs08eiDm0z0Ib9O6gEuWaccxdUiULYyT1O3Z
5cpsJ7VzKuTHDCgH07npeOKZwId2RHntZoFPoUreCY3dclRrdscGQTtfZzXyWKUMR9DCRoy0vhbt
wg5OImwLB5VJf82Z62LUxAVA/JBxxjm4z9dCvWmbWyt/YzcfurEkOq0+KXXCTI53HVBAtAhYM8Ly
7t5vYhykn2ZRM9ly7TW3vXhe/20XxnL6aY5qGrpuToo72+feUGygJwrt2GQP+k+te4D6bl3Chaog
QZiOadM/5UhrroxVnrelP1b6MWLyQa8ooxUbBn9JAhOX/KObpiOFPFd3xZzGNqmXHYGgbmnvtDcc
od8fOLNVtqqZuECGkNKwpbTOBRit11apm49HP56YM780JD+LZ9t5nPg3IvtdMDx36hcajEuGmYoN
HvHLV3SSrjm2xNEwwfabGRYKubXdUCk+Vs03gnmdJmvfBX6vfxipmTu3zsH8QH3t1acmuQuGMCzN
kOK3Sr8wIR3A2Zbmav3RBAhCARny9XrHV23VMOTkf+ja+ZY2cUgzapMPRzXeuRNH6hvFP75+CcLQ
hGoJ3eHyzU8tdMsCeCuW4NJbGpCnLTYu9pJiSGEYBqD+aIdhz8ygBsZ37xVdf8yJkwsGJiGNJnVB
xrs+4FXJ7+YXIwQcGMK3Afqz9fUtXF2JZyUM28HVseaPtpmD8iHjvD+Kzntue/2tYXvvXTveELNw
u6RmGMI2panb+DrnJ5UwXxcZwhqOtQ1DQq+VACtGcbRxx6avzK6YRLt1eqUQJM3ZTgYOXWltqAwA
5GeAn/X3Njh86oShBYsObK7rW7e4phfSZjbf9LJYp4A1Hm0vu9N8GO/UjfVcuB82b4plcHU1xt/0
+XpEybPmKAb67TzbDLGNjXlvyJtc0KUCWQdwyKP2aX1Ri1toa6alTyqJ53N+UG2Xd5HGgAJzlQSi
aeV/6qT+GAETMJjtNCNzWpd34TROS7R5NVShOdKYx5/MkRldDrje0QKzuzOSGzWMCLToXlH3ekkb
rZVs+FiLx+ZgCtlTS5Xq7NgiL0lllMnhyJwpcfvQvsmEvqHuS7dKeyFjpu5jqzpWU2rISL4IUEUT
gO9IZ61v3dZCpq19YV3VIKLpz0VImkDGnTNuo29IWFqGdHg3MN62hht1LoGCphb2foCEWgLdE0IZ
PrztWdmGHDFF6bOLS1kET42SrCDUmz2+6lDoRZFo3bGsLA9Y5bAzbzCJIBbYYQXonWICbpNoGqRj
fvtBS/UIDBNOb31DF3Rfl5hC03F0lXs3+xVJB51Ax7Ttsaad3AKth5QQ8CJvpWBwnTu3Lm3Ss4s1
I0RIWxqXYTM8aBpoAxJAAjACZfa5p58nZozeH+wNSQtmRJc2jqPBiPSl52iVDJsKkD6Pfa9+1Azv
pjRNNhXmn6sosxhX8vqTkfRXgoac9TUuH6xDWCunBAoe4rkGgZDlZEoruqPTPjc073UNxXFFXBcG
oAd3ogWhjgYP6inrchcUF22Sk9fhqPjLMyvmt4aptsLujjC3jrssSQNGF+xuX2uUGNZFLW2uYekm
7j9cp+jO+QqZ6aRprnT6o0FwkZi3nvLWoZG6/VVQpI7qzyX9fusSF+49bjYuJHaYMHsez8dOnwGP
IvujJPmeUEXecraXdo/kP48AqQ9Vzu+BhCcnbVqIvNOBPLRDCy6gq1Cm/sUhmY6OQ89t0xlhOt85
j8SEBSZEfyzGFIIKi3FX2pWh4P6L7cLaO4a0SFHNPTh/UHIrKls8uIw+Aa8BxCaI/OTDupSl22yR
nLIM5vp4qWemMnHc0jCUDAImGxIx/Y7Sxo1QPnm0B64LWjJSLwXNrL7UGqMp3AIj5X5zsg+i/2lr
7wegUwk8/kaURuBskcwRcu4bNiokPp6R9ke3y5+CKnkGUYDZmeG700IM67XehkIsXSVukiSDpDK3
N79KWdzGsW+HEMhTRRSMeDPGtzeMaq+aTMD9yloK3kzHru/nkrJblkXsbpEguwiMQg90ANPFwW8q
hr1Iihnlr7B/vy5kKfwyVIuvE3uh6fMI2VQDpco7QMc99WDQws9w/7USHxqmagPAvzyaTqX66Gu/
MhoQ1mUvmAs6Eifjy9gqC5z+/oWboHfgrchA1Y5FOjCYzNgc+B3/nohpj1+IsOtCOLUxakc7oesz
uVW2vMQFpT9bw8xn6+pBb6TPGlTDBg7+xm/uO1rHwhDv6p+/WIsU0EHxZOH/zqySOuqaDONU0hbx
HdKYrRBl8TT+fF6b1Sv6yBntIY35PFAhgE7GW9n+BX2GQIhM1GTuSMvMnj64GPNMCcR4FE0XvtWS
gUmsoYUzSzHSt6/eKku1J+9dEyTLfz/+L469jBLaCLMOUeJXzXgynCTrApbchzMJs8XQEpaOIlPH
YwBdomscgbQalYCR4o+6/8MeKTDGxV3IINe63AV1OxOrnetzaEQS1opmPJah90wOA25fZtyONRTw
g76VNv//LNKxJGpB6kmf3R4Xfj3a06rxOEwslbbWPedavk8dsOGA+wzCFFp263tZ9e8G3xk2zN+C
PjK9ahFgOgRf9jxF2ji5YScN8Z5G4Zp+6S/rO7nxeWem7tJo3CqYwsmStrYqw+5pG2e1pO8M9erk
Rgn9SYyen5VX0TJqdw0xclFDMdh0/2i693XM84384JIJt14IkrOlmCnDK5lDsimM0luQfL/LhuaL
ngbAyPjgKM6P3k+vuZFf0sT5jLuzcVCL6zQFpSiT4zLngXJZ9kEl3JDLVn0GjNWsb6W9Wz+sBR/G
Ei9ETIf54j7rlWn2bZVw26yd/q0U4ADcMeC7LmRRI0xDYqCoOOPAngupRKLJakSIHHcGk2397fr3
lxfx5/uzu+sOipoboCIcAY1vnVtP3HT1ndZvmL7l0/gjRc5WUQN7l7ZIkcVelVcMQWytY3GffvvG
RMbiojCYmUMNdCzRfVSr7c5vgOlJS+tvlvFHiDHTac+yFZXyLdSQZfmxB0jay5PiStTm+/VDWdwu
myDQ1FWL0sVkcF9oFr2FRaA3pP+M7JG6bV8dAVNcF7G8X39EzPxixystr4gR4dFoK/onUmXrAhbX
gFdq68TQOqng8zUoIBRnVWhyIHinzJnSJ2ruRlBb18UsrQNj7ID6a6iELTNXJ6oZ8RwUnWYAAnP6
2Da2aWkVLz8/O4nYrk0nafm831g77Wd7ajt9t76CpRuIN42VEvhPZJXPN2qoGGwfwkyFg3hH2yLU
Lv01zJDrQhbXQUmbupCOszaPFdyWAXCrp+9DgZfOH4pP6VjdWVH77i/E4D0bZGhIFc7DOjt23cAT
kIPZVrd3whIYrYmldNgwWkuHzutPiEAOzCHiOt8yPZpSGcwKHMFJTx5CAfkakaO6cduXpOh4yDq5
LfR47hqqlmKYSoA31VU3yr4f/+JIOAthqJTpcAhn524mnqG6ICUdB8ngP8QesWXtU+0vriG5HVPa
hKU27RHnW6UMnYAKyyVeY2yyjb6lEzRD9WH92Bd36o+QuV0UFiOSVoKQGqjpvPikllux7pL+6kRk
U9VHZ69m95AwIG092+g5i5JGsF8pfcDFVn1scRm4d2RwyeFeFHc08n4hJcH+mBl58bYwlPEGYJZf
63u1dN05iv8RMtPdojIiBuFEj0l3QV75h9l/evLuevH1L+TQBaQTaJC+m2svzeEJOBod2YGWoR0G
gx/CJPphge8n5GZufXFRDhUpm/cKRZhpmawMfVBKfTi6TJHDiuUyDj0NnW9cmQ0x1uz9jUgqVo5A
jGPRq74b40fPZo5lw+Wanr5ZpplWEvxGLj/1JDl7Gt02zfNaZ+d8awARLAVfoQfc4w6koY5cFV2x
kQ1nYKOa6sP6mS1JNmgfoXWOlI4+d1rbLBaR0lBA4Oz+SUTwyKvB0KcFvN8QKbBEqxL+pDT5Z13s
kt6/FDtTycHLO0nekqjDAPak8PebtT+xdH+NqV6LelCFm8e+lhM0jp8w0ZInbsdMpnR3jhqNuyIA
pVRWDIc1hSUe+jIbH4MJgCuG8Qs+BiXZo7bFverb/q3jpc1DBxTVhqFf/nHThceL0I153cYY3cxP
dbY97B78zyBzgpG3vsOLEjSNx922VHHRLcFsRmsHASolgCGNAEMAL2aaKFmXsnQ9TNU2SJoJU6Vx
4tzWd36YhAn4k0fwnq/TAmq6rmP014Lf9i/e+ZeSZhrj+2YhIkBPjp07/lTK5NAnPeNhQbChmUsX
AoAPfGASJqozDyK7wBsxyRQfU0V57EHXCkeX6SzvvadEE+BJ+ElVg78wnNMhUQ9XaYeav5he0fpw
Do/jMXYPmX6yAWPsQnDSNg5LTJHV3My8kDN/NFVnCLUSngN6dCB1D0CjKJif75WribgpfpAM4kEn
4DBLFav3ea3t1pVlaWtfip/558lQAFqk4d2kUCAMkNMw4gQEwy6BNNm6+wtZQrCZPN8UymeKGUR9
EZiNRqRMdR5W3oRS4cFMvnRNdasybNKArbEucXpwLjaXCh4A2bSj0ml7fhXsMLAyx+MQibCYUVAU
gHQLD4AmWef72JETgSozI4OVgSUNzvtfGHJeXgPPzuGPuU8v49SzdYPNLYFcY+i+BPl61N4HQr9x
IGDaiksn72e2Whx70i30e+FZzN/60g5AqnNpWTaUE0F8MtxAvasxl61erW/rgh3DD8b9ot1BJwM2
e4BhcI0x4IFK++1jwLyua/7IjI37t/Aa0cGBotCoRL+BPlm5F8FvpYohGqxGhQzxvTveGN39+hoW
v09rzeTZEzjO+4fyzEtE2xfiWDnXoFMBrPvvfX/2+8GK45mSsThqDjjyor+CyuUvJJh0QJEENSUP
1vkOqeQ5kniQ6lGFoUHbjcxYvF6AkCpddxpP4oUJzAFmSBII4Y42ND2SIbh+Q8CSwgIMwKfxBxgW
mPTsxRnXtm9L32opsrjVcE920LkC3gDSkOJ7X6XPSjNsWLuFp9GmDcaUU2mOEvfMHjRppKbK1NQP
X3wHnfZHkFva9Gl925aF0PlsOSpFq3naRkagkFq9rx5T+JMn9NE3WFlQDYCUMmVy+xfCNPKCVOP0
6Uqeb6GZ+omgs5lQO3XAKw6fPU8VAPOHB7Wx36/LWngrKJ//kTX9/YvjAhsviXU9AiAz/spzMTQH
LfjQOB9NABgse0s5lowMRVQ642kNdmhMO5cmrdS2SotWPiAkr/HYGNsldGU+bn1RS3aAEh9DGKqg
+DP3LbTI1S13pI6QSkgoYwhoNlLgywIcqugsAjs2U/LS041Uzc3p1QMBiwnOZuMWbQmYWRppjnQk
1HI86gW0cG/qn+sbtHQOxHJYGLbI0tTZOfRlZ9WDS2kshID9jS2P4PSsS1hcgMGrhRJTxZ4ntx2r
88fQoXBkJz+ASTCYoV0XMFsCjRJToYZ4g5Z2edkoFYWjbQRW7h56BhvD+Fteg7oChse6lNm9/5cU
6lEctUEm78K9qXvm7pPRPUwl46j60KXfVEZJY/PTupzZdv23HBOzTIKCd147vxj5EOeVWUUuzBF7
GT1G+e7V3xfkByU93YJ811xhLR04Njpo3EOTPDGPmzytf35eEpp+P9+3LCpndL/TcHT++wOFybnU
DZQDg7YahKatJBVZ/ayAr7oZy9R7bCRAiGrFbANbCq+XMJp3OOrB36xTo2CNTUO/52rXAXvUpFqk
HOBVhvq139Dq35bjhTv2r3WSdxHQ+TkqHf7n68z0spP8fvcw1H6+1wJmtctpAN6NXQagYxF/HjpQ
u7S0sG9BJc6B1XHD2zxQAUTJINOo1Qium4jJVt3uaxh5HPWmLxh6zYQC17cPOUlmwYiYNgPJsEzx
9nHe/Aoc42GELwCsJar+ZmZre134YAJJu2cqd9isNs9ehWmZpF51GmU0QtqLRmyP6pdVtQFqDypT
qvIUQK0lxu8mUN2NgEWxvCu9DsC3N0XzJYvo+LV+JFoJEDow+NA4KdpnAZb1upJpM9fiX7+Kn6SR
IMaDmdcdXD0eTAGg/MH0HhOwakE1vXJsyBtEeV0Ucj+MjAyGh0DcZ/lXcMavLNDe9OKLoo7XBpDB
eviPBxx2mX/PHDABGS0OW5VOl0cz/Aw6z0TF6RZbVVm5YKhIjvBG0MzJQMU8XqndwmrC0HAOEb8m
DeHoBuWl8H6l3bjTxBul+5jq9XVmfKrhS0ksDnUPxzpwbbeMWCp6usMf2FXJV2OCrXMfwujeNNyr
uG+uJwqPKjtVzkfoqsb+a1vH9/A0pqV7nUTvE+CSNPHP+hnMQ9vpDKbMtmOTStRoX595W7Y9prVf
gQJlQOna+u8UyBbgMixPBrQMYf6xLqBPAQnmJoIoYV32ko2kq4w4SKdietGEFbow+w7G4NEw4vcu
banOhoAlY08THtNRpINxjWd+F41+UCiUlXcMYc2i1wIHCPJ0K2Mq/3Z9KfNOh2kb8SPJS7GJzBvM
wzqrSioC5to7Sua4KzWBDRHUfGinfYBJK5g9q6Q7lab+jZ6TH+uyF7fxhWjt3IQ1XgPtWdB7R3Ow
v4yG9tG0tde5R9PqqGfTNT9NOtN0OhdBiVP4hu0efGcEPsM6BaaykaZaWAUibMg0GauhEjnTw2mI
eLRqHhyJAcji8LrYSGz8dukvTf3/SJgncTovB1hb8ZVDJS04OPI96LoABUrrmIyAnxXxUzSKW91q
jq1hPwydcxflwce+GvZkmEFsN/ft6AAK1uzWz2/BnggmMHnGaZCxL+yJMApIl4XNE5dD/bXLGMcv
ho206YKlpfncUh2KlyoNJbMDjMkWD7kqlMPQPLnqhzSGo0AF6NKB4WRreGRpPUKV5ONIoarWfBoM
qOsO5tDYA06Lkyy+K7a50/N8v75rS/pCk4WNUzDlOOb597BJKc8YjnLoh3dheFf8WP+8WLAdU/MQ
moiVh7d2lnMDgiSrWq1TDmZlWTdjPXFPBlL8En2i0Gqrwz03WjHAlc0/ahWWDLBId680IN/HAIH/
TGKh7aPcLW/6OsueknJsNo50cZunyTD6mImK5nWckHbdTovZgEq+h2b0GsKDq4G5yfV9WNyGP1Lm
WSRjUCJuAaS3qkB3rsOvTfcQhsd1IUvaKQDXlwZ1KbyomROmijiDCTJVDlngAhqptoCqDHYC9kvn
7rwBKvha98qbdaFL+0ebOY6fw/jWRUADwXen23qmHBTGIfLRv+qcX6LbSmYsOF4k+ZgQkBNMBPH/
uXHWkyhPgJVDjSghOtAFWEW4C/QSyhdAUMWbMd9Y1pbA6e9fxP+xnmm5EbOsqICw5xEuPjA5rizn
Y62dQLrd8J8XpQkOTpAcmkAMzqXJTjhhlVcKAHK3hQ+CNrC+V7c6EDrqVrP7giheoamdb0qcXrRQ
xyMNBq5K5Jal3a1WF7eAigLmJW9zFw88L9/gu284qAs25qXIufIzvQqlPWShh2EE//9dk3xeV8Gt
7892L8ZrsAaT75PpAtow2WqYXXrycPxJndKvAk7JPHenGpHeplnrHgxym5oF3yBRyz4P9gE7CLKN
uVcT57mJhofKAYZRxAQf1se+694WmfiidM7P9QUvniFRN93iTCHREnKuLubQa7DHEm2N7k2r1Fdx
8UZpAUny/bsewB0bTP91gYs7/ELgZARe3AbZZrZadSpxj8y/GZHzpnetj+si5kOuv6OYKbiiDkwS
HECPcxnNIHLe08E94BMlJrxJwoJa9DPAhtdy6KCKB1VrjO9DLfthA0cYJv1WU++CkSaGIm3CEDax
7NzIQHCs9EbAKk2yMrryjl0mlHuu29P6UhfsNNpEDhg3l5TwPFgucyLMaErRgP6402MIs8Vbr/+R
w1PYjlt3Y3FRGOZpflfqF/g0orXVoclKfE7zCYISXoT+tkwPoy6urPpk9Z8nlCP+u33bTLRp6RUk
LNcVQYsC13QEzloGWEE0PkaWunOIbV1DBxHvPZwt14l/K9RvWQ8FM0H5KK8rg543907pNCYNH6zi
IYAep2M8SKkPGdz0qnsbVF9jG9alDl6Ub6VNFQ7GsLw9+X23W9/lBZ0l14nrARgCXb9zT7gqh66k
gYaqm3ts8sd84xAX3j36/PFqCAPIg81rKnoVtTi/TKkBHPyQACJb+wDRJ+HGO7QsZlrAFBNdTFrR
/8e8N37nAZo5Wwt3tfu2iTaWsrhT8o+M6e9f3O7ea8aWITXjoOonz6iAu/30+qOgTsdsCVKYh56Z
j0o3076vDeMAa8DVlVVtNcgvLcCmNZ2jYH78IhspU1VzKkLkA8Ml9V3y/S9+/Yuvz7anLDHqTc3X
8+J9qr2zYYlbF7BgDwivyW+SP5vM4Gx7nIZ2OA/G80OXWb8Syy+g7s3fh5oLRKx31xtwP79eIPEh
nRmmY+gX2ToLGinRhuhuSUHlzu5zCYdDCheAprpHipzdzjPsbEPoxSGRGBEM8mFZsbAXvYVQ5426
nTUxzCqAGH2U8T/ri7q4KbPvz2IzjeG9ts2L+OQzsX3faDLaFypoCIYHsd26qIsDQ9SEAjLN3ZsW
fUvnFyaxXSv1GkRZnn+nhoC8OyYtv3Vcf2sU625I+926wAsjPgmkHwTcAkMQrs00pOzGoEiB34es
9FH430puUMBYi/a8LmZpCyUhpyPJyF12BVG5KYukdaKTQTp3V6T+e+qiD+o4NhsbuLQeamsm9Qmi
dWtuPItRdp7rmBH8WpCE+6p+RwB8HTr191zTX5t0Ye8YnPkNmMRY5Dw7CqcAoQscjyctA4I5/17U
G9ZtOu2zhMhMwEzxgFv19dBVI5i9xA9d9z7VanpfmvGdoYQ736q/a172zgTXY8MpW5ZLpYrWSt6B
eQLVzZlnLQY9OqkmCI/uR7PLd7X82igHvX3ogUKGwGBdPxaPbaqN/UvifFansdPELRUZnXrxM8HZ
VltQKa1fXvd9Xc6SHk4jkBwMzu3FQG6rRB5gRiWmQouY/7BOxgCBPKwDrxdDg87vmVzKlfNr3NmU
+mSY56eosvwn3RuNT3ZQQeCA5V2XtGQwmKD/3c0LdsC8XDYYqRcLeu5OQ1nuMj2687Lg3umguinf
0AO4Lmxp94AkpAxD7Z+ajzy3TrGey6CBvuDUVNik7iMknnhtW5t3EYOg9bT60CWJQQf4YVryC6ch
MbImklIBLTBmgkaJVO9agfbODsUPU4NgU7igZnevxAvS1Unq1KyM3+VMsEHnUn0lrFQrRGqtvRXM
0W8o+NIb9fLz0wV4sag8ChrMrJefChrgdla9oQZLJ/Py87M9A2G6UrSMX29/zeiSCFvGHv7C2r0U
MR3bixWERhk3sOXmpzHYK9WN/Dc3aPbydaFeJmXC5xv1TgGT+nZddZdMmmP9ntQDKOwCAUvthN8y
IZSfamWEk+tN393kyecwe4IcwtBui2FL4IJF48GbsAipxk9jTufb1ZQQgTZhmZ5StagemES0H+IR
vN7MaLwbj3bFDQ1YlEcLk8F7RKvH3OT05Zi5RdMjz7kJn6k4/4T6Yn0PzYWbyXOHbwJImUlGd6Zl
xiAoK7R+ekoIRyAn6EPluuNOXTvutW3lx9JX9n5sPNWJsi9kdKubgd7uWr5oPaq1kf9sLV97Xyjw
FOU+GLl+GtM9P9ixvOfDwL3nDo3ubaK+bSroJsxiomNKgd83/ci7d1OdDlxdjt+rAjRxTU8daI1g
JaXJEsIoZoBLn0OFgQsudnMc92nWMw+gRWZ605rNcOur6viWyE25xy+lZzrTwoPbxmMPrmrH/0Fq
vvdulcwa7zrFAmm4GnTg+oVs3Y92zdNHl6KpX6dQcz3HuR6eVOE78U7P7AZKgsa8c0GIImUPaTdn
333vnWT4SrLMeddajf4hs5LqNnLhd1MG3T71iSOebYmddtOu3NCGSbtmnsM08IZFI1ClrjC/rFbb
x5JwiPetefszqcRGbntB25gWoqmX7gZmky6wImsebLhhk5OnZ1fB+FVEjwGEmBBXravcgl0jb8N1
pbeAB3sewITd2JRuHaSneACDO3qbQ73ZVBvP2sJm8VYTOfCmESPJmZvlC+l2al4mp8S/d5+t4bVJ
ygn9lFOYKhVEkvPkeTYYYyUKZfLpP3SReyUJitZ3aWkBAJyRx56GAi4SEk6eg/Hgp+kpKK4hrDW3
CkYb358X5kiQDwmTHOlJh7ltb5sbtnnr87Msq+dErqEOfN56kITZ4W59dyarNLsLjEkA3CinSvOF
1aqG2Cvhjo1Po9lcV3lzL+UBn7o0ArhTtvpVltbyUtjs4tldbCSRk8WnQTxA9yi3AqmlizdV4onq
LQcXbPZ9PYI32KZQeqq9fRZVIANnV4nYbUFnL9w7ANgYe8BXVu2LkFqH8TR1hgROYQMcTz+7DTrr
oVL7X+tHsyyGDiamWWyK17MHJR+ZajXcIDnZUMVHEDQWsvRBI9lazsLrTxZkCqrRAtrjZo6r54wV
9EReeRqUjpaZZm924X4IHkv3nQmFqNuSfYw3Jp8WNGE6I/pQqBgzoTZzaEI9RelEBivHUUlSSNOy
19968vQTmJz5uytytig/g1vE6uvy1ELR1TrqtWj/QgJ5c7r90ANQomfKllghg65ZVpwkXCW8tenz
+vEv3EwDPFKqw4DLYuNnFz/IHBlFtZafDG2XPD31H8t+t4Wxs3T0tPjRaK+SBiOaPffDCr0RcRi7
+SlObrIqP7b5Xlehbmq7G81q7atvY/Q3u0apzeYC8ec8SrJSoRdhz6r6JL9u+N9rk6qkOg3WwvOr
87TMO+6GiqNK1RBl9uPrYdcPW1u2pLkGvcB0qQJsQTLvfMtUhcfE6P3yRGq+YHis2DDIS9/HdSCG
xFLiQsyOPRYZzapJyQZZ2l1T+zdS3K8r1oKVJBv8R8LsRa+tAvxKryVW8aBUtLSdL7y90v6TvXI+
YYoaKYnTXU32mWzn3LD4wTgwdqQXJ+9b4d85W+nApZ2a5hLocJhGzdWZfbSU1lMH0yxOVfZxKK41
K9rwr7YEzI467KK88SUC9ISKy6372p6hCQeIehdDy1S/LtLnelMkulko+akKyl+ygndES1/vXZH9
ZSp3qpRgR2bKZMf5SBNIl59kQ+fYVb+FQ7mgSmffn6mSzO1CypTvD7Z6L3P/09AFt5XR7QavuVvX
2oXDOBM1M+iSTiZX+JOo8kqF1vXD+ueNSz/o7POT+BcBfNaMWlYqXAqrvFNg4aVy1b3e9JFO1gFe
xmfASs1WkJVRrySek51EBy/8GLv7mpbaDZ1dPBFG36AOodXtYhxt7JUq090sP7khSJ0NfORDcKfA
kEy66PU5D7JCwAqgWTRgzlNRord8uqvt/BRGb8e7JtqIohZP5MXnZ7fPVAtfa0yTz1fRvaXuK+iS
ymjDFi5q1QshMz9EmAnQynCJnNLkxo5vur9R2j+ft9VzrSLw6Io4tPKTmV5H2ZVibqjU0h6RSJFw
mzIJdFFl1tw6j/wMlSISFE9CEdX7OvLUe11248bDOm33LFDAB2E2Fh2myelCe6uh7SUB7amLU/E4
1pZ/rUWtczVN6kM1DxmdodXOVxDtKN+v382ZJ4TtIksvmdEBnYh/z8sWQnPjEAh4C1S+EGb0g+d8
DqDGVTLnmpH5DWEzjfiXMGDLeVO4qRcjb1k65IYIBvOQiTfBQ+C+zvG9+PxMq4MuMsWY8vn0LaU+
WKvXt2reyfv7+1h7pulgxpiAw881LlPsUBpdTVG50HbleOgDY1eP3q6DjVOktBwoD0rp7zLD+ot9
eyl4trBO8WTqmp1x8CDfNOzr3ttK28yU/V9Lm3gMaKNipGPuTrQOEO9jxNJE8FQ0hwKQ1cja0PLf
7tsLNf8thIawqU2E3MoFmUM2cs1CKgoH2jqYdQq1iQVNjYp3XarYb/wmCD+ZsZAMQyRPY18qnwIt
CZ+hicp+qGWfvsnVWr9tmTU6WUFs30dxNz6lphzuNUUfvjRKY9/qjpK+8byORB6G2rnKJTjDhp7r
+1Tk8Nj1gVbfMdlZ4b6WlXE0Oit+Fwjf3AO0yRgpabYvWQLhY9zSvh+GtvgUYfc/9doo3ppBqINi
meeQRAP/sW8a14ENXFPt5zgK4Kj31RZ2TFG/rYCWehz0fnzuQ+e5zupfXRzIfcckYfvWdEvvWA6D
9yU1RfxWTfKWXkbRQD3fmVX7NdYGZfdq1SXWmQapBSO5tPlq56rbjjDIFrUhD75SwShmqPB46r4T
3oi2Nh4M6OPvfL/QvkQ6Ex6GOzVX2sbrAYon5Aiq5RMwCx2UswfBTJMi0RJ6JgLvEPs3VnDHu7O+
0CUL80LEPGEkK5fmmxwRzk0T3ST+zfrnl6zl73QOmW6HqZS5Bcg6ResbzzyoancTKHdj8TNPaigN
IRYfNi790pV8KWt26TNDjyKIMjGW6RvpentP/Zm7W0eysF/AZvLGkXxkkndeSeb7qSwY4zyI9ibf
G1tECzOPabrxBFqYTEQwCzpXO8vLQXqhg/0g+ueGOfaCVhwx3ulbyBxLy5jytBMHAuZ5npyqwsAr
lP9H2pX1uI0z218kQLvEV8lbr1Z3urO9CMkkI4rUvku//h7mAhObFky4P8wgLw2oTLJYJKtOnQNc
2DHVvw8Phf/1+rKvDQPjgG4HcubICUvLDlYmraIJcaGcqPnHjNfJd+bU2tuSWeOzM+iZIi/8h2/1
PFKKvDBmD7sFbQ8XdfC+T4YlA6aNExOaGJ6TaemmBH0GNN1He+vPFXtPKLTxcg2HdIf0NTiks+Gu
QGrG3Kdk9nd9Wfz2C16HBsjdX5o5Hu/6irnh3PlLiIJd/3Z9ji6XwAWZsPv/r1G0zEkRBpKMY9u6
iXkErrgxflZM1QV6uffODUhX/G4wWJHbmnFEKNUj6Ka3T4bXINVpFkJqum2H5akw9Frxkrxce3Es
QhUCJTw87OWlQJG7g9bnkh8HgAOcAVAvK7i/nffQxuAQHUXGE1MoORglOMGoMbKjp0PkFSTQDMoG
19fnMpwIE+AKQZfuykUv5jbzQETPjjzpwkx7c6FuYN7OHAcjaKBFZQaKTRdqaDRJkJPQC360cj1w
vBxcR30wqpK3l66GQirSqjCCCicaPc4PswmFDZDHldkRsE7gD1SNpeIYkjbf2eeF+ZPnKjO6kY4O
Ph8730TJuXuEluxL3e0Z9KVv17OwAbfCbRgRGNwq8sqzafZmfYJ7mUX25PlBVo4KB76cLbQwAAmJ
81+03sh5CpQnPOZ3ZXuszE2r7cvycN2xLvclvo/eeNEM7F5idlJbh865xdqjYRftfqmhzlsZlf8E
+B27447bPGZWOX+5bnR1UFh8kYFGqlC+ilO7Mtusq9tj9wsq4ez9+tcv94oY0t+vS0evPlpO4aE9
8MjNfT8MgdvddbPiTFkbAUDh4iqE/gj8e+5lhGdo7lp4e5wC8LsBoKoisl83AG5lUEnhriVf6a0E
64G20fY4N89z+uwpCaP/nKrnGwWbEJdKiL8BtW/JED6jN1Ed90XIh60td7N6w5YK71Z/AVPGA0AV
9AnsA2UIMVRo7MYFAyCOjXoOyQ9uFiGjpP5OQesfOk1KN3wG4BDQbryk6r6pDriLVk9GNnc7Q6uT
Q6HZ085YquqVI8KFfuxoB1qMaJPtfcgE2xbLN9SdIJBiaC0MOaVTbkiT5QdAvvVjRZb+kz/PVsB7
w5yCBso8ZQipw+mw9HzZX/egy8kXcckVGw7reyEO545I7dQ9Ggb1+Dm911W8zIrPy6wXg5/7JC6s
PrLdeAlsw/tBJ3NQXEDXjQDLiGY5vHh1KcECTcaiMQrSR+QAHYSgX24/0YXb4EoFni5EdNl/dABH
mswlVQQgfjgOL6y562uwxPVxIAArN6+IaFQFDwaQ05fgLryp+qo32jrKfOt+rIZ9qal6YS8PDnAi
2LiCogIgikrSuVSwuU6GjqBh2hrmDbW96jjnKTq0SWFuDABGQm+hfDOgoeWQtNz8cesIYR4PPHB9
gHYFbCjnEWUhoGao8Qw8mpBb182NzbXt7RbEbUi83QEpkGMWBxo0SZbaPlbUenFY8ejQRXFNWTlN
gHYRe8ZD8v4CUUA5xMurxEFLYdmE4DZvSL8pk21LNpBOv3k0MIXgCxFaVLbl1Ffb2ODkRjvE0XLv
MheZY4XH/ZE1kOIjBBx8JLwEw/0FJJjlXUkr7KFjo/P8HiQZyR3vSuMYu52x7equmYK8TCFnnoNk
yJlK/dAOo3vPZh80cmViBgaqRzvKJ28HuepuB6VG63nK52bLy4W+TV1XPOZ0LH5dn5eV0w9EKyAO
Ef33YBKRnungcmqtJgZWwXZ2S3U/L7s5VbyjL0ML7iOCuAs3ayQC5FvPkmJZsta1jgz7kG5Ap3h9
CCs70QdoBx0morh/8X6qs3FuKsMbjmWcI9YjTEOGCXgriId3PfUCTafWV7D2+fti6pGFKkk83F3/
CSvZQqDhUDtzcPcSpO/SAa93nja2tTYemc2hfdnrGdCLLRTsloaXYTPr88YkSBf6lPSf+jwB+3Hs
dTfimIRbn/0K8bw5ucw6UH4za51Px6W508gusR4tFTpvxV+wW4EIEc3GuMNK/gLCC5oOLUzMqFNB
2r5FF7SmGsflM0yEhP+MyA2XFePJbBYwor+QGC/eg7eEeaW4yq645ZkRqaRnOr02ThxGNBKwJoAo
33WfUH3fPF8Mdx671uTFdPT173kaWZnKwEr0BOQOsmeA6MD15TsfjbuFGKPeHQ08j7zQXHjzFWnx
9p8UCOofVewvbQiKVNVV89IDQGshCBIBBBfKjZIHWMtIadpZ/XEazT4kSXI0Gu85BjpcMYEKQ3/2
3Ik3z8uyODw2+6NmbIxqM2e7yb35AMLZCOoRkesRFKxiik9MAFo42aPPuyMu5QOg+nkITYXOfulV
rZmXMerckPTIaIZMI6WXdseUm8hh7By6j8ETtFQ0yPIcjUuf/Rs77xAMzk1K66TNLkD0DkzmrKl3
y+TwrW1N3d2c9/3dra7ugoIBT3QAYABHkVmoAFAFAtdAKSEGTnNhX3KVhvxlQDg3IAW2PGmmpcna
/jgWc77JgX5EskGnLyA6mB95bA276wNaWS7RpgSsBYq/oD2QYoPvawYHZggDeo/fDXQkz3se2kVo
FftmvLmQhVSNEH5GywOwMPLNJJ0aXOU8bh7L7pHVe0o218eyMndIBaGTAgUBQKDlmyLUTvPSsyvz
OLaPjO0ADDba3fzzupHLYHeer5MmzAReGxl/ah6puamtoFed8SuxAGkTUxBtg1bnQgxBAxvKUuDk
xbFzgEpnbm48VXOQwoR86LSJXraOGxtHngHpHaa4kalQHioT0izNbd4VJIcJa3rg3wd21/DbF/uP
iDPuWWjwQ5bxPKCRli6z1xTLceCZsUlSX2wWoF0rlNa4SgZjZTggXQf9Nt5ZeEDLmXJIUPaspvNy
JNX0UDTloQNZVID4cPtJB0ZpJOMFDhF5QPmt1TttUsRNuxx5Om395b3V4zCd651ut8Fcqcokl+cq
ngiAYqCGgRztxZUYPNJTyqHqGcWaEbjg52itX+XsgZbsm1NaNx9yZ8bkGtbQp0uZ1zDWL9/d7K4s
B0i7/I82JLdb0M+ZOaZWgpL7KSsO9viJqjqkL13hfBjmud/lmVaAxxXDaLSd5tzNwBZ16edbY8y5
Dcm3NWssRqhsV1Gt65uk+hceoDjHLkMl4qTA+tiINJeln8UcXGbjlRZ506gHs0MPPHW/8JR+6jvl
leAyZJ4bk64EQOPlc1nXKfpZvDSwfPfRma399SkT3zh/lMKGgxyBeNtdsmkN/ZCmSerRCKdm6UdD
i4d82KM0177Myft1W2uThwZw/G60sV/yPfVF2/Y1hhKBBgftMEB0Bk0FlWFViFubNxEGwKArlLVl
RiYbtAWt3Qxp1Fl3n5xY8SpYcWQk8P5+XXLkgRE77Qx8vTDml9mfn9GhdHSXWZVvW50tdJMj1YYO
9gta7trScH8B9UKU54ANPCQgBilYUBaKy8VKLBNaTv+ZkbY+rQer91o9jQB1AKREB5OiCZn1bEh3
k6NqgVifu7/GpLmrSjKWmosx8cHdxHESICkcjObrdT9bX39c2kEOjaY3Gc2ftx5LcBlJIzt32p8N
KmB3+tipmE/XrIiWWijXoHfqIl2ZVsh322gaiBwUs6eQeF9vH8Xp94V/nLw8qqbgTUJTFoFX5HV0
2cGrTMXary3HqQnpcaOXYDT1DAwhye90dqj0fVoqTKy5F3iSURMX0OSLpiO8z/w8L7DilekGqX7f
FQ8x50Fum8HCVUXN9SX5a0z8/WTKfEcz9CKFL+sucLGlH87/XF+T9Qn7a0D8/cQAWI+9MUlN7Elw
2hJSBHnFNqWpynqujUOQKEKAFSw6F0oDZjwbUFrsaRTfz9+y22uMSEuffF1yLFPvypRnA40szQ6e
q1p1h11b8tPvS17VLTn0qQh+fdqzIOm3Zvmd6z+G5Ki69K2txqkh6Xxc7CL30alJo+Oo/ePvtOzH
9dVWLYP0PmZa4QHihe8XVlAPoQpRujZPyAWi5IcWjcs7Kx0Hy2+1jEKl1tsMdRsWrQemNx4uNQ5F
1Qt8bbLwREYWA+cRrjCS6/oFJVM1UxrZ3aOhv1rGuEcrjAKpsnJmIbHt41qMnQ7onjRjRQeK58IG
UasWV5/0qX0H49XBzZ3HNLZUKcCVAdlA3+hoNQah20VC1YjR0FwTAlvJRvvpt3slXGll/UVTECo3
DtqMMXfnu53nfqelyCpEhpO859adoS+3NZsjAyOawMBlKJo+UTmVtiLYBUYttcskitP75J5MiuB7
uRxCuh5ijcLJACaQdqI5pb7m2lofVYYbWIu/BXC0Cnx/eEvM/Oalhy2ghtH9CejyBeWXnefuaHrN
IKTJzG0zVcNjrMdj6NAk3lke7RT2ZOJxzJ0wiLw+GMYgDipTzTqLPgAGmgwRydBlXlUBNbZ+90/q
PXbVsUmmbW//1Mgz52+3RgW8+FCnRLcxWgwuYKvgsOk0KCMNEd7RdyzzQertv1w3cZlcEibQVoWH
BjgCLvR8KeR8cVUaoty0gxy6kSUILrKiC/sCvHwcJd4epKLN/rpV49LfoZ8CfTTRBy/EESV/J77d
1TYytxEEMp8mUYJHl7OBrvV0YPctaXiAHPMBXVmbocR2tu3u3vGKZ9BTg96aj6r+issNjp8Dkh4A
iFA2uwB1aO2cl4tTd9CLt7Qwd5jzQKnvBwB1EkWWd9UUoiKSbHjVX4AjijYF/Qf61PH++VpCf6Vf
0NCh2OvrNoTOoUDdojJ7Hk3Gwm99LzPbyO3dvUmTt8rI7/ry9qc8anVoxhTUl+jBltMFEGBpdJfm
XaQ5WwMQZ5RigCLaXneVNU85NSKNxadegzxV1mHvPQ7m041koX+2NormuDIi23nZGFABLgFpOBNw
ianc9vT3lFEITP0obW9f6y9TosLWrg7nxJ50kcghuSFIj3u86svvdVW+9pTsPjBjJyakkzFtGK2T
DEOyyJMBeOag8GDFEFwJnVHFvR0DQt9HSfG7nb4W1kd+P9Kq2IvA1QLUd+69UMw1W1vnQzT4UNoB
A3zeKwL66ghOLEiLAPnnFiQUbIh4dlheDZWw9+rn4UtID+NijUae8wFkme7ULiSoIjSskjAuFR1a
a0ct+seFog7uDOhRPv+8g8scTzVAcAZIbYDj5THP4nekRX9WTqyYqLXTATceYK2ElNNFc0aa2C5t
cwBxXL4n09eMgqXGDXhiB5DW26bdtyqOb2tu/LMhEQFxU0VqBv9Jkze6HjV0pveRkx3pj2lWnHdr
a3P6efH3k2cVnR2D9QBkRXG2Yd0P3t6MeQT8CtACQX2Kq4kMa+8I9CutBfvbbD6D/yigveqsWinv
n5uQMhtov+6N2cAMxf6c/cg0274r/L5/s5rBfC4XowghLB+DooR+G3Hrey5T3/vAIoGDEmcwXtqA
d0ohxi7caunALRGByzfIdg4oBq7HsLUT7MQAkWKMP3ill2R2H5XuBrxBJvprVHeQNU84NSEdLJqX
pPo0CSRbl27NVttUv6+PQWVAWidkBVPK0Ywfdd5P52dsfeTz6FjH0YuMEN5a557csBS8Ts6EMHwQ
mgG9r+qZW10D3IVAEY6uKZDqnBvwHJ4aGpmxE+m3ZE62uc/3NVG5s/jKWVYYIBHEMfC5QXRFCJye
W8HdUls0jXpHsjwz/mC3j42Lml17n/iKCVu1hDeQiJsroooln0YXUrHucQCBSJofvGzfV6/irjka
t6YFxaCgU4t/Ef4vlDewaxrGwNR6XJwypMZ3grL6jc4FC4IlSECY0NJkS86VO5B7mfvEP9KwQYGT
4CZ53cDF6gsDeCyiDIyU7QXNbB73HTqOqX+ss8DmG8YPuq846C8OMsmE5MEW4ZVmCxOt8cKRh9BD
COQkX6+P42IXCiMAoANSBmqyCz5YJ2OzvTDdOzbOqxZHKknptc/jTY0+JvH/BWgjjxe9YGPrHcGx
GLj8Oa1Uyfm1hUCtCQkI9LiAd0HahrQx06EmINIGZ/rG7JYhtKiVBmgVP1yfqbX9cWpI2omF5bFc
t8f4mJH82Wrsfc2Te2Oqd2NM7vmsKTrBL88xrMypPekQaWKSWBrag440ToutzjrrN118PAXz2AMQ
ZdBD14TCVlw4TQBZo/G4JE3z+fqYVycXso4CiYnyjXxVYzprHbApg4yeILP3e+gfp0GRGVGZEB50
cuOYIc5hFQZMjOzOMl6z7pXoH/BxeDjuZwCKXGoK2Sz1XVJDSSud6u9TEqdgOrDvrs/U5ZMdy4Xr
po5mNzFX8pMdF4F2KVxcOQd/MQJi7UJUVmiAStFBa8r7mGovuzzV7lyt23q9/8XuVYJGa/ECmFYk
QnC5vkz5eUNVjx6qu1DHmH6nLIXQVfZliYcgJm/XB7u2ZqAtQ+cVHulCDOx8zTrq1vGQmDG64PKw
Kp00KKt6Fxedindm1RD0NwGIwTMaqKVzQ6zA6ccZ1Ba0ZNils/MAWexnUrL99fGsRCkPnwcwFVIm
OP8kH8wNjboUVIYR6LYbGvoqCmLV98UwT3x8Mqqu9USxzfvC7N2kKXxvZeGBLRT8PMgxOhdvgipp
QHKWohReOeQ+JZ/59JMtU+gP5vYD83RiSJonM4fkJoiz0gj8iPYnXX+9/vmVCIuUNdoAUJ7CYOSX
2+RrwHfNJYuAuH5olyWAapWdljtw6QVD+/6/GZNO17Sw3GpMQFs8WglB9+b8tAwQ2cs7NwPHQ+EE
FbO/XDe54s2iBRoJbLFnLgQavTFu/QYU3lHm+Vs9fpzT8n5GT+F1K2vOJo5DYLgBlYRPnDtb7Fmz
PkyERTZ5dtDRc3NlAW2vUBTDvQ2VcJEtP/8+xQ5CN6nBooLawTQaQaf/49jzJiOq8tjKfJ1ZksIM
h6IC+u4XFoFoI0CXURA3bwQdRdfna2X3nFmRXtSL43gZB3tW5PDvZd6EFWo/A5/BbfbjuiHVcKTd
o/kVReO4yaAQEVnxfqiidFQEslUTUD7AIxelnwt6NptStBxXWHuefu3sLZu3rn67E4u0JvKzgO+L
tpbz5XfmHFqIXsUioNbQs0VzRt+oxegrxPpUSocrrgxbQKlAR1i8tCRX9hYvbsylZVFjb5cA/dUf
WJCTz0tD0XsgIfW4QQgw4x2x2TMDoZNp6YpswKqDnZiR3DimQ9uNScciEDz48fcq3dFqF8eKS47K
iuTG6Vy20JatWbRo9051p9lvZYvVD69PmWpFJB82bCx9R7AiKWhLq5qGpImuW5DVLaEIgPgCrQgg
k1BzABbq3MHKFq2CaN9g0VyBpy+AZg2aMF3N3GfOMj/1pYUbvr/hyY7kdh7S0SJhlaT2Jk/QvXH9
t6yP9u9PkRyENBB/LSl+ihdvrHmr6bv/7fuSZ3SUMg0SUCwysVE3s4o7ZuU8RZYQrPMgMAIPmnyt
GUeumXh84TxtX3L+ZEJHkEdWeoeu0I9M1IklEZdOLjh2sRjtUg84c7TfgF8tqtC56twn3xd/P/m+
BqcoOK6XEYAATmCgYa+CGG5LQe2sVypuDPGwklIumDYUhEWdFu97adXnQevjFqQGUZ5t7WkKqfZz
6eOt3xtBmwxBn/9qVfj/VUfDkYqEKBocLhBmlUmdBEkQDnabwHJeCvsjmwrNwB5askXzlQyYZtaQ
gtQYBfSiJLuJLJ/BCLAjxgsjbNP7WdCbd+PyMJCINtZGH9sPODo0H9GBYniQXJVbrlA9pMXCCY/w
au6PC1dkldfcA9VZ3fXAlgV/l57KVUtrMiVmFjXOD+jxjjti7tz47fpmvSxzIzAJWW000iAfh/a1
cyfM+BibYIXPotmugwZIwI3LHrIEitobDejjsVuCWQs7S5XsXXMOXLPAmSi4bS6yZSi8G+ABWmC3
fYzfxkbxelj7PDgZISeMHiH0hUh7N84KdyqaMYtYEk1sl6Y/r8/byvdRiQfMFAuP3yq73pw43eJb
aRrF/av9ra4V5R7V56XdyvlcjIzg87QCFXy6oZNK7FVhQb7wlnnRGUKFNnJj+75t9E85ux1aTnQi
+kmAnhBtYp4U4EwL2vOFjdYzvW02rf87Afq3fL2+ECuXwzMb4rg4CaI5G7xiyfBM7KYmgMhg0Dhf
dasJrltZnS3obGMg6GpAvDm3UjVuOhoGS6O6xpVNe9NVtBarwxBMJiivgOBALiElHrWTLLaA9nSW
TRL/y8Hz6Ofd9vowVkIKekM9gDDQ8IPYIk0Wc7q67A0H+MLkSK1/0WYQeKO/sWdVxXttOKeGpLSi
ToYGctAYTjofKd95SxYag0qEa21RULYFOEe8Oy8yBLM2LDaUklOEEH8DbrQAVKWKdV8dB3obIaED
0omLjPtiZEA78JlGvd5/mXv27rPivSjtl+vrojIjBWFzrlPe5DAzj3MZZtxpN6XWQ8XdiReFC6zd
RIGeQrkSkEBBrSx+y8mG0TKWdA4FPHPGhZMUdJeWy+9W714d2/te1HQ/IVoHsUe2cZzt0ol/4raK
OnF1vCe/QQoMBYpY0NXFeIEVm0OblPcttA8Is1S6dmvH29loJY9f8ND241JHmEN7wwJijtTk7+Xy
o6mzyM7sIOXjsSrtsHO++uBQvr6sqw6KvIgopwjRJ2lZizbLu6WzadSAkD/s/NvvpwTECP99Xpg/
WUkPKqZJErsAwgJGhQTfzw/8ehTpkK7Hy/iibc9KwJecaDWN9HFYAkbxkiSjiv1o1RNOjEhj6Ium
NsYRGFi9jizrB3Wt/VCq6HpXjQgCa5SDDARYyQj0NwHUF0aIdzd3+6E3AwLJudunC9dQLDPwkEju
Ska81CdFV3PRFfIvhf6frrgOrg0Cz3R0WqNCZ9ryETT2pGoz5mO1i22ZQdVlm6lig/iJ0hsBdKN/
TUj+Sot8yboMJki9TZKNt/nADKFJ7899D0ectBcZWl2rZEbHQQWh69wBxmf597qFlUcOBvDXgnTs
lHrWM7Qy/HkbOm2kp/ea9mhOB2P50dc/u+EDt7RTc9INveN1m7AE5kr9LaaoFzjJR5zq74DktCeU
fXKuo6wcZe4d9/Yqok4x45cL/t98ybcOqMc6Y1NjRXRIWc/adJjT6VDr/ZYb2kvlTr+uL4+Y/mvm
zPOAhbx0l+sDZ1HszpDtfWBxRMyIwfbU1kHMflw3t75j/o5OcucBkYUaNSbP1MZtqUFZHU3IceCQ
6cv/Zkja+mMfTzhIYcgtf8X0hafvfLw9EXbq2XIVwUNuumkMiqQhIFjpoa6ekJiuVcX51QCA+5Qo
bIOISe4EhxBj6gKjiIxEnu5jDrHcUvFmV1mQTn5Ds4q86gskn8oqGL+J/qzra6EyIAUZd244mufh
Yx0/Foch+fSRz4NED81fOEkcaakbyJZ2yNul0Wjj8jC92KNKlHLtjo5L7X8WhFefnOpuVYAzwUPT
lEansBh+L85b2++0RlVRWd2MJ3aklWAJsNWZjZGUnRlq8a903HZLE1SaE5jGEPbzjXIYIgVKTgcm
rQxhnWslLQxC4NU1wI2suA6tbveTAUnBn1TUyQzNF215NIjdOii5j5rHP/+TA7jSKLKSNNboJtjr
L6TaaCqd2j/Z/4sYiecGuAbQnAXc0vnypz6b50XEkoxPfZCSbt5Sv2/DxuJGUFUp+sHAlLbN58IO
2qHUt2NFIIsDROp3MvB2Xw5AH5k1c17yIh/uZt39bXC03bWOx7Ye6TxwJrpsk5pTHMYjsP4xY/be
sWn2bKIGsjcq2/rOF+IHqIehyh/nxb40HRVN5NpJ/UchF4y9uMLKuTOCghtPITAX2XT50mZjsaEx
XqHM0xDb8gNBNSmJ+2/9oOLxF+sjz++fVn68fkFIIYe4UdM1RgyGO45Odvk4bazS3E2mdzDN7lMz
ku11d1GZk3bZYkKfF8yUNKLQ2avGacddbYNqfejk89FHD8R1c6vBwwGwXdzj0EIiHXl13/u1t0ws
at38aHvlY1nFQd9NB5aqsq9rI4PWFDIiyO66his5alInYH8bCLZbWiBB5XbNTqMleLZr13gs6mo+
+PmofWSPnxiVxpc5qa2xDEadHlJWWkAngG1VVDmrgeTEiHSt4/GMqmaN/l5QpJH6npTPBlccg+sm
kEwSrCio9EsmKrewG1Ajo/U+1vIgF3JdS9HeTYlKpGnVEHJWyCoRgnYfKVz5swm0aI6MDyFHFhdB
MfxMVbqCKhtS4B2dorMzINaieRqfqbbcc+J+cllxd923V092QA0Eo7wo1Eprn2ZZ084JTnY27nQS
zP/r9+WjPV3sckY0jPjn2gk9Fc/G6s9HSAf/Ljhk0dN9Hthb6FinTZujAsi/2N1+VuX2VN+X9uOE
ujLvNJSw+RImYLdUsdOovi9Nvzm1letTlGL9cUPyrSqZsRpOBN05WtL8S83VxfcLonM8Rcp863hN
OMc0mIo0aNwvuDRurrvSapjESxqvdYD2ESfP1yKu9FFjiYWXASzkUxmU8b9DloDKZdldt7S2N6BB
AdZ7wB4FUea5paqfxpjnI0BYYFuus3/o4mxn31SExTVYJaCiBiAfIBwF0FkyIzS4zWRCXGzosF/K
5cWaxjocNJYHsTFBjbdmIafDBge8U4zpB+7coN8Wies/NIiSaycJMEeFj0LpPB6+daoTe83xTr8u
ObZV1M0wxDjTuq/WvLFU9+C1FTr9vOTX9qxVTcJnFll0V7SbuTha3bfrTrDmbqhXg94N2komupvO
nWDx53wca1zpCbeD6s176PNwalQ597ULvY3cE7gukeS/wAzzUgdFJzrKozhBZ4Dz3HkHyg9j+VoR
EizZB8Do5NScFPUbt5lmjqxgZKTvyOcY3ev1SVtbdjQ6AYwu2HqhTHU+aUlt+bOrpzQajOKLA7Eb
J/M/cAoDIYmWciE1Cn7QcxOp1oxON7Q04i4a5PcL2/eqDMuad52Y+LNxT15zegVC2M5raFQV34zy
c5tALfnX7RMlarfonxXSefLe77iTOyRBBWyuH8rkdaJMsb3XxkDAsYUbhHj2yj0h6NTNIc+S8qio
8Ta0pwfbeK38QhHD1g4AQXaChlwAfVGhOl8M3JSRFvQ5j9w5bMFfy3YdDevscZr3t8/XqSFpwxeV
xnD5BizBbnYAL/FGgf1e2+2n35ccN0NbeWxBHTdqyScWb3T6r67/46o01da2x6kVsWgnjkXKyU86
WvBoBOX6o9MpBqFaDemETHrOcktgN9ruERwCQc1+Z+UMuo0HopWb6wuimjDxW06Gos3V4JkdbE19
OHKcxa/OvFfmtta9+K9/SfEKOPfZiDv4l2O3AWu/UdtH7/tHSj6nyyKFFNfraQP6ch751b/NUgQj
UZwlhmIcckQBK0XV2GXGQWNODt3wwMmDFt9p8XuZ/kpavIpYFXTls0XuemM3tweSZ4dBtYcUS/an
7HayZIaXLh3kZnkUV+E8bRJ6SJadkdxdd4xVH/dxHRS0xuCU0c8dg2YeMrdmiaFCc/QpV3U3rPr4
yeela0sOyoHa9PD5vPzBnB3/3fBtbOxTqliyy2EA7/dHgA6dFGD6kHyCzgSNLQugV7yEeFNA9NvB
viAPQRuIYwKMhBAqRTSEGwg4+l0WpSaSqunXtts2+v2U3f4wFtQbKKNBoxDDkO8x5cxQtkUtP6qq
b8P82lj3pqOIO2tzZePMRzMtLF3OFRRIJ+7aLKrDPv5daDfTeBK8HsGr6ApMGlLcwv6J44Ikvxt1
wd1WaB36O6pA1ai9OoATA1JcHu25sMoCBkoodQF131U3SwsAhiLUtkVfhwNsk7TazPCHbqF5Hj3M
1Xszvl3fc5c7G18HXZ9ou8DrSCaepda8cD1N8qjNPnXg1R7aLHDc5+x28CM8VgiSIC3hXfbQuUnt
LtyhWWS19luWvky4rebtvd0p7ngr63FmRwr7WuE2TuPDDj84z6nKnda+Dioi0fwAvlNgUM7daTJJ
PtVJWkUa84Pp1e9uh8mhHfPEgPTzy2H0RreDAZ9tAKKa+u3Ny332fSk2Fdrk6UuF7xfV18m5H/Ow
m+6Z8+l2Kx5K4uIBDLChI22KlE0dGEZZHeFGVB0G665JDvxmOnUALJDpQpsY/sEdUlqLqjFig6Re
FTn/1OSzbb5fH4P4jeeJ4/PPSyvRj6leToZbRVA+C8s2zPuNH9/MzCbGAA0dwSKBri35cPc8bUkr
m1WR1983lARdp8K6rw4DPBsgyEQdHk+rc48FBThUz0uzjDwIeoNdNBu+2Snr3+2xVvE+r20OsFeb
riAbQpOTtOp5VTsOS3kVlfwBNVgFTcXaQE6/Lg0kd5fMdTi+3jn3TVoFll4Fzajoclg1AgQjuDDQ
HETktxU3Mgp9TqxHmUxB5d715HVpPhBEgBfBDCHmor1JlhZ2tDn2vLwtI1t/gRbozXSlAiR08nnp
mqPhONfaDJ+PsTWq6AMRCoAUZNLQjGriESqtstugdbSeLHD7+kQLp9JwQwAWzNsXQsRYwYcOHfoL
qTdHZ7ljsaWM4G0BT60ADKnhqKkY/0W4kzb5mRnh0ifXgxj32iG2YIZXn+tmCk1kIYvh3XSOEyAe
9XZifHdzWEH2SaTn8Xa30ax+brFui6JLQDUY8SkPJgu0kkctV4TfFS8+syHdGHIdTyynhY3B+Jw2
vxJr2Yz1/vo4Vu4NIvcErBj0T8gFdABEcIVQyE0is3pcllet6PdpXx6AuldkI1aiypkhad97OfM1
FE5ROQxBkh0Uk+o2vTJboMpDWwFw8YD2W9J+GaAIhCbhWTv65jfd24Hk11ZB61ZNGMDUIWOK2CJH
xtkdJrx4B+1okk82mwPT/Ul5E15fkZWJEvoo/xmRJiqrDZL3LYzY7hjw7BFsr4qlWNktggRXXBNx
rUbq/tx3SayZVl8mSeTqb8SsIRTth1b/y2aPbWuEJsjkPtAzg3v7iUnpvlKCn4IXVawdOf/SOE8k
3rZ0X6h45Vdgo+J5IFpCgYYB04bkA83EQI280CQymkOa/qJknxTl1rB73Off3e5rXmshL95qFQHs
6poBZgx1G19wZks7lQNN1lpjlUS9G+bfJlUmT/V58feT8LaYfU5qwhO0ObbQF6BBld1ddzqx5FIA
xcT9HYB0GrSOzglpoDiNNj3ogpV7Lf2i06CvtvFH3Bv8pjg1RVZdbmDALYazDOXgI57w7pM/je2d
UXygKAhHOLEihWfLK7Upa2DFb3YWD7NKcYtZXRHEmT/vXRuNROcrYk2+0TsjmlSaf/Rpn1ab68ux
FmjwTBQaxeJRLQP+57Epqc3Rt2D0+UuWl4dWd19QilQE/7VRnJqRAkHite0IsXW8qgvz05Dan6CL
/hETFmQBQQSBPLQtmYg9p236ogOXdPkwNweVJK6YZ9lvBashKA1Fz4p80Wt7i5Wl5YCLF5yGtmZu
GkY2hdeGCcQdDevT9WVZna+/1uTuoaFG4jGpwYqv2/nO7LMjcLEqLp81G0jWQxYD0nnoaZYmLBlb
A6JMsDF097+Zrtjn61/HbEH5D1A1Gb/jJ5XVGhOg7bO7aYcnTdWetOa4YLj67/vS4WVOXYHnFnD7
dveqL/V+LP2AQk7q+jqorEi7r0gcv7Z1jMIp34Be+eJ6ihNyza0sAnCM4OxDd490XIErfBjaEhvD
M6v90OQPTpy/dvp0x4i2pYCyKOytLQsYiSAICT0Uwfx7Hk7GglSWF2OX4AoVPINmUvH9tfE44MoA
wh2akxe1Jj3XMzutBVdGd+8OT76xsUBgQDbpr+sLszoO0NPivv9/pF1tb6Q60v1FSGDAhq9AvySd
hM7LZDLzBd2ZyZh3MJjXX/8ccnd3umnUaPKstPdKu1JXbMrlctWpc6brZA5bMZsRPHBEoKcVgcW/
TzsMohivn7AxEQqjAIWyhDr9DSeXoQJGpaoX2KvyLmktJ2roymYtLsIEfxPUvBG05vTIhd1mmPbu
AVaqwo1FN21srPjvdArmUWsaSMN00vSAmENiRqAF2WD1iFqV4sUdoF5QDutCbwzXUr1lS0jzMIyK
rHiOXuG1BnpZCeZtW3N1KG23ToI+w6oc2poZcv5NjKE0mjzCKyJlmRdXoydQprUD1a3NNRLY6ehd
7B1o7vBawRAZ2HfPTZVg3yL9KLEi4kh9b3ZbQ7sDcwpt8NB3g2rlol+AaCCPOLE3i8dFUAwyFbA3
QGozBx5Dr7bUT3JHukPpB5HqFOMK29aSA56anEUflYowDlnNIf3nlqmnlCsOvhQ+GaTRJx4jiirr
LNpoYHLTtaLDFtr3Srxty9y11G7Fx5cX8cfI5DInx7RVBxqnoJo4juKlBTBI+QQhAr4MiP7xgFFB
4DkP0mA377uE4UVZFd8L9jQY++uBZtGpwTWMFhZkclHsPl9BQJR6HKgMj13AH+NQO4Ax57HN63vZ
rQH4F70MDWaUPwGsBU5utlvKQIQlS+ANmlKpHS6DWy7Aj64kR9BGomASbdNydE1VIj3/e1o8VGhO
bM9OFCWRGRcmBsag/Gmph6Fdw/Yv3T6nBmZHCHIoEdDXWFzbHeLim2LkmCylXqIiZVNXfHvJ7YDC
xtMCjo2kcPYCbPqSlV3A4BRyPyY3bCV/WvIJDJQSXNYWXG+eb2ohpq+zEIEuD6sj+rlbyMPeK6R7
5Dr76yklfJZJLhVVDVQC5wOfYhyaXkNUxYT0UG8bHsnfhZ6MayCwpXgKxjm8xlDPuCy/mxrvqaoi
g64M6jZ6AnmfOxvE2hx8caHZeWbx3Jhr+dX0xedB/NTozCMIBNqVFOqPR4nHrMxDANy+iTAAS9gu
j96hVrziFUufDUWuaZkIFsDTnh/lzq7GnkRADNUhvwuVFOpvNQWfhuqFw/D3rdBpZPG/tuZ0uODJ
Hhu9xdSi0ume1QgA+Fbuh8Uyhw3hZRTptUl/dHZiTU3pA1KP4bFX6aEcy+cgs/zI1L064A8dq16C
WrhWp/m5sF0lFpvrgXHp/gDac5qpxxEDZO18N1UM/wZqEmAMmIUPQ2G/VWXlBZb+mXsK9KtswuCh
szIPipFl9RyQT3y1Mfdo/b2X76xcq0suLAb+DZ49AMomTpDZYopAy7OsSAHyG8lzZyo3Y93t0LFf
8YoFD4QZCqkjJH3ggZ19Mnywoak67JmmvkY9NAHL3o1w4grt519/HMi3gpMIFB3G1O4//zhtGXZR
IUHeQKr4hrf6TmqmS2q6UthfiLNIvYErYKAkm0SEz81kmgEaQT3EVJC15+FurR2/uF1/fn7OtdhD
29bMWzzATJDQlPUuEYOrBtuh/fWJ3TqxM7suggCJc5qBsCNNkMgFtqOg/GXHa/WcpRMLyhlwz2Ia
HwCMOVEZhNKrNg85KDWK17j5aivpNoh1p863qVF6sTk6rVI5WvJM8Bq4vsTFrTwxPUtjZKyYKu/x
peoYUxc9AdLkGOm6BwXjlZRv+uazqI4RmAn9AaqBS0Tj0PajItoOlWv9rcacXVope7V4MsvnVKld
XWY3ck0Dd2lxIPTFTB/+OTVhz92wkVCXocao+KVubMLxl1r77RC5QlQrMW/BEMOA5fSGRl0OrPTn
hoaWSEONBNLZpHUi62BqwWZson0xrPX9FgLSFFQpEKYgtMM857klgxuYeS9Q3MiGegOejH0DwI4t
zJUFLbnkmZ3ZHdyX8aCbAQmPKdirtDG/p01916v1LhJPSkT8UrO26J3v66Ta5SLbXffKBV85sz6L
HzIWQd40enjkUncMWbhZEmIw85CMX+0AfQ8V/Fbj03WbC1nHqc05Li2utQxwLqQ6jNaoGzxwK8Yb
zvzORrkbs+KByufrBheCJIgPIaUHgNdEGDZbZJfHQuYlBvPhWV5S1l7dv163sOgsfyzMlxTgGgij
3MY2Gm9ddG/q96n6/bqJxV0DsgEgONDsXtK1JHrZoeKDnkrup8Ibwg3XPDt5Ed2uW7slF5dzYmva
0JNHY9nZYCTVVTQJxSE9gIvB6Fdyp+n0zGIUmg6orIJcClnFvEPUE/QfQtvEOe4OWrxNk3u13Bs+
+0wr6szQLOy2RsUDAEbwUohbR20aZ1CPsf0YpXeBAfkdI9pkrHEtyKrGwYpTLLrdyRr1811UGo0b
wdRq1e3HsXTL7Md1j1jbw9lXSiO9AL3W9PCONozsK+rWudu+22tUwovrmIhjJ0wbumqzy1lgeBpt
ygzeEMTKvrfaaJ+poneur2bJv/HIMvD6wfAFPPl8tzo1t0rWt+iA221/p+tB7JY0lDuLhhiwtpJ0
E7ejvbW7pPh93fKSt+PqskF3Bq7ki1Stqg1Si+kxaSv+2Hc/gpD9QAL/CSMolKCTgAcD/nG+vFqr
0XztUQFU6x8SihBx/6Xnn2hQMnDwTkNgKL/hjjw3Yua9pPWA91UQ105vls7as37J5XDBTyycFDn6
PH/KLVYrgDSGx8Jh/SGyD4bw4uLr3ye1KPYA3AjCcmBV5g+bJhKFIHGOvgJ5jSvQpK/xUi362h8D
cw5ZxDejG9UMlRD6K2Ibnrl6AjInSOu6veld//BLpweNt2lWDisC/cz5N2mStLYbyfGwV26VjWXd
XP/5JefF1D7Gb9B8u+y8pYWq5nljKb7QtN9Difkue8xus0wnK+dzKfM6MTRvuoGtUZe8AHSgriN3
rB/bTLqGMjip+feQU6g2QLsPA7dAisxvazmoAW0HXD4WLxKHg+nqEEKh5/H6vi25wImV+Y2dmand
ZDEOPbPSb0RvHxIj3Rai9fM025l166E7tJJrLX0q+iHShAlWvNdmp1MQKaqB4ipicpeF0uHE1Y2V
zVv6ShhgQ/EScu3kgrixU2RkomTEj10+OJr6kGlI4ljtUGOlLLZkCI0MtGbQngNx02wx1Mrxji9h
iGniRkT0phiGd9rSDdTg1ji/F44QMoWpzDKJ/7F5W47btOVphvHMQiMux3r+nqp2avL+MTAt9iTf
sTGOYbYq5sk7U3V574EF4u+jACxMKleAz0N2YjaLMZY8UApuYMI0zh1FzZ1f19154XMAogAc4SQL
hHnZ2Qq4OUpptcDNK0P2jmeTy1DUUBuxxf++cnKWiuQAc06vMHgz+tezdDob46QJKLqYQRvcWVXx
borGDU1j04v8VsTNfVvFt3ZpbGTRaitRaM34PAxBKLctsqCCIDr4PfTu0TQyr87/YUrjdOpBgqoo
N7+F/O9vJCwZBe1pjG+qBZ87SIoajM1TFIFFxJ1i2PXq36taoPClwj+mavOlEnedd3ZvT+samOlW
9YGNwTa1E/e6myyEIIwDgXViqn+gnD1bBxqTfaSieA1VCN0fauNWE9quTz8Bb8DpR06F7jDoi+cH
FvgQ+q+QvM72NfeKtft7IQ2ZlH9x6U11r4u3UCbasoZjoiuTZK4pdkG7J5mr8GqXmWxlyxZtoVg9
0WSiOPnhkCexQc9Erda5nuCFXLhDnIBQNofN0bWhC1CxzfUPtOjfmE2ZZsHRtLvQgyhkUInYFgkq
VNxRytINU9sJWw1hqXNIVDh240v7PTPXXmQfAi2zJ9kE2ZwKKzaauvNjjWooC2uCkUhg3NjBICR1
wtqUe9UsudsHYFACLSn1yjLAW0OVoxsYBbry4BH10jKr9hbNLM9sBrIbRsq+yJDFT3qo6G7V52Ir
CutdjEF8y0gjNyVy2JUjuuTaE858IhBEqJ2nDbwNxyooSky7JdE26fofmdZsk0D9Z+UDTRfbxTb9
sTNPHIa4qZomxgey9LRzukQ71CK6Y3jAFn5dtntUZO8qEPL0kOETQ7CteXVnmeX2+p+xdCUCxYWi
/ESWiDN9HpBoLngLrqkMnAFy14XKPvxEOxLiN38skHMLrC+bsWGwkBZOrR4a4++zoSkJQkpp4T94
GJ3/vl4JPcWZy45NNt5W6YsF6gVOfn5im/CCMIBrB0/FnPethMpfpltBdjRb4gjFS9eQNgtppAV9
vP8ZmN27kTD0sExgAFiYbZM2m27oOpellu2YvfJOjfA2t2m/EpM+gKxzJ0Q2NCkTASADNNH55vWA
QAsrttNjUEEsz7ScJv4ZWCX4WN/NKHfSGsIIB7v1KU3BKPQrAt7o+sYunbbTP2Dmf03a5qYZMMxM
lncQfN5kOt9aa8w4C8O6EMzEsCR4DNCTv7h2Ab20IPeAabrCIJ4RNjvGyxsQ1N0y+2fWKrsgBUW9
zb0k6DyEttuRtF+72t6YifxWNPz9+pqXcizLmtDa09Qr4uT5pktdCZssyTNMF2EwnaQx8xCutQ1I
/xon5HqxcsZnNw8ut+lg41EHkBWwYvPHdgqx71YG1PIRsd1YGV8o0f/R2v5VCsvNhP50fXmzT/ph
Ds1MvCFVG3frHDxd81QSlva2P4wuOAwzHQz2K4/V2Q7+x8Q0QKpinu1CJojwMCwFZmT9IDFcTt6S
NHWsIna1eK0SMuWgJwfkX0vUmNgrbbDvzssteEDizuy47evFS6ZuIBvkKOROdr9T5Q1MLw5d89U1
g7NAMCBIcCSHth+hd590BSTQvoXx6Ib0gWDczS5eo7X+85J/oFz1vzXOIijtLL2rBpgU0DyBXzpq
9kptkJeU2dYMkhUE1qJ7IFIjB1JRVZxzowFGZKj4foE/gCVeiV+4GTqqstahW/QQcLAAHvmBJZ7i
7Um2lVijrmdRYPuqbNx+NB1Rfud2vbXSv3xUfnjIVHyeZjxQZ5gTZmhKmyi6CktlpTrE2kSACFw/
UPPWzocJiBcjgKF2Si6cUOWISzrvqG8q2b3Sxl8rQwcWwNhlFn2phOGOo/3VxL9DtMySXlkrqS58
MhspPQCO0E6b5r7ON1NJOm5qUUb9imWGhwJR5kZDqm0oa7XN9bUufDeYQpqsQiAF9+zMF5OkVpsi
SqhPla9jv+cdWusJBXNwu/uEISwJwFBkehc3egrRxjqyKuoXffpGc3mjphkmF0n02I3i7yPi9Eiy
bJQ7QTI3L6cGphJ36gD126xK3RQB2FDU+4KStWA1S+YmP7GhboRbBStCOjT7Tmo5xJDADqg/2Lm2
z7Mo2ZgDzfaf2DkEdsAF8Lwg5iyh61SR1MVAqF/H0mGBvlWUxLWVn51Yk3tY8jukRBPZDZIugJDP
/a4Z8IQGJoX6PCa+ko7Qr9G5sZW4FFa84V+QyyzQTyRkqKuD9gZDZ9PfchIwdLvBvL3ZmX4FovrH
IqoKB+pGpQuCTs2JOJ5o1oMe5rVjFJw81kgc2CCFG3cje42SpBeOGmih19Mao4p2rTsyhfSjE0Vp
4hVG0dz0aqNu1DoT2ySLTVcxc5Y7GE4IHG0QmmcahekRqoBO2ICsZqtV+oOt9+ZDyQRxLBEbHtU4
21ehGt/YnYpXFBKJnckUc0sU/CVZ3duuYba1y3K1/xn24Ljjiq0fMTzZuDnPBgxNFbGjgm16GxAZ
+kEhkw3yfr4ZbCXcBRmM8wwitxzcZk+2UvY3kgAlq0CBBvcrK9NvXZsOrp415J4EQnViJBteZ/TJ
LaDi4SGghfEmiVa6BWeWW8agdesLJADcjK1DFwXZ6AjVLg55YWZ3ut2aX3ARRI+iKPOfaQJ+XQSY
/lYf+vyGZYO9M6IwgnsNw51B2ugmpVK6eW/Rbad3pttYZfCiGNV4CJM69UZ8i1u8u8nG1AX7yVmO
hy5YXB/CXCSe2fYJuJS72MEwf/toswadjWFKcPMAimlaHnh4uOpep6D0HUSQXU560AgktQ7CUKHr
21gCs9IakngpA0jAbEMDb1Daf+/6MrrJLG7hcZtHt0XBy3sW5Ox5UON+R/sE/EnMKG7aEqqTokII
6Ouo2ZmlHr/UVg1JqyA2E68fWw3j32qwct/OXhYfQQHNMGD+AKdAKXfm2CVr87SV1PTDBqM06Rez
G5w2D5wgSZyy+9GgLHA9PixkMMA6/DE4y2B0VPAUxTJNv638CtNz+o88AOXD3tQfLdQdErp2ZyyF
iVODszsDXsWtRoHBbNzz1qtMMGVsr69p6VqCXIs5SUAR1AZmJiIRCtkYAfO737392LSF0wrFSdoV
M0srmfBXABfo04DlzEzCiT72tGd+q//SAn3DxswZgIS/vpi5nPCHS0B3BKUoLEm/YP3tSYNcA5U9
nwtabgj0mXZZU1QoDZGffdMYBzvQ9a+pQWO3lUrmBqK0vBQV5+2YsNIz0yx8CLvBfLn+dy2unoKO
2IKjIgbPwr3ZJSTtA2wy3qGF2uLUYM6TryRTi0bAlYseNMHI7xwfWCZmmvcJ1l5rVe12Kkn3IL+L
N3pSrDFhG0v3MTD5mJab5rEvOlA8ZnYSjqPlW7KIHhtRI73W6sy3wD/qjhCFdCQ6eq7M48YpUN+B
ckHcOmbRls7YW8V9SqLGGSG+u+VDrd6bRFKnqGJtowVmswUtmHozhJnmlkav7wH7MT3WlKHHe0PZ
F+CvcJrCpgdOa7oz0yEFqXQRPkVjWG5oj+jNx7bYqJkEWg11sH5DjS7c8j5HEIyh7yrjPrvRI9p7
htobGx2jYFsy6oMLvarIK+C/f1cL+DdSTQ1IOP5EQDorRihNCjbQujX9kr43qcelZ4v36y629EWM
ExOzDKksU6n3uHd8866GMh1kdVbO1nRCL9IIECTg3QthMkSl8zSii4MmjWhq+jHj7y3PGjcoeui9
Jm3vQODtTY+5d31JSxZPnGxeR6Q90Yc00CyfFVxA4C9wIwqSa2B/djFKCfZQrgX4xSME4RDA2ZBs
App/vsbathMlVXTLV5hxP5SgU4zkS6dna1y0a3Zmbzi1rZIMTzfLL81fQxQ5cfY8rlIHrRmZbrOT
vI/YqQXAlWGh5vpK0kNtxpsyrFbi+pLbTWpi/9mxuX4Iw8QWmKaxEi5eG5Dua+Ea7Hle7/83pp+Y
mHm2MLQhRWqLzSpiD7W7l5QqDjHqB0tpcoCVokesVDixMPZpb6y5xOL9CAg78HhgF7qgc68DEg8i
lJbf0INSam4W1x5apZuG5isHbOkxDJ6O6ZGIahaG+ua3RA+2xVTpLB+QdS/Ixa2JxBkQ3y0N7Wcz
BWhej79Dxf5BWgwXaHRz/bgt+QtSAKQCoCrFC2jmL1LN9bZM0+lTuorqGpFjPH3GAuBDYCOZOtWz
4zWKXGO5Ulq+1B4GsIhm8RMfh5VtXPJIJBmgpUC2MelOnru9Gki1ZcHI/CpAV2gr1zgD5/pmH/54
amB2eE3FLitMKjJfTgwkuZNZgMwZ35pQBxnjvoPSdmPe024n+41K/1Kc9sL47CMFeth2XMXqavKm
gr5hsHQ3Kf6hjeU2fE1QY9Ej/mzlvIY+SjUi2qDCWJ3djSa7G2XpsWh1R6frb361oKELhVUU6tGe
mjm+yEKjJWHM/LhPfCGGg1UmiQtaNTcLwWWI0vdbPqSvsgp+xsT6dd0pP9hlL6yjrgBUAFBhF7iz
kKlBbWoF85VGF6qbZXhtim5Ib7q4rXZUlJEbssp8rqXUH+oQL8uwSrQtCTiqfKXys4bgupsnbetF
PAj3LLXVnVmBQF5kmtyYTSm3TO/EJk/wdhWq+hoyJm+yAHQ8UYhKYQ3e0MTpSEY211f2MZ17uTLw
NQLKMMntzPY1t2qQ4cKaTxLpDc1vzG2nD8AW5o6mR6OXNAT6A6i2OBZUPLZlRgp3NAb7vhiV7lFT
kECCzav5QqxQ/Z2OTPk2dC06h6oE8+CI1+8bR26IQEHV27AvBr+peedFBuMF4nNZuJEVVPegRY0d
KzXtTROBKloR+p0wq8ZL6SBe7er79TUvnn6UYJEKIdUCAuP89PexrEcwKzA/GouNbjYbqq8UidYs
TP//ybUaSSMfgKlHfElSaIo0HpOm+4lFAE4Kkjltqk3ODnljxG2aBoT5Aa+fNWW4hcnjdROLtyr9
Y2OekpadRqq8MZlfNMptalvSQQ79o8Zwp1O2uQ8l8U3fK7d5m2/GMPp23fpiYDkxPrvSDWnY0FXF
AnuDO2mEh8IAhDHEQq+bWbq7T9dIzj/ViObyoKVYI7pBbegw+VAIj6yNxC6lqVNpEq9aZKuYVT63
wmqM6SkiR4bwWoylR6nLpmw19+KV63PR804MTcs98by4NGnbdBigGw1XR43HWokXa78/uznDitZt
JPH7b81QQOt0jfts6fc/tCnwBoKwy0Wx2BqZRpPC8rUqaJzMlg9S+UQPBoPQIERAFReJxrwjqBl9
qKOpwHww7avZE3+T+Se+Al7Z6PJgEhWDcrPPrQDRF9IWQ7R1TBxatJmjtGTNcxe3Cg0RYBQZ+Lvm
w8G1aGpclRqMtPl+1OXWpt71s7FoAYAtQLUMdD/m8AiShBHJEhtZNS+2ev1PwK1PnL4pAcNzESUP
8Oqcu6sq1CgXRWj7XN2bfedijsaNk9vSTFcmJRaX8sfQR6g7ORfhgOnzVqLLN/B7JJjO0L1/Yq/Q
0JtGnVCwv8hPbLWw8iKxfaYOR50Hx0Gyx0+Y+KDng5A16nCziGjXdOCa2Vp+CDKrGnMYw+//n4FZ
LEzikaUVx+OizNwadOvb6z8/ef081Ziqe2gUojVJ51dWODZdkgUoCKFyEyi/LLojawSAS3EWQskT
mk01sFWzgxeUWqfRLIAJAWxhGIaJa402eFJ7iD93DSv3jCTaym2/dIVgTYi6U4scLepzJ25SMoQD
4CN+pb8W4LdrzUPRHoq1z/+BPr3YPzzGTQtehs7T7LBwKc2kAQ7et4vqMYjiH8xUXkX6azSN1ypi
DylaagyKg0Tj/qhG6HVIvxSZT+PI0ZTKJ4H+FpX1kaQjGHP0t86KN8JUXKmj7iYMcVcq5CvEe55R
3fhEtjKxpKE0DhbyCwUoSmUTmyZQEcqwVY3jYK0cjcWiroUiP4WYNFxsTkKjllqJ6XvsTZ65lYYi
nWMYN2hZJMazoXvim1psS3SlIhcNklGuoLiXgsup8en/PwkueOgNValLiFsVo/hhC5luRWyRm+vH
Z8m3T63MfDsD8USt6ViiGZVuMzJHa8BJPzoWedWGleRLm3xp7msYQ8XtArAmtElmxjqwYmHsFKGg
SeoW6XuDeUYuDzWPFGck43G0s5eBooZcpsDGd6p8rvU02sVNmLsJFJqdISG5KzHl4BSQZ0mC1Ni0
GvlRtnwNzLwUVk7/1FnKg4JjbUVtY/ltG3vEyN91W+76rPh6ffsXPzJoxtCKRdkFHCrnHxkqhwxN
QZQ+DFFvMAvpNKJbaVYtJtwW+mzoZKO5i3rZuQ0JZDNpA9hAV+0rWNAbRxrZIWFq6rSYLm0K9o+W
13tI2D5F8Zr1xX08MT6L/k1uFVZiRygtDeZBxzy1hAKG0htri5wWMXctVHfgUxjomSaTzheZCEPJ
k4oBz6Ee7bzwxuC26x/15EsdU2/qtQbEdjXKMeu/1v5YitR4vhPUIkEPiSbQuWkl5YasATTxSVke
+sA8MrvaGoXt9Wb+ft1dFr/lqa3Zdg6xUDTZ2NTPi8ZD5+BrSOxDEAHIlI8vZc6/WGr1oDSVG+fU
8q4bX/JVUCEDCf+x0nlqiLZyIEmsUD/sD/UXXX4imTr9+dnS1CCtxjjEzxsicbYm/vG3fz5B0wjU
EqAdATRrDkIW+PUu6Du8O8tfuexwcYd/fR/BwsRKBZa6CRo4e8ZUg4niHGtBfeXE5g1ZI1u6PErn
Pz8r/9GBFDyx8fNAbn/LiXzQdcBD0G5cuRIuvzPsoJCBTz0NI8wT9FgfCRF8oP5oSycGz03y6/qX
uLxzYGCa5wQ2BFMqc3ixUneJmRsNAEnZDrA1R4zfe9yjbXnQrbVK4uJiTmzNNi2JIO7XKTX1LW3Y
FlnthdlKQWNtNdOld3JPh3Ul+5BiNYa8k2COs+LX2r5vhtCp4jVSoKXVoEQ/TaMANoZzeG5rTBmg
+31M/TbW7kRg78Y1kQy88vAb55EU1ChgecG1gKz6ohkwDfX10sA07NCy4gFqgvam1alwUTpRX7Oi
qw6ppr2wAh8Ocgi1q6Rh9oA+XHxguFO8TGbmzWhG6kahteqh5yocGmCGm2bjVwEojxdDV+KmVjkm
39RQQ4kTCZSRlV96RZg3YRSEbq9p3R5ax+BbL20ASwwNVHm9/a5KeeBmbd+gTJW7ylQyUhowkuDn
a9QFO/Za4f68zbvRH8rsvShiehva9rjljUXwC0RzC72UAA8xxS35SLcWCX+EffRFYcHPwNZDT8qS
bpQkb7dDXkSbqEz5ARKAL2ob/0AvVXVyOVoOo6jqANT2ZbTEuym71qkSkbt2UNd7yyrMW2KNlosy
kOXWo/yn14MDEDKJk4XWtx6vlKDJeqfu9NhthPEquf40VEB8KQLaUHYx8B1QRoqDyioK0V1l7Ukx
tC7rmwQzXOVjUvdvMQ++ZHn8pugjRJHSWtsPjUyhT2o3nhDoomQksTHlZWSOXgQvjZACcBiAh1Qh
maPgeN9xnmS3YwvRVJTjqsQJRItktkU51QQRyTSDz6HlW6MeHgE9AJ2/n4Ecja0Zxj9At5U4cAHN
FXbOnbyjv6NUO8bge3cbo8MkzFhxJ67Yb6bld3mhVHs55MRh+vDY1PKAoBDvyg5zK5DN/tFhsFuN
qhgHxs4cALEMb4y6wtPBf+FheOTNUPM3BZe+Y0A7E0w9me7QtkqdpqmIS6Iw3OTt0KKj3zwMoCN9
qvvmNmOF7hYtCLTNsUJHiUePQC4eNVGK27Cm5DAmEZ34Nws3jykQY2X7vcv6f0wRPZcipm7fpfdl
JHuQAxBrghu9lWYfuqBhMpyhGPkjyvetOwIQu+V6lx6YrmZAn60xPC2Fl2nedqpcEUyPzsILkzQy
jA7cEkELVBqGVjDA6iQTaLomtpNr7V9fw8CJQoV24ofHu3qeSDUlUwBCBPtDM43CKvnW7unfzduj
kjFNvyJLA/4Q/50nTHzsozbRKUgLQgKB0jy8U3n8GGvhyhN6KVoC8oCmIuplGLmdRcs2DjOwXAeB
X9Pxh5UhCZRasAKwWLIBSjhYsZDCX3BjpSXP9TKoJ9Z2gn5R7KTK6/Xb8vLRBN7GPxbmRSbQWxvI
LBoMd48R8P/yS5mZgLVkyT4P1Wc8K55oxTwttt+u253dAxC1R/0MSBvAyTF5cDFFrOSZLmu7yEGu
h6E6ytyIPWnty3Ujs9z5w4g26SoAuY5/z5HeatzySuswLZiGeH6CFRkhsnBry8AAaf583dbsU13Y
mj0RxqQ3syCwkqOWbdGtT9akahfXgjFi0DphcuqCbBNTFYLa3aTH1NCd3jzL9LfSfePd2vTXvCzx
70L+GJp7RNBUoKEPYMgiaJYdEkR1DtK3ML031cYxQv1mGJ4lf6pY7RXV9777x1DHzSc28+RvmJ0t
vdHHFrps6bFvt+Oj1q7koFNadpKEXCxx9hgw9NECNVaSHm1Vce3xUVpPqnhsiycevK7S98wb6xfW
Zp7Bcq1uqR3BGoogw/hW8UM5fFeV99I61AGSjOCQFuBD6uJbmjxd38ilY4ZXyX+95uNjn6SPQkNG
V6iwrdTPTelAqnm0VyLIsomJ5IJiaslksxy4oxQw2RrfSsMcZJWKY2ITH2CxlXC7ZmZ2U6ERW5vA
ZqfHML5T00MecLcVa1iV2XX48akAuJ0G6+hCCQkYzzLKTYydlVbmNckhCqzNcJe6Nf92/bssRYsJ
zalrBqSLLgY0kp5hMs+y02Mab0tHW2t5LQWL05+fOXhoSFkRHesQ8T5KPdW6r1EbWeP+X/okIGLF
KCLmglAUmXbzxLngEUC0S5IcAWFUgSuo9qJZqbysmZg5l20MrWAJTBTBXQEwesrvh6rdfOJjUB0i
vbglUN+Z7ZYq6IAciGH+2YnYHU9XmCcXvzVOBqY8UEICPuh8mxQrbqDmNSRHUTZO/wDZYef637+4
SZiJQZsWBYILJSmjqWNTqF1yJDzzEq66aXtn0MfrRj6GHOdBEwz5EGU2ccpRtD5fBhBjNOcJdqmI
bozydxB9DSrq2OJrbIwOLZ+q/quZPpmaT5tt33yNYulZ5uiKGArqdeMSoexYH96iyvmcyyfclxuZ
BE5FwX09PhXhdyl9FDjcIL8tY4oSB9leX8DSmYAyI1p2U8cLR+/87xd4OJRdlyGA5I267VULcDCo
bvlsFP1W0nYtIVi0hykzMGNjmBNIvnN7rWEDQVim2THC1xhATrHDWwNUXddXNa96f4QsDG7+z8z0
Z5weQkxY63YPVUug7G6zLncsnj0UinAjM9liamMXQq9XDRMvB0tGyMZbvSQ3bW5vLC1+LGL0WSRJ
H5qo3JQ6vafCWsnBlu7aiR8cz2iC/vK8Bj0xhhB1CHADESDH7E5/zfOB3A5JZjzwQRzJkN5BxaNd
cdfF3T8xOx3Kk23R1GAkZQyz6cAd9jqq0FQCsXdtfFnZ/ykVuTgWFs7DJEOGTz073SFu8FIXJvQ4
h/hegXyLmkIKN+krsNVMAybQ5e4NJEuDj3P6QoZsJUIuL/R/9ueAlzQcBGEc9u3+We+fuO6olUs+
QR8CCBs42uBnC8XHqMiEkEaSY5UCRKIPZfDVWqsMLoWxUxuzWC/sXmtJHuVHFfPsmfKzZAcSrbS9
li546FxCaXqCUV5wzYl6sBnnNDt2Ru327KcW4l4UwT6pKydclWZfTP1Ozc1ulgJNP5kJhhigca/t
QhcUQeDyYE483mvI+fDdUAD4P9K+rDduHev2FwnQTOlVQ00ul8tznBfCiRNJFDVT1PDr71L66z5l
WbeETj800EAOapsiuUnuvYaDad7C2Mwfsv31xbm09y7Dz1JeWZmlmukIz1rLy8xH6cZ+aiXQhEq9
hj1DnmzlJJoW+3wzXAac7Toz62DDibvTOXO7QB1rv8Qbss9DJed+KjtPw1GR62x7fZhLWwAsHyCM
CegxaPN93utoQFJwNAWsdxXpO8Zh4O9aS7x0TcZrOQ78SMBDAYjenY2uS6KhHG1kdLvovo+We5Pl
2iFiauZVfb4C+Jujpv/kdSgs/SfY7PhouKYUnQHNgbbeJJWXjv4IpLSD1OKVqSf1e27vxBoofWkL
Ql4HRR4IPOEyNFuvAwwvtcGBSjLhmV/CqZqA/rVmHz59pvkimS4QeMYCWfYFE2DYAFXAKhK6+vCC
2xZr8NDFn0dNfjr4wHedN5JcbkYNWH7QDIONfFbeVs3u+nJb+kgAgGp/tD/Qup8tA3AaXTEmkKyW
1oMs9krzQNlKmloaw59Ui8afBuGJaSVenF6iED1zjBQa4vlNJl9JsnJoLCUGXIGmAwvuZl/kGGif
6EUsMYQcDvRYEKET92cIXwQ2H89Qyg6zMXu4/tX+QD3m034Zc7a2GJcExkTQRQc49KC0JIgKNTAq
ErgJxEsHxTeGKHRLHYI2Y0jzdD/25AgXoz24WMdMxEf4ye5zqwxA7Q8AAkANAmVp3u+5MwRKVgUR
IIrg9cJj2L0xKNlXpg2y1BhcH8fi7E8UPBsKV7A9mU0NpPdHyEhMTlFy3xYhKbZZvpK2F2cfaBm8
n5Bm4LH0efalwpnlJCUs29oApSTFDq8PYd7n/ZNbsMH/HWCuSeeiH8HLBMsrd6lnoaBTD16vPXRp
FdrKs1B+1lxA3lFf+XRL+fMy7Lyqow8VrCGgKT+W4DwPD0b3UDZn3q05HC5O0cXwZiut1jSQ53Q4
CvDaeeADsLFcSG+M1gTCFo/3ywHNzle7h8C0m0EcjtrpLhu0B5LXx9osQePOf0GsYNu5ziFC7RHX
Yj/utY3R2S/X53JlrRjTv19kCpmis+FM+nQkOVogW9Nk9K5HWPua079fRCh6KuGogX2rNZ030N0o
How1SY7FfHQxY7NNZQvonRPw8M6skFAXexpK1KqSbY0nTFx/Y/3/tsHmhQuuWEVBHKx/VT4U5Flj
P69/siVFNRcvZBciNPCoQfX+8zeLWM7i0cWsRDosv+pvlD2hhqHSU6/d5/LkWA/K2HhV+izL1wwC
J7wIzYb6uesb4A9xuS34N0FOjXmbVysdmCVppU9/2yy7JAPJomrA35baJwnqmaNDRKA+q8Neb4ag
NEYoAJxb/cdYfgDRo1p3xPqRy7frX+j/s3X+/YU0dUYdZQ7EFNAtg5pja766Ojj1rSkODRyWI7MO
ICgHiVkjNPH3DSnb9bF5N1bux/U/YnFlA/BsAeUHVcT5MpBDM7JygAtcA9SSIfZ9Hu3iNl25Lixm
vYsos7VgGMUI9xuYqFAZhUZGQsfkezGkmySmKxfhpW0EmWkA9mEcD7bebKvGVO8dnuJYt10eaNl9
Y3d+aUWeDZUl3F63I7Rnr3/CxW7BZcjZzh2HOKrBTEGuBeYuaTeu871HmVu492mi+r0KX400DjK9
huYFCMvdqSlsH1KEK3/H4sihb0ngcz6Rt2cj11zF4GWNBFJKpPv+rS3vLJkA9PFuim99ugLKWEq6
5CLabNC2HnNNUuQPy012Jfw113qL0x6c35UuA8xeNH3e5VWcYzgyZwGcefy8fFOqxy75btUvfQVZ
9G6l07i0F3AdNIE3B5gMZKnPGcswmgHa/9OlVrAwMcD/s2Hl0TGxcvNc/nT/iTO/ehi6ZNAywHpR
hF9C+H9NJWhxHJMejGsAYgIdms/jcBrWABKMvFIq3y25tSRIjHJl+rXF1XYRZHbuo36gdWUJl01Q
kOX4iw8Ppn3TFE3IoHVThH39mMsHk91R/WipL7pyQ8qnshAebR60fnd9B679LbMLAGxLdYUK/C1y
PGYvSeEXEH83wto52mRzPdQfQsCXZXkx7tkua1pV7xhDrDh+z5rnxnnEkoG82p3LXirr3MLai56d
agsxvrzJg+vRlwcKHD7aJlBFmcOlR5GPSgHn6rOR36vi2ebNwYJirksTD4RZrwWK53rAxSc4AXcT
KnzapFs0m2ZnLMckGicjGA6eo1v3EXDYcEsBHxIvDViOePaYt55tVxzVVJLs7YLW5w7gwr/J61jR
aE7AQA36Sp8XtTHgLqnVMeaYWLumlds4cQKlSUNixdtRM3YFXVO1W3wjTACNf8ecbSQcGZohCUoB
Ta6ejNIJLT7uWWf6jjpsFCEDM2N3Tda8u7XK/etffnGqL2LPPrztoA7YTRd4cyCeZQqvVk4pqT07
4WHn7NTy9Xq8xaRxEW+2h7q8V1UTT/qzbhY/MwXJQ7UDp1rzupqy9pftcxFmtn0cGXcqa3FsdGUa
dJ3pyeZYCvSEyhjH9NoZshZtdkjFRuuk0NCcLgPqfdmqkGZh6klz26euj08ydVcW6fKKQQVcBUUN
+np/ttPFQ8EYm4jYCr5ihSelxptjrpZvbtruBtY88VT4SToGHboPIl17iU1j+fJlQTExUPdxQdWY
vsVFaL0QmqpwmLsVcbOvk3ijdvlWQB9UkDVtzsW1chFqWrsXoYBKK6g5GYkZfAA9QHnQxjaQLPub
8xi8bWJNSKkv3aOsF4lZqQiT5sLLiqObvdRrsqbLQ/knxnyF5IMscefF3U01AUaL3kjJjhkEIa7v
rsXdfDGU2eQUYJahLozs1UfObWzER6LQX10HdpOmNM/ScQ9KQlfKp0vXDIScJF1UqIBas60W2SCu
d83AYCGd+j00SOgabWspggvejj6Jw3+1QejKlmnS1PDwzvfoh6zVtNd+fpaS3FphSTL9vJJ9H5J3
eOJcn5TF37cAkANgA4+FeTdUAHmryRFS/lWUnKCWd5/TeOW6sLS8gAv4T4jZEODrw41Wg7C96QSJ
5WfSj9e+0lKOuwzxZZoLkbRWi4Qt6E2TN99lDRkTM/1VReodVOFXPtpyOPDBgGuGiv6c+kkyNy3L
eMSkNJpvjSJ0kL1Zbh5NHp0SZY2k93WOUL4GNg6SX1Bl/4JkzKlIrRTag2cH+upuAU3ZonDWCLML
t5ypSI7bMiitKJjP+/pKko0u0xhM2WrI5dnvMBLyR2gbKMW26V5VrYTIle119M21mu31Rfg1bSM0
GDXgmENk84uWOWnFqJu0jM+x3cEmKy16X+1KY8tgOzV6FnWUNTv2rzOIiOjIQ/4BgMAvaqUD7CZr
auMx3pv2mcDKimsQdeiqfS7vVP2/ruIjGEyfbLSH4XwwB7sqID+WrFfic6UMpZ9Wxl3Xytfrn/Br
cv0cY7bJbFsZXavGyZcSdlBwsIORsKvbNISo81YV1X2dyf8OYIvqMULilJ3Wigur7Nmmy0AMseu+
xbDA73K7qPNIPN70kfZfqtj+CaRNUaB0jlr4vD4z0r60ihwmxXr54YLxMKkpEGV3/QN+zVJodKFg
ADLKpGE7v+TrNdWquEERqKu7Dd7zryMUqkFO+Hk9zNJennQIYU5hTHKv08K8uDZoI61VVUxXTP0J
nhJePqyVQJYGchlhdjHpOgv6AJMh7AjvYXizQ3ez9hNoEl4fyHKYCbULPUK8Bad/vxhIpFPoUULx
9wwOXKXsc6Dcu5U0u3CTxKn9Bxn8rxiziwn80CO1Fri6asaD7n7L6iGw2Za2YG3q91Sc+lRA5/Pp
+sCWdtJl0NkMtSPX+AhC6JkZdVhmpherbzGkRcsRzIpSerZYs2Vf+5SzGSOFLltBENF1yR6+86dK
8iBnwPBcH5m2lGcvhzYr7kRGpvVsRKA4yTzHedKLn26x0/Tfcfyj13rfMR878wUuSUAGvKmQGTVb
6Rvtng5rAhBL+ffiL5mjVcxRL/pCQTMBOLlntbMe9Lw9lEq/g63Ljilr1mUrc+rOHs6wi3WAOJrq
8O5JG44owLsqqCgoUNrjG1ljni0epZejm72ZE0gmQRQYD7zRvUuTX6qOSraBRVv+bJXIozkIyfnk
W/BT6+6vT/HKDM+PGtMY3KLU8V2tXvMYoZ6wwK6L3HPt/o+rdo6CcNIakGIXg6zaYybvS23fmSuI
ybXRzHKMoAyorQ7rFQs38nDMbGy1PbBY80ZrDdSxnJj/k8/cWa4ZXdCnTAdfTqq9148/Bvnt+tSs
LflZXnFixWJuPSVM6LN6UKI553Z8Q/TinrMSN4I1oObX2vGUPMFVJkCcgiNnfE7QZckKs2G4dXAG
5Wot9kYt2zYSyBhoVUk0dkW20bu1i9XilMHnUIePJurvczZMmqKjkU8Va4ve2zT1+cRjAm9+DQa+
+DWhlW7BiQBUnzncLo9YKWWJG39n35S6L4qgiLaxHVhrx+li6vgn0JdMRRLo0E1NeGrcEO2lLNBB
Bogwi466+ZsUD9cXyVq0WaKqrIyBtYpFMriPPB+AW8C11HiNQF4yPkTarpywiyfPxeBmiSqClL1T
qHj9uTrZVs6xT9EkStWVKItb6yLKbCUOBkRfjBzlYs1C2e6l6j/+t482xb+4ipgMb9tKxyjqvg7b
UveAJgmJdKH3Xe6prgdxjT7y9ZhrX26WmiIo3Oc5OKVny97F3QalT6ilXw+xthZmGcmyh8wsOnw2
00wbr0y0kCZZkOEdiK7pVjjJY2+u8fIWkwYUwNGunjAtcwjdmLWRQzm21QgqK8mPEdk4OaQ6HimT
G4f+qPhKVlxcG2hxmUCbwRVmXs1PSESNJsd9GAI1KGPTzEtz8Nuuf8nlIMiDuHg7yEuzZQ7VPFM6
U1JCpvU79x2I0usBFlcDWgT/DjBb4Q2JhK0xnIV67+5oo4V6Y71NFlDXwyyuiIsws4Ve9TRS1GIK
o+cBuL/bSFZeIe419mLCx0Cu8aPWhjVb5CwlY9QU+G6VjrrQU9zBtThbk0FenBxU0GyYGKFBM29q
xFSKpOxhXMlaXyk86myvf7TFQVz8/mzyFVWwwVXx+9AQjbqHM8zsVqZlaQSom0x3h8m+ce7e0YAA
qrsDwQgSOyxoUKpNcH0MS6fqZYTZGArCCxiTOqgCmxL+fwBFGOUWvUWyhs5bOlYhkQsfDrAlJ5z3
51Q6gpjLRI7OB6p2Xtd2oal9U8ChH03osDb766Na/m7/BJvdiAo8wpneIFhfNVu13StOG/5FBLzq
4RyGwssXmHfPmcJx2wLAZ9xL5uLZuNYcXBzDRYTZzJQJB7C7t5Lzkzs+M/Jy/e9fnHeQbSaZcPgI
zW85lEjI8QFkem68QtkN8JWz/H5tly/OOQrYKLCgafKFgpuUlsw1FWbbkUtCBq1WyBV4w/gRg3Of
/QVJCT1bB50hFA1AGZtv97STsoA0Z3yGNvjokCNzvrVKuZKPF2cF9WzUEnH9RV3n8zIuACy2+hzF
HMbenH07fPzFtMAGDvVyKIx8FcyjBpZVip+3OytURB+MJvFbmkBXdyXSUsYHDnaSTSMQlZlf4iuR
Rk4+4g5Q0cFvOgYXuNu8uClrKMtUIhTm3zyDJn0hILFgJQFU8Ocv1w6OrKBkCNR0HkiPr10FF0sQ
YAZMsHmYnKLm+/n33YJTmhUsPRtqkh5rwHUCtTazTZcIFzRLNX8zRQysBhw2f9Aq4/vEruobfCAn
gOuNs0E32H6HC6gacKV13mRJxxVUx9LaAREeGn8u9jUMfz//hSUTrWVHSXpW4ninq3nhYZbX6h9L
h9JlkFmehXWVUo0cnwHbukohIIyyZmf8RX69DDLLrwOpExhTIoji5c6mX6N9Ln4ovMCAMMMr7EvV
3sjdFh3rGlPZDapPpAQIw4ydla28lAInXxGogcIN/gtE3RxqE84WEViTKjuoXPEySPZCOcXrSf4X
7xTkC0CtCZqFMHT+PPPEgb6zFVvs3HfWGEDzxNykgzKslM2d6Uj43KTWQc8EPG1y9YG+zuyyaHBi
QwffBAFR9AZ0Q3BNzHpi3JU0QeMlMhsIVht5D4+mVgZxApYQStHpPuF5GhoRnjM9GZTQZly7LVUz
CUrsNs/NaXI7wHow6CWtw07mzkNqlskpFnW9rYXe3tDcdcPSbTk0WhyIO1jayANlHFwvQl8QOQwm
grGWfUv0NvdVs3VuHdQHfBiT/HJ7MzlAd0DFoTDBTIbmmyvs90Ed0gctSuOQAatzMzh2GgpqBvBg
Tg5GV34w0+42g2B4I+mQPJdxzXY5ZF00T6ktaOx1BeypYLHgWa2jQl88Hzdx+pL1T854XwBV5wmy
hac5NJUKBplyyjqYVgGRhqqvhPr9ALsqCz4dk1RK1G9hfkKDqmmqrVEYk91drfow3VO2ErRYPwGz
dwOxKcuTfSOer58Is/1soj+HJxPkvkCxRwfNnG21qiBoYdmiO1UVhCzxNfsxCk3rvzsN/hXFdlBb
MVwowMybB5gXAk1zpzvJrvLy2gj0WMe4Mq/JWs81axwN6eb6wGbb70/IqUGG7iqcXUCb/bwnModK
7Iu+g7T0z14/23XlJQasqVdgDrNc8icMwT0NYFVAD6H99jkM7LCF0dhldzKn5f5Cm7UK8NIEXQaY
bTqIsbem1BEA+vTwFTA3JoRarn+q2T3qyximMV6UIeCFO3A+IkS0U2H+oHz4I4VX/I/rUZYmBOcy
WG44nGARPktSuSpgc9ciyig9xd32nrA39trXWgyCtQxZFtw6kaw+DyVROQqsLJUnhciQoUjoRKZn
uj84W0mGs3n/09oDugwrGkKdKAHMRgNNyhQaBTZEI4ZXsMDoyrZcuj5d/PwcZcpB67TGGD8/IH31
B2ptiLWRZWgkP2H4dn1ilobiAD5ugVOKh9P8rt70hQpTZPDKuU3PEYlueZNtr4eYLeI/Xwt9ZKCb
AMzFM22WZVpWRFrrCnCMJzB3/iMXZhBX9cq1YQHLjSRyEWY2+7bKMjT3WoSxozvWdqrXKvqedrVv
DYlvOJDuylg4pP2tUwMgoBb5EZ6JgdLpQLOxlfN/ecx/CGpQC8fN9PNSjHW1oR3t+LkmP03zu9v+
sspff/NZ/wkx7YaLjZsb8HEs2cDP2fBOjNqn6UO0aq43yw7/N3f/BJnNXWRQSMfVCBKXt5zfyXZD
0GdgQa6tNE3WPths9qATmsR6hQ9mmYPnZnvRTwTflavSLEH832jAGpzuZKC3zNIpRKKKkecN2PzE
PgiNeARVlYTsC2jJXZ+cKQPMb0uQjf5PpFlWVWy1TmiBSF1rqn7eWcIHVDWCJHJqBrWV5QEpWjeM
Sl746oB+5fXwS7sa4LFptxnQ7ZgjCtuCj20qUXMdWe7pNcTFYdtyPcTSyrgMMZuwwnazJnIjdu6o
Gti2BjcrNxyzIajibFOyKrwebvEJNimJweUMaiRwc/683LnASAUXwMQ1nRaQvje83mzJQeJSum94
rx0d7hJfi4c+JAqUX7VWjR+bClkPPO6+u6V4g22MivFDn2TVVkTcWMmlS2sYUCeYPU2tpC83cWqZ
sWJENTu7kPfmahG4AM9X5C+apX+OHhs38a/OsZN/KDNrVNVGAaalZ/cotAAHpIZQ8E2Otp2vGZ9M
X3a2lgEhx9sSWj8oeM93zVhB1ZXaWXoec5h1U5YfNJGcaG7teld5okpQjHRltv84lH2OCX013E6h
FQY3BOiffZ5tarjJ6MqoB7hP9+DRc8NR3WlEupHprYxvAV/3dHbTxN8qt/ZI9bszOz9RD2X90zEe
cQVBNcgG0zy505w1XM/XJILHD3TnUdiYahtfeoUVBc7CdYdTJ1LQMiOc/+Oekl+wQVy5ZnzdYvjg
uKDhGYlq2hfpnb6yU0Ux1eFUJg9d9qPK3jhcgjItDVTt/fr2+rp0P4WyZgUOU3Xqwh7G4SR04afl
JIw5kWrX+k9f8xL2x2TI8kdQBbjTz9OqcQWOUlY8njIY3OKZuLIBF38etz/HQFEQhaBZfi/5YAwD
kP6nOgIUBXJh3fB4/Tt9zesYACQZJl6khmrT7ObHC6tCMR2v67aHpi10PvW9MrzCq7mTdxka5EWp
BdcjLo7pn4h/0EYXx3w5ApNRwijiBHih7T7Eq6DChfUM9SjI2+DeDO7dHKcmE4vHJQMdIhW1b1Y3
+aB4mrhT6pfrA5njov68NBzo8jooCBLIAswm3xZOXaUaAH0QVG+cTQJsidx1kMol/AZqF737AnHX
6zFnH+9LyNmhkShlVhpRIU/DrVGEXb77335+tho6s2WV7uDB0UT3YrxL12AJUHaZluxFIvzXCBwY
Z+ER65hfAH6qEkWWUBRxYhbMByQOlhImd4wK6qmZdeC1eoDBduQ3cbo34fuV5btc7CA0DKGBJzrS
TdnAaGzb0huFQEQW9DgbJQ1bMXZOhqqLtW3bDEv4QxhGINTaA2iq8OJO35SQiMVRs01Z5FmDs6uN
MrSEddLgMiAj1et1LcjGo64fanrTGvcGCJMkOpBiTypIz2XtU40SUYQLls4O+uSlZoErwtvA0sS+
lU4wZHHQjsN2iOAHqP5kiGcnm1EPjf6VyRti8x1zfDpmvl6c+1o8iR5lFyk8Vb7gAN+5ehG0urGD
IDG8D7qtLiDgWwvc+p/s1vV0V/GbSvp2sWlhcOzGgW7BYs0e/GTMjplzkxsPda4ELD9bRsCGnaSv
PREBMe6d0fJ4Cx5hAFukiP3uI3lO7PFV2vm2q4GbTisgfZ+1QfPdoXslIzu1bEd09TBpJNLK9JUa
ZPMyZNZTVf4UNlSNmmyv0cBpEjDQfRrdFeK14LcZ0TzSWN5YqkEe61uliUOZvoxN4XfWBi5Jlgbh
lF8GPE5yMzrkKflhJMl9NmzMbrJRL0Bfe0/SHfYrbF6C1lXBy723sYPdjG4FfLyi9KkdngZ9H9F9
1x6d4jhotyRWHlGw20TmsBEA72WHBBxihfIQYGKP2geYqyeYLh1B4G2yLYvBr6typ+HdVJc7xdm6
9SMboIxDfhI1zLXv1fjNgtRwVXwM/L7lu3gADFWE1Nw6xkvd9+jQgAOlh04u8H/v6ua3mm0iuRv6
fWXvy7LYTepqUm8PicRTpoUPQ9Vs9ML2qKIkHrh70JUe/FLh/si3CbyGa5hVlW9W8x6TraGc9MHw
BX8r2zagDt1GNIg597nFA1s5lO65bKpdbrS+1dDA7PJ91GQ7UgJBbctdiv9V8jc89hyn8zXnaTBr
HyVDf6B2QIGn1NqN1e9069xbQZQ64GTW9wwzWkGdQetuic02OdyQY3c7wHw3wsKM4nTHcT5oiQg7
W98woFpztnW1u5Q/Vu2hNbfgycOcAP4ZuKjgwFXUfQMWHr5+Bv1JdjfUWAPdvrAeeuO5BFzIvc+o
slW0YhNlx759Q33f78qzoj5l1dFSgoQ9GuJ3PrZbO7aPfV76tX1fWLdZEpbJnZ75rXroxK7UoCYf
A0jZv6XsdRIHZ0NyW1ZWgGu1bUHd7psSQ45EPA+4AtDcCWqn2QCaIo03Q623LQSjxxY0QlvZCUfx
tfYNlCWAMLco/ngVexpy1YMvSJHWwG5tWPYqQABJ001GoR9qW1CA7W7iyRpWbGVaBUqkbyuF37lg
QPZQcNaqMBa5J8qz3XDA+GFPBdcw2n/YxpGkqlek9qbXfimZGmZV7dcm9y2UUwlUHVjjwptS+LE1
eHmbWl4DdCgcirdGiURA0l8xIPN6Zvujct+rz2ae+LWbNj43ULbu9xrZieqOAk0f82OOeoHuUD+y
jKPhPGWk3hgxdDtv4oxvq7bcF8ZbmtrbmmhHSHv7DTiFBh76GnDle0fZV+nOjH4L9i7AWo+tNtBc
7rfchuEWvTEd1HTlC+83NrTFJY70yt312XfJ7jun9E3rtmnvah3G2H30TLoBf4W9N8p+C7O5QzGw
veu6B5daew4kRdxA2Fak4wmSnCeHKnCBjONfDd6Z6KOEuhDIkPzNKVxfZThkYUKu1Pelg4QJQXKL
5GHvaptaA3AGcoINtVAa17b2uC3bcW/g0zdpfK/2YaNtNNofbNjcSbfZplVzcjEHTZyAsc7BRHhC
zdXXHQBGR+bDtiCT1cHIyRvjDvcTPNdGMwssddyQojkKvQgFIIuRA3CVZvlGeuqTHxGkoknl27b0
s2EMau3VjJt7afYvMvmA4fODIc2DUuebgd8oo7G18twbceKA0Y6ORHWgjn20il2Tg3GWZu8QvD/k
cbVV+AC9MnaGZ9QuHfXbROGByesgc/MgS+39QG+7RJ5Q7PciGQU8lqFWHCLVQZOv9Iw+xQjf4T1N
09uoeeok8/UKLbBymwAqaKT8qGnYq4I82xF07EWah13L9iq3cS6yTYMCvqYYeIUywOIMrXmED+4T
7YkFYYFRhUAOPdQkOg4V91m3h/GjQbD/UCvLy0MzPSBh+ysgLUGqU2vx9yYqPLOp73puB0WM/qrN
vdS2vynKo17Sez2rzqAaQ4gCjG0r84kLkyAnu4ui7pF2kN8yHR+MYM/UkEHblGIOosF3ssxn8q2w
TjmEzqwWJBrtW2cjzeobCr+hCkj8wW6fSVEfXFIcLOZ4oj2rivRIWr9Z6PmYRXSAG9HkvLKxijRQ
akyX4kfjrhueehdrIq39aLhL5FktN2Of+gJy1ozU29FwoNezb+SjIatnozP8BpCaxNU3w6iEEsdn
loVx9tQ6T2rzvXTTGw3KDErveGXf+I6kG8AxQqN7jHrdg8dNl+r3HeNhnfZQaXcDoaUHl5dbJRZ7
XYENO/TB7dg62uxdr0s/5wUeC/LBavTerzNnx53xmZaWE8KH/iMfuw/0oqzqPhqPPX8ue5y4kCQG
k+ob6VwZoNH91KT5cWw+hqbwWHKfdC2S5ncN20n73Yj7rIigSkJ8K7/p7NMYvUp2lP2ugSS+zXGn
UQdPyaHumMC3IsmDHKdBKVy/1/mRqF3Ql+ahNVxf0X9XVrSvCj0wyJawhzg/YZ92bKf2BZB2R6S7
UE0TFDleOeRyK1hImZG2KRTTg/eyN1QUs4/0SEDgMGpvcPZULeHF+kii9yExIdXwyOU3aoct1sDg
wHMBi9ynqDf4uZNsldreDGTY5QO6ckl7k0UyUBznmGRayKq28AlFImSkQVqNIwOyQb0EB9ocb52E
jBvKhYY1VtKDZbYPfVbh/t/rSbIbxvTBGjfS6YKKPNRAQAr7rMYPhXjQzX3XP8bVE8Oc60+OfDbd
Xattq/4XPLHUrQtOLgi9ISfDK6rDUA01HutK3xdxss+dMWy71jdgmIrnjd9w92WUTTiOu6o6Ysbg
9IAPEpM3SXqfQbkmraZ+JYXM5fhaRtpRd623TFV/UIuLgNPp4KvkjUmLQOvPtPgu2K00+hfubDTy
kAvuuxFF+nC1A/j4PmnHA8g7L8iYv5wqvR3N39J8L9ADHjSyycRxsjR2jTrQqp8SopR6XuSeWU9Q
guMw4tyOE7zCYUw1hJb1XOvapmxfFeOUanKb5/VJmiIc7d8ERh+N6wYudzwWb1Iy4NZ1UON+48Rw
LDTuBnbSCEeerLcQr8OT+DmlifSKJt3AfCL3etEeNFcebIlqEuzGNpb202BGIA24wDoP4CcGUBg+
COMX624d42YQcFxsPZSefQX9lciF10Rs70fszgRQ4xg3irG2P0z4bDjOrZW8TUeSCs6LNXKvKLSD
pqZgL9waDK+VuHiGJWXs9bl4ZrDuTPDfEe0pGw9Vg8pKpsDprLzrHRjt9Ei7heGZ8h7o302LHG5D
nojhr3SlCF0s9p64t2MBYUP9RU3YgcrHiXdFIzTOBu4ZGZjOCt1qg7sxrK1Zwqfb0L247tGc/zHQ
BxfXABlBWxJ3jsja1Ea2GVUHyglw8kCtVkcXAY+UR6X7JXX4mJJ9AnBpvk2HD70PWvMup9hXFbTm
tfax4rpn5nuteiHsuStxfVceAZqA1nlI0chzxy1Vd3UjqrAAUnszMBiAaHb3OCj8ho7DJs+VnQZV
OJWQJxF/pJDA4dBOBAsEuMMtfG03qXhvs53aPFjpLz2u/LjDtfVogK9u9wA8xr8r7c6tEo5UAmOW
WD1zHgWxduozPRCi9qRaP7BxvHPV72jee3r82iU10j2DY4n0EqC2miEKIDTsa5l4JeVNUj7KZGdr
MBwHvVHSWw4pC8hj4jpg+2Dq+1hIASS0rSjBCf5RstCIf0RVHwInu4vLOLT0vdPvBvo90ySuZtsh
e+uqjZrAPof/4K4Fegmm2d0lya06fLhRtlUJgLVOHftKmuz7Bggi9aRAVk42POhBe3Qmj0mS+Yki
T2xUmAdKZqAInCbK4LEqDrp2h5cjfr/Y2aifFBakQyMj2WjZQx3/gP1Kyp/6ES7HWKw2fWlhE09Z
7TUp3EMIwEoJIAqqceOIjVlCLLNI7ztgzZX+h7B+xdgjGT7Z4Dx1cA23u58DGH5NcZCiA3LlwXbi
HWqzWzOZrrL/j7Lz2nHc2tb1ExFgDrcMylKVpFKlG6JSM6fJzKffn3wOsJfbC27siwbstqsoipxz
jvGPP5AY7Xg2M/8uu3QKbY31K4y+an5eUwt/1FRPq/OtlTy3OjOWUH5YOJny7HFaKr8pyBVu9IBg
koYNq/fy8Xbv8cwZMTpnzC2MwyAKq30WRutxhtzVH5kNeBXZx9EvLW09M6eizh6NuGTE76yb+m5s
dJunihaVhlhlJveWjg5dY7kfUtmrsS0bWh8sdahuiQV70zjmk73VR20D85U390BoeSiw87h3Q32Q
NaObl3XQRN+5aWGmnj2GEDMKId6NvlmZWuIpUemHxY+ul2zTA82o4pWCwl1tXdvaz5hsW/ktanvX
wjpr0Q0OueaksMnVEwtwAUfIRpJ24jXeQkHVJqRvLqt6ltfd0uyrrqNg7Xdsim4UUk82y9rJScvG
4zSeofhoJ6U7OQT2KInt6ipF7Ki5EsfCmGWBbPXbjAQ3XzFK5LtEfWZnQ39erBVVwsLDZSkyFm+3
HGTwyym42MG1yNikWeXDdeTcGg5djy8vAXoDEdDZrG0WJyP0tmZ8O/sUib4o3vRF2hpl+2iUh2Gk
4YI7JSXkChlvWaRv0khy40w81knvxdpX0SX+0LBXFaz75izH+6o+h+2VAK05OaTyQbQ7R96FlIOG
EfKtpcA+llvT75lK4km2uuoxWVHNKJCV6COTnEfSgTixFvbDqPGH6Iw9GuSCjTlY2zxSvXCmO/0K
a/usUgKTprRPsYrRcmUfKcRpNSkAj7YbG/HO/YD05LtQk7exKT7oRV9l7LjZv1/ric+BpCXbNzQb
pKVt06Z+EMZ5mU5to+6WIvqMq24/xJNX1Im/gP1Z1VFmH6ZI9+va2KiRtbbr5J53EiidDX9oBPXh
1bPKwYds5fb2qznI1KnZWs0+I6InpK/YIclomD9a+L846j4R6uAJgkGLNvwxtHZtSfPVnoBsWYj6
GLoT6opRuRl25XacCqyvkj5mabKg4U89x6uqRII6NpvhjiYP5rtQXofi2jOe8giC0pON1OwJg3eb
7rucrnX4pBsV28tWkdSNNMS+3i6B0LuTXdX+YCbeKHeUVAqdaIrQAy6MPC1uOkz7QkYLtAhXsiKq
aoOlGJ2WdvJGeIbqHUErNhFsCYyP/TFpXboAMu7LY4TIXSm+wvko5i3hgDmAVJFfbFI5smhyrWGn
ofJHA7+XEiOImvKhZVwhyy261yRxxaK/CynaZ7Psx6Xq19bWGIx7YNhhqZ3bJOQVPhSrib2UfD2q
Q92f+jyoOUP7+rEaHkJnXy8v3AQY1eIrinQMS9z4MPvNUJ2i1HhsyZOCjZnIwDc1JoL06KbuldVD
byxgBeNaL54thtby/Sbrq6GagWbSo/ccIdq4akztJLWdR6IgRtPZQa2ufS7WkvxL6Ruf8zW+d+6A
kYqIjnq/z/GnQ3LtyvrTQNJVHHshjUJrgGLpzbphQWl8mklSgp6YVCSxLGhllcnzGt5IUNqm27bj
yZrTlVH0e0rX3YzrnVlfmj73aDI9kJ6N5Uz3LDtvWEzmtwS1UTIVMTBKrq6kvN/KS+TfC5VpMXeS
s/hGLfli+Wkm+7Owm8Bymi+hOTwdOq7iKap3UgtEt60r2a2d4lLQd+g8rsR6CUfAlx6IMBwWssF6
YmvqSQj6F007OykyodZaNFpKiRJvqfItL0YR1GMmr9PMHMk5y2X5okk9KN9c46tuNzNpIIMR6qvJ
CNXXuVjaYxdK9JZLgdUnP9eektbmjXfWuRzBuwsvSz87fs+qnMb+JzHVramO2EfMKzVZHlu78zSp
9UT6UM9Pov2KLUAgaQNAkrb5aZ7AeNYiVh5ns/P6Ujy26cpZ+sbDQR8HSQzHnPGiLSikk8yL59dQ
/s7TjT13oCJi1Rvq2gZNEKnY1E58TJPQTaZTUZmr2tQ8qR3WdiZv8r73+uKc1pWnh/lOlPtFyXgA
sAnMTF3Ji7NK4+5gkZmHzc+p7h6lSPJUVQI8aUb8qUGhqvQtKYkTKIpyrXTZTZWLs16YGcDOtEoU
aZs1AqXeV2KzLKXSm9ObCEN/tp0H815JNuEqRw+Q2De9/5Lnhyg8SumbxragbvQ8c5PmJGfHRt33
9jruo72CDEbaGO15tqjJDVohO3WjvnLzep+LverEe3M+McFvbN4xI70NbM6zAYdwOeawqksg7iQ5
RP27MWde1u+15UixWqQrWXmy4l1jbUqV/7yfc14lCb53Ddr+ki/HkrKys2+lsxf097JBesJlKh3X
phaJAeT0fMTtnJdRW4/hnkcaMTIfWxqSqDH2vVK6mQDM6Y3nHnxMT9gd1IX2YjMUzTZvn/AD4ni8
CCPlLzlju89Q2WsAKTQ4girEcTVjU+vrSTlKztkpZrdqboNurFpT8uP5aZD54qVNO8/EgCApJLA2
E2Izd7HHoMpfZuq9ka9kyTZS366K7FXYfumsQ+2QG0E375LpVt3F4LTXnbzHsHTsF7c3C44L05/U
k7WAxbb0WmMV7uep3nTVLyOdAuR2PhlYG7OFSAqwEFqXIU9cu99VLf73ycUamTObnmMSTThcVTny
apoozr9VDlRZpoqv10+9fgitp2WY/TmaQf1aj3RGUr9N13Yqz5zyAID0mBW1O1OZ4im9qTl2hInh
t0z9Ebm9ZrlxVZHG8NM2jDPE4gMp+SwvJ77k+Bvp6S7D2bzXHkrxkNNPVou0VhPF1+JfQ67g5gfC
29TgB8nWyKxAZ8uYWpImo72N6FnbEmu4a7KD02zN9KFJD0CYsRPkdbHOuksSVds8fEz61NfuOCzO
eLIl8FmllOhBmtoTB4ibjdRXaeNKTUcygJ/3e9X+UhDcR/lb2ZkxFVMetGYYDBLemutUeaqVkPdb
A4HQXUmqVnZ6cwwawuRSZ1jDj1rix/1Vt5ovC0dtddro1PdZ95JXijuM4VpW36dpeY5S85A09j2P
YOEEq7+7Hq5f+daKNijMt0R6tYwBqPZDy8Yn4fBWGpRsBO9IPVy6tSbf4+BsL50rv+OwE/OyEVZN
3qIMSmFSy24qbQdGvjdHe1VLbwNs4zqK1srS+nl1jBO2m2VyYYP68K7dLja8uB25qzwowumzUg9t
4hyruffz5Wpmh6k7xfG6gIWQssBbouIwwBucbcThZYGzSkOQhI1XtPrKimUaHwAt58PKl7VI9adM
29faKlZJ52sVvGQPsSW5DS1vZmZ7TXoUabUm2tPXtHUt9ZQ7cB61+lHYfHfjVc2FdlismEoXfUD9
IdIo4y+L5ECuFlMBpRh3vdLHIJ9tuE1koUYuHWrtMaKfZFdUlrkfrZJOOp7aY+gMw2vJULDlWDjn
0rs1y5u4+DT6QzjQQqXDZxSpgTqVB7kzKY3Jttw3heWqVEWNAXx0zWoqQA4b03YNilzQDY2lYB+M
hmjYWvFq5k13/cKsx8RjzfusDri8a0hfSSq5mfI8y7eppIQbLpI4iU5mjRpvDtbrrtI2lRfZ2rup
NoC948oEnJ4iwOA8PSdzRXkOnEL5E/W7Vj/N8me6sNn2P2hFE76l/qcro7UVn8wx34awVLuMwrAd
EDLrsd8W8Y/W174xfzhF50ciPtC6BVbCaowhNZL802QzW0XlDsahqh7kXFuH47TCGMaFdemrEs2A
fCwMfOwkwSqBEp7HG0vsE5Ffk7gJMuc9WT6NZRPKlzmbydnUVrPD9EPbSYxrllQhPmqCPzl7hXRU
Ui1QImtbzsmq03u3ncUh0in9hOvY+VoYI7pXRqnzS5QBlW1nBTSvy4IZljLljVY7Xs6bNTGPLNJq
pTrfzoLhrFodTcbEYbJ3mkvS445iRX6JomqStC0El6DUkqtVxkxKAYiK7HtQOz+O38viwcypCMqb
NgHgWE/kWKD29LT2sY0kv1s+larxolD26KbIgfhAjwmj3u1zfaV2F1FdECK6snR2wnXIcizBHePB
9Ber3HTsbHdYQjgIVEMeTEeZNnNWybuMF7aedoX6GBb5SpYEE7sd9HwUcywp4C+n+06MzV3n5PAC
2elbZuueUW3HioaiulXipzMrCkKWptLfOMP10fTS3MfolRnWyGFb+cl9m4D4JOlVoAJ2NSJi7vbC
2LLrWJdh4VXk8Amd51O99CVFoSDHqtR5+2x/lEePeB0vidNL1quzOwLXKcAatg5WFw5vSnIVEHy7
cQNFw2dy07txT3BrT++p01gOg+ZaYvIbWXlxjC9jfiX1z214LwXv6RzEWeIhSAuqRfmSoDyPxVvD
Cpinn4KjhrQSjyBh18h3jvZt97Adh0tpf+Tj7HchGiGQ3JACyEfDEemv4SBcVaN72qccmRUU/YQS
YQGflodlk0+9v4w1X0K5FUpQdBo9/cZeYr/uGGXDVO60eN1V9z5OW/XFe96eSumDrlVe9rVdutZE
wTQNh8WIVskEVhKD2s/SRXbKMzBNINSTlG6Ffc6Z68wju2bsOaBODCXqZ2awnXlp84rq/lZRD+Xk
e/NvVvc+qE0w5zWTdOLdo40Vzruqf4wFE2HxQbxuNP1YPKrUPLbZQyQNvqGW/JZ2pY2f+Albri04
ohplo2I+pZWbODuFzEPuJiTCCb1miolS/nTyH4O5CTRnrCGuqQ0eZOdBMx0pwNyhOjqAq6I0P/tk
+ZmXaluMcCfmvZTfFMaOg36onWvPe6RkytrK+zejlChN9VXRA1Atp7xbJeUedVxZ0I6lwtfTbUKr
DjCqZqs84rXRKThmZZPw1iu58DS19gXTxYY/hT6rgKsPREfv++F5RgHT4pYT5akXxW91E7sVpzVu
J1KyNgRI9ZJ5S3n/0KRRzPp6ccJbrPCLo6gFraj9xH5IjXMHWHJ/A21JwoPwaJsbu3/vAe6tUlq3
dPmAQgCrmzCivIs/HeV7iH7xEWz9aOVXXQcMnFGKCZSZ5WLRj4innjc8Tx+hIGyAjr10Ev4Y6+zE
d7VNX1OkxX6pDn7FQBF0Om4oF7RdWWzN2od3Zd2H6uMeU0buiBmU9K2Yr0q/iVrGuvK8G8BTxqVg
4bz23GOn1L7evCiidfW6WUVdvEmy5pxEymfYTzAolPvx+1qMe4N5cS83QdvHTIVP5rwzuz06Oi9q
VolEf06q8KywvRo7B+1CvVK0c1Wvemdllm9hU/11F8yk1rXDHqXiqx1fFfEk4u/h3hyWj1OasbL6
N8kOlORF00zfHF8jbZOU+ntpsOH2nJKrvnLcVMcAbXhCm+bq6btqAO5Cluvm5MThtpUQ3sUOrMeY
z9+WlzAKYaMYbiMPCI6o9KMPff5ylh/NfBybk9Y+DM1PNARaf9RnNE8yc6+LZD3F89VM9pG+A7de
1SpI3DgF4WCueA9cuxxd0RBi9Zn057FxOLOVVSfJ73f3L7RTfqRRK4OcgHeXzjWsNmUWZ26cjl8S
k3ilfqRBvH+Vgx2da/gETkLJcG6dL5sA0aTCd1jZWP3IiKBfaSAMZfFpjapXAA80PTCBrQRZRl2s
7FlOKTWJVTcetOZAYLVk1qXXRB99dVBAEeWuXllWDcowuHZY7m1YJ0KEYIXhGsqEb4RKIKltYIhf
yMhcq9ee7JHTSNE5+a9LnfLjwmYi2T+rpVx4izEcQ/NBMjZGHB1HJfHpOSViY7Omq11TPDbd4iZp
CnVocoX1kNeWO2IPD6OYBxLzec5Sz8J1vnp7gz8hhdQ5bBJvMJRNKe8te6/MxbrWHovwvp0wMnS+
M/lpmT9rDikpDIOZMpJERNduiIC25H06DMcsPXTUuINic/L9SmzIjYQddHoSIE9bi7D1kvKm9N3F
yK2PKWupBSRoJrQxybTThmtadFuFo4DfPVJFPN3/ubA+Evj8oTi1jOSzV4U7gc1to0qLh7fZxh2b
y47qVbNaL6u3NC4WQyIKyJYalGRINwQI1JLzRHmTV7vYqiEfoCICSlbanzh6zkS3bZ3mFI+KO+oP
jv6Qiqfaebaal6ngI9t07vPVIDG+ixLirpk0aptWXDtGpjJziIn5Ki1omX9bZJ1ZZX7LhmFtddV1
qV7SVtrJtHg94yELXEircMcS8oUAer9jYANsrkLxUVt6adX5pQPOKmPHeTy7uaqelXk8YxviRZ09
H5fS2pDqvheoCIsM9H6ZLh3/Y7LortFEXtdq5b6mrGhScY1aCEjqAg8XFy64wleIhr4kt6yhiGGF
7KwpGt2WgYQ1ZpfKVo8S2Of0OFkPup56Rlq/dIO5Uwb0wEPoVcp8yuITgUDSsEm6C7WXA8nE8lrN
RwxLAUnJ65xH5TKxPNKQjnlAPWe/6/bHnUuBHDFTf0ghhDWzQCDqVqiHSGPvJXfQGKTD6JsYJZmn
ROwhqHuh+WFUX1PRuVXuh/UlaQ9GPyPLOzRMgob0ubZmoFRWH+MSSTnkrRHIjW6wN2vrOY03bYtB
XxWPgsJYXdlVukronYcGu0bdTxcilg+WeqjzxwZez3ir25PDT9op5QmGlaK9DNGlkXyr/jLMTxNM
LHnRkxfAsax6ChsGRb/y9Ae8ui8fB/taASiXq1EqApPRuSI/RSBvouwSDwE6rXfk69bNTF6qZU3V
VUVBCKuCgzjiSGzagImjKsM+EJ+Vwt3VxzAR8PYepfyrEB9Zdp3mM7LWKbr0tJpy58B7plmnVjPk
bGVkD3ipBhoUhVFvz1H+oJPLXpLbVG9HGsYqbfeCnU8WgZmfh/6Lnresep7Akyzmtd4prjodKvve
sXzciQ5TzImp5Ou5W8/Gh41T93gO053e7fVsH1UpwBeLx37pc3A/DcoLeaVZ7d5/kVl+Z8XRjFXW
KiS8t9g45UV0EWa01ar00M8V5BjhST17ZyiYUUXsp59N9ZwtV7tZVebW0I80kXp9UeKrpj3a0PcH
jY0fQVaYbLHWuTRLuJllzh76tuxJiZNdUXVeRJEkWXkw0NJFGV9rke3MormFzgNH6h+UJf+NtIuL
xz1kzdINRGN/J4nXdqUqcV/0p5paGcSn1/4UFPcb5RlSLVnPqApUJK+GTfTs368g7IjQC0NvToXO
9N+4V5JmvCrDPshV8/bvHOHfmPX/71r3eFucFxwTfdrfr9VPhiqWzmSUlVLltJPrhBwiydu/X+Wf
3xlydlXVsPJR7nLU+x3/B0t8cJAbWZFoTuG5M452/gd11n/7whDu3lVT5l+uR3//9XPZj+qSNg02
wcEQM/T4aLG2H4N/v4n/chXSCjD0QPJqmvrv1qylCR+hL+ga+saG+QQHqe/Wjf5riv+PiU33h3I3
JuFiGL7pJAL//X7y0srKJo/kk9DLX4WSG66iiV3X24eikEJXuvPqiEn4kzXob4IOLqsiGUAUhpzD
MvkQf79sYnUOeOMsn4DPU5/jvPdnBxm4weyrLGwIu+P/0eXn/1/SlA0kQ4r+D+eKfFrGhvxK+YQw
Qb8Nyh8I9tY/n9n9lv739/92S85Yyqpa8/sLZMSuiLoPeY5PFHl+nqSbQVGDIUoDKOpMvSCIl7cs
YSQiFTTkr9EwefqCpAiL7UU1Nl38rKX2U5zd0y8NmCXVG9kg7tApfi3Nj4qylJ5RmAzAZOW2KMZq
Jr8hcWBa0wNz2MXUU3Bk8ikMWk1/TENtQ6vtVdLyWA/QZ4sMjmYDbbdqVloyXxotdJto0jxZ629x
WV8BIfwJjAiZvyvFOvRvmIAqyTVQtONkWQ+StI8HGZ4PlXIzet2dMCZ0V9j5AbRsJ6R7gzAPt1KY
mwx+Ljx7rwUHQdjoalmxuxcvSJ7+IHv5PbDrr4eM7NnBAPhuAPG7QsspTTs1sxFyRIetv9ABlq0G
1rxptg2BePAuo1hVLslEMKILxK291gkllKz07W2WNMdHBswgq1+H5nF5H+O+xmIhsbOjE5olPwus
1ffEThs13LN/X/P/3Lj++sR3k3sL2c7vLlSS3leWnhfmcbbB8V//ZNP1z92Xjd7EuAIra+Ue7vD3
FSc1cTZXsjod5epXmqw5vmT55d/v4E+XuN/hf2y9k2pPRqZyiczxoulIVL00/mH7/ee+cb8Lni3e
mH+pZ/5+iS7TQ6UruITVcnZkfh9/NJ3XCirxP6zn37R+vEm2QVzDXx6cKkGxvylaamXql65SBkYz
sTirkjQC7sQhZapyp9o4/aEqTWkb9lr09e9fIwJ97uLvUhdTvlvRmYZMEK72u2gV2cgczxWDJic1
1l1sbtTc3nXhJxXo3Ek0Qm9qti/sswJaZ3XHrH2UbaYrtMJiaTEUAN9VxmAyc4CUzFVlKNXmNRpv
tvl877Lm8dHUvsxSW9Vy4zrUglL7ZbUaDJB6HTv3ovqHmE9Pn77l+rl1xpVoa8+uT5qurFT9aa7w
BdUl4CALRBEu4PwrbZ5U45AOG8e5OfllMCkJ76KaZN3DPK805j/NGLTj6Gdd6sXRTVpek4mtUXuN
oxwGAhKLlFhlgq8BgYriS4zc4E6dtlWxn5yDbRZ+RWDNoEOwDj8xOAJliKHNvA9a7N6zIUc4mEXf
r9R6hjQakyrKzJ1aLZwPilnc5pjSdGGQLxTTmxDnjhqOCJTIUM9WQ9P6A14PIcRj3aj3MCpXutz5
ImPiiouJQZOc9DAwR2kdOgAewDsRHXiDlmBI9LM623vJKU9Y90KnT/2RsUZfRwcplYJFm3wrcjZO
uVxHhiZ+NM7bCWUDw480pMvsLnmUBSapUzOamcKW+Kpwd4H/+tUO2SrKlQVCerydl/ZLcrQg0pho
SeXwqevzh5rPqDzsIG3TdQ0fxy3DcT3V9osKpuXGUPHHOz9A/gUHK+gm42pWCSjtYwuiAG/M1Rsm
PWSTJhxJQ33tVIGfS78vl/Ah0RoApJjGp5oY7BWdvr9X7QaeyEk5eJEjfZp5thk04MlE/0i65tpb
U6BrypssWcz0sg0jCz+TW2YKH7U8+DaUpKX4Nakhm+jaMt+nCD0EH8LGzMZ4jfAeqqVlbw0kMSdx
sZ7bcWXxdiwJ514u2lUYq0QoOwLiWUp2WmR6/fQt2ohK7Frcp6yTAcPtIzaf+GRwqxx/LO1tVdO8
Dt/wqrMBu9m3dvqEedQmzxGtd3o059dG/WCYCuJ3NJabdteCpH5vQZjM4GaMdmDXA8etCOTkmilX
ZSDQELerkDCMJG13cXJnmHxJRQcjAiUCQx55eINQaC2XaHzJrZuVWiC0YMbt4pc6uV5xTZ3dgqnK
q2JqN442Bkb9lbVXZjNeaiqMPfdZNa3Ahw9xrXo5WF9VT8RWvcEb9e+WMZXxSuOkMlBvCmZdyq9o
2ljSe1S+CYOBWn9w4vBbxzwqZEKQWUdh3SRoSfjEMYK9lPMhn26acdWBgyONtlk4LKOHphRuXyhn
xQwvkZ1mriaSzudMeYgsyHzZYh4iIYN4gPQSGHXWS/llJJ/DlvHrYUyglCjWDDie0Hfyl2Z5qNSb
iF7rnrMAAmWMQExZnpKy8YDg93cfVD1GaDnIMBw4n00mOgME429Cse6Ytp+TmiNXj6m4xDDFmUPR
UTIFuzK93KnsdWo8Br30IvA6lzjR1A+4XKb9nDlvWdL6ah84KHeF9WaVn6q5aeQQVOc8hpB244Rv
lfcrr4ntVDo/a0N3tDYFFBd21oZWe5ZflOmgWa/VvEsFX930BumpNQ+F2kMP/TQ7BHlFuJIa7MUG
0n2VqkQJYmz08HlR4N3X7zi+UWtAH6RnTWrGcEzOxiLdhBJ1WlFAd7iZWWm5ejaTh1yQd9ytjPBY
gXZb2buav8LYcTFwck0Zv+dIedAiS+yaJF2bfegL4OsleTNhezD5Y6D/mYw3/EVcyYg+bLlEi2NP
q2F+5/ktXlIph8lUT7MoXzOrO6gd0/GmLle1speLUwbvHtxmlSax2E2LRQ/ASES2NjN4stXIbsv8
cRptpvspQ5y3ft4P90vFu0x/zdtbD//NYEBtoPuAqBNZrwhM3EJIXug86v015OAxcSRoxJeUWruG
uUlbf2bROYwfpFG8x8yIIt6sQiEeJb2aJpq1Jl+b06OMhHOkuG3kQ7ssjHX/VFRof7nU/nbgKnTC
WFni02epvzuHJVVeh7ZsGUdTWBC34mFCIzl6OizYfPmyjIstqYGMkMKpfsxpG7aBCvRfxx8lOkDy
yb2h2sm1c9RgB8bqsp9BBvQoCeR8O971VNh6ZYzelLZfE9XsO4y9ku57guC60Pm0CviQOaxFbvgl
YgxdDroh/1kI6WV1eJm0TUC6rThZJ85PX56hlSbKvmhBVpOXWkPnh+Numy8xIPFbquZeNRWruT/3
wy5JbnYJK4t+wLkDslXIWMsHFvLC9sNEVelccd9YN8apLpEkIWYLNdfUXrQGvZg1rBWWSt5XPkG7
fs+AQk1CUOTmI7XjdRUbQVvCiB6bx1mCBTDxCaBanKr2ITTKed3CZUMEcUUlqVgMuiqxKkWG0qCG
dG3vFl0J8o6pLeR1HA7cFk/UAazNyoCB7O2sq8jzdnLyGRePdvcoq18aARJMvX2yWNwlxA5UasCW
Lk4YPg8FRykpl6ZEeWE/NCD4NhSglhFhO+1i5isAxDB5Ho1lxIGe1wieFhK14UfC7Wd8HsROh6rn
tBcm5Yl41jDOLB2etOlq2psNeNqY4mAJCWRRcbnd7Rzph6is5bUhdx9Dlq7RCj/hTHagcIMKnbuh
8j6Ai+s0cUstuYsEIV78NPFzWwVzuIZv15svjr5HWrYCPX6X4QBrxblxGmYpWmDJrybzmZEcCy6I
KgruEfLRHPFFU6A4Hnmk6km0z031oqYXc2aeg96KAPaWq0ZT+GA4TIt0X5ZsP2X8WdHKa92xgHDD
TKs10OKiFpOyz1mcq1TyC+nQ6s9NzEFAaTXKLyZsi5iNOEoe+uoYomYZ8s++fyk4UaY78Tx+6drH
SF7p8IAoGDdaPhGSUPJVfUXjglE9iDfThzDIOWjuxKAqYfboj+m5rvcVbAqYm2TasXmH6cVOz068
I3yOegDjuAn6IIQqrYADuZbhjCLfVgTKf+lmhJfZfLacII139fJgMxSWrUunY2dkrQuZ5jt7xyAz
sB14yhxKIqvQBolNEvaIiSmthhHhNnSEsjyWgnpo6QDsV5rZe6nSE+lyHYfBX0zDzbTnUXqtoDdr
DyAxZnNNnUc5ueTKS9bcdBBDHfpUJJ4HdCWJdkqRiPCeIQVFPdtQ2aTPTvVgSpCtbcg3VuhHNNXw
AeFGBzk1jF5hRY/e22a5FFbsG7AsJ9prHoCloaxk9w8hoXHAGAnc75Y60fCB2GALfd5HX0b869+b
j3/2cCaWmaZGLufdJMi5tyb/0cPFuS3GMhnMo3Ef84V3JY5cGjfd7m//fqH/0u7iUWzhfKHIOlFc
v/VXRVkpY5sNxlGXnHelql4gWv/7Ff6ylvrHrv6/l/jLhuE/7oUqI+/aqTeOstPKp1BXo1VVjOrL
jJYWoV83hL7USJe+TFFYFr802V6Xud8zwQmnH6iQHRXeseoRMtREJZ0KiNk+OuhZa4fAAZ1bjbhj
fExmBtclbCBGzsWfEkPv38LfbwGakaniroJXHBYrvyHA2ZxVxZAtyjGc7pJFO14Ipheq/fg/pJ3n
buNa1m2fiAC5mf9KoiQHWXIoh/pDlF1VzDnz6b/Buhd9bEqQUOc0Gmic7oa3duAOa801pkqeYdFF
NtG5IEALUuVRfZ2V9fDXYIfJYMuAXws8yYKi9HU9yBS7R7qdiV1EnPCQZbLmMJ/p9/NTdRw7g7ym
qrqNDxWBT2vWSiAqq7WaYdglVKo1+za5CtUb9OLnWzlecrTCGW/iecVZP0eRUZpQ5OB4h11Y3A/p
/hJ0b/qRs7nSGCTQFYo8gY9mEZaupWSrkJV+l9jdH0kv9JDGe5ENRA/nO3JiuIhN4ApCnGj6XGcf
aZxlpdbkRrvzqGTikbilCpbKJnABFNKdb+o4FGHpREynfxMQUazpp3z6hmR91IYk7etd4MbFVRWU
7ibFMvln4tv9I4UOg6O0fXkhhn9iJHVi3wTZQcsAjp31T3X7qCkIPe9EJyHPoUjXyRvUWC3g1M35
/p1YE7pBsM2C5iSOCeO6WjaAhPN2N/JzHhNbhhOiKePqfCvGqWbw/+MbJsiu0NLXYYxkxbN4MzFj
Q1Pf6eigl/VA4EUBbLQn5MItvg68A6dtvguCvDg0wkyfLKPPb2u4C889JdNX9WgF126dU3ng+uMy
rVEjoLMPH+zWptx3zADww3hxhpy6DDtXiBwXRu7uBglVTaJy+jRyLK/rJvot2zUldmncLHObqrjM
8LptJ/tcdlpUqbo38QH7bJO0UreNReiSeb11tRElrEJQJafgdZ+HiJe0HpRIJ3p1jcEh/OzRFytR
SPoVCndeLaEWv/SByr1Q78lhF6HnObWmNNcD5CKHcgNrE6ZFtJfTBhlLgyntL2ht2L+miAEJYoW5
tTTKqruvQ7e7hAs+WmWKhpmfQfbLJidlKtOcfVraoVp3KIyrgAuESskWZ7T+OnKmnp/6S61M//un
VkQua9bYtrTi3unRq6lem9oF4vWJJkwZNpZOSFQ1SK59bcJsB3mI8QDdm0Tr7YTSF+05LC9s0Ucr
GOIZlosKDDKSkaTAvjYiRabfqJIFRyx+c43nS95mR1va9OeFRtwbahVQ6tmf721ZLvjQw71w7d7R
M8qTI8kdU6oAOLax3UNc+tcTQ4smkQluIMenQZdY3tgpbrDHXWIqCFkO9pVPZcv5Vk72S9UIWRvk
V9EGfR02Qy+kvPfGYJ8Sp2y0+7R/bsCCSPGFNXB0UVA0EHEYDBvQi7m+zZaZliCNDnQz2teREq6N
qgzXuW10jtxp3zDYLdAb2BreA21F3Z83Oud7ebQCORvYQXEfMHCBOcpdsB+IUU6HbqfVsruTXU16
qXo3pdKQ2Mn5pv7c2mbHLBlkUjugs0wSlrOVMpZurvpt1O0qqUnXKmXP17pAX1V3lndj9L63Rnip
oqofxp1kRoRROh5A53/Eqf5OeHkD7C0QN3N21MeiVdo6qLqd6sWPXOk9ttv8V6ojhzrf0NSZWWfJ
KKoyvq6yMLT5dbxRYl/VC+4UPpErMPPeymrvh3DfpuvzDZ3o0ZeGZnwwqAuN7ZY01FPtW9rqWvET
NNL/sZXZTpXBETABeHBFGreZ9AuZGsqN/9IRaN5fP7hG71oqSekIQt4xfELqWFy6R54fK32evM7T
mNw1iAlqV5yx3WTSd/mSzODoc5a5cZuGyl2BVBdXoK+9QAZfuzD7212vjfsuhngwjhurUGFjqctE
L9Zj5z5E0XBhtzqR9MLGZ9I1yAqlv3PdgVWZ7PAi6HZZXe3y4bfffiuQywgo1fDdM/3vWItTjo3j
CtkJlB4VjOSslxSiF7YUq+2uG++lUsD+cGxkLucXxKmh5GGhqsIChEiK/utQDljIWL3ptjtjAo/o
5gFMyVs/RDeRjNoSnMj3XKk3VtxZFwbzaOund5ZGs1Sj4yykznpn+8qg9UE77sg4k57aj/p3j+KD
Or1kcXfUEBcZnoYm2xEaDh7tX3toiCT33LII92N4q9m3WvrNrV8bLbmwF51qxlAFWiRUKYzk9Fl8
usko7pCYkaEHe6pfFPfN88OlS1SjEMGFgTva9OgP5iK2SW+ojZ3PWIjvc9zFnMwdes5QV6/ZBTca
Qn9VUzeUpZ5fHycuNgaKIZ2lwVrkP792q2mJCBoF9V9DcmPynV3IWB9tFtMt0+JCw4d8Is4B7qEJ
7IAgtzWmq8KMnoZEOH6gvpzvxR/11JeT4s9tFjoih4TgDjCbnaZBjYfZRrCPoIlY1U09PHrqYxDt
3OYhMDZUZykd5JwU9X//kCL7P9/+yW5+ukzPTkRXjlsRQsPdZ77xixTlY0eYgucIVK/zDR2f/9NN
x2RdCOJH05Xn63xJRdEaSRvGe7XwHUXSNsib1lEvg0tw83ZR6vouMka07umtaH6fb/y4l4QPCD8a
6Id0lufsS5MHNbYaOaCq6Z6idDw4vXB9voXj1filBXN2fKVU22q5QQvodEg7xOn4XJhqkl34xE52
hNgBVkEsGFyQvg4i9W+u6itetu/7dfqzb34Z1v3fd4SR/xM2wKd9rvZrGzsuxjLN9z3ammXWJGTB
bNFd2NyV6f78ddmji9QVAlST4E/MVTNqL8KoVMqcOjMwHDLmKsJ3Mhv51Lc01G6tUcGCRbmKKIrp
yCOd7+PRKCIxRGnIvwgecGjOluLQGRYsCGXcVxUZf8xaK+iIZeyMOrSd800d7YmzpqZ182nzlSbr
gMQiqSz1rQNXbpUMloOCKxG7DDnG+caOrgE0hkgIiSOxR2ZltjpAjFR6QgXAPjXq9ta2Rqyl1Tbf
Jr0brtibmcqy7K/8CJ7d+ZaPzpipZcFll60Y4PM8hkbpd51VtTvBeCjr7nKdssfk1s7Dj6zIN+fb
OjV7n9uaDWlR5Kprdr6MrNleqqHyU++yDXf5t/PNTH/mywr90yXuObIGBl+b3xal3CvVgB1pL5u9
tkgqAia+Xl+4SZ0YN8jIeLIh9EbNOUdx4x6pkC4cpL0qQFa8ROWdWv+oQv/vF/xk/UZ+AAU0XOnp
Z3xahSp+ZkXT1RIftd9sko6QcGF26p3HM+XC7JxY8GRcOdE5ORm0+cO5FtKQKmhQ9zF28bn/NkzJ
ZvcRDscib/fnp+jESqAtQg/KdK7o8/Ue6YaEpQ3dCuLrENWR+6255DN4oQl1tq/Dn5J0zW2k/QRu
il5b5aqJ/nbHFcrnXqjTVvlpcmKE4rpWdoxYvO5SAnIXvs1LXRBf//5galmq1oySnr7hbUVJabxI
4r8WJNML4iT6dMpT6Dn/XLQeCacb2C68+o3P/qLYh66+GtRHC6hYQwzz76ee4K/K+WEb+GBMy/DT
oFEiRNTRFSRLqbWqUZdFkcYN6cLUHN/Opl59amb2vB6kNm9ESDNyWxaHVA6dqEuvO8rL9wbZ6E2p
tkgE6qwkpaeOB2FDX+ub4YcKZxfXgUu3jFNTSSzfEth/yESLZt9xT51pNZquu5fi7xkYsz6h/v/1
/Mie2pLYwafzAzk+l6avIxuVsTZUg2ztB54+V08u5IsLN3ehTn9jtrfiEvm/NuzZV9X6WaBV5O32
oreU/RADAKlt80pkyMS6CjSMiPOl10XUk5n2OmpLOIN52lGSj9tzaqGs8mqS3KFvvGS9ni19X91F
oystiRq/DWrqLqkySxbYafwofFAbdpe1qDgU9NsyZRIxJWh6YYdkBb0H36dS0OwliGY+5bpy2/vL
3BO30kCtnG27927sPRjGFDOoGrGqRuUpKgakU377MVld5kEHs0wJWqdJ8CgZwgIuo1xlm7guzQdq
uLW7xgTmkrQ4PBgy2B4t9vwrf1D3KCjAi6SavVRKgou6VFCSJ/fGQseeCVyeAqR8aL+braEQ1p9Q
ShZ4Vg+z2IUdxdoqCoXkVHiVO2qKFCrBNZFa54AMvuWl4ESDWzdFW+B63Ydn8rM8U9yPQf9ArEVf
qLG2w6n+xfRbNGtwP9VAMyjDIrsBPSJfNGNpObnlk0CHjpxrULl1CFIR2kTRmd1W7gNoO7aR3fqR
8YNRe1aS/LrI+EbibNgmpDcXqe6+K360g6aGLM9vBbyIGMqoXwPsxbILVQfjnkhVvjE0HOKAG/Wk
+Ifgm0/vF2OHwhCbX/hgfSdvijGvgTiHuqNyNV5WOUiWVCDUDz3M8XJLqrdZqbdUh1ENS1KW2jMj
lJGzNztJie5Llhl4yPjOlnP2imSg3l0XD5GRfIAk/xYmigqYSoxbSZZzSHuTzLVCsTfK1khJUr9n
jn5VShXw04PYaboIYg5qPzh90X0S4ykUSOZzHKAlsMf0dxaov/k/vxZh4y3jUf45kBpCrFKF2yax
pU2USvrK9qEQGzbxf7eiN1mk9OvOrSmbDep2M7CfLgPgncuiQHqnC/c1FcxjKqGPt3u3ByWuH/K+
MYApmprjG3xIvSYpi6ypP+w2Y97kgPrvid8ajV22GtUh5QSLH7F6ALojaeamBwq/sBLIf81YfQ9q
KwM6PoluTSbEjCogmL62jyenTKlRdwF1iqg++2DhD1B+NaB/i75sKC/AHvFWTezEUfziuxYQfLLa
5J5KSvxPKGDQJ2eJiu3rLlMiCrckuisS5DZ5JW+NiBrtJoaHATZZW/iaCSoVXgwRhYXptS+VCV1B
D7pgEZPFZHQ0ZeXKoGZjasmhi5JWq9wIOTksirplN/Yqcy3nWb0WYXopMnXims0ld3rF2rzX0Xl/
3SH7gMcCGTZ776vuiy4A07CP3uBEfgjcHvqBp36r03Z7fls+cR1FQs/jlZwuSer5TTFnXUVtXLt7
8d1i2Tv/7a/P7gilao+ZlPHXjQxOGDJavbkQTzn5+ymzIVqNE482T+J7sVUNBg+RPW6bk7cBxcMh
sqO/7waPSrI2RPdtY/4MscwuHFtyknt7TH6hv3TKMLjQj1NHMNUFCoVXnF9HFVC1yhYTq527ryas
LOXX5PspCNX/TTMssqlYjefcPJVOEsYFtq3Ye0UABB3ru0gP1/E4/It5xz7zf83M7jdh2LXx0CIN
H819IAoEx+WFi9qp98DnFmbXiTpROxQitKAk+6y7QsSm9rd5txLVBcO6U/eWTw1ZszuFXum2NEo0
1BS3RoIBpA/jK/+t/b2Kgzvh54Zm9/XRgH8TVIO9B3yLDtt2uJShztu3gEj/cjlzmxbylFDgaUiG
cNal2FdMFoFeHBTpGvDhIpL/0g+ZKhVaYHfSDTIHk8Th61aWRIrmB4WbI6s3MbPRkxaoEhGZBML7
hYVwND9TU4hDaIYEgjJ/rAmv4CmY5cAHLGe0ruAEVe22j9/PD9nR5zm1QuWlBaCaYTNmezMWDdTG
GGF5UMphYusrQYPosVSsdSrs4MJF9kSXdPPPTqAiHzpy4yOw3gSqR5fi9roeDjq0JxyTlzpI+vO9
Oto82TOJDusaw0aEZZ5OHBtwN5LIyoNs2/1VZA/ATBPIJudb0Y8ONtRqOohKnYgcdl3zvE5hJn3f
GWOGvDaj6AbjYIT78UKvUUVHqwItvaVeuTFKFOBG4HWMhSKh0kT4ueHVZw/XhXSw0hTYx0JYFKwL
x/AdsjuYiHCdbTdh/KTB1S+sA+e+5wN3z9pVFVwL/zcwx6Vg3bUPlnoTBL8qqkuzG928982Vqy0J
KlFCtunwBKnoO8wZ/WqgztUA9weEEZwISJJm2RrwKKB3XBiX+WuF/R61AYeuqiM4mAddFWwhiFN3
ycEDYmK0b0V33ZPXPd/I8Vr60sj8W9etPI5lMSbgAgHlSGTv7GhdDT62KfKFq8TR6+trf/7EZj+9
nd3RlrOqUZKDjRvJkD00MXRm6TWlFk3GqqYc3iphXuje8Qr+2j3xdaPxc1VIRiySA3lQW6G+S7k0
Sydb4Mtn6Qp2zflWNtp5AcuTFrLf5U184Uu/9MdnPz+srdSKBv54JG4GhaKzh38x+59+vPp1eGIZ
6RzuCclBsq6Lp8GAabbV8gvzfrw3Mgd4vxEjxoWSIvuvjXiGLXl6pSYH6ji88pa1ZVy6tpwYJ3zY
yP6RXUezOZcdVqmdRgRGEoiLDrq/8G+vK9POZJqIwPESwxt7NkzAAtHQSBErN1y3xfvoXwr3Hd1W
Zg1M/fv0aSSibRs1S5IDGIV1HyvLNvG3BCE2FFbdDkNyYdqPk2K0R5xDmzAOEzhgdlz5EOooOxiS
g8pd9QoUVSeo/biODDAWN8NTpFy4UZzqn6ogWpfxsj6+IMtuZlHY0tO/yKU+M3gdu/RFASi1iBKI
qYFRX4qgTTeIL6GeqYefWpyNqGqmlZ1FMivCzqBtgqYLgn7vZYNTZfUmaHnW9/qipjoT4f6voBzf
zn9ZxyG8Pz8ALQ5XHPn4wp75+ITB2U0Oemse+gY2ce2u2iJam729rrLsOeO6AMcn3Psw9OUScjYF
WxkV9ud/yImvDyt3BLlC11Tr6BRpGrsyRiFPltsl9ZsHCXZAioPN+VZOTjCaWB3pAtHYo3eDJ4V2
bpnxoSbs6oo91D4/hRpsTRY8lzgnJxvjeULWH//FI/mYHKjSSEo3OZTp3mwr7Mzw9pA3sg+2xx8u
jN+JA3Iyd1RIx0+qqrlasoQHnWD5kRyU+LuwgYZtRqhf/d/vkZ9b0WdXbi8jHF8bdMmnLtVCvDgE
UC0vZQVPrAVEywgy+PLRs89xB9aIFsBIzPTgpS998RIl3yLx7fxCOLETf2li9t1BfTIjpdPTQyNv
fwl789/++tTBT/tkPYyJK1Nzd0jV54Qp14pLFRQnpvvL75/+908tcBPNlDibhqj7MbZ3tZxsJh+B
1vWd81251NC0yD81VJSkRDnPMFEkdKOuYFqX0VWiXlpXl+ZjdvhqgaGOUUozBm4dUfRTcrl32UvQ
i44Zv5tFsDFSBCBdsZncGYxkk3bucsz2diMtY/HSyrcyIDZDulWqDaUdizB740m17MAc2XYEvK7m
tn5j8Ybvq19xeiUS8Ob106gMaxvaty1+TTS0NHoJbXsBuhApiQMaozCVlTfIK8pHN5b+U26fI2Cp
UfgwyO+9D7F/UvC0jlbudCp4z4/8iSHhe0bzgr5LIEKdLaKooaI8TtL8EMTx1sq9ZaP9/cNJ0ASS
EwM7a4Mn1NfJzfQhzQ3eZQcBzqCzcAS2Lyyf6UfOzrcvLYivLXg979rMxCEF3GPrbkb3pdMvNHF6
nP7pxOzW09QtNtplnB+0+h0KfJmuzs/DiS/gSxem9j99AW1dyrmM0uIAQjruNh41nCOgyQtXj2mB
nxuo2WzLht70mmAqEJLfVJYMwQ7Llw23n4Vt4B9nX/jiThxOOpQiGX0i4ZMjvbESybEE2Sc76GFC
Qoc4ckZ+DtK2C1Puki30yVXA6USA02Ihz7PeOnEare5cKt4Vw5FsoufGm9qq6/MTdXIh/PFtRrdi
mXOR0SBUXqBenh+a+hY0Qf3X8miCy+CkCG7+v78/+1pKzIDjgTj9gQRBaN+X7qPSXZ3vwslZQZxC
eAbhgz7PYJI0aU2rEKy1hHpxJG7iOS6cLke1+uN8Syen5FNLs33dbrUQ+0glP7hKgoFAs8HZKWt+
nm/k5KI20N4y6dzq5koiKcSlUnYNRswA0L+sxi3mHaJ70YDTehcW9MnZ/9TW7DN1pVjCB5Ohq3DE
9Cp5babZ/fnunB6zf7oz+0atMi2VsaI7Ztii2sDCRgdg+beqDVYZYzW9eLjFsdq+bjdR5oVDqNr5
IRnHXaunqwBvsqGwLxQcnOoLkW3U/hSLUL81Czy3IWgALQqKA9ODhRq3026yfvl1fsROTYpOAwph
WgpS5q2YZPn02oippI+5LLpq8Kyb/dP5Nk4tMjboSdfNMjvKN/Hf+3lAAvDgQnmbQBSOh719sW6p
oQ4uTM7J/qgWDzYdjNeRAb1FN7QkjIpDnu9V6TX3L4zXqbNG//T3Z4sYtqqQRjcsDn0lURNxo4Rv
mrx2zX/xNGGk/unHbCXjUZvJrsyY6Y8RBCi4N9naba7GS3Nzaj9DvDUJnhBMEFn5upgLtx0Sb/Dp
T5j+4K2Jq5i7Mrz0MGrixoaheX4pnBw+U4fGKPRJoz5rLst9v2tauiWX76n8ocg4qWb7EUe18+0c
LTkkJvAluTBRw3BcPlzUELbwNIgPo2LdmpMhEeF6N34EwbLxY+kmVC+p7v+8rL7cD9D0UdrI0w6B
Gh/S9JM+3UJGF5YH5TkpxZTlrd4Xi0rDwgVdAgaWTOBbpWONS2mkgoeYO97mhnpjhne5uYnHZFMl
+q3fPgzFBmQK+gS8LMBol/jadLp3l5T2Kqwmjj02hn5HWmiCX2FFhTN8ZMiTk3ST/OyQW3QaOXXG
Nb3OqehvoEFIys6L7kjkg/l9McGZaO6TV7TQ8/YNFhiUbD4ooIDOD//R3jWNBfkEQhe6TbHb7MZX
ea1VWDaryATT24Hb1FDRtfnv860cfetTKxabl0VlK/rD2WIymgobTQ2wd6niCuQ7srgUTvuzHo8m
9VMTs9tx1XjsNE2QHoQaAYqVqt/oP/y1VVGtWgrsFgO/rteWnHTQNWoAxipQ+yS29FUwNv7GtKpy
1ZcFJUGBAmTL1nInKNpgbXYN9rKWO6zkqLMdOTPaC48TRTkOzvER8EJnDhSe6kfRRiTjw5gbfnzI
/MJfNlHwUzOSW3m0HvvA/lHg2gtw7HcOnMjHeKoIhhu3KbZNANeqx1VR/eiQ9zQA2IfKXhiwuHwZ
R3izg9UDIEJvcLnACRtLj0Vuups8pXZXLleFNN7qdoObI77eubGEi780wucut9ZWr1712Xhr9/JG
Sb4rvbHMc9w6asw7FNUJqmBVYcQ0pm+pQVluiLTGjq9kPJ57ALky5kJkmA42TG5qDj6q7hmXFORq
xR85YEg5pTVkm8qyectk98NEEAGtkuvVelTCVW+1q7KHVWmBu3Dve0Vl7H9m4JkbQywt0awzz1jY
5qGEf4+kZRFOghYzB0qNVZ8Mg77SgGE95/JPRamvY2M74p5DOPe3qaSOjq9AKKPPcR8l/n919VGD
2UejdC/4XYGPuacbOgbd8ZTmxhOCJBPUFIurPTWEmkuBiT3gjCu/ZJBk9GJYmBoarfb7MACSUhVM
nbMd4lRH83aAujGVij782L0eCEL2pTxx6FfG2IIpEbsxFAfqab6lyArdNnoWWbqHroZvB1oXtYBV
F4m3NMOPHppg3v9WrTtQa+hhGoh5L7L3NpHFClh1rveo4iRUDOnCJXZRTDCovl9p0fhR1dW9ZrdL
UZOeHMYF28FjAe5fRL9TSJbAK5aE8bCn3smA4U2wb2RpF6qR7lNSY24LK7RUlgJLOiEtAum3EppO
UYmdazbOYGFsW4kr2ZIWXFmWRaavZcml4j9B0YRHXkAdFdR/3Fcjwga28hjkDba62qrGOwFby3Vi
3NXdi/C/JelzSS5I0yFVoKrpm5feT5apxhXEuOcp4XiQnauJP4QKT073QfJe55jFqPkaVf3zkLuL
MQbaU2cb0QWOXWuOVoHeqsSmM9Jtgv1paIlFWPd4NmjQ4yTc3Ego+tmKouONh6LMjACgqsKpkSO5
+Q/hAjIEZxViOtpn+Xask7XvugsVyEebG5CNILF09UYiadkO6MCKd7d7KEx5qWrZUiDqkkbjXjKr
ddln132Xb/0Y3wL0ZL6aLVXVB/BlOIFF1XunOUjqlyKQbpoce4sacyVMgGt32XRPUQTxVuoBkVGz
ja+ejDV0/kMSz6EF1H4YlnZdXrnpLwVNU2hjYiiF99DtKCESMAjDa/ye/RhPFuznIhPIjzoitotW
Q1luR4MAsanj1+fhmvNum+F3+LdA5JJ101qYLtiboEtWjQhWaYNJbf9k2uVGtNhMwipq+5ZPKeXO
G3MK1gmWBvl2MjjjowZ7gypPVOC2q84ZNGMV4S9t9hn2zHonLYN87BdDXfN1cTfLia9mgfPiOyp8
2vhBulK6dNGwmizvITeQdcnZtmYP1of3YsCEhE8NcMGyit4NBXqgbgEfUxYJn9UQmuRzf5kEs1KI
famucrwHi2p0saPwMJ6S71rbQ+Y2QrTDeaJAl0bkCrUdAMFhnYTuYeRewN8z39tYXsmkn1UfqD0n
eRcC2R6/9xjvCbFKh5jovrwk28g3Hy7y0sUvB267DZELu8ZAXel4syfpk1kmy6qDdSbj9xJDZrJ+
ehi8K2ACcW53LGlcutlrQCCsTuVDzg4Lq+5jkOW10d+1dX8dytjmhcoqIlPbcgqMzXuTocjVfsLo
WabJdcIuqErGddIMy7iqyB2TqVb3Br4zcuwR4bMWUo7FY6FfqV2Fixy2XpANPbaZNPkRCGMVSsla
bUAvmhtP8wE4mgu10TbB4C9VdqQUpGSMI0TcIVhk/PLRXXv+XW5AwfPxiUSzp0Vk4fWftfe7Vr7h
8MgaBvuLKEbpORLq2lGMbje0fJdxu0Ko6oS4kGIftYxgkniTiYG3D9lupPDbiHOCBmWxAYVMb0q5
uB4nERTLVM/drYGFh6W6S3zl4dzDsYfAyYGG+uINQ/iV0tvcttgGNY/7Y8MXAde+xp7OD8CN5dHO
K7yNX36vi9EJRe747ZPa8k/ehtJ4p2hfgwilZ/bLk5CITqKDqF9GKpJGPENbPu+4JFqZR0hs5Vc7
xp6iH9aZZSxlAZLCFt4qie+7mouFUlyNCcArnNfDMcC6AVhBwKaqdOZDRYhQxiBQb9xtTby0Zcse
89xR+XbwYLtLGVEP7aFXflP4FH07x7PhtejvoABfm5B+RNOjMVVAY6tcQQ0niRusOpUHGTkk1hpX
BWhn7rjcWdddgztnjmtaMWGh9IUQtYPUEhdBJqXNtqYKoy98SDkhJFy3rbxZul67lnMcX3wVv3B9
kzXK906qHFOtnTqVcAv6mGZjDHAFtl51o71Nsawn4YbuivKV8ZvRe8s0bg8pSuUwxphmKG568SMT
5jIX9lPEDBdIGO3x2edGNbRvYRc62HRsw15aohZ1RgTPYbQ0E8QhXbkEHoIFDYy9tHvW8HvopHE7
JISiy48keBsGiU/7IzRiTITS+wRnWanFnspOr7P6Pdfku5614pkKlevJpu9e+nG8MsZxrRR4WPoA
/GPzVjLsZd38KDTNqctsMygJTlq4bhi5wLLHwMfcq5yuDVdZ2S2aoF4rSrRK63eZ09vEOrjkoh/o
97kQSE66XZ2mTqDF14i8rj2EOoXxkLcWuG5lZTZ4m3ejk8XcLMRzCgNx8mkJTKxquGzUpAkja281
0VOhPXNh3lSxvs5A/UotZrQVkDrbqr6VDYDa6iMJ7zHjduwea2eMEMb+R6qx2RHuLxs824vJqEh1
Bja72pe/V7zoEz1Y6cmjmaOXKQGFutZqyPUfo+IvheevJJM7mQ/aL4kOvM1uc6l9ttR3u8OHMU5w
bzN/ZbL9yxyird90az3+bRXE/SkRaIrJFj3a6Oi4MdDe+hg4hITfcODkDIhWZfF9uuwJbjSJFuBF
8a7EZBYkfk5n3xDfvs08sS6p8jb9kKPnurJVTHI/goQTG6JBmdg/8rT58IV3QyRPbf0rr8335Fav
mjCHQPUOnBEor7nuAAFKBU6Ntb4ZRbfJu2EdB8Z14TbNoo+lVeVLmwFvusbmDhmU1za21Wr6IkWg
9iRuYEbg6LiSVxBHCz3cYgmz6CejlBK9jGeswJ6vJdnYNdqrP2zNEmupWNqR817GfbkJYghvolzl
dvdSSNjlengCgw/lZB67YGMXiRPLOagc7O39epXjUd/YPds6uB4ZZnWEa2QUOJnLDV7ONzo+SDUF
O00NltQWlPTlD3LsrjvDWKC+WJTdg9D6VY3rtNU00FtfbdyRjRBzt1F+AEl/U00E1mIf13eqHJLe
epcMl/1rBE/KQTGka5k7EXiShR1Ly6Sul1ZQLQegq8lYwqrlBC9hg6T2ssNcXJYp7yuA1LbYDVeW
02W+UwT2mpjhIWliWJTsPDnodw3XXT/DQZmFUuDabubXFRRQpCOrwoD43k4GRt99Q3UMmVtErh8k
EV1LmuXo+B3GeuN0YHvVfQjczzUF/fydqdaNHP5skmGhgoMeVXMvWxhUkxN2zf6qD4D1Gfj9FNAn
o8LRGsx22tjpW+1KeOleSsaHLsBaOu2xqdZuQ2CCJdZqY63gmovRXdWyQ+B8iKO8XKQ4ZxqY6nS/
OqpsqjjdWj4wI1CRaqdyVcAzvfPWvsWVJy6ZzsDeShw7uRu/9ql8RUnRjgrayU8Wgxd2hQpgAvx/
SvAfNQke7ShD9DRWtm7DKY72KgxYHCpvq/ipajCXJzWcV+TMOEV5nHbkoUNsmDXrw9MHR6K8Ixbp
NnPrx9qPv6lKj2f8UO2bEj1cGzx1XrEZYSVYKodo1+Ar4DpaxIym2JxayWqId32D8T0Ua8MYAFaa
sA2pVuAstTnR8VUGEZlepa27LelYgpY6DfcYW/bEN2sckrOMsjvTeEg7TdqonJFZjLDT7zd8I4ew
Me9MW3sUnnhP68rx8zeDWbQxBuxhMIN2FDi0Iv5XKi676XVS7JUiWiTDfWKHC8m7M9l8ZbodKyne
td3dYJab0MeNMnws5BfTe2iw7QvHg921GyCb2yTDO5yr9mCt1IxnoP/K53Cjy6+V1ywwcLoLw/wd
auPe4p/bPHtW8npbxOYGcPtP8ijfDA7CKk8+lJivok03HljnSnmWMC20pA9Q8KsQC8BWnSooAoNq
sOE1LdxlGFznWrRBMrDx3N8DKO66n0x93xSUQ2Eor8oKu9zqydcxg6uo3Hmq9Y9GLfFE4pUSH6Jg
l9nWqtduwvROuLe++qrS9aJqnrsm2yLX3OjDvckAGPxpW3IiL9voaeEkFOzjhwfSeHgQvKYsbMJ5
437PetzoBqfF8a3suZVq/HALerllrhJcnYr0BZwZvj8YskY/ku66tj70+K3M34N6YKtUlo1bHwS/
2PSUNSx7p0MbJLVvEG0o3MlvTXwdNal9x2TIW3Et2jb4rP63cNEsKCX8YpSFFxOUUn931T6zLkje
T4ejCDpTWjFpdWYBe7ON4j4yLeRp+o+aUp1Qslf/pgf/a2GuseRZMFbuSAuRy0oN2A86q70QOT3d
CzQxk9iIWP0s7YSiB0+NzE8J1reLvQx8+3wfjgLOf4J2//z9WZg0dF2s26sope5s4aWb3lq7PNmv
lQuyqUvdmE2GrLpd1nh0o0ne3ZCA1IXY4zEA4Gs/5nL9BhSilDRScqgnTnLiAloege6HD66vEVUw
1oUvUl5wPVVNteOWzYW1cDLESo3I/5+neeDeVDm23dz9P9LOa8dtZUvDLzQEipm8lSgqtFrd7uBt
+4ZwZM6ZTz8ffWaw1WxBgn3uDNjmUuWqtf4AEq58mNMfSn3fox18fbAu9qKt/raXQXpCW1QhAoBY
qOhk2WM9V7h6x45i93qEi804izAXDM6y5qlWhZMoq+wxH75W4puifxferYV/K8ZiSiutNNRjTysU
PJMwksU7Abls/fl6S2711WJiK/4IBjwowOFMXP141d9YmHNPvEtFn/XUYkajUm2Wvplnj1b0T2zj
BKYd7Pwl6G4snBud9bvMcT4gfVigwkAzMKg+DbmymnzeK8hyX++ti9vAv61Zop0pfUnkp2gNhRnd
aEiX44MwhNjgJetK1T5dj3ZjbHTl7SwLPagjdUGj+qnF/zB00sg6Xg9xud8MIBs4xCiggt6GyC2r
sTHpphjR301cZxPlJRU/rse4PAX+jTE382xsBrs1Muwxskct/xE1+NObax+7oQmd5+uBLo/Ov4Hm
xp4F8gtRVJlPY/wyWsW5uQsKbUNVYx1O9bYr/xggNO+lsMT+v+8WmwAbj5Crue/sqcUUpsILQc62
15s0L4/3y+ffGIvlmQWF6A2VGFMlfcB9gXcDVjXa5yA7YqWybrxnU7kx624N12LFthFms5HJ3qYl
3i7H89yWAEqSK8Si8xYA//L0m2VFEeybEfJvR2xsp4K0KMcq7oet4obdNvl5vQNvRVisIV9MkMZk
dlHs5zHoGdzm1p5waZUqVE+FigSXBTv1bRu8DLf4mGLFo4fzRDzBXidj8eeNAEg3a0b+1qtaHAU8
xnzbyCwONB4IbYvF9Jwmwtn9vwuzmGx9jXGOFxmMRvSsi2OFeavU3tioL/fWv01Z9NYwGkPb58TA
Dxkj98T4iw3trKuUBZIYG9deyRS+35jfzehFlx7z/tf1brq0QM5DLCatbfhV1IdgZPtUWyulfaw5
OFvpcx/c0ty52FlAr4EezCSoJa+jSFPF7zqPW2f/rLfGqutuyNRebMqssmOjt2G/k8a2u0YK4Y7n
j21xZ6fdGqVQp7W/UWW7MbXmqbPcxyA8qtBIUPaRjcU50/eyRZZT5jJj3kW1g0K/9NXfql8V5fH6
4FzssrNA89+fnQFqGBV9pBAIDQMIccMt7dZLZ4xiIE8CZmIuXi/OGIRA1BhoP48ZkW48THEBcGbZ
txEdUA2for9oDLxAHrZgtig+vW0MYJQYlxx7pm+tCv/VTH5c//7lxvz7/Xl6nHVWnBpqCOWZ2zjI
DGpE6RpyRlw+FPHmeqBLu/BMcPz/hiw2MK3tVfR2aUge4pfmPwkc2vPgT0FUnMfnQRbblxJatqSa
BEmi7HUw81MVjTfYzvKFhqCahvAR2qsIAywpoYFaDKHUG/FjZE/kRo9WgwLBJoE8iVNYFu5Enrl1
9UmvXvvoWGDwPOm7vvpTjB0NFSpTQp6Zve+EQDmLLEMuZlocU9B8bNVwZYe3lAMvLaTzIIvebGPI
llMHMzJB0GOidvUXc/v8+4uDYCpyT8sgNDwK6J3ThPp/vv3zSXcWYXkUDFbeJI0KB0qjhqzjyxQK
1cnVxvnvwiyOg0mJAapJkAi96jumDE6uGJuovCXwdWmnFjN80+TSia74YgVFwir1Dn+Xx7Z2y+6D
j8mKx+l546JxaUNAeE1FSwoclK0s2tKMVCKCAB4T1qhUJr6ak2MP02rkcfvheq9dnF4osIEjmfU1
DOXt1jOaWd/E4GQep08gR8ij/sXnZ4FNC+k1yNtz+LOdreOqVmV6kT5m3gdyiQVeW9cDXNgI3uDm
FuMhtF6ubK/hwWlvSY6O9UZUN+YvFNr5trI8NuUZ5wg4mJTJW4Vh5X+aHF0YvbGzx+jxIXn6n2ys
u3bsuC8zGXCEHsOVzCHXpMfIt0+2/aXK82OqU/K2KOr6vmNI8tpKCydVM6o2oDz68KeCEV+gyYgf
4S4X/67uGx+lSUcIHN65MTi1+qrYn2pJWYeyhs8RIAQp3kp1sG2bwqkpklQDDrlB+lpBJw7MZhfk
7SZIxE4KwxNezNQ301Wn/ICCQpXHI530rcbfoADDQtWZmkKGypT3CH53VRl4dQvxyc8sgBdsZ5j9
+Eh3JzzfY+E5GZYtAvuH2jhQ9HRdYC2nqrO/5Hp87Kb+vkuGrReiXOXtUsAPtiQdGgOcwWCse18+
hOIQVNa6lPKNplau4ZtbpB1WvQj3FR0Y1JozGgIVTHkT+GKVgsAlg3tXga4Im9ARuebGcM5LpcKY
fVpPEla3SEv7QkfeRxFAoCIDIJBOESwykXBCg0HG7yGlytBULj4NyOVgYCYl97VBbi0FN+XJjhji
TaMXOz23dp0Rf8IhVRqNl3wKtH3dB1jtWhXqJgU5hRDCpt/chVH+Xfcm4w5ylpNIuDyJsl63gdZR
1sVqU6N0tbNRezrhHvHFSoZ6XQf1z8hXVr3xEcvKQ8LZ63eHlopqolsu8EcHsSCy+Xh7NvFdDcyo
RHk0w2GeDPl+0vVPNfa9euNv6sBjs7FmOeZNSmI9xlNrYEcopXKjxD8zIbbpMMMJs5UCLs1AKQiO
4otc97vU/yfNurtG77cgb/BccTW4l2NYrosRKQFUjsaIYUD5CKdBzy2ZM2m1i8yPcvPBbvytN9qA
gnARM3TH1yrHisW+Tb5VxUsX+09TJ6lbeVxnSuF2wOyyzANUIPxNVGkHdeKhnDXHrGMnE6icmpPL
rLq3o/5BjhD06sMIg6OCiPK6oHSPtwgYNGtvVPm+CyWnCWoILNgc+v3ak+ofoSVvZArGpZW5NoSv
ntoJzIZOrjGSiZDjyjfp91D92PYf1WRrKliyoZ+muhGmdJNN5VYZ8MEbZLeZAuHoyGR43sb393nW
giqR6FLNyTJlH+rfsGhbFSV+tI2xlbHcaqPwMxJZLgJiB0lXcIvNMRc0nLykVq58j+x1hP9srSlu
T1XdWA1mq65G3imf2iBVGNipvoPsnm5sExMuGGn5IZi488GgosJpxjM8DCSVHDS5q7eoS0Q1Bdra
98B/VQzpqE3wPiv0ggeSUrN1pXdEMa1149mXEqT/4AwGBl4BIv9rRYq/i0yE92kP2qnPtcyxZdSN
va4uX4ohII2ldKVT9AGAOzTUt9NAvTaWuuAox9iOtv0QbuIoyd1xGnOo4EnqTl6XfELMW97kYVoB
nJHbp0GzJFeKBix2xsHcZPHQ7bIEVILvI6bVK/G4CUMU49Sq8ICxeTL1/XrcN1oXrSd2rQ0TdtrU
oRVu/ChWncZKJGA4cbflziC2ndeCu0mbfO3xnkD+LdMcq+/rA0Vr71GVQ3krPNvBBPKxr5RuZciS
QEGrsNeG2VA6hEi0invpyK30ycwAeCVx7OD2uUdeDOnE0AmGGXLVjW4D209J6q9T7D1YDQTxqHip
uEiipmecCiF9qfqGGScb0Jswcx3AHewVc/jl+SMlVXGceg3MO1ajMTVYWfvhN+WHtA5+lqX+0fPS
U5Ub2FImD+Ooy2s1YdzHDqSDZFbGNoraTaVLrha3O/Q+NzEKemopIyiHSpRXlmth5R+qLjoO4EIq
TT3AY3Rt8EoWReXBnMv0mCwo+ibSI+Bhyb7jxEmLYkc24x6SzlHSsBT0ddASRog9ZGemQBrHz01X
niBXrCvZ3nct06TBecAwn9qyvosAaGUjmLrSUl2DAwnht28BsKUgDh5qKdzrWvViYGQtuvSnp7Y/
ZVkHyldaO02UW7VLn7IJ5T9srTZJprwa+vCPFlkIQys1zr3mnT/JG0Rsd4nRuOA2wF0N9gsF8P2I
WLCOQW/QSivfKl94TmA5F28bk8qxHQJLDe2DFZquhKGk8K0PqdEi818AZupB1pGlgbjZrSlRrat2
xEYRGIOdfSkM4ymuTDbIagukcyON6DD16g67nWaVZ7h4FoPnNkUlO3I8nco224d47bVRdch6dWtp
2b1m9N/xX5fWU1PskaxAZ8lgGoNf+NVn4Fm65CMbCgDp9KeBH+0sD4hZi1MbIlg1pv8zTC1HNpVT
7ycvQTm8GLhjBlGCtbl/MLTiGNmjy1Xt2Gvg4bxhFxfcyXvKMznab3aM5X0Z3DUsA2HW+wEwh2QX
q0QqnEDpnke/PWagDuVSceQoPsYcvoX/M5DsXYthchDhXymMF2Sh1zaoqQ45ZhGp61AFCa2AzeLi
n2JPqXbehno8uoSDkzegsaPCzTDknqgIRxZWpxKCjbG8KsEMqbnnzhePTtFWqMXR7Sp4n3pbRakT
Y0zopabjdz1ccs14NE11U+U/g4FKkG3t6wKNB4gOWmEeenDbeM682roAgCOdbK3BdDN6BT2/Cax+
b4lnIxNu0EYr38s3Me6CkqTvPVrbWfVP7mabWgN/XClbzJvQzMvWjV/tRr3jmIrdROASq6sHo5oA
TU8fABMe7b51pAivRvQI6qE8yE38obDNjZQUTlTloC28gxW396qBM7bJiFftRsSwpBOjekyZRlpX
nyQTlJD6wwbPVwMqTHLjOGXmsY2CnQJWLsOkCvVbpxc5An2pYySfOaFX6E4+lRmwN2ynxop7UMiI
prpxMHCMbo3kUAsyfgaXlHqkMMjUyaUflhyelDg8KmUAVlPeNEO10bSv7EQV/9/ahE29q6bSyaN2
TeHNwWEV/CuwbmC1AEvx7vxR2KC7EFQz8DkWUeaGHFuqxKDM+V6t+dizM4wQDZIi/867G3AK2Atf
K7DziLadXHwagIs3InguwQgbxbSGx7bq4BTjLeIwNi742hO6mB8mAeDCBvnTF89lyb+BEooVBAcb
DU4BtuY/cnMEG/0Aquy1jLh1tBO3wNeofW56LmZIxyqFtweusK9grKoBtuB2rH0dG5DFsr3JK5Zv
WDn4hO2iUjxMfnPsVY5U/aUD6ephPaLMIkKDsdNxHBzbeBuaGPGi+jhm5a5S27vY/BGZLQCdLym+
rDjEPnJ7XMlyfmfHBVog4EQiathRIFbKkK0xyXEDHe56AxY6KQ4WTpx+mm0yr3OANTi6j+4pNNuY
Gqc5YWUfx49JmhxM21y3nQ0pCiilyL4ID7RHn6yzCZx5MR6hhDHl/LVlY4UeR0CuEGLHrtNXsWjN
u1VLMstMGE4ZL2p1ljBXN5mOJULM9ZhkgDoGrjrld5zlJNkwye3Fc4q7Z60E92FVPgeKtrYrw01w
KsvD1qkigZqpvbXMeqONyQOyQTuBkbfIZOQ4pY2H7XhWWidz6FfsSo5eKoAuomctABJuFbi5Pcte
BgJWX5H/cNU+2Y6q/jAq/R76LHsqyNepw9lbxVS3vAP4/xgX+akBdKePFrel1tFkAHmF8aJ16bGR
xKmdPGcKgcVjoK7I0msNutseJPj5xmuXZacYTdUoDX9kINKaruWM/KGAAIsq9VvXc3XrJDdVFHdg
4vvYH6NH7GQx6Dij3DRFs9aUcp0IfRuKxOVpt6pyZWeLeiPFldPlFcSQj2H7KWcJyXgfS0nwzddj
R4kbztNpE4jkTo9jN0MvN5s1ErBjsUCoK4F85NLOtqKsTRgMZZBsIouIo3WMR/tD3wKV6wPmERtx
WmximAhVKZxGrhwvbR0/Q/Jg9LgLMYvz+D7QPVftdLePy3XN2gjL1pGR1PPRmvVF8z0A62wyJ4qo
2OtA7hSUWoJBw8jEVnZj5T+XhYLBnoTZsnABkty1dujiyACYSeNfBSYgIDXD+0QqdqPyuQGyqYAi
Mszil8rJVzbsWHG2FnH0+12IzqPbDdRQrO+ajUAqBseBLp5ixBJwVtV2/qA+YfTjhGngZGQnBuTS
kLhaxSUKWkO67QaTTX7cxEbMNaVwYz1xPBTEKTStufWvE0/9qiMd6qtopxTZ3kZt1+KhIofqQeZd
mmgJF9VxpRuI0yAya2f2CoGozTSAhTObVYVSF1egcaWRVyp6HnRa9zMUwyFHLja2YWZUtVsnMXij
+YlgTqx72EfQ+msJDoRePvWJdkynEYB9g4ti8GzOzsTz0Sc+hzgRh1rPcREdMeZFaJjjJPEP5Swj
EwSbMa7vY4Hcao7tfPkgTQGa382TxlVJBOZBnhRgdzwmTR8DSF4NNkjKJHvO6sZBDXIbeZ8lu4Ye
4x8o7d01lsIKbQFTYsYLPrWG0WNyUWu9cDNAt7Gswk3j/Nj54bqCrmYr+UZJu7syUfadPTrAo+An
YhqdSF9SUOvKxO2QJ2SHrITEjV6ZQba88GoD1HwlOXJRr8wWbGzSAPeTACcH0IWG9tAmFoBZa5em
H+o+XPe9vTfSYuuBE42jz7nebuEtQlFq1qkSr4G7rtSGLHJ9ij1O6Sg5FJYODE/ZFjxosWbeGIp8
p4LqG4DU+d032GyrEWLHqA5kJeqDWfVOUvxMAYsC+F77Rv9ETnddNrgQVx97K3CrPNrUtThoRsjA
wtXRAP3Hyr1tkCSX0YFNJboINT5D3Qe1uss7exVF0dY3ii8ZysgtQN6BK6FXDGs0CpykxyqyLH4q
4+j2eeImiQH+kWcnZ0xkKDskRfDDNjlDJXjGeJdZWCApo2PwLsbV8QC6ECCi6R9xu14jY02KZDw2
+IUXSeQk3F08rWXKhysDFV8Qq3CQyu1Q83hUh7Wdp/d9na0NELtjN2zByq2GiDuT/cXI4TdCdPLA
Y3lDdqd3AFHDjnPye9mHX9v5HPKUrWpbMeDvj3GSbGcUcy9F4PK6fZfqh0pX3FEH7+hh6wuOvLOS
fa19yoqabAkoSs9fQTTfJjFrqifHkFq8BLghYAAsNeBSw89potx1Xe/GocoJUW3GPnD70YafITY9
yNw+SNwg7tZpPq3MybrPynITRbw0UGrxZCyPGuVoh7AQWJ4FNsOqUeNzLVDSlte6DNc5hZpU6XuT
O2Rhh3edpbh6JjHvxY1M8KXsqYwct8DYD2tGschpMvJakIITBYSmr4Hfr9MOGfDpG9wQNX26nn+8
lD89j7VIcJqNj3mu2YN1aI9Ky8tT1/8mw3nWmjkDepZChaHbIX5MhGH4x1NPZvLcdfv/rhGL+pNo
5JAghEiDEhLBV/sWT/xWLy2ytEaQ1p7SMyLzbWZaFbfgbJey8uejsCiS6Fqs+WY39xG5qe4Jt3Gj
eqn13fVuuhVlUSoRERpu/dhlj7L2s6yeioYdaGZnD9+ux7mY0/53xJdAzSLD2iuVaM18FyifuvKj
p92o0d1oym984tmkUskEGibqd4/lL9wAOF2k1lEs93o7bgVZrEPLjDmNR0Y98bCZd+XwIakA+P+X
vbUoaU9pVgc85rJHqV2Tf9DyFYfI9Yb87o53+f+zEVmMfGljUhJEgvx/hZX4WOZs21k+QtzCENgy
6m6FxhNkYimENRbV4z2iSNIKhdxblejLU4NaDQ5OCEEuBTdwQVS8LKCs3gdrsmvSsMpv7Z4XQ5jo
H4gZh/ZObwMjL6swbWa5752m9EOhfq6UG+Xbi9vBWYjFch0aMUpxRwiSkOR9/FtFoXk4lsMFd922
dQ08Ez7Jb7dMT8mFXKopYKMUyyn9pc9/CChnpZkjlQvtUc+4w3k3JsmlU+c86LwazpZUOykAqAZq
QkmNvQVcBp83eEZ6oMYm4MaGfWmMwAlqKv6M6AEu4YKVzU21y0E/NPJJJw2Rb8P2BoDj0uJFgs6k
+mjjaCgvtuxBo+hVCMqpGRPbs49V2azC9MGyXq6vrUtz4TzOYi7YRgQIMUcDtJDW/8S3zAouf92Q
MQ6g/IhL0ttBEf7otZArkEw1vAdUFFCYHW+I414cC/vfEItxB4E0yWXQpFRQleBZR5vKuDEUtyIs
hkJ0Y6lPBRFi/0OqP3bt0fL+YkUiQmcgF6SpFFQXm2hrRqGWS7B7OvubiD7WSnTjFnN5IP4NMP/9
2epIUK/0JBkV6V6mgvi16G7QJy4teXWGehpoeKPwvDhrJN7pFFsBaI6N2Bt1v0J0n3rHx1H/lfev
QXnS27+BVJ+HXPTZlEoeEmsANLvIvJPLCort4NjCctOx+3F9kVyaASAbUeNgNSIssDh/pGaKmg5f
cYT8Xsbyq1rzpulvxLg0QginCkVBT4+NcxHDUnGoqHN60PLyD0lS7+SZ83+9HRdjgNhBX0kWEAIW
M9nwW9xXvBKGEVSjrf7HCnEAcjScKGdryAtuok3aIfrIZfNRt1/09kG5sdIv/XoMPID7oEBkAtN7
O4e71EIfOWOR1FiIDStqG3/eO+ffX+wk0sAzMvHZCvXEtTJuGH/4fYwm8doFXm7jEGICc3j7+zO5
kuvA6Jv7QCJHbn3Luz9VE11GWCwJNYJSJBdDcx/jkFRg7fNaHWN9e72bfh8958c7UZBmAvPHIODo
u1TuGSQcALB3au7LXn5QCt8dPf9FAyynd/cJ/DH/2QqixwSzt8KLSQp8kKSPuvqZ9OnBFxX+Q7cA
7/Lcc8tfhIwngkVk0zQ0jt/2LAT6XB5Mq733SvtDKuyvXmK8VqVKCiKOtkIx9nrdbZLePFlD+yvM
kh/6ZLQ3oDzvbqlzv+CPIKvIR/GHd/4vtV3yEuVXyBDlMWzYaj2oiK4t7xEVPw5FgH6L0qBlY1jP
uVE/qBPO7NfH5jcX4m1P2BoFYIyxcW5RTWOBXPJVD1iD2lb36LhE+2BqRwcvt+fGjp6qCWUWM/S2
kiF99Kp4OibTdCpk80umTc9laDiaX/2QNPVV8+dEKyUv7tIvwgpBYiipOHkyYI4KNNnGG/unpJCp
JqghKR2SzVOLB5Gm3kXJ6GLnc+KII0kNcEWTPo2mtcHhDNL0BLQmLMyfSUkNcqjRVNFsOKtNquxy
dXRDk8wlJGfyY7ajpu0RfMEpUKJ/bG1ya0knv5dH35DgiW9023JnYUfBh3W+bWG7jBzVYu+1W29S
rSmp7uuPqX9Q/RtARdmab1FnwwJgHblzjAnx/6U34Me8naDySA46l+II9Q2MnPVefOvbbng1BKnr
YGjk72qMh0VTWcadTyrAaVUp+OLHXZmuDD8imV6F7YMsxeNOdHn9XHZy4074g26GVO/RS0R6RO3j
nvEtxuqnXg1wcuSY6oudak99hderaTUkDQVZuC5smoCMrgKRGFQDYxcb8oG0vPJLa9m9d1OljQ9e
EpRPUlcBUWkN27V6zzrmk5I9Dbi5IG1gdvd6QtG7mqr84Gti2tpJLrZJP7DKmwTnst43qi0q0FK0
MmvT2Ci1AXGeVEF66OrYXJsGSt1V7+vVysrVbEKW3DO2mWym9zWGa7DcG+GEEQn4bvCpO5mgJUK7
QcWhIL2X6BpyO2xObjZLp9WYWDvY8nmPrUWOO0qyfGvGpfnkN3W9HoBDP5WMS73Copakomb7T+Nc
AJG10FoPU08pqqcudBCTa1XtLz30/xkaf9eH0m6KVCfxE/OxGqhT1qL7EEiNto2VrLyH8Ow7QQ4W
rAlC4ZQ1YmFdoTVrs/L0B0vK0a0plOBBlyvP0QzD/1FZebkNh6h71kBp3Rk5L1gRhTJa316hPgd4
V7tWN2VuFHM81GEpw6YYZKWn1K2pR7nJMRyvEc8AE9du6ylBOohNkQpNpm0UOzCZF6gh2abXH7yu
6XkApd6uRytkZ2aWv5507I/sXBnWKSt7HyWSOUtgKutR7oxtFQt8P+zG2oGM1PeFWvpuVobZOiLH
/9yKoH0S1IC+qFSLD2k11fdtrpT7URQA7ewCcp7cVptQUhHdSUzzYE6xvONZThI6wY590Nv4DuZ2
vg5ngS1ZkOkflbpYtwL1qSQjdZkPvnVImiF6kSsUaVSlTn+VwaQ/lJ7Vb3KtGnaDkcUbSe9rXl3k
f8o+BamDswCKeYKst5b7WzTj7XU8t1fR63YfYMez100k6DvfjNeFUHq30BPfrRK73gCmi/lvZboG
H6C7XlaNK6r0f/aKeLcFLPYYjcqPWVVsAU1CrkcF6AvBhELt9QPgtzjfcqfRkLWzZR3PmHekT7MK
fR7BQ/gwqIHxNdVFSnU38fv7VgGZ5TekYlvNszYUnKOfbaBaR1ktgkPdfcG/EadARbqTpsTfKO1n
JFKoQXaBa2ihBBALCn04luqmTnz/+zghr1DLn/2YYn8ccf2OsXA7mqyKbR/V8ibqjX4dzQ7eZZXk
9+0gvXRmpxwtIyzn6nSzLe0o3dqim+7CVpLQXlCKlV8NnZuXISisbMLLMZo0ByZWBaJcaz96MbBf
MJ71Hq1Ta++lg6D4reyq0SexHhZi/F6azYgaTWWvYEi3j55nG7s8oBgXlYDtPZ+6Ym0NOgA8TigU
njwHCgtIwryhTmk2CNbYRts7Wmr33+xRAqKiF9W3RlL6z1Iq5fy/WH6QUOf5dn3gFkfQ7+lhKQJc
s2bgTa4ur+aSGkCnkYOHMVKexCRTBqIidj3G/I3l3MA7kMQF/BPg+4vroeL5RZyPU/CAo7raPcY6
pW7ks1bRH+aD/9OYs0BzY89em0Yr1ERqCVRX32LjMZUfR/muuJXG+v1737UHrwm8HzhW+cPbMHVY
T3VQScFDb1GB1+xPlkbhDBUGvDWj+k6UCpth/6FDyqqWk10JSIzq22sWlvWNnlUXL8S5xaaKeACj
x+qDfvH2p/iqVVl1FHqkg8b4J8wf8yDlFPDXUthZd3VrlscqTZAKKvr6UUJY84sSRd5RCq1G4iUD
XxMwXODtR6pCL36Rpw/tkJK+BPGjvCgiGtxskM07TsjS7bUkQ3yPzW3gzLg3EXZzNI+zaZpGacsy
MnZGaA6OpCUp5eCoQG5D9NYjr8sADEuLAkSk5OVjrki3fCLfZa0QTkC9m6FH5wB1z0U3AGPu/EEP
21MQvWbgkBCuSrovafLp+kReLBayinOYmWWIDAqsrcVEnmJzxBozbk/1KrHMtUbu6nqAxXD+J4BB
7cpSeRHqy6cmYup1ytOnO6UKpyieZ25zi9J6sQ1nIRavzbYyTDlqZcwl6kM37m4J3r9vgUwn4cUy
8xd0vF/eTsiiE7EVVUZ7wvbuUDT1vVGDB7xx2rxvgwyzxNIJZPLqX+YThgwEYIao5KloDlHoWpN7
fRgWGxbDwPdhL4DJg/KpL+lycj/GbatlCJx1uOYYv9rwB/jzg6fxmENF6y+CmWwmKCnzOl9ymhA/
k0Lhp8PJlrN9Ot7bIlmPIlwJnimi/oueI3OswZPFgAWp3cXwtANoMASoTv7XQt1Zt0o/v2tUZ1vj
756DLQk9D9VuGFqL7wNCyJK4koZTqwsqlwlKYcmXbrAeO1/z0UoUn7AtfpA6/9Co/esfdeTv3R/y
DB6lisEFfPkGLfQMuxE1CB86QDaoYh4UXnkIuisfKf4fQl/+ej3e8vn/n4CmUAUx2Q/eaboPZZpl
wgweuAcMB80qh32MrzCihX0GoKTKHqoioHYvx6NA6E8aHjibpEPSSsEHtR1vucMvVsW7n7Po+8xM
g0Aejfn0M45qoz2PvEOuN3mxuv8vBEhksm0mz9Z54ZwdsHKrRyjW4ANvyvLaSIFQGq+J+oeODO+i
LF6tcV5bBkjq4CHuXkeMl21o103+fL0pl3oLDp9hkB1DKP8d9720Cx5Bbfggy8NK0mfw+Op6hMUu
8rsZOuBnVpt8oZRiTza5EBGGD5OEuSECqamWgWCSVvhSOTKySdfDXXrrWwJqJBcTQBDLqwCiWIoa
1gVjw9l0l4YiP0aIqbpjXzU7HOq0dVCACl2pdeJ9vh56fkOcrfq5pTDjwbyxtSCe/vtxcDYtMNON
UT6b1FMgWhkYeNo+yVrXfvCyIj+IPsnuQ26eLjcTBfUtjKT/+NhEPGku+rEQTZs/v52WZa82Hro6
/aktoYGKU6V90abyRpCLe9tMlyMZDz3PNucZddZKK9KLNony8RRVEm4kFq7tYyXQ2URPWDt25mR8
6tCIOBp5Wd031dS8KH3d/tkG/rurYaLP6RzqnOZSaUm2RhXmy6iecM48hGl+aHfXx/LCuuCOYypC
gCu0qSy/bSVO6zFwP988ZUdZf8iSP0um//7955+fd5izTkx7aQhrVUJquTuAVMtuyUFc2KHe/PzF
VMg7LZHNiZ8PKSnrUFP7Vd9aaMp8h1lOd9tkTbN9UJixF22wuXwMAp3TU9OGebKqJq9uwd9VKBqz
1YMGHWMfX6fCMLfkwFDi9DpDbOoim5F3XofIf+U/WaRe5hKvK0tKfUqbxNz3ogVnlvv9P22ASRBb
LeSp3EcqquxzD/1IMI1/MdhnLVn0lgeLIYnJw51M8yneV9WfDfZ8nRU6E0kAXMBpebkljRE8UAlG
08kjc5JH9RFq+I/rLViM9xxCp3ZF9v33tXNZwRzVXB7tMWW8u7FeBWw9H4sM4gj4z+rj9VCLlTGH
Il07K/WQccdqdZ4WZ1MXARLAOQm2bLHu2+kKz5D2WyiRE7we5kKL2ExtuPo2PON3l1uVZJBlpTVv
AB5nKbz2tvtHzzXnepR5ZM/m8O/GsOciomCwzN+9NMJytBI9G/uTN6gQ6F8LoW+G5K6BdPgXgXQN
chgzgZvnYorJVQM2fWp6/CiykBRt1m0sPUh2ahZ/ln2kjK+He9975BdgaJPNMK25ZPd2kHjxJhOA
7fYEzPTFsuNT2yNhCNd1fz3O+8nwJo46U4fPJgNnbZxEYd+e1M76KcbqnxLw6PUQF5uiCCp3nKzc
VReXrVguuybSy/bkT18a1XJxC8K8o/pTSBjGV+zKJH8ooeJMtKzc1FYtycgsn2J1vDNj8KWkmlNq
MtIOHusNeRj5/bRjwhnUh+ZKs/luR/BsryhVc6hPRqzVm1KeEkekZfWhl33zzu7haLYGaOv4waob
e2tOWnbKICV/CVFT3XYhJGDT96pN3STWqqhD6caoLi4yrIq3P28xWfNaBaGMgOtpVACwj9nXPtDW
SZ8dpiJ4pNS4Nkb9FAn/Ro72f0k7r9620Whr/yIC7OVWVLVkWXKLkxvCTmHvnb/+exh85xyJFiQ4
A8xcTILh1tt3WXuti7NCJCsrgDAQvp9sWkNqpKgv+nJP2RB6Z6ZeRmyFFtP7jPD2+q76VC4cx2iM
5WzyRZSEp9cYPW0Qj2RZuc/y56H97QtvhvLS9AdQFDORt0Yr0lmR/1KcX9cNT9zhv3N7anc8UScn
poDc1PJoMNz7PdDyaJCeDLc/AAxo5s7g74GhfLtucBqf/X+LhKEGNxw5lcnW7sLBjAqlLPduDodf
Jzb5LgohbYhkmr/irg62USuod2RunZlaocaUtqiHRIGg2mVS3/LcLh1nnlpDwoccQ4LJca5y+oIa
b6j2RUuPWKMA66+ig5sZt6hDLu2mU0OT8IlOLLw6Uaz2FIqkOpgjoUZhyrMhAb9xQ41Ldv6IsJUQ
GyNTNWZCp4lQiQBT8tyy2jelJr0GSVdBV9upP6+v48WJI6QHyjWWmKesGI7T6V3TS9V+GOhaRQxl
0NGEGKQbUKKL00Y8qPK4m+Knl2NMFphO61Z7oxloK1D3BT1cQd49lNy910d00RSig4RKGomfqV9U
S34rSUPNvCkVXdhpuoXad5nICLhI4i3M76U7jYwo5LKwZsmfZHdh37TioQsYV6zNO024L8D/tkqZ
27peQvUQdy99nhzl9FYy89IoTcQoRy0h0oHTpziUHK3qZavcB4AuQ72dyfQKFiGd/O2N+ZyEvn8P
OhktAwYP6Fk+wWPrEPJk1xRxo1GKowzazNwMeZJE0KBU1KxVSmpk1Tne0/VlvLT9x2CbVCfS4p+A
QaEVDK2QYzbk8zSd7okbP66bkC5tfpPc0piIRJtuGnSWRaV4kayUexU2oIXV0jPvSBqdUNA6zjoy
lfO8EgSUSzq6GF1DfXXl0l/0Ks1ZdZ4ou6ow/C19ta4dZrX89fOvI2lJAVjlRf+UupQ8tat6Pyz3
CYzoqYNKRHkLY3NhjkEwmLjDiqmIRBHnrwZCqTl6XZhoxG9d/FsqbqGjLoX1Zxbkcwt90JZBG8Xl
3uqWWdaimAopN9gTq3wq0M9t2tcgf5XbZnF9ZS8s7JnZSTQRx40exzpmy+w1V11b1HW6fV6vG7k0
eypnAgob7plPjoXmJIlVjm9u12uzBl0ey7rh3t+wYEz84BplIiXq63JfyDvH393yVi7N0skAjMny
F4VgOZCXlvs8gU0uiGkXj2xZuhGnXtwDp2Yme4C0WRwrAmbKbD8SRBgpjU9auIyrVwX+EUE07E50
55043Ji+i+OTOUDgGojGppB1WUPgAW2Hcq9kcb+oU7VagFHydwCqMvvrewHWPG18B4CSTh19P+si
K5W4rVDO3hmeukZz5h9Gc2piMo2ei/iGHLVMIwLdpfHu0/KbZV8lTSSTcGpkcnCc0nLqWMdHt7pv
bp/ORH2tyi9++H59ui64q2dmxo1/4q7m3OconzGWwaNUb1PqKzXbLe+D6kYAdukEnY5n3CInhhpl
EGQPjvZ97PRbsUyfC6//dX0sl3bZqYnxpT4x0UVa7CgCU6abme0mH76CepD/Zaz3uDAGXGK8wjLm
Jg6uXOWGl0ccojDotTutpQWU0tate/OCV6FDyGmQtleQiZyiQOPQdGLdJ1Zyo9h6zDTDmzuo992h
6ZivDc9SXr4+d6f2Jnu6No3c1EKOjYmeVtD+8ZTnSChuHJwLm80AYYWbRCFf/kRiW3ih6ZpuXO+T
QC+fqxy2KjFKzY2pBRZyCX11hGdKu3EhXIoEDTxqaKxN6tnA0M63RSxVJcrdbIuqMR8Lv0URgsu1
ala53iAIA+uBVi8DXKra36Xtz+vzemHbI4dNUshkJXmfJrslra3EAd5e7EsFHRMXyh71Vgvlha0y
Km5TThnx4Z/KEqUjiXmcx8Xek6y7LBuVwrJd3SGwitrQ9dH8zfdMQiFTpWQPLEAc02qTuVT9topD
Nyj2YpltikRY+yjQoM6zEIYCjbsf0FstvKp+ob3mexMly06y1joUKFb1WKCm4Qr3vQ9NopkBvHRn
hhMe4ga+BJq3+w7RIq8GUkydMbRbOFXzv/qT903b/74+jEuLQtJMhVOb4IR00PmOoFE6BB5g5Xsz
yR+cBta4pIw2121ccNbHxNz/2JhyxYOvcEEhG/keiF5mVvdBj+MDYwWcSI4V3/vRjfv1b3z4aWmA
HZFRJXX7qcMhhBUSjo8i38dmLf+K4lbbV76VbKEAAKKHC2aHAzIMbgmJZw5p0K53B9o7kwaRk7zS
nuBsiZ+hNh2xXXGjkrmEky9vLOlRlavfYTAg8oObjvSu0Uc0WV+fLnLLTPr574cmRwdMyX13ISHc
aFqaABUGStf01i7OKxhEgl0B3y0sL8097IUU2aDI3pA4jmbpID65nveseAr3r+YPG18HikrySTjg
abQ7JYnVJSBJ5DO8Wj66CfjmTGAW4kL2Vz7dcvNALKMjsFptl4NxmScdZDWFYNBh74VIHEJu1bv0
3wdajEqT3w4roWvSRV1URy0eFASuErgPTe13owUVHBGdDDcVPDA+bLdgJ8nH+ngpkDp08KnFPYwZ
pVbTaaa+i52B6l2koiUFwgAez+YpGarwQa28rRNW91Wc/jS7wllmiW4u5EwRfybakMJnEZbzjNs5
N0xnnXkSKkrRg9eFB1FRjoFG8AnZj2BHlfgTRVh4OCpLuIPOW342Hbm7j3shsZVQZDgIgNAi36k2
dBtHfnC71pKwvvMU60OOrKXjmvq8HyJoXwQ/n0NJ5doUa+BFKnptrmR9t9Jzyd+iWNLP4KzRHsrG
6Z89QYOKKVL8rVl00cxN2/fEUP+kvZIjwym9x4bVLhRAqMi1daLdOt63xCLbWfVUkjyouph/ALxi
1Oesk6Mwxky9UxuzvfcV/UnrpLvEQOw7QYqzDfdt5a/6LvuZFuWDA9wWUZ6PtlQCKA0IiU2NFmbB
KxTba8Nb+/XzpQvsg+Q7ktZ/6yQTj11BotToXKW7l7onWv0TpBCNLSqb10/FZ4/m3MrkVeYVlbJ2
XDmZdlzdSpeR8t3Plfl1K5+uQ3qvSI2Dnqcio1PDOL8OB8GVw8bvlIMeP0L2qdXH69//NAouI4rW
ukyAeyF/VkWlBYw0Uw5peNfrJvKFiC+mNxyYTwsyGqFrRpTAYH5On6WdUwtpZyoHpD9hAc166alW
oKaJMwHiwVa6RQF/YdKgrwSRCBCY0zUFybVV2XR1U6koJgULR9bmefPVdPk4ohML4y84cWdbIRqs
NsJCjSICrEhrADVbS8lXjhh+XF+hi4MZS/4k6nj4ppl5XaL9jj9XDsRKuSEsrEFcXrdwcQ/8n4Vp
AB3qfZIFsqAcqHD8GYCD231d3GV+Ht14SC4aAjow9k+Z5KsmHgqgw7aIHEc5tFX2W3DA95uD4s1i
Ge7R60P6lHEc1+fE0mR9MryxQe7ZccJbFSzUV7KMqGSSic6SxdDfgM9dHBbgOUqLZMmkKSCCdsPa
F3tXPThK9tz3EKHGySpttRtey991OHuFGZSkiAaFMgAgJIjPN51Kfb/y9VY++GED56lkFBvU3d1V
2tWIxUmmb20VK6xWct3BCFfL+UISPH3ZlKV57NVEXHej5KcHuSWMTFSuvukuKVjXx+mAENTf+k2r
7HUk5mhuIiUkmUX8YHiojVYdsmmm4ZvLRq861KMlCe5YgtE6GaKF7OSwhxlACGcO4sJPktWAKodb
yUAzUeuhUqXqKtVZvGs1nFPNy5doZZomBEMwR1J9S547xFIFux9qaIxz9V5snOhliDOQ9ab3DbRJ
jBAcqoA98J2NkfXuU0y726pMw6Se1cbQ02FDExdBSv4SVkiuay6SqbqjCkd81cSWOrInqZEY35Wo
Vl+8GmpRKILQbm2Q8bm+8y5tBgnPQiONL40gx/NFsjKF90fM5IMWBt/cdMhpBdRWoqmvrtu5dC2M
lQ8LLQIEaKSJHXTvYsnKOvnQyTZEtsjy3opdblj4S019csfFuFv4rSIjaZ666kW7Fax/ijjH7WyQ
mze1sWdjWrrJBcvyJBTGDyrdin7ar5o+mJU0h5q/U729cUY/l31Ha0wWrcy0AapTfLZT0XRHGhI8
vq9rz1BqQHJEqewBgdJ2nmZ6+Mp/6XMxU7PnsncPSiMMmySTezuQa2cexz7Us4lavKpmXezyEOzA
9QW99EgCquKNN2CPoBR+vnGEjM2iuZ16oPkn3qADF60hOAreI9f3Nmo2eDcK4Rc3qkYVkIy+DpvD
6POfLq+rol9omNwm6C4X0mMXgVR1+xsX8cVNdGJlsk2dPh86pcdKXsBBRtETpMwNR+zSPpLHypzJ
62jgZpwPpBgaEqTBIB10E8pVE0ZWUa7vZafoYEmJt1UB7dP1pbo0KIpKAO3HaOhTjCrAQtbnes7Z
0+7yZfVF/BsfHC/4v9ly8rHqtDZnQsgpC4WnHFyYxFT/0QvlG1N2aa8pIhkyi2tOkqcviS+YfpUT
dhyG8i5If1SuB9GWZ+coPXx9pk4NyedrAyqqzHTRxX1Fbj0p11Ec3rhvL63+qYWJT0ElsesTQ+CW
Ggr5OYERB/2FKEMRVpPuq8RBkZYa/I35u7QBFFEDIqXhlhMpng9LyNK+acpAOfTynVz8RnH1PxqY
PPWQVihVmGFAbOfOnd7/g8eHngCwcZh8yPpNJk0MjbrwtJRlMboHL0V2m7q22Ao3zHxKG7CRFaIw
FaoYBHOmVxqtJF6u5JJ80FGExk+fhfFTJhrrNHnpi6OYeDd223iZTB0khR50vGHWheaJ82VJeUBa
MYqVg0bzqi8Xb3riLmFUWEt18xCo7kLSoVkXtfr1+i7/DPMYB6pRHxtrzUgIT+azq0q491JFOSh5
WNhloW4V2V2HaQe9aGaAvocKVm7KX3LcPylW/sN3A3SD3Ua8cTFdnHD62+C44HL6VA2Vvbr2BiNn
XcO7DqZaiySBhd6J4wxzGXl2rXdvbNRLr4gKTnBMHUOjPF1iIY01KZd6+RCbW3nYuBX9lDee7kuH
7dTEeJmdPFRZI2WD1uLpiOlLdR/5N0K5W58fL5iTzw91Ah4M3NfBq98U4+2r9DbsjNMfP3lltTyT
GkPhx8uvGq3puvsvN+ypgckDq6h1RMiBgbhb62LOE/4vjwX0L7oFwF0hozKdoL6upSLWZUjhFA3R
hFhdVbRM0zJKb4uuoRNw/TSN6zk9xQABFXEsDKB9NnnPtV42qlJGFyxFfs4b6G5NHkTtpwwxyXVD
l1Z+hDXqEtuX/Tv+/cnKCyG8Wa7ha4dMWvRzN1tc//ylcXAGAdSZ1gi3mqxM0WaRByBJO+TlTvSO
QGzKYg209l9Ggawa1Bt4QCjpnI8iRCbCCFxFQ6bJ1rtZJt54YC+dcI0EEeE0CGccrfPvN3kZhHlb
aoc42xvVy0BK2l9dn6mLC4G/g4IBHXUkmc9N5FUWEKRGmFCf5F0T/MMJB3z0t0NqLKhOZqh3s1ju
HPirKu8jbzWwnfny+gAuLjXCdjDjEZfr6uSUq/kQ5LrLUoPF7x5zd54Ei/k/mLD+PqMkL0AYnc9R
6RQeDrujjUKZRpzPfLKBcfCzyd7/m53JZBlZ4XrZYKBpoUJLAhGzDFMsoiTofNzYuBc31smIJpMm
y52Spni/iNYvfWgNhyXkMdcHc9nEqAcO6xCR3+QI0hsRpJbTaIcuKH8LxfAwtMF3SoE3cHsX96/1
v2am9SS9zoMeLmMNSUBp7aFk3ybPXx8Ioauis4kB0E0PuSz5Oe7awFwh0aumj4J+CCX/xoJQ6WUT
Ta9eqrBMFLZk05osSdkZQETNQT0MClojqva9Jijs1XhWFW99vY9IDg9lsHCzdpXXSE8VEOZQGPD9
dhb23jzraEeAHCFKHLq02yW+ml217SJovLkhdGvHgUPbu7NabS2n3kbptpH6UmZUrZRipxrO3EFF
WW9+lvlgw6EYoEWdJ8hGiBvfyGZpdO+kv+mu8Iphoxa/utyExVvfNMZrWssUxstdRg0tTe3xU6B2
ZmYEF3z6G35kfgZt5ggCCNAlD0vqG4P1YCj7SDhmyp+aEoHWLl1z08cwFXn6LGv3ak1arIx3JYQu
avYiWhsIlQwtmgXR0hnnIEJw6jsKO476LUm1mVE8xdKDrjwhKDJvI3EeojcwgNhJ7ukLp8Cn2ZKe
zjtF3LnesnZDu4s6m2QY299opSWD8vzvnp7alPgQblhF6rKQfjaIO0XioXLqWWGUyID/goc9jZqZ
JX4EcKIn8JtDEroalQ564KK06s9iaNyDXrUHSKOhY7Y11Lmsv7Wn33DmDNqiCLeq0K875qjJRwkY
1ANWgVLZQbqM9X2c7ss8XKbC0mslu1SX4nAXkWy0trRfMucZfObGm2EFe9VhapGIcH6P6l/05m3A
+SF0swm1+7yn42aISEwGM8+5AwBi62NOED743EUVKdJs+vPh0Se5SEUW/cmtk7i7rggoS/czpe7W
frrXxIWf6TODpKQZ77pKmZOWIh1jrbp6D3vMvR/Ach3qdpe08xZOexGm37Yp5sHw25fT1ZAJdwG0
+nohzRSg7XqXzDzz3oXEW1cOlbZAzCkN13K3zLVl1O7aeN0by7K5770Hc3jLTRPP+T5HtKlaZMFK
7lYZv1VmYYUaGesEcRuKW81aLpdwIzrSMhLgnC1g24bTQw28lS6iqJo/R9577vrL2Du6DmTZ6Hl2
aF+gqYMIdgbhWtq/NMImMn4N8gq6lpmjzTNqZAQVM0DTDnn/FAp5941PztoQjnppF5DPFtMxwOWP
qmBHcnZWJt1DV8MtU7z2bnNfh+ZcbxERMj1kg+9CJYXkx13K8PsXijgzXW/GqqqGvxEGpJCanSv/
ViRnk4g0HYBA1PuNXml2K92n6bscPwX9q6/s9Op7nkFuH/zI1K0BerxpUFxzRZ69cJbkxbIb9gEd
XTDiVgBVJNHnKkA8RxjszFgaIhx8tJkJ/hKFLi/60yE2KxTs5kdRvvfR/CILVeqZHfux3erl3B+l
ZbL3MPmgegBs/QUxjSwK71oql1aRzSETMpBjiwxzngjo/7jRaxU9dW3F2xUDB/c3Xr72wntVqZ+g
65mHiHyU4XtTw2VI0VY1aQy7gztpBn+qiL6DhY+TtKqtkhZxZWeW5s0R2hko5NmkybDX0gzhEwXp
gmHdeylK849FWa4DRBxCSx4VD6Cadmkz/RXSyFBKoe04G1F9qWoYXfoa0qUPU7Tm9IdZszTwdrUv
45rUG73rFpFTPDhGvQiyZDYo3DwKwlaU2ZXWmgeue/A0Za5l0rcmqm3PmDfNUYchP7wvlWqGTHCg
7aX+B5wEutfbuqCgFqEua5P8YT8XXW1eeNFcVX/TX7CwskOj14jXj1ISbznZMv5Qjo5S+kpz4SYX
3iTzAwKnTKOndtNx/Nksuv6hFh8Cu77N4nvR+ag6usSEzqblsIx+550M4/9O9tZltqZxphcDbixE
ni1xXQXNLC3uDOGtYfMH4tqJnvtkKaVoRKRzM1PmjVW9xJW8KSRtK1tHuXS2DX9r6M1WdX4ILWwU
AWqGSJT4+5wTIfV0JFILz2EibmL5rWuffO8oZ8fcS23IQI5y4ex7WNbKFDknPVgGY/E7rtAvejcQ
IB75AAT5Bdrx2FumojMT262ubXvzLm6CRaKmR31Uf3MQPtu55gFRTHS0PF4AKwC0rnxvyq2sLU1t
N7j7SF8HHFWrYytb+hztsFkjdUu1NgHXD7ao/M6s5cgCWx9kYn8rQtLO+u4QsHnFwnI/qlCcVe62
0xFZV3Yq6mjae5O+N/ExUr6htoZfH8wgtQJcQadIjySKhiJwRdGEgYga+G9xljebuGiXCd5hyXGL
ymyZK09pskqQS9E2pfgOeMI2E1oTk2QjVivDl0AIuC2Kc/7G52Kp4cmrIczuEeASzPqnn7YLvfc3
Rr9T5bkubWN+u95/c/q7UtZtMdvJFt2j7Ux1FC47xBekfR/cp/rCqpZ5t86052zkqQLDWt07pman
oWjL4UF2VilaU9VGd+8080mhfiT+0WNqgm+BvpTMo+mirYBYVnOnSe5SFx/i4K00/yjZ1h+SF1KX
m6HLF8NgQDL4nknizkSSSjY/MnIdwxOsbzOEk+hxl5OlIr+YMcIkb2QhLUjdpGCYBVywTfHQq+gf
Gt1S6uul45vztIWRLDJsv4nXLYpIHcxqShHMUH9YiCkMsi6ah6i6Fcq3pnobPBee1y36d0MNiArV
uO67N6zD5jUO60MAc7rsDrPO678ZvWb7xgfw15XvvKjhc+Sgr1MiSuFaO1fb19Z9Vc4D+a4S3ksp
nXshakHZWxlm8Nyo1OM7O6/WjvwgS9l9K+68MlwHPb2sgr+q04dQ472igL8rlHehQrgy/eib99JV
2HavYvhNQI1ilTrGzvN/grWZZcE8FXpbaX5Z6s7CU6kUTuKfJLmT0BKqkcts0ORLmlklimtwyHuL
2pLY32vxh+uuhGqFVspGTgZ7FArR4vyHVfgPgo8afY5AhYFESVpQK9Fmdbvrgm5HO9edpb840n0S
rpApWCs+VNWvZohitvOg+geIy37WwcvgvordQvcXUvSgIz8bqvMMj9OAuyAz3iPlh6eBiZG8+RA+
Z6Zux4IGhSDup/wgOk8y4stBrs66ZO6mK1nP5g7+Uh4/peYxLVd1+MPtfjvBR+x+N4YfjhLOIvmb
lS1Nb6/KD5m1iJGAbLx8q/JvJ6QweKl3euof1bTbgfrZWsa8a7ahhbCckczojbyTeYhiVZ6R3ptL
ZUcbdmfr7lPoblX5aWiey2jpJo/ITobRLjGfK88gIxe+lrQYattCv8s7SqHCH3pQl2TktxB5LuQh
XzoZ/0e81fPCFrlHFJ8Ld5UjMhc+1MVSQHI8cZ5q69Ety3mbLocAJyL5U4YfQfGzSDm5/JQgqmaW
USxxzvrge1DXD5mqbyKUq3IJaa2mxRM+psCwNXR0LLdfxDSD++066Z/05tvgoHfnQA/oqvMBJiOH
LLF+pyJsY35vzO+egK8pPxRFPDfqeCFYKkyK6tpoPlRI1jofgTEIGVVU4MzmIOlb8OUzTUShzwjo
0ajsKNqr2bFA96t8hJNpa1qt7bIgjqZsxPKg6Ihm+ZDcxm5LzCDfdVLxpBk5Uci2M8VZn5j3aoYm
noLvWAdIL2xruUCb7SjRr1xUvyQXyE//npd30FHM9NZaBvUNSN/nyHJMGlmQXMiiOtLVn4fjvgfs
ykq9/FiI2roo0Vg0+e2BfiP3+bcKdx6RndsZI7aTHFUUyUBNEMeAFzns7yg7/9Jcx7J7v3W2QlIb
65DkE8wPAk+o00GkiWDSfCgi4VDEvbKKEVnmXIXpLBDGuUnrj6DM6kUZRL+MxAV2p2nNXKuLdKcO
cbRxfFSlitbzIQR02xmJAIAghvo0oNe3klX3MXALbvxOqZ4beQj3OJDRqyolvq2XuD6t1lPlS9SO
q6FzbKkQfTuQastOrCFde3pSLHMvae0hjTK7iIx4UXSDdaeKTbFpcWNtUo0JXJJNHQPGVSjHwmu2
qoxQXBVpmS7BIFoPUW2UK3rN6m9NjnKqo6Mmk1WtsNDQlN4jB51uLFVGpxh+g28GGHo0HnP5T+yr
0UZzOgjG6xClP63sIIuMK32HwFCyHXy5WVmmTDymw5nnZYky1z0nmUs1DuL1aP5vxmm6quwdmt5H
rPUn5HEOgelA/TU5Bn4M1SPVGPr8wLmC76pkgjDoJCk1EyOVKCzSNYV2UtFUaO36/coSTAlJRbxn
+pL0e92XpRdNUFN/JuiD8QKIujxKOv5nAPfB3hHl4VgP0VsRy8K8BHY/y0u9f0rTyvjAuSXMFExr
oQiotQUqMYhaEt7kqZnOa9dqfxZ+QEdlISRr0aqHb16WibdQQZ+TDiNmBrAvBHKggtTJUaL3O8zB
tRAY6TMBtahb/Vufk3Pn358cIUvJavim+X5t7VHvRQycR6X/cpsQt8DpKMYL4+SgJnWi+TCfekco
tOVgG0LHYR6vb5tbA5mkANu+0rlyDe9ovOFKmWhmBeiD3jDyuYZ2Po5J/q81I+CuCbPVeskyR0Yy
zATgmu9dsJHKB108ROnj9WF9Xn8RZCMolpGkw6Q3/HzmZLGv5IFLBjdgGTuPwS141udpO/++fP59
I227kIyQevD6Hf8I7jqRl5Y//2+jmOxiUXVitRhH4aEQ9gi14fXPf35vxkHAmEZRj7YTYzKIThS7
Ac1xMnPVrNOfqwRlgX8xAUsUZlCv+oSjiIPaanMZAEo/uBrOESBhWO2Xhi7cqChcXHBTsTQZGi8R
WOj5gqSl3lVxX2gHzXnW7pX2+/WpuvX5yX5StEpsQGhrBwl5NwLJG9N08fPkR6kbMVfGX8Lrk4Ou
Dr2VampKglwkC7km4/EPP58HCtdCQaxgWkuW9SQDOkktob9LkUst3N//7fvj+E5+fyn3iShUfJ+U
ZXRvpf8AK0Lw5H9//uQerMRKbguVzzffTBTfeF9uEf1eOgoG/fGUuCmt0ZB8PgAar0pnGDgKmbnJ
pJWShas6y1Zfn6VTI5NMeODQsKEpGNGTbW6H3Y2y8MUxQE4JHppCp6pPPg820gGplGkHxXyQ010J
CbW6+IcRUBREkgR0N7bOp4kmoAQycVM7FOYGOeb0X0YA2blMQzRImGl105GGMuz1TD+IZGb9FzK1
BD//MALQFNx6MNAgvHA+AgO2gF5SYdFFt7NZCiEFzrRB+vW6lUvPA0h+E4C9PnJJTC5uyXUMs+Gy
OtCDfdcNIbKj+rZrvJVQSC//YEqDH0Cjxjk2J5wPSCGYDyDExFTh5XO9NNGrD8m7UgeLKWAkXvx8
3eClu4oTosPqAknAJ7ZY0K5GlWbMYFDd0aBYf1lVBXQD3W0yvcNgoT4B7YNGQlpvPOzw+j8qur4J
lPIfNsGpicl1FYEQrXyNypeY2+RPm+zG8l86iaffH//+5DockLN1E5nva1Sem70mH2v1xns3Xkjn
3j6cvbRXsOojIenUwekFw0pwDZQDHOg/8qSndahHQT54y0FvzChp3Li7xsvj3J4kisgRjShXY4Qh
nw9JEjoUXaNYPSi+2i2KYZAWHhmuIIv6Weh30m7Ei8wNg/rM9e32eS4xDAOjRHOdzkgnRynSOlMK
Y187DEDBNW9h6Kiofn3PnRuZbIghikXFjDASFCvUd91bzCifz8z59ycbwvSzGCkRvi/+aYqnsHy6
PkefW17V8fs0c3BviszSpCatQQTGBAa4J4ifB/Td2nlZ7eKW+LqDdl7pjJlbuZFtmdFC8d1NI9zC
l15cJijXTHqkVJRjJg8o3aNCDUe9egBwvB3E7Gfvx8s+627xrl2aST7GbuBOG4nrzvdhSwoHFvuK
Klu58c31LY/70jBoh+Bx40LFD5tMJNQfnhp7qXrolJastkl9RFpCLXzjAvrMzMCCndixJu6qH4th
SXVIPchDbPzRaZDAlEnaVGml5DVy+upRlBz1l5Sl4ZsPX8Q6q1z57fq2uTBY7g68TlhY4MqfdgEZ
Of2j6QBqsmjg+UURuXZenOLLbzplLJk3nfcCetGpEbWqMvpAq+KYvooieqlHh1LC9XFc2BMmgQye
D34/wOPJnpA9ue9yqyyOvZ6v9c61i0Y9/jcTE9/KLx2l9kcTUiz/VArt3dLTG4/GhVGIMCdRpcOD
G/vmznd2GdO6GMR0TDkm7SudnZT9/MuDOLMgn1tohMYD1s6b4T33/hrB7f/2+clN7VT/M4BggNQk
Q4DkFhHHuJDTR+h0isYpPHlX00wKDHHQaSqTPTvKl1K56NK1+o4Qxo0DenExCFpNOr64aqZg7KxP
Qw9tNPWgWR/mxpN+XJ+qv3Szn0YCsIvzAEf6J7B0CUWmQFoEX70x7Vw7qEFku9ZjmzbLHkplnws7
ACfVSEs0hGb7gLrHjWTzxRHCKUt6DEeeR/18LuMeCqLCA8Y0/ExoX8ofr4/w0ueB3gFdo8cborrJ
BedauR875K8OnXgQgm8gI/7h+8Qh9JooBDzTSCRsSyMoCSSon20SirE39vJ4z0/WR4FfDxfdHONl
czI7Col4NYxE5yBYd5HyMayFHyReZwHCRiFVeefrYD+GIdOxxdOJUz0NS5y8T5wmya2Dh7545qwS
M1uKaMTnzS2E3IWFYcLoIhsjLILdyTUj9pkqmINmHhRgOjSStV9HwMJSCqqTNxTYF97A+cbKPWlM
jgrxMc5ff/b58/V1v/Bmwbk6OjkW0o7orpx/vfJdqmxJnxwVB/T7PFF+WM0NExdm6MzExAdI4zhw
tRYT2lKID8qXmUnh8B+JiuD2hZ+E9T4fgVklcZaZdXw0/WbjOehtSIfIGynybl1iF67LM0uT+z7q
fMdPYT09Ct7ClxmMLbwb3n2l3HA/LxyWMzuTi19qW1WQqio+1ulPTtUssH5Bhnmnm/FaKnTADl09
KxvrH1xBiHk4LWMoCgXg5IzGXd8LsVvGR0N7wLG4dUFe2Glnn5/stE4N4jSrivg4tE8xdMixBSW6
Zn39oRmZ9tgPrC9v/2SzkZKC4k6L46PX3mULdG2uH5fPiQg228iGOvp3pBbHQZ68mBZV9VoOkvgY
CPeNPtAv9RzU/lpWbnEVXjg0uk7elX5rClDmVCClSKU8cyOXU9/ZYi3ONK/+h5n6S7GL0w/wfcq7
WBTQAPidGR0bUZqbIZgY9fv1ybq04qRBR5iqQrZxWjSCjVtvO1+JjmJOhdEGclnGX3+2qCL+n4lx
Gk/Wo+piB+9Ii45yI6IC99KqtyKYSyt+amGy4mEugtWJGYQTzSmRA+fTyiXBzPWpumVl/PuTcdBN
2oVOr0bHFuxZGv4qO1ChdTBrjeV1Q5fultPhTA65xCvvVh6GEqnahKV1r2rCS6oGc8X0fzY0qiNc
uMtN/5areWuAk9NvZLFnqYEeHcF62dALerFku/laDW6M79K5Qd2UCjJckNRtJ+dfzzspdXuWS03g
mayfve7LOHJJPzHw2RFraXsRxk3dDoDMchB9N2Kji1OlSYinwCoytk2e7wVVMLqB5pr/R9qXNceN
I93+lYl+51xwB258Mw+sYi1aWbJsyX5hqG2ZJLiAIAluv/4eepYuUYzitb6YiYnoqVahACQSicyT
52QnpBwaIC4GQPyAJ+L+ZUtYG2b6/MzkzJw1aRPqsIRfzHVgkIbp6Wtef2E/XLDk4l2MKGOaz9tR
+hhEBwPPAFnkHdJZfOOusqItuJk3Q8x8APw1IU2fZujeuUuTH71xJdqV7pSl/MKbMWZ7UqBWVVpl
kp3KBrCGG8I8xEu1vgMIw2XX1P1a85X3xMJBxYhoViRYO7Scz8IawENoQ2SZnXIgdEn7LWl1L40P
bfvZcb825EDVyhzXBpxFN5Da5C4k+Cazy7zR8IBV7/qNMXid8htjF1rxiu9eMMBJFYk40yMdl8TM
NHD3pzrSaenJyAB62ITdno8bR18x84Wg7c0oM+sYqEjBJOykJzIoz7WOdfdSsRLKrRpwwg+Xj9Si
JSKNT8gvjr55Erl1QR8muJaeCuOnTj7r4q4TK2CjtSFmu1R0Qs9saPWeRLVTyXee+6T/fnkWi4Zw
NovZvoBKoc4zF+cJL4aDXnyz+BemlV7Z/rCLJ2L+kGu592VD+GvZZlvkIIVS5pxnAJc89yzyy/Kl
ro+D/HR5XotLB2WOCcMyZdBm89L0th1C2uMKsq+LcN8ikVu4K/Hh2hizqUBDsU4bQHlOBXilS8hR
bQuy+f1p4K2JFwJQbZjI7IYrdNgzyL/SUx8/oHW4TD91ay1ZSxuiI8cwKRgheJtLSjTdYEg9V+mJ
aYAaHw0JmfT7sP/A0xkCYEiWoBkaz/R5MK2lUYt+qjY92S0e5oecfOA4nn//7IZLGYBzqZq+v39q
46+aeKXNitNc2u/zIWbhVGKAJrDjQ3py3C1Xd3kC7dzD5f1e3IyzVZpFTk7dNJnIu/Q0QgvYOZbZ
o5kem2TNGy/MBPVbFL9AyYYLcw74MJ1Bz1FBlKeC1gBbg9mQXktjrTC0NApq6aBZBLMUOlZnt1ru
KMD17Vqe9OZKQgMM4sy/z5mCZB+QHyjQQJwRhOBvI45WC0sdOqrVyXb+1HBAUijCMzQXXN6VpYkg
0TeReoGqBim5t6PEY5mzFmocJwI9jGZgYGdSW8Cx/MvDLGw+WucQBEJGDzwmxszdAyeT81CR6gS9
rS26BGJtn4AisCnWmEmXIpw3I82WTfaFQeOmq04WmFxjzkH7L7xeawH69dNBHXJIvnTS9Ab5dHmK
Syt5PsWZywS9a9XXoD89gX4frUR3E1i7cT799iBIDTMKJg1kA905Qbgum16UaDk5ueJrXr644OKq
ujVmh4XNejPIbLP6MnHKNI/EdFLz3EM3Exp80K13eSq/4qJZLhVCAmCxALedDVTzzPSGOIo0QHoF
IsPRPYQWIPoSNJ6bYiI/t81e22uyK31bpOi/I1VxUCANDuJMVntHFNr1oBupX6OMddVncXPSbL08
Do3GrpOBqK0ZknybjBbZ9M1IjqirvBhWml9REenXQEewW+J2apva0AivLCF2TVfaD+hmRC8HjdUh
iyTuVrvSVt5dS4s7aUkCyW1NejTT52fPlarGGxmkvAXCU/0wZACpg9rT1NBemny9vMALTCEY4Gyo
2QJTlkNnoQLy1xq+1dq1mbZAYd2wBtKMzWfBQHQgdrX1syXujqdrDb5r85y5+94QFvLkGLwD9ss8
ZPwK+snjGtXW4iigqQObPbLx71AuXSZCmXW0OI0ZuLM2erlPlWe7K95r4Wij8AYZJ9zuKIzMnaQT
guiiVzb2LPcN1H3lTtQr5dDJO7w7DGdDzJYrb7gIU+Zgr5xnp74vrJXvX1ooCmsDXYu1oBkSp2WN
DHwtTnZyb/V7czP2+4qvCAtMBjWfBOoiQFEBFoHodHYrsjiLCFJ1xamk99CbD40IbuOLU92qeo0R
dWkoBHYol6MPAZR0M9u2lGEWVsrECVr3lvpeN2jGIY9dQje5vVKUe781v+RIdPAggNnBtmeOPdMA
Im0dzoLRsHbgdtvl+gdwmKi1A7TjgidpEhR+6xQ0N+I1rzMWuFR5d02pVm75hSnggQoUhgkRR9QX
ZrF2Do0YSSqTBuQbN8GpuF3xNNPve7vx092O9z201XAvzZ/AWlmimR3OKMh5dpeGDKgf48HJ+JYm
2mMMEWnPzWvfcNuHSaQlIsZp5QcsThCBmGUCiOTCrb5dQKNNe1kKx0XXJIWUyY0ydqYFcoBqz5lX
N5/SPPW4uOKF2EqUz2L0hhN35Ue8P2JYhLPfMLs2R6OPSg1itIHNJxVkdHqgH3XcA9QIOgATHY+X
57w4HDjBJt1EGz5p7jGospwhtNyAdptK5Hc+gH137lpCd3FhoRo8kd25oGmYLSwZuKm3se4G3YZE
zzRbOVuLk5j441FPR7phfowbUwmjiBIIZqf13k6Sl8EmNUhfugOSlytW+t6LY38mzP+EiYIbmpWe
ARbrxeBqbtBYjXOMOQgCLen0ftu3a6rzv4hq3h0IeMEJ42K9J8qJpKFc5eY0sNgYP/JQxJ+SznYf
esR06IxtaKCSQt4xFPV3ozCMyiMiTG5lTKCC0Ietb7eDeRxFJHzHRMMOTcxua6hEv4KIc/ktdqt+
mziS7XqrirzQItqGhVV6m2XDuO31EE150NZYWcD3PhcTwl2LAB5MQ0AovD1kSBg7WpNY+O2du4nR
KD12Xm+diPWzjL9fNu4ls8M+AYYwwX7fqTsblhaqrkppQMd9hSC3bn5eHmDJGKaXFWoIuEPgNt7O
RQCgG0oAuQIKZgUZG1u9BSG/zFeWbHkY5AVxfoD7nWfSKvRUdlJyCgCem3kFzR8QukI3113rc1h4
92Bz0CeAjg3UPN8RD400sWojUjhJmQUODCv+Ctb5J8vJ4IWofVsqtJxXmp9w6yFjxUpQu7hdZ4PP
fJHJBtVB8owGIUOo3TZXQ9uvxBZLngLoPrg6aN7jfT+t9FncDKW6sdKTkQVhXRhXKRpWPxFgn5+U
lVNwA0viXzaQ5fGAxAE9GMiw52RzpmjSNAN8LGgHaHbccui6WSehrYRliwsHXOR/Rpl+xdmsQr0I
hXSnUUAJMLDvJF5Jvy8O8K94DPf/uzgJjYatBfQiC3RyV6ct8tLV5vJCrY0w2/usbC1NIoIKzH5n
OD75yAqh9gFwpzXhIqbhz1Yo7vueFbHACuWtpyH3veIIfuVR5q4aAucQVEdlF+XdmWENmlaJjvYs
6Io9KALUz6iHnIGfUK8a/O5PVvtJCr6PrbbyPJvWZT4uYEpQT5kcnDs3aIOORiNA+RJkBFpIXwz7
0QKziRTCG8Qzb9eYaxeHm6CQeNojdzBv9QFkobfNFFEsdcQ+4uGNoeVXIqegb9H7BtQ+luaZufp9
PNb0wv9r2Nn2sQqNBrUWsaDP9ceB6l8dPVwbY3lqSCMAMYcWjnn0bCc19Ft0hnsJzD1p2HkJNDe0
8WvenIjT+FNf+2WTX/LqQFXT6TWFvMU8dd25SevKGFgpWlxb6d6pjln2AfdzNsRccLmtXQdpHp0G
WkKPuaV/hnEgz1+gUb3SXy9PZ8nVIWhGfhwnzIBQ8dsjZqNbuUxB2hx0SfndtMtj0abxBrW8V4oD
t+KQFgebMrTg74Se1TxZXkK8CKbf0iChZXxblynZjgRt/52iJZig+rVC+lLQMqU2cdRAxW3PM7Vh
JsMB1bn4FI7Hytj08bax91V6dLMPOCpcS+C4RmgKoaeZH0nAYwcGgD4+Vfyb0n8Ovw8RgQd0sHJ4
wk3IptkujW1Dwras4pMB5Qzz2rJXSj5LfhwCrcDRorrNEOy/tYKC2nWVDSC1saDPCp4vZ+XQLGwE
WjAnqTRwOyL9NXtJcNKZUSsjN2gLAZ2AvTn8aTvoqTACfRUQvGBkLkIFhjc1cirwdm/n0oIJSpdt
5wRhGXlC50d0tB6VdZNl28tHZ2HR3IkiEcofePu+q8UltrSIII0dKEgpl6DBGH4fcEJQ6oO4u2sA
Dww06NupDJWRFZBEBWB2TO+lmT52UoAlSt46tf7pA5PB8306LNNzbLZqKGGrZkTfeRCCEEQ7GmtX
0NJi4YQA+gvNPB3/+3YqCWpxaBNEt0trbtNhL5qV379wD0yB4X+/f2bBPEpLwx6nbprOF9/yGtnh
ivuUQv2aKfDr/f6Bd6Fgh7wjkDQwttlwDRhZRsqZFVhgEUNz3f7ybixgwae8Jl5aqCpMVAWz79dG
AUBo1FmBPubkDlp/6qVtQJbSQVod1IPwZG7nVDe0wDPJzFGfTXSd7UF9p+/6iNq+UQnrHhK6ZMXm
lw4XusMNRC5QikFC9O028iwBSD1RVgC+zRuEfgconImtVhDHU1mz8rJY8ho2ZCfQLgl43zulgjwj
vAydAouQ3xfOD1l9tjO5qZIWXIe/n+ad8A7I4aByCNDVPNcxZmyALCnA/dAOM6oC/X8haE+7D/hB
PCjIhCQCx+0cnkppUYPsDdh+g32K3dwzyO1IPqfWDU/WqOOnAzsLMdFFMBkpUCnvq5RlnArkCNBN
YEdduwEUdzzUhHSbGDrGm8vWunS2z4eanW3GZAeGlNSedAS8Rv0p3RXAyKIhuOj1hi/Eus2DFMd1
of5V4bShNKX7rdNn27Zw4yvu6twfUqnvSY/er8uzWjL1X+zuQK1Pl9bMIzp5pmiPlGeA+sM2zCLf
GgpgZVvcX2vylFMKdr5XKDAQ3O7IegAq//ZU6TA+u1JTC7WRfW/ARg2ppF1Jxm9tx670MESlqnrq
CtDZXZ7iko0gYUDhYFAzf1cAZiR0S1bAHCXj4EP50ZY/4notV7lkHRPZA+wdj3fIs7+dHMtU2Jq1
DcKKZG9U9znEVz4wCySmJjAJYry5L1aW65pQHIJ1QHxP7KThJWx3eYjFDTobYu729KRyRwh1BAog
oiHXwCkJTsT6Z+vetcVLAa7nLF5D6v9S1nlnFTjAyFuCPPxdK16ZqFrlDHcABbX+vZIDD5gqNL/I
dZA/RoME854UIPca9KuKTrrUYgAzXqWj1JdH4W0abWsn3pE+MTat2dS+SPouBfmWDRpDSps1Layl
U4qjiDw8WvqQ1p0+P3utW3aLbCVw/wHtfQ2kbuYBNLExmPPWkrmLFkUJrjrUkN9H21bLiy6Np77j
pn20SOODQWOtKrM4GQSrk+QARNnnEbFBhKG5EhfdSJ6AJPIROaM35k+jKj2ut/vL5rU8oSlYhVDR
BPt4u3JGhnwxoLhWQMZ76h6hqvX73w8VYTyCHBTn0MHw9vvrLM4jzUBwpJXJZyMdj/qwlglaciXn
Q8xCVdDN86ieyDIqkOyB28/8wlqRg61OrbjlpUAPRmYjVgU9jTVfK9PUMghT2m4Q1ZGzqevmQQrn
U2Y6D1alfD0ar9xmrZq+ODl4STxPEYq8K7eUY67pXUVc8DoiCdmHbLyHKkbtO4KkP35/q5AqRpcZ
mgzhlmdbNUbj2E7aGgFat3cRt3cDKVZu0yVrw+lBhIZaCIBf0+dn5zQRhanXTu0GjgxC7TZbKYUt
fr0Ojn2UP9CCM+fx76XpxhlEPAJr2MttEa3svzGFvnO3CP2B/37/bIXAB+KmaGt3gyy3M9uz0CAb
dDmXX2VXt1+HRBkQl0+zlx7dIUEdEo7nbA56VReESZLk2T4zQMPqpiiXpXpvbi3Stc9x40Rg9QaE
d1B9s2krZW4JRIu3RaYghg0nFD1e3uglO4YeNOJbCIWhF2e6cs52ATKlBktiSYO68/NiS475swaq
4xocvivh2VIgczbSPJ2kwhA8urxGgr6C7IEY7is6XkWjeQ9e4z8vT2ptqJkjc81Qi9O8BIctZHST
3NpKOd2XhTfUa2CvRTP7a/1M4+366YUB7kxe0QBatAk0Xtdio8WpIHCeCl6T1sIsbBmKVpoyRJFI
cYhvucCvu75q7Ns+0lbO42Sw7wz6bKTpl5xZQu8kJukNjFQ3L0Whey37Tq0etWr0ZlT1B66CSTjo
P9OanR4axiIprAyZZ8fwEBmAnvO34aQEgNu/RpjdBDYJ84ENeJeC7Xxwdkb3lK35gMW9PxtidnYi
PvCqqzFE3j24zZ+Wtb9sxkv+/mwK805vYChaN46xSCX73NvfBAim+GrwvQDRerNQc9xCLita1YPA
A77ud6IqPychfxpZf9sK/RNYOO9HUxWebeU3yM9uFSlvhdH6H5nplB1FK6DzLs8QDp0W2dHgBrWW
7bl09xGLvtaR+6EF/WuYaUPPTLwWBfB7KW41YJEO4C7/DnjcTqX5iukt2gXEeH9VXKE7NrMLnfWl
QUGXHyTRk0jwelojCVo0jKkxfupgZ0iUvp0Hj10wFrbg6I61W1tIwI5OVDor/nqBuQWGcTbK7ASB
hxPaoiXACuEAGt0apOc03NTtvdQSzxie0FDZKNdL4gli424/YBC2Q/AIReYcqfq3M3RiPVVlAlBG
Ed6O+TGZ2Do/4oLOhpgZg5Hq0DBrMEQNNYx2H8uVavGiFSBsh04aCl7vkGhmNvIiilxYQeh+heLP
kwH+3surtHx2gV35VbsFqmS2TFVmmLVEFjAQgKHpET1ppWw2NkeShRcvdg1RNmJ6I2xDH9srmjML
rOtrL8TFKwqgFsxxCiPmcPfMSCgYa7gbKCir21vnORMb/PfyVBfjlLNBZld6WBKoHloYpIPabLwN
y9p+rWIafdMYUS+NqOwtOgidTcLDcaVc9CtV/+5mhCMmSMBMLAjz4+aINM+ocAMT8iyxSPduq2+h
ULLRjeqRue4e7N33LgRHOqf9wga99GhFbknCIOXRPOdp+3h5LZYXHIRXYMgB2mtetu26aFStCJ2g
tVBfBHYneyC8Hh5q9IXuI6Nce7dN83s3fyCJJsEneMR5/VsbkpSgSwYwr+wqMa+p3KI2Z1mHMTtc
ntiiy4E7A8ARhXBw8szsmadFkeFXQO3HBENc02alF1Jzr7kgfq7bvSq1YyKhkTAYYhfp6hD3+sPl
n7C0tij0w6lin4G1ndkZStQWa5DGmWrUXmN9L+tb6B3tWvlyeZwl73A+zixu5GMoHTlMukb53gw3
45oDXUzdQ+sRFovXPAG8460HJWE2jpnSHeg4lDmWsYG+gATb/3YUjn5jACm4q7TmB1POuKdOLQ46
tK/vOrsuT6pr22PDYyjmxOlHMtxnv2v+DHBA5ewYCls8mPyqgXqRXYCW2/mA8z0fZbaNcaqnMBo4
xjBHkWeL1t/L27d0A4OHC6Sl+A/el7PVzWqLhLGJK56H9FtthVehI57DZg27tWiN4P20JulVFC1n
08iADHM0p4fn0dl12dBD5YTf9aJ7NqvyIyE57pH/jjWzSMYp3swDYJZKQUsAmkggoFmJv5acOCaC
zA91QbzzDtCku42BPKMD0MKGh9ta7jrHB1m7UV1DTOQDO3Q21rS0Z7EesIvJYBdwkmVKPUeAXSTe
2M3K1bC4P0hdG2BKR+g6L9fowuq6UKuQZGgfWqPaDLXrS7TDDmJNZ33RXwCDhLWbiOzmNHotMRXR
+w75JniLpOVPUIJYA7EsGvVfY8wv8lSFtBY1xsh1/V5ayUE3yxtNGSsPzcWpuCCynVBHOgByb3cm
KVIIjYBcKkC3y4+CZA+C5it10aUbi50NMc30bPNlU6BzSWIIJKENcIenvqbdVP2mND59wMoQ3ky4
HzD+zFHtERIMEVjK8Txn+UY65gGZqL2b8ZWDs2hnyJhOTVegYrBnobhpcFLV0YCXIDjF2JfhGu3z
q92RC9uPAGtqAIGeLkBa06KeLRorKzT7TQmAPPuUFZ1ntEhrrfXirw0ymwmJ0EWacbyZjTjfW+M+
GgNLrAEnFweZSvwA3OCVPL/7wnRsXSHQC9Bk9peB1ds+b9Doz/zLm79gyOj3+e8w86ssjEa9r0ag
7UFe96UTyRXelp8vD7Gw8RgCzwf0mACFPFcodBI7UtYEQs7iz0bxpXE/NcWXZMWIF+cBegxIyqO+
+L552KkUZ6brBn3rxeNG//3nMEWl3kKlBJW3dwRiUSTJSNsKN37vFcNWrIqGwC5n4emb759dXFIX
XQlYB8LhWk16OPm2rtRWqab1iIg/h725AghY2hTAU+gE3UaoOuctaeOh71DpcgKHQ1kBmEV0+XJf
Wit7v+DEcKtYgMU5iITfKd1aboXYP+dO0I3DNTJp0AxFnnwSb4ocUL+1a2awFH1P15ir44aGbuK8
RCrjlCiNCifQS+l8C0kUXzUZEk6RsCDQ1A/PeZ7uQocLfww755nlo9rZofOB7AbKs7gY4OmwwGx2
PxiVkiV4QZ3AcK618GuvRRsT9bvLB2txcR34bTxncLTm5FYxNzl0ly3MFS0f0HjM9iPJPo+F+yUN
5ZWNquHl8aaA8J2R/nc8l8w6P0pJxchLhD5Rinf4loKbukw3HPqQkItMoBM6Hi8PuHSojUk7AQ1q
AEzNQVs5PHzSuD0eGO7WrL01fo61r58FwH2TugUh+HpbPfdXxH34wK/HdQq6FkBHULd/exfRQrQV
0fD1uXvNxB0kWf933z+767qkLoc6xPdnR3RTyjV1lCXrMvGIRbMParfOHDc1SFvjLQQsgjGDsJc1
2DsV1g5EY9t+07Ai9bR27cWzNuTs1LCOIX9rDHZQlBxCaO2mdbZDyzzL+N7RcPv7ywfMCUCggLqB
O2O2+ynkItHVAaQILb5wcmL7/9XXzwPRTkLHyZD4ek5SAK0cj/w+0JSieQjBAbwc/Pgsz+DURtOi
X8QM4GRBctorsevhbldGWbon4ExByDNJH71LYjZxVI3oxzMDI99DhbeTUE09DHxzebEWRwGGH1Bt
gFvf2VoltdrR0cMWjD00dk33SHMDiq1DfByU+vqBsRg0HHDrQYN9jq0QTl6xSG+MoKjcHwi+IG2r
xNc4dhvwaXRrL9KF5yJFiZUA9jBRUs+zm3lqRQCE9mYwNOHNKA3ovtWaz5lebwZWPJkM1TaVsTUg
z5JrAzJuatJzAdmYX4NjPELpAXKCAVHqETyOh6hxV94ni0OgWwA8rhaGmue5iqSXWUxjWEZ57aR/
2gi8fn+jJjwoqt+gb3zXHtAmDFV9BrJw3DnQGXNlSV/Qbmgfsg4yjqEwPxJyIxRG/zDAMGjzmTnU
QtS2WRLYul737beGmTmarp1uWxrduGLwS9E9YGLAQeFFBKGHmfPJRmcwXE1aQZiKWwuYesdFo7fg
H9mjv4aZV9/EIEBUFqN4jxSSLDbp2mt70QYmoDsacMAGMz9L4IuuRe/g+8c+UOEL1VfCx8VlAn0n
ci1oOgCK9+0V2ppZhW54ZgZpWD7aVndgSfhjrNnzZUtbGeZXU+DZq3FEcTrsKhBf564pt7QwWs9K
NHuvD7GzEnevDTXLhsUOUWNcUDMo0T5tx17iQC1zrey1dI8CyfafZftVcjmbD+SLVUKGCGhfNLca
UKMctEPuCssvR7vYuhIc7p25Co1amhoy7EjtoMGfvGPaGesQ+PoxsQICfUnrEEe3PP39lCiewmAQ
QAkDyGl7+glnEyvVAHmMnEy8/tlzF8q7uI9WorbFWZwNMYvaHD3KY1uYkNTScvmYJmAQBX+s9rUb
deVfNjtr6XJAYzOyr/Cf6E+YGUOvk9w048gOWAhx4bqMDV/TY/Y6CK0/JhEXN/k4DDtRSEhF1iEk
gUroNpNyiDVPaRreMNQSykNEpu1qBW1EQ5D6ig66RN9yBQZnwwj9stTJhhk1OxhFYfitSJtDhLai
HUlNvh3w93mK9o7B0aH2XTnfCWu725xpuu9O4rmx2w1b8AIAv9MjRNg0lCa+alttO0RqvK2HHoEt
CAGQMooz7qPApXtdnqSfK0e2G57EybYo2LCtwcV6T9rwA+llmPpEJwlYLMqsM5MQMulrq2GA0UOf
24T8tg5GSQ0v2ihdkxFbNI2zoWamEUexJVkXA5zNNplzWwk/NnaXTWLRIlCC1AEjADp7nvXJOBt5
5sKhira5mXL/pQjBgFeN14qy0LNZp6PHkK6kgJfcOI4tyrwE1ATwtG+PlbKaqFaaZQZIrL0AmYOk
VrNychfX7myI2doxEIu3bWaaQaHr20G3H1ivHyqIln9g/eh0q4KgYCJmfjuTUaT9JLGKC6NpvtSF
uhorlIa6MoZuc+7DJF4Bn/7X1P7P9/7/Rq8i+NcLuP7n/+Cfv4tyqBIQC8z+8Z/fXosqKf5n+pv/
/jtv/+KftwmUfGvxs5n/W2/+CF/874G3L83Lm3/wiyZphpN6rYaH1xo9IL8GwE+c/s3/3w//9vrr
Wx6H8vUff3wXqmimb4uAVPzj3x8df/zjD2innK379P3//vDuJcffXQ9VNIwThurdH72+1M0//qDk
78hugD0c8SciAygI/PG37nX6xGF/x1MYZROQqGCXQJj2x98KUTXxP/6wTHwE4nkcZeBr//VRLdT0
kcn+jgAQsToybzjjaNH/4z+Tf7M/f+3X3wqVB8BfNfU//nhri9BXQ8cNGLMgboXQHIA0462RRIme
kYyCbrgwOvcmzyEkPVrQvo1dvubiEelPTvyvrMk0GqrcKGLaAFmbEASYmeSgFdCadqz4UFewd89N
oB6WwN/vQwVCTRMggMJzMku7A8GWOqRm1R1Lc2x85Ljyq5HEySMbZPGclYZ2DwAid30eNqHfcKkf
m8zoIDTgqOaW87T6mUe8lJ6IOrKJQgmdkLrMcC0UiVY/jRa3kk1fA3SzyXuwf+W9+UXSoSRe5yTW
M4c63EttQzzWsyVtTqrsE+npkmlXnV7hvd+IDG3ONhj17oGb1z0hrB54ztY4lP1IdwoS0a6IB+jd
N7bxVIIi4VVPkmhfT7KkxMjF0ehZf5R4pWYbJybcB/7UOeWxa3osMUa/yt36qWrBQWQOWegzQw5I
PODa4Z5bpdkjRJGTJwZGzRhXVozGrdFgzUm2ZHwYwoLsBCSKkVvmdFsoFPgpE/lRi9JU90AbQ/qD
WYx1jPYubfiUMBG99twW10VXDdQTKSUPZNStwqN5QROwN7bjS6NkcVX0hv2FVXa3xQzpj6Y320eC
LnCfIyN331qV/kgHzbqtAaYtIPxuFbdZiWK/ICyBoG/eHaM2Kq4aV+iv2hA3VzFWwIuGoSihwJx2
0DbWu+QHdO7yTRbp1S5SDkguMoNUXs3jliPJVvJrKx/ivVG7+nVa5+U18p81yo4iar2wt6AcnoWG
/swqQ+00O3Qjj+c1P6HmUl+bwODtzNHtbXRzZPpeYh1+JiLRpg7vLt/YYdLcdRVryg3pjPqZ1qa2
z0H/u7Vl3z4VdsogL5+29vfYqYtjmXbyaFqpaXlFZ6pmqw2pOXoV1/WfWtk5V4q46kBTof8srWTw
DR5Be91gOTiD3FxdR+D5bbDDYXkULdGOzlA0j41CIy7VRNlv86aifou09R1IgCBK3yp31xQuR0NK
COVOgPfq0hudmu5SySXfaiHRv4GfIbyO6yLMNoKV+jNKkHZ7UBlOB2252tXNENdobqj0woNuO6Fe
TnP51FYSsLBSGttU4JnuJQM00TuGnjhPJXWUeGOvIKOsJdE2cXPrUUawOpkV/HZEXup5cFm7jWQJ
2dU6b1BxTjq+lZDl6iHXbqVbEKemW5Wy8tOYFhVIIWk7PCWy7MpjWmkd2cY1sTeOsJJpe/Vd2zbt
plEFebag6RxoIJy0PHAtdN+cMQuDUMb8hAau7LpUpDhwoM+5F9lG7sd2DprrIom3hjuQ0XNaTZxC
qdorgparm9hJh43tcCvAG7e6qx2V7O1epH5aF80B/x+5QReme8OM3H7OmlHbDxK+ScjGunXbwT06
EO3Yx/GY7KFMF++7hEPlKFfda9QpMA12GbvtO3v07Q4YrljX5BdQOHbXWk1gvqOZGvu+C7u7nLv8
ttDR0dKLIoo9wnV5MtK2fxpsuwW0WY3551BEMH9Eu8WBNSFtPNKr0kECH3EnlVrhT3n/n6Rl3Q2t
IaecZQ6YJlRvXaUtcPLQFn3iICEMdHimzwXVwhwOUU2SAy31tUEChMe6XvezOGx2NOIpVEJC3QcG
2vycpQlwLFoqvXoYoruhNMobwfVxq5F0uEaGPTxQkoMNH5VMaG5nZt74Zd6Kb1RJdeukONo+ii5s
q6VtuEUlMkafQzjc9sDOf4mNcbxFPOxixZX4jNYf46rNhH7TIFEMHwWSqh9DA4i8AQMAOMz0IWYO
e+4094srSmvX4++uUm4xEA8a9Dq0w8rvcYvsLC0qCi8miNqU0gZoctcOP1IroZlHeVOBzSFxA0Ny
+xsIo9kdD8Mh8+IaCT3keOXBHqEGzwbLUWg30bXnJAmZjweEGXsmK4b72jDQSBeDIHBbppn+rUTx
dQdBv7Lcae4AJrfEan3diOwjwL7dKYJ80BVLUrmNNRZdgZq1ALk/6EpLK2SveLdmm4bn4K8gemYd
+rR1DhG6TnZaVJXfEzVRWZc2ytBwdgmUTXp6nes47m4k3D9Z1I+3dk73DhpjtnzqX6RoWHuIQL/g
hUrkj1wb9XuuHOMBRgZBgzLUQHyEBlvuGa5AEkQh6ICEI82O4LsfUiA34JRtqy7uS2Pgz6Xq+CtH
ofHzaBXym2UVDTLQbWQKr0ZDhtq0o2yumDbYT1qZQww5pNrGFp1uAtSeOH7NhY18P4/RoT9qbIPa
jaw9ERvOd5GH7AH+MzG3haNCHyeyuLPwsjQ9kQzDUXFVnaIQ7WqeqDK2o4gCfcOS+a63q+pVtm3k
pzJrUBnMDGOb4Vzv4LwUjpwJbl4narRNS6Jyl8WA8xgstQ+QDsi/UDUMtUe73JVAacnoOu6T+n7o
E32fCmbfxSGjOxmNX6ssF9xrkCA4NVkYX8Wl1r4UUtZ7I4egmewbML92prnN3LqG1nQaES9z6ODT
SqHQroXslmXcQXqBGdMFCS1hc+zlU2JlaCjKCc6QoTU33AnLK66b3X5MmHqmEDc8aD3qnJEEISnU
x8gXI2uS+zyX7FrqhrapNBI+Edw0mzQ3C9Coslhdtw2ECjXwovia3ZmbJtGAkUqNXnTYKUofI97S
r43VpY+JoFMzgCUGP81dOv4/6r5sO24dWfZX7gc0zuU8vJKsWTVIsuXhhcuyZQIcARAgQH79jdrn
nG7vakta7bfbL72Wt00WSSCRGRkZkaOid9eu6crHNOWY+S7buF0lGkz1jJWBZFnvcgQK3fF6Q6Y0
uvfAdVvFQW3iLGmvQFRkw8IL/W5TzalYiojG8b5G4zHK/GYeT9EMIVbYWki7bFMYaexL6+WijZxs
mlL2yWDcOMhqwSnqcM7C86Qrk8M41e7glBxsyDxMOXLjGjOHicgq47InqJ3Cts4wvdORM/2Ap5mh
q7k3zpMf2j5rjXGrHJ5U831aV8EmLjuPFoPHsLGwlwsZUbGugtbbkKVLnnrMF9ZZWw3iZ4V+bEED
dCvw29Nop1Mg04kU3oZVfXvsdNidaNN2R6cWAF7hpwEuXtzGu5CUMAcYFp++xAPxk7uhpxSHZqyF
ymQaNoXwanPHVFg9euMcMtB6m+oE/1aJZ2pdd+UGxtnHwdh+76FFhb3olTUvWsyrtblTysVkqXaD
TwpolsH0YzBuhjp08r7z1aFaStWvK9WJNQzdao31R8mzSRJydseKfCvbmh5jzqY2s+gKR6uu0rtu
mqMVuK7hxlZBKbN2iJs9LikPvSJw74kZ3UU9cz/Pnq9OtFuWB7dPxSP/6xAbDAzDBBvTxxITYRdP
JvQFJ79ZI3pQg1mnYdnQ3pFbH+mXyRIItx6UmJs2wxC7AE0QPXavi9j3tFb+sDIaLg6IauRuYpoU
zJHVBgpgw0qboHvgXJCLb8IhT2oMVynRyo/CdN7HRjb+i6ccVmWjFdUXyP/GzxVaDfnoBWjn286T
T27f0scBaMWTgH9tmHUY//zpBTrd0tYgYpir6HEY+fVJ1ily42ZhOyJLuu4wqXOWwYLzjY6+s7WR
U+JG0dyiPzLPnxQPx6JyS2/Xe3G1RsqQ7iRr6kcC5ZOiXTr3GZrU/B4NUe8cKEq+6yiydE1DGIqN
auFIfmO+YPZWVI8tFIgFGBXw56xmG+bu1LQmq72xP3b+2OXSl/URHXDo3zq0dLPAEe05dmC6JWzb
Qs2AQwib+azdirARm74sgz2iS7MdDAs2gZTJNgxms54TVa+qcIRGVFuxVWvasc46EbuZrYyFh4cf
HVhEcVlJ2seot/UHpoC8hLUfFRw8wG0lElnh8ECmmluID4MJ4tkvrKzIc4xq+b5KZvUysUjuEwJB
ZOFSZBJ0Kp8Gm2KWP7BO8jjXun/0fSlErixMNGBLZwroXLf7tA/JViRNsh3IQgqfk6UvliUUdZZS
xjbtyKI80SS069QjZeGV1NsSz+DDjjqcvsIEAmgbMBEch4t07oROaJAldoiv6p1Lv5n5ZFcVtalT
DI7R4ar3e4zLBbOl7WMo1JhcJ/MoFKNZQL8mS6TtWo5tuGs8pco8oGgSFiVqlK9gwpSrtnO5zUnN
FcBA9AdWIkymgwsqPzjNQqMEor1cKeJ+M96gt8siKVSJRp2PxAbbULnBmc6p2VpWf5kIjVY4aB6n
JhDI9iAzKj21aVyBCsRx6ZlQwacN8nx+mscGetakI6eO8uiSwmP1OLIleZKuUfiWY71vujJElA9o
3pO5XjES87yUA70TbPYyEaRIBa0b3aVxao5eqOSxguoVZP18Ua36KeCFlNUX3/hYOnzBl4qmMp9U
P53ndriUUVlu3LahX/UMt5+ZSXUmVqZDPijtHpsm6g5TDFqwXTwCVLU23h5pSRkUKZpYO2Y63mRJ
Q1D/6zE0GO1LYFwP8bDIrwq3a5uLqjkpFkErTCL0TvVt0BWOPdeb4xFzlNG8SyMTeU9Eq3L6RCvC
nzQL2zYrDZ+/SvQCvw2zcu4piv4dJTE7pGNIDxMqvTD366llUHBtZZR3mOmA5Gldq2PDU/wxJ7V5
7Ksg3cC8cnhJg745JxViUqY6p1rWk+zYo67sEGUth/0VCTw3L12l85CYECdvJ/T3LgjUunGI/inD
NN2pifBcAyh+8haxfICHVbeyfSJBvTcxZPSaXqwbrM17M3CG08uLNP51KdNdV8sQmXtbtTSrF718
En5UzZmuriVBCo1G+NJxSAW5kzO5Oab3UQul1iS7yKLrseIuq8f1aLB2VgGPIFuU1N0XEJXqKI/R
mZ/mjFvft1kL5pqBNVRELunkjV/aGn53Epv2Rzmh8ZiFi+1/mqaRbB1T5T/QxJ+GNVfphLUaeLTK
0g4ucLm2VJ38MqYOrHJM0BZMoxDNXZ9F55b3/ufBHcu4GCj4yas2qvmd6gf/q+POzgXFYLBxGoc/
eZhVylvSp+sUUzAAYubwwU+0+4MvpV5J7tp8SoaySCLw4SkLaZd7OLLPGEZM4HZEXRybVTReOuIF
+zI1JAP+NWQ1/tdc9U1ntAJM0A851HDTx7jF1s0dm8ZiLTlpjl0TVxifrfyarErkYp8VpTOqei96
9PvG/dD0RH3G1tAndBXsuqay/Vp5ZbMDAiA65OpdutGsmg6pb8r7JEFlm0W0EfeA4sRhamm9X0yv
PjLNkx8eG+s7U5f9epxNd6BiVHjx0JGf8dm+tk0wwU07ccbCHaL6x4QG894LuNmjsf+9SZBnOHxy
t0mI5ghdJkgOTiXUH43iUGZB3pVL7GpAHHE/fxVy0qseKlOQ9RyCYxN37ATQJHUyKMsMz9KmapUm
ps9FsMwY6I3mnM3WZ5lWsp+zSHv9d8gidavOzB36MdzdMDOzfdv7wYFXEdKQchkfg67TxdTCln6M
e/USwu2qED6JvpWY7dmDhsJWGH13EDhtFR4Ho6GdGzkjjqJrn2QbLwEqVA/dyAx0D3JGhErPLRLj
z+hX8511Ieaf2cVF68XW6sRRV0ClGXTrU61o8xhGGjwmT4S0CNApW3JbVsbL4cXdDIWpogb/MTJb
piVulXh1gUS4zUnv9ieOc1Vm1p2H3VCnKFeARPhqXU+heRKT2+6EN09PSx03dxIY0F5oaP1jjFcx
+JHBgPLB6efuDLBragrqdwlMXY27x9YZ1k4bBAjqUsJESlMNz90qzMkYs10a9+0maKPw4KAAXalo
FpsgFu4jrEfoziz+/CHC9Ouudkfx1UYLP7uiQcrrzAMStdELt2EdtJ+4Q+djYid3tVyXqOO68uAS
n340AqPaRQO0phBJFfAsTBZ/yEtWilUdlDH0TmfFv00xGR6RKy6HJWXTF6nm9iUlsNqCNi/IAgc7
qrrKmTf3G9el8yfa658JqtIneH6wHF0Iu8IIrSpqhmjRBouz9QJ/yvy2I+fSzLVXqKart7WGCwkS
+aa8B+rsZKOjq8Kpe/cOmhJjsUBmIGsWJIkzvE13wNV8nrOqxQsG8qFQENKxegjnqL4EXhMefFeH
WxHHdgU5H3LRyaA/CljF3XNWTk8E9sD3vI3nHUqiAOkyun/VgqwwrFFYrlrZuR/RBqrnnNLI3TcV
B2bUnyjw187r6rtAXGV868orhnSRn5x4XOSGOF5zpks6HRWN+mdPueYQ6HpsCmgmeQWlPTnXYzdd
0sWESChld+LDEOWA/yuUpRFdYXYCLU3gDNngd9UKo2/1QU5DvPfh1Zy5KafbpfTidcTg34pZe7sx
VVeva0yof4qWIT65yIMOyEfbbRwpL69HP7dzUOZawzdmdBORB3bC8orqag99KO9zCv7NeZD913Cc
BEACyzZu0JWbGQDOoxxV+jyVtnwkAyvXNUnjMyTh0u8VC8OfTdtO9xY45Rng3bAKF662UkYVoNmQ
RtkcRu2WV0Abs7Hi6VYPggI2shX7OiBc6KIFaB7kBJFwRUlNDmkqm1MwwNicNG38rcb8zbIu3cHe
+S4Ek7tqkT/asOXn2R+afOwk/szh0dqQINqlLvE+RAiBTyhye6DyrBXgDU30zkv6VCE9HxoEeMOT
I1uGYDt4ELqu/En97AM3WOOKcm/E1HYFKH1p7vPa2aq54XezhDWJP8j5fpzYtCLxFB25OzbeWrWB
zBcEwS6LF8OgBEqiOyip6ZVhKCBzWur4mQ182FVzXcaIzQbmpDOohEgYEoz8ZxCDcg88cFEY8cHd
4d/rAleG7UNs+BoHqJP5Wsd7jpN8raysdnO66LtgKqECKJDWrgZfBavZyGltzLVjwRJv58sK5qFQ
MS1ahaIbptGdfBypaWmuwqA6IMfu7uc2mBC+etwfoEFBS0cVzI0I+h8G8jNAusYfocxdLpPMWhVv
8BI9YMUhCq0mHYM7oM4QJWGhn4ObEp2QDeJE9yzUCU0KuKCz9VH7jbobjF3OOO/DZyrTFgrjA+vm
omoXX67E5CWncCTN2g8nlrVtjMY8n2FMnMmg7E5u6ZYbeOtUYw5HdO/epR373rZYNT4l/oaCEACx
az23a7S92yaL2OQ8NKhEN8pVzaZNzfTBGZPgbJiUTcZHKEdlXjOg9xHSGZRgGK4Cf8cRm7fuJFbo
hEGLt/M9TAt39eSfbBK2cPPp7A+CDEtlCqp3J0ifp0WlBvJJUc8t2pR4u6AVwedxGuuTsGG/amud
fJ98t+X5yKwX5FM9DfdkACKHvl/yHBKPT2vhCHxHEjvLPlpm9cxiv39sVdmutW8dHN/eLArFOd23
iruFWUKkuV1pURanJsokm/VqbKv4GyrscmNr2E/lodPWL6xsvGJhws8n60fzwdBaN5kwSzUUON67
3OnT6nsP57pHjzHQEwYzhvcJiX0oGc7649Sz9JSk8XQox8psBL/2W9wmxNCpQBJ9CrjsvzsmAswL
iU+k16I8QvhjkHm3UDhtkdRd8krb8QCKBtpnk3Z0TnBKPdgSBbQ0UBespmHOkRWZTwOi8j5dqjjM
+LCACOqNpXvvJn1wj+6bX5h4pqt4hBBOCuHFLHENxtaYYazAJkrzuEm7L0Mzw/slCLpjALc/lkcL
yqqc9wGO/hHKNj4Du0tABWCrMCCxl1MM4wYW1XchJ9GXifMaFA7FXkw0ANWaHbffzTaeH0nt8AqB
wLfeqgvjbspS3vXnWYVoaTSeHg5u6jkHxhR+k2LLN9FR9jHE5zpHsx9/nk3ir4F5uc/4e+n3sE3G
Z44Pt8PwSrTR1Pjfsf7l50aNPSxl+vJxBo8hOaUO99BZiNDfi5XS8LvQ7qeuCdWD7cfmZOEKmqdN
H5492i5gvVB3B/7M8N3jwFoQmF3U8upTmFRNW8SqR4pmkzHOeYIJaOBzNDynqZ4OJg7iwuCvf8D5
gCfqSoxtZY4YXVtYabsfMpzRkl3StD3XJQJy1suh+Yjm9PgBL5rpvKJc+ZnwFujQWoth02PfyNFZ
N6WqDm48dDlqC1Ieu2VM9G6+WledegqUbJoDNCTrIT46tNF6DX+B5jMJyuaudIiAebuGLlHIJpL1
OER+OHXZ3XmDDe+9mdVThrZ1V0jlxpvBq8x5qqhZKU8GkLAT5DHuGhBKXa//gaZv6eUQNwseZYlx
5gjMwtVATHOABC1/rhiqM5uUyyGOne4T6F/ocqvh2uoux3zE+AASw9BZQRW3AbTf829dHMOVue0a
/SAqr95KJxxXupX9pWGD9wFuugtyntpZW1KGZ1cRtiv9at7Lvkrymc7euuVzu7NKoTTBtFdHs4SL
9ourcYfA79sz8Hy1RfbsHZG62nOViPJO83R4BOO8+zFM6P8DrJrYEWYuc5XDS3rZ+qMD43O6VM5X
f0r1uUNT5UCIP+9HKHPuha/HdWwC97md9Hiwjmk+qpHMdwm6NPnQ9c3uysAqEhuZ01TJcbv0Ndv4
daXWaAZQRHFYSO2UU4N1XHkenKTiprpTpk3W9exVHwQSjE+cA56Y/ai8m7qKrZdkUR9aFtZfAjzM
i+mTKWuhMggcOmkAgzdYlXDsjk4+Jiq/ygZ98mppEdjQ1QbfN6kHur3K6x7Rr/CdHFR0diCm9x7m
cLwWIi7EzEnHABD6id1wWTOoGkmBAf3Ifk7RVT2L2SfIWky8BdMFvZtQdM4XTaYlcxh+KgGB/3sn
if1AgK58qP0AONjg8z3rF2wq1XanKFHXjoAbFGFobdEr9KTrGUCWobY+GGR334Wc5YL2b+J865J4
wYyJD02ITGObP1f+In9OSH7P4OqOBa868w0KjOxHhHoZUTeVqMBDlXVpO3x3hnA8NBr9NjSjojFL
AZE7WQPTBxyKRMovzKdqi9a5jjNAWOBg9kpNa95U1TaACoXZgLXn0w3p0nBfYVrq3qaUPHFVxmme
kqb72E5oQSuXpFs/tkExx8O0wUxXckIhbDdLK4ejhVJUEY92ILnfi3lXRvEAfl+4Q5YgvWzuQbyo
AtN/733ARhWqmG88nlJZEMPlwfGIew7rqnwRAw1OjFcTbq0De4mHOPqhQbbcl4F2UVaKNIFHaueV
ZyYC85MkIsmZcnGga8fXZNtUxCWZC2vnOe+Sif7omRl2DG43aw/ib8DC0n7r1hUv7BI5mz4s6Qev
ZNMngh35lequ2ckw0Acdu/MehzvQD5Ywc6lo2IeIhkhCYl1GhY0T8QNobrwOqZOsPSvxvM7sPhi0
TPZcWnn+h99RF2xRL90EVdWuTGXkaqk1NNItMwfTV+SnEwnny9SF83YarDkvcL3/BFFd+xn+DhOg
H8MAh3jpXO9MJAa3sJ7mOzMDfzOK2VWUdv7HUffeuW3UnAG/rUBQadKCqxiC+bLn/rOP9PQOSPBw
qD3R/PgHcBK3bKIEXAReLRBYctHJDZ26AfuDk/4FeaVeYTi3yokul5WGZWHOtSSbRvoC0YDFKz7i
lCz18iKhNXFC4tzjL8NZPUYznKjHIQjQ7pc6Yk5Ge8GLWjHvK3wzHECdSB/unFCj0gBpHx2y2v3s
zt60dhibeDYklD6U7UD3mtQ6ZxZGyUNQHb2aRV9w2XBNgoms0DSxH8OOBk7hmrpf177Qd51A+RCh
bIMERVTnEqZP96I2Fc77CuU5M8gEQx2uU4p8delV8oUbSjdxHTSPrRcvS/YP1cNYcHRjhrJjUrkv
SLpuk7ZeLwScHX8y9gmdApOjQYLURpVMO1m59MCNAuE/I7GyayYU2FRjReeMOSa8hNLRj9ZU82Zi
zWJQUk1N/g810ggc/5ZubeVrKAUw/wOJ5maV+FX98y8O2X/Eo3uVJPc3Yt2Zv/SPSr68qOM3/v8F
nQ6ksP/7v4y1f6PTna78t/9zGOTLt7/z6fCv/ptPhwPgvzDrAyYZzNMcCBqCPvnffDpoDl6pcRgz
QxPiL3HzX/l0Dv4MjmgQeQggvQse3P/y6eL/gnMTIL4AooKYEPG8/4RP93f6KPGuktIhSHk3zDYz
McZNBQY2cHazVTYJNqacxneYo1dm6L/4c/+6+g1LL45KxxmR7dwPXGLjJHfAeDYdFmQ2g7fwy/v+
H4bg64zAf93jyt37hU8+uho1EaCIB2CvH+NojnPPsR0AYvb89g1ee0U3I5O+4kp03lTejwNcSaKS
udu+Gt6THnvl6rdsYX9Cg4aV+PmJh5oySeYjK/V7wwR/Z0v+8914V6ryL+8mDZeAK9JWDwFxS3Qk
yfCt07pfTZBy3r79dv4+r/CvW9wM3ECmFX2uBbeYRqo3TWiQZHvBdmZhuu7odA+06p25m9fudF1k
vzxMwtPGVnVS3jfusKEelNPQKaOJ+5x69lIRuF2+/USvLNpbNvqInsGCyju9j68+IxzCgFUNGEV3
c5sn1PmzZXsrO6oGa5c+CpL7ayP1iCcLH23I1DkKR+/pzx7kZm+3UEK3yBCT+1rrk8ORn7Ytznb6
2JbB/M7Lem353uxwjH71fQ/JgHu0LL6SdgLXSYaf3v797vWH/iZ83M5WNInkgHD0dD8KkLsEW5ll
QEN+56mnZPmIWjoHfXDV4JCOIVUaxQ9B+56Y+19f+3f3vtn1SICA7UXjdK9LkS1G7Uj3YOpjVF2h
0mcLW0NLlmzydlPyOYaOdB/5WSvEvnTuurQp/uf/BLQr8Hc6t87KAQWrqbdk+OmX74013Mgs/XP7
/aWa/cumcBIJHItO071P6M73nwX7Cvg0K317kD3YMXOGYfmMyKRglb+PW4uu3bQzPive/kbe9X38
5j25NyGmTbuaSA/pj9PNmTJphpEe8G/Vxo3walB1eDuTgAp3X1ZrAKXw7OHA2mVeBmUWw1Wg7IMM
f7Vp1vRdfcL4uvp+96NuglI3xw2DNjm7p5P5gWz6aKzzORFYL37NM9U6uZEDVMPndA03tYL7GtQi
Y6dLGdZPsRfyrAr0CrjcWdfLdx5FZ28mR52yz3asPsYN+erqaA23qL0ZvVzS+ZC45Bhr9FktHXew
WXq0af3SdHD0SemYsRB85wTkLYz8oC1VlluZ1Hu6LKdI2UckBnvHKTfAUQ+EVjmdr3guWU7jpDdV
ZA5K0z0C+IH18DrRw6e00hvfEyAlyQ2FBAuLYOohSLIOW0zqeMJkrW1WMqwBpxqx9lq7DyeEFh/2
m64qt77bP7QtX1sNS9BeDU+ziN4Ja3/N2/3u1V+j6i8L0jVdBVvRRlzqJbq3CwUMDvJMpmnnQ/Nv
CK+0t+6I8Nrn8zxN62oq39NUeCUW3VrdjHYBYxg49mWWfC11V/Si27y9zF85SP/afr88FRgALEg7
j18AkH/WEWiDqtt5nH95+/LXl/O7l3YTqYOha5KI++IihMfRm4B7d8w33oBCVtF35klfe4SbSD2R
sauB0osLRjfGMRMx8e/BDgnOtUBp985x8NpNbpIxv/fnOKjmEaPS7UkSfpgdchYR/cPPcBOUYzm6
6ShicSGC6Gxph4fSRfFYzd47M0iv/P7bYVVwcxJS+9V4mdBKzknYoL4fG2fTKMdbvf2tX7vFTcC0
YQJaALwHL4rMl4UQm/lS3QkHsMLbN3hlG9yqsmo0k/sJnahL31oMFvZOvYZ/6Huf4LWr3+xvm1ho
ZwfteAkW9hh1Noui6uXtH36Nzr/ZBbcWI12KhodDtbykdfmz9CaZlfNyKWkJYaPwh0mcd6qS1x7h
+ue/bOY4Ia2aDEJUW7pBjn1XZkM6fXr7IV67+M1Wrn00GSDdKC6NTWFekoZXEbZ3wsSNQs4/T/vb
qacWvZ86GJi6KGetJlV0sKtX066cjj3FEIdXPlfgCYgF/g+lap7/7In+bU/Po2gS3NRLyzXgmCU3
5TgXf3bxmx1d+cxdGpnguBCuBXmaxrmZ0Fx+++oYSPv3FQWF4uuf//Kluwn9CGisKDiFBMBWF7it
tc2jaOoDLJrARfYy2D7OJ3hxhf/ROOb/fCHc8WZ3jyB3LU6Dl4Ws9LS446MJAOO+/TS/PSVw7eu+
+eVp0iEGKz9Q8jKmwQ/d6zyA+oXU7gog2DvV3O/TOdzjZnsriOhWjBOOTEjWn5uEiO+9M3fbQY/l
qsH6y9teeCeoxGM2WczlkDeh++CUpL1T0zwgFFflyjGu+BR1/bLjXg2Hotoi8zKVv3aX1ruPJjd6
Z/W89kauMfaXNwJSRmwtcdTFDGbNiTiU/nJmvD9qbI63X/r1w/1bUMILue7zX25R6g5MNtVh9SPt
21ahG2dxT7baj58cTEyoUthvEZpr/5E44b/Wz034WJTpUtBp1cW2TuZKB+7p4G+9s4Cuv/l3z+L9
/Vlgrlf2UpPx0sY11MmaEWSHZGHvXP23Bxve1E2ccH0ioPQ6q0sIYlcxhEONd4aZL5Tt7+kavfYA
N9EC3gNjkESNvKCthT5nOYNQm3jvORm+8gC3Ioql8EGFRRPyEiuwTF2//9yVPvhAsfcfCfL88+Mm
N8EhsWTuGJM4eCY57RMZpM9zqp1tktDmOAYjf3h7zb72IDeBYohb3fiRlBex+B9aKzdKqssS9/d/
dvmbGDEQwCGyU+riN8B3CAXxwlaZM04/3rn+K9s6udnWIKP50ABl8lIPVu9cgWmo2u/TnHHX32KY
x/+CBiCHCIagmYor8M48yKIgYUjB1aQiJ5jCzaHJKlHGpe1BTW53AJA65GKK2jswUMq1wSwjKqSZ
5KQsuzzw4cgxEDFvQDPwVj130g1a0B/EVezAXYwoSJd4q1rL+NQ7JTSh23EswFX1100cYt6z65w7
xkucxzSQWcOd8I6P1mR8SluQx8rm6LtzvJIU5AIMFqUnXzT3YnDqjecP1bpszLzHLIz+KH1S7+oA
Y1ro9kM2YHIxEMhBcgcKqap3tuorLzi+ORdHQ9p5toO46MG/6ztMqSase762W651zdtf8bfZHOb4
bxZ7RHkSYOKUX2Q81ru0S4JDj8GWF45KKuOVbDBPFvjF2zd77YFuVnwatJWCZSu/JIF/Wrj9DDjm
JOfhEONbvX2LVzZVfLPqGexwlNfiZMQ0WrpXGjyPFLr6B6mQ4/3RLZJr2PvlrJkkDcYKPjuXLknH
DVQ6sH4IiAgGNPM/vMXN+eJh/hn9OIdfmDueaJDgkEnaDyARfXz7EV75EIn390dQClN+ownwIXDW
5zSVBqJPYwT1tJJuoCD9nh7xK1/jVvEYDrAdd2J3vIxcnNMyOI1gc81R+c7ife3yNweNZQ3yQmEE
Wmph+ZVa0lwwViRWIHP2f7hkr7f+5WNr32tiZ1aQl2ROegeX42/xMiHOxGCNkCUwf3bmxDdrSsP/
Y5azF12Qtu3mnj0M5biywfyxxvDtH33zW5OMJY4E+qm4RReTjV3kg67lEb5kR4gw5W/f4pXv8RfQ
98vLamajK+jSRpe6zb0xo3VO3/Pru76I3yRFt74zMXLcOQya6MKW6VCr+qXy08uf/eqbVeRZGwkw
jaD+HtdwqiYY4dGQ6alh1vPOdn4lyN5qkMmULOWcwJWTtFJn/UAuxnU+dAoE1RR+Qy59Jy19JQuO
boK5D2xUhG0XXeKKrIYqWZXJ8lJS9zr0BOzb9Yo5fU/c8ZUQEt3EcmmF8vSIyaC64eq4pPGcVyn4
7gPcdgs9+u8JF76ypqKbgO74CU6myQ+RpWLwdentc+lI9w5EILn5o+9/a5pF0rTxQhikXwzH2CQZ
j32frImXvrx9+VdWbnSztasrAYtLSG2O4JFBK4liLid0RfH21V97PTcnxVLXAZgEGtqhOrlrRXgH
KYHHZHDeeTe/B4rdNLo5KRqaOgL8RsBU9ZAFIrzOta4Xs44XiJ2MyUaoIwGSzaEx8PYD/dU2+s1O
v/XUgJ5EQuswiS62vuujj9XACydp8tauvf4DYKZi5MdekjwpT7Z78fz/x9l77caOZNG2X0Qg6MlX
mnSSUilvXghtR++Cnl9/BusCF3WE0hZOv3SjVKpUkgxGLDPXmD8K/UUY65VuHQlhIAW8iPaUrvlu
jb7ZOb9Kt61PO4SRzPWSZyU2H4y5WPPMZM+f1X00YgxyZH0Q0TW9EWPA1SU75uO5qqRfR4M3Gczy
r7Sg2l3Wbr2T1qq+uUvqF6+f+Sk2nLKsXi2LMTlnphaTIDxDvsbUVlIeK6tGthojbHurmDVpozeq
D3tdCL+Vvd+UJyOav9nwt7/2H8/qM2m+MvoU0kBVX6zxbh1wbNZX365przGnk2RxoA2vZlPu/r4y
/nHJ+6+/9mnLSdAoTSJlILQfsyhkrkA/MY5twd6RxmuzMmLGSM5ynNPmRxKNj5PLPHebNMttL2MZ
MLZJX8Ws/2hFd4+1aO01hWR+XaiRj29HHLbl+jiXsEnMpsr8PCPl3ogJQYtmzGr71pOKlvvClbVX
oPoLnCjiN0xG2Jtkbb65o1/sFuan7W5Gx2AOESJQRSR/NI1BB9dBZvj3O/jVotk2kX+dz2uJuzZT
O+UF3isTk6ZOCMtM16y70kf8+k1U9tVf+bThzVqTCDL04qKb7dkdht9We7CmZwty0d8v46t79HnP
A4WJDmssL3E5HydDuc6i5ruyPLqc/17S28//dY/SPmEidOXbD5rRHxOGwB6sdpVHW8ml3xRpTJLU
NY0/KswpoODnHjaFfp2ZpTwZs5Luk2bAbpeT/m6lWHC1dFLbOWlCppqW69WYoQPd0PNEGvVkBQi3
58P/dls+VXaYhIgg2ozFheFh2DyAivLvKnhf3fFPGyAgrQpAaJxfwCMgEe0fzb54/fu3/iJm+QyH
xlMO+VzR55eCoS59in3VgYWCPt1umQ3Jbso5f/vf/tKn6EiAorHFQL1rHeSvpK4ypuGX3exYNynz
71HRvCZK9825+cUNMz5tVTqzJYmhT+ml7jBRUpl7DtJW+a5grn9x6n8GnuuVwsC0OqfE8rvRbAOQ
Ot5k3lXD0ep3pSmYBZlPcfobbt8+mmEgAdZJCjPok8nTrWfHSHYmTaHYTZhkSnysGxWRMkT/mKP8
dJoXu98Ry3u5rj1EjLNkUbaf+Gez3/1/f0KN7f9tv/sMRJyo7meqAWBgXsWPvNb9TijfvctfPYTt
5/96lTNuEULeOr9YpXY14Vdpz/03W9BXcZHxaQ9K3Ty2lLzK2UEvpbg1oEyL6NLChGjXS2ZZ+8i6
bb6zkf7qQj7tSXo8ZUm+lgVxPdi0GEF9MxvftEK+Wkqfdo0CgGjChF15Ma1jTE2sPbbfSbS++tqf
do26LCp1smaScjfPQ5e7f0A2bH/zCL74dP1TBESxrirJm/OLXregrtJLLOKff98pvvroTztFVbdl
XkqjvORJ0QS6Nroh7LQ2/Punf7Hj6Z/2Bpi3jjWPGjueUz5RiQGiasTPTGrd2Jl+nVv5zybrvvlb
X13Jdkb/6xVoas1SrHbILnZSP6ajq+DA+f/Ipv7/C+X/7E7/+vBoZSZpYmj/Mkum38bkw9Ht+n98
utsF/euzc0Og7mMK+aJmbheOE4dC6Uba4e+P4ItF/1lPu1KVii01LS9Ga7yUWfXDYDwv0ar6m0CL
A4Tv+R+x6j8x7L++fxQ3eT6At7kITdm39nTNZmBaz5N2BPl4FIWECHjsYDTaE3MHfZj0L/+MEC6a
v8RrwMBG4JbK3bIyOmld64O+38ZHp+6Xnj/yIcWK+LwwrzU+yMK6RreGQ89gCnC74zi9LAqZh276
OUwIHD0sQlk9F17fS0+uF/Z5a9pGJY/1cBwFE5+D19kkcdS5+cnKiB/IvCNnS6snpBPvI5PjkW1c
t6Vxkv0Nv6PlhmdrMhgbeBhMV3qGcUuSfs3B4UTDj1S9t60k4LxQeHCwmvw2S0LOjnoAdJkYe75C
a/cPJuiNWTvKcrky5UdWHlEH2qWNogAH7rbeSSZF+Uh1zoEPotHLbvgdPO9DvoKpzijYsJQtj6KN
AC6+CKnvG6BGTdf5bbWzIvBrvy2zDW31mVNvFM0pKowAYjct+YgJtPZEh96N4q1Dv52FCwX8cixu
a3W4osDxErmJP+Q3uXqvFkugtfyTqXtqmYaxZr3wHWKXPDTp/IHhVk19lbQnrMp8q9XpgNnbvmRW
0BJJuMaq1/U3mnUNQsaryASHrvBjoYawS5D9DYftFqqz8MkTB4H9R+2tZubxbFL9fbtIMS00w5mx
V+/nZfRbEI/kVk5u3VC+8MQqAi747+/GV1vGpwMhmWhfu7aZXboMLKMame8xleG/f/a27fzXW/Hp
RMjLJAb5SAIyGu4z5fOF217oQb1UXFpliW/+zBc77Ge1tlNLSyKeziifW3u9q7yGaHgVq992Yj8O
zU5E6jc7yRd367N2u81bhvmGjhhjSIwjwBAbABG0l7/fry/2Ke3TUdEMs2vFW36NSPABTk2gDO0h
78tvUPn/Ld1lcPTT8dDSljeZTkovFe8DnFdfldOJFy4BW8Q7scVMXQ4QCg8ppk91cVH7579f2XYF
/7ESPsu3i7lH90RceWkHw3qL3K55bIxyYnuK2kcdWfoZlN53ercvr/PTacK8uKJKPOsvjpmKqwnX
yTuhAj9d1qHe2zUQkjhrUWpEgwueQarucZXZGpaFa3k2Fr1hWrvONyvmqyvX/++TzQa4VkD/qy6C
keYbBkaKsxKv4gEgqh0YxhKHA8SCbxbQFy/cP1nuv44hJwdpsC5ZddGd/FfZyefOaffMtfl4nX3z
J766nk/7RdHraykR61zUOGfwmu3JE5lh+t3UwW2byHE1Vau/KcV9UXD6p0L3r+uxZ3WJnDknOxf9
j9roziBkwR2Ot9Jl6oPBa8/MI6aPp93fl+kXr/dn4bZjw3w1i6W45FP9Vm1Tu0J7//tHf/Fuf5Zk
64nsFMcYikuj9lfuQOJrje+O1X+zzL7YAz/bUC+DkveZoWUXCGA3cWlsBygU6/jWbCkGrto7uNH+
u3Dni2jnnyrlvx5LnXWyF7Va0J051OupbI8JAl/+r1lutOmnsKjftt/mXl+suM8KYjUCwVK4RnrJ
lMR+MNfO+mlllfijVE45h1VWNQYBjJ4y2QIxIelUcMwx2xmKgmbPd9GuGQmkXDrWoLamegyiSe97
v+uN9JsS2D+x/H9sb5+VyLJbxklt3OQywIvMTQ58ZmsrvGXn6o7YZ4HKt0Vh8sMwYvyGhWeaR+DN
+2wr5Oce9Ozt8O/WS0NGmZHd44K55ydk6r1VhrkNYr9+SaQRbvFFHafEUCWs7vuhG6lKNZRIf4nh
dRy+OSm+WqyfNi2rBItkggLdOns95a3MV7/zbzLwKfzvw+CziwpMNwk1qcsuCajoG61v88CpncWX
g3awdMW+A6/hHAAnv+V6N+wA28swV0sRqlMR7+3KvN9gT5aXgMLfA46ffKefOwZZFQQZonaPGS9x
7bWzKJ9zLXHB5Y3xI8yAzMPDgEiwU8tgTTLNszMgu4lYHFi6DLIubTd72cY77LGdBS2p/qwXM4cJ
BOW0bcz+4Nbdj2QiZnO0uTpl8OL2Ukr9aiEs8GdDWU+9uurn0WStaWv32mXVuEvQZ56Q2ylPRjcX
hw1ZvaFuTK9fmV7Cgpuq/ZpIYop6AAbkZsGUuvQ5+iZ0TGysMuzudiiG450A/+GD+Umo1STKlWXD
F2VMGANGrQI6rWbyxzJuprnCKG9sZtkb5iDG+E4UWnYP3ucljrUSapGlP2elQg6k9p0/rda6UQc0
r0sKhZhgBugd9SzSdbqbKqUA3LwyE2Lox76sU9gx+p2ZxGQNQ6T7ZmIMgQD+cuhcaOzIFGHh5jFY
FihsJ0YK4n3eth/Ut3/lzZQetRTIRJ1p6mNbz8WtmHr92qWtD16wiI8CfErjVfo03mL+2++nfh4O
9M8eZsvpgmSJonOiyGVnDIp1ypm8vcoUGBz0tdtncjB46IyHWx9Z0qv7lQHzXVq66d6ALRkuTgzK
mT4KYJYBkDGWr9ewLBExWZLuUt8HzMKvYTNlLwyV/8DICoZGzmxWlwIoLgsY8tUNBPbEbxUZYChx
TJzxoI32A4MtwNmy92kGZLbkbEpxPPf+XLQPG7BwaLPDmtiW12mguHM9fYnHMXQbTv6ivRI4hXu5
W4fQyQKrGH9Buw8bW/qzS96URge1tEMnjTz21qxieLmP7kckUUzIn6Olv1Jn2MR5sv5C/WXsF4K2
NdrF+oegUaHa5uwZ+k7Xix2W1zTzSp/ILuJPS0BBM4arWXuu7PrQYUAoGUCAYO9DMfASfrPJ671w
C08MLzMWOdX81g/UFAUb7ShDjAPQUb0Nq71XSKU9V9RBqRk360RvrO4C4qh7fPrOBqvYaq1Dq0/o
M8voSi/Ge40quOVWY5COME3iEfg1uDOj88hNr6NtPDs1V5BTOCCAIFPb2iv15GQAOBvqD/i8b/AC
eCGtcOU+ryi6zApgjwoWuyeqU3zLdD/GMfUl9EV3gTEVGdv9G1WeZLoctl9lQe4LmBtyHgLuSUcI
E+cQrRjTceFry27P+DiYSQtB7+ypan5sszfgnMdS0hE1uxtKZ9MoL0uhBV2hhZ2uHxr+67U9VaQe
7kCdhwLbnCjBZswLcFsFXpbOuwYKXTeBaOzWO/6NmTz03Q/8BfyZoUyuoy9foN9eifL3rMygNxWs
yfVdo/3O42wNKNtVnbsfre66cuzj2C/m9vVNiUZ7BWvgJfktT1/T8BpfbtQE4R3/tQb6oVvTNYzL
6DAoLmYZkTdb0W2fthr8FS66PQrmD2sLpej2xCztxlFGSvOGErKueQj5KYGZZqyFt5aQgKAaEfkz
OWa/j4O8huYnDpTBg0Y1rrAT8LMG0tmcOjeJwWqhs0U/d/VpK+zSyoS1AW3W0YddwmKrI/2wOBNg
xxSgu8MOpB7gr3jOwCYaG7ssBX9bF3/6PD/xPRs1v5FRE86St3/eVbF2TKwi2kNurVA/39TdlatN
gd72dzyjvI5gu5iazwsLpGL7ka10Z/4vysyDAOFzH6VNCIToWhXNtt4KCvdwtZmb64btgTlGPAV2
Nv3q4+gPFdlgUpkN1X8B7WYGAgvSWF5NKdsCiw0gp59ufNASfyjAfsUYAYsFvNw3Bx7dFqXELpmH
WN56MNCQzACQpn4K/w1uH2tmmnFKZGQqB8pi/7bgMmtrzolf+sBg/FlTthUwSeOu6e+m9WJXDZv4
dGpmdu/lqFnpTueOxXb2pBBGiCIPl+ghBd/tot9PzBEcNQ+v/N2tMFkZARvhL7bDcUoLL6aKRMcL
OxIVDmiCLZXqOeXgbe9aM7/NpbkBYJ4qjpJeR6SciI9twbfrEwjJh8ilLMUOW4hffLyxvuTaEyNf
QV0yXziKM7e/Zb1sr9v2VbY/krcER0pQFSVHOeQOkunZNpGmmYeufMFq5rXnPeER96v1w7CjYCjH
Y8ZUoJX/soThreQA2fq+3Xfwsh5g8fuheEys9Q6J8KGotGPt2E/bI3J6+03R1w9NTa9js7H8aVnT
oEvcO52tIHNFmDo2HMNcS72kmA+DBXUZkE9OUyrV+yU0kuq1mpRgEtmtrVW3Us12KG+eafVQ+ndm
P9NympMLLneq0Z+MZTz2FYCUDm7RPdR3mM55dbDziZ3FXIMxssSNOo6+skSCiyY+dFQ5enkyPsOQ
cX0E54bX5ia+ASUbraq2xaMZUxFKWH/a6h6UMraCNMWjIE7U/aSOV2thAbpwrkBRP0gxv4x1d7/q
CkpduWtWQZrJ65vHyWWaZt71lBzHeKIg9Va4y1OXxKeCnw+bCe3YyeG6sZyfS7mcZRztykp9Y07y
MeUoQ+pQ+sB8wbyKIjRnPfFRadjnFi81xo6UlAnN5t5sumfOzeqRiuthSPvdPLnXWYEBaTVx+iyz
le1yXUxXReSue+Km+KeB189+ZqofZn+jtn47FWXYujbaMjChaGFl5w0tHCSg75mf6oQv9BEt0HJA
dhnXgk4KAKwOwKOPe6Tofaj2KwgnOdk+cxPmqZls+DpY2cw7ZoGM02TXRyTfLNuhXjy9Vb1eezWB
n7lacpRySoISrNGhTe31AfaNC/suwbXGXfW3TqT6jYoGB1e0xU1PyDOgiVuTWj3Esoz3YnI6+mi9
XT6rY6Vfm4oh93U6GmhCisX2uCodpZaRvNhFkr5OTEycNv7YPi97/JKaihov0lno8ImbR4dRrazt
fs/5Vc9kL++1Pa9HoZfmbRHB0QoVQ/lZVYOLIYeq5VCeRPTUI3IDNtjV1gPrej64Kt4+HrZuUHTW
msHkNdGo+LWyXB/AA1rAt6f1VwdblEIrrCkrAFYmMMnLasb6HKdU8Rh3FFIVjfP9TrcgFuKuMPc/
M8VGGtFKc3ge3Ly8iFxOfxoJRQpttoon4qjpw51D4hbCwXGnEHJPEQ5GC0WX1GwGNVtRV84mUfIC
p/K41Bhs0s+W9Q44OOBC0FnAaqv+JjLtCum3s4l/lgQpK9RqtwHDPS75Rsx3RI81UErK1E954FYA
2QVNqECfywGR+lo/oSipnmKJUjG369/OXFGiLSe2YP2j7w0YdHVl/pwTyFZd0RUfcaJjq9ANWmAr
HAOLhWDdqB0jiKJGhQ09WlrFAV8Ov8xWMXfgk7X7qK9z29NX06IcvOURA+NApaZY4dIsWlAazhwU
wyQO4OXRz4+FEsCCLwNACi6XJACjJ1yMk7qJDIys662z2tUajP+uf++nfniZhnW6LpH/7RS91W/T
DRO/Y2BLedA1zfilAUW7MfJ2vSqlhp2EIRLsjBRlWvyKypCvFBwXiou5EURn9YO8SXsfChBmnTmr
12UshiCSjhMO+OmdLVuCEHUMBLCNENfzrLN9L9E0/RitKtoJPbOOiRyr/ZDX2mmRunOlyHhm39GX
hzIZ2nvGc5it1iidelyC7jOi3QRLr+hn7FKWu9FwsP3rAPPhDTSIV9VW+rDrlPHoFH33bOHxshNJ
nd7GmXiHPv1TlPZtpZIUcrHdNWDC1WPDJdBRh4nfZDJn1fvcL40CdkdXsd26ZhaYm17bAqN61Iue
tmrn3jJKep85Y2AQnZgT0AJnfRTaRMRUMcOSKGtQluollpYbRA4nHW/R4oIgM+rdsBJfF1Z1l5ku
MaS2j1pSqU6TD9lg3CRWFOqu/ogTjWcWHVHRipm8IOyY3UNHcC/0PMxa9z4u5htZDYiT4umOAOa9
MvCn0Pk1LxH2XtPEPrHlnWMsrmeOxHuqikJ/PY92t88Usc+SZRct+EtMbrKVfWjzAOT3dYETWK2K
33FjvNtCqWmSTMsFcDqlk/EFyjosbXE/OunOsDdtELaUjGfh28Miui9BA5YMqwRFYzo70Ttctb5z
HffZbQui9S7Eh9JkFMIOx4p9ve8tbiEITmlkNx04YWVNbhwbh4Ymf+ymepdrLkf7CL4KO+xq7xi9
fV4qPd5nFaC6OhYOXLuW3pUR6aBL8c/ca+ZAtNBHinqqKtE86rRLyl25DreFTcqwuM30c3R04zzo
DdmBlpybPDpbdXLPKFLuJxrnSzJdwUWH9GkqN9a8AoPv0ysUpm+OnmKLUTehmargk6vyF1DUzbbl
Ju9MILmU97Vo9mqtz0GR13ew5RlstodDs6kQe8t32zycOQv7ZXhe+EA5Dj8nd7RDs7YlDmGUFmLo
eN46lH/yscXQCOMDr4kI/atM/zO2FotouoEXdtiEWMNYhUaZ/tYE/00q5VUqquOgJ6zS1t5vz90p
MJWw7YhQqRHOY+e2kZ+tUM8zfURVbL9OkuuzOFJwY7H3huXsgS3sqHrfZ0Vl76La6EMCpT8dWhCt
XitvG8V3LfvDzfH74qqF1tyV1fK2WvWpL1m/CXYb9wx2ZSfDbqw/tgBaKJIye2zYzrHEqY7xoEy4
jDmbYrN/jFtxjdPSSenlQcmnj74Y9844nCxAB0uyjiEYTTa1YU13oErVYNhM89T4VzEMqY/j1iGq
FTYEJfF49z8cDV1Cv6DjQ68ACmHM3wdZOBhi2zDE3EaHzOt4EpCgT2LjV80WwILWU3hetEXnlhZl
HQPYVa+lUHDz6kswa/0xB5fuJOs5s5NDOpo/5pJJKaPa69Ls4A0XZ65p5w5ZFgKhJGRfw7GPf4I5
GTzUJVDfZwjqSX0lUF+G1orLzNpUiTc4HZsp7nq+bSAmz13TCPvcMT3Fmh8beg247/Jl7P1adace
FAlMtqvcXT9i6iNdIhEn1fGt05NVmU09enZs3zkgzWy3ui7kctbV6NbBTgx7JRJSbb4tNfUUq9U2
XfExu+mhXGd6F6P7hk8hMVFBt3QwST3xhcvRTni8TXcLhZ3ZUoNROtdjZ9xpsXnCU6v2esU5For7
CgLttpnENdbqfzLVepxsjVJAPpzgFbooYfF0bKanOm6v9dG8QSPWANGgNITHzxGG753Ru9D22z8O
rn+eiPsL9Zp3tIeMNti3XTG8mS6xOHciXdzH0oYzXuODQZTpzYuKNXQZP86xuI3H8pDm+WFMZYMm
05F79Jcmy1YP7XlpKaHIB0vatz1BvJdm6o0zdj/MKZ8PpmusftUb3aGkVHWg3yx81LwECm0LGSQ5
9T2B8RztWdEpfYMuBGZdwWAiVLEUsBiYD/3QeY9LS1NYSxRbO56O71RRfN3V7nBMB7OCJ2q0ftm3
8l5x8StU6qVDOLUAQnWtprloQ1Y9pI6JiZCR/Vry8XmY0+LGrKqcA0DTrqpNgcZVstaVWQeHN7iM
tw3Y9rTDUp0LfdbflL5eXic1RU/pLsWJQp0Lek7VjrG2FEFnNcO7XRqAxtfNNBqHNyv5Mckp9/WS
9dMYBYZKlLjy3VxGJmUwYzy1Hcel1eJP58XqOFx4qu0HLEgUrrkAlgs6U213/YI9hSmJY/KO2DMr
NUHjLAaaolYr2Iiu9weEwGHbW9tgnbPCrNSc9dwDu7mLLKOZvHIw4lfChvHBWbqKSuaweBrbla+n
zgfhhX0/aLF8FcMKn2dyVJDbk8Sg6NhkZgvYx9Sj1WPorcBlLyX7LewpLGAzcWzKYfINYLv7VK2Q
srVDl1zpjSVO4DSbU9NnzvEfoeVkFsl50TU1xJMCD5xuzM9t6Q47dWzor6e2DMpsFed1aGxfqKPw
ObyKexcA9890EpckwiDarzEI8hclxXAShu6oE51pcudKYfRELBj2OWRsLoXfJtQs9MaaIpbrxBH5
AcQiXcbKZaOdJ4H7NE4QdWyhFTWz0T7EGIk/SYZa9qghF6/tUuUg1wzofJ6h7+Mfsa9Z6HW1TKWQ
9KjXuTorgdEbxRFTngJyEWNuL0kXq29Wa07Xw1Rqz5k+4W2hZHN+p9jAaOusbM+wc3/o7UwRiyto
rleBH0rH7MMbsIUuUMZpgAMZdde92ZuHGSbdGZuW8ozo2jxleSGfh1E3nmTdN9dzl7qejAv8ko2h
DmMGZz3scPpQ4KEUGHmlUxxGhb06Rk6xnhk2Cpds0C1ue4XNbJ6pDdqzMwHFLzAavq6mrgphDVfB
kiJIsRaZ+HFXF1eCaZPbSVZo6I2uDw1e4aCSROdlW4+H3ITWmi02cEnDJjWxRv2YuC0+csR58jcS
JdBPSx/B3e4ESYfDbMyzUpgoDbtqSRHFRNN6C61eIILpZK55WiLBFctUdbHr0+vmZxZPNfJ2CXrX
1CVm3mW77/K4O2UFZeFCGHNo1/oYdmLBWUBOY/6hD4zViUqhLSBRdXl6Kdc5iBazfKig/rwKy1Z3
HEXqrWwU+lF2u/V+0TW7mz3juG9X99cUJWlYqgmrhBZAYKl4WUVyxE3Ajes7Cu+rt/bmQj2gaQJr
o1pXGSBiyh1bbJQ2ELNtsusGa1rXIgegayLfFg2wdZIlM39tSoOF+7jr8FRAbrNqOxnBz5Zx3IGN
tsfAReB+hrE7HxXhWKGupPLU2qbtyTqDclrp1rs5zbQWM5GHekukqNPEuTRdnYTwBpYd9lwD9BRc
HukbdZEMoi7lDqmc9g4DEbteBZs/RotkT8Zb0VYa+6XXlNEf8DTA6CTmipNkeC+XeMZSYFlJcc0B
gBIB1Cit2RO0zz1BoStZKkifKzOrZWH9VsqsO+mLQigaRTdT1/yJSWHTqrypSnlvu+pN12qPKe3A
sFzzuyabT6RwN0Na/sFduvfLVn3TcyLpIp+qoG1jwojGyLypyKpAMbUmyKfW8OqO0SpuF4eeIR5J
pB4WRbnqcGdjZCX/UTgt8z5J94jdAseGk+D9Ptc/c+LnGmjvOkWhaWkHkQ0Y/BbmnvXzU4mxVXI1
fJkw5nOX26rFn2fGKHLiCC4nCKENHhsVuiNjXDf7uJPMmgOd8WMkqHjKLS6300eJ9w1RffrM1MoW
7xQPDTGOgFtNiqnypfvkOtqouFsDnwSuI4cqnkHAPimDcY6L5rkwnT9Tqx9NJ38pJigHeaTgd2zR
OJZr23JCzS9ZRUDdjhWFKSu/GbY9mAJC47kalitgVlKSRvthxKcuEDpFV6t5XlX1DKfvx5JP73U8
v+KgcpSTfujxL2Vvs+/HKjszS/YnnpV7DZcJq0t3jaytJ3s7OIicsSV00t+tWmFvmza7laiWaiQd
E2yTnZWwoHO0Jy0r0aPhrEMblVbgoYzanZpFz66egmim/RK52oFVRYNVb1q/ASgYoOWPMd/TXmfF
ftG77MWwcQtsiXq9hnOeuv5Jl/p1NFJ5Sdc2vkbmVwZ2Xe7syv6Bvy4kakITmOeSmV1onuHSIiKr
lI2hlhFiLF1/lY1kpCUmUaNpvXWJchZCZL6bqMNxzsZ+xzmngSAz77H/iegC0ONxOp43SHSleYzX
BCq3mWGwUHXYptkbeflP5VKfb7RgrsV5hjgNXt66zfEFomzsPPVN+gQCX4Rt7g4A/ef3TYGYpPDO
R31P1oH6xIxDDNAwaKINLWMCJqD+ShyR2S7OHd5ZeGdPKAz7WjRsZdWNQVHDs3RdBLxPJ1y7wimn
2aIo5yLjAdGK3DuKFlh19b5qlFGtSVJ3b0RAAQrDlZwGsoFfNU6z7smEdBm6S3yfWv3r2oqCgmi0
FdzTae8mnJm9HOxgrMV2AiePXdXgaTPctCnhZVOCXE/JNtDbVfYfC5eDWFuf6NadBUJ/Fw2Yl6tR
AeDEvTMK9b5jRtLXiuE9SkGdW0V6x7+VflZkp0Z1PhJm2XwIBARgsryXo3Fr5ZSxK22zSa4bIvH+
F5Uy5spX620VsX3Uew0d/VL0kJ+j1G/sRvc3AX6ZE0XAcufEHslPr+ZMdTevl2dFrs+lMWdhNENH
TOrNcGPreOGQlVDL7nEvyUtrB5wfk8CGm07l3Q6TiOZFazvhlOZ/RKm9Ejd12J7k2AVCOv851Vl1
qBPMsUCtWoHej92uEV2OZn9QvNjEbUWf5EFL9Sc2JEkyNXW3sYo2o84Uml3zNiRgpWswxMn61Jtk
Cwm+CuFktN2jpg6/mCB2ryPb1jw5pl2IiE4/DbZSBTgLISxG7Xh2lOoWQ8ApIbfVTS+W1K4sqiL7
RI/HkEjU5ZCROCg7m9Nar9mUuGuz2q1562LKJguWiVo+CnOZvUS2v7Mk5lzGFi6edHkicp9vOcLt
X/3SmQ92qSD4kZFYPIhjeSBTp7my2pafYft26BiqDh38U/1YoxgkaA8eybIi36S0f9FL5a3FzgM7
mATbUpgHYS1sKl6NuwQUPaYrB+p0QHge77pZ2phIFYYfae0vsPoYxnRxST6SVHQuMrYhbSreFNHM
Z3VQ/1RTWdObrel0T4njO0bToM1ox1Ab4c/rOZ4BI8XK0WR90dFgdbN1673pJYDZvd4kJctGQx4Q
uVDNcdHMTtlUeCaoQ3/oVdNnQ69CUdM4p8SVhEmisdXDjsPqA7/VXW/h7dHW9ujHDnBDlZjpXvRL
jzOppdHaNoRnz/ocSLyQOBlZAfnYm8nmFjmdcZxn2sNEy2X0UMc7BCyNGrt32NOTwmvUliW9RvQa
61FnBR4cOVr+iPeITxyn0gRM3EsEQBvXSCOMsgFbxEbHkT7GeZImTXub8j9IBcwT0puZvbUi6lng
w/0fjs5ru1FkC8NPxFpAEW8FEgqWZTnbNyy7p7vIRU5Pfz7O1awJ7pERFHv/0cySr2az2KVGo59h
8By2lGHcS423LnlHVsD6xjEqKgIa62J6bnK5rTSgO5ZjZ/uKlLawtiaLUHbjH/WSJdJaUwRZjzxm
dZkT+1WH7/b1xzSt+oCX2bO0R7HTheLCofwIZkd7zES70BfrI1QubVpR01o/lPyOvMWHd7bMn2xC
GWENqX8wF/PJk0saLV16Fql6b5LpR0rgx1pPanr/ajZlvyMZPUkAIsduDTpW4cAw3DmS8/SfYTI8
+BV4e09mk1eNgqqmbIQNJdJurKFb21Kfb+7Mtt2PfMcGOfk0I3BBFs23gqyKZ/bloduLVk1BJ2XJ
V2dL+t/nH5Hq9t6lE4EaEi2Oegoh91ahv1Eyb5+ReFShLIc1bDp+gTjX7mTqAzuQZ6IOduYlwaI3
f1K6FiKSNCambSpEoDaQcjPahcAlX0zKnyBEzE1zAV4uzT+GBrqdyC1NSs8h70Ekd6bgTOxTqzr2
rfsxLn0SmN3wgEqGRHY7p9hG8euw9QCh04eTjwZ/THepzIV+ZC+9aqqj8HR7S9fT0VIJsNUKFVMD
8rMb0DYnC/09Lygcrjy9Cn1Kl93M1M/6ohUndhZ1b0vhILxynn16GvaizwoqWPRbrZw/9BozMGWU
9fUmuEfiIMiILWJjVzWXoVIjv4QhBXBEBhu0+MXBtAFx4rIwbqZO1IRLkv0FJEzs05X+xJmq1a/U
12rQdAGoUy9/M5uZJSmoM6PxBfBXwUghEw6BJ1RYCbu+WHEB3DYaJm8NzQqVNfM60ZDGgy/M77bV
fmulbtxVTE2q1cflvRwt3vaxOVwNN+kiB0lp6DpOHzVTghJy8tZdjoLkQGPS+AJQ3d5SQvsiravM
NxfoFuKjXULHImtCk77/OWWOR4Yl0vkBrPPakgWy741SnOoiL/cURq4XvM6bct8sQbEyapeUzgM7
MQNKNbxMlKCd+6nKDgOVkoE5J9zMltbtQdpyyDvp72S5tqFb8y7uOkqf2A/nm56YVGm1zdgGPVfr
da6d5k7Lcn/W/FELrNyUiDfc5iTj3v80e3JI7byzwkImVaTWMX9b6cs85NLLDyN1j/dYN5x9i6Xw
5temOPka2JoWL36YEAz+WI58jqzv839JG1MOtAzN9wiNcEhkV79QXAA+PdZDtiNLGBnHUkBQi8Hk
3C2n9tA0+QwXNHaRXm5AoqZ5vzrFAahDKuNVdWQUxVNvhVMzLw/wENmPG2eI1hqqoeeqGp/yXL+g
iXiMEx94i/64RjAZ2trIJfFiUIKlWv7I3vZvSwmBreKlO7UgqoxCQ/ELJ+7Js9OZk/extEbOseaC
p9aIDIdTRVXzVyt95wI2KsaA5geUA3rriFBXjrjLnmg3I2va0KEfBAmDkieHJWpvqJRtafSa5trR
d4O6I2WPVLFHw487+Y/ObP63Sp4x2yCu2IfrC/NekJKgMrLD2hz8zUgJFNZ5Q9MfDKytpWC382Sc
RlIbw2WiqoU2bfoRRNuGnomSxjXIfe1qlJmTNk97N7e8w9LCUcxJHHPCUUb0sFLoHjm9w6Hu955E
eNbO185EkZfpif1EhmwXVTLv37PW32CqWAzHSk3rq5Nk1UPNkvefserq1Wdj+sTu6d2pVEr2TJHv
VDJnFC7lZTRUrRGZhb0+cFP5H0vWAlksVhPNbjuHHNvOyZsbdDLWku4XPVeHuGuG+5iSo8EYDTJf
JUP9ksG4PVOf7oW61NBFDhZFn6ttRIZjiZ/FqswD0sJkL405CxxNY/etCEPrIJ5+bJ2TbCSFPcxk
mfx6TdUd2dooXBNJ/ab8rN1PQHBkVWfjS0ZHyH5atORLd0dxk0PpfC5pNzwqX03IWOgbiTvBTVIa
2n4uC/vJHUb3Liqlv9Zd4v5apWh/4tV1H6gYpee5FtbX4hv5bUkdpGalDj9RSv81Vn33ZdlyjRA1
qqPvmQwbdtIfUI+Nr01dTXu7hDUkTWvxKCBZ0we96NpjX1hG2A6qo4EVHLwdqCW346yLDNsu3idd
706CDsAIS6/5WMLp7sm6G/5aVdGdfAfsJXaa8rOkAi/Qh2YO9XESz23eA5QltAvVYrLQ6Cjq9qyE
YzKvkwtqiRx70wD40Qr5SaNszHk1CWMHU2hTCZfDSuAmuJB92J8916Ffkja314mOq2jxHMkzPWn6
O/T7+oDdvrptYjOSYCiHQv9iKCJ4vQ4Dd4z+KbNc+1CRbwLN2xsU3NdufnQ6LIJTX7Tw9Uq7jqNd
ZzvB7/llVh5Oo7gCzzGzZqQmzRuChIq9E4HfUDmCSKETcXbNI1wENjDmZ/FB4llCG4qaWB8F4ZGQ
+PTULpxDoUiW6WmZxHqKLWPxdqOapgMJL911FNl6o1+MHYHe2Ou6xJ883nTfeevKg1/H9EKPNLHF
NT6LoEqdmozHevzXrTigg2Jphre5n7OTsJX/1xNUpcksSS6DA/wFcgPDT5DveF1sylH6FMIhR++/
B3zhEU80v+SQ7Y2npLf8N5teNk61RXGRdIqbTLTCsvupSuR0E1PO1Wqq9CGpq/oSx8pl+OqG4T9a
VyhZMvPaClaoGrUzHYUwMBHjR6bl+tPgc7yq1fDOmDjqX8ubxK9kQ9zXQtovVuZ6/61i6vd2nxln
V0nC2LbnxJDENAKQlVWQ1GPz6JKbCXRDF2DnpcVzwaH0XS2jF5W2Jz7mYequSWLVx6UbzItepw4B
ySRJl946fsuRXmi2AwoUa6rwDtQwrW8ETVahR2Xz3fU5gj04xYux2nof+KUxe7vMN+N9hqSlgpij
Qc0hKD9cB/CkOu3ms6bnNgmciTwUVgpnbS79DYxRD+2WButVrf4hB/u50Q9cRtRiziHRZgpNnpVE
i8kLVc0CgWnt/e0dBD2Kqfja9LX/mxRbtfSKqnjRzVsq1LSjntQOzGFQjxCpeui2DLgUpw5oWqAj
aygsthMd2c4853TsQs13Zp1HHrnsKDS5D/Ku+40LV3x3DWQ4+VSI7EfHJQ6hRGdh5+uBilUAYxad
vcyYmZRWLnt/HBvY78m5pyqd7k4nhoH1EecjmES/nqp1dF+yHDkpPREiIMRjDuW6mm+9P380GWpO
NhikIBX/E5StDGblqCKLbwgISqFALdznZFXvaZmaz5ou+osmPBHNMknCVE1lOMztKQMw35UFKBi7
y39Cla8JGmciHDJbC/wKnBpQjiQb5Znmt+OAn5AnPUx/NI8F3o1jI1yo5o301HeOo+ZOJzZLbP1D
tQ4I1lBO+imVimgixPhLsiragSUpbvNSmmdDDf25ijmTdp7onHOxVkeqW1TQSrvYpaZwd4ZPwAcr
N7Nm43fGbihEGaYevVoDKcX3LHaGv1yc9TvzbAQzmjMGtU30jF9Uegh6ogJA4/GUW80v4YPQYbM9
/kyrb2OGjD+Gxf4vrtY/Pl8am4lX7Wwnd56H0T/j83tdFBZ/p/znM+gESR4fltW8EuOS7ZIR7tGc
StqmBJ1XqJSogq8t7zkvjQ55fF78ykHBDeu2FfnuWlIWXsVg1DpV7hrx9gFFonqA1F0HwyJukWfu
KnuyQOyNZlC/hVlFNSp1KlbFjmLHIqh9ulJd88SbTWMCRrzNUBnFSxaYDUd/It67ZOUVa8x/OcRP
bYamyqvW/+a1CckwifLKfzCaARPQZudFKijceJ/yVzdrzxV6BzIrz6MevyhzuGmd04ZVTodz2yDC
lLAPeBzObjaLoO0JHfZE6ZJAlKAD7HROUx/N38mnS5wh3r3ihNuOMv7V1AfZ2E17a+WHnIEd3Wfp
n6DORytO9n6m8yEq71yWyU307o2MhUiPrTe6r6+ukXCD+2erM44p5cRDnT7mFf9sFTtpIj9QjQpA
bItgHtLI5BPPhXnLiZ6vVHqsq/bEGoCMU0PN3hzKTICay725kZkrNuJVmfhKh/YRDcRh4nFb4+lm
zLRT+SjwzWzZtUiKeHqnARjdl4/ewlamhHVJ4CGBC6Y35FY4u6ar6+BxGLnoWrcj0VffyWUTySlz
idwl+2p0850ud4HwbiUcYYdt+zCJmMYyd1wyChhokc0APndxA0frLs2XpjiH/Tm5OCLhKyfU/a2m
W53pO35IYnlb7dbcicS7i7KB4Cidj66vNRbven7uM8fmjpTnzrWR+DbU+1bls71IoLy62aHd1I56
jok37fetsaAEWJuToKgRdmq9VzLdU5H7ltkddF/znYnlpzCTm5l2aq83E5YNJLgmY/Ku1fsLXaIP
gyjkXtn93uS82plMikanh2KwQpftDRxevjhZ8l5UfJLWYYl332goL+H61BBk2njRZgDUvjTnwDPd
MzHyH1JVVFImjY46Pdf7hALoTH+v2uSaotXGoN5ymYaVDp3lwfAQWzumGaymdqY19tX20t8lM5+9
cfyG//jmJXqojfZtJpqdJb+qOEnhaEqaCYOxneubEPK5X+vD2KRfufZrEQnLdaxWL4Rh3teM5Ehd
rwb4+UrruSmTj469s11NAJ3mq1qXJ+FrML45D9q/xvpa6yWcshZR7xLlmNHzyQZ2s+2fycr/0PLz
G+crGkHrq23EIc1IvEvqiNLWhz5bn5dVfZd8T3YM1NEt/xpBrCvR/bkqXhx+Bjz8eZCcwpQif6W0
Ro55xg5g773eZqfQn20S2rbc0K6PIZVa47B246MtE6D1cdq5dD0G8OY/CngDSdeBReXBdHVCHJyg
Xt0dAV3fdlk8b1SdO9hBjYgqaafQUsOTEgh+hL137PWv28kU0wHrMyvqvIhvrfr0zCEw8ZQzOz73
bvaCqT+ds8jVUe1oRoCr9VCm49mqlq0VeY/w7XmlZVBDrpdnyX0Y00sD2lw6M2Ze81bNJg6O1xlT
0uDCdzXpEsYujUl9cernlaZHN7QNXBvCzpB8E+VrxPNDiWIR5dNcpu8FVHeW+0czwaietffMdQ/b
V5UuSwTPd/Ho3GmTgVF7DfUGVKmlZdUaL31un8oiPpVAqKlNo6otea0xumrqG+r0suJy326HIhv3
tkfKAHkxqY5jYZklVKfHKlMGpVhRpL60JEluXnm0D2HN7aT40NvXY4runlQytBPjg9wAiSPf5z+T
tnr0bGC6GpqJ72sVy+/YuZBm6367brJrIpPWZiK25a5xmtCpeGlyC3ST9nf7jHnhRFKT0SKzvV65
by5HSm6lGeExYLfJ9KQ75VmU3X8YgC7m2Ee+Vxy3H+yKEbBqed+OW3DiA+dN4NP8SBj8AzTVjtrB
CKIpygm88Z3sWHXUMBpDMOg18tTiDID/Z42t4zyVNARZ9k4p/YnA+qDgNM7nObIzRpTMRH5HlABN
j0BvSdjMzYVSopI7a7vaamBmG8ZTncLqIZTvxvjKm7Pl07ehAUdWyPY9r+17PdOITqqasAREbg2a
Wt8xgPfAg6+Ja1Ff2r/hotE5FbLD2JvvU9Yc5zRbwVi2q6T0hzEdaCGwdMKn3GhB/LZjJrYR8xV/
EDrJXZzi0lk0aqxXzYfp7BCy6ya1bPRLa1lUJXhYKv84+YvFWa+6wMnacHWTu5DeMUvjd2ayWyxh
r/kFfhERPMqsOBRNmrIyJe3R7n0jmNBJRXXOVOAgsB6yTVpJiabRpftOpd5eK+3nqh0vpd5fG1u8
14IepGmq9ySi/l2K4a1aK65Y81CM6Zsoi8vYLD/Qu+9trd4MWQgaF4d3ug+OHOAPiprSnUYK/GrF
Z/aSf4kR/6OX51XXJopMp9fG6h+1tY+KzDkUhXkFlgTla8fmgv/sahqeCV+3Rrq7dqQj4Tec0F1s
HxuQGhXoaD06WoPsLmHQiLebKm2xrMySjWyZsBcNRotSWr0irHmp7fWp8SUK7hmPXjoPUZZqj7Bm
2pHJ6nHmgMMrZ8M+5mt/GWd1mgvwFZ9GDZ8Ur4bnLWnb52byecuRqMFbOUDTjga24UnUHFhnU0Zt
mRzmBe7IKzBzxKZRolLkT/G6gzcV53yIb0DLr+g+jyuvNx1oC7MMnJxsjAVxBiyuPtBox83pDXTW
6/l4dvT5uTEGmGSgVzYL3t7IZZsqF/yG4mJp+uO4AlRmrfbu4wcthuLs5+0bxA65IwohncEBDib0
0uhtZHfmT4PHiCNJTLu0SGiAndKfTtOgXnhHmR3wIkvjQ1zwnA9Sv+qt+SysivfwZB3SrvgbMxIJ
zpzEs4dgXdwlrOJV3w35dNDI6xjktAIeO4IfaCtkXC2vj7X7isv+WJbmNxyMsU90vDbbc0j5MQxV
ecxr1DW9KzZoW76leC8Ian0SVvOvhEuitJypjMm+MaYrQxhuFWM8T0ND5FN/j8v8XdMK3BfDn4yf
tG11IdYgJNbtOtYJMS0T1bBtq+21dPzXGpBgTuafjKx730i3xtZ6NOTFlgP3VyUeesJWu5TTejYX
YxNL/0U0HOVJvYmHI7O3jpVd3YG6jrhNt/vOqLrA5YU4pNMZcvzF5tS3eKNu17ukF0f30DWh3a+1
Fyf/9Eded/KgOnp0uQ+4+gybSKfGKShonyKA5GELI9nGSXosD2KJ735pXfEonE01vBpzsrddP7TR
kqGKwTzihlpbB1o1hRN+q3mbeM9Ciz9jdKYo6azy6I79i24/6hM9uVX5hSJgv7Rb54BzVeymoKyf
/OioVVuizebd70piffEhVtM5QaISO+l5E8KgRYp7YOkifqlZrfE/hn58ItElJ1+lUO37khsnMWTf
JCocY3RNFcqKqi8fKvCaxr3Hho0987fProlNuVeFg7aDBpwb2OlOXvLFD0iWcbAlzat3mxilGFkP
hNf4qYhct7/yb7fbTG03PxefI/c4gmSWDS98NFokKT9I0f22zOR446rXkVdkMqor/63UTfxzmyb0
AZB883mEpgEYqJ3UqLYbWnd36DrLUKYejbltDwvaEy3JvVx3KHpk5Fc1dddxhYavqncWT4DNq5w/
OnPLL2ni9uP9YyXDMRmWqyTDA3H1h5/oT9Ka+HcAOJN7QdhHfXvzuv3V0suo5GBHHxLOEBFtlv8j
Tv+Sdwjo+dWQ0GqXGWy0d4to9PRLY1F3vlhh5yJSVxrVuHyfPECj8zFsmlD8V9t64bxu/zebGasa
1RluHg3IFJqteExH7xxT6s3Ap3/VVXkQA4XElX30Ytqi55IMYe2Y8Ai5jMwOUls9zl4KDpbZY8sm
ogdeoJP9ZqR7bN27sr7K8RFRCDorc7eaH6aMr1oeR5ODTGUM4urD6QHN2LK1+NSIq9v/gzsJKsBc
Pv6Kqw8cPEAJHlbJP0JAQwzobw7s8W7NOnBof9/2LJBxFQg2L180pzXt/5+P4vT/+vq2vdSnOg6Z
jBMD6QiQKu1xPKnL8mmSBGes1anz+kucG2QLcGokdY9sK/f3tcw5tzYoTiyQ3hBfTu4ZD6AnwMXu
F7/r7Lxu1SiYySkXQwLXwDVsT5TDNzzz0PYcY3HLYNvbIopRn4V4rxQFUih34Z+Qg3ZZENO+WBQR
f2e6otkX+kR5uN3tuByZbr1Y3Fa0tPNizg6SJxccD4nEs02ELuo/Nn8IGYa1YNFcsY9HicJE3xfI
q2OE0wUPHU6jgKTBdEG1jZzfR30atXkzwR8pfdcuHGYuQa07nFJEF/goD1KkaUxZUZopMmiJm2M1
fO9KB7UQPoHtKPOJEaZSInJNB8eOHdkye59NcSvpsuYXmRmEnKR+2lJqkiI/pIN23g4gHi4bFrsb
0oMOd0FrDU5qDDNsNIPJ+u8Mw13q9isJtQWNNp75XwEIjJr/LKH8c47W7S415AzQonPzsecThbhs
tpdpepbOCBgHTqAUqGP7t7Q2ZTbjNrXk4XbgxY9cU6N218Bp+3JLvHJFW4VxLlCTITr39f6nKMr1
aE4Zh0Lp4nZpcK/psfyu2z6Gc/ee/BIlrP6hChKgiCa7LrLhj5jTT50Tm+6RGfEiGrdsFAKPY3Wx
pf1c6rizHfc5F6gPfG345+bls7mpvFP9Y1mtU1G9td6nbf6XjyU3S74fRdiJMTtZjGng0Pr4OgL9
7jX4h9d0JVjQlebwx1tAIkttReW31PDHC8rbwnG617ipsqid8GibSf9uLOjlZot+V5oC/0BpWQgj
+zGieLf4WZt6fVMoQrHc1wvzhgT3dWbr21ldvCVG3v8YjWy+NatDWGXmOlIyOegAK/7YPDnWBIxQ
twOsS8+kggqs2evLMlyo1ph2yzaZcAMOUG00U2RLIY8rnzya8zpFcdt42U1CcR/7co7Zxo0Bslux
hdlE3cZwq3vPX00CGlbrSwKPZlEnlfizinEtwraawXczl9bGwewfrGywXzeVB++gBY2LIZlCV7dL
AqtocT0K72dMOTpb+hSpUEBFhwRVVhlVJ8M3nbp/vFiSs9Ayl+6GQRIJ7dTTP92kcHFXZ46IEo0m
QctOq13p+phBuGNFVCo7OxWehGgWAylZO1NK0QSVn7svjWsZl6JQvMFtmR8R/qGgTBpkquvi6Zxr
qaI6ZTEi/HnYf1EakPU/2o+pN8w33pMAj27a3rt6tV+aeUxhsioGdlJYT57f2keR02i5/UQXUoQj
L/ybJERAURysaQIMmGOVXBfNVtHAKSXn4pO9qdx1an4iBeY8A1ZUYOaBnbd4Pk0ejRqAb73orXq3
rPiyOd/muL5UTMArCI3ZMgm76E9941Z5RkJDK9aa0a3vQBzACp737s5YVMfitD2fRmV/igaXrjYe
sP5FNLeFtu5FWwp2i0mPiI7uwj5+nEb7IXbkRXO8T6/V977MIpsYUC2XT45ydgZOlaQxX1rHfcd9
cxSW8Sj64igc7eQwsq2j9rPddxtE4CNm3pkmYDzCtbbqb0VCS28ivzHj4BbyebH5GT2gTcJ0ytq4
62Z34KXUAtfr9tUch/5mTuYjjTRn7BFF1Mvm0BXthVsch6bdfI2pdjCQsq6DBNVL/BPGDYRFrlRh
l1gvhZeQnmcCjtpEDVCf4RTarTcydlLjVlpEoDdoHVJ+drSL/qxTaHDiXckuYg3/ZQtxKGP1Sq3R
M7G9pNBY9zwDy/fmyzz2b2Uxk2TOOIMy+nH08UARbhJYehclRXdHr4IwFXNu2WXR6o0HUnL8oFns
doeRcP//CUyIqzR4V+GzOBHK/fR/SIE3e9njqyhaWJn04lflm6/XX6Mq+MJ43tOSaplsuXnbe2Ju
hkOVes9xPjxug1A7WEtgz32YTYbaz67+s/3WeWO8iYUovcL+0ubioFvVu9ttx1/SP5Qxzvre1Uh/
MvSz36j/Yrt5mhp5njL3CVAYYUrhIiHj/lisW1MjLDOAFdj6mUwIMLf/Llyhwm0/Eths1s0ncOrr
2I/o8M1jtzRoOiwNd0X6ydWqiIUxcfD2UTyZYb9mbxlvdJIIjiU3xxYkKEj2KVEVsF+NGDvFt5cv
L5lXnIY+fYvT6h+qPMVxX5wKAgEXtkHUbKfcZdt2iyejR/uPHwVjqI9thM3I9Os/TTMbod3x+ZNs
BdPJqgBC9ESaY7Blu7tJjpCWEgvHQHNDKMd50gtgGTZJP+0eXOQag8cbmTfCb+0NMPDz5oTCA74z
Jk7NbvkcF/cB/fFxHAgjlNNeeNpN7/sPg2dVsmEyj0MHaX82CMbJya7R0Kr11ald6HfqYw9h1/A5
9fK5jIknQH5zrzVydMTisfAM4gg0hOi+UT8V8gOSafJLhoj5XJnqqa9xps65AYGb09BbJk8Cjsxw
+09Ud4zNjbpz8Q8IXZJ9m3v50xbf3EHX8I1r9a5eE2zWNapa7EDYJ1PkhgmL+Zr87W3vqU8An1eS
3dqqOneT8YFiPFJt+dQ4P4wY202aBzOCsnlJ4VHc82Ro/+GSe9u+T1yizxpnGxK34djaKHvK3L1b
bfnocemHLVlw+6ZpUrGfO1dd03b+cFvWcM1JzLutDW+lIAa0csLtHJIpnc/gPAam/LL1vpJkxV3v
Z0dDRwDftO3dnORX3+aPCGlei0Z9epxc29/XXCY0bA+CKMot0L8eFLxDNT/Esx9iLrnEq4UD2PpU
IiWjZEPAoeMDr9b+SuVHbu6wGJNiUNYXrem5ESrjRrrLF/aDcu8rfFFt0p5T+rnjNeFxKntrJyuN
DCSt87BjDI/oXeH+2r3mL/dELFFddw+1nAN/7ba697gO4tn4o1uOv8mAiOyI0ZY7mPm2xWXxvB9y
cr5LTHp9Opz63jsXhv2sDB5q1NY7O+PwtzpkcJq/PoHyH3yjyvn8ybH3ucDWakVtn6KHtjBCMxHD
aiNctQ+5nhBppx9r7CTbn+rU1TOA7UGTwC6ljqLXJblBYVYgVhZm2jAxkFoEqk7dMxFyiHnt4dYk
yV97ap9c8krdOg9nYwqqJH7YCot6No2qdSJ9yU5jvv4nLefL31b7QZwbNfHimbNfgwm8rHj8zISR
jVfW6o8nVH9woYiDTVEFWZwevdwFQi5gPBP/4i79SQLX88XdqyQDqnA9Bgnl/RNeNXznbTW+rl2M
XsQecFKmJ9ccxoPTSIA0dTaWpgg6E12hMuZbuk67GbVK5C1r/tczugezkQdOub+iZNcZGvNWo1ff
IeBvUDAM0UTUQqvE8zp66M8x650rwhxeqk65d+SaUMDucu8NjENltRUrVPHP2mcyKF3JnDPF7JeD
gbGEych21bOVjr/bZyCWJko19yExUNnAWP9JcMIxeU/cR+0iw5TG67UzH02vM/B+Y5LvkjlcZHJy
nPW147yAVm/w8qAlQ7iCScj/Tm3tuSinE4lHu1K5sJ3iUfLPdG1+bhMIxNZm7E6qNzdLseOx7ywl
IS79VhQCG0OSh0xQv6fWHs2qC5pq/octZS/T9Dq2w7lLf2v0lJ3CNFsTgyss7XE7UVeOI4HMIufc
dqfh0Bv+0ZlQNruVdi/MOCJBADTKzN4srfjCXP1WjSXHKsZfoz2yEd1wRpz1EpDJaT9JA7lOaf/l
lBBNW6R+5BXcV5M1E15dfTcxssfMQdY+fOlF3O/TpHkaGkIOBwCOXmZnTwrBFly4Udbl+sHsAMgz
x6I1ML80LuL0aeRtGg9MJPGyvUdT/yUW8m1AaQyjjJOhWq9tLShg82o6AlqiyFbtoFXLZ7Ik71ri
kb8xhvPkXxDpv+bD+jaZHsDMymtYWHVzjKt4gAQzA4fkup2inpdHbBOQP3gVaXc66F3boqlFile9
aGPbHEaI93C0ifMZbG2ORkVg1tqP9KW3NdFesa+cg9Qaun3iej3HOGw37wjJWshO8evqdnxw9ZLI
Im0Enlooondcrg00eIFDmNfbyk4d4EXE6Dauv24L7DGiM3gmCGP9kr2PfMiyCRmeJ5cXdmyfW2Rv
f5Utph9/qNLQctrpvWVTuRNTsBwdlXfnsZ1A0NzMXTdg8DxQxXlMutU+4ucDD4xhQQ+OXcahkTT5
2bSBCux8QPI6xlN9THWSyKhj6ccQVw65YAtkRTVkuOPY1JqvvGcKZEO2mCc7EqXONR4gdsYRt76R
pnt/knrkDYl+8REeMA+UI4KdVp5qcLBPaOb/RmfsLu5a94FKtfiS5QTJKAPQYzVk+tJXw/QwD/iw
67JHe1dCxoMYo+uYEFMxh0wPKYfNWa/A4aHzv6gW9x9Zn/r96rraDVZSnKUniz1QpHFymva1tWeK
Y/y8/0JUUAerQiyoM2/cMCBSoNDq90XUkM4DesIGamSnJsK5+OQsvbGj9txmCO91xwtiA9QskYTe
NFOdPU6FIApZieJD17yMSboXv8pwdb56r0tIdGjT/dxl/3Se2x2M2PzKZkQ8cgKS5/kE+us2GgKF
3SAAhegQzCQgqaWXYdT1SG/b6B1zUjIYvAFyWoeHm2uCxBMkWWjBQX7jWhBHY3jOD5I8Hv0mm46S
HI9gXuP0bBPuETXplJ+qDU9PV3/+9z/Gzmw5biTN0q9SlteNaizuWMa66iL2nUEGKUq6gZEUhR1w
7MvTz4dQzXQp22xyyspkUlIiIxBY3M9/zndMNaFW6twmWWyE7mqcU1TKoxWETBxJu6IiIaXVHQaG
OoarFIVTvcOw3B0KGYyvrKmdpSb9r4YhqnVXJtbed92GPOYAtMuIhbcWdvldItitMOXFawhGWbgQ
no23fcwchzAztMO40kPcyXA4zBAbYdxHJNclrHocte2ijM1slybmk95J8egZIL20id2AE12E8CgH
MYI3UFjPbDKIhwfySz0ixGDow6Oi3Hgj+OMt1eLnJEm/dYYudnE1t1c35VPSizfZZS13RuJmxAdh
ygXqizWYMVwLPX9KzJx2jSnSv46UFC9c5eSc7gNusUIKWgZF6S7/o2JHqtVCtVdTGY/hZKxcae1n
DQdVcBdk6pxG5E6m8DoRkRA+yW2mZuybwzIAap4s/0NZtQqDhOCyYVjnWRgqB/nZIr5WXvbdRWqd
moTZOavScdZfOQPIw/XrISP91mpV+dDEmPPIpn5JZvKY5XyxiDQvGlHVKzIZ6Sow0c+lUi+hgp8w
a0VefRmzDAJhvs0j9Sy9AnwnJqU0XQJ8X+P7fUmadqaDkQHDWhLEqwTzNXiE5rsTMhwEyfB4B8j+
58fwv4LP4voLJ1r/87/480ehUMiDsPnTH//5jGepyP5r/jf/9+/8/i/+uf0sLm9wvP78l377N3zf
f/3c1Vvz9tsfeFiyNntsP6vx6bNu0+b+/XmF89/8//3i3z7v3wXA6ec//vgoWh7AfLcA8NMf//rS
/sc//jAs+Lv/+e/f/19fnN/AP/644ZkK/3Ysqs+3//GvPt/qZv4G+t89U3dsw9Bdi9Ug36//vH/F
FH+3cSS5Qmf+4cLO+eNvoNya8B9/WO7fbcMUlmvqhqcLECR//K2efxRfsv5u6rqle45ECHA8Gvz+
z6v77fP578/rb3mbXQtiJPX8jX/jnIKx46V5vDrhWDSqSf1PGHSZGHYwaVpwHVDFFrJC8S59Z1oP
Ra0WZMB3QVGfTTb869oR1EsNinwromU6A3q6Jlr28cAOSTaXpKe12XSBb0XNA25rntUERnlXEaB+
On/7lK83Q/BTU017DqNwZVUDezNl7wqPJD3mpmYLdKBT1spVXXLQu6vvOdg8iZfvWIRn59C6/NuH
9a/D8e9v/042/m8o7v3tk0ATgme3bjustX8nYFcqBA3bVMFVN7HnMi7FRxQw2LFb396A6wNHsTYm
TUCaiIxDDZGlyId6NWIf/Wa17sGKzeNggoXoHchXiMmz0WH4K5bx78js+VVSh4s87vF/Tpc/o6Yb
FN5GOCno5wJngZNBTeT5R+6ZrfIhL6MXWaBpp8GorXyDALKXQZjpxp+THmqYz6Y3HqrVjhy5uUBg
iv+i4lH8TuKdXx4njukZHMP5N/MZ/u8FGWE01GVg1sV1MLzxksoON/XQvxs64TGW0MHJ1Sg2SCr/
BEZseKAk4uhhyT8Qm8HARdrIacvgLOFaXEaziDAIbLq4qE+sg4JnhfRS9vmngGO8DLPhp51mWOJ1
h/hzPGRbj4FOFXvlUSO+rDfvoqnds+7r8phjy35iscA8JMoMAs86TzRJ2qFq2SXao1NudUG4w/DI
t7CgkseedOXamwK1Cyz351+car8The9HydOZ2Du6LUCseH861cjB1yNCZXrFX2BcHD98c+quYCtW
QxOxRsC0Zo4lHLLaDt+2hWXUKb54dtFsrCTNN4MXrPsWOJTtABPqqXBaxi3QJ9cmOjbE8V+wus35
5fx+ZZieS4DSFty3HOH9CbOMAYRgslfn1yIjMseVs+o1+9S0YbeBPhFtM1/jeKdqnY21dYzEovX8
5yzxfxqpUexa96VXmvs6NOkRoZ0CRVZwtt1HSOMcY7vzXoWFavgXx/h/nInzLZEnrJhvq54h5wvp
3+DfTks2l2f/9GCx5FnA9Eu2JU7zbaXztOaOxHA5tD2oSh4UtgidtdEz43L/2A0gDIuopOQkmCJz
a/bAi/7fr879H5fx/OqEySG1eInoDn96dT02BCcX+gNmp3ad9aUGBW4WIju0HkwL1sqOLRy7Xmsv
/bL4aLj9LVGwg3VG8cYhrf3jEJj+pmkbtSnoN6cYgWGnlUtaaXBvSGKXmxhH/pKQvKUZ6tsw6sYF
uS0qCK3o1vBQWhpppoqApVX3rC1lZ2+KkRh1Ubvq2/13hG+zRUciYG/FZbUOEmqSguQj5FrZhFle
HAPu2E5m2BuRVGfDzqHxQrbej6F51fpCW2n8bxHTSYWThWeKSNozUWFr00j8gv4zKym/NbqdPjFi
1OArBXjKVlneF3u8Dck1CuNHr+uNjaMy9c0lynYCU/hMkYm17IiTr6uZYWuIhCs3SBkkQkXeaSXR
Qi2aIICRFR4L443Ni7MqTWtL4tDe3D9icCAZ8pEp1gbm4Dhy2PLIKviLj9mU99Pst2vHEnzInsWw
Urct+8/36zRnIR20vflwv6tglg8vpb4Tjoq2svxeS/AFraPU3sltwvwNIQcSohMLePXVHbK1Hafq
aShtIquBcwks+VX4IDFaTHpL/IgAcd0CFBm+pxUe9ZrSAWajY67yxdCzpi1HVMnxEEHWuwE0Yjak
wgecsBSUOuXa04BXWcyfl4lLzLRvjWJfKyy4hOiPJkvkwjyrquyv2GAf2koU+8zPsv1oDt0xQLMP
kvKCcbJ71CLMdz1kNANLG88jEDMY9Ch50zJsMF4teoie5N3I3Z4TJOs9DJt4Uc6nSuoQxsSsruH4
L6iQr+yG0yGJT0Ol1pAVffI2ajwqt3xnAI0tpQbKVznpD2RzVu8BzpopT81tn5CRjJk2Llkig43l
Fm7qY/8hwiDg70s6a6KSIbf3Lr38CjuXxI05rAam3wTq7UuODltJPTqb/QJrXRagfFsmF1IgEyKK
bkBePb/iEazXhWsh2txffNZxgQGwreT4U/XatHNF9AF0oD8P0v3UXG0z+nn+kjb6obH5znU8Fsv7
XRQ2DjQwaYNigiULNQQD4tCfbUAj3wYz/dH4pbyKMnh19M5dWI5jXG3ouUvTA8nR6l53NQWZhT6k
sbm7NO7AjN9vv/TQxxDS20/XayKIYRO36vEjm2Kidb340ToeqQie/vC/q2KPoAwMVfhguiNNreOa
IOqkV7CE9Wmvhnofiqk6ZXhm2ZPJI9AfA8QjtEcTZvvSzib+G7iftmMfCGlQXWW2ysuheYHKEcEQ
49aKXd+43IeFY/ZBBoZIJEqOyDs+Me7+92tdT6NpW1NaZEqyHb1wSaPbfDCp4Vya+UzXClwnOQbV
tYbtC29CfClTk+l7PrzZTJGOeaAGAtrcP5sh2kJZfhwrfI9dWoE2w/OJJETeOfBMaBzdBm+Fs3Na
h+MaBO5WJCdM6a6h6sc2N5Z6mi/dxtDPGSuxRxxt3rJJSTe4PTJdGOsQxg15JOlWKA0oP2dhmPkH
c86UqqZzTq1OcALl+kspp2kZCr/YW2DlcDZUkNT7aj0RTrw4eL4W9tBC2MelYfgM6dgWipVJOHmL
OtSzH3XX1uSjT6QdanVjDK8oZASxeAKzY2uS8B0BVT4NTR3utSIlPlxj5WyFPEqm9cxYzWWnC8xV
8yQnTES94ggFa0IdlsOEhzuQp8c049IXUPEcQRpo5DFK9T1nKfppGU8bTbQkIaT+mhOVwEbmduv7
WajESMhLDz9MpB/0+oTwh0dMsvYz/Qkx9skKh4sla3872QZUyjB2FogX4DVdohZh3IwX1acnloAG
w70HflT3DNLpx1Aj7/bIrQB11drbM/yuEd05x+e3FdYMB5oAe8pQDqzfLhIKAV5vl7FDWZpMk+Lg
kDQ7UopEJwYbthfIj35S1oZLCkOoRmzbkkfBj1vYkzWu2sk75okO4nRCypxPtdgQ/haC3TECQkPx
hRAIwzojb6N09kH2vWi/ejjwZxlqd1/EmDqtB0kT7ov5xJcpjAfGRZzajgHLwE27n+RYyS3b0aks
4kMdl9ZqmtekoCHlsSMZus6yiuyXMgYyruaXkFuTq7VfQq57TYB89rxmP0izWKXc95ZB2PqbWCRb
2mxZBjI/ud/smlJnIaYHW6WTetbq7FJBQ+kr5yUpS3UeehtxfYAkEQZRx0rzMSH/gs+UcwWm3Hxn
uV+K06QumRXN5XCW81jqQjzWbf56/1rvytkY32WneAx1kpmwbsxkOsdtcByU/j5IBcW2iG4U+kGz
TJLqlmdhuux6SzxYFBms7q+U6KBFKH5kOIMFxGcQcb7fTHWcU12TZof736JH8VTmLgkPH8Q+MAE+
NlO9gnGVj6TIf5To/A9JXHyqONsAcZqwz0f6skOYe5pCub5/BKkevGc2ArTyMnXxILQyxvGztTOv
PvG5VFC9Qq4A/1y5+sipY+xMzqRNltifqpSovQX5Iwk2TWdu9mtxGIbGOSgS5nwtvaOuyNb31+tR
trxtEJ2WVWZ8uZ+ufVFfVUbSpWjKrxJ/Bo2uDrLfZPIgHccXHVMBqk97NiUvwkV3vbXStw+dZbsu
qLtXBvpfsnhUx6kD7KILjbHuYHqr1tTkXrBbx/p+LRy8k6FmGEe3BNMxlDAV+SzN8SC4I02TPu7i
ZvgoipaS1TibNmGUvWsxe6v7CSjIZpGzE/7mfipOCR4YtzrREwsNpHlygmk8VIIiuy6JDk5QV8tx
ctnvT1q+rVsIBlyp6EiklulpAITjJNoNnSsgDVvXKzPDoYqd5hEIxpFlBWlcsF5rLB7JQXbQs4nk
vkJD5XwJOZQUihVn7JE/60waM88TBETfYekcs4GRTZE/DNoXMZOj51szFzdt77KuHh2+BbcNh5F3
8JikoX0cCyHOvs+aKuvj9GBGFce1w7UjZLmxC2CAg6bRJ5Gk2lqhka/bGs1s/tZxIcNN1WvJRnVj
sm7G4TVnWPGUVNneIEWV2JbYZ3n5lGJ/2UUlpyW6YcbTgxqO6t2vKu8scueEgTiHpYLOmkE47dz5
gajX8d78yTmF3ygAoF1ECk2fkV6DL6FOXKTpAgB0oSTtARManszJxsy3CCcu2k1Q3CxqnrHxWA1P
NNbIY3CpPAVjtZ5WNjbXhUITvkZx1X80o7Ot8EyfMqt/nIqMIaodj4e04HJqDX+l6e5OgGrwhugY
Zsx7ggTknJHl1wq0b5kCOvp1czLbx1xVyWko7G1L0n+BRNXGy4ms+SM02Lf7Yx6MzWX0BnFxmw/u
BeaShlvuH/Miid3PPqDUZSUFYJX7pWe3g3vF0RMAkukGD5xCWj94v25DPPTmP9Ext1Soq2f8y9AT
oHGsDR0ylJYjW1b98HnfaNwvPYz/uANrVa0xZEc7U7cwYfXf7ZDdjnv/Rcb0I9JAQMcfmCk92t3v
lmEEsdZkRuCVbLKsEny1SvaJ3qVnN6gpNySGQZZwPPQsuXlWo2WJksEbe+Td5CYGPTzGj9QDF6z1
sOoQXg9Ra4+cSgT1C6vC5ec1kmFvtOrU26jxdHXDgkoSsFd+jhTSevnm/uAqOxFsiagCkLEIsDNT
W5Upq0J2gMhhi64r8SLMUoHeNIfIQMwf9AEKJ8Cd4ygsWl2Iv7nz8ySNZ40NG/PA69rTJ8RICgiS
q8TufqwM0fMI6VR5hOJT7hoxd71CfsAMp7Y2Pl1mFkF2zBh2rzowxjxzjOSU1zGggH44R8E3ac15
whH2CrcnsdBl+4315IeYyT1ELrhiKYMZ/Qynm/bg15Q3u3XHGMoYronCQRJlBbMNpZ2D9KBwouzM
JPicJHXQtciA0s0zp8TmolBuCA0HohEc3XEkh9bmh/sJNYXchVJAG3M9XoMAt2v63iCuro4y9stV
arc7GPjdE/MqPqkeemJZNE+eu8PYKCqVvEax0ZFRVUjwojeXQqinrLNB8Ak/2hAZYa0yJe+l9joZ
WQdWJefeD/qvjDSItLmLp1mjIccLYHr14lG37Git6o6jCGrh11ks8GngAnE29GHz0gbbXDMSY1c/
P2n1oG24ZbOZt1zjh8T5vQtaoH3KHOY6JkIOVv7YNbey06lyyPpPsCvRNizxexWSpztjsR9EKPch
ks1e71u6keat2+SxNNax4Ja+QdouGJlvmjdWVAmzHzLCrMzbreDe8YJ9qVrXBkHumphKh5C3VjRO
bVlyYFbQMxzKRU9aCLL+UXrJNm36Yna/OuuITODT5LTFchLk6zJij7P2Fm6TCpuMskzvIXa9F6Tt
aGsAMF+5cdYf7toDNmyGX5W46mm/jIlPLjKCTbhuMJJyx7hNZInxaLEAlzg+ito+9ef7jmOKnqI2
7gkdBDGvztwGQYLRIB4/tTH8TMfM2ydDxjLKIC4auPmK2WOx7cCiw96kXGN+LW7sVYtuTo0hYpSr
IusOQXKsa6ItHOVvQWze4kC8ksjuLq0YPh3hYHj2tQNlLtWmzr2L8MAIx5auH31Cn+WQuVsyNaio
DKA50ND9Smu8Kjea2wTC6ELDd7Pw/U+dWdLG0iHM5bL4YsivlYfFWto7xrr0B1nmk+MH3YbRrHrR
opew29IXF72GFISuej9Pb02IAdyT5dN91VhnM0VdkCielwNBAkSA9CVQoPldSns0LklCerIskl87
9tCKcfrn4qKHj5HXQZ6GPrJWIpkh89O4GSEFr5o0fPdcN97mCRJs1XvpWQWAf6awVJtS9eEahka/
v587wL3tJdkLuSQJKzahACzS+WWwLXXrA7RmtwlkhsEpSB6ntLD2UcGV0OTmV9at9NR0sfuIf/4H
WfS1nQ7T0xRUF0cYBSV90brCdcWefJYFZfIWDT0mQS1J9nfxAadDA6Eg4ZIvOBPwpOCIFnl+Io6b
Xjhoy1B3L5oCK0t3ROhq+pUbesBsQduw3rLY0NVirdtUYOQh2AMDAto35PSSSDjHrIkUoZJMvZuy
8h4K6f9IhEQbnHe+fabfgMvUaDYiuLA1p+3MxcIdqkMzDM6GSvF6lwGowfse3ZQWvEkpx0vLvmqR
wBbmAGDCuX+AbS+/GyxcH4OnfnT9jaY1zT5CM7jcP8KglkvQxuPJ6a59kvu00BAXMdrkW+fKmplt
TNBOiPAYtJG5hlSHEKccPh9G92wzC2hixUm0eXYUwHQfouRSau6PNHaTm9nm36Tu+UsxNjU5M3GG
z8czJfLeGL/ABjeK76HEPGcH4MLG5NmFFb8wSlCgUcNeQF/oHED8gPbx1/OTOD7FGSFdMaNxi8nz
LprUg7lYmwglxheKMN+LZAoeTaQMlH7/0mWwF4TsuReluJUDUKJvwPQPdYaJbUg6RZ4iQRHW7fde
9KyRTJ4cftO9gKrh8+r66dEdCFg2RBI9GUZnakqcfZmm0y4JynHP274FZoN7vPebG/71fLnpQ/KK
ZTp7bTp5tKf6B9k+pzbtH9JJ32yeF0Ik6Xdd/1oT6lGYsX7Q4/NW+Z77WNja2nX8EhCqRp0YF9V6
UiG+yST9ivTp7QvGGdxRUoB0Ktlxr283LcjydWRu4GUlnDdptmliRq+ZllnrxBApsZGsP1qj+HU5
1TWe4YG8j2T0BysW0CH23exA3B4T7vCoQAH8wEZlLUJ/A8o52TdMXR5ixj84yHpG07JkV8P+5lnX
8x9TLHcTd8RT42XbPOOI4kcjdAL+CcdnVKF0NJ9jFPC+/FFHnWreylnUb9ya50dXnvxo7BmyNNk6
Dj3nkFRoTN2QXibT+umPg9qlTYDFIfUIA1Pb6QACWkdtm56cyJtxDDZ4+nYcfuiE4iGx46PvKryj
Pc0TLOQhdng0LECgaPKfU6quYyxfIsikQAwSHCGNv5ymN+CutPbZ1KOUpvbOgeEpgaRB0ojV8vju
UL2jsUrQgmJHq4G1tiMf1gsZMzpT4hUKMZFc8dSYrsUonQl62n9ti9TaGqbdM/VqvuXAERe+k+ln
Hk/T0hw3sojIC2UGcdekQamkZpeHMAhA4Erwxtk8Z0N8Ho3qSdQBucsSIzQ9UYdKmlQU0o4ifHvl
Z/0Dnn+TmzFgUzN7oeoO/aElXGP517JBjGotdispYh8cUGB0rCLsMV+0uN83UJwPtSugWhXKWhP/
6dGTYemFGlFktWzDFOkw8Si/c8TrKFNoj0bKLB9XqhwpRdGQgldjyr5J0MUWp6YL6vd7DaOKBzl9
jNMEtS60fnpFymp2pc+AFeF7m64jXKe4+Lb5OD3ng4fTUPus8I0vSQ2R/Q6ANleGv+x4gK20CQpY
xQx7n+kWEEzv5HXyNqAWkxMzMc5pEecuAfUMtTUKRuPQEfxKTW/rZtBXQJ7qJPXYuo41np9YN9hl
uDjoR/3iYU8ZLPtT9PQOjuBNKG0CrJhW8QpLzcYOeWYpE8tXxKIsdo2DTfIsZdNFPqFiYwN9TIXh
K1O/nV4xN6Gt6ZGuMsI4ZpGvdKff+5r09swMf5bhBNejw1Sm4U5S4+gcp1LcEgWRG1sI+T3Hdla6
lp39AkWKqES2pT2MQGH2ELj7Kgyv6CO4ghJCtYXLDI5KRjpGxBqalmf5Lk2h/TMhiZ+ohEhW9Vfb
9fg8Ejz+bPP29UB9SwmJYplm8bEofYpOyJ5Q3+KTt3GLzdSNzzJK3iZn8BaZx2fcat1DwMKe3eom
59RZehp9CaU3JEsQViuelzcQdj8Tp3oLA+NG/ckybEiph3r0NcbiCvXnipugpnwoMNeRZTx3jCAX
tZ1LDOHhxuvlV7uR1ZrwCfwjVbk7N8SWSeSRFy44gk+BEzo8cvJr6UeADyWWwkQnN2Bq/moE+oUF
VBlOugXOubT95BZMQMjHcPxKSJ0nd86qzJocbW02xiIk+5EkZPixa0ZSvBSDniPzxBGTovozjWs4
A12Mm6n5aXddvhucjlJ57FR9XBwGm4KkzIYkkvGmHNDi+AGTTTMaj26WPBCcVfsBuHiNcZliKnZD
JtN8HDV7n/wB53A5rkG2bH3BCzQQiA+FZn8YYdwdOBXeRFueSRKkCuSow6BoCxppSwhIX5KOPOiN
uQETDJe0rVdc/+aKOX+7XTKG1+loG/agJdN1YNoN7srZhmnLitBz4BzJKu+VujSJCTaGp+Nurm5E
Y9vYGsYyhbWQLLZwF5kMvw1cWuSC7KMGZQlyepvvYu8Gmo6tT41RuaycFbNa1gr1XjOjB/gxtJb4
/bJx+ujUhfLBDnr6CPPxaFOuMdId7sTvZWh+eCkoDc3Xt3VtfwRG+EnbWGprqPIzZa1MC3dhypQ8
rh1IMFlR+piW7oHiC2puzeTSA8bFfATRqih6Z+EoAPSi9Y6tLA4xCgUJJYow7Ma/mlHTXzVmLgXK
HpF6c9fU7XDBcneOtYRayxk6OSrOYo5FjyMTPrRfGhBNhAVXLUgNHt7Wj3DoiEt6wBsHFZ/YZ9WH
2tRusm/0ZzgvOUqIaZ6nDsScVbo7TUQEWceU0Hbevw9akV0M/VvpQ9XUyuRcjxuDyc/BMbp042eq
XHnoWbTwadlRsfNPHP82FXq6H1twVrWU4a4XFbaUOyqJ4YLTFcUG/Ha0ijPp0A0MO10NOkJ39Q1C
ESAgLud0trjoS5G77uP9F1D3warFO7zxnBzg8/wFIxef9qTLw/0/VX7erKJugmJpKnm6/+KwZz81
itSE6/oU33tleUiF9z2GdXpCjsXehyiysoe5LVfgMLVko7GLgzVMUQHTvnGMkbyhwKvKZDBH80fv
FPgaZqkgmnwEbvbJTDa691C03TPTNq9PaHsqtGPnpzkLlhFjmkYBVDPeaoZCs7lj0QW2u6ABat9r
2U8akhGQAu5p3niVU2O+uMXwVlX6hTCLYirJhmzErHzWzJthkFnD3ZIu78o//FrjUuuNtwOtUGoI
s1h7U/ZR0WvFohpjulla7i6PpFqWCUAht27ejahcG1Whtm6lqDSLneEseJqjMRvIp7j1mXjCV+u+
uCP5STGti36sHtu4+PUTkBpvngqx80kt9xfwVBay5jSuk7lCjmbJwl2j/LOyNfv6wazq91ZW3aHL
AAY35rKapHUBJ78HSE/hgyyekZHRkn0M2KnJlHl+FwNAEMfVqrXekU1JfO4eoe8+g5YgXeFL6wwF
HFwPGsWRDj9UY7IeWqeh6o8HWPlXAQzkCGNqWtxnZHkbFmeXFNl93mAxSmlCqW60VnJ/1KPol94X
REyDx2T4njOxWnlIP4c8bUKGekW5CGiL4EnqdifqbJnmIesu6T1MVsk4UUejmVRoajXEs6nY85t0
WxqWtmHDxVieAVk7OUfZMqxC9KMErGqKdBlpmAkNYZWHHnoFUUKa/pjZWbNoaxOvK/Pq1aPK5CE2
kmvrUDhqlyZKsdtw3txHfw28qKA17JN0vUvvkSaO8qpib1qwTrfbZNXMb9rqdLksOSf2WqxbELrE
I6vqdHOf1ig3+VqbEE8sacmbVmg8w+ujgIu4AE2g08nFCt5Wrty2I3PyPsQklY2bHu/vA6LRwW4C
vOUdDuFoXsnk3i/Nk/Qx9esp7PMAouSlAka0MCPb3/StWloGlBSMLsxj7P6WuR0rrroDATXOQuU8
ssBV7Zo19bKqOzrWGfQ/BmqnhLpGppdtcLjByVGcQ6d8drlEbKsNb8aQb7TeESfQyA8cUY8r2MuW
RoipfbCSTxE21aYJ8AnfD17gkHqktktuh1AEj7+OXpi4D3lWX/WJrZiKYutFDsmun/VjSxeXcKMx
e+BBI0uM1o76xuw9PGowzHrZwoFPUDMa0QOsF7XY+Q0GAGFNGyenKTrybfbP6S9FV5VjT1T4pUz7
L73Weszy2A/P505eFQ+WGj7HTh+IeQyLJva/3+8205S7RNxK8Itk3kvyYQgLDm7K1sAh5HcotXW2
8QaK8jSUOJ1KJa8Jmkepgh0VTeGDO6RAy0r0jWGVjx7pumz67hbjSwxfDXpCMBzUSC3bXSowWY8/
Noa/Zu073/CCie6CAinrMgo2tFx6iOBR0cfLNqUjBQ/OSlQ6TIbZJNeBLA5qbZXqpxE5B1YDo7CR
HpWjEaevw2xL4zYgjzWHaFGlsCtdPWMe2ctiH8GbmkPMq/u1CtxWHiGGbUIfswq9RpueYCElMP4S
gDAPtDrLbmEj6RXrk7PpTMHSCh0+WGnjICCrBrkWB13dOC4X82Rt74o8UgKIkAGayjyUKksi2jKs
N+k8ZO1ZG0CJzo3V/TRB7HFXPsLLFrQMBdDTQCORPnzEGrCWzPpqG/jYaUhi/+Sog4nMi+McCOI8
CYX7xPCBvkBCwpEBz5o3zyab8C/0uNSY3ujVwl6M7cazS3trOmO1vb/rOKujX9N9iF/9zgn87xqk
7/sJ0hoQVRLCqSc2jgCHvEF9c1LcH8HkbVuWLLdRDiwa2yeL3eYuifsc8kHlrPGZvVOVkx6VOfGx
DcRCEai77tlgb5bO4yAngnDT6tVDkcO3u89AOE9tzF0W+3/ih3QbzBYhwAC9tK9OV/24C1piyqhA
8uFsBKKYFqYi36O7eruUsxejxHE5V5ha7LauDjrW0qfqYmM2AXOB+TY2xtYsoz6DdpFgJbwI3g0E
/+1En63jcqGQR8s2MsuCDYeSoTanx+wzrNduNwwEWsim+J1JQg1hbSUMhr0GWjRqIZBbao+YpPrh
UYKGYmhMhkRlqEVSX3FLdVnwAT2hGpj347v4sbygN5+1TJ3grO7vLz2IkIeLLhy3XmkW6y6L8AnM
z11TRsbKKV94fhk3GTAxD2FtSYRSllDEJjutX6t5fhNMGDY7k65r0/MXlCzfBwnYET5sOHIPDcLq
fagDgPg7nTf009sQLbjsyP4ahPTKMWeZF7mX+4/13Ph1Kk0WyMjG+LRyyDVKOwH5FEtNCzsAfhTD
I2rTqMJYfE/v6TIHOtfm6gZSO2VSC0ZXeGXz4tfJQ41qdPRqN945WnElmzJcUyGuFIwkZB5eWzX9
NKwafSOzKWLMhw+64ZMTIyI4nVzCE6UwJN/Kj8FOwEUyhrgSXJInyu327K7ZqfobblwJIODoLSzx
fWiKDBjywgynz8zlrwmXirl/BWe8XgtLVfZiErG/LJ12PJS9az9ENeG++8nSmUJ/rLk8MOGWzzAM
cd4ZlzQ/IpMBucopra/WPvsjE3kCUFbKY9P3fKqqyqzdVrK1YZkT8igUUwhbIzTZmh0fP0/FbTvE
/QefETszd/J3aaBftKT8bgNQYepdb7Gc7kAhzuw1mMxsxC6m75DUCdtuS/Z44/h2ui3S3t3gmJw2
pEBm0BSTz9I0PpzMrFd832CfMvejJ6Um7gG00HXHn3HgUaZbob9K02aMFUG0VOY7vVpk3mqMJXnp
6yc7aVlp3K0sBZA7jGpw5SCEYzIBHrybvF6/GPMvVtNQAf4Eoqa7uEkIo4wHBn283bqNWEANfqm+
jdMMAK0m93liZ2u4bfzKEMNatwPmEINLdo0dqbyF1UC7kce2r+bqjcOv9GG0q5qg26/781DSPzrC
hlg5GgeoyWrMPeW4xbKudkUpt5ZqQamzxN27WAUdgVKGbWQ3NPysDN/O3RcR1x9Z3xa7smVKkjKy
2DvpocQztgMWQukOecK1Y+GTCYpGQAZSYHV4sKwyALwLNxRya8LKAV7APlXRtOsPrEVxAh5ds7sZ
4YjZCJL/Ulcu0ucETEIT1UXr6i/3R5Hpdylhs9QG4TTu8mlwz4laO97AvET/Eon/Td2ZNbeNpFn0
F6EDCWRieeVOkRS1WSr7BeHygn3f8evnAO6ZKEkea/pxXiqiK8ptkAQS33LvuQVrDq8+9kXDTn6u
aUWjLnkksMl1XUTMC263Nje+ZhblrTno+U1LkCOshZPME9Kn5zMOYRhLTjP8DjLKubeyFvhGQDq9
5TlfVZ9dO185LHHDlzEwhztUqKfRlKco9+74oDDsZsdkW4tbhosSmg7Ak+XkpdndRrThhc2uuOHz
z8ZGSiWi4zMNnQMp02QwzlVzzT1465aFOlUkza0dn4GIjyC5zQXDVpUT7EMSMus+ZFOa/YmbNd6z
kPShURdzJUcJCf2NLXGKdV3HHEcxaj42cI6ORmtuciu6TQnqAO7OgKSLBbR1ZXybSs/f4WctU7tg
j1GCweTgDEwZrAtbRjs3bdEcZrV2HEJehSWizRuLcnfN1JS+cm6yJN6NE5moaTkEjzJQRA5Me5ys
Lj3sdOMI98XUO/20vMC6DNZIlVdzVumvv2oppt08OiMaKvfFjMarZpXy/Muys0dZozUH8r1ZkpDc
TqjhKdERgyARurW/LA1cXmy0JJV71nbkWsxHHvMEzD/jtPa1ybvprIq2ed7Sd8Zzl6Mk78KGZswL
4dnYI14t8C/YSvO5Obkn1c47Wb72RbgeeeQi6z4pElRWZSu9A6mPdBuFbq3blIclVFbKqJJuIM2j
AXaq80sb7DmWDssegAUA6hZeoW0SDiLt7dTk6zLXkp2VJiRhM4fliaQjTVTdri2Ru1d+vc0oLZ6H
We0VOVp4JGOdCEapayCtupd67r6WIrm0J/1gqosZgi/xncZAyAG1rnVlBPmaiRxFl2vb4TZRZQ1S
oDjmJpFiiJEfqtLIjhERzUPWsW+EtZ73zw2QvUPtBOMWGBQqjaY59y2dXFI2xKoEXrrry8S/cAvJ
hnms5B0CU/7Ihqw/TwNSpY6Y6vmAruGw0Jsod1PbwZo0U+KdXOO6mB2kIM6g8BBK9zqG0imU0T1w
S+zZfrPn593jUblRIVEiQRR9h5YxrGrScEgEfvFjVkK5FXzzCyfZ5LTNMCUCFCkmHM6yZshbVHBR
jDNcnflr8D57QjAZGUZ/RbrIVysYvk9Gl/Jm7W+AKvOIeczoVX3r2TqQZL2s9yMhIpY9xefaije+
a6ekuXJnA1c6SB615fVu+sis6c+YV5dIB0sNXiI7WZQeCEn1Yp9qhXnLYBNVhLzL0tx5WGpNF09l
a7HDlWqW2ATFs58E9mkYRjASDujbQTx4GsgQs+sVyrdAUGU4TBIpIA6hwX4Fdcp5UUB4g0Y4yHxq
CcRkB7cn288v1chVRRZVMQpPMxcs5ExmOTFGfattH3nnIFHG2cBgIpGHJDpGBEiYg/clM9twExq0
K0aBwdPE1D4Rf+DnPDcTPk/LSIg0NwqABZXLtEPAdc2D/YBerdXrL6RXeJs/eweM3zgbTN12HOUI
U+HUeuPTKhsqmzFvxHVRHMaR7111gWVW3hAjRanT0bg5OgOJEuRIBqXnsKgORBXbOLsZPPdeSiIC
G7GsVth14xVxcsWLNRovbRdoD40eCiBaGYMYNmYRRXpsnv7zzyDR8domzkph2tb8Gf/hzgB/zqQH
uuRVNyYbcbud7awwLy4+waAThG/mzXhjA9SyXgGyro4iuBwVNPiyGeTB9HxjNzbm8LmG23g8OITy
0Mx6P1s7unoYp75qmkU4pTYEL/DWdEKcog+k/RLb3WtTDL8Bkn5l27Zl0D6/+QRTZLuFavKQRUD2
oiERIb6Q3XZtyh+VVfpPqaZtk0lzTvE2Ew96a0VPTVE9mVWS3Xam+1lpKVb6+Y84/KutYlFwQLhB
zgmFOpPD6jmYUnZh3JjmaD8ls163H+WZp4C5lgpOv5433kD+lJPrhZrEm2r7jHMWDeI0ThvEMCT5
9N6KQVH6VIcZWIj6rJcWB7ldUS86CHkqNjWgII7OgBS4s+Jq++dferHNvTZACGmZrkm4m+PYlvPG
Eaag2QMYbZzrUioPsxyGzNZt7RIN0I++TaHZ8Y6YPR/kkXe37FVfSNRDvj8f8h9czOxUen0xXAd7
P6FcB5zpW4tjaqQaxCwyJf2ik6S3EdpRVNORJ1U/EmMSkhNxszQ9UKwF403/ObQ0cCGia3e2Zn/7
zy9n/lakbRo4OPF9vn4KGluAvNVUz/GPaiUn3J5c8QqjXAKuDpX4enlwlwpoeZvTCIVrLcWq4M5K
q+Xo/PMlGfPP8eYbwsPHs6nQh+M4nW/7fzyYXjk4vlY4A2io8aGAfnbrIz5jWpl0wV6TQbl36lls
hlnHrFC7uwTufo7m2zji2GniEh8nQiQBB+xkc9qSqxhT2+4aoF4JVRPSevq+RuP1LIJUfWSPfGdV
M02Er+RnGxhj+a1nj+s/Lj/ljioo//Xr0pJKXhGaBvUv7pMDanSW2pSBzGAHBC7xYO5MZ2voTb31
wu7pgy/y/SltUoqYDn2H4wjj7X0vVOs7uWzkNUZ3eV60j75FOYBVNgJqENtggRFrFYY/nVKS3WXQ
pTuAATCJLQZCqUTe3AI5i/pbWuLugGSXL2+gFw1SVqBFMDAQnW7pmZEUExR4MMNI3iWB+dFX+v6g
49Y0LXxqlqXPaLbXX2mp14wsSkNebZKP9izwCXZs4u+TNnB+uUOKI6w7jGNePZrmEzjg6tb30qOt
KgDWI3ytzGSKC3ZBsTXyxBG1fv/RG/G9m86cv2bTZt6M/PbtY61bCWt0EcorV7GpPAQKaeM2h65U
t1mcypvK+9sWUJ4Xhc2Eniqlgb6wJLpWxfS5qihthyGEZ9WzeK97XCsqc0k6zotz4GNeRnO1XR42
ydR7BcjeAw9osGbq6w8+ym8ev1efRLz+slunTLu4D+Q1JUbJD8Ib4UY//3xnmr/9thweFEzOtv3u
zuQwiyrHd4yr4fbJXR74xHf0TBxQBKUbFvTVjoSIFJZF+Xef+X/htvmx/FvsYsXKIFgXD0KEL7An
+2HQerbtSLhCIGnruu/cnUiLfeSTl5KiUu5cT62WyWhhF1/nBxc4EqshGSFQiqpqhyn3MPjuX41p
3gk9186l7cGhSskFSTXzg4dS/O7r5VnUeSXx2obr8frrrSMTkQvOyuvSf0a6+yhCtGJdRW/YTSAm
db3Rd5VNHmbtV3/7hYcDyeqjbe7SuTKg9TCMVvL6wS/ym7OCKB/XwOhvCSYJb2oJTTUDsUydvGa2
cy5JwPpEii2FeWQonG/3Y2EZJzOlkwkdK74rY9Iw8PLDicrMvaSiXhWt1G78VuoPJn9sdjeY8fQ3
QtjozquBG8eFQ86ZyBKGjqwr55VVPw9TdNZRJ3A4ONPm3jCyWRnLykwPzHWoO2aBRW777nPEPKRs
0rsPPvdvfg6LOZIwXWH9pjaYlKt6ZdTiaiRDRcmJszHX+/OiLjNpRFdtKvbIFIHxy8Bh6xogdRph
iYgcdqSWY4WwXPaC4PJAsiAhh9WDsoY1U9/RUBjCOAk5wfyiCzy0BK3XBoP/5X0aldgt/T4+i6z4
9mtsXRmnlNzYW6uM7i2lFTsZEED454/8m+IdE6hyJHgFy3X57K/vQLKnhO3FfOS0eI4gxq9dV0eu
bJO37E05Um2N3NnOy4GE5cOXsHW+TZrengEmrAoZmJcwsr9BsTrabo4GMOk/JbNPrJsIZNHnQqpj
C4haXoAmLb+GgvlFUTgfVO/m3GG8KRKYgkrqJ2U7/ILzCfOPt2xSuJPUSvFvUyvOIwAwJQt0Glx/
i3RQ/zUYExUCPNLzqmOlP8CdzY/qQZPxeNdUbCn0yhMHO7TsY8YaZMOio94JUzx0bQtMq2UX0cRh
dOZI/GqBCypNhFBJZDQH8hWgzHf43JeVR4YH+c8/0u+OCcsxlYVt1wY787Y7gcYy+ESjiKtv/RUU
M8PXIM97VPqqmUjtC+aR1FyInPS2f5my+LmKWvd+MUfg37gPyo8Lm3fIAHN+/WJlx0/MnFF/c3Kp
QTeNMiPfk0yjPUOP/mQlfr/RUuJNO4c0X/RKIXqSXw+PAkauN8mXceIxHjokEzmhGbnXvYwsVVd0
p8FlmTktfrgPvr3f1GAWBQMICGlSS76lG3QWzMMIlTFxl0zARCOTOyNGNTbIOjm1XuxicyNkJknd
x1FjYxfrfnibBIeyDK0P7tT3UA++NtuRQtGqWa58y6NAod1C7IbVbFvarkKfeRx0crZFrI5e6l7s
AX/k8nP6MkZEaqA1C0JLbsd6Yr821e6higcBgT1jgZWjE2CJtBetnnx0ofNz//qRgr0CEcawXVvQ
CbxhLISV23etpzm/fOKZ6UEFrjxWncLGk5S5LgtXTINY4Cck5yAYvAoKYiyLj3ok432PZLuOsAxX
Nzl7DPtNvdfVdRcVqa9dl2WjlsnqOUNnOJowlsssK3EEjLC2hwbyaMxQORUDC3re8SfHHhDBDfgX
xTyR9XH+VtWXJERsEVvDbDRp1t3sIKIndFalLQ9KV/Xjn28/87fXz+89H0zCMJcO5x+HE6tfZAPN
pF0Ls9iOjOOuXlGaK0Ij1WGZXyMV2AS4UVlqM4tzAxr1ZWkseEHDubRvNKW++4W+HbJavoAIviHm
kLj34oXI8miX2S9u1VW7sffGlU20+tatp3jjFQy9siiHmSxEtu0xgh79HCxhh0gbmn3DEixzPoDW
vEdzmI7O8AFfPQcWJKr5WfzHhyWiN7N6IJKwyHtWiJhWb/tougEHVnxeVgfLj+hB1WEPLWDVOvWW
7GjSgHxQf/izM+TI27YnNTsPolPm4uGPMSL2WfDDUt+Xnl1vnPz4wY/0/oxwuGrdFqaD3seVb2ZY
CGOMpHHgqFd0cdsyDDd2TluDbfHRRAoIBxJzrjLdvW8A4Y3SqN72ZHEdkxAn0mg9L4OTkf/0mBnI
XpWMIZHB7TjOCHl2g5XCMAKg0kI/rpNGPyMIlpawFim/WmggJhTemfk5cJh5qq9ssJmsMD/sTX77
SWmndZe3vuu+7fFzYvyCIEWPB8+7WqsQbw6Q7+9kbzJX6Cbz1/yD9O4tpOsbXZP9zheAKWuVpyvD
KsHHDj1be2Zo2CztkvQ4JkGLNxLRkNy4MR6gBNlri6Tug1/p/aHEr6RoX+EjWHyCN3cXLKLCyjTq
XWrqs56HaFaqMCGakzFVm8yb/7ZPz7HJsLUJm3zrRyB9Zc3elxek7+ftJtIrMnc0XZ2jOiFTjjWJ
h4wToxux9UliPkyp/FwU5U+cOgrpJ0dsRo28owkjEGpeP5cS/EgOyKHu3ZtlCvLnDynev1kdXRm8
HpRuKkUf+PoRmicwva+F5NcRmo1Jo2w/iyT2twA5GjTE0MElcHn/JqgN586fGyJweDlqUMKeC9x6
bVzdVI1Sm14PP8GOjjfEinqrrHWGzQeX+rvfw1LzocbDQ7rBm6dG0zuBsA6YSJjwCMctXxlslQ6p
vuOtOLWLG03O8Yjl2HLeoa12VQYurtfz9QdX8r5jceielALSzAsLm9rrL603SmPSOkL/aoEXKxjC
n41bmxdzV9QmQaGJcFYtSUVHM0QThVLxFDPfLVOwsxz/Vu1oJORU+Qd1229eXY4O64e71dBdV1pv
vh8AHwADMk6VzkY/lM6uVXyvYginA05u8OpzhSwye4MFXLLI6EtGLpKnSyEhHoPqew66fA0uJt7k
GqFrQWnvIbkNF6PCgJfrzk9aCugDjLU/ev//5gsVlNP8qvPYyNLnVukfBzk7g1zpfW1dZ/s4LlAC
IXFzu4SUb5anyelYNJVUxMiY3R854mJRhPKXUiep28d87mWSXN998EP/5pbjmLap4ubChHru9XVR
a2uSZGT1a3xr2AV0BFv8HCZ462YDBoCAM3lXaKDHl5nkMj2FevphWfKbc5T3udLZe+iuyWvv9YVo
JIC5s5LvmkzRuDc13riReYyY8aPgZlzBwg/SOWroYYpZGs0+y5zlgIsQe43xyt46qeHxvi4Azvla
t488ZdAkFZdl8a1ICYGpaV9kbfsfPCy/6fkcrpxNryVoRwnYfn3pJjhAahHLus7Z9ie77F+SLHfJ
LdErmBLUGAzQUTYG6bds0IOT58B6qCHzL0NxDYk88fOB+DegYST2RnOTfo8HTx7i9q/UyCWMD6/f
1qV4zFx2oVrU6jczKuXPN8Pvqg2+eCW5Pw3OyrelVSHNVPNN27kGuquB9NO6p7YmtXVGA2VB+tI7
wTXoGRXK0dijZrMhYCM+zC95D59gWcz+mmPn3SFbAxeBWmTFw21/smEl9EPsPfz5ipfD+3VZTWQf
k3UlmGfPFqrXX30z5BJFVquui/euU1jtZIz8oB7DHRYFdNKT9Q3DuwcHI70uN6/uy0uqkFk4ZmuS
SjVGtzKMj0hm4w+GAeb70SpYNcEpKg3pOu+aurYtcmuKZHi3DCZzD30rYnQw4wl/vTuyvhtsnB6W
nZebKuwfyyw4LKeBZ4/PCFL7S0tb/FhY4sXAOnJTWfe4FQkOkq12rgs1rHUEVbpHxd1A2+Ov+qUe
rSGw1bEa7zVb69FF7heeQuw23yhliaaOY0jKXrztiecLResc7dmj9cFP85sHmj5npmM5tDvvWrNE
9VIj0zhCA8X7QXf8pwxwDwtog/huLBT7QG/JeSU+k7xu77ho6ZJYund+9MH8jYOW2+DNbeK4lsWk
3uZ6KDBe3yaYKns51UZwt9RVPmKrY5Eya8lJMY4z9gRolyoTSUQ82dc6E9QJaRFQyYWXoXDgXEBW
6CwBn0+fMTsReIbms8eziBXzvmjLECfBAOpcf04Kq99a+NR2yz/Idyn2okmDLeUF6ssmfMgk2iC7
66az0DpnPYZAZZcqPp8DjNocF2pcmE+kfSOez5NVOVkjSysIEG3YIfXyhlWg2w2QFhbYOhq/gSNP
i4FTQmAx1PSckvqwHC2ZFX9NQljTYSUuCUOj28BPN2bZzvHTtQn8IIHK355skX9tO7q5FkHZalnK
6xJiR1T+5VojSKcQU+ZEd72Kg9S6h2j9zHYeNx7hDc2Qfs9kctUwdtIs1Xdtnp0h7pj3PmmpizE8
agA3RZK0RxhCSPJageJi8s8w5x/8DuKx4pdDFYfDNYV5dSzAE8GcKsIbPFs/lV7BaPRoRN3ge5j1
6vyf36cgJGcMFytDXb59MwMGiMG6cJ/+GmeApE6lRfEaGN8dfcAsE4/s/MU4Hhd58nKGOG1dHTu0
5x9cy28ODJca1WDlbFicwG9qVd9FBIxCO7wb/CAldma0tgsKruh1grbs7rBcwjJq+2GAu9nTsJbr
Ck67m05PA+qgTVU3Oy+eQ4QF8V4fXN88hXrzHLmOgXHamhdF76YY5POYWV8pZtSIeRAUrP20Nj5X
KRSctiirZzF522Bg4p5ChDyYE2bjgPdtQc48R5UFPtAx/w4aiABBXgiy0AIyZ6IPi5plyvr6Ot15
/mqwLWIbYDpvpmlj57kdKPDkLrC0My6F/Ex2Zn62xXhX6xb2Kd5apcq5WEn6YYAbADJAuTbkHJHu
jvYFbgw4JTFu9aRp1m7Lcn3pVpYbemk0Nca5K9VBktQxCKqxhmKYtMaLPfXyYkJ8uVcsu2NX3+RG
YW19azRX1ki4kJuFz6mbOie7rr67mflD8F7f62YVbwsCYR5NnA3bwpv8S2IZT4NJ+9uzsN1IrcYD
3MWUQjU3x4g2hoy3EBZ/yIj4aGLQXQvcu0ce+CRsi6PVNs/LqL2QAJA0QhlIlmf1WEafRI62NQbY
hZu2Ki4VwUq2SbY5JZ6AJp50SEoaCB9F4Z3Qc/0AIhjsq2jId0ioEekFVnUJyv4WcBtfwtDkD7mB
T9FwIxQJBTirEme9cgbz0tfMtzRArXctIsJ9oo0FWUISDy04lSFpDllxV+nWcONgm95EZXbuc9yl
SQT/ZnJLUjn7cbqVaXyqmobkjaADEs5fsYoGW5BjQmtfdLG8FOquCzNtF9p1fRRq/JLUmPaGGSKY
FjWRoGmMOimE2SOGwLxxKvd+1Em7i1AxjUl5v2jnht78rBstutrEfxqnl0n3GGvG7qnxOlhGlMQD
Uu4jUy1SVTCC5Hg9NiXK1Z7shy1w+RFqmSTPDdsHIj7vxgl967sRYq+aPiIFG+8rdwaKbJOY0LPP
R2Xz+p3m97lECp3kd36gIawyY3nSjZE+UZ4HZHM35HMpkgvkCW2bcc19SOZF7sIBkJa/C3Oy2vMq
NvYZwZVBqj26k7dGYEmGBtqqDaukld0jVv3gAHnfBrEK0mksDbZz4PjmouEfbZDVJOUE3r28QyDU
oNsqziVz3dMoRsxxAuaywslFXkSIvB0zrCx0QAi8pbA4smmsPhmqMT+NYfDpz9dlvhsSoNhjlOxQ
Q7oGlcKbAyPAYpikyIzvWUPjenLqleGRU2HV2g3SaCxCbnunxflqeZ66uEJAa7DMmecgy3jZTkh3
lMVLwjmy02dwJ22qQM3pE/w0/1dYg9IDW64AvflMpPUICWznJMYkhS3jy92ytBsnAx5jWD1YnQS5
Z+Fq8ZJy1wB/xeMwVrMTWtxahMqxBmc8KZh2f9AECHt+yfzz8GTzY9uwp5lEUC69K5ZsZOOFasf2
ugzOluK/GNWBfn49qL7bOuXo7rQm/6ttsCCQolA5Z79ANrmw17IUIX9th/dttSrFfcOp64bWcxAk
vwZxEyPUm8D1r0spphMaJJvmsByugcdSVJScA15US4IOSdHxbTXcNFTBG5AO6SX/2nvE1c5+kE4F
aD3tCuuuo1G2ZMEA1wlPscLLc9N46YUV775FgflIKQdaJ0IhQLQfqv8ms68JTZjMmgPmSALIesvf
ZJP/rTfG4XE07OcF4jnqX/quOWMtc9epapFMJ/lnw5TfTAU6htVyvtHjaWvkfrtbOCKR3TAIMckE
0DtqtbRVGYPPfOPaTLoC03mqfBxwJm40UolGpO+Oua+zfu0WN0IjALrP9U/L/ZGS9bWj9f4UoRqP
O1eQrCaJip43u8uiwJLa0UDfd1kqvXEg0UFrq7PNlC4uRtSrgX2Pkykhko7kIoLI0P6VF31OuKir
0dzmSfhDs59807yp8SWA7cUEtYiP8zpl/ii3WYOUxsrseKPKONjZAFaQkNeoLlxc4uYAKCwo1r3f
m9e69tlZWXiu5jARZ8aFLv8vpUFUCLSq8rp8qNGjavSzXsPgnoMG5e7vGqN8JIZuadEENifq0anA
Qz98BZVRbP0GQYxRkZeAWG+Ni5soolmlLx1/NuIkjn6b1yXvGoo3LJ94I4YxOUtw1gc9DB4HOxBH
6NZwU407Q7Ryb1fNQ9tWh6VPDZT1ZEAWf+rCH6zt9Z2TWkRYjtyBfcbz7LdnTebsNIfsmiHDg5eZ
nDPQKafM+GhA9LZFYQ4rbQEtnIWWEO8m5srtszESlX712j441DaylCnGHFergIQwBaLKDOrbSrBD
5hXVH5yklr/Ku39HK9z9esbfZDi8+Z//l0iHS0jHXOc/m7eZDq9iIP5fBT9Qh//vwQ+nr9PXGPbo
1zdpEfyhX7kPjv2veUdjz4pDehVWkf+d+yCtf8GGNoQtLYeDlN/3f3IflPoX20AGRoImWbHR41X5
79wHqf9LWQ5UaUD7LgMlytf/IPeBqvfVgW5BdrJZbSlqYVPMc4g3L916GOM0YkSx1zyt7HGt2Aw7
VkaKgOHsmsB5Lxm8R5M8UXaYKy11Z6pJIosIiIjnTfcE5kRgYpNu5EWm1Z6e7/peq8tza+Ev+ESy
D9VNIPwqPXSGNtU/iox3LZnzcc0oM4JOcSwjLXWqdSz9MbqrapYz8CU8Mno3CqqtvvEatxi+M00B
7+nopS+2BgciI13gzzjDZZJmT2FDzvhVmFEFHL1DcXYfeH2a3owSBfrRwNTWPufj1Og8+k3Vr2MN
qhZgXWD85jfw4Zq9QUBNKqRvOF58jiflm3CEQ806cG3I9VFVw8r5NPjkVY3wp4xs/Dss2galWx5b
SbnpbFn5P1NjKpNPUdfr/Un42I+waYPPrH+aIgY6t/GbBvCWDqJIP4xTa3fwGCeSc3I7HZyvnh0L
gT0L7MHfge5QBDVFsK7TwrSofuYlzd+17EpWYb5VQfZRXZbh7G1bHYu6n/YZTG8URD3mZQwpASjG
uCurDodbaFnjCSdNmWG4MJryEnmakZ08d6i8cm1nQ0SybjFExBuvSWRK8+exVJFi+mBWZbEvK9+6
Rqr6AejH077QaSLKzzrCZmXqpeZNkMqEt6slw9Q30IvqQf21wLpMXmxXJrNBIK8JJ1oldaNTiuIO
S1gKNbqNsErlOCcmn4DIJxCg+LBwNqqoW+ttZ+dnqMXZgIYwadOIvTHPA7NTzwqh+MI/yfRna5ST
vc7IJsZJ55glxzfWdXWcWlnzZq/l1Hk3sMl6fCBT2EH9xI6XGvp3wihSSYQWLL/HrJUtJjcSiIZy
nQaDnwCCmIJHG5f/cMCGTpaBZWg40cGOd6Yi4iJ1ABzTpbe3belg85UTjc9Lb+KVOWHkkdNjKP1q
+gnaQmCG9sdcy8E1lEGnG5tJ9zvXxFcuLOviGHDuDz0suobiIdFMavS4KO+DOqy8F/5yNzs0Tjoh
TPPnTQsjG9MtO3bNreve+lntedcEFTrbn5H1HEPDZpo8whtpqFSqdoM+FNVdTiWCUkrr3Jb5kU+Z
xLuCRkVbpV0isN1pZTXQK+UCOAKz2761XQLv1ARuOYWa7N1Hw1SCfzXCQTcKhH0lAAM6ViOTLCtg
PqlwaxS5FpRgZmzNB602IgdytkSNqOhmrlFKsIUlOFKyh2rX3THFBPayAi4QhjtwRBmgqKKN4zvR
whfZmHaNAnZl5GlWEQVdh33zWctr6cCs6XnrR34d9yNaRJmhMDH4yKyUW0DVpLNZBOEQAdWl0bmp
Pbe4aK0fJMylyeT4izBovWDxLSMiJCn4mU9POpHdnxLKa+9CuE08PhnVoJP9MrF84eNFgSr3ve8F
GaOtevI2I3BY5mxZPBb3dsygmKVXRmYo8XFTHkoQuClpq2WeFSwMOzsdvxRsfMHXi0JkG80xMsGO
aertrVvCoJgxl/m1RxwVnAPNU+plNIYWZjZ3Xcz7PB2jnWlXBoOcSs10WSEccH1wnVpMvVLr4/gy
ZemUPNTmMHGe9O5INcuIgbzGVR17Bqtvn5YjecrdCCpsXmAehyTOXzXzfDCck1cJSE7ey6Qauv00
9cEP3w/s4DDRYTBL1vUAY2Gg4n46VD7V3EFRGleYogE8pBtR1vNWWAstaJZVQa+76VoM7VcGCITC
DkM7V2qjgfoCGnNoBH+RtaoX38a01FCJ2xEIujVb/MzdjI4RRhdGlbiPJCs/VBbeyAyD7EuMQG15
NyZeUJcno4mIab/4Ge/Zp6rG6ePcFqUMawDzVeDpYHP6iIRkxnSEnD2FRUwZGk6Yvb6VRpRaz5lu
FsiwK52Qj9Lvg/xrKCeL+32SVoEfCiCOOFTKjaofUOi1JF8VdRiECIpyfyieDKNAb9Hhq/miyD82
QDRXdTwRZiOjHrAJTWu4H90oM6jv9Tz4XKk+mE6JzIw58qvKyi/NWLXmiR1c2F9AV3OOmLXPynYo
9Nok36t2sm1YsWV/Ibe78m7BgMftc2bqhIaoBIDcqnCoJGhJ29iLD3blkAJSDCkmE1NzgPT5omf0
OyqZBSyyO6ODRBTxtu06icuUfzhEwnWpJ4GL2Q6Y5OsIlNTaZPDBSRfpFeDSLhzZKXiJBw45EWV2
yqe0AyqiQHZQEyiTcMmw63iZxYxvimrDLz4GD+Q9ps6LqwoSgjtR9P1fSL90/yxVJ9s7mcNZnoPO
24pll9Drs0RC8DPqeSFiHqxNVycvIPPcG9cpBOGF7LzC9N5h9ZmeR98MAXV5/pAeioYDaOcTSts/
iw7yL4n1jTGDFXtyeIjc9tr2Uxl75KHpqW0m3w3fS8YvqvOYVWrdTBnQe00j+VIgmdtgyaiqdWCW
RfDDMP0k2UD/1N2SLylIBpLYPVAvBs9Es07JVnN/unpT2PeZEol7VYFj5pemiDLtUNdIGOhZfRKj
Pw1JZg8/Amif8cvoGqV144Za2UJn0VytftIaOaR45KIIkYQZjlEkV0PU4C7NojROvwch0OFz05dR
9ZKYY9ZDqq2D4q9xcEC+r9UgJYbAxi6Z9QmER6cwpdlZOVVFTg8ctCpbm2TMoK3MfN6QlZZWVY7C
RM+CB0Cz+gTyJsmj75IfCD62tDwtw2iI20SsGtJH8yco6+xCRkibQLmsqdeL74EzjsEhIvdg4P0z
Bv2ti3w4A8w5ema7hhHjMRgcUjk5q6QrvPQaaIS8b1w3yQfINyX6kFWGv1hDbaUF/d/NwDl5D2OC
Q2vlZDHKp42PaSc+hD2orH05Fzax33s4GXPbec4prVJtXYSeZ58rPaoitEsDmBZqWTvfyzSoRLux
+rROb2qQfj37MKnZ+z7vS3XIg6QkljuSeAwDAwXquBk8Nfp7Ix6UiUggqtrPfeim3RoMp6DsJSzE
2eCyT15YkGGY74upz2566Sf+rpm8JP3Sp52mGPQohEvewMl6LpMmIwcrniqQtK4/EAyJlD56DAth
iYve56F9B5owc1Z24qJ1WoUukT5br6SMu+Nby3BZ1jp/chVh4h8vlj64HXR8oJ4b2ZbkU0RYpR+U
6kCaA0yZiifVJmn+MAwDtWkbDk7+RZuMNHuBD5KEnxoLwM0nhzVWfYA8YtZblTaEc1VkfsDisDib
WArBRgJhYeu1cZ6k3dR8pqj5AfXZmm6DrLaNQ+m7mr1r9DSUlwjXTf+57IkmQUBvSwZySkMcF2Yd
U0Rnyqb+mDRxSygcsaWN2ImckuOEiEEU94wxU/gfCnP90RZTX1yrCRTWoaZQak8BsaLsH+t0sBX+
W5CMX4oyxnC2joIhqlhxNlr9xUE0Gd2FXk/UaTlFjAmnabRAXqWlG8qf9RzEVK8qclHyfRNkwPl2
xNljhh4Z6CcPsrdUxxqrjAt1M/mgur54IqjFWbPcgdbfngzVT2c7d5pumrNQybNaJfp/kXYmy5Ej
17b9lWuaQ4bWAQw0QfTBYLBvkhMYk2TC0XeO9uvfipRklhmVj7y6GpXKqKITEQ5vztl7bbsc0RlY
VfsYGU6S3QxRLOZvUClmfScgR5C726lyoL/MCSvZDb1F2ZIrReQfTBFP/YNjNBQ8QZfLQbuOi2QQ
10YmDLlthnqot0PIC7wazRGqYc3qP71xXZLVsZk7TEwG1DXnaKZ9Bj+8s9xkNQysoJyHVDneDZWQ
+odo8A9vbHZaKFKskN2bsHC6bGpUyvDuXbqZ/kqTbZ9+THE80joYZu5twKcmHm47zlZCkLJIfWev
EQAzPQwsxvU6nIxQLZAHyegZKbgeweufsG7kTZX3VySz2P5ScUrsuhVeu8nfcr6u3Ns6cfPmvm0S
4V1oWqGfzg6DU09bw01q98jKJbgjTKbJCTGz3cG86OciMXcZKajNW2u1KB+sqDPDZSS0zkZd6lf5
VmutyOHgweWhkNjRx7rY9VzDou3coWUoA67ndbgYRGYNnM6qlFiKaYRTeApomLKjO40jtCVVVH4L
AdR09fvIjOiPBnRDYxiixWhhRa+qSW82iWDJuUVqRDSz8nQJSnwgxorlU/dZPypHVJuq7qV9SfQu
gfUtpmV1oTkcJUA3zsWE8zbnKnBdcOEabkxy3Xw0viN8g0tKx1180cUd5A5d5iq5cgpvnO+0pKnr
194RtbPDTy/MA/mh7rw00hZyX5UWTbvsk7SmSCjzkEww2oeetqucMvVuEqTCVIvzkQHwlLZQXFRM
L5mesa9dlwnN5mVbIZsiAtsdLgbXSbqNA0q+3ucaVhrOMsMwr4gHRtjazDnWwA33+yH60Y7JKWUw
z2XK5X2qWveiA4Ux7tJ01jvg0hZ5HtLyK+NDh/KR3ukF8bkhGbYTDtSYEFdETuzL3FcmafjpGpGq
k/0Y2cNjJxgjcBSH3IeBucpb0iH3JhtYru9IJMvj597GCLOuOO/kH1qWev2uiFKUoEFKKL0FikMC
nThEE3yjF1cUpUNeJbolbc3Bu8r3Zk+37Uk25ol1MEzKPbG9LCicIcQPqw5fgAbP81YbQHwVAIIs
fV4n9WTkbyfaQ9wEWjYOMr4sW0nv7tDUpTcvLVXLAYSatL0DvOAk2jb9QMdbg0GAn8VppxPRoKj5
bpeq8pTcVoK9d8k7RZEisAbNPaGXZHHq76ZOPw8k2YQpwo1eDVPswEXVCqAOqeCS/CZtVuR9WNax
fafNTiKOkkzb8SOSje68jlZVzDuniFqPbPlw7OQGVKLgIqqBWSZZBRyjNAMNLCIyriniDBXkQ1se
E61mQlppL++lmw8ddwJUd1jsZ5k9eyZfF6UOUO/aXVo6Kdl/3J5CirK96USLsBza+Wgkwu9f4Ir7
/g6HY0Rbw02KaM1RsrbJoKUpRqxZn7h7aFYZJFHYE3W5Lo1ct18BMwy3ozA5GuUgcfT7KZp1664q
pgJsSRsnMRdD25TWY2IjjOJ44ghpH4Z4bPWcn6PG+u7ETUJ/RcBoQ0JBMeJW2Fxnr1rN7MLkMkbE
XqFORYq71scyRLeaxiXyxMh3LwvS0tM9K07EHzwnebaFKdzkGyMhAIDSgm9CJ1JsU86ryvvZvMqx
QCZXyknM+TsZIsn40BmaHS6KMulx6ciuHa70Mkm9dYP7LVolPE+xpdItmoWucWq+yrnUppA9PYu8
EOJpCVXveDvlekJ1CxOnohYGgVd0FckDvT9SV1mEHS/2uJxVb6iH2Yr06Qf9hI4kEH4DBYSooRZD
OFM/JC9IiGhQcHeai+Ema/TGf9TtWnoEyEVDpx1zfYQr64lQ1GEweIPe7HPbnuplMcYQR7BGzg5d
7wkayGqa27T5hjcn9GVQJboGKyOx8dZ9N6uwm1d54vLiY/l0q5YQdm7V0OhkozmUflLDefO1meZx
QM9Xb4plVXYpIhUB41gGMjMbMB1sZY7qaZH1qiKGBIvidFvg+xreZwFwbqlmt2t2SYpNYc/9lPgF
Ji/sLsmnCOML27JBGsGo2yKTgHO11AaRw3XOfWgsrVH7JDHz/LE3AM8uag91eAuvtfDbbJmlCanZ
F2UkojS9mPOokO1d6+ZJ+V00ZGcsoyxXEm5iY8hThnmnKfhoSUK1ZZ0hzSu2M2tMsRrBGYonxKKE
ydRxMVc7ikyihgmRQMB1t6Vl0rkKorqvwF/qXdm04bOZ1XRJHk/1f+HuOVnrNtY7FDZV9Ea/R8Cm
set0tvnOnb7pbkQuxmhYOXYucqKRxOR08S0h8D1mpdoTpSHe7bGXtbceRiUFIM/MoSBhkbQ0lRsh
gXoBzYNdSXQ1zeC2AzUGdQ208EwWNeUUZhAQg0SS67ksx1na00aqPvLj1aBbCP/CkGSvJqDs7Vnt
zm/pxV1niJfbKhCqzPlHQZakduDmMqtbF9REvxZ2UWkAZmoqthKaEVKCJuLwTvaANvv3vxTi/9Ww
+C3U96xviz/t5DEQVN4d66ScPhN2VVqHMBb9/BqP96bnuro2tmRajrfGTRMF5I0HxqJY0SJcRk9U
i4z3z8c/a5X+c3jbouFPv9TwHFoCv7azkRFmiptacsofC+yBSJdhg3EN9sLt5wOdJKS/9GQZyGDB
ZUKb2J1MDhq/DyQQXcKVNZAzs5o+uZZFTh3kAYjan49z+oPPx7ERzNAmoMvNh/r7OBT3JWZJcDeR
mQyXXJ9RC3LKvqbnWy/8RBt3UQSE6fNBz1RFPx/OsfEYnDyiYDfOBq1sM68p9uZrb3DYQUb2LEVJ
PJRgWUEigW5dEmZ+8/mgf3pSz3dOnTYk2Ww5vz9pD/ijlariEwXvvA37sdzonVlOAWtTuOcVkg/I
O+rHz0c1zgQQutBxw3onqbXOc6O7/n3YxuuJ2Oz1ZC133maKFy6L/3LcEl50NBaNfE4CXEaL5ItP
+Hz6nI360/D5i+xijMjGC01G5blWVayWZBF8/mDnHycj2Ai0gW/wifJ0Zx+n1ibckYcmWyOdAeEO
Xqe6q/vRPvhIicdl000QpVD3VS+fj/uHJ7OxF7vEZiOCQQj8++ep24NPP6ojdoGO0MXpW933NKe+
mCzn7/np6RzUxbrtImX9y2TJR6ENHXXWtZWb1Y/Qcad3EusciK85/fkwM8Iv5smfPk4P6RpJ8TyZ
c76uzWZX+Yp+Eq4KP3WeSYVM3WAkdMpZuzZvyyKUKTl2XFiq688/0HOgy2mGspDix9Et2yF5/uyb
tGufcy9pCGuX6IxkZ63Ja1+SgFDdaxvAKsvy++cDnr/9p/F48XlQZF80Uc+WcErwAPG6PF1T6R/x
QEDJ7ZE5F+lwTW2HYAFDNuGwtyahu7cad+7p6T/6AwyH75V7rECojUyZd/P3KQQ/jZ1pZIOP2QcD
0KlbqzW3hGX86E69xL6+qTiYfz7m2bT955jYQUG4o6dk+/p9zBpAbpLN7rBGKFesOK0MO9XI/ItR
zqbtz1FIa2MQsAOAjM6ezHJzYfaxwREYBlEwVWrYVOkQbwsHFpoLgfGL3ePsq/w5HrZqE2smcgzm
z+9PZQ0sL2YtRxTD+Y2MTsmDrfki/HdKMC84UK4jWrtfLDx/ekbUu7wpnukYLK6/j2maIC1hT56A
lkpRGXGLtEVYJscbLS+pzfstB/MvntM4E2ucHhTvs8HhAxetwWv6+6A1vVIVtphFk53adZdqawek
Nu2aTbv9fJ6cftEv+/H5QD//kF8X7p5jtUd9kWPVMz3qR7Q/VwUibcxXASaClzhDl5gOXz2f+adh
0e2fJg0iWvvs+fQmVVQieT5gYitnDUFvmS+ig76GMbV0vlhx/vANYpw8WSgxuHIAOH8XclMbPauf
12Hi4xsfqjrxwbsO3j29d++VhLh5/uIBz3Zhw2H3Rafl4ini5AZJ6PfvbxpDtGWePa+Lgax6/H5e
Za4E597Pv72vhjn9/JdvD1iwbeeTPa4t48dggCB8Awz5+RCnV/i3CXL2JKcP95ch2jGuexPRxdqv
RPLMZTUMdBp2gAz0fgMryd+WJnmJ/92gp3Xgl0F1vXTNxMCMJlp6az6V4hQdhpmKY6Lo6hdefff5
gH9ZLk+nJeaHyUHbBY13Nh8lCu24kCbpeUpcJnFx8NLii+/qz0O4iFJpD3POPvuuYu5tHvkD4zpp
/BeRDeM+bK3hC5XXnybEqVoClIeB/HMKwJxyPS9rFuQye0rpwHbqBgDlF0/y1SBnq3BiCTUN2mkQ
dOVyPkBxXYXeF/Puq0FOP/9lChDRRQqawTfS+8RLxrP5VPMe4wIIvzDv/PF7+Sf4iSVeP9+dabQ7
aZsU4xq6Vr0zZZZeaa05/qfr7M/j+E+81M9Rzma0TbK8FxE7urZIJ9vabJq7KZ29a0AS2pLHJJvb
1CUcxnReRikS8//D/P7lIc/md2UlpBsjD1prPiUsQls2aCDsL57x80/S0M8OWmU+I6mO2J1z0/E3
7jjY+1bQ4v38Uf40MVxcnJwc0bdhLf99YmSjI6LKJ1egifsbpEurzkh3WW59QUb4apizL6xEBSSH
0wou7WoIEl0/xqTvBogu2v/ygc6+m6mqiijJxLy2JPh+vNkA52rv2+ef2unPPV/Gf/nUzpmfDjnJ
Q06DeF3U1mIeH0Ph0GE/VsXdmFzPUAE+H+4vWy7T/dfhzqaCh8cr4fI/oshR3LZ7dVHEakVOTRe0
kfeFw+pPW9Svg52tR5YKG+DtKSnqkhqe25pIYaS5NpLqsU/FupyGzX/3dGdrE2jQfkQroa8NvdtE
dbLHg3R/wiIrz11+PtQf3ilh0aOGL4Dm/C+XF+rL5Yx0YFq3TVgei67Jtq0O3vjzUf7wCYK9g0pG
kYkrqH72QC4ZaGbTj4gKrZas6QndeRtJRfSjT9Rql4G89dynz8f86xn3VIlxDW70eEs8S5zN+1YB
u+jCnnyMsN5Y2UtEL8Fpl7XnLwerXnr9uHfMtfKKL+bmHz5SxvVObnmuZMb5w45pnSeVkat1aj33
El/6V5P/D5/mbwOcHZkqLbRJNh/IA5I2kMouKAt/3cCrqAiO9h4//xj/sE7hnPLATuAsROZ7dtJU
JpjIROdpYu1aQcxOnVuaXP9cov4j4fb/TpV9VX0Ud6r5+FCXr9W5fvs03ltZIXll8iAM/9f4y1f1
+tu/IP2P1XTTfTTT7UfbZerf6uTT//N/+8P/+fj5W+6n6uMff3srO5oe/LYoLs9U1qyU/39p9uG1
bFFh//xNu/d//I2J+m9RNlSDv/PSCKqzHOfYjv6tyWZi/Z0XiasNRR3MSCdPeYFxQv7jb6b5d7ht
lkdNyqeWrPvMzX9psg3r7z4oO9AErgfGAbPof6LJBmn/+xJM4pKNsNTwz290hBzjoOwg2dQzOYS6
X473AqUdSOfSqF8iZWZHTBHJWyrN4RjTDbm0TGwHy6SY634347clisZ1yQbrpgiCXKmf0HFmUX4g
iSAXQ/dOQYl1YUpICShxtETau7jD/hzYKnfuKyIkH0QcU+nE+VyCeU9rgHpRjnxp0URldhzNxn3S
q2bY6ylIbcvP+mMNT2+LznZ4hImaSgwrKI4CJCTqzgM2ee+zkh+aWHQoQU1AfMDf0rewpiOod1OV
bZGomT+0E4Z0UbiTftkRjnxE0OrdzhwYfOSTynnEK69OxN66fbQnCQXX6Sr7jsQcy6Cz6dL5r2Kv
v6uy2qUZr8hnIGGzPSRebd1YoU8sgpfY+lbko3/QrdF7mryBeEXpCU2QYh1q19D7u7vMauPHmpyJ
F3tIB4LS6/ain2pa26hRCalyneGusPDWECFU92TW5YPmBzOOkxUCHEE4Tm/iN8pneRmXXfndSnnk
Fb0+tbGRx2QLAnLEGs2DvSpTxHa9Z+SEQM/+xnd0Ovd+UR5JVTJW3UloHsymGIcgLCrjOR4b87b0
GvvRImmJVC/NksE09tXD7GnjRwb47wLhilz1lZmAUTeqfT7kuP/TVO9WCPNb/IcDErUwiwhh6qLq
NqsKGzVenm8bpFKLzOjtSxrMmCgTpW589CJLlKc2SRjufGHFUXGI8+6kXs1ti8DVrvBvm9Ysj8om
oI9+VI8nKNdJPNAGplig6MWuO70fN+3QeYA9idLZV/QylymdtIMEHLKuM5twJM0yr6MRwVyAosfB
Si4qf9cNxLKIcLQfYbtE12Vnxi9WZ7Oz1Uw6Q8eJise2TbcoH8KVXyT1HHijMh5NlafvfDkmqWlT
As8tGcHh27UItyHCo1VXeAiRXJOrw9qyRoEUMR4ukE77i6SOve+QBQH/o8wKD67bRVvpZsbm9Aq8
oA61DoiW86Wr+USetGZ0rEwjRkaECTfKQOshqpNwYvOmIz2mduQO+IL2gxOC8VED5kYA7Sdd4PgN
zuE8s48izubVbAi19u24lMEg4uQig5ez9xHb7ewqn4jXiBwiBFGojYvBd5gQllMtiQMZXjBCRc95
ZfSrGV/TO4Qc7Q5aaH0PzT05oP3XH0bD6R8ROJLNOmTzh4QrqW+TeRhWljV0F7RN0Y2bWDxQ4Nq3
eHD1V6+kNYnjk2zRrKnTNWFPPmkgbrJNwfvAktCL5Ry22VEpGV8MWT+4GwH/EVYnOQkP7UxI1USk
9lY5qJiD3hlaZPVjJnEl+pP0gtIoiP5Ug3tpTu1wOVGQ4fjcJlfu5BCh4qtq4RL3K4J48KvX0snJ
anFST11jUOBc0dG/XIrIa7eTjIGHkFX6yo/rpy6Zwo2r+8ZDPqlm1bgKMWhGOAuGbXTSeuMZm0nn
C/N5Ma9Mq8BNzR78nCJK/2ZCu93Sq8ixTpMyd+irzlnBG2iXxAcY+FDBw+Ypujv+MjqXjtteIcSZ
jgYF+YWD+OrCHMY6C8jsEYeZHtnHhEQmvwsL092RIjXfw8POr+fYkpu6x8M9w4Dhe5ymHjVCPf8Y
uXId3QqdD24Td7z2PU1cmLZIF4YOuEgRi3XdmQ1rXWg1UxQMrZSg3jGZbpSRG3gTmPNrTOFwAoku
8Hf67DW3+H8wGoIERZpXZYcKutRTYbb9vq1cd1P2cfwhh7q/bqspeUirBKxEovA2x7Kftds+N4yX
uVAknZVOU4TTKkNVtYUYIUi7dSBPysnH7V4NtfHioyDDfQCqZCdY465UPjPZSU2qPvKWFO10tLuj
TWdSbVB0iosETuCBQrhpBWOWNDeg65pdPdrOXa43apsaKjlqzjRcQcq2n8LRazS4FnZxX3JOobsf
5uN2aoxi7aRFtjh1qSUBlWP1feij+VAUmX/Ta3YPUMByFqihCQOIy6MpwvJuiG3o+aaCTuHiTTIJ
SHwZYZkTu4bQ5LKZC+eNdF9zVSMlDkyQp5eYmIhaBu5nb6q+Sd6qCrlPoal8Ab2lDMZwUuuCJGYM
FdOwlVPmP6CNUTvDlUpfIZPziPU1vNs689Nt18VgXnHLHuwsAzusUv1YiTTaGGU3jEFV1qUZpG7p
X5RyhMTiDnIZQWd8ryNwuX7jxU8GTSnSqJv6zkOj+VGaM2KLCBHnQx7iyaKV27xmUoxro6Ls7fRG
cSAKr7/EQ0/Zlq7xvpfj4AVp5onLqJ8sll+6PhtwKMM3aaUZoQITB/ssNnXSYz0MPqyyxFl14GOu
CtTPRwI2RlQ3aUm4Xmnb62gk0s+K0JeL3lqmeMmWduWckn4iwgjHSl4bSss+VOm7SJ9j7AuBW1tE
+LmwhILC6d1FqkLPDkiPnu59s+r3IHKrS9mKfieIpb4xJGQcb2jMHf4Ked0AI7sTdsmzMNCiMlvs
Jwqa04atOzmYvhXdKUsam0pHcICYSZufaBX0Ty0v8a01uExdfP406upeM24iYnoImo49+ZgUtbk3
rLJ5jXlRABxg3FqM2J1ghBG/uXRJ1ygXSdNYyTKrQ3OvSa1GG0tgbaLJ7pCmYX1heFpxVffCT5e+
PlpHz48IqkbfAuohBYxRe2V+sKF17J1En19LK553gCJadsDSerFIVKG0lQ7PdRI717nMm10ehdN+
rAidJiE+g3WQit4wFmajdaAqdymS6mx+z8ZkGV3MgarKZFFPLpE80LiXieaai1l2EdmStvYYodZ5
I9kM73oGdevohElxcLXJWGmjCxWySDtn2XX1WAXoUdsnhG0wukk738pMA7IWEsPULCLb6BdRg7at
BAdxEaou30yZqW0jLbEOUSmct5aURwRwbKvX9djkF56X6xfsbMm3WJnTvZp8DiptT9RwGU2wLTI3
3LqZjRh/BCw3GOSZNlERWmxbMxFs/uiT2Q1bcSVsg9YxnXnviFI0PehKNPdel0b35pT3O6XL7rkP
wbMgMw2f2MuKnTND5w+QkmsysEItHAlrU+S81xpAP2ShKHtcLyRnhKn+wIkpAciBdrPCl8vaEInh
ulEFpHkN+upgkkO0Ehny4yDOK8Csla3qpTF5SSAb2mpW2r7IjKjxLIn0g5NaJHpACUbAKsfwSohS
PrV5OT3Vljve63Nv3eMEjnemnoZ+gNtMyI2fWa+h16dbELpPtTes5orE8JgvbIn7BFKPMkvj3tNT
1tzKytZFl7+i7c6xP3mcLxRxIeumsKsDeSSThXPB6rct/plACmbSYFqlt1D4CN+wjvU3qRaG36ac
/OnStL1Lvc1x86RzGh7KSPeuLGQQy6YPx+/ZqMWPqPHQ1ehl23fgaCftRkeFe6lIOGpR/zjjwU4c
zjT17KIV6bWYoBqQni4Ey/SkDwK9vo4jQ0eApU+rWKSEBSjHlZelmPrr0gLSWfX9KRO705eZLAEB
WR59vBrxXB5gbRj3ETDbY++eImFslP8BujVn59FHCoZBgJEfutZdDJrF/5wy52aiz8uTgw3ZhYVM
dhVhYquhiurr0I2yC1HI/johmP5Y8uGVi4rUVlo/yKQXuWVNj72Tuhckl2kH+Crze9FN/lIkGbzI
JikvrAS0FgZx8wbLaPpq6n1xh3aS0EvLoHcAa454KEUCHzmj+DxvUFiz605KoBXMzW2XWOHjiGm2
CWa4lA9CpcPO7QzjcvSn+Xkq3Px1Jn9jo9DjJYuKCOeth8apDuKkZzL5nfM6+woPb5NqN4r4xXcI
3skVm1r37g1ev2qipDzgDdc3nqaivWhOKuaQKLrVEDr9y1CG1Y77irrvDfwuhpk111y93KOG9hf2
YEigMmatcOPQ4UwJKRyLbdk7Drc8d3wb2tD5gWFZAncwynuFde+9MybKor4WHUD+kEwjS+NVVLzH
aKD9pyni5W5PtylYFWW4SPBmrEM7Jxioi0jD0hT6xJVwovyaInu7LiJXPvRRGWECcv3N7HUlWtMo
fbUdzUay2NpXaAaLZTaa6dIr3fkGu2j91kW2/agbk3zpYH2+O1XT9tBUORmWBgWqxsdbG0EjWPnp
1LOesphz1AKLP5ocvQeDcKfASkygXRPMmmnSdCDaU21fgFFQ17VTMYH5bOzjbGjGq0Uc0yLyvOit
kpFOTBtoisWUe9ol58f+KOELp2vDLkXQke404HLlXXP01OZAbZpvdafc5SgNxJt0X/W9KLA7KxeH
rD+J/p7VyeLyAAohjursYOdIwxdOWXg/7LKS7zPdULHUmeXYhUXpLXW9yR5dUZXHSfnFVVjiXWqN
RE0LL+PYNIpZfKThqDgcYedeTiH/uRUPLl6iwszADYxTvNLdNrwIXWOCthgRTGnOkCsynw2patjO
sjj2XG5euXqk9icu+po/8pIr1wn6mlX6dqhksZ6QpV1hMcCIKp2wA23SQTFodA2Og+c1q8xV8U05
5ppamCm35VLX3B+T3XEySYtxb3JF2GMeLFEUExju0b7nLdPM76qx1PPJAbSqUwdVotclUM9YNJfO
3Jb7srL7KxXn9dbHjrCfR9wqWG7I2Y0ncFokChg22cowsYDfaKhtq1E31l45W9+HtNddTJ2CktxE
suAS2XW+x2jT/SB2WbnHvg7JBzLJQmMQ7LOmRz/VgFO/y3VidwNXtOnLlFrY2eZ2jtaNyfquSSeb
Azvp5isXk2+608fWu6y0dEg5XWkn8i0qytsZCsYFS1Z2AGBlgnhnDuxGNeHirLS296/sEY09gSzW
o6lN9tMwafOd7lSSC5wrHvS0HvYDiKCGI53NqTnt6uilnvXkh87N4Xtsd4qdhBsbF3TttCFUchfX
mv6skcxzG7fTRHhmWFmPvZW0t146nmITcynawJk1404rCE1f0EuU9FeyihixWlkA6wRK4h+JM/HB
lWVbPfWW0X4kcMTfZZrkOWBaJ33vonICtzgrOlp1g9E6n05Riin1DDvvqwva7+7bNAnt0nGLwQ76
RrAcTe6cvYWsphdSmXINEmd4knPJl1djxSIjrLvs2UY/cj8OuwVyE1kGwBUiDLv5YKGr76qfQXVJ
l1NQETqyV0ubv6ESzjkhptE3mZZqP9aqXzqdW9xmPfdpivpcc2CZyIMwZU8EYyXj7948tQti69TB
hED9pBlG9Z5MwqLwIfIOD1o3cB+kjLbo8xpLfliHYbx2wgbsy+jW8/eUuppYVxMZivABHbosadVN
qxCb2aPq3GxYmaNVv3eYQNxlFw0DSC8PdTqXYseil94UIyRWjiABLld/m3PdeU50jfgloQMhz8hV
NAIT/+GN5qBvTnvFqSmhd4jNWnbeM9bfEGZSOU575VvkZlZ67i96zcpF0AK/cRZcj/SDVYwi553J
jR9VnGZP8IWjehNHqQYzKw7bD+GOGBeYPPXlMGbetdW1BAuPknvfO0Wt6bq0w6Fea0Yq2LXD3IGG
YKTVS9hSUlnEdaxfzCiGNqLs9Dqw4742lxFBKw9eEZUvyRiZ27boxUMUJhDv0E5fOEZKDQnkz1rF
OkYFWWNIm7A/H4TV2i9e1lA4nbt+fCJ+kQwxC4XHdVaMEmCRxuWVa1W4IpPWMTCwW8l9NiKLXw4y
IkOFNMtMW9reWBzQ8/pbPA3johND+x6ag7apsX7YyKMjcyPixlkZ42A+lMAxSMvmiB4ChH7tQ+lt
CZUwDiI38jSYVN/dD8ilNyYJdsemreprjuhAq6LKGhf+lM83lWH3N5lWmutYljVLsdkVaz0Xk1zm
rdJunayc92OSGwsFC3QlRhfohRjScG2nPThjpy3lvkhx68ct7r+WMNkkIEP1dJUF1tQsVd1bK0/N
1SJTZn5PRdSDSFR7PzJiT384bqxfaaMPXkkPy2idEYr1nqfUSrn1n5yABCEiorc24B6x7EWa2Hij
Mx3Q3Vk7Nky2O8+b3VdvlNV1Tpx4YOad9j5Ucb9q9U7GQDaqEUy05twZnWU9zxhfPyAiyW8WVZdt
FCWbKTTjN+Hn0w6e6/xcNwUJjJVP+EKj25HAlZVOl2oewlu3FOJlaDQrwQwIeKJvnP57kcM27AuD
tFeZVwsuH5D3PF/B6TOpBqxUlxQ/UiL7tu2Aw4Czt/mSWt5oLJLeq+9jnzfdkZUbBcUU6rdU0vIl
4NQoDSB8UCzFdgpMGr/fInLcbIUnU67mEpcBPKvvpQZEwgjbIPOwO1EaibRhq8l5a44UD4PGFIDs
ray4E6entQYU9AEUfgIczJj/LiB3J2cfUuwIgY/djsNFX3rPxqi0D3uetddS9moXmuzMisWpZLaJ
cJNbWDQClpj40NaTAHTdjOJb05/gCoD83FUrU8w7UVJ5l4TOtN81o6T6hgPLWiaU13ZkVY+HzvDk
bko0M934Ep/yQhaps8q7WXIlz5xwNduKxHJNp+AbJFZcb8E/untrmFuCsYgTudCIoSEqWo/UurLN
7DlxRYOSD1hokMswu5zKEQhi6BmHqRbaroQwsgP+WWy6xIQup/ujendSE6hfE5kxJQHHbAIBeR22
XlbGawS33j6MJu2Wv6HaArpV0AC74mGaZ52CgVKERJpUTVTVr4Spqes0rDROZVGxhRpBrdCJNGp8
crhhYR1WFHuy3RDZFl5Fg8xo3az3eFEIc8Wv8WS2bdFxDkUZZURFubBodN5XsVk8uDO3SxgeJttv
2r9WAzGiIQeJLRiBmBDljqOfR3ltiyA5XPeASZ4n7EMrujXtik5ERDCsIBPbj6ZuZcFjQO+c1FRX
+2SXGqlG4Lzd3uVV0kFwi+YFh1TmHWibS6+t2q2ftf6qJLP2ROlKSQMy2Vtjou7HxLIhz0F+3IR9
HJE5boqrrESbOmtKu6SORy8otyZj0bqlEVhibO5rm2BTprIHo5k1We4zXIDrAWLZhV+H1l1pdL2x
mCHOg83yWwJiOXf0QLa83FmGkd++5ySmCG4+2BVbmKVLLJcatfbUtXcJQAMN+BZRtSQ6h4RXqii9
KuGGbyNgAhcCg/6AhWbQqpuBmXlrdzEOrGYgcXqDczBNNiHJMN+TGB56PVfJc94iRggI0hXXXF3K
lfp/5J3HjuTYlmX/pedMUItB98BI0+baQ7hPCA9FreXl19di5KuqMLq1G17WqNFA4gEPmRGkXV5x
7jn7rD36lrkzklrD/Teaus+RkLrPlS3MZ9gQ+LT2WHc8+ppeIZmJKpw5DB1GyAqSfcOhYwdsC1wO
xVygkOgRIpvTOp6VWNFewNTFYjuRpdAbyUJ/J8CbJldXWjqj0yIX8x4r+W/GaPIVKnR043rsBw56
FRbPI/5i1kPo6CWdtVIc3CLJ7kBbiMi3vVFPsS/SwxKvOUgkQeaaIUlLr/VFjw1O6kvKiW6VavT8
sYlaeJlgvb1ALsX3MZSBLql0hJOorwrIL/yNPYF3U+XjjoIhWPYUis1R9LWPHhwy+y+5pG3vaVBH
2/T4ePGnpqHBdxWHEqIpNqV04OpJTjr6XhhDO+3wbJykNV3l2c9omLT6Vgkmn0Y3EuHD9zwPcmsL
OJNQYUjj8Sddc3XqdQ5Z4XXKt6xXXUCI6Dn+nIGdqOYSmRSK9X2UaaGEdmzT5VyNHbtIZXfmLjCU
ol6bhZRw4ZdDM/biLFcj4miLrGxexpFK64VdHooW5rgbTKp1qHR6pLUJYF1K02XEzm+3yjcfYNCj
nEApoZ9peFICUC992mITVvYNpyz/rThoEHte6zKNf0x1R2Ywnup7e/IJBINp5zt0H0L1sSsuTj2n
oO5r7Z4Tr6NRUFaJWXFSwz2MM6ld2ZkUfm2k2PnZENT+HPTejtddK7G1AqNodGzb+upnMIAa3MLK
KscVrAdYBiTpVn1GylrgQPQWT72gEkit4LbzHftYpDZuEzg8/cLOqL0rJrW84QY8QcGusUOvWUaI
cZDGNNKUfOWH6WACa80bJlW/C+oAI1857r7QvFZvaEOUsdC1JemQIZynVjvyh8eie2upnc6MDzXe
5txq3ki8EnFT9Eh/wY/KXgrbF3cdYAA8a7Xmu2ijblOWplTMetvwpqZs64XmYD500A43tdQQzbVN
RZM9d3ZatYdCe8zQkz61owm5ULe7Q1iatYmfrx19NdWkoPZgpdtCEc1dhkDr6KuYSvpDQsGL4qan
V5a9htdYsi0q4yfRUjYWlqgP3dCa+wZy/zbNo9krrtPd2hJVtKLfWNyqMR7QAzc4+nPsWHhh6VjC
Y1y0x4RV/dRbSszfq0LWqOOS+y9k96oa7+lRrHZRkuPwHWUz2KhttF2SSPRoqp36Svzv0CIeqltF
yoOd4zeD6VJ7VFq3ibSeErlE4+RKbiYIO0mrmZ/8yRCFl8htdsvJbN2ZyRTSAdLE7X0rUVw4UUmm
9Tqcyd2R4qteVhAeEX6YoFkgA6ulInlwZiIacEF6vBTZnDq0xo6+Sdlm0Hy+OHfwxj4oVRhwt8PA
BJ5yNuYlX466yVpVcoXdJ0j7f/Gn/y0dyXOR8c9SGvKnMuT//L+E9jOQcPzf9SM32ExDunw705DM
f+RvsB/53r8cnBbRiyPv/JvRN/xs2v/9v0D+wehWZBbrfylF/iUiMdS/aJ0DAogqjIaW38qT/wT7
KX9RLTNRU6GJpscTMet/Smfu/1YD/o1jDH4W//r/fzY//o3Q/2/V4N8aEvKcS41lnXemwxU4uxGa
QVpjB21FV/QNGlJuRXeUEDkBH+sCvh2dENDG+lUiWi3zSM9GknBBSnalzJFH2XDawgdjVeFfFfQ/
O7ICOjU/biYE+VDbzLxyOU5SC9IpE7WzPAzsgt5VA9yaIMdNSqX2XlTZVa2vYjZcsmN+BOLX02VK
1G9JUsvVY4werye7CL3d3IMhItft5tCw6h9tP0eiwMeUQdJXbQfFgctFlwm6iUXYOZSoExEXpKUm
zFEE0Kc0DNBoTKM84VMKQj7RPMh5XUkGDsxSjv+b8NO7rI5zvQPP5NSYLpiTH2B5QKVaUziNJNNv
lZUhF722mYLUqCoXMsLQ9e6YCwkeQqmhHKlWjSzL1Y3dW1rwKYEwUL1OklqWOJOoWpp81gNd6K+B
1fvKPSepkd/ZQi2c1KtU/ATbleUbhvKglMWIPiZ30vA+EoYhbjkHRZWDAA6RtmXwEqTvCYfOD64j
AtFOHpNDVGQy+Q+dlYxi21GpKWCaqikgVwoByVFLcOJQwEyj93+cSnsKH+xuqn1QUDbEs5sJZFCK
+CCHreRlvRPWFbogiED3xUSz/LcoooS4Lus6AbvVZ87ocrARVdVNnivPqIZQCrlqalUk4AjUgnVd
RqnYdb3T9fdS0MblLk76sj71aYYVoUtip5bkTUk9RXXcBs5LErt+n3dV6/kdUQK5EpyLghAoXujn
WH91sITQMUlO0TcrQNbJ+A3JD2iyldIkASSopo4SicqsUhqYDrEJK68gippwY5YQnCK3HDRBjtkk
AUiyT8cXjb/EmTjgwTFEN+jCaD26FUqq9wlxMSoZiscD62ZtZtVgPcUSlwtgZBgdyKcuamXpO4XN
xq88UWlSRm0XB68KEUErAo6xwuCk+lLCHqjCHS/dR88E1B3RSERxHRvnppf63OMj4Qbh2sBySTba
QMwdgH6jDXXCJWRBI7oawcEo36i4i/xzAy1HN3YaNxnrVwisvMWUMAd0fSR3IpJ9k5mK9FRze0Om
bYcZnjdUCetX2azsqXFF0+mjtGqUZgywcE2M9jRpHOYVVlV+Ez3rmSyaW6VAIa1iFUWHCDRMGl3L
PX9XpGyIvEPlETs9w9/bMpCTfUIoh1zMsdOuPjZkSKM3h5xH/bkbDFwf3ZIyhSCVBQKtm5crNj3f
0PCYNAUxXhaMCLQFWeVB+Qw1LrCmD5AJ1FhsPaV87ApNp2Mkt0EjB+WJ9FOXv4RqR46GQE1NfqZy
UtovHTnOssCLoxfiFTfeqNFWNfg9+Wj4lCg3ddmPwy3/VWOaq5EpifwEaoVVrEjkd9AvJHYYKlp4
UsLlU3UKS0VIqe7ZanNNXcOYL60HGFh6+I2YyLKP1E4152a04CCuY73O9GMR223RoVTCxb7lLwxT
SuodCeHjSEuy9G1sYEmRCTJicaysLAx39NcDFsF0KMq2khLjbruNBzK0w15t4FVtG3TP5ifyVUZN
HjEPg1tUWOHwqg09WDhFEzWE0DRqau3YwBxoXFPvUCu3eYrhdhgFgcqUHToxc6yRCxmrWjQ1kQd1
IKm7xRwqTG57imji1sZ7fOhXkdo1kNtMSZFHdC2Knr+JUBvqU0XqriA0lfMek3fYeaFxw44VyzvM
8tKuwD2vp4nHV2xYOkRRQCZObdDT3D6OamQ+6dmQsB/7Ui+6zQiWwRSsxgZXrRWq8yKEUTICQWz0
crTp4wLvLe51WH3lrd+b8vQwQH8F0hMYgzl8huld4fJbZknlabnQc4I4rDI3wGkG+9T2Fu6+6eTM
Ro7QxbVxDacv7B8qsD1AbWwdUtgGBmyUkbcJ68T5JWtsUqcoz1ISM2lijeglKp3JgbIdnXtComIS
s0G1nZJWt4Vt/9TmoiUU/HhUXpsQ+AVeJ5YcPdehYQb3EEjb4BavxUE5hD4SxZMmm4SzWkNiaVYu
jPKhSeSy+sK2aBAxAq6s1pgXBwhvylzRf3FV4HLNCSuM8aFxOl3cVOjmfgV1nvi/yFPm7U1pDqI5
IvuJ5ScR1ETDq7AUYeaGjlWi+kmtrlC2kPk6eT31dP7dmxOHI1c+R6dp3BwrpXGtsqBCP9nqS5TJ
v7iZpN9SlEV6uZYGRcnv41ZVq3XVU8V1E+AnMsSjCpAKpNzSQiVfWG2/AdwXOV6pTTLwKL0JzPJb
FjV5c+dz5UoA8kpDHR1DvzWn5yly0IY1qRFm9w4piPAkN6YsOEjAhVhfCqGJ9DjgBtrtuAN3kMfU
uNfwiFUT6Sv8uy6N3aGsQufrfENIdjIBAKisSG611kucoWq/9HFqNWu97vFCWWFfQ0CPyhOPt11f
q1LmUc3VikeN6VUcZJHn/h2HdmM92o4zBhBgzDCTn6CPqFy9O2e2gptoXqO8LGvixp8a0m0rIr8e
NdWUlpBSKSImUUWmj8p66nHv7adXC+aT/tJwgTBe0yGalKNO2i7cjElgZfDtusJPnovSb4cj6hlb
fg6xj6/2lENKyXHZE9L0BXFAF+1nFI16MJVM7b9T+SidG25sEl826+lEHGT+qlnfoeR3WqGoAWqc
oDKVl4ZEbP2S9lCKBFIn3pTWRVweDGulCmBnzYbskVTqGy0eu+m+KQoqc17cyEp6Ar8qm4aLSqbs
o3ViCXU6RqqhVZ9zgMrtw9gi4KIw2vUBujYdbkcF9YWpjp5lrGWnpTJKotVACimrvrxiVWf5t4mr
d+7TYqaqRCI4EI5p941gLNTQLyeO3uM66ic1Nk8TOwjaiYLE+7DxIaBhp5PNRF6oM4oJi2ffqBlM
n3U2QWxuvaKlwz10Wy5gsoERSEtO0mMIh4gdqqNZHlvmvMyNX/Anx6L1pCKelIfft4D/ny9CJgL4
Dy5Cb+mPqP95Lqaf/8jfFyFL47oj484NEgQF/H9p6S31r7mP0aIN2lDBaMzy+39dg6y/FKYVPSKy
RQOEigzhv7T0kvwX2ntQ1oANMJuDfyyr/85FaNmqQksoPmMWLSpzswpX6UVHB5t2hZY8kj3NnpBO
PORN53XFEzbHbu93a4R7BBY7DrfNH2N04QY2twr82bb1+8FU++kA51eatBOfN7tRkSEt2gNf7fSv
CCPXspydjNBYMbthgsdu13DZZ/G1duSGDWlHCjb0FqDpxkSzDbaJc6Ut8+JQAKOnZkmXgsH9dPFG
9D1PdVPJHl8HaXnLPQt/xFA75IREkKA9NTPcZgwP2ZUu7t8tav99GbX+Hgso8hhDmXPf0OIjUO9o
SqqHeJBxUiXqocusHQWOtSqKt3SwP/nSL1sxUFjqN9yZsALWD6aZ7rqSipMafLU4FtFnu3IJVtCj
Nud9/K3mdqXl60HukNk0bJM288XrSZrTE3URC5LCX41Pmjx6GTbBM2Q3EfmpQ+Q1OfWV3sGLn4OW
Et00DSa5bCyaqOZQjFonT01mbQw2cG3frwtxn+J7UrOTA9NsjK3jj1caja89eGmVajqI13u5l72y
n7YkG7uVmbZ3qfXVNCjERB3n7ngr6/bz6ITrj0f63aKwlXmQFRNPA5Usydx/9UdrsIq6GHNTafIi
UgmqiN22aF1/IqVWSJv/2aMWs91sEWTELY+qAY6heV2rsIIgZG1i5RoTgT3ufP7wq1gzQEps25wn
+/mv6kuZnEMUyt4YkS1Fq4dSxEu19EqzpDK3Xp7N0/PnLH1Q7b7TnMgIZG/SA+qjROhGuqMEcqQV
ADEzcWoK5y2o3W4SSOGcp49H9N0ymR8PGoEiLGB7sCHnPxOzTZLJGMJ4qOjBJ6HxzVcFwNzAxKu+
osLF0zP7WmvyEjqDg+f5YxejG2LH4ihxweZxSPEZlEBfFiuueKuaMm8rU0jFaIwcFz16lttdWyzz
j3o35hphnsn+AEpssY2bsSYNhsa39a2vAXYrpqrtYL/fDqq0DhRqiybuAvmbnb3GPwOz3Ylm2toQ
0SyWL+nunaR0uJ9e28ovfgqqIY6JIyCtYsu3YjqCamImNM23nnYgaItri0p0UzUwMKcDHhGKjAZJ
0iJQuMkOQNKhQ6AypcWWdor73jZuKFFEyjHTPn08S5am2n9/L05wjQN8NipcfC8nFEHQg+H25i+l
vWTFl3zIPHIzW7UzYAXlK6Pc+pbuSnaP41iLRS/5igK/XoYsItUnLAzqf9SqemXzWXrY/n4z8AoO
L0Ubu7M8kumsGy1bm3nouo1ev0faJrb99DlAy1vY3bFQnZOBExOT+rEQ4iZYhTQR4YKOAYDpBZmx
EyriEMv+pB6RdtxNU3rK/t2ziNmuyVgoGqQ7Zjvr80VmVz5Q6SmTPXJBaxwQXOCmm9aZ82zBah4l
5B83mn5tQpHHfjfN6SJGjopX5ByAnT/WJFsRCFJd1E2cPSrouzTzn0iKrbsmdmsopphUrIMmPHRW
s1eq6bYfeA3H/xxfm9uXprZpkVOnxxfaxtxn+ecRYQ6Gb5BEg8vv17uxb7Zzwpqs7JF7wPcoeqN2
jov85yuTdv59y2VuOpiZIxknICXoPHtqJmsJCZ0Wqi63srxYQd18dthVM05GPxg8ieIdnqwbvICu
QCwu7m/QgggC6Kp2oCOdP7qnVqPEijN5WIh87bvx2IjnKQ7XtmB3sZx9TwLCbPYmeeH5DXThX1kX
l98Az06MiIAXqcvAsDIT28egdfLsvD9aFCOR5G0lNXrUzWnfIdoej7XS//79yZ1wpK9XBv/S5LOg
FOozawv4xGIE0ihMS/xUJm8S2a7di89qne5oEoFqVq6tbLylve6OdKE3Is/oC9KDM2chr699iUuT
wDLmDl8HfwpzOfX0sOqVOI8h4kLNhkN/IDO9sybpZCsIKwv/BEH95ITZaayDa2MwN3svJyCbD13t
zH0Nxtr5LCgteaCllVNOQpBfkRPykU7rvUeO8piUgtp6vTesbq1iDjgqR9Us9/F4zWT20tqbKXYG
5wqVqOVUtFH0ynnBh6Diux4yeIC2eoiClDKK2Cq8iY3fUj56H3//RdP9722ZqyBVNJY7CqI5vPoj
KJRzYxwciUityqk8EJOqsrRGebCb7yIDfWMfP27JWfz7eSx1roUKtxHatc+eF8ZKqGKzQxAatG4E
F17PdlZ7pCACYdJ+7sONjYtnruyGHPGIAa09cJ5xeLzXymuvcimis0Hc6Xx4Nr3l7TTHt80oHGVC
H2K6lpOtooxGPBXVT/CYlc2dPIy3XfKcdPlJ+PH+ykBcmnPUIHEFkzkP4VScD4SSThIqK3PystH2
QtLSmqnv7ew7ktyHSh2/I/M5+TVKmWw6ybb0JuL+GwjeK29xYdWx9G1u+prNbcie3/KPzx/bcTdS
Vho9qSInl3mGg7K5yrykxblGTT2LUFMW4xb897Ur2PwDF4vu7NGLjQeUmWgEncteK+FdyXPiAjdu
s6Pv+F7PtBuk7oc+D24iJTrU47ey7Z5bR2zLSLupY+dJV65mDS6sQIZClQmxQcixH58PRgKfnLYB
SEK/L0hjfGhoFqxrGrP5TOTdn6j73JhOcLCS1u2jZj9Zya4BbO4LqNBGt9Wn+CFXeDfMs6fhajB+
6WPZ1H5ZO7wm5tvn7xdLcT/7AU1eUw3YgRirrk09JhIp2fCXGazN/j5SyeV1Vw+Ji0/GKQ8gIukm
zsrzJwdCCwIkfUzWGqA3iGI6BTeK1BwTYR4sB8iv1bq/xrr5/vH8vBQ1wqBz+CwzXgXU5/mD1TAy
I+x06UbLuN2hVaTKsBnKYRPQhjPG5k4y4geD89uoYpekuBv0d43A81ePd5E8X+J/lbMfstqSGZUe
te0EQhzYwLWbyvwei8lskIdjMYM7Blu5WEdUTrjxdr5ggFZaXU+rHIG0PLflyslLMlnoviwerojn
ocnxNOlcmrOvbGgXpq8ha5YKuBL3Yd7ifKymhl6AVCeManXGQ852YxI99Dmd96Lb2SLzfDolczu6
Fr5e/O2sGX62rCOpXSxkJaVYVJoEjVUUbtXQ3MhvjaIfUoeEOobtrSa2pCndqZJWjsCDIL8axV3Y
S0mpzeEjTU4cLYtfrjUNTVQhyDu/DjZVl+6GLHlwKumUDulODEdVDzlLsMYytV3OPUOM0aMUdFe2
9IWfI5k28mSACwll4dg4oOTOP4BaTEro2AYHSgU3AI9sODprvEPpwg+NkT4f8cmqZDDyrJ84eMM7
w00ta6WU/dFW4lfkzlul6aizVF6JMlR2fkh5K69UVSpcgf5RVNeCz/l0fzdtCbhIFZMshX1y/sYG
yVl6P2SmC726lTOcGsNYGy19E+Vg/jBRfkvTpxgJ7WoMI2elpNsQgWyiZ8dYAxNiuh8v9/d5W0YQ
yLrGKNrwYGbFz9lxZCTRoDhMJSXv3aHGRcnM7tIE0X0/G/m1UvUWdN1RybWbzJlSOp/y11AIz0y5
vab6TZsH5IGafzLDmV105894mHdn9RBXXBmDgNAs8nEO1JE/R3qym2x7IyQilopV3/KSU1A+4AOx
sum4DuTs15XRufS1qKOwB6OKJ/OwiJ0SjH5EhXOCF1bZrtKyk62V9+DHn02/36RP8aTT7ST1tz3c
BkwPnuJmOjmJtqc+9XU0ru1589OWc0clsc/dAVUTZMbzb5WiHVadhNPHimoALj11IvtH2FpokBBu
st1gTHTlOLj0SGBbXFcYb4KWxSPbxraGRMUobNBJlluyN2dtocCwyLbIVFze6NqnvxAkGtCKSPPM
2GdWyfmvrEun1NCDcgAp1tcwhCUwGrugDbdNyT09qO/8SnoIFCQ+A6Pf2MG1JTpP+eUwo7RHym3L
5JqWrOCKBg+lrXmBBnQK4ongy1j1rjLflhPpZBnJTjfp3tPRt+p4VBTdtpttrk3lYXz5eP5dOl8o
C9myOSdc3y3OgsJnL0ZJ4E/nlqXjVXJ/zK30YbJvHbEbZRtrxf7KmXYp7WqQ8EQHwcVs/urn469G
Ku2+Fgcr9IYnZ2rulFbfS26+0irrl42xtEEcNPeb4ZC3/fj3XtyNgFf/vo5hRfnuao5lFdV0vMlm
w6/g12DYT0XbHxvKyb1l7Ogn3VlUSqiYEIkB/2mru7DVd4UkVqNmH+mFuPJClyajaRgWDQlYCdjv
wjDaZfPBUUil9/FB7sPHSW3udFowxrS+M+PmjsK1W4psn6vJTommK2zH9xOAayKVpLloaIJ7XSy/
OB7ksQwYj6Kih4F5MKUH1DVP/hC+vCWyT8vO7sovfh9b8EhbVtl3ofO/+8UpNOBCxKrwWnQ9KnJO
OIh7JzePeKVzUTvgurYBBOAmlnYkK3yK1Kux76VX0Fl9HJKqRsV0caqD3sAMNE0FiQkNOVG208Yv
MCG9OU1Ge9jWZtxHHQslEtS68TnGrOTKILwPb+Y7CRR2cOzEOEt89xRodWqX5CHIxm3nYNca2v3f
eV1sJ7k56VhxTYe8/FGp4I9MbRUiiv/4Jd7nCdDbUmGmbARoTVnm6HIZT6YZiub1IKsSPDyKIHmI
ECE0pVg3bMMfP24e1PNdT4Uczr2YrMRc4J6n4h/30i4ZlIZQe+RCSmZsRLvZjNtqMFcIMP9nj9IX
wWOPUWRYlzxKjfmAdGLE5X2Lk6JsDNc2s0sfcnZhwDVkRiYvE72FptMxqPIoxe+YtvWDLaxNXyMi
zCtOD1IisitDZ5BQ06xiTIO9wniNa/NWCvzXjwf40loGa4ZqAOwCJITFvko2ISMutCgeRcUJC559
PdnPoa3ehI9l/2oFAZ1TV3N8F5YSwZNMlpfLHDnP+d//8VWbokGClpajh5/wBonxDnNVOrJmsAkQ
LahddRvteulLyfSVy9ylJfDTxz/7fQTBVkJxxCTQZB9dAuILbukKtL3R62jmLLYxMWOYfB3ULy3H
ly2u/uILXxyfCOjIBNj876zc+PMX601VR3kV0VmE8VhuhQer8J/0mEzbz5CShkQznLCwfHbs59q0
Uerlj3PTysc/+sK35ldzH+EHU0pbll6spje1oZAGz6qktawF9FcPRz2NPQXrp4aeJkNEL9TWbj5+
7IUtgw0T9x0qUQRPy2AeQ/R21OJq8AzSIRp1wgpKUK1167yBDgeP4+PHXfqV5EU4Ixhx01qmCvoC
o+LGGQcsjFMv4sJphUCO4fUmCjMpOxbUbJUquXZCvT+T1TkCVjiXNcwHloM75SUpijgb8LCX1t34
bI6xS8PilmAtt1YYN2N8+phHJPKbf7BJqtx7AcuRdpg9Xs4nl2NletsU+uCZEdG2mp6wtqcdEi/p
MLlS/r40uAbb8Kwd4H62rCvCLHN0QQ8MuMsY383Uk1g5shztmwkyO33d4WDuunC8EnH8zpsszgHE
CvLcTAGV/Tf488/1UyPbUwBWDZ6j//R7VHVNsqmqah2GxWtEMaCw3rQIxI8VbMOMpjsFPYtiP388
sy5tGigm5j2LwsS7IGSqmijQCxUEZhpuw8JY9YZ2E9G1BFXAxcpx3dIT9/EjL4439DXMF9BrsGbP
P60a00GZZ/zugdA3oDZbGo2bdA8xPmKGRXESAlHaXTkJLwTbqsoBr+EwBdmCDrvzpw4mQmQK8YOn
OBkgYUB0gdLsfLXzEmmLLeHGTko3wEI17YkAIvUabv3SQJtEmMR8TDF1Vq39+bW73mrMRGWgMSXa
yS6moHsk2Zu8DTzzOA7albV7aYMir+gQWaGteLcvTprRtLXdsUFV4boKOzeJ1RtL/hRmJGUouHz8
Sd9Lf8gom9haaLiw2BT9F4GkiUG13Bkyy5XmEbuydtVPZTLfyOF2YtyIhCDHeRhM9cpJ/25QnXm9
GmT3HVyLfksBzwY1AjzjFyiOalhlVQTxKB64K7ZHM5glQMOaute/+0t/PxKWr8rYQnlY/FIDM95O
q4QMqlPHAT6rt1IxHh0YtjjmeaVtnnyQ9x6sV+Aa4zWpzO82q7NNg8ezG3Jvn+UrnD3n00iGbUGz
JOkBSa7ghMUv1a3jtGDmOIzd0sx+YUH7zbHte9veJpn0BRvUH3qluBiU048hjGOUjl/U3r9yQP2+
nr17L0IP0CdAydEsnb9XI4GTYx9Bw6M6P8C4PUndVnTtzoAk4upSbbuj2gpPiUpz5dg0wcRursZ3
Oe5sqy9hCo7sc9qnJ3sIH7BO+m7JfuZWSnsTW9ouooTny5x0kwNmoUn0gxbTxOpj9JkFa87La/Wb
d4uHQXbkGdhMHoaGvMUO1QUxtowtogWonS7UtzUOt17eDJtRTj2jHK7tTZefN4OX8BQi/bWYU61e
mwKkkuzFrX5T1cMmgtkXPs3V8rlImivNXuvH2zx9TqN4jRh6DWHHqwEhpfR5mab9GXfnKxHO+2rm
PAioTIluKGfKS9e4IBKN1Y0MQiI/V6tQdjZqnJ14+yN9pCmmg23QbfRCO5i+dpMP67Hq1vBir6HZ
3x+T83vQb0hmjCLNu41b6g24nj7F8zJSTgpdRWWT3figJ9hM8TMXHs7S+IJHL01nf+oblDap7FXZ
/uN1/9uLZTnB0TBgB8IRgtJ18Y20tusHxZi1nFp6BOTk4sR7MgR9YkG+UpXgExSwR1r/Dm1QrtHg
P5Qm5zaJeBrxYQtQp+ECQgukR4vmY8+tf5TNxyEQN7Rt+59qcCmr/poLgvouwcYehfaBM5bhe68+
MUbc2ug0QeJmS8eAObQyIuNTqEdf6qYh1ZpgQmxpFPwo0sJhQvQXO+XK0Jt9OJsJS8gCRvukldmr
wb+si+5b2o2Rl0oWns0+HdqpdO/0HJ5k1T8e7/faEaQCtkJmgkWBtHOZGAi0srRpr0O9YmduVtkv
FvhIpbwxWnOltclLkat7cBmuM2Yu3RvPtX5VuzPvWeef3MINFemMPacnuGCc72miwp/cKuw5Pyd9
oot7LzJ6kHCJzYbhWwOQtUtOA6a4eXSk9JG04ZVA6f2pyk46y9XZTrEafFd9MnvwyZlGhTAS+pON
2m7KT4Y/3CbDF5ot1/R7Q7LEMM/88fHgvz9WeS6LnwBNmSf7Yq63odXocs8PD1X9pmmpRIbSKTG/
AT3hIpl5tNhcicEv/1REWaRgNfO9TKWlb63P9ZgCX6h+b9XxZFfyg+7n96EoXmgcLqbhbjD0nTCV
8MpUe7/7zn5j1DbJ+KvkL+ZF9MfNXR+NvKfVdPQq7m/+FMH1mfBlNg4l2L4IWdrHg3thZjO6/Exm
N2cMgIDz5/lBCTnUouKiBv4PYEJPOgz1okoqNzURiaGT7iCuxmHyoA0c2m37g7v325WXmOfucm4b
hMJsDDj1EUKdv0QVJzS7ZXjLl2O1Mn1rXfnpCZjfo3Hjh3Ddk3ZfHI0yefz4ufPMWT6WMxUtjoIP
KeLZ88cKSZEMzQej0NVs2lQxW9VaZ9YbyoPNx0+6OKOQvqB35GrF8xYBN35rVQovj4KKj3bVapCb
WE75LdfvwIAibF1FvQTOMXzh6798/OwLM4pWfAJ9YkRm1jKxj7l6S4cT6zYwUg+6CVbSRDHKLxkJ
nIKpwcdPe3efmuMtmvvZq/AifHePlDAOpPuUE0VHTDV3P1RkyLOmOzqjf5orh0SSN901TdulPYLt
kRICU/j9xZG263FSJvaI2C8o9SrfQYO9YQrPtv659BWvKTfx0Hylw3hnjpIXjP66HVC/jT3x3IOq
NEA15cntZOffX84I7fCPmUXCivJ7XvyxnBMJ1pKeDMgVqGcMQ3s3DOourW4NwvWuu5YFuzT4iDg4
W01yFQTl5xOaTkARjTllO6sY9giNuBXclH65KRxphzZqlcjhHk7BteBs3iMW64gaMhcQdVbMU0E4
f+zIbJZliRlm6vFhigDLFKE3woVfRcbca2J/ARG/0yOMxKupupfbhPJBdGUxX1piCGaIzoiJ5pW2
+PEZJcHKb2UqGHX4ZGTBzzp4pZeRBn6cXLWNDEkZN49+1ZrqlWrpezH476Qj1ro4jdL6s9xERUxe
qImhsuhR4sIp3GjjuB1pumqs28DRdqk5foN+9GWW1vtZ+goB7+cot8A2YTJJ0yls4n0wGCdzvJ+7
gT5eke+TDbzdXOtHLaE4GnfT889TIHOacoc5iN5sB9F66JOfEIfFSiAQGS0sNCIYcqZEiS8XiGmc
yPv4DS7sQIhFNO7k1PaQQC5OcLlWGwH9kMpqJt/Sb/5jSCjnTxuO9XUySVcmwoVdnUCBvMrsnYRA
fzEbK8DNusYO6wW6+ckw2j1shVspVl5xbLyWNbs081WUJvK8vdKosHgW/Piaxm+e1Sr3Jd2/s64T
xNuhzKjbmIipJ9vTUssN60+oPO3kWlB2YcGzyfJViUqJUJcX3biMMKGnuRqhGoA+supjrW+nlFkm
Ki9pxtu22GiUNT7+nheeqqKgJ1NI8go962KljbYdATCif2zMmjtD8QbjSZOCjRMMx1F98cGBjZPz
D2Ky3611FFH4590kkoIGGWPVjV4YBzcd1OwglJ6lfrips0Or7H3l0UyRVuaY3P+DX0u3AJlu9m9s
4c+Xj5kPPVhLaknaKKBufh3Lw5QDAA30XYlLRUjTxD8LQcl2041DHwfh/jJg8PVOmySNL0tPspRA
8m7C577r15B898m+9r90MDnpZdh//GMvHKQqeSREZkxoDpHFUh2UGpBlXrCVD/TDa9pBI5kOZu1J
mTpo/sBfdePK+F7auLEcpVNz7qUhwbEo3Sgm+IJ67IWXqPEByuKW5z1HOWYpSA/rlsa9mL7u6Ae9
1Q//4Nf+8eTFrx01OZNm8ACN4o0XT19sKnRF5dLPvx2FvCr8ayKTCzsh2V5mET2iVHiX+8VIt7xv
DpS4jX4gi9IdjKLZGBNEM5OTQrsSV1/YCcnp24gIEFUgmVysU5h/SiRbs6LFMFwgPJsKTeco3WPc
vP14IH9Px0UIQBrQpjMQ40sISPNG+UecE42hkeNQwEYoR1s5FJNLi9201uN4O9awEOVaHHz6+Wmf
G0+GNbqmpB4qONOrsO53Slf+GstpZZSFvU5EaXuQV65EKReHnqICihooR6SHz9+wB6qbG4LBiFXt
QEC8RX2+9UmX0BsMo/k/ODuvHbmNbQ0/EQHmcMtmx8lBI2luCNmymHPm05+vxnufrWY3hrB9Idiw
4WqSVatW+MPaXOHqrhZIIsZyoIitZZDs4xnRAwEnCuJgFxnZ7Szn7/GQvyv17WgymA13zfw2jxRV
n3+La0eYaTOXAaWUClD2/EFVO6ssJNdIOS3jow09EjZwIfEsU8hyDLsGntXnS167EAySfqCYOu0R
Z7HR+tnWB+zHJk/rB1edgMSUeytnDju9j2NJw2Q+ZJA1P1/02nOa0M6haiq0epd9ARzOq8kAtOJp
CDcpdnpA5+Mh1WQvV/2N3Y33Fh/48yWvflQBVKILZOqXLay6QsEIPTG2OfpOIwq5Fn0WqaMZM35F
ss4dY6h2Frr0pb2y9LVXDDgL3C99dgqdxVed8y4OdKyDCFPJ3mzBqeLh0gO1DfXZ7eNvc4VhkrEy
0bgWQJihwJdDVoBm4zI+lk1vxRGL9mV0Eo1f0h0EbTDY+OcjVrYPpQPU0w/S4rLvMc4dNp4aSw0F
2GYQVbkxuwG9FrXxV6L+1VfJQlT8UCRBHJ4fkLQehhjJf8BdtBVleKNlN9yI0nCS2w0vn68XfJu0
tbz0WqtFpQr8/3UXMTIoMyTbJKoELb5Ni++SidKpbCMu8jDpHJsMaGmOQ5vhZg+Cf/j51r16WjS6
5zLwqkv2WRtrMrosNKirPrt14mGL6u9tglVG2D2rM4MFJq2fr3j9sAD+EEyzK7CEvk/8ue+4XfsJ
ViciPnspCdCkqB/SIcAjTjvC0Me0L3/Xyn+VLtK8Bi8g6gCi0vlHnpNGlYS7mhcOcKhjrE7NfZnP
++SY2emmE5bJ6Dav2Ztf0ijENmZaQwsEntNFo1iT0r4LcxBkpaaiUU01Os3WjKVL7mnVneRLTNY7
9c7I1D8NphVB2B1HnPbE5GLq8tptsHZDCAel+dCzB/ycKV7qTWnpDf4qiKF3a0zca/sCXhKNVbYF
nJfFewqralKx7x09y5r3ZSAjD4RM4jzsozp/NCxPxdnx831xdUWmhgJXbYkx+PmXQZmY+Wmnjh4G
KDtlRqkeNn1LJoA7i87iSNCutIeuXf10zB0+DMN2LozzFRttbPzQbIidMC/1Wr5XGswNJ+s1jJSD
v7oJrj4ggiwyqC9QhMvhvq1r8zDoA73wyDh1bXd06hyhwOrB2Bt5sg3MaiXPu/p8nDDWYjQGf+f8
+ep2dizk9kevdu5q39mgTb8R4gz5/JDOayDJa9GThBJ9E6F6cwHRp5scQwViw4Qh/EWlPdbEsdj8
0TQqUJwHObN2hrJ28V5bVGxOMehmgLS8HXy/xVuqq/mCBrR0NXgO68iTE9lVfHlb5A5WlCqKdmug
6KvL0r7jK/4tZ3r+Yg2ExZsmZNkMh5ioSp4kIC8YK+0FSz5P0neIJWbmr4TqqxcFUDbRReWcXBRh
8xQHRoLWvRd16qZstnHwRzq/4MC4c2CpQ15k6tGnmIib9aYd/0Va5ZBQ6TrNE+r7xfHMqzyJcyTr
vfLPYTZ2gx4QChyaxmAnk2GTj2us/Gsv2QEUwqie0e7FvLnMUl1Fh4unBXRbS+Qa8YHmzl0la6dM
+jImljsa/yo9pzckUxWxr8xl9gh8Ax50ACxTmdojetKpC8o4K6CAhikind0xTtN3xf4rQ2X18/h3
ZYZMpvzb0uI4/1YrJcLwYup5wzN8oGRyG47qNO1DIm1qJXxtc6ujk0MepAUIUqLUDPVu5TeIHGdZ
rzGIAO3F2Me4EIyyjV6Vg1Dj8eWZZbST4WdHym3rPREMCzLb+ks7B4/SKvv6alpAR1zQj4RU1TKp
nPS6hSYGMrSw7pOiQ91kfKs7+WtVV0cAGSdEfDdO4fRYpRhfVx5bRPqLxwZTzzQRk+tLZFCpkBjM
AdCPyX/Jp/xRsItE6ocU4Bel/Mo89yEON772c8RIkeP5c4oa+Aj1yh64ckUQqQX26qOHtsxOpiY0
Er8dgUIbjAUaJiVZfpsH/qHCPTliRo/7y+HzZ7+Sy7MkKZEYdkGdFD/pt10no9FegV0hwSbfGPG6
czqUgO/jvFlZ6NoHphsJhUSMgOQLoYUUmUEHa2AueAuqqJ9S/GMG1UjujORJIJV7FRV9E3GDtItX
3uu1s8Xa4ETEIIim3eKqjxwJclap8JS6v6ky4wT0zB3b01DKf42j/epMP4soOKZ2+Axa6qnty51v
//HP3jTi1hTB0HZoaumIXi0i6IBlUStj/Y1Ksny0bNwNi2GnNYFXWyuPuwydYiVVES1YmpNEz8U3
nUs5ttpYh3Cqy26KPyQYojvH+pn6N8IbUdbix6HP1vJ6bXGIPlYV3XzOMNtp2c6HO8y4Cy9eWEgj
cNFxP4fVzVhtMwnJs+jkYJeZO/0+zrOt30Z3mmRgvz6sPPoFZ0j8Cp5bUMYIIqR35/u5QHky75HS
AHSgeF3+M26MIxm5p4XSLufAZog4StOzraRHbU62gEcRgt13Nv7Z6Xwoomwttogs6/fYIn4QIGEG
nDB36EcsPkZOX0TK0b/znKY7mbrpVTHmXCaCzsiPN6iDS1ruWgb20ZO8/+c7TsD8ocOi6wx57vxd
0OgrrHJWM09BaGhA2Xt0Hi3REAiix89XurbjDLYcrCg0vJn4na/UlIhoVpqRebhvHrvZ/oqZ/a8c
0coO/We3texoO8wYyHy+6kVI+Xi3vy0rtuRvwQs8SoiAIRs9S3BJC3RmVmpyP+BA6Ur4lPZOc0vj
+GawdbbbuFtZXVzIF19WxRicvX5FuyY21Fg1auTjy/ZYYSuUTcUfeYTxip//GfbTwWCTx3eJGn6H
QLhBU/ymLurb2VRcHDPK967Inj//RWIrXfwgOhFg4bjFVHux1eK0qZUpAjocjvVJmW6cLkQnDAVg
x3eh2bilb3ifr3j1u/+2ovj3v32AYmgMsyrtzFOr+0QqXiUrfZPqPwfE6uU0vgvql7qy/tWJ+t+i
y9q0Q7ycjIzHbEwvkqACA0GcErg6yLFJVokyRLRr4/AOw+GVx71Atn5sODY6aAbMni7QVn2SGJbf
hzng7xHntmw7NO1tlc1bI7JdSTFPSZbjIlZvmrJ4qEBfWRZ9nfLN6YqfqP/d46byohXGSui9gNCJ
n4WCiOgtgNomaT7/DDaWA7j5xoU3GtJtEPWhmyBmiGlQAH12U8L32M/IeLhFJNTn3ahyjpV/W6M7
76iBN9fB1ygwOw9vcNT51QIT+84U+npHx2h+zjETJXiOUbcyL/y4dZf7lRgtEg8U9eicLn52legF
9iIF+j6tN9pfyg5bon1gyK6V9Rtz+KMc23sgdb51kwTTPm6DbRo6f3y+hS/m4H+/vP/9ikU3M0wQ
W5JNKffMoN/yvdxvzRM0Ja8hB8+FnVE0o36e3stBvBZBlsnXx9KCy4u8BvLL8uIFCBXutCrCwsNT
oaj3aWBgRzMFeJgUD0GHWZfm7AbZ3spBcytHI0BpZxcqB6n5omhYfecr8eNqPBVXJxQxYNIXqK9R
yZuoiawc/bXGK1ksTVry3SzcVwHRyylf09p5HDob+2gjXAEkXAuncABE/4eu0wXbd0Je2ww77FUD
edrXtiy5WBWcZqPdOUlzr4GCWskVroVLPjsQBJokAjZ7vv1UebC02qYF14/aQxOChzG7F7wp7rCY
OEjT9NwE+fHzzXb9Gf+35OKgJlBJrUnVc2/G0t6Jw12nZBtMDraZo+wA6a680ouWgdhgsEbRtgNe
C0Npkfc6gTGWjaPkHlbYWBno+FOZG7lXbkIYO26u1KAB0I/U5F91xt9PKd7d4bBW1nxQOBcHnUYJ
fXUG1hzz5ay81aYhI7vPPcPM7lKt22MRdodTQOQNZnTAr9YpMKQqpfStg4AYl+H3Seu+Uq89WJOE
QrCk/FnJI55/KTaHtQ6GoUpx2bbnNyutQPG0touG97fY+Daqxs4qu10/Dd9ybcRzNMM2vNKnW5ql
2d5iXJ6msbZBpDuA/1Dfora+T7MBflx6MErjUVfmtdbJRfeXr0CniEuZR6cNtySe+ECyBjxCc7Kj
8P0umq03O872ZuOYbiFjimT5FV3h6XvctzdKMBySTt32aoDtE3a5vNdmEz+XdO42BVmVr1SbQzYE
B3kc9p/vzsuAzMiMsl90QwFKXQghYlBTqlKixOABp30D4jMwk2cGoQ9pXuPkLTffcswUYX9lya9g
qv4wteDHpKWHOfJXQuPF2RS/BLIb1wI5M0ns+dmM0q7V7ZJfYg0IHdTdsdXUhzxRXBkbkWpOTo3v
r9yiF2dTLAnelWudKoY76XxJ1ffDvs+tGBM6EMSz6+Ovm/XtLrHjg+msvetrD0iXm1hHt0VgyM9X
i1V7zhEijmFHvmem4Y4VJlzzm9M+9D+G9q/PP6y4R87OH49GW4GLhqUovxdvs8eOu4qqOfY09Q27
mX3YYd5RNNvPV7m8PsQywCwFykoHmr0IqI0B+SCN8AGarOaUtK1bWA2AP2YUaf+M48MBbzEvnJO7
RlFeVta+uEpZ+4O4JiI5Jegi963DVq6A9CUe4KuNjv1IrCYnnGO+RbnyYBh4SeqdRzV0MyExKJno
dmnJXTWiYxpWh9BCBLwLV+EPV38UjBADzCX01GU3Ue2zAK+4MPHSOD1FzT0dXBftaRcf4i2WKAd1
7o65X91OuuM60uCmzrBFX/cxlWeAwBMuI6O1htcXG2u5F2hBiJqFYu1iDGE1WRqakhR7mUwL2axv
JXXcIwz7Gobm4xwOe0uQoVplgxTiTYEr4ErRdrkXaV2jFQXghWYQ9+/5xs9LxaBULGNQYkhTz3hw
+I/GIK/sxcs3j34BrEIKapNxkrZYZZwco1THPvbk8q0rn0ubKnS+s5p2t7LvLsp72hp0xInCdJUu
2X1yLUH2DaTICxFOrRGAyaS3evBdG741/nft1nps/XBl1cvgwaIKaA6GVzyktah7C6WPjUK2Ii8H
JW7jco1LrytL2WGKqptMh/bsr+RKl8GRFRnCCxAxjbQlTGbKtQidhoh4XM1HQWLE8OtJ9ecdFrB3
2SpV70oogdNG3kFBw3m+mD82dtQURurHHk6XlCTIbZjyTTbIj3hUbSeOUOtUW0cXOhiq8bbyTdWL
I8LiTJPEEUHXfDk4mwM8YpMaZ07cwLxMqra6Lz9gtOkGFaBcW31QzWbHOA+7EFSlK6yB1C5ZOacX
lTX7iiY8cB1Q24IPfH5M5AjpxVzmN4RT5dZceJPdvdipeW9F9jZKqj8SZ3xK6pWE8dqqHyMeA1Cu
cwEcTWtGl3LNHYj8oVcCtahG9Ws14WsZ2miiyY9ZNr/1/q/PX/jVVQ0SJI3cA70R8/xZi05FY9xm
1Sb/hVP8NsrHN0Udn+LM9pxkfA71APOklQhx7QxB7yY0cF9dtqNDU6sM2+cFd7W9U1LHGxHDxmKZ
D86H1bsvVrxWaYpjeR564e4IrpbMsYXxtnjO0ElIuysN3QdVPiWdc5dWJNzcO7j46Uet7V8nudkP
zgHb4F+9TA6i4N2c1//iDhAsIh6eljjzteXctLaw9mxjlTsAH1FdHp/q2fxpFsmdpA1PYS9vzFG/
Z7N/GZX4x+issR8uS25uajAv9Odo09IbXURnFTNi2x7I7mb47IYxb4zikPv2rnexOdyjtLMvGDWZ
seMCq1+5f64kuaDfGO9R35IrXIQyZFfimoEPmRdZypCMT2Vy61TNLjJTTDi0ByWyd5mKdV1nbTmX
d1jGuVVt7aRwDQB/MZaAswfekbMmerTE80XCZEhGaYXoK3mTPB2c+DkvwwNtp3s1pwJGRz/p5I04
72Fe3QaF8zbPNPGoFj8/fuplSgDWn8EbpwChs4vpSBPKGRo8dgjAo95q6fSYaThgmfo2dXB3jaZD
k80viW9+1yp7cJu+2tXmTWlvtCoAonJUJ/lP+KzvuppHbmhom4T/RTfPK7FJE8djeXxIzhkgCcIA
t995mMDzNgMY7YeeWTkPVWQ8Rdnw2KjmfR+M92GjuskAkjQNQ8/IFdmN8fl0dQYhbuHUf9qN7Op1
cUPyWLlCXbiXyvshKp9xnbxDf2eHV+B2GvnaD07rP2MZ/5fe+ZY7TdmNYjbdxjY7Fw/AV5M7dyt1
yX2uVjSqityzI6dYuW6vBCcGZAi3MDJA9nX5qAp91dJsY1isKEsVAzTzoNoamNrX9c4fI7dV1uDW
Vy54rlm4KtClBIJjcd8EjiTnuU1F3hV/TUXyZBKZqjp+ppp4HGZrpQ9yOaZh5+MhzKgUGTWKvEUo
TPUhSdCFiTwr0J76tPlhMfhu5+5QaH2M3bqziTt936IXEBjCGCZ/HVu1onOppBCkkk3CzqytNTbt
lYuIrvnHABrKEvC08x0WFT4Gh9YcUZRJ7J/3JCtPUlZvu6rzir7e+na5q+P9vzh+4Bs0JMeFKNKS
JqTioliPuAkKVaaTVPq/JHvY6E32rc/Mmq8+vQP6d9XRPNV2tmv9cdOG5jYLkQJpO7QQu4OW6L2b
VqrpErhvyxKV9GJ2cZ/8/JdqVxIjIArgXqAB0AG/oAHkLRNqZJKA7t3L1vBoBz7Gg34Nr0SRb7T0
nQ7mF7tqm7u2QqhzrJ0vk4UcQm3ISAHhPOcGkr9hZIOu9SvYTvSmO8n3cMblv5HngYIxmd1IG3Av
qw20cmX6PWbjJr6WnZw5xvatnX9a2bSbcvVQVF8/f75rp05QmKn/Ic3Qjz3//FWU1MoMy9zreLaQ
q8EzkvmrnmVvSVfcSEPDZTmYu88XvZbqMhv836qLToAaO5XWFDDWESzbqMVjKRcnISYBQnpwGtgV
1bNVrsRS0fdbhtLf1xQf+re5DSavMVZZQ8TFk95hKEsHZ83K4lq0Jp7Q4iCNJeNZtB4xlWkqO+Cx
lCzeBKryjlv9xvbzZ7+t/9kFRrtK2JvRviSbIX+8WKsu1Ayf3lwkkD7hYbjL8vplluqvVTzcDaB3
1M46jYFzkuzysR+qZ0NRHzQVtLT2wqTOVQd1J/s5GNDyLtbVWxVWlqJEa5Idi0/9n98piCVQw+hW
LCGAJpbTFjMPUo/pLtJPiv1HXZ8q69gZf3UM5rnawv718+210IS4XHNxa2plII2dWFPGK7SKSvxV
Mdb6My2KnSz1d45bmeWpVPObFHRRlFZCwOA+nJ9n5W5koKZirtP4yg7x270S3YEzOzT6LyNR8V0a
H81mLRheuYfEuBxeFXpTYN0W2yZv6i6RJtoD81TfYmT4NPnSTT3kidfKqb2dy/nRVit7V9XyDz1w
HrR4k2gYy6XJrivGg6OVz1po52i9qdq2mqyn0KoidDBwcJELdV83xVt96ocN1UY6uBrP/Pn7Po8h
vG4FDzUwlyr9L4G+WFwhRT5NU9XSD4jIGV4i6aVLU1dB3IYscGPHlvf5csZ5TXG5nrjSfjvJyIsb
+Mn6dNKzxoXu/EUIoAxBSefb4dKA7TvjaynP8N8cv6DnX/TPZlltFX/A/wGkeyAHz9iSPWk0ZTZj
s4+DL9jpemOItJbt0yHKvC4cXBMxtwIuL/4s1tyDXEYzuzROFmoI2aweUEV/Ccavk1V/Ncfwe3zf
IsrSSeCFg/T7oLcID7WKh/5g4ppy/9qDw3GViPK9yesfXWQcuhqj8syEdFrd9A2/tu/it8/flX7x
bYQInuBBE90VMqtF0jG3TYDzDjxWJ3d22KvuLChIbZoCOdvk1gMvajvOvVdN9U0ZKrehpt+/tkBU
uqF8GGSrQlCu+2LIk+tk2dMY9K5Pn6WK6QuEqFIr5ksZTA8xkMGodvUdzrSbThEA7Wwzjb8QDzcy
6SaU8ruwrW8UP7/TcDNCV/ymDWtPwZqwKa19VRx7q9iZYXwYJmU3qYdRm1ayy/PQ/HdIAAX1AUkB
lLNswekjDrOOxJ4JZh0wiOYq01Mm/7S7n5+/8MXg4z+xh7MsBrxQsJcaRZrd4zKu0jWam3Drn3QF
yutAZxNf1lKOnp3pdlLtByEiXdvOiykl746zq95H+15CUy5LN0OknSrfxiVVw5R8UDB4S54+/5GL
evC/P5K8lxtPuaQhV0mL08+Y0Gkp+50ct1/NpnrJUjqwY4uTHIYwhZm6encPM7pDYilPdr6MabNU
reHRz3uJH7+E7hrJFTRaIYizyD/AggUY0HCNVdX4KOnVrmHWa5Qvg17+lcnGTeno93oeHK0ZCMmk
ucIgBKmQvTbYx6zT7rr2PZ3fiqHeTa11r03K16nadJO6UaAU9nr7zS/UG3J/qgiMx/RuYwUJk8h3
uTC+q1r3KCfgloNso43OhlHl3g6mgwpNWI9SdyYtxxKysL/Xw6aRcMPG/83o9FOZlCdjwqmEfw4z
datkb5ItbedQ2aoD/UJY73W5Exm0giktQKG91iRPcl0/V1311MehOw/Wd3XuHwNkjIMpfcHI29W0
4d3p16qOi2CJRI4YMIMXx8ePFsB5sMQWG0cXk7uwGmY3Dm8dCYM4w8XpS6tuIxghxfwYw9H2X+Xi
2CE89PlWOz93aEbD/hB8VqGLJlzOxN33W6x2zFiZ4bkiv6qE37DUc9K7ok/udUn79flC54HuPwsJ
2RR6Kzpp0SLQtZmtSKMJirnQ/d6VoGTLvcM1NCVe08aQLK3e1Uyi7+fLXpRPCCEJggN/MsiH3HP+
fGmtqLY/qT2GYfJe8Bt9E+WrtN/qVrJhmLefsG6UIVl8vuzllPtjXYvpqsVkg/ThfF2ORmfrMbWC
2kbbQDjmROGGiZerVxwQE4O96lXaN02JUk6L36yx8l0XIQSeDD/ApiEBLp9R+0XSUssDzgi91ntm
hqBrcV8EWDUyuE7wizTiV/OYVwlJABptCZhuJQFr+GRyc37+HpZf/eNX8AsordlgF2TbOpJVyY6w
zarMYSuhE5oCEq/l5tg0w1GpjF0F9/LzJRcZ7X+eHGlsLlQx4P54M79t6UGLG6eo7d6Lk+gkVCsn
Y6MkwQ3SDptUPtjxF74LseKfUjA+nlU0EMQxklFzPv/kJIfohqi88RErK20Ot3MLZ0xTmKX798LO
16Z9BltqJT1dnuCPZdFeZ5MzWQKlfb7s4FeANdBs9FTKU2Fo3GEA3zZ/hJ26JmwgnuCsRGNPARvA
24GVLkmWahwVWpVO+L4B4HQU3427co/x0qswnSjUn8XAQCTBt1GvH7ShuU2q1fHl+X3098f9sP4R
oyYiyeIlS21S10A3Bi//GSTDQSxcq4xBFPlV7V7Uksq8AFkZvq1sqvMw/Z91QbJxd2mweoxF+GKb
6lFeowsaJIEbJ5k7pBXaGemt3H6fY2dP+b6RsXA2kLQx634LWXoDQ2jlVF+LZnDD/v9XLKJ1otp9
GKvN8GGr86FnXM30pYdjwQUSoJIkbHuFeN7K01996xAU6bQwirkI3gmuLyXIlYHOB9oHSFGqHbLN
o47yVrsrsuQGlQs3lMa9nOYrm+7KI2tolsDtRYdAjN/Ot7dcSs2QGMg2GvLo1i3e2NHGlXPt4Jiv
Bjc1ffV/CroAfQVZGyU3LmVGI4sbebaaBE5IOHjphKzarN8NHawq0gfL2VrRWri6KC7FaoxLTfI8
lKiW9XcH/UPyS5L+ugVxMWBxquPald9W8lvprNlXXH2Z6EGCuyAw0uc8f5ldpAK7CAiNndodBYmp
Ar84WtEGXSAMwDE896tvNkXo5/vHuIwbYpzF2Fu0VxnWni+rFECQjIr8WWh0JopxbAqFD9etnI5r
kR9JJTJmBnaItC2B9rGktNYsm72nJ8HuQ5gZD73Kik5JDK7AQKzNaDe1JPHIa33Iq2+WuQmdagFs
W8Ylf4rnokycv4O/370Li8i0yG5Rrc942MRGSThas9S+crtC3+CWZ1QCg3dJqpCcQOqR/xu8BmFb
nElObfRqmeA3shuhnun8q6yCdJGPyKLYz2iLxmDG8K7w64QSVeu3RlG4QqGtiorHeLxt9T0l6l7Y
ekfc9FbSkWBhQ80crVobF1598t9+x+IaGO0wSmAD/62bnOfftPEtVIJd3L6NuTfEa5OIy6mYOKUf
wgLgZi6ZwHFeQ9UxOaVGPN4IJnBPw1+IuSYbSTEeCymkAZ7tweR6wpjSr9Mviamu7e8r9y+VMcoz
NAuuiI735RAYqEX3HmOYfc4QwreNTZibW7WQvNmgWxdLW/rWEpgesFt+9y+yaX4ArUJwg+DSlqGR
lBblbApoSigaqKCDegX6XbORla8RpvEpOXzOOO7z6HHtaAkxXYpPQaldRg+7DPQqn7ve0xQoI1DC
QioGe0+x2SsZ8qF3yTCv5FQXIjEkVZREoFSZyNIwMxf7fFarRo57bh0ESh6BZ7069aGKVVeKBtfv
X8f6hcJqk+KGm1pHwZqRzXGPK9Q2tGw3qO/sevaQKV8BYFwOqcXPoldENo0QJu2L80BqZxnKiJHR
e3mHtLB9rNSHLr7R+94tS8wrqGjkd+FpQINjZe9dO3C/rbx0RJGLWEnNiORW6KYIm5sq+MuP/gjV
92CC2FSv1i9XUg4+ADA1R4zFL27hMFcijN9G6pdIP2jDjWgsdAPl07B12vDZn77i9uZ22ZqBwrX7
GLYpUBeGnEIv/PwV62kQDXXW917YoeGKqaaQeYpIqWq/fVaSNVDp1eUAamncjoTxi3uji0d1GNse
SrGx0aRuU2C86qhPRp66ZbfGiL+6GqYfBgqPpPLLqjQJ6kztMPP2sjjcS+CuZ0M94UCJnifJh+I8
//OTK/aqTk3EH8twYU1VoU4Zmybv0Z+hWyvUDKb2OyQWV0I5OTDwFy7XGPhXTwnyvyJMgfwkbpx/
wrhragncZ4/a2y7QXn2sz8KfTmhQ5kpbbiU8dveyvh8bZ6XRfjUBATSEbpMMGoBJ8vnKne/UeNBy
Pgf4AoFAl/o4wtJtmGP/Vnsfm9rTW30DZGH3+Zu+cjxJy8WwXOjNoedwvjD5ja7lDV7AgQo8woBB
iDV8I1dIHClu2+inAQ3gz5e8spf4ptDgKQkApC0Bf4xUI6YeGG0YoL87tMPVOt6G7W0imZA81+6+
K5cAuqTcvGChka1cBuQ80MemzaHA5BIyHCHSsCK9iM2NglOmtkcug8Z2uvKIVxcVmCAhGMbFp52/
VatLsslB7827s6x2q0Y0S/A2DCjl6xFvYqna/fz8nV7bQGD7PtQMoOXSSThfsbb6eSSz6VEVO/bm
H0KFM+Qq0eDjGNprLL8yBt6j9/ZvlgX9CuMHfOFFsPUDvdfGgBMj90QgdHCErJE/pLdj/FVKb5Cr
AHo+3FjmP2b3c9Hi+Mx8VKDOAb4twq0T263U2kQkRZ29vgag6nvq0NM/RqkqvrXFtPl721f7NlnT
/70WJ6g7mNSKW16+iL2TClsjl/m8wrtOJLN9YlCWfHWkbMs8kPHJSKX5GqMjiD/5yom9dnxopNAO
tVQ05pdge6nVRrXWE0JxnWwVLT9xw95E0Y9eRSQrWbPpu7qx6L7aKB0Lr4TltWYngROPTBPg06de
GTieHSCiiia6Mj/EyU+0lpVo2s/DqsOJ2LGLnpHQ7LHEjWMIx5HzHW1M/RDg8sHspJC2kH9c0cVP
ELFD3MhFtSckYAkrYBGkLHxc/8XOBucOpQ/5NZ5/cRfQsxhNqa7Z2ZqxETdeNKD5RgJvhF9RmcJ0
18AzOthil7DSRrhWMwDl+9/SImb/1odUc6aOJaKUIKKxZ2W84djfB4C5RjN7c1udRvloorNnF7uO
DEfrbnRU+1ceXxyfi7cPiI87ibhywZ6ZnK6qdD1jl2FIaWISBLlx30c7PW0f9ChC2csLs5PQmDJj
82RW9peu8I92scY3uhZJ4XhQHwuVATqV5+9CQZG9L/Wig3XQPxVWv7OpG8fpYDvzxsGzKarajS+V
a49/JYlE6ZZOAIAuunbLAnnUtCSF8g2NNFVP8iaSO5w/fhVN7ulOu8GNjMygPc7Jz5XXfqVQY6vT
/BesfzAVi12HuFmCUl3XeXFnHFoNLWMsJCrzJQjMQwRUjj3/g+kzs+30kMlrHeFrh/1s+cXO09pC
qWIAgt6UGCe5RB4VZWcHET653jnDgxgZBh0IUsDUKw9+Zb+xspgkif4wZjDn3zkpHascGhpmEdJD
ZY7dAxfljHxztRW2qFGCU7sk7ZCt20bl6/CSSU/SPKykYWIzLTY9espUbWQnDH0+HFp+O3hp1Edz
HfudN8Y/bPtXmJqbDMDPenQR7/FiIZXuHc1CUpLl9rKjQU4coCyexGe2aRH6fnRqsGhUrdAVh8rg
mK284WtbS0HNAFAgnYALbws0BGQykrj3nDLcGqMBvI5HU/VDP9mvw7dxY9Whm+vuEMcH8reXleWv
nChAMBp1ODULyhGLg2wnyWSmKQc5kYZtXj8Ek/NcFA0eJxX2lG3u2jV/I4EPGMzVxa9EESSuyBaA
4lCWL+uJGmvVNOlZvOrDb2HT7zop/j5G+ZNVOc+CAdIm+bafIfpL+aPvtDdZ5twqNWCIWaFdbWym
or0JoWhstO4Z2961cHN5p9ODQ+NEhaxMRXexH6pAH/rabzyTz2DrG2Q/NkkT7n07eO5Cpsq68dK3
+bvvI3dt2i/JlPPv/izT+b4NpDcRfhmxrJyGy01K2kzuLEZEqPsvaz4Zs5ds1NTGq4vvHUFgCIcd
noRB9q5aySnO1shUV3onIk9H8IS/6BAuRZKHiT3qKGMjDJAi5bv10jeGK7QNjfypVzfCpJbkw5td
1HZdZsDgosRAuHfj6NCBYNG5H1d27WVYOv9Ji12rMM6O/GGAQN7o+HSYrq521L4YEFWGa1sYhjfV
kdL/GbCDa36LQzzBkDVKzeyw8ksuzw+MJdEM5w5gZHchKZjMCihqSM4Qe904K/DK7TZxzq9ocF2L
MPUrymPjR1uC6G5l7ctUTKwNSpaqmFRo2bxt89mU2latvTR/MOTHrr8VUEh7V0cKuQH2quFtHv0l
OeHKrXB5bA2MDriBEYoDJ7+8/AP0X/V0bmsPmoNrwUerC7pjNc/fI0iBqlZAKTc8rTzt5b5nVcZ1
XEeMHcA4nF9FqMCZSqNDIbcj050ZzbUZWpcQGAZtl2gHw5/BdEcfu+C/ssMDlk6a02zsnnBeIUUc
hFutXbuermADaA8IIxu4eZCXlpgaXZZQrPeD2pNIPquMZjJgthYm/NgHJ1H4mIR1sa5VJIePKY31
feXlXB4IChj01DBaIUxdzOWnVjImNXLw3UDYLWpRWj7FGJUV7+KnZBhf9UqC6ZzhAv35yJOEuJuU
rzqligr6/AY1ELoUnGrBs7pg3ThJ3Q5NpdVeLDNWbV7r9EcXiAErUhL+ZswDSHWG+xInW935zu75
/DVcxmtWJyIKsygCxHK2qMpd6peJXXuhibQcjU38xMf63kL9KAIq8fliVxAZrAZvggsMUTcEx843
ZAqUqZyiqGHr1x+KzIXOJApSEZimvfj8jnKS7uqAtka9SfT0oFjprZKqa8HwMj0ysCcQIAWacsw4
F7/DNia9KCYcCN7DZH6UcNooMFWqLaRNQb01Y/sgUAQOCukihbHiftv70rZPGWZ13q+VlyIaU4sN
wK+gf8Q8g+bOMlO2cyNL/CSoPI2ONmKkbnOvIBSZpW928JeF1ElRVW5KtVgeg87V6s5V3bhci4yX
SRWv5LdfsYgVQy9x/07UH013O6WJm9Xv/fTMznyp45OcP9U2Yo+S4Uk6/LS+WdmGV+KjgIsD4NCY
LtHyPt8YU+4rc69YJSYr9Ua0fPRw+hijZRHo+5ZvM/Y7X/3y+au/uiqka8OEbUdHTbyT37LkbAri
vGiN0gujfTritcfHFzagYw6lB4sD6f84O7PduJVlaT8RAc7DLZs9aLAmS7KtG8K2ljnPM5/+/0oH
+LebzSOeteErw4CrWSxmZUZGRmBaX5sb3fyVohi4BWCLBUUfa4n32GUvwU8g9tnW9+oU/IoSFCiu
HQjvUV1iPfo+ladkfkokht8Va2Oj1z5B2GBAEdxHeJEsyxPuHyOQtJLb14YBRl0yPhv6m0gERD04
NXTvysxDLXWgET+ZGL6D91kUbZ9v/eoucNZh/hGFL2+AgUHfSIvT+oNII5p4bb/LuYVRnt6R5B4F
SUxckKKRZ1eoeeGSHddbQPnlkJ0C35a9oNXFjURycH4EYifNTWeMaq9Q0HxzrktuSaRM84cyRuUE
WrR/sobfRSK5Bu8ir16TpNll0137Zkq7gTHIKnpGdQriy9abWrm8SaW5IBEEECyuRR056lmK4k1T
ocJiuM38ph5nG/Jm8UbaWuOBuvE+Vi4CkSAKSwDyFK6i842ghS4NpVJU3tBX94kz056QERdNa+uX
Oum/BSEzUP/njhY5QsZN1Kg55ca4lxLrNismkiof1AQ68MZPW0kYRT1BSc0UFkSYxU/L7baUs1Gt
vFqbjwPjduIbFcC3FAGYwp7X22M/9O5gbrnJXDiZorYimqAQpZlvZNh58RKUrrLmUZ0rkP3WnZ/j
Agn/kpsAlJYZHYocjAUY8mowGHBANMRhjRscdsPgKi+f/v0+CJhW5AmQHah/z1/R6EwwLZkL8aZg
3A/p17kZ3VRRr219uusCsD3YR1GV35pGsFFALSjjgvtFbsIewEACTboY/K+LqTGKlvisWqmHIwme
0Ndp7jZhgIsC2PAU72R4yBXtOkHeAejeWQW8mvFJM5M9U3Q7a6R5+UsKTC9L+5u6GlzQo62gsnKv
E1GEMjoppYO33PkOkd42KlL5pecgd02Py9WawQ0DGAH2Q9tJ+0nvD7CkPTm66836Crb2NVXR3kgp
QOgYTbq2hYCuZJlnv0hcQX9dMWY09lk22VwxeHo4YD9SsbPT69x5M6l+hJC6CHhir/isJ/OtIflU
iv/mHCMDDl8QPhdl9/Ic13LM8HDE7d7W3+fyUWq9pH8TLrgNkWTsW0bL4514a4KKW0npSZBnEN9C
PW8r0Vh7R6BSmJxxjqEqLT4pefCzJJbDymv1hFvXealJeuM0vyu6+1x1ruQx+iZ+ydQbuy56Ezwa
5tOozNBzwHUh2MTHxWezyL8Y/ucuJtCSnVqL8DIZ0RDORcI3HqKwEu0yGx3rVPXpgxyxhn0q8WAo
zD+96URuGezSjSptJc4DkVOdEXopQ5YTeR3ptzKkfNUxT9rr6ELiFVIh9ozZ/V5PNC/cVEpfu3y5
WDCoBRZGT2M5yNwgzyLNmlZ6kU7gsn5aQbMTlN0hMHclIz92meKydDuExcFWqit2k+GEDbuSFZAE
FxogAJjCTAlexNY+m2tcyJ0CSTuTBgTyR0wAuNPML4J+15jPNRrbNAV2iUlapnd7QSAWLk9+nNOq
eS+z7krx263bZuWL5WcJzWk0EBGrWcSQht4m1hMBX2zeXrXWC2jjdTWYnqRwGzLfLFCKtoy8sXvp
dfVD+Jx+jrsddNfekuDdcCgFg+BCgKPGK26Ukrr0ginaaW27k6zs2BynOjkVersvu6cSqk0+DfvE
Ua8jeu3OVqG08m3wE2hPcliYFdK08/ClzsVIsp+Wnq4yC5xnJ5GpzT7k3gp7SFTmzUiiLpUOUd3d
5TDdSgYZPr/2VuIFMKdQrgIjoZ8g/v2vCOoUwJ1lHpWejDCzT/sibLh0pGanTlsct5VP8WypRSTQ
it7yLaSyPKf7VgfBF0G4qcJu5wzBPkeGspm//dtnM3F4YUCCyVOS8mX2mTAAO2HeUHgCBhNGEKoi
HQqk2za/tstdFCuJ+M9dLog257sY9bqc9ZZReFxHJ8iZov+H38tOirc+oNWVwMVFjwvR0yVjQJXK
JCnarvBygkioqtfTDO8fdF4ftsCLlS4PTyUQJPpb2GYupUpTvdTTJp8Kb8Bdm3wMtYijbaTXJXQ0
n0tDNHTp5TPALrmfv7nNpRfH0hwjTOe6ofCapv7w8JgLwPcafpz800AUsdFSt1AcVH43L3NxDM8v
LJ6aiRZQIyGv9jF8+tcXUZVGrPRVWXh8gs2hnYCrmILMRujMN1bs7BX7bmiPSd3fGcjKCl6THWWn
DGGvuAj3G9fXCpRHP1PQtrnDoKibAt7469fIEvymQc45Wbh8j9VuaLNbKTp2g3YSFaVeSl5qYKwm
6FVV7uJiuvEmBFiz3A7AZMFUY5yAz+n8ByRF2tp+5/MRjV8dwGuEkT5ukDh5ZkQOKizNIQwKSqLV
0G2JXa+ddpUZd65ScQyXpBwj1Isyc+zCqxO+YJ2UmDoVNNGV+cA2HlQE2+WDwloncRJkedr5iwdN
QmdQYWN6viALcOql5lrMMzXqzQQqIxJJPwCxUIhW9k6hIhrjDTLBxeOqGnxA6jAxAUN5uggjE1cA
Q1VQcZI+2Idc0wI4oIWvUAB8/rTirZ09rFgJCyBmg/HJ0ZYQnZkyqKvFZu41BiPubfagB8iNqVsU
hQsIiGWEXxqsEJCAi26tPNKsGzOWGUd6lWF+FZn2LsW7spedW0GKqXAP1eItzuNlYSnWBQfC5xtt
9ou7fWiCMqwaNH0zSb8290XZ0CHudpHJuCaptwTsrsr4cafxDiPG6yHsbsjg96Ha3WDgfPx8ry/u
PfFj0A/BkBv+JQ595wdLChkjQ3yQ8fzgwWFKLCdYB/nPInSZqP4/pFhr7/bv9RaFbJ9RqKB+zsM3
T3hguzafJ7eJV/nTUU54aj5VRAEZ6N5/1LWiMRZGeyfZa1uSPpdJFs8O/A07gvkBTsHizq+0okja
kThuxLqrIQ+Y56yutfGjMqHr1LXpyZrQUk0ZDSl75WHqw5tURgGnQAfr89ew9nGhYs6xAGrAX3Xx
cdVxnQNHcXPGVKxNHu1ZnOzf2PWFvvF1bSy1hP3hvkx6V/cFR1vat02862hACaw73swHLkWFxA7D
1uaRwLcv2vVVjr1j3NQF2AEOsZm07zhYbZ7/lCcskfT8K7p5TwQWT8q019Rq7Z3/PZmm7xns/jmU
dpYZbqS1Fxeo+EUoaoEUCHaSvbgxQsV3jDnnypIlYyeoSV0X/5g6631GR8MKttCT9TMmtODJ84TT
2GK9LmzyuOsRgq9VPvMu2pdte1WUwQFXo33FxTEUoNycPcf5mnfBvjdxGNyij15e1Dy1KUOCotqC
CrZEfiMGcEzfJG2QpDcxaeXXh2acXRHFbawGTfwUfeROAuPWGFFL2NSCvYDxVHYAXUxG6W34C0uM
v0miwrCGpICD3F2VeJGNjeW7cxFDwvPvdP++owlW+5oXhPPr51/WJcwLrxJxO9wqWZx2qPge/kpS
VNooUtH7mBPUvwOizUdmD1tiCoaDKvWHWMwKyd0hZUhJTEgBxkC934tRxrzvYIPRDeJDBP069dVb
FiARPfzz+W+85GJ+/EYEroTmorj3zn9jAkA95qiNewLi9OdoLztMGsInkSh4JknfmSk/lFioGyht
dVshYe18oL6igsVDfxXfx/n66VxUdtOyR2P0ggiYK0BONU528dwdEqYbVOx3SyJ04IdH2X6U6uzw
+Q6sXAv0RTAuxX8eJVxd5D9/vaQ2TKakNCx+gFbt6Ek+6rLvamq61YC5KGrZ6L/XWWy0OkWB3Ip1
wBhK5K00MVQz0F4YUOjCjr1xYkFRc1KCvIAblK37dvVVC+iDFiiS1hcyohqMhzAUDikJ7b1qX6T7
Tju0OP22NukcYHKYvQ8mWmGZ+e8DP50uRqQZJGWbl0SEqjX03qhYuQqRth/CU5oYXksektfJBva5
klXQXzfZa4Sm6Cosvjkk/SaTkERcj+R7AdkHICdUaHzuXPfAGVG+seLHZb1IGllS2EZjbowP7uLN
zv48WWGFNo5aFbselzpkrXdWr10Ld+UY6qsKtCr6zOjJc8v6ACfRtaCUw3oWVMhI9/etvnGtr6SY
Zz9qEf1nPSwogDhuPihSM3Y7xHo+MIyMi4cr13SCAz45n39Ll/Uph/zvrVjsvpaUmTGLrSjk3DXw
ghGY3vxNyb4n/uQyA+vGc+na7ZZ7yEqUFwAzFBdG5DGtEB/fXx9xghp8F4xIDlTyW64YJ5MSVIwL
6INxsmhM+Pprb4fMvGxxSlZjPPMumC4D/sPoWOyzWeudGUisPNNDR3jMzbP7NCKUkks7ClPFBPEW
eSVrwq9PppiolV0bX5mMVH2UTcwB96F+MqA+NFGPBTuoOI2Lz9+LKoLYxRH961cu3ouqt3GiaxJ+
n9ZPunqFfFJHFZQAR9UIHgRNJN9QvfZKnQo3S2R6nq+7YAwxGvRxXJEEeXWU/hTZjTizYk4ZydTP
f+JawkZwElIsYMT0iBcIaDkx9tgZEXY6NWpTbOYMW9ZGFcmcpb0opyOYKghoeYIoFCJWJRhM08iX
pfHl0SDKI2mj7vxftg2cHjkgftxSmTLTszAs7ARZz5e0i466SdsC6uVARgmTSvxA8WnLWn9QlB1+
bl7K/N8sc12b4RFg0RUzekFl7mrjrjKSH60NWDnI/l5tN7488QLPX7BwIeL0o5AtYIFFDJJLrbIS
U0M3sr4FXvZ0vUCV+l13tkZzLuMrCyFOybiTwoYs2V2VlI+j4SCLaaVo19edJ2ObFsY4Y9c0Debd
4G852K2cDFA2hfYRUAtPtxy+NGLT7uiUIICKY0gEbS9STa8Pq2NQTZHro/wZl/qdHXVfkzp/dIBD
2nw4yVW4k56nXNnXmwa3KyFfAH8IOAOKoDKzHCJR8yYcwyTjJ1k08yZ5n5ThcZrLV1SuHtNROply
ckpDDBsR2lFUt1Hqn34YfEVz7Heguv4ERGdv5dorrwY4QZi80MRkzHARBCskd4pBQ8hRw94p9CO3
k7OdMj61VesZ2V6XthZcfTMgrqKI5fXAPT8Pu11vjV3cI01LcGHib3YzWw4F7hfvRzOGTRT7QBzh
sYfn1FoG2unAo6bRv8MgB/gItIMSfLGGfivXuszpsNUxDJJuOn6UgYug3FFKSKohhchmlNdyo3+L
Ffl3X31rg3xfxO1zVFUHdI6vG26JafgHPu4PNG9hEfS/i+nfBzbGjGSRbyGJI37P+SbBBGrw/Kac
lGdOZljfZVJz5EC3brbTZ5Rb9dIWzLtkZyrfXnAEvJrVWHabmG4D6oVHCsctYuhKYOM3CblpYY0o
fPrOf1NHh2XAJBAD8aK/SmVc5oV/b6V+qxOEXNok4NvOakijreqG063ez991ZwrBlvO9FHdXQ+3f
N/pVo9mvJuV0LUOmljTqaqYfwDwTFbbzFuK6crzhY1DSq9SyEAMW+9j38ij3AcrUdqndds5ETTS/
TIp/PagQ0iPtNwqP10qm/cEJ8BE19ZP2iHn3TVvnNOOn97ap010xITlX+8YGlLUCrDH9iQIFsCHt
B+CU8/2MurbNEsQRvN5XbotI/fJUyepdEowvDKl80xxGn1CDipzaU0f9OMfRj0y/GuTqn97695N9
4HtCksgR8wLCwvb8t6QYYUdSg3HsnDovURM+ofL2auhC+uneqrVbOU69RMXOV/afBNVq4x4X//3i
Jvo4V3DqoLheJOCqkTpyXsajp+FziSgRkkh0mNXwtqR5mER/MI04RiG3phIfpiqg7kluMXb41Rnh
1tT+ZVbIToAiWgZ1BwXIIiACrjJB0gYY16Oa4DPt1NvtVWOGT/GcP8g6EIAT3tkhyFs+Sa8b+yD+
84t9cOgRCY4rCYRIyf5KSQOoVDIdCvx7kYeyBoAHGKeNOu3mpDuQiYWVzp35HBnHXNM2XsLKpyKU
mYW/gLinlkdArqLYlDILwWQ67WGQ3s7F4Dp5v0/iSfiDeA2cw43nvWiIcOwgCAmVJDBdfYkjgnIj
VhxJaFQBGghdlATh+mhEHiuY3MphjtU6CDSDU3nKpI0HXoERWB2CkkjFLetSYEfPTLkz5IHpHI0b
yC9rphys3u277KR3SB+mnenpUYL0mlz9lDMhFpHT/582IsFl2SVwDAUYlUBA1rIIrH0Tj5KRmYNn
+8UDVJfHIWw95IT3gV1fq6Bv0Dwh/Bv1xi1zyZVi+2lc0E4QFBdK3PPjBoKj1TJi4R9EJyHWqibF
vsy+4EezDzTtGkbLnyaMvqodWanpPLUzfuYGzZuw/Scv1Z0UpLu8USM+hf4oFfFrlfa/DG28E6Ja
nx+VtdPpoL7IXIxAv5clkyJVuMJKzuApNTUR0WGI4useQYnU5JBGOyPe0vW8hF7ZnL9WXOQplI5a
De0CGS0dgi/IW8eqgfkbZxlPpOP/+vm4O4W6I2ALQMtiNbM1pTHKEFqMC+RkVf260J2nPnOZ8T4i
dXyrE4s/X3Ht+H8wy+loU6xA6Tl/+22czYPS4twdNL80xJD6ROFqjxjv7K+zNyUg7UrVe6ssbnq9
eKJv9ufzHyAeaRHsoHHTGka1BY82WbyAv4KdLTHPreZ4as9FdE1udhMYkHes8pSiX/v5UiunhyIR
5hQTX3CKl53+rMqbOZ1UgnqB3DP8uaKb9h369kldPdQDn/0Wa3ilxmeAFsM0cjdQQnLd86eT1REl
+JHddZhYSmkJWdVVntj5rg/QdCy0ayUwTkXxK0iSlhRDeh2RZttpfedywt0RtHcuU9WNTA1otXP9
TDf2dRG0bmD/8+83B8EeEhEBqV40+MJ86kqUXQbP6sY7DspJ6bUvFdBD0CTXFlg73pJbyeTKx0Ue
yUwDUrWWetEgDnonkySTyFPq85GS+bZqUYIdE5T600Oo61u3urFy1tAYEeoFZK4wC8/fRii3Yyvn
PQmG9prH1iHHEWpQ2wM+TWx+fxddGcOLiUFiLu/SGTVlbIHxwgpcJtA3ou4KpGp9DFaDnAvRz6XT
XFvacp4M6ehNU3ydScVdqr02Qfo42ldqg7tBpe4r3To6UvsrYdbs85e99tEhDSjc2wTYuQS9+r42
gsIiwyiU+FrIcsyS+qWrr/Rma1DiQ8ty+X1bNI2FJBPZt7VoEpZjHxVNS05pJfmDU403NY4wtV2/
CLBDsvuD6sRPsRKdtDG8Uov+S9kG9wY3rJ4cirR4thr/rmEArY3fSznd4PStHcC/fpy9uHOhdoZ5
7g9I6Q7RPrS7gx9FsGolGPOZZ+XxxgFcO3/CS5UtZ6jvYq6zLApwqgqtmUyKP/iivqXvGDrfAJ/W
3i5wB5wLRGQZGVqE9LhOy6oZkQwEdZssnV5MS78UCgbt2X9/jv5eafFykW8Is7glWxSzomIKzDG7
vWpg9mtsbN1a7P5rpWUDOAmoCYaSlfqCeXQUxQYFUV6th8wBssZM/oRy6+cPt9IGhUgugCpRfjN3
twjeelbSmUzQbhP8FYHgFWq8M5TuEKvOsWKGwP4zTh/6kvkEiYa7udqSeVk9MeAjQooXeHOpizRE
5GxOjByTiMABlPRR6fYSTYDPH3XtO4DQ+v+XWZyYrivyNtMQiRO4cxf+0yWv8KHAUA/RZjNpJc8V
2iKMlqJOCqF68c3VWRD2rYVejuhxCDK+RdMoraSDpH1pkUoXClPOf6GHClOEpBHtGoV52ovZKadD
Y2DsUa2Jsv5GN2kLCoL/1N1oUf4mRa3nBPlO6vVrtbefP9/dNcwP6jjxD6IEf5ZZACPwfu1HJo8s
RCWYJaBJKUZc+7Qu3e4FnaSnuPxTJ+lj4wzfMkvvGNNxh2j8R5KmGxCp11BPvoeqvVH7rLwK0kzQ
JUGFEy5q5/chOtdWlY8U3CkNttyZHm3pNkV2oYqN52T4ZsW+21T9xt1zeaQFeZqUWmFChvp6cQkn
fgcKEyNCpTr9QbdeVWL9lP/7viHNJKbVqAuZWLvwqjViefQlHbPWpnnqhienRXZQ/pboGx28yw+H
ZWDCcp5E/bqE+SdJg+2rKp0HI8FtpNoti9+0YsvxS1VuPdJKi0zAgMQcU5SpkNrOX1dhK+VgzxUq
2VN8J6d4cwTd7ej4iBq+dxbAWeG4bfSqQtz4/ABfXigsDHKPOABQLYpl5wvnmlWNfo8gUFf6+EFB
s5odV08P6Sa8uLKfVAKohDLlBtN+2dPv5VwNehUxkkK5ikcfQuD3pnikMVZnWzY6lzcKVglIokIP
FG2/JRe3LrAKNGaHGjtxmPZ517KJdpvk2t0pyrCpjreUVtYWNKnpDGQmhKTT4msDYFebOWHBMXmz
g/vR/BGEHoOKZguL6fXzN7Z2VrD8pOeBkwzfuLyAFTVn1sc0s1s0ir+/1f6j071n7XWSHKpkh/pJ
3v34fMHLUMKBBLUgojMUggzn+REJpZRCCDKUp1fv0fjUIVUl4xXgn/ycufDwT+NvJDkrJ0UMGogP
AX9eKpPzBWOjb9PMDJBqihs68wibj4Kr5B+1+Ypp1M+fbiUVQHuBPBmUlrQdsOh8tWqSnLKskf5S
7MnNneSYmxFS6vXJzCjqYtz0QNwNYz8b9k0WdXfjl15/+G9+AwPXZHWCzbqMNW0m25kaICMTRk9D
e9uP/jHM5KMV+UdDzdzZSQ5yaR3kKbnBMjhy1S2CxEoYYOSSPqFAqVAiWBxgXQKHrOO48+o8d6v0
V1u+htXTTE/z8ydde7XiMHFPUB3RKzvf7FyvNaXyZ5SnansXNNlVrb0oZnLI8uJQNF8/X2ylQIG6
yEuF2QL+eEEz88c8Go1MQ6GmtnYqo4KB8jj6eKk2j2b1kM342vg/ChtQIvjB5HE+Z/shH/aq/Vvl
DQynwfmhq9FGxP2wiT8vm5DBJNoKqQU+qSUSVEeJYeZ6xP0VX+e94irBA4MS2EE8D/5ro95CVXFT
DR37U9++YL4SSJij4MzyxZqPnfxYdo+vfZG543gws6Nctq4W3el4qG9s3iV0y+ZxOaBsJEbhl8lc
Mhh5l6Q9uk3Gu1IMT0yHHLLg3U6sGx+fvrJrMPhCNcN+nQAMP198JZ6erb04JkMwNaUycVekueia
tkerb2ijvyhteRgZSAnSLZLK+opIo4Ii0cdejqH51lxWnU/n2phI42hqATO4UYG8bX9rNL3bFvLG
OVhfEbIv6iPMEy/zf63W7d5hftXTsVTnHM7dSzjNxx4d5wz1D3/85/M9XQnj7Ol/1lvEuSmO68as
UUGbUwJar+1MR4ZJOCMXHe+L95AGxJj//HzNtbsK1FthCJaxZTKpRShvyc1nJna5lVTjlGu/slK7
kv1kZ9S/JU07DObekGc4LuppY+G106uJikDoaAq673mg0VMmFCTELD2VTFeG6TSWMhNif9IBckCJ
Hlba05cmkqaW54dbIMzau9U+YE9R3F1Q29QmbWLQbFYvY9dMX3PlJXS+wbZt07tY2zq7K41GIgq4
J7MvSD1B9jh/2LzubStX887ry3sHyZIBDKJR3kJtnxZX2Xj0cx7WDHdq/72m2XDUkrtJu9rY8bXz
xbtG/h7dUPLYxY4PiRbLDKB0njU+1KqyizDDnJmUNV8T1cdATffk8sk00eTGidSXxQ9iUEhBHa10
zZPd1ZinwzOaNo792s2GQhqdF34bDeLF3qQpg/B+SbYUKc+iAErijpa6Aq12Sxl9BffjNeigP6Ji
oEBZlL9KKAV5T6fVG6gU/ohpAhTB44QBUkB/+oq4W2Xy0zhs1KArSLRYl2lhinwQ3o9r8C+c3YnU
JhoDLm8c+briaMwEDwadTupwlZvX3Y/utwHNrjhK8htIaBEdSKecZweigXwdmt5W6Xk5TQutgQsD
xhZZPvm+fn4cJYaGJHRGO0/NbsbAQ166K2bcB8LbNJdPkfWgMhrVOL9MZz70TDmn9k2DNJs/7HJE
ScuDvcm2ECteXLlglAojrFTEy9qjpb7SERcivRG95UG7NcfqdiQOYvPduHmcXcnyXaC81PBkYiNz
Yym7TrFlNGdn42ZbTTc5G6JuRfIE/eTzzWlC1UwpWdicAMXJoPHkYKAP95SEGdaLjRvos2dIyc7m
DuqU2tWuy2Djk7hIwkAp0TPmkhOCt1Sd5z8hNHIaQ9nUerauw3tg3ZxPUU92Mh2CjSr68nnFYog5
gUXwFeJ2cr7YFOCpWKE35uWhJwGiKd+c5p/Kv3YmV0n32Ek32P0NbqLTCpM3NvvjDj1774vFtfPF
1WgMA0xIeFLluosenzGXFAPetTeEX2fryxzugGx3NbstHVAgiOQvg70vU1dLH2V7N58mFVfU7kcb
YwcauJZKgeWjW1vs8l9qEu4iO2bCUTkx3HFQw4dyvq/a58R57GQ8qHHPKyrV7YtnWctcnDp2GZdt
HqY7bS53GCoq2T6w9qn9Q+9ktyLVNtBAHDQ3eGZvQrvCUfPAwHfQv2Nk5RqJhfITajxuF9M7PLXZ
fQM76PMgfhHD2S+Clxg4ZxLpAobAVSCTorxtsbR4EZNQQiU4nzy4BLTK0YYggGTm/vM1L9uUDBtz
R9OoJzlh4mBxQlJJ6uIY72RPIJSC7S9El2BouCX8TfCyInmLETOZgh+hsVF4rTwvvSmemN44GprO
Yuk8S5zJKewPcURFC8Skv+78kTTdtXb0LLpki64kroDFgTxbcHEg5bymcI+cxiu4oiMmyM0WOzRG
hHP+Hkg4WvBZ6GjbMAO1sc0XMVBsMxqhAu/hel56VztpkHNB8aylEblWcJMVposw7U4QsoW2nKz+
Sdl8w0w9Zcj/R3hqHPbVVqKwuud//Y5Fbl/LY+kUGr/Dn6H1dmjrIfVWDv1+khEXkkasj2ev3Ah5
H9y15cZDAhGZvUPZtYx5U6PJVR6ZrddXP9rma+2c2uTZT3eT/lWyj3b3T09eSFkTt5FnHBvf9XHA
HQ9JdYSmLQbErC2Q6rIO5IUAqghiLpgRN+UiODnl7KC2AWg0HpT6ZFknZ7oxa2Quvpcn/L2b2E0C
l1FIEPOs9TT7rpa9InLtb4V2axytAXGqXfVuDDvHf9LSq8/Py0d9d7Fj//l5H6n9X1lFUeNh0EfA
PnHoVfPeyA74rNUPcbqr7+sJXY7DWO1jm+/yNruV4dA0Ol/szVyc5vzqNseTHX93zHHkfajAANid
IAA4w6NibcSPD1rtxQ8lVqEbCK2K+cnzfcziOPVnhX1UJn1vs2shYlFMzLzipfgeB8zc22N25WAw
P1uKR39yPw7qVergvjsM9Xfk7lzsTdzO/1PHyXEuv6Grta96UmhDuk/MP4bMoIJ1Smmjml/KqKKH
70WyfbKH4mSkqNKjmEeKjeWB6hxyPz9BILqyjEdygJ2kvrX9TC/kO1qKTfmSVPpDJMsH6G5JjZF9
l55aSfnpZLXQtleFS+FrnGAwbN6E3UucP5vmVRwCABhf9OyIdrubSLehVO07eO++/BDIfzrtIeIg
w+9IzJ9NKh6kui7I+AtrfgmL5JBq9ZWWQuRBeJkL6fNjYq6FFeUj+4R6AVSwCKGG4wfjWKhcGeJX
HpqfwU31aAyHEm0obsebuDvNcH0ZpVNPigmtjc7Mfhh3eoDEy46JjEq9Vpqd0z1c4X4ix4kbKuhb
5e8c8L1hHCKy2fqKr097VL60b9lhaolNe4fr+Y95699K0h0zPPG4q3V0UDzAHtU4lvFN2d779gFl
tPRJuasOzkNYwjLuXplV7+PjxiZc1HviU4bwTWYr+I3Lb0WvpCHQKr31pq7Y59+7/MFGK/FXcC/9
aPhKOgtL1Z8+yNLIoXrM7BulvlL0vZ6eKrgg3Z3VXhnma1h8T3E3jlpm23ZN4+lj6ZY0r6ujlO+n
QN3VOfhAC4XjygnvVUa1Z8Ujn5n1AxPTGCS8hsbBajQXwdzgK9wS496K34fhJu/uAmeXvWTlD9UZ
dolSHargzvCxq0oIgbSCYKzca/5xRPVPDQKv6N4hMN5GwVa7YW2jYGdAREWKmLp8gTNOslr4tjqQ
DTKMBSLHJxnshQmBmzdvcIg3Lr215YDIybXpRwG3LSqRJNOUWLJyoOtw3HO5F515EhYHifVHi+mL
JVvkd2PlfoftxFgb7S+akovs3umTUBrkFBtjhvmm8k3ItQil28/P29Yqi4g34t9R0XkEXgiJPrpz
O49vk1JvJSsXpTOnmsyIOVUQjMuKPkOjLyhTQVXsXkqm/x1mf2bC6Ag0rSTjTTY/O8F9LwbQucaV
iaGlcbiD5LHXawq5dqtjvpYpgueSISJywVTLUtHbYUQ2NnLEsylvCS6Dal9LqKDm9q80/h72qkdR
GfiKVznKzm8fP9/0SywL7QeuGRoTYuqEWHd+z/gkzZiuaxTzQ+WK3E2wFMVgvur/8SFJpCGyatAJ
ivrr5yuvZEwAK1DJMd5EoGd5qLrByfo4BgG1I9JgRAZV9GUSLd+ZDKcW745ndFud3NWHpcnEl8Nb
BsFbHLFk6jLyqLhhdAg71/BFTIUJvxCRqwqtQ4Ej8Qlgv9ZuHO61twxyAGhPQJUNWr3n+xzZxSzj
EMDjJt9K4z2V3Kl5Eftsxc9ye2+HTHVJcChxVpOSLVR2pTb+IOlCDEEh4MIBx5wMcwT5RoTY8d2k
v08FfINCoNG/GVa19agr5QBjt0A3OGR+iD+fP2qJ8rOdxAwAxFDvrTo7qdXBUGZsoe/FgF3ToKJo
MZ2K/urnR2rt/QqTH1JPXAvoli6y8DSxnKFzrNpDaWpn9m9CFd4SHPDwlWDyoZSjvAmhnI11RTqw
SNbO1l2kC3gRqx0Tk1TgSM0P9Xur3yrD0THesF51/RnPXPY9ynZiji/AKuLz5VcCp5C2ov9EPKPf
vkDo2kGphwKokR60edVO+qkcfvhjtPWQ4oQuHxItJIppXcwZLQfB8iTKiSItkUJ/nbonA6gxoYIN
49zr9e6A98/BRD5Zbe+FtngeBId2tF1Tfvr8aVewF4gYfEP0bqk6gSTPj1cqMZiiTOj5mcAKMfI8
OuqSRv2tIFu3m0cBuvWGWztondvUYYbkDVvSsZexi5+AS4SY+SAzWrbiDb8orNTWS09MUmmIJooh
gCpjGDIi70Pzoiuj6zndGP29/IrPV12kGTgG10kk5EnTMjthYIBcAbrq+gme8m1V5hsowsrHJKa8
IaOAL3M5fADDf5VKip1kWZgw6eljK48psVvXyq5vmPBLbXwUdnWDixTuyCHp1b9/xQoOZVCeTZSD
ka0+f8VGNzZEK/pws3NtoqoVQ7xCN6FTs9u8RC1ZmF/DK9M5gjGMTKEjbs5brsmXaRYp739+xPKz
SsqoDGMjrD1ZDrCiRAk3Mk4y4zwqvuv+DP9ry8vwsuXBHAXSNNgnIJoCjim+9L+2vOqrNteUqfIq
pdgnAaRBU/Zirb2yKmkvxK9KIcwrYXNh6G6hSl435A9tmp5CDCS1rTnllVpeTH6i8spJF/3DRVgj
7xmSOhwrrzdCgP7CbfvY+5XC7s3ROgsaSIaUxwEy2kZ/EM5P4h4VesEmVnY4/3hZdj9AK+rQDbZH
tB9MDaLlfdFh81a6MFk9cKLPj86HmPt5lOKnwpVGah9VR/C+8y3MBtuelKlF/XSM98zoobDBwDrA
gxCgd2yGM/XArZGkUe1uH8ydm8oPwi8iusq7n/p813Fl2O3z2GOh2F3HAUogjDYI9KYOw2szwRVQ
ra4ku94KryJsXfxwulyCLUEdsVQtr3CUVHsLldQ8efPJ5k007gaEoJFoFcIVZnOcUe4c+F1pt5UT
X97Y8P1ht1HtCams5b2JGn5nSlrFuSOOiSRQyLcks7Ery6OaoeygYUuYdwez2Qhpa8H8bOXFEcOL
sKNPWldeNGGhg6aAEEQRNjtidUu/tjOeniyUv0WY8aiM8Fvvnx+Zyw6X6J4IwizE/hW1os7Uaqmt
+9LTBkbHRDkAyTN3hkPRJScZMFEHS2+T6ZigXmE8b6x+ufesjn8YNBlBtV4OefRJkRdWrBLVJfPQ
zCfjQZqFn2a8i5MvnX/CVu/YlP3h82Uvg9v5quKy/yvSpA2DmeaklPQQeMvdl+YfPhHFaK7SIvE6
a4O2vpL9ni+3CGzQgket1HjIWQ1d6DLuFCKOgic8erg9krycM6H/GSS8Zv//cfZly3Xr1ra/ktrv
zGHf3DrJA1fD1UhWYzWWX1CWLRMkAXYgCQJff8dykr0lWlw8UVVqVyxbJNFNAHOO5v6EWzrf3PfH
+NexBTx2H8iot+1t8lLDRNuE1CvuriK/s9OtWfA1Y+EKfG7qsV/2tINFLkxkjRdefurMt0sbrX/1
8skdq8tUDnaixgRDtcUCTAH6Cty5jAiKxtxAlgTR/DTM8A04MOHuKIfmOCw5y2YpPL6zqeNTAAcL
QBIFUXOang1SOB4PnTrJZRcroMN7fV/pAdJ45U5mJ6v1O8oFQuESROr3WzdwEjZ03sGZAjpoah6L
WgtAjRqKYDptkla/aBrFDUCZ4AktpHjfmdm42p2u09A0PJ1X3440DSqIo+YdtMBgN2Rn7Uo1LmzK
UfWqEyQ2D4V+Xhje3yM3NkjIDKEujMMKZMjevtGvg7SBRUEFUsG49XAOAUEzGYdPI/xwfdXG3og8
GCrUdFsN4f35l7/T2hO2FjknHId/l6znLbE40ADlGmY/u5r1l5TEUFii8K2WVfZzbF/Ov++dqYyS
EgYSQC8woaa1Je7aLHV4WK5NnH5NBWmjtF3Ywn+N0GS5AC4ImgtkdIEe/A1zgS0hD0vo2RnuuFUO
1KBz75KW3iVIfVvFHqGCsoOkN+it4f1JnNXn4edsFMhNVs+RO/xoilSj9OS7a1L46zSCO1j4KQ2L
p8KDEEGvt4pGd0QOzz2MYVaiyXeeN7RxCEnGNQAu2yw3Ughv2DcD/X6+9343B3EgnQ/IHnjayNv9
JkFGjbzsA8lLGJL4EA0aNnZ0UddI42NXR970dH4SLmykzAx5dxaP3jWQfrG0vy18xzvLEdRh5MBw
4IQg5ZTE6MAwG1Q2SMUZQA3pju8oST+3TXbw5XBs2ZWSQxxaUC8e+cWJiXMKzqDLJMLvjjXuOYEt
Fkb93a45UUgRH6Axi9Tm21WUQxMcyDuo56kUywYpdDbixK/K2JE4DUClDeQz6EqgmpaXoBpU8Um4
kSs7Sc1Fe7l39mQUbv/6lskVk7jUphbYT9ASwXl7xMGxok8C6go+ZRc+6Y4ponMGh/owXcTbvLfC
TswZRBL8F8i9t/2A4zMkD1hWrTvIlCmebt1SbiUMgWpjd6pcnxyd3Kcq9XDadn5tFeVYb7WZLg3I
6eg1XYYoLGKaWsh5+d5kz65GcIm1UiWgTyBTekeUWpHCL6Cw5f1Sc6v9Ida+ibwGrEwgnjSOu4VZ
+t4XIKa6UFU8YTqmIOZUM0uPooJgn3kVIKdgQXvqJOKvoIkLmZEVgd2DN6YbFqSJvfPgO3H+A95b
JRFSs8gyWDiaTZWGLO5mnlN4iAoURWwH3H54cOa4s3R5/a9X/c/38f+lL9X1v/pV/PN/8efvVa1a
2Lp1kz/+8zL73lai+tn97+nX/vxnb3/pn8lL9ekbfxFn/9FdxfG/6T9581i8/d9ft/7WfXvzh03Z
ZZ266V9adfsietb9+gS04/Qv/69/+beXX0+5U/XLP/74XvVld3pamlXlH//+q/2Pf/wBEPOrMTk9
/99/eWrjP/64/Ma+KZEhvP3raX/+yss30eG3rejvAF47SF2fNC+B7Pnjb/Ll9DdR9He4hwIQcFJI
QIomxMZZVm1H//FH8HfwGaCdAJ0aHLixbTp//E1U/emvzL9DrhT7OGjdNmIQppz9x3/a/mYM/xrT
v5U9v64AHxH/+OOX+M5fS8hAiAchD4V5vOH16bocAsp0QZw9UDXZTpUK8uHEMPhtoHD37SJYYgAh
aBuPstfuLoVh0K1XN8VepyGw3NqoDk7QtRdG7oR7JhsvX3GHg10CNCKEv12zerKVXdwQnQf+2vFR
ewTmARpQvm6K2JVZl+1lQMeF5fDLvPG95pzW6avLQsQFzltu7+7DiAPP1gMraSEsF+EA01ud/oCx
ETy2/Jp0fK1kmu8gkDFuOHcBxmhqE2mcdsgiYE/6+qXKsvBBc7/p474ZUWmHIC5BoSyy2SXhnv0k
jTD8VJCMfQ66qogx/CyhmYM6r1OP/FuIXeIENOnpVTn2xXMBVsVNP4TuhaZFsEAznFwb/hrAyQYg
ZSew1eTeHoBbFsRuqLvvyL9wc9UaZXjPSa6QTKjC+9EXdR/nngivS6+KDpzUwH29mvL/nlavp9Ep
0L7X7ZMdcfTKrpGoG+wdRxvX0L21nppIkC/D2DRLcvtvQ92fDZ3aFsAPe/R8ITWmnjN+DxxVPmet
YX4OlEePUZWNbGlbeZs7/etNp5Psq0kE+rqT5YPrQOvVYEMieM/KVQsw26HOe+ja+aaEUTOE0R4K
wLVgHN+mJuBajXlvDX34LAc6wDAT4mNIz7gRZOlqu+cwAxBqgwNO9zgYKXxmzZSpu/PdjxjyXvdP
oeyVSeG0hMtSoiFcA5zqlrLo+vyj53r99PNXfdG3EtYrSndJqR4N/xu19EaaUcy7cHP+BW+vB391
9mTvLqAE5UrZd4mw70hvbUTxwvprvx6POvhk9unCDJ1rx6nrXrUjoo2TU6fpEtLkcQgQDTMvIwnu
RrVwYJ1ZAlNlocBVqaA+XuADxEV4s4HLEy6r7UI3vT8noaj59vsh4kPrDIeMfQ4zwGMNEPgKuTBx
8LI0+hwBY7nvCC22ZaPcFbWgrPSR0YEr3tvXBjm3gRC2zD03HVbHQWmkLz7pu80I9vsRMJnsaAkj
uJEDbxcSbs7bIsJ/ZgTqRG/fmffCjPrBR4skUAO1EN0lwjr/jIyas0qDE2K08qHPy+sh2DlZH26R
aQ+/evCPvhC1hIl0bpE11mR5MBX1b8FO5hukUPhTKksrLtqRHXhHDBwJ7THYQEOBPYwZHR8UieyH
U5QB1xP+KFelUenrUQfVxss5SUhtFJcKanUi1i0hq1T5ctU5ALT4umxgVQuQEKBQ0fZ817+/qAEA
eNsNg19WKc0VFKeDzFrBCg7g1VQtiaS9P11h2PH26V6XV6IfWb8nOIqsodipH4mjM6gPtWoJnvP+
0gbg+e07pF3YUdWLfl9ZcAaJR+GanzpQ/W7AsxkBnnOqzagjteLUVoucjJmXTtdhZVBiusOg981A
yu8kbTrMXRtZ6tbQQMK7nBpfPV/mm9oCjEJmvf3iOkV26Uvdfba7AEmCzvHCBMJc9qozUD0YS9+s
VxDSMp96C9jc88M7MwBTnZC8rkQ5+BheXwfjwdHysstQLOpUMC6s3fdDHqS033Y/NRmSONiR9o20
rYs8t4NLXNi6r7VbQojKhtjz+ZbMhKYpPKKWndOkZd/vc2s07oLWraAk78C1FzAC1CByy/7qWYNb
rqxCWp9Co1dL5j8zLfQmQZFwGzaTpan2ZmXd5GN4b9psWzvuuhMFW9g4ZubT9G4Zcd6MY0r7fWDI
Sq0cN2+PYYA8D1hqhQVHbKNy78KaiAY15h6Un/OdOrP6vdPPX+9XhSvdMDPLpKD0y4DotDZL4PLO
P3yS7P4zxHqTU39EwsFJG6DeZONsVOQUx54rw0fZMoUKeSuQ4PFR1DySIYc7rBTl2nOqOmEwSihi
lP7kwhSdyDj89SH222b2eUBpD9hzwnkHa8aRWTsV2dhoQt+5FqMEVwb2uBvRGu4aONMAmShT74aa
BRsAmYutI0svKRjDXR/Xm0fbxv+LpB8k5ztqZpFOVRxSHVC/DoW1swvVbSHz0WwHqtsE55WlvP/c
K04/fzXQmDOso1Vr7qqiH5MIctObyFHRtk2h13q+FTNz6XT1fP0KHbSI8briiY3olbWwB4L438ce
PZlIAWtH3wAbNpHkIpN8RVvxwY+ezIyw71WrpcsSN6zaPUR3ivUQ6SVNxplen5YRHeqSss5wVoAC
YBqnTlcA0wQOr7SZuz7fNZN04V9ze7KBd6KrbVVmw16S3n4MiQBIFxVpiHlbRqvgKeiLY9S67o8w
hXbgqrP4+OAPPVg5cEK01iSXw860gNOB2y6QSP9l6vDP75rS+1lRS09Qt9uH2eAcfZEHwMIAVAGm
ZBawFVXwXykYgbeunQNl5kjutbFBMnPpgjWzYbiTc0EpinrwWqr2EFDonGoncAZwAa8V5AobcOJq
AjL20u40M9LTJKUYiBgV6i+7amTBTnfC+lQGnO+DKltykJ45sE5hPj7xGj5kiiWhZUPEH0Q3aPgH
ysnugVYedm7ptRK+Mp61NLNOq+v36zZ0b94uaOq2tcPzhiWZzv1EFEPwg4yyheoviIekpPmuAstj
lcnMApeK5+2ejU6e+JUnoI0ONR5IcCxiMGY24akQuHbbMPX8ViaGCwpH1WyAGVm5loqLxVrAqV3v
tHdKJpZCcU2JYAkQmsaWFLbyUY7IAaoaeQr4qyei8NLrXfnZDIG831DJ7O9e6+olY5RfrhHvfcFp
6F9FaaYsy4jKWiawHntK7fq2V9DHcu4yxvf+wJK2Ka8cCdpBLbZl5W5qgB901m/tIP2JFbxybKTD
YWGisd+CfwBuWbDPs2LV43wJa/nEa5YUJWYm47TEh0gC2J5VsWRAERlQWVEdgVcOYUbIyA8gI9S9
GenIWoj/cyeJqWxoBpn9otYthsZjqH7UbjZWsdGk5HsuS//KiIThxI1lWj8MTNpnS1oWAbdfOeUO
/kT9xhqgjX8+4E6YM38GtmkSHDA3SKaZ3oAtA2suztu68VFbdNtVj8TdbsBR7RiBEqMjYJYh5iAj
ZwS2p0l3sjGGLzBS/dFljp/GvM6QNfTdYg0PHNhZ8xY60W6aN1ucSMSOYNNYw9ClWHOFeygxoAPR
ETu/aKK6eeiMkXyGjTAA/XUOwLBdIBwsrPyZYDatGNdVWhnI2ffJCIT3LuAp2/UumGtWmZsLR56Z
864z2XcbA8rybWf2CXdKgmpSVu0NDQ02czCNJBip+QnUF3ZrNsa4MIdOx5D31tbknsIGD3KNhPZJ
kXrfnEAFX0Qmnfvzk2JuOUxCZaFRAHHaYEhM7mSHkvfB3nCHKM4aLi4zkuc3rlDdQupipiVTtYWR
E+Eg9cYSp7a3UYuZlmeb8+2Ye/Rkz4xK3mqSpzzJTH9t1d9Pvhsfe/IktOVulo2QS+mS0GvNC9Mm
NkT/IIRx/ukzM/YXcO9V4HSlFtIwC5nUHuW7vLUh98vhrkUdN1xowMyMnfoKtGZfArIHEY8mFfwK
BF9jy+wUW7DQWl8M2HgPpkv4ivlSLgz0XKtOo/SqVYYhnBqCwl1SZ14f100AZWvWnDjsZdbcnu+5
mX11qh3NZFWOhUG6pKNDewnUF73MvAoeAEETRZceH4v/Etj3Z+CcelQISBGnokf+uB1EZcMvYMNE
DzAD5HtQQ4fvXqh4vu3LagenhENYP1LdLJ3P5ib2ZPUT4N0IcPBQ0slGc+/pzt2Y+ai3H+vEyfIn
rhQN8ivwa+jGQ2bYW9w27w0a7N2uXIAmzsyFqfpDaXiZ75dDmYDhHCWlNqO1cmHY1eft0i47MxWm
ZBBgdiq/iowSe7rZxkPd3Pgj3bVuBGcXRh8/1FW/ruiv5nSVm0RmFFeiHjfpxFFCbV3q5U8elNtu
vVRZC3f+9/sLdPe3ayfyGWxHedUlkW7WBqAj8ApENr5ff6QZANC9fXwBCyUdhDA9NghDrveTn7bA
xOabMFcfbMBkTvGSZxxazyKJGudGA+TtWvwhirz9+Qa8v2NBZvFtAwS0UoA+o10y+sAJoZjQOubB
iu5MM99GhC/UDWdGYZqbLUcZurmDug4GPfwCn1Pr0PlldAtf5vTn+Ya8v7IhPfi2IWNvmxbheAUC
mAYq222ib04kl8Dvc48/LZZX85Xlg+XLCAUXriI/bsd2iCXA6AuD/P6Sg13N26eXUchcC8rhiQyO
Ay4zTQ+xEtSLyrzYnu+euRE4tevV9wsIg4qhrlH4Gs2134sNz6tr7Tafzz9+rnucyeN92VpszCHd
ZYvPvPbWsItc+PK5R09WcFhWpRzKDLufW29aSDxCxGWh29/fy4F9ePvV2kBKQnQcluWFVI+EF9aO
4A0PEA/IdzUU9ePOhJlLGlVL9kRzjZms5jZXVUE1lpvkyFhbKeDdS7fGmRGeJlrc3pIp2LwIRcIC
jBiuS20HLt+ioN3Mp0/zKIMGG7yOWpHIFd3n9tpo1+WP8qnYZJsxdtcA5a36C/K9h2iqD3mJONzC
4CSWcbBe0hCZa+FkifOaQJ+vFSJpKOycDPEUAEcRRGNyfg7PLMJp+lUhSxeEXY1IO4CyJaBtC3GO
MN1mEVQAgqAwduffM9eRk8We20M2hBXBe5RiKzLybNU0lrNwPp0J6NP0Ky2lz90I0wDUq319ctaw
HsJMrjMk/dKle85cEybLnURpqJUdYSTsVsVtV36NWqiIfKx/Jgu+LpHmaDr0zwjhrkGQHXODj8WS
ae6MRlkJ/GIjkrSVddz4cO8z3LZbCCdzvTJZ3BbqMZBNBCHF1+HRr6M1kr4Lj56Zm9O011gBhOcx
9IlBwZo0XZz/WnFFWLZvLPmxeTnNe1HZMwWMuEjMCDXvMF2LZknrde7zJytXpDSVw9CLZKDmRjUU
eFmkQUpzw40lz+u5V5x+/mqDa4Rnl3ocRWJ7VVyE4aqT93kVxI34r/Rq/3Ntsaa5p6avKqTxMbpl
98VmeazyAO5610L/hNTxB4f5NLNeNQJ2rSWlAhGuJc/wEEpK8omiGswXLbp+VfR+T39AQf3tGwwe
OmNZYQVk7onBl1dwqOilG1MqAwAYHMCuO5hlYCb4PK51TbdDY9k/C5q7V9YJEo4bDlvjZpCtfUvq
g1BD0UNRJfW+9OEYPqVW36+khn9oVHPzkAuejqsiq4NvSqoTdqQytwaMAe9NUXWrKBMx88DtGq1o
2GunM9ap53jbtimQbk6N7JCJMBWrwWD2vhdDA64X15vQG7t90UO8ZzQ0R+W39G4y2g5XqRPRQyrH
8UfGvBBw6FD0eZzXdnBnAAZ74RCRX4rRABqwob546KBOe91wt3z4UOiaprPMoYCJ3oA9sgM23EZV
wcQu+bFHT84qglu8dQiWELwMbn04GENGa3P+0TP76q8M56tZBzSA4SN9KpK8uqI+bCmVWkXml/MP
nwmK0yyVz1LS1SYejrtLDavZ/pkGS9nDuWefznWvPrx3VFAENoOVolW1K0sUkCFSfCHrMvfwScwK
unLUwsTFK6+8C/jp7CubfCzSTtNUuu6J4GUpkDpuR9gCD+AOe4tSSXMfPjlfUF2GZU+xxNtAgg/S
74TBF2bK3KNPP3/V4QIbG1LaOCLpHoqyhgX5mHF7fp7MTMJpAoo6xQhCqS0SJLnXIc0gVcjg6Rss
HCrmkKvTrJMxREPjmCa2/qLLvwwDa9Y5awOwCxv7s5vCg6TVEAOmYx5dWywXBxSyhtiBo+9CbJ/r
u8kCHkWb637Isb02pDlWKcm2hnLYwu409/TJ2SMXdekGTKF5frUZeigShksF1JmRmaacsHFTVXUW
gppBoPsC12Wvha3cUuV67vGTRZz1EkwCjjnFPQKeZ/XYUvLdpOaCNOXMuWCaaEL6t+hZgXOBX9rH
rnji45ikOVRGnIXFPPf9k4NHofx2zEkloOEONlbQ7Rqdb3QVfTu/LmYG9hc1/tWS42JsLe/0/eMA
zI9/0eYLHTP34NPPXz0Yth5ad0DbJFY0rruT7vwiQHvu0ZNDRj3AiwkpXZFgt/XNYVVaanO+N+ZG
c3I3QF0UmPoSaAIHHNFN54fG2lOCb2ngjFe1w9KF6t5cCyaLFT5w2qMNBrXh8E0Z0/aOVrL6YCz6
RUZ91fW2UdY9Q/0AFgfa31SlDyGvwCfgFzfwBsdBczVEpjr4IJ4draF1EjcTwa0bNUu2djOXxCnb
tR4dlyuH4zqhrYvS6/bVkN6CX/EV2PMLlwYLQWlmtKZafZlT17Iysc/B6h0+8vbJ9PVa4bwYFWJh
oH7F73cOtFPGHjzPoGhiYbfrZIG6qelB82KoYOfUUa8FT8+mN45g7JkwUeyKlps71Ojk2gDbbudq
PXyGzpv5TYVDeuxyAQXDIfUPOvWRmuEhTyAwNRw18CIXwsv1IYtgUnF+Ks/EjSnzWoW53QQcH26j
Mu9aR5yA414vgRXnnn76+aspxqqc9aBoiIRUzw1kZPX4BET6wgSeG9dJ6FAZLTrfQ8gWsFbHuXST
m+W3QUHzBJivhfA014BJDLFSAx0SFCIphH8J2+zPSGchQ92Um/PdP7PCzUkkATWCQXoAc7NVuMyF
XZn4wv9x/tlz/TOJHgwu2rmrsLyatLkI7P5IWgoDZK6uZFt8Pv+Oue+fbPiuR73GG2tYdzNa3w2Q
/FipwW8XNrVfm/vvy8qMJnWBRkU8dyGetG+iHjqbrFDw0TWeFHQytlDeNLZ+w9JtURTm0Rld69LL
CN1UFcrFrvLkHmbM7Gbws2YzOCMsuZjpQ6cQANaS+PlO5c5Sfef9bgC05O08x8VSho0HYLOZh+6W
Y+eJFaL3wkR/P06CbPn26aSVxPdrbWONBg6imMEvc6Orr2TYBSvgTEx4KlidvTAl5952mk6v1iy3
60Ko3LQTgAjGy94x6CdIzdQXHLY5F0EZgPtryGD80P3GjCYRQtGsNiCB2iVuUIUHux+idU+kvf7I
9PxN1o2AJOQPsDTaU9q1ic2k/SiZIZ/PP32upybBgZqtATx7aOHMVYGTbe3KvNzLml743Lor0yXk
8vsxCOL2bwfEk37PDIor4CjLI8/9n0VpfG6C/vZ8K+bm7iRMGPUQ1RkEDhODbUPzxVYLvTP33Elo
8CJVoeSJsuqI+84OWsZPYVaHC3F55uFTCapOd2OpRO8kXIdQ5YNxekChNfChHjmRU1+vgIxLD+U1
3GJ4VR8bowD25GPXDBjXvX007N5b4EApqKdlB60Vsw+Mzy43oPjcQP/5Y58/WcARfIT8TmmReKn9
SeLmsW5q5S+sqDmEbzhZsC3rwAkycycZqijYUWRqd31q8DLOG4RT1zDTHUAT5eem8bNkdOzyQA0Y
RECsytgwcmJh1CSKsZVCMPlj7T3NkVcByxFmmQJv6CRdBnUoH87nUHPvFirTM4svnKzxlNtmFdm5
2FMAyqGmlg79TdBr8yF0M3Z/vgEzcWQq5OWkvBpGI2r3JUQ2k8ZrADVzWHXrOkpu3MGHtmllLwl8
zq2cyXL3LFU6UZc6iWrTe155W2WzhcPAXDsmK15w0jKH+nZCaI7rljsaK1P7VTx2+ZND+2cYgy85
nM+0YmoD7Njaa6HFYyduDcppFgEZ1oX29vx4zD18sv51aUgIgQxtApN296jHol652l5iNc49fRIC
WuXDQ6Htm8SHEiEZ4EskzYUPP63wd45LwWTlWxJq4KoOm6RrC7LxcWbdMNh/7oBm6X406WCsz3fQ
zEBPhfCI3WnVABaVjF4mwSE3oBsNqFvMmb1jhol6qwXXi/Pv+oVkfa9Rp358tbxBCmLaLnSTmF3R
6F1lF7kTm4CGbSLAuoeYupULt2CeepeOW0c0Lm14qjVePRxDqPl9YaEHbRnTCH8SpfgKXgj2dQ+n
uyveKA4DALM74BCCwzdnqFYX2LZ7F9qkrtMArZwZP1XeGnmcwaR3Y+h2fIAztRMP/mBu4TfjP6Q2
xPBDGemHurFpYipOlnh9c8M5iT21h41B5WmbZFkH8Ldv/ITz1A0LrJ/wN1nQAJubjfbb3i1bL9MU
IoIJ4Dd5LClsZG0SLIkGTex5/lOuMoNJtIGMMA1VS6s9Ktr+oYBWxKZyjPJg8za/4EVZfImoVeq4
6Oro0WUuuWIDEvMwNdIbWJ46d0A9sGCV5p4WxxFo5Y0mnmQrl2fNLvfBg1udn2YTybu/vnQSvDTg
8yrXWZPgRrOv3CG2DQVzBPOo4IWXj94mythjAP18DmzBUOSx7tsvUbOwBcwMw5To32XIBtCOAoPW
5NktS3V+jFBLXEhPzKxXfxLQaGgJsDqR+QiyaNxqgAquqcB+4zckuoFeQXDvjKJ8PN+Tcy87/fzV
enWR3o4GrIc9wyXrkQh43WuvcVdZNZhrl2TtJsJel5x/GdxiTnfBd+KDNQl6oCh2nICADtZg3ryk
na+vuJU6VVxlltpS0rh7cJKq+14rtktxVD9EVq4OGQRKINjJ0pUHAppYWbKTj5D+6GOI3BuW9XlM
y+1I2JbI74UGxbJM17YNpRmNQDew6MghzyeKPhHVJYRMdtZgb/QYrEJmr6MMKrcd2wSou9msvgE+
f9e24jIk4YOPf+OyCMp+6UEZ8AcIyxRCll6xGhDMrOg6yOTGqSGq2NEX3wG/pIYyP/FqUHRPNMUS
ye8RTgfjKhv1obayJKDlJeD5sdF/ycdhlfonbwIrivPK3qfEKKB/8UQr8AuhrxZn4t6PIPRXBz94
b16UBdIZNXjh5shiiQKv4eYxrI63rjJfcv/eqNLTgj0EysL1edixU0n7dBVhfON1t0zDGcEUIGlC
0i3umupoa30XSrnl2r4CkG9L3AMjz9DEv448+eSK+vtYXQ2gCMCWZm2xa8l+uuRHBqXt3C/GmIPH
01uQfYcLle3ItStaGGgCL1m4uzZtL9KgfwEfP26MeqWN6OCRnW81G9gvdDBKUtGdKIOYhM2aFzdF
9sUYyMriV6zL74rKTeCXGxP7ziE6Tlukcep+paynLNCYCAI1en/bNOXeyUB1yEp/TQNvj9xMTMB7
CXWxTtmLLJu1Km64md4AG7JtoHFRwxez70G+98NV2PLNGFzDhPQgWQHUfYZRGZ8dy0wqU+yJM+7z
sL1AXSFu04MtvlRq2PisSOwyhzEdTLqj5778Qcxu3ZT6tgmDVZ2RFXW+EPFiNQ72tmNnZ4daXpEI
meCet3C86LedeRy7Bx/eZx6xoYD7ldnFtUNfuPzKc4I5eUWzDt5rmbHmaaKg0AEOBdjX0IhS3t6x
xi7O4HokNWeroAPCtr9pWbluyAu2+lVHvAvuVUPSOXLvnywtIIBmwGo4JBAarsid29+WZn5DgAgH
DQavqGOTujsj6ncczny+3d3obLxqo+qiCWFm1QKbVfWDjo0u33om3DEERFuj5wp/ObrDhSvpdRT+
7AIRe9JOKKR0obCHSc0AtHJXbm0B9wXSa5atjRyicbC9apAdSbOtsMOk7nEI8CN10B55QuUd3ByB
X4A08hC+tKC/DKEGvNvs7ywkOkWertO2BDnGS2PX+KHrcAsaDExRcIypbxu4ykPlZFe1ngt2F9i4
tZcfLVOB1gSRekITGkFp2XGvaR9BXrBcpfSuCywD0tblRekC7lRVL+D4xob62gfhlVnfVMV1F5Yg
zamrOtBQCdYxqtPHMeyhF+BfEkbinu4rhcnaBbFMS0DTn7rRvSgrvS2cfse6bAOf3NiqR5QGHlun
vRq1frLkhZUBK41Mpbr2m08dvLrGAl5j3ZcyYt+IUR47A+x0JzoEdn7IWwi0DFCS0N6mqaxNawcw
TBEQM0oPEBx7tmqwymAcT9pPgffMonxjeABKDM9U8W1lONussCBrzLFY+V1A5Y3dA4+H63JTUGiC
odsHd+MF3nddQlCJQ5PXRM6K8Rg1sLhz7muSrswai8d79rMfo/1E7S52fUhL1PjlBk4hBCOqCziS
eCO58YwgXY2q2RLoFAdNtR2ip2EYVmaYPw7pZauBqxjR3jAe4C4CvgvmaXSy3oAs9Ekv12x2XvUl
tDL4A4aJx5+YDXq+1b70mkMIMjtIeNNCxcRadSE5dOpL0/QJo0nXVcd0vDL1cNc2l2ULrbH60pDk
62ACAwWzyQoeMmUQreqqvIQd1srmzsp1EeVUvoJmUlxKumY8XRU+CLB2u3VA08g6cWUoc6PrT1EI
ypz7NHIWVwzBxn05UZVNVm+N6sfIrkU9rq2gfEiLL25qrfyqi6ELnshCrQnDjRTzQWX10e/6AzWd
7RDUK1nCqtdjG0VfwpMsXvitysuHGm5CYwBP+VReqAZDAjL8oaYlFIv7TcFgetbbsQO/J4SGpEGo
KB12RZr2m1UWsJrD7O47iU1ivDTg7AN9vqMviz3Bhd8pAr1itr2i8C8MRn+X1jlELslXld9x4a9M
KAbTVG/rZoStNZh/QfeCw94emJcVAFkJKgQrvwXVKos2WsAQy3k0ZbqnTgV2fnU9mKjFpwL53yPQ
NpsQvBYUjKBQRJMGFiGNYyes+Wb33zjLt1RBobgQgI5h5oLBUZsZAtxlyvHqIvteUJDkzDu7hsMS
zP9yKONAS759zKI+6xHYSnm04EgO0I6XI6/aQv7qGEABKIQvXUU+1S63P9UFhULrYKILzcHzQHal
/MWUg/nZFlBFhDx0fVuYVbplLVqAhHuuoeQ6iiMIq/3FaAjPWXs1kbecpvllT5W1L4yTCZ0VZe2h
AJ+zWkth00Nm+fCpV0HKhpWrsvSoW68V2MMHCK+3lrUZ+zBYR9D+36EyDhEN1MTdn3mWR3uGWipW
JnIvcFnLMxmuGrhfQMrSe4A7YXjR0v9P2JksScoDy/qJMGNG2kKSc1bWXN21kfX0CwFCIISQePrr
eZbX7NjZV3dXZ4IU4eHx+TbfR+bgXUXOunpvkMO7iODYTiGCKpGRzYP+ohPso1czSC/PXklTokIO
DxY1Us3hwKgRSYMQQYPrfXQfnjaP61PZeuTYXe+T3xb7txfQUQVY6DiZlAhLvsEWMLf/AXP9lGpW
FRGSu4r5ouZoK3sx722g1EfLw6vNZI11aXx8Kr+iCVpBuBY/OOuxqjh3q7mF6bY3WL9/0m69g6Uy
1g5p60/t1r65CT5WmKyuMfKFu3hpL6qwusqmmJTRFht4aTHkb5PwJ0ZtteqnZYf4nJeOElkCipaW
WDn4yDzJd12LJKOO5Leeig7+MhxwPbUfa9N8CU3D0xANQTUhdVSSHJHxADshPKl73Ub7FcXRSfTm
bSHpNaP5KVEI18AM7AeyRoCAUQVuzxzg6hbtBGgbORbekbnE16aMWr2A6Y3N2XZsX1dEz3TGHFWU
PhdqeJo6ehRJgBS78MsiXq7yWE+K4GaqkCV/oZv/AjOjA8GU/DCFpVC+gQsj0wmWUwmDW1RPBHUL
gi+Srt2LxlzInF0GrJ+TXg+XaUaMZDT5b2Gc24EddW4MUjKblp3noQuPAY9L7Ph+sI3yqs+yv3C5
sR3kWIpzajRI1rUKfnIbggcJSGy7LzaV/lHCbxUB9+7YAL4noNcgbrFuEwBgK27IAwNPR9QVAdvc
hNSCpGnqbFmE3EP4jofXZe4LWQUkxXbRHDlcWyoZ92G+wi+QNLN/pwkfvvqN6vESMevzw+KxmIg/
nbb/ClA8+rKnatj3NIheQuKTS0rGxe+SUesJdTeYC8g9nZLfBUs6WBxUO1U5+JYTXlubJ7ukD8i+
7WR4JWOPHVDatgXgOYm5kQiEQD2T+NUYeNZsnGEzAH9BhfelS/YFI+t4XAF1+BXFD1yKbb3xpdRr
DsL9hPlV120fMADlfRWsK9VVu230MOt5ROZeOIdiT5uwO3faBBXWa3GE9I0beSmirsAxy7W+wDDb
j/XUBbrZ5fjU7J+0W9vmQAKkt6U+IUhjI1tUm8RsV2iLQJG6zOhqks2EViziGOhk1rV4DBdh8bM5
UiK7VdaddM2tXXpxJM2yvK7BjM+xWPMxP6fACaCioZhdIgIs7yYclz2JSpqiRh1pPpcJDWZc793E
1CmVdFTnJYk7c7IODqEq8c3EcFQ3QAYL7rbhULTzYGpwjP4VfajeRhw/2Y5604r9GKOHgwkq6Hm5
cWCpdgNWzwButMw1u6HNijsW0LBUJVDBoNCQyXSVwGhVa5Yj4055vqFjQzsfAeMNQwhGBVPwyYcx
fpob7JVZk0a/zDLBne4DDNbnKJSvWZZs01lK2nclQocBzOiBj3jOWWSOKZ7nA0WPdsl4geQ04LPD
sy3SDZsO0UIvDdSxY5Jp5JmOjNzVaOeaS+9eR3wRSLFPU/eSs2EJqlwydVcqp/dsaaKDycOwHuky
H4kB+J1lPnlK52K6Yd0AAUTO2Teho6Za0y18WTkalyrETb6XSuiD516fAZcRF5kjA6MMJyyFEqLz
f2sbta/DkBRP4J7K3y6QslbYWsf/Kc6HKn6Uk4lNdXOgY0MOeZrhCRtiM+8LiPUHyXiGU1/4J5al
+rI1idnnRI97DTIrHMhZijxCyIEXitq/yJASVtKiG69rmyKHfMC2THsiLeEtMn8jUgOCac+qmYa3
pbPsyoeV71uZ95dZ8PWdNzPb42lHDh/yHfGmr+HwH+qbfrfI+bfvl7Fkq3l2RDUo67FNkAXLcvF5
ctaDwEFhXjhaEJCAXVz1CfMIaCwwbhjFf5Efb122Nd9ttv7aCobeNKThrtHsNY6XCW3s9BO7Vbxa
mo0jJd58hF2jKtL189OEJ3hvLGX4ioyFIzkN6xA/hxNaf7XB/2yjD58BluSOM1sQvBHkqE/C6KTm
PDkselmPcbOJHZnibi+H7caSzF0YW1g1kZDfVIEQl3baErjeBZKKcSq1efMVa0RzsLVVGGxTiw0g
se4nhtiOTkTiSgx7+BPHrbY0prsZqKadDLzbWb4Eu0ijEjejf1tppv/SQpKPALzGnfMpecJL6Hci
mAlSn1pemaFY3txIxIkOaA3VZpB0yAuyV3OS10XYslcGm+IlnZupbFd8Kkk/9ChF8y+16BDLbgOr
2n6cfjIeBxXP4m2fjLPYxwPgjANawQ5T3kp5ku4IKu0lReMZZwEpgfPfygI8tqoYg+HdNg27mRbY
aDgvBhTxrCmpzOwZOLuuBFOmL42k7OriXpzjcV5fhQog/nLCoY3IDO0czyDLrNs/PwJpBzPRl+mT
HoCQdn5TGGGfZCy3w6b6FXinOcBhD+t2ngl5C0w+VXINLdYBbH9aiX6XI8fX0javrUT8mOmkqEcj
HOBLYvlOG2t+9C4s4Oeb7u3j/FjUOlaY1dtd3hSgr/bjjy2AfBlnWPucmonf2KbzQ98NFAI1PmS0
YclTso7tLdSwCyBeJqs5WqR7qGlzNZ1Lrglf+A6gE1Jm+Olyy9J8FzYjV6WOZLBr3SyqNV+/+jhF
gtVgXUUHilsdi3yIuVwR7D2h0x+4/K+X4fuSLC8uykwVsf5ZLMuf0IqkRl3/Aj9+fhx8swGlOMga
tCDx0YQUO95YSCvzNvnoSTG8pbDD1HNUWOQ19i9G4xaVcSIPmS2Cw0zn9w5HYpVIaCr4j3CcvmSq
/SjP2izktDYhqwNnf60CMZJpyvDqPlJuu0b/Dqdlu29ReqSMJdhMi9VnhHyjep63CNyMMDqulv8T
+TJUiWr03ZsofLWtGioQ4fFYRuQkMJWoJZybdagLDu9s09ahyj5N/kDvp04dBxNhkcFN6bGIxhH1
/vqpQZQoY9ei1AQbsWztdoma9skJSnCL5cvRLjSvVhbQp55rXuF8O6X5GFwEknR3YxwdAWT7h5Bj
URFp5RWYQcCy6DQdYYWN96mKyGEYWnLRAW4RQSK3U5tIy4ibO+qwE16bq2txliTBI+w2Jn/FHOhn
/PLPqjC3IZpld7STQtHV5j2pi3mQd4g+cVePndt4RZh7sTCfVei8xpck29a/aCZiPCBqLuIq4ov9
xWHn8w95fz4V0BnqyY9sq11OsF0oC/kSqgKct8EH/+YpLiqR9OnrJiTbbQ4J0TBxjTX6UMRL2mE9
Ua3oLkH6FLjAaVTGTQzNbYqaZwevwoXjvXibws1/oEUcFtQWy7zuBpNEfx9ZDIg3ZqCl96J7btS/
Lkumo7RoGzsjtoPzSOySMkor7+MfLkY4XNSE6J0piqeLHHrSoIwP6afD3fAeoIj7SOdB79tohcDM
gwfjol9ffOz6fdw2wJ6DTTD/Z4DJ3M0DA1HOO9Vl5dqu8rLqGd0VHWL8/SESfX+mHBZ4Mo8x/pFk
xm3SJCHCBgFP1GknodwpEJUQ6fDajFJ+mHkqXs1cqH3k4vyk5wCH6xDEF3hOsl1CF5xGq/AhgDfQ
gT9RfVFYmDRhqoTg5r9BzAUWa6OuwAjQ55BvIsvgF3RoAYauBcZFzOjnEEub6lvq7QrCkV0ynB6Z
OkYbS6rQpeENKO38JeL46mo6eHrAbqQ5RmaYyibCZ/7oxpZDvHl+HgsX18XQ4ilEXAbSaoOo+NhS
FT6SJQV0w5CZ6UcSqvRvvmX5UjXyEdMGwyfq/o53NZtoeA2wMP8hU3hqrVDsVxvP+bBfVikVcCOA
7mOlxeHWSkciPyMhprEaCQY5O7zGiFiH2XDJq2LAwnoNzyS8vttI3fQCB4fQNwWC/gWwOSTCEdPz
tVR5M/Vlm26HGCAbeljJVsibz8YcEcYJRUSKKEqFIwnJVSE+5ioYCvZkp6I/R5MVf/MWDUdJuGov
0qb8j7CIjszbTv3sBvgSEUuO3Q2At5i9Ie/GnnHhRGiI1YNwnCTdhLgb6Iw2xm4hZAKfR3UHgM5Q
zkWg8H7PIinuMALzT78NLcL9hPljmj764Fua/XU2KRBBp5onxrna82Zan/GxTm99G+PC6ymSNJdO
tjvrvC8NOMZTOcmNIWimSHYN6WHg7vP8Ccjb+D0P0v5TZ2FeG1BSr3EQJV+uz/g3yucARS9A+Gjv
IOc3VbIRBGfJWeTXvohXHL9EBt9Gp7KGsDweHWaUz2GDddIMK1216Ng1QwDP75WGsNGBQ3vdWIFE
8mzVtRUCZ/tEHT1yM/d/BqRH/8woAk9qw9dt2XMw0lFpLwHXz6ZNQ1m1hQk8Sr2uhamlRSFqHf8t
Cil2UzAIBJEV8dXRaa1DOwtc5/Y/AdUCFwiQyKVdH8xlwNcCXOf8lXgcMjbbTsE0NIgjkxMCYZ2G
9Nd+KebxCLGvFavkCnulRyD5+GuTF0s9FA7hZvgdgyW2iHTsEYEArbgduX0klvgTCQv8A5ZcATp/
HpbuEoz5iGy0FZjbTu9XLwRiE1dcNQrNyU4qXNgGAMlLu4VQ+bvpY1gYEtyDY9RTqHi2eCmm6RVE
mQgmvT6tl3TD5+4oxFKUYfisv83adi8Ps7OK3RWtRG2UtSjuxr+p9T/jNHpTHr9UPKGuVukuI92V
rek1DOxB91g+K3yOpGr0xZ34V0TtkSATxeOWZbAb2w2d1crHFLBiuVysbJ8hhB/jou2vnnYIc0Nc
+B7dcg4ZHG+hZxMmH4NNb33wPdmLVcGnbJodBBuAUDr+MCyLA2Xjd9Gyms/pVSyQHV2U04sJ5TmZ
8Cpu8rDAmpxbf8AJRQ4xWKRQD/dJL9CNStzKyT3o56ByA4p2DHByvNTbwfsGGMtW3uYFQR0BsoIO
kFbtD2RcbNP+/5gKIiDtf5kK/n82JeJMPC1F3hwpn7p2VyTp8sWxGVsXq2YfGZHdE7giKOMRk7C8
Tg3BoqHgQv9RrdqQtTIHR4r4M/kgdSRR+aAcHbppQOqbGJsY/HNU1dd+bYJ4t3S+0PsIld6tR/xn
ugeJA/RQ3wZOl+j95wt89iYo8Swu/7FW+bxKh2SEPg7UyHM2D+G/sdDRybK2GSsIYOiUmjnF4G7c
rPtWSDp/i9XQfQLBkRNsUzuKW3Xe1lM6LK4GkbmFkTzJXplMwxccoXiBg4lULXTK/wQxqjYR8mVL
lETBfQFsEbTfmU1mt8zJ9O1iIztUSSH2LUUb4S7KwvB9GpFUWg7bgkXFiNiPcdTsFhRt8j6TbLv6
Rej72IUWnDOSQg0WWxKkFcRiexmLfEKVrZsbfonlmY/QV3fTFManqXv8qAL37ceUj8gSVk66/3wG
J0npumksyj739tj2WD5FxcrYLRJz8m/zFoDisDHLLYd6d3eRSr7mIuVHPqGBR3VCNaYXoDX+CWQb
XQZgyX5Qzcevwg/qJTFJcqD5OBfVol12zVIflE7P0XdsY7SZaZIemOTkKe2mROMdSOYrSwqMs+Ax
/A8QdejIPTmnXPF/HbxvmFoBwv3ceGM+TJb4z9CnnyhZ+SnoQJMqedF1f8YYXn2RUP8amzW5FhLh
r+XEi/UUkRlp1oASfysgc5CTo0f2vvo841U86PSN9pI800n0E44igyy2ae2Gs55XyOWcJj1+KvTA
Y7puvvXeqxOo+8kdQdFoLDsPeHiTRQjklHkUtDvwnOVWmmDs9xvj6ZnFvqhZmjh5JGuI3gBpOYDd
NO2XoQnFaRzDs1mmKGEfbTudP0HxNL8aP7P2LMWYEMjqC0a+RWCyHpPwpBj2fgxxBLWgk+9WQ0lz
bHmaXRMAyDwAkCH7yFcoIHsWCXaLkx7D06TFvZ9nvpmrwJt52cWpg+rKBp80mFHGuJRUL/XZIFML
Aa6WmBssdwTe+xhhNoCJerLD80Q+yUw2/NIz4J6l6P145GIeZ7hFHLuImYmfRZdnp21aGabJrtcV
ouswNtOO0isXhr1Z6N8P5y6/TJh2XZop605xOyRmt6bGpFUgNVmOS8NWWQIS0z8VOXI2WraMvzK7
YT6AQIlgLwahH99I4v/GaAw+YR4d66LIH8A8h1Rno+K/kDRC7AC7pEuqbpLJB4bt8y8JUh/fRQEf
X+AHaP/AqswueOxEu8sffPvOpMXN+gkq9zb2EBpRpQPLS/7AIp3+GoWAus/lth00KrpjBuUxqGw3
k7sE5/zdRGL7TAVE6QKpHD8cBWYOQRLzZ7wNpkGXPGDEODhcYZDy2qEpe40mHi1KnO0sBq3HYBNR
XC/QvyhmU0PzGxSzae+jbNobyaN113dRCFi4jreveG2WfwvdkCKY2Q5V27zo9b+gJc0JncOGO1mo
H6C7z3M1eNwhckvtb1VM/ivDK/IlQhbcZTMut6BJ6Rc4Se4fgY6/13YJ8wr1a/RUIFsaQ1m/gWG+
jPzfwmODPW5MCb5nB1RAaUyX1oVj9GMo+vmoRSif6WL6S9Ar8rVZgcBTlWdvorfttCswKH4jlmZx
SVVsvocUk7hH/Q2z0hA+gBuY8hLXFo8nnQcaP8UeCdEZFRcVdlF/Qmc8hnCFcEvKIvTuQiWwrpj7
bXPp+xHJV4iR6A6qI+NHJmcPsz7HMdrp/qN1AkHYsTfik5EN45mRMYT8BX67hGvSTFUc00fC5/RQ
PfsGyOEyDJY5KIuxn92+SQmMDuuEiAIkcYWzLk2U2hacaqm+ZsYtP/ZYTMaOfD/lH5q6+Lghe+8f
4gdNneGzglJiVkgshVfzc97J7itGKM4fhB5CkyIDzoKxb9afs6L0T7NFHkaGiLmPBqiE2+xn9XfD
2PM1Fstwoz3EX+jyi8aeBWn1ExuluMZrjgYIovpa7CKyynWnM2oxonvI1ywZ8evjc1oQMjs4fKsG
X6Uq0Wbltzi3216ohp3hwR5+FwumBFE4hGCQG+7h9jS4kXcMuu5hiPFbljLSGNSzRddkCMybzLVC
FlY/Q8TJqdsquqnkuUsxMMIdkd4HiNfoumf4FDvk3QiMtP2I7apMvsCfHP7CTnR6BEwdaYhbRzCi
19sTIVN6briMngdkJ1RzEMpTJ/0AIbQR1zxqw9OmID7kQwcXPeCXF5cG8b0dbPekLbSLxoygjONe
lhVUouBHPwGsGq2eiDqagGqMYrgJK6B0U1XKdu2u0B5NW44khkK+KLnDluFQi3zGw5jGpFpBDNmx
PMvPPY1xq+Ry/KC5M34/w26BFJbCIwpoibm6sybFI55rxlk5hTb/GNEFsR38NjgRc40xGFLoHklu
pNu+Y/FoULPGwUMBjqSeMDnBoM5R1t5HAVx6v2GGN/IRTfMYjcmPgYzDk2IBHDyoVjzkpiKDRcPg
SYD1IVcHrdoIuZKa1X2AEZREQNId3534lRgOb0bem/kpsaEgJYkHekJSEvkhM4ojXfVkfiLKwmO6
MARGVT3T+at45O2GW7S9zBAeTt7bDVhaFGGmXOdG1jTb/AlJD64tWWsGjCww7yxpGGWffsyQozdG
Qx35QONFHOdXO63iuQ3Ievb5I9Mu4rO/L9jw/NReUthc5uDiZOhrO7Li10xxMZTglUWHCe/mPgQz
GvN1fLJxTwQUe+zzaQbMI2KO+d5NWKLE3TBVwTaG1YheAAaWAgmCSbbuFz+JQwYv2NfSrembVmR+
o/HAkEIaxj+GMev24YxYzBzhiTXpMIcnS/a9+hi6aQPVaAe2TgrdFW6i1zz1zRP36VTNC4+OPA+7
pJxpjOJl6tNF7VqMbUv8+/S+ZVHwrPN44vhq5szB+QP4T5nlKqEQtkx8x1MlEeWmkmW7qqKzHyJv
zfLuLXTsOmXhVkBkk+1PVfDkm01x/h6AdBmXTWh4WuLeTRUkT6xC4a7GY74DKCMq0Jos7iTiAYYz
S50EzWA1+pcq0mB8K1whDs2i5R+JuSdEGMWEqnDPwlksh8Y9XL4RDnjrbfC28NBgvs8hVHwE4+bI
0aYhRWith3MUisNSz5lZahKx9E014IvIxi4Q7eka3jpCh70lGPaXGBaC0bJtM2om5wG/pdI3XxaF
9J7FNoChBBkvBZCTlccEo57J5GpTxMkx7DlSH0WeZP8tBYcJCL/VUUhM9zBKy06tM66ywA3/agX8
W8jRlq/Ki/VD42w+FPMc35JkKki9hGn3o0/EcMdMdPpkety+kGjUnByPunNWaPGI+4XW3g7Rw+gX
AaKOW+ecusn+mqakf+Ft8TnB7fSFw1OeIIMGSBjBdaUyNXwvTm1Pw7T6PS509j4ZHp5DI9RlnXME
J28wbBWCbLDizIQe2WLjU6pj/gEPA/2IcAXiJPEJPlDd7xu3wHTrM4iMEPf5ieMDqv0yNcMuB91O
QKmX/oWnooWQJ9X2mhEcwrB3NVsCf4Ir/vkFZ0XruPq3Li38Oc4vmaqTJYIMnGfrZQn7ru6mGPPf
QmoY8xSLcI40RBtEd40MbYgWWa0MHV+8NoQ85gfTWYdDcwzCEHMJhqtyhz5JiPMWxPHZp83yNE2b
OsIVCfMWeo0hKTUBK3mzvXu3lLR3zFnZRcKmzMuOR+RVuRUvQYa0aewjbx9bk3U/gsaF7/0Y0QOm
xmaoMsTZvRoB3zgLl+SqAj2dlyCyGJjmplrHGbnYAaRWnOMM5jVcGie6avOCKQMSkvqt/ctnjduv
WYPKCAhhFlIWIDvAaTvnIdtjuixvUZoFB6i0ru4tw02K08FcR2kofCyejk+Z6/u9YMiA3NlFA+Vm
sGXTGDLeNSZGYYnos/yCiL0VZko1Brc5iJrX3CTpJVkxCO4x1LtkfRPfoYD1O4rjVGliTwS5V28i
E49zs4G2VILJsj7zzYYH7ETAfJGiBzrJohn/NWuKg3307d9Ajt0X7vKRV3h4sL0cpckxXtGcrDEn
Z9Jy92mQrHpcadxcWrm2rw6WSYohY9eC0g1DR1eFkIgLaJ5Bgak6vLUYBQ0/VxGQY4AEAVTRMBGU
25y7EQreMIYQcW0QYSIc0+/EBfmNF8hwNtbNx4G5R+zbOqmwzOfQH7Rl4t3pZNovmU4+dR70BwgD
vkY+wXaEuDT9Ai9fosptRmzC4QHF2NlIoDcQiFzcce3aKybs9PeEEOgjhZcpOGMw7/Rhhibztyka
C0tPl/Jz0bvu2gJSdyJuEX9oIYLflLe+xhRMVSli6+wZldcAUAyUo9s6djFcJJoeiwT8ZMAX2RuJ
G/UxoeTDzQKfG6xoI+DqAawqCXLBd7i/xDHF0/KNkz7664Ix+du26L4326UVhCRegBOn2D7FvsM7
vADDnakG+TNMY1BbYYEwqgYTFDX0hu6Ef1XfYl2EZzwMBI47oktOEPpCYkw18UyZkwP/BEMbGOwI
JxMMxtCMVwy3qPuYoqB7niBF7USXTzfM1QFlwYRuDwB/dF7Qc14KnuNdnFP6XcTOIEc9lwLB0lMD
E+fSPtiu8xwN/U7hzudorSMY5ESyPuk1bviexKO62m7DIpTkEu+QjmxpB6TAN6jDXxuwrvdjLvkz
m4ft0qOivOmFrNcJsV6nNaXih9h6X6kuAYc+QaJ2BirJQTdNVPVBxmraIKMHXgSPUecIlRn5iIcE
e3OQf1ePR3PIkaWkO8xhkVXBO1hAw3iGt6KgPcYp2BM6hF0enOzEYbbNV3Sn2EA58xYJpG0k3Kuk
sJI1Dq4oziDOJ8NKjnkn3M0XK/znwFaJwzBZelnmpoHunxf4g043F4TNoRfOGTt4xRA6vwgPY28C
nw7av/5pwMrzCzcsOk9BgsWxzonHTDm+Z1mr/2YYmcpbakl8pz43WABKdP7ZLdL8TKMo/r3qdt6v
gg4XnN7wKKfROpqysRir7gHt2USlcaT+kX7GXlWSTe2l8y47TFpMpy7FremSOf7Z5w+SJwcHGI5n
1HZ6n8Fo/8/62T5FixhOEPbxBvU0A6sU0FvyGnaoZufB0eEIghwyeltpX9GXwDmSddzVHei+e3Sb
K3zdW3FGqlJQM6BOz2kh15/jFvAXVDtmv7U02Jm1T2+b0c0PpCGmTaUjqmvBsg53bIPox4xhYWce
xD/dmRhhG0mWPqVU9kuF1a70gqVB9ZUmdjgmBtNBHskYJjgwoUvVZjHmRtv4HK354Guhdfw0RCsu
zSIOrrYpsLuVh8vJoOpaIeBQc8fe23YHDDnagTHnPgRo+rSC7k6vmGgtJQ7ftO4KRWDLGIMCMQmq
u6tg40stkPpDS4P8VExKHOw2mH8puPVdaCwySjDortZiG+CxS9QXzsDwvkJbO80AgD9nqCB+thHQ
gRom5BdCbVSnLSvejBbBuosmgrmICfMPqlrIr1zm3UVN3Yp8I4F9eqOyAfqjTuBvGMO627bsBTdM
9jq3/2Mg6bn/SjFpWHYbGr0Klsb2UdPzaL90ELrXRCbHLnDDpdehfBGLSGDygrPsEQ9+6d0QVRkO
yceQBYcI0oJfYTzpXzG+En/5IBGlN4ntTwcfOGzebsveoJAzmK2tr9mwRmUz+e0PqsnHBIGuNaYT
aZ1CiN2JMGC7IldkJ+08HsDXTc+2wawVI964WjGOr4cJRttQz3FXepNsTx22LD4DnINN5RfVHkTi
7D7QerkD8+iegdXbat06tZZkGlF3dVCK88aSOggxS8OvsohDV6xgCHSyf9JBznHIk+7VAYiGddM8
bT8NcVDSGwMhH/N0swtY7lGTEfEupFyfwB6YoVpZGE6HFJ01Zs0QiQa+1Y3rJDm2CrId9h/67p3y
YPkTg3V+ZRsfm1244om9QchnqDrlWlRmTCAirl263CeGqruSuDfw/hZibyLo+6ubsWEAAoG8FC1d
yCVI4iLdjSqNMDxPcZhZTfrnZMGo12RR/tF0HBbSHNz4UsOAg3gHs+4TNgRHGZr1CJw9XG8LlL5r
C0E0qFZF3efahRih9QpBa5Eusieov+wNJVH02sdYfgHUFjUQUg2jmgsOiv/QzTBRjrnoviFBNnhe
dYtx3Jq39BDGuKd3tGHK/sbqcls7hj2Z0GqR7GcLQgZWK9gkMP2Z0htpJ5uWegSpPV508pKvo6d3
EwThLrIIq3hPbB7QfROJEFa2JE7MFROaDSJglMQ5f7PYpPklxOYOaLHRlccupfS2uJAYqH9z/xUh
nd6VmNIr/gFgVz7ubBdkkHs7Zm8wYENCTIMHUAhvKIO2XjXIoy8NxeaYw6DgMtr+0cZn/4+6M9uN
G1uz9Ksk6rqZzWFvDkBVAx3BmBVSaLAG3xCSLHOeZz59f1RmVjmjLKsrURfdBRwUfI6tUESQm3uv
f61vSVI8Ou4LpZLBkjSDKVeqr3rdhal6Y7r1K56hnGQoufb8nfCwnShY/qFXqFJBPOrpH1rFcWlH
5As0/1hKXEs3mhHmX7wS4cO1qsCh/nrE57QM8ggR0mmD8lsa1a3qZkE1Vju9RXfYlwMjn4UxKmO7
wpth8NerPgBSEZijsoyDFBSh4Ux9uNBpffyCMBj2y9JiY74x1SHr9wxRcJz4fc8kMU+LYFvphAB4
InffcNQL6ymLGHAvAqdQMPSnoYw2hlkFhEO1rph2XddrtyEbMnUNiC/uSVLkyYToUfFYroJWuOFU
6VeTX5vBAk02zJDKOv1mkLH5rEs2CEwBx/BKmFpwaUyjA1Mxywi1hNG6qrl2a0Z099g9YtdABXWt
vh33uudxxGGStbZBFhpLHCqI6oOoJcUmUUTgSSR6vk2F4q0stmQkCcyEcyI2eGwBUxyv62ryb5hw
R+Wi4kLb47PzNwPDcUSEMVm3mpx8TKRDc1laQW1uUVt8DO44clep6Mqn2hqbN5TYeq3XngAlifbY
+YyElo0Sh6hIenyIdT0aF6aPQ7ZQ5ORWrZ/ghTbR1C6TcBi+l2IevrZ+r3KvZuHllLMZCtWJVrpa
94MNixy1ruB8N100ia9BHxGhYoL5NQtieCkGBZ/HyCvar5RzxVcGd+lNYEc1yqBdvk0xvoq8Dac1
DpiQhopIeWItLIIlHM1+hac93geV3XMqY27zVUR0HU19U7zpk89gQQuZs2OXILTIjsmM9AtRKuOb
gQQkl0Y1FF8wcM7wzoEcBU7nm0qg8Fp+Zu/Rc7pXHgo9AqpRsbzwJcX7TjHL586Jg0NsNvhy+tTM
9YUItP6RpmcR8EAE+Tb3eOLRqEZ0vpYym7eCo+Cky4UUuOOrRQB9GCFKKw6oC84eT02brmkTUW+b
rGXN8uyic6UX1j6aRWCu+skrVph+LMRjc7qpKfW+GAnfvkrP8vklU+qw+05p7EUZ6vU+awZWJb0q
UGQ8pmuZ0h4CDqLfdXZfKzTg+Yk4opk3vm23S2En+avSVfqzGeXBvlDy7JlS9PiV9H29LbuByjPP
MxW3Teb40vsI9L/UXH/307r5v5XYbz6orf9/sJPeoN+AGPH//Kv5/T+10t8W1XOTjL/t6uQ5+1b/
WE7/57/9q57e/F1YjIw5Czia5cyh2z/q6Wmd/93RpG6qhoZ5V5sJzX/W0/O/CFNX+UcqORCmGwyW
/6ynN3/nKWrycwzkJqEbsCL++h1PfwRV67M//1grrv1scm3Z/LS/52dZNI1uFHT2GNW+ltS56iYW
O+9LpmkbpeIMiZfa6a9a3/kkzf+zmPn8gmcRcFbODuKlPuwm1XA5i2z0FksQk7X7cCxefvgm/nyX
f3tX829/ntKdX+QsCK4yLQqwno8Ac2/6Sbgi48kvTdf3/VU3vHjsjLtQJ3HCGT9kQM2mS3ifQkvm
t/KzVz8Ld3PmZIIhYgU+U7/Bme8mnrLMCXNjrmMOdFJFsnwfJcYB3of0Iku3n7zv+f395JXlGcEK
GzzHLI7FO9ILGzvfsDPfyU5b+P6I5tWd+tI6MKV0K6UEwv4ZEuWji+i86iIWML+kXea7cVg5V+1l
ctU8sPfN7vMTxulfv7c5Pf6zt3YW9EZP0htImd4uQ/wohONqTg9V5MqH5NjiEAziz6g5Pw3nc/XI
s4x3OPYqjqFhYKBjb+bHf2gTCEAoln54SqSxsL1pc5F2hza7w7qH+eczWsdPia3zS58ZScxJGZh/
9c1OJNqmU09Nb21k5W/DmsN+rC+Kmk+UswxpoYCM6q8/2p9l2ucXPWNeEK5SctWawEvrhNR73Jbq
sCFOueGjccVALze6bdiLz1L0H12lZ2sObWTYdBFVd8VjcRu+EbDuKas2F95DdfRgcn56XX70QvMN
+vp8E2Z+/W//ov2P2KsimxF4uXMUjHvGXcrODlz9++UzsaL5xrJU2rWG3Vj9dIHT3osAf3apnq0+
EvcuQN8KDMXaxN16rz1mxzw4Brdhaa+DU7Yjr91ai3hadm736pl7ZuGX2bGrt8Mh9BavHpHfYOXp
++4ivpTtsr7HuKM8dxeEQReslb5xLJ/zy/wmYX/txqtyI+URQ+ayXlf819cR5sCjXWgPSZkshwdl
1S1e2UzoaD2uXSPP7GuxZPazCJ+am+6mto8QDZc5Fv+ltal30Wrcyp1y8MbdsB5csTS8NaLmnr2H
uhbuuMu2FXGG+jU4Vpc1s4h9s60unRuTn5iQqxru0htlzWHxRGY5C6+F9xI9GBf+xu425dY/IJET
H1tNq6j8lsAwB6/idi8CUSW7VPY9gPNNtZkzOgcwzv90ZTxbk7U+dfxEGZk6OPR7NQ6Wi3BrNZxT
zC4i6ma7mmdwwp+nQTZn/s/qe9+ZtT+5GM4rShSjL8t4wI/UzrcvHSGW5jCcJvurfw2IVORAA+rq
a6hpC49lpWuKUxrqm9GTi+bTO/ydgPKz3+KMyREzq60nvfN2NloUtAqVYWOLsaV3on09QSiwsZRw
Fk169eClVGjm0t8zj1gqde1KAT2rLjR1VZOlHrqeYw3zN5pOKdpkttIrm9Yn/FfSzBaFbuU7MSEJ
vdv3nNbWqcChF4JfGMPWLfXkipMzp01m2pAzCdb27Zy7T/GY4SioMJIl/oM1hlxsI9lMbTeEdrCW
hsaRqh2fKLO4qgdyEjh2F4kvTuQLjiOKvR0lJUIwXt5ycpkvR5aVXgZdRmafMXAYMJyrt74Gs6vV
UrS1GGtJBIWATMhllutXTtajdLz49let+aS37KMHyXkzbiQMJxFl4e28kKjro+P4LzaywRC2J6vg
E5yg+RY3o320JxpF+MZZhz/ZZn2wpp8Xu7SBT1g4zryd5pUvAQ6GzDbc0GAL4Flu6Ft4StAQwOz+
+hHy4Vs9e3BhyRxCFCBvV2Yb3pr0zEXBRT4/NRd5foP7fIHHHZGN5d3fWpb1yfv8aO9x3v0yGYOe
khrwdqbIT9ncy1CQnk6wNBe260TFQUyHTl5n+c0/fKdnTy9hIAMasor22a5wnH1SV1+YPG7nLzWC
XxIrx65KTlLjSW3qh8nfO7tfv/IHOyBx9jQbFazDdWFGeybKh1Lorhp2hxptGlnlUPDneRv065f6
8FM9e4Tlap/giQ/1XT6qJ3KSe1veCZKzrV9/QR9jZ4RlBwkGG8/qk5ec38bPlqizFZrigSozDGd2
pjYHJcRr3N/YDoEfwrt48w4hq6E3WlceW1vJr4IP9rNFWn+H3/3kxc+7ZmgoNXESs+VDVcV0v/UA
Itg8HKK8SRcafpSFkav3AifXgqnZBWLHgZHUVYrIV1aXlLAcpqTfJaX3hHB+YdC0HcRIxfghMDkr
zVY31wShY2Nf1us8P4wTS9EG77fCt6etlQbqCqaBUd+OHEngjy2Z6SLKw+avYUoAKSW6N9AXbgbz
g3tJO+SivzGmQ1+8iORUsEkMNh3ebWeX2Vtf3Q4UcVdba1irwwrRycKRvjHZ0CnBYvQOY/xozLDG
gycepbhp9TtneCjE90bcp9mt1m1igIvW967ZWvWuq3eqXKvahmCQmm60Yf6l62BdDRut2yrdNmBC
L3eSyXixjhCzCPkUHvAUpdAvOnvkIEK3FCkM4v6GcRVX7V2kVxdGHvG2pkvmXAenKHetY2zNsVz5
+rA0SAbHrbPrfDfoykvG1LspMm5pzSVqvVPV6VLYD4b5pcuzTTiOW/o2lrhkCCCKQ5TINZ1Hm8Ae
vmFyXFj2iMuViX1t2N+VTLsZa/uLaC41Ou+NxCTMnR0zI31tnOBgMUPTRE84M9iN4OyCpHL9dC6K
iZeAcPHx1K894WyHXU5aV24RZc+EgZuFHQbXoT1uRubjTiS+gIbYTOWcFePDYCxEqsSm+TWI76IS
E1EEBeENm/5C1PmiLr/W3vfQ31YtkXEXexi5LKM/Bi38cFltiJRNqwSAS96b29LnUDc4yzknIGN7
3xtQl5RilerTaSzVpV0zsCz6duGPG9xaGHsPdmFfa0FFGG1YlS0GiZJcYUDiksdNoG/pI71lenIV
dR1DRDz9mrrznJzc8sYbIJAY6RVnyrsmfjDikUg0heuu1c7DkOgmTvvXIsuXPgZGZyp2lmhnq9vR
TGg8ish4C8i9Y2i/CX24bYtjKfplTtfzIo+rfmnhvuvGra4CQ/HFTTyIYzuat71vvczBZfzIYFT0
LZSP9SjlRUMTwHhiLs6+UV53an+h2xhKJ3PX06Us0SuMVNsyddlJoS89i9FncEqhniCM4+UrD1Eb
rwL9SSk87t/hOvAFATkP21aHNhuHz8Kpic3MU38mYeojK+sitqxlFp404KL/bJU7L5zSRoc5o97C
mB53wEe2jLip42CUGNj4ozlufp8RSo3Hlsqc9v5np+f37ebPFriz47PlJZOwagPLhZEyd/eOcDm+
d2m3ppX00sDYm9Zw7mpwhMVlzcw1T289PNY+Gz7VvC1HLi2LBKlfukUCYgV/mdq0rkWKviMmk3vb
eZboE81OjclNcOPFRJ1EBiHrSVXZ7XwLe33leHLdz7PJ2ZlmK3DaU4gsmTvQzdjqjLida787FdlN
bMHLt8kY3qX9tPz1R//eNPOzj+DsWD/RkRl3nY8LgVmEngE32Cf6XaY+zdlCyakTD8XKlsqio75p
GE+1A4yJPatqAiwbr/GTqdlywNGdkd4hmes6unHBzu0yLc3VNUOtTx6+zgcS2XnrFgphgD80rnb0
FewY9uwwwLuq32+y6rERN6qDPzteWmGxjPXrioGYneEPzZoL3WvW88SuClGqi1OoH7vg0HOR6YdE
LfdlwccckAUjJNgy0koejYbL7aUlNlcmHu4SfEml5Q6RuawdzFcxhiuS6wG3eN0FgPVUYPT+MlPw
vIV46rGYs2KU+V3qr0KqclOjXqjGa5J+n48A0lSXYROsakxt5HQXGv7vBsO/XalLj3WqaJ6V/qvm
98tevyjkXB41XjfG6OqxutCra1JGScCI7EpAWzCBqWk1V6Ey0MUeXuQPQ9Gsc91e2w61BSA0yp4Z
OE6DjB9foc5D04ODYC6d5ilr8M5bd7NlWQwvFotuO30GnZTzHfSzy0r8XWRQmKoaca1xbr6wI22T
00+8gXRwGpuc3p0afsxOAmaJ7n0QauXwVAbXMsXX0nOUNtvV1NpLTKl3osV/khzgg9UMa6ro/ZC1
763xVpaDO5TBEvzGkanFqo3xZRtEqgAERHF15cTZRRTmjICZApr6jk6ZhW53ZPpgjozIB6idjKmX
Weyvym7aijIm7y8XTBr2MVTlWKcWKOW5KrPVVOarKPRXGvxBU1izB2Tx69vP+kCTPW9hE16lFXbt
VTuZPHm1Ti7BPPLwPqikOIXfAPsbLsvQudZb8a1QwrtW3cCZOep8cTFZCKMqd51ZXmsVs8tmHY3K
1WTmyaKKv9SBeNDTemf6DeFyqGB4n0yHbFE2H6I7nzPJk1lXF70/HGwl3xq6gHj13DoZE16HJ2EM
p0DZ2JGKz6cnqqYQJSuvit7c+RhKgxJ8SdtutfGryFH7JqBnQ74ym+FYWO0OXMSWdMcmTZWVyv/H
DLTqyN2rQetG92Ufrcz5xJzfehGhv0ou+ZNpgVRT400sbXcgbO95ny0e7yDKn12OZ6eE3NcZGhgR
OKfSdGFNsU+vr1sETNvrDiN5JlzVdgK3zpduWTtfUs8ABjQsEq050YCw+VxWfF+vfvarnB0iSFLR
Dm5rCjwOhwrByjio41U9kmsOa0JF8dS+GElCbLS/Y/u9M6bbZufH9kHmGuuvsqB6+Jo0CVbsSRcq
Ie2HMfmCTXwRmMgKffqSttMOWX+vO4slYYmdtJubKc8jIoPRQne2vdw18SfVAR+dcM8b46xCSOa2
ibkrPYE2FjwaKFqFif0Q/prbReYha/x7XTUO+QCISnEnKC+f3Dwfvfh5oxxAYg1OZMeYBkF41HSA
jfYhL5xnaIQEibCOjd3BGP3V/DU6ETAtvlYFUvGvb96PzoP6mX6UZJqp6JVv7aLUuiJDdjCop/fa
+ETC8JTnqJWzdtXL05RH979+zQ8UDP1sx1JhgFRJrsudxrE2Y1hk26f5XD8rJ8kc/8J0ksh/+O2+
bxp+kIpVDLa2ia97F5klGTIiscBYC/lND5yDtO+Io7m5tFwRVCdFjkDapoPkHPTrt/rByV4/E08A
a2lk7XT4nz2SXGpupvaSjJ4b8Tbr2Nvo5afa+/xU+sk9qZ89rfRuArrRcE4sxyutN9zITr+ovMf5
k1VaZVN9rwlzDlrEo7I23Cw0eQ6wNYWC/ev3+tGI47z0LsuaiozkZO9inpapznx9NJZajFbO54np
xG3mWHNC6IStR8yv9Q9f92xhTJJOq3ox2rvaKdjYP873bund17rFBgcKBx+9mSnuUOAxhd76yat+
9NWerYFOqAkBKc7ZYUHOl+iAdXZvjwgDEfqbIq2FCdGDJBXjh6j195ktrgf/sfear60RnWZEhFEJ
1/c+G259dFedqSxJaZDiazlbw2d89jp/VQt5CFW5ib2RTb8KN2SEaiY/e//zz/3J9abNv8cP91Vp
pEyRu8LBmx292IweyUvty/59vbKNYKWH0s3zB4IU//D6eoeD//CKtfR9WD9c4ZI7JxQYPmD0GP0j
ZmOAmPWpHxGLi8fS2qiK/8/WqvPCvTRo5dArjsKOvTv4kzxETMta7uB5WSQ7d1AZVmo8dT+5qj76
VM+OMq3Uk6SKhbLzkf7mBSPnPh0AOs1SoE4sGMsb968GVsH74zX/uy0ex/CVPE/+vfnXv5k6/tff
/4hF4c8Xnn0Vf/vDHIVvOFW9VePNW01k/S83w/w3/2//x9/e3n/K3Vi8/du/vOYtaws/zQ/z7Eef
hmZxt37s8Lh8K56T//T3/3B12PbvxKMMyzJYoQ0Jgu4vV4et/q6ahqmauqnrqoW3499dHYb6uzAM
A18CfwEHxNwn86erQ8fWIWxDtaWJU1AXVL799b5Pf9xOv3J1kJL9yW2H+8my/n7bRUo6+jAgkAAT
WV3XWIquSDiku74qSuAi+OEwSzZdqi16q9PuhxYMqKtDlcFhnhnIlirWK69KvW0YMIvBeQ9us2hA
3aVcabEc45feaLutHVsofTjQu7ckIDGjNjCd8x5yZV9Og+uplvWaAXLZll5UXwZ5h2KTNvqDoKzn
KDSD6FbbD0cb6tvtlIDh9ydNfYtxfLq0iVXVolJja2vkYXztqGm4ryBVXEZ9PsefipLUYFrJ5OSY
lvaaSWyIUUrt3SSH6EnnaCRXxMxMguIpplSN2CTjSBNCqF1RCiAzQ+wzUJB7kyTQIQthNvSBlnwp
9ZyBWNM7oCkEHlbL5Q1gHSwTq7vRpwH3RtsGypOeVvmwqBMqooEfTeF2ki3QImyn2mXLP7uxJ7hr
i1SX/pc2tRKI2HkVjewhjOlrlzfNgSODxuw3ScNHj4HUsFIFEpBeMikJOyt9YLYBgxIz5ngRibT9
Rv5AvSB8OSG5ETqCQeSPBHZ05dTGnUaYcbIfcN2WX0dirzP4MhJY6TQ1kcSIBsyOBas/nDJkuXWn
jfqTsEYI7G1eN67d5upX3yGBvNBzshkgSIubDrrOqUtwxrpjMzDA5IEU41VOE8sCotAMNCGVmqMv
dF/DoSerVHsubR1BbfSdpl+KbuYH6n3yQK9GexM3WXXtSVnbs45Yk8KJjWZVkX12Q1xwyAMxMDY6
aKuLQigkS5QBl+Icb4N8buWQwfTAG/eWk/ubBKE2XyWGkWvrAJ5hsfTDAFytUnVJQ7cgaOTYcZzH
1CLQHTal9VbSfBMTwh3zcqmR+vVdT5hzcNGeMQTdNKjf85rPfeED4tp49IhfRTMvYLAzKUlYS0QX
cHDexmpJB5sxTMPlWPTWS4nV+THkXx0j8Nwvce/l/sIJZXq0sJ9ieoaqSgKLQejBEBW8QMsD8rPE
6jkeGj9UVoxWGf/WrUzEErptsROVYe2qoqqKZTIi/aYy8Q4DmR4A81mUTMuwN7RkFcRjv06MsnuI
/UDJ1+Uccl2Eqk+sazJN/1toaCWisq6utGYMcuR5qwSDUM3HKXtUxQNpY6YospDgRGM/EgJqhQG0
2KnauOCMpdorQDTtE7JLsc0U0U3E3Qag4iLyZ6M6CNReJzl/rTgZoIZwKK+qXsq7JMrRx0ByhIem
Sp3LwROiIHFR9eQlAQeFa8v2NW+Drt18tyodAATGXPQGZHb8qD0G8o3SOhT8FT0nOpw3OvDtXMn4
m6qd5d/6qemytRhCbZ031nDndIH5jVgCm2hss4RjQeo7D0lol/U+ruyoXYaddK7NKarIwrI0R8uC
bCthzA6z2DJMcgdZNHdG7J8djmXbzNMrQ7bclGYAj4/ga9g3HPzhDpSU66ro04bxHGZx/4WpY/VE
d3wKVV7CzDWZOaD06OaNzIvoNk1byYZnkMFd4ZfA24K4W0+dQtaoTgdzr0kVCcAK9Hk5k0Q11FIg
JvpKHkLtVux4NVVTGBAMsjSfY3wg8BKM/Eqy6nONLXNe3Wl6lr9xhkEgNGz72jd84xBlvv0qkjS9
B2WUvRrgj0EAEaublr6hoIwpKfS5kgxo7oJB1Yd1iDykLVCFhwtTWkq2IRzTYk33Qvh5xLHJMbW2
BhM/Ij+OUO5P06uWdp0C6dkSD7aAh4IcXAAUN3XriieHihvdiB8r2C9bAN/MHDJm8gm/esFKYcoi
dQOyhoxbLGV4ZtaC0ql4hQZITtcAgGhJ2MBOtGSFJ19CzvDiGZoZ5XZXQ9jugFHkU40TK+pqsvq+
0ACTEH6ibgF+DJKlPzO3/cSTuzgvC8J8QxTdhHaSPcXN3OriDY5yIQkFAC/IYD8tTLW0WBmsYpYP
Ya/6IBiovShijvQbhPIScE2QQlMdjTZrq4UdiW6Afy5YSHOqRx5bWedfJciBVWdptTulVbUPVCV+
KJMW4hJX8qppAutFzab62R8c48mcg+tmYJBCCYM+L0GCNfZz4jjdraZVAGwDkHVEpK0a5lLljI4A
hj+Z1UKnguwpE3n2EjYta0Wf1kqxIOiN42bMhH6JmZ/k2KRWwzeSaNxBTUrr66LTpzda5jx873k6
rFOo6euYYNv30VTUI1bs/K40BmOlqiHDNSWdCxiqZAAz4dlzsk4bj5WX5c+yFqThazOsbqeGVcZ1
kOLciY/ElY5lAF1WOsgLQ2Gar+SlCMbbptBOZHJnMg/RhGadTG1+Q1mU9eA7LVw7juGwCknq+2xt
v0xRWbzQTUFebIbAbSKHSh+lHeOeUCEFnouIGCinuQ4/GVuBINOJQXn2qrQ05p5U/exTLgOmn/FA
63lhlpvOF8GVMjBnCiSpDZPJBpUEuZYuPMdMnyOr9HZWzzy3aoAo5oYPAb6Z6GcB/uYqvHWqGtrw
QoAjOqZNoFzpPZEF0jBt5EJyK76NogpdkJs4LsxK7/FYRP5RmuHc0eHHl5YVqjdWRMvrsodttPOm
zOD4lxceHEvM9WC2JqNc5eUEfFWp0kef0tGdRq3wprYLfddgV9/KcFD3oWWa1EEk3MiV6jHnVax8
OGKLKZh+6RVat89zDQdXn7WvgRjhHlhdu4Qjn14J4rNfBLQ6m22UVn3v9Yk+ii6ztWUa1tPGwArs
LaXtK19VTbEe2giC2lCKZJ9mehUtpxilJC0dNCeNgmapKmJya3+AVkAWeTjKIGMEMdVCuyB43awD
Ra3hgPlwEls7/DoGjfI2ZTC6GbQNyiYAIb3VwfpvyMSFBro4xaoyjqZLWQSA1wXknwVRfp3eAm24
zrU2WYls9rqBFLpClpKXOYrihgYHgmM6LlRLFNM6abX4qGlKPoe26gs+E/UCrLa9I/YbuIJBG8Pq
wepdI6CZTkvEuGYvXazbHPKBNbbOhZ0Q06Rqo6dnm3jMsihqmFOa5HoDL5YRgUn1TpY3HSHSJ/pu
rUuz89qdYAu35GpwbnJ7ykBdtq08UeM7AY2J5+ZIhs1QFoHuXfVaLtAenOrJcbxq3Mc1KINtCNwX
2H2eZ9cR4cjswTTs4J5w6WwfoMXiOzNfullJfG/VHCYFJoKC027XaLFKW4ETgFUXVXevS4J3nuON
fK9xA19sAmXTLKU+yFNvFeBfjCLmoaKbZRhsk7QpWPrY5mOtIk+WrcRUpNte6OlF18CaiXOy0AsF
D9MWykh9GJPGviO4Ft+EQa1dlonWLtkkI7jDCj06+QBkRWtKpkJlYXf3hVd2uwHS4toP5dxi3jA2
r+OuLIHdNKJYOKZizb9FcvL6wGCCErIwRmrn+ReCTA9pu3BgNmn3PRO4IcNyBnSZRxg1gEA72qqk
sMJu4LkEtdW6LdSgm0gtYa1BgCy3PJno9gpBZBrA55sXEv5p+A1zm6Wv+HLxZmuO3wwLLhNG+qo+
EvuKw17et0UtH3iqk2RUAJ3sW9HygPRq+OKqUl+0wE6eawBO+65CymozrRRsv6r6La9ScTGBiV4P
VZACJzOxBog2vqHWFiIbAATA6z4esUcKJ/pdQHrzWFozLta3laueK/QA4NnABtf5a8pWfALoGAie
SJwxfszhhjC5DidvK6A0qifqAWr1pqwoyHGinMvQarqNBwl3T79ohSlLdDMT3oPFRgm7RyN57t/G
YFy9k5Zk5t1ETO5LMFOXIYlSbF2ysQWfRCHsolP44ruqxhAY4hZmHxzXXyC/WOmiHork0ZGGuGHi
pTxU3hSvwiwlYOTXzaoUkqGyQS7QTQ1zfKjSLL0gKg3cHRAmAVGrxJ6XGOqy49a4GDEjButWCONJ
DWznYcLCttGMen4kV7F54+e61ewofxiLBXDOcDNKMLzL2MwJH7VyQkpzRHSngX3dsY3A/S41b1en
DaEqxRqYWAMLRPajSaimWe8q84jDOoRa6VlKvOta7+u7EZKrGydNykNuNMFG0JzwOBRTvksNro1l
pHU2rRw6LCAwxtRkFYz8qOBq6/YYiqIn3QtkGxSEX2zzUuOKMgJBofq8qi3YWIgjS7zHbhkg313d
Cp3t/BhakIgMUPYR+cALg8PXIRuH6BgX7URuXLLbU63q1g/G+DvEv3FnVWX/4ikaezeIJVcKh6Jn
WpMyoKRSJq5Radg7Q62w7ro8cXrXsUyWlITHw7PZTxZvS0zeKk9rnp8qKDV1aYDfBKINBeRhRD8j
rcSp8jhWXfcsY02/jhJtKBexRue0mUX9I4Ra7BEGT4mVDzDmijill14VXdjqy07pFEqJkmHcTAXQ
Ll1xgkurVlDxoyHbO7qfruNwqrcdc2O3z63pBMOlvhADZDu1YtUy5Hx4ftdt/ru1q/+P4kk2o4KP
lat19Za9Br/NEeDgrcp+I6D02//OmufqtQlff7s4zyvNP+wPWcuyfgf+bwtpIFBpgt36X7KWVH/X
AP3oDkQwCxjlPAn6M6ykGNbvli00NC/+CXZ4i3/1p66lCOd3jM2SkzNZJWx8tvivCFvvE5H/kJNt
QwhazdjwmxqASFO8W+9/EHmrkuoMluyR4fWTLIrxsYMGwtFxq+DbAvGM3Aq5uNg2PHkPvqV4h7yq
pCv8XnngsjdNe5V3+nBy6uglCLgF8MsObNuEsg0s7V7oVbwm3CpI3dfY5q29Z0zRww/fxZ9q3Y/p
pPcJ1g9vQqoG4uAsG7II8WGdv4nGjw0LMFKxZuL81Xam26gb5KEvQxeabnLvJ8hfk3MpqD5e410Y
T9KWBxJhxYU6CWRfn2ea1qaBS4WNOlMeo6uuApaKqAUQtWU+SRi9vUuxTkS5dFYjXRfLTo0keecY
SFil7n79jt4NzX97R9KwkDaRD8hcqbo4my7ZjkXJkK3R6yGybO+hDq7kFU4j6jWtznigWshlH83e
+tZuE+y6WrUBTeqsB4Ey02NK3+Rj5mw4BUyU4IJgev/vDEKpJyW1jkGdBluO57jv4B9uydm+NFMt
10YAudJo+27Rx2DvdbU5yMiK4R/X+6h5GdOouncSTW7YEAJq4cRXqHgFwsan5yXyvW1GmHxNYSGP
Fq6DdR0K3oJuDstisjV1yfahXYMqeP3k4/q7FcKWqhSWbnM01hzL0h2D++XH4UgV0kvRVdWwzpxi
49vejRGn2cPgEktoFy2judMYxZA04mmVx0ytBo0ANi1B5paaidhV5FeSuu1Xs2+ejdEwdr044fKj
NyqqtEvE05iI85Xdjj3Mqii5R13E9xS2V12v7FUEicPY2cvOrNa6ZkWnwiRhQgXVki4FfwMC1MB3
a3bBEuFkgV2/vTIyCaWlEyCg61A31m1Yf0U5sT8b0c3q9I+XkSAkaaGBG6Zm87moZ0OqRkmGia4z
c2ubGMaUAuUwoAdHUah6yr7TXONvcu+tqGv/IvRpS487Jt8T/peT0RQU2kw4/kavmlw0jNX8n19/
b9r8vZz/fvYc1eT/xMyf/vv3JsE9VKGYTOBcTA05lt+SacqWmTTwlYIfXFiCUgNJnhu127aPvWaR
9MiyFswrLIdf/zb/h7ozW24bW9rsE+EEpo3hliQ4i6IoS7Z8g5BdNuZ5xtP3An3OKZkliv07Ojq6
bxRllU2AwB5yZ365vsu1kOqhYqk2w2gqP1iKcTHp8HsxarkT9noMIn1r6DbUVix7ZzHd6Esbp+Sn
yNTpHoNNHsQ+DunFfZHEUCrM6llO0glqB2TDxYxpp8ptOJfdONhNHgZe1XZbhAbtygqsZDnkUu30
cpgyjRIkVKak3Hqw04P7/cEqtswmQWWfr6RcVqetqpu6CDR3DfGtQzSLv9aiMxvxhICrbUedLsq6
W3WG6igl/SOpEZXou8CCzn0ZB0kXP1AcLQRprjIzYYarA4apISG9pYjdx4/9QophTY+drJYlM3lt
pu/lIO3bqNM0V3fXdkRP+hjGzWLIq3Rba03yyfvRa3gPBo23a6PcJj8AqcRjlOyUiDbyVtzq3fvH
ZqLLlJmIiaZIW9UZCL+Pycr2IBp5hrexY3tcueZAG5fU/KgqvJWkyak1w6CbqvO4wy4vcOJ6jLaD
qW0wl5zabmJUueCx5kSN1Vz3C0wZx1qlbqH/+4+aK5R7VuJqq3EOhR5AHgutGwn3IMI5K7fLPRnO
bx8/ZHUqj/8+IFTTtkyhqgqbm305IFJVt36N7d4O7BUsB7JZEuw2Se2gbeEt/FKPg3UwYWMVySn1
/HLPpkL9tdU+yU3b3wNrHtDa5cTFNSf9MsxY1PWhRzNffYKXKu9VO5ZuSEwVWSZ0urxx2xRESpZB
GKVf7oTYI2nYnNXS+tcOYmEJs+3HAiVTHz8r1MaWsg7Kw8QFZNETrO9ts9uBP+2Pwh3yRRMEyh4Y
zdFg8G1EKJ6BUUM+MSAflL3fbio0cfQLmPq8MnJvWRjZd+g99goE/na0Ynmb1DX5CvsBxMvwxRgr
OETIWhuzJJZw432TpMiuIV7WWvcdVYuG+JYnrGsSuAh51JxSenY5067qAlmG1sDfqHwgewbwgtU5
ysiM1NgoUPo2mV3BQ+zDb3I4nCQyrI+Khafv5G2qpgg0iYB2UGN/BhxSNpz1HC/LLQcmq5OrZPIG
HZO8hnTDUhsSBmVHEkcB9DTTO1d11AahGouBfhxdWezs4Yc+eO02BFdWjwdNk43dOTaSmvBzPhTh
skecP6AnWze6VDi13XUHdZJASsKrHuSJ4EytZBfAhFxA6YwWTeKGd6BhXhlT0E7L4JSp+vfKozJ3
Xt5xTHwWiJnVULPuzkPHFNhTlmj2lqbN6S7QKjToCr7JUlalO7X3jFkaA8yn/6d0sMrQdkMF6qpL
gK/wgvuYCePJtrnhwLRmfe3uYgUERa7Fz3rPER11vLU/X1vG+23dNcprLkNZ/TU8hJdjIFL1W9eN
HspIozpresOdMOO/LJczX1oEwUpxU+DD2fP5mY2EPSvdC7W1L1pt5XURzVmhG69AQDydAy6j8ry5
O6wm0ja6b4X9dvqkBKSvJ3zMmzqzo6XFQLJqNvpx4Ag3icvSQsZxwVfRCamGsiEmgQuECd0sq2Ca
eT7VHzTE+EeHvruXXM9eorM/2gC0sQMxC5LhlAIGXtqKJEIK9wliPeTpZTWEydqvMTn1H+taW5ES
CR4MfF6TUINFWFX5ooyeYf91R7ulH/s8fkXYiDujw89kGLiPUkTVhnhlcY4G/o7y8jBplki7jTsR
tyx6VSQHd43rjVscCu6xK9wZTW5uIysJNoGnvHqynx7BgNAGlBXEUEbDUCpz4yX2Vkov1gzK4sA7
HmioF25J5rGLn+E/BfPay8d7JfI/96ThD3iqzGOPAz49GUMDK917TZQqPQaksNEqFqSx0qF5HhMJ
TzQvZpVu3ZME+dWMaxYFpY3WEN/wAKOQvlY0qTrRNLHITXEsBd/AixXtcP7HNHBjjm026b6o7kW6
NrTGf8SJY45ZtbIE4m87adtiftnnwUKdknN6HpPsnV69l2obL604QpCQYNsISEfHTLC4Vr9AtvHK
7kdvJ8+N1IttnGlUHAxi7dauNlnO36Vw1TllQse4TtcGNWpjfV63+16ib8qGIZxlliOGRv3c0DOC
NW8qbc9T6hzi90m3w2LoJxDLbAsPV36k3tDPMSP4lFb1AQMMlZIcD1Yds88SNuC9q2SYRXTKqirK
6r6MMsi7PfMjHPzhtRDdo14k5aZXBpLBrsGOUSa1dJASfWpMDp59tR8nN06ORXqCpUo24nll1jHN
SP248fSx3E+1dlq7LETFhxQJJi5NU4iJINNanDdCsjLZQRvUepW39BWYddX8+kqcq5UNpHBzQ1Wd
Y45h7FWFLneqawrNXGV9qoaWWSdD1IIQCvuygk+dkU1zrETvf713Krnh1oskb1nGg9hF0Pl2ZOzw
0BwSNLu81Wg0/XtUEbhxsZD4cvcUFrTnnG8wMSnKq0OjHzx4/AsLIKJXy+3ifBgre3bsRqW/S9We
Wl353AqSag1Fra/xprRbZxwb+WFoivaRegX7fEgCfBi7BPNOq3yw2rHe+ZKEJ15ZO9CKG/J0aUjK
SSRHNpc5bgD9keLHPBlFdihpiVMBR7H3VPds66yOVWZvfRS95w27ET5MDq1KVj0F3895ADtl+sbn
g0tVFSyDLQ3aNZXPZSd67eTbIMBwxejk9skOpBEWVolp74TqAbiJlKCJpfXQWNFCR3WyjMZAnVvZ
rFNj9V4JDMhJeYllkrcpk0h6yBvJXJGq9ndpfpQsqLy4YoY0NDGZoaKOjkibaolG8JPwcEmKW3uy
VEKhWbfyt9GXjaXHjqTq4QBa1bBmv25bG7KDjO0dHoIBjgZULEO3eKHW+uO8g7pQcfc5UOFZCLZq
n5Mr/PXezk+ENGu71CRJvzvvzC5naWDI1cbyVHeem8kWkaD/rYvMpUstoClB7Q6u+9JhGkA7E9l8
vzmByXd/6FLrNExpzNAf7GAiZTZVuDY1JiAUcLH7SmOCvRrPb7Z3MZCBhhzfNcLepqIqHzCIPAS5
q+1g6FsraV46uoIEHoBDevA8mRN2jqNwIlhLy5IIskksH0o9wvPYT8ZNCOP4iLAymfuQpr+FehXt
UIg8drnp7yWvV1eJXz0Zue3uYnd0d43prvLUHujqQqt5Di1K+J3EevVcYh06qgF2z0XkwqY28xdp
6hSFvPYjFd9R4yuf9MpUPlV1u6MwBw0wjDtH44w9y2DTrc4b5HlBrYJS2uJbRWUTqwZaX+R2rfmY
3fc57oDTkgtJN2DYZNpPXQa8iZXowrSC7LELQvvXXkBu6dt5+pNwcXcS3TJuFWd35x+WhBHWr6Ny
xlFgFkxl8aVyrx7zWpd3VS2vRA+agrKWZzmdB5XCoA/ByA0PypuXdXv9Tj0GiDY4yHdzV7HAPKVT
UblJ9WWGe6gemmuppt5Ljjw9SmP8ct7sJcv/lGJXcofxCQArqVhLalUsJT0ajm6OlfRYackiM/r4
bkg6ap892X6Gh6diqcUJYEN9KYNomO6QsewzhUIDyqRgScqPHrGMqiRWYFMkVgezLo6Vu1CD05s2
ZGwkQTWUBT6FHsnM4gFnbts/pF0I9TM/lDDv9sFEdqN5I91nMHnZfSuTTgha0abElawn2D6qsYQI
2jeRVrEAxKNZHpLEExjCfMWrQDwOI7FVl+ivaYXlu8UIoCfDVmlPUo7FmBR3GNdQsUhj1RmisN2k
XfOZsgEHWMtPlkUa+3tbSXxHCQZ9q8pZ5cANHo6h6SGeMVLkZGN6ktoOf0kYlc7ws/Eif6tQOduk
lXIX8/f22J5x8J+GyTn4jKnVLAMP1Bx2Ismsa6tqD6mSenzGy4yVI8a8vlMnBvIS3uTcVJNsorj1
a7mpgL3K9VPL232Utfrr0PCP1BzXrDgcSdPoMIPYWO/CKT4s5DJ9IDbuZoEJ0dq1xWNc0Oo5JF/M
Si82ujJ8icsGaoIYv4Rxre3VGjhC2aQcP3Waq60xpMo+kSWCnNNRK/xjKCMxUTulgviL75JATHWX
hv6zROZkWdihtApqOL15PNQws+OEjtSnX0OmjLoTq1BGYGO91LKt0CZsW2QXa2DRCXY9ABoqRDq+
vaWpW9sjI1yIIbbuzk+OOpl1V8Tg9Umy7BA+e7Lm3eGHAtBfUrBLnLpYrDEfFxIVwJfQn+i9Ke1t
4G9Bp2BdfA+9yjqouCMCXQ8fCEjQGrTZYWx2tonfWln8DFgbTucf1O1J9snrDHDyceQgvC/zeyY5
nh5lhbiJcvwznaNrocTfez+0DiXt178GBXIsghlWWHbnEMk8dWMPhuXGh5OHVmsi/JVdflALNcU8
ZJocKEQauqBH7+78o9dGBGBmgxeFa4p56IXJdwDUlqNXLra57SCfUovibxSVdDujiWXD2BXjUO/1
JH+0jKpd8WQhzkKuRGFYJe2qD0oKsCBHd76q5ssCw8VSQs83x+cseCqHpZRC7RASaN6ixmqtw/9v
PjYF4JNEXZfkfJinlb91o2lhq2EXFwB7JZFai0aiRficOzz/YBPp78BLxs+Dqug03IgfbWOES28o
iGozX5kVdkMTTA8ntVa9cgvq2CKaYR12pUaeA61mYuFBTtrQJeJfFMCOyeXC6wyUuN1ISQG3F1z2
g1ZC8I1qUa/z0Hgt5TbeDoN2Xwa1WEA6l+CnJLhMk7OanUeQiUQRcHl3Z5j14rzlJgpHrj7uhi+6
H7J6N/7OtzIxWbI8se5VCAgnl0Xill0k15P3eruNzKTZpxoIW02funERUfWw7g/0Jh16r/uqT+nn
vFGxYsIz6FilFVVHOvjiKOp3CgdNL0x/FvCMj2EX7OlkmGG83tx304qmp8y0LgoGYsveQXCwraAF
zqrR1B/rrt6Lllbs1DN9GH4RjFWy116Hq17uURFlvdLnLeBvh7CO01LQDOvcTEm9aWG2L4yqXIM1
Lx9kO0JgHu2KGP/evPQfWbp04WMAjA3JA/T3h4rWuwUTlIqAVMKAlf7q2xxDmII2Ft8sj4KqAPXT
rgRI1tA0p6eKSUxIzvjXRe9iKvOfPC1Wvhmylzuhbnt38fTDs2lDLTJ4XMV59HnhNJSbnzQOcxAb
iegV2RqXSaUhe6ksYyObMUf3Ru3WjUrerpMFtMMmadedlObzUapPcQY0A3fIyDEw1JgPRTVNN9q8
pC6TiMO7YG7qkbkJlFHevCQyc4aGnX5eDwlLKZRKR0/ggorM7bBn9kD24hr2lKc8QpskemjkYl/5
9VRcIU8cAnWdtXRB4LbOuTQK7uMQY5EUwS3eVWyaXpluTakoF1agAVCWeM/6r6ldaU28GAZoj5mn
R6s6dsk5Gq58Oh8Y0qmSkU2pJljcWK+L/Evmj9HzkLfGPM8qsBJBuQZHFK1dq4QmaWCRFds4Stkl
9oOh6a8zXwqXQ2RsAaxbK93uplFigsxJ543L6YIHkn2RsijAJ4XzCNZn5s6r0sMgPAI6gt8biflJ
s36R1UKRbpHzFHQRgrC+SMxnDCM1K6cW6kRqNirMTu6Xttsxbjaylx2sUc8fRfwlxPbuoUwzQFEc
SozO3J0LOUVh1ws20n5djIZj9KAlvIaMzDD29l2X1XeS1mZ36hhyQhD+wh1rgKf0gp9SPF2zbigf
gsR+iePRwyTFKp3/jbTuGXb2e8YRNZEpLJSmGrk76pS/1WQare51TzTxRmppGOmkpibXjP6syaNo
FbBonMwYE+aprliVqGYTV80WMta4i97o+a9YAjd4PuT0xedCKV2MxXAcsocy3JYJLIEoJ47AtnN5
jvK9xvoRGTqg1a7b5260TmD+36WW1+10qbxvpabcqyiFV8iG0N+JVt1jCYyELxhmiEnhqIeE5pHp
aocWWXVgm+O6R4IyS+qsXCGUiOi1/k9Q6tIaOkNcgTGjcu68zREgN8CcA2T3lAqkweFaoRMYwy8E
0v/pyvvVrpH/X/GhmHO8yXj/Ax56fC1fv/+I34OHnv/lf9Ch6r9s2cBWXZ5opOea+9/oUPS2wqL+
YIqpvv7farxi/ktRZZMuE8ChxC02RbZ/F+MV8S/Dpvpsm0R8OgV0639Si1emGfH3jJHY800d1e+5
SvamBk8+D66821ZbYEiHEA9O3dC/G6gmu5CIiIXyKBJzo6Inp/RVrlAU4e3nHTPIirBhtPWbB3f8
db231XTj97Xp79uYfv/mNnpRq1lnDtM5FEyRVMCMyTD9qu0k3Vl+g5pvarAuqYJoxFOWwCiIKgaH
mbH5qwjV55jJ5zaUPZVWedVNtG+KZJlU9RCfBwnHBvwiPnUNG0xIJjiuCaP6MYzwow9PqullJ0XP
sbtI5G3cBC9VMT5rfbAZk/AQS/7GjxMd5HfZrdO48qhrScIZrawGYsJNNvr4Q1juhoTXIhy9YzFU
Sw3JEdWsT0XSHMwkMkEAUfxMrV6adUJ+KSRaXQx5Zmv5njJ+7aiYZqQxuTJB10HW8mPoam/28dPV
fi/J/v10L1Z8nHkMqS76dktTMWQMekMbhS8/BOqJXYvbQLSc29rCABDeYGsUuPl+yHFroq6YeVhY
6L234Di0as3uVc1bMS9Es8kVtt+GfZs/dx1O6VYUgz8gRT4Zy0aLSPdJUVd7G6G5QyYQIcDYNvy6
j+djQe94rBufTIVlrjXbh6IwbwgZLmqq//268kW7otGTHqPxuN0Obke3MfYxggMyRo0H2g3Il+ht
PPfhNH92NdIs2Gq86AHOyTSTcHCqizV4+WWQe49hF68oZ31vLIgAIzHJDO3DFy1TWwZfJAC7/JoM
jVfcAizQIvbufGRW/zYRIpypcYGF84H32prG060WdvempnKsdk+BmaPd759NO35pDfnZiOq5jXQE
EA9JZNgvccQoVooiXuC1G84Sm5KURixiZicsdclajtuPh9S7hALWDXkaam8mrJ/mvohMvyQPBdEK
t3tMSpdu4590X0Gh3nvfS8HgsbJPsRY+jmXVzl3kOZPIcV5m+T7LlG4mGdmNOvrvFbu/X/lFL2Wd
K11fGxiAtgnpzwBuCXLp1roxga6+lemyb74txt8G8hx6APQh3xdxsa9qBMCFMdYLNnN73sLQoXpt
RLNSV1Zpw1j3fbBEsZo8egmhLx4k965X75qqwiwnBismfLLUcfCCidWjolbrLDR/fPxupqHyzpIu
XwQ/Q5elOINn5VYoP3pOarr3wyavFyH+FFjG0vFy47G8CxSYBsEkjXnzWDgGVkESNMVWybqNijOt
USQ8Im/Vqhb4e2RQMl6g6MltMdyozl59FdPEeXNNFyxs2sdpse3QWtEJvgsjmiFsahUzTmU/oyB1
F+XQS0+RR7vQEK6hpCxL2TjhCYl8tKyJAgPwE30ralIb8hcy7YAxy/YbvCwMuKyhnAvTSm7d77WR
ebGzGWKQDCp6+bbu2pf8bMkTcIAp9IZWO+G9tpwfshr6Tmw/oRDt55aefC5VDuSWJ+gcqzwHnWW9
qPFOpXGNk7/AfcGACBR8By1/6gZSz4QdpEkVkD6JfPfxKLrQJPw9pS42jdGqis7XtWJr5sXSI/sf
6emiSlEfacan0vfux2hcjvK2UJuVC0kQVw/as+ptg8y/EdJ9aRXrRvbmfVi8SLSdYPPgFHnn0BG1
1uX+tckQWJfBfhDho+bRkfPxfZ8hXP8c/pZ9sfpTjYqHxLULOsY0siNkCrB0t/ZjnVMZjoL2YHec
W7yhB9fXNwPp8540FS5zCLZCnKG7Gg4Z1d8ktkgWFFiQm7DEImwK7UTNgWJSxE3dRCPRFqNPjNFN
gFrH1+lZc5WnIdO+2kpDjSKiNFsFr3IFBtizy1Pqy6+0fGQLnDN3VoK2vUvbp7zObnzxC03Lf14Y
IePFzCiimiZIJd+qoT83UuQ/hrtNDPsHQpV1ljaHqPzC+9yJUVvqZb2TU2OZxtASPn7wV2I4jqm/
Xz+16hLzUJFvoyyW5/E4wAVLiI8MpfKPOUGHrUfsUxqWa2UmnyJN/44JQ43I0aQD1dZK4IZiJluD
tyBnzJxu/uoTxMq9UJpZXVGE0hOlwUO05D35PZLzfKwfsCH1loFa7yDRYaxRgnRsOXWl2M6lfoel
iSUcKGQ2LlXqlB2IVraE062rvo64YhLGtdm8SKg1K9JYTaBAYA2VBrmuxDfVLeRTVqrdsvXLr8KF
n1EI94hbhw5KUjq0af0UxeZnX4te4iDdW1a21uNsn3jaOvc9p++Q5RW+/vLxE1anqffe0L7Y5Uy5
6iyjVZut3BMAV17xieQ5MLeWtotGk0mc+qgwtFLDR7Gpydx2qeoA//IWbNXR0iJQmdeR/mr7tIgE
Oelu3/XAvtT1tmT/RJRC4PzxverTPb13rxdbJq3RXtFqTbuVtW5fJ6e+PdBOd9S1eJehQoyGyLEN
jsVJIS90CYYELlwNCnJscykCENdg/q6Fhx7fTDIuP8tBfIdufsLvfpeleGDgKpdZ5CVNfV3CTIh1
j2/qbkMVK8UEKFP2dTAmzI8xzAezPEWGCVOhOrpJiu7oITb2DdErHyhy/OzNpWewet3koF59Uxd7
sDsOMV2ALXuwZOvkrnLweyEjolaA+StWac5d5HizTMZrODOAh7ks4NJoo8oT42sgQYvXQ/igQZLG
TkU344L8V+Ioaptg7ONjNjxQz/z4VV3otP5eOC62cWlAHovbUr0Nk0io6FsGb4N/63BXRZmJgrkg
bzPNOVlrTNrfOWV5drbHWMc7YZZGPtYnT3m0EEE8doklzUcEOHd2Sx8fTb41JAEtWdLvFM+N6kaI
M0nY3x1d0+/fRAEDrqCBJOxsS6dVvRh1zFmjOjLWUUUvcWvno6P5OV3pRM+LQafS1iYp6exGRKiO
i304BieaBO/FOL7mPdFaLgil8zj0nR7vcvTV5E8DPMznuBLWThybMRR4FaKdCrSWui19XZHZzysl
eGls71hneBurnqqvUymKYJMBcyqkFvthn/9RYBRHeXMYZnldwwUdwpNwiQOnQHLK62B7QA/FEL9Y
pX8MEELkNPzeubrP8PUOFtJXox8ziZZ29KmaoVcbemMjp2ynOB8J8Kpqjc91VBNim8CLsVGu57BF
OsfsLG15Y5BcW3su4hiliBDNyHG+xeiLR5VzvECWSAMUWgLMa2s4C54HlM5L8UWjojnOlb7KHTvF
ADijFdEpMuVzNJTPgS6eO+St2kiPEiRHY6NjZAjtG771x/d6Jra8t/ZchC4ZSkHdDPOYWoz12W/r
r3XPcxcy8N9SvGaqf0SA/1lVzc+J6t9jtlSvYjKii8DA3nxMEY0VanCs4CAMYXC6cVNXFsSJF/J2
yGqsrX5vpqQ4wIDdKwPsIOIltX50tXTtS0b3LFAQLSgaCsdHdgIPMe3WcSFNpoY+INdxEFO/lFDu
PHcMViV6pxvT6doDu9Sdqu2A5KWWc460I+RcrbBneGLgaxnjP0b41EOm1GamZNzXk+RntJHyGoaQ
HTPhtNfHvX7vg55YSkBDyC0gxckZhDe2kndhUxYptYvAQhnR7OSN0m5TPdoUUUlh1cRPDshi1Xwp
Wyh+zPKpoq7VYp4o/sONN/Z+2sSyLrbbRE1kRY3pFXQDZYWR20pOppxYYO3Qx8GdkFeVTckE2lXU
o1YO3aeqgvNFL9sMkb01622I0hpbml/f0i2/f7azpmaft4OIly+6QlH6rdm2T1oIxVWrobJnEQWK
sOeQNzH5UIn/oGV6l7JS0BX7qJMLmIc6ZXCtllAUK973DFAKh6Hw1bCkG/S1s5z3nVl3mXRnfMoo
cPpm2/hQSsjpeF9dguWfyqDYW15ThdlZQZ2R8DMIIHSTKqtJtEUcjcuA/ECraLSkWi2tNG0TQNGq
u4faM4IFlIwTmkdnNMIX0+R8l+Ktnha3CP/XNmtMmH57qC62rmhArQZjsvZJ1BS/K+TmfY1pel4m
LxQDv3Ye+4OO1EDX61cUggl7CdZiVNkPiYFTcoAgQm9MbemNjHsegkq/CcklrDpvzdFpnXjv8V5s
eUYujb7UiWar4oOBRC68UwqgrIGc/qUVFKW1zLvHa/4pj8dnS8/2SsZmR4MGN5Zwd4UmPo0W21Xh
AgwhGGu6BXDvenWeLP/XagTThb5n+VAGnl//P0KWstk/rvfnHV+joKpff4dRTf/kv114FrUofFwt
XbYgR7Jx/sr7G/K/qEypWASaNnV/alX/zfvThEdXAjl5i14QhGoTEuo/cCntX3CoaDmzBd0rBrZh
/5O8/7Re/GMwUXW4GPIKCvPIGFMgpwHNIjanKq+gkT8z6s2bZ3H89VFvM/pToPveBS5HK60nfeRy
AUVCahpl22zUb+T6rn30RSRSZ5oehXYinDjo2Ky8cmr+HY1fA5nh5f2AZhkPXpa+vfFrT+Yidohc
JeiyJjMcy+jvsajaBVpxsNTxxse/GwXQNHYRBQwD5Uq/9Qwai5DVujTMNgu3GPZBYd6I1K58Af0i
DYCZI7TJhgpFKRe7Ps8d7MVfq6658fFXnv6lHYqHHl8f+8RwzBEpKZgkVB2CLpmPh821m7/YcrW2
kiAVMGwAGKA9NrNNobZPVkbq7uMLvLun8/ynC785OGi5MIcWAa6DwnOHUernKIh2KexvE2kTcKrg
Rt7v3Y2a60yP7811sOpFZzrViXod0jrNKUnafUFtu7JkYDQSnHQs9G5MiGvf6WIym2rZFJQocGem
wLfN0sEjEcBpOm4XspqIDdSx+pbLxvvBGF/sYmJXnm+0MNaFU6G8beNiHdMFE6nLOrtDtFVld7Q8
LqN+aUrqjSlzbcRdzPesIxWT5FzR61oSpyU6JkRyHw+H91PYfJ2L6R6XcRqP6nQ8UeNVDYyxp4tT
xwqh0aN1j5FG4dZrIcpNWdY/Pr7mle9zaVPihg0qZzfj+yjpXxge7ZGVHv/soy/mfhRLtqZMS2Ot
9QuR6E5XuTdCzysz81xbfDOg0YQYlTq1HQ86sRoQGgSLbtltRsXzblzi2oO5mPy+hlIGgynhoCna
+LW5xizjxrS/9tEX056EBFbFsk8q0Kzv8rj9nHv/jnyubhjXPnr6/ZsH07Z+ITygWLi4yt3GTiis
WtDIb6wj1z79Ym4bQ1i4sez2DkmfVWhby0b7w330snEZrYqQs2nZCIdiaTFdI7lbfzwOpzf2zu5/
liC9eSaK2wQy2VXh0NYxMZ/Ddkb/fvUzzymRQRLUbhQprj2di9mLwqmV85DrVOHwkqQ2xDPd+aOv
cAnrVo2kGVzQWU7hNbAJrYPOajCTQ1a2uP6zvfQSyA35LxV9A/6xCG115UL3WuQqvTwff4MrD+dc
2HnzElILVJbXVjC0XBxxQp2mnvLLxx990UT975ShbF6StiUqjIU29DopJrY36bOUhY6rPaBUP6bi
uawg4hfLKK1QPUs7q7jlvHLtK11M41iPNK8Jmt4JCkFDkzi0UXujon1lfbtsUk1Go5EIKAcngpcD
+gg1SI36o7P/+viRXbv1i4k8aInd4silOyknn5mFz5PQmtc/++yLPVmVDb8wML5y6GSFMRPCipCS
W6X+K5HMOWv8ZhhV8AnzjCQDltfFeqCMowZQIbNmXcC7YvQ+EBIsPv4eV5aN8wH9zaVomFJGO+Qd
lEpyAOBFyRFGWG+ciqK5sUNeec2XKGtcQvXcjsreGdXBmDRyGFVZFp6JfWz92ay+ZFcb5SCp6AN7
B13791joj5R2b+yQVyK9c/7uzQMqMVQHm9eg8DOwVqAHbRkyWulcfjD7cNmV8qePX8SVwXpWfby5
DgBJoKNt1jtuA/K6Usnz9zfe8XTQeWdrOFtsvvnoyO0tmKA5/FnwpdEwznoLtBStvYpIZ1PhLQnb
pXlrhX2/KCqbZ93bm8vBjByL0gMAqqrSp6YkI1KtVBCiLfZQoKo0ZTzU5TAzInmGergvDYh/3p/t
3ed7enPt0Ctd4Jjl4ORB9CU14p2SBDd2p2sv6GLGe/jlxNY0xiLK3QtbL/q5gbzmxs5xZR6eY/83
N47XvVu5jOMJsdNgD4S5dgcTzY9pcgvbrx+PsWtj+WLv1lI1saKCMTbiBhaktCuJLxKdATAJZpQ7
bkzGK6vXpRbMkyJIJwozplKGddaY2zBQpw78r5KbOIlfT3yr6MbacuWlXGq3wkhg24302Inz+gum
CCodJcGN7Oq1z56e4ptXEhejD0R0WrcGOtxl194ACglvzMkr71uefv/mw33g06lcsK22LcYgdBMa
bjZHL+MY8o3xeg6b3pn2Z9TCm0swhlrXL1MuQe2sr/wFCtm1SOt2Zgz5axue8M54acF4ii8ybsID
i0Lqk3KlEyXjRJZ0xVxvtHkitzMQMYCgwvPfKTpxaFg0JF9s8ZmcaSrOw/WJ+uksjMsbq+61Zz/9
/s29F5oWQbBIBsd38QpnOxr9+MYSce38eSmh6sPMhIuXENGo0pMp/8Qjz8IbPRLPavY1imBy0NYs
biQKrqy98sWqoZOSrqsqZjG06Fk2QBlk31qkO5nESj/QnolY5vbSe21UXZzbfc2w5EaNehAmn21Z
2tRlOy9pOh0kTDJ5v7RjzLrwzuq2ch07BgZW2KZTawUPBMsovrGWXXt5F8sMPSe5pAQ84ATpgGPC
TY7jLLmxurz/4eRkL0aG1+oAT4CpN6X5M+xrhW5uiNYfL5DXPnxa0t4Mu66GL+tpQe9oaouKxktf
gQs8/NlnXywnPk1DXUHDA+mp9pNqmuB4pNPHH33eyf851fFG+P2+7UbWYh9C4Pm9o1yoXdzaJhjB
+c1P75gxlo3avKZGNgzPPYnnpH6QlMePb+D9UY5I/vfrg4GtTF+vgOrrSOoaFEiali4Vu3sQUrTs
kIWrdesYynBjVr0/zo2zfcOb9wSDP68FZznHSocTXbWfSjuYh3ik2aN8w4T62lC4ODyUMcqzQGGv
9I3SXkZe6W+7sbu1/F/79ItlwZTBG9MO2Tu1L9tk2aaGKAnHzI9fx7VPv1gGzCiUtDwsRge8cP7S
BQXydzsJ1h9/+rWXfTG9Q6NXEqsSvSPqYZ4MwQIk4rwrv0iawAYS88lqdXNFu/KiLyv4taY0Ye8J
4QA4X3Z+NZfz/iQTW5SadCu/euVpXVbiqzKmO3jkaWk9ChRsbZsk+PTxo7r20RdzXlJD1nq5GOiZ
rk5y3X1LlO6P8jDGZaU8t/qqVmqEH53vrxQB6AIzij+764vZbAiX6pTEXXsqTCAwck/dH2bAYDz9
vlLALfBMkLCDYza55OgRXQKtkH58fOPvR57GZVU5ksvBiDIaNfXeBTFR4Az7PB01phNbI0onD2+E
hteG5cX0df8XZ1+2HKnOdPtCHxEChIBbCqpcnoe23b1vFD1tAWIexPD0Z1Wf/8KtbRURFb6rCAsp
lakhtXItv0gd5bjYJ6biF1vEPeCO0BmYIF7cbixxJtfRYjgFzV+Xzyh+JWX9bc3XKxuCLufNZGpa
C+BlzWcSrhxbaD489nn1nq5b968/N+5PdiJf254L0mXg68bCxiz7Wrg/ak4j1vn3qFzua5wbyzt3
upumAwNoMn+ZGD/dAf1VXQ31L5zAFhT8nB/kyVk/68jJRz5sEe7qFksOMZ1kzZYXgad7YGJjsOQn
55s32FAXCvLTNlB+g8K/CkzfqFZ+6WmzP9+00YYnr/vQdZSuswBLkpNkwMiimnRfKyuaAculfErW
vrjuhpMJSfGGozvAgbsSh0lQZV3nYXoHQvOTSem6pf9rGqm2GqgBfNOewmrQts61cvmzCFl8fqSm
pk+/fxgoBPWgbuABWeKt6h3XlWs20I1TviFC/6ipfmgacOhgCglAiagI/97Ds6zc+pFOdkKpDDfO
uSYX01YBliEd62cMGyHgrStn19UEHFuW0tfLzKMtAcC1UClJ4yReM9/MAXlaw/Gy3cPXl4CsazJC
4b6+wLEfRw8rWXzWXDavTFsE8lq0tJmdJVnq7C6wnStLDM/nbWKwOdPCmg2gkiElmrYr52tG55c+
VV9UGW6sGgaPZNqGnaUAzDseQm92snLHkI72g/H9sq5rYa1IDyDpApGFOlt+QiDhW134X33V/zrf
vMHjmRanYcgyKEbjZaPj45MrPWg/40HAttNvARuS898wmef0+4eoKohNK4fXYBdsnRgUz9dlbu3P
N32y8CfrNdPO2yyQkCth65KQvHB/ZIrvqs4GoT/qFLAoeBRUBOc/ZPIgLWqdbiks8PEsCSg+3mjB
4sVBUU29lbs3jUMLWj44kqzIdCcEGYtmCF6m9Xkqy9ghR+hXHs6PwTQPWviiKmFefApjAdH1DCIS
MCiGXy9q2tNiV7BRoc4FyWI3hcRwaD+i8GujacPFwdNiF2xGS99n6DVOCRH4bL5bIJ6A7M+Bk1tm
DxDYXq+asj6eH4ghHv7ojn/w1W7w+z6FFkqS5c0cQ89nPoJ8INsvdusevSnfYjc2jUoLa1SLqaDw
OyylJwYeayyXg0sBNQc2tL+DcvewYx4k1mcHmu0F1H8vG50W7fMSeLYvcOMGUcrPQKHYCtpdg+Me
UO35/bJPaMFOS29qhtM1wEPZWBaEe876pOTtz9HhP89/whCLOiZupqE/sxBP7YFQgHYiXxTleMev
kKk4/4GTa32yqnhasPcA35Ia6y3EiKCc5u4DsB/X2YH3p3JAFO/mfXL+Q6aRaGEPFWLO0grGmgp+
uygGUZagjwc49/n2TQPRIh762ZCgCVOc2YuXcfk6gz91tkBKBhaYfLZf22bjO4aVRQfL4cjRc98V
a1JJ334UKV1fSQG9nfOjMLWurQAOnSBIjYrMBAo2fR2LtJgfvBbHnI3e+59Pt46UWxqUzw8B3t8h
ZvJYTCXYfPPbwWHHZVT7ccm+nh+GYbL/FGB9WFoGwkpU6ODVAYz5h9wO9qcjcZl5G05rav70+4fm
q9QjNlRQlgR4aKCI8yK9C3IwHPTQVrzsdqlj5cDtwApU6iK/XsuXjg7P4KqX0XnrmCZZ28l9X842
NLKwwfKS34QTJFDLqtl4wjI1rgX0SDgVTYGHgSKFTlAqUOE0LFuk4KbGtSAGaWVv8RCXKZI2bQSJ
sdfTxfG8VQzPDnhq/XtW+zxwl2KBb1If3ISgDHWGN/C15kUQke5hbffeOn7fTJwZfEhHvM0WioIW
qLQlrpx/d/a0J379bWLlFtjSEGl/SoE/+Cjobgo/8DCaPlBgz5L/9uW7wIN4UHS/8Jhw3maGLVwH
wIEsqIaGawYVjFK+gYXrOpfhrmvIDtRW9DJv1cVEUiscVCrhUE6bTXieBAm8a4OQ9vwIDB7laqGc
nwhWlIfl1AvaGxKMT9LdOmiajHP65IcZSBu3w0EWqf28r6+5U71ZnXWfCu/Qgqn2fO9NTqRFct8j
wQjJLMAqyHIV5F3MarKjICW5rHktlieSt0vpw0cdAi60cIRArUIl1P9xKBlRgiYDadHMIPCLohcc
AEGOlkI2EVzf4P7b1ULEA52vzo/B9BEtqgfpTrMLhEUClk5UXIIoeCrfUNe8S/G8fv4TBh/SYXGi
SL2igj5J0rL8x+ktJ5TtRQgsKGr/7UOAlwZZ2KL3Fdh2nVpdzZjoIrA2juCmnp8Wjw8uastqqWt/
whvKSL5lrgX6ROvCnp/m40PTjKnZzysb51+67sMq3zce3415uL/M5lrc1rzPxmCBrrZvQTUHmZ4b
5RcbXTdZ5fT7h66DDxOI4czD9o6C6l6lLxDxfj3fbcOq7GgBy8sedLM2XKQeynLnt/aJLhL5wBkq
m82ypFdiU3vEsDb8IQv5MIp6sfyhAS1/UnrWwcl9sNGoq9YSG05val4LXijozWGXYukHQ2Fz33oZ
pBsyepWpbNpYmg2RqyPf0tXNbQpgeJKDKBBme22QqgYl1RNyr+/np8Mw0zryDXcbq00hapycZgIM
tDe87jbsY2pai9w5xTt/27m42LhgEYDs9DEc6GWndB3yFoCZGI8ncFAQO94PWX8TMm/D6J+XvULw
7K+4df7XyKUHEcYpZ+o/gPMKZd9e8j/QmrTQoMWTIh+HZ7H2MwUPGedu5LUQpY8gaA0i/JQ60w3K
7vo2GgPQhoNW3xqLQ4tHsA4ix1Lcd3CPcuOJx+CAOpKsaZBjsSgMrFLrkTpg2SZX1qg2WjedBnUS
OIdDPgowT5WI4t+OfQeXzg0Y4A+LCqMFjxR4mceJsAnWy1ZiHV62pE3VFG4JcvrwR9OyJ6jYfLnM
x7UNcAIt84JrSpNM7XA7Kbr3wWF/UdM6kKwA+9so7RkQkkqC5d1FHpy9nW/aMLs6bsxSkDnnM/Lf
JLXeAsv9hdMf+Az86eV8+4bw/A9Xlz8QiJqsTcL9HjAqHkBYNpu2CuZMrf8VRPb/QHMhwD0Aw7Tg
9d2vXIDCVF5W+8N0tGjpVI0DGfo1mTMwDaggLrwtwLeh3zoyFPiXBpzKWFhAwtf9nIQCdVpNg+X/
9CqNJ77PZxWyXn/vrMKHDAx4pDwg3pb70cGBb8z2fhZcNKmgofu7+RZMPmA3QE23sCyQK5Vg92qB
mNtYGg37kQ7XcwpObF4ikMDexJ/DWr0HwFdIEKWURRdedu/Xicp6n7c1gNJNsoIpmySVmzkvBThI
rMuO9Dq2Doy9WdU7bZPYpPq3mOoFbNcMEnQeGIYuiyxtEuow70EE2DWgVJdFNC7Wri4uhGsQ7dCx
gO7BdiR6r1y6h0r1W5W3G3kL0+xqy+QKGeZsbsHOsYZgYWzIQea/5uZ30/VbK/yppf+mOj0dGFda
IgNjCPRHArymOwvksaxfgDbK4OX0Bg8BC6RWvUNQWztAP7Hf7nkaQmzIJXHuhtfIlUdzXT13uB0J
fzx65R0T3XEY7rLUfg3xXyHK8Qu720M46Es4QkLH65OqvsbTasvtXwMHT1cG2fOwOyU2gqoCGhQk
2WOTpOHjJVMP/cC/4493nlXDhKiqgVBDPOHtAy/fkFM837phS/Z0Mq02EwxKAygXIbw9+EBIo0Yr
7A8otswD0NzM+xY1VRAQ2tjdTIuVtojjzAMuPyTZIePQ3QKi/x0V6EdF63/PD+dzh4O83d/GWkTj
BVUgvYSBjyxyW3HvVYD/l0G9L2Zvw6s/X9D/1Mx/vMpQIttl6Cqwp3jAtA7Zetd5W+83JvtoweiX
UBvPIEIFmC4YzX3Idp441rxpY7pNzWsBWWd89fMRxC9hqh7VOOzA0HDjjFuZaINldOCa3fv+TDlq
2lPowEAlN/zNQdySnJ9bU+NaIOQoZQWhFfpORnFkYXPFXG/jYGpwG534peN2L12JavDezX+06+ts
p5Deyk8qNGWwsYQbCpo9HbtGi3YAc30DSkAl+2jNXjPs0w4UKgpbvY58vrc7+gMa2YXPd/PIv563
mmHGdSIXCQlBIHZy0AxAkVFW4ZWXpV+mKty41pssd5qsDxdi1Tp5MzWAKkIp6a6EhgzJ+pjifmJt
AYNMX9CON1nGFHEz+FQzsJciy/51azC1wGzIbTUbp5CTC32yiwTa9kpXnzllj/JOpFvBDMi9o8yD
ZMyq+wDnerdqIHA05BtLoMmPtRD3ULMrGIQ9EiLIfc/nQ55dGN6BFt4TFnMPl0e4mJfZN4P0i0is
vN6TsG1/nfcnw3ToUDfMN1FUoPczV28WNBUYt65Wp7hvyVagmz6hBXqqvMXxmOMlvs+/jasT+zVU
lhpIlqzh0/lRGKJCB7KhEK+ZF8AgQMso46YA6/HS3hStf9lS5Z9G9iEqpiXI8x7Ky8no2+BJ6+TT
UDiXvdd4/mlMHxoXci5GVcM8LO3v7JMIiuNuYepNdtHCOSUeqjZGdNzxRMxrkAZKnz1koInbiDSD
8+sINT8D8eWazajun8cd86t7r6wvOyid9OQ/2mUYPVaKTIFHbKpv+Wol0t/iVDOZRQvZ1JKcrQDf
Jzy3vKgH50a0jOmtICCKP++QhhVIh6YNoij6lMIu/XVBoL2357n36IAotC6fna68zO11iBprxmWh
7uQhU8qLyLkbrB2kXbaIYQ1W0lFq/ghFsEnBSsHSQJ9JpcXeWbLlWqVlc9lupiPV+ARt1sLHHHfg
goPMePFFCPeg2uHL+WkwDUEL3MC2KjVLUIBYUJvyCnkNwcQ4hC9d1vzpsx9Cl6BQty5LxZJyrA+z
Q3eSBVcE2srnmzcdMXRxbytDFTxKBBBdsjmGndVBz5FD7Jhlv8vF/mf1p/sCQSGJHXs2C1HZXqcb
3/48Ce/pSDYh0nHITyGy0GHvzaRAYUH+bazYD5fx+0rOW4SvnyOPsA/8bcPZsv2+XjBGar3V5QMu
KnbNweLxPq/fXOvNHqp0Y60yDUmLehvFJNlQdMh80LHcraAg3UFcqklAOCt3HQjadqBT2Er7GTY9
pm3dXgDl6vDkeaM1rV8m3lUPS5s1SS/m7wQqSvF5FzGsvzrQDbvqTDwLNDRlaT0Xvp9Iq7yoetHT
gW72DKgOApQlc+g+oLB2x4fm6rJen2boQ9z0LXT33HxkCcUpU500mwJ6oUG0iCd4MM2CFZM8Qrz1
aoU4CuhZrS0XMsyqpwV8PTuD068p2MnWdHe6b6Vz+VxnwUEuxYZtTJ84zfQH23hLsHDVZSz5Axnw
1UEhRZENwGK1Xb3FLm9YF3XImn0qoOYVzktMiNcZtYi7ABUU3ZLZG4di0we0qFa1P1tOg2mooDW5
K3Nu4bkjX34umRX+PO9Epk9o4ZzWYAtJKZiy6qFR8bpY5R0der7rKbJB5z9hii4tiJvanlEcj7mw
88XbcyQ3H0BJ5/24qHUdpcZHRafRhjPlyq+g6n1bevVymf11Mje+zOkMNVyWQDT4J/XXhzlLr8vp
snIKT4eoNU5V1ZnALRTqO5AQJbICoYunNkLAYHYdmTZTyyddirUzdWlmx/ncrBCwzqjYnze8wXN0
Lre2oS26jzL1EAWsjcjjGfwOdkk30sem7p9+/xDBDGpI2GZge+w19q7shNpNbNli3TZ13v27dcep
gcxu4JOgBWY7KNWNcdu10IJY+BZ3lOkTWvA2Fb4w2GDwBTXvbRosDy0n1yUemc+b32QfLXBlKfwF
spnwezdtH8K+IK+DnNKXy1rXYjZHgWJYSLjm6k4/a2kdg8K9bEfU4Wi5VeBEVIGDEYIFkD3NnDny
mjrfOJ4YzKKD0fy58QV1YRYP5E7YbCWkEdn67bxVDKcsHYTW1YUa5hpT6mbQj2mW4RqveV8WFhyh
knnrseU5m8hzXlV8Y5INPqQj0qyucnwwreOKBRLoOi+vA2iEW+4Ynx+PyVinz36IsWLKrOkPyTTo
OTJsXgPZ+6MaNzpvav30+4fWp1l0fdggq80YQON0dQBPFvzCedYCmBYrl5U45WwFFXErxW8vtC5z
fp2aLZ9ZurIZuQS+qBsbLJh8qTYuBKYJ1aI2tbzx/3vQGJZ7i/vPwQj1bpc/nZ9QU/Na2BZzKCzu
oOedGu5sq6FgB2t/s447l5ldB6C1woX+WIHqbm9Yj2EGVTV785nic80b4ukQNGgnliWg87hnuvNd
t0wvNbUiPpKDatonXDqisA2e+PI0wqdOQZfZaoWMOCStgLfGDetuUuS3bFrkOMixccpHBOJh6LB4
1RThyucMqrGpH3nF0MRDTsH232/dVAzOrtO9zU4rWADcStJT6EQ70h+uw27oLtvLdcK3IJxZVlXA
x8iRg5arPc4Y/kUu80fG7UOUpq1EomxF0zjxHTioN1lWH/JSbWCdTXbRFgHbB+4y82EXryd3ihXv
Pm+2dlhT29oaQGgjK4iWYDlecnmLkzHfgXx9i+TJcIXQUW0pyIQgPAbDIBt67IMKyOPwCq7/O8/8
LT5cQ7zq7G6V8EoPhW6wTg1FotSjMp5DvIMAsS025tdkJG1JmCF6PbkTJqDh4hfk1bskm1J5mV/q
qLaJQhk6G9B4GgxxNrg3gaw3FmGDaXQetyYbhQAPN8UbSuZC9ooFBVSuSAESWoeneO+9yP11gBt0
qFru9PgMOHsh501rQPDtfNrZPaoWzn/CkDH5G+dm/6+uc8i3OHDToex+MWt6oC0kl3JaFBFh02/h
eI/nP2Qy2en3D6EsQpq1RY/FmXBVPS/pTz9nUHBn9ML2tVgu/AavHBwDscciES07sqY9wr82TlcG
T9VhdpRyqxQKedhJySlyl+keoiXfLzONdhjvhM2XwRZY5Zi8W1Mnbkd1SN3gsn1Xx9Tlrlc2M0PX
w9bZe/1KoXKXpuBYCjZwmCYf0qK4rQGvXSpkwi0Let4dYw/e0h99lcWD6rzYLsLL1msdaJfb7TBM
NeZ4rdybmluPrAi3iO0Mg9CRdsShysKWTrGLTbdT6B+pTfaKiD97fRlukbUZwkAH3K1Fv5KBYAhN
1t5IVl6PQLAElb9V1GRq/7RhfAgzxxZBT+npSUXNd3Puv0Ax+mleoGN43lcNcaCjv2ar68DLATOp
aXkBGXaMFOK/55s2zYAWwR61mhYEYEgTFwfWZsDl2Le2f19Dry+bfp3/hqn72q5s25CrRZUryGkr
54TZXvcWyF03lmtT41ocuxRyaspnNPHCvNotTpD4SB5eaHjtcG6n7RzwCo7T8fTJy/idr+b380Yx
GV6LX+QCaO11pxc+QXcg7Tr2XqBiEWavNkmvKpluYDY+902qI7+kLIExAagHCXPnPazi3B72Zbdu
bPefj4LqqCtUFKSq60DyTGob+cg0LY8g7l+veQ7mSBdJLDB69lsnR9PHTr9/CLOhbVXDB0z1AIGj
uBfM31Vk7PfDErYRamAZ9F+8Oj4/P5/7FZQ9/v6YxUglyclupWyfeynurGArTW8ah7YrW1U/tdD4
xikV2e5VkHhBrU1UAEpROs7VuM0bahrD6fcPBgsFTvLZhGTBmDZ3qKK+h8TXP+fNYxqDFtPWDMC9
DDHxrJXvJ/6tsmle2kLdrhXFo5m14V+mEWjRXUEaurO701l1smKA+W8gS3ZR1gmi7X8bh1k1rq4+
zkacgMiqHDoWWcu4Vdtnso8W3kXOfRK66PjsXVmrdRTtVyrIDR9+b8lqG0yjg8gkI2rNT/dLUpdH
F3S2kcqzLd3rz686VKc9I4Fr+TayNAkK4aE03sZl9dZZw8PKN7DGhmVJh5JhxSbM912aNCH74S3r
wcaj6+hvkdyZmteiV9kFnTpwSyeo4AwjB6UZWL3lTvXZxtHU9AEthovAHV1RUyg6CP8ZT3p71y6T
tRAb4WWyvxa5o1IsrXsH62poybhseDISb41Q6XcVjOyyCNAZ0dJQKWhiwUjCQ+VmNTxUI7ssbnWk
2OBknXAWG/0nAGKv4/LQz8NGxszk+FrgkjTt3MCF6csqP4SZBR5Ld/MFzxC3OjSMBqOshuy0rsm2
e4KYm3phox3cOyhpPgQg2d/xrm8v25t1kJilpA1oNKyUl+4uFeVVBUxjGW49aQRYyf4L14N41d8r
XKfEWNpAsuBElNfPBHXS1zOr+LFIGx4vCoLL3Ov4gzP2mydVA7SC6oixPoTkYEEJTQCO7sgSFW61
qypoQbxR8WuBSu4iv+NwEzWO2jgAGkJFB5EBDbrKwO1wSRzIi5OW98GU3barfMDavhEoocGQWrCv
XgglXhfzVHrtVSf6a7dPvy/Q8g3G7GdV4h5BoPgTywG+eH57Nfi4r8W/am0SkhmDGpl/Dzrim7ye
N9I/Bg/XoWXeSdq2G4Fkh0aoIlFfoS55aAfUzaXcO0z5aMcwZ/vjsoFoGzheQITHOBCDUnm/wTA+
xz7kjy60krYSrAww+TIF5nXmQdK64p5Pl4mxUB1o1s3CqmiLl/ymVc41GznZ2bTcekY2TK8OMBss
Joep6WjSg8MAcmnUAzdcOKRpcpHVdYhZCmJ9SURPweAxBVHrT5Gy/Hoj4EydPznWh1MlSZcVV2cA
WEjR0rvaAgs9Ss4uK66mTNu562ABtdAI01QKNA4K72pI8oMK6rxhDIuFzoPW2yzPsh5P1AXtfrjg
dY2IDI5VLa/yKr3sJYrq8DKCR+oyLHDsXnoWT4BdRamddRs+b1iLdACZl4kuSAnqXOo+PIQrOB2D
tQexPSqHEF17q+yy68ZKmx+Uiq3qM9OMa0Fc9r0qW6elCXSd9x5QtHTeijPDOeqPeP0HZ2qUbSH5
jGdlBgr0LrXfRFbWEV/WjaXb1HXtHC7LQkDtGa+/bgYi4qCr7d1IqsuSD/Q/MLGZzGryIdnEfLFj
EEjx2RY3vMFT/wMTa5FJl9IGSrQd4iEUt15fxlaTRS3UrDZ8yfQNLZLLdpJSTID6lDlu0DQLIcNV
vknp3FmKbNWjGmbY0wJ6EawN58CH85DhQZXjYay8gyj51k3LMMM6dqwqpL8Im7AEAVzd00qMSYfq
tI0Fw9T66fcP/mk7/eh6s43WHejTk0zd1233fH4xMrXt/t32Ws3QxB4Ac0VF6nxdcLeJuEO3TveG
fV5nN2u91M1dqF4krPsJ1pc94bc0dGPc4NIL38WxS/09gnaGOEvbAgcfFOq7P3rIysxpvz9vHpPj
aKGL+3PZrnVBExsdvlq8xX/3s6W7tdgcvl70CR0qFjZWKTs8uCUTh/iB69Z3/uRcp1lz2VVFh4s1
DLqoFW9PAeZfQT82Hjcrsf88Fn1yutexYrwJKoiR4/Y2q+pWgc7MIeW+hL0iK1TvZePueRnufcmi
oqLfc1K90hkyYKl18FV+YF2QdCW5rLia6tCyAecZaY84IXNXzRHPCrJ3cTuOAyWmyyLxP+gy1YuB
d5Im4xhmSc7aHGCeC3HFVOc8k5Bu7sIArVdlH4eEHjowm891nXA6PF3mbFq4O0NaL/hDAfpqD3/O
HYXgz1m4lVIxLCe6EmhdjzJkiEFUgJGbdHHfw2ar3NLUtBbnkE6dQ++UebU5fzw17QdbHEmmprUo
D0VYkaHF9jDMYRw0+Z2gzWU3HR1Xhqsns7wpQBKoXq/6AkUiU/MVzBlL91U07bjhl4Z1VseX1X05
tms7IIuyLDcVvxvnY4gK5HTMkml5O+86BiPpMDMh+pCB5h0X0NRn/3jeKL6Rgi1bFSmm5vUtuubE
suYcqGLi3pQjKaKsKja6bjiv6iRnFpnKRpbpKWzHh3CR9q7nKJVuGjda++A4T8Vv6IDWB0Dpqvi8
tUwzchrmhz27KlvPBW6Fgt19ot8KW5ByNzd1u0Rh4fi3YV4OadTKsn88/z3DRuVqgT2UXOWtEkjj
BOKhCDsa9Wn9RQFOdL59Qx5HR591zIWoaYadHAXu5Ms8pBOJu8YHB3XYgVMhaafZs6KqW/t6J6vK
ukz+j+qEUQSHNa/PLDdhOTAWszv+BLvzzivtJxgzOT82k+tpK0u9lGGfgWMl8VjVRSM8G8qkwWUc
8gCo/+0JJEMJPQSusCQ67L3uBrmzbb5VcWvouo58c8cOgjaCu0nbqTyqoMKBy161xfNpmHQd+gZc
hZWBlAshT9xbEHY/2GF1tArckiaG4gW3TYBR2YIEGTxYx6qBC3/m4XAaytIdU9pA12vZZdy+umiS
dbDaPFe0sk6Kp0MBzlJZ0/kZz8FiA6BgWGF0vBoEh4KwyfsAbFcCu9NwmogqW1sPsL4CivQ+y602
ykLLHmJQ47DHeSyDbiOFa3ICba0hfT3zIkB+C6wXHuSmqBXecrvqLyuVoDrmbA37gfi88BO3KZ0v
o+c1D3Mg58uKrKkON8OlWEgrw8T7LN31IlijvrGDjeulyTZa9DnN4ExCILYxC3m8pO51I1J1WeM6
0IwxKyyCBY3bYd7uiVV+H9ZlK4NjUNmgOtYMdz6rUxZa77BX8WHdiXV9wMXjiZTkye/xrJ2J3xZv
r9uieBpQxO9meHtrLJCpdAOJPKQDOkjkydT6OVbNt/NhZFgSdGQayjfbJgVcIKnHbv+n8rgbjjlv
yX4qlx5bnDraqFncCCvD7OkgtX4Cm0kmCi9BJfsCyHzwz6mi7PxITG2f1qEPO/Rc20shSYgao5pD
/k5AzyaLbdrYG5Y6HVw+uRvpXFK9bFJJLFiKiO4fxfldypy4b4IHu7Ivu7zr2DTSoyRuUVif55ln
O2tuM3BtVVs5VtMAnL8NxEgZ1nOPFXO08jjI7Ud7VS9zI4e4c8r8wlnQ9l7QRQjqWLjz5OrFdZ2D
w+XG6y4kBA2HsD9EOh+mWITBSoRCbt6iwSx3WUCbIrJcZgNoR8iN7EDYMkyki61UVMcFsFEwH9Hl
mM9ts3fGdrmCblVwXVjL+ppRX16JlfRgqPHXRxR6p3EmfCcRTLHXuum/LWTtDn0/ZA/rMg83YnJR
f54pdTO4AXsonLB+kjnILnMR2BGFrP2D16eAO4WULNe+DIo7TzXlV9qV+cEOUvFQjwr7x5A5uyEo
5wPe6eo7ixfrNdDKTczmvH/qZom8dJVDygGPpzerWsHPhaR+Pt2O6DWYjlDNEhTlvKuZrN7tfq3u
BdQZItmHuKUrH2V1kcABON0FwoHwqSTp16o+VVW6rJRQ5UQRckR90LBCCZJ/59lY30gPyq++31sP
Bc0ssIQO6mriA0TdWdhde3kvo8zp/rUJsKTjIn/yCk+LUz5b8dxbJAGaSR6a3PZ2jdX+ZNa6fl3B
xJU0Td/twnTtjq7XrVFor1YYp21T7Ox2ehjspjxaYWXf5ra97LsBUjmtJbNH2wn7JARQJnYm1Pl2
rp/jdusdIXTxMDvQ7kG1Wb6r1ZRHs6ivQ6+yD0vA1j3B09M/dGrGg9uyOlJFk++GCqje7qT8S1ZG
HmagGZBBJzc5SrVjZ6n9GJnbRye3XryZgo1TiR+p3/zoZF7fzp5UO6dS68EPlyphcyCuUHq7xO3C
nSKaygFCtiNumJx4VeIEPr9qW1vhWVf2sdOrPAnmWkSeWpoqbteu2Bf58q+9rOGjU+JyCp6kFRmN
0IHittvcggRKPpQgNER8lt6x81tnRzyC7iNDFQ39AhRjiIIg1y6sOE2D7uCwsYlpXa+R9FDj7TY9
ntzHNI3nNX9bKRQx/2kzVT9U1dzE6eQ+2d4yAM+WB5DQgwr3zi3mQ7Ou4xx1ztDerGPFFyRaahal
tRKgypRjTPqs2DdL3UG9Gaf3faMCN6n8TKKqStVDEKVWhlsQYBfyDSehVdyuHhuCG2lVqXiUi+ym
2K0JzBYsGXMif5LDep37VajiIMiW4VWuxTCjMtHNwj5eS0LIbePZGeYfAOwDSR2HxLIdCg4bg1Z/
JxvfceNiklW5L+wBDxRCZO3PoBdtNI8uSDydqS3fkQLI532BwP4i7CGf9ooWeZfIZarK60mu6z+w
YXBXrWNQgolscUQEMUfnrk8Lmt+oziZ2pJygfVzcgr83YIp5QHiNXURTqIpE/QJ6CE9M+SuUr9Yw
pmT0oVfrMNtOhr7svtlTmL9DdLG6qvLOdnfKHrsgWptxAr3H5DhHWaSQJ1cQKl/2IbVHciV442BR
CusczzuguvIgCWpTFSRK8Cl9RIlW50ei6wJ3t8zWVKLMNXVPrzVOd2hcp6I77rA+TBbksB4gDjI9
4r3X7qNyZHMKwW2/b+4zHC/lYaynotsJjys7sgCjKEGrDkmaOHRbV77MeZjLWOZTLfcjHUVzV9Am
dPcZ7yUua2tT2DH0ObpXJx+ccs9Wz57iDpHUH3ExEkFUznXQv+Vdsax7MVVeeE/rkNfv3tr7WQKA
QNEDxQFi4jySHcT/rufAXqojau2df2ruBdMXylwHtgbCtuFfipJ18i5NZY/hu7Kf6gg07f0vjhTJ
9EXka+vfCtcCGrQIVfCKQlfu37Uhz8SO1i3kSZvCm6oHVzaZg5utq8R9jyQ8tJtXvGrdjMPEbvNA
ST5Cmcqt1R2rmqB5hzZcP0TgH1nWIspRNh5a0cDGan5ffBJUx3CBciEisJ3WuQHay66H2yGbhvJR
BaNX7cderjy9kqh7a64GbAPWY2hPNZsiJ8P0yXj16wYv/kNbufU/7aTwDBf5HVTZsRLJZeliUMQV
9peCp64Tiww32cRaS1ueNNqIB4o913fhjoXw44zX9L31nfaepY78fxxd2Xajuhb8Iq0lEEjwCni2
Y8eZ88JKd04DAgkxCARff8v3tbuTtkHaQ+3aVdDCw/Tir78MjO3xGcL+WRbBSDdDXvRrGnREIsE4
i5W5eWzMZRSRF2eLVzVFNkBdvEkGcB8BWnqUXpkIEJRK0Zk56Qdt+yyqOCuzZoQm2I4NDjo74EZo
l9TWU8PG86ZRJ9RvDcTVpwa/zKm8FdCvHHDmQIKcxbE1a19dejOzz7nnS4gXHfpDsiBm5HtVmNLb
PbSMZSZt6fq/shqM3Ru5rjqZKnycMy+nlv64lpo+1blfEsyLAT3fcFfr6tBjP2F81vDUGtJ+XOow
wwpMJBIScvtZ1rynT6OGJ/MuCvz4fZCURrjAjpGkdi58KbtlYns5+wKWIXahp0XARDJzTMw9pqF6
QTVB41KkAfHFkobCH4vD2jSW3ddxVC4plK1M0trczgderKO/Zyjk8GhatgyX3DiNJea1aNsdHN1t
mRTcNCKpCZQyT10TL96mMK3y7tSMDuysQg7hFnaMbZE2xEXNbQm0qTeG11IcQieQw7tumUEnkF1h
DgZCf/lrHsfUbmjNAnsXBrs5CUJ5DOWf1nbNa7zyhqYOeF8ExTg3tQo54DFtBLZmZ8TqIFK4QiWG
U2FewmyytJ4JEwurjeY6F2H0KO2m0TwzL3R/2hDpJYP6ug0zavv1HmAPnSCdxqb+svGIqTsF4MOy
SpfzJS/HMkjjaHQN4EyfLSmjs4Gn1ISlyK3Tcbx0SVnnkPuIY/IvyCH/AcEZCJ+USb/gXtyg8ERb
nDGhyPDEoGqsniEwaYd9R4f4s+LU8z9kRKCJktYd6+fvyLI4hm0EmKX5KVpXpaoNrGZ6e5HShGo7
yQGTshgh29/3NSzYoMVYevOzfvhuXlkoW5bWRVE4KJItndzWWA0VS4Zk4pk5e8AF0Dzs5gqUjqXL
+y6Dj6yQaTMPc/iLLNflWyF7UhxRhMcqySG44IFU1Cr5FQZtf5lzDW/unCsV/WniuTc7jhWG9g7a
U7luczd2/n6NeN4nXEe0f168HiuGbMZG8AaoHbYSI8eoTUNihgh78tiAuM9FJzx0KwM0zkwZ5Crr
i0iDOhrZoHsUiSgmKhMt/ykM/9cTUwK8DkZ7KJOEpayCI6smz9i0d/0y4upTRJOrw/o3P8d1Uzxz
5TdhZrA2aJMVGv4KKCyfTWajnlUXImNhU+LjBy5UwEFgv4Yj1iqD0XjVC29n762vUCDtapjrebvY
sE49KQ0p10T1QYFeN0TlmSEkhnfeYQyRclNE0H0hgxJIwvCaRmEWybDbVkz6SxLJOecIbd4oTOJN
HYFCfGxicpkbzzznTg3IVJCl1NteWKWfl5V70ZHBwkqnkzODvdC8xqE1DeiXielK2MgUfaWGh1Cg
zVWygu7S3yfaoXXVK0SpNgZGd90Tm0prU9x7VuzbtSaANSsEh+MokHSSrjOT/dcHfGFpY2HemE3N
0MzZkM9Rk3Vd4cNdZCVzJ5MBdLDg2HlRbrO2gOsxPoUbXmndmipdoR9/xk7IyHbK93CGZhtpsp1Z
PgZJOwaLOq/MX696MpPJPO75v5UJ/BZm2F0bwSmimr3E1X6OkYXvI1boYlzUDdIBk0xXJOdh60I2
8AtI2FD5G6C0JXaMOOFtWY7y5AAj3SbOWESL4m7GuSv+Ku0RXJe5d/Mu9Am+bORTHLNynnO8Lhyn
Mm3UXIshaSq0K/tlBXN/H4eVYk/CVmTZ4rO56cQLlHobqOf5UEmAJJxKoSVGAD+vHqAS4XvRVbqF
jhmdRCiOksa83LAoX+CtBXmL6kB8YvxHPiT+V2eZl6co7bHJimJp4P2e413WIu2FFxd/rBpherNW
mNNCfZ+wZde7yVEo02qIWme5KsP6LANMWdOgwHnEo4jgag+Z5+BcFdpNBxNWkJNOIJwi1kwK435i
X0O3Mully9u9V7Q+xWxohCFHtNajSaaJyWJrABnyjLK8d/tQi3A8I7bU7gXqmlWZTSOov+m6oJxO
EIG02dNGwEK4FzB8y3LnrRFuVhnabIXWT/XSRdq0p3gcl3HfWk/EuNHF1L2UPfwkT4HoVf+f0Xry
dy22NYqfkTZrkdV5GJa3JldLc2cTQfSAdFQeZVpi0MsD4X22vjc+8dqP7O/aRZUHVlOXozDUrUUG
HpxEWxhITQ5xCQreM4sVs+kDa+nfIrUac6khIhjjAmp3brtA8YPO13lJXNcy84bXUtsnSMEs8j0v
iS6+ICum6NWDDEQOs9eQmbSuGnNtsXBW7XvYdoXZ/90BNnTwQafHRBISpBUcA9wb3AI6C47JytB/
BIslZyJ4Ph4DA/gfoYc4m80dYmoSOaLEzQ4SLwxl7jSkwtfKT/ucWzTsrPXqG6R+G3GDO9w0J9DA
wXFPOiNL3mx0jNeCJiOiLl3B+xk3ZT8jXCVM9ib4yN1qyssQ55BbtQ0J879jnXvrbzw5NQ7/fB8X
im7yaBXsJnM3g48EPBnEoZKr7q2d+bCiqSshsjhrKGhl0QqPrLTiKvjpRJm/9mi+vC0KJh8CSW3D
S+b9eUhOzO6UB3PXLjcUXKRc0nhiNe7+COoTVMZWgnYJWrZd1KS+HKgEUI0G7QrNZmjPoaYzAH4q
NBD3qcZCP1BarF0qkWH3lY1on8tOGC+JpmYJPlFdFh1LKpC6i/865tDQzjEOw3aCL1mx19ofDpOs
S55EC7LdVxi7Pv6Ky94f7rastLjrVqDxD+YFPXVNhPfVm8JW2QwP909QiXts4cfru0aUOqwa5yKR
bUD/mHGaM+t8eehKv+KYRHG1CweDXEl6zPYKT7JrYfgjw5llwu9HfZzmE1FXDR8SVO14UTFWMUn8
MkqEusQbFgY5gYlN3ZUg4PoZNNanOG2ZJ3ycrm5+8TsrvyK0KCiYWqh4DrVEhK006jaCZhY0+kDv
lr5vrsYfm/3UAFcaBxNSkD08csKaeLSL67b66/OR3pzpwkMZN+YE+ySEIq+Nz3Dq07+d5XmGHbbm
CS1bvW29ybtiyzm+P+rQf1qubB/GD+0YlBq/RYPWe/Zb/94jmx3AcIOFIcIgTWVnKNZYzNicVb1E
Nh3mRe+beZS/E53HvSad9wSvZpItTAxXDiioSFmJQhZmxfqbDbisXGm+47Wt7x5HqtF8jT5w6aJ3
M+spg+KRdwVTacYXHLBFnsuxPFK8w5du0cuBwmTsDliMQzoKjspkdN4LnAj8XQ9rP4AGGj1Xjvx3
wqbV9FvYEZVe07f6P1fx8lCWfNpoXdd33cdcnWKR63OuABcsaBdQlJJp3D00PraAq/D6RrMccQq7
KZFTW68VXqir6+3cUJRbWHdLCMcuZtPnDtmjw0/VJtGNnsYNdH1Nk8mY4YTwR2xNFwxaBviVVaK5
jI49zAHqzra1giMGSC9J4LXoEcOQNM8yyhHx0aP8q/yBF4n1ZwCQftj5tz4wwm2sw3g7MROsgqFP
2dVIPY0OkSRIg99R9gPSPGyK0UT7HUSUNzyoWIWeAxjjs4LQJ+xHCmQoPyAZOp7yXBLqX8OaTwms
UYIPUo29hL9u0AFCWOaAQ9GskpsqNF6RUHiHAAwLm/DKAslVGg4aUhREmREVoVkiQDWhpccJJuxv
NjBhuuKaNNkyk3oPBKUpth3qrDOqvGGHsO7+G4fxB1BptQ+mVm46QQ1O2/gWd+F1HJp8K6EDeNQV
LNhkIz10OjDPSfKi6tMRLYVIaAmd/wxNkLgyPeItxaDy6AMQiR5i9CXjw3WdfMxlSVTD2aCsmUzN
nANyct0nmsCbQy4++L5vX4vVLS/e2ryUfBmBrwTljZfAP2t/UMWXE2o8AvyzUTr0TYXUVA13VoXq
DQQB5W8Ad9sBdi4h+UP7SaW2rJ9yCsBFNYLuvMGsqcIFgt15NxZeusSLf4C6T9EkAnDR3S1e2yYU
+g9ZKz3xA7WiOcMKXHjHq+mfSJs7LGK37MXqqfzFkNkkvYblHQf/NFmAQL54VlcMdnXRFzw6aVKr
SYGw6JcwGUaT7JVThxCrJFRwSxtlsAFEdx2X7VPDcvSyzr4XTpksroM8rXsI7R9bJPyPqsWSbVbB
+SRPH8BCOq+1yNwYYIbTAeyMYf/D7bzJi+aFQEF1P6kaDjcw7sAlbaFA4KZ/qJ86QOjTsYzCZ9di
qKlLiha5HV6Vbk+0USfK18+CdbAV9hlsi4bqyAExIrH85wrbpTiYu14UL2Ps7lSUV1y6YxAissgc
0v3e1L7Irrmgsn8L8uVa6PIrH8GYYRz/7/97DYuuE5Hqxbrw5/HDRLZRuuj4ju2w5hkZ4yhCtH6r
P382IURrUVS0GV966Pk1/W6GiHPawgSmG9Dfk1FmTKnHMmrJjwADl1MVUXFwMoghOhSGXyxSQPD7
cHQZyc2ubr0TlDPfWVm8VDD3TlBOv6O0PLRD+NtGxgN9ZGqzAck/hSf6kOjJg38FWBFuLM4VawrM
NUeVRe28r0fcNGPFuVrWC0CB51xNwM/yMg1KdojnPEPcTQgcNieWV5vR837FUr0DE/hbuQouNoNN
fBQRAME/84gcVw+vF8uo/8YW8/OS7QmjKa+ab4DHJyDv79RjJ7JgVKiH17LAAJ8ohWKzegZeCB4b
3+c1/WdKk8JqIU/7ntzosJQp5iZPBY33blhf0CheAEZ95jz+Y6vxm1H1JkP6BswLEu/Rx1gBtCcj
29fhg7Emb+1kXuPBTSnjDXqcXPRw8kCpnQdqoyOgTa6s0qppd/NIvqGzzZJYGg9VpV/sHZmSgFWn
QGHkKXsUqzAwhbDKQ2SXPyzsyRY5Aj2WpG+tv0B0p8Pmnjm0EAOHygG/rdG4aetg20NCvW3ik1Xl
RrWYjseSHIDRb0In96rMd8bC+gZokUXQJXnSRn0Kgh9LXNB6Wwd5KD2vA6JH/6VKPJGGd0c5l/t8
6F7CVe1DoPqYssQ8cUs7pIMYjmtYbBfbbiZv/DHQqqZiRviAxwg8sKibw2SCt1HQBC8eQAVEkUsB
zzMDUDO35gNDnm/BWrQrI/2pAl8laE/2he7e0RnzpFvstsXvohjLeZGA9u26U8Zmj+cOrdCTxoiO
zEFSmPkVzoUnB7K8xEhIrnCsimDANUdiN+SV3Idl89IP9SsK2D7FroZO/Kb58eAuaTlWErjhO0e6
J+FXWAte8mNVeM/DYL+iiH2AUHXUUfXGYszTHt52aPt2AZ/35Zyfi66qkzJSp7pQWSHUrp2L7VxW
f6FMtuHM2wD9PsXxKDFWqhD6UMGHud6r3N1RakZwUMizso0y36C1DwGazJX3XdGuS7TiaMFAp0va
cJAJZJkk0L25zagZ3jwta4Trpsz6NfxEEriHbNoCSldJAULiwS3rtSjCXxRLO1grHEoXPcWL/RdL
1JZVdXTV8BQ4dxXtuiaiXHa5QuePgiSi08sUavxZuSeze5IFPVvR/rqhzKDekRVIUugppo86KKBD
j7KrKK7wRHwhXO+qRr+blR+lXLMmhvtoL+BkO5NElkjEYc/faTvuCY/PEAN5fTgyS1hlY5H25MHs
kDJISVHN/3We3FeE7P2m2AMFP7ekfFW+PcaLzLjfvqyMbxvM+jGp3bhBPMPB+K+IR9w8cB1a8CoS
R9nNQ25MlhKtSTNF6Ui6f228HjqzPjfl5KfIa/faqidSdE906ffiIeRv1xo7HeTg98ApEMzuPHBb
IHGXikcymQP6VXvzzdbmM5+Kl2DNN2iU95VUn223ZoJUMbAedXImeAWYdhFFPyZSTv/1OO/RTNIq
cC+uNB96KY5N0W6tqA+NFJsiMkd/haa5Px7miB66mF2sj+hR+nEOcF1tfb/KQr/drTXcpch8A/P+
XdYDJjH07HsGuxCaFLjPbIskBBde68EG0IzPM8krIGHAxsG1DlJAAM+Ptwaq+gE6+Zt87S+dAggt
Q/s5UvfcF+xnNigLFzcD1aRHCvszVzU7D4MZFdbgKzV36D98tgiQLh4PE+mzoM9x//VNjDioQi93
UU6nsMZaCV1Liegb7RuXn7AGl2H+sdeFeFkKsRND/t3Z+Up8NSVD351JN12KvjnSwLvGLn5CC/20
Lv3P48QO2k/9fio3em12ZAS01vnHaGRvWo7A1oh3aFr5Al7YZZnLJgm1D69mD52lxaC38/yDjvU7
c+xrjMic1DS8lW2J9Fu9x6J4h9nvU4ys5BzLpD895X7x2oHqrEcfNmfDJpqmfY1C7LG8F2UVChF4
TelrWIy/VTR+4428oNCBuu24hVvX79yWZTqr6Wqo3eeseZ5VvFttsF8hNTcA+FlafYYpz1/XRakT
AQSPcDHiNjj5SzGks8XmA4zYX8M5pxk66+s0ih8gaIe+zOsN6JV7bMbtyzz6ajlefUSCRABp3LSY
KictHpCn+z+LX349fnZRkFKYlpMvgn+QEIfJJR4lfCVui+/tlVQ3gEF7SNjch6VPy3F971pyseah
7UHVAR6WCQRRWbL0lclCCtKXXV59IYGfINIyfhYFoFI/MO8i5ifI0PMkJrAALOAU4iZyCePpjfDl
bRD6HyS1nrqIfAUxhnpIEKqRf0Kt933knurenIq1O3K/34a6uE9N+9/C5vtQqj9l614FwBIeVh//
P+iqMrs158fJ40/jJK71jMPmBcVt5j7fQam6TH21voOUUCRNW+w6+P5mmIAg+eGtlj07DfAtxnnd
xUP91PnFIQzzPOmo/43dlu1Mc56sOr7wfuqTFghsGGM6U5dFVtbtBwLAhYT+n1mL00i8P3poDo8I
Zp38jvM4THg/XKmN3pWG3EQOAgLHc4vhuDqM0ZmtIZquNg1teS9LlNjxI8bbusZ/BPCEx5lBpubC
21XAyITnJ3Sp2wTH+j0u3ZKAQbYfl+kNqkA4hbX3N6obH9A0eB6ilknXwoKk7jD7kqR/rhz6phku
SejO7tC6PS1dh16Umw0eBkVYjL/JIBE5Gu/JQ2IZLRUZOA03ogElFotNwPQrUIKg14JA96lESTxy
/rcewzOR4XhQBGVCxI4YNW+GvqXJGvgRyFtefIn69RXkgH820KfH49JDuKNV/UNmP05q5OthnKOt
8/KfeQxc6s30xxL8g0TbQH2UXaH+2HZ9KzAtwMvoUBgKFLHkB3A5+0E5Dl95KPvjaaOLxiy4rqrt
1HrDsY1ytasNqLmA2o9qwlvzYvFaAwXas9njEQDUQf8hlZnKZAIGlo5xiHm7abd6DMpED+q7CEOR
EmLOHN5aC55JHvkxRBFVtFvY+vUIQFwt/3WCIGMY+TWq5cgkhiij4S+65G89fNFT36G4wOAnRj6N
P0cQSSajH+kQhsRMXxbpLoFGxEK+qAyIHaL0mo2rgwObq/rRjKpE0i7FngnZLqGY/66gO0bpRGL6
H4QT+ZZxrXc57uk5mHSeiAW3D3qoBAv6ROxR3eM4gGeeYKrtbzACIVdZTvZ7juY8xcgJI+SqwZDU
cPBpA4nuNfGtXT4LIWQ2aRFtRx9woBfG6kJbDBbWpfUAvMthyUgM5k4BUhYsOU30Ymy9wdI2NuY6
W7XnyWkZA5+Ygd1CofvNuUUwoBYVz0Lo2a5JE1dotUmkojiZV1k81XPboqOhcofpBfkYqnbejqiR
D6wRYJFIPqMFCkSxreHkAFmgqNvEKxbz5LLCDa1h8jvCeP4V9Ta8r7ogbDEeLTHNA007UDPUljo6
pxUEhsI0dLQHnyYIuvaNyMWumHC5SAPBG6M7CDswcIAViM5gwbwe8bkMSEIKE4qud/y85B0DAaFl
M6g60AQJ0y4o/G/IdkuTNI7n3w1O3Bk91XACVBMeBgiHY6jF1/eCe9OxGTAGjKXEvMkfLwvt6XM5
1YV/kbMuoLHJtCkSEw79VykBsZ+l6gayUeNYHCswFzZhgYJh6iYEkEDnT15Z9TZRU2S2D+/o6FMP
jvFMgNpUZQ2WqqOnoJ7URkoW3FAXsSZt8oUfarznaxAH/WYeqN9BJ62193ph7Ghtx1+hvSMvDjyA
Sx5q1AlzTI5hV5dbnPw662Ia7Rg8jxIhcSOkj50jVoccDAklNv5c+sfYQ/9QxYAdCx7hF4zAoboO
FKLkQbrYekuwbOHFRL7ayedf40D1c9h48gigpl+2ud+3aHfcdJXCRruuCEebmFXadGlY8bFaIkTi
5TbejaMxezUEFmgGyGGzctHGX+V4GJmSc9YBYIJWi6gwa0FTBQmyV9sMS6oAuJbndVpCOI25Zhsv
aF1X5ngS4MYn3Epg5DXuKTZ762PlRyblICnto5ZnmF9LwAvdnvYWc5n5MAc6dY8hSQxXYZRSXZvV
dWgSq/x3NAtdig9VJHXknSpL9oGIN8yJZ0C6Ho5F9IGRwJug9YdqLQq07lb0mGRCDOaG4vIJIlt1
0gwwEmQWwE4UQRrLdPijXvz1jPhdgmFKzShUOjfjndTz+6BiL9URkakDSYpE9IJZ5M6o+Gx5JdOy
clc7TxA+lO4fE+tFhX2V0I7u8H6fiEfNBSOXs0QMdXV+Aci78xZSpzCH8jMbW7H1zXLgmn010oeE
a7EbDd0unJ19iHfnnnkCAvynIu3BqWCbt/qqe1DbikY8k9Kd+diHCcTo5T4PmjSqATqI1dvNrGBJ
2TT9Fr4P4EH5GJsCbBToFgwavQd9zwstiolBb0BzqjMwNlBddplmuk1EjdSgC/be5ut/j289zXRn
+vkPhXSbscjKOKdZHM04Q/BSG/VuHeyeDN5m9pdd6QVHiKgjVo6KpjO4kmtHj4ta/zWUvkpE6Kyh
EIRYO4WhKUV6cn9nEnXJMtj3GkcGy7DtbQQrsVXdCIjZbh3HWM97ONjYAgl6huv9iEC66KJN/IJc
pil84ovbCuLvmhpuXl6EECmuZlxQ/ISvILR/05J/LwymkK2gQFQAMnZs+/jsMXE73XG89oodGp89
EYEuYSkBBrlWmhTyw2eGQzaAxBaF8mLwtHckEnrrR/SI1WCArWq4T/F6XYvyPIBQnUt0zG3g8WT2
6+iC1/xaQYOlh6RiYocBrwdaXOuUw39xjG8zfjJs4pe1CF8LhmllRO+5lueuHLOgyg/IgzV4J24H
zO9G8NRZoRNCoF8wRCcIWW1HWv74itzKKoeNozs+vtEkIMSm4s86sNeh876YT7aWxm8gVwI6LsG1
aqaMlx46YYpZcS0zAbQlyPsd7AwS7dwHUK4CBAMQSE2wQ5F7fTxRfzS3iNd7k3dPQVX/YngFVtua
ef3wPPKVJhZcESjO/0JXOevj6kNM066V1Z4GYBdOtthqKo916VL0z3ubP7ug+GgLEF4ooX+FF92D
Ocho3ye6Mu+PV1XDyDADESsLIoya1V9WkSe/0CfP92+ByCk6JO9v4E3Z4y80cFUXA2yN6gSs9j2o
tVsIWaLgEmuC5HAG5z4bc7fHmBHJWXRLmmNkoChyBBtSk3/jIz4raHV55J2I8mApCDMOADIs/Ngf
0K0ypllaIAJQgmOup+fH59C8v4ArhRl9c0WndOsozh00xeoYxqFDiGEGGB5/Foh8jJHMfAqqsAtT
ae2pAAmljklaDMMLEVGOsmlYd05DAtqn7ojjvvH9aeuN9opknvYTmvsYwCqgNxToZBe3f2AOjt8P
FDNRkqV9rJ9Mpf4x59+9xqZB7LJS6p+HvyRZNMIuMM5yOnR+/rcd5YW77qj975HIW9DbfU3pvl5/
AjEf2lbgOWIFFvTwPvwk8MYRo7elXrTPOTq2qDMvcaT2ULCDKRxM1IuwSR9P4XE+qtlla8kwtqy9
716vOzM/1O1y5KtW/U62eSOdutr8Yb3qtXu0rP/9/ytAgG/LYIPJqUW3Vxz7ud5VS/SF4HXCntqf
qLBoHIjFQWukTUbZJFFU/4JZZU6h5+RulXzvAvsJhp49VwNZfolfFtMRqIzqEjNW4DXlAWtw68DR
sNxbjtTl9hP8ggDMAYQYLwaLhhMwfiAMvh16BZoGCJnbYJTrCcVPfKVTp94jV/BDZJbqvxw82Cwc
Ju/mTwgjVGAsldipnFOL2AXSTowIvcS3gFENDBscX4+DU7BSz33QAn1SXdRX24wL6kFTpvWMCY3s
oA21oN1PyrjOV+hjUDwUH6VowHt+WXNXXkDxXLd6iNhh6EudGsciTKiGHg1vX+1mX2PppixDcMsk
mB5o+r4Wj/ept67TYbG53MRRNRyiquxmtEP2JzRi2FPaV+u+VXlxL/PpVUeYx9uiFjYJGQFi9/CX
CoHkb8oB7O+lCY4ja/lBrvVH6/mYhOVr+14CVYVXIPKxzD+i3rzRFuuqeqq3PrxDkyXwbqW0dRI1
sku6eK5TZetg75UtaCNxQRMejUUiqg4zeNBn9g3+xzMMXq/jXNLNOLJuF7uVpT4DMbsI/f86Cf0f
NgH4QCAPD3plBMfP1bdYrxTAKrTNCuvUZdTRq2Te2Yag/EZwHgAigFFn7yUMnzBxsj0NjPw3husM
LFGRvWtJiyRb65epG8qtnVB4gx898D8c1V8WNeMzZ/341VsZp+CJPkjAULJrhuEfkOTvnOonO6oH
lIS5L12CDyHod/xgzWDVGQi2Mf0O6i3ouvzuc4b5EVjk0SvOpzhhoF8dgyq8uWXee1rhKcxHWs+7
SEyHkND3SBQ20WDRnoYAyLUYrE4FxNUGGb4UXDX7xaJ0bWNuELSmJqPzw7Wgwz+lqvtt6CCQuNZx
1+kwvxci/MT0DiSGoXmM8wg7qLpddyVCUML5+sO8CTgvW+oZ5wtMVLTJ1UnNyHHax46+48XRgT+S
GOshe64Adzpg0+nqqE79xuFLo3krlmBNJsdaLPss9C3gzRXNM8yH/8fZmS3HrWPp+lUq9vVhNQnO
HV11kaMyU2NKliXfMCRZ5jzPfPrz0V2nW2aJmScUURG7bFkgAQILwFr/ILsvaCRHy5qKzLoAObUA
72evQbfflV0XbCqX6qlSpjbcZIt7Vl8dM1OP2MDB5Zimdjn04p7SWb5ArOmHKxAKGOVruevoG19X
95LnPwPrvhOx8epVSQalQVnqaJSQO+LOOfQDOXyvue2T/NX3xBuwrfskqiRKbFxJWDLGSrMzBOxa
68lT8+vQ76Nlpdl8gARQXp+0yiVCHtJSxnMcAxaSyyblNiOPa7AX8evoL9oXbDcg9cJL0+E87oXN
k8KFzBxnfWbG143T3HJwfQgo9wJpLZ9i1AfAxA+3yNlf24X7jJZ0CGbWelJGHtrA2UEE/V5Jhytw
1c3CD4sHELshya7RlVcG2egmrgfVujOfRNIm+6AnDRFbBvnIaB/1/kFOmk3v5TvYOscwH+50KYFr
3BYaGLzEuCxt5R2dwGLhlKqN4BZ494gE4cocz0uV6pD17C4KrxfrTqOI5jk2360mNYsGLJ81k7t4
uNVNf7AWbRQDm2qLoTuSifaeFKv3rjI3vG4JkqkaugvLrisur+mS+HkIhXedUhqGvGbosAPcK32o
vpvRsCsBJSyyOHrT1WCb2IxkEBJGjFZ+0vq+gSNgUV8zh++OCyYn1Ux9I3O/XIwOAK0VqAtStzuh
QNzRpL2hqRbZv+xCVMnO6frLsgguMs26FF64HWRA3UPpXka6e0wU4xWk3zayagQZza5gcpkEcemR
iH6VWOAwON2UdrwrSwl6s3bnlW23wceuYdaQNGgKIKW5E11UJgU+AClUfDx7JVzzFrLXN4b0h/AJ
+Fk2rOIYFGFerzNdgymgAB9pVQZrrEjWzb6TDHMF0MpZjxLTrtM/DgAaFp3E2b0LRA2ARD+6lilz
h1Uh5/gJKaSme49d6RVj12tAL4+x5/rEX87fJclNS5CHSALSFkABf5pGue9hiQSJcpAK4DItC21k
AxrudlSIrgb7oo7UV8ORwfy2HGfbiENp+5x26Xc7Ta+tWuZ8IEePYTb8sCtKFtQ0yoWJuFDWVbd6
FzG9oBmmicwx2Fzi0UpW7ljk5kVO3TLpXxo2diIOG4h2GeAQoSEeZPd3cS5DJLiMy+8jr5Ej+qaL
36tQuwb/uLRoPiXJ0g58m27jZxxTa04gvX3JEc7FtB2pryUw7dX4r0c1E90IcFp3lj4a5+hHayC7
+U8UNORecncJBBOEErnXBmYBwaawi41rBJdu3G6kGrhv3668qgceEQDE4wgLi0oVyp2skYm0Htz+
2gkDgjyvCT7sML48S2XlSMW67J/wXI9ER6mX6dzoxwiXj0EkpH9QQ2dsBjXZDKhBR/pjqLU7XAqB
Frg/y+I7XbY4/SthsmlHgzAEwNqqfHW7aFXE1nUdWsz1YslbyImztEZhGL/YO2hIaLrGrbq/62qu
+94P/p/QOLsrJRUOai2qyeHl2sAf207DtRn4Vyq5dOByrxSnyQIp3X3IIaxegrO1bhLwFQ9ZaRiC
axE1eEqMz1WtH2tIMAEjU1Tk3ykJKYazaBTvAlYScQ4nR0otPkVj8epHv8guPY0G3GFL7smGnV9R
Ry7JqnSVCmK4oEoZJ9RTh02RbJQkvNaHHig2h98hdqDbRz86Of6p1+JSZpekQQDO65G5OjL9S/0p
lh+HwmGfK5ZO5m3aNj6QXl6MqwBWzpGdfGuU1Lo8uVoUtZ0RPeJFpVdLa2jvGlfehJ0EiKQkG59d
MDdkLb4AQLtKdSDkVB+jJLgBs3XVaMZR5kGkZbpI2VL3vYQhuLJN+VYk0oUbNNsgjDaDSQUX3z5J
DW81ERzNriUnCU+dHZ99alilVk0yL+vcjSNF2SqQpFWi1beGFn2HILDTi+KSgQAlPzqJc6LKoYSY
PYZc7B7lKpS3Vg2auX9S0IJZxIAxZC5s5JOgCRj9gQ/eG8nRjdp129qrQclu9Whb2+WPcRJJir8O
yRe7Kjna4skfjZ88Ac2peR9FXuQEFb5BprRXPfAZAxAujnwph8rKRLCyM4s7zANHoeMs/s36dEm3
2JSESa4R2ss7v3yUVeu2KYtro0ngumiXsiEOLYhwwPDp76WnaNarrVQP4wyIOrS2jK6ByJP9yAhB
ApODUacsEtIxKVly/RHw49ZEb0UjMEPIv6gyPAqavH/RguYm1OuLqP8e2RxAWhT5mWgAb7lFUVO7
illuccM+qdgVykPeBQqfhgS/Ix1uNE4YoqhWIb3nErOMSC92abnWcm8xoFOnCG1j+RU8jxScXr/r
svgiRRM01yFgZkuP22TsXCXt9QAQxhv5i1wDx4kEFfMYqv6ORvctuMEwNL+5ZX/BqWMhV86ihMsK
aGefGvKh6bQb05C6pWaVD2P2D1V7Pn0g9NvQc1ZSUy/CvryIa44IQsHM/JJ01EvVDJcxr0uCnyOt
syuRTtS8YZ2UI3Cqf3DGq3UlKw+/F9wo21ro4ZPJko+1O7kLV5IbbyyCFBZ7v7cmizSsRNGkgR8Q
AyeyYQtAHyd41X73C1AQSSd50YYA+0CGcFy+yEnl9flm/KWgCreNZR/SXl2HnbiiCxnnLj5cXfTb
lu80lpaActwqFUvO/unYDbeDEi5DuxsPG35AJlQhBYIRCwi6pd43G0STltAPn5w22+Qi3ldSuB0D
uuz9yF0NpsjP8TsRGa/Gb4Jh7dIkNW50PndhdcXMHcPH+In1tLvwhxeFzPr4XNPgRjL+iob1RKc7
69LrNjZ7SpdvxojCCAMvXIXw5FM875I4vPTzap31ePkljx5htkUkcQzbfuxfg1v8RnfNUqYijPxu
IZad79+4tbIhRsQxgE94szobBGg8CqH6k2U74Lti7i0pUJh2WVr2zrXNpZ2bmwFzJNFZm6AwV4Ce
uJGpK2BAO3pTgwtbjttlMATf9BY+gh0TAlAHXxipehWRHuc2ddGZxv0YXzNURusg/5kPyqEwgVNR
inSOskf9P70OmFjEUJIV26KHiFs+holzEwbYR9fdahz4lDqQHafr8QVCLVsx5UWtLImMOv8Ziicj
GY5q5u8CKqr87fi52XyVBCg5K6cAmTjGsQFhqt5rScWoC8hSB/4lpATSNekSufSr1BRHjUtiFTQk
tJLLgZEbmORe9AYCkPJCtOCMEKV7BBQ2vEIdFStSiFwZC5ns08FSOSrat5jwgfbI+WTGjQ2mdJkl
zr7N7I6zNzLCMWXDBUQjlYRvQQIoiV78qH3Bq+KbVdq/iH1gNCUtXAZDBSegoDRhOxiXGixmzUG9
qzYoPimORTZQ36ZN4KGbU5KzG+dPaL7UwnkSsvGQV9B9xgGkcrOKnEa+SCikRWODnscVl2vWQzGK
8EqOfaepw7WISK8M3OJ0LaqWQ96zyEb03RiBx5/jofpNbpL3wmmTNzmSb820o8Kj/YjNgntCcd8o
I9+vOaZtf4MuzW2qiTejUfaGVDIrVLx6pKQ+RHULmar7OU4T6re/Qn14QVKXsfWs1yaR75pEI3en
k9s203tUQdONMiSYFancmAJbuhtnI4Xcuyr2L5s4eQ6D4dnXCk4G2Y1LhpWkwoZB3LlSu9Zje2e2
yrORi2u4OZeFHdzLenhlGtWDROlboy4CgEx6CNMG0njm3ymO3R8yvA83kH73VZY/uYH62Ibih6up
Rz3iIODr9lYW6LfGmuKthNYScuz8zmny27jVrgejvDQ5GnCfQAk7Fzyk+S3eHJjVOozh31hxyQk/
6rm2ivhnUjs/ANNdcl0JQP/GJipz+ogYpVobRlyMxnVfpUa3UGENdMjYDKCcMxID2DiJO8B5ANDs
dzIfmPKQ0EaIJoYIYpOLBF+vyH65KNKevE5WXQPGUheulv4gtD8IzBrWfI6n0uxzagziqRTqNw7w
t4auH1srfXXTHnWhKNnEg7mmy2sUVOFkmw+Bp94YcG5Ky183FsfbVvzIZZ0IQzRjByWXm0U/C/hQ
gH9KdaUIPNHaijQQVgpDF/1qZIAaeenYB7RzxheM4JYYMLATvxogA1Oq0UurXStcGroqWEtmXl5G
XfKSMRhhWR1TOH94azpLcJq34wo2Dco2bZMvo1z93nJiyEKuNWMgGgMwRbuFE7NyWr1Nl6omvakZ
F6OCsmOYRy8ZgIKirX74epcu/bj80en+K5mdhJ1bpwBRQ5HR35IEUEplQS0rNGVbGs432yweqfxv
Uo3KtkxU1bvkKW1zBFBKaaH06T4t7DtCPFS1kngr2cdqCK44nD0amfMC4UJdmNKwt6wGILJ+T27l
0EXRUwkqCEz3hVqZB4REeHVexSFvLvf+3pKfa+pW3mPo2RtHDr+lEXguoKLBErUYGJvRzpcHuHAD
B4xMeEdFJUghgXYPcD9ZDhX4Ay0gsA1NuJar5KmqBLXC4L6PhnfLbzZGMPQXkte0G0hygHVAF+aL
wcpy/PjY4QOPq65UWs6ugtfA+qpNBBvcG0NO5e0AEX5TlUO0chSMnPXG9ZfAmGMK/PURucDwlkQG
qOiG+0fgJu2FTYbnAkK0fzQjHyhY/i4g9iwAkjXf+eWrXDfcn2phxvsS+ANl7GHYdDlQNCOTbwwt
ri9Dpwc43qvgxly9WYg2qReRxSXXDpQQsjtcViUN/a0cGO+dWm0aPX/NM+uo+N0uD/Sj49X6NiCp
C+mljP2FCIi+rmHAu+kiA7V3hAGt3JI3ceVKS11v/F+QZ23AwU5y9X8Mo4by7WiU9GyRLt1s+5YN
Lbkio1i4uXQ5xN4dbPBtF4W7LKcWGF8LrXj/kiLM1GUKPtlIy/BRbPFja091hmuKsNszSiczcipT
n6lIrmKDL07ryLSPyjkym6facFhv5fD1dA9mBE+mJlOuj7lUE4ANhQh3oRiU24VxnbGeRzGgUQjo
9GNmpHPksYsfdFUg8qoUzzrk2ztlSX3kSo6jM6otc01PVHlMBa+VVB17QOYGhp4rkLQpzdXXXnx8
6ocXr7QyNdMIreQIxMXCQshV6Z2vaRXJEwW+dJDRZQrQFJCq8qEU1k0K+vFrQlPyRIonHqhO5XWs
rS1cj7dh51ULo1LOCXApYzOfSBXJExGeAZBe4DcsujAuqAbZhcg4YTYmAhler+fJGtZJ8l3SYtGA
YhXcd9tqaONVbbQojKNvHYtNm4FQ+OJnmoh25Y3mp2WP5AkQAoB5WSbWPgCHM3Lc41T6997C4/5z
Eihq2nuOGeIAnBdxRfbL6e/9VnSXAsBisDk90z5f7erUlKqq84AsGmqlsXWfcPsgmQo1QH5QpcfT
D/hccU61xxDwYSr3fUDazhuQFdTGGs4z9xfyAG72Kns/x9UekXY4/aRxcXw2XpPVnidcevB5RVzU
dV6zNn5WCuucTObncmKqPVnudWIiOe3RNpe4Nj0OZI4NQNCIi0A1yVYlFcfTnZj76JOV76NKowfA
L9aQSH9oVrXQ82yHffsZr5y5MZosftWWe7WWMELyRm9vO0Jjp6m/pmGn2pPVj/wOnLUyYU8cD3bj
GHkt7MHTAzP35pO13w+KApl8ZIGY0ivQ1mqluJH2JdFFRuHPSQpcr4tVHfeXEtOXFVLDxfcyS4wv
KVurU/eppq9NpUbXkYO04l0rMJJRqM3ORImZcZm6T3mZWrdUz5gwTnsY3Su4m96dHvKZST/1naq7
QXZ8A/sEBZd5Tyuo3hkrEg0tRMFcR6YBis/pJ31+HkBm7M/xt6o0zyQF0wQ26PgqKPyUAn4DsJQ7
I8xHM6HU1ye3px82E/Ks6VrWFQMvCA+xPsQhMdxRnttc2mmy4i/Hm9zph8x9lvHvP4Q9cBgjizXT
15Fq5ksTCH6NCdmZtTATJKZmVI0LSWnA/hihS/tRQhcucYcrz9Z3X3v3yTqOOx+SoImFZuq3S8lv
bjSYFqebnnvzySpujCF3TIs3txR/I4OKg793lILySwc+NBv+HPUiSyFDjx7oyM12S5Sk3J0XpWJ1
+uVnvunUgsrqFdxLHezTA9LY6zERpOSDsTnd+MwSmBpQ6bptQPBD/j5q6zQjMe7ozr6QgbAs1CwB
nw9VLQQvaSid+9/9+Y+37j/d9/T2v/fG8p//xZ/f0gy0v+tVkz/+8yGN+d9/jb/zP//mz9/45/Y9
vX6J38vpP/rjd2j3X89dvVQvf/xhjRlYhb/8e9Ef30tAJr/b5w3Hf/n/+8O/vf9u5aHP3v/x11ta
J9XYmuunyV//+tHu5z/+EuPR8D8+tv+vH44d+MdfoNOA12R+8l7+22+9v5TVP/5ShPF3QxYqYmiW
bBgAxv76W/v++yeK8Xdb2KqwbBBJujmenxPkkL3xqX+3VbIulqEpNo58Jj8q03r8kfZ3Q9FNG2ki
gptt8Mt//b+3++P7/O/3+ltSw9/wk6r8x1+fRS7wadPp7QgQETK4651ZUWXlXB35NxHSZ3W4/TAc
/3rgxwd8NsN5wHSGO2GJFVKYN5dpfO9FT67+crrdmRefTu7Obl2j7jwghJJG6tarNliR7LrIejYC
75y5yWexZXz5yUkztkUD79XwgTzUDkDnUW0MgbW1VvVf2DnGJ4zd+xjUI+S6kDQ0D6rR30aNuHd8
cuCw9r5J0IzOBPfPAsH4kMn21KjwOKi3M1aDQSblqUbnA5zvWine9SJenv4gn23t40PGCfChJ0Og
WJIZCeQME2vj5vbShSoS1C+aU2/haoK3uD/9oLkZxZL4+CBDRXxR0tFNNDMDdZqQ0oWVIYD3tdYn
O1WFXS8pclrHWMjb+h5H8sg6t5nMzafJXhXUyA4NqEYd9LrY91r+qFLH08LkzJlnrvnJXtUg36Qg
J22iaZOjukppT7PvJLRvTg/NTPNT27RyzE4FtW4ctLS9BiaybSQ4VLl9TtH9U/dCptDUN00q7RYt
cdc4IH9OQWYRsyzwKjCe4vyhU7bNY7vzz/i3z8xWY7KyAzknvUdu4eAlaOIKM36iJHrjOQ4UM3GP
fBdqnVbxtUU+NVWTsLqnqODoB92xM3S66jezyY4ioZtV5p65Esws8n/zVhsaG0FKHpKmoAQkDkIp
qC6lVSD86GTOM/+cH/pM6J0arJVl0JLtH7ujBjqMOioejgUSI8yTq6GUf52ebTPLfOq0pvhJSOmA
p1TAYxe9a6HcC9vka41PVjmbauWBkTEOBtF3D+qIMoEEMOJ063MLZbLMKy0Clhrw6hEgOpeyPZit
BbJpZ0LU3PhPlrkdOYWKSJl5cKu3xADQCeBu8Ki+tJsvvf/UV822VeC3PXEkSTXvAtJXSAa7zaCA
usaZU/tMH6b+akksuRylbWar6JOt5CqYnuhwymwB56uwrDOb0swk0ifLXLZbteHVzYPtDFtK/MdI
zryvfAZZnZougdWw+84Mkn3fKNswUH7kWiWotoIpbRWYtae/xacDxVPGOfZhW9XV1ggbyuEYlMHw
c9AXkLtdKt20tfhiP8ax+/AEKUvwjC0cd19KuRwDyxiK7wbI3a1WKsklQiLeV+oAnHK1yc4N4pLn
oGa1hzvqFpcjm7DvQRe3j6fH6tMQSPuTVc0lJy5hB7l7gfniypXb73VXH2SnuEgtb5NFdXZmyD6d
VtDkJg9KAMDKitN4+2xI8yvSeECnVNf9yvKj9Un4yMosNSrMbPaDOWJxugzEG6Q8zGDObH6fxice
MAkgGRB0xxrpsEkjXYC/3cSyvsLa4Mx2N/MZps4sneL3vlfl/h6q+MJFJCSjsq0DidcGfSUF9hcy
bMymqUWLaQoTbkXk7xurG+4pngGC0/xBPpOymOvFJHRYviFFuhj8vSigCwOUQy6XIvagXYG5uKeD
XyiejN0YF/6H5dc6TZybSNxA5Hipiu8tBPHTq+GzNPnY8CRyIJDRg8A2/D00ZgiZ8nPcNVuQQSsF
hrgmya/If207bNlPP25uvCZhpFBMOQel4u6rAjR0E6kdwFgXda72Ss0ltIwKwFKnHzUzf6fOSK3p
FY1TM2QKOuKov15E+W0isjPzam7cJovblUVTI5Pq73skj3TZW+J/ewEbjvIzPBLLQEA1QmpYss3o
TH9mYryYLHg3QsYxMDN/DzPh0ouQy27zFxVQU9yF+ZnZMDdmkzWPOrCa9a3s7SFPDBUotvrVPFtG
m2l86gbDhbv3gY9Ju8jZV+mVq0GE0c7tgDPBdmoG4+hGCJaaN1fi+qoO613f1GcuTDNzVpms8Qx3
bLUdU7Wg6IKVFNbZnYQO/96SrOKg9XF97/aGfGZezfVjstCTUaIutXxpV4d6scP1x1lSAwrOHP/n
PsH49x/CSIf9XYXfpbt3WtiQjdUU+07O4q2paOqZR8x1YLLCUzAOhu863j6NtVc3gl+JUPTX9oyp
n0vrV1Js5CyBxFKRriBdVMU4+gDPT4soWMq18vSl2PG7EPxhnLIasqUW9B7Sp6QnXGsJPrUOzzmL
//ZXmVYMCbq/r7Yfmi90rYS0Q9D1xE8LiRu7UJdx3C4VVdl4bnxla/WDB6smdZ9P92fuo0zWtRxV
QR6jF7YPLQCYuffNFeqvLzU9BYU0FQg9udWQ2zH8Q4mHgiv7Z6bSTMSbIkLi0qwb0Xdj08XO8N5x
st2osLxVZMhPv/zM0p7iQTzARnZicggJ7Xtfv4/TdKfWL754LVL1zIL+7TH5yceegkGAN8Plw8dn
3y6f3EN5dPbmBvFkAUcTzM86WqVbbxNttHSpfA/3w4W9bJbKMjuWt/KD/V7ea99HJ4BVsU/2VKbi
+2zbH+Tv7ZmIb7HyP3u7SUSwOqf0A4flqgkD7C9He63KfyC5/BY57i0izNd13N+dHu2Z6CNPQoNP
IUqvImK0rbFrUc0ufiIbeqYjYtx5P+uJ+mdsS1FRboahA3Ue9ehZyQ68jkSp0aOpdTe/sBp0B1OU
3S6d3kl2sV3EV77p6hdK7JXfQrlFWsSo830qR/Utdr3dSiQBzADDRf7IQFtSEv5rVjkAm9XAO/Rt
Fa5PD8vcJBw79CEa+HiFIx1jANbVOmOPd1B6J6Exc+GmoP3bGihulDfqmQPrzLllCmWJU1UqkHtx
96oojsC4omUj1DvkzG5lEbyEUNlctX3RlO7ckWJuEU9CT5sXyHOkOjS6AucME/L8DzX+bjTnLIc/
n1RiilaBoO9Zsm46OxM9l8Bw3lo1uCbxfzz9ceaaH9fNh4+Dp2vjoOnu7CLYI0oQh1QRkj3mUC+n
2//8e4gpTGWoajUeFFfahYq6Q6ZL4upecejS9gBJn9sqvSj6diu87Mxk+3wnEPbkfKGLuK880VJ3
9sJ3xe2efDn6UiEE5N84hh/GCsOQAOeank/R3QP4QDX1p6+8nh6nufeexA4b8rUNnl9CzboA+GZV
TXCjYrCyOd383GeeBA8/awMfuXVvbwQd23G9VZojYuRfOkGKKUCFQOK1ASDoPYweMbAGhnalK98c
eEy57W1Pd+H3efTfA6CwJxcEpdYKw1Xog45m7qLydBBV+DJdF7hwXLcN4lKKASMK6g6+Sqn2bmjD
aylx0ijKal3nnX3TBBKS9p16HxmwHcNMixen3+3zICCmOBdQJ64Nt0XapSx8JBJJpyqBj3OaHUN4
igD9n9ltZ77jFPICncUoTKE5u0TTMdSJV1qHjnumnhnjueYn0cBGbRtNO0Hzkb/D8CVd4DfzbOb2
+vQ4zbU/bhEfVlCXS3qh1ZKDORu2JZBc8xt5eDvd9ufbjJhiXTK2LYgcbDNeWN97LiDpnusw6qHd
q+yre+zSmjOL6VNnTlMWU6SLgaqIomahukesJ7np8bjbCRSWNzmn3hvkq6Xd6JuEOHUPFaiLVHIA
vfks5wqyLEqFtK0ihepFJ3pcAvF+2LWGScWwy0YBetszvpRTEdYkpKicGAYcMpxdZg8rESqH3ojP
7BpzYz0NJ21S6CmQ/V0EN7lWUV1o3/Tk3UUKXRPfvvY9xZ9zxa0zP5TAiO8K8cuFKadFrwVGfng1
IxYgvjghJzGlkuUULVk6gvzdleW37tJSxF0TaeGZyDBzF0JO6M9uBDLwxjJ1/T2IaQ9CXAg0U/Pr
t94U8aONrPpNKqT6DR1ISBXo/FoXugRl4ktjOMUdRGYa9JXK5aUo7jxkTxPnTkHVTVNRVERE6/RD
Zhb1FIQgWSo+GUjr7zNx69cBkgywVuT0zGJT55qfxowUok7dqS7kjxgRNcv/JSQ92yR4YO5bYVUr
RzO3eiC7q16ASyVt9YIeBKQRbAwXITQmScbZR7WPvYciSDFqYei9cfTL4jLzo3Uq1H1ZZOgB45mu
mSpavrF+DK3gSR+aveWZ3TL3tUt4p+8xZjy9gpdDo+oo7ckD27R+DjkwcwCY1oJ8BwceJOjlg1TW
d5kl3+n4Ln/tC00LQAYimZaGn+bBb9WFwsmFW+ay085dTWa+kD7uih+iegZqCK8KMzlUKGDr0ZOD
hkbFFv2l6aWPT/3YOoym2ELdbl8jJ+FY7Q2iEwDD3e3p5mdC2RR7EoZdodYd6xNVhnLLyrC+YVrT
HfAsVB/Q5O1aLLTOOvbOPW3SmYTLct6r5AiV9hCG7z78QUPFlAKyk1w1q9NdmjmNTEEouN6i6Amn
lMj5bppHoffkeG4AuJ9ufuZzj2isjx8EvSRLDtSRfJle69FDpNyZ7Zk8zlzT4s+mI60ZYk3O2Fdi
UXzz2mH4jmiDhGS06dtnbiQzC82chPy+qBAUCqklpphIISHRBG+u0RqPpwdnbuwn4d6HGOE7Qlg7
FH6og4rgIShxXZVQKsYS58wld2aYphiUCgRbLkj57+IaTf3Ye9RznIKLvjtzlJrpxBSCoslyAuK/
RBKz7S98tX7F4vcRIct7rWjWp8dp5itMoSc1eXhytDg2VLner8rfgkvquaPD50kfMYWa2HVcp16i
J/vYMc2NXmEyGfmavAtkqbqBJ11sBoS33CWiavXydH9mPok+9vNDlAq8DFZrLMQek9Y1ljo3ih3g
5uKZZ9qf6ZI+WXRJHtphV0piXzSHLtNQR0iiBv780B3ytEwoZ3moB+FoHp/BOc18IHXSITmDhwUo
18ft1LttvdFlutHcM72Za3zSG9sJlC4ryxY1C2Snk1XdfHVejd/nw3fIS3UQlefEe+Gp6pWrFPZF
hjXumVk7k82Ygn78FItBXxJkKs0eQXKEzeMrCRG4bRHn3QqtJ2+RegiaVHWCCYietWeO8jPbxhQG
VOGVqwVRaexNROQOstTXOLN54lkK4u4iKOpuZ2atfKaTcw+bBGGlads0NxRj3xr2LovMLSqxSuuv
TTXaecaZi+zMDDAmUThJ2txxjKA/qHjSXsWdgVRooSdnAuRcAJtEYWloMoD2uXzA8BVDglcsHAZE
xuywODOBZ8ZoCg4SEMhLXGiGQ9zH6zjkvGPDYEeoH/kUsrJn1uCnQQWC79i9D5M5KMLUxqoaHTkc
wlO0ysmZirWimvb2C1GLB0xWC4LwXpGWrnnAsO2u9dVvuQRrPCrjMxWOT6MW7U+CiCdhRB8PEiL4
Hi4pdXPlGcW2651VozfXGUqSWv9+uiefzieeNIkoeD4GvUgd46CgoopEWUYOzQ3OLL9PpxONT1ZE
E6jZmFoyDkXZom2ePQ5dheNTMao+Secwt3Mfe7IiJJzKBiTmjcMg649Ywj51tf4ylMDOTo/QXPuT
NdGnQevWYOwPfoXlOpBVrVxx3jqznmeGSBsj5oep6sFKz3TdMA6R+dMIfJBZ8jrGZN7ENOpL76+N
c+zDE8IQoWm54f1NpXgRwlGflTT3H1AZzb74hHGxf3jCULcq/jl8gVEEDwWrxFmlTSdWnaOc68Sn
cQOew2RFazZSgENAJ6Lg2Ft4qUfIH2DyoyZI9QTp6mtDNVnWBYZkvWZk2aUvYdRQGI66VV1LJZCH
5ZkI+ylnGJiyNlnarlpVUq3p0aXjRRCxujbdIFgUZ+sSi4fndHDa514u8yu8Qxt06dHsRhxM7kGf
tZZv3dh2d67k83lljFeZrP3SkS0Ft+wUWS0VWWmKXnDqU8zUsbQRibfQ7Swdk0YIuqBNWOAZ0yYY
kuaZhshLI2m3OWLuC/hT+cYJcTswB892V5JZ57eyitpY2mYyftROscZ+pczxkjelywwx0XM1npkw
OYXsJTh/FrZlFZcVHgjuMjM8zDOtopaedKEiKtMlSIQurBaFCFRkYyM9E/6VmZgwBRzEJqaIQkr6
g77QN+wsK399vLUW1qLcOQt5EW3PUsxn4vMUcdDXmMSHPk+KcYx6ip6pBCOUfGuuyzf1F/YE4CgU
HEdfTy+AzzO0ijVFIChFgFiuy+OsK/PGve5WQb7iPgYka/EWXPcrsUEaEHPutXfRncm1zfVwEl/r
ssdNFn0u8M7Zve42D11ffjvTnZnvNAUhKH6K9BZo5EO+Do+YlazLJbmtJVquS3WJZ/eqWFrr08+a
iVBTUEKiCBy02xhznE66rjLztg9C9LqqJ8PK1m1lfCknBRlsEmxDVHQMxw45AObujZZn35oG0SOV
ksPpfsxsSFNYQibj41WZFpKNxlOW/sirep0jIusHxZmBEuOH/bd6FGFnsmGHbG8YXCbRZVHkm0BX
b1SKyupovK62K7PEX9qyrxoiCdI5e0m9qlz0y4XA5mfYFu1bZffbkH0YiOWxS2rMsHXvnF7EzHzR
JnPRD2zknTEyuXQb/DUqDUvZTtWQ4YwRVD89vr9jxCfdVyc7PlStUMa8PLqUsSSprluH4hp2fqaM
E4IO+iqx9bEc0KrVNcLl9QXqkDXqgwzQY9jAqzUjRaCgh9n56Rea6bM8/v2H3Tv0EENu2FYORX9o
kdjJrKeOSuDpxj9P4zNdJ9tdm6C7FXV+f6ibunrmkIC8F3lh80oVVXNNGMW5QMa7rHBKb5t7uGvm
WeGd4Qkon09m0xB/9q2zSivzOu768l18HPyV8yt61r7hXZ4uHOC+CAUvfPRMqoW0k85s8J+HM3N6
QSs9o3YAEneHBE2MqrtxMNU4PZZzLU8mJ4a6fkpOsjt0lglCEpOTM1F/puHppaxVZQ/JPoVX1pu1
5L36cfSle4w5Tc7nXYvErCY6APvX6FkvcE5I4wZoyUsX9OzUX7vv/YZYfZjCOJnlTZVm4aWeoMQH
urrE0guhsDqtz+VHxOeDZKmTuBtXmdSoqp1ceoUb/kgos5kL267Td5wUoh/8COsc5L/XXop2VeMU
8gZXlgSFzkJ9dPS826NeV74buGMluDHgX0JhrkaO1a1V/XuFSVq08LIQaoNtqXcpeqpPaNdoey9r
kKj9v5xd2W7cuhL8IgHaSb1qmU3jJbaTOHkhsmrfKGqhvv7WGPfB4RmNACMvB8YBOSKbzWZ3dVXq
Cbl1Ji5+5r/+h6hFDdnLtE0hsBBPgX0ygTMDsWaoPbUxj5pzdYRg4i6/I8cuohHbcPnX146o73Fr
FMKGdhLuFPK1gxeAZNTtI3H90iXqOxyaZz0yxLDcEjUfC7m2vvdAif2Yc+qDLWLLiV2PM4n6HNfd
RBMugxnzcHnNfiT35ik7gJM31u5B0nvXHJPH9Inf1yf20U1SQnO8jidKuAXl+e+Q1IFyi/HifK0+
NZ/ZtwQ5rGCOOgjl7FlsnpNfw2HzSbDiMNUXO7ErCIwn+FIw6PoOe5h3IpwifrRCqAhERTDtQPt8
3/4tjtWx/eGd6icTMVQelfstuMqarSjRQbVAzNBtsKW4+16rKgGPdLphhtc/jlqXv79zE4lDuV4C
f3Au+YMFDIg2/k2bR2/aaku7/tPpWyX23fgD1Xs9s8GNSjkEMl2oIdxxTbYbfTdro1/+/m70xKDe
MuRNcR7BLh00pIxAtbJF83PdKVBLsTen4FMrjLo5I9Gxsyrdz0oEywR80taDQ6FRCmpVaATePrUr
EYfaAGUnMzJxtGrOCUQZzLKLao2CV3arJe26U6BqBxT6gImE1hOetfyQ6mcBgmYbqpSV3y2/b3/A
agynXMU1wDFCYL3OFbqSfkyL0+1HtzVOkNbRgEMwu1eoLzCQpBlaMFG7RE8wtWJhSPx/nDXQXOLV
xvNpxajVfqlazheWDrs+66I7DHb5WDX5D6f2HunkbIXFb70k/70zqNotBdLFzkkHCOhOwRyWu26P
MHVnR2RnhE0AvYmA+dNx3I97fod+zPD/hCD/8IG8p3946ym7Nq9y6TKDX6IHZChEKCNn99Pwh30X
JFET/Bn9r+fzvRX8+Pw8+Wmk+9w3/effvz9UmDKo2lnFu0ZYXpM3Z3OyzhA74qD8KT4ZECS6bUMr
x1ltsGJzyywd8h7npG7bHyaU0XeiGewNZ7FmFYqzACslQ3wNV9S6nxmKXyINUsBLBoiF3/75K2dY
7aIq0URsJAMmgEJqDWTOQADCMZA8Rop/Y4q1bzD/dXjp0pHG4phiQqVzhByFNVeR4I/T8Hj7G9Ym
UK6aEYUDt6dlce4TCAr1Pu1Bb2oawGBsMfSszaD4CV3XikaY+ASIUe6MyvCNiy4mcvoMDKa3P2LF
jtTuKe64eu/mA0SAafNpIcZBK6vw9tArjlTtnZpSb2xSE5QNGpV2CHpXqHTm+WmCNkdKI8ARtY1w
Z8WY1E6qHg/t3ACF+xnKKX8Wp/66NNppsqC6fftD1sa/bM/7q7NK57QwyvyMYPw8Z+YfZ+zvoe6R
bIxvrq3UZeJ3ExBJ6iTxkPwRIZgMIugZRFU0Hvv78aEMl8Mv0Ehj+0PxA14kEH/qPZoPArBoR2Xw
wQNpKCdesGGsC3lJSdbyvnL0KK/EoW60/e0lXDEzlaVTygJotRlZgo4MzXPfjf2REyhdfGx05agX
tDItOhCEnXT0hfnTysXGC2HtdytnnFkGIQt15xjqc36ffQcZ9e2fvGJTunK0bYvUtmciTk26P6yr
/cb7pZnPt8e+bk6gafrXnDi1Sq0WpQcwFeTtLAjIs1gWfTBWAoWhjUTU2iSXx847m6XQhZ1zhnSC
K6xIQhiZj5AIrXbShkoChJQ+9imX2d/N0izCQlCMdCXFi9fzflXg1B7Aus11B+quzQa0au1blAM+
gpRZ5gvsx2i147wAXNi1/ZkX7e9a8qjspq3s63WHDljyv58z9n1NknGcL/2dIA4CkrJvdjZUAout
S+m6wRLv8vd3CzZ0RT47vTPHPS/COq1CxjesaiVqJZ4S5I/pCEHgFs9we8/+QvVhumvu+hCCP3/7
Fxo3z1tUP293z3/DNqL2NRQDyLnbHhMBuAvdq2g5k50b1GEdzr6xJ3fswTlVv+mu29X7LdzNSmGN
qG0OOOSDOWSwgdZxoy5hB6EtBybxToWIZgWKV7ffmeYMNVbn6NT5s8W+3Dbx1XVVXEGZupWuJfjc
DtIFOyvMd+5RPyZHWKCPskawxUdy3eUQtYnBMKchLyRMw0sunOa7DroI2hZB5EqCi6jEnaNsLDpD
tisegLPMfN6bJEDyMjtDEJsdF1A3FYjA7Owrd7R5N44DOc5JP+yg7OeFNsSLd1nHxjsrgyYNaViB
/yqB0izNaV/prIaqGNjKE6h7QczKLHGArCo0+QjNIe60UA+5vRkrRU2iYvDcusDlbmMzIO4W1Mf2
SPfJYdiXIbSXI4i5B304hXNkRMORHuqo3U8bSci3m/aK1avQPH3xFrP1kDvpSl97bR+nu+KzeZQP
xZGcim/lKXset7oz10xOReoNbGQOelHhvPfZYXzR7/JnFxZHX+mheUBs+cFsjMoLZZq6Z3iXzBfL
i3BM62hKNkubK75UBYVNMtckTTF2ep537t55LQ7WITnRc3bUd91xOEJl7MHbiDBWzo6KBHOGOm2T
FAsGMn/N+MHdHU9/b5jcytgqL62N2jN0gHEuAWE60k/zK/tU3bsnuofQYdAFKdjAHsg9RAsDPSwg
UO67O+3Uv+Ai3DD6t9LZFdNTe3ggsWAK1NQuaTsRjiHkbv3X8lj5jf/wEj0dM/9nuasfZn9//vZD
hkYAx6T7Px4vtdDL2x1Kq1G200IabW3uyi2mdvoUBNqDXd+j8AK5k/GX2W7FcyupCKJ251TFoNHe
xadqhz6aQ813DtA78LXgD2IjXGciokgEFCHgWHC8+sYLZXWFlbsT4hsSXJFwK1Ow7IYIgjVn5+Ls
8U9GMpgCiX/5UYSN7/nE7yMnREM6NgAqW34JfEATtAdxGn553/N79xfEIoEuhwhOtJUKXymrEqrE
0Kmd8Nls8As5LMA4J3G9gx5JwCNIDUXZOdm3kYskicCcSZjm0W3jXznEVImvu5bkVNMHbHQBbcY4
6y+iefHUbD3d1gxJuVuF5toSsSLSwfwbE3tzerz9u9/yOFeOjNrik7PB1JYCA4+/ki8o5fgXW7LC
4T47sP33zodcWjT6YzCE0LY/XTbrNJ2hUHnXb8Tfb8mza79ADcA5qQtG8QugYh+yvRkVhxQQhSQS
B3ZmZxJ0IY+8O32X456C+EzIUJKxjmI3BNXXrYP6lhW99iuUAH0iXU1A9APD/iSjad8+sNN4hjAi
nEgJAxpjL3KezKN5bA+1/6MN6iA9ibvmoT31D+ahDpxHZ8NFv+WOrv2Ui429C327bpzzXsOCkC6c
4b+SJ4Jo6pLvE4f2UOBkfde+M4jV3hsBuojDPtZeusPW9G/p52vTX9z7u+n5WONpW18sIrSD18Gf
fBSMA7pPf+ePyQFsVPLeiuc4+8x29KE/jz/sXRU2O7BAYneMaIygRxNu7ctaNKE2o8z5cuEBxHEG
uEF7gOxg7S9f3UeI5iFwP/cP4BL+aWwchrVwQm1N0bzFQ6iHyZYH8lw/gtD+jgQQsdo5J/OMXd7A
g649DIjio8zRnkogpGFsp/ZcP3b3YGjZkycs6DPZLwAVQcrOv1STnKPc3z7oKw5EbVuZc7eH8jd2
tci6oM906PTNwe2hV3wfUXyT7Iys1fXLFlkXQojIcl7nlkNCTG7c62/J4CsmqTas6ITXustxjfId
9G0hhGh+co5ggLivDlbcfe5C81fp7OyHfudF4mdxZ/s1LvP6Lv1jfbv9jdeXz1RrNW6TGSMZeBFX
FkWPhnFfldD4/tjYyt3BXH2qymLs4mro45LrX5NM/r099PWtMVWSusSFUtLYmkZcQEUxKX5lIIRt
ljiFGNeHJlDLLmXTl8QYmR3Pmf3AJb1HK+efyrBrqPO5G2t/PauB5qd/HZJJOKrbYPgDVeqTm7wm
RRboeR9QDfIDW6y/Kwv1ltF85/T6pXccoFXsuIYsUZctQaIbAP3ZgbHJ+Ho9PDbfXmrvpgAVKGR1
QWweFyMp96Y3AlGm29Oem6PY3d6Ny4r895yYb8Hiuylq2pa5wwc7hvbUo43KXJTzMSyIpfugxP6F
gwq64a2LYu17lGPfVqM2Limd4hbQpi9TuWS7Aa0kla97w7KR0Fo5dmpWX9MkxESWcYnd5WiJ2W/Y
h9pCIRCgGFVdmdVYZ/YYj+Q3py99/T2dXm7vwoq9qml8KOuAFtJuZVwYYu9puKmrOoFMZMV+unTJ
8BHalutY2YM3wNe7DTecUZeLhT3gWTlG7tAkYd8s4PNL541s2doOKNEAMkkThI3JFGfJ8CfLtDjv
2dYjZu3XX+Z89+t52fCxyzTtVCcSZA6NgDyN5+T1E7FTd6vzbe0DlBdLgoR6kxE7j91kjvLGfbTG
9NPtjV5JspgqKjkr69FFX3weW3rH7mguoLU4toANNEu67AFLkKDqrNhnCMMNZQgGeT2ohJc9cM0Z
j7wel0jUbvUKYU8I/jZuF+bU0vaNUy0ojIB47miNXv6Ewm+7z8shRZeQa77e/u0riESIu/+7+BMy
VVMyTnW8kNIOIdH0l0xNrHPyK2mS17LWn5OkjpNEfhsuwMuNWS+jX/FQb7/m3ZYDH3YRYJnoKRUu
cGnuXg42hL7rqB8T32AalFZpVkGBNnd3DqQJoN7Lt4gKV8xNRUHbjKea0OYlnjyol9J5nqOqaUmo
tamzcVqu40dMFf2cWboLKh50JTIyfB2Yk6PzuFv8eqrO4Gk+5ZOFPiY6P9qgPdtY0pWbSwVCSzvX
h2HUITiYf3dm1zfsV9Y+FMlWr+WaoahIaBgJ9ip1yImif7NMnSDR+ojrpm+yL5bsIlKWn5LmlTVb
ucu1L1JcTi3qjFug/ALnWhcZ2rdGt3c5Ow/FRvi9Nr7idoyhaFmuT0ust/cLiEIXBvhNGpNxCwC1
NoHicqws7QvTzuuYF+eqFH5jfm3RrGN3G1a2Nr7579HNhZcPVVLTE8lsn1s/peNB+fan3X2s4v2m
2vLeMRudyFlTF3VcF9+T/rPGzAAgKD/R55DqTXDbF6wdRyV+kImd2+l4Efh1fw0Ssqr2b4q78vbg
1yMhQy0dVh2rSt0iaEPIT674Jfoeic7Z78ULB1Rey37dnub6VW/8R6aP9w1lCTXiIWmP4+X+WizQ
hZLkey9AkNJq9Ubi7fqWGyoPGkCQBmOTVsdkeqZQmS4yEuQS+Ofc/NB2QCjnX6NySqcubOJ0cY3S
nj86jgiENp0bOW7pBVzfcEMtGnZyTpBmke5pmbUByrjavKd9695PXp+Ft/cDksVXLxhDrRvWi+72
ep6SUyVT95QbdR+6Xi9DqxLW/YwijQ8EfhItncGRHnZZE1PpWft8GJyDjv69fUFS6xWd/nXojNVw
go626VdulSFYr8H3MIyAlkBYOcx5Z8OQIBKfiBntoj3JlodsQuHentD5N1ozND7QRwryJpsf6xnI
oJRk9RnKKH1gcY+9LIyOD5XsIB88tuJlGAh7kmbfIitJnUh44Pup2sbbZ4sGYBdoOAN3NKcg7UEE
jdLUT0ZMEXpdnR+XXOBZjB6waPaMKRJJXcRlAgA2yE+Gz16jLVFh9vUpsUmxS4tZC7J5lF96aChH
ZdnNu6Y1kj2BVDQ4/Dg7utC3PGpJhVF5TQqIwnvm16H0kp8Cutie3y6O90cURnG0ISG0Hyv8fGER
mvoVa9Jd1tjjDnIgcwCFyfKLni/jrhoGfTd4bn0euJFGFi/0l4znSUjSyvmU9mb/lLg1iYqx9Q7A
2NRfB9f7qxmGCEytA/kkGGzDPHE9P4Wc6cEFoAHh0KTHtl1bgaMn1VHS1v2aScJ/dAyCzISOTjjm
6OHwpP4AvTGwY0H3d1c6g3kY+vxPRxPjUKZTdQCEYT7WVS8CatH6sTAz8FbUQoaQy0Z7FJi2noUU
2G9DloafFXkf2dXCN7oD1s72xZTfx0REXwpxcYQkAS12Z7QdZPzm5za3mwj0Fh/zt4Zaje4mzok7
5TyeyvYxLdhjMvIvRdLtbh+9ta9Q4skyARamIwIdLu19Tx7rPvEl/Z7SL7eHvx7GGypFnjcMObjP
W/fEc/LYGMWLNbKfHxparSe3Q5+WpkOc04K1LusTT7YAoys/Wq0lF5ZkuB5YG7PSex7s7t6S/cbL
eMWZqsU2CYabHHG5jJNW+qRDTs+og87cWJK10S+b/M4kHTCES4OOAHKZrk/rwidQt5tRrbm94mvD
X/7+bnixFMawNEsTLzb8MzQfaVCZiIgZybdUZ1fM8T/1MQkpmvqiFTqyiqHBSf61jeklhzqY72rd
4WPfoZ5creAFJ1Yd29YLZU+Iu2eysb9rpmP+u0RtR7OuqowmHtu0eqAFm4HbYsayscErgYtar0rc
JpWkcdp4ds0p920K7zrq5rTzBjs5EiolBFFbviWetrbhSqw3eRUfUBq2T+6SnAapH1wQDqWjvWFP
K1+jFrEMDs5JnmloExIZB2t4zkPaODLotLEBP/xoR2be588f2nSVrw70MM7AhCXjmfzKIC9HZYxW
oo0vWXltAZX3775naTsItmB0LymHsMukvpcCcbfQbHIcHA7BdDub92MKZA8TZvsJaawt/On116uh
cpkJJxeiKlMes57lz5IQN8JL2dk1jucnSw50QtoJCD3NZN+0rbFh6Su2QRRnkJReNs0gwYwb8SSn
B5nVvuNshM1rY19O1ztHY1E21ZWo3JOZkcNg1T+Npbwvmi3G7jW7U85/DrokqDbDTVbz59xEo/34
u5wqv8yedahPf8zcFEcgatuAhjpv4i5zH0zX+uE13bm3nV8fG165tgtjcW1WNV3MEnK2K7nvmlb4
szP/vj3+ih9Ti0MWHdFKnKW4p9L2vrCdz0auvdweemVz1apQY/ByLB1axdzgvkG+oxHF7/SNdVn5
3Sp+ahztsYFgPbjkB3EAMUyQM/4xo1QBUsBbjwYdMuShStfv68VPUxG4m2TCa79cubuTDBA1DqHg
E0B/1Z1RZcuxsFJtd3vRVx7WKhIqN1puly2pYglOG4A3tIOVpF9lkZ8Mr4nAPqv77jRHtydb2+HL
J747vkid6/0EQHmcd0lQlCRYQMdhVFup4ZXjq4KhJoi99W5ZgoVJN4OmyoDrYz5D62zXA2vsbulZ
rH2FcoI72+vdYpjHOLNcAnrhCc12Dm6n0iPdj9sLtbYryilmTW84joNTNroAk2Ytnkq1+2OeMjw1
veKTqMs9dLs/5rBd5TKv2CT0vjDquLS/WONjI59z/vn2d6zsiNqCbSAaaVEZb+Nu0n/0JVJbpmz9
DhoDVtafB7veisxX9kTtyDaEpQ3L7NmnOgW17Wx9HjQeWdUWEfZ11lkDGsP/Wu4yIPxg0CyBWmUK
/LqeCx+teOxAoWGJaBoCa37XGUY4exqSkKk9CR/oIfJMpKF/9XQqNITdrvs0AWy1c92Z721g042o
EYYl9iSf6x9pJl0NXPKN5meszu8YJQm4xPIcSYCefPO4GM69wco9Wmi9v61t8j9CcC0anJEcC80a
f4kkr6IO3dznlAFhn/U62YiR1vZR8UGFk3W0KQF3B/Y1Ntn01C35D1fifc3Zc9fQDXNZCfLVvudF
FoWHwK9Bzir7Ms/sMHhj2LD8SWu2JFBWvKna89xNdcKWDuhMremOTNcOhbVs9cusxFsq6RhNEhMV
o7mNXU+mhy5L793eOglSPaB0dKgW/YVBgSgTzdaEa+uleKJeSAeqfiUeFfzVAvGI9IJc5P7M/tw+
vmunSnFDE7MlalnCjKE11Ye5NLrPaJeVx7FzzA3ns/YJivPxwHKCBp/Zik3dDPvqy5D+NihaiBgP
P/QNKhNZPaKQnWTg4LPTFO2cdHzks3xKUIYKbk+wgjA3VCayBOJYFt7vPK7LYN5l6KK3gz4oQ4hb
aAES+hLYbO1ujPQd80/PScjuIQgSbU2/YtC24pnsVM5mWdZmTL1Jfpammx1K14I04u2vWzn5KkOZ
ywRyun3RxYZm+eJVp6+L9TCzMpx+355g7fdfbO9dTCAcUNfqAODHerlEspyPeeMdPzb0Zcp3Qycm
t5p5yM24t/lzWplPnb4lvLBitirHWN5lRrmUGLrJ9eeR4kSP9dj4uQOWV9ZNH+OHM1QmsLaTjtHS
GayoiUj8Fnr3Xzs9076DmQ5J0iXz/jpG8TG+O10lSUBQPJfcNYrYNdATz5cLKTw62TnNP+TedUdx
J3PeQWjI0wtEA8a+sfudlZNXaxljJDe3Opmum5PuKP6EuhBytB3WxWZhnurBwjFc5jy8bVDXHbyu
+pKqSkU7p9qCElfvTxnxMxCMVABLy5dZI37D0UW+dVFd97266lUMKTxGWx1VzWwKBpqGrfnd3Dp0
a4MrTqMzbY3QrNDjaRgi5FOCRsvCmWwxUqwNfzk17w6eW9utQyy5xI6ZBpO1G2QRFFsQ5xVUp66q
/2ZWV/R21/M4TTL3M4GiBvenOkvSALWM8m6uehuhnyajEsWuPYXee1gUi/B7ydKoz/URxdX+9bZF
rH2p4mKMyhw9rUn12OKfTKDwDODnIfXxscGtf5cxqWs0dzXeEpvAjxT9d/DN+EP1wV+uxA5zUS6J
oLUOwezUiKxk8u6G2SOn1J2NjeOychZV4pDSSPOmQ5QbTzmxIEsG5EcLAYWNZ/fKYVQZqXNmQG/Y
moy4W/QhHIZkjBaZgcmvAzNrYvM6tLKCv1AoVgo/45L9vr0rK1/11krxzrgrMylcMYHrt6jHkGWF
D06F6PbQa9akOC/Hkw2tGQNeWaYhlKqOHMlIbSS728O/gaz/i9bRVY42kRStdIQLnm2Wyd+G6D0e
mEvdyyARvQkVBZt+W+zeKwKndWcYm1dVdoAQM417aEQUvjVwl/oOUqY7xshykm4+RZ03sbukobru
Q8TEjGpCusBbrOxzPtC52peIIe6hMNlDfTrRgw5k2AfDHdGVk5v2XYka6w9mM/bN7jh7Qj9tH9W1
6R7Hsqv8RJu8gzXOddDq1hAK0nuJz8ViINSqHPQSjA1DQ4whpi+lnWqHgaeQkyt6fmjzkYWaaMqT
1Jr2yRsF8seifWkrL4nankgE5g37MlojPzadlwUgWNFw43npuQP8OTRdD5wnbVH8Jrk57Nyq9E7C
9dy/C21zFnh60+8p0qYHkrfyzkXDyANbmiZuEcz+mIHBujA3seVUlmknISJCkIOYxqzeeJFdD0B0
lRvMq2zNg2AQsL/loPmt7hRBVljQvMeDMYDA8dNtk1kxdpUejEuDG04LmLkOXsbggtn2y2r8EMeL
rhIXuUvjjO6AwZfa3DH5sgA/lskpmLaEC9Z+veJAU8shxrSkTiyKUUe/tNkGrYbU1sfWRvGgllVr
pjXNXVyWULfUSP+p68jj7bFXHhUQTf3X9yMkTtqy511sTSDDh5yK8Zih5vJopkb6xW1t+zsYkO1o
8tLqsQTVaACOifFep3l94GBoy/yOQ2syb1MNv0wz48VDKAeWPf0eNNU8dA1mH9jUOfcQvJiOPAWF
vJ3PJjwl26w/XM9i6SpaXbrO4vLSHeKyTzq/GJCTmFqkNwh0HoC17H3TYpOPoDC8vWgr7lMFr1eW
zXntmgMCg2mCdJa4zwHmDNAhsdELuzbB5UPfuf50gIvoIN4VZ502hM5AzYBz5n7LDWF8DAKsq8h1
5INanc4pGpTyJ0cugesdyNhvRBQrO6Ky/4AuvgFGd2KoqYlgdhI/ce7NIYK0mz+KX1n/MeekkgCZ
rT7ZnAqAVqj0IeHi61nmV3kZduUWIGxtKy5H/t1WkEWfylECeAqUnO/ws1be69Ov23a04lvfsEjv
xjZzF1gbE1yXMCHwte2pIcfQtRsR2NBxuD3H2u9XnEeVWTSxNXRySIGSZuPGnSsCJsnG03dteMV9
dCaRlZdJNCewr7Y7+RoiyMz+/LHfroQpeeU4TXtp4OCtdw9sp+1Db+aL62Qfy2vpapuAkF0qaWnY
MSF02EtveLFy6JtXRAyh6QGI9aHvUHsGepkMheYgglycp8qZfKf7smwyhKwYkdo1gDTsAMZIXNBV
ln7HQ+SepgAuuHV1Tpsquv0Ba3Nc/v7OUF2PGF3WLngjotUxKHSbBzr0U5+ZbL2odnRtq4y9Emu/
EYa/m2iZjMZtezwW8iY7JT1kg4GZ8i1PgxOxQFtv9gfaad+1Yd4g+nqDrV8JVVXenx4CDplLjQ7q
JigFLu3ceCAFL8i9Kyur9Oe5qT8vKemBL5+sIJmcyC69IgLGfKt6vrK4unJCm7py6yXPAcS+AAgp
IDmG1w6h0ZGD0bZ/b+/gyjl9e+O+W1hCvUKXiQaO2jYPGj2BTvbPwlw2nMzKJ6j9DKgSTtlyOahd
1f3Au864cybZ7px5pr+SOd26stamUZwNeqA6MAci51LysojAh8s1mMjYdk4MF7fVkr22VIrXqTpD
02jiGHFK0djficilve9Z1sZarQyvdhPUmagTvanoqQcitEAvFiiJai+EfvAW3+rKMqnNBAM1SgfE
bORk9BNYmp+tFpqg1t3EPubO1M6BfB75WFDHO2Gpdgmt71tP34uh3LhSVnyA2jcwZL2dzhVu3CaF
njkRhTyKhGWjj9qTdpj0rtgn5Qw8ruf+hvKC5n/ohKg83kAVG6KZhHcqajQK1xAdWxqoaQ3Pt4df
2xQljpDMqAd7hhai64H+zfYtswIeuP025R8TxDR0lWOs5n2JC94w49IF41/HS3noZZUE+pAuG5Hv
CsxIV3XOXRfC4NThSN+Mfu8Futw3k99kvqwAig6wGTgrtxfssjBXHLNKENZWxgSAXzfFST48gBT6
ji7k0+2hr+6F7qkg/ykF2VXS9wivgYFsUmtH8+9WIoIm3+pxXJtBCeBbO3FdOiGpUjbfDCMN0UB9
LOVdlm+VS9YmUBKrkwTKpK1QuKfELv2pzyy/5kMDeWo9gLzVlvT41U3ASl2mf3dtGMVcQlKCQQAs
w0undewEzOnJ0+1tuOoJMfjl7+8Gb8aKmHRo2WnxHnR0/pa6t6+l/REvhdGVA8cQpTTJNNOTKD5n
RnpYZuoX3pa3WFt/69/fburZbEBfgZ50W2dPLk2WU0eYdRZ9px9oPrGNA3e1LIavUIKDltkGiHc6
enLb8Wib9Z/ya+NoQT13+yw1042ztrYTysWqL5o+LxChjdOKJPuCLUXIx1Luxnz50LWHD1FuVShA
oJZrpezUYG1GAzdrsUQgH9+4Va8+OHUoXPy7H0gmjmaxSKyTLXcTOZMcDNLmfSLuSpTLzHQjXFw5
DyowO9frxWg8TDMnbN8saOdv7G+3T8PKTlPlRNOkYE1DO7QAjnr+KVtEdmh4kT3ZI/ysMwE7SVA4
+3J7sqt3LJZLOdeFTkfe1ZMHfvz8KXUAyZnombXLK5m6Q9ZkwqcjtGFFIzZc7trXKWcdpbFSA2al
jL2sBut6bsovzty0v/oBvY69bjYPi0kyuXFq1rbp8vd3nmVhXpbyNl9io9eaICP932Zyvt5eurWx
lZMvS8rEKNFaPlmXVgXL+OkZZCPTt3IOVQ4iXoAm2rLTJR4L7RsACz9lOn2tZLZRybhOioJtV875
AsZRLmrwYSR1biA344j70qrHn7XQxb2D6vKZDgXY6JLcOXsFINd1CuMzAeo/JwOjYQJ5o8gFB+Lh
9lqufa/iFCjvE81yIJaToyogTDCYLGbYLfb+9vArTlqFd7OOQQ8cFc+Ts3xNGxQbuOt3Lrrcs+oj
LaG6p2K6B5dgDrPNY1m3x1LYL5kDNRrXdR8bPSs3PmPl7KjQ7pF74FwpEry+zUtf1Z011Due3XUT
ut7pn9tLtbITKoQ7q1vN9ezcipFLvZe8BPFY+dOwttA3K+5ZxWr3pTNxyjO0KmmkfETrgAeOMYdZ
yFMsIsz1svjCWe18zcrJohuX2oqPUxmARpIu1biMWZy3zhnVzSLUWLiICZDAT2aFohEoFnzENlux
0pq1KY4hL906sSD2Hhd6FjZJ6tcXPS4Xr/mtcvfaFynBAJogFwM8AHncQFA9RxNhO79mC++DVmqi
9RktyN3Yg8NYc+rup+lIseE4VnyeSgKUEF1Hex8DXt1CW+xsnJK5f/mY4SkuADRN1lh4Pd5Fs3cY
Z3G0GHJvhrVxYa9sior1Zp3NgJHEWxh46aBo91JPA4O+Jv3HokwV7p0svNW13CUnk9DHLrUiq6Oh
YRsbDvI6KysYDi4+4d1N1syQlBvNrMbKzw9Jkd6DTmOnte1DWoCfztReksHk/kyrI7MWGQxa940P
YmPxVhyPypIJqAM3e1L8j7PraG6cV4K/iFUEA0BcSWVZTuu1vb6wvIlgAAnm8Otf6538YUWxSpc9
uLYIIcxgMDPdPR3DqhOPqdOofW3l7qZxY+EPFjaszlH5vuUgOHpoxYlVe2Ua9QfPq3eSOivaOCdk
FtbXP///cv0/70k4fW0lzUIVZgKBiUM15aBtTEe2iZvSXruMhdMqEQY60NFWOTwDWDuuORAaK952
xstk1HIDtEO4Y4btvUzgTViJCe1wSE0UMnCcqdpGeUiBGy3IqWiEs4eiMP1LyzzdAdFPToaMxpOs
DOTB0C7SPDRwFT9paLLvJK7HTzV49hCkice/o+O22xZWzH9Fk20tcS1dllvE1LVoL/RkFlquWR9I
/0YyFUxSYA/B9Fi5hyF/CanaGkN3aiMrULURZBLaPFIEoxDrrjEXIvTLh8nxNPfoKkt0ZlR1B8ja
Po2UfUeqVaGOng0Axo4fTjeIzfWtvnyXOXoUNaDdwJKNWR6arANOuE+8AFJAtu8KvnDtX/aHjh5H
EbOMpdlG1YGOIr+3IZz5jHvTe77+++e+rrtEkRjgQ+XloWrFD5aA/7aPlvjEZ9ZGD4ncCGeaG/jl
ZOj3RmZsjPKvaXgLK3/5gnL0cMhLu7DvPLs8jODwpVOO3rXmUDv1b5zuR5c3m6Tv/paR83p9oWaO
lB4Y1UpxYyJWeTAJeHDc9BG68d8d9FmkzbAlITL518eZ2RA9OEoaHKFQhdWhNfEo49PjlBV/bvv0
eZ+++HeCsn5h2W51gDjRDm0spt/A1yz87rnNPs/ny8dHCTkqktjVwUzLT/QTngqz3BQV4PbXf/zc
9zWTbvrSZr2VNaCQGQFMiOq8X/PIIP5YVEt8Q3N7bP13DsQ0GHOsSB5kn6XvFUEHAnp/hl2KDuvj
MLrR0aVWuRDnzE1Iex91iowgVzKzg+hZtUqTavTJZHkb0sc3tVuajo5rgwDOYALyx/ZUvQrjibfD
aijDBfub+f16tFNkNSAgXVGCAUfJrShMiFChsrRqR5YsPORnTFwPeHqelJPMWIriQpqCb3Us6HMH
oIivcLWtW5JFjV/FdR5Yg2jA2UwUXxh5bnLaBe5kNA3R7Mn2VWt9qjH7HlbVT06jBZ8+93n634OG
likL3qSXh8GVnQ/R8nFrcrPyBU+WavEzfkTHwBluzdoeAON9bpJmHYW039Z9vdQmdP6hFwIcnQ98
KMpWtOh03me5F+TZQ2i6vuEp+OHn6+Y+N4Bm7qDWYkMlbTDXdkMtfQNNkb9yVnu/XULBvxt68fb6
QDNboTeIm1bdtKQAhKXh1WvE7M9IJk8yDNPbQhG9P7wTKjZdALcOgiX+mEML13F9Gwpn3fRCwpvq
iOge1q5xY+yYU3HMgnX5k8UyiIODos6N6d/rqzTjGfUm8WS0oSYkaqwSQw3GzL1Hg5NHQuhd0/Wb
ql6U55k7tpoLHp2WoHuRZMhBO+XWsEL3TrZxtro+jbmvaz63B3Gm5WRucRiTmq4txkgAxoVyIaM2
93VtE6reCqGWHGaHponuU9q/OGwJBTpjDjrmkMe0aJKukgczt19Im9h3EUHyx+6cz5q5S13oc7Zw
zqh8vcObAo0APOkObeW1PgD2H5FI31XkLSzQ5cyMowMO644pNwIH+aFu4v7DQ0PHVo1T/KvsnfRU
hL19T3NSRQGYhsT79R2/XESEZZxX9Mucyil3vLZVUIhOx8QH3R0oeaLht1MXkMqyN1ZXu7thMg5I
Df5q7Pz1+rAzR0EH/bWdRV0UWMpD3ZYoKKYvFS0WPOPcIp6H/DIhMsrSKMC0dCjsOg0kxOh86kan
qR5fs4n9ABHpnUyqm17ljo7+kyjA9aWnYPcKzNm1u026fMtjZ52Nz4C2j/715Zo5eDoupJVhmzQO
hhlzBhpJOTpr3sVkA1mSaAGTNzeEdqPnVVfUk+OUB4EuPsiJmr8rm9jBmN3o6P8BlfVhCjgZXKQD
liFIZBqvHZMbZ+qZD0ZPf6i9hT2Zm8n5718OgMoyLwMbfXWoyVNJ3zj5IbOX6/vw/y6xC/e6ox2u
1OizzHCL7uBFdXrKRpn2Ph07ukFxoP0LYfNi1Vh585ynyn4PJzq+ARxG14PTpYdWMm/Xgu51I0zu
rKH5ngZMoFkyYgbgUYO0f1//lTMWoOPUwnzKIzDNkUPP2z3w6vdtZLzYaXOXmWGgenoS0H+48WRq
95FDx+Gsj2EdpE23Mkl8tP9u22qpx2HGr+u4iw71F69yxnBfdA30QPKw8Kdpug978XOaxK/r6zV3
YLR7iRZWPtTl6O1pF+94/ebxs+ItX13/+swUdPxFmzimia4oA4Gm/Gk1ubcbiqZ6iEOafgA8wBaG
mZmEjg1oFcGDewKYnHf8HrxJWQBik2NtgCHvtnloDuJMgdWAQi7cg3X2DLDr7qccz8uM8CdDtEv5
sblpaNeR2VelYao83BvOM6EnU700Szwycxuh+YXBhkJP5CbGPgTTXyHRqdF9U/X3vFoqOsyU9Bwd
nURz1zDHdgr3ZogmfqO37TsrFujvYwqdkxI8QKuod5JfreynTZ5JsR69Ot2Xwiifpg7tjHE8gXnS
cNTCO2puytorIZUkt3ILU5ZdHPRxuBLNzzIufCO5zXR0Sv04tQp7BBvMvs3eJu/JCk/l8Of6ebsM
+TMdHQ0xOMYk6rgI9zLNUIjKG248VRLc0v7Qe+qxLkJnL0Br/VbkXo9iHEkpKMbNVZsCMYt2FvrN
Kd1u4Rk0FyfpuIYSXT2h1bYGPFEifVzGrY+A/8R5vhc9kKG155zGITd9MCwq35pAO399HWaeFjrA
wTE6lzNwQOwbTu7Z+NsxqJ8D92b2sU9vfL/o9Py1Qp3MKUtxoOn01hE0bfAkTbeGGu4zYHWBcZlu
uzB0qEOCbpQk50V0QEATA+XVBT1t5CaxLbW+vmAzLkTHO/S0QHoqHMRByQ+QAOzKzNkY5kKNacai
/kE5kLyMO+mFexZ5pyhvN046pWuj4N8MyM3fuEZalFFkrWcUgxnuO2MyA6Dsum9lUjgPYBe5MTul
wx1Y58UTL+CqyPitDCN/yvbCeL5tA7SYIGWgMrX71NgjXZiuCjRNrZqpNkG8GbOFPZ4JcXSRBEih
Vn3b4+dDgsH1ecS+m7b72Z7DgsJ6JMwh6C9Tj9fnM2eBWnxgW1WegOeD76WImp30khVN6D1Nsm/A
UrY+BCG+Xx9o5nDpEIgpdxsXKRZcsVkf5OglTAPQbwRF3y/4kpll08EPSRy7bq4c+JIquRd29SvN
mgci7ZNt5Ega9W+pvYRjPp/VC5GyDoVI0qQt2wlzyVtrD8bddZw4C8/kuU+fl+9LgD9ONLaVVYd7
Zeb3oxRHAOD213dg7tNnn/Ll06ZrUJWA6OGQArdRJAqEC/2wpLEzk679f9jw5eMGaIIKQar4YKVc
fiMpS8DDHsZRs0bBgT9wQ/RorLbi9geD4UN/LJXm6vq8Lh9hWy/48R6sbb1lJIeoZWbthzYIXUiY
44Fqx551UJ4Vb2FS7O36cDMuWEc4gAtwsIxqFAeLm74k9N5r3pOeLPiXOTPR/ItCl8IkeqyjypAc
TjdOZQZGTP1CGQt2MjeClgczW9tL4ryOUS9rftvTT9HJCIyAB2IuiSjMrZDmUxJVApIMVo99Fbv7
dKpWQ8SfeLzEgjIzAR3YgNIu6V0b1jdWPyv6Jwwt3yKPBbqUrm/wjCPRYQ0MUppq6OFI0jQpoAQv
X2TanYYpOZJOPOegLWmKcX19rBmb1CEOPCvNnju4TqbQ2pqJu4kI/3H903PLdP77F4tUYMNtOmBA
DnXYBVOz8+rqvnZjv1XOgkOZ2WcdyZA7ecFYdQ536vdMEl+m9V0GjrDbfv95yb78/qkY0Ulgn2PD
otl7dfkurMkJ8hhgGScES+71US47D0fHMmQF6Vw7DcO9MJvASFo/6pNAQtHeUYWfJ/GC0c0tlWbW
tuQ2xxvN2xO2t9EnUMvC75xu4etzW62ZtBt5nI6O6+3VACZRY9z2MnruBv7k1ubm+jrNDaHZNGml
jTgZ1OtOa2whSe63zmOR9evWJDedJlsHSzjmdLY8mLWcrAD9z/4EtB8O7cJGX94BW1dCYOlAARX2
8MaJ6EfptmirGcskqAp12/Pe1iUQktD2VElwdYcxBFshApYxz4/j24p6tg6RiB0nMwU95yhs61k2
1cE1lxo/L2+urQMkmkyiFR/4gn3kmYFVffK0WaXWvZW8XD88l72crUMknLJniDsyuCI0em1MpI1O
KH4v0dNf7rgiTC+A2SKaWKrOgs7rcu36uDD9etufaqi6VquPFwF5zGzj/iy26clb5ccawrqABfjV
n2ydHPM1/l3zx+xk33LSEI6fQ6QvjgudhlSOVgt9SigZ+8C0pr5V1kEf0u315bx4lDHA+eL6MkBk
TLJIG8C5y/GzHw6m90skC0/AGXkKprOvZYULkYPEhrp4UK+NB7Jyj2oz7PkmeRh2dKUgdEoO0B0I
8tO4kw90V51ug3gzPYkej8qrSnT7HXtQshjmd2l8FuMtFQAs2XkpvyyZPTVNS/uzBCSx0V0u/FB1
gXSXup0uZ8fwfe2yinsrSooJv91+cN+rF+fVPGXfwFO9aV7j3+x1BCvswrV+8cLCSPZ/Z2JBN4ZO
CUaqwngVRypwMrauow80DfpS8KVnyNmv//PEwTDahcUkXkwWaOyO71bwQfxk9fJxSn0I8J5+xofN
z8LfxP6zWP1pfGCXA76lm3Jj+n+FD11Q/+/x9SkLXq+f9ovOA79Eu9xie/A83poQdC2QnHJpue4d
4/P6t///pr40Te1aiw0XbIojPl6si782OHgKH6D/8bv6xp75R35f78tNsjZX7tNw6NZuQI/JbUas
p85H0xN5eebtdBFoiAa9tehWtJYSa3MKrnrKPAwT6pKJQBD++xiY6/YUH8Dnsw/vDA4p8W5tbM07
a5VDwDVrVuPz9eWccUw6uY47jh61i3E4SmtrRS9xiL53suCZLjeXEqaT66jY6IxsxIJ1G+Ohu3OP
8ZP87t0Nh/IRe3SIH9hqSTZh5sjpPF8DmGqmxD0vHldBD/Rblv6+vkLnO+DCedOz6GBZaUFUdp5E
/JwXn47xGFvJCuxb6xT82m3+hy7V8y93dGO9NEeRJQrQK4ahhgf7YTyoPfcnGGsXmA/VOvx1fT6X
U8cYRfMTvI8tAFyx5Up1d11zb5WuH5MwILa9JxPb0FjsklzueHYb3zzTU+dubri8SDFiLU7K/nTJ
aVoSxpwhaYDs6H+d6+T1QHIQ3Kw57DJTfk3fx/CXAotQGjpn9ZJM1EHIf9VLrU5z66dnwO2+Nt0u
HIaj1UDFOjf8ruNBnVSBS8C+aRg7JyU+F58NI7eFJ3o63JDCygoJl0cAsg3tN2k8FPb368dhxnD0
BHjuGcTiDHsTFyIJnLT5VhvZ423fPgevX67wEZS06ORu2J6rpl2T3KvvXWLLha9frsgQpie/0ykL
5WRI8J/jSYj6WeXRVeN2w4NJYwhO9ZV1VG0+BCCaEw+sG/rcr0G+DO3U2gtf4wr9BX7neelCwDJz
zf+fRuvLbAdVQ2+mhKQGd6YVmIYC2f4AJh6ErC9T6qyuL+mMv9YT5ehzRLFFcm8PCiUELjSrHu1W
4dUFytrd9SHm5qH5B8q9FKEX4fuQNmxTUlHvzDJJtoNXtIEd2sNGyGpYuFMvvmOwh1qoQOgEJdIh
8/ZRZg8AkLugNKyeOtUGvRILkZF39gUXXLil+YjQm9C3SSy2B0U7uRsNpw0YqoTBRIsRNB6e+NMa
o7nxnMHbpk1oolxXW5s2U8YDqB+iF0AixVmvqHT2lqijde2E9cNk2ARydg74PB2SbkyjszfRSNDj
w1L7uc6H+D1p8/C5CQk7lvlg7MH+DL0KFldrk9dkldGoQpYEPH9GHsnNWPcyiJM8XodtmL41jWce
UqgQ7uqyNB+jqoxehhQCz00G3ZHO5jGe21MJJUgTj7RBmYc69uheglH1zVXlhLCu7csPN5GiCJwu
4s9ZbY9gA8+SbZdKdhqnMnlkEN18Qa//FIymjO6TVAILR4RHITroOU7g1FBPqnKwEvYTROWwfirI
wSDebeJKUYSv6PZ7HFmbl77tjf2qa8qq8V0pekhn8DDFfwDZfAEJOSsgkEW4g0JQ8wT5juG+B1PI
Rgxm9X792M5Yhl6tcFVSFLxBWqhhovZdkhwbAcpPz2Eftw2gveGEWeTlBDq/fTmO6OWbMs/3rM7z
rQKIpNuGOJvkFxfCmgiKf1lk7G2ZBGgGRytSjMoRW7hHzr/0gh3o0s65J+w8dwtvb4EokFqcBEZI
d0XZvE3ldBoNKw6qYVrYj5mLRedrog6tmJFxvreL/FFGLgo6S8WcucBSL11AcBwSNpnD96pj4S71
crISPeDKyLlz9yEsWgLNRbby7NqP+YDcQumWuxyKCR2YCJmX+nF2hjrYkgynfBro7vr2zTgzvc5A
zalyCxAhopbhBCFouDnpfDN1INp528tKZ1OqmyJpecb4HhKaa6sZIMOSLFync/ajeeIO92tck8Hb
hy5AXwioLX+g1N5CB3gpoTe3PpoftlgPUUWWhfu6SLogK9CeUIXRe97HuzKVSxziMwdPLzZwXsqo
gdFA3b15j7tm1chxiXlmZpH0QkPGsyR3RYXryqT7rCKrohtOpU021w/QjIHqtYVsolFZol8E10Jf
ciSzDeeOJOgmkRDcXDlVbYU+qKc7MGXkYiGJO7MpOqcSlCDMvDXQ19LmPH7q27R4zVpKTxUoFJ/B
cbhEJ3p5W6iOcGgMqJfSoW2PxcT3UcHvuGusry/b5YgFREP/dZuJDTEaUpXVsc0iX3jpNivEqkT7
K8crjS7p213eHBx9bZQGYVdXZdXRHp2/RTMWa0aGRw6Zz6aAam49WH4Tg1r0+pzmTtr571+ugoyF
sgb7HNszSLBCqde3hnZHhqWejrld15asqW0DHDvS2JdDC9JHdAQ+O0VPDnlUtu+snsqF+G5uGtqi
AS/aTBNIjvdJbzyZovvIKvepiayF1Nrc5/VY1UYhJUdiZi8TrD77Q6MwKMYlDsi5r2sukYHYFvQ9
8FeqysCQOQxmkFZJ7BtttHBJzo2geUTmhKIYY4GG0pHuTdqWftTZf5Tn3rT8VK/QhN1Qdh3FjR8O
0hdT6KvM8qd+iU7ucm4EL4P/HtK46B165ofYe7JCsY/9dKQoV70pJ9/NG5AqGKPf94NacZUuXSKX
lwy5+P+OKaqeElEOBOFd6w8xGK1RIVWLbEFznz8bzBe7S6qoHlE1a0DVQFcSHTBAfosHu85/Xrfr
GTeoF27MaIhL1ZbNESXkznctBRI2r32+/vG5H69ZdTeC2sazrPIYsfc6B2hJHcf+9fq3rbNN/Rs9
Uq6Zckx530QlVGy6vpb7qBq7IRjTUASpy/K1G0JMg3rG+LeWo3GfTO0U5FUFsC/pG/Fo0855HK3o
TLWQCHVoet5vDFAz4kTK7qGAXFEbRPwc8zZOT3hQ1R4CJzyorCVrnjusmq8wCKh0QZwONWEPInng
ttlMZNyEeb4jUDjBvWH+RlfxD2CzdtdXbCY3RbnmP0yD5xmWBStWtOwOZGn5i7SF4tD3NMtncAO5
fTC2jTJWIfJGIMhN8ZIPeeatBehjFlzA/xHWl/ZN8zFNVkWO5+SgamD9OACKGzPqN2kNSqWwjlzH
T6zq7+jZ6U8a2XXr94yoTc6r8A5Mnd3OmqrBt3qzWw8Zaw+eGv54vGInwGCHANeI4xdUOEEsSXPq
Bxp/DpWRfrZAeN4bzB0+IMHt+PHE8tGHTLY6mmPC+6CsSWH5xEbZ3sSmH2gYlntWkHadmyFFGNLI
VzRYyLsSPTsropr0zTFluusEOvfStuxXTpbE6y4xLBbEPJNbSeQbwA7usRhqsbGUsrYDH1wg5TNz
bZmOCqTq+bbHxDd1bIXBOEHTNa+bNLCt2gnMxpUrECznEBazE9u3JBo15dSxU95yvukNE41jaSO3
VTraQQFgHZho6+IJDAW4oIupjwJk0FDvUMLNxkApCd4f8EUYSHbW8VMpUqiQ0txyiZ+DJnMhmztj
8VQ71G0KrnSWp+RYKPpBRHqyU9WvhOXc1AZBqM6e1gBHX7ZD1xyZ21krWqjQj5Rb4mljLqEhL8ci
VKf3cJrU5dAFro6VOX40XgnZR55DOm78m/AlPMLcGNqtwTvLU9HQVseS/KjAV2jg8U7+Rjia1219
JjjUeTQgHlVPitISAlyeserg3CBeAUb8mB3A9QGYxctUFm/Xx5q5QrzzWfhyRSEVFCaxlXt7V2WH
XA7vhp18Xv/0eTku+Ip/JK4ngzdpW+Byxa0XOHEOTYRuK0W1lUWLagRNfl4faObc/tMBWEZhOXgo
dVR59Z2m6Q6PwI2bWavbPq+ZBVK94GXokKOHX0tWTCbTfjQLZ9OWaql5dW4XNOfegMUrn9jQAJfo
sd9JkYvnLCuXkslzX9ecNhDz1DSi5pyW934MFV0BfLyQDp1Zep3ng6MXz0RKlBwB7nwkJnuuuTyx
aikJMvd5LSZsSDiNrKuqI4k/x1YFpLuz0Rp0fV9nzFin9fCgJD1ZeWUfVfkkgJfJkOZkv9puScNz
5vzrdB54Ek1gg6obuImyWYEfKpjCVPhFb+1UTB6NaunhMrO/OuuZ5QD5XZnQJapse0VpfKCtt8BU
MTeH85Bf3INNU1EgqdUcZRfZK7QeJRtiQFxGDUKtS5F8AI84bq7vx4zbY1pMiI2F+g3h5JgM5dMQ
NdwvCHJeQLZC5YTKlW3RXxUnr9dHm5uZZtWVRVLipA45mkVsgh8j4qvMEx8O78kOsjD9tqjqpRbl
uQ3SzVtBfsERDTl6pnUK0bdlRfXb9WnMWYhm2wV4wIyKwQATuy12vfCmPTNK48TDngfXh5hZqX/Y
Pqo0jMgE7YWhH05hPcbot832KR22VS+euUmXUsozy6RzfiDUwlGT3AQP2Gjeg4VD7nlh1qvr05gx
d53ibBBh42YcVsJBmNepGm8lGj+ZUnzj7vjn+hhzMziP/cVcuOmOXZvkLVwKDdFhndbr2EYa4frX
5zZCO0YmUzGKEh70x6ZwVTQPWSrWJq4kxN3Qb0pvM3ldPnlKBy9ppG3isD4wyJYKggY2cT+5P2qu
Fro5Zkxd5zQQoSnxMdc8tqmIfAAXy1XcuEe3JJ92gmc4YINFoDLn6frCzWyLrqacNEaR0Z5Xx4Ik
d0Xr7UTVLmQ85z593qsvOw4uItWKDJobaTGte4HOB/QQXf/VMwdWpy+wYlKCFxmmnRcnw4lXGZG+
Kf+M7d/r359xHTpRAZCFgx3nECBwzPEYee03Ka3fXIy3hQa6MnE3QqgOoFp8vrECayy/NanYtnG0
AIWfW3jttgCdeoIorG2OTVj+SJn1nJXVks7E3PHU7gY7BwlXyb3yWE00MCZou3vv0un9vJbr0P5b
1TdVAdGR9d/Dg7KWkH2JCAF1npc8pcQPk+Et8kDPdX2L5xZJux1cpzbbtDwz0LcQbeZyq5T7edOn
9TbXrq3qaYgqcgxr6/sQJne8dRe8w8zB1BtcTVDOGJWLCycp8T4H3o30P3MUR6//8Bmz0ltcVSdC
xeqxOcZIORK/k0m76yXtjpkszJ1gsVxwDTOnSG9oNfGAB6vlaB7j1NmBBCSYhhpP0RwSE0mCWbnl
gLa/eKmjcGav9R7X2mCmMHuolog4X8mh9MdpqVI1N5PzkF+cnBqrHKaMbF1hqAM6lZTfGs2rN6DN
waZl0BcG+OSYWrCKmV4cqve41kbi1bUHXOtA8U6EWqEDHA5oVT7pufWndodu24VodchQPP+dxcJc
R03YrE3ZJRto8LnrmvLp9fppuXwWHZ2SVsRTXliQWDjEDOnEmHZixUt3nQObddsAmonadRHxCS1g
kPi0y60rE7Ie0nLaGdOi5MjluMHRA7gxi9E5CZIbVPrAemOlkNGAq0ytM/wy/A5auKWX8txA5/Pz
5ZykY9ynOcVAIGpDFnfqsh1NOgNZC0JWQzyBu9qr1G0Lp8dzTtYOvDRr70BcgcYbMKiJd2kutXRf
PvKOzkkby6yG9TbJkZe7wkaXbqrQBLiNrCIIB36skiXk5GV35OihEI+VSGvw0xyZ82usvytXBo21
j92FW3gmbwwU0H/3ZALCnvRA+R4d2Yc/C8uUP6DdEn0HSiEtNqrwLOVXrVt8M3v5KTzPWzdiYn6U
mPT79RM+N0MtRMpUM1qWV3kHZgtfAboVQbbps52WgDeXHd8/NE+cGtCjqU3vIC33KAl/ydnwdv2n
zxxoPUSKmzbP4FHYoR/Rnku6IBavNRgRPPchxnv4+iAzTaCOHinVxiChvUugip6lT8ZI9mX7xLz3
xs7urCQKIm/TWw9etkQzOuPSdGKn3ux7LhsP4hLDcBiZgJqo+sM68fv6dOa2WwueUhJzlB6wZq2s
/QbdEizqg3C6o+zl+gBzm6JHTbFnT4UCT30CkHGfHe3s20Qfpg4XrPhzfYgZ69chRXFNJfqMIYfC
8i7yE9oenC7ep238ozKz+6FXb7UpF6KdmfXSAylAiTOrMArvMHmZ49N0WBVhuSHUGvxuMQMxs+d6
SCUGw2FRbSAQ5Pdhto+c52mpMXfu05p5W1ZWJbUN9u7Ici2oDk97ZcXH1ulvCjQdPYyyoIqelNF0
1hBpxpcUjWA7U4VLxH1zv/789y9XVjEVEUC4WH2jDY+e1Xx2lnwHwPEWlhri6MCgvBdTJQTWnZqq
QRuxIVetgbK5aefOofXoUlvq3DT011DHPC+G/hZeuK2PGDaYOKJMEAFdt4e5M6rZNLQSB68ZYNMS
pfdsgF17HsDvKVhLbxxBM+rYHD2Grl3EWQ3za5X5jWsGrvuS8NfrU5hbIS3OYiQPvZqBQT+j7CPy
+tciZg9TuJjtnfm+DhqpoWhksrprj0lDzZU0Y3WskW8KxjCxtjdNQUePxGXLo8kh+dHj99z9Hkaf
9W2vOUdHi4zcqqaUe+oYdWXo53kx+a21JOswtzTa6UlY1omKm/kxtZ7M/Gem7iHLc31JLtfh/yFS
KmRLrSlO6MHl04M9JPfmALx+Ceo6E2rSwLrj4VCKwE1vy2o4OkQEOckoVmlWHqGm6PlchQz9dHa8
Tuwl7af/Qw7+rZs5OiYEenQdcQs6HvuhSTZOgppBCVrXoCrb9DVVXfR3jN0/vKJnfQxhH0ovs9dG
B3n4ImVD4KnG2Y2K8kNoG/G9Gymwv7kCaMHJor9lpGqgsjLmj54cH90RhI7g/EkDRGjRqu4yvnBL
O3Cgl2ZxPgxfHOtkZWHMaVcCzpmOG8C34rUZNksZmpl91/ERNRr9GSDv5REQnRivT68QJ9d+EIBu
IFW9ylWxrtKf18/YzPHVYRI9OvWEmdjugVGxz9H5X7vdaxOPC1Y9t1CaddCKI8uUM/cQ0zH1jahX
yBEMC8ncGceto33QBFo0IB4Yj1abAbvSBhnkmXvn07Xeblsc7fYnDOJ30sySIyj0fhpg6jvUlmus
7NYt19dHmAuPddKrWiRZ68bOeMwr1qwUDGLjjvWwKWvMKY6BpsgGL1vzXoLbpiYCohJxvPB8mtt7
7VoS6C2t1NiOR9fkflyiIYN7vsiWGiLmtke7lCpFQE2rGhxj07JXpRI0YG4YIdWb5yumlnIMM8Po
cIaWJoxErYETjIRamEYrM70T9K02bgPlOTr5UmkxkIHQBmnk/E/RfaQgr8njv9f3f2YLdLYl4bU8
JWkaHsCf4Y9DHQz9TzNc0l2fifR1GIPXQx6uaNLi2JZJ6KdkqgJVuHHsx6ysdw23m6BNDPtJ8nBJ
zGvG4HUwA3GdmPCK8wM0XdLnqWJqk4BVcXV9uWY8ow5nqIrc7Zs6CQ8q6XyFU2V6cOs/FIOGDNBt
4oQCy0LMNjcRLehsrEhVE4pPh2QaH8ESLFZTgiTZ9XnMnVnNLQ54pCaGwMdFLlbOaN1BAaV3+0Mb
xrvrI5xd1IUb6v8Zky83FCdJq7IqLo4l6LsfrBTkEdHgBEXBIr+OQaQpabYw1NxKaXaeJjkBYcik
jpUD8UtlHAhVC5+ec486RKH1hrbuUlUcK+tv+D/OrmRJTl2JfhERQhICbYEauqrnwd32hujrgUkC
xCy+/p26K19eV1dEb7yww1ASUiqVeYZa7UEmPxg9xnnNQqhuwyVhHELh9xF8zz6fuDOfZk1cGIxx
MlNl/qFBP60PTdNUN/JfjkHaNK+lpd2Fhue5F60Olw4mEGkeYOvD2zZipYk7YA6TCbjD8vlrQzm9
+a81IEqkusBMwoRbgMJXsKjP6QEs9tC/BE46Q8Tma5mk0roLqyAlfBBL+VJz5znoKGpgbrdXHCBq
CdZU1ngIbWY4AHP7zlznGfaub58P8Ez0JKcV+dcAHdsLeLMk+ugsSSYjRzEH9skLhNKqpXEfvvaS
VSDA3bOUQ+ZXxySdYeb5I8umqL0U/8/snbVvvURzFc5BJ6oE9b4PQPUh578QY849enW6s4yT2gf+
9MD8nzN5KL7GrIII8n8nfbEMrFbDceGZWDhXeUguwT0+jln/p5I0OlwnRilxKJvkh25TBcrmBCxs
7ob9lP8uc2f7+Sf9eGr+Ty+p1i48PiQSnzzIbicC4LQqAWz+2sNX+9pFMUqUuBMe+9T+brn5I6tL
qc7Hx9//ySTVHgvU4KA42Mh230DDAdD4na7IdTWwW2SM8WTbjVPaC9H34+31f9JJKbTQc/Ba4dLq
c+Cgn+sBuvKXNDPPPXy1dw1UmVTJkPj2xQ8fRZei7ELSuBeC67mnrzZtR2fHh+aOPk4d28hKguGI
ztCQIsR+/pXPvWB1gjdCVbnT4d6Eam00uy8S+VsqLqXO556+2rtzu3hT4bb1MShfJ+6FTfDWweXh
859+bvWvNnCS2cB1FXwihE1zqCRMr02Zbj5/9pktvAZBp71TaOwteFBQ+pYIt95OKc3DYMiDbaWP
tr4E1j9z8rA1Fhq3oLmoCEA7+WKcewDJlQ45OPI7kQ3pbh6catuDhHbweF/viK6GGE4FybYeA+dn
LbvhQg30zGSuHREbmPnKWbDgUFVmO4nsmATOr8/n8tyjV8e3ykbalgJdulGNP20iwXlvzYU18HHy
wdbIaD5AQS+ffHmwkASqYWjQ1MN3k8FdcTSXkN5nFvEaIq3yfu49cOMBFQMBorWFG0E2/XTL7C/t
wnPDWG1ztGO8YSCUH3L3OScaHp5zJLrnLrgkDX/uBattDtNglbAGR9LJjsSmr0ubx659yPv7z79x
8GGaztYmiKIii2uwQo+g5dUnVYRuWw/zcCCwcvyFRYx7s/XzK9Up/8KqOvdVVrvf9Zy85z1GJCoo
r8o/RP4EMvFry2qNmC6B7mnq1OcHUto2snO5hWr4ZnROOLgJ7J3PJ+3MENYOicBUDAVxhXeAe3MR
5RPkGPz8uiK0+trpsQZPN5lbwD9UoIlRN9tOqOtWyL2ww/bz339mY6+x02VJl15AmPMwmeXWiGbT
D19jkbI1WloaWehRVsDJCIE0PI0GLw1LYi9833MzfxrRXwl3mze6z+XCD4nLYzpCxaca45Q8fj4v
556+2s0pWTiTCrfiNH9ruz8u29aQ5P/82WcOJp/+95fbIDE+yuj8YNiDakXUVGKT1D9a+w6Dv+fP
33Hu969ObQ+6zDmd/fmo/HQ/TOmzrV3oKvjkQr3z3LpZbd2sQDmyGgk4J8z9p10CE2aj/6VaIFvD
aOq6gDU1afyjn6k7Df3vEFwQuOWwS7WoM8AntgZAWwe4J6my6gjznTGSbjYD+CnruAZtLhrSwAuz
GdqcI3NSF0YXzXivROBdo8Jf3AkUfcDtVuWlX3Mmrq9RCdYFwz7lEz8aB3XPlrskxM3/geX2LhDz
ny+thzUWQWMQKXU771gVPKzcIoRpFpqKl8SuPlzSBP3n/y7psrYkpQsaJbMVc+gx+T2TdWTHZAc2
a6bm5CtbB+9ZL+sW4PIBLB50LxXM5eGiFoijnIJtN6eQ11hePp+tD1c3XrNe3XnrezBAYodBJS1i
V7lLRPH4pWevYQiybKdxEo05LqOhGwJ8Rej5rvuVvYNs43S4/xUVdZ4FSV0yTJBabkg9xqDn3SXO
JXbsmYlZYzqF4wb1AnjGEc5426UPUAtzLqQfH0Ys/PLT9vjrlxMCaAbM8eZD21cvTYvCRstuEnRK
P5/2j8t3eP7pvX89v/SAw/IzFDbTmbUhK8adrNifxdcVaBbVbU9KDZIktOYBR9k6mXPhvWd2xhqY
AOEXY6pkmQ+u8y5wfcqaJ5e/1TB5N2rZfT62f6F4/1dhxdhWp5VtiM9tZ8nBpOCE4TBplnBMJFLp
ZJnuusSqP17WVTu/8uZdMZBxD9C4d62mYX62jpaRktVygLiQDH3YzccVDGP25Tym7xNh7uZk0nRV
EEIfutzNtwaFvH0AdEIfnvziw2QY2UPqexkAdSXEuBblbl3jyBi4a2eDA0LEVLn+/dQmdFMHptg3
fr7pveqnxYUFBMIgvbdoxeFuJkULjm8mix3k//VbSmeyKygUgEyvINS3mDk58nFKX0nQyb0y0o2H
QS1b39gk9n1iY3epxU4mRjxWPfNfKbgnUc5wWTHTxKK8L8zOJUGx8XMXOt4qGGNLl66JoIntbFg/
9TfwjsLCIwnfXPg6WGAffJy1AulAu9TKBhAwM6cvHWBgqOM+wSb6dubVw+evOLN31iqkXmeRC4Eq
dkxGjlOL79xORRC8iD9//Lm9sxYchYYcS1Xqg26TTXFe6P66Ti24MKXcwlboaunVrciHPwU0HmIX
iceFmTsTbdZSpB0TTpZQlR/Rx7lrfXJP+vGLjz7N5F/RoJ9PmnxlPx1VOoaMvIxpfuHJ5zb86igE
RHuWIkEcSyoK8WDG4JwM595eB3UoNMu3OgPj7vMPc+5dq+MwXyCzDCnn4ZhM/B9t2U43WQ2ONATI
alV5kYUJ2oU3nSbmg1XMV0di7mRK0rzPju2cqqccFjA68gua7eBFzvY6XYYtWsJmuxTATAQEJkPN
7Kc7WZaI5LjpPXcwct+nunH3pO3MHTVmfJFuENwXQz8H0CgMhns5ZgNkOJM0G0FNAhRwC8GBYGNt
6YdIwGDuK8ohLthYxFNalvfpQJeN33K+9whjS+iwke6UhTpknkOoDqKI/oHPqA3nwwCfSIHGEGUN
udGiHXQkAV/ZBGK6WgYeB74TdynVt4XjpsfF8/N9sMxlPOQLqJHQc9pDCGPeDrovNmpO0Qsvu/kg
XVHfF2PGt3xWZkvz8XsBpeM9Z0n9lhSq3k0MUn5FxfhVO7fgC0yVjoFArw/QWh5jggM1ZCk4F/08
pHdZqtoNN0EHiSqWhs6cNNtBQub+84945huuRWR7klHH8Wl2LIR5KPN8X/bsLmmSr53ga8VYlXJo
sBhEoYnw98lPoSkTqJD0XXbh959Z7mtMUO9kVFSOHI91kj7Mo7muC8BeoUXyUukc1Tb7tcsloWto
ELE95HYLnh3nsXo1i7OvHbo3Gb1QzT4T2NZoEeqQjqRjmx2JEt22axseQ7FBXLibfXihwI8/Td9f
sQ2FnNQvay8DFqWN9fBDVdCInCBucQlKf2YdrYEi2EyCZpnOj3X9BxL5Wyt3jpWX4ufHtzP8/tNr
//r9WVn3noFc50G4tik3grTO/djJZN+LqrqfurJG8uxn5XYOmPmjJmcgV50j518LxJGrEE4BIOUg
Kja/GbRT3jLIhXTwH645vIltn7/ZIZh+TDUH76UKyhK1TBGE6IDq2GmGMUw9mLOGY0v4PSkcf2tr
Sve+Mc1GsJZep0s/31ewm73vAzc/KizKl4aV87YrWXrv8yDdThYsasOJ8wYThfq9RO03FD2RA6Ky
Te+rpEEhapz7b5nSfYPGFS8UOuFldytLL0cT3te73G3tRgLSuuUeLXEC5sV35VH4wMLJdwtZfdAf
lSOqXQ6tlyO3JW6Lqpx30rHq94TK750B0v2edH1xUAPkS5kBsH2ButOxspw/uM7AXNhTjfpQF2mH
ZN5MtwVRFJYNul227pTorbB9eefogW6mlOtrlJ3q73PvNChi6+wPtR29Zqr9VkDAd9dl9oqW3c1o
gXtxionEhbM0cUeKbGtgfRaBca7jpQ5uU7+7FklThQlZ3ujsCRCM+qe6ge7AaOp8PxHwtcbAGw8u
BXXC2h5GpNBp3Hppfa00GAJtqvduBnkIKERCn+ZKe9QNh2X5VU/eTTabl65V+ZYJr4XB4qBjeM2j
gQc5V6S39ElDYzCE8iuEDEueQShD3kOqrwy5L98E1z+J61XbqgOmMTA0i4jNHxwFVVK30jYq0upb
W/R5mHFzJPDfinglbQzqWY57nMVr2pmhmFlKSNfYn65udgttf/ep9x06gfd+2kBSR/dXxJUeQGj5
FaUcEi2SDBEdnfcetoZhiWJcnJws25pFsGhxFY42DsB6npk7Ty88Tp2G3EHQegiB2GCbOve2dq7v
7FS11wi6PyGA8GiG6r4yTRIPasY/F/Sdjc21U7Nn3vH6sSDee+tSE7pGmWj0KoKd1pOtrZj/h7Tq
jgm0ZBid2jAnLUTmnMbBHOfygKIqXHUyJ0osdJnFKExcD8OTWXqILtjqihEEzEmNPpIe+We2kELl
af3oV86PGmh7BKL+Gnba79JTjzNrIhhkvWRB+q0cvF+97FRoSXftVv6vmaQwAyatjLITWrkn0AC2
A9lBdmEJqyApIo+r66TO0tjlVm/ggwVXaOH+LG0d9XC9hKgtcDLJYG6zyl55vHx0pmIPZfjXUTdF
5A7tNjXyRqvlntjme6WXm447c1in46Fi+MgBL69ZVhZhUBK6kRwBdfRBSEFy1cZoa9+aNPsn8LzH
WdDnJuWALPr3yIUgPEfYjRgTqMGiMxCixXE1WD9s+/qOVuaR9suNUMWhSWCzBJOcfb4EN8yfn41h
x76Sm6Rvb4LCvtCCgz8Pp7pQ8/TARfWQdvPeyXDlSfhWLeWvHmdJ5HU11JMM1FE78qx78qcr3Ld2
RoejFiWLWNBi+Y7lTevX7R7G5tgI3gRRIA3kummh6zlQekdSCehisVy3iRy2EPfqYriYxeghP+nA
jytdteGE9YSY5m5Uny6bguhfOtPXNCG3WKpoS0zajyDR/ZrqJE4SuZVlaiAv0eySFgaRlN4Htn1D
W8HEwNGLuGtY7HPYt8ynNI/Xv2pTvrfZvCvbE8chB0LPAwAxWch+aUUIkAUA/nbjwQI07HtIAhGl
Nyg88XvuwZi60M1DlWYirpByIz21+8arfxqm/oExCVxCQSGPSt6+w/vxpWAKBdHWddBHnt8LNzHY
l6l/qgykW99fqjAgCe6Fqb1DgfCqQaTgGYgwxizuXqFCGSZ1cpM3Egaky3I1T9re+FWlQkX7+6Sx
dw6TENIj4lvjYAHpSk73xnqhpfbeIfKGSIlZt5sq6Z96Rn+UxmFPncrnd12BkejnKQk7CgwZn8zR
jNnPuZwfE0F3heih0zGkV0ObvA1YIGFuzc2MAImTZP7jEHUjUvoyuS7U7WmysxI358l3Nq3wjk0i
Hrme9dYdUdpE9vqSW1iKgQgJZqlRehtM7ne3dW6GHCxUlACi3HO3om7lNYVN6cbNEbeheLxpFlwz
p6G9M4DyxZ5Or9JOwiil7o4aJrBh2YApWAw4/cAoCRbn+9C61yMPfi1uej8v/AoB55/SNFhjRv0T
DO03OfjfCaDGG54Mu4wXL7KkaGUudMcDCCGCYX3nlSc1x8K7Yg1qcl5r91D0pGFl2nHnw7A9ZBba
deBg3tIuOy5wQwRhcXmHJMyTIbJAA4tdtW13L2tDwyTv3uhkgDukEtLQWrxBSPsKKUUW+iO5JhJB
T5ABpiRtOW37Qv1mHSzFRDP1UaYxumGQv92WwWJTODfCz3dlsFwHTvKrcCwSCNJV8VAET6OXPZRL
9tDC8zpME3tom7aOG6ZxL8gVO7aqkaAs930Mbfy7FKslLNKUwTcr+8cbuQmXDie8DZwpwuRDuU0v
D+jIV+E4VG8058WzY7mGjtl012j+5i3N1qHjVY11NdO8RJQ2IuzcHKu6Qb1kJCUaVRSger0kr32L
w7UNUPuCAOQLle1tOtU3qsCJ1taPWaM27ohCywjXvyZf9kXm+ftS97ibeOLdz71nv592WheQawZe
OOoto0AkpUkYNO7G1cmjlgK9pWSJOAF2Ju3r214oAMzaBd3XlkwRc7saZdChhhUchSFyMhqQm5pl
i8UDZhYaneBUQdug2zSjJFHi1w8WyUVj+C8xzo8qgxzhODl9VMI34MRPfV4K2Hm22Hy4DLNQjRzV
ChwkYFtCpzDQO+O5aDcu7Buaa//UXBybrn6qRiyfKmPxDMlWWgoUuORunlkWATduwnz2WJSiRHRy
rggT4F4IAV8ASoG/s65H0jiwm7Qe0lC0EId0y0Fvxqaeoc8t1G1urBvmSR+AU+2xDR3y2yoxP6mV
+WZANA59qZvf3IPfYmymtC2wxpv8CWLUW38SKOb0QJFNoBj4PmT8h1eWiTej4IubL8vN2AM0MdAn
IzB84iSPLtdBNPLpBX4+3wuWgxRIVFyLKYmnoMOHKrSDc70dQmLkO7jyN5VGEpyw60LA1q7tkWxA
JCRKUL7bCldXI1ycPHRogZU2D1XilkfA+bA4At3tUsc0d9R3xRRmHcJlX6b4RqZA574vhPOzYkGm
48LoNoEkPeY9s2WQRMTh9R3833sFzdG2eJXuDANhyASAbNgQTqJuyMkSCWQBOmqR4r8Ggz/MsfBK
5AfJlNU7Wyz6QXmjvkE9NH8sYcF4g1JE/ZQZrnel4+WP3EXhKMxRbU8i7fhtF/KSwIIM7arXEaDa
a4i6oIjJkLDstMOG+wKqRL9Emcomzmo6mChDJrZ3W7e9UsZJMWPukogjJISbKWxI4t+xBYEmVY1S
VxCmnLwnBrB3FdU4PL/lJyCgWQJ4JKjFGYEca7Em4J8Oyb+44gKyg0GSjD/dbhluE7PMOD81jGkW
/NJXz/Ty5+fX/jP3QXd1H0wNgwJDVprjSQj7VsxZf6Tw4LjukvmBQh37wqX23/vlByWiNcS7WaR2
emR6R/LQXN0Bi3THSHwFPYY7d59hrxz1lRjReAoBvwwj9/eTeH0qn56KXXLh6vghgoHQNeC7YQOY
N0PRHCvYDi7Lbx5cG9w5VPJUImbPUD392oServV/XVBlVqnMnyn4YfTZYhVBCW/MVOQtwRdfsKrn
uz1ur/VsmmMvb4oZdzEeWe+69vSFQsq5FUH/OwDIFzPouQLKjOJd/SfwcSnr07y/g5LmGOoBzhKf
T9S5QsFqotjAed6ZGj0d5X3LS1yDbZV/n8VFk6IzFaE1ZajyyOSWuTagY+bHgvIr60+PuCHfSZXH
Tsv7CxN2rmCzmjBhmwWeGCjqAiP7MPZ8pwsgez+fpDOrdu2mkvrGLR3UGg/8VBG0FWQ0p7xCSuy6
PxALD9bYt9obLxRyz32SVR2XQge/8f18Okz8GbEr8smd/KL9Kl3zX5JkCFLBp+pIeVWWKGnkzStV
gMaE7WjyCx21MyNYc2CszRa3k9V8oHUZF+l144xRpeoLMeTc1liV1IOMQnStVjVqQ99H6dwynL1D
+WOy5vXzz33u568+QOJ1avGypYIIF9kDoIsMq2398ASwu7Cg/g3sHwTiNVOh98cR2rtzfcznMTlk
tNVRQAkKzTg4b30/AzcJYg5xCzpXbPsiAvPL2UK/KN1ImOvsnX/zhaXWEdyD5HUJTd1bnvFL+nBn
JmDNakDx0x9GkNmOI+F/BAJ0yIX/a/KHx88nmP0r6fHR+FcHnoP+QgmFQ2jTFoN+apkQt1NSGMid
JdY+LnqcxhB5Dtt1xh3KsK2nbluhCPwd7UX61Hvu0iAXasdDP0hyV5/Si0mahMcuVITfU0HqJh74
gs5RlsEpJJKpGvcTXAZfaq8kVRS4gbmF984S9VU7PzUdt30sxxR3BkmbvouaDhaz0aDHYa+gYJeF
UnvjI8Mt6qGRfhUV/rBYpGcQyQ8DZNBd3Geu1KHpSL5tGp1tHV41ESDR5AdWU/Ajl4P+NlZe96ow
8l/w06u/tQjk39qFqbjtZ1BT4ECFMl8DPR8oU8ybLHX0gXmOuQ5m/1+FZ+8WzBl+DbUmDYMcOhQz
5I1AeN9Y9GrDqqWyjz1PMji0TQThr+wH+9PA1vnQebWKKjt21xDjJChzCgW2IMtUs2fUma+CJCOP
oM3bZ+VTN6ZtkO9lIN+Yj2Rf5eX4u3Kz5qbuudzh4j/f63J58pV4nZgdIWeSyHA+JfRVhuslSZkT
03S4IhIvGSA4HSeiyiF9AXLHsCgHFY1MhK1kbFvKXEVygWy4LupbRTxE0iXFldp5OEmSbiCP/kgy
H8FWEyTbacFu3NKrYlfWV76pmti08Atp5sCPQBYOYuKS015KfggB2VtTuDB+UnAEDcqgDy3cpjdo
ybWhYxtM8MJencqvw9TpbzKBhMsZAxX3nN0uPLA7uF4nsFpqTZyiUhDNuHSFHUJBhP8DB5p0GmK0
oqYtwEAobTnBr8o2XjgP3r8DdH4vPQgPruPzaJL5IZ+5j4pP5oVF58Fgys8QFUevraFB1OXhhMLy
LYW30pXIg3tlxh4oASfZQfwdwuW5+wsYEf2j8LP0gKNT7Ro9Q03EtHNwlzvu8gSxbVyHauFc51im
t0vF632V83FHSPq70Jzs0r64nRN+p5sJ3UfpPGQ9unY5T0tUUHkFKU6UzHovLXepQUdI+NrfdR0Z
w6DCugmoJxVKxFNw8l4T46EZiNpwqWf8dP3IOnGDz9FFdWDrmwU2Vur06NfadZ5Q4Jr3VjvdvV8S
BRO/lB+cemhamDElP0sYy6BBAUBuCZ3795HMb52TNVdWBfQlXzR6iijrhFBklhs0U9E5xebjUTG4
TSRxm3xwPNwBSdsPERg+8sTcVjEEApZ9xiH/riQExgYXwdHyfrnq5hneA6B8VqUq4iQfWbiMyzdW
pyj8MJs+Wo1CDJNmOTBhIbWa6nLXSmg3eygrxcZTrx0uszuKDDPM8lo9wTqIRHoU+CPI+kgidIQK
DJTaJI+OrLs9bYI8GlThhT4gzZGs0jpyveabhVyfKI3YJy2kKmbh4CJFOxp6XgMfMZugTlvOqC1a
M2/alkPMVoC1uusXbdDY9/zIK7zuejYu/8bMYlADGhTqao5+qFPGURQpFtSuANv2tW23lQuFdA/N
jV50hQl1gxBS1hywzNRBs7M0Y34T1G2BHkrA/5nQ4wEPaywjDsYZ2rZ1u0kXW90MuK6+Vw1u/5Uq
1SHzR3R1FafLjWt18dDxeaAR6IIAmfWpO2DPU7ar7CDjgS1m7/jTn2wu4GtOMeaiTHWEMO5HFO4E
22A0Jwe+1vlpA6nuVFOVG9tCoXlCPR9l/Bl1nqgA5f+JT62q9l4SjLe5sih21Ogs3U2qL55mlzYw
SJNlvcv7IIlZs2TfejA8NlmteiDe6j5ENOp3Pcf3ZGJ2fnej49bRsExwODMNRX12AQ0ByvRsP3q+
896JbEYRCnX8Z916jYBh/cyzqOqCfs+Eq5pNFnRoELm1U13XnSBb3nqyiiQSUvyRjvesF6hvMIhu
QM6eFk0B8M8E+dgJaVKLMmgKwn6m5Q/iz+4/nx+yHyet7trQgw2taAC6ARNNmcdpLO9A//kGYPpG
t+VhMdXewCzh81d9nJG58vT3f922zOjkwVQhYzU1DkrvhSUcO0Dho34JKn5qvPz3DfliRZG4znig
evIjiJxDR1OPh1HOL0E6X+q+n7lDkNU4UI1sO1hroJhbzQ8LM2in2Qv4n3/lGD7KeFYjyNQovX7A
1Vs8tNf5vgtFtO3CK4Sg7wJpT8weloN/cHbV5ik77AGkKF/nC/qg59K51R2vMujP1qOojo47hz64
qtWt5pdS2XMPX12EbdF2esmQ6w8zfezY8Ba0CfQjxZ/Pl9aHJDZCCf3vh0/6TnCSAhUy835jEi8K
SnY7TXoLpeJNNfYPdpjCRVzwGj23AFZXC8dtJK71mKm+nXBegNIdO4oH28/H8vGOpGsuJBxkpjrL
3OboJtCnFiSU6f3ksvvENhu1wGnV6t1X3gRfh//OmponbPQSVhq+y6+yESZONU0foTQM3kP5AlT4
tWod+6USgrt2K0IhVMNuZwFmpcrGd4Ne3lPeULUx3ZJdmLmPiwiuXK3gbDS6yVNlD5CgCAscaMqE
TZOi0/4zb5P955N22uX/v0PdtREPoNcL4VMyHzoI9DEUUlvqoeNbH7x6ubC+zr1itZoDI2TSz15x
XKoiaqBZjR5+vLAm1OPvzwfxbyXto1GslnDhokxqdE6O7Rt7M7fLc3mYig0O8+Ftfu/uDvI77LXJ
j8/f9vHudOXqpowEHiY3LumOc4I6L6S8OBJbAhjqPq/8Ymsh6LhjjgSAV7Hp3yUxDxcC6sdb1V1z
B4M6n/OJGOhwseEqF2yfUPr++ajOrLY1WdBNGSTq5QQaV/ZWHnX3o0LHv1HH7hKP6+OY6a5pgJYa
NplhQSm/ssg1qt90hIBYapIvBXw3OC2/v87jpFcQT0VufxDjj3Ho0x0M9MR+od5wocBz5ruvCYEL
6YM8T7r8WC6OvxsHt31kjqkemiGFeHADBLJDawqInB0AqpNl/PmH+TiAumuOYCsdaPb0jTgksB3i
qYls3eEQsOGSQxQhh76iuARsPbNTg9WxlqIGHwCqkgFG72D1Ana0IcANhpD18A6iF9OFLO3cUlhF
hCrXQ2ELPuMKjVssxLraYNgMQO5+PmPnHr+KBiXyMtlUc3VsyvzPTJy3Zq6eqPiSwgpx/3WG/muh
5dAj1g4x2RF+EdBTSg4gTt9P/bwDSOAh18WmStudScSFjXnmo6wJg0lR5hO1BMDdvI2tj/5unUay
VkgAugsn55mwsmYLpicjVUfX9uDXFg02OHWD60rDz7/GueC8pgpCZwxqUClDfjFmemsg6HEw2dTj
tuIH+PLM/YNeW67QlM4pCwERQ8I2WSJZ3MLV+rXH7f2KsdNd1Df8jXKOvufnP+3cuFfrUDhTAM0+
V0EcA2DhliE7MDnAWZ8//czGXUtHl8UwZ6BqVUeV0e1UJeiQOyHUIKO5dq9wui7j8LUQ4a9OJI7A
TaHpMRyl6DeugEWi4psM9ZChbA5FH7wOaGZeGNWZzbVmwTlq1KJecJoPyWvb7ZbuESiUzyfszOdY
09+60SOoLKK95OfquknJ62xQdvn82ed+9unY+2vTzoWsArJAVhkGgs99Pj6SPPvFx0sEsDNUBHDj
/vv8wPM76OmJ4ACI7njtCSAP4Ao9b1C1o3FmhvyJL4BzBqPjbGBbbjcnB/ALOdyZo5uuPv9saQZl
75QecHc/AQAnaDzZB8fk29ag2B7w75/P4UeRCPafa5w2L3jiw/isP0p7ywEPmJYF0duPhuHb5y/4
aAGcXrAK3FPj9WYELPa4gAVonQc9b7/24NUMFTbTDXP7/jik7pXbL8/BCFL/588+MytrTPZgshNG
HioLc3vHoAtNgZ88kfn1V7qimJU1KjvJSyNhSJ4f+0U8qY794fXJwQT6oqX79PkYzkz8GprdTLPI
IANSHPEeuynVwjY8H73N508/N0Onv/9777kSVsZtZQ45ykIb3fWoD40tfeZS0JfFd7+i5XuaqNPe
/+s9hdPN0jqwBGFdEFVQUaolPH4upJfnBnGaur8ePlKk2i6YJlBIBdLGUfWzm6TPTVdupym79Kk/
ilKnEawSsDHRPYrZWKe03cLnLxQA7STy4fPPcO7h9L8jAHccCrWUwDHlf5ydWZOjuBKFfxERQiAQ
rwbbZVN7VVdX9Yuit2LfhVh+/T3upxpdYyL8NBPdM8iAlEiZJ7/jWe7G63tjI2DEGNh1srJVWRpB
W7+04XNcc/jdes4MVtfeapHzzd8u//ylF6CtYWo4s1lwmN3W086dd+0UDPG2SHeXr76wAvQS8VA0
UxbDZjFUiYDyt9tY5spXbeF363Xh2uSo71BThjhcc/eROL8accislaufi/2YMbqIxuoAIoXcFtPS
GNodl14f9MgXHKs8KgM77dObdGplcPkhndvRnAY73eKXNTDMdIDIAA/Jaqc6SLspwy6D/pljasGR
NmJ/rKor0fhUWCttw0tvRVvRVpYWoNHMuLukvo8NAy4c0UpWYmGu6pzEKkcuunagOQKx4SbpGDL7
w34u12Le2Q3B6VlpS7mbYWqF0CbRAxdATQrdrnxxql13K8EviW+jazBOp3G0VW2jAXIAmFSGQwqv
8gKf5LnpQideeUweXq2eWTldXl/SrKq6emiq41jU0TGHwP8gE0bQpNyZQZyiJGVHpeUTVVVHB1z+
lV6hf71T58bVVnvsEKuN2jIKeSRs6MfrevrLCyd+FdIi1aas0OYTd53aAW4X36NxCcbdskv6LSs6
Ayj90t1nDdxA3KhB58QoUOnucH8/XVTJb7ABA88FddnpyKw5+S5LpX7mdVF/5Cj6RZvGKJI7ZmEt
Acxv+Dnqwd+6VLoJCJRtc7BbM3m/vKIWgoMuicik63TodvAOZJ7J3naq5HU8obhRbEHZfposuTLQ
QpzQ1Q0piUzWKdM7oM+//A53KyOYSMJfOsXRP1FMBOyvUrrlCvPp/OrieukCuCcDdXqHHyKzHI4i
yoGjZwr9LUhgYBt8+eGdH8Qj2p7eSz27ZMwsj7A24E9NS/+1hLPt3PTkqvuAl+F/I54yVDUjM5qC
t1fXG4dCObQxSYxSq6DOyqtZuo3Tn3+JqpDpRlNfdqhwi/gnzQR6PlG1HGSeruRDFqKozoCMEIbK
kif8MKTeYwltPGnU23WvQItyU6EgCFXcPShJTjrOk0YcFb7Ojj4vD7D027XwFqG6OYBj7h4KOT0o
GW0r6q3k85aWhBba0KPJCeMxP6QVP5DkZYJkQaINqojeIN9defb/AuWZQKbXP2LuVIZdD+6hndy9
6aDEZUFqncl9Wj+2+W8ZPVXIA0BU/rtpspXP5vmowvVKSIWA0pbQMx0yNj7Hk3w3ebKLJZTkubdG
C1oa47RH+DJrbdij2AZ37QMHZHYXCwEZ0CRtv3CtOUBkXvn+LA2jrXHwtzOaQkxzcOz5Ps+thy4n
byVX+ypuby5PsfPrDyyH/96JCZA+OotK78CdxHsfnap7drgNzTx1IH+/PMbSbZym95enBV0dsN59
zg9zNj8xBzwI13lIRL8TI1SI142hrcWIxOY4Qy9/KEb21HrOPqXTDkynfVOu4QmWHpW2GrNWtiPr
POsQcQJtktomAv/Kg8s3sHR1fUH2pRRDzy0syGHTEGdTuHf5uJYkO7/cuV62wbukaINi1gG9+zsy
Jr6HIjTv9w0aWFj97fItLLxnvUAjOtEZLZbAIW1YvRnM7res0GQRDyOaXFn6dHmU80ERnlz/nU0w
MulFH9vWIRvrt5jwejOxNZniwmPSyzSjLYo44tQ6nGw7FbfeoR+CiC5lj0YJoUNrQpV0+S6WRtLW
nUyQILNogsjY0vp9hqLlIJB3DnKvjX5XsynhEw9jgcuDLb2Y05z7sgCJtKG4aQp+OLXG1tmd1xu3
qi1hr8FWbmch0nO9UJPCvyEh6OE5AHCW0Q1tYue3pYgFBV4EzWJlOAwtk1D8tDNYNpaVNC81PXmi
AX0QXYOfczzuaIEGe/FpSNp4uh3MNtm0XSm3tM2zG8dN14Sy/45I//9JAw1be5ZTEkfCbMbbqLKn
GSQdbr8YQ0LvMsLnb54Xq/tKpDycEnR7Vsyin6ZpT7f9kEJ9lVclecaHN4sABGGw7rj8fs+fU7he
uqK8q1TTjc4Bfdv8xhhsF7Qdx4ZANTb9HE7fhwjlx3eRtzYOMHX/+/Kwiy9di4gNaK68MQzrMLTU
zrdTCtGyzxzZPGA8dM6YfRk9eEUHGVx2aqo13KraoQMcBalEFNuVX3Fa+GfeiM7ITCwosRjP7IND
a+iJ4zavjB1POVrfbEhUpm3ulGYfAPGSH9gYJY8Vj01z50V9JiHxxgIn1BN1UJdGvzE79IVGA15Q
ZJR5YHQt2/VTF71d/rELUV4vn1Vd4nS5GaNZ0puexFhBjYxKCXB24+NVA+gFs0FZJY9Swz5UI5Ev
ENtBRC7TMlCeoCsSgH8p7zMPXK+YlYwmU2xK9zCrIvDEryEFlH6ODv+YksNWwJKSoK4FWPOAhnTq
/QSpxScsIG65n1sQcIwwQSe190Ib9GzUftO/AezUlwfk8jc2ewDZeNOUr3X+3RUQcrouWrXeLz+e
hUiol+N6QBFscLfdwxDLp9ZIfGv8MXnmbd79vG4ALa6bPMvHomfuoebmbUZhnAiheJXFSErwlV3h
WRYHwpwO8XR6QhLaRti7Q55p+zmXrZ8PU3rTRzLyJ8fJbt0S2K2mJYB+9YmzI7G0UHw0kbsVXRbY
CGt/Lt/vwoR2tZArTU8mRSTVrd0/N+NxIvetsbI1XfjQu1qkdcdCcERadVtOAFGQoKms4LofrcUt
CruoAeYA6paaRy+6VSyU7sr6W5pg2jYuEjEOmyV+NPoTwL5At40/dr8TstZOt3R9LTXklX1WZEan
brsihir6wYH5DzEAUZnX2qro6SmcWd56kVOY7SyYUanbPKt9zuPHxup+VwR93QUaLMGlsNPkzh7R
VzrO6JIdIDDEfjjnQV+ip73mG9Pke7iV+KZJ/byzn+YIPIDShexpWPng/avunfuN2ibQjYqWu0k9
3NIsHt9V47FgztDv0BVIYqIhQe3YaGfbhBeweUXLxk9YHUJ4mTo2Nh/5pO6HvJ5fhYdc/aaK0UbM
+yp/o6yS49Zz0SsLcTbE9XbH1yzBFnKi/B8n8MsmrLILq7Di06Sj0vsQyF1uGeq8rz1+TrwxMwIS
L+eG90O2SBmhLxWoEXsczc/Lc35h4ug12jgBgtLlmJiUNenvnFfuDdpfaeDmdYxOIjGsfI4XNrbO
KVB8uc2sj2I05WKC1tPwS+RoBi8KC8Lw6WMg4mC6+KhevqFz4cE1HVtbxEqafKpt1FuGSdzbXfcK
xtCVl9YWsQKOrOfIqMG+zUKjNR+nRzR/kpX07tIP15YwkFxFe2oGCxXAMeqtBZfg8hM5F4vxRHSo
ISpbSU8aXBjfh9BRBF1Jw33T8pU3e26fdbq8vubcaEKi1jLDLj0ANw8EQr1Bm+0uLkb05mTo91t5
QOem6mmg09T6MoVaZdrKaUcSFix6IhMwQqCwwIPD5L+RbL3iTHQa5DT4l0HMjAI2bKF0AHU/990C
IcNI4ALIAOD0i66NrhxHWw+gXSXA26MUMozGjzn6mFK+SWhz4PTX5be+9LRO0+zLjSijlaLpUfjt
BHr00RPovYMQn6FAcAJFdGTt5LM0jvY5RvsY87wG640kDfJDijjKj4XnBkY2iqN06LDyCT0XQU5v
RlvYLHdTdLhgGkcddFKcHWrvexPPcCL+XXbF7vJTW1iEutoiU45lGxXUFqqkE1qjzA9jBnDj8sWX
FqK2wmMbiRs5dlbYu+Tdqtuf2TjBnr16ueryuuhCkRmILOHREF0Rn8BxARc19Q9GCQfFywOcPeTi
FeiqiwKAn3HuwEGxaV7cQkxjbduoB1KKlCAtUjXetKkpb+ooHg9wHx8eY69wgxP+/QfrjQYdASaU
2xC5XPe2dIkGzEhkAYGaFXI3epUl8DIOs75dvtmFea2D86D4b1mKc1M4jelfpLC2IrPfGzX8dqV9
RUr69Di1GOApR0kIGa3QSuWnCVfzPkMUtclHnIqVT9bCovnXhPIlCvSJMY8mqRnA3j8q8J7QzbuP
y9+mF+8qayXSLExrXaABJ8KuQaMuDd3ygYKBZnTAudgrQX/pBrRVj50ZASRK0jAn4knZ81NeGr9K
zzlMDWhkAzZHl1/3wsLXO/uNSnJSMWGFkVP3/qxq9yiMXl25NLWVLytwl9PesUO3Vn4E39np9M+k
WXnLC29AF2pwz457G94KoRdx9IpnhXcLGnq0hWnHeN33SldsIHnH0Jgp7LDM0Nnp3rt1GxDvJq5W
Tq8L71nXbHjIl/E8KYpw5vDriqJabW1Qe+7cQaK1boxhweNyeWUk1kUbbQdHZym4HRqoo/fR3yj/
Ec1rOdyFqaSjTeZ2lPNkxl3osqz0bW/2QsHomiB0IS7pGg3ORxrxGVEeqIYRXdbRX5nG73XH/hA1
X/mytW+6Qhvq4FktHCPy+MbOqidTudR34ONVC6NaCd5LN6KtbCDQDTR3trB0Zs6zF8kn9BE8O3Ny
7PvmykmlbdipNMSEgpUZZjWggWSTpXu0rmwS9bf3L4eNpZWnLWxuO32XVo0Zmkwmh74f7BEadI++
owEu/XbVGLoeInF7xyQWacI6n6rN6HKyHxL3e1Pk3cqHaOEudCEEppQBz7/BDGOOOuWIyrUjdo25
5kRwLg+N75yuSSgHlrZRZs2hI1uCflfo9NEOcItt/F1mkg+GJ7iB4c9TX3lr72XhUKJrFEx12v/2
5RzOndM+ob457ttuhCq756784cl6fqzHDkeImtf87+X3tDTm6el++dYCFjJSieR/OPUmaIPS47eR
5M17MkYpDKbRjLV1YhWXvhi7Ky3fHF3HMPPORHSkKmxgwtw1OKgAu2ivWQ4tRGWiBQJjnmVmWEKG
gPEjmVTO+1HMqKCgz9oC3G2O1rRNSzNQCwbohi5rRGVxbB1+K1TyV2XFHjdWrXzel25EiwRR6bHR
tVzjWNLqJTLiP0apnoX7liT9zdDTfnt5CizdhhYOXFWU3TAO3lG5N7V4ysaXmX2/fOnz4RJnqv/O
rrglCQ4/s3EsvPvJu1XY3ufJU5n/uu7y2im+GA1qAEwsjjl+Obkt4O1mmg9UXmcryvQmdKexK4AY
EryAxPyohQW4QWqsMbjOP3ZgTf77bBQqNEUfe00YR8+OGKjPXZAYKufb5Wdj/buQnld0TabLIerU
KUXViTQ0EYsPdQncasWF5af5ALp5yp75hM9LPJbfhN1UfkXietvlFCQNWos9JITDLela5EENVqc3
5dx9jydgI2PLeBuRbAAj03VAqSe3donKeD5DPI3/HPQ8a2IBxH6foPT1G2a3J6BDdUjBbAlPhozB
0HQUIEWGSktn/YQrPNR9pfplg0wIKITH3i1J6iCDJYc/pJYDC192aioqqwbKthb/P5qT401jA1aN
/8j1a2mXm1Txv7Nz8ldpE7DSKg6BDFgppQ+4ZRMAhTj6Y+xNoN87gB1OcJjMqzY55kkFxxKj/SxI
n296xeMdaq1ix6yu8CMXx1BKPAekEwdKotOGFe2nahyAnewA5TUMUC/gicF8B/jDu7EHIxYJka7Z
CFnLwJGoysWAJm+82aj9SbhPkpIs32DbmMFSiEWhmnkW5ih4bgSmb9CCPPXq9Al9zCakAQdGK9Bm
ZqPbSAACmwCwAvbQCgO16N5sXOA5ve6Y9TX2nLE7byxjnOCBi4RWlHkF/IGLz9KqwJCxFCguKLQc
46y1Nk1TPSUZtwLPsu89CkzwDCAGaz5T0b+qFgTElOffx6x3NkPeg0/FEve9ciH3d5ISFi5Dnfgm
N6OdZDbyoFn2AmmBB6ZBDYcILn8zgAh3rSrfiKzSjZnQF6bgOQDICoC9fTIECvRFjKGYnxkZOsnt
CDNpPJF8qeXuHA4wp12nn50lH3hUJD4axuoNH4Ekcprkr+ekMIVp5ENT9H8Gr4D/2JBtGmvuN1le
vzMDkI5YEL+JqmzLTfiZb+ZiTlMUuEX7SHhiuUHfRcNH1ncm+M+OtQXdsX/IKZNPwkimm66Jy+2k
LHdLQWvZ1vA+AXC0LrbCUx8wnm23Yx5lW0RowCjzdD4OGZKHZjL9SOEsFIIMbe9G2RZBWZXTBjwf
coz6Ig8GOLPio1pHYNBUas9q8L9ydAGaczpsCgP841GdNKMeMl1osga62bYweVLsNSoKNGsqB1ia
N4CNi0nd5Ub5lnviRTkjkCqxiPzYAMGnZuPPHoxnv7NG8FAqd/ruEtDDkfXo7whg91tkB6qfICLN
8F50PQCY68ynncmAeTYBDuCk2WV0ki9lSm+9IZI+FuyTlGiELgSBRkXKPzQt6RNU0UZQRBMFFAeA
aGm4H6b0AKjprO+cyx8WyTzcFrfQ/1A+T6dUGyniegNu7jtPh9eYJd8dkja+i1vEZctfoOMeSC/a
W5F7TdCzjPrGWHQDCOSq32LbYJA9S1Tr3CQw1gA7tbCnKVAoiHRbaJ7RtV3WqYdXQdG37felAL57
smZUdwko4pNZOd/doYz3YItWzzhL8ZCAwbWt68zx4zRGujRHN/avznHLGy928ic2VxX+Hl3uhyIe
KGxDMH+3HVikAVQB0REMVevF6Uf5BJtRft/PRQ3eb44mROUV7aakiPObHB5F1hsIM/aTZ0maBwjX
sOlBBNy5aeoLoLduGNSpG1RIvWeG5qzfJtKgKnAmF2RRyX475ZzeurLODwNBFNpEtFcPQrTtXnSo
msUu9bao0MbbGrSrN9NV2eyTEuwZAG7S3YBt3etYZ+Zbi7zWh6um2d50yBtu47Ky5Laz2voA7Im1
jw2OEj4V+fzGi7K6sxvErSLPYzsA97nyQYPPfDaK6m5ALzyfTfvYmlaxo4xxf0C6Odr0NDEjYGwL
662F7OBmnuPkGKOZEb5LwIKlWfYj4t0Nq/n9OBAQv6E23BqJUR+5bUhQb4Z001IKKM4YdwdquJiW
jct9sKRZIAVwIyWtX+PMTfAGDHeTTtkd7GnEHtAmcNRF+c2LuXWMBQNetSqem6GXsGQynMBVSR+o
BKV4ZQ3fMqNiRxOhNBjd6T2OgPIt+qECiZd/zz2wbkc4b/7qq4a8eZTeCadSPkQfSSBHRAOSgkg7
4suIhtCsODLiRRtwIk3AuxLHV2nTPA2zaj95NuFv3Sy6decUNpVdn71f/sAv7R+03ac0hQ13CbQY
xZ79FnEFALH0Tj9sWpFM/0uTnNtAaPtPasOKIqUuP84PeE/x4/A2/QTPv7lLvo1Pxg/6zt+HV/kk
71Czer58U0sbRm0vGjdOZccJ50fg2tKgyxWHAQDa9FOYJ+Sx38fZWrvFwki6wM+sxwlZS8GPRSEf
a7O4i9PxhyX7Z1qaPy/fzMIb0tV9sjYt+CdRfkxSKCHfy/zvbFxn28p0dZ8aI4ATLGTPeDzcUCfe
2rHaSwTzyz/9/NGD6bJ/2RQsjmdqHJv+l3QkLAqNbZHAwA6tKSZoApdHWXhAOhglJ1l9guzLsJBO
vIM9g/dKjE5SEAva35eHWHrNpz//cr4dYY4Xu46aQkDEYABuYpnWkmALJNL3TrmHy6Ocb403mY6U
gDcUiNZuPYW10Uz47rSHOYdETlhBTVngkvLN6kt0w4qnkRcvljXBIbABbWSOLGz33Bz80uq6M5eu
XvTisWus1s7DyijYLu/MeQtL5fzJkAUcq/KoWUlyn88YMl2o17ugjrclTqc2U/QOraGzX0Xm8Hr5
iS5dXYtuOFrPIKFbClMjw+7tE6iU6y6sBbUeAg5MsVwcbZNGj6qmc3CyB99dvvrCjNY1cVCmpY0x
tX1YiEEOGyHgi9T1hrib7WJ6uTzGwqPRZXEGTN6wc4lGZJ1hi5O2rDzg89r+ue7q2pnaEC28C0zM
ZKdn8jFuamePUkb+ed3VT/Hmy3KckRGY65Li6VN8YZNC3TMjToPLF194+LrXNM8FmBSem4Vj4YgA
fuYRXHBgp1aOU7aSZF4a4vTnX35/ngxiSI0av7+e/X9uhNAFyXrlg3E+Gcd0ARrD2bQkvYMbmCmO
Wdg9bezRu3Vb0B0Na/wFWpTY2Ha3ErWWbkbLQMBVolFTgoK3qNHuoYZtXr04Tb2//DYWIq+rreDS
9lSVF3kWWjGM6svn2sXJQWzGIV8ZYOnnayvZyIZ64ugpQXUHqFr48EQFtnfFr8s/f2mVaTuRuR7N
UbXeAMZx1gTIruTfgDDFG7l8+YWnowvTMiPJMpkideWSt3r69HD+kPDrEmswwIWHoyM4WOpWFq97
5CZr633qyFPiOI9cGteVHpmuAKvxbCJ4ookjSG31/dwN89Yg0l15tUtP5/TnX5YZ3GHRkGSj9Fjm
BhJH/bckt49DYQREzh/XvQBtJaM7RcGhDalJMj905N1umr1K/4JJurt8/VNEO7N51vX7to2m1NqL
vCMAyQCuj+n9DD8PaaUBbZItMBavl8dZmKe6hr8vRzdB8wE26TCF80XF6BORNLm5fPWlaaQt4jax
pEiqAWvMHYMMRlApTO/QHHj56kvPSFvBHYgYFO0MqGgitUrkn0zdlf3PEtwyx1oZ4pRpPvcatGUM
WzQn9eBzeYQPS+KTyu1AQnW7B4LupzZwU1ioGF6JQ3bXdDKwi3kteb/w5Cw9uDZJNwGW1IdVYo7B
ibeyKWj+pzSmv5cf3tIA2quJplkBVjvwY5TSByv3HiyRHIibba+7vPZuDCtCQdVBYUjm5AHtoTsg
aQ7ZZD1fc3lLJ2NSi9IkTgo7jNNvTf0Li33jJCtL+/xn1CLaTx88mZVyiO0QNq+Bi3yaiZ5yr/s+
jOymYz9N8XndPWhzq8iEiMZhsMMcuRkcjMhg3RikXTl+n5+5sMb+bwyEzKaEJglPqIQDl6MUsg1A
Dseo/o03lfcIlsypeX5lmZxfiVSnYAIGJNwGJGUw88EojqpDF7mhYUAPbaDM2a2Jh87PWaoXVHLG
Vdv2XRNyMNBRGfATQvdTMa9sAM9/Nqhe8Shd+EMMRszCBPZIFdLJY9Pv2MkIqjJWHtTSHWirDirr
jjnm4IT9hAxR2YAaiVKEXNnam2eV1S7ae7W5S22QQVwjYmEjzSiIYO/0KCSJjg53+QEEqOnPUIzk
Q6QwGYTUj0YnMw8mHksToL9RGXAmi2dnPylW+SOdqW+33hzBrHAa9zVQ4YGNBhYk2AoKs60ELZ+Y
tXa5S+KYY58/wA3E8FBMSIs0yC2UVZDQjH7mYJNsTZAi9kmGesVmqLjzzDxa7pQH3yYYNzYvo4IJ
ZGsjpTlP6NlK1IwMKZmrreSl3Im+7g9qTKYDWCMS8LS2D1ouxrAaB/feRN3oQNNi9IuUz0d4/OZH
p7XNm3YSFJ5KNXoJT23jpE2Nv3kq35A8Hz7GGmxI7MUtf2LoBBWDUxxtGDh78FptYEQ5tWMQM6V2
HVzDtjwy1RaA6v7elX2j/DrN3Htp1t2L3VoIEb2Nn18UJXzjKztMSnUfkR/eTA6RkYiADIztO6/I
AOXI53pjMUfcogLy2cPX9d6eB9iq9h6ou2MP5JJ0ms63YSsQxEjWvpRZXz3FGai2PqTSfebD9NL5
2UU82hqpSl6bLAdG32qdBJ5/rB23FpLkBEZq6DoqHHsMBukYvpI22dheVjzyOE+dQNhzB8Cv62XX
tBye5p4Wz7LKlIqkvA/deSA3Nmzsw2bMKAxqm7WWkoXlo2fdjC6FF23twv3EUqaPmnzqRxKlo7Sf
Mv9yVF4IZXrWzTNq4CpaUYUmV1vTzd9GpwAJt0GDFB3FwT0Vxi6PtHQzp1/wZZdaowUhShJ84mFc
QQ4zPAwfuymGvNTk8/fLQyxENJ2FCkNQd/Aq2YcNKt1BZudeiDYB+dxReE/JYZK/Lo+zFHf0BJZU
fZfXcMsMY0eh4TNL3NuIDVD6wkTCCgxm1sMepx/7qTEIjzZlXXrfUmDb14il57exVM9aYZnENeqD
ddj0E/K8Ub2D5cVaqX3pKWp7Me4YHu4I6Oo5bR9TWfzpeq42A0Plt2zWdppLd6B9GbBVgnsF6kRA
04GQbEYHHqfby29n6fdrH4UuRtCGZw4unakXJ8UhsadwzcsFkm+RWuPTLt2Atvzd0XISsFtruG5D
wmI4JOAD/7x8BwvX1nNWyWBK02IJUHdxQbc8kTBD6Tu6koo8CxlC5NK7OFt6OqrD9iAcSQqbowqK
AFh3zObf0eLzDWDF1v04leqBlQwctqb5DVsHN4hsnIuNBHbH6K6mf7uxbqADrthLG6McaVmueq1P
dSN7SMa7lgz4JJQZ+QvIugt7kS6FZWhK4JI6QD48uUh/Crgv+pLC2WiDzb/azVGUrQSChaim90nC
23FowVkdwqL8dNuPk19mghr6lPT4mK6xrpYGOb29LwGNljRCyWcaTsLAdOtF0/DAmqR6xW7j9wQY
CXLnwIYerpsSpx/xZbCkzsvCjPsuVJ36rWh3Bz+MlVPrPzLr/5/6qJ4JLHtPGQWZu9AYm3vGaD74
c1fBCaQGphYEGmo8ycjpP53WRaNEbsFW3Gw98qMVtXubQzaxdzN0B/A+m2DKKbO92VbsAw8lvqvR
h7yr29g6wpZb7MwasGC/S6FDlNQuPuScFkHUwYXawjbmgcRlj55gVOkKMwGWLAJuDd4xOJNkA7Wh
FeH4kFcFrN+lKg8cKJaNrPIxtJssPQIHWz9yEqdvGVQbYTlM0UOC7tcDnI3NwLTK+Ci5mr9ZNhw9
laAE5VHWbMCOa29gg5wdnDgq77KUC5iYw9oajqLZobIYzKm8hL1lOKJiHg/RNk+Lptx7bQf7UTKN
w6bq+in3HSiivtt9S7ifVSA9H0YJISKOA33DNzKuPEg7yJs5Yvt0eUosfFDZ6UD3ZUrkNFF8zCCJ
6utk0wBMSsvOL6OVzfX5YyFl2oRzYNgdm8XMj1wKhU5jmCpnfRwivfeDWMNraahH2rXfL9/KUsDT
PjlSCButp80QwhkW0hXWm9+UOxUrV1+4FT236kzDZAHYSkLwiJ7gsnqDNtZjKdrnAS7BMuefE5lW
lunp6ZxbStq3p2xrAR3NaIYWeZxGvlEVDojgIeT8e9Zdwzk6xW/t09PGMx/H1LVB4icfoywe0Qt+
jAZWbVjG1zDOC7NLT7laMKTusgiq09ZqoTD4prIDZHfXTV0939qwhEdTisJAjlJ5bcMgy4o2OFCt
XH5hOunpVlGfGBhx6x3x4bdRZ+NbakCOdHmu/lsBZ96x3k87WlVKixZtF+YwAzwMPRH42bnpBnk+
Wu8MzYqBnJNxnyct3ZpsAGaC40x1Y8zo12isARw/8cY28M2hNr5HCg5u+Wc62dQ3RTZt6wnYsg3j
SYzW6RbewTBx2+VRPu5xhCfPLWRe2DS1/XYUWyVGNDRHc7kH4kL+ykQ/+8WkygC6pfzQZnKG9NXo
e79s6vo9Smzzo0+y9CnijN06GWARbTrAfCYV0W3M5qzd5GXr7Cmvug2clzukXoESuHVAmHXR9en0
TwUxyoMyI1X5tUPEO4zcPbhxc+NhrkRNVp7xQhsa1XuJO+hHpt5yjKOlYGJUZwHawLY4Oe/gjEUM
9s0V36NkPKo6TFx4xzebNk0CzlaqngsBQ89GjxV6+YeqPU3P8a9JGnDKkl1Us33Z9K92m/gGpCOX
Z9NCwNAT0o5AEbS3sMzmKd02Rrwtiw596b8yE0S2/u/lQZbWMv3vl6IrZ+hc8gZ1OLgBDjYHhwN+
gAAUXL780j1oQY/CUhkkfWIcRxuSoryFDR52xGYJ1RnMp8jKKAvbekeLeqbleCiK4SZqgC77OWDJ
q5WpwJDeyqRbeEr//Cu/fE97kOMZdnF2iCrZT1K08BqS7BGu0WsdC0sDnO7sywCkJizPOgfdA453
W1XZI1IIRzKsNYcuzFp2GvbL5W2zowOISnNYnQDssH1LRhCsIG2LOZTSaNmuxjWT3IUAy7Str1E3
Fbb0aPcwByNgsHTL1/p5lq6s7QROus2CEbSacxyhWVa9COb+uDxNly6trQIcYqu5hGNRmBYdfHDd
7xlyfSvLeGFyMm0JdMSmcGm3zVAAe4z0ycmxvHZuxlawrSWvQfzgw8+0JUDruGSe4TZhkcZpCLCh
QHdA10H0qdjNVQ/J1vLojBtWVwl4BiN7+KEa85B708qlF6a/fZq3X+YnDB9pO/WQwFT1H4PCOwj4
Sbq2GV54ufYpNn25uG1OjHCr9I7lbAR2d3Tntei29LO1VStZP7Zzl3nHvOqibwIgITByy+xPBOPX
K5+MtnKR+a+71na842mvRWUeRPPbbKqVwLl0A9piJWNvDuCtiWPmqg3qq5sY0u+ae9dNfVtbsU2a
pTlaDLwjM/KNC8V/5T1b4qWJrZXfv/RqtXVruaXZxXABDuHBKk8q8GnXwCFzZce+dHVt5YKlEdcV
eJvHcpyDyHGwOWNQ7V5eTUuPXluwjbJMZnLGjyTrNoS+Kwqz59Vd9MJ39/+pH01eZ1XMj1U2AAxq
+3Mht9CzH9A15CSvV92Czv6QyQgjmgy90rOc26OdCPOU1K8CmI/ZK7W7hVegUz8SYvyPs3NbclPn
tvATUSXOcAsY29jtPqZPN1SSTgCBQEhIHJ5+D2ff5Ge121W5W5VVBW0hTU1NzfEN5vXWOB+Iedsu
N2z5+W9/+mrlLrJyUCxooRkC6gYm28GehdOpttsr2tNz4PrkIGCvlm0ATgIcT1t0BBFIMAKHwYGV
Po5s2KqZpsKykZmCQvT1j/kjk/7sbefR+yvCmR7Qhh36MA76FVm+eAtf0BFpsMg72rgIifiJPE3v
j/we9ebl8et3/qEsfPZO+3/fOUL1v8x2IQ6eHKAqUJ2DEw3SCVyt+mhL6/xJPPv2FP5uunx+d6YO
iYeh/YcSrq+otEmV0nZZNn0fQlXijzWuaIyq73/3U3u+n6rtX7nlgBEE0jrMdMd6uGU5XLShjKo4
wMrMdE/lHCqUFxG7dNwHOr9GTrw0nmv6QzkU2hUFTtGmoZy9KeAbUwaieG8rpN+tztW9gSv9bBbj
EE81WDp147fQboQlyXA4Q+EXLIHIIXL5BnVNG/VezfZknKYrq+LC6l6jI5rO1G1bQNncD8WLmrW5
Z6II46bzeVIBtHRfG1fTlwtxas2QQBP/MOTyrAZHGybuJqO5wSUi/fh6Gl16+moWlVYelqDam5Bv
tbHZdglxnjVKy18//dNxImh0+t85OhO0AQKMaWU4cQRbFpYuhFpmf3AGRELPK6snI/fCu3972eqn
2DNENhMclQ4+/WaiumdOP+3lfaEFZvs1uMCnuSR+0Gq/E+CboVTe2pm32AxVEemglBCgUtmHIBZq
48q4XXrNauNDh22th0WZGe/a78RGy4QfwOi7JB+dZ11pAP00suOnrPY/1ZvK1GIIMxgUpkNV3bWM
PX79JT6dVMRfb35+S1VezQYU58KHmIM5z+4CoYtbXnNJu/SCVbrqLh5cNwTlh1K023GBgbvXWj/7
QV45jlx6/ipjBSpI0KJB0ucA/Zbhip8++DxoE6NV45XZemH416SrAhxhOAOZJNMKcreAix99+G++
k/5689M5CJ1uEMJ9yyP1fua8vcnPtuxh28kr3kOf7q/4xKuV3RdNA/SQJHCfD9+G1tp2Hdqglx5D
xrwhbhyZ5gPEtF9PqAtxZN2CplkPu29NSDZI5wFqy4+58n/QkaSLDO/hgPQvYR0/arW6RxEEsnaE
PDjEPuW1sZWd99wPaldzEg9F1175ORe+/RoV1fp9LmzL7nFhhIZcraAAvpL2XJi4a0RUIIA5tUan
R6/e+Nvz9G0IR87RvzI+54Pmf1IOGDOtlgVK9B31ceN5sPhwDGcfPk1H8HoyqHcSOm/F/D4Hb19/
8QsRcJ0BzG5tFChFW1khWZUuo34qtQyiwhe/u8X4+W8vOY/iX2kbHA4cOHNWeaZKoHDhRYD+GqQ6
Dap7V1b5pe+xWiZOEIQKPArYx9UaveNG1e672dcJ2HDulZV46RWrbQ8PNoS95GeXXKpORZODkmkz
NNDC6urKfL30itW6sHrEcm0rJ2uHV9tr0wE36soKr2x2l56+2uwCb/KpyOGx6BUsGaxx58yQuRfX
jPYuPX61z42emnujcb3MnppNUdigbDbvrkGv9c5ciIRr+hOYZAuu1Ws3a6h/z/MWNE1jinOjONiO
87N1quNkkSvf+kIcXGOgcOmq7fDMYKwZnFcnUyfaMu8G6n+b+fK7CIb7rxfGhQD1Jy//a2HMM7gs
eeh1B2e0nxyf3S+NdSWGXPgca/YTN0BuCITdHdQCDQVqEvsA9klRIP6NJUYgQP7fVU2KRgRwD1wO
PRVbaup9bRW7r8fl0h+/Ws5SQGTiLAjcgyujedrNOOPVw7VrvUszabWSCzVx3DAQPF0qILyb4dmm
aLc7L7YGqVOLaRaN8hpl6tJvWS1q0kxdJSZBDkWDs1FQ4BqHZKF57Urg0uNXq7qe2DgWjYT/OYZq
gCm9G0R5/Y/rYLWmO9kVTe135DB2VWQW74HuIYR/LKHrHpxrp/oLi20NfvJ9blnj4NpZUDp3Cm5v
o0SnqvI9lXCCUNKY1867l950nhB/LTcxNoG5nO+ApFVAhEjnSBZFGYVNfsPs6i7kbPm3SL5mQWn0
FLXwMesOwETFI5Tull/GgA4kX6+PC7v2mvsErkCrHFtBs17l5LQUIB+YnevsHG1MqXZEvv36PRcm
Fzn/+18DVts5wAkhLpHtEJARkn9zqA9vAOea+PFC/FtjnYbRakep3P6w2FPk0ferhpeXBmi1xFth
+x4fDHHA/UYdGaqwNky4D3CKbxLgI+iVNrI/VnufZGprUUIfVp7P+IzWUb9OfGYZGz0KI55hT7ab
iBUAATaVzq1kNN9YLPfAhpFsIxYH59kBet4r0+3zcfT+I76eA7lMTS4OrNc3o6wyCpLg11Pg82Dp
rRXXprWMhpoQLKGxh4PY+FZ5xI2qgr6i7zuZXKdBc3d1ZTw/n29euPpsSwP+A2GNnbE53I1wnYmN
Ib9BZvr09Y/5PAAAUPe/8xl4CDv3KmZmoKIQcEYmGdMa3XumPDJW803VXwNNXXrTKizPDeA73tRY
mc5vw3FJqvYWYN9IszpSzevXv+bSaK2ic4U2BjIwnNbGxnyvfHkqNRrxOuVeSRg//w3+WhXDGufM
q5Qd1CqiSxoA3p6CHI2ROP9X+5abcsPhMnYl1FxasasfU5ulVRVkNjOvICzBVZb+qVoSZHi1TD3q
tFfec2k+ry73SoVClbW0MMcmViIGFstiikzNo6Yf046i7goZ/r99n9V2Uyiea1ozcuj0d9MLtwZO
PvDEufL0zwfMWytjwgHun02Pp8+EJKOQUegrUAcfq2q+sstcml/nN/8V/ZFsQ9BByv4wd+EMmnPL
bjRQ1I8zlCa7r4fowo9Yd/eTAcZJzdjNmcAlgWgBzNLPo7T2DruSYV/4DevefhOeZWKs8+oAA7Oj
bO2XamzaOCwanX79Cy6E3jVWw5KBl1MmlsxC5dCh9c6drpkJXBqc1fhjlBVKrYGZsdo91ABW+fIO
6zE1jGv2kJ+vcG/dw18GA+mEO8jD5Igd8AP3TmfdWIXYF2P5ppi4Voi59J7z4P01k0qojkhXoLsW
rtOwZHoxDXSUGkOUlz/g13olXF36EqvNw60Xxpoe4TDnw0/4+t1y7V/Zlz4XOxAvWG0cvj2ccy4L
hTE2Zcyf9si6tw11ZUIAh0TMjUtuHqbKHyE+mq5VwT+1mPLx2tUukjezColdWFkp6V1N850BDLnn
PFZGEzvs7DfCd3MDT7sevf0uv7IoLw3kKhRPwO72Q2ljX+nLE7q7H4phvPKN/oCm/5sweeu2/ryQ
NQfXF3o+YvZbh3Q060AUpejzY/RGFRNtAO8I0QEL95EGdL/FAfQzGMxNDuteFncQdEFSBSnWM3om
gfabqbegOVPXzblXyaKgjgmuE5gAosrB0Tcdt0MzX6nlX1iR6y7xinR5h35wkjWOhaP0yRr7eHLu
jfn162Dyp5jx2fCcw9hfC0Wj7a6Gvm3KDBBhkoI3WJZBa90JWRY73E2oBIwu9RyiDgXA0VC1ccus
KTX9vNkDKxfes8EZNnbDIaXzlzkSBmGp71cUprKWtW9zR175Uy9MknXLQyOstgsomKnDWD2zgsSB
Lv7p1OmtL3/6jlbTQGFOQcTywweITPWYgI5ZfdezuK9M4/vXo31hb1hrQAxA9f2y80nWWfJ+ygf0
sTZFShT7p9qqt7bbaokbttOIbJN07XQw6mKEB6jydp3ryTtYmpd3X/+OS7NyFV2t0OW9rifoIqrw
tPRtrP2zjdsMkoB17ZB+aaxWwbWuuwI+qdTMBB0AfsRplgzBNymNj69/w4XptO5PD2kbQAPHnUw7
3mNnV9vaudYqfunRqyAahhPWiMQtGSun/h36B+ukOrDLr+Rhl0ZmFS0rORnFMk8MGQZ9HIh/1HR8
hKnClQTmwsdd96AXC+ks7DMjoPfvE46WznwHJDqor9aVkBwgtHwSctZ96AEu2LWjC3bg7ocErcSG
+1+tfgBQDIekHWp66ddf+P9b9D570zk7+Cu4OehRBt5gHg49c3b2EqL0dlQWS11nhuNdFUNKa5bH
tn+zwR9tfvKFQrE0bWCyGNlLv+vynVP5Ucue4BSah/PWDp7Qd7Vl00tddZsp4InuX6guM7Ald7az
hXvhcdSPuWOCCJf4gYxE873sM+55EUokHMhYl0VmOaT4/Xd5PyGYctxNgMVqthH8NhbzpJ1d1YPy
SjYe2vN1LyLcfUMU9NIRgDzxn/mzJ9H3knRgoZITJyYefT/gGMFYujjp0mYQVe/GeuO7u7z07wL9
NBa/3W65980ldosirovdAprpAqJrHR6BgU31+JsHqTmNKYVmnDgfnfOb6QXiA7ohqGCEQOK6sJbt
vzE2PrfA6I5+Mk1vIUnq6gaULah+Ez7mccE36AcYm2yaz3XNZ7Ls6uqp7vp4LN7659LAThoV6KVA
Y6wtI0OIxINweGpkpNG94k1qZ+SA8Mws8TRArTtH9dECox26bBR5bKwGiNohouyjB7dsJoCkpSZ7
LNCyP7tHwm5a69Eyn1ykehQgGd/YVqNIh/4m7/hB+ENMpu8WNdMaynuD3/MANV5oxhj18dXS0tuh
0FiMkW1tBZlAZz1U3r6r0GdiAwibVF2ChCtpho3nd4DMwUUhsnBH3RV3aBWJGDixwuk3AmVv1bC4
dzZlOUZ0AQj3h3RvhOelRlFHbKkTKOITxdq4lCRF7huZ9BvnT1zomLljwuH6bqJvo68q1CVjf35z
WFq1xsaROhbIBvpjL0TExmM+vRvAQpbtQ29tOggGnCWdZnyf5ttYwinhEWs5qlqgW8kJqGNwfnPg
g6FbMqb3YLxzUVppHCAhRz+y4BfnAfIq4TPXLTeDjbbyG/7hNFvQj8tXW0Vt+Jsbv8zqF6GoMR7y
XicUYuIry/VCXHBWYRO5lF3OnoGekm6QR9fO8ee4OQTylXTinFW3RdC6UTgUsA/UiRXKZ/hzf6cw
gt94rlntu15McSX8lBMrUpBsQOSC/iVmtSptRG3swmHq4toFo1O0EHqUykIftYtVmEveNyg39y+Q
D18L0xd2gbViRS7mUqOXYThMhSM2A2HsrrV7+8p98KWnnzeHv0KbBAwo4LpEaIPV7a7sSZ54Db/m
LHBhi1lrMYxcNRR4DQgkvA90amHONImbl8nXX/rS01db+1Q25WJbbn1QqpxqLJmcbyE/YygkOtca
PT6/0fa81fkJXW5Og01sOIiio2lhgg00mNp+K+yqOw1DWGU9DhlQqBI2PBpebjx8/dv+dNn8d89x
15dU0m6VFo6EIymMuiLf0aiZF/l0BDW7uauRGNyXjCKMy1BWO9BRmsSDv+sRDQNwa9bz6NwSf4QQ
qDTMHXoPzX3N2hALeayTVnTT0W296REtauMJ8sbi18gb0C66cGSntiBwJs25x29sbo2pFRg04Zpr
EY9B2C0R8LrBzs2p2hTD4MDhy3LpdmpRitKKF7edU9l70SKgpWYD5VnYIN/H32nkVzL4zzOL/6fA
/zVntYmDah12RRbgRqd7nQaVtt6jnTdXIsjnAcReF1trs1qq2gGEBHBmCZiR3fZJKUUUIpQ7IHMJ
fo1F8/kMttcIlMnnnTe3Zr63url5mlwjSApbsJd8qY39lYn0aZZkr0kXPOyDxZk1ywIgnYHryKtN
73bXbAMufIp1GWyiXoevq5qsJQVSsA5GmSn6sD/mYDKP1AVv/etfcek950/11ydnbG5CW/Mic/t9
j55ggXQJZHD3SjvXH4XEf1ebvS6GAZYQeC4aSLPX19u9sbm9qR6crbM9gGsZs2iOIQuJu+iQxx9u
BHlU5MRyW8ZebCdVhOJ4JBOZmJmbLc/d3t/2RxjB8IjHj0aiIhV9fD0IF4o59hqRwaHvIJrnFRr9
IGmgM3ypI1b0RQr1skYjM3E3vJypCQ2XS3XkjefN/QxjvjKXLn2F8zT+6yt0i0ZDI9wW0clwDNof
ngl/zSHyZ3klo/+82oYS/f8+P0DL8qhCr8iY6ncjR+uwpeq72VxSV+U3AEBPV170+a5nr6tiRiG5
qoUuMhiUPRBmbKZ6vHLsuRA8/lP58kztUjRBZbk0cOAkXhMD1hj5rFDpYHb+xg4mZKGg+Hw9KS6E
kDWG1atkoEoQXzIUoyMu36zG3deAaH799M+1nMRel73UEI6gLGHKLUEAe5w+bpT/yyxkFfctUhwk
vKkvXeTPxNuKrkQ1L2DfJ8f+wE0m8uFcXIn5f/q6Plmh65pHDpsDqIKnMJsqO5b5hw0IVAAAQe+S
xACmqMbJZ5k+BtOZYng9ZZq022Y0o6U1TzUlm7zzTsrVm36cj0VF0rzw74y2OFLe3bNwK5tXrJxn
AAavtLFcmGLrGopPjVbWSCcz0c6/zF4khlP9+PqjXPjk62Legk26xwmmyky0V6ppvCeV/OXpZfdv
j1+tcm6aZQj8Koy+Qn9DqzdccGUCvgRfP/3SuKzWeGv1NS81lMB97e8lWuu0bVx59KcO6z4m6yoh
5HohlikCrD0BPXbzDm3TMahVTBl42Hb9zoanc/G+PZtgz2pjOOrgNdfkQheC47oQNJMGPhAzrbPB
HoPUcOsSfhmGdVvK0t6j7nntfHNpAFfHm37OSeBZssg6Nd7BkSuDZdVVQfP5IZ+ssrX4Hiw1IV1w
ozOqSfBoiD5MKgJguZ6p6280yN8syg1Pv1AoQe4N1ERQzZ7EDfrOrCcJBvzJrnN/C2SbSDsedulc
AxLmewzUjla6t10xGIe+HfYWzFHcWCtnfvMCYr/VjdccWUXcCW2KZrOb+0LczCTvrC21BtOMgqpy
203nKSuTiN8DjGXkUiYLnA/f/aow0WcFCu8d3DECvPTJG0b4gPq0GOtt37hWnJcIVzUWYqQYBD/U
pXI3w/T6BbfR3XaZa7YDuMfYBLYjN+1SIdDMtD1OU+lnnsybl8KpxZMyzSbmDk7ybq271KUWiRev
GY+qNcPbwjWWjTvnRQrgMNkMC9e7frbpvWdosuvbzosBGiyTRiwEjjvLNTXAhYCwFj9zT+iAKSTE
JmJuXfoxrGoqck2d+TnxndhrVokw/bAjeugyKx/YD+h66MllE/vFgj54AcbO3pcufEUnSYNbVQb5
Qddo0KyoNacUvLsHuAI1qQzgTeIbkN58HUdM+0IPi71Gafg41tSYrXaGdCd8C+U0P5BxrB4aMOfg
CeLW7Cfs7goRWb1Dhxi3MgHmXYdzDHUIVylaNsxqB8hY/60bWgGttUmXBK5mcDEtbHeJSpu6R1lY
9b5QNT8GU2DKiDmVq5B2+fKxEtIzIub77Cez6gFOOX6DeljhWbup0/m2pNbygw2c3bI2QDYjzapN
nZCXMh7CpUvsPi/HJBzP7Rzasp8Hm9MNA5ro22gXOikd3cNuhJK0l6iatm05bOUAbw4/sMjWa2w/
Cicq0kVYwYffK7JBgtgmM1yBdARrpOooZbMcQn8e0wFOWDIWs4BHpBqtvQWU/dPCGdvWbUGjBbc2
Mfou3ayCEPenKDk7Fpil77rovEzZo7jvqWq+545XHMLp7OvtQ+G19QNlfQ8qbm6WUAexoDgUtpyN
Zuz3Xb+BcNVbIjOU+a1VQ18Xo4ulsKNGFepGBD2/8zwfcRK3JOEvR5vWKSiN3x3cn6JA4hUC6opE
Dco5kbJxYywnHc390o1R4PneSx5Q+6cKAK+Oc6uZ7oLF0r86HNwyBeHzXqBKkqIyEGr42JdiKwxZ
7gErLk81L8ZkJp1WKOO4vIhHFArvcz+AN5AhvYdq6oZ7SA35u+N2bZqbhf86Qb8KNxtCUZDtW7aj
uax/hEEJHREFXUtEFcBFdmKe85B6cMmGeBy8dBt7dWSMnN1bXgsU4wAaqDfWgP0ArCTxjzOvYNmi
cfie80V9M8SovnUtpoWw52aPaSpVVJkdKBlsgL+BFP18P7SU3QGZVH5UtUf2BMd2HFDybkTXUSnN
BOdtVBMXTOrXaqZjXMy4hI+N1vRuzSaf9shDZRYYdXNyx27wolK1mDE+ILVHWFCh3GwPXctRFiRl
FTdDp75LqbttGdIQptWeNJHmzZIimo/V01z0dRJUY19HQYkxjbAvCay2Efzh0GqcqPXEeAMVmVue
fY+ccgOTAGZv8qkc581kMjvGDQowMkrW/g4nYvW01M30g08QH7rFIH6JkaDe2KIdAgZRnVvswDKG
7tDFbWE8g2aC/0d0nlZQtWwK1Y2HcnHpEwsDgP3Am7yjXujJWLJWVOkM3uT3gfvn5LQe1G9XKIIO
0cAnqVt7TuYYlgt7JZ4/WmQp9nVetO9VMeodbc03Ktv2dtBM72o0jN/PneHciSIvb8VskJ0tJnsz
DdLec9l0aYl1lbQDnRKntt2d7qxu63Bp3VasJHtQ0TVcxIZy25gatk5e650AAtjq0WiQnLLWPVVE
i4+gbkf0cbv5I3fIfJCjhX488Jy2+DuDNyTm2ITQZnbD0IOPXDeAb5Eqk3DARbItslA5XWZ2A7oW
HBUOW5ijtYccjk8lCsaTDhNbj+ENCRXfaGI+9rxogNqjdRqgPp0GKNIn+Tw48J3LLfjDiYEbG0JH
BaydPE0wZ/zVQSG9Kyz+uw/hLVbMko07eBP0GyOw7H0/OeNu9FsX1FHdBvelCqwTMw0Y5uVTvTUW
GJH3wupVPEt/OMJTif8KUaN6DmawJp2SMiBi+LL13R6WZuHY4+ZlriHmB/S0JaN503Ib56sZ2AZu
olcjGhzPum3zmqcGShM71/OCB9uZyZPj2uB8UgbVJezq2KuBQn6C+qSR8rFZNjCxdvw0z0M38eCa
FpXYUKPAxpZKbQuMVAZemOJuAUSr8BlNp1Fw2Hgh/L+ZVUO+hdNU35SVVW4nyFxfTEzVGwBRrWws
uv7E5/kPTAX2cnlvJIGa4SdXEL5hrKxP3Gh72I75DhyV5+qVB5Rks2erNPfgtLu4hdfDGXcCNT8Q
cKZWlpcsnDcwL5XVjbIJYg/JTfteW6A9eHXZbw2v9NOK+8veGGqaKJOiGR3GhN/xTpTsuQzrmxYR
9T0sjfredQr/bHc1zcB59vTJaaRXR17ZgR8Oi48sADjnsaNmvy9hz5DCF61OXa/w486R4TPu4GA8
hbBxbwA0BEitDFPfm4yb2WK49pCjgRpkSUHR8v3hRZcwp4unStHYdHz5c/ZhvIOEInjRDLA5R9Hi
ZRwbKFRc4mwmdFXcSNgNHkw0c+9GoimaUxf9LWxQpyyG0stao+t/5TavTpbTVW8O7+rM0CO6ZtvC
3M44ge2bsbQh3AcTF7LJaifDAAiF3pjUTTlStg0M4r7bPR2G1ODz1EcuJ/nNECj1jnM1KspwweiS
pcj9X7Tyxa7CBSB8wkx6mupWgLPHPRgwT0N4Eh0upUDJK55JUJrGTjRD8DDBQuvQLL77rhy9PI+s
Rgit4GLHSi98tirHRY8lKccxqXqfZoXV0Fd/WNA24paovdoT2YRo+t/UurI2xDDcvTLscpuXBhrA
jckhaQjXqGQMrA8AdnvYxBXGXgRhDwWqNH7mAlvd6M8LpMGyAs/MU+irKCqeeO2AsibUFrEsOUI+
B8oRuCvrccFFUNoW05Dh7pwDndSWL04D7D5DjXsPuBJNZtwbpK5via1j22cjMNantMPdGkcqc7tM
GMtgVCJGpRn2abqaVFpKt76rXIsnAWJ0NqNP56BK0W+w+S3wjbM10gOYdKgl0hVKyTD5M49wsZOb
EXj5A74uB91BmRLKtfMei0xivjWlgehoe2N8TkkeJghcklyFJgZGhAJJhNfdQWJVJi1cPDd1WdPf
nZEvB26W0KgVuKiaBMrczWzY8YJTRh4FAatOIBuGoCx7aOj7ySq5bAPKp60nAYWZy967hW5cYehg
7SYG4e+BHWoQYAq96zwzaBLha/NDFbW8ZaTB6oTeLtwYcm6xnVfqFWZI57jg1s1GoppHYpM0IHgR
z0+RckBIqkvWbKZJdE6KQzJcCi3cElsEN6pLjr2HTTZocZ1bTgc+V2Ck6YAPYzK4I3/VTt2CUoHw
VUa4obJB6UWe6boCIXYZB2ybVd8tHwDpFCdWGmN8NtoLohH9f20kAzptmqaqThAFoqk4yE22RZIl
WEQ7uFFGgzGP4YE7ZWwoFICa3EoGmJvGjcSFQMPboostVAtYwmptT2leobyWcsCD4WvUqbJIFo/h
JFb79daedHUqei/8Xlkk/0B9t0v82oDHomWre9zUEnAdUfjrFsKHiNuzdduhmnJjOzCjXHyqX6xh
MPH9zGVuQHCtyanCtHFigrj/2tIxeDQJ+v9bqxFPBR26GaNAy209w0wPGWV/hz/aPygyhm2CVNl/
JpYBhDdvdfW6VGfCpOcabBPCt2s/+2K5DQDD/uUo0uKkaXLz16C0d5pz3Z1/vzKOpk2RpAvqmD1a
wKSLnRT0KbAWlm7rzqTMeiDLNwCNk20IVubBD+cygd/0ksCtqsyQDQ8sCoHgjCx0Bdx63oRbRmqO
yIykM05gd+K26xeHSdQRxodPoV3g7r6ACTCgP0CjwwLFxYRXzrcC5o01cBwal5ZLo5yE2Ba7nQLb
2KIJjaRA7FoA980+3VQicL4NwkQxT2Xwq8UhdTDCV4MVvI54T5f7YuL+a9N7U0xM394KjSZUaM6r
B78fugOBBdebi1NThwInI0nvVBPO8wto6tU0Lx/IjSYNI8zRfHfqsX2bDApnQBv78K3R2PaRDOb8
AM9LIPBc03oYnYpkJXNpn9RePuMvKpE9O/BziWVQG8CmQgBh6wCfSUw72y23PoBHJ8M0glMY1nIL
GEReRFhz9gMd/CIpPWt46KXR3fiNXl4wGZwNWM88tQF82i2qnzMctLwEWXV7lljLlE8wbpQ4sx3V
BONLZ5r951Gr+Q7XY+SuchwNqNJYJALlC6i96y7GaRNXzShBnDoLt3AM9oixwIEiDjuLx7xu5pQt
xOY4MHnOrkCo/wY9T3Gq2cIe6gIND9bkzIc8LNQG4bdM+xa3B0udL88VZ9YBkz0/1J4KX4Woiyx0
vTBBftFnoUPFvd1o4GPgB5/RsINzJbY18Lz6ZV/KpXjzS0M+gkho0Si0bbYbFhyMJTenbegK84df
cvS/kdCCs3AgO/GkccN/gF+FvkU+5IWRXXrKjJxZouFhxGG08ew+Ri+bAZa+4SO/ncraq2NQ6/W2
rAS7bWljHg0OW1XUuJl5G4znjBHr59mFnCQ1+lH+HFq7+AHXVpwHlJq7Zx5UBbiA1EW/BMzt1QaT
ojxORHS31UTbnV0aOXJPE2XPDazHAyhx/5xwTfR0b5nELKhCPc0JmWDf2vaozcCnU/2gBe+eUS7i
yNkChXSuNSsBk/S8LY2NwMHsg4EQ+OCwtqFb6bOlR2rT2c+Yf8vz5Luw8z1LKfPYRyCGb2ug8rg3
gLcV2iijoC3Ffgpdheg78q0B0E5sqbOhp9ZLl3ncn/d9C+gRekxC4yhnPsNttrPQwZ3zF4BtrMjy
exgU5w4R2dz2DVxZa3jV6uZc7EJIjysv5wcAf90NxTYDjZynlrvGWcy7hoR2rM61dzAyDbR1VPp2
ohDrxcJuuw121eV73il64w/U2RF4KdwS0wy+S0RPXM0pdWpGPcC9NR+7FHiPEm1F84L8ImAGzrDM
tGGxaRXURNqHbte4Bvjrh13VU5eORlXuUbfAvmxVix/AzhrfKFbhtLx7TTDNkTbhiOyGEg2sGhUX
EhFPC/Btve404VgRj//H2ZntSIpzW/iJkGzANtwCMQ85RY43qKo7i9nYDAbz9GdFX/Ufp7JS6quW
SuqIDMBme+9vrbUE9c5Aux2NXFX7ycvJxrRls1WVb39gghhEOLA1LjgmmG/6ooQ/uqmb7Sh7+5c3
e9Bxza0SB3iS1Cs2V1kyL4FedyMNNx42gXUuevuWziiDsE8CCILIzD3WAx6sgmLuE7nLyLckWzhe
kWXf36FsbeOcUxekVYnrmovqXvIxyHEoyR039voU0d14SmPUtdAPIoB1V/pC72oHs9WoJFV+rNPa
bGlV1NuauOOjZ/W894DvX/RSV+gv+FyuSMvfgjlvN6Lpy7U3CZqI0PXgDOrRNIaPUr/L887g9VRV
PngbJKxKbYq1TLPuHtBqsSFFXbyUDEEpqqrKbZtlIGr9MYsbgV26RdzEajAD+rTTZPeKzDWypZlf
JDggFsdMucEah26dNOXAEM08qF8wtS8Ah+VpgUjK1MPgsMc5Y87SCj0CA32JUtY7+X1BHmZlvHMx
YleM89rqd/Au5sGdFw9s2pA3cVcYUD41knybAgm9Iw7uOzRk0VAaZLbrir5KigDR3C3OU+sxDNuf
IxJM2qgpSnHRKfPuEb7kP4tSSDQFYDDTQcMZg3FgifTH5dNPJdxTiGq6YxM42RbllYuEbafaYnXP
iZp7cygqb3zNq4I/yRzmTVFbwvpciwX27gOCGIphzs9lLzjotUA8MW3bHfpTwSu3TJ95laGBOnaw
36Ki/XCyib4uTMAHEATbJ1pxQaI632FwWnGX9SivFXBO8pWHqZLGqdlmL6Jrxr2Ccvw5R0LxpZt8
9XMR7rwTZq62C1KAVrr0GZTNgj6yemFJPQXdTmrbbEmprv3wlh49xvxzJ3meIKM1vwNOtBzcZsam
Fer6HEwz6oYWnrIfWNLp2WLikTScILxe8w4H8msqYOMtAuunhsdGhqj7KhxnQNjLuDYKVWPN2k+u
6jRy0DmE0fvsbfxK+AlMqfU7TDTrtQPt0q+K4b2rOwcJ2VNZ4NgejPsSVqR3XtnZBOHQ408EqIwP
dSeQLc0Du81JimIMoSjonrCQDODwWvIYyjFAahNGlB21Aixj2OXwxHXES7EgDdoKyx/1KFncTI2v
opwMMo+aeWkJcqrH9KnF4epXkcvm0cHc6x6HbjhWVL56ETMptmhSujFYZbOq0IFbp2boN40uUxqR
0GfwPOsqihOoSg9+3ZqdxUm1ihHZok88o+VGaF5swRDhws1B+CTnRiHmG2td6QZnv1qmSALPBr7i
JSPPCySqFDsj2lyxaLzg3qOVvCMtJBQNod6ewF07xlnP2eW4LWuPqnCr5i7fs5rhwEot7vHCkQDD
i9mcbCo4ap45g6ZEOiTpWqSRN0oHoElR7XQ6aHZmQtrfxD3y3lqVxqzQ4AbrDNwi+G8VDUvlPwea
ByuJVk4y9IO8l3bJ7tGGItWmJkAm3H5wAIfzNLq2XGnkzSOcWEoX4j7CSppMeSle07FVJzqXV9Bx
GJwYEfU+SDZMWFw3zO2x4xg6IcWyr1c2CMiG6MJsFLz5N4V2AhuruVArrMQlck3Qf3i8lAihQlk8
azf7SJt8vBRTmKEX56jTONLr9p7BAzng9KRKMz7h7ZbjrC+usd9ZfhQ4IgNZbTErQltxlijMpLtF
YI3aQTY+w6ANje/QC9M1CyjOgBg4/SSmRvEzDmWUyqY4OFMVPiKNLH9CwFQWIJu+Gp+khTvCGSHg
ejOEwFPGlBsd+5y277Mv5GV2sK7bQTeIvEHmuUQf4h4mkvnFgUTjTjl+uGPCKdYz8wxighka37KS
uCVSPiwVbE91H+TnulZ0o8KJPnZo474gFQcyg8YdXxtnwS13PH/ZNEgu/3QdlNI4+QZbdGv6q84L
lcaYw3yOLfYBfWrAki5aOEtaQU6KdzTsnc0CDNEfN12Vuj8rCBs349ih7WoDtZv7Lk1w4iofS6Oz
IwJ9srOnoXfFy9t5KSd3vi8KR65n3O8cHHLD63XoC2yQo2pRsioc9E6M4IktO1rwFQpc8TNowfFh
qD7y94YIQe79Bhc4lnDPe6ETLPoEbFLe0INBMBhakLBarvEC5GsP75k3Zj3koeelCf2YVoF5g082
vxQe6+CYM9flT/Qc2Q/cvuw5IDLPcLdrcYfx4LjFc+E/l9T3MQ5QufdC/NkclO6A20mPvKSLwVFM
IU2No9IDHRS02x4UNRRnZDnllXTWcI53dwhWan6NNeFIz/TrInGLtN/1izcgxqw13hapQvzSBmx+
amewLXiUnFczkgYiAS2qyOfcewh4NW25neEcSkwzRWpBeBMCnF2cbjCDhdhfdVcd/jS+Q4lWAVae
6C+WhVPMPCa+QT2+mDDfEvVmAbcl4Z21JwG782xeR0MathFWroCjCxwwv5usfTEEvoGt0GMhwywd
tJEmb9zPKCcxY3bruw5qEIyi6LCum6BewZjNiWjb5UlZtg6Kwvyq6UotaNsm/IZF+IIIuoVf0TNA
d7LIwZf5+IqFenWSOmmBjriPDFfXI4lVjfzm+v6e9fRufcut06d0Ksp673k9EiuWJRNJPvLgDl0d
tJCCjBSJQUOTRC00XRcgvuYb2vOLb761r3KpAGc4mhIdN4uXH+8oOXDk7G0zTC6eMGDnx1Ta9GHC
EwWv/T5ovlEsfTVDvSV0R01w7A/cep8xb6P6BgQ5RkeY462b6VVKb5OVDuan5IBTXwyXzL8pn1//
/Jx9MbW+dU+HSq7JUjYj/GNwzUNvxDsySr1d1Xr+Nzf0q29w/5cnmxg1swsh8B6KqXLruSWqD+zo
2YqkZfqd99EXPAa/4TEGyMs9Bz3TfaNdaBxF320xaFye/3yRvvr0G5EOMAhmWcHb/bjkWUwnzR+J
24zfyEO/eO5uc0JG4RI3F2jHuv1ysqH4VQnnAvn0J1vCNb7ree6BTkwO0uf+/HO+uCPsurX9iyBc
lt5SAZICPX+4R7ve4MaBnEiEOJTum+3rq6+4/vu/viLTfQenbaxiUMISDKTzy8+rDy+sv0FR6Rfb
8K1/+sJ9HOGzPNsrL+OfAWavxy4MMJUpO+OiRQvKgDNboBmGvTAkIowL5tEVrL2WtWx8VsQFDoro
Lix2fITix+wMOOtvsLOvfv0NAgWAT2SObrJ9j31k6mXkt++5/G/gGbtZT+hs1DXeCfUe3bgmKng1
/xj9xT1VYbis/vyAfPG833qxA2adR4Rg8B2OiHdobx9arb9RG3710TdLaXJcFSgFjEWjB2m9+7b7
bhO9fsJvqKlb3/VR5FUOKyO5bwpK1i2T0943LSafrBse+IgTcDROEDItM16gfY2M0UrU9JtN7ovH
8daZfWQeqC2oLPYjsAkp15x10eQfe/7d8359dH73667v5n8tqEEXLnJxOrWfJJInALKVbmx6SUCf
LIJv6tQbczid1tpP5sxTaEJNsii3qRMKOK2W9ofLg3I6lB40QX9+SL54yG8VPgPWuEaWZ72H0ypA
FNtcSjSbwzr4LhHgi0flH1HGv35yYSmo9ryt90EVol3T3HP/O+vNL27XrfUp2pdVI7wJ+F46P2fu
4J47sGfYDAr04zpZfrMLfvU1NzVc0RFlO475dSjmlb9czJxvqH3O6DdbwRdX6Nb2uxtEZcoJJ6S5
+mAEXT8QGv/p5t76nho61Whx4JND+lmnD2H7Qr/L5P2imry1PVUlz2QfakTMtn+j75M4Yb0lwcZD
d0NW/22XufU99aaiKccZG3BFsgS645hDo/jnK/Pba07ZLeYXzDBi67WBdTeHhpTO9yme/D9/9G9X
FD765nFRY7CUCpgjiBHnWFxrULzgeoycvG9e/F/97TebiJytUdJxg71u6tPI3Z9lNX+z/X71t1+X
wL8Wqx5z6S/aqQ4QSLPYyt6B0wT7VS3IjPxvV+f6zf/6BlP1IZ0L5I+n6SthBqMNlWTVd7vZb59K
XPvrJfvXp1tIdKoBbe+9q9q/0DfEi/WpIVCX0Aaclei/uQNfXaabyiCHkRuO8PgabDqbJSyf2lZt
ezt9U3h89Svc//0VrQkoAnWRPs8wpAj3QH4hEn32w4/a/06M8Ns9DRfqptIGRceQ0sLgxoqXZyr6
fJ0SWCz1/WuYVt8FQ371JTdVQjuCNk4F7jU0U4COT8DhNoGooyL/7md8cSNuq4WamNnvMieAw9ZP
SxXy2Zaorr6p6L9YZ7fVQEP7AR0trDPhQpLsjPTNeMPnn5fB7/VHlN3mtCDor6xBCgbYP+stDouY
Kg4OsADjwPdMbzLGMZor4RcJJT6a2t88WV/9pJv1XS6DqmQoEe3kyiS43haWAd/75jddd7j/V93g
N92sbTGpailHMx9cJKZtemRj7iz37QWqT0h7McWImzHv15UO5DGoGV2r2nfgWzKKCMEIzQZZrBQ1
VwCWBA1byPdhrbuSyN6DX7CESPvPf+ZX1+Bmj3CD2UmpAInW6dmLp6FpX9OSBn//t0+/2Rpsqlmq
FGJUJurGWRVEORTxf/7oL5bTrSVKCfmyIsgiP4xu9aPj5UEO/RQBDkbDWr78+Tu+WlA3+wIpcxEM
AwCl1n4M9sVrMCv1n/782V89HjfbQegQBP+REOlr488OrS78xx9MlHn9emQgA775CV/c39uqsGrR
wmV5mu6LcHzD8PCg5u8Sg7+4A7cZMB7sZ5ts9sM9d7o+aYlVMbyKgNY2Xnaeofv9ztftizfAbUmY
lQSjg0n5h5QYIDL1Qx/YUxuikWCnnV3q9Z/vyFe/5/rv/3pd0iloZ3wXXpdjukR9kadRHTYMwwrz
mQLK+PO3fHVDbrYF1wmB33X4MZT763puNnTh/22Lvq0Q266j1aRnOASqmUetD/SPhPo7663ftnQo
qNb/vTwtcb1OevYaZlYcetgCgqbBdFnnK6QNwRGDEJkMFvmVZeh9c608oPS/30X/n2H9YpinFrUc
JsrzVQ0q+0Xzxd9JtHk2xpQWmXZVfUAXPXsfCiRuAD9q3o3ThasUQ+4OLU8zrR1fsQu0N2bnNQuc
k9kyzh9h1pdoClbd3chgTRCD4qB3CHiYj8s0VnHmpM5BiMaC4uvCrZhZszYEk3cvN+PGnbti0yB1
LYGQATzr0gQXDun4ugw6dUwZcg8xPspXvguDDUHrAAcBMMlWkBZGQdOokPnbpDQuYf91qoE0JpgQ
1pimWHuv7NB3CNIMBx3nvk/3ud9NezPYfIsRGLK00BBczr4NzDn1pEGnKKMvdgzanakL+ohgLx3E
Gh7IkIw0NZQNTZVur1mk902OSAGQQ+XKohX8NngwNnAbQaLCL6dkafvwkc20KeKUcznHiKl3slXR
q3YVWFtEpddUkADlFAn3QKZRElxzvXK1Q6ZxkEyha59TKcxzjku9qWAf9Qh0p60iJEC6ifI94Kww
PcA4Fqmosn3SMOqoXT/bSNK90NItzjWrD27X1THhcMeYLYYBtdPD/3gJ2iTtZVyk+a7N8t2YO0DQ
jNlJ2CM/+1C5r3LIemMP2Ghc47yBwVm1rIV2fjqA/1YQxejVyNoL+KwsCoFxLdAgcpwX4LLSDuu8
mj7hi/irq9vliYSq2uIrl31GCJxSSFAB1HRPQKB+sLQO4lGZJ3cJDu3sP5OwWjaz5cfOxfun5iBI
TalOfeGtS6+GjgVGWgVaNNRmA/aToIyqpv7A7BaWIZ2EIQ2S2GJE3otNFfZnI0L4fCjSbwUt8oTO
VXAcTA83PVEo99Wiybw3SGGP+xpIoCVmzWsmAUfORSSKSlxoa0Hj1SGwnSt9LJRay6UGvFqF9UGr
EAxMSpzrdRpjP4QHjDQhWi3ovsU5PP1kMqkcjA4g3bFPZgdcFmKFdL0iTJp1YNt8P80p3Uh45+80
oJKVj7Jz1QHwvJIvbpLmHZi6VENhApRsC8qv2QMh6HYQVZLV7KfiodSGv0ASZ2w0WBdRFz1CNTvg
G9s0LTBL7oABIsFb94/B7AZJ0zThgck6WHmdW5+qoDD3gQzfzDUdyqlUF1OACrbwnmlZeQko4gvV
1cqh1b7N6fM8wzFnqqpfcLIgF0/TIAKInybG479sK/eYzXwEEI8gqocjkt4E9emaIVt52Ron1c8W
EaZ3cEe9UJiJxgHMlUZMUra+R/A3QhZSahAWSr77nTz1xktsnm5gmX6W1h7yhu+5Dk5+mT3mXvhj
5sXTQML7KrdgeSe7VTlcc4CGLyvjWcg8+vyMCCeM71tYxCikjc6rWfZPVIjj4mZvE2A4oFEJuDX0
xaQEiUNCaAXIcUjpFlTn0S/qA8rn3eixXacA7AJqSjpWvWbZjKRxl8dpVtaxkzuP4CROs3V3GPM+
Um+4EwN/8QDyjOBi6oY+YHyzlqL8NRnnofDmrVN4d75w4EQGHTQFyG566JyX9Cpiuh9pAccggbCj
juanJvD2VS2BEbXggrJt26SbbrFAwbHfRChGhq3g6jCr9O9SVh8ZrZ6LIThXS32P53u1TPhfWne3
mOJSKGCeJTYrzP4caA0IHu4mXTdGn8fa/ZuJHhIK4UbzlK8tqXgEui+PhejTqMw5JvyDzYA9hQmx
00+AS0fHn0+t7PZe0UNvaecY1+DiBtkJ9WSBM764nx2WgKB8dXxw0bLqAPE4zw1z3qhSpxkae6fy
gIKxj1TJc8muUO4QfDaufSpnelEuyh7fx3MrhmCl2u4+QwA8Zi1rvPiPLZvIqs/ouxOUYexZmFZq
hyFhDHN0aCwCpz/IrE86Ix+DBmpXhkOQ4wAqcyAwlM55IMW9u6hXFi7w0SbTX5iUwtyO6zOw00NO
7GvbQGSi1HxfT/09hf0hWulQTjYR7HjuJ0nXuau2pqyPC4RAVZMdeTjHWY5fYRsIO4OMPze+PrE6
eM4z7wQoaMDoPY2RFjxFtvJfQxf0b8uhC/S8wyTcs6Q5eOGAPRE9/ppnfsmwcxQN6E3kLbyHCGop
gymNuD/BwCWAhtI9CCmf4NcOsWzPNuUEJ2063lUe6CaH3sNXZA18ZzcG6Vsvh+PSVHeoMDGdJPIt
XchnyJd7PsmTt8idxhs4AsWx0r5aE/xlEJfAqGzo7lLXbOeMHHKvOIXMvl47onFYBKAnUhdv0OKv
0eg7KuW5SU19dHNYa0/tmO5htCzOzBPDniM2au3nnjkg1FaveQakfuzqp97ol6FAm2aelzOwdIPd
C0BlgS/z61cTQoihi3BI3Kp/YFg+tq/kSv5U5jrvLyie/qp0t1MWuOse0a3bWYhzw3vYjnCTJbYu
X+hixuNQDXYLgV2zKf8Bl7gt8RYQKjaegJbB52PkpPakluKJWWiQPUk+gcEHMGCFpGpsijpiwr0j
3vCk+mxLHViielpeuvpq8z91e+bigQ5LAP5wy2qgoeFqn/qVHy0KxgsC4EHsCbYBI4qAtg4X2gHQ
moPddsy8xAUZXhYi90itucNB4ALA89Xa8jLa6WDFAE1MtR7gYbd4zTuTgF77qXmzjb5fhAPzLFCH
wOpP7YLgunYAwl+GBY5XtDyxTK/KURSRx8fNjEjPCrK9qCJ2i7HTNmTBp9AMYA5cXoH8VVGpqoNh
JD8U+Gaqlp0WxRlSjlU18GnjlrClC9ETzCV2oMBAqZnKA+h+XEzmPfpSrDrH+USxh+Aaq59VVbyF
2XLJPNe5GwkTeLzsNVKR3SOOZJt5+hhq7Li6Q+kXlOVR6H5ZybCY9qi78GIvn6vJ3neL2DeIt5jm
4rkv4OhLMnrmeBiyma4LKFewSPVHu3TPwprNAmG60c67mlSCmgV1oCezVQD8eU+F3noapjBqglEX
MNCMn7wM4WYs7PaTOx1cGl6q0TwY0qDkgJ4ViYwu3J1NISIAP+u0nw8tqZ+7Uu9LOViwoCr9qCdn
+rsLevmuIL0CLg0zGm36xA0duFqEG8k4xIIZLNSm16sFawQZZgoCDYuzk+ESV1xsRTYWl7wnCFJR
OYY24QSvOyW9lWUBdoywZOeZDG2EsVUbgRhzk9LtReQEIfxt/GBf9fTJmSGk0pL7EYdk6z7L+u6e
qnKB8NaHP2WJZ97M3CRFD4+kOgdVnk5wP5wW9y9KgnE7Qx0CjY8mKzb2ebyM00tKtADXA8cS5uPY
C+B35F2dlPUEvKNwhthtsdbrMpUJ7QZUMNCrRn654BWq6jPx0y0B8xLlLTh1KNYWZKJ3sAFR4S5r
2/cFkuVVkHc/0iz4JMadcclsswqks0TD4IIGSyds/gQordBZrMX80OXY6vx8fGVe9TJ6eGQMFlOY
lfDO8/L7gcALq2kAHxrPiKMiC54sxd+dsLlIa+oYp4MwymsOKLDwDmlGvTccdwAcU1VtqEFD1I4W
JKB8ziGVgl0e2llUZ++jgrpLmV1Z97FGY4SKBRnp+UrRYAstxTFswhXBHEqWaR6h1lstCmZffR+J
EX2pCWuNM/gAoScqlz7xMi82zlV12/ya4P23gnx3z4zacGtf2LRsQnd6hXwPCl3HPpeGH8MRMmm4
ozghPY1IHMfWvwlzehJB8SyalCWo9w5Qkw4RMtZGpEu2G1dq+PSO2OSChsEDM6+LqOPkdUjzPmLX
AqYa6i3lXh4B/ISnZMdgYbjcTchijircH1gi1llEJ/MK1e7P0Kt/uBOs81IogsdJ0fd2QZZvq4sy
maaSr+elEwnlGAunlfE/Z3DZ0ZL72U6ByN/alAKq7mcIdRwgO10f9AeA1Xj3Ml3Je0Cpw+dM/Bye
j7hHkLUSvvYDkj0XvGdzgpgInAzVCG4jGPQxFU0HBwMHUVOtHHACCwHYkULAF4+56HPiRyvsgfBC
86cIbjLlBnUzeypF255dLxw3QCbqrWgcu3VIhk3WlG2iwZ1uFz3YDZ1CrmN4TvAkDMLusox1tmsY
rMwq+C0+ZUM1x8OUgvJ0RkhFoSROIBsgz/CTzuEtOfUrnsr2LdWLOPCpZnAtqCdYYFC4ZuYDLBcW
Nog1cShS4xozuLtySLuLIMFwxOCWnISgJFGyU1hfQxsrNppT4c5DYgY9nbwRVDwqPe+iUd6fUemo
tbbd8o7TFb/DWwfdFqMNOVFTLHvgnjru3RHjvx4ULo7T/XbwMEFCPSsTBil7BEVLgEmGD8WRM4Zs
NaAO3JlKhE8jrhfY13k/StzXzKm6J+uP0IcJ01bQC/fDcETiYXVXIE11W8qyPQ7BIHFGCga6pniI
7lFWQAQ5UvCn1M3zHfP1cD8PCwwpKGjTqADRfHFyrHvo4csDzmY44KlewFgE2EWcgfKD1wcEtpva
wJ+lQMIGjE9Ymsx+VW0a5WIDddW0ryeOWO+ZpXGXhuhA9KLewGCSrwPlBFsIB83an2z/UqRFB9ha
mwtiVH4wCOGjYCqcJ1iqSuS8d+G9EcIeUVEviW5h5tqb0ktYMPuPkKXlz+hrQ8smqmGDfTuNPNua
VRao7CxcPq200EskoAwBydoEj6Zzx6esHeA1keUElxzSbpCxxc969BDkUiu1oQ34zQQSbaCCWHX8
Hp7sGDbAFAVFicgUPi6HJAV4axGP0uWRL3AZZmbQWMvbXIKWGiYHYlfmXaU59GmqQXSidGt8rIER
ZQHit9+Y1zenHPtEv1gXyxe5ISy9m0X2U/vOS5FBsBe61UfeyGnNW8CTZFLnGpA8JBAb19B4KeYY
d2U7SQjoIKA3eGk28s7pYVLuz/TawfCnhJV42ABTbiWbf1A8VpEziJNwBr3hcqS7VnUnUnsrRwuW
DF0XHDKI9FGqeNMP3hW4TDZAM7+FDkU6wo3dbFkSty/xRvxHYtiNMQDsS1uEP5am62LMELPVyKsB
fRHYqFUT/AzQU5nxnizfQkhbIKme9mNgf3QVVqYNV7af2iQXaLkgdP7+aqG9hRDwL8wV8qjtZg4X
nQXS8ro+52T+KFyc5nA0hGso/MGWcSji0mT/GAovsQ2c98ZYmL4aoOaFMGeXZENSpB0iorMtaShN
CgqECijuXebnyVAEuwG7bF+LC8q7Q9p7SYbqIUbN9iwrWP0C87+2S9OP3oOmpIV7cQ2W20yv3ehc
yFi9237BSUlB9RgVbW+2QDzeeNYmveYHDQ0FxPowMQYIwfkC1zcPxQ1ixY8j99682v6ohN3qpTjM
unrgYnqoLU7ryrkW4zp99TsIIvkc3LO0WyKEUJvL2KTTXYdzSRbXshsO2TJJuKNpH40feXKy4BS2
MPOpgZKfMfv4G6cQ5yeSjqcEKjOIIDt/iUPPyvUUWvKA95/eO2wyO6jhxJ2q23GLMGgsbfzWyJFI
I2RFah54XUDvx+a/DFRwozPtch/libHbZc7jviXr0mk+J0keOBzNGIESXo4Lam1enjqH6UQV4UX1
+Stg8zN6EXu7dNvZ00hdNmOzYoR+TqTe+DOsJhQEz8gMgGOCa+MaJDb1cxiWmf4kfTyKBop6Mogm
8fwGzUaDXm2NuN0oqFgKpTNatBBz0Q3M1nBD6AAjmrJYGYk39FLi4EwhGVvrriJxoYOr1a9xwRqg
hHEXB8LZEILuZ5si5120mVjlUr/0wobRHIgTBBsfWYH17qVQZhnEFT1ME4NtUFWgjz5SFvWqJwkL
pw9Y7BRRy9M1ek+rhpQ76FQuPVc/VJr9aHj4k8zoHLYdvdoxqxcoNP7yoSc6ISELngJI9mKm6SGt
DNZti7wB6TyF1Id/sN/cwa87XpA4m/R8wrCYadyGcet22CHyui9WShc7Yv23sRZbuNdM4GOM9f4u
A4wTXFDZ6AsWgkdK+wGM5irs7Ux7Ippmf4ALtPHbo4Oj3N7MbIix+uQLgyIEPq5Niggdi0ZlPQ+v
svAQtonCBv2XwTm1Y1Od8fqTWyTkklWApKIRbRQD71oyBSUEtdzpaTSNxGcQMqOQKYMcNVapsCxG
16ybzvVfKCQKy6rBERytqiBvD+GwsMvoF2kAt2w3PTMMHX1IAX37V9nU43vTNuLXCNPGH/DigBOP
CKv8oOteXcD9yy2HTBwS9prf9brWmzA1/oUVQ3tCt6s+Ga90EiF4uvUMcswjZDaTLLoeWUU0aLJc
FquQvuEat1jRwilsnOccppEzqZwERbv/PLsMTcyC2V8dzBcS3xPzWzXq+gl2IU0ao5R075asz2mU
FU51bJ1RP6PeQM9BuSmej5w0CKFuKRQjblP9tRQjjFnQed95c6fRDfH0HUeE55YAnv6UOO7HHRBx
N4KEJdu5k9Nt4No2f+QtdigovLyV9IX3VJdOv0N0aTBE2pU+oizTzEdXnTFBtgDoxjIpmMPsuXfS
cpWSATUGBAUdbHj1dkQR9oK2iy6SqtfNBhBteZFu0APeDnC+c/vANEnb1TzB29CHgSzky5x2ztHP
exdGOkVYdTFB/YU/aajTF8i4ujWVHT/njtIDlDe5C2mQ8ueHuavsxjhu+glJuf7RdCpHixt1UMLo
1Yyrdu0GlSkkKLxLYVIOkf+haZFRI3voQaCUHizeKr4usrVXQ0vgdmEDa0XiLXuojPWhainbTjSF
FLXX9BSMXXWEDq772c4L5tZ5i5y2GdJ9zaQ8wVhh2TpOb3Brh2ADcd6YSDUiHb6CaqvCq26FEbK5
t9Ly2C9aeiACthFVzoON2/fhyZ8c+2OiHY43VQkdTRRYp1s7TdE+aERGr/xJGA7paFA9TGGHN6yt
IAHRPcI+tG7SJMd2h0wq6bb/x9mZLbeNbNv2hy4ikIn+lQB7Ur1kyS8IW7LQ910CX38GzlMd3bId
UW+1K2qTFInMXLnWnGNu7NDuj5hH2w8GIPVxHlrtkUJv2UOs64OpKJdnanwXiUKiPczNao300kiB
fCrcoIFwscesS3QNdKoV4qaeeHi9167T4wfkSnXmd3yCXSZV5Gwi3QXNJgBQnekna6+R1Tqv42Ko
IDFrRPOQd3DuJxJ4jcao9a4OU/UhmynhC4zrh8k1PC5/ygGMk1DdQX04ZgSf3eSiLSN/mDz3FZOl
sVuSeT7hyWu+JV3Zvtc1HjTAqDBqwmLa67VmByUdhd1U2QsGVK3/qTszkIa8rQAKizY+WFM0XuJY
AOgvORj0RKdo5OK8jw2lLsoJNYjpbiKfhT5MP3qYST9CChj+iQhUAB7d+DjwZnsoa86u7Nfs+jy3
3G/gMeN9B6IskHrpHeLaW77lgBxOWlMvT5nSG7HizHuUC5kjVHjsKMkeKoP5Fg7RFN80PUtBmycF
Ip8TCj4GkyG56HQS2wVjh3EzxURNHnJZ6xWkfk2+wkYBdjhZpnZuW1NtMwuHWBBOXfQxaWnypoeq
vW1E1j+RvVXlm3jqf0qQtTu3StOtRV7mrutlg0c4dYN+FGuF6Dnf83liRthpCIC3XSkM69a1k7F/
lDQs47e4xYS8jfuSPi7mzEevwXuWcX35pvKM/pzycrIT18wJm97mNk1jd6tqDS5S5ZXiGErR84Ty
d9OUCsMcY+BaCTKI2jCD0p49iGL+oI/OqWuatvANLE48eTnJBGVq3Ibg26RPuoCJj2BSC+dD7gzG
JgJz8pNdb77CgWx2ozf8dIWNN7M12i1f2LTR4kYDQwHSwwX1byRGwL/ZwBHJ7oaxK15TY4J0lkNI
dOPJWNeVvNVCcFBp36m7GBoT7vLFKmwq1pSZo6ZFD10WoTTpW7llOT0pzl7I3PJDRfN5cYvXplkJ
jiP9Pa9uKr/NxT7rqzvVMQLC+mQ54yUyFhrXBAR0yfQ2Km0PKHw3hfixC6MLFtd4WoDZ0U/IbjS3
Hq5ZHS/7jK6JTwPjXmu8IshG55W52rZLtLPOX0HSwpAE8TQQWJZX303V/TJNCuYxjDOkTt4CxSj8
hPSb0wBydm5ZO1sZldzpTcx7mFmprZnpc7G3LbZY/HWljtDXyPMDr95tpIwvetucZS4jrgRLu03t
6Q5vM/nfqKuCWEixNRMPbnq1vI+18ToyZPazeXqca3anSNPuU7uBQZTL727nnAX9W651Gq04pX/k
NmC4FhysXyze94g7H1eNkM0z0SKf2x1HBhQZf47Et7rI500FdcU3YqIN8uZldM3TEsOTwfsPhEt0
P5m/5ZjQGW6QQzFKTAmNy1kAVyfZLMvQIS0Luavr2NoINXtXHKEbVJ7apmVboe0VF5u+HeTGysKR
QOHh2XPw7umAUGjGmcciyh7csr+akbySU/Kz7UG5CEFxyC2flAs4WuaoYypauhbbrU40Cmyku4W1
fGdEqXUU3QA3qoXvos2USo1R3ndR7F0GqpythBC1d2J6sqYw7/BqB52AthW1qg1kIS9mQV8rNCME
XwmvYNreu66E48PNTAKsuVi9SbkyF7ge69yX83TbzfjtGUDbTCu7Lig0ZrFWUX5wM+cyD8OVodk0
M+igET7TBNv03hh0OvHAuWN/VLG8DXsXcqtKvaco7MKtqzcw98z+xWkUIxHUBGmevM+eZsOfZOwN
Jltg0x8KhugVtv2ZGLpaY55aFpV728NIOdreeFoaB1RgFTW/+L9mG6820bdxG9/wBw3bTvEdNgCq
diIDw6WxEDeM8Z1dJyzNB7tt+Qb4B9gh2ilXHaSgRX8c3AyErpV6V/CXdGKt7DYa7OdyTvuDXinj
WJbqG0gwdto6HgKGH1aQSKvmyKcDm0gBIw6lewB3q/cT9t6tUPUTfBidvgAGbjcpxRbsWBeUcVVu
O9lgRTVylztye3Xk6O0ybrEbFXbmPUdWYCaF52eVrR0r8PxbJpdMOWpXbZgbX6C4MKLWeSrlIEMf
12d3LFotP/dGNWxigRIhNRfnYMfp9zoGWsFsY18bVfnc1E58sAuyakcjsrDJT9JPdRAXvac8f4rr
fWiGMJqq8q2JZmICsL5sFg+rgJjBrQztQGOotrgwJPm7njSQH0V378aJsWUllY/ewijQ7tqf/ETa
pnNcQa9Gx7DbrW0rxwAqUL3boTCDJtXUpuvyB7y+z3NfmViWgXfMsVMFdq2Y3gNl8/NwoHuu0MBA
YQL4ELPMVj+vviCWV1Qjz9yEsrMJJO6dq+nFWsrXZTLXO6cxcP/33Ls6ZR7dZ9vacLVDaJFdluL+
3ICtTJjK10swFkwDZKY88n2WN7fWi8vSLuExklH/U3MGzh7HTX12Q/ycocklXwcBwkNdwrpR36i+
K5igeFQreHicyd2tqMKC07C6hcsDgGRiXYVLzLRe4LiVZn8NwZkGhl4JlhMlblELh6Wr/6D+qa6z
lg13CdcJvxNoXWg1vRQaC9y0ux6t0PSBAbm9qcp0xjVO46savMvYxgv/pfM54ga/HSMKI0x0BnVC
wr18Zj7VtFgwFdZs6ius5RH4icDqq9bHmh9vLG6W7DvrDmFHXM+gyO4hba4Ap/JnESbgBWrnu/RA
//VeMWKbjo5JkRVBqg2fjqx5UmwerHJouQF0x7odgerNFqdH029zNhSGVbJ8KSvGyoUpoAH30XM8
mtdBzpW/dCjYLdP8NdnleTH5eJMqn2Aq7HAensvSG3w95NCnffIMh6/0Z1IXoGZZ73wVP+2cFe26
3LaTpHivy2UfRpkvzOxXWto0AhvtpV6gskzFyBRPyQ9PzNukr6etsXot4BPcWLBcNpMOaHaw7vUo
PEOtK3y84ckOuJMMbOqBc1UVjFkEi9wU8+ds9J+xWi7NQhllli55TEZtEADS9In4xci9526ue2m8
kVUrn9wIPiV4UWzovMKKyOrs3Vz2XOrB9AUWMWobzVuivQ7soNqJOOVoNTo0TuwfLbAWL6VKA7y1
iAs1JYiMYYh2NlPqp7gqlksSVc6ha01AS7oebTuQQ0eRxd0PR8rxoi/IpBMr7x9xsAynpqIQo4QK
VwhxMzmnNhnA2HSNm39XxmD+0oa27wO7QiGg4RuPGGV1qW/ZdL7W4JyKgxCnlD71H6WXFZM/Omb0
nbXR7uYpL8LHlB4+na0UykqvrOV7X4YMGEarG46ekA3spbQd9l4tiQ/MSXtDN/OexpZznqS1Rirq
EgxUoV/sopMfbtqU9/S5uq1rp0h+WqP4yUx3OoAkUts2c5ut3c9kp9DXOcoUK19GYRjQHfN2RMiH
/MJktKCrCp1XHHfqwFQy8xei0vdmBf/OmftlP6W18aHacTmBHopvF60b9jQmwhOiK+Nt4Sx4T9w5
/hxag+lKP9VbhU3tMCis7Nj0zUcVs7frwIm4z6No2YCyAXZrD4oKT3SAXzonhqhnLxrjuLA5AEkF
iDmjAoDfVSQNCgiHfwytJNnla2uNv0nbOV5SXAc3audNqioyFqvajW5aaB5B6CTdTnSdfGtKUoCD
qAM15LXNtOfGtTwwJca5uG6W9NQaS+4NrW2He53JU7hRo2lsmq4qVpAl0riiHYx5o4saxCBYJkqe
fAaoCbrwu1MBakIsrs1X1CzCL3ovfvQS5m1ZZ36iq+4/eUrnDd1jFeQR3ZCwMfWNl0j6uOTu+mUc
MqxL7bUUGfWdAf/61S7C2M+NDtoxTbYnL4vKnZMaaPbiJL3CJ84eFYX21fUy85Vbt3lIW4IMCstZ
owJc7TIXY7pHgOD5erzSmZvAqM0uDmprht6EyuuW3pPGsNuC5DVOlXyxG5sZZNcyXroiKPDWjrlC
fwx6bynWNg5UVlYYFN2yC4+jB2nB7ha4Raka95FBoUS+shYAbFvxeqC7j1E4eaQId/W71kIin9OB
jSLXmxfpjPV9L2N5rExveDHVpO4yhxa6MwrEyGFLKzOjlebPQ23urbioKPXHeGvXzRrYVSEYmgZ7
POoc7H7YGOnHMGdELxq6uGRCdE+FC5pc8YxuSRaRh0oR5NkNo8Dm1x/g/9bBZKeFb6Ej9bW8VFuk
RfMjVSJCxNpp+0ObJnSSZ8igNu2AmzrjgNk0jhF/hoBOyYpTVOQRhN8tslX+qqSQd3arJH2HKNp5
ItUu7hxadBK1Pn2yLXuAO5C0e7T13VGNRGkmERKjxGimG3up7L0B2mGfDL31KIsw2o5z1hLh1Zfb
FhzD97SNBMeCV9xYcyy3XFDy3UAjGK7rCGqyHlDVIRLaNEILA4GFlZFekx+8ZKl2JjqKHwk75VXO
3LJZ6tG5pJGxM3lPIjAZc3a6O22qiWNuqGRbB6L37MB1wPrCC8pRoMTqey+jxvfUZG1qurhB7Jq1
b7Qa7abIwvAM/W2EJ+RMlM8gD9nWuGf8cJu0uMQebZx6jovI77k8ouSbNV9EGnurK9thq7zYxYpA
kgHxs1wQMi85Lqw6Ugij9MHoTZNCplrOSYpdg+ECnt2MfG14feYt1xtwyF4LbzVxszcPTcUZjojt
j/VCS33qwRzUlsklhAnRMozxTzpE7LTx3Mb3XJ6zG1UUqYfXPSL3OuvVNs2t6ahSiJ988XytE0Q/
emkoebJs2DvsV2fPrMwTNO56bwFU+14UTBtFO08XOLAJCdF9nNwmDjd13bOIB8g89Tx32EkDey6K
q40o7JcN4G3D7DDxhTPdCnj/yAHpDCNahb476+YOISLlNuhcxcV3I3PhZwoNymwErol4vw69e41C
ZCJ+Ng1r9nFBc3stc1Vb7zw9u+ncqN+XvbZvwvQ+9cY9j0nArs1NoBlRiTIGlBA9c9VuB6VODlK/
JcoCIxtPEZgW5mPbdnBPxkRvbZaMgpdTOGeXJtabvZ5qqzKaKGCjPkaj4VsAfgKVGjdez07t6NpA
Vj2lnVNk9zjCqAYT+45f6LYphlsZSpYeLsssMsh+1Awo5vldPIEP1cbHLK7vQ7i0Vt3fNQY3Faut
bzwNDreTJObRKqI8GIrB3SWpd1PMsj07bGLbqe0HMGZcM0ItfqHPuc+S5Jo11uSDQr4YRnyVZiE2
lR5+G6d+pxtuG6iJJhaDwy2RgFf0u9ExNHMi3hgFeojemNsaB5u6F50nUQnVs2shxJkMjQjWqCOm
NiOds0N+xf0xc59rVTkPdi+cYwU+916pwnjurVD3Anecm4+aVtWZjJc42RlDF3bcDWulaJog/uX7
ydw7p2ysLUJFsjJpG23qPhr8Hs2y39ouGX4Zc71I47oydEgqFYsHYGzJFdvqszpAoOfsDcfJd30d
mafC7I2jlI7jF0Wo7dPOm4LIYiqp5xlnY4GSJRYMJPNmNW65tqsOYwgbk1aHuUsbVV/aFJWrwWXm
MjfFxJmbGbRk0+xJ9vP32orpW63qOfTq9nNoDPWja0l10yzoENoK7xFJzeI0jvZ8gsWBipLG91aA
mN6PhWW+MaEejrDLhr3UnPwnU/Xu7BCol226FKcSBhXjKFC40T80511H++yWmAz+GO6EODpd89lM
a3fbcL8WTEbnYb8kuU19hIvfV3YO8i6R457+HiWnveZ/imaskFVyR9owXWjH+zxsxYc3N+I+TUTL
RNkuLskgEZ/YY/YDGIbzUFRyOHtekeMEc/oqkFVUAJ5diZwbBpu5synazgzsNmItOuWiXRvCyE/R
4Jlb0tAKJjPR1WXSQPvGmk92zDg6EcWnDD3yuLKi+zHQxNqFS/ECbjbfMCK989zsoXY6Bh+uNy5X
ghvYK0q7bnctgmc2/2FB2j5WJy1hlLRRBN8+0PXK9nOy5M9hM5coliq6aAj/gylks81LBnKdp1xQ
peVqxwRBfC0TbgWdzDCbNgCGTXjFfhITxEmbCoBgDGr9pjS69pfLmY0GaAhhvuf1kVARoAMDEhuf
tZTctLlb7hAbk4Tu9uF3qP1n/Kr2nj6+l2CcTKdndJrph5RkfFYJjH5oNH0A3y46xaXzSXbAA58t
PSQmfHqvKuj55h685CS/bYzO5mswkLkEGt//ezI48wuNJ/ClznQqPKJQx26oDkurNSd3yYoj9Dbu
S7EbUfqZxPplEwDibFK7OSS+O13GeZtPZU/z2cuPiztEG9TBBvIu+GBsUiBrZRQ/scE06ALm5igA
0568ng/L9bnZJlNZv8Bv1LeTmNUpjOzqqM3qxRk9C+imEe0rk0RWlJZPNOsR27uUtp6uFzcFSMwL
w7PwHhH4eNtkqvycJWquLO1tf2qWKWgdy92XZcWGEWM2KSlLfbsrkOoAD0LcD5PLSGZwPvo0rzN7
+xF4MdZmDyNvZTHs77h/DEPKdbuCFdplc3ZTZcLw+65rfGscLBqdpkHfYSHigMGueaui1uFeXibb
CS/Jern13mHeO7S/QXq5zA8xdVrwQe15vJhdjSiBPswjA0HkonVbBmiTigPxQ/ZGGydM11YR3zn5
4vqpah1/pIH20sbu8OC0pn7QhZte63f6xPZO1qwKt6ULYsfSuLRMGB8swueB2tdnkK4WMyUQfGx1
+RZMOCMNvSOx0rH4qMCszlOFeisTxVWYc//YpxPCgBpMWbRW6laK3kovWOrWLJ4RB+4q2TxoS/eW
xPM96Kn7urCxDit6Fzl8FZTTYqmfGw0tN32jG8iK+tlZjOqgbF3flsJkeLQOY7l+iK3deSejE9DU
SOUCKfE5Nd6u4GvakAYCxUFfW5w9wKFsesi1+MnKU8ZGDPxGcMhsuxT9Q2dY1wjH5bY3EQPaRTJe
DUWpA0/tULoaMsfaOlAKFgFT3/hg2P1jNCoMYjq7eUhUjZ856smpjV9RUT6OeMahHeJiYWayMOtb
tzwG+QvQDmHZwZCr+CCQyQeMIsvVQcTAM1H2dmCxI7uS9xFKbVHYWytvio2sJaA2O3/TATpvEo0u
iMOEbzMnjA+ilLmVlKyb4VFjXrkJ0z7eDYbMt82cMiUoXQf+qDA2ZPj8aIZ+oLdRg3BJy3CLPpdJ
OMu2GbxyM5EgtzXIP9uhvpk209jT3LXWaBQUZK9D2fdbRRIBcLD5DQ/qfEYdXPhju47c2rjcQ6Or
fYJzwt1oeRGtRgelVIm9haycel3JyPM5xa4TfPCDAxk3aPBhHbgiVAenNO44qxEjozHgy3QJRC5W
rWmkXYYVIwo7ERE7I0oSsLNvsu9XwLvxohFSatJoPoWuJDsK1Usj5o9O9j8sHesbZS62AwQ+WwoY
++jUBA3XshjvU6d4IrntlcA5c1NVRH3k0jmaMrpZtLnHOybjm1615TZTjcVYn58BKOcafbieJWtJ
FnUKClCKZLKlCiI5sdc2aBI+w9zkyUOvGKDyXKgd0nDTd2vicZbchGlMR75Hv6WPEPkYmsOiRCiG
LiJxN0K196UZPSZTeAOQ/3s8JLD/YF6PaXiRddhSH9DsbgRS0NVJZOF4uLi95dxS39/UpuZXdva6
ZM0be1JDk6k1d9BAuktiuzn1/PQw5Og/ZRaqgzT0iFrdULc8kW/pkG7JNn6CL4WGxH4yWuvGW9g3
WKDoQbP53EKZ7yP7iG7jUZbOBTEJH6ejDTtkzHKl6tIAMNIb4rQD+kYjkBOJNAT3AUZtmA9QMuw8
gk7XadBxMRaJnAD0Peo8Ljz0VqUGwrLnV2S+AqCTLhIx1eq9UdD7ha7i76zTbp/awydK8N00uS9z
jKjJ0+NbzbSmHYIX0MJc6zaFYT7zIDy7No9ZrqtHwcwqdGImyETwaNXyhOY43DLSCOxBoEyGPxrw
WweTZ720enkNe4TQdcVHDEUeE4NCGEPvlL/W+Z7fZNHCHxpxLoa35pAB0Zz6lECa+HGK9FMk7H0s
BjJztWfZI923q52NGMGkKeY7S/Gj1uLttJhb7s1sbCtUv6+c53glY+QuB3aIUAfpPv+rcW8LnGoI
axR1RV7fgY+9C/ElzL2+0wf9ha9lAuRuvXoq2sded8CZFfSxeUQByT6gz6+VCFGbjnXvj0vkUsSH
13bwuNGAjq8Y7p0YLVN2dAiBHfQgZ6Syzwwp6c+q+65Nvi92NvsjJh0Wfv6pDygPRt2gN9nkL1WV
3TKAxgJq0I2EnIMLJ49PLPOPVox7JdR6oCNS5pDDAmRHQWkhdMwRo25TaTMEb7hU14Qk2Z0k6gGp
M2kAFLn5bLQ+ogJSnypF13sotGua1pydGT+W6d4iyu9pmtnf2hGBm0MledW1St2Gk8VMJh66rWN2
kFJdSYuh8HTUIgOJmUXPhlO43k80MuKQhKRU1A0qfTA/p3HiO+48pyZuSn7TmpSmMCTLkzczv8xo
7R4LYoMw8RnLDmgx47y6+WWLYjI3hZeHt9qSsN4jehqdkaOMpmzrWfKDpd12Le01kar+ir/iYSqA
FWkec0CEXy9pIavvLUOuI5Pw8tSG4nvS4mDsFxIQXO4mGwIw1BYBCrkPhAK5dMNpNqgGnisd9W+p
kZF/VnLHWK5EtwQe5OFAOvO9oepfhmcGJlFkG31pG0i18mnWxM5F4LSfp06caLrol3KZCZcVVKTl
SCNJ2kxM6B4afhkSZChQ/Mq6A+9Pho9THZtivs9L5oZdSF1nKHxsiTbcFBBqNS5KW0SFv0jD4oYY
RU9Da/6UGq3ArMdZNDhq3smM3UTX+jcC0cJAMiP3gUBKtDlJ6tsuJs/Y6n7MTHw2WULftQs9Yy90
wM21eqIln/mzw17BaIgyTjGqrlG+7Wg7BEO8TH6R5VnQ2oycMFYAtZNRffJKMqO1fMZfESmfJC97
3zOUIkfRJthJ3HZW8lMsLiNPZ6Fc01uNvgkiO8LUxGdcT2vbG+vrykf06zRqt5HCL4vLmrYarPlN
xJzSN3WB7rPMtfsp4R+Gbp+Vw92cK/tuwtmzKWJT9y36RsGIIH/vYTR4qsxh5fqm9rbCWb2xpAZV
1T3OVDSaPcmA2Bw2qAYVvNOEe2rum2pMzG1mL9fKUPc6fd+TnXWvbj4eNSc+xrO3CqiOHtJkRWS1
HaXnujKjQGeIxSamoVJw7Sf2yofcMx9I1LJO/CYlGRjGr0Far3PdpAHt9VsljJeCZsmOccxnGS0U
sQXrGvF9UlWP3LDuMldcXI+Wf8WWuKnmYRe1GVUOzfKNTPuRH6d9wxvHb1AjnnIz4eughzeLvtyl
Gfn2qk4uXCmufavPQWfKI5KdT2ea6MdUv5iqIsofOc6apH2MvZ7EsIo6WUzJAcEfsRWFddaH8YPW
+moMAig8JdGDozG5d2rgVyN/alrtwW1cbYsnNrNpMGjXxXbfnI6RNNFS9HA6bRMNaFIjTb+kurov
oRlsdFld5kGdtGwsmUjTiBeOR3Ik5VGpMZCZwpSudq/7me58iGR4K9dfkPzCNX7+KGfzPskRm02y
PwgWid8u2qOs9NveEU8IUp4U4Rx0rmfUp/1pFUgCOm3OyyIv8zL7bZScQMteSlWCU7adA2EvASb3
q7BXlX9+ErFxmtl828hBJzBMZ70ZaaWVBdo0eklmDSBFNslj2i8fGCSfOrPCyVWqG3DE753tPaux
pc73qpvI1ivfCfVrmkd0VJzVP3PTOjIjFYZzq3CcyM8MJuiyZBjlDtYpWzTklP1Uor4XaWI9NEgl
djBnpoOWOgJ0rt292JlT39ZRis0LXRXCtwix2+zE3IisghxDBM9mh0q9Rw/4wpyju9h2Km7tUC8/
gYOTB8UwMsWuvL61qkV+IeIou5Oc/u8aUQoPYqLYslShfXTjQCZ4PTHjK3jAzKq0t9oYMjDtSzrF
XRZfBwNfsw4Kmdskjvbj2FjDsUPHvXMABRcM4B1tt4xpcrJJRy+39KjLGN/vprtR1Wo1pl6hC508
LIzcVn12tBub2vAxBaqbTneY2aYmnq1Fb0miT7PZ4i3mTzEn1DKmKM5VWovT/6tLFx51bA3niFnW
L2BsqFoRILDdpr8wBN2kofejtx3nL2yU3wAz5BfoFjE4Te64hTjPhWeDK48/Jt2s/AS1H2Nsd8PV
8Pk/0Szk+gn+wcxIyDcv02HhnfAdRuXwmk4Yo//82r/hccgvPI62EyRzcKKdk5oqDylwknOwM+jh
iZn3FlfR3Z/f6DeYF/kFyZEawnWjSY5nmPDlfGnC2yn9C0Ls35ODYY+uGJB/fEFqWjJBvOfKMerO
WtftxiVFk21IP8nrgLDbE33aDYqKveHhW4opsOM79Gk//9uf9gXAA+Jiaevc8gi/eW6dx1anZfLx
315afvnLDC3vGDtk55gdvi0xtLXvGDr+44//Bb0TKs11jKwOT1EuTznLu0mx8I33jXj488f/3dP1
BWdSY1ctpiiJzo74ZdgfTuP4KQl/49OfX/43S1CsFJV//O6DyGy9V01+XhrG88Mg/FwfDo6Mdpbt
ovnWiSX4b+/0ZbED/IImk8TReS4/HRptPZ2NsENDlHM57g5/fpPfLBHxZZ3bU1sJo/Wmc4NPq8+v
dLpJzNT+8mOvi+FfUFn/C8T9x5fVzAN+ran30DepHcyKrWlOf/kdfsOP+d/o4X+8NBJLq8piKzsb
2XBjpMWHwwUe2RvCo8UeOJ+R6iOhlH/5S37zVIn1L/zH26E0c1GuL/3ZFm+iuTXxdZTdyzJ1f/mx
f/dNfVnPNCwF6rPWPGvmAorebumRo//+8edf+XevLv/vp496RIpUqQTyhd7WNsd7L1XH//bSX9az
GhE/eeniQfFzYTPUW610/haQ/ruH88tSrhqTITJQj5Mbco0g7vdsyXDYUrX+5SH6zRvoXxYzGV6L
C8BtOBuDXmxweKK0tIpiU6fu3Z+/nt/AlfSvi9jDe4ZRuziHMyEsVhjGj7hl43ebxt1ep4nx4KV2
e1cttXslppjsij+/72+eV/3rukbrMS42hDOX+E+KX+2mgquG5rQhbmf662Mr1p/iX1a4vr7/P9ZF
F7V9h7ggPCmpUUIR0xeWF01XkNWW1wjVLQD+F69Kti2WiL+sFfd3P9v67//xpqggSqlxrz6DqiVi
qJvq5360Wq7n6Gg21TLlp5ChwiGk7feUwP/a5aGGQBfruZ8PFcR4rkUbzVYTcRVdfmsRznuNhIdl
mHKhDnT4czrtmWl6w34hd1mdMuCluU/r3umVQNY8a0+o55dL7YmWDGqP+ElugWcqYvoIPZZvU/Vq
Z+K2upFLOD8WE8njPvjjbB+jjNqaw/StnzP5OA4TinVLp4ScpuaVYCoNT/jk0gVUdUnpUAkrvqAK
oA1iTdl26LHEK6V5p46++k8GBiZSbcMSl3qJkGoa3PgjzXxzTRSlXhG336xBt0/eItfhc+5sq7gz
N0h59G3R6fPRm6fkOBlVvZlyZB6Vg0IS3kh0WESEh0JM9RFng3bQjIpEdMLW6q1rlPbFtI0eubWJ
UYwVdDHzCNMccVnIfKjN+T4KZNZ7k9bXDnq7vLrQN7rgzw/3v//+prduc//4/RnsNLNWxu6psUjq
RsVX0iyGIfCXtfO7l/+yF6PK7DHQUKIM+bcCbbrT3Mjxby8u1o3x/18xpvdlL54XrZ/iDEpCRSZD
EiW3oqX9xZjwrZ9oyQuzCRDcbDE/MLNIj24T/uWo//dDwPS+7NRWRhe94xIK461Xx1Kro4OiWPoL
c/M3X9rXKAx3ADyCV54jJu4zQD3Ng7cYb9A45v/2q3zNnYgVupq+xS66kJEyMnbBexk9LDT0d39+
qn63ZX55qgxD57IwsrAA9tK1yX0j/6VT/mbi+c9v8O8/gKV/ea5GPRrdBvzYCX2De6QJOD/Glhb/
5SD+3cf/8lwNVdJ6gCA4iMdvcw34AhrOWP+U2eufP/2//8DYUv/votM0QoKQGixnSwx3y6LAuJPX
NUv7/r+9/pfD3msBB7mKz1+4BQCnZbvKrTFN/ZdXN70vJ31XwcaDaQEus/jWAVBpi5fY/Mtri/9F
v/7bmv5yyqMJ1tNcotJcambJBNQPt9M4EzbnLTCRihEdlidvJqtV4A3m5Vs2jv1ZG/Jw106z8Vwt
ZrEnXqj56U1sqNlKIilo2QQDHgXYX3a4T8exvYSko+Iujmb73jOqcIPJsWMbMVAL2CB1JkcVBLnX
5nGkUUDbok28Q5VN41MdoluodE2/R3ck6f7q9i+Tc+lGr9NiJ8bVF7EQKehVlbFvMkF69TKP51Ji
sm5XMKHR0ycjibT2TZeZKCat9OrQy2bSRCQTxC/M9Y4ctFUVGe6xNeAYi7r0FPKqe8ZrClaJ/dSn
Yg0HdzxY2DW2Rim9wIQ0+gMbGzHrWWrWe1hq4auk7XdGiG49izDPb1Xuojud6vlGGHp7ECAn/oez
69iNW4eiXySARaKk7TR7Ru4lTrIRnPLUKInq5evfmawcZigBXgUwEHFY7mW5p9zMeA2WYFtU/KoE
DuV5mLERAz0LRD3ECwCSouMb3h/tr1bm13ciimW1AQmnuPbiKdvCpAfYgMLHq+ZUORAy6conV7Zw
TlNVO794tj0XIPkSvD7NrLgC+HF+sqekPrGKMjyLh+zkTvIHeHKwjRsEVRDysPLrFDDcL6yl5a0o
lMxRXwO6GwBSKJd1FPp/OWxWJQN4sAmtdGfBswpca8sHRgmuwocG4JczHCgHBq0G0RYSOigRA13i
2Em2BwQdRQlrhCwIT6mCdFUKOuuEZ7iQhXJnOVg+nMoO76ZJDKbx5B/bDmDAqfNV0LYAVfh5SbdO
l0BUrAjJTVR60J+w8FpGPRuGlBCHOaNYqw2YJBCzdjugvWaF13AJZ7iVJH4+fl4IFN3BB9yPnNWw
78Y1Sj5NAIQ1qC3Zr5klfgqG9/TlYL986LaFlgrBcsuyGVqVgZW9qqLY1tm3iD0z8pCRO9rdT4l7
tdzQ5YxuCy0nUnAO3RBak8EEgdRNTyDFXsbRt+WPX07otn8eww+nnBK+inkE8ZeTACArdC2IScVA
IkNRwb35XAvnlj+04Pjj5EwAzsF75DXNhk2HW5ZEOaILVybCeNg5byYfWpDCqWasRO9EneGlb+g7
ifk1wOo/LZj1wsPHSnaqV0evoP91iJtd4iYrpx123lUvLTVtPykrBzhzBxLVNqr414U15WA3uBCR
q21nAjuUiJusG4unUMZiD8aGOjhW1d4q8AQAsQLpzXMBGIzchl/hOB7+7Gzw4AuqQBbL8nK8Qt0l
vQFohFwDmk6tbW1NUABidlPTtdEzLC9f6wIkQ3PQmqh/CpmK4bLcZ2/go8YvZXx+lY5jXOg6qdgW
9qbpFuQYyPWFqTzWFCThCBCeb4A29fuSJ2GwvGAunwFsT9tFCRxIB56f6yYZ26B0sSkB2MlWn7cN
cetp2yief+Ms7AqoiqdDuwd4YNwPkiIrTcA45RW1r4gzDafGqsWpJbB0WRloQ6R5WqQx2Bl6Q+N5
J8FeIGvVFiAKeDCCHz75fS3OyqkZbWsErJqS+s2rgeWN44BVKRQZh0/OjBZoTkThjQs82All151X
Kdy7gaE503CXZ940RNrheGI56pizcE+hstTZ0L3qH/HgXb0rFCHBywBMaOV2b1j0urA5SvWtHYIz
H0CLh6HEDA547s4rHzcsYF3anLpwbA+ZcE7VLLwNcPW3RQH1/VSlnyvR2J52yK9gv0dduFifoKwE
8YuvuVtv4PyNU9u9j5elz80G+zutVqxL5qHE607YvztQP4FY7Q5GrtsEbwHLLZxD7kL29LSdzXHk
CNIvhWY6LX/Y0M5t/PxsNYv8mdmQDvbEtE2LfkXg3DAtnpbohN0B7SojHsw9BBRrK99bIcgWOdQw
VkbM0IKrZS57yryYQ0giGAAy6qfxANY5wHgvy6NliI4/IucftjlADVHzhyLJqYXIZl6+D9575Nx4
6dpOYPr1WoLKODifA6oyJ+gqX8sJcHYoIlzNcnj43O/XEtRsxRlAZhh/Yc18j1HvbzyoZ236KK6A
UABjerkdUz/Of/8wTlOaA3hEGegOWQdFaahvgEVRwyD8c5/XktRQNQO0OFJMcgwtO9GPP1ov+pqi
Br78/fNwXwgKV4ttAanHuU6Zfyqgl4arXWpDOTp6L+ffbr5yJOPnb11qQwttNxbOTDLocQlZkieP
c+82AvF+kwKxduN0lnuE+TIH8R5cIii0ix71J4jLxMiZ+7inzg62PSBzWRa5TlPgyLvYze8mv4GO
UVEV25aBHTHl3atXOxNkO0GX6S2Q4eMksjZ9EdFrxyFQdAQ6fud0ttgB25rdVWAgXpdJ6H/PugjH
9KTJSbISmaZ8r63tvBgpI7XCjl42LwAOnRw/XlnWhuWmG4NZ8/l41thF0OSwLs8UuJeQiim+Lq+G
i0FPqKsFDWC9bV9PTRHYyv0PhEE4OYIwbYFXuKnC/PdyIxfzMBrRIsYuXTa1Tq6ClNItLJInGPYB
OYcnMIj9HGbuQdLxM6OFprTocUAsB80+KgMIiux4+lTZ86EaV/pxcZbxcS10vA7sRp56eLIHv2vb
JL3EypIrcW+YCf3tsRxobqOwzE8tTBFS0e4a9TjhAb2oxpUWLq4kAgePvxMXtiV4Z8+1faqy2Yf2
jW3dAhDTHtoS1LflmTZ1Qhsh6LXJNm9CfmpAByMNgPDiyIAnZXW60omL6Qud0FILSBTA+RAHAmdx
B2D6mGXQiShk9gRcHrgMsseBhXX9SiYzDZl2gmjnunRaj5ZBreBF23V7vxe31rBWuDYNl3ZkmFMG
Jg9BLsZzSrUNpR/dAAlL95ipCWIzTF4tT4th0HQLPYguUeGknJ14WcGyAHJ/vAtf8E53bMPyUcRy
uP5cQ+cM8GFvrEdIq/C24afOBRC3BQysh+BRkQGem7MrS3r1SsI19ej89w8NRVM153iS4ydVWo8o
UJ0YlFhBm3kfi+kLAZp4uT+G+Xe09AhRdRfvViUJVPSONzegSKDkA9Dt8tcN+cQ5t/qhE0MPuOBM
xyKokyJwM3qwVL8yEaYfrsW66vGIZjFMhPLiL1EENk/SFV9gwNmtRLqpAS3SIVVehU3WkID3/iab
jiMsUVL3M0dpAmDS3wMj8DAsQGgdAyCENs6IowD0yzqxlqUuXtHxeS2qp7iP4ZxalvAk6J071Hqq
wKqmrwokyysPCvs7oAHkQTV5dNWPZbzSKUOwO1qwp10MeiFzcG6UFqhCw9HuClDK3fwrg5rEypIy
NKK77HFcqoAgHOsgTIpDmHRQl3C7h94ff0IfeeWabli2utleA50vqNU2ZQCS/rMox9tsTD63fetW
e04Mqx4Ip+OxiJdYVQSvVJACCdeyxuVKP6G2Fs8Tg4pTQXsSWHHyOnKZ3EBa8nfrVHvA469VhTub
kignQ0Q1YSvJ1xApf+otH6LcjVJI6zXuHIweaNrg79WpvM75mkeewcue2lqoM9lm0p6Q3C1YYZyA
8o+ve97Jx8nl9j3EO+tnDpbQrXIZJC8yN3ZfRihrfwHwVD4AUlOs1E4NhzxbSwhQo60bHI+qoI3H
rWPXeynktgSBIrUgoxZDiX60V7IyO4fMP/cLTKOWHzrSKd8qBnriPohm1hvwCxvlQE2yLIGIbTZV
Jvb5kBwIdNcn4KIRbFBEABniHqUI6HfDC0P5W8x0PD7J/FNwFfwqLa1AlMaBzgC4C2AzzhAJEgJK
GW7mgYjcQwQzCm21X944DEtKx+85CQeFCtSpoKjLG98jdxBzuR6deiVTmT6v7eK969STIt10qoV1
GGIZ+LzYKXCFPvXrbS0RctJOdo4GAjsHK8prqv3Eo2+D231u79Mf35rGhSIYofQEpSIXOJg0ffKg
Lb+rKk+tIGcNKVB/ggMPCrSCrsA5N4Pb0QQZCJBiVmx3DbsT1442TWF1raVyqOXY1RnbHl0lYwcH
pPCRTvY1yYpbPNBcgY/+vDwdhi1Dv2AqC0pwsTXNQQt1bdaBhuLdA2IBXdW1wDAc1nQDatQ4Lcgr
ZwAl0Aj6rC7YxuWWif/OYvU27VaWlakfWh4cXAhtFckI6lAy7p05+1V18r4fYTY2xWv+4qbM8+fF
40MyH7lTjWCl1QHY4UNywpehckLynLzPKK9CkCCuyo0a4/wENZD4CdK0I7yQsmGA04nFj0CZ4feV
NnnJh3kA72nOiu8uZNHuIz+U6XYSln1Vg4YT2MAMrh0KDOOv42MLb45jn+KSDx37HVHqF5nBp45l
/4vRM6QMxJvlpcTOCfhCYtaxspMlrLyHfFbAvrdfx4M4HcZjdwVXxmHT/gC951ncRw/kJgzY9bO8
jV+TH8sNmzLW+e8fpgVugwRaFWi3Jg+2fEhaCHDN437544Zg12GzxMa9HKHYQdhAfQk5exjnfGXN
mj6tbZps9BR8G3ADILK6h1XPc9SiWL38s01jom2SFm86O08mFdBojvddARo/VC2fGOB9K/uwIeL+
FEw/jHpak9iDbjycIjpnuO/dOXoiWTbtRmp5r6GfsN1yTwzrl2s96Tq3AMt8bIPEVScbUjsbPPOe
QJ7MYdXeV+C5k6vllgzzwbUtPOz9fGhaTwV+lPR3dVLOAK2E+cp4GWZENymFOBu3xMxVEHfwavLC
lyJlp56rr8s//k+UXYg+3Y60HqFExfqRnKDoWVw7Mhc7no/VIeprey/gc3lXOlC/i61RHAGglEcW
5vKq7OGvRkZL7WxppScJ8fPbgrfJlwYVoJfln3Z5pRB9B0BeiFt7TsNTkRRXYNXBE5Lc4w34GgJO
n4pSovvL0mKAKnkCWqEEg+ua8IGdMgXhveUOGKZOJy3RCPYABNTmE4sgMU6xwfTJIYVt5/LnDetO
ZyoNoHo7An5NJ8oglioi7u+bOE1Wjuamr59n5UOcemkLBMaYqGCMffuYeHCAdEeSPi7/dtPQnP/+
4esQwrJtEEHLYLLVUyeGb5iIayseVj5vCH6do2SBo9nDIYWcRlzbUuVvoBwK8apDF0EKQ640YuqD
lodhq1MJl878NMy+9S1uSR9kjughkp71v5eHydQPLYnVBSuifBygeKMgYMe3eH7dQ4MO9hH7EEKW
n2tEy1/Qi5AJk2KEu9BwKNtfasp2qYBUInx/3L5fyZKXo5n+uV1/mPEwcj1ogoPPOnIO9YnkBr5s
N1UWHxDmK28MhtHSSQ1zM86ogaVFwHwIq5XtHgKvjzVXL4S1T5Md/lweL8OlVWc2EBgsOzFMak6l
AlLQZ+/D2Z0wH+1HoYZdk6GABETPGnCMmpo79/bDwEEW2JW8KxCIA9/RFJSJMdkXYH6Prg334Pmu
ykcg6qBfDRHAAWfJrYhLYPidbQZ1/CyNti6g3HWSbQk0+ZeHwJAcdPJDMTQlymajCjpoHtkAIhdy
Wvm0IarI+e8fuhsNMoIJDvY7MqsnUN0hOg00pWc/Lf9y0+fPPfr4eTsa7Kabu6BoC/glUv465XMJ
VRXrk4tQywow28i5a+VowP3ZpJgVKN1AqPEQTlCkt+KVU4EhmoiWGOIhi2hRoTrWsuEnz+wvg6pP
ruy/zjC5XR4p0xxracEeLMFC21LBVE4w26hBm15Dupie1Ih2m2etXfQZAf2o5M3PM7Q9bpNXPORB
q9nzbqsWcg9R+wLDo4Ndonq53KHLU090JLSVxqkPo6Y8gMYXFK7pqcgU5LymT13viX+O3w8ry0og
ETaePRKgi3Y15A1kRgglK/Nt+u1aEmiSqpRQ8emCrn1SIxjx5bfcfl8el8tYRRgsnxfZh18OzGjS
QgetDDrYoWU7qAf4JzikFnvgnidILBDIQFoFv6maPoZiBNR5O4BLf+WtI1cOG4buudpag5uZ8vNM
FUHU8j1tgCw8nzYTvvI2dXkpg8L0dwdBYhpsdAjy/un4rYOHDsQZPxUlRGjwmqmwZI26PYh01ew9
42GCQVKsK8OVgTE81ELQ8++fDu2XRKVACQS+9w7tJJU8CG+4YbD8oIQeIOZ1lyh5KvEg0osfhK+d
/i5vOjB7+rtZyKq0shgUahxQQYLBNdDhZ3f6PcS/N1A6jdLhuLz4Lu/ZxNfSZeJ6XMZzgbWXDfSR
4W1j3zsW/1nkDVRc0ghKrkW1BpMxrAOdgTTKVvUw4EBKq8LNPEG7uFJXy/24nJCJzjHqoPaHZxF8
WlUvMv2Wp3exXW5AG1lJAKbva0u4UyrHWRCnADjBO+9WD18nBw4v/0EbJd0x1DVX5sMQiTrQVTIi
2JgjM8Ms9iThf4krBbRPx93yMBlmQAe6QqGcZV6LyqWCbTGHMEzclG/Lnzb9ci1FlhUqS2nM80DY
/ApkQUj3sFfPba+XP3/5hZV4WpLMEjqi5n3ePRIo6IDMtAtBuahGOG1HM8rJPXDqWQip1ziD/ety
mxcnnUId5e8o5CGMt6IcbY72r9J+5p0P5cn/ZmuN233+zj93f3xf6xOEWZErUWIIoG8ODPyjArC5
Z/nZqXbTgAe23IuLE4NWtBQ2wpcrVhH85OBhBIoQJJecTeKsJEjTEGmJqsFxLkkUusDrk4RVEb2r
sh/18GP5p5u+rmWnaaimDKQWwAObJ9hiigqmdNXTWLwuf940MtoprqBFn8RWKFB4lQ+5F9/1M16m
wrj6TDBj5LVttc7rdJQcgwPU0daCf2rnvWcWW6k5mH69lpJmEted5Kkd+AUMg2y+peWdA7Gp5bEx
rE0dflJa0IFt1cQC+Gbd8dn7laNmCZcU6h+I4CnUd9YInKaWtIMbqQdh1ax2Ah+OpQWslZTP/4TB
2bG9WjtlGUbL0WI5saEYGjMh4Ok+XcO53T20lgu5q3ntYfViaoXPlxbM8Zg60B8/dyN6h1V7Bnfi
5Zkw/fLz3z8cD9Uko9gVDL8c1kPHpuTyUPMh3tsyj/fLTZimQAuEDK9vYeuUdRBH1H20IJv9AD2O
5DhSVM0gHpiEO6fE28dya4ao1i/wYQ0JQ+jkopY4SXiDieHaI317Vqd6GZt65R5oGjUt9hTcmUZY
x7kBfPk2TSmu8bYNxdk1jZTLVyhMtxZ9hEE8fLZcmLJDRbSFI0hNrhRUo7seVEVIZMkUdWQGYb7V
S5thgekwkZQLO7RjIEIiiMTN7g+PvquebabweW7vcI8j3kORvJHqfoT1ObfexLDKpjKsDx09AgeF
jIVgMgU2rABIClmxNv+SzVAlJuWvqs1gNdgEErJxZdH8hInQsGPMezmfMUpgFbMmu8pm/sVD3Wp5
BZl+jxbMdttZJSqtFO5zsCYY4q+JkxyjorhiLLmycrGCJDSNuBbSPRlRxc0KJ8DaCXD6O3rUflnu
gWF56gATmc68AKZaBDHES1QP+WAoghZPn/v4uT8fMoaVFWFp5S1KeJbaTJ23mYZhI601dZQ/FYAL
5xYdNgJjdA4LrCoPfIeX964N050yZfDPTIXYga4Dcf8mTY5wh6xe/LKFIUkj4ZOOl33IDmZQD06c
TkI0n0DmU6bQz+MtXObKuua/hklC4BiuL3tpx+S58Cj5MsNj5YegFmTSBiC2X3uoUzzZ0qVfkzSD
FpKf2m+Nr8gVfMbovQVUywGqkGcDPBwYX8JUwLN0hGjxmoyYaVlooQ+1BDY5+QQitSq+l318kwlY
OS5PnSmv6ECI1gYbFjozKpBgOv2qYUUMLc4WBhvd8Hu2KtJtLIsV1baG6Pg9RDdHKDfMHXwFlts3
rUttJyDpQIcmLAGe5LjjCk5+R2X0CzeFT+5mOuCG1TaK/rXnBE3TbfOOQELE3pA1tr0hMfyD8XAa
X9TsXD8tLH4LW0MLBku5J7/OUcIfoKMs4QwNZsLn8pAO+yjsirgu99vg7HiDA0V+LMCE3nZWGIQK
K9MqHpenxbgstFQUTS2U6xrFgtDJ/LsI70UoDnb8jjaSHPuoOmuYNtCGIvbZSKPsR7ElTh+vhbxh
WeiqPrBGnSEYX9Mg9V4zz4YA5JcIMg/LnTN8XC80zpk7I5rJEJREdNDJSaASHmfIBBs3Wt3DDIcO
vdRojW0hmxQgjSmewE+EJPloif9moEqhTRSt8aUMqUGHmqhhzj1vtFlQzyl8e9WPQlhrt1HT2tZC
E8LNRdwPcggsDhlUziAtbSmI9vYwapjY17TqVnKAqRPa0Yk1qk+kF/cBnK7v4Hmwq6M1HtbFWzyY
oFrqdChpoMUgpqD0BrhrvqsmwrlBQD3oCzjg+3qA/VS2VqA1rCu9tN6XtkprnvIAqgOBz8L7IoX3
oguhueV1a+iMXl+OFXCpbaR4AEPYcEthBepsxrz098qHB58NF2L42cYxfFhZtwlbMa2tBEPDevkH
LJeBThJqnI2EJgXEkkq2RRVo03d3Vv+a591zplaeXQxj+E85yJnBD1EUBrad+E/V2U8at6d6LvyV
DHrxoRMiGtpRpThrP9f1LMAmchuY0JVvbevf+n4PUG8M3tTU/BaD+rE8YYYcoFfscyFk4+TyrI57
14p9bc8v8NG4pljiyw0YRksXGPVt2516eNkFfvUo3Af4hkLOdeVCYxgpXVN0guGuV9olC1pHXfm9
86YUgV0Eijdt1v3ks/oO6fuVgTJkAL1+3+fwVQQgDg8XVN3ACPt8rVnrxx/c9oXT4x/dhA+n0ymd
4T4RJ3YAwfUOkMIEStO9zW6dypqvo3gMt5AZKXYVYJpXZXNWyQ3TL2EGHfcWKLvH0BnjTdrb9TYR
0IbB3/AMmJYCgOEa3jHwSjxGTk2OdVh2O7/LW8iGueV+slu4kDlQMnFEDg9kFzr7xSQhFy6sL5A0
JUfInt8BSMSPSUW+5S75nqqJHFw7vJkpDLDrLCPX0E7/PUdq3uZ+9WXIwwoeGCraAG1WHFKG8vPY
i7Vt0ZDv/wjAfhinoprhbQS3ssBLZhbt3aFtXxqUNL/k1G9u4FpcX/ltkV99aun+KYB8aM0r86SL
IixdxjnEdNodw42kmVZuUobA0FFnU4TqjAuTcOgd0junghpS5MM3qfiy/OMNgf3n1PThx3cNMOzh
AEpI3T9XZ0lp2GI18MDw16BEhoDQoQ2530PaVcD1oRphyhtP4S8Wk7WnNoOkL/+DzPzw84cShtqD
iiBBLjP49sFLFU7dFsRXOHR+YFZCmm3qVv5TDN+HB+CMrUPUJtaOCNW+emNvbRsoJz0tD6VBvoTr
YmF5N3bdoNQY1LVVH/umHw9V6kAcDkT26Cr1/fhVuW4/Pc1wfHrK0hjmtAImsTYu4j5vNqntezsK
Hs6WFFJtnQE2P9t6sCHF7yraHb0sC0948atfc4+cPWxAnv6Wut4M/dTMDsv9cj8urzimF+4g3CFV
3pIisMDH9M64HSvcwP1h5fOXszHTC3TEdcYmF3jahW3aBn5tEEp3t3b6nYLknEn4oK5dCC+vPKYX
6Oam7UWC0Q3cid/LrLsZ+nIlKC9/mjP9nJercIBEFEA0oSM26TwUW8dfvbGYvq4d9ZKkbXse9zzw
VXmjOnhp0wTSYTyssmNSwmK3knehXfzGrf/Qe84PNTYDaKDtvOESpsHUr56XV4Ipj55PUR+iq5Lw
rS26mAckp/C1q25a+ASxFr6HVVn9qByxxuoxZaHzWvnQkM8FRHPqtsaSA6/FFcUJ3hcv1gTJz8pu
V26Cl9c113HhTlbwIm39KhCpzLfzwF6yzt8V1lpNxDBtOho8GtMskjyjgcDZdjNx+7YdYWC1PBV/
blsX9n5dPNlXgsQRr0gAFVT4I22b27NLzSF/dN6q78KGZd7eb/B6tKU/oHh8tHf5TXVkB76HTzzM
Hsqnottl8SZ5Ll7xT/2awKZns6aWYxra85B8mD/A8GDV5bU8kLYrnynUhW/hX8sDKNvMauW8e7mN
f/hGqa2QHnNExR+b5uR31jk4uPy3PLyXFyDVSTptn8cMu3gdMMgy2Yi4NB03Urzl+XG5gT9Xp3/n
j+qvU7DeoAWe9eyAbO2t92W4Bd8kf203D/Op3mfb+pp9a6Fn/EwO+c46Wt+6t/It/0GexnQDz7Cj
3H6uqEn1hx6vL7M5inBCzbv22gVYdjf6/a2VNWtFistxQPWnnVbYUK5FpSuoInhbeB2sMwe/s6+X
B9L09fMMflxqkyvcvI/w87l/hFnbd6v3VzZw06fPK+/Dp6deUWu2UBb0sNKObmH3L4JO4acYCpTq
7yjU6R3WOQ4P8iE9+a7323OqX8T1V245hvj45wFFWHhqCjGvDVBcjipAKq22pF/jG5k+z/4enMqG
AWZKOieoQjh20B+APEPyc60oZBp6bUOtCppbLAS+dkqdXzURRxB7P3U8x0X57x/uy6LkNS+dYO5w
3RnIRk35JoZb9vJ6NIyL/lRS25BogcU2LpcWEJ/C3XuwOd/Xkq/hc0wNaHuj59BZQg+HB/3ArqsK
doF5ld7xKf223IHLmzzVr/ZpAxA+wcNIMLqQlykS+zQl5KFkuCvCyKvYZqX1qVMT1e/4nYhkykLU
ee2Mw6ephv8qjKAelrthWEH6Jd/xUjK7Y9YHYzrsBghbx360W/705RMr1e/0sKMbKhjDdkHbw7Qa
11zYjQYitr+ysXqqhvBthJzFclOGfUi/4Ue+C0XgcnCCIZrhquc7wEMLWCh5uG/vaoCp98vtGC5O
VL84yTonYRwLN4CH/HzMoKC6zzOYXAK3nF6DRCqOUSu66wyuaLelVHTn8rS5Zp7qT5PV8deIwkp8
+beYFqAW+2LMZhhj4rTQO8AWxG4PZ/a5z65gv5x/n0aSXTEvGVfWoGmAtWxQQvQurKLMDrom2XuA
mjMFebTWP7TzGu7d0B+drgyz6an23bSHLZbYxS6eXKbhynOtber956Y/PzVofzD3H/aqjMzJjCdS
FNFZBKu+r1bzY4aSXD12m4n4K6nTEFP6ibmy7FAUYewEUnRiy4VMNiKsVqCtpiWon5fHuHKnqEVY
EZ6128GZ28cyj/OnrO3ZLUyIUYBy0gkm0ZK7V3nuwtccXuAnFyKSt5UlZ2uT5FmxkgVNXT1n3w/j
2Xg16YbBsVGnh6PKOL+Esl+ZKkMC1wmVE8RMyyqrWRBzkBJ7t69QwRv4Hk5YyQqgyfTr+d+/Hlaz
KoW4MAtAEARGZ4ZVoIJ9yKcuTvSfBy5PZBVsGPughB6MFX6r8//aeK2qaQhI/X2raGHyHIqkD/pO
7uvytp/Irq5/+fxtOVBM39cCHr5kM+yQEShx9RLDXG7Ir4gtN2A2r+wOhgb0By7mjYVlSQunRrc7
di5gxmLunuc62TEHtsjLvTjfuC/cHnTgjxK209EaSEQZglyc5e7eDfsj4MbYnuWN6q0GzpgxtKdz
+7DcomHV6nVLWL9Rp/bRojdC2EoQIL4s91eajyuHbdOwnf/+IeBcKsrUVRg2ZDK+9c4+oyr0npk3
AKPVvix3wtSIFtUhFORLGOXaQRn1v62y3JER2OC2vebTtALjNI3TOSQ/9AMsKtj/cvTjjPeK4T1Q
Zv2mdta8twyRrb8pyiEh8DlviyDNmjfYezxVNo6wy6NjysA6F6dFSbRzFJLe1Fb3rmW9V3L4Otrw
Usg75N0u9DaZoF9dCl1yeKqEfv4MYuWu6/BAvPwTTN3T9n4qE5c73nmV4fT/1VMj7JKTcI3sZZp+
LfYLHAhHG5pmIFJOz1TWcIvkybXTJnSb+N1Ker/chX/IOUUnocA/Y5P0YcQJI/SbzlnTB7p8kviH
mJPUTdT4Z0c/pr4Uw53Tsk0VPSXkDQW+3fIEXD7bEl2xvHAnJy0GPKADgPlYQDir4uKqS/07ktD7
OJ/uLThRLzd1OVL+IeuQuWBT2AFHkMElGFwMGEHK1OsOitgrV2DTVGjh3ol2iJqsF5iKH7n7Ojgr
BKnL6+gfTgmK+MVQOhkJBildwMLc+dGJYTs+e3V68LK8WnnbMI2Qto27du0nc4Xfb+GqWvcHBy96
Uboy/KbFxP5OVI1PO7ikD6gXd8mWwmt7muGZcq7Dlc8krffLk3yZkkX/oZPEaSPDJHLzgPogbTIe
0du2cf0nVeLtwMWZJ99LiOzg6b8HhCklTcO2U+i022js6s+lFaKrsOdOH85zCMOOLMq/Cz/+4bru
ylHLsBZ0monnwDSaUwzjJOOrjt9m013qPlftmgafYQ3rPJM2hzW9HPH9rAeiw1Fwu/i1PDWG1aVL
pneMeyTJJAPCK8kx8q1zmGWjtmULIf3lJgxrTKealKBLuPUUQroirzcV5FWTkj8zMR3z4WZc1TUz
TYEW5nYf0o67AMKVVrOVFC4kkHRoUVSk8cok/wGi/HveIt55dj7s6mOl4J9uI6mrHTpwEtv81Ly6
P/xAHZu98zBtYf68l8/Jo/eNPPu39NTdpNfyUX4vvgu2t3bLw2laC1o+yIsIhre1owKHFC81F9dT
12+XP21aDHo2gFRZK1rCgqry72fiP1uQjMJ9cuWXGwdQ29g74BOLtvJo0EZ1uYPFWnHGIMRPnWzm
rc1KYQMJ7VWwLK/KhxQKITeNGJI7z5fjrZPZ887KMrWjrKtPcRyJfZd4+Xf8j+FoJancEjVXG6tq
ynjjex7dcrtrv2d2ORws0Oj3jj/18caeqLPtgDDdk7Yanj81cO556X9YGTmsANu5FHWQJ+S3km0K
ztF0R1ryc/n7psWtnVmGES7SfRjSAEVXnwF8Ue3U+C0ePznxuqq6asd2FkOLLBDb9wCkH4SM8cxD
V271hiWry6qX0KQDZ5yywG/j/AAf9+oqLYm/kl8uX4OIrt88STj/NEJ2AbU9b4s6YXqkjPK9myq2
SxR0wtqI7rk/Uay28cvyjJi6pKWbiuPxb4C7bjAo+h3VeViNr4WJIQrdc5MfFhM+W+b2jCicI2bv
pQufQDgOZA8DL+qr5V9vakLLIUKEvfCTmAVuOsKklN07CvDedvy+/HlDxne1PFJQeDiRCXHucgJ5
OPEkaPyTN+LrMET3+PvD55rR0klEKx7laCoYKU3gH+5D3akZ4OPUNzs5lm/Uz1cegkzjpcVfixXr
UaguQyK8e7KacddE+WHIk5W3FEN466xrWgmLDmweAx925g0E4b3mm2dJiKp9DklHhFYvUG0B4oVP
zjPitLsycX4Tr7cOUyr9lUubqQ9aCnStxJ5AGkBuh3g30BV1lwHi4jh7WhbTyS8bufY4ZJgMnebZ
kAoOaF4Ooh4d+rcZnIZDCMv6U1840dvyyjIdWHWSp8Ny1cqpBCQUKHE4JxTzrhY1eWNjKXaQqSug
FlUzmKFBd38QYYSTxnT2Ko750/IvMA2nlgTCpEw6qAjMAUyO3ujgPsJurdp0mfWQlGtp2XDN0028
UpqwidUJFsVci0PLvf4AvEW864eJ7luWdy9e1JP9zMm8cmf6A0y4cITSpcsj4kNmyK/w0u4K79iA
gveVkiK992jSnOBUMb3SWnyb/DrBGQTYzw1Nc/+uiOP6FrL27mM6wjhjGstxU59V6JbH2rSgtDzi
QTXPSmHYGjhWv6vBK/VciBKvGVwbkqHQckfWtnldUXgeS/6fBcpWD4lE1mIuxTsP0/1yFwyEBqLz
S6GrRrKOh2Pg+clzw6NqJ2HBperukTHnCrb3MCKEzllNf8XMYsflVg0D52hZZfB8eGlXHQ14LMp9
o7wH3LatTTjKbuXMbWpByypNp0p7EPCZAzFqKN9B9vU/OS86wXTGu4Y7K2uEMCMI9mVyBTd44JjK
90YUEP7sxecSo65wPhWkgx58QoJWvHv/c3YdTZLqzPYXESGEALEFyrbvnjbTG2KssMIIhNCvf6fu
aj5eV1dE7+6dmShAJpXKPIbdw0NqRxaYEn7Nz5P4q0gRELpg+QpyFfjLtxB39kWqbwokgM/n+Ew9
ELYC/5uOiGpkDrcW4ki68FNQN5tDZP12J2ku4HKIJlwOlO/falAz6kM92QVlM1+Jph9jKFKKfek1
y4VSyMfvgmLRaZn8kxoxFFnccln4saxhuw2b1/EwlhGBqn4Du3tX8huYHKqULLO3HSLHS0kxNFuT
6TmxBdzABHbcF4W0o7WXBOVjKwEiX65q33kYpuIKQt3ZW8twi5FSwtUl6LJd0NNhMzUVTUth/Avj
8GHgxjCspiRbYD8+j+CPQtmVG4jOmxePRLEu56NWP4W8RFP68BDCc1Z5nHDaUU+ytsABA4C5FLg5
eTXkegLg5fqi+Ur2g6eswi9cP9DnHQ1E4fsHTX7LuYxPZLkmupC8nfuKVQAOeFR5Q9HxIyxJ4wyu
3Fr4sWcAa3D+fr5HPrwMQNTmdDP5Z1nmfjaVIofdRyGWuyhUez6NFwL7maleh9hRQaoonML5CjUa
+z3QbQEJ5JGkDh/4m3WU/EGlo2F4Z/vlKwELX7OOuU5JW/BP+XEgfVIuL5H626kF1IhLylUfnoh4
wGmi/hkuNys4g7ZoeMwhXoZ7P5o7yoX9qQc5SSeskizKzPbzmTk3fKuA4ff9SBmi11UTvVbW3AXD
klpmkhCOtz1E5xrlpp8/6WOgN75qFYcJQhMFnwGeL05nUj0ZkxTlYpI8m5stiNX5jpGg3pXUEQ9a
5vIqQG/+WvQAPM+6nPbUces3I6BTsqgZaQKx02apIdlOgkBeg8oVbWrt6J0mTpOc9Jw3ucyn18/f
/twKXkUU1TIjqcYKnjUg/6pDpxuuXp//9odnOAZmFUXmolh4aHCGN/4Ew7Pc3+rCPZBSXrLq+y8e
/b+sEk9YRRDVTSjlVs0C6Y7J/14TigiinOChggB+EnaihACkDO58Virkd12WChveWfh4J6GxUBvk
vt5EQeHuysn4STA5sNAytIfAqV+l7lSIO28Yux+6yfAXnsRfFIOXZJwW723A2QFmaMO29IP5CsbL
MlHUcdJmoCN4NZVIMkt4jIYmKoay9hN0HAOg9Cu+EWpQD3Mkpk1YdB1aqXkYe5UnE9yegOWdbL7D
v4iePSeXEPgdg/0AfZU89v1RbljOYDcM9m0fI8vLY0o9Y1H3au+ZNzzUzfIrC9z5HQbB5ncXuu4M
2SvHBb+GTJtZVuCzwuHUXAgZZ7bZWp24yT0/t/CjuSra+Ujapd2PcGTY9J24pYGnE2udGwJ1h93X
VtQqostmyOkS9i0keOZYBmPcQZyfF5fi05nNsFaG0BX0tBoH8h3MqzXkwmAYe93nTfX0+duf+/nT
IP4T/piHRRbmc3B0K3Ero/o1l/Bo+Npvr2J3yKuh0rmgwMz341Z5wQjT1aW4cH37D9z2wUZbe4eQ
MHehKsyhbZ5dQyc6hbMtSi5VApsmeFaCJBRy+Hv3h2kqr2wQLTG1ZAciUdyVeYqcaNtAEHsBDQzH
8T6H5cgSsVvhnPQs5jvjArttyy+OxCryF37nwttyDo+OBF5uCewBDIkLGcuZiLa2G+lUVEy4NSzg
DgI87+pEBX8n+JJ/Podn8pX/JweRsbLs8jw8dhoCeKaVM/oyFgl340ePmS/b9PPnnPsK+r/rMM8m
DSDXEB5D8zSGNzp7Fc7XUq61KoEjua6tUDjh7RBn80+QFMAdBJPfv+RfdO7lVyGAETJxxxBsop7f
hGP9UmbODj4nF+6dZ/boGpg/jsHQhb5c4M4+bKHf+sPUxe8vDfsaag8TsCDqFDjbc3Y/1bcReysu
ORme8s0PtucaZF8zAkuMboEOKSPp7JBN19Sp7+29CnRK6GkvWK6L+/i171hlcZXWPpNNtlwFRMYB
NHR0McT8ks8g/U+65aOPWW1ghODFd/kAAeoIqjS+V9idsUQuaQaLwD+DCpwn0hcqSBsKwngCl2lc
31ENPtTwjniPmIXTdnGwxtJd49fvtonojQodb4cMBbfjjMPNoJCKurFTk9DEzuxDwK/w0AyBqLaC
TqvovfY2aB1z3WZE7Gba8e8RmWjqu1X1rQoKsQ0iJbZFT7ttCQ3bDY80vwuC3s1AUSoA7AMRFu/i
Qz6/rYX5ljlO99P16HcLvNGLZxgO+4FnDDp1erZ/exkV12YoyG0GD8eEcTEmy0Tq64mxbquEw6Fj
Z6o9bpLtrkIX/fvQel1SEJ6n2eSU+2Asuz2yh19uo/g2HCu686hVe0Po78pCwREu3G0M8Ft1mKTz
PoXMPOg2NFv4S7lPljqvme7ZBhFZ/m1lhhx5cNqNN0TmDu7Q+P9msc1VtoB4FkwYRCWQQ0MBwvnh
1XUZT2G1bIqhHdImApfYBhnZ0BCiqw3pms00Ep7UNp+fppq+Az0aHRYaqhuWA8NOnAAUFznJA/Rz
o6ReRmRuBVTyFwuHYrdrfud+DecUdxpjoeGZA0eHaqM8iKhZYiFGDEeRZiN9Ko91H8IDiUoVlHGk
FegIDcQx7/KlhaKerwAw6FQZbZvS82IY/qIH2cwsYab+wSp4Tnq+Yjqu55rRxK9KFdcdG/Z52y+v
pWDhxtOefwi8yQFHkfZbZ5w9J27Bu99alOUeGWuQZnFkZ3eVA3d3NvTZna6Nu50HmCfarm5uJzG9
jeEMx7iiky9O1rrbdq7UYz/O867rw7mLcRkwP6uZGRX7HfdAuWTTBjletUF1zb6XzvzXq4P23h/E
jHp+pkxczNzbBCFyWTD0ONLOwWz0ktktY6SJe+6rPFkcE96LfipvSae7p176TG19FJoxEjlIg0wZ
BOwqa646x9ffG0gTbQHJQ/LYKnfflsNbbWAbP3Ztds9ml8qd9fL5bnG6JRXdacDNiFWia3U9o768
ddBQTjjJVMKnij/rAl6hOsN1/4TiHarb2Zbjfc6b+vss0Mat/BnI5WGiKglhMrPv2oJvgDH/Efj9
926eZFI2bZbIsYY92oxaV1ExdwdxjZknTqbYpqVQDI+7iSE5icrI/TZi/cAV15jwsShISxI603pO
Xasfy94ftoFohnTCBk278KmbXGcXDVmJhKFt6gcu2nBL6rbD6VJ8azoywsOlFF21kREONyxZ8MJA
YEhEPoT3VTu/WhrYIOW5Ene26Xw0zx1cm2G4Tkbspczzr1nU56lSrMlTVqGV/7VL1tq1Y5ygBNR6
PT/24UTjVqjb2qPPqNhcwhyeS/FPJ+U/WavN5aQheI9akBO4aWn4W+ks8C4KiiOtwiuqxL4i04WG
8ZkKwZq2pAc7EeprfhTVnLT6PahEKqMn3SvM7SVH0DMpxJoDNLOQ9lOvoHrWTj8qme8kp9B/k18z
vYvWJKClr+nECsc/eqKF3a8/w3qNjvqu9F3ztTRlLZnSmCXohZ3LK/h+h7/GTNgGJP3lEk3/zAit
WUAFcXlvCli/9qyim6xhEM8qwgIlG++rj1hlEROksj1olfjHyYZxHw5AuP0M4MPypRxlzf8BU4ab
uvHZsUbpL8++F/kUd+xCzeTc6Kx3RAdgLOVg37NQBfeocvR1XDg5/F6j3P/7+Qec2Qhr6o8nBcp7
BLUT6lvQi0pY06ulAsu/hC4G7IsXnMMtuUCDOfdBqwtBFI2ETUXgHEG73ksX7vRwzPoFU8FvX/uY
VZkG2cGYOQplGtaKcBsQXsOeU5RPbd3YY9PN1Z6jgLr//GEftxqB9lsVZTlVrl8jNToCIu8kADLT
W19UXuotTZXaMvzRT2y49gf0w6UIMog+ZBlYdIymmZMVuzaj2b5ifZvawJAL6/HjvjKJ/vNU+yeK
qsDLa0iBF1d+yLMdnyhFqsRJ7HCJpV+AJB2XgHc/R3bIr42n9A4LKkr1MMwX0vYzcXxNRFpMZIEo
nbKjjX5E4xNV/IECnRYFSAFq8SAViz+fgHMPOv35P59KRc2aweCgphlvgR2XKIoq8mOZu3S0Al0i
/7kZ1SVNzTNrd81KanE8ZbBiwfnnEFD9fBzhTiRETHL3kv7VaV9/cCFZU5NQQQxlxMvo6IRuOqn6
wE1xYVLOXPnXPH44VJV51mKsRAlrF4feMGe5zkL5Wrpfc5OJ1oQjDHcruB8iWvm0O9K2e8pa4ybY
7xmMEeZvLf9i0P2veffPxJcGYFhrvOwIVuQ1Fe7eUzz1fXuBW3FuGlZRCneToggGxo8RLN0EHR6C
4YudojXtCPV01UfajY7cop0IkAd4FklAbkV5oYB27t3XVYtIgMwAd99j17FNtBS/QyUvaeWdWUNr
NlChpdv3p3EpvDAhJjsu3fJD5MvtKGlwIX6d2WVr/k+jTl2OzguPuseVq+4KSLOMzasi3YXE70wF
Yy3FhjqRcvVQ8CPP7bd+BtqznbvbKS+2QuhboYs5WeTyVNHq1+dR6owjRbRWZJuo37vK4onGc7Nt
EeltUyP6C/+tOl3+gkijmT7dlHy+82cUFypzn8MW5UKQPDegp4Xyz14JJvCde6Anjt0Y+LAI7qJt
DbRA0kOe/8KcnUkh1mSh6CS9ICSsql1XXnuGPzaWvzuDs1ERf2/c7tIF4dz6W+1L5UFYvtY1DhaF
gu9sxm9h5aMZ1l/houVdGK9zH7NKIbgTLmRpI/iHjHUWO2wZfqMYG6ad6xUvRSb1TeAX+dvna+Pj
EwzJ//9Ojs6qvK+mkR11SPUTh1zUTcncBc0gj6XAHg4DuF2kiIkX/Pj8iR8vf76WEAJ0Dg/kITx1
fUNtEkmf72eSy7TC7W6HsqG3gfY9Ow5j6P3qGnQDP3/ux/Ahwv9fXhJCgxDwPXq0ffZtjNgQsxm2
XJPS8Zwtt02VvTitd5iiDPbgvXr5/LEfzyZf5yJlX3hqXBTka6S26TLNiLq8IvG0lE3csrraDE14
SZPh49jL1+RoAq6kpzG6RzaO103lb1RDLyTO/2UZ/z814OvsYzKS1TnFhxQQWc039bSZnsUGN/y0
0bH4zYu4u23vzW29QV3g/vPBO7M61+mINVljCZRkgUAuIGFf1ydBgCBIumjQSVG0TkICDRiFdC7Z
S34crPg6S6HAUqsBStVXOSv1IWgKfg25PihC9PMl/cqPgwj0v/93yxVoV6Ju7bnHugy+D8QXe1g1
Xnm1p7baXS41jM99iPe/T8lrG7hWYrrc+t21jxBZV9OFWTn306uYQRczOMwwe8UdtIih4y62jayn
NCMAIn0+8f9Fg49W2yoI+oGa3EYG/ZWktcpjDUbezzDw5UtZa/BfTIhc3okWZhP4TIiR9L9y20DE
o1PXzOumbVly0qWd5k8dp/27X3RFifI3avmxP2VBOpnSSbkHo5au7tSFtz63/Vapj1sVDpYrpKqq
1r56fvuyUPfCT58Z8/VND6rGNY/y0D36QaBiaHjDrJ0/ZHP+JZEegvzsf9eLdh3SAwRrr6LCT2BO
kC4ocpqSfql2x9dZFYkya0oOBN/s6qMS7k52KGv3gfji+AT/+/rebMOpxL3vyviPc/+jbv+YS+nT
uaE//fk/+UsFQRjRa0muJtHTazgqDLs5rJc0EtS9kO+fORPXkralO0ZqbIfoyFgRpC1qx0BAwKP0
iGZOiepg/VwhTBDiLui5VNGFkH7uw1YhYpJiyCsI6h8HB44Ci8IOAdCQooyX5xdy3dPwf7CN10Rr
b+x8tK58e9UPNtFAmPd+Gfv9D4BJNp9HinMfsQoU1udZYUPktnU56dMR8TOwsI0dmLh0yf/4CeHa
JXBgJA95EyBezycBOdYcuq66zc2lRvK53z9lDv+sL8VGtgCCj154qMqDE8FglfYAUXt8viTJ/PE0
hGu7wHbIstYb0dQYJNnPbmMRCtk9K7NXLIJLIOCPF3G4ls/0cTKzHuUPFEMgX5iJ5raI5I0op61l
475RcNxSOKx9ulyY+nNftTpIQYryhrnCxkTb5zhW8hCKSsVF1R9mz//9+fL6OKSHay3NdgSwbjEd
OcL1uIx7XT4Crnbh/c/99uoc7RauWr2U5NjO3ks/hMA6UXkJq+eS/24/H22+1XEkYcQZGr9B4GpB
FSuLfnwgixdlgIXl4fc25CaMEWoau5VuZ7a5M2V1EuaBKWIP3XVohYwhiUspKXI7KfGXQdtNSdHL
fcmqahPw4cn2JohnWjlXUEqfjj4cn6AQBSOjMeRjPHsD6Gko9G2mKr+fo8xPQg6nmyKs/kz1EED2
PGquuxqir9BvBtpvVN/QBH8ce+gAkiHfZn137/PpdzT4NO2nwaI3RWwyzeUMv1zUqHriv9EMrk+E
+HXayywF2f4YqAgUbwNkAOzI0fw0zU3e59/K3H0h1eIA7uRpgHrcQ4UAmMCY6bcYDIlJVdwwytyD
nSxECnMuoKkbmXia2qu5WB7gGFhsCgftelnxPdNhuwvc+rFk6OXp0R6yTuFam+lfUloWNxC8dXsA
1tqTef28GL3NASw6sKpfoDGhFfqRS5YGqCOlM+vFAZK+MOmwbGcHWAZP4e+pq8HxZeIXdAn+znYS
sTeBDOpWw64IQZWpXTvs3QZYu2Fu9bauRzhZsqqBttO0bPzGNolj66PLxquJA+w/VoLte+ldyU7c
1wBfbu0CJ12mUATwlsqPS9+ZMQrtr7yb36ZqMMkItNumqPFfcuY3XhV4aSiXP9CTZjdNUV4h/77J
fCgWoelttvDLctIWcuabXEBpfF6UG7dT7aT9CJCn14SgbKgM8vamfaqycjsxc1LeCt24dzARgGdC
xRjaFalX4c7eWvgkecxUWxf2Kadu/Jvyu9+unV8bb8RgWjRpy9ssoq+uhmrb6PcH3LcewZ+BQijR
f8XQBADou1i+ZfBE9Pgz0sv1VBeQpuL8fYHCKoBTd9TA3bDMapG0E0EbWpVhPPbFFhjJHeu8Iq2K
+dET/t+2mY5LQw5BlT8Cz6qTmdkbubRP0azf9KTaRDRi2USmxBWlaF6CGQOzTF26iAl8zeDnUJQP
TMMHEkLlceBTF/BBSAvZynkLalSbIi3IAfk0AJXSLVMPZmrbsM4PxEbPNaCUaVS0Y5J76m7ClwM+
7tnYty70V3xxBxOda6JOksJduCHW3XU1zAHdcYCMbu4+T8Vw1TuOjY3GeIfceYLhLTmSgk4xgwdJ
7FAbbbwRZlRkRId6LJ0tsCPloaoLvQMJrP0WdsqB1G7txw0l3V60hoJuAGH/oGvbjeyBJBUCvWsu
O5XmZYYGCBPlhkGhEZnF+JM19tc84KZI21pu2hGCeEX0fWnHPeFjGGdAWaSc+b9N7bcbqLEcaV+9
5uHyIMvsKICfhvBVc0fxKhs/VFHC8+VQVMW+bO2jcLxrxufv7jC6ccOza6WCIaG6vEO//CbzpoNe
OEU/epq2YFeQLdTteAzTyTB2AGSGY055JVH48mYY82Q8ILs2Vy9ZMQOWDgHvfT3Ne4dgqBtVoc82
z1sQlkkM3647X3sH604hpD04vHZwSwU2QtAYFKs8Bik4T/w69OJwMHeDgW3jApmtODDLTlMFqQOP
33DXVUmgXYA1eqL3sglesBTVznYhoKYySiFiQbZQQOpiVYg+WUpHxKDm0qPh7Jrm0KSH4Gx761i/
fKuWYd9VJvsmGaaWCEDPmetsdD36Gw7fparVNq4HdqU5B4YX+NJvQeUeopDcj4F64k4HQGUxHULI
38diEq+ZoTLBtz0vLn+MgLVB772dEy3sXU3dKgl8/6bxgne3oRCbkb+Nk1/LsDo4Ao2WcUT0QY35
Z9cALYtYhyU38+ngl9kbrCz7ZAIcZ087HSJmeDQZu5zvofLvxqovgOuYNYwtB3VL806mLG9/AiI0
xM5YPVWQuI9DDz1VNZV/AWBjMVbbU1lP7RYIUTguN/TFa4bnsGZIb3n43Wr2NiF/j8thuAsV9ISm
wfyF/F+VlFHxx+Q03DYLK+I2WNDDhpYGkJ4533QuOyGQ0dvGRb0YHbmBbz0AEgUU1RmXfmqdZlfh
ArLNAnXtDUt09JXP9tARmoG5MIesyK9Lt32xUXtHBJmgLrT8qZT54zD90xr15JNxSN2xPI68/GkK
p9u5OQAlc8Y31IoF4Avv3pnrH7pq3rtA/OidQYGPOe+k6jdFSX9rGLoBwPU6gtHo5oMEhsBcAQcN
aL1FrdVtXQfrEbAux2bxFJEy1Tp8gQFhkQA7e/QLAHpyx8gUx2+UMtm+5RyxwlcIM8tIbyMcX5tB
yWJX5zhWdWmO3ql7CkNSOEnqHqUtbh5zBzhUQav3XrsMS1W+CgtE1dIOz17bO2nXBPVe98MdoM3P
Eele8sybYy+cd4sEN6bTOu6hgQrwVrlFSvIWhNlW8OB5DuhzZdjRG+WtqNV3jyKojm0D1R6AGlJa
Qe4+GgWQK3oA9qt32jR3TzD3GW0I47hJIDoJloK986BcSQuit1g90c6BTQLy7Pq3UwG0Axc6CsYE
MPthHbgHEwp9A/tjkxBgbeICsSTuESI2w8Cdq3zGyVm08NISfos8hMt7CP1DNdSFfsEcySu3JDg+
4fJb4GeGuXkIMz/aqj6nmzwam72nFw2PseAXjuhXz23uw8Lh6WxwFudokVJpXuGx+JxP6OdCLTRL
Q00frDM0ABxX9+7c/VrILHctuMc3VTcuyQQODVQtPdRPO4DpQ2Cl7pt6GPca+QQgeB65r4YySxre
ojk2Z1EM4fEbRDPIYavilor5EbnzM+vy6uj4poszT7Ijx0ZNhTc0cGkzbOOiEJPwLnjJOJ/hEAe/
4Su4ior7Iezag2HZcl/MJY3DbgAXrZ6WhzrK1GNDCj+uUOU9WMmmX5V09lIZdZ2XLUXe0oGVO9r6
jwxZVMYjpIi3A2Spk9aO7S/YJkAlMdfDjaPUAiT5hKqQqNy7bnYA9NIieg1c50U7s70H6d8HOCGg
/Y5M7XLw8gVnadC9TGG7J+G0bOFLGG1LQ+ltCzDTtjAYOToTex1FYLFljiTbVp0MG4wPEJ/baCSV
AUlthLDAjXkAYrNMCqpeTNu0MZKe5UDLNkoXp3D3+ehXsQz5tClRRY/RWS+SFlmy6UZ240rf3c+a
/yk5vNeGyf4YCtj/jFGNzKxX8Gca4QkOYerngHQlFlKXbQMoBG5gGcZPLwVApzPDZN1yG2eQGUkk
cultxqFnI3sX6LBiGI9t3kfQAhlGIA2Fn2atgIMvdiGkSHx/V84LzkAdYC93gIsoxylgF+0CCuG0
ULpHkfM6oBpK3Q78gUJP1NcymN1nXxmxZzkQd7Xv+rehaYpYhCRPe8rrH00dVeOuGqbu1e194KVY
CJxLp6O/ckSKM7BgwU3A/VuDVhL3VYbORjbhmxuhUGnqiiQomjJ1YZuy5bSxSTG7JsnC+k8+9zQR
koljyYOfrJotMpmm34AF6v72JPHuWFj9qjooVZt28XDpxLJrt8swKARFHWz6okYe7rgdUlgD8RS3
rPZlkVVp1BrgC5lMYABjDqoOcfB4mqZmqZ2E1b6XtqLsb6IyqBJOWbM3y8TiCIYHcUXzMNbZMscZ
c/qNbgY3of2CGE38YQOBl3JrlXrzI5gzN20O/8EZmW2tcddCWr5tR6yJnM0/wsnpQdIx99BHRyo3
jvesxw5AgDpUZnDjTI1P4yRyHK8NpKNqWNMUZf9UEVxtBASANrydi2vIOaIcGA2PQRG2N8IsOIyo
/4udoNDOGJpUcpFvxhqJydzNgGpmzhtphl9LhDcONPvmlprHIeQNt7ntp200oTdRC25SH9AOmFFl
f9qce0i+Q/z72l22akHuPQFju0GpE7Gqgo5DRNtEKfG30ZO/xaeg1OrXh6GFtPo4ijKGjGae5rVy
H8pqqUD+Qirb0LC6CjUfSTKSQqZLado4I/TEh8fdiFNTPkTZLOKuWmC81BXj1WLLIrGgfdwN0MxJ
OcLojck6Ag+KHoc2Shyb0fb+nnGviiFnPNwjXMPwSM03w4RABX7rEpeif4EnTqZj1ICrDYQWyLaC
SeS2ab1rIqZq48PJeFto81d6zMfFMh83QwDLBzkNr8hfhl0QQRqjXbroNgTJLeY+m+JibH53sq33
Nqu8WAQSH6PHJ9PPvIsZAUQ0j9g7+EHmTvsurroWR5iPD3yddP3UMy+My850aejCtQA0CEhPRk2e
kBrCPwuw1dI3TyXpRFp7uYpJaWtMKJtTNo96JyIpgc8VMna1ove5wLGkeHjvU8TkEJdWamCaMHkV
Ev9ifOmj7GG22ZN34u7NsvwWhv6PoMHdL9QgUTFJ4Jpg4Sou56VAuQ5GnEWnf0YQ/EtQC4kQqaAz
zesohG9hj/M68vL70nPIsauCPkFTGffdyfkL6OH7iTS1G0Nc1eec3KgRLYJBDn8NmW4KUv+UXjbF
vduKFGa16ncYhTrlGHEAZKvmtqPGJm1TYl6HsQUKG4vQIWTcUl/ojU8YS5wBsGvNOjj1DmKKwyx3
t3rq1B20JLJYLPR9Gro+zY1sN8DhgbdMxGkRlS9E8b4Dohi9aUBo/B+TqIt9QesSChEZhTYyrrGO
Nc4OiKb5xgMaej/U1mA9ui9gfPHXoZrLJwbc6z4IRr6BHhOIl8hMdw64dzBRYPlNY0yPNB8HmIsT
a9t5RD3LAI7JSTRUTSzdAfiwrjFYZWF206K08o6eBPjbo454Aph5dg1YufhjyaS/uc2J1VkvOMx9
kbfoP7fmDZY7dEsxjE+ukmiiGq22kuTFm4Cf6nVFhuCxdwp+pYZh2ZHM+o9lBtxV7ZNqD4x893eQ
U2GT0YCm6tuoOYZaFoksOYMjz4hpkaTec3il7mBJxze2Godd3qCWoUXTHacKAraQtQuAZm9Db59P
Jkpc5dNjmSsJGjI4Bn2sRy5OtmaZdZMlmtnD57W5c4XTVem3h7oP7iA90FcGzerI5erQjKB0FnOg
LpTozj1iVULrNRc0cCU5aovyAC5uKI9o7w19kq89YK2q1+ulreqGh0eIK8ptBRPcvQt1p2dUQdoL
gJyPO9DhWlivQezyHB9lRkSV57Ju7+zMriuYv7lecGM7++fz2ThXzTyVhf8pYzO3qVmLy9cVG5z3
wqW/Rp9f+IKP28DhWsBPy34ZkZaExwh9ijk/VMN7RvYCqQZFsr0Quf38E84UlNcqfqIKdNG32j1S
Cvl595dqzLF1UZ9ZyvRrTzits38GKRAEb61QuCLdmJY92zbOH+420CG75Mt+7htO0/PPE5oZ/IO2
gc+1qF/p9G7CfOeffB4H7wKO4txkrLpGfZENtmmEdwx92G9mtsvTzlZ/wYP55ih9dDRujLjhX2Lq
n1u9qyL50tRV7o9ojcHXVV71Pt9NrEmDAQcelL7vvGVgF7biuSetwklEFHpJUFA7SsOiFK1/P6lp
gMMbNd5NC7rnbR8sl2r/56ZpFVjqsZMM2h+oOc2BhSQoiL0j7b/xCjD60Mz3ny+3M5+01rwjBadQ
DBHZEbUL2fGYlePO5Li1Qz2MKP21gVtL32X/x9mZNDfKc1H4F1ElRoktgwfsxEmcTtK9oZIexIzE
KPj133Gv+uULdlU2WWQBBqQr6d5zn6OGThvHQsDe4o9M3kbngXXP2IqMtzp+L7Pj/wsZ6HP/75iO
BSJwAatk2CrV0eQgLY/EcuH1dnejTLl2g8tX+mfSEMCY5ERsPVImA1Dcil86akXcVrd8X9c+xOXG
/9wADa0ydQ2UYjLFTaS40dqWVUgZwVc0zw6q725EyrUHWcz+SoPXC3qn9EjGSI7VY/sEmMweMoHq
Rh1/JcrTxew3sJ8pndFAMVTX6n3PskuFD9mMr43XxWTnAxLMOImSSFnc0+3a17O3NhN+0v8AiOBG
DF57R4t5LipXg2cdBKpdPJwG1r5hGwzey+x8bVtCF1PbNeF9aLOxPuA8FV1qKPSS0iq/Jj2GzuW/
Q6nVc0MHGhtl1pH6bLBQ6eBBb843PvBKFXdJ0TPIHBfCmFlku/CRh+5qjNIZvusSaRi/GqYT5WKT
4hgDZ8Sq2F//7is9A3TZ2iXiIYU8fHIijK+gQ9mF1l5LhT807eVmHgh1Ac7dDwXyMV2b35j2K7PS
WcQVbH8BHFVALbnDuS5fS+4E6BP0JvTFou3Iu/5sK8NtifIzpl7Ws4Amb0bCJUNaWojfF2Xx9auv
PcIisDR86CnIrFD82ea+0uwzHIu/mzz77mRuSHVzDK/fZ2XeL0FQbs8dJSZLjzL7YuzMn1HSuAU7
XFkLl6gnuHcNBZLaLEry5puySqDc1J6lLYq3N6b82ltaxBXXZq1Auz60iwYJcNKBusZAcUOzyb5u
kNtHxuFrZAO6JD2lOEajOS2eD8RqNkQXqLShMZT+icuv3mERX/oxdy0qrQy+GzkchNGAjRW9zNH1
xc/XP/bKkF2ynqrcSgXRXRLlcY/u7ASw4RLRxpsN/Wu9nHTJfOpHnEhUqtAnVdhFaBjpYz3ZaF2e
bsl9155hMbdLgv7Q0hV6xKQWiUK9sYxuQDC+sVKtXX6xY7BmWFIJsJkjZVvHwnB7DxWSl1l9rSkO
qdn/Rvk6HWaC8mpziAsUVSmc1YSwz1XjnuF2naBukH0xPtmXGf/P1oRDvDFJeLcdUJU4qIpGc2e/
xVn5fn0s/dXqfrJ5W7L1cNBEprmqOwgW495PDGzccs1NdrQe9s1ItlSrX8ap+0XROV7h6JhpbmAy
fkqtGNlCJFjc6dzU4un6z6GXVf6zn7MIBaQhOXb5qR3lA+t3Ci5gqIRhpautuDwPI2gkrTnALR2O
BzvYpMJ+snV0HD5M+QNZFfPJaGiHPHxHIkfF+q7QaXUC84nuFBqcTp1CG7rZF+rezkGY73ok2DTk
PU615oh9kzvUn2kidkyV/MktG7KL6QTsI1IAR0s1mGK5jbjUOvGdW+ron5EqPw5qaDZYQsYNS5n7
Dc7Jpd9D4RIWohq3KW/QVYGyRIh6W+e3I5gFTVqjZItWEjhuAk4QIinQRpAUWGfJ5jFo06nfaQ6j
AUoLNrgTY7qxurE/ZFqJ8zTYHd5gld3e5Vbvu0kKXNkoq29VOjav8ajTXY0MUzAA/reBSZ8K4HXc
XAorLIBGpd9YqKmE1z/XSusKWMr/HZ2gTqU2QFJGFHfTSZqoRQDrPATKIBlSTqnzzE2begZ0IR88
TSACMdFfe/liEsn+G1uitbm+2DAaLGZIGgpyQLL9oHM3cst+Q5Jsc/0Z1y6/eMRyQiFUUSi1Jfmh
t4eM/FDDDV3p396GT0b7EvM0SpQjCws/u4+srTjmqY+UvX2ku9LnYbUzTvk+PqGy1dzXG3VXnvob
hiQrC651SR78E1RcHG55kxmoguZIwQN2z4qgB7s+TFilULw0zNDI2XiLU7myO7EWwZ7lDopgLnhz
Yyvfcdh51y44seufZ+1RFpHeqbAFz21qRNOQiafiYu4wG1bn9wMf72TDUWrmXf+1lfcvKOaf92bC
Fc6F7AyqfZgD/kCBd6i8sskrf2LyJviZ/D2K/P+wcMliyGWSUL3sR36QM+weoAcAv3orkCe0/ZHn
Sb+Hhmt4Lfu+dL0aihroLPK4ejOnsXvIaki+eKV3B3R1ZU91AvZuXXYog9ozeZl7m/xJ0Xb1LFxR
vNT8UjxwFDEqz9YT90Wz84ltu57kj7A+bH1gzfP7miLaeAmvvyuDdn0Yg4i7BZ6muuvjZ816Rxnj
KIYqHFBnTdWPsrR8LubImkHBb8fQNMHzYAaKbN86Co9opw6q4bfiEi1uyHzAJCEHcANnvLYx7xi6
VFDt0xJk38GVq1jjcfena5pB3r/RBqQ8lW6hGAlnpge10b0ImU1bGCeeuahRuIZGuvwYMgvt6acY
R+vhuwEbekHxirL8YLM/uV3uSGEHjgl2jNTDBCUs2/hJDNQfLrhDmD94aUa3E2v2ruLQtRkpMkCO
uck6djLG78TUDoOhXxaKfcOxi0+ab605bSl6ph3D3JeNFtGsOqAY7KGf4RlI1jOjrxUKd5Sg0PGW
FeJOo8kmLdmmSzgedBRnsPQ2eT7BLa0uN0P+nUIJYGco3RUR3CeRTCnmn3NtPtJ5RDFg3BXCjmha
PLjSeMKozDbp3IXVrDb98AKnzkDr4ZGVgqQicaRxSLa1qncC+EyBGq8e52hGv68NKH4rD4wIDzpw
n2VzWKu73HrnqvQuhT5T7JRxMHIUW5KoKjRguO+bCZwj9dCXmQdKNnGlh/IfRL0TcIUgyNznyAKx
rZKuxyTdzwXx8t7yi8sryjd0ToIxP6M9JIgT15u0+Sip3DWDEWYlDyxgzGonhvES97H6+8mYblOk
31ST+E1/ycekWthMUWP+SU0C7daLFO8iOwrFfTDDRX6ooBbM72mh300ffeHpr2qEwgaC1nuz86zI
uNN3wnyZgDLAT0acYHB6tRJf/6WP2R+96Q/x/FyTLRgBfophCh87r4gARILXZ4JqkwyJ+VrNnmH7
8UuT3ttZKOKdPCXVVhdH5UaD5otnp9qVT9BeNgI1VR+Xx+PpkFzsLXmvsgBgb6GduyRyYEEBS7bO
n89aEqrqEYLHAGmhmPq1vK+gdRkf68a7aPUsEvYyQ/m12M+gGrUv9JW62g4TJa3yIIMFpbUF3PcF
nWrcSu6pA7XSW4+/iX1KgGvfMffFULspsq0g622vQe7Uep3+aFy9kVb96LC3Bz0pBXxA7U0oYjyq
YzyWUaU9pnmDykrnxZXp2R1m5IZCk65XL2Q8J/NdfNId6c0VcO15FoIcsAXAqPreOr4OdJL+Eywc
OD7uIC4NTKf2ZU1DTKJ2jnLplXRf1k9QB2NHA2xFgPQtwonV4zV5hN1X5KFXe8nPpDrO1sZFwqEw
nmPz3mhO6Xim5a6vTx1Lw1L4Wum1xX0ngxpKPbItyjdVHGsUOpv0EdWgElJIjLhMO2E8Jcp3XVTR
gyndEm0z7yzXTyBtAqkKtfAp7J56YKrqozsGRVTpm4xsMtlvNfUxDFvUhrNf2cV+x7YAbNiR92Te
NXpYvas64JnfOJ713vyJERKbQEs9ivnC7l36C78tV5sJCkXtoesj4rxx7b4nIXMeYY5adv7wAi1b
NRyb/tiB2co3GfNRM9OcVyfZ6Oj+GKwnh/ixdTdDE+DMKJrv6nk/Jg3K/w98DgcREeiAoH+gmPho
5rVBgoUeA/6rOB1WzyaUpoCkQTiHWLytcTSl6T10F5nJPdYdGaRUEGXMGrBZRpBrIS1HfKvQhKZc
E14yvYrsh3TQ1dQEUHJENEecBsvLdvKTIMaeERQY0WxIROtXkC9N5WEqf2vNcy3eWySJuvipUCau
/ZtA793/Ikr3VIItj276LhQr7ZCcNDOLCvoqxmKbD5j5Gexgfo+QpI+sCQbjuzJ3aH/BcffVjLtw
RCmfYHudQYLXlF3Axgd7nqDu/NZBH6PP34tUBkzcVSieFvo3yl46y/JQrwLN7GnsyiC2XprqJZX7
jmy57fiZVL5d3zd17sshPqDRHL8MPJvpZGHzn0FuAKagVyi8fsgAChzyXO2j4Hut+EUTOIulPoHE
XNBdhRxV3SU+b0hgp889jh2dxnY1fLNi/HBLO8Y2xh4BlhSQsWSEaK0LnP6JDseS5GHet+g6T9Gy
54MH5qPC4tfqhCx7MGEWutq708T7PIYAv9qaHYZpuUGRHjI6dO+gBWLKAygdUpcFwuWA4iOfklTQ
Q4YDpD4XZbulyJ3e1V6jm09mBqug7kElYFakFvETJHSdqYDr5bYCIyW1OVJj+Mzz1HjEktvWPUNG
dpigKbFgMAar4kaSQ9Ea244Pjx3aP6WCa8KYH+kw3tVY9pBYD1wbYiLb3VqlND1sPXfAtXqQ2J0d
+KX4NONPRTwFWvsH5y3AyoegApQw7zGXJ98EkbMzwc1q2dbprRD7HrwS9PqQt5nI/YQhjNqmX5Mf
4DFi0P9J2VtS8C2xYaw+PJnDo+1+ZEJDUy8UEfYY9tq3bmQeytNhh2NITXIEXRq29JFgaeLkGJPy
aNbVwSztnXLQPgBu1h+ilyGHHKJvX4pqb+Nk1rABOQXtMbbQfKHEqaiObpMFHPEN+pKmfMiwT8Lu
wUDkUtWx1mO/0YOYvUBH4VnDZEFFFlps2lo4VXauSbxZGXsrw+aKQRv9nWfAwEEM+5R1E7zw0Nzh
WvzSu2FYPobTsaBxiOTvNgbbHSiZR2rgKzdQ/sMW0MtL8egW33EqhtjShJT2j60ZB5NjMaqEz/O7
NH4haNuo43stfbBjWELkDybuL5r2BEaMFzvMnwTbDFRGuRjujbj43jjJI951MA6v7ux4c4P5JUc4
dXQhn6EAGrpfOFi/9ZDLAvzlWQ2gxIa74QCqN0SFlPyGDOZbDnGDoiws8TDV0P3pyrc0sXX0HWj3
sXL8AVaDwtZDw4zxnNU9qnF3QAF+QJO5zysTJaCUQtml7rR4CLSsfbLbFspgAuqZCSr8sK0QqLO2
PuUFVOFdsXFMse/0EjqZRtuPreYXtNpBDwZkYQrBK+JvYpYPF6cvv0qcn0DOmWHB5u+uZQFrWDl/
uA2F+NwPBjDa+HZ6MVcb4dCfBIqGrSKavQGk0fKwnhKPzVN/P1s6mD7YD+dnquRH7CJeQKGXYvRg
u2UrWH/NHxnBFqCIfZhAeIOAxF+zX1NsM/0McFrf5VPiOU625Ua767m1HXlzFo4GODk2CTgXJO30
mM0atrLDvTXXQzgwbMtyPVaerg8PsKf+5bgQIlsxdElplQZgP+vYmsfoCLDIHq0e/ozQWhcKgsi4
wlqllVqYS6xieQN+YQ8Z10ZT3R8Li01uTTBZTqBdr8B2tOvUGyE3Q7aW4wpE+61Gbvjo3ik8nkLj
STgMNRM8S0BqG84fbWsG6Kp4IXoFokUP4g80/2g9gGFSXEDt37iPriW+QUN4pLXzlmDHOTc0C8Zq
3PV59pMkM7y27bPD6mfWDQd7ij1RAoIxdRlkuYBgoXqKRbwqqsKvzeEJuUUKGGY8bE2HmneYMy81
oE+hkH9VA+bvhEOu3yRJ+62BMimAX3EPczdse7lTxG/lYKIqTxMCFCG0gdDt/DR1fq9Ui+pmPmIr
1AA1aCsom8WQtIFb4ClZVuJckPU5onB7UKW+RyOW9CaKxIec7KMs+QlAqJ1pogOrLOUhmQZrM+GF
I4eo3t0JUjmj/hWzOcwQiSVk25CfIuvXAn/QBzRztjaqSmbCQBcv4RYtAdTwAZDbQCbll9VQ72HI
5mVUPk4IfIMRb3q7AAZR7RTafHa8VFpARbm1+OD6s14YZ+k0T66EtslJfqPhbSOFCCHvznynAU1Y
dAIL15xF5sU/2rAIUl7jZXsUi30uU+m3SB8GaYPBOMtMeCp2jiX6PEsd+e4apgpgeHXbqcFz0eln
0ieQp3cP7dy8mBbzwFL1UnOY/ZxUT2YTb4w+/gNx+C5FDnAnW2TBXG1IjrYu0EedTHaxa2xksXpw
fffWXNJXG5N612gtOzaquUigONtDwsZRxxU4OXZOmXDPgvfjI7yQWyARYO560ApmRQLt2lv0sSTf
E9Plz/lIzG+Sadi+AIPJdQ8YdvgRFZZVeQ3PC9+2IFwztcq5QyIS9tm1LBHJq0T7UMoVPzVtgrzT
sTqY4RJ0bYxZj61AMQSQ3I/vU9dWYWyn0OzqGRCXsk3vUmmQnSxaeOg1dnHCaj8/MLectg0aYu5R
wqnvpcvouRha/qSgkyzfhxpyfxzbFMTwtXCM1+sZlM+zM4wtctmqrSbTsZA/S4y5O3Zumt2ZCfDx
16/+ecGSsUX+2taszkI3F8Y6BBsDRer6Y8TOw4JeVzOwOox6MKCX6vrNPs/VMWb+N681l7xzsWTN
h7gzPWHcCxBaBrSTXb/6X2bf/+dlGFskp8u5KzsILLsDDP226U6d66g7jThUZgHwbj4g876xmY7O
BgM1kieyq7b9zgmd8Pr9155ukei008KmFFuwg5u8D+Y7euA8dour/nkajbFFymlQRQUS2kW670oc
GFPf1DPU91X8JOG/5Vw2LNcfYmW0LTUvtkGs2pao9UHyFiruPNi1e6NMvfIMS6FLlcs4nSDgihIb
xyD+0eHgQ6suUMgvWVr5ta+wVLuQnpUaqpUsotp8wsqYebPoHoQjbjgXrnzlpZdkHLfgTrt0Pgj2
S4MufGoFfHymLyXLGb3c9Z8MZm62gpTAih8UloISK4nXVQpyxvhGSnvl17uXMPDP9e2hAIAJaNqD
NsvDJJ+4Lg+d/FLami1b/bnezHGnye7AXXYSvNjnyBoNqjzhxPFQtPRGlvcvM+eTeb40H49LVEhq
ixaHEgTBXU4L86OqIeVA+tPcQP5Fv+mGTUPK5Wz6EGtRbSeK1kW/jdbQ54II952jxIMOYPBqIVhQ
mWv6BrYNlY8uR3Irrf651I/RRWjVpJhMBo/3QxrfC8vdDMCGU/rsulMAK7Zd1d/4pmvzahFVZTmg
4xE//jAXP2IOHUN+N0mEvOlRNbckJiulEPS6/XfgTMoZBqbnLEI70POQmrGXN4l9p0tu/nY1kr/C
DLg56TE2r1PvyrDPAJeHC5Trj4WhIjJ3ZCOtun8gNKc6ctpIy4Cq7jxa1ow9EY4Rr5pJbpHGVqLY
ktiQqJIVpGbtAZLgAXYtl6ySnt8oXq8smUtSA5b5mfFJtQc+TqD2SiQi8uaIlt6zDvSjQKIbAQGd
d+gfuh6T1ybtYiDhWNWLtJ/xNEWDLJOJZ/nRoS3ma1dfDJ8JvlCFYzd9FFM3lDGXwPjSrZyLW0S2
zwUq6Gb579DJWJU6E1q0YP3SGocK2ynkGavM+QYj3voPpSrffu1JFguw0ijXaJqIQ6VsNHTo2jnV
zKiWxZdKjWxpD48Bjx1rgfjWKLWtJxSyyWtOy6+tvEste2c4xCqHugY+20aSkg7f2z7/GqtmKWIH
uw2tNj22JsnUnWnMj1IkG9SqbkSglS+8VJijY9fVJuLqUZtPvc9mOaA44j60en1Gk/YtHevaXS7/
/2ftSllbYlJDGQjAH4AS8b6d2C/DVu96aT9dH0Ert/gre/jnFtDON2UFg+DIbtpnd1ahZkwbmNMf
0Yl34zOv3WKxk5syMwXjCoNI01RY6doxt/ozyBE/DE2+f+kplhrHPLMcUregOQH54bO0GVGkME6S
0h0wE7ec//TLD/5kFV5KHWOVpxNRHdrTx/6VUwcVHtq+T3X6kQMvKrPuGdXrk97xbUKIdWMgr6yp
S80hswtLj6VDozqz3zPQ5CuUyUohsqAzyyPKnx+lcG5sZ1YWkaX0EG2jvDHAJEHIqr4Rein3ghBy
/ROthPSlTWWuE6ON06zHtZHisSb+1iU2rISR9L9+g7UXtVgzeo4mdcUaA0qOO1k+JOjIzmnYZegq
FlYwCHVj9Vh7SYvVI5tF3AGqdUkm2XcWOp6nWPt1/RFW9jWO8d/5nmcCyWgBsvmcSQP8Ca3aQ5YW
vzptWm9aWs0hfPSM8/WbrSzqS+EhM4o5i3mNLseakXMbt5V28RRxAEq09XHfEDadUe1uZ6TPR/jz
Imvf3HiFf2mhn82kRUjoqB0nNhKPERLzj3NKs7eyz2iYJlAuaDqkzwaVExrzdZHuYN86RRASF5s+
AwwMLIw0NO1JbTuEdBA5AEI8WHNRA0nDkZtHV2qHhliXHUgmazTpaQBe6Da/McpWgtlS6ljPcVNZ
FWLAmL6WECkYzA5Y2iNvd2scr93hMr7/ich63FXY6TvzwTbQ2StBPzEhJkDswf6W3dourt3kMgL/
uYmt4kKjsiURVHOAERQZskp23G1mGwJOGJrpNyLK2n0u///nPlyYZQ3OApShOg9gtrJ3M/RMgqA6
2+bD9XG8IvmCffp/71Hh/NK1Q48+nHJ4gv/ss9GpcEKL/w4yu+zJTAekBWvRbYphQMNyahoPgIAw
cIfS5kaQXgluS02klnfIKfdcj6wx/oWO3KMtpIZkJdlcf8aVwLDUREL8OtYa5zTSO92vmmcHVzfh
hpRaOaqn7RefYhF+CqRacb5PyMFAS5Zr7wxooojzpU4TZi+2qvNMc9GDfB6leVmDS1R2oQ2WUUg1
1gXX39LaYFtEFYv0mmPnMBEUho6m/F/g6MIC69RON8LzSuS3FqkEM06MAan1ObLLGKyhoR6BFDVu
/fqV9WspgTPgeVnqynWiwrA2LfQAsfGaW08mkmpoXMUJiN+IviuDdSl+K0Dv0s0c5wRdjpDB1DZA
B+7k7PsEtmjXv8TaLRbTvuYTPOISW0WF+I6OP5+Ba5Xz+kYMXpEIg/D03xkfG2MBLZY+HbSUg9iF
KlH1mhpsfi9N2yVBWzH5UY8uWjJkryxIXswMuJoZVS3QqaH/PAF0Z/xGX4wVQl6mvzIwnTMvBYv1
hgfN2vNfRtA/Ya9pTPBQRImWMNQnUfsqXlFG2Sp1S+a6dv3FHqRKiyqHwnaKcst8NTpwGkBEuDOp
/nL9+63MJGsRCbDE9mibH9BtKE5VZmwnDD5srUMW8/D6HdZG+yIcoCgM3kDqpOD1ygOR0wZn2Rio
MWgjZll6k5XBT8q81TX9F2j9yYbDWoSGuevjWBhoQxvHbD+O9AIf29r2OyYCZMHHyixPBcMKO1A/
n6FvQvFdGS+J2lsNTLFGYEjMHxq5xcZeeb1LJ0XINpgBywAVZcAvbBKSdjupO2bILxX1HMytrw3D
pa3iDNGzlkz6HGVduoXy1DOAyWKadiOQrKxK5mITUaSQP2aOZUb2cNac347NfDH9yGfdq9Pxxlxf
GenmIpIU2BGLYkTNccw6Vfl1zquNMRjW6GuqZjcG48qDGIubEE2mDhCMKsrR1CWhd/pNZw1R95fL
bpVq1m5xeb5/IgJK0AD89LY4SPfM09RLS81rQI5LyXEo6I3nWDuhGou4I5y+L0hrAnwluV/0+PVw
v+2xZ6abhkAoFA9mJPRBgFHUHwdq769P5pXxvHRk6qh0Lti6OOqKhgboIEArqXRVyBqpwT2Sltvr
91l5iebiJeq5pcHccVJRmtyZc3yqdIjGGoA3wWaBMfT1m1wu9kmoMBfv0IByf6wGa4zieSYRy4xp
G+uAmRVwCLyxK167xSJ8TzMBD2TmIAXSfnwuEtB7oY5LIVJCZO+/9lGW/tMd56MujLo9WDHVwqxO
3xQAd944Q2+TaDde1toXWYRxCToPPCCkgvOgaR1ICSNHmC22O62NjQAE7zm04UdxI+m2drNFEBeN
4WBnirCJFMJmtKEHhCVN3T0C+BK22tv1z79yk6VDXVUUPVBwIj0Q45HZZw04kqwpvIpLj3e3OuBX
dpJLjzqBPos2llV6qOP0oI30mVnixmdfu/Tluf4JNLOTwVweDZHRHOvH1CwiOHzeOmn99Spezg3H
dZf54BJ6BkzCFLJk0UC3IHh8hEtqcu4UvGHmkc+HCmqEfWfz8gXSPeulAlrrgxU0jYNSWQLOGVlZ
dDhc8B6MTcaDETZjRwmTz1DCkDKAGi/f0qllh97N4dfbJlDN0VkH+Y7E7Dh0zYRwxlvx4KRA6GSd
lD8zfQKDFI5w417FEN8SClDnCO/bI1Rq2rGaGnPD85o/6KrpHqe+pA+XroMfFZiMoLWBjJsD3gGW
nt3V0/ekdpuHTqRoj5L1+IL+M7QITE3NXuuMYIGbFdnO89hIdF1BfMRHnnGghd0ytOBDey8TIXYJ
QDvvSUz6c5sl7qEiMnmYsgZa83JWnrKAcShiXp1iiPtBT08HXGuC5MVoYh/oeNX6pALfSfQ5VLJV
lm9LCe5iMjXvFRftY1qNekhhTvVuDRLFi8zsN+2sp2FhdNBI1rn7wESnHRSTHRSerbXvB1ji4n1D
dUr0fKO62XoF4Ji/w5KWoWkAUbtR3PJIDYZcO6SZr49xAzAaqbe2mdQBfMPHDU+hTXS0ZnxOwdv1
62Z2fSOz8D1Hw83C0ZinMB7TBtkbYUPAJYozYESlP9kEwlOHlrixlu37DOrXuAZjcCiN9FsS63UI
IpTxANMa4GtjxSBUg4C50CD9McnwlrlDvTVrsw5UmYgNBHHtA4GjVpSpJDsBT+6GjBcQz8Y51H9Z
/2NkY4fWuhjEZFmbv1hTF29dHstfgowyFMXUm2Dhwnv7esj468TxybRYyjCyonEppBAdnLF7CQUn
I28Kp7n7qbKcABq6LOyQBYc9Dmq0iPYTJI6xFlQ9pMEOcmvflJ6lWxDSbvWpf7a+YJraixjgTLat
0PPbAxSRBJgIu1b08NT7fuNxPwuRl8svtktgnEytAWjhwbR6sGqBDYfiH7kdU0qQsexBbPRWkbAD
YfO5o328nXurAq5SGUjcWXQX66Py4RNZQvFlQSXeJ+Aqarz6uP77Vp5+WVaaxmaIeS6HQ9sdodTz
kK3z5HhrI/dZfMXDLwtLZmKwhtgQ/E3dT6U/MvVy/Vd/toe6XHfxzUySijKRdXGoYMXS4cxIxEOS
9uYfFK20R20czM31G609wOLr1U3Z6wZ0QwfD+t7buqfP8Y158Hf5+mweXL7IP2sPkODQyA1Ijrbh
vGn2wx4LXGQenPEOvnHlNxbIwPGGsN0P99NZfRu+WR+k88RvftL2cfhy4026n2zgLm/y8uD//Iox
hrDB0IruQLOjkf0mtRFo4swHABhlhSaQt6n/ignK5VaLjZzOeY42JGc4KJDhCi0DxhQidLR2XP9U
KxONLXZXfWED8K2b3YGh9aCpHyutD+p89tLiGQ3YN77a2k0Wu6rRsFvdBrrt0CYOnuGjhHE6akDe
mH5gmN94kk9PJnhTS5VVJzgsLw2tPQzQdO0rFMfR0ObMfob05Vafe22jT2jGQkqG3IOmD4I1xn7w
pde4lGFlw9B0cQkeZNNU93oJ7PoIBxNoxaGJd3Qeleisun6nlbm1lGIxzqYJHNDhMKAbIK4utMDf
16+88pWWIqw6aSYz1jBrzTpXd1Qvct+dUwCDKbqhciw0YTa3xfv1m61E0KUmC8eTFJiQS9kf3g6P
vB7ogc+GceihAr+RIVx7nsUkLbOqm2QM5eJUObEnZ7AP3bbRTtKuyosBufKMpHS++FkW03Q00fEp
hTscRuRajhD0a2jkH9sbY3vtbRn/jTd5oZdVNTTDQW/oA5z44CvvyGiwQTX92udYhIGJTbyGKM6N
mPHYmehZfdPM8/VLr32GxeRPTFkNaB1AOQu9ZTz70w1/RvFoGihemLfyzSuTYlmcl7B5sR2SIx5P
Rev3TVPuuZEmN55g5e0vi/KNZsIg2dS7g3SqixkAWkN7DxvLG9FxZTFZlt+Bw9bnscWPb9AChYoO
dPxZuncc9AvlpPbtrqUeb+RDUaEz8vo3+Sw1ilC5rMJrspFUU8lwcLBgev0Yol1wDtNT/hXT3ssN
Lq/ynwVSl80oIOLuDqIkXqeAvs1+fe2nL2Y15nKJ3RfiHwQQB/iZbNNU7kphQHKPbFOQESeSo/pC
ueryGMtZncxoBdEwdiujDuT0CCgC2Bk3nmRtT7+sxTfoU8xQ1esPPObKLzXYObDU7ZAqbts9jiCD
T2XGQc7gzGtw4DkRszc3vUskTBuLISSstp+la90C4Hxa5rw87iIKUJszHK4hZLX7svISOkd1me4s
7Di8Tma/VOpuatdF32m5SQprO1B3hjWJ1t6YCGvzbBEpDMOA0YF52Tays6Pdj/aHOz1eHzUrl17W
1FPHsQu3wIB3xXc57mswo9kN7fLKrnqJDXKsappicGRwEmqQe4CFZ/pToufIUUNw/cdfhvYne95l
9bkn1DZTJtyobB4EqPcc0NvrV157LYvJZGDgUVsDrtaZUY+16jZE2epjbp0bS/BKnFkWlVtQtBW6
YXCSAYTFH0Ggh21IiqqI9ZCaeEeWM74Lqv25/jSfapgxfu3FMpnlvJ2MDruw2AF9l6i5vwfCSYSD
kVeRgYzKEVjydltSuBCRCeKqEUnS/3F2Zs1x6lob/kVUCQkEumXo0e32lMT2DbXjJCDmWYhf/72d
Kx8+012VOhe7yicFjZCEtLTW86DUuURxNPwNHmqU1I/Mnclxwgd929s9PU9xoW+0xlpPWQyvZhgb
ZJCloBOP9nBX0iQ0IDANawptD5tvHYyutfliFDGO3REhWCs4yVMDhkVuZsGAFT2Lzy4KiktU5Fxv
7pVuuTyr7ighczsZqAzJD60KgKW/ft0vU3fwGpfH1FavTZH2uPDgdyGKrp7iI0jTQRnkm2QzejxQ
m2oPEeGLdece2y1EMDcG2t/ThC9G2vLcuqBtHqG2CeCpO3YGE2Rvb+oNtpaQrd7LU31ExeU+flB3
OLUM6TE5RKF4qW5E7M2/ZMGv7n7pN58+mhk2K5iikvwYJw1h/gSHwIhUI+ql2TiMHjNN9yXhsHrQ
qUHgaewEfBYwjhj3KVfNqxhnlHMD3qnPZpI1d0UlHRZW3EAUJAM/A1WdtaHBa6DFAWhUVJ+7SowB
LYzoF9KxFGofewqLUYHCTMndDaqw7e10wRtKkMWCwhG1X4DTEs6mKbBfBL+pbAS5L8zIhT7AKB+A
DHL+sDLRx3as2at2ASSyWG49xBZKxW0G708aj+BLaJE8Emo1YRe3FpAhwBntGpsO2BJahfUf0Dz5
GYzr5A9FQtIx7me6c9pMn+xSqTDK6umjreSlPpv0GURs8K0UZpvsUbyfvRLlQIkktSQv4Js+RyhP
uKOQv0CKgsoJfGT673NXFqFyefpLlpYBFEo5fhsme7xHtC/20s7inmaQ60IOlj27HRSLGUp2oa2N
ezC6dFwENUfNs6Pyame6lgC1vO7vLDjmXAiZkmTbVEYU0qbi5wENdiKYXaEFTuiTpez2yAZNQCSZ
JORhLcUuMXOUj3QWdRRjz5BeBsooCoYIslcAHrMz8TZkLt0YjYMIbUFi+Ld67JSQ+wPyAu/30oBO
pilsUE/KHrXis1F1qNwt2uhHMsTIq2tQUbmDymqqAaiF3derXT0hI71SJ4OyDFwc91Jdmef5kXXN
jyhFgLmue/GToB4XcJMc6fEwNI1wQyhDba4P85V5annS1rp9QY0Bo3wMshLcsMA5pTkqc4LqFiRr
ZYJaHrPBW9RUsYFYkTS7e9k2+4TcYiV/edqPOYotVoYNGtZuRZEemck6Be7DZGUBBgzaUfK4fO4Q
pJw91SMXJBzJbCNvRBz6tmm9uUda35DuGDLrf0qSmZ0nSv0CSR6qfnPU3Zsualqut/FKCyyzWBwV
Y6R1EfZFYAjT7rXpn69feGXhYF1u+GmqsmOcjEPwxw5NiuyYfM5+dhIUPdk5N86Y/tqtv5oMFw1c
MUipFehIB0uU+dFl1bzjJmRQcG0Qnzf06DSIIimeZ7u4q4JoIm9REZ2siZ2baNABuDvAjNvsxkdp
7YEXSwsUEM9lMgMZmLaPUj5DEeMZ1dP1xlzZIf89CvvUmAma0AH0LwXE9G4CNReeJVj7jB1AmttU
3/JX/02D+6pFFwuDxHAmCe0qNuJ9J1+g0ZB3dYR67RqfBcByGhzeMxOBxsE16UEOJQWouROAHZtT
oK029ZTdpH6aRf15bNMW2kQ4aeI4KrZIGQYvfiaGr1H2sjEbY/brQlcvibQMqCOV3AP65GxqlBts
x1aA7DGDUwEqVhcOQgIJZV1KiYcSqB2V0T0doxQslLw8SUv2jx02fMc6SqBNQrVTCEtTfM+cxr7k
trjggIwKJ8KdsdG0gVtRKBKqpoLAjbgEB1kM3AGAAANT9Ldwpyud4f8l18DP0k9VjqJL1/lFjPYR
AsVvWtg/r/eHlVG7zKkZyhRCuQnh0qk9Fcl3qj+uX3ftZ1/636d+lkMTNCbgVx4dJQI37rdwoYZR
k9wYsivL22UejaOhFi8m9C/OkX0P4I7ZsoCWzqYhwz98M4CoXm5QbdS6DlzDvFjM6XZMYFogbYcM
7+ZuRnKNV06TBQVJ9na9vczLXLMcMZfbLUZMlVqXBLFuRGQGknYHql0wWcQPRvJnXhMN+JvzZkr2
PRbODtHLkyyAEAHy0Qcn9cbu8qt3hp+w3LhGtchLLCugSb6UY7iGp4D/aM0uuP6IX72zy+UvH+fP
XYLBu9OlCP9bGf0emU4gJrJHgHxLM3FjXftVb77cYtHrHD1mkCgmCCv3dFe07YncZtiv/fzL3z/9
/EJm/QBxZ3/EgbTftd+nWWwn82yDQXa9fb48VLj8+st7+XQHnLcLYusWDdTQKKzl/DYM/b7FGXFi
OntQz7EcVYFRmIfCKG/kMa891fLjmiAjv4IX4dgNyDUAhzB6hlzH3ChtvJmk68Prz7bWtS69/tOj
SVR1x1OMGJ3TvsBDCGUliFJVeaNnrb32xQezakdDDhxXb9xXDQuUEf25/rPXLrzYRRvAWeSli01+
pqP/kJJwtuByv37ptYZfjHdj0tKNKD42mSCv1VQ/9XOhvbYUWPCr4fX6Tb762qNHLbfNnCVpC18s
VqWApSGXYzMiR8+cIOq1YJe7kce08m6XW2hdClGnWKQC5wW1aG0GWQ4SRXzrUPJvtt8XM+Nyo0yz
PJ7YgLne2I0b7UdbEiZ+EbIddGHqNB95MPt36q6+7+/zXfmINPNzvPnXQWkthv0YJ30FaTjuDuIK
4DuZl6kQlX/VhrsecGPOr+uvaq0VL3//NEKw98SMyXEfS9w3Q8DBp711XrR26Uvv/nTpMtf1NF52
PyiW9yvLCGPkzJL8Rh/7cvV86WSLnixs8MIomD57bZrWDnWqcMVZecGeiJnk93Nj0AOLQG5smnLe
G1WjfE35uKnyZvretggfIbg8jD8wR8zfIgC6gusN+tWeDz9ruXBSZW26RlyPB04BcHdyB48/3+eD
8WMy2Ld0xpYpqgfDu343epkSvuily4VU1gyRkQlg46BOQeE8b+wnNtUUPLr5opiFprYFwMuaDJCd
Sjv/A/MCapT4btDzgzU+NVAcY9PB+TfGoBJyLKitVU6Kbz3kLPeyqKOwrNP5xpD96hgIbbNM2DPB
8IIPVfYHt5/VfV+myUNfzeBizlTfwUPRbEtet3/A421fIkhJd9cbaeWV0MXnWQ1NJiHdHg59gTSt
FFjJCs5Or47yp8gmPydbPEEhfSNbfGWCXaZzjwiBCG3gZk4HguEMpKY8pxPHgmb4xx62mBp0nsDk
kTOgaJDgB2HDfaRE4Vej2EiS7Jtseu6t5MbnYqXplhGMJoINcZ6q7jBixRTWrnrFxvMJOUlPWhk7
xNVRPTUDY3j9RX0ZnLwMnsWUYY4iqVAgFB+jyB7h9pybLgmVneo/bjMXCk7ZvvzTazfGcWFqZm/t
XDoPKq7qF4DUsh1PTEQ0bYcMwaDdpvGg0m1/y14OO0CF8kclhTpRK+3eqC6g8nQb62PgzvxRNRye
wesPsTLtLdPg65oAZlib7SGfO7hpBdBpIo27wGmlDK/fYuWt/AUZfZpZh9iFagwaowMS4mQJbF5l
PGhdG38kZUj/sM2MPEyVUUUw1ML6eP2max17sZbqDLvUkHVBrjMn5kshkP8+19S4100f77hUt9J1
1u6zWFVJfMqT0RkwgfLUCjPdAyph2mA1z6nykzwyvl1/nkuf+mrmXCyyWBLzATka7SG2GDv3o5GD
QJDXH/929cXXaWK8QD+AiihHxHrTlvAVmGZxa1iuLLCW6dVFqyH/jaLmkPAaodiZ0WczG9Md3BWY
9ikOows2jTf2iCsNtSyHKNrc5h30rwcGBzyK3ITyu/hWNvTaxRe9SsdR3vdjHx/7lvlqTnxIam98
G82/obovXvHf05dP4ySuE6pSGxc/vhveK8C5XuH9QmmFr3zbO52Cd+ltGu/0ejwGpw3+d97vN/vN
KQhOp5fzE2D93v7J+9huf2+ffu9/j97vPrx72O733nb/svf2v+9czw+3uRfeHw5hGH7b7fCft8Oz
vzts7w8+rhMEx52PfxP6B393PAWbzWvwePlnvh+8BsEueN0BBH/jgdd6xaJHOw58GZPCzJPCbvkT
cPn+HGFRD9512geJaPh3nKant1I41+a5RQ9neHWJBNJ+3wOk3M/mBpXP28K4BQj4MnUA3wLzsoj4
9PI6hfokDXXHvgJQfZIG6tibo8oLyA+bnQZHMpkeWun63PnWyexJRfNGDs8D8IbXR/DKPPQ3LP7p
/qycrRGGlBbzUG6fJ8fQr7VpFPhWZP1OKmJur99npR3/nvR+ug/RFCZaqHr3ssGpBT+I6k95a+j+
TbD5YgT8rf38dHGDyLihrdUecApc7kpokXcN+OjgwE1Q/W60dXFCXPaESMmPxg9zlG4YJ5G663ld
vZPGEAdUnOaGV6Yp/eXaCDc2Liv9iQLgqSaLPVqwUh7dzKg+7FpPoP07NZE4jmGQ+c7dNEDsjox3
HPYgkgWfeAQnQF63qLK0LgRgs9xlJjXASzfTbqc6In9blsyB/LHS1yqRKY7sypwCiQnsZuDYs9hp
wrstdJjW7PFUC9BClP5wxMRMnwDYBE69yfe8srOtJaDh8GrZqW9FbM1ByXvwZd26ela1OT2Ac1CA
e1mDtBoXSP9zVOazGoXJJVhkb3GSKnxJI/AsAeiDwLrt6m+8pklgdSagxw7M1pbJrRsLrZVeQBZj
F8n5udmZBL2tNLTAGtySQdGqOGAZy27NiCuT7d+t1KfeIOWU0KROMUEkrXzIQFcNhxL8iOsdeW3A
XO766ep87EiiWuXsbfbUmGfpNoGIH2fYT65ffy1W+ffvn24A+KqZumNt7yfR3KdpGSDKEGay91mB
igVd7ZHb4xsVJOcVe4hb5gJ9bAa6iG6s7Naab7EyaaSuSFcgJoZiIC9qz2ny4/qTrUzcf/18nx5M
ExNnwrTGy4dVd2upGZZ3lDR8A+glvYvbyDoQQ986lFx7TYt5G3BA2KQrSACmmidvrlk2Dx34EsDi
Z8NLWla38oW/7tH28vysdDOwfZSoj61KN6oFfT6hwNs//0uT2dZi3VAMPUk1ssuOTfQM131gRb+r
9MkyQEM2nq7f4usH4GTxAVJ8yvLemZ09aTbN+FOi6Oim622tL5PL0v7TK0ftUDRUOHs/1L2qLC9V
ToECkyIfYNxgqGeKhhlp9qQ088ojUYYU8sY1cTY16bz5TWWdhH09qq3Jnci+Mb5WeiG5/P3TT4p7
VEeUHc8P6ehWm1in2YdGyID4glZZyFN3QqitV9vrrbvSDcnl75/uNmXtzHH86ewzrXe8r+9Iwh5t
xBu4uiWW/jJZCksIcnmzn+4x6ozMZd1DR5EDOIW6XS5/NqKiO8Vb/ghuRvcIj2MBu2I9PRaFQ1LP
neBGiQtL76fKLonfRxfdn2rz7Zi1/K5E0MIvLFv9kwsTpLb//YUOKhd5Ulr1QUSNs0sTbNmyOh0f
CMCPuUdNpEVO4BzeyPVca/PFoImnPM4Z0gSxbzRHmOyjJkZ11WjvjSli3tgAxn/95a4NncVMOZGx
ANaWt4eyTweAolF0Fl/G5uBUzo3JeO0Wi2mMZMzUuRm3B4eJ77aie9QCxt5o34peft1W9pJ4qvO+
a3vbag6wRPtgQ0OkYvlIMJvF939pI3tJPW07J3XwoUKcoN0387cZ0icG6vb1i6/9+sVYLibHbAZV
tgfSDiC4WePerGJ4dEzkAiZxduMuX8ch7CUu027dGSh+NR4maAZi+ipNw8d/+vjN4aAAC3HjPl+/
a3tJzhTuMEAKX4yHSuAAh1sjOLRZj2QUJGHf6LF/v7X/f6Vsi8VITDhwI0MqmoOVWx9JHfmqIRuI
wDZsoB8zQrYeUpwmL+sLQN8LiBFS2MNvPN/XM68tFuOSjHUeA/+dIi7K7jozeU+kLpH8ljxNcoYL
DAUxNzY1ay25GJjdPOHEmej6gDqXbWWDOD47oO2bvPpzveOtPcpiHcsdCz6zqU8PFY1rlNLm+QtF
fsJBJ3x+6olTPibj1P7bghZUmv+dPlmJ3DBw4cvDbNfZpYvbB2ZHzY3Xcnn1X3SJZQmkilyUOaW9
vXcaKn1JjTKsFa1uBMPXrr5YAVhFPAOqrNPDEFFsZWJCkJCG7Lrr72Ht6osJYByJQDU0VnksyqLA
QG3tCWyY5MaHZOXMGCdE/9vwFlwNTjymzp610y9gTW2PqIslTMLPBSPZNMN6Nr6Ms/iVGsh+vP5M
K513SbRnVpfZTMvy4MKl08l4P7N0DzP3jde9dvlLU35aLSBZukdVvZ0eCnCczlOl2J8RJX1Hhzju
jXZbu8VioI8oPtO2AwRwYv9ugMvXCYgsL//WOouhXY3IeIyYUSPPYU7hdHNNoPLb7NxymN6u32Kt
Uy0GN/JFk6odsKQvE3JOaLstaHZj/7vywVpWCMVjwfs+ztqj6AExty/m89gTRRYQ51Z4bOXXLyuC
stQwjEwhiGSbuemNSPRE7rG+MZpX3uyyGmgctFkZDkD7XPXQEzV6CMwckHCryP8NqWLzRf9Ekezc
u32FLc8kNzKSSIrlyHOq9tdf7tqYXlYCOSx2xBi59dEpxH2UzAfi3BsZUqjT6aFUv2Kh/8QwI5Xp
9+s3XHvliw47ZlDexnlUH03pbC5SncgpggwsPt38uH6HtTe+6K+jyCfhNHFzzFT6LLlxsun8ev3S
a+978eVJWsYAYhzxMqiAxCTpjoXSdyS+hZb8slDJIfYyvQEQvsxoR3SoPvKQyb1tMx8p4N/4m+P3
HoPoUv/bnLTMc4hmQZE8XKLnOoUv4S+z4S+zUEZxvaFW3vIykWFue5ZVIOIeR1WGSj9W6YS7wF50
S3GxdoPLG/o0bZvikqZ/iQ23TWkHqm73tlvpQI+N8qCOdm4sEB1x6TVfLQcWr5y1VoHISYGUyFya
2JeRXjxXWaNAoYcU4GHooV+YKQdko7UIQHmTBvKkh/wGPh8aH1E6Td9c0rDhZKUjhyuF1Fm3gy0d
ts44HkvtaZoWv4gNEhAEUciVLyS17yuT2DmAEODUdVKBcjIOLaKm1SV5ClJA34E1CzpCQDsgMmHP
piGryVNKzwfuKmMLIaz07GIe9m4zkHsWWdZeFQjDVlbZbTRvtZ+abJs3rf1YZJH0i4FOyP+zxUYr
Vt63qFN5yWK417BbjOGPs5Gvt3OKWMFhZ1cgnrjTD0hY4bcmJsyuCTtzK3kaR2sC0V8/AXqf+wD/
G/CwJUmIxzQ2Uy0SmBjhamsivCok8EQ7tAIkPVNRQn1dQFgUI11Ljznggwmbt25GyYYYrrWZDbvw
DBtqzaIsUDpQuShIcMAz0fkhGfL8SbrDb5tVtW/H+r43mPKIBsx/4iYs4GX5Q1npd0NNXdAiX/5S
w95taZ68C04jT4kBm5jI3WdFNIHectHV1jz3WDtUft7wZ7iV7pLJgiIqqaY7VCye7Aal424Go4eD
ZLNNHZlADsPUOrK2CJOefIPF+t1I8TNKQHO2wORsFYU9lFR4QElcJywsbngJz9MN7ZqXdIp/DXX2
R7TVHbX5C0nNcusm5A7m42+YY7aFhbOQ1Na1x5AJ7lMoHtPI5sAyQEoIXAv1uzTazJCrHdI85503
RGp+IRIOPWVHqLwsmW8mMGoCtiPGbvKIGF5oykM3awORGHtDil82lY9FaY2enPIO6q/YCIbOrQGc
hcAM4A5/tOvYayzQ4KN6V8RO5Cclu5xHgw8h1APO6Ist+JLPqEkf7uk4QIVpiMlvyfAm0irduc6F
iTMfDJK6mzKDkBc+Dr0Zer7LY/GunOx0mTe8rstfL0sCS/B3Ocu3OK+zTQMcuVexGF6MviuDAZkc
QUTz+2IyUdsG/x2oNr2twgp2qDAV0ZZbKGBAqmGysfNyRrx4iIMubXng0ALzqWw22LpimdzVsJgB
KuhxldLAho0HDOQ/eWG/2aiWQ+eOf+YzP9eCo24pbU99X91FjTy1MjljYco9BJr2dTkdx5E9dVJA
rcF+w6bxk7pxvGf1hW/B+ye3IXe5lZ4p8KpT3r5hY3OHNsT21qp9J7HsAICueT9Ew7PIUEwEXzE0
XWUEIG71H6+cezbzOKhk9ZEq19w5Voe35woIalmbeWMe/ag4OiTSauB2pD1ojA4gDbWw3mRJD2k2
o9IqR3i8zuLCh0drRyUJo8HuQyOmP0nBn9ts2iYiOXUDv6eC3UUQyX0gCx0pRjVKjAhTH60sawhU
C5C9CDmlsVGg97DWoxPDvUyCzJfZfSlK41KQl77VOTpSBaaWB/gzC2TfwaMikY07svfEVC9iqLdR
N22i1D1K4uAw3rUFJKWG2sNMKEMBCA16dl8FbKinIC7sULqQJnepLx33R2cZ1Q/kp0KjCQSzh4ql
bzgsQklgG6X/DbJK/HymZDuOIJnzCr07yxDUNAVxPZaawic0DnFedKxsdYm7pRQ9osu2Ioq/D2AS
w4TLf48tfVA5isxA54J/M+8xscb8DA+cBcVc8aMuutMAuBJcqEjkr+GTsRProzAvlWWRoIgeOc7G
RKTf146wIFvMf0VM7e2kHUOEg/HV5fbOnOuXHocYPqQ44sE0ah2qmJxTrf4jRVYGAnEKr88g/+xn
SALNyDn0VnHGFPjspKkJNhCKxmycJ4DaSvBpivMwg2XOMxSFdTTVp6lGjVTZGZnHZgEh7ti/Gkb7
HZzvpwzC2ZoC2liKuvXTAr64qYAZz0mbFyQzQG3qsI960t9jB1iGKc4dj0o3MOz+HUCyoLKAiLdt
GA/b1n3uWbtpu6E9yqS7A+PoNOn4KSurOxfcMi9SXAe8st6sYfoBUxmao0apjQ0/tOjNNyRm5F7a
4B8C2P+iI/GOs8v3yOn3VkQEtC+AhgtJ32Rk1NtJq/c5Nmtgs9IunICx3sM9HuiOH3C6gSyiMWS8
O7Qwt20iHBqg5fBQlc3PoGGdY141Pk80CiAbce4LXJ7Y2b6eWxeK36wINIOFWNM8BMHD8WRcqhBR
4t+uAFgL+OIOJXrTHNhufNB1/+7YWHcMk/yDD07p6UEdR1EjwC9G4uPcqoCTN63tk66HKOh6K4Zt
lM5buCqPgAD6tkRoCx9b361gzTUyvnFc+xJbGzZzlP2xkzRsB10EJaLFVTFIH53cj0qUszPywrWD
HzMh79Ga7sCMs5AFUr3qeU423Boyf4ycMuStXe2IRraLTZGT2WPhsE0KRLUNw7pwDPANr9oS9mrD
+NnnBJyhDl5W1H5B+9nw2gO6DUUqSV9vmE0ey5gRHLfBoitKKIRBufVa0gZYEMXboi8Y+nUHb3Qh
5LuFwjqcoqopYL39nKM0zpt4MeF22aVjoMDqflL98MBqYh2NHq1fQfFyTjkss2PX7dK0u0cxboJu
IaeXadQnozbgW7Thw54H+geesycrHo5WIusTUdUZGWOQXVaocHWBf084BJxdxH+WjE97apv1Cf+/
ib6AJWIFDwUWRLoLjUhmyNUz8W2mHTjnyqKPdeemZ6QlZSFVJPJrXlU/hrb4+wGLg2Y8qKr24G3E
0ZMs7hIDFae9TqBgtb41/Z+iyENw+AE/7GE+xtdy5OnjUCFi4nSo2Gwj4wA14bbpFD7mrHrPhrHz
BbQ3KM0OZhxR5Cx66YCXzkBQ6KP+1+AyaM6n+7JuwoZMWwq6hlcMDYA8DvProb+XwNz3c4LiyvQl
bu8QofVyolDDVKJ4NrKOtcu2JcTCTW3+nK0Seg9z2/XpA+uyQ1bSsJ5cBOzgum+N0KTqLu/bbWr1
HoG4dUayu4XjGqXb94wBMtzP2ncdjQ27Azg9wZyLzxXM7tzYQnfmYhEXn6hRb2IXMFWj/VHiOBDG
zh0WKEGTRg/VRW4tkdlc8Tep+GPhfnSYwhxTPuQa/j2Y+TxUeJ7GeLibqW14FTz39sCxk4DvXuOz
zIYJeiP+bRioCG3CA440232eywBSpVNWi0Ab7N1M8asMibLRaoIlNC19G0VompKjlLVnoHaxRM1J
w/D1Snvy3mKtW+DT1NFQAr0RDEbzTCUHvq/YWQ1ijGBGxJ4NSoeq9cHIUEAtoJlPugm8xc63hvLY
Y3FlM/aYsiSCv7jCF8nqPPCHWg/EaRclyNXOGn/Y7Q86kjtrTIIK1sqwz3MCFbZGCDiP8uZQ2Wa1
JY29aVIoiepGIIMJYotpqO0th21kO3SduRWdcTeUWfInit38VPALs3LMMuQeFidYIeKNjUqOzRiN
O04ppomx2aESHJDmebRiD1yvzI9MwwyjfuqQ85t/a51xM6YU46Iq/8uE2o9dY3kydU9zhKRMKyEe
69Fy/WgeBsz3dUwYjs/yN8VQZBMV9D8GYZOpQTKsTLQI0uxA9SvRYKiKNjcaddtg77eCYcPmxPJR
Ec2wsChyP0EKJz7qmIQbZrUh7aoqIElveXVdYVlVW/GbW6nupWEQP3MQPbyirfv/SqPMzoRQFyKZ
ptojWTVDbzXifTIU85llZXqXwhV2J9ME8l0BK+qMVCIG1E3PpN9NdfwoEqxop4J3G+RJ4fW2vI7Z
zrQdO8SpCc6wYyXw1WclDir3w9TV/6FQW1ioOy3T+87U5WZoaG57+ITJuyyHvewh6x0ofBUB5vFG
aHclxL7EigPwaQ9KcDgdzaAHWFXyB0P+IMWLbd2SDa1EN5blms6l8UllioNCigzoJ17Z/i7qG3ki
axdf7KOdCRXoqc3FQYzyR4RBGFbUfmM42A6vhxz+poh9sVNf5uCXJGpU5zbRHkk7KGIfoM3YTcwC
W2gQE4JyQA44DzZxcc6uWpmdsFAe9xngTU/a4u6M2dvBIi4pDHxMjDl0+VD+skzsUVpYxzCPo/gP
evPoRlR1pT2W3GdnFlwNJEF5VdPbl2mUYYPSP0bVLfnR2g0WgTapQAOraUMPCofgg/Hdiv9Daec/
/vpFjG0Y9ChMDmFQIvNtPOSBa5xpk90KSl4i41+8yr9ewU/RHUQcHFc7kT5MOr2P5RlEZJRxzVlY
RvbGaq3QwvGpSecTxYKBXvA04j/EVW4EfVZabpmDOGQSdhOT0oObTOAFUn9GC8bdrXz3ldDVMsXQ
AtEBiwlGD1330dJ76myRseDH8dv1cbAyUSwzC3ttTThliugB5fbhDK90ab2PqF5qhw+t+xvxvbWb
XJ7t0wuqTZNj7yfpAWEhr4tfpk4dDVSRpCkUOPTfVBD2EnwYi4KQNNXRIe3GOTChfvU1j387BbVu
PMfKu1jiDXWHst6pLKND0k5bs5rfwTvgfpkNH1HeDjf60yV16IvevCQbqpSNdmUM3bG2fsddsW1T
G1tD7Q3YL5Zx5nOG6Lf57Z9e/xJ2aJmFNCqgoEEq8fWppb5MARPfObfw25eDyq8e5jJoPr15xaWM
4wpeXoahVzQW3ogV5AA7UPpnNM1dobrN9SdZieMvjajuHMcSy5TmODPsxKsoSMBFuH7ptdd+mXc+
PURMCupCbtIc86p8GBssZYopRGT2dQaW9vot1n79YvrVXV8py4qaI6p3bVAJpj/Xr7syOS2lgyja
jsuIJzjPYuk9F90269IX7k4P1y+/MrCdxWdaZ2yqeBW1xxzHMiI7J9kcQPnpd+ZPy4luNP/KMyyp
hjEqfnpgzZvjRO+U8R3pX/Vwo6x8pdmXSMPSSqqUzrh0kjyY/PVmWiBYwStNs6xYb4dGxUOjo31m
GPTVEIUZUkMY+3Qa4y2qDnAM0fZViPTUekN65CYD2WD3+6psig1RHdhBptD3hgB43JfYCD9mrQbU
fZxmIE9F+lAgE3hjmFkPlBg8bSOPnTcbloN7G+El8HEMckoqN32aKKBXfGTYyWVUHagtrQ0AR51n
lPk5Y70ZWHTUKBfVMygbUbLrtMj9tLGckDsXHk6mcod6zWiZvwuR6Y9hduSmFZ3Erq5PfC375lwX
bh2UrotlSZ7NAwHKZsbRPh/pg2G22UtE3Mb0HKvS7xagoIiguIMTxJDr7JHe5xzk1Oj/+sLKfGQ3
kJ8lYo2YIapxE7HJ+U3ojCib5kgzpFNZ74SDaiLBW3NDc1rsCZK/fWymL2HKbqbekFXzvUpEGSLS
3D67vRgCoq3GnzunQpUn0GcDN6Z77ACdn5bWrQ/54rBpEP8J3Rng35IbDVJRR4RLDOBBfhkcIZWM
q+wk0np+gzOu3btG2SKRvYRVpKdOZOKX9mnsJS3sQ9XQNg9JgwHQ0nIYAkhRo/tES4EGNtMnnSMe
0nWW5J7snfTsVLXz3jUFPzl23r7DS9j6pgAGRwiUpjrAp/6c3WT8oCIvACT4P86+rDlOJU37r3Sc
e2YyWZOJ6b6A2kubVbJk+YaQLRmSnUwgE3799+Dp+UamRdWMIjpOhy2LLff32WBu34w6f0Aw6rCi
IzDRdnSba121zl2WJGOI719socCxvia5GNeCtL1cOQUezFFjjN5EpAUldA2nN9J50VobUQxHKzaG
kqHsx6hfbxoDDwH9PflqDZYbqAY501EZw4WRGi7MsaZqKCnKb6nr89AUhveYoFOtNAyfbzSzRLUC
CtZvlQ1tRCdQ3me9pbd9bSFJW3lkO7SxeWxLOqycqOoC1ppiJ7UP2MZybVTZsVQkLx0h/rS6sm81
5OJw1ZFs6/gxzoJSlOuGp4+lT8xHXeLXWNk9aJMXd3aUlri81wbMAbgmYsO6zsoC8RidngxbBoQI
tnloiKnCbThxcwUdHk51otCrsQWqYLM7P+t+4Cu0B1UIFLIH29oVpmVsVFMYjw5C724rb4AZpV9G
gYex/BU9MLkCKR/OGH1mFFXoQfxRwlNMZiHMgLrAdgvnVGvl3/Ae8R0yzuKj7fZg6AqeI3/M9gPZ
A6pipkBNiHTJujMBc6W4xSN4v9ZRu/6AXAzTUN9L1qGC5JvdU9T4/h6WtQzVZp5uGKJBntpa+jc9
lLqozfL4VqqyAV0W2IobdzhOdW65RUk3uYL01l4hhjbd6myoEMlFYd/UlN5tnlkwoDJ0XTzSJDZO
ngG2GyRd0ZhvHIu5t6r37MCSnf5mkFaEniesGy1ofxjaKkfKA5EIGwWWAMvDamN3wLG6CgU6JrFX
MnSfoWLA5Trvu7gOaAQPQiDvfFspB96lDRvW3aDM2zgpCnioRUkIhbtziCXeT7TwaVWaIZco08k6
ZUreAuUxUXTE3ggZnvXWremwRjVUhH5J1da2ynxd+A3fAD331lnECGLwmjoskV+3HzwHOYyasBUM
IIyt1cgRZmbAQ/XYJDukiosfJsyHVqNZDM8SS/SzQubBPYGMdOXJtLzySa/vqMqyA1dACpKcPk1O
dXeeL/U2MlCGDmCLCcTNivmxRk0hsCkMYSITZcZRAB+OcvYLhm7shfKqhaU5TTaJjRKCZ+X+1tTp
Tvn20QaWdhSWGG91Yblbz6HGOumA/wLzYNukkWJraE+grpJBguKWT8kEcSRAi1eF0WNAFxE84THj
vULgEqM6A9vezjO9q66iHQWhlA1fR3vIX8D9IqhkE+AqTQO4Apm7G4it+V6McA3DUiR32KLAxAK+
exDOCumyez/K2FtlOXBuQznzhVSZsS1zhVq3Zdib2BrLvVdawAiFoNusyccw4ow8ZKJqIPiRMt3Z
Rl1BeQZw0fFsB/ocJ9qpwjAxo+b2Nwj/0g083pznDpDouu7b/muWRNFj2dNqHyX4DKnIrI3TUZQg
6q7CnIPKdO9IeC8AydnBmCZdmQpraWOinDliz7aFAK5YwT4DkY6mRDKKzUcsh4MKsqy8igj+HvLV
2zQtyl3co87Y9Im1rSTFRJUilj0p458mrE5Xha3q9SChMBHE50dKAJiMXaeQKUDJHcbNAAQBVVkL
NoOnuBvcCRV6Eiz5ZhoMjrIyLbZlmwhY6tlVICyDrjQd81cxFGrbklgGae69NgpufCyvdFhTSSaG
enOVCDxkkppJMJDMCVCQxhRe6Q7wI6f3ZmX/BGp7F9fNrgNqFDhw3luBNIDf6TWEVGww9wyklK0B
f7aVqPoydAH0rYfKhKOjoBU8EYWxlaTHAa2rgLJ3ubhPQcff2DGyWeCSABPrTI9YD3yJgRR3q7p0
t9o3ybUrMCtwS27dobaOnZedfCMbb4T0EY5UuCkUNxmqolglwspov6kC2EGr2zvEuBRBVnnQQlvs
AYZa9Ro5AC9+Xzymldjajf2j1PDuwByGlRcuitgijG+l5zaBbbCndADe1CcjgNm2d4NkhENMkXk+
8u5KAbCn/ZG1yavT6yJQ4M9uKDfNdRxZvzJLffF872Sm8C+yc28fK/Ma5l9YhWDydRQFngj7mccK
Qb07FFvprvLxhXzfLEOQCYZVgwwEwPtxHrjgyXzNTeOpQSpCMMSQZ4hoqMCCQLgvqqiwamxABepH
+V21w7dI1FbYYpFcu63vhanLb2PD/YYS8rPu2ZM262/UpcVuErqveTFgChxGXiFrhbw1rkxWruU+
RBVmMR9T701ta/8lc00U5CsU073evePwZlwldnPvutG3LLHqlR0D6LONDrfDLLUB1UOGYvIYdpBA
k3nsdegQ2gAnxwIVS3nrmzZMIVJEOkjPfx2giA4w4xSoUCNPwrMV3rLUCmAjHRB+hiI7kmE8uCFz
KGlL544X/K1PFXxvPPBYdKPpSoz1Dbxeu5VlwPDVEQzVssFEiTLh1R4jAqcIo6ZbmnHAfDT5lQ/R
L5bGLgBHikWtB1DRwa8CQIP3NVHljtVuEdhj9GT38KOysXPUxGz2zgRemBRW3uhyL3WXRyvX68cJ
wL1PqMxXCrBo6MvJbNPv3pqRwXIyHrDTrQw35DX4Fpb2YXBeK3ulBcwvk6p/rG2i1rQDoJxybFkM
GIzuMF9gL5yavxzujweINZ4LHZNNpusRHCldwXckeiwIKwJPCcS+G/HXgeDeHfRJgWu0POyRMQH0
hahV70bpioILEVJsBd3OJEHZgAQCHcB1nOsOChOGSrHfeXgc5JWCvPSiLQAkBWsDMeqTbXk/DIH0
YttzqnVHsElmA4gpCokMgc7pHQVOeKiBc4Y5TLYDl6duqKZs8KHSBlJWxx/GWHRrquAeCh5Pg+01
/wUnCRAW3filMg0HtwcNxuxHRBRhJgnqQeq1BxvN1ej6aQCiyTNgvyI0Bix9A+abtZY4QXAyOJsI
MUFvCffjtWE65ApzsNqZWDg2NU2B86fmSTp9s+LdCCEI4jbfKgWOeOBJ4GWgATmbuMjlA5KPrqoa
dHtRgM8CDc6IRIDuifHxJoU5acAbFGybzjJOhZdAyWlkxkkydHSe2xGcgNnJs83kBv6hBYhFA98k
0tiPsWNeRRMUk1V8UysWB+ApjxsrcvMNSvp4d/g/8BFgEnJdfzSgua5yOEnWqeuubZp+QW4Dm6qy
10hKJStUl8197AGni/r+sckpDXTaf+c9YrVQ3aH43cg/grmahjDW+o5YshtVAQqostsxHYE4wJ4Q
FJ74S1lKWFX4ukD1OfrBEs/FOgA8s4lhfVDjpBRm0vjKzPJkZgkWnA7jr0Nu21p3pRO4RZXhP/IH
tjn5nnraC3KV/6hreaMLAzvKiCTIOhflhreRDTfONl4ZrDohIumoe+2vwAgpw8RRAyreIMgMwrji
CYvWRkq+W4DWN7XQt4PMutCIYH3plIBh/YbGG4mtHvTYCtNtqdMQfDfQrdriWvT9uClHeuwsK9k7
GQRUMULK1rYsXv2xTsIW+/mwylITsyItN30cuSscZ0rU4asI+E7WhyUwh1UP9TWmICz7hkmuah9m
tpqhMgOvunrvIaJqizWarxLtYiIZITWW3PpmwIYRSJaDF0AOMDhx8A6GIY4KC9akAfZyOA/b0YuO
yruxrUAXgF50Y1rDbQoZdGhMQce2Aa2zqwx+Z/YO2GyexXZxm2JhUs53WSCzLXXlELYd7bd1jwcq
+sQ7JJY1bhxZNGFedGw7eCmih+AKjNQqD0LixgqdtPjWVtoHHm1iOsBZtQPNZ6udBmpVAcIerXEA
k0XFQgqkYevBUjzUDbsGdcUNRjcHGTrzoZ9MMGlmJSzyeZ2HHRK68J8cxnC+DYvGSj57vZC3ZdXx
55wX6daJSjtMsqq4Q82iR3hZlZ+q3oYPOPZ5QV+BnGM22lrDynJc5dTl26H27H0PPt82N1W3BpdM
rzs2+Gt3EIeWyFORCcytTolI4uEub9kYtB1MjQbsOfYecsagXj0xDRxT9YLcFXUrsKDDHFgIA7nB
ea7hbpnCO6as+3srAcOulgYWSQYwNo+w5QMDuF3ZcjS2QwV0y62lekbRHzpyxbFuYTePwVakIGl4
BBSnut1a1NHBEA2bdlDD0Uzj17KDiXI7NW8Ztdl1CpbEow369L7G+QtBDbxeq1SD7pZ3cQCLkaNv
u3zl5O0jxJhmACFJg7CoOj3BaRnS+I6chlGlMJfG5huhz0ikEfAp5MagodmDHz4fvD5giLtD9ORY
QJeU/Uh1+uxaVhfIlnpfe6HuhEAqfA2dOnLM5CPyo4AbmihGRDkQxDytcMHWjvZqcJ5GVqPYliBu
i3i82CBnx7yiinhAHptklVRxGYeKR3G1y5ljIHEunchINY8QCV9IAO1xzSjOmjY9cd1ad8oaxqu8
1uZtSlR77SYVFlmcYMsG51MPnY60FfJytQXl3qrThv7Ke49/I+5Q7NISIqgCLnQ3RIgEfMh1m265
QZ48Aj2UmyEDVbPcCkvt5luY2KL/Z4YKobjMbv3YrK9KLaON4YzVEYlZ+TbHarJJdeZuOXOqrZ8o
MGaJ6ayJZPkKmhJx44NzinNbbgMBH3JUrYHKbagRW6vOVZjpsInYMDEtbIr5E46eeNu6qcwvqiUW
0H8JGbioY7AeRjM9ItfaupVtJDcCSo5DhAlin5OIwK7anNZio131RZvtPCPG0dIdcYyRsIROhzp7
MvIswtjn5cZNAP7DlEocbfT5Ve1Uya4orHrrDBOuPub91vYTFNbSGEQ3xuw+NKG2XGGB6lYZJ/U9
S8ClRdImKx+1V3LUYfh4xWjObkZsjdbwDMvCJpXJAYZl/j1rB+tg5FWD421cPWH9gWmJMjVmA5Ek
L9rM6W1lg5gS+Y0CBcrkh74sPZD6lHSDVhbmrrF4u3edBtSmzOub67HMyy/w+6xWpcnce4qN3RV3
YBZDO9dR2Ng52Y0Jt2z8OW0PfYfj8eDE9C3th+pLaqBg5bKp2KJBw3UwLNec+B4mJm7wjdum7Dni
0bDFRF6ADodilV2zBLuwsTwMFs/BAk7t2gmLvo1WduWnn4OT5/6esc0L04/M+miA65pifsL/lfz1
fBF8oT49d/ZEfBaSgIlVH0d+D8xYxQXqap8rsDsTJPEOeuhGPSbjdG2vuq3hiWzA9Rw+HS827MzP
P/1CCdyZITRVZZLW7v3mODjGAWr8axvlv/OXXvow0y3fPTzNISQeW6M5UvtqMO4LcsPUhW++9NQz
SGYcpe1rI4sOsG29GqP2iZFLsbQLkNU8PYM38Jcvtc0OfcK/wjkcIm/zTjZdHnTM3FWgxtsFuyDt
XvpCM2CcgeQ/JDkKAFrEOEsC25ChB0LO+e+/gFs5M3TGcQpnUDgBH1LsLoaer1APWFkeAaP5dP4O
C88/N/Ecqr4aZGL6B6BMMKAEK8jT1nVujT8/df25cyE4tgQGC511kDjCeFaL+jostTPrcx9o7sPX
mGbtDyajB2CUcLN1FE5bcBla91xHBzY4n6TKzC2hMxJj1ZaVcyhBZbRROZ7mYCe/JDtZaOe5AR8A
PittBlAEmuiJqXsvlYEkJ559Dpu0ZsM4Tz0Wd1zb2NmBWRk12S5thwv0g4UOZM3GsUOHqvKHzjy0
JjwnlQsqukat4NKHX5gmrBmsCgEzMn1Hdzw0bnELTOCeGdn6fNdcuvRs6KaIE1D1pKBB/fUEI/4r
Wl9qz6VLz8at10FMgDKyefAoBacQy6e0jNfzj73QV+aucIjxsryBgq0iwTyu02fJb2De3lkvn7v8
NKm+m/JJZ+WxTdBXvOK7tHFaoW+DLwNlX5KKLXSYuU9nBp0/9E3UPJQ54JuBo7D9A7EsFyaEBdDW
nL7au8e3/NiDnXJnH3wKEYKbN9/Hon+otHtUEdA9OO9covUstPHcnjFmdTTYjMJIKnoplIsT2iW7
16UWnu747h2AzhpDgVCoA6FRu8kS1A/9wuxvaa+cdcEjHIvOt/XCx6KzGxET/mAMAMkh9catO1qb
cfC3sgSGndfB4FqfU83OHZ0yKVDUHWl9rOobw7UApQHw6d/Ov8NCM/xWVr77WKxE2Q8gaX1kNvj3
qDhLUV+YIBZ66tywKfNiabhp2oCrfz9JqBSECr3+3Ib2tz733XPHZZUDXOcwuzOe0k6v7LTAAfNz
q+7c1MhrbAF9F0S+tECds0JM/ETSNS588oXvMnc1GofRr7shHw8jtgwsqkPVn4S6ND/8dq37gHE0
dygaJByNORvZHsnpZR5yRHRvjDxGZpMHlMPJ2um1Sv2t0wMZA1pE3Su3HMSYDFA5VnFSXQNRYKs6
oynqzHG1lo5xyZ1s6dVn00tjFUI2qSKHMR6/5xlkRlB5bY1ovDQkl24w/f27bqHgfJpT2zcPOR/g
fnCC4XUw1OzCgF8YLHMjItXWtjQ6zL0iI1tFkp88tz775LONAEznGl2n8JlzPOSIl1866y3nl2wo
lx58tg1gcdnaRo/P4oPjEXjCuaUIeQ3PTyEL8+3clS9uTa/3BKi5DstfzTYDCpQUr4MBqyY/XZ+/
x1K7zncEpgF2fIPNRg7jAAd4gKEgPvEu7YM/nsntuY+RLGqUMABtHNTYAnaGC5aoggIQvo2aXF9/
am9gz82MlAQyyiafF4v96MdsZcKwfhQCuOWljI0FewLbn17wXf/vmZ0JmZrOoULVG9n08jvg5PjK
8BCQhNJ1XN77jiFXY54KZ+1nRXKvkKO6Pd9IHx8cITb98+Zt0QGmgNHpwVbDpkbRUilMbvTU2O46
I6fIusB3/rg32//idKQ9E56YuXkYUFtHgShoP5Pw6xF77m8UlYaZAxWkBzjY9GtDui8OUGTP8LwL
n+jjfmzPTYzivoasqKrIIWXW0YrUKfHjg20WD+dbYKkfz8a5W5Sq9CA+OxhlctUnCPsaHX6P+smU
LEHeZN1+ak8CyPDPpga7P/OTBAOGpWW3rrCcrRPfOECffcHqZOlDzQb80KV9mTnGeLCSnqx0zEBk
jysI3HxZXWiLhW40dy5K0grMwAjGx27vHBzXerQR5nRhpfiYw2yz6bXejcMKbrHURo7iwSEiaFSL
bLIoFICiG/AQfHVLLXY7Gpf20gsDj01v+O5ufRPD+6uNxYEbXb2qoIANqtK+a8oKKkf+A0LsbJX5
/YXh93HTkPm7OVEvMoUc2mOUcpxZZakCDeOxgGYOufD5Pm4aMn+hqBja0tRNdzSJusFO+pCjZnB+
iCw9/Wyd9UG26FGoV8fReDDhsDAm+wzV3PMX/7ghCDP/bAgbOQCqp7I4MsAfrALLsXixbQMUriun
PXCnvjA6lr7PbPgh9JlJkfvFked65UJrq9PqQkXOmkbYv+4fCZuNPIMD32jLAdVcCo5CluYZzCYs
6+iWHNYEnUGv2gqgtQdV4cFrPGuXIQ9uxxC6uydAJ9aNL5Ao1mTjulCx8SPpiBnEvsOvbZDwwrwr
2hMpwd3rjRThhxRqYeFFZN9mEcTD7pBDwacReZnArmKMp6KI5u49YKzyy/k2WugAc8qzrp0CyiVa
HGEcCS5GtBNRcl0bzeb85ReaZu7RVJveAE4CaDNysLaq9laopX09f+mlJ5+tr/C9BN0RniJHX4sI
MthyWBckhwEf6msXIqc+XkCQc/VnB07ByKajzNRRxS1UpSCJJSIo6ffIBM3Bfjr/HkufaPr7d9NV
pvPSZ2UC9CiWgDj9ZwfUzwsjcOnas+EtYSszDjwrjqq5QcImSDKXxvbH21zAXn8+dccLBAcmALcH
0XnbAgGoDw336zXNumTHwTq40IEW5pC5igdVUi8lWdUdowz0uSRONo0DDoWtnj3pHp2MQl6v6YUt
6UKXmgt6krLHZD6OmEjA1TFrBfbjW44z3/mG/ngVJN7Uy941NAgFdlVESJ8i9NCIXwhfD6AcCSyk
nyoQ0OL8uq4upVAvvclscFDGG11WuNdQ/8jdrQ1p/cXjwVKTzEYFoXYMO9sa13aCGDyYowNeVI24
LrPeOZc0YksfazYqYt+OEPjDYWgkf0T8l9lZD8L2Q50Pt6LuV4yUACzHCy2z9EazYQL8ndaaDt3R
L1vEIGHYBHGX/ERgyaqsYZ8EVhxI4/zhfD9YmFW82dBJFW9aCZj/mJROqGkGmmoEAh0MfUgHRcOl
g+hCF5inQg7KwyERgtWj5VTNtdIDdBcyi4597Wa782+yNAnMFkfq43s5kOMc+1J8MXu4NpA0CRXO
VbkfX9hbL0xhc+GM70RwIKFRfkSwwlUStQ+s6l/PP/7Spafu8G5AmpkEhY4l6pjYYCV0DWCS+89d
eTbUaRflw9DgyikCxOOJ42p9PX/lhVadI8AVyxRmw7aHm213EG6zAXR+l0p9YTe79Emm2777JFxY
XokwrymWst5Bcf3NiYrxwmK00O+d6Z7vrm17LI2iIe2PrEi2mSbbsYoDg6cgPT6M5tPnvs9sKLuV
EB62gN2Rtd4NS4adU8F0QsQXevzS55+N3awmIoml3R8d+CSB7rg1SRQAHQ4/9/Sznaw1whIEHsGg
jPkcnEHUH+Ehbd0QsEg/eYfZkO1aQydgH8dHKxHPVTzsMl2CL+s3D+ffYGFKmEPAoh3guFPhDZDA
dVIgnEjT3CRN/qtkxvP5Wyz00bnNIctAJBfwzTlCTtbAAUCKbnv+ygvrwNzXkHdUggWOK2sqT1NG
TcP6exmP29G2bgzqHZgDVvf5ey0scHOTw9y3VJbEZn+kCQGU1A9bmyqsoRa/FTYcPGrg/tJ3ESDQ
iEsRkQu9dx58jqMIMk8MjfcjBQ+hPFSBFY0kUFV56bUWMjDJPMMBPC43U6OAXhk7RFjdGcM1BRWb
wNDPr5409wiYzl804TWoQr1b1vA5YuI2hpFBFpDa92holDE43BmiFLZxCb8e3SEqbFXDb+QF3nLl
bU9aSLx64sKiC6ZnWDndxuUHu5AFuOaFU13Yey715dlcImE26iJOqD8idR07Aml/G1X00vew/BGX
8seXOvNsQpGaWqqXuIcT33jlIUlfz3evpaaezSRm1LJ6aJz+2LRXDr5mpI/u51BdYs/mEOoRwcpW
iKOXmrAx8koEyQUcFWN4vWBXfijqSlxogoXPM7flGLmbUyDUyJ4FobZsf7nGpUC8pSvPFn/WU4j9
KK6smjdtPkvvAhS3dN3Z0j/p56ECUBjXsFQmlj5WsXt3vk0X+uOcNwJDzEaJGAtoAuMZsMatO9Mm
uwK9Z0VjZ33+JgtOKDgR/rlMcwu2XL3o8AKoYO+gRei2vGiy9UggAeiLWLMgsQow+TKah7DSaDb1
RCZy7KLewwTLCBoTNk1jDPNIuyRwJIrqwggTbYAy6rn2DTjTw4XdykInn/M54NrV2P6IZGK/86Ov
KOB7OO9IhO/CBPWTHXA2jqCfElnD4/YgYLUS5hUjO4OMlwyUl1p0PpKQxViIRPdHYk7hGqW+ghji
MVGcriLZX3JdWLjLnORh5Q6mUbufAtu/m8UjB2mde9u+uD/fYxZ6/Dyi1fZiX1gGOkymX+r+VQ7y
whK5dOHZUGoEAmW0hQvXxjVw5zBJqgu7oKUvMv39u60obFVFZDZjf+yleTIJFEup4V/Dkvmmh/ry
c59l6rTv7oHciZGQCG3rm+qB+8NVRfuH85de6PfzeEUT8j6wsDDH1LH4Qh1/W5fJQ5O7F6aAha3J
3F1o9AAr5COpUG9uHxPLR2BSdJNRRN3wpvqGLKivlp2+mn3+uUwGMg9dLGHcBsVdqY6kuSniX5MP
/fkPtdSDZqNXtGSAMK7FhZOTS9785FJ9ZakDzQeuSATwnkodSweWCF0Oav1NrJMVyy6UHheefG4j
FLUC3HhEJx2L5t7uHhCdeqHrT4Png4L23EAoHyAdGm1VHdP8O2whwywvgiohYVobOAZcimJc6KFz
H6ESqbyxL+HrY8Nxt0/AhssCJ3v9VKvOEwpTlExrC5adxxIaeD96ao3H8xde+jazIQv/D0P5Oe2P
hS8PErNNDwlTol5k7qxgc/+5TjknSsGNFbHeEKUe7UadRM/XxBQXes3vle+j1p0t3swCCzEd+vYY
1VFqB46UBQwPOzDvTOWEiScYdFKtt1JuicM3alpyC7FRvM7iJl0lZk13PnDFo+k74woUiWg9iNY5
qM6IHpoOhH8oPpswg6AS/7iI9yzJvcmseBJU1MUGzFN/P0aOd42Zr97KHIcZGFNT1G2hpNRlE0M6
5r+db6yPhqDr+3P+QGfEsN/2MQnKSUibwo4N/u1Hc9QvcfcZcG+6x2wFquFP3hsCg0Vx61GMxgvj
cPsu2gsT7Uf9bbr8bBmyTTq4VT3mRzJprlrinOI4PUZmdjJ4clPK/jM5FtONZh3b86xMFy0KnAiP
2RTdsC2t5Nv5ZvhoopouPf39u2WurRNkWHCcY3PVrFr6TKIf5y+81L6zrmyWlRpH08BhtWQ4IbNc
l+uqRph0nIrkVMDK8sv//UYeIXPSX+m38LFIZXt0QEcJcl+e4On9gHjaNZzPPrdTnbP/MELIIFkE
h1Z4SEZZf+3x+tEwL6W0/RaXfDTuZ+sRYskj23AblAW1Ai5pZ/Z65JSEsCCHYS2U3hTMnYzCeyNq
S0TvVt6Go9TwgwP22xdQjW1LDQFtNzr5CS5j1d5tAU2UREJwpmHxIlQff9Gjo77SdGzXyu3b66or
aAjpnIZMubH2rYeddz1Y9Q3q2OIWYiPrMYqTRENySctfDuRUKAa56Q7eVv11MfqgRpkMZLpOePUq
Eq67oRW3YJPfwinlKSW+8ldx21d7LzObjTVa8socNExFI6S8BjlMeQHGkRF2AHBLvYXJdrnNWhzU
mZv762IKHkBinbyLOeluWcSbzxTpph5v/tnjXW3jQF1g82i3sEiQxSaGnLm2LsZ4TB183pbT9Web
ln5wB5cT1GBrNZk5QNHK4OddIvBvVN6WFrALwvEMgBHryhuP9imEp6Dc+lFlfIE7HLt286r73Io4
5366iS9RnsJSW3E4ABmN8eIkpRnS6Iom7kpX9MJ9PppFMAbnLFCXGP5kOeMfcvOOeY8REKXzg3sh
NZPMCaBeZkHEbvXwJYWU9BVOE0McZm/ymZtBfpM9wwgrAlf2wpy19BqzCb1qu6E0a9zMr591emqd
p/Nv8dFcOH2e2fytIqSDOFWOuVDsGHiQAvWvRj/lZLiwEi1s+edcTlalRtqZVn6MW/8W1jvPuRX/
Egn8RXLbXsVxtpeNcV3l0YU5d+lDzSZ3n0cRxNjYA3X0tqZfI/K5tDpY9/45OAnE3sqv0GFhMpLt
wNjFJOPobh814u1zbTEbno1CycNOWHYsQFruEZNybBstf4Hu2V07RXIp4G/pC81m9Agsd8JcXR3b
Il2jkrcrHP90/g2mXvPRBDN1gndLdk39JjUpPj5BDMYWQSwazhF54zjB6HflJQrvx5sbNmcIMJXC
gjHCuRdeVEgeaPur0oPqvjTiL47On+rEvZBG9FHV3vXZHOhUrYGoRbTDlXbV3lb6J4OYPkw7l4c0
tffOkLMNqtwXhvjvJftfvx5zZw0TS1MLe2iTIxwndgXc63MJfUPhwtYJUQqpd5MW/jYf9nn8Kzbb
3fkmW7rrHAZFqHwGl1GEv0GRFpiju0eyDdIyEPTk5YeYJCGrJTJfEKnj3TLbubtw24VGnCtlSYeo
mirLkiPkx74R0iKh0S41BwqfjcRonnjnNCtVFIRDsDyKFE7krv0c+xThX7DFGOAlYvN+x4mhDlVL
DXg2x327bnpX3TCu9c/fz/nvP/V/xG/V3X99fvmP/8Sff1b1IHictLM//uOhKvC//5x+5///mz9/
4x/bt+rmpXiT83/0x+/guv+87+qlffnjD+uyRZHsS/cmhvs32eXt7+vjCad/+b/94d/efl/lYajf
/v7Xz6pDxRxXi3lV/vXPH+1f//4XnRS4//7++v/84fQCf//ruipb+SbES/svv/T2Itu//2W45r9R
26bM803PtF0ybdDV23//yMRPGM4DlkstKBv/+ltZiTbBbd1/YygeY/sBdQNx3cnOWwJX/q8fIZLT
tonFLB/OVSgQ//fj/dFA/9Ngfyu74q7ieFJc+Hf18X/GEa5BfBdafYuS6QmdOS2G9KQuOysFc49O
rNZugz0iyinFtZF5r2DVwv8m20o/3TeiDQwGi0iTnWBol0DM0Z9aJbepBRFTmzuhA44Lgq+L0E2t
pzjB7jRWh45Gq4GbxZXb5DsF4woYzn+HJulajAD23GTLWPm1z+yNqrMdbNjC1Cvh9eLGN76Bc3/t
oP6l1SpjbO/37pfC9w5iYDdxjLwuBZNMkYS08uHsQNY5XOyHFvgUDcwk/gpPmhUH9ziIQT9vUSFq
YZRjFUdH7zWxQUh/RkqR37dQzwsBiRQiahIeqsHaaVC5+w7aBP42VNG2Vzxs2u7ap8iUtodd68b3
YFyFyJkNc4I8L89cm00TejIClwh5tx78ibTphXAPhZ+Rl26IZ4RZgoiEmm2S7DSiYiV5v62S/8fc
eSxJrlyJ8otAQyAgt1ApKktlZckNrCS01vj68XzkYsjFG5vdmNF4Sevu25XIQMSJI9znmE5V9Y4R
sd8qLh6vKHNdQHcwU4xEYwcZDwOOCjETkThyIZwd6Q1r+JAZbeKVuDOmOPtp5PrbGJWOdrZ9dIbu
UM4ZTgdg6LPefDN/5lnluts2aOrFHN3BcuJTpvAm6wE/hcCEUVEmyJUvOiN/GuN/Eppq1yP5P5eY
JujNlQbvgv6fRek5WupUTNPip5+Tn4J5obDrGaHYN6924lqJZ4bJ0QwnL7BdO8xD693y/9tb+a9l
/2/L/N830H+uck3omu3ots2bdv31/3bmxkk+KhoEHX8Je5ibpWvcbPv5nSUtb2df8xVYfahUXAA1
v/C0/vfb4m363dV9/Tf856b3b/vkffNbPQ3d7+9w+9n85+/8P7k9EuD9/7bH4qeePv99b+RP/HNv
lOo/hCmta+xsq7ZQr1vtP7dGzfyHyZZpO6al2YYwrsHLv3ZG3f6H7qjCZGSSxWTq127sf+2MuvEP
qCKa6UhGNXWdLe1/tTPys/x7OG6phrD5F6qaafMXseH+R6S2zUvcmK2e+nKeY2qgUvG1AStQpYCq
Ug2kVhWz3mEvuj6gCw/nnzQtf2mSPBwgTqHNwSFVjonwrQ7HULVMMtRKY8LBtA1HcxVhj6bL5ROV
obDms0N6JEhmFVGcMsJ8iSPPsjGcLIbmR+vQe2wqDxR79hCY151adX7WUOXv3hzLMo8k+XzThrUd
6f9Pkcb13q5825gVaKbLQYn69giCJ9QgzO66WC3c2rJflSeYFlhPcsvwpK6WBAdF6y1l5kuNMmcB
EAHEinVwaF3ZL3l7GBjFM6dtvIvs4Vc3KiVUovkYieqnLgQzdEuzr5ziNrfMnJ98fm/abR8X/Gjb
cAGs92iK4SWdmAERybavM2C9anTXbOsbz3PyBgVWkdWmz1nVm+FYPCkDPOSFhrZA0SE7wWeelgTs
ihYnfkG3tAvrbnVhPTKL2ukP4IHuNbuXPrNlOGKyMahqNtqseiOh/I7IqUVrN5GKFQBht74Ayja9
TU03hNXcetxXGPJw2I8i9YpNaVeSGDojJUw4W7+6HcQbRkQdmCfCqL2wuxdIvcDfMN9uTqp7lcbo
pDKpl7HhtGus3C2nVvOtEvboUnU/IoqeACD+SQn/ra7Xr9YePhmS/IE7MQZjAihLFWEXYWdeVRRI
XT/lPuxi3e1QqcPZwh4F8bOrqes6aeg4OTggdem8eDAdimgdar3ZV+3GA/ALvqW+Dt0sVydveZO0
hgzVDgRpDt/ULbBZ7/r0sKkwz+rKhBOhoWUBrAr7bip3ubYcRtBnhwSQrJcJPQuWvMz2NdcKt4t6
A9AU1MvZaiqX/mRtj3Srd7Vso5GiETBm7P0AKNvHtOQA17EeTK5uQKrz90lujM5Zdqjg99gZ4Boh
/26xN2xgz0BHruv2VQEV5miqbDerFuljaNI8XWtWP82Mhn58Ow86Y0zDwUBaCYBoX9I199ydYMvQ
+VJtB/pGIBNmw+u8Ld8glJR7cka4p/Ql8pcrY0jdYGjq0fihZ3cQnLPPHARYTZhw1R72PkMHGt9r
RaJuMXedM3Zv5VC+baL1WlVIL6rB4xgL/NAyemVuzvGpdeHNU5Nj+djGE3NnSSRcNe+2c7PW+9i+
OlrntTqUk5rdyUl7rIEXAuo7i3l+0ciMoKfHvqUVWPYw0IR5RMWP4nSMdE1SwZlOXVv/Qfh6MowB
DG5qxoE0iTRgYZ9gxfbhbNpHaWxZmKbGUSGdeoAAAD3SOihAVe9sDGDJYlzAX5VBEe2SGkzcuOV0
0s1X5Re+Nte2iunYFA5Qwut/DUOzusCVV1q+O9sdLWdPYvh5qJIXECBOpF51QfJvLJtnEae/RZSX
u+yKYcvl6jd0FgU2g9ZULBD8lR2szTIqPoY6JhvELKzWG1CAnf0oLBkCWpkYTtpFrHnGLLAi6svg
F6a83xrzybGJwSikVH4GWM7c4AHgKTT9pDQ/+oVJYhu2khN/KkaP1XQ5baLm4RXq59hO3qboTdD+
MM+q0WsFejLOFPKc2nyX9pRmGuMlGrsvy1xfyKSb/DX50bKH+AgA96APQDbYPeQgvjQ8lLiv3EFL
lmOTFPfNmoRNbDQebfK2j49yX3I04UEsAcNmuQBLhcUQwLjbFNGMgYaPtjX5ybKnA0suZU8Y0XTW
EA6c8X7ujc8pjTy9czE/gc9NE2LVqXdpt7okWvohr3zSevib5Vazg+WHrvPFbMDiTPXRR7p6UzBT
p8XxY1rYLxxI1zgaf2XBuyT4+Udo3rgTv7cMBntZJYhRKkcHX6f+QTXLXJ0kgUbu2lX8pVDtUKbK
TbwO0a4cnXdbLtfAFqdTVlp9sM7KwOB//AANfvV6CdmzyYBz6TExcJxOoBT0eg46M3vrke8Alo6J
vfXVrep8cJf0e3CG5KLUz46zQA6OEXZc0VjFrEwuKW72rqnzU7lB01VMO9CG8m9JtUsk96azxGdb
F7tIRl9ck9DCThoyTvZMbPBU9ZzU1+lM2fdWsV/L8VHR4uyijMWpnFFVMTVd+rMVbcfYHl7rKVEC
BGpG2DfWC3zA3qNBJvX0tn4UWPVc01IccsD2oa3rh/E3npvYL4vZCuj/EZ4xEdibqTbA4B3eFRgA
3tTml3Yzvq2mw9ha9x+LSZnUyibgnungN+1yaRr6hksSomVhNTvGmd5WYTyOvZb56dw8DmP3DLrT
q6/RQjTct0t5VFKgjbbewtRll3CbhBklya/rM6+gbeDvS5zXQuyVYXiY+cC8m9NJX9VvEgh7kw8P
9hTFnEJz3uh0X7TX35BVsLQM75n8NOMewVmpvvat/t4M0EIn52yWwwSt2xmCnyyylUM6GV92p+9k
pkSenZizl+kRwOWVczd5QH2X3pfOE1t/eb+00P9h31Vz3fsltU4mDStn38iOtVrQ6T3D17C05Gld
ZIWK23pMtO3ekNGrU/XWfmkuKw4fqH/8TaND//ZK2/XOGZg6kMuigtijZFHZUNUnRfdaNM8nWafE
8uV8KbPZOLYDvvX2QY59cjBT089jOQXJhrJW2R6gcN9l+vQEn9ToUsFgcHSNaNbFTUQcBdD1Qjnr
XgrL3IvrOQsaPfJMgvtDv457mHCPA9193hQnr0BfvwaHKoFYdC+OHD8dOuVAr49bJs5+juW8nwqq
Jaa2PcYmVstckKViJJq+Ulk6nOrQM4zuTqxCwEineZ/BcuI2cVE6cdGZREJIbPFRm3AZ1C+RKj/d
1p6gzj6grf6RXXqM6fLyW7LqTtrdK1tzrmE5+5gLR29TYXxj2M4x2B7ivHmo+DqyaNiLYdtjUG49
0Lba3rCUm2yKdY9H2+8rNMpTxeScDnc+iZmJkAIVg9HpA68Nu7A0Kw700teurC/rWYlny53s5Ko/
3sLNrMdQmPF7E01+qWa/m0VwadtKxt4+nukoIu5JrwbpeqOsogvdTyHmPdgpTMTInqO9nqVhHctw
tftAqp12mB0jNKOW1Qp3mVH77HLPHDSsTThmtG+hgI7vOfQ6jrR0RgCw6ruRu7Sba9kPjr/xirpN
j0Y3wkUeIFF3yrw36XnxtLrFVT2/VymQv7apn6Wwc5djgNhKa3bKVDf+mik/NVDStbeex9UOM0bx
Zdl+OcNLrNmlJzNog7K3Mujj/tiSbGDK6BkFMa6D2fozK/W8rQmGOutq6LBC24ADCSWfsgfTTiyC
HvTd/fgMHBRjZP3e569LQcBjLM3TXKX3Uau917wkXlbMv2D5cGKCjB2Bt9Ki/mNYS7KvC8DBSsYL
0mY0LcfZ+gaTqztk9feCJ+dqLil8mnV7b136U1EKgJAEMf1YYcEEvgmSLMgl8FKH6S59Ymy2VysB
9ukx0rrGz9SCc0pAn2yi11HT+Gc6s0Fs7aVQJHC9ap52jlfY1zPJrFeaNjJ3y0fhOwsEKacad+Ci
j6MEED6pTJ+u4ydiKEyWF1WfOBkoo+3NpSMfYziuoa+RN8MsZALIuLG3NFzyMdthwShQXKQwSS2w
YDFQBDOe06Ado2+hkdNZJbmnLQcCPC/Jm55mT+uo+3hHIWJDHg47DbzHmtec7nELdrbPQ9PKnqPe
PBkxNvdFVb9X/WHuqtpb+gWBdj+/ZtzS2G+vwIC5PZRm9xrH9EblSn5vOfJgZO2EpHR5UYZnwZyM
R2/obddzfg4216csy0LFnOxDPcZnRFVlQJKK8DJNJz+OUseNhsZHGvmdwjl1W5PRyRZhKZz91J0j
vrMWoL1XOdZB7UEH44e/JLJApZbOp1mi91E6M2jlVD0YTfIyKONy3Axx0JvKDi3rSuKvzCMaT9o/
Kv4YPjTdBQyKiDNdQnPK/0bnQXfWr6u1st6Ky9hltdvDHPTjon5Rtcj2LCVTfBpPhoBA2IPlgLei
aC5Zo+EXajBfGXb3nPRj7xFmQeLU76VcK5DByymO5VMF/cXNtxgddtYcFvwfSHhulXjEbTb3h7hD
FiHHpApzjBcMD6OxJdqZNudzUt+yHIP20OElW8s0D1PYF+pQxp5icNPTjOllapOH2RzXa2sCy6Ek
Zp/J25WbZPhh2ENVxfkniH/xF19/h+jmX9UxgmbeGSDYN3ulPl6i0tDe1uu/ZpNNxf/DVAob2Lck
wnG7jcUOt0MXlkoQ6RCK1cxK0annkW+svyOYUddhhBdLs3RpuwbWHMem1yf5jVzrcVfG4jbWanJ/
5ZVyymrzqwLGKm4M36bLF1i3iWPBZBeUxn09C8OVNXOiQ+V8T7Y4t51M/Jkv1J2pFCVKd2iyGA1t
Pgi3uUqK+s3Y0xSbe8VQ8cfq6Xk1dCJnG9G5hSJzrUaDJVq4c4KPbxiOENBHMB9hn6+6rxGxuU6y
HbNpMiCFFyvA7PgTq6e3kXwFBULzguR/AvkjCKIK6mIVRtqava0O6UZVKscEXTVHJR9FIG8xsz+A
9r+20T6tpIbJQSbcT5LLYFqPizHv13k8WB0unSL6WbSLtfZ3ODo/q1meYCU77LlF5eaGwbUPny0q
nh1BmkbYyQ5NifSepgi1ZfQnMvLXglH2bkyRrIoU6LC1xod2yH5JSLC51C8RyR1Pttx2RBZmvWr4
RvfOZTTy1bk4I1r9zHVYyoa507aO1y6Z9LBH6YMo/HmxAaVBqvaSOUNSUQ+B6tTfuaX5o7i1ozL1
+yt92J66N7OPKw8Y7EVR0akXlrODH0SEkiuXZtieTRNyfdK8X9lNZapG+yZX54M9mTtamb0ybxlq
7worSIgYbGX2y3F4aLNqPs7Z+FOig3MpdV0SVoADbAtDJgtO58tAcOLQBoAByFCFXyE59mP2qLaP
SWNeUUZLUtqoFzDZzFFxXOgfYyP39ChPDrEdhXYefeu2bL11iwc/yU/ThnA2u5RzXYYcjkrArgSX
t3sbYgJJYWucp+JRkfp7bcUtt5gdRoyExIpB6rjELDumIvUzqyaha6ieuUQvciC1biyE49bSPpRK
0wOXarKgSAD8kh2XVgd2FmStoQWZpSanWMonRXJl0poiCeQNF/bGbdfsL9qSpwwGSprP0tfU2nKp
FRhLBptXVGeLu6JtbYeR91OJxntlTW65HbtbfJsor9Gs+JPaHyvDuaX1KuPFvSUVdnLmBdVPD5HY
UIdLMonG29Jb+koNF/7qvd6Rw8gKEaQjmEXbvu+UAoi+Sm0CcRW7SVWWgS3SY5F5m2aVe6uNHmUf
r7uJhhGcw2u49IjMGjOspivpuWl/R40hCkGcUQNkL3KVWgda50RehorQEY4/gX0jn/P5qOer5fYU
9vyufyJTQ7K84DmSSV8IESkkMOKteRH+rziH1avfjdAxy60rHvJSf8ucuXbXGdUmbGJE4MZPAmz9
6BSNF9MWYW65GqiJsboCMUJjcJdmgkTzcY6GND8gd1XRTZg5NYqtehkyqe50HSJxySXeWY3E661y
JKJ3ggmA/84upta145qoyTIeCPRNL6Yhxs3k6OWTqR2G3rwt1+pvmdY20Lr1VnbLH66BLpja5ZSv
pvCWzvmrxHfU1J+OVD8bc/sWTaZ4QJ4v1DD28dYNgaUWVQgN3M+xfPKTxKdmwP2TmDKwauMbwTpK
9HRF51D7JuOZi6Y+DKXiZwSIoJohAAHi4xkmxyTvaY+MzO80IjpduUGPG2N4NXoDv2Nv5w1yETCf
x1m/GFb5ltlqRufPDlryTZxFdBxg2DLSOWjbmXuare+iyBSchtx9S8N6rHIi/RLgvj10j7Tg7uuV
G2K3RnDEmdDoNAE7WIv/So0q0sYdhRlbDBDMegaoqB5RwzgHs1Z2SuccQT7/SPTpoiBnGhfzG3a2
e6OGJEBD2YvJSc/sbESiMZ/+8jTb5aX5PKvjU1eZSbiS2QzJ4r2ReKrcfkWybZXoo65ZBad0GhRW
Fux5eRnnJCBvYnsZVhAvWliK3N/5SEX1lupOfk1I527dRqE1EgKrnWxd9DIsoUG5nwRh1sj+Wy6r
gxSlarw8TXa9MolwojnVgv/k1R3tp1tXNq4uhtMGIHXXSzKCmNA+9cVMg0XnytIjSuPIIW2YM3vn
kJf1DeCMUNTrvRmpZzomCK94Wd1CGw8pj9VJHYFviIh46diSCzGCfeb0X7KbfMhubYoHx9zQHtFR
lwTHeRUYJHG8ta9vzKU03FTGD1NEshMNNalfy/LUmoN8s5BtZJtxP8WkVbKWkmLJddPmJuasnbzG
4xH8g+jeHJV3kPkJxo463RViO889gP1lVB87PnywlurE5E381qLdw7jDd3yQJQVb8uIHUUd7JNwJ
pcMFYUetS5/aIA/TlNWNWNhMo8oxdxsGqgPJN7jfCr+FzPCOEQHiJmV+N00cLSbdHDYzCScdJY3X
tPHqFfpKTL0AuB8Wfaf0nAllm2iBjnPAGxEkhVVatADy2WQMXFNXdVq3izFi7Qs1d6/vaTwV442S
3Jf4Tq7fjO3Ngzh1ypodlCx50JxhPqa8QG2zKrdROxyyUq8OgNSpVW4VRbXmtR+4HJRte1c71V1t
F6ReMFj4wlHuR5FcmrWY/N7obpKyOCvFrlQ4tcTUkcSLtz8tT9SwM3geRYO2vi/zEXhLYe+6/spi
X+dDiqwnbZJ2Jxat9ebxejyI8hGEoNitDn5FpX7rzLBVswuz8q0/jWKheqNw88lnjyxVRzarOOct
B8Q6t2Blamunj/03e68XOYkTaAWZ5rlrzqmoz5Oh3ajT9sZ2VPlRpb6cbDSOHKZGutcFwRRyBMo8
6lVScU09bPi3vHrjdFRRQOlqdRg7/U/Iet0z735l2hT4/jrqM2OsQ3xf1tM6UNONqqcpybjj2fbi
1SVgoCVa0wMFrCMtIGdBdjyg5dQjiGp16kO1shJ8Szb9xDnIWNWCBk2Lg/YAGyDrHK3GvqdDANUG
oaaiTJ9jYlM4iN9RYjZBo7KD63SP9CaeiUhaGBnre7Nx4psSXfzcKKTzJQX3QpelF5vmA8T4kzXS
NF2imfcKS2ADfXQq5heQJcT4CBJyhaTD83RIj7lyAETDACRFaSQ7Wthuzq9Ms41JVCXbZRpis4i8
rTJinumG0vDrdF8qC5Ld1bgGIfpIQ4LDVQItn2Gvd7McCdpW+1A1JH56a9lti/7QjGzS0lmPMPTH
kFtjoNUkPh0Bb8weiEPVUqLBSEIayBLX7CMFIdFVj7Bw9MnRj8b2IduQLq2W3+NSuTGGGrGkWe7U
zFD8VM9A1encDwcd+ZdqMbghxkXu1Zj+JrWVXJuKgq5Qt9LuxYp/KOZbqmlm8PHB6UFaVbesf4o3
1firCtRDRYb8k9jAb/MESQzlrDTUYu4Ag4goTmmN9HkatzmzwriMsNo4Zu5pZUFgU0yeQ8Z5jO3O
xW6kBXOJ3Hwd+5fVJEk2puqDWl97fbMtpJJKpHiNHpl55vL+Jo228Bez+R02+b2wvpFEUSKBfKvp
z01vndcsiASdCXXJoU7iOcdHaB43Yby1gxauDSk0i8ukLda3oZQvfWUbXjNkpi/rBHPR1jwB6hG+
TYrHK8rPJfmuu6cWCd1wj050s0/ZdJ/n97pekAUgD2O/OxpCNvg40UOsXcz8KONdPp3m8i4nU2rd
jEz9meeovaNDZDrO5lMlzgU3VkRKxpMUZys5WZQGzPhx1nb8Wd6CiaqSMM62/bSWK5Ky16R+Fjzm
hkpFwamz6V6Tph6VEm6yld8s1L5aMqVfTnuuzdttDGT9WFmrS3WBhMi7nWiuhiYif1Fn8zaCDE9W
KZDR84b/g1YXfSLTEN1V6bknCTo/rdUdvGK6M9xy/a50dEPbm5wvlf5kr6dRf462v0h/May3tLvU
ebJ3tg9zpphnnhXrJt9uxsnLl3BzTibDJLTjdumwS+zTEoMVR23ANeXG6d46/awimjHbgYjcCfMy
WKPJy/qDOnAXe03mNnTkb5M/Z6hjrfw0kO9pHlTzRmu/1frFEr+033Os54FZ3q393zg81+rjpp/j
5i/TXyrDZAMBSybuhuojib8GzNcqAYSyMoay4QCi/LSa/JMlHb8b5ZcaXTTtKyIFFOnPmjjLqA41
kpVZ6/OhpzR1c6paIte48Hopm1RabvvcZpkZtrdUpOEFD5YqgaP4bCeuomK6mlcOgA/RO+6QPpfN
9ZPwlhGOL+ZPpTzXxcGoD7R+uIIb/3iTY0BB7TGcmb1enYeoZoHf2tpzynLTT1Uc2opXHfM55GFO
KDrnW6iTDOPM3IUPdhZa6X5J9zI+VPodfzI3jpZ1v9n3ExkiEgGT18+oOrs9bgKEhI3fzMhLSKzM
88fITVQI7GyZ425XlWhLMVv5MNjdVZL/NJt7MQe0Tvqau5+rxebNYCehZke+IIG0oTLqyTlZ3D20
bF8AwiUCdgfzk24JIlKWdIuLjm4nDe0coVRiFcGgNME12e4olrtQcab47aLXwBfrFbwE9jrs2i0m
h7zLtodEz8isEctTtt/E26C9JQQb92qOaPQBxxmtjLvFOrX1YVhwugYDEdoqg2zEv3gzpXftepjF
pYjPpcFLmnqZ8u1MTMtumIlOyUJr6YXv2Wgpaj/tja5kMOhNxT9bk5VI6EPVtHPsuG2H5S7iF45R
fl89xgYJCmT3W/nFKyIyhu6eRPNhZ0+L+lcWf0L7ySnnWdlHt5JlI9lQyD+VyiStZqt8XOfPpW04
YnkmHOgpSdhrX6hInzk4hXNs1y9bTz0kjSSjoqCgvcI0P9b5wSahHpO3SXw2Pm39W4il1SLxde4r
2pnzzZ3V74oado3Wh93MdzAepTLZ0bnC/Wfw6oxsoHi2/NK+pNrn3A4Bj5E6MTMXjyquI+uYk0vc
shc5lsQd9OFeR/XnX/pJgnT5safIzZAb6E3qRVedmh5eV3nDl3R9L3E5QFnicTkMbgnqpdEJAYOr
DTGVt5+ouLW6Z6ul9fnNVl/r/rZoX5qVfu5LVjEN+Yo4q+NZJGSoF+e1mbWbmrwdEyhuTxcWoVSN
8K56ZLmTrPNG8aW89zTCVTQix87mNs8WNaerGGsiTaup1l7jvl45ib9VV9fb6M7ca00kuwzZDvbn
PHxSgw/IbbmEBPp5tRq3IdvdJHjBQOeN1bcNIGLqdireF69z7Esrb3paKZLt1a5451n1sDZyKpEE
Wy6eA1Ltn+nwV1ATKQSLp/2auv1AFtjAmH3de2yDLjarctfF2SWDTbLgPCCH5vYS9fTn8bNWbO6I
p6ltEuZmdDMmtm8AveHGja7vt6UfhPJyLYPpbiJFX0qykI0aODXFDY7meCj3Ri+DmrdJJ0pSzAZP
EpdbXMOEFyx82v4oBo1j43bcGhOa7WragjHMuQWPr+29mljIrPZrQpPCOvhLtCC7JCiYlGDsG5iG
5SHNN2+wJt8cN55dC2HNMfDAqc+rth5tXGsWoVNNvV8fVk62q1SpCQf5mtcIQaHfwJcOKRYFpt55
JqdqVHdBEpGKt8nolswQ4YPP63f6Sp71qQpsJOZ1HBhKG+COOHTceRSVA0Kxmsdy0Dgdr7LHFols
JSlt57uUxuZKvscgQhJrDQbMtjVJiCJ/YSZx3M5K/5HbJXEJR5GI3Nig9eVpJu4yI8W9/nAagiNt
Oa3x1bNuuuX4g6DVsk5qxrTDh+Q9hiq1UkHgpuYptJpsREyrPoTr9r7qN2q6IQQ/KFuyJ5vns/hj
phqHZgxQ1Lm18y51g+ZHPjAHrcoG2qCJXWLyTf2XRnvhyioh0Vp2InBi2pxE5wpJ7MX2WGQFTrGe
32P6aeN4g0muZkzC2c48SYZmIgvYYbE0rbueJ7I45+vfYxdvkiYO3pTr4x3WOHBKfT+MFv0+pGYJ
jGscnU6TIMO7jZcHvXvKiV4zQinnpxvf7Zl9WudTUxpneoh6KP1BOUsrL5HjtZ5BOXCSP02ju6uF
r/1L1T97NNMN68eMWRLRX0l7EzbwAAAqKhzrmp4jDM19yQJPucUUW7uDW4pNndcZI1nbkQeXDJ0K
HWjV+KjmvRen26PCUUGJhKRO4W1U8fVIXsPZEw1VT3O83OXFtdr3ps04IzlxuIyQJH4x0qPaK7cG
Z2pPW0TBfPQMSI+Zab+KdbSmSGiyZldv8y2mqofRyfgkpf0MR4Az6PrOaeFgGbuhIQGm0f1mMM5E
S30rxmNNA4QaT+zueBcb09Nr+sSm9FaxqlM9Jnddox7VMtpHE9VV8dZrXxtu3oGsm6Y3O2dJbyKB
0zitj/XMKloxnVOciEnXmPHiKUl7bDTVM5pzPCcUlTbPEqGZNruFubvE2GjxzXegcXYxom1F02/t
0nm0GaCuuvmH7t4bpWGwjxN7HMxwo59OxR89lE/c1Ompn5l1i55q29pF1CfjZdtZU37Op+ZWS5RT
HacPbRTo2kRxeFIPeh+dTUdgke7pTu7vAq0RtzN5ulLPwqFfw3HK/JHyn7FZXhrRZKVWqBnFVWR9
EpkdLss1pZbRaNdTAqHPIK2fm2g+D2pB1I4fA7beMwOBby2G6bQsb6u+P8VtfGO1ViD1YWcn5Htt
+doK9V3NHbzA+hN9kXd6Zezq4iMtyi9j2ztWf9c2h96xXFRuNyIDTgAKUhCYFmqJfLjcXrCmPxSV
+rfA471eAm51RTwolEUL0e+L49C1H52S/bWGfVfN8aUwfbPpzq1p/fY2R348kwXLbuNoBWNCi0hr
tp+FQxaZ7aMgDUiXmknL4nVvn+33Fh27Jj4FKV9mInwh+Z4PbV7v6/ZLpY6eT7pXZHdLxC1m+u2Y
6u1vos0vnbCkx8ohYWnjLKFr4nF1Dn2yS7endKQ6siuGc6ZdakKJ/tTlT6n+nVps53B2qv40GW8d
r0upo92NSR3QRFwXHmkfu/nQ3ZJywUcMYSV9qXAIpBSFC4WkLQk1RjfAC+bUUZ/Za71OuzftW3F0
Eetq7+Rn/FIOXpScp+q3cWloo+BeRrOnrY77TLSyPKjTsVLvM3So7ubRNF+W92lIvcGk+f08JX/N
8tjMnFK+zKHePGf9B281G/GtdB3fUkPtFjQ2yTqS3PLOSR/MgMzULu7veJXoDO9ceLisF9ySTRxU
+Blq7dohP6CEAFJFL4aMn3ttr1uXgg24hJo4ymetOwoSpPlBVLt53NEax39SeTKBMhjLRyPUg0pX
d1b/yfy1S+ntDGp7T9vBlh2S9oWz0q1afKj3dntL47yfdF7j4Z5sj7OrcrbfsrvYzo49zZNN2NFZ
J74LUic0w067tjiRcZJVkAW1z1hqFtOp5qf+ln9xePlKcjeQwIuYVG1uJa2dYnpqnKNJxVqj5yNd
T0B9PSYd3MoKQCf+F0nntdw4doThJ0IVcrhFYs4iKekGpTACQOQcnt4f1lW+sGe9GhHE6dP9pxZ+
ZTBvy82bkrvgW+lxGrCn3fhMKBfxZYEMOt4Kdk6P432Yd3qwsaRT5KFS1M90/Kb+Vo/bLPoY5ZvK
htmZOfAtEz5i/cF8VM9eK64n617SzufSoR5dPiDjzBpm3x6LK7+5H2nnLDnISFJf29Hv8FfszOLY
qteyJOVJnf1mOolO64q4HFR/Gk9ViTdgN/QP/rVE2UzaKTfPpuhqja9Np87ciC5iUA4CfXq2fXma
M8t+uuLFyTdxtB9hKcsUaPUnm/8J2q0a/NS5T4iw/kXBo5GuUfxHsz5YKyW6JO160q4dvdQ9VH+J
1C+sO324XVUfunTU9ZUwvlGMRfNiuALv/S+eYk/EjbVpfSE/GdUh5HdxAN3SGz/Taa1VWPyLuf+k
4kMHGB/91oUojk1YYJBmruyu/BnU96n9x+5zo3Ul9aiRJf/azZWfO6HDa95lh4481+CSO/ds2eze
sUO0+Sw1uqtNGW/b7qenUWPTVMx2kxwtnNnfXupBrtaJ9cXz9wwJJfRllDbLV7FK/AHh8ustmlYp
9mhqhumlKyH3NZu+FF4+SBKuo2fva67JSloaVsOmHrU8B8OVl0/HTtxa/5f3K+Q2Ic1iZz2lrnL6
/tIw5cpY/cj41gVmyJUusnu82msWhPIaHgd3yKMNvIw+kdXwC0hBssxfIMVEOuEQBB+J+2fQECUL
WU3eq3FJanBw8SSlay3Rbeg4PWODJv91lFknBfo314+gOYzRM2++ljeN5eAeBlYXNIHOHYLL4U9p
SsrqU653sbIBG7M1+xdVOYPJO7Ht8/KNHQb1VLJ3Pp8uxMU34TmSO9sQPE8OvsL6wEjE3FTwj92m
2rDLOGqPHQrLYV+Iu8m6tmwdbRl3a0SNLODOhs0k/BloMWoBtD3+HYR/8SpZpcbHRIdJrlZb/Cwf
8OMsyo+6QmeLxHJsrmV+rqqNAdu+krSVaUFa7ur6ranONW3TO2rs3qK8bBrhEbkUXFfuD8yLfOJj
T9VNukvjqu4sfRTBQa7fkdyg97NbdPt0LpSiY5Suu241mPfABt5SHmFD8BHUsFs77M5m0r9O9Qac
zWdps10Fm0g48hSi6es/fhpOT15VwZcp7xXY+BdWfuWPHbf9tatXKELTdzYYl2BW7S62fJElRIEX
+8Q10iKfA20bL6QMMzVdsp0vouzpGsRvUn+JqC86916HgI2Gm2av0Ldx5c2am6G5fqk78GmFWRBF
aaFv2u5bzpyq21rhpZt3k/0lVh7SBoaTrdnsMoi3KXvvk1XgUVqRm/sNBJVbZF7CZJk0f41XunVU
OiqKDUGDdm0gPeXjjGx32gvaUdc2esbIsyXqn8H9l1lJjK6s8uZZXs1wVZKKpkIe7ox0h1W90B5K
AsC1HvPVaB216Ml6FkKlbVan++yYfRUrNP9Sf0p5QyPtmdQLfc12voPFgy+EndjsBObm1+snnH9y
gs0E9bkoxxlQnNCVmcWfVOfkogTrznIXOSofgC1MK9o7R9uzmgwts68hR51NlV3G3OBkp2EnYD0r
X/OdBj2MvaE8KbC7/XifIi+2Vl86mDhd28ralCt9cifqub76vfPdleGmR/5cXq3C0QTPGO4y1Twc
kFSv+vLc1K6xbDFcHc986tDhQm99MfVzVJgsPc22Zcm5W1QMq7hemZ7gFiiWyU0L103ixPOj0jZW
fcyAlC2bPseOLgB8OMA0Wys+IWhgi0vXcKX8bSi2HFwyJUCpuuQwxitFdvofhFQ2Fgh/Nu3R/jZd
FdL1RBvdpJGtGaexW/cKMPpGsB6J5afp+cWVE2LF95u9acu2SBy2E0AHuYB1zFavpZnozpKxtyjE
KLB4EkWxSVLA2tNogIIUla1ozzY9d/1RoeExnrpCh2S5feur1Ufb0s6Cta8QnPwfDWnoEs3+0WmA
sExUc9HZ7TLKCjlz2ipOTorpURbTN4OOah36Cm6Ohul5XWoOu+PhjUK/RnF2lqgGyU5vb2nhMbAz
xCDnPqbjxSjvLdIuBFWMEt8Bj7xR1oX8JUXB0QSF67StGL+Z05UCz0J1kUOubGrzgYJxpGLk+zY+
czJR12fKwMz+kK9atAtEB5Ne4HE82B6+tBqd8SHMu8Irss1s7LXXseRXm15U593IRRFQsCZuj0PM
8TXhbRF8OomQ27F2msc3I2Jn8CZKn+2DPsarLY9X2s7NfR5tBJhh0VfbG8Q0KKDiZKzYS0EvRAR1
+haBeVVu82idUJ0wKWRHgQOjcUAg4hVaX0HcRfIto9+R8/WgrPGR0PRa8oqXMcl89CZ9sTPH42Bt
ZycBBGA1Mgi5E/NkDVJ9erNiqfOvMW4tYx/mFRJXd1BDH07FaQP+p77o9DAJsRM7Q4hMhIRdqYyz
6aF4IkG39H1TrRIoUWXNpiErWOvlShx/8lR0ZfgdMdhlvW8il3CNV+dUS+7xiWwNdjYxWTNiVR6L
Ssx/SvAzys9WZvCOzS1aQOioazaeWl9DjV3ju0JZJWc75CM1nyH9yITC1ottBcnlRZ4Q/nKV69qq
Gfy88tWYZVwsqng5Uf9lDk+RdlVZgDKYE1W9cmTI0F6Z9WaOYVfYMi0exr+Rah59NeNNmA/G6zm5
natlt6WJmz/D5mJGUDB+4oLnkRawlbMD4UJkV530/J1yqanb5cDrwYfYAX/on8uB6lr8B+yZT+1X
Y9rLzavrHJYAsKt/WtE+FTbidFW1zz5ZesgKm6h4ztnJFR5084R5SpnWab6bHfjl4MCYYDclZH6L
hOEZOj3Xnp2FKxBPk9ssn0+vmvIqHxAb0qannuxO9Ypu0E2BuSkjygbXLn5nR4PE6eLTMlsZwO8M
Ca+wpfN9DtPBLG8jX/bYH8xxb3Zn5bXr1DUIVYf+JPNbThY7saa2gsRC2cZnsxigg7+pv8S8YXGw
lquNdqmFM67XMl0vD1ANfIwWYZXQJX1Y/UXbcBrlfGv0HPMu3TTdvwU6FbqPZP7pVNjg8QOCydG7
I2OPKt9L4YpcAY8Sb6WbOnTQ2JGWy0FRrqN61bVdor+r8hu7zO0+/2jr92r4fAmbuaNgYtB9nZrh
SMGlx1UYUWQ3gpmfnG46B+E1sm6W4ZDZmNs9E9G5Z4qX9gyDTcD29Rn76lOEMHVBcAHa89O8Nc1V
3+6LZgMG7RQKborM5dJYCtAUn4b0vw5Z7nxeUCy/bccT6P5e9HtruFQZLlujq3gQDNSSTKV7s3As
ndLuhLfQjzzKi05P2gnvDLzMypMDy4qeQtia1jHF11ddSuVXhQNI4QkmCYgP4bNs3dTiKBe4XAey
yb5L9ZzMdNRPJM4sbJFST8uB9Tax+V2LvLqP8bWtflhKjmtnIxoMeLtGo1XClSAq/4ASB3Gk3evs
FxIFq/iXaf8KDNtzZpcOwxpOIK5yK/xnRL+6uh7xnfXbtATIv8T1pUr294UlPYTtulYuGo6aJD1N
9EPdtI/7oxX9ogQQv1VuiFnyrRxGBjCDS0JtmCTczvyYifsZiz1UYpMiszjpzWqkJZ3TpxruZOG7
IVeNKtoWV9qHihXaS1Exir1c3xTxnSsq12lHx7XarFL9+YIcFoTrcsugGWiyjcZED3lw71VcOGjC
RaBsYTwK4n6ovhfv3QtkcITUKdWrOiobNf1XWedk+Kmzq27SJhwCy4/1FeAypfxLyVBRezNhDAy5
vQPTixEp/ZqzlarwSyaszXZTO3bwM1E05Nk3ogMGL69AuRbdxnAjaytBPwe0cDLorMmLJIKi4u2C
kbiXBpYFX3+heduBVuFTz8qnbqFTR8+ri4gCHHA0tQc6+ZhdxCRKAm16iT20ndZbkH4n1b1rP83W
73T/RTK58jfkf2iVeshF+lhN+V0GtizdCjYLGYJV2hyGbKsGx3q6Jc23Vr033WOQ7nwhSridk1VU
7yWFBUOLpoRkjOoAd6CK5xhtQvXIO0xL0z1uL4xAYQFsMrBgJ3sQXzuX+8HYBvKXgg+77lGN7muX
Jk356Tze49dddkZuC2qGcpGjyKkkwYY0dkjltYfmH3FeeD0h/P+GbMdg3Ol0p1PiWjVCreE3rk1P
6Qo7GX6Zrpy55YnYv4L+GH1U7vJjBAUJ1/rKsjZyfFFRnRThDaOpEzKeOJEr8i+MFtu/7Eg99ZxY
7hNoseRrBIldfg2+Diny0hm0zviei49QOA/SRZP21UTNos3Hjmv3YMbSvMpwyASL6CY9R4ovDSjw
v3UzWj43wqzvROc8POcRhCopvKi4Jmh4lmFNkamsUecUrbrK7D9p2CbUlYAjduz6h8nbUSxp08PD
DFB75HdSf9V0z1CADI5r+TLpJ8Z8mmR3ChiM+IkVbGAVv2XqwVq/yoMBuEgbjOBCR2QKKfMC1qoO
dDBFQMLsL+cyH98EADrma804T4or/Jmzn3xk8Woq1422STHQLyhEt6/kY2u6819mrmEiauXASVgW
VoobMzhRA6gKEwYNiYmV6avUeGerH3nYGeati65meRj0dV2uUq5EQ32vgVqJO1lGOYHEiVx7N2Gy
huJEuDY/rA/9UF9PzHIVLWj414FLx73p6RayMuMAYFP5MwnFDP3lsQOSlDZleEHwjExWAjz9KJsz
q7u5Rg0nrA7WRTBcNNzCBLYP5eXV9f6/H47ha3yE2dtrOkTZTzUclyZZC2M01QO6zMQZi7s2rBIo
4IgNh1ww2it2li4flryjWTdWAxkS9DY1RcYG9TBedsMpjQLqLI9J2KrZKjaPsUSXu27rTzlGzvJU
Za/qSeK4f81OVp2oKJHX4jW8MEW6ZbgekvcZUi6nVhrp97DWtRMsZqF76JKVZJO86am/PHMIi9i8
YmZxIrGnaa/saZ2HN73/1/K7cm84Mmo2QIBI5xIt8b4/Lf6YhEp8oncx2XTQMpOtf3aGY7ZIZt5l
8ZuWvSd/oltzh5bJBmYOz/ZmeZsFeVdv+4fwSTXX0nUrnZSGJlNZoZ6mJK/aAh3gfoE1DRnxom82
mzm9RdIHvYI0reV4NxX7vDujW4K6vfcOo2L93Wk/pgJQAleyEBioF0fBa5XL8heL8Aev+YNvRihu
hrWHL56gQBVS709ozHkiQC5LlW19FMvIrj4NBD1t+8k1OBqEj27C2Y/gf76WhLxNgc6AVtXtoevc
F9nNXCyZeFXV06u8AygXBspS9jKm61g4TRN43GrK9uUKOVXgFuZlgZCq5B2wjiXMpXUopA8p/wgO
BchBfUkjw5dQRjbz5ws+VqrfzOQpWCeD1Z/ToSYkCicHHfKAxoeVZxlrizkqaXR4lb+TGvMEHwpQ
Sdp8V1g5LdBaq97rdu/o3Fif3FIoFZ987Xq4W2a89DisY3+qnsvkPIK30RtEYI1oyTATyht0ZZTV
bc2ll42fzWudASUI6dcr/wpk1DMYczrmYGPb2RMnbt2PF65rfthyc9a+7vXGnWEH/69qdz2TDzGn
oXhayqPWrqPiUpozaae+Yd2T+YTep5XcRF7r2Kx7f4r9Eolk8m9KlvyV/YK6aNG2W8iA4JDFH01n
Q5qJ9DrCV80fJ9WHmX0iToaO3BXVKYu+2TqJ2+TAFhUun7cGhbtq/AjiphBOOtReBI9CpyI2B1G+
xu7XCGWJv85pqmcT7DrHcIPw1Cf+cifo8yYDG5o7DWb0e1b+Bdp7HDz17m7pm0pet+l3y5o5YzuW
33P3KQiIf7nIo/+w7JFmTfzUgluE4XxBBxLpuYzyinoLq20d3oCanfy1Yz70zEWm+oUEzDYTQmfg
y0uRi4fbNhtidxxv4PJFtuvAIKpVEBa2VkHP897ElP5jJeUbfKhORqVO68IxcFb3dLoBuIeRLZKL
v4VT6EbaQesuTk9dJKTxta8R21Dmqu8hau24vG+s7tyWWzlCbZO+CRxXRLsO9sdOWLU16sx/ibkw
urKt5ZwbUiWCYHbIn1zOuiOEBxaaT5kvp75euWxtmh89GvzKxxzFyLG8b5P6KZe3rDkW+S9xiSRP
gnEmN1H80PDzBdqFF21E9COH/ML5tU3Oye01X4yRKxyccz1OBe4dN1pmHiQMaNxC0Hz++lKGDQEm
QbZO3Rt/UDNDqwJvIlwsX2z2uHcLUCSime6fKLtoC05GdI1FnIQbPBBeml8i9zsNMIgIELNYACjx
qVeLRwPF0zimnqqEuHktR1Nlm0SIxHRwMIzRGWCIKVe3dinzdq3Tjg8YCgnmYO+GQq3hc427sPhY
TmIhHkULCI9ZswEyTaZnTdlrwqMabJaRexkSuCZ4EbnzAXIarpN4jdnIDqQPq9rMgv8KLGf5ADKo
qA7dPCyi8On+stb9dEOqbCvlaZ4oGkh8N8wFWbbKX55keKW5z5aWAG1C2Z3YEWIX8reS/ADbG/Ku
yg+Zto4wOopy7y53Qy+TIBRtJuk6gjeYXk7M0zOX/FTfi5+Nx6as5op01yMllMfPm89Bp0Mz9LU+
bUr93tfwRzz+JLso7UPRMUn6aXk05b/lSRjKmzLc8/C9/or1hlQirmjhwEhIpRKkDbyP/EyEHeDk
42+MsXldpqCwhaF3JIPBI/wNlXW9JEmm73O+57m9YI46GQbAHhBY7o3hvVL9aPLpLHSLxnolEXhW
H/E9ouIzSNqmKYaPm5Jjjcm39UdhO20nATUDOZsmZvQEo5AaX/h6JTR8DeMDXPyM+DIX30PrEtQ3
SAZXR7ncr3tSCw7mwWq8ptu3xm8Wv49vVXXGiG+yAcnGoMi/LYFoXNTdeM8dgDARABYhDqFxIoAM
HZmILeuTdZTj9BbQwrF20mb7Cf3237Sq1gOFffneERcu2F5hiKg9vw0Da2Z7MbSHaO7U+K9wvvOB
wXcCXhhxKR8qcaMtfr1DxCDP1hBHYpBOGXeM8BToK5NA4oL3h2zlL0H56PQ/VPlBv5WDb6XEFUIm
kqQ95fmq94+FzwmCd+BhRYd5Q5LiFbe435Ic1la/JR4jJO7coLWKSMA8tBbSekoVu3QG+96Ztcvd
TNRnFfsdDXzAvtYLiruF8zESXwu2k6ev0LuJRKqob2N2r+I/BWoY7b/FG8IGMiBoSlLNMWf4riOZ
iA7tisTMqaV9h21bukwpTamX+ip33ltBaIWhzJ4ObCbONa3VZ15+LMVVb78kLpjhIrecLBJrRczD
XSPTN4b4Va+mBhIt2u0L3WxHs4QEOhEoC47gGsFv63NHJH8GFta5tVwzZErW1+Z4iuTfyrDlDtrn
YPUQB19ztOQZ031khduz4icMPiTyEzSi3q0odSwAS2XC6X0Pgwstw2zCY+CYwo7bbiSY6aK3hfKv
jt6s4cDvDcUHsAyeeBv92h2TeLs4XnpMohmHoyOpJdwm7S5BTZeYB2qiiK99GjQIgx8ZeU+hU7rK
Y2M0AG+rMdkIUJKK2yLwxHIN85njuOfrUJ4dTES86FVA3RFd8B9IMRZBujKwqaggNpmv5GMEsFm9
5tbjJiXtIycwaCtJF5WxUw0+heq7nrkm94M7+K9uz5ojl/s79rlQtP9mGfAvjfCY/HVM+vMi0A7a
1hHLTaU/emkGt40clZDV4MmWmMr6s4R3IX3PK0+LkV2sR9FP5hUt8xrja4N4adpoq84XkJ8jxsC+
wRF4flF0tX+oAOHMU1vF7NUtNqoJ91fPVYEkSa2fqti6qPe06X2ZC3EmWvVpmTur+rv5S6ggGpDW
jFaoLk5KzQzJy7ITiqtU7dL6nxYcwaIKUoHyk7pc3ctdaw5cbo1bGVfoN6m6sgYQssWPgR8Aqgwz
BZP8kSsSMsPel8YKWToez8XOh2ipVZD89T+B+GVaO6KjMbl95/qRJ8MME1NrcQC7i/wH1O81e7J1
H1GkRdwGS6KBvCXkxMXBIj+z2FeVU9kdgpCfiDQ1KJ4xHvq8L4gBoB0XucUiOkBi9l8F1tlpr+pb
Rd6ZNZD6ClGcil4WpztIopLd9PiuDIx2+g8MFbER/+7oUY13q/+Ktd+hQvan/ZL6aZMG40wB9xfM
veYIzMiraW1i+RdWagrd6oFQ0lwRG9QjYddE+/Bou8otwdgMOJ2g71Ak37AztcZ+6n1oegmrHvqz
bj7q0ZXv1Jyh5GiNXlbuNu0hnRS7+sipWOMr5NH1fjX901HEpKCsVXeumfo7pHeSCRGbftXZiaV9
gJk9TV5EGkWLFGoY0a/lvVPP54ULe721wp9Sfc3h5sWFKNk4x8jKFhLaDdaLv0BZXxK3dBI5OS9f
WHFUtdEJJUDSXSMeizf6oARRiXhreoiVcj0IH1IEg8z8kJPgsVxUr4LC+KEXbldiHMglMPfJe1Gp
CYO18d6gfvJIronCNbg6WVyRtKafWr6NUrn0UUNtDxk/mJ0WLayJphLC+dXu+UGrOFjlpjuknymF
xA7wpinEeDmTtm7eRkZa1QfgtrRdS/Mdnw38erN2sGj4Krzi+rAVZpvmzDGqHeCKzu+CK8ZBf0pj
py5ZJkwYwXSUivPyvqfkdGTVG1vA7GIg54ZDUAa8Syu+/PC23MuL3gTuSp42y5ffBc+GFLS4YJKN
BhAKQhBAdiw2njCyR3yNBqAO3Q5XtW59iPNeKa+V8FYQN9Ntg/yDoqAoKzl+kLJuN3Rer8IVLSDM
MnIK7LRtSYsbFNhpP8hGYNhDAAqYubhecNAq5Rk7nqulu6XrijrN6fidDW5oxBnOTKbYIsIe6sWa
xAcvCLoZIOnRXeL20/JkrYa6J8YW8DiR6+q8ypNmpTYZhOxC6iFohQPKyfJRMNYnrtzKds1VsExZ
emc5+R5jEsBYKei7AAzVomcaPUt0KfDA37AgcGbQkIKEMvoq+8ZKDnel9ia+0D18VfUqoNlpQUDx
Y9k5YL2ZtE4bkQ63vDYgioKx+TRxA8nFry5dqvlAZJNKZPWrT91FlJrKfEeooCuTFdgrYLv+tUIa
phJcU0Eak/S5whFdZ+da3bKO17ZEbj/9h9EBtZLBwe3NW5v8hVwLUAfaOUzPrQrmikYVL1NkfFZY
9BUMKdb0vciihs6jOjM/+4WwDWh5eSfL8DRn63i6jdZtQpYY9VBpzAPnhBKAXRVh3t/sWFSE3SQ9
6rp26vqn+FCqu1YiDQFJ00eafOSB2pxuXsupAhYTTTIhEk75K3fHcx3BDrFxFcysByHODQNhSgdW
dk6DTw3YcdDA70FNjW2qIUrd5nzLGIvzf0EqYp9aS8FtKabLL+p+iU0NoSM6ojTD0llAhiijUFdl
cNzUUk62WpBq9CWDyAvF6RsT9Ax6KDs56U1u45iv85Q8VOk0wTIvdpLI/GvJRhCiMxfOHI3rUPmU
BJyt9WcT+MoSdXVrUHjEBOCIwy1e/ATQ/SYaCZAtR0MSvwBgdVzbrSP7ZbqiSfcm7RDB7Nfyk0O8
rqxjp7/XiDMm9je/QtTjHJHJ5Jd8TZy42ENrgCLhT9Dp4b+j/AsColHXdA/EOqN6fTF4bZpx1/BL
SE5HT/xVLZCdsVNChq7aGRglWKGHHPtd1S/V8MNJFlMXW7UsOOl/1Nq9My5akK9EollKjHW1SjM6
p8DAg4ubkBAfjF1wdUYG73AgQVmbUaug0SUowI08FnGh0apdgM52NVjP+sWQ0Gi2xW3XrA2NJ5l8
0kTG83qOzoV2CDPIKN4OhY7GmjvXKJufEEE2a+rt5FUSUfgbeKEfk2X7pS1ayl0LtszjfCHzQ/ZC
Wit4yYeAvtgI+YSBu8ae4HRCtilR/pv4UZQCZlvhhoEhGDzGoKywASmRJr5TA21hfhDFIgOYn8mm
m0kd7UlE4pBD6c9uvmBuu2RivmdElsSX86I7HGkNhe5gdo+WjzqTM007IpFyW1meNgmeBADYVIJj
cYpf5T6f0Zr8yJGHnlyoj6wCtAVuznS8apgdWAFo//yrmzPELD/rI8UB0hePyTokONOSW4TwykS9
oXfbpVrLL5/ryFZZ/oipBIe69acQNUTUJc16OOW+FfwW4n1Bh6R6orOqfauQvU7lJuC3I/9a4lJ4
YVEq9kYPCHgZchFa059kkGjCIf/lxkfWe40frpT8vJSCKDqQ51g7SG0sv5+2MiEW0UWOXTE6LhAb
HotFH4Myci0pNv2YF2crcMeIP5rcftpVxnsDBExasRWmWxa22mb+sHIUCXz5SJqCa4QSeXF95AfZ
vOjFpkivcp07nXRNDAPiGv0JovlBKXcEejoMQtFJXdVoztcyu44diUnF6+RDRgls6Cfl9E9JvwJi
NX4rrrTle6AJdzCzTeW7JPEwM4JXXIkWvTgtdaMtbla1Xx5smayMD9635QpIu0smXlr5WNaDa5jz
JirZsTGLXjJbRIfUnL3CH7i77L85MbwgJwSgUmmaUAQuolP1d/JG/4UGFAfp/K9GRWZomyZ8D5W3
GsFz0nbIkT9E5RPR2X+PDlwJxaslklk6bZjblOKrwpxCgoUAMh0TK/wCWxqN59ReYkxGJHwbupOv
OHrlvev/CQiEJoV2qfWL8jF4nZcAvuElITsLuvRUlqI96lcVXKNkfQFARvV8hX95R91HR0KNzsZH
zmFPycIca0yiM1J3aV3nXmXei2YrvS5R/6fgii/ClkwJknuk1m3XL0aN3kHLpMQrEFpbnnTSF0eG
KsT57b4a0K7MeDpy2LJilXf7/lJw7pf7UTBJ0XOha4DEG4/wD8nu/qrG18U1iWYmw1znRK97lf/q
0VuYvk84FWbwo354e43E+kwX2gfrnyR+itOxRqdQ3skHQi24Ngl3/WOje/zemZdfLD3KLTQuJPVg
9jg207VILgRTqt3ospbdidGX9w2rbHUwBftXo7vTcaTkDy4ASdgC91EsfMg4bLk7060IGuMQM24m
85ZAjUL8tMxT8LqlzUmBeMe2jNmF6UxEiHVji4NNm629NnK9UaD8UckjVE3UjcFH77DBWuO7JuNI
gAJbXq/J1LYq2Wa6GfL/RXGxTLwtPWm+SCE1NBORo00iYmryrE5gcEPwVsNClx+qcFgwK0tHB7VM
C2dcbHY5n4LGQ4q5yIUE2Q8jMmFIDb0sFcwIPkVS+UGxksXugUiDMcOgudLxpNeUwPT1W4+XpSEe
MwDEugd6SHABf8DFWv9K5z7rZON4JR3TjJLhaCF90Hch/Fql/lbz2cgfOebHiu1EDYe+pwLmdD1Y
vAFI6ckdkxBVUrQOMm4mE90FX4vAuIrTMVjJGVDSDuVkLW8N3FEwC92v2XxA+lsY3226POD/puyd
LxZuxgeCquy22k/fYLaGSvNbP2usCapiT8jV9Ah+sMrcCTJtGSL15i/iE88NHJBgOeG8IYMKCxza
GC7XbjxjC02vSoejA3Un2kDSbmk4yWMwIIS1jxr6dimCfYW5DDG2vuWeCV8bS37M7uzL1TnAdLRE
mk3VT1X+yNk6Um4mv0kJfIu/MagPvXLAGsjtxllBCorwRy43DIKvbN02PzM2yh7ylixA5cfCjazX
n0NxDWM2dq9NN/QalSnIzhHt+skmHxEWTQA9/1WzEVRkLFjDi1kv3kLFJSNqy45mSHqrzFOsnkNP
HoFGfLH+Ij7eTZv/iFSt2Oqu4HQwBZ7qliQR1eDU/FiPHDLwgwT1Fol5mHVsQs2Q3tDk4E4GVx3p
STYasqqs2IpYgpND05wTaTsMe8KAyUu6k4xzCOLLSFmtSsdgYDFp0C1chLTyhYTctcMQBokugXfv
58Yfhzs2fjuFzY9avLjQEH6MOF91jMxP/Yy/95/lRX4UfiyDEFPQK18rK81TBT947RvBVwjJNZmm
iSvxIwA8ICMIUbGDeaRswZYVpldEHw8Z+Jn5hGmvjR9V+czSd3DDXFgvw67kcfHp+H1BZaSaj1LB
Nen0LiTt9RCii355oLlI65+7ju8z98BOB+awr374ypQ/i0i3yZNPU0hQ11ro/jWQeC/tk0/iES7l
7qHFb2Z4BXxxI+NdNtelA6+YeuITFEMT1nX0R9aNM8iJXd0ivo8qXokROcp/r/5XREwPBpQpt0o/
dzTePBE3VTbjNVM9ihqgkT+K66Jdi/WF2DjSNd8mwI+lV7TkA/m8TtLcEI1wN+r4rsjNFe+acgb8
e9EDockll5fwZDFCQRR9feXM4J6q/zC9gkxFo5cCl7Ha8a+Fop2FkS8FIxmahnR6zzq/Z1nr6xFF
f61+E4ZrHuwnkdbwNK0Ev9J2pbzvMuyXtF9kINVA7zoTZwenI8DvqF4p7WOsqdxrw1qYVmVy1tWT
LF6HhtSgcxn9KdYecKuotkvQ8XdVrYjtwli3po114Wjl18bMqNzlxjCv7dzgKtecID1O/ZV0EdN8
lsZeIeUPwhNaCYvl/Cj1N2tco27TtDcNkEsrd9r/WDqPHdexJIh+EQF6s5WjvJdKVRuiLL33/Po5
9/UsBhg0ut+rksh7MyMjTvafI8J9qZ6tdCt+ceqxPrsIKx8E30I/VhqiwlXheB6CH5VRaodbzFl6
BZwE5hJzkuE2Ltf2aWd3qfnsltUyRTKNuxEnJSExOm2d5zQE2BpPYOH0wzQAHV+Ah2HR0Myftb3r
xAdm1AuyiPiQBujaC1ExxjRmyC19gUhxGpI1HimeciM8CzV+Ag5A8acFR7UdiV1Vy5CYvL5T1ZMT
kgjYaiBiUDibK/hYRN5bhDoxqXc+h4XEPJoK/3dqTkn4o4J56qQ/p1tjlBae6AzBxu5/vBSF2fgY
kPvxAuoDtBkuCs/4cLp35WDoMwfXjANe8CBDa8XSIn3EmXhL5hNvNdUmS1K4nZgY5Usxum/JdGGh
iqS/hOoAbXZuOT/5ss6reatDZz4UsiRqFxylKgeGwOKtxuAzZ8yKs33hA0nr44dmv5BIQuUtfB/H
VS+t/PwRQUOPvnvwP462Jp24JCQHgfQXl0a9KtY5VjHjhXaFL6x2qE2DQ8ZsjHIHrlldHTCi8sIM
wDd0LFHc4KZ85P/B1OhLKrJN5Lx7xWc0/UTTL+/fwql3PtKn2q6ReucKd/KqIAZGCUCOVEDbk7XQ
PHmFkg/ZOHREy+mKmdfFQHrdUkvmAdW1L8ykijeHv4IlcaMm97LiyMzxPSensN3kxr4EwOJ4x0m7
8OMpBwuLPJ6D0LnITNSV3tmLyW/BgAYlwmT7I5MJLrRA6EDlU2dSZUSfjv3Vd5TNhGfyJUzc1IZJ
MJu6A1bMznjPGq5q+QktahYpay0MxN2lqG5fHYAIYFXcZS72eX1TriOXMXtzsLTqXCsPHhcm+5G2
FSZ+wzmeleJcyCc5+WCIhPlc4si2YlZHksyV/kaZ6kciGsnFouAzLu27JW1ge5KIJmy86zUbZ3SH
wfhbZ+NmfBnyeRUvdA3jM0GrIf9MDgl1szdvwDokV3EEjNFb5x1q8+VUG8MhDLnQlSUAGzRxfres
Opd3W/9B4Ig5elqeItwtOErnRrKlVRAJNJcRt/POv+6GUAI7fLx5cihVNpJ0m5i8Qc5jhCAAp1tK
0ConaL1G6lobGv18hek4/dPzs/rncdQ6O6ySY3hBwZtpCn2Sc4nD3zrZaeHSz10mLH7+TDH4TwMH
ekl1jOKLNZX9Aj6KtvXtMW7IKmLNJHt14wTJJ3AjdyJD32B9w5yOyWTBiCFSGXKr3cqvEC3la0bR
pw04zfoVQEgFDY5P1Ke3v0rdE2MFN+Edb+RC0z6clntB5Zqc1cZXH/IFp6jF0kpUGGO8Z+C0aH9k
rIFCxhi/Lb6m1iOuzfSScjbmI0fbX5BJj1fUQG6j/zbIAELz5PoggV4zEAcmyhQTB3qgrm3vUXWf
TvYTo8uz+XG+TMaJcwCvc7Mp6Dz9YjP2f60OHx0XAIyX+AKeK6CioLDocDNMuINJ9ehA8eUGLdKv
3F7dhOAt7Uusfin22UzJFYPTtysUYK+j6kC9Vo6+/OZUf609a9cjW2/2wHVi2e2nQ7fomF5cZfHV
UtN1AA3kbC0TQM7YwUCefIGwHyiu4araX/jDUE2MbnTvNFEsJreRWIaPrGCv7G6ZNG8i5+KnOPx9
9IHDwE+NMjRJGOGO/YKRUb3prF1S7sroGvmvrmdGYC41EGN81p6/b3rMKcES/ZuYy5LCn+ojAsPI
SdXvKvNfLMTjYGIAhnx/y5g2Y5viGuAzxztycDb9GqNeEi0lPj3vHPOsy4eof6MJtPOlZALgQBVE
c8lHOo1kY5kr3FSYqlEtNAUsOVeh1D5R1udmuWYzFZHGHXO+jmByTDsEarjB7OBXnGC5sgguGOPb
ZpcwHTXeY26EQN4N41lYHCPuuKCRFnH6xxg+aLZw7yFeoKvm2UbF4NxCcKHXDR0iNiAxM6zouGkq
aydb63pYDVEm/MlA1ZppU9uu6X+OWCpC6cCVkqRvanhFgMcWT3dJWjGl3pmF5c1uMBDCWK41vvs1
DXYyvNLwVEjXNnjvkmPEu1FPexSOet2va90V/UGeLHB6deVBneNpz9xM+7VpZfLms+mZR1a7BB4R
VXy9Njt1adYHq+WXK1eetOPsZkTOs5m4jrx6AT2eSYjyPJPo7LPA3wRA95Vl3z975K6+w67hnwTL
QjOPjgkWbhvDywOkOXrpwlLfE2aIBifgAHsg56IuZm/N+KHWL33luBilhGkFNj9CJx4rJPJI2Y3G
tqvwL5rp0uCvJ07LXBlt9FLRZU+lT/hyzeYn5A9LOpI1RuTikYNUEdWgxLFTNfvqSQYL0GHV4CZe
xdqxbkFicXC505O7SBQ/Jup0jklRZsNT2P1SeJFSzt+iDf9VtQh+ioyNUx4TVwxkRGocrD/NIjVE
yPFHhJhA/qeHsTuH7VvSfcMMJDzgIyHynuGrrGVvJjUfUfMYJo1P/OA1W+r46gIvu+ey65mmUDYU
DP/j2V+g4cbjWHRV10e9HejB/PTN57yhcMPiDqXiwQLneY41sjtnJrlVaR3WsxwFjJ4oulE0wjmN
yC/az4Y+vb+LDrjvzpp1JhAolrwErm78Nsk2QVtR6ChEX50SgWKYBmrEGxngYmvJvGegcEJM24Az
jmxR81ESw9XcgYA8dy+/RoA8ma7Hbjmo/HI0XDmI+nNQLKdh6Ysp94w3cDmw7EhMP/Qb6z2Ex6NL
vsuSojw48pj3CtVsN8yGepg7zYePP0YGIPsjG2t6p7GiU+sXrbOmTBjqB8lJjmdeAExk8OvYujUP
CubkfI3EKIu2dBN7z5+Id4gduClClv1pNwdHFzYm1oNpZzocmQkimStqDSEK+sHe4SEQpSFUx0VV
cUmAHwmRcbv8CkcQAskxbW/DR5O4/Pp6dKVoUOsN73OZv0s0l131VUZ7MZ+yMRZA0J9RGKTBjudL
9NZqe4xNC7GIj8v7Db/YbSIsWNLI9VFcBj1iy0kwZ3Fe3Z7t/o+IgoRJIxrdIHYfvuWKPOVUf6hw
hACRttT3Nn5viqba/Ou0bJZYIA/ohUQKgGI3ijGmXFWbAwiEcB2+CwPXpxmmc7jaqXMK4q2dvg9U
3XUR4W0gC5i8CdUhY1jMJ2FEhFH9hVaCxOtbZojfMo8DF1d5QzwmyZ+Eb6zXmfVOzD1GVIG7JiRt
pbxX3F51RhviX3QDmBOkKp9wuSg5xQgMC6RebCNiwWqHrHKNyoeqPqRyr9i7Cc+lpi4oq9LkI6Pi
nnj6U+NaMATKs3fmzaa5lh0KZ3mRcDtRiGIyKD6Y8Bubdq2065z1bTV2+72Jltr9aCXSgcEiIWZj
k4KSIsrsoDiGBS2AohMGrojG0pa3T3PRsj3d5pkp43bJEpDZZL6n9mcxfGQMzmbMImr043FhZRae
EKbEGt8Jp2d6ME2ySP1BnPIceSIsnHMNjeOe+RY1DJgk9vqoq2jgTNly5tT6L6FNkZkZVH1RXcLh
t8UmyesK8igsbpzRc622yLI51FVXYhoE/9LpT7wluEhj+9ewe65/LisebhvqD37pioq9J2U+j/td
UO2oE8YGm1KHeIeeJWCvo+DqLb2FRO2GMJ4oF9GlxzrnHXCrEDXex0RQjPHSF1hk3BzkP+b8Y6GQ
iC+1e/IjUjF6X9zKzGnGZvtZkz10B0wnyCpei4CyjsydzAMxcqVhqdBIOWkOw7/qwpscng1M4MqG
erknOIg7Cry8uc9DZj5XUedEKDp3YfTU3wbYeXW2tvWtTv+Kix9TJ4C9aIGdxXARj0pMnhQrg++2
+RmYfKOspvA7dEj2cdCUR3woMtEjjNpZ7k72jrFm320DQm7CXCSx5WctmjJqLxQEwoi0xrssghB7
QvpnypW5jApaeaG0i/f6lQMk0bCTq/PAeUkVwQmwDDIuR2PADDkEPBesC5B5/M+RdW8hzIU/gfLl
2dDTV9GqBlTPtH8hFA01PLbDS/JRaalBsDX3zMXfOUqFLZknlWikOOIka/k02THQ8I8EtC58RqyI
MFHdAuNmmif9TSYdoGispg0WETSgorgGPJvRgSR3KRFj2TTVzilNYFLtkpV8tr4oo7MZ7tATYSfP
+pU1R17i52L6ehuyW8RvrQbynI1cvZUu9EiASzehfzQRzOafFI8G9g1r1Vr3CIgOMoGJAgnfgfID
Kk7DMserlP5NBp13uoTyApRipnF0D7nLyFPgC8J/2eSJ7Oq+HzfOpGF6AjNyaZm40VygYi+7dhuJ
9QsmZ/TZls6y+fIY/DsnhgIsTHGGbc9xNspzRvRNejRlZvLTjvPNNzC7ySLMGNF5/5tFWAvL+nTY
q+X36NxgaArXq486NytNm6AaLpTiKEXIFEq6THVARUh5RJhxhvBoPCpHWic9i4KmfYSJO+SCA+0W
zOiT/eDa1ESj2WSgqns9P9FqgbXjIlXx8J5k3EHZBjCBeMR0ZvuMKouOA9Zo55W1jNBpvGAlReQI
GQJsdddcIrga36PhrQroHBFaSAReLWEwkV5lIfRy/vbVTUbiY8fkdAXz5UvUMPEPj7tcnHznFHuP
OvjKu5rFbKuj3pEVQKAyzhkqS1ywDIGfpZ343/BdE3ZTdwZu1JodADU9a4kDnO6eeF+p7Q2+NNK0
hUuWaHSxbbfDlzhYG9Y6BOUpk0h9sLMio0TMsa6x3WVP5taEKlCUP7H2LIkfP83+rbTwbQPd0KZ3
j5GZkf1oFrNpdVoc1UaZWeOHaFQLy1hV6sWRt+gblhtvmHc0c31VOPaculRs0BzeBbYtiekRsZTb
K3oATE+8cM8+e3pkLFOT1k3hr9WSVQApQaLWVddBv8yAeZv+vKR2y5oP1bIAi/Erehy+q15ekAoc
qILo7QczxVYC2LvZZjQmrPzgD+XufvC4MV8SOC+tfzeUF3Ae3jqPJhMvCla09opyPaPJ44AwoHjx
q9RUGA36qsWrYAOpGT7+KaLpLZJYxvWVggAfD6a11cZ3XKalvSHpb1g3P01no4/sJ3rC9NMPvzWh
7PrPAAtkWztk8hl/p6e0vbTFrGafQA7BQvzR5FyIHOj1PR5xj1ELjg2wlhD3ysvRbxaNk2ndhc/X
SU+6/N7DP7LcsoRcCmZYWWndgTV0kuIyNwrN74QzbQx15ssPQLp4WdKN1lF6l2/mD4F6HVp/HbIh
iN6692UemnrBArO50JJQUCTKNUV+8R6KmgwBA98H9xNgMNaOFYRQVYsxDN6uKfoo1D/oIl61r+ua
K209ZZ8pAydD6/hvkDGQDrG0s6zmikZGsdiKHOmmY29gzu6dDxWrQWh8m9GHV17GERcv5VVLncwe
Uwc5hZ1s5G/eQvrFsoc0PGPw2S5AhzK9mTgS9OBYmnz1xduYfxZsfYvwIapNcVK6Zy/mI2txOirM
d4IeO6z1h4zCVkbcIOGs/orJ9XvgYr2kWY4qiwlII3WcrLuux89PrXV8s7xkoWH04N/iRsEMe1GK
XSXPC7QYy19LP15JBcNeMm+BHDO4ebXJJGNW+t9Z5FATY5LC0N+u64WDMHoQYzAHTkJTnHP9VxnY
qMZOMb1zA3p0b2LqWN5j21XPendp9FOeSbPvHBhVuxE5JhW2t/OGaDer8xNvuaVezKoDmYeGcjOL
7SDh+1o09TZtP0twbWma8z0BD8c3yVK5XITJl7KwxO6M9kHgQ2SYt2/M1kWGXyfTPMywADJK9vUP
JhPgdh0RvtoydNX5/ovhu8QR7EnfSrYWAjDiP/tpx5Xm+lRYd9Z4ifF1FPyG/Tlxdp3bR+Q7zZKA
DZ3QrLOW6EN1vB44ZSOTUt8NlYvqnPXsSMujYW/BwAxiAdeHzuMb2h6XNkoXVkcM84yCYFTbMAI5
dL1J4MCouMOTCtiL7ZkxPg9yUdho4o9uBn7kC0nPKxfluCLPAxPorJk0rtVvpr3yBn1XblejFC5D
En4Y2kBEUJxRcPC9tyTPKoEOL24SXYcs7zRVIbE/EY19yg10/530hQoPRCasr37+zXZK/io+wrlF
Kg3mJ6pac2RKxJ/5LNIfDHBYDNi6JMGSOvk4GXiYqH3rGy24GEB7zVnMT32EkyHcO8l3Md3/r/cF
xK6DiP14LrBCKf4ytY3P/qiCS0F5p1SONqNrjUcUU4fhz+QGplsn50x35pqxhy3XTmhclFZuQHeq
1M3K6fqFmcCyUM/E2xC9UwQx4Q0Sk6Mu5TM/47XPJY+6Ef9VuLWF9MvN3PY1395dsvdScoR2wdRT
hJ3JXuu7UrmpmE8npMKqaJYRhiCVJ8RfRtCDeHZpwVregX8Twn4l1kfZiwJwlYQZtSCd2ZSiQZrT
RFMDMTaIhPVc+gaWiyGeDohpcIpNz7Kp9uNjcgHAn8AIiRl09jfh40PPUWOoJbQcnMcigFUzw6IC
xk2hcQFGl3R2oYTQ2H4TfkOJ4QrvYgs7J+50SFB8vqKuRGth7dpCKheUq8s83wldmi2VyEuJ96WW
vPC/w/QGHZepECSNhB+kTF9K+VDo62oWCEwiEsbFnYDaYuKakR7cq/zB9rGBWK3lHznhzGLPRHfI
f42aIKfL1KT2ppWXfsQyWUaaPqZ0Fm+0Ngl2JsvCTKLFwKC6AeAhblIFGFaTc/OaNKzYV1Qunn8G
TNTM4I0mnLOcUwIi12DJc1WnFmPTTsxMx3c+i/w7pIisd415SF0AXtmG9XirzgLE54pZHFKMgvgq
er2UpmAE3pPxhGIVVFYimWNIbqptpuZA6p2cMPO14gA+iwyImS8zgXoGibCXTKw2q7YEYrBNyHvI
xjUgAQTtFEOpM+8Gh0b3WkLNYGCKlFZbGzhUhPKX9bhrb+RGbdqwxDqDbZ957Q51ySCEZHPWrCNs
W9Jv3dfroIjn7BlD18FRTkaDqEN+5WBp1XtovrLE3qh8gRGDch5O5EK3Lfa6jExguDpPgIX7SbWf
IVEVh8HzlbM7Zt+zZnGerB/TfOiuQQCK+cuGpp3V6oKVXstS5bRj3YFscsC8xnqN7hTaJ43LLYZl
UOXfsn2Se1dSsHmzi/xVUQy3Lc+Ytoc+tyrR7igPVxnLWpe8lyunfUbFjZUUkPCaeQHRc4qYw8C6
WRfZoXck/KOonMC5So5GcM4bR35M/1xc4kbRnROjotHDRsShKibjGEstQU5Vdz6J2GlEBs4vIYhU
uyKNS3SaJIh8qKK1Jls8YD8xLaAEdaY6mcOrziDLvZhrSxGGbP0v01htgwCJPBX6r744qp9BsQa3
Ab6da4BeJAeNt6qlACFsT5Bn5nW7d2wCX+F0ZmQ4MjivORqdkGldfRmLkx0/evsn6r57eVqzHIBi
rUiweVlXw+ccUMAyHeXWpctOPQpz1ofoJAKwrPx3wXR8fx63o7TggYAwENWaoGoumkhZenZAsujS
rqj2vDNO8ERDsqamZ/Cgdr8peJcg+8rDdwkIXPWJRAo5zmB9cYGacLFmP2yLh6gWKH8GO1ydWyRP
i3D4MGCfNwfJ+TPag2puVTIB3tPRbpr0x4M6ZdcoxvSzsUndnlR1SZBQIx+uLqze32gJRQAuRJbp
LgCOhNlJs959hTccF5E8bqVltCojl0ZSXKiiq+Mnxw+2lLzbhHGj7shk4dc3xLi9ecnSSoQkVGnL
bF9FqVFi4L0n6ULYt1AGRuivVN3LFkYfkBq7Yug5fhkLYVBi0wRT3g12unCev6uMJNuA1aAzm4lJ
BZDhQw73eu9qoCHT8EfRCKIrV7NqGZiRghrvA1OiyR3WpYs5o1jzIJqbnrl+GD2EcDZSjIaMPS3a
a3nCRqtDKWtWBdZgUL5NgtgRUlyaDcr7A8bzPFSOvYwIhcjoDBAObhY3Qc6jkpCd45bETENZTrmF
1uNsxjVntOiBtGxFMlqANWuUEqrXYsud0IVrRPp4eqtrYJKHTLsk6a2FJRDuSd9I5crgcWecs3Rc
unLRGgGzp5Koi1tKx8xyH4Jzn3oW49VbF7TbCg8lM6AFEArs6gP8TZq6OnoAdxnyvwFVxKLPEEmV
RkXtSxc2+3MU3j8Dr5+2qXfpuK7Yxwb2p7E5u5mbeM1XWn935jWY++th+gkCdqiQPoiXjvGZ4qKt
7v84dzv8ga24gCg7bddLqD12mBhY/IAQ+RvQq9nsumyPNU2Vra/j4hUMV2XKefO2JQ9f1O0V/zUF
B/ulOxt5CvamWi2dkZVYbzWMWzGgZpLMQStwiXKNm9I8Sg7GWkFy40PuBfhJGDiZabFBijISMqf/
mbK9rEqpb1qT6pxvhxV6EQOKYMW01mCdJlp2TGkBag+qAOl/sjDdeO5w8edMxIpqjWJkqCud+U7a
VuzMzlmsiPJZrx9wQdslX1lRng0CWtDSrX2L/1zlE01p4uXuLoNFCHH4jc0Bv+u8ox31zqJ7gY4s
7M1254ppS8VSyMrgOeT+r5QCmaifxZjwa5y6DjPZWOLFBPeEHDit+KhgEej1RmdFYf5T6WAzJIxX
XF8Tj4Rm8V4GOlvSpfU3Cjcy8xIE5H+YHN36Ej66hgUc+EnQoePmFlMs+YY2o8sHsTqvNQLCPiEi
uCDtgAGDNoRlCU33ruEYGi4awHCfxR798KzA9xckgjfaMwc8Ft0MFR1uPKvFRaEHLygV4o8JZCAe
X+pOPNzVc2LPDnUOOrXGme5Ea71aDs1ZF4MIUSDa72f+Mg2i4q5jiKu+O7xkJOaUtRgcxFxg4B9t
48lCSObNO+Z59FWH0mbd/KKEFyqUC0+nq6Wp08Z7ou8YPshstrj7xfu/w0cecXvufZ4kRxAeaJ/5
psALJvpKjRBBASz2G+9akchfZfIO120rX7J2M1orr4EtuS49/rgFPABUJi3ZelbsGsWxoBcZNBn3
8wr5dYKXle07Ps+ALCDxEJpuZSF/J1AFYXhB+D4Iy4YiAPWBgZfPuzvJ0RoOW7lfAd4VuBfMmTg0
goI9kW8+FYx3qUbWrK5TrCjlenqgz7A/aVigvnMe0chFwanl1avjL6v/DqNFR3CrRna4V8FBNq91
8Z6V+KVcATnsV1RrLbOnsu5B8YEkK93cXsGrKgtM5yvPOyCG9PGHJrLWIZNmwreazCH3ZwzXqQe3
ITHU+9IYfigEQzextREz7RUI1GRY1GpFyYB4HRzG+m4T1oClzsZTj8cEMEMCRWLr8yDqh5prcAmn
M/hEHEoYBLCCg8gQNn0OPZ1xrkDcFFtCMmFzr5XjqD8taBVk+3CHxp7r88J2SHmbvNhOwzYLn/qY
rE39I1cfPJ2qQrwKJ6foYCesQiV3u0UqBUrNMK3B3oIrOTF74jYVLddEFqafszVkNqpflUKua9UW
F4etzaF6G5RPFa9JzbsdtovJDOeO/T5SCMYsTVp73rYJDpr+rvgX8K+yty30Q2Juo+Rghk/HumNg
a2FUvE/KBjNyENxidHzFOvu8AdqWx7pwbgGyio8oanwzKxqrg9TsDUpneBKytyHMXE7s0BqVVeZj
PdJHJFFcl9LLZnXqQDpxhdClwzyqWHa70GmIEuwyuvYcpPM0bST9pWKGSVCuZAmVNnkf8mdBt5Xv
gKbFragvusBfMn6eV48Bu7Dc//CBSi1bJHYZdiQZeH3FLgg7hASW3wP5j33dIBxrc9sFa69c5voc
UvUWLGSCuy/HwWnKZw/IbbMRxi/PPIX9ccJoYrhZ/jkqy9G+5zqV+IJLlgmX3WxtZS/fAGGq9bsW
3tX8MYHiYsAiuaG+TGAP45dd8hdQ7LY+kPJ3dKgpYYFf67k533WKkjxiz3e6Ly/gTVhOCQs63m2w
BOZCTle9SSiBn7PsyPaBckDhivprUJ0HslM4NTucNLSRwIbNcT+wtLoCOYKwKrUE6QlcRWfwBn47
kKVdOtZLSSi5DkFMYouMRA5Dwya66H/q6l/Ez9oTwJOtL6QWVuSsxDtfWDD8zgkOJcTGpa1tUvnB
osixOQN+ro0DMtZkntmhiAJLlgrW/T/jdvCX9LzMEzDYz3z8SWj4zJRVGfIV+yxemvaQec18UUsv
QEmkRLL8KsM5SZ+t9TPxFEhU8KmwMPYP/AlhSKWjbFmUHKtPYamzQas++CvZwwljmaEcMwGG9EBY
im4JYn3h9Scxtki1dB6pv2JPSKQ8x+COl1rzsedCATh0yqlKkEUOerOVGiptodXlPynhFgp901pz
OIiRVhsC7Hw4MFH5qJXplTYzp+5ZFMSAhvM7CLgMHKRde+81O/bQ8G3prSuaevV+DFIYAdD++RNj
bc+bAxLFg9V4EpwrkFiNmDQk5axGIEtqY95wrUTGEYVnAHqk9O9pZMwSAcbw/7j+4PwMEbtJ0ifo
T38K2dFwNJNLIr/0CcjXcI+2Er9cv83ZYMsQu2JJ+57yKijPI1pWQ5Obmz8OxVXvH/89OEh/zU7x
EfJ55Vl3eU+wog/eb8av1YOwFwPuRnoyuC/xTNsl1hY6cnTWTp0NSofQALzilq6q4VBmbJNa0cVx
XLWUVv9kvnbRonukwPAA4QLb2cVMN5jVe8WGoQe7UafiXPX4+bkJ8V7HyQfZrzTBjO2yc8fTxZdV
+nsdBkRI9lucdz6jJD491TwpylqlYyMnTeikgmnAwXFQ5V8hBAOGq6KXZh8522ogojB+nQ+VKGWd
vwIJ+R1I+/Cd6AQNAb8F6wq52tnp3cvmJ1NeYjRpibPTOAXW3KCvNncp1Rrx53rbq5x3InF55DGZ
4g3TJQ42ICJUNGzLRcwZQWmyzwaTIozhJ4E2YJ8KRCebI8dBrc62irzjA8+HJ/vTsAIFfOqvCC88
1f1B7z+nYadUrGtcUgDaMkIc6x4Y9VU9f3b/V/bQTF1EHq/EvciAbBtTMAw7A6j2fhrwKVA+I20i
lDiYDNfWJuCV62558msot6Fbwj1xflFerfy3zE9xeB3M3di6TbPHad/jGazxgEmHQb87yKAsiKvv
Oq8FmdzoT5ERAHNkp/o5ZTfv2+gXdsikfW8HZxSTLlsn1DQtoknIpqD8mzW2jKkT+ijmQLqOJRGu
NIONDo4VzkawA+kmYulgEqzUFE/mNmJ7iXJpRuSi1ZS5hA5aCQsO5EAsU9ojwxxe37r4HEbvI9aR
OkZwmLpZZRwbCVPQPcP2ANAvZ0B5E7tekHmk5lqOOwFrp+gZWFC0ZepnWQu7Yip+Cv2rJz+b8qvW
rqH6I4Ww0jHaF7uY7mvFXxlEZ4m8XtUtp27t6+vS4rWNocUfvAxsyyMpcUwS00Sz7ja8kDDDmICD
LAZfO9avgYK+AsrSuqQziMf780b8IGYXbCswFrZ87cDkcBiNqDNHr4CIvDHZ1c33M8waMhMrsdm3
8YZ1xmJHJCJGkIgwhHfVvceWB/kQhnhHWVNirS31HklvDsc/qFlhN9woqHr1wEvTuyPLNOo/PSpW
FfMSc1wz50hJHfbAgdaqdx/yZSuzc8eNewlYz8EKfyf8cF2xGkYeg3lRzKn/yBIVyYbT13S+PCaT
0cNOVixqMcsta+tXDXdxCEUADiN2W8xgrN4Iw88S2g3B/b48hK2rm3SLe8KoZnod6pSUlrDqrbJg
VdCdW9TJ46NJv3uVi9gy6JoEGopZP9VWxApy1Nf8YHU3kwR7XX1J2tIehE8Ts0sF88LszqaKkyY6
ljqPlk3ek2DUXgEOEENcJvtItBr0FC+dhxe+w1Kvb+Bo0j7o7HXoMEgSBQHrIqaO6UmSInYw7gcm
JC1Z4bB7NPz4k0GOcwG3qntEMYtQkQJrEH2T5XYQtEu3G7bAuPxoFVvX1qHyob5QSJaQAuxgiAWY
MQm1GAfwvanlapAfum4vafei/UoNgKGPvt5KY0J3/mJgGJGO4X5KjhhhG+1g4K+xrqwhYEDSc3ZC
Hk9DHjVqkh2LXPTxuyr2NgpzxYfl9sNOmw7FcBqlb0ls9f5K7BX6PTvoJ3mtR594dSwZsAkxbhiu
J2d0c87HjJCBRoDbeZb1bdyF2atHtECjllHfeaDM5g8mpAlYs1pygeLfQDFKIMmPb/ylKB+AcEOZ
1rH/s/MXcdIWBSz48hwe9G0CIEPH6bUqTP4kOBoUltGR/ZkW046oP1nDZSgfef/MeGPqArLR+CVZ
UBjJ3yfhd1osIdZafGfB1mvWkoo0Y33b5tVAVsRHTsuAfYb1sgWN7EINrlP7aQBuUZQ7Gw8aa5dP
O0fb6lk9xycr14s55iFWyciY74XkC2DesE+Aa3gaMiwXLHppMEkcC0C9PnJdQYNn6s9evk3ZN+v2
RJXTa2uJy0lgBSNiOcyvK8ai/EqM3zP/PsYP0/oSryxabPQmctSsf5yX9CsMi9DajepaGTtFvbD4
axJnBBkZK1+F4XuL1Srlhm/p/pMAXTR8F1UoqQOaXxhnfovj4s+jzYZyoRw7/y0dfxMzWvQhIstg
s3TvZPAS58sBoFaSAgE/FwaIYru6jeOVza4pCzziL74BeNoscuiZ0ww0VqTicIXADMW5aboJoG3+
K15s7PqMa+E0FDbLdDc9a40pSGP/y8GKRzWK3Z3HlYaIL6VS4cNYHrLnjQ+dpW5Uz0w5Un6n1mDu
bIiVEp+1d4HMm9acdpvYeZSQtqDIqD9V9iwYU1jYaeU7fWMBBJLJer7hAS/0N376JNyxBZ33tBxO
cKQbgof+e8oKMA+KMlPsu+OTfCclcNFImwO/FVOU6Lvuf/kY2/5s2bswfciOiyhKtWmH11Q981HZ
0gGBNPABexwyB6r1gTimtMrLS4nW6/W7Vjqh6o2oT3a1zDpvJdVXEL8tvVV+5ChmMTY6MGbhqhbj
FsLO4sHxiQVyBmg/HIN02D5rUsNFbQBNLWetWuy69HNCkiSS5K+nHrzCPjSeCnJKy4ChB85DJs7i
BoOadgxikAIvydymfo4YQgMD1Fdj0sBgaMlvBKNVah59t5vcKdryVyfDQ1Rf/IIwKATrhJFeCWh/
o+rnimXJ3a8y7j3pWVin0dnXxd7sLgwRgKLG4zlUf4244Q28VPU1qq+q/Cyyc9IvYnSqDEvjgnfE
H9gR8ad4TzO991x3gStNayDzVfGWxx1tF2MtH3gvIZKGGaD2sPPraJ8LFP8ovahokPh49a8A9tNE
hhpZHs7+Rzdt4gnT0pruh9xOLt+i8ih28hpsmpvQ1aiqcDNDWVZwL3fwRtet9TDw8fIpc5wm6VYe
zqpyZMGPHz10b3KdolipccQy3VOPdV1DQYuoFPg7+HcCiGJ9ifqochWF29z4TFJr7vX2Ua0HOsOt
Ahxb2xjlhwbC3tGljdWizFuXktl3QViO24/OC68Lq3o5SZjy9n+ddAXcpQenEZsJMd9lWd2KPllI
jc3gu90gs5rdD/A+zFdxt2rRxhvgX24McEmqmv8xd2ZdcSN/mv4qdep6VK2QFAppTtf/AsiVTHYM
5kYHjK193/Xp5wns7rZxtd1z5mZ8wXGSQGoJxW97FyBMr1P1WtnoQqw7+zyDQTfPULG+OAABivAz
qHwjgHr/NFQf+44+MKdOS/aSxF0y1QIpl2786NFEn8+iO0wyuVqKdZMcOhS3PB5tZEaVS2F9HVKV
zqcMKCZ0kp2dKSguUrqxwTWamnZ6AQ2gbQ6ZenEkVingGLPDUu1G96KmFW1ajynyIWjvodhprzL5
UrRMseguAoby0bglnU8/TtkHoVBRh+vmkOXPeN8xNhEJLVlg9OImGj+O1tafqIXu0+fSA6TVsetE
iEW1n2RP0mI8L5COHTAlSgsCjef4EgNm8hrAO+uYQ5YNcb4B+POpRXc1gTx0YAOqKlB/YC7ZZNrl
IqyvS0SSDElJZDzl6RNIMwqVio4FkD26MD7OA8zmINiBSqiTlcn8yKwztq79iKvXuO3s9dzvq/G5
1r2bDixef4PIoe0PNJkPxL6AxnVG/tbbzwFtsIW+zWk3MoCnjIrSDzOcjODcy7dNv8VdhaBIUCV+
RQUADRuEh8UyFA9yJlFMb3oUZ4hbjJZD80KTFAugIsxqecgsWuxYoq+1QDdxU++vIZh9jbPP5S7C
mYIEwt5TI9+M7gfNijC3aIWhc8M8lDMLp2t32lf1Q0liYgyAfKYXDa1J2jVminT/CQ0BuPaRJr4L
QHyINNH3wdAyGcanJPiiaGeV4I+O5fC4QJIy6Kb2bEfBdOtYH5S6LU26GVw7QUeGDRDn0RqgHCMl
5wKvYi0TEPCxyu8A5wBC1ipJmAJkj62BL9wuyR/y5YFh9cWSb0NZUYp+7JxrcipQ0y2xd1nWDrt9
hHoF7Z/Ixyj0eWkuY3fPYtJgcxHC4nYJu7ieeQae48BPG/zFWbR2p4U0alpuX8bwqYlp3QLQz+kr
+2sfAwA8ne7BrCXz4zTtKdw859IYr8f5tamf/fhzQA1Su3gXqH1RQe+4LXkf/5DBR+DZ5M4BXNVR
zMWgYtPF52F3YYpn2mC6J4b19InYlfr9wD7znRCbsxSQ24PRCGA/1JoRIh0GzSJmIkysksc///i3
f/37v32a/nf4ubwqszksi/Zf/87rT2U1c/BR9+7lv+4QEijzt9/5z5/58Tf+dYw/NWVbful++VOb
z+XFc/65ff9D+mj+8y/z6d+O7uy5e/7hxaro4m6+7j83883nts+6t6PgPPRP/k/f/OPz21+5m6vP
f//5qeyLTv+1MC6LP7+9tXv9+09LyLcL9fU66b//7U19An//eRsXIeP65vNPv/P5ue3+/lOYzl+m
bynPc30XS1vT/fOP8fPXd+y/pC+k6frSM03liT//KMqmi/ilvxzl8cO+Kzy4bZ7p/PlHW/Zf3xII
4Ane4qtrAej48z/O/Yd7+F/39I+ix5weQYD27z8dl79Ufb3X+uQ4LGX7+sN9T7mudITF+5+ebzgr
flz8rzyNZR03Bn5gy3IR4PE7NGzBLYZKFROdUqXoZjR+vXYbsPJTxmhmYpnirXreAoadeAKRdt/W
BlGgLRDPp5XjZ4c2lLiQMmnsmEHgSFZsQshJbpl9wQ2GP1FLrBxqfLYDiqkJFXOVkIK7bMDK2S6I
ElYxPQwW7GlSK4ZKmQQGhQ8khXoLYWSKqUd9rHebZS3GFKWpdDXCHsq1ayO9mip/8iZgfwoADGYa
9UlkyK2fezvKQOW5F/AKUVwBhpWHOnEnNffQb2CwNir6d3GF4wOStxI8X+fcNJ6FUY11UhRyi77V
2lL9mT5UfTB17a6zwEBHqjsyaj1tMdauZU4PFKoLJThQggCo5Yz5XTw5m6FwrrFGenSz8rbwF8YQ
IaD4lNH5WFzpv2X08lS1GbHZ3dbms6fyVSGMVeqL6zAYjvicdXUOdStbFZOmFFxI0FwFCr7xLrRv
OqM783LEArsbIoxEe2OyGH4Cyiwj9PecGxtSYRZta7EQeYM7M7WLTd2A6zEGBy4ie6KcQK74HuYV
xFt9d7GM6MJkU9Jky6H2JTQWlqb3KGVAhxVW9xjTi4rr4hAlTLdmmMdt/1KaLylXyhDZASD7WWTf
mH5+qhnlHKU+chMXccH+ajTA4w1nK9GnGLriikRdf0vfGv2L8+BsQtPZiBahZw7GYP/3WgyT6vDV
TeS1H7QAyVmziNnWDA1SIz+VdXfUUAkjYRfUw9LFpCedoNJgeHCsBTg8PVHqX1zL2c7jAOTVRfTj
JutvdIOZtadvxDwh/8cvmyXrQGE/fefHcmOb1sYF2JmkEbM8RkBOD/dIrRVC/A7LYcQ8RTmbWMmd
XjG9gcoCyRGktI66np2A/CCm4wBDzOO1v3ObV/3xDd6NhlVgqZTBHdPySDyDrPcQ8ZvC5DPomKNS
hnEKzgHoHVSAKYabsMd5J5XbcspRZXYvimQ41n3x5Cw0yAJy20kh9xCdz3V35qhzP8EBhTWR1mjQ
gWEp1fSh9nAfZH3MeXakcShY8X0H7ryLV02DIqAXnjNF3OaRlq0jkZ7RAzMNzB5yZhbSpUjTKpjk
IDZdLjaudexgAxogA+BxroW66FKIJVDP9Fn6AWVPCpmYu6bvaNwFK6izmxFrnZHNo25RQLAGVCG8
ddWDOOE++P5E3xYo2bQa2DQGT4EId9elyA9+ZKymCk48rTZb8GyHQDc5dkuvH28XeIyEURfsC+bF
Zg/FBOa/Y3zKfdZ7XElADgbGiZ/qkkfb5bKwdnhZLvlp2t/YM+MwNKqDGGIXXfB02DGFOTSNt0uc
msTRhD20gA+IXYUiweySKqYzPUgNsksBu+aJegoQYNhMuTwk7Zad+bUNhmjNhoz6cH4I83Le5CVg
tx6/sszP3X3B7/gNggmlilwSc0BQtBjOcjcC0CCaNT5IIPVahgC4qq6FVV4kozdBe1MWNRroqyFk
UD9Q0Qqsf4KqurQ87QjZya1Vjy/DYu8qkbnAX/lZbOoQsAjju7hIcXhNo43pNzRXx/nYWv5NkQvo
YV6NEA9KE+BfLXTQGTexG57KGSRbF4Rs9dRE4wSOdFDOVcHedOK4FlDQHLqOGcuzSqlVXsGNVBOy
/XVMYq5P8u04O7mvAzPnPOErZnBGRe6ibDYUX9wCTfDMsI6ZGOOtIaNjaAYfbS8HXxa1M/0w9ySR
knCDpZnnUqL5i0tZ2eFWZcQ+aJHoYz1ASjbKeF1jvTsOC6A822LghorHkLX2Se6OL1lr2us+xCOc
QHSWaM1gf2YHNvrlk1g6d1UsIVqmxLSQ7uMoCwuMGXqmtuTTJn9d1YiiRA5qGgVzXiRZ0+wTlsW7
HMOOpQgeqywENTKh/QGJIqdJZ54HdbIzQOl9l3J8C+vfh/G3KP1TFLc8KRzXpAKz3kVxI5YkhM5Y
bgJDIRbPlssOohDCV+wmS2Fda9UUNbyEzoAcLdQdX/zuEP4pkVAmO4R0PCGVNH9MJMw2Hvpw8cqN
W6qLPm7PoxT4B8iY0UifTAdk/QLnlCZAyEOhH+0iNTYzDys5wPWvL4f0/yGpUabn2cqxfMvxyLm+
T2r8NnQKL3bLzcRk920zJc7OaXU1dpC6emhDMQ+8xx7o7o34NosMXFAOJrrXDsOFxJI8rtiYZNct
kOnS2/nl66zJq+N6ZK4fCyTook+NtDfuCN8OdGsw7qtMAYT3dhO2l4HR7LHo7YTDxAjp+Q5VPcuz
jyHYHOm8GNr+hZDRsvIt2sxDlK9s7XbFzHcZTxsXE7kBcHIRnjvOiz3V2ghVpwYhguADp6BziV9f
MiH/6f7Z0vGBUVuOKXU2+v01s3N3QIQnLTfCx6nEr/a4EmN9U3nrKCIN0OkU6UcWPKfVq06Dplat
l4TGytxYmJkmz44UH5LcujYq2vlGNH0Ys+tqDAXKKSMstrY/qTEesjaGS6kjhX3ZLtaZjq/suiqp
r1RO5QPtLV/URdwD0OVDEos5WX434BCskz2oqWQGOqaF+CcNxPEFbVcdifU6dyA/CvjaZlXcpoN3
x5XOaQSamNx5jLaK04lty3HcXaEY2YY7NRRPI0HFbdmfmFQ6xKnKwiK6Q69BoOA5YMEwBqsGqHcc
IxkNx0+/Vml4bnrPehkkhLBkumm4cW5B6UjfPp7VbshexgXEVY9WE9mL5l6So7uJezqKm1HnzERz
lcOH00uJOx8E2WGkpVGNKNB56RejYgSoMz0Uxxp7H05QwbG8qtl0smUl0/4QGnAyG3c6aVCMLHxy
iNwAJ5N9QSVzQdOkm51tghRGOWER5+6EMOdjB7C8l9CYewcaHT7lY8fO4CVf4hA5sdgC5AywwVmW
DzoPZvjBpWGAC0HEiPNVCCRMn0pDctdnmGyS9nKlJOm7cvYDoCTlFi9tnh+6tvhYygUx4pdyoRXs
ScjX3m82HPUPz7grXNN1BfstC/fH9TpMUZvlci43Y4CGUOFbJ+VAHz92sxWHExnxy6+fEPufNhVf
WoqSTZHKCPvHDywgLkaDWZZYeYkTuBDnCRDcMYSvoVuV1QPXZcxeFjvEil6cBJs+pIkGjmciiwy4
nc0LK0X5+WrCPVcvgClxtnpf7kODBJUsz3LWE0L+Sb5pUcOHyDcz7oiWixFAUxU6Z/qDU0NdWCAW
DM/ZzN1w9puT/Ker6lPYuLYUvm073o8nOfqhmTKDQn7EedEVx4QCqDv0QAd1scPzMYK3Z86SUJr1
Rb6K/BwRmRcvpUiJXpAtLK4SlADH4MZsskNGBp3ixaDLnLdNrrrRm5quoLIUaCPynDNKO4P2CTpa
AAAnT+70u9FEGKt+t8lZVO4/Fbu+a5u+zz4nlNBn/12xa1dGXIwAHjdTkr20WIHStvSkuYobMC1h
5O5KJ9iTz4KnetEPEAu4l5/tVFw6OXUBXlsVup5BlZ9ZPRMyG0drtnD91JeT3rrVeVXn61/fkrfA
+T62c0Mkm7OrTNPTJ/X9QWe1zQSz5aDZOHSJNxnDmefCL8ydrV73czGgoTHgk8v8uz6pIEbYelzl
qwtb8RRiIePEQKWwv0ge+5gQ1btH77KZXuL7AFPImIu9UGklYIVFe9OnUMOIj7qWH9PoGDTRh5Jt
d4YbNfi627tyO8KeSwG62NtIUULzo2YkT9NYrTsWaSj4XimBvbWPOl79+opYOhT9dEWU7ZgoPBOI
397/7opk7hKkdp6VG30VdDmg03KLuyAF4hnE1w5cM/JZFGSjRIbYwtoX6oWOJ5yiiRlecq/juceI
xRnc056a7TeHqDeDnw/R9QCTeqRl3rvnSFb0eGfBIVaT+1aOkDedcsV1Wahr0IqrqGugecoOSYzC
vM7TqDlteQ7TseYWvrUDJIkCWz6Su7pImhTlIS4nvz7Wt1X/47E6Ji0g5SohbVOa7yL/wpUbgkVD
P6PzpbNvypY2OndUNRRaRIsxxNXJxFZabYRnrGx6pHbQMwFFGoUZ7wh+GaHL3xzUz+kIB8XdtX3B
sVmO9eOqHyF4GHMjWfUEbU4cQD7tGmWsatoHYZivdL3NatUbJ2OF8spFt8RguPDr43B+Xms/Hse7
Xb+2wimvBalkujBrgjzteHIDyXRleDfczxEBlTL5pFOQwiUJ4DbqhegZ7ra9TgfwoXTfU9851eut
B2PZLE9leshbwc9fxtORtbxX7cs0AmGfETR50c+SBwu4rtpN3YETb9VF0OQr/Qjqkx1Y0gMpdS/7
D2/n+q2H+q2MeNfSfffy/6nDqz/o/7fmrcUWT5f7v2ne3kXPcfZcvP7Qu9W/8h+9W/mXa7sexbxp
sd/YPMVfe7e++st2qLNczxYm+7J+vr/1bi3zL1ateGuqKptdm5X7rXfLX2Mxmz7buEWFxO7wf9W7
fb/HuL7F4+FY+vhsZfHXfggMZtVX/jIZuHQZ0FuKeAzZxiH1B0ZaXlDpXXR+fTOJIrmEttLvlbDR
J80bkIhL4H5YUuMYptW+TCvzaeq81WICIYrlEO1GQxMPZYs6Ug+MJY7xa+kcxlQzygnNgo9KpXRt
hQxhbfj1U3o7piCqrC4H9OUB398v1gQuEk3kqYimY2JV5T7FodSOrPZyyXCtmJrkNm06uY5TJ9zG
2CJ+dx+/LeXvK2Lrfbbmkr2YyqZ9Ltg9XPUu1Mu0inBwibptOSbxAWfJ6VhAkOlMg8n60EP/F8Pe
GRIG1jS/Ows54j5kP0k7kCXSGVHibbqcYV4KuSvx59tIBclajp23/nqeSUJG5o1eeGzaJtu0g8OI
qxgR/wknIBWBMd4WIVhbdIr5X8uU69dn+NO2TYltEQGlQDDdtD3n3e1X5dCrodf5/cIX5Q7VwU6i
bVUFxmYx4wfhOdXHJZPn0EgRFJKA0iQp66oJajSGyFOP0sMFEHFKG06oa53Hfvjl18f4011QUtqW
Z9LuZuVbjDJ+XKKp789WUUcEDj9l+1Swmtqpby/LMBsOVWbY1MbdpTvE+bHmZE4DS0Q3c949NzC+
IZDAGaDnq05q/aP+HF15bu3fD+kI7cgb1u2MLmqS0uD1M9peqSzmq24y611J35B6S5xMxoK61oyb
fOJmzvWvT8/WPY3vIyen5yj6HWwDnmtxO348vSoVnpwthCoMrAAhQ8CC23S5KFE/irPbtgfDkqgQ
aJIwmpuiwPPTLHDtkLlpouESyZVqk2VHbI0Zow6vMxIa583sA6y0cjh+HStWdX6KlRuqraWbnguJ
67MaULZKqToQy0IqhlK7xP+uQ7gnttLiKoypNn59okLfpx9O1LVs3/YsU0jfFLR5fjzRsHakVXrp
sPEMGgPQrvvaRhQCls8tLMzlLJxHeiMBHQqc6oN6fvTaIH7tF3XZW3X+sJgVZbRXIWpgBPZ5EgzG
Poqr5DeHaem+zrvDlBZDLEUPjJT5/SMhfHiSTlX3GzvEobUSMzlXCJA1M9J6/bYHuBFYjS7KEBMI
jKR7ijp8OBsNJjOG6SqcvJcwiuP910e8mAtkYCqEtkFYRvWcXRgybK97Zlugm5dbYfkTkiY4ib7t
A+0krN/kZtb7PV7pKR/5j6/LMd9U+oy/S3WtGsZmNxXDpm+74iBjE2+xKaIvs7j5pwUlvVN0SZaw
vTSrGPnqeug2TpFPRwx3bhvI9eedb6PM1pr5dZeF0XbxQ3czi2VfNcCR6glYtqrievfr9WK/z5r0
YTO8tEzT8X3Tf99MGmXUAHsHKgWro7gwbNKd0BgOgVT+WV7TtTW8vrmPsK2xzGy5Li33QzMVMT9Q
vASGqFFOMYJD1ANeL+e5eioZgpiIQznSGI+lM0YY4GEX53I3Ikjaa5mTU/sAFqy5yT9lAy2yERMe
oxf3ooa5FNTiN2tN/LzWCOAuzwJzWjKD9wFmjnMwGjP6t/Zb2MOoLk7sex8f+REPPn6rXc1pwVhv
bovdW0e8A1GfzAhREqVrnMe9ETivuJ/s30WG92Wucln+li2l6VikKea7bako1eKMtolOENDC3Zhn
6S4c0aSILASFuiK1zwu3QuAcHAZWEYh52NXj1CCbgG8idgdeXK8AkPtT9fE3y+Ln1SyV0mNwxT/f
V++S+tD1cV3okg45HEQAAQy11+1UyBMDaE06HYGDlId5GWlTlZaYtyXTcrDyEMuVui6N0TzP0njB
ldJfnpVIz4bM8iHGBBQIcm4OZu01h8pqkDDIywLxslzraFkXc2Sj3+5bxa5NQFwlhjkxM83UK46w
Myp9gbVMx8jNzPWvT1d46l2p6tGOd3WiR/3CluT66l0AjEZGHLZXDpsGoct+PJvVvI9LhkSVmfj7
AszWIKfbqOox7uy1uJ2aP+Qp4M20znduhJSKQ+PQb4atY4667QyborIwLuzMAmkEEzGpOoHVNMwf
LOE+Rg7ivCIksoy1t24bBMtTKDIbU8826thCbDQClZ6X8W0+dibwyPCzw6zuZJw9fA0svCRSi/YG
VZlaDwo7gBY/aMewkiMdzBuG65BBTT3L9BGjjYf6IUJb2q4x1oiMy5DHBYFs/CoyBBBHp3iVZfWU
KETlLP+yH5aRyX90UALBi6AxJZ2U2kBsSsiDQmNulVkzBI8ZIY8kr5O10UXNSYws/5luCaksk2s/
Dq+igY+Wefvqd8ZlUCx0R1FCy5xX1y6jM396MOY5hKiInqMaHaxprkSJDWWQtuuoTWfQI4As6cXa
Gy8SV/hIhjd2YeCCgQxVTVOon2Pt2oZ9a8dHS6Rz7MGnR1T61cpFdiDbq7BE1N9FWDQPKr3a4k3T
oPAUKQK23VjnxQzFtER0pQ3NGDGWhaZNCBmbSQwXLTZPB5K1wkju43agU0w/sPcRsfIkpysQ/Lfj
ARfQsTyNoMc34gwnIerLWFWYDHH3YGeRzdFdMe5N6b90Iln3UDR0ly20QDtMcw1LsH9IXJTIygH5
FKfyUSSCnckTc9IQt2hYsuTSttwmCi1+hTEs6Ho86BqDcahEb8luP5hVYwFWbtDvaF0ekxFUrZtG
GBol+PPy5ETYYiQYzmSVg3/7eGdG4FnBPbkeICnVM+B3kv45Gv29i4bpghYKqkf4FDB7RLUsLNHA
DlnCcO+OqvAYKY6al6wXPWxwI+xRNTVxabGHc5WliMAAHMePi+GC1iB0MxQ/xUmcJMW69c0TUxh3
Lb3LlaiQjwiwxwwYOcHSRZwZhNppiK/azNCQHoiDq2/5hIg7WvJwsKI2nLbgTq0VWLkIrGtDMxKW
Npn/1H7CrZjxhWweanajoG+eEMM4NKA8zrq4uK9F+FQO6kMzLztqsRXd43xdlWgCVN2uLquXMGVw
k0/9Q5iZjAQ6b+vOGLkUNeBviSp87RsI+Y8gxs1U93fzDpIqdFXiNpaKfr8qWlLnrpjO8xiZhj7A
vpAjgERxLmLoBb5r3mUhbCokejpGl446WQRmatD3c68btnPH4ftRmGIYnVXbqUPIorpISlVsWov9
oXeXRy9Luzs3/5BIF4G+oOHmoV8Y+4+FET9IR6LESgmHcDOlUevimQXraunDo18WV50BSTIZ/flG
Yc5RV6X84MTIjYmlRSM77FZTJtRzfjRjM3rp86LEjHFR+5hc+UB7EjtSKCPGGFqXXUebUjRmuy0C
w7yqW2uGLGHKu7bLQdgjpdeHXcNEjaQlbdw7oTci9g3j1tHkP0Z36tXEphNIe/xSY1TSwBh2xylC
QLdyHyXS1441P5SxJc49B2MBf7TdxyEG4RwlaQlJZnA+9BLBGGLYWnRxtQlDtwf+yGAJYpn4iHnd
weiT6K6eI5wCuhL9jVCZH8265oFvrPoiwXbyvA287Zwx4fIUgr6B3yC44Q3nntE+tEUHJqZZHqs6
FSA4HPNGRTVSPGMLVACuQhwC2LbG9tKQ5rxesuieOgE+t756s5iffeY1lw7TgSu/mCTVO5Z6OlJn
oa11eLrxozKSlWSW92lUkO2rNkaPEWEsAmq6lyMD2L4LresWS8uae4d5FBwqd2oMuDripZI5hONI
3o0yP77VGG4v7TVGxZDc6fS6QVPtB6NvDvPoNIgQrWyMpdF+cW5mtt/bth3sVT7ZZ1VanskS5ECa
qvyuttvkuklRSfTrFMyycFej4xl3hkPT0bTuS8/b9W457WYDjIHdmv5DN8Y3BPrusyHUdqzwWI4d
po3KymluUNoyQ3Pt42LDAfTEBDGpzxp8cFn6Y5axrJ3AvVqmutwOCfpeLDmCXJTmaHuJD14lohcZ
C5xXZjUB06TfGpY+DW2DbmOTq/LoB9Z+btkZTkywMmM1qQfqZtDM7KZxrqrrrijKvT87MKULx9x0
RLd1D1K+t/LieYaqiaiz0e998p27AoOct+977QLLNEelpo7CHu5k0F46WdVeQsEAZBUjex75Czcf
T9iDMvxNH9ndlWUBZaJ8AooSNJBq9fdq8oG9GdsP3mKPp1lV+qukDr2LTH95+x+oiNR2vvtGsxjA
YxycouIFzbsyqqx1VwbJZW0u374sfj6ueEi0ABFvCCs1GCFmE7ZPy3xgvc8Hy2ngsZW4BYu4C8/f
vtfx+H99979eyrwGj4vgmuGvw7YVVyoj3DazLa6qztbcrb7bJakDN28YG3IB2FGJVhDXaXSeCGqH
qojQbBLyIpX1raqLDmRKeygjNDFP80zzxsYRWcIQWoNRTuXlGKGK7E1WfO1r5eU6z6NNCmXAbURz
XRnEpLekdvKTr40bVefRse1gMAZ19dFACD1d0E6yUhaiGaToI6rA3HDhUd+RmQCQhLQmQmVPqm8Y
24EIvrMc2ELD3G+NqQJraHrFvaNTiKG4Es49SNkWCV+JThDyYXRzmMhOxlnpmQkMVP0KAE+xzckE
urxnszBcm3XuWQhqd4T9QbnYXpQy3EeMKexors95arJsrTxcEeIKWW1MM+vzty9vbwv9M14D/TSs
cDeNCG5DLiCccT3CKI0/lUFj95Cf3Kuklw8jY4XzMUkUOU3zGWtP2ExlQeLt4lU1M4sHUB6djRWX
zvJD+96CJZiGc4jEhgMnCtaA3olKZ56uAsYE60KBS6ZmKlZUZN2ZNbjWPcR80ObMOlw/QijKRubH
CGv70zINWiq3uCkS0PgMsbaOX591aQOYPWWdpYyipJXc0JlFUGrqKGL8xqKUm/A6mfL2WkzqfnRD
pnUFWjRZYY+QCe6Xt/qhNRBecO0+urVLDYUxsO/IjSrE/YTtJijjz+S/NMt64WJfVt+Wld8cPATt
ykzXlEwf9oEkRCSZnayifKSxmc7M3uaFcmUs62Fntt2903S4z3bmZ0fUX4beTi/nASt5xorBhTf6
FZhYHwULgISrobJNyKZldisc6ylM0JVygCdvXXiF3YjAlVHZ45nTiBvwtJiuVUN5IXPkU94+uxZ2
sx/LErau6eLvPI39Q5FelhOUMzvD3coyveRmDBLzpMqoHN5eDmF+//XX7aIQq1Rfs1Yt/WoKfZhX
PUTdqEkA9uNnd4zb+JV217B5e8UUclnFU+HsSsMcz4ouJ0/vMn9ve5OxRpbTPsuLvrtBHP7GFL17
6CCIt8KDYBt7Ak8aHMvmKX4s3FdpQqMB5gZ+QiaomnsDqhQIjBl9dDVIRKXTOD42zoCvUtkPd4Jj
OJkd6NphFXgXdG++tdDqXMum2e6rE6B34WYkfX3FyLMhWlxcT7E73bRduHN1fEhsF1L625Uz8zE+
jK6tTi23g3A7Y324lDtujPWwuBACB8m8XXaFc9F1nnMRFfRVdEAd/BwnJxbq3TB58a6QoGCreqw+
ONl01eYgx5wBreMwRQt+QXuc/ziFAOiTmtsU6fLAUeP9YCTtseGhhDbAAzOGWbCNU/C5bVFgCBH5
h5EsX+GlfXz7Ip3k6ms/QQn4nxwliToPn4zMy7jJw43TZ/luruVzwhSf8/LSzUCb7VT0Amd7kx7h
MY0Hc9/Tdty1tf9qdM0+6h+b0Y4/AgrNtjJKxlNVN69ZPcvLZUqClQy9cFcE8y05PaYpDlohZDWH
t/ufWuYXazxWqrNQx5HzhW1q+RRIrW/9ZbI4xPh7dGyytP6oRDxvRYRTE+LGET3aYtxLB4qgNUU2
uGErWIds8md+rJpr8g7wPO0od28v35bn2/fEYjgwY4Cj1Fkw7QLbWHBSSVvyjml4AKfONZn8xyrH
Eqzo9sDdwCaMlX1f8kx/fdmUnQZvZdfjOCqE/cbs7p/+R2/xXuaFOn+LwXbvia0f1e35xGW34ug6
FOVRhohchekUnsjaj24rXP3Y8tJRAs5qsDueyU7Pl5xiLwQzeczr+T6xDftq8gP0ZyjKoToBbi8N
5dxPRlFhEDM492PZwtHI42//e3v3+HVvzurU3wgbfSM7sfP91wZyWqXTyiqWch2VRcoAMqlSHLHQ
AIM6phvBNUbJfQo/HjgMMOc8xyx3E+ckGVljcy/DSBwKM38YgWlv7c5Sx7xq1XHo0mVX2tlRRfaA
Z8qclGAk+08OsYKeHaXw0QIq35vlhagZMFlObBAg6/Li7XtW33j71CpO2rneTslcf8yZPvE4dSGj
oTJfM04xz946r4ugBCnsBAJoDLlJ5HVxJb2UkmGgCqkom09bxxYHGrHtjfTKJ0ricZ81aPwsSJ8B
JA4vsgCAjAv5vR+/fYkDALRvjXLyCedoyvnzW6O8WBrMh4Db+WTctxN7FQbsabIx42SPPsr8VFRm
gaocO5zGu1wX3did0anRYgmVt6cST3K3fCiz2LhIa+OzmTeI66aeeUS0odkOpSxWc8T4ZDJR6QsT
FCLKOspYHC0jlUn26GUhVQZJvdoiy+BcKKvtT8fS7VaWxusiTIe3ZWJijpp1/oJUkn1dp9d+276m
+eyeSx260sEZ9mUxI2OnwUUT5WEyV+YeSkSEogNWdEBR7G1lgofN2ojkZFTlIXOiYvV1IJGWuBh2
y+JfZoFsIPajDFfTcb1YmJbQvJpAx5bVNukN9egMn4e8iO8KL7pcRG1t8rRJ12Cal3XWtYRJQSgE
0627lgaw3e5t4DV6CTaLBgDYEEu4K2k59UoKXcuHU3kxZKhN4fl+mQkkSk367mg6kCuEqlTr0UZ3
RmYecXAMz8Q4jOuituanDPnQNs/2aVfK+6SZ4tWCtbLZie6QRUN7rD6bKL+80D4AAYPo4ugoGoYy
GJKrHpbhGHTRC0FwQQvOvyjruIAmz3ZjdEZ2ZmbAqirWo3YLG0jdSh7IQR9qOg23X2d4VnRWFMhd
B/+HpfNajlxHtugXMYLevFaxrEpeKrX0wpBpEfQGJEHi62exzzzcud0x0zJFEEhk7r12WOQP2iXf
4N/0qbIbEowGd9kperuYzY0dj8d+5XH+NVLPe65VeaAMtc5ub3Ktd0CkFGOeEO8iOe7+fVqm0urS
o6MvPJsg7bXqNHVYiVgDLq0K1KhWT0U7BEX+xBAZkIZdrng0K4//LYikrkGX8gEqjU2xHlDxKiuH
lFRBxfrv+NVZKfGLzE9tgLSsqjpoFP/a0HZenrJu8hNI401cWEFD7MQsT7nt4xWew2vdDAWD0PnL
dLAoW+XiXkZjeRJhOkFSnPrDsN5kPctozpUOf6f1b5o25KYQ4FwiWhDnKOHJj0l/mnpp3M1m+ZNY
9OG0sObz/O8x/Zv5/bd0kmauOeR7aJXrl+rt1cY4hgnoDGf5wFFDFmyEac+1Z/N98A2E/ql5Licx
3ntRdrb8oHizEuYJeQFgpHFAvQqAm6jp94W2HbJx8xtBhkLTGNFLleizrcp8O49K3biOMkCe1/d+
lZSPk2+CQ0XtAsatKW7culX0O/L+rfgtllpwIDJqa4r8qxMJWMpUugAzqhBnNJ3Xf3cLWlALsvJx
p8KSXRS2u3No7bfG57KoLL97iiSgz7JKX2p2lL3BpOy8BIyc055fS9Y+Dj9oVv/+VIeBPmGHwA6w
/slAVI66Fcd4adL/6oqlf5oreC8Jj/YwmSNy9PUC6aznD1c28H80c7PyNXPWb85gbre0ZFf5MqOV
lmp5VgMUqGhUKe9sbaprlCbWaUDkR3fzM0tM/URGUE8qElzWmi2I3BCSKv79nn4FwcEp8XSIbn79
N2R1CBf8dwT9+w9V8J2GCsq2RLrYQDNKtT8fMkmHVtUjV3AvcO66AVmrXxt7khK4+wfeQ4SblFsM
15UQKcG+D4LwkklIUqUGsVVL7x5taU9Hp/7gU3TujanA8GiDXkxF7r8bboiHKY/ICUXzv1MAEPJ1
k3dYEfsACVOADuG/O984iRJnTPk3zPAK0Mw1aBrk4b6LIrw2KaLWlIvEFbpDXTCLrqvWIRw+yP//
p9RC5YYyetcG9kySqqF3LYfRR8TNkyTj6YuAiXcvy0Icrs4vRgJz3+ZCXsyWaxS9qLuqzIdHmvDG
Nk/nrbs0XCeUd86ypMLi6a4Z69Vb64qBQhrEXjiu3f0gEjHpIiSH9MASeogK0T7IgVDR7wywZHO5
w3+cAw59SVV/o53xyib3GeQGxlIHJo00xRGf31OYsMqTgC5rPa1IY6IXvKNwgeY5yoywCC9c+Was
Q36WYpjr6hgCKSleafrO1BmzbyS2U+V8GjUBtGIBUrU2NBxFt9BJy2/tgixyizi0CRcoGN8B4YBp
ZIR6Z5ch0kRDTDc9wpNGHM16sjAa+lysmKwTtDvRqhaHIJJ4RPgb4Yfl/WwsNhAJZhAV1RxKy5w9
vAWvwnGW44exaLhl+JLb5G/LT7vrTKTmMzQRLHIEg/Xhti9FdlObyyaKhGAqMD8THw7Ty8jPFira
ZEq4a4V27MGfN0xmIKr14o7hVBgCVi4honXYfGnGrZsT8P3KoHm7RAt0N1keWbafnklhYxupFQ8/
lint0+hl+0FKYtxwzydMFCgCie1YsVgJQJ7EoidVEIm3mAc8atXONxEQN65UtPjprOSg/au0J52u
GIki8cVp/ikX09pPTEfmbA2U7d8WG/RWworH8gsKNj/SYblmdNa12W29caSNW+inMQ2ouezwlXtC
Fk8aF0sIf3luKvCtaJmhdcrXAJmEGc3GncogJ4kk3Lpl5eB96c5ZQYiBC+HAzr649H4kkvCRyfms
DE4kM/cvbhhJBOL+wCQEjKrjT7tkPa0Yq70RZsTHKWcGOfWpj6ry2jFY2Jh99KenSXMYluTLGzJm
uhlNbqw2m6y35qN200vred/zIhn1ZQNJp6EXc/DDy7QBbFa0+mvR3zmtORzaxd7bto0rcLIQzyF+
ElFAinHaXqVs9ykOauna7kmfzDK8VpmHG6Ein8TMXQM2NHVTSg0XeeWRW/fPIurjQk4yYfXdxWur
N4ec38Ve3mnENZZ4qCMxx5ablYd0Ka5JNX5Z2bSQMiM/c1e8OmvjHO9fsg8NG+MPQL2gqsp9Zlrn
ziIBY06Wg7NoJnV89JVM5AHo3O2Uiy9mWli//67vysiBGCYGVhmn+MOWmcRZk8PVhxfU0q7V1vCb
lgGjIdmdxLR8qqz9O6Sq2BrRwFwuRJw9DohO7ZTEhqSObpuQ+BwdZkzw5hz/IBuaT5RNrhCYT5n7
MiF2Ars27ryecgQHy6DR0HPrfMv7Hohk0T+58NTDKc2fl7qNAy9675IVEmeaj5UL48uafv1mH7RB
Ss+T4f7skQJNBZpjoSvfzYWSKMyd/b8w0yS8Ta362e8zQPnUOllZ6zjh4mI1ybNnEPoGYo8AGVWs
3rq1FyOq1653ccc31oeRwx5XENYlPBc/XxMLbH2K3PozTDsLnCeTviZ1YVk7fRD7gshVMr4OdlmB
tYY+MpTEmRcL1/OZTs6ej4eBZ+ClWBXcmANqOFgApXi9UxD3Azd0DP80kv0toXv3bjCXJ4w176fB
Tj9nNCXcg9G4GR1cz8bEfYzXThvmzurW1goDKiLVP1H3qtiQLZ0Or/qebFKpZGP+GVZ+Wr+04Mvg
UtB2vgqjToF8F0d3Di42XZyYgJB3u/CLs6jrT2mehFPO2zEHYrzUP6PdF4wNWuxwMmBQZrfbIcMR
Ew3zubcBW7lyksfJpB8+OnsnZQJGt8jlgpphWCtezfNUkqRlp8Co66LbSSZGG90Tfj4giGGQVCsK
+/xetPjgUoeNiZAypMjrdI6+JPZr9ZwwVorBmh30XMWIY59mj1O0daGRmAUOS85kvEC5DRPVXl6W
DogTOmMsDt9TliesTgI1q667T3siTSR9JILLim1vrobQSpFokpNkWQkvO0wRjCnHIQk6VIt/n0f3
Vu/+mtjRcYrCrSCxhFfHaPhkupdKOqcGdwgmCX5rrpt3q4XbdOWxCJofL8w/ajOr32eRwreE3lsu
xXKu0wWwWj4RlqO4b+TCe0XsAzIpgn3M49hFCi6rTe+4i4Jd4huvHCRL3FsTbqeBG0wvj23TGo+q
ZwATFqa5EuMBTpXhezbbIBTTedcYTIaDrouDLv9QYuhwf4O5mMzWOgzC/Sgt8IAJRC72w3j2fU47
GrE+wp1Gk1niqYlcpoiZJKNL1fcQaMg+SCZ+Dio7sFM4NLSiorAxzUcpPnYrr759GpGywzfcafiq
oGKP85hdYcrtBDFC21QG731uE2DkJJBfiFqgJc4IG7eeCZI4D5y/+NhhpwGYbGu/2Dsaxq4BZx1/
K6jXNYg5ustKZZJ3auPJzRFLtpF36IJkOLJgTnoiDy/r5Y3pdeFuGOaDOXTwvc3opjQIf2tL536Z
h4PmCKRtLB/os5346cet0Im9l1OzI4ui2euWmDdL7qYpvDigRE9cGkVcGIlFhkx+Qb/2mI9RTKlr
HaZ00lt+c+csl488ZYSs0/A24kc3gUEf+5I0FwfqjjXTsqsW3KnKa0lgWvnE3nwM6oIwAoEiuxs+
KjbIxOO+6QQlk5EIIkha2ecsJeI37AhdVAT1hdgm+sC/wZMqoNvBrWOoCAgauhCfO0GTuNc0YTxE
aauf3I6VIB3dJi4sr/3xoiDFy8j8YCI6HPreB008RnuZt6SYROUCUZU5U2rme03+2GxHYHbc9uzl
vX9Mo4m2hvnVlM5Eq57unC6ZstoTUjynArUoo6vUfBBZnwPZoT9hoTAsjDr2jQY0cSchzFVqq6Pu
sVqVMnpJb6IEv7YATlZUKUkwUbDsRmX9KDxQhJeYlyiHfVbK7K+ZWA+FYRoHp2FeLXIKP3cAcqVW
Z1tnkkFHOeBCYxaGu5PadE8BmQ9Fz+g2nBFa6A4RTgZxc2QBS1H4cT5Cu3fbhQPWhB/ZacItOQHx
nHOq9L717tbixKmeHLtM772C0r/lKoyVon1BLg29J7K2IdUgzFpKG4w6jEc2InSArg1QFQsmdbFh
/6Rt8RnahBEMSNiQ1tMhWrgoTTkw9EQXyT6Yqr3k1r8RFQwrBWk2i7JLOmL9jqagj+dJAhMwi/rg
t/MINuFVt9b8VL/Qobsu5JxZEBkH6v7EexwEZlGf27S7AD73cMkj1/gMcW+zU8qbfKGxF4zmIezp
+mMZriyTEMrQJj8N0q3twnO1bbZexKjkKaSsogaBsocrtPpjG9VLmi1kJBfGyRPf6IfeqOlRTO2I
XL24q/jNzdzy0QKLgPA0SN7sqe4PLWB9mtSkYLkDurCKLAIfRu+qYzo3xvyYelw9fJAEGPZFTBeq
CTlyTAwbu4FrV5z0U4Mxv4nrYgZ8bO2zyCnRQ2oJq6djjjjy1xq89IA6eDvgwIxXPHeuFIneBPdR
lFK+mvKpLJMbI63ey/beHIZ3gz4c3je9InTxw5WeTYOFy6izljUN++1BWs2wL4PsnA7RBCUBK0hF
ykFS9GRRDzMNZiWRLZE1lBasgzyV2Y55Xne05Veo7WkHwaa8ue2aBeGn1RK/E6AfZGi7Dsmcs+2C
M8ftdfCDhEtLi61QBvnJceQLDRUfUKQMT4bvvdtMbIFi4reerQV8svnHdKphN0zzfbuABZqr2ePT
K7le+C4LZCITN+MYyRy88614sTlk1+OGjqn3VLOUjp1iQdIW/eM3hbt3EuUTtNI89cJV9JB8QGwQ
GCbvaba9aatHUR05Q/epXceNudzndbE3PNXczv50ma3EvPcgmHpcTraLZdPB0UAmkjEAM9vUTIDb
YDoKQDsAAwZ7Ww+kvBgFtMSKPv3Uv1kAyalu6HWJmwghNeAsBRRgAYdhYe+tAw4EJkZ6gCXlQNnu
5fA2uH7syfArs6P3KkVOEuTRKUEJvxVl1DPOVUevz1qSSLB+WwSh1pPzNeroptBDQud04bZplOe0
+kN3zbl1JKkDfsoICkcfpYB1cNhNb72hu/UishqS9jwANfTI7KJqPfY4ijgBscXWCX2g0V/2ne3J
k+p0tu2qcxaacZCG6Jhs26B/rwhYmeE61dLcW0Z6Gevxx8Vds8k+iwa7HVuQir3Wui4e5Kfo2IQ3
fvY7RrAjgxH0JX1JKU61YjUWzgl5K8XYr1zRtVBC+ul5sUk2mvAEyPSIgny7LMfc/qFfc0ARsTPn
bO+Hf6zqA8zdlXnuV47VWvovYQkMbJy2AYKi5BwN5L/PONYQq/H6+CIWNlhOiMl9N22nBfwOWNGS
3vtwXSkGhK9wXlHDRPZvh/3Ii14jnG61QrBNYwSpV678bccYuIWvHRnYfOELCgsbAGM3uvxMpdEb
TByOxk+3QPhOf2G+7FzhxRHxhTpL45lMFofhQrJk3M8nPAjrhLg59GiFrA4atHW1U+olvuCMQExX
iLHImGD5dOu0oHi2h8/Ol+T54C/T765rQehGdirQMVFCWY+h81ipr0AQcR/c47d2Hzv5nfP7GgFi
+eSlNV7K5c2zce8pRIeSoXJAh34EaOObseTHMrSIO93GFqAhxsGxeOgdK/Y4eBggli4INAToKBzg
pUpCNbM4AYghYWo1XFTc3IklvBplEVZSMmoBzVbMPwFtKlIQmdzxAcOO7WeyQ6qtw5QS/qcV0vvT
4PTlF1iITUG4ZSdArzY9MiQP5OO0dVOIunmH6LHfxDmpEvd99e4iUROjh2athDwmd/zEmNnxyyOR
NIhimfGgjP+SEl2afUhz3Zv1u68fbig/Nd+qTst4Yeg6Oz83i/quE66ezSccs7B4VLcdt5jIv6fS
b/Wbjr5YbAKlZ0ZYSWkCYn2dxtMwS3r2DbElEHkIecAhu4mj8Y0adTPohlqh2iND2WuL0A+7Iy5b
buHhm/xfV77lAZfn5ywDxFs/FvmfgPaFYNnaE9HtcABR626D6BvZ+EZB8Mv6h1L+8TD7d9BWwyCM
yWyB1U26Q0eeJl0o5Iex1QHyjGaQw/a2leSGAFdk3oFfmiNrqCC7N7uqfB7dx5RfMKyhziryHujG
GNTAA+To2XT3vudxXD8zmd0ZJkQK56ehuTRJUkOiLw7Xezdxtj6xWEsf3Gn7oWKnmE0POGkatyGI
w9+edb6+QBV9t05ecZ28Nz5p0D6GTGDDtNnnpt4MHMyp/RJ1LxPrymhomnC1oOo21RMzz21hwW5h
Z8m792LsCYOioVQwDeSGyFsZwRLuOfJHGKoKpjC8a76r4DqgQnLgQHXzT/2E1EMU2qhOt5X1gach
LGKki3P+xNBn0xk0LIDSo8CyWUmDfi5bNgNDbTvc5rAv2VkZRA+ae3n7jnmZ+yXNR/B5dy7w4jUx
0xbNDvf7zgrpRuo9GIt1oSKRirikurSyNIdFQftzItzIPrjOhD6ZdIE1LzJJj1iv0SmBgaofhI+P
9Kex5HZcM236u/X3jwJrmyevZntd3w3PIenDJQdHkCnIIZG0BCzn21JHG+G6ew9pwsjMZxI7xeKf
mdQoK9sVkL6R6VCQ+zHz3jgDddMOlGwzqctZQ96SH7sJoG+mxpgBkC/ZyDCaeEFV0fCKVJT6SHBx
OkMm86C2Ix2UqA/6ju2ergY0L0ZgKHdPhdXSv0zeahCVBcWLYbwPKIzRIW3yEBsva1sRLtuSGC0N
k7wwME/wUmUXl2xFC0DbGYLkqL7Yqzowu4Iqt7PvG/qJDlku6kOteCLsdGp4J2bYoKXqpqiBAi5w
muwXUPkjGEozs0jZtbZGQXuAC56LIiGVOHQhS7kpCGouHlpPO2Wa+6khYmpMTq26s9M/4+eU0NCN
xG03dUepaAFmFg/Zrb/CoDlPXXSzADtsyakO7WVf5L/2q9FqJiq8aPywHh956hCVqX9gd8UdoSfr
5upW7U07QstnkLW+ba6bIDVDWlqEG/EdtChltxT5O/LP7urGpzu7xF4K24A/h4SjhNhy4NFt6jkg
tokONLFwqDLqsN7FJX8fzQINr4Q1kG49Tn2XJ1hUVy26WETtqSayN6muJt4wnxiFqiJn3CsYIN7Z
TO34WWtLb0Mn3frUdCtlroKhDBv50DgTvFfibKl7meJs0TD0VG0VeHCBtIfZ6zbikmB4wUemrKuX
VKSRmy1REbRH5qb86tBahgSWcEudHpXrbUaDvnyBVOWjY19yeOqxk7sIJZc45OSRPL2cTJcBTCrq
4PBj6N+UfG8BNWZMB0XHSOrEyN673jZzxhn0wM4cQMLyHERQLqDQzAMn++lzLUkJS6i4qc1smiXT
suCnNWCIIZw9pu107voPlf1dml2bvBSEtjQy3NiE0o6/hvorBPMJXmhOTrVGwiNJN+9KD1UFmlrV
rd/VXrsYnIV+/Twy3J1Rs896rYaHHZ1kepxWFP9bhCuPvywIEiEhkVuMOaSbPu/3rbk+K7KjKXIK
s2F+lm0ZN/mMxIbuF6HgfibteHQXTlLzOPWMImlQAUgNy3j91UxkLSFVzJI8NxOC8+69xnC96dud
yKkaNR7p271JTiQmwA0PEY16REVJszC/Zp28yKGjt5TN35ZHJ6iO0qM50HFbok2QRbt1S2kQj0r6
zw4VR1cAAc0fm6Dd9HKn+whYb8t+xATQ7vc9R15bw/daul2ZVLd6eO8AcC4c2+uvl8HI7vq39HOg
XdHqm6G8txnEUjsxCMH20AScC/dj/d02amNyfRyYPqwbakUHIC0f1qXSGoD4UyiHYocnH2+Zjj0R
sPNzL2BNBY46NAItQpqetZXfmCZpZmtPsip+ZNucMuuP7rrruPyB2EgXMUGcfzfBSDPGh1VoI0jH
+mydXxPGf5OvxQ3rRu1C8PGM+pEJdBRwXjws1RHQjLXeB/SPNGEURyzDDLCWauC7tShQTHjeyQ3h
wyMJqSFBujT1m+bbQG/i6qNbHlqRbOE1r73MzeA+W+2nopU/iG6zRSVN99SgVOWa4W8Nb7owuT0E
ONWyVF9hCaRsAwC29j2vqb34ccFgvnb/ugUFvCaZQRuMgdiE0nDnBsvRtW7/LZYcooPHY+aBFV2/
DW9d34/H5m7gglvrN4XNYv3gEwg7DXCygFM4cUgl6OVBNHgC+dDWhQvmn0UYXFOLClptvmsKi7ZY
CJknriojhjI0AGVzWno9rzkap/orN2na2AstqOrF86e/mPNYUpY9xzUmTl5uKosE1PC0UUa+D8V3
QQ7Cutun+S1H9vpS9yZTgvRXyLdpOrcRLrVXmVrYJaytyXmlehZyuI4HH/bpEm7G7NmnZGooNedh
5hJCIcTyxUK6E9wuXGgMrvWRh09WYP2hVUaZxEtClFrs2xh5WiAC/DC0Iiyao/iRK/5BOc0xZ/Uh
1z85Xd+WsqwsXoRC8/gu/TUN7TZxn/lvtcPHepPlp4YtKEnoh6w1H4e0oiTx2CTorvgU9euBJ7zf
SNuPXbQwttTzG1oOpoL2SegONbncQNEnz+ypadkXqO5WK7JbkpRJ09a0eUgReerWS5Md2GNVuwff
t67Rds2Vo7VPP4+jnRlR8JyXivRSFmrkn9CCyim/MmO2Asotzzc2XX7Xo4ARgGbyXpY8mJyhpcVH
ZQG4RPSMOgb5h+08j0uLZuxYZeEVf0vtUOV6b5lxrMdfS+2rztoHfnQwIrm3PWY6DwOzkfBEu/K2
60lv5CMZWgJuPW4VCGvSSNyFFpPDX9t9WXTK0g2juA5IxOZXZSmwOtZtf93BfN6vTqc789MDpd5o
NO/gU9LpVZmPUTjuZfs91x8Sf7yhSkIKyoPmWddkJEuFhjHaV7woC/tmwdVeUbGC1EpM/9ZR+S4B
BuCFU4xhYrdeugTjNZ9its9eVzbwcIstYoObifr/R0lY0Op5jl2jQ3aC23r9ILDErM94fRkl26rf
/cU/Ck+FsplBr8hfiQz1m+/CeG6c5aYaoFfAb2YHzSRjc/evUQPiyzRYbZhhfOf1Nx0tN66raXOt
xbRvOD1E/jnZT501bdYqqR31qRq5XjAVGfgmBSEdBm+zQw59lH806uvfqzPYPHksVTr0z5rfK23v
oiHhcHydHE5yCJ6okkProvmnVjTH6+mruLkEVntIOHLU6LKtQ6c3hm3Qk/eq7gY4HsFPz/VL8bvO
/WMIq3utm7zB2zAS+/dvao42RT+aaQ8N6qNVv8x0ATPai+QSKpFcpmDeDZJsHhjrQELWg5v6MF4A
rGOH/neYp6TPro/N4es6JZdrgfsIzDSBJdNIBcwCX/cB0QH7LLjjBxU7pWDhkM9iInhf6WecKAL3
b0lsZd9tfeodTpNd2PLK8j9Z7/52N299VBhD8j2FKz2kj5HBbwvnkY2ky8naRt8dwKNNO4ZWi4qf
KgIeR2QeMxjwcfxA7wNzsQyeTJvDDdvVwWmttV3NR+qydQVjskPVH816Z9buTZ2++8DtMbjeAJE9
eUXxbObcexCsEJhqQxTrH2Rh3bDWhzhA1cAtfyTsNSc4TvUmZzANAKuit5/vyxGkmBkep3nNujJ4
gtjPQsAzzmNmZXtzqk7TWJ7nJTmUfNANFX9g+5BY0DjJ7CCZMESskCaRZ/9cdN65Fawz94oMjUZF
DhWBMUY2XJAzNLFtLLt8XD6mnBGKB5scvcGtSJ6sRRxD2caqKV8C0h10PcJF5vCjMlg7BVN2qapT
kxLTwxyy9aIr9QPJKwgWkKHhzOzo57KhnRbdvll/wjR6oINP8oVFHmdxpWv5JohKT+oX3feP9jA8
0AR8tp3o0RNs7czT93VNotCo7zSPGu3gwXSz/foQR+ATJh0vXFVbpnCsJcsIDqnt7BxDXArGPfUq
4TJrknFfqrJ9sb24ceHtD9PZBPWRRbB/iQ/qMYFVSBxngQLF6o75TxYuh1FFj0nO6BFNXVOOe+PP
DNufwhQ8R36ijb+juR6iNYaMhdisjdPCACwszjaS/YxFLp1kT5nwvMz+U6WHK31VS44Er9D+YB4l
HHEZXLhUbkXJO+8Ne0ZszogS7AhI2s7Ao8Sdbt9V4U1gVXe+9o+1iSzSPdte9FhZdNETlNQy4KKK
lXN6lHl6DflBmP1y2YaRqowtpwBkW3bhYtotzA/kKB4DmTHZCB9NeExR35FcSLDdXNOFgUURB8Lk
c+d+wiCW2L9to9ND1qIPK4vHMXL/MrE/9k1xj5ChqJurau3banmpbEVjZ+aaZow+GUfhZ0GfpeW1
Lm7R15/NmgACOIMVRDFhREQaEPtj6IXogrS4YGukdZi3sa9HBkL9sQ65D4Tl3UxZYgMkbdxgjxAH
N22Ms2WTTuV938p2V7n2g1OUdybA2ZE7+TxxKZtmu2C9+s8jGeWdc1miKa4YiqW6PXbhcgfK9zgC
WvMhlrSQTTKbCPHiqx4f7JkBf0XsOXcaQB2HRFYUxsD7g50Bg75DMVsXNVFn82XdWNKhO2DZolkB
+4jRLWrvCkA4dIs4I5hIbANSJIAibyJv2OpujJ1q2SX2R0iPTCJxzNxnsVzQ82yjOaTyK+qfcL2B
MS9FpNQEnEnOtF0r4cp7M2qLopeclZTawtUom+d4/Y4eCuQp+AnGm/WGIpAn9auIahmZ7r/rhP6y
cq/eSqAN0J/0PgRuyl+11+RaKm4evXfo9c9UvmCz3nW3Jp4t4URby5cn6alNSjuI/mxvg9Qhe2HG
P1TM5BdHWTxY9WXsEnDeD8L6gbDDTCZdWzZMiF4CwjMrcq8wvR2Fdk9VGaVxakRMiOjNuSkSoeZp
nMdd6IbflrhDqbOxCZ/FJqNTMqPYB0diPhJbAk2/ZaAOyzWKZRkdDcc9pUl5cjJ1ot92iDJ1Db3l
UPYvocq2vZvvhqw4Ws6MQl7uJyd/8mp5Pzn9MSKDs04+fQ8hl90g2fefPQc7qZOFJK68uX129FyC
vu3liP0/SqeDS4pL55ATxnuF23k/8BXMJNoN9XsY9idt1uRnuQ9lNF5WFmcCFoiP5S/Wnk0Z9g/M
on/CEXdMVO2tKrpTo751QqZS3SEveM9nzhwyi2sH/MC4LTn5E4Zve6e8bzt3OtiOH8Vu9Fs3byLI
LysEopHM+FUD8SVhmKkcGl39WwV3tXDeqPm2lmeBpgy39fRQqfcOdQ7dvAptC/It1E+FsVzU3B8t
SRvIYyjE4JMthCuh3PXQM4YR77RG/1LQCrMW9o3hReTtbq6vNjji0bNPKbnDRfojyFg3NYqDzr/I
zrN3s2mfO9Gf6vl+oaFuQv+NQuRcwj8OWjzWTXKyNMz0xp8elGt/6+7ZzbkXRYXzFNrGu1uEjwNR
v8Ed/v63lHfOrj9rG2Pp5N6NgX5gaBgbWb9bkp+FedoMsNxtChKDVglGsjWN4KGZzM3kflTGt+2Q
VuMhzp//MEmNzAIlHzscrvY2X7ZeTq/AvR3aZ6y6D6vQLbK55nuMYkPm3/Q5DUI89PA7ki/Z2sxC
2QjHYd+hFfwHygYiNRKrOBbnAoVhWBR7y0T6bZmfOCBXxN5C87vRPUoamh6gqyH4xBY3Er5x1txa
6jMiPYXpGM3CZIVH7/xWXv1glUIM2/ChXnI6Dl+2hYCYtGFoRkCJmKsxzMtVQOaysbe6maIW0Q2b
1kDpFejXfNxPZEA6b2jQtuAqUyznEmO1bwis4rdt9Yikqie7EjGfr6gDZ/C6Nd2YKNv4+rUrqHSR
NFV5iJk7wpRJsMhwrBVOvOEQeAStvniQLhNrOjRDGpfOzkPI2bOpOB0O3V+3op5LcfR55QlB/s5u
3Xj9gpEv1ik+Pn+bI50Lz2YsjBtTvTstVhBl3vmpRQcPE+tobEGnnrCd3CAdxbHBp9g1j2NiHs1u
Zhfp902rL7rKybmcqPXbLU6KY6ruO0vt+sLZjiMuBCeI+co0wYAVk+OOrfBUlySFDkgWp7S/SaT7
5s3Z2aD2KAP0Av4hiTiZSP7C3LVqkxAziuCdOTJb4K7z5u8BNoGduQ9aatzM05mwz70qoluvqR4s
R+BWhTO1wJLmdpxK+Rr66jWJxA6SyK0Q42NW6me7bx6W2n7xK31ncGKIyb3g67prbf++wEbq+Oln
XxvfopoIVwwPSLg6XJpNBRiMS7o/FpzqWDDn9uyjyqDPe9IK2fYE3xYLfJo99kogxHjWg/8odX87
qQnlWbrF47nP6nmnRHokyKE/4MTcFch5dDRecyP9zYv8qPEGIEi+WVeG537aaR+XtJU6/j9qcHLB
NoVqTp4THAce0bpA1mPbmdZmDXFxAdLhOr2Es3kJlum7X8RrlcL3z0gsYgB1mUYTeOZynrvsRUM9
JkcTfnPhA4dlv9NopTdZQbzTEich0xZGnW9qiZiGE+HQogDphfVMffsnnYbPydDcZGT6pEAfpolc
tmCvaf0YRMBBwtwty9mLGOi1JE6bxBdV3RVhKOvLkFNstxYS2BnflHzzF3KrBcoChiT+I1OCbD4s
DL7qFZM/jweK2NgzCJ7J2v0SuoBu2eTz+n5dWW1uX/Jhuav8NYBLkAtpxUVXPo6qJf+Z67zhPhsy
xb/enIORtFNzfpzm8rlLYAJH3UlKcfCWbtN7M1Z15DSt9RI2MImz9NK1XJUszzyj2WtrWF6OTc8p
j2W0DqvQIdWyNWnUf9liMOl6pK8lLLlSN0wxrK2TAvmg27Y+nvXEr42bfMR1QZ7o6GDGmHxidXdG
hkd4MlFYTP/j6Lx2IzeiIPpFBJjD6wROztIovBAKK6Zmzv31PjRgw/CuVpqd0KFu1amNQt2hyo02
gobjjH+hzH/RrPyC18tMxlcZRj64jqNjpL+Ihtkkj1Ddz/PHT5+YNgVTe4kUrDT0L7iDeYss74AH
/JwW4S72KBxBMxX6uSxUfNfNmzfZb2Gq+QFpFrbxp1LalO9JWpPibInbfWOq0BDGcWukzoVk36HJ
eAXsjVnjIvAEF6pC6f5STeyKcSCYuQNqxyGaMg21vwxlsp8J0PNjTpQXR4ZbWh0i/YmavTM6Fk7p
NOvo3R5ihL4Mf0MyIAtENUEez8OGoa/k8D5RezxioTZFsBocZ+9J80h48ihbsvH2alKnPSaBrT3q
p9pr96pB63kyrfzcC9Y9OzOhefxk0THKVTpNwQtF+VMU/ZETK6v2sGo6hRL1KTg6DEli5iVQYA5i
0v4fkQJxXfRQS5SGwANmnZryF/nK4X9EMNMq498gMngCgXb0HEl18PAgJEj6xKDrS//xqrxeSL07
NzPTpDDfhkH+Pwrz6mIPi+MM0GHX2N7OS+5T4O0ybLzSNvYtp6Uo+C40cTVN79YWE2UF2rrrHFwh
2F2YLFhmvWDusSaptRYtKKsy3mWNxbs0e+q4hrPokdkxK4y6J/t8Z5awR2HaTOk/owmoxc2vMjWY
+dd7xRn3dtBugt7E/u3d7SieU3DhJhjBHRd+qZj3IozvwjKPY6WdQ41GL0GhYaecxJA+Ul6LNnSx
MD7Ukh4Gyz3p3XSpvVmry9jOxC7MRLZQsihZT03FgZ1y6LCO6JQfmtsMFkqj2iDWgIuYxPUlNCj3
bHNnxd39ltjJwa7FwSJ3Mtntl1ScY5U+YyIrhEYvTmP/FsNHN9Jw3mLnbcJ3EnOHarLPluU+q8L4
JvL+LbJ3tSt2rgjOopSv2ZC+0LuHgcxyMMvmjvPJ5boXsMDj6C+fiC1kWMGh83p/Shx+qGO9I3i6
6ZuOfXhkxKZ7BEjMQ0qvMWu9wcoWz7tGq/5weL/VorsGmvMw4uwt5SJF1msLMwlHl0tLtHcHjmgw
ghY7+L6a1/1MFkNu7JUS50YKWm+Qh6xwbx6BvqRwMWzImXAzT52dgWZLT59WrfdBSALHfbpuu+Fo
WRzBKFC0bGyyI/t3nXioDBHSjCCpMLMAaX5oaTmkWI58F6N6yMOGyaxoYrRq5wUj71rT1sII/wQO
ZLv3KiakLsINTvTlSOnGlIRQjJyjGmqXxJDrtlYAiNe3JFeOffThhsrLgNPfoD7ZyaJdP8anagJt
jHca3A7ydZMw1xjSM+bJRSbkv9RWS6KceCeaMiejsSV0R9UkXL62jl8YA0lnxD8ykS1LEAlYJpaO
js9jnt8RNz+bERkJNvykz/deWfFXQTo2ghJUWDVdc2UlpXvmj76IXN+GWvXolIS5Q0vl2uScNNHd
MH+Cri7ql1xzTvlg/E3RfiI7qweetoIR8DkZLAgluqNRj+fB9O7YDD4sKs+5ndydjuu6Etr7zI33
ud0eHVFfVBIyuIsfYrS+RXseE9Zfjypl3bm2KbBny6ON0rP+LB1LGybOpUMeIozMrzw219oY7FzN
eSN5WS8T0/xo8vRm2OI5GZgTx4IrydDYf/D1EVYdfc3jv1eteHcYnZEROk69/YyA14XF3CiS3gpW
6aoCp0UrM4nCFRQTmtvCa9s1f7GLIBpXB7hm626Mv4mOd7xwvEFoNnov4nrZEwxJo6ca0ZZodjEl
hM2HCTTIt6LsNvUDo2IKY1npeWrC6cCi/Ygy8mcNob+2y/5I4v441meND7uhI9coUBOYfkDgEQyP
awrVecuUQt9OKX6SiYLekTfHZH8NFp6FSWCE4nNctN67puI85DRhmdMOOCtLoG2/dK5+bMzmJxxA
S2XFvDST9ZBuX68Go/iaX+Mm2tplvs2rPVAPImjNagqVTWSKbRlUR/zQl6AN3/U6/+gydA7VuGdW
/E/LgytTyGVMVpu4ckghaX4ZqzWFCAuvlxvFZdEwQsDJraTMugqJHwBCmUZ3A9UQ4SKk+8gGuVXK
nLfT5Dup/q5JXqOWu7zGEAeF8FpS9VWbX+lk3clsopIz+RW6QeeMrLOVzWMNqldNi+8qLv+Cnbap
7b/E0T9zalNGkAcOFiBZ9BeznnCWxBgAMASuoGBUSzBzf7X0tqnhjf5AjJmJ0qsC0mPR2d7T5XSI
o5x1yavfQKNdiva9DAKoGgg3SfE3NwTHYBCHznpJC+cGOW2RqpiLdcFVCdvY15jQumEQHMbauw0G
iCAY/KfJ2aew6gM72tZWu2fvvKR68oWEjt5tX4D7XiyWgdzQdmntfckOScws7pZQsYDr0AkC9yth
WKh51l7NmmdqDc/Gij46VQG6dFH04BTIjPtu+xxtcfI4fMWJcjOqklApgYneM29y2jL5AlF6Kmjm
dTExpNgQRFf74HTfMEHdou5V0QgJutaTkg4GWCGO1djdJ9FwqN1qWzQ4B+kwVqW4VJG6Gw+SO2uu
hAwttKeHjlyG9lW0owWiqP+u1PGlVg6yGg5q/6EOPaziSLxHaE8MV0ccx4xlPUJtpq1sW0zJ3SR2
bR8uTG/6NwRURTvmG87vw1ROJ2aua4gB3H9bOEYj1ZdBfkRtXi1ifb4gPqW0riIfVy1wc73iI4mz
p5vcixnax1rejcJ9dXI63CRH7Em0/xo73hvMiM1OP6rBdIQyctJDyx/IUZe5tpucr6xQ94EI8A2l
24kMxGDLrehAwJpYXtqvMGt9NNkVMhKmpmqtZHJbocaF9K8ak7dVk8K3rANcMm4L47mUIGqcBKZa
u5UBxq7GXU+QyeEebJzxaFT9i9o7+wgamClrYtD9GbPfTQ95s2bOuoBJW0TIZzGFCyE2n0Q2u4Kc
hQb4H/DUSruRn/TbVJz6ErUwD51Xg5ZeqXpb0+g2BVXlUUATVWywSDt6vwh3nlscKmfHJH6nJQRL
lOJRie4cldBSk2ajm8oqUl0/ULtTqta32GkusUdjFu53GEnr/GmbVnNt4rvTe5cM4RCzkpdlm07n
iZusl6j3bgZEn2amLGTDJa3rJ3stH99TdA904xAHysk2Kt4j+YPFEmJ7dISx8yEVb21Ljklh9JFT
uMaAtRp06rxV3HU2MTD0fuJPdiS+pyrdJDHTEaIUGFYiJL2a6XgTGCmvRH/B4bkdowJPsndcGtlw
Gyji9RxOKZHKSMP1x55BnI3zqEPcxs/QYvMU8fQsqaJPlPHO6oOz1HvlWVrobXJyuuYcSu+l7Q0U
r+KgJXuzrE544PG51WQkorNwl4oxYpUo8ThmTBD09rsS6aE3x11oy0suo5O8aSZRKTyt/VSceoG4
WQw/VfzZ5BZT8X9KsI7BJS5g53j0QfEBL5WtZuJ1oJDbqWAYckNA4PFzzTha4s2zR4oVkpCRQbaZ
lHg1kFiHBfMd21a6ETmqRUd6yPe4G4WEnl+q9GuGHs50LEbOI09nERRbElA8m5toSNcgnjfM5SkL
lxsnTTGejytwKKvJ7jaadiNLscpd6PpKumJCuMr6ZF0Rd+iMek0JDs5fxlowPo6ico5N36Ifcj4O
GmQi2TWRD7/ynNgF8Es315cmRcUsvtZGMF4BYbByy8I3ygRDDIrptiKhMWnjv5Dk96rHO21GHDpp
09DG+mG74zxM84k6bMOOo7R3iWiyGI2DmbinioSi17RnOIqbjlSureNxwl9flGSzowrjUPPTlmgR
vbc2OLu4Obvq2GL0WU6ucVVrg/Ik1vHhhV2iXtBdhmnb/CjtFs+UbNkD8HoNVA/SB55YNxVAqMb8
Ujj9vrPbg6ftrWLwa0U79KOJc4bDV5+CZUJzn38fHsS2CMcD44Rd7j4wDK2znt9TxujER9bIiVeN
mDUUEfqiIbkCDea7iJluihJHb8uMi3jqe24V3/2ccBK+5gXLnJBZ5IFkdAeLNvHyarU2+JDIdwxM
98Ay05QJSfQ+lTQr90Z8AY6/MuPZZqk82OFtv8fQTzxsUPRt0+i+zUcbosDKZvfLu+7FrhFJqzNu
1aMtLP71zkZONzO0s50GhSmAa55lS5JSyB8I6miTmAksa9rLUn9NaTZkDcImIksWMPM7Vj7HnhKt
bFJDukO7cyonrGvkW5e5qkY7sOJ877HaB8kSNNsqZje8G115nNUeQgURIfMBa3IJZ0G5jPl0N4IC
65d+Im+zsWD4pPa2EAF0Y1DTo+ZXjXkIzZpi7g4aFTlrEgCRb6jdq5HqzRLI5EmDIQ94ebjwUJZc
/bZSyI2ZpUiW8up4yXHoja2os3M5A9ESHK75N3PczXzPdjXCk4ZxHPsN0cTNUEUbiBOnNmj8qX5a
AFcCHqMtso1rN2drRPHOpkvMl9XMBw2euToe1kNo7iqP/BjnrBGhJRu+1bp+x19qG4jLO4NeV6Km
vPOzeOUnY7rT+BgNjeR+BVQgwPaYm2QmpxBO9ixi/vWiJsJdxFdWjRNH5wDvnHXIDGvXls7Obq0T
cHxrujgp/cpRO7da47BqHViuhKIIlOSh5st0T1RzEAo+Nn2dwVIdGsrL+3yrZ2JjuhXd48yFot+a
vcwYhq1j0wQu0k3kapskU3hvxfhdbS4b45KxyV7VdVSrzGcEcYrGaaOF7dErpxdSaJvA/WdDleQz
7itS3w+p+zNCx3G6+KyTU+o863XCvyrd4ARdnyNTdqXY7x63rPAYoEyHUODsPApydHzW9p0ZjxeD
2Z0GEavtroRkNzIUTLqi4Zr2AF7j8aOjnUQxEfzM2SN6riU+uwbJMeLyBzFEQxEXG8AR/NwEgTAy
rW8TT8CYX1zRXto3WdOQYOXJIrHHa6mH4EUhqpkEE7JiWZAdD45x/TkDF7XQXtMXsQ7TYZc0wdoM
1IOTM6zb6l7zphpsBFFBvWQH4BSsK3ZEFBPyg1yWverL0fkMFQkjvFDFP9Kq+LiiIX+XDg/YGd2A
IFV+msg+Y9n2CAcyelCbh9M2n6Cwvrs8eRJ5O6ZjekoSfZuHaPskgErGm6VycDnjJTXEaSRiAwtG
1TfLNMTBzf2qKLCIM2wrERvx2gww71AWPd0niuDWq4DS2ZJXvtHVdYF1CJgb6hG5owvk2FXSC0hZ
9tbAyQiiGa26fInwNJe4pTLJ1q+KHZizJdsKN22AXeG6jdqd1aQ7xRHbCX3ZFsmeqlHzDIx1rdbl
0WJvK/tfdWyXhtpvvRiwK/aRHlejk6HFcayMoNAV4wo0xFprrkL/LsMneGYUerZE2yC6CF2yI1lA
cxYKy4rkIGdhXIDMSVIhFLwWzHU7lamsWM2HwJgvFjYHJBEiO9AcqUxnQinNQTO5aQ/HISeVWpMg
svV90X20QX3AEkfbMrCuoAO7EXU7ANvBYuRWu7ac9kkCOPYROkxtYq0ND4XIPvTmZIHHbKOb3YXL
0ntvLXWVEYxwcaxbLPTV4PkTwfiKlbYxjRWiRzRnPXzXDretyYm+vNEbgocTCq6Z7MFxgBKkY6pX
D3XEoNsz3urhCyj2Albjrgyis1GD2dKFutEKLgkmNyKmdMA2zaBbB0GLJQoOm2nYSzMiklDjl1xZ
pqHiWIbDVYUEI9zvHs+8TcMOHNRVjIBkzYbV4Ysp4WaAW2L301kUDqNv3WBssBiSz7TbdPg1sKLh
zKWzpDLQJ1u/oVTNccHJ929GFG2cLvxajHtBweBEzMf7Z+pno7XZE462BWsSwBft7NkULpNx4v3O
mLD8opF8lVByn9SPqWbOqL4D5csN6CngEVO8I9DAINZHvlK2FFOLC/boTZv0LuFTQmkQSV7sRHC4
r3APqgVz90E3gT8yd/TWpjaPq1B8EwRP9PXQxDXeHQ3TeIuFxja+H/rpWFblVXY99/QaSUpi+5IR
XvEpuVK3GoLSFueoo6ZP0HhFk+KRsMXKHglGdQr+aasyt0q0k6O2TvKO8JK5IZSE+yv0W/Uz13Os
StRVLImlnmLZX7vRzDc0jrDrM+qTFmkFexybdekOWPMkUQUl+Misn7b4HYW7Vj1lO6jVJsYcUHc4
vCmNKJozQ7vP5Jmo/Gk1lDcndl5TmxV6LLkOkp/dq5KCGQ/o28pRk31JX2tfepsU6Cz8blDheuh+
yVbHlh9pKVsi3Wu6+9Adeavwxis4sDDb9dwp0McGV/dZNP2i0k9eGT1n84thEVJk9qATeYLEFSnu
VU8QlBN3JEBgR0iUKTk/hYl9Xj9V/m4VJT4LKw1YEyFpUA3KIGOvxWeh/JEK/nCr7B43aNTo/W8d
LolWb46dYYV8JnWYEXibEu21eBmCPXW3IeKSle9rkGZOfehnLwVj4kGuM+znNCKsQEyidI3YLal4
xN+I8KiQujazZttEyV/Uw85uIqksAXL1y0p9VlDXI6M+KLNnD+DPsHDwxNhViDO76bZ1ah8a5ycL
MdwDh8hiJhmsPJMK3B1GTpdxmguWEZ98vzQ5khnfdXBDMsf7L3oM9FSYdxyRaSm5TuCiWvUjTPmg
VMm4UG598Zta3B49zoEJFQcVtyYQ6a30HaBLERPXgYE2QbX0tbA+4gm9rsRJgmu1Z7b1NPTx4una
JW/ZrxsNhatk8Lb0ZhhKDxUm14rXHxzWIfTSPnyPWS09ddgKvyrSu/RWIVkoxeLLXnPclazILpXR
4YTFuUKiNDmJ6tFvAf1Yy3/s/uxm1HGR7Pwlp7yU8oNGIstkanVqlddgY2I9jNpb6HFhfAGJMVBV
0qLTiZIpJJesF96TTLa7ndXZ+wiD/aLVDwk5AqkBK8J0aDLwHMwAfEh3br1pr0cs4rB5AldumrJ9
T5B01nGXvltZ/aeGV8cd8iUV5kx7ceMDHQe8taxMY18LRuhcYWYhPiDV0LdYsCBiTu8KyVKN/GwT
thub8b/jItfHPMFDLR6KGh+qgnRcHLy7TvgvtyrLZ2ndw+w+dI69H2rvtQhigREbpC/nUK29u9qv
raJ/+VkVYJA3AKLpF1UnPxaDhec8khEpKkYRoj8TdIFhhZEltheqRsNTiM+6Fb8Kw5CUE5EbPy38
NkkG8qDC0hjHzqHnygWYTQPer6TOIjXqt0n+RDE18uZ8g3SRBmQH2gPrtKuS3HRayk6/ZI6LGVLH
sZqNmY7rrNToCidHbTEoMprXoL+HTsO8Mkp+clf9p0n1M/HEDkhAtM4HtIdyPAV+XJh/CB1IT1w3
DC+4G1R2AHMrq1WOK5xy9Y1ZWKdsxoxDBiTMLKZhE3Azr3ncdf1tGNp6YuqRM6ijXBCbPa4RFoI/
XBermUxp6TeN25xWrmd3Fzvnk+tGQ1QJ/KetAOeefF1a1MV/pVA7i6vbPQt3hrEgF4Ox9Hv9yhvP
CAK8VG2Gq6MON83wQc7KyjeyIvXRg1nWcXjBfuY2w9H4Nc2+7YF/OEmMMdmbD2/mjGDd1WpyQi3W
Knlkql9kRJtAFelFx/vrTQdKXx5sBy8DgehS3CSp2GT4zbqPPNvJm52ynjAcchftwMXlyKVi0bjv
ZfwlSHyoN7ONAaP95YghlDzOwez1HPY22oWuH3BvC4Ssn7Z6nxNVZshFpDXWcf42jPku1PvXLmm+
zCz8Ab7jD056GAlDnmS2MfstGVy6DCwXoPyfOtz6fDfhMs2co8IMMv1wm82diDkDdk6S9br0W2wI
XiOxtYOA4+gCrgeAHuW7hbUS/bvTYeuGpU8iI4kbbpjdfZzYu+6mclMLeKd3y9i1/1NKGRP5zO3I
xyN/2KuBqW7QrqzuL0OpxHcA1SWzLGI0nzLiVhI/ekZ5Nu0lWqZeHCbtCt4WiXqoW78jF680MJei
b3zhamuJGJtH6NxKcKC/bV2Wm8Z4xHLf0QibHPoUByYRJTM3gU0dwp67uXFiPh0jAB7YDpbG3na2
kizNgXNxOGD8YYtvT5P6PgHIqhKs+eRGsj9M7QtpxMtQVJAQ34xE3mOOyU1ytqj/ZOwaMSbKD4w1
Z+otZjITIfvsC+uUJ1sXyHa6K6LNhBe5WAzQwiOf5OyICE5x2Wv4m9zDU3qbww8EspIaQW5jeauA
hsiJJTcTYO8JjKJXuq15cVtOb0v6q99U99Mx9mpwSSritIQXVhJgtZ6CO8hA7mJgGpz1iEw2I5JO
DuEkG5yHk0RXkKb8dNoQgmFVVEebpZBto9Ro/lKXcM2XcQWVt3yI4VpVmHUPifqYir8Ewan6Uivu
lTno+HNHL3Dx63FfUq2F8Oa9hxMC5vI0eTNxOqnqltzogFtDMY4K+3VqEONs9733lWSf/ZyEMqdN
yPeTGABL7ewFJytekRHn7nOmWpyI3k26pBq0DeRTOuPLl9J4qmLr9Oek23Xln2hPnvrjRvuyeYzy
qHi7qjxD1lwkGBikeY/Ea24/G/dqNA/VOGB9ulTqJcwfSvKlmH8uLtjqMpBaqhwfe/R7w5kwaH/q
4jNV9y27os78Nhy/R/Wnmru4eGt96tWvRwCtBy7ZvuRYWty1PeykfRLep8fISRXfhoYo1RF+3XFN
wKx+nI3lyL+L0r2H7XdY//bVR4C4ZLm/RPmQymd+G7mLo8MXGiMJ1uxmB2+2/HC10/wQNYwXht8N
fNB+jTdSxq5ytCcK3Xw/tIgGbyqx1aObG554ejLjIx/hhF55qHR/M8EdiFlq1GW291H5jpq9br+M
7o4/VuPJs1jQW7b1e1H9DOLCtVSbzp7zzW7Wpq+EdJYKo16yBGb5N6DP4CfwvEvcTIuB7ZsR8tT+
FNTFaSykk8MhD1u5F3xV0vBHnCjyGJl/bfj0AdL12cbYmHAaEk4Igzp7MuDnFHuCGX35MhYvsM4Y
5f6GrcC0n1Ki/cKzF3SXXiM3wObQ2wg8p4oIDAaCQGw9+6RtW35TQc5BwcaL6C4JR5u4/rGrUkz/
VVUM97jzUPaxKIgryjkUwEG4NjlXRsWm62/1yEXEQ7pLl53xU+Mmb75NUpI2t1zx3sACjm8NmdjJ
ew+dc1e9lslLOO400te8KqP55SjvMyWowg2I/9/P0ZMzTJJuuJUdXS9mDesCJnbewsprQM44zNOO
qYfL5G717yMGCC5kSCbEBZRnyHG0yrbxPEPnye/JG+djhdGPiwUnw2Acd23uQwJYmG7/V7JtFuh3
jXdV1W8X0lMlYWS6xGqRxkmRD8+MjFaMQmlQTVX2xrIaXRI7+N/zdFEmMLyILJkBll3Afjl+9Lj5
KwJ+G7ZVXW5N94gDN1GPgB+AWqNgxlRP0KObMZHquChMo7MQQ7PB8b3SZYyDv9wCIfZVYimJdlYn
RiLEcRxKAr5am8r6dCW5fox2SVwUfQO+6EqYd+Y6S81ce9OZpWEXS3BZjOgGzm4R6SCiVCwokjQw
1PFiYLivAz7GVqjY1Er8xfl+zn7Uv251NApuhvzVRpQAXAlW+FGBTeRdqxBLUuW67lm3OGFJqubF
pXb+ot9e195k9eH154GnNdGvRIrkkrPBLTW5IsofE6urM/TfsjsooljhNDtHqEqahYcgYrzMrdni
GW3TEffEOSmR0CJqE8mG12DK0nBjesk+4bIRxrmfKvVugkYFg2BlOdGypCYu8V6xZy0By0Y6FT6v
ygSXniGHwxk2nXuURmJrhrnQhjeoaKtIiL2GWpRgJ3ZKeg+CY9PEflDX3GQgZ8P9OmcBXYBGv3Zt
bssj9s5wKXH2eoSxJ6mv6AFT9VdpP+xqHoqGdCJpHOFhDSY4JUgaDdahK39tl9kw692gGIhDxIEq
MpNYMIyMsBieinzApK/pAN8/Ws6oaUPuq479+SflxO20EsADW6+KN8wzie/xAzSwS4Njszia68kh
nmZHpzxVMd/KC79H/864q23oA/XAkYBiZJP7VKetHWCNxE4hIr5TtkqgJPRTYjhqhthvwypI9gXb
J+hJl9VoJMAFZD0QVHK7OGKdau00t0nX8DvpGydsvnOjWgJZ2ScJt94cOEHKDTGCxRqRZZPWaphi
v48HlIbJt7AxOU2/nNtcEMEI2uFmbyOU2rWqtL5KE9BE80JlVtug/OspcRTkJ1Wo0lzENOOXudhS
ogCBffNTrT+MOfk+mxlgRxop8BiwMLIu5uk4AqpubgLTvYblU6kNkpSEFh0SlYq7HmGaYvlw7zaE
j/n7GVwD0k5AVELgUrkZOnBuXKgCzYseM6TpT621bcZXu7waY7RquAEZUqzTVlvHU7xuqqUxWSuD
TVs2pOe1N4873JwiANulluatppMmrt97jZ6m9DvCcoseD10mXUoidh55/gLGrYc1tqPvMI3WPG49
eFRusKyAjIXh0q27HTZ9H2fs1SOlO9aIikbKfbPyI8Esg/PiVRdYwKhXL0qOtfKrU56tEzMKIQCJ
2RSphPtOtQBss1DTK8Aztlmiq6PqE6ZsI1YDGl8SWKzDqs6mRxMQPudsBEP92GvjJiiCdWUlO52j
BiVo3GJDv5Tu1pjoSAPTOUxf7ujiUWcE9hVO2MhOczuvBh5R42TeOOmrbMW++xchHQ/wdKzsZeqP
JtE7y7lTubmo3fvsizPAFEwEh9TyH6mFFS5TPrsqLQnZ0i05Q65G5VURF6vc0harQb0g1qywh6wl
sfECydBSRwhPYEsFhj9CFFCBFjoUkPm7AHVIY5xcmbkoo3TXD3xJMiqcPPn0os3H1efAzS3qSPMx
k1eahycuU/Os7V1lPmxc2ya4muZm2gdCRnZ2iAGjyYpl1TORgMu1b9qPqfyqW9ZGR1k1bGaKzeUD
52pfr1Eye+0O/YNdR/fz6Zm577iqObpfgjnz2FHqxRG2pq+pyL7m/yTJR6of2uxUtge3/xgKrlOo
DybitJ5aM9B9VSX0pFjwjOcbfLwI7yEcvazWNlY7HTX3ntkfmXFjRACqB64Io0KZzDAU/OJEIqmU
Y31UT3QALTdoeZ9D9W70OmxOmjSmZ2eDpk05mrbKMsZ9hZCNAzCkDw1nlsseO6M+zBCYB0Jgxn+9
R+AlmJioOmgxToG9qkHdQVfdUMWVflbjV+McBSZ6V3vnkdlyVvAeaUnQpYdqQ+wPIkS0dGkWozov
Cb41V19UHfoDJGW3PCjKRc0eisEHp+HnFNNKraG1yznLAwENXIwBiXh+PyGshOPCrb8F1pum/+qM
D1xbh5IDh9lfcsiTpX0xm9/5XFmhbGSmtY4aAoPBjj31TossbAyez9BaFwlReF6NCfOe116j4ZM3
Ci9zaXzp3UuEjU0Hop+IYFH2P2l298pHyPmkJZ8wxFdb2UUEfQeQnlrTgE8iwg9KpGt29O7QK0KN
YB8juCHfIpg9Qn7BUN94782/HEUDmCMMiNGjFw7pB27/NHPOS0q/jvUKyBqD8ItuXz1q7hMkTST/
V02Oy6DeF5rfgfBDQcBbuUVz9ZoHlmNrPGJU596gRreyw5buG/Y9oc5MPTvuztTFBWAdTcAOt2DT
G0kxOawZ66L/uGuqcRLjUfXuZkWLzbcQb5N5TVhoWt4l7YA7RZAFYf1L+Zvla1Buq1iWrHCcSRMb
LAyrJaZuGYivBPzUsK2y8MqoFWDwwkkDglW/XgYHLjpYhGY8vkWG5pO514yFp8SKmtkd97pwNZxG
5j4FMmlK1o87B5cn7ph2IXgxgN+Tu9KoWTYNxw8ieyUZO5khM+9Hje1ungF26AOSv5lMHRK/Gmc9
c+2m0y9JqgesWyb/zI46rkAVGsy4ceaeoPSntr8qQsamQKZm2aHWsBblMi6RnQKscIbzL6pz3AQk
qlOL+fklA6sTnGsduYwR9bzP4LXnKq6zY/zmprKcOHiqPP6YFCBUI9ZBtkdkDs/b2M1TpRAoDtlk
S+K0E0D8KiZtBsCCj4SulytroottoSOzWO0sA/N442BZpCpeoBYGdoC6QhOi/hFDwFdJuisam2qk
MN+ehRekOk4+ku4E66jHt3mHSGgOmsiy1XB7LBOIDTEDF+v8rFUSgZsPnnu4ZpwESYtwrweXRfyb
TylLfG1fWmR7szpU/Rz8/il0NFSeoErVlwEnirbC4MB+O3+F/KJ6Z9l270ENf4+UQcFNGIH+MvHp
HTmpR+kr7nDmfFVhLmNV3/fgV+tk9lP8UQ5T8T4RdbWRyrbgNQpk8sgyDUAsx+nsH//gV1c17YLN
3FvNbx+3+uvqv9B8KYNXJG6PflW3+I31rS8xMCZ/GMUK/UOktJCwfNc//L9LNYP+oanQXqhKkl9M
ODDGPvXGj+Obgik93BXau4MQHbOA8wu1t+WPpfTyNWsKJWRyjKdPXfsgpzMlj1L5rPOL5QCGfaVt
mCHMI5vuDXEzZdYld/yJgVVUoGoM2XrCyZSF8M8ji3vVkcfCt544FPHYOoTOEQFZhr9U4C0ccvF8
p9q9eJN7zCDeoK3V+neDvVQDxi4SoJfaW8gzOzRHJ+YQbK4jqEucrit1nsp1GHqhghBcIAOrcjms
+Wl+BgSoG5E4pLE1jFfYNhwXf6iVMlwF1XndAFUtNqm570ZeQ+g/Ni/4DOCZn1VL+57M/0g6j+XG
kSCIfhEi4M2VBEEnkhJJ2QtCFg3v7dfv69nDRszujiQKpru6KvPl3YwZKrLzQVFcL/Znrh8tfmWm
qgBChDjLK8oAYkcoiy+6naQrUesNzkue/o3wk2IdPULd0H6i8658uAXfBfMVyC95AWfZoxc9xgBv
JetuKiVcUNiBZ1b3aevHRJDLu4kuoqT6x9lMKd9uoP37XOuWbii9ziHCc+cA7zauLT8FFGZGsg75
Q74JmcLsYKcd5fPYoUrpNGYy/KDSeDLH5/oqiaRDdI76Kz+CzydrVa6e3sVs/sXOtOqNPmEnbz8N
q6OlFtFys3na8Xm13xr2elXQRyL8B70vT+RLi+0ZKRYcihQwjOqoK5JcZtSKxt71il3bUCSjUtER
4Ayc+Bk3gC/h0ivADnNaQ14G2yYAyuHkH17a+gUDzEma0NkhdZqdI4/GHN2DcvgenKv8N7lPU1PQ
VcM8bh5NKkjjyQ1fInFYjM8CG2K0fEpnMhllaurXExBLul0Ldahr3GAyyWKH4ONweivx6pvqb4US
vJ/pw6mDj42A0/bAr7kL4mSLL8sbP5bwDbKvJ+sbdg3Sqylcs9Wenl9qYlz81jlBYK1MzA+DHroz
Ighzf5Xhx6PTUlHqAJFeyWWWxykdv7g7vJy8tlm8CWSpDntwX5IKZ3h3sDtqC54B0890N/ojz5ze
vxvtMUQEfZ8JMBZY7aa629ixTezK0UZy47X71jkSB7tCu+fLmr95iKBoGSYnVNapylICm4WQXu/q
3wxtvOK9b0OWbpv1dQrc2dgkFmSmLVUu4hkaXX+yNDHLL13WVc2l5Owhl/CEmQx22n8FyEzNDsaB
W9LI5wI1mdmz9PLYKhF2bN6YwlJ8X3C8Be/hIvka2/U9I/FJXg+HkAP3LevfliBV963xVC03aelD
7FzAHEA8NsiJBTPmb6Kf1PJmmRcPbX6ScUDx78K+lOlPzBQidOAhhrmfm+8fevkn63FF8iyGAajn
F/7wVWa8jM5bZ6NXZRZPD5LvVla4TAqAMxzA0X0gkNuFNhNxDApJ27CcN2twa59l+FIxSBlmXt30
p1teypzxTfOHWY8zwrmM/jyd1IOLNXJX+IsRx5cqQ1ELAfHLFk9e+hzJUzxIJiPa9vXRsz/d5G+x
xbohkHZuY1+46ZoF5xDpp5JpNvDPISQ5mNEigwr0gyvN+s3Kk44yW/EavyK0idJhmv7yVi5d7Ok2
J6P93DzTgmDnRHvV3bzhL7VfywW3LC1VOS3U4BwwoeuPebox9E8XITxqX4xsfou3WWWkgEiYqh9Q
oGmhBzkBGMr7i+kx4mYwXHwM9h/7kqQH6UcqUQoLSSMsl/fZPMu2i8GuwDuXZj9VSuiyc3Wos0mV
4emAkmfQPyKcCHtVoqKlg8aQexARAcMtPRNT+l4GXahJR7unvTc9DgWNLb1FanOeaEu6X475PUlV
MFi8sNP9VL8LfjUHLOD4yiHRVwih0ew2mKJP2l0d4o8WoVzGmQ5BQUMy1OAhksK1o3CQTTi5tM6j
Pl6lY1XvJmSNmzB5VdxLQx0ds1o5c6C5sj3SCmU9LWShQ0UaHKIlDdQT6Ba8XGpN/jhQkYt6MfT4
dVb3dEjfe2+jdYzTOBnXQqzaBGTXiJL4ZvaXtCRUl37N3z+ohXCJKwiwdBPAM9afWF2QhkjcC8Ht
zEFGVG9fevmVV8Fo3jrFWSvZqcPwzPUliB7YJp3BBJLV66D7YfWYFE9MkyNARHPLOYOzFwMFRDGM
Y7/c7oslVNd4gRi6cz0hLrAuz7iJw/TAuJP5b8ewAgEC1yhi4N+Zvy6En544bsP+CzTwtAm8v5IT
PpXjwlBGr/5wCEXVseU2Dga0oA/F+yvFzNyMs+orZBwvf4CdMDT5OiSbYebkEU6Rny4LPkt9XSJw
Tti6HOOKPWbTW6z5ssyr3+z6JTbeRfFMViAPvV3+Zs43DoSMB0ReuiV8DmSAyDw/Z17CCsU3wa+v
0/2RgHH+kwk9Qz5OKgPBagSFV93VimIW1L1aHgftnFPDqta9eTRZR4ynkiaWvDRW+0SitaJ8ps6r
vNCAAtT5Q/5MoTz3VLd8qTB/uTryFnDJ+VMHEHa59Iz1O8JTSdvh2eLJAXwfze81+U0d3aWZ4QXg
Js5IicUg4hmh77+7zB87el71Z26fdRgZbvkQ67fCIXvxfSTRjfwucMjkw4NKNcwgpdy2iDLRxWMv
fknJ1uu/dvhAB4RybO0MLzGgiYIL2xtX07xJjpXL38sJ+Tmn1C7t8hyLp2SYj2VuPnG8KWlHYRj1
zOMEMNvCwZkciUMKGrPZymeXgwTYNqR1/NnmjDHQDoZ25qtksxEttOm7cWOpX016D61zr8vsFfla
NjGDfZglXaBTaao2p1Bnb0lJH0sFgTT8gkm9EHwHKSQ6Un7NdkNlRtYo4dUIIROIinH5YLKNOCiE
qBIJNYNY1vjqyBibXzeOz5rztDhPYnocUkR9YAWna6oY3MOj1d3IXWbpw0ieMyOhioBLSEfbbn9q
CVZh1FTRZYN3QkuTwoQRSvPCJ2G6w5fzQiruVe8Q6DLtbJF3BoXLIJFqmxo2dJi+4WVnK6u8D0V/
dEPWPTSuIMleRJsS2gYYZqWpD1BihvlnRFUOSwOtyZ67gLaUjXOlFRoz6E9hRQF42FYJEGGuhfVc
RN+wQhhBxzlUHbRRbAGuu47nEGIgKbpUapxSVzOdDLo0Y9se58JB0U50RF8iGxa7SMZYMc2c2TIi
Wno5/Zw34rXXlkV6FDNJ+egL/KXy3cbNjbibFNfsx5XlBdejhCklWmzh6pl5dGXQeRN+z+VFxMGF
ZlQQ5l+W8cwVWjnzj7xT3hiuWmgRDdpQhXg1BiZoivcwSuwoXlXmJ3DDVewRvkM4TvMor9xE3Rd7
FreR860c9eiI5GrKY4OgI0xsERourbbBotIuzVXyJm6jg9sRnFIynJ2JIo4rnSFnjvnPpJKtCIPv
DRo4pHsAfIvhuwy80CbbQNc+8UryvhjeOynEazLS1vLdkutzlT+ZIR8hAV5HrUzTiNYAkiGeFvht
rfcg1xn54+Tm0VmoDDcjyyoPezVwF3Xg8fPfxLmkMF+M+Sa3M6UgWdeitXi1naN8iLhSGrugzVEF
AZ7vzhdykNjDoZgw/JqkAYq8XZ0Zv+Fd6BnQwB46SpocAmWUH1rIDWl3CdkP6gOSlFWGNkHtVL9k
51LbNFgoMrXQ9jWbL94TNA5rmI+AIIzg5Ig70EltByhSb4cIjcu5YSdpppd/z1mBeyuCTM67nSZs
mZAIpxLlTIg0JP6uo52Yf4QFif4tb581fudCJZWR13jRvvOn2qUaRhUgb5/cuOQl1dL74MI8YEjC
Rlvo15GnkWwjavcCUK5gLYs2g6gAPsMX733Xrn05lbQRqPDq8CgyDUhK/LmIytgQK57PYXjjZUK2
tW47/KPdjavu0tlY+DsaLQDXSfyOByKswZvc5UrOqjyFHyEDTuVGqCmoVjGcxFM5PE7c/pQUKaH8
dvHjIEDqriw0leVbmPyov238Z6CuMzljNumHJ57d8Tt17u6yd8S1FycX2GfmfZfxKeYL++rIWm+O
la8AOROgCc4gguWWWNAiBKScdg+6irMcFhknHuTu2OzpEajk6zzwUE/T0XiTQOeRb+ayPSEjprHy
VlOt4/FFm2rwYfdAdc/G8lDF1SrV3mJONS34x557i2eWT8M3y0OWh/gkxzAj3ydy3yCNdC5y7I7m
J9KZxwIXnPwSrnuPVSl1sQgFifNnJCgN7Z+FfZPfiuXKwPLECjcQj8VpEHwVs0bGm+tFCZLuYGvE
YB+J7gUP9aU2MGOfFpoTWjj4M9T8DkQE2NYwhmDk1+j+n6YOTexIV4lFgNeOhfL/uo6sJiLkESvT
7AJJWn8mNSVfe6yr13i+cOsWqrooPI4ZzBH0TCyqltEcHGTk2rmgdJvnTzN9bVM8klBQcBSrfO9u
ApVMqZHPOyJjGudxosjpMpuN5jsami3AnYoYTtQlCus/Fla6aTJiXsJEq4sm2BngNs8DrpyZSToH
WViO4rhYL15BQ4dhXrmByTbZW3n1MrkmypiX5sS1U2k6qegmJsK/OIx0mMf3CWMTxz1Y3hYOACGk
6rK3nybiYh4nOo3zOjLfYgJQ7SO4GKEg7X9oqlLeyYkZTUiPvKgvSXtP0eBpkKsVMOZ2umxaQX9K
J7PN4cxBheM6x5jsNUPB1qul2jkeT2J5YamfnPgs6R8T/ML7nB6XGSMeVRl0PHMBYjndIxycBQjg
nlCccpUOX8K6AqPK5qOkoVEdyUSh6BrnN11VVrge0Cwa/mAxmaLNLT8mA37OmYxttEcCnI5GDXnY
CiNgD3RRgVANMxHpPC8cbnNGV/NOis+bbvJd5NceVgPRvCbM8wUz2Jz2tVE1K4aC3pqkD3bGdJO3
5spw1Qc1ZTBKL3ObxnKHxWJ6V4nnsB6q+delq6/1N0sDQMT3cjiQNemFOFk/foSYouYPUfLlxscw
dnfiU3U+8RPnKEZoBkQzCCoDNb3ps9KnH613IrR5hUex1ZGcXHPjNWReV9OH0yPGVANtDY9YsYPo
+tqf62qXlzoYpx34tbX8B0OMj0zZt+u71rzAOWnbJ6O9ejKirFJYwD7n/HNsPmSZTj/0HhsumJEG
nT4rLM3U15F4OQ3I8ltCyzJ0gVt3dN6Lp8p7mqyTGz/Kr4xdPMSoQ5255Pmf53uCo1418k/X4SQQ
xo/Jn6rxpfTx2TlxAsFfxM3V1F/acrI4PE42tXyKnoMWBopEBgJ/LU4NBfuhwQmwhHVAUk+JOgXZ
fzwfvHrL88KjX9CDZaqceV9Ze+KJGn/x2zKywYNr2iy+DOeLB1P7IfEYYTayBjNGd10ywzuK4blJ
kQPfDOmyO1XqZzrQB5bdZpcNi1wotHRjRBW4nxRfC7fynpIpBdB+beUnydvv9llBnlv7AviAD/PP
cXGRrrUB9VznsdXS6sEhgNcet9MHJy83+e7cJwpQVl/4/Ch+x/ITzJEw1xDlOtSunBncL0/qmPye
q8vTqk3fFGacDa/lso1Z1qYez/MLv3AF89vcM+fiO2v/XhxeV5YKTZibKgdEy6CriNFDzB8zHvPu
WAks8RXkjhshLFbzIJQ354wTf22SS0e2M5K1q2DMpAs0qpym9WXegHfsaBSribqaXBjOXB1Z1DQm
rWqaNJQmg/bcDD8hysuZFajt93N2dZsPpMtMpBxf+3D0NLDbreDF6IaezgD8YdqnBqJ0d3ztrHyt
tyj6FngmX+7AKck7OtispSGj6F8Ryc7ltWDgpCNGstKTfEijxfHJhfBH76c3X3FUso14BGciahqy
J3sRR9e81t5F124pV7/sDqX3aXYn+S8xqsl0eKJ+ULpntLYigrBnhxeO1TlbRJ0+O+V57KARnxit
r0aO2Bp40DJ+6YeLopLn9tLUt3h+I0Zs9SvHoXqIcrJ8brNP2/vLtZuXeus2xsdgHuf+5LajL+pb
VX+ryYdWf5Xhlb/W8MWCAwQwRkAjq+UaiiN8C/l9cu+alC89IEYV5tq8rlHaFKzAaMfJ97LCo+Hc
lTHGAPM2KsD/Dg7SBET5OBTFS2Id5BPuOGcmzzBI+LJihtTMVhx/bvrmbnRXy2ZoVv4gWBy31EDl
DmOYLg6DtVOzx474UT6X212UQj7W8bwfteNk7EFydYiyFYPju/c+il0XPTY025e3QudWx92ql+22
9uji/sU0ZrsqL33PGkiWxaBo3cmYaHJXJRV+oyLJistnQbmR3qzkR0MslRQ3r/le4Mym1vc/04b5
bcYPSppv42FZToPIWJD6IRjAWJAfnB2zvowDEDfK8NnxpjL0mjMZYQbAKqXKTdiYIo/ZyjTEyK3D
20JROiMWKd1uY80Myns0U5xhPJJkvZtnwyXj37DBsiSNQSvxJV8eznpjFzPcyTriUEPkjFnuW/pX
xo6qzJwh0JpN3lM7nfTwZ0JDZ8OWa1A6goZHOk33ldGwZ+4cd9cu+9A9u823Wj8CNthwric0oGGg
lvge/VT8R43+7hT4SH8n6L8kZObw6Qcq6m5Xo09UeX6xyANdSHjBVbydXYWHNiO3BflKeUWBVsng
u+UpLK+OcSkRh8lnXoWWV7WP6gSv8m5Nf6gv4+G9JufN6cxthdZVuO/oZYfkVs7M8tPbZH7sE8b5
zYzgpGC4qAE2VeLNiDNsdF/K8qKVPzzddvwCjMxXYMVhpEuFBfSKDEINJQ/0cbRAgNIA8yoU8gpS
NIVzWk68UTX96f0FZgmNUQoeKbZltbfJ2tC4chk5NfFQcDEY8/FLJnyAJiZ0bF94nMr5XWMqMc0+
qRa0cyP8BoZkjR8W5OZiJCKCETSfa9K/OqTokuuUIm1b/gW7IBRi0iGZLZQbJV30ktQ6/XkOqXC6
64jcuQad1hqgGBji6i7wST5t4QIU9NbbUfmmD3GMi3e6GC60eYKJtr0oRcDSOmGfRzzP3pO6Q0Ad
O27KeDOFRB86k3E2WogRZfLaRMOmKo95/RS6CAAovyZu4KpCCh5WT9jkeZF59dDcjvEfOwakVj/p
y13cfjgM8+WNGLX0IwsNzBjyDGhwTP+pRjtoQAtnoD2Zc9G6RFjEcVnp5Qrw02s+QEYOhUrQ2FHg
FPtqRgFGuJZGloUUtnvEtSZc+zHH8D/dKu9cjR8h894erjX++bXg7IRvLmPOTf4sFsBkk9XpvhiU
YHHE1oRt39A7H5H/uI91IaNu/gE6nCwJRPzasnprPLR18s0S/D4ZpzRsX3NH2fOdAnn3eS4nuCTk
x8GjTjZt+g18Sx2+AqejbcZpdBo2wvga8xyB296xURwc6PVk1l9IEaGO3oXj3UkzjeOiZRs9p83b
P+H8SBECaxHctCmYTaBslt8PdNiVdOM1C9X5hRKxauEORtneNnXfRGHqJg0I/Whncs7zZmffwOgr
sQ7J0R4nGRhxzgqU8WEmGLyBOJzWiLH4r2BvmCEOL/JiKSaV1Og9VD3Ygk0LJpTeF4N+xdd7dlJb
8RGSMAAkqqLv1w6vJ0+pfEEM2gu5gZMubw9Z/C4vikwfEJz7GQBTWTI2/iwoz4PO++IC9RR9MSBC
uoyu+xYtd03pEKfSWqz6wHZeLZrgLh0M/ggwnAXkC/3SWd6MMaUE0cUu7kzy1szfJqsfzbZaI3VQ
MWrhPucMJ3DvOXnFwxITQKKtXVVdWxpWmGdiL3Gx0GplBE+hYzZEtlTMzbiIEATpYcx0QxEMfCvI
7lWDIEG3uTYGMjja5iSpXycWMsqt3jlgAuZxr5lUyh8xMp8y5CJA0lJCMAQsEYerLGquxEDQcQNN
wXUDJxIUmtqKcVi9hr43bJruUS4efRLtg3l4F5hRHX0n3xmNV8gVPM6D2CmcvSygSKQX1O9kWsJ0
/KnonqiNuWt0Sos42kLQgJiA2Au2apqDaqKLL6Wx8q4ODG0lBB6CIbHxnIX1tV6jW2E0X5nrvlrW
EyWoZ317+J/cjjH+iKuaOAzmkyRr9kSUHTAxaQJRbhlpj/WLPOLoC7t1zxlXyw1fru84XTFf/LX1
C7fdrf4sbvmCdpMWxdoOQa3W7OqYX3k2auueU541s3PpwkvLu5w3zxra7lyLyHmBVGflR7BjmB/w
AecHAgUgHWEhwWrpcEPyaOTwByUuw5FYPiZiPo9h9wPeuVCGF/Bna44EJ2CHXlvT85uV5yVNEE6z
nDa+0nl+PxPMWTMmVhfE1B5L9zkip854kL+EV45skWi2aJANnO8p/2XmICP7rtkbJPPFCVMHrotL
KYT/GtsynUNe/hKFEAIVa9JvM0NLwpcEE5pZLzeZfc24SxQGJ8a8g/HMlsaCP/IKYbHJ2fccEzz6
fBiBnE+BNt7kvDaln+986xCUGu9iIYgyFwWd0xVCOb0mBzMm/aY69fM0YgqYTYFpPcZ5uYnZLFxI
W+yeivjqxWGE5VmF/5YL+UA00SJPrHKwzTsNxy3au8W2a8sHr2ke9e4rIWEyn9kHvmGhNzcUfrH+
QYMlZDYt3eEoSjiCR7xNb12h4itdYMv/tdFdn59j9TJk2P4nKmMOSYTw5e0YOByAmZDLWCOjKwOd
/nGJtUKXrU/+V7WMq6o6LPqz1LOP6Amg/25QNsjftnzXkMNoNTSRhzj5k8tsS+uSflWO2GFJrk75
Zlt3ChWYh6sc/Nby20CUcKHp9vRhiF0R898o3uRSWeDPWXJ5q1MErDPHTujovkl/Ci3XOj7PEvnR
VAGfDvfudY7fNH5hCTUUM+QMrizOVD26E7Q3VLL6upvKmViRlYnKv8MV0tDJbOu/hHz6pmLrR405
2mdWscpiu0JUlHBGVQh9YwjF3QHfRyrBZ42ps44ga7uroQP2i7ZG1d8T+9PCMcYPmVmo5Ko5pRdt
uS6wFQnXiOGclIo8Xl/kCyZ/gPxFxqraz4a1kc9ubD1xQ3I64HoJsl0D6ObsjIaOZB7wzuVUt7SG
jU5eNrNGc/SwWNc4uyG877U3Kw9omCfJlT8nKtDU/CFYElT7EVYp/RrT/5U/fj0iRJK3tsme5aPW
m0xt0CV5HUAmntHM+S0IIEWJn3LfHMBy9pmHAS8Ln43mhMU94VflI2jVe0Juao71gkM///DQsXWG
6pvcZ/mTluGOf5a/5UA0NHz9DQ+Zqn1wn+SdjSyOwTyNeYN+g0sSuAyfs4VRJhpMfpdP+aDxd7ks
fNYE+TJ1nZpw1kE8QWXKwC6hcrPhWxLNxdFrEOi0FNe5tzmrcePC8+nT07Cw56LYmwmQwHhauzFp
6ho5YQwKiBt24gve4JVpVru2GJ8EKJ8sIkN3RiU9APYQCwYl723QO+LOXsI53cVNeCbI5C1qG2b8
Ah0lXj7jWS0Y2xbVIbX7Gz1Pi8WpnGeLEwcZVyi1FPRjy411fTDMM2z3bZMZu8Xpd/JxKTVtR7Ta
mGDZakogxRIlKCasylaJG4ikzG5SPt3QVDa6EIi/CkylS8+Q8EfjFNFAXnMMb1025P1qCE5sRrWf
ZgkFGOiaJoZ1ThSv3LMdaP1j8lwxnbE9Ekp7k8vSALYOAbci+3fhtcMYD7KRQFIOWCFMArcmgnXe
Ll/3qZ1YkLSHQQ05UZD3il2Ug8puKpfLkiPcG1ROHt2armxI683TioOC2nlgJi333snWgnwytmSt
7rMu3tOimPDpk+h6rMXyYOoN9Y8M0V44eo3oGyh6EKw0FcngcEaFxkiJ1QwP/UZu59UlKjEQovst
Zd3f3dAI4eyJ6i8ltxW01tN3U6c/BNAx+jCI8Og4gi2KoR3m0tt4i/qIKOkaq+WbptXI9pegNp2f
FOrNisjSMnDxAXjFTD+/zLELdgcwdAhTw5pDF8HlQ/yTTdQ+xRB+uQbagQHwNrsts0ncaZ1d55eq
CZmZ0vvV0+JsqZz+bFQCkUvbd4GY3uFATfEKgElBsmZ3pHNn5CvYCiZI7g9Fa/ENOstp0HGHwBqq
hUNEN8C5HSfGJKwQN3sW+g5ADzZslyFbXSCTCZ1wJrl1CJQYCzkCY9JZavqL3vQzW49ebweVcPx6
TE/iIhwgOj3o6xRpPSPYRoHmxD+W9//4yOEZAChGEFGDEN3Cp3YYmKE5NpUxAyjxpdjIIBZE76HC
SY54h5ENBAAEUNgTPGhOyRLoPUPnQSJIAYAVCyqf2U/rjtQ0sbB7tDxyeYerFmFVWflJVu9HRi4m
kp6lC5pWA5hPxi8Q/DoD5N94B2wkJPNivqyHXQW3OWdQVB7iiiGxaPEGMi/x7HPTjldmqVOyiVUc
8HHM0QPR/ogzhBeso2/706CVSQTWrK7NfpORx1sJwWxbyfOg4LxX4q1X4rYt20/SLDewLuGpSrr4
pis7orOG+zRLO07y0DfpYxGNbym7cd+rR0Z72M70/axzR6vaOUUcOsc6vnHAuZZyX1YyjB4liOFc
q9Z46+DpqKgGlfx9muhpmo77rSsMjtpuM8d0Cw19r9RZIFKi6dQFyC4HLq1RHohzYtrnajdt+Kr/
SfTENkyNt7RVnlJSf/WBE3f5PIgcrp9Lz8fZFzPnG/jyyKEpfePGwu2UF4dOQ5GiTkcgcpBi9JKc
+DINSA+DGMWUMWome6/kytUKvYvpqgdL9X60SZUzjlcln5r13JjL3upwkJp4PmhvM+GkiHMyHD86
ccWIUflxHrInFYXZThnQVnt9Xu8GY/nV6mDq8WkMtFIuuVavdVzAuRPV2zlC2RBRVkRaErKLa0xL
we7AGEJQp2XNzoUDY9AVhe+g+VNqfnlG++TMrearFR2iKYJBGA27GQbduoSIwevLTo+3Syg0VABB
mP9OWcsk+p0aUkx1AECafmM2zd5Jy4yQSfSqywQUWzU7h1Cd9K0ABETHdmMrBCe5Jp3cZHhQQutk
9Pq0C+ubkYKNKU3vVpNZA6s1vWm5TUxKXvupxq0ftAIMFE0ZMgI5IIZdEE20ggjSRRoTT0zZq/kp
U6E0OF7qD+6EBThPt7knM/XoMlgJ6eVVuZydrDo4BTwCNOAd9iXyWfwenAdmJaw3M4cuah3c9A2u
/bWhe08pzUBrsKONFim/dSJ+e+rpSG3GY69O88b20n797S2kymmeQRevQXhsPwCcaXGDc65XJw2d
wywAfulEaCx6EKtzHVTh8tvbNKljowOoTbG5JkjrnntMy3Af9yB6YjcATw4ALEYpj4MeWQ8vOBgr
k/YBdfzIhmNOMNsgtVv1b2nPn43S9SfHiTd94n6TmvKXMkOb89LbWu1vUfYvrT2nkIubK5PvgEeF
yCZQBUVNRzZ/ZN09aoNFI7wfd33dHONu2IYVoUmeE92L9mFw569OwiWzBQbzLCvRifJOB9Pp2FbI
qVh7EIMUAVvWb7vYLgcJeapT7ZK9E4H7Qqk/d+pdTI7ARxgtQaN7+tZVemZmbgXnpP3urEj1R69X
V07DUDzN3pHYPs4G/0GMApAJbbzIAltX9u1DGDJGHD5CwQof1xyNXOkNypyIp7lURZBrC/4CPl6n
vdEfSrcOQjnPJbylUA86PI1NxAZma425d3TkZZlWbFX6D109FggZCnGGK/ugLLUSuPAFiSWntJdK
oriQIxrz1Q5t+W+4Hp6z3Bi2dhFMeYy7wxx+67j5igdmy6Ybx0j3CEVHroJZon3Ier0Mxsw8dIUd
EDG+UVjQ/AWBitKoQZSbRH3owz7X2KEKjO4PY9QeejqipxQJRyT5wbDLq0DtEEVZs3GuGQaWZXTq
Zzz6WvbaTsPop20C5B+DJeIm5v76kuzrGVWOQHNZdkCBIkVmw/rGEFVboUR07tZQD1TfyMSMrK4M
hhYXjDYO7HdLBiqMphtI2bekNAA88LJsx47OTyMwfucp1gCdDT1GsisGbZfDfwn6rDm3JkMMBcRq
PbbXqpn3rq3AakiZRczdNYngHGgjeT2TfVKEB8jdemrDGDqA3Zn3EosQNgdIHkqFqqAZw10t20bc
DAx5sHUWehhirl4rkpPtLn4evPYwhpjo0w7rV1/r+L4qgxEHXw6uQIOSZ+EA1gVa4PGp9xp1LzKI
sSpvwbAAgUwtZ9giuxLE4e5M2DKZi5krtLGDT4V9ipWq9PvONqjX6STYLYrGATdqzAsQ91buay2p
5k2ybwlnYWrOACwqBWIGrhBHLEYUoLbNZcAJleKr1NPhM7Tmndt1r0kNkQQqCNV5SCpLT3E4mXvN
SvRt2ORUUQ5SUw9itz8tdNMcPb8neOn2A/4OB9mU12YtZG+Y1InyZmTjcGqt75wRgWyHJ3QgnUx/
mqDySd/JraiNesfFAJ5JMFPJu1Bp+hQ0WvTkIdzzc0e9qhrq93wptnNI4kU2O9vJetciHlproS3Z
acxmcHdUS/vomPqzGUUDkzLrp9dDh6YG4VUNmrfOi7EEu/rrMlSg+hICMWaX7lEsDZbzc2vOH06E
QL3Su2ub0SmhF0FVEnHSHwHUhSoyQjEwNChGWmhhnLwmfB5OYyjxijG7DoPth1Kj7gjnHNq1eswG
YBpLB2AdNy2Ioo2QaDjTkExCrJ4cVt60FtXcWF5yTzlZOufbWVtoQ9PWySJKfCpcpEHagz01IDEM
hH0jHB/ICHRRHZfVJklV3xN4eMJ65JTaSy1qDvcSYDIgJdLaaT1OGmfKuepDwibI3WK01bXVskvj
z3Ii0a3nsNy7/GXVGkC66NEti6gXCSHBlec4v0kaObswxcKWSDGs6227zkPD0aM1iurdmKntltuL
WHGCb6XySIS6HNAlS7JT+sbBad5ck4kZlZDn4Zgs7NmBYGua05nAy5AkW8TIeTgFdZTdWC+XbUJ9
aY3/QEBCJwl9ONjjXARN7oWIQwvpEa2rTa0OVAGL565ajSN2UsnmUAgZRiz9pZYZn5boCa/TsVKF
iYcdttsk4WRt8sajtI4Nc6cbGeHuIz05090oExqXNHyeEleCTwQNB6PYjdpMhE1j5P6gtYe0VC79
RAHtwe7dFbRhkPpUfiW76xWdU9GsmHXAaNEURIxJFhQOx9xuIBV1LNwHAx+kcOPIV1v7u7LJA++c
itoY8UBk21tVR1sEcvbURkyZFPvWeTUDrZm91xoIBSNOhNaTSK+eTXvAIcJeldY2Iy5ZeMiPJzqy
TMJHQQFI37UmDKBiya2kqlVIbsjkzkAnYDT30wA0a8LOuCjqdu4VnWlA3wcWqDyb+J8m1wJsHgj8
Iv52xJ6GfQcTXON4EzgX12/VBSyqCfDH8J6qREFgSJ/aMhJnhcNlNvAgqXF518a9m0fYcNNJ9pHr
V3MOAS2oFgSzfFx8e86RbhYftsoxMLNn2jLNwTIQRqdoY4N6gsVXLz39HesdsNF1nki5Lb1aBC3O
PSSm5KGWHQhz0npJbhpmO9uwYQaZxtKVC3c/zJDJkhbLVmnw/obJQxstf2lBw9Wy6cfWyl6rKCFE
EX6pNR0nmsUAoeyr0TJarwb0WSFtJiFCgNds5w58+7LVOYvmNtDZ9I+cp3vYcOx0KsE+oOIrtC1Q
hMk91Lu9Cgxcyxn86EPJGEpXZOJycilGB8c0Ha8VSwhHTvQznaVJt23ypZRMcCeb9jbTzKwlkAPz
v0p/ftsnMbI8+0OLjH5TmQntZwMMCQPmVWsjAopSiW2Ymc0DNNtr1GqVBwxMHTtKPgcSmDr+0rgm
abKuN2NsnJHJnAwQX+MgrRUcTShLExdoge4BWTY2VWSNGxvi/rqx5lPe9hG54vOPabgvpr24pFri
uNP+I+pMluNk0ij6REQAybiVai5JpXnaEJZkMSaQyZTw9H3wv+hNh7vbtspVVA7fvfdcvdzU7ULn
vO+BJAy9d4Cb6Zbuvt8oJKpv8kBtlTphouvkbenQniBSeMat5vrIAyQyPGMB7EevHfcAKG6nPLkX
BF50CfEQpt6ysXx5wyCoZfERJ4DhnHVGIhGjXWB287DZxQ1rRVcBUu8repnM62TmZYvr/yl1Wxau
CR9JmP91eziqeLbdPD51ddFtwVRSmlGXH9LDmdGLO1bJaSvV8Lz007ebO7sgstgnRb9vF582owZ2
ayd5bgAMvmsbMk+7oNPasDRZrPEL0ICDYYS3RfbMlVvfOsSsjNKaEzSe6SkxjOet1WgbaSbTFl6N
kQmKrv1l65eEiVW2xoieemehqklCSzFc40angH5s3cfjSnjVHS7vqqabIzxLVnSO7MRFGvZbqiZY
79GG9FDfJ6srWsjnHrVOupY5hWOjr9ibOLiWjKtSRjXrSxqVIIAVYeXpM1S02CfG6pdboJ7I80X4
2Ebxo1sPhLU65JiSuZYzkaCrypLLNk2JjhMiB0DY0tZBRs5bm+vNUKqjCyfDj7JLnPHlkFpemhwr
Av04d5Wc3wYVQM26DEHNwKYqkrcB34XKJIiMXPPFGo4lLYOjywdXaMKCYgpevCXainR862p8T6XF
LBLg6pUTa/Dh/KHADYG9W9Z3ilzJEPB7UlxC3WViyDcOhO3g/uEzOddx+Fva5HQyRnKU9L121AVv
str/asrkHr4zgX7N+L9jIXNH+1aWeKmN+vJDRBecCUEuXzSK2dIh57R8faqJmXyJ+wdWD2EUgsFN
Qct87zPT9qGTSXUXzozT7TG5jExqwEEU8L/jH6uK7sn2kjGIVgM86phW877G5Wlzz3TUr8jZhETA
Qbk6qCwqNmOTPqczDj3He4vNR5NMJ0rtmB5EbI+NoGKhTVkKk+pFzlO/n3AxHPVIOsLDB4Hbqfw0
CgqaVzDCG8HMhSEv281opzIRHEAP6t+dRxrNQpP0l5nKIckmk7Gx2wwEh1r9mL4lndPlH3lwS38G
FUJJ/tmb/oDR+Whx1Rw67wMiDOYe4F5zLImcIE/MMHVtvoqZwJ43ts6ldKwvgZaZxVgak7L7xM4T
kf2BPozfzvg+TO4JqzJRc5AmnYs6EGYtmMLZsWkYYabIpW+7duugp1KPseDKxzVmLNh/Qv9Ng/rZ
T+erYS6/25DJZJixOmVRUu7CNr4tB3fejYjlo0o+O1EQS+yH3yHFzm5B71Z+TzLasTirkv+8YjB2
aNpgvF7kUygDkLI1sYv0PfH5HYQKkaCj5jnJwbNIXSEN08tQbFpRiF3QMokL3eLVl9/cBS/dKoB4
CXZ2WH3MOAexEbjm4vQQ8v/gEmEQBtX9qh8oExF0Ji9ptGx+5lLdDxysN23qXGTZgpubylOVZbdS
yPNkN+BOtXosYGvXkoNeWotdO/aXNMDervIY7oCeb7qG4R9agvQWoO/1mchS6zHBT+Fzju1wPQQh
14QUwOecMPZPwpu0zS4JLzTBuGhpc9sY4qAF+38GFGKTYm2rI8r7ZJziUWyKh4DzM6kI5nWZvqs8
FpWhKlmkjXPJ0uatWvE4FfCpml2gRxgaqU/oJv134QJfBMT4fEfFfCjB33guVsIVaws12kygkA18
GpxEdzfH9i4PIHjZjKvl+L4UJieTwj7n7NwAx6zXA0+krQTPJopUOYFfN6651zadLS0ctgxjbFDL
x8UPPqwY2dTNEnKVwbw1xXRvl8O9ylghtXYsKGY40mD2ulG+CzHbrPMs4rU8l7XmDOsnPctmT9hy
OvMewPkkGWKP+TunoUtdMbVkW3tOhogonAEOZ1OjZ4bhnHOAHnP76C2vzryiSaKMiwpnElLeFhs7
/HD0xaok5KqqF5gR9xxhHvzcMK0OuZTM07Fr/BejNO2H4dl13Etu9ff5jH/PEvpZzv1ta9VfTMYf
3P4s4+olUZpaitjbVIx6Ws6RWJqnYW37FodemV2vMK717m7R9c/6MmIGY1oGv0HIsVpY3jbPpz9L
O97Gw3jgTgz8aHmuIbV7M1xV22l2i+9va7dkDpR9x5bBngoIDMN1W/lc1Fyw0/WjYW2bywfTiCPT
ywmbddv42VUzRs9dlt9aQ88VI+nf+H2ZNe+KDl9a5b/wjr8UzHyNxcC47cBCC0kZPGVe10zOdxiO
P4zlMSFPEOddiD6l6c1bz9TDl/CuTLGcogyJX0WdwRWvcWIcg472GoyKMp0PY83X1Dbi3qLF6orW
r+GmdtcXZ+vi2h/iW0XCBksFQ96UEWdUMPPGXRGY8DOJU06t+fS3ruovZ4joIk/zi42VYKFvAlKn
7Ojy6qS49l26DUb/PRxB1qvEP3m0njpUa/fArU3SvsUjE3uX3DP9tcGym5PpJZHNfV6Yw2i4hPQk
OCbdvtuTDQhVvBcgixo7/Z4Kxgj0eYLDxBBsoXw0GRk17A6iMZ/twvfR7m5tN8PXzCKjpsxskzBF
EQQ7HIH1E0yEQAtfOTOLlWN9xsrbFhPFx9EAfbtjCsfeFmxzkKU2HgPWxGMX4UMLgp8ssx5lAbyu
d71TIRcOKCXKqzV9/HvDxxhzP/ragXM4vrGipg1jXS40fkg8Tv44bNwqfNEYPmuKX0P7kA+/i+6I
DBFMVNUzwaICwjAjUnoESc64BIzu5mE8pqzEG2tabnRGBXGJBUyQZiroQvn3gyeZf5Ymexm5YF21
GHciGkr6b3eAlB2jFPa4Kh2olHYEmsBriwe7XZioTK7E3N6eXFk/DpAYczc8pCNCvhHs3fS6co3n
Rg58Rtr2V6II8UspcFsRK/M1ooES5iZe4WmZ8vGxGfnQrEnqpOQYmKEFhhUr6AJWEXgZx8X5Phkw
+3NAvc0Acs6xktdtbL1YRb4wvsP5Syp2LEDazvNx0e3FW8vGwgwrj4c6/2/CMfXyw/aSbZaJOz/R
DO0G9xYd6wtkOH91896hpMlhCIlSoFlPNmYgU83YRtm3utfUH5Fbw/Q1WkUuLSDVgxGAFHsfUkxY
RgbrGzyQLBnOdR4chgAfjgrMUaXBA9aQcsetRPjx37TjC9MobHdR5H1bGoGPGcFLydXlGrc3/dEP
oxhus9WcIDX2JSGKO/KxWhNRNmHy1FpocL7iApUlP12x1BuAmUHwkpP91MocEM5ulUQbJi44VRpM
Sm3e6ucuCHACEk0hPLZpOziaPkhUp8E3A2ibIAD+KKuqH+ogUIdwtTPUD5Od31B47xferWeir2l1
GhtvYe/4tKlVhf/GE013UDHzwNamfqYYe4ADMe6pDS6e7Uxt2t55Ub4E3tviWfGb9uRDfmyzmr5G
eNzX5eQ8t8qZzkEA6wpewrwRkkMbX28wpk0uTgJbF1PW8WMc2mMEIHtLtAIvWCPio1vI68VdbJgM
E1iWkYOVtL1ft+ftyTrXAb6PjBnPZz33BMDyNiDEKQ5lBSdPTH9ym5kHTLi/7fwMDpJpPsOs60D0
v0FJbSftdHu1PPVMdSjpyrpzhzSp3B/fMuCdU/ROs9oZ8/avAle7Eprvpo7bQ8WdPOR1YEpyEEok
or5gJh/9GzVnt17bq0O+OM9uZwhaKPQDfWFZ/nSrjNOi/soygAYd29m2Z/p93VfWZ7cQ07LKU+zR
WDRGHE6X7CnB3YdzP7kJhAmuhojlgnv5WkW6r6rVkVahkQa9BW8g+aUyHCmVTNtsmGmmE/pYUjKi
DvQJ+oC/sX1Uy9m1nuZe342+svZs5g8F4LEs9C+W0uPWsazPZcRCjG3A56BNo7gKua6Ht7gyyW7X
impqKiqm20n4T5EjwR9Mw00cIdN2mowZxxbcWXF6t0z2zgrXMwVFAdAR2DjSEIhdTjqUk8V1XQ/m
GNbitqE0PUUTPvAJlDZXRY9GoB5xPAmBY9TOgH2vzynszA9hMO5ZMcl+hHobCBwQuZ38hi1WENIt
1d6xuDvp2Tn4No0yXkf3SuExwvJUiDNmOccDKPlsBnsD+tTmqeJnlHo9IdkE2ruIoHv5URfO31a4
Fa0e08HA3qX4GE5lE2DCQis7zTZ9Ppz68NLb7aZeg3EeKjdDQY/pH4wkuxsQHJzlxrBnQKGCANai
TefydugBq80oXnbRM9JgnykQ07qoD245pp9UFNUgNLEMSh/Ov+0+9z19TEJXD5aNACLSiwg4L4Uu
B37bx3IMU3s5wUm4tycDqswJO8xP+W83Gwx03A1FgzfYdy9jiFNMuFQedMBHZimfyib/ahx77wc1
gyUZgidmIyURH+WHBIXOovEnzUk/Qs2DRle6lwhclo2tr5mdm2FJv0RX3XXtRBEr0PqFeCjEPqSN
pbC+vYzABh78jmhjOHuMlov7fuDxWnRGPQRlrzkoDZJReI9V4P0KGyRejveA6wl0bH20Up7koGrs
fRtl55FeM1oOYHVY3Z1JRry6CLYukBaGVBIOcPZh1ZxOm04xra2J2hUVNS2ead5KTYNMl7Pz6Qhp
MbUwT+B9wmKqL0D2n7vI4kxCqd+m8KBhNNl9xxZLtRUIfEvAUAjaD9wQrJ2MWaiOzjfG898H278L
l8s4DBl9CYoWlezRDTVcHKbfnF3GrYdASImbc1Bd4lAzpS5JJRc2NHMEdkqqroeyspxLi1HBCjMq
eoGZvfJnNF7rO3EGm5EEYRFJo0kEiSLATSclskHu99UxmqHZWCmS6Jz7DuiB9nFIiPwt2GyvClA0
m4A9HMQAB50Re2shiL7VpvN2Y5JdmJ08+YrGZqhdKnrJV5gUFI1lS9/R1qBeEx0cKYGYFEnyuPqQ
qZvsEiUwZ+De0HGX7AwA/tZMWD0D8Mn9FHTkCcvrybJYGudoD3cLfpiTnE3V3FUd1lM3DD+ZqAMW
SEvOPWTfGT4jEflN1F53ettM/g21fxm1pLzWDN5pNpOGanNZ7vpCPQYulsyUG0eRW3jNw5u2dbAS
xcwMYpSMqZQPbkQWCjfNn0brAi+0dZ6n5QWf6cOwKOfSJLu+g61dB+3vPKYXHOws2MM7MvqDM/WX
2fiYy6Au7CO3xxo0JS+FWOl9aXEaCVxOlFAmmX5sphiwQpEc3TWg1F6j2ZGIVo64kjb//KYZf4DI
MxhDvQ9ivWYXjMdzYJF4IiQZp3G8Q6c9I30LusD0PsaI5EXRK3XCm2yloXl4XFlpd/XgI7Iu1q8b
qT8i5EBN28Z2yMXBcbuXkT1qM3r9ZST8HGmG/1M3eRtXOxCV0r8lXctjnv/pBXRH9kbiKWmPvU/9
FOhpvipOpgMobZewYdryG4WOd8P7G1YSF1+oUIKWP7aNB9Hilo7Dp8jzTTzO6sFPUO7o56ki8+M7
6bT37OzNAebXZ9ar3arqyBf8ehkbzE8TH6FQ1rgL4rVLqcYJTnRvp/z8u7P7hxoSdcQuTwaaUY9j
+yF+nhDaXhMLomru5whLXHc8XSmaJ1l4QWyWKXxFvaMoqfZU6IZgnbgt59o84Xm6hpsbc9NG/usW
Pho2vA6ZvZ1jdh3Yp+gtp1/ufK9W5CGAWh9LaR5ZcgjSJkg1s+jwMDHDcfnhFbaYIE04mUTqbxBY
f9g6yba433rxp13veHwrXGgJ/vBeM0CQjsa/aQ0hGXSEKV9sAn948fplH8TInEn64STd8+hxZQtZ
GQCP4JrMq7+dqv6OkjdKU+mz3vhfdF19JlH++dKEPNGUozFqG9sPnQekK9YQrVyHPuTONmlA4M67
Vy1fLk1JKAn8WwZEcI11wXIwFs/IMc82Xax+TAkV9W17SnDTXSBkSptC8sdreWTSJv4NEO75WOSJ
c7GILRCsEzc6ERVcZ9jbeSTugyrSzOqBfbG1O0PNTcICby7FckwjEkujnGK8d8FhXm9Bijlc6Lef
AZ3DqGekiVEi9uNC/CpZC4EEmwstGsw1lqXaMJS7q4tQbpixkDxx9Cq1lu9TjBCSzMjB7WAuvY0O
70fsj8IOX5wEuWlekUxWHv06HjFZP6el1BtA/O51OD8FsPayAXPBvEQoUw8Zl9CdlbBJxF7xx7UR
jJY2/1ii1cyVk8aLZ7mVeXkDL5DJOl+VOl6+ZDQeEaqe9AR01RtxgYfqKeyau1jkNYlZRSWk/ZOw
hk2OyLdLUCrQ0R2qaYz3t2t5bvPD4CThSX7nTvYhhtm6KsJVIkATvErlAgfzmjrNu6WE4+gyxGUY
zzC1Gd9lQm0BQzCWhOcw4jmfWwZ0KUeIMkHmGNtgdU3EOzyDFy5+eyXpD8WGyvAQmW1JSD8A4QpG
S7FKcuEFeWYQexk5QTFFk/iSJoPRjnnPtADngslsl3UO1EE1rVFQ+KjHmgCDAhJHmm1gQkAeyP0o
8YHi+PjMSwe7Y0d9huo/KPb9jtcdKBMLZVDZclbVZ4VGBcKXvTFkMgx0BSzdYTLEOMiiTdeNml5G
KkpS4eDNiKq7JD0nXuhgVSaU6bndviAX6fC3IIv4ZDiJ2XSR+Cvyo67wZ7glo3Db9Y9e1E+0tT/O
PJzM3HixBRyrhE3VCSWTJoo//ay71ylcLurKOGo4pFc4W+az5NiTuV8NFy++NAOu8UWmN10d8hl0
GIADKYPryCJ0FUrz0Ap7go/tubum57iVQltTHIoS1N65XgVZ6BQZawnoc5fWAw6SnFZPouCzs8IJ
m1d+Y+Is2E3m2xYh60mxjj8FB8M4sNDV/TVC6lUvrZg+9GLICEbzdUSf5GY0gMErvCZ4ADk6UoQD
9TIHB2rwnYquv6nLPN3Obv1G9+MmwFpzPbxlVf9Wh2xFbQt8bEj1eQ4Qa9Istbe9GpzdiOjMs47W
rsI5vI4z2gFLmpMxYsj9ErrBdlxvTlwL7cQNGfIyc8fsvunK0Ds0mv54cGQ0FLtyw2rFj9b6WjSg
z3pcyZqhDUdTHqqYfBzcGTm1j34R0v6c3mdZA1QAvGuj2+9gLQiIfXA1xSvle8tNjEWycrmBFDGR
v8VqTnOBpWXw8XrbFtN2r3HJf6bvuqfq1pDJdQPrsSNzS9XhskPr6ze9dxe1cBqmOf3DTOTVj3+W
ccyY1GOOo4t6hHobc6RLrPvQRpwDlf4oRP9i2/pxoor6qg4RJN1k/FgXDY+EHrUR4VNVFJcgld9W
Zv8sBccQUSJoISf14IwJsrjElpI3Z2RQVlF7m+TTixsUuPvUfFCV+qnssN7Wgiiirj6HCHd7vXIg
rGiKN6Vfv3crz0q43ZfPUBcHHZ31yMAB1tMuqt+cMOvAcjx2CzlEcuUvjgkNR6jymJk/DutwXo8P
QdBR3e2dknUmr93mTyL5SmgveB3XRvjcigh+ciMp/PCUdm+uD74QCkFI7SZzplVmQ/rsKZBri5sS
Cq69UHEceysIyv6SrjoVNaKumyBaRXxGtg2Ila9if+3ymNr1XtrFXSmsHZNPhi0j3CO/qQ5s2axK
OQj1iv4LD4yBiFmVOqf6Y4jWmE6ubAdkV4LMr8YuS/o/gCCKEhuTClgTYb8C4IGGIYN6n8EImmV/
mCPSlHNXVlvm/P5gkdd3NtnYfHsS7ljjpLtC4QMLBxuEoU18oR6faIwklBFEj8nUv3fRxCXbBhLr
0NuVh1w6eBKdCJiA6m25rfG8GJp4GJn+tr3clfXYbrkScdYWqr8aUbTBpgjerfwbvFN2ldlAWmat
D13ocCzCzlDUf9xOPwSjeBxz66eror1kQrJ1AqS4ph1flwAefEFy67qbpm9/sT7//Zcp8/GJahrC
DaXgvjsR3fXaew/3inER0ETe3jSCK385s5vhW3+bsLcHoxNjnVG4fHlpZVqFe87jiPUV1czERywR
fWHp2hSEigMRch1h4GQ8akZmH6WQawcalFi+LBRNfFqA0mL9qof23u26v0uPur++UK8Fx0wv3qfP
EWGzeKyzVp1s40bc6g71npyGFdmMtJX96oRpz7KS3lY9njae+7t8fcG2Fx3IVnBfSRz+ND2rJRJ9
5Z6ypH+ltjqjt0nJresDtQrHDZWNhE+Xp8aDt6GIrJH3MicJtmSmWW2rcucx4w4Bb/NIigm0BBbW
TeuJvfCbO0x1fwNujlfBxGsowgrgYHuuZpi24bRxDLsyp3BcJSv3svVeoXeTBLSnS6TRTSDHmPSz
ntNlazzxPZKbWWpnoagRMlpvhrcgXrapjNhwGeJZSSf2rppvEh1CpkSatlPulZZq8Y56hJ8TNzkz
2cquDLjdigpw5AzEY/YuajJG7K7dte3yMpOIfngblXlq6fopk2EzUjsLhzRFhWE7CReutpyLYP/W
/o0S1669sjd7nNxJ2iBUFkxpERLFzkrd31jQYR7BZrGGzNuhWT5M1JsOMUKiT7cR4wQH+g75k87L
X5kL5TeKcobaeV7EiL+pN09+E2yGpBL7WJMLcktJTDf19mlNV3fQ0prslye7NtX1irLwWNFJPlpy
Hy+XwPKnzcyVHT4AbKyKEaMpa3yEOZ9ynHMY9rz6jWnEDB1ljWosn7qZKD8K6CaRwzpBXj8pSVPz
RHCBFBAKpYV/QFuGEiJn/LXWHpa5EFtt0Haa5kNEzTGxNWlzmhvSnleXzgz/TIVvIKUi2dIJ4/jM
X3BCcvvEyrmnbTj0OpJFC3Oq2CrE9WKDNRt53vqcojyXZYA27A/hJSMdKSgkA++9E/Zv5BjtTWlx
dCGevbJSvlpfXuZiURt7EMlxQe601MwibX7xKn1ltWLsbbLDCnXyaBBP7JhaHcUMruDIZfE6TXpU
yiO9bpHbFdOwYZ6LXxGb1bXK4CvpevmTTpG/cyYwLt70t7Wn9pDiImrsxYdMr44MmciJh1S61ZiK
8BTprw4d68pZ4nrHmj5a+OpECgIi/UkxRGcVmnM+w1QnRHPmF7dMqXChzQDnovqubbe6BBWceQNt
OR6btmdibD4AYxTHPbKAG68hYZAoaSGvrWajyuHTZnqfY9i9ilfpqeuaZ1H/9kPto1aXv2UGgRkv
4C5ODZ3dEKRDvYatcsf711s4mIXwBd8kKpDbaZsLrioxuxg7FEU7ycvEZJQulf2Qv4ghgrUQeU9E
3VtQdtuBHDGff/FWqfqJewluWN4Faj3MHK4dkjs9N9Al/Xw3twDdiDXgkx2cmzzDH+0b1vLW5zwc
MHXnrLWDE86TGYf30nG2RlHElUNEByrDCNd2XhZpE1+SAGeEeDDzGv9tY5s+bSIuaX+u6wavX/42
5NwsluRv7XacHyi+EhZkrEq9BUjD3HInigD65psJ6Vczrg5S12Zc2p8kWYAdBu6hwgOerwSH0SDY
cx1vE96OuULhQp+IJr6fKdcBrPaATGmkI4SFPugsOfnc0mJUVeSXqmiGrRvn7nXI7YHr2lRTVNs5
j2pyfyS5FgbuM7i3JVf3IqjCg72I6CpobVoYOp8KgVioe21Vj1ZB2C5o0KtqOhGivIXDrciWy5lF
Z2bFCWZEZeXWL4zSp81YjtF+SOPgRif5HycIX/UYDc/pglzRR+7FTZrxuR/Kkq8XDl4cjEduguMb
yt556K2eSVeQPxVYdN1qHnkvJ4eXRkJ2o+k0Ua67d8rQfNoRHYlVx4hEFs4HgX39MIWDd/Rp3OKh
dY+dRxtCGRTdxQfJyQV7DVgstOSd7AAgyTIUP/DB7+Kan13Py09sUJS2vs9tLMTf8JIG4zr06h/j
yABmrvK5gwNAX5uwen9TJ5MiDIpLi1hCS46SWXeI0utE2VdSApqkslc98g/7Y5rgPnbt5IguhSRV
FOEJ6bS4aXD/3mTz/NGMCy0MCk7vXBdxcLJAIU1RevvvPxwvfe9GD/dFYidYXYM+vc1dbdO2xIE8
W1I0k9jz4S6GFpNMe1iQ2d6dKepIwgTzPpGMdXCkM7BxZEq6AG2zyJtt5kuqP8bp78g04WAtIqXW
IQg5QQ403ymHLmn+p9K1rL3tVE/KxMVZG1mea58BNRbRim8iJAd9SJyFHMfg7T3H3Em/aU4JtZn1
HBQF85m03bm2XW9CZZG2ZRL24IYuZKk8d3cRPe8bC6rv1gvm8a6qY3rGHAQnoymt6yeDsTQT64nj
30fDCaPd8yiFuwH3/tFzRLFVXZAKZo92gtWoSc5tqta4GHf9OTbtB2XcsID4czsLU+ldMvdEAcmb
XJdhv/6WCmd2gI4edrg17LTMv+oAqdybvd1/b/rievP5n0dGhGF5F4Pi8udsPrQ9aWcjuwddy+up
dMdTOYUF18w4u518+oP+/cpb20tNCXhvBFn+MTvW1VjmySuBYcqihZ2enSlYNyRIIkzwQQyEOaDz
Mh8PTsWFrfVmcy+UZ+75aIiU8wHsfbpumdn7ITt0+c7GVABDs5YHewmSQ+5Bd0A836VOxAVVY8id
FQ0eNE7Vz7Mfp8/yUa0bWuf2DiYpyOgLLEUV1kzjhjcnNUpwh9w5kddiAGEtjNcnMXWz8tyR0NeD
3dylE2ZyqQvvaGvsq1OJUbzn4HUSvcSoQuGugus6v/ZeTUXsf8+uXLMp619VklY8tLH3lAaluYWz
KfbB+uRiWyluZr+w7iqjX7FGz/eF7PLbMCpRJ8Scf00oLBDs8O1gAmwO8P31uTY5ms36984j7VaS
WMnEMTUh258Ahyl5/XmR7f777lspLtTcwYfEZLhgWQOjZqU09vx7iTQ301qDx+fWcdOWgpaRd7HB
CJRCGZGVO7/NKSpca2ioi/HDdORFbv89iNpfOwk8Rx74No+4PE1xRIdimBQsdHZ6Q7m1mvrHKnpW
eTvznv//qzotMa2s7xpfCLPNUk6Ogdv0h6lTPyEAiq2UhBEd/pUxEYIb9tr63o+0ul4Idx4ynYK2
c74RMQxl9a08S5o+RON3l8x1n/59RrSbrtwhJg9dVjY3iw13F2LE0cpa52MMAQ9XNtfIHAug1595
IhqCpwDCi5di1N42HkM+L6+IsCwSxnbt2n82/YJq4fkcoBgZgPfzxFsm3esAAMxFjxB+RYZ2KNRJ
F0l3kQOnjyhWD4RUHjmoB/dNEPYviitoJlvqZjV6s49CZ/xZ3/iRXd202JQxCe2wJvvYB2b1FOT6
oKz2K4/j+V3ZFCe28fTasuRv8y5l0F+Z8uwLoPKV1xUPYazu3DGOt46dNA/MP8kG0Dm1Sbv13aAI
a+/bqf43gL9e/GC6JSMLkHCMyr3BBfSop+hBj86pbYlpVsIJjlzZMWeVU/smzW+SLVAUm5X07z+l
Sew/BV7EhcUvPgNjKHW0uAKnvbqLHEL8ngfxzOtvhO9al5o1c2sVDZr+GhUePKe+SVqqw5BP6S5u
S/s+XQCShssigHs241plq+4Yd3AjcVTY7nL3e6pFdjSasFIbkFUc03raBLGAtBSabGeH6fy5oqAX
dPF9E9UELUlRu7OWFA5SWkkbtHMrHIqMpFFvRP2aEycGrjY+9vyCkeyTBFx0NVqy+EE72M8mO+m+
DV4U7lqAEcK9n8rhYXWnbstxogeUVMAOuIk+jvTwbf99LSa3zG+SebFvJss2yDVw+1Kd8dCMXvyY
byyyR7t6iso7ZlXWbtZ+Ti07nOUK2KejZ3vXVgIwXjqFZ8gquO0XLU89w5aTmDHTZM82Y7JdKQPQ
6mpSx9AP9b5uawIVNUUT/uoua025Ryv0D0sZRVs/BetCgOx2cLjcFJnDMk94sIgKit/G+JRL15yj
goHAZHg46/FicDZuXAxS5E9qhvNU3PxDTGBetO4EwR5fwMFNyfNltTxUBj2d+N+1Xdk3cMqtfd9P
9mFZlouwYYFoG99mjli6xcPMl2lKz8VEZagTxuG10vQCdX2fbo1LfisgbVZY+j4sY9QfLLh0ONJG
3w+HDF/7UjmPOtX9MSR2NvlldYOHKz6U7KMARlVwwKvu77OcvAc7an5AY7iJVDYeopRCP4mE5VUa
Lo0rVyg0/uhmzE5l34YHN1lOjdEcamXEVQge/hABQ06SdXdKviwtgSIo4tRy6LaL8uHaxOneDWL/
KiYKH9ZdeOgr+6N2gfUpSLVt0kbXS4RBMHazYyb4apBMUSQOyoPkYayL1LnNzRjAmVb0FLu0Cbf2
mbWt4V6Gvai28j+SHcrv8EVFDsf6sZP7gIcS0FHv7Ju1ILDOP9DBQDnZgowSgcvZEk+DtD7zdf2b
O3E/sogzWFWXuQxusxlB387sZSNG+1UwrbrGnb56v8KSmq8bnMfmlZeDKohbp9Hudo5qF+iUdx/W
8ylKgxO3GhQYj7/UrKB/wjFMijAMkurxdmQONmnmQRJgya1J3oTS+m0swMMEzCEGTlW/bejGMj1O
UJFX59ga0xO8to+Wgzrm6ITYdI/tsW3qjb3MhIqXX+PIcPvvx7I77fKQ0Aqm3VvbJUqWL112F/EG
55DIg2nZNeHEtR3Z6dr2DBKeouIVZ7GXFPoc+xR9uAQbI1s9Klp6OfCu/cz6RzOuDyufqRpOpDaw
iFLz23w/i676UobHxYmwt6p3r0kuvTP9JBMh0q4LPmMubmXkn/lEe9r0yoNjBPbvcH6Nsv+xd17L
kSNpln6Vsrxe1EA44MDaVF+QobVgMEjewKgSWms8/X7I6p3p6lnrnb1fsxLJDDKIABwO9/8/5zu0
SLWog6vXFuugViFITd3KOtGo16IILikE1yYc6bDFfVBj82G3D+24BlHWo7549CYCqqXlO9u2/WVr
quB/aI/M6xotrEGDojIiqpx5MmNDD6RhetO66J/7KUw9iYnRVOFWPNbBxulU2nACtEWa45jJwqUR
Q/vxySjxvEti9fWuD0Q+o42zE1l6qCXROkReEm6sDLN2PCYJEv9SGzY5bdcloSnPg65vfh1INEK3
TSFKnlm4qHs31aAHABhXNUofLNCDGHM/Jdl4plftWUacZcUur4aHJiAp2jNm/HiGPXuTRv2zlts9
yCeQsrhIiaIY1GtoDK8Vg3hWT74VsveAclIQQ2IYvRYNayOLUWhGZD76/nnI1O7VChG8pJ+hSRWw
jTRoFCNGZUtdR7CN6mx8tgael8He1sjsqPwcvswAQIiZeHr6vtAJoC48abaJiTrCDtjWQMwquRwD
ECWiw64hFOe5KWM4B0xqiOdphRQINvzGP8NB+RAlRa2+JQ8Cl/BrakpMYol2sgb1ZinIUNlIUfHJ
4jfEjta8km8m4YUpqwNQDBSECD5ZUIuy6YmaCKBtiuqBz15CCSnekgYzL1aKW35WOEm8wXz3s/QU
yerX+bNNsGtRUCwcA+dZxWeN8oKCFDl7KX2XXzdZVhZneihwCUey5CZZrOOr6zRF12wCUKIW6148
ake1FXzngj0EMX9PeRmFu1iwBxGZitiPHMgfv/3b3/793z77/+l9Z6cMb0yWVn/7d77+zPKhDDy/
/qcv//aUJfzz62f+43v++hN/2wekIlfZz/pfftfyOzu8J9/VP3/TdDT/8c789r8f3ey9fv/LFwQR
B/Vwbr7L4fJdwc/7dRR8juk7/7sv/vb9612QHnz/8eMza9J6ejcvyNIff39p/fXHD8fRBI7KXyfr
z3M1/Y6/f8P0If74seUDt9n/8Ye+36v6jx+69rt0wLQ7uqUJSXWKt+u+f72i/q6yIVQdw7T4LWyI
f/yWZmXt//FDGL+jlcfeaZuqIaZH7Y/fqqz59dKf78drqi2Fqhvix/8+AX+5kP95YX9Lm+SUBWld
/fFDk8L88Vv+5xWfPiI7OFtauqE5JgRYSt+Gxeuf7xciPqbv/x91m9siETiwjMT+Nizp7OALHZpB
zW+Nfm6pJdL5YIZxHLZGebkxbGc4e3akLrsYLoKQ1orOAlhwFbyt0iLfKao9Rn5oQ73ByjANqmVV
0tIWVvwsxS5UI1yHbrxm9u90poE025txZL0RUbxvtX580CtS1jzLbx4WlmCn4VEWw+8Ns1C9m3Sn
d2HneDBQhxdOULOoW+qrasG3650ByL70V2llFhTW9fDw6z9RScFb0yJ2wKjamYKZGOoxuVVzpVba
3eCcVJxR9KfBemqOzr5V1YCAAjzSfY1watVvJvnh3ApXGOKGrQK/lEB4/6jZjjeH0XGs0S7OwuxV
b6NbZuFEcSYI9uio/BDBdYWUMEkkz9eYqAtKCcukDsPt9HDSs3Zi47brsS4Fiww50vjHmeO0bBTM
Pl973eSJJGMC/D0NoAnc2wVrb0KkUYJFAAcYfmWM4rvP4Tw6lkYJRTUgRDfWfDSiF5Sj1pzT94Dn
Ue/KCYNQck6D507BuBbDuyECuVgnOkVDUlfQOEKWGIgfVMBwZG3+XDXWPgIE51myXQVBCf+zcA6j
bu8GBTYK3mL0zAwfM6UtplHojz2zn1uWASlZYsOy4wD8dcK+v0uxuaiqSrO5jFnsKg0OMBoGo4FY
i213SWkotED2lzPRgh1WBZ2kSVCQd3CSq6su6UPnEdRBTavfBHlIFhA/i/XwQyJjHjDu2WgEwhg6
YWFNi7un8hInF7fpNm5FZVSR4iY6oG7Yc1kj+GhVSxR6mk+bILHlq+Hl3dLAg4aGFW0hedyD7M51
cEHWT7fNXTnskRiiM0TH0A55hgCyjIxiyXpwZrYK8G1Ug4Gznqj2RVS8peA7IwQuYZBiGclOxCxk
TX4si/Lo0AjyXXumBDwMBhW+Pm0pGW+KrGX6t5djk240xZhnBF2xLyZJ9klVi2VyHs0U9wo2czvD
DzDOBMuAeCR7GxFBG+98FRuXjjClenLbj5JYOk/US9b188Z68dWCjQuP4MxeDYUxN+S4UqHxGGTQ
lZBiLS3bd6V/af10b9fFUaUQb2XacnCiu9mnc5PqM0b0LzvtFnjwd73JDiXkRu6wgWRII2im0lFe
enisolHferBmw9bdtHG3jvx8HbOjU93+phrJxsycA7o8cpBbeJ24YogYGUt7nRnhMu6DpWDNW/OZ
LJ2EPZXfV0yOpbc+geXam4uUy2A52KfprlI1Xjlg5p2BUNFg1bHknf4qodIHW+jUsnzD2fSgVflK
52yVjfFolc+Da2KzNhf80lXeDGBYiPODQmEH/Xn6+0Q3j7jQzoNAWe5C/9BfJ+MaLvC53tDxoZwy
/T+p8kWcZ5uwCthz8O4+JWaH+njtLsllQM45EMY50yU08taZ6fAVbV2dFTAIuJvYEAHWJLzEaed9
vFCO0KULOmKu6ayRAy7Rw64NncBMrnSGrrvzsxUet24RujhMKZE7hMPR4z5Zm5zQdZK995HKxRj8
Q+2+VxpjT7YUkYgy9/YxiSYoVOdNhVcjeqPvzJXVttFovkxHadkteSUgOYRY2ENBr8KYCzXgoQtJ
yfk2YZyMPoSnPtkbgOEoBjgFbKlero2PVtSzcIwA6yT3yJFAouhT4N1HU0NuXAcoA926ThwRUOBS
GVeGREgI5ycJd7bGEdXJOkt6pKBiLpGxCtA/EAHmtYJRGZSWpB0TBCMRi+BDTW5vWkDTadJztMzj
HkX0HGQnU5+z9mgnUWV4jNhGF+M65qXaCM5WUL9OQ3k650ZPtHd+kuLSI9IzO38ep4swXRSoWyP/
qrnOhEddhqGBUzI/pkKuysrGgEycTeuuRnEUwt2Min/2NoPjbwGuLMZK7MY2OQ1BdDalfiTjdzmW
2cqjtSmHj4yteodEqQFrNxC4aLtLFdmiaJW5h6otwV3Y1njQU6ThYJP5a0kTmpXmygi7hVF4xFgM
y0ZX9vz7mIl5uxnxj3Go+4LJgnu5CtpFkutzyx6XbqDgHx/vQ48ikIl4+roJqkeTpzWB4nMGwjpj
DZxNFRb2hmkW73mgLgZ954z9o0TYLEkInF4mZOjRYicFV2+vR8oSDt2pdLur13NiUvCg0UpPrV0V
W7sePLLjJPTBJTYxWssqemqytFWHXkz/aZNsBxjlYHb60de8Z5KO906Us3FA4Yp2rXe5GzplUdHb
mQaVj12vcQAW6M0NMdYGgNnOqSQ4z2FmWgG09J7NMw0RWSxbg3k6sjcgakAimR80DiivWc5eUa2d
YTFvcrLj/F78alMoc8dLTm5W7aqqf1KzYW/hprDVbWsvCo7ajj4mQnZe56+K7E+sxxvkvpnYRMQW
Ru4ljcSropEd4xNFnlCWFumyg7GSxgESGUA/A7Jn5rqNmOWWg8Zg3I82Lt6+fVYz++KrA2kD0HM8
hoyGVQzRhzNcSlb5jtjzJ+lwOVVljiV3LjQunf+l1Eyy9MJ6G9tlPu/Vr1ikjwXJsgbTrYiIFoBr
jDwSXjad9rkLTbUzF2ypCT7mksTqio7yjAb7snXTtafkG3wDx3Ls1t1UMA85jyETta2AxGEzm+Vb
A+9r5I88ebp5fax0yoPc1HlINcNs4fsFFv5zYx6VpLehjHfW5WCvHHgwsmAiit0NtfNl2dhrACGL
YGU66FNga04zs0ftN0V01vCRCKF4jPUbJ+VhOgN6bcPvBAon8d1hf+7as5H3szKkL8KiwbLjqfv/
GGIR0ct0TsVjIWglkYH56+99KyQryVsTu/yoDHt2xJOFahoFWvXdTFHaib3MFHc+jRx75zpfeSNo
RDHFmNp0az6aVboZLOd7OpjYJs3HkzP7dWiOqrh2froq+mFfAboL3eaSDkoyi5zoBXdNnJwiIzwP
BUTOwqmeTJi6Msd+ktXXOqlvuq+cRervZPtJTRPEMHpFzVkGMVJV1Lu9RDj5PY3vJI1OSZsfx8a/
u+ZJSUAs4V2jX3OWTXCJnOoS2uYHdVRiyw8oozdG62xz5HlBCE7Y8XatBXtGrqXrL/MIsosG/wAv
VhmomyouNkmGrc4pjpYxCSuSR8X8TsIJpI+3lme8Sndd9W4uOsB0Kqgz9DIPtJQW7ohUB7PORB7N
AnR/mj6s8S4smxGRlofCyZsSLb1drbFfHcFsBotfVOnERKzdXgpizOruSwHsE7IIhPqXsxbRzGbu
hebOz+pdU7GuwUP1GB94ykZpvKl042gM9ZLWuUcpXinGfUbYcxlFszSNyTicJIgCKVa/oSk1eyhN
mOdMEGOaPnZJv1ZqsRNhTV0knZfNuLK5gUbqp06+UuBI+vi4modQJzLT7jZqgQNrAE5dxEj05Qqr
EJAU9DGaRz4u+hIEi4a9NAhKivSKVmL7pFlQmznPg+Jc0vhYd2Szk6JtkaY1iPRjCPInS2ddNrFH
Qu2rT1+KOjsJyUj082SvmCUEanHUFVi0kG2eJylY0CCnCavPyklWBj44HD7nYowIpIofkcMvUHrt
3DTdirRbq6PzpAScBFb4CnOpoXjLegRjp08ZBjwZDXPRtP0eq/WkGn9gQAI2e6z7dEHd8wKhZYbG
cKG53rNEk4ae3zvpSCuavPoUZfphhcSDFhddWK+mR/RVdtMG54q0TQBNb6SkhFo2t8qyV6m/GJhC
Y14uTepLFf3T6UGYVNUNhy2B9WY3bpvGvVExvlW99Uqn9NXw1XuE6nrwKGR01ZVkm4NpbUooVbJO
Xyj1nFqTimm7Cwrv4o/ql9eR9qpvLIdkcsd9Ng3vGb/oh3AEGm4NMQdl3aghIoYX+q65sfsgr5Dl
J6LD/uLGww13eNhh1QvikxomL4Y/XIsk39f5gDYJ/S0SxdY+cLZuYZecNNEcADhcUru/DrI/pvrP
IVNuw1KO5bm4U+J964roo8m52SBi92Wyb1Vumch7mp5c03FOn8KZiBwwMqfD6rJhY3nfAKouSt0+
FWF3ZsV7MSO2UiIBI9nckMzdph+LBvdWD0jQlYoEIq5lpy7LWLzGTnTyGERua72iJrobXX1hxfyS
x+XVDt1tigK+RMSK2HntFg1sz/om+5qwx/TUCMJ68oBhrpwRpl3bKD5liKFVuiyOe9L9fptqPkZF
4PDNUx+Md8wghz6PT2Nsv1bRjqbSatC7e+K6V3IoZ/TGWUl/1uwAozZ7G1hx+sQym+ZLbDVzJdGW
aW9fpdluAhl/0LE+ORBpPeVclOYrW+drWim3xENwhPufQSFifDC2/TpdRiWBB9P351Iv2MWc6B2e
TF1ycD3lye6OxgAxN3lg5Xsk3JXmNNe2sQ7czTfdbi5o9c5BnwI9gpfFa04c8VQlGyduL3aSnGTp
XYyBgZXrRy/uLsXkGqs+c93ad3W6FmZ39S3rNVHKtxEPLpxD79m14pcO126OVq01+rsiOmQmGq0+
D3vrEvYl2KLqEDQKC0H7GkNN0Btc2dLfe8pe0U2wzvpsOnCaAdewcPda4D1PHyr26U9qb5A2dp19
SYbwVCbec1gnmy5orqgKck3b5olz/fX+JYHqCEN0/VZxIaeLPBIEWtrdSWNk92N16MD9h8Z++lXu
1FSHbz8G3j3vlRv0lYPm3P2W+76rD1LlwaJ6l7KillRTd+7gD2BEKtM/h01BpGVtVQfRK2e77C4K
n6CvFuEhPniEoE3Ho8pinYL9ZFuFfa2ihTaeFFO5qUr9YNX9pq78S574J1Unv6XqdlgxrIGZ3upH
Qu/LTR9kM11LgUPcnOrE1sG26/3gEPvGkSLw9k7T0tQgK/EzyssbD4kuXkA63XQ+xQyqwfVLpiM/
IWesm1HpuU4XoPe9G1SGXNYXDeUYQIll7LG90zjGVh4aTTnL2LnqTbXwfY7LsKDFtAeUwfeIO1IJ
rZ0PAG1MvdnoqYiSmv0YgtJV7wk3aKcyGphBSyKPsaJFtXv20vHWsTIotOpq23LH2FxPeJRp8E0j
Si28A/brZ1oKl+mOaoR7cvYkeL66RsRqcIOyqrPcq6Nyw8TxCX3mfTr6YQgX6Aop6WjH6XV/tK9e
ot17kR3M9BTnXKfcm6uVOcOVcE/t8Y7CB9BQfIh852Zo6gmv8tUW44p2xzwx+qsAVdFEjDFluNtG
PUlakLNyFrRIeRtUQleqYibRX4sieZzuUszChBq3l5DWcJKoW0XUl/pnGTvnMfdf6rmnuadaALxH
SmJk0YdDTkpXq8vp6WD0H5rm7lPeQqf0opFWAqnhoWK/6lFORw6/HW31pBT1bTomX8pXMdEhqczY
srhZunudPuM0shs6Y4YzbKZ71STLuo70DS0+Pmd3qwYemUSbZplyTW3rkOrODnkeCnjEIskpZIgb
fXSq+uRUTHFdpQFvmn5jMI0B7T6dXV92J9NJXvKsudUOYWFdR9Eo+vU1RZvxgZUw7rbiHpTlHk3M
yo9exik/06T90VvuXu2XOnLrsJibrM2DlA229A52BEsig6jkDPlnyfIn1vStrJ2psZAfKZyu8l6u
DIqKfjkHgUSznkVhLWZoQWbTjJpKwI/THRCR8AJuTo0gkQ/+TtWfs4hhzXpwGjSjRxAUe94IYW5k
Ok/CZl2tD1vTvZdUIermIGvlDXHr2vXU5fT/iZoBLYVoDWWe4nhsfaZvOaxiQdc5BaSJEUAAKTDk
usdcXOsZbrsOgVY8m6bOjOQPJUShAQks3AIfapJkn6ekMOCnJaZqV6OKCcRxMFCSACvdKDXPLaQB
2J6cTaFx2I3LuhAqZF8fLBTuikf3DZMlLoRDRWz2kIqFkWP4jdNV0FqLNs22Tsiy16Zi1K4bVZ8k
DKvp7bj9ZrWHtKEjDbjBNM8NnwfKsvfVU6emIK9fjJQKhIVlgHB6F185ZScMt2hgepVtPYBJznNR
nIXnb5MyWGqlNzcwrFHGe8QHgmW5nyF+ntXxuCFZbpXIcucSTsJTKvIfxy5Zu12H4dZ9tD1k1lhk
ClpZtnSepp9knvKKHtcT5S5OKXYPIi5ROE7wIXZnbKcGgwh2NVh2OpQDz1tEsZhnuMLToWDheZjO
SWc5S7XLVlZWPMDcpUuVbqBXz2OyoaPI3fRo9/Rop8ZMpsqmN5WfblqcvCz+joOoJ0cuAZXj4KCo
2rvS9sAEwHXE0ur3vtyFUbsJa/zMUUMoArDpDz2csj9Es40btKwqPjpM3Pegx76t5/vAqSFVRiTK
pRFEtBxXe4jXCcEqbbtCY38X5XPMeU9Iu7610S/mpA9acAHSRxDBZzMPC0LPnGuTe1dcvi4NTNKK
cTKy4lmaXtTMXSgohHZ0s8KM0KQY5pNbdccqAhkVYCig6Yp2EVZQN/n42eYOmT0j8BR0fd59ZXrD
H1T9I2hJ08uCt8Gxrl4VrjJtjtpjH2eUiLT6Ef65IC1QO6i5PNQdcmgcmyChJ6v2yF4al0HEu/qP
vjC+4ir86bFFIJFQgETYmid/ktfIkUJexccVgwITNFHvcmxeija6BzAX52b9agO533eOy+LCvIaR
gmRIS8iBAtzoSQXxAUk6bmComNYpGqZOfYSCzIlt5GOck6lswOZiOp6DzYBd74DEHWprm2mxAceX
QoKOx8bXOBu1odqkd4czg/DnghwBRAN8U5RFL+aYXoOqg/uAWeDBRbEY+f2nSGH7mD5ZOTqJDoNL
07iF5vAIRTNZdCG2BEcpwAJQgYenBxXPG7XHyaZYNBAYaFP/7DpvhYY6nyUUFEaf5B24fA0tC8xA
Vv3eieaG+25J9gn7S7ahD9rN6rKcfIBfD15MAAZQG8eUTzTuybbXYVRYpTOzfPxMAZf6MRuuiDr8
Xy4TrRq+atmgWi/Q+pgEY+kGNcJExF+MSvSig7soeH7pFsgtKx5/0iG/KT28heI11WDC+wJFvmEr
m6Zt6lmSTCJ7yn9Vp+7NlmhDE287XFbr4f/3Uv87vVRdt/9VH/XpHXxmUNXvf2nA/vqhP/uo0vxd
43FpaZqtWUK1dPqYf/ZRLfm7YRi6FPbUTbVNR/xnH1WjxWqqtkObk86lZXMMf++jGtbveA40GmJE
IAmNd/x/6aNOH+YfuqgAMARH4JiGEDgZbdPS/9pFNRJfGzyhO8s0ETSzZDTUa0Fnbtd7Uv1UqxRP
pwIrdIYSivCxCPeU3xXpqRy14hl+Zj/3ZBWyBEtytLNFhndbFuE67gLMgHk9Ta/s2PqXodHDO9/e
HSW8itVoFeprm3rKz9HXjLUzMJNx2yII97x4/g8X5O+947/0itV//oxScp6gfZCdp9u6/k+d4iKM
RpaOTbAiQeFnp5Qp64BQZ2VOB9bBD6KU82RQNJojsYsupgE3bMKuDHb/+jj+y6m2TcFyFbu1qqmO
VKfD/IeGdRCgAaYBQomLvBfCUSEWtnW3Giz5JXsEnFrjvJO8+H/79DBa/svnZ1GCIkDXdU2lVa79
9Re7ekF3liTnZUHA+SIUlntnbNEpBZ/kaqzOiZF0TWnSSHGtul0YJmo7TKLxZ0W2zixrVOPc2GNH
RdKRzw5C+SsoI3xaOjqak4+gaUFconeucfjvVBhLeztyiAhvTLPU6C6HYQMPtk6fEwUYLU2FpF81
XQ4G0PdbrBbComyU+OUHXfN61SeesdB0Yb/3sV6MuDtK05kbGO4eS4uzNmvopIWbSAMMycLGUlb0
H4xtEzkEaJEbYicrpCKAzxAyZqsuTTAeV3qTnMnLxZomHSSxnevtQxSqjGUT5Zlr9vVFwVKKj6Nu
RrTIWuHjTlTje9oR0uLW2GdDLQZM2HHDrEXtmYS+JznuzGy0ug2xV62Gec6UN2JwqhcRdzqQ03ik
mxCleGwfIhdAiIQcAoxAb0YKsBMvedAdEoMksdBlNqleXSTCmzRtuyWoeVTxGTuKgQU4LHg8bE7c
A4+I0HvZeafMK6NWjwjIcfhoY6k+5z6q+jzw2mUPTXOtgvy7kUHWgz1vrGVf9/2mlVFw83n5KxiC
DJi+gXupy5TmY2BL/zq6nrZNEq3dlyLoF7ppezu3EOIhaRsgqmbr3eoMIrbRGpQgs06N1gEL2A0g
Y+9Ob7BE0V9rIdUuPDe54tESFL2HGiHNJYSVOPGuXjtgeg9yUosMzfypG7k789II64OS6qs8TsNF
Eqcg1WSSHiOBTQx7Z/3mZVVwhKilUz9RMQcpCXLTXkji6DMEFArDaxZD9/6MRC3PlRyGn2g4zegx
VXx5hlNPVV3TWQlL9C6zXBvaXdQVfbEhhUO+yaiG/yFdC9d6YOGcM7g55wZBrQvE/f466RSNlUnr
7koPt3ikqt7a1qAepbmS7T0v9BDoB/FPHtk4LuBmw8aDr/DZkRMGJ3MYh5Pl18Pk88lYm2ajBvwS
O9IbQDT7Q/ET+2zjqV5YipUdrdTOjnQyB/qOVc7en4CHbluEWrnvEj0jCAAy1WOi0oMJO/6k5Fa9
jz1VvAVs2bCS+2HxqTPnni18BXiplMrcaGgC921kWy/CabonB8EqLUpbvtNHxDznxeRMDFoSvKCg
i7b4y8adFqnul//LgKhVCoLfugdLn2IzEVlSfBXoWokeNpJk45qDtlEKMzsS0ElZEqoS+zNZrsBu
sOPtyBPOhzzb94yNbdaSz1Wm0mMVLUGc5HbAnjIsDZuU3k695IZ/B1ZH2cLoJep3PhwhuJ4G0Sdt
tty9/VcTZcYlzeoe+KOrfwozbKj5qP2KYUHTSur9szEIlYAa1dikIioRf/dxTasvVI+mruG1b6PC
u4rI1Qk4CbPoazCaHYC7/tOJWyvdd76jfhg85d+kJAPURho/68iAwmOkWdQBVQLyQqIA9AqhjM1f
KhBpY59+TegVb45QimPpiuQ1hmrlz1yfgemikoXb3iuYLhpcH699mDo0yaJilWAsAxyrJz2U0o4w
P5dA6D4Zs5/Sydi3I57LYSj3zFSit0B0hRb1fZS0LXlowvKWLXy3bT1U8boCFrhVK01ne6enazMI
jTuTCu4u6SfLchj7IwgHAS1YlYdEEv1QUl6CmglUxX2AoAXDpHJc5Yo/gEx48F0wtvJiXTdWs0CT
WJx71TFfWM33l7JOSIZChm6jXyC7HZRS8Dl2frGzcrqeRg6EPiwV81QJkFGsZZwF0DjtrGotE6lF
lNjzRI/f4uNo6Zfqw95RqJawxE/eQ8ukJ9CbrIG1Eq+ZVkblW+Xk0ZxsRJ1soAR9MtvlyriMY/6s
WaAumhCj7jzN6+6m2i0pAipsVqyb6UsX9S0c9Mx/ckWGTaokfeKxik2Dco9iRE9m2qNlNQMLJCzb
v2qNczZ/yVgdAARrrXNRNOG87HFiT7EK/RoeKwUxXyYLnW7Ssq5G4zuvTf1u4xQgyq4I1ZXruEu4
YMRmp/IuOydfaL3qHpsMFBCxhHyAh55WKUAyaPX81q4+q2YbQOUjvfq9B5f4QgIDeRIhcZsLHQgA
2H4RCqIztL6613nco+YNLCbwrKY5rI90Zkk6jcqfndXUe+7cznjg4aytA5cGfWJMrm+zKJWjOxTp
S0vuwRMnK4GIG5iPPECKS1ePzaoYa+UgG2tyqIyNvkJaTTQMK1l4qT2KWMcTysbsSnsLwRrEnuWr
9iKl/7eAF1R8tQ7hkjyEh1mGkZ+GmR10FAML4iv00R02I4+/jW0l8dqrVPNNJ2KI8PXBf4qLEcIa
M+BMdlq60nmyXOGZ2IuEO+lYWEH1pPdjDd+jzibzl2o0yipQ8Ug80BO04bJl/U+DJ/Gb4QbiXREN
Tu3WKvRNi6Hqy22wfgVu1OC8ynwxtR/fWkUVz5quaMc+Cuo5xdNq3+aEtyqjomIjLxTtPTPQv3im
kn6O6Vhzx0clEbr9VBdTfJaMbrop0YLhObAzHb+Qn9Gy6vplWTQ2dW2QiWGFZYWCrbMyyej5mecA
S2ovlA5Rea3yM3GSkvKPY4KEbEAkURmEE+VgU1+WZtJi5lAJYsjbuOHGN/x6pXlu8RpL9Ob4L5jn
SAMYKTLWMLjgQdFBK6k+EKoKeRrBbLOtQRcx2LM7bnss6LFahE9QZ0rA1VbwoRohpcjUlmO87CJb
fS/LgcZ4L5oQNF0WMpvErExyo+kpe+fw7+o4OTBnoOBTG9g6hugWSl25QDlV7z3Qq+S19b3uoQWG
MOOJ1R/qlNnjIVI6ubJUdBJ5hOED2Hn/EmLsZv2n+dxsWr80lARgcyk09xkcETFgPPAvCdCPLYte
GNFOKP1bKUhHxNKB921M9PEbl4q+EsOkeG6leeijLoF8EtjRPmmZTDOdMMyMhJnvJDARTsvC/mo8
UNhwcsmpyeGHFd5UNR/ID206FKGQP72dqDt73qghE3PeDXG4VmXk78reBCqfoZzvPGiziCW7QxIL
uAn0vtfSM6k7CG3Y1W4Y3Vg0VVtDzbUPZrBqgTg03XieGDY6cQZb0TrNET7M+CYqVcgHw3DGlSi1
3nvUzTjY5wUieBzYAmdRU+X5VUGjuAh6MiuMvI4PIQu/fdfb9co06N8OBUtjkNSl/U25fMoHwka0
tsDlLlCcw/7T0mjTVXq5cWRuHQH+qws9Q4ZpU2N60hM9PRVTrcfCnLqC3o5EQEpk3Di183flV7c1
VNR5pUk58yZAFbl47mNM1s8j0495GYqiPjhuZjxqJhwyrLbwJgqJ6Aoq50TPSkEZtsPPVHTACQMl
zr6YAo2TnxvKFci12HSe3829tuyOBc4RIrnxaElnrPAIWIP2lNXjCGewMFskCIMpT4qqFFhGs5h4
FC96wXDTNgvQCnLfcFMsQA16syCpG4Ya1AR/JVGi2Ud1iiECwOJtMZoAjxgp4WUoMCfEAgvWmtKK
mVGUsX3HuFhB7L2AxSdScSAw6ViYQ9o/dFhHv6DHa6SvsUjB6DJMav1MFepTK1HM+aFoIdb55jGu
BvCQNgoccu2Q+k/qLZSLGs+oRa6zKtDGHALdBBJgL8D6SVRyprV6dEgjs6aRJrU74UrNiRXyONmW
c32Pm99HGtCG4UHzc3cRtUQcIT2vXvREMT6VQCWPoUR9p9GT+OijxP3s9Fz/yFkanAm+dXd1GaRv
ZpiXF88ZfSz/igO0w2LqzBcFotdnYmyDdoa4uTyAxGLBoneavQ/J9vlsdWpiWHVsch5St1GOVejH
HyCXKdSPLVW81vFYo5YjkGpTpDFZMCi8l1HuWvohVaE5obz2LAilk9MKE1iBPobcGiUkKrJAchyZ
WrCBfOo1bDg855SlZYWIxulvfqjbTxQoeEYWRgNqu8H33HLdrzRUgK7DlAtXZes5z1YRyXmN1XAR
1jpLYroVEdki4yhfcKJb0NykD0XGUChPOkAFVm3c6tv/xd2ZbLmNZNn2ixALBkM7ZeuE960kn2C5
wiX0fY+vrw1lVqULKZKZPntvFkshgSRgZjC795x9+gkH9tAmw5pY736fayVBcFmYPetK1+6TlIxT
IAjINIrOwwfM2pu++6KtD0MmvNu+iPQXhVf4rVELtqtT2qKTySPnAsI9AB9RFJJ+J0jXnVNO4VOR
CHPPW5w3aKeFxoZOVL/Fkc1zywQgUhJKwUoWRvVYJglNlMJTv+Rq5sO5KpTrMDOHvzPRJe9hAW0p
xNtkYwzxtZu2yOij4rD2tqOfkdMAJri89Iyg+wYLIngSdhnficJIbrSxUQ5JCWt0hQF1AMQG6xh8
Q110l06sKtBJrxVFQ17VbWhVkIgdz66RFumkkbb5drLs8XLMkuSt79jwSLVrr8iCVG9is7AudUgs
hKN3xghsvFJcr63VfZKP7Y0CCOVeLeGOkMSiwBj3Qvqw5bAB9CevpTFUT3VRFs+jKCGLOtmUvk0w
hzm7Sei3oKm8HcCCpFgD/jT2tq+QUgaHpSUw3qrKx0mgEuhsEUNJLb3LDtfTZVjq1U7LGCq9owiX
fSy9vMzEcMvZChhlF+tIB+opmE8daCyVICMso0557DKE4VeU1qOf03eirh62T0UuzS9Vrph73hD1
i9Eb2QUW+3WajDiiZeQHb94EG+waUKeFKMMPiYNoW3bqfRZ9TaoR+ZeDWDxIqMNw82lFrDoezIpE
PbgTK9O3+ltCgXBXjpqhyY03jVO8LRwDuiAwFS86FGlPVSEqPDRvkaPNmZhz3kxTWcNlnRvR32Vp
Q18wsyC4NAGsMl5VXnrQMIgYrAt2M1GR/Uw1NMC86ukIpwXjHtD/N1z40tpglablV/piLtBQ8KcB
6rMA4qdGg8CBa03wGiEPYHAPOEfLdaXCnIwTtbjtes52nA5pwsfJSEjsWNjpT9MaAtKquu6ZMxrm
CQIUawSkYJIR79QH0FblpvfF4OKo58zL83+H12/d4iQnpyRyqM80TvM01UDiVk2vxC820HbMdRMn
7VWSBtk9bGgOaCaoTKdOs3cximSTymj8mrT18MVIxLhVWgWG8BiN3Z3lxICvlSF4S1VA+iMQk/tS
AdZgBH4At9iS9aqxZbK1HFE/0UE2SCy1c5/FOzEOuSLqd+I+/O9GD2oQTO5koFPvA5KSm+rvQQ2S
XadUwU9yeuGidA0gK+B3FrxC3aqJsG9qlh2tJ24Nyh3Gp7zK5H1qFemWLXCDZbtQqeMPTASc88b0
nKjQr9a0eHuiXYaujhH/N5CWNYSPBxa2+EKpBYsthNiHChk+nDgCfxPbz17T0K5fx1Trr0BDTNdq
RLUsje7gN0ZXYaZPz5D9UdBlnvxqB1OPoAO1dU9FCxK1N1zVzPq3wuT8rOkdFLW0C1pMKlMWXkX4
/u+ID1WpJCpzyrta9I9gYVhR/K4uD0pdDJDryvhaAkqZgfBpTs5QGwzz33XkY+hUs8zarAh6gW/U
EEmqgLcTdn1oJxLprLDt0F3Gzg4ATn7LeKLl3qVagKA7lhWpAcMYXkA0aHZMHODl7Kp6lMRlrBxU
PUu/cvkOHDtE2iad5ZFopPY8puIGXrFEOSEGCg5d+722g/CulIoCYMbCJ6DlpKYGcR/c2PROawg/
k/NCqEr23Muhf8ILnvz0FUn+BfX9ezQN1QPa4/FCVoNYWx2iBTNrqGvHdfNQERxHvLdnDy8JZIR9
VErCIBDb7Ym+cnZW1ZuPQY2RyfGm9q3RO22fU2xk+kzYn00PaCbZooN3k+b4DbtxMl7t0J8t2KY+
3bYyVh/BBqpfvKj1yAkste4iaFTNnfqM+pbQ01eTbHkWC09j+69b8wxSFBz4UaYbu1o3CEHIo24+
ZQ7x6A6KZGWaMEgEE63UjZORyM3pvcJcq3blY9M2CXI+oQ4aveB4NlpT4ECiouk5fh7I13GXTXth
2+mr7ZHxlmcDkRYpezKoQZbbJGNxUXbE8pC5WtFu1IXxZQg4PeNGtW9LSA9ga+bpVzkjAVFdAVJP
4QDwHbOSimqCs9N8LAdX79VAMYTBlNCTAYEgKQnTezcjYDmWo7MOtMi1Mw8f8kqTQ/qIdbXc2k4F
iZid/EUa1PBhnXGg0Vb7lOdsXxDG2JuYsPqsneFVRf0w6VqzbmNdXloAbS5SA7sPyaXpmtdci2hl
rkgNWU9khw9q403jfHyPOLy/MwskJex8abNXRltuRBr7LqRd2pnC1/prVVEEuStVQ3+WuuxlotQV
uu6cMeAlTUFmcac/UPwDZG0ZKggrhjWvcxmqz43kTKRROHNQZYQGQQa+cB0tdoBfWCN9nEq1lLsi
UVGqCKfs5D1MCSaor1PyXzWT6HcqAG1o2OCo8g2sp3ZA+8ubee03g+a5zGk5rHEZ44TrMwVrqaNU
411CXcW1J0uHJQJkMyU77qCMAOp1axAPig47F6vvRL/fs77WBJrh3tJ9KoQqkd3rPA7Dg652zUXU
lDYHAix1nE6z8cbwu+at0FKqG0oW5C8JYNhdXxCNOfqa/CoGIYxVq5VAQxpLx/sBql0YI4Rh6eca
bvlcbWxAAIbawUzKw3dONkhH6RQgxGxQFCdtIH9qsfR+KH6U7sORJJqijZTdwFYckWJGKj0bEbwe
ZjrYD+x5EanrhRTgu6sq3bVmHT9wnhx2tUkqtYBb+7fINUrdCl+lxFz34Me4/2Q/ezMoJDyrlpFT
ZiMCGx8lJg/0DjdAvouLKPGzizbNlZ2amiS5pF16EUN/+aLrMnjUyxJhNhyl10Zqo6sOHoaj2oLw
FKvY3orCQTscxmToUFukiAE8mPK+2m5VphVY0NiYaezpUFHSzKaLOY4m3JZBH15kWWze0VhU460v
LefvPjSSQ1DF2TNicOIHSlX56XcGTXM7768tLHp7H3rfQfWHcNtPlnhPKVZGa0eN7C1tlM4t2tQ+
NFELaLDpDONKHZXGNVSKKLkIUdTrQuxFzThKPBXnM9wtmtj+2OyiSle/Vk6BIWGMsm+yKGvCrxNC
GJ1kvLbJIL5lAttP4D/Uh8Bu2/sx0sR1xLNz8zbsHtuQYj6SYQufHK65Fm9yk5r3MmBJWE2jb6xr
XcXS5YeVfMDnBuJS8/S3PM/7dZI3NPD11uEVQ605RgANHEJtL/uxB5kcTSTFxNLh+OFkLeWSgld0
GYT+dzqVVGBDGdoBGRoNIThBa94nUzKCQzflm4WsbYvqoDG30iusB9FqVFaIhDUOFBPEHTFps3jL
Lq4pKOTXCOmI0JuSeMJM01jE5KSgqGO2VgTfmM81sq/XVjFGMjYs6F8rCiANdMtMex54d2wN+BlY
X5P4pz+O5tXIiw4gu2o8h730L2Db1d9tPS/m/k2x8VO6Cb7fVK7OnuYmb6fqWiYkaeZ2GN9NADTu
Oog+P7Ram55KESMJiT0JyEOCDCCaj7Bms2Q/4muo2w0dlnQY5zUJPkFGuBI55s1kpDBljeJgKAXM
u3TQ1Usjo+LODXW8S53lHi1TbN8VdaMdGoqRl4newRfuCNlpZRhtC6MYDngW2FDCmUMbXEEVp/kF
l1M13X4MIhcaUvwcIeO86D1cS6TWkZ0QWJ7yRR877Sv/jNatTpjagcAxmEFW7rG+SrJQ7Tz81uRh
cjPxFC6zzge5MCFJycZiukoLhB9apbRPY02Qehl6GqgD4NVUNW3UXOjb5iiD+TCRWN5LFA7BdR0g
euZNX5mPqpl0txMuAMr/Dphec+Lwogi1fxSyJBEO7aUnV4on9WFF4jERGH7V40UZwmaOMQxmcmSI
lBwQg4b8XDWIt1S13tyqpAp664g+XoEVZzRQfKhgbTqPngABq8lFYIHInGxCaNlret+HzHE4lRvC
/GKyDDypLa/JjZkVNaXkxD+MNpjxEerbd1b3/KqKxuTJhsXxpe1sTBh1iNUHJFZEK4gC96M9KGWG
oYm69bpKc+PdCIOExWWKphvZEQ9INoYy3LJ1x9TsVZyoOPgAZ2hGXf+7nqo5orfl1fvf61D+M8P+
bfEje2yqHz+a67fi/wHXvqbTuAdvcMSx/zx9//EHpcn8j/6pNMF8j1XfxCpvMkh+iUb+oTQxjL8c
OFo8c2Go0kGE8i+lifGXwR9wiKFxpJK6yf/6X6WJ9ReaFRB0WJ6lVFXL/m+UJr/b9RGaWDqfzEdh
/OAbOkADPqofEFGbdkA2O0tTjwjNGgkLrTXtqSeW9u7DffmD4OPfhBbWPLytmRlgC/AEC6GFbDpn
ZuX/OhjgZVKMHBlCX8NBY912cmuVOCK5nvRyRp8FySD+gZ34x3P5Dz9fkyayH6HzUK3F51sqEoYq
U6MLr472IYkNnoaK358IbLEl2PfMv6tqYlJO/2pT51H9ruWxLE0CGbdIHxOGUOdH8FFggmRgVIwa
tUBkel+7BJzoQ2fo5XSBjiIixr3TS6rJZaSRx950SVS8pb2UHfkCgSCobTLZfW6ECbzmorJUjEHd
CCPEndLJfoOOPMmr1NepGEhJ+tiGjVfeX06mxBxodATJTkllBpe2r9N3N34dM8AWhNBMlSRC6+Jk
PVJYQpZMDE3JpLnU/HM37XSvWpPMWHp70eVOiLKQAuvaaRILI5NZs/2lpjnT1OtxtGDvi4SttpoG
ys0UIKY8eLXahOtEr4aDmWH7hV3nj9o2VAd0u45jUntPHcHhkoSIeqtbKqQnFcdfk3tlckPitwqC
tu1EvKH/gsQxwoZN6hEtzbvSn6ufNnvdcs15NZouSp04zG1u42tYs82zabHZEN5ddhtVc6v9Opk3
cTy0q9YvlfE+F934Zikgl1dO5MvokcQJc3gwHJN+dRJ3PnFrSt1dl2OkjnuAAjSFG4YU8KtepPYa
72TpHZQhB6aAWHBoL/2WOojn5HhEHA4X7OlpKgAZktCuoB0aPemlvO0o0Bbylryc9hV5oOZhiUH1
e4iqFOkEIFoNZeaUQQbzUwXZrZ1XtlgXPWewtejaBNt9/KsAZRrJcKv3sIL1lfxVqQIfOhkbHSxh
990XFEAfk3/Uvdo02aI7Va88LYb/FPwqmNmY57RV3dZ5gaYxyl6llWi8Do3cDC/K3g5UDuQelUjH
ilV7A+rEAweR47vHMdMlLsQ6GlnscyqLE0AD350mSYLPyw4q9cKsx54Sn9UpO8STer1tAPM1X6qi
wxg5IFvAmWw2WB3YJaud/ggidrp3omzAsgFpCD28J9W23NOuoMeTVIWXHzqN9p+CfzN3ngczlsnj
AJI/2aAZs59GvzSeVCImvjqGOgANbyuOhxZnQY9ApNDQNhnpD/WXpMpBLfhhosN28NO0OtA8pUMj
fck23I+0kUN9ENXmo+y9LnwPzdTGbJbRuj8Ehcn4nTpUEGzgcX30vsfd962sJzdgVGpvLRSEtpSL
kzzFFO8RfEWbFTppUunI9KpKVxIMKnlkQuMlg2g7Nj71G7uSw1YxUQ8BXyAgFQSEiacoNBy8nFNH
P28bGbVzw/HAv590TuFk85bJ4IaUzWluVLUxfGfTpSNtx2P3iFyrR6XLMdAk3tyQxlVsMKm3hF7T
YO+A7v5w1NSoNmUVCPwwBpkAip4YE74Av/obgeww7jqCv+BZkzRGwDwDQX2YyMbMkDeV9MgbkyPV
tvd05ysvvV7gUnIqsR4IJkKLj2RnuGjokA+b2uHMsY56nUDm0p5u2RVSZQoJFIfQMCexBZQg3xIe
MRSPOgm2feLV733dWxjpjb4AH65yuFqzPsGnGKqo2QIbyxJeGZl6V7Wc4SANCh9H8jhUe1ILvYrY
58Emr8KIW/MOv77errDPxNpuTDwd+ElU9o+t3Y/yq8dVDAK2ihamVpSNd7GRFLf0HkhwjekvTTs/
Say3hlqjt2JPjAA66OspAumqyXzfqT1k7dTDULpWhhESHWjIyr/jhpicHvNZto2lOUUiRx9IRxre
sKdl35uYgk/FjxiaEYdbZWha7aYfcu3ZKrNa7lUL1hqVfLZr+9jQ2DSjBbpLpHpFkQ1hv9k7Tkgp
LW3EWqsKJdgliKHabRMb3UOJ0GVawZOxYerolGA3JT1gfa/0HNfgyc9aiAqjSHmH+UGzLmOkkd6u
LEdiYWVKssuhHwhu3ntj8t7YptReRGAF3lUs6vKV9rFu70mqNPRLqfEoDaSJaxCH5HKriWJDvBiH
hzqrc2y7VELMHdQMZoOOaAzqHmK/vc6rAqD3GI/2FWC7iSYb8bveJfikpD5o+pBhGiYs46tpWE16
1cKApCEoSuM6kUbvbDuRTQNxH5BO8OlOtbIRFJjUG7QSmInBhoVNslXsxqJgpwS2+d1LMhUsWN/R
qql5JW60ll0KIXBVOd2YYH1eOoP+AzrwoZjuonISya2DsUpsW5ptzUYBEElSjTAps+q50+KeHVFd
rTQnCl91I9ec64JiaHrgxGLXL3IonTdQPbRISSdPr4pM6XKc8UY/bmWb9wk4H5qc2aEbpJh7bfHo
b+zMTOjp5EOQ7Ti0d7e+yo5irXSKccubtHb2QxaTuGcB8UJT4/WWx5wraOhXuYAHGQWez5KBU+e1
5C1Rgxqyy0fkiazMaNwlWWxdKolOTMduWJF5yJGGF1JbbXI9qIA5EyVf1NfI8OyXxJ9BoBoodIiE
mKZBJBgSr3wbNJxm06JCuY96DqpQ2zV1dkm/k/w4BwBQDCsTTNMVdR6jvPDwk8td22C/3AzooMiq
noLJu7Boi/ZrJ7CBvLZ+qkcbOON5Q83ATqjGEeCXU+WLYxQRPOxheAnsQP9ixyJ6hfcfEWlPFk5G
t9MD0qwWVvFGurVe7qTP658ymg0CxQnLGiZkkqXEmdXgo66QGNqcUDue1GNgdNTwV0Nhy+EOPVFY
Nge/gN4G7dKh0wJTuPCMqV0XwxTo4z4ws2qEFOJXyE7RU2pYcUZwhBB9GtCorO2oG0wqG5MHQzvZ
goKMqMbbjtfO0EclMXR/MxDEaG6Zm2aBKwOhLywKJxJIxXZ0kOxmY8BNDHJkmDQeGV7RVOe9fd2r
aqvZW/ZyVXvvFDPRCiCRVuhr0vp8Ue0QsPVR8eAPbCBxrRKXQN+LvZltyeesr8N8uiejPDCDW4KE
AdGsEHGmpmJdpFOnToSk2A0Mqx01YdF1rBuZk2KvRkNAykijqTeypRi5NsiQbTi1+kawmRtX06b2
k6w7dE6hVE996rTGZZFDKNmV1uAgalP4Aju7L8L8os39yoOCSL21vx/aQKnpvZh1bx+AAfA2Q+Zj
X1b9pDzbyDGmFQXlxFoHfRu+9UaPNZa285TBkPHVfMdPynyiIgbcJAxjODzzu4dsAwHJek36d+U2
gz69FS0Rnqu01Um469gYIpogn8Ta5UpXoNaSoTfslTznTUXFzc72paO27S3MO4Jf6R/CIvHFaAc3
iFTCe2aQ71SrWgMo8zARF8p/142tPFL9GyQ/zRzRjKcAbNuNQftfw+mKQIx23K+QlriWNS2k0Uqr
J1OJ2+4hjoVZfUVCpd5W6Da9TaVUfo+llp7aqvG7iQwRP4ql3GdjmCrYXPzRuqw0ryBSKKFguUq1
Nkelo+W9mIv8/XRTR1nqH2Jg/7d0tU3QUhQFiNyk9mvTVAnqWY3FERUKqUYMe5DHqkQn0+rdnoTL
OY7VK/srxO+j+j4YXQdOSdqUdj3/R0j7COCIgSjt3fYLG3BBZkX3Tt8r3p7GoWNcmLZSQgUtK3aT
LGE26Nk1/hhHfpnQGGFI6wrwi7IYs/F6yNKpfza6vI52QaNr7aFtMoHS1hoyjM6cTFCXyh7xovBj
ByFCA2OB5rFNIiT7ZViltmrakTtFtac/krMLTyJEJQRQwarQK7zwiB39zWqM8VW2o0/6S1+P8kJp
07o9GGWgRIcxwCp1kGkzTodAeDk8Eroredq8FCYC7J20PZ9bqzYq/qcMojskBY+ct+rS75Paeeo9
xSEhQiRW4sXrYAorAn6tcmoFzFQrSXUwGzFprdG6HrroHXQAtXV9GmFC0C9J1JXfJoG3aUNCXsp0
NBqXc0iGvkOh8beBXFxnX5saVN6V0muTDxo6DKML+L4iXIe6EhsuWVclQkCtK6x3JMXztqTtdBii
Sh4+oPCeI0REGn2DmoUY20qkhzFWwFnas/bYFYAO2Au3vaHb5pWBVi84FMDa+0OlsxWhAVS1+YGC
O4ma09CHRJnFcO02udeaKfldOPLi+a+GKhE5RtU+UGil0XH69Cz+rWhATJGlSkMYJmdC/Bm/H56N
zBpNXbGVPedUpUc1XcZs1fq0qtwogZayMtNAVzezmrlZpdMUk1/Y5uCSurTqNyrpifk306vgoCeO
1NrrwWdv5XrBUILxybxvGVx/8PZwIevLX1/9v6Jc/n9aETOwqhyviL2EP5rsLf0IsdTmf/GPchge
m7900xGYbgzKW/TH/9d4JVTtL4HhiToZFSnxi1L5T4ClJv+SHH11VdMdql7WDNH8ZznM/kvHdYLn
SrMwTOlc5L8ph+Ht+lCrUeZCHUYcTZ///EONhs8c8ynJB5cOCi99ahusFh9uwh/KT79X2v516UWF
bQhNerRFQrKfWV4T/7kh9fNvpfRfP3f5ufr04ZsX0aB4OdnpbhNZJAGW4qG049sQcuD6cx+wsCkx
K2mlJhE0mxHQl0A+NeTpLTlOcnf6A2a/17/Iof+6QYu6HPsHfJxa0LuGRQq3SEiHlPVF55ePeILP
fMaRhyAZPx/vko1BNK9afkRr+IB9G03ZSrwNnOky5cx9OjKE5LySfXgQA8ICUtfrzs3HBElwbEKU
C2PlzIJ47Acs1kHAmSpa0hTiSa4XWxsEwqbNLfqDA4F7p5/DsR8wP58PP2D0xtD0JrNFZaO4CUR0
ihH705eev+UfHrFclEDJz+iQMY6dm2i5ql10QFzrPUJwS95ZKa+WVURiEUKtQMviz/2apbvQbrsq
Sp2gdWWpgmtq2L6IlmLr6R905HHM7tGP9wqNHvUlMDVuaWjXRADfdhpJ20k7nvn2Yl4d/nDHtPkh
fXgYZuIJLMd647YlKV84cvRN18auAuIaITg+tOYO9QgCclLowbFMvXqwcxhUUXxmxhwbDYsvMNB6
GrJxaF12alt8O3elo/08ffN+f7f/34SXixVRQ++C4Ee2rqBH9a4AZV7bUYXXFfF44GpknVDUq6s7
pXXC6Yzbcx7Ef7ifyyI8xVj4MdZYkbT3ngHdnhI60tMzu7EzT+zYByzuVxPVmo5urSIsCQ6w51Ny
ZaB36RVqz8Pp+3bkkaiL+5YXRd4TOVy56K9vjT68NPBhnr70kfHMS/S34caRBTCUIRo393GF9eVd
ajoUz6V7+vJHvrlcXN5hqlhRU7Ru1ijXNR4OavNfT1/6yDeXi9eTaEWbUc1p3dJiq4gGUS3vtaAx
ttEM3zv9Gce+/uINRazagEW0bN2qUK37SIzehZ3g8Dh99SMjR1u8m/xEbwJVyVvXouzsFeVVyTKf
O8VcLrHO7BKOTLlffvMPy0lRTD6RwfwCC7ZjvrGLQayoOnovnY2GoaXMTpMBtR+G5fjt9M86ctO0
xRsLTaRjFipLpCAwG7Rk1lfZho1i9I999n/Y1vu/VURbzIYibskRxw/uppZz3fMSuTAj0toM+w6t
yM/KoJre4go9/WOO3b/FAA4pHQDsUBtXV+tiW2h9vcHafkWp6MrrK2NVtgdTI8/19KfNT/4Pi5W2
GNMDMXVWbdSNq+HsIae+dQdV/D0GzqVjF2+4Xg9jrT3qRXLudXbsWS0GeGg3k+n3snFjyyZBUsIr
uhtCa8rO3L4j1xeLIY6v0qPRy+0LTeraeW/ia4iC4MwEOrIE/DpDfhjcicJJtFXThgXLISW+QS0Y
F6Pyre0be3f6iRz7iMVgbpwuIuudwTwV1n1eNO+UqcD6COPx9PWP3aB5bfjwE7SkHAssz7XrE+7Y
7TEI9MHOo/n5/qnrq4sRNVlNDH89rFxBfDH2M4Cs1plne+TW/Bs/gYCsSVAfBcAd36Z5+jJ28Z7+
9pmV6893RjiLoYPhfkDDTFAA9ho6TnkMHjQgb+z0fTmy9or5R3247z0m2trWeTFZRfaFavqXLIb9
asfpSlL2OP0Zf/4FHDF//4xqiONOKdjKYQ54ItLRjea83tPXPnLzf20fP37/FpROUdiN63TBVdBO
G+KrCJT2zyxExy6/WPZUx8y4PuuPPnJL2J5/w95wU5n5uTrPsQ9YjMsAJzUnGxYeB43NdS8EGCI1
k5e+1kxnxuex279Y21rhJUMT+bXrVHCIfKBN8ZltwZEvP0dxfBw8hhYNvBLw7pX1VRI/xHW/IaTz
zNc+MjLV+U304clmAhd4kClMq7LeJ+NIY4wguSp48pX08KnBoy4WtYEajRIVU+XmqYX9RNW/NUWz
Lzz55fT1j/2ExaKmBlo1phXqxgFDWhjlpJCl+8jU5jyd59Mf8eeHK5zFXSqgygTlwLomkUmQGLxp
I+3i9KX//O3FsvLY2fTlsY9W7hTI2yASULWgj9UpOXuONf08/SHHvv/iFhmmlTTSZAgJKV+DMb+P
8mp3+tJ/Hp0Esvw+gPLey83Y9jkt0C6hLbduzYdQObP5Onbx+fd8GJ0FzKLanu+7Mt0Q5L3yfbT8
dbc9/dWP3ZXF1s6uLT/D9Pnrq7+X+HNW9mj8/blrL5a0sUdD0Mqc8jGBnit7ML/XRbA5fe1jd2Wx
mtm6b4VlEtVU5rV9Y4ntOGSXswL49OXnefnv20LhLFYyHICC6mnCbbHkg+cbV72lXKB1eCQ1dW+K
4vr0xxz5FXOt9bdnaysC1wZnQSgZCDSgfyRIkMiViXaEZFY3pz/lyDOeUVofP0UBhVKTWljhQBQ/
O3X80iffTl/5yMT9xV36MDYdPx6LoeYpgGkZV06BwaI1IxKKutuwis9MgGNffzFx/RprA+AUJkAW
XKpG8jh29ed2PPb8XD58/35y9IjOUuWagfhZDRh8cDwWZ8bQfHv/MIbs+fd8uHgeDVMKHLV0Q+Uu
RenV9Juoex6Sl3J4jWVzZlty7O4sJnDqGAJfNXvCwadR74B1ASauvZx+vscuvpjBbBna2mxZ2JDr
bzX7woBt+LkrL+Zv7UxK7JA56WJF28yZ6Ylxf/rKvzZ7f7rvi7lblJCl8tErMT7168HAujHad/4E
LiUPwDiQB+RZuzBZp/KxaOWu7ElfxWmMT+TM6+zIrLYWs1rtpOqbQ1+7iaUPWw1DdvtatNzMF681
rOfTP/PI1EOa/NvocqqyscyIGzhVxaqVgoknVqqvrOA9n3lGx37HYtNC7qA9FI4D2BoJK23Hdce2
C7HamZF77PKLeR3XLHkNeHJXLX80OUCV587/8bmbM3/kh6mHOKlW84lvrtfpVUl+JLTIPeKfjZ18
roSP0vr3jwAO0hkZdmu3waeOvgctQVlV29Pf/8i8sxaTmiNpD+6Lk5gKVvDgY/Nfd2XY7U9f/diN
X8xqSr0OasL5xhMVbXo/IvEaT59rBghrMbEVrRsIOuLWqzDr9CTfNcpwZl4duyuLiR1HFswmi4nd
ZMY+ENCzMWt+6paYiymLaMQkpNcsXYqc0Mm+GXW1ztK70xc/8r3NxVQl6621gpL7XffapsM8mWna
mXfMkVXAXExRzUJNi3mbd0z3XJaXhV6BYnbwS7VnPuDIWDEXkxSdjmEV0ihdD3K4Q9Z9X16PVnJm
CTh2ZxbztETxAE+TwTLji2CYXA1oRj530+eP/LAEhBGMzsgkNdwrM/lgpVjqybAbzlz92G1ZTFAR
j72lge5wQfXcjNgBR6k+1U5/Zjge2X4umaTWUAMQbCmzYXS37HWrKtr3cRAS8/JgOe/qVGXYIcsC
1O/pu3Xk9ywryFkXJmQrTqU7Zx4G5muU/UwwRZ+++JGnvOwP1oWfRLHFGKrxo7OwbfXIe/nUpc3F
alNNXhC3WcqSYIqNrdffS60597Xnuf+HfYS5XG68cizzsWfb7MuXrEHdSOWQSILuCcH6qwjrV4nc
ah2En6te4Tv6fciWLdFXlR2Wbl4Vrt+FLlr2M4/gyDphLJagMZobwJiTXQE5HlT0BUGZl3ql7pzQ
PNP2OzKEjMVSBHDdEW0sWIq0ayzKFybwEw9C9ukHfezqi3WIMmFrRT5nGPT2EENN5Mp4TRpvJSJN
0T+32Bnzh39YM/q86r2hqUsXVoW6Cp3uHrHeo4Ee78xjODITjOWihOvXgCXMY5gife2Ecb2xUmls
PnePFotSJawSmW7BJBYx5By8JLyLxSpI2zMP4dgo0n6/P3pLmgsURZgKeJ+1Mj9YubiJIhyeSvnP
5OKjvaZjt2gxoykzxVo3sfUph1TVNnBqy3CfTUWvnXkGx0bSYlq36ajpZGqXZAqR4g0pocTSGdaP
p5/Bka+vL+aw4tWWOUVMtMmJN2YobpuyO/POOXL39cUc9toi8kcn4o02yL3nu1Z+Y1M00IS3Pf3d
j9yZ2Vf5cfjTLHb6qGF01grQ2dre9rUEPHWOx3zs8ospPCii0nCtVbCt6gQphR4HK62oMOePdfjj
9E84dvvnz/4wg6MwiAwPDoA7jgmpVNnYXdaTbXzy6vOnfri6rXlOClu2dIvY/Buf4b1iaudW6GPf
fDF5x6kxiTEh4i00ne9FaF91VTKeGfLHrr2Yt5iWFThMDMp+MH8QdbMuNHz9n7vji/kK8srMdZOn
SiK6mW5Rr3rhltRqXGanP+DIsF/qf5w2SyZF9LwV5XCQNnw6KzXcZuZcje329GfMw+MPr3p9sSaA
JOiJm2Hl1AbIFHbxBcrOPq+VL6cvf+T+LyVxoSKTUeTMXPoWN5NhuLk5nSmOHbk7SylcLsvED4RP
sSNNL40RAphGHrBv45Q/d6I7shmVi2UhwK6neAUqYAc+cEl8tK6WFwBKC/yuWhbCNPN9W9tgilCG
M7/qyPNYili6CQU5IhAOkQQERpzMVpaZ7zHUfm6VXipZvLrwyjhrSnesA4KLqjer+uxud+m9VqMk
CLIi54nY5oVGlJwVyDNbrCPjaClfMRE+lg1dGJdcpW0DdkWr5cOnhuhStdIoU1jEE7gkgiAhDNFr
cPpzh+sjX3uZUw9rVCb4NFna+vJn7xBEDey6X5/+4seGyvznH9ZkJcJ13NVzZxAWGmtQDN5EP0gZ
2ZvTH3Bshs2/6sMH2I4Cr7NirKTl+IJM6LKonNX/cPZlzZHiwNa/iAgWAeKVoqqgvHTb7na7+4Xo
ZQYhVgFi+/X3MPe7ER6NVcRXD37xg1ClMlNLnjyHetOvZhxue6BXUXoc3X1QDcVLMSiyOQe2Ph8S
kAWI294fVIAjxKBmQMJ8ZFA7+5zXE8R/i50ChrWl+Q8ypwoNKgka5kcwIl7QgxsZEBWVPYNrlhHk
yL4a+fwyWS0Ynq2XCSJCoensoawU+Y7/wyRZtrKn4SBB6nV7OgBndTK2oL0eGRj6wWkLYdmaRx4e
3zfyH3kAw/wjQPKngIMax1vBGdPPd6vLNxGrH13ZR86wPkLEE9U7SKSv9R8L6sKms36nUC61y+nQ
gCAeFCLnZVnvPFDQXver7dj2keWUjZPMoHCdarwKcXTSZZaPH3JvTd9tH1p20IyFcOht31H2thxE
j521nUgDv4TAnhP1NaSga/pQdAa4trmHHmHD2wkWzY9S0UfgLfYIGLPgydKlgMjTU94a0Tpi2xuG
BJRE39Cls3Me1qQVFYskjGyQDki7QbzP7jomPqHd+vt1m2mSiqVseWDes+rMx9CLaUbQz4hm8NkN
fXZbst36Mt6nlJJ2YOWGgtmFFvI1KK0ne9zL45pspaJs0HjsTEOKt5YALRBd3n2pOPlqSBoZwd7L
t+4TSkKce5A2OHI7kKUm5EBYkPDJjEBf/3mAkvj1BdCtrXIa7m007QUdUhaaf9Ex54G+TJxvG1pJ
HE3eU6ip4qnXA6GoWTSPoyt2jhU6t1FCGrqdA+dWgdvHCL44J8g/TejLh871TijrrKKEMsTS3DyA
cNCF4P7tWPJIoTJy3SqaqasAGwOM2S2lCNxOdJ+73jhAyeuxmYudB03NzFWIDW0Xx14dbBOONL+i
i+we9HY7m6fGHVVoDdRYkKvHqr2UKf0BypeYMfcRsnJfmoa83mac7dPvjgDDDFaqYruCjH16dvIO
5J8ti+fV3/Eb3U9QzjCu24gKsgV4FsJ2dHIhpvgDOnlDSOvKfKKFuUeUo1uF7f/vfocFJgGfdNhy
WF8n0ygfPdLedmJXAfOVA9EE9BG1YH917in40DLb/eqk5NP1FdDNXAna0Z1HsMNjEwPBWhZ1tpuG
Rea7p+uja244KmSTtDOYFZiNjNbKL2MjjpDnOI65OM+GdDcFzZ0dSxdkSvzinGSB581tL56sXxaa
fSpaB7Ta5g6a4ePhTRW/yeQE/hXI8wETU/ypqv4+g8pWDz6s8LqZPnZTU0WAgV+a02yCm4KUFiQ8
8/M0Tq+4QR29ajhe/8TH6/yfHlTfAOlcvT2Bg5b4CB6RqKLWziIHH563gKf8t/Nz9NYtBlinLmj/
liFYCe7BZP5qMOOpAw7baqwYak1QIL0NkgdNmH9/b0qHCRwhCy79eEOuQSjQVEbcU/soRL+H6fz4
uGVu+nnvA7rupdunGdIqd924hBAYH/MffiqjbFrfAtAf4MSdR9eXRuddypbs5Xa7mhKrb9T9ufXy
58AsvwiP7WzLH8egGagRXhT1GOQ4uKAPPTKL7G3AgXEVwwOY8Z+sbLwxRpQtOrNsz3MlCl18CqYQ
enSQ5Viq35MPYuDrdtK5sBLkeWmwFN327QVKwOGUuT9AUVPdNraKF5vMlJcrAxYQ5A+jG0LfB5wp
AQiS9t56NJNXUSXOIg1HeHAoMPmCoioAjwH4gfaq1RoX8re1f7f/lGCyHwvUyy6CzUdoAR35nIJp
1v16k+V9JcJ7B1Rutmfg+DUtX600A4/l+Hrb0EowdxAWrAHu7C542QEFBORYR3q8bWglhjlF2WYl
eHUv8H4KhWcH1MugpNsJq+23//eWaarYv2C2Scpa0l56YkBZIj92g/NMCY/52u1s/ZokpIIAoQc4
eNht8Co+5ed+hXxD5d8NTIJpZwpoSKBnLJh108XApMoaM0imrSlOGxezdB6InC++5+wcgXWmUtdY
DI5RlhSmYiWoddl6gVr4MejaBzgW21ntbbCP1kNZ7XQmvTf4c3uBlNbRd1cQYfenJdt7VNANryTp
mnBBBgI0ILrBTr6s/uDySlEjXXdOqpr8QJUsvfojNPPAsH8BseqdUVWPOa/i63Ggm7qSmVFXMdxa
BHiDz603UMD8bbPxfgEn1o25U8nLmbdI9G9gP/YCF2rf9Sau3jJvx3k0hlExf+DDAiuaybsLWJQu
qNJ9tk3j53XD6IZW1hR6AAFwwRNsbhtndEH8NRj+t+tDa2zuK8s5d5WHUwm8kQ9WCKWXw8ZuXDg7
E9cElAoFKwcB/rghw4pay2tfl58hdHiHEuAnVIdeb/sByqJaZlNADwr7FaqLfwqHxdPA7gvbO10f
XmN6FRbWoYaeLgZergPQX3l59pxRd+dGbG02/iATqKgwG7I/NgCV22WsKH7RZoCG8AjBOiiZAmli
2v1hLEbwl7XdY8qhrVouHH2JYj65ksid3UHzfAsW3H/vyBaumZBexLN/PdbnbjJ+ehIs9iA15YJD
LNGPy8b8IUjzsEGn1oa8XberxjNUVBnoG2xSjbipZPYTS7+AK+pAq6fR3HvN2Kb/kW03f3930PDB
bQ7NHuSSrB5/rrUznIK0eAY75ml1+G9f+HtJRRNA3uY47z4E0YFlozTcntvkecyDqJ+9A4h/dtZH
N7wS+n6Gvp7Ag/+56Ql6b8e0pc+TJb7dtgpK9LO674DWBGLHNLKD15ifuVNAZ1fcefZtz5Gmis+i
FLJGFjIYHrdNGdkSJFuoRoCsa8rKcFlItROoOkMpeSBzbQhu1qiM4aUGChLTURZ50hpyp8yhyQMq
MisPWClBxoliQz4cZqhegilpZ9vTDb2dqt55UGqO3M96RKCcbXAs8oOPBvHr66sxiorIwjm+ttcZ
3lNCcc2vqwhqJ4fC3blJ6Sa+xfa7iVe2m0H8d1vaIG9CszIgLJCD8/P63HWjb7/p3eiBhYTYgg/r
goZXqF7bdwA27WReTfJRQVh4Qy3R7Id69ioCj/yo/HH9YYPtaHwlJe4ii0mc7rZfoeIKZqOdSzD/
4eHQXtldvcl3FFXe75xodOurZIfUmVNQCmAFgpZ/HiY/CdYOhLbpjmf+UzP4IIu6an4IPEBc0wDP
VbZzzClPXN+/r0h6v0Dnc2TLkw2uryKdHgS0YAa2gusROpVr9pj22K44fbrNFZSDYUrKwV5Bw3fx
zfFYuPIe/AA7Q+tcQUkb2P5k2kBU91J5/TFw1jtm2RdIrbz6RRfdNHsVEAYCTlm6HRaJglIYN7vl
ZUBp9DYPUCFhGWOgBWSkubQmO5S11z2PDve+pcu0swFpNlIVEoa2qwoC7X57MZzagepkHwWbIrpZ
n11U2VEIOl630pbtPnA1oiQTPMrkC4SlUWSHaHM4mdbwZLFm2cRDZAvxKQdK3lA0YdCz6ki6E52a
1SdKjsnTDuC2cQOLTeLoMx7jnA2cu//gy+Gmd2tTJTuDZlebga6zvYBaE7AKByvvidzdWX5NkiRK
AmjyDmovPapk9eQ5fzOwlwIyDCrPG4dX4t+ClFfnoy5x4SOtvkImq3xpgF/dCYx/KDY+WnMlrtH1
73UgX24vswsiOBOst52RPw0GGJUZOIMXJz0WAzTxJI7dgRkRAab2Kb/kVr5xxR/H1DuhyepeNvOT
T90zaGTPJrFAKAoy2eteqfF+FbdlOWyyOzBjX2Y83RotS4oymrwUlM4L2sWKm6oCpgrhwjMqnyCl
gBOAP4ivfesUkSAedL7cAASM13/J/+IiPrC2iuKqXSfjdQ4e3G4d13Mp2/J1BS4gqjdFowx60Ue/
nOGjM/o574EwheAKI+4vw4CMpgDeNyx7Dzy4adAfW9asB1AOQgDMxqoNNRRgRRXYR3BZOtFsOiKC
Tt5fFWHFuRzrLOkAOwhzb5WvePnIjhV05MFkyYY5Qr16hshYyiATVudxFxjlHSS318gDjRikr8zs
MFc5tBCWvIGYHiA+hgWhLtvuJDSUSnGYyzHYZBeWcHALqC4OgZGAgG6IFwLBJdCqBGGHC9ahHyEU
ANG43xld6yMIV4az3xns4BudHdGxMsNGsjxaVwnR5aV962pZxS6pukcbvPhHJiGRhq5rdoDOKBh1
c7mE2BltiIqn5VPdTcud7fp91BsC1OleIE9FwF55z9pDZxMHCwrJ9p63LyA8dk5mDzFOk+BT4GMt
I5L2kDsMpuYPpcQ5uKzLoqZZ6kMPmuTzwsdfJuRpnlM7hbYX8N13ru86R0eQP9DAQ5W/C/JHiEJA
jagn+VtbBxAagijYg3BNEDiX+DIEOYyLyPPiDq25wZlT8sVexr9TwX0wwbXyLiDQSZuF0YKzF909
rTGWYMgGUTfQ8OkXwxXzkXjOGnKDpCFUywbw8+YyWiQovlcTrZXX3VST0FQUGhhou3LM2iAZ8p99
X4cN9Eavj6w5K9lbiL87T6Z8agMvbSBn3x8n+64bsIj1HmOgbtrq7sU80577bXBbRCie42RJdg6r
unkre9QEbU8BeYAgsdAT7vRrFDhGuOzynGkynAoNY21O0OE1Bkk3229gi39awFMBnQX/3Gfmq2vw
acf+ug8pW5ULiHdm2yJIcjYDcFX+VZT8Z+o1nwxXvknhP9+0zCrUsBZ9SyprrS8TWu1qw0eJxLyv
82bnHvgP2ctHWVRZjn5aax8V1uLSFEb/Asc3L9QxbOiX1SWCrgvuqgYQQUv69vcOKh93kPNavltC
jj8X5rdRh6jdsajG6Zzt/+882hYVntUgTHYReDp6g2bkAp52JPOd07+mXKpiEvN5GsmE5JqAL/7Q
s+qyNlZkg8uMgaMZPNlQoA4OKJrvbLW65zAV8lsGkLkOCnxPlqHxTT5S6E682CD9DsV34+KQ0NzB
i2giSsX+ghATUrQdPtQa2MndT73DDiif3rgqyo1iTK0cGkJTkJic0afKre1nvPO536+7t+bEqgKA
6wZ9xhkUKZJJ/uzGN7OCXkYbtvmf68NrXErFVPIU1O+ejyAlRgfFzZMHUeXrI2uMrtKsWSbJgVJH
GjM2Qeng4ELq2eW3rait2NxdgQcprTpIGq8NrTwCoU8YTDsm19hERTRyPk907BsvgdZWeVgHvNBA
KPj/abr9f3Y7mSqGkQypUfoV9xOcbvuIShC1rWwubztZqjBGSAenmRF0XmLkrjxm0K149kE7GLO2
KXbqcRqPVKGMs+sbXum3XlIZnEH6EJLFtQHWVC7yFcq95DYCJYh7/TvbBcKwCd5W3YSnaUhd4yhT
4yDGG99xVeKwoBa8ZevoJl3tHe3mh5eeabvHB6FzIWXvywPIZ/XW4CVrDxE075c3/X1TVP2TS99t
ASSVJvRZSy8ZkAaiwis+E8jaR77b70SWbnWVK5oP1S1RG8SFA6XnaoQUI2/vwO//IvlO3tfZRond
xVm5gD6om0i7x42HoA1jasBkcZOBVFRjVns5cdfJTVKosLdpe+eiAQcaTs/Xh9eYR0U1QiOBumaB
4WU7nfh4RzaQuESXz22VdRXaOI28pcBDuQlbQEpcLLj5UOL/acGoEEzpKRhFGqYl22t41iRpc/uZ
79yps31uQfQZqw0FhQgNes1pk9Y5zIOx12Kos5gSxv3CnX6sEGem/TSQr2VWJJZ4Xuvutoxnbm72
7idME/DPbi2hB+38gcJLCOEIKDh8vb7cGl9VMY4ZEdxa88VNFguU3ZRL8xhYZO+Krhvd/vfUW99A
jUpi9GL1p+Ow2vRg4ja0Ewm60ZVINlBm6O0Jrgqd8ftG8m/NSnZsrhtaCeEBqi+sr5AkmqYWP40l
G6FS1XOjP91gdqAag38bphgmAVkPy01yIH1PbpnXEOT+P1VV7Q788ZEewysFmBWyVbnJDOwsxY+G
rYgqCxLH4PdHKnKKb1x0YVXUv2lgQ0nOTqRXHERh7GyfH9oOH1eupbQcgTqx8XHbyqE8NnqQu6eQ
YbnNckpAB5D35JZF3WTKILMWVmQk4CIG6O3v28ZXohnt4D76wTuS1BTlcaCisl1+tw8TBQyzGexd
IENeBr3NTWkmDXQYcWgJ5wok/6sfdWV+o18p2/KC/o4JXW8m/ApWx61mtoPjbYZRY9kq5rLGDToR
Kf+6CvNFVHses9n2PzdQGEYJ5KpmZdGycU1y2SJ3TuihXoOoCuq9PKT7gBLOEDNtB3+lS8JGiG8G
4ANZKvkD0sg7ZwrN+CqGsai6cRUQ0EyGDe2Q13mGLwi6ySa5/PtN9ldRb5Bvm22H+5BDld6DV1fH
PjB3htY4pop2W1jromi+zgle7Q4DIQcoox/QxxVS0Z5vm/326Xe+v6ZGQbp0xuw3ha5pCb54800o
K0C4t1V5N3aNN1+a4Qk1md2WHZmouxMjqK0Uk0Gj26avhC56qQNmQNIAL/EgxoJAYM3SnZDVGV8J
WS+YrB6b75TgWfloT+QnD7LzavqP6VK/3TZ7JXShyZplZh7gE1Z3T8v53MibOExgeyV0U7tFkbQ3
oNfbdZHfM2j9rRHk1nbcRhdYSuDiRV/2+cjGxJq/1eUnQmxozH6+bhXN2Cq8rQEJ6exbqUxWkFqb
wM9bcjqttz2gAvWv7MFQ1EJNAbAmuMw0PQu0C5/7jg633DEwurLJlo1TzQ4zZTJ1vh/ZtCiOzrTH
26zZwVXQcSmxf+d8lEnvFidDVJAss3YOVjqjK7HqcTLntMnGBBiaM5prEuZ7yMrDTjDphlfidHQE
dKpFMyai6suQVL9RorxUlni97jI6wyixKqZZQBTZkwkuEudhIJE/7fVPatKAClukwUjbNIc3zgTa
4gbzFjwHvBbdFyBR6I7xddNXgtWduTV0piWTynVbkKGX2YEHdI5uM44Sq5XgkBcxZ5nktfG88umU
F96vm4ZWMYs+yFtm1+QyGVcodbT+ha7lzpJqPEaFLC4EfZm5O2BJmf8Z5FdRPvPnMd3TYtANr8Sp
29ajxEVFJgPuDrObnXqJ5s9yjxFON/zmTe+2vp6zZZ4MzJ50AqVBQ8Qgi/k5o8R43fC68bf/vxvf
KjmUk61WJoGbg1aRHpwx6urseH10jc+rSMN6KAeXorCYGF4MlFIdWOe8QLWJ73V36aavxKtdlwSK
VBNSfG6PHTRK2hkunzuoQ6J6OXov13+HJq5UajvoZZsmhH1lwlcQNnfOqaz3yvW6oZWQ5ZIEbK3S
IQmK9oCa6sns9t4HdUMr8ZquENOENvSQdL5Xv0IyxLsjM46vN9lEhRd6nvCxRRlDskDNKDIpAdHN
3Cw75wLN3FXuN5+NXHI3x+bKrUNJnVOR5U+3TVyJWMckdHImmGUavLMTAIzR70GvNe7oKtHakGqT
eDL6xCzWg4DaF3GGYyvdnWDVGUUJ1rVApcaZ2JB4P+h4dJobh90+9y4H+LhGBm0J+g5rNA6uz5NZ
pl+v23o7C31w8XOV+Ax87kPCHAYp/Le1AtK4Hz5BQBvVnzVKey+EjMnOj9CZXjkCO2QeTVbCNtng
tlE6521ijoYVt+OtuXjTrHxvp2r2oIFU+n3ScfcrEd3DwKYfoEDZu8QGGmMp8QoRSAGm8GVI0A8b
ixFiywV1o8AClMIoXkyU6w/LVJyF6dxU4UIn5jaTdytv95MTgGaxT+bKTgpZPPpOd/KbPY24j5H6
GF85IjMGsfUxq4ZEUPdQiw5tGl+8xj6YeHaxgpfWNMNyhtBsWYSmWZ+u+5y12esDp1Pxf8bsQCmH
8SEhMoUKNRBXQuAppov7dTgy10lkvoYpFfd1Kna+qfE+FQroDbSjHBqxSUbHsHXygwnWlWW5LdWq
mD8XPBJ2OmCZUmCYusI7gorreN1YuokrsT8tC9jsPN4D4mCT2DQgxS66aoj8ot4TWNny6kfLoeYA
owayAJQ7IF7kzmVCk8PPuqclwzV7FPbR4Sk00B2BasGOuTRJhyipwFyaCU0qLcy10m9gsy/CKhgO
wuNPgokzNbr7mZi3YCXh4WpOAJG2QceyT2pjbU9SSO9gcn4TowhGVzJCYQxz5XVwK0ghmKHr0elI
c7mneaixk4oUZKDOYHbfdQmdjdAFhvXokP5QLuWX1SV5VFk0osUen5PmKKgCBoEpgCCILbokSC8Q
/0bBLANzwRfwGz1f92TdB5RtPZvFQNAE3CVOMUIEfPnWkM+pzSKT+DtAGt0Xtv+/y5YDy+euxtN6
Ui0kEpZfhwVowdq2/ZNPe6Gu2QNUJVSA3JaB+7RLSsj6GI2fgAj+xLyuDrkz/eEBtoDV8g9Tm8qd
aNEcKlRIzlRaTb6CgzuhXndntPx+GffeAnRDK5HvUIeCsKPB0AuFKn0P5sw9UlpN3lKRN3jixcYL
pGPiTG/WSg4pJLNWtscIpZu4EtXmTKEfYVKRjFYQpd4c9UxE191UN3ElpD1cVJgBlsCkK+pQghU4
7b+Q+ff1wTXzVqE2S9VsaiyrSKomy95ss2SgNyrNX9dH10xdBToGUKJIodkoEtf5O6uKsBEtKrl7
YDvd3JX49XqvT3OO0Ue/a6IhRWfRQM29GqtudCV2G9kY4FbH6MLiwPeWcTbvtZzoht7M9S4t8I5l
WZCVkDyo7CEiTTYfLRDWRdeNrjtDqWjHdmuldVYAkhtgeGcHzdc+GiZICOR4GlxKSDGLX7OVn8jS
3/aKpNLj5VPl5qk5c6CHLNQV07qcXqt+rfaUsHXVSxWyhYSTpj0geYkv3vhgJHZm35VtG/c2UHpV
9TIJGkN24A2MYw+ulKFEGc2h807C07mxEtyEUQfSM4Ybk/IFD5R3wwJ21tQ+Xl8vnTco8c3yau1G
kvvx2EjoajWpjJ3UqHY2Oc3oKrBrAWeUhFagF7uOF855EPL875vmrYK6zCEnAmDrMe6XMjiB8M6K
0Nlb71hFs62poC7AFzs/c7MxnsmAd2ywgFhpSLz71CtDy+sveflp2Ot71Kyviu5qaG9B4xN2L2vQ
UbmCn9Bt8mS7/Mt1S+nG3/7/Lt7LaeptADLHOO+WL5XtnNrJf26NILvNP/8D6zKgYdP2sJWbygDa
CcWjbNFeCWKh+LYfoG7LkGwk0xzAMVc5Ro3RP9sllGA6UT5d/4DmoKRCvKqUjUY5+zIeBvcxtz+h
zfKOWOKQTjsIBN0SKCHcVW3dL7UzxkbZHizOoq2Wib7gw23zV2LYYmIx0EUj4wCNHmaZoLEzlOV9
6+9MXxPFKsJLdlY1Em8ZYxPF47LnSWNOO+gr3dDKjdstwcbKmgmBRsWdVVtHkINE162iu1eryK4W
RVKbMTHGTlV/Fm7/VRT9sa+2aM4acWiI/XO2Kha1G75XlDdWllWEV0DQ8dPLZozZOp+o1X4S1rqT
TjV+pKq+j1WBtyng3OGo1oOdZeWBESD73e7tusk0aU9FduGuMOKleBxjz1tO89ge5PJjdPHgYRiX
yRuOABfDsdhO24Vu7ZW49mszbwQrxnjq10OGY/cg0tvwD6b975zXdyZoeAosfZ3JI2sccJGJ9Sg6
76a2YBOk3P/+gDHytBVmOcYkn4zjwqvLUqzeEfIxf64vhW6plZiGxNMIDopqjFdmRLPxNta/HWbv
hMbHlqcq2sukQ4NKBAaXBoc8QwFoi3W8Pu+PX0+oivRKO2sRfoGhzfYP2L/DFW1XWyuTCH4H/d7p
+OOETVVEVycFpFXAzhVzPJuFlVE/pIBAdKb7s7PMnV1HZyPlBC7QU+p2cw0X4uZBtiKy2bKTr7fk
9t8XJqqy1nHXzEYLf3HgMLTddi8NGQ+jcW9TO85IfVzHvaelj72IqgivnASoAA0IMWclp8aEznHp
Zt/aYa8wr1sIJYTraulBps3gpZn92HtT2Isn6Ts4H+31eui+oESyqJvA7pttGRY/4rhOFG4f+oEZ
ZmIPuqAzkhLLpnR4wycsR4XX5GV2Ymvo7+S8B8fVDa9EckPwPG4BAhDPRoGGjzUc+9+etVcM0Yyu
Ir06KxiNouLYEtbHGo2CxOzCGU2S16NZN7qyPZf22NijYcjY8LzD6jih587hOFU7gaBJFirOyxTd
AnlsZNFWuPNBGP4LGjFPi7U+sapNaov+vv4zdN9RYjnIuFdYGX5GEHS/fGo8B9P6YAfiHoJHB1e2
O+ckja+quC+/hIRYU+IzECOw6JNvj6HwH2b61/VfoRt+y1TvD/IWWz0TdHsxcZpwdD+V7ls+Xmq+
cxTTrbUSy0PGPHeY4Um0SsM+7zYOlkPW70WZJp+qrGZm67Gur6mM0035hpZLf6gKsneN1U1eiWFG
Cw9kqbgjZJ7XoEuj+eKvwaeeBPmOq+qmr0Tx9rTgTx2mj+b887wa5wlHyOvrqpm7ivuyfNuefc/D
9cMW3zvCokGyGUDiPdZP3fhKEDvSGcBg4si4NXy099PWfoDspUD3trWnkPIxjYlJVfhXMKwUQGi0
QotebquQrqL9xNpApgfXGsv0peQWp3FbdBM7e9QW6BZvDLANMN/M2CkFBcocVV5bDJfCKHwGNGYw
p+FQMLJ3ZNOsoFoOTQXoL3ywosU0y3MsI4NEjxS3jq74B+ucBs2bDnrBpQHhljWq2u62k4iKfktH
1xvreu5jrxbHrCgWmHRXeUNjFX9zmndJhY4m7XjQ97EVQP1rco2kAMVJdN2zdYNv/383eF5lLlTe
pj4uTHmcKCpma9bRnbD5+LJCVf1WL3Mkq9IOLlez81qnyIlefd+hwePAs/Serm4DLi/yWJrmTbSz
8HLlMALaErMCZu2f4xQEJfKmGX4KXtzUNYvhlSTGecUKy6z7OMN6JzkX7D5bEBFNOk47b6W6XKC4
qQwmsPGCnh/1+q85y8Iga8+FvHELUWFxbomj5jiVPY6b5W85W8+sxzMT9Id/XfcnzexVbNxYGG5a
QUo8Xtvq+0qce7cGmcJ6W3GZqkR9Y+MQ5ttFH3NR4qW6/QXiw4eJ5sfbZq+cQta1EgVFG0/MPTpA
0yH7XRB+JJO5dxbUhJunxHJjZvm8QjMznkfIlBOytqhgZXuHNd3oSjDLUTT9IGD8ybNndO3Ubigt
96beKVDOKqcPiao6FD8x99Rlb+YwJU5nnK/bXTdxJWpHO1/ZSNIulnYWEZzvIdKyE066oZWIDXAH
tawBHjMaTzmX5SFwUfK8Pm3NLVGVRjWntnRz5OLYteyfpXyp3T7Bw+opK8YTzR1ANvYapDVhpULj
RiwoSE5KGfOA1HcBhBv/giwPncLa6ve0hDSWUgFyFt52zMF0sfvWIMud6v53OrZ7TZWa871Kwufk
nszK1sbmy6uD673yCcS2ZQSKGdb8vL4aOhupwUuFUa8Cn0gD/5XZ3h+o5L36ROz9BN34SuxmQ2u1
9YrxrXm+uI08g0/4YsvbkH5U5ePz5qJpXBCExJmFrN9KAxJeWfGrhqrHbe6qQucqj9idOeEAlE9F
FRKX/7bRf0RscS54f/DroEFLuXfjaighPTjT2uUt6SEdBbDJdiwajcgC7Pj6YmucVcWZeY3B0WqP
o2KQl+fUq0Gc6u08emrWWYWYmc2ce8uw9jGZfhTodBzGkOW3lWLQpvzv85Y7A6cEZpY+LsEhUtX3
YDXy552J62yiBAA3WdF6PsYWpuc+1uiWwunc3kukmghWIWM8kNR0bNnHnWcUbViWzQgeiLa/9/nC
Eytn6QMaIdltIBKqUsbZ4IOnbT/0ce/wM83sB8fZ61fXLbCykQVuK5Zc4LS+llVzIEPzmNLlcwWe
mvA251R8X3Q+lFEHnNgLMpyHcYyy2r5tp1TRYYZVoiuxxNDQQLiUuRNVc7UDRtK5j3LwTEGrso7O
CIsbAXtITS8/OaXh7UxccxdQoWFbUwBIpM0aFw3jMcvEG/SGv2US76gjtS52433r6+KtogO9LRpU
eNhakaCzhKhjcK2ZdiipLNywcr1iz0M1bqRSybnGUnO3bOvYtvml7u03v5tOjC9frjuRJt5UDqdq
sDuRFqKPl+pIhBECDXhnLdUBXw3puPf0+U+d/4OXbhUexngf9MKqRJwZYPUr/8yse85ayCq3w6FZ
gofMuiuJCczb14x+Kaz6COLlKC1l5Le/lqq4pwaJOHDpy674jc6um3++u5IueC0dOqibx31rndFW
emoz68njw21urjI6rY7hdkW7znGeUhrZltWe5sbcu09rXgBVFBmg6T2wdcsc22hSy63xUc48QjvP
a+3uqcJq4lRlbkoLiAFZtlhi1jv1yRQoFQiD7unb6EZXsgBo+jrUwdM5rvxlqELLqO3yQBnx/lx3
a834KqCM1U0+lng5io3COciJHz2xhwLSHMdVNFlTWDLHvWqOcb9ti9BwBm5EvFhdSImQrloPTc+s
4Uu3pMAgDZAy+ev6T9I4rEqqt85mu6DeMQMB9tNd0tDoXud579alG1zZ1Ne6ygjQx3PcpNh08++d
4OB4vA30SFVVaWMhUGygMNkwmnfW1MRQ+noiEAe9bhndYm//fxfK/rIa1ZBbcwwNjhzHfq8Ipy7Y
MbtucGUbz0ja2AAbz7HZt/wrxUMkgPI1hBB2dvH/tcIHuVFFlfFKoP+8CNq4BhcA+dJZPrvQuXSH
e7wPpO3L5Fs2/9JnRZ47oWl3S8nDGlie0gpd14PLhTi09N0QppB7qBPCShO526GN/1yxdAo2oTuZ
X/pl3rCPfTnyH+DVkPRcUsuhR3BWumjTs6qB3je9qIdTYUJT42hNwhR/o4AOGl2TDLyBXCtyQrQK
KIccxhIMj2hk74PxzOa2dD5lfWv058Ce1zoZ2rXwHqaWksPqLvN8RDX4MlY2eW2bVf7yGSUP7Bmb
zmAu4WwC+X5amtr8nTOjmVGIkY4XO5DVAlVXV8kMvi7RRdjMnZNFa4vaELRnG9K8WNwe/15n0NmF
+cRXNBqavVwuE+lF88cxrWzAMGx7AJRO3uZ36Lsr6V0F3ZblRY5T1rxA6mORMVhAaH0vF1GOB28s
cQNmAppMn9uiTbPP6cr74lg0aFA9FFlQe4fKCVLzhC6yxb2sKStYNPcFXUNcQNv1DFnc9vP/MPdl
y5Hj2JK/UtbvrAYXAKTZ7X4gGZv2LZVKvdCklESCAAGSABfw669HdXXPVM209dy3McsHKaVghEgA
5xw/ftwTjomYT8gV8rjIcNLVRSLl8N12YVW9wAF9/iFgyEROkUuHqhQNIISD6FvFcmfYPH0NM6YB
71oMfZm7BXbF6amrZkhCS6e1KvhkUlKsC93SnDmm9V63jMFJYqzcVqpqSCi0DAJgoT2GX4f95kWi
CxGtAfjxq2vx6LYY1gBkcWGI8n7h6TFVjIyHrtM1PTRhZlmZ4dZWeQOs3O9aVbVVSSe2mYKA0nlj
5jnVuwncRxwZc63a+sJi0CjdT95V4B31capLTICMczEM3l1RutAoH5zoeV6PoXgn0MsHT6zl21Vr
QP8oqwgqi4/RpAJ1rBZhpjzJtOoxbxGAKS0mysPvfDWc4Lb2syiCVmf4Yy1vk73XY5PmyCYhyEzX
basKow1moankNtpRKlhU6C6NsQPYslbFPI+bL9atqZvccYrZxVFnWGM2lpKVKZHZ/OQ33vBcrCAY
YkKTZiO0OmmT7Ho2ue3YEz9ERddFTXunJ0yi5bDzGOYD1wviTSbHST8FbFBO5eCJEnXcQqLMbeiz
ZoWALoZKzCcX2ZiVDhxfvxN4gJguWjGZD435pgnB0q+nxzDVkhXpYFZedp6xdg/lqI3kbqw9vaXN
AhfOQsK5Z9tBqn2ZTK5GvaiTruOU7wNIV6UXugugnVFlhEFpRwt87RUmKk/WM0n2ROr+u4qDRzaE
u62KM8ACJBkuuZq75ptLVf0ULknzvhHXyxfXp53qd61blZG7xc6JuhesUvoLbcmQ7SCrFKVTjpnx
mF2sLoZMZ67nmja6kDC+6SFs7siSQb2mncKrnpFkPsiFUXqVdk4qmDNLDAlBonzavlkVdPNtDeXw
+iA62VVfUT3BpwC3I+7qDwuLs6HcAIuthWzsDDJuF4KDoMAlny8qR2EfDc2Zme47LPbmxyZHOVwh
UqdtkVAs1UczSkQldOZr/xJkrBYPTOpK73yDedPrjreZPHTTGMk9dbNcZOFcrDAB5KlN0NmhElLG
0Ctc4lIgkRkOmEHpOli7hJAs6fqGL3nMR62ugCPXUNBLeR3vInhqsXLYaMau2yBY3phO9XAycitj
eJGLfIFEmy/E+hBBCNpjg2u0qJK8qXy+xePtVkMUWth7GYzZtmth/fxDQHWFFkwz5u7W2NCPhREL
ORC/NRLiZdq1xzryMBIoadIWMYaanmUyk7FgIYtyPcBZmGcCLgIVMm3DUwn7atHFB0wPZ+pEJy5g
zqza92kV19nChD01W5KdomSg2NxrF9s8Szv9A9riSu1FIkNskjZQL/Byl1vuZyJuaWs/8Bnke+jj
5mfUk17fG5kySI5uDKZ3kHYjfBdskFi/cCKdtgLFc+hL17ervFexJP2NQqE1QcYZrNy8qtQAaxOT
svq6W2m8h1XveTCBXMPXA1kYX9k2XyXw2R1xrnqrm1y6wC17uPrVw7U2Y4i7tyBYFls7S5kPJhzi
PIP81JQ30lZZobdeEBjEY9A018zYqhhqDwrZOE11d9EnfvSXsXRzn5ONT7A6x+Rvtl9iI/Uh61Tg
i4gKyK03QYp5Hg6wYb0gJg6vfSxXMDQgLMSKBdUphRNmGLndACUvgK2CsOnSrjVU5qNkMbhKA6Ol
bcymJq/jzXd5y6s4OnW1xOmYVegPlYO1dVowsPjTa9EFA9bK5nFDEtZuSc5qw8Yf/TYN4oX7xtAc
hx1t9304dkmZTUtkSrupUBY6ztT4oOqNDFdbzcAACGAlHGGCHzPSVy3ZqrOPc5W2uyEwfZvHitei
nDY5xSeBET+YvmNc4TYgTRUWNIkifwgikVZF0+ugPQzw6AhzgxEY8j1J2fyD4iTvob3dD2thFh0m
pac4QO7mpjNmJzZtwgtDu4oetkj1oDguyVIAfwrDsonQOctTF3lVrE0fdEeQSH075FA+nrpr4pdp
LrppBgl/HuH3DtH0xb2IHhPZV4GrBb0O+zSbYEWBBwyCAwRB32ZuadCUoMTN8X3NAIPksE7K4sO6
bvRoJyRJP5yK7TkqNktwoNU88gLW8vqwjlWy3sC5EKKEqe6nuNRpOCJTggrfcucrGD3ltctwR2kF
Zcf7QK+6vY23qGFYap2afNGEy6KKuR9XdzAQP20uRg6Jt5Ih5iP2tr1fS5xnwr8o0LaDgoRgmBZY
TR2sSOoZs8l6YKo6wkcCRzA65youQcqq6akbu3HJhzTBfuPCLdU1nZEvnOeYMbM1Yi+h/ILxonuT
/Zpudx004FiJXdqMEEDonIcY/dT3l6jZg2g3RiMoTNjl6hmTshD0okgE5SnJXDVdqST23d2GqBx8
EWfB1KIdbc+GVwqTGMPQJToPXYJu2hYEc3iR2NBmoFtZzIXj02xfk47RGw5FFQk8Y55ue9ZbJXbh
BjO/W95BuHwvDVYMMOywrwsRwPEDqo3B0pYCQx80nys6v4Jq3ZKyDYngeyVm5h+g8RInJaSb5VyE
8wp9kbgynSqWYODbfuKjUHmzLTbYKS4nerlicC4qaJVktJQmG7LcN5EJi2WaorVchgxPFIlWx85s
LjPup4Am91Pn4/V6MLWtDypp9XToe7dhzWtfuV2IMN7lWyQIzfsanbSD7FaVlJV0vn4BJBHBi8E4
WGbxrSPfKWi4bi84XcwODkMN6ApcDhoGuoszl7yGSUDStfQSHRQbHzKwqOqTb3WXfKuYi27rqlP6
ZhHgPSGibt1HDGtNGIFq0cMrcl4jYy8dPGSSfYVT4SZmygz5FqqIHIMEZpZ7tH3kdCFmSKyVrSKO
lghe8nGz4ZxdRixaujyLXBaWzrdbu1ujeQgLZAENDA2QQnW7WKA2uIELj+KH1FE0gds+MeIgfKX8
q4JJMBSVNxfQW9g1+xnS/9lawzTYLdFpWLgeYeraGbdP47hNboOILWkZ2MV/DnqOoRUoNnZEbWJx
yK4hR5hrs8CMeaRjcRXTmuADkDDZd/MGsTy4xacVpkP6ju0k5E6qAsHFVTvXI/Dm8GxKo/1imxRn
6pbwz6jhYQNrZ1eRXdPjYMgt+GNdQXjjyI76FkJ5nc2SH6obg/dqQLqY+5aboFgziOVeVpJWWbnQ
abxC9kkOcPjAst4m6WC1waHMzisJelLqBLzGyEDCPAsbvubJ2MA2oJ/WNbrQ1cSfGgtbvOt0bTpZ
hKkaspsaWZYKDw0iSPBQ9SjtYEI8zHcs4c2Z0B7G38UkFciRstO3VAWJ+zltfK3zVCaMlR0OZnJE
Iy6Bzh+mNJAXqFDs+mpuW9jhbTgNRkA+CMTYJU0OPng0FAG6vCgFO62qvJ7RgD9tUxurQmZIjvIU
GdFDmyoTwWJCyjeK3PklbeSSHTXtRlUo1S/JofLRcm2nebwzizTBAQe6hX85P6+zWc0LP9ScEdRT
advUh9SYfsExVA/0RtZktjcZTTK+D5fJ+/tsHGXypuvGfqzYFl/A9OBjsWAVwvjFr/VSDD5O+9JW
Kw8P/Qhy59UwcSYPMT5+dkuJpzfJ2sc4B8UUPxBTLW9uE6s+zJYna04bAJeYJe6bsNSA2vVe9pOu
94qtKD/otkFGkoiAh4VPs205DduY6oIL0Yff9Ci28DqeVtgIoFQCwbfJetoXdbtghSNU6rN4AIP0
SGkUdGVzAu8VvU9kl9hyHLtM7XmsrbgxtalkCR081u9Y2IbVkcCXsru2LjxHKihCxpfdGMX+KcYw
jz+B5uXDp6geBvvReOuHb0JJy3fwj2LLAaVDxG6RuejsaxQUnxKTOmHs89avG7tl0QSQYVHN1j+2
RPbvIXxyo9d1YC6+DJqBZz+Md2ZBaogatqCqJdkuq02TXPCFIJgqA+vPwgRkgea43kJIJga6DpO7
IAvIG2pIVPN6GGS2a60mwyWE6CdyaMHBlPu1hbD+WVB5Go5kCsUIy2I4LKHW1+FYBBjAbyGFtrHk
Ohwwh3fcotXYm35FUY8yknb93m9ymYBoMO5ghcsmWcKJVAanztUbRNZd03zftmFYyz7OMGMyOfC5
i4jZsL9JcUpGZRUnnD6smgR9gXDhFli6d3q641M77PAFxNjmmHVyX6UizL5QnNFlp7miwzEgKdh6
wzKH6mFFUbqgSlir5jSrkFMJjMYHbh9DdDZ7iXGgCpkDUEJulvKxi/JG+fizh4X5eBpMEG2nDgcR
BFMCnQmf86Sz89XGdH+eEZeDXz7bJYSSYLy2/YODOcqbDrcY+EezNltuadJ8zE2bdseE1eSbbJMs
KoKZVJAXCj1KYTPhHEFnkG+gceCtVGlWMvOdhZNL+tyP0CY+qZ5CvJm4uEkPXAYR0rSq1slzCk/3
KO9R8Ldl60nDxdmfJMksjhW9Jq+BayR9T7cBeIGfhwnFsNvQZ55ktIodsJfQ5KvqqP8PUgb/DpD9
E/cCn0+2ojIYw4S/6pHzbigHYOKF5RGFJlTU32mzsUOaxf/JvPjfYYJ/Rq/DPjSkG/vjikKrhKA2
ZDlW9zuD8K9/UMm1f/8vfP/T9H4UdeP+9O3fn0yHf/91fs2/fuePr/j74dPcvHWf9s+/9IfX4Lq/
v2/55t7+8M1OO+H8/fQ5+odPOyn32/XrT3P+zf/XH/7y+dtVnnz/+be//DSTduer1cLov/z+o9PH
3/4S0ug8fPXX//0dfv/x+U/4219urQNT5peTw0bqf/nrLztnRuOmX6AT8aY//i+X+nyzDtdN0l8h
CcxDmlB4B4Zn/aLl8x8/Yb+mNENMoxRIW3Luz6G0c83f/pLQXymFiR5Uw+Mk5NmZpGbN9NuPkl9x
OiRQuo3B08kYBt3++ZHv/oHY/uM54Sb9/v0vcCi6M0I7i08T/obN/y9oF9ehqCHwZoQQuApFf25H
9L7TowkU+zbS8GPazDVt6RPQNqhWcBRglcBXyxC7Ikmb64i1X9AKrU4k8Pv6LOupLsLVqH3VdFcO
BSQgqfqilhcJcdvezNm9ZVFQ+hAoZ2C263G74RWaWvUalcKgOoVp7z1DPg7kJU1PQZO1QJJQxlID
eUk6NQcA6IcuSZESjt2wN3oDN/uMbPgQcZ0AozwM0docbcNvdHz2O7L+Cn/vVS/lU7J1VxZG8zkc
rWDJ1E63PEmA/1R3dZb5SxXoywUGSorE97zHxKNfknvSA5kO5T4y8h1uVZet14f4bDUgsjsfCthQ
BUAQs7R/7Hx9sm36I0Q5Fk7Jg5xQ+OHA7ndNOB3HTtZ54pu7CYAr7VCxnUEKo143jJ7MZrvzqWgL
SLacYkuK0XCbh2g15XVb/aSwB6gUgDQtmutFtsfK1TuyRSVwi5wxfWj9touG+lswQcKifTE1NA94
n56iLniDZRpEetRXa18gkwo9RI1omdyIrd5HQTyeQHUd8vAUR/a7h+81Bp9ijBcm7KKKzLUxgpag
AL6LMH3CgXvsGnIDvbxHAm3LYrXspkqCC4BAqCsc/RFrYGahvIos+pQBfRtq+xokUVo2sfjK1uaL
6Oa1E/6Wm1sBN55DEwGPCrZxNzX489oQKeW6kmfhMXUSbq+qq54mBpw5hJRxwvhXVac/GhG/DFp9
QTaVlCJVT0BtUX++mnZghZ8tOPrM/ezC64bZNu96sgA1CNHwaj9q+JDmo/yGoQedYyyhB8S5r9fs
1snuveJI2Eeq7yz6VzngfpWP7XrTnP3lnElv2hmkxwSgZR1DUwn21QdTx0MuWWpQKaQ2b5kfz7jy
A0YCJzFXJw+52zLVgc2BW0osEt+WGzo+sMXMymkAV5ws4qdeMlpMkbonjV7QDInuszW5N6taynQT
r3ZOb4aYEzDhm3N0grpLDfObQOmyGXLhnNyFcC6HIh+eI/Id5FlL/N10B2pbf5iTXWBHmjs0GAr4
pMkdqIUXKLCPgtcbJD0cyXvXF3HcPCIltCUj4iNQyX3Gg4vaPyRIPhCp4bQWmOZLB83XOIjP6Sj6
JSp6KsuJzeiKr2kZd7jbto4e1KpPNXA77Kvzk4NadO7WoVCNvhuF9Dswid4XGk45do4ogOnj9ojh
KhXqi2fRPd1DF0nnljQYsCTZLSDGk4ceYD6B850PzybM1MVatWhnNujJhnSPIwuA2TxfO4X8o9Gw
RADWcEvoZduSHdDE5xnt2sNsghS7wr80T7GFxvGoA3Ksga+mmsg9qzXs0JqHDHIzK6wzgY9GNq8b
9drN/AljaA38zJZn2LL4wpVkq5syGPS9ONqkonm76ic7m4Oh4kOhiK8Ju5lpGp8amx43EPwaOMrf
8fSN1VgNOtBD3oPDntd9cr+w1BZ9H50ID++laT/mBL4d1X071ARjpuyB8I0jZQPTIUXuM/DnCDd/
5zdy1SYWCqpZkDMOZUOIwULE4omxGbCHHy51u9odh0EmpODMXeMvq8leC+qzPRbPHYqWLR/7UMMs
EUt9GMUNd37X+/A5S2aYLNXVE3zg3uUiSj7bA2YE4LvW4kFwk45wxdMXvy0Y4K67dkyeEerug1Bj
fCh1Lcqw5nKR/R1Z5mtEnCKWHDBJCNGRlf6oHLtGh2bNw0WfKgCvOWD9JrcOZwBd6SHT7QMKA3SO
poukEn2O2YGmRPD9hIBJgRy032VdeiJoN1GDTxUYfTevZtkNNIV5tEZVZ66GZH7ZWnYTYeHmI2iV
x9gtsJCagZACdz4aZx5XpJD57HSK7op5Hez2zFm2lyu58SR6rtBAzf0CjJW7LGfzCMsIp9Ecwjuk
DE2PzQCpRaASRZvkKHewSWp0opKW5b2VLO/SYsS4cNkk3begW+qy13ExL5SUK8YAivq7pegAOm2L
NGBTwYJVIttEnymlOxWMO0uuow3aHCOZrutUXW09JN44ZL8tEsUwRNHHum9dPX1A2/hm2HD3CMTz
cuoClG5kArjoZRGZKMzjVfflBEgkcnMhZ7g9j+Yu6KfrQWG9xxEI1wNq0aIlVYB2TSBQ5pqbxkPc
1syQn0GyZMpYAcse0QwqjQWQFHWjzZcpLTGTc+trATtmgh0WAhQwzwHzUYHisvQNa0o0sL4JGz6w
Ab6HskWLol5vBpAeioTg6EJGwZf+x9ilV+Fyk9hmZ1f32gHuy83MH4elqMIZLtWdRmdoX03dUhLU
gxjsQ2keBmNBAoIBy3j8Iimg5gBukOHIn4YFPm+9aFC7Tn5BW8Huq4Fkp7V9BJVoPfV9cxHzHicK
Xg1vyGpPqm2P2QXMZcAUIdtUzofxBQXdS7i4nwzuk3zCZxXxhE2r0Q32+pGP/QAkTom8TuZbdItF
kc0rto/6fp40zTG/g+YL21OyRrtAdGlpZ4jYErfnc/KYzhlqdvZUgcd/RuYRtvX4MriplFi6TV+9
Jaz5qgDg5CZJR8BC981s3nk/Q2WP0yxXDbA/xk4ouVdcgJ5mgDCV3Oqdp/rWWgUBrU2+r7G9DluE
rQ41YxFlb7bGXG2U8QPbcNlmwUJ2S3zQjX+GQtDXNjavs/HfKH/p12rdKe2fIVVyvQ7QxmmD+Qx1
QV8MxJu8XvamUVdYaldDh4siw7xBMnspgxx50rpDL0AVQRU9Uw6f8fFlwmzsIXMp8Nnu6KR8JsH2
3Fsmin7GbSfKovm73WCo5MnToYKayb4Ka3vLpvQKEZif4FMB+19U/4eKYC1C96otYQkh8rR17c5u
do88ecUKMQDECUuPVIojWsvhyda2mDLbnwYK1GZN1THp54OqtuoSnc48rGq/S2I8hDAhN1mzj7yx
BVijzS5q6E4QT/IF4bNYEZLjHkliS4+yDi5I3T9mnX5NY2CqKcpGCIeBnpDkiWwKOWQ11o2zBfgZ
n0m0lCFmBoDISDj3KHZDqpCWAYcx6ZrmMBxJC8SZ+DBAlRL6FbvItX0RBcGORMitdEQfgZvWWSTy
Bta+UsmvBX4P6Dse+lDFQMhcBEL/mOSB8MUC742LvlKv/RcGFeqyjpJ1J/rgaIQfSza0JZVbV2Ka
Dy257Bto1mPhtuRe0g+bmOYgoio+xu0Ij9cH9JEKzPjghgR4iyV25VqxJxnv5nG6TRDXV9VjSYXI
CjEoh+Tx6BJz2mb9uCXmbqXytQ8hqQQzV1/3aQnh2ffa43KwWi4Ic2U7+OfAMaRZ83W7Dr5sMRKy
rngnACRI8+Y8TiJZEv4+spdKqYtuUziQW4Q3lwafmMtdCjrIXNX8pDP1SpfxZW7vF2PfecKfsi77
WQXNB4qejzoOEXLUYktv1c8lcpdGLHi2bZOV6J3pPBPY1NWq75T0zz5aD1Pa7p1CT5UQJLjztAF9
iHke62HOqY1VnrHgk5r2BNnb2+oWzNmPgABDGTq4Y6PP+orNW4ABUQzx3BbmCYM0H0GNAxdP96kK
+CuFzj363VGQL6t9WRe0q2T34rrqNcSz39BPKQh6PEXA/fMq1V2Nt4AX7HRhoHOSp1H7Qi1sYluy
wsj0IZA1A1OivgwGhLCEjj9nrJIDo/MdGpIUsGlmc0RcSuWHWusvAJB75+qPbezw53XQvQrvI4Uz
YXDtF4g5bQ5p/6NrcFcGRmhx+p6s1d15X2EEMq8YBDkX0EIQHPogt+h050fDq/d5W9F1gBMcpCex
eJW/6Bf9TuolKefPKhNNqYL267ebHaj5ZNN6REqAtLQXhZ74N/ib5mi6/4hQGmSFFAqa6zi+si54
mug5PSf2WZD2Enw2PAaGtGPCOFoe9kIWdYcW1oIgoT2KRcLGAcnW+rR4/Q0uKaYcB6jZzYxW+RST
dk/O1D79rKIEbIlpFIcIxIiWHGe91RfofqLoDNvX4WoBagc5H6Rc7YCZEAuH4wbp9uqdRDrQ5AJE
54NAdD9C9gS2aBjAOFSNWPI+yx6rpcjs5eyu0IeuSxeoOyQESUlIWIzxOOdZi2Q7DtZnKSY0NyJx
OfHwptcYXRoz/lQrfZk2r05ATQB77TpCFoOb8qFc8jMZYE4e77aBxwekTB0ieZfXqU3LGqKmOU3k
vQunZtcTNGbXOvlpB/A4ztG/mOz6TAXWt0cxZNJqLI3sr8aZpfBPti+dHl54g8Q4bZ9rKFcIOiJl
HABhh6VJUdJNlSmQFOBOh4epfusjxDikywyckOxpgVgnFwZ0WbFv2wW3TcwvAz8vZFLvIqWu2LA9
g9RlvKQl+nOvYBo9gdNlC+AdBynjqcSwbQm36A8h7Yteke+lDIMZcdDk6MQ+DBG0jocaRbgWEcIk
pWjm+lHuInsvasZyxAy4Q4n+2VcryyeG7A2ES1RDIP3kcDDX2A4gm6A2SBC320TxHUff5RBkj/2a
geMw9A6j6+SetHxfMf6y0mU5CC5fF+NfKDgzTFcezM3+bl4qeNZAEhDElsclS98ggrsJ4O+dRVQR
zTlGx+J94+qlDvSVQkumWB0NQJhYi03g1E5dYIoacl254s1jl45fneCHMAl++BEHgTvznjewE84Z
G4vrD9PL18miTe/izzELo5IwOe+6sU5BXeb3vMZ6AZ2sMBjNRpYa45FeN8Bpi2pFFtVU6dPGgQZm
ffZcM23QXIhBx1FjQefD9o6kcRQWja0ICQhlwLSXrHc7hlCT29SVG8dEfNJ3Qx4sDmvcSvC5IFL+
WyTXtakLb5pvdRVddA39YuAUtDPQznGKhhyujYfW+edExykyeCSU6IZYGJDLMknRME63ICm6Gb9Y
jz9gPu0KVHK0QO/xe9agr1JrJJu+By8nIDs+IcQ36h6juo+ohy4yz59CFd66TR4xMa5yCc1dwZJS
AIfHuRkWDcdBwOv1Mra3Ky26cNoNsOE6CHIPgZiLOUh+13T6H2Gk1+LnaKz5cn9GQP8Amv7b3/r/
ECdluCn8PLvwH5HSx0ZIzBZrYKX/+vL/BEv/db1/wqXs1yyC/ymAyiRB3vUHuJSmlCaEc4Cqf4BL
419T6MYQsL5DCiUChhf9Ey6Nf+UkgscO6ANJjFfz/wlcGv824/NHtDSBXw7JooTGlJE/jzywqFKm
1mL75vvhNos+Ex9djI2+b8fwZxuQ7wvffrY0voS50h6Z8SXD3QQw4r+j3sAv+8eobQ5YjyB9guPR
ofBqbXQ1B9eY/3yotnmPITu4SC0H2Ns9S/QGipSYtAzhr8yq9kjndt1BBTGDMkF9mjL/iJPvHjSq
Z4KsLZOqzFDD+NfU0Eud4mAVOKc7Fni0jeOySe33KUXFasznLGG3Ba7HuXzMnuI2fAQzZydYcJwR
RqBDOoIhPv8APeh7uKS3cLe5WiN+SkOAIzx4Iml2W3VTrlNxHCZ1nNLgOK7dj65r3yGHo4te/dQW
vI4mQvLbSfPpFxRmVO29uxkyEIN7Nj7JtdonGhkdFXzICc4NUAYhKz0+OB4+Gi3AZVnljw6xGVSr
+1U0J181ce4Q7OeO3dXh+phwvHQMwfZCYlYu89zmbAm+dXm6gDvWT+ltgv+3NARmFLmHwAbHNrT7
pePPEOl9R/8JkE5/P9VoByLMHYIm2idJdcx6XNeOFi3HZHkc7HiI2uk52CIcNiD7LeZBhbiFKJce
O4AeTIH3vvVtuc4YV+miCUxAQ/aYnn5NyACrJGQrUqKfnFZCFZPBUObcdvcRYNQcxJNi9cMzNCgw
b5Dyo2cc72Li/RL0Fy5yJ+rwE8zS3bQQ6APneyoqgWo6tQv45MF2aJvwdgAcms2QW2tk0a/dadre
mYqjHHQlGBhye5fW5mqto3OwwhPe7PDc1tv3Ja52ngS3TJFLsOxM3kDhf0KpGSzkJz3zqFKwTPMw
CsHMsuNDOLEndFNvAvqkXH9tNluip2379E7U4ocOZVhYqz/R40WWnO7bjHoIw3efG4JUCWuRtzGZ
gV8Jl6/m0mZGFSBPqYIu7rC4BJJurf+etfGV6xLIbIAWONV3uLn5ZCEyC2/MnMbB19QgcpjtEcZF
Jrfe9qDaBmI3pG86gkNEoCvkClDpo1WApGcpYZ66H8LgGM7k+6yGZwkXScrNM3gj99U2Xfv/Ju+8
khy5sjS9ld6A01yLV1fQAYRAqBe3iMhI1+q69qfZxmxvVjIf2KwpMqt6aP3cZmW0IpkMIIDr557z
q6NWD0rNLD/V5XPB1mhlvledIvYlaX1MxnKD1PQS15qPChK5wJJFIIuPEBhoshPsbYme7ZFJ+aMt
kNRGNx5cCtDjHh0MpsQRc7HiSvc17DC5wgkSKox1fj86UWAvumdpyTbiZKFI/h7tfJvbSpCGyaIe
ldv2SSuy71PFl5rblzGKwOqigIR0YEjRb0ar3Vz7ajom/TR6wxCdNbIy2MyevUlZv+H9urOx/FSV
bjOq0lbOCmLPwGq67C1q5HfmhIAMwuMwFffKMqM4mhgr64HuuBXHdtK/mlHbdykDAwthG9Y6395o
XFfsTYBoMOyfxJ/srcLaoeQ/lk38qk/KkQUsn4tsPCmacqhG/RNd2DVKCqbtwi1khJ9a89Dl86Pc
SlsjK7eLzRGTEPJKk71vjdiV1fm9nuyfYyWdYZ/2sqoedO2EuPkpYwc3ZPR7EycbsZT7uVEPhn0j
mZKN1f9dksDv0aD/UvFh6ODGuPesX2NWNR3oKZ7m9QotDTBmMu+1zWumkJJpV7BVTfw1zdhYLTNc
o+oYTcneiFo/K4kBnf7OGv37q/36boAzDMeAmVcY1P/qJymddmpbIeSrnC21N5ecP0P2tBgYD4ae
xAwJALw4dnWYdNE5a8p3NGmHZon2tdDuy2i4TEwfPZsQf7/h/4c3O9Yt5OG2eOK/bnZOH8XH8vEf
B2bE4v/8r//d5be/49x9/Pig8dl+fNblR/oHSdz9mSX+fz/7n40PHYyh0qQ4sLE3U9s/eGLjN9vU
Fce06LzAozBG/YMn1n7j64U9Rlr0O7fMcfhn46MxK5PQYquOQQur/3can796VqFhHJOei9bPVE1H
VeRfVAULloFCrWRxNaN2Y7TyodRNHxDPr+XB5z8O87LZZPXfySaUf+m3bi/MblOTx093NPtXR5vJ
iNMibO+vCemeyeQJizTCRTCQJmHq5IFE1KsrK2XwO60pgexXRee3MQBBOlJs6m5CiqcZHkLJzVTl
fqd3e302QzUp37N1CZIUc5M6PmRCDopsAOTqvQHQpwEFtJD8TDU6I2MDS+6ZsXFfFvlT3XzSSYVm
Wx71GmSoNJ+yZTyNSntEb7WRtSXI53qH5t2XHaigmOs3M9+mTrxb6QMisSdSJgCTWmLwImfCG50d
E73ZyF1x56xQEHr6Md74UQSdX+2gnUdhPwEABbFo3tK4P4hOdzv+4Mor6BTLqnwxx0spJy8JF9+S
18EC2GiK+WFEZ4TFoXG8TNh3TIhPDeMyEbyb2wuieNiNE3a6Tpp2ubDPkzNysS1J4nd9TS6C6UuR
7pfZ0eqwtORdOJgGXIa0z1Td75EpBORlYyGSvUqOvkpCm6GRzAR2ZVdN1RZV9Q+5YpJTLPkSFd2Z
K1Vj/V/z6kRRsK75O+rohQbIbrvE04r5WZ6lUF3HwJqVqwyMyOBmNQBUYP0SS1bNO6O0Dw2iRQnU
XuS+gvyMqs2i5tb0xRXdMii/Ce5cEm4nBYhuvCK6yx2cLzcMefD/9Kj/e/kE9fbP9ZjziW6ENAGD
7stUnV8seG3XlmQISeI6TZC6ACGzcUiMLnRa0JYUJ+GU/zTnAHnbWc3Sp9GMD4nDPSiwnBTWXUrv
oBqFXyHLx2EXpq20r/XlZU2715jPA6gHC06zYS31lnU1frUucK7fiTL6RqpvrVK9zxwLPVnjppGz
W/CeuGVd3CXWbugmCCSD//tZ3jThCQeMJSpFN+0X4HDCvH0wYndgJG6rykOhTP8LubzyMNU3zscY
z13b7yrQ31kZHuRhTLxYM46SrQUCsapI20uRjIgnwW1YE4G5791iC0leGMe2oxcp0QcnRb2dxhKt
u0Fraw3+sDRvhSH268hmJNXY9pDVxZptHbO8lKp1zIr5HGvzuWnbRyeO/KKQDpGSXtbxnKT1VnPU
6yjiUKENW6LyYvEIz4l+l6ssWdLn0xh/6RZnvywvuHh8RjOvcHI2i0RBo6BxY6WAXQ17noZjskZ/
Y7RHTfNvjoOioco3NFXXzF8DRsYcdWQ1md1VyM5TYzpPmVwEVhz0SxMsg3hFwPyjHillynxOZyNo
+uzUT+iMRf0QjZsaI1xkzOcMvw4212NqO4Fcx2GT1aQkqafGKIilaS5mJD3py+CnhXVsWE0xaHz8
cuXbevooKfNBtCyUgFjVrREDSrVbmI56lskX7UAKGUYoqncXUZo0fVPxhGcWZHHyntvnxqw3USH2
EaZtTWSfzEKzfBi6ejvPw6ucQL1U0zOLmXxcBLy/OaiRCJsdBFbfh8wsG43lUCqWQhjVcMTl0NKS
SfPt6wAvG6tttkynFJX73JhHiHge9XpX9xV65+4Ua+O5BAHMutEtrfmgCnwwhYL7+pIp0wmXxAbi
eEVEAH+J0C8aOKe1c5e0z7o5nvE2buv8h2Nb7goSLM2WK9tfQuVXUaU9381+6BrCa6QTo0iWQF7h
Z9w1yIaySLr8/0vDrUv4l8qgGJqicF/SNv5qLKYfLE1QyO5qxsW2Nl+HnnKFfRFrnNfp1VZjt6Wm
VZ4zGVuiXLykY6SxoktjOYGUNZteGnxp5nO9naC5DlQj3zWCejiGcr+fpfVOF2pwe76aldaTWFih
69sI2b3l6FtFvIzxfYP9ca6Hl86udqqmXdso/bo9YCrFgCk/FIg5osXZDVazs7QX4fzdwvm/Rjf8
3jeoGoCNZsu6qpk0If/xZ/uzXqgtmua1v1aqfr3VQ41XJgXeXwSTK6qOvyvI//YFdcPQeAR1w/o1
22CUBP5LyKqrXvd7o6xDy7V8DUzFig99a1wR/RyW0TgKQffMnTDnL84kQnMw7pQxShi1/m49w+/p
hH++IjSDSmDrtuIohgxsdeut/mQB14w8trRpnK4TBpc1a3eSo7opxQe1MLmA5nG0TfQg9FSFvhGW
vs3QhnbV49QbKG4wCPIosqvE7aUXYVlehjvFlpxDhTkA4DkGJwfBTgbrWCft61xVl6yKDy0VnI0K
OzZsngjIvdhdwUViB6D5L7gqDmPL8rhUveqZ4Gb2zB5WqVqGl3LI7krD2SdG6YlCO0KbhHEWYzVo
2TxswL4OJ7kwcDZ6mWF/sJz5STXnc5fxkrSDRT4E9aoE+QK9gSMNTKoqM3eusPBGy7PCn0UN1bzF
COLgEAWyJm4bVXrqZPM4a8mhKYCp/+ZJ/OVBBKdTdVsjmgfPET7c24P6p8+/USI9xY0wXU1J2wp0
/lrxR3bI//TpR3Vo3eho/uvp5yktayEdv7ueyIL/1NnexLTWP/7LP2Yb1foNHSvjqm3YNpmFXJt/
zDaq/pusK0QBOL+Dvbcq+cdsI9m/abfK6RiqasmGbN3WpP8x3EjOb7qpGpqsaKYi29p/c7rRtN9X
sfzzISXMFXWuxo9UFSoHGV+/CLV1VR/KUcNFZln9+5Cv7bYZoTVTJHJhXYzrfllrfENEwkT0qeAN
LeT1yFlKneuaoDZR0VPlLYGbsmjroNPxIylrHD9YdCRKPz1Vw6R5Syxk1OyRjzmGZ8mW78eh+pk2
0D9NZudBxxDoNmXpYQGU4RdF8iKdu9n0sYEqT4vSL0g8k00BAc7UEDiKJD8uBVIC2hq8t1BWknnF
YqxusEQ2fpI1DUb5Ut1kzGYuHtBgYO/ra1JZqs8CJN8ykyyw1TrCO3UzjJuts8G2NLl1nyXbao7K
DUVr3S5J3LMPBL+LJb0bIvJuznq3zZzMc4ai3NjqkN+vUK6O1FfbgqZGwkG/q0x+ZzPSXgYkOoc2
ws/aI8K5dY/YRFsS/Q3a28LcFtYCARTX8tbJUBQtinTRZOYwaVAhNmk6SB5mSdtNY6gwOU09IVs9
ceg+Xs0iNBcGEHlOv+aqzrcyAtlzPMfHrhP6Js7V0a+iWQcUVHJAN+NZpPLDijrnfnVIsKvncltm
VXPIDXMIF0MlsmKmeV0ZuGFgU5hpHIFIIstll0/jysqon2sXqVsx6NNZGgvTg70LLaVdLloxit2g
G2Av8/csEudUdC2garEeYlxfuBLjLiSSQD4mt7/g6v2u1TUPaZZPzdARJDYu8sNgpo+ZIHPA0ZTE
cyprNtw6wVEmT2BOzqxCdJOZAN5mvEdaelLEMB9sc32UBacnhz7er0La2s5kYbot692MutsD89O3
Y5FNXjwIn5ePPvN1dWdwv1d1GjxnJX5hShTpXiSz5DOSijLGeWveTmzFflGodoaqUKi+xILL596x
kIK0Mk1ldsRhhHrU5OyZc3/EfIZhllR2b5XMcIyX7ElrTKQcJkxG3D5itCnvplw3Nsq8EKHQzfW9
LKTIZyo+m7Gwg1FRm7CpnSXQHEIT4tlMAj3LlxChiDdZTrbVOzsKCV8/4tPUztPaBmumquiWoivU
aHqcYh1jEoZON1YVsihXYFgDdNBPpHLd5VHnsf+v3REFMh9jHe8fUuHRlZy2eixHJtisitJjVMw6
44w8+1Gvq3vFKsvndErD1mjtoO/Q4bC8JUYaIqOJtu13S1P6oAKI9pZuagPzFqbf5eiCML77bGsa
N2qugQk3hK4Vg3GM41j2m5gH317YO5VEJqoMLSVMsyepQzj2cTL0vbgFZuSr2h8VnlS0M1bG7JxF
4SDwYppDHbkisvUHzhRLtCUWyE1dLG/imAbLjozHIbLf+xs7IWEZxShkCmxVkbHTzXLLbjjSrW5/
YWN2SMqOeUI6B30KGNDi7DlUdI2VVY1HI1JwyxYi6MukPuDqzw5y60tm5pH5Ke6N3A41tGw7Pu4v
dtiwUKORWdiVNwu0EwWmkFBxVQPWf1T9RZDDNOxSrdO9cUi9Mcrjra1TRkfD6PllGRabLss3Sdlv
bQTmeoW2uU/mn4O63OnITGil9RB/huKLpleww/fT2VBadKI4C2XCuXdjNDpBYcuKT6TqGGZKsy9y
gk/xb8JzQRgGfMI8xs7w0TjjKV+bNUAIvIa2LE13qvFgVQhJWv2FSIbiBHhdhvoQf3apablJVx2R
vg4HedI+FrPs77QHe6jyYyS1WONiHmR2szbjGAeMCPmuyp6a7KVtcdpFTm/cW6vUe0Qsql63omvJ
rfyRcrMcbKTEZo3sx+pKTMIaK2Tl9r53Ju1ww5oH1s+ItXspdP1CAMTqr0pXBKOE6CZJlmuh2lQe
fTnJY4K8T4ItG2zx5KS5TMwG69txmmZuqmN77kR2iiztPdJBl7IZGaI9vSKBbXNjYyqr7ElJqXoE
RO1mVR2DjGQZP8lxH7QZYZwshZyQq8ycDLgCZaxMVLhGt9GSpHdjKT6NWBcGHkAyPqVAiVZxQBWO
Al+Mm7FXC380VnAm1XnM1dhxy5jId1KlAyp2tM/kt75kfpQMttqjbCkPLZ5CL2WnVthqZpD0BAOZ
DqTh5Cy9lw8mUEStja6+4l9h3vA62dL8oVuHED89w26dlO4kFnQIGsprtXtt6v6Y1/NuYe7xkIlz
QwzdiNAYbVCcn6TJepgQiB2GBEP0kiX4PbLoPBQhKaGz2xiW1+SACVI3bCYdbX7Pd+xLWHDctij1
IEY1vIkrlDC1NXI+byHEtWD1oljfLLyneBh5M2o3+fqovnAhrvu8ZBxSrXFypbJMXU1RVUrcG3m3
5r43tadENaRAWOUeKBCMDVmlaU+pm+VtCCSEMnXIkB2hqiNeJWcJRkpgAXP23GDKp9Dt0Gldl5wY
D3I4ao/VOucoq4tTUwnbzSpyY6RUCcYqzz0tuqu6aatVCBfNBB9MWx87W2p3N5O9q6bqunfGGMW9
ZmE+yZrhwEgj+UIZVS+PerR9RWdupcjpNl085z7KV2RN+i0MYigRlhJ7vgdFIo4wGUB2hnnYsBoU
K7uSIuZRlmgzt3rqQtbVQBa1BJzVjkfGbHk7D+oBD6XuqgIkT9GS2K+aeUI67tbqhC5WaHcT1cDV
lkg/dRbdi3ErSeZYI35MnYdayRbY04vTqnlg9J1KydIfGwMbBOE41axw1SX0PUoUmklybsvl1Czq
FcofRXHlydp35ZD3MUDOKeYjdu5Dlj9XNRERu/iFP7QEgnokVWiwd1hIQ/alG2pY955nVQEpe7bs
dkTndH7Moj7ZJ9+EeIih9ec7KQ+S9i6zXh1Es5Yv5HNEeDIsL2aMwkcMB3+5YDvpP6SfYxN2lyy+
x8k0reHY/HBaVMSHBV/+s2UdLOWs1m6kuBbGE4C3Lx3xS7l1pGDo9vGwl8+VGpga8LNXpkGfnBw0
lPJWqTbdShaT338irUWp2BTBWgUS7LQCIr3V83ObPWTaJrVxfJEmxVbJ0Iq9sXM9MV/nD3FPRFDf
HSURUg+E7RPcKMywerBsL7JhlJHZwgiz0OBFPvO75CQopI/Fu1A3neq3xbF+8ywVv1doptB/Lgy2
/sgHFQ3eHB0N2wfLTVnfvoS66pLTEKNVoh9sTpGDftPLsDpZrmh9422SfOcbv6veBM2D0X0SazHe
0WCCA0rLRpeBSlHJHdIXjPBl7bef7cuAh0AEJflyzRHLQdYeyeSTc6+Oj3G6iYsjlvhJOiPqQjFu
0TdpeTAoXn2IGp9ESIXmBsr1Ewc+QwPsQnToZ+QGgbEGcXmeFRYWhNbwPtkPahl5k40zXfKbZcOJ
oH4gKrRT9PEevS+5ZS6nPv8WSWi0G565Qt1oENDpeeCLx4UtiU89lVyLbAuT/R4EVJCZ4fXFnZVt
VOc+yQPSA+rPiucJpVl2AuQlQqWJnvMSONavIFLbTYR+nmQi42TF247fYk+AZSqE2781Ft81JY13
eMhfNUxJZYjjib0IWukTKphDFyAURYT6CWYQ4Zob3K70iJQwCAJyfCTiMjkik1t+NZafliH4kpIj
UnR5l1Tt5bNHy4sLKhBYbWhdjhg+NJmFMXABAUqV/mQa+8EJ7eWEqksC+sW51gd95cfIrJWPadmN
9dOwnhzZ77M7J/5uI+GlMScJueRLJD614t0Ud71+NYznkTQ15yVLD824ayzceJcUfTEaRG6XZYVo
Xr5tZIJjkrpm9NYuX9P4HGnvDTkewq0Ib+sUwgzG3Trf5d2nLHISPK6d+LLU5wqee36IyVyri3u7
vDdSkoiO5iL5pfogLOrw4yhLnkbz2ub3s/MdVzen8XmdPc3wY3FWffVoF+8TfaS+XS/yjUZRPJV0
fK99SJzNGKrKkIVpCUIzqQo5YEB7u3yMyVhnsmOf1WMVYfDtiLuTaBq3KvkxblpEPyq835tyYLVZ
pFRHtXB7E6l0nNxL6YdGmmKQ1rgM/YlhqjJ3Vg9YBFiq2cqxK7i2azucRbcR+VGaX8KluM2friRJ
lxqJjnJbnNk+TutXPf1EJI3iEdGJPLqDTPifSkkY8WuYKSct9obluZx/tuhcKyipKD72xmMevyun
OSPi23rEt7SpqXJgM4GvD2MgJMdXZHod1qavaKdnu6ct792FEMFBotL1U2DhojIYg1RLcgt8411v
Bz8HQWzREm2jaNok6TckALJ9qsiwsxbjFCfxmQ1mnEQyhYzxOBQ49YTpbnspCZ1U92FaEPOW6DVR
P8hKmKeOL3GKsVDFRkZd+BmTfcCyOJtHx0hvbNQbYYZeU/KPFB61DqvOLa2BbjRtax/LJ6aJ9yi/
lgJRUEn+BpzPnLwQ81bwXLY8wnFtu0bz3ctPrY46yHjI15fCfLMIHsl53ng0ljj2bAsp9frW1U0A
hs/q4NqX0T+hZ30q5yZYc6aYXX3bKJTHBO7/aNOPpMGQ43ftybYm+A/Zm1h1n+u1n9JhpMa0c5LH
DFxuIRglj5mM8t1484+dzOok5Ye4f8EegJeFKVxy5Wxwy6bDcym7g/rD1n+YBHLVN0PAQqEBQSB9
wo0khiS3mE+9upJm9UKeWJgX57JmQJgyV39zxue6p/ojV2jpZZXn3ESHPlH8vhsoyIrsXY3Ut3M2
b4v2e0o+lfqxMzR3rD75IKr0tBg7c/0EYbGGT7nf3hLMRLJfrbvo2yG1ha+/N7dxGopqP1qvpIB7
afRpJ596fESPXOCeUnYYc6dqg+D0Rzsc8u7Q0K9k54572dwkDWpvX7X2sgnCEi7oN4BXGYoNYvvk
bT6FDYu4+FrUUEY6h++nRQvrK8VG64+mjUdx6yfEwUT+ACJzy6tqfmK2gHmoEoVFm8u+7IKSyFfV
JQJMjrxC49Eyg3X6TNFjkV+mic8+mJEhw2+tu7l8pPKt1UHXP5Pi5XY24hfTeFjSzVAwSW5y/aXB
HiteSuNSMIgNJSk0Z6Q7sH0riYDRLBYqFPaakZw77ebpa9BRjWjR7SipjlqFXbXLrpa6iGAtU676
OA4Ha7xjseyGEcyxmrBYGu439p95MfbaA2lFhPIfd1nV7ueet9oWVwW1sEeqTgvWPvoy9mpxqzxS
Go4tlKEoPQsRUqHdLxDelbir7U+GZ07CQuDRO+YklfT6dngTAnttZWEVX24qxFs0VhTEjfJ5S5gS
mbRftHirrxJKLmLdhZ/K9m6ITFRQd4v9w44+bxsuR78rycP0Ucc17d3SvqgkCtqfmvVEwrF8Aza+
0vzerHb8WqPp1lM4Zl81D+Xt3jL2JWkj+cHT6ULwN6mXtDzTjSYSUwR8kpfVgZ0Efc7qXTTep0Hy
FOoQb4vNoHN5mMvN/CERvbOwI3HHR+7h6oozrpIXtfO8289Ai/aOj1c2D8YTiRv4k54MJeRlq8Qv
P0c22Jl3zewVuOTszYyREqXjlfs1Wz31Sb6FMHoivtlffzrxFv+TmPameAB6n7L7pg4VFYSGhxkt
4vKhijckqNiBFjCHWxdA+4QYIbZ/YB2QOzQAI74LrNfxTkHsj2wx28X4YoxdtrD97JpLyPI8egY6
oVZsEKhznWsfhDrWamBFj6l2tOOjZ32wjMluINLCXPUB9EXsoobCaEgbpzeE/rQ5a7LwEhQmoUVT
UYWSjASzLaWv0oiPtNxpq6DqHNrA8tv+odcD3yDzlABNybVtr+m3uuwVfYA0PYpDNAopOUq1b1q+
hXNSnCq+ouUinM1qBw6LHqVwdR4WbUfkbNofmvwykoPZ4wHxkROe9OVI2pdUnss0vB0TlVhQOh74
8Bib1hNWAejO6Zxehi+0i/M3ukEsVAPmpvRZopSpiCEP0afZ7JQ6nPQdpQR9yeC1RSiVQfKM7MT6
xmxE3BCUeY5Ao1DII/KbabcadzRPTACjehpzrOm+NW/kT+0KqsuXXIBP0U/zGIz5wX6RnwYQgFeI
Q4HE7tuWH0gMmst9ypFOXfSY6nIrRaX8sBRPc+dGRkArba2BVT+2nL0H9kNSOdg9RFFlPoCNZYUh
neeCfwcjLD4KnUxeVzd/DhqDLffE+u2AkqL5qP21C+zysYFlzfZyj7jYZ/5vkq2FxaL06jVkEU7H
36jZg4XgOdkzBntbmYjE+sEgB3gguKpa9kVz5Ziarep27cZR+NbvxXTKy5MYEYl4ZRTwIHDIyUNJ
73V1odYOnPqAzwY/uuq8aRPBKdSBmE1Zn4ZMZ019X7xVRYGz75MXkhtYVHRIWAZYBFX5JXLshv5s
BTVs1mU2b81WXZ7AdxATs07Nlwc8dM8jcmRCgRVp54vxjfh3pUAIdIiXIyFEOq1MPcG5RduUqaUd
72J6RbJfq+Wak1FU3Au0QPT6XAhPJkFvNoh0Iy62/BiZ5y711fLdbvfjeJzXYNU2q/Ui2Qdg77F8
jspTkXzbKPZq/KJJ/ISrdRKbNV7QwfReprymLcd2p2u8YvmzlFYGhl2vcAP1HPZjLPb1LTLmTcHB
Xb+Lwa9oHLGyMMO6yoCjr/3R958SMlLNh0KcAoPwsjrEvezKTVB+LVoTDM4OhIq2ei2CKfLLattm
u5EcDr/+mRP9gf0MhGamYdnqWRgnB2pHk+3MImwLutPEr5w7CmNdPJFxRVwbjEDQme++PSJ9eTAl
j56wsF/V/JgbP2+h+Wbuye1jvnzy0wFKCBeazQv3MoOtnD/EhjdeQR/SlcQgNn7dFEBvtETWedIC
pw6N6roAbABgzMNZm+/1NMBzGUU7M39n/AXWs3TXAyqOxC7XaWLDydl0rG8oH1pz73WSJ/ILJ7HV
t3QfYSPvovm7iLfEFJ/UhP1o73LP2HSfVq88IYP5n+rIv6Tl/DlmBX3mX0jI3/klyDRHwX9q6Y79
qxoA9XkTa0pdHHqHVZ4s9uBstfLiRWU6u3AQO2V0SVxqL2v2YYBFESSdnqeEZniamm+4nckjPxE/
mJbQhg57DZHNzJBk5Vl5kGwn9pJIhclFD2JN8aHqiXeos5kRv2OkHPsFqPJhHRvObpR9Tslrm2Jv
V5omlI2i3HPpA1XTuJNSGuNbrqu9OewEJr9dU2MjSyM990YHj0HEhKKISruOK2rTLN1gJt+R72J7
xWqSoGLW+y6GIZJlIACyJt16nNdTJymP/Tp4qVwUD9JgSsA/OFINdhP5N7F2S2BlOA2yThlOxVZa
7IscdXQlLTeZnqXPQ7r+JBLT3qBCPsw6icZzPFd7djUuiOy09w9b8qwchdMDQL9MjED9tmQPukI6
xQY8pT7i15tZQ9IGbRtoDJRcTvY+Kl/bQ5ees+SqRy9xdGm13aB+yIAD7Z42eRgvntaHwwU/e2uw
iTXo26NJAskVkKD+bKQfhv09zWQz7Gb9IZc3VrchTmtXgmVmXtoEY+8nyx5SpykOirbvmX9r+0TH
XBzIXmvaMOHpVYAWvAWFOEVgOHWRhcAcFZwv4RnFm5bdNeUzcSLM3lZBDdnE/U7dgi/w5LcHc/E9
LH7lFzTkaaqsjWdcybgwx30/B5TYzgZMxh9AuDSDyt2EbW7Pv6yjt7F+iBeJH0O7AYbK9Ct0i569
RaQRB3qJ2H3KESjQhxWDR8TipY+BHNA3V6Rz59Z7jyOj6s8ZsWYiTZlVq7CknRLXiFBqmxmhXI+j
mmwd+muckPqXrFb0hAR2zuMIgDcm6MTkYkcIzgripGIiTumsyFfvkMf6aMkCrWLuOXTNxY+Rhcmn
kV6Gb1KFxjLrwFzea/1k+ev5FV9AJu5Vy5fori1g0o0FdGS69mp5oaCDJwot/uS+QHkmnYz0XbFP
ffnQaQIIPnf9RDlkas+l8q3fg1wdbeWjAyXyFTSRL2nH9ac9k4oYxlY4dVy9vWu0ZEH6irQndL8r
HlPj7Ua6tGFhfJ9qPCH1NxHx6vDTnn7MbzSkhjixxzC+S4YNx5Fugqj7ajc2Z9t+LVLfbO/OyJaq
t1tffh46kivMrSKFGRfLiaThU8LTEx1MbjSWY2X159i9Q1hq4/2kgA60s7uQL2PBpzUCV0ry4565
xTMNJFAOocHGS7Vs1oskhzYGify5zl7GsDQG8jG2xbetfrbDI34X/UV27qnNNd2EAww1FU81oaVa
8wFsJnTFjYKBMm2M8GdINlu4uqT8lLm1p/kHV201u7c5fE55s9MPtdljd7m3201mUmllVzKAxBrA
LpJrCNfptgbnUoxPt5S8Rf8QyNQW+7bAebsqUAimP5qPaxsqBV+1T24w/2M7Dx/b0GzFxvmZbLEK
t8xgy/6WfG+dCFdUvDHd9G+UPZDy7DsVG9opsq3HYlMUu7HalMLXhV9a+6w+1mwO8LLZ/XnfZBdo
EEU8L1nIg6ipzAA7JGbd8w1JBdNANuLZ8O/Tjwg4gfVwY8iPREK36e/Ki2kECdZ7ZFr5E8hH7vOi
HTgkRqei2EzjJc8JQQp96YkShDZgcO5T4yMPPTTEPgkDEysEsocO7qw4gweZ2dMApEbA8y4DJUrP
hAVepYmogZAMHthBmovZuqiHWkLFGfBlbK19Xhy16bTah0nGfIpvGhGZsm1/CPvAbdy8+4rutubJ
1j4ISIGsJNjliuLZHi5t9aoCwTdHwgPvWkboL4Ga9/9yd6bLbSPbln6V8wKoxjz8xQxSpGZ5+IOQ
ZRszCGIk8PT3g1x1SqJV0j3dER23OxyOkGWJiUxk7tzD2mt5JNjgRU6AQNQHn3+Tt76ejE34AjHy
BohWfg2apHmXpjHwHQpEZzT8/QYuX0StLVtaurdJnt8iwGvAhYBIJNwwTQlQa/hajLB4z0dKIF1y
m1JNTlTRP62dYvVaPOR0zpJZQBxGDNfiOzo0inHxnIBVJA1lqOfn/Y/APv8N7rt/bOp81fr5/xBD
nkVtSjbehQPd/qiLx+IvTrzuf7nZ42Eeehogrof6++PhJUbo3x/3F0ZI/QOglgRMy/irvfMvjJDy
xzOUT1dlDRTQC4yQrNEsaolIy0BgZ+pgd/4NEeK/DDoHTFEGHaSbkv4f9T/QbPDKgRNkCdjwiig8
Q49py6Qa2ZgruzzKtsdNtxcuhZD2AHftxdrJm/Wf6t7c62Ql7dGH2SacN9IttEnSJf7kfvRjr97N
n+Yw9k5+5eWX9JJvZKd1u01+UTyihkBvu0UoZzeRGgzb3Evckw+qxEcIw5Vd3dM3YwSPV6g6A1+f
XDlo3OIm3sjeMThtU2d2jiFujKc6gjduafOMhJD4yJXCLGyj2et9MVA3aBwGuUuG3T+E+qa5TTaK
K7nFvgvwQIed5BLA+40P3nCf7MeDLfmKS9ztCjtCxSNsKxfFzgiPe3kDSCMgtbJLXT2Cs3pT7rNo
DBu/CkGw+tQSQ1jGN4fr+ErYl7cQ9u8Puyrk7g1bL3Mk5klWyOMWDgwnhkHDpkW22qWXpWnHk63j
9t/HV6Br7NO3akMc5BVezscqfmf/iLzOjf27zMZ5DXQ382Qv/onp5yeaUH9+DNUjVLqn/zvAgwm5
y6LO9+g/uDhtsgBSa09wOmY2BJS0/ckHBOIpQbvFIQnaUP/SbiEL9cEtucqmuDC8yTeCIpKC6aoO
R35ruqmuU38JrGvCjS6i5H4NLMpBjGEzgBYJiLGdOpjd0aHp3s436SbfgI34KW2Kq+K7/GR97UOI
wwLceHu4cxJncnvbcEZP23QXk69f0njhEyh6RdCECLm4aThcGNfx5XzBHeiiieEqDpVmV7/Mb8SL
6vvyQGxNeJZQU0bEhDL3XnRbT9sre2vXRcVtc197x+j0E1o7R4ugJ+JDsqt0CxwlzAOSPR7k317h
5zt1p7mISUJjRraCfPitcUVfH6NBvBIoTuEvxVW9yVyYG4LMFT+pYbORt9MnWGzd2ZV5WHAxTxlf
45WH6k21xZ8G04V9dsy9eiNdsRODmN7G0kPbfSPyve/DlhTiVfaN88NP5tdGNAcZXP0bNRD87LK4
zXf5hbyhsrI7bM2bHIdPDtqLPMIR3ajbbvv+daQYrzHEfx91sIgvgaLTYZBJox8hV3Amb4QxyO/d
xgXsFpJzthueoXV//qSl0jc4lWXURFQcPNFbCeKEOyVSbPK7j+kVKXcHX8ft/clDPMIp7IfMzXzK
tQ6YCg968yykThxxwvwilELqUSQlPVx9p3CQS3AkV/HxxD1qqK7CLu+3arKpgsIhHndg5HBMl0Rj
eLjWtlJIl4ubBElACvwHxAylsdHI1f9YvlX3Y9hvSRMTD9iIvQXzZROCLXeKgzNub4iXHOFBdVu+
14fxl9TXo3JLecmJ3cO9+SXZyZG0R4/AZC/t9Es2ZJRE8t1yAzTG6/xxY+wqI0yicZNclNtlH/ud
r15qgQLamJ+GiNuBE3l3CmDnYnuf1vPgj881ztz+Odil8/iltJ9qrMLEWSDx43aeuOldxf7+M+f3
J5czyWfEjunkzmxXZDMIrCJtM13k4RjkGFa4EsPeP7maP0IKbBNKecQqTuZTP5lDi/0obJNP7Di3
cR5JXEWZszi6vT7cd2z4hRrwUnbCtr6glO4iAO+Qft5aVzQk869iv/hk9D3zRjXsMrDYDnIgB/Cq
uZkL94VHwsmhLToSLufNOm65m78lYNhsOsOhf3Nyj0ZMjyMQHcODBxwxFL2TSyznyC4VSgdhE0f3
WndyVEfaIl/hwKDqF/5kU9zw52Dgquk8QBD2YP9MuBFoF/KoMLt1BF+US+rFinJ+ClLqm2OYO8ad
8SVxIUizs8/URDmoSiRwA1Gc4elIXjuGG9/QHGSjdROQ1+RD0k1zn7iD8/4xwnNbwf1/Y2r/Pkfr
918AricjK2g2MMUdELgdiXQHTz+AZs49hhVdGbyT1l18UsYOM2ApB8e4SHkT9KmwOESKruDeFlxA
gwdTFidnsh9g7PZnr7K/107tUAa2UycORlbScJug3MzhsB04hr0/+uuRBR7qntyvZqBTROVqtimE
+yD1uBU7r/Vp5F23zXpJ8h9u4vGEXK549L4egHGMSA1gqFqfdkLMFdV6W/w6bAhV+cAu1NljolPt
T/6Rr1KM5tHr+EMcDBIzGDzFNp31W+ygx3U/E+i4gIJ5vaSnblQ+6OgdQostITNMHuGxMtn1w4+e
FOVslt79NZEcR4FeL4xB6pouhVh2ZQ7prboznckx4MccmB3BikPlgCkXexaNS1zxsV7MnLPhHx7z
Oz6fdaWC7MSe7olB7y+sp+RWXsYfojMX7gU2B7hiWNGvynsa070jjzT/5LU4jcsB/AafXHJLei69
77YApF01WFydlSOH4+gROWEHxnZs58mveZ0W29TyU86sq2L4SN3wbud1o7uiN7ozB2d2UPXk6X+t
2WBzwILET7g7aHbkYoQDmIMAxQGnkUMX0TTnr1v54EFPwGE/MEjNHKrK1i4ku3RjN47W6ayuEnmb
7RxiCXh7JNoCFoifgE6HrUd+n8Wro+WzuaMfjuXoeGqTd48/EcRBc5FG3ea4blRXD4TL9U0b7hwi
nsOGNb3Eb4PSa53biqcX+HiYMJyfJJRti8dNsQoUlJ7XgiZ9HpoI/XmRex6+4K/IPSDi0ZBdX9iw
PE4ob/tAD/Ww51bO3NizQmGLDdoKV1OIGh37eB1Lxctbzwj9S176vDElrgqy5bygJmh1R4gIUxmN
Ag0nb90S9QW2KSzXnYx1EdliKcYj9tqgZ4nxOxy0ipzOWz4vn9Nozaq4aYC5Cok/aarjqqcog+3q
M7tk54ncysdvVqRFrU87Ft9JgykUOMXrTs32ZiBvRh82ED8E6bIlzxymwXocen6kdlJbwQKP3owb
kuLqYqIdIUyj/knFDFsXq60qg4ElhfHkeaqDTUDNilJPZwiDXQV+yZk9VjTgSF2b99O1usem8a7h
tttV7rreDQ+jOkWI++vyaXbhgkjB6sUOPpLf8hx1UK7r4UBQxxXecSAx9cHEe5n2Er+9Gn5Kebir
UAV5lCk4yLMD1T17gWsFp9rcaU86x1e8BsnDFdM6s9s8CsEBs4YoCsf/8ED2Ha+fFkoMz4QNNtnS
LeuNnJNt+BDr4Ujgvzq4bWHs1m7jW8wzYWwpopjlUuznc0sWufdZWFfcUCjjrYrPO/zkS1is9eZZ
T+vsSKsZohoQcFIdBf+zYeqV3V50GpsE3inWFNkfO3YlW/Ykv09ZRtyd9dbjUcaLFN9itEmE2MVN
+v2wX5eaVCgPWrIMWE/+n8QALrkZ5HcxLnZzWQWw2rupq2CfjsGyXfRdfVldzz9QvcRR6PFsMtyV
NsRycNTjQOLHrL1V2eOWqMSD5DYodskG7srcl0L+uSGTuCk2yeYALe+FwO9d0qW663bdjxRvefat
AKS7gxMEw+U9yf4AZrpA8SmpOMhe+GwwO3Wn4OiQCNkRFdmlPeAlHYLGz0KE5vgpvBE3J6TIbDqd
8IpWt0sgPjk66frH723xO7yqxAyUCL3Vb2k8XpA/74b96UJ3ct90KZ94VtDjqJ3CBnY4Pl72EFzz
4kiJHWvfhJR+vCMuO9WPqNlq+/iOcmDPF+KtcX/U76m86xc4Yl5Kn5dNJwWhBBBcxSEKsDOWxXQt
T78bMSZRv42jwz3ry0ZRXflyIAqpt/LVRJGU/t97NZLx4JSv6nfzTr3KApaHn81vKZxF+pfsh7Vv
t/pVFSRe6SO3icpD4oEvSa4FD3BpWAVckbiZqx8qgQnxkgDyFOZJ/d5J+DZtK3wNb40zuLH91IcF
npQW8A0bGJp9hW/6WD924GFpgL/ILpIDcQ0pygDkhIebF8Kkrx5DhHOyyPqqaTZ6MN1n+TYWXQqX
Pl8c7vhhfL719Qpr0IcbBkUgO9lkDQ/RGodZz+/N4gPppXhUT1s6UnaI1qG9cxGHSKLYyR2VMxnJ
r2gJUv/g1G7+RWI/PJ14ifHT5E7+ySMHthoFkHe2yUnkGdHK8pAjs3V2V+c27N2ef83u6obSPmur
z14jja0MQQ9qZRY2MRfhpehageyvMLHFQUjD7n9S36VSABmaDUg3uZOfqoh+DS/dL5p/+jn7rRcz
3Ordxpl9Ivw6MkLJ58scW5OReArbokUzFK4pc/pHf32MHj85J6X1vbwp93MSqP6By21163CCMGuU
xZ0mJBDdGR67HbOe+LlXuXSHMpboAy3D8ayDFX+ClKe3OI+9o3DR8vDOemgaRqd74NnpzvzV2V43
97JZnPuf5AEZZF2uNQTpbUJoBpnXAqMjfgIAzEeOG7jxbOjjuPOeDYoNFTVzAlOBQcI7JxCQ+R4y
VSwZ2G1uF8sFvYsnvXp14GkdLjWCUTrHYbvnTi3wpJgHi04YGtRez8MO7sKDNA5gInd1By2c6Iz7
0PSPd6CgfCsqg1PQ8viLJwTrT3L9OqdLjQmoobVhH90dI9aLS2nyugc4gHGvW8fk7s29MTDDhmiD
izRY8y99kK5m2FtXmRAAo4xbcDFS+/zZ4TEKfsNAuQcKBI8fzga354FxpPw0EjfZPo9WH5tUNAUS
mwhEdU9MBlEVr/lBqM0Ns4aLAl7F+/437bX/4H6v33/hfpvCKavmQyPtcFLxNNEbRHg34F73vuOn
eDS3zNwhMFMTAPACDDyribiCoJPzbWKpgDU56Inhn61u7uImYXm1+lunSFrvhSDFwJGfIpeEZ2ov
l/F9vIt37YV12UayN0ZTIJHhsPBYIXV0JZzqaaORM+oeyrvZA7USxfjIVHCw2JBurImasNp0u9If
t21Y81d3MUJetuu3erRaxME3b2G64dpK/fHT6dPJvjK4hKqgu19saI93+W33Y70GpLv1foMq0QXg
HUr2gSuguza2J/tp5HBDs/VsqiCR4o+42nluO4qOWAdqDjBq8N8wh2CCS344d1Ma1vAz13sFrYCt
gDWUXHOj/5RwfMkfuU2P0c79msUjsUSSbr1SqOxdTLiojO+QOXFmHwAmcUa3Oq3+eimdOG+Ti5ng
Z1YfLb4++at3o5FowGu25QeQaFzIa/pO9sD9YsjWheAuDYQAbI27PE8nxfmUnSNmijfScY2o3M4A
VTa1ct3pHHf7QCqLajpndsKTxpIDYqqDgQQRDCa3TB0zAFjIGx+Eawj4sQewVWwyQn0YkIMx5GIO
Zuyl4nE4iLOg9cRXApqE/9P6qx9puTUe4upjEy0wB9CKjtZfWlfNTvyUX1dNmIm4egCROd6rEZFt
IXGcCiesWaEA0M27rbvuSbCJLgBbcTtvE/8eAUeHGrQNXgYbUV5TXko37WpAwjW0JbjmzMLIRAiI
gfGmy9VFHPB/VhdP8VBxANpC048n8kCrY3hi4YaIqxVbQiMdj45FwC0jk4NT1ygXa1BCdyEmFQu2
2rGL+KncJ1eTe8ImrSmHCjMDowT+7Punla6ffzita3HkxWmtikYrytQ0dvEP6VLdQHRKGmL19+7p
UrzVqXXuRn9xV0fWxDSurqXk11ewYpFl7r9oUXarXR22ZNWul6fygu//hFjDV0LueM/cmLgk6WVM
/nj1HhA+2dS347bZSoGyWX4eyG8m+DyoiZDlnP0s0nEM+wsCaNwYQuOI1rmAIM5vw/myxNfQr9qt
cU87LG5pF3FpesXmwBbJLpBaIcTcfeFyxJd0xT29I+wrD9BJJF/JX/pNdcEthEMrc5fRvUaS80hq
gmpvZF2biTs9jVT4oqOvbo9b67KMsO9YcdLnZN6US3nfbY2I0NtbA/w8sH6Vof6vlXXWgf6tg/Q/
RNOIYpoOJPzFXnQRTnola7R9BFCRFS8rMzBJ/flrv0ozhvmHYRqU6ORfjJwyidFfpRn+R4UFU6U/
m8ZbTV11iv5s31bkP2RVVwwLSivZQsOLjf1n97Yi/WGiq0ArOL8IQ5xl/ifUVJL8Zr6WstFZnik2
cgO2bzqGkhLdPn3BYxeAzqRj+a2gNJvIJH8A6x1HitGZEWUSGrx6tZFKIUrNFOHEsU83iXwgA1vK
xJhmQW+DRiMMNMg2+pHy9oRkoMMXntLVn3VluEXI+8KQ2qA4Cncnua12ErIaAE8uJ6GGS2oivlFn
R6HNQ0uphwNs14yB73XonNVPx0qByl3K3VNK7ZmF2+tSd9GvlOYw/66ccYDi2/ToJ4qxzQewGQtc
qW6e6DkKJARl1mwCxyyRhVlJm5Luh9A2N1Y5BXGPG9sUQC1Rkp+mHvIP7uVZD4/pd+STHaEWSTiI
xu0SLyAxP8fpz6Gr4IIxP0+pJqNInH3KoJBUtMYDhf+oxT0u4eG+VeXvGqqADnw315K4IOZCMeDQ
5XdIAci7VqO1EHZB5CDatTgLMtSqKRyYc/9VykayrT1Up8gqPlQwES3g4zeoYTXo/M6ksqt8DPqq
bb8CI3JG+QQuoW9bbv7sgACSroEKjpERJXltyl4et2kgG0cwCNLSmVfLJB33g37kB6XurkLkdaPm
KgRK03GLihV8owiJ3FcI/N7TwZ6HqKJdlBBguT065MHzifmPTMd/r9z7dt34f67peJf67upRKDPh
Kc0eha4b3rAg/PafFsT6A+K4lT8ONpyVxe3f5HaG9QfWxpR1GvieeRw4xH9ZEOUPBe4Ug0ZyJOJ/
1X3/siDyH5DegRcwJBp4qUv/ZxZEe9OCYMnW77+4fC15bvJV+zmUilJGjDZV3INO/3xhZdatkVe0
Z530NtkZopHkEfWhBR7dhCKVmE/XxtgeNq14Sh409aBtkqX8nE/d19Nw7PbNZJC9q6s7vQUbiZhJ
UK4EYRosAtCDNo2zmKg4ymlfb9K0NG5S5SSQjAWycKtCfQ4QSZHqDVxS9GyMMz0P9K/+aBGucBEY
u0MN62ucDCac2QAjuriJfXqsSQ5W4JiRpqKaKM0tyGMDa5jkO3o5O1fquhzsh3jY1XE6h4cGCvJG
tNa2kUn8MaegeTV44J60rI5vR3Oqr2kB1si/zrr+NRF1SD+LxfCa40rcIJjfpUFAP92sKoPmMAUE
UzcJOJET3W+qWRV7KLxbiCfr+qkSoUsvl/JTu+gJwgwKCQgoiMNWBS9TGebpAv1MKayTTLk+HmYF
IKm8+CVcMptUohtSMmYCegsmObeIE7pv2E2ObtTWrd6aCx0xPYzwcg0pHjQjyb41DBCMWZteK1Mz
PHWKcKLJlU2EgrIpIsEtgpk/jofD5oBciKdZyBOrKkL0bh6PaKdr1ulqFvT6yirhD2qMQaKqVvS0
KOvFECjtod6pvS6HDbtgr5vt+AnxLxjXhdi40ZGUuIRFVbjoiji+t1qkWtqDRpEgPYI5qqrycmkO
xd46HcnOIYl+Qc8RzYst5GRQDabpbmgw130+knnUhZ4eUTzCk0YHl2rCqyOKx4WkjNTjoC9L82Nc
RasMM6ZIidrYQ8lu3iiKIntJ2ja7E1TVdsHHwnMl0/4dn5Jr5PwO9BHlZMR7+hYUGc2eeO5+oGNO
7UCFL81I5el/w7f6/8xAQin0nlt1+4jg4r8esvoJVpx/IRD5rz79AS/oj/rxe1b/6F5ay+eP+mUo
BV36QwL+oqABAUEovDbYw1++1vpfKnKPIngpWZWhgcYN+9NUSphKE/yUiHME2EXX/na2JEylIvN7
oI8Ry5As7T9ztl6FKaZiGrKyenogmOHK+RXGvLCYLXpTYy7Q0Qa3i2NI4qceCF0CTXlnnraZQHDf
PjSzukF6KzoIh2CyrF+X7T9iqaXXxvrPR1hnxH2hrQRAr4121WOLrQ7mN3M3XhTeXUHBxX1CgXs3
u/e0zVCikQPpy4u39wZITXodn/05qqqDTeICk7TV0315VeQqwu3DASouzikhOUleUqVraK/7+jeq
MR8EhG9OEop5QE1wJiniGRaB1qqh71b9wCkhXZrkl307OBLwTbUgTwa48P3prR/3d6n2z9m9GO4M
5UQXVaNrCKW7c7M/1jDWgydRIOz4Pxvl7LpdJl3jbmMUQwURcCTP2/dgeT9Kfa0P+95kOKgvX1Uh
F1VXJryqA2q+IqnznhYOUyObXrfe+zN6eygUBmRJs3R9Rce9HErPO2446CvdMqP3qku36kIHBx6E
KH5/f6TX+LM/3xADYBmQOYAJ+PVI6jFeReBZuxVEAJV3OPkpGNg8eH8YaQ2aflu8F+OcLV4OZ80i
iixeJVaXRboq76mw2NNvfmj8STnc9WPsxRlKigtJoQoGYPNabzJvoWbxwaNgtH5/FFwrXQfeJ/7i
Bn5ha+IKyfUmoRc43imk3bpdHxo7pHPs+roMPjpwbx9wA20H/pgmhuX1ArcoUudFS3BWHK6aCFa6
ACwMRNp2QWO6Bz8uJbkPJvjmqXsx5PouXkxQa/NxmI8MOZHqszSv8k5hbyvX1m5NT0Oekbnb4YMz
KL29qn/Pc32oF4OKsMRkacmgkJf5Jp2GLjWdrREongah6IeG7M19+2KOZ5alH0vTKkaGo7UwVEKT
Go5AhVuLPljL1er/tm9fjHN2PvDf41mYGUfcGD5FGJLUpDrpl7wvLj86JB/N6eyMpMfe0Mx1q4ib
BPxWQfFI9WHD+GBObw9j6EBlRKKnc+LIUUv6kfDn15GnHhosG9UXw4+GUd488uRvVnp7XIdn6OuL
HVGdDvIhNRgnHZWvgvrD6HUI6MCVNOJNKesbSym2p0aIpoz6afll7PNtfIi/GnCp9mhecU5hJaPO
blF6Ucign4zNrD9pBb3PR53eteM2ScGqS4l9ohWlo/9wmRK/Qu7HyhJ7EsnrzneNJX600980zqaq
4fugo60/OxIv59WlhyGutNylfcgb72QS77c0YlOMBM4KZpJamgzivd4V397fjGcIwl/GmnVE4EX9
5Xy9PmOSMGtDGrOis3w9wE59EBc7p7Egn0mbY0fLNP2GSL07jD/gwbP1QnPiksJKDKS0FE/fhPHk
a03ld0Mb6GSKRlpn4xliPIhC48IR1KcsqZHhpeewkKPD6VuMWGJWAVHMkUgdC4x289Qf8eUJJeWe
Wn8/bEcTog75ARmsu2GikliuBOfHKG3FHQGEJ9N1kZyAH7aTnSooC5qznenjtWGku45mQDUR7JZG
20X7lFiVXyV1BIOVnR4qL5mEKNHIjA0zkbTK67w4scQJHMgmHHsKClVHSD5aU7g1k+wuhe8ECil4
xSUICQipJ/Gjq2Ploz+3Bi9egHTGV9/XmTCyKSBObRTHEq/EZDMupW9AYzBBsEAToZyXLqyPHw28
3hK/Dcw7J+UJayWdDa/ffNUto5Sq6mrSZ091EEaHpuKq9dbCZ/8jcefqg12+2pqzAbEQK980DLvw
aZ2Zc9k4jD26KVySTYagNprj5naJuzBH1GeExIVC5fub+6yu+Ly5DV0VLR3bo0PAf3ZRSlas1wbq
2njZwuVAoR7mFPp/QE7Q9/yZjrFdfCEFsFiNHrwxA1wwYnj4DuIGDM1HjZVvmK5Xz3J2g9ZmunR5
p3DQlMFWY3rviv370317BFUVFYsug+fM1evrMq7lDHYFt5QfZvLDiH1+sKBv3chM4u8h5Nd7pkwk
qZbWISjiBGCWvGoHltbVNmpY7pQPLpW3/JxXo529vkaRBC1dRxPBT4r4HMcfyf0RTENsd5cCBaX3
1096wwq/Gu/sFZlzWQ5py3gmXhwmBDHkLdQ4m9OD9VX2E+BwQlR8gkXl/XHX+/63c/FiUc/OxalJ
1Pw4MezSJ6Q0sHVt5sdwt4w6LWDl7v3R5De3CUUQ1cB3JDQ/W9VS6ttDVhrUeD1AYaMvRWtHRhxM
+8N1FdRhIQNUaqiookHqHr43m3on37z/DMqbU14tAbUaVEHOtQhSKFt6RVynTHglpLDAf5lNYEgV
khUKIWpeXBKwbDSkKcRAXHKqtD9LaQ6h44fqDfFBwztOQzR24k1PU+MxhSxQA9VxhKWiBjVIJJon
ki3ESmChGzYjao7eKSieGp95vFl1DfOkD8Qe/alsjHrY+9+f4Rv+sqFTisLe4aJb55F/ISxtCZk2
i6xejzJ8QNN2Oi4fDPL2cXwxytlxHJEWQO3MzF39uo20bQJ6bIWcNfvVhHXh+1M6K179aU1fjHa2
cbKxbcS5Zk768WGcHjTIfycYYuS2R7sMoSxUOYVDyBoHbV755cHaNDKsVYWC6PnJNWURIrtHI5nC
PAcwNDR2rn9dgCTCEDQ10CelpIzVz2IpfXC+pDcc7lcv4+xcj30yl4eMBwe97lW0KuKgrv0m01rR
/yg6k9+40F+NdnacZTk+LAJMnO6g2QKI0Jv6++m2CMeLtfOHHCuohZbGb4A+rom2G1mgj5x+6c3d
Z9JtJqG5o4r6+SOQIZUOFB3d+Cv8WR3A4+y5lWi4WDaIbgEx4CU472+PN8Y0Vx9SxftSkAY62x0J
VLRWOXSFuxizrY8oMhekNFB6fn+YN/a8gqYh+UFLFElyyWduC/SQ+kE9wfSSR30EFWXiWcBtlI3k
HddGho+C0N+nBbU3twITo67zW9pExUxJUoJ/PJS3KN0i/fKJp/tgh/7uGb0e5GyDylBiWIKODzil
w00/E33AXlsVX2W8vqLVIK3+6M55c1qWQYYW9Q8s1Nkq9mraDMlKXpZ2uSsoKhQ+tCer40cW6o07
HA9TNXUyxFCZq+JZsCsmCtVSOLgRujECfTQ3vTQ+oBPsZ0lxmamyg5Ctn0odioPc6vB7qEJHCfer
NKfIuefO0hZOWZ98JZf3pgHbGBK+i9ZHhnZt5qqrwYyZQUmJgnx4LBPY8mhZaz8tx5/0JS+Hu1nY
o6sES6KANDKgQcOA9IMBYtqb4u9q9TCo9PdlgPpkCvOq6KoNXTaHWxWOtfaAIJGJM3yiCRluqkG3
7EECOYR006j8mMTRmWK6ACaeqqRbqfzZFHT71dpWhZmmn6xtNwP3k6ATN7046WnZPkEepsFxKbka
5D+mTCGd0r9ofVVVWi+KwYV28QjF6Kw9LnDWdtBUxdCMds1P67DcIfW5iWsIGKRvNLhv8oQu+LKG
FTP+Hlf0iFCjmjMD7hzkVFIxiK0l7NnZdiM036Dqtkt4s4T4SjEOQZrSzyOA7++kaO4qd1n0BxNx
xMPJhAlS8D44tOvhf+3isAs0cvGIfK2Z8LNdkMjTKR4FnN/m80SsAUYMbSyApKAjuavE7UcW8K0D
tUqNUU6wuILPHX8SkH0798TTa1ClIXBUSt/mddNJqteo7IPT/JHz+LtLg9VDYElHN0NWJXlNkbwI
4fslEeJJxVBkByuoVO1SrKC3FG7yno46mP9SurvjHhheQqdcQwdleznUTTArhavXT/2hdstG+2Dd
1zHPl30930i/r8oS1tkzHY5xZVkJyz4NaBGn0LZ8Kvp9R3uEmYiE0T9Px/v33/Qb+YR1Gf4aUjuX
X4vlU42YDOcdZQPXsMDYHbUIuYtQ5uLtlqflcImIBlSjLcqNENPB05G34dhfH/J522qqA4e212lg
X5TRbeizPSafzIIr8zg7wHtcqxBtowXKmw0urCOLZEE2H0OUZHxqyht5hEtwUjeLkmzLWAj6JVIN
UH3WZd/Qu2MtpH9a95g8qnN625kaWtm0IRitPRoA3xeafuNqCwEyJPn5xhhMf8HkHJbyIZ9U+OBS
O67a61Qs75Cxh+71lmSYo2QgFaGsaAqCyobLVjMdpa6CVBSdLospG6OlooC40Xz0PRxy5sFBK8Hp
zB8Y2/WW+Oe3TRr69Q40IHnqW5WlnyCfSFnupP4gdnh7BJxa/Tm5/5tfQd1bPtbspxTalJwWDIjS
3t8/Z+oWq5O57p+/hzhLwg6LqEuzwSR616STBFJFIr8WXroNkFVcpp4S9Fa2y6+08Xww9u/hH0MD
A1Np3l9rJGen5YQAdwfshmKMITrIU/UZJ1b7oUqP78/xg3GMs4xPXSiVOekEP82812a6jKC9HQbA
hMf4A5ddeo4zzvfEWgZEUBoWA+l8Tn2VY4pySD6OmKFTQg+KLKCjtWABFbvt+s/I012o8CihawdJ
8Y9DfrRTuPpzSYME93OifVZIVch0uIuFue3Uz5UgwMY2OxVaVyJZvUUlswxv9LGogqGlWaffSvpT
kTdudarstCTXUWs0Y0PMWRIrrJzz1ibJrgeaKuK+85Lj4tWwktVrGKdBc2Id3UGAgwa9gWH4tjS1
reqacxLhG086uF8B0ivfVa78Quv2Qz7BP8n1ZVaIqCf+ERq5lfEGutnM+KQYT4Pw+WTclM0tMJPo
ZNHyB/tYYkrI5tLkcFpcqwbYDP1iQg5RhFVPOd2m5RehQ7ON+thAcfHUQ6KuoG4mZkGq03ymQqFH
a0xWjqExoJVRjjJwvQSaJb6rWj/HBIXAZnlqFGHLQwVaDelsDkmCBiOvXIfL3D8cZHrKEIkTj7SO
wLUuWt7UTPsTCmRwsoddi5yGBd1w5ibibCew6lJ49U5Ffgnyz2lUdONyw1/AsRqn9KqR4SM1pV1r
Ho4Q7kD8J9RekWb3hqFelX2MRN02O33uDig4ajfQG3qJDseeQUfwrEdDTlvglLotLKFiR29Aovqq
lIDpMR0kWyCgzjcJxKhy7itqB9Mjb+uEn3GKQb0Y38vuUzHHR1gcF6hkl8/vH5a3TM6LDXx+WIRq
kkZZqlDD1D7P9aP5J5b2n2v0b7kKLwc4s5rDkEyKlTGAMdiaRX4Qnlgnv0KHm6atPndUwddpAL5d
WzxJANED+P4E3/LEX44vv7baC4pPZXxifIvuAPMqGYH9DB9kBt8AIqx38r/NwHnx1xSnzJJqBmkT
KiFi59YnDbqvcdVasXXaq9o+kvobFbdMSmjLae9PRuyo3NVW7Z9kmBqFj0zTOq/fLJOJKCrQC3SV
zjMkqIxNp2PHI8FCJXSXehpVeR5UML5mxQVFATdvfsbq5oCB7LMP1kP9aPCzRR+OulRqFvzR6Ql+
sgUguXnclwrdjMf5uqkRMKdadBI5I1VKdxZ0rHB6iwJwcX32J+kQtdl4NVpqICbLvs5S2noTW0l7
tCSGsD3CknFMo7punepIz/Yp27QTDCAG3UREO9UID7pqIDQ52afTtyZUBfVBrPBrIFgv1T6QwGjl
2U5Wsw/22luHiRoTtUdLRZ73/DYAh5oVh36lqwTNhoVfYOp6fzd/MML5cT3kBfg7iREUhY4GtNCb
8tv7I7x1XjTQ3WudEUjleQmwhMW2hkCQLNRhgSDUhKkVeWvr8MFE3qgdKPKLcbSzW1rRwCl2JuOY
u+VAf7T6CP3sAG+85qBtETbEWe4x6vcUwyA2/S/uzmu5ciTJtj/UGIMIAAGzsXk4WlEm9QsskwJa
a3z9XWBNdZEnWTxT92ls+qGtqpjMgAhEeLj7Xls/5Gf1bXOoSbz98yYRroSb5WrgA+H89XmFaJQ0
kvQ5EVJryaINfqYwX4Oa7Kx1Irz7+p4/jHQcfIXW0Ps5xyZAgHMvW7M3BrTzrVkcNuWvPJlxAkbg
uEnvqmfrUL+DM9Inl60gnH3/lr9csShj2BgzcnO/VZTpHa3yvsrQQmP7iFzH25uHCg1UuaHwe+Ze
jHfmXJ9E7i8nBv5iP6BxhbMjhC/H/s2WsTLjQot8BrZuHYKXt4p0oXJNRDhAfp23b9iIop2D4qDO
rIl18f3w5JV+XxcN1cB7TucCDHXqqvt4jhQ5AarVNThwOqh1DUyFTHj17oPlXEqrXCvFDY1YwJEv
GhTUVg4rXGBcY9NrmgfrKS5yhTPvQ8TidOwGEbpEDlR5TKIlP3PohCVCqXYEijRO3Wlav/SUdjY2
5S6uMHjQ8bhqMVlw433roVvXQcL6AqIgqnPd2ykqxAHothZxf1g9GmZ6U3c9ci0Dv481SPt5EIGx
1rPLvs12IDx3pC6AWe47BTwFvcRigLgOZFblFKZV5tYPn+zgWTREd26dr7QaHe4IRiUFXNwXixLT
BNKNs8wuLnp3ZyfuTqjgD6zwrIiVW5pGzw0zWTgKch7hvqmkl8IIGxM9XIdeeeWWOMmVBXBC/NSk
LLc+/jORMcDWCOyfZpFepioAWkolVA/qGzPSX8fOeasUZ+uG3HIMLtmt+rnQ6dLw7Pwijo03f4hf
8d5a5r69kEGwB2O70+WlyLB+zsBTcaB1w7dSZHNvEJRwNLS1PdhZ1Ho2Slkz4RS+T/uX0ftldgAs
cOgYJPE0HxrexTO/lotc2dd4kNh1tvRC2qSrmtZfe6ZVxUqWWO4Ylx6wR3iEsoL/geNAk2B1KTnw
5ePWhtqs2fm5r4d7T955uJAYBpl6927UkZcKvEzM26HA6cR/DtoU8j9u0JpxiXnYLDMxBcOXWUSX
DmT3RHu1mm7bNZKuXHBX6Bv8HIm5Jzizox9RrEtFUCi2DqITyxKHNxwnIAP55nWeIvnOnKsskS8J
gWMZcQjXcCjJZkFAKBUZyyznPNe/ltaDrsKpTDwcxd5ESJWmi5+CiJdiGTh8Mv3o3uicS1VgBKVX
TCApr71QXQeYAM3wgD7o2ri2Cm+OQZrI8nkXFFjRKr903Dta012F00OrU1hiyXieNO2h0iwMpuKZ
3otlMiJkmXZqoT6UiUaSDxI+ebV61xF41831oO1dQSt8+0NlLtdDt8CxYhVIqGjs7TbJnlwHR8SR
whvtRevfGMW1kbQbQ+IW3T4OJCXD0FtK/xDJfJ0XtBZNpgnlg00Kru3DbY9nToEvtQHlHcBq2v0c
U2MW9fs+LQDvZ7NKK6iMAduwLCjVUB/KDpUQoIBcrnSdNqWyxfFcmVnjS8ge5dl3wj6zk304IBvt
QFxx9In88EyHdaz3OkcfHi1fme2QzwjsHQoAzDAw+eFnRurMffu8dhE6jngUlD/wgNz7mNa5sBVt
XC0y7XYMNn1H94zNYwyfNUxCArDGRvAWc3rIWCLskn4R6CfjgF+zpF9Mm5XWteFnVwq6mzJ6G0mI
pJDbsHbHPQ1NuOVc13Wx8OgmkYMERvuz1oulZ++04hVXQvIz6cJqWOSMq8b+ieNQgoRQ1Ms92Osk
nsx0RIcinTtMIgSy7rM9rjv7pizPPc8kS8pyat+pmAQ4VFwEpvKuAyGBzMLIMRa7OJXqYNly0Eue
O8M/81sgZZDbleRax7jGUAG+mPdqus+7dqZq12r2mOuHUDR7Iw/4diV86gfqBLgKtRiM3UXDj9F/
VpqD1f4YrHwZdbhbxVgksKmG7U3LBNQNNEKPNqYThflgAkMNseAbMYlPzA3UYAj/FxqaSgqks3ry
SHO7a88Ll1U8zNPqIiqNhQMS2VIf8T/bFwDMI5HiufaaJjQryUvfkPMRyzOXVgd9fHaV7K5UwZbR
m2ODxNexusKUBfa4f4GUAtcnBKnIxFXITTpTwIx31EJusT3qQoI5YkV6uR/0oMF7AivGCHW9eCnr
N792D20KqQbw6Pc74RdVu6n9n+oVGGqdcs9R2FM6UTDSHBtTp574KFgl7DyEn9oyu2hOHUa+CCo/
jXUU+NSUxMsmYSxOuxbMsxgJs38/mRo91ktrVa4riYUfUs7v7/GLTBA7PLUsCiT4x9pHGaco1NXQ
DDomJ6RydXJJ8gWR842vRSfu8Ksb/DCSPIpmi7Hoq3QayYp2ODLObOPGyG+/v5sv35hqkW9XEUsC
tDx6YyCa0RJ2Q0R3CEoRY+OcP49z/I8uJxDS/8dYOiUlYmJb6u+wz49hkmfBZZZpEKNDbxfttgDT
6Cyx6VyWZ6fe0heZfePjUEcRWej3edjmDEV+C49yKA7BdY7xQByxXSknYvCvCmakxmGLCjSn1BGO
8hGBZVEdM2wSHgDvwWNVawCQIAGoqsJBAM0Z//Eo/5Ek8CJ/TX+wOLzWZz/z//wk8vuvz//6v0ou
zJv6e8PnHz9T76N25b+1wvzOv5V+gm5tYHBMWVWak/j431rhKVdKTxzd8pOQhZ/8qfRD2UIxk//h
5myQJuaT/lPpp/0H1S2Lee9MZs/oB/+RfMX8fBD5N5POOlqLOtcTCXMArXAZ6ZjL1MW6Ll1tHXmY
sTghoYLS+QA/OoklStnDNmGnooYoGiKzOD6ELY4Wwajc1dLEM8nyn1Ijfcppv7sZay28z1pdZ8M2
rXmguMlKM0ecfBBO0/SIHWKPc+g8VHBimqn+AJQitoHQeXp+3rRdAla5cnea2RtvyPOSOSDvYJUX
kV5QlLG6X0NXq7smnU4fWEYvnWj012XTokymDXFX2N3NIMP23I9Fsahl7FzLRMh4pmYh2zsVjVne
sbFVdpIdejuz7opAh5WH+/qmt3uHo5DlrHKHxhMrHfutozj47xljMlNCp/6R+Ti3+Xox3BGODHh9
+cMr2eZm5ZS4/w0SC49UxV/YbjCrMQ0n2XSlp2yUFmUuB0Jywq4KZCMcsjfcMBFkx5jd4ifTmJin
RAOAe9pY243rk6StLQ2AeF6M7lyzQYjrpXcdC9MHrZ2edWPj4JJUaMmG7GK8UfSyR0AygsOp8+QJ
Y0n7WqbuQMNsN56lBvDq3sFFJg2qbhXhJLmSsq12gxNsUkt/kH3kL1FsgDkRTYXFzPs+LuLVIES2
i5Wyxw9bGfxV09sPWtff+EW4lv1QYkgZpQDNnUNSw1YxcePBZllYm9aIz3id/Rb9E3QxNTpz8Xws
veysEbgGiiahd4oj0awqE/oixxj+q0HMYprx8CMJuvLQ1CnWRGVtzhHcsiLWsfNUGTXEirwxdl6P
h48YM2ycXTW/a+2OBHybtAvfa+x9EUlMHWOjdtFHYyUYd5jkhn1Q3jUNPqX22AEIViyMIBM9vn9f
Av7RYvd/TN43GXj8/SqIG0PZVB/XwenP/7ECGuI/LPZrTCfoPpyUeqRB/1gBJyQCrSG0o1M1Mv9Y
G/9cASdaNQLoScQn+adpcfxzBXznYgsVKaDNsXzKVP3Xf37KxLN7fPr3j04kR9koe8p5GUgBwWZP
qcp3OMTHLT5xs1yWMZJ/CJOL4rqDUCkg2dBhriGUIv0W36MVnpczfTP1ZmLmsBx+ZSfSjUf9Ru9X
wRYxaZkoW3PfR0GNreu+E3VcxXuPJKaSFAHmuKxDeMILo7s/le37mwFxdaYvkqd/nKsfXIPloqpZ
M+euSSxarHHww48AvlcJfelUJDVFL3/l4f+8v7+Gm37+oW/BK4ywz9wKNmQMJbvJZ1Vz92HCXf7x
d318kRpb7O9DWCq+4ggxp7Tt5yGMstPojtCM+bCmGxKGkDWPL6Iz62W81ib6dLcwlsOmyJckkL4f
+sub+zAyE/zjzaGQ9KfpOu0/V1r30smn7//+o57I/3561MPhjXCK/S0brTdlaNA+Nc3RfkENAAoS
ICpzReuQC/diZtz3G2eekCeWm4gWYiAxwSyHZM22eZWCWDxxPZ+bD/+4Ho20qYnmle4u6+iGIwzA
07wfcUjARkQUMI7kWl+OXEP4lsLyM9b22t3oD3wwKwvSV778/gK+fNc6sRQMFrKYxFafn3jMQU5K
VODM3n7RT0jdCSKlIumGQc1lQERbDsYi0a6Df1hK++PmP449zcMPUzmzLeKPnmjDw/GK52xm6yH4
h92kv48yxW0fRrG6qC0Ifoy5WEfnAmDhuM62U20QBsiJ1zmtLcff5scbOjofDp2ief7AwwxEPx/d
/jLDX0QE/aly2PfDHJc6zNEfW8rLtMThy+PeaeHriUlx4j7MowUABIWb9jhpMynAycIy0zDMs/9Q
vgEiXPRnCVKr05WTrz7/D89v0pp/fFWq39GMM63dinFn0vXUknI6cWtHpcQ/poNhAzdA60rjyHHf
l1oGdqDkIQhYCgfzhHTwj6HOwl2ihQ6Je88CDTpqoP1M+eo5xrIbVZyrjYDygUICLYudZ7AOeKKb
mLh5bvZWD47Y+/Q5zk3L618qG2N4Mtrh44BAcW6Vir1Sq1TFecocFlWdqDTQW/1MtyLnRmvdcZ0n
VAA8E2teqeDDrir2g9vQB4xB76yRg7eK1RbeWlOwpQQVbVWsGpcxRiSzgD+/Fk7sz3uB3VUaNfaq
R7BGZhXfBE3E275jZaszq3wkbemu+nh00NaPiCUCN9wYfTvs89FQNp4o5Z1rW78M2D1DYr9Io9zH
LWCL1CDcHo2ItoPkvIpj8youexKiRlPCBykyjIm9cV0UBjt8EdRU40kxAzcCH5m2wcHGoNBJNai3
OSDAAG53CLuQU8k6jYJnm4w8BjhY2KoVLMRBUj4pYu3cVnGSaeAklg5NWAphdbVSG/yaJaegUFmV
jrYuOgUYvpv8qOhtWZkJ5JPW2PD07wcPU9BqOv0IlezsULp7t4ZK11bbVhbg1iXJdVPQQKbvKaqf
m45rLP8lFLfRczR186KoXsKhfjMxOa9SbbIvK7b/6gjJOt/2MNiI0+WQ9hvFa68phTjkG8UhMEJA
JRXpUgnEehRyHmBAiSYGBGg4Ob4ayYtCm+G/yhy2lFoq2jyuMP21QjoKXSl+FhbOi9hCw89sm+TE
yjStPB9XJjSeCLggO0zN3hySj74slFWa8GDewNr1ICICWMUKQsef+8TnNa0Mv40jLZ0dFnKXI47y
VsMkN1Ls1niPvnCsXAUhAQOofXjZzUkt3nTVx6O9N6nSBeZY5nFt2bIzWeh+T8lmN61SEWDIlfMO
TrD5fsAJfn93Xz3ED8Mdr7vdMH2uhTY9xCnPE63p20U1eyp/NW25v90V96MbtF/r5FP5+YcN6695
qDrltp7mn8VEbEXxljMxv7+l41BvmheWymbhGMh0aYX9PNZfc9HUBqQNQQlkdZqHSaFjXUhqMJrm
6PdjfvEYmYWUiuF9TOeEo21fQWZjKLTewhA1Vumqxehh0m2fnIvG78/x0zhH9+aQQ02ahPW2hVk/
bt2tk2wbdd9VF5OmA3/VzRini+/vjWf226gOzYhS0pmoc6I6lkqprU2rvhvQuRpq90XoXI61vG5q
+74MAOE2xipUQBtUcXXbKqp60YZ2fWWairrvcTwsx3E1jjoGL9hjX3jZAMk27B7p13psVOqxXRGt
Aqs6qEO7D8r6XsPBs/acm7wfhrWXNsZC90xov6PTzu0uCNaWPtAjVwA2T7T+0bUrQOh+ca1F9VJR
shc7IdS1KJwJUZ3X9K6vvManedfOKJSk/g5tDCZuiaZfeEEEfTYpsDeI7PF+oNq0TLMc3xivutWy
/LUcK6xyGwOwfhOdt1XmLlvTBodJuz+FSit/cGp11ob6wWmd29ZKIDb2pXOWdWXGppVsVL06h+bV
zWWT4zqY5PcBBy5Acu2wcBL5XNoxuRu5iZ0cf7GYcL3OrWyWB663LnGiuwgiPPI61e7v00x1zgs2
GUxLs5/qaN44RYzAvKDbznNeYg1zcqXot6NBsToqKTsHqRCbKvCvsqGD9h8b+ZmuezeuMay1egDT
2oiGcq1Zn1hSjqQ/f4QjpDP5CLl2hCtHodZfm8qo2xfUcl/ktFmQscN1kP2jb0r4GLr+Zmk5uSq2
GMS6h3radFx2n2HkHMZu9P0kNo5XcU7yKHBpQuVIwAHw/RT1YQWKI+EETSZNrFZnsOY35o/yEF+W
h2IT3RmrZh0unHn9Fqzzt2fUGPNoWyzy/fRRUaBaqngcBQvj8vtrOl40ji/p6GP2or7OR7KgVOz6
dTJom8ZE+gjj1Ui3RUtRodA2uZdtvh/1+GM+HnW6qg8Pwi66WMYuo2YdLnrxvnNPSnRPPGvjaMeE
jWW3icuzrpbmg4ANEu97sLlM55PnraNm7ffJ9vG9vr/3D7fTdKUWk1ky0avMgnMd1LCxodC/I4JZ
y2d/078Bm+PMOxmpfP8gv0oOfRr6KAApqjSsY8umd2HunulU6qG/4tcx866SXXiBvesDqxr0VtS7
YMOjBW15Z6cu4ve3idQLqzed+N82OPJ+fpvlUHix6TdibldXjn0Tx6d2Nu146yafPcnpTMRuU67N
nK7gwwOGRgJZBkXR3H3SJrMmQMcbUcwCMP7lMo537vMk5puwxN8/3i/HJY0H/5BCiPFOIfwwbqi5
jpqVPN2UwDq3r0Mf71T8SYrr78f5/WDoTHEdlRaLribTOsoWiNz1O8eFKRFXD5q+7CEgqeaJitqX
Y9A8RzaELlPIR5+foe7FRpFpuTkfxduQ0alEM0A9xCee2BGNaPoWuBVCYZsAiEZbdYoePjyywjQ8
Ny94Vc2OkntwPSU+JgeIdjc8F+QHCEhOLCZH9db3IQ1glCbp0YmIIo/WMBGaY6/1PD1lM2KtUtCI
SGaSlilcaeR4Isr66gY5XJAIfc/Fyvcv8sMN6uzmda22tNBPHXkT2ck1ZuIHht1A6JkbmLycSmd9
8YF9GvJo+ptJ4/SexpBV/BwOt0l56nhxHNLx0j4NcPQFZ9aYy9jsBek7CzjIdE8cLzB7MMBG82EB
nf/HEx452nvenKOT9i7O//AQwUhWjV6SkdCQNvUI7syqnBe1fuplTcvfx5h/ujEbJhvrBrBQNHCf
Z2MsEpJwPi73zQ4P79UID9470AmGzVd+Ggn+5Wg0abCzO8Spx8qjLHbV2s0ZTVx1ODUNZ5MDnA7D
ZSv23iL59f0zfEei/HZzH4abLufDQwzMsC06SROQWE/kkgpLRNwIV/Hu5Bf2e5QAHIXl3YEdQgLs
Xev9YaTKyjVdTUiOT9gr9co719fJeb4i58cDxbbtoYJ+kdzoB39nnUjK/fZ1T0cpvMcEwlmKsVSb
P99l6+nGKPNmKjz0i/yxWsstfNa58TM8fZ/HQcPxWEcfmqZlfT66OnY8B9b7FW4Fq2nnxoLjZE7z
qMGBQ8zRfR19c41Z+bkODYBnmm4TkuPEKJPDSN0v8NMki3rqmH28ikwDfsxVHIXEY6XnmhuRh2lT
+7k2aJntvcqanZiUx98AzGDC7alvQ5A6AHb9+XWR5yPx3nTae6aCKu1FhrmDceas27V67xy+H+33
Y/bnwY5uqdSoxbtZhXkQnPn82uBcJOSdxKlkkOvvhzr+BI7v6+hjU/uxkVnEUJ4WXChxu65IZlYF
6TsaZP2rocRxUHn4fszjLft4zKOpH0aVlvJ/eL9Uv/TJObD61XRv34/xxTz8/AyP5rze1GGa1QxC
LIA32BJ97hS5qvj8rXV04P+DfPRvtb3jGzua+y3dDj4coPE9ET7islHcTsW9bJst8ttTe81v0ePx
aEfRlR+brt9MswTQe4cjVtrgGZLh3JkhSKPrYgXmWUzuNMviFOvp5J0eRV2lWsVZEzJ2v/I2TT9D
M7qoseeBUHjLKetUKP434xGIT4j/iUHx+fMbWD+bvsmnJ2s+C+yGtXMLB6Bwo2NncyouOTna0ZOV
2hDp9cBoNUL+935BwAUzSf74f1Sj/fpz/+vmjh6mPUC4ckeGUxTkSH5CxzR91O5bW9fPXqFvT3wZ
v+8G05fx13BHcWVZmpoLQxNx/oK808QNTO/dHxiL3IH0OxEQ/c2jpFuKzhPem320vojEV1JPMhiu
1RuJXe/KWlgzcqLIovBOOT3ebxWb988C4RmnG1ju+jGSAnoxjU9DiHoo8J+qYXgMaykWldWoOOmk
Gn6XFi1XKSC83KCZXgkE3TrKr7rF/EAvyCWVTMJlVoAt18TaRhMhymjXudFV1GP8hNidxvw6XoJ2
zbZYWkQXadr1V07XwVao4pEKic1BFSn0QvglbmyYioXWfaike6UvxMUYO7iLZFV/7UTRvhtpPDVb
gd1TVayTrJDLRK82TQyQNh/Dp9warysTtK/w5sLHRrNBpVKgvnJki9ONTkd4azm71hdX9CtvDZua
iiOi68TEeGX0zoaiXUW1ufd15ylTG4o4jbqya3NThcEh7+JlC2Yj9zD9quiRruOeDlXo3AtHJjjX
lV5xmY/kstAX+5tWHewtPMHoXAspSXlc7DY1xHJsE+sAhaSgERoBrAnne925YOT9qlM3TUEjttMr
w2Vgy/KMisivQUTndYNIoCzMYaUozYhXhnrdhGp3GRD/rUpZaFtOZN5SVzqq3cmkK2ku6pEuqTqD
myFSa6uMziq22kszc/HwVXKwE6J9LCqaiJ0Q78XQkevULIbLOrLxHIuiYSOrYNlM9SNa44J5Rkkp
nGpLNkUmnWJTmWKwwylzoaj6NprqUclUmcqnGpWrJ/V80C1cj5t0pAFrzHbhVNWKpvqWOpj0PlDy
ola4TaYamFkJgAGUxQLXeRlVnI4651ensI9nUwVNn2ppyhhHG2uqr9UeRT20mcqqt5L6VgTaqptq
cc1UlTMpz9Ut8XepqDYdfW288JQcGetUz8sSd9kN48FSIlrpvPPI66x9YmP2kU0lwGgqBgLcQnbi
gY2aioQO1UJZuw96au3H/CYsjGeAc1gN1S52Rt6I2jm8bKt2bybGuDamwmPY61T5LR8TrpT6JpJa
lxfiIZKTqY+Qxnijj/CtUZVLj8/vMaeos8wD2txl1x+6IsgO3lTxrKbap+Jkb85UDZVTXTSlQNpV
xQtq5BvU1ohUMhK4bl6vWDpe06m0mlrjW6MY8dJ0zfylbNDepDruIGm+Gzqe8djtpFkflKT6KdXx
vOiVcZe43kIZBHqA5qlHE+BkgDazcF8xE5rAWWtu/NBntNBpyTzN/JVivciynNXopHsz49ewjaZb
b4z7nW3Skt/hOuWoey+vlnrwUOb9RmjunKPlMisDJCkoTTjH0kq0jaDNkE06A6m+7uNkWTbuPE3w
ox9wDW7wI1P9Jd3VP1K+4UZT5/Gg3sRtVq/L3lnUnndmCH8rhPmS+gqq7mJWxeWmAIw2pMYykdej
PvV3e/dl7cxEcaHW9hO9oeumKLKZ02PG2WPdOUCqSTtMthC6zgYxbIM+Xfn+ALYGJJqV3FGupupc
rlwhFxnZGbUO7lJlOHc9PHKbZs554bJq2e6Yg4OHhdyIfj4ar4LA2hqZtVK9mzTnPwt36zv6RoTP
hUvJu7P3lkEfa5FGy5BeUZ+GI7XqWSthQXYJDrEh/YeBs9HCeKsWmA02P6TvbMZaXzkm8W4LUStu
mGVPqhkvInKPIonnDoAkqSdXUdJiwhhgzt4nxk7paJhV6k1g/ipqbVdV1bzv3lTlPuogygHmCqN1
Sbvr6BqrLvlhB1jMWThSYFcxtuh5IRIJxGKqlywUv1mr9JOg3V2GqGCs7qdT4sZnY4Upq1u/DtdZ
1s2pz2zwnngoOzIk0JWEfADKMc9LyonxU517mxYtUeJiCquyhUsqGGVKh2VkHWj5XQ8htnEkn+vY
XkvUVFaHo0JvT/W6Vd0amFRJja7JPKgI25C8uiizS5RIQRhsQjuYW7hXCWSC+drq0l+8poXP0qEO
ES1z+aOemZj+SW8T+d2BZluVPjp/oTo//CI5U2AXpJK/Qr7yt3fL0Bgfw4BwUbFBHRiumHV9/4gy
8sKujQ52wcR9sDBltToHa820gieTZnJf5wLbUrP2WLYsWB2JB5ioTrKt0QA0GI3BvpANsPNGSa4M
N7g0dVdfSWrMW/i9wa2Xh9pcWvyBSkdk0rhFDegdwkPka29Gb8FTqqp9k8OTa6JLPCS44tH3lkNU
QoTwAEaZmq9cG+EY3liQn27CDNBOq7fFeZIFCJ5M308u1K7JS95vmtNjYSeQTynZUMeyZl6Ckqns
zHWjR/gom3Y9t5SgXsay/hFr1q+qGW6FVuLJFlUb1x3PaVv1LruiuGhrfp1GZmsROsYFja5bxURU
49nuKhjatS/Ds7GmcbaxNrliF/NccS9i2/45eO5DAkqm0d14FvdGONfNZJu15h6F6nmsyI2bxG+u
Fy+jSqVr5rKVrrUczeQusryVWtMCLcweOVG80Rvq/I7NTpLyD6LweXMiO88dDJAbA1Zubb/0hY+d
3Gj7M6tvN01TvLlmWm/R4XQzqNQrPea31E7dVpp3w6vFDNPzLodqWAbsIXka7e282+dhQyux6dOL
EPg6c7c8D0t2XT8d23WuJdpGjOZWIhAqO0wAA2NHqhJvXN1YxZpSzAt8TuoiZ1vrcMGW6cZqdXRx
+sYfekwJQ3cZRdE662GZJ+Gmq8Lo4Bt0W7jYx3nweu0gfAn0Aa1g4/Ctyh9qoz0GdXjndc6sFPmd
OmZQX5Pyrg/gvqvea1TIhyGwzjtNvdV7Y5fF42FswxezsfBSDBqWlWh87Vxo0OaAoGxscwSY3iYs
+HkTpQBi8cHUMZpu0+AyFAWgHw+BruvhVDkUO89QJgJdZi5EmXuzSCMiwRniTrGNgzvhj9uMbs4Y
31XRZjeFMi7e44msv9IMT6MRWyazzu73MD+XZlHfgqT85RaYD0O8iBJxBRMgg0Rk469Xp8A+9Cu3
tp8rFoaUGdZn/jUdlmeahhLWc8/407+QsV77WXzeddVKkc4ZGeR73Ql3eoWraB+emyl9ZbpzE5k5
YlCp3QSa/NUMLTTGpn4o8Brik6jtWUi3/sax3XZeae0dLLGN8CAkTFC8rY4CdT4CYjFi5mZuDjgL
a8EW156FNrZnk9q0H6PbOIoeu0FfDz27bDKUi7SlQ6lJXj1FXpc+n5zMtWd28Bsr4e1mkYK1cC59
yqT5maZTmx4wWzQwMLivmsLbDs7w1FfDTd4Z68EyFzVUhkHJaaxRMD3sQ0KCMMVDp9WTWcAkCINy
wUSg6oZj5TQR+055TeX4I2nsbsGfODfG4bnR+7O4p6YrDOxwad/aYSzwoqr9zrGwnh9FhHQxRgVu
eLva7/aDYez4IHa97OTCtUfy8DkLJvs+MtgQrWgsfhVW+tqyLOE+1MyNzGB3KsY9rWRIZhuFDncQ
UxIryYGPR1MCyC3lcHAsPDz9fmNZOEaHGlkxv9lrSnVmZ8naVOKzyH5Lenao2sxv4mrcBK3CGaEw
2pmT62SD5Moum19aYd9J1Xv2PZqicktl0TKUO9OH/iPjYdf2xsHpsjPfg+XU2U8mW3BUGK9Bq+H9
WZmvrjr8xLzkqXM5BYUadWykCbdG5wdYGAVn2RQqOEr6o2iiuW/JSyXx9rkPNCmszXhT1LTxJ8zo
srHwmK2iYuaV+ta1IY+VAWJjL4/HudY1dyGbi9Kkq7Jzrkanvypb/1KU4VPaxLdClvlMRs6mH/K9
HgMcVvHuDqy9B9po1utVRXFdIqMUI7skmhkIYiLV7tlM6ATRGFQm5h21i3pm1pSbx7CbVf1wZqXh
jV31I4Jma92LZJUhP1CJ92dxWlyO2fSdj8k1S/0hTZWVGbQLtn7AGXG6HwplLVt5oUp1i3oG0LJJ
ZMiOg7PS0HrzVi0hGlIDJcYdW3cTGu0DR4JfA74ewaCtorTihJZtvMzC5qm+r23nnqrLQisa0C8Z
zKD4oi70J9GZLQZ9ccj+5T/4YZss64w7CjJlXaBLyRqD0urgrgqlbxeRRfzQp/tCCX5qjb/tVOPC
sJrnMjTTOd8ZBLrIqBeJKuQs6AVw9Bgtu4fdueI9yBSnZ1GvQtYKkTYs6y5NO7qEQGK1XG6fd8Em
45HPY8UjCz4oj/QlzrW6woNltGZZvi4U5TEQ/iOwKaaV9hpEAUBeWV8Juq5jeh5WYROvtMTcuSLe
qWnn0E5XuMh9FfQjeQd7yC2sRapV2bkgFT8vM7kSdbTOW+OuzcynQetu6MBpOW0F57Iw7+kHVOZK
h97VqqEcdm5ykzhGsldd7VXnNc7I8q6CID5oFd0PuWNHKUtLWBF9umX6oypNGrZlkWGfNfGe1KA9
t2pqWm0z+BtFkVda1MtFkHPiFXmVzN0q+BW5RbrKVQIl5JR8mBYIqTL0y0MSpo+D1+jbpIW+xoGV
XL0fpji18etUJfMLM0CnUCHHHgXfGfVqD8G0Wdyzat4nuQNlxMc3sbBR8mPd21DeCMPgWg+8J8/k
dEBhbmEX5apNQHR1enMWmejI7UTeRroBGQOfRmZT46+tJpALFubrBs5jUMiDyh3aWuCv+zC/9Fx/
7fg9tqQBgWYqnAuC0LU1MfuzQrlSq3pPZ6ixDFUv+GlCJbjo8zi/rqIQVZmqTnFUPz5B+2STEcW1
maMtN/oL3xnFppO45fom0vA6JlhVazrMVb2/z+vx1qithcAzxBwC+J3A+dWGdwx6irZO5EVksZY6
Vgt9z9mbZpK13rUHT2Rboo4HHCIvPWFj9KpIZKvxnWALiXp1E3TyEMbFtRJa1zV+anqSXvp9tMFS
7SFoHbyTdWWAdSR+DoKgNbBNaBRpdoUCf+n9P/bOZLeOZLuiv2J4noXsm4E9yOY27ElRpKRJgrxS
Zd/3+fVeQdV7Ji/5eFEDAzZgQFVAlSRGNpERJ87ZZ20anRpzuLNG+7zWu51shwdMLNgq4VupmTm6
NNLtlUG5TeMGEKhs+0vfnOXQfuh/7jj20tm/1vHFUGVfcqPfAoSo2aMy280s64etNDchNp1uayXX
WO+lgaJMQgUP80FO8PMeIDwUVYn9VHcB0WVjLcOXMtS/TfiruRDwCBS0EBDRTCcetiRPeqVcTU78
pEfVHn+nLSuqF6/mZSROfnKzmctIE7TU2xG/bN7GwsuNr22t2c/5vB/7dqvn88W4Zjdl7QSK3m56
Gcv3ztH3cV47bkg07hI83uMy96hk1W0ujZe2iAbVYRLuds9l3l8sfbzvjP4uF1Ip2E4lUT+YgUni
q8pX9SLsOE5ZNuCs7rZxxm2qYeEW4SWK8ZZf98ZNO2VXib1uFuxJ86zBMELem+ygLlZ0rKRr8cOx
ujuO6D5dFbkrOWG1zWq83nQwJyPkpMHUDnZkPCbzIPnz4NxJEXyEroy2Va7TdSeSCjqHFg+NFGve
xFOp5Hpv2KRBVImUS7M6cTC11p+5be9MSb/ByPOpQxvndWGLrFopM69cFw0fQGAdXZGGdytuc2Dx
iipoFjRxtCY6+6hqI29u9V8IxPbAri9qWR0foX43F0RZ+UWYN7q3VjCjpEHAIhv9eSi64TJfxw40
SHdWDVXzTUmRRA0G9RuLTz5YkbpRGUZ3MeOGYGCbWkfd13YdFr8eEw6Bc6hiJapHtM+BzZZiRHSZ
kNMpQljn6ORaUrGK6kM5w7VEf1eFzVUnFHmaXO5Xtf0pI9Vj/t7BWJHO7VoPnxuVM7Ap1H0oMdhx
hOIvFtq/vG6XbYcc0GCnjpEH2mF/DgLvYkQ2SBdi7X2eeP6g7EOJVYadCpyeRtqjsk9LmsdWQ4cX
Uf5M633j/FTLE5Wld/0pJH+FUycSVVGvU49bEZxmNIe+QPU+eeumuzIuDHzQhZpmujDd4ZtNkzV1
oA3B3Of39kE5l6YYi75g1DwKWpejHP6iK3VpEXe9lH6icyH3zV3KFfu/zf8WJda3Yx0l8M2k5Cjo
vIxFPR7nuepXuKXOSkVyumG5CWZ1c5KhIN7O66q8GJSGNXDYtkE79bF4OorLaZkteaEqX+91Dx7O
ev7iNwQG/J68oV88fv5IP6hMvh7wWD6dWlqvhBoDzpvxoqRojYZ/n5+dMh36qFBINzBtkBDAKewe
dwCaayvNgCaBt3kgae+ruw4BVnbZ+fKGXQKv+e3n9yXaLo+fpKFTENFoTEdP9FIyeaU6KOayDDkv
A6z9Cg6FenxZAqGSL4Xsq9zpXwZ8yVvP2VOJeGo29WV3rp4SH4gC1tHLpH1MpZwtoOcoVt6W09pR
G/QF3DFnW7cH4otIM0TMVD6onNnd2ev2BpxCPpQw+PzmP3ipbwYWv//q3tME9OXQGxTrN+1emMfh
eIph1UllxwfPmHHQx6CJp/B0rDxrIzsLsTsVL1V7kUnK+xVzeaFWPG2R+FGRCw9gBR9I1Xb4NI5q
zUM55tBAc4DAwRKYXrqhdYeMGu+RDed+OFl9/WAlZTx0DwbiFQQsR9XQcYnKeEhh29g/Zvi5JTsr
9dfEU2D+8e6aDSeZDbvI5+/uo8XVYpGzbCQQAPr0owU8J81WxDb9E/rl/E09W/3mrPwyPpt7+Vo+
xHea12/j2/TrKS3vCxPjzWx1GEwX05W9Q+aO304arerMfMWWywPZMx+ka/tMcgUsTvLGR/K5Af/s
oIk1Hu0V1Lut739bYsIFULoE4aKDjKCl+u0FYKO4hE4KXroxEeCZtauTxvr84b5TsSBBggCIzM9U
6fA87mUzSR4LUxFKDf0jfocA1U8M8H6dOxrh6O2ZzaitmswIva9sKNr44eTW50QLAUn28zDQ6lMj
ij3v7Xt7e09Hn0UztW1dmIwonyn+pbbDhYppihY8UIKUUT3ZhV9waicWL+OzUY8+Dpx2AIhrjCrA
htmZ2IcnXzTenFpkPrw9lhjacJHi2y/6jFdrGXnVVJMbBspIithQpdY7bYr8Vtkl2tPns+ODTwCq
vkXDLdgYiInakSKhWDvZSIqeZKQXPZlsFtqGVrfzjDTEebE9CA97P3TLs3J1pwstyK71u8+v4N2S
w+yBl4LZFuonpLZHsyfKJQdqGLsxTL+WMLutbpLqVPT2blt6GQQ/HRgsoBmFsfHr3SHRcf5YpnXx
OOw2E1gAiyIJ9L5Auks861b91l+ZB1N19d1f4c3/ADji/x5LR331pv2n/unfMIJO+uXqqfj1H/++
fVqf/g02UFK/hkiwur+iSFAkgQZBh5mpm8y/f1Ik9D8wf7YF0t2BvgMQ4jVHh24+ktcWnqmKwrb4
3xQJ5Q9OAWIhR3NpKuxgf4cioYif9OZzN2hGw5GVAA7lMiMdRRRlRxoCaCWMFmvQNxFF6oCgAAyB
RGuuw3HP76vCDDBNzqmPq2S1llYN8sbU7qXRQJrBTmJgNFO3aRqorWZnnoEcIDf7fV3Hz4r6KxqG
DV2z/rIAKs/IHSkgUo3q2nQK+N2wBZO4Q6ffaxyWkU/rC2i+5FE4r0yd1myU+RFW+lYZ6i+RTl9I
XUu7OnZKT1In0J0dmNFssci+zNR6EKFclqr+Zzsr0AXAsOxXy/ie1yXWCDnmwVEad5RFqbGwTTY3
zVo/lXFr+z2tpHDw6jCYbTMnnVv8ctT025w3m2hJgmWhfwGfDHbwxDMs8mpdRPey3HmYVWLn2XNC
77SSUt1oZA/GaE8LJTx5hAg5fe2kn/1EQadWpNtE9Q0NQXU81vFl1treTBtXCrW9GO0dK+W5BKJU
rqQLR+6u5glyV1tS4Ut/anG3j1R1O1tUV9fmjAyr5EcQB/fTVJi3ddZIpK1jmQTJZWNW0t7R0+hx
nnKw54mNqBNV2K607hv9pxxlgTngr40M3uz2UrjGhRsq5Fs69csQT/W5kzvrZZRgSdNxcOj67Fw1
ya0NcQdVk9ao26UACt0QtVWbVx/Pze9t5g0Mgzn/bjoaOsuXEPaaln60+8yTWqTwQ0faVmZf7LLx
Rt8b29AlYXb+1w70/6vWv2Ms/erBv1u19l379Ct/s2KJv/AX98b4w2SXdGg5sfmXoiOA+4t7w4rF
OwH89dL18kLE+Qf3RvvjJba0DRpW6FQRf+kv7o3q/KGzy7PIEfaaJC7Uv7NicQB5N0WEi674BRXQ
pqHk7S5XR1rWNEvPSURrK8RXbZj9qVZFRjLYWr5NY7mue6l3sCRSbCSWfpE59Z2O39dTDZ9L2VJI
sCFGSs5w0+bkteTWVq4SSR+fHdrT92ptjDuj6yG3ZsWs+WthJhtJwGjckqrejuZKCMGJ6VCvrPvq
POqMtQ5yTQ+/44WaVYgKQuSxedE0gG21vlODsJKaajNmfb1Ll6b7PhAVJYHj9KNfaloIzRLcle9A
Vt5mVm7spnSKb6oI14YxG+izaOr6OwdRipkyy0AjL/1TUpLIchMljjm42HZ+jnJBPhunqrrQ+8Fo
t9WUxgLYORuHdpYq6AWYztPlQ5pCpO1kVkwSa3V3Ga66CllsrQaypkulXGfqwjE2McNp/FV3Q1h5
g6bVRVBL7XojY4dLhrUDMrDjLkgGV2aOj13Jgau6GbVS77y0HnQZeIquUdHRzIg8MYKW0p21NQ6W
tF/O8NghyxfKiaeO9XDb0snVw02wQ3/VuvrKSh2In33qlN/U1Q6/T3lLja3NW2jKg2xWoAtIK1Jq
zpabrldmQuKupGYf2l3206lDwWpo8+6iMzWWdV5dT+o5Kkiaxis2aHFhrJlbECYWbr5kEH6VfDXv
iqFKrgcpN3d2GsdU7MF8mdJkUS3T+o0VjfKmk6kIpz036xrzQukyy5hJjrUgdNPYzOC3IrBNIY8q
YV14RmWq3/vIcC4sKWrvijQq+8DSl/Te6VryFivP0p/SVP8+k493nUj/FUaVfFeFVDJtaTE3nSqt
1yN2kNjq2Co2YKk0byesUgGiLiqirV5KvshO8r2X5GVHaQ+jrUEeftVV+FPptepSnhvjNtTimJUf
fnItsGJU8Ku7MWzjbVimwuwDMIWvF5Ma9KGhuNXS1F5bpFS4rPAyt9MtH2JJMSfS8UVhT6tH0Py6
3j84CgqcCK2YO7Vh57UarkPtBMVCbePHdLR+ogyI3MXMzrthBEnfxVcJbg6urUGASIvhy2JI9/D4
wEb1dg37gjPUTO3vbKTtyAf+6eyzpmVClbHpNoOFV5edSOygGianqsam1qyPeie3fr2uEgYj9nMc
1Xyyi5SQmqFdTlq75yxdD+WQZHxWq+b2XWTdQujCDM1w7qtOOU9r555PUaN+o35PDYyH6mHt3IV3
G9RKxh6vAoLGhPiM3Dc/V5qA7iFscaUe1HCvILEzIrtz2yh6VjvpVztY4Gy5UCZXpAWNHM7362xB
tk6Sr6Sk8eNmxdlmA14zAGbxqR/XaDvGET2v9hhe9I4WuRUlzq0jp8WuLAAQLwWnZ9JOulc7FJfJ
A/fUy5vmTpPD+tzIp2zDFwEemSqVh4NFsYm1HtvuxLxW8Y25MqelfRxkZ7quyCH5dpZ8i5OUlknM
q6EHF0QdSyn/0LKOwsc6Da6VECt6mRGvgV0auGFEU31IWxB0bpOaHU3vs6L9HBqJZVIr2yAbkJ5F
kfV90aqJknSoX8Uhle1QT6adukaCR9yyVFGdpVCU5psxqrqLDKb1ulixD8g0vZxL4s5iiIoNhyhz
E5Zmj89VtWAGNRxmW54xoIgl1FsL1kCdmQ27ojdB9Wk2ZRgxR87Cxgp/2miHFNQ6+GdpcWs8qnM1
GG4RITob47QLhlye97Ecf3W6YqE+nlm7OW7xN6FIWbtSZ6A+suQh0PnBrtwaf664RQZSzPXmyGRv
i9L+UhSTZgAqWVoojxK5yquoAQRTZ1N+0ehqDZFQjc3HYpyJnSYHPP+64piiwKOEHZn7kpXGX5MI
BZma5YW3RrmFOmNp9rqy8rYp6/udgmOo083JuSoVyY86tUu4grMCJSxM49tVDed4F1dhjpCx0/l0
NmrU9cuBdE+GH062mLdrNGMy3qmj0/5KeB2BOVo3ysh+ZvAjzszCjj1J6Ruv1CjoKPSCut2iIlkp
EuxkwmG4GrNK8VU1Mbh1PVuQPGm49akx4ku9kHoDKDvOCzM91c5Z3qsqUjfbPDhDFEGuRiyVeigj
VkrtkxopDNPz7yJaZ8jjiZzeNXW5XDYCjNsimjAWKZjZyOOzTJVL6rhppOJUr0gZsq92siOQWRnW
BB5UYOeuaLAR21VqbMQP45jprE7qOMjK5OKoAjpIptlH9c26gV8d6yvaEhCLoDFNe0yDtDTSk0jm
4xwUTC8iHIE6or+Vk55oHHiV0Kh7TBrVDNUBE82XnxDWnUeX0q/sotjPQRmU21DdvYraPgiXj7MK
wIXIJPJyOfJDvT1u6ygq+jelUZu9yunogxPak87BREDmCzjVDHqcF+KgqOOEKaJymdTC8d21vdob
1rSO5IWsb1T5dvk5+v3r08i9d+lgRrJwlzBhGtJbTavF2+fYF9GcahK1Norom3ozQywZyM5EFElO
O5i+f2kApoEoUlnj1KEeHzgqSVu7qM1nGOfaZYbpQls8fP6SlPdv6e0QR8mncIb/v1gMoW+1TQ1y
LjpXdohfzsazkZS6uZvOT7bgiGf0OosnnuHr2xJB9Ku5CLGiTGObMe0fuEbM9FJlt9BbvYZyuGjd
Pd058j4sfzviUfKpnxC59aqJadJ2CEwDRS4GOn76k5qr357bXyhDF+ad7GMmerrF9rgucny7R1mM
Ab8iNY2KmbqIskkoH4pGW9HNVT73ARUSHH2TveKhNd4iGDvxfj/4MiCJ4OkLh0DjyHp052E86tkY
vrzfGRS7aEWdNh21tlMZ05f+5+O3+nqko9tUWbXbqq/nl1obI3nhhMrIxRk6mGZP9NQX2wbop+Yl
9JzEbr6t/JwNy63kk14s7xLi4pm/upjjrP6YtmqajVyMqNoo6C9FZyzO6Dckdl2eNN2xp5LTxwnO
30PSYU+PuGXY8tH9l4UWWpMscMEhLLGEg8wY8Gm7cVqfff5SP5pQnFb/MdJLk/Wr7ycyrLXPVm5u
OUvo8NJ5o+am3p56ox88RMFdIEOoW8BTAbq+/U6VRouWIaQDsQu0DVE2OMjnzDtguYCTSUC6BXH6
53f2kld/O4neDnlUVpiKdc0jViSGNASambCNclDqg212pVvjB+pOqvwpJj7Nie3qg5Xw7dBHR/e4
c/qZnVMMjXaLzuaxDrpvYyBftNvEzx71bX6p7D+/3/er79sxj1Zf2ygcNdMZM7G+OfZjNgTJsPl8
iPfTkiFQS+gi0UtJ+Gha6l06zZGFMgNU9XAljWi0m6ssO0HqeL9TiVFIyNgmtUt4u2+nSj4Y/USB
ATMc6XG2vjT9iR3+oweFmbeKrxL5aHLBb39+RzHGkiPgFXk/ua10a0aTn8cnpsCpQY4mH8fgxijF
o4ph+0iVCcTX9KTmBHj2gxCCqhK2GBR3SYzIwObfbH91WtldWmR0L2/7b+1+2IqdQL2e/Gmfnp3q
rn2/83EegTICK4PcF34cbwdTyzWTRvqK4HBYf07tcJ0u+Rdi1vvSKK5hQf/6fLa9R42QCH493tFE
6JdqjYqmF4gAZSPwH17+Zdwpt0Kdo+iufnEaFfp+OXw75NFHtBTLouZqIir0xdWA7qANcHPbnhST
vN9K345zFLbAWc9gh3Fr+hYsqYum+8W1Qj4/9c4+XIpeP8SjTTvOZdhCIy+NTDZdTT09W4CX6TBA
u5/7NIPJ3wQ8SPJP7WEffcbUbaCDa3Ar6IU9mi1tVM5hxy0W0k0jHYD+fz49Pvz5eIyQcNWEdcrR
1C8nuuske5K9miJ7PWDkdVKs9T64NAEFocFBJEZZ81ishQJ4zMyWZrlxI3tykAX65DlB50vbdlt+
Nb6ftH3jkRzvWK/HO3pXRWg5/bRySxEpi8y5m6Zvnz+zD/fE1yMcPbRsXhdTt17mnTN4HWwi0lE+
fQZ+1AUckMOD6meoeez0NPHjo+Xj1djHcVQxLjMnhFamn3z0BViz2dr+FO/TDea42zWgiTTxh8c4
OKWk+nCVRLRFrRhgPQnro69t1hurp2lihWsCR8UdLqUg8wh5fPQFZ/GJ7evDUOf1aEdvMc1w+x2K
EuXuFm9sz3rWxwA0IzaR4XkF88Byrd8ckL9V3/m03gxt/wA1sU2iuP/Pf2l8IMb75x/7X+LwIhQO
/9rWYI+y7U11R/zx39Ud3f4D1Kkhvl2LOhsg0n9Wd+w/sJM0haUUoJbf5i3/qO5Yf6BeIDXC7/5l
3vKquiNjgUCpCPkNWjiA/EcuBp+5GhxPSQE7QyGJ25QwFFD4cW9Xx2zMIyenTQ5/n99SsM5xfAvI
LAzgXUjqAXnwqyfzQQ7laL18N+LRtJQrMBH2wIjluI1UOMJy738+giilvV6/XoZQoU0pqtC3sfC/
vam8CTF+zV7d1Cza4rbVV3OPoHj7G/HPyVSC73Di7o73ud9jo6eloicQqcdHJrKBZdlAMOeBKhsg
XqAEDvjGeOKZCl8Bx8EQLsUW86SSSH0JfF6t2zJwPJ2Mii2SUwiKj2GLFoWoPBzlEssarSjuCqVO
nO8QhsacRMRiNXTfOk7Y0/kMDndcycDKtt3j87V2Ghl/rUQkLnt9I3+3s5le75TAFXO+PNWBONhF
FD+PyZzkPydKCKprl3a57srFwme9aeiM2EhKo5r0KdoZjXXt0lq9rzfkrHdtspjLdogjO12pDMmh
48u1nU2bqconalS0V0Y3q9RVVozhm1IAs0jTLrF2ed6oLYmNDBYDNqfZ2Dk0wVPCGPeGNEHAqG1l
KC7ischRtivllSpLlXFW2PpyQ6fM3N6vYdzlG6vBdnyKSUDvs2mxKpDfMhSH2pZkchgNCgC3adT5
Gx4+BR0BcEnzPceCkcKMQdFvAy8Q3oXXgdaIkwD3MrscfZrUs+J2NZS1OBvCbtEDxw4LjJblwj6n
d36srzKso9nZ4rxJglpvjOI+7ebyKZYyE6ZISwv7nsaAzDin3OUo95G8ku7tDWdB5UaHlXkxLGvT
YfEFPtedbbz8NGkZjFunq5cvqeMsNMtZ1KRulEqWYICXXRz5Y4ngu3EXHp7ht7Sdmu5Si9zw1MwN
7QijRBNHP+ptdC+Zfaf44ZxU1bks13RHV5TpaFqVR6vaVKwd+IrEatNtiYFLzuZKtOL61GvOtllL
W95EpWSGfl1hEeKj1hvLfQaAgyb90G6LvVXmOr3s81lbp6kVFHqhABZp29Ajd1XQeJsPebLRunEe
KddKVJjCLIcIDVY5gte8VovkamsUr4/llIAJqtY+BUuwjMgNdb2gzMBzMa8oqaZ60M06DZ+WUpqA
BNpFVhDWKGr5Z6lV+Xit1cZETrNaJWU7L0NUeo1dqM1GUglKd1oS6vKlZK1AJ/JSG2o6nOZ+Oosi
KZqDuhqmZheZwq6w6wy78lfJ6OAWlAN9ppGUmLbAAqt3EB/iAnZL2eMNqferHtDpEyVeZIZfFjWp
o19tJ8Xpw1w7deuDCZOtXVs7FN+W2k6js4ivTLodjEr9U4aWEXmDbdOPloTMeM9pIuR6LG0OTfSm
0mDDmkc0RxpqJRd7pVVChUYaQ4p3RdupzDcrT2nxyfW1puTEYoXMRkZ4RHG3r64KcyFHyHXgQBWW
tbwZsQnNXMPi53sYIUHMGNSx6y91SrgPxlxVczBIMXKepcYq3Vf1DLOkkYL4NyWU8+kGmlSBz9Ws
yquOWdRU/IirJEs9fAaBddjG1GibMFpl+1ZLaezZIDSgXb5dS4pA1Njqlp6fSJr9BcTXfEmzlZXs
EGQqmEeVmjJs8143Z69OZoM+DGjelU7p3ktpHIRTTj/D6GU9nVdbHajtSG7eWtqfeWs7WcD92ubP
JlFK+2JtpgGznHaFIarMLF5+K1PW3rdcNqnhvB5o547L9GtDw3q9qxc6cYIpDXtct1FHpbQ49n35
1PTlSLmo0mnbjfY09DU9J6cRpUQwpElq3cPKS5W7WcvX7m4tDUVaPKtoluihYQrO6H+MtqZoWs+p
GX6bzYTW+35MFnpdxqUCcu+R5FAcmphLaV7nWxAE9H2d21Pb54eiL2mwwXx3qZXa63re3rAPIVoP
Y0DQVxRnxGADfcW5iq06Paf2VGT0jWl980VLZmn+Tm91Ly2XUqfNpe3R/GVWxlU0msoCYnrW2RjP
JbOq6dGNNb2Zs4uqWiDI3NCv6sjRTSHZ9PimrpmoEoCSOQfzDgdCV5Yw+0to/Ldiyn8ZKb4OFP/z
08jzf2NMKQot/zqmvHzK+6c3QaX487+DSgVrK0v4UVE4l0kg/bfIkd8hnENfiMbXUTksEhv9I6g0
/0CzgIsWEnxHZhUnRv1LMqQZfxBugnNXkOhDeyFI/RtBpfYi6H8ViCCYpLeAxCJREM47uEG/DcDk
CfEHcCAsVSpMaJvRUwu/NqmKmFNgkKvT6dOf7UNqq/saq+Alfszjg6rdGsJ6mX5AuSx84E9bYXNJ
u+xmoq25kfEPkh/yKjtf7RgkheXpZ3P4tdJ1F3aJQoW2B67+JHgQtMwNT1bxp9yfhTeldAMSx8Gb
7p5+bL48T+bKHGzKV6+wUP7dpcX1Gl4v1c+VzXosNyntojkqoeIcAYO5NFyTm9omor2vc7fD+lw3
qcE6ruLMGzPEzG+U3LSAd5TQHmJjSJ7s7aJg642w7CW7mw4u4JwC7Q54GkO7qaPMnc2Obl/EmBja
TvOyEY8nZvmzK5XdunA58u/4ms7KItsmErdgK8EU7ZCKX2YyCHKJ3oLim509e6IQnvCcgbJhd4xM
wgQFhgluJAhM1JlDwBYrTOqaXl4zBQylsMumvm2F+IxjgTN9oanbN7juOSQiU61zrYr3BR7toxNt
xiTbKsJ9u4rPoyYONNb4LvylzBif6CTpw3VfLpk/0thYR5j+xel2qhY/i1B0jA1a88PQXESx7Q79
lhZfc3RgMQCXqPDTFtJOd8jBRi1gZ2me1xwuIsq24cpuwHVKxsMc0f+a3E7powEKqIk9I1g6kGb2
12F5UHepeRUlkMLOqu7JAhal242XKIrLduflmAyDZkFcNfWTX6gPRt5hGP3ANZVUjUNMk6TmQVxl
YoAdQqRaxNAPo4Oks6uykoXVvGmwUdb4e2s+Bm2sun2ibIsZmkf6g1nVGnTNwPZIdJQFTNRMUzzJ
uWnrMdDn2TV7L+JW5uYg/o9jSG4xSwG0fHfsoo2pHkbAHeyp7iSpXiM9C5nnND+UeeRJmNrDaeLt
nRXdujUS2ri5rJzXAgXBjzF+C1l0kXsEs6O4qyP5TRp5JQSJutjple227Y+qe+j6gxJ3nl719P4y
IZheNKFuV0LAgmHgSfggkGgoVgFLKYEe35ndVqpkXxq/zyRo6Ine1J3tqvL3Hh1ey0tZmTzM3BVN
WQV6LeyYtdha2xMAQqw8IvNBGBDJhCkSb4Ko3yvTnID/MPRXzRBBwELdZO+dFmYMbKg6CuhTdfMC
K4B5Cho4PRDvqLL7jQqpotZgc8x+P3KT1GeWEGOopndFE0NrzP6qzH6FA4R4ZhNzRfx3Ary11A41
F2ti+k0p+qKRkE2Ui5+XTKeOT2xhRZn5fRgcpIy93Lox2xaxkULXLxLrMylKXFqO4/TwahH/4Ph7
fEj7vTYa9OVwPhTtXkfZZHAYKiAT6oVq/mdXtf56DW6A90oNaGLKhfmWWV8QHNM0y53BMMpVPjXJ
V+y9bhVevc6bhTc+ysp+WjArKEE3mzXxm7IZEGXUxJ6pnPnGS1Ytg/x2g/K4XugNbMX0b7xVJsIu
8YFYDuIjm+eXb6CrbmX5Btmmi+8NkhjF1ZGZF/Eh5wOyZVzct4VKLzdvnsSSpw4P4QLuokndUD7o
6Xe4RXW2Nc2zpkBk1x7a5rabVbxQD6GduhXPGmyKS2bDNc3rLr4T3SHGvP386R4fv9893aPE+WAt
RVbpPN01/5rN97h5eAWiSZ1v1Eo7hBqJ2zd/avqVlF4tEluPvvhde2FA0/v8Sl68ZY73QF2j+dXA
MBxBrki9v6poQoMgK9xlvOeKzW5TKxcas32JPV3e8+AMZ9M0Xh+eVfaV0/voUZvupgsD0AMQPIKq
Cixza+LiNGw7+VwqfbAEan2bVdcwvtrmUBuwNfZSwq9HTdvC2+BQsCMShPZw/fmtHKVTxDOloUx+
yWfYBhD+t3eipeSqZDsnXaBjTfU89HhPyyaN9ReV0p7InxwXPn6PJfqScXESXadvx8LBwYljjG3c
iRYoYHmhn48blLLgCexnMCif3xliGn7em7cEiRWxNLGSbEJlPiagT6jcJBUuLcph1pJU3Vshn1WM
MLhW9lAE/UpZNtl8UKXmmyT5DnvGJCH6nB8mZInoroKKzlihaFZGjtyZxj4Sn6vKcClW+ZJzGMmL
hwgYyyzVz5FOs9zOSeKvqWAJ8pFPSf/TkBQYRfdt0u9XBxZ7B+B7Rm5dqK64ijxPbzp7upycBsXp
wZoNX4OPggIynG/1IVjlp2aNgmY4TDGN+/peZnMVYYRkZa6dCjzyNuvO+cX2ernIgr94MRZQEJZw
NxMR6PRuWAqqkQI+xBBtNPNGG+9CDe629L3Qlb0US7ueb35pDim9ECpsL66RmeKmIT6T1o06EMiM
IC1Y7xMuW2wPKqLdaeRWEAeKnU/cbTTdq0Btwgd5YKOFkJTpHKjYT1jyRNQg83ck8XEAM8gNwTdl
1wrbs+HZQrYJbi2NTX9cHkcqpibACwq07hxvVTY/nfNIP8zAFn5yVHzsmpt+3URjvUlTG7X0GNRs
EhFxzwLaB1Ht0jU4upXumBmus/7SsxupHt0QFIgKPW9CR6tkP8R9iQ2lqB5XnYfUXK5wGQEiyAol
AomXqny3zQbsjZBpqt6SgOYgYKNtxdevAXF5ZmyBcibdYp9l6Om6ih+WIqAwJA+qJ2wMsU0OM+mn
PtprSfFoNO1O0SaMg/bCKkfWkn3c2VeLLu1Mq/FIx3Jt/jD80EaMC6sC33eFoCQOqohg0bLgwmzn
aqeDg5mFt1uybKop36bVGGhRwxMGHDhs1+JitaJNxLYysmnqKj9dJ6qC2lPBVi3O2C4T8/JlXw5s
XPW67KmLIbQQwIbmgxJGJEV+DdxFSLRpzhdRV+3Edq1NKTFO6tcA06Sy3U18NGJHMopDRvVqzR/W
FKOjtMeGD9SzflHVtw25rYFASDWYi2l0n5XkaI3z0U79NIr2tJre54oQxzIhpIdl0Pmu7kZlvqgz
JFbGeInK0V3LjqDqMNkgujPgVZHXGReWfbEAx0kIa+1nDZltqdyXSGrFCDYxNRMf5jYa6DMH5hJK
ZOYySBB/lNmxoszn9O9PFn8ZPgbrwDip2wgDKUlXt0Pa78xm2mjLowhFiG6cCEtcvsqky1yAjZzt
CUObL8wAt6522LK6AsgSuyRB0WoSa8QqBwIVIOUNhXXQfzITjHxx+1AhaBa7FVbfPhkBS3Z2LQmo
omg9FJ0v8W3LdAFawtS5L/pncYiwGhghnDHaZgos9ZDl8Bm5ijKl2WA8hDK1pjQKtOJ26A4iiJr0
vWigYhidKDwmLV2h0o8tTMOlMejWH1kyvwTFpin52SIHfeHqw705V34JqSiuD2X3WGf1Tp2wbmp3
qmjrdubA7EHh1skNlLytyf2MEoQdoZMMRkXj48q3sZL5XZx7bRdCCv1i29Cjh4eiudqkieKK3xUn
C7j8vpSXHGF8bRx9yLmuWKjm+q+DBbNBHB0cdlGHiUY/tlfaBHOd5OrqLYJb1zIlt0p+SuEYKN8c
GF99f5sAQmpZpK1n8cy1uuGQdWhL1n3iTIFRHSeC7KzdiRMVMrdry+I81yxsRiv8UqxhHL/Os+0w
k70kR1kOnFiUIZDD7jprob6wirX2j3D4UYH6izP0r3z17Y88/C/uzmu3ciRL10/EBr0BzhXJze3l
TUo3hJQp0XvPpz8fNVV9pJ3q3NM9N4MDVKEKSKWCJhix4l+/IQmyLrCvI4Ud0v84PHTxvZS/Rzle
URGqCT11h8VYhWsQ+95OfVfDU6Vl+ob17LY5zsw2NGWDtMEKGzz+HbNyJbTqelSOHRVkEe7SGVu3
MXLg+V6VLY7Bgr/y5YGyh8QXCLhSO7vWGK4C1MXSdZXsfNJS0jur26fhqzpjBLv2/edI+xlFaA/u
Wiri5V0POVFrt2kd2J36/vfFEuZuW+2NJFxBwnarNnYig6j4Auo3x8laXldglsOAqfsIhZr8TgUv
P79xawW/3Dx2Kk3wqmXTFdeF9C4mh0DKnU6vAeKPfTp4VBlyvQo0DVnEI17xtRQvBly22OjHnE4E
jza6N7s7Vtag4MrkxAP4WONlGr2FGlZFyR7X10HVnKzZwxHiJIXmuL0vlLsxfhFYntkBkApkHFbb
QwIXTCsKu9awCTAOeXpXkdTUXurYr/QbP9wm0s6aL9ricmIFbNylCFpe2dw9GPigtWS3pS75znYf
VW5gHiwfT1UeBUk4eLPiDVtEnZPInkajO6GdkgSgh+DXsSDtcHG2jHorKd1KTqx7Iagu5zG3ScpD
X0DVJ4koEzqvrUgHndAtYdFad+FqwTsqgrgT3BuSKkCBgHsi5rCS1a8mviktEjAd5kNi+ZPS5hKT
aYQ3zyWFfwsPvQl3Q7gp8NqPF/WGeajZEIwaU7Rad1TeSOkm0mPgrwUlcpJ6mUDCqhmIQDU6VlSi
MbL9KDQsMDDAhd4O5tZJpY0/P2ryHZpQe7l/vgM8rg35fipzO0UhgB+dHuDXCkKr9rY8xU7Sx85E
UJHuYxYp54u/ExhqYS+SC03znXmSKQ9Ijk6a1Wyp10iePCwzIZEsW+mhzR7rvgBNsjC4DFa+wO7Q
MbtSPquixzqcpYq6UZVaxyABV6ecNPIQzsntMjDwM7xNzQmzZpvJ6UoxfTzc7rrxvQMDEdMfjZJt
Q4oXgOwoYD1skndp/pEVGwU9rogmFb2YKtzRinKIsVPk3s4jvHpnYZUu6YZyxDb0vkwUmbVJ8t/H
4W5QWifLSLtVO6K61mIVo+l6n5XeXh5JyTpXjyh3+X99ClcbXFls/lwXsfNuqLyj51zMbUw9nDqE
kDSJdio952h9/YA5Uacu3A1aZP4qBmpQJX5MWS5mduktYXWId2JGK2lGrNH1tuZzwYubro/eC0WJ
jFG1HoYfP58C1wg8o7hMbcwmdQN/UfwmgylzW1GlNGXa0Qyb0o4PAI/RmNZCgu1az4UmqRvH+L2y
2gmsDuGAi3D1PJGz3FA9LouEgLoolQ44UiLtUu16Wd4thMscCUdjvM44uy8/ZjXE9JkIgFoV1V7v
Fbmw6jQ+M7R1ohqu5zq4UWnw6Xr+PM0s9D6lcetp1fukDccGVCoCPIizyaNhyxLAZjGR0VhfpmmG
ZJgd2hw9apTRz/gkklUKrjbjd543A9nIlL5auM8SgouyeiX1R4vmTR9M5L56czLtuzrYzpH4HA0+
qzo2xVPsLnhHq3XHnHqsmW/0BFdxtrOezpIPvhepD5h4eUvRu8CGjdLiiNwj+r4OSn5CldZD6W8U
GqFL4ZlAuG3G0VtgH8RQXsZurhiCmwrzalCoM1CADdJLrfHJd5TjYrkJKSrZsu0BI0+msj7vmQ70
mTS8wj8wyLHdJXmNfSoICFVapEjrvHVTP3Qrnc8x9u1WcodqrzCnp+FnvOyn2x6X6zb81Yzi1mh9
dsoBA+AF0BUPev8wz/WFlYXeUrOHyWz/mjGDDZAQgxIuRVYq+Jt2TtZWk17Str0YcM+d22odBvGD
gsyuCwU3y6Obj9Pdv9U6uCsy/vk/X+D/D2j7nwSTf81D+dJdWL8ViwNBc/qrvvzm/y1kFU65/7qx
sCvqXy/5l86CzF/4S4xsoSu2OOXDVJGhvy5Mzn+KkfFXlj/MtFRaC0u+29+dBeUfxHthtYOZmbF4
K/Dr/uosIEZe6CWIkEVRpV+h/Y/oKuAoCzCg6yxvSNS0U85sONZRbkyAt6hvoP5jCiPYYPGOsAZ+
Yqk6g0b8xlM7He8ErDOlRe+DlgkO1eIihgy1cdpNNdKNxRaG4mmN064dFw5mmeeyQejMnIATJ6Mv
pKLPEFI/RlbbyB37qoi3+q4j+LvbxCJ6Q6ByffGijZtG6R2SH6Z7QZD8+bKIstx3jMEoje1cDOBG
6CG1hu46ecfrMsHKa+cLpB5HF80QAUv0BXnFAxHdjdqYrtKQjYowNjQFuxyVJF6rUpAnKbrAth22
rRUXje8MaeIrpC+N9ZjaJakc4bM5KJ0fv9YWsQEckGkQS+mUT8JLniaiSei40AvV0cjRsl5MfW+6
1dCOhq1ouaW9iPgEoyabTBqO+CwmeO3rU06Ot5GyMFSqMUuTLUeW2cUrDJ0rltTQ7PPBoPc+ze1G
JRsyd+tcjB5FKayIpmhFDAUfppQj0lawIv+GVqc52s3c4zbREw5/Gwqh9pipZEvaZmMF2xJqJx5i
SdK9WH443wpzFeBVE+eN28cNWZqqNek3gRL7d/MgjfeiXrGDIf5NKMTTqU4d7AxJnSAkheBnq+if
4kRTN6LWDMd8khfLCBFta5/Svr9BOYjppNLircp+ZOrbboLKPrXF4FlZUa9TlTCRmzRSmxWbG2cW
oUQd7WVmVv/M0tJ4Q7fKKckQSPq0/ObGbFC/rxItID5Brpu6A9fu+twVsIuEkBNUk7JT57SbiBxp
o/sWWkFpD13WzbYfNCF1uB8/jjFUFDsYjPaW43P+o9EGVaVcq03RwQO87eHkhNkDghzLEZQu3dST
Ie79SFBu4R1dJVIQ7odmNo+l0oyUPlLplUKHqrAgoYJLTVcToumH3gRDMf1EcsuqzY5BQgQATt3j
XUJkCvkvIfWPELGXoJYEZKD1YHTBgLVsv7gmg5Vz4ByAwBclr+l3wrqZAx0sTSthP/j+1gR1X8lB
FB7IFJrxnmwpn2WeFH1+TkajlR5yjIB3ehIKay3oTDfURP26aHrFzhbZchYIBAJYc+FGi7h5xC4F
RSyi51xQORnIYbZCVYt1WaQU3ryIprtFPp2aYbHLFkl1lCrTFtNNmmahVbmGjBvokIzNqlLYriEv
CKhQC2GDlXntNYQEwOXA+jfv1DsqvGmXTWXptIYAwIErgJ0ksbkrmKP7tEqCbVgrGPGT7Q0w6BeX
mkinzaqtbuNPY0sRWoWuEQzCKubzXMVmqdGT0+Jt5Vvpyjfn3FMJdYFLFNP0McPahrvRQ88wSnRE
Hd7JJtkJWipq277SxjfEu+Krnksjj6rprlVBNKgiBB31fN/cpCo1uNa2Hppv467ss2DdDUW2Swsf
m9B2up+CgVjwNGu3kxA8ZyTLulgX6scKDgj5M7p28DM/2tYcHrzWz609WGym2MJoArT6OExFV5Wu
dDpwd0vUt9yz/hzrDzeFuaq4BRUjgsjFoBXHBSng5MqqAi6HYFYybL9POMcagUCOYKzOu3gxbhDG
2vjhZ2JAI0RphatysXeosXDYVurgXxdwSH4EPg3rIUnDK6hq6oZ0HwBhOGVUryYh5EpnKBwdrTmC
YoQ3bNVo2rs86dizzGGNXY+qQolBLKVoJhgGiyYmFZX/JHC6LFez0cPIMRURhKzQDS/XMLgwYIJu
aivH9aLX58iLCGlSXGsQtYsyS19Kvey3U1L1ryaGdhfV4qMx4tF7JVaLuUYW8kx2E4qBeOd/WHGw
DGHQrSTLU6/b6Qf4jnnLOgrtkFSbap2OYgIuoLbFFpVF91PjpzazlVC7WzNJNiVJ4pl2BWNP1M+k
BUryb9uahZsqPHZTFlXT0E/I32KqpeaImQgE7CUHDi2UR7bWwVovUsVzGqgTuikVw5fBjJM2jEm+
FmQ5BrO0n4vsuejfPxVP3zT0fms5nY4AS+PzLg0TqMbtmREGpz6MB04+rrCyHCiTK4nzrry3tmfr
kuV3fm5bLNJnPK5oIxoa/zVOHmHetkksQ2KnLmGiIb1cW5ltgf9BJVf3nN+c/i97vH+rmv7/lIij
8Pj+db18eHt9yYuvBfPyN/4qmHX43ZSFfxXJ2j9oKFE9qxgqIVBdCsq/i2T1H2zaMHL0RU3J3/ib
e6P8AxXT4gC8CKiWZtS/w71B/nY64zWRulFb+ln6MkFOGch6QDCGjPuWE0Wc8nXZKNw+xOmPdoMQ
v5cI99dJq0vYl7ORa30tsC+1IPiDcVFI/YZ4Kd/piUQg7Kjn6L44QFhFNw14tNMHW/whpNhsXbHw
j6XYwFSRAsPrivLVSMAttMUdmoCvnxKcybVOSUJrTSUqSY7DY8z5wO4MwtjCxZiC7k/oTrGiv8C4
25RtvufRPgRTe/B9cW9VyTauYxbTCFSp9kgcLFzWlV0zKMF11RjDbiiw9ivI23jSfKF96vJoOsp1
1bnZUJQkUeVkpFH4scclv4A/rEsjLRPap9DyHHxi7nvaDhyip8pagdOqsR1EAmUncV3elAXJk6xA
/4D9I/W3gpUCZJuGxH5ezfYsKOG20okHkeZmBr21im0dE8XWhBhVEIJ8P9Rhux59/zqLZwxprJq0
pTL2IbFKy07WQIoUFlQMo0vSJxThCX+RLSFkhyGMsckgYMFVaxVRSpHIh0YSOjgT2VMoNwTuVnCC
ORLcCqqFKa3Yv4fCMG67QKYixefOyfyKmO9m2MWNcM0fVV6nxtnRGMAGyjpM2K+5ylI0wutsJPIs
CdLnURuPlGZ7zMxIr1PwRKnN8NVocQSXzNB/0/pquoDuo3iKzzM0ZuPKH9tkFWTxa7xYci/nkn0r
+OVVHwrZOuywi4sqqOe5yN7SDAJ/ieCWCy3CAC4CNDOXLAi6Oxqge9aum3BCC5ZDhrDwO4O+0idE
qEX9bZzyXE1jIDpnzhXCgZLegRZdA840sBpgSxF/mFWbUAf2VUbrvhKGnJZnnjkw0RdKyJTt4qnq
gL+4YCQPAOZaLdsw9YnFGafm0El+/xTo8qMV0XKcmki99/EDxY9DMq6bzEQVNKlAt76cRm9FRK1p
Soa6CnX6vqUORD2aTzgb5I4WBkdxuUBI6sFmeTZin7yqQoakzpQlV1F4dj2JVJ7cRtjcp90vvPnI
Tlw85rNGM9nFSbmBjAvXVamVrdY2yjGgZ+HkUzy4RTy/Sj2o5RTG4botFX+70HwfJBH4VKmy1yK0
nkbVbFZ1Mj9HFu3mjkptPze0VJM+uImGiDyoyMzWgWRNroAN+DNWLTCBZvKThOWNZnCAV6SWDUCF
8n2sVS+yOr3gdncxyNp9WndHndwAN6rp5LWBaXq60s7E1UXZCmmm9hI2fL1UslcgrKajKYXpwpqO
HYykSXpFkNRUKp3m2twbIQ1cQUgvGsk/mEH+U2uWRchchXlzFGXWjrSv3hLVwEZH2CsxBiyGvBOy
zo2V6NLMB2cM5V9W1hSYEWEAVSVwvGscJuxuiLU9yxS5eD3QXgHlG4WwDIWQh+RFVePGHXwtHErI
SZqw0Gn6qHB1oyArWZFABxvFjqyCSJx8S2gU7a0B1DXo4PFGeSB5aYchWkPP1e0lETljr76LPR2l
Vmh+1GkYubFpvFRpyOdZGFeNPEi2HPc/sp7AoqTUaOpEOT5Gkww1GgWmqyT9z6Yrd4HFkdqsrNcw
lu/lBlCu6Op84VwZC0foNs5J4+TVyrQAmrehsK5Hpf7JutKS8qMcpag/GI30Evc+KVn1LcZVd4Gf
wVDQLH7LSIt7cUX3+oJ22DD5+DppAqlvCkfqLme1mcy+Wjec4O08jUjIjeanxLd4nkJLO4ZDZ0gi
VGLkb6GlX9ZpfsQH7JGVuYKBlj6EuXAbGPJrhYDQieX+KM3mRT7I+1rkAegGdS+8x4sy1nZY+zhD
k90rxM3vO7NlwQDEaDKcHGMRj5s2GzbYwT23KmvkGFTXfaetMHnz7Yb8nVIt9mPf47Shw/Xpag0X
ikS+Y7ekcasPl30Y3ZRDDBlPVRdpsOgIqLlta5BpgnH29LCohFcycxam1ZRUg7bSJzV1a2u4LZd+
AflJy9JiFYg3lF0tC3dtwQffBcL1XNGcMeoKRLXYEB+FXoMiWpsgPs1XJjFWU2rSTBh/FmP/xGJ3
0xS8anaWTdp3V2bSvqVKcyGm5j7lYKDFmCmJaXzjC8WzHpHLxCqNxhh3lCyGmEcADbk8ct7wXuur
gILcbSzjKhBa0nygt0L1srFBeqbYfh9N5ZYe1Es5D3BNFX3XBg0E2ZpNem6MQ4DefN+lJJsazaDd
qJxJ3BhDKTilGNrg7GCmW6AZTzM6ugEF9FhhZuokVn4Xc3+kWBEhZLbxDXSzPcphTy7GveKnF4k5
7+rR/zWUlo41XSrfKKGaEanUBOuUlIxVhRmvrWP8VqVBTGMrBGAuxYtM6TuKDyD3tox7G5zgLo3i
Cpux6rVTqz3Q+itBBW49m16RZLeVLrtz6bO/RqaDS9yWVEJY7mPhNdn4YzCLcgX5nvDqWQTIKKMH
3c+dBBVSVaBLx6eHCCNyHLJ7DX7clDY3odSk616KNppi3iKoIsjROCQzmo7JoD+Cx3yqu1ZNIKRO
Wo4x2EkqXpoDB3itYYGq08swJwF3lDR30ORNEgT1zpxxDcV4zi7D2sslaZ1ayb2Wk8nUF9WtH6Zr
UUrvxSzvocqYWzw9A84mxWz3prlWyuiXn1oXCe1fua+vxkJcjVl4FCqCLvsQSksbG0dBmBAcpd2a
ADBSwMgr2YaE0xA/+WTBn+hmzCyY/E9lC7GEtpArmtV1asirQJ3h9AyHllBCrOk2Q6r/os1Y2inW
YXkDRaHRCfLipuhE4i2Hm2PV50exFI+WMq2tvn20DHMbB/BcKgHmitXNbzMeLY4SlfedhftfKsLf
LPPYslnONuS24TlYpexXhv8U+eKjZkaXrJa0M+vpAdjuVpdjjFIL3pHwGAPn5CFH+V6H7CSOxrWk
EB0j9vVOH9R11QJDpBA6ZdiQmrAxEiBgIIh4FL2wVMpVQtd/Gnbd5K9niMCW9oPTE1UHjuGqAumC
+6MzpaWpM8mPYo0Ntr7CYsbt9M5WMYueZH/b9q1NeCuiGLeLY8y4C+0wj1vBfJwHhfLiGnnanU+V
a0sQbOvem5pLCBsQA/gLaQG6us8QMlVh4ZVpTSBcijEubOdms7CLaxkGePQeYuw7GQ+Jdmg09Rip
pJg2Ibz0dWPuuuRByd+YcetBvR1mqE1tedsPuavRfwlutOyxavaiBMjVqhfmksn2WGbX8M43QiZd
jUkBc0x0FLPw8iLYCWPmWX5/paLSK2rIvsi6p6Z3BfEp6N9CWOgp/b9aCN1Z99edKu2hTntCnm8A
KddhRapQ/xAG4K8NkKH51NVP0/Bo9rtk+qlKrKbK5UwVZQgHOdzq8c3iN4hSJcysdW3eTfrPKj/y
0eTYfBe3Vvvu+5eB1rrWBOUu3I64NJKGLCH2s5eW36jfRvpGBNKFfVy8D9VzqHILh059k+oMC09q
fEjPkIxiIihLE9ObQIPC9FqJJlNgG4T1dizeWphPCgQYaZpXY6c4ah8cuiy5K5Pe1SeM0dLrmiWr
eaX/NFpbQW33YujvSU7zgu5KC39ETBPea5rc5C37cSrt6GTqffeg17HbEObVyLqjYDyCVM/pkntK
ArcZ1mSOrHqRgkIhElg7AFntMOuzAx3ElBUw0GkNykCKI5k4M929XvfkWfWMhA0a0ZR0KMO3KH5R
p8ItVF7ZfU8sqwxXSMkM9jzTrnr4Q2SjCskPVSI8QApvtFDyan3+BePebVBEqdpbAeFbWVwecxER
A7VGWtmtrjvo9Tg+XC9x3JMq+2Qftm4ZVjvVzDaZgKfe/EL0sTHFv+SUnQnHD1cXyqsmFTNe1p0v
a27lSxd5Gv8y/MMsHzXi3swK2AbKAG6SLmGVay0o1rKIrw5xTiFUybgPH9EbPBfQP4h7uxM6hdbD
tgwuF4PoBaItU5ICdapN835OKvrXV1ZBFcCf9HV016vZlqJ+W3RPmn4jdxviCp1GMG/T8FCFPNkw
oIQbjZc5trymiiDfkeswaT9mo92ZE3E69BPSzthMiKUGSaDymsngNPYNEg1A4B8hTWFfsu66higt
ZaGRmUui0Qh3USiC+yGqPTNtrwIJo/dSa2LKbDg7vmU9wCpF+zFvtCYAfSXApyRztwy9mE00rUQ0
fNFLUPB8Y+2iM/XDHOZ4qyaoYlP/oSl1uOYaXYl6QF+AodZ9K+geVqwOiub92BpOVFY/1NlYS1pm
7toeoHmUiRxsjzLe/Vlt7ITeKNkZlcUgM36afZklK7iEON4TNcX2LZO71IK1OVUWRS7I7q6urW3b
xb/E3ExcOfTXWqkcBzWE4MdGy5t2/HqfWfcjPa0+HG4byMd0FULuM/3pl2QcT/mqTIwHeaoPaQDv
I5dBt9FlgP9viszYTxNTlNOjPxw6K1NhiOMhzkcrTsF+iuGgTChJBHQDk9pCX7ulKneKltDkdNlF
kK7U1d6YsGccDW+s4k04+EdRie2huh+yxjXwLq/rfdgpK7OP1h1tMEfOnzERJk0PAkRubAykmbV1
oSiZp8TVYxfVB0VAyVPztTSF+FQZg9NSSlAq3dNywUirnC5jX3qfI8MpZPk2xgtykyizq5NTKIsH
vxqJWKTrzhUXkujK1dssTsvyTJLKtY+V7Nxfi11q61pNOPuwE614pRBvPKflSumFx17Zjk15P4v1
XoXUkIX+Q974RzXgVF90jQt/gIbebZ7peEZypML0u7VgIVbgyxS85IyFbH/wPYggRUjeHINA34UD
p6uUcrooLPzM873fE60ICbFrETckDTcTFXRjOFvTq+DYlAowpJ4nsVsLLAhz/AYN0hlMWJIpcuAr
7g5reHHTh7UrEEYL7pGsTI2qTt1piX8Mk8aTtB8A0xC/DEI8m5Duaz+Jt30SeJMEd66MSxQ+4n04
4K8p6lphc3pdF+rPKX/FGni14P8S3u1BEq0ThcDxSVkLUbcdFk8xZOlxc1HP/d6sEtQl0702pEfi
naFEG8ldhKaRTtuSolbU1I9FjQExJ61Vm9KdK2R6V9FY4uwedD+ahNNZbUyPVd3Vl3rQJ16gg0sR
cI5Vfe1JenDA1ec9EIcNzaSNVhkvklI++yGymKSB+WRA/xrK1j9iUlze4eSKBqIw8p1EfACiTE6e
vlSP9pDE9/k0gRFJCY7NAzGVAtGCWS6la53lHV/fejMTg0sKD9MjykInaqtqk2bK3SAVqhcprMNz
XZqPvpnWW2PU7xPUonuY8dc52ni3od4rR/FdFdkwLCXaWTlrf62syYyDQmZgnOovFqqAAByufI7D
8DLwHI4aY0NbcLIDnFfbzhrIWx6gG/uFsfK7mhSQvmJyZ3Su6o5g3LZWftUJ5wYrHeD7aIF4LsRp
6VZ/xawXuBpfAh3bR9JBTkSBGchjNQTC4mnkrzF7WXfUj8cldWjayOK5zv13o2GQQYMeSFVESv0V
la9ljWzJsZCccEtZ7Qa7fANCZyc4DJ2zy1n0D6c3xi3BR1huT9FOhupjEEyj6mSw1gxfQHrq9uOo
3tXlfRMEZ7wtfgd30YR/Ggt8+XOzgeNREeYpYw2IczTxqMJU/gRuX/3XdX+OBCDQ4s+3c/KeUlpw
rFsMwUrVrYYVh//r0DOwHQpWgtN5IUFG0jWeAi6Nu4d4D5d0X+bn3t9pkwjZ6JcbPRGdiFZrmHHB
VUzrfGt40Q6y2goloYNg4Lxrx6nEZRnNxIoNgB7/DBoqXx9rXwQypoCMJu7Q1zkFN8yW7PqEVBVb
2S3X2AI8n/dXXNo0pzMHz3+cV1GmoD45IXg0Bkb0JdPKEYHHcujBacqilvxoswtdfFNFE57DeObJ
nhtzefCfdEkQI8o+jgwkb1vNa9btRltLq/q80+Iy60/vDdMbkcgUKkX8ar6OY0hlCtCvSY50Ca8V
F2KeZ+FQuRP+86575j5yU8e4+/Pk/XZQLF94l+h61KUx8/nmZtNUMcyHbxJDvvezmxA0rRc2fx7k
g2X05dZ01ZQ1TIdx8yF/YWFPfR6lBZRG+JzrDhxTbg3I0LSxAbeXb4L7yu2zzlHLbzwdkawYnS4R
9KrfJkrRy5OBC7jOS2u30ap/legy1nj6rxsXnjIfReRa/fYcBen3XhJ3qiiKiP3YojY/fYmoVWNZ
XO502NFwxrANj9ejccEJebekNv034rB+W32+jmgtf/5peiYyfqtC0OrEfg2rheFV3AvYVg3eYnam
cUg48zmcmgUxOTXmqKHp5mIYhEvT1wGHNtPqvvIVtiXJUy7LbWND03ldnuzktk7HkkM83dkl5/cg
oGVcsikJ70Cqby4BHp9vVGrJiglqFJWtK/gEVAX19ZQ8FqOww4zbni+FWwJnKRdW7evMaqskjxN1
q1o2rmS4tFW8BosOFUkLbhJjertc63kfwt969R9P59NVnqwW+PIkShsDEJr3rVtv0U4RHGFnNOsL
L1w1Zywxv30ZGHpqbKaYJxmn8w2lqJxBPFA/LL27F91Jro0bxL5b054f+nXCkoE00NG2Z77o37Zw
Xsanca0TlkCAY5tR6oyr2UAjPPaKGK+94uXk4aA4W9XgiQ6AzlqhDfqfzECZ9Z/EKuyq8LX8OhPE
whpyPYzJYsLHHOiXwvuyeAn20U67QGEPOOvbNAK0B1TJv87c+G8L5nLjzD4sH5iMED+/jm0SDWHS
zFnGXj43zFJ8Eu8QycBcqLYcI1zLxRPqPxjVEJWPMC4QvNMWtTWb80jbVmNz19fiqlu33cW8V68W
S0OInPpOf7Rc7Uzp9BuZc5nLGJ1TOuuabP5GHrVo/0j4aqLhYedDRzPChXfJhEVJ7/bOjItz/ywU
NwRenBv5t2L0Y2Sc1WV2Qhaak299qIslXJDuuLjzd7nXb1S7I+OPw6571uH4uzdKJSMurnLkMp4G
3/qhpObkW2uYRRqonpzmPdikXrYmbhPB4MCihrfG/j/YKZZ67Z/DaidfEHxDOa5NZAicjCaHo56t
7wZSWkETarc6SKvMO7srLh/G113x65gnj5UDXmVEOdNo2GW6bXnzJnGyg7Ey1qzml+X67E3+Vjst
71HGE5gDxbJon34tRijIxTJg6U5Oe8B0nf/O7rxF2vrcv8aPUM+CJ+mYeOxUMAHPfDbfTiNS49Ax
QYPFGvDrx5oZmuR3BRhfRNDHulsHKzJwBwqAxWf9nKW9vLyx357up9FOlv4c3QiUvGx5oziBMoeA
mSQ3dY1yZTjgtcV95qT7jgmFJdulFl+dC9/9ps7icX+6gpOFsdErUnEitEHLwrisygqO2Q6OdBjv
mrCcqsc/P+Df/d6X92vgEYvps4Qj80ktYA2a1enYsfHtZBeSm+1yCeM+/PRY/B31CgmIIz2AqzuY
JoE5rJb1MX2Lr89OtG/f9KcLOTn9pC3QB6CH9lGULAm9s+9ULlaengjSeG55+nbJ+DTaSanejnqn
N8toeFEHa/kG0GhbesFqaWKt2vbj0PWfJBh8PG2qSuovCjDx5GuaobPKA25XPG2FhFe4yHAm16Eb
xEtCqG+juJTJxw3Aes64zX9T1y46Bl62BFfrd1NgheygAhiQDW+yrZ8fHERALSd9D18GN3DilYV8
9Mxj/u4pfx7z5HY7gtgFxWTMUbsxO7omD2V45r6+W5+YttTskkLL8tRgdgpp/NaNrrLPULuw6POp
7v4bttHfLbwWfhBoPaibCWH5uhDxWMWy4AxE7Sqy/jVO8zbuly/TWvfrmi7buRPXd9/D5wFP1qJ5
bMDARwZc0Bwg7/WC5sCBYHKcQ3PUb5a9z0OdLDqmkFXoKxjqI/wyZZ0Tb/68zHxbVH8eYrmET2ec
WoJxAu9mKbrQv7qSDbCyktaix9KyFrw/j/bNnMAhf+HZynizY1T9dTAJt0bWcexlxo8I82StfJz3
z27G32wXSxYPY8iiBuflZHrLsaYL6QBtG3rhDbSXTecNB3Vz/gV98x1JnIPJ18ZqHonSyQ3VOYSE
2IQQNSxtZKnuFDsk4whppyWfeXbSN/MOBJEb0gkxUtn0vz48XeuyHvEHynro6Ey8BftCDSh7QOXe
WY/0bz4rRgMK5kxNIOTHfvhpXkizFuetHnNn7LjDC6eQdXJvOTSAVlJln4e9vpnqX8Y7mYc+FKJ4
TrgfPbjL8kOPbuTPc+/bV/Xphk7mxJCQrVZ93BCmNQRAIjSUNkIjnBnmI17gpFRh1aMeY9tmTpx6
vBt1ojZlKS2doU1VxdBzsnHzX1lGlavlAjYP6sqUD/AM7SlAxsr5piXO+/yx/rtDBo7NRNMADC22
OCe3nEK7MfNiQdrXxk+y7sG5zTuMMeidcKSixYj6eT1szh4iv/v8Po97gkmJUDogW/SKE2+DzXSx
QLWDNz4Ul8b2z+9U+ualKtS/ImsKcr/fsSgx9dGKGdrH4h8/BZts1W9w8nwo36tt5uZr46BcnRnz
my/jy5gn6z8JbHoQcoRmzPqwJDAk0g9kS66IT7WY/zj/aXxArydT6suIJ9vAQBvLgMq9VGBDsZeE
Fmr9tlqpa/afrbzK2YOSY8QGKxxFsRfdZmtukrNLwjdf6JerOPlCZ5gB7TAsB2U/P5rmpZYU5x7t
8uj+dKMnE3ZMUsOsl7O4eo1CHVgxeMbtwcaeeJNen9vIPwDY30YjfIeD4pLIcBrdomVMLJAWjFsP
6Aid2bNuFyFnC2bqqlczsFtypPiDooEWJPlVbDXOyPmRbuSZGfXtbf+/C1GW7+nTWouFmTYElGsf
ay0Yrp3fhm5rm5fgmt65g4X0Db6ksKb/fdvKScGEs1KYl8ttU0/0POWsvGm32Sr08Nr1VzIbfxBS
cFar0DrkZyMPvp1Fn0Y/+XpwuyXUjkRyxxJxJBIbj4/J/fPz/B2gxnL80xAnn0tiTJLfTgwhVNcj
7NSiweNQ3OATem5L/nYp+DTSyScxjXVvlhWPUueUIhHWy9lU2ixhSiaSV2AGEgn/fG9n397JJ9Ia
40zrfnl7W+I6XcXrOKWoeBXZBQgHZPT/y955LDmOZGv6VcbuHmXQwmzuLEASFKFlRsYGFqmgtcbT
z4fI6i4SwRuo6tlOL9qsVDrd4X78+BHf7+AQbGmeX36Fn7tPThZ2ZtergVw5jQXaihKs9HJyfkOn
3JGecrK9ddVvppQm1carhSkvfc+Zk2VkiDgpFbEyOlAPZmnLG4ngSmxT1beytiLiHERiV4sv/qVT
OfO34tCoMgnmy8q//Nc6t4Ytbf2dehFvxyXbtzTL2cM3rmSVkpppuOKOyuFwD3d51dKOtinWw3gt
3ee/3BeM705bGnlav0/soDozPwO4GKtO+KyTRiFQ0y/N9STchzTpfbsB7a1syFPv/Evlx8KHXRp4
ZonakJBZlzEw6/uSmDBr7Wk/tzuqKyyAZpsO8cz3hNLiZXbOmz7ey+rMDg2gzl06GqdNle7drbKz
7lWbTpxrOK7bz+d51kkhb4F4lyhSbjCzR4gCyH6sM1SXeV86CDqmX934fvHy+TBnHlc8Rf4aZmaM
xEweJdrDtFVGofTgN47bULFftXalCrBYbwORqbry5vNRz7tgR8PODFJo9IUrTteJuqXqk/IjwnLj
Tn/0LnXWU6YgknzgUvxCPrd1iJVMTyEYDNr87q6Css1plJ0+n7ul0oc8OUq6VIrj/akPlIbfgA4h
ii7b8kX601rDg9m3jnYr31c78WLpC0vTEZkfoaOfM7/Bfd8k3Bzxc+Qy2CF47FMWRRl1AAkzpVWn
GC9zyEjd8H1h8adv+mFcmGsScWAEpeZbK297La9qxo1KO96Pa3+V3ow7oNXQIbbCgcbhi//I/5WO
xpztsyLzx1IsGPN3mgZpYwA8xFuKfUEWwXPGrwuTPPPwpa/0r0nOdphPPqypOwacEmLuAa7TOloh
0r7zD3926P7/xtL/eseJ/s+NpYe35C34/nZKYuHL/m4sBYD0h2XAaZdIPsq8a/kEv5tMBcP8g1ck
/dMKpfUiuQD+oz+7TCXzD+otCMQoEqx3g8fDvxtNJf0PNqwyBTJI6aP3K/2TRtPTU0DCkGwWiWuZ
Qgi0Ecn8nPrPsd4UcEWAiSaW6JTkR8OuWXBCTm/nj0PMros89vpgNAdIVnl8GCmBHZL7vr1ppWr9
+W6fNvNfJ/r3QKZICl4hqMSBngzf0VugE41ESCLm0qbCDi2STR1aK6RcFrLbS8PMnBtV6VylkqBw
hd5tm1p0NUmrSF2SYpxuttlkyJkgHcLWmQrfZqP0FAz6JUV/jnBB69oPpNXW6YVuy05+DZNyMSc2
SxO9Lx7asESrCKWTVp0npXQFKV6Y/b7TOt2z0di0B/OIpDKUp82WInYupPYZLtqU7KT5dSMuQXzf
y21mMzbR0aL3lpwnNTKzu16AzdvGZknd9X5yGpHF3Yy78ttop47+HG2mhPbgFHvjDeD8IaPasMDd
qLfCWl4ocTzzgU9+yHRmjvZR0smm0ZsFgYkiAup4lZt3hrJUvzXLXbwv+Mko0684HqWN+woEku9M
l390SK4KwAMb+m9J7Pp35kZ/EpaIDUsTmz1ChNbs0lBkSP1qqhLoKHy9zrb6XrWJo93rF93DPy49
+XOeICJQRiP8qs5VvAQDwRYtr31nioZO1yz0251BNHSqx1uqPJFPXx7vo1kElUWODrgqbNrpqgqC
pvSumQROtYmuiQdcU3m0DW+bO2gO9xGqYdEtrx6iW9FN82juAsddsHZnDOoEoVamygRz8q9Of0Bl
mNLgZ1Lg5MVj093VyoIe4JlvSM6BMo+piAx81syaJlk0tE1oBg7yEXbQPfb9m06d+D+2pBaJaS4n
6qp0Sv9OJ0GkQc6F1grIf7dfI0HYiDnKE4kpLyS6Pi4WmCGD8BulhZPq2ezhZlH8XENpDR2xEC5i
GUOTwpj9fC5nxuAi5cGCzrAmU9h9OhfkbMh29HLoBD5cmiiBL60Z/cIgs1zQtO/I2r/7knwTCwHd
01GyGGYexadIlN1MWpQAFxyaBGwRsbj8yf9Hr6J/DWbqUw0K1Ubz/OCoT/QptMQc3/pe1r5dcYzb
n58v28dbm9uAQloTIRms8nwf90qm8aR2Q6foX2mjsvP6wVR+RbW+sHKnr5Hfc2EGRGEpFvtYzdPD
1hxTvQOQkMOFrr5NULYkfA2zBzN6/HxKs0KEP8ciJYPHJVH2CcTuxORWdW36SslYUmObW3UTr3s6
zAk50Zp7rzuo+i3WepzbffhwlqyBvDtTihDUVTEmeoj1Q8KEiHewcfcwMkmxkuZYkSdcMvJLI84s
oEaJaUqkiR7wg3zIAzv8Sn8S+S7VVpKNuE4Pf8PGn76ffy/s8Sxn51gdFT3XYyN0Ylp86NHWvxiG
v83HfE3h82ijoKbZXp1dUP3qGPRahvJAQ7IPPFNsNIiYerPK0vYRHbQt7NF7tzPurcpHY+TzDbCw
NPNoje/TQ2SByndc5C7a4IupLUgszF70fy4EZT3QiCaLMK+FMHhs+lbKQtRrE4kImkvXwrfoAMtr
k11Wl8VjbeG8Lb2hz51VtD913cJx+ihWGehQ8Iues+qWxsoHq4p9WPVT68tigPjMBQvdxqS8hsYn
2TLm5hReQMZlLkwzzC+Vh+C6dtxX44WaNBvRx0tkhbytauOgQaclABVuluPgswjGn6t89Bs+GFvV
d2Pof3iKxE3WJkEwcytDuEV8eNrq9DRddpfWM0gEYxc603HjdxkHMOp3wq2kLGyrs3bleE1mdsWr
kyZMOn5P/WLeeTuEdzbxxRRPLvZ0sW+XEsxnt/HR9Kd/fuQ56jU6eXrMJ/CQ7suyxKYbbmlK0xKe
OuOnn3nmxgxaEQfj8L7EJqWO7t7bS9TyIGWB979Uo3b29jxewJljKntSoahZGr1byakQJY0gc5Lz
PdDAdwOD4D+wA0cLOHsoQp6pE8sMSBBJV5n/LJQLj7czTxkK0anU4EHNk+pD/0JC+75UiqxejDwS
ErLZrptKoS9L4KPokAFd2aKfURJ4MuxkT1VluKE9/ovJpwTvsZgGOGcfjn/ObHnBcoaZNX1MxcJG
AK3Jq+IgpvGhFtIF9/TMs+Z06rO1TRCPNeEMcRa+T09I0jqol+wNCNe2a4MVPuj3+ubzz/nRJT4d
cnbjNVEFK0pnSCMJkfRoHQFUTO0ZC579mSfyNA7BHEXmy/K/03PXFlmqRuSwnciWD+iKWc2Klvbr
3IkpKCGCqm0pteYT7tPRpnP4YK2XLM2ssvG35Tv+CbOp1mJi5MnIT7jw99ZNTzUlilybyZOZMlnV
2rWv441v28LUkGcnjodx/Hyxz1xxtJDgr1EWAYPqwwWQS4GaA+Oczioiw3t9RU0IhA3iA9JKd1oK
v9OVer8w6EeTB9dbn2qFWAPqducOht8HnquqkYPQljNVr4Y3UzyEJgqqMbKHeLsU5JnCaQsmcLbW
klAAL0bgx4HA1QIYb5OtnsjRRZq60DxzSAih9gQvmViJP0SrblQPat+z7o3ko6JG+YriVzur7tGX
64OLYnShNjRrTUYDAhkJVc1erMhDAUxBLSRl/7Sauilp0omCoKMTtq9tIx5/NrV3yHUIPTU5CK0v
kTxs9rUYtCveOreUcpWbNixvUqUN1oEBjsRHZKgYYKlm5quk+cMEfNslcvkQGyMYlDxEvKi/7kbr
tff7O63v6cNPrE0PT9/xkgw9nbTcE+DaiUDbBYLyo+TD8qzC9TjAsEensdKiW7L/hR3Rz9DWamb7
JdiNzAe7L9YFRFLwSVqpPJWF9BDCO6ZLufyWqK2w0pX4udaSlZXoz2aRO6IwvkQ0IK8FS0Z+YpKp
oN2Ao+X96iwjXxWo4u4MI5HXnVXd6bXcAE5I8n0rNzQ0miptzvJGy7ob2e8kp9LoITYq1bejJrmO
Ou1QxEi19KafrBAaX1sxVA2ru0TJZF8b3p0cG+uMDhZke1JYH9GYrEPV3Izu+BpOcPUA2QAEOb7x
COvs3BtENJYp4bUqYy0CR7ajFkZVDJ75Av3IB8ETnjrQD5Inf68CUbfTsll1ghHbcupewH7Y5umw
GVrpeaBw2VYkSFySsBarmCZtMHzgEhwFxqoWBs02CjN6+1rxQBl5heab7m+V3NsiGXdTafW3KCE/
Hvfp5ZiIN7GFxk4Cbh+NSKoRVB2eBrSkFbJOJoJV5LGGTopXPYC8Sx9pimriK8lZewVF66umBS6M
VmFj+tBerLy565P6Vyr6X/XAFa56r9+lYqyuIZK5jpoZ1aqPiBBmUnJhDWnslBk9smDGQF24ToIS
vC8F2zDNLjO1BmSg+deSH45O7ytv0J7rK4jCF3Qvf8vDEX6F1D4kY605Q+gN+6FoQW+m6ktUR88D
LRCbJHDzLeGjaGf53a5Ct6S1ynKdWFa2CdwegE+hqzAmghvo+3tPGGFjK4dhFL+KWf5r1HlMZqK4
Qyw4thPLo9g0FbddpRgXpZdfC/x9VDC7VVVF60wZblVwT3qYxWg0KlDikmILcie0y0CIdr5XouMS
to/aGP3wysAReihUTUWeKsurSdMjvK8H4cUXY6gZwIJCUwXHTy5p0J66KDJpoifP05bFlk8CJ7sW
v6OYDfjQlFMACB0SILIO7Vscn2q//xlDo9lkYg6DIZIE5J2NAI2IICjpSNAnaJMo3iQ1sZlGajgn
Af/X+KW8awdtEoqgoRjZp2KlUTZKMq1PnbGRhKfMMwGPidnoDEMNoCDtvkp1I+9jCghBNxqHNFSE
R6Uvi9XQy8U2r8QeSEtWbRvIQys9Qnfb1bWD1SfFla92FusrvNVeoLA2pOvg2a0RcOeyryV/lyJB
JYrhddlE97Xsfu1Q/kRVo3kaigB5646SBPXrUNZfEx9tzAgfQR3BEmjpkD/4kmzrovnTV+Jo3xja
Q+UhRwar4qHXhwfZh5pVmbm3MmoagFR1MgxCcNVrMBF8K+wdHXGvA6wIxM1hgANygZKema6LlFSW
2p1q7TJZeXb9PGMT8T4N07hfVS6KWUpXj/sy0pI9Oi3VavQreVP1bYJmDb36A8roTmR1UJFi0Eti
dNV18WWQWjuz6Z0sRrutUB0yyohJFa+6Fm60tHuLTONX3uWw5IqNIIdXgTvFbRRlL3SAf/O++Nn6
IcwW4YuWRdvKre4Cme8zGrRNJLrLmyb0LotEQd6HRkFGFoFPm5uKgroIrDgLXiXl1oshmkdQvarx
xhxJ5KrjTZkZV6FuirAN6it/KDZSD/1S0IL7LLKuQqnZWV1wL+rNXQE6JGwHG9rwt3gUb/s4esAW
7dVsuDI8kr+d6nJVDJlj5dlXrfFuErO/1id5a/hwbVENdudLK7XR7oMIxZvUaxIQNwWKKIrCbRjp
L/kg97BFg23ZSq9d4j6ZefJVK7udHqc7S4hze/QibyVVCsJlFaqPlBlcp6J7kPPkqSyBtAdSdD36
3dfKKpET0+4QqL+1vOim8A3djr36Qc1p5q36J7WPaDOJpz1VVJfVRANXvK7hIqNZoOuF/RiF39K4
OshJbqt1fqM2OGyxQmmV2zfrmkUFcl0hmaEdvNR/CAftRiuJETWCtYKZCMvcj9DedXs0+oyq/uor
/b1ugbOoEr96rNSmhCshjjfokMQXqlo34DdgmcBkAIiuo+brQYKr/eyrFQyqE5U8dPAsDr5m0v7U
9N8s17ztAKKswTVSojRW6P9k+Jx+bqA226avIfwsI5DvfLG/rnP9jpWrkE1CBbHrUeDKNERZfKt9
ygYJmcPcCWBn2IqoDnd+xIbJ6ejKlcAxqgmMpm2MsdtlqdmuZd6ztmf0W04WRNjsi+nRVafHV4Uf
U+vXmrtBkF9EKdsNCPLRCtluh7or7LLuDqoZHnpdecoH/9uAidoUEg+ATs3uo5r2ajMGUhKaPUxE
ICx9GapoORGs8EJYmGHk7Xw5uVGQjg41dZ0I8UYo41+pUd2CHZ2ALUhl+UUPxkVyrFGnfsstqadq
MOPxmMY00PYAaLu0hociPmqhdTGY6WNruS6cSGOPfjzKf+4NMu7fOfL9lWs0W8Cva18YtpKHHqKK
Dlosbl2e2HYDOGUlURuCd5P/cAuQF4Gc/Ii1gpqJILrIYzXYe4H87JvFNpNRtSd6jVhBtVcL7zYH
TGKD34AU740eqCBmmVrmMxLrb2VbXZOKQRMm4xnIn57aZZU5yohB9Ku3JhgfCG9cWhUxpCJsgVwp
1I238mutjTyJQ+hHgGiVba8DGu0zbghVKO9Lpb4dB+9ZdYdir+jlS5SUt67K3oiEBBFe94sOud3u
uvI5VtHJynodQH49vmlqu08aGbd9TAqnaBVrnXUkNtvEusta/VH01B+RgBKT5kZcLam1TfSSAE93
k40hDXvQS9euhz7MIIP0lFLUf10sFZpAwUpsB7jDTUO4M6C5L5Y7Fs+D7FMbmbcLS53mlho+u97e
yZ286VDl9j0f0CFYflsM2600bT5XVfAAZC5xYouXqR686NBgkBH0flYBkjsKUl3CEG+NvPoxEtW2
Tb+8rRJYe4L2U9OjaqsMI8uUhRY3YhhDe6UhzlTFZDP0QovSU4heRlQN1VMddTkiVSkc7hSxXaOD
56TD+Oms/AAT7zmbjJQXo1pZiB5XFXH/S3GkRhJ2b3Dt9dDP9J6m79oA4z1elACd3tcxry7FyHxz
I6g0/QCDtJx4ESbTjqQY0ZNoHwT+I7Dbuz7ynnwFka00Cbeylk3Ck9+GkTiqJ+mO5qYiQn11tTKE
+t4zBtQ0lax2mjLp1ubo3uJl36li/M0YUmvj5tlNlJqjrQTxrRiV13VdSCvLGC1b7WPwZkV07wvB
gyumwtodhZRd38FziMtXMRAozC6rtwGSs92Wcb6KYTgNlnwhQbsEtJc9ukVzU4/lTWNGT4kygj/L
cUN0qEJ2EeANNFZ0GYS641blc6lCKS4QKUjC/iH14MulOL3kFdDRwqEp7VBoIS8M+BYC6og0HOBt
uGiwGoc41O6CQdmNNdeIF8obhMavRi27CnsfFZPyKkMYwxvVS1+IvrmGiCR7j45bURm3gkKpbqD7
B/Yhhqm88soMEYPR0Uf1tVQgZI7YaDjEdIqBl4adZhBOFJGWxvZf9RW6wzjKdhsmUIgF+U3xx5vG
9y+A83SokUV4PGP1QJ/RHkojmmWeSOVh3l8qBZpmqX4TBdaPDloselvWU8ozxk0EYzWiaZ43iroW
W5iKdWYaxMhJPmhhifKoixStL/KdBq/N90KQ7jqN1sGxvOzq5slF9cKOfGhyghn9HCUUXqTsIgKa
jXJCXa9K5JqfEKBV99WgP2BhkFEpFGSxhvKVn3iRN8GuVNynsc4f6xbn0E0bUE30jquuohTrSJHb
VWHI5kYTM+wbNGexG/B76hA+oBZfRROyjju1XQ+m8aoLfboyGpEzP1gkv6DDXhZx/9qYA6RUZbxN
aJGyh7CQncQAXizK5pfS16wvsgBxzIhCHrctgWrjFbfLQLs+ADkrpNElNfuh7gaOF0bwKsoKaoHb
IlrdyshbhvmVnCj6tmnDqXc22mlJ+GAYqIkFshxfjmLtGDmu3jBe6DlAMl/Ep+byEkQecuMQ74um
p1bSz4HSDcNTaDXrNgludFcWN+A80XFNPMcMyq9Bm7z5/kgthFkWfDz5XvIymkjHgqpoF3nZKG6+
60PCwzcdG36x+rPJg00T51dhkr2kMtTUXJBQWc42IDv9TdOO6kpPhn7b6oG49YY0+NKi9bAujBEE
muflKwnfVFAIPCQJXyV0kSlNUr3aWAXRpTwrQKIAU983WRI/N7r4IJTdnVgiCesBZNiJSrfLreBG
kRB6FKIsvkLG2ET0hShAMYi3uDnhij0SEKvSiytwVeAwtfJro9codRaWiYuHvLaXumjQaYnM9am4
zqjFxmMW5+ouy/WLTOJCQgAVurUoes11q3v1dQq/dpUUqbGWssH4Xoa9suPU4meHnf7MrQV8subJ
VBLF2kYif1TSRnCIMHFbuQgbB8xMtObRrqACX99XPXqyei3Q1o9METe98KtUxZu+RHMvVb2r0gvM
6aVw1RRoaid98TYINLnKPcqmC9GnKdLzMRiuwuCnXIpiqVn0KVAVL1QFom6t87uBOXsqDtXWe5oS
DekGZsvXzIEu4izVb5+N9ymEvv4ceV4cOQZEfSoUmRzpwWps/1Zx5A0ZRHhG44q2PFvfR4d2p10H
e+XVvZHXiI90NmHkJbLG2QTf0e+YJdFLohkuaE2kOylWqbbQFhy4B4uJrPOZFKqeKJYjK0+dw2mI
VeFNCqWQKDUZHSCeUyrlWpt6Kl+Kx26/POC5GB/q7vTZSvTAUp53Op7nhqbfcEejulnuqpDm9ERe
SDacjYgfjzGlWo7SNa7pI9wTkNwI96O/pjl6CtZOumNGsg5uKeaiyHdp45zNqByF/OcB08r3dB7d
fLBqM2ymznNj+A3H2ORbQILa4+dH5Nw6Hg33XuR7NEdij6GCBFBIZgFJ7+B6NF7+3waYfahE4NkS
TOkLA0Et8S5EJ/TzARaSCO8LejSDriE+gZI6Ow88v4leU+6/1MH3zwdZWqbZ9m6xdwJ83tChiwid
bN6h2lL+Zfoj5rbq+EtMP+FoHmIzlkmCDpiTXgb30mXIXnuvb6jsqcVkmX22kFt6TxccjTdGk20s
SEZqwasqfzHSFysHGlnpzudLN2sO/Vfq4985tfcOm6OBUsvyekliYorgaDf6tr0EVroRrssLW11z
mLYj+rtb1SHjvJhxnbU8fBx8lvoxZKCkcsAs08sBzk2ybRxeJe9cg6XeuqU9Mks7eGMPXL1jqA5Z
XNcl6JeWdO58vppnU+jH22R2peWWjKdVcp6EnXUjRzsY/IrzimjoxFh011++jCRzurWyBWK+0sG6
bpEihq4F5wpw31I7y8Imes+8HX1bte5rLZiWV60hJYXE3CRvPVq+vUSvXBpoZkaIY+at2zJQW7zI
vF1j9YY2gFXRLZSQni2TOFrfeT1YJRSua2bs1ljdEBdzNZYXztsB8QOShVDptz3NQeNqLG2g5VPV
51QMtHQNLP6MmcFxExD7uHOcTur//R/eBfnYTXCFNoojHNx9tGoPBm1gkJY3qEZfmldLjsOCWX13
cI6+bGx4qlTmrAOKjTu1f2mTXZpLC2WE0+k7tXmmqqjU1lADg3apODsyhM/QotH8GIk8npHNLrGe
I/lyqB4b5e3zc/PRD8IWyBRmy1NVJDnQU+samqSIkHOM8YPqfQwBqnP83bJbci7JSuElJQqUFFKo
Nq9UM43WoxRajZ34Mn8J32EZGD6g8bZF0e6770WubUlk7Yz7ZZLhpodUkiSTl9jMKkiJ1wNI1mNy
u92GOIeyQ3ua8eDlbMafy27Kx90B3OS9nVabOFdz97aReaaTIKU2s/U2XSHYfZ+vVZSXP/9q55YT
oC9OnoVIgMLETj8bOhJRUk82tXeK52FT3gSbhCohJGweZWe6F5cJAh/NuKmzJxlNVKkHm3uWved5
hhF1iZNgXNW3In38fE4fdyLUFl2zSIbrhvXhz68MX4m6oksd8eDtUifaTt2VibOICZgs4unZIq4G
DhekHUVt9AacLl1XNBFpIZcRnqcOb8RfAfkNDsT7L0tlbGemJFOdyf5j0TjKs6EyXc/NomlCB4qR
De5nban1dWsQSEsfernaBbq2juKXz9fx443A/KhooJqBD/ZxHc1EJElAs2hcPhJ4JqdKggYJJFlY
GOijkZoGMlSJ3gbk3Oa1zplhZgWFjrT9ysFW0g1kBC55k9uGTnxdWqgC/XCwOL0aMFrwKhZ9QnOz
W6Zy7XuqkDmQpR2/jdDcCO8bwV1/vnhnhgF0Qm+TKlL9bM07brRMSK0m9QvHUn4YWbYG6712kQP4
fJQP+8JkhKNRZqcXKU9iHoOW//vxWSLZnDj/2PEymQT9NtwfyGNjLU53utznMcJ2cuJ08rYUop+A
D399PpGPdoghZMwCyCVaDj8UbkfEzsPSCFNeZeZhajqcRDMRt9E2gDjXw0VBeHORhPTxATqNSjB7
qttUP5ZyB5I4IE6GqSjX0xGuVv7EucWur7Pbdhtvs42y/08mejTkdOqOrv0ya9QCPYjJOum//FuC
FgfrWniemj5EesB1qjaXGi8+nC9mObUNGVBuNZHFPR1SDMirhSmaqyHwUWSggtBOwrq04as3tisl
V/pYfPl8mh9sPBe0LMOBRDsUAcb5LV2iSyQ2vZ87RXMpN4958u3zP3/WG4urwQDc/vT7cWdxi0wn
42gZUQ+g0aVigJA+69TpdxUlpfXWowbz85HOHOTjgYxZH3seIBARuDRiDMV1On6rksuqXuiV/7hY
IKVQewf6RNvih05DOjzMOg7QkKbZd12YV3W4VB13Zrlo1aTW3iJcJmJo5979iA4kWQgK8sAraxfm
Xr0xAb6W22Lhw3xcLvo4acqkDpDeCG1eCajnCR1ABnbPzZ9T8b4i9Kb/fsj/o3bam/xn+lCXP3/W
V2/5/57+0+9ZPpSB59f/5/Qvq99/7f3M1m/128lfgPcL6uGu+VkO9z+rJuY/5Q/689/8u//wf/18
/1Meh/znf//X96xJkXW6/+kFMz1VnY/+PzfK3iRvp/Kr07/+u0tWs/7gDla4iDnDCtgl/snvLtmp
9+jPplhZ/wPUnybS/yThpiomFvpP9VWaYjn0Kl20Uys5CH/lP2+KpVkXHxhLicuIE0I0cjI1R8cu
NoRESBVfWwvZTY7kgrXIIjndQNMIuLtczhNhCg3geUS58GUKuNs4XKvImZVAiXTqg6pIWR+t7+1v
N+1YBODcMBJdTxwIEMAs8OlEIm1MavrhgrVMzkKUC7v1dFuNioULehYeeZ8ObgaANYmeNNZuZqfa
njKvOvTU9URSnwif44W3JbWyAbmxdLVMv/kvh/TDWPNQY113KsLyYbwG/5tR3+/hyk/Vp8V+uEwP
y90Gs0v794ASDhk9PFCHP/R0KFI6hkPfxdRxT2QlRB4dbWfulW21jw/oVIKQW7rLzi7o8Ziz+7Ot
RqGRIyZpPOiHZjvyDvP2xX684npbMP2zUPHH+c12ezi6HqUgyD61Tg4ZPNtaK2UE79+t0023E8uF
8ebCFNPeh9AucnHS62tBjzrdlImlhZWhD/EaVROwP6iq1LKNzFFK7fAuOEDmW000fDewVdn22pVH
te0k4rhRVgTM/2lB8+/5AwfUVR6G02+a3Rqh6htDH3MWh7p0yn6AtkzXsUHyv5Olg+ShBoWA3LMc
pu1VU9KYO7g/hLi+SX1hh6wT1VsBcsifH1zp1JuZfpRlaCbOGo488JO5NyOlVpANhaqsp5f4xAXx
Bk4WiZ3r5BJnYx1uui/GD8N3/4YQyqzQ/ffg+lThjcq1OhmO0y9UWEUxSiUKZ/Heh/d8GwAv1EjN
2tGk/jBVmouOJVPkifTZKo53fxOtf/o0+/NnyNR9A0CYXrmzn2F2dSGmipmsp6QTmqUo2Uo7eetu
9Q7cZkVXm7sWbwTg+l8n4YR3I/BY/bAKmwK/YZnN99GaUu5+9Hu4o46vBUHXfJEipgRDMGz6vfvs
kgTdmIgaxPf1fR3Z7ZW/Way3n/7UU3t3Our0q44uI2ts+PQGx1O5oWfx+T2Ahya4bWzhV6/iLQVc
C7fG+XUnyDWV+U92/XREMQo9Si35/FGZrcwR0bjR3eUaJMRyCQP2YUnx1jXIF1yDBpzm+QVl5PTJ
pPS4rvtRsqUuucgycdWiHfhPj9M0DnsIuAHvIH2+o62MEqheMPR1vR5fdHrUKpuq72iTrfhbm6lC
O7DFcv3eGr7IbZs9wNjIs9FnGwcF8UaqQlNn41CbuEl2HOe7ejfx8fKD+WX5C54d0Zi6dzm/DD9/
OJie6rZJxoi/QTMoa0M4C+hAfE8CbYvNUuzm4y3CXiGNCmuGCBvh2NlhLbR21IPQ19fRs0gDdLU1
b+mJIFKZ3y0H1xZHm62o5hWuLOeMZl5NrC9Go6l2Gk29WE5xfbSHzE3XpwDz1NVvzVdTi4Iu7YP3
7ye2bzkye2L31lIVZO4g122mbLj5Eg0XufIVYTd04d6Aqf8dt2BaxBNbMB3IqQVmwqRO7tbpyXQb
16VIF2y8eCcf2kvCsyv9h/+MT+eEB+t2iTl8bpkJGcgAVcA5Ilc18+tSugGyXgyNdbhPHwW7u5qc
rRbPQHqrt81/cEiPR9Nmj9BebFPJBX7956adeMoy/JFNTQ+EjbreLaXQTrwVfoyp88/tw8nQs4XV
fU1EQfN96GE1NfBjZu/gYwRmwTXjHcS9dBAOEpVMco0W59Jtz5tm/l1Php/++ZGNz7O+yCj4Mbhw
xWKlclqpi32QVuU1cOyrxbN6ZhudDDc7q0qWUtFPiOrdo0Wcx8E2bA3kQlQHldm1fL+wuuenBxxe
hluB9NHMw9S00c9UKufWvwNQ0Sa6Al5pTyIhCAn+4wcCNojUBTpHRMgJJM9mh9B9liRZhTbrVnLU
VbJprnyoVwq5Ye+7t+irf7ifZ8PNTJER9UJfCLq+NhLlTjC9yyodF/pJz5lz3og8F3XyJaQVZ+cw
cylC9xuur2qjODjJGwSSORM1p2JitdU/KcxfiuGdnddfY85DQkqh9ZlZiv0aXvu+qmmHQedwYWOc
uf6P52XMjp0lIknbpibFb78oDtaRekb8gytkTx76jWJJBdjQctZpluZ6v49Php0dt1Lt+k4MGFbz
NqhhoPzxmD5Ym2rdKJNzbZfLBQQffKpplxyt5mxTFirWTZpcgP5Fe6n3Ewei/yaspmOgHcTLkuY5
+2/MdGnY2eZMuCVFxCgJ+1KXuTGUCI2z1NYzeQ956NVSnQGdw0Z41XzjMuiflY5encKpTOm6yF9a
4T85mspEmaIlWpswNqd2LktplxxceViPN/pdF0NHmMT5pi4qJDmy9bIjNEuA//7UxyPOFiCPg6Km
kX3gTnFp93vQXiz3TRIOInl4/etEBsifq/xrdakY9C1tXWM3ZeJpF1otbPUZ5nDyAYlv/TX1mRtf
y+XQWDJTn0RQtHdVh8YxDvJu6Ro9d26PB5q2xNFdYhgZXT8CA/lUkMZms+n9pYt6+kwzN+RkLjN7
LpW0tumJMqyNKF9NGuhR2dyXHWEfvd93CLi7Rn0vBTviwLbnX4pqek/B6tKKLk10lhZqy8rq697V
1+IBzWE0kCc/sL+oHAPx+bvfb9IlEv45j+hk6jNLDEHYwhEM+jVFHZOczgTPdOmOfe0u26f4amnb
zApAP+zfObKk6wprdBtpWNMc58T++Jo20Ysba5sAcWuNqp3U/RKPg42+96h+UbOvuWc6+fCclnx7
vFAkc1sKy/McMdiIXkQpR1433jXiuMnFpVDS0mmbvxxVXzMqTM6AnFK7zq5HajBsqBweWtjBKv7B
JVIgywceQwV7wJNLyC9a9WJM18vZvLNG/ugczCm1I2mTLoSGs9av0n17M0JdoBFtJf36mzvj3KEg
/myAOptCx/OcQFwobTH0OFU1xauT5Jz3qlxPnJ/pURk41uPnBuU9RDw/hCQSCUmCTkIzYXYIlZod
0NOAx5O22/TqyvUeZcUR4wshuq+964x6IskmDns1BdMKa9fAVVXujW5jgLxXNj485l/yWk7tJLX7
q2WLN52Ez37f7HhKRdeNXsPvm8TSogOtku/Ps8UChbPrfrQOsxM5JF4tUrauT86lU+8lO/i/pH1X
b+TI0uwfugTozSttW3k3eiFmNLNk0Xv3629UC+dMdzWh0p4Pi31YaaFkuayszIwINDhNO0oMQLNC
PIY5lskbjhwPrxPXF4r5SI8wjnwsVTJWUgQ5QX/2SITtbN4ZSOJ7VLoR6dlgCiB25JPXr9f72ttB
ogE1RhpGgGCOffpJZWMSkgijqwnjK1Tc3xvSVRyXeh2OoUUGiTYdT0xIvbKZ0HZuoHJrRZqb99AJ
tv6ZG9zJQ2h/PZKVkymhEo0qO3j5DRQCmZ2bFl1czC2qgPQqTOKgAfbwlHZuIfIR9AuoM7hPHvo3
L3cjSo+QugA1G5TfrhqqAP/SxN6aR0TQ3SG3IeSO1cvBOB+60UEJhHvZz74h/LDiES/t0mU9u40B
qNEMQYfd2lt87U30KhBX6G5kGz7NpEKBNSBAme10v7gnbrmPn3n0q9f1C/gISr6IBigIpF4RdkjG
WIIsEd2xtAeQUpBJG3A4xD5xegTYw3v2Pm94KcSVe/LSKBNik6YBtlPEuItD9pRuln1nI8lWohor
foPgZuVwXAyR+oizWS70Ame2xhAbAqnP9mNZcs7R4A6IWcilkpWmTcQR7lZ0ygcKV0UTP1rjvLq3
v1EBun4zX04g42bkAvQJvXmyp44u2dQBLXNZM7qOgXPzeJxSrDgCdWsXU8iEjTpRlywasWAdmkSa
JzXDDg2petxnpwhSpMtPS7e7oAqyI4/QkDu7jEsw0ghc9hFGqwbFU/WDQlxUe/BApEO7HXhR3PWr
6HKszNXUZnPYlg22S7ToGzUhDnSobXMB7fvEQ3/wdiZzO6VdP85yioENs+VG2Y3VS96/d6fnK8c+
1EnViV0GIaPT+UYg7GTGkSaQEAZ72bTN3nmNUivXxIVB5tVepInZmgU926DyW+YNOA7dgtv7wjkA
BuNB8toAz8sCK7T3JfemjXj72XIfeyGEOzmTyBsT40FAPwJAegtr6D9FhYls+qD/U6IUSdukKmxD
qDLHPKwG3WfspXTmmQ3Gp8RKGKLMdjpzo1f9qJBibW5BHkRp6IcdUKnuSLzhHr3ZLm96V3LaF2eA
1XlTM2u2BnoxqYH2lj6EO8UFF019FDyAfb30ibJTpo+ZpwCT+8hXROLaZ/xN1qNLUqWbqPXaFzmY
HeGt+p0+tCCs2WrwdqJgDyAJnvs33dchMs+9oXiTz7gcBZxNVhniAwh4A6h20SNBmBremSgIzS7l
7ZsPpZvf8t3PdWRMpx7kvaiwog+Qbf6oslyJCwtMUbSuqey7jUZhKzveMb1uIji59P/aYburi0iO
KzmEm0P2/k5+hkgykqDxZv4Oy/O6S/1ri/EJBtGqvKDnp3P1XfZjehRewZOGWoHsj0/jbbhvQNTN
XUP6V68P0F+rjI8QDHUGglr7DG2whTdpoNpobtx9oyV/3ZP/tcV4iK6TlHb5tEXFglu7jiiWwim3
w00KNvJxz31Or2/RvyYZ/7CUgop2VWwUUCHscsRrP/sbY1PuSiTrY+ByJFtc7MRHhcTTdmBFJ84A
QnRwX78uP9EiwI+iefPNBCXSsEzdbOKDki2O60mNGj757Tt39LpD/jt2xj/o5QDQ5ITNGxb1IQJD
FknAUYZWyP/F8VPcCFqkIKbAvqvmmdT9nMEO7e4pftRO6ObvNDDvXSEYb5va5sNyVtf1zCazbSvQ
TYnpiC6GQhvIjmiQa1dALWBKt7kYaq4S1w+KCNoUzlDXzaKPH7ISaKpgu7XB8xLHeYGhZttSt8nN
7IG8zEUp4RMLkf6uXuYD1aDuQa3Psb26nCBk/49t+m1nEXo6tk1maSf/YAblAwiVcHjULdVr77el
Pxz5rJerBxb6m5aJLln4WmazmlXfj9ps4FFQ4c1hJmgw+vH1qFYHdWaB2aOCNbeJZuJNrhvJjpDM
ScElJui9+38zw9xU+SAvRRliu8RmYld1403aLqxkzhLxBsOuUNoOoPHCdC36hzHcTB2YyaY/X49k
pZCFqw896NA2RlM/OgYut4EapaKa6eb4+fT/sViB4S/71CGHmDgRCDB+qlyFofV98Ncm40VLM8bT
Rglx0Rfa71xRj8PYb78e1+rtdzYsZqtpZVtIcxOBj3MU3FwS7Wo5ykII+gVeozZ3Bpk9NxJw/3cm
TNHOjqa9l4YAT15ctWhjKQDz2IC9gy8PwhsgswXDOJGbpcNOlzJ5O8QgqVGKYd/pvYrce/Lyf5tN
ZieGECCegFVBzgQ1hLAD5Ux6rNT2WJOOs27c2aSh2plbsvQq7sQZ+1FA+xFgbxFERyJPvOs8kL4U
6VZx+sfumZeN4uxIk2l0yCr03FUEayg3qdskDUh3/p2CA60bXBw0NpVXAcFuRHSbEBB6JMBDiIcq
MTg3Cm8czD3Wph2SFIMFx9RGTj/fd3Xqfr0V1mPYvyeLtnyfL1BlaHUdzsi20ooCTV5Fu2JDVRWw
1zkOcDUJAd0QiA8jQYgOAmaT65neLb2ATU7F/Ah6tCYINFoOKhWujNcBt3NgzeOaGpoUEHigy5yF
K4DSqaoHQR7dWSgtdxjVX6aR3ID2r/sf1uncELNOYBYqhFlEGkm2pq1Yhr+IXPCC1TUPcW6DWSg9
TqMmNTGYZDKPafe7gQqhIR2rSvK/3hIMufbn1qYdsdCLgDQF0uGXWwK3riC1HYLQ7EBFhJO34UAX
TIFccnY7Py97E0wXuPUflsyuB+Qbias+pD7oRz3eA2TtAFBFdpxXNPSrbPAYDU1TWwo+JU/LTVy1
+1ZdONjmtWz5SfX9PzaYxUvCQlIFFYsXCuN9OobidpwnxGxpXtuZGH9YWgSKUWHfj+HN0lb3Tb1s
SqEuwaPLg/Bwv4VZZGM0zFhOG7TdvVMtH/UPoOwPtbugA3f6w38or7rn8/ml83/mnlsw+dZ9CXut
l9+ELyPesLkT/1Lt7Kb2S8EJH3jbePVMQh4EYGQo7KCf8dJiHostRBkL3c0J6qhgGVuGnRbxNGnW
XA2ABICQAwylwhKzh1PVbIhW57pLZutDsdpNnyx7YW53TSc9yNbggm7nwYwlUDOAzSKbHomR8/Rw
V04svgFgbyBQTACVmaGS3oqNvsRQEymyZ7AbttXkN/ETyFc5/gdINUzb+UMdBSWUk2gjN6Jx5aoG
kY6TOpJlBMdY3xey5GKOx/BQkDYsDkmcDuO9Fvq4DLPOE8AF3ZW2CD4zQyGk/JEsdUIOYyRRmsR8
0A0/rkNBAf9ZMxcU1zI2PRi5dL1Pd6mIsAv8YG0m9Ltay6FeDb7oNASv86RMxNHLspsexTFO8sOQ
pxbILJJ0iTdtmhjja6xUhnU3gBLW2OipVCnPE0napNh2uGxDX4nAMwpqLUhbdFmnxYcl0sLXJWyK
6CVBgzNx5AJ8B4+SOozJBhxdLSo6oRxDUzJerN5Xx0VAtktvl1czlFsSu40BRtnenoZ4DkEjHkKY
KLNDYcmLf7Ky6UE5JyuV6ICDGRKOWTaqyjYZUzB+Q5tDKRwdqm0gKR0irQFjoz50m07pkzCoIO0e
tA1pQdU7trWHSECXXpHwFkA+BEbLhwkScDsSteS1kUJLs2uzbjNbTFOjsBdzieU9fkpAISwZQjPd
y6Ssn7UBXGJQL5jAL2ZZzRQf9VElICSIknYji/34K126FKD6Ke2t27DIc9VTw6lQPNCZF6Nvkb7Y
deGkQSpEEciPKi2gAFjEk5zbBvQ/D+pkNjdVqJD3uYyWfZmW6gtR6ngba120BXl5Ral8hWU3E6n2
FEEuXhfNAG+jnhfqZHeqNTwWUp+A/gzaFahchpGlbwcyV/kd+JpVMK4tVqHdKYsh9++kwF9xdKE2
sqNZR/kSQPVqGu0xGebhJS+iQeqcTM9J8yGCQ9z8PWp99nvphyKZAN3us/FoqGlSEzB8g4f2FjTa
SS/aTSpq+V2TlyNY1UGrlm1m8LjUtpXiDQLmuWIxboe4FIeNKUOa2YuHOWky18zCBVyEYKA0jQ12
RizVtijkfeFIS5OVe32SYlAtz1Zlvik4q9IDiBOaP2mfqE9qHqXvTZyJ06GUEim1DXm6HcYpN9CX
Uw5ASdSRlgTINYNjt8DKoUV5pMR5/4B0tVbuJRXCBo7U4CX7DFxjCuY7QZfz7qlppK0Wy/GUuupQ
GLlpN6CGVxOgydJUeBl7JYkCUkXpVAIiN2N3NNJiQcIW/JDVcUYf5GIPkxGBYrCqNAKK9owkjmaA
BdwrxEWHHoZVG4EE9I0UgHV0+dH1S446hjB3i981RWjZILhWDK+TTCFxmmKJCz/q2q6sbGhp17Nr
gUYztbM2CkOPpL1W2IPQau2L2alglFBqo4kfs7Aq9A3cnZEcJ5QJt/qkmO2bkatdEYPbuzQKv4jj
eQbF4azPz1baZ9Fjikp89CwJVQf8H5jBKl8axmHcRIOlhWCdFqfw12DWJqBSgtUb4i0IHwQDtNFR
372BNq8CRizvyhxgJpD9lanX9lazQJl51jMIMU2VYElgTJ2tCWG5AbJCgNkslHEq8MSYcTeOh6gf
dDmqd7Ui15RYtS/AOoquHlK3bjvlVYX+1jCsxMj5f+qiWURHF6qrx6QGPzREdUEZLCRJaQt1shwl
QWieOXEYmwyUTNMwKC4fuA0sGksWQuZQ0sPBQlsN6EI0qH3QknZ+Qm+B3/+BQP+GigjHnmyD4uyW
JzJ+kia9vFOgBADNUtxeYFVQ2IabMscPtUiPXUCC7gfZFv+Zkb3bjQFk5J+jY35QsKKyXdxIL9mm
2DVozuK1Z1GFVuZeu/wG5qkqW7PSVhK+QYrBR1sn9W0CSFZaK091ovhDCo7JZvZNq7tVCZxvmVYH
VJG3utHVdmsVqVe1RbS1ZkKcKR/22hT5hbA81qZxK4TKpm3JYenLH/2k/VLD5ikt1CNejoEWmnsk
pCN01/V3saL4Ujs+AVz9bvWh5I2W9GeZiWqrfbeziHIHlus7OVY3Aqk32Vxs61S509Ey9PWGuApq
6IYAhg76nSDhUQw2MB+SKJ7bagRE7xjdkA1tKy/2whGaYx7hgpSuYtFPa5SGB6lbECQy4cskiXmi
wq+7wkYPNF/amG61n5BPpP1WwpaLw6JxNrPdqPwLIDWwZgJOhN+fxaJTLuHgYvJPiReMDkkX7QZ0
qXclMAkLByx/HS+ZF8bo78+MLRb0NwSlJm6RHEA9D0r2oOs7UHb/21I4ncXzUTGz2HeC2ihGQdwB
G1nfxFkS/zJk3B42klpJeYhbRF/ev94olqYC3iqhjQqYSxYuXIFgCcA+y3KGN1p5g0SnozzQ9rDh
yEfvXKUQUGk7t8YChicrysQGL3Bn3jWQq8nc9GgdhaBxYn6BhD6ALjfJpS2mDJa15gSaFNganQL0
HjkuJbvaTP9Q6Grq9nuDw/OycgpgEHpE6NuCAhx6AS83itoUhhBFMAjCzPswiB1tH25p8SJrbXXz
v80mbRBDHxV0VoEQZZ6AspIJBeilY1eFucoP79q3AspOVBhMePp6n9BHEDOZBiD4qozhoUOJfSQN
SpeDbH2OcMGgY/77pKNXTtyiTZQyKIcAkZfQI3Y5h6DHFetJXayTSHr8owCtV3civQIxGgAI0FDi
HYCrbXKyiEQ4XppQ6GF7N4nV1X02S5YjByMQHQUo4UiAWshO9rsA7OscxeqrFjAok2KEf+0x15Rh
gVUiz0XLSba9Vz1JrrXPfMEzIDiM4qKjpDZEdtyvV+/aKONaGKNarpppIsKHJYdqC+Qw8XBNvtdu
vgWZ4CbZGW7j86TATvv9cs9c+jNmLQ0zRS8oIHLw0qIzv6g7CjEonQZ8BI1H+91kd/rDL9VeZSpO
fhRwdlx/OnTe2cJGo7WR1uNN4epHdQfuech1U3I90OHjPlI33+hfYAEFrEW6q8+uiArRaCiDYh+n
YzjQWiziiIAeeV6Qs+JjMKdUzxJMbZQgiZnTWg9xH2WYUzlQdyBfD9AU5o13VIy89OdfNW+3ro0M
YZ2CLmrggsHLezmyWTYmTVAzpO2C+gZKSKA2M3bdd66Gq3N4CmElvM1NqAJA7/bSUgSCkyZKcmoJ
YgRvtGMhA7mZtesCEWvGSy5dUR9gzaguNei/kJ6n/3FpLyuS3EhUPPyzDtqoiOB/gHz9lxbNQdSZ
4Buv3ZosT7WCQr45fih6t6nyaJ+Uiycm2MStieZNfQgUsOiPCZh0hmEHPI03tO22M5vMHiqZ16O0
shjU9yI9jYZgkIoxF4zcaSMUp1P4e+RYW5vsokADi1Pqcxur6eCZo3thifEXSZR1c68mMY6uieUw
fqEfZ0+dBujut6D47t3ZxXPiHUz9yR9eP9Ra8HphnVmaGZJseMhjnJMPEnEUGmpHcMY7A7xc4l7j
hHdr7uLcmk5n/fzwKhDoTSxYg0jM4FIYCbpzgmnX2eYtFYDnx8srESXIscC2qIBRUrvqc0D/al21
OahgFBGcG9KvQQB1w1xCcplDfcqwMBki3dc6+scR3UnIT7F5RaTEk5LkEz1U5EHb5Di+5dN3WkTW
IjtKOSPiX/BkXh2n3jLTMetg6XPH4OLefyxOftcF3F6qa09hqUghgu5LAQT8ygcCu2VlEh738IEU
wk9ha2NiwxqlQe/38gPn8rx+bcAe5hJS1RCmu3rczvUiD1O+CIjrkH58+gyRtWDcIkTm08ReH3La
jEbp4ZAwA0MC/Zqz7dgkLVLBWhZhyebM7p6givOrvY8hpQtxQaj46pv6SfLQWnTbBP/TBUNvF0il
Um4G7So7LEFLzpTmIkKzuOL7NQwP9sfoiofYzl0uYGRtag3KvYS0BSgS2Ai27iKIQHeQBFOD6VBD
mzl3JgReiGE344Z7efKsMdd0q06VrvWwptmfbWMS6lMfWqB4Ip8bac0YmJ4skHYAXoGa4uU6oqop
5BpuBOfTWRuv4Z0GWGvy0AXJH64To67/0mFbKCBAVQMmkQZi7+lUmYohRmLc0W4lX3bCF8pnWAfq
FqBKCMbbug/qls7myyKsuE8sHQJnXQNXGEo1zCNEBVtIl0wAPUOOCpIM5i71skdzS+VA+9+py2+l
XJlYDbVGuDQT/1wdx0jNhGWEJpMTvps76qzDO4odHbzmgd9md30RgkJDgUq9AbIH0GkxqzikoiBO
bUpXsdsqe6R7AigE8x+r9O+w64eHFchXFBnPR/Z9NcdQYejwHHKSQ3nT3A53YAN3VMQ/jdeiJ6tK
QUbJfRVc30N4sIogAYSspmlcB3dtqY55o9HXODbNbnF1pz9S0W6IEgTdz3lLebC5p/A6V0mtqrj9
8JzUUDe+PBhS2VmwG4d4AEH9BhAciOYdwdx8zAJeRuUKSXHKN5zZYk58oYx1WlBb9T+mhtZist8O
JvA2FH2ov0mxU9kHJCTv0W39yrk1Vvz4xTCZnZOSFiKNA0xnW0pikT2C1gF7J73lOtGr+5B5UTLh
UjJjOqcEL9hkO4CMCVUo33TNwwSi+GLX73lkBNfh2aU9NmBCZhWaLxNesBQzVkNzOYSX6bwKBBmV
wwtFrw4GNQaKb3CB4V0AJq7L3SKD5AkwWyQERvCJxxLAy7Ldig+cxVqbQsBFsRvRbEJ58y6t5Gqh
Dmo7wIpV2pnyoEZPS+pT3tJoqB2l1PcSwRsyUzcVJA2rzACIlkcQeO1JMdTzj2CC7qmOpynqIeNJ
UbKQ674H/Qi82+/lpnfjTf2YqlveK+g6bINNVL2R+8ClQa+ry4GXUyr0etxb8G9I16Oa5sEb+Lqv
/Kn4xAt0ABdODsYMUwQ7MbrtQdfJHAlzbCXocuaWQ/t7Cd4THbJjRzS9Kjf0utAceR/9ptcjdK54
3NIrIwV3DhpEkZ1WdCDwmDBfKkpD1cvF+HQ7j7HfYc/Gm+GZn5hjL2PoNiJLBhZrRUWCGjfj5aSi
uq7oURMbbjgYzmzOe6s0gg5KwCBQuw0lbmMW9WLn88raY3ZvUUxVCpJpw60+dLxhBsd6pS5Ogfaa
DURVCvlZB/p43PuDZ5fZsCApmuoKYlSI+UdPGmwkdH16fdSAbbRbaQK6kHt7rNjE5jFxFyNXjhCA
mdu8SCQDgA0K7YZNBDnSL6OEzdalKusSIAe5zZM8vypvYYIvjDIlAH1RpAUcLLobb8lPyYfusGhb
obOg6hdQVlsqG5SLdlt5xXPyM95864XFGzkz2yqE3RSip4ZrbcjP+YX2i0OK1glvhff59EzlOgc2
+DkNG3ElvC6Y5yw2JTOViVxYKNy7826AtD00yEInUm2CAjWooCie3rqn7FqVIzxBJGTqXI5bZkM9
fIAlAiYLsh0kuK8SHl2TGUUrgKnlU+IhBI1ZVNo6tnUBOlMuHebKub0wx8zwQFQoujXR4tbI2BN1
p8mDHYaxX+ci9Jy5+VH2akO+Ga88mllbhZFnpaAMAwJrPLWmA4WuD7EvtLZQerULCDQIP0PRawQQ
X/mceb3aSoxlOu9nb0y0HCo1nqCflHRW+AxRKncAW4e2i0tP7rwBQE/ebrpCmdHh4oIDJwPyV/rV
EwW1ERXiI6fFrLbqPw2xZ698UL3E7UT7o4ewReTkBwH6cT/0V/LI9VZs3MnaZw4xePJ0ozYiAw1s
YVADuNPMLqX9C/fzBlz5nCm+2rp0tJReHq2IFhwVE+Wa0zKE0EpfTiVRJCl87aHxTPt72jJXG5cx
Rtf7bD1TDc38rYahadZ9DSqv+Zgrk7sovi5XW87A1vYOiq4SnrU6rTwxlw1KzmjjmcgnMxzN6AOn
aNgWGMvoApaPxTPYUDg22fCMLt25TeZgLmiFgRYTbDbu7NEiZfQ+bKp951GSNAWcsM7XBq+oAqhB
hIPgRgf9NOpeTDLa7EP0gmgg9yMzJO9K01ZAVNmHoqO1ixv2IKILWzskB0hKTkPlW+FHP97MElLW
fepJXexEwm1iRU6nUIFE8FnOgG4Of77+yjX/gXYLHdkFC4eVjd0gzD2SAtki15J/Vws67YpAn3lF
zbXlPjNiMWFTMsuhYCXgF6J0Z8UYzO/0dUEZicvBae/iDN3fvOm/erbR6cf8I2dp6VQplNljxCrC
Pu8x/bQW0AbWg/hyysqqNrAVu1ACDhiUxNIz8SHdbQ281Wffxax5ZrsJSGj0qQzzJ5YGFOksvw6U
fXSvecMmfU+P8w/5kTL0IQMXlJvimPsi8etf35gJ3qew8bloCTJkuw23+2h8MxC9WbWl1qG3L1rA
btBWHTnyBk1t/z7QulwD9pVXmmoGl4LdlYKB8QXLcD/rqKTFIioA8QbBnfGNJm5GWQ55T8Yqc/Cm
rM0GJcXUK6H6UupoaTT2cg3KHj0+FIruRJa5wZf5slHcG0MeyMCT9ZCiN6IbiIbY5TA/hmg0lwrN
Lwde//f6WfjvttSZa3MqhzxCPn0GQkUs72pNi49VKZKC4+6uwi46BxSHgEw6endYIt6sSkOiiljz
cr7NZnDUTjemGjkqpMbNBrw2iDQ7Ym2+diarYzszSn9/doXEY5TqoGtBODcXjlXc4+bwvrawvrZn
Jqg/OzORGW2SSJSqbPIln4BtEszQ09GQPSpYfJftZxB4gJ7pUS7uw/y+Fb5Rebl2mZAzQjB7KoxA
v4C5lfsWHZJhQ3nKdMMb1NSJM4BmlYwz1OvJhBlUS8E8paCl5gpN0quRPtQVuBSrxI7Bt6UIImeT
rI0EHdOQaEBy8rp8WReFKac0eGzVxFHH3skSJHejp6/X7HorKpiJ/1phvX88D1A7Lk8wHMDjN/B+
W6hNbbhNGNSjXrxgkYQ8t8Mc+yivTTnPADObVak2/GiEztXdFPd1fJdWcZa56jhXwrOiN1V1KNKy
6vy6TqX3crCk7tijtcna9xr4fTycHbT+mksK/fQoKlPRMbquMYNiTnNACGp5ijkrcVWTBzQBBVkE
CRpNK2C2Lvd1j6ZSLW0AIBj8aAMUeA0eOsMTVB9MIw/xrrcVmXNDrSz+hUUmlK3aDoQJYaq72Tja
GSk8dC47AoDZX68+d2TMPVwDJiwao6LhHrY++oca/l99on0U/R1A4NwQ/fqyu5xI5t7Vkg7OP8ew
Knl4sZYRovPSazETT1UinzM0Nj2LRQORNLJeQF+jUYSN8OZeaGOApIC42NY3oETb69CtGLfihgcw
vEo8fVpCxRIyI5Bjt5i9LWSZ3Kn03QOGUwinU6HCH70/eelvVCs5XpxrTL7ci8JYJcPQw8G1Xnw3
BtMmddJTLwqf8eH60UFn8O+4GF+az2aT1gZMaRQDJdULsU0j3eWVfm8AbaG3hEe9u+Ylzi0yd1RY
h1aGChhNByR3n81ESAjct37i5w6d0niP6MRX8DU/ONuFLhLroGjTjQGKfKAD2Tu5rITEEls0dU9+
+tAHtFCpYsM0N03Ay+evXR7npphRalGCVnUZUQa6YdysfANwiXM9nbp/vxoN47GMKiliecTSpZnd
Z7ZV2PJOOkig0UqP02Z8B+mNYxxDlBAAA3cS5AOq4Ge/hdLEvRAkEFkXeM8MulmuvggPZtU8AQnZ
KqKQhtY80UGrlYMcJk02UWHuUnHKw+SB8QctapwlpUfh2iQU5ih4ERVMJrTuhHjAywMmaXua+FLT
rrjQpXnErIFOFfdorp0X6KKhRx5J6GvtmnIy9G5sQMLYenXuiiABdSZAfF4/qgY7CbGr2/3pgFvC
Dub151/1/1EfhBsKrN8yhJ1ktoxZVuqkR7FKM3mLP6HOJzQBcMLRDj9B1BWqGySJY36tdm0vn9tl
LqouyophkEFcTR9y/RL0z8ltuAXHIPiwItFdwAv5h7uwK7cj6PWgXInQGX2WMntrLWkX6SGQirTy
Xmee+AfYkjygIAjZrSZ7+qNN31EEWPER6MmDmCC4pbG+KuPoQfSb5r0Ou40r+eYLZcChjdQanqnc
F/LK5j1JuGl4MEFqS2FOMJnzSWtNjQZMb2n8T9mie8iw7BSS9oDk2I1y18xe2twqqmbHtcU7rmtD
pQpy/zHPrOuQRalZTrHuyvdYW0fak2N6qht1/54hH3v3YqjsckZjVLcElBsgpp799oaiCxqv2Mc3
2UOJO5R7Ya+EIRcGmTBEWpRKUyysoxiY9xG6J7Zw+H4CqdW79GAEQlDtKKsod1JXQhINghYQkLUQ
3elsb2eXoYu0kEdQmMQVHkkV3vlT2rWOJpeeYBE3Mw1/btS3uNdfGj0feA5xxQej+1JHzxHqdMh9
MXtKLQB7RnchzQrryDRk7pzornBKRpd+nyvfUKxfudE1FMrQqIsXL4hjmRhCMuquqsxhdHuARxfS
eWMxvCu1VHjpQmRXlcKtoTf3X3v+Ff9wYZS5YCfShXgZgI9Ba3cCgJVC+qq2j/83G8xcGjqQuyTD
XE5L6o7lcFMM5q3ajc7XZq4YcHE4LsbCHMSoKNMcj9oJjt0M+gfrV4IOKre9D7dAfwLdidgIaIC8
crldeCuu/cIyeyxjjGzOT7tlcKnOXGl6I3QkqYiP6qNlN5NsC8yHnF26sni6qEGOi7br0xThZYBL
ZlPpwEiCHRM+kjyxsw58/WDI/HpelRUHB5Ya9MVATteEiCkzOrytagECZaNrPQIPNvcHad4v0LVS
Tu2GBAwvnS14YMvHY0i2E0/+VT7Wt8j4Cjslswv8D62PIpL20t6KG97cr0w9KtggUkLDAu1XYOag
6ELVklu8k6L4qSTvA1pavh7++sOP6rhb0B0DkowZfhIajRESUERRea3hNwV8gHTUqW7QKmdXfB+/
4vog6vPXHuNy00aeO1Op8WypkVPNQhu4fycXZju0nvplsjP4wwHV1ZGXRuGOlIkC1TaZ1QwaFHgH
Jr/FEzFfhgpj/pRs5I3w7xsucGDRukp7LtArhzYoxl6ZN41gzqdkAdhVARUwHN2ubkqfT9mwdlRQ
JAc+Dvp1FPN/eVSykijdjMZEtxhvAEn3xAS1ksHnbJW1k3JuhUYqZ1k9tQatodnjphjLD6DC6/7H
BKb50QgW7dFSGzdSQZ6ZPFbpB8fwSgiknxtm7g4ZqWJhEGBYPy6+gQy9uiXbxaHwrm/0ytG/xrwW
Lqwxl8ZiDVEjW7BG/pkQQX8SHLYJsEnFAyWo5J3xlZvxwh5zgaQTcETigMXT67sU2nu2ReT3sIc6
o1k8itY9NEN+fz2hdOd9NULmKinroSvbjiCNhaxsUUQbLRu9ca6P0J334oIozlIYKL305O1rw1eN
T/RMAKqDBCCVkwVf/+UWIlWoCoUga3hca2+yh9bHBxJtVKAMJK8JtMQG3JIr67hyOiABD3gsnn9g
jWEPYl5PAKN3Y+cKxq8uq2yzV/2u5y0jxwqroyWNozQWBdHcVmi2Ul67kziNTiOEAi8SWNkw5+PR
mNOOTExFyNQ1bhP/pBgRyVIdJS+cOcPVbGTQ06ns1Bjc2Mh3qfpRio+NWdmN9moIx374I9QL6CNk
zm295l4hXiUDmwjBNqgxMO5OtoiaxcY44CKhDwVtAxXDHxTZA5F1fxb5PUkrXgEG0bCiUX6Tq2Ts
mPRqGVJZa7wWfMUtgwLJqdAvt7VfOZZrxVwqx1WLFhKJAAiAqYpNDbWqAPoMsGag0q9Enr6jTl13
pRCPXKhCBrwAaOXypwxHiH1Qx0CvPuP2FKWXQzmHIPIg3TRgXmlik7NoV0InOI/02gc+Cg2ReI4w
W0lZ0ilc1Khzh7eltEmLRDp0Q1wFFFxAQ3kKnOz95IHVA9rnmotJ3ZWy+00pj5XZvfgW+vuz6wXc
LpR6Wm4A9mgOGiSpGvSplAealbK2vJac1bk9Gzgzt4j4DKtTIbogtx9TJNuzwhWT5Y2HfsLZeAAz
AQlJgeWTgxyts9CC3Jj24iU25eLn9j+v3FoXs8fcIkkpkMwcMXvkZfQoMJ/KXOGVBfAlOHv43Xk8
e8wdIvYJeD4VTOCpcO8orxaUOBA4YoCegF5WZ7rj3B30L17eWkhqgeoA5SOExFf49bkFOZRI9yr0
cUubwqAjwEhUZAj6Q++jnInnT8bHYV4v44VZtpsUevONJsei+l83owEg6eJsePGuU/myfddR1gku
RlVTQVV1xYUFPpMk70DYCYIoV96pHlW61Bu4GBl0x7xjsHIhw5oGnW340JVMgBzCnUt5q2IZm62C
fvLSOAx466S/qepzHOhBNWw5C3n9BKCCGABAoGwK/8ZmgJGREbu0gc2wTbaqnG8b6FeB9GbRnhHI
2noPeB5RZFuYeNW0laLJpWnmTGpNmhC5LOjkHqBk7meUxrk5dB4NP7jppWsngwQP3Df2rEiBbMyZ
hK2lgiIsnVwz3egSgCUSSOY7TwRLB7TMEb/yCXhpCHV5TLCUFuBrFOuK48K49Kqoq3FORcU1kQsd
NMOGgDKQQe+j+CuJOPHcSveUgS2KHj+aywc3IOMFSGrWdSJBtJj2z0T71HIVc6fWNpHfoINEds1e
CQYvRMa72A1poMxPFg7pfORT219hFYCwvPgUJrRMFHMAMTk+BZeZm/3I0VgOYE0L0exMROMMN8l/
He9d2qNR2pl7NytASdV4olrhokM28wSwSepAb0Vysg2IpApnw3Xy15EfnneqfGo1RGcDG4DISStH
JVBMUKWmeMg6oB3Y44AMEMUL5r7miBv9gU4AWls5p/Z6M1/aZo4OwpRCDRNwusVb2o5d+Ojl1Le0
mVN068fC0fhCuOsmgchCKYO2JjBbGSRpk24VGG4OfLhXuMbHJ2/x4BAN403db9SKeDaZKKSv6j40
aj3Hskp4a0KsWneMmx4VfpCtguTeDb309eupPVWgmSOLZf07TiYYMXPT6C0F4+xQTkCHrm8qr4q7
bE5qDIuT3hWe4CqjrXhV0AAi5pqB2ftff8RKfpGu79+PYNZXqCBxFQG3eTrK5Q0yipsFipmxHwUU
Ay5AuBtpYYl3GVxfd5dmGR9ZE5GQlmgok+0gt4O2A8vTgtBGlLTh6t2sH5+/Q2S81VKn8tSq/5+0
L9lyG0mW/ZU+tUc/zAjcc7sXAEhwyHlQStrgSKkUZgTm6eufBau6BQZxGFV1F7VQMTOdMXl4uJub
WWxtQQBibNrAUaB5ekMfyd7ayBCG1Fv0Fo53IBVMoSkmmOFV85Aug3wA9vNF1t2OqJVk7PSyZY6g
RZrSG6X7wCrjq2xGMHbl2+GNvqm3BPDTSMRHu4LKwlQv7HPDRyUYqDYw1OMEM3xhuU3uEVq4yT3T
OLJ8MG9CYqi+wwnfCKf+MorCq5CFM6A9wpOGz7Iq5SDPOZGYt+yQaGwc5ciSqvmeATFET/GVa/7c
Guebczm0oVOpIR+PQ6y6hRfszRvbz8CI9Tfq2QTgCLSpGKxF3eB9cgaCPwTDpu4NARh/d30nGZVD
FTMJd0NaD2+VZiabIpeOrRrBkeD7dGAMcM0sNk1HAbfrDpmLQhAsX1xOKNkhHahpJutovWgybfJR
ydFyTrzKoGCuzzR0YOY9WDvrMRA5jhNx9pn7UtGcA5U3DX17Mrh8ODcdt1ac5AnBs1gmdIfGAHPb
9sTcKaDU+4Fe2+GpCLXx3ZwVu9p2YU0TUDLWHSgTa4PETmYN0TGeotgHk6lxZ+msLhbE1lGOSvtg
aK1xlw+W9prpdLoFMa+Bc5Jk1l4ywuZFyVoJ7Xq5akH+lOQPRR7oX6y6Cd+yoTKfyqAcY8eoin4j
jWYEw+1InnqgLjfVMCf3dJrzT1Zka26ileRxsifruaUTRRJuSuuPAUSaEFDTyvQuC/Jqr42VsUtN
RXlvOk07DCRED1KEEiLuBjAL7pQcyiHuZNLhIQ4i+ynPSEBBqGrlftNPDSgZVTI9JObUv0hxC1/f
RvONVhPjFrzhqd/FtAmhb6+CXZGAh/YVxIT2SxBWwLuas4EQEtH6prfb5GaqZ+uVan3+BQrq2QaQ
+h48rbKW+VQZyNGMG3pHu0mGdV0eHyTU3zZtp5EvpJSzjzBJuqcglextkOmDb8DCJgF16abRammv
94ZxB+nw8LlXpvlu7nXAUkuSPOl2Pj7F5gg2YMXKXwl44F7GMJGAUybzS4w0xt7Avn8nQ4/rQyMR
9vrU3PVdHkFtr5K7wonaAO3bY13dB7KcHBNlyCI0WIXJ524MrRepDJAsyrT0LgWWa08ay7zRbHV8
aMsxyjytAhHzRM3sSZmJ5dKwmR7KmkY/tNgCEd2gNruhsiuvS9Tq1qZRs7NAKHsnp0q9SawJlG5D
qxe5k7SpfmNqsfQAXKX0XNVEKdy0UeNbPSurA+JqYFZVEu3zRo78aorTfRM2wU5VaHIbJnX7bE8t
sDRGDEJIJ9TTZj/lmeIxuoc7YobBptFzxVPiuf885FoLGdAw2EfgvdkHWZUfysoeH0cL8z1GDxjo
BvqhXfSMZa5rP8zH/DmMUsNJaFj2rqSa8rQx296qUlDDVkWHu6s2UUeQyuJ9kKMC1eOqkiFSVwx6
dJDpGEb3JAmHeTsFyCw5iU1FsICLMAlnHp1ahmWAjBIbmIu2VdzYFih8TDRQgSrDAi6r/l4fuy0o
CNhL/M/IDV5QnCDvdmaT8+qhZOdTU8Eme2wEB2Vn7lmPvirUrrh8S3CWuFzmWIxTC5GY3y1lP+hX
sh9d4gDH55a3IhQYmyrOfYLACj3yqPFB6JMndEDfmF6C7hUdKLGybVNlY3WhQzICnG/sWmUmCkMu
7waAZNGvin4lRiTKgw9C8GSmcdGj5aJ05xpt5IpjfGfkUu8JuIzgB5wkhACg6FJe2TEgyEAeU9ds
vEpP+ePFewkHq1OMAMNsJtVVks95kDvXAywWv1xM5MICF8GCZk7qUh0WkvSVKN9aE0yvgQ58gUhe
8DK+AG+VjAsPNyzwG2hYP3/7dZAdBhPtZCEVhQY30BZRt8RL19zS+78+bWhmBsQICWfcfhdQo2S2
QqT6e+LJc/hZKSHom0yP1+dtZTgA+CCjpgJgBG4R/p2lKbSYTbCfIk/RfDN24w7ptC3yhgcoXrrX
bV1udkSBjHUGpGYQouHZSotJnfQKbDieFETxa6dE32uz0e56cxxv5tkcNr0ZCGHbF8EnoiFE/egi
Ru4eJ417X6EgM8vqUBLPQBYbqVEW7+r3ndfswWPgi4a4Op1oeUfZ10LF6WJ3oNO+ooGMJWuGr7lT
2IDl5tNGQuWpq8GS/aNVtZuc9BtRs+flCUPQB5QAwALIrYFx43xXghUKamkJIR7CLddMnmiqCE7Y
JbqQxZWQkyLYJ+BO4IPdOlWVsO8M4gVfi97BiOTXcQdk9Se6Z7nm5kG5ld9ED6e1PYMUEwB3jA8N
jYjn47KqOMxNOhKvU0y/0iu/iwBAbisXvm1LqLB75SK1zQZpAw2CA4HGNB7dV/XZmLDmczDqaluU
1nbBPnUNP7tj2taFK3xBXPotZg/ZJEbweZnYrrUsa0xpYMcPvYeyb4G+RHLSg4ktApQqWr41ML+F
z6LGLzZv5/7yzC6f2VZooOd1xvwlMqH/Yfr8Ey0fa8dvMT7+fTANZGomE+Nj7057O+4McEKyFlLW
TP/X8ZJYNAu9GaBlxVZFget8tyi9XMx9ZP5OVaC7g490Cl73dE92xYfwrK+NDTSNeGdZ4NG6yGXb
+gTRH0PCrbZh2hzIl9ynoO9CzdODVo6Ao3HtgOPMIR2GOjay9tzQqExrQ+ottIHKd4X2rW+ECcaL
1DwmjxEtIxOEixpQ6fPJCwsNDTd4tWBLFA+dz+heiJM/iKXBL4OQM0O8SqaJ4puW9ilcctEe1UF7
UWU6OSntX67fN6t22D2NnCnwcxdsS6kcqL0REi8sf44FaCvkGcIPok23agVTJsNLAavGh1SJVSi1
UttoI9Uipx3ushJ4plxACrnmBrEo/zHCH1c5nFCkLALLswrzTcqTDVIc79OkbpsG/RDR7vrEre21
pTUuxNFTU2uSAdZoBUmQXsfjQvGum1gZEIgENVyVYBFEWY/LR6lxI5tFVBMvpXIBMDz8vG+V3ew0
zRQ8DmEz+LbZh+51qysDAzoBIQZ42XBqeexrDg0JOc3gH1Klww2GRKNxf93CyvMBJSzgsFBaw+sa
ceL5KQI3fSv3Fi6Q4n18R4AI4oPULTNoQwOaIAysV6dxYY0NeBFY51FJyhgPciRN0NKgpHeJ2Wzm
WL6Leuo1iWgbXmIGwAyN5BJiRTRVmRfcPjMELcJWR1en4cxb3c8ezE23AYboOG9nL0L2GkJFX2K/
2Vp+/iPbVA/tozjFt3Li8C3ADafiuCGjyjkqUP9Y5lDXtqdG3TaKABGQ0q1ivF1fyYuMLYaKPgqs
JvOKFw63G5D3gz4QNMRJ5UyQLNYhGxE2OwiGOjJ5k1Uq2Jyrw2IkTYAMouGO71XrkCKGwIdEvCiZ
blIpeA1UPD7DUZCzWzsDIIFSEG8ArXMBxp4n3ShpUNlepk2Pamf/GOdYF8SKazbQAoM4mKkdXUJL
ul4zg1EhXhaoTgVhP2IKusTWNv7SArubFxs/qpNJaUEc5OWhOju5ND4VtblVatNXKqR6JpQ0BGM6
4dO4kEkFcp4pX+DBdLH380rRaGMgtDeeTT88KkdGUgGSiPL7O+uuyQ7pu34Ua9at2gV7LOsyxksN
rFrnQ21yk0zdPKMdArUfFmYUL+or5PIg9yC57+1GhcoaqCoOwnZdPjZFtVEFqQlkVxih10XsDQlg
ijc7iJ/6LdJOW8VL4cz6HeMwn91xAyIvMDYrfzF7zRnlg4Oh7nUtkWC0A+wSWUwg2RJvkgWHmw9/
f7fCoE9o6EWhnptToo1zUtKQhb+B3/n9jgFJwLDgX/chF2kr2GF9p6h8oPSBPn/OPytBY8nVIFuo
cLH6fwCYDMPNq8c/UgX/7338n/CDPvy+D5t//y/+/U7BHR+HUcv989+38XuNFqCf7f+yX/vvj53/
0r/vy4/iua0/PtrbbyX/k2e/iL//h33vW/vt7B+boo3b6bH7qKenj6bL2pMRfFP2k3/2w398nP7K
y1R+/Ou3d9oVLftrYAAvfvvjo/2Pf/0GDrDFpLO//8eHd99y/N4j/kd98fMf35r2X78Z6j9Bwo9k
A/JO6NlC6PzbP4aP0yfyP5GAYAUxKCTD2bIsTkHrNvrXb6r5T9QybBZrockLNJ3YOw3tTh/p/0QW
1wJBJwtdLPTj//afcZ+t0K8V+0fR5Q80LtqGDQQHd+lQ8I5GPyKjxYUzxouFCxXiRtfkTp8azxgm
dBLYjlGjBQm6Y7QN/TprvbwJ3Nqu3ar9TNKH3vrcJwkav34O1HZ6VBjC1wRidbg2BFfERRCDfgOE
spCb0DBDyE9yAeCcK6PZ1gH1rDDrHEuSnnUiO8EctK5WtJ0DkSvqmnYKupsOielKBXfOoFDQtlT9
z8Vq/jFry1liJ/F8kthVzxqmMO8sh3ju/ewB0VSchqWXB29D+zPIoAeVuwFJXXziXbelX3g8Nu5f
xngcr6SOSU6nuPVC1biN5ll3TWXalF2Qb6xGirxpAka6mrdakf8EiZinZwTIM2TZ0ZvjBBW68+UR
/JHINEWf2iR0STJvmuDNaHN3zjsX+XiwODTAACm5P/SVP+jZnlhz4oyz6dCiv5OgpznizswJ2k2y
dzXI9ySY20PbtpGj1KFnZ+1LqHVen36XaX9vS9F3kAQcxrgGwUUsmo/LuWfIGtx4eHOyRsvzuTdT
aLIVEWk8NSZeG4dOEX5cn3E+5sFGW1rgdXljfWhlaH9VACwlDjHoVimeTU1U/WZelttDZ1a47QwP
o0qDgXHMhe6YSeGQ4Mv1caxZwHFmLeMm+DVPd/giHCmq2Uyy0a7RhAFxTq31ZFuYmmLfkh/F0gZX
AslMI2nyIWq8unMZX1LgGZskQo+SuUWGqBFEo5fOCe5yMSJu7TMlJpmswlqy17adL22aLRSRhG3w
q2bQl62dTh6uyvMtFsStUdbmAKgWLkiWh0L+5PAn2rLXNhoeZMzVQsAMVYhzO308m5MqWQ3wF7Jb
6DfhkVFNQQTGtfxaujtxZ4qBsiwKvViyhVW2bRbbggC0mkRoePRSZ9iQnwXyX8lPwlBiB+mLCDJ+
ui8urYGzDXpgAMbzqfyhLOM0jbsauUSpPTACtfyVMbZBefIE274XZsBWnDPTC0G+CAxxKIuwWV+M
D7zSXVMRG+p4gOEzRuLie3/SYWFE3RrIGyEh6FkPIuDQ2mkDuAGVBDSu4YnGnec2C9AyOsXQ8wAe
QLYmJ28F2baLPD5zTEh2W8CeAcB5ESDSGGXyMsHK9VttW26jLSCrOHmfKIC4sehor44HT1mWkoW2
FJ+oCix9BtMsrtsy+1LQuxkgkuvuae1CR8DyXwsWy/0tFkqeEzLWGYaT3aBv1IGo92Pss1cLvRd3
pK1OHmJe0CCwzkIk386t6TTq9QhH+3TYlBtth8rVtrsJ3eTwlxPobKFQjGB5WB1UTwbnp+KyT02w
5FSnJKwVg7LPyZ/mwAHuB8wSnWeXD6pH3qaj6LitLdrCMM+cVtUtmKVqqfKUtvECNXTMUrhsay4f
KARkFsEVhtcYd76mopaVQTmdr9EbgcgL9tN9tSfHYSc6UysOEgQDgPKiqRRVR76oX2blDEXOvkbW
KNwDnAayIw8/KrhVVmJepMoXZrhLzG4CrUTPN7iDgYPTgYOD8oS2Bw4keg8e6iNoZ/dA9O+Lx7TE
0jl9IQAvrNw3sI8LGmcaj3k+A0jTJOxSKcJ2MY0tAPCOZNR+rX625/2s164VtS61HwWnj+13zjEj
FQinjH5/G83M3HmYSj0rTFVr4JiZ8Ayw2cVb8k3fJgeARTbhs8gvr64lLm/QsDK4MF+iHmMclE7F
IPukdOXxFtkrb6L766Pi82M4eBjULyPs7lu4FBS0skbS5grKSgj8R7sEJVaFaosp/0hbC68w4wbC
vZPAk60ODW4FGQkbjLp8oGUXrZSUGfYPaDigygTu6zHZJYqIHHLNYUIa5Zcdbp9W0tiYeHrVqPJ3
n1iVP/K0J4Y4aZ7DvxUnnFnjnNjYm4PRRU3tyYZTIwwKvPkJ4r6jCz8G5s1cVLNYP4a/hndi8V0s
XmHIZQMMGI4hCfYlANwOy/CwkAE8vcfKM+/xNN3HlF3jf6pTQTTB/B0OPebCJEFSexUyyExOjbrQ
sP0GMYNN/Fztru/VtdBoOcEnmbDFeEcpG9s2T2u4HfoNusP9PrlnciIy+E5R2E3vhZmfletBZ6kl
XWFJ0Iu27DJUyViwe0m7nwFD1bzGl+6mhxlcEe7kUQ8eXPKvj3IlGjszyZ3IfLT6KLMR/43DeBsY
07Fpv+hN4ZdzfpjDt+vGROPjfBqUu1EGGJrWA2UfmmtfWk0SHHWRBfb5Ys1qu2zDycARbI291saO
FHai24gveTIftlwk7n6FvhSrPmETQoVpAyjjrkag8qeUX1bXBslGGXkV6Fnx7UAyQKtSC5jlCZUM
f4Lyaorbb3wrd7/zG4MENXHTZ2ESd+3uUX8Z5iO/Ng2SETRJrLMyv5tu2SlrwXwwf0og4yEWRVg9
10t7XGxOJ6XPzOR00obN9AltZSBRU76y50CNLLVgy68kbIB1+e+0WtyWN2ie5IGmoPNxUl/QvP7U
5fWDRPsvKMs/X9/wa1EtbAHwjZoQDjXfXFXPTSQXI050tk90V9+MOx2sud7gGWgYAFvrdXMXpbbT
3lyY44ZmZQG19RAu+neFMBB62fsR8jlkZ0Re/YIQHhj6xqtUz4RiY76tyC6IvKQG3Rj6Y0BdJOwz
XTuQ8GWMzh5dwxeCdnoO9Rk663irx4XqViH5XGX05fqw1xZ0aYMbtQzp5RGlF4yLGLU7S3PqIlnv
mFX2VOpE8MrT2F/jA7OlNc6JGXXeq2Cwwb1rN5uiQ3hWJjcgINwNNd1HenVrDNbWkGs/ovIuJEjg
U7ovO2nfj9lNPcdQNbF26lQ+q4BT0wR8Z5K5l0FbOqWlD8r4Q5pAcDzV3aglfgT26AJ/w4jkvRXM
d+NQAEs9CZACFzAttm+gOogcAJJ27GF07jbVsC7NWIKnIa9MJ6gBUamdo8sEUkgOePYgimwL+U7W
orKlTbaqC1edlWhgki1kcWgZHlDLvyFU3Y+jLkrkXbSs8oNjbnZhKKVzakRdh5e4N3rZQ76h0IyU
H3pXjh3WAzzszNfrG1I4n1wkCFRMFgSd0ngEBDWxwzJv5QPj99Rjb3qPH/on2SluNcE5WDeLbgK2
mngA8tw8jd53cx6B6IElrCioVu6K5/5Y7rTJlXwVwYOjfx+EfOCrC4nXEWMeQOlP5+Y3rKxIlvOx
9vKIbBFsu01rO6GImXLFCjY/Uu3sEQZqYy7cDRUgyMehRD52iDxVbtxU6gHw0wXX+4q/gpYjkLPs
xYm2WO50J2WvNYZtUy+yv0r0Zx8LSpWrfx+AH4CL8bq7AEQWA62xHVlTejo4sxF4SVULPNTapQPs
7y8b7DssNjzpwKpB8Sr1SAn4agEJ6Rm67fkDPLwvymisRclnxti6LYzJpWRWsQpjk9+dtJuUY/v2
u1JU8F0M11uJic7McV5jaMlg99jjHlHRVToF/hijM2Tcxgm60AMhvm3lwUqAfEcWjMkKWfyuQ46v
CrQBKWCWrDQRfLWVr2CXP2XfczSI4dKEGMvbiDCwdIZRkHc4PUzPrxrI3JjIJWLHIcvHn+dSj9Ok
rRsK5EyVgcFgTp+KbYD8sxFsqn1wLP3Mlb9O4VGMvl/xJcw2KHAwcBllPW5d06qLoVZBgQiCJgq7
EBjOygU6CD1iKD6CJiL3SPRFBF+/POaQf4FhpsSFVn/+iSdFmqVVY1B61fytT9D15IJvQBAmXZ7B
cxtcvCBpUddLEaZVh1JzqhC3NIb/ownOjfT2VARSCROF/TWzPre1AMpyCRIAUlVHuz6KzSi1wSGe
Hzupa6UqN1Xq2epTQXzNuAuKH0O8K8N3CxwB6rjX0D31l681cDAB6QxJSKDjEdSeG+3nPixjdKh5
RgvxZ8DUtkngqeDWsnwZz1Mw9HvdTkh+ubJcZ1Y5dxblbZbPJqxKO2jBejn18w1rndcd2uyavXmU
Hv6GV0PxD4g1gACA9LgoMRXGGNFBBjmipELJEEY3eorgHa0GLQ6ik74jbys0urL3z4xyUQOwa9o4
RFmJ6F1Dv2/3ypg2wQx+tL5CmRLSYQV17RfBml6mi9lIGaBSg8Qg/jtf0yKTpXi0MFLW4xwflR1T
DmdqC9Hmrz+8zk1x20cKyIgzzyY1eZWxc+RE9jq79LS22QhGxb415znPRsXtGVmylFJJitJTlE84
HV68sTcDfbF8lrmJxZkb9tXP7SFeAMYarZY4HojAzmcxy4Z5DCjpEGMGfuRqR+yV7YPtB8fC/0EF
makTnumaNe4SDMcpT4wM1rq+34UNGjjizJ2UyrWsTau3bgbCdcb/35rmQW0CT2mkDS3i92Eifi/H
ENYYbtCuBgXLZ3jCx9IebghjoOhlp58HNEBBcsyibjR03ji9Jqbq6DH6GEC7Ilimy1zK+bRxoaMe
RRCqqDAQFrDGu/kYAATKeGv+cj85+KqYdi4ebniMXnK69fLY9TSGJca+UT0xpe5ix3Kl0z46CFly
LsdlAugDvWWQkSJXxDcQpV1OCr0CSie4rffDK+J+MB1VD38CLMb8/PlWgCUbHZUy0BaXjdthGUVd
OSLkJ1noDFDOddUD0xSrWak69KXuNXjpD9XNdAOmdLBCCLPCl/6DfQEbHhoQVFzb3BLGRtTkfT+y
Yjw55AeWYGB8oC3o70WxwcqlB7CEDDvAYgNQyT9TlRG9y5YWAvxkmQfaTIem1w5jVG2jybyJEX+h
h9gDycreahtRLHbpUc5tc2dOitqpaKqmQXGXkTFUjwyjPT9W+2zzZwQ02Z/j1xXSJIAfQFXgsqco
qmcSZKEKgPbBTrcRnq7lbR7exmDMBLEJ9UMfbCcbVo0thTxEa3tqaZu7EhSrHqO2x4OZlZ6UP7jK
xct5GcpjRnE40K9qoZeVrx4meZN0aKQGD2g9tc5o1K85Me4AnHqKJXvC48gKvev+ZnVgUIxEvdxm
FzuXZ7TznMx1MKF+0FG/ieYJlFFgYEhTpy6grp0kfp9XsRtGjSBcWx3qwjA3ow1Fv8eQkNqj0o0a
fQ6b1qFp6CUS4F5hJLj8Lt8smNeFMe6abSqtTUiKU0LrTHZmkK22s7yPkXowq/rAZDlqE/3116d2
db8ujHIXrg5hCklitS+j+BIY9TY00Y9ctV4UaO51SyvPW4wPivLoxtDRmcHXZeqgIknT4YlAE/uZ
1hLYI+Wvo+wq/bYONhlkmiXb2qBHiDilGT0JrK/O7sI6N9DYqPICtNoVbnp0X9cyFBJe2IG0XHlb
NE6UH+TeqVVQo36xVDBZilOqwgnggo0c5NN01vAVTrfmMT3EPqsHFI9/whbbmRd+aDFczu2B7jE1
cwW2GDOKHLsM1dVD4k9HSQCvT9GDm331a+a42yRX5k6WkqGGjpr6gyoU8pE53cRVfHd9GVc9wWJY
XKgN2KSqS3A5cHHtnskxaD6ae3fG/rqZ9aVipAcEDcW4JrmlSqtcTUcbqBbdN7bGDsAFJ7+Jdul2
2In4I9nGu5i6hSlupey5I2TSTNwYIViW9UzZD4DYig7fZaCLw7ewwi2QVTN12AgLFO1BlKJuwgOE
cHeQzwCXGGOnExpc3YALg9xKKb02K2hoqYApzB4Y4eDQ0D20s7fmNjroZrnP/tYQwTjMuCOgB8fj
/EsqTcPQW3BloI2QPud490330IJzWjcHb5koglr1nGipObWAqRekf3kWUnUmuJTsApI6/eigjW4f
DcTpQ11w/61vx4Utbo8YYIdvoPCLimIwvSVj3LmoCNxGcXGTSNJ2TqJvOaHSvmnyn0NrRWB3DQT5
z9UDvvgG3P5p4kgvJSohRS1r90ql3NAR/jLKqs31k7d6GtBOh2IYak8XfbZxlaN9OgA0SbfKm54M
G9sSXXnrQ/llgrsJ0PJjRVaPoxDIt2oUOQZIk0kmwnOteioCUC0elkAf8fF1UwHfPhKTgUrCXX4g
+/nQ7EF9LViXlRosDvbCDnfOilihTWJh12f79E7xmFKd/sCUe5OjWPlsderA5ATFIeCo8WqAL1sk
jSGHKykpW50KKhT6fRnqrmTrgi0gMsKtj9YABtoj8PIC2/5Rze2XqCKv8CW2wGGI7LDPF4Nph3hI
FAX7ICzKtyqageVOPwarOFzf0SsZWazQYtK4wxui/1nK65jlolkda7irUJdHw5OF3vFpV2xKdziK
nNOF2gUYFIDsY5kNdMBeNniD07qPqgbeqS27Q99Xn0AZ9BSEJpjXe4CMzBxc8LkfhMOuwqnfzRZI
yrqguSktUMTN6qewzvy4ml3Sg6SV2la8lwCdkKB+3UfFMe6m27BoZH+uwCGTpzFah22l9LIkuulr
+U0bpVtCWtDL0FAQkq8kUUBLoSK5Dhgo24ncY6CwBzy8Chl13EqFylkIQvRGp+kGZdt3LVd2vWZ9
jXT9UR7bfZ1Un2jRohErtqCaUvQgvknCQy1FBxqQF3mSj0GuP3WtugtT/ftYoxEzyh7T2Livg/a2
D9unwai+hF2/tfUeitDKc05swRFe2YfLpeK74KTKlNo5wIAsKKaBoBrcl30HsqzOEOEM1h7iZ6a4
ubMiqs0yBK1OL0QQwEB8OYb0L96If72Whf1H0E0ILg90WPEwyKGTTORha7bpmTT7vEPPsg7KqOQo
7aVGcD+uXMVnxjiPIVVaRcYOM6hpH2oeu+WYekYCrdapFVhaKZudj4tzGk0QmLVcF60XE7c5iUm7
857e6vuwPchbEKhvhenllUfo2eg4/zEAuBQGymkqR697Km2HzmgKwfMh8ZlcTRdtcorUDWsNGYUk
zitx3Jl17uJPwX5EFTtvT1FVeDwVwx3lIPnIx3q6ILxfC3RgDZgGVMJRM+Zf+nmUj3Kd/DHWXyDo
+TbzRSDoCyLUk4tc2GIjX/j/brRSDQ1PrOo+bOof1jE8JM2RcZtnT+ouk3aljx5fceZtbUbBFgTo
NQrJIGHiZrRWolhJNByC8NuwYYxq2pMJ9o1mDyFo8e5ZCfxRD/lljYsPArDT66BJbE+3TwrgmQeE
DRLqgF565nfxy/MEJ+XeM6zZEv2vkGJFzo+LEZS0SOugMUpM61cQMmdg6vuYpfsku2EwKrxEPbW8
b2Yb5ZixPJq79lbMWn/KJVz7EpxHQL84SWmCUSu2oz6pT8o7pCN6p9zOb5FX1I7lGsfEIx50xcFP
owEvY4OyX9zytHZ2l5PBuYtYiZRaigM8u5LeSfRPEP+UW3BthHcmFcQZKwGnynioAMYGcb7Kow4J
7kUQ2KPxrU6eumZ2dWs/Zm8VWrpSJ5o6txEyCbNJ5CcZoTq6xUFBjs4PbqXnrCtIHf3RsYD4Qf7o
oTKKh6wne+ZOxt0i1AoTmeTWtas7Iy0LDLJJqxuzoNt+EvEZrC3ZclTckoH8tdVaGSb08pOm2Nt0
Ttw8trZ5I7lxTR1BdLiSh8ey/ZpEzruPk6XIUsZG9DsKw/nzbR8riCqgxE7kaDIYbC/y8GoClvpA
bVn/TPaiQnEASFUfBbbtdJNvkwHpDbQ3C8uHq2u2sMqNsCgGTGgGq2YNPfMx3VSm/3cmcWGCc6kB
VOAHiKHiyUAU6qQaxE+bems1tXqw4sDDa8IPKiV1+rr4XmXNLmhL0TquefXl3HJ+tq0gZF6Ddhpu
z/RVV3JYqUp9YJn+/F5ISr/m1ZfWmDNY3F3I5eQBqQHPDI1tTwFUK9C21rv1Tx1OlonrbkRhyKp7
+TXFfPcu7TLbLDSMD9laqGf2O5Z5y7fCWpFgHvkIQK+CZKIaUh1T7QSPjPgiQOAoTQDSszyViBtt
NaBbzCRh32cxkwlYG4qIJcZYoKp+zA7rE21A4QPByq308Ndr6ewIApvEnmXaBedcOdpFlHVGA5xa
701z4ncKWFPKeU/0/fVDserHFpa4gaHVLGjVFEFxH6m6g0f7bZdXgwM2adUdtbB0g6RL3es2V2Oq
5fC4K0GXk7rDYxHhMRNZNdEFCER4AE3kU3eLus1BLZ+5tVBucHV3WuBUx8MWBD58TUqPwWIsE0Sp
yb7dpwcm09sh2yJavfXxLexwp5wGoTyNLBo+oS7ScQMOMDQfFkfU97zQ3nVMgwJge3FctfZKBNkd
IyoE0PeC7q6xGPwwTVuofhm2E0s/yqjUnZA8ClZw1bMAOgPSU9xLl/JeEACVDYp66Yl8d3LAbuyE
m+kL0z2GZp2YKXT1evhlkOdhGJS8LekIx1LRo4FYpchHRzCmlbI+komMVwJ9scD1c9eDBFb6lBhI
W9kzqGLzFDfD4Orli9Zue3Vw9PabNH6JAxH0dfU1s0hV8CGZBaG2NAaXMfoxGDvYuGsPFFSkKdQM
RQmftVlcmuIuWTVTAT9vEEYMxc+8hjj2JHnXZ5H9BT7aW1rgJpGYbaxpgdrgvTk6SQRpK610cOC3
aW8LsgeiwXCnrK56DZcbvEio+BGWrFJ+XB/LaiJkORju/rR0O0hmHZvud1EXaJDtDJ/JbogALGvH
dmGIb8lJRn2s6IyibqyVb1pAtgijv+qRKsghKWxKrqwO3xyT6HkXRokMmPV78gBYawTkZ/QcQDAL
jPh+D3EedK543bG+FZFVrt6gyyFyPr9pqzmsaxSwAHZAeWdy0FqIS7vyAtDXe+xR+3/c7BbbP4s7
u5RjPUQnNQabW1srBht56gs2yPpuB4wWdE6Mx5jbIH1bR2Ml4Z4uOrev9wDqUBnkGAzBGLt1vY1V
Zy5/yB7LgvydUAskvv+xzScEuw6M7nBYDMcB9vNjjTKdspGF7OeCIZ5SyItZnFUJuQFtgoAlGtrr
IPWrzn6pJXVvd1+uz+b6Ifg1IC4UydqpLZmKAxqxu31vErB2QyE3kT5fN7MW8SznjduIStKZk9lh
W7TdsB9MdEwQ8G+8zCXZzu0g2iGrl8pilbhNaER1k9omnBRjM0Gw78cAYEJM+iAsRq8tFKJFkB6A
X0EB0975dqdplksVc4cMX1rGYA7uPYi4gd66BxBmgwY/RPzth9AuWxbepyztsu+12CCBQmLDjtl8
2ibUMWzrJ96On1ObPlVy8EgtcKDakrW1U2mToHfNaObvXZsIUoJri7r8EuzzxZeQ2nIYcKE1XlnU
h6YyNtmEuoIR2DvVnG/iuBYAxkSTzd09U2ZXvTFir5Y1yrmasp8a9a4mKiBAoyjWWrvnlmPjnMwY
lW1bhXDaJ66Ar9bbfMzd0I/3TErVfpgrRxJdfGvh3cIk71vmyuykEWHQKd1g95BuIy/Fp8BREdmB
mPpN9FJdmU6o4hngXUPTDIDQ3JnUchTWgoRVa2oAsdPSnSz0w0K9LSwEzXArk8k6H4DYABEzyg7c
ZHZqWOrgt0dtw9b8qAt2jR7srjuYFT+2NMGHqnPfqxElWC9ZqhwTVfiseQrBP3LdylqaBrBQEBdZ
YK6A5A635dsGzesGA7kM7ugxEonKwBsjBnoH980j+S7thbnwlW1xZpLb9dCnaXug+LBM8C0a6H2q
ySd4dzMtpXrYZO7fuOPQ54b8GSp4NiCo3GqVuHjSukMS/LT1wQWl+fr2b2EVQRUDLg6w8IJp9aIt
LDODvI/BL0Ja3NSQkomTg0pHt1XvAzXbXF+4FVd1Zoy7ESjw5ZFEWcODMTqkVJ3GBJusrjhj+12O
VIG11W2yHBt3LdSqPg2AZOCldq9sywf5tQDZ2YPyZDzObn1XfgWPHn27PsK1M7Y0yd0ICXheZztA
l13V/BhCgD+rwrtuYa1a/ge5D166wIBwGyOaI7mvKphg6oZR6SSfE49J3Bo+3duH3k8OxatoM66c
a4h6gR8SjgMtWzxWY1KtmUQ1OKY6YgCM/a2t9uYYio71ynVK0IuGxAsqP5cyzwGuUrkuASb9vWzY
AErqSGjQ1w4qWjCF7fJrcfmZPW47Dv+fs+tojhxHs39lo++cpQFBYmNnDjTpjaRMmaoLQ1Kp6EED
ggT56/expmdHysqI7N0+dZVUiQQJ85lntC7l8NNuUROZUwIeCCh1rcwfUHRFpyNmt3tNVw57MIzg
SAHNd/zPJSdFM0jJwZie28tj4xuzSj5UgaGDamBJqtfpA+i5H/wml/HKqgQNBpZkgH1hzVwey6ie
WWbp4MEiYPFdsaSdurEqr03s8wgXfXO97IQmJowgi0OUOHDpGrrQygCar5IbbZwr5EGK7hmW4+yf
Y0P57GvAA2XoPBWxCzDFepbvavwUDbso9sTgzd5EZlAvc3mXQw8Azqd79e3G/ruySr8Mf3ETFLFu
AbSB4d29gsp3DVsArNEZttck3u1u6JWt92W4i+3OUjk36mooH7S5B56yV+vrvLxF67u2F8AGg/Lq
L64DWvhfHyrg4wYk0TCrwW+BVVk0S1bkvrW3NwU0d2S+N5tlfLNBduVCAB4f5cI59oEm8MWrzCSc
0KoOskkibNfGWf8QwP7Eobm2lvn5V9C+7BHjAQp0Y71eX0SfRr54i04eM2MsZ8Em1ENrPRCP0V2N
13hXPIFRHpjQrnZRizi4sXcLCnxt0gYcWaCnByoo8G9fH3VTpJph9wbSf1GeIJu2SGP12E+QJtTU
W8fSpxsLdn51F1kKBM5x6jjAlf9OeLUnlg2SQopThMldDdXFaDUX2UoguP8fdYcvQ11cfxMQ7LGp
AdNqONEax2DmGbkc/BsTurYlPk/oYtW0UzmNFUFe7hzJEgahvzze7wqopSmc3H+pCXLlBEVwDrMf
/EcRr1/swgk6HI6WYsgZCgHH7CAeQs0HUbOHjMRMD9UhlHNrnldiTliFAiIEcAKqzZfCw8Tu+MCL
HomjN/wE0HMxW6qgzPxi/qWqyrUS2Zfx5pPvcyY5GqmhiMTC3DtwIQyMXeIXJ7WKH+uwRMoFPMLB
yAN1uF2wurofwfidZZYhivZbf6IH4MWYEsy1+Vms9U205IsYpj/pI9/2m24rAm1ZoooV3pIEunJx
MdQoZir4LKfx63t9mjN0mi1WGlAvhiguqGbvY1v71OahEaU3wptrSwheNWCkglEG/MHFCVuTaeoq
gpFKYA0aE/FMdmuIq6f45zEu3qALdm9az5eFZfrYGmGcwbQJasW6b4HIXNfQ5rn1AK9txs9Dzov4
0wOEBedgxi6mVaCwCedXr4mAtGI31amuboZPj29+vJ/GEUkJ/8iZrxG/Fuf+PMN44YMVtJM/b0Du
3+x7XrvnYWwAdB40yxi8Nb8OmFdlrUWsrREdkmo7e4yzMF3DrR7BaIA+/a3dfm08dK0YNBGJ9btG
Gh2KXCXOUP/KVoifh9MzC4ln+PJsbpMbtYBrqGj2ebSL2Sm9Ss00wmjT+xzFzC2s4rkLkxW/v01+
uZaJgdgE/rCF4B4WCnOp8NPLq/PCTDMdowUjyNgGWMtayA6/3K/CcsEC/VYucW2zAb4xSzOBGolz
5euAQ6NNXQ7Z6SAVr1Nfeqad3npf1xYkYCkMCGIcWbgXvg5RZYbU+hIwLrKsDukDCavljO2B0awZ
ZPBXvhmyXB0Q5VuwNyhUhn9t/k8PEW63rigs55+EdnXmcPNC2/qIqgBK7Nr6JkHl2s4G7/t/x7vY
cVBnEBJBTA1AA47jmQm2qD7gDv6Coxg3nhvyDzu4cbVf2wSfx7x4qANaZhMCmXnMEoE95IU0v/c7
F5t8vtdvbbprU0QpzEFHHPsOu/zrOyyx85OkRNRLKxMyJ43ulVIdaFv8f2IwaFogsWUmcH+XSqtu
2mKxDm4T8F20rKGX1Hno565n2bnsxtb+fek7cN+azTh1/M9vHpZRRaKi1oDsq1P61uYFYH3RLQjY
78/t6xgXp4dR61w6ICQGZqSHCgZsBkAM/c1A7/fL+eswF6+nMwsCC+ZZs2inneozeS2SXbaYV4S5
0Ls1+DUAY2204KZC5tX5QeqfwsQb3O9LERIB+2vu5hDjofv8MAXRE4nX6fd0qfwpRI/ffiQNKOc3
r5zfdzjmO8tsG5BqAozhYr5xMmkwNMawaqECs1qCovwBNVkktQYPgXhPuXerOXl1tXwa8mKTD4Oo
m2yC3IoQP0aQH+zp5caW/r0N9HVSF1tauHE8xgkmJcIMGmVz+oHq0fZ28nHlTsNIeGkE7BsTJLeL
ID0VvEzMCHDLVJIXe2ifRqzSPZSVIn90q8xPJTzBwHyARZJtLm3YeXvTUD9xZ7rRbL4C8Z2/CTYg
MkzoylxeP1S2miPhd4OFCy4/Ti+Q+zzDq5Z03UGyTCBVgdyKEbbLemmvKZoK+duNxz4nsF+zvq9f
4SLBzbvKym3lzH0M/efsVgTduzL32EPneP8sJSucQssYaBykuv6N0a8tq1nqnyG4RleOXFz4TT5E
wxRj9F+KL+82MqZkYeswS3I98ClPWryKwhtjXjstIN4zuyfAMAwB/dfD3BiirtFKjDmr1GPb7gxI
rY9wJV+nZz2YuV78MVmOyxvDzh97+aBRwfhlpvDLyvfrsGXUjLAVx7DaFqzw3qd+D37hhuB4L7bs
vjz3sIfqoFBm3ORaXJ8x8K+wr0bB9DJBnEyaOmb654wTv7xXhj/LB83dMb6Hg+pfURD6/YrGo4Vr
8b8GvTj7WaUN1Jlf7YzwmgI0dvftaj6RC1gc0BvNzat7+vNol0ei5XJ3TDDaL86ql/gtxzZyYFQB
qU/dc9Y33iYy+qvv89/zuzgRy4pHQqQuD4pakcF3jKLcCDudJh/qc0bnlX1hvLpJCl6kzGk4EG0z
weSGCiDIs3FVErpzBEPg3ljMj81xoVWlHTRWZPhaZQzrVJT1Orf7gyXGrcXtLRPtse6ShUkKMJvd
Y9rhcCKD40c0/mb0jPg4vEpPTOLVKtSJwRzdmWRYV8Bax5nyi77bamkvPDMrD6Yguad0WCORCaSX
1jy6BKDGtB23tlOkQZxHA0BxSGtao987JV+0Lbx5EkKPCT5UE+miacYY8I3iB20rXAigd1ku/Nys
cse74jFzraU5iX0Kq1eujF3qjqFSw48sQvmTRfrWJNnbVFTVHE898AxOX4wvBS/u9F4Poggy2lFC
3lINYGRCu8fKrZ4yW+pIvu3nJJNPduOcWDScm4HtRidd6HKAfpOqWtCJ+mXtWHfCloOn5flbFpUA
McZuKFlZL2Q8LYwSzRBDvNhmuralOMJxl/stpfcximuII+lmMqqVGEewK0y9XHaauYIL5r1K2BH9
gK1R9Zusg/hewlfQjmI7zeh3kUh/IoNZkiI7l4bcKJgfJYa11XJs+c7cRNx9gvvBGcl9th5VIkNn
xOuzjGzLJH2ORvoIm9d9NI0v5pTHflTQh6RIfG5BkyONKNi1sXsHCbK1KUeyrCNN85Qcf7SDrEMQ
J4+pMexw8i3ZxF1PDbG2rJp43FNFPkbR77TUymCBZd51Ldlodl6Fdq3OtIqJZ9ZjWOn04CjnODYc
K1MsqkJ7Mjv31EbWz96y3F2s+lfVlgYAr3Q5Yil5VtU8um306tjRkpTDPZWAFJB6PCUKZcpuXE5Z
NCFWUA8ZsyZfOJoZdJmmFrlLV63L97LLLa+NI+kETSJLMLIqrVq6Y16t6sRZJ1X/AyKAO9fKjz3j
YZJrGzC3ez8vxoOdcOqVKf/B+uxBZPmbZjT3DePM15rRb/T2aMTme8GZ4XUO2Ud1d9AEf9ZSpMta
8qrs8cgEu9c6ttUne5VaUHQzU6yp+psjoSw99Vm5VCwJlIVaV1ZAx1Q10DEt+Ep3qqOyU2ivt4mx
0npYjqE6sKGudurbeAdJINzaKKX6oxS9j8ThsY3b56KJPPh/bVHJC2IYWfUjBQAj4eeBVU9WzH8Q
i6/gbX00ocfnK9OAjax+0s2muuuKghyisskeHMa1lzQy4kXtDivNKntPsT55aOs4BJTmrkh4v+3o
sIRyyAkHTgCtv2e02b+N3PYbqjeeGtnCVk+VDSIw2LT3nbMqquau7uMWRiCZ7XUjDYVM922dPaja
fsx6ACi42U5eKqwnPe4/ZD1UHh5/8SCoWtdttQBDYCFzezmhIX1nQIdSOiiW9xXgLrlTeHLiZ8qe
lBP5QxTdj514wC/6bjv4Wqp5mqOODuUnoA0Wtmw030h5c2qFaDybT/xYmube5UkgUicEcTCQ07jU
7KdpeuE6JM1Y1y90oLFrPXF8GHxpxFqOUP8zcNFY6J0pYKVt5lvl6FVN5Y868Bo0Kl5cVcQhr39a
09CtiUh8s86qoG3qCEwmcwpqV4efQCLjQMjqENcz0jytY39KmnQh3MRXE3m19cr0i3Y4TlL3NK4t
G+1O06TPnNbra7VmSvOxhTo0ZQqf60wuzSQC4qECY55xE0eRem5THYvevhdNg07RaL1b/Cc+8iVh
45nR4Tkn8kzBrm958y4nuoxa2/IEY3A8TbHRnEj3I9bYfjqSlaLNmyTpaxvZNrBGMQqxhPtg0G8A
eH4lVIiVUSY/GwLxL6v2ExwVhOO2NFkB1Wi6xDWws/Ro71o/NVBB/DxzQ6fq7ycWn+IMhmpa5ff8
XhffbHsn9Pu61BeZjVultLzRjiEtNO2tsly0aIymJmK5YUzx0jqvVuMpI/uxLPyBUV/k0DmrVbnO
sqnHBSUOEsDiSkJOo4AeshavXWBIVgTLLpmaLdEyrAoZe3qMI/87reEariHl4k/DmKyrEfLw0RRC
824h+nzDY8dD1PPeKJWv+ZR7hNT2Q0cRcbWGtojL+J2h0IR6jz740uJvEc+eZNY+5raL/koW8HF+
a/qi7SH9rD1auRM2ZeQ5A9vC4yu0tXbD+wfoQQamsB/NMTm2cxGV2ncDH30nShuvIodUPemGXMnS
ftLLyWt7tP9w5UqcV2zHurdc6n6GCL/JQEZVpb6NIataAjLVGYha4o0hvpNIricjP5McrlRJl/pK
7Dr106braLJWJB6+63At8XSi1k3qSE9HnRW6t8fKnTw6fav77kjFcM4K845leQAW5Zor7mlD5BWC
+hkdQlkL35jy5RjHvop0j5j0rm/LpaOJnT3N2nfQoNdHn8cPaYwZFO5SAJih8R4zmRadaYV69hAn
cs3KCWbbvdck76b96A7iLcZt6Umz3ZZVvG4ppPlAR6lyK5T5eCQRdb0Kesc+ybH4sN7RJ4GBlF/k
2Z7X7lp0pVeXxQqN3rUSbut3lfaqmTiJhZO8Z7k8JdwQXp47lkd1cu8a7MN2eB0Kx+yWdqXpgW3M
s40cr+Msw+Is2Z0zNI8NY0e7j59AsfTiFG1EKZU3OfyuY84hkezBUuQ7LEZe7FRf9PGAS2zAIfLe
utG+MQcAHMwwKtPnPk33Zj2Fjg0ibxpt9Jb9IHJAazQSCG2guYfB2ZKl5SKxsxCSmwvXSPYdArRe
oyEfqZ+UxHPq8qfb00euIesE2fUpnVq+skv6lAh3VbDBayjaKpYOsF6/grjjwqhY0GhsxWT3pKxu
JSwKEXEWUiilL4tx2PNJfJdTFoC39Qy9qLDuE18b6hOURIFSdaDS0JU4MbR8rQ3mtuvzvV6162lS
ylNV92wa4t1pJhKMA0BnLjTe/ZEJNNMH5S4Gm9zZDPeFm42pZ2V1aEX6uxNp0oMx3ZnoQ+9No9qw
JD+wKH7sLcR5ytHeR5dsynR41kbyZBRqNwwQ47LV0rSKB52yRSyzQ6rJjTGh2FZNsPVyo904uXhH
qvRQg4clT7vOCfyeSWmEuGN7f1JJuYDmPQ7nrLBWAONypNHpLnGTEbG3XKZOsjfbYWlMpA8ymj3Q
Jg4R4D7IjAe9Yy8UBVPJyJbZkHkDsQIg9NeijNBwBSJaJYk/5NPJyPUjGdoDteIXk9dbTXXbKgdd
rARcaCSgvuL0XBRDtqRVf2JlW3i8IQu7YEsoVC6lDeuk3hHQI8shnaqSxahPKIqht1vFzRklLLUd
2yZfkIx+wJZ5N5btMZuq+xTalarIHuHiZXgI0t/aUv9g07DKzGyvVWmQTqJFraAGP7UO46YOBxEn
S0J0ZPFNetIqM+yxJUglv7XYsz6SgnhZm0DPk348VsyqAph2Ih4wdy6qnKGgIzwKuoVmRw+iL18H
YjxNqs02NoWspsDr8VoLd6Kr0aAvbN8y80MPE2kvK1Vg2WoFkxxAt5raWaCSCkXEOH6xKMifNpW5
NxpW61mJli5bZWV+7AxOYJuyBJ+K6Ssnyb8rjptBjSbw4MKa8BXiKRhUmp0nRPiQ2Rjsra7Hhkf6
5lhaZM+6/N3hWowbh6wVGYOWO8sEwYtna67luaLbNxRMDgrXWdA7FtiYdxYfl1SXwiuYezZHftZI
Unmpks7GTQAsaJKFBgtlUla68BxnGLelPkGlU7OJP9ga+I8Ze2unoWq8QYiXxKixIhF5tl13FnGu
AnCVcR0YVYQHZkDtdcSSRdhvLBQurVjRc5HgseIOwolN4UTdRNpZGt1BGGIHX7vvbsOhON3zOWGE
MEfb25ofD85RGUk4UmsD7OlWs8Sqq+sFUe3WStkaScGisOPdrMwRO0a2slWOQ6MFJbum7tkaCxFW
9fCaEa3y0ChDoSe17wx9KrzE6OBSncOzwQRrH5XhMFJQk6zLvcrLNwcKFHu9Hje1DSE9xnBf69hd
XlqzV7uNzAV1knaXdeX33MpfBw2220Yrf+ZW9OSqHoehaVQlHpIFP9aRRNkdr9kT2N4PbTadbUqe
B0gMIGLuVRdyVQDD6I5ZGCfpdpJgoDpVHSQd+dGoN4PjCoc6E851PSMPeaqbG1lIHZ4SNfF5pBNf
9V0XNB0pQ2ZoZdAUdlhKvlESBReNF4FjZdsKiA6YbjXg3wwE551uCt8C9ilIaLVDS3fBuVjaNDkZ
KeAsuXoXvQwnaeN4y3APcJGVqziunkwHggBePRrD+5C4+7htcBp2oK2q3lmNFstnIerQ7K3YbzPn
pDL9qas7v8m0e0l52KeAYScs7f1ZVG/ZCtxXUYrEkecnnfB7XLwQk+FW6UUIAms5HlTl7DOKDpLr
YoeRxQirAA9qj4iyOuR0g3GeZRVNKAf6RaQfdY38tCNjy3MeulayceCrfOoj9l7A3sYDZSNGju8S
HOP5kWtl7GkIB39aMX3FfbCL02LA7k76B1DlceZhXwz5d6NTZuimRUiGaDnYgntAlTc43sco1HMG
vgwA3l4+0B9GbZF10VrvJu7QtpbIcBGFt6YFwfHJ2WYTmDQ9A8cGWoZeUTuPKOC81GZyBum6WGZ9
9R0+oIe2aUtY9hLUcaruDoLwJVS5pr3e6T/bxrKCssByHBQqKXGbbVOqdk7RFatIpf2qMuMfvdkZ
4WTCNwSXse4NvHowNfLYchRjSqhneaYVHZsm1T05ytRrLPljTEmgR+ypYtr9IJUVtGYzokYCg/VE
RajKov+EPnahfKCkVqmO2oGwXUSHqhi9IiP3eRWdohH6i9YE+Uf4lUAlHE6j+DcuRegiXvWMIs8S
cjnp0YIBNOm5skxh9lO8FVYNwS4zWhlxdUqi/FuvQXdHWWLDhgyERdcS0PyvZpRD/YbEO/cyp6Se
prdqiYW4JEpbwzTpKYudnZjG9aDkyoVevgYpoG1pOu9GqWsr1tWtx3MDi38WB5Np8Qa5iSKweue5
bvP7pu6ob5HhO6lwDjYRLhMpNOgQgR0VmhSFFVU3ECdsMjiWSutsaH0e8kyYniUjy0tyqwkzgvU1
VBFQBuMidc0tMUqBNMBZtqRflogqgWFf2Wmxxdo5ALAKr5CqaXC2iAmlBQNaxRrh+LvY8iOjrAHf
pqknVUTDQosfHaZ2molPFfSxMsWbPnb3rHLDvDNfIOO+7pP+DQLFGwTS+9bVa48NCCTgnPzeteaD
008vWY+nZ5WMIhEbVnomjlNGWk/GDvGkCxQPlH8heJ70r7SOTm0KWUENTtgLwrUT4Bu6F6vpHiiO
es2KrPFISe462b25pbhPrXbBWgpOkEUe+g5nbVtkyrMG7T1KKU7mdFFTsY56LaA1Gs912e8Y7RoU
hY33MZNzWM2zYBDtThXIzlqK+RNZ30Wcw92OQrJVGIMWtiMDikN2ez2G7mdCAEeB4hdC/GqfIrxe
yqpcNVDymfT6FWd/MEz5arL7jclGSN4k6Us+uQ8Vs1flFB11qd2XFOGJ6pDoWVX3lBbVKaLOvspa
fcHS6dXo0xe8lWPc8bc0RY+LK30Mi85dRJRMYVEb1B871wo01/jAXyeBUUbr1uyhZ+UkqMkibIV7
detj959nZQU/GkzpxWW3b5XzCAUn8z4iLsC8knYeqTT0WwuRhnXjcg+x7cbWuiLMabGgqKAktsSB
WR5qaBQpqlmQyeoeLImCXZYA7YlG67guMuPOlMmKpmMwOTUCO2vrYrcsksF85h1ZWdI6DTEWpAU1
B9qEcUHjJYK6nyNDya3Eoe9O7pvZ68kxVd2zjQIPS/NT5TRkAxvJvUtIttBL1HIqo1izzt6gM/0N
0ILnIq0TD8XhBZpn4sWE2J8UxRmn/3vTI4kUZsfDcirZGprl5TY3UfODYgZHAEk3HYEnF3ORG07p
a0Ud+IEJ57kFA9If2tYJaGYIlEuHR6UzaJlLFHcyjt822mxfJHoV5no2hrBvRrUkc93QTHnqZ/j+
fUWK7TgglCtbrd8UA3vt++zRMmApw5MB8U1nvhUoJiDohA1ekyQrCAOjjtM3j2nppidXMmzwyHii
teSPTIosiIxhWvAUIa9pjUCGVnTad21hHElWhHoDJx4Xh0fYtHLnlq3ptSVv/bgT8YIijzn0RfbU
pCSsRX7P83jD+qj0LaCsZcv9Ev1i7DqvYbbhRazDQVxo+Ly4WQjWHQYLxVbXeJmK7qE0yME2m5Vw
UJiOUvje09AsmnUn23UFAG5k7eeIjSTlk1X0gWOMi4EPD2PRLFRKDu4oF5A+DmjT32dVtyLWG65B
ZPDIl6gIXTL5tgkbROQyhJY+TQyk3SP0xWDYXKLukxnfkij70J0Jhbv6rs8giWvDdSbuH90Gia1u
nRq92ziVtjUasbNGhHp4HH5fxiGcqQKay1VqyEPPGo+R+qE2bPBVJqRsuKp4XuCoaj2jUj3ghHn6
lNYOW2GJjYEDEaHDkHT5iHMknZObdgICmDsjajN5Mwc3UilsNVU09x3h2NxDy9ubMN2r3bxPLZ+L
Fm5V2WOaz1xPdKYD0LS1I7ym0ITpwyF7sKGlwZe3kBlXqOFf20xz7+sT2iVWpt6MGrh1+sb0IUu+
xOyXsyJgfrqJrPkdIft1rIvOYYdCQTb8q8mUrvhxhuTPiO7s/qZAwq2xLvqylWG3tjaPNXv+jgf4
NxzILzGNv2AIeIXF/XViFx3xQki0WeYGYbZOV9YqCt4HzAqafrd6rzeagpcMg3L819uam4La7KeT
eLOlaAUV+fHtzxf2n+/qv+KP6u6f3VXxj//Gn9+remzTOOku/viPffreVqL62f33/M/+99e+/qN/
HOsPfuraj49u/1pf/uaXf4jP/3P84LV7/fKHkHdpN97Lj3Z8+BCy6H4Ngm86/+Zf/eF/fPz6lPNY
f/z9j/dK8m7+tDit+B9//mj94+9/wGXjU8Ny/vw/f3h4LfHvTq9l9frb73+8iu7vf2iGY/wN+DpA
VhyAtqxf2nADrIV//cj82yz5C8QfsE4gemFV8qrtkvln1t9ApIBhPeJEeA+YM1hBVPKfPyN/0x3g
KYCNcgDLYsYf/5r6l5f075f2HxzJNjSQOvH3Py5WI2p5DoNWNKBy+JLgGF4C2PQ8rbCjqTr3cE/0
lKhC2farrDH2ERlw1qrum6BPw+CiXRS7j58e1J/f5svoXw+x30e/6OsqC5D7ybDVmYlV5nzTMzsk
bbyxs0cn73yUxnZzjQ4gAo/rWdAS+dKmmV/lN5nzX0+A37/IxWmKpMg0U6SnZ+s4hLOlRQZ3ko0M
IB+yGh3vxrS/YoowGiSCAWt2QP+BQQjApV/P0bTVeYNGz3jO1u5m1irJTt1K21vAfSDV2N+UJ/rt
MV+MdwEPEHUiTdPEeDZmZwRsa6BfP34j72RhApAQHW4hmObH9W/8xe8TvEAIWEnG4YswTOcpnjyX
Sy/TTnZ206v91nO8WD6mHgOgG/XjefCnBfwGQxiXEwAw7eUYoM/8/H9knP4+r4tlgpMDd/6EAem+
3/WnWSdo9qq1f3Zw+vkL6KmvYJLfx7u4cBt0sOAbmMwLpVuLcAzRyoExLw3gC3U0fCskq2F7C/Jm
XQA8fh/24u4dXVVWgOarc6nc97Y1nYDlVo3+DNtVMWpjJNnqfSK9Xte6EPnAyTKMVyNCzAg1v7DQ
2Z0h1FY320PTuqXXdBVy6YSj0dGFY84/5vao3rv3iYP2rmmGiNBSvyIalAFisbVi52jH6HA1WfHg
UsQxUj6Xmngcqd14rUQvkKLubg2sWPKxfe95i44PWYPC4LvS/c6bdtUa02vKJgrH9/qthkRw5VQv
ldnpoSloaMeKeCXQdVGZwd8xzx5KWr8kWikXtnDqlT5q+b5ULPaZGg+RkbwDHrgprWYvJHmsrGjD
Ob0zy/qARuAuGdFoL6Z9pbGXoktfQF5A3awEpgN+vGh1Gs+uU/5gcfSOmgVqAJp4zUT0kxpRuaA0
Hn2Z0XUSDz4dbWRgeWYvaKL00E3EYahN7jukBkm2KtapZkW+4HXp8TRZy7mW2SoYMsWiRjeOvTdD
myzb2LI9C039kSSu78hkQGpto2slTdgqZCr2nbi87wBF8Iah2InIfDZSYLBQxQSoxdzFdNp2AsmV
2aGCLPWl4ajvdp08ZKh/rmrRnzsXDCzeotYo6+RNTfoIPKsIWOSi3WYl30DVX6B88kOW9Snru33h
DO+YOZAvVbNhGdL8UtTHpLF2aTw3fYkCT6izVk01nqQJq3VrQnO8+hjT71O0xVvokvgj7bRj2+Fq
mpxVzUao8Wt+WQD0rBWg4kzawhphFK/IKR5GiMy7FbpI5jE3BpyqKZegdNYHtOsn5HjqIzcSCG00
yD0baf8cSlfghJKgtCWJ/shGB3LSo9M/a6i9B5FdpMgIHNcrJgjKEh0OdHFF17ajQbHLGOC7pCQW
Kziki1avJNogwCxPwi0CdGyqIINStyd0VSzgoZd4kdL5ZmDImll+j9L4KtKbb9qQQfmmMY9Vy7bU
qp4An98VDl26if4cT2jqMx018wFV7ynS1ryx4OfZD8+TwFnOOQphOrAJrQIXgjh70UhnHdcmms0m
Uk/H7kw/t7RdbyMBgldnH6q2QQrunmw6K21CkE+r6hVHgm/nwCUzttEjmP9kqfmm6eQYJUx5yQA5
VKCwUDGnjzZebZhkKIdEcXxs3OJJxjGKESX9QSsjlDoLazW8MSwyPx5bwxMyWbvOtNPsJrT0DFlj
bwNCgLZpIRsgaQnxCtv4MPVpl7Qg3NYojQ+xE9YayM1mHGsLSmo3tG24HEbWhPaT1rzO8IfCsX40
lr6T1IZCVVuVQIAwP0EJfNSHj57FtVdpxQvLIEeA1/GUQTIgaB3HCku7exK6SSC8Yn3YnY4WEkOj
2zWi4xBPT2mXnllP09X/cPcl25HyWpevUi/ALYRohwXRd3bY4XbCykxn0jcCISQ9/b8h8l47/eW6
rprWJFYQgGgCpKNzdtMJVJOVpwIktczitTeGbwbTT31slMi8OphfSnFiffEQy1SvvOSXNBKYXTup
E7q9CeO5LqtPGhoMq2yU401pOkdNnSo0q4LffxFYfDXQf57IBKVf+tY0XhzgJhEGTwzuw0g537Nt
B0ZOsP1/U4r6PVJA3g0sZsS2iCD/jGSKimdTpUheWkA6kAOCFU3pH/pi+ELg5J9x6hTCwIXSnpwJ
IM/9KaLIlOcZOu/khfBkL8e9OX6neLikSEJ0Z6gvHWK3WiunW3xxS/+ESv++wg8H/hRjFMIyJeHE
xBCslgAMz6Jbk7LRlzPev0YzH470Kbggvuq9DAljRDOURgB0nEX4A2kmEkFUEvarXwKC/xH0frqn
n6ILv83McdDtdMBxCUxHJPfxJoCGZL02Vl/cxj8no/+8jZ9CiqEocoMamXlRO7Ia18mOh+MqWF9l
B7+KYP4afk5WD2DXwuTxM5u370nmdRWeSrd8GtzbHqEKie++uKK//l2+a1sEVGkT8fyfj36MdJPZ
SyUv9hpThqhdIfW6FEuCIH7SyvuKofzXoMylIGICSo+5H/30eCBL3MUjM+VlQt3CNh2c7GJtL4Ar
hiED/QpzO724nyP4j0f79GyYpNBA4k1HuxELd5e/2I+Ari3EhtyxACGvWjSr8SkjYbcuv9RG+ITV
vz4tH4/+6WlxjbxRfhnIS3lwd6gBLb1T+dJdyKQPt3Av3lkzaHOON+Z+DCugvb6g6/yJ0/99eCiB
Y3IOEDnY03/+tQKwx9hjJbnYrG8j3tZbmlRPxBq2pRhZmHBxo9z2/N8fqL/13e6Hg36epAVZyU2R
k0vRZyEXQEmoLx7Zv70WH4/wqQ8dpOXA04OpCwA7r1oDqjAaBLCi9Ks+86sDfeoz2yQVqs5xKRL2
hUg1Y6JUHD28HJMharorN1+LAf31L5t8GiEACq7BZwGKMfFRUzU4ro3RyDRzBNO3zDk5XRlx/tAN
5VfX+LfO0/1wwE9DbUrbpCuyguARFQe2k3vwsS/WwoTcxFcjw1/fxQ+H+jTIxoPlJxqeOZfK0hD4
TaDl5AhvS3rRA0NgRcHoVWEDhEcI6PRXiWZretP/0RO8H/2z+FaK2nbXpsq81E04GVKlWRhswc47
K4wZzS4DIxzA10WKCt1WLLsTcKlrE7qr/zd6zp8y0L/fzA8n8+nNVKqGkwVAERdzN7kWNz8z5J+D
XRepzZe2Dl88UvTTC2m3je3okmKyXy4MQHDgQS03GhXxbb2fZKbGBUNPhAwR/vLm+3/vDD6xc/95
oZ/e1RQ1CW8keIX4D0wQH91Ih/FCA5F544b2Sh+TlfFViDV1qv/tj/701nZ85NzTeMxgAP+ImNfd
1SAFUxRk4P9e/yKRucDTd4+0ylfUrL8/4CDu2pMJA/R7/+xvXan8nDeIsSbJkRq2a+IWB9+635LT
VGeY6CwlzNMjjhNRWzgEd3fdiX9LQJ3HQLurntjTf7/9AGn89Wa8n9Kn0VYI5WsJN7gLYMG/zJSM
Ya15Ek1md8EC76EfGpQgqZ5kLark7tH1RnddCsirpYZz72iyZDVQdCMHNKqwoASuR89/Swx6kDJ7
HZzqqNJ0l/od8AIG3Cbo1kxhoOm6w15Z8TeftpeqHXddC1S5EIVa1+lgQ/Ayv5ct5NNTsDGWUnTO
1rcqM2ozK1iUvErXLTH6SGhgEBLRMuDGjR9Q6+lQKiX+wkxBP1BwXF/AZZH+ygYTcIuyO/VNsy/A
64ysou5h18KzZF3HdXBKS3Kuq+bglO5jbxnPMNRe8Lo8lWOM/meAi1ZBVL+yysa8ERmvj0SUeEFK
0WyL1GmAPTMfBjO/lTDODA03d1eOW5xjKs1QNQkmw74HKIE2AIWALkmhPIBmU/nTU0g9VAAXhb6H
qrX2erC4MvmsBtWu+cDKhQNXr0UR9LCwyR25BKa7WOPJejNie0ItACijgMVZKs8A2E2Qp6YpX0jT
HZJaJ8BKBOnK63MLusPcCevEasJc9bsCKPkm13XYAgrml9VNWYKqCO+cqSzOYHBdMmB23XEn+oHu
bD4Gi6LWdMGzEuAjp0PZMgHpFuVMFVqQJeW9Bdi16ay9BpIIjsYGgGqQI4/dx7ZqfwXKeCTMKmFH
S4a3ekAiA7P7fAHh0WGZOEg7jY5bb1AIzyNDgEMpJL+RHhCdtnyL4wo1Pid+E4LsekWPnBOgt1Gy
VjWcrVSRAlsCWOtADhxpOsBjgTWAnYARgtLKT8DSbowEkLnSAvfBTSB3jrRdKwFBdhMgvxl1Fj2B
K18lkEKANQo82iW7SZ16WPuWAs3DqpGHi8sAMJV+XAqGibpgsXvShVL48woSsdTMlphZOyBsSbKs
7WII4b/VAsRFu02atvWp7SQSMY1Rr4AQXGrGhwh1v+S+jQEhU4D0RlQATmgYyMEQhuxZO3YyFBQ5
xNgAFZhnJ69EndhDNjD0hjhfWxTxqcbNCY0Ms20uzl0y/ih82MMGZk0WxgBwd0mb28IxD1kXQ5SK
AJWYHSFW/sLcDPa8VQM1BF9c6hS4bku3uCRqAvic3QY1Ml+sQVnwv/c3c5nln33ve3fzKdy2dDdy
Q2KQLQ9kRRd6A+MVD9JZJJqie7aJv/33A0496ufjgYsKUzrfcR14ev/Z43ZJ5QQofVuXznKhy+5G
I/lqBJuGx0+HQG0DaokEc7CJOf3nIXyiY6txHX3pIDCBEnXEIr1xt1Ox095/yRH829EcZAigPuYQ
C/ogn47mtqNZe5LiBmIuu9QbIG4wv0wi8ET+LVHwu9Z4e72KT8XNT4v/v9Y6Tdy4//3vguJfap3D
W/a//k/37XuGB+5aPZ1LpNNu15Kn4/wLKCywjCHFTy3MjjHYXyue1P4XTCUhaQkksgXuw7Tmd8GT
Wv8ijgWKuAmzABB3UdT8d72TuP/CfNcB1Muh4BVBDuLfZ/fH//T3cifEK/98UDzM1n1iwfiU+hA4
86Eu9OeDkigvKXtioxvUXRGpAqQBz+yhB2yB7mHyJhrKNIQpuRUSaANFrtWfiUzuKeNGSNlWmt2T
hVExKZsaPZJgq4B5zjpI7L3hBU+Dh3RmTeJtxmIW1ZX6KXOxphqQqfLGYbUH3HOJLsTt9mMB+B34
TseEl8grVdUZdMKHKkNSBP0cFzvgTlADdUi2WLgJUCnFt0RkS7xu1aKtAHtue+c08W4azEmXDsvQ
SHfjKKR9fTPNotizInA5Y6OWYW2LZRnLPDThXc/IsLUdsSk9q9/0Szt+cuWdCkALpDB9ivCP/iAF
zwHhJwtuxz6CiPoY8/GXUbdixzz7Oc7iYQOA3N501Qs3dXLoUrGOMWgnKHUsqAuT+tJiK6/N/RV7
FUjzg0AUqaZxI7AyqpDbFNlsp9kPzQ89sX8aIaf8N4zYK/c0ON3ar55b00b1v312nCaAKaKdRkgg
GSAOdKfARo22B/zelMOPOkdn2fCtdqcx9ufYGj+7QRy41Ryy3jSB+Q6cCJpvcQRc7JoLQAMLA8pS
BiLasS8QhJjr0UsmPM9PlGsxAII2G/UWI2Cg6V2VW3tgPgukyhNaeVEBGDnK/e2CFGkOUGa7WeSe
BGTT+iY5KljiJE37kmWuGW1gb1VHtkHOQA5d6iFYce0fBuSaAXl18jBlHMOXfA1XsuJ6QezsdeGA
lxdaI8SORRIYUIY0HvK3tEhOXtA8q/qH03LkWPU9o+ALmyrGU9jfkrZLolB41bp1xyFEftmPBPK1
QLDeCtMrwmzjZ144yTfeek75kKI4hTR0u0Rp5nYwW0CTdV5FK23Vz21C95LY67zXr20NMo/r5ueS
kzwqezxFHBSfrCG7FYTJvrfpuDa1N4JkPB771joifYvIbSlJABhkxUELoGRRMnrWTrCPIVe6FgD/
AqepFk5bgZMDXq82FLL2VgmJzxZUJ5OXOYK86huv8mcgKzwAxJN1mSVgS1jeQyoNVCFR1gGUpREL
lrhbBcAN8P9n29UKNBHE4cUGjuUvQRM/2XZdrX1iRiopulDBjP406I1RAoLY8HXQs8gmA917YrQX
gscp6islkIHJMm1FHzVNeqnMdN8BE7iqOtBWBlleaJOCzMBAdOSgHXa832KgJaFJrXbJnO4VKDAw
P1o1HppqALmhfklLuC0DzA4qJ8oe9U2RZ/0aDGsY6Jn29yYIvve2/ZRpiKnZVfuNaziW0h/FkG9l
Yf+icfLdg1+iIptA7BldC0xHFK/ryKkfYpYtrUFdCkB85RBWEEwEvyCiTY2JhG6WcWO9uEX21nAJ
GiPDnUic5lJC+GBk/iprzPvAhWCnn5/9htBnC84ISxW/1VXgLaq8+SYrrbdmibiH2L25EFrC1Qg0
w4iYTz1fgdX+Y3Djt46UK8dJHxCc77ukcA9t1W0gokwWHnxKDcwmpjKcAxMr41TkJl9h2vPT8ooH
A7yEW9usln5XpHeqlrde2/+Ma3e8LxP7FZW9sMyc/Dmpx5Xg45thqWANLAFOXXfLDGF3FAh01IqN
wHxLBm1ID6yGsdlV7SC2LKUL0vKfOSu9LaiDclHEloIdyItgPV51yHgiVQSWNWZuQ964G0UeYgcQ
2xIWXDkKRUtToYwSR27jOBsiy63lBvdjzm9dQk8LM3ixFDzIgpa9QBbYW3QGhxACKzZxXKAiBxGe
o52tqsJs1sIpzM1glsGB8OBZ4T3O3ds8CF55jYIh0CIcmFEgJx0wFXdkuHERbILUjDneOIIUB4Q3
9APQqD0WQehXNMGDP4Sp65qrknaXJgO1L+/UupjcRypeNvs8fQQSfdk0sVotbN+405J1p9EpNyh9
rmyUd53YCh1lY3rgVaD1x/vGzL1V5xFj2YCxQ1Bw6YGcT3kNODrvEijw1j4mSsbeBOUPej82SOAo
cVnlAhr08b7s+3WJntpL+juIzyJtnA3OAjPZOpSQTVykuuxXNTD/a3eXvo1I3cYy2JUdY0uZG9aq
VUCdqxEFUK8HRsCUryoxQN8Kmv7g9lm3x/u1zg3wfSrHjjFKSNS1uviN4Y06jA7rwkXhV/esEfF+
bDIoTxJHhRTWudDkt9a8PQop8p2dxRiyOic0S2YsJE+QrApy0IMAP4CNHls5AvXAOGnGw6gbf5Xr
5GduyvGgMc40cefjRmjMWAftJbc+FBhMjcn6vCRTBuahaI59hYFO+7kEMGFAwJAF/c7NgMHjlUvO
sqHokpQBSH7b7BpLNrv5m65lWobzcmLG8DJuKhVsYPkclr4LJ+CEBN1uqPrx99fYxPL8o+/jJg9j
4RVH9KinnEgA/SZRCeYMxiMK0xjqa0HXsA81HlkBfEVWeCCdTovcN7ZtabV3SZBal77DHyj6Nw8p
hA3l1ngQZisPyhpxi96XBxvs0UKBVZilCVabnVMv5tXzcjL9aLUgbXTlhL94YUKJ/dzSvP7TlvNv
8wckzu6rjuJiaNxG8w7v285bgF2KqeT8tdGo1QtS7CprXCVW5W88yvu9hdhmD0Wafv++OH+bf5vX
zovzRxOUJ1rLbF0VKHpbRgoNq7FCVJGaMTj0TRsgdLHsQ5Zr6DBYutz7SVFvU9Xbh9IwbCBA8K1K
nX1vZMV23nacdrh+C1C47hKTrX0Qmi3VVT9SCCIhtQFMheDC2noTVxmxUf2EqsOBa7f64QYGCJ99
XdyBDQ+2X5lgLjhSAL8bVT0F4CXbU0NMgeSBUQOIX2iZXBtyTdE+Qabk2pCv0Lv7o0ru3CGporT1
S6C9X31f2/EF6AVoCbPSjcBv9naAp9TPeO+AuM6TR6YwVtqcDBPVpn5OM2otVWMmm3mRMgPohcQ+
u510zyyR5/nnBKiQjc5AF80qXT+DTSPCqloEjufctUUfH50ej2aXZ/cDo+k9MvbAfyD5s5l/q6ct
PGwxr5w/ZKFAy1PU2syLZpzGR7c2r1vMO81t2NMWFrt13O5AIeiNel+DSPdbotLmJ2yIZdiRrLzv
vb5dm6aItx6nzU2iCiMCHUe8KgfWASRpfxa1eiArJlrj0YjRKxl+jZSd05aHyrCR1AvM6hGUwld3
2lhgwBfAXX5TcUqiwOiTW93Up9jzMOpDhGrdV0Z1Z0OxD+B1BiKhAbqsa+3mI+VQzQi9SiNbKPpg
hZgBRlsosp8Q6TSQcSnNFxtdhpfL5icGgfNk3PJkxkAUdAS+eF1gqj3C7XSVZg1/CLrs17xp4ANI
xJr2uw4QwHSqJLeAnPgbZH7qTVF0+lxNwgdlG/SXoe6PRoyESt5Weh93df2QD9kYZYErtmluIrrw
DLLAFZqQQcBaAyo2qzzLkpU/LVaK2mubxmoxr/Vq29yyYkBnOu0rSW/vJTA7wE241cNIaX6KM/Uy
r+SYId4iW7ab90QRWtxjxArnpfmj8x+UkvH9vLUeho3wgvw8t2RT67FyEWjP65jIOyR8suIw75eP
JWZt2oivF5B5BHJbuUo315Ngg71MJQhD88Zl1nfrpAHBb170Or/cwjMS/+V0xm6eNXszpqBCTFdL
i0we27x7w5tqQwiCQlOmzPF6pTyBhGBgVdcPyFNWh0pAJLsBH/TjNk6RIsM5b37d02jOedf2+3mX
9xbmLUA2rw5+bk3v79w2bBNWY1F8+3DQ69d5xw+tsgq6GUYz0sW8xpYBjvqP5qY2IaG81DmyqPPa
9+uYFz/snNGk29Q1/r9pr/e17yc6r5g/3q+lLpHEA2vOjt6bv57M+9bva0aiT0NjQgmIp6cst9g2
qRN69FoGJglzPZBBfGRzOc+ztdF6abzLadQS3h37oJfdmiMyXQNIBdF5j40wNvzP3gAztRGIrDWk
Cv6zZl49WHQdsA4J1LkJBrnIrUXagwcJH7VAUEeP83Zmj9cAoboVQbbbV+F72/M2hk5egq5rN7kq
xm4tynI4gFGGpPK0aMQDXWrmCIxl7ORRWx4qp+/ObW13Z6tmNyOe0UOvGMfswx9uYw1RoBLhyXne
LE/ouR4KcLqGdADpgrl3wAL6++tiHycXSBNY+3mHuckc0hq1Pcj9tcnYtB69lPX7ubX5I6nTZy7N
6ncbdBQvGsoe1y2up1W4rwlx/d31KEHefU+GliLRPJ1lVyVvcdNBRm9eZHL4iSiR/97YdxNI7RQM
Efh/LjNo4bvEPYRev0+qFHmoXSvevp/VCOGd0ERyb3vdRqZIIyCXZG7nU5o37HwbIg9uNm6vJ0YM
hXq8V3W/90Hg1AOA51cf2oWxyRBOAeL1t/lGuUwDntnkwea97bIUANJp395c2xZUICyvhbnpLA3B
moH4qDwRLaBVNd0Fp/LBgyVj93s5B3A1hJZJdW3z+g9yZKNHX2S/23RHiaJR1sZrSM7LG79DFNby
/rbVt6mNNiH6Asbm9GCYgpEoswp31QCFFnmBsNfzTW1GcIfnmwHrG9gBANQP4wq6MhQEIK533E8h
/Qldgr5XEjg3PGtFLyF8RZMX7vl1FNi9WAet528qBscxB5MKSQYCZS6/jaAw1K/nnWJMA9Y2cWKw
Oas+4l3TrK9PB5CrY1E3p5qSAbFDVlx/7wfXXjJhDgto+yClhrkoRMZA8JtOATkj+6QogCMEfqND
78Gdevr9+uBmDz0SGggnS7r6fbub3guNDsRQO9YL5Nyux5g3hy0mgLAZeR2hro0JNe7X/HtfVNmi
NYC1S5PurVUGajUDvHFj0t4MkOqNqpoiBQSgOGF7mvJ0W4x+eiraam2BoHqKgUgEhBZhTnMmEN85
J7IE8VbxDhoPL1I4w00LBZF5vSjy5qbHRBj4xWlT3y5AK+XqVCHDtTZ0jaPZZ6O2mtvK5c1NW6M0
RBN95uVBY16c59ZhgEX5th6t9jx/pHD3KXrVrWgmoakTpOzs2oU6BHQ49UOy6kdpn/pRu2fTGaE8
pf2jAKU+yDz8w3GwrZpuPLS8aZex11kL5qmNU6v0lNPROSdK+bfogDh35cI1PHtZJYKfajDMy16S
G28cQ44Dp5EiDdnYUPqCghaSNYbsz73V00grj64cYxA3FEJGBje2yTj0x5ZXxqIpGnSvfd7d8OQ0
pM9i2qt1m5tKxPyAWrZ3yJ0GHvIEygBYRdoJ7N0h1EPS5SjzZE0VfYb/A/QZK4R8dm7rtduSWz7m
9cFNgicD6ONMs2o9IBuXOZ1EfvipLWfYYYxysQ1tYuKVm0Llb7m0ghttFGErAKIFVHjXE/5i8eTB
NxNnx727GpagxskKUNRJHYEbkilraQblHYDiIa29eMdGs8yjPn3ufEffzrcwz/0KekMoUg05u+sp
qJGStrcdT5wIkbFeKWYZZ6JRnsUlWlY+LqGb5CwsVZGbHh4epW7zc9bE2XmIzfzs4DZ21AWa1cff
VdrWcNajFFHGk3Kdomcbc+lFg3LI0nMwIDG3tK7feNxZSzypjp15kSODZtWVQOZnwwDvTBKoCBwn
OGIh9Kkzca4xjwHIlsGYmmgYL+Hex24GyqcHQHVVjxKSUGW8AZkCKTLLhDJFby6ryhEg11u/7OJR
shIwF4Z5wtjnr0PXWCtVdv6asNQ9D2bzLYC+Z9kUL7FMsi2UBPQyr3zvJe+qY9nJYiMaEKyRY2t2
8eiHrIcM60BSFgpIKR7A2uAw9oE7q3S8jQWy1CmDX1/XesnR7RJjslhxYWWfdWsohXURJlPGgWak
vIeE7F0K3njk9No6lkMaL5Qq8l2LvPhTCq1Hytvk1YJAAjKshbWeFw1n7fSRhbTsc2VDE8vsYYnc
+WP8AkbuIUi85jL6XnHIMxv1YKh63eQeytcOBEIQ0enuNoVE140HVCh6Tm68DAlS/RmXyRH6xMU9
Ulh3NB2cVZZLveEyhYN7NjqAdKOUD7yxhqogBCgkL/KtrvwlK1KgShZWB2dEKn7WcUIPlQlwPMZ8
ZyuZva69oV0na4cl34ji1oHT+NiIxN7MSz1IWwtTEyhBSWPpC/XTG3tj1TKTHopSy5USyE439ngj
2Dhs8utcHfP5cZrU095B2ToNkF+AngiIOo2Wh/dt8vnHoizYAfD4998zqCdg46mt9z3mRcZsmBNL
eG982EZNh5qPdz2KXUN/EjJZr+87f976vW3LQJ66F+VubuX9dzZnAd6brrwaDIaE5IvrQebjzZu/
bzN/Mwav3wLQv3n//ffF/3k982rWefetNvz1hxN8P+vrfp7ukbi10Wdfz25q5rr53MSHc9DK34/j
7sMvc2Zl+vh80uAydCgv2PHy2uinP+b9GDWoHytfybd/XM5/dplbAGfc3eoNUDgLnO4ASAkwFFqa
8psJt5uw1ba8J3FLV0npIScnoC3ngNQAzQRI2eRmDgKgM+zb2vjOByV+oY3G7e2faZYXoYl8x0PW
jPXSVb15rLOe7do4l2vp2/zsVwRen1Yzvuo+2fcsG3+5KSSgqtj+RjEARwB98zvbF8GqqAYEKnZr
HzQt7eXAOn2pJeZAyUD5G9cQ1ZwOnqbpo5+K9DmgE8XCUMMNIC3+pobbzkYLvJ/zinkTTFAffp/x
9B7Y/ZtTpxA9cGJ10VDxW6ossQ/zgccim/Qax+FuPq35BCFkh3IEjpmrfM+4K17RpfPI5pyf50sE
y4/t5st2NbRfRCEoyngu2CS+5/wkYACoTPya7hvQxB4EsIG6yeQ4nowi11s5xuWmsQm/JajFR31Q
NC+NTG6vd8nOFy4rsh9GCnEGCIqI+45ytspYHez7xA32Huw3VsKrx/uh8xCeQsHgBxzFQGrAGXci
u0UVDaW5ZCQQTyrZrrP99voBPUAoRsacbpE6z7em6pamW9enmmTJVgelswACGOjXYpSPsI+Ez5zo
N35KyE3VFRWyrjxY1oVuML+JvZXtdTwyYgfqEpjPctLAz97JEL7fS2Qsv5XA1Sz7zrmk2sK+dpAc
yYiKBRUjWdfCVhuuxn7lCc/YAQ6GDxNJmY7TdWYgQBPEyA55bWwY63IMiKJ+0R57yXIkYXhHoQIM
ERvHxOy9KGkVGcTqj45fjHeZ3e5MaAyEOk8gkuLZ8uhYkEiQXQAVjd6kx3yEUgHTjX3MJFuO/qTH
C6moTTUU5LHq7Z0k9CEVaAfwk+Ie4JZyAUWjNWtrfYchtV1CCI0ed00RXywJ8FBPMwRSNVIHQ9k9
mk4HDROv7hFFuijCIfr2BZQFKS8eRJInDx0kCS2urYMeUbdsIPQUBBcKqdpseKKAH4JEwpsQ+nFI
cwabIu8PvjneFGJ8II4+CWrsUVgvwZdir0EZH3wJjzUIKoG09eBg8AODDfpwMcQvdN989xzwMQVM
FyDv8V0YKH4i8VyCeqfObk93pg8KUCUBeGpavu3c5DJULwSylqgoBym0j2GziSCyKaGpyIEDbKGH
Q/WpMgYZ4RXPIdtT1GHsBQukSOrQVt6+gcAcIDQ0rJoYqmE5ZBCHHkKMzESFGnnFSHfOPUQh0Qc0
ZoCRvtyNXvyIl8auH1Afem0GH+KgI6qOzXhJEnmXe0i851WxRpxwD7mqMYKnFdQtya7xkpOokNOW
sAnjxcVrvZ8Dh2QGQ0ZuqSsDf7FTr/qg3TijBk2USjiFWAnkf+yNIRE8wMABIm1+vrRQ6R5bRDgj
ZpgRqIDPSGFuyAhhxdFH/Tmm8DYF72VZlXRLCgf/rkOhWmFK8NCKnQNKH9KsUQoh3sFRw0JhwhE6
GTmhmq9O5pGP0BgbWpkfGUb0LclgvFn6wHdWXlY8mRaiqDGuxcJqDxWE6w+OY4zHxm3lsdIXv4YS
hu0l7VMBG6Ul8qpsbSSGvgNNENWEBgI0BDUrSA8tRNw6kBRpgieAlc/taJjntI7JHcyX9k7cqKij
OYqMTB81pHEWPixhQsZHQ4VuVttHFDg3vDZgP2qq8QdA8H4oIbH2BOWyvWgK73tPEmTHgGFbwrDA
CBmq+xsXk6IwcRDyoic0FgOLUQSEosttaUCXVmhgciy/OI8QjfUgvcQ9N/7OoN/BCigypU7RR77L
6a0vpb1pHcU3SWrVZ5HlG8tO35iqixMKAO4CSp3VMjPtYp3UkDiZb1Hboo6vraRZgdEpj9xAkNaJ
uNwDuD+smhYjDGQtV2XN9R10fSMG6+QX6MEZoYug9F4DOAbg5oj6xyDori2qc1IF7YsWNrAaRdZt
ZW7XB9pBvrtDMJtDqxhYtkMC2iuEzYJV7prmNjVyZ5cUkNMCXThK4w7FQtOBSVHjgSvM3RWt2vIJ
sSe09pS9Q5rFu/NU+lQgCfMa550PHZakPcBP5MPvSNiDXdrEW7MFGWtRC3ELZl29q6EkebQh+7Iw
uYFpuQ8Zm96yvYUJaa4dyKT1LvaQACmS7tYd3IORUJRlzEQdHMy194N6sNBF3QQMef+2Drwdq5vs
psiSJcTDgHsGYdypqhcmvWCtm7ZegbtWvfBWn4V2k4WuVbMhFEK3xSDKjfaT+GwQkO60+QRAW3eZ
P0qAqDXCZ19V3r7NcvoQI5XFiwJZX1bhnsBcQzA4tJoeDBBsqAeVadscIZAJQR2pd7BgogeUcH1g
GxofKf44zOgYP+HRScBcpY/5CBmkrK6qg2FAM9dtvQFZqhYafUNi39IBuoQEInAZbeTe6qxx30pj
3Pdp8QIq53OLgilSF/GU+yjuLNPPoaHtQwfUu60CqFvptk13zJ1QIMRw7/SkCIWxMtkL3WEqabX3
Vqz1zSiQilTGS0EfaV3fUwh5orJt8LsmB4jVzaEeaBGyqmJfr/sA08WiNU104bEJZR39nU4qaXDC
8CCV3RlQVmTeFkX+Z6dv+zPGNjBLn9h074CqAfQDs7gNryzrumhYZDtjb23dHSD51x2I0912qd8c
qMzTWwpFTa4QvfElB/L4As2T9lxRvXASUKMwOt5zDYznmHnmnRFfTC/nN2lpyZOD+ddI2Q3O1d4a
Q53vScczSG06E6bUEav/4eo8llzXtWX7RYygJ9iV9yrvOohVy9CAnqD9+jekfd/Z56yOQiyKckUR
wJyZI2EFiaUBRphWwQUidvBJRevBr5r6VMmiXCX9OW2j/iVtvP5lTJOXvqsPpWs2n5P3PqWe+4W2
xMLameiDJ6v2CUw5F6FK5AddaGdNTSJa0J4fN6mSxrqmdHG834xpoY4dbJ7YXub+0FxnujOPLMHt
B9le/TrLt60onVVRQQ+uo+jFy/Xw6VgaRM4E8vi+yQTLJfxtVUphPMyOtelI+PtAqWRvnMhT+3rL
Z5z3cybFmlYJamG/lMsyKuwzLi3r7JcxSkOPliGM1OpoaQpcIvPiHxkyk67ug3UgJJJjHPULMJ3e
YSR2a+WFYLa8SCKTKFxWvxZl70I2JFlbELf1ONENDjW1wczc67mcNq3t5+fWARLusdxbBo5NiEDC
xdrqhmWUTNUXGbaErjXGoqP18MKXiaMe7OTeKz21LTRdSqlcZzMVpIB3KRHxXttmEFe1i7kpgdAe
ypfAr7ZGO0DQb834IlAcoKO4obDhoD+mVYoDoZ4YwNTsL0aG5I0VNOWldC568twj58Zwirru2IQt
n13cLm9gyF5ppVyisLOOsgKwP9iKdX6hclQQw8Z0kLbD982//HKh5rBYGnkRbeZ4SI9uOQR7R+vN
8F2PbhwvMre5mHRNf4z8qJnTkDI+xPMpKUz8xKO/N9UEWrv1zEuVHQ3d6l0R6Ic8yOWlrVAhN0Hd
Er9nyWXh2jTiPOzoKi7VLvU0aoUgeilrq7/IzCpfEmr31C1hpee+Wy5z8MYHxtEbVE2pXSLIzpkg
Tx4NmwLUVCrvZFRbv67ci5L1xtRzwHIJI3WamuGhTb1wO9QMlQyDFRcsoQ+DMOSqK0eMz7r1f4qZ
a+embr5CYi3eVFfNGyrq9g83D76zRF1B6EL09n4M9lg8BZKZAuHP7dpyo5IZEXIYPwSR5Qktdj0I
cn8wskPrFNtBKFImcJKsb8r1I2R9hsEw+SEqJAp5qjAzuOHCcuZiNRi9caiMjtmmD/kOHbh7w6tB
Te5wBKwGHbQUsapmhZkbOGMHQNQeh5TSidNv+2iE0iVkzHAbmr9ET8fFB5Ig7SDBhg5jFxcReXba
CB+mcI+4bHxWhZPukAkDIkARvozahuxAh8pd3INhawFa9tqERBz2w6IsAiRtTeNsyzL6VU6xd5IT
BIIIKMwZuUezzJNxPjYSICKqRLgYsaMfpDLgXsYRGs92YnJ1uzplGFGXmuwPf2mQSbAChBlvZstv
nmWeXYwB9GYus3IfqHxG5MQSyJD2lRzO9lnCNx3MXLz4o7Nx7KxbgbqsFhMzlX0mY7W20jn8nMLi
sbBR4wSGP0Gso8zlNgAYUktEDwgMr1Vv2Vd3NsUyZVDNMDb/pqX9OAbBhNJC8u9o52ytN1HZjOcR
5t7KKeW8zasHcGiHws52vWknH9pOblI/3940hquO/KNxG/DGJ3P8Jv1GP2izHM5hnV/4z7Pi6OPk
i4bkoyA09UfsdptAVmdlRulZ1Ib72NldsJwTgeizyeyj0Xw6XHo/7WUZ+t2yhHm/rIdyWleBrb7C
AMBd0NRk8c5ybYdvcgirby9JeuYd3bQheHJgGqdsalqM06qn4AeqkNi4rKdh2oF5I2uCEHED0ZeX
DcOZ9KCvvgvrN2YjLiazMHowdMxKChnu2hsjMCKFyI847dLOeSVwBQhuScPNyldlZ4ojVvsAnF61
Ds26PYw+5arxKSh+FgjjVpFf7vDO2mijbH1IxEAL0Z6RbLCVQb42dSw2YzvneyeEvy6DxFkXjtSH
VhfdwXV9VB0VDaPbVjbQ3kpjkBsWzcCDHQw/PL+neJx0yCV4HnruOaVoiKVIhIJV5MHVjLE40cww
xJIB4vaDyoinQDHD7NC93UxEnOS/yCLv9nklThk1laVSPpjDou4P9B17u84ORow0FGYDOia1tod4
OtC8VDurRaVnOItIhvkq7099MzOVSSMJCyOFTBOFK0xzI1h/UpuL1LcWVaaADkUI2uo2WiJJXk0A
ofNxV6UMD5VXJjD8NuhPiIRAlonDTUzlZoS7QXHlRiqJdqU8ANK9CNON15FVV8vClxS+q/naFv0H
xhpYMD/cOoHjOEFQzoGJ22/+4G0cUpZbHT7IpLhS4vpO+ZRjTnnZcI4UYfqdPY3XODy4VmWvjAz4
X5baw6Iq60sWjNRD3Gg7q7I9Kl6jCQdcRHSLuVANh8KajxPIr11qZvEGIWMPI289FzXEV+fbiRke
nIHMwnLf3mDQrb2BJDWwGLnITm+CBoWf7s2f/mTTwPTyF42OpMv47+nG27apBW3zy+5b1BxKqG3W
W+g3u2uX/DJLNJ61/6sQejeqOjlAkQ1T+yvGhpLMWUw5JtiBi6yXqMw+25bLZF8Ee4Iye9aTxEP1
vVyYooLXMsWPBcSPbRZHNOxsscOT8jZ22bANmWUvM0OrVXUcA/YE6Jb6uQR+ZEfxyqyQsd/Ew1ZY
PKci+xOgIl5YNpTSphxQLuTJUy2cYjMFchu52bhpI/e3jHH6gWrWa4jy6KgLb1p3FH6WIXiaFZV2
eUwoqMbh5xj5a+XVw1rqM8ov8PWBgl/evo+9k24HmZhLuzPspahBjxbQfT0ZYQ1LjkByz61n4dwC
vTo7/aFkLdxVcEKYY8Nj8YZrWisP+a19tfKbOJb1TVvKV0/04iSpFe/9YNzOodeeknb4/zc0o5ZR
P1Djn8zy1HgmsNOgJeOg1uNCC+xEgGi7NXxUouhTCth1kLR7aOgbJuHJotLhfm6QjpT2O1Ptazwm
x9xQz6OuXAjhepFJQjpawYnYAV+O5/AnzZ5j27RQiBvrZ8YPBXZZvTYj00IbC0u+zfeVCv7YMr8M
w2TuVFvGJztq3/ArZ9sqSFn73G6mKUe+OkQXEcCgzVS7LXPzrSbCRsdK4e1VaK2rPMCJlL25DcWT
kPyrZY9knHrt0FMWbiOUM36xNA3nd6amamMzJcaiRtH/qEKQXqKrdhIjwv/9LZlD53jf67dhsuEb
+wMBtdwnDEK+bFK02cxyzMQPl15KxAx81992WrCSSgHNt6H4QG/DlSCdd15fwwgS9e7+dGGQu/88
8X3zfnN/sb9f3NUy3EVFjXaX3y0NP3eZdmplTGZ3mItDaiTpMa8pIpaFj/6GjNOjHJ3pELVX8D0e
UilqzBBwPHvdufawz7MOYSunfKmL38btXRQgquLSq/bF7UvOyDPJUXKaEI82Y/nuKvfgiRScaHLj
IMGHP3UUeWFhN9PKrarmKNE7oimfKOUzVK1osTqLrIDyMjeZWNh+fzulc3XEQjcM5nioaNGqrEDP
nyLHNvxxPXTBBvWGt2wrzkGze+z7dm8i3dZetqIiZq/iWpRLr5mYglLVPvqK3lfn3sTIQbDggnIN
E1Vu29F44Kxytr42t2VWXTOmm/bgOgs5IRlhIbxp5+BjnphlerEvQOkGC40nclHG9RcTPePYEJCB
QzzaoW3NVmOZ63XfZ/jFp/7dDIvfIonSl9a23lyR11cpCZkRfrvt6vLWN3a4cseocBwuywFKTBA2
4Zr1fXMIKyDF4Em6TIxo5G29UUVRwgIqyiOVFfMBASrphaR4fseEPalIh2+dG6hta8cU2USoXmRY
fd0fwBINc7ExZ8/lZLZ7XQO2HTUsXzpyu/sjLEpiS5fJ3pXgQoNln0VVOg/Ud1CufCnsbzup2hUn
DK2utJSXCovB8n5kRLhCNs/xJ2XgdCOsIT7IeCieitvHuT+izvULIZvqFZQ0Y6gfOVuPsfeV4JuH
+wOwXuhFnDTjow7leHCn3OGS4gefM2suHTTOt92N89KImQYxHtXn2GBxdD80VS9TJ6ofkVeota77
7tilVPjbG6vq/gBLhYeIq8I7pQUqGHQ+dvPQiWfAwd/3Bzhm/TtPJv3M0FrsXexWm5mF7nug1P7+
2jlJXgsTKs71Fm97LIYaNyrllR+SssDtzUUTYROZ0ciTpxrnItxQ//PViG5YjdgtPuuYudvcWsUh
4OrxiOqPpd7t0C6Mn42qaF/h2Ee7uCT3SXt6fh0bSYIVD6BfwUUoqTxOxrJleC+DtRrn6VPKeBWk
ZfeiiuiDCwlZSTbTipA1NTq6ZlGNkN6cnM5AJWbC+QTe5+ElCaSzGtyJDDUn3nXFNLxL2X1Fsz8v
p8RbIztsmJ7Z1aWLwh+Ygy+z34c/AjHk2Dca+5JhEkVbWPfLiKHqhxHYByfx+7dCdNmu9ctqO4wq
/UitGeI0D6irIV65nFOnxOcbBBflwNOaxA/lFW8sPNIXr6OQFwqiQ+Jhtr58fb3vHwRI9sjU6RGt
Q/qUS4re/xyYgDcvVCgenZifgjnkLJZvz2hXr5nddV9B4qoNI9qwz8amfhmz+PW+P8TdQDaE9q9F
MhsnbeW08W/vsevzjRXJ4L30+WE2uR3vksKw3mRo7O8PED7Bb8DHBRFQMriYSa2oMvG98O+7ZnLu
Xks0ybsgdhwWlm3+mbMoux8ZRrpbdWOfnLx6FCdBlFqVi0tRNflzzhXvuZ4Ld2GEBFDcN0PBNEDb
1a/71j83PnWLtJ774z9HqTg5RGFFvqXde+UyLeRjIVl+cGHNnxOjbXYqYS7aNc7/vYQw0LwaFauh
2yNo1PmbwHb06v7s97+58qkrm+TpfozLrJIcI7Dn9wcEveE9dsnPf9+yV+wyYJAItOrxyEVFv5dM
jRNcB88DCjCsD5omXa7fKz0lR+Y5Glkxm3lakW1T+6hNbpuSKygUfL7UBnXSe1c8CaXzNyOI/Wvr
G6S68Mx9h/kCPsC8uh+DGrFiSlsM+/sxSluvuVF3D62Xd6/Um27XOP0uClWdCf8amPjzQpYPr8qr
XXwYt83McrJlVZosYW+vW3veNkrL8rlmafDU0Ya6H+TjtTtGudtxUeSgQBPDNVumxenBQRHRM1Tv
e3m+723ca4oW6G1AZHSt5fx1f9DY0UbzbyXk+2Zc0T/VZTz9896ZU7xq4Q4PXqObVwsnd2szC0jb
vj76Quw1l4z9bHzkmfeUuINF1/qjpUl7kvj+VRWKJSojzSwlMs9z19JBTgKWZDkfLhlsugy3Hfd7
/94wYycXbHACOio85H6TAVWbyH5gu5vKnKAHFW//64//3K0Nqtj4Fvb/HujUZCGtuuSiAmoO0e0J
FN5GmgK3VyYkj1leN61Vbo3jf71enLf5jn7W57/v/J9nooPgrRvF0Cq7tZ3L/ixzAp+8nHP7vnm/
p5vbnKll0L9vSgDsy9K6FZosQtoiGo75rchT2HIjrbL9pLmyQFV06z7l5skPp/hMEdRfKUIFLg0D
G+dIsaR+ZH51JoB1aTU0qcZuendLOLiOQV4NcDlmpcWuJk/PKStSZirNKqBTSNi8SF/vN3Jo9HVw
C7CQXeH9vUMp29oYLRk7fx1RCoytKW9ued8RoeK+3p/KbUsDLWtJdf32Gve/3e9ZnWGuZeECK/vf
HfEc1OvaQIvz144wTfG0pSmrjP89op5QLsdCgl68vfv73vtN0aAsbIcAXfP/7phjCRICpd/6rx1p
j3eDXmbz9w50hdYywCK8/vfp7/cogHOVsmJ6lf/5Eu/3zBGXYi2ZUf61w9JIOlnaUYb5zxH3tzEL
A0iMZfHd33b8+yXKG7FAV77+Z8d97/2IySSzKm5I/PzrqdAWU3lskZb+++D7vdYpScGZnfnvHUMz
/Ap8KKF/HaDQbxFgQETr/c3Osbvuo/7s26mzskP/oyjTZB1RYEQV0St09fY6nfpt0NAGreZUrKKa
cn/Risch/wgj27mM+AmXGf8ZIyIxrKX0EKkhWrcUGlhamBdW3xKRIZN7fncSZTTzv32S4m2zBYZC
bcMdMQd1wK2HtjEkS4ShdCXiT7Mrd33vHhw3s09jQ5E+fHCn1n6raFA0IAAWVRiPxxINP27jxiMp
kfSmqcOYGWf0rfAQrgmWZBAvd6RuNCutIGQY5aZOwoQlF/oW4zOrX6U05kUYAMn0OhqrolIxpSsm
1DUm1b4n3TI8LoP4j02dZFv1NYmEA3au7rF1RsTHdAUJhFRQDiyEPRN1i3lJP7taFGLg0lFbh5rr
Imk/sA/wjMcN4QLuqMpFJ4wPZrS/Wbi/UwT4tilg1ZQzMg+Wha2It2+IsmM9O2/+BIriXGq2DlLK
8sXU+MllAVszCePX4nfUmd2rgc0WlgnV6H6TjpaxjE2GA52O6ZrSBRZg51WlsD69PFMbYeZ/+oLQ
niJ+1aXZ/3IDghSCk9k9RAFjoZcY8Q34bSwqRdih35CHiDEvZo7Z1dYVwU20itUxjcroWiDmsHGa
cemXC+VaecKXDHYFnfKBNVS/n7pLmlkmRA66qAYOETq3oKTiaKKeEVslnyARMmeu3erP4gy+z1aL
VYa0fRuZY3jmDBpJhn8KXaNeTR7OZHhBC+I8o8ogTiZPyjeChkSub97BplkkwEwAoqZ/dB2sjY7k
ZGn5VGipri07BuuL5ZAdFaBbRRzdDzudxAGgcabLI5yTRcKllzZYtggsdWuthmh7Oc8Cqyjf7Brv
kZyDHyb9P2T1DUp9wSg53TcnE7iZIYgqum1aXZjuaDkQJXA7VBmy3bBCzDf3vaMIQ4JbtNj2pOgd
4gxETCQ1GdUd0l4+tv/K98Mqss3j032T5nUNcRRE6n3TDMXNbx9m57Crg9eizv54ZOue7zupQf3I
Aq+93PelgSYLK42vxG0VKCOIMMaRGSwz4X67SXutq56MQ1TcOguKTQV89ab69Rk049Y+1/jnp4V0
XXtRdn6yySy68v/9AKdoVqp0+iMSS/tsDA6Z0ZO/GYi2pVqY7MqGGKAQr+pABCcXEtqw+LEaVOCh
DR6adXQZMD4IQ1ymXl3xKEc3MYRcBQzuqzinfp79cNLDTM7kLOUlD7pD4p88nR6i2aP1MIfLgUp+
09gEFK6RRL+GtXqlDkv4TPsnBKljPRI4Gm7GKUGtvaWsFtIDYoTpqpYosb6YOfuH3FubXSgXoh3e
K7ub1ypNHxRVrEUYUrgQnSguGUlOjfHaF9SLjeJZttPSd93zcmCCNBQGslfc4CmG+YA3VwkLEI/C
sRUgs7dNznkb5Lt0N5aZ7JK4+kiN+OKT3BRG6bWCyIzmcxdXhncKG5rBmJ+vumWRNZpvVZXIxey2
egsAjpVq9O57hnwo8+RPMxr0XpLxmPoFEW1goLDTQ351w27XRp23Rh3wknTNrzTuSVWrwm2r+ye7
CDaORvM05m5L6iEd87r0/KWby+Xs5aeUpE2mRcQtAWXyxJeZh4jQywwRD+fQ3DwryZSG+K9LUvkm
D/XAMbhg4ObR35Zojw5m3Tx0BZcC3UNlWjjZEG/tGYBjU550HdPCUjrYlbGNSknZhxknqUd8OWHb
prnCxf1r4pO6aXRuCZE81D1pfFHzmYvsZzJvhPs7GNsGy3cTrZzU1itNvaZDyEwwkRILcppn+qEN
pl5ar2aS/7a7JbNKj4lccZRJvwlUOW+b6QpDwV0LVRIq+Rx2UIXSeaRnpUeMGNXvsA2KVckUiimE
9VNqkNsG6eijv2qN/ikgXbwm6RyPL0mLtV+uOml9l9UcbmvIaYkReevZZ66hhPhqARKNCLWIF7b1
wkARF4FWPutsomM5kbmUCEU0cVk/gel+nLE1s5ih2CajcV1GsJNwxDwUcbbzqNovSpHhDh6f6fLh
ujPs35jEnUvo4Dw2oWOKxjikNCjprb5arvYXTkuhcRppEy2ECCJUiWhu4i4zj3G19ks1LCc5VkuR
K7JQ9TISUq5lZ9ZoO6tqXczWeixZ8FBBwyO4GBJv03r1ykjfy07dAgSdX5UZ3UzTCK9uxl0n6L5n
XT/J2H/LLPlT04xbz7a1nUmZR6KIEDUGOO3yJKmZjNvOmEu6q+54UbHiFASJtJpjTRxCOyPXLcPT
fSsx7Op8vxf95979b17vfzRDT4HIo+mr0urszsMnNhUIqbet8fZcceGV55t9atP6FXLu2477Y+/3
/r25/00jC3NI/TxMJQ1PX6IaD1B/nQM9tGffiJe9/6itwT3c345VtHACnd4gsppXur+naID5QQbt
p2lszSzKz2qosnXZsDzwdBlAJaEl0NDlGoL5cUzN75ZmAP/dZ4Afi9r4jZV5YUY2VoW9y891Csry
kTz08hEdv38a/fxUFOq35xnJpvZc1CIAReIga/etg9AwElm7UlQyVnETrcW9y2bq6MnhJN8BNqR+
ZMTRU3D7W2UkDf8H0PF1YL5SeB+BeiRylxlWdB5D55dH3eEBxY6962b0bl4wy2fbq/dG6LrbHCHm
LQC1NxZSDeBpHGyOBF2NllTEPRU/wzwUB5PUuUuR2M6+HObHpv1VmJl1QpBazQusIj6LRZoZtlUw
6YkypoZUOL56Vkmq6dL17JTDrku4zBqWeY1VPz2SarXChz8S2a4hYXr+U5RY9hoOBetQqHKTSaaj
yrp8nyS1XueqtjZw+JnSBiaOVojvW0fW5dq3MwTRSZUxLzLG56HHPw9z/2x0dKn1NA1PlvOYZPnn
SK32aoRh9dZpslchrT3dt+DnG3/iqXEfWmvipyum7MGqf6dBbZybLH4ZJs/YZ/iDr4W2AddFofUZ
9eMBTFq3IJm+2dtGZq3cOmpXQYSR0OTjrSkvYkEX48P9RlM7JaLXusSjV34GpfeGMm9Rsa6309a7
tiwwsTcF4mCY5rBGVkKvTlbuh+XPm9AL3+px9B1aywkT9FAqe5GSbLhX9eCvB3s6xEhzjviGCdzq
ZS/WFZ7jxWBUkqQ1Nz2MiSYdVDC3iX3YQNojKtyV1aObcYFARPwZN6VeuV5VPlTAJUi5pSuS4tZb
VoL5G7zS7CdGyLNjJelr0L2E9FQvmN00AZxI4MpcXYbG3QrFgFiFXvpkGhVJC2l2ooVYj89xQBge
IB3XJZxx9HB/6jL6Uyc+2XI3yROhaM2GgNH6ZIpNEaXVR26n5j7tr2hwIlLa+FwkCiWEUBfDUcyY
6p0wBIIiTGggrKi33pjXKxzo7WNeOXLXkAnzUvIBNl03BcQBiovVWt5FDol5altnWMEgGN8jRDQW
HITQjaLfbp79tsLZei8dkGpEYBN5mZ1yGm6rGOXZHj4e0XHoy9cdNdU17XHzklOjpNvzRLDNTTbu
HHK3jB5rrdeJLPun21+yjp+e6XWfuIHU2aAozhyVtAFPeV9DZZmnrKpcfPy3RFGXPl8VnjNQCCBo
PJ4lNgTXS6ukFTjIq4Niy0ym8ltEgw+8xsIsI9q30FDlpdU50L+S2XPaYNofbIrCjkHdbeyjJysI
8kMQBy12qig+IRYRe1lo2CB+uGhvkrJmYEnGUiElG3UWR4nqeYnwOCBVoel2TWyT45rU49rJKJVO
uqt+QN94m0mtPfk5MXd1VgwXOw6ZipaPtgHCbciCzyAxLm2S0nwxZ7lLe+sQIB564fwvaTk7xK4k
UbZLnG44FWaR7aLbPRzqGYKqIdvD4j8YEaKDpZFmw4lQ7qtnKr2XJbGaSL+D3dhQAMxaSEBmkg4P
pdM0mEu7YsmkJb0ieXBANfjyYVS8ojsbBsmrw3xAzgxHsCzTxYTmQ+IF3WqU86uxthU1YzUtW4kR
IKaN53ZtdXRM1paJ28rTSOd+FQDqZ6mIv67uc8KPCFop++Kkc8Vv5DYq6JuaqtCfQ1zv6VZ5b5X+
KhQGC3Jd++twW0xn9J6DaX6IaiLs87xKVmEzO2ulw3YfmZXeEOb4CWloeOqrU1X66ScOAmtnezTH
PcSGX9TVNyIKfapGAVmeo20/+S7LdlSGegsh9B3kRPVUx8FHTgsQ1YDJLIteJSEuwbREKOq9SJrb
pdWa7xahKcfB1cnCztON6wzGm99wkvYKgQMmjXdjqry3ILE/vQDXCMk2CDQNZ+Uhlt32Tuw9M8Fj
ChKm5yDAhY8+6dIZ7mUccpu0TmOdTH2LsGqyz1N27v3Y/sLuqDZ5J7u9HAZmLLXOd1QSyJauingX
MMdGDdE7pybzuMnTpwlr+blR5vyct7TQiTKxmhKgDwm+JgW0vpzd6/0mzOuT0HZ4JK083UAbcpZi
TuoHY9Cs5oAg7IOASpQo/xhl+qvrk5w8ZPs77Wz56F9S5Geuob3n+02i83cSwE52roKndEZarRvQ
WrWFvsDskvWY2MG+EUTjODHcVeT2zquTi8eCe3tnqouDAAv+5Fp40GKodp8JEoXIisV3M6jLKBz5
SGjrnyh2840QnrvyaZ4+sST4ZfqY5dqbRDQbil9QXaZtPjQvdINMJMzx2WxdtWcxlx3GWx+Dgdna
J5IOTBi2r24Texuv4rfBbAx3punZb9J3zt3sGt9GMOqFjroEeS62kEVUKQtdqZU8CLgjRuogv27n
VS1a+6Exlb+4Y09a5JVtWocfRAZ5ayvx96JBxjMaMKxdnLzfyfir6Sy9D7BX7oMs3DlxqN5duzK3
ys/nNY6Rjb7JG3toPWsEuMGy6eyDTZjumcT0tiUtF+qWbTKUmiDTmkKlJy4bKPQtgXcHmNn9pzRE
7ms7DfAabs5ZOg/Sodo8Vi0hil1Miq1Ku1U0yfpZeekuI3X7EY5Pu4q9PH2J4FUloC4OE+KHc3YT
3eKAUefeHJd0phf4jC9GHYmP0nH6ZZnBcAG2Wq0wda7pMBe7bphiiCjDclTiOZu98hLa4TobxnmP
tSN/sYoBvbiSDzErhK5rknWXZYeEnhaA2ujTszaJNVQfqqmDQ+QMaAJKOiuyN/sj0myPnrXnPNUl
xaqoHtuD0NGwI1uWDDX6FAs7SfI3C9TZwTKrdDmkxEHPxfATr2rUDOGfzuppRmT1tuVtrr1uiPap
FrBZRSsgyl4cGtTn2EYfxZoW5VIN2Sm6Bf4E9jMB2dER12u6FRH1PZVYdCYA1TyMJKusph7nkkg6
ejx95e9Q9QDoHRxykA0jpEXIaVKgOUf9HKwwUhUPbS4OOunojLV9vDNsA5Zem2b74VaViE3zReAf
WNsCIFffHTxMa65wIqKNuuqNKG3WXBi4uRhNhuF/5m7wFANuUPFXgGSfOoSTUg+obl4gO3otxbBJ
K4qIM8CXzdQOLD6SXJ3D4kcTF/Vr6vTNtjRJo7vfxMQ6/QLcrG7WGy08hxkrENv59uNloBtXqYuu
9P5bvm/2ZeOujTg7YnPKPlu/WdG49p7jKjjMoaqP2qgSgmqSjG4BPhQMNfl7T4enHxrvN7Egq8zE
BmP0bcUE2nwoxBT8NBit/usOAlr0u+PWAWV8sW432XDTe9EIhEog5tuo7O3v99BTLD3gU5c0iJ+d
m5HEdDUQ5rxCllpbL/4wHDMvC6/KTZ44zVDRyLB5LLTAW9EBS0Ehd2KJ4O47I09XtHjaXdiV9R6N
0S8cVMlT4NLad23b49+ik6fEMMWlzUNEu/kK2VLA0lhnG20ZJhAAYW+CnP+1o9GaVyYzcSTeUrT1
Ljby048+XWMH1g9Gy/eqG2Wtohj4S9WYB2RI3c/p2EzusJfdTPmnd6yj8udxGzXy2b25ZgbZUiSm
yNzbXXma5LwowNI+J5MxXl1v2lcT5eaoRWWIp9Y+J6ycl2o0gj2NWJ2E8kca2dHaYdQ9VnVjPXgo
W8ic6YbvVqbXDNzotuIMXmZ5SLWGxb0q1aaKqnbTmdRw5wEq1pSYL3F/izxntSJWI5Hye9Pz5REr
sbEi6Mj8pNO+zsiVfnNA6G0HZZy1PRPzTTXlM81KvPXz9DOqB3sxR1P9aEvqsXL00m1YYt4c40C9
ya4bD0HDNCVn4LXtTH5oLrL5EHgf9jBk647rOXnKcBrHsUc62xo0r7vwrdeT2mQVLuk8Sf4fZ+e1
HDmWZdlfKcvnQTWAC9lWWQ+uBV1RhXiBMRgMaHmhv74XmDXdQWcZOT1labSIIoMQDlxxzt5rTynS
otnGFnryxuY+NArl1KCtHxrZPbGo7k6ag78ktwcHURxeqVqJbx01d6kIBSqlgCx9Ri4vjq9fItKx
buoiR/3NZOCXXgEViZVhXSbKZlRr9Na+AcoH6ScKEw8x2/T/maL73rCKPhNPfJNkif2otIayipo6
Bra3Kz2JUWX64ik2ZcRWNZd47pu7xoJOMjT1kdbHtMjSDnYXfSHfGRnAoCFyK4wEyYynrfXcAPsY
6ibsaKfcu0nkbxXbYTfTmxovdWui6nFL8tyivGKVVvb1XE7h6pHu1jshyWZGDHB4/dIp2VfpZCnB
z1U1t+ti+OJPwZW5QRHC7eMTsVpiBX7APjg1kxmLn/HGANSwbIBdImJ0+kWXedAT6/5rDll76aVE
5HVVWTzKvMwWLpMuijX92yi98OQZY3gC59VvuqF6CicDEjHDkty0wp35Xe0t/DyaHj+0salUus2Q
jZjj+/w4+Ea0UaKmmPmtJ9ZlQBJy2fH2DvIizLtmwBerk2l3YaZHNdSEFEASMmaE152MNjvTNh5w
ChJC7VhotWPLPkNQXCRNrdxmmrZUZJIfIoZwqv1bVpfoz5l0loZD/8dUwAxiXJ2/+n/UIqGmAdp8
7pisGSNL7y/QuJ4H03e3dFO9eaB5ATA+SsVCpMz29hjfkFFNwDQv1IgrYhVPdFiKYyuTXRrbpwEb
Wfck1MK+q9I2naUCFir0u+5bHs8DxMnfEDo/+/FgHTQDm2iGtPCQtVG+UEzet1xDYmQWfbXMXfHA
De1nKazveU4kfSo9IOShfZpc2ruokQ9lL0ZO1Odls1GnuaquHd0BHz0OPPc49rlk/sYvgCTZY6aH
Qoq2ZDgjbdrmipnOGz3FWjVZjQxYqTLAb1sYvvaDfRUzWN58w1X606eDcS7jiiWtwR4ijarbUlU9
xMjpsc+67ljJXKyRzrHJYNmwTyEOhJpEj+T3B7WKvVvwfNATe+Vnt2+C4WwyhD2WLZXmLIqXovXL
eyXovLPIxzsamdGypblxjIZ1n4MmpgLUXVI1Nb8p41DMS/iBt7GaVausJV1cRTG26CPENe59kEXu
STWp/4EZTi7MPnNP0/yICXc2NIw6nd6WCxyb9k6yumLsSYZb0aLLUJUUhZ2n4xewR/O+LFiUUNBn
kFcGgU7Q7BcwO8SaFld+tj2dJMFu+Brp4daJkxZjajR8Df3y2BQ6SdtgwVbtq+VhNLBbObY3a3uE
EG0ZvoSEdn+NlchbQapQVyqD7Tw3K7mlaggLgIIR9unMvGXS8M8YjtdGxoYDMA5J4y2+7vYbwlF2
SLnyA5YmUDvPy1emHuEcNr9rIIG3mqOas0Yz1LuKYg0A6d5cU6GA5CfK7LuSY5suMEetEz34WRlV
+IUYP88g3TJvXHlEb8m4I4Pmi6P1zjrLc8LHkaTOy8K0NrXitAuSdfR1wzFvs+DCMIBUxZVrVctR
XZfGvWShkvMxE9eYg7+0F7aXl3vFpI4E/U5uu55OI2j8QxUAzBqFfPZ6K98rYU6iqKYQrDbq6sxQ
/GglUQyduri2QOOW07DqPIsiW9h0D16kY8/G5Dkp++CO9hgYv5ah2a0G3JG+utebO9smm42+sTd/
HWbZWFNQKptvXaHWZ1+Ev0bdwmj8GNjUB1M7qC+JSSu1Gd1lWtfkKGpJAyEppmpJT3xZeFSYiW93
btMhLRZVa+EwbuJsBT1slTh0BcdsbE+mG2kba4h7tt7ug9WUNMMacx2rvb4rxvEL8A6YQwXX6Yvy
UWFWmKcO6qvcGcg2lI6xk1Dr5wV2YrT31HaUFq6LNB7jMEXwFeXAgrtHxy2MH0qtH9rKOftF+boe
DXe9oW0au/f3r1+EDQaYPMGbzKyMo9DDl74rqwWiz0m+12MOLox9HljF+fWLRrVWwLk42h5iSNt3
VoCjvUOlqOXaC3D+WYWhnD00hOtQhZIGsEavg+ZbDT7RpcVRK482aO87Nxzj+yzciXh8qinJM3eL
8gAi+JyWQb7EqynPsd19BaYQrmqlaebIJscTa619WVUAf7ETj8gOz0Mg+nPn/ejNpsEbyjSkCRSL
7IRn7ggdyOrKYvVabwmzqlp2pNWclYihEzsqaGAfMFWFdPiAHl3OBrZM+9CyTinctB19NrQlSbN9
XR0zCx/iWtSod2t1VWBCZhOVU8qW4bPVW9Ymx3tEieXWE03xI6WCvKjqUmNUUqBFgTCsRrwcGAxZ
wpnr0sJDLvXOvMkE5UjLTrOVHVndjdGtCpNVRqXqkBCHaJlUiTenVmvfukGM1iooaE3a1K+II9lq
SRHtstJJ2RJl6l6Jsk1nYVg2xaFoUCf7ph3ByM7Zz/UOtX2uOO6t1YjTbcXmOr7RKYRDdcr3uABJ
YuGKL02WxvNwNYrK4Z2vzfuusr6AKeqXRcJMko7FhV5dySjdfPMtziRhE7C16nE1sqKmadt5m9as
joBqsrtkyKuZ3mLIhAf6g8U5dke3PGB14YE1bRMxpbxDfW48mQlvooKYHMRf+IKl0cN/qgYXw5x0
ho3n3jugzcqYZQj+mPRHWFdkm43FrwDvjl55/gVjEznHcbHUYRs/ZZST52zForNErtCXpXPWy7vR
7XFeStu4LW3ydlNrXSqmt4H09eSkGK8VxLq3/l2T2XSNvKC5KVXkyY0VGyswQYhplZzFYwOYREVC
C2jzscswPw9tM6l71WwGS8w6yir+mQTiRyhCcRPQWyPEhXnbrrxy41jBuHBcGa9cjWYHq3/4j4KR
zsge2kl0aDtS27Lk8maNp++ybiifc7/8Cfc1+ZbZpT2DW4GOxfPgC1cyPHhj/Cx8fIatEdjLFOQd
vNMGZlVLMVi1XPr+nQs9F/4qRPKzhNWuBpUOnqTqV06r6fNKE0ikI7jKMvPMc9Aq1TqkqjNjB1Ab
JiY9x2lxSgEtbuM6rCiolBpFf4XPi32A0/hyV1E1mjUlIEoiICWI510uCcB8/WI2tr52MKAeipYI
2LEe3P0QFiTCTn+Szagu7ArgKMM5MYv9lxFO0a5F/cukKfz7JB/jo5paHgqroL91G26zblSsZ+LG
2Th5POzjxjMWuoZ2HAASER6RkdzUTv/sSyypnmuA27C15VjzgCSjiljEc2sowxqqm4zPK4SgdEJQ
F+CCjJf4IveN22OIS7Wz7N1oaw3YwBCwAmAzlYTqjr3XS9hVQKDzBbYNe9XUjFooBsRcqRg0db0R
2DEQOSq89ZlMx4VvG2JDZ/O73qT7SAr/zowQvdI9VpYDbqxl52nDKkxMcxYTJLBhBZvDzPYlFR0t
XEZZM59cAVPmUX0bs5faBq33kFs9T2aR2Rj01Z9jN2HFsCmZaltdRrXCn5DCZeLf0bZ0+xdR2TdF
VzPV+tqLrAVkpCTrNypZPGrJcxPqGmxFbMyq/S32M2UP2HTb+rgU+5LXmsZRu2xTf3oXp+1owIfX
pLNWUTa1VlIn6nJwA/6iKBVadj3te4v+qtl/VdQ4W8CaKInqrUEcIh4qHPb4ePznv8V8/CtI429Z
k57zEJrrn3+8pkv+T5oL5jsxRSFqro1SxkCgchV3NyYkeBodOgPdNb/TCjXhP0TWnj0Vw+VoWBtb
usGyM1k94jMMDizJ2WRIvT6CNhu31D1/+h0XFNV6tCxMfc9ya22j+DmzJwnPVS5X4+gaT6qOtziA
w72m44TwxR1f4+0WZYZ5q4li9cDUoR5gYf+ITT6kuNd69rVGTr5FcHJKs/ssnGwKBLm+ctMyLNfQ
VFWwZeT7z0+3Ianaf/6h/R+imxK2YAW1p65QWMw647wdleJMkAiR6IXvr9ws0bYZANoUYP5UHAH6
qkGkCMK+Wun+E5lHCZ9rHqHX9KnI4uCBu9U789J3h3NomWxJh2r/8Sf2Nr3u9QOzbVfTVVMzLAsR
3dvTZu1UjlAcclbtwwHumbbLwnTbN+OwEDGsaAr943xMnHD28XHfpshNxzVsjWAVcoXgU1iv0Z6/
3a46UnIvMUIgJIMwVh21FS2mtqaBy4W1s6kjc/nxAd8mtf11QGGy2TAEIR7Alt5eaKwFeUtuNxcK
dHLbKgu9vARag9DF8LJPbqr2/upMmjIa+zJ9KqOrV6+B2TuRKSNWayFpzzs1HfJDJoeLp2F6MeLc
OuuZ2zKc5+qDYdApQnMr6ta68Tr9KxYQ9RQTiyBJwsX/GgNQoGnzyfN6dTuETuot5SNLM3SDcr9z
dTtqOx3CPHII9poYFBkjiz4VJRV7OAVBZ6z+Vzd/OpozPV+Wqxomn8LV/Ui7vByor0221KE7N+ky
l9x0ksIIUHBk+8kopE+ph7+9i6+HM9hkCVcVKqCyq5QnSxVhaAS1NwPGP0uwws1TTyfcpYiookwU
0Ir48ZWXYf7FoZUc+zD5kVjq0ZJedSP1/D4a7OxkRxrgKbt4bjtxo9I0yl0/OEzbmz4Z0pWeSes2
ry35yZvxNuUQJAP3yjBM0+W1cDVTvzp5b2AZYJO4AO4pKZeqQvJQGhJl/lr5J7EnXaj+BGoR4hY/
V//Ja3IVMfbX4S2Svkyd59e0zCkY6bcXc5Kza5TrlVkbNd7aHtRnxfGG75mFnzdyuzX7Im+lVvqd
SoNsa+BqmnVG/KNoanGGF/tZ+vS755RRQtNsg9dW1YWwrsanOI1cahMuoUp5c+RmvC77+iVcIgLq
o8XHj+nVYAgzgFtvQYmk4gzEyrh6TJUxrlqDo9F6o3njiXre0lBN/ZUgz9KKUBIP2Nk+PqZ+NXG8
HpSbDRqLN5Lt/1WEZ1NErWJRg5kN0jS+5ZTZFlx1dOPmQ7dMVZrAETq7udOkwbOO1VpGvj8PHPdr
WVfFDUUauQ+zewIxzsygPhC9mdt4IciOwDqkfYnxaMS1+PFJX90oRm+bBZPJEE4MF3fr6kYJx/Ss
2usoz1KH2WIpxaOY5jv8yRC+BO1W1sxHWCnR6ePjTtlfv7/ZHBinOFgiyyHdFfvJ1YHbAuUl+0zo
aIJVaP/F7bLsnpUUnX4jhKPVGGfN+eYXinHnArfy+LxJ1GmqeW3kyW056N0iNct49frXhvSOW2Fr
96QhfnKe7ycAx1YtwQLfpS387rHlY3aDRqbpXI6xSn2YcEzm1Re3siEfuPifNJz0l6ZbKth7Qsbg
C8aIcVlJLd5ToXNXcNC02/qlIIRH0jn6ZDzW391HA+SXppOlpjH4MyW+fcuRX/e6qY3pHB3EXkel
QZpY4W5zO9CX0sgmAGKYrxEaJ0su4CUPW//eU9OHTBmildVp8oirRx5zg5LiUFaISGjMwY5lL5p2
op6pRZysscOLnakEBEinqxKX0LNdlgSS0OFeGbGKaWjaycqs/+Q1vh7DdJtHxHV1m4fEpFaoXV1d
bqmFC9wDUqo0702UWoovf8Zet6DdsvRjdevHmnxp9JleBfH30EwfM+BejPryk7BccTUTTWdiWqrB
g2q4dO+vVx06dbw01MABx1C8S0AvY61Ce+lUgph8kspA2hGQo9xYilnfRG723ZDJ6ZWDMkbKCrd1
sfYoJZP/Y68HUu++dnUHBjhpj8aIfMIau60+CGKVMznuii5qzwj+Syz7Sro0yDRLRYmAEs+xG0fD
HDoQxhst9rdAhD+56a+X8tuk+3qpLH41KjyMo7pzNVLD80T/MJWsKSxAveEB2xoukZSWP+7Rsyh3
iuxearc0NnlBjkk4uV5swAavuiynr725KgIkDnp6MpztoGve0SipYfeRcWtq7mfna10n/PHRsBBg
wtOm7Yp5PZQwvKcjS07q+/14yV1KOVrc3moyGmcx5PVj28aYslI72gx9fU9n2tu37NDWOipw0sy+
9oNnfcsbUHG6bfVzQMNPlQgD2KgmqE2P0Cz8ArSTRLFORkuBfFgScZTQ65GEj0EpYkuNiO/06vVv
ktqmdNgX27QmkjUXcA+Tlk+wt0Hb1LEz7qMuA8GbkepbAf1fBWUG6NAAeOgjjbyxBpf+gZAAVIMg
2kbhMM6zFgC7lgaAmnXrsc3b5KaR7XPKdn/mBbhya9dBjauEd4HTqVA63S0YlIKO1UD7urvzMwda
kgg/eVK0aQXz5kkxWZY50wqHQZzp42rtKRHXmmoYMKdlqUFJy0OG8T1ky5Mj2vjRJmow18wu3fut
liEfKthSDeKkko+DaeQlSRXzNleE2H4yZl+9q0InElRl1NZQ8nBi7tWogU6jUSnPIggYS3fe5xy8
EeqIBBYju0Oe4BrNKeCIwdyM43BQMWym3fjShnk5C5v2x8enczXFTmfDbowNC0GK3KjrsyncqA7o
RIfztNAceFw24nRU8xHyRfy2Uw+saa1i9/FBtenW//bRsPjUbZtZgQUJa2f2L2/nBdPB+Fu4aJYt
sIcXb2z7JUWQ4K/NgVDap7zTo01A32xbArZzpx/45BTerYemU5hOQDdZjlnXawsL3DyxXEU4D5/w
12HLLNT7zsa0pNVue9MX2VKzAjAgcLhsvd381S//+ByuHlDugqDnY6iaYQLtAd339i5I0666aICK
KpTup4dSYu7mzc9E5zX/+EBX0/B0IBMquQG42GRBZVy9CcEQaoVeRTi07IiQ0fixUTGDDqB3Kujx
peqyrJHPgsiBj4/7by7QsjRLNQVHdw33apHfqdSrGMuUWe8VdGmnK0yUOKKDy58+OdS/uUbHddjk
m/q0639NWv1tQ5F4lknBjYZ7IfxhnpdpfzY7M9qG/hc1bb8aKCEPpYyMjZ+82l0955hTs569bjsa
HbiCCAB+6kW67SiVXlC8O+6NVYSYrmSPP9/zgebkXbOM89bFoJWuSTly54UWikuc1DAlECZDElz5
Tj7sO5aAg5+CvZuYpaUzyZnELkSJdYQWu0SjsbFrUzV43YjkwLu38AIRf6964tMR0G3jGgarE/fN
RCE6E7ZEajFhRpdSMBTrOr7GPFfGpeeXyVdpEbvgBGhpdSeG3RarRyLSx6NSJOMnn+jVgpMnCWOV
xeZaUykrE+b39pHN6tYpIhkGc6gqOm6w/mJXaJdb5zF1UMW7dHlnn3yw74YKRNS8HQj32QW8e4Ym
XlGfBSxitLJFqt09tGnzoPLnjw/z/vExjGljhORUszTn+sKiMEJijzFhjvOZKolm3PtWOeCaBFFc
e0vDb+eKzI8G0rVPLvDdCMwtdcgUtrEz2NzZq5ckbCgttDECtUIhmc1VCFEMR+/IvrGfh66u7rrG
QqDsfDYAvpuHqCLqpkBsTwYS+8Gr446DRcCCDnUWESuIM5vYVSspKC3Tn9lbdY/+zXYpacSMxFlQ
0vSv3HZV9wW20xAhZh/I88efgfZvbgVzIpOQg9eZy76aFtoMV2IkYIBVMksxqsaLEinqTlUGFwqg
cztEobpN1DI5BLT4Z4NttovRL+lE5zm9bU8xVwDg9mFnX6B1B7s4HcYZFOF28/GJ6tMi8+38Zdi8
CA6VZyJfqfO9fQ1SSIOIN4TPxt2C+pkCQfKdrn8hEaoahApXmQDXoo7ZQceqnOUm1BGGPzLHI+95
GZC4N69cT19kXkNHG0byYE/5wCORucSf65sRqBsL+oYftZDPq43/ySrk/XvMbUbTpan4CriUq1V0
miZF4+IHmZXV8KCN7TaUOlY1q37gn5EMY3wybryfCci4ttknGewe3HflHi1CndQGgwJVs399i2n8
/H+9xZbF+PRaK3BUFt5vPxeEXT0F7AbcgYNjePCbLwMGNoCOFUZef4mALFv4qhMTxkj/8+OH4t9c
IkUDg7vK9b1f6Hd17fhCoyjPLLObBqpUDTEdfjZQvf/keOYMCs0adXSbHdDbS6R1FMq6RIBlj77Y
QcRWEOwEuXemW56RsVr//N9els3One0WTzmr6esKrhlgxYpql0Y24KmZUqgQzs2O8sKnV6a9W5Kx
ELNVJj3+x+N5vUzpGyEdC03erAkKIHlGd+ndtN4IAbjHxaK5sPrCXhURetF6SMltvou1KvpkL/3u
Y+QkMPqSF89rwYLi6hEiQdhhlhdMypM0Bb3gxVEny7frRJ+MItddrKkkx8EEF6oLVbyb2jxW5XlU
0gMeabNvm1+o2HPDt9YjnojZmJqQadkWQSDuXtqAvnjKFmwX2W2wd2V9kHXbsFHDnKiPoD6MtKw3
gRpk50LT9z5luTOFZMzMacNyHttr3LrDd00pmhVBXEQ6ZsXJmiw/AQbXXcUm0wgyFb14nN0FI9tN
VlrabsRE8NnE827wpAhJxwIhtEv7AhLe2yd4wK0LbbObKpE13mNLk3QeWtJ2XONk+dq2L1JtRaQp
OY4aJQWWqAHKYnHE0Rhf9CE8F7V7+Pgh119nuzcjOic1TfyuzVKZMX2aLX9bPkq/wy8dUA5vcI5t
M9iHiAq/Ow25TxW2+Bnb8SMFLH/VhZYzo6ii3cB3C7LmrDfmxRDuyYR7sAEMDQ85DPJbqutfw0zG
YCIRgUXel9aq0kXf592dUMm7NiORndgLQ9q33B8EOegX9kO4jxEjmxFBSHIEUaB2m2JAOQufD7yY
I7pNWrUOU8skdWrwVSjEc3fZQnrkGsLHmnfohTaFT6B8ZRI0kTLiHcu+g2LfUqOkFYP0v3WL06Db
PzO87ftEgc7ZDu5OGT1jSTyiOXNSZHxhywJWFtmDrRwSu063lVsFi47+FlU3+Q2PQnJU45CsVNs7
FEF9SANbOeMaJQqBrhMtd2pDOq+QDvWPTZBzI4o22oFCPFlKUf1cdGW3H11r3GEud/dpEayR0+Ma
M9XHtlO+NmARL21Zhhd69r9s0G9og3ZJ7DaksqA3seC5nnLZ+YRpOP2qTtBbmyKalMzFly5tDOyM
k+DRaP2d00bJvMIdv8CihTtPax6ChOKYQk9no+SIHeUQDw+BxJEwNPoF0vdL2RMFURCnvdMLvC6G
sGHj6Ya/C0zF3EVubM9giGGxZ79x1ifwyZjlP1O/zrd5Kau5yhYS0DPAc8IOdbsy0MObZBiYeXxD
yb3AeKYfsD0p92n21arGdGlFtjg4RXp2JmFK3BJ9TbCDd+MiXhg1oRzYNKxiX3fmUivVdQ24+RA5
MSjzfNg0sfMC+s/aGm3EooNtSE+Hb/ZKwY5gZeqjME/dRBTx7ab87g+LGJ31vlWrM0YAScu+E+si
QdonA1YzatsGW1307SJn70p1B31uGohnpQyDezXIeVLxa+6LkrCpYSzakwj7rQeGBL2xO0KiF2BZ
Gkc7CTv6JtyhB+8L1xGd5QLAhL93mrh8zKqHABL6PMI4eXCqIVhpflNtygSxsqMBYnbHJD7Fifxu
pll+cmPrl2UG+aWWAISz+iSngnyRqb/sNHQPTjx+MRAIItvGqabJQ6D1JHJECBSaHHT3qG5a1R7u
AOFIzGrenIWWd/AGB7F5UH1XAjchpL3UZ355EOEeG2d71qDRnNMK4GKJSpL8bDfYCFOLz6qL00V2
ymc79WnLfzUMUSekNkTTgzn+egqUtCkhCttYE4ji8zVm3DJAhhOqOtzU5NMp6LqEzRTkvM7sNusm
leb8VQnC68ZCtXRamFN8XI/qhn1qSz9KWNXGjRE7Igoo5xmtnmNf47YtY55HM3xszYxYaiV7+ngc
vt4AMPKxf9d0hoNpL3bdLyAwMKlsDwJUUaSgtj1g4JFO9AXrAGONUxpZbb8cw/7h48Ne33UOS0OO
HjpFfDQK13KSyFFCbPocdgTO0KUOo+/UCnUoQt0iMv74YO+KXxwN/bVLv4apn+7B1S7HS0K9kYR5
z9qsyfeQbb2bUCNKSm3SYZE5MA6gw2nr3EFLogt2+gqW3k8m4es5eDoH1h2sIY1pD3BdgAM00IR5
3sDn7yiQ5yn9Rj93jdnrpf7Hc/+f/kt+/uvBlf/8B39/pppeMe3VV3/9532e8t8/pn/z3z/z9l/8
8xA+o6jJf9Uf/tT6JT8+pS/y+ofe/GaO/q+zWzzVT2/+sgS1XA+X5qUabl8kle7Xs+A6pp/8f/3m
315ef8v9ULz8+cdz3mT19Nt88gv/+Ne3tj///EPXWZX/x++//1/fnC7gzz/uuFO8GH/9qv/++Zcn
Wf/5h6H/XVAFcFiN8DxSZ+E3dai0JhHU36c1v8miyaTSRbPnj79lOdtYvmX/XWiOZtoMHdMWZDq8
RIo6fYvfx+IdJOekwTAnwdD/Pa83n9//fJ6/C69wzrwdoGh4sTziMAS5WjSb3OuHV8sK8osBKxu2
FzIg+J6koq8ZgGd6tUOFxty8Dlk8rJD9qQtneK3tD2U/YQZY2bHakUw36aCDfjf17hDGprGhmNR+
I65Q3QlV0QEmi0ImYBtL8k7jysfJzcQzPDA+ePegQKxbO1ISzCGFlFChlUDsC7Std6k+NE8FKLuE
tXICvQFulPnFhud8F/uQKGYeJIoeXWDo3YZ2wGKhSa0SNmSMHz5fiC6IvsSdNNVl6GMbTTdYHbuu
nTVSoF1fEXraJc9dmRS280ugYKXNxYQ/NHc94/bwMPENw3mFILRfhZT7RjGjS2KGMJiLXntqvCES
9505tIcSVKdcplBu5G3vlYRupegEBeWOSu9pxCh2bN51Q9rqlKKaluKQBSgxPZVUNJqjL6Rx8WUv
tpHpUsDx7TCMn4aqK1Mig+Mxix9jLVGMn/TlFXcGXJLo4DQYy2I74E9nXWnAvSC6rA5qd9NUnfPc
kqRAY7VDUkhYfVG8DHY53vSoLR6LYSyXkqgNBAKu+hIIt8ZZbeNLEY2KpCfDnRLG3ldUOeEXcsoK
CeSCoIOgtuIHN3LlBW2XLA5qMioEPRTVfe72rYRt7PUPfNplsagJasE217b1BQ+dIjb08LBquLqS
FneRquT4Gm1TwHB1S2fbSlfOTWz7O6/vgpUXeuMzzPtkrgVdSAhqC1rLn3k5C7MFtdjsbBBwtNag
CNyQ+5lsUg0aturD4MWWbN12dIbhw6CRjLdWog53CVpod4mVNap3Zc4CxESLahEI+sNJQ+9Rh43p
z+zWbrWLC1VMWSIVUKtDWIUymgsvyR76jm7bMhhqM96oNQZgkNkks2zHyE5gfpSqHc+IEHF1DKWk
qOyM0taGh9H0QuMXdcJ+uPFZK5cnjU4l75CPif+kDlJbRVXpHKThxVs3GqOvGcrM4KeJtBrrsad0
ymrUwwEOl+7DLOPFMQ4+p3jbUX4BI56Ibt24lX9AdVk8xjFIV5dgkrWut+D4ibO5TSBpfjELrGEz
iVrkl0mQort3EawefczXsG+D3rsvRS0uCU5uHYym4shb/FkC94qqGrs8tMofWUrQ6y0zajdPXJPU
HZnDCF/A6vd+pbjfLnGp+zd9G6mXIhitU2MkwS9lhJjkdcIoeNkN9auZ+cYd7ozwZgCOdQHTxkbC
Ustm4bD6WHUdD3DqwxWhfxX0M0mCFS7g+lehSGfVjqrPbrrx8W8RrO1pM9UMCfSOBj0GW4YF4m6k
16OkoDV4bb94+DL3eamHS0uUw9cOiMi+TZHumvo4rIr89an2ja6ejZqvanOjSNVdO7YOxBU25LNC
Fv4Nhbz+UQLSW8W2zgqVHNPnoYtThLhKvjTwgKFZyReuLc0nlpPJtiYEYFcP5ArKGD6HVnfWtyLS
i1PX+9olJuiGf+HWBxLdpxXoRCMsPWM9lF23qQxgTGafKGvLRVpOop2GZh+NsYJztxgA9yFeXaBD
BlndJM1euFqJQ6waoOwJK11qvfqUu2qwxCLg/Kyrvn2U1jAsbRl9y4FXHYI0IqdWYgTNFa1bBmS0
LFwt6ZZqaXwJPAv1bm6KARR5FS5yzLOQyet7I3Fge4SVN+u51UBYyUjwEuvR6KCPgXh+QC1yF6t0
kWn9HcZaO8dt9aLX6Q8jjp7SAvBBKbSftpndMc3BqVBjglGKh8Asi6UR9NC/MvtQFdi0/NrWoXMY
zy7kAPaNSOhLDZdkYZgrItK/xvlQz+1YeaSMYM4Gs/3ethUWJ7V/NpowmVEB6ecaaHnX8q05/LRz
EEcXsn5+lbKBxE/HDol0eiyB4dx6Nb4K1+iqeWcCw8GrGCw8IyfGJxRf6DOzNTYCOFHcnBniW2Wu
pe1LYQQ/+kxnQK8ba++TRfAd4n8/a7APbnOfhlJVw5qKK6homhJpxxKT5TbW2Ho7YSBPhV+L7zZi
pIVEsTTrenuZJdTCU1X+JA8nRjcXbBEZ9ztL7/CIDJl+JpahueStwLuk+Qlpawo4P8X81ZZKuVdL
3Z3Bfs7mth1nW5As2dYPVGXfEN+ybgef0AUHxx7JYkU6BQVVywqC/NovyJl3paft9aHlGO1461Mp
sGZUENw7K9HiIwHRGib1wIYgqHULHor7kZglVDzylCj83r5VgHMI0M2GT3E0RHk/79IYHEdaPNuD
bTxkNrEkJMD4N56f9bxpLbJKgd1VyQ0gb5FRrv3eyI6KzJwFkiwgfbYZL8OuuPMG5bY3YXNQnume
ynwoF7Va5WdowyWilKKfMbto0PvGp7aAutY2ZGIMue6f8hiqvbAr0pDpuy37eAxXcYctASAAQd2+
+mAllTEfFBeXfOgI9rD9r0F1g5nZg2aMSc3YpSrwMs+a+OKKaW8Vg7mUGOeaoCYhD3wW37PO2Ig4
zDeysO8N8lJnzGmkOhBlDTTJPwmf1EHCh2aR4pz+i7ozW3LcSLbtr5wfoAwziMeLkWSSOU9VL7DM
GgAQAzEDxNffhSy1iomkElKfp9Nm3SZrSeWMgIeHh/v2veOg1egC6nfHIsog59FeUNT4UnTyndEz
KBpQ+bPo6h828Izrq33a8kLby4rJFEe7JaE5MLyQ6StetimcAMzj7B2A/QFDnsbiW1p23/q+Eq78
FkHxDOa+PfVJc98lkqnH/WY4pAjKoMHqGkP1qoLBu4cPvlwHTDub7B/Te4kavS4RFzDEWrlK1X5h
Rw1sq3IOJVedP2R5mAM3ESADhkPAqikUmIOsXOxjqbvk7bMAUS9HoE3KKzU9KkwrMXOSoh4PxSbF
IV2XL3yp+gkUNPohHGRLrIx0k+odbC+CvLg8irFiSW0eulAtKgzai+01MihIYEe5yciprYWQftWD
RoSgS4Q6DIJB6JJA/2PoTFL7/CRd29Kafkrp0DpKqS3tw2EQzTQ+3uQyw31aTj/2KCxXeQp9M2Uy
RnvKq+q4sLSwgg4s6a76hXhPplwilFMUzSo4KuSuSX3ddAwtcyiu8iGDzj4thGLX5csNjzHfpCzx
DWqBu7hb/mQ7n2PoWhE7jz3ai05Yq7daXdAUavLrANgvEmkkfqrB5KsaRJdZVimWGqWwhnbl12WW
3Nb+PjCDKHwpYiYYsiKkxgvPt9grlhKVt11w/IJm3rdCNNY6CA+1pbjRqIf1Ua2TVd6EqpOJIami
sq6OxsHUBrVFqgRzhdHdgQpIbPyAUXZGiFA5eAiNunWZrYPkCCdzfbXmkMh7JtV87e7QIUgz7OPb
TOuucknZI1Ap3QPNE91OQxmqFo8jEw5KYW1yQKGvqh4XmgExr3bgvCnD0Yxr5U5J04JwWKcXQMW/
iLiItR8gc5NUapxp3tzITb/LAQGOxZtXMlc6tGFXUOYMn9o6gdAOmgBJY5Q9NRp77xuM+0XDFwAQ
0qYzAsksmLX0OjXMLw11IZhdS/cdhpLykvHOCj2YsKRZFDEttc/vo0N+x1RliUIZavdCqQ12ymgs
3BKy5skMjtko/TxUkvZKSS0xyyaH+6X9huRlYitHac91sS/Nfa6OGKtFvhL37XMV1tA1HNRrvLL0
slx9iUtudEPIFtSZGeaK4YCxc7g/rDALoMOuYTomLUfDJs2q1TLN1sWhWPFOWMBaeEy3x7CCy5Pc
0BGPav/IGSMY9DwSoCpA92mJvGDd7dWLWJUFr1vUoKFSJsty5dCb2UAFdcFU+lKEXKMt4GxEV1dY
DIOlB9m32F9ujR40WRb4F2XBHVseBZJV+bC0UVRWLXRibwQxgeZ40UAV48DvwoZ3x6ZxAKNoXxeC
cbQLsOSwC6cCvpxIA2QG1GuTx15rfLyySx90YUGt7pgD3Qhh2SDV3ncdgnoKLAJsaiN81aASXx/3
kELaTPkyIhtDQSYgjtT3oVkxfvqY8aCOSLL3fL84aFALlBkiRH9M2X9pqYVAlxi1d60W1Mi2H+Es
LxeV1wVtl5t0BPw3ztCXqDjuv+TGkF+X+bJ8loIkvdLDw/CSqIsFhWH6ALcwK8c3InoNN/FhObwi
OaDfSblc9uZ+X/Ur6u79esyDb2OEKB/Enk9ygKl1A6I43XKf+lcKzVzShBI5Hxo4pDFKy3lfHiJ2
JkSwahwmqF+apMqvVR72vicraRYh0CPCnKLng6ZYRaEXIWpDEPrbelIajAC2EU8KkNrarZ/k6Fof
iUfWolgC7T5S/IbV9rCMvDKKhZ97wim2exDXLqJ4XWkbArVZrkRB/RFk/nHHAKsBMWk9hHdlI7Sr
fTcct3HF/c64UWT2C+H4KCvHxBFLEZGnYw0tZLrMXZoYwuuhz2GN0/fXflEqd8VRR/5HRvci0wXD
MhhvfQqXmdpyY2mIaR3Lsj7YwiLInjsKj3fogGqaCePd/skAEAZzl9YMyFot0X0UYVR+QIS6OXox
0i31SlCPEeqVXdNmtlii12fu0Qf1UdcjJjsc2mFv6S0zPwkv9h8ptPXf/LykuXRSvPmzSHJaFHkr
kp4UbYHeKksKIgIYYMDYojZpaDV75quOe12zljvmOi4bb7gwkJG9jLatI1uZA72PYjYXhxl0/AeU
+sSuPmlVLitmYBpfg9h8p3miKzwyWnXhdyYgAi93ajTgTIYuf0irhY1M7PXnq55UEKeL1sdm7knD
rB8CkF8+RMnyAIc6zND0tD63MIHkjBYoAcsK9auxYfgGej6xoNKDEA/7HGLoLRMiF/4atcV7+k3e
52am9dhfdlQAmWCaDMZiJq0/SuRJv9Qi3SIttKNV8aA7RxfiuqtZyM2kvP3B0rinJyui9h0coG/U
rAw3UZ9Fu9r5duWKpTV4ja24kp26setfMijc/SrFvqvEvnPSCdznl23w4YKmUwnUp/M+EPVCq7Mg
T1XvgltoZzKb+8sLji4+6uSe/CWdcc8zDkIf/bfBSWtBHzQJsvBCR6bu1l983wdPM99t0ql/WxFE
b+qS0QcBzMfEA5eo3g2hzneDN9PRXuDmdg2nteA7d0tTMmM7+1GtPrc5rX6OLnlqkjrr6QeMhUW/
R9GZgAsBSSJ+VQ4PfoD4Zu676LjP+P+59YEH4z8qSB15Of6YE29pa0mUlsggWTxR616C2GxXHLUZ
v5i0PthEIGCKADJ9HB8xjInzg3qTqiUQc0tnerhT9Ttt2ezAnUBG1Mxgjs7Eyfe2Ju6Prkh/yFVc
sOGTGVtY3l3eAcz7W6FL0oyoklNboTN77EZHeB+fuf4BGYOvG+vjb6NRJxsJSVuRMOiL2iVMsK7u
QqihmNp9g2aumWxm48noBFNz42wCrqJQlXwbijkx57ewfBpHzIl3gjXYoQUn2Q8KR1Z2m7r63KZ+
jCnUeAWAVUugXMx+TC6fKMtqP6T+bOkIo30DJWorVrMLIkuxYse3I+uoOOPoq625uYcg8+cHYtpA
xH+Y5pUB7IBmF+mcTcyLPBspF1bo9j2Iz+UaHUA7dwbdlL3s8oBKr6nPnArxY1wZe1ZM9HLfMmMr
TI59DhVkGwbd0uosNB4t3MfYhq5u6Z5gk+Br3v7rf/FJR5uAxHEfANTTG55iSVn41MmxieIwSs/e
woIJp3IQgHIDW5tBy53bVUUjSKOaMLaDadq8O/oKkgCClPt4LKGNWZfEhjXyEoe1u/XwkHvqzGV+
5miO5pghpo+k0AeehIHcEPZykDaGFcmtmawlh7ffleGoAF/txYtmbBqbbKL2KJ9ZMx708XS+Nz2J
CkWmaEKDToW1346+W1kHr7xQPVhwN81M+D67r7TACJwMozOWM1lmmQ4gSBE1t4RNdg/jrdOvarNx
Q830TfTo3HTmjppOXY7HQzk1OFmctpDgWirZV/js0eVw2jUUCa/Fj3B/BVNctF54+01iLVyxvopq
62iPP+LPE/OvurD/rMV6lf/I7uryx49695L/H+izGmS8f99m9aLX8iWpX8rTVuv4r/zqtC7UP2Qg
qbzvuP5otFJB/U+rdfxbJBWcPO5dTiHQ7N+9Vu0PkZwDwB4ZKSFoPJv/6bXytwSG3YlJJCWGqPyr
XitB/H2oUzmNJL/C+AuBBoFmHW+a05tkCMI95Fk/RdEM18M6v09vxef6YFL/oI2Z25rzPd6km9Aa
ttA9FebB67x4pV/AvPJD3bbf63V+XV1m9xBPXyXf999FW10l90Po6N+6R0AfxUvlCFa2hj3ZMVaS
la+DleIYF8O6/R52JiwChRVsYAG9KTbaS3it/EQ+ZadupRcjtHnTia0pPZb39RbRRbdyjKvaTlwS
SwsqlkfpBp41x7/Zr2X3cAt9j5NcUzi/KZHyoYdznzrRSkFrw82uDjfdQ9cjPWBWN8N26fXb5rFe
F7eLK/mbtAGc7nZevdW8+FJ1oaCy61XsCBvdZX7o5/76sOFXXkKfuPIfU/oxJtq4MCGDyLZDJBhX
wOfJd+HeR39guSk2VEINhqquDFddCQ9Bf1VscuP6tdlFm5Q/NrgMr5Gyvjo+soVb1vBTcjIXnTkz
2hA4HNQtr2ARN3M3ufPvpfXB4wcStu6ZTnVSJ99SCNyGdksaSh3i3t9kbuzA1W3XPMy6H5nvluC6
n9XVYUMv0F049arZ+TclUhaLC/+rvqIceDfAd3gTgsjmHe6iYFRZOaEBSTbm5/jnw9044PqaiBdy
ZnUX6rqxeFS4/YXM7+q3qJ1T5/lS3x0zW1YsqNXVZ/TFV9FNfkF9LTWRCVmptmbtWRdVaLZlvw7X
0JGtmMa9gJDovvq6uEx3y2ssPMGBDtOLE66ZpV2y7THvS83Wb+VVUZn77zCPL57iC2jAveXP466s
zfbJuEVG+0m+qO/Kq6Vmojo2oGYrUDuz6MUsVsJl5IqOYOceMihu87Lc0AjLLNvQnPRCvFrc4Z+t
FYXZVZSudFc0Dzv+fbIZ4FmudgHLseCiERV5iZ1/qUxaSzftNWo6FF/lSzaNmhRsgKuwMUvBFu97
3w2hHkLsKLJyEk8U/iBkfFXt3i489LAh+dtdp5apWIfbvTuYiauvku9ufQ8aU3uUAI3vd92Sbfp6
cNTQXDo+OSz8zs7CanV+RfE13Q0X9Ciu4DIMwNryR3zf40aC1a/7kQ4RSqzAjLNtbPWozDbAXp8b
HaLG+udCYrbZ+Jn48CWbmsp05aqXd7V5/a0iq+lpaq4KW7GRrK8FS35ob4536kO6N1FoYVCD/w+R
qISJJ+ShvzV2aPYPibMUrVV5cIbeOkqWhivC+4+cAHo7YIxhAalaszM2iWDWx5XwrVcqK8J1kczz
lNI8vhSb4Qks8B6ONaewRWu/3/jfDvfNdR+bYeZoLavYFOvMifUXuKCvIEr8GUna6qjf+Zdokzi1
e9xkWzjoXVn4oT4UjlTZ1VVzl9voPImyW121uyPEJCaSjI/ACy1KpKC7zZho5MKZQR+XEUSGV3Oo
JmHgik0GwOVwHaBCVLPgnTbcQ/Jmt558X244wab2IEiW2MCaftO2tl6TxSQw5Zv73eFa+b5EwtBB
YryypE0RuWEPn/cueYnuFmvNMyQ3o+Xs9T/R6LCEwnliIAME3t6MbxYOZ3od0uypnFp+YX+FZ2R+
JOVJg3HRSn/k5dPCiRU79nIa7x00CCsFtCUqqImTvXYLM4KMyLAS5JLKC6Ad1ZfegsnT6W4LC/k6
KpPhhSyujGGs1uAQNdvX0n57OqaqFR++huO4uzVWPv1vfpS4PDbvmmGVhte9aNbtRnLiR41/5oty
oYMnfSjSdfrUPIFnMxnooYNBlkxN2xN25VKzvuqap0dm9RiHrqY91vCTCU+jes8KsiahtoTIqWiE
wWj63Bi2OngHzYrXR+OFvT7eyTF/YHfX3emP+JSV4dyX9a3QWhUte80sN/VNbN9BPKlaDWhYhjDc
Y/c9XG4D4yaAWPipehJu4KRE8wEoHySNJJTwi63kxs4eFtfL22r13YBbif6mnZhARhbKi74TFnQ8
nourBir9ylX9bicGt5krX1FH7VUz+6o3D03aQeaqe5K2hyB1YfXfmHOEs9JMTX0NXTV5dHTbOUdH
84+WvtvbBY58z5/znFjhTQi/3aFzORyivQg3JTDDnWTstNfU5I+1oSE1qM2uCRv0nJF5eAKUwAOn
0FqH7uIBzE1kLnddCjVtY6EPBvnC4jHRzPQLiDoNmFK6i56F7Fm8KuuvYrAeNR2DbfVTBrZf5N/U
8gH0OGNEm9TYKoJnQz1scqgaG5qLh9Zxum9pBTpYMDmJZo/+2FMwfG93Ig1E1NHsgDjp5Ds4UYjt
Fm7f68TVmL9x09A1lWh9MggeQdTNhUV5/Ruy9PCKPyqR4mpx+rSww26XNXZ85+8he0Orysm8Bb2d
TbNGPccqXpe3y0sdSn673qHqCzmI9Mr/1Ltkc9z6V6qV2sVrZ6prTPFRc0tzki1ycCghLlb5WuNy
Ub6G6+Y1ZxTnonmVr7uVcqEymE9XGEmc68N2WdjFc6dew+VoN7bkstbOgqBf7z3+ImRMckVPlWly
esEucgr46ji6S0W8W6lLB0VvwE37aOMPNjqNtfrUSVbwHSmG0kYUW184zJMxbxX37kH3NuEGJ8Ob
251CnXZvNqvIflmuQJGICKdCd6lt/PpaOGwS6M5q+7sAnFvx3nLRf5WV/wNs5P8p1CP569+n4w9Z
VP/4/j//r3x5/R8njcqX+kd1mplL45Tdr9Rc1f4gu5ZE6Fd4p5FNU7X6BYJUxT8UZmZ0ALT8A4yO
kxL/CYKUtD/gQVEpDDBVw6t5zKb/TMwl6Y+xLs/TlmE3knfV+DcgyCmxAFZ/1Vp4NVD0YG70fVpu
NKk+DBXD4RURZVgn5KP9DXoMKwHfN2wCj7W3TrbqXI9h8kp+swkVDg8OpC2YT53WWVQJcsOqgUvT
au3iUrwA6W/qnuLuN7PVh0nhcWpr2leIylLrgEsr2KKrwGPVEk24b6lUF6BFXtFNtwK7maskjbt2
Ujb7YHVS86ilZZkmy0CzmdleHQEl8/AInPoCwm6zs2EQc+KxnlQr5mx5Z1JD+2B68s6Sj2rSMDKk
8OnyLd2z9dKLVsxE2Es7Eu3jVecOjrQqXjXHnvmsZxdNkVfEqykrTbfaP8aCBo4XwmPSN2dASvg2
dlDmsOD//x4yh8vQCVUf+t32bCGNl+/HDT+xPdlwrYBEcq+z4ZJXr5HHwo07V3NhHP0V6v6+93B2
f08sTfaXhnkTFCliMJXDnDtXTPgFJSyPuqhXm2imbvwxox/ENVRgtTdXtOfcn1knUCDBGOux06JP
pUH2C4GoZpfit0h57IqnmY84/vyp52rwROk6j3602ibLi+Osg5ldUu3aFp91d1gJ16WD1oQFJYs3
x1R2bjWnxqhMnNYEkkbrY6BWql0uwfjR5xdnWaXGP+Kz9Yw/4aTsoA6y7NfG8VeskSzZzjOTRxJf
SrSO6+TrbA37nCdS4TAECtgj49ekVbRnfDXpMzyxszqnJAmoVwPJR3o3WwA854mnlsbzeLK0HkIO
bVEtVIJMTeAOburriMc54Biv3fQWUzaQ01q+gxhENxfCz27rySrH33ZiWwUDeKjrbNxWMmdbpKwS
OLykrM5urv9BX/OsW57Ym1wZYIkWUpa92cvWAhXdAzVr5U5yD27ile7nh2D8wz74zG9j08GlAoID
P0v4hIo3lsdjr3OVfxBKznr/iZlJzCrAFVfKgTVFysFDhQ+p7cH8fCXTIvHbbXDiI8rkOEuMIKsB
ihdv17s2voyt/ROwFYuCxaq4ENcz9s6tSR8hBII6lt6X43V84hfxog6yCkyZHZfiV4D5111K96Td
e6oqryM4BFQ12aKvutWaLdh3O0o6RocUK12I15//lA+/hMyCpIoBj5Gkle7t+1/SiItjD4BdtYVe
t5ZSwzhyMbfaD6dgYmPilftAVYblICq2smuct06KE3dmb5GQ04b2rePt/2pN8hh7Tnb3sG+7MuPy
QUeGqiTqyUidzUwPf0wI369JnnhlEMt6q477dty0NjVDF8Xb6+QiMeN7YzN2ohOr/fK/W9bESUsg
Xkoad3yqMlotGv1rtBjuPzcxbQrhCO/cYXpxLpRsmQ4RGrYZhdxhXXjtyt8enhtaibGd2pHtO+LV
LD/W6ADvIsloFRDNmF2LI6zm/QfTE8nPkEz+FSbH2+f4U3X7dfUo28Mq8IzdonSbbeGmd8BT57zz
w000Gh9nL6EfkeFHHU/IibcIOfA7ENts68bfVF69itZjWh+5sznR2XOAmBQJvQLPpDC5iTI1DheV
Iow5UXwZRDvFOXia3TqovpVmSb43+4T4cPe9re23xcnpThBLDnooLN5u2eVm1L+sKK/ddLuDZ1hj
AzX+3i8vYME2lW3pzeabo0tOPyx0xXzZJQ8o6Kvf7y1yrdCA+G/2BQtiL97zJBVHUk6IU+aXOx66
D+YIZTR5DF5+U+KKSEhQ5hjgYTluZDd3Uy54w+Mhbxrzb5c5W5MAsIT0pI3Ft7Si30K2v3d5LdmD
AzzqH6TTE8zG27mEWPOvlU3OfisPqaEwnGLDf+9qHqS1WzjX7dYMnxQTBL0t0yKeyzvHGcJP93N0
6JOjkXaSLxXiaHWdXuTPodeQzKfO3o0umETK7RFrAFl6b+uPqP24FIf/u0NzuvLJ8Wxpz/dtTJYh
Xg1utBJXowfJnu7J1t4B4G19HgHPrxkImgI7MDCcKdmK1gdM7vU8DA8InTKyZWmU7AOvo+OwWjiV
LVy1P/3nfNM/IMW1eBifaqk978vnQiI893zxEWTxVvQ43Xpwjl11SMdXIg26MSr9w3fa2U98Ymfy
iX0YzWVUxzWiX4ToM8/v6Fd6ekXJMOAW+3x7z96bsHuBlBmZ8OBum7gUcFAdJbhfT351Fd9ATxft
hHXtKO7yYv9Vv5avo9fPjZ7fy982J1FQ7n2tNJa00pTxje8ZzpioCvOowrN7yUwuz15FF5jlf7+2
xZCjuHvkm1V0VUDBFVa/ijzVk+xOsP9q8v/tG/vssqhvMc4PakQwxp9zcjrDokUZQ2dZ+7Xqyqtf
y/oHsWd0gWlUhWqWo8CUMh3yyQkUxUDOkGahufaM6o+TuAurks14LVullT3ADXr9+ec6F+tO7U2T
46WRhjW1PVuVa6aHGCRAIrQRUjuIEudzU5N2O01+LshTW5NnqKwdkPqW2cNkjQoqTZp16EZWYxf3
tILs+aLeuW9Gk58sQwMvBvT0/TeTY8ZgUEPh1nfrtcyjd3TF/SwgTZomNZwwKoZQN1Ge4NO8HcMT
35BDxPxURGA41vTFFvKjrFV0AWGVS/mEe/q5tdPzl61oDgbFmeYVLDqCqSx5LqKK05uSsXWQN7zz
YX2X5KU2ORYoumhMwZYSx2+5qXgA09blaVVcJ5u5ssLoiqeu+mYKhmDAjfCNwinxfnsLvUSc44B2
m47Sq9RSxjjMeMzbIf7MxOTeVxPoGId2NHE1PujDNbqpOZAtRHutCITGBZOd29T6VToZNtJa3JSX
I2IMuof5F//0rPxa8IjHI7kSQLa8XzDCByDteUDaUQhLs+ZV4WOxzy2USM2ZkzINbhNLH3L0ZtEa
Qs5XHAs2zSUD2xRpl+Zxq9BJmUtcz35HsJQS+DQDGYmpy+g6pEKLJa1SUsagu/f9h8+XM0VpjcTZ
0LT/tjC5E6pAbZBNZ+PEqkNVaZBRB9Qq5NaG1D86UPJwSurKuA6UpP+2jJYpVMuJ8FQzSYoCBF2A
Sl1+bYda8DR4ohB/JNc2lS4OnUgOC5oh6WZQIX7Owy6Z+RQffztcKQIctkgpcIFy1bz/6Bzjug2C
oLdH9Hq7bdfNTbOrdovL7Ml31Z246Z3jtrxt7kqvWQEkCoSZXzBG4HdnYPIDJmdA7sqF1moQTkGc
1OXbBbyq1dPnH2g66QCnxftFjv54EsGa8ginUsYiK6d41J+VR/0J6bZbJqq75/A2vQ4vuH2+divh
5rAK517303fT1PgkKxKhUijy4s14vQUfkXwvNhnyJWbslaht74Lr47a5l0yGgGg1/+uy4Zt5RAhG
hjg+9LQ4Gu3FZXiQGKmFltvzPVTgHJWJQMfwEkd6NWb7Ah+O27jXIwMaI1oKicTkuMGRo4pMwoI4
0GhrQ4TdHWbyvvFP+OAxJxYmxw2JD7gnISOwU8NYt3myVg7RhREyM6P13TqSq/Xn7vMhLk5WNImL
mSTGctBDyHsI890xzlddWe5K1NB8//5zSx+vt/emptWmrO2GRBwwtdyJruQMKyk3hTuACXTkmcj6
3NrZk/d7H6dlpwb5RlEKVKDdiMjCyCvlDhK6htnEfTuHSP4Q8ScLm5xACU35BvKEjogvugpondAO
HkT6j6mb7OYmm2ZccFp4koR9lsc9DiLEogNHoxcYc+3Gs3tHlVMEpSlSfZ34hFykSZwG44cSYqeO
v8K87WWDODMDM1Vo+hW4fptRJ9HZP7TCoh44vGVjgZ6LbptLLeAtEDjKurD3l+rP6nt+C2WCtJrr
dXx4vL4FjhPbk8C8WCwbVS1YYj0EK13JbFBJWpj/jEPgo35zJWXfmdXNirsFiZ+xlKxjtFkkKNCr
/KWoOMcI7hHEJpkzC5h+HL6I2t4Rm87+L7z45GdOPCtKYVFbjJQBuv+SLy6Ww7Wq3H1u4mwAUMl+
Dbp/PFwmEfxw3Kd9+Gaip5hZIpAJe3CjDaauzCzmw5P2bdNPTI2ufXJT5SVv+BTNz7fMCLjKMgT4
Cl7Lom3NZO6LZA//oNh19ooCqozCGgI/DJ68t6pIQZsJ0YH7McmvoQhpLCkBa7v3rxFaWB1C5kdL
f464+kOj5G2tJ1Yna12gLNWiHNPbI67QVV3xfg+cFVzi+I6JnucfubMWx1N9srtlpeZoHee9nSeW
5qnukJmRE3kHgzKi6IAnBNo880XHRXy4rE4WOXmkJSJ8UGGCydZnhqd/7Q3nc+c8G4k0RFuYyWNW
QJ18u+MxUGvGAnlNJ8iyF0K2DbP8ul32zcxKzp4CJlQ1GSUlXgmTzUP2Fa1qDRkcvVzL2m5INoHY
bIMyn0uYPrw3x7vixNBky1qxykvNxy/0euTjQQPazbsFA2yZpoy8iuWqrDTo9bhTbouBtKlsyoX1
+a6edZUROgRUxhixP5PIC7WTQEaejCmj7+2/JW7k6TvV0cyFJ60k8Lvm5wY/vrJZ9anBSbiF6baF
nAWD45tosCuY5JnUNo+yWRmP/QUwfTe2fIh61pJ9XEVaZDerYvX5jzgXB05/wySWwkwJkxqPFDuR
DbvUJLNCZ0QPRTPvUDQHAtxGc4nBuKzp+Tg1OXFfuAXaFilxgNRIL6xTx1/DijKC3w928nUOyjHC
uz61Ngk5+3LYZ36ANbjdLqmFWgdLvkXP0Wl38/WZs2+r07VNTkzO5D4a0DGOzMzCo4SS1OPA8zZ4
NJ47j4aCJZbm4MD0Hq/km3F4cT7kncuVRUEVxsevBlP/JBuXoTQjM+YshfnhOVvIu6LJLypo42Eg
PZpyribu5y70oQo2RnWGTkaSQf5KWk58qJf2OUWpctzi4pFIsULszVbM/JF+Pgs8Xsx1Fv7mqP62
OHGhXuvivPHfLHYOzMl2sJFvYe9aC9vUzrzhy8wKz0Xc0xVOnCjM1DAOxxUqXoOIujPCZulBaybK
XVS9kgfWac82/M5dJKdWJ86UlsgO9yJWKye8ZyrFOzwwPWBF9+O+5t5iPVdrO7fM0zA8cR2I1qoW
qqHebuCfUY1qxfDyRuW59fl2zpmZvOYOhu/nIcxncCvfq/lTE28D4fVzE+e2TmBMixqpwL01beX1
/SAXQTEegqS4UCHXohQyc1+cN0HPWeU1MJKzvs8skqZvK6HnqFfH5MIv1U0BN5b5+TLOOjokEX8Z
mTheMCyX+kjWDlDsl6OjCnH/y9HBlXv698/tza1p4nGtUkXdPmi5DfIvCvevUs9Nj5+7b04XNLnp
y66q+gHKSmDzuivnpIEjeCQe6aGzzho0KEtqea7qev6RfbKNE8dWEx0K0RgJ8P366CgWrxaATeIG
eM7F3IUzt8CJc3dtDo9BxxdrtWVph8fwOqF8sYIL70YrD4VV1YsViubyjKecPVOjVCdVcoHO48RR
9roUpAh29nZQamgjZwxnHIfb7jA8fO4hU+6LX+/TE0MTF8kSLTwgL4KLrBkUpBMwFuO79TwIc3xP
T9MEssK/VjTxFET7UHoUMaT7/LcF9b88OnUTQLd8hCm8NqPUMFt/Tmr1vK+c2J34CqwfpZ9DWvZW
HhW3IzJthHKFF9JqlmdgjBGfrXHiLKnc0oWJCVOSF12OONCYFGGwoFZmQgLKPXvm44038Wf2JjWM
VJSgJ21Zm+Jpm4W5/zbCCVvghFnAZM1cO2XGJ6ftlLpvI+jP8Um92izzl6PCHFH74/MljV7wcUVk
ILRskImZsgsnWZmnYcwdKe07xAMlPzajsFYQH1TRqAazpr18bvB8SAbo8x+Lkz1E00mCD4kDLmya
R9EWV8wuAgbd3zJ95TZPc3fy+YLQX/YAC7MDJy/YZB8Hh67GnmrSQGXCNgOWme5603DEm8FCATAy
Uxtl8n/L1PDnUf/PSvUpb4I0qEMWlG+WeXv91Kxh5X+PQP0U9+ODJK5nYtjfbC3StzLHfgn9xvul
Zk2GNqpW/XoQ1ffoWXPbgetf15dU62fTurO33fK3uUnM1BetgIYR/tmg20VHhAJPP7ek8yfut41J
uIRaFOWd8Qz86nv9wrlCq2rS03PnfOV8yPxtbBIy9UbVk6PEBwvKihlJPYzdYyTHX6oc/lBTR+tl
cJaoI8Qmin/aK9qFh3QmKzp7/Z3s6SR6ik2qNsK43n15X0HytFCYjERsol4Z6GhG1Vw+MeszkxAq
KokUh3vWXNuCtf8+OmnwY3RS/xl6hFU656RzC5wcf105lhATskD0DxzUWtBX1RjDZE5T+pJDD2sg
IfJ5xJmxOG2dIoep5HmFRbm7q9H5yZvNXlFgg31ZwGmXzDK0nA/bf3mRMSlLlC1KZUbHKaQ6ahsx
U9oHxsSX6sPnyzpb/kC14T+nfQpA8aWDsPQz1iVsVMmmQrc1zK9wAnrBZnEZvXEyNVciE6YMdoKn
nLsMzy6T8ieTYbDkM+fxPtikui8HRU9hAG05ZiS/N82qiu8/X+P5ZOLEyOREhiJ88lr7Vn3oHImZ
/2CTXaD3Qvicq+RMtfB+hWsGVkgAlbEuODkJudCGonIkmRjrV1wSXjW0AAkSE2lls3Z88wCKqF2Y
an2ll5tjMOOmM5UWdVpSVtWeKZCGUpLiyS4M14VVr4rnwRoZb5IdPMsze3suefpda0Hr6f0HXFRl
GtNqHTPRCL1BuBIA95v+VbTunYO9WO//qwvx1OLEZeJC1wupeivYia5oR04A6+6qdoxNOvISrPy5
yYJzN9SpwYn7tEu9lXINg5rmJoJsaognz+ziGJCnCdSpiUnAVvywEwsVE7Xd2khXFo9HJ4OUow6Z
7/qhcwz1ZLWEEHDusjobuU8tT/xVi5QIyYC33ex4lMXOcDHODKXbhZe6zcViRqZtbi8ngVsUi0zP
xoUG7W0JtY6izqETz0a03yuC1eW9R+Y9D1qUA3p7kB9i5v/hpL4KNUbx2tCRDw0a6Y+HJLAE/0oU
ISioogumwB4bP/QKyISN9ibwEw+Qt7VIN+XwPPOlzwW80183ievMDYaJnhOL9mBCUyf1ehhbSgfJ
GJPEtTaXt0PniblZ/leAhFPLY5J0ksKWh6DolqMb77fpY7CCVwMKbqve1M5IMSZ/iV8/X+rcSid5
pN+2kjaklGYCMd/6rf7leNSvukya8agZDwZK/H5d/j5RhXEQjeQOWVG002CHqr4N1kgNpbwuZlHj
5/K7032cxB+IbJU+OfAFySj1y0CKok0D8Sncu/pxC+nhk9xCK5/xOjFRkDVmdnUmwAPtfb/cLCsL
hIxZbriG9gMHSi4yLhcG663MUu3Pv+HfVJX/asdMxx20VGqHI9TpXGdwwgOQB+obqp5ujRSpMErf
5e3uXwPH3ndkpiJHqCZATSdh04BoIV4kli913v9yXZM4lLeFlta0l0l7ZPf4OO7j+tv+0fBodz3M
I8H/Zh9/18onX02Sk0MUjVXkEe6lQE00rMCaGcwLB9/HASrYDOa2cfwjP94pv01O7hRjEdFRT0aT
kiggTpysDovjFnHbG7XWZ59Y5/OA39Ym94gRQWp/zP58NR5uxxxLvUV6wQM4+Q+aAWfvEQhmaZqP
Q2/y5PsN6H1G4li9DpaL0kH8IdlpxXE5E1vOXsu/rUxrJwtVqhGkooncq7ljIBvUl7IZid9CAQYQ
eJU/d8qZNUFD9i5AFzr6E36GT9YLRvb/P2nXtSS3DmO/SFUKVHpVaHX35PEE2y8qp1HOmV+/hzN7
r9VsbfOuXWU/ddVAIEEABIFztG5wZNBy/FHCxmBDAXn2DsZ4KgX4+hgwBTa8B4gNbzywjaqv2PVe
A+BxGaiih8ZNw1jJ4wxjyeuRGB2IpNjdu75n5QT5/kd1eO/9C8yny2u47R5X4njDKHurljH94UlX
5QG8BcfClQ8F+tzrI6bBRHmbQDn+tRpEAKgKaVDufUL+2LnzFVtMO0j3/2UxN+0R/DwMRcP4QL5b
h/AGxbzeAtWgh+5RH1jthWPP6tdlrD8nOTgF6qVpBDa5WWkGt8u/Irn11PNaNkIWAN4bv1GGbX0F
5a5WOO6/Hcd/S+IPmzzPihxOCowS2P6qU9x+IMzKh3YBaDre/zHbVgo2cPPIAe1RY0CzmG3jtNMs
vBEoCZ4kihF10aJDH3gaLYJuss1E6LcQ3khCKSVVB64mr0hfVf1TFd7kItBmkQjOdVgzGHezGiLA
yAW8hNDR0NAqp7H/J6dLxV0dN1sUGxj04toAq5FG4KDCek1HNsiVHG1AYGtHcIH6kSd622OLfxbA
VsK4zVm0uK6p+f5exN5dxz268g/i9vvN3i/ltxze8Gg/tZnUQM68W3z9WvYZAG8UlG8quiQlD5AN
z6JX5XfY7gu68b4+smtZT9lC6nfZY31fa057yPzYy1wQlFo/mx+s4aXYAUYMGG7AxJKvxuf5Rr0q
A1GKt2k6mqpjclbHQKvOXQuUfBwkVJ1R2BprdEqluR+pMfKFzBScte2L2UoSc6arC0hFE0mnrQwj
vS6fsn33Nf+BhvdHIEftQuAuDh5A9BqMQcpgKkblQDShLFKU+YKVeEuNjbjUIB7kRUFRaDd2S78b
9tfLR2Qz61opyb5iJcUkSlYWqg7eRKk7RhF6XML+1SjsozQJAX/YqT4zopUsLqlMsqHolAQakWC8
HtDZQoMGYF4ZBlVEbVLsYF8SxSWTo9qajQ5mXi8noz9MAOgbfkkd0L/V0UkQ7prny8u4vVkoJzFo
YySo3GaBIK+xjAVvZNX0rZVRjwgDYNL9nQxuq/IJhOUgtMRzjqHhIZOqO7AIPZvTLMy5NuM2pjxA
N4HBeEzgnRqFHoXI7VjVAxwx1wsAG8sdIDzvgfrmxLcq4w9A5Sr04+CygpvRbSWWs48eSPRKUaKT
ZByX7tj1trVv6viPYuhKCmcaSwsgDNxv4EDAmXlX5Rpomawu2V3WZdt7sAlJTFCrGIjjxAzarIBg
G9nxDMbITz2SV7zCDUABBdw1dYrP1lMLWG/QlL2/UmkgMhKs5nYqtPoCLvgVVDHtEU4b/isEYi8w
qDGZXh+jPyzKrSRxkY9oILJvJGwcm5tpD11AXy30cqmfWRMkqN29y2u7nXr9lsdnKEtYTFGGOtn7
7dT8bLiA8nkFBP1ufEFdIcBi/qVALl9JlE7uCAYh/lcgqrjHD4HVE4NfEgvcdJUrDbkol5lgPC9m
7J12ZwFUMzrKd2YAisX9f7gUbOUtKmvGY8ANaOvmTruWyNpYjtaE+dB5RCepEgzHHujzrOK23A8/
wA4uqU81KlQgOPP7IBc3tW7dS9afwJ38QTNzmU74hIbssm/g+7wCR3WGhpvOy29Z6WY8YkrDG2/s
oNqBPNsOxkAcNLb8z/oruCNrjzFtrQ5fIWFuIkFze50JcoqtMKFimYE1DwAq8n4bXEVbPJKVoVRi
iC0hTQW8Dy0O95aUyV8MmgzPAqPdVGcljMtfMgLazwl0ragZZeALpsYrA6IHemhQq9WXBU2IfwSw
xxo71zqyz1rpmNZNR4w8ZhdozCYptVcoB5sAVmXeA/4joPLX1tGK0P9vw86bnQ+qCnxGFSBHKtjt
T8WbpBpI3ySsUqZo16m1D0fN13ddYCFnq6urZUBJS3vqlZsP/UX1/M30HJ3vmIXGGB3mfjhnaNDM
NKRknjyig45OcaPHzgETddAAInQvm9+TIVBc5jWEbnEr6VlJ5qeAUGUlvTQ3H68yjOJgHO+BcAh4
hWA+po/A3d2z9iAJ2KnTjahvZ9Mpr6VzPnKRgJmR6HBZyg/1jbUltXvWlvQ+482AZoRPQVv9/2uB
3E5rcj1LQAlg6SSqy+jPi4B7wIqTwki6eWx1AxYFpAW0mPCOoTaLaVIQy8vrGr3YXXX1j0FldmA2
QGN+YzQk/0HypmMEMD8YBGSgBvCPBa0Kwu64wjAU6ca2d6a4Aq3jYHQWspd5wUSjnO+jIpavYzQ6
BVrVhE5cZ4Yf6y0NdHkpvsXZoI8CN7blWUBKYIE4APRtQNQ4PWM6cChiW8NXpfDFqXEjV6Khn62Y
pGFgGuHonQqeCwgRuBHIAnpur+oqULLNzWOs1U+5nXxeYusAEts3q5V/tnRKBKqxP8xfHDTmnMGE
AKoifsEbLTdBHt5jaLQFFrhe4hDbXXto9e6pM03h4/DmSsJToL6JxxW8wp+upBSHwPNB970XGuHg
9WSuHyczwqBRPyhdf2WQlNxPQ996C5oPY5+h2Iauampa6uVlM9yUfQeMdtXI8BSnq2EimLHZ+jyC
VmjcszWNccScfp5sFdHQZRGGgkGGSkbjpV2Ux8thamvBVyLe8+hVuNDkca4yFSJMfUEv1ZfYtAK7
+j4D6fuyoC3vCHBVG7EB/88wt2o9nkFhXkMXQLVHTyiFBlJxIGBgWIA8WzT+ZXGbcQAEOih8grMI
i8e5pyHpuw4vDBj9RMbvgA2DeozmQrOvfsi20x3AXwqvmIhgNTdPDsHxAGsjZvV1zqL0JTYXbZ4w
CkrS22nSLQf1ktS3mLHUQLgnRvM40OLYF7iPXFZ5y01qK9Hcoc2jRZ2UGm6hTq67+JOUB3khKM+/
z+SenU88QzLoNAyO8OaCCpu82ANTD50H41PsVg/2Ve5poVvXXvqa3FQM936PbiDkjizOtoHkscY5
QHHnN/3kps/ylQkk+EDUl8uCwNmXgQ9ZwUsFsA35zqQowSDsqGHAdJIPTfymoHMcby+36vLDBvai
YKm3Dia2F0g8wMiBu+JyOyvWWgp4RRiXKTuW2n6RolBQGdpsQ1rLYN+wOplGqeGlYMF4dHoYr5FO
BOYt62luACIqjLBbcW4ti7PaIVUWCSRGuAD4o6cj9fbRIutI3/Sg7oARAyT1/R/Y6moBOVttZ1sf
qwQCtRrwQlb4oEz1r8pSBF5g80gYmLlEuR6xkhH8rNcwJ4WiTwXmdCNAUSpD97lU1WdqFT8ua7N5
6FdiuK2aJXRoKBZsrw8xDgiIA+LNjfFUYiw4zcmXWquB1jZOt2OyTN5l0Zt5HwMMwzQyxkotg5Ot
zmC5JyMiZk272smaLgXlr9Qk+3hMjHvbKqvdoBTjVZWbCgD2Gys6KiEKyNLSNr4+tOAwMYcoFSz8
prcHkAWSFJs5e66rZtK6Za50+Im5ziUP0zBAyKJWC37jUUV3YKhjPLU4dOG0EywHc+u8GwC2GRDi
DZTO7PdTtTo1klIlBSjocYk09rYDLueHd3Y8sA1hcK8OhE96m/FzJY8LM7Jdhm3cQJ4SgSGj/WmR
e6PsEeTsfUquy8zEsMzOxo02A5HFMtGAks5vyQP4gZ0RvLYC9dlun6kPlDVgHQA3Fu9wpwYfoWug
r0aEc8DVvLGmsKl6DD2GQcDgJoviIXdFN66tM4bkCek5gOvZ9OKpSLWycwuAUggJ6k+Sv4TKdaw/
XVZLJILLgzQplIHW2cDG8+61mnd5rTyYmeDdbctkf+tx1rOPpyp0gSUtfLoCYF4wkUg/xzx0aEZ3
khm6Y10dLmulbdqqjmsNZrUJsnbOOynlYFfaArUwpg20jQ7jVI6Zg0xSYoxcPkZev0YgfUFjX4HR
JwPQSylliF279Dn5hDF4gICAbwagZZHXCjs1t0pgZPVxvF8JjbHvR3ycfGT0i90zA7jCy7ivXgmx
dzYP0UoW2//Voc2JGg/VDFkMM5tJy2sv/z7uMzd+0f2P1tseD3o/L2+AIpLLfl/JtVLaLgD9gd/2
QMLeHXCL9ac5WFofTSIMENZrzesYZZqdKFsRSeautEbXNzPRcGhmaXFk4Gr2FeiB88g3gcEo0HLT
JyAjRS3ctgB/xR3QPq/GFGpO3jKkQUYYY07iNZT4ZtjdqGEXDCTbWwCZcQqj8doq1FyCULJoxVVr
DK3gc7a/xgLsNAvLoHw+XXMt65NIHZjRF2MVqBG1PbKYybNA6c2zZahgu1VR7QPHyKkYKW5kgLAj
/dcWkrmDNCf+UJEXNBViCDfVflkk9eVsRIv6EH5G2RFQx0OBGrYlutFu5aVIPHQbzdWqDDbK0w9p
2DuEMRmTB0TRUv1mSLekoddaOx7HMvIuay2SxdZ+Zc+TRqseJRTcnmN6k/btLyOqnwbV8KekDJ0h
jQXytlzmWjfu3JpFlo5WDXmJesxL4ls5+Pjy7+VMHS1ZwPVb7C4ruBUI1gK5A9sZkonUAgLD3Jyc
Sp5fq1rdmZku2rXNxny4ZMCwIsW3bMZNs17KQZ3HZSosZN/XxkN8n+zbu+KrcV/v5TvpQT+WFG5X
8uy9fm/4l3VkhDhnMXwtmvMNaaiWaqyZzBsu5S/24hB9M45DkC6aFwb1Lt4BiyBu0ckZHaqDdMxi
z3JYe6W4EXF7vX+vAneKFnuce7nFp5DkYJuxi/59j06COLhpRWBlNxjjD2onnEcoJ5qx2/TkxRSX
SLTPm8CK1yu/TFLAirTFdZukQIxt9C64vNKb2q0EcyXTaOzSKZkg2CD1UbGsF5k2V2HWfvsTMXjJ
ZS0wqOVwi1jpZMg7Cx4gSQCvoAwYXRuOJm0Fy7jZywZO33/lcFlSaKd12jNPw2ZJSLSTOzAcWh57
55TpFQMGvKzXprdhzKUgT1UZjvvpEamKSQPdtjKhc95wLekXpfahnACNqX3R9OoPeiuBRPuvMO5Q
5EuSR2kJYRFaitV2cegUOktI3Tr8nCqRe1m1zerRWhy3Z7hBFNYyQ1x8TXfTLZhZPdyHXxg3Cute
CsGdJrxKbK0nOF8wBoTSCgpX3DnotKzECOAMc9TIT1uOQWIGorl+LD1bbmxniqraXaj0uQQzoFWn
jRPqgMYey2A2wfKJkfw2r68GY7g3Z/PT5fXYOinoecOVAuwVIADnPk0ysj4CeMniKeZIgzDB7GVh
VGTXRETg4TetGC4XpV/UTmyE71OrMvOQSkqa0/f3Kzavo1bv8LyMZ2RS3Oz1smabrdZreVx8nmwC
ME87RXXQH3yaOPOBgnWLVj6IJR3GBaKZvgj5bms51zK5OF2pfQS40Zh6pL6NbAswXkj851GQaW2W
BoA3jFsgcM1ti69FFuD3oin6YrwsV2KQGg7tzk4M2VlMA70kMegyUV8aXS0qcUulAEV1rFoB9mQd
1kCCMaP6WBWSyNsLv4pzG0s3RHW8wJYYrxojXimph1YyBsE8HOS9pR2EJ2srwqwXgnMeUYSjVbXD
4tEc/OMUkI1A0r8rnsc9g0+VbqZDddc+V2iEEone3GnNhh0boD1CMnFqzWVndOm42Hjt7focQ7Uj
phQKUAgXqiAVEwjiL/4FNlvu2KpKKITuIvWTMZfDbsgfBMeFnXS+wAACedwMCdCHUWQ5VYii1pTM
WUdxLUz29V2IFsTiABb3B+GD5pY7XEniIW9tunQyTUfmCMC06YwqbsLTLxv8ukfbB72qb6Jrbhc+
LnvRpm0lYGvJXF4gNUXYDuEAkklDPqix9UmliSAn2D4Fv9eRfyfP7CpvJx3ryPrcJfZCXZhOvAt3
jFPBRE+ZOJljW3Nh6/hyQ44n+2LJoFYSho+2Sl9mWn1pkvA2bDU3A1NrO9G73hS9Vm6rijdUIFaD
cgWQ1acmU47GkAxTQ3HLzm4ZH1fopbseI5jGrv8qVnM7gqzkcQ5G0aRObqOKyWuvqcdGCLTHd6yy
XflL9Oq/ee7Y0xzghHTN5CMjnkiiqbERrvrZuu6XaXBUefqe0iwReXP22Wfbt5LEWSVYMcIsnwum
1gDOIQxDHutdr/rx7sfsph3olbuf7A5AhEPCLAReksyFZEuXjKEzIfnDYyt7lLT3A553UDG4y93k
+2Ufs3nwV4pyEdlo7E6pmLgyK9yl+9mB/RYQNk6oHQCE618WJto/LhSrbUkle2L719HDsgDKk0hI
vEQTZKLN486A3M1za43QaQ47J26zQ72Yrg0YgClNd5c12sxdwRDxr0ly9m+VEso9bP3kY34fu8UR
pDHfdT960kCLk92Fj6x5VCCTGd+5iRAGOgn0drCXnJ7xptKBwFsjkkfKTbsUQZ3YO3lM/DHGs+Cc
HZfpCmgIezm2d7lkizRmBnhJOreJBS4gc0LhYSYwfwMvEFPQoFrCY5kMhiNRM/5mi5ONHrJ/dOX2
UgvLsk9GSOswIOwUH90oEqqjVrsvv6MpHrOkoFFGHdMXeRuhbG5vc7sY4jiFbAPx7658snedS1/N
R+XWvlE/R7XDJoNlsLiIOro3URLXWnM5lD4oA+bYIBl874cS/VyAv0RRev6SepIb7rrrdF8H1LyP
umD+2mdepv5hPcK2QHFhIZjgRY/b6DTWB7UOW3zEgJLpcqT5dV7+0RvSWgq3wTINgc9qQErrde98
ZOqBFd9BmootFY2tbIfHlU7cluIwleBRRrgCb8cuDAy3u0GvMHAKtdwh6BgT7eRmGrCSx23kEEuV
0UbQbikyx7S/aTIGFNE91Sd+bDZOZS6g2xZ2i7E1OzuiNoO5YITPgEY6dRCmmlhTk0LLxa1eAMTw
xAgXWc4vX48vH28YojSOLdwlkdw2Wg1KRhXLAxrJjzogM4PsMdRLH9TL7mX3xz7+kiRuC9N5GFv0
zsP79T9yYGsn49tlAZvNADaq9ybI8vCyx6fdk9VqKqXI3RjxZvqDcRa/wy//+A8GuaGNLRuaoQOL
FIk+z1QZK32rRjWujfn1IB/m6+xoHKprDQnHDj1CGlDOxD3sIpncCpZarU29jlu4Vo5OpzdelIom
l7Z854lenOEvAFGqGFsTGDiBNT+HtzRUZeAxL7dRXxw7uU+dkhbuXNuPWlZcjVJ2VS+aT5Q2yLTs
pa3k2kH7tp8ojaC4tVWEOPk0rtxUxnMzlCRhuZ3sVhWKvAU4k3Mn73aMFjp/6L6LTodQJneTUwsQ
dEYlllwO8sM7Ua2bfsqeWZOw4lPUnYXBa+PuuNaSB0VCgyVavGNoSaowClKpbfbqQMv72bTKe7kI
0+c6r+0rknfS1RwPeeka1LIFLUwb1wPAp9sMbhGDQgZeHU89kSJl3RTN7YDwzSBMci8bMBTSeWxY
ELgMwsfN83QWAygYuwJunQzqaI1zQ5qF/FLOyQAEhgmF2T7x7F25SzJwK2SYmaCwJ2f4ZISOvBfh
WopEc6dqmuo81kCn5XXhbV9JILppKqexn5fsqapxoRY4qbM0jCPY4SxKytQSWKCg8Cm7fRVZXqhg
Oq8wDqP+pZAGN65vSZq4aoTLe/KWx4PAC5+FmFPxvHnlUW92/QTxeOjKnH7JAjqNs6Pk1V8K4m5i
WQUsbNqADyqxKvDDWMttGhr7qBI9r7HtOQkrnEJsvVfPeWaRo7PCAmGRFH9LuvFWnwHyY6ODPIwE
jabn2R0nisvfF71SZ1pj7dKDdUS7q7v4nduC2WjfBCxOpy/tVZ6DpV7xtcaZDuqVKK0+q9FxX8Al
CCUwrjNK8QV2/lBEX2qjcru59kMcluILQKP+0lht7ljaqR5CXqNipBYoXwDYyF/lT4ylW/OX/SiC
ej2Lb5x23ElcInmolxLaVYB8pM39BH67vzt9PIa4EtsTRlZhlfVnTMBjAjr0pi/WJ7LrA9ur9gJp
Z66FU4iLWD0GhItWhjSGC0G+DYF1b/yUP8G/6IDoTX0MHGBAsf5MRSt5/jILyZjwxGsamnpVEN6d
norBaijqx5DMQBSaR+Jr32Ov3ecOa0/B9cdr3fQo3Q+O9CTQeWsT15I5/7aQTsqqNFW98EYGpN8u
wuA3+to8BEy3wnSUuJa1dShWEvnq0sQuQnkCD2AoT/GMjlqQkyZgF8ije7vs93HRBwIdz24HbHVZ
pQ6TtBoaW9m+r3xO2ivhOM2QOLjldXVLXLw7M+gnzM/4SNZ3upvjTSTaeaKOmM3FxawmOAwtYLTw
lfI+tQezZds66INvyl5dWrvLum2ZLMgIwZuJWp0COuZT1ZQamJNVwQ6IlO8lTb016zH30ioGeQJJ
jzRLj5cFbqqk6yq4n5G6Kzq3liPY5BQ7lUBpp4Bp0sj8tre8yyLOb49sv1YyuNOgdnoaGUus4jTI
aLtg058FQDci48cEN47cMdmJbqybapm6hfFkdFurPLljolXhXBiR6mVzd9vET+o0PQm02op8YC8B
8Sieryzw8p5uVQaIYC3EwKSn6kPs2EoXqNOApqUo+TJoyve6mI5kmfZxTL4qdntv9MoCQkuUmkw5
IEZyGKzer/NQkDqefxXe1tG1ZBOwBIM4jQsZEi5ndaoO4IFUZ8dAgWfIUi+UU2duRXQx52t8Koqz
VWscp76ZIAo5swMAUbwUzqKAIZLBLXJXGVmaWDleVdB118zfmiPY9vz4Vqdukl9/lJFEt45zh3aq
F2euetlLU6oWcN6RUbpTB/phkxzLCQyhZWI5VbpUzmBGgvvVVmYItH/wa2D2Ey0YXMImRRHt44FC
U6M7Snpz1Uw6OpPlTwKzZQkZn7CB4tXGuAlG1QDedmq2OQwa/R8KAKaT5lAm0rVUAsNTUg5Jmnwr
CYyFolPHal+zkuzg2PeGPX2+/A2bTm71CdymNg1ukVqOk5MY3UvaWU8R1Y4gdQu0wrgldfH6/xcH
zkIQLTNG4jP21aQt0rTDVJSnqdNrhn5ma5L9vGgDK4p8jKS/XBa36e7W8ridRIs7u2HOLE+V5QMa
ypM9miG85BDK96wyIQ7BWwFxLZHt+SogTmqrh92EgNjLxRwks4mSb6KkAWaL9iW6LXZNQQrPavFU
IS+iWt15hyrc+1o6l5fLlbGUeQSLUnFJJw/MvQPCwDW+mC6DTNVdYx8fRVfWreOiIbXAvqH3DdzF
pypXY9JpIDhUvNn8IRlHOXnU5gfBRp77UqbYbxmcI5jRAZAlKgxHDepDcoUa0325VyUkcQbqTJga
AtHP19AVsUpsikXHtY7Xa0VFXD5VLVNohH/Iw5OyQoZYtjFGHIsYhPYNqq1RJziN53U7tn+/5fEz
wdowRvNchh8+lnqgXn5FO8lhDsobUX3rvU+O9z5rWdzZGFRFIpmEo6+UZRxYlWbiFowp7Yc8Gqfn
WSsxDD6m1Axy9HfsqijLH6NJLnbTSPojwA0XlyrzctWZUYcWkbHz0eFTebQcIj8qZPVZb1u0XI15
A5x+tKlrxWy7UhUp3lip8R6kN+lesbPKU80hw8RiTn5JaTQ5EpipRJeA8208DSPcNuahLXUS+rO8
QnuiCXWodZsZsUMlUbfy+WMa66fDRCoOIcBEMHV7ajC2OahpIyNg5Z/Vh/qgealXuKXumDK4/j4u
i2B5nr9cPh7nJ/BUKreVdmc0oZQj/EtU85YQWG0JcQHy7V0Ws7mMK+U43ybJYTp2FsQA3tJV7CJQ
is7paxAHZKLzzr741DiZRkRBFczCuX8fLFy50UKZJlsFCKOHCaXeSW2675oO8Lma30TL3uxt9CHl
aEbK+96jbXJtDaFoNHN7LzGMZBKcfMztcVYjyWlGrB4Gi6Z29tBiN2aA+SifvWCVb2ZQ+rQknhwP
gPkQPoAwT322AL+F86Ap3YRhirT5EM76niLNeAEpuzv8AIqoJ6nGi+SJKq6b+0swBSUrgGyXTc7J
VsmQlYvV44Tqj7NUOrIVe0OvwHhzQYZ1XlznHB1nSmae1tk441IwHC2EqeaxRusFwjQI+eq38gVt
odauxw35T66NbNzTsm3M90FH7nyCb+aj5lhL4ysg7dyhtQXXuPNK+btusBoATAEFk29giVuCAZUF
jrV5qzEjAox0sIcoAUNJr7zMsz1R3XazHMcoTP+RyDZ2dVoaM1TTBSkmbnXtIe9v2uLZGqbA7MuH
RLsx98it3NaX0OV7P/RgOl50J+6AYKyDArTEI6WoOLdZdGEYoMhg0eur8FeftF70VCa4yrK7Qn4/
gCGv8HNUQGy/8XqfoVvkxxaYmcJzs5VTryVzS0HKNu9lFkFxnUW5HrRxvuSzGGrskztRDN1wEYjX
Kz05cyIqNeWBSWPcXcSP9plvpfeWB7tK2OiVl1ePuVsL/PD/IRblFg1NryhscQd1zscwsXGOPfWB
vMFHoqmnCCLc40dQAOiu9Sr2DdupCSvx/K9MzhsWZjUbcURYKo2eYsjTfcZME179B4yjzU1EC4hp
moZu4vJ8as+dmbWmnSLQqEEGzqQZw8UDWgbYgooJHdkenXpa7OFKGLv3rg6Prg59ggZLhOxEOya2
tjOGx9g8qln2VCRW7FyOoWyZTqWxMVdMGMFsMFxFOPvsWyKXVhrJeJkNgw/YSQbFKGyHPHs8QyKC
ByRMEjHwRZtnx1N60yjazKJgTpivy511+ODwKnYi57Nxx4IkjEWAnQl4DVjJ0/WT8VLU9TM0ig8K
+H7zXeyZfnQ9u4wG3LyXdn+wgCtxXOSoFIr5s9yGQ4kf4kFxxqUBi8l3pbo3rEfMLV3FvYhSfXPP
AIhLNMVUDbBgnmoISA2bjHpIPXMw90pMgJ8POiqnj2rwQTVAjCvsArOHtVkDbKYUhRN2mM8sBluJ
80wMggf2U+m6OpFEb7GTrLEVLt41kFM+K8irrWv7AbQfLpLwvbSzrCfNvBZVYM4Jw5khrcRz5z7N
xpGqNrYXkMfXxW2xp/Q6mf36U/RQ7+Nb6WhcxShvXcVXzVN6hfJbd6f2juiOueF+Tj6DL233Jc2L
XtMpMN1kjLx2TvWs+/KOvb40gsne8yffd5XhehhoBUrMnPsxyyUlcUaoV2Em2txp++RX4+ktu2ii
San4ftmgheI486IAyIDXnT96e9lc79w7Eq4LDD2tbBxRlrd1WUBQ/lc79vvK36V9VXSdpVDPBnyc
Zj9hJM8pcCkRaHXuVtmG/RbDOTpzbJSlHTR08DyEN2DJJW5/37jVjQoAnPv8Jf8Wfh7uwBv7KCIB
2XZIK8lcUJ5nJQwBkANS3gNAoKRQglfqAtsfdlQv9y1yj/8AcsjUOT+lv9XlTmlmWNUoV7BPEiwv
+q7eYdbmvt13u2mnH6XjGMTHPNBEr3iiveQOZy2bDallqDq3DUiOEI5xyR2UUZRwMKd6ph3rgEAX
HXAo32cQVzajKnYpLRr6ifQ7clT95Ghdf7S4gfhECBW2tZTrujl3HhA555GoI27rQ+t2yY+ZyE7Y
f8IghMBG1c1LFuNRUoH6A0xFzkaLFkO46NKW350KGyRvZvS/6rvSi3eGR91c3oeOCmIqlC8c+Vj5
zVX8VXQlee8g4ReXjXH98xWcvY5V10RtiK/4GGcHPub3rN6lxtey/WThtByUI/uKOpiaV2kOOnKI
zKPIK2xFmfVHcPZrp21jjV2Mx4q2ILs6nforVYqj52I0wkMs5eZRyyV04ctzvb/sKTYlW7hfY24W
zJv8JgDMqq0bk8pekuvNbZ8CbATN6/MuSkPd15K69KSho/dWL4s6QDaDCqZtAFoGLBQb8k9d4Vyn
9mjY3cfKw0k4yVFlcP7gjBUh2DCj5TcZhHuaijxCYwAOp6LMvCFjPI/I+5T4MTF7v1Bi//JCblwL
bBxPTA1pKJSiasLJGMGBWwx0kXENbF6aePxFYNLpHTCU0aSVxdVbhNdYTCIGl+Vunde1WC6gwGHE
o5EOspdb+pew+Zwtc9AOqkuJ5l6WtOna34tCeJ1Byq5xuWZTg/VWDzV2YMHGg1yocWPMrBKHVWPq
G9GmbTqItTzmF1d+b2ziNllyyGO5FwvN0VcGq5wxYpxX5UHDS36JDASsXTfa0+SC8PFOlIBtri7Y
69Bmih5L2M7pJ8R5qLK7hOJRel9naCksf0w6qH87EYXTpiCMHIPzRFMwWs15AKmUawCz4NUrNBeP
ZC+N8iaDbxVUKIJd3ApaZCWIO3WlLNlJTaBRhdJem39pbKysEEjhspQz4Ig6org5S1DHIpUT670j
y3hBnETTLttiQHGIZFE3gR59uj3pYputzl5cSu1eyn4VZlBJInjF7Z35LYOzwmpqSJtOWLCR3jft
NyrV3oDp+pSInuq3cjaUrP5Vhkt8lXAGj/WENWuqK+utCRe3AAZWjoL18OXySRapxLmqtqWdOsyQ
ZFt3bXVTouTfVQ+z9XJZjGh32O+r82tLxiKpzAjSPvX0GAhPRuWQRhJY9KZzX60b03YlBsCmfday
Z01leQlxUWjs0LusiGhn+ByhnBZUhKGIov8kLTnOFH0O82PXgdwtGw6XhYk2h/MEKTDXB3SHoIbW
AQZXyxy7iHYE7d3a3WVBIq04T9CkWlWTfFG8JQKbWlc6RPqaZY9JficPb5dFCSyBRxgbgFZfSWyL
yvB7g8DUKoODMprAEERSOG9QDH2JPwwpuvU8xZ8Mq3cGEML/nSqcO1BrnSR9DyGSod/2cu8tdfmg
L6JBTIEVEM4ZyFExTqMMKxjmyKP9UzTUPpE/FdbT36nDuQJ0cqpLX0Odrsk8uSo9k1Kns0XtXIIz
ypekMeaGgcwBthYBfHUAFlZOa8HGiFaM/b5yA6WJRytaQ4RO37R0cojy0vfPtFoEzkAkh3MG6KGQ
JLNAzKmNl356M6TKM+d9HFoCP7CVma/CAeH8QNenbRzquIg1evpdj7Bs83y062FfSPajmVt+U88/
/84YOI+gDKM05wqMDkOJn1BBvUWTxJtEClE3k+Cg8g/thtpUjTRjq+z4kWT3cZM5bfr/hv1EHYnB
aKE6ClhDjOGc2kPcGFUutbiRazOubVS6MQpZ0Im9aQorEZwpNMsoITRgvVL9lxF3R2tBz0DyU1Xa
P7HtlSDOFgYpG4uS5SDLmLhUq9y6+VE2V2QOBZdykUacBXQGnWsAhiANHRJ3NFqXWN808qSnotvf
ZvD5rRFfUUy6uCEY98IpUnt3tk1nsHMnBVSMlt8vyvMf2PVKGBcYTBRY9S6EsAZNP7mZuLoxOkAs
+rvFM7jQQHUrnZoJJzY2JqCYRU6hf+/lgzLJAkGb52elDxccrNSiam4wQaPiKGUdkNpyxlbEiy4S
w8WGDo9OVUshJql+2WRfkJ+dqNlv294AvYwChIZbB3dIJaIsikqwM2Miu0pUOWr8bFedo4ai7qxt
ZX5L4s4q6M0AikSZz1mA+mp862LLSbovlw1NpA53TrUhmwpqT4jaKOsq6bdImp1psFxrEr1kbQZU
NCj+s3DcQS2UKLJIAXUKu/42UFQ+41ZQiResGD971SRZqVkFtr+PiWMZjTP2qqurokxn2xP8q8n7
8/oqbvdlps+RDk2a+ash1U40AIZ7fi2sR238o7vc71V7f25Zy4pyYpQVVLJTCw1Ig6N3kV+i1xLM
C5ctQbR43BGlJI+jvoRWpI6dscAYjvGGhui/E8Id0KHOsy6sEOISy3LA9B30c+GoY3z4OzFM19Wq
xWpi520KMYoquUOhAjpXd8gU/1GQ+20InC+IjSoC4DrESNMnM3+2a4BkSDcRybzL6ogMjvMEyVRk
ALPG1tQEeNnFbRj9onblTEvj1LaIQUvgEXg8z6T9H9LebLdyHOkafSIBmodbas/enp0e8oZwZjpF
USIlUiP19P9SfgenXGpjC6i8aXTD1RWbVDAYjIi1lhsI34Ix8B+mGGJWLaC6FGMZMV9Z1heTL3PC
88/+LUJChwFJ0SQYEZ+xNhi+2PE/qMUGQJC5Udcd/jKkLrkAnSGx7UHhNInq1wiMVOe62yGqV7xv
JdItazwjZ2AYm9/DTtg/RBO/ilvv9bJH/Jnn+p/68D9b94f895OHi0TmRVTD9QD+uPKr9oraGkyV
1jWvQXkV0rcCzKuyjr4Vo72Wcq1EiuWwnUxsMSTzu8UKGhLU6ODHinDr4/IS16wsQoUfVsKNJTJI
aA6QJrzJHcgc85V4tHKylujZEHR/oCrCUiL2UA43oGvZDfEDG0HKax4ur+fLvu0nb19WZhVnHlDR
mPXsd/EpuQJnd1qcMcyxyXdyv+bpK6d4CbQah66gwRwyMvXM9SlqfnP/3p2KlUtjzdUX6QPEft2A
ziAPpwG5Zu7196VV/afH1ydfX4QJJHUFBuOxFtnwFEIpBGQFBIZX1rLicMuSTxzqaMoLmMnBcZ+1
33H1Ej0+XfaCFYdbSq32qu99XcwXYH4NgmbSd+22VT+G4ltTrsklr3wc313cggELLQ/J4yYQwdly
p5MGE/PfLWeRNEBk0S1pg8mrMfzpj9dg4kpHEHB4KM3F+fayrbXvswgIuo4hhREiVS3MRFzL3emk
Tmmt/9LM/DM+RdbSNjGtKO6IrI9Se+o2kak3+Dh/6W2L3EE1XinAKQQzOiddaxPh3JR59JdWFplD
x1UzRdBtQaoqiKaSTI4kbbMiJjIfwAuX0bLw04WDyMFAjyg6uFsQOJ1Km237ytvrOAShXitAL5r0
234sN5dd4ssWJoTgQGeKx2WAidZ/f6y4TYTyW6yvPDbgoR3fmfwuN9U+QgczYVZqgv+PsGitcvtV
fP1seOn43C/QnZ5n202+pQHbmOmm1oIwtlYVWrO0cPuQsxqdG/gjpXdU3/XQn43Dj9z8vLyVX52u
wJlVRuKZFnV5YdSqjIKKw0yO/heY2glYS9N4jWnm68X8Y2V5X9CqQWqObXNMsGnAB5SjmFJxQfLi
6fJ61iwtLo3BzlqwvmA9tZcRe2tn5UwvnVps7Yj9yRGW3v9p55b3Ri5dPeROgXSob2dFDNrvDGPl
FkBPvUWFXx48L1cHu7etU6vZcDWWvry2EL2ujR/UVw7N7Ss2WJgjKZp8X2Y1RsAt1pE2Rum57DyR
MtZJoptAp5FVm1S6BhQz0fwvrePy3AZNf9bakucpbptz7hfD0eo7/zhxCc6nLpp2TTJ6aa5pmEZA
JN9d3uoV11neaaoxJosD4ADKpN0a+WNIyp1dhyuPrTUri6NuD3neAfuDgAnohgkGkseURKxaMbPi
N8s2RlYibIz+fA6c+1y8eLLaMPR+JE1WQvPs6pfcZnGui6LsWQTesw1PIAMC1vfgg7qPPHeJ16L7
3Lz83UdaXGtepUfqWliXpO/Qg93aYEJy8nAlIK/t3vz3T5enUxmwSs/5QBI8mPJGuXyTxQ+Y912x
81Ua9fnMLe41kDSMkTBYTZL7hEmH+AWeIu0Hj+2U6/EvfWIRtQTk+bLEnh28U8SVJXE0UgPxJLy1
YLK2f4uoZWNodVYax01aQyIjvAnt37F/dvXjZWdYMbNsZ/ge99qmxrWJ/0QjvdhBuGLjqY6o/r+U
mD99qeW4d9+5Pq9GrKgUkiTszR1vIOAzVM7ffaNgER6KIWNhOe9cjXeiSc5t6Ox59aL02vzdiust
wQYFEreO1nOAQH3EwtVVeD9ViFkw+7FYu5TXvtMiRozh5FpidrxIvHnTz8RMW7+sIa61xki/ElyX
XN48bPLQkXCIsbCJhar2XOGug7Un1vx7L8S8ZYdrqu3G82YzUqPwkjsPXadXZgTWVrKIDApF8yDE
oD8KI/A3H5kFf2jCtVHQtYUsIkKm+zzuc1jJ0HVyppY00/PlI7q2jkUk8MJ6dKUHCwUUCaZAbzRG
UWq+YmXFwZZNrSzTEGuWsCJqP41GTmIHQ9fDHctXDK2cmiVHAgQqJyhv4NSYosWNh5bw7yl4zbO7
YVppAqwtaREIslFAqnEeB87qm9F58JJ866tbr4q2lz/Qmh3v31edVujHMAd2qH0d201aJb/HJsfB
SVYi24onLMc0px6MYGJuag3+2+R6JNDvfvR0eTFrNua/f7q3jc0pC+ZsmXX2W9nQo7Daa+b/l87J
p8tgyWCRFXkVABmP2JmhzSQOqrfJoBXp2I+gWYPhrK1pEQnc2g/dcm5uWoWEakhEpHwsqjXR9zU3
WEQC6O05Y5TAinJOhr1Go0FJNCcl+miXP9FXj+zPe7cICKMShS4lDHlhu214QVAWzVE6GPZ1Sao4
J5glWTG5soNLjnzWxZr3HUy6EgJWwYt0xzRehX6shIZo0evO3WSIbQtOIdX1xCqiE0kGCbk69W7C
+8ub+OWKZlYvTO9HGNZffC1n8OKQzsNDtBPbKHymvNqp4u3vjCy+VJY1dQzlMTxygazQQqXK/ija
cHfZypeO989SlqG7M2JskxJL6ZNvQfgeN+BGky4kOtccb2XPlqEbSmdG0gyXtt3gDCWCVL5Lmuzb
3y1nEbb10DVWNtfDSlkREyRodP7QzsG2/BWn/tLdPu3bIm4HMin6Msc0lCtzIgMnVQPoXUJUqICa
yNZqsGtfaZHBeTQppq5FDdZrUQTT73Xjpn57H/j/5Q3+aVXzR/wUwDvZ9LlXwBtKjC27/VuMPM6g
7nb5I305UB98MjMv95MZQJZylDCwHDs3PgFT5FvAxM/OZBjmj3fRiPy061PTxdBC6d/ZpARJVP+h
SmeFLOvLBOzTD1kE92Yo63D4A/qB7WAqYyI4picvL3ft4y2iRTF0ATAF8Mlgumumezf/odhV3H9c
trJ2vhbhIqinSHAPe+pzl1Tdd3dkmzJ7vGxkZSnLUJ5j9sKy50aXDFg6FDnIsd6QtZAoXyNPWVnO
MpzzLFduBs1E9FgbQiF5MA7vVfJf+lufHHEpcFIZJ7csR2M9szpYo/YRLt06+8UBybq8c2vrWcQL
3tAmajnWM4IdMeNuajK8+ZK18bL5K//P0+gfh15yzytZ21A4Q2MoqO/Bx1Dydhv5Ks1dDG5DDwt6
tCAz/i+p8ieb89I/nebWqnipMiwt7CYy9GBira+p+C67lanDL1ufn7/WImyg7c7rcp4G9Lz2twPy
Azf/GQlxN0KqnsXZ89DZp8LtN8Zv7wKbvtNVLck1/1/EixLS7YbPzb24nYjvvrqY3nScNx+843/n
LouYIe1gHOQ8N9wiPwsoYIH2LdVrCII1p1zEDKWTQJUTIlOn7vpYQ/oZMthyraayEmSXpABjMegC
QC34ZB48WQM9KLPGxThvxwW3j5fJ31S4opqnjpq+S/O2utKTwPUfQR+2AfpiJ5I1Nv2VrYvdfzu9
L9ragYTPHJ8+uAd9GaTOq++pFXeLF0HDn6jhTThPBiU/uz4mfvWdFwUaVGsN+LXVLPILwPotKsV8
hKsfU8PI0Oz56kjQmpH575/iBIb1iiKcR4IUfeyCPvXRGU/YmgTR2p4tgoTXWrzP57G6xnqJjUjr
5o4rRvgqLHDN0CIWtEGtZVTj8LjNz3zqicn3YcXTUVp/FwuWvCs57/La6ZBq9lFOuJ2kJXUgXfv8
VxFniUpNzGjN9XBcUJ6AUGO0jdyKlN4amHJl15b855lXFSYy8LQmvslA61C3qXDuKvsvA2iyiAi1
63pGtPg6Yf1rtH/U6tnKPi7v2EpcSxYhwG1dWrpzSzUPnxr63RvXuMBWDkyyOP5chYCBzhMrjnkZ
a3B9xGCk+duHWbI4+5C1tge/hXuJ4QF0e9BUfIyiFeda++qLo19n/mRNMZwLUxEYr6/S3HPJxBRx
+uPlj7LyLkvmX/IpyLQQDMntYl6NA56nwEsrVxGJwlpShUSttYe//ELg23PCKHHANrxY19QEkIFw
8YWK8kTzMi3qHrTXH5eXtGZksaTCEkGPaxqPstJOLd1vKwWZ+3ztmbJmZhHPnMruTcOxllJiqLYr
N6Hq0wx1z79bzSKzacKisMr5Kau9kNiWSsH7SAr29ndWFplNgBfD/8GKpwEqmgzdcZC+ocF32cqX
zvZHowMUHP9L0VN4JnL9eYSxKn/39W3cVYSP32lzZGt0LV9/nJkL4/8szX//7NaOV5sJMJtNYFcn
keOUht55omup2tcv808rWvgay20QGWWwY4OQQh+HmxwkbmojXGLtZ2GpZK04+GXm9sngwuvqIswT
8Nbh2Zpde4aRcbwdY4/U6jEf4tRSa6Nmaxu5cD8z2Q2l8wLL6m2cfhkKkeZiparwZbT7tKaF8+U+
pjKyuUneBhhIbp4LDyLp0U87WGlSrdhZ3qWtorSyW9hB5TN1rQ9ZUpJHt3X/X8qd/6xneZdONSYl
PTq39Ua2pUO/c8ZrxeuVwLBymJbXaWGjgvGnt5NA5FN3ezGCISjcJl5+LN3d5YO74gXLmzXAlMv/
NUMm6+SzfAcxYVxHYmVFa1YWN6vQUzTEc49XOBCH9FsiW7qJijVivjUz898/xYYYfDKVNb8SBl0B
UnbfhnUa1Wu9yjVnm//+yYppq4yNM5st03E62ju7vW7FY1k9/t2XWcSDsRPQubJgJstBTBO+OHJK
h/H33xlZBAEfrUquKiShMZuu3IRt66Q/AMH0cNnM2pYt4sBkWj70qDGhJPcYqw9ZhFvLlSQI4vSy
octHx1ny/47SiSFzD0dDokAAmkyD6Zn5ZpO3L8jid5eNfUGzCVnw/z8cAL3+b08Yq5yJyPtDye/9
ZL/qs9kKkDNZN4AP7IZX9pCc4kN5nz2uEaNc3k/HXiTcNIu8ic7wPxvNbKXPGN5OQd7DgDhcWeKc
Wf9PPeHTEheZN3hiwRtUSlSabie0kvI/khV00xLjz6SeO3tVWejyIQbT4L83VVLjCUshxrbeSHge
oesj0Zjzt5dXtraFi1jBR+UhPYYZYaFO13SEFfcRvRmLNY2WNUPz3z+Hi8iu3CbCOXaRMrjDtdeW
oNM6NtUKUeHavi3iBW+DpPBd2KHDu9VaqYdI3hZrZdU1K4uAEYoOBOGz5xkjAB8BahfV27r/L1D+
zydrETBiNraZmcHBVVAR239sevvQq3MfWsfLbrCyniXPs26VU04akYmiWTBOOZgPxg3Y0y9bWfGB
P0RYn3ygGTNn6ENYAVfvVoxPdvgjTMRmyMxK/PvyJf7Pcf1TOP5kCKTuNPFmxGYGinCv+8Wzp8sr
WduvRTwIGqnDab6VRPXb6sTGcyzAXNcoilbC+B+g26dllJwJASp+FBSslwCE8Q1gh3V300QPrb8W
xde+zbziT7Z63+sLNZfJLNFg+vxa4Jk8dVHKimjl46xZWkQCT4kOKKI5exxAfzHe1aJNXVqQPNSb
y19pbf8WsUDaXWkGCWhUEPzw+1st3zL30DFJsuo/lWY+edwiINiyLrJ+ZkPpdL7zXQ6FvaK5Ncb+
qxQCctn//kxj3ak2n8kcTA9qsxEgLLrp/SturZVNVzx8CXq2a+kVHsNXKr3nYHzu2oEw/vPy91nx
hCXiWTFuuWKOOkNBMch+cCe+9SwMovOVB9jXi4GCbxxBAQkS2P/etaJqIgYJTxgCqUsQ5uk8pkyB
q728njUzi6gQBXXY+3MamaNrWDlZytuCNKBguWzm6237ZzWL1KBopsrV8xXX1rc9KMVCLgkNb6u1
q/Tr4/OPnWVIKDuXujOrR+e/5poTzMClhhYbX3532Fp/F/Jfs+/+T5IFjZMwRukkdJYVZzvqBihk
ZN1GS4wA3EQZiCmKMtbF3plE5KcQrxl/66n0VDrFrJhSB/qz30dosrxQGvt3GSgcAUdK7KS94ph3
dmMSQaT1Oldd/tSW2DYg+I2G9JUrp9AhRjrQpozjAuMExldxR7Q/ir0EX3+wqQqVfOcxb11iuOvv
eR/Lh6jJbkLHzg4YmELdUpug3YOTkF/TsRAY2xVxaJFQ22G7cSzvIcr5c9jHVyicDccE+p43DADX
kVhd8gHcRrTledgevCoBU2KQAdqR8f7Fp6Z6EgLKHqgdmfYcGawrTYyKr8duOo4ZfBmD/T0eXdZU
/7ZyHv903Kw5gh26PFQFvVF+rHfjJAWJ+8jbqGGk6ajjJtnWnRscC+l0DzKy2IOYwisFmba9pwuQ
8GZ6vG/AQLCpS2fcJrzF/43G9DB4U0QiEB/8ZtXkKTLGKsFIZ+9DAAtM1WB8KZJ3BZFcJKkUUMQU
PfQAs3GssOiWZjooyGQH9YhZbSoOksrqVJiS7wWQTftRmBISLkH3EvTU29MgAphElA/gZuvcgwy8
XO4aJ7agcVvzINo2esZM6MSz8BkDRo9ZGU1XwvHNHuwJPU/LLMtOvbH9PYDgZucaMPns+4FHe3Cs
xq/atJO7HVkcEmlaZwseQH3DcgVVeKrOkQsR1q7FoOIQ+SRUWXiVSSCWithDIVdw53sXDJBS4Xx6
gs/BN7oyPrC8Tr61g8BsfeC92GVQXuVNoqF45M4sUqboJ0Va8LORMTfRWWYZf6kUkzz1hs5q0lqq
ukxjPdUnjoGr6chDpzv4WZxsRJz3mwrQHkCZGL/xm3oE/0RmZYAWlxCrHJM41TES0MmE7BBRle3q
LNREiKA+2awvUj9XeBwp5h0KZ4QaKohmHYQL0Jh2fqZTuy0FwBtA4QP6UOJ8Tyiz5Qb6O7YF2gHo
04gp20CbZJdXPiV4ID+52hx8WV459ZAGbEzxct7xsr0yUw5oV7UF+UIqePnA9HhuLPV74lmUVjXE
Z2JX3ei8bNK2YdCCzDLgod1tVURbk0CLoaGbIJPH0eo3YcQ3Tu0/ysl2t92Uv1EfJDw69K77Mrnu
vfJtGLudFdby5GYeJieUee2dAfplmFoEoVpbRcHWGeN6U0xIzWSZOnVwnGywpNf1j34aH2NMq0xg
DyFTVF/ZXlWl/gTsPo2Yiw0Odq3r7kXunUVigccGGraQXWyaaDc4kBLXY0Yqm45wLOgwwec/Giq2
0vVeofC3dZkNSfDulzsWddqN5bVsezBYimtIyfdktHv4fuSZs+zs60GVoM6aUkyVQm2Eu1eu8X5l
QfEmffAkVMM72lZnqdo0CuX7UMdpP2m9hZjvKdIJcf2O1A40BTnG9EYQ30xFfGvZSX5k03jNnBCn
fdhPbkSs2Hn3OOY7XRcElFpdQfcY/irZjqJ7WKCGo5PuOcvcYzk6h1GMv0Nb/ogs0PZkLd1TaCeS
tjL3UOF8l6VuSW6VOxQaXMJdeQry4bYZo9ugzE4DaGXDgR1Y3EykBHeApZuMDFZ2zEM7DU34HLfl
Meijp4rXQJmBU1T22xIkSMT3kquS5iAJGWLUYT1bkRJwSxFQd1ck1Vn0pYBkaks7zE7xMG15mGxM
mOXHJpHFFqQEEAIcHBtXlRYHTifbxhaVAFrlbu5cD7i2bjsOtScItheY1zDfMFSUnLuokoDxSXcv
M98G/V93HWaYEBxgb6fAErqflL1lveenfTztLJSMCbOH2yjugEvVp8p2H8CoBIBjY+qTk7SvQTwd
oOR1O4JCapuXVrkRNqS7qA2mjRxBErxVfZmWFb1zmyIkSVK8GTc5dkXxW9Oy39RRVG77EGSrmDBx
ibaSbzxv1A08S6aJDOi+yccrzOY9eDawampyP6pmHDd6zHkKIqSP0LFQ+SmyGgM4HbRDofLARL8d
bNDJBzj61Lvq/PYdj/LXXvNiE0A+4TSYaNdP5c7KHKDHoeGS5c3Ga2poYoMyuAYLZ8RzaGHzKa0Y
JkPmcFKOYmdZaNvYahzI6NnfRsr2CPdgV6ihzsVEVhLWsvqA1TjQTkoUUZY4FO3Yz5I+hyge30cH
td0qt/uti8eUFUQxGTP/TB3ZksoaonMYgsIM38MxV1MTPkZ9ITdtOc9zNG51pPiteUU3dS+yDfiz
joX9rrPhjbpliVQvDIFPDh+UoPe0jeKt1mpnaeuUS3kEQukXKA3ehBNDIEttvap5FkN8lFztoKtU
bKzSuR8KtashaENls4uz/GzF9p0TtREeZMmWd+BMCaQe72glj3Jihxr4ytaiZ05tRurGf0XL8djV
zilCTX5sJVgf2/GI6S/1IhKWQOeIQ9WVekTJ0SGNBLuQ6fVJgPGgwqtvaNxti6XGKEwCxAchpCbb
DF6IuNkSt7bu7KnessxLY5mluqm/oar8EEIwAfdK2RDlTNsIsmobJyvBEBzyPbiZho0Pj24de6cB
skxzG9D33rsLOv/Ei/iJ97Tf8PJX6Je7KJPPECh4oi49daUHbLwYP6BD/dOe9FUr6JOlgDuNS5yX
1u0zMrLsceTJXe15RGTqPY+iXyO+C6L9MyoAmkx9u68qfGc1Rt5TlRRpA2kyKCvgZJfSTQuOk6Bm
CBn+SdDJN3KraLNrW7Y1EQhaXVyGtKrOkK0ktnIa0hS+vrJV5RPBglOfD+2m0I1NWmWjLVYFV6qP
z7p0DyqOv0199yJ6/oqXwvcJIjMbxjUSNfPce2yf6RjASS/CNQaeQZaP71pH21AC4YsGdUMGp7uh
VZsqzPeGWX12su6QKb8kkZsdHL/xNwqkasITH6z+pcAl4DnZMWMKww0ZgTYYO3nM38z3mzNFJ53j
xoaaV+I4N1aGtLQVcpd4cepBsi6ONSN5gkyyG+J93dErmZVXMvqZCNwWAZJRDO69Zr646gQeM1mr
fyght0Ll4SuCxKHVnZdCEunGz7xhDsPZbshBloj8d7yZYghC+tgfqKVDENbhh7zmOzeKHnsWV7jZ
hj7Fzz8w3SPamM0Y660C+6roBciC/A2k+r53jT6yDnpG9oi5bQZhWUjo7MZq2rRuvismt0oBPr4p
XPYM7Nwzq/T3yKg9ij3xyYvxQAam6qqqsvFQyOBbbawTk0WaBe7Zg5BrNFW/pil/zQfn3ums75bk
QGJ6HNDunkYbYKR2Aehtx4Sl7lQfKmEOo7S33NYHaLntAqd4AM/m2c6i/SCrp4ib2zAQmpTltAe+
8kl5NMZcdjBule42ha2OeQQuvNHr6k1p/HrjFvraNOwBklZXloa+UKjwYqDtbuRqLxux8UF7IOwi
7bnEZdteafo6ufrFodOusq0rqyt3LQR9VV89y0ojmWzMcO4lGP5UwYdD7gVHkyD3grjb1gB9rRzA
yYwFx8ohK+er5tnPnDD1/R6CH12OADs5V3ZdKZJ4ya5wq30XZ3gy0D26lwzYxOEu70u4Z/9ew0V2
je/nB+yRf4qqiRmMe0pWpFFhHpApbofCf9Y1w+HxnJe6it4Npx9WMh3tBvlPrD3MSU1vOVXPw2Tv
G+i+GGOVaTgWLE0S+UF9OUGO0k3Qv0q2jdd8c4z6CD2z4xxISWaDHLxNpnPkjXbaee11VZVPGpBD
GXvgN7TwKTprOOZC/1J4RBXGPgzcw+x3hR52SOlNYDnXuSO2E2cnkHxed1NVkl4GGQEdzCZKxFvT
NICqMFGRwnF/QtC0IGWL+UvNEDCSuCFO6Ryaxr2HbMDZHkL73NveI+c2BlvA3WVN+n7KvR+YbEB+
PMKn5rYsld5jCJgIKRv+Zmr/lDjNAXx8klRFfQ8kwd4SiPRReR860W+UGXfI48eUJn19kImhO0dx
PE9keC0SvNPseIiIBh0ewbpvZKlaUtegdnC5fwhbd1tSfZ+oZO8Af4kLqqmuG0RXposDy4C8kKGT
ordxi3QiBNl295va6qMs2aOXjHu7Kg/Y2QdWuc5N4fMz5BK2hodbUVtba+w6gnSzIWid3ppJGAhy
qEcWJ7e+k087kMTsJa2CQ4jX3IYNw42nld7kzL71eCAANGoOnhu/sUQh7wOTHzEDUgfbZhvLMvu2
5tmmjdS58hr3HHPnm68C5DHGug3E8BG0tt56ozwUUbaTcX5l1TV9YVD2PTvAnu6rOtxKkx1bnT0n
CPpHq0PqjcdGkfISm9W1ag5lHSajO/vQ1cxO2957HmRxBfCqRezSJGhwo+jVW75F+qTKoOdZ3ddW
c+8XQuJQPiEfeeg7+8PP3Q9PC51OwrvmbnNign3zbJ1sPBtkBlng6QcMLB8x0LML2i5LjUZ2K6os
2jqmO1ZNdQiNOfRJ/eDGam8xdS7D8jBAnTkdR7xFJ2AAPatju2HAC2EUrx5+2MEVhfeBIHM7GB9l
jJ4ejV+GpC86mfoeSHnGNtxbvTyGgFP0vd45unulqtlnXtwcZS32TWPYNucIM0zFqSnrdMDjBNRs
4Q3PrKehsF4KRh+Hjr4o2qGe1eEpEmUQTcb7c7KTLSvie9oP7AbBk20nnz1wDLenqGYg9bSmvc6T
+8GIKQVhgILKM0oaqm4+qB1/H3TzYxZpJwxP9mvBWLjBcJtO64B/dBMdiKyqt6Rle63DPYaRXly/
345us+E6OBmNtM8B86cJDgbPHFzS0b2r7TRqqxNonbaDhlxCWO0i86SUvA6jb/4st2GbrYzfJ1OC
jxKxELWau5y3h0iCfdVWIGeQKRJ6PDXd09SYhwAMTqQPmhQl3jRn4bSpzX3me7el+GHrAG2fBi0m
+zHo7qfpVFXBXuLfFE67qBPpaEKUUOVcbtxYUIkoyqewfuuwKO/oDuNJ+jrFgFcaTXUqXLl1Yw69
5Oopy8fnrDwoqHtV+m5UQ0toM6aG/eqd2iEq/NZXgtARna3xkffjpk5eA+1B3x0JlNomdPg2GX6s
OOo13OwK2u2tAk413E2IZqO5z5FHifotQrork9cQ7zqIoJDOvzOCpyY84r8VU7DJih8GYGevQ8j0
A5TG5qK2u2Ux3emZ05VT1BrKe6fNX914vIL6QEeMhhZzZJFiSr5hqhtmHCSqsdlBPnDb+9mpjm+M
DL3UziM8dEwaw0TqJ3hjVpBrxOB5W9zbiXMGz3xzE9LwqsbbFS6JTSIZuh9tbJO+6dLIANfXD2AG
uQ2Gp4FhnBNDV+NbBiUpwZ5qI4lR4ljmBiWzmwbly77Gi7mLUJsdtnETftPqZ9VCZjTGiqLspWm7
vVZ4h0Pf1x3Og5KoMV271hv+R8eTXeweJ1OnLb3x2u/SOg5Jnvr0No+/422aZz2pDbsbI9AsKM2O
tBXEHrvhvuWRJCWl0bNBOZI0YmpebEc82ZKhGOgg8M61CmfMH/CChsBZm1i3GR1uaVsgDYBIMBds
5+f8lsL5pXNnexG9UyYEfDJur2vHPyZhRzJMnAGeFTB4KkQZps7bh9H0YIOdxXwY/Lihafb96G4g
vkEiZfZy6HADv8fsZ0txDOJ467qQfS5dZKQuiXx701X8zuHtnYhvoWd8jRfzS1HKHctEygvniRbR
uUHpY4hPtEUU8lG7QgaiMMaZ93CEKNLfkpi95MB+Y5YxVeF3FU6pccXNRNlDFuszT4ptktjP3Db3
wxT+7l1623NrmwOZuplcNmyU59xAdnIHDESKUcEO1Vj2IhvjgP4Q3kgd9auq3BvPP2fSANiHq4gN
uQDlCePIF1F/VQMaZzCvhdlXrNxM3YEn3VUTyFNjyh8TJs5JU7If4GlL2wkFI/Uzs1/d0N1nSf8U
oNwWsJOSwR7gC9B1VJxga1ACBgEe/T626nfraQTkilAWnRGBU8/Ju3Miw22D502NF9MIfuKkoSf0
2K8Ay+pRncBtUkDEZSoQCbJdr+qfxVTsx+qVcv+RRv+PtC9pkhtXmvxDQzMA3IAr19xq31R1oUml
FsF9X3/959QbG6VYOck3PZfuQ7cUCRAIRHh4eAy3CQFGk2W/GN6h2syAhuJnaoDwLAApTyEtrTis
8bmU6N6E/NBEh6csqq0pnBbA+QVtqE+YbPDGU4h9j2hgKgLQCTI+vTVTdDeF+QC1jA7+CGOw4+ZD
x3Rsy2DhD6Urfrbwil0zoDoPVNFI43d8tX90SB/reCRqtbkPk/AzH2bov41Q3OBoFjbpkCCex1Pb
cbyrYNMACfrB4p8aU7x+Ul6SHJqsmMU2I0nHMK2lckXx11hpXr/mwzfa/VIxOR5pvrxX9eCbwGg9
YIkvSIMtNab3ucFRvy0QzN0ASP4FMPWup3fD+LPXlJNMmhdQIj2TfhRseK3QiTuU5k9Z/5xQURpH
0Cim6GGs6WuSwGky+UsmwF9Fj9ojY4mdpc+jeDTy6R2zZ6D41el3HTXfafapTuWz0eOiDS1gbhRi
Y6tGvzIr3ngt4I4747Gdk7tKiJ+C3yec/RMGqMeMugihsjI+mOlrCfgrbDvAwAxz4XhbP+WkulUj
jA40Ol9v8VcKRfsZt+U9LtARkBkaFH7RJE4tIy9f4g6pbFekUFdD8N3Ez3OTPwkleFS66dEEGEUQ
R2u8BDZgAv0zRfjEcFCSPr6fRgSnbaAcBlHbRUIB0UT2VJWHJo6PLOn/YRwpV8StEqNPasCmgE7N
2xIwHUYjO12JAGISVjQX3+aCYz4yYF5rzKhLOn5XpbWjT6NtmloICfHgAY1DP4hENN7PwV0O/xVC
X7qffUkpnhPiRs18O4bKXTTLZyHGfzKJVzNkqTO1NUY7iGctk4+lrD/TAGJ1wYDYtQpwibB582vO
+E6JUDsoab+rtOwh5iP+dBv9Kjv9AGHxAj4SCT7AQ9wRjf3EMK3HWUueqX7fZL/0aXDaDGpTi1BV
iLSjlLpFp9gLoTw6afxVy7mJeCV/wbtvm8UxzabaAqsD57oajgm/F8DNZ4rSZCZ7e5RJZtdhKy09
fg2gLSuRUGi0fp+i0Rkn8Q/vaq9R2R2kaP2sIy7iEn+CK8uj1ikl9ZKSvklGfegP4sAjPjEASSJE
SwH11HFup7HwY3R4s0T+UygaQ8w1Ae8Gsku9mZYAKhlyih4DwUPZfJ/74IfRsA+gg37a4jin2ehB
C+3QpkOIzBUP5JCGN2lDvVRGk2fqNYJXed/GS4djPjE/0oWXR71vCuk1hAkLAP7eLEKPD4aH0UmH
dsruilm32rm64XHs1YW0y3lyuJjvx1J/QEOXO2eSeDQG5q8YO6ZpLwQ5oBUbyS6thbzhSn/fGfle
lTFSmfpZtvG7MpWzVelo/lJCiZbbCg+oQY9pER9mdXjop/FQZmSBw8d3RYuRtOOzkNZ4CvP5RHX1
CLu3RQUayciVlzRMHDlNiGBR2RsRPhVJ8kQjlhxqkd3SJoSottL6LI89NeO3Slwd8MDseMsPaYNZ
HEb3UCx/tmoRAOaq+ZkU9FGGYfuQ9LILIcCsngw98duWeWWnegSSZwPRPIQ4HlEVO5pDDNON72SR
fM6k1e20hBInB8/hqJkQjrGSiDV+1LPijldAGRSGud+5jN+NrACgoZGHvinpUQFDykvbTIJLGSAM
N7LxGOfjaBdUCHsq+x+pVJvTqPYfHLGyl07hexlWwDVRKMKAqSbzxi4HqkizYqcX7QigGMXJMolC
dxwQDcxDdK/wKnNjbZJeyJLB18BM3ge9iKx2MpQj0efPatY0W4QG1IjaCo22E4/8YGY5UmjIhAw1
IJawmdQ71MyCOwWg3Q4vYfMwcOOBo5K1D8AL3DPgivtaj9oduD7UFm1tIE9ESMqKbo8hhfOewnVB
rjTHcKeCpz+zVjSOoQd3oYo0Vplmv61YAlAE+TbTWHVXzdPPoUQhUx/GV2hdLhCdzmympoObGGnh
TVHf33Z982IuiVPKZ7x+lRxuQsy19aimJAh5FMB98XgIUa+Ft8gaK1t00vJU13wM0epehhgwd2Ii
SjKjcF/3SRlY+sTRYxVm2a1RMM3NY7oUZMI5v+WpXhwHScojK7m0Z0D3LoDjGHqvI167WiscDY70
AZVE46aoFflzSuvoflBBOLXyBtGo5OlgUSZ/1NAIdUMySZsWBiaqyOxhDipEJ0LWblvCB+REai7P
1aU+ixpbrmanMNFe+il/rOLuhuoJtLwp/jo17ho/xdT5f4ZeTp8KiGQ+1pTfgRua7Yqi7SBthokn
wCeiwEuj+SaP5vIWD3TuhTQbEQDwxDMZMmijA/aCmlEU3xvjoFosQ4Mrog9d3PJA4W9NRPBCBqzs
B7cuG/W503IcwplAW0gWBbwObk4bC+Ki2StA231UPTEZsocprozvjM71PkhTE+gw1dHUlrzHqqgO
ejg1d1y0wq8ilh1YLlo47SGPPHS1s/uSJ7djoP6QmRBepKN1BFlXbuWmilogknw1bTsEYqikAUca
7jt8r9zqDATGWTlTL5cGdzneUZdpAHxYIPEUlpDmK+rmsRji4GBi8OCp7LthKdgWx4gNOcQlOb9p
OyQ93IxV5Lt9bmddSXrAW6F2gyFs7EeqVbXbmcNnX0NOPxZGg9xiSK0qCr/NcRVbhewAwQLicVLZ
wqvP2U+zJcY3LgQ/TipJH7UIcOOEUvMRQoGjVwKkfCt1Ue/QgPkWmSAVQBneCADfFzm0mJvuraYp
AfI7ZqmToFaruzrOAOolwXhfR4HwDTGDoqjO9L5PoO0IskPzVAeM7aGHku7k3ED70+QaEvY2T8dv
uZIn74TLmyLpEVSHEUQtRj3skH20DFVCNdjpLSYulBR+MUm7jykEI4ICNnP7SUOEOZb3spPkhqT1
Q66TY6HhUScJdFiGHgmn0qfPKQ0ejBbKvm3wFI/DNxx2kMiHeBdIlkIML7cTKXesR8YeV0tLYIvK
fomLboVSvKQEk3W1EGiHabgl0peJJw7Nu/tuDm/lXFeHKltUsBHmdojt4m68xd9yKCh7oyM98Jah
iJXg1enjTN11tAmOPQneDU28QhqpsENevBgFQdE3Do+RGR1rPsRotYx2Sc/e5mB2c63aVXFxqAG5
UEVxczTNOqxodCtOQvg63tdvQ6sceJzi8lB66jsKeI5VuLb1sEdjJdCflhxQRrwbKrAAQhWUBq7B
eFyRzslGs3ZTHQuAl3tvFRW7GEEuB0oB40mh8g2gsIvI0epMMaEE1wanzEiUB6n3GCoFDUgrB28i
z0tIfCUVa29DVH79TDdqxQoJ3pMuTCpbNeEIlJLndjib36q0yX0SGd0hGTHWWqR4/oMYCV4yfafd
eAJN8BBm4YcCKDONR7tBFZ0mhjN0p74nNzJ8VOV0JPQ5gvdCC8KH0ou3GWPl7bLVX+pifhCiv2mr
9lgiGlTKhyiaUAfVv5lk/BQhyv167mnyG1W4NyW1N+AzH3KkbxBtPw2G6ZUgOvX65BLofKXDSUXG
1qA8zadhF6BIC8KE8tox6aPC5cRzekrDxs4xdG/O2B10CGpL7djkJMDcW/JZaklsddFT0Wu5My7e
gxN1p7Da4aXpJvEvgQ+PCpvmavD9qItCXmr2u3JwFIapowWAfRn4vHyt6hBdv6WTI6aeEE9TLXKa
mu+ipke2Q+GvlX0MlG2HoazMCjlvXKJipHrRi39GHj/RLIECCY2PmEbrRgyiE5SmboYHJq/SCkWi
3pvR92ILEsW3cHVvuvmtozWzII6wn7L0myrld/AHQrsI8OYlP7v4mwk4O79F+2NsxXx6RUKqorYn
IqQI1WCzsQVbwdScuFfQVQO5mrGziPgWaa/Ilm9nNTukPWp6XLEDs3/Nm2hwq6ZBusRfMaPW15Z2
8Gwq91WDUVINyMlq+jb1/U8joPtQZYPFk+OEihrmqh1SE08YaYjHKHBNYQAjU2+LNLQx9PSx7lFc
FdlOpOY/hf6pwNPEJahgCIVxKe088Alq77M5okI+Tt9TxXysgna2x+GlSwNUAcA8oeEdL0pbTVGU
yeNHHofzsVPr9EQT5AxRpcw3CuDMm4lUvg7tBpTu/hl1WjtzBLRwKDPNSnTlBAz9J4G4ud1i13cz
CrFmOAi7JkN1DELCvTSMO683AXE0Nfmgc3NXRAHiFTqjUF0qwPJn0IeQo9sEaiXgSAT9XqlV3BNA
cXoTfcSMnkBqcpvE9JBP42UIUP0Zh/GhykCFFdmz0Y5w1s0jwxAQcA+qk9ZVtR1SFdWi8hNSwyjX
Q+kfDPc7pP+KpSTiFNSktvA0vfF8ce39e5kbu4mhnh8mGIVUjG10DxDfeGZtOHwHJ61/MuTwWkgk
NZEOreQerJj9QNoOGHNtogDfHhuzhGpHN0MakGc44Dkued0CtusfA1rcgjU1HOqsu49a1DKWsBzD
xp9QewGGRAdUsRXEm1Ye9hhhVDx0hblv9BRdDJkEo6f9hp4kT4+BTRear9fa8KYZbfGZgS6LEy8f
klxojphbhSMRHPmh1vHqk6i/lSby0GQ2DuoIBx8U9wzpH7wXw1nE6Sd1CRhM6KiGwW32RZIiv5Ii
fk+zod5JkTUnlRUMXUTy1Iblayyn6BgJ/ZnlWQxYxUTY2TUWidNspxUGA6jDhM9MvswxrgFmo3/L
zyPFmwMV1czB51nw2hXSfEKmPUL/uEq8KNY/DILSQBjpkWuGDNXNQkgnZ5lmB5g67UrUThOLmJNq
92ne3KJFFDUdFeGCNWgG/JUJmQXBK7ARcgXapqzXb5DjQY4jMhDXgFKGGHq670judvp4xJzqJ9Bj
bpN2aCze9N9J0EQ3XTvezwFKs3lkPjGoLt9JBp7InKMeHqkmmBMgbqFU07kTC98GQ7hB1nrwiD+R
X85eGvSvoVAAG8afBU1rN08Bpg7gdGFa9fSRDpzbJkIyV1NkDoAfxbes4w9g4AigGUFlaeN4rHLt
FM+Dx6Io8zTD7C2FxjVIUhl4O4rhgvPo1CL6maYhmgBILGwlAshRa91okbLU7QEKBF4c1c+MpA+9
6L+HWuSWGvTRWaLakO4n7jCHvdNncLRc7577XmJ5fVg7WqbUTqHV95QGe11MtVdkeuiFuDgnLqPv
ETo8LV0JTY9GyB9aNQCfq+kMGyrvLySffjSDeZuJ6UeBFi2kldAMSzrc6T5jxJJTLqwRoISV6a3p
140ZAhKKkeG1eChAnXgjGR7mgtQfcpQvXQzzAuUzNx/EAdO+e6vVhuSh08vGEiATWiBv9qDTqN95
jtyyAQLezMYtb9oHlivVTRibwm5r4AAEATP+5+8g5X1A2uSlGTVtF+v82Jf1UwpIBW3nUDbQ+XQE
PW8P8upRHYp91mUnNY9OWtr06DnklTvTInHnHmho3eg3VIAXjwzvWyFDoP8JuIKkhoZdN4JiRfX3
sS2fkaD+kqArIAgWAIfan+NQFuUx65ucxpjvZIao8qTqxFEliIIOcGAu9VmvHttCwWj1R6IA3wX9
A9GVSf5JIefcSPt/QVIiJV1saCi1qvm9rk2P/dR/gBYOv64az6NqlneJUj3olL8iYCNuxlB2yuoK
UOSU8lvU+xMwMCt5KjLlqDZqZ7EZ6FumipsRlO9QKRdQNLcDxNcgTLf3TYiaR4naA5xn94Oki8hq
2MCDlvGPUQRH7C8qohE9yGKMbBTvfjYSFUDStKobAny2Q7Me3s0gh8ZxmZZhYePEwrldJ1//JqVf
YSmvm2wbcAZYOzXoyeHRHWkzeyClX7VZhYAG8S4x6KPG8t0cz49J1f0w+OjhFH8vh7Z0BIVHDCs8
klCWiuLT0CS+NpRPZZaju56/XP+pF3nif/jU6zZdLhqZNSUUEMfmm6LvQRz0h+Q7gdrvdTsXae9n
dlbsepKaYqw4avu6hloQ+UGLewI4/LqRpYHi2ravuPVFUwJcC2AEk8swuhA8o/TBVIF1qCi+70qQ
h67b21rUimTfQjeQ5suiQN6zChSXgjizA8DF181sfaPlZ5y13ehjUsTDolJJUE5IslfwuqyxPEb/
ZkKafvaNlt9xZqeWNaD1MITWTlqN9/D8hjdGyXjXDPWWCMLWzq26bkbwTLhcut1VHYUeaImKXkOE
nv2bZouzFa06brQq0JAWwYwxcScIYytCU88cbs0X3FrNquEmQICqzZ1Ez64KVpAgeNVkA2pdk+/+
f04CI+TvL1SWCmvUZRCBCY6oBuKqUoeu0fgMWNB1S8vRXV8lQ6Buq0K0WrD1ZAlUdnHggpY4SQYS
rP6jDuRG49VlC1zFvFkiTIOsNg3Go2LClC2HQbLRTKmrBRsac5csmJRRhmGZmHm/FloJ0rHRkKkT
ZwxfUp2DorKlT3rpZp5bWN2YwjBaZPANEsp4sGMyu0apYziEisQzd69/EHrpkJ3bWl0Zk/dy1Btl
xgyvcNffFTcTwJXUIl6OeXXoPvgV+/lNvHEMfndBrs/BudXVDZpQDZuztCCwOnvMjVwsju1bV/PI
rnnL3jYWuTwDX83hNcepQ2z+++ecuaCGKxSilMHsDDb1NBs048wCGdLWvMxrWutfLQ+CvKpKDJPp
Kl+9GCbgtlYYOviITo8xgA36FGy0NDjV3jh2xPo3o3vOzS0n9mx5hapBBXoKiTMDvrLQmeSls/Q5
oHZkpf7/615qWJQG2i3FHf66l6MGpb4CEtHO6E2ufpp3OrHD0/R7vqGOJvjn6/a+3IWVudVWIoQv
KsYJoDnxUkqwpxFFx0RHmUt1rltaTvpfh2SxZFJu6JTi060PCdJFkMBqLIyhEp+A/p2jh4R9IkF3
SWJubOMXJ/LbGJi+JoEMFF87EUnGuK4S8FtzEb1wjhZuyPhtncOLe2f+MbLyI3MVyEZVsHepQFN9
1BTf9Vx952GC6S9ZsbGiL1HSakXL9p4dQqNJFJL0EZQe2B0V7xFiP1BSBUowyGiK1vs3H+vP0lYO
RJmnscGEp8nRgAGC8qWD5YOMxkyiJ9QWQZnsgw3lma8+a7XA1csySTOLMOh1hBMBJ/A595BkeKCc
OaB62/qG+vHGp1uH+oOA1PEQgzpZclRx0ZR3nBHK5PFWR/TWqtaRuuiYoaCCP2JiafVdc8fdJ+pn
n+A02KGzdR6/Sjr9vYVi8dNnZ4S0cxkKA6ua7MHVbIpmOk9xUT53Qxs1P6Cb6vv1c3LxnnFGTZWo
gjN1dQVYn9Bag5agUxXGh0A+2sRbk0aW7/7Fb5yZWB18UQ0aCEHYQc2v92h180G589gu3rhfF0/E
mZnViQ/npUO1wEoGvZR2Mlff+kZBraMCqwx11evbRpcffW1Rq8OOBsCpBO454oFuTyA4dI+FaaeO
4rbW4KDM6oAy0jjBsfa31vm7j/yK6XWMOJYooY3aBPzHT/ftqbodfAYyhduAGe0FDho1P0EeAzQ0
3NU36Q3duHkX/diffdZWkjINTaO+mmAeWEwM2jcHN7EHoEl2kB2CaE7vo8N0S0744jFFPMyJMKiq
siVKO7sYyNJVA4Mn4Ty/1yeQF1BTOmS2Zk2f8e3sto+lH2wEfpcsLtbQ76wijDVW76o5QUNJjMUE
Jc9kj8ZGbkmNbeVjFy88BwnB4KbOCFtP+ogqNCdD/xZu2te9/0yIbRzwwR3q1jZk3Tea7S8uaonL
NYRd3GCrU5sGYsI4vnICFQ871qKOVNcbQme/lULWxxNbBvE7A10lqrG6h0WG7WyCBG7/EO2yDwkl
HrSD2/NN6cuNK/8lNoe7RIWVMKIvrfDa6htlOmifRlxNTlXFpyLPP6F39QvslXDjLFxe05mhZV/P
j19Dxgxd/SP8cu/MDrXCA9ubfu7mvr7hWS5+ojNTq5MuZiMiKceJCGnhNt3o6d37hu9abuiXL6QT
LhjONRSsVttmgkUDXT2sJjHqfqfFbbpromaEbPHcnzB6nL4PiPQOqCtlPoQGMEYxUsCcjjoRv13/
KRc/4NkvWe0rxL/j0SxVFB5H5rO0cYOE2CAgXrdy6WXgZ1ZWW2potTI2M8I8UmlPJfp1A7XzwTuw
lXbj8F/8eGeWVq8peiID01TwBnWYW52R+a5EzfD6Yr7OAV8O/cLX4JrAm70ezqGO6IDO0BXnZGi3
OLQVWs8ajn47VLEoetay0O1jCDBMhdranZ7nCFfA/N3CWi97rrOfsQpVxhHMCGgYIHY+UU8abuJK
D9R0t5I+eiqcYTtpvPTwnC98dWwhrDEBksPD07hob/NHL3ukVuwo9nBPnlqXOMZRcTp7e7L2xRjw
3PLqmCZEG6QxYa2y3iPRei690EU/feLpkxVYrd/trn/jy8fozydeHVhIxGkpHlcEt0Xo61P5kLdk
S8zzsk87+4Crs9qA4KBomjI6XJU7jLM7ZL6agxvX/SgCaQehCuaQO0i21Cs31rd5eJbo6syfDmo2
p4TjU6KqgixZdSI384XdeItPrW/kRvhw0QEYaOommsqJuZbQmmtUCsNqGMGOB31j+KdMbzMMxWj7
DTuXgkKoo/wfO6vQCDHZgGRWgHNDh+cabQ+WbDKONmcVVsvQM9Mth3PRgZ5ZXN1CQA34MQVcW5PW
Tyy+r3NQofhGZre1fauLFwRajDYrnJQ+kN8Lve9RTK0OgwJ2OtW0f+NCz1a0umuFrlZ5shzLkAPU
h1wG+HRbLnTZlS8P4JmN1f2SfR6okQnB195Tvdyhx8ARNgjae20nnHEjXv6KIC4O+8za6qIRwWMS
SygALHlxH7yYXuEbANeMZldmDrV1aPWiLX1LaHLraKzuGCp2rJ3BWnI4NAQqBd0pIMJ1W4vb2spV
tAcRajNWVDRTaf7wWmJl0Dyy6C+GlD90tpa0dRBX4auJueLc0LAkKorpRqKiTOeHHgPOd/1cPl/3
wZed/p/PtlbZGlQRqlTDympnOYXevDMc5WNwAitzpp3pXDd3+WvBOTGVY6r5719z5hHbRAMNrobL
r9tDqb8k5F6vX66buPiqmKgtaCrU0MD1/tvp9nFbjyTF7pnFOzfBpAO/8LqFi9/nzMLq7so5puDM
cMQEykfY3EfgYk/Ve5BuuNnLz8eZndX9JQmZSmHi07TOrD/KdxSXrMRvHEwOmF2IVPy7g3dmcHWF
88lUUL6Hw1Bi8ziMhg3Vwrqu7SxrvOtbePEccMoxl52jdrLWxA+oEWrUwNKC7nuNBA0zWNBCsBlE
Xry2Z2ZWzkG0aLnB7LgRoqniLtrR3ZJMV2g5cyCn4Gwd7otoCT8zt/IS+VBgvEeHuFim3pJANba6
k09Qxrf6X4NjeNVp+W7S3XIYl4McrjOdMV0TbB0sxyqDNO1/3FN6n7n97jPZM0/bhd4mdnd5S/+Y
Wv772Q3Wi5plpOwWTxjuQMOKPe6gfcKSR7T1Yb6Bff2gXIw1zla2us3VHKpmGhiINSpoj2CCPAT0
SmdRvkD3vNd3xob3+K1o+eXRPDO4utwtWivyOsHlRm+MC044Q8gfhfaS35s+dTvF2V4kW1bx1ShH
ds8YN43f//1sU4Mom9WUY5WaH/jQS7sBOdG4L9/Qgu0vUbhi16445KHV+4nXHSuIoTlmbG0BDfSi
Z+N/fsdq8YGaMQ7pnSX3AH31pnfCXeplhb3Q0iFdhzdvOtXoTLvbPFbk0g4IVFOh48VQCVm/ebNa
K1lf4ersA784FHZmd155227jihf3WugYjkBNA0Sh1Ro5yWNQZhElNy72G2AmWNUB9E2tEfDNAnVk
W5Xii87uzOLKj4MDlCdxgPRfy96i/lngn9Pj9Wty+cud2Vi5bvSe533KEJPL4Kbcl96+sIVNOstK
9jnaxi0oQbq5vfnZLm8mKqrgegELY6vNHMGDztslelgqqhGa9e1xB/p9hAzZ/LVs5rRl8tJmCgKN
r+WsUESVf/ufBp1NrO5wREWPg9nE9C6GcJqcIEy7saWX1nZuaXUklUUZr0KFDkcSGgkH1Ss9epTe
sjYMcdpOh6+v7ItkOtQoqyoZUzz3hkptCvmCpoHUfFIMzvWVLR9l7W3A80L1lmi6wciy8DNvM8wJ
2rhSnMcGqpYO13uI49Wgq7Ubdi4GMOeGVqfDTEkxVEq4wL7hLgJ3weVO+Yva4OOCg2sDxrCur2z5
+NdWtrppA5qr5qGF89Yz6A4GXJEnhSjFa5pWNVQQWYiG32GkgQul4X6DD/J/WS1uAoBulQl1ZVw0
mV7nBe5C46re+Jy4hQbYxgXLFfQCEwqYqa8+X1/vxYdf0D82V9e+gGAp7Q28xg766nx9F+zfNCuH
2zT31y1deocFAmrgqHgfEFb/fWamvpNqyZCvZuhcVGThJYkWQto8fmcZtRephev2Ll6GM3urhfVQ
eURTJI7OpHmifdLTJ3Xa0Gm/eA3OTKyCQz7JAG1ZiNYEzR6oVty3UDO7voqL0cT5tq28laEasa4v
kEztQFbiV+d34SGxR5t58B+NHaFp3t8MQ5cQ7MstUA3IxaD2oZnmamFB3XUKQ18TShPpz+IgnSXq
ne3oHUoUm8Xcyx/qj7HVCgcjhxRHBYyLEzaBdF1SlwWaX4UQ6trYzIsOGWUQUHdUuMB1SY4rJmfm
gjvh5cYgckgh7qODsDt0Bu6gOwd/svXYfB0sAVADLDXDUJGmUDCJ/z72lV6iXXPB1BvX8PNnqBJk
buUn/vD+aWKqpxegQC4fBnX3sBWLLa/Ll494Znn1+qiyU80kbZaQsN3nXrurwYqCdvju+qYuC7hi
Zp3+oyc4Mzv0gjo4R+/J4KVV/DFxnEwQlx2Cnnk92fCTlxdmEiHwGRHordDDVuaKTsP/vbDGb3eD
J3dks07++5d/XdkfO8stOXvlMqgvV2qCT4eprK6mHoIb/MtdKlrKC4StTGlDr9DLnnU78gpo6ISI
qa/v7UVITGh/fsLqoS0FTxu55ErZZC2sgNxD13/sfkITGPdfOMqp3L79lyLpc6OL2ztbN2/zduAK
ImlaCP5edxhfjS4kqBZSE0IVNMygiZWIco+5JbE7Tsp8y4qx+nV96ReeC9PAs4RonhOEacuPPP8R
kVoIEy2WkDRLRjC1ONoF1B4yPlypxzetL4NjpcaRf93qpaKRCWgJFV9uUkwsWa29nhOtMbUIegrV
TafNw43Qj2PB0MnVQNEGUhF9vWdJ7AXa1qCESziaCXaJTgBqcNNcc1pYNUPkGs1wuK/yHvMRd+Vb
4xAcbXkYNmG0TWurkxUqoxaU/7GW3ebeuOsPs704o/K/8YIXHO9fa1tta6pD0EBtf69teF2saU6D
4j3ItcA/xX4LzrjwpPxlbhVrxEWl5qKDuQzNrul0gthU0PTu9bOy/OaVe/jLyCrA0HooVIgRRmp2
P6ZRZyuJuaXGf8kGJyAfq8hXcCpWPhwjfstZRuHgxFNjsfFbCIX166tYfuV6FWcW+OqetZFhJMVi
AeOGH2poU/L0WcmMHRpX7euWLn0UMGZBV6Vi0cZfuVN0nQUiaqEbCi0JdC02L0knIDvcbgRlFzG0
c/e1+vhBH0PmeiErtg73Zwf1VqS0DhTqsnAHKXDxUe3R9OtLCKQFO3WzZnLhqOPB/+OyV8cCU1Wg
diXgsofoTQVP118oOO2ujyGn9z55AA59vvENL5wSA4xkYYKdRg1EbH/7yqENIeIkAVIGZezTSr+b
BB6j61/vcnJyZmS1rS2LaVmT38nJgnpErnwSjxEi0YX7bKCHeeO4XHLFf61qtZF9FQ0IRJGKmWjX
9AOTpzugXzq0ljABVYdu2Qm3D8ptWT/O0HFuoN2b1cHGabpwaP/6EatIGIrfYWlIgAUYyMBvNRS3
rWws6p3oSnXj7bkQSGGyh2qaCBUhU/sboDl78URmKHmdtfAnZqI4s2jdKNupSvCJIU3S4t3wWVf9
x8ZXvRDpg9er4V5CcwI8l1V4KnJGxwSioQ7m6xFUswEWLgAFWlpHt/gvgMpL+cxfBlcebZZqlrZS
G34X+SCoodClZlSh0IeYpo4d9b8Lwy9ckXOzxsrNDUkcQYmCDZhqinbix7Q7YL6tizDcyzHLK8Gk
awfdnduA/kX3+md/17h6INMhIQR2G5d6w0fxqCB+cJcS2Qy5oc5PZ2zztMs/t9iPWwteeVvSNlk/
mzCcDMk9gfpRLsuNu3EhDv9rTxdPeHZg4xhyiiKAiYXANu/q3eQZ3jZ57VIK9ZedlXsTCPhQ/4Ed
Tbfm0lpYLcWBudTqd4vKDbE6D83c1vxP8p54W/t4KQuAdQ5KpYHLaayvZaoWMldzgohQBQ8KEvTS
hri6g3o4YvHKqVPMk3jMgKWjv9oaCighQpPFnpwW1erNfODylv/5MSt3VBAZ8jnAj8EmzLcRfksX
PPUYVhABZl8qe1HVQEX2KIyjVtyN6LP/fa43izi/eaRfwoazXVn5jbGGJp5Eoz7k1XYqmr0qF0oe
qHdUj8V3xWoA4oYn9t7bxJue40dzsgtx18QnyCzCqWyFe5fepr++0dqpFKQMM45twUxa6IKhB3rf
+FDNslPgx8vF3tyAS1HGucl12juUgZHp5jQ4agu8/57Hu5FBr0YHS8ewZ8S3UXWjaY+hjp/kMWf7
YF70LCh/cg38UR0dan/fPg619P8h7bp2JMeR7RcJkCMlvcqk0pQ3XdX9IrSV915ffw9r904rmZrk
TO8OsMDuABVJKhgMRpw4R6oSBexzWpueJOjsPEJVyQClCYhcBjlSBK/ujZvQwHgJQDso3mHsjgso
g4FDEKUI3CRIwZVYpXcYjDvofSkaitz+mitLXFwx9c4YRoswJ0cPidqhej9Ed8y/WQVjrCpHDIrf
DjIro1yQKXK9l0Goiwsi0h2DLPvqBuA5p/Ytz6iAVVdUu7bA0ffTzO/p/eSxh0u7v34bs9N7cahW
v4FLsVD+pX2tYIuXulx+YL7VumsnWffSztJBqhDkX5eqXAR5lrqVd6w/LOdIRRNCkqbBynV/9sxP
CtSc9qDZ9Mo76kw7YMhzDHNAEeCQPhCn84xj56QAz6cP4PDvoGcjbLBtXl2oSbN0xFJk3rMxHSNp
YY9tCJrytTXb+0qnqWDVm4u2iK6a6F8A6cF97kyJq4BksNH3gx+V/d6aQdrTg/o9ru4qSGqB/+vn
9a+7Vcwx0A7SZDbtCTJeLngDthLWygfQ6LY9zg4S213tDMCWu+r3yeuc8l48KbN1atc2uTgdz00x
T1OKFlQGLvoGjQXN2heJ5l1f21YwgiaZgv4daIYs/pJs50BZkiAETlEz54NqFKobtXP6QysH5WEB
jYno8b31OkB5mqJCgwIr2lBcyO+XXBoCgto7sUePlXENr/P6A3rLh+tL27py4YyYqMAoMP6Lyxyl
hpZBjp7FRxlV27NqIzMjOvtkcwtXdriqpjn0maxl+FI69LK80dADPwkz1a9oZ76jxgwGlgr1gJ8R
BceeVE5t7ihJpoMUNiegQRnILp+m5F6vELvqLqWPI2QcbUWDpA8xQeGIvrmxyzD4A8YuUFLqgVq4
eZshTak6Q9mBE6WxdWumfl9IsZtBAsGNQf3oBjoBsysB3SddNNlfFhLdqbnxHIE4EnTxaQ6GsqwE
ZLyonTFqwQpLDIAt0hbjvyr4bNKqrcDb0jDJ3KWLfib19K1qo+5YtJoG8nsNEhhEMgCBClMD3ILQ
hgRF2zLCqhqBjyZeIIXcyWDHv/5dtyI+OgqAmaKTjycQ5eJeGzU1gPrw2eQgvU8vo9/flrfDCaTN
fg/B5/ZluqNvmU9fdVkQfDYO5ZllLhAkoMufw0DCXbPcz9VNKT901c3/uDru4CcToQP4fdn5IN9B
ERieuvvsuXmbP2u31afhU/UE6sg3yVV+5N+um95w5LPVcSdTLZA+GEEwukaA3Ed7S8LnXpoxSLm7
bmfrmkBnTGWOSxSAls4TIChSKGDzxr2lhMHs9412GqtYWE3auijAAIBJIEB0NZ0//pEEUSmQBQIA
9ry8t5+Sh+HQ3Sv7yA1+aLNbHuYbUE53Tgfers7WBLFns0q7ts4FBQiLRlRF0xk+CrovyPngbQ6G
a9vc1yBwE9ZcVLZnfAaytsftKeIchMNM2Euh4GMntw30qGw2d146NAGDl4v/hZH+4IQKzKPkZ151
C7S24GRuHA9GuvDXlnP5nw7MHVTJ8COM6W1pn0MLNKvJp+vOs/mAWRvhEgBkzgWBUCfry6V3yw0E
zAgITBzIzeApG7jLE3ji0RgEOcPstTf1Sw0wXPTYnsKdCHKwFYjO1sv2Y/WOjuVkKSnbdPk4Q8jC
aV+r+/oVihvUNZ9BiAu+9yOIgp/D++Vza9jXN2LzFK02m4uCAa3rtiFss2kHlk3VySALcd2E6Hty
4W6hYQ2Ze5hoIFqSvXTV9zgVgOFFJrhoBwjDElJ2SjukG5DmxKyNaJJVFAi4sAaK6oXmFUyMveIl
aR/7SxHsagkc5elIQBBTu3kICbjre7f5GFr5KT/EWg9Uy0MNm4cmpOksbuGGxwzigD6rY5unpBfW
rAQewTfJozBQtYV9Lm25y4zHbBZMSYj+PhdjFmhSTDlzd73ZodUGCU+RDu/m43y9aVwEaQML+PcR
Jsxb/Tg+sWnfxac/CFJEulte0XJymx05UO/6xxJ44cWjwprTfpxhtpXv1eQ7INAxaFn/NxvsN6yC
RWRENI2YP+iQ2IsY6HkCve6fPPbXG8hFBagqoW4pwcoMxQ6V3JnLQwVtgutLETkCFxeQ2Fl6wS63
IgeTZD1DK0EEtBeZ4OJCUNfG3CgwsczGfkoOGvS6ri9CeEC5uAC9Tn3Ma/ZBwHsbY7vm5lVTQzeY
QwcD3o4CodCs6v0pC+yxMg8yhVKP9Pn6rxAEJ8I9UvpALwuNXZnx9FIqxM+qct+Un+RUv4nU0xhQ
/7q9v0lMNFOXwXGioNt17obSMIVlZo0jThh0ZptDjqnGGBS5B/aQrXxhM4gFhcvE5C97H8/Bldu3
daNiYLr6LxYDmNv4J8uEGAoidMu366tjjnfNGJd1aQqEhBR1Gl0rnn7qRZ47S72852M947RN9IaE
tSByiPaTb46q0yxPIChEzeNW2bGCC2i/XdaQB3DcE9W0N+KUKSvAVQLngEoEPzuhyJCHmS0UP3KT
AFSm9qULaZH5YBV4MV7fyo0DiMcAE0onYOuSDS4Sw7jVgyQZ1fOZ3EH/9KCGgkxuw/XPLLBfsPKM
XobeV6NZozvXPbLzAPOSDtibksQGFl09NI21vC69ZIaQC01FGKutMoQlA4RHQIBg6ITHIkXVnFGj
jxfwXCuQglkiEO2FUAwPpjvgtXf6UO4aSX3oLbA2p7QQ7O5W8Dkzz47NavGQg82zpIZ53aeo9R/B
oIQZldjXn3twlQJiLCxTXB4NGMR5J6gCA6LKBdRlkKTO1MMFcIFhR5vQJtZDCfr/617DrhfuAJ5Z
4aJLpwcgNc+gzhgpiCb0BzSnHIhE2d3w8j8Z4rOruDGXHATAGLTJ9vqY+eby3sm3YVD9ez4J5vwW
KvVo/mP/zr8ThcaeZpAE8m5QonamugVHjd6S/fXVbDVXWRUO72uU4YCn576OYvTGTBcyf4BFuwc5
/QBMTw5keJ7m58SLhW+1rS8FyIGhAdSrYiKCSxTwiJuHiIBZYh5ActL3IWTmCg1Ke2RGX1MBj7tg
iSxg8K6B+wb84ajcAvLA5T+zWdVtIoFuRD5aNnVqZ2mdAfhwG31zhl76aUkCZ9yKzahs/jbJrRES
DYOlQDccKbjsSJhQyFMv63e6rTgauO3m7kGwRna/XK5Ro5hrAz+I9lEqXJ3qamjNOZ1hEJSdbBQj
2pE7aI3JO9YqJu51axsRGqv7bYxdhitjfV93ZtjAGAHNOeiTSRiIohSLQtfWw7llG5hBk07djLc2
XfbhHr05b7mrfskx/FKMNP+bD/Z7SVz4kPW80Q3Un3GZmn57l7kB6hbDsTx0j5Irmi/bjMGrDeSh
BZMZTxU0YLGBkI3zVCc+afv8NnbkzInu8FT0oO10/ZNtgfbX34xHFWBMIIxk5pHjtO/NzwsEwWmG
iux9H4F6tYTsmvZ5BLM8pCgEpre9xZB1ClQmhnDZv195ixnlXTrPy+xa5itpRqjXC3GQG9kJFvfb
BHfCI/S4k9LC1xvBIQNpC4xB9j6Cspc74UHyU4h3CMOYaFncEQcXvyGDZhiqU/Q5ab6boSA/36rx
nC2KO2WZ0SMPKWBAitCv0D0ZVXhHdagD/Wi/eBuILd1qIKKCpJB4daId5c6fDD25WTHw0fIhHJ/b
DOSfaavEn9V6FCXqbB0XRx2uwRBMaHbxkwOjucxlL+Oo4wz2/qBMBoAu42InBM8fDa0NUINAEeNP
zgOw4OipEdwMOre7ICJUhs4E1cvS1QFEeDs9ewEfuuHqEibFlSaUPDTLoacTS5UnxXn2OoPaBiJ5
MyQsrv+WS09iaREQ/7h/QerEszr1HUkyOihIv0zyxcKlAiGWVAC8Yd/rfJNhA61LNv5uYfqKi29T
rVh1XJAevRmoYlrftUTaAXHpKtApSDBy3wqqax/tu3ODyCpW+8s5UKLjfUlrxBvWIi7cZNedfrbD
ozLve5Bw5btxX85Omr6LgI1bLVP2UTXCeLiQ0rCbZRVu8nyCBAnFN2SjlmhIYf7aCw4DBug01ccs
qcuw9/rTv/2EWC18FymoBXZSiwtA0IGHKJQFZqmpj1xdBRtFebhugX2gi/1cWeDDzdDSiXawIB/Z
bfhPmf4uffF8IdyxCOVxMgMA/FwF2p85GU8YwhHlYyIbnGtoHUSOcsZilkJKErcfuPVcjFV2NlSp
Brxe1b24TbEZz1bbx/l/WiGvrBRsXxQPrwVEdTzoRkPkbQA7yPUPdX11F4TWmMWj00TYh4JOI3kP
IEn1JwZ0VWU5NFycKzX0ijJbYG7F9gUUSuMZBkn+yNd+W+COELGkApkCrlNIJfik6KC3V0d7oxqg
CpGopy7MvpQlSO+bqe1EzrGZrAOaREHYhzfjB0Pj6vj2cQgoWwjn0P3+E+MEhcing56ZGwJCEgqH
N7fqvjDylz0elKUrnabUAdgPp52yGzpHd+iRvREit9oHP9j8Pciow5t/MOa1tVJVZtPEGIe1NP7l
BdrzvtQqOMqwkyCDCUArVCuPGaOt0TA4Pb+JQiMLEXwIWRvkzgDqsxP4QhEZJw2QVqOb74os/Jyr
2k+Q4w8CL91MOFfW+PJbUockoCGWx3Ky+au2B/ILL67x5R+M12+dubUt7khU4EXvl4qh2b+YfvfQ
3gFq7rJenJFjXITRyYo6cFvxZG2ROyI5dCkHTKHjlsnnT2qiHcIFgn6ZYQqOosgOc6LVcRhStc5l
dtjJ+N4C5VCGpzoS8dZv3pnr1bD9XVlJ9CmWIgtRf3RMNP9LSFbbFsR2cw/iNrg5YwXS6xjzEU9y
buYJa9PczdnkmaktjGz4Awp6p4Fm46BB1d2jbuctHpB7RQgN3H8wYfTx8LhyHngEUtTH5kJrKC3q
qa3cGz30jnbBbXyH0mPwaJJTdmgOusdY8OKbHCLqkJCqcs8AbNMjeFCIjuf2p9aJhpqgzhg+zz9C
jv93jmoUJqq+vJkxHrTLGFKWVJ1//QJhf+hy3b8NcfdvIil9bymMnQ4KnJ9qGg4OaZevRq1IB73W
wiM6lLLAj0U2udjTmBmwcyqKPp3aeU1ZAfAc1U5dSS9xUSu7OYy864u8THhl5Ll/LZIvn/U1aZuU
gOQ8yNvbFNV33TKdBPnoBHjoLBV3NJI/Xze5+axf2+TC0FwURpL0rIjwBTWYz0Vkp06HXm/0EdIB
GjxmiWCZ205jWAajaaUQQz53mhkYVD0tWDHNDN/Lvji0nfGQDNaTYGnbEfYvOzymJZkSaSoSVCyM
Z0RzzzqNup19mxxoBjf2dJu6yc9agB7eLJSroM8GigZlO93i12ZNQxNoeIOmBYBP0ELCsEWXQaK7
1g4VCFW9vGmCvWyaT1qPCoplCSZdNtf8l33Cz5NaGcTg8xJrDqQmvZfMojiMi5QLvuD2RQlQKWM4
ADXVB9h2FXyHwIIUfIp3PuiuMaVQOqmj+dE+O4pvLbZjFycfsCfWXtEZD825t5CkbMw8xyGAAuxt
HUIbUlqW4zJBZr3FTISuuZqhfCvTpRCldZt7SVQ2pwRyVbz2zy1DIQ1NnQKxlhVEjR0UWDLqB2D3
0S2bTYMFiSOVwkmMzbKeyrJkFJ4YWQxXRFdqdZzRAmQ4Gf2X7qSeUtiQVXXLxo0hU+1Aj/P6QdkM
OyuDXAgwQhxSBfLYuMYMgKDMcThC4bSLMAw+grxPblTNLQJJ2iUAngkOzOYer2xzOUm7kDItIuBb
pbk3bgJIPIBLamwEVjbrUoyB2mJMLhqKFuefMk1IkwczPuXynQ0uxF53Altldb/Ykkc8YEf1Hfgl
DjRw4mcRzms7XUAnUsU2ojpGOD+CVqA052ykkDEUxN4i22lzQ+ZfLHlmk5LRfDBRI0YDtHdFF/R2
fF8ZZ8F4dVL7AnIgBFm0S2+XXfMC2QcUiQHhg47rxwiasE68mbGvDHLnFfPCemgxdpfk0B0IVLl6
jDQpe8tjtFFR4yyAEBLd6aFO3DhonPxB19dSTXQTGLsMNp371CALzSoQk4Iavp1tCcRkUh3bGkhK
rx+a7WX+NsM7braQbM6xrx1El9PUr2VosDOZdUFR6qPVyMc/YOlRBMObC1Uabj/7Kaz7QMHpLAiJ
9zL0bQ8j7eU7vVziY08zTBR2yovcU0xmjzQ+jgNp7Xgu031XN1+lYOzuxlp9TZfwCXxelq3NJb3D
JaE6Y4Vh0iCvUgCTExk6OFR3SGEovtkHn1A0Qo12SShE5Ynk0E6qbUuJv8ezFB30FMRLGD//2SU6
IBFtiR8xqfIxqhQV2s29sieklwXlwI1zpIC4DwzyBJxWygVhZaYBXVdF4+CqvrKjTnVvZdAnBHbg
Nb4hvgKSCkhchqkXOLkgflx+bFgGLhYoEFx4aIOfHyKCNFOxom5wWxqVpyhrykOvW+BAl9t5PhRx
lH667l0bx/as9sl3bK0m0hpogfeoCLKAlYCaJvmGmU6HjR4iSr0J7F3musweyGLwuNcYJvV8hclI
S3WisMdevrgE7OkG6N8dFCTt8kDt9oBM0Msc5SCwe3m7wy4GGzBxbZkaKP3O7VbtokvodA5o5Sq7
tPSU7nkCyZyPGx4zfzYbP2KFtdnR0lNXowLbCrzq8gJS8FlxzVoEmaLBv2Aiqe3relp6l0bkSEdU
iCaSPF5f5aUNVivBUCXYplE54SHcVpvlVbMgJEJJyJGyn2mY7K5b2EqpIZsF4QOoOYD2h0s7a6rX
JmA1uN901c7TB9Ng8riC3HLjyQ3n0HQL9WLTQJ+fe4SFi2RCagTCwgkNnxFUcqjRBrOtREoGydn5
ASJCka0WTe1qQfoDAiyOmmST3SeSAXFnE2roeqI5Vd++Xl/9Bi0kOEzQi8GYIOpShB/aiyFjbWGU
BATOJa5QNAel2XJT0nukkL2gK+2pAx1RmbyMuuyl+ZuF0T6Q1XuJATbDIPMDPbiPo10LsWPAiPCm
bpxxuBmCH6kmqiRf+sL5T+WKI+FSFUbEfmpv1F439Zg5+Xp9Ny59AcEKKlky0UFBAR2f8yNlDBhl
CcxmcPM4ah7COqGHJLIgLBVOtSBz3IyLK1Nc1EC/LZ6BChzckcoHAFle06Twor7axSCG+JNVsUaF
rhJkcpzvyXkmWUpaoVWqRHYvTfawfMlm/7qRjY8DDQwN5AQIRxi64lLvBipuYQD6AVeSE3uMb/A6
FuzY5sdZWeCyE0gvQPd7wTLqgtogIHKmIrVDSUTouxVWIeZhMkuajiuL84Fa7qUlngckYRiYAi9H
50X7RihMsHVrrM1w39+AtnWkILdyi7LxjBbMp/VkZ9mbJX2SNNF7fvvj/F4T29pVJitXsZmOOdaU
Z9oOCh62mesCJunLlxCOzmrbuNuoaMtZMhRkGLLR9bZmAAlZ69lDT5JX6IR8zpvYC0wh+H1zYXjf
6paG/h/Ivs4X1hVyq0g15Erl/FhEgPtUIopOkQXuO6FkprNq8+BqnfS4jONRi5T9Hxyd1SK4rzPS
JZTCGIuIVdOXUdSZmuLbdRObZ2eV/3FnhwagYZh0eFtV98cJHDe4fI5K9eu6lU2fXlnhEvsZTGS5
osIHjK4072lVmiNKjXN8E4Uy5D26CalysmS54AbfulzRGNNBggSJVKoTbgMjvaVLlbMcE6yYcuHG
uc3E0XQ7VW3zPTqFGYrZmd+JOvkbtRw4/cow5/RBWdE+AW8UCGiYgPs3a3k3k8UZ55ewhbb5iJvT
9PP41IiGkzYqHcwyCiu4qzB5qnKW4zY3wiXGVrfeCNGPZJcOn1npXnYTz6THXPGuf9q/Wepvg+zb
r0JIaRaxXErMg8KnvDeOjbwvtTdaAyMRPpXjnZ4q7iiNNgPeCUxvRuTVWrn7qxujooQ6Aky/y471
ngP8vCO7vnGUvYmdd4gP3Hzrdr8Wb3wuHGERYtOtwTMHekZQeWIA93zpZpBEIUlwPgFhYA1szQWV
SeqEjzXw1+NhvNExQItmSehWoqWzP33+gsVnXpnmPDvrc/Am6og+rI6WfdZ2vZ/7E3o2vuwWR0D9
HkQDhZuRYmWRcyz0tQazzZQBssmxXeZ7U38IRtHQxeYbDScVJR08zxUM2J9vaagsFkoN8CbluffC
feHWTrdv36G15II1X8jwLrTH3ROxXsZp2cIeAf4A7DDJe+ZGburQdCf51VHc3RFa5JxmWvK6WKIJ
+Z0BjoRwH2VOi6IV9P2Iv3gzG4H4M0dl6GEgbTF2wU+8mzN47KWgRE4xaRaEwEbtLtIL5a0NlWyv
NDGo5ev4HbfZtwrkBg40i8xTpMi9ZxjJy1LOKKSV4byb2qm8pVU97sGFrx+un+Yt/wL5PDS38NUZ
BOr8y6tJKvcg+h1cGiMRBf44a76TXrevW9nKRtZWeC8OMTleljF6F9lPkoCZVkttTf2apZY/d290
FM1SM//hzykgDCB7B6JLVUzOn7skKaEDgp2PP5F3A6c0ui9AA6A4siu/VL6QzmZzF4H8/SCKwKuN
8y4ygvRU1pBtG8/1J9lrnfQxuZecyutj8BzRHQht7okAdLwx+os67Moo9+kSSmg9MKOdq7wHrzPo
2DVXfxw9xcVp2hWnZraHxAl2C7iHhyfc9dQRaUlunqv1j+C+LMaPK6ujuHI/KFfZmM+jOdomyCIl
P9/hgS08VVsxmGpgA6Y6yiyXzBUZCUeFFnjZnPJP1UsPaHIq2WXiMXyD6sp7JYFOnMCBN4D6bLNR
KgBfBvhGeVXeph0jYyqx2UxYiQR2ekx/YpXgkwVkqrvNINh5Uj5fPzV/s7m/jXJpoqUEy1gyo8mh
OiiYJE3c6WSB0iXaB2ACEEFBty729Rq5UyMbWUTaES86lWKYKXy2ysYZ9HvVCGxdhTB8862tI+f6
Gje/po4CDCPrQADikgmzzQE0NbBEOfMHa7RzSTSAsHk2MVkBoVOC0hVfdUYhGfPaCTy0qhNPw1QT
SuilNyZgh7++lG1DeNOrmkoxq8UFgXDOUlAxZVgKcqE6LB9VNfMGIxJUcDd3DIzzjEUBQyMG95X6
IuvrNkOdsVC/DWNik8Byry9k2+9WJrjrWV2KxMoJwjUe9dADiUCPRQ//AWPJUCIU+Z3Q3sXOlT2J
EixJPiIfcEaA40f0Yf/LmQ6u+UrcTWLbdHFFrNbIRU81zSkeC7D5/5og+WsIOrYa5eFwl75d39HN
k7UyxkXJqhinOOtgLEmekvzWWrTXtLslGr7e3Dpy8lZEqXfd5JY3mmj46oApYviLd5O4kqdorvre
7aYWmOOph0KbPFSOWcntHzg+AjHqqUSF7CoPGkxARNtIWgPuBS1wC31Q3bm0Qm9uU0GysuH6ZxVu
LlikBZkGowZDsBElL0WRvyzNH0QLXKkAEyuEHS8edQDy3rFAdxVF9KI9lnUS2nVrJnZrdfvr32fr
yQhLaOEaIJAGNJwL7jM40Ws11FhfRMPFnew0QKFwhWle5effxDcY8zHO4c/scXEjV1IoPGF01M0O
GDmExdKfZEed32PpaQDlXQnKuy48Br14IGvDF1G8ZaUAoFrRm+BM67OmQuca321oy/GhHHNyA/o7
+SbJG9Fw1AZsBV0QU4OkGTA5IL/jYgmGBuopaaQe8ObmWVmmXawiIbNyryuKRyUuD7oafRvU4Kag
YOq4/k0/OrL8HqMozlITsBShBnaeTS9yrzVLiT02nrvWy39BIGefH4GmeygTt/0c3nQeg5emEHIb
npDsH/UnwS/Y2ur1L+COSEwHiWKmnXW/lF3RQhHPTgs0EOz6S/tUPmHCY2/cyrv0IQrtMHTD3kYr
agdgKDj0vor5L7dO7PrnsMC4KlMgYFB5NvBzkizEFCXgSnUu2PQtv16Z4CfpzTxRlzyEiXL8GtWV
07OBneVunBf/+t4KtpZHfrdRKic9hvYBBq31pxSzkscZBIRujx0XVG8F28Z3gUivLaPeY02kIn7a
DndULp+vr2bbhGHKMqY1kNhyV1KsFLm2aGwkJUeWN3S2ivfmdRMbhRp0YX+b4E6DGUAwOolgwkq/
LFayU8ngL83bMEwPQ294141tf53fxjjHlwvTwlw1xSVUDcqBAtfoEh1Y3YpM+R9cQ+jas8oqqtxQ
Ozh36nxp4g4YH3icettXuW01oqbH5uWwNsFdDkSDgmHWYjVMWRXDzvbyxjQFywPu1jfhk0rduBrW
1ti/X51SyJxO07RgQa3XQup02i/+hNJPYuc7sWDTVulSW1vjsktWG65rTD67rWSix5LT45yDiRVJ
+r5Kq1cEpmq+U0jxYo7TlxDydAK33EjGzuxzNwTGnufFrLG3TKJKOzFK6Wiv7kWD99tmkH6pJjgb
dH7mqwn7sUuoDqka7VQpv6zkZS4eKhXc9mC8BXzAA3mh4DH1N1v7l02+6ychDQPmDDYZnLu/006x
nyGlAMGjUEVm20WBJlQomtUaSv3nThPXNJaySPvPI4Gl7Ymb3uqu5YMw+L4WZUvM4S9uVnDYQokK
OrjIJM6tzUSSqrEJmDVUdfYtWo2eBQkzFFfkvfYH87qKBowDXvt4EIOOkzt/mjSNkqXCHGPKHm8D
97t0G+0rf9yLUGabbrKyxJ09aazIIIcQWWDe+B9tHIbgE3nj1hvrbEXcqYvKzlQGEyvq3MG1AK3A
WB52D4MGgKbk9+JzLloYd8zAbJzlabxamOZTLExI6LHpGaArYb0XAw0nzjOCsC+DuVgGt88iWyKL
KzfdfYx8C7ArW8HyJD23MVNnzxHG2/T4/Q/unZV57h5N8rZOB0Bi3CZYnDJqwSv2RddF7LfbJ9sE
16uqAtuDasm5/w9AbYFLFLvZTIUT4rqey/AYgha0yt9HMjxpxnALMPFgksSeZxGHldA89zFzqjJC
DJhPDqgEaaA0ixmz8C+GahLpU20aUyGKAZE7QBeQIZ6vVU272UqjHhWbpKYQc9ZsK37qkptJQanN
eAJbB4j4BxuTE8C/FiIqk03zgPMD+w5BNfY2Ozc/kMnApBYKjClJd82g2mH9ICe10+f7oVBcw3i2
IuUhDR4Hs3avO9NWmRFGUQ+j4DjVIaV0bltvu7yWDBQKkL6/J4Ed72vfxPgszDdfZbzQQIojYDrZ
ytIoUFAmHk3QMOS5hfpAWtpcMXt3MqrsJo6GMHJmoxlTZ2jzzrG6LrP7olIF+Rq7HriADpEoBmQG
oyt0crgIG7XaWM5GiHFkDQ9SSwYvzWNXTnbQAyGIE0tnUauD+eg1i9x3VbpuVFtmMdfoAbPTdpiN
gu/38QbgbYDfFCB/pNRoTnKXYpamgCgnLbJqqmIqQ531h2rWogetWOgtCPjH1zqYcoxeg+/ivrLK
6RgGS0Mcpui4lzI0kCXTyF6HRJNtNZFzsGCQKB+cphyyfbw04W3YzDkYlNt4Qesqa0Zfz0zZT3qy
7NQwW9CR1ZRFBcA1y3xDziGcU8qtA+UjkCxaRvlDy8BlC7yBMt5iGKh8C9Pie1dlw+eZJhixkuZ0
kuwlaPHn27KVDiAZme/QTynv2gUsOxFlVDhUQ6zRlzA7DCFt4qOCh39s11MbKLasBlBM7gdSPHWD
0f77l5HODqWF+j/jQOHchhpRqumz2bkRJk92WWf19iQlpeBMbNxdugHGIozG4RtejMHSKCi7Qhk7
l9AfTfZUDZ9k/bGyfmaaJxXfQ0U0LrVVOFgb5M+9HGd1Vo8wqPvZQ3xn7Irn4hDUaFXOXu8HwBJY
vrF4+t7wGYMgKNT+/UglSIgAXJXxH5xLvkye9mY7mFPfuY0UPFpIv22z7UJHn9Td9Ri3BXHECAoI
WKCBgJazzp0RSTIDqcwGNIzwtgkpKlHUn/Pn8KTsKZs6rJ3AspuvjT0/o1yS2VXsJLhmxEveSmHP
fglzg9W7ZywTJW9G/JLsAIoPjB1jmgJtQrorjuIZeJE1vlCRA6oMADGszVh389I6y6nbA+3tBW//
ACWx8R5er42vVuSjtlRZAGusMQcsiJ8/5j54wXfs0gYdqVuKnwQbqdiZTS7CNhNA9Ir6sZ/Zg2Kz
q4t111vQ5IvS5q1b+swWlxAtU1HnSgdbyaHJMdMUHjs7PMQvyxdxFUtojEt/tNisxgKMJTie0nf2
QMbYiW8czdM/GMkVfTgun0XxEiT6BWwxAaLhR3Mfephj9MIfRWZHe1Y6VO+EosJbtzF7HmCyCINF
IGU5PwnQIcnULEG3QCps9P+cFLzZFcQOgG556nASUQuQbvWdbMc70aDh1rW8Ns0l0BQJiKHnMA18
AHymlHcTkgbRy5i5Hn8xr61wtai81rsIpJ6sxFF+ZcQG2h0GwkAHlnmSsEfNfvKFMeSvKHljuOOi
3h0NyaLktOvdxjpo0ecO0Aqa3BZ/ILatMGA0gPi4qRjs//yrlVEaT2DSYZFU2SkA7UwnkmPqFaUN
vLTIaJPD9di99a3WBrnQXYWghkyp3Ll1pqJ880Vpav+6ha0M+GxNXEyOqZyzHjUwDc/EDnw0RjBr
wE6AzSoLU4l7QNh/FCyLf3CM1JzSUYJNduQiJ9vp5Q55IkaBoPabuzRwzadKdwUr3YqWmIxko3TA
MwB1df71NA1TMXoHq0v8Gvhs2D92SPqs7jDrLwQjbS0RkgkGBfkQyih8NQo0Y2aCOgMqyhl044bP
HRHWLC+TJsxBQ6MZQimawWhKz9fTtq2R9FLV4MYJHosbq4HYLWsgMziKjpzyxDq6sQndZrX4B5xZ
G55zbp87DVJs5K2e1A0EFKx7ZbdgQpBhyozb8kCc/ll8zDd6TecWueMARcGg7aEzD4usKKWc/l9R
zRCcu43qDSyxpxJmLtngAGcJM9dtbJZN4/bOsgPLJoptYDpCAeeDIGUvOucbEF5oU8rIr1G9RLlB
Y+60yozmEWxHgZQ2IKw64bnCNDFj0LlN/Q640sIE6gVIKlwGwqPIru3z0HlumLuIZuDUrJbC8BB6
rXpkom3DHvpYo2WjjQ32RrsqhYOWm9u7Xi7numHSZLWaZo0rfyHPFWgnwNI32h2xWSSV9wikP64f
fuaLF8tUUM0hIJ8B/Rjnq32ddDH+wRz0XKu73mpSLx6qeN9gBOGwxEp0aECiJboELyOOBb1RNnII
fAq768+/ah0YUZ0FfY00pjuEGXrOlie/R3uFIKsQfsrLKxfWLJCbYmcN1DS4SG4Zo1YVcdLAGojP
nVzbsQg37xRvHNFX+IP54DN7fFtmLiXMAqSwx0rEqrzXEVGpO3hFtidg9BG/Hy4zNTxg8A/mHQAy
vIBYgGFH6fpJrt0qSG0ify8DaBqGv657ymXgBmUqqPmAXwLu7EKEt5vkNg2HAMG0RYFdbmzTFA3D
bTkj/rCCuMKwvzx9GgrDdDI7rXHN1xG6f8WpwAmoHYzK3jSBp1BX+onE0E9AvmJLu+vL29rDtW3O
JY18BG50ge0ieZX7+Ds4w1O7FmUV7K/wxw2ULszvEUfBf37u+FmFtm07hq1bySnIbFLrs5kvD/Wi
HmNjVgXHbOuL4VvpmIJRMOArc6+gLG9oKNdLg4S2CE+hmkMcqkzo1z/YuJUVFkhXEboc+4q0Eqwo
mOowQem+KPthnL3/zQp3DyiBBBWBQm5cat5Ji+RawVsp5e51I5s393rHuKBPq8IMs1pB+LWykyJ/
UsivJXmo48Cd2thL6S1pICSa3GVVa2vJ/WI91xb919OzoCFb7SfniI1RRKCsx0qtZPmiztKjLsRJ
fQChLtxwZYOL+sPSZx3kBxrkmaMXxV61Kw4dMkyPPV6pjeZBcGpAkj95geqKibo2qkzna+SyiBB0
FCHUbRvXqF1rP4OqWF8wIM3odmMngihZZccHFWhlya1PTIZT/JT+qGRd7IEJckvZRJGUEs5vTVUK
kQsP2IMGSZNc+LrpyJA9NVMUCoCdLnb1beqXN2kvga4Sv4fhiM3QFl1PGyqKaKQAlY+vDmAoZpnP
D1BsmVWUWX3zQb3NVMfH/yPtuprjxpXuL2IVc3hlmqCZUU5+YWm1NgnmnH79dyDfu+JgeAe7+5Vd
8oOr1Gyg0Wh0OCfcq+8SJoENP5ABKguq1n5bg8lZk55D2Vdd0deA7S/FN2J7Ust5AxIMVbkFHM7Y
olRx4l5oa75x8YUsiFKWinKvoZn0K7ykFda63tTKh+U1wPCU0dNnm/kOtJ48wV9lYnaPloIZdxm1
RYSrG9EJkGywLrVQH4qpmw9VJkQg0AG4QjJbmTuDjG5jyPIhTnN0EwXdHVHH12CcVaeNuui2ixvQ
rCqmK6d556lde+oDU9kJ2TR57QyiFSEK0WiMvlynquZuWyl6AAB+0k/2iC5vO2pb9MZZfe4gHr0p
hBZtEBVeu4WkiiCY6oPd3OJFU4CT5qcQ1rrXVKL1ZyeJrjlaAiclfJm+w8MXqD14PSF3qV8MpmtR
ATK8SCrduCG7siwUG3yJd10hedpcnpJkfC9TYJVppmdo1Vax2smpuvyfeqmvj8D7SkRgBeRcpj4E
9XV9IEqJNks6qvHYhzXHGV/cXowEZu9ndMXpYQoJUjX/KovEaazw87q/54lgLkgpBZTvZEAE2rVs
dIrak/RwXcLljcJowXiZutO0vO/k0tVu0Tl/6I6xa+YHM7IpSg1G8iRvHlDQszli6ZefHRxGLNV8
cSlLedKkZIRmNCEjHjFCnDmaJ/qy22FAjftaunAQjDjm3uy1tBD7BloWZf8LQdzdqGIGTZh657pe
FxumnrlKtn9zmCNRQPtm7Yahn6aYeWuK7XUJay8wvOwwOIlCPkBt2W6SSuswtynjdFmPNAWDmsfu
c3Taj//CZlwXt5KqoEhQNBQ0Qd/DPoRmUyrrvphKTHPUO2Xbb5VNgx4Zbm8CNbMzewCsnQ7yWMUw
AboC53FuD/Ewl5HYzSXumBFZ1cwDXOxRQC5L9JF5TGweYtDqMi4EsjWGWpeBFSRD4O+sPxJn++yY
AfqEJs/U1ua2lVB3wGoIUhHMIihwPZjKOdewlkY5MS2sZIuazS73zV2+jV+AXesSlztsdHG8sJxL
Yczxauo2HWT1SzsRULGNkx119Exbm3YjINl03UYuHT4jjTldA6iUiBJ8bd7koSLnj68m4iTRz714
5G/dyiEDRDgOGl6SGv6lyi98hyEj4jBrgpdQm2KeKSR6YFvWlD0AtbzD6Cfw0gqw2QHNIRi6P2rg
Ud9PQ5+8AwdfPCTDnD72wZh8tGGgvXNW4uLTqJ/BIKOpIxMEKh7mTsiVEfxyv92a6GjgN8TUq4qh
V2lP4xCQs93xorPLUJkRyazGXI15P2twbfSEhrEDIIHhSFFlW8/ak8/qcT7+lp07ArckcZnYg3T8
BZc12GZFXWceA+JQ1GExBtSPY2wCHsLyfpMIc3tdLjwEI4l5Elh5NmptbpXutI/v0E/aP9Fo3ICV
dc29+MQPwC9rWYxE5hHQS1UDbBnoRl2Ecsj2OtKIgxtv83te2nLNbpBrVlQdyRF00TGixGnOrdqA
KBlFc+2nMjxdN8zV30/HNUyk0QClwpzQXC4AYarrpSvO4c5s1PuQj6R/4XPocqlAI/pqxzHZ1IFY
mmaeTQYiia/CWGODrIMiJyr7cZPdmpwoc+1GX0pjzL4P9FYpNGgUtoXXC8gKAv7IVJ+vr9tFOoTR
iXHaZTDpOpGhE0pY1nNQFMNWGxpgBhbya9P0Fc+TXmgF9FDNRAssig8gTmXREYIYzaJDUCJ+eAH8
FdjSIncofOs/dHCoRMQ2Cqmb60quvTTBYYaxTQBJIa3FXk3BBIKvqc1pPhC9MXhs1yCUyO8iJwJQ
oa++lx5FElYrD7g1SfMaGXfTltuRe2E+VPXFR1ATXnj1BGSP4yB9fQQACx5yP9v0TrKrEG0IO57X
vNxXgEICKAnoWSrqgWy4kYdKCZ4/rXFFANNv6yyXNkpoBo4VK43btKV4d32JL88fbRWhuyois4a4
41y5slbDUKl18N6NaBebDSU8xVYZcM7EZVCDFxd8MCJDDcB1GhvUgGa9UCIBYoQtrU3POwl8v7QC
X+3mI7+ss6bVUhxz2wHRd5KC0cAjW+7svDkNBpfudGWjzjRijnmYNnXYGxCh2UaKElnktI/EA3GF
hdptfgKhk+pTvP1gcq/v2GVhh1lL5ujLyMfXRgrJ8n3niV6xr4FC6yineW/adYODmLiDPfA4i1fe
Y+dbyByDIQXPvNJBbAIv2u/KyI6wg+ULxcUjwPL+N5UkRlPGOE0QsUyBCJHqZgTuzEuWu7S9GvAP
nq55CK7+RZGVEcmEDaSFL8oTiFSMDOBRjd22vL6XS8uR0PyLHg1M/mpALGb2D12RowEE8dJt0ANc
TcDVKd6I9pNIvGCbJ4jZsVCfp3kwe+QBOukzFIljRRoy83oJvjGZY5UX94N2rhSzVVVK+rzUhtIt
68nppXmrtfpxGCNO8oSGG2dvFUYMsz1GmVlWiwF3twkN0y6MLDqKXSm7eht9Ekmv7KaY+9dYiXhk
oRcFFioYhJMUzZo+lZg4yMKMWtgATA7jv5mPyNaf6ny051LdReL0HkmwluvH/OJ9SwVirAsQEHh7
Ir957phBNVT28YTX9OgXp8xDBdXPT/KWF9+txclncpgVFSqAizUd5OQH6QsLh6axq13LhWe7bBr8
0ggcZhIMHzx7jN3LQ5GmoTyWAHe3bjU/9cOH5kRnTrRTf0C2wA1xr1Iq2/oYg7zqIXgFrRLHTKnJ
X9iP8f0NzJEYg1wEaDfeuoSgGN6/1aRzru/bqqGAHBUzwcD8QWr6fN9KA5NJZon1DCZDfG5Crdpp
WRMcSkUNNiFwZj6UWubt4vraLqQybxBwR4ejmImlq6du59HCwOxaN+UjMnPoSjnqdznaToXUNm/S
fYVCIDg9sMG84OUSFJdusUnbevHEBO4xo7yW5/MMZCcaaRcv+l6mvFXocmjBQAP0X0hNXH5X5uqe
YvgaI/Kgu0HcdL7i6ZhPclVBKMG+argqqvlf7CmYxUwZ72fN1Ng57zIIQd8Tx1jd/EbUYrdMPjL1
JGWDEyW8nqI1RwongzYfDXBDmGI/16Yy6lyUwO/glmr2POty5PQ6Adpxl/GowC9xyLFbCpp4wd4D
W0WW61zU0AyzmeUjgBLd+mDJCGFwqVOmr9kJHXM7YkrESb3Q1/8OYMRF1okKx+OE5kqA8asxDnWO
OiFPBLFwldAFuhpGmYSXUkNyV/LqjcQN16gu7MFfimPSeGKgz3UeSwWSEdmp9IOdcbRgjwBT4IW6
HMXYVQX9hzaFGPYFESaNCiWESSp6aEFKuee9jy7zW1hEZCWBBErfChc9RclEamNKhALVyPBh2Ixb
8ZbyV1O9Bv7pXjtoIIVDPVwUwQjwdfoXDyGTSHInz5AWtLJjHMx72UGTwSZzxN08haitiS7goL1/
7E/RYI7qnoXhMIyGMaE8SF2sNulKnD0DUPGmtakNTGWUwIIWsk1U8cYGVnMrS3lMXD9npB5LHfJo
/j8LbTA7H2vPtAFHCHy+P64rtxJUA4RfAxMZXunIgJiM76ordGg1AaShc2ND6RUEjM6itW5DX7am
X+U26NW4k5grG4nCLQafVZRP0d/KuGl0M+kWERNEUV5/AH28i9YD5MfUR+te99Fm4/PupxWnhj4p
tKHp+KHqFnP1o/3G0touQEZ5Tk8Ir061EB2Lxny+vpxremFcHWlsJHyQU2L2Tom1ziw0rGZpDJtm
vIsBAnJdwtqJw+McCNqggAR049dFvDgDFiFI8SY18i6U/FtxQZvgdJ/GZjrE6ELmDXatvJvPK5as
l5yLDNk+5FCF7QyERnrYrNkG+pojeSKCQfGBox/dCcZPnuXKGIMspjAPSgV5pd7vvNk1thjleg58
g44E+8UtzzBW19NEbQoTwQAxsFjwKG3qK2TmZCCXvKh7A2YoOEhlFkDkAmqhy83lXKqH+ACUGwb6
dS0M6DHepJ1kaR50gzpM2tVKUEa8Qb8AxbKnXYJjuOdmCi5t/1wkY5SdXIgyeFELN1THysOdqA92
oCfTHtNCM487kZ7c8+2DMEAs42VJzzWLOlHqWm0KollgQv0x0jMbIA3bQn5JaoNnKPSzLyTh7oG1
oOR3MWzU5iEmEkscadQwUlv2yJ72BiPtEdi0US/lhGCXRxuKARQfzclfmDDMQYiHJBt7cJC7mRS6
7RTcVxrhpMJW124hggkRRrQO4cFMNYpVJ1NrfzItu6vNLUDcONqs+H2ogwFVdHJjEhiPBazuwo1E
0wgYMwnhCL1lgn1yQxud9SdjoziyLeyKR26ocBmWnEtkFhCEZVlYtjho86eIVs5mk/20nOIQbfuf
3EN9GWydy2JWspECsbJGyEIqwCU3ud9uhWO3E7fcYGvVCr/XkUVLMGLSYSL+y33QYKtxwAJCUSI9
5Se/HXbVBoGUgAiIxl3smG3VI+zIVLVw5fLP0FCciPAeGqu+wpQww4diLB0/PTeLUugU0iQaJDQH
kn6W8S7I3zgenm70xcFdyGA8fBia0lyUkDH+hkEsEaGatj5uEoBdDq546I8jeJ18EMtFdp64POu4
7NqilR7gTXwxmAA2kFFSH5pasdIQLQ+efswP7QHB5La6nxH16LfKUTmR5xaDYDBPzODarZMh0eMP
O/EmPhZb8kt5v74ga2u+/BxmPWJSl3IFah53Sl7HNvXbmoA5W+Gd+DXvgrIJmBBocl81mRM/jbUB
ADloTXE9ZE/aUkYiMBE9JI71g9zhvtvkKMjurit3yc5KF3shljn2SYVudJmKbbxgMz6mfhShoYXg
iRccBozGgCHnh3GXH7M/rgteszKk+jGMCvemQuFzS56nAQMzBl5BEhErO5dCW00x/wN0wAQ8aTL6
Jgwtsq/LlFe3EjGECNA8DMKx8Z+QdhrJVdx+gxM/ZTcT0vJfI6FAqiWgLPTmJ/oa623t2Hr5+Cwd
0eDgVP5vVpfr37Lq4YF8AIhHhZY1WSsXzK4ap5qaVW3Le9FDKxFcfDWg+p3cjZsCZ+vIDW/WFmAp
lFn1qmktcQ4Qa9DdFi1acidH4uS25OC8o3/FlvGWN2uOcV92pcLK0AKOug6w4UBZwBh3T/Sp7jpY
Wevmn71LH7475PjuqhtwmGwMH6PwveSQTTjemLI92RG/92LtJlh+AmPoedH2utbgE/JDuC1vaT/Q
CdPWN39j6HjtKOsYCgS9C30Ls0FWlBOlMGeICsV3qbmPwJIghycl59Rc144QHjLA28P7EKVXZjMB
o1ND0Ndzm2zTMYjdQlF2gTh+5nXyMcnphzV2ocexW3o3s9fDUio1sUVkMqlZVE4oI7sWpvjcINJf
mrwIHbQCV3aXmqdej0/g0/qzCoFhYGWJ7kZIyNu9UL9PqozHKjFUu1MioPsYbeyCwCJzh1iQnHIe
uVkdelVc+1i6U4uPDVSjbHP6sT2G7PP3blM8aw+Vi1vMlUCv+ZMXt616mOXqMIYuqlE8CjThom6y
U7gV0WddIMOaPloPjV/tam8C+CPt7RXQsGXiT+qpaNkCqo3Lg0lcPesL82AMPrPK3gpKfIqkvRT9
+6AeRAT8HGug+lxb4ItIDj3cEV1gcd/v9D0BXP9zi2TWTYCmLcBw3LX3kumJ6H155Q0Vr5+yv8yf
De2SVBcHk0A/UcndMJrsKUECiKDAKWyva7nuvkCriQyvSFsXqW9ZmFGhNA0RcxxodGnRNAzAv2/q
u9TNNsN7GzvD3eg0BwApJAjOawBwF14au9e/YXU3F5/ABEVjYaShQfAJlvbQDduOPIfjy3URK0UC
eOmFDMahJGpiZmUFGY1X7oAfJdmYzNgIz5AXuKVH7vKb1gMR476nP/H8DpDlizXOM4tKuTApFRlE
XNNwoQrzBJ+ULlDGDk9wS28RGIAOa+aNvFziqtP7aCGD2dC6GmtRLxAI0CALYCf5Y/s6FahLOugD
OzWbZJPcJxsKFRw6GR4K41M1uzmo7K6v+Er65vw7mF0VK1SQQw33MSWboO3/qfQQ+ZRVBOwWgS+j
TYwX8K0vL5J7wKJQ6KzUuS2rpWGCawknlnL1id70wypA3dKDCiKwhX1gAiiM97ZcvTJwP/1XJOOJ
xGkCGRoAQdxKTBRbFoxDIVkfwSzZY1G+F6ZyEyaGlwYZD657pd5E1xeTkAA8wauM7R6bk06NtA5v
mW6fnYbZlgCtTtm4Xg1v3FcHEfMv07YTbdBlX9/ZVb+4EMxcPEZlKANifTzUOtNNus8+8rUSMS5A
r+OI455WXYMmogMK3YwAeGKMKAuNaLRyGFHUPKlpZmvtg2H+YyowemIWQhjfYBFQ35gzhEjlbR6+
6/0mVx6vr9maQ6d5U9pHRnsyGcsMg6QPygnP57JXfoo6yL0H1dr2rbFtB7FxrwtbPXq4PFQMrlII
MJG5ufS8HoDxXogYUjLsckAFlEQ/B4u8C6lJ7DmqjqNhvSqxejCL+KQUwQfp8EoBqhLH7a6kOKHz
95ew/R5dPcfBGMJWKGpz4oWJbVQbwwluacaxC9yJ53bWDGYpkNnLSiaRDghJBCnZz154klVQsPLG
M1Y2U6LEdNBMAWMmO3o1DM0od3pTuak2HhVxdGd9fGhywYel8lzaRWhPK1vfaEMsykIwaIPQ1l+Y
NMkDfdDFt8lG26h+/wOPmX/ss6k0ihgFM0VlTWfMtDdkTGUqwHEaHGQC8FZ3chfAB9gx8tT8+Te6
een5PbsQGYGM+zQ0QZGb+Evg8GsubGDFOumjvNNvJWfKkBfg+evLQIBKBBABCjLgCwI5xfkdEZpE
ngtcv1ARcIDvqHNhztp6yG8sr917xr30kAGlNr0fXnVP3o93VWvz4AgvbJT5BEZpwYgmWcULwdVi
AKSZHSbFHvSMgzS2LgR4i/ABmg5oyXM95baxjKCAkMLsfTRN26byLHVP1z3NxVVANQGGKgiecSGg
U/RcSN9qGBI2AL5nSG12oJ3Um7HtybHEk8itMgwfTIhHeIE5XZ8Lo/mWylaZMSKipg1F4FWmypkD
3U6bG12dXQW9Ak2pP2cquMTN1Kmmt6Cu36PwrS9NjN2NtjUL27oE5lp8SAdkg66vxkUsAMBDZLRR
IkO51gIK4vlqzJbZm7ExaXgg/RcLVfLkLW++8bJMy8hhfNxcpxlo6Qft6+UHSmK/RQCLuErYJ7cx
ryfjsuWSkUYNbfFACGNkzpNJ1tD9HJ4k1/IbUNaktR0eG1Dz6EDqiX+K3MfXRRqdkcoEGWKEIZNm
nulaJg80hut8Y6/f8DtoLi/LL0k4JTruKcPUmdXMsrAS9bbR3PFzctodsoTo2SnesgMtB1suj8H6
svOEkces5xj1eq9YYA6gKBYAsXjMvKaxdafaEEA5k7vsfT6KtviaP/Pc+6VLgH2iXcJAvAqcBJ15
fZQkDnvBSDRXF/u9WU7bLNWe6lbZXD8G6yuKvhpUo4FAiFmgc4tBJ5Fg9AXkyPfNr/Tud59Ea3ed
U+0UL/F5jW3ren3LY/yplQUVmH8gLxpfi+KBgDpaHTkJqTUZlBYbm4dsH6g1znWaADjflCEyPqAT
ekDrG/jl9ccy67ectbsoVUHAUg5j99M0mqmSW799CB0ZAqscUinRDR96mKcSs02hWc2AwzQ1kB4O
TibfIKgHF/M/ffFSfVQ0dQGcEa0zbN0o6KIS89dEB5iooth5XL/1esOLMi+jiHMhjCZZOKmREYeA
XwQ4tORKAGtqtz1aBTA26A83vFf8mp9Hw4qKMhjlWfmqOyw8YlNEsRGrqobEEPXzFIEd/X1bXqhy
Wb+ga7eQw9j1QIpoxLS6huds9TH9+poDIXhIx66FDJuc+tmT6ne3/EbwVctYCGaudVMNGuDY6nD5
+uSrZb2XlE+A3lw3dWrJ57f4mXZf8y+LVZS6ZET3ooJTKxRdaWPMBMSQoRIA4ARpzc0sy2PLi2+p
IVzK1CyMXNFCpsrc0JrVxXUwQrEvgHmCiVYgJfkk9rLJ1/btJt0AoCp1gtlGOpEHUboqXEcSCkNE
oEdXmaMtFQD36fAQdcOBeLP+QvJbs22AfSuBreyP64u7uoN0ZA3tQEAz+0oSLRa3L4GVGxapDqQ7
ywE8lN9OP5SRhxe85umBQIHJKFSGARTITpdFphEFk1yrbglcQpRdVC+pbHLEOHKHEUA0LDxyi3qX
DyIcOLRM0ucX5qzZ67opjDAfQgI4C1AFIl2JtLeJfOzg1g982PkVGz0Txnj9qO5Tc6oCxZ0gMM1+
FuXW6B8HmVdE+qpnMIZ5JoixDVAQChPwalW3bshGHpLJydX2voxRJzTNYnSMsd1WXfIqNcIhiIyj
kquRkwNwCCwon8BvB+yK0bwH0jjbRhscuiKaba2ZXTkO9noRp86E+oU9C0DPC4vWN3NwZ+t1Wjtq
mGKCRx/eK1H8pUTlYJdaueuBJYN8wAQ+Xg0wWJvrxrlqNss9ZPz1NAuK0nZYUuqvh9FVDui0cgDq
cq8SG+h6f+OhuXKvni0w40sFK7IGqYVIOhLbnPJb0C469KWnv3KHytetxpKResHcKF5g57FChTtc
LkIL2I+HKqUdLR6Ghg7DJno03Vmz61+jBx6UG14YRAPVSxv6FssEslOs9PqI0rPbiJ0tj+9hLnL8
54oHQ3c2OMwoKawMtoJzxTLZatWgylU3K6NNFB7R8e5QPO2pQTo9KP3rZkJ/24U+C2nMLZSG+pjq
oJZ3c6FGKdWAo+7RSSzknjr2+7JVY5fkgntd6IrjXKr4NTKycJyWpqNe10HFuCrBHrmRStXRged+
Xcpl8paGRN+6fT3xlmI6Q6yGBGLoRaSCdxQkW6UtYyzBsK3nGSRbmd9tW+uh4M6y8TSkDnYhuhPL
LlIKiNZuE4xFdcA9aDCAUm7VdxXjL8Cvlj4A3sRJR3A288slLKXKE5hyDGxmn/dOFf8kI/DfI4BG
CWi80XZ5xaM8XT0NeNNRwEmK5skcQtIphSrIgD2F20Rb8S89vuXs4fpCfktgzltDJNDBiZAwf/7e
w2z86rAY/P6lfChpDcnjXX/rWlE6XuTooBhzAsM2SQVFp1qB3lIBAkzOI9Zae5/S7CYSxIBMwJXO
qBU2TYWQBPZB6zbNqX2cfhaO+Y4w4tcM5H1MKATO9IAnQ/DAS96u5RrOZDP3bYDmsDgpCxXjLF74
Ub1MXnMqH2GcsTO9gcgB1OjNHT/SXl3VhcrM7asMmpxaCoxTyH4Yxr2W8VpTeQKYC68G5UJpVdCr
LHABxKANNyNuzmTVOy+0YGxjKOtYnQiENOFoq8JNaTzUxmwHCToDled/Y/wLYYxzNseSAMkJwgZH
s2zD1mhayEG5vwDLV2mfMjr++2+uHwxWKchRI63AXj9Wn0UEAxHwzQI6igRhY87aqdazzSRM97HY
cZhqL4sX1Ekv5DE6ykKuFWmYqq5ym+80X9qarvKDTrNQHpOCI23VREzko5FCBO8jm68dFK0IgU2m
uIp0mrsPK//g7Bh1eBfXKWbQUeTXcH+zJN+Gjt4dMTXRtg9eR9VrNjS3MDoCMnnO36EnoKtzTR5z
lrNKLJA2hkJlnDmDFbl1QWyp/lGMR62/UXUkafItR8eVrKGEgf6/dGQOctgYBpHziFolmKKA50Nb
oYYD32NctrhR21hIYk50HydTSEZDwXCCuZE9g9jkIQcnKU3X1PJexjRQy6X1Wn37LIQyJxxFf8Rk
ObaQxs3jE0091J7+VqMxg7gKJ3NziWHDqMiYf16MpNDGr5AZbM13YCScIzsF5u7oSE50M36MdFaO
IvpXNx2f1W81iv5Wls3yFzqgJxJBQBQN9nDRU24Uv3GaZwLoHgArRtvYizdJbvNmrv7Hziq4XMEn
hDEXxoYKqQ3FhkYqEcHkoa3vSz/0gFVd23Fq0yEh5Ft2wz3HclePv/UtlbGnemzENJoglbyY98G+
2RinCvmyyU52k5t6A6oIsfZv/OlCJmNOvdZmWlPCv7Uo/k4pcWQr8kgUOCOwvcSA+P9PHRmDSiwM
kuYtdEzRmaL8Ias2ZaLQbSBjJ7It+1RNQ+RIXY3SvpVk0TdaEyhzWQ6h1hj7SFV6YvQxlTUnoOds
HztbEwBhIC4JljIlcXwHwmBZduJeiTuONmu1H/idv+yE7b8UB8sYJwnq5IfxYN0gWYZUICaiXgBl
uePsF7X0Sw/+LYsJoVMhBHQXtUnrUW8PAE53wx+mCzanZFvsck98ldFUK3CveWp218TStV48FaYs
T4O2glhNfpGjbZ5/gDjbRSeIm4y5J3CP3rpX/VaTuahq0mhja0EepU9Q3NRHL/7Tf6eikLTmrCpP
HF31hXoyGJ5bK6anzlXBzoj+UkqNqm0UL2j/xmquJ1sWFsN4FksMxcIUoR4dt1HBERT5BEDmuk2R
aUNf5s0Ar8cZ38vJeJV2EFSBqJA37SlzT+oHruX1+2RHnw6WK/Lk8Y4e41VmmfRGToP33gKV7bbe
adtgJ4L89Q18YMXO2s8NBv65yXnO4WCvp0BMww54GLgmdsABBjJidmye9Xd8gKf67Sb6EYS2xaVm
Wd1NSnoMngrcTUi9nlsPkQc5EwlyS9M9eCo26Pp19J1yHAEeASqY3b/JKS3FMWexiBUhqwPEAN1E
wBRdJ7YEgE7OkVjbQUT0Elq9QSZisuwQql7h1YdY0e01+ac0KbktzLzweu0aWMpgrCSIlLkKJ0QT
KBUqtqlXh37KXfBN/uIc7zXzx/gFRXrCmDFGLc83aIq7VpY1ZHJpZqff5e4IFlsDTlrY6Dfg0+FE
aat6LcQxGzTEajEOKiLexiz3Rh16eVjZGq99bXWHFlIYF1mY+ZT1YOd1FYG8yYp0bLIwczgrx1OF
cYxRHqE2o2DlWn/GeJbuoNN6p50GX/TpZGB8n264uK1rD4blbjHOUax6sCjSIFPEAG7qFk4NrBAQ
qB15B2k1tbGUxLjFQe+kVpvwHAKXPaZ8Uzt7oJW8cCMcm8/ohAcDmL94CK7rS4pBJHQ2YCSWHbHH
+HTREAKhhrmRAGRoCu9J+Xp93+jJYa/rLygNtIyh15DtejEKUSFyjNNLNOU1UIXG7gMAmwrBjYWW
QzvIQeM8Tscg5uF6ripHMTz+I5gxfWKFJJ5yGfnupm32ZaKCmm4IcczUod1c15Eniv7/4s4GWsmQ
qBF0rJNqk+h3tVZ4xtzwTsCq71hoxJyAMtHKSlFgjdpjeMJk7D5w5V3ni28zrs5hq3vXtVoNJpdb
x1i/KhitbtbUJkHOkcWvFXnJCbJFMRhyyS8AQjmxpvlloDm58Od12aseZaEqcxzypJ+NcMJTFsH5
Yy1YH1XCKzN99WRcs0zG54sziIzDAW/0upxnuxiiY9IX97lSGZhcmXU7KIv3Eq25Ngb2Tp1V7Gat
vTcMdMO32qlNjPemk58qFCFshPceQpobqdFRFsOQDwjf/Ihiw8fl+IlSV4Gycf0+a0lgh1N76vLu
Nh3NFzKawABqq94Th+RXbESOWVa2mtXPk5mdJmO+Swv6ZalkK4KOqzxUY3vOTJBQRWXh94WK5Hxk
8urgq+asos0Tm4/mPZF6xYU5G5PaxUqKk1NrB6mMXVEFmo8ocq711UwybvO/xNCa3EKMboidYfYN
TVcgQf5C8ZXHLR2dqXqbviPyE0XYMZ10V3B80rplL0TTIHwhuqnqVGl6BaJJ6JChdJTqPW/wViK6
Taof9YTRmiSzgfbpZ43CiQFWbRu3P1hjMY+JAdRz4fOQ1UkCwEA3rq29ZjZbiOGIWI8DFzKYo6tn
IDQwck1BmKG8wWLdAhHGywhmK8UZn8lt8sf187q+oguBzIFtuymKeqLiKiHGWxhFmJEzvUZJ34R2
kDwilxuigRNBGs2bOOx+Gl3CqSCtGi1wUNFAgTZ6tBycr2qtFsDjreCsxnDyFGMAc8y9aHDIhHhC
GC3NIEP1oUEM0tAieQYE60PEC6Z4Mhi3FIEbQkpKeHk1a+y8i/bKjKE9mZPvvRzsQvoOU5r/WS/k
Bs/XSxyEBgll9C70by0wr4mjfGJW06M8aKCVckzM8H+0yJ1/oo8W1cZ0Exd2HHvXzYZuyoULXnwE
4wJCwEOrAabh3Ra873HROCXomavOE8hthvN3Xdj1hQUs1LnGJsnqfI5xp+RDW3sWWBR8BeBlNyY8
KEfUam1gubpMmN8K1twkBIaiauiUn8PY62Vt15WZB+LMyQHcEWjn1PZOb+dkNwaT8DaEFsaS0izi
RQ28NWbioIwQIP8Q2NMXLQ/I3mRbO4SeQCEN/OTOAO/qTXMrvqK5ibMK9DRc2126IQsvq6DpW7Zy
mJg6176VWg+iHjypcuhKrfWIxvHBTjoecRRPW8a59piHMKMM2tYiYGcV4NcYxM3IuE3ETw3t3ddN
atWVL+yXcTpaLQXDJEOaqRbHqh/eMR/xcF3E/zAlXbQweQFcAJUxWzTYjIraQQa9JikuT0l8Spk7
o3c81h3h6bq89VPyLY6x3FkIOsOgQV8aC7vUCr1wkDcWHy1qNZjVv+UwZhmoca1PCX3O0dsf8F7F
cwYA29qjeacgdrgvLLrzl9b4LZCxxiFU0iLvoVhoOnVwDGr7NwKdfocRixqEcJMjlA5WFZC9POHr
doJrSQWkHwgKmUVNxnS2Ihmy+/ytqCVbNbjD6atPVf1bBLOevSwG9URFGHPtRToAX0TjDoMQmDCP
vDA37FHUnaIzoSfZXTeZr66Xy6X9ls0sraDmQgGzwd0bWJi4SA55pp2Qnrrri+hHOhMMOwb2kHeY
LeOBH63WY0Bv9dfSMge+srJU7Rt4dTrUafjDEe8urQWIPcVqFIHsYIu9z0vv8faTOfd5pMuFWSO8
AqHHRjdA5JWpHOe5eg7RHwYWF+C2IZV37jznXsyjmLoWgxzy/FhWn2rDqSmvxwALGcy+pVoq5AYI
iXEGzU30p+wpIAqLUMID/NFbPt3S4hLtelUBKy3Z0s644x2M1UO5+AJ29+RJEvGCQr4SeNJyoNjF
/ByYsT0iPcox0lVRtCMbfeaAlfrKwCxuo5rkRaz22LN4N6R78z4qbHUPOmR3LPe/iTstcVcQ2sDi
XRe9ai0LyYySc5CZczrjtZG3QCvNo33b8MpY6yIAFgjUA9Sd2fYAZajCup1qZODAJyZh0KlrOId8
TQLYaQDrAXQa8KUwSgBNsw+sREAFMhpAE0fKbleAm2xzfanWQoalFOZgKXWgl7IFKQK6YOywkiJb
TgYMh6APTMkzB1lavxtK3sjd6lt0KZcJ7AH8HXdEI7Tze/aDXxKxhdQ5yoDwNLzyF5Dcb9NT9ado
t0dey9baOV9KZsL9ojeLIJUgOTaTnSzPbj88awMnTlmz/YUQFjlXJAF21Ig011Jmp+/7FzkQ7RQZ
QRvtmpxRmFWPvBTGBPVlGWTSXMWamx5qtLj+KneZB3JXp/pUptveA54h935dm4UAM8Rf1snCVHRa
Hslyi1WkQW4S2sOm+iHdmO/Is6NzX/UrDGvJfwgDN6zgbB8L36loJQgcJqysWsTI3J6M5LFXOcju
q695YNjq6MsRwZXLlo8VrTWG1oJ2KiWrVoBFTrmCctgl/LNDfF4n1epZX8hjQs64iareirCDxajD
owA+uuKotGqQCwlMQCQHVFUkNF0jzv4giXZTABVHmqydaMZv113KampiuXpU24Xjr7QEcBc1PWG7
9K59jABA07iYH37il/1WxoepB/7eKeZGDed2SMYOK2eCy2MzA5+enBTLFjdICMO3SL7kgmFKxSWr
uokAlo970W8dQAM7HKVX7XLxIYy7LptUj4YYHwKo5UOxj25rsHq6FEK63FSv8c8U009P/6q4u1Sf
cd9TJrdTM0IqbQ7N/xwf46/Fnp0EEzxHfssfz4wYtx1V8hjnCra2SH+SGAATVfh/pH3Xktw40+wT
MYLe3NK2G29kbhiy9N7z6U+itbvDxuBrzK+jvZBiJ2KKAAqFspneGj3UEcd+Mth2cK4acKXwvOrw
ySh9RStjVEyYNsEZjsDy2Gm+ts/3IDM/Fs6I2VqRIPT/bgon/EwQprkzA8zj3MindFjIRCMJO5PI
134YfnJIJac3H8gsTbwTj+pwHzqZwLVuMnODN3IpfVYbPUfmOsTgiQsUKfi7v4n/FKIfp/EGL9l1
AG7rMSNVv2rLitxii91YEWLYUWoTClRuhZv5QSDcwmQ5eMkBkn55mc1WTftYUTFjMHX3VZ7elkvv
R2vmj1nOcY9ZNTlAGUuojpGpCfUcmW8MR6u2aB9HDzk2nYSonSOkDsC1UapNd0DrD3pkxXg5E4bp
hUywKYpwGDF1TLkDtRnnct8qqis3RyW7GTpeKxLrMYEEMLwCiw7TifSoamvExYo5BqSmAvW3igm3
9Va3JVRQYzzN/HYd1izDhTzaEoF9QUuBYw6bQHYxR5uOnWS3mfKk7rM96ZdTNKdYH5P+yAvTWLmT
C9mUPZLHvMoBwIPmD1SMS8keGiA89kDSV7wKnIouj+WBdV+A7yqhPR7IzWg0pQySGAEkRauxucQA
EpVRI2Ar7Wp/KoEEXDkhcNAmt/SiL30Qucreyl7Hyhl2uYe/Rg3TcXc8PABWlHfxTZRK9SHmYWKi
xvne+myZtmb5qeCgJ8UFonoL/lYJKDAe4ewao0M8eaJpJ5jzCnixHvs0gK6BaBbYIejQvry7WV+G
Q51Bt5F9aV5Jx7Tugqqp/4wEs0sqPdffQIbNhKg3cZQf2o9qXmH2UXXnQTw2quKMwngokXi9Loa7
LMpbSjqUJLpVQ9/5XgZ8cAkPo7eLfbqrgzLgaRjLm7lYFWUAi9haS3XGaYqH/H4Ixp1xYwJYunUI
5vn1lZ3HQKm8zoUs6tVpigZZ8hCyzJvkcenswcMtQhdzvRNmr8l96bfiiHjucgcDGA4gf/XIFu6N
5+ufwV0y9QiVZablA2DSsWS8u3hxSfpT9lP0bfFSIuQuXFsxZaxmpA6muIWoPxgdZHZbJRAWnDCX
qzOUYepadYJvDcM0AYh1uO2+Rpg3JLMDcwY7zLsJbJu/uQqUWTKyCUEzOUgNqD1jeKY4rb31NyEZ
VT/x7SD5/GvbSJmctuoalCBxJQb1SViN7+1QfFd0IHMqyW9z+snRD6Ly/1saYEcv7UoYVyIIEyCN
DG/W96StP30llc7WKZ3hyL2C5EJfk0cZFtkahXwG+PufYPMo2SmAc8WnZl/4VmrzxDE8ns0lRK/O
5eqWNIyXWILVzOXpZyFHgVGa3qCIr7UecqIyjp4otJsrgHZX0AboCWF0FhKg4wne4GfPxEALiNu5
94C3OMrC1Gq6zhhrUV3jLgzGZ0N0FctfP+kI23Vfl5wI3MCDLSXOB2TzjpEyK2FW12Yjne225vd3
yBiDi0k5wJ+2S4fXiMe58YpIWRa1M6Ssgj8JI5bsjE9/kDvCOwDkQEmlL5wrwVsbZV8EUGPMEXxa
qOgMmHnSuiY4+pOF2gpGQTjSrhtNwFpfamhTS9ZchBBGGvfxqJ8pffjPEavMAMRuTE3rhkpABShl
0bW8AT3gjEVF/S5X40Mk6Ce5bSOnEXq/NxMUGMzok1qkcGaHnFP7Z+W1IP48fSWBnoCe/DDCOMza
WMRrmBdf8zr+3ueyZ6UWVDa/6SrxKWrmQxamj7HYPCZmdqeM1mOeTU9KrLvXz5fp2mw+hTrerMuz
2gJbolvpdeiClnFw61BAEFqVhXddFNnUd8ZuI4o6XFVDWjmJISqfq68oJBd21XKHShnFK2AsInOC
ABsgRHRuXpd7pamm7o9F1U7rToYOKRgh4KXi2Tq0kURdQ4AamCiVDejLljN7XcznCej+svAUJ/O+
X1eAb7y2UYQW2fTh+j5yJVNnJrfLqlYVJBNgJ8mOPMv7MyzIc9tYyoEkjAa+DkwpgRbk8jpKIyq2
ggVwj3JZTtNooG8v/q6PvBY9pltmgeUEwwO6KWHs/1JOVYXo+UmQIZSDMEBa4K6tvd4ePRLSdaZ/
fftYD8VWGPUKKqmhrEWDRa1j5FgGSDQt/Zemdajr87piWckeUIa9LYxysTVLK1tpEQlekOTHn2eg
xPqln3zNzmlsJcCLGKP8Tqbquu9x5vIiNqaqbD+AMnRgupjg5cs4QQC2Tzc9uuJKu7/9gB/K1pW3
pZKfb1IckamE61RDEklxyLqdRi8iEGhQACS6mfROFr0MPz8QC7LMynaJ1D2MFW2aowGCSaCc/6yf
Yh9gh46BdFbuFU+Cy0ussB5g4B4DulLREX+qFmXIqk7pVlMtSLFTPYwj4I6TmxE8Gs29TiBFuIfI
8EqRn9JAVwIgIdRxqUOMjV4OxzCUsbX1afFih/TrEgw3BBQPfJebpTQX8qijXM05NICPJMPHx/Qn
QBuyoDoBYPDITUYyzu5CEnV2cwXqjNLETsYYvcyOhMZy8MEBd+7DR/LzuLt+9xn+BcD3kIDFqYlI
vlL+PbQ3rsPalM9BGQl5FQCcyruBI4atIZjJMA0CjAQytsvLAGrcdFZjiZwYGYXKXRNNIoLXItaE
Z49/c3eSYdUAEGEBGhNpKrTjUSZUz4Z+GKZZhpuGpsXEMwokjDJnCArMhFhBk7802qsZ2saMGgEv
H8MTTpnUqS70NTVabKt+TEMjyMaHMVr2ufB4/fjY+7pZJWVPF5CmG3k7yG4TTi3a/BT5Zcy65R6j
YIMjxel4qpfR9ONeTE6d0Ve2qIuqM03G8gKcTpXzEDNMHsC10FQoAUtChEd3ecpmnCkj6jSyGy3W
g1iPtyAr98xG5ohh30dUCnCwyFRDpy7lNLWFOUWiTaNPEjXmXgmsIHLkHZezkPwmykWDSXuTRO0v
ED+6XgIDJbRIwlxMd0Oc/fFgBaVX3vACGabWGMDaxlUE+hw9YVqk5qyO4yS7gjzbjZAchmZv5i/6
mHLS78xz2giiVhWbodoKmGdzuxjdkbN8EtrmWZ1LDk4Lez0GMNKBxqSg1HF5TIs4gdhaGWWkpQc7
0jAtG2qHdqocZNBtzkVgyjJV5D+hd0C/pFxAs+zXXEl1oDsdwofer454GvaqN36qj91n+Uez/xCC
KU8qtcIizjRN6FRi1trT+kMBzuYtIR82bqP9kNh9Q2hRT/ymN5aDqKOtAHkn+IigMKReQJCPrYWU
QnC6X14Lrwiik3aQwbMT8V931muLhnogv2moaoBK8/IYUSpSxnms0EiETOQKjEcdFByYYwVtnKcM
H0AbYaXVgZLxJpHa1nZaVXku0XKjBiLQwhSgsCm6o4MWLK27Zw01Ogt15tw4Dkv7fcpedENwwvZB
Gh5bu/ETbrqbVa66+CDyjG58Ocw0jE1W4IPSEyF3IqBRQ0DyikBtckjNKj3wjAErYQT4aAWYsSBW
JARHlzKlaRblNIMrQPxHsu1o9LhBjgMNF4mvc2Z5WRZhK4yyqH3WRa2qJOijksoJHU5yAOThe6RS
OfkMVskKKChgbzTRVwimcsrh6MZFWUYxkd2jGowngr0b7j0CZwySDCQVY48AQXJsA8uIb2VSO9lN
QlFFegf37QnEgDsyFy3uhZvVI+SpPOeU6Cb9Yhi6DHh6TPeYyHFdHluR9Ek8FHj626X0YlO9TZNs
P+ZSkITg/py1XTQqXAec5cZthVIPrySbvdUNNYS6qz+jbi7bJWBfTsmu9P/0CQjrXv9s/I4jG024
fP4PliHcfgD5+eaCtFGpjHkbEUM4eYTMZnyqztP1aBT14x0+DDU5XicGb9WUYZL0ZgqrsgFm/D48
JId2p2GAtA14lECs7BSI0d+OlDJHQ9XOYZviSJeDGQDsfIc+TpQ6ew9J1HNxN/6/D9zoBkw7ycaB
U46+JGVvDE1s4ZLUy9Oyflbq+1n99BeXAoVqtBxiUkoFou7licG+iqm1zsDs/SH54k106JGilXJA
EmUw6TwNJUdB3QqgXgMPXwN4GtrJKAM6g97QWBsdRRH0Pv3um1g8mWmHpKapgTJOxjRM0yvAn/y/
L3Irlt5IdUzSIYuMxW281V/RgYue+5vxIPt98De0yRh7w3+gGAI2sYj5vsstjfQskUEF2CMMnrzq
UX+dboTbzCFhqfCRKIPh/V8KpKx2DfyFDqNZEAdnxzwgfjtKAaEh08G3xyuWMK7BpTTKa8yTJlL7
HNI6r92HAtg7QcFLIOlHQCAkqT0ilGqU+78qJ5hAnCUeMZBnAeBLXUDM2UxjJuVknSI8EBBVCMQN
Rxh3JjrjJd3fm3CII1yoBO1PeYfDByy3pRP1CcmMsFYfOnkSPRWjll5aGkjcrJP5PGRDscujRNld
V9j34T8kA8AAaPgSIQOhFlpNtVQUsdi7sVTrvrYWmR12lc65Fu+NNaRoioI0Jogh4C9f6mnc9lWl
oPXX1VW0apjInALMsD9Fbficyd3kXl8TU0sBQQ4uQQBbI8lA6Y0uAnNf6FNyepK/hvZy8wdzdvZS
0FPxwbvJNbu0NVjeRh71Ak/VIMVGC3mkpi2/pMRYAxkk+vyBDpz3T9ClLMqKqlE5C02Y9OfMUF74
2XACktO0OnHQnmRPBjf1QUdvoK6+itkLuDA+kGjkrZd6e6HCbdtUGdQV5BfpZ0BGosQX7yZk+ngv
7jmMer+3AOhCvghgSDSmk1SFYdkBaQB7K74Wu+FFFexpQtfA4AL3uPqC+SKv8Qo3ARW3gqaG7FFy
G8f4Ahop0HPzXpX/oVoGqhpAWUDKgXpWZCFTG8WKeld5Mh+iowLweSnQf5DW3Q8gGb8PhMhh/yft
nJbYODnjMBFiDEg7N601DunwCgHIBHbrVyD5cYcbGE0ilwKpB6U3pQbAItCu2Zf8/ongZADSx7Ei
W7/vQR8/o61ssafvaJrEegUwZvAKHrwdPv98s+amsCYwVsVYM3wfYLic+ZoLENi1oDjlqRcjsQOn
GSwMCgZzkEk+94BtpEVhp+lhix0e/eSxxsz6eKgQuX8gZf3+LC8lUb5jnC1NmZwlff5D19upgJD9
QQD2hp/pw18kki7lUZZ9kYiliLGyzsMg/B/i+uSkBfVj+pF+sPcm/lIcdTHWeY0irYE4HByQXDu0
G5wpmAkGAHKe3xI3Df4qLXEhVqFelsrK1mW0YB504FruBoAbm6cGJMgfu4/vX8tLadT1CI3RGESy
p/LX3hV+EI6u2JWBpTwANd5ubWApB5y3jCzg0v5diqQ8LiwvH8oeIgnFY30326S1CHWVA/fiMU8Q
eVR086E3GonOy0c6GntrqTSrg1VX/BFzh47ZvTQBcC9eSdjRTnfDkzqhHsit477PBWCNG8nUez3n
ZTUkDSSTjqbVzV1jvNezI1x0dyTw6dpeVHdCyo2cGUmtS8HUwy3Ka40efwgmmwv/MvXJS6b6VvQB
a85bJfVyW/KcSMMAYYbgF+03pbpP8x8cbWEamc1OUi/zkkyrJBaQQVrRBAzFtrUreAQ1UHTLB1nk
Vj2YN2IjkLJqWqPNSltCYJ82frukR0NKfv1/LoqyZEYam5OQQIZ8g0EMR7BzF1lWrydP4Adorxnz
R5daQZmyZNLEvKkg71jYf7z/Kv5NlHFyNUebnf6m/iVEu9Bzry+UkYW8EEy7yaPQSQ2aAMg9+Cz5
5U+gJgjj6ibqEa9gQF4K1Z9v6/C0RF/r/Kf5PfIffl7/Bsbw3OU3UCauattZ6md8A/HtwMpi/qoe
THA8IxOKWdLFB+N0vI9rx9DcD5hzjv6e/ZPNc5xPTZkvCqQTh4fo75o5EQjPegxliKjsPnBtz3t/
+nK9lO0BVNw/Esl6UQWZkt1aPuhoaz9EQY5e+jCx6wYNs0F5aB/GBu1k3DiXWNZ3Nv7tEsmUGVLL
GlBb8T+rxsBbDroKpHuMAIWM3uFTajOyy2TRpE4p66SeRS26TcNswQQoOeQWdu8wip1tYTIMWe7J
H/bGr7oGKGb38oFZpvd5mUvR1FqbspcA1gPRxOQqZuVIk5/q+/yOQJUQTJvuPrJyR5xu+9kWUj7m
L3uz39ZOmeEC/TRZ+K+KKafyDk4YaVBcXyJ+BoOtz2/CKHvcFvJiZB1W++dlQx5hvI19sJ8EmJwc
b/luJtm+96r0JpCyx7LRtaM4QmAYm69lYzx2I6YEODaCtyrKIKcgPelz8pLNoKMX7PoObAiFkyDx
qngtAlCum85+Ot9WRVlkC62drY6Es1t04oPV3apqfxun3MHh93HthW7SMw1yC5D5voUY8YCcj519
/fcWti9/0Z9wKYuys2mOIe9Uh6zRj3al4pFWSx3URvMtsPsEl9edwNELeqZWXMpJS8ibtkgH+CGg
tpOd61rBNqT/nRE9PLusiioU5IzUINllhwTMtZInHnnVDkY953LjKAMSS+0/ujAcBo/Mncz1J2ii
19oZOGLQsb0cGtA73y8cT5xjuCzKbqR5pWa9YHZ4jv1Or+zBUr1E+Rblp2pMODeMd1qU2aiGMhKk
OMSyDGA4tZ9qIC1ePy124IsuFcVCmQGN6NSVqrO8UBflHFckO9xgZFQWfzmJO94Uxv94bP6TRIdo
i9LW0RojoG9JB94XDeUwMmco7icf2PK7MYgPMpf5hm2i3oRS1wtNtUCfFbE8zV7ASB87wy9ymQm/
onyKD7xq5v+IJN7kkVdn47gsWjdrxfzvdp6nhghzc4ted16thpEhITfgTRZZ+0bWIKA9JCVZoT8z
Sj2A8TGkROb++sfkjnt+bKv4Jo66cJ1UwSTKEEdy4dCVf0ai4mPNZQ5i6r2Mkg1y0egJpwv/QhSD
W5Ls4qqlt2NcHCXuQTEVYyOCervkKERfHUngqcH0qu1q0c880hY2eyZmX+8+UMVgGo6NROqmqX1k
tHMKib1rALY6cgk4Yuznn6bUy25IRZ+E11bt1ze87AFnP+kHTTCmsFhLZEfKSvQqEXPy/SeOHWFq
x9vq6KaBUASkOmjfye3GROg3Mq8DrH9P+VbwB0zIJXrn3GxkUZcsr8bIzImsJXbQpbwrHMtL0cnn
rl4flDfSPWdtHF2hnzRzNnK5lSCv+23tFoecW+WgEQR5ZVcI2iDjwWjyzou6aktt5ImVQCBmXe2q
PBgz75XmSaBeMWsBB4RVwBj37U0thjurnffXd40ngXq7xCGF4VWJQgARGE6BrSVcRD7ewZArt7GA
qTJJxlJBhhhkr3Cf0F9R75ITemM8xEt7bpaYp3iU0RBMMVMVDKrgNRnd8EC4ekebJIq6O+Q1nesb
yHR2N1pO2YtW1wdVynBEZYM0WCECTkl61qPauy6G/WT9JwfI75ebCDweoOuRzOJ0iEHcvO7mx2Kv
oBhf3nA3kG0lTAAuADMNlUbqwMQG7COSijVptnxYT8WhP5KkVPvYBzxPl+nZAAoTLg3Kf9q7sW1Z
S2u9yga0a4k1kIbC2piDKlwF1cbYaSU5BRDcHjqhqXapMNQuBouTF2HQGoNzjgxSHQvs8ECsRsMD
MA7olrlCAFbwai4knNB/y0EGjjg5qJ87W7JjHzQs8wMy1dG9dLMgl8QbEz0ni2hjuZVO3XTDahRA
A0B6jEB7uVnAIvwS/gZ+G+kmi934e/i0VEiUT8/zi2j5eWPzPoEoKv0F6CaTdZCDgz9ZpSzBOKPs
C6gpEhGQUbIe3TKET4ubuGalyIHsQKA80J0LKN5LRZbrRYuMHJ55vgeIxU27W3x0WtnxgVtTIV/8
bkUbSdSezkuTC4uJFZFJvKp7rf0i6HwR2xja2X3ulcH6bbzNfG7QQwzMNcHUVirDMKpJhiW2LtDy
J2ThUapKgM4xjbZgfpYTOxcdLbeHn0nnKkiccLE6mNdqu8vUFY4kxWwAOUhSc4YdovWDEFJNp/zA
c1qY/u1WEmVtmzjv1cKEJBJJYoIlXA5/Wugrt0q/fMBDYz0nW4GUxR2ApojOJAgknfs6aFMGFQ41
ek5/knnO0KlLnmlgPSgbiTSjSJ/XijobUKQ/Lrwl2sK5pC05yWdgaPAcGdabvBVHRUOrUenqqJ4X
eCaq8FtkletvaA7A6FPurcOdmnNpEM5pyytKq1PumiTW2qQjI3UOHEhCRRtzfzbt7Fb1qsAsHYBR
FcF4Zo9u9U+yHsyZF8qetgQDwDZgnwPOk8fbB6IIG7+hDJO5HaezZsEQSuttlO8ILhyp+nTlaFvo
aAYCF++lJVfj2kZQBgoKPYlp+I9+RSgTniwEAIaXYEwruyXtTIS8PpoAPs/1JjiWQ6dMltnDPGJ+
qnMF4WVs0XJX9k4kRkG3LF4aA6c1lHacXWYqN3hYRdUi6IL0uS9LmlRChqiD4LcRViC5ROiNhlvA
MXafVo5ykwW829yNNOpMk2yW65TknXLQK4VavYtK1U5mbsKE+Zpt5FCHOA4DZoZ75GRIeVQz7RIo
WE9ah0z9DxXP6JrZ03P/ioy9b0Z2Pds85eWtkz7IWCrWZYH8vLVsSS+cOPo5ty+cs2PekM0qqYdG
kAsl7BfsJinjS4VjSjek6cQALFZuunO+m+4+0OfC0xjqbZENVVy6BmsTgwJYMl1QOENqD3CwU698
+StvVNksknpgyqYe1Joc5fxD9MDas5MK+5yT9+sXgYegyHJ9t8Kox2UZ2rrQSFk939fP2m4EDd7q
rK/y7gOFJM7p0cihYI9vBhU9LW7vZ+BgIFzPWrEHYpKneMtuSJ30F8/JY0wNoN/rbTMN6m3pDAWB
RA2Z4c14MsDHRVJRzZ5gL5PqLDdJz9EVehQrkmRNqS3sZ3oy7qJdh2Gs1rCVQEYjtqDYXExinjza
voSJlZUZ1kdK6vorGcUcPhM2TDCcfeGN8XF3k7IyRiuKaRNCmhyA6+HUOGT8C9MoLRBQkN/mPg9c
gZRZyfJWH1KyPOLSktBACp3wi/pc/jbIyFkwqZxWc7Z7t1EYysSkodJG4QSJYlDvZcSdyhmz7A+9
KPeu864EZVoabfintkpQUPAYuUl2BCYxIcWTHKB8PsXZLfcUeUIpAyO3CpJuEnS08SrkJ7oAIL7h
SXrQbTLrarnho/rIMdzM0GSzq5SZkZQWCETkHIUdwk2P9GcXpPn8Zeox0Ev6z/Es8iHueKdpUlkE
wyyjPtXP+iP50eJ2GOmdnQl8KE74/QP6yrmOJmVuhnHMGm3F1hIUuALYm4P52qD8Q3RVVO6S7/9/
+2qS79m4jCAMU5uR1Ok6LwxKxHtyo9p9gdEFwtVaBnnxqIbOcAhvch6hBjNDszGtdJk+EutSiUlf
AJkFHR6SB/2ePFOYqc8crpPK21jK8mijNcLwnIUNr9qJdEyTANP6jUga9LvXt5V5QVTA6qHOSOZ3
Ka3p5zGy6lEDdGs6HytLhKe4pIJ7XQhbNzEFKooYEgY4ImW6hylBo7QIKQTos70naY8oCJ/IvRd3
fwHTg4dwI43awLbMBXUdIC3FZESNPPiP9dDsCbAE8sXO9aUxndGNLMpqR2C6ikoUneCMkq7HLFAC
IZB33FwaUyk2cihbrZo10JjJmtRg8QpEbcA5WZFwJ7CHZRCnvBMj30078yrQY8D6jslPkZ67ELop
axp1heG0Sql1dExhuqMg9z7AxiJMnRZr7lWmJd9VVgNCHbCSOGafiU6arYWLoEM7NVk/P+rW/E3s
I6myr287U6O2STVqP/LMqBdxWP7su+70MaBfCke+I/0cfcWHimU5j1Bd07CAJwDoUsqqJwg4BB0d
M2d3fLpNDtkN6QtSvCK2uS0J5NK92/z/hAFa/9LUVa2+VuMAYQT6qfynJCx5/Q03Y8dSq7dlaTTa
zIDyntWukEQixPwL8XLKo4Z2p/rr9Hce3FYa+ZqNCY/AZJW0HaRhZjpBJzTi/Z8k+yyfp5a4HgdT
hzfbSFmdIqmlspn+ObP6Z/EIvIB7Ii/7ObmLW7j1C29DeSIp04P2yKVLS4hU5dApFZCJT5lttIN3
Xf2ZGR1VxxgtgFeQWNcodRxiJVqQQEEPxCuQHZJH/UHad54J5xRVVOk74ekQ/epEBvvQD209gGrC
GQp4ylxdZaVUMK+NGR8JOCIAELs8U62Tm3wiXxJKstOIyx4gNG7fq3etBMCwXE7u5NA4AFXpxpIU
Px7bJ0WQfxdq9nOR14c5FO5XVD/sWsw5JoyVb9l8GP2yhVETzqE2dkgPR5G3gKUGU1WZcQTtNIpH
uQggPqsewqdZTYrn68fD9OUxKQPDCX5dE7Anl5vSGoWoZ8tMwj/1QHJsGUbWBtdEZzqJHbihH/Ma
b+RRvrXULZGR6ZDXAlC6rjGa1x9naEB3b376u0zWdnWUUx0lWqxVKWyvtM6pu3Th4KjSsJel9Dij
IKzm0VFQlprz0p5LU++s4maRlKYB6cuIxAyLVO7KPXAN4VajuwnVEhe0TeiSxESMSuZFuFAgzEv9
JpjuBq7aTpWWBOs1m+H7kA6lPU4WJjng7vCeNVbwoAJFheC1AZRPpdYoD6gIaxme+fM0t4sMDKkR
oRl+dIQb4sMUd5bLpSQlhvDdzr5JpUe7gLi3VL2mkldg8aToliDlEFdejm4xovKRzm5iB69JpIKH
vptGIYuwzgq0vJg0AGPM3RBg6AfpLRXv+N+hvRP79N/e0hgro1SBxjuFzMnpT+cgwl3hspE2CYSD
yEK/fKCiwbyZwAWHMhB0RRrFcY7TSkpW+FEZCtb9M+nK+JG/omcBHfM8x5cxNIYVAlGdIHKZMib1
Ls2OFJpqqbcycVIkf3qMnxtUdk+GXwXgaxKhRdhsdM6XD+A6VUBcLt8Itc2rzcnM6/L2FXQgKmZ5
1HcRvqL5PbuyN+BsnemMHyIeEPmf2j1h2jCcdviWPJePgDoOtH3yGnPrV+wPAYgeUOs0whR0uR2r
plTKjAS0i8kSJ8mtm95q7L6cOYaJqcvwk/8VQxt7CTPKA7FLhoaZ3WSxDa3kvGVcd5e6L2UX6WsH
3wLBdv6seueR/QNeeCS5P5C9ZCrtpl5Ofr7x08S6FSJFw4qIV6g7uT92jvJ4xlgL9NDh9dExjd5G
HOWnGUljaH0PcWU8HFHUvQdsB2aeQK5ajDyuUWb1dOM50QU/sR0qoWjhr/RgNF2TcT5E8bJXVPDF
g2INvZ7f1ko8TWCtD7ow5aXcmJb2zW+jocnmRi2noof0zlM+k3x+5swHLQB8PPoTc0fwrzsizJ0F
SpYmYSjaks/EKpuDXJaxkgUdamOBOR7+2VisQSE8Cxj7vi6I2QxM8Lj+lUQuyUZS0XcVSBYgqf2s
B6LXPSSengKYL7yDh4UMdPk18a3a5i2QfTFA/ofZXCDlAGDiUm4uV3E9k/yFdjef0A4EIyd8JX5W
6iV3PFYptl+3kUZdjGaoimGpz09IRaiV3eRhPI4HwlTSZhhI4YYwzEgQ1GMaZufxeCmUbYliXcEY
jkJSGS3BtNrVXnLfA1CFd4BMI7YRRHmQSyvNoMCG0R7i32Xxq1lXjpVkquJGAOU0yrXc6wqmqF2z
NJymbx1zre1B7+xUy/fXlZHdcbORRb2DXQMg70mFLPVm8EjWN3Sne/L2NUF7NOAXT3t0Hnv5aQJv
DzdVw7zjb9LpwGOwlFZbR5wZACRe1W8k2UWG5GUMqIJQgO+Os3ZWEwFShXhDwuNP7ayZZVYqTrh6
Rv4yd5jU0mtfXWavLzrv+sYyXXANfgygNxX8OeOEbG45ckFd1ZsWGp4b6Vkxa4mQWGXfpEFr8Ywb
T2oxgj8dICHjzTo0D+lSVIKdWOqxQuOMI6Yqprly5RdwYg8gZbMSzvcxd8IEtgUwOSyQulJKnEsz
OG60FLDNo/JgltJqx4rpm2n6uRtyLuULS5oOhF50TqDErtMwOuimrNZODsnEegjYo/ZuRia8t4H1
4FkB7mhpm6uLEIF/4qzLupVMvmxzDKUggLuMSA7l/HGYw0NpLJyXirc4aiuFNsHDAQBwVxUTx1KW
W32an2tZ8zK95zg3zNUohoS8sAygarpLAYCZaWs0qI6sOLk27b7mSfr6F4qrb2RQLobUN9kgTJDR
tH30pQLA97GRRMPrVG3YqUJePatqKAZC0yQV/qexYIQ2z50h6kZMvlVC7VeJibFHYxz9dU3RrJIB
+nmtOxQgOJ/KMPm4xgASsmQNwOi0g6IJYTHIg966tZTeKpMViAjOXLGbYvChIuSd9MyRjehUGPrB
iCoruC6f5b7LEmEw0sDiQhIol8oVm3KdD01CJuVGl0RmkUeoQwtbA0i54ZW7P23yBNSjOlr79ECS
6sbdEoyoy06c3WDoxsXHUM97ORbCmBT4GDn5gfZ2O9Z5tR2mom80g3zB5i71YM7pKoFon9zarfxN
aV6z7EFTOLibTEdlq4FUMKKUSZxaBuSMklvvSdfg+mjeWTezp30AhZb8Njq+Bnop8H2B74VOTMpC
iIMSF0MCaXN4o02f4/5xWn9dVxQGKJSFVwfJRxNiAJlE3ak4rcsw0qXeBdsSCrrGsbVga22CU1h6
yVOl/6WbspVJnVakiKVohUBJKvTOUzGiB0pmzrKYW7dZFnVQczbr4pJiWcrT7IsFItjE63fKwwIY
XWSNz6XG1O2/XBfLUPSLzaQOTJJXwGqtWJhQgnjI2Hfyj+sCmL6rrpvoAJbBCwYqsktF73SriPRp
JDAkQEUG35BpvpJuItKQUvW2WHuqyNtL5qrABAZF1DW0gVP+MuHdTLqk693oVT2kqCgAxKb20lvz
SfaRHD5Mn7gVf/Ir32k+cQDARoyMMl07GYALUhpjj9EUAITD90NFw7gl48wTqLh41VMGMxlogQ3Y
SkXFzsJJv9zU3CqndFjzwUUh3PCyuLubAeoXuWM3hoHWtdUhAnDI5xRM5ej3thYlqE1BD5pyuekW
dfCFDKTJ2jLbZjx4ddt9lxN1ciddfzHWMAms3gBKl1yImtNPpnIoVuTSDS2udSc0qtophenxupqQ
d53ePgsDXxYwlQDzdA6fN+awXcK+1SY8OPUw2WqeuPGcO6rmKuB3Vv+qhWgrjTLvqy7HsiJDGqkL
r4VjfAr3BFJOPUnfPgDhQk7j2uIodUzTsugrHeIQfQPSGdDx99mJ8Hz1TuFHPpe4k6WL2+VR2oGg
VVF7EfLwfjvgPz7VdyNSnCg+jQ5/3oJx2eD+ayIqDpjrQCxwqYtaqo/QpKh3rabv7HGRj2WsJu51
/WC9YxdSqD2UViQ0xQFSyDxnsiseYsBSNSfdz3w4AxwDwrDFF8LoDYx03C4yGQMk8f67FbfmfhZz
zcN8S/MXik+Ku8AatAwZKLWXuzf18wqo9HpwBzCemvHvuNivAIZBhNNpvGCbtYl4N4ETSUpmJiYz
LoWBAnPti2EcEDrorW34TSA4ql3Jtuh+pD5E4l1a77fiqG2U8xFA/yPEDUZxWNE96wl97y2F6AxW
hfEXaQnMGSPBZhJxDpDs2jvJGLkhzISSjsTX5ULnPOvUNMauSkiwZ9HsTXDg+uF7b75GSTC0nKiF
CZpCRnz+lUc9cnW6LNVSQB6JyUq3uUm1m8l6DX+iROQgx+bW6L3C10z2+EVERd3wONeD4b2LcNzR
DgF2CiyZUqNOivNUUocBjheS21J7yhCsuXOqOGs87pW1ui1bwVaLtnaWafWvS2cab8APw20nuOs0
zWmeZrFcDN2A8dYGzS7jtNrmsKi72ByyoGiLwQfI2l/1YwNTEq6mBDIJiS5xVK1SC+rUYBJzV34G
0aVXo6dee+xtwXIKzAR+J6UkNBX6SuWXqdtqHB1jejaWYZD0nwK0XpM69CGN+3BsGzJJXO9XF0Ai
YD0BUo69nKq7D6THGYYWYKT/vZH0gqO0NhWwDgGqc68ecJjfupvQlYIViO/6Tnn9G04J0AJsBFL5
rNiUprYLC3jzrYm+s6ZSnLAwlK9aX5pHVTByDno/49ZeRF2UeZL1MV96+G3uWKFcE/aTrSzWjxVD
fHYRd59NwFmDK4sTeLLu7oVUylZEUpzI2RzDyT6YhYchkGKGF3IAiiS60H/MrV2XwRB74+uYOM09
35ljHOuFfEqNFGEO83jEqkW58i3rVh0lzv1k9RFChAmAWckggLZUbA0ylm6sagET2mhhlkFku+7K
nYGWpWXH41tivTEXsih3IJwXNY6ECOXy/8fcdyzJjSTb/kpbrx/6Qotrd2YBIIHUpRU3sCJZBR0Q
Af3170SRM50ZiVfg8G7eYqaNVmQ5Qnl4uB8/5y7bsCRo7pCnZgTwFXhpl/7nIodwdydD4/bMQLt2
TEaYYxBJlPzwwE0d4zA4H5GBKy5c1/OL9fdMcpulI6OOegM2SytPaP2IrWcmjml/7k/n8p1n8Qe3
JaahtTTJQPwxeBCqkR1t36Kf5E5wblcDWoVoaUuHDmXjpbz/XCX3zDD3CA2ERBslFmXJvuQx7k1R
sBNiM1k6tLxXjITzwIhVLbdYseCSIlHz9jthCr7CBM7OQFbV5FU8hhIh0SCiWfhf2zWL0B6X2cVm
8IVFyP1HNYoLFs7McW4uaPJwVIOP0FJ09Nzt7tMVa/OHCFLmi6/QerrJgaTRbqaVmHihAtCQ06ag
5VoKO+dSG6dfwp9TaPMByEUwcPZWzpH62rEcPqsgFN+ZkNbypcLe95+Mna9jAb4jjhNlFpXMlbtj
lW87U1oRKi+ESDOx4NnQuHMKlIchZxIM/egFTj/YgX6BmngmFpEgDwKBWAAmkUplPz95SKpJ2qZ5
DPgVSyO2r+pW8YzdtIlXAtDMcWFLWzDCm4Al2Is9unOvBl1HBQb/B01sHikeqXgv13JN3Wemodcf
mZQWQ8LF33/wFC4Wz+YiEES3f1vkvFE7ZKMVV7DImFkKSfiBbQQuSR2fxtYZfoX8eXaCT2xyvmmY
0qKr1BJVcxJeoY+jd5VJ6+x0TDchyXU3H8dy4f5amljOK00ktfqpqpCNFYhLg9BW0K/Vtrn7udud
S0GfTSc7LCd7p9WUDBEI7LDpzKyNakLXAqor0iFUtkL2JaleJtlmgQFQ0H4yuJq4aZQXsa9cna61
YqdXh1hHk+NSvmcmMDr7MG5TU2MqxYR9WBA/t0L5rBKySYIrkrdOQr7QsV8KbdklzbuF043FPSdk
tVWKaoLBKMhtCEd5nSo7eW/ZZWw4kXCDqNwudXA5jAdS/Q7q5Gy4nEO2MqiZdT2sszPc3HdX0KEB
kLF3w8T+PYz7qTne65Iy7ayohTkGzpqIrUDP99/ki8RZTBUunCDe5/ahrlthCXsJ4iO0tyueeYM2
RC/1m230aPjooWmcAlzqAC58vsPnAsGzoXJeGNz8EipdMC1uEQbaxAO3pg+ueK8+LCF0524W3QDp
BVKwKCvxRdEcoTsJVfimlshOHU4vYQhRCkPcKem33xnViSlut6pZLutJRrFfakCf1RJ3c250finT
25Q21yAkMa6gyVHhZdjZEVEtuy6MhTbPufvtdLjcns10uc4iNlzWkMF6BMGfvF72BAuzykMmaZWF
Sa/BTNpJfqC+y8Fgh0jdK1K35APYXrjwAUC3IGkPhQjjspYTj0Wuw9Gn7yPYlhi1dr2mz6gx/0Lh
aP4qA2IZtUeUdCS+qmNW0ZSrDOz6AyFZHaoeqSlAeAA1M+6jhyXs8ux6ndjjrrGwCYJRmWAvAWeI
tPsRjySLWMA5gBKyMX+Pi7u7hmCqcvOHHcaAEG/hYCIvBi4+QNat8+Wn2l8O6+aYhM/McleZmWlk
GKWP6Uzu5RUkw48MUJe/jYAifjVWHTIj/ffmUG/Tq/ZpedxzN5ZhqgaSmiYg+nzVJ8iDVI8bPMtq
UXENad8139oMbfE6WhO0rVUtKQrPLSfSqCoSYKYCGh/u1dlbBTibhQLYcF0B1KfbhWrlyB1EIbro
qjLH63iqH7M8Xjgkc8fRlACvheYn9JP43mexNiaZyDnwxMXjWKgOlY+xkqwHutR4xLYjfxhPDXGO
ezRDgN4FGFK1xJ8A9JTHcOFymFuyUxPKefQTi0lPUxUmSgoQW30t9eremtBZLRFbTO8TcfGZOxdl
nFrkzuBItEgOZQKLQbObtFZxk2C4CYrmyZKLTdZim2qWK4dJaJM8X6dm+vL5zTE7qzJguqxUCDfH
xVVFihx7qKaMZvMwNLJtJar7uYU5TJgsmiiOKBp0taDOdj6rchNA7DpC6iXbZNfoYENtF4qNCgiO
QTzAVL2C+MsHu74TX2XrX+AemXHjZx/AeQJSdn2QVvgA7Up8Z3SpphtKH0TL0gpotHFhwDOxOm4M
FEIgIQ4aR4Mb79hDJFVrg9qNg+I66oItsluHTAlvPp/XuUjmzA43LFmUO+TsYIdJ7rBuBUZgyvil
fkEYYWabyFBghyyTBdAVqtjnaxiJ6FcfU6tGPS3OtgJUSbwWIlSqreSrptjRvYYOp6Xn5OxEnhjl
JlImoIwcKhiVKLijdXE1pYdaEr3P53HGb54NjZvGrI5KWR5hhYUt0jr9oWj9W+BEZBlFCeA4CD1c
nDRaZqGq1Ap68EFsr64SxgALOZnwO+tMWoaVzmVSzuxxIeEQI1k9Ethj1zu5YkIdTAcdmujHaF36
ZJEGY/agn46QzfTJ47HQ6ghC2rBIVxXxNTu1KQQn2U6Z9tgtDiSgi2sDgMxphaLv3dJ2mV3If0+w
zuMPUqEsLYlNsAxGd9Zd0nrGdrnYO3/uQLSm6ujRZXnQ82GWVVTFej+xDRNsWRW2AQ+i7mU3y0HM
XEyIRfzbFreIRNHHJplg6yMPCNFZ1jNT7AVftCHu6C1lP+eOOZR8oXCry7jNeQzChOZ3JALl2jXj
0Vj3XUjWUd6nm89P3OyoZGBYReggIhsvcjOoRknf9yOAdh8MO2BHooXTIR3lIr/hNX4UbpbSB4sm
uYlU63gSpRAmmaoCk8cKxy3IZxubwXBQNzJWQ7f+fJhz7ksGOkUFuzSj/+NKDqQeJYg4oeGHgu+R
PqXWrVlUC9HXkg0u6DOleChFxcAd0GQOVtQjzR5CsgsjmWvdYEVG4IkUESEe31UphUIgdY1Wu3kA
uHHdCld6pHhVmxzJSDyziFxBy3Z1DUwsgFSfT+P80p0Y53aL1odhkQZYus5rNv2hOBTdqn5nLTjj
etIc/VZa2p/sN3KhJiSXARLRDAnpdx6IKaTWmKvQAIFFZCZAPSPahNjhNvFKwRm7g4W3C9uodX/Q
oMH4G63MMI8WYwmgXECpuMs2FSS9FjOYt6RHFO4bE0nMXF6a1rmo6NQKd7uqlUmUgQ0SoPFN1ELp
WDgyBKGy0iVQ/i1m9pfscfeskEp6pDN7NdifI0famegG3AIRgJ5D+alb5FGY82WonOC61XV4M4Ob
Rd1I1B74B8DRKNgokjK3e/koDrIfhzsCspYBaHkjjFY6y4ooZIOmaacXI3CoSQsI1LkvwatMtVQN
zXmSyB3SrDGzugZZg1sqw1uhGHdavNRcxSaP37EGuoBEUImAT0TkBotUUydKBEkRaJp4xUCvu6q+
y6B81GZ0IV6aGw16mjAcQA4M3H/n1x+t87KchBZJkQk9CEnuDMOCu2G+mB/MqQXuGTYVVgOZ3AYv
2VGzY/VOUGTbzB7jPrlVesVth2614GLmpg8PEyC3oJKr4tSfjylt5EQ0KCyyEiqwG5XlsACiXnUZ
8IGr3hP8HIoUymZagll/vH4uBntimpvO0SoVI+xhetySPeo1R/Y8GRw78OpHxcnBRLyUfZ27M6By
qrMoFGhUfq801OyTJscrNwtGKJ1aTlEmyN7/DsEngDgQ2DFYdRoAr/NJTXIkJMoO2TP5pl8Z0I8P
42+MHIGhrgdjHxbuwirOue1Tg9xFEVZxLdY1q8sIWelERkrsPEQJM1auylx877MO9JZqsI5JfSVI
pquDtRbsvG6AlGlXT/tYADCKoi9QgbbF5982t8FOP41t+ZPQGMDOzBADfFqllXuIXbpGND0YZuqh
uWhBVX5uRym6hbvjIyGjipxjp0lRTyMB5iyU7ssJovLqi5oNV1Q2HYUa9mCJTpkZayuM3WAKHNCr
eCNTiFUlR0sV//OBz2X/UIpU2H7D298Quf0NyEyhkEFC6VwKnW58j8zSt0rBrmLIZ1KwcdW3qRLv
rOZJ7TVg5SPHGIVtq5JVliQ2W7KFD2LegztwIOVEQoA1aoN8iXOVXasnsjmprLRu4sWnrSEv4nR2
x0Qor5fT1XPhy5k9bjlqS+2VZlKAFdhKsY13OpCoPyBL6h6JT38phl80yJ07IVOiqW0xQJZHrm7M
t76CyiaTThddFc/O7e+0gp4NkTt4cimWCeCWbEoDP3KUdRhumBOTvcITy+1vPPTOzHGHydSKoTBi
mFP9bg90jR9vBP8XSJiXdgr3ns21pLDCCnaCA0S3mXyo6iavTOyb9QzT3VJCXpmBMJ4OjH8xUGNo
e1B4QSQjvhVMEE+AU7vU1JVOQjuxVp35AJIBx9AHdxrfc3itoExsCnT/BKqZLGltaBLbk9XaAEo6
crtT0EXWlq89CW+HEILBurKL087LtbeCimtFEVZGEi544RlPdzYG7iqllhmGVoNJS0FfqpPNKFzr
LUAHQ7Hw9JlLN5xZ4jxLoAg5mdg+h1TVXnyPJ1aXhhip+j1dT+vsqdgD9Bqv5K/oJrPJw9I1OpNu
gHkItTCkg6F/fN6JS9cCOaFGqrFHgrllpKboMDjKi2iymdtatTRL05GixTvS4tyVUEE7hdIJbQEq
2YhS8BCZdKu19OFztzgTc2kSwmTQn+gI7HhRZ3DK0Go0cWnkoiX5Q017R4nkDE54CPE0JkJqV9CA
OJi1VkgLLnlmy2goEIHcCzBWReUBK22sNaluhrBtCXhfZTWUc2tVO0wgQ3C1IJiePh/rzJQCI6yg
KIskB3pyuPgyzsSpV0NcSchyyLmd50LhTQVNXRpaxtI2nbuO8YxDJljUkWFHPuD86odGHLAL+YC8
HyOQgAxTiFPnhP6A3B9Y+KIbfZU8LL225g7HmVXOdwmCqOdhAqs/QIGVjywTpGKYeGXu6YUbfs8B
YtMTMIR0HrxbIX5d+oY5WOnpN/CV2nzMs6E1utqFRxrQzphcSzYOKAGSTfHV1gF9ZO2MtgM4y9Lh
nBOeOLPNuaFoCmozijB+BmRB2dFRChv/8YNN5gkrxTczj0XXTL47OC6OnF14XIxxZp1zTaKSqYHK
Zj/Z6CbMK2vzmuGvFL+VbUYODKZekCJWdPmZPXOHnJnmNvfYxV0+jP3Pge/TbQ1WOWmVXy2hG+Yi
uzNLnGfqdMh91WyQg9c+Mkjtx8Y2APcv7kMn2xK/WGWHpbmdcbtnVrlwCs9S0lsKxmeWoCKdnqdc
BPh7WqXlVT81ph2pvR2WS5Rmi/uJC6qk3KoCge3l3rGuWG8uAd5dWXdfWfuI4TOQGyB1+8bvxeXN
PBOIYMyonbG0LBB93JhjIQ+SiLY/kpdRti+9Crj3GC2Eo3hsoNOcL3jIuRjyzCI33DYLgraKYBGZ
RSdR9xGqB/kbY1Ij1TF0wChy/7lPXrTIxZBgXTVECpI6dA927scYsysGWPw5xtjNv/4vLXKOWcir
FC8EjJFhrIR0T+GchifWmGlFB6Z+vTir7NhfuoW/15FzylGsg3Wvbtg6Qpo6xTrCGTKB76w65mCn
M74vDHHBIB9Q1pXBdA9hEFGK24w7ULJ+Zaoean2QQWlbLE0pO/IXA0TpEzAEdrtevK1IMzayTH8M
kISwl/uAXHzoomrSgW3VRXbiudvcOrHJHY4IhBs9AMNsjB9btffDG2axW3XiVYOtmjnwwwvB51x1
TT+1yh2QJMsLQ6g/Rvpzu4YrKHd8HErYZbM7vXy+mnOIFkSBOku6gQdE4jmFwioBzESG62MjrZQt
0OnYsDFEK6UEAzZ8gE3AH+pHEC1u1+yNsnhKZzfUySdwPh/KhHncRh+3S7/CAvd+99TYo2dEBxZP
yLefD3neK5zY4xYXTNdjpcgfbld0RmPH/BAbcuv+3E7/a4vcwmZpl7Qx/bD4cUaZxfSBbadU3bMN
vDins979ZIyc51PUiOop/bmsorFjlVrh1gDxNI4pNrBbLHj32VN6YpBzfLqUNFVjwOAIRElbTA6R
lZ/KX//1bfjv8K24/nHo6T//B3/+VpSA5YdRw/3xn1flG7lr6re35vBa/g/7p//+q+f/8J+H+Ftd
0OK94f/W2T/C7/9p331tXs/+sCJN3Iw37Vs93r6BUqb5MIAvZX/zV3/4x9vHb7kfy7d//PkNCrMN
+21hXJA/f/5o8/0ff0JP7WQTs9//84fH1xz/7umNNn/YryS9+Ddvr7T5x5+K9hfgfaZlgkEWQvY6
a+3o8W/wE/UvxtOtgbHQBJEOctF//kGKuonwI/kvlpz+aC1EKg18d3/+QYv240fSXwCYSiJ+E7AF
TFnuz3+N/WyV/l61P0ibXxcxaeg//tT4E4f2RYWhHYEH0lF2Ruru/Lmip51SRjGSD00RCF8LoivP
4hChrbDIpt3URkGxsVJluhbFjmzFeoif5D4HCcmQZG8gUpB9wwJ7m13kg7JPgVDfFlQh414ujfYQ
VL1+H4yFdCU3EnnKKGDtePThjoIuUpOC5YSMneJYXR09dXIFXgtgMm2FFL1tTf1dpeCvRK0BtvlC
dpVOaJ1YAetZ3uU2sdBgVY3Gix4Z+6bTN33V+0nXbFFJuBn6+Ni20hdkGN+AHnuta7It5HYVZ+Yu
GpND2BheULS3WpDdTGV/X/fhu9Ch32jSfBQ5wdAQ71tZXmfoKp267MGQyX0homrcBVcyMY61kK5o
qSDdEQOjYh30QnomWrztLOWQRuYRWq+9rRegRzN0Ysfx+Cxp04M11uhA1pIvzVDdak3+pJvTPgJP
Lmo4L2kxPfU02wRS45dJv+uFwAPEciuW0rUZUD/JRt0mYWigMklKJ53C+1Bo37qh80MrNey8CB4S
1fguWsZ1XwvbalIDOyDjgzSaD0FjeqEk7PDABhl0rI92I2aVaxjEE6TBtWQkXpti9MBCvpWTyBEi
wy/D5KYNtZUQ07cu7F+JMbkWpZ5AOogopathELZdWdgVyHsyOYRMuWRPSf9KMw1aRKbgdqNwZ+rd
C1TqNmpZVnYSh77Y07WcyB5wPndaj2qLkAleLUxeRoSvcRR2bjwJ11kg+2KebEC8sCZRcU1la43S
3g2Jh51BmkOhas9BnH0Blm0jF8Vh7KZtMDYvsRrtqBZ7kxrdUTmabJGkr0IrvdZhvCc5fY4zQdp0
ggUEuglkpJQBmop+7G0Vlo9gLU3t0hwghxUmr7GoPqNW4oPucm3m0h0l7Xc90K7D1tpMaImzZRK/
hYV0A96grZqiSaIY1TtK4zfw822JnmKVyX1Qjn5M0yujLjPbCCGhlOtTZBsCJXath4+aSTxqlPtU
K78phpA4pCh9hFl3lRltxkRTHasKvzdNdJVQ7ZbQfqP2jWdlBMPNN/VAnqk43ExNXzpZlT0IqrIR
0v41NmPVjjryDEjsWmzMe11BhStE9r0fxMeg6o7gT30Cgv1bJo1Q9UwnNBAW8qshWkcSmpIdE5l6
SCeYNkD74QZ0AKojZn3hBN34YsTRPumjvT6Wli3X+kOT0ME2EqI5vSXspDq4acuitMsw2EWTmdla
1OY2ztddkCjHvDDXeRp4RAImfeq8AkxXolZsOjF8LGlxF6NGverKsXCrqonui16sbKvAbu2DOvLl
IMfFLFug3pbat16fNlMW7hPdvCZNALamJNLW0lBpN20AGhADOETfEsK3sBPbtyCPbrQmkdxaN9Zd
lSZe2oUvg1F+a8Zq2LWZTg/YzTIYxSMUU3VV8GMRRH12b9HmppGF6QqdBCm4mLNjaEW5T/pquB66
IrIzJlCVlvm0DRloNO3IPTjhIBY9Fg8JDb1Uyv1BqtpdkFiV17YAywqVsqojOUKvvtU7mtXqrinR
0FeD6kUZ5MNEi9op0uJLQOXWUfq8R/YXpGedNR7qWvoy6cYTejjCFWmn4K6UrX0wqjVOd6A6Zmtu
kij4Rofq2MnF977rvk2tch/V3Y4kfYUMTLo2iXiVtOZ7L41fSr0MXouiIRBX7AsvoNodqc3vRSZP
jmGItVvgklrVNTI3g5k1zljARddU941Wu6uCBo/jnAT7ikLiM7bkG0lJwTlfl5Uz4hLzUlmBnEEz
hbakZccojf06IS96pjnonAqcTo4lGzTulZ1WoDXSlBAv/KFuMeDwKpIH1a4qQ4RcdHQcy+mRKOmx
BZlYR7IDZN3WYP74ngdEdVsNDDR9tRtJYGHKtE7c9pFg2nHZd14a54MNOpd8LySCZIdJu5arOF2j
pX50BCu7U7JwsJW+QuiX0eOYlLKT0valbutp1Qdq6mpZUK/7EtMG7rt6r4bkECtdvcqIbqKFEP8Q
2IRwX7cQJKfEwDEHLYVjUZO8qwJunBH+zUEmd3SyPlOdpBf7Q9dNz6qBbJ3WqQBvQ/FWT6h0JIEG
hlRJlXdtN4TbSQhHL5HGyFY0uXcSMP6tikYt7KgKH6o8FbAWcux10eTFWUJcEXeWZgmTK0z5Ni/p
o4m64FqMKtkOJoi4UVV917sJyUgz6OxBKTs7g89wxil5R1YYsm4C2KLFVLhJQTy1EjRzK8dZjNJ4
AHX3SupXbWJ+J1l7TwsRGT6LxleWyOqNSfuga625Q3t3U2FhReO2NOlwKNDr8DYU3fjU1JXu9LSC
ugt0c/2wEW8tdLOs4IvzTVjm30dKSq9WrAgYaX30J5SaH6CpjDWLUhE6n+LQo9Qp0O7LUGfCNSCI
TwP4LleZAB/7f/LCUiShU9CDCOCF0EEHVsTCm0KjIaHdbipBd9NQzeyhHA9DmdRui+BDxS6UY+J/
BIL/UUz8/4x0z6LjTyPn/x9jYkan+1//ijsvYuKXt/ztPIZmf/9HPKypf4HCCaVqE9oeDC6NJ+eP
eFiV/kLoh6cHiivqz5/8jIdZaPwz/pXkv0B8IRqM/0L+gKP86zN+Ify9YJVC1VxFqxa+CLgFxhJ0
Hv2GMsiQp6HsHPCdZUMEj5z1yc4Up0IHjG9Um7vYbDLTkysAY7whymgSua1ICcStpNx8rmSxhjC7
HNHYbkul09dGkprjHgde1dZ1btTKSo5p/6WV9Fit7B6DTzapHvXTi2EMJsiyKgrwQqG3QesNObWq
zNEM8DN4Fvz6tJSw4d/z/Hi597wQ6xVRqxhqVc5UoxePgECkc7RpM7osdbKYll+yx711CyEIpT7A
aewdAG1ue6QxgbdA6R0wOvTFbU522c/lPX3NXGRp+OHxL92krIbI0gcHpfAb8Ah014gCMowxWPdA
IWsy2EKXoKbsgXSaA/thE4xkuMkAd+D7cOSqlSUkEAanSAa7TR4r9bEkC+t20afLG2HzfFJ8FIN2
yjXZGBwA49+1K7oKnz6IvFzkxBF77YBU3Akf6NbyOKG9ESQ4DyUFZnhptBdVAHyJhnYjKA6KeNOC
+/X8S4omH5oRvG9YUdOvnwEmvFfWEfJg6DFEUzD616D24i9uJL7MASSJBMYopn6kwznwlFtZKPai
nhmtwzAAylpYDVuGyAy9JSoGlu85W06gl0AoxFjmUPlEeeF8fBMJB5IPOnjKtAbYeXlSQ5tOYgyh
6TSTNkaQFJP9+bZlu/LcJGRlWBZAQbOAiRfauUkrLTJToEPttGMhQFVEldoHxGF4XKnDmAt+V4Sd
DOnVvp7kjUJBGPPy+QdwW5h1laCjGZzi+Ai4Q407Nhn6vEopDUHjM26q6Lm3oNc53Hxug0tCfdhA
XdtE5gKvXqDBzwcZx22QlYWs472lu2TdJZ37nxoAQSDIyUH0hSSLyKMuGyg5JSPYJm2xeJfwilNi
aSEJfDkEtL0hZrOQxoEGD5/tbpQ2klKCR1xIr4G/dutC8z4fA99rgFliJmDBxMlCVp27j+JJhcAP
RC7sEIh1dKcIjrhpY/DmoVzgLSW1PzpMzzceoGdIJgHrzVTp+A7UJsjrJjGV1ok2+jbZMEWj4rHb
197gTa7uSGsL5CvdSncnvzpYq2ZFN93W8FVPtGNX2DYO8enuFw77xa0BinkJpLgWW0dkxricFELN
PB4CfFe2yW/BCOIhSEV6tL5ldpdYxC9Pn2GCLs3SsDFx4nniNDyakiruYUxsH5ruWFjGKsCjZjwm
DYAR2RITI3fW2CWBTcqoLGEMzowbm2pBjCUmZeN0uDPAM5OEKZ5SyIAlfs8+culKvPRnoM+Ct8am
RQMGcNHcudNDpRvapnGUq24/bKwn1C3Ar4LCHnSLmKZreVM+LOmjXFAiMZCMyHKLOoO6mhcuzRjz
SoD+gpNAP0iEjF6wIWtG2zU9/IJAJvPJ5/sYbbCgI9N0iBEiM8rl8BtFoi1OVe0kQNQy0T5oVEcg
QLVQKrFQDP+Q5b1KthbqQgte5/I+ZD2/J7a5+SVBo6RwFrUzfWOYB8ALv1TbCSenWcmF3dxWBOpu
ir0okHC5rrCL3gwd+lAWsJbcPqpNa6qTxoC6DfosTR/CfN7kAXV7g9O6xdtLcRjiYAlseBkws+Ge
mOWmWokysRFHmKWjjQDyNT6Oq3ovrDs3R7s1nny7bMeCgF5d4cUVb2QwFIM91VFegKBbL3jLpTng
5l5PirJIOnzM4BVHwWbirw1CA9WdADUpgHw0mDT56nOr3C2AAwwsvGxBvxrpI/DgcUajNo3Cui1r
J9K/qeqTpi1cxnM76swAdxsbLUCxpgwDQPC9MvbU+CZ9qPDgcFUcW9Ftbsov45Ny/fmwLnBL/LjY
ITsJMUFFbmbpCLPg9rtH4h3YCl1A6zpcb3HPehY11c1N23hZ2lMzq3g6Xr77JpAECyE0DA/1waga
Z0qeVfVBy8Klo3oZQ2LlENtZqLYY6GzijowQBUIlqzAkgiIp36a+caAb6CK7i5DsGYcES4DAG4iW
JZF/E4CGI6hpzubyxrA1XKtpZQ+GXUegNNMBlGXtzyOxhwcDeM6teqQLHShsD3IOERc7Igk4RFyl
H0Wfk7VECZVaIKCE/ZhukNezxa5ytEBf9wPqK8MS9+jc3jFY7zOCCQNYax4bWeEK0EuCgzg2JUDm
slsrAFmQFxKy7rHrQNHtcAicSki8DihvrXuoopdSnGxFuF3Yxhe7CZEs0JMsoMVRRc3tfBtrFnja
09aYENP0K3lF0bWsraI7BsIS/MpjrbfRoVjwRBelegTNoPBAVkKEPggCUM6qHLexIqeZiK3VbKQ1
e+XSGyZHTQ+FAzw+PBIQJrU94mICmwhQ4Ateid9xIEDVMPto7Ae5uX5x4U5tUYSBqMOY32wgvv3R
1Swu0nDPmmH827jgEVeonPvXi3LIBUXLnTIxbTkCaQ+9tpoBHKyV3ekhqFdxBdRk4YF04RLZ6GTQ
CeD5hwUEHOJ8UWVomkw41rnTZq6lOLojvuUDrnhGKpKiNKE4gs/wD+AlXHoPXoQyvG1uaUlDFBK2
mFn24BZs4AP8yAt9A5spvlq6XC4yGLw1zkelUmJYcW7lTp69D5rqKfEX8I8fOqSTW7FCQSJatyqq
s0l7PyitPfVAIVPNC5J84T5gwzp1IexD0AppSYAIo52VfxNCdzLMZRNTXkymTSRcPRPxFs4qH3rz
NrgrJwGWpwoqMXeC2rqpeuSWR3Q7Zwr+N+7DDL0rKGrWkzshUJ5UuooldSVH1UYH8CXNa3/URScs
Wl80F5tQL4ePCF1XgGyCv0AfH7fRmzyuS1IhV8+eRTpEZwBnddVr64CeNEcE2kdamO/Lk4XkJ152
iJpxQ1k8o7BcGUNUaFL5ETETL9i0XrVp/KVeU77eLwJmcGrHYJfkydWQVVWgd2ZQwD/GRw1dWh0A
qsKB+af6dwgeP+whtQAoIzrtQJh+bs/MrN6grQwS5q31HN5GDvBaWwboMXKXkQRCRnTJW7Azcr51
mQohk9RGeIb/8iYtIzQjtWuQLKtMFGDQ78rIK9CLVmGcTI5YcG++L+xl/t5h4zw1yt60J/OqUVOI
48lCbe0gPMuPaNLQBCcfDgkITxggV8seB8uxHpd98gV3KjMNrDnyf/ivKPLeMVaIQCJLY1uHES4p
oNCkHwIQMbrvmOiEbCfbX+jw5eMp3i7nGQEYKdLB0EtcelBog95m64GwDgT/i5v2YnIZyzbjVwGA
XwI7KreieVeWRqlCtiCvFVtAa0yByrscFF7XPhtlDW7L0jHqflsOxcoSe08BylM2Jrsdp3Ucmo4W
GUub7MJ3sU/CpY/thfvI4nEzQSoKNJDhu6y7/B2cm67y9X48DmvVpXvpsT4W9+CY/wVFqotYC1OA
xwd4WUB9YYL7iZuLsVHMiQ4p/NFe9wcXhcRnbDpcha3b5zjFqYtK8ULm6/IC5oxyu9vUB2CcTBhl
pCn5CjV5eOq6xk1YoYUciOz+ij03pW6xe/Ujdjw7zWAbB3MEAne0Ol8ClLQhoXWGzhDk9LXn+Bi/
ql/kg+xD1BEUOMKxRtnktl5BCYedrl8oYVx4E2afUTogPyYBj83dyDk4xSCmB/vBwXiW9lAiRP9g
sFevWmjUJDt11++WCAlmTUKFEFQSBks2ckuci7FpCh0SjVZ1SCUIx2YPOb373GHN2gB9PTwyLjoI
Hp77K12aVD2nOjKNgvCQ6u1OGtVviJwXSAL5jCbLOEHH7m87nJMAutKSSaKYNuP+6I+MJ1C/opvm
0K+X8plLQ+JWCtd1ppYNpi2oEjvvb1DlnpZIDy/iAgwH3VnoXILqDTYkZ6MJSJKVbGlildh9W7m1
tcRK9vE7+B1/aoOLPaoar4kW7aw2Xemr6QqpycFtroXCzo8sCjHADbYu9to2Oia39F7bosSI9pJk
+wuZNe4heVEZ4JId/SQRlCdQGYj2Wug2kctyXMh8CzsdHabSOwAFX5X3KARJ6WKliZvqn7lwuDgE
oejd5VvUzL4pswDJKExDlovobf1xiUcUyn/pPqJobUpdYVEJhbtrfpgF6FPFr4baIF8AKrNOKPuk
x/Om+h6Eb2UBFXlNsQ26KEHO7VfeEt8vFY4gVA9rrDPDdwdbtAqbdqGgWlmvM/DUAB3TAx61Wkqb
zc4rPAv8KYRRTJOLukUDUa9AcCIn+b0nDwX1P/cs/GP4x7gQZKqYPNyPfPKXdTVWxGpNO9mITroe
HRVpUXk1eQQyUQIik8gFf6/+nbGwKmhR/Y/Lzj++AMVYtBgiC3LxXuyMUsmh4oCHS2wrHvGGpx7J
NDwW6WZ4iJF4efl8yPylfGGQ83JhM6VDMmDTINgcdpMr2RJ2KRh8VYSD2xrP/c4LF7Oxsyt5MkzO
GU2yXFVhhIku2yehBzENXeK2mzsMOH1w4JA7ReqE2ytdB74KTahNu5INRzCzVU21p8TKdgIp/i9n
X7ZcKa5F+UVEMErwynBm28djpvOFsJ1OEEiAkBi/vhd5O6LT2OFzb79VRFVZB5C29rCG2wvvcLnV
/gl7yzvEIoBiQEkPvozrQQznFKSnWqHteNUjrRmu3PPbHJknsblIZfvi5Flo16BBhCFM8KmHi0wd
T0YQ1jBNtkP7b3FX+rjXXbDmrch59NP/QqJtVeL9fcB/V103dpnDLXMJpt5NuwdFcJ/tJzzdxWz5
c9DGZOmfp1t9ND71TT4U/bIZmz00UGNoX6mtDyM6o47Zo4UBHrDNjzV8Li8G7VVNsH7GdTM3aOVc
TC6esTRbDiSt8qJqxCAEULurwqpOYzFsGzY9sNo4iPF/TGo+rb5KnCZEdBIAgAOcoU5gd7ZzHDNO
pbv5fqt++pCYFRLM7xyYcFvYq6tbEWZDdm0B+ogAB/jhTu8Ww/b/4gZcsuoPJ8L7K68HXTa0Vhf2
0cccjU59MTuFTcLFPxmSthu9SzfFEwZauzQyL+iIfDrqfweuyGgCzJ6hOrB6d5kGArfKpRcuaf7g
lZt+AsRVlSEN0gsWJqvaCcQGiORC6cSBdtFf9sHH58qphb9bFcACNPTRq30DHmrGNs3MJ9WqTW32
h3IK4u+/2adDgTWRRCBxW4wS3HXZlAduV7U52tLN7E5xxvJhy3jX7RwtzBACE8Fbbl82TPoUoQGT
cRboCkSpgC5bZ/J+24xT39Uk9EI3B77yBkBqHnP4mgCBCPBy5Mjry5KFn8LbatVVtSbAjoMZIlbN
PWRmOY98ubdZnnz/Rr96NoAHMMu2Aejw1+YPxuR0TdcAJLNEmwgqgtChUOTCIp+3CuogG61tB/U2
rvPVEQj6EYQD0mGreDJpiR1VIA3U7Y8y+9mIu8p3L9T1n0/Bh/XWORlXTVl3ZU/Q7mxiqOSoblun
N8308v27W/d5cQQ+rrM6bXxQTPQZ1slP7sGN+htxu3So0AZ9cJIy/i846peebLUpWhW4uUuwIjwM
2tD2NuAslEfcCUkKUEXMrxVaCdCrhrr6RaTJpbVXxaZBhz7oG3zFzva70LCVCHmT1aHdyGbjlOyi
6I/7dwz7KXYijXAJ/P9gqrOK0WnbGAXzShJq15neaqQBaIxMjcNuiuquye/8oAUXyN/CB6ffi57v
KDOOkKa4r2fnjhY1Os5BTaLKFeAR9HzxqHrVojz4wyQiv6/ycCjsW4kZF1yLwPFp0XVx9THwhinC
/AnjkLS4AfZxM3Ve1EszBjfqqAp5KxT7xVWbJ7kIrDj3g2tHpc+TUw+xLbMdAUqeBRMqLTKdqTll
SdqYYu/bGboNRvWeqj5L3JQ+Sr+Bql5l15FXVXeQthDA0KvbiqTpVVOTe8mg0RgG4OwUG5JRfm2M
bq5vVNOxadN0tR1ADKs2HjINOb1kcTpHg1vnJUBgQb+BYhQ49rMP99iJDT1expih42NDSwyocT89
EYj/vwbQFLwXWaqTYRwhWNOPzYGTqj7Y7lwkxKyMHXQ/aWwBtxGltZnunMns34oKGHfDleqGdf1w
Y5jc3pI0KwBDLyFW4+Ru3YX2NIEMhl6Yn5DOTCPPncgNLZ+szuzuSj1Zce/r5q70zDEmE7zTm+q0
iK0XbUGAjtc6JoWT3uctKAedkVljxPuBnIJU3BSY5ghvrp9kt/yPVi2rH1MrzDdpWHSCGEnudj/T
XAXjQeZuqWEb4bEMXKFB14ZP0ZYpWg8cAkUyGyAaQ1jtb1YaA+tCq5LSy6OZi14aoa5FDtExxiAb
STYdt+v+SowCmmBBLkvnvgK/jv+Sc+3i3ao6yM9+VbVQLcOFhJyingsWmgDwxEqVihxEKXyALWaD
4YrmNJ/KKO08Wf/KAqLyRGqLNc/ZLFt0PCFUb8UWhe1tOFvoKOxT6ljtmPjoxntNmHmm0k/z4I15
3MLmFkQ7Ms3dQ5t6YF7FMAtwAZKfilIV43FIpTBk7BNQFk5dLz0FWfsKbAszZ17/rjuWWqHN89wI
M7Pve8znzGlAntn4LsD10nD4JustX1wHmoOEEoIKYaZO5DtmakMvSnqkga8DNnoW6RF6g+5W+AwC
iikIARnIALaE2yJc661pIng7k1W40wzzZlrPJgxS5jlt+j+G1TUStxG1NDlbQ0PAWLOqJs8fjSEV
RG5n2BcGfVz1ZcfFE5d1SXtQEGVavo2DwdwmElq7Ygc6Ucv+OLr3DaSwigcY2XcOdpXR++17Drrc
cZxAkd3XmrfiShYmVAoxK22dXWdULgqYCaesBIZP8OJsl5iaAjOe9v1T7bTizfYzX0au04HAYZtd
+9Pr53F48iztNA/YChj+Gd0sZVznARs33lwxOx6G3MmijLXOS9ZSg0NauVTHopoaXFM8BSGxB5cL
oSfz6aHDAAQO8qgGmVehJyyhKDpp60X1pn2nLaPdtthnp2b2q0PjQDUyw+aL0nywYFvS/YCSphFZ
w6xiXUg4wUN7a0fgLxpBCNKODYOoWwVvqxCdmOt8cjJsXfygdvEx5paQETqOTSxhjP4+BQItYzQH
w6ALMAAv1XwY0VUPKYF25YzDHdn4+lfu3I4hZNvtUGg3gKitz61I2qmzwVl8mEB4O+KT2+eu18WJ
TjVQ0NyE/9M48F0OUlakCjeIsf2R+ZcKRhO0PBamX86oQECICt1yLBGAGQkiapcSXBFuvwqLoCfp
WdBhyPOyDj1vag4aQkRRjqlkpGpNoqLNnKgCcDcUrHC2td2mEZk9GmxrA/+GBpV7zAAKjWWJWY8r
oWoMwkAbjj09pBbZZCI9Wk6rokr0B0s10JTsyJM02JWjYLAEImI3MwCMe3QKHIqjTSBU/Ea9Lplc
2CY3/W+ngJ0X+HIgK8Uiq/cetbeiKxLZAIpZezHHdSLZi1U0uNXYr7Gq4YlV2vci7bZg9kRtO291
k8VtVifzmJrh1NtHYZbkxPJGRgDNhvWgI95iCpjNDxRSnFEn2h8qbQCEzEZA+Fy5zUZIGRdWsRdT
n6BUAdMR/L1MURZaDYD208CNfT3PGNH2r3MF6pY/hcyowmKkD5jERIZr7vqJ7f3emWNET5ClRvtB
1y8phSAsuLR4vUeNc6Q8UUVulT3W7cKqeqdlP0RZ14N9ROUt6acC0mhkCI3UBip0cGDWlM8QafHt
ftM5Kf1VGhSiqwTGtLOdnnQlAoSREqNGxq6dAbpWC2wu1GQApBZXSlz0VRWXirah7py9hDaSAYp4
VLe8i8hA6h2hnXHM6zxFLKhe4H344PBuiytg2HpVyxN06O+nzk/0BLUlPbBzmQ3FlrlejdjN7wWo
TKHMiwfIl5U/DVV7CSIGVhnm6ozkxDhOJA+uZicPokGNYttyRN6+SaFU5Pl3hUN+YvY3AYqO9sRI
tgA631LorUNl6uz01ntBsDtZbeI6rxpMpt0pjRrCH3ndocoup0Pewv6kgmLc1FdQNu3luZLDNav7
t06ZZkIIvJeoEEFUMOvZk3lS0PrByBB3qfL3Xm1irgRmgzM+Wx540No3QX7Fp4agyh3RVZLXwZ3y
7NsibyNrrtnGnEmPG9CwY/jsdTBbdh/aLgdXtBBlxADZi2a7qM+m67EQVCwrtlNthFNl01vPnKbQ
nKtr1QZpNAvYm3TK4ndlDQhAoTkkLoy8gH5v3uODZn9kqfK4dkue+JYwwlpmIgxU7WzLzPmVTgRp
WNbc4YTeQz4I3cAWuByDRLTD5UwMcdW7A6ya8uzBKvJXu4L1gGNuAWH3Qm6Ig1v4O79rdqoUV1Rk
BwOZTjQIp4yCrHYSlpE3z6oeLSXR6qsy6GmOHlAi4PrclCqwN8Nkqh3JjFObj4/II9AGEXi/xBbt
0RmVPDtFcRC+9wDG4tbu0O43TRbKLDs7mfmL6f5NdzyZ/BnRb9xzCTpg0Wx1oCL8haR21cuMLM0L
aiQMTqSq/o+WbD/kLvBXOUhvVY8z2gZntJn/EglDg2ZvFvwWowbzrNlmj0VpvnUaMcDIZTISclNx
57Zxm+dqgnxLUx5Hs71pOQ4HJ5juUhOyQJODptlwP6vuIfWNG6fhZ5CantJi+tG2PTwitZ/HfUZ+
jaSNXdJgxESCFMRx99nh5pbXyHBHAptNA+NCUVR11NYSpFnJ77vRACnP3Ld6DGWR79KgLEOjAsh1
YpDlmMtdV3N1qjMXMaLLzL30mdpCQ+m5c+hPUlGYpY/zdc77d96VZzizwvunGX5mIKyEvjt7YYur
blNO4uym1qme5RkY/GNV1S+SBgAS1YN3Kubgp84BWe3EtVtJCGkacAPNGX1k7XTWJsKdohMQtoIl
QYYABOPOMRpdMu/GjKKZaA9NMla23jSWifYJc56LYqqQvWdn0zCuBo1NKoOq3eBniS1wE/xG5AMJ
e6VEZBb2uPGD0gQzrOqSoWuzRBD+4AbNAyKJvxmqoYkFGWAIiOxySKPAbvwUR3IqdnVaka3R6+ya
5w6wMdj0sW7bLHRrA2taDGWF1/zgcqjDyQQVUoywZBEkVNWryPmE3H8pd5h7gFjB48T92CsguWkZ
TyUmBlGXQ0JyqC0e6sx7TQfUF5iQ/84rjcp1dKYduO/oNtpkMwyAYtleecjzoHnuBkADAU+HmR5y
1G07MPSSjSJEZ2R6bAKfx4WLvMGuR6QiJRjXI/WvhG/89CAesTNqq9ql3HrzrX5vavtx7Ip7HxTx
06hAzrGN9Icn6PM4zondGz+IGO+0rK5I1tEotYAiKhn034h1sj39zqDFh8xvBBIve+Fgp+MoDVkC
IijkvSZAnZhpncpJ/XI1GMW8NgAcbDnuyKBlselUgFdkHIVAne1dxf90vpGHqmn+UNvfpSQvIwnO
PToizl3auz+5Jt7WLWRi8+KGNsEUei0VkVcDjUENfRiCZlNnhdymTKURm6znRhF1VKYl47kKfhUz
Y1v0r2/8UkI0wWjbiLhQiB7m27mfg8SX+lQU9Lck1Ylq6zHgcA6k6d62pmMr9LvDgcXLdG2GpWpu
0j7dweIicRx21i30hDR9DQZyY0rRh43D7ya7LiETkBZ7qC2kXggRNM2iAHVtyNoeTu590fzM2PSr
Mygk5kR6KPFQm9TujFh1eoeICrMrg09Qm2gh1lGOu6zVx2HODti699xO7xyVbz1e5TFMiO493GPY
8O51YKhrIxjbBA5f862RA3Xce8ZzNwJZYDA+b9VoOXc6aMVBkwowPAYuQ4844lb1lTUisGIGtOe2
c99D2zrzhzI0RXDgPNsVabBfkoPQ8UsaoVD6nUu+oUwbWMy0ohos0xe52LCZ/eAkc2fNGC+yLhkH
gdjje9im0/ho9MKMPEHuOIA+N6oCllbPFHdS0+yD2niR0n0ZUi+ePPrY9eWVrezmWPYjuB1yZvCu
8iKrmffILPeT5x65bB8Lq4VbiqkewL2Gcb0EMZTBuD23oabg5eYUWqQikAHVGyXYnjE/eKpKE8F+
CFyIutK2TWgDYkdHPSOui6F/JO7oxT3TXQpgrTncM6a869E085sMuhZH5VbqOIJ2zdB2pApIGQrZ
7IowJ1S+Vf72HMXv4IOpgxAZjg+OZuMmeIc/UPVuuUOePXfsIQM/6G0wokHi6+zGAyk/tWZQlBR7
UJ5bJyZ2Ukx7n4XEVy+jU585Q85Y8khX/T6nAxjc+P2d4e56lmVxlZcHQ2Vx4Oe7mhfJqNHjNlUU
VIUZjkZ7a4pq32FWMWbtfAyEfjBneSigCsA0djfqybin1hMmxXdOjWJevlN72uD6jsxJQYoBzFPn
2PM+dpB5CebFYOdgbK/BXszlCdKo4YQFJzjUTAMkDm4yp71v/AANqttR6Y2m6QbfJqT8QEgy0jym
9pN2kKiaqH9rXURmE9RRR8oROFT6blW6jKFon9iZeaxz8WxZLPEwh1RIhIGFHqr+SVsejLe8JAvE
AymdCPrNUYBHzts09Oh0VWf13TjWOKDodWYs4agFrO46TemTKNqId3acT/2tlb8McmfMDMnPRplZ
ktXvUwbxkWBPoVjRwgUrdPr01aihOVLIYJe24npugA1rxztLBxEkUm5A3o/7ob1qTEucprFBntUK
0VxBo8qFEZnJYtIhQFLAMW/SomnRH4Kc9063rN43HHlpmsPOjBbTkz/SMzBZN42P5pgn5iPuY/Yg
ykyFuZFbmG4bY5zyDMbozXBTee6ZFgBqdC10bjM/Scdg1/js2eLygVnjk3LR/snF9I63cF0EE78z
kb5vTct4DXL3KHPc7QaEYCyR3qX2lFBoeJnIk5DG89tu8hWajVRH/qToseKTvpIdhaujwZ952h/R
ktmoMk/Kqhc7ENXRYLbtCToB5o8BcpqRcMUPxAgfP2/Mw9apd0ypbVa657FC155bI6RcSiiyZRS5
QcrGp6FUIhbFDJuSznyYSDWdQZRBop1aLZhzPfDq4WJeEeCe9yEyVKIp5uE+mCBV0FgvvhzhcV7q
O8sJoN6nMaLAz0lRUoP66XgT+GI08eQ+SHE1WFcTRCaCHc1pJAWKvIFcj9BAGLh1yiHXYTvXFpN7
1BqQC9r1A9+kgsY9uGZhWYxXxKE7MeU8dP1hOyn7DCEjvK4BJmkBYAGsj9HsOgzQ7Kl8iJvICcoW
eREPHKeQz/PRbbK7GjuhLKuTacvDULcQ8nHPJQJigPRNmEXi2pg/FEA3JEVK71s+3NZensZDsy07
tSkYtmrtxLp/8qb3kv0SjvWYjQrqEneNOitR7pVnvuY2OERlsRuGCTSG/LG32mvcdWEAjDDMbwzj
gdSJ6rIdrymEhP8MCnJU75K8AC+GcqNIYAl5I6odL/xkLILDzPIQmRP6vXlUDycpvJCOEESbcfQX
D/ZQ9AZ4Es4ZghBNiHvqdz2AggmpHWsnu+HYjNcj/zXaJLZwfHU6APhmv09jcO3y4Jc2t0JXoEFD
+XdoNpaGKIAyHFDBzK1izATZb1fC4oLQLSg+PCpqcUibsQs9/wpnJbbbuzmH4pItwLUxUKVtoKEf
dpaKA11s8RNn9822N4aShzE3r9GoA1NxTNBJwJ9EX1++SKN9lcjaXP6DNvwEyzhoM2ngXmtoXwGr
gx/kj0hrRgTn8oeXvhENTkgj6khZODBZTeMiCMKKQwMKqU5h5eiAF+XBNp57O4Mpx4OPyzNPu1vb
6hJcH8deye00szMzyp0FcfEKU6ARXRDuPUj8J+XwWwr2AKfFkE0gwSzyStm4rSw5R35eQq3pxLKk
m6YEZgK4kHGZllPErO4m415SVDqW/qnv7yyJqnJL5XEkOI2Z8W7QP9UcoJi7qpp978+RmOF2Jh6y
xWogSLdaGRv05xGSJO5g7aPAEH017weGTkLauRE0YUI11vfOpDdoIYWYBaKARpxlfjyU8pqWyKQb
L5xaIxpTP5lGfsUE0i1cDU1XhaVtPhXdG9ReIJx9UKOB/hF6XSlwipRBzcRLuBoSGlB8U7qBH8wm
z5vYEtAnHs5+iasEDIpaHat2jArjDxx9t2zes2ZGM05DXMK+y5F6VNBsclETEmj6lwF63OPrxM1E
l8CZBAB/QlRaEcwvezS0J3aEvVGE9tNuRrFb4s84WR8yy8CoUWRoE84ypClKJLSC0kBfc6fcoyAN
0/LIG8KuhRGIs8dou4W1g490uOcxtKXIXvLRjTBnGQyovBPzt5sCprujZBrPaInybOukv+FZ+Vp3
UCEMO9Vmrz1SkW3fUHnz/eDsy0kSHFs8SJbDUWw9UDUCK5tLGxWLScyNi4SC+FMT+Vz8bsz8kovH
V3NUl/zlrANOAaG8j3Nq6ZudPTPMkCC+sG8gtiXVVs8P3z+R/XnKj1Fg4PgYhoODT9Y4N5HBRrPL
kGJ4ISTqgNlOhm39boE3Fvx0E5aA5rJtEuOKAkUu7aj7b4Q6vnyt/+83rI3gXKvuB0UaXLiVZ57m
2ujbEEoD2RYFdn1fCOFeYKh9Hh7bFohpFrhKC7RoLbyiZ2TAlM4kHFp/M7Uv2dheABl8xmStAA0r
pkNbUZObE/fCzDcgmYqhyU4O/Nw2rv/OtNKvnXMGkMP9ze2guDaV3W6VSnlkwAA+hSrUrm1KM2Y1
iubvv/jnl71AEVARwiMObI81fIQXRpmOjuGFc1nELbDUc39t4Ka34RPz/UpfvGWIdJgUYu9Q/oX7
18cNDMoO+lqNj0oOb3j+4fW33//9NTnqL5Lj3wWWR/2H9ZATNTBHYwFj52/LXXYoI7gwLlys/wI/
9fk44r398zSrkS5PAzpWmPaiI/TgzX+MIKkq+8L8f82P+fREK5CWZD2mqAqLLEh3zAsW+ficxgux
AV2AKnSKy+LCy7D/46z644OtQA5og/SzB7IV2iqxezCvsgT+NJDv33IYd15iCn5GVGAxdxFPInCq
BlXw4ydLazWgcs9J6NLhnHP3xpk3Xe4N6I+B04bmgTD5+/fb5MttCOlRxwP006HBahsaElTPrCNe
mA7BLbpKO44k8fslvoT3/LPEaiNyXoMaB52HMOuhTze3Ge7LebwH/QjqbjrYegHbfr/iFxAOvMh/
llxtR9EpoaoKOfyCbK+zsL6GGM8WQqoJmiYVQBzVNv//W9OFbAeoTTacvT9+vNlo1GQP2ClwKuyi
Kem2yCKMxLzvUEXukJ4DOoI6O7rwqJ+vKDwq0ML4dNA9sdeksbJ2NEtBu8UVNSTonEfZAUo0hzQE
43d3if3w9Yv9Z7UVNgbQRea7E1ZLr+T1eF/A6LhJ0nu012Ed2ETdj0v0FnvZ858O4D8rrrAxULuT
M1orHhCTQ+LdzPDrLX+l8XQe939X39HrdKeTxb+eH7K4DMe37tjBz8PetQc4WF94358DHahOABjC
tgeCvJ84c3bf4XoCEyXMUgL1yFnCqPwKurkF3Y+AmZHdhc/7+fGBUoP0WoDhIWxL1qQGg2hvGAzc
/vB+8bfNZtz5wwEjM8iq94kbot6Nxq25y0EaLLYQPkgAILjwE5aN+/ELfPwJq/Pbor8YoB9DwvYN
ukfpViQFONQm5FH/WsT6xUXnjK9eMp7XB40K+LJPJguNM0pc8sBDlawFu/SlQZ5s9FffP9elRVaP
xaUreDdjEUvVJ7N8LzU0Ufu37xf54hZ2wPq2QMoGSxpdg1V87SA72eU5Vlmsn2fv756FLCw+Wy0R
hbL5QlqxJvX8Ra+BHgxGthsguTBXC6Zd3g6tA+gfrZg5RNSZ0wIimWaGjvuIKVGcYaRuRmx0B6jL
sckRUYXEHUBW9FteHUtc2sLLe1xvHxDAEZ3QtFwUrT/GReEBMGoVChx/qzi7zHnzdXflSA/ogOxC
Xrmm5ywPD0kHasJM0XKRU63iPvqSs+0vcswufKe9fCsw23CjzEQnBW0voIwwpoUu2+Lc3MWGgoxz
6EOluduZ6TarIpS2b+L+EvD68xX78Uet0pYeqqtpSzFEMjAGArg29jp96Yx+TlOg0wGG6dIOQ5RZ
Q2gdKocAHqPI2eGxs4Dm0Ws80m2VVFt5KSR9vnGwlg8n14VqRT+TVCD2q2nzd62FDODEaMaLCJSj
A5y3x4u49c/n9MNywbpWcPO5wDAIPKfu4EOcGSK8hP3PpStodjBqtKGztvhgr64130ypWzrQVBbE
hNWpvPKs63GCu4zrJd8HhL/OEB+PA4H1FKR64CCDQnj9pbLMHvSgUCWnv9hLhdHnbRDCZgBYT0yo
cK89yzhI6C07p3WIrHYDFtVt/n5JzMD+vClBwbYhrIlEBfSRtQzJbOTeiGIdNBwy35i+uOmtAUrQ
bn2EYtINIHTzLR9tqN8CBpW4nbfJTecIXZMS7aORA9SD3jS0Np9Llf6GbuU5H+k+G7N7C0gSTEeg
R00xjd7JqWbnnATv37/Fr3+9s/RkEV0/3cI+4akmfo09UevEGNuNVt2FKviLyI03hE9FHBen6hPC
3x5n2yh49R8KmBWDGrVpj91iP7tB4+cCwt/56lB5uPDwQcwADLDlEv6nWrOcYpKzBXoEq/F2B6iA
pTP48XDbLQGEQ+fMDrqHstHnRnhRUFph06IcBuUvhzI54glrodNtvzIqTtR9tMy923ShhEJ64GGg
Bx1sytRGEbIhc3GFnu01N7MsIs3wEgx8T7W6kCetfcoRivH6/nmg5RP+80CSDrox9LTweOQ15ieb
crtw7d3jJU7NmoX8aaXVBTNUTS8CZN7h2AFC4rB9nmOgrn4iUbvKICpdyIcaULzC0QdK3qrqXPPH
oKgR8IGDDQgK8CJWDuZWRXPCgO5CXfA5fC0JAOJK4IIsAoH4j++hYl3hCPRyQ8v8weqT8N9M6/H7
0/BFOwWlN7pgCzWLQuRmHb5GUy6CuMAKJAsdtT13jwzCtVsKpbM5KUgMKz2APy584uUy/RjJsCrY
GrYLbR0EtNWqY2fDQpzgCi0wf9bdk9OL7WSfrOp9NC9JYH31FtFfgIk4eN7QblodD62zIh8BnUaT
tMZIIAiH9IXoS1Kml1ZZfSvcMiNw3FiFdN4RUJFrkxePnrZuv/9eX2dEENgGm8eBQMSqzBeiKAEi
RUak2lPv6CjoCoxYxYF6P79f6ItDCClYyGz835XWxaHBZg8iilgJ05pd7uUb1tWP4GXmIaTbd6ak
N0T6L6UUrx2cA75f/MsY/U8AWOXXAJGQHM4CPpoXwU73v2dYLH+/wtchGtRH2KNA4xnCnx/PFuyD
Z0+YiDEouTd1EwV00fSAs6K7saZn9Gf+5x2PmPbPeksQ/yemEUOp3FISOqY+PQaZOpnt3oV1gAAV
Rdv33z/d5834cbHVlu+npTTiuOMcfLq6A1DeeAXc+tI7/PIz/fNMqz1PXF0z10L0XHzJFg0lWG04
r4toxZI+au+/aBau3Sj/E7H/WXN59H/e42yWpY/MADxuDo858AJOXCXV3k1Ah4iZSvx7fnQ78Kyt
pNxcarL9Zct9jFsfX+xqYzJ0zL0eU+hw3GAYRZJGxuoak6OTtwGkyHwZ+hjIEUzu44U7CBkGtzu2
B/XQ39JDDomhDFSCK30LPI17/J8J4B4hizCOgxwU3bh1V7g3atmMFFgns3/xvBlT5kuCXV9dlx+W
WD2+KyyfQzv5P3mNmUhYToFdW0bz8GeEKQi0A8bI3YiNsiIx/OFX1bS9VBF9cWHhMcEzdFGrQIx0
fXDzCWg5KZdXu3U2A0/cIKpiB9psLJoPxsE0T/5rdvHC+ipefFh2dX5BBgEJYIZCxNIWzGGTydCK
jBb1uX4Lu6Lk+wO8vMjVPlsI4LiYUYni4loVo+6gOmHVNgjabhqlAAJVmCtIGD0ACPH9SmsNmOVA
YSnUuzZAfWgyrGJFW0OzWWf+QisGeIih/v0DgDwKiTYBfgzC1c5hThYVmEs35hfR48PCq+hRB6UC
Nh8f0lHjC1UlZuIoe+ILj/dFKPywyipeVNzItQ8GMbZL7u8aYGeyGrKqS6zXCYfHIKxJSI2e32VR
9S8fEEoJmF0s6gvryhDqTYy0Am/W4OPR7N0ENIcLX+/Lp3NQarhLMoWu18doWPO2z2DZjpEzgR8w
xVi4bcKhGS9F+k/8b2wSPIhDscgiqrzaJMwHecfPgJsp9vrk7UZoQokHgF0uyjZ/0YP6uNJqV4AN
0DqmkS73cvXQQYmoScoHUBrjy0pXX7w8nCwoT0HV2DMhm/Hx5bVajRVuL7Sv1M9ZAt4p7tPs+fv9
d2mNVcRMjQDs6wkwDlO+VfOVMtoQHYMLu+Bzoxddm38eZBUtAq4nMWk8SKCtq5IuhjvvM+BX2ts1
4rpj+EfPjb5/sEtrrjpTAO4OGcIGXp77GyjJeKpuqMqhb1hDD3WMPdKGtuqT7xf9anf4toeZBXoP
2ItrDRIwp6ZZQcAn5MWvFrqcxO4juWhWyXlniykJwO5o0GOw3PucGxde8xdDRHRF0Yu1MdkHZHW9
ugVtMFM4BSqICI9HN/OO/BXvZef/UmVvOVYfrwF0sn1cc9CLAtF9bXFeQz4gr+0hCM3tvPF5CLQ5
pibg6QVbyI9E0yu50Ev4Ir2ii6AfSgtYFnifiNmZnuhkGXOAgw7cmUliWVUbJy4PIrLu/LfSqZKB
3tX0Tnen5VRmsX9hY30xJ/rwE9Zc7cZH23lQ+AkqQT+yfcqaNHSTebcIvcw8tOCnlqmryxqKn48q
qJKOCcAGLN6xuVYVwbT0vBbdmZCYEGYO/Bt43jVhkf8f6s5juZEjbde3MqHNWZX+8ubEP7MoVMGD
vtlmU8Fms8t7X1d/nmJrRiSAIEbaHUkBis0GE5mV5svPvA/ZdRdmsXz6WNEcI48BRg1uvBMlw9aC
cY0YmJ2lpS5/0gwPdlLXpZLtyYr/WQlJvNGHqfo6NoPfuD7ndrTTDb8Ond6Sq8mWqfy9aM2frmjc
igpuMfwAIpGqo/4PlBKCjEg8u0gW01JElyJX7fqT9T1fmA66GyQzYdNGruWId+bVcPPxoJzxKr5v
fh60N4Z9bk16r4apx8wTs5XkxK65aByP42Y5AxPwulM0S1XQw5yFEPM9JTflBpGs9SUH55lF8P6j
HJ12BOomwumMRPhIidimTuzySXzsHqjGXFNSXy/J9vTuJ5Aol62iM5sMSSQcShaeCkQBj6N2mTiN
eJIoqvhFgoEt73TrzlZtcZmshY1w4Wg/tTRnOgghSZW5D0djnhVvhr2LxGosK6r+GrNNU7sQwuFb
qavxmjJagUqvUrlks5xpkRgA6nQoEKHrf2zb5hQfh3wWi0ImHeiw5llO0qTywoy9xpbN5kJg59QK
M1Xy08j45pZPUPCog0UaqlOss2kbqjQoCy/2gmevEslX/ngCn9s+oHATSCGLbca8vh/IEFsiaTqA
gZJ/pws0Jz0UmXKhkdPOGGjb/NnI0SIRa+LZSkkjExnBlKwjEHyhhTNBhrkJ8tWYfwoJgUfjNUam
lORDzeM5yNtuH+6sXUe1iSssJidz5q//lsURneFgLgn/pctLt7yz/eSgRV+FXCrOg/eDmYh9T+Vd
PPvq0CBJvxbT7d94WjrFX4S+ZCJ+R0scfMZc7EJWb5eID34tPiZ5t+U+ciEScDrXGcQ3zRxZs1aj
JLli0kxraf4iC6JvYahPKA2kXzALL0nPzTbXkbnwrrV5ir5ZyySAJp7X5QSFauUKrYsDpLXE6Uof
xXhKwaEjBm5bmI9/YyhnZ65OlsGplovXYL5MCX2sTY5La9ukL1b77eM2zhh+DCRpOfM2Rdjp+AKS
4cM2ZY9GKHy9SclIq5d9aDcoDV++6585imgMSg0sZuJbGJzvx1Gup7r2BUpbZ9V1mKFUsYh2+YJ3
S1Ud06F6Y5Mv0QdV7fg+YmNee1+Stb6L40W0+uuecsqAZ6wMkWlFJEj7/rNo6iTHaRBSu5MKbowo
LMWvkxA5UjwQ77EubJZn3BzmnGtgIsiOi+XE4jRGWS+GQcHi3IZr43MAbIXAsKO46TKDRv/xUz1d
5TRGXc4soyRrHELv+9Zy3OdZwlE3eUlqd9SegFz1YvfjVs5E9t8d58fN9EagdYmHZWHce4PdbyNS
xOEwYUV/kTpbn81qqlCR1p+mRWE3j9EVJROUg2jGq5R1trjkCz7X77eW1lFYWm4jijBS7AuflLK+
ee7Naflxn+eRe78TzOAxTSN3hLjgCQBRJTMP0C05/wkFW51AAfRkrjuzoAQfXWcrWBjU7IU/P270
XLdMhFvwziHHRW7q+8cZiR76xp5HozCaW2kvtpecVafbKd1iUpJxiMPqJB9kbBDXHF5L9qkF82eO
s3VlWLeF3v0NI+VdS/MnebOVoloCfzULKdxCIGPmXbAf2EC1/bB2Ph61U7vBhEvHKce1i+3mOO8k
ysdOHK2IyYCiRZf9TDKqsjVt9XEr89gfTQgyseYDndwL0hWOno2QVj41FqzrjJouN5woxdSVAbGd
PifyFkY4/toLiRFnOsY9GS+mqGPOnUgRh3mhi2HNHDSVnIoLk6K6Q2ZKzUHV2uLSpfHMzAD0yRUN
Xgmsu2OrRUoyrRcFhcKdBcxYZLsDh/LeGGvFQC29NdfBOlnjTw2Xl+6rZxL92S1peQbgsUkf2ypC
ZemZpaKo0iPoSw00YiqUWoKKL4iKTE65TWBWDb49DktuUfFa7civRDFEsC+dFWd8uXwUTSOxYSal
6Mfqz4I/RCqVxvNHkZazJF3g6NpiUDbD6Mj3+YbL+3oUKQJajvnfODnetT3vDm9WjJQlRR9CyLF1
z9XArnF/9BwDoNQSnUgK2deXgvfn5hc7HDpynB5kVR4Z3BaxdwSVaFDqf5qpQlKjYMfK08fr5tyB
SLf+bOXI4pZyxfCmnlaSTbMRXwKunhSOLMofs0cyv2Auvt59jpfpK5aDmx+Jb8eXCK0JqG4wBgTq
0PhEz01ZlluS4fHKh+ty9ZopReyhXiNWJl4c0DOhFWSZZyjIH60f9xV5CaXy5tZTNxDgYxhLtNgJ
5VDbu5yQv3F/oR0uztv5F3/U7SNrPB+6spXCkURcrA5wKIdCuS7cfJMwX4Nunf6NA5jcHHDDIhcd
/cTzm3i9LxpR59mlQUaMXi/87FL4/NyG+7aJowMkLYbQ01KaSH+OZNV1P9qXdGUseqey25tyj+ob
Oc+XxdLPnMEoa0vgikiXVCmPf78Ky6wglS+hgFGZmvsxyp/yWr5wdTq9ZTBL8H5SV0QYGWDQ+ybM
ejIiioGB/gk5bHBUp4lMUe1WIJnexQbEAj26kcrmbxwnujH7fg2coic3tsTM47IjX93W8ugqqyLZ
LoXkZQzMHx+v+HPbCs2QNo0+8iyZ+r57VWFOeo3kkJ3l1idPnvW6QkSfLqZdnpvz9ITI0HxInoT4
BDWSrVo32Fj2JiCa2PW3hds8zivsv1B8PzcvGDTq3WbWwknWW6lOUwKz3kOi5buENM92FrMmEOZk
8TaTbsUltefupVv8uaFElhV7g2KwWfD9/VCKme8VHv9QzOjfIgrwJdA1Nwyi5cdP7Jy/jk5RdEle
Pd7bY4+SGvojUD+d7eO2Nhc6Ja5l8WLCDVzXK2HRUMJpZ6W5RAOFYONi5sRc2sHO9tQATEaGEXCy
Y/ND9rVBRfnDs/OJUk8ptQzkQ4JdXV3iN51bfKahzRhVQrUnWcpKNWaZLrK+AzPeZNbdCPsMb6RQ
ghlGgckQHj8e23PzhkrJGURDPiPm6ftH2BZzzaiczEacctW0/j61/AvJPmcyjXBAQpRgzXFTUY8T
tCrJK1ACw9mTTl3ooDrrz+D0bGlEWeIUnfo0JFVyK4PP+NGHWn0TdIh5fNzNM7s1i5ArCxUDIEWP
ZxAS1sMk+pht3JdmvdSyWsdFYznk+eODDoOvRi/+9csvSvqAcNlJz/gLk2jsGj3Azza20fcxju/Y
QC80cWaycKmWcCbjlDzlFU6BFDSgSEw74dpCoC4XWQhoUN5EaWctjFwIdlLakDSqB4UqXRjSMzOH
Vc+1niv+GY9NWBJGFkQCuaGlIpAzNdfKEF6aOrONd2Q44BDiOODhUTd8fHnSAQjlXk9cOkGyu7oP
XjNQ+G5dHS5tZmfiUuQpvmlrHu03Bm4DMS0VOtpSV9oSHcj829heW3eF2ztzWq0L0yEhaOF+PDPP
7CyoMeMuh+8FgfC4h76CFmwkzqp8Vbczh/qgDRSli150aSjPTRYZ8jup+Qhqc8y+714gaRGKlITd
SpgcSWF3N8bnjBGlTh6rJf0adwtzWa2Sg3qlOX+jj2+aPrKVrByZrPY1ItChKlsbiJsWAtekokY8
7280RfgB3jdWPa6u9720UjkRJ5WIaicECWK/cpjFuyCuUP/qg1z/y/RyDdgPxpKGKxtn67HrKS7H
eAypcLU1fXBm2YfJ+PJxh84tM+5687zEpXTiH5S1UBNSfDIINKF0GhVI/WTSw8dtnJuDKOPP9yBy
ck9Mr1Gu9KFLNPx0qob0Xty7ZSzVtgGl8OOG5gd9tJyJOb9eQThJT4pYG82qpgQAma0iHbjI6iB3
sqY2yXxuruQivnBlPTN0VDrBrCfoi0vkOLpeDUM3+BJzQRWiraZljglc7uMOnYvmadynkBIlgA9k
6Gi+dZLhF0qEsZyp3P0j1wxuG3SWQn9hRQjDRAcj+D6J1s7TXU+Fco2awIV9+My6pj53LuciBHZK
hJKGkHvQ7MliNYmLpikpH1HRfgnGfhsqyreiBVXrhZdssjNzBu8jzxAmL5eR41qVvE/03EBagt3S
X/fhugtsoV5M3/2Vbo9O942ii1FY/BeQmDNHwruGZ7v7zTaNSJiQoySKd4WqufLb7MGeJRb0z/5f
RhLibDJpC4YYx+ucg3Vk4FZDGcVlMAG/2QOlsIsNjifpu+D+IvT5ohMoS+EiH+bs0Mqkg8yOjxl8
8L6HopobRZCNJNyWxvdxLK/DKLuV6vRCzOXMYuRyjEXNbehMWYkYeZw7Cp0zNF+9aiuhvLGELyia
N3eVlQTPF1bKGZc1VsqcKKdhMFAk+75XvgweO4tpDjXa4VN8pd8mCWjW+Z5SLkALaQvlYNwOaLrM
yTaXoz5ndgOCEMTCdW7PpxHBPtca0Q8qwS5i/zBm8Y2clReya8518W0T80d4MzVVv4n8kYFkTXgr
Zd2tKxdk2upSIvC5B6fMIA7mJTeEYzEVtYK92hqCxxnnX0eFgGQNciNKtTQRu7vw1ObVdLRjIyuF
xx8NGmJzx87PwQy8qEX6As2bfadLTh7fxvpTri7F8auEiH2YRrYyKstOXAlRfqn1c8/sTevKUSBl
rMaIUCqtf0HRxwVUv8oXTUciuHCYaSpGt76UtHpm7b3t7zFOZehyTzD7EA14099lWnRlefVXM5Uv
HITnOqZShQv8c3YiHd9HSgTs9UxCPrcKPyEQy5n7/W88uLctHFmzsZxpk1nQgnlQnn9dlJ/JyZgx
qgGZNx+3dqY73Fm5VxHLR2jg2FU75rKgFYLm2aMCNL392qn+hQGTzqytd00cbfseNYaVnOADqDFf
a+XgxT+U/kpDn8nRN+kmv/HaXZa7VbjWEtRh190BANyFbp6ZHO8+g/J+fZsFuV6Jx2foRM3RY/Se
/Kce8dqPB/NMFv7sAcAJRtBhttjny+ybbWSoJi+ILEZzTkWfQVDDNNqpJLjR87Ru8m236FzZSa+l
6cvYPw5Y00nr+P3jxYLx84/1zw9yNIcI+iOq0/FB0CzLrkskwRYIIZd3H/f33MXrXX+PTgaS/etU
bBnWOeM/dstDFi7lrw1eeNGZ2fSoYsKlsj9u9WzfNOQasN9F9tCjQR5lv+z8wcJ/azXXXm65qZ9c
eJDnjEOwk3+2cTR+pe5pZWPRxjxnM0BepbQMtZuZvQrRa6k2V1q7+bhb88c+2q/fNXk0lqFXzZBZ
XHKxsJ/i7CoPq21SoUeaiI4W/vi4sfOLUiOrTISqCYHqyFKppVIbmxAfZ7tt9qkrfTbuogDhJheJ
NydY62vqrhSbzPtPyia/vhQgOnMOGuQO8fwkMtdP0jh6C8SQJ3EOThAQMupz6kh+CNFZC0b1wlXi
TH4Ka9KgFloWZ/mAkzM3gRaF1Aa6tvJCBxucA2brRkKPDfz6S4fQuUANRplMFHxWmoIl+34H4D5R
RoOJjzpKhwEFulyLUV1OkiXukHzVx7G1iWLF2AkK7JIAzorTDZm/RNBcWvZ18txnqfwyFQKCmLHe
XRiLc7sgXlgCLAZV1idpAK0WIwCmA1nqtS9lQ+pYJLjaxSLhcw9Xx7X0mmwAlPJoavlmJgVqSqxK
lB46826Q2AjFaplpXz+ew2fbgQhHMfccVT3eByafm6/eo+BaJrGx9tIchgM9eiRBXLibCrQJP27v
XMCRuTrnISOqdCrkhGJ7rCYJnvowQIxf8Jy6ze6HPrtTgkRyfW+8zlrxGS1FaUHd9wzukD95vnVh
+zv3ECmKoAQJF95cPft+hnlqqk6dj5+5FWL/MzO+RllcJG4lFuKFo/tsU6SbI2uAtXqSgdordeQr
WjfnHXc2avoLVGo6dVx+PK7n9nPrz1aOpSCU3ozErKSVWPIrEdnePITYNuhNdWHkzkwYDLYZU8+k
MU/WZuWNMeJv1HhYdZDt1bG6bePKcMNSdvOyuSBEc64xicw3bCpMgRN3luCbtZLF5B4MSjs5XVKJ
W4vQ2N2kWnULI6tKLjysM8OIvh9bnELtsXVSf1wYsYAMWTvHF68EqXIyo3Q+flDnzBtqmcDBI2OG
f+a4wK9Qi1RVC5L++4WGZerrzvgy3JdsqPEM1pRsUbYrSg8ExyQbvf18KZZz7lh+9wHk93NfrcS2
N2s+gHRtrrKbkmp48s3v08188Rx3l4pKzzhoTM4N/jUVi4qAo81cCwQz8GXS0+BS+PtIK7xFC0QE
OrKi78eoqNcqs3QTJ/LgfjzU5/YaE7XNud6BHfQkKlgHnNloIHBqraflsJnW1kJZGauZNn+53Ors
XMVJaWg6GSrErt4Pa5AKuiSoHFqNYbqB/jJ28SLGJVURnvu4X2eMHBN/l0GaKAm+OM3ft2TA31Jy
YcQOz3NjJfrilSUVBz8vGvR8csPWvEvoy/kZvTOrCG6Sw2WRrqyRmPY6pd6Y5IIyWWkaD4YN4V1E
LgKl9Ul3o1o0vsSUQi07P1WuIXtUMIvG8lIs+WQHfW0dEUVzVjM98QH70ZTIgdUakMujbNkLiBiX
VZEtJSO3Nh8P7WmsdW6LhC6UJ2dgyrEAQRgNcYwsk2Gr30AJjKkzV2rEK/lhWGjb6qf1qVi3jkqg
oP8uXspNP9vPP9s+liRAnjbprJy2S0Ughk1wCRYGmT+dPEoXrnInk3XuJnErciiVWSTg6CoXmgPX
bqE3iJfL6zqMNrKc/CgLGeWpS9eAk9k6N8V8fcWzYi7NP38zd/ypj8SypldxzIiK8vRNgNJkm9pw
VTfpbdTXPy48w3kDO5mtBD9w381n1LFvtgnqJLCoSkT3T1woS8Lli2FnoH2guNHtJW/U2aXxprGj
3VRWQ2Zhy9JIlMcQUS1c1e4YpAvFzG342ihYiHYUThee38mmOg/qm1aPnp+Bu0EYBFrtddRMVHFT
aM2mb1FM0pofcaF+qqPK/XhYz81Oa667l9Geo7DlaB8fIxSMjXIybEVvdpEXfmlG8aXs1Qsn8Nlm
5lA5ByQuvuPp0k6mr4psLCRpxc5QhA+I2rqxHP5Vy4IBZEf5TzNHd1M/tQpfGOkNyiZLEKM/gMT8
gCtz0+QQAj8euXMrgOlPdMnAojg5hnQOfD2GE2U3UkWOewh2yYtv+iZfouK+r6SLZdOnLgVUIdmp
X3MaNOIi8yC/WXMFSlpZbDE9VA5447rbA150ms/I6j1OrhqQJnrxzna6Dt43Oe84b5qMrElTJp0m
/cQGUqG7xIo78lP90CbBrnKhFy+ql85w0RPY5o7YXFRDe72rvF/3wHax6LEyuJSfZKrqRo2PDm+H
LexqtDMUlEYTcTn71wW3RhicKP0aRCk+D6dYXbqNn85bnRSg2ftHtB677mjIrRwtmbyfk/05m/Yo
GwLVEYNk15Zt9cuE/J/n4f/6L/nNry7V//pfvn/OC5CMftAcffuvQ/hc5XX+s/nf+W3/+Wvv3/Sv
6+Ilu2+ql5fm8FQc/813b+T3/9G+89Q8vfvGzZqwGW/bl2q8e6nbpHlthE86/83/9of/eHn9LQ9j
8fLP357zNmvm3waSLvvtjx9tfvzzN25kb5bW/Pv/+OHVU8r7rvJ/pE/Z/6n/kTxlHAq/fuV/3vfy
VDf//E3RfifFk+T2WY5mTqRjIvYvrz9RfycRhXvu7Kel/EPjJ1leNQFvkn5ncXJIIS1CQIgE69/+
UeftHz8i5YmL6mwSMK9U47d/9//dk/rzyf0ja9ObPCRy+8/fyJk6OpyYHHwmroGzcKuIwM/7dQLN
tRVATA2LUWo3UbgvK+XKL/LveSFPaBEly8yDS6Don1rP3AKl2RpTeyhQ+lfjnaQgLTiJ4lejkIwF
REs7UIYXf1KWY+rv1QWlKJOTm95SChkr+ZvgSeNCDVH5bcekWNQl9C5qf/bI/xJmMo2FrJZPsgqK
bB3dW9F1Ha/AavaqPRZL4AHwZvOtVThVvdLMbWneXDdUNBrGQQaKGewhjAAUVF0sFFArMOZkCQvN
FpoltENuoO4YuQm1+Qj5F66oOkV7Y8W3YYs4+Z0X7cJiWUIB9hxgaUCO7HIlx1cAByx1k9wn6OdG
TnLtAcv7pIh3yA6KduoveFViMHfTPlkmS+0z/gOAKuk3c1wV93B10Ft8ECQIN4sSpEH4Ekh32X1l
2g9lcpULjzJOa82cbPTdfHB86GXNoBJYqCuxMiGtQmYYILpDLAh7KC6Ts0mGfWWVa729hSYUtEtw
LLtespNsFvrLbWlVE8KXF0OwaL+Mz8I34dv4LL5+FV+/zq/BU/Pz12vwJD83P+Xnf//b/YyeNMTf
1Ofup/qsUe9h94Lcg2K96uqlNy6tVRnvZSOyVSu28ZXZSovxvU2K9Bt4mXopEt6X86+EUCbDQc9E
/pI8qViMbWLHD70T3A3iJm7cQF7ZQKM2uFyG1On9lUU+iHcdU/WuLXu4dwkiIdcVdtJ0rSsLRb7l
dxnSilfKktP82qzWhpLbOOIph5R5yZA9FKBNOV8HuNKWXSXEwVCoKXk3X+N72HKkAlu29Q1l0WsO
AP6eSeTMzUbb+Ib86DoqnmUTFFNsB6iwiGiNLgxjoQ9LSEzjDf0MvAWkrbhx1Ie8t9WH8Sb47olL
q75JgUZk20FeZztPcYp1ABrDrOdipztfePbr61Tfy5ukXfor3p4Hj8NwNyjftGx7A4AhEr4wVX21
dIjmLCS/cWQEX8WITzhyJgu+4weGnVIf3HabOHZG4nzqrtLIVx9ugnatdCsREIjhlIKb0eFcW3K2
lwfwJhDiYntR+CvNOygQrff4fIalus2bvXn7TSPJHHq2Giys66qBMgf7iEW9GOWHWripuxYeCKG3
yonEG6q4+p/BQ3h1cJaOmWzNn8tycHLhqn86QO0IbQu0BqDvxTQtw+C2gIekLuorvL+1U0+upeyr
zk4ehOsucPmNoIY0361Hd5ADu/G2ibyP059e+NkM0DkYXVXY9wu1eRoEz60RvlVFZSWjD6AizKOB
dikkcKBhtqhC0TEmYW0Fu6SJ4I58983WGeptFe3jZp/5LQHmvYVMiyeI82eDKVXciE8+fHDgNo8W
pMi7tPwZm6rtj+hpDC5M3vxu0psF+DZHnOyCylz/Wla33C/X2Y8w38kgSgh8LjICk3ljLSSm1KIx
f1wv/YSPxhON7GGDEKViEwKWoKl6JIAYL1YvfG6iZaIh3b4ZlV2KfCipX6b/EEifVVOjp6tMXMbZ
YyY+iolbdLvxynyS4VfXAQlAwkKetn2yU2TIbKbbAnDN4GHfiONDJC/Ugnvvvj0Yn3v2Q8nOb9Nb
Cin5b1Rt4fV/suv2UB9e/5g/+/UTke0VRQ9I7fOG1gLhev1PAwf8kh/CAYnLDRvjtJs+jz31n3Y8
iKA8JMdsHOiYNyUJat5CGr8z7ZXQEYbvNdWFWX2ljQkz6bMgur7qhC1rilyYZma2KtxOxO9SBqVF
uDNAw/j+ZkbOqHwKI9vUUWMjsm33PYz4cevJy6DYVNonQD2IZOCX4ioVTSBjNE//Uovsq/CIijtG
NSPw0DIxelvzGZvvpo1OVetYKeR1Kt4hBNgV0GGSM+Hr2J5VfEl6lHDRGY47gxy8wLae9H30ve0X
MFEXankI8ivdhzh95Xu+bWVrM4J8Zk/BcroqiAKqC21aDPKXrFKdZgISDfnIGwY3NFk7KLCa8uSO
sXyDD4bvAYSWTxT/u9lWY9GGzWcV8lChWq7VaEsAv26UezP16KevJYsiYotVUztqIZM2vRPjeJbi
75zmX6O5ipP7FuipcBFqsVO14k3aVK7XQg0n/3OabkXAUKbfAetTbBPvdatKmzoDv50UuwThJ20E
TiMkTppXbt//7P29WX8Gv76iuj8G4BgsI+tGUFpqUyQ1tCefjWIMb2Fhq65gWu4QQg6qLEG1pbrb
ydZ1OtxL/mCTXMn9SHVx/zqYHJktF5A6+25aCvGqFYZvmtRdxZG0H7Tk2kiGxzTRf8iZuvfV6yD7
VU/0l0zT/9+MzleNtf/5t1F3YnR+iqunMHt5a26+vuOXuamKvyOb8hoPmpNnsSz/bW7K8u/4H3Cx
4PmXZwek+h9zU5N/xzOhUJ5DjGuWJMES/cPcVNXf5wKG2eNNrTs1GtJfMTfnS9ebGxF28Owww0lP
euMsqHnkeym7yrPSGoqr7+UrT5Cfy7y6iZTRrRT5+Y0l/oel+9ayBeh2Ih9IJJQLO/Ytyp3YuCI9
fnsHRBO7TBINENtMZrtNQsGVG9m8NajvvsUJXK8zi63GFEe/depkMlamJjxak+rtMmNslwMJimyM
anVbKT+0pAdkCap8bQZ1cOPNL4ni6Y6utJu+8EifnZrqoCTCtRz24nVWmNRwF528bjMpfRSjrYce
2WwgYeoAc96TpfHHi2UixKEb/VopRPmxyKiPMsVok/UGkO9cMrdeOuarII4sp9a8pyYSvlbBXPRT
NT+NSUWmp6/iedn669EPpYXSi59UI83XvRdMC6kVi0MbGwoBwjjYRm2EAaAnO63spIegUvQd+6A1
5ydO69KYBqcTpGY9jOxAXV5Kd8hGi3dGA4YKU6JSu3oDH7C+jZPk4Bv4C6YOMGoVR/26VElHQtPn
RopDeTfImujUvpG62dTLNzW85oWljYoj4wnY4uYYt8gboi8A3nPbOHEiFLeKsFG8pL5WxSzZyD3m
ZzgN/UqrinYLMpFi9b0xifLKkIV7fd4zMqm11pWWQbPtwk0czcrxar5JqzFZSb38kA2xeJ9Co3eE
e9InhU91Xkn3rSsJDZZO+qkzOAzMoW/3uueNm0irDYr9nLYf9WUnDdp9NkFDMfypWQmi+CBVXrlB
iLGlKkMaDHFf4yFe4Banwjv2W1dOybzMg+mmmBH35Or3a3OQ6oco3zdUTd8LnrcrWgy3qK9KWy/F
9rFGmTuylG4Xt2a7Q/OqgLwGTq7r+7u6j4s7QB76WlC3QZ0V27bEkphV9Tdc5r4Qh1b3dYh+z9hq
xlVZaNtSnIr1OOiKnUdT91CUgX4jqTiMs11P7tZ17VvGdRONxnURx62ta32w7JH22vm6Iu4s0q3W
caWiwaP2N68vbV1ukTQb93/+UdgpkqN1mWr3MVW/EtDkT0XkYwUaRfiFFhyjBPXoJfHzkId7RR7r
K9Ov1mbTbGAMSA4ecyp2A/O+DvNnNQZ0bSVx5+pSbl2j4Rutk65l6cVR47SKYly1mtYuu8n8phnC
QSuK8YtXCi9RGSbrKBlhkeaIjwllmu+7ONMcllgIDVvV9l0SH6LJs9ZmPei7pn0Aexbu+0YJ9yoZ
8EtpiD4FpncvJOTrhNS4kaqLeT+KjSOGeZBgppJMx/qoKOTQpE0vS7mtmNZ4G9bjeJtyf8kNrl/l
0MiHqkS9y59Su216cZvlHeXQvkBCgNkN267zbvS+HLZehvO1NMgOnIaUBK1og0j7fRb0OPQT/esY
ctZ6PjUPJiBNkLD9ItCoCRjjbi2q8c+qadfA3iM7bePmBjHCeBmk4l1al+Ai0BgfOLvrBt1M1NCl
MG+4FXqek7byrgrq76UAbTuP+3vAKaNtyT5ymoghwLf/lOshaHrBZ9V3JWiWUptulLJ+SA2lXBIM
1eDIC8P9VArrUK+jLzF8RMVCsqj0my0CQ/Wbl9c/iyqt5OLScOURcAhnYjO6opjCZLWGW0FpRhs+
cLLPDGor8jZ8ob+3SSfGu67TqMgr+6VextRzx3my7CwrWhY9wd0i8XdVhnL4EEv3kRAED02QcuvP
65US150zIDVyU6niXtazVV3gEwjYHBdZzo3HIIt+38tevVen3NgRWa97vmZEyn69KNG0QIxkcCcP
wXG5QywsZdMbWvVz1wXRerC0L35uRruYt7hiZxpPmTkObpl4FWH0CfvOLMpN0Zd3pjpEV0ZLmkTe
eD5sxGS80zRsyKLs3MDrrJ1v9OW9pOLlaL3wagIq7yZVu+9Hw1pESHSq4PJWWYepn5eW6AJ5bu2x
V6t9kjaPrZn3buQjs6QpZbdrDIi8pQ6oFVZxZgeRHHzKu2ajUPD0Nca0duVJXeLVyNd5nX3GS9Wu
e1VJt8j+VHuvALfUGP0+74bpIIjxrSfpwcZqUFD0Q+1hDNp+K5D6c2MZ0BnjSa5X+bynB2hL3kD9
jFeRolHvR93tpD0nogaPtO3TXTeIoISNqX9MmyFfyyNelyQJcteKE2kTiMJTQpznIfSrZq2yaFaK
L7afZC1/SGATPJvpzBLt8/w+1yq4nZm1bT1v2JdyY5G+H6UP1WhyEQ9V9XloAq4Dw/AzHMpVSUQw
isXhueqHb5xr2gPhwWmlJpO0TqUsvBf9Au57Z9qWl5iPZqRSAlckwv04TjEIXEu4iiaV0zQz1G1R
19Iuq0XufKn8NTXC+HOXD1zwWHNX3SBFn8sBIRXu0qh9aO3OM4NsIzRJtGySMX/qW2iPqfSta5TR
kbxyj08tWuLUbz/h3heWYR+W7uu3Yq6bqz7SgfSMXO6EJL59femVPHZ7kuYWyAst9FguBjtu2/KQ
zi+TGk8LaKyVEyq+tCoIYY3yQdaGhVwo/mFQq9zJK6s46GxvqOrG3yQ5gVQa+fpCl8ZnQ4uMg6Sv
NWTpD5aVaofX/ws7SJ1yuBHZYGLwxzt5bNWrUiF4Hedysel1vHFJWkvbtGTuTZbeUnCD1wD2lYPV
r90rabqYgeNuiIj5/dS30iGKsps6N66G0grv9ESMN1SgfDbSIP5ReBNVv7H+mAbcMGvhSz8IsuvV
SX5QAZguiFKIa39AcZpzcjFqNSILapO4XtyFoExw/yBv1m0LAw6Dz84ZDmm3zeekE5LIkhUBqor0
E/DtuZZuJ2JZjl9rpBcw2vKc05U3DvDVBudSvdFCuYS9HNUbvdSDtToE04rfNAE2qqV7sRvrZYFr
f6dUgOPlXjXcSpiqlWcmMi6YMbfHOtZe8o1SkDJZ+el1G4jDzeuLEcWPnQJMNpSkYAHPzTp0rWwe
mqGqD/GwCz2Ox0oqKjDZXfk5IU0hU1Pla5L233Ij+xJmCrkRHKKQqoN8J3hhdGPNL2GbVa6q9hlH
Vqwv26gtWXllcqs0ebsNdP359btUjW+naPD2w/T/iLqSJTl1bftFRIDop7TZZ/VVrglRPrYRAolG
CCR9/Vt5J29S4et7fJokkfZeLTA6INPxN+n0k6Q0N2IPP5Twl2I0fEZXdJ+ewtkbi01Cszil6jVQ
OsiCTZDfgyvKhk/ePxXsF3SGDzVdVViPM4J/ectnYJ6iLceUijuMswANIT45pYkjcDdGXTHu7fA8
E6IzfET+bzntN8ZYgrFtRp6HE0Q324off9ls7W6oHp/tGFwb6cKRMGxjCUHAzd0tVEW7Tz9WhJSe
oM4HFmT6/cWDURdU+laMEA7cA184mNz4ekIonXuBDAw1LXIyt4jyLyWjq8FE+yI4/iAzUpSjdtZi
mfzcw3f0LZJ+fLJTg9MkouOrXH53oh3uoKrHWg/4lqHMZ7g/Pti7RhRAnvgT9LJK6YtDA32xi/nG
WzzVNk7GY2Djy9BaWXRCA8Z43FNgoq9xYJKjFlRf//fD+I/oEj+yJYRpB76vJwRj7XfPiezz0vbl
auYOX4mw/wgMvqQb30/t6KkKcY4OXu8WR5oJ0UOO+6pshNiuSB+i53QgYwlv1DeYhUdh+cLu/Rze
kpQboIlpcEdJVZkINZ3wMLsjV/XoPQb6BLyZaX1E53vr7y3xzV234glVBekrWV+EwFi+SBQe6qU/
q3Ay//CXVCldut/ehq9uspH4ZdioW9GtM2fkQgFE9TjqaCKx4PWQ2yntPCA8LUf4hEoNVL8pAKcQ
4W10mPnnRKRftbxZKjbw7urT9V+weeKOhQjlvriekr4V9ymaxV08fvBQ34kGZvT/v0VRtoQzF1FC
4RKcQGYEJ7ss/CgAy/tw2mE8xY+JoPgdeTZO0S3BfuYujpxxGNovEQFgGtiflir+Qrn31Aun+/If
89BK8XRUWzuU+NeFoZCZApxd1hHKT0EmZL6AHRk3zAfrQsMXztsKMmeATdBgvU6zATJp5v3vVyft
b/Q0Dc9ibugJgbdzkaBN7Wsa0ZNAlYUJfHBkDdrW5DJw8Xuu7F/QdxtW3QQt2tYMFmVZs/xYnADo
nT/8Go3doVFbAUgvBzF15p5svr7jrgGgz1NUgY+ojtamtfX+eAGoltvLMr1hoEV8NjqRKypj99ar
acz9YNprJR+VyuQt6lRSa3ePrtNOada4S2MRfzyjnmVT6HEXGAVc3b+ZhNNMGh7lHZm8owgilW+m
Sc9Tr35vsXnbHqtzg4MM6NHp4fj6ywdae8Gw/w7Gwc3CbbIlupo9SEwprAMwKL5QMXjFNBP7vCMq
tnS6AC1gfRO4B5W4XbU1pLvHBIIjZDwhjz8RFmXai7ox40FyhTGkXKRH66HRJca2Z7xTwZ2P4DLY
FF/8htmD3wVf094jAcbgTQ43rztL5jn1kNJTqgQ7K+Kdl9i8opX6AbqvLTqlJ/8UA8QOmRs8ubsc
XwALBLXT+zRjSQDItqW1Y4FJxhsIYLmKW6dU/zwuIa6IOBizjofxk+rCk1qT5MwiQjGbNr9C1vAf
G3FkCgV/cFnh75mok20DfSSw65PWepirQPz0YzchbZ32GRrB/dJtu6PX+Rh1pk7VqAQebkubbqe4
jeb3IIkO2G7Z864WMBXTgPZLCm9bulLzPu99mCPbyR69mCPqf+2mLArm/TBqUkT2Z48Wmws3/JBx
8CrgUgVRgWOHDurMLDzT7rYkeTOOCNYdhzhXrfO1QQcyDK6bxyaBeJb5NF8dz2TjP+0vnwk0+bnu
sUmOKOJkym2xZ7V/HKWescIEPZIUZTjenPDC0SZ7Cq5rv/Ksg1E131Fjm2+8a4p9n9G5xFQVLt61
mwLEBurJKycSfEJIe/IBAdUBxWKzREQVMU7qA6CU96nR8RnFrdCzWxA1H2SNML9PHsnnxvpZi1+g
tuY96nydiUmizhvtMk2yXzzbAPnt+YDKb3RMR969wVmVjd6b9cAajPsFJYOI8mUb5jRqfqmb3+xv
4zxceRyWPEnvaGf/S+ARrdKhnXAiOkXrrsnRqBZ5NXMb50vw0wXmwdiDm9ErArjZ4J58nzZlA1ZS
RxMM+GO/ZKZDHrePHFnuLhmCc+Nx2wq68AlVSTZnu4Zxb49s5q8MF31f+J0DzcHyW4YuPkHITSgq
1GCD5QxLjPs12eG1swiHlS3NZ18DG4knUkh5W4chPRNF7pEedWGtuvgIhysWOkkAANAyBAJ5NEjC
EdmA6S7nuGkyNM9tmft4FmALJzmh/KsnDATAFI2n//0I0m46jfuSHsOljG2oM9KjudKZCC9lPF0Q
jPpuUECNPsD4Z5+iFyiAfzkKD3PaaMWD9NJDMv6Qop/41JpyDZunTpMPsqVHr3f6Ixdb2TeuOjXY
b7OAzFs1OXPViWQszMScfCxVsP5Z1u7HNfDAW295Z91+T3T8lvbqdYd7EWTn/KodMBfwR+7kJwoN
EEUk72C+x4GPqkhkBHR5wJiEIcc/stZlB3+F/XzXB4P9KFtCqbO4T75iwClQpPxb5wRMtIusZf06
7HMFiOw46f1ln+dv2yV3wVAlZ6ZXuFW6y7IGl71lOB6cc79ORZusl3EmfT41zmuotlrL+Cec9j/E
ko9gQCzQQv/qtf0r8I3JkH54I55BvSKhB9W0YFCoyJMQ1DTzB/TWw6scezYol2V8i0acWDQJ+5w0
Lju7o9SVO/nvdIvsKd3jpfRcPMAIuR0g6+UD4SBY6dSUuZqdW5/ch6mDLBOngmsWtNRxF/xWpDbk
Lo6vvfkdC28BOatkhrsIL7Chc60DfLTct697CIMVgyB30Q1iIOVii0GgRzCYfzPE+Odyif8hReOa
zpAhJOkbMAo3cx3FMuoyle/TYpCNxILCQk5r/J/UAx3nwTtrjdpOSrT/dh0FueB0zTHqW7a3hZxn
L6c9EJpl+DXQACcLpZ8wlj0jscrLlNsHWaNXr2jT542mP32TqkrKeMl9J6iN6f+5th9yBNEw6OqS
L2ujV9upK3VGVggTfO8g6Te6FWoCXwPe42cS3XjbRfDmIGvtQnRMcgSGAL+KTUElHP9wbmabicFS
+dGM+3d56gHd46vZ+WXQB68xaZBM3lnQQ92clA+1DoiYtSvJEMDrR74CwUVhWYcHFXcVg20smyMQ
pwvEzcNE1BUnwmjTofKXqMtAfWWz6sCeTYdRuTKPFx8I/aJeGk9eZ4GWQJTdDHkYvYc7GOMxCv/2
/vR38Z+GHi+g1unBb8+hIX+mOEZo2orQjtiEB2X4xeerlxGIjp5dadoMBSRuGcTo+PRAB0PBi1N/
s3veBwDjuk6Br/ZqF2hghiaRtea+3CvICo+CuzMOBG4OEW+fB73hrKEK+fyDKIAij/c5gfJCN82R
uDM5822WJZnTNG8N5I4AQtVGEcIEegLt48ype1Zj0sUGRE5jul1HGdvXTiiSrRAwaFRtf6eBLSIP
ClHhKIorHR8UPEcyG6FKBrK7J8dox0Aai9pxZJBNa6NyJJ8BSNDLt/KvQKSwxEGDBvjGjfImWOuE
wz+SbmA2nX2jxQ6grRg1ClE4Ol+LzgU77q0Iud2Q56kN6Yqef2ztnFbNkjyjBRJ91coElaW7rIw3
uAcn5CA6t//cwZJLYubwaek+EUoZHfESHbp09zPpp/acdohnlCNiEcGYgu9YmtMY7L8a38WKjv/q
vA3RYTJyhgh4rAW+ClFVTOV2X9wNXVMhjDADELPaSW3ltSG08rHg5dr2NzR6VVMSy1y5431bKs6G
UychGAm2Sm3oRvT85d9KkOW+Orc2xs2CKf8vHfa/Sb+uOS6XKAdn8aooP02LbHM3XtaslQABMAxX
iPjmBy/cqzjCW71o3teBdEBvkp+lWZvLvL+Y1P2brijRSYLnSZt/pJsQfQCTPVTL62WBMukSOgJ4
kTVNwbRjy0TDgJcackZbzIiBTD1LpzvOITjh3YmbGxyIOB9d7eE2eYQhUUQjYVjdCdeZtsJCdoMV
TABQ1pHjVWB7how6EGss01TLiIFWTSTPXLETxJ/zWnnTBTi7B1URTjyvbeOytU0RpcbPoi6tkZcu
4Tj2eWkJwkgVZwLfMjZV0yDKgAU/CAZYCjrSnwbzcDZ0cChIheDnlC/ZBHCYMoWpagaYuzKIddpt
f95iGeT7QhAmaMNDtALKVlj3kFjSE5zmmiWVoOjhabz4DV/FyMOjH1seQ+/g4MjpoewRCz/gS90c
kGp0F02/4qVG5tWTv09YQQLmQhn2+M2Wt+RGdoZT3YJmx/hBxFDtgjx0H1yfrfJlTdDMcp8DiPVF
T89Y5cHnNKQt21heVo2IjGThJ4+laD7efVwCZP+EHcp7mv3tl5v0tTuHwefEGYOiALBl66nl08Ei
c7e2OVAEyOHl371TYFdzTY171Kodr5hhW2g1ZrSzyuU+JGTKOZG/wdQ0BRFr5YYRRKEN/c2G5jnS
zGTM7T5WI86m3U+JdpdfO/f/GwceH9PHQwf8lVlJ0kr0rzQ19GikBuCB6LHnCNXNnet9hGyOLwGm
ojLc/3nuJ5TC5QJgtohabNibaWENjH54b2q7AhVf12YoR+qqAjEFq5rJrQOWBJHT9tKFU1pYNF5D
zRK24FuAcAKFcmv38c+SJk0Lh156v1lPEBWup2Aok7CLCixugMAGkiAeCZdvFMNIg6nlzBd+pjOE
ds3YxOWoEBMqVqjaWk0yRYjIko7cfd5eKSHd37mPMgxU5oCWiv7gA+PNmrBzz0O84bLx0fmy212+
yR1yoR2aXr7u146l/BwKfUCT4V47wh3qFatXHql4LzESX9eGxoh5hk/LMoAqTrBgJAv0B6NY2oZm
QqMtR6IcdRO0BLYmfGxGWFj7RpwSSGpmTq/WmzVotnQu1fi4E1GQEsVxhb9OFSLc4rsEyn0POJbL
XuORyKU5au9dTRYmbbvjHG0iND1QH7SOF79K0B8/sQeYmhnln1yDJZoMtGp4+kO2wKn3mM0ZXWev
Xvz4TyDtWsFNH5ahCN27R2KIkrh8jVMjX30DqtB02jv+73+Ont9mjO2/YkxN0xqHj9Ee85tOnrHD
VbFxfjqQmc/SDb56gEG6AWQbi+FKoZWbInJLIlBDjVf7m39NBhWdPHd3c8BIS4H1L3SVObUOzrlE
IoBXJrhFHeIOx5CvxTR6JeTx4nUkxl73GPQYoGMQFMuNN32xjvN+jJZ0yWc6oVRq9MnlP0tjdZs7
pOkmQF4hKV7LoNX0Q2wQZG6Jcxk6fm2TiZ8iPMcMynzvGgKopYMNcvC/Olv9STz7IsrhVe2O48Lc
bAsp8v/YaosA5XR9Osev1NdTgZQgdkJMHQ6/FcykhdSuxxLBRTPkXdfdgmDDfr1BzQn0d8RiaZIz
XH6orGYTUDqQ63WY7l8qjNSLXVzMDDsIw7bvakdH4Xkinb0jOGm6JZjCQeo9i0kMZ6ZQnNylnVMn
LtL7FqGh0NwdUAiYiZ+01vTJa+VXuo1xCdVKl4MOKz1fb79iap46LMY4hpf45Dkkd/AiVG78RMVe
4O/7sSLpP4c59N7x4XuLceiEcxPfwrl3jtx1S7Pj+mDrbXVASLt4D6L/2NhGpdoX80blIjMVuQIi
Wmbve9yD/XY/5Bj5WCZpm6/TJg8rBaypT6GWEFY5XbbLe4pnf40tCoiFPzmVu4iz3WcEFMJHilBm
XFbTFL6mLSqieDRnsR2bgwtrW74l3wSkOKLFTxIcCsc/Knfhc4BW0IG52Vug4tPN2xyY6aw8sh/x
JuNUNQBjgw5FFWNzX7pwK6FmQlBt2x9XeI4LkThQ6o7vvb+AhuzA1WjwvS8wNh3FvMAazaEog68V
8LyA9G/d7m2qSEnRfVrNUc9usvFhf3iYx2cljqkdbzY1Ve/Fv7fW8cGxaVRfOZW2oK2TXf1rZ8Eh
5diaw+gjWX7VKb/5icGz9YOufrjEC6SWhAWSKvD1N+sZ39bCuAvIRWzwOcLNAdMi6TKjUn6PBjcb
kDdEWCMm/DaaJVsx+oTALaGfmwJEXYKC61j/PDtLe9vYCjwIfRxhckh1g6Vy+22a+BSZ7dtB4Dd3
neSGQt7xrgK39CMT5wCwstU4e0WTcc4QWJGK5D5NSVLHPtZl3v+kE76iM1QfpZLkhsQToKghliGE
UNicJKYvGEvPXMAS6jVcYyYWkNMiWC0St3ZBboIdoCEFeeCfuhViT1Txyarvok/cfCzbJC6lZDF1
o7EZbr3zJ2R0yfstRYBG159jE73HKGD2443cBQ5xZIa1Nfz7az4TfZh36BTiB5K4pVTfV0DdYKLy
zrZbtZIQG1ugMnfsP+1wHwF8F3sEYqFnzkm6wi04TY8IeSD/2pRUfAe3CIko81xTbWQpUh34TwEz
Fe9L1+LvmYUTh5QEagmXY9FFWhzmMAfVTTNGrAWJHSje3vvKEzzOMEdOCMNpn3aO706jp+HNDJ58
RixvgUAEYCegkjLbmeQWhY2L4LYFwSsuYGQHUpE/I4AmO+CoMiDuLhA1jEUCfdyVKX+4THvDy00w
r2QUdL6dSM0BRx5xKP6HKM0vSlzsDLi0oNCLRihTTQDGDSRdNIc/XrKW3k6CvOs1xtjQyBJSfVpw
L8YwtolTms546NgPB9L9SfYAyp2GHiGOeAeqZI89KGOjw+ApiCPMfUQ89tMIsQKPHyOHbtiIBTLR
DglcZmBQ4KuNVGD4rr4IvCqe6d8Irw6AHyoOMcSv2uXo+e31r0GZM0kmk4/AR0sn9cwTG/cqxDrQ
7FpddyVKsuMSZo9+80Q+ULLOzlXYqN/x1q+VE2mED8slwtgJsVFLR5TDScoz7bK6m9L1OdyHHWGY
GNFg+0ZeGuSyEeRVTw53vucWJd/+BPlDJPRJ/kc1ic8thruScqhX/KZLDmMqLsI0kDVKH5JEvnmn
//1A0K2oRqO+5zgFXYUFNwMxrk7sATsAyzjO+IM2GCCux85RmnSNn3CF/G/c7Y8dWuuQodxspAgU
OJ9Fr2hdHqB8BJPi3JsYa3aikFQNXhSSFchtVIibeAqeRl/8g070LeA8/GICZ3q4PKMwHDvx2MAP
0Hsz9MyDKl3WwnswRf0FixVmsMiSLMZn4I/7Bi5F/5rWqfTliK43Rz2xNnGgE2pRCgBZprXARlBI
mqMJjV/CUEfVfzXQnH9d3J9nGZhz2PiVAmD7lq79jOcfzOcF38pX7xvhhOYwju67aZT58IVX41ba
X4hdv90lHi7pTHWm4qjqR5oWzBKo5n0YpGY7fbOd5jaK/Cek0/pPIG2WHEpNqM0JM5gsoFVejI1u
vQQWhtrB2lFbVHJbC3RrAJB2vxcASIXgUGFvbMAB+1gHRD9CPrHFeT+A2g0eT9HZ6ImO3H0eXH8t
/Na+t3gCmRaRd4nGBea6OBAZBrA2ZzN8p5gSkssILiEfkSaLQWfjELZ5r+EGGnXDm17sOt7PIEb1
+X+/UuBPK546v4N4ik5KHbrRSkg6NgVCCgdrA/FsLldErCtMyhyDETHO7xCBXYau9IGyFSuPEacP
XcZHYpqp3FIfJrK1hZwbVpWXdOUQqy/05CT2L5LBSLXHTd1z0l7cGaxx4HTvaplp5TKPZzIpkwgo
aUNC/78gSnLlyBdY0yIICdM7xTtVs/UzRUd70TGDFaXFPsk8IKwK2gGsbgwCgr6rZndndwcXQMeN
c1tds2XbGX0S/pcJu+OAQoAc7nW/BrEcvYkWYvYNKpMIK0eFQg2as1igQFg7QQWZNeQWC+KLNwBv
wOFx8PcXb9wgX1/XTIWQQ+yeW48jrCnzoJe3toHmW83pwY3xLXEh4i4gx7rEROlz4I4YHxjcx3OC
cCBw4GAtVTUojdB86YwVZNfHiLIs5DD+rEqYo7fRXwYVqoeln9xr2nofG8boaorZq+PsYUbjx3cS
SikYZ3h/C8gn9wh5hTq8580MMwz9Gf0ev5i5POg9/jvwycfYFgGoSqo+3p2DGPcPE63DaUMANjiv
cT4ufPDzNZZHdh+Y3Z/DzV3wHDugh6js7IZzPEjcY8GEnq+p4QVITee44K3L9mj8L4LGB99pzGL4
MEMom5GcsWnfPcZbcN3+S7FYg4w6QbIkSn8CMLMm+M9VxkB+DiAMEjEB3saPkUnap1MNHS4OADad
InB+4bTCO38SSdsfbNQUE0k5VgZ09XqnsFe6HiSSOmZxAzCb4Ty8M8jp4WIy7EA0KzojnoXam9wN
4rFMGMwihGpADX46Av7dgsyOQt26uX9qzdBWsdvhuaZ4dGQa6nCyD4Vj0z4AjArc9A+uqxMXIMFp
iv7USOHPm43VmtN/4YS7KcTAT6W73Pwg/hvvtr+77xGO+czMuGQFBXyCqGVAUx7kkGw8GFa3W+dj
yQdapCO5XxDtW9pOrwePH5quSy7BgpipwEXGaXtKfLzIEk6DflnOMpDI24I+0braueCExjYi+vWX
CTz3DR9RLSyOtJa29rJpfgkEZF+Rx3/GaE3OgL/3EkTvGfEhQJ3dvQWphu5s2WzHtbPLjTnwEG2L
vroUfV39FgAUaBRi9UJM+AN49VK0QQ8E0ncOw65LKN7SChk7bBuGUkEznTs9g0g33Ar4DpCd2NKX
ycJ/M9voSawBu8zg/ciIA2fxggkXxoan4sGF7SW0nJsWVxJvkKAH3n7YNv+i6LsCmbq1IB2ZBj8T
UY1Q7iF+SZoRe1+yfwwSOBPIGfkyjTiBQx9EVJIm12QdfnXWDUp4jMsJiYqfCqWXF6lYOQ7tk0s+
e+onx85BQXoC8RxP9xe+Qm3IxrgtjI96OU3jo7a9Xw+jWPHYHjj0Ku+JB4vAsDkP11y/fWpP/3Tj
OAJS25cywQNy8D5lC8M/ENq5BVZ+cEu65nMAgBbdJFSPyaFl7lMTu/rkM86KYPOXfN3lq2LsI3I5
3jZ/3eopgMkCvWoF/Nw7hszto222rxCDbIHlF4aMqIfQue8RVqvSajM3DypUTIUzVCqOvYO3A0QX
/9vlqmBs2uEvjrSbN3PEb8kWfaAL8dPZ9/j5QaJNuB6KZkrLMPBHqHJlxjubnCHm+mT+ezu36YH1
qCleNYRbLKoHHrS3nscPTK4FnDOXO5wbZxLuDx/IAoVjCn3i4PhojlVduc/BcjQrhmv4uivMWIhK
dFr41YBiAUiFzup/P/CihjCZJH99vXI4g/bltMTHMCNy6W+rhIsnZuENI5EHnU/wEctxLcUQ3ojq
WzgD5zsEY/4JapL12BOQbaD/TyNb35uIsdu0LifFptuEKu7E3UgZCXodGGQx2AknEeJQk79SeEIm
OdPaEuh8UrOWEbLY6xRtLzlmWJwcuIQ6Amx0PHVO+K+beXKUvk5vZJR/VLI8hTPZAKiBxW1Zj+OO
QRomkR8PVa+Cc0tobOfPodEmNwhoRjEkRoRh7u9asipqwDH33oiSvnag+U6AJVNmMcG2/Irc9M+t
AY2kOwowjXZn6AuTvMPYIcfnKHWOfQwzqObk26bBVsZmvyICC+vQPOMsSbrtijC0uFNettkUnOiM
oc3ByVBtbfsatmquFmZRdsr3GvHEPUA20py6xMtC8eUNJLijS+llZOOtAXPcMvVH+zDS4N1YQtSJ
mWXEYOM2v62HpwJV6rfBJZthZPgbyuUwIivjjm2jgleSl0jOFI+No0Y48JPry/DqDgL8c/yQgTAH
R9jDaWMkwm0XkWPFl4dYWvjSnfTg9BMoEoHvaow7veyQHwX59J55nPhn+upI/ak7VjXCceAQbTg9
4G3oyk5j7GA8MU+IuzgpuXe4WbkswSiJLDKdgz13ljA0jkCd4xXuUT6+6rAlGFxAs0/uM3DhrpZr
BGtU+9DL2MAvZ3oQPuB/y7u9gA2CHaae1GbCPgYmDi15jsPgth3g4hQjfKDIGUCFZ3vafH9AJTvg
ghbnyhIN7CIYLq2hTxqch/uULSYChgk1ddrCUtHAmAbkZjyBgXuxiftMFBK3W4sWrXalOM4hKCgV
+q874JTv0KzcQwadP8zQbtb5/BfBQJlvXiDBvlY98XLoAEqMEVPhcqCZIY3gunAMB0ogz727uSUu
kLNu2/RIGKxatHFeAijFT1jPZbmHVufK7+40ADGTaEeWC22GmkyQwbgPerEd2afnrXOBZgqdr49/
u5UfkxT/1xDQOtG8KVbiIzbKaX9Si0T7xYNDjDVbA5XP+IeDic9lLDGMJXvhPqpyOtix8kak7iWB
niu3CCHDx9+mOFywBy6oWb/xwIDmlzi3EwT5jkCQhPbu8lFinUYzuFf3gdemm1cNIwwbQF1o7HxL
CLPAmz1Cvyn9ipH+gCi21+2RMEWabwSz9UBHN6/YZ+qjVtXmmIzQ1/fY8XnXORUkQv85LvXqdQf/
S+CuJP4FH9301GEqhz6NoRi9w/4MtYmb6uXUopfzNbbCPfj4HuKkVYUdYHTVsQSAbuxX5O+YloBQ
MYljUGB+ksBdckhaC4y4cYFbuo4T+wmjXZKD74Knd3oi+rxBMA+cctUlI+RXNMNOGTgLLx2xT0UY
jsB69+FnjeDWXFLxn4Mp2W2oqrfOi7KeIOpVYiyO8TYVsLA8dRTat7SXX9pgyGnXdnmPUnz066Ip
7hkPGvyYlVRP2PE8Mb4iF9SB7hCO3blP4QCM26e4W0rrhbyWMig9vNo5j/lUasCM2kMlYEPYc9cg
olwL8d2DzMvQAQuoOwjYoSXifYl3ebUpiAKYCU4QzUMQuR6tMzUlcdlLlPyeJIEXrwMjOnwvxkBY
He0YHPG7EKHQBFs7rp011ke2xx/4SsAFiRK/ep6hPVCQUx2c1EAnOMoOByv5Z8nYIgEEoArBfFuN
c+ShvwUyRK+dKhci8Mro5EsMC+jmoY6Q88QYoHU2RLKO4QhddH/DHv0EQ3cYvcJzgIgbRbsK2aSw
g4aCFyz4QhQHHhEE5pkO3vSKQPbIhBeCkwQGDTD8VhzJzCDw1q46zHB2ZGhFH3LcDt0hau0TiyW0
gi4GnwVq9YfDdIZYvFYb//Da+B3jaHtIofLJexP8awUw8oFsDzdMYX3T1syOeE0Z+bEgwiubWrA6
U19vdLgaIsKrb6cQNdOeQPvI8g6E2snUNsF/nvT+IU7Yq077sOgaV1YYjWg2DpbdKF3OaAF8DkMJ
Y62zP1k7fo9TD4x5ABzD9WlfWwpEbiTQpsfQPgJArdezJ8NXCufSCWYfUjcjTApQY6L1lK4h8H1Q
eGPI+tJbMVEb1l6ogLM3gnkHONF4Av737GFM9lIJubECVf5/HJ3FlqzKFkW/iDFw6SaSpJdbh1Fy
D07gBHz9m/maV09VJhJ7ydwVD3Te0WQ5t4L0MGev44A4eSasdJgMlvHp2aKcqAUWvmUZA8spE+uE
RGKfKn35MKlUB55VhsW2WUdLWD/b2NWB07ivG9mVl9bl5ZRuKWfy6cSmQ5U+l/meSNYmsp/gujkb
Z0zNu03Wf83E8LOyc8hK0SiddQfN0bi5u0W1n4vcoRO69cu+67UXDRk1mkdGqwbL0+2NR6m40idD
JHwvV2p/MRr20WvNozlK7dxS7LXmpQiGfiWwY+fiwcoittQi7GdGYJJv8duCQocmjhz7OOBsW1AD
fI7ySaVPU1f6tR/r0NHRmrrKMs7dh6URFMgrxzlRv/pdSlWP7Im9LSSps8hUlJ9e43/SCzSCUk+2
cLRZaOShezSYsIremnvVWoh7rW+au/A0RiLxXa2PaZZNjy31IcahLLLSBFk64eWhzBbvbzsRfEKU
hHrXPg9M8r6asQcnb/IXY86mXWWmr2tPbbdz0796pAv9q6s4IG7RfDdQFNYJSJa+cuoxE/ejzKxP
8IFUpdyMpv30JpUSdW9lRIFq6Xte5u7GWnh+6+BmLAIrYhz2Y8btVxP7OI99GhZulwZZx+Ny6hwa
/QvOiJ09AHvC1taKH93kX4Q7zCE4U67JtPzIVVa8XZxQHdNfO7fg/RN43W2jx754u7B229WRjrtn
irrUKedDctaiTdErvMQ6VveIREooSM35PjoRKvSM8ZZY4DgNs68b0JxWiyNYzyrHxhtj19G/vYJe
vkF7h7NRrRgvy7owmyCC7ep646AkXwx1o8XSsN2c3aunyWyeSBG+dypbRwxb1fwkk2PwvcoevVr1
Xgj7k/PuWTbKhBM+jF0rTxi9O2IABHBaA7T5RAS7O1tdnYRzNi5R1T/MOJ/3MOAD6cmbKmkb6hMs
DVmFDldxzX62oWYgIXaw/EvmN13X1XDZTqKbvgCNQvc08+Mi6QlZFEwxiJx/WpHEcyve2aAQW9yX
UJbvhxvgmaa/UknBL7f/KwVz/MbLS8ObL9Yjhlcb0jc6LqVRYVJh8+Ii7pvu3rzmbuGaj6i+vTnr
GslqOTYdMh4fLukWI+5nSedhIWszsM+YhTeh3GAiV0BRNoILYZHzqab8zvb92Nz80Ex4aK3i1S76
vyFru0Dq5PiWHIBGMbXJ3pT5Hr9Nj1l5fVhN7IT2sXTmP32yp7DGi9LTL6Kxt25dSXB1DVJHPXYk
cInf1L31lvEUMLwCP0cb3p0ZhaPCdLFdljASfMC2oaZI16bwGx2YYUokhBvLrcndjXq4SefZGgQQ
U5wXquxkhpaNYXHSjkr9Mxr9yN2m/DDdIpSPwPFr0vAEDxC57g6K4c6+4z2VOLfBkIwPjqs837+R
Lduc02bMz+O/qe7HiEEd+WIlkwvejLFaP1UFx0dryLU9eL6TxFjz1ZxDV7PwPSXNo6Nu6IoLJaJy
w3hLJBn+0uU+sJ6wJGX4aW8z0fZOnMaUdV/t/IvAjuawWiKu1z2bEZKIzsF1cVsd2zA/JSuqilXq
YU/3h1cZpQ5vZldjOweptkI72ZhfcKP+GTZLDqYt3yFZnxG0SaI4WCd4hxdva7jJrcu8gDTYOPB7
iBhyea9h00dVaoaOmYF5mckzaHgGncQNN8yri5OTWuN+HJRDM/BCNopMht0wo8CV2T8GPxQRMjQs
LRsd/LbiW23q52nUzFf8FMgbB0NRrBd6kw8lzkRUeV3P2ya/ZsbYfq7FacfBny9U6qy8R+AUMKxv
bke0jLUbe8OCBsxKrz/D6TmbyZKc3QYTCDsBF5owdwDdFO6Dlj+Dn7zRApe8ELhGGTF/WgNFavIU
Y9fpzxRGo7qnPTzxqDZb1wyyDIZBUZgaF2q2xr1NBNiYluJkinnaF3N2IQPYxISYo9qW4zl3KD6l
z03CemcbYxbmTIsywwW8ziQOOkJikzoLv17lH+PfEnsFGmzZLIfN5sjVGQweFUu4/dpY3gxFZ4tq
r61xp3DLu9yR+ZTCrazzz2Zy150Or+vAdQIbJmt6X9QCFbe+GGPiYmpNRG/Ukblu1YLO9Nybasjn
0eLHJXX7RQ/24AgOALM7hZhiyUVX2zvzhMcw8FO0dXizgZwSjAkU/h3JoY5iZ77HPX1FZf00DMU7
CmZ6tSYMlxKa0AeHFfD60J1HrrcOwZlSYmYGjqG/DUmC7K+Y5Dib6d9s2fmxH10DA8C0Ys5Cbn4S
qmLth2b5yzuIHpbqHbJ6JNyjjqFTmlyq/cvKQ3lmXTFhYJL1YLX1wKotzjaOe0DvNdl+aabHZH2U
WHLnJk8/3W2G7bG0+QOVSuYrAcKqwQX0WNkuh7HaqXa6hGUaeVPpHshhfiHG+R7wqpssjZNR6Wya
H0o+IoU0VJeqB2pk/N5sn3aRJp5BC59JtIgdaewnRB6SbeW4RamtvHIO3WWAfnaKnEliqsqnbZGR
dt3kVMj8ksEMP+vCftFtUgw2Ei13x3Cy1ZRyXm3c4z/+RvrkUm3bn1EHlqPdm0eNfamqd72X38pa
GV8ZVCxkCwcruGGPpD0pwlcmwgKUAqnODpdFQ9aynWGvMv3fezVD1K1OtJT0yBNUiLDHM97Jonxd
XWUiVeNcIblq11lNj6tB/F1pzWcxqG+ZN+p7Zam7ozrx6HXuPS0mIwqq8tOtvjo+iY8usRh+nJ4G
dw9lpYPrqFa3MrXrKK+Y+jlc5juNltjN7MN86XSf3brefqntLHDzvNtV4zT4FP3zsHG0gzU2Dgt8
OL2MItvXlnZuNhIOStWxDLdSl1CRHdThCamQnZNinxccqjgtHfWEb0ym42HkznwizkB3x825mic3
LCxUBtuadvlINMlIKffNKAIdUPGolGuczswEGpt1Fn34MVrzqpYb+kDLxJFtfcpryvabxa6iwi3e
SHDcP7x1jC1VT/cdKydh6JbLmRTqU00x7DQWWmxuZDSNzHsc71U+DjfAIinqHGpT+zHbWUTI+YWv
3uvEZq5dBJafQth85/EKsvKaTGmxH9vSuuSl/rJMiG95uTwMtdZdJ8SBrXT2OWeNX1ZdZPBrnDbk
IzQpPxAo1mUK96Yih6dnKWSL7o/XEHXUysGWzfLOzwG8+gssSEwQ4utu2wQtyCspzTU2XD5QnXpE
760clTXDCR2Nv+8lUF3I5z/JalsATX2sro3QVHLbJ6pXQHDQ3X2SoNfd/TQKC++aYf9nunbKcaMl
ZUbLfHIKIxzIwKJYctTYgMpZOvMwzo7eDLG2rR4ENi2Nxq37Z6T9l7EIOkLa9p2rxRok96vHc5DS
9Tn9RGRRjrZiKwFs0fsxOxeB6SIv9y7PLsVpr0mP/meJJpxax7xMX7VnDkf0ZjrQadtxUc7OnkoZ
25xN5uG8T8RBUp4KbSzxJnUYwvkP9ggcj1Uj3JD9okc4qu8e1c88r4lRZt1prZ0ZkwsAk7PePIwV
1H+lvHhj6qGkMQjX7uecu8nZhGOtlmt0F3J6xWAyfSIllrDNXpnvqcMmTIkeXnNaEEXJH82eQd8s
SxoJ1L2DtsjirPLwUlPbi2rp+KNQ513aqfNRwii9dp427cAbhKO+WcFUDINPBJqRyRpDpe0sdBQB
gplCLRgNsmKWGrbWeuRkzTUx1RwupHLq76wmr0/CktR9YCAmECfBB5dGs5sXfB81tc2HLdXjpPsq
ZWU+Osr6VBGBDsigz7R2gqy0nqsk+1JHRN/Bbg/mnWCfttrRVc3fTtv+PFPzN8lGTOuHZICLimhs
e3cs/ZTQ5CFp1ufVdO/P98O61rgfnXGqarJpoI38pYA/ViACxJtBQAeorRFuEMDAJRRnmlCBLkv8
ts15mNrORq8W7rGp/v0/+WlKvbmgqP9xBTi+0VUj/7tsZdAkk+hN07djC9bT9OgepJf9PstxCUxB
gY6rjh0LKjV9puUiuWyABRqPnCLnDnkxSnVP/PXVFKMd6jkTkq3KP8VbsKAULffTSn2VPffSDHp7
J8oiSFNc4fKIFidJJcNgcdv+UOubE9qV8lGBTD1y0qVA3fEmUg0L1J++WJjunUITS/lL3Eah82NM
ZK4dMmXelhP7mOedRpDJLDUET7vBaJ3iclbjvpoJa5rTH9wbG0KT87YRcbHmTPqdYjwRzEVTxbEL
KpLIHZSVV12z4iEdu53AFAqHGdW+p+of0E2Ru6XibG9mpEERmxj9Xuj3qTzpCjvUhLK820528/4f
/c2w0y1GLcpGRWSU5dtQFi8E84jniCLzXfx0vy6onMhKTf0q08C3pO4pEe4vp2kCtVvLgFcP3Eg9
bYXerR4KJS9Obv7TIPEFDanMoEsb/UKCH4e2OCR691uQm7khfkwIngztDpGBSSvlztFrceUi5qzF
Qo4CJYfPgpW9GsYtoeAcnErSv/dii6x8sSBfagk5EzJyepeajOCDiFRiG86UfuP/gY0zG+oom0T8
mRDuspSUm3TVb1wsoHv3PFE9qWvcpualFxQ8WhhzFQnAzK2gy0pOzm5NK7l5RX8wz2kr1WBRqskv
6/ZGFT2LME5fKawbe1vp0tDauhceL+ZuYgAF+f/p6liqGcNCrJk38lLJlWjPJiRsOp0Tl0d31dzc
xtc9CXKDS8k35J2Ykh+mMbA4MzH4Ec81GsL5fXVoXSEhYSpbkGC0IwEv+9K8ww0H46RRK9xRaeqi
RZinSWlCDNEkHgCFTKsXcuirdsiqrBRcMT8SI3lrcJHjxWn8fCbanasOOEulLFnZ2p4XwRxAEb+g
Br2n947sgVOPgAQVoKxEaCsKZaGEA5dH1ZLkyzHtaRykef2fXApKuqsXr2beXDar+spNwvRe1i5H
HQNpVVt5rrTkdxo3go8PbbI6F9VxCGPqbmwmqROMFpWvfFMeZi3bDlK0n1hGK/LuP5mRRq6tiggI
vXHJdOLPg9ived4fNKJgUDRO6vSodVBwPJoFvpXmve8UCVuDMkrS+TwQdCYxuJV1tNlowCJF2e66
w5BsiO5aDj0wn8yQYzx0UFOCBpqs4sSQgCTeMqG/2cumnUi61qqeIaBha+Mx5bu2If3flal77IUx
37pF33NpT4dV4futOAo9TP1yWBNpnVZwITujeStdzT5xoAiyqrHjelx1wEqQFfOJEGaRpfLcAEbB
sRO84udHqBHKsRkM5QjXBoNZJCIwJsJ//VZ0XHtoO0m/+jr53cMmeE7oCmu95AwTJ0MSPaGEPqy0
WGK5ZpO/6dsQD62LZJF5Mh5WFLT7eBbOWEf+OKk1sTyDQLWY/nEE307UUdUTLZOfUivKqN+IEu0q
Sny+ixAVqH2vnPCbcLA9UBMQcb7ssXVOBDt/82S1GMyslh1Um7s3bKEFTK4NWZ4NsFZBx1AzE+s2
5M7xmzJ7eZgpVY8VU7ehtd1+1uhZqKjBYVtPNhlhU94oYdKfzZL0t3MWHBX8Nrd6kXVtPOVmHxd6
nr6vTQqcUtCZ+v9fJr3m7j2vFTgO/FOLUZMTVVkdRh47xKwVccna2drRWJlPgHOPGcm445S5F0XJ
SDwI5oJaJOlRgAqdKRVftkb5VjLjH/yLPBqtg6ElW9Qm4kMSHNtV6/CdK2YeIAzy8p3tdb2tWnod
EVCOes/Yom/TGGntvhtH9dXB6QTbaRyTgQcpQTl6/Wx9MsWpSq0hGDUSWeu6zn7LAYrim6buKif3
wtokgDblYiVBaAfznKqPzUy5Xp2ywJCacpJd9VIKLJCR3cn+5PCslhPjWqlcKHmB9l5P21yNb66D
mY/VZmOBiIXgUe0l9aXzZv0+LhVEYnr9ODBjr7LxGD5z323vfTOrSa+62hMU+Bq7fripQklIFtqv
Zfeeu59rlka1+5KiS2xoI07DCUFQwGNQNO3HtK/Ps+NeBhbOmVoeteJTijpW5424Tn3iPLJPieR2
7suSJEQecvp23up3NKkGzoMO32ZegpN5wDnb15JFTTV0K8IRCxvDKUa9toQANukGdkYmRD+OPHtV
zXvRsPiGCWqA7A6yp7FlUOWRPe1vPAL5rg3rbhpGSLPpWzKerJnIVHpQNoekdn7UqqsG13HEcHU6
apE1joUcjdMw0yggKoAAdW7osIktDWp+I72wfbd791DAOgAcBM2PHSFuKQPUJaMg79Rel/zHHc2Q
ZQpx1zACYn8qIK209RNmI40O1mRx+pbWSp1PROjH8aJuCIX9Z2ZxJ65ZG4r6pbZh6q74EhMjFOE5
FY7KBO+i6Ydz63knRg9qGd9KZz/x3QfWCEbdfFfldlS70a+Wif7U+oBhD8RufNUUUs9myu98U97S
Qn+e0lfLavZwsUK7Bsz600Ldi6keNPm7vn6wGD504HdaHWOEwrzQ4fUzUxndWXbYhKKF7vyvpqpJ
yhkMgr/2C6kqCbm5JR0sCGv+OO5z1QFroJjDSqcZfpenvDoa6a3yAuiAdfBhVXyxPoSWebtLWeNH
+MNnvE/JVJE99jrI0aKNNuSQymW8mI58x0BfW0ZueSp6oLiA83Eg3gEH7mbi24ra70eDJEHzgJtD
Y/tKvDYq6cZzApLqJz0337zHwTjped5zS32irU8aUhp8CfwkpPeM3AfcUpuNz8aZ0tcEXVQ3BSoI
huwY5uJWm/VFbl/TAsi29hWLkLuEL83HuNmRUreHwrGOEi3MYaeFRTEVAexCwHK/AWTYiKBvXeUX
w2+C1OLxGp6b58rk6yEWWJP2M5O9U/ZfJDhCWmVRJpPXVp/3MyivcdkpCQOnaUdAyzbt28R6btFD
y+2/XNgnXat2qXXB0VdYHjth++kz5dIenm/Gz7IuzxMOkAsL1Gzvkp1fuulOJnpoNMk5g4VWGFA/
0JBL24za7NjmJ1pmsW1w/pIfpM7jlNM/8AzOOqyvI7Ix2z9p91xq36O17cf6SUXkLb0XffxvYLee
wTXbFL8WRSa1PQJ7sxjR7PG7VU/KUpEn6uOJj8p+ZvgNQGH41UWSKBEAZiB27TSKIziMeAuHngtO
Ta5NBxbhnHMtlbaDeV/sF4ptaREqdEx173Eaps+qYTJCJMDOjtdlPRj521j9kvje0fBVMYTz9qbW
l3YEZ029IIMkjA5a3oEIMze69TU0LzWZFcUaIXXdqv4NfBiLVeerah1VIqpJ8+CKdq9VK1bLpVOO
3CB+WZ6pQPizLv36xYRavK19OOfCTyrNH+yDW92aNG7uwqgsSex/3G3wtDwrOJSkN1XrMiR7nGQi
r8dSlkeHJHzt8b4bkMH42TLK0h0Vy3wmYvpNDDXPx8tCBKFeohlLe96gHCtn0n/7phl2+kR4Fq2v
e9crxa/2NTGHhl6lxvcRu8Q+Cx6LCkXjSae2PsRF74Xd+nu3A8f5sxunt5EGkresgYYu6kwBvcdY
ISNMeDOg0BlhbgZjtsVW8U4XuTNZSYlmLqduv+hzKCcmqQasR/9fjhvhIcqm3nVySeYIIIRLGajW
SaFe3cLUk+VIBe2y9OwRYXIe8CxQHpCMKYPaYQVt2CD4XF6Blxyd6dYn3HRVdnG6g1KeR9q0+nqD
y0NXYdppnCDnImQJWGb1x7FCTNRzX4BjF14eTTWOMEuxUegmIJq0KnnAR8NsIluAvSjD5j9OQL6N
G6Bm6o7XOxYP3/cQVapz4owDeeuesIG6lUCUADhCZLFbxqcmE4852D/e1P6SkySAIz+Ut0nyJEmG
I8dc36MRkxo9UiVDCcbqWmWHR7kWj7SZ9yrDDREEgvo9xLNbS7CVMElgkVdKPZQ6itCJ/blKw6f8
uktx6yEl7UT2WPfMs3MSmsRMC6LZOucrChP4DSNc7v80+XJHTxTksjHXcECiBpje0HP6cwAVHyUm
U0uktNJ+1YQ/p3nvtCJq2mpnDrRGRgq/HR4ovfUikYwTj0B9drYB0ZTnVpM9wjBgKAm2FGTykPiE
QAK1uWdg0C9WNHuxg4uyG0wNbooCFuvv3k2gGH4RxnBwSTuPpXZwiY8s2rtKS2bTT3P6rDiFr7B1
IMO09NznOh9paw/7p3s53F4f+oZ3g6G8QpLAleIl4u6IhLHUa7fdc1nHrLbCwswu/d3VusespiWW
ZH2I7C1A9wQcf06XMRCSHRL9vgfYVZYmvOz6Oa2mIzOyX+iXmtoBIzFf8c14sMRFvVv3BZiGCCeD
Edx6nHmMs2MyXocjpu1UD3SiqkDRBSmVmXMrA5pO3gxyOC70u6p8ENZyqEJPzb5bD4CyjwrgWPx/
FLCXdLxO3W8y/BrLe96j3706Un0mrBZlKd4LY/uYJcEkKMNn64+5evx13Hv/rJkwObepmHuqVMtL
b/8sKhFHgfahPlX8jiZ3ajagp5/0TTxr1kOzHJcBxdmqT4NxIzN3p1GFdfLQt8Wj2+Q7kZxyNw8h
fgVN1p7LhI1i5EKaPG4t9SO3/3Ib1rqfuI/ucLUJJDWOR3pNwvpcfFfvjoXGXYPFwuIvflwO+1MX
GyMCNevPDAhx4lUfT6Qq45RNOx3ugwJj0/01m4vWTAcH+orNZk9tamAqwQPvih0og968Di0V1LyA
CDuGKbdb6STsLJ/9rHauEMM+Mx06R+lRX/mZKnToO9V0JXRzqRGcqaKzdi4qy/VxMPWjgoBjyWMv
DwnKcGuQrUqug1kS1P6nbIaPt3Sq+g99+M8E7ZOib86ZQnjjo9KbSBrL40NNnwoorKOXCOH3vi8N
YXG1CuLllERXXuPDE9t/Am12DgakfcdFECECwFPdXbL9au1VvWT8+eh6zk3EDxDYxttgomtIAnPy
PS15TpEHu7uT0EMuDJuh5vIQroc67ArKiH0kxl7jPSYOooAJbspfrwfHkBoH5h82kv9jFD81k3jU
76R+zxujZrmXSjzuEPNUcnNayT9Xfc1RnrrCOPbbx2K/VObfkhBSVIDtwL0D9yZgqDrbY9O4jyyZ
3UlXYS+n8mem3ane8FaVVzLqLwtSCMbKn6IQ7LJqtB9CwAuCGuCEV5tio0cd2MSNoILFnMM7cr3U
ijMidJqRnWvnLlMuEKEqV54yx/zamMY4McEn4rluq2chdJqGyw4qDOdhjvicuyj9lVl/c4v0JNfy
gzQVp1OInSZnftN5MZ9WIovrynkHtB/xEaV4464IdLc7C/JQht0/blmK+FkR60ZJSLTAc5i/u+E5
2UpkIfEMCpdYKAj3mrCervjKkp1dk8UWdr+nkWlZ597KDkKuB2o/o0EFYlO4988MKvtVaLECsbC4
9Rn7SeIOuuraWmc4pmFacyBM3PQnL9Sbg1KARXUAPrrvzY/Ru3rsG4BktnOY9gVHDK9VeAdi4cyu
FVWj2E/8m1YZeyMhPq+LRwzKbvCCLL270wOAO+V3uwelCjTjCWPupLUJCxGyvbXGmzWErY4qfD9Y
sH0t3sSb7Qq/EGhAWpSQw+BiMeq4mg1InD/sjSEarr9UTfMM6hS0PAcdk4Yll7sK1cieQZfpR2ke
VOGR9+RnKco8dtbYtWAiKVPogbgynJdinl8SoED3eVOF/jr4QrWRy6GcmITWUJPvINDpYOrZDSGf
Q+ASLM1tdozIMrfdSLB6rD6K+486PoAzw1bOoPd1wN5alsFMr4ZKvaJnP8pk37bp6Z4I0eZv2zFO
1t1bTL9Wg+lzkkHrPFobXe2Vrho554+mLniWr76LgpfbhEAYl4ZLS9U2Keyjwa4Kam3beK3APJb2
w7xCqsXa95T3FlYG9ZqIx88mTp4i9rrbvw8YUSZNvgFYE1WDpq0PSO5holqxDj244Dm8KpdNmZ8X
2TzlZcKcAQp9ayITXG7WDbFwlmhifYaLip0nXz01EqeedrpOet7huwa+8ddDAYaQEyxgvYcuP8oB
dNSy3/I+0qj/uPknwMpzir43bIdpwVY0H4bhqe8f7/gXCMOK+eAY140BidQCa9MHyTE5Y5WjhByX
0gTC6O9U5WYLGOtu2CRMwACZyjuwVceIIoWtFtubZ5K/mYhkVWCNVVK6qilAEhGgKxw35gkdSk4T
HOMaTtItq4HWOykOLy/nd9O1Q71qu4x7oOXZgBgU6XoaLMWb0Kx9ahDGz14Ti0O5BmHkkUndZ4W2
/T5rezdtLs4IlJXWvnsuOap47SMV1mX65j1a3LsFNB7pdqbkUDuecnyeI2mddPqvb9kGyFmD35aC
55+qSIpdIECZ1TWE6EmGaRk1/W9N3nlmp4VWtuHQPhK/PbjG3UMl1baARNgBLd5VUBMIZi3FkYkx
9BBkJ3HLxxZYGwn4NbBkTSiv8dO+f9DUGLsSKv2RWsup40025HXEEQconY8L88GBn7yyZpA1iyCU
HuzknN97r+pyJWIANMI9cvLK2ZS0YS0CBAgG89NGHFaVq0ZjQaaCI6H3gLOLJawJolknQ1FPs6Nz
yOOcuj2l2tGAOKXi5OQIK8iE0Zg9YLyxiGQIB7DGeqYEDr8Z6TWM5ibqk3iBBpwCrlzHJ8YEvWOl
W3JYdXuXq6vft+WLnj4AiSh73JarABOR2F90N4gJQrqo2vdJkgB5mkR6snGgsHr8pjsNLtVDWvVV
GXU5XYj3xBgZ1h2fFcxRfT/ImIB806gn/lqP9TeI2C9pnmwmuqpJYp3mj9OZ8ZJC9kb6bIXzvTHq
zU0Te/iwjoAihs4ijoLmVIuWBntntB88qGpcb6yFpFhz33LS8O6+Ouq/VkljpQYUeiAD09RaNHgc
k3jmuvZTOjyXNU1s9qpmToQHWdT/2QowlN8y+2L16NKLGzCVIEHw7zcEqgWVZ7rNGg/9sHW/U43l
S+w4qYF6VgNdi0CkQalMvtbf7TbXR5wCuXQo+/M4xk5+1jhOzmAFhZAkXoHB4WdCWcnsOMMkwJqK
rLkPtkEDMT/vu8kF4+p9V/n6suljNNG5a8tkupTNfDYVzmC21Z8FEE9/MWcgSpP6bPR/1jwXEWQA
9rzAjTIW2YWeqs3R3ELe8BZruIJa2OHajyxpQWaxjjlQCRYmeK+lZU7gZ7GLoekhziRlerDaJZ5H
vmB7NUwGmQys4kBfYjIKNWjvlazaycozPCvU/evsDeQUM6Pcy9R8LtsuP3RUonMCGOFa1M0uZzFQ
PGT6s+yH5UbusgnJc6VokLCtCpM9YyoZToI8CzkOFsQINRzq+g+uwsyzvP7OO4EyZCCxGDhoBe5t
QlzhlnbF1TWKazpLc69NKHT17KJHGmR0lqCFARpPBFYPG3aTWRtu4Hnre8UveEG2exvueYK6D+pS
yY8lRgwm/n0WpFHded3vJIjx5LSuzXTNLhCw3pqF8uLodtNJKRCNYbseTHuInI2xz6ly97VApdxP
ZgEKSAyBbTMzeKMRUiu/ydyWMTgZOuvz3MQ5V441eJQbvHf8hqe5Aeqjauorcv4bCyeIQrENArLW
JAiJjvWLZjOO83WLzaXMIMm+Nc7403YL6lvSwsl3XpkSphBIddQigYZ5Pmt+OyRy7xCjMdV5r4/5
dLu3GdpKpYUBWR0ugv3Eg/yplDOwZwE8eFJ5JtaL+U8jlH4FGm/YCWx8nv0JsIjR2dYrRr5WsDOM
fvt/5L+nI/nFzG8SY9pLSUFLqzTjEYn7J8n6x9F22t8KhDOErYM1afVhrjjbzEWGn2RlLJBsHfEn
AOrGi8dgW6/FgwvMa9EMfTckn70FsGi/dvxU/YLKLe52jZ2ksQ0yfjcEa579pzkKxtRGnVbPtjaE
SMGKqP+0hNZDw28KKpc4gF4fPeRXASHRvBUW1ORNaZheCwg+/VQg0uqNb+dpEXxnBoeXxWQ8d2YA
r2w42WzxUJdkbjewFr+iHLxYm5X/iHozn+LW7Jwk+WiXgncS3BmA6/aHaq28ICly8Wh4tK2Uh46R
I8cQJlt0dfHbDXdjKIf/ssy7H3xYMdTLNWxVnQVlpYv/s+ZR6Sp8h8bMJaSAktyeXbJs9+uimz0z
3kwAdbXmdSzmTF5ZMXfiz2GnWGaf8lQBVY0soVn5G5lw52jS6Z1yzOWty38d/UNjcxNnYV5CSn/R
VlvuDRYy71ZiVDN5TrDUQDH78mAKJOjkfiKWgLkMy34xvaW+rppzqdrhqHslTz/6uKLV0A2hkO/m
nFQOKESCumM5RUWrbfTxeW/KzNaQHEo2ujUU/0giLGP2DQ6cB5ZcxFkfP2YI4omx/FRGF7s5b75O
T3mzKyeyp+wI7A8boqI3ONH/ODqPJceRbIl+EcygxZYgQVCrZKoNLEUltEZAfX0f9OLNmxmrnsok
gYgr3I+LWTtJdb3VgIloRrafxIxGGMKaiQRWu2hRzdD0lqftGuvdvoyfXWLvFVVsUkSvYZ95jaXB
r/huTA3SpIKoKdkoyLZgB1iqxF/7zwA426jV3i6wldK6JecCvowblSAKuaB9bEcb6nVPZ+CbhA9G
N7ikJ6/iXquzCf0913b5xDjiISAHhUvADGtxSS7uRnwvY+eb/jgHU2ISaxjO36P+Q/oDU9TPYple
8GA5yYCvZpui054r7Atfln1RGqSrzp6EB5YS+SosxJsZpVtIUvh6SL7r38J58tUWZHLwwzTtJQ1K
v46tQ6MQHLKZCAPESOTFbcBHy2YLJmia4r8ytUMcyVunTb2ekADTuZpdR4Lks57/UvVrRO85gKWq
aCID5scBA2ulnlwMz2flI6+oHs6SY2805VXHNDOCe18+poI5S2W/tjJFmTg1WwMTpLaVxVfK3AUa
I2Nw9q0psQxp78IGuc4MGbSIzgLkIFHHEYffjPlf1v5AQyBH53YakXLRX8Q0fnGD7jht94r+khI2
OCKnGvi4sd3h8HPuPWObNGU7iEhcFOMK2uZeS1aq/Wnl2yLZmcYmc9w4uGnN62gfTR6qaMFu/xb2
vKsgiZFlQ7OSHDOmVRKNW5xvQqqGAnqjHY/XTDnO4gKSxQ2rwq2G2p00IPXipurGddCetrOO7Zf/
p76WDyuDWQwr5oZic9FT2GSMOcG9x6dipBqKDsSk03hKiaeMw8C1zIddntW8RhQx7/UO6k1anApw
95MC/4UnatQewi8YMaZRDRwK4Z2GcLpQdzXiDlqzLBiwobGD4zWQkxONNi0PYHjeS4YoaMjIG4pi
hhyWW0XSbnZQ3yAD04mVmxrk59IOmMdlKmcfewybp3yd6rQmlPj5T6K/ES1CLwjmrIN/4pmDg0Ri
w8skiLzr088EnVKmveGW32q0GC0i5VVDdmCHXtuZgYwyX+y7bcn2Yp7wdRqMWSkDcpobMs3IaqPI
JvHuKCYmGrZyn1Pbcwbxr6KJLxAzZTgD9gJmb888CQqnO7JrThFIjoc2/4CxMA8okuw9kgtMdYtC
Dxm8y2wKk4hblgjqoH86guG3p2c4OqsvYDXL6EjcFXEpUXsOHXAS4l0GFF5JtbZZ3OXZCdWTbeAv
iHhHwrVe+nNwjWLSHhIe5GYVtAO7oi2ZK1B8GfKcS/sWm2RE4MIiUmDFpxWHW2poazwpElOX+UHg
Z3Qv6zeruqvILIFQupL20YD3ajTsTwjM7AAR9U5K2iPgeza/rwmbOkBVG1bVEIN/Ew7QsYUgHfNG
IXaVvyQqvEx0XJSfEnqnLuPiRL459jjzWWY4KNlL5WwqX3X2mfOKyMEWmZGrqmRitopbA/kggUUa
+NlPIvuoyRN1qF/GEqQIQ6FERdVVA53JqLjsHznE68JMQk6jDevbVZA10Ih5nQyMMNAimmQJsVAe
qS3z5ZR0Ic2hjtrLPOm0A86pS6xzR780y8Td5g+4fx73DHNnEEYxfrlKRt/67NX+V6nrK7DgqE33
sTW+NJmyTWA70V2smi5475PCJYT3bFbRb69Gb1aypM0w3+FDHBxKqkhDTzRZ4m8ERxznJBaBJQkO
1giIN7BqbjFNWZljuyY76BZgsJXna99qG1Hon5DNb91CxaSii85WaHtLJnwX3m2Bgy4gtbNVEang
tktWJvP5vh6Pk5NQ6wzF/6uinohGgMVU0xW1KT6CrHsKxI2AXt5ShDmK+tUr5XcPFznrsnOR0yFy
p+YkqLJYY78U7yPtU1XezCq8ml9Kd2swnwXtbyaRlxp96628b9UYy7H9MUijp87LUZl+JCNhP3wy
HOAfrWDYRE1r8TQvNl/WIT1Q+YCIe1mk1wIXN/tbhv4NDU0fEbeIXz2M47UIEew4DNOryuERNneh
o28FsE9HrnZ1w0ZGXxYlH7KSoTCe3oYsfRFteZcGy5d56wrtq4VGYaiCjsU+zOOXIkD1aFCjymEX
w90uwBOY9kzFspJX5e9wbE04vW62UXtXBGQf5tVKsWx2y/FuJvm8r+4N9jy1QcEvokvuRPwT3a6K
QEXVB2nxzuG9VZPxBU0egcfCrY8vg07vSJMj99LVVGb8cppbyRs+AskiNuySszBkp4Xh4lBWxksw
sSOavikMFfrjdQdyyGaoDl+OFbg+U5qzYbWbcyP1RCWRLxp0K54huHPRQmYkBDfh/3TOcxM9vMJt
L+NuCfV/qAgKrPQo8JT5EjmuFmzC+qQle7n9yBz7JsdbZ7ojAaeejZXD3JjwdBU/AcZfHiO0BBHH
7Fz+XHnfvCl6kju0Rkl8EKa1lfK/rlD85aXo47eoehg4dgqgViGZzlNwQagK38KYNoCNDCiKpzwn
JNhjAYKMzVJ8K4X8vMY8btZ4neBECu5OkvQ6GavNGjYvViKLi0TzOBpBorLOws1KboEGgOaWvHJ4
41gncTbACmMwu0QByS3mWvKWyrVALUxWASGXK/PII9AYK+lV/XVqD7jBhiAIWbgqdV76cBCBrmJi
rdGIrNQdcojmL9HUZ6YagLYY+qtwRxyM8DZYEqGwV66uiVn4Jred1QDKa3KWlK116wgY/cnYBEa2
vFMVvhlMtxt863K9s6PKJT1gl5WYqcTAEJS7XmS7PEVOCenVUMK1wqjEYfHDjcKgYKh84v2yLl7H
+NF9Pg/lRKuAJnR8pqjn16hJs8YNCKS/an/F14Qe/1KixgQwIu3j3bRrX8YnhtM5XduUwtW6/mAq
4CBn7t2P8L184XVbFMdXZ1dfQe+usLRMmBTvyInxZOvZS4huYeAm53u8ZHAG+hwJUT+R+pYxO8Gz
xDaRWnJicTYq33FQMjq3+j+pX2ufA8vbej27zh6hgHjRjwq3EFm9CkFnrvOPhsOB0I7ElMkHyxEg
JL/5FUkd5jkav0J6g33OalchXLg+mQ+yYCm7+Nq6dD9W3KxkQldYRHGWow6YTyNy4Alo+6r4m96h
EqBTxndBGTpjhy8INP7IF+eKz9wX7XC4wo1b2DbiN55diqAVtQLPPT9aPxPMww/Ij4LnXMxezYow
25NR12X8TKgOMd55QbWWygeeGuQBeDiJY83kjaP4tKSbod/r4UGyD3l04Parph1FcdgxN/al6oBK
CB2MgG+0L6HV8QVChufafC+97oRJQg1WrfWLydf6Rx4citkSytjgszlhjMJ+DxJePZ8V1unhqba+
G5vJ6XgwBTyidQ0PZ4faVTHOk/ZkqxxmL3L70CrPqJ8NdxfNaPioPkvdN+yjMC5puQvTS1vzI4xo
1mHmiEvQcnucnkbIm/AmJ15u+B2qAMAYVG0Bv6j5EPy7Ur1L4ymHVm8iA1Z+gsyT/qrOU2VgfJs2
XEV3TiIE0ozZMPBRDMYuinVUbGxb0h8FpSIQIHvzRFnQ6k+agY7JtHWi8ENx0hocWFsDqvKW7YGd
n3T0+HiQoTXNLv4bnTEYUk1lG6QEItKhemnm4d6u1aPBljN+KsEmSX00nXq3rTNPbXdQbYb6hYOC
xzvAEMFzRlIQiwsmZuE3mOwgQsHDY0+aildoL2QCd8mOGPPpMeTuNB+GN5WRfIQy5WxIm0EnsalH
iL12PlPOWrwGeNC0Fx6Rojrw7bYd//Ap6LdNCceSZRcnrW9Wp5nXJQxORAlb5JjveIhRoTEOv2Vv
EeqEZNc0y6+kkYD4NhN1Z7vGtjY4VaMvQz6Z48EqD23ry9LeJhI123OqK7abrKl9pkXbuMwlCtJY
pge/kBzRxp1ncrNyIPv6tg5/ZkLLSy6L6jZba7vCnbU2J0wvW5V4oHRXlH+ZttfUPZidAIrpfKm7
jQ6y5I+Pgu+Qe7Le2Kk7GmvNPMNt4evpduMZ7W+FIina6oR081vL0ZYZYqFeBvU6nl0ZrEGzpv1i
jSsVW2XeVM0vk2wLgly3a0LAkJsEFAanUMIqYNNj9EYpd6LkZCEbYOsvXI3vi81B+0bgR0IZCgIF
sV7JNtKt+kdLOeP8Ug7qLWs3VtprYLlOvZKphlKcUav6gvEwvGTwsfsT9i0W3jwBwU//OZP/kULB
cknMEsWqQqWnQkpjcYFAF1ecuzCOdFiezFX2PUJ1wtQUD9RbQzuEmMEg13uxYV/SB74qtT3wzwWI
LSnoV43JPGWN+sZ8k/5ibpR5ByqCAn7T9QBZthk3YvngreFXJ5em3zLXL+CGZnyDr5XmJZ8Lxu9d
gyTn7JHryVQpnYveLuffQL9MVsTB8jUDHuTTJeemwQvLxgqlwks3mLuOER6HHSlfRo266TGO9IUy
bTdTIQD66m0RlPTS3SIQAv0QPhbYAlur99XmVCM6wnwko2B+FuqWlVss9jZnMC9IBqeA2E2SK9eN
cpoYpcXyueOQ0aeHzjLT2IyM5HVMN35SbpuW42MN+CC9DusPja5wlYaHkA/rPR89DmI12OXhmjx3
c7yCOWObUsvgAG4zWxm2Vs2eeaJTu8wHiC911K1pwteGchDxdh8JmuU9nJDhjsTLb+ochxiDidVw
XDxb80YBuEucUylDZ+XE9vDOZdEtooUAiIPEZq2imCLh+2N03Mk5DTEVno+UMyClU1+jVOlkV6tw
f65DywfJU4EfIcAi9VSxCl+Yr9U/CtF1T94xCjg+WRCKtc1JutaaoxZdWh4cBtv53fkqJldUSGRw
y13IlEqX88A1G0b8pNv5qNWkxI+QxTvnDuQyhsDKBSlWh19EOZoEnan7Svb51cpok+qbEhYBu/x/
g7Lm55tgwLGq+QyRST6k5qxfDexj4FBYVBIzaXC3r5uvNGY1saOFQsyKi0d/J3qGeok7E1xQp78X
5Y9cr/vmTtRMzx9pNsNvS+YN9cmG14nXgq+t3fHwEEWSfUXnGfkZmwiy/trltIVrIg+HlK96vkKL
mHSGUKQQrsRRSh8mv6ZwWaywjiubXRrsWWSY9BA8+oF90Z09UHnmtt0mt3wOaoPgAumNgf2Yo7z1
Ejb41arDL7tiVzeeOQ1Ghi4CW/cduCBLUKxdRxXJQLc3IEtJwdtk+Qjx9MlrtX8zaQUxlu5L/4cv
D3rAT9ms7W47OV+2tWtBs+sQHhq/rQlGGh5acYi6I2OsRGZyCUIJaZmfIihorAeTN+3JcTFcuJlz
fB+xX16019L4ya3vqfEHHMFtxYib/1EB+gv5BxAXiKj2rkTRZaG99xrYOI1vBvva3vYsuKnVUWrM
J+yYLD0HroU8c3Xk49g3VirjjA3vEFcs9rIWGgN2JnTh84peoORdQQFjLFWiOh/wY3GkoU+tga9w
RGJ9pT5W3fSdklpcqrNF3vwq35nv2r4jVikZ3GxGGAmj4S5ZPPAbSGB0UNQlFgCva2hTf6D/W2fy
hQJV9Mx/sISvmBUX1T+Kktj6wVrBrcObL+Vrss5SZ5dWl7kFfUvD4FkmmVNgVTYDO8TgC+utK8jk
uBB1wfac6ytl0E7GuMe9TUWPuLFzHmnyhAEVueo7JDhzYCp4AO/RcN8pJ+wKIQOTft1ka6PYN4gX
iuGok6WBkIM4taE7VdFFGe9Sgu634lwnRgTXqEWNpB4TNCkvMzL4GWZvaHk8ZtRVJS0kEOZyPGDt
IcaW94LjjpeuOvP4WQOdpQ86DEANOjG4V9uwOUUyGZULT4KHznryZO3LsWAVAE1qKV95rKJiS0FL
BRBfTab/77qz6vfpkeRIDg7+lXELpQwvuaqxSnsOw54sDRYyOxOzIM5ta6Mt60Pmy66GhyeEwkTe
LqfPEaYoUB8l3ZQsBOIfR6zBC5CKFP6OZ26H+jrnj2mAOStfpYq4BGQ1cGhpblkxy9IqJpOpCcZd
5Mi7sIr3YhZ+CJ12rAhVpjlFG4jEFt1IvTFZq5qdfF/SPCbjH5f2kAxIFQiFEe+khFOVWcSFv8Q2
GqzhIg3I8LKdztiFKYmm+O4y0QbTSSsZn6CtLKA0BlsSI1Ey8BiHISccyd3lmSvlejXrErLql7Yi
HsPAEewUa9kitFtCo02HIPorjM91fZ3qyzQK+oxTUX4TSMPxjs4uujWc7GXxqTXzppi+MuzbaD2L
z5aTdyJ/KiHlQVJs1C8IZJRPo+3AWVeeXfI598pGRl4w7AyGYhWohFQkfPUZdQbsNexHqcWxwstS
n2dOf71/76wOMpG+a4mPMmp2WYNyGrMJOwvCDeMWEguYzEyaNFyPjXG1M6hBPAjWyMw5s1aDIMBw
PmZMfFjxNj2TbAkgeugJHQXcWq8vsWCX9cuH3KWc5fMzVn+KhtSJkHDr+kuH4NJWqZv3A7MvaHzU
cXx3LbPP8NrKb5qKFev7WWRX3QBWwILxp9VPTOyD/rOvjFXnMNq7jsCmsvpd1j7JxkLvfp+jV0Qf
HoGI9wzVMcRJ0x/7t0yvGXeGBjCQJSZcp92JqFBFR/jYRJaCUc7GTtQkSBk2EQr6cBfKaG5ZuDUK
jh9bd6j38dL3kfBCncZATTidFbvwQ4eNizS2ObuvoSDfbKQOtDkTO4GUZcTNLjtrKR05ZrD1Iboi
qZ5dy6au2dw1DGjZPf61Bbuhrld9K+dUMmcwV9QeqNxSie0UnA+thhRQs6Ks3VBpKOMCm7EY6ncC
uWcp4boKJJrxieUoAdpuamwjM0v3EkRUVv/VcTR59MJjbIvXGKpL6BgBKhDjFkz4FYzgQcJFiBBY
YjtvwlmrUXebjo2+SrXe2v8ZPPcJSZL0L9C1U2mmfmDzHYTygMmRFiJu30qkFKXIWcnaCiwt5aoX
HUZDbROMjLc6s9/kcfU0OJWIT8LHvBOl/oHrracb6j1Dc3bZ1Jwrof80UngjCXbjmMFW6RgYxDPd
z2Kwmict2gBCwerxWna40YOyO8h2+JIraeLqdwptvYaCO0vk8LYWg7FJdq7Cyf/M1vruyTRNCs3r
p+yAGXun1N2/LjAwk9NGVKy+isJyhynCnqDSaqr7Nks+KjnUWL0soYLlMeg1VDaVTZDveFQVSALN
78iZaVTljFIohTqpOr91Ln0nFYP7khQv9Bv4e5yuBNcVonaxTcL+ym4fkF3LfmGJabuP1nQ0cOyu
s1Mxpnc5GBIW4MkBzAaez5aioSNhQK0Y+IFM173ekjwhAQ9TDN1k3srAhiBotPFLLTRyOmeaaIBI
4Q+vo0XjvW3S5pBCTiuoXfHas4bEr7tG4iijP5+IM9NJuer7EUgQn6Oivsh6dMtK6y0doQgKfAQg
Hw4iz++aLA6LOpgiubYVEtSTEIt7c3Bk1hG14o9h9IsmHVY5gEBGhBDWGiJvcNYc2QCeySbBbM3h
AlaUdGRb63fRcDIYstXEUBkBn35pmTz9+UEqzLPqiH9mw/tvSe9jcK+npc7trmoCVjxk1A/nfDaS
PSn1+8xGuj0Kfr9sYzAGLRLzb2yMQwfnV7KGWwvFeWWPnCpFf1BI3EiRE6d8eYLVbcFod54vFcuh
RNG2bWN9AxTEwkJgDaQuFE5lip2GsX4aZN/CCt5STt1VhICLH9GD4voCOP+kzBLvjVnsIAKwPyz3
Wht6hhLvKoeUlggkLYPB8G4IZKzij5HnKdDHk5jsBz5SretugNPJupBAvAX0lio9Po+Rv9Fo6Cg9
fJvtpgz8VmPMrGVr2o/ZuUCzfdgK4+tG3zYdV+wyHYvJN6iYM3Z3Ue3rkq2mlZ+ayNim/aGZej/N
24um4aQ0nGesBKc6edcWFOSy9tdQG2P+yrvYj7WXRsOG3TGhyGnXegZlyTFFNmlDi5soxkwCyZeQ
2wT9mSDxkayoknLm1uc5M8cMhdD7mHynw+ec9PDGj4X2A3cTTtS8aln5Qnnyh46gpJm5FhtCfFoo
UgvW6flobCoKkLhFNEol3mOXUquRcCIbf0ngJhjS6kWWwJWi118V2rGWz0WJpXU1RniW2O5krBkB
oRGTiU4rYT4+t6Yr5MQNpMKVp71Cmlv8a4UfTYvtiU6Zw8yTkJpBHWQr0wIyQV6tlK7gmA3TcjMO
7439qdmfoM+IGt/Y0aNKPwg9YNQz0GehyOzzY9vGCA31dSvCYxNzwHTZLgOvHXYXdYm11IETBe02
yQ2vAEFWCmaVMklmjQkxFjIAyQ5K77AKJqWN4FZC0TwVirUOtIcXoKvgoEw/MLlWxrMV3bnUQi82
PosCNXLrMPr9A4NJ5k60hWu4IeoEDae2UYOKVw0hO2isEUBQOx2r8V22nZOSsVzOXJzDx2QO9qk2
79WxJxZFkPZW0NWxk1P3+hB8KcClWUEcy25md1oQFzah25BBzEkje0pA5lFAnLJyZJ2yTYiRDfES
DoJF/DAwRgJrKDTjXacWw0hAIos+Ng+ZE5jd8HoIJxwUYAcKa0MTyaAFBIobOq2rUu+W+APdJGO6
asjrmn+ayK8qn859oIPJsa4qi/auw5o9MAYZWnoNgQw9EDtOzSsiJD9Mo21VFGwk6GRBTV11hpux
zf86s+WpGK9xfTYAzK2cWN6GAvtHIJ8bwrQ5o6/qTA6lIR1q1h9Gbv+rkQRJs32nAAkw7suqBeQL
7NoJRzRBfaWP4Dirgj/JHN4IIzoos/owo3mPBfVoobQk7gSqOyktEgB4S7kWMEjVErKwPfqh/N1G
p6AOvSGQzsXW6bmFSx9i6U0d87OTa9t0bi6zyUibnY2jOPcpbuCfwvvuzWOE2X8cgfRA8nwWGFdC
pDkxMmWNpBvAajsLmnZB0zs6mP3LozanoF+KsxgaNMgPZ4Yq0Q3fWP2YYih8tlgbcBSmXbTTBpu5
8q9gqmsOHvvhsxp1O6nQ10ZQ/skdsuE4fJm6zKMqvdDjdXQinYROnzmdaclPzVTAu+g+fycDKflP
bu3zFE9uV2tA1GTfAFBigFpLWvWtGap3IdqzMdQH8jAJCX4fUzTMqnqEdkmg+sAVKV5MwyLOCmRW
hLIa+Vcz9+8siijNt6Z1byPNj0eJ9In0NLOBhuwDhs565Cwn6z64N8xljRzVkoX72Kneq/6j66fT
nNaPop/fZTU+CdKY8N/D2kx/xHjtSDgNx1eJNi6pmSLh5QfHnJ/UmScoeSR8uGNIlZ7Hayuq7vDM
WOOEPfuj9gj3CoguefJdusmAkLXKjffVQw11ErgdMl5DI9J+7DFg5FjBi4m/5a5d1XHrhWF861SH
XFqSHg1zuGSI11kj0wwN2N7IE36qRDGgFDyPUvboZue1kMOHwRhcYVAH7WeXK9afLPCQWilVVQFE
mBESdO4Ki7IMMch55EJ7UUErwRKGotGd25JFf0IWInv5MjOB5MenHllxHogfK+aRh+O6ZsVj0U/w
ty5DIUADxngfFyHz/IC2fB8a69Vp4rfGrr0q1H6bFmVOUpbvEZIBwsm9sWlOEC7JJzads+E018lQ
3ZgdvFyhrbLmQ70sESzu8KD5QAQhy5ZvGMpH1NkXmjBOdPvYlOXR0hedRRNiwusutu51WJLzzHRW
hsBfg5hkF7G+IMwrxV3Qle0rdNlXLq9thmFDH58woN4qYulKkT2l4zg0Z7tOn22l+Hk58JSiJmuU
nypzo2j001JHDNK1jyq4B4H4pUBC0dhv9OXrJkUd8/SItq18oGz6nvQTosTrUNZ7Q0nfVT4kMK0I
Cbf10rFBp/KDOTikEw/bJP+Cj/WlMEbffx5IHakBO6U9O7QkPqhLSoSBUrbqFdqC6FFnyrkUipsO
Yjs04zlqu3+TKC56JnmFWf8vpUQ6xnw07Jg9Z6NGmtLaDGj/G+sLgstVW2YLDmHUxvihWO2lUIqT
PiHehOM3TSjXyw+i5i4qSAdvTvFO2fmRuiJUtTdzroi9splZSv3WLpeqIziUoTjCR4IDkbmdcyRd
0SuZbA4SBxBEhjBT/AblS8M+tYrTxUbEm7fYm9LPPIELpP6V2P2g8MDD+hW910qHgSqird7AzQON
fE0zJjW44kKkGC2CAV5ZJfsmfIGwbggQ245bcGEt52DIaQBXQ9V6DfYamXFqjoqhjdlQ2a81kykJ
O92k9VhtYJjALDGzdbjgWzooje0fwbCUCl/2yAyWImwKevBgMA86lBAGaMsKgiZ2R+YSEhCXdBrJ
F0NGJkf+AGIpIrxvxGCOt8avYEaqCnqEEonuW5wiWeCHs8MPqILky07bPKlIMgp90f9WzbQemJZX
gMg69Fm9Q+x8zTaQbZPm2O48ZRD0SYbUr+klSKgah+YA1mM3tCE9WQDbrcZiwrrZKtC36ZsZcUyN
gk5B8GCRB5eW1k4qbwIrVto/x/IiQeVpEoC20qfFVK9BH2u0BsoovKRLSMiIZXvqtgnXy4Tzt9MR
g7NWRmIWaGCIYQhgm+xHGXkqofBLbimEKzvGa0aDKBevemu5EsuxWu3WZFWwDRxRctobMwwvSdL7
Us0Ibej2lL2b4CzQeqYcK8sbEMBCbuGkyhgpuUbWs5n/auGTORXSvA3V+Tix/2aum1Q3q39U1bgn
H8TrGp8zjr6KD6FnyrhIFAkWaLD4J+TaVi3jYbXbmDWiMrgRMXsNC5an8m/CnTsTcsWRqBs35BKa
Y7IvMbYVOxwMZA1lLv9vEK9avYtV8xjq/R5dt/qBs83Ty9/lrxmWcSm2kgYBf34ZYQKpYBADBrgE
cK8i5lAFshx4h80PV+JqaI/oG1c5tubme0LwJIcMj40fUVDo9RkbkFuQ84C8pc4DtcZcnUAfQHgc
dwvaVU33vfnTStdObPmTWvKE/O/0b3rhq/0/7CK18o0/No0/BDa4NLmQl6u2gL7uwJk4E72yIqeO
Gy5v4xNhZacIUwV2zmbnhKwia3FO7fEJwAkZS3VieMx0MbSUA3nJqHaQKNxlqfXBmlPDfrXlb4s4
Kd9bzMUM8WaLy2zP/5fdWfbFO66L/H1CQqvo9zruAa47SL4sXAkbS7jmfDF5JR10nibyAyaQFNMD
AoointYykv1memvZP1ErsCx6lgvNO/sDnc5S6FkBiUJYS6oss3F6VSTLEBQgmVLcKMxCjdoHmML4
VUGUrZ3h36Vw0tRFESWctUBKhrsTUaXfZyhlq1cHg11svEuo9rE9s36HWMNV0qBJSudjhMNkxskv
ILi1WK7bSAGNwUODJwCuC3/UWIeR7S0HCjGrGw2dRy0PWxtxCfNVAWlAky9R4DAdZevHgRY1eMoH
y6cNJ4uooR89BogU+yHY96DZBRPsEovfDE1BAPcxUIRK0US5hdJcPdL56LK5a2sGCIy7W0B49ji6
MpMmgQZvLtn6hFAta9xXyDwn1c9gwpioc3T+voIArZJ9x1CnexsWmi0AXmCHDZmMgspyywgzDqbk
QHqtkYWOLKlvJszXeKKBxEXL+cgYDFBb6s0yS1FEuQoCCoe7OmJMiNwWOacXRcAUYsaCmCKI9irh
GUxgsnpcKWaCLjcFLFexHgifeor/N4CC3sZM2hw/bpkapH7bEhk1EHESoyAYlI/Jzk7cGBuaxm2B
sSTQC089MEBjTUYz4lUsY+ZwXgN6J0a4go+rnyVya2FWaPhupglaH6CaIUp3WaptK36F1GA3hniJ
S+tGCuiJlK6aLUQQQSfLhvWiKY2r5ACtyTOc5b9bCJ5wtCptO2Cbcgb9sDh2Sb/edwpmxJAoizIn
N2SAgiKTnYU8FkkxTExiatm1wZPE1LKZQU4rfoHGVSj9mpzztY62AX2ET3gKXut6xR8yJnnTRTWM
UWlNO7kFH3qHDOJFHfoibvpoiHewspdVb2K9tuJflrIz6G/WIgXmDNXNz5YZM29+mb20WLqafME/
u8z/EPVPaz3H/x7/CTCZQy08Sf5Xp3Rf1svE2AgwoFf8NDByeMk60gyM4qOvb6AM/3ceoY4xAV3K
On04tSgx5MjzscnAd8b/IhXsYt8ThnXopLv2U6LHiuaXULrJM2JfbmAES4cJw1CY3gr7Ne2uhvQb
BkBMkcAYFvlkryLnzwEfkdiVd+z2Ztym6i1vX+P4NkTvavOPyPCs+bC690p7nRnYaqxdG4kopfgN
FKQtf5T05D2aqpGVSo78exBXQ5yUeDtSTznx94RGG3ijbuHh2MrjJQyuYMcxkK9i9NAmakN1Beh9
eCCs0rKrLB6z+p4l/0wdangOOw9G6U3Q+Y0vUUS6rEdS8aQ8FcJkB9gkFtLTCvKDwsa2t//RtOm5
H+YlVrjOdRKeIISxcf+vC/eccr5OIh5xbNzC74mS/xpU+zkO4I6lkQ3vw+pf4h6KzFR72qQiAACA
l+XbgFyOiX3DhLAgn7nysIZFoGCsFPOIVp2c60iuiyEB9HEgSvMohaWJiDilBBvcpxw0LhZCT3ZY
2aZsEpl00EkLvgaHEaOa3vT5e1EIAwwH48B7pRqrJn7tp/e+BWgHkyWnm7OwcBY9k+7sJbdpZC8z
szDliWHOlg5O6Zn1ph7+YvOTgXLfsqhd6juL6Y2NsBfRDMhspJioyxEdzqJCdyrcvKT66A2kr8Z6
MVsn6XkGXTSoGwCR9uylMvN2ipOcECKujIBI1eEEVJMf5liEL2P1zZUrmW8kuPGof2YhEIi7Ev/O
2kNGEa/3/wwNMrz+4OvU5pe8vfXlXzVBFL/Y9i6z1y3jl+A59qGXGpiJuXpbn18km26iOYZLfGrk
gJkB1M+sQnovWaG18ksSvZabMHnY3VeOOAZA0YB5sxtSkFBUF3vL0vmiTpXpV8qrweK+K28FNUlG
CeqIt5J6INLcUprQrnzbLLFNpNgEGK1M48brOLRXoj7RUYDESR4pMJJZfi1LSm0UTLh/wgE1t3Mt
h89BYY+dH5zmYpS3GUWbHcL/YBbe5pScKltcHApgQ8JykTLyllxTk1V1jdDG/DAQh5dOTy4tMknj
m0h6F1hEx7ubZcwjoxe7/eIHwhhuBu+FtHXyrxoVWqO9jc5vDIqiZCUSxT9MpNZdctW7c7N0j+VR
iKuwbqG+c7RzlFz51zTywnKf6he0+aOEAEcCFI6sUKdLx3DNw4Mm3lpsUXrFYo+qMUHqmYw7jEDM
+OZNK087XQQXW9CKdoOfoDW1BlyTpXReTH5zuxut/Ln8R0mkh/k/js5su1Eki6JfxFoQQBC8WrMs
27Is23K+sDwyzwTT19emHrK6ursqrZRExB3O2Seq2XGjnqQTpVffD1HDqTs9AGEAkk72RHQZKh7S
GcsrpCUrmU4iVkeRoM1w5HFMT+FI7Nz0TwprV4OEIBhrqwdaLcsmZtQiOdE6gXgG/mcSTmCBAQPT
AlDdtUAops5OBZpNMd1OqZBnJmeo+Y+Awr9DNKBBxKTb6y5xbD2z6/l0smY3LpYs/LC6k1tu2CrT
h5jZpsnASWlgb355Hz+2jQN5KX7yBlI4ohbF6PghGuuCVB8XxPhuhoLMkmkL/3ffp6+xLVhTQhQq
Ewacxc4ekgtRncdpMI72Ei4ajvcpZVWh+k26ANqb8jRlS7PGcbPkxYzqo+RSkzGmOz2dPF2Tq4Rd
Y0hurRNeSTd97smvHrCZtRKdmAh2ZHzuc8ZXmfg2ELINpPHCRVjma9bs7r1gwG0ljwXArCDJd3Pq
HgJKHAlzEkAGenTvCPjeiNQhabqDzdTSE9E+DEhxATsYUfIJokZKhtogcuwOh6XhsHoa5n2ighdX
4sSz81chRuNOuL2H9fkQdixIi2F4nWs2kyFbf1LEnnubHykK8SoXHmxUMbgL+AYgPGLfyQ53EXNx
OI6bYTUNGqlIg8yWyCbqMuunIonTFUuPUt/aAUqWeC7trr9fcl3zgKlKFtYvtuGcpO52VlyzhTMg
o9iPvMhDglKmZGW46k0Y7HP54OTVZ2v2+xls+uK4zJeF0cLXGlza4cn/0hD1JqKk7sKWqGJbnlNq
XY+MBy6B+amxKSwCeI204ED11yDTT9gbnwdrgE3116f9Y2qzZhwj86+HUkfJW4HNNI3831zwJXXU
p0HpZvxIcB4z+VE1oI9RkES8WIkwOA7jl6rv07dcGVcXcV6Aeq1pqie8TJ85tpEyJ72b/CtWgawF
cEq4rfU9+pC6ZM+LrmMWC8wigvGxsaxHh9cO1+dx8IZzK81zxJ6wT6CLVC9Cz1+1js4YPj6rmxdP
1KKs+4tFJQHSUwbdFer+aeQcs3PoonTW7HvuHTVdWij7nvs6qHgfdL8ptLBKGe+tqc5OnV1c+kCU
Ahsps3vXx2Ipd+7MnL7sn2dpP8GVPEk7OU0s/1o4sK0mK9Q81kz5i3g+Bc28K/v8ApVHEoabE3Bu
GiHDGmt8iZPoFijWplpjshfMjAtw7TmtnFeIDW6UTTU2G5vYC9/b2TCmM0Q0WaIeOrS8sRHuRtJ0
iRwGMh4QPQGReihZi+Iy4GAHsXE2O6JAyaXXXDxkagEL7+4q889Ktz7zTRzas/1dBICfCiZTmoVB
aXX7JKQQ9q4a3EiTfsX9dJhR6SQOWM5Ybuyy2y69YQT0Rc2vkimryzaXH+RO1smMqrNdWO8qnVdz
8ip745iwXVeQraYQMb59t07NZ9v7TICEgQEnNyDG5cQ+FEwnCIq9zP0nREzeS+U7OJsZgBP4jfFo
7cZQRRymCwCGZP4w2Ms+7k7DfFAtX/DhXyCnI7BddJDWJur0fm5REToW08NPZ34a0Y8SSoQ8O4Jx
2vrDsxvEz3BCH8Gq7Im4NBEj9XOAhhUBdBcTBxlhycj1VhmUURQSY39LMh9pCJl/SYaBBqinTaWV
gGZH8FzkDJngoUhIi82eW1vsC8igEQ99pcQ54Zct5Tlw1TnrUO+D3hKpgYCdBfJNeuFzSIkLe/II
tO5fQs5dV8WHnA2D1s5eGNVpgiYgFvSrURwym/bMm+ZDEHunsv7pkPK2lYtdIzu2vo8XASu5KR/U
aJ/cW3SWYfUo+AWS7Zm0BOjt9rOKcEpU4rNG1VyC+xsz922erPfYNP6FY3YO23kDQs67lVP66Lbp
LtMoIEnlciUDOozluRUeC7d5p5F0IphFhxi5F01/DxHMu4pyQzfE/8rfAFIBUEbWDC4hBEvFefYO
s/oMOJCKcOd0FxKAS/GA9+SrJGGwPrXD3mqOcQwwja/jyRmuc8GhvQdhGqdLVRRwpIAmCC5h/Z4k
3xEgNZdfXb5M42PkYyhcplN0LGkRfOcs8kOD1JX2Nd+U7QVU1Eysn/OtsT9WV8v+m6r4Lm7OSfLZ
jC+MXsebVTzN+QcrkJHi3rl03p7ZGz1f1d88f5dbB20dDHU0ukMJqqf2V17wYE7/BvybrFe94qNl
3KC6N1u86wbMIQUePpHO+AHTxHH2g+EK2etPSuTBsLzcicgd5zerv7sK8dmHAPRUih/lXCy+tijQ
F2vZFtl6jVwjf54TYFbXRn9QZTvxlbRu3GUUV7gLPfMXCQLr0r7NNvMyskA5mOJFHDLKyuqNP3wf
nyDRcZuhSTo6xr1XXKSH//KhIzGvOKc11lpMNw3dUukH2Jz+8Eps5uYAQ/6RQLmVDSU8bXly+YUa
m7IXCl53c6FFGsWTME4wNtr5S7f3Tf/hDceQwq/liGDwZ7DCHu6z4DhOj6AzaoRcbCLThw4rLJ5U
8Tdq3qr5RWTvoKZnpITxyeseyu7R8kOssfGdrX5jpY4Zbibq3wAET+C4bFYXluuKDEPW86T3IEuv
YaKO0QXSy/Lx8vUuxSEK0ZOCjkzRYlU59PsT9Z2JcdX5dhX77nerOfDKBv9eN/cV4GkPNMlbWPx0
6nOGTNwP7yazvK4gcuzmGKdGsxs4I4lOfuktYGl244M37HN/a5BDT2a2PkT2JVSPFPQZFm7XA/bw
7ZX/LNo+cBZO+5VCGLbOQf3ozBtsm1VEsgkn+LWsGHl3v676s/W1yi9kOkXlKwN7K/jJxEtHFc16
kWdAMXn1gktmsFQSn7n7ENI2NwE4v+mrdB7G7onZcObCbFnBIG1cTJmvPDRzgnvjaumHVkC5x9S7
sO8uw4TE/RjM/yL3lKt7hFdFx1SV3JwnydhWvdO9hNZngqW54YkbGbAXGQKdJx/0FXMuxjxPjv6c
2M3nY7pRmAo6kESsTe6sMV05+e/Sby/nBC8eyCZDiunslw8TZz1U97gHj/+Vt18xpJjlcns0OP6C
Nx8VMclBqGXiTZ8/ZOM2kj/j+O6L30T8Se9F8/UaGbkLRX4N9uyKzM2YFvmrHwB3VWvZIPKq3kVw
MqDNyHWMDhvHu7EoorEyRmflgG7Zd8FT3x1085jN91773FmPSj7K5jXPzl77niDI8l37zsN6YvnX
Nj0DfDfcpyDd8TcZB6OFM6P4C0KwA+qmoI7E0IctRukwnAD/PETyt86OZLSbSEjNc2qcJ3EF8kyL
wLZ6xBn3ykdvYjiBf2DxkYjqrRZXJ3xosFlb2RbT1tSiC3qQA8Kjtyj88+0XBigS46Amx6j4Ekyb
HAyVDjM3kx0lUyW4ub9tex5D7AflW86glEtA+S+T/1gl/9r5wYZbY71n9b/lAcNjai7eNwt4qvXH
RHHAYDHJa8qwOyzudPYS2kdHPNT1du4f2bSNmMzFS4xpQAUXvzzm6dmfEPasG/1OFAh4cIRx9xaL
TkfcexTt1sEKnlh8BMxrNS6D8bFfwAWYKDuN+HucK3Ao0HqyoJTr1AglMc7uG4n2t1ChUkbIcJ5m
bHVTcItoCEIRo7kk2mjJXaZNJXS69S65IV+LIvoy0vp7ytKNptixpvbXo9Jc+/0txf13VwlmGIrl
Ykvu70yAHEt68zxKyuNRt299PqC7D02IIyGYceWpNSEi5GjnhF75kiztKvE2OSGddZc/WKICRWUB
ardCRLAAtflEaiNlgVAla8j3DmrdBb1mDL9pXSEigtft2ZG7KZ0WQXqAjYItyx+UD7ZhUbagDsiN
x4Ek0eaP9t7yGPlop2SM6+DBSJyEVi5xjTUPX76TXXmg0A/uMybI6NV3hq7P0tbrZLDX/y88idtA
BdjUrD6j7ZwjwPW6KGLCIfmizfDxcLNCFp/1tunNY0aMCqNdeTZVxTqqAjozT/RW1bjrXDU9wnF1
TIj9bsLAuJtQ52cG+nW047wZ7jrQkdgS0bwey7jbdpoDUcQ0UNXs/+ZWJ7YpVLNSsMRNjIOarBgc
S7vWcQ4FwpRYJp1o4hm+jL19n5sRAY1Zy7zaME4ORRTL0pxqkC6dvEwuBjYZHn0Y+Wr1UxD5O1Uo
ckpakiwVQ92+rheyT/ihsXh30/RZGvhZmoWN6xbFSLVR3qsUrWQZcoQsnzeU/oMinBvhEvfFUJM0
7v94DMvNAoCcC1quBoDL+x4fhgToktHyagf21yuPlm3sIC9748T9AL2CRBPjbrIwwbC1v49rZ9p3
jfPXKFUQ+fTj5NlC6aiMle7N6DATfb7NhgrVd8OIncQ2wLVxI7ZMOgvzzbHAds7oELQr7iOrvNRD
U10svuCslcHF4u4a3OrbhW1DlE97z5akPfYlV7xD09mXKWwDA3QvStZV1OGKqGV2LVAFtc1txhAU
2a61IxuRU9Oy1xH60tXUlvWOWKPNVHiEeg3JlmWkQnCyTP2We52MaObwXmFuW2n9VYIJg/Zq/IiM
BfjJqsUXPGFUFr3x4hr+ExiWAsMiuWuFXzyqvK5JyOx3QfXezYgqPQVyNM6d4qDJ45p6ZTzEMAUC
UwzHJKb0iXAAQ/Y/tTZescxLEJJHXLWZvrea6SFdtA9mH6A3rZqdY9DB+xUp7zkjb7wv7GYg0hMF
VUdiE7QJPJwRU/YY88Q6THfKGs2E3QC54zemPojkacpV8qT1/KHarNjOKt6ZhmOvOwCF+OLt7OAX
vtxFmmCqXIWku6DlvJtK/hHZjtREsw1qGRicM1Gzizw/72OiIzdVYOKL9sLbmOODAmbkoapJzOe+
nZHSz5eRqd0uq1gmu9r4cNLgicIruB/LAQhLh3skjw3WGJ3FhA/M2eA9TR4AgrkErSV8z6Ou8o4e
mVjUIOEZDhvC/La851ttrow4hc6fLt5q6TyTL4M3IM0e+lyyy0iwEUT9xSqSdeawYnJlIrZxgwk9
RUouHEwrVeBgmDWJdSlpn7rgrhqHbj1Y8DDQ464bn3HX4Mx6ZY8SsbEoPxt7yO6KklAJx2hwz6Dy
h5wfrkhsQWzUk8VRMApTROQiN2XAa7JzzjNjn9S0SW7vQ3Fha5QmKOqlbsCq1cFWMK5DKs3H4GQF
6wQ2yrqS7Miifly1hHEQgxhvmt7FReE/jRqJfKsmMPlIqwBp94d+KtDRJvMtjsjoMsCkb5msvCS5
fOWbtqNk+2PyDHB1dhiP9sMb8H0bC0L5BPDq5iYt62OlqQSsnwDCjFviyyCD54C26jkN+IyTZGp5
gKJDJoyBKVH4VwsMXO3EVnJEggB6Sq8cOl9Td89ZjoU4yQfocf6zn8N0MwIsWMwtONwRKGZkSm90
7b0lXXQKbOOeuZvhcUr7ZXXrB+cKUuiiMdG1abAehCUA59fkivLmSg0+rzX97wy2787RybG0WXwZ
zCZQC4VPbc4tYolzLPrjxOoTsMVrwpm9kpiAQmlvyo6NgJrCkxgihkkT2hZC5HnLGuyNrNKyLr1C
8SeNRM7fyjY/San4zK3vgTFSMkmi6yE7kDLcbEQz/i3P6dBPNf+lhsKsHloZ24fYhiigCXGpyKJb
Kc89eyG3upf1hEdn8OElcNsGEiSOD9YRHCd3toM4uE1sc9fMxdsCnYewjNbbNMdNahDNEfZi7cfL
egq92RwxGXdnNqVINF5caNP+6FLuuuInhvuMwAdK+sLOS3Lnls1Ndu6QYo7O4zBnRz+dvqNSC+Ja
mO/1wbJNzXxyF/LQ3UJN5ejFLJROHklER6p3Kjm+ipxVAZf0q03UWeUsmVQ88dvGr/HX0StW9W/e
M6cNo0puh/aeDS4q7laxkUf6KOvgeRJevkfI7nFDkm2Zb6bW6zgMWXv3WQ2/rzjL2mQLSXKpH8OU
SmT7FKPqhc310Dku4HmzuwYdbKQI2hdyW33yWcF0NlaQhcMJ+jkY2D62tx7rCYt2Zp0PCJieOjou
z5vpc3m+bC6ZgbLQb/ZBT+dOEp29LnLwpjNy1yn5oyHj7rwPZrafgc27aQj7JfbM6GQNmw5fu/Bw
JXkdmWKVgzeNpSQkyRa/XH12Rt5H0XX2nTsGb8ZsrXqbw1RHBAFqici6LPH8uRP31ISH2uM5Dmzn
Q5nzc2k4gt64O02ivNXkfyRjj2Ykwo1rPCtfh1tg87xlbHUn9uBKe9+h5W9L8LOHKjEz9KDXPsiO
boeVaYhyxcPDnYBql08naOCGoXcxcklZinkrTPCnQrxh7a8wDhBNh36Kp6swXvICeIHTNj91u0B2
+uacT3JYW5SNiSGRGUE1K8n6SnN3l6lmYHgDfXbEsJ95t9gToI6wwyCXvfpzgluXMUPAnHXd+sk1
zhU5W3F1a9GNr9v/0SINbmJrbZb594SNKxwS0OkRW5hBWb/a8K+mn+5ESc0pPIoDR+4Szl2ALtFn
q5OLY/K19H303dpdd0InmKdeAmNQq9p79RPgoOS8/E5eHR6mDowc6/GFzxzgi0oZjbpsQXiTjORJ
pv6SggdofvQIB2APkrguHow+I5jVFz45LPap6NvPvtOPWfLKbPc3Cvt9bPQH0t/2LqoaZb5YNYaZ
sRtYHrs1vmP96yZ/fmoz+NKslEo82ukyNfBJBdVedsulfEVCwTeDzyKxcTpmZcmjmuAXT4HPipz8
rB7YVo+HByyDedQGy9rUtGF7T1tMCQCaWRX10XQMKX9bTUNeCz4NWzUPo4taJQm7V5c4eCIIGN1g
rNt3FHkQZQYL3wnrAHaQh35JIc6gqUwVlELPsJkm+9/e8q8VA03AnNLaD866nKSLiwZLrEJhts6z
9MkNmFwmuWnzf3bGKnfFw+z0aHZMQv6cFJVRxUWeJDT5rHtJvSFX15l+wU5hkQjtmHAbOk5kJIFT
N6S4hNaOah+8km2TPO+zG7UhbNUtTg6THEXhYKlX05vj1Jes2nHtb8xm+PUyuNrhYzcDYuklOsyu
13tRuPfuTFJ4nXbr//+Jcvlt5jI5B8n05g0lXVNXc3nbeOdzJAdjAG4fxDhbG/M2zP5nKLhna6bi
d8xpZ7/gqqgx5k5De0D+whfW7R8ywMUW6TWqQueQBNioDUO8tAU2GnsqqL/O2kB7F7a6XVlm9RpV
lHZxJUgszapr3YIJsnDnVJrwQWkkpPMIHFBGCj3DI/YzzzGVlV1ylbSt6HC+8ol2O/rzXW/YNjbA
w4husiXbaTFgwaop5FF69QglqlBbcsAPraHHo1NFWNd7VN2NZJbpI8OIhxOEbiwG1XA1Z74KcyfB
wc4D0nQHCInEvVdOPdBdc97SfM40FcN3wHg+jFAt1RwFkYHcD+ZwgfNLh5dA9ooJarJtVZ6gZU/Z
TMc9IliAGp587VLzzR9x3BRkNLVe/jQswTZBpt9bzij+2GhetOCDdKZ3RNNUOOxFAQCcB9P8dsJF
wd7KU2pGr0nEbHAMa4TTJWZ+SD/seAdja9N93k09YpwgfHFS490IcIjHoYMgzmJLXDvetxtSTSHC
QIrUAdYcA9gnDClWbRYmO4UB0+jc+xD6IwMI1JWN8v27KV0cOaLYm+0MO626krK8Mu35s2xpRsms
YaYjj6rQOzUOQAtTba01lGgU6ihNFcob9I0FJIDUwBYH/ftqlcRwsovouItu1oJII14MgbIgOSHw
nk0j4aNMfezxYbRNIAGj9vL8TV9O91Wri2Ne1RzCnBVjewJRCV9BxPixpyi/x4dCAGxzcPgSTwkT
iCYFz0o6lcZE4Ub7fs5+RpuKOJTYD6biGGfDb0Fs5cqvBWnS6VNaZS+WaOx1ar+htfro4uraveZP
VCULrQb2/hQha/JInGJYuR08pNW2T4AgHd4FMdZfOkYh/v7mtasZ3GbOWrQesOkkXRjQ3ALMlOHb
fRVucScabzsl7muFfmtOjB+vQT7t6nJXCJQWs8mNXxE5kMec0NXwYZVMWwl/BxvRGMO+7SQxJRpB
ljlRWTgkryuDzIucarqHT8uo22C9Zvv1JhSPsoAGO1jOyWnHbnVMmuhKuw7+NIyj+9B2tl6VCLjB
2AhCm61IvMUoCDGL9DAmGWV97h0LJ83gqg38tYm3h3QYO3/zNdNyBVnCqAmy1CpE7NKvIbDeTFnq
bbAEJTY4DOeMmsPWr9qOTlzyZohUofdYNjqN0yGkBU2UTYtQzWU0owtFrANc4dFs93GPzM2HXN/k
gdhbWQTHqiPxKQAzvIjj8JJi7OkOrUTgakAx6ehahjLGqeN2l9lonypkfYZN6AGVG8Ot/CdRPTPf
+tTr8HfozK+crCWrk1gC4J8k2Xy1lHUFHkvLUERYiiw0X27zWPegzmSMMT7DUdWOsAUNdyY6VszP
OqOqJqKUZVTk722+J5TKxsEgKNscYQmn1HNFHX/pMHqnm+PPEHd0GNyjnVkeagd1jGERkByl3H3D
QnMpt6FFyskU8rMGFG0sIPjSM/Iz1PiSdfVjYsznRYjXhiOvgWYg0Wl0iI2nuiIzryjcYxLqa+Pz
vNdK5yeSslelstliex6CmXE074oK2W2WxlQaPpBIt0DUUFsjf0wypurU23Mzvvtk3XWG8zwv8a5K
RC84DLEOcK3XdiM5Ego8bIJUBE90LZU9DxZlLclkGYKPF5FHMZr+6BwvWgOsRulkDStv+Uk+3rak
J80vUMbhl7QymEh5128G/1J3nBFd7RDiYL57IVeQa3+SSoTrub53wuQ+H/UXRwyOtRRTBrODPW7I
PYK67yDoT2XohSuv7c98FpE23n2CwF2MwyxJITFinwR0ky+DQ0r4MBnpksIMZUb7FFZiOy2xGnn1
OvXFc9diMIlNG+uqdQsik9ZL8WK6tNrW9Xj1CDNirs3pMvFlqcr2H4bPek0G5jfKy2vTwe6dCiwO
sSDabBZUOYlisp0N3sboq3Dd/VZlebYNdXA9A/FOSewLtL5nhdZmcQe0KzNwUM+RiTFkHt3m0Lw7
sZiPncAmXAwgGcC6QoUwY8bQw3PnZXu3qjEW1lTkOl88sSOWbEIdXBTXa8MOvnyHAZE/hhfD3k+x
uKKk+CP4Qm2mAV6915IT6KDDjsg2uXMZnBghLW7gj9CZqleNZ/86j9+eCtnZmYyG0yU4ZGQz23fR
LXFijE1VPjNgZtTdWSP5zcSJAT1Jmcr04Zm7CuxF7kHnMJFv1ZWYVoX2P6KpoxKLYd5mptqGG5uk
YMSDlBIVMSr2BAx1AIXFRJjUjQS6gJN897Z07kRnfQ190iAnW4yCjN5r6b5ZYfjMVOuB0OD7PHa4
rzljGDKvOzBKo8215Or6r+nFiunzv9bNCYjghLfYeGcNrK6lh0StjdLjkyaEYbdzHArC+jDgxHdS
9YepQibUtqxHLMkZTIW6zBBXAB4gTSqwkwGKn5VpBJAHSYIiuA1vAd1MliVPkeEMxyZb2Df9anan
LyMpbi5zIuW4B6WQC854X3vU6AxNrTcR66/U9N5kHK3gB45onngAVQ3UJ0ZTTb5Dv7zFAnAG/OhP
k9hcvMXjCbnRmpnqZ4bMoUXw1GFxFE5K7GztU0pTucw6LNaB4hg2K/kyGPOTS4gADTRIarncdfaO
Qq6HaRI72wJNTusSh9AQOwAK/xh0yT9B44+U1SJgamA75UuhNoqwsD5H4poHaU7KWfw7ivTVa+Wf
CngG6drbAkN/Ub5qrbCaU32LHvCM7uBC1JlPlsbyF9JM4FcUy04U7x/bfUijlsTA4YqdVWX5xq/s
K35YPAnowooZ5gHerUQQ5BQP9jHhk96OEpxkhEVRJQurkGTFKcb81rnwNBeNDGluf+OM0wzxgz/D
ZjcDZG2Vb5Zbck2XwbMSG2H+jbl+k0F+KUiWF714BkWcPNoDsSeGB9+1nECips18saOAeU+4TN/h
z0bHeeKKAizrr+s8eHfG/D1IEJJOASPABbSXhymUzKi51QQ6ZR7wD9zOHL+G3+KroMJMEiQf85h8
Any3A/1vnrMGnT/7GJJhFwoZqBqbsOennoeSjJH3ZPncfBWQ6QIZ0T7mbdG92uxn3BIqeN+ViFgr
kn9q5kgbp0mntV+xPykcap7Khene6LJZXuDXNMn3llAPXF8hmx+cFsRcN7vUA6ltzzMb4vTDrRkK
eso792WFxsIIxTqy9r2G3Jn7ZfhYt6q9owoX+9JGr5UmuOkLZMnoJxFek0sW73sCxvgo+X4Gdm0f
2oIR5YTCGvYm+0k5KUCXDhZ65K9wkEgknihVjeLOTGFUZeNkI2099gh+GVqiXU6wKjI45a1t1r0C
FV72wr8Lqq5hY5Zyo8fbumS77Pc+BDvBTtjO+ddtB0oFaSSjCdOjJiIXbbxpbTFIjlGmoUdNPxWC
z6KcvsSSzTUYoP1m+cKz8tNP0kTJm4l1xpo0Jzxwn1TTtRS4L/WIQs3PYM4VjscEpGICua8Vv4NT
FtEGjdDc/A7KPLoAV62Q5YnlAfVOgNYYhZqOHiQlT6TdNsi7WyDzbJM5LBAKgwD5mS9oE5UfMApu
ZdmDqdLMCXhXKiOigNXh4qU7KyIKmLBhjcobUC6NwP08s29Y5YT6hq7a+70NkFIBLNTuxW4zuXU8
lqMG0PeMO3RlZfjrzMehsa1tpYjgkVSYsmneEPETRNNdjRQnQz3vGSF/ZJ4EF4bfzBsreHAWK1Gr
+AmC4Wi7hUFRyUa8n/VjS4swpLSOnTGS6+eBgMpgqkDKwAwSrwmZq1eJoTFQdmLZLPckcz87Wr7X
ITMwywBsF0ySDGCrPjb9eNASFDB812I9/uVh7K0Q9QcUdBamLVaMxqtRzd1DSyY2VtFx19rGnsHc
2Zi6dtUwQ8R2Tz4gkWUrxwDabWM650m0NsIbLp5vQ+kK0AN7k7W147k72jnSyZLV1lYtoo1C4xaZ
HeYWbtKw01MkmYMc9hB+LQBMO2vhNWGCanuSRhu/JN9S1iYT7tFYN6yP762O0U6JKqGuj+1EYmY2
9kt7y9OZo/uIk4H6wc0Jqx4gYfhETeV1yRQCapZtsUQZvcfMtDHJO2SAh5F5zQse04oiMvNUj0U2
fW7KwHmW3XjnhuSPyhSlNLNQwnI8FL8Ed5FISjfDfq+AlyQ9uanytFjbTZBuhgzPwgDIxbBFf3Zx
nE/xeZhcsXcFKYsuQ0ZmSdLcW8QUU+v6qDY713hOrGqvoKANWNWP0VS8WV3eHzJZnmQAeMY2XJJ6
LJuoitHcEKBB2MjEWiusjU8meX9tDrVQyerLiHwwUnXwqoDOMBHgzU4bsnA7vgrxOMEsFR6k9vhH
O+BdIlN+955J+DW6zmrASIPEYPICgPU6njZuMu8HGmHCmsSwKjAgxL6JghreqL0YfTIwt4i+sXxw
VK+RNBsE5GWOuNGR/6uSeQTTiT59rtny5APRsp/tyD0hbg4iOOK2mLHRIKpxvqUu0LrI/RyT0zhx
TdrR8ATHl/VA+KRbB4arb+Ig60PAVj17zfnmTrVHLFT9RgCzXKHKu5RO9jwYZMmYkfWvldUzuVVM
KXjDuLKZx7KjDZg4QB4CFuyny5I7WN6eufqK3ekStUjXO6e4TKPz4k5zz/gLFs0grVftZgcKePbW
PY7KGmUxPzYJHujMIeyjGyEgBVfX/Fxr/6Xp3w0yLaWcTySTiDtGdzAtAJxpxXS38+Z+n7NsjVwi
PBuJ/aSCGCms6cikKWRLT24w00W6UbJ4tCRJJGQqthjqRgGEYh6RDFe7foanJ+46tm120HNjErlN
Vq4ep10JIC1Bvk3uMx8IQJgGg0Q2HFoeyhkko5V/RCyPguw39JtDoZPHmqO4/Ut97m9PM+vo2U01
xlH0umPwlsGVasp1yrJ8R9XWUiah2CiNjZm6z3Gc/wvy8J0tINyPnt2uj9Yp2IY09L2a2ZcxJUMe
FvIj5ENAhF7pn31DcH5iqbPFRqLTbKhTx+I0l69jhRfShDndlK/tIB1UynBUfaJJbKKjA0VsCWvy
zi7/ZXh3SmogtxvQK44PCcz9HLmShfIoZA6TAmgtBP+pwBEn9Z2bfzbxOdM9AzrMrBhgNDU7Oa3r
GMsPmXrMbb+tzt4TWR/xgCMDmjVE6DiyVmI5mGrF7BIFEL//XE5rhi13Jij+ZRZoQz5vaeoGWtOG
zjqMnRUmVnsTMyrOfR/UAAvhKt4XxNrC5GVULjVtJWMrdlDsvmGioiR0BkiR1IXOFwkxq55VoEkD
jdlpXZfWykHrkqcrt2ZLVM3Rd+cyBi783TjP+m7KGOWR09CvqGnOQ4LtKyWxnAoQ1mREiCxihcyo
XfKbXABkxuK53zW+z6Ut97VxqzDJtr2HxSPeVoSSZYDtUk2DXqWPSyK7j1B2NGmeVHbU+OQ42040
LB2fcfgQIj/oi0/Tu7pMR7MlM1XlBBPF3HPopE0cI9ZvWJjwjlX9rjptU76U/lbaJXZReJ5Bb9Ff
B6hk/DDdLLmqS7ifxPVrAm6ZDES68IATBphAA3I6+6yfcM0UJ2bPOKvrk3L/IUDLXSVJhUUbGXK0
JQSR2C1+eD8lmho373Jk43MA+oBMcmpvVtV9iIBjMXW9J9HZtzLxoeZbdEbATSohzFVkM1rNqphd
t5G9asfeSqNYd0X30pn0MPYEFtAJFuX8zhWgJrER1uTj+usqKd1XQRiaaNrowykxiUoNEoFlrnFp
c2Q7Y9bPp9lFKdxLqVEtOd0xJ0MU3As8HtK+aSF9ruHeNj7DRPdXuwc00w70OOM7l42pp1c5J+Hz
/39BGT7d91RywX/UnVlz21iWrf9Khp8L2Qcz0NFVDwTAmRRFzX5ByLKMeZ7x6+8HpbPK6VuV3XWf
bkdkMC2R4ggenL33Wt8ypYc0HcOzMAdsNEj7bwILnGWfjUemJNVhlqExmbmfH4uBWddk9cmF6bG9
asxAbCyp1okdgMIxm7iXrfhRK+vhKrWW6vbqZO6CvifJc9TPkV5aqJHKkoAHPgWaMem+LNH+8EXZ
4/6ZPtumYvHRqsPeDLriYfk9YRWDihjX8Be/cJh89adZHJn29zuTmE81topnrQmvUqNqt0WbYXHj
1h+/nhPDIOmksryo75h+tWVF4RmH20xHUN7QPnhYUClNnpEPqXbmPhB8Q1RjTp4NrSBvqTLPWi1N
a+bdxVM451dVNq0L067qYYDn+fFrOjb0+UtcP3ljVo6qhNbLR18/Hv18OxQYdEeTDXozIpDHFG7D
V132Y1Oue9TV8Kx6SVmXqJvuigK+eKOaLUe+F46h9lUZS5q1VmtdIxuRST7SYWubKLgxW4DqQ6fW
K2EP9bGdkfvUhMU9REOiOxZOjDuzRXFgNPLnodHiM+02Qgq0yXhX6NG1F2Hr4tZKavsmbuqLroBI
45Gf6gjYtfCt9tji16rTgUItqKfnqJzfSj2sLnT/+muVTTc2Z1zNZDw9B5sGLgjkrkk9zpIFa0zu
rin5V64l6c9lheA3y7HGzWWdbCwVvY6KeoFCSGoO0GVWEQiK7YSo/E4iK9GERxbKZbFrlHbk2IF7
VCRtuYmN4G4ZcGxNLbRPU9i9mGrbHCqsrfCYxj2QtlAPuKZVpHPHSp7QXDxNSdoSbznupyZVUEVF
OIQy6XM6D/xkcM6ADYZ6Jkhvahu+XN0RxdIBT7hJMkDlDftfkhUAfn9cZCYSoTnJrA2178kQHPLC
V4aDEffzOpgt0PgcQZdRU94CYG2vI5I/IIHaWY0JLqSLypDO9NVzhMdq5NtKP6rpPcMvU44TRTsW
ZYkMxBBrSxBUmNbVy+iTGaCMUNFnGKAT56qwAMxbRyNhAEKBXzLMa0AY8Izl4Yshb7Sc3eFqjsz1
zIjbE5rRboaej3M0bfBp8SacBsxQUfuqRR1ffyuZDqEBAxk+SuzMUN3EyijrZqfCeTOXYXtIC2sO
irMto1Nnqw0MR4ISUDMrX8vaktitsFWlZ7Qt7RCRUNdHJko2dK6DkBHIzErtsS+/tkMenEYDLLaV
sgXO6mnPWcPYmwkAttBspxdUfvjlygjyd6PYIMbmV9Eq9X1eYkJqWoC/hpXSchSKM9CrPk4T5/Fi
aKuDCjfSyvyZbaGgVFEkBGIF2ArOZ7tqVCi4JvlgwlnDG3Vj8+/eUhDYGQm8JZKb2sK09kAk8iea
Y+wCkvalA0OPQJd+NFBPqQ6vUwf7qenMwguZWzISFq0TCxlyOTLfcszkO0VFOBhwPLwJJb9J9diV
JuTSmi4NpxjaCmNYxNrNJI20sypENBQ5a+423lfaWi0N40h5jwlXUkyv4uPYpVq0a62heVZU2BsC
k4XOCgFDSE9P1gKoMRZrO+yC3KSeDvqW/YkeVVuaKshMVBFvjCm2ttWoMa3tRV2epxB8kgzkDNxH
zWT34wI3BUSoOUd595l5DcJ+ZtM3WKA4paYThLE2RbK1XDQtE3VpRlmO8sXaqxNAa0L8TkWKpDPq
+gMzM+rIMq4JduzFSRPRbVcO2jY2u+QE67NdhVVdrD9+1KQkOa1mDSKUypdkNQOcXHSaNCxauoO5
qRBbKDX3WAiri6Vj+5OtFP8YR+vF1OQLUd34l8y2PrTLhahSSFBC2UZVpu8tS/Z3SFDir5ACsHLV
6XRV0Bxshkb92gr9Lamz6mDbRouRxBak7OQJe5JmF7KTdYERtfeEvA8bpWxbhnxQurXCCE4GSoVV
Y0jyja2o8KZSwlA6O57O2aiAubDWzahb77mPaDRRJsmrbSioQeuTXDWr81p5RM0U0QR/UygjB6kx
DoaSFeeho561R5W99oCLC+CGfmxhY0Y1xU4no5NLxpz+lN0QQmyIB3tYpIEGFOmCQntfG1HnRWGB
eUdCjphLiAEl4HxdbR8KPdAeS/Kc+pwjMPcn6DAxPo3Zp7sVKsCrugFnbFEjawoacdv5i2aEsFsh
rQsjo8OkxzLaONKhQjk5tDihDkllr7vcH5ZlbZUL02BirSWHQOqTg+hT7jej7FGQ+zyOOjE7cyYX
Ww6nLy0smPOo0F01mgzEfsKJz9IKwuftbpcUVndnl3J58Q2LQjBkH58Ee4qA8GCkDJqKTVA24lxS
lt1lZc6fEl6FanFaWYOpHFrFHw+WRJJcC9Hr44IRAqkqdGst2vHHgF5sCSRjD40TwDUpX/KzMrb+
bdvJB12L+7sFetSFaofCS/W3bXzoWGRPJb0S5oN9fmdVpJnk0XBhwT3MmCdPslYpuO3o5JDLldqG
cZh9CZzUcsHrQacS5pNLvLTKSSimlGORUdxIZfhWVEI9ZstFG8UPE76kTSdCv4Mvze8+ro2HDGBX
7N9S5eWLw/WehhvQfmgA54+Lj99//KtV5s9Tx+77p99//KiKJYRI6QjYtmufwW9VxSQ9srXPksk6
NxBocbfG20KRvbEfeljDrABFTkFD8q6CBUVBQeHz9bGs8jIbAZb+2Q/PYy4hR58TOfWsdElQaER4
luEOnj/+xRtgH+SmAf/D4hGzBTvUqi32zIV1+ukRqr6aedS61yQodmF/lgQtM71Zvj0fcKflgrHy
vLYCPBJRn3enlH5sFbDtqbsagmoe2zdz0tk3uY5iOrZN1kilutdwsW2D/qk25GEv1cmwp28uQD6l
+ksvLHaBne3D9IjNk5n6z4bM+zyUogU3Ed6iGmMrvHyCH/9qlx8//lUrtHKY1oAq5HWWix2y6IKd
UMoZVDUXaZLgG57x60XoLwI9qbifVtx8XIAMxWPbaIdJiJ0a+OUW46gO5D9o95AGy1RXj/VyEVd1
vREKoy1dz7/ZsTbuGr2MQeYo37S4bA//uChxuW6tWCbFubZ6sTBOkdpBHyD4hGWNMoYxctfYb7Zo
yLHghIJN9NsYBcqjSYOMk8AyX7RJq7Uxu4Yl/o2wsTokOTYeIbmSHqIZ22UUAjrOhvpuUdh0FLKj
5HeHfhL66eOC8UrkaXMFVWUOsi/wig3CEjqm2AqEw5wgXc5LLqqSCTPZRLcDmUQxG+23lJqrbjAE
GZafr01UE3tUMNaR4e3eyqh/lbq4Kev+HGMm4DvNapqM+J6mYaJJo9+gMobHJqGu0NLQv5tQcTpK
S3dATdmPC0lPl6+PdZ/YOaMgUhAhd7xW9FevgQGKKNMakEQdpzRgG1JBSMiMq/VMv4RQL6FDPJXU
57mfrEOdpjYKeCo1HJbgz3yD1DUzKJ9ioZZ8b9jn1BAMMyQIa8b2+9aCbz9iCZcoslw5h/ZrgvBy
iQiiVFQteSfOwi7I69UScT8kKDx6Gk3+9LlCDePg64jOBoiMQ1SLK3/4FPfWtFMmSPo+gxwUKV5q
ZpCfGtpSNaRWz4eZ6eXNkdkood0hTY8SZmUWGYAUTYHjIpSvdEpcuTS/xnZFTdPb6mVMyG3ykyYl
dCPQCeNT6baEqn0bF0Q9ZGNNWSXUE71PMoCWgwKyT84ENMBE2vOR+bLypsU0lAZmuHE/+lt1rJRT
nlp3cXQXvfuzJnl23o5rME3Ro+BpePksSOcmL80r29hm5dDRMfn7Qv8qbGtJzVtMb3l4HyTKc6/n
TLdT5b6woE+FRKPuxyU22FCKfdthLsoUcWNGVG1aTo4Iu7pwEyeUDNmMAXdipKYgYfH6pgLoYZER
GdtafbJsBNlNZAnIWR3FcNbfCwUXvajJSwQgmWMBox0SaoZ89rNUOVcKorzZ99fxsiQpNO1sFOGI
WjEG4SGCvaTkn9NQDXGK2ZbbG914QotSsCdFTzqHW9wBwhtCqdyNIICkSF0CE9rpOZXEWpIq+S7w
+4UOVVCo4Eg+Iyy8BYmZbQu5gwzTBdH90JsoMapoO/gW7e4+bdeDbEYPqvwijF65y+sifgADfKig
Dq/KlpRrBJ3TfThpSNGD4dusQu1HtabsmcQhsbHB9/PJs8vr/G5jd+HkqilsM9su6F1EoXo/U00D
bGIsVA5Cuc9CVKJ5RataL5ivS9+G8qSFSnPTphLeuXRZTNidbaJIxFdrKGhchiLFJgIlBoX7uA+j
btwgw4rpBtjBo+LDfgDyHKybwbwZGW9coV28+LLUvyliKWqp1/WlXTD7ypPddLRD2Qd6rZTq6x4N
Dth4YlLtUipw7feku/TjOwGi/W/n1o9TaClhpxsGvLepZRQ3TZ40JCT4kvfxYzal5U32JIME9AKi
8dj5yXQtpQvZEjkoBz14zkkbsmYfL2hnbBota3alhY0b7xUBBexAKDBgGCqBFZ/FcoEmZFrLNaUe
Fkaguxp0jprp4zXOJP1amLcWMjd63yOODK1iUqJUytbOSCiEEIkIBTUkgrKmuBX1/JgO0nDPuvUu
RjAgvR4G21yowZ0prWbCpvnma/m7XT6YKr6uQWvVfTJKbPyWTee4cCjt1SzB74IoLV38IkAlOeKe
NEP5KSt8Jrp5ezEr2FFFLqStVKBMqVWBHjhDwym3pbzp/ek2njrzaFnPYYB0WZnI/jGbhIxTYyRC
hYKYviA5Pur0pYqHV3SI5t3cZ2sb1utaNjV/nTZh8sSSfiDLUP8y1oSJmDpgiolpCTqWCuEX0sCn
wjAzXNQEFAdDPl0DqdkhHc/diBJyU5MzeB/WKLmCYWjWOJpZnecGq9UwUp9Fq1dLAH/UYDCfafEy
a41MQjjDCEeS3Itta+gY6yKiX6GCokPAnmdBPpWaAXsxyAbH7MT0DKYomtT6mMdhA2IOwWUVx2hY
Ipi2QHEVACaK/SaaVttZ9dh4ZmpVnhSAI1mA9Sc7w/+TRZ/JGtvYGjAEbEDU6LDFIy0+IZwll3pU
RlcvHgske3BDiHComgaCkKUOnin19jYwqDrmCb/WaCQ133NoSxr/oBmnPX9thip7QwBa0iaKaPXb
xUVwDOxsa7EV1sZVlMgV0Gc221AKldOYQd03glC7QTOiuLquIVRp4wdKXwlYnFadpIJvu1LrBB41
RXgc7PgtzxjojyU4XDq/YIQaClLTSu94g4uzqTWV9+mX//jbf/3H2/ifwXtxoUjEhdD87b/4+Y33
vo6CsP3px7/dFxn/ffzN32/zx7/42yl6q4um+Nb+6a0278X5NXtvfr7R8mz+fs88+vdn5762r3/4
wctpfky33Xs9Xd+bLm0/ngWvY7nl//TKX94/7uV+Kt//+umNhIJ2ubcgKvJP36/aff3rJ00Ruv3x
Vv32Ti2P8P3q5SX89dOmAPH3y1335WvUtHX01v6Tv35/bdq/flL1Xy0adnhVVVnRP/0yvH//rSGr
qmzjtaRzaujGp1/ygnQU/kD9VVV1dr04QXQFDon26Zem6D6uUn41LMwvFjZC7uv31/+Hz/Efn+sv
eZddMAK2zV8/yZr49Ev52+e9vEBT0XF7k0IgyH9AK6RZMte/vV5pqC03/0tUVpKuajZd8QWLkE+G
4rYAcMnEULc94WCGqGOnS4guoIPoTYV5IrVAdTIdxnhRPtAPfKxzJA70a1HLKANq9+JRgQEAbJA0
IHTyWUtxHYa7SS7fU1Edht6mm9l86fXqNk1MomTn8GzVFjTKVInoUdMXW6lF1L+Vfc/mUZkV+WGk
AN3oepWT9Vbo+17tmocx5OQtUqN7JJgdHRjsmxLrYEfKelAjOi81HbRzYNNOy3UzvJlpyuHjaHTS
B6qhfNBilCQ6zTDyDcICxpUhiW9t3Olr0mvzzq0rk869JWO8Qi3wlVY9I8o0J8G8TDGKxGnnKhmg
+wpY30stOvmlWKBfy3Z5z4BY3GEbZO/WVeuiC7dqFXmYyBkdl9tBtk562rzkIjqkk7UxYVJv0yGw
YJr52tnImgEhufHSp/GdVle3kdwRC6JMFwT3gauWen5Ta6HhlDhl8PH2ZsuC6dO1aNRZd2MKMg+m
ebOTlTx5LE2dAL8ZjV6NdGY95uLzqKnygz+Vd1h0IJz2cDp1rKmy2t0Vqn7WOlzANHq1aL7YSfQs
Kbiw20C/k3X8XrQVOVKkQH8ejA6f5DiCpU21pRrVAUP0yP+bbI2xTMIyOMouz4RkLuGXh3jwy6up
gBOzIz884XxisC80fIoV2lhUXzfajKHar/Cw5m2lbP79VeymfM/v2vr9vT29lv8LViDZYq1gqf4X
68/ltX4NgBH8uOx8/Mlvi46ka78qzMeQq8iWKWTZVH5feSSDRUQThmHYhsyFrXDV96VHku1fFcs0
NHtJ2jBUYbEsfV976G3+aghDRflu21wamvXvLEC8mh+WH0Nj0VEtXeFcy8mahZAH+nH5ASZtKSS4
JJ4apHcY9ruVEtE9bnWiMH54Y74vfT8udf/NIynWHx8JGUQ0WjWPZKfhTWxRRUkyap/Yuv3zx9FU
3rgfXxPvtWxrgnaFItuYinTzj4/kZ02Feg0pRD51uu7Y6shXgVZwXntRFi8faKHKBOv5wasVxQvw
ngiZwaumilCYeLTM+pWhyBI5JEobe5aujuECb2IYn7Gf8GHHUmuC/yj1tWroPpORca70rZrLEUBx
hITpWq+AuzHRKgjLChlbNl7tm724inxqhk0bUjis7QDbLqtH0WNk7Us2OaqGBW4rJeQIrydiWaHG
+b1iHjE70v8smT7jHzFzAEW62ZWYw8dO13aJUUJdqqyAGLVB6QcDq4tUZ2uNnjqkZajkUCVR+lRO
pZuw5SwlmxhlV4Ex7uYIn/LaQnireVUnSMLLGcp+m1C6YmwrG9TFAaUyzUeTDgkyygiuLnvRoCTM
oqnM64T0svWoQ0z9i4mGq/DUVE7GjW9as7mmkjGwSDbFGDFfzkU+IuFBr5Tvw1gdNfhCJRu8tkD4
8CW30yFdI1zv/E0+k9i9gXXEXq3LDDW/Nh3P6ZLAEpPxjqYCXlhRGOuu7/vJK3s1LJ0wy0egZ3IX
ZyvNYoK5D0XtM55SZtOEbZ11rSv5CcpXIyqZWhuBdRFtts2sGtycWbAWOxUVSuClpSZhaB9te9qY
ZdnJK6sMFAOs1NTdR32BkbW3Qin18jqOrpY1YxhNJy3jvKMPPtDrqDU+o7nrq00YqF13sqzEJke5
RhiL4MeKhwc4dHXwAKwcEQIEL9bkPh2A8ga+StYZxyoUJQLmVWs9xmaIwXSSEB4RCCTdGkyE26sE
56A6MAbDDFyoVaUdzHlCeZrMgY6geWBQsNfMEFJZOklZftFT3x5OOJk5HQdWBHQp9zvA/XakIM8z
GiN5NDlLANmMrRqBBJZ9EOcd40tzRiVxDHr+t+2SDI+lRUWfkUhAFxHb2tyOrioXGQmutoQ0piwy
FWnZjFzMYTCD8DMFiRUwZaYELtd9kZnqLs7ZOOANTrB/D4ZCg6ox0/R+VpX5vpAS47kXAm2zHpNC
sdKSqMYUS0GRbaym0hAU9PheHHvW5eeUkho7ayQ46+pFB+evxfOMmtIojNZTrArZW97a1Tc58mn2
gcFKAqCIsyV7WRNCk7MEztM9ZFtT3NuDZksHDX1Lui3QfoZnuApCvou1MqNQKppm8oY6WcQEBhNS
R8PiUeMv7qJ4P6UBmim7n4sAywauYVmnlwxgtGEIwrRtOGXmVNIOpRElrQ2oqyAhamYcLqxFUd4N
ddtnri+LItwxRstYA2QLP7Q01jR3jdokkls3dboQDa1BnJuzFo8XqQ0kkreGNis3TazQfMgLbbBb
lE2Csd1jbOozPo2U/uY0HUWmqJr1LW8mlaRYS9ckLNIhJWt3EloVyaj5QkOrdzT5FTIymL8qtOdt
DvbEDeyqawDyDDbed5FQ0za17muX1hwRs3FQRjei5FMGTVYE1zb3lUuDWmNB9S9JPwlCotgVag2C
uuJ9ZhhjysV7XgK7xtkSEQ1hJzEKxrkfJBKdZ3DP4zAm/bFWRhj1SDFnwup3YOK0YmdiPHpvJ4xX
O5wmzJbQKtpvQEJInOqEUdI0p+aHiAo1BkZRCoFoSjMybhP6jdp6bpkIlY2qPOcDahy51rurJDQf
bV3XJjDSCnipCQJcQapLxFcPbeUcXKIRfgx5cKmfg1ENC8YkRRZVm0ikNUFfbMWig0ZzFNEevBes
cL0W0H7sRzJCLWk2SsJ5zZw0P+6s2nM4Jl8Zb2EDUDqKaAPuCjwX3cpVoqpy0Uw3IpCl6EDS+gSN
Se5Yq428141tLLVU6tYwlOShx2BMD9hh+tuKpAHa5mi2LbxOZYpkKxxVpg+NjUvDmdt+3mL8sp9i
O67zbYfLZDpl0RzbsG+l7J6PgkyhDKXPubfksL+jqAYRPWclNbBOIkMLnkkbe4wrDV6AnKFK6Y5Z
E5NhrWW4Vf00C7FO4VxYUuboAhOG1JXYU9I0fw3qMDgSZaBt9EgNv/h22X9uwnHJHOmyMUC4FwPN
XkvoRQAh1VP9aOMcPyV17TcIrgLgpppWY10CZAml0syzdHRNNDv4VgT7mDUGV5t2VxsRNzNpsVQT
yhbpF6HJMY2dvkPn34ZYAijsm9bmvGNM2wRUokEyYazPr3LFMNYJB4V7zzQZ408ZAVSwENJqIA8s
1KzktpWksfrtYGwMGPvnGuUWMaRDCIY04aw30kdfBEh1zUFEywmvN5IEc6RtizKXMMdyaSNHWjkp
O0uPUHNGYQZFo01HYBxsXAwSYIOBZmcbRQAsp1bPJq/oxOJPsLt53KD1Ab2dyrGkOyWL4amuiuEg
h0tOVJD5sIgzyx50+KyUI85MI7TGw4aycnnBc3QcIElX3mgOsziktkkjRdXDDh28aOxF8V4Ms3mL
dFK2d0wSgcOssjlbSkxEd/nnvBCldJI4beC/ChsJGKoa5sgjesMaT3+ZIKJOviKH3oA1lKMmIp8t
dttGVvNjyU5YrNJOqvNXPZYgDseCL6vLzqNP9n/xCRyZ7DLDhRaJcjh3eOVvRsQy8RONMXJG/5Jk
SdwYmLm82JZxaw9tTezpFBJTuBp4/uCkq1htnT/fUso/7V0toaIdUNkjy5qise9edpw/FOm2rVcN
NvHYmyOEFlPZbc0MThjLEnx/pQTb1p1lDatTASVNqdi09MsmZAqHjVEABaoFFn+/AgH050/snzwv
WTCcUCgwTI5wWhQ/Pi9w3oYsaXHiJeY0wVAT+iVLZFLrB2r/P3+oZdP8jz6F8dtboGiKrmLT0izr
p+17HwcaLboo8Wb23jd9hDBUp7CkiCzZWxVLFEpEe/vjQf+tvtf/rKn1v66uFAbVoE23518Xl/dd
/uWXXUOH62vzhwLz73/7W5Wp67+qCqketqmZqqxR0/1eZHLNMirj4GB3riumygHyvcZUDErM5Vxv
qIr10RH7XmAuV6gafS/DNFXDkg3t36kvDY0H/+HAMYWmqYIOFndkC0Y75k/HaKvpNRaNQHfVu7Le
YcmWIeC7Fh3dAYfafrYBs6xktkLN4NLY6rt9VniGuoZuDAmHpdDRbgdPWunH1EU26jsIFpzagwy2
Nl4GnFy9y5lt8AyHcY9HtLybri0XeW+GGzgnyczHk7eKtjGKJU6AHlpQ70OrvOpdMrgsJ9g2ZFFx
C+2WAEWymddYvVyNpooX3QYHDC/SHdUaa04IhOMM6Q2n37yyEtcsVtpjdquuQweD9WODyvgAImly
YP065Z3vGm55I7zUpQS6Ls+M3pW6TQ7dN/xewHh2woufoca5OPojz3djvlPHdC050yWyXTxDD/mu
xZe/TraZwQK3bU+WN9yOxUq5rQcGFyuKByIF2SPCctar1bjRYIb2e8AoG98J9/11cBFwR5sJSfCO
Cuk2+kIo4JoTk0+4YHYmbfi2GXeT5YU2spez6ccb8d4RZ4ZWFwDmmbGkxzvYnNO1v4N2tSGeEV/o
QXnhfSEng1LNLTbmGgi0ox8SdnOr6UHZR4dypzmM+pHAX+cn3hkeTqYI8NrtdMqJlLurTqRi7Rvw
CbYXr1v2OI61URzzCTU4MQ+r1iP9s2fitw62wybYM6Uie7E+shshQYL7IaX5c6Ye2FKYa7YEa1KR
HgLeGzqEq4Uel4Ccg70zE1rAWGxcZzrRSkRnXAgQR961qON31QY9ONlRW+mafstf20P6LeboiY7m
BoAJCom9dQy8zCGOuntBvShfG3f0IKh+1s/hGn7cmlBoT3f6L8que8OJ3yRrpuUb+3VYDy4agwUJ
4paH9JES3ynupNP4Wj4a6/KVQE8AEV8t/wRdJrlIG/Gcb6XbVr0lDAdgHAzm3YQz4VmOoaa+IiVu
yboPHUjG8TcKAf+rcde9RA+RR1jaU0M0BHEZR8mLnOqoOjVqrFVXu3C+pcIlfjTYIEwL/L30CN8H
eUd+I3k9Frkd9k8HOzyY4w1bRgdhoju90YK8kfGGHotTtGHE4oGndKByMFTbEH7ezkjk3OZrfJ3e
pFdao+Kle8u4Celkbnhu7u1TeiV5fUt/GDYdnqB7vuKO/AjwTr2yW8vu64N5i2RsVe20rbnRdhk9
6gugO5fNINVcCNgAu10/PVQpmsJV3h/JbCmJSWhQCKwSIPM9Ng9uyjTJUxTXZ463IYjoUoN1d8qV
7oRe9gVte3eXX5cJ/gozkhPrrvaM0oCYxFsI59DYMKGu6qp0U7SQa33fOjgOtzihvPHG2EaEdq5I
bVsXZ5WA4RcCXgCT08d169CdDFd9K98sc6VpuxRTZv5MP8AB+YV/qNzliQd8z53mkdbRKYz2peEQ
73VSwz0j/URexdt4b++zdfOE46Z+qw58zlvlM5AuaGbNAZGBVz1pW8lFE2UCYyBhHRjIyoYRvso3
nTOBTeEeB2d0FUCtjAk9qznwqtzUA/pCw8sFIciR64QXhIne4LX39VF1CdcIe69+ppxNEF6TbxDv
Az5uEuIcVPoqPZKXAhNasc9zJ9/FL/OdbD2Gp+gRJnjzLX8mLKUrnwiAKKcLkiigfo/gp0Ltqggv
RPw+mg/adLKU3ZIxA6nXI1ah2rQvDYQ/Jm9kC7ar+Y4S6Ydz4z/pL8p/3KH8fqKxFJ3Wqcle6KcT
jTWz8Rtncti0W2tDiLHbbQKPYPujutE3cPBaT3UwV22q8Oa/eeTlnv+xN/p4ZKoelRaureqWsJZT
4A/bQ2p0OW4rPCjxTnEoGz3aPi6R7ydsxat6Y15i588fUftpR/p/P+RPL7YBrcmsq9Pcfq2u60t+
I78V0f24Lgk+IjrhZFzpIYD69JRvriytFfWE3RHX0ia8xMWqPYYbPmcOolt+Q0XBuRCl4vQK5rg4
L5977qgX4okdw7PdztH2867YCA7BKwkakBtRUJNYWTuRGz6A6dsPHmfEYXbgM4S9kxwA4nS20x/L
dbDXvOX7JLupS0Y2p+is2PC0HM1JXay7KHyhsnH+JPwOLWzhda/De2e5FTXZbppc+Euu9hjGLmlH
b5xSnHFLG0+5mV4i+Eau70ZO71WpQ+RJs/Fd0zFSR98L2NtY4jbhDQfdGgYjfS6+WLfll/mpgpsn
voSc2ICBHkLXdpbAL1y6W5KRMbyjSnamr7G2iy/Zdvw4syH6uqseEqf08LBA7LguuVpY0BxOTLfz
fczGpL3IW8x6nrES6/AbcZb9eIwxSHYumOC7+sACuJ+vuOjWSuYAuztHx/lcfKyZ5WP+ZS6J7HnV
8iOeYPICPXDgJ2pOzA8MdSpsqasGWxNhJTv4ICwAX9p9thG70bE35ufppWbUhxSh4hmSzbe17smI
35Aav4sP4Z6Usr3kdsf+mwakfYWCfDV7Yg1d9zFGtDR77bSaXCzXW2ndUL9cl+2DeZc9kdRIKjIR
LcUXKz2R5rHtN9GddKs62HRgNLjtxucIp4XGfTmohohSFseBE+joSBvtTfZir/ZgELB72sSb6Xk4
Zi5q+gPl28Pyl6WTbpo7ybUc9jZOsgZ6ibHN6bZik5/aF3vXXQKyMLx4Q8BDRwILJwhOm1vCwcgp
cJmHstCj8D6UD74DZojND0rNh7p2/EvpDW55ZvcI08iJPYN05lXtAMkwOaCl++hGceNb3han3BBS
vDf23bZdBzeGl7IOq7va4TqWXHtH78GIX/T5HlwfzLW72ctcaac9C15+hBj1YuyynXC1g+ROG8KK
2hdzV7vyWjnHO8IS1f+HmuhPq50fx/j/WhLw/+G0/2M4/q/LoeNr20evfyiElmn6bzWQYv1KcYoo
RjaAuxoG5elvE35F/EpAmVBAcsm6qiqCxfl7CaRbv1Izq9RNLNyC4oRq7HsRROHEfVh0U01tqYW4
6vcZ4PdT0W/yjH8+5VfVn8f8VEGKbjOYt2TbUHkqP83ZRBK3ExWSwbeGKMu8Kw8ER4LZVNKRnI42
OMBaCg4SFMYpKymKbieVcsea0b1s6IThxN3V3Y6R8bUFEujXuqfnSbXOG4wMBrwFq0AzFDe5RUop
EZz2kns2d0SsdxICtbTCC4l1YC/CezDMF7px8mNmKDcapNqZ9NiZACGalQR44E9EzdMd0eaHOrWF
34nmMHXqUxrNwkmDcNuUrJZ4mqtJtzdpnl/CEHhdqrZgX9XT/+HovJZbR7It+EWIgDevJAF6ipIo
+4KQOYIpFDwK5us72S8n4s6d7ummRKBq77UyPaE9G5P7hokYeEXLnsykqHie9fGkRFdu7CA+ulrD
jDY9lwlfWCxzxgRkMGitd89FzOTMpr129SHsW3/dWQTYq+C7zKqvRX7xjv9N7D6yeRpaDKZsC5iE
pl7clvsGnfA1uwyqmBg39KSg+2ldXJdMO61caXxMhQVXJ6CCXEBvnSvF51/EX0laH6l4p3fKiBZf
RrMACQkXNF32PbHPrn7zvJQFOpsr4BJ3+ERjW3c54MY3AGyS0LIW7VzZKLkyGJOjBCtsQFZpcbWW
lbZhGL4z8KsE7ovWeBN7Rp/poMg3svu/TwmBT313cFkAD45uG+lZU60ahFSBLl+bsn/NT36u/8u8
6nr/kNvU3tAR+u4DOjY0VIaY9YYxHRXGFzFzModWrFnuNyToXQOMJx+PqNPOgG02owcyJ528N+ge
ewfiaU/cQ3G07W1z33oWOihvpaULwHA6t6xpthq/dciQY38XZwyy2XmYh4L/ks+QPPTLnlKVOjUz
EBxvcZ7EW1C+NAbV9IH/nfwKTmSd+PKYcChTJn+jwtUA2xLGkty/ymlbcRonvb0yxmUOgVisc7Ig
WlZ+Fd6CVtaZNvkc3NyiNY+1Rb3WBJ+e9axLq5aGkm2/KJUd6DWL+iIF7eeu/yEhu/E8XmjtlyBG
Lib1274kVXLsu+lW6/mmanxWNSlQZfJbK2WR5KLs+eDow1+sVSFpRK7VBJ1NtyKtQsWOjl/GzNV/
hICK4SDRszVEB7EpU5YshS7e0wkvQWvYQHwMB6oScIqEAqaamnTLtIZ0uJNBA/G9OgJmfexqE7Lj
VoFWnEpuz/Kgo6MbW+YYDqQ79WU5nyVknfg7Y1VcySKnWeJlF92RJ8kSfz8GlVrJQc2PZUPXXC97
5C1Dw2GIFd/eKGWkT+ZZpyPMB54Gm85AR+AV2YtuS/smk95+HqpL7w39MUjVY488kpb7Glkx6MV1
bTwFYUGDO+W2UYjPxTh1bnVkAXScyBPjib4NAwVElf6o6on2R5/TqJnl2gnEUdjuzvbWOq2cpbwz
qKeXhHP/XS49e/dZ9l+DnVanHuyCDUzRp7jqxSF7DhOB0jJ3vfu0dDQvPT97klurpQSP9D4aXO7N
g+FB0edW7+nPSk3Mggi/Ol80JaOhAFomfsqy2vvAA2sINjremNiOwWqAF9d5OIJ1W9z4qrqzy7Yf
dPvWb5CLU6+fWgYo8tloFkRoHcoOoG5efpfkTuW7O6J8LD6takcXmV/zhvbtrV+OtYjX2F/DXL/E
iX5dyscONU6z1YsUFKy/so0XzSGgD8ugvViOgQyaeYGhbb1UR/+iHbOxZXH7EJAN16hrWN1HOjGu
IE7Kj2md9WLT8M+XJVa/La3dwu0rqx9TnFIM4Fe0LgHUQiKWBPET2fEoKN9KgGCVq6/Z8kd3cWrb
WxvaGFFtaCCLwD9oM5P4wH6d8yLSS/+Ah4h1L/nRGCLE/CoB51DgWdy/DgWxFsDrpJvS5GSy2d/l
E8i58r1qRTi3bxlyILSdcKTDKSrhJLfMVOasuPh+Fk5+th3n5BXIBYKLYA99ZLAOmfihaNx7+Elz
h9kM5ZqZVdhCMoBWdYcFW7WwUDRmGUwovA6SMnHbBEsAte2iPwhAIABN1418w7T13M9szMwCZGfy
IYcv2SChk+bepZMF835Z6bicLPuUBO8N5h2VKVwIXqgbn0n61yAIXua/rs9/GmjXMy2LMSPm5d3a
kschLScVMGPDNzRJSM2mseYHzwKMXLIiYiqB6zJa4GliS1Lj3HsWZ0uprFkb7XAxu+6c5hz89XzP
3uAxH5GrppuEiUFBpb2faVGYMK2dAuEa/1mwINWNKZLmzdWFEmFf2gX8Z67DKYP6UK+bGNbDfXu6
bqyGVib6U3Oc+KTSV7VYhxai8tzC02kFs5m5X+uJeGbdv9WkuIzcsSb3MzZIjT9MGFpN7g7Y2jPe
wST9VlAf1v7w3WWvZU8BmZS0Y945EuP92bEyB6aABWCJpsfg6q2r/JmO0SYQDkvZJwlyQRavbv7O
Nyh0oZeJfjnrdUT51ojTfTJyDTSqb5HWW6fsIwk0jePbSmWvkEVOFXHAkbHVXQ4ItOSknA8Pi7fU
+WhZ+uuD2vhhqQK+QOUDJgJ+6dNVzCKNejnvuULsZk8e2sk61FiKEnaGsaBegJ2lryPp9g/6bAOo
nkLfPXbab8DTNW14ZTn/Sh55VeZEfmdFU9tzlJjfJVe71iRrAD8i4DtN8t7HxZQQayCIs6GbueP1
vh3yagvefFd0aK4rwZGNMnlV76WpzkbMj03HeRZb3MXUh8OOsVy8Zl1N3S5RwVM1GafG5R0EtT5Z
FMtpxSURXZEM/hJ73tFwp9exqRx940rz6ayNksW67T53cfBFL/mGK/N7HPgFT40m8qYZloIZnKWg
t+ZpDRWP58LnF1VWmGAWSvtrKfVPzjEcJOMcp8zUMaqx1HC10kyFFYVIMdrDmlIUXYwkOXgN687y
d8mn3yKwk8hRzkuT2Nc4YBfPb4CvzzucYhZYeedQcMUdSuxNpaGekgxhc0d5mqBkkpwKrwXaX/vv
Wo1u3vfdXesvmwQXaMYUcUCXPPjMaZN0/i3UfXA+3E9zPgHG4MXMmwdOj7uEjPud/m3DgpwgYKpp
XKMFiERG75CnI+6YRj/2lvmXWP5vX6rQw3Y7UJtuR+23JcS41NzZG6bJVcPjYDhW9cSk3X+3x5Ej
zmrxD/1ycWqwMpR2ALJXJCh+nNzaBCV7gBmnOGgNV/wOyiI/yoaBVqIJ5mn2mTIp/gYDuzaHwS4a
QKhILFzXCrL7YMDjkyjjvjWWq3P6WMAcj8v6ONjFqVYTfPb6ISCcs+okr/LYYtm9gtahb0gtfcTB
H77NU83WdhRZ2OsXh96dnLtNTsWBLAWPxPaoLa9Zah7Z5fK85pFV1zse0nwLOnggNb02/G6xheYO
Wwf/AtCvJwA3Tc5kpXpmjrWrtOnV43wYe3GUlZtZ97EuE5Ya8zOAjvXw2qT4KHFEFdU2Z9rRzeNu
aXQIEJ8Ng38bdpyn3Uxf7KamwMiDQ7ufwXWyLabYMyvFm7i4IVPlrc/+xfmqSvs5rfaLzdPViN0N
Z284pgU1n+koveei2nn+bWEeO8MQCpCApoqdwmyHxEHw3lc39o+kCdyoqNxHl68/NDjstx4yrsFe
003cNHb9DplwEyc/fE0PWqmRQiI9Peo7jWM8oN/HYOD8ENv70qidfSPrB1MHQZCb4t+dRp/705ME
QZmMvEwyWcOK4RTjzOSbcg2Eq6YokHeeeATjpBCxI26rFh6XuWPbB7fQ3lUNU57QVcgL/trM1nPu
ghSOofJoYKXqpnjxSVTHhIaXn95m+rU8JNgpa9SVo0sLvyfThKM47b1NFr9aA0dRztZV+uuCt6y4
xXHICQjy+Riq7p8dj04CTY940xCuMXvUfkvxQtt7ZbAqgMIfLQBZdX9v88sreHuZOHFWevLV9yiF
YsxVMz4quTObJzEdemWFuo8isfZCRCZnxz7lRN/MEr2yf3Gba6OLvQbF20EJkC3V0xgXgNuZI/cc
XcR+GoOV0GmgzjWKUb4pngMwj+pMjkCBOmK8HE1GTbalwmGKX5pJRUuARB77CsWPtQm9EYLIg9cN
KKv1aMn6szz7d/kYf1+ezgWsPrw+x0l/69374Xc3Lv2XmGGvx8gD5+kpcYyTU//B2F/FOO45bVS8
1HoeFqr8K74WvpsZ/4JLfiP8uSP1sE1Z05NXQ3tFy7dmGRNQbuLKaapdQajSYEMgc+fYJdXacLV1
ySEFtKg3WsfCfM3cjPjIm8FlqYi/Jaa7XqidAaRG1/lVHZeNWf0RaYlo1VzSMgnx5Bn+F0wBVjDV
urZ+2tJbmcFXCXcs9reAwArO/RHiaevms8zPofIM+V4Hj1u210G91pzBHOck4D5laDNi513RF1xg
cA65WC09nyqStgEKRsC2SrJSg6Uw9TfFsVnPO5jY1rpDoUMxfhy5BwObNaBpK2iGRccep3hbGmhr
TP0MiIHJ9KHdoYvqYebnk2OdWHSWNTGAI7YZVTdyW8JEkeK61OW29c9SD74VFdi88KgWsjYqdznH
K3M+1yIhv3RzcJnY1pnFN9Ud3ue/NDAimvhrC8zywqg8y/ZQZKPFK0InSM4tgDSfwKGonrJxOBbu
PeF3WJxgRduR5Uq/5YuxBoPhcYQ3C4jQExorDlhkg3ZpNnGSBHrac+vpupPL2hfldjGffHZCmbYT
jKtd6j92cG1boKSmdTEcDtVacQnS4GPQMcLFgleyvyKcs5rZBrmTeTHnNhL8DIdq2EOziqzi1UTG
VCznWRI7FO22hn6YUdsnTA3imZngOGBY6Cv2A7iyScWUUQs81VLat5Nnj1gstki+M5iO7C0dm5m1
psUhzoZnGtgbM9W2U6PePIdnQcMnWHg8MnJcFGM9PrZeMkL3DszN2GsP86AiXW9+pPeSlZ626/0g
rAz5KHDU+VrD+VB/iYt5Q9lra3B7mQZJDO0P7yvb1TnqvOExD/pry4EzyP1oycVWa+fdOBUoZ6qH
yT31JeNjxHQ1Dz9QxFtIECtnDHi1aAj3hvvY4HHm7dOO9rYXnL/n8pF52Wr+gaW3MHeh2VlAU5Xs
Iciu0J40fvx7iQrUkQVrU5X1PuETWgXTx8izleLgnaKINo86Gyry5cfC4bI4pFtp9sbW18Tvhs7n
VpfHnmt9Ek+bO8+8tawL9os3ngmrlmZw6v+rqm47Igx0AqZXuYqMWiLCYgLcSdbIjNB7JsO1CHsz
Jwe/EOhML/H87ioACYpiR1m+6z3+kx40Iw0RZedR4kESteYbASkcSW1ox8XGd250/SEcs3QfPwL7
31z8zrBG4lnsOsd57GgxTjpCP9obeLsVoIXcpG46NlePZkdS0kGu/HOmDV9e4IYmQ66VmvtwfCp0
74G0hDmGFYHIbPwaub22xhMRkOYAOn8nMIxD3pXROELVryu1rAElYeX4w+aVbIB2uwCEXbV2DBgO
JNyOZzSL+R/4qUTT9ze3ecm9Xx2tDqxj9xlUZ4vfPg6Liotrai5ynwYGWizIR5UlTqnf/LPsf1Zu
rKAlnzyu2hNN5srCBw3kzxy497sLiTzhXV0WRg1ndJmPn1mlvd5JrxXgZsHXe+LtQCyUG/92GMHG
dgc60iGGuwjIS60unDBCHaeQK8EgDPphAfeeueovTQrO2/Z+MA9Vq28S+P46w9BRXnGkPTeW4MN7
XkgYG+5vLpxt64BvxSfoxwQJndBXHy5WJkxSvHUfiy57cu/NU5uXPMzIJLFpVLnVZUA94XKNclz9
Fpt1hKsAG2jgf87geoP4oMNwtj3q1vnyy3UdVwggsTG4taDMOx146sYdTlrzVvPaj7U/yscnGb+b
GraDgGQfb0odb6jW4fu0uXDqALRLizcwJwjn28SKSLY88sZ/2cTmp6Oq7gOeybolGuy/SZ1dzaMx
D2Yis4wtZ/sLeGQGslzRvOU95vaMwGRloLwoO2Kz87RCYGuSVl+ZoeJvxG/Dta8FM7V0+oJl9gKl
ZOLBxf+Wr3kvQM1fLYzYICL+NS3cAFZNOpJ0JthW6a8d+Unnc9S2jAfBwSVradeRbtgrXo0N35W4
Y5ShyVAs8jA687EEFWhy8GAMu66d9q2sg7M910f+crLs4nXkygiihmTdzg1Oc96fSLYR26Gn6Wxn
SqkjvmcIOWs2vY92/Cyd7OhwBk77N5ol2MHUiiYCptLi3I6v9khA+7dpu4tqb/D8+RFS3LY5LnvL
WgCklOOZhh6ZZzrrWaNIAzTYjkwFfthpcTOmOzNR6c43xEunD1wGnWvayqMJI98uJIYW5zuYg6NW
ENdpqpuait+aiY9mVs9lAAAxS8IOKewPgbwtGjXsnF5kUPvm9GWW+7TTQ4UgNpDdmg8C19Z8RE3I
IQ/I2Qz7Elw7aUfuskQX8kdbvHY6+RaVbszmtUq9XVw2N+KafDd+pPPZmdWlLj74OI69uwV26tgv
wuGbmtsMHr7IGYcz9NIhd1dmisdM10MzVecEEcRIr5dbcjwOz6PgOVHZ/gaTTyFYwxZmEOVLcPFj
jyfnZ+4+ygVCSvuTM/TIl4JHeL/1jOafI42NXRzmeKKGAr64I1LUsnvFD23wIzKDp46QdKaNL5ba
agFcLAgEPYcTVpx1wuLN42aV1Zs5/0zE68KdI3U+A4eHn288xvCGu/wfRGJOFws22hKGBxsRPwWJ
o/9mY7Z3+4HgetBOYUnyfiMI0s4SA0fnbTsDccAgXtMCfEBtnjmjk01voVclIES9e+EcvtShK3n3
juYCHavQWl4ufFRGVxiUR3zzMJNnUIZ1zn3tQk/kli5sIbiI8+2T9kMLOGrQynOlyKtYne+dBo0c
SO4Gb6QDqgv979WUle/Sy177YSEdlJRXG5PKnKUMMmaAs9lqacsDL82ZUBYPeD/P3rzeYKPr0c43
AmsvCw9s6czGHjLLWqa9Efb8D4CruR8nG8ZCuCsq46qRjbXwvWbznmDyoWghG7XZtmRfyV+NtqcK
S5d3zZSoLXsrQj3zwQbUKnX8FEyctNLYdJ7FBdR7Y9oK5c1dyX6MpiFeJcz0vPx9NlmC9iYBmbJg
XNEub7XUEEhp6fH/P5imxrjm9VMeB4+ZBRj93qxuW7FLLLWBjbfVOIwmHoy0eDmb8bAT+F8a62fk
jc+aJmXZXW+HNKdkpZvA9OobeZ+sPdS0Fanj+99uS1mlnkDlx8XampM/VA6MgI61LN/bTPsR1Gnq
hLMPE1wsoVGiscKQqeTtnU8v0+S/+elQrU3FEXA2WezXNTpJhk59txt8J9LDDl7ZVO6dZuBEyovV
SvHtHFqCFVPLZt3lEVRP6y4ecdoVp1k0YZa9l2zcgpwAEpRNC0NkNrCIZ/hs8tvS6BAleA4pBSx8
iKYi1TeORl/HLHCyZjRINox4zq2X5UjThnuYeGPXXJZxHCa7eUqPjovx3HTUI+yZX3B1oNXw9a21
NI5PXlwREeqDE1qr4jh4I9aMdtnFBiA9Q5wlGpHbfP8WT265Y9zvwFs/F7bf3sTYMUqCZgQKgMWb
ABKkJct+VBoz6om+h+/GfDOK0d1p0nrKk64ix+DuqpmB4eLxD5ClehpBAXRi8nACigWCL4m272lJ
wIAI78cyWI5NbJguYt83sX0AaHOap8gx0vlEvk42TfxQLfHH1LVdBLSewpDH3b21j///oVd83bWG
S59e9E96pgdHuCQvtnhJau9evQczQRnBSZxHK7XzrYHjyjXO1qjULvXVX2+6pP+dYU9HmHrt4Dln
v7HBVoGE6jV+Pk3AxMh1/neKqvawdIEJBpBVxcxiQ4FnRTcYh51fhgYs3YOoagBZ6EIgSVjzQfT0
CEHRnRvaC1u6L+7K47NY2zYfoeC3ffLqFyeFLRGo5gRFJkZRhRXYJeWhTY2DEXd4HfrBDPXcCWvL
x2floQTQYmwAsuRrXXCrpXdEO8RlWLD4YQJtB3j3wuwgQ5s1N5gYFyXyYyWHfeHReAmsPx9kRQih
JINAT5aWgOSXx3YzlzjE1DJ6EVyFB0f2/iEuNGh6cf5D3J2qQccHUSkAfzO/9ke/tt8l0tVTcB9C
FRz4+tHmeEWalCHmOXE5KwlOm5UalutSadU+ZXge+xNghFF/LSor2LSGqW8mj9V0afN7rVKY/F7K
Tw7HG1UQ/Ltgvvfu/VvahqNrD4c6J+lYWF7FxBn6Vz9kZ0jcsG+W5Xi17oCtXBL7u6+70Ah9u1Ng
RXFj/SqcGWMXvAp/ui+lTXCfZXmyk18aWsGzAwmEQK8zSCh8cfGuLJPSDW8AUb8C9rdJN+UfmTIQ
hwwILMx7hUfkqufj5B+0yaxr1vKctXNb7PBLzUwzymwrzilXT3lXUOTeayZRS0KmVB57Ltcy1Dbo
iteh4q/DyTeuOz/Nwk60xymvFgDBALPL9Lfq5DMn/WDNc3laJcBbE2x7msFKMphqMsf0y4aG30J0
PTMX6fShKFmcBal5DSTuMNyHMSmY9IV+PjGfwTmzaYmvfUCvF9xUsbMQ9CBxZOGWJCS2Og8nWdLV
URA0X5nnD58dXoDaqdlSw27aAQrF79drTKQ5UrqmOE358FZ69MkH0qOiS/nWLe6z8J1rkdaEDssF
NZg5UO8bEfElLN9bmeJ2TekLOoPHHEwPXPY+819sLJHNb/6+qJeNPvNkSQfrz2ZFzkl0vCaWVkV1
V/PsrAh2j4wj/v/DSj2iQFPDDNe+jsZkH/v7rHPIyh8t6f4wFaXW89yxmsrS+NC2DcfSPXcHAADp
xNU9Pgy8t+/gI1KTiiQrHXmyrJX1SGPy3l9ifDs1EIKJTw7wTn3gPOuO/iQczA4MvledJNtXI/bW
PA7vjeB5LengrfMqwbYk2i7sbQ//agnKe2xDMFsrMeXZ0ZLaoZqaeKe51b9umTyGcmXz5N8VqTnB
2IXyLVf9GMK+W1MZEv0rrPKGmZE4tFgml2ZowJZjHqOgjDOeAqfbM66thw29z2FT2g7v20yS9M0T
DipDsQ7KbMO/FWA0bXmpHPVgVXHA+6TBZK/pR0UqTRNlxLMN1uI0h0y8MFEMzY7i8Ees32OzfvLN
Zokzx8Ivg5RhMtteRE7kS9bYc2O/uQJ7l6E+pCzUlhavmVNxXOIibVrM0Cl+DtwArQP8DW8zLSKA
O+oSG7sjXWTtr3M58EHXdBHbbsSfTGd0YyUgD3paTAKRWov/aWLUtBKmXxH9YxEWD/GDQUrFZAyx
Eb33nIzdU2JLRnP1uE+kXC+eVXJ/EEQyRteNgoo+qpRmGxUtub4BF9a6ZZW+88w7Jye7+KLf6yl1
2izrnNBt/ft31zJurhXT2x7NvU2VN9Js71nTyn9QHAc4Rc7McknwkVSJyefiIRvGzPhsZrHx5HCB
wejOemA0B1jglQmD1HGOEML2fILado4h+XDYuKR+9wIqtN+VrZzxODjWrghMgoc8bYnrQOr0FlcL
8dUUa5QKcMdUEjYOM3RGDsatJRXFPVA8NKZuh1q3OO+gY/Mqnj7MoHN20iKpo+rqJ4Y//LHk8lOr
fj1Vwf29o6+KpiB3N/ATFJnz2qvWu1kzz+xYpQRr7v9nPSNkLuYBPrUNr0xi+eO9ztEo6+qdMhxI
lRPrubpL3/k2tdt2rv0o193yljXxlkMxKzSjqw+uEPyri1GsDL1prvWEbkU4gRMlltFcOSFvMmTY
RyC/2TmdsvzsyHjexFo6Em4uG2YvDDQCLTVQpvOHd/8jcyXi9/TiQNs66G3JjNhQjAXj1IoMiVXN
vJtHRnpnqmMFMPvDhXImOVA7PvBSya5ebu4m5s6HBGfbqmWzFWaN4RzzNFFHEjqC84dXnhc/ac7G
/Q/Zwc6ych2wYc7bdshn7eJSkr+NaRyldjDfRpt4jeN+WVqe3mLbZrEdo+XOaqsKZdk6m8oAh2u4
kO1IJOT4OJ1pOzrtQnmsuSpD86AQ3twJ30phkvhvGQvMLVfHbCnEo5Ga26Yvf7Wgac9C5Adq6dUz
ehagMVp+ynqEEfmMimxQ6mJzu9tajfhYGK/Fsymv0uiIa+lpeV1qLCV1Wm+SwuQ9nZXlKwhjyF7J
6PG1gCqQpP4QSjMCu8Kkz0vs0KwnUMON/TFaaEV7eqT7ntfIq+PmKRHJ3ti7lCp0XVZPrZbnx6Bn
OuS76NuFKp9YylL5IYXb2nq7y53Ju/m8lyJrcBSoTZSqnKOLfZVRmmlNoqR5ioTEyoeoyFpr5zKF
jaq67kLLdY1DYxV/1J/TYz7sQJiUD1DCoNir5YyOY47cwG4OHNce5Tia0dTx9qn1mlVbpWDd3P9w
lfW5TOYcpqylulaLH2AYaA/G/Q8xVcRKDfsl52oA3bqarh3YW9LuLrMnNklkwcfr//85RAAur8pZ
ImATGo1iQZjf8Zh56QL7Vob+gSu+I8+k1o78LKZHfA7To+Mn49HU7Nelow1A4x9TZR30Z7sEtl0b
JpkoSW0HvAw+UG3eUf9iGlJXwUkXA01Mzi4h5KIOjfsAeJBK891EA9cwcGfa1RQw6Qnr7O1pSL+2
VhwwH5O7ss69qzVr/zwWpry1CvMBbi2sfIqjlaWqz5kRdDNgYHTz+USfuj8ZTcl9gKknSzZZ7Wh9
F6Grd9QdM/4fqkje2DB00QjL96PnNpsv3aW2OcrCICPF1nZs7skH4Oalbu1p8jB1eXIbWocQ0eyw
3luKsy5K2hsjWrNivjOhLVI5fmfeO/rxAaUDlnbdegfX1j1UPnOuRAqXE1I5nkr86avaSmS6IQDp
rfmVWS6NNewG2/ZWWZePaMcySkVJDyRxiDcC7sMmhcf2lS5VyIM7flsSnTyOIHPI9/cbMBfHtLF6
ELE7vnoLrxHeQLvcClpWuo53nYPeuwbxXQqVawz4coe9NUm9W2JNzrMJcFgYHWRQezk6QeDfytze
0Q8m9aafnQ5xhEtAbO12irvvUHCYqOyZgd6UcOn2G58smhJRmruIccy+uc5qbPZarMg0pQbLIQZA
B4tK7nt7v5QF92ITQcoFxu/VE0wx+FuO28mfLVrdoPO6LjlkemtsW6v9TGPLOmts6KiLtgy4oWe+
xJnXPnIkvyWZVh97cmtRHRPoNsq22E5kyKhmM7ae4/ghQ6+ZFMxMpgaYqWvlcjeW07Mw48fEb/Ot
M/jseW1hv2eZSXKdGfzstAaK2+KOQI9bFqLq12uQVcOEOnex++C7YLlTxY4jmTKx66cZtahwsqho
ci6OoWsuNEkImotJV1Ha+//awn6S8NmiZqEHZLlqI3mlr6rJuY7B8iZrrq5u4hH+VrG/sTQcXO3E
3qYnQbHqeS9GkKHedYAFL/yFCFH0hzrL7Afb8N7MuPoqY/0jGxAUg6Fe50msM463TrNPMCSpWI1V
xXgpwcK8uLLfpFAMPmeFa4OZl0dnjml5AiLm0dW9cLE0kuZVraH0RhhgGvXe9JcT55E0Uj4uE0ep
DxNexaGNEZADtr2lnsIlC1mQVZl7zvln1PKlXgnq1VuwuixejZMv0OdNjU6WrKPiEwiGF5KngT7E
mADvBrwauMC6b3VybaYuj45TFNvynvwSacpdYQDI0FmVPNlgxLcImk42K7Q40divOOmGu3u7xqYs
cZ3UgPbuFEI5XjpfjfzHvtiL+A1PpvOYJl9EaV87b4539eCfZr1SzwGdcPS0+aZNYKkYusUB9djm
eXfIBRmdYZrS62Q+VwngTnskeICl4UwEaVzNS9UDjrybL4fMCidrLQKGiBbncbJ4tOkZlScBU0LR
n3z8WliG3jyup2vdAxkwm2ZyBGFC5kRnwi2Vsk4CjxSjw3LkhNZCvY2Z+ToNKPwKcmmtkdQp471P
xOxMaPgpbTqDaSaX9aGkzZWnXhkmlH6IglgtDxZWBn56g0RQnSfiAuyPcMiZOhpNPR10Mi9kOGvP
Eiun4Nd5NrIHOSf5w+Bf+oYfgM1oeAWtJ+ZAjqeuChYcgewrnYJxjWNT3l58P8QMdmRPETn8A58y
42u+U61FTcdOd7uonz24XyOGXGuZ/Qjf6/dUAASW/bwvgmlbgxC99PhbRnqTyd1JPutJva30Uu7B
Pxws9agmCXNYs92N0eyrqf5aXFKg/vRZ3WMzojH+mbnpkDtihpnnZCB7ZDv8Fx90UdRHLWaLgOAA
rAs7MTwxNEOL/A4rLab2EEyUM1XwICv9X6/DJIlnFvk9A0sEWZfCJssHGA2RdYfMp81YMaXMPlwG
OaveHpgWpf4LXChsKy5xK8VIRPR9yfp3skI/M/jQjFl7ZvSEFZ72mFPaBRmB6p45EN2R+RnlkZpp
Lhrbhd89jt9MRmwvY7O2GNpK4mTadSXnUe7sl65bGrY97gYqpREtXKN32mS5UeN2L+00/zXDMJ2C
1J5O2v2PAGFCXbvxrkko4gmO91Gdz0mY2ujLqT7vsiJrNoCKbsqqThyX260NHJVNVM3rcwCBvhjm
cu7Eux1QK7ZjxJC6eGJnQGVSzfNDO/bMCfLO3lYdFtrc8iy8NzvsJ+Y5MepjjDR7N9kU6Jq8a2lU
zn92oXmPi9P4j1o1OpExTuR1tAnicZbsRw+9DjsuOzSwmW4ZZOylGI29V+vrieHmwbol+qKfHNSC
lT18oJQMSYRSS6z/8SAvo8aHwyyd6QsakLbOa+vXcV/SYGIZ5Q/Lw+Lv8/49hcvPtgJBRNZxIGkz
A4dyTyxTZYJ4ZJBzuiuJJXI9nnRiFR7GyX3OK7ypu8t/3J3ZbuRYlmV/pX6ACc4D0C9F2jxJZjLJ
JL0QGsnLeZ4K/e+96FGZ5R4ZGYVo9EN3A4EAIiR3mnG4PPecvddmOXeR/uI+ZoYem9Qnk/9hJ3m+
LQCyYp+PPbj4pIypZU1bn/124YdPmn6TcXOpasckrTUhTGE30GnhCRP5eFueUlIyvSke2LPCeUQr
SGFvQAyCiBRtyZfCUBbNKvyZKZJOxmrI0RuKiCVQKtN9D7wTHZESL/Us8ulvssFREqJ4RJ2IZanm
OlIBsmJ6fHAiZdztSwfHLpWdkpoPajbY66ZouLaJvSIxGm+GVqQHcsQeGH9iV4JJAmmY7Z8m8gMI
7GthylA0Mr6IjQbLpI6UwlD2FAHyuflo9dUPSGmC3IWmrYfxcVhL0oRx2cyfbFpKa1glc2CvxjwK
XYYK7NUNKNyzCSVl7guercQYDpmaPnaNflEj0dzpfbfXhuDI2v+q1tO7kCex9anrhiQifQN3ggK+
fRXPM+4YbyMPjMdZXUVgo1Z69skyKy3LALdF0pkFsaPOIaepsOsoWJA9M3RTSWcX1gLPQIV8G88V
r+xZixPtEWunm5H+Ug0La8kz0C3IQ3VlO/uskPdNTrXQUqQsuuD1Ti4c2XHtui1MsD9JcEn6ipeX
QiwbICZs/FSKPlsdVyGucx8K8g+mwzCFw7fVvWStws44SpujE3wFuU97sRqp9EI8tJMar/oEE4Kg
AeI51J/zJnPkkqHrtxghjBA/FrV9DtNEUEmHj1Xrs7cteFznP8YSKdd5fXAAcNCf9L+EiuPcxPPN
3gRlDqy23nSW8qQNi8avP/sgRLGhYqm2dMJakfdK6zrdiojM+kagVFImHGNCiogSyZVlbzFrDJk7
eaM+QTSvy2NFTbUHUoPGR1/6eBk8PbqWoiQ33gocV2PvvKhNLj7soQmlSoSBuu6uSskHDCxiSIyp
eK0aHA8oUYyF7AwXm5nZoi8qsDVWmy+iKfjqcDokNER2ukzwpKkjRnCK6lhXDz1Q5gVNbUzvrXEH
1jBZ9jLaIJP9oBea6C/s5tH3UaVSfJHx12FtLInSS3teG/Znp1k1y1FIGDVY0Viql1GJ8IJJB3tv
4SgHeQpmqrOYRaW3Mm3tH4uAnUUyO4B5P0uzOIyWhR2C4NnlPZoaMY1XkU8OvVRayogvelgsiJ5i
dPE1IUUlS7FL0HLNaGFcasp08zuTa0yXgP3bCwmlxboJvmqTvAJphmAbid0vSIHaqqJ7bxQTwHAV
yRtyUXIS0lozBw3U0O6Fx14tDDbgAbMnq+/yXUuAkJfUAAJ5eF9nUvrSzrXa8/1z2ZQGhVjQ0ojg
cjuQtZnrtelpTpAiVL3e2Eb5Jqs1tqJCcjy1nXjyx/yqS6wVtA04QV2tQBVeBLrxgQ7hSThJ9ZJr
4qinlvFl+dLW0R6cKK/vh9q3rjTu3nsWqkOAa2Dok7MlBfomCdKdGhOeMZB/9RCW/X2LC2BhtaG5
HurB2tAVC3DpZO9JrF7bQYznxqAGyh7tKh6vps/UwWF261WRcbFElR+ylgjsacjfddzCVnQ/wHHf
GAFXv54n6HbTI31kK+hNusFgmOeSS0LbzoHKADdRIkZpMJWNWiVPsV/Ye8WUjLXuWKGnVhPKS4VT
8sM2/ZdwMjCU+ed//GJ//GHt+wf6+F97Jn9xVq7/38EoK/IP2Iz6k8n8n0jK//7e/tuxrX/1V/7j
z/0DNCMboIBsHQMj0qMZAvSbyxK/pCybsgnmFPOjY8pQm/8OmpnBy44FrFQ3HXB/M/jz76gZfgRQ
WwFzauOcN3Trr7gslX+24aNbVgAqWzZOSoLRf7Xhw0m0ARii3h536cnaRPA52pW66lcU/65YJJjZ
fzpDf4Qc+JW/NLvw5yPaOhhGHcSNioH0Z+N/p+oMztqAceJS9ogx9IC8rIibeiVlwp2Pad37/431
X5lhAr/CBn495u++pdxWsdIoHJPh8M5fWzBKGhdD4Ru+D3cGP/z5d7T+2wPOH+gnuoGVyuqggD3D
gV9swQUcUfIezR3zLXUNCa7FLXZvbcQljjc02K9og6IrriQJjM7s7EeC3zwQjrbyzwgLaCTJXnQf
vGE2AyOwqq5CWYfi4PRr8cZcnxEML3UIpR5eqDCslwrqeFXdJjLzVHh6x5Fye019aOgCIMGIWuNO
gqoWNjulpiVGybgy+vswOyfsxUL7lbp8a3T3kuZ4+Tl5yeg0YC3yMD9NaHjsBdoj1N0L8DFeHFzq
H1cRLX3cwiswmLsVmOqR9y5RuyMx/vGZlZWyxUg5i/wZuzxOBGec9dVobpErvJPjnDIR3o7b4S1f
4OetHq378ODc2bv2zMxJxq0iyDmlDX7omRUCYp1J3ivG1SHpso7Dcgk3Guvag9lv5H7Jjlo+KgcQ
DIv8jOltW201En7W9iK5C/uT3b9Ye4A7G8Jsmq2gmQjARnoah6tRrc030EVbZfzK6GA+TYvZV/KE
1/hpImstWI9giuQd6cjCy4Z9ce3uYCF5/lYMLjUx3Q7rnV0BwyYXte+62KRHlOW5l3qWFwC6dBYB
6mKF3VZv3qMk08x1ewl1TyZ7za35iOJo3WrymTYzpyEKFpaCK9AV++AkP4FDNT6I44BLMj7lRH/o
bki/vbvne7A/8LpN/hw/Znc9n3H+srB7Id3MdzpVFIq++Kyy+/K6u3JdvcNq8qwKNESy7/ZIUuns
7ab3bBEtJqQdzL/Y23pIv3Diqv1u2Oku2oPhpviepFywxG2KaocJxYcftTEX0QPXo/1AOumRun2q
jvwXLzYS6Al9Pmqn+igepwssIWs9LYudeisP/dY6M8LbYUlDRh2spWOPz8ajG6O9tQcMfCf7Bhci
ODLa9SrpnvZN8aZNW8pCWubSa/YuPRXVbAOpn7OMWdg7uvhPyYAhgqbCm5bJUllOp8FraenCvsIz
OMVbNItkgX4UsCWYmk1bDSgx8zFMIv4GzuPNxsS1D99UyFUnA4sobSV3upTsCT350FjPmI4Y68Do
Q41kVmfxYn7YDjvyyxismW6lR/1ed7tlf8+8dAFr0KPrz0ABEYGzkOJbqyp03N1Q3oRMzxlhK5BH
iNIAdZc/GvwAKFO1iZfdJnoqTtJxPGA3pA4simUac0eEUCWIvPSwM9LYoC1ZvbdcDbDl5xZVkBfu
W/S463wRvpYvySto4j0tPww4C4Qaw2PGc2lucGm5w2lag7M95avOIwTEHUCCmFttra/Q9z7NvAui
4gidJ5Zpzc4PghOFKSyJDYke98MxZ+rzrCzjLZwr3zXxee40z9wrb5313HzjOQWAVO0IBTkq1kJb
lzQ9lmKhVK9Mc7TepQnLUL2/A7BUiktExU/nUJzL7Iq/m5DwPFcWvgduBw/+h+y1b/Ix4tuXzI6/
8JwDRlkF/UvqEcT9howrkXDo4EBzSVy0TwXoFBIdYZZBZmyTbX+EjdIQOUjTs1mx/oQXZgDLbE1f
tjjRiSGalLt2PjeBdtc2Y+UKf92teTFkF82877jzEEBZmFFibCuu8pZfg35NG33AM30Yvo1zlSzm
byxQeLnaa3hRNYp1z3o06bQAbdmobvIa3OGU3qlHdggzRKMDDgJ5iDcCw3tCp7oNZfNDxbIMw2i6
00cvOeSV24/LZlufU+UZJgxBgvfjrph5ih6wJUxwLxV3Ji9Regr9sbniLJVROoywcHHmWQeN+M3Z
WOsDw7eauxlzicISXApPs7+QePOBJdib66wHBdJSj6cr8zHNtmbUE0UACCh71mUmsytQ1BZNDkQN
G/FgYF1P3HyRrWlw/vmrU/tnIpHqYFKGvmdQ/ejm70DkDRHIqUN27aJ57g7ogZ/NU/M8PAdP0h3a
20Pt3uVH/xoc8kO1R+l45iN5ruTJZLW5eEp/8HVUVg9ql7V6/PMP94evdRNuqYLFwlLtHx/+p9c6
EN0UlDBGhWEVA7UzNs3+g83sBec0ZcT/Vtny8+F+x48MbfzfHRHli/AAfcjTNgRNwBxTV8lyZlZJ
v5X6VOB/jNxQZqDG78ukn49HQfpL1UIwttxLHK9amLv8SVtpG+BoOxInlwhud90J3o1r3P/5Sf3B
mPqTo/7AgPx0UpN6NK1yPipI34P1TJ4de2GsZCdCm7CWeqDd+ADholyn63I3bWZkWnuIYayRbbhN
rwwRPLpiHijb3bCW98Vb4CW7+J4B0oLx+bre/PkH/sOa2VQtSyXgxLYQMP16muSaaDScJxqnqV82
n2LZ7VMP+TN1M+iIXQ8J58+P+Men6L+O+PtTpE59WQqT+854sNfTQtuDRbzLv+KjuQh2+hZ4AHU7
qOdNc2e/OCDi5idBB598tVjWER8sJo835XHG68U89uEuvZm1K2jrZJ56Kd+N649P/Jd2jf9/QkiZ
48s6CRAk2aimY+u6zuX/1wCe/7gsH5aXp+Xif/7b7atuviqSd8gq+mXL+Id/5W+7RxJ42CzJtKJk
lhtGtuyWfts98hPLUIGNOqoly3NEzz92j5r2N0KAHHaQ/ClN1yy2YP+5e9TUv1nARRWH7aNl/Qjo
+QuMHuQwv64Yf3Qufl4xqqbVqiStmECmvkHP2NgEigm2XBjyube1W+GQdu/QSCUq7Bzp3ZM/S5cC
ZVsTjbqTNbwuVZutk8o4tbiomQUtWqc+xWWdvNr24NOc5zZORzK1mVap6w5KTkAMND1WkiQwUfvD
KhLTN9Gqwi1FVxHaIHcuUdI0r7F6y0l66QuLrnwc+mde7bGHkIf4B6U6DUNz0sxkMyb509iTP+c4
qO4qR5Di3uVVeanU0AT9opAI2jIYHslNZa6GJ1XJolXO8LIiOrRObX3ldNktjsLiXhfa6Bn0J12p
7ejX0lEPK3EqSxCuhbmWmVa6hkxoRWnDvIvCU65ZpylH3e6IcyQpB6DKgA9VXDcjzKy4bg9GB/e1
MzTc11HBNA6f1aKynLXvm+kirPM5mCv9Zg/ve1UQKR4zo0PaTodxktmk6Rw57RCU9bL8VYfJG/Aj
ZMK2JPEz+rj2UJGanfrCNS2K/YRorqVijcEhK4xhqXS45et43yslyWxV/yAV5nurBtOanPHhCzT3
94jb1a585p8jt0EZZPuhHy92YX3ArgeNqDvL3rfuMpF8t2MFv95n8FMh0DUzKBGh0vt7APAbc8pX
zPbZQkWzEVIL5T716qCpGcGwUiEiwYgiUIJnFciffICU0w72xORHsR565R1hvn+d/ERnu5lRrGlW
3CzlZMD9xmiHM9jiyCo0A1NdU/VU57mBxchJlXWgZPkxLfgWVvLRqIG1CuIUN6llhS9VOWR7beqn
naJnM66HMbRhsIWKG0aL2jmPZFrUycax0jvbqC61HawyYjMRnWP7RKYOb29IK0bJIRS70LnQpt/L
NYhD9VvqUStDaiLfZd1M0ylRzW3U1cfCoXuu0eUN632LDllnh9KrJcmwuONtxtJtsqeDvI5bHJb0
W3HJcetrkGzjeHwgAwFJiDqufNhLUJT2/wfX9V/6g/93hKFR4fzrtfnfk/e37NelmN//Tzaa8jfZ
tDEOGYDHfoSW/X3hnXOGTLiVjgYizTT0/1p3ddKJTHjn9o+EoV/XXYfgIhuIGcA0/q2r6l/p2qm/
66GpCip8eocmJg7Fopn2uwpkTNqhJ0SHnXISEhwqvuAZMUG1j9OIMT2m7tfSe4lMMQNrbtwQUNLG
xKaW9aET5nujs9+u2FmawVlHSOQ5g297Vm4eHPHUa+YzLnmEvtxSUF2m159O8R/1/yDF/e6lQcKQ
bdMHNFWVr6Frcxn6U8HHnJGAR5+8tixMX/RAO2BsC9ieoA7HNZtpx6BXmPkH3cywRZRcCejDEjYP
yf+SxiTeAdwI6XpliGOlu7INzlbGdk7uv/zC2fhgaqIYCYgcZJjLc7RGND5Jaa7jJ3v2UDSWTyRI
QNhHEy1K2Sb7I3t0ovn1Y2csPZ38EUpmua5LK3dHxTqNsnmEcP+O3oWGjR4jzY51MK1dKZgUNq/o
tAUhBCPMIwmJxPRQJYCnS40Qa8kmNyyJLybRMEsnNmy38LN1HjD6wFY6eOF4T0JC4ZbhgMs6ij5L
RQXB3fPcFwYQ4dSmTeNHEXGT+ZawczozRS9wZRevMjqosQpXTZDxSrVoCBQx4QB6Z55G7GmLMqZP
5kf5sZtS3sgA6Ja+RTNNelfjjDdKm9WcVFC5HV8z7Fp7SeTkg57kp2SsikvOqjjp1WWYUy9lMmuU
TmVygyQmUGe6bpGCbg1LqBVGSZJ8wrhLx5QlIbcJUk0w2GQ6Gs80GELm1nnmH5MakVeIL1zkkC1r
5p6OSQYQwTD8a5sF7Osds8WpMJQrU30pfJA9Uh9lmO8JmZ/YlYOocwy6SCXTu6nMcB+M1t5njXZF
jAZ//lmhVhv08OvKrIGTSOwWqhohgHb0M/krNupz1DJ2k/VNU9fvcpyafH8dzZeJbUUF5IV6GQK6
/STr7ScTQ9V1Ao29Ha+JGBT66EhXO8cu3PU3TMuMJLckw8Gm8RNtozr0K0Sr2gjZa4HRJnMb6z0D
VOgFnYHIBfSNZ9rps0TU06Cp56JkmxNM487Uidfo3yTZ+lRQ3fTC/8i0/k04zmVW+KFgvqVoe+d7
q5Le9cC5S+r6FrQjYkusb73tKpO4jRrGOKb9BH4yAR4ovKRG3ufUWSXtqiSCL2vk3cGsC6z+PWI2
5Dj73JfWdqDcqaly0QYFRAKfEvAGb1ckvX35pBY2WJyKBrM0jaeh6QiWL159rUbTa+rfxVgehcpY
e6w0zH0302lbJoljDQuQHoFMOSClb0YVHkbcLpJh7juFcGC9oSdS9AcfwypB76Aunrra/w57hT9c
hLyZ+Wuy6jxafUrLZdkX0mvZ9q9SgaWK4gyHjURZxnCdwNj6aQCY1xXRuVBOWUPsqkqQoZGElWtW
931wJ/WIJavUOKRVjuOBiNURJTqs26NNd0YbZAzlIMtonzftkuk2hLte5mT5e6OI906fXXI/uCUQ
7pYtfAiyvc5amoD7Fc3zmNfYyRCouukcyqKYB9mC4K47AYPejo5eh03MUtujNPWPdsx9YDaI7Mzx
2wwxGLWasw1t9a2pCjouMXdIXzxRKazLLOrIxQYoCYtpVPZ9WZ/lHiDZlCOySgVJ2xnAaAIBpmYG
VMEQKlvuTDVG4FoMEIVyH2msiqIXonhQY/POnRi21HjXWf5NGhvMbuU6AaHpJs0EWxBnNOP8Pg8e
Rz0Hyt1HjPJLXEasKs043ldttYPH9l6jSEXrfjWS0vCETz6MEMeskm7Mrl8m+BDLgMJviFGMRRY1
XhHqyK1Eugx76rDUtzABArAcQxYhM4o2htLdCg2T1yht68lGhjXq5dIgczurzDc7Dp5jymqsKepj
WeDCifD/hSoXVkpbyjoygCob09sEiVmDQQUc2ciJqxzhVEDaMBvng7PDHa/tq04d3bKmBaalKG5C
2Et+GDLUwD4uDzpgKsuvl5KmFctOMz9tUS0mo0JH6ECSQbdLa4JYSZxcMXS2srgI6RJpmCNQ33oq
UcTeIPHOslrrVcq6a5fWaPIM5axpeOKb7NJECKnacsCSGTA6z6XdUOkfDRnKRgO4IqZfXHixSHZk
QZ3zaXAzIrQX4QjOl1PNYATYEslKpsANPukLQA8rWWVQYlbfmVm+ZVGCmjEzmeXB+Ykm+ZYEztVp
8eUpabbsY2nal834afU2hUOe6rwy9YMUJcaO5/LNyi19S87v6Ga16VVsQla2Dpg6qxNWW0KfPVFA
iEsluhAnQFhcqk+tZzmJCBv3rcciSkktGxqkA4OAnw8iCKwgtw77M2Qh1p7wKSynGvs5pVQfdKMD
9FOvRtQJBGeSatFU87wBh3YMR1GWpCXCS7y0K/B1VCNZ9xp0d5G+MowZOKYV5K8JEFV5lxN+gAW5
tmbAgmq/OwEUlT4KofA4s3C5W7KleNFHnoCwVGuauKiPp+zTL4sDBkrcnUIHWmUxtlLP8ZwMry4H
wjXAwvVfkmNm2zJuPXKxCPiUy94jlxWxFM46M9iU2luk9Q49cGJl/S0JrN8YMRARts1LkVsfrdpD
ospfrTr4LGy8frWy1bvofdLAMAUVT+6UVy89t6SHHK3MyaAPcbqCrNDl8Yhs8dRqQJNIfFtWQQIr
36B4ITi5mUFYuYK2JTDzeuHI2jceFDZGZwcm066fordQQ+iS5HxWZVCf9WgWGg+tYCkwjrGfM2ip
klXdVgaB8oC84gTLTRPJpJzDkZt061LRxEPfptdLvbdflKa612dNe6U5IAUnhWA/1JzpmILjdORz
W2qIlaRmNZXoYQyHGQRDJAvrOUmduWfE0obcpZUZqI+hkj9oGkn3md6uOt/pzmNUn1vNOLaTc0gb
40LeFPKX6rMvg7OPKC8LoTpWenqRRu1Z6NYjeYXIfvqLA9fNw1oiu2VwQ4gh82QHllfMv2/QKJTl
chm0lsOGCzW43vWLfGiJDZwAvpl9e7V08W0rGhZqn/GFw0wnThOazlbMkKZBmIJuEf9oZOB/NLv4
2PQyWN7akyNW2DQvmkXVhfukm/dyZlEuzDfuctuVHPnRlJRvPKiNNxKMVRBep/YNEIE2/0xx6eKq
FUzzSsafFnI/tR4/i7I8VQqbuWx8KAtq19GqceNXjAFT0XtOX1leg765Ln34WkwAWqAflMF14amP
Vk28leFT2CPIWQfh8Jjk1RsFDkyMuEVvS+sg6xnqOCrhYz2J7+bwXbVw2TK72/YBbEz0zp2rVwzh
UPV5Q8QoYhqIxEQ9GniTj3EcLwZ4mhmhmTE/I17qw9HId8rb0eXcjUwViodYSZ8HyiGvQqhCRZ/g
WIoWLXmte6HgI5pUyV6E9CDUEgGeMPR95ZCibAy2RADoMmw0MM0lM6U8bi1vgDpD9BpYQlLOJRzx
S1LQV6ElQYUBqVsqqbSKY+RhQ2M8DI5/dMwyPZrNSyQTH1p08Y1V+FlK5RtZkIPbxMVyzmFEuyjB
6b9H5l3vOVnMFJ8JZPsWuvY5tKGH9C1eJNMESkyyN4qGB3MopBTXl3GCyXeKM6wPBd5GmiQkjTjY
T5ZhHW1E5DyQAv0agUmWZfU9U1sZmm/5qVtou1HcQZLT5U2S9sCnbM4GoDbhCzLQ+m+/GO8wml8r
3shEBWb9grJ3Qcxsu4TwTOaKAZjUiQHz+SssNhxHejCLCG+37ZzlgZqKKnahTmG5NH3nK9bzKyvd
sszYdCgGMx8tZpTo27XMqd0rMfsdqEWy26nFEUzpkvTCm5kRF5O2OkOrdq/hznS7tHxPwFn/touM
424nrENqmcOxIJI+6IEzKnUHMAj0QqKk61TEwzLMky8pw4hhSN/9YN38+s6EhuOJVNklDpDWEO+j
6yQORBTjGgBlClXEx3Jg4fAnUk7tp2lVKPHbIDPDc/R3XW225FmSC9mkivcS3SB1QilsG6ixWUMF
1D2onfKhDAwKkVLGbfPAduIUNfVDo2ell4wfTWx+dgVVJZxVRnWmfo81V1k0NjPFXmaYUqOyjdtH
x4jWJWjZwGStrFXpO/FfdIzqMMbVG4AT6ALhaigHQCpuI9f7ojH2qYbssJvMQ6ZcbZ9smK79ijNM
BmL+S5TWRuBnfZKX2hSoSGHBxrOM19RvmEuaJU7Od6IytU0dtzAH8CVP5mueMW7EXRVy+9uUdiFz
hWR6qOtso0h00WpYqlmts/44JDkZ5jHL0zdHFYZblsmzFFr7PhLHskdemUntkuNjMlCylx4Vg9rr
HxFyeCgOgsgaFBDC2JMwuO0yOoLzpY+5SfUIgpMfKeXO0ovjVE6PeqKdwiR8D8bpGBKZOH+YZChv
KItOBQEsYrjKNRVqpWXPuNIDVKqgZQhSdWu7fAQHQnFrpiR/tsbnjBAxWnaHtL/v7Kj6hF1BHIKC
C5xHTxLJsc0t8B6wzZtSWdLj9vD7ZBsHIdMuyb9zWpibCnrLtu2I2NCfAOIkEBeynaZNz0pIkkzK
2UzDAU1nA2SMkjfpyV8lPNOnMxf5p4jVcuuXaGXsdOJFZGlrucZraVn2HqrVZ+ezskYxvKuwxA4O
DlRJbkMRfQw9RueILbbBfbDCVERiz0Qck8RNXYfV0eyjhRMYb21rX0JFI6DQX7LSMCvW0OaqWty6
WNH5Yga1s1U+hdqZPodNwJLMGeKl4vLke1mJfEibNdNW9d7xW0ZH0KZqXoaGcFZfMl5a8j7dBhsR
3feBGxR87DJNTSg1rUolR1QXWbN3SoMVxLQhrQSl/BiL6WzoNQ82UCfcwDhTg/FhJD6Y/5m5KSwk
LDooVfQ0fTFz3qu2eBQifnWkh7KOECskyYOBL3BD4V0fjaw0Vk0bYXawjM6T6sx/4gVxq9h97QVJ
ta5UdOIwlCPoFh4eK426lxis6gKUXrkfI16CuUmtPEUvyCgg8j7YYfGc6+UeywMAJftFEuz0rM7e
YczhFZSghmwCcan857JJXxyR8V16Mu/rOtmFGPnCAB19aOZvCdrmaMp9yinnEBg8JuRU412Xoy8z
7c5sye+DYQKJyoYxSKPnLLQY03P6ikTb5j4zi6oDo8GZxbPUztT2jAsDRjuZaW56cuqasOBc02+S
MrI5KruBKtAtQzm4iYqTWaPkXNbhY+Dg+ZAERC3JJJSoKKEvwHwHdCFKJEBZLzD1qZiqNAHL3Cyw
Y4IXmoJVURHQgiwr1Vv0386TLCE5FQYwHR1F6M3Gxt74Yl9p6aEro88JO7w7JcOXHVb9NpKwfvfm
K9SMHYydaqf2eAtG8Ac5SIpU0UHzlthf+ww2DbsYdzCscaWrCBvs0NgWdGj4aFJ3DOl1kR4LvyUd
EZ6oymuj90+hHzjgPtUvjVWQTtA2qSp94VgoPZzqs4pv/PaTiMfnYhqQ606vJOZSUCAin4S+IZOA
5DXQ8p7QdXj5kCPxoq7qji0MPmw0FllQgGhioxWQKmc1Tk3E7Yx2BvY0my1zSmeo/ifFl750+L1r
TSbmReWj+hK0LYyPP5gMvFqlmjpQeiwN/ICQv6Ew5cZNcUqd3l995+TpM1OeLML2P4SphfWDNqDz
YTcmfThFBCtpQtJvo7mIjeBhaNRyPgWnKEL00U4uL0nEulEjsTuCch4U+qKqrKOjWC7iai4A3LvB
4Mtiwivd1u9xbozL1MoCGq5MB0ivyOkBRWj+1lmBtqeSmzu/r+8MEZ/rzi9dFmk3TLT3AHoCDSei
kE0szZhcYzkXC+T1SDnk8NbQj3N67lNTifAEsFvB0W9e4pH+bqlj+SJje18r2C9lXyp4Sp5TiLxH
BP85WRfSFpQzSnuje55yrhPFSEX+l1YBHCTiGHxYIc4Z7J6admrJWdE76Q6Pyn2UoK6yYhYUK4UM
OQ3aUxKwu686SpzAzw+tZWxJ1VjGWEO7sF4ppbbtouYubofneoKqqrKUJM7VtLKVpvZPpRieydPY
CI64SNLoiyDPVaGrjyCO9qEtvpwuqmHAA4keKypF6HiosB+GEpUZW5gW7dxQz8zSSd1KfXOHLflS
OUi8LP3WRndEr0PVmoMybFlBT9h/mDWpEZY4OxqGQwKdWnpcS4chmqMvBEyvTVGn7Vqg3nYLpV2U
pqpsfxxbsgYyc8oq9TDbERSV8mKfMVIFrxkwTTMyEaR1bj3Cpnptp5UR9hu9la+0YnH5OuBDgzY7
IRfnI5YL4tgRiVUV+eubRoug+fJVqMOsuf83PczmwqIar8zATk4yPOlKy96xaK5R/yJXt1GaruMU
fjmRYtBABfgugkVmD+JATMsqdhgLZJrEbUx/IzYzfUGCsqupYl8wzszC6cqYG/6d0WBmmqN9M98K
lxJ0+t6KZxBaux+ZHHiDCEpEUciS5Hp4xvWwZrZQ4jTlXBnfgGfgSwIhlB0gFBkoPsngsankR2oU
KOCpgX4pJXq2MykJIPEKLGzLsEQ8VcTtRwUeVFZVBGpGdBUZNkXT5+dRgcTMocPem/PTOCCV6rHv
YL47SO17b5sPxcyo1ckrZg+NP1WPNW9MuooeTk+PuQmAHDq+6sH6cZ26h9ek83hhh1g6Ew39WAw3
2SS7oR9otcEOPSVlERxs0jSqVg+WmW/fVxIcJDUyT8NsrdrNj5kqP8Hk29Z6dZjShtufZgksYfZf
UnAsaZnIerO2hXXsnPpAYs2zbQrtENwJtr41LOaIgSKW3nVttzMuJ1RXU7BNdZIR7FB/bAMYDl2b
f9EQ3/kyV2/uuCBKU8bFvEKkeXvPTMOQ6UJWtbadVwzZgarWxdI6iji0FSIw03BzKCI6p5Vtu2Wh
oVWarAe1OfkmT5cdONjguGGsGMw5GJpLrYxbXs6Y7tPMG/R5MSNtI9UCHdHn0JORsjAjalIpeSeG
g07SOEt6WYqtqNgXTnf0k8euZXk3K3q/Y33X454tU/uIF+XM6MZtKwYXJfd0DBrQ0zlcZJymLDzD
O4kgGVOlqhpXpxnvCrqjqoSP2TeG584RuZtbRMYkCBbV7nm0iNnBct7Q34DWBpancEoQwBTPtiCf
MQWdIugaia9Wrw8hgSWMiwUPFXzFqudWwVW7J+P9mkOIU9TxucqCvSgsWknEggdz2W6uHV2Td4WT
bLBgviSV3yxhcdDjz4xXQsbmv7gV3HouwTvPcjbQwu43pcRvjNEpi/tmHQzpKgila6SE56wqVooi
9r3TP5lF1kHH72ReMWzxhM/gIaApHEE8MY8FXA2jZLHggEFWPqTdNZv0935AWZSQzANOQ1aN99mz
glHxtROFDbDvLsju0j56xsaFKeR+6OqNLlv/i73zWJIcybLsr7T0HiUKKOiiN2Yw6pyTDcQpOFMF
//o5yMwpqa6RaZHqbfcmJTI8wsMNRFXfe/ee+85MK942GVsVbNp1yp/cJUWoGMubWMYCnxNQ1Ou9
564wD56kmOVt7IqfSLGAV5TwlV8997wR7CksSIDHuOVFDEgr2I/W+Bp58Y/wxqPmwL+t8uRON/pg
TjGA3vFZWvqSIcrJNNXewGoUYdZhC0P4mi3vnRZ//XRzDUmGTAzwXBzG9vAG5q0xM9EKEgeO8R7Y
oQ06mS8ZVfpGF/XXcF3gu4Jn1y19dzf4E7W3k+ITPJqxmxzSjPucVqjYiJ+JK7bebF1JqTIFHCL5
ZEe0I7PskDTi3R2p8yen/Jpz3taKG+pxXJlyxmXFUw3MxmrvZn/da3F0bl1IIQUqwAOz/68oSI8i
47ubcXYestpAF7m8uqm7G0FMwKcc19RyIn8c57YymUdgBTWD5AdOjb9NkFUaLo4uf30oB0/geZrj
B9+yroqA/xlysJ0GVjzAGoGef4JoeS97Lt6w2LSQzflcpZI9jn+nde4Xd4ELOTFE1QZ0iuSH1Je9
6UoGOfIko/a543FEqL7kn+xbV9JV1+udwS3IN29vqmy6Z3t05BuSQ/hU6tKsE0ALcNgCKBQ975Ax
HpnJ7gae35q40aGav8hOChsz/YE68RhU+rkmmrXp3c8o4lGLtXvfTeCcxsr9VJ39OtDw4KF9yNIE
koG6MZa3rqt3SJjuVda9uCo+jiyWhjMevYi7tSYt9f38PJrpVzfYV05PPx/a71XqSqDqGe0OCqXb
KkouRNRDtshjsLAWkEvRnt2GiwrPjfMO2+t2aPatJ61NLv3HQhaXwlyvuTUoqIjVbt0+bSvrjnTc
7hJHf+YukPfaTH4yc3pWwgGV1O1Knmg7Elc542gxjCfaFMNpvTRurC/9lgenxdwvuEcbm8AwoEP3
sAqtrXTqRzU0W9MQj1Uare0I8ejV/a6vzHfXS/fIXQ+AOXf1zA81eVy7dRXK8vSNLvwAdD4BBoo/
IJndq8LhRU1nkvVM/4rS4Sft5SlQzj3DxG1SZncuayXzbX7UQDKBUU/SJ0jZw2KZwAXwi/E5YMoV
UyIOFmoVg36AYKSwLgJzYZ0C57F2HBC9mJQH66SzhphUUbZbA8GMX3Y3qhpf14Uiczj0ZXJ+rNz4
MWqPpk4w7sWbput/U76zjpZy12f2/frJioVIjcn51AXSpi7fu6W+4ZNQrvDOBc5wnCQr1PrtHYbp
4RwvCMUtyIiM2MsFpkHltHsMIItx5GBw7zA4SJwPg7a/M6V3js7uKIYfPcc4zz79n3h8ptkVzu2n
7vAb1oN9L2Pns1NlHUqTgk4sV9EwPFsz7eO0dYJwrPtwPZq2LQ9t0x1ov7/LaXper3CvuaKMF9io
tjkFOBBc+rfs1VuRxBdRVMNI8bf5ggu7jcurISa1QzgQ2FTqkNNshzrl0DmUwWvSxu01ONVxxetX
qR+HAn8jvJl+r5nXbxbtakJH2TWc2OPwVWljz4nqBjH3HyqMf0mf+T/R1YeC+r/QA1XftVL/SZrJ
n/9TD2T+zfMFb0ogcFPivDP/LsQ0EVuitgzoPK2iIMIR/y7EXAVBju+hcfECT7qExv9diMmXbOmI
9RuZf4XJ/wtCTPMPBfA/iKh5RS10SmiOcPGZlET/lG1rBZXR2QTkbVqylwuAG1W0MDXDgXcAGUEH
WA8zQhpyehaB3kKroj45GiTYkN5Fi3EYvKI7ZtraMQo8I4uqr9fxWKagG6iGnkhQGDjxbRAZ8crE
by7E2O+DOKOsYt6BfG4tgBihs0oQZaXsAagdXKkMfzr9XYz9NkrjbBq+SqHe5aA+g+U6a53nwZix
uBXDwWOivisCRhR+elQQUkEM5EdO49FIym1REcRRO5O4M0Tzrcz03bCtQ+ViIWsDIkbJgq7Hy5Eg
di+7Eyil93Vi3w19hyq/VRemD2a3JZ557GCluGZ/vYzZTxQAMK0Zfdcx5QuwMWa8hnuVY/YhNY/8
FGMUiFdhcFlW3R247Cs+kCmA0UN781GEptVnbvjEthoD9Dl/vi+qb5AuGfor6pWavS8YWX9w6V7M
ejpwOi4aIa5jzqj70sT4RMoJQVbfJGtUeNhiuDtxvyVfA9nlSl4aiS407QtTyKPyJgo0KsYdjYQd
Bvkz1wSb4KjiXerJ59R/VBpUSsPlYmhVHpDqbNtU1PfBUt+aT2aqfqPceKnG3t61Wc9sbp6gdabO
72rTnzIOYSrAq5z1E3nolgNYkGNdUCNvzBZEnh6HraZslvMCH+a/ISv8n7gcrcK+//96BJABeeK/
fVTf/3b8UQvAhYEYx38Mc13//l/rEwJD9OgOaE0stixQLDV/CsVNhOJSoLNF27ouRate/S+bse38
zfIcelHCkRZiPAcl3l9CcdYnXMuupGxFey7WnNd/YX3CGfH/SBY9B50iYkViY10gKv9kwfWsuZjQ
VWYM0g3jTpS/Udo3d/QTnsyRvj5U9lfGogswmT46NQVI9HEc7wel5JWInD2s+25LIEmAJrZVABms
8hjnzcolc4nOFF/EWGRg/KS6DGZc97a3HFtmOfR+aL4RFxfTMY3FTc1+voygD2YOdSOaj03KKPqM
nuQm0WBAoGo+e27+pQKAGS6+sKGmgz47D7Q3P9sGPTTYYHnKi9tU58MD8mtzHyUNWuKKEidOhmd7
7Qo7NcN4VVYytMbmdmKVuVige20IS4oum8ykG6E6qgExPLjopPYkmmS7aa7D2vf7E+Gg3lnNKmDI
2J+cNNhXtPEuJtOcb8og/ZnydD74tI0ulRnTEwGlzr/o6JuOdjVDZRhNNvE8wZR8sKz91Hn8sjTj
8AKMjZAfevtp/suB9AowHWwi26a/ueSUZ3F71mn7QRaVhd4OhWSdHYXRM3wsWKvyUpU0Hm5THxrk
FIunUpwgXnenol5JQNgrhQ/qJV9n3sxtD/6Qos6C7AwyJsccUyBtU5y3KotImkynTzb/9Mbwg8cy
0DmfnBAS17xz14Q1QnFO2ey3R89cGP3hszOICCUaKP+uUyynAKw4w0Px88d53HkFAUCjf9QgGjZ5
nE6hYaFYrLyCqPN4vgO9nmzZHak7mYHv0gClycRahpTI9+mMBiDOfa3P1goYlO4PLVA8M/orGiU9
8GoWjL976AxtCksEsU9IpkYOzIiq1l2IXCzcaaBNSACK17T5U2bem1AbLs0G35ScUwyfbr5tR/Fo
TG5yEcdNsIOSBzjdTiZIh/U5K4h7iGuG2lNDwDDaiLADAjGx3ZO3BzGnYb6G7oM8yxqtzF7KIjvK
iUQjo0nnY5w6mpCRCR8z2rq6QX0+DJ55CDJ4ckMgKuaH7XJDI7/Y6u63mqBwV4aNOXoVr8l+Mnfa
b6rLDC3pZd25xb4aGP2Yfe7f4rDY8WIT9u0aVCLENyqP5C2vrj5oCyXwaiLSyUmBDXWP/0Fir953
UWDDtWQXC7Rud0XfG+cenPvWUGW/5xrpC7/UV97K32rlUUTp3odU/pHMRWj4ufXmegPeUkbEJHtu
q2CWB3qRcdhK5h7IHG9KJLOLUPmpkVgKpnZ8LLoR8/xovSSNL05qAb08k4+wGdfiAcrgk1+2ggwd
YEMjeaCbJQjyE4mXL0E8f9gDMBQjX5g9DO570SAsLDUqWu80t/mPhDQblknhQjydwqHFLRUpErXG
26oTyy00fDU5ctc48N29pvc2GUqVDWCaOx3P2Yc5VufFcKe9LNvmxJHwGVbbqUHm+Gz3HtoSqVFq
Fg7TGh3fzvEkyJ5hrAeCFRYrPsjSM+78onpTcjhVXrR8O+Vyz3Gq/DSr4gfG51EOaXvP8FvvWpcE
i6Qixy0mJSuJ9MkuyMXFJ0SdU5Xvvky/bOLj/OWhSTCPzX1z5XTRtnIHEoGVZjQdE+KwDJXeI5Zm
YNMjs51Wl5hLe39ePGDmudgVkSStCt4veFI6cunUnZHj7KYp9TZuFEPblfrO1YxhU2X+aCmfe6ec
9ylpoGe37kijGoknfZXKoFKPzInWOgi6pS9pq/1O/chwRxg8ysG6JmQ+8t+MoIGoW5AEra21kO+2
cxPs3/WSP+PVoDnPXd6OPsxDaHeiLq7qMuiOsz9cZWuc4mzElJKqfkra9E7F9L+CKLvxK7iX3fw7
R/OD56QYgaFX5sVwpJmPdNj/tieGH3HUvVojYyzTfcgC875Zz490kiJVhYnbk2HVkzGSkG49qPTe
je7bZrTRt1YAAaoV5lU7pL4k6lFIDEHD5JuXQNVpcIjUCs1xPCYm0TkdJPpUA8apyeWtm7BXAV1F
8AMUhlFqVWE0wyWe27rglS2xq+CPnANNDMMsVw/+AuAt8xLutml+MEWlfmxZ2iOxl6wZh0qYeuuX
7nWmiT0te3kMOgAUC2EMosW1JMZ8f+IFJatnwfOJ54zLRa/LVuRCg+czYh7flpYmi7H5YkNpRKDb
LWvsxQcArI9Uuhc02lDptx2x2bL80qpN2exiZyPKJN6TMoIqpkkQbtToexbEoHFPUM+IGStUY7Ym
vbS3QzMZm0J5yGnHz2ScYLNPJjxHu79tOFhc2CUIc8qLISFP0tDpcoqz5SdBBwsY61siCAqzAlnT
wgl8KJGGw2N7aQxJgb08ZI6xpsOXv20XfNdT+mkVVh/6QXxqKuTwOCU+vKW9cvyoDtMJeJlLuLmd
oFx2DSTaQaNeAFqfJuF05+INIOW32xWII9yrtOYSQTtHgZPrt4yoKTB6DoO46Y8OQ3M3iNbamkQI
IDsWC7WUOk0rL9NxDTaIhOywxvUINAgABOc92uZanw2344Q0nKM1wgZS0GEsgTX6xJqUgIksBBbu
/GU56rUPlhTQWT+fWuahwk5uo0leZm2bP2gK1tCyzrVRlCeTtzU0RacvoTWqDHX7RK5VFBlPCxOY
beAEzxCi9kqrVY3QZ6A7M7RzVXfMqXX2w6LpRolVxBAvSSjq6DLLpOCswM9UtwgiVPvMlbjpg0Js
SUn9qnq6yKYs6KP4zZH6OtlYJXqwYK4RWDnyZwpK9lTkQCAk5+Mkxg9T+MchcDk+dd1v0TL9VKbz
oGjpeWi0d6ZEx46vBH4ZKpOoupWioValYMQg++yjzt/WtHceWgYXtuqRdXURSl+kGX0EMtPkmd5E
HT3xhWZVOA0N6IMuf4oIYwyNJtEH6MTk+qnfrqFdqFFhHzhjkeNG61RbZFvp/DAo8LiSfHIfXfTB
cEjnBklJjg/okcxnUepKxz1h4jikINCVI1+6rO/O9IThx9fZWfpICTB3njhWHXQxDtsgRg0tdP0u
SKSfE4LOWlP9JFky7l3xM8pYMk6ZmUgx4TiXNIebSdYX4xKTKKUWtY+q7r1Y/3Sw9F/BTNtIL1t7
Kd8iDmQTuaBtJNqtq2AWAKZZx+sVZHRSND2FoDmqwGtPjSeORj58OjYt4iSxrtuyfZeLf5TBdDVE
43c+qHhT5QIxQ0W4xjg9Kl47pzE+W8e51wrRW1a5j35Cika/Ik4SB/qLEN13NNTfUOUgJpssgNgG
n+y2VOd5WQXFcq8wRXaovJ2Urnp2wvj54sjsIbrUohqO2tO0iq3fHMjSAa2GmdQ8uDK6810RLg1B
OraIrl08iIeBI83kQZGP4qsEnWGg/OzsDgVhBnYKi8ShY0ojuScBYQAWmEmUBDT1fBdAz4IzNZlL
5MMe+OllQvqa/fZdGGs8KUayrRe3PSLruCxMxvS1qWiKEG2lmuBGcuBG3D4fqhrAq/D7vW0sd1Xu
3hqBsXfzZTexiqZQgbcNplIAyOa7JtQzZT7pde22TeK7OCC9ET+IaXf0M9OwkcEXKb+7ol0+xw5W
vTDItHSvGWrAjjEZ2zhSEhUmv8EUMNhags8l6ch/dc6xKiWTEGj6bp4853q5M1oUWw6UMD81wBFa
F8LqnA3w+BRBSHfDTKGu2VsqCisC+pipVLuSeIn9nC1PTWld5SUqYQ5/m6Y6yBr/SDzGjGdrXqh1
8udHHzE/XjJi1ORsby8D7YKUL6YpE/D0EQEnaL0gOmUBLq+pie5gub4PEWVTW31gt/nEAooWVx2c
0lEbzkIMPnTCzSSJmVXybq5bBHNG6VEucDaKXOckOv+993R6FtF7lcnpouiskowgh91JBZ/OLLOQ
hZvzexSi/WT00gb1dkDKxtgQGk4KPB84wmawAYLwh3+7Zbosxmo8zDmBh4TlqYaVgMLsXrDP77LI
PBP9S2kpxMko3DTEicv4GWmFIjucD06+mjl/FMxJw6pcHuxhVVkawJYbHZq9ZZE3DmnexE3RKL7z
WHQY1WY20FhiiaiBkbf904jnF6ylPpYmA3CmM+4uelRzd92k2rywXUJrs+wmnthFM8+/Z8p3KCWW
sbS5rhhms1OE9Vg+SPZNH9EbJCIeA9aJ63Fe+Eh1xVjcr6glXOc6ipB8iAR9aC9Z2uSQFQdGqc95
rm8Z833KKUGDOHiPNaLSi9gKntSMmKaLe3CfUQ253eCDd5TEIigPOoJJaU/9tMeiU2fttWHjSTFH
Eow0y+H17DFU9ccX5LfLQ43OZ8lVcDVP17MdM1ubiDos0OyP2O5oYsbuUUvnUC+cYKQeyXWz/fQw
lFVyHGGzEyKkhnAI4g4lRfBTWbHNmCiozuWChD2/UosxHRSeGkJmpwQ2+3p4VQk2KIQ57gK3x4QP
49bqCEORKaDp0DnkPe9886Ij3yaUDK421uz8MtNL+u66w8+yHyWyZ7YZRrBFt4eqtuEnw+QSXfmV
mYdZTfjuhNmycvrTLNLy2DBmgpZF6YjUOVFPZBVzyMt9hpqxx4FlMi4jC46PhRwKX4Gx7TKP03er
7p2e82iObCjPjpGM3yJvAH+Vesdp6bqt6QbfScWIqkO5mhlsrZUipNhhTmFOtDqFOX2bafIy+lQn
xDozbPBcSVWNR3FIlk+p2IB6zsfb0bbfrTko9wltG2ro6hbpHvm9KrF2ftC8GkTW9C3lVkE+TYMD
kFhyFE0c/fdqHnjQyxeZsn44ilRclvwgV8dCEK3QJYSXmdVvFKMp4ebtnWHmqEbKcw7GOE8GDFPG
/FsDRm5d6K0rgz3Gl7CVDUJQ38revUyu+1zzYVZkKUz1fMRieRJOjIyj1MzPY+dktmmwadreDo0F
+iamIRKFQAEToJ3xYCa1917ZUK5qW9ePo0sSymBRlNSlxaCtAGLk+SSuCaG/4wRB54LGSkBB3/BT
44+D5rrN6/VXNkYWv5oveuoVttgeK8VFsBTkmjKtBAoQPAwsXFbe0bAhOjpa1JXH3oP2IfoVSt5B
ujU27VS/Uh8evbYnTbGG5oWpFQF28Ugnl1JhWtWBUfuKGKXmCEGDqCP7F6lhdD0tzTdWp8MywPzq
oGtjfiERk+OYpOHfky+FJz5ln/UesTXY+ADBuWNkjTS1Vc3fqdoZBXiaf7UlxiqKYk7I0KunrDwT
3/RSlHQ6UOtdeSaLrA6Kc+OgZygR1BdZuXEtomwnQ7706m7IGUmy0hHrVk084T5P2IzlheX7lZ+Z
nnZqjRwE5njTddElCYjkl88EVORDBveWQApjXgVmzHKX6ROu8njVrOfTqh0uVKKOQwXKPRVYy6a8
CrWXhKU/AqdOcn/X4s+/GYYv16UPUUGAZbgwEDpPJk0HfH8TJe9eNHV0M8YpTBpIx4JQ8m76tV2n
IbaGE50UySETxmNceM0Ri15uLafF6A7JWMhNJzu98xzn3DULcS0motmyvWuUEBeR49HWglNnxVWK
9KTS2z7K7XPBzHGR5jspCyC0uMhsa9xGczT3QTQqCNjoemIAkdtphchyYm/Cy3jCFDrEq8sOLwDu
TZIL2FEP7pKQsFrIbpNBlM/A0sKZqH795UsM1rTLC53fx8GwA2raGu146DKKAFeU7Ik5ZjUvIz56
iB59qSyK//RNJsl9SdTT3m3c9EQy9taaXHT4eHQ2XdtEW+ntIxVxNuY6bNoIF7VGPRld0kgKaLWk
C/wpTpv8ROFYcniMrdanuZciiig++oCks6hRJ2FQhq5m+rBPcOvURfAxmzxLVvFszgwS/GWhE8NP
mZnBCyUYh+/y1BUFmqpesgHSqrISoUKY5A2CzeIyR0vsoSTbiMF4Nq1swZFqH3CigW2eL8cg+W5N
d7iu+p9+RCvSuNmD7KISERjhRLzqu3QcSVyruR0dy+WQxnjNboo8L8KCye6W04hDGCa0acTdyfgR
B2rTdtQQMvWfes0nVkxzN4ldvIqRTwxR4kMra2diWvMH7Rza4OyglUZL6Q3bcrVHOxU58gO86r64
X+DG7JYGI6kRRNflQi6Q4bGXWsutTx7sfnCrtzT2vlOy4ImoQX3SDetxjJYlMOWNN5TQnQuNBpQ4
ZHPUAn1qczGvWdpRRwAk3h2Ewj2EaW4QBiyoJWL8ddlDAoooNy6PMiPMlOiQnT3gNPT8tWXIP0ZS
R3P0ympv8ISEvpw07SUytSs2XjZgWOgqfizm+NXn6Ql1Ob93rXzhueWClEQBNAvTL3ui+Tab5yqK
Se8M9GvPoc6ju0TsShlCMP4g2g0aPYbWTFhvAikbaxuaXqiY7xJ9eAk5aYlfbCo7K7mnAl143Kkz
tQR2bpdbybl6Q3TRTRRQv5OLBIUuwL7VYWMmIXzrz3oM4R+gTaoSCGZZ/6GHA+UDMAyLsM1kaYed
qZzXOq5eqginVsOB0s8SvVGxfLMMDh8cpwEhDjOID+M68NsbVK8h0g3sZ/41JQ4WwfU5DToIH8zz
0ZBzDGv0WdfBrzQox/3O7HceoYGjTUAoPet9ZngzrlYJNo5gy76Jo91oOV84EQsS3OadM8eU+z5B
IZZwvtL8UeAZ3ZoBB4YJOVADx2EbVQaIRs4hcTye//hP5tY+//oALM6mD52mP8XagWmt/DtSOkLJ
9WI0fGPQIdZmovsTe7Q97RFISU88CfLhvTcFu37A+Vg2UGQMj5RpUOg0pBYK4AAbVVfvaztnQ27H
iyCFONmx1odlZb16s3wgUAClqoFhruD9q/sggBH6grcHkLoLyGCUFacH78Kp5VfeWdNWQiZmcWwu
WvZzcqy7x9QbH4h/wf1rl1k4xGdhD9RwQpa7FjZN5KtfkeEX6hs+w8DZtu5a9i3OEmhYvyaFLBvo
RhhnmHozv/pscatso96BiOjcgFVoQ5TKGPZ0cJsM2UNqwHGg2scYk9/KPL5DPXhgroSgrEYD5QY8
jFtZRnoDg6YPgw55s9Nx8TOinQcN1AEkI2kRKbMMbJLYy2KLnnE3RGe/MvBLAxHfDL4BGbRnxvpH
dAgzdjj+Xhm6g8Be23jHzg3urLpYMA4uvD+m8UxIJO87q9nicbOaCg+aKdLLOVaXzVItAGY4wpcY
VgsP8iiKrNhovvGUqa03cRLRzK0aX5KC0qQPANYflsYEwZk/ZB7XbXRI+7WbgzfYP30NNTvnzcZQ
zncsB9br+foPraethm/oJrtOcyadLYVP9MWYAOpTeH64bnmxWPWLqXGE0uz5GHNiVgxcNqSv0E88
5lNP10lZP42P6bwhWjGj1tnYVXpHouqujIP04GOrivOOqXy67GObXGYc9G9Zw6f1EvG7tg5sGqZA
EGOH1qb9h7rUpx6NnEOjgg9REiwwdPk9ZIewdfI3zdkJqDktE1n2PL/UcgzNAOOw5FSd/z1hxLyd
R25vTBJntOC8p2RjRZ9Ir5/oXDbdR1Qw4LO56lGMSQJDxd7VXDQNwJssenwEbffoRPeCUwxebZ7U
js4IeSkEwaXDb+mva0FCGkvgOpduwqSn8dgIHZnstMvXAPs/jmZCwGn63q70oL5h25NAKWbkr5je
36DUZluv9VdVUoxl9qYIerrHCasqB8pwSEncbAofvCfRli5tyoZ9Az00hj8jpb09o6p1UONH2sFC
ETMJEnle7+flwhDcaM7K924R3XIYl9shKC4XZBZmYW8nL79wRxjvwPCJuEFuH6L/uzAbbPKL/BZM
lOkCAljPpug8+ma3dwyis8cUjZPt3YFvGXCnahMAv3MghmslOJGH4i/1gyGyjziJb3yEq2E3s0+a
GeFHykOhZ24hJj3VPTdYO+VvKflFQtIXpQ5luCiunJibQU4Va/YwHqE5/ODx4KUY2VBFZkDNzT46
95ZbSzJwZxY7Q+HbXGRypJP5wij89s/3R4JupfYgepOZQVt9EzUA0EaD5yWL+Wma2KOGiKhcZPBZ
wlM9aY5FOr/Lgl8Vpz/5jK0ywnMn2/RzbvIz2o6HPi7eyIP1d5y33M1UEZlNbt3akEAVHm/gkUS8
aRMCf849XcJVDipaGfFaJBsfdRYDEaXoSFNCnCKjuIYzT/vHRvGHZ/aa0I0bzKthnnFp5yLBuk7v
EY4aN4tJ6Iax9ptojFdokzIccIZRrHO2K2JCw+caxYfwt4uBqb+oLxCUEWTQrM+13/JIJEB0/ZZk
gOAN4j1PH7MGshXS8+TJ67FwDkNRAG/hduz8DkgseDWmO8nOq9j8g2Ym+VXQe3IeltaoMQAwXCu4
7+Yk3sdaZxyJSWew16fBbKcTw4KQl+etHRljKX8gx4sCboTfUS98tsTI8Bia5X3p4CzGCeftIe0n
3UWneZPqjngLrLsfghirjfCihPQ+rvPIakVn5gHuGDahVXTSshlBejv3ArtIwe/wDBeL/KRoppjP
oRm4M5nTnUvnil+krvNlRQHTXc0Kb85cnApDbDE+Dtgb/3hdmVpbKG4rKNSkxwaMUF3Qb7Xr3HUJ
ktDcy5O91PrIgN4A5EUCxEDnnA7UxlkCFFGaEdg4Gt816Z/7ya4RNxP4Es289Gu+yGKiw3UCbwrh
9pn71ZodJTXs4TcnRWmfyuSlXZZdTXW2VeMw7VAi3TW9f5j727pilY+j+KmM8Jgm7rfIo4e0a299
qyYeKmG8UfPDp9pYdlWC9qfm89seJXJuxB+uxNZbp1hh6xQmcGx8ZCTVeiLgqR26E7lTiIxtvOCx
bz/DVMNdjcN4F4gGc7TGVN9Gw1dPaopg7rAnOP5lQoFPxrFoV8pYg5q6y+SBmK27qAsubG/cW8rL
0auKI/mFj97A8NRsdlZlfNGpOC5DdjNStHQAesJFtpdNFJZzdKsDztiWO+wnTrehk95YAy350kaT
PwRXqQouvWFNF/QvKsV2mE/XOsGMmYIF8itaKcalwoN9wR6Gz9P+KQIHfIPoxq35VvjwLefE2XJG
fevTRW2TAPATp7qF3o/QOA6tmbcYt9/eq+79QhkHJ3ePpnKR3Xsd95iaubIaCsYiXTC8+/TeN52R
lPugHMge0vKa1tWnYi4V2k72sOBuQZ5OS6JfvHdz2BHEemMSyEC9wDzUwLRP07pvz5Yp24NLzI2d
dW+DeB6p7zdG39wsipfRXkjAbIZjRXghF7S4nUbLxQ5Eu8P2Jt5OTmqZBcrY/IMgbt2a5SdaDA5y
PKa8B5z2veVsBAOwOwBWCLZY0Ds9Y5Ol7HHBk7grKsn2swfm1q8qnvW2QFJyhFZ0j46AQI/6Upcl
C6WeY4ZAJSI0dv11zRXuwOKbuo8N2oU66SiVnWnAV4MWWEE6TvF07nT7OQUcVjD5daEXRLsyKrpd
R0YVGbsVFQaQhd3iztvaehK+LXdBLSjI/QFGublv9TxuU+dYSFa8NpEYeRS4+GERN86aYj6s481k
Ike9OTcLTbN2trdVLN6rPuE0hgqZJke8co0xA9XGh156VtYRVR+tBcT0MQx7nP46sF+yjA6+NBQF
fcxvo7PmWXlKC7gnqVVUe0H9YAcmMK12JW7ZHkTpnrO6FUmQ9S7K72kXGwPGKvRwoSeBHdX99RxI
XsfK5w0AQGWXeUGJX6hdOfym43rcjZhctbgB2MODiypTxB7QdyGAaznOHouh1FXojoams2vjXmEH
yWE4ECz9nM6piWkerEqC/vB/pcAVEWvz49z8/Me/f9V91an5/idO6+o/aef+S27r5qf4AH/xz3/h
T7HdSlH1BJpeUtbtwKL2+L9iO0v+zfR8yW+7nufBXuUrf4ntHJcvmUjxhE1nWNJO/bvYzjH/Zjku
zGvLRiCHOE7+K2I7z5SIkZlVzDSMTt//8e8IAD1H+o6FKBl1sfmnWvgfCHstIJMEYy3BuZwgy4kx
7gN6AO+KCdQNRON2I0c7PvqC3InYqO68wvpa0jHA7bcwX3DyC46JJkEVAfx0U1kXBYgGOCxgvxRd
ZCA/+yalAJoeDNBLF85oHH2f1ISouy1mF75acG/xWm8jOaOjqhLw4ykCWNz+rrbB6TvGJ9zY1dz0
afXmeVpoJNf04AL4F6GrMb+LyXvQS2ft2hrj49ikjBQs0GxBA9DclsDIMrR5rkWjxGFiaow+bRNT
v5DPmexhQ0DW955r36MsKjvksi1vnZrnCNOsfSPj96pFU9HhZim84bu9wyivtlqj37dS61iDgJD+
GB260BkzcKh6jwUUYpXbfbdO9jQrfTtWn6OLKpZVjHgVRFSOpQFc1TtTgANIpLmjwUvqKLuNXn0v
/UiwUL+Oz0vOotZ0ljYdg6F87lwX9ZOWl3UL1kfYsFswPk059iGStc5asJvCRTzHtYmLZfnKMT5l
gf+DjwSGfKtJkhJqM4Rmx/jl/3B0HtuNI1kQ/SKcA2+2JEDQi1TJlTY4kqqV8B4JIL9+Lmc5013V
MiDy5YuIG1lCi13bvD9+I2WZ/No1QhMzO5F5Ozv2guUI4IVP2z/hB9UjTb7Vhvr90PGO73Qxsuii
iGglttHMvwaRqO0y9U9NO9x6Wkchnd7mdESRZqsdEfE8U0HhjUkXd2nbbWroZ0CxltNbJdmi1ga9
nKvHdcfTXuDIcFFm3Dc5GCaHjq6ZXQ56/jtBxOcF0Frq5Qk6rkIqGZYX7pT7PCNktPAvbmrNeqEv
GxGFFBK+H31yviAETXu7747Zyh5oIqkf+OjoyAUPSVK7od8AXHQf/JCF+57YIj+ijFpsCUryiEky
3LAwXC0tC+LlqVHQ4zX6wsIl49qXzYL6vyz/aROfXyiqbJKpb80X9FPqazjNjncem+q7deiLdNJb
PeM6GDvmPdFR4FQ7ksVKnxIgs70zqXLBFDwiKooj15RsSylwsE2Cx7FoY8iz5noza0wZYnrzwRRG
acbnrkydv1bifxg8bTGcAA/nIXZHAzlEx5LV5z+TcVjX/N/SC8lSTrz2PmAJcuwvRjoGuOgBT0jl
n9khYhZyYdeJmThKKu2FlVlawajK0LDIBOVcQO9DOu61kjSl6c8NMN83w5lBZGaLHasHPCJFJrP5
1Jewx6LhcXDL1FHhrGc/nTOmO2fKBk5ZnUzb6v6ssvBPAZ1xJ/cTiL19ljhTj3ihosSQOAsGcM2m
0oJds+ohK1briY7eJm/12DJpG6xAnVe61zEA70YwX7e+XylPkIA1GuQBawQ7o4z6Lq16iJwWRmRe
or+Oc7picHTu9twho/EaSLUGK8VqvejuOsdazXqdXfwffTsPrvU0sXnMii44URavGgfRu/0lyp48
Ia2dl5y8L9dv8kf2O8O8HslhOmnaKk4NIvSq1vnFrf3Xdeyq0G6c70wp5+g7RQRY2QkLc/6AVuee
dJU4QAusIfR8IkNGOmun0Zr8PQ/sAc/EeO7mYKEFxQid8dE0atnwoiYQbjoX4tARmLEK7d4GbYP1
3qiegr7bsYrIY7PCBZyLPgStom24bujbUf06naEOLYayihVRWCeUgXfzpW8w8zlNl0flWORbLcX8
gm25Q68q3rvHo1tn3RtC+Rf2VLXBFfGABcANmadzIvN2YxC4rXs17fMK+61b9rvOYSQvcqoWjP4l
tXcDQ2KsUZLbTHcnWdodvxALvkWVJ//NAVtFWRJAZtH2uBv1asuOeWfwb4Sj115NI/X2QF1Ow+q0
obugoQQG5ZyqtT78AGmnz1US73yuKydURJx01OYZ/dELeHOXDhtAZvitr9Kfnl3dRl/U+5z3vABJ
fPkUnm5nQSWrw0iHaytKe4pf7IZCVNbE4EMmOoxQC7jLfGZ5xz1WWGts+9O7apb3tQOBNjk6S5Gh
3E5YoxYTL5dpBBaWHVHuKAx51+eWnwER5C4X5MuIU3Jg6VFrWG+ic7MT9YMYz1LnwuF3bWAuPa/l
d+3PzNge9cjUZD3PmXas+NXiecEcV1HnCSvH+m49S8SDcjCu5h1fg0ZGQ3TmdKCAcI/dHwBu4t4C
w/2XlUTeF+/g86v2tKm6VEnAGCzpbGqSgNZWKG8pe3bfNtunKmMMyLrirRvQF0TA1auzrP3QkG0H
FzCFzrc0p4JiWQ2PjFxPQc7/oqerzZEzZf1Reou3y6fgNOCyiRygBPArIdsorhVTPuNirYqLadZe
7DjNbfLacd8ktH7lPn2CmsEbcF2jZXCW7ypWeTl+F0HvPlx3dlzU1Z+KHWTMIEx1DGtqpm7iSz48
GUULbWiZ4tzKvj00nxoPwGk2yBtZZfWEZdUhvKLvl2Y1txNoOTsR1Q2VIvaCEoor3tnQXtOfWUpB
INP/z/WdBLDPdLTaFr48flAzyb0YZYL2iVaGZrvcOd8WENsjMICJZXigTxrXaQDj2E23YkiHMHH1
HSfycFQGpzCbjvPArksHpRd6RXdYjPm/9qEDTAz6L6qznim9xFyiJ1UsRE+9UTM86ZljXGrP6TYo
Hh85WIAmdXclRwoeBwQ7nCO/CNR4KMpPaRoPlDNXmjoQWI+bY9BKMOZuEi5+7h9tg7uuia00Ggo2
7j2c6LAzqYrVcOGWkydPSQ0Xa4D2uatR3w1h/uN997dPdDsaHrFfql4BKGJn9EYKf8l3dnX51vSN
TUSS+JcHDNNo5+mKvEG/UUMSUx8hHg82ecdJDB/GAw3WQAMDP09EQ6ufW9+XId2S3QFCTmxkpX3z
l5LtsKoSfgp00AXSNLcdaOsHjYv6sNocN2lDvXUwkS4oHrbVpifNnl1naZHldenRdDT9KTEx447I
BXA31GFip7UWS8dzTsd3AXnfnW6FKmDeDUFoSAa76vGPJ9v8XQp8DcGq76d82Gk2xbq2V7GfNp1l
N6YdRBdI/Zy86XA0tMDc5avL3KDwbnS6G3blkdsqLixnfZGyX8F8Ebpq0u1KHTrnvflL1hybmOoA
6+j3eqGP2/QrwXGsK8DDxddkLXSd5zqYgPzhKnBbGXkL+rkvgCUNs9rLai4i9chr2b51WNqnkjv5
E8MZkI5iIN2MqI755LxY5a5V/XAOhB51jsJ5K/OLTmcuu6ssvaGXsX5m0ZjZgOWbxt/5dCIc1arT
Wd/bHp1peFC71Ju2+lTKHTZI6CorB6QcfwYB/7DUUI717hGlL1loQINiCW5a7DdYxju8mvBT4DFQ
qzyo9mXlnN/W3p7FTrGzaobBpV9YV6PHu48Tplzs306bb3NRn0XvPkA8G0cWV0ia3/NkkwWkhGZC
gPBUxEccxuojPu85hySooCDlH35+UVmS7DMdFKKRAlumIT0MKOIqERIp+n70siMC89Ib++SgOWxC
p+VLJUu1dzJtr0zPimraF4Fx0RfVqc/SyORpebHXjhgdmIvIn5y7C9qPBlXq1BRhoZGKz9kDZcDG
exBZfsSE8izWcd0NqWMf22lyI2CN333T0tdjlvQojgE8YR0DGVXBWygRlLKNBA28ioYrhIawkyN5
aoowcGlTvJiTx28gGShIfRuujNBs2j108IOW4Xo21wnsQuoGlyKupUhINNALnIvuVtdNdjMGVhiE
U0aM6N2x0vz6uDSYdkZhrCB/mEMzwuVm45sXIg6RNpRgy8AuWJhW46YYAWcMWnauMERrKTnCKsUY
2pcTJ7IJ5kdlJQp//TShHOx0iXtGwaQ04KDErcCU35uDiIG/bnqH1Dhciq1urUGoY+nBR5at26RK
r8pfztmCWEAZA7KYHKeLeJAoarVbLX0gWEkZb+l1n5REVBt0G4AbfnA1Cclve7NFQ+RRqz1PnaVP
51phVD8Oe6+lwhPMXhJEc2yVcMWVn1RYVFYQCq0RSgJUG2FrfzKneU8eUEWdXCSJg+I7H5ZwJTTB
axdHXgEDyhq5huWyI5Tfv1aOXu+ED+HTX6hH7LgXhKrxsMBtJd3p24SqNtN8qu1CxMlAaa6Nh8xj
id2pbn5Winpah57ysTONbd4vJWG08R0eC5tuN/2aeooJbR7Hqu60/ehgn1iK1AZPNL5QCr8cgvrm
9gPsMM8NhxQdpDQ14igvDpcOVoYOsyf4PWgm9xYG5ybFur2Rmrxm2k5mwRxV3OmR67uXvORzX1dH
ZxHvZt9k28J3vYiFcVQKmLOVThas0Msn/QHGwl7qm4pous9wawVkkQa/2huJG7sF666pyl6DNuU3
ji96Nj1a9zrkuQZLnoHpzyqLv56kylKoP6lcP8aENZrRXta63WlmcXZ8nRenerGD5M3PMf5N6fjs
6wG3O3AEvbSOq2u1HL2srZP6isALjvH/vrrufRDWwp5Ci13SvsNklNt1fUA6EIfbApMZY3Yx/cl8
h+YjfdbDdUoDtN5cYG7j/pVVp8JK4R9JAKtaGUQ+Z2FeWsfSFymfUzgJQmgwnsm30L/1gTSdh+Yw
M1+XDh95P1ppVXENGznffsNB9+Z6KNiUeagjA+OhmTD1dD6MTc1AzWoCzP158zXm7GzLenFDcDP2
UlHXmWsbISuOFGN5bRXgOqshX9xLmpl8CgNa42OW53QOyGER3fO4YfDdZcFel96x8asfPkJcuPCW
sirAYMBAv///v93kM/61kUc106eJhSamF/Tv9oJxJQDlBB1nmCb+BO8zLuc1Ei6Y0IOcguqsDTPk
Vx3iDXE7LoaY64wl5WKSLbw76GJGq/Qpj6ZpWedCnvoesYtkAD7Z4+2RFDRnGuvN0v7QpwweWzP8
M/zO3lQ5S6Bhhspd01gwjLW5x2/whxdL7EjbiTN8iUWiHOAxYxEPPXupgHX2/117nAXy+p9ZyStY
h/XGorwo0Qcdv4jqWSxnUMAnlAc4wkC0GwODgDUQ+ZJ8m57WYJGyqd7mOpiWBEZaIXv+vH3Xg0fr
kCXDcar+UfhGz2CWHRtcMaOGxJXOI1NvUmOP6e5NN9THNBjvQyLrSK+KuzVXt8AvYJeM/ARQTdlM
G1k0TwbJp5aXmBY1WV3uRbeGNTv4jZdY/gbAwN+2CKq9xuS2051y2kxm8F/rEqNSRo9/eMlFtPbS
OAbyX1YE/lVpxt4p0Khz+zJITkBiLZ8JLFz+jDiXU30p4GYsZkZzZkOFLDe8zSy4PK3pxTAIzzvm
K2YIFJEieCW/EE9AAnnDTAxCzNFTuytY2WxdHHCgKLwA3SO/5ISuyorEmI7MvLPnFU/BCXg5L8e1
LLcI+S+iNn4l2YYEYIldNDGDJBhCTq1J/uXTQRWZ3R1n/gElQHg7e4eQvTLYo30hQbGNKug8N0b3
qShOLUycQhpu1Ofem099Q09KMTUsTIYreKc2BPMTpeuCDAxwpAGvWgcSsrVJ22liR40j71aS2Ggq
BMYK/wBKK932wK83cAHZjMGGb+tDo7d9CPjVaapHoATWig/xa94O5vCc4+LA+cfDSaO8TOszIHpI
gYRo2dct+IzFXPZbrTMAdfnNvrG4iGf2W1K1R5/F4x783fswBgASZyICom7zbSWAF1cBLSU5KzBM
fs52FfCGIM3Xj2s0JfHe47Ax6oJlin/nAptebZsVij2PpEobcfOzrLnqpncqp6p8mrX+XrZjtLqG
e6HniBwHE/TJddRBN1t1MnquPfgBxHyxMhwH3VTs4agdDcwlG/461Ggyd1hBAhpCl4BHuZLxOAXY
EmkF2ToKc7bK+u+JuMBu8TmUSs/88pJq+eMswDVzpULiCnZouDbgy4K8Y28v0TwQDx1zBNKpteSx
WtenPCfRY2aVt1UPDgULW7RHIzV4deD8eCR8YETeZJ2TUWG5y0q4AiYkM4ZyZhNvcL/Srpbncjz5
C84c861t6VwY3OVpnoAEB5hAeBxkFeauyTVl9ZNj6b2x3oZ35qQfOHux/ZjanVAI6HO7uhkci3yd
JPDYTe9ykx/+ZBNBstiXFBPX21W5GFsGEdoVTwRK0cXXyYio5kSrwhsbZQI9kuVb2WpUPlTpITON
S+PCFLNzSu05BzeW12ZY9nHHlcO1sj0vylRy5MfkPoTArZoEYmMvOiJUGVfrmnKPpg2Owar2mdSn
jYm1MVKcEvgTOa5MatzH1J5PZYcVOMd6v+tzKwlrXFFEf4c9nk1WhAJuT70oD9AMpmjX4VfqFgNz
M4/TFXP+KQU/yAua+QwfwFcjq7Pgywl5xP7wh0kK2oIbxrzCbrYdwk3Q9QhsWrFbjepTG6qr3ld/
OqTFi4apphJ9unWCSd+p3H6WqWQLHEjc+hVNqk6w01UHxnLqJloPqpPntcPVsauXbnzVdRwsuqed
Gqll+wxIdKhZ5r6uktOKbBMaGQ6HBGNZ8cBZtqISkSq+VjkS585IiWQdxW0mJ/AmxcfrK584vSF2
fEPDRdcZsE02vdh6F4J13jSzfKVbwgrIetijEynzaGnGSibOIOnBHtJNliM40BRDJtGolFvb1oVi
EmQJ6HZJiswYESea5TCXw3RLGsh+6+hsh7q5EVcjSUuMZOvi5i0fWMAmm+KJqABsJXgoBJeAwmao
H8pJ7ibEku7e29N80NgVksdG9tZrFSpycfAIxLHVjH/YVV587sTlbP1qDDtVouaLY5ufpkfH20Ni
TGRw6h+XVjivw56egAtZFHlc++VbW7rnHH8zIUKNoTQIKNC1ted1RNkcIaXQqZAHu8GkI5nmOEoC
2O65ZCKqnFUIRBjQT31BDXj9Aj4/OOjWTZgLI4ZlHmpb41W8sGHr12BbZqO6lIa91zNVkGmv/WjJ
X6hJ1A83Z2UM5pr1RNvdc1mJkywxgOGQvRpcerdt631UrfzFVkYLeVl2Ict0DjG2A/aaDQdLwGys
NVqnHJWTo5Qjq7MszfZGmwowxorbo9LTYw+CNJyxLEXcordaAXYTBv7r4kGxnLnfEny69PP0DFPd
3JmFczV7fKy4FCi0sFf7cdPTd9QkGTvTfO+X4t7T15FYrXv0y4Zw9Mw41rJs5Nwjaxf4x7ZMsr0F
catrcg3Ol8MGaaaeqFEjtdx9zChHm3s72nuH2DN+mj5c/fq5f9DpZkqAjQBZqB06NPbqPxJKJ2kf
M9eEP0H6OFIpkxv4MxnOhWIkdPwPllBcAOnhqTrfi7NZH5G7cLSmpPk7vt0h7MbVjZwCmMKE39Kv
qCCyIru2cI8Hx75E4LAfPC8uivXesUW/7+b8UxilPEmvPcKv4SECcJsPXrln5rnIamzjyqU2bqbB
YLuUPOllNl9bghIPRlWyC1oqHfFtdZAmELVBHKS7ljrxBlHrUuPnAbnQHsQckDAc9Z1tFAaMsX+T
XgVceJM+tAT4Y5yiPtj2CCzaV/bIY6HKZ0uzeWzUPBtfiUlrDt+hzizDHQW/2u+i/uXGz9B8ez55
ub/MS0V1dcV7N9ZEp3y2cPXQcn72fO2BVsRF+e4V2VefCD8EA54zt3KJXczcOeu6eqdi6o7PziCR
2f8bamFunCrQwsYRCraC+9oEfL51Amyr1Ea2tUbLt85HuiE3EZJh3/UVVFipF1Srm1KMJ+Ete6Om
OmWQP61Tfy7OOG29yfx40Cx3/4EjeJrWtb/kgYV6UeNwWbTUZSsm233ft3+NTM0Udny0D+OpZgh2
Qm257M2sjleheUcIweBPaQjXXfMbGwYNx4awYiKsMWP9J66sfpfNHheP5Z8/MjRXLo0sND1RVm0Q
qpRta4Gp4NitcLpflqyNptV854njxOpxbZPI/pt/sebB0uTcQT/+sLrj52B/rlNOwRTWE6oBNiln
HkhHFUpCcNgdvYPiJyKapjzzOiGlr/w/E1j82sv+1GaVnwFxiOPUpxjShXZlgY72IsSrWRanVbcV
Akr626XkWZwB/vcydHyBEoeDpvTY68b/mn54tgr7WjsNFVfUZlAS3KI7BlFlGf4RPCmkpe6BxRC/
7MdfGI0hPhE5OUFhjXDQBvthwt8qrfbC93jXGJDDybR2FVQEkickiHXKxAZIIKfRRfhi4ysKu/4R
yI1N0Z6XJemODgEF5ePzNLon2Tos8As3sjRMW4xc+1kCnAlsnIAjnpeK1cKkz69jsHoX03Zrwkgj
o57e9BeZwYNQWuIQK+24fzrfZakkYg5+u7JAxq0rXmuBtjyDrd42M90SLtSGXTBU5GLydGUbGM2V
T06IHevLMoCoM4P9gwnDjhdzkcYq5cFsJUXXO380Nhcnzwjisl7x2uCvshdwB83AMbZkWPntjuhG
4d0TeCeIalzNercsr16pX0rvpfZsQatp0R9HVT+Bt9IPTUqL3MSwnZMVBBw6yTCReNr+j84nIlh/
smwBGFnFNmGvhr91sovznL3hddpMXC3cetyVaUvbUkWmfyXVJQ54cVSLaLRcvGFg/ZNEXv5Rlm8V
W+LOfE4n64xmEDbWs81S2EWH0zCMAqYlcZxiP6JEPmVkIbRBTgah8q0Q34PF54iB93EStiixBip9
Bdimf0qoPqBVgUiGqIsrHg5S3cWfhV8qTU971bNb5iDdq9Q8aob2WlnzA4iw7bTc3E06ul2fsB41
1gTJC7mcPIpG3u7qYQKSONd1Fl180shcr07IGf239t3fAIoKXsL48f8ZaOsza8WhuQN9IvwyhpPe
XdJluHoBEWA2OfFKFkZY/41km3wK2n0CG7P8F+B5lzicerQGpN+N5WKd9vX7sMAsGWC8jRAbrRvV
HXEL/023xc+6/nYWbHHxO9SfJQstij52UKfjRn7k8qzDGdIB82aC7q+A47tkKWtqn3WTfDhmGQ7A
fhCrWZW9GaynsVNES0Hy4TBLUqd04mmtFaU+LhLs8R7rm6IGfzinUHJ0XqQgtBN4wY4VDx7ahB+l
xY85HdsKFr5PSDi7gTl9W4lzBn4WrU1+HWBVNBqrSDaSIoJVQpnORfXvNnLlWH/UwUyMh5u1UR/0
gTa1dt0UNYpN9zthEZ/GvWnKtzXlGc/DlZKTwXCPSEo7ZzXfkONybrPIJ+g8pOx3cjLDtQBB6S27
hlaWplteUrN4N3Aks1CrVvYtFDjRh/MA0Krktup3q6ZB2Nqnwhoh1kwbdk9hQ88aLNQ7IPGNPfzt
UTJSYnit9bQSxKlEcrLsNWYA4Y1WsgM0dra4Jia/Oy4Axqs7AuUrcYybbUzPXX1nb3+z2muB7zZA
r2y7UyBfLKyuBiUtZgO/+68ztzAhP/zuXnl5NHl9WOI00zsVT+7zjANVZxohXbgBRBU77RypDNCr
f6PT6HGJgPZbbTQ7CXWjjpqJhW6nMMc1B6P4IfLAJrPb2c6XMz9i4AjCno4Tmm+BLeF4lEYQaQZA
ki1+JBb/czjMJkU47ZZCv7NLqAEkDb06r0gfj/gVbHU2/RVwiPH3IRW4bLiFM2DAlK8MwCiR/Dqs
7dA7ezcoTkS1uGSCRk0uc/OcyfRn4kLCH3qZJ9LNWnEq6vqE5yQ1/5Iz3RQoGT649WcucTPpwwKH
UgopPE3He2txeSS6WNnC/jNwJr7Uifaid0V/bakPChX2XUj15qXlGZksIzgMhNHCYqjbqOqC/lBO
cr2zAJP83EdgX7CmcnfOrnYRZIcOIoSS33juTeczEV8KUNhjSaCmdmvTNw93YmoxJLSxDkKlNcqT
2TNJdPD3t2y8+XKXLo1TpZ+ZmFAUHIOSCMP+zBYC3zSAfDSsmsC3M2M7AtOhNmK6tVP/rgWCNbvC
a+Q2S0Q9JguOR7EEDwwA6l9PYbVlgb4THddxkOhh20E/6HibTFhqUrqAh9dykf+KUoEe+bJqnvTA
h+7d/UwE9kH3Is/3muBgMl/r3jhl1dBuptz0w3JOdi6vWw4ZDghLLVB/112+FF9aiyRrOSwH1Rql
uc1utvsoExknFcWNRX0g+HqYzcnepJnDRrU6VR4XqPxmpRN7GPzx9Wv57isg/atLTa0hzwG8ZDjd
BTcUb2O73N40xAoiHQC++Hu4MlVePATBVmTKChFMYLNad9S8w2xZ24W9kGvpMdb2Q0b30OIJ/AYZ
dddwlbXq1DP2znqKtdz+biHO+wHdgIXBo7SciG7upnQ9ToETuu38PbAoXvLhtPrVbeiX/+QRIfat
7Ys3txpiNnnNZsaGsGALYDKo0m+JBXRDQwcgCCC2FphmAbcxSqfXxfdjpxF7fBhskZ1oJKdNVytl
qQEg+IbSxBxRB6Hg4X9iwgN7NJlx6VEdlJohv9YH72c3tu8TZl7IjYdWIzZolnfm8qvB5cFpv+0R
08bqfXWgyDZLRSphmpngUsU+qv470qWQIYm4vnEdRH5vvHxXdStghwkMjQt3JrXGV4LOO+XwaPFB
t+mo0XMyItVXkzVfpnK/9cd9FGR0pkZANAsROrBzuzTRPxYbC4hH80MlCKn42tnhDLaC5OSlfCK6
ZIKVLo0L9gl07xHwRVva77Xm/+k649IRsT89oD9OA1ivWINY9VyivYE3pcavkhatLjPeq54y1zJN
3W3nRGvB/nPmwi0tsdMHAhi6UXw4AmCYaz5VZWm81VCYjfTFDDT3KEvmRXNCREoVIl0ZgPzyuYhp
MqeEpxm4DBBJVxLXVMnmYAdSmR4rzrK5fh4mqkUO7CC3jh6TBgTMhq8tuC9sAMGGveT6wN/hDs+2
Zr1ZiZkeuzkbz3XdXkqLtHtO18tGS/iY9DnwGzuwyZaSLBEU52a8Vctzxf5msIsnN8MhNK+H2fBQ
/m3ApgOpRCxh/Le7+d2xW3h9RZxk+d1avy2gUIOt7ZbSI9cMcdSDXeZV847+5s2yuIeu/xg+MggW
/aUEziq0LelRp1HUZiKtBVs0nbU9QpXYmeM7xMRBBuG4dHje8tjHZiSmyyr/5hNdhQxgpafvTAeZ
OVexNP76i8TNxQTxuTIa9rY7Y09fni2dtK7SqS4C/FBSzAkodWb1yyUyYfQMs6p1z1MFnhn02h7k
dIBAT5zChXoWJNXPhCJR9mBisIOUx66FyqByRkLqgDTTeysT/QEx3/Qrc6s2YgZfkMEjexXXuhS0
yi9HMQDUqQmyquICIFxjO1f6x2YtfgwMmZHV6Twrbnatu+Fvm6zudq6dq8vn7dh7mr81O3ogqiUI
q8k4z2V+9T3rtvbOM9GOF5GouF/Ni4cDqG4UwveYncykc+MpJwMOyq/K/1LnsO2C2LUHONI+3JmN
Q63poONHd9UL0fJtSkokLW8mNAAMWJfH5TO5Fs13M8C83hqwozENsEvj7PkoU2Z9oodrRnDAH3fz
Mj436GQc5iQa/tgjwMGRsxRmCqPeMFOBnb30D2Nc/atPyVMhCCK4FD275rYquLwaa9iwu6MdOSKf
sR1tFa9tHbndH13rLwH63mjYry2n6ppVl4Jt2badGb2anyWjPqQcdoF/a+RJk/5TBjMmyNnNT98t
QgJTxk4BzzLoE8wB507zxyOwXIpnV7vVcol1Z9zp5FeFZM2hUs7Vcd9KhLzXQNeirOu3Mxtyk66R
Ke3BJ60cnG8Kkrg+xj3JmB77J+FGs/3zQDL0EIwavGu6IFnPHxVTbGsi9mhVQ0HEDZfuV4aKnnw2
Iz5/B51teL0kHEd+AiQwWaKAaxmVFj7qmr1+X8wdyZ4sQvzc9vgMuHt5u6XosVpG/RR1uABxUM20
2SpG9N57Fd25Q1h6DF/4luvB2td6ccgfmZhgBuXb31pZPgkK2mDhQSY4+3q/x/0cpcqNBXJlWx6k
7f2RXrfFlRm5yLUJq7cqpbldavHY/c1WdEHsoZ37X5UZO7Jy27FGMVM6waKqUEeUs4hw+wWlCHzy
wnBK4op8GMEYbTkOyxPzMVuq+myTz2TyghlCoa6viLUMCVdL/pNt+0zL7W6a22uTGziDc6IMvBmV
8acA4o5nQ3ahP+OorB/koLR/ygkfqYwcM/4Iym6GDq9DcMnVTeC53NjOZXTXaKgLPt0l0A+gTPVj
GWHFXjNHj7V0QXzND3aFlLSMjPthHi9dT64Y1Ufiq027x6IzPRqqiOak3wc5XRAzRKnQFNMpnzCS
t8m80a3eOGsN/l0Ozn9lwcjQUuHi+C+JBQp7FSRRgicviIYSE4IpjkyqCxEZDW9cmXivAUIasCR4
Cb3Bl/lVmZiOLL+5FUTxdB8nSUez+mCEAR7LnDLOSYiwrW9svvd8uHzDOBc900U9/2Y9/uqGK2/i
5foZuC8ft545oM6R61YRDQMZKt3v/7PN9Kct1LMW8KQpA6m69VA89k7u/xKSPAPyCnaplr4lZFzx
JX+QxnuSSfGhHi3ww0I5JwsDLXeO0KX7vT1091Tq5zZFYufRF9JF85HD84D3JhLZK7FNypg8GocA
9XWhMkg5kv80day2mU0SS5rAOVtA2lIheUIM9IPiD2VExNmq90B+BuWHRyrdwGtSBCz/qP1NtB38
GbfzOdeHrQOeF37kR5F7UYc8aaZvA4QQDMAXPGgPK5mn3SZ0h72Zmm1U6vhM18nAhw0yh01zMvSn
Sgwvpc9eQe+bPhy7H2uaquMwMzaS6ssHWkgfC+o8V9/StnnjZTbdGU5+L2giTsc3R7WEGV3tWRUV
TImvVj93Da5JA+Vq/YepnyfeftzdNBCmXQyW/c0cWEL77Secpqiwu72NBAEkDSXuZ/Gs17IqYkeV
KA5zvmuC/2aCZ7z1RwZM4+oJeA2U+CUFUh0hYoldFqHvwnJd4JkJ9kZRRKuxxMbs/SkM8b3KU5En
+h6P2BEeK3Ui3CrLpYyJ6Jdr9oQOhCCM19GfxRnwqbfPgvWm6QWpoWQSJ83gSR2LI+FfrvY6rzAK
YXxpx96QvILutsOCv9muuZ49cqAWpppJc6u44RWBrGm+8L79EDTEM+obbExn7daO3MocXFjjaG8Z
idiUpKe5GU91reCBzP09JaO9ydv2whXj8D+OzmvHdSsLol9EgDm8KlBZaqUO94XoyMMcDvPXe9HA
eOwZ+CaJPKF21SpKo24VzFdIIMNCymybueqHYphcm7VvCKw5LRI0lkf1uzrrJynMU0s7uEJeosQA
gga8rN+FoX4f2nEr1HFjVCXlxjgCJh2PE21U+BKA46wcPDb4pT7ysXrrq3QNjUcl+E1B9lA+2inf
GQbPmKF91w1NR43x5C9OPm3u0/6yZti4Yqa3l0x2FpqOuaWwC7yXTvWl9116wBJ7azx17ZYcbwKx
c9XoH8gOC2aQRV82D/f049pRsHKV+kKm56IlgbkgcvPC17qxY3UVTd1xwgBK9yz0TALdM26I7dhg
ptQPhXphcn7QLGptY+9Yi/ID6BKZPgtaX84ZQqSIo86FLlOCKPalLDvImRK7wyy/Qp4ImMx5VcJh
eddTJUy01btOYK9QZW5R8oUfAOjUgGwZJj+LSW82uYn3E5IBmpDPKfuMLRinljQOocvqatF9iD1c
Odidcc2y4qhb3iaOfhL4xAWjglp9HbFJdw1UQ52vnwujSkmaaa9bs7wXan2byv48MGI2uTg3XnCz
K9BTNkc87kdh69OxujIpa4k9YE6atkyr4GZwGBugxSv1FyaprnvMSMfJ7v1aB41JBh9Xz6dLeLvh
omiMzdKY+ACtNwMFKEMQNpSQ2b5clN3JaI8x5Z4GFUm0hC4cIzoUithLkxeSH7LHQwFP1AyeXUg5
GjwvyfaR6FR4McSD1g/uIrJ2kqFuaQw7zjMvxmgcG5PnlS4tKA9IeihKcb1us3LjEhounegS6kiC
Rb1pgPDVvfEoDRdLgXkTOMnFoO4i8YxxxC1ZDRpnH3ESKVUcCQSegvyvaqi1Qg0a52Okbd5y9Kq1
NhW7aHxNI3MHFMvZjLm1NbUvOjgtaOdocZYr93HOaiX8MDRtPzesAyTrR5fK2VbKiDLvxCPFdE5C
OLpSpDSuqDtwk4+Yc0EnirveN+9aGx01eyr8sp3S6zQSgxiC28i4JVSnrRt4jzBRVoGDrDBimRWm
ug7vwYBBKWb0Yo7168jIdx0z2A+UQ91+q43iB907hiNqHBB2BN3egevbdDu0MM0Vm8r3SG7amlQT
7t9paj6drCLE2TV73mpEnoiyWGEe7LjzsaKB23DDQ46i54T6fjSt4BDAPl9Q2fPuNbZPbh72jLVB
U6Bgjn+lqzl3NIbfey2tc627b5tgfhjBq8uBcxt86l2p2gEibbZXhuc0S6by2yPg4nETst34GKRY
/8rkkGXWrfLEvpPpTbyKLjp4wVs5FNzPSLiEhK2GmY1pjj1X6l7/bjzsC0SzQErDPct7SCrkQkud
f+Z0TbpqstpFH/BIkYamEhwgdrkuh/HEMbPCWI0Zjbmf4+etooBmcZ88I0nwYmqcDko8W+vAogEY
TOTC0ZGmGgdB0tJ3jaZt8iifAxRAYbopXHtOdXfErIVRtOt2Pz3pVzNIp8NoeXsZdzzArbEngPw1
uuF3VsYrQ4EW67DjNboNNxX7Cf5ZTo44/0CMZMaw9lJBuxQDJdcyEW9Z3F3nyGfCfCO4DzTDLSnL
WZk4eJJEvGs6DsXJTiVnZazs6QQWoEy4LSct/dn2mTMdnjJ7id12mWv1NsuiWQzhMYT8YUBfNnQT
ZI4WDmuHrkydaMraMLjtMfwlOT13OdvDzS2rpxMNz8TFHhFNa04IYCsz3PAB5UErtZyqdWBOjwBj
pWMPK33AAmgb1hfrx7ODCmaV/wYbgmfA5SuTfhTTBiZ6KtCcRUE8cDkq6Rc2+Jnd5xuusnZagKFu
XLLJSCbRrvipcQIybfvIi+JiWfCBgxB7tuA1GTmMe5ecUTNYf4QyzimlqR8N27sFSghZaTOEd7HP
smRPu/VJmgScOE4GenMdLdQzgHbIMM/S1s9j8pAOVJwGsb8eFlrBUb+jbqAv/bFRDxpj4LGKnmX/
rJ1VaVMz7lovvRX6Xh6/usoIFQJQrqnIY51ql3bQLglnDWkIh9Fv5bsz2zX8ssyTKDQuqb+xC4w/
pehD/02y/YiD26a/fDAZnfRPBZtAzdipT7ulDYuIa3rFzd6G4gswFFEIeSqfIsj5ibmMaXCpA+MB
PfWZ6CBmM++oM5tRC0ChJjbutmJMISoQE3F7rijLyoPgNUxvdu/snCRZsWHuhAx+ihirg6OtjJb5
mJHcuf1jyIkfRKAhKkXpsFQ6UhLMXDYZJS62pZ40aW8SgkLdFbzrvoqH34V7ITCKD2y03xTkob4u
II1gbUg66wgrpkctKy6SBpWAe1hBFZdqlvtRRtuhsu62lkDJx6kJtomERDVh6La3TeOgW5D9np00
2SolQGdqxmEub1jk2pdrGLieU8xEAnJSo4ECzbLVZJlHzY0PYaYRncpewx6BAn7Lmfn+G5rp0ZbW
JzTi2QO/bhr1Rq3juhdIqNy4WXC2NJIxS7UlZpU0XGUoPuypa6zhPlfdUxjUbJ04ygznW2hcL4c8
uatBsEn1YUe6aAsBQZPKpxPxNLEw8cBfekfuWxuJt2dUwauh5a+ojDz46SOqQo79FEYbXCdCbmaD
1fmadJB6P1IxfiX1Rp80VrlKfCPc7KSRnjj+/9UBd4CIIgki/YiyTfCQWnHtqmaplPKvi6eTYRm3
EfMgpoxNqSsP6DyrNlY2Ko2TsAAP+jAtM+3DCAkMVS5UOi3fhzHUWTfstoHuapg0qy8cwZ8YNXyr
ZrhnEQegErxCrDNuKCd6Xe7DKP0HOnlatEl1HxI2M8Avi6TPf8M2eadS6Nd0iz93qD/MgNiilA4R
DJZyGZ7jnjGIvAkxMVdiwBURO8xC1HviHjqZpFk6zzSalhFmRfGWQfiL0h7/LN8Tcm+WW1wCqBXo
Y2WrkCegEVXbKHaEwUHy1tD5dG7CHqa8/WUwSpLdbKSmOFrBf1E3CC9JcDQd/T0wW4ksPn5ESXEc
GQD2UQ1GHzcclkjG2xsjboBmGIuI7YaQ97Jnh4kR3oBbDN5bVgx7Mn5kdLn8phNX2ARMoW7hdtMc
kmO6uDqzgRfvZc1nbBi4T7C1hCF91TBHBOOEggjj+Eg58YliF3TsPeGP7jAdLvY1q0Mffc792fBu
hI8nL1yoGbTlwqXTWK+NH8dGVrfUDGrB3dNKddUbkKqoeCHqvYCRssL3f0QXeEUWXNZ0phPbIjqm
LzsXeVAp/F6VnxVIiMbbZqFCq2i6VRFNilK5Or27it14U6XjmvHRLXGyJ/6Ne1KolKEQM+spQgpz
v2DWVpsNV2kHZHlR3eokuWrK+Ea7Q102y1ZWp3iId5HzTbpyX5rBrTRFutbnkVLBbh0qdxww26kg
QiZEJ9ajVWGTrzdOoH9UgmcKhWELTpj6VULmWmYdKmdrFeU3qZUzuTXcKmn5yb3qDtGzWDfhfKi2
5LL2gu+aSkP6a69T+yOxF6z63NM4WKNceRVvJskuL/eeMupOo0iXQ1dkQGlBaDZR8IOXeKm104eT
BJ8SWc0qGf3gGr+STa7JegOyWps0/NWGcSLUdIxG99dBtiCniXHWDryDk7/mnIYpyNpUlgdexa1e
pR2j4MVL3X2W6kcrjHkSxsvJoxw6xVZ6+rtuW3jVGd0qSb5urOEqeutCQH6feNhgRuoMwDYtTBSL
sBGA2cZn0AK50BkjE3qZzOI5WNjqpA4BlmYSLLgV8Z0pYDA1uA+dkw85dee9YnAB/BIDaPT/avrT
jN85IFr4RS802e7YrD712PFFknIILc5ulK8xSuygkpM0DLcc3WCqYVZrnyTMbqWDXmOk496V7jM0
noESX+j3pdkFn3PDlNAqvtySGRj2z0wHvsNA1kHL4STd+0N19NL+bs41fW6xyWkbttN+ldXVsmW0
l+vBI+KuQbT47sbNiUg7ERXJa2DgxaoVP2yUAA8Xdl9NPU5GeK5TvI5KxOGIsLVxjXSOZmaJIhzA
MyyWoYk9n3ztNlOSfW7HBrGS5J+q/IuQrisr20TGJ7O9w9D3KxfdA/PRPvVIoYYmH3h9tWtsT4Zz
mY9hprqocIp7zvSGsFzXCNxTvIOJ8kKMcw9n9VCqLuKvRWsHK1vk5OdSMKdzW/kVwTUXhsMsRT4i
vlmpiqVd2nfH5WeIRgpIXmlNIA+xVBkj1hSx1QroVJ0/tGX+ML8EhVe6PlFaoocZ4JJuZLqRYsiG
w1mbUITcBTETgnEN1vJUZfIdMdpmVaramMIC7a4Y73D2HwUrG6aYVUX+JU2RbvUx3olplkcx6FEa
M6buRwNMPczbG+lw6t2yVRArlFyH8SpKifw05zRPUWRiBpPMfSYPkhvA4KvaluuePLdAeQ4o44CW
lYBhTIHWPNI+pvyXu31BjWXbfDU5DGSMu/EQXSatuRbhnj0XpT57UVF7bBO2j4T9YrnYfzxUdHxx
GnwKT+wqAokBVgNrkjxLYISJAat+kmWvFuERRn9IPcFJIZ8go4xMNBltU+77wrt12lVOL6alb+eC
AB0flXJqPUBmNNAB766ByDozogCYo4m5wqgx+KYElkeXwWi9sbWKQLHzWesGG8Y1KuunZajv7YRC
TIH2pio/RBosxtmcapYt+md/hCCw53xCBUPsbOMhfRjI2K3d3dpgrxUvVqbfrMZYu6qzqmeLuCBS
r+Oh1Pme3clvs/Y81LgerLNi2DsAJN+Mmf2sQWLnSG5iHDGzdB9V3UtVch2aIFwAjc/rX7DQZBkY
ZGTleIyN0jfnGWoaPnITX31PnptLuTHo8L6R15aj6mwY0n0Wqr1QuKMZjnrkhHCPCEXO4KRPlwO0
xqBTRu8TdNu2RO9th9CbjcSfGCA1bmrLvunO2HLFMo1tFFNyFqOyqkQO50j4msoQYuzWeVqs5mSZ
lOI4qra6MS1w4aUZIZmFt6l1TumQPYpR+dDgdCp1T/Gn9lC4gnrhOYJnmwCaT8fvtjbfpWUdgZqt
4hAYUJtYr5XOsp/WYDSYiZDu27DtbFsXY7wdHGgpDstnyVZBER9zCeCADkNu3Th04OsbqRBiNLfQ
tl2wGd7TaCJW2+owctQQhbEm7rG1FT9SsYMEY+yHGFX0DD5W9VeZyptnMIVJOKgAFLXNadty9UrC
bCapQjSp6xOL9bKhNoMATgOvbHw2UJTNbHwp0S8UXhqhZ5eUDZEC5l3ilczPup0IOkRozk9lDxLf
DeyrjpgZhGirsO5YzgBV49pQmrXppgEiBh6ZgfqGEAz+QGKFuy4pdm3Y9hgb0si+9t011wh7JNJD
IE2PNQujIYnIz8Uu2GFNqhiHfHwRSvpJmvJ9GgXggPmPhlY05hNPlG3+s9uMOPMmK0a4dUzcGqCs
xutYaujhYX6SinJ0zZBCko86fPcohCri7NPTZwpEe6ghM0eqvqmQqFmjpq/c1i6j9Pwhg8kcLgvt
GPSdnyF3puDDI9v9qVUysSTaxCJ3tWskJ4z0ElmlbrcBLVq6k4qlE2skCyrvzCNCz0UhmdEb/2DI
GsugxEUQi22gQm3LE4tBsRWtqZddhnduDX6dcs4tghcoyFvB1TUJNQ6MmntPRbYBrhfg5GVbn3Eh
yohKJdGS3rIhvjYBiXncRoQbStLpuvxG85xRweBymPzOCzAk1hPNlS0CsCLMUzk0e+Ine/ylWxf7
gEhbHuHqJXB/8a0hgKcrQjscKunV4nDlNouoJcBmrhivNszyRvVPG3H1B9GxbkxeBo97f7hVtTfX
HAja4J+KN0i5OIswR6XLQDCNT2ZDZvgyILNXWAcWdPW9xpW94gRm1a+Cn3oqjnH6nQVPJ94y3viN
ODJRBXpXOfdGc/dPlm/iIbuo00s8yn3SiR9FMZYYTpd927yHZr0n4amPOGLy3AJLonImmQ2GufoK
EuQlKbxzksSrwSyfbjUuKzZBRcFaHur/wrFe884fW6Nc29FHKPcDOc+ALS4nOUwMR8TWMhsfDkel
DP0IFZ8aU1xocIUWIwmOrlCWt4i8Oz63JQLH2uuSvQ1cL8rMQxMyUpByP+Kapg5mF8E6Kxl3BcFv
mkFvbTPsUj9zCVYW3pz6b0A6tdJoEROmt7Q9DV5X1+te1Hqt28U2DP68tmWbhRs2sfdK3wDeGn86
XrKuea3QXEIb5Dhvkh5r/Hx3s/tQRmUZ1nJbscLUxT8jVQH/3DRRPaGBc960LkpCkC+hF5aqJvCS
mpbyhpqWx+XO2xm4SRaiV88yUrEyZ+tcZe0yU6d/iQey0obI9p2Tr5hmHSVAbIfOe7Umwhad+RAB
OeA58v4xwDhnw6uanEK2ZGWOBPNm2MldwSDUmz03ExQsaJKx1a1BFGzj/jGvgoD1AEyOS4OeNSf9
YYMnRDFAUuv/siLfKIx6O3qe9AF/QLkaiuRhlC9OTKL1L2LeqRsDbpVDkd8art6x+uXaW1AHS2He
GyvfaADB2Rs5wDzs4BpjMGd3Am9arGzx7E10ofHCmVtnEltXsPLYhbDF6jXyAF5Go84SP+1VTkeU
gvOpyC/MhR9ha/Nv1u5Gj+w7+82yuUqL+XkUk5tPy/Etzrs/3dadBbGVdgX+JF26qBZbI/3m5kXj
CvTBDDUCXytztqb5p3ex9ewH9wy1YNMRaTs6PeHBvlXPoiiuVVvYCy+s3utuLnuzMve1q8YfrQoH
bMakxILIo3KRLBtom51rXZLWCu4kMlpyGHy2ump+TOn0GwOaEUrDT0hJTCBJKaE8ik2d69g6nLyg
XwM6tAujTh2tdJfrmr0bEMgQVLpvlZA5XE5Vbp3iBk+ofMnSB9P20WdEiWG2qlWq0mQGW+FpsbiO
wVfPAgi1onC+0aYLqsC7rVL96gkVsrse+3XmPXVMimPOdTjI6LOBNot8EXjOIlf/Uv29HXMftaxW
uTDlS9vb1TbYsMSHOmKVnxMLP62IwFFh1TNmp3Vt7YDSmXwMVIyEAZMuChNjIx97aB9C6510ohtT
RgyJo7rY8CUCRMji2vM0K4ayGy3X1/QNaEre+31aLoGhLEWDx6nwCfNyULrWPergRXKxr6xfPMVm
zOieWLjdPXGKevhcQUzoybSc8EiYz5yAnx3s6hywUggJogczjP+8/o2xh8C03BAeXVogbJXWr8Ae
JHjmspJRluS5/R3ycDUzzOytKXjLVb92OOPig6txZs832pDlGJvP4P3G/UkXz4Z6rDLal+KnqV+U
yl2ZVPLQZdXdE9RgMiV7JKPYwwRIz3PmBvzeHkF9qChKCZgcFhOVeAYGBRUB5hD2O5f1l34n0iur
Xp5iQjYtnQ/NuZ3gc/9W2sH77UYuvNqeN2WpxLuifM/KGgtWdMyZ5IGaPTT1GeQjlO83ughVnSKp
uGMVBWlUUU/Ju4UUyV0dbn9Hx90bQLyFU37UZDmVcZWlR49jtxlVfoNub4luhdiynL0EGpNqm6tu
Yd/KCn0D63i9UNH89fCcBue29GAFf4A8AAqzCHnjmZSRMXRbTNpcWvQYT1C5bD7/f3IQM4KeZKFa
bLSMU4M7B8q3dtXh7TIWRbOmBmlFoLNH6mwKgvPazbb+hdJd9ebGgz02N6PabEjedOEiASavNI62
tjHta3I3SSNWNQYdDiBTvAdwRDYBFL27jNt4p7BLMzz0CB8TvmJGDi2HGSO+Lguf316dCHvz0WRE
a0bS23LCewCfX4/1lcNHkxTv9hzgDR4efc81QlrIeTQu3gp9wH7+L6U/yeOYWIurcI65Ko+O5A5X
sVYqS9F9NHzKJpuUziJV8veerF7rXEOLpGsB6ctZtKrcuZiJ8vINmx+ai9ucOxzkmfWJUyBQ2SEq
Tp09JLGIlC8BjwQGRF9tdBT9qPcjexNwiqzMrSwZOOGB4ZIIeo2IHfUIHHL6J/XZmHvm/vGfvGh3
KTGD3voH7hjfy7a34m040Z8CJXjAODrTsB1GtQbXkZzp5/zAmCvXRiqme5MRE7HaZWR9OnxqJW1+
5fip1vyhphvlOgtwBrWkLNJ8duzJQ8wz0/1h08RpggWXIRNzICi4a9oxeanxWjOp1BmjGm0CjgUE
4giiqNk7HchF5vjTgLFqru0a167F9ZqVJOIdnnvsUgbMI6c0QkU6orSgtsDD3eYVj0Lkj1qbn2ti
pVbOIURL1GWXY/9jWsN7TVGEmSiPXIAUok+EAbsrEK/09qtRbIAg4/TS6wiGxWpCvywZ7pRtAd/9
bsHzYhzhc7yLKC0PSnIoVQCenrzSkq5IygRiojo5FN/Cq2clEsE1EFgMqLBt/ZjyDaShzNhUcUIk
ij8oU4KVku76PFI2VRi+mFFOySN1RQOSjwjzfI0fu3+DZUngU34Xacm5XanKVZFY0Tlq1dfgHpRG
y2gjVl9DMOgBlv5HyzXrYDnd3cCN3IMcnGEqsY1yaTPhxTWLOcCqew6sb4klcATDoreoNSGmlOHn
7iYFsN9Riy95Z2LKdzYGX2zLDI47H1JRuRzdYQ21ajcxsGIxwQrZHQR05u69JcgY6Gej+CEZtwhP
bfCKE32v0ifkTHIXoOIYeMPY6tZ0oUwLjdigatGPpEEGyRyRHP//L/oIcK93lHlxgdOYknsG+WO1
MP+Soper3MYhHKq1gGyofdGz1vlWxQgpDCAgWb13U21a3seo/vG48i1aaisHTe+u8/GM8cAmDjt1
aTSQMxTqgSvdw/AKld43KvHiGLQWt/FHYuOzKE2CjoTvSDC3xprHuD1lHgqSUyvmvxh6VR1x4gFT
PhAHCYupvNcUjdB8kQ0OuacGAm/4MtJtZas1L2CDuumMpAXoGZS0c+GbGlksZDYu+8ICbNgRd5zy
NzEF730zHqlg+ul5fF8VsptQ5MLNaKfRQSnLlziR5ptT9dnaVJIjdCROA5ue5ynG4EPmHyzhjLQc
pxSr875tiQWpJLfkSmLV4h32jPGQmLRYGKzIhTg1U0Xh2PhScS63TL679qipQNpwkqrCfQd+oxHT
0YCqZ+0ysKz7H6Otszrd6jw55VnownaUX2NwgJ/8rxk7v0qDqzDaU27xXVYpw0a6WHPX+8W50yxC
zHZFYhwrQ9gz5uSSWuYrgdFrxcVu7r3oacZztFPHiaHhD0XvFKOhrTngwCZLokJ+E2r/MXTyS7di
rLINPQ3q0iTqQTAauwKTGB7WMOsPemfdc2FAffyUmCqriv+7Y+NHKZTKb22214479kBWvCHxnrNj
sE+jGv9m8adS3Eb1FjXnoI78VLXZyMKdVj5y56vFYVi5FPRSpjvmO3IORnivCDWQ+FtZIgYvqC9l
dtISZhP4qMsQI1bBkAjbZrkqjRgKurWtrOQasUmTnIJ48UzRFmmmXJUq8ymBJZHqtn7DGa9gkZ9N
7y59nhL1v2lfDeV3MN+mkN8UACRbfW+wY8a5yeXmh7d8XwgDu1q+eaUImjCPtqlJk1h19MzGmtLC
3u+Cnzyp1pS5oHzR3Daf++HLh5ISAGtXsdvl6Xg2QCbQjmX4Zmp9UvRnaNxB2R9DHJB6iYMhQR5v
k2k7sK32I6HaERARhJJqpP9VVdc1n+w0OJs2ZZo2qdZH5Aw36rW3monDqrKC76LJ99S5PmLHWlT1
iYHmqsO7VLrxa6EftAoVlHuCGamrgZljhZmv+hiDD4r6Pjp1WFLhc68DSDUuQz7CPahEq/yakZZP
DRopkmg5IYSWpn3ruI4zM4VBe50ktLikqfYBAdRae43i+j2y4HPZYMxZvB2wGNWXR6F2oeeXqrD3
cxNcQcFtyIFVQfYyIlLEboui0HFocHAwh2SFMSH0DqJ754fRTijdJU7g4I2UJnO50M1zjZhlMpY3
SXi64dmWLF1av84TUrXtqg6V14DJh16V24ILsQBA5dnOysFP0dIuA9S3V1HvcEqnMHbaRpwi82rl
Epw+M6d2lfIfRVx62qcYu7a5wqMC7laS6ZMNByrtoyMxV8iebMfGahCbQGpK9nbd6v515riMN/Ap
2La7Veo5EHy5l+gBSWHsu7ltviZ8ATnXWItK8Yn5uql4S2UasfZSLqTGJ4NLONckqglXWUaNYi1f
OeJ7iuAjOWS65LFq9vP8Pe4YQurIz1S7k6cOSCfQs6SQg5l+xvGXaeaehiGcHydV67bR35+IDX4w
O4F8wiBYi4wBe2EcM6ykpXkQVALlGg8bNpK0K9ci/LHafj3mKGNQqcb4yfq/kG54win+0cT3nooH
Gx8j2Y+XgDuLrQ8vLeqAmdhXeK9rRRC7swPC6ZzXx4KhK46Mmt2xpQaEQmgIYcnHbHtqVW1nO8F6
UMpjEOcvc3wyCa4lhMeCtayvtR0WWrpAQD2pn3ky8uti0lWV6RF1LAdTvwfN965xFIoVPBO0iE2q
41d6tgFyT6Rc3gYIc+wpFSVNyE3IJJIBlyHQ7NTD7JJWxdcARcDuuNuI6koP+robgfUYV4qIFmQU
dhsAhCtvaL9FXt/no5WG4WQpgnZXkb/xlBZ3eBkucN2vdHj6A+H/HBSAEh907LpN6O5YXHhuACYq
AT864/3vDjB0TpJ3OIdF6IhDYWEOgoxSuOYuqywKA7wld8y6rf8UDINxIw+Jrt0ld4ExOIX5xYXk
OqjpJ70+vvkziIspm507tOc8h3VIPIkgac8bB1eDmQ2+MH3cqZZyM7vhwJztKAlXpLKCKAYhP6DP
MK+KXU5TeKBeHM28NCoXWmoE1eFuTOARks79FVxio/bNtqiOA7oHG+pJjmIbYZRopD8gjFpcIqmO
VMwS3hOTS+WGppd7hk/dwTPux23/XRjOxiEARAx3Z+seH3UybqUNJtKpP1oPLWZiWvM6qFuPO0lm
VgehFdA4DD+qr/HgvsVjcaoMen3m7wcusunuLfc14Fg5aNPFmZMy80yH18NF32JqkivNRXH7Veq+
i2JjTr/pmPkd0wpbAGGIs9+4zR8GD79CuoEXj6P6TlWhpOCNFiBuklFuRpXCHKfdaw0GrUb5hqn6
AlCJ0oY7lcZb2+z3WouHBgym1kXbzsRU26XnJqX3gWF0iG2VAMipQKe0C1y5TL1jPp/KN4TyED0A
IqvbdKZOHIxIkJliyxdLLX/JqPStZOoTQWLOBR9hr7EJGL9hP+MlFgZXcyrE10n8JEPoGs42KSEU
kVGh7uTh9d5GdtW5K7/dGiVL8OpzPajg7XTJTkf/CjnRGs2tKasL8GZuo+3aljBRNI1KvvGSafF7
N11qhPpC/63bZyJseDXJ7ENgTd3ootw3ZgM3rsSjMGCQZb/Gz6smFIZyL0nK8CekyDDg8ONl01s4
nelo+7VqH/D1hvIL3GGvFgUgno5j+QuDBgCh4GVKW3DPwU8M/aSoP3JqKJi+EU8W+BG7KL8I+KQH
FPptE2bLuMJ373ORyslARyU1rVfgUgBWGdfgPtLDD2ecL1zh2v5SkmbTAv1R8ZWFabuxIn5t7R9H
vn8VZ3SCjwR8oIeTfcyROjP0UHRsZn5sRediQvSlOgPnXmY2iNv/EjpRzeyfXpArjZ031YGkOb7X
wa/MtRVVr2DStp78Sspho7QcqlX1xilVY9AEh3vn2G8Ytfy6YMzv4SHm2Fskx6K+Tk56U+x77yqf
iv2SDu2awf0ibDHGOH9Jbh0h1SxIV5ZV+Jljk9UpUldLBZgwYG2lX4wsUsH0p7PND+nOGvDuAO3h
uL2pzL9RKKROlZ1NjC7Tn0bxAFgJxU/BCRuAZ2RYC9oRJhH2Qmq5uIfCXcN9HvvzeL4jCeJV5znm
Zmva2mAxE3iXUyr/3BEenYw/hQ6NPutvGX1CVEIDXxRbpfSDnpHCSLzOvsv/S4JfjNS6zrmlnGL3
iJn7ABJCLaRvRdUWDMx++A1KQJUt4I1okKuQSEJr1SsVG92CYSTcGdPHyrVLQhWpr/+OAGVw1yOL
XHsJzkIQ5RAFt3F3Us1d/WTQonAATbfdld9pMKmH4TyQCnbilyi9YgTHfqpUFnLMayAucQcI70dF
cQt9NNvee4juMk2bPjlGgrzbyvnnFTOM66PAmNfWzD31aq3UrHR76IU7g5XG/tMHzzeZr5sQ/CU7
ljseO61d2iCWO8mzdRHRPKz3aFtDkBqSI9PLsY4PleltwO8dXImeZP1gB+DhwX/vcTxQjEVXI0pK
+8o7xfm4470SG9oFEGjkxez+corjauNksqfBxOLuYTyFJrpFX1+oVGhCeXDY0KuBqGy/1JVLI0p/
aJSze4ibpw3EI9GfIbrmmDk7vPpOtge4uKLdk9HRoWbkmDESdc8Nv/pQD9+07NFwI3R5KYZ/WQjn
TBnCMzaJnGa0eGm3NX2DfXzo6HXbR6KlJhoQL9tCkEHv4tTuYEgYU2ut4mDpxrF5DfmdkK1FnocM
NVJehjQEJwgfRxJn+lbr8wf1L8pBraIVLc/5ZQqlesVVt6IYF/YGkZu1FdMkEyYapETTpflqRB+R
GrSrhJQ41ZRmgX9lqXj52pM4uLPUIu8PG2sEvPVUyw2ZVyqYZ9COdB19P2jhubXBjw1Q2liyFTNa
ibD6pCt3Zs1m77oWTL60drB1Ij8Qxh8zoc+2zeNTDpWaBT/cq+DRjwEkRYZ3HrdGgOu4G/YRgK9D
Az4Ni3hZnoRiZfRQyJSxDtdcI+jCN8vsYAHCJdr8/z+lA3Is+o+382pyXLvu/Vdx+dmwkYPL9gNB
AiQ79+R5QU04g5wzPv39Yc7VPSQaRVhS1X2wLKl1evXeWDut9Q9WATJ0/incgKMUjcor3g3pe3Dt
Ojf7GvDMjygHCyB10fiE9JN+FzcqmGghY/1o1MG02bLDaLKXmHfKCV6MaJ4DqdCfzBg1rqaZIifT
sK9X9VzaT81kuvloUcHITO2OEvDPUB1Rj1PMrxIuDVyvevMgKqJwVxcBIogxtnUlbhToi0kRWiil
9r2vEvEOv6PpzsrbXxlCmU7dium+lSLAo1MPyxO1Jthf1nCsCl4RozzVx36klzdYnXa0jPTZGsaS
oBoapabvOZ2GJH9bgkiZLYStWRSg64oS1G2FL10dFTAdCoPKiyKck7YVGGD3UilD7swWz2GAwGMw
1+ZEE2nVpBnls59k+rFCji5OBf3OgLswtign54Z2lwKTJQ3r5zILcsi+8Ce5jyI9E/ZPiA6b56ai
+u1hOMbdQ1bdNPDD+yB81PpJusvbjyHe1vdIMMptCGpGUVr4rdTJpAxRbEMKqTt4E9C3tixPmX9E
TQ42EGQjR83qr1bYIa/KgatHyEZiaY6JtU5ii/Qin6f2hYnT7sTKHsKwOk0kMAqdKOrL2FnJoJ6w
1tQeNPEX+iZsYnnxBZj5BAJGeK4R3+QK6NPZa2XzOBkcQ5CDHiZIO5PgxJL3YxALdDAb3pJB0Z8D
NWYrL/KvIVCrh0rwjtJUpXgQ53/0IxV58NooBnnhXT0IZ92A5Kd7ZX6IZPWA2ZZy4KlKWU1IYrdJ
uzNH27sGRRzBQzMjEGmdBV0c3NHYQ/MGGRwLR1ds6WBzxi3vWmxqdm07WqCi3MlrvWMjcGPP1bty
0tC2h/VGJ14DhZV63AwGgBDI9Q1TPMMKUTUIquQUwJGB9tU/wJOG8MSboTxVCXUwNZvL7SFkw96A
2JFYIhQROvFjjishsk6iOHpQX558epVHQ0Z+JzW+NLOKtzlTGNWpfK8J5Syl0ynuUNYfTAUyW5QW
T6j70TbIBww95Uy917IPNerYp04HuEmB0c0Tyms58otljoyerz4krTgeC40KktKhFIsOPL4JnKI4
XLBXpSr9VwGB1GniVqS3iEQMCJxiTOzQe0MOdQwGqnYSMNAQLHkJKtNTveqTzoXmKAbavp+JsGHL
Yy9Ow9nUg9atP+SPcjKDYNiSxaANHKOX26cuqLsnYMU/1CqKTxPSHH4mP6QVOi5pN4ZQqUB5hRxZ
ZvI8kQw7cFoWJqPAeOsQXUErN39oMjt6HEjzy9HnqpRippMaqFUjPkRLVp93h+R91aYfkW2jswlt
vgyawTHlHv69EWDeIfSf5CDS0WyPRcdq3xehWD4qQfiHGquhK8ItBdUqGPu61RBkiylUiDkiAC2O
9iPElQ8x5EPL6Ke9LOSwTUP91RJooilzyaKxPoZ1pR9ktf1ZJh396E7ETOcI+BWz4FjS9iLQsSyF
v49UWegMuH5wd7JYvmkrHMRE+IljA+UCGS4hYhUhyHoAKfUoIgjrocg2KuZnuW2gCyEyfvJ0uLGU
+nbRWUCU655C+r5qaeBYGSKHaiN/wJYPVobVDztNHH5KoYJiXJjpoLmzDxOPsIRCLapGfKvMr1xh
epBSnmt9AVQPlSZY2Pj+KK0FDb9AnfS3pn3WlndFMHwzayOBNM7zpFKAr6YzOXTK+5996+cP9Jrz
h0j6NfiDefakQXeLyXiWhjg+GzpStkIb3QtVSR1IUg4j4uG4zaLl29GA42YMi7sd+xNqkHcjRa/7
EjCCBzrEq8V3AaXvk9XEdlVAcC8Q6tmp3yEvmbs5x0uv/xkL0g8MZM+Kj7ywWevFaaJHHYMV8mPt
HdAPLUafPDAgA+nC+AqoTH2xyq+jLx+p46mQP9F88wfebG0gYRcpVweYWD2qj3hmlzN53R84mtrU
lZRGR+xOPPPNxIMlZsnepM7elPmjV5Sg1jlcDgbtc1nh7RKkLTZX6DGHPbBgVM9UHgJVdw50tC9S
QGuYoluOn1how6sCjHKEYxScU/FJwFM3jPtdoOfnOckfJw3ZLoHCFqg0nJXNV4wn/aMAos0oEPfP
8aM0EuEeNOgX0ygoLScWFotF8kApssO1+im0tOSulDwakmNZQljA3aMS0UoQPumDek6z3IRuZXAW
+A0eirCXR6E9WFjXIjmXFrxqKxOCSIvKpiHzDM/BNlmG2JwSC6xg87UpDPVBzfGpqUGseUbxWJo4
uyomFzPOp3xPAyqlHu/7h0QohHOKBbwmdTB9E3bOUJjpYrmMPh6tnGpovgZN8yvRDG7QmYogcFYf
xZGbhQAD6YDkeiwjR1Zb9Tn1QWlLfh0eLN77ahYEjqjofxS+8SnCFZ0fBzZ7vul6Iqi3JJVgcdKe
hUX6JanM/m5qzFcAeJh6d+iN6qaFxLrGWmo7HR4iCECr5L9vaF+OZsHhCZNR9TR9V8YDchWoccBT
gS1vmjXvv6D8SUHpJU5mAaXB145tCnUtFgoVzQWjoKYIwzVAgfTHiPbWzKmpUiCSQdw/d23RuEEs
v6+LWHvIsFRA4gYgLHrZIiUheozP4PIfkLZWPng+nddeQwC5rdXvaFJJp7yGXT5MvvUwzTDsnseD
1snHpPCUOw2UTkSM+wLkia3yv8euZWwwtoV+hzPJR0QJU6dE8xdGmv8klig/TvHEpynQ05Xr76Il
fPajjmsNCoB6XlbgIahDVuXglAr8jagBFEndApFpjGk9M0RVmDdz3WnNK12Hk4QhFhQm6xxECPBj
A5y7PPeRnuXpuC9TvUdfeRCcytRm8TblXgQTQqe12aEaw0vakE5MIeCzhja5EYaIRKb4ruuDB+M1
JnsQ+4UAqD5J1E92YYJlKwqyqSMlT1VZqB8qE022HIHVUBaiA07ncMHFr4E2DF8o3Qu4CuzFHPhZ
lXTluclAS6iy/BFSwLuSe+XTFIdnjbfDI8L4j3R+Ooer2gfQ8ji5yeCw8pq/qBgNZ9JBAyDMjWie
btQsLZ0eQP3QKfn9pEGnGJFftQ1Rl3iLJgqoaIF6rDcpX9FU/TaMn7pm0B+ayGj23N2LUv6ZDan4
MAJikDTal5roP6AeUd9pKHJJegncOtcR/eBhEA7hg2HSfNQS604ShS/eAGqPRya1RGkmJFgfxhbr
59zsUVcc41fKPBQ2xfLe0D10EdGLQ2zdOhe+eOoE3i3gkNuDnHAS9bFyNwxN/ESn1S4F70uBsjp4
HMwy0dLrUafadZYAzjkELYcOm9VZVCtwxXs2Jswy4dl96XsvvbfGF5wJfXAkszGKQaUp5UEexZa8
V6sG5qwQdKcQC2oVSSxwXveQBdDxkbovEOBPY5goTu2NPzNR0FwjvOtwucpUGjmNqexaTaetnrW/
sFeB0xJSZerA+WY6kJ2wBfnL50McQi7vUzRX4U56vR0r1dfeVHlg5B5CZ/5X2Rw/cHa6NY/xoz6y
d/UtkmhKg/mbnIWAzxv0S+UOgmtfF8JDRdcwG+IBjWv9lFQjOxagXtGc3ulSbj2lg7xHLtHgAB8R
4m0o5iNYguUTtxY/qwAxoWsFwDc5YeY8YyPCL0HrK08GAKdCCBBsq6TxCHcNhRKl/1g0kDJxcweL
OeMcTWk4mRHCu5mZ9kd6Ej8bkYI+ABFkqiNJ38eQe6SgfqUDiGgSQpHHng8NBz+tjebe8FpHCflz
MR94UFu5dadWi0D7WkBoomI8CqknQetUaJho3PlIZczXRMXN2sgp5Heg3UGQgIHdxWX8HaA4HXrB
wmIutZ4qLX4XVMBUFTaZfaAnWBdUIpKBAwqAslG1rmlpP2WtoowZZOi3l9Y9npkG/nXxvhzkaT/o
2D1Qzbzzlab4EoLJi62y4hGQ5IAArGdZEODCnwYBkkPTIAcz4ck0VCAKqcTuQ9bzLs1m5ao4+IXL
EdolESClyUCzd4CN2/e1a4C7K7FWL4b6o+gLuPsUwYuugk2MfZWGM5jdxhj6TyZK+w06sL1PP4VH
EL4WUj1Atwp6B6w09N6suq9b8CuyXp+kSf9VoeC29ydY7RR2MKHtOrwseaoMQ7sbrFI+8J4Bxhnd
9SNWyVqQPyIK6SGy4GL3DckFziZM9x94d1loGeZ35Ini/JuIZwEeP51/CKRXSTDuC+iJUOf2FQSj
vTE14GLCs1q1vdOzSx5z4GU1Ku17fwRIid5MsweHPNjJZB3/LU8iGVEddcK2lVt4bXGpKAxErDVk
ynXwtzBSGwO0NOazmfBaeABT8rDGgFB+b3l6f/z/a/L6Hz+G//yRFyNC4kFT/89/zf/Z/yPff2u+
Xf2Hw2/n1Zf2jwrH1bpNmv/5r7/+l//bH/7LH79/y4Z/q4616n9c/vr/+489fkuxfT1VGLhmPy/9
W+d/4E//VkH7d8tSNdMyRU2n5IHTz98MXAVJ/HcuIKJmAf7QRANO8l8Ortq/qwoSIIammZqlGNq/
/kud04f873/FwFUxTdMQZWX+50xJ/nsMXPk9F+6tpixLVLxMHHXm38nlbXZ3vXBvNTOo5iAK0CdS
fuJS0Iq/8vTlYjKe/7SC/ZesTZ+xmWjq//5XvG4XITRJg8nL/6k6/27++UUIFUY5LegUxZJTdVKO
SNk41lk+Ru7tMBKetrfiGOJ1nEjhatLMwsf09T+igGkjS/EIaHDPyxaq3R6hw732RT9shJU3wi5m
UKpksdG5q+/QkdmzBO3Szm3zfnSwLXDrP9fWn3m7MpcSyfJmkIYMwRCpSBpWyvzzy8kU/Qj5X6Jl
n2mEuukh2lPMxcTVxnnX4fZ1tzG8rYCk6GVAAaKNJNYVAoBOdYIJ9Ml6DD4KLiZiaGLS87U34q1M
p6xrKqwXibKYLM8JezFACXMnPazp4/S27mK6vR+OlC52lsvoTsppI9qcE39m7GxePKe/dhVtzqmL
aGrVW2mVEq1t8W4HXlcBozNiaOTYJFW5tEMHlie8iRo+ZcrPG9FXMpbohmrpElBrRnwdnetppXfC
bBhr94fgHtTfKXP0Z/F5sKVHdSd/5mV9hE5wO+zbJc+YdcMUVVE1DN0yrqOmvuJViodNlojhKMr4
HbKamu7cDrKy6K+CsB9eTqwEB7Cm70yF5+QflSONAAfhv6Ox9QFX0+ViMIvNhRFGsdmy6Gnk2dMe
WuA+fsBV6gRw1xXubw9qzvU32WKouqFZlqaqy8Xn67pE0RBTBq1574evcrqREKv5cPH7F2vNxDhD
xhjTB2daf1OwoEaKj6YOiIIYy/bbY1mNZUqaalgqtt3mPLEXmd8kAIM1RSXzU8kde8y3qxmQ/kqx
+XYgzqO3s2aQ32z9Ijbh2mLLAqEhtLz3fRtYhavsp6Nl43p68m2s1eyt/UNeSzxDUUSTk1PUjeWa
8juEkccU50a/37eHaY8S5V64A1h2iM+xSz30NB3KD4INmMr2nHof2v4hto0XNO/s/B314S8bw1+b
6Ms/aDHR6APVkgcb2JbdiHYrfOqd8ETLFGcrGyFMOyseFRuNuH20sZWurXODJCVVDVkyrMW8j6C0
IqUMIRjJ30v93sRCFJz47dGtxOBKg1mEpIiijhbFdRbl7DMDbup0NauZgIwee43EytPtIGsZpMiW
rtFcY+WJy0sKqEg/08SSvpLjudbdbFS5A1SZn6hCuSD6Wn9jWGvHrKJLlqabpsi9TV1sX5YOhS/z
AfSJ7uD4R+QUadLc6U8oge2qeI/dQ/uPhDQosRo6aWtx5bueyjSQ6MIoIhIIh+Ik7HrXBArr1nvL
lfcRqknS88aszt9/sZsplwEXYzTUIYrHloAUJ06qjV0erpgHfB8d3cGN44P8+E8GXOzVWqQF2JFc
jFAA1utCKnOkw/9mhPMA3gxQUzRD4rCTEFW7nlGtbgJT8GTIWXAkR0xoQY9xc4KY/alXkgN09YPu
Fafbo1xbEYYlKTrHuqyKyzOC6s04oj6JVnZBDd2tx0eE12+HWLvpKpcxFudEWfwtxnxvEHaB3ZzS
AxZiwIF3KELu0j0VOzf9tBF2ZWslrIp1nKrrjG1xXcEMUde1kvlU3eqEHt4pPvAFpUfKZdojZjGn
xrXOmEa63Rfx++b1ft4n33zNi+jzzy8OLLqjalPURJ/XB1XrO9J1Xh/lqX7qv2+ujvXv+NdgF7tn
TXOiBTvk8XhWPouH9ExL5Dua146+ozDwobCDP8KNCV6fX5N3naqKIjez6xEqQlbSKyJ1opPnasfU
LQ7ZI5qDGxm6covhM/6/MMt3Uk4tKGs1wshNKbwPLVm4x7Iq3Th9pK0wi2yB+25O7TwawLZ4U/iv
84MMsUHbomO4RxZ4HxyM/UaKrhy2V2NbJAklrD6l3zSfFEhuHCPHOsQncD225kZH8Yhy7xlz8q2h
ruUKz3tJkhTT4CW/2GiqMFIiuh7zTqp8xsHyOOeKeT/nSnDs3/2juWLKOK0rsqjqormYXbUZlDEp
f+cKkCPXPPWOwaN66725Np+moZjcp3i9m/piZIMhKsA+6OTKySdP+KnJmHw27xLD2vhw8tphZGnz
TYKbItelxXLTIwj8XgEeLZH26a+BfrA97HsXwbJ97gr2vMwnV3tsDii8HofX/DQ8xs5W+qwsQJXn
GCtPkzGtWR7Bao42ZCXw4BLPwMWOsJk4ewmzsQClrTiLkxfx2HKMMijnqsuTZUfB4I/qlJ/pGAuP
aBi72ovo8C57CI0zDJLg4e9fJFfDnP+8i500buM4lGSGiQGyG/3IzF2wR83Wng7gDQ+gsVzKpO7W
5K4sksuo6qI8I40jLr9yAc9eGL964PoMBe9QrCLe3x7eVpzFykCAVCi9iMlVchTGwCf71qsShe/+
uSiLjUZvhSTwfKJk6HrHKFGm3oga58ZY5JVD72rSFstCVOl2mKDHOIVgldqB7WsAiCn5RI7c29kn
zRX32MQe22P3RX9tkWvcm49Vb98e7Hz1XBy9mmhyBVd0HlVvDv6CR2nuDVydmkJz9Tp+lSsR1/NP
Wt27ndm/3o628gGvoi2mthiRfYl0orXeCEawv2+Bsiuq4dwOs3ZAadL8MKUHzCt4edx2YRIk3UBC
xr/2w+fi1Lr+AdryAQ1Iaml7dGQ2pnE94lwJNk1V4f8tFl5J20Zk18Z7AGrKCwoFB/XAKX+k28rj
bI/3pOMdNka5kkEamqR/iyktlp3cI0MM+oUMOptu/YpYpK19Nd/N0cSjOe02ws0JuUwVRRUtTiZL
5u20WH1lD3XLl2tu2TqKL7viVDi5a95Pox1jE8G0Zu5WBXZlN9W4a0uGqqkSjzb1ejuzQKF0yInM
uylXUh75ihscuXkfbw9tLYyGFCZlVxOXiuXIYFjKcuC3qS2e/WPtNkfFnStaW2HWHrvaZZxF+qPn
g65HDsOqPoy/ILC4EDrv+z1yDizuv39TNrhR6hT/NZ7X3F+u564SfSWVUOdDFkT7LMCzLeX8PDSp
e3vu5k9wnRXXYRafaJDrqMVhLrcV9dXzXrt049u8fekZdDAsLmAiJV1zWTT2lIYaYAU81ez82Qhm
lwU16ko/CjF8sgpo98k/MKDLgPO96eIIxUgWJxuDJnKv6mCQImdK6r//fX49qHlXvoihSLqu+AWo
uPY8OZojUQfH7Icy1ZwIm/WHtzc9Q1Z0SHAmLaq3e5Oa+H1jIeKBM9anJIKrHwI/wWXpx+1MeLuK
uE1Kc79JlBQueourD9YpqpLmaF/NixVFIp7/9alyt16LKwmn8MIRLWrr/Mvcc7ucOxTtK1qsWKMY
cfaseyn2bsP+9khWakT8+RcxFkk99ZZemCI0buOdjpwEHyilsNl/Dl7nel5w2KrnrewM1wHng/My
IVLFSruQgEhW3f+5MwgPks39Y79dSF2NxoGvmjKsS02XFukHw8lKmgkmeIW0ij0Pr7nD6wYpNgdZ
kM2799oXoxKt0PpRNRnh1uvBUXNIKsVMC0QvOuMASBTeAoL0LxsfbT7uFjsRWESRRqep0HddNj+E
3kyFCrY+QOjsS9nj54XhSedrSCEgpueX2qmd1eolL5yRiKO9Ef7taQzGwlBlg2VmGSy261HW6FYB
12FS1QcQVBwjE7jJe5RpnMr17PT77XAra/oq2uK+IWXyROOVwXY5KdneeVJzSMN9Em4samk+1d/M
KrWZ+YIoG6a52A4jxbdQyrSAwjQs68zBGcA28Yo6oKVLm/D2qFYyhfKIqdMUV6k7q4tl0Jo6HrEN
mSJIKKx9Qp7u9u9fy/yrAIvRYHwpN+pMIS+QMr5vXUSR98FH6+V3C3kz8VduhQa3CS7WbFYa97TF
lWmI66LROiZPdE3XcJDjuxPQhfmm7/CFPGQPwk+/2JjC9SFexFxcMoxclj0f8TlbfPHh8R+hl36S
T7hr7bvH6mHrwbuy6VMJpZouKTQ66XheZz1W7ng/1XAk9Qf93LrCY3EIn1UeLbc/3GpioBPJsoYO
Q4Zch9GaJAeEhmDOmD/rCkXJbGM9rQWQqCfrlClgfeqLL6XIuVYWFatX0V71CdHBstrdHsI8E4uF
pErIW6oi68hAkOR6CJMvJrVe4uzhoTNgfql9iMF3CY/xztyItHZ8EUqnzqiJmJ4tSztTn1qjAlLQ
7pz+IB9movux8Pb6vt1TBDjK8oety+Zq1tFwZ6NQubBz0bgeHWyKFptGFhadwDOU/j2Fnc/mDgXW
o/C8GW0+Md7MpcbdVlWxZ+E9ch0NFdkkaTK+1lwwnouPkaOjFnFAo9BJQDraWxvTSl3eUOly/i3i
srKKxbFhJS0Rx5fuM/T/7r5wMB25E39GIAKRQeHypn7ygcJtfczVzLyIvMhMFcHODsNgJJFBp5cY
YfUoZwSB5yA389PDJE0YAKNIwREjxVdw6Y8lBE4PRw5ZDj/cTmFp3n9vzLux+MrJWOl+oOk4KUxG
BprCE3TM1OEafKTsh7CHUqW9K2a4rAitOX2sawuftSmx9i2YdjuyJkDDQgIgAimAh8iPwn9k87v8
TIurBrr+gmDAJLOR7jSe9HPmpC5Kzao0P1AdIdptPsLXUpE7jTr32WkNKYtULHS1yIyC7RZTCyc+
hmc0u+7hSOxEiuD+PnBvf4K1L/C7rjEDS2YkzXXmj6OO6qxXFHbUni1UxULvpYemcjvIarZrkkJP
FiyaBLbrOopE5QcLL3wU6GmftCdcg++bU/4iHDzHeEApRHZSp/20uazn9FmmF5ujSpGWmxSdtuuw
qlcPmQVTkGu3ymESnr19uY++zZ3Z4KC+bgxybWEhYQxIjzYiSNzF0aWJnlYnqkDpay+8C35iIQVK
fI/z5OvcKO1c8lTfiLkW0tRAA1J0pxy+7HbDosFvqQQVFCgfp/6rNWy0D7d+/zzBF8+ITB68wSz4
/RWM6gSncUPaukGt3LLB+/01hMU3Kgy9IgkJIZ69M8qcv2sl+h1dSfv295lzbJkMdCbo1NNpVS1j
8XnEqLYmXwFKHU06NO9nA8k2BcF6nDF3tyOt3WEuIy1u7qPod1WUz+jC84xixDCLhkvj1htTtzYg
i0s7oTRKTcuHK/Rr1MfTPrNjJKmpYOQIw5jKRwSbbw9nLQl47LOOZNo64vJ1N1aq3HsBxrvt6Nl9
2XzNEGi8HWJtF2KFcseQLHo6yxdditFLYeJwhPnLu75/3xTKTkdt83YQaZ73ZQZcRpkHepHNamtW
TT2AQOlpGYGa2vvs56jKPqvUVJVDfjIdlOPMV2zMtkLPWbwIzbNYN1ACp/akLQcYClo1TKgnoajn
yPFRPNQungq4T3yYDunef9oua6xM6VXExWBNI1C6sUZhcYzeCfUxyz+JW9XUtUuazlkFLljjPf6m
SK34PvY2xujb+tfsvWqjKJjb3RHlt0Mr7VJnq965NqSLcMv6dCf3WZT/DhceS6SpEgyREBDcWL1r
acKo2E9VMD3UihcbRZR4ihUh2GdTev88OQjV2YA7odPYHZ0vA3r5PqUg7u9/babJvJ8u04Tqqihi
kkRbcdlVTErsdSsdDjOq2d0OHvYTBJRiN/4IjqmDGZf1/vaSWNlC9Mt4i51KrwtMzSoMATtPtUPl
3AtHEdXuQP9yO87KjkjNeK4MzTj0t+/w0Y+qOKV2PEM854K45kqH7Zxf2amuwiyuGdZUt5DgVfQh
kwxBIPp63caEvU1BS5RMVjIXM4PW7+K6hFI9NXIJiQLF+lY0uNlUDWKKW1C5lYU1h6FugaCEpjNl
1zuV18wEsQwk9QxVnVE7pQ1mZ2+4XNCetgqgb7fF62CLJBgUsZfrEtDlEA2tK0NAtVGDbpwpVlS3
E5FXtaJIcgRBSF5vp8Xb72WJssrTFaQeF5jl/czvED6XEiKXxbMwvdTtBoxs6/fPP7/Y8DsEOItW
42sJuN3HAgae/bfbI1jLhxniZCk8xbmyzz+/iBAYaiprPcBJGqInxPO/hWJ+TAZ5A028FWaR2E0i
9HJSgPbFGuJQ6RoySgpU4T4ONza/twuVnhU4OPYgWp1UR67HM02yHugVFj/FvebEZ9+dF2qxiSva
CKMsOo1DqAliGqD8HrEfZM586UMWapvn8fbYtXjTGPNeqgFgnKk2l59HzS0BD2HEA6Yn9TwDwaaj
8HEuloGTfNmG0a704C3axCpdVCYQ7Pf891ykQ9LKUueJ1Oegg+/bj+JHvIYmRzwoEG53sd2CZarf
9V+MB53SeHSovzcPW6t55U3N3wDqlOuUCNBtWSOMS7jtmYcEY30Qnuh0HpK9fzD3npOe5H31MLMx
NgGpb84tmWKdwg6vsQpApC22xSYMNas3sYnSXyqa4+az9CLZIGJ3qMkdN2snW9Hmn1/MstbxwbF3
S210tjAOA37j7WsHcUms1QFHbz4j57/+6lRejG7xVScZ4VhTaebdGC4hxAHvpDzMLBPf2WKZvNmx
ZBllbGj0VNugDSwnEqY/0pRUlZGh/CYEnzrdvr1fva0gzwHgjygyzA6eQouTJVO6ABNgjd7dAY+K
9HVmBVVHVMEmu3pEdo362lZGro6JSgbdGqp5+vLapvmtmjcSl3ulyz/LsvzchJ9vj+rNNWYe1EWE
RfoZoxKXukEElBngqMJQSz0slwSUbBp4lLeDvV1gi2iL9NNlESkoD7Vtvc9dy/NRj/Lg/scnnLD3
BmZ/x07zDxUCKRBOPgZSeWR9OLBP7gEYb+DdV0fO+aMyfBiAv//Wi6WAjq2QiAkjl3oUk5QeuQTD
+zFW+BClSCzfHvnqh7wItjiFBE1oAq8nOb1CR2pFqt5Pqbm/HWN9dnlt6uwkFOdnnuPl4i5Lscli
KS8Qnd1hVngYDyg7AX3xjihdSTZVv2O8CX15OzKFdxm8Ae77XL6XoABhGlBXNYLCxuu2FE5S9PH2
qN6cdxRoLn//YuYgksPDU+hq/IkWDN0e4Lz4D6y06zCLxS23loeoMmF6xMyl6L1gbiy0txfTxUAW
B6pJholxyjNvhgjFxz/5i/F7n76y72w9h97cen4Ho8Exd2DnJ+Z1KqCeM4WVRZPGM+5EVN+z4i5t
twBrb1eQAkwNfMHccdIUZbF3sEd4Yj2rM4QZrnBqPWGfcVB84ZCEw+vtLFjLsstQi41D09CHUKIM
LlOfPRdT+y3r4n8yxOKoUvI+yFGELtAYAJiB2HCfJ4d/ZBRspywVLA2WbXE9nazeG5QAuxN8WHEB
aTX3doSVQ2r+Jn+FWGRZrgdoPQWAcfRkj9gtT9NDaqvPtGRiG7OJbmd8E4/lp38y6uLumw+lL4vt
vHrO5cfuJO0g69u4koGowtPLxZt8Yz9921cjwf8apyEursHTkKr4js8RIWeIB6r9B0RWANhGj/hK
ufomV2nOsOubzHXARbJPlWEOaYnTI/RjZ77JIMpx+mG5GeTRzd74err/7StS+L9evp00KWU170Zo
u32e2c7D3fgFQcv77IDlrh2cNy9qb2rJi/lcZL/FsVHFCtk/jU7Q/1HKL0L85Gu5gxZlLd0rDaIU
iH3dzps5GZdzCjxE1mgzyNobzjq1S0xekUmyW0GUaGF5A/qDbFN9myp3WYn+Zt5qcBi0IdtCZ698
ToQAJIWWg0z9V1wcK0nYW00/zeUbx1JsVGiO1kFF5GUnnOUdANGNfP199i6GehVvcb40hVxVZkh9
RXb7g+YkjnmavmOnJh2DJ33fO7zhdrCQDyFnW/1dOHrUeJI//O+3J3xlx776K5a7gxZ6MdDjDK0M
fGBmbfziVCdAm9KNV/dKAl8FWmwIqe6PaOYh6RcPD615rLrT7YH8vvku5hNFB2sGOiC9pCzJIH5g
8gLoSR29h+2COmCCmK9uCMciEz7HjfBdzcH7cFkPzX6jNLJ2I5nhbnN9CTjsEl8c63oVgG3CWJLM
Ucr6ZxuI71gqp6FGkadOo2eYG0fFF79ujHleg8sxs1okwCsAWMjc613BHzRJwDxwhuAqDtq4x5RC
6wM+cDYuMR+mpzbd3Y64couQqDABweRC+bbIFFQtT/IYh9Xa6PX7ZtSyY+z5mFeI+CPeDrV2PaLI
IKHhAWYbyYDF4BA8LbHwoAWIptgJ4WlbOgqHEEaR7sh3W+XwtWPyKtpy+Xstls1zV1V8SStHgAhz
0O3cRQFIwQDQ6Q5z6WarQb2yKOYSpwXmBFwmt6br71fppjJ4c8sxlc5a9qAVf2zM4fwLFgki00Kd
y6uUBpUl7DMQRCSyuhxpSSd9tBzv1J3hte4qlwbU1vdaSUYwwECA5tewjsDK9WDKFmmdXI4zu0HZ
/dCOOyTnUZEojo10Hg6avT19aylyGdJanPntUFjKIJKOM5YGXTKUvCCWT3b9Xj6aj9LP27O5slfK
YHQVaK0A0d8UkvtSlAOjnXuE3QckvxIExQq0PM0toYiVQ/AqzmJPpgraRHii8g4NPij1J2wB3WnY
+fUjgksVCrC3RzWfM8sUuRzV4rN1ddPKUUi0KfkaD0+Z+iGiXq3X77qtCvXq55JNnSSBzgpXYc6g
iwe23hdK2cWUqKEmzuy5AFaiDh5j3JsOuN2Nm+/bAqJML39mBBu0n/huixM2myq1TnpalMDf3GEv
7Uu3f5Q/1q+1XT6MXzqbF/A360W9r+zM9b6Px63bzNry1uE/i2DvqGNqiw/ZIuqGMzl78lAhA645
nSweb3+8lZMHMLeOFoBCkVJelrgG9MUryv7ohLNzWUhdBZaCN+mvQbPQW/7UFX9I/fvbIdd2Sh54
0D0BT864q8WiM2sMebBaobqV/C7hRZ/hI6ML19DQ8560bz3+YptN37WpZGMhrE6L/g1Ht6/MRK89
+oje+CSPn6PkeWNUKzsldwbQcVwA6Swvc7MU60iSFYOmMhxEnLECZx7PuA8/F652uh1s5RRVgEuy
V0JaBfK62PbjsEuKKqSD5/kPaoZRRnPM5He3Y6y9h66CyNeLLUi9TpZK9sboNEBhQ8I9/WDZyU7D
J9nJzuE+6w4bIVc2yKuQi/VdxFEpWSEh59ouctqTk+wT9Gbvkl2/b/CQDrF22FW2hd/O1ukzD2ex
jQE2nCmk6izpoy62MQ+zcbOLqKc1P4L3ijOjh3nftjvtDKAdYuXtoa5s0UBq4e1IKlB9dQnjQLs4
br0e/Atwmx7biOTRD8196zUYoVU/e61/r4zjRsyVJaDIPE1moRogqsvztZcUrM9zrupxPz0orf6A
1fXGLG6EWJ6ncVxqeTsSooNVGTSvY7OR+Wubx+UgrEXqZ8Mg631NhPAjCu1ditBUtC97WyVDJNRg
nZyTYAvcs7oWLqbOWqyFaEI/NK+IChTgZN1Zn4bjDCTr9wqAzV3wdQsKsHbSXQ1zsRLEavRza57I
uXfFfuKG7j2iyTzlEvvn7VRcH9zFw3UxOHPqLMvD0Bi+konaLYDb+o+ZjNfeU05CEnjz6bpyY7h6
yi0G1yV+meKLTZbop2iCuKneJ/50QFYUVu7r7dGtbZWXr/I5Yy+uDLIRmEhyE8sq8IzCLuqXKG2s
q60Q888vQgRZaqC1+vtl+kI9djfgkCFV+9vjWE/8v77SsnFTi6kHX5KB1AfJGU7R5z/LvZo7y9WF
P/4XnbbVxXwRcbHUan1ApjononhuTpWM5xC9NrzVcd7Y4UT6AyH2KN5vPqTmdFtuxDLNKZoO6C9y
87meTlzkYdrIpD5mRrrbAsk6AJqyMYD0XR/p+s1H1Pr3+yvg4uVW0UxNJ5WAqQW2PJv+D2nXtRw5
riy/iBH0IF/p2smONJJmXxhj6b3n19+E9sSKjcZtnNXZl9kIRagEolAoVGVlggypcPrm+/UN5H/N
DytMMmmFlS43Mv2aVeapcQEU5+RcN8ErYeBgfdhg8kU9TiysBjb0XX/QTjHmzcMnM0iPtqAYw/1k
6DDjSYgk5AIaNYNwIUQiVLrgdXYUBSnbTqs/88E2NpjFDFKvZnGJY5UWf/VlDAkjQe57Of0EGkbK
IogxA8wkgTHq3NNaSZqhOw4LmNj1tRsodBXgV3UoGCq8y34INoeX3KCzgal1C69bYF7PrSWNkXdZ
AwxgeBuCTq38lvgAsR1BVw7pCowdQlfYsw+iRIN7k+AQ482EigsKoqxZy57UpFpoXlPehLsSb/j5
kTzOPnTsxTwuNCawhxfDgCBVQdXAuCgo4aWxjJra0Axu+aP66165Kw5QRUcBVPQ44t0iOvhULfCX
YVlswr2qVZoo/YxjmwJs0B7MRQ00PDynXxbEb69vHs/ft7bo4d6E+EUuE70y8EyK0ARJjb/Sljh5
LThU3BCPx5hCZIBVVDjKuZUSNetpziH20vlg9LaBM0u9/HVAuK1ALUy7ep72/O8XBjC+DbAvBX6z
BaQlNckaGXi1DNEMQaFDnby2IsqN92SWdYqtERrxN19PTfO57madQn2VILqDLKzTrIjs0J57Aur3
RABrSmTQ6+V39U5E3sCLu1vjTLKBQUpbXWZ81JGkUCX6AqWX659QZID+fLM6JE9ahFEmTAhhlPIA
1sfKq/qwFMR2ngdul0F/vrHSqKmcAA1aYrbxhhi3ffRolaJ4SP3r2j4xF6EcrqTDAC8qOXMgQ4se
gB50pRo03uYv0UEO0hdKtFGjo/EIoc7PQIkQOYBJURWwUICWkLGv2ivROgW3iuFgss3tXOXVhkFK
F9h+FXXE3tGh7Gq31pjAKGUg9GgsRH9p39/UN7TYCMWI4/u7/WjdgFLhYO4pLA2FSD/2hSk+L35Z
mBwFFTSuBCC2z3fUQpFOK6lGUedjTtsOmlsIl0G2KEXZYHXTE4pKbvrVctufovFinsduLTNxZkgS
U45rWEbh7ihbxbe+UJ+vHwqeu25MsKRBcUbirlGQU0VQnJvl1wyT9qtsetetcD8h5hJtDehcE1yB
55/Qrksc7FDCoZBuk1MZepN9L/2BbMd1M9xWG8S+/rHDBDDdmuupNCEX1qIuMbjRd0pZaz42d7pP
3QZyVQeAPwkgheSPGWjH4QAZRVc0Jsu9yrd/BhPK9CzWZQlsc27jQ8v+Sw2oZnSAOr2rOvJJVP38
f6yhTg00FzEuxzAxCkpmSAG7xtPiUs6H8JvdOdqOHPMjVIVFpQMO1ogywKE2R3NKDTXP8800FszQ
1hHsIUlGPiST+7oKXSiyQg1Iexjm+GgqzYGsJuj1odhjQCsDhcR9ToAyg75OEalv17edc0zO/iAm
QER1B1Sghj9IX/pdFvf3GLoVwNd4JeYzG0wQgL6VZTemhctjp/4xPBN5O6bwvQzPHWhvpc56Ktwh
UNwWeq4ORJ9uxX0XTl6KFArjhoDSozrKHqJmAn8D5MihlaZ1Tji7sv6gWE+5JlgqJyKgxaii9IQh
B8qicL69qaqkzTRA3bSwnzLbr/QZat8irD5ny2gfE7RCqOCBVoi5JbPEGiHTCYLeDhTZdva4liLU
BtcCwGlA1wLYejHFmAJbW8MnICxVxzu5lbw4K/zrfsfdEJtC7gzMNKgsZjith3jtTWyIFcOtCWRD
IKgk292fxLCer5virUYB3sqmkgWIn4yLz/YaJ+bYA/MS1s5a3k3h43UDvF3fGmD8u1n0sUzMBKIt
4eLW9uiu6zMqn4Ivxsswra0Zxrnw3EohI0zXcVSCCtym++hIe730FNl/UqfHuQmRfgoNc947tLtM
wHCMcIh33blXk7SW64SAfUfdUcqs6Kg8Vgj+sQ9FddEiaXhnEhZAEDANYCsYnLuAI3fg6rBmKJ+A
gyT6PrxAygrzXYYPnS5KcCF+zPGcY2uPufWyBdjnKcXe9UrpR2V2O0WqoGvCM0HZxREPVA4xQ9Tq
kZSs4JdqG+mpjpfIMYpMYIN3kWHa6cMIsw7dSssO6q4U2EW5+CAHB1gwCsYQrdoPP0TvDZ7HI8Ap
OFA01rHvbTldkadrCBDronnT/K2uo2C0BE9FTuKD1xpgKsiUOYT2MdTgjSnF1dTnz4n8V6rf6+nN
Mt0tUOW8foB5wWhrie7g5t3R5ZFWSTUshX3i2vPPZUA3MtacZRUsiWsILKyYGVPQ22KhKKtkVQpl
AoE84BfTguySclxBPSeLK6l0v9lzhFQOqBcwZ+GhzQSLWbEmyRqh0vS39IDipF4B6QE5KP3svtlf
/34cD7dR8wFJDMY/LvleF02SllKh84ujCkHDgzZ8u26AVzV4n6dHADIJJUU83yGw6sRFUQA8NJJD
qkLJBO8Y30aTB+rqDqTJ3fSIh4QrsMr5iGg+oqAE2BKKB+xQHOQ9IaWVwiqBFJMElF+dTH43Pw/W
vR6+anjNz43+AzT24NOGkq/967p93me1cDWCcQoOczHbQ9BmKoYC6N24fAytg5UIoPy834/hK9Dw
wxVVvGTOP6oxFc2gRlntVjlK3Yt6pwzm8/UlXDo8OrfAJqHbCGz9BehrSizURUoEiqXHrG7ze7Bu
5BFEx5BIu27oMiLBEJ32xBQt7fwxa+khTaYZI76VtIAe7lfV+u0geiFd3k3UBnYDFXvYYhOvVSNd
btUUig7w7ALkU34YoDqvQBkFD5VDjKYSCFUgNe6obwoe2V8A58HMVy5wS/5SP/4M5jpu6ER7MeUJ
iux3Ux0s9NVJbMH3vAy+52tlkibTqspuGuEbKvSbSXFKpJ+j7FfQaIjQL76+dzQ/Oo9V57aY/Kks
56HVOoASowLPnfWY18ca8/hleNeMd0RuBOb4S4OXAEyO/Pm9VbiJ9pmhFWZjgYDESG5s7buSPq3D
H+gv5hERWOIU3+nKPkzRE7gxpVp5Cwmfd7g1pvPuEvB/9g4Bb3PxJHrK8r3iwxT9+caUVNelpjRw
Trn9Ea8n1OFB6uNd3yhOlnG+Hsb1UOJs1ZWuJ7xVAqqWUp4GjxIHpaBSE4F/OUH/3Brjg2CGqufF
ohP+P9dgeaHyOZTCYPhJMLtZHqPAEKyP6xmQZqG0E3iUsAExlqS1nFcEETlZj5U13MqJhZyg2c3W
4qVt83T9c3K3jHKooDmD2j47yquQtl8rZNfuOEKCHHPwfxL553UT3G8ISI6JiiOgVRf5tN2FKhmh
7u7OQX+zegqUh93Cpfoy6ReKiieTI+pZ8I6z8q7sgrsFNQ7GEzGcTKXWsCxLeTabB8RlkLjsivzR
qF8a9ev1BfK+4dYY45HQoR/bTkWcCoFdA9YQqsfAqArOscgI44gkJmMkmTAClWKvIfPJhDwpLjZB
YOe533YtTBzUEytRtQZmhjz+UkjGba1B8d5Mmq9aogTdtP7ragX8YbNRzJ05owVsthQMvqy94UII
CA99HTUFea5E3JL8Lwh6SeC4MLTOMscQvVatfsSMnaWfgPImxZ3SCHJrrgnU8PBmQKsTjcDzANgt
lQrdSwUjPBp0lKvDCBXsMRN8Mhqw2atK2RhRz40Yi6r3CnW30s5d6LQeamkRRAVeyqRCxhVHR9HB
E0jXuQnkIyHLlFmYQaPyqkP4YpX3GrpI+mfSiK0d5uRASH60wREP2uO820M+9YjKy8EoR11wePjr
wRAumPUw38+KJ6yKnTazjK3XszZYUfmHuj30vL4kIIL797EAfLCoiCG+XBb5kgFlGCWCJTm5tUJI
2neFI4EJ8boV/no+rDAuMEIdwDZWTDRZ+YMyPKztjQSxrjgW3EUiM9q5GxAl6TujxWIiqF+noeZP
YwMM3cvYijbokisNcjnb70adfuNx6tS2Gei3K5Tc7fvxpvCjx/Gk/0IdC/S9aPTdL5gkkILrn5F3
knDHYvZcpxLnLAFiP66mAWGX2tUK62CW491kiOIbL55uTLCMh6GSZWo34xOG0rgL6/6VQGm3VsJg
hMryaoyCMiB3xz5WRJgABDSiPOsVNTffyvGvXg8sYy8BY3z9w/Hi3HZVjP/FRlu30P+q3bZXfTvV
PB0PKlsTgaZFZhj/i8xZt+UBq8ljGc/bwgvtAuLyou4WB5hHKzxgSaMjQUBVMHdrWNtDVpVp8v6o
ooxOKFnsgc9zpB3l59UFU0j8ZSHXQhcWQJWL5EQKqxhyxLU7kyNEiTFKuq9C4Ymie8BeE2ARR52C
CnxdEKUlGEXqY/qi6T0lGJ+7XfQbfQ6qMtlCal5Ivs09SxtzzAHuS6ktbBNXRi7dm/YxigRXK3+T
NgaYO8kK7XYsJhRCqpbSjHyn9EAxhkhApPjOO+wJa87Uva59QXrYNjEJEHdFbQcsKYs1Yxe3lBMo
yrSbLm0sVwntwUsaMJvlQ2Pc7IwEj525sHxpTRRnMtXo37IS0gi5WT/jpGTQ5sWIUACaozvAwIpG
8Pt5KbOKK1+FW+IUsKyKYR/JRUW9MgQ1YNxb7mL/muJdY+MYyLdpKjgEXH/BLBUG0KFBetGmIk0v
h1WN5svQl46ZfpWgOv6JIAW+dJQFwRZ4wWhmTrSrRIf9Jvsha05jpGLC7+26DZqeXrjIxgaTLvdJ
UYWLjOchBQIqp2S3QKpPLK3BC+tgElFoafNd8PrcE8nUjtB1R54kGxVmY9a2/wLu19mbczDXatZs
C7IY7mHDg1CH/i0SZTAEnBssRmWA5jWcIXNAylofTDc79j9w2L7rUH53oFv/ev1DcssUOqIVeuD0
mcimziZUD1oi0aAYpA/TLjxkNw0aPJRxTlTr4cVfTANgnA+kbJhYZN4cpJ9qRHwMUll9AaWZ3ZpS
DTbv+oIERliEPqmicowxq+tqBAdIG49Z2jljRD61Ux+LYXH6czJAJ97EHWncW7v+gXIGdIFG6fog
5x3k7rK7vi6+a4AHDn1ZyPRcDNdBNaJIY5pimOB39CdIpnpdZTeeRSrrdxoXeNejzosre/2L6Cvx
Yx3MxT3psl1SANmhKDoR1JA5BQYkNqj7gzsO+qcXfDCksayizbLczdb9u6AOygtG5+iQLAAf0986
usLC/OXtQHCtKkgbMbEJwikmHpe4XStTqnIX5Dd95FMBXQBN/WJymtyNnilFuKi+xsmSz20y4cZW
50QvQtiUd1Pu9LiP7sNdjYF0IArATaG4UF4+QslAKBfC2XVYViCpjroJkMjs8QyrodS7scAnfsGM
73f09jASmByK0TGAlxRP5F0en3N7TIbZD+ma9UaOlRpv+noMoc9Qizo6l1cQtYECLBalosnBxIFU
KcokrfA1h3j0VOV31Hy7flYEBtgYECokV7QGBtYVzY3cr8dPVHfpGmg7D9JOl8oBmPGr+lqHXAzG
Cak4QgLSswhtqR1eGUIAP3Xp89sOxtCKorxLVDeZuRXiVQ9rEJ4hqIxfh+6rHIcutH5j9UUREiJd
3njnpuin3eReipHPVdfhJHV/tED/brzWr+Wf+csK77aC/BHU6IHxTYTX4zrdZn305xujc5t3vdyC
d13BLTeABL98MIigS871iY0NJqks8mUoshw2QgnEoNVRwgjjda/j75INCRe8Ly5n1eMKIgJqiE+X
Vae6fwrll2x9nZqfSyJwbw6SjG7ShyXmkBa5mWhF0gJQb6Eb1a1O51L2GN2Bokr5hUB67x1bKbiB
6LG89MIPq4wXWqTUM22AVaoCO+yK3XxUA7EKLPdWAaM5SEYwQQhSQSY82NJASByV8PZHHf0gh5zm
fRisR/2nihwIUnTxrb2/vnVcr/8wecEQiToVshZs3WB1rtreFfHgmc39WgoeU1xHR2YMllXK+Mti
J0gB7W45wyccMYETRnsN8K1SBLOnl9HFPm2MMJcVsVupG2OoMQ0aptT7oMfIh7w+SMldlr524+xf
/3b8K2pjj9mvcQ2TSi2wqOwFLF0gvaRKoatb3yGLdMBXJ8i8uAeZ4oQA6seHZBs1TQYE9TIYeIQW
66GFMpy1tJ/YJqpeC1J2JDYoKp/Ho7ppgDMp1dpVMFQ3msq+alrfbD+RexOMpH/YYXaqm42obmIN
FWWgswvQzvVHqpL9nucLitc8z9uaYjYpWRYlLNMer/juRzLvp+SvvP163RF4fkdF7sBKBAaIC2DQ
ouVrlZIFq0mlg4qNsaXkuZLWmwhfUh7H3jMX4UQ1zxuocg8e6MDUX/CPFgk46rQW+cqU7suD7mOO
iqJL9ScVcseYbI798E70jrnk7AYdydYoE381fM18SebKjSBS46HlgGEC2VXd8QnoTzeCkiyVI1MM
oFOsk1gNmLuXmzUzgTjS9CazTLsB8TSilQoWJPtg1oJozwuJ2zUyiUBed02idFqGu/I5Gn4s8+xo
/U2bfsYvN2uha91c/WqimxFKOo1r9gTMR49Wf1tYneBm5oYoEJBCmIOOw12gXWyjw7u0bFGSwH1J
EXLofISu+jxU2CJI7uwNObh+GHiX5cYiywGRyyvou6DV7mrpTQM2wTnPAzOqnV59JGXtjMuuUkTg
4Ev55ne//GeZBlOFXs1hNSFDAjZLAwKnOujd0h+97CyTox4GL97jaLoDRA2NQ/LHfhAFZr7HfFhn
TkVsT8sSKbi3SVOCS1Y6lR0I3mMTN106fcZtoMYNUnSkwwg6526DLBWqXVLeuGSIb1rbemnK6FbJ
zMP1XeSldKAP+ccMEzXbvCXp2mSN249qcr+SsH1olEpzUNxIXbMI65MOMRHvulF+eAFAEL1G8JTj
3/PFRYBzWGqY0AtVUxw93Y8AvS23oH91pa/Rw0owHOBkD1Rv878Qj+CueWOd+bQ5+txTRq33gRb5
+cPf4Kbfsac8SrkHmmVvpPRZ4ukobigHTgxaqVCvBH3Q+bLBHrxIUlwC9AuS7XsiR81rvSqVX4X9
HEAanDhxWH+N8qRxwEQF/F2Xv85d9yPtwlfLrH7ndZKKtoL3MTSwxUNnHv+gaHr+N9nW2FRTDgeg
NAWrl/lzsPh1MKNLsQTgFryjMuy2V/nXXYD3KbZmmaOUR5aZL+uImrCt/Sw0TIdMQqIJ3nW9tcHc
IqaGHmMm4+Zsuhup3Xe5pw24wzCMHpgeGdEe8Qy3qEA7QVVDxfTlvFsMZCjQSoQ6DmobjJePU9iY
vWaiEB1DgFn2urZxFiLA7XFQS5Q57MMK481FnvVIXQH4UlEoNvZ0Ynw8UrZwuiSRgD1/2z6MMeEi
VLRl0Ls4d0Er9jy20rFehe0l6nFsdv+xIGAqzj1Siaa2G0bYWCMfEzVB5gMjvzqzghlTyK2LsJXX
lwRGo3Nz+WBPIFCyGjepTlYIBsTPvP1BEgOQKC5E1FMZN4wSo86HgWQuVSHDpFbQ6vPBkiRBl4Xv
CBs7dKGbRAO0AsPUkLCBIyR3qt/sIPEXvAuD/Bfq1dywsTHGhLKxM9O+pWdrAdWzq1W1BdFWZQaS
49Y0TlbZvV6PF8LV0bt5s7owVZTFrhrw1sLN66d3KKoL/H9AFXiFnOR0Ty58EBA5jTKso0/BHN1o
6KYhKpDc0HFBQGG9OIh2jfe3WqztdYK940aKjTnmDEvTSoaCJhZDjPqGHVj95ISV4KoXGWHOLgnX
ZEgWGAE81NGgd2Euxl4mgqXQ33Lly7Fjo7o9KMVo43IdAzoIl+0GSmMq1GoXLIbtKUbjsNpdhkNl
xJjVHh0twz+/r/vce+n52lqYS6pICIY1k/8k1e934w/5QfoS3UidMx/l+5LqZzqxk96uv8qd9IyG
xfW/gO/1H46hM7Ejb5PaWDR4fQM+ARnSExDEPczHFeq+USDyeu6Z3hhjAgiA54ZVElqWSuKdmaIA
b77MsuFnxr5rBektN+pqhgo9ZjBcQhP6/DhXfSLnGcRdXLWUyG7s0zYAKOOv65+Pl6+jhfqPEWb/
SksJ57nHa2FBW/9PM++l9XZp/P/NCLNFay7PSTXCSK8lTix58oxJrnk/D4/X7XCfeNvVMNtT2FAM
SjqkE1I7JME8Q325nct4hxQodLJWt3Yt5O1cpVPxJGpkP0KCBTZYI/MSw5h2pQxd7//xT6KndBOU
iTlMmIBEybn4AxCuddT2EiDMCq65Rx2vziQQjWYJPwJzDQwzGRY1RaNAuR/+0JFmAGocBb1d6Hin
eOb+eyAXsquNCzEXQWsMo6VlOBNKVD4mje5bQytwIPqRLqLMxgQT/FULTzB5BStxW5e7te5dOyr/
6jBV51zfLdFpYOI/YNJ1ocV25tp2qTlqmB/H2LSdqTK8yE4Fl43gfLPVgX4ADQU0BnK3Dr/L1vdp
DK4vRqVZ4JWvxlYC1FQq2m6hbRw/B4H9m/4C9Lc/OlBbu0tfssPwszq8vx9Lx/LNnSkAmfA/JgYS
LMg4gleO+Zhq0rcloAzAsda3ZDjKKB7Vs7jIwjWDMWK0rsGnYbDaeYuCKWh9VuHk0fjYys2xrwm0
ZQz9VCVrLnAQbtcF4z/QQ8drxQJ11/lxLqexxAQfjvPkErReElcHN1/yaGN+PVI91bN3vdsKFZa4
/r+xSr/BJoh06SLV1WBlrlTEwVQ/ZDLUI5uX6/4iMsKc42WYJI0CGN2+eZ6gSplpkZOkIvQsPzxt
1sKc5WXq0iFdgBdQcdNYIJCmNzYiIzkkMcYTQU3siVr33JO2Mcl4YtMAQ0ZyRMRqwBzEPDhD717/
dnwn/Mct2LNcTdOM9xgCVAkmKmcYsmfIlvyQQug21pEgL+DmIJAs1ShlNZTGGBdMlrjPli5u3NW0
ehdvquI+jKfImaYEWFAzwsuzVaf9Jxa4Mcp4oNpmSdMRSuGCsmKU9k40POfarSFqjvHdwzTRT6dD
qxfgpwrgt0RdaS0fYjzQp8ifbHd087v0LnRSZHQiKAnXNzb26M83Ryua5jazCXoiTbZfla/DKGg5
8zPkjQFmu+JM6vVJTxvKvwZCFYig76XKm3bAhKJX62cHqg2NNOBOP6k3xb30a60FQYu/RJBFqIha
GGdlEklJy9pyMQhmMPMF2pFN6o3QpRUY4UYP88OIev4dydKodgEdbzftG6dsfQMCX/q/B/gj1YDj
IxsG+Rqo/M+NjCmyZDW1MD5dNY2vFGigppa2uKAtmwXr4X60jSnmow1klUhuTXhWKIe4u1vsb584
UJi6hc4QrX2xDW4S2pKc2B3ywizz2n7flg+9aTmq6l+3w90XG/PDwPdpmGNmojrKuFPfYAYRWgR9
MMlF0Jf6TwuDK9fNcIPSxgwT1THAafXWsCLLBFO6ZzTGzyxdIV4brU8xWXezmQge0fxAYQN6JmN2
DsAo5lwt4ypNzYKbeIw8efIWn3LkSu76mK/72cc1EghZBumeswkVJA6xY1SM4JIqvRutItV73Pvl
KTJKz2hv8ioKnnrKJWY3j5a9GwVJFG/7AI0ndNyYNomZp1OzxBitlmYMzyx+Wx665SEaIoGr8y4v
ys4MSW+qis4206W5MFFzR6FZicOTnFe+rQNIZ7bt/dCIRjIEttiL0pClIjIj+ElK5Fsl/V5q2m2S
S/tiEqls0Uv9YrM+VsVmv0aoGJOVI50xFkDz4kdl/aGp0BmZHocp9/X8thnerp8B/toAg4S2LGWa
YT0ytuNei4bcza3Zq5fGyQGBNNe7xBYhz3jBCQyo/1hibmO91ZVGa+CICLgQpNbmr5hq8K6vhut5
GxtM4BiHqEbJEjYy843oezt8WGdBUsGt3dCSL5AcgHGCKPw8nqPnMloLBZqlN2tAgmZHfGU3ob8E
gfJPYUa2xuhH3dz0izqUYW/CGKnqp2iJnuSqEaSBvG+2NcF4QJESZJorTMhoZ0Ddz0lH1Y1aAeSW
F2u3VpjdN2LwhaYzrEixHPs1gUxoV7RmYIzFTTNMN7aBzP26M9DwzR4mxCAMzNgoRwENc/7tjLjQ
wriEa3dGYEeDM/+iPTkrcxRl30sCt+CdIyiRKzhCOEho7J4bG9RpnPtyzl008iEmW1n3ZuRJXXB9
SSIrTMISNYulVuWE02qbgZlnnp2+6ansT6ZI3p3nFdv1MF4Ogul5XhZY6orfWrczMdShmrv/bTWM
c6MGa05ljm82Fb8ijP7Xcu7UYDtVBVGB/p4LR9jsDeMI1hCRZk6xlnl9TZVHpfpyfR2ib8X4ttRG
Ouhh8ftREXWm8SbPwRcpKspxF0Hxmbju8Jhnc684rXU5UfCxdBmlj/E1FmVDHKouUJB8WGCxhCRv
52RMYIFK7khOXaFzHIGxi7LwuOrBRNHnRdoVnvxD9NblVigwSoeWDGShoPPF7FDZhlGdmQUmEfz4
Idnn4E9UINI2u5Yj/aGoMgz8P39i0zYmmU2bQsuY0euCsldxUkxfLm6GTuDfXL9AkkKZcEABxHYI
l5WooL0b0ZnJMVRQ9U6OifgkFCTlIivUcTZXBNhKGy1eEeZG8kPSQXf5Nf8MBBnp6j8LYbYnLkZV
LRUaSaMWXMCPUrMIYjU3sG0sMLuRgdmia0ZYiPXVa6BwYPxQzc4ZRKkp9xSB8gn4S0yra+x07Qhm
joIoOKpL0zmq0rt90guWwjNhYbREh0ARuDlZzLux5HY8dch+MRpcLqUDtKfAAu9jbS0wO66Z8WRG
2oobu0qdIn8BLb+nl60TGv71M8I9lxamniAFRJ8ObNCRlEUqCEbh3/ulq0cl0oHJMg/rXfhE3yvT
vjXcRRBO+cv7xygbhwZtbM3VUnJM5LxFYzAn3pJDVYp8oou0WRuraBvPhWqkUtS6RZ34y4JoN9a/
VIs4pOwEsFyuS0CwCrAoFIgu3rMLcoa8I2hnqFAp8lspa79OBMJw13dLZIXmQ5tAAD6zXo1bCcP3
c+brbX4gtSnIckQm6PtlY6LIoiTPShSe+lx6XZbwGya7vOur4IUzoKj+860gM31uAmgLaRwmbEtV
N7YjQRXImcjqVZGItZGXkW4NMRlbOc5V39kqRq902ZPW/LuiYq40zG9tG9cfEdH0iNalnq+r0xtp
nDMDTUvzJFmDMxm/rEU0yaHStIxNdfAwoQO5GP29eO1PRI+g4giMeXpQj/PbkAPeS+t3VDcmDJRd
76sYSCieW+eudacT5naF4my8tBvBD5Sblm1eqnWa46IphURAEDSdVLyNjNjR1vrYoLYBltG0Dq77
C3fqYmuPuTrSdS3MstAo7G/+ab/9PeUN/dyfs6sG8aneiaiCuDu5WSB1rM0hUIHatsqcjg2M3Z0a
9TujApyEZJ85CBszzHGerSQdzQkMKqEpowp6pw65T/Ifgq/HDbYbK8yJNpO2NKYBX698M3R/qE7K
GxSWgegfXWB/hvSmaz09KILIq16vmxZ8RoU56KmSS4ksAXW/1gQiCrpvStkxKkT0/NyQ9bHA9zHi
zW4BXqSOE2af3SIHu1MSRcOhj2IRWkBkhTnd2RQOE2o2eGLgf7wm0zuXzEKlIcFmsaUHXU1GIzdj
1EWhNFR6yn5IvVBzTI+y6cpegbI8xYTniaB7I7JLV7/5hnmcSzjp2KqWqL9L88uYxYdihgyc3gb/
m1NQp9lYCmtw+1i01Fas1a0dYmYvnL+AxEFwtrhFnE3QeJ+b3dgBbyqoKwnKh8uQeBWUy817g/xo
jM7L0i/2+pgNx3H5Tuz7pny8vkJeiW9rmYke4TLIpdxiDzGh/03qR6/IpNWJMkgY14CWumla+Umb
7GeMPl+3zM/mdAzuIIsBwx9bl7WlNSqjBh+3WbXXODign/nQDwv4MSCmNylvIALfK3Hly7VfSn9p
qitNouSYe+jR0dEsfAMUSphLd4qVqVoK/Akl1uhpMSbd11Vxy0wSLFZkiDmQS0Mg3KzCZUOjdtL+
FixbqKF9EXxRzrEHNzfmhgwqUnRBzIK+sNTXKhoik5t8n3z6cpX8LihzDNLIAFhDFuZw3SRnXWDh
tTSIKljoN7IfMDehvTQuNjIwIw9q/SUNI/CfiUjdRFaYrzdX6HKuBG+Y0I4eQ318nHvr2E21AOTM
+3z0VYGHP4gt0VE6P+39UvVaNtSQjUxA5xH66J4JDjonGQELOFA4Kh29x4jXuQUQTNZpFGHcol7i
IIRUWhjZ+wbvpXUFEW84PCKefr2+Q5xgeWaS/nwTWvS2HSVJJcAKmNFwLNW5D6xUIXie608pJAUE
K+SVbZDxyZpNuX7BVcYcKfDeZZWV9+BHzILCcjE66UbH9U4G2MPtF9A6lH778vfIhWhwhtfPgv6u
AXEITD5g5JXZwMIeZnPNaoyZvFEC7xI069YDEi8ZiZd6EqHU6W9jklvaOENnCUNidCDq/MuSAm3B
CagSF7qITg4QEnQ3oLqTeHqn+l0pguBzvJP2ROjDF7O8OhsuJZJEYNBpC8xrmq/mst43Wer/a18B
GgJCsRCbAS8EKyhQFD2A9grcM2k0pzAXN+5Dx6wO6ScIuIiNE6DhP0xTXlQl8Ciox1kHAKPFQAYx
Wy/LxkCLE8GCeN9MUSgzFtCZ4I1nHMJSyxCdiqLBo/qhy34Q4/X6B6NbzLrA9vczSbGpAE5Ncvx+
q+mdIXkLo8LNl2/XjfCyA/v9r4cgBgZCWUfrMegz212NI+WRn5oXHXWvuaFcGf/NOAnvEJ1ZYwJG
NuSzlJLh76zOdNPA8tY7HTcI1Y/EuMTTZ1YH5Bn8ADxfFxKBIbFLlFeovWN6aAHmHvfyk+lQ3Tmx
yBfvzKqWTOMThKMuZuLBWlxKzYDotOwm9Sgrp0lzpOV+iER7Rp8LrGdo4Gukk4TgUtSZK6tsatme
IPSFV9n3KftVp/t2+qOSiU7AOeH4VmKqUDd2n/iWYALEYDzgHUAMMiFJaexEj0YEwNZbK4cE64kK
xIz5O7uwmNyd5/5bc4yrQLxUUwF8btzIeBumb+FyN66CKhLX+bc2mCNcRyFQMSpsdNAyUiAzNp5M
r6MgwV0UiNIZvjUbg4rYOpNitc5juh5PutHGUAumc2oy2g7JETXsg+YjeRLipni1AmClP6zR8LW5
myOwGitN8b62zgIMMjspp/oUv5Sra4AOOr4td8KZa94JwP2MajNYYwDapg+Cjc0WjHrhmPWtq+ex
M+KyUsx9V/0h6a3V/mVCXn2oCqeQMSCiY94hzVF/3MXhS53dqr3fSIKnHG9G8332lIo5IEazM5rd
HGqVaqyFm+q2MjiWvar+qKfWQxYSElRSXNdOnLbLQx1NpttGUflMUgIcmFFNQWxY7YM9dhKQZ2n8
WE5SWTpFmv/M8yw/pNMSfsYbDdplJygIX0KBiLQkWje1EImBNmfhV7vMnQIq5IK3vFCKnm4FG0NM
HfBECN3hjcTSe65dJoGsCsb0XQRlZyq1rEPYWdjuorHo0g4ENdAgACCS5XM06ySvxxB70NVd5Eh9
50idHZTAKlgxebTtzjdH2ZUS3U16UDVVxt5cRFUsTmYMJaOPv4EJJWpuVfOoQee80BpMFUijZPpl
qifBEJo/wt6CdteYK6tjq1ImSPu5hx5CLEh8kPODLphJWaVCKuq0KqlUOFqMaPUlO/V+dSEoDAiF
aKG8lAQIQkCRbANZCYsUIqGlp6s5I42btGMInq0mfrh+C/BOOBDj4NwALASrYZKSXKkiBduPJqk9
v/RWdG9af6ZU/hr1sb8C63LdGjeIbc0xASVa7RkaRFhQ/Vaqzu3iA5UJRSXwRtTOHcWQieCm79WQ
C3/9WOA7aH8TwlLTGBV1gHZs9H0GnVLht6ETu4kfQjjCkgK59RYVNx4d2RM9MbjflhKm0IEiRCzm
gtXHui/REUIqpk9upp/W7DY23sz2cSgEXsnREsRbBu11aGSYmNdkTyXpSqs3yy5y45v60Pm1B3yy
uqOtcNTp32mK7n9TsQzlC/nLghbx7FvgpzmZ/xo9h+oMSgoKMCvodrBFvqxbTOiCAS9qlN1Ob5Pf
2iwd7Sp7vu5Gl8fCwmLxkILwBp6NLGFjmZDefMcsk/xrbd9potrIZaqC34+6iImrHdTWLFea3UA3
toJUgFvZEQpOxw7I4UH03Lj0Dsh7oZJF27nvHSPmbgUysFE0TCVKjeoP6QAoOwjtxsUfUZ4PRR4i
ssaETLPI13ZaYU0bT+nyMuTfV2jZxTejEGNGs57zA3e+LvqXbA7cqk/KIJWAelFdXhMnrQdJYgR+
wtXFsPTJjJxFNC/NSQxgU6WINh0CI2he/x9p17XbyK5sv6iBzuG1oyRLzvZ4/NKYsKdzzv31d3EG
Z7tF8YhnfIG9MQ8GVE2yWFWssNa5TEATjfJaDkQmgYQh9LLFSVtdzcDwzQomM9muSnv6AtiAey4+
OcPEQLoCdDD044IhkM4kiFIIbzlhimm9S4+DR8bDCTyi5Vkv6av6g4yIh9xKM0tHwZoBAjJ4e0Lp
d75kFCCicGwxYzFVOrgeMrdQl/tp9a/fNJYUdOyQcUgNQ5G0CdOytBLKTIK3X++EtLGN9RBVnDiJ
qB6tMAq8OSwHQC2xiecr6cYyUpYqRMIu+8cUPDOq3Vl/wz8c58Ney4ccKoDuhwEtM4pcOHMFgCKk
hwfNcNtK5oi5DMQwnL1ZDvmMjf4v49yhhogtK9XIbqyf0vDLNL8V9aHqjwRLXlV318/o9yFc20Dq
bmfGUlRrhIWRdwjJ44KqUnGLh+SFgEYDhrH1CNdn/mC5zS5+725QbvHDx/idN637uyBFfwmMJlQS
D4bLtFPeLMigaPgS4WlG5fa3x7k1gvhm2fEo0FhasxVFnaYZZvGcihA11a96fiMAcLZUAqV5v765
jAwHgunNkqjjrId5CjsdcsQH4weu9kFw0EEdtLkd71qkOHi9Xcx1of8GTJ0Y5LuYQsaXpPCwkNdm
Swqc05u2yI7aaAVNN71eXxtPFAn1N5o6xWg/lUsFXLBIqBSlAPKLb6L+a5V4BFCsmwdCHCRRADAI
Ulgq6hu1KFQQCWG2o/9eNxmSkqGtjbxwiylFQ7ZGB7I30kOU41HmcMqkSMM1EOVdXE5eJQmGrQ3y
J4IcfSOHCpnrOVOFTIOcSqte0e1jr30fAMyQYxZZQQ5sIlDWRB1XiU7/r0qZYo5ER2QeR0f0RezX
lJd/Z4lAmhicEKhjKBew5OKSZJY4o48wWYMM8P+8Cj0j6Pg9NiSRVB3OhTp3KesIOTOZSM3yA+yC
p82Lo8hhZFdF+aWSp6frCs2oEsKBwF8BwQksexczKqnYNlZYALhXG2yxvLXQKweoDOlLFmRmoLS+
aKGmULh86izGTgKuyMT/Ejh3LngmBavIqlHHNUqtvRXd9cLj9ZUxdhIwMPDzaKIFwxM9Bos8k9gv
EwmqVgt9mAme1TFgm9xpyI1vjbzoj3k8jhxPxlgUibBlPDw1gNfTFyqPScG+rMEM3utukbzKS+lc
XxbjNW0if4yOH6QuoOZ04AYyRLlKOoggRRjymtb3y9cenAde6S27XPjEirbiyIo3Fs+Yl6jua7zI
FiGLdqqefC2qQeV0zDG0EOMVMNT/AQ2nDEQTtWs0Eloc4o8xK2ArNUCsADQJdKfQ/lZHttg53GEp
Yq3PfS8ZWAIDGGq6EiBiKEeFNm6r7RqAI4/DHxy6G8FpPePFAvsd4FuDvz65c3HEuWy2MkSNN5cL
NSbl49v+WdlVQQEIUnCpf/sfMBYuVZFIQ3acUErDIlLRbgKI7KopIa3/IfmSm3gxcNIQ20fPBLkT
aYMXXuKAHNLldn5IJNu9WZ+0gDkiUoEzvnTybLdlvUvlcT9Gq2jrfRishXrf1CEvlGNINZHuQckO
+Xg84ykfVqglyONiWGRgrN1ZWuWjBPuqFPM/S7m4tai4Q9Hd9yUghjCCF66KI3RAGcyT4yqPh6Z+
0/XY13pMQUmCJ4OpNa7XHkiVrVsW2a5utJtR044oRL4qivRciY23RJ9gojhbAqX9S5F0kZ6B20DR
X+Z+J5fPAw85GMW/y9MxgSmJdxV609ENQu1TKqahILVQdrFXPCEK77si/QrSwMZfijC3835yzbL2
47XbTXG+663Yn/MukAbtKCS9l/S4jeCKF4TMq/FOFMxksONGOfZ98gi7+rqG0m4SmwBVm69CJu/0
Wn5EWBZIE0CRuz63G5L5jszpoBXJDlwtty2ok23RrOzUGHtHkMRHtJveTln+vuj5kzoqNjrqXXku
b6yi+pZh1EJO5YcQD/3cQg/ZqPhrnuzG5leuYY7JSnU/nKN7NGY9IFdxUuLQW4vFV6X4oY+bnVrM
jS2VkqdG042uK3eratwY+vok9+teaftbQTRvOkXytVp/HITxeRQxGRELXmwARi/U7WEh9NhSUHbN
wZimY1RKkW00oZNP4AASUC3RRV/TIlAY9E6E0xSkeZcNemCC4QEvwpPQrOgGjl96MDVqCqpGoVrv
5Uob0DHQPjbDwAlWGW8LNHLj0NFzAegyRaT0KhQFfRgGDAh3XoGSh58gEi932b5c7czn0eFc2ptz
YVTkUvSilUWiBVokIIlWj+vI8RGXserZ79MNhP0EltS+x+8ryXFYgqE+Lbz63uU7lIjARBf+Q9RN
V6cAVb7EUQ4RckAKpUUgBaQOZuz/2hGcy6F8KibBlyjXTbDjBuFJ87sAbFLHwYV2AOyPF+Ozz+Vj
UZST6yxlmFfw9AHjJAHWcTSXtiWNPN9GMg6U7QeHjgi+UxW5W0zAnNt+Ae0iWZrBCiPp8VTcDgFU
30kURwdHVuFbe96L4nJVKoirAOxGcJOBe0plQGojlKssQ8BQo1t8XZq3UZ6+Xj8m+fKxB/owLIWE
c8DipbMswzCLhqp1hJdU8TXB6eQbkJQ8qs5qj19UF22ELngOdqhjfEUlw7eeRZD7xN7yJW/s4sv1
j2Hk6/Ax8OVksBtdCvSYBIC86qReQNelPogHaKeb+mDB9EDqcVMEqq3b2qG9zQt0eHPVlbHXFuhT
8D7AowcBOxVJRLUhdaaJvZYf5MPq1n7yQIi1dNsCrzkqc/zKLUsiPBgyaKjkKBdjykM/9Wk/gcJy
1L9b1Zd6dK/vJuv3UcZHExUG800k38+1NamnMgWIUunkyq8kfR/+vh1RE4EMC7BvRSRsGJR2jnpb
dfGcIKmjPSIZ4RjGmw4it+uLYATN51LIKjfxFiDFq36IpsSxBnusbFLDDN3ypnOLZ0R642H0SB5V
0jgvkMtrQcRqaPhHpwfai6jNKzEPvTQDpvd6A20ksQ/AhmJ4m0dOYHcZ1xExaBRA1VqVUKM5X50g
psNQKRAjCvcnDWTs4nJLILfnd53XlsByLShZoMUMLZZoXqFWlGfTMtQScBrAti3HTynmKCyJU4kn
4dW5gYTNhy78ZkVCcZIKv/IolNS0xkR0I2v/WBnmt+JmeF2kGfPDVYrMZ/XMUQ+mRBNvNwzNoGmP
DvhQKKl79PLBIauPBHI+9eub8YuAhpXVqVSvq2CaWwc55FveQ4DxRiUO7kM0FXgA4C5bFwXZKzUY
Xms40szpPWId2/8BxJSlj1thlKKMazYsSghhJjKMevMylahNNm7GAztkKeRGDo2J2ZkD4NkTRFNZ
KinOqvXuPK6eUSoPqQpCE3Dlnoq55RSbeUIp1RTLoq1QZkiAJ3qXjs+W9tiJitOFByV57brddZVh
3YNtvEg58bFTWiFVscIhNv1W95J59K2OE5WS47i4CJuglBznxmrJRa4l4MtKnLF9w4R2bD6ghWsW
/ayWvWWM0R/x4/qq2PrxEQVTNw+v5DKve6tyJpn0hoMVT8KrQl2fRV778X8JuD9iLWptM8a20dCP
WEuTbMI9Qyge0C5O6Gci/++HJ86jSGpdRtejB67ERi5TGmTpEiB42COpxvGVTDdDSJGB5kGaSuke
dNkIYYgjWC7Nln4QWoLlhF4AzdEMZ3AJm+GoutkdLznDtF4bqVQyIW/DqRgk3Oq0St3ejO1cl+3B
HAKkeDE64V3XkcuAANGALoO/DJ3N4gU9RyLJgjBnUeqsQ2PL6IaqgusCWCbxTAK1nnaOw2LIIcHa
qYfaT++waXsJwLP/Ezg+MQvUJTuTRgUg/SQOadFj8Dk8SX7tV0G5+wOkyH9fyOTLr8miwpC2mxIp
leLUSdHIBIqxJrPvsl3qG94CnfFGT3HQSbv4IkrKiRve8sHzGEYSq0WcTtqrMGpCeYBQnOB3VRCx
RqiSROFr0Um2LBwmMChHj9rf86trQKpCVzrGpBlFE0lfBiWWEQ63mQrQUrTsxj8/oSxkPB6EwyhX
X0A4FmthpTFmTZzhMHgKDjAHJoP+s9jLrsqHY7jspcWCIAhYkQBPQRby3CK3sV4NYlLgAEGYVRMw
hkD2K1/4BLEmBAH1AY9rzH9cEGuaqjAMxUQEidquzWrPEKRDpBmcTAHLDG/l0BhsVmaFVpJCTowF
FaAXIeGH7LdAluC5TEax82xNNL9mm0VjbohFCQhru3fb/XKabdS5UpvMo85B4v99gxsEGihtAH0G
QFj0q7RWgLmkJmIBXsmv8QC7WD9e1z5GFIA8IWmdw8QRJo+okCMyFiCPyIDJM4ASqt1F+k9D5UQ1
7BMCtRhJe6JMQiMNNIs+yo2FHrp6/WlGqZ0lb9V6m67frX4Ff49qx+Jkt8lbLfw9DCa270My/Y4m
WAOJ3sEOL+spkm+S/LCmwG+peeB8jL69c0HUNja5EadWi67PyUmH3/mkcQe1MBZ38Gevu4fECKlX
+/rhMaKrs+VRbkadxqaVJgGgr4Jmo9FzbuE1tTdrdUtgZiM8LQteyzMjvjoTSfkaOYvFQpGx0NgM
gHdgyrfW5MblJ7QS9hZFZDTroeOFinZGFY1lcYFzm/PpOe6FB8Oo71O5+XV9/5j3eSuHMoYhAFYs
hehH6/atq/m53+/QMoTny7HwE9e45w3xs0IPtMVCJsyvCt7Mc+tbNzKK/U2XOl08uouCXonKub4m
pofeiqA8dIQEtTzFEJHul9wuHgkM4bgD9TAqUOrzfCA1NgK7Y+yln+pb+YjkPacBgBn+AG+IJFwk
tMbT/QxdNoRtVOAT5rfJi0C+V++EkwS4b5I54+GLsyzYRhidKi4WsU9LvcUdr3LRTubhDfWO7yjM
7q9vLEvz0YwooY8O8QVs2fnRaVmoF2Lbp44JaEIfoDlCsC5jeRgFqXNBF/L37ViojyIbpqF9DWxS
MiUvqaMOraKQNxmdsxS3ddk65sTDAmNarq0YyoYsC2i2FaKRrSsfTu2+8CLPRq1jRamyD9oXlaMc
rG1E0wMKFOjdQK2SugGW2nVpJA9Y1vAoZ9+F10l41gZOhM/Sia0Q6g4oZa7riQYh+TD9aIfR7cLZ
i5vir1tQcDqbtZDP2Lxuq3lFNa/GEeX9CDLrOTUdzBnInBvNshlbKWRHN1J0lKMygSzGXO5G4ymr
OatgeZHt71PG1mqBCNwa+H3xoPmkXx9lNPAF8yYjeGdC2VpxUWbw1UMMsPLtodiZRman0u76JWVa
dAwc444SdNmLJqfFiOM+VvrfEVrntciE5bB+cMWdSyI0PmII83TQWYtiCNjqL1prDaNtQMMtpoRQ
B5Qmv+boM8e/EUDpcmwteijIcwqkMfVHqGZPItKj13eNvQbAKOpokUeCiTI1TT71eqNCxChKjtIa
tll8ahEfEigrowyW1U7tmDrGoHqLedSmxL++BqZ6kSkCGbEy0jzUs7ASFyCdh0vqCFAvQXyqJzAQ
m5w5AuZGfQih0WJjLVOlCqC7TizNfqFm+6nlpUKYzhNll/8shPYzzWpokaWSASIg7P6e4FzB1vTY
equHZ5pga5zwnGmQN/Koo6kq2cyzBRsnyaE9yEezOsjmdw1x+v/rgGjDb+pJnnbLmiJdtgIYY35d
8C40xYRzRBw90KjrUpuVJkQRNC0sExCDNXaVw7LVPHhxptHc7Bpl+tcUhcqcGOV03++VXb8DFbTf
Bh2nkMC2Zxs5lPFv18UqYhNyJqc+4n22U4Cd2PwYwH/32fcm0FqRHAAoHGknOPc1tSBES1rhvdkU
ka1M74PJ0QL2DfoQQK0HkEpzNnQ4nnRp0Ddn2QnPXbIV4EMC5c5A6as2SQl91vXJFcTWma3bceBA
3v6XW/ohhfJm4bzGatVCSj/kPxFfeV2GHF8FNgxDC4S4Wm2M/9tj1L6UcXjqxfgGcHScvWRQq5IM
2MdHUDavXAyrz2N8hBzMGLD9QzWl4SZ3gImwPOPdemiRckxiW8PgJ9DpeHeaeZpovkXrMjooLoYs
UjVF93eJO12Zt1bv1SA6vm402Pq/kSCfK+QwABWlAJon9L83dmGguI0Tuiq6hQpPCPp3VMDd6yKJ
ftAZTuj/v2uiAtQuTgQjm7CmPAlFG5A6qZ2oiQykutyetflFn/+5LpAZgiPFA8hKAhx/MbYrJyuh
eYPFx5DT5K3u8EiisDDzFQPVO8mp/Gk3lhx/yTo6NL6IaMdF/geM4ucbG6vlAl6LOHOqeInsDGQx
odU+Xl8Z6yqiv4ZgchK+HTp71SpL0QMxM3PMdCfnKcjJAPmvT5yV8KSQlW7i42XugeA+w6SMMQaW
AeYwyE5Zv1xfyn85pI+1UPv12w7nUtSgyqkvtpnbGlC6CFGM9gB8yUJ2K3fZ9Vz2ZGIPaW20JAlZ
YRNE0Rf5udKYzTnO0FzQed2rfho82cHcyJMA0F4ALI1ABsPw+XdeFwhzSzdSqVu3tI0+NUMC5VBE
t1cBpGugte8TMaElIdTBFAeDCSKLOnGRekwKV/XPojvoBUcvmDYaU7so9qOUhZEb6sgKdZDDVsfT
Vn5Y38YjmM68xtU0m8wiI7nDsRvMPdtIIye5UUMkrBS9y1Hdb4w5t9OqM+xSMz0F1ve6Kv5++V/o
xEYS5eE0I+zjXsK6iPu8Jf1XoZt/Kf3YX2+BPoks+8/SKwPNTW5bDF3XoNa+/gW8pVLOD12j89im
+ABLRkq6dMhwUZg/XBfCKkWCGv3j+CjvtmjC0C0JlA8jyJ76bZQxk5x/sd4nt0fvrGO56m1yJzxf
l8rbXLrwP+EZt0ZkbWowHgks7gqM7BLTYqareTqY2fUjqW5lbgwSbGfZ8eabeFpLV2D1fi6nocUH
rHfhQwNXIHithyk8Qngce7zsGduufewyja0yq726rETcsjjtcdwLX1I/CWYNXdF/JlJ3RmpLnDcH
sySwOVs6D9qP5ZqkXY0MoZ8/E+iHECVL7TcGD68lkuXPt6Io96BY8dDMMhY4ZqmDCZRaf8jLf5Qq
SGdOIoVzLeghlC4T4zhPIGnW/mnqF6F7FMbPxM/b1VBWBtn3sBPW6k8z23JfhByjSXbjwraoSNpi
uBs5Olr7tEowFDNqsIb0UTZfZIWXoCG5hGsCKNeipEuZmAM2KRX77jZVpNjVJ9BwZlEM1O5RATzH
GAm2UK9iYwtjird23M7+GuJRcv2qk62ivgRhK4ECwWiNgqHUc4MNSM9wEUcSWgLjNRLvkGC1DWSK
FItTomTsKRnrJ9hcKPDK9J5WhlBlhoUwvVFNW9XcQubVuRg6fiaB2tQlV8xOIq8q0YThSnaSmbvg
lOuqxZ5K3gADbznUvmUrQGG0HlnPuPyaSHtF+4SOn62GurFNGofTNGGyT6weKwMvmIJHuMC4qWcS
yN83vjrPRSkddMT4kgkWN9FyphhDQRNvQIwtRkOboaWBjoCug6TlOoITzChAUudpyklZgnri2ByW
l8RS/pVBlz/aqhaqFo92NOzUR+tJPvzpDM1v2hb2m3SZp+/cHBU54ourA4xPgoqC5yc9+QZ/MTf6
CH0rJbdZPDMgDYeWgyiuGlDmaQPLFR+v31bWSxDgATIKMGTSDxPk52emJ33e6jFkVuZTIuCZpDsE
MUhf7pMh+DO1yGttZJ6frhC8IBVQiHTKKjTGSG/7GN0YSzn7XVckgdKFstt3ScsJqVhvecDmACgQ
zSaYzTQopRfXohETBe+LfC++Wn8SPbcS4o9xh3m/YrTLWw//Ip5rq7+3+ciYkwDZkDFbdaGmibAm
8gBDGIF+pMlHp61eOIdHDBCtMBsRtJZafaWUawGIws6bXfMV8BPOers6od0/CPuK42NYBmorjEpn
J62aKYlCnrbCfDeK+c2EJj3OgliqsZVBWdwoH0dtFklftCs6VrdTHe0Gk0O/m+TqfKchVANnjHdd
KsPMG3iwwzmTphqUkc+vgGkt8yBVUuoASMayzUgFBZY1gxi1d0uw9ulpFlwXyNhJCNRRfUB+R8eQ
8rnAymzTte1hXOIQlM3mF1V2rwtgYIOgR3ojgVL7Kq+VXmqxpPgoajeZ4RJbstqhW7w1A9CLd9oD
yXvzwYeYSwPAL6jsRIC30TWPKB2NamwRVHSj8Ron2o0g8PwYK5Q3gOcLuB8kdsAaQr1g1DWdUbAh
jv9PKh9gE3b8K339dCUK0gC8hewVQTmjDORU5UWhrjK20qzyUyjPwykZTR5fLnvfPqRQbz9riZty
akmn/rQC4aHWDTeZWl6x8L9s3YcYauvGsauipIRNkuPMutXmpPHiPO7ujNiYXjtZRv4lVLtH2aiW
t3US9YNSorm+bZPZFgaJl2ll3Hb0sGFnMe8kWRd0Y4DkWjpRSxpH74+6crvMXzT5y/WbwIhGz0SQ
v29CErHBxFYdYV+jMQNm3PQrGlc8vML+bhxiXmDCPMTNeihVkcpeXwETBHzVPv+aK3Nhg0vNvb4g
ngxKUQa5BexKBnVcWsXrJsktPxFXn20ZpSOrvlbSnEBCN4ZvRd8/rRNv/IWthx87RXcXdpKKomKD
K1wsHhLQpL823LeYTwkPpq2jwsStk3MUge4x7BNAZSQjCsowKD+jtroVrHYELLL8JaksTvTIOSOL
8mLaYIxNb8D6thUijAku3S7Lp+t6QE6Bcv04JQUwBshgXoKRTWoZV0kOQ5vvCYBBv8OUMCaVeBaD
tW2AAARSK4oRygWAdG7N49L1ce1Y1XMN81Cph0IR/L7gRmqMWAY4cmhoBcSigbE1KrwwFhAYN0kK
mJbEJvAZ641UYNR+/KU4qb3cJN+v7x/rjABYTFKkwLC7yACHUqiI6SoAoA94krhV9sxroWVZt60E
SgtEPdJ6DMZj6zK/Xo9FeFLGv6/KAsztYxFUIGEtQL5B7IsuiViRXpXKnB6FDr7ZLmeL183AehJB
GKYmycTa5fSVWERqU8cYKJxQTiEhdKmfStSNtNvGJUjIa+0bc/CJx8KZVMredatRVpgYR92x+TFa
vtY95g0nkcC0RtuVURavzVU57EvMhU4OwWTv7O7F3CeOEZReFtu8cJN1pdDthrkMtKAhGUSFm1k6
VWqd1wAR6GTHzDsvEd4L2Alr7T7hK7aSKOfXjmpUmWZXO3lZiXYxy6JtdjEnZmeq+WY5lNOLO3Oa
awOYCNUku4oYvVrGcpCalOPIyc/Q9m67FkoPVl0yZQQLQLsbEM1mD73oDuMpzg5Nq3BWxDINANSR
NcDQANOEzmAtuRZl0VJnGGUUnR4FB2Hi3NvfQSO9Gox9YqoQfHcAFaaMHQQbepziLaWixAywD2d2
yY0SvCR1f+hAC+odTOBZbv/1utX7jTt6TTBllPpx0KaoUIB8406efNt5k2f4QyB4w1fjtkEtMVBe
0e6JHv/wZQJ+4HXxzJu2XTdlsOJOiqqxwNCwGqD1EkONYJ1ym72MkevJznnSGElRPPoxQgyPAqYH
ugs/HdFaNihZ5einGfdauslOo13sJU++GXbXV8ZST8XElC3wRzEFQs/um5mixW2YV05T3YPgrYnu
BBUIGQDhGffXJTEIy8BnuhFF3eq5MFolL8PSscx53sWh+a0DTPu+mSPh0Ndp53Zy3Qf1osSeOgsi
iHqq8mQN0XvWLPMN4uDKCVe9nGxtFgDIF+qdb/T1sB+1JQ1GLdZtbFrprL3c3yZ9ndhyN6/e9UWQ
20qroQ4QVdkERgSSeJTFHQZJG9UuBK/OVBwiK75pciuYc8FPhu4uGgE4M3RP10Uypv+hAoAEw7wR
0NrQ23z+FDBiLRpDCa+NfD8dkluClznfgKMlKAKlsA1M5oGuYDzJX4SUa/NZRhIAxJgjJkNCGNg4
l22upZCj4IvpqsF0J0W+BcyHb6wCZ1t/J3wu9hVwYIBNh20BxsG5nNmqClEm0/ILEpaEpoDgkJLR
SV4pm2UjMeX0ryDKHMtSZY55OGFBLfCl5NMgcmcmWQEhsLnIrqmAp6CbpoRqGCdNNzInfJ+8fi/t
DE++Ix1alc8v2LGc8lYYdamyUpzaiXgxE/DTrjZNB4Cc3K8KGhF0k9d9xtSGzcqoU8pX0ErVrYFp
2oPyViDccCKvvTGPy5uO/JOtAINMvw2/Xdd/nlDqxNq5SKUyrYC/M1W+lFc7gHv7cra+XhfDUoyt
daLWJuTgdg6zMnMsPbRzQGcNGY84nLUSxdSAOoHrjDCKciJ9XI5TpsDWrmXnpsbJMLMduNU43oMp
BTB0sOUWUUBqIfGEaQWzgBTVEG25Wd+k3HRTJeG8FcnP0DcWaFL/iqGOZdVkRehGgL6oZpdhZEuy
V+RWbV1bH4TcTDwx5aLf8VZGGd8la9A1vqZQP2DS4q0V462l1nhrta/gT0HUgSQrN45n6sXHOukG
gDJNEX+SQwP3x/NcqM+9sfDuFesSAwYRHh92AeORZOGbZI/RdWWbtLAY0h0Qo379wYFOguRI5mdz
L9uvXh/wphdZB4goHkCjAC9D5pM6wEpNJTXOMcqaYe7JXitRBa68Jh7EOaqCqQNKBNLLrfv3t2wr
lDpC8FwCuCdHNCwKT4n5fZb8/9fv0/D1DUy/kBUEimhQfXPUD0sf29dFsEozhqagVIz8BfaPhjvH
6yeN9BlWsP2xYKz0cUXaRwYcT+7HAMmfLBuGOH1MALVHOhgiLqgT6xoATQ9xPgZd0bNHXXCtitNe
BxOYg6n4HSA8A8kIfatROetkisE7T5UUk1BwUfqRhGmR9cSOdNlOFRpH0P1B4z3OeUIofajrbhmj
Gsa90p7N+l2fb3pF+/8thCYCF9swzYw0qQBNCA7C5ZjPd2XBGWNiJhlwHv/ZLYN6GIW1MWD0IwNl
iZPLdnmfu7AYp7y1F19zCjc9pV7p8HrMWHaDsAcQri8DcMGUUMOsltZQsHsDcuLLMVLcTj+KPNxj
VqnVwHw9eO3BPnc5dayUqlnjSVI7RviuB5rfBAKyuHcSwCzdPzVI7nuLuELauxC0QgBzKmg8pJ0Y
wK5A/jbJ2M5D9g1IrRIgr8BE4xqxUz0DN4HL9Ms8wK1ESt2lbE17ZYbEcLa7wlMPCgYlgSb8LD0U
eEo8EUAlcGZ5HGPCDBYBXo0mHjIYTz+oE6GW9aybiE8jvb4ditj6fnSqPWnZEzgJI9ZtA8rRv8LI
x2z9TIVWwUoFq4FadcOdVPWqM4hdelqtlQeHwhJFghxMDyl4JtFD3mNpSnM1IStqjE+atRdijCKH
HGfClCHrGO8BEwsatMn12CxHGdslKzJy51AiUSZ/LDFirXA8CuuOIc1Knj9IH6LD4VzIgPlEeYkL
cHSoVnRKZPWhSUBW25VD6EQGKESuKwQr3AC6hATQK2i+RvcYxGubaEBNzRxF+WmpJ7PmTCrwfp/8
fbNn6PBG1hyQmk7dNgZoUuPOXfWMd/rkstDXF228QNYF3CicB2WYWjmeUBnEKsZBsivrvhuOeay4
SafZSvsTkxIcE8+TRym2aEzgWRfJrqETW5buxNFw9EqwG2E4KlFmt83rZ44JgxxIzgA1ho4BVqOe
E60EYze6ot0hPnXa31NJaHhBgm0TcGugk6AxwzDF3ESVJVZOtr4LxmCXwnEEU9T1ZbBukKmj0QNY
hwjYTeoGRUu+pL0ADvkZZBjRL3HCNEXGi9vJDaGVAclIEwQ0CG9Rjj5XuXQex6U2kZYc0E1n9t97
KfXMFhBJcRDHmV3HE/rzOZaOpeaEphdt8qjmX5D1Fclaq1qdNk4JJCvpKOZv1zeOuSbUelBax2gp
Hlrna1qktDPAMFA5o08arIpg8gGoxi3+MV0vQG3+lUNdV/QFdWvUYu/U997NdBvo7Pa4y28KkBB6
uRdxgapZG4cufBJaAgHkgqSvjvOynHoITI2XaD1Y5a/rG8fSuO3vUwsCuFgVg6s5cwqhscPlIcRs
edRz0tQsm00q8wiOcfwXsApy0Ypi1IA5QZDRSZreA04/Xk9h9/CJtYCDBdMyBGeeTsyZTSeuudGh
Z6RUjvr8shrWqeQNMDJTz6iXEgo1lMQAKHmuaoOumUNGrs8auf1xAgHYaKetrd/NnuaIO15Ewjyg
jTjqgDDNimfqhL2rjX0tuFWHhJL3iX3biCCfsPFBoxxrUma2QMhMHuv2cUY7/cy5/7xVUIZNnuQE
RD8VRo2ASKUJjlDeRyMnA8LUss0yqHdYnVlpaJZ4V6jLnaTFbt1hPqAo9qPFc2+spzrQM3Q81gns
rUbFpo2FF1KsQwWiJp5tNf9ppatv1SHs56hhZJKXJGVNARC4jn8FUia7r1ZzBBoaKkl2BkLte2ln
uuJeC9B7dUx3BLZD8P9aJxBgEQBmTDXB31ERA8K7JFrjuHLKWdTdJBXwksYomr2sNW/QiBXqn8mi
o4UqBjY4yC/hHHbygXBPFY5iufKzetcdMUUInErLrThKz2ptO5NK3+N00Sa5RFl99Pv9KDgZsKJe
BGd0mv30FO+GY+lNN82N/Akfj+yOBDIqAPiRubvz22aG6djkCc5ybnYDWnuMAUjsYXD9+FhWClEr
Op/QkKuhzE5JiZZJlZK4RlJir/hCByIlcGAcTTu0x5Mh2LyXL+NGANEBvR2kP5U01J0vKi27xcwk
dEEAiTeIEowezUAjrpWvbZ0EdZhwlsfwiltxNHBUUshCl1tgGTKUl3k4rjrHXDF/Hw9AKAjqShc5
20lqhmXokRYLtRF5VBwQr8WdeUDkjfkfEZQN6ayl1CqCTJ8sv/kuAHAOYo2f44EAy9WBzlM7hnVE
YPQhjzohqVXHPif5YaNDB3gS3YirZlfmHuUsjulgFRa3ougUbZ8lIgB3BAzAudMv0Sv9Hum43EYT
+h0CJ3tJ7OlHl9hW8Ie3stspaIOPfF7SgrPiCxMWqQsG4MgOS/UxMuvdPCw/8jg9dDGvEZfx3jlb
MWXB1MyaItmAtUSXYuKXrTy6qzR1rtTLQEQvxnWPpswomOr2n+v3nOFXzwRTRkxLkXdUdAgWwHtQ
KcneFHOSJ+YcKWsgjEwhS+AuwbMbzTvn97suOlltRmTEJ0e46/dNEN4jZDzqfvnOdXZEE6n3yZks
KuLp4xRgFEgkQJb5AJh8FQhmIyBcyQSl4fW/jJf0W/0Lc9f3woEf4jN3dLNS8vdNMGQYowTcKGRz
U+kfNKmF9WQXE2e+jieDaO5GxiKGQ5TUJU5NPHZhi+pqjCpKKBefaNw520pitjeCQnnKkkwkpU80
3orwdan1+gkF3GwXZcZWtRTA36cjPC3vNOPRQJdLwSP/5G0XZbpEa6mHIu1B4lE3bqVNjwrSCUrB
w5RmFb23u2WK57tVZj2IuCui5CbyfvNoG6GXjWh4QmZVBOFIbnpp/iSDl+b6HjIDoM3tMqlgKwaV
GMjYsIng+v61fJNM2wQMI0D9V6d+LG8jp88wWMLDCmS7oI+zMymrhR5jwRzJpTZP4D7xVhTGK4QI
ZJJVcHn9d0yXuhFGWRDYJyurF1gqObwVl/vY5LhsjpKYlNXQDIAGrxKSj23xVY2f5AzZYo07V0K+
8optonsJjKkzKwW8c07xq3klM+tZEO2tU/S8uLmX+Jp7XTN4m0YZiiZZwU1HWvwKqfEEIz1WKq8N
iBm5bc6FMhHVomZFnEEJCjmoFM0RstKO9Nyf5a9lxrF7XEWnrIWRAWtcNbB9SeENi60AowHoh7bx
klV2ts+O4Oxx+BhgZJeuHRplP8wuydosQVkGMPzAzntZwCFcL/Yw/XP9tFjZoa0BuehGR78ObBXu
ceuvPpL5mZcKTr+bHeXQ/Ewku3zhxd3MOwy4ZRlTcOB6/j/Srmw5jltZflFH9L689jYLySEpUhSl
lw5t7H3f8fU3QV+bPSDOwKLj+DgcYYdqgC4UClVZme9GgOTVqax1waNXJnNybUkz2sRK7/iNPqLP
VdCGaClbYTUuV2lS6b6lQdap0IbStU09Dy5vAO8Mbn8McwbHwXGkKSEN5jZXt4rCSFE8K/uAEXQw
bHAWg9IG043nUdpwdH2Jqg5vYRPDwMOph0xxfLi8EN6529pg/DTHSLCFbBkLUZxjvQIZF6X7yyZ4
bWu0797WwXilMiRxU60qqPDcGTQUaKkBV7grcCBMYIaJVz7qqTtAEyL2zdMHUOuA4qNSjtcN5DPZ
R6iTKGs9SxEO4qR6TfHiNIIGLO/MbQywE4W1MQ1dEg+YlzGem/FU2fu+eaxWwXfiFUbo0A/VTAX4
/h13sazMZTpFJsDjifs3nyBK9H9zPjdHMQERb2WgzAFCExBAiKwz322Wit4BNSi0LOc2sB2MjCVk
3xYKul6iFwz3dG9ssa3yCeQ8mNGBNPf0c/UoEG/Yyw8LBMFLPBE/IBoG2lQqwoNXiva+xyu3RV7F
MeVQn+6h2HqdZYI6MNfntyaYc6XpDcmKSn5t6g6+ebT2VGN5nd0WKk1eqwHE2x/MPfX5ZXab1hWN
oXBDNLpgOpqUqFW8A82XUgdy0xp+ud5ThnAqCyF/BYxCOa1UEgXYDUG44oUSoFPA3AiCIBBeMuFK
ctB5qyGQ5UFor6w+d6VQeog6HHu9bS0wm6p0ztopK5iK56N5bJ4HfzjMOyqdPbjRQz+79XV1wogm
euXzXphD8hIiiFGBGB/j5pj+ZtK6NTE6VKgN6Lhnx+o1iay+SBg1V12Kgv1XaSvXJARKAZFCj/dd
aaujKkVyqwAiLU8PWkvuwEa9c8Yk1JshlFKg3scGFJnSLUG22U5SIHXRTWI4oqyd+zvA0IVWGsZj
0Ho8v4jUKI0oLTzqzbm7es3BuaIDpOip6ShttKBoFV323MgD7DFV4pKhbc08E4wkwyTGDD3inFQ+
aY5mE++0Ygeos2BpIkPMw0Cr0jaOCOY9xrg4RZ16VWbkkNbacwNxe8E1yN/Ft0UxDpREmJ9UHeRM
6/1I0bnYxJ/mw+vsuSdWYhWtjMlQyszSI6dAbcHJlj0G0IJ8BHrb0TCf4fS//+PSaLq0eX1ra6Pn
RkRf35/T0yuM+srxQEb9BPjgvxAXFK2N/vuNuTqNrTiObXQl6hiA3HtZq3xHr+8NUTNXZIhxfDIl
E5kMINGg/AeAx66TPxHybUn+uJ+DlqcDjQoHLfH3KEwnns1uGQCIrPTf0AyVSAVopBSutsAO591/
bojZOLuMO6mYURqtrhuEzujQBOUjFdMTlbboBz+P1OeGmI2b+6ax7BhlZbXLrkE+clikaZ8Zlgi/
+v7OObfD3AjxGC8dUbBz2UEvIODc7qZ9FAK2CkaHGtxY4w/R656TiGFIALccxqcUGSk4E5s0o0sV
g2BpszdS3JTbgOxvR4UJl8AMi9xF/cITnC/eMrc2mTAld7YV6wWw9slUf0MJxTPV5NcUF7vBnF5i
0h41uQuzsg7qVNoZSuObTnZdkjgo7T+f0cQTGo1YzGBhDgXCcszZA4gHusE55KVKqGblt0P701kE
ye77Y3dug/mq9hglQLpCwqqKbqtqr0UHc3hencfLu8rxUawEVCMmHQh9h9RI+7UrIOcAKw4GMrJi
X3ZO2GV/Pu1HF/NmhjlziQOZIpBNodFXxKhKpj6Ub9xWFQk6CP2SuV70RYtWiQKcKREIJWdcWvDU
QcINs3HLjoz/pq5GPzZ7zLd+yVwyE7YvIyps6lAoLVK0d0yI3XzObzpMCGPuRPvdPtb+8jt9EGUI
nI9HvRCTua/S0mzXb+yUJB0zXAF2Fwfjkl73uRRMvbm/7COc6T+c9jc7LNH2irErwHzwLqES8dPB
kV1wXoKNFVkuipWKl+4mEKNGbvQlWw5q5MfAr+yWr5d/BaeaRH8FECWOSelZ2WIcdElrMkYSLZtG
u9z0u+pmgFT9b92PbkkQT1fpHBajb3/6ULQDGIwSLDmoQ7D7DDwOwsyCpxLly8kg1GTt+s/lroOw
kdFiNtavcAMLZ+h5XxdN3dcHFN667FDWAJ48UkQTRCShTJJBGb2bP9ci3WXOm5PG8DcrTJgZ52bB
eBvWRr+t6vVeCskJK7B2WpDeihyW+w1tlMUoKwoonFgwWlKM6wBVO3pv0JHpxGse1s/jb3p10GEL
s/FB0CkasuSvUUdaZ5uY/3nHRqDnRQs9ILwCCz1oDtBkA+HRIAN15zmY1V73uSXIqPkWgSgG/wEG
jtBSPr8gnMQastSGRfV+DtI9pNk/OTfEk/0MoDEReIPzykX0dkyMkOJpAqwGcxtjOta2hrShtLRR
4VP1wxIUjvOzeYsZPnAfCT8j5ypWFQDeXydk5Xf9f6cylz6uSjwDPf3YnyofLnOSb61jTalcDx9R
3sL9gVl7SPVAKPBdhx71C0NdW6xQB4+8lN1IueC25e7h1gJzDvoMROW9UxSU33R1ybXiokUHvSjc
UxomCFJfxPXJOd5nS6Lv/E3+jts40udkgE5gc7faT2t8lQwCtDHnZoIJDA9gsMmkXFXnJtI0ahON
QD4Scg+ubt0r+bfBgBADmJljEYO1yBZzC6pDNtvDiBaMk9og/bmrhmy39i+VIbumKsoFuXuHyRgA
UOD5Bku9BeTkXKQzkPRp0rkQwILk1vfcFk3HcDOwjRUmadErktj6CKAc2HkSt0ys+gROthnpUbPu
JzX/dvmCEy2KSSpn0uSDNuNQ9dbsg/LZRaVz38eCa5R7dCmcXtXBBemwFZwpa/XKXirIv82nRXs0
ZMFrhP/nA65Dq90Y1GZikdyAFydzgMpctV2Rx66ZiSoxXE8DS/rfFph3QJYlTamqNaI5WdwlKkK9
U9wEnPCr3KLA/esDXwUp/uucHmzSr7Y5piY0hbS+QORRLMmL1uog5UFJRJwD3DVtrDCu1g4paMXX
EZjMsn62YzxuDFKoJyBr1B2xxuKxt9f28+WV8S4pdJHelsY4nKSCoh1nE3ehhmpzj9qo/TgjtfHX
V/r0JRLkkdzztLHHhFgZAgWR1cPeYvQuifEAKMBnHj0NnQj9xMszVAVXBbyEsuqzcxzRJBvrSnCW
os/9i9JRloxQCpzvUxSAkh7Sr+VD4ckfChgbq0wMxBRBPGhDVniS5ByLdDnICygCytQ5SXnx51U7
XIkYqERngiYabColO3k8qlKHZWhK/zzqVuUrdr/swVgY3ysTEJyX3YX79TZPOMZb1CxbdBQaCs8c
P+PRvcovxhCm+u6yFW742FhhfESTyZDbaQueYSiSxMDIDcKbnsYH5r129hZlLl49M2lriS7khoR/
aWzl1zMeav8GB8HfNQjvwSQ+FDupYMdmFes1bnkdit4oFaT3vZbv+mq6ntNF0G/hXiAg1//bFuN+
vWyaLRnxlh+cRfquKLHuS71Vu60ztYLPRD/D+z18M8VExVyKIqAysaxWPsTDbQLm+Tp5buPC7+wr
o/pjsAdSGPx6DD/i/+g/nMfgJh4jXFv4YnaaJDsthXxtlkX9bpicP4dQwRSK7ajqQHMHzK/npqwi
7SRJ09CdGi1XK68q/fGyg1PvYncOQQkFA8yZ4eHF5GSZsdiTOkI6vOsdt+hvpPJulPddixnw7DGe
E3+eRVPZPL8AVxCUHy2kzu8ekmkjS/nQYfvGujg1UXfdWk7s1fEguPpFdpizSwaolhEJ6eZk3xb6
92j5Usz7y7vHO06Qx9V1jDKBn5e9jbE3Xd8mM64sBdof1a9KTX0pTbx+EYnp0A/97jttLNFfsrn3
lREuHikmOGT15yK5GxLdy4C1TB4VEfsKL+Rt18S43Bhpfd9Q746q6Bry0+60mh+IDFsTzJdxKtBV
JTOeoxnUUkAlQ/Q0GFLRDcFfCIYI0CiHvgx76Q5139ojsHueqs1o6EJOtS0Pl78/18WgwWxo6MCZ
74b/x1UDUUMHF8PgunLXA2DmmsWcXVdEFeTJXEuYuEYMgPwWconz79+A1l/JAWzGsG6neFNJ2mCs
7Tq0ragTdSQ4Xo0ZM5B6UXFpdOQZD0hWrYFqzgJf69wJqrfXiYeGbmgE6+34c1hdoKeTPRqMd/mX
y9vJmYqgEH7VQY6EJjlmHc9X6ZSamZolLE+x35J9Xe2gVoxhb9Off5LozlmBTInx/BUPz/NKtagZ
glMJGQz4jFnJI1lbIkPO8VBwEtfM3epghTEEoT1XHV35GWS2QAWoApgKx0N1Q8WIiw2idCqrcL5c
va4rWwargrfMd0r00I2Cc8bLO88MMFED7/B2xDhB4VmJa8XBChp4iF7Gge339i265FTsl8Id5liQ
nXHc9cww40Ly0qxplaB8MTlHs19dJ7qeHVHKyftmBr4XrmEZZwLN+PP9M+pqnoYcKhCzRzSv/56g
Wih58NvaXV70UHXFlR/Ows5MMp9M0lVrbHu8V6Gu5koaNvFFEcFEOG5xZoP5anRCF6TXOV5f8VWX
P0tC6QHeU+vMAvN5ZknKMHoC4ajuGcIuhx4aQcopeqAw0lgII+Vbc8ANRCekESaZFzJgYAQPA7AX
/8VqkAfRnRHorrQrQd0t0ujhbt7GGJPQEHUmXbNg88ZOvzcXqEmmZnA5THF9YGOCcbvOtHNn6GGC
tI+pBqqjfF/pyp+fINxaCAqgVUJvk9Wn0odhlEYVAT8Fd13fhJj4XgdBvOUv5M0G42ialnfjVCP+
VGgXGcbtrD4YtUg0hn9KNythnM2SzNmaFtz29PNHL+pnssfT40mPfdTYUe6ur2zRxIhoYUyCYWO6
rmxUNERzMtifDGTobiwl+Wlc1cW77Az/w7vfNpF5v8X1UoEIH/UfafCie90rUH1Gw2n2Z1/1xQGI
79//mHs33oRxGyXLEIBSUK4VxrFoRTBpzoMUSCq8bwCswhDm6zTOJtXU5nzq4wkWKCfzeENhRfaD
7aJRGqQ+EVijX4LJa8+MsbEB7OyDocBY12G+Jl/2mUmuU2OBvEvzMMhqmFUCp+cwKJpnJpkIkY7N
2s0Y8QFrbfB6zd9LENJCDu8ax5oOhtmvVE2z+4FpamoZhUgHb3qqoHp+XxV5k8iNQXUhusdJOzTa
o60Jauw8z9+aYLxxHeNB0myYsAdzZ5Wh04OjR4QF4Pngxgg7qpL0aZWNeL15VT7ftgq0PVVLcKy4
fqFT8T9gXEFIygSNyLTMLl4KpGPK02hYXm1dRUjOBpRwM1K5hDxfPsa8JVEUIYiNQH+Gisv5p4kM
NXOaBsV1a3nQi+9tJ/A6Tk6NTO/tz2c+fe+ojdlm+C7T9OD0X8AY4eb2j2gSTvNQ72UP1NYQ4wAx
MercaWBIxYDlE8V9gZ4WVb9rbXXNkCZ7xuPlreMGeDr5jpcCQMkm6w4kGxtQH8AdstQtrs17yomb
hBguLgpX8ZwX8Zgczzu2FpnXEEnbOu8MlOUsow0xf/CQLfmXcoSQezMH1WzvVDkd/MvL5HnI1iYT
qYahAkOjio3tnMyVql9d/vO/GWDjUiSVTlojFDZL7ErxjSRU2RYtgf77TWRXZwB1ExMWLONXAR4r
p/jx35ZAo9PGwNANUt+mSCia2Oj2Q7tWO0vuk+CyFaHDMXkLHV60hxzrmI/GM/Gp7C+9pXQw++B5
mATxR7qj4B97c3EmPCSVZI5kRQ5jocnTaq1baDXKp4V7eWWiD8RECckYDLnv0N0ZtDF1y3gk/jxZ
f84qRfE5mNrBw9OgUJnzr7RiGg5zOOgLgM7wSpHyPeTUdpcXQveDjUJbE4wjlPkYNR0IAwGwAih5
PSzagWQPcfy0GoI3Lu/C21pifCFfpdpOe7jcVH81DCi/KLFfz6ngw3BdTkeFDyUCyvZsMBEnmbqq
aTJ8mRK87WjyogTiZWA6X7x59IzZh1gVAMOiEQze4rZWmZhTWG3rdPlSejnqcXn3a1iynUk+Xf5W
PKfbGmHiDlqkPVpW+FbxULjj+KgnAmcQGWD8bSTK6oAAAHiQBlh1+8VYBF9HZIDxNkuGF2i02pCk
16P9TEbR5KXIAONk5pI50LWFk8mjeRMlvTfOosEy7jsCZTd4F+D1GCliPKw0SqVyIrwjnAdKZouK
6A8LmrLFyQ7XPRGUE/nWUGgDKTC6yBZbOon12Y6UBbfZDGFXyjSYPKS71nd2UKr+IQLocLdvY4z5
PrNNjKgpcF1PSnuaJsx4Sk70dNmLeREHfDgoHmrIQwACPg9qizWoswQQkEfQpatGwy2G2DWy3B9I
0CvfLxvjb9/GGrMimWitMlmwpu/oGOmyN1HJ+CyHKnS++30lIqnhbiBoBxG30WYA89P54tpkMrWO
zrOlsXw9a2RvRKt3eUn8/fvHhMmMnyMFx7toggl1Ang6i74RpX2UZ+02qtrQJsP+sjluZAPLMQVt
gS9LYyIbBDyKyujg7W3/Y3DCLD1U+p/3f0DB+maCiWsrMAxx2WNFcr8gMbVUwG2b+jZWJBFcgn87
bEwxzleY1Zq1YK0HWsv4ufiS2+9sVDsMTwMtOmRlQEi9a637/7aFjA/GDmSNrIJuYfXLnA+GM7vR
/OsDNnCsNIsOEwHAcO54mTklc0MDn6Qbp2pMTlAw9pdq+vNCuAFsIoaZcHyhLszEvsEmUzUleEEQ
iXKQ+vMqkmrgn1hEVrCP0kYN63BjtAxSWuCBt4RKWAaQQ0cz/6hjQAARb9+JaA759kwQIEEFCtgj
jTmy4CLtWt3E1Q1WhWD5pbj1Lt1Rdat0dKUPsEBDf+LNGlsVygxtkioF1cJuzKMHHNsSZO9APzvT
3H/kNt+YYr6VtTh4zBpwCTOb986EpCf/c+IBrAZyhUizUCtR2L3ri07LoqpCTpfOkJPRh2XXVXnl
X/Zt/ql9M8NumjyXeTE5aBC2AQkVv9+t830K7kaqUQv0HogC6t77UEq3Mcps39jKQ4NIjnTOtN12
/W7PRVAQQQuPG8wB8KB0pBpQqozz6VObjgvFlBRVEjbjQzFjQHnc65ntjoUolaBxlM31QT35tzF2
2Hou5GpBKKJ3ITTc3Ll1pwH8IQuozOrQ+dqJ52i5l8fGIrOHeRbLkjRieeu6XzC80X0q8g9cHgZA
EVBHAGoancHzwFelKFhrDjpnRq2B3shw41jeW4ngFuRGCei1QigO/wM6kX7IzYPZVIklLzbgFyid
TD5FveU7+WEE5K0NP1Y7NiAkBG06rAxaQufW8JLU9aaD3m0eL64tP81lKDhSPF/A6wi0YpAhQTLG
3EmD01l2ImE9c3oAC5UvfYkD01/IzeiboQwlJlXw/OPvICT9gJEBM/07sHkj20sHvt/Uk+/XCHB6
HaHdgZ7LgRJiQmEluLxCmumzzk4fz4B8oJP1jojXjHs9llrcVFoE/PycuxKRfVX6TkTURryUD89N
AKZVfCkkz8y3yhVZy1LMW5V9c2ejMG71ueBr8Y7R1gRd68b58kzCoIUBd2iiY6yf8vZGF7EaiVbB
epw+dVOlAr/UON9RP3TrZhRFca7LbTaKSVF6syxifCys4v97mbQU1D7/JT8mnuF9fYe98wCQJ77y
8KoIEee7pq6OFNcJPUQv0T09o/WKo5tNXu9SjrDU64Hv3Kc7Ccwaz0uw7PJQ5IQ8nIRBMWjAhBkg
U2ar413rWONIe075E5UEA5j0BALJCDP3y+pCGGxvf0qC8UoXpGkcIjZMdSClUR1bQxeaxWdADBLd
3SSGxvSKo1a+IgmaMqCdrn+xSvoGYHb6zBrjn7GD+YdlmOlYR6W6f0EjFzAUWkegFoTz7bx0wIS0
CxXVwhP83ViVoxRxUqZYXHK9ksMENTcvP05766Z56pRdf214eShivaDXCLNEAHpsOkQGWnmVjcjy
mksjWPoyryLKdaPoHv6jsESe3cjN12odggKEw248i8iCOEefwv0wRYasG3qlzPUG4JIdrYrceiS6
nWYI5mnH0Xq8HCp5GwoTGHKCkAFuN/YyAO3EDDZ5UCXMXnrSoIMBtg31a7Qf/fbXAAKRf/ENOS4D
PhmEZgiyQAjAZKKmZc52A2obOjbTP9GyRnysfliYq6p9dRDqoXEuA5tOtGi4U4F9ZhU3jDFpc6JR
Lohm+GqZgE6YwJ+qRUiS+f7yZvI+GFwEFIjguXiP07R6MiMQQEDUSOyDTW4dxQj78c/1u018LjyP
cIwxhMfiGYtINqrYhJVSRvoG7UZFxG3EXQcdmQL4GPhZg/lARg/mH9Q4Mq9OvwyKa/Qvlih1430V
EwQyKG5TbTe2kOYsdjWRXi09Yz11U+uacr6b83uz+fLnnwSRAsPuQLJigJBZSqlkaRpTbmxLJeGk
DgBkDh4U5cLLZnijYOCaerPDhMFVgkJDqoGqKTtEu/kUA+IUH4rvBLSlaTi6veDtwLmyz8wx91tE
DBCKUj7u3LxS12dpFHSoeRmbbVH1GMuyQfTDPvb1oiHGOoI0rA8UPLvSwIhdshv9ZC9fOcLuJP25
TIQ9s8YUmkgPbvE5BxtB25fXRS2FZteEup4eogUcseMYiaYueKC7M4tM3SlNZttcHVBq6t/K+kr1
TC++0vbx71TDm4gQryPusBMTKvLcHnm3Sh98IPphSZDVUivTnhJWmGhLdd1wHOwyLE37uDqt4NnC
O8TwEfwFuVr8xaRcJjHVXiGgFmkjJ6gg5ZG0g1vlIgwAjxrDtoGNxHMFGce7spCNQQUlhgCZh+aB
u/SPAzjXZu2YLL/y5nGUw2y5pUQgl88bz2G2RhmHWUbTHm2naDw1hl5TkrmqfJLqY5M/oJruXrbF
3UgbE88asnngHJhruED5JJUryi1KugAVjx+9RSA5KCrZvOak7CGgeF6o4uBORHnmPGeFFPCU9xPw
E/o9yGzlIAfwRQt72sEC5ThEQ8nLfF3jxWkcLi+QG7wogA25Ip634A06tzzYK2YPRiiJ9AHIAFJM
e6KzAfipP0vHv0ZcRAUWTvwCzAL0TJBExzXDTvyVSaZlqGHDacZhB+1av25swao4n+3MBOMipZr2
02zD88y6eCQ5pk2qKtfcpWhFfUeeJeh5QVqOClhgYud8++KZLGQgK3QVE+l3psmnNMJowTikz4Lv
xNs1lCrREUZpFMBvJmihXS8NUHIGQWrXqT74I8avsSI/ZMWaXNUrNJva3hz80dGXk91Z5jEyrPEu
H5fhVOTGrwTF6P1IounT5Z/FXf7mV9FfvXmhKlrdSMNMA40U1NPXfjha0e8/NwHIOVSwkPxD3JbZ
4VZWOpICveLN8QK+XeW4TM5hTLrvf24GvTZoOCkqgAQsb98E/ZnebmRkVuiBEg0jIsrLYpaC2MXb
L9QmaP8LD7V3GiRRo87ypK+ZFznzXV/lLsbk7pZcxLTJuWqQuiHRBkESGMjYzGedc0gXTGMGqmL9
ri9V3+ht8H93fjsvf5yNYDQJ2TXFKtDJByZCRgNUvVJtybwe1Go6MNfLHFz+MpxnypkJtn45jXEE
WqQBVJiJS2kBGwRGWkMAX0rvq+GyE79T3t8xlKEFLz/afQUPBLOqAbS3WltPmdcm3S7XblbnqZps
f0D8MDIBwvL9yQY/nkKlb5ClGu9mKpZOljAoGdVeanZhMZOjHTkCE5x6xLkNJkUtC6In4LhDQCz8
9qnuXWOf3g9XUShDCfh2Ru2vvF0+p6GQCoWGpfOLDYYxIAcqFEoZxMrhWKa0KCUaO9CZD+ydFWa+
/dUI6hFzIqtPByhFtwvXW8CyhGefA3Tsu8Iw5FqLLpdjkLM+2Phb7ULmBeqOAFymAINI9/p18U00
EMCpu9Bl/mOUZbyR50Uy+wnLXMLpmgpixwdKcPMqcf/HhW+Yoj6JijTwfGw8HOJynRoVpjBp7q7F
VVf/ktTd5SP3Pkyd22DcpZm0Vqttgl5cVrujFrZ65K6aIOK+D1LnRpjMAyAQrc6pESO9VvG2UK4r
M8xEBJs01X3ngJvtYlJhNCpBrhLLAIZ1R1Dx9ArIRzLZt3Mw7RU/tVJEeck9zRt7TOTArBkpc0I/
D9iy1x6VzljgAJz3GTYOdSFM6EGxw2LjIdGkRJ4ymMgO02Fc3CRE1AWhErmpvomfLdwDZaEt6yDI
A2XAcreRumlyWysrcGQ1qhvvqXCu2bgJ1KNdqPbuc8jvRB8YHQIBycYqk8JZRiSZRtHjXgEpFxoV
VRgHsgQIoTtDbwiSopEnqODwvhzknCHEDeomTL0y/giW/Vgxog7iNBHk7CXUPkQtAw6ynS7qzQTj
jE47daTI6aLwsobAYlC+rC/pVY46relPneu8zu6pUMZ2DprgDuAtz9Yo+R56Fe+nepOhBO0QzQla
6Yu2VFBzE+SCIgPM4qDBUK+mAwOSbn/KIeyjyal/OS7xQgaezxgYVbEKZDjn6aaD3raStzPW0MzT
lRQn3Y9paO4XYmU7vS1EbW5OpQCN4I095jCPEA+XZlAzeaY21bOrrsvXuMLeFZ2jXE+jNUO4BWKP
SadXfpdHnZuaS+5VrYXhqTU3QTm7WCEYrPqb1OqEgDS6Wia0gUgNXNMOJHeRPDC/rjK0ygLhHyon
AeYuQaoYf1IDqvaLxEhuXGVHPEpFlEOz4Y78uvwlVHr+GONIL2lZDaKaBuafzj9FrxXZ3Jsoeuk7
JVS9eXEhEOENL/UNBcWNCBTgJkftxvL7gDYaTVSTRZronGvq7DdQj9y8PsgCWk4kcBWYRjO3QGdl
IY+SHF5eKScVPDNCf8TGCMYIo7kctcobDQiEJ5afNzGuLMtdmqeiEpwhTvMKQQ8PKtzvAP4iWJxb
U8ymHGbo1HnGrQIIqwrydwAfvkGtYmf6xs54mcO/JDjk2+JEA4VwKpuzXujZ4rGFngBiPstA0bUE
/dOkqryU4HiV4wxdVnmswOE6Tldl28tXsW4mny9vMudgnxllvqRkDY22JCgJZ0lRHlunTT27jhIP
UCFylKVWF7zDeEcHoxDogOPtguRUOd/mJo0L0PtWUGksel8DuzdIEVeoEtRdMNqnTtt9ZHlv5piv
qgO6B1pzVKLbrnAH3XP6k2E/1KpgVbzMAKpuSHEh34pYzxYJ5q6LqoTgeandzoEF5W8QCoflgU6G
VUKgDA0vTAQAARoUWxVdQW+MVVqA/6adWWcQ0CqzwzrZ7tQ5vgTWksKu94U9fkKI+NqMogSL5ypb
s+wdYMaEVDPKqIZTfsm6bJ8qZuWmSvzLKvqnP/9uAN+ChxSYN+woE2GBv1XkLC/ABx1P7dda7Z81
aOB6htQCryPlWl4Glw3ywyrqqYDA4YoDsI9xzCVbk2VxEFbvswhKK25xl3jaVXyMHrV7/WDc/0UK
OO+NQ3G0f2qevv9zGmKQR8oOQgBa2Cb86fwnzFJj2tkCeu9Vn++leb7pOgf8HJXgTNA/hnEftLAw
4Q4BQqrXzaw0lpNU6hQgD8z6arEiX08bwWbSyPzOgoHJXGwlsjqNOeSLXtSrRAVf5b5wo/YpA/ku
sZ4vfzGuEbzEMHpiIy1/l4xDDGQC90vuQR7qs97rnlokABqoItaPV8A3uxq8pDGfSCW6IfZ5/lls
eSwS4Hkqbz32342f41F5GPwkgjAIFUlwPAw4Q/4KmiBPEx7X/SO8BwxFsVCpifceoL8D3UH0O2WT
bS50gxxVNRWV0wYv/74GEMPazaAO+t69rP54KMM4TGX38i7zChhnRpmTWEd61jUkqjz5SLMJ+aa5
JfvEh0q1L9dAVNA3vXQQli+oi7zf9H/WyipJ2nJqmtAvqKCBNQc0uZLvjJ3sl6FYAYvnSCrK4SDp
QgYAGMH5963GNIlKHTD1Rb1e9Tt93I0isiyRCebI2ZKeZyiGI0NVLMhwdq5B+sCMjQ9cQ2i4Oyhw
ImpSWr/zpcQNWZS0h9wnHSgH1pq2MU46ZheqQPJFqQN/UW/GmPsg0wFgqk0TqBCk3nFFvHFdXG0S
KhFwXWGzKMYDx2FsFX3AotZjeyqPw1XhtpCfpSUeUwDj4WQnm/0DEdP5/s1JYg2xAa+zzJ/VfFzB
ibkM0LxFq1xHlm9+v3y4uDuoQyKKqtYAzEZv3E2G29Xp0PdQwPIWO3eT8qbDZKgtYgDjpJX4s9+M
MD6h1HLiAJbXYPIQGNc6D8Zcfza04dfay+oOjypRWZUfMlD8tjGyAxpYFoOlNSsaNjG8HYQxlESj
PibhpO9mnLBXlpoOWO/kOGluK6pB8q42FGjQOVdxnoEuP9/QvMuUWKJ6n/H4SY5+L9mvyx+Ml+fh
T34zQL/o5outxBqmxkSNcwq1sDxmYXNFTnRVlK6hFUZBrj9uzDEOkslrqtqg00YFaH1JvmrFK/3j
sM9wre7B+bMECMBBtQO7digqrXKdc2Ob8RsJUGlQNyHdq/JvDmYuV8B9J1U0XMO/1KAmAVQsfUmz
ai39WkmGSSCBOXvObXeo/PYm3yk7SjIN+PcR2I4PBcmNRSZuzeD166QGmxoXcM/6pO0jn3yaXgAv
8xEld5ddhpM1g0WOasAhHOvWqyjvxmOGFXLPhE4PQfDAHZPiVOiFn6JfHlVycNkU76TT8jQeVzpt
aTNpF7G0Ne4lvOX6DPJyYOCxwt75FbXLzs6H/2iLuTTj1EinLIXGQ5odzPh3ZmpBNFZeMkZeu4j2
kNMrx8YpwIJTcSEgLBlfhMZe22sGYhgF0heY2wcwr0IxD0wiVEHJ+JWKIgnP+7cWGSdxJkwcVy0u
nUg5xsXVoDyu5fPlz8V1/a0N5mIDWN82napsPHmHuXzofJbxHgsDYDusgul36itfM9GsPrfOsTHK
jnZk0OIcSozE/AU70D1zcdejFjZhFhqn9Hr1pRf7tjrJfrdLPmX75CgJOCJ5MXr7AxgvnYwprqdW
h7Dlekjbm0H6dHlbuQfuzVd0xjPreoSjVDZwdFFyE+v9VaXqgUOKwdULY3/ZlsgxdSaxQ9ffhGb8
625idqoOxt2wx6Stn9+1d13uNkJhSe4Z36yOueFqU9I6iBdmXgO1Nnu9maKvA4SY1e5rrYhm7gVn
gG1mk7mY0l5B6l/N+FxEtSk3edZ5VWOL5gRFppiLrm7HPjJGCKrWjpy5g9acpgQyc4q0CrxPZIiJ
JPpSg2hGQ9xaNfUm0dvHfjROtjkIzPAK2IhYQPaglAekDTt0W49KnxoNLZYAAo+FoI1S3hiyp6OL
oiBXAKXxvf7n3HI0TL4ZpYvf3DVtjvQOjV9UTDMLssj6fIRS7T3gaE+X3Z5/hN/sMF+rGpRFbSpU
1bIWWnLy1aJ/vWyAf4YxfE3RGihyM2cYBf1eSaiBaAIkUI4Co5quKiPz8RoJL5vir+XNFHOCgVJO
7aXEgZKQ3wB2BrYEQUCiYZx9ymrg7fx7McyRVU27a8uOinwf0r2y7/ZU0VAWUij9j1j0Zof5+rVk
5TiYSH4l2deP+b71Svyz93MtQlqQED+cec13+NubRcYPknFOltFCJjV7MqCcyt48mPDvAhSYohRA
9JmYc5sonVrFM0wt7WO87qbk/rIbcDP77VqYC79R2zZKW8C8TMurDnp5pFoZJrA7ngWNqoOYqed/
hIi33WOu/wER3F6V191rS78ngQkAYLoDuKD5Xj1VSAMgCSam1uRHwH/MspxE5UTsxVhhNotHF1u5
QqgxEYQ/rg3VAJ4SWT0ml5nNtNLMkc0BN0dd7pI8tKRrrRGcW/72bWww2yc1aAv1NgVLvyx+uu9S
Vw169OAKF6+jpnCdY+mvX0RjKfxT9o9ZjS0RJJbTx3UPP+mD4lH3wHBwZT/Swh/O2P18pR0Efkm3
6l302Nhj0iXIY0MYUcUyqRAPOlIeQdNPvqH41PS6vCZB6bcH+gYsf1y2zA1bG8NMDC6jVpqjBjl9
jfrn73EtLNcx4ylU06r2S0sCB14x9ff5KFmNK7e6Fly2/z92GnBStFTQeGZFdsHqO9UplQiLfv8t
IWwfzASIC0jX7eFV/mWDfKd9s8fsdKE1uV51kBvM+uxT2aeli1qhL7WWALgnssNs7OgQdFJW5DrE
/h7LcgAlSrc34w9tn4aqEkrwr5Jx58lAUnZLbANC4i0/aQVVuZKQfKCnFyK1/zeXAb0o3znqxh5z
kQKzlxp5hDfaX4pRFM0MuArwzM6uCNLwQ8+IjTnmVo2M/v9Iu7IduXUl+UUCtEt8lVSqtVf35n4R
vBxr33d9/QTbc9wqNqc47oM7uBcYA51FKplMZkZGBDK6o5Vrk/FJrbUAyiIGEWwi91OtjNB/XyVU
ih5aBGQc4IYrvDj82QbE7eZSEMm4Kf3KCHOLlouJqf4FH6rVEwyHp/Y/UV68jrVpOLKWA5til78u
ezr/sluZZG5TUKaM5dwiqFQ9uCw1v9+Cryl0tK3iRqEjHubj3t4re+x90ELwK41gb9Af8+BGtb9e
XhD/OxEKhUXGCHDe+XfSpsmMcxvOUKqvcz9/6+bGHefw6bIV+iE+eDhojCmQSEOBhbGS6um4YCwB
Q23dKa6/RdXg4NmyLTNFEIn4oW9liQkR9YQJnD7FFI5RXcEKreRT6tQpOWSQUPIp3agi4tHnzJTg
9bAyyhxgfbbKKoip4u8h2Oababds672+w2vCubyP/8fyKCoVHV4NU/7nn2sJZMnSQWPqZqf0mhY+
wm19opiZFAU4kTWub6BlpgO6j4ezzeylai5ZA7gHpYU91NNhUu9q5fHygkQmmJ0DOrUepQlhoknt
nZRF+zQMjkvaiHIBbohdLYWJeYMMVYA+Rsuz3XTlTde7VEGu2+lfJvJFuqNUOoYAuyZaGf33VQCs
orROFhtjOO1o7i09bRzb/KUOiWjyTbQyJgbKQ2y0dZ2mrqac9Ag9A+p/+k9iIuxuA4fKuomue26b
AuitP47BBMG+tkGGNcHfG2/y0vt8E2+a7xLYTSCcA3Z/x3bGmxgJ+CICNvH9H9LwoFOF6JHKNkhC
zGBaUgnLlAGnBilX4djegI6qgiYN2lpBCPTWZRflxq6VSSYCa11JAimESdThC6dZIi9OS8tZbNk1
6lLkqFy3WVmjueXKbRqE1W6p4KiShdImBZ8H++ILhqycyPAXV/X0HQgo3P+0RBYKXvUVRm8kyLAX
bfelVOBBVveg9OljaRkiJDA3K39fIEt6qC6tbicUfNBuRvmKcskGXvY9edJ92pbclNAm9CgOTxLy
bfI/JNiS6UgOBuTYWKMZwzIauOqKjFx3Clwly/K9FoHgkZTFvLm8p/xXlvFujgk5WZ7g/3rUy6CT
UJzsQ3MTeRP8Zhs+9D4ld0S9+iZYRDcE/bMfrtqVWSbu2EZSSsmCV9bgz5tln3nTs2Y5FG0tbdWd
1KHfJTohIpNMCFL0WGsaCbd7v+xI/8ucni5vJfX5j0sCdhbwHoD82Om7ftC7ZUzQCCqA0urT9jga
tjPrX/U23wUgyTCAcrQNESEG313erTK3n9xMxM6hvgLMyN7QY6dQOgeCR6A1qAXfjL9/75YYx7R0
qQ/zBJbKeHSjDDpTluiWEG0h44yFheJ3nceV24FRoFZmzPnX14VqbuylOhoTaJ1rUI5qlaOrkmOD
fgODI5uhj7yq7TcoVB2IkeSOSeLnxV6+yUsrBM9TgMClj8z4rabE9iJN+IVgePBTSXfS/r5MjvHU
gLMWgZ68RFbm2cuPy77FT+gBI0dEgHvhVjsPuIkkQwGHFkOyE9hHduGh2tDpIqopCzEuQaDlRvc3
nJwpgxOEDUFjTsJOlmHMJM8U/JtPx1yU0fNri5RhCpNEmkbYvqneW3aYFUCpjfkGbWGMPqiAGqPT
4ed+LzuirjDXewkSUrCcU7145pykIf6pMJCSEoimRONrtdxd/kTcTSMUh4EhR0gIMNCSotAlM5NR
ditNG1oS5mbQ5RdryLb/zQzzRtFsSaunFtdDMOMZR+JD37ZbSxbRYfBWowOh+IaHU9HjOPc3LSwN
ORpBhaBMCW7AYyEXjhX//Ywv6FcxAk6ljyy4AHve23oAqLYs0XECqp48lPpPTcSJwXU0qrKqvGFp
bZZopltyKSs1OFrTbfWD5oUH+6FPfUqMkv0jumS4+wa4ItaEOSIoTp/vW6rkUwGYVI2i2intgcfR
TlSH67IP8HwZwwF/jDC5XtCQIUztAtumkSfs391k/b36Hr7MygTz/QsVRZFaH/Hgzq1rY5lu5bD2
Lq+Cd3NRtSt6o4CxRGY+fh4VzWKEWMWs7LV+M4/7HuNBGPa+bIb3RdZm6L+vUtU4yqdZAtuQ29cd
yF0fyr528sT/b0boWldGqqgs2zzE4bfR0E8UgMPD8jRWwf6yGe7DYr0Yxr1so9eWWUUVSd4mD9qJ
kr/rnn1jO8kOealwyFS0d4yjGW1kN6GGNp2i/DIGV4d4dSNiMRO5AeNplhxpSWvADaTqRpox4a+Z
zmA8L+Tn5b3jHZrV1rFwYgjCIv5nC2By1dACnFNbno4Je0GSxL2o12aY+FyiNVKpHe7ONDkAv+Wl
RwhzbcwG5F3ZDuSam8urEuze289ZOd6QKe0Ypti9CmzwUMY2PW0MtrY2qUBqilTMRe7HJgZBnWRt
28DNld6hT/jwTnIty0fZGbWdEiyHiah2yl0fBlg08JIpeBMx3qHmcm6PDW6IJThIw21e4207fuvL
7hMh1Xi3w/YizCmsYylYareZmx+KMSQOONEEAY8eTjZ3XNtgXEMp1WwZFqwlBWoe3GROUieYM75H
d26oXj/hF4pugOGMSjSy8xX1QqZFaWtkI8VRn7+lagiC4dugKgVr4p4qkKnJSOQwLMd6RJ8MQHEr
4JDokoA4crHopzQoRdRZHBYXcH+tzNCfsXJzaD5OBeBaEOOmRAWyKznGKfuhOOFGWzAsO3qNM70q
V2K6Ar7/va+PuT3yZVyyKJNQB2iDl0jTn/Q8JE6kzA+FNu0ufzNutF0tkv6W1SJLvRqWjPJx2LMR
YaXz1aKW/SaBALnA23njsmf7yd4jRO6UfoQrDj6Qp0+QVIWilr9873Y1pMlQFb5B+vKCgQNPE5ah
Nd4xALshnaYyLZ1F/pvgZBi0noAX5zD5lPc18NQ9lAs9SusFEMP28q5yPXRljjl18qAYYZmi0qB0
ABZgzCESxnyRCeZtIUfmLGehBt6draRvVFeHaGiM6XEvlN7Gx4fBg5zn18vr4t80wEtiToSA/VVj
vqGuhiVFMgPptG1/0UIxHdoYIrA/UD2Oz7wJwaTxxxqTClitvcjqBMCJVvTXhlXeTFloOLMV+p9a
FlWVBasffX+enwJ5VGOzzHHiOr/aq5vwoAJz8u/IjQgFyv1yVIyZUj4A9c1cL1YaBWqv4BwokvZa
TMZNYggrbFx/f7fBXi0WkE66hB66a31pazcFvDXcECDlLQtK5ykK36KnrsorUuDp8e+q2G6ZUjXT
ggE7Ciko9tMp/yZvQC3gF0f1a1+B2UVxE6f+om0opjw6iRtN1N/Ziw7EVxj3N8G9Akq2808YVBNp
lDxAP8uXf0F09dA59Uu+x1CTF9yLXly8T2iqlA0WE3Xg1mPO9wB2kFbSWjwjKsiFVAbEo4RMy9S5
PyxoZYM54KGW9osxqambAbuzN93yNdhGkDsMPLBRvACLMnulV22HR+Ip+8vngXcprJfHHAcSKXoQ
L1ielpaHVhsga9dDBNn0LpvhNgfXdug2ry6ftFfHqgxCaHlvu30GRRRjCwdBu06UsXIXhPMGsQMD
vZk3510Zim3URtLWBuqjhexgVIGkEhP206dwPODFxhyzocEcG0fMRTcy8EjTQ2Bvcb+5yxF1wuME
RlTMHdTOZwLk2h6zgbNaoSAwTkB9VONPMyaAJmNmUFYqQWuC6++rdTEZSQD2DqnRYKfQ7U2Shrul
FuSONOh98PaVBSYPmSWpaNMmT10VYHxKudMgI1B3n7mY1xvGRIlStlJ5CUFx2Nf1zaBrT3MnwpBw
az9rG8ytJUHogNgqnCA7AZrrttsBAqzpPsFLTLQc/glabRtzlyz6DC6qEInGlCbugl5jP6AbpkKN
5xhqXzq9dAoDyaou0tvgH6g/js4+bCNryrNuRKlGHqyHaSboNZodZu4rQauYO85Aq6eYhcUYJfjc
zkOERCC3IDVzjYtshExTVyH+dQ6eMhoocrI3tppGE72nebeniWkXDaxM4OVVGaMDkfo0VtCIM4qb
YAt1RQzkDsHGimAT2GS0b0V4Au4BW1lk3F+P1LEcJlr6UlIfb6j7XK8+E9RXJhjXV9t6XFR9QPsw
nHbd8I9pnOZCVMLjO6SOgifYjMC0zZa8A7sdg0ijTVrlHyiETZByUMitps5eUvvEgNJ7eVuK4Nb8
I7eyylxYc0L6TNahIFKcKMok2NceFXXotmLkB/0SHwKVAcJLWQeGEPql5w45B1GcFSONIMYxXw5N
pTnh5KM2KnBC7glb2WF80EpNOZZzhFyw9EFZa6pfoOgDgSPZvXwJi+wwntfbdb+oMbYuUX/1hhfO
jVNKguuDb4NKDulQfMWNf75nSV2DMaPGWmJifc2apXfDOL2JxsH/zFoohy3oqNE/YPZMmdPCjujo
q42cqV+csJpdI/1+2Qj9sR8cwKQQdYCMAA5jfE0h7Ty3I4xghBhcQTdt8BqOB7vcSJVgcJi7bStL
jKtNatmZZEGdDUKoDkBijm4/jtnfK59Dy2Nlhdm0ckAzp5ZwXS2Sr8g/QKnQiuZjuNFtZYLxsZKo
Xdc1AOIY6eAEsIQm9eWPwn2YrlfBuFiQ9wSQE6zCaEApQEugmW97k3wo9/NePMfKX5FhQfEMzSRc
TOceneVLPuudATKKcA6dspPRBNdFo5f/x6JQ4oLMHspBbEMs75Wor/smhdZG55XX/RaSfk4BYiTg
s6ON6FHDd+x/rX2YU5fGprbNAU0LK9egvBiD1+ZXKxG3ka9MXdB157v2uy1m//qp6tMxgmunMQit
0mRaIOkhvQJuZ24uewb/S71bUs+/FOAuQwLGEEwm5K8GAARKI8hc+ZcPEE6/vxKYpc8t1Aa4jeYC
VYrA0G+buNxPSX+yqsofGgUSjLMXRAMSZ/klWsbHsJYEQY+7QBxh/Af8kShwnZsfgImKRtrP7O1j
atxPlmDsgovWoXo//xpgvlWnZ6Md0XzWKjDaTFPaKMPTJvLeyqA26iQzXtlC6AzXRVZmmQ835rHV
zT0+XLBo+S4GNOC6LjD8P0SWKvARrikb1SyUmiyM1TFbWM5D0nUjUqOkVEZnVvvTBDSukmqi0g/P
EDIjUN4BDgD1Ufrvq3doWydGMjVwlTqKr9FXgyZe2fgArn7i5gBVAmgPqcQKKp7ndvRJb5TIQula
GYpnIAZvFHOiUC7cWH9/utaGmLcOGUxrKtErcWM1P6UVpvaCz7Rs1yaYJ44xRGDkjm10t6H8E4Rf
FHqxL/dWJMiPuU8NwLABo0Lmj+4PY6jJSpS/dTQeo7257Ck8JAAtcWeg1l8UGwq8E+f99OZjkwno
36AqjYEKgifO+Yeak6VEs1jF2dIhahG3W4BHEycP1N2Sl43gY3HvE8vC9BTm+GULOJhza3GTEICc
dFTgQy+HGA2l4TwsMsYPnHKvXEFxzbvsHnyLEBYEcYdGKU4Zh08n4FRDaXirCqI0/Sa4Jk14DVO6
4O4f0XuYu50rc0yikfSIF1OBImQVzLdRFkLnR97L43yyU1OQNwuXxnw6JQ1TqWzhLpm1+/1IHBzj
FSDNaUMRUp/cShB+Erz3kQ8waxtibZymtIVK4uxoBK1QWiUpf8iQuYBB9OG3n/p27waZBWYolhSK
FqNn8ou8VP7ynBG0/ZP7YgMhyl0p6upxYyMIKP9dHxNKFCPSUo3moVEhO6UZumofbONIxA1Cf/WH
E7cyw5zyCE2ARUtx4hTo4QTDqSc/p3TX1Ndh+nB5AwULIsytUpsxZA0XxMbGvJ+UR1W+Xfqvl03Q
H8suBlNsoJ6nImGElZW2q7GBfoZcUh6tfb1tdlTxVIYk8mUz3Ff92g5zjGNQq1ewBXaT+jaQH02M
k7ZV5Ji17kz1rRacJqSLk2h13CO2Nsu4fE2GUmk0LM+86jfxrt7a3kJrxCBAFD/seZ9rbYxx925q
LTVokUdFuFr6uLpOwnxfpqHgaubiGSCyglgI9l68IJm8ZiBRWfQpNLO0L+Y23cUH2zNP1uuwUT1g
GVxN4IXc9G1tj0lPq6YgeRihyD74MkK+tSsPyjHcdI70WoNLEpyj4HzYCByGF4jXRpmbpp/DJglB
9PM7Z6QSzcgZKXH74FQAy741z4EnFPfO+T6z2l7GVTulGvt5NLC9/0uaCYljvzzRYXXxuAfXZ1bG
GAedIqUb+xjLrPN/JGMzxc92uxdsJU2vP5xxSFmgBgp5SvRczy/tjixQVGrRB1rsrX3QdhI+nZVv
6YzuLL6wuR9uZY35cEGj5/lQJDU6GIoPqUOUW5sd/e/u7atRscP+OAnCGP2jH5cI0S1wGpmQKGeO
RD0YFgFcsnYlE03X+sXKBNOx/FW9G2D2UNXBhaZAjdxVctnJ0oeJ4KClnqwKPhZ3IaDIs8EnBAUl
do6bkCg0gqhH44z00b3dg7+uUcJEEI7pTfhhu1ZWmAeZju0yZ4y6uc2U+HFwTaYna/6uSq8k+4E2
iihr5DogNHmByDWBMGVF/rQpzDR9GqFVgy6ddaT0DxnAV/Ip9z9DVmqvTDHnyepJ1FUjTTnGx4BM
Ttvto0HgbPwIsTLCBHqjMGOtM7Geetaecym5pcA124iukkaFXkz1S67ynUmyb7IVeV0+3ZFREgFS
OIEDcrbAn6KsA5kmluInVkk5jxLwKJr+w9AeaVF8FFw0IhPMSTbipClBmYqn2YBuu91NB4gLbdOA
bAUBimsI4ycYYEWbRmab4dEMWe+exBn45CQFOb62IxsoOQMVAr41sNLYm/ku/AxMlLK4/LHKxIxc
qqU+kSBaLslPEpH80vLNdBbsISdZPDPCxI1Uz6UlHGAEUkL3dTz4IEd2Q93HnJZjdqJeF3cjKaML
5nhQl3oDpK2qA2Y+L+00YS5yeDEP0CbdmaMzfk1Lh9zRvhMmW6+sn4UIScSJWZj6QuxFkIUkFatA
opbBMIQLJJZlol51C4avjFxQ7eM9rd9GO6BeBApywmpEjrJdN4FNkA58kV06e5VuACT/bmyr68bR
j/NR9FribiWIgv81yHhHjd5ksoQY26OqchqtzUlI+EVi2Hwr0HSm8yp4kzGBuM+bpAlxtbgSXoDp
r/CegrBoatX+0G+iewiuCTu+nJsMO/lukllYG8xxGxVGDV7UG7v8npYPc/pqyaErONTUs5k75swO
4/mlBZr8RK1Q6NtUIdLUxM88MCUh8lvzpv8pVvrmXGpnBplwFbcJCQsFqVQRZE5OZDdtTuqiuE11
rIHOBr/9J+41EESiaGpgcIYydJwnVnVKCrWTbdqnb6BjjtFgL30w/l9lHu4ZW5ki56aSoVWzaYH/
m9UvEBtKkkjZkHepoYiEGS14IZpf7CXdq+mAEl+CJPuEvG1TbjF74IMWGN3q/wdHE8fxz6wx93Tf
TNlghrDWvZS7od20gPCgJDzt1J9KsOls4AGpfLP0IPBK6t3nXomOMr7YW2kT/WXmwBFAeKIYwo2u
cgN8zQYK6p509bsnL+b0pB/lgzED49QK4BookjLGAD2c1VSpQTCrPemuHN922m0ogSneAN+aXThR
KBpN+njdYHnQk7Et1LDQgGHcpOuCWV/MpnDrDAalXdErTl/7kTVcKfHT5b386JJntlgERzkmRlva
WF0Wf5v6byQUpNyCtbx1TVaXmaGNfQH54Ry6xh14iEHAV8fZoR/V67kx9nVOBD1m7td637u3A7Ky
l4b2KOcD9i4rb/TiXu5+KgBxmtU2XsCEY7wE9fPlDXwbFvzgHzYmaAkl7/ggy6cGcTDMJhSv4qdq
D4zcDT14mI7xdQ+dui14PMBUM7ndkwwwgupD7/NGDHv8mJzjM+K5QYC4MAFGZOJ0Zxg9UYuS8ljH
0IsJD61ffFMd2REXSDhVoHNbTIiOSFJ0s9r+VkamXArTgS5LXBXnRLNzSzT+rD5mkhuJBDoskESe
Fgiw5Vv5hnJhqRiD748i7M3HYAYRTkilgg2ctmTYBKioulmedSwrnqFlZ//KosmJ/77FdG6EiZgt
xqQzDBwVgFEC/p6PfhudUuXxskvyzgCU0YFzNDSQ+bNTh31OjJmMONNR3NylaeVAU9xv48gBg4E3
a+193Bin0tREeRCtZLInQdM1QrMgPGjYSFkWqWwWIDx0u+AxGyY/GW8NTCTPiR8ge83KrdZ9lePN
5cXyAtjaKJMJJXVbTEM9ggNZes0m30asvGyA64XAeCC9Uy300Fiwe1KNi1WMFVUpCLbLnrKj1Z7t
5LfUD0U11o/LwcWN5zVoxil2VGcOV17awGE0qJJ1xilJn6u/J13B38fUI1UrhbYzOyRqk2VRpiBF
YUd/sJZlg4zfiVNRHvLxLBH8fLBP4tmkykBGnB/cdsziqiJt5s5hJkOQANXFJA+cztYFH4dvCIL2
0B2G3xlM3Cs6KS0wvIVq7aS5hTluBvDpG51oUJDD50IX9G6H+SzSFOY12LoAVMjAuUpKJ0KCb10P
uQMfbxyK+0A7xN4UP+S/fnueW6Y7sIqBi942JJpgeRwCrweDViG3m6i+L8bGCawfl339Y/Z9bowJ
T4VMYsvoYEytngrQ1YSkcrQYw8oBmDc7n4zby/Z43g55AlD2GwhWBjuI34eWMhsQf3PD6tYMQb83
CFAZ9AefhyQsCHgzivi2wGDApFIlCAUrqCCgwBJDK7SenUiP3Sp9jsHpdnkpXEs4shShiuED9hlh
12lNehU1go48Tvl9BSmT8ofRCD4Q3wqCEBAe9Lpn1pMDHWrkARCVWntn5z8DeQ/qZHAav1xeDAfM
gn2jwY7aoZKr514XDVBHk3J8mM6DVpkfufEhOOV7ZZPciRqM3CO8MsXk11o4JCqZ0BsG7eP3Kujv
7RAA89AWJKLCJbEXxZAbYV1hSfrWeqHvPBBCbcv9ciWWqxUtiYlKejoRvQomPCmDgxb45YImtODk
cE8qchXAD1E8xHVx/oHqMZPraW6BVZn/SRvbqfVvQXFQ+m2obcy/r2fDG1bGmHBeTaVtl8QEArH+
IeenRrQYbhhY/X3mCZ4VJDbriNaeisApoM+dVoKv/zElwgrwhqPgLMD1WA01IilqhdNEx+Tsw++5
AuuAHsZOcG6oE32INys7zD2RZFGBZysgRFQk57eIU7ydDtK22Yb+/BkfAKuISTVYEOKYYCAteWIq
PapbTSkjsEGgqikOfXcHzVenVSYnwFj25fXRD/1xeX8ssq/FvOt1uzQJJIRV8gSO32c5PSnkkNqH
ofAvm+L5hCmjeQjvpiB85t6boABGirkEdUaJgaDIN5FGXrbAvdSRZlG5TbS6VIOJCGMhqfKcBEDA
KE78rbwevmTI7eyf1mv1NGJATt/Ryapa5CP09LObCDQWhtOQT5i49s6PrgGJ59gk4DfRX/tNfk9Z
9kA7e08fh9lGXAPlbuTKHBMpugC0/lKPw6XMxSYfIN0puZ/ZSPr8RE2XQIeE2ci6qHUzDfLM1Q1I
Wy6UeOAACbjIiZ5o7b/3pw1Nj5BCXzbMi7O4af/YZeJsMcQK4Eaw2072sTHrh6i3AbcUhSe6Qx8+
mAYZL0KA9EaN8PyDaTOILyYZBfk5egb7QGZuuoG48/Dr8mo45XGimCs7zE3YoikzmnQ6eQIxWeQC
53Ar35LrN/I+wDnUxE2fL5vk+gYq/qZhg9gUSdj5yvLabEKiIp3IhsgzGtuLRPUfDu6ALurdBBOk
IjlWpGixShfDQb9ho2GCfvIbbHRybejZATYqBgBwXePdLEuJtNSy3VQVCtep/DW0ZEfvsk0nKo9z
jVAMnQZxIQgrMv5nJgmEGGKAiKry69A9W2PvxOF/NcJcKe0UmkES4UrpDGUT4IWLjaw6kRYf1xNW
S2GCktZBVDEFJQ5GIzOn1Y66YQruDg7iBZ6wMsEEoqoLJ0WVcAcPfn40HBsTVeUVoPM9gOylF/ui
pzT32K7sMVlLgCX0dYw5A3naqIWXLgB/TDtNNLLIXxeoZnGVIBJ9AG9mwQLVvQWHiOp/U13PYkGH
hGq3w+CWJBsRfJi7MEpehHIElRVgFqaYddCA2Dlza0326kF2mwZg0eKrPosUdTm1D3yzlSkmQESS
MUhRD1P2lY5x6ulI3NEPf1IYTeiJ1sWPFeiGa7RwhXY4EwAVJVdBl/TW+Rw8wy/QagKl4ffiF53C
h07zNvTCTuCW3DOMcX8KvdVRD2E306ijbFKR2yrRo0S2Qdi7BHo+l+OsyAizjUXZ2hVEJ+lYyr5N
NId0ILwHlvmyFY7OLL7Wai1MrAViZ4aMJ2Kt4UQP8a9qH5WYGa/8YJ89tz5NMIbDsFmulTuweqIl
n7nBt8s/gXsYcJNYhBbLPlLrzba2WMMMhyle1IPike/LDvwaPyxMdKvP4mI0L2ytzTHBUTWmsEgL
CXm9Efj4yPtRFRGW8L4dLR1QoB4SbbZilijJ3FkS0NJzcwqbU5N+sc3tZ3aNMuaAOAH4zQ8CwRjy
DyYZqstrOQIIvk+u6k/b1BcB8zgRRAW7IroVgDrKwLmf3/tx3QV938FeGrQuLkp3ll5LtAmVT2we
6n9I4VFXR7RiC4F9DIqeqAFx/9TspeE6nZ+jSPC04z3sz2wwhwspGzqhMmyUOfjly9HVywrorq1c
XcmSV0inor4v04M17C9/NY7vndllTlsTKvPSob7katXotNKTUpeCA81xPWhU44ViW3QQgW1JDC2x
EmWAiFsBGYfJelVML2t/Xl4F3R0muYUNqGDLoAwEVznjCnNvxWaiwEacYFiSfNOakz3uNOWBnqQw
ElXTuZu2Mscc2ForCi1twYWZWrqHC9Wz+1gAoOHv2vuK6L+vKqadJC2LTE3Ibwd2HL9U8e7yptFL
4dKmMalMFgSVNuf49Mp8PatXPcZ+C/kalElOWi/eZVucfhs5+0LMDVXh8qgnCV/IHl5V05kC05Mw
cxWAe0e/NzBGkSRgdBkF3i3aReZUTcgK0m7CEuvoy6A8JJh/6QWuJ9pF5gCFo5KCjwkm5Og560cH
s+nOEPgFOeYiNVxearHeRJb5KcgLTRlUbCIJ0r2aYIR6OTbBrTLObmKMW0OfvAptOdsAIUgaeuC5
cOLCfDYK7YtUzf7lTyrYW3ZstNItsORUWHhIjn1YONrkgB3673OOsxWr58cASjARcGtYsdYcJjSF
zdQBZ/DlhXDvkffTzN5bUYAHUEqdZCiu1EhzFP0lr26IEQsuSG7UADgNaBNo7354aKWkNdLEAFP4
MBw7cMNEgrSF+0FWf5+JSoaWKUNi4e8HKiaT03yTK9VmqEQtZv4yUE4HPRHwfRoTmawxj4icIjJ1
VufkRnmqZe3x8hfhnimUOf81wUSmaBiq2ZKoMo92Xy3PNfpVJQTozKw/JHn6GT8GvA6YYIvqcTGR
qdUm3exsGEvIazvcxcM2BRPZ5QVxXQxINwuAYFCNscNqE/rlFiFN41rJtJPQtlEa636Uoid5Mr7/
N1PM56nkUao0zCSDLj1xdNA9llaB6efCqWcRrQP3M61WxXymOVI12wphqugOpnWKI0z2h4pngnZs
EERZrm+vTDEfqRhKABTVOQMAuPGX5kprb3NAWC9vncgIe1ugowzUKjwhsMOt3UwYdmr2qbYInEFk
hrkx4g6JMiC/iAP1vjH3ke53ol6HwAQrYQdeoCpoKqTEfegv5ZNyZX8CJ4EL/f2LsEjp2o6LBfJn
DVRqEfv1yInNeNuPxybyFTzRimMS3JeAQF7+RBx13nOzzIXQhUpTlGmDLsudjvriA0j7j9BxdH84
ao+pjojS+Hqx6tT7xPn/kNuIdpbJNOVZCeZypo8NG0xwcwbm0evWUAXPAW6MXW0uE8pHM+5oESFz
xyC4nqr22rRFChK8kISkXDEBE6IcX4wXBp2azHqvVK5ZPHWLX3T9U2ktTlsHgjSTt2MrQx+KmK3W
hnUqA/E9/TJbGf9zpduBd9kveG0QsEP9WQ4r7d0EKsQiCxOJwpfuawfSDMCXX8M7qMbIbn5S3MAZ
HqtH9f6yWd53oi058O+j/QJoxXl6khEtTccEE0YDXu9y27q9CGvF/0zvFtgYa0HYO1ZhQTJNp0Ez
x5D8XH+aonZzeSlcQyaGqaEwD6wLu4E9RrTVmb6dIcwLSYiDTb7ZzU0CLZzLdnjFFRUFHjSrMNOP
uSKmPjbWKYDf0KJBd3HyFg97Z2zTbktLjbSAOiobIW8G76Jam2SCRoniSmAYCBrqoHvFUDl5d1CD
p3IgXjqJSsRcf1+tj4kQvdapulqHjRvl0k6OKy+HZkmszoKnjWhNbIjIASZCCoUQMT1mfbAJIE8+
+wCROIMmeIty3x3r/WPcvEsLNasWPKWRfuOBTeHKJWKuWfidEz+EYMNE4fu7iIaTu5Hoi6HtAhig
xfIJjPVQdISmF4O91Yor276RgqfPOOPKBnPlz+NUSEUQQQzvrt90e22XXlXAzktXGEn0s62IT48b
L1bmmKCbDJEmpwqCbqe2fhhWp7gsBOeYawLVNwI2J7ppTKbUSnk311DPdGWzvA5CwJR1AYmKyAKz
Z5iha5Wq1ZCdq2p8tJY23WBsdBDc9Nyvv1oHs1V6sgCA18SNq7YBOJxNdfTMuDG3ABFI3mUvEJhi
syXZClFqmWxUCSz5bpAyX9WL62UKBPvGj3zvS2JTJjs3wzwABQ3wG8bLAgosCPuBR+oV2DvjgGEN
hEFBsBV8KlbaTyusuK0jWNT67SJbzqSLQJL8ixdIY5WYQB+AFu38CkwmbVDMKgKpodHJj0FTJ34x
tvYOEsDhfT4D0Rj0SXhqrLHdGoAferZkT17UdZbfh1rnB5Vi30ZKZd/1w7I42gjqrsufl3uzrX4h
cyJI0wLhWQOEMfbfMSSA+uCVkR3kRZTX8zf7fSeYcxEMrda1GUGik75G+T7uBSebG/FX62BORJFW
ddfPSeMW5GDKd6Py0sa3xhh4pBeFXvqn2NIghY//70dlleL0RZK1wsBSmqX0cD+jdAFisMGpoU8w
h197yCpL+8tfSbB7rGBc2aTZNNaIW2n5D0gY+nb73/4+kwO0ZgUeoUyj+c1w1WfVMW0r0XHjexqB
wBSgvBq6EudnodZa0isW1lCPuIqljdRdz+F9Fg2CgMXraKoKeiz/GmJcWu/IoM4tiAFAAA9dxnKr
e8Z29n7PSoicge9378YYv1Y1o17kDH4HyLerqHdJ9pK191l+KAFDvfyR+JH43RTj4mMv9Zqag+p7
loZdL2leZ2VHWfgkEXwnlkI5G5CZFhq+09zmN1nwrY+eor69DjrBiRUshx0VVaJWkZsJdhZAzIZm
0+bSzSDkNKOe+/Gw/tk0FrhkRZ2mSCE2LdrLrrxp3WCv3bdvQCzJE42tibaOyW7LvDNrScWSxrg7
VWrj1kPiy9oTxMEEd5do82jAWHVA9HaRMLIAS3H/2INymDxHpSgm0LcGs3Xoq6GIiRcw1G9ZCaU2
Sm15yeoGA2qnUK2csvppKZIvx6ln9bU3Kpj4AAIsSL7M+Y9kesm6Td7j/xe0saP0N5W23LZ2CyK+
6mQMPys98yrtKjGhbFfdFOmtHZOvqqo6iRk9LAqwTy+69hiCcyba9AMwWAkIvK0bqXaaWfZ08m0p
vtVjJFgk5/ierZHu82ofZ6O0lCVTAU+P0TCXoEQXOsP8EzUiz0gtwQHmUOdDZHq1o0wItOsISa4F
lSAbjAfQpctBuBH54+gkhRN4xa792m2krQl1U61wd0Ut1HHlZVlnv4Dux2q93WJHnRxKlPUjvlY8
JKe6E54mqELnvh461VYUH2n8u+RETHzsiZTYlQp4PpzJL5rwaGbaT6tfXJTjd6FaejkQrZfjpHCb
mUBZRgoZxpZSmxykZm/jHvgtYIFxbW9xi2NJUAxr983WOtg+lizwKU5+sN5jFkJbW12Z2xXOzSDj
HTPPu+h/SLuu5ciNZPtFiIA3r7DdzaadIce8IKgZDVDw3n39PUXdFdHF2i5pdh+kiFVEJ6uQmZX2
HK9RnjXiDQTsMgBG7XRRl4aXhF7IZOoGRm7HqlHgu66YSqZ1g9Ap3QnTBbareZ+KUxHVgjVMXmx7
IZKJGZxu6aSGvKkSLVV0R5DfBfZRfpjehNb3RZCEiiDb5njYC6GMh8V2ZqXPMyxolJIosb/GC+oV
eh5V3fN1JfovxwNrBw1WDPzz0lJsqZnGWobiFmfKubLagUr3wowo/joA1Uj2oT5LhFLr9+uCOZ4d
J3yXy1ioKW2jtXaoCAJpKC3uc/CP2mP6758PCMHgtY68RMeg9eXhVKD/dLYGZMBSvq2Lmw38i612
uH4Q3tTGhRDmBtVFlwH3KiHZtqdbc5n8FZzjc7ehpiXdbVrzeczaoBraQAdB3xxrgUA+3/W8H5K5
Sb2esH43F9TXTb7ia8gpseRifss93VW89KY/Uwi1NJoBxnVdNO8bOhiSxo4keEM+rOAZuYINUGfG
9no1S748DC0oYNT03ilyUUGNkxlgbARIpnTUnA7VXX7JIpk6c07HCg+YBqwoVfqjQJdLYOtv7WrW
izsAGEUfTn7boL2UMlSlk2IZpQKBWRZq0mHLZUxkv9goKc/m96T6VFsZtmqjIjvq4x9mNbpSdurz
O1t/KpLvqlr6W5s+AKnSK2dUuNvThHGxOkHs0LrN1Ia1+arHX1XjYEyfdEOQPPESAsCRY0QIY46a
BWity79erTZz6+SlAr5hHIGKypfu6FNQf65O4nk1jve/EMY8eBLqTpu1QJj+xm+RR1qkh78DD4Jv
Dm5bugGMlqnKWHCNcdTRLrDLDKDPzsXmveKqZBujvkQjNXFq0eQmR890zHgpIFLVoW7seo2kW7Pm
gH7Uy6qwn25MQ+D2Pvw+4kvQkWO3GKNKWBRivlE91Q3B7nTt9YN2JqQ7AcHm3zo9KoLi3sgQhBVw
JiyQp6KYl9KBqThwrKh7bMe5tDsfw6CGIAT54ACoKGzV4V+2BhALRpRK8qSJVQwmr8Vxsj5ZUtA4
v677mI/uFT9uYQ0RONRYq8T/LrXaWUkly4WKHfAjRSUto/jgRKqLhrMn8mcfXl0qSgGNOx3yw5Y0
IyrR1RF012j8r9N6q+TFQ1qj6owcwOnlUHAs+lsXroaRxWQ24zhncSOZdBc72dwcZNSmbzxuvxQP
2Kd+9mz4AoHcw+ECsThGm2QsS9c6T8pGDDRjZy+O5tMcGCHIE33bb/3msP2SfQCrHEV5x8fwgh7z
XSoL5q0USt5IAKbxsqMR2pHpkSAF35PuSs+jTx1G+8UMfl4/Ks/G9jKZILEkmVzVll15QH/bgjmT
SCSpkuDZ56k+wLxBmIEa2ccHaUZ5vaskdLASIGvKPaAMlfa41Vp0/SxcMXiKoP9viOyM/xuSrB+J
DjUBh6c7A0GOjAcnE5VceLphwyHhIGgZfMA7SAZJzaUKU7STOmC5XUNKT0vUi60U95LdifYZeIey
cW0OpnY5TrYForhapJge2mZsz5RfrT72SzStrl8ddaWshWHhDvUxeCbMWjGuFnkCmW0Hh5IAVOEO
cXajVtVnJMC+RdKvZqUKPtXH8UboOqxLxrKfCW8lM99qG7IJgCIpJZ6Y/En10mkNiRbZ8avZHxvr
aKrPpvx6/ZAfH31GKP20u0yXrv4pQO1C9Pk4+QMwc/OIINGVUQckoeh1/JhX41SyArIYFYEGoj7G
tNYyJnWhYa1+Cidf9aw3F2LcbSeQJ7vVd5GifFwko/KAAIXtYExlfcBZ64txcUDmSbx+dd+4p7zs
E2nd7a4o3ArssgArcI79KvKVHAUFUw3Ad1RgP2ALnlEdUOVKVlZjwaf7mrx+XwB/Ax5K00/BUReu
PpDrIhG+G8cCLyQy4VS+abH1RuCsK9/INkBdbzXMdlZEhJnOcY4XgpgnWzZGHYVCIIf2inZnDeW9
Lhx0+xAa4qOp2JwA6AdAprBAcamSBGanLQTDENlxOFb3JMqPZgjKEhFKC/co2JpEkR3MVkBeuJSj
TNpc5C0dJ36WTx0YBVsvBkaLW341IikabotIRJXDkwiyPaqLMHDEb5cSq1WN9ZbAcdmSDGro+bZt
0y/XDZqnCDoAJDCPg343cp1LEXJT1ImVYgcgj7+sdZRNyrGUOn+Kf16XwzXlvSB61p3jqAeSdN2S
Y1gmD1cvOcxPdJcRLOWYBnKXzRsi0U45z6r2EpnvtQxtqXctnbEtP+u97g7z04Cd5evn4n4itESw
DILFKwDhXR7Lyms93xosMOTrdBO3ICBQBbWZj3U36DeCGqDoGNBunYWUmKZ1qS2UgDFmZOlBc2xf
NZ8iCkcP8leCysmMwMYGYoxfYpRF6IKp72GetQvpjAvW8rk20NpvkHithdsBT6r3Mh8Q88X6xiBe
UqQ6v4i6P4UJJs+wgVRnISPTKK494xbJUqVybCoV7tZtajjk+gk7lnJA0MMeDt2h9zM10u/pxvk/
oWTl6o9NW8wwPfyDMY2yzteixMAEZk5+qePoJ/FjDI7x6/rDi1gBxIdXFVAUsgP05ksFmoZZAcIt
vu4SIpXH2epb5658zj1ylKIlQsEK04Wh8G5V3mfdiaX/fWeOK4l1Lc0h1gAsj/oygmRRi7I7zStO
gOMRGAnvJukOk2nZKBfgRi+FbVsCKEIZtj+tWJB1nBuytK4udwIxPFs0AGkLVwnWwY+pW6+OgxRj
4TeXv8+YRG4ygSnynKUBgFngYGBqG5Pil+do1RnvN1gdMFL9vSw2t1MH17HAYub8eV0ruCcBJh32
v3EdH4AM01xtetNJ4fjVU2s9F8L+HdVd1qqRtAOaERA1eDoZ01LAsOn0MSCwaWBlhHkg3ekPjtf7
/bG+T0LRQ8a7uL04JtwY56QhxUwXVgzDLZcvtv0S58DYI93x+sXxNA1gvIAuQrCvKWxMPNlGoisV
Xsy8epnJOW2iJP32v4mgZ91ZDimaJSscnKWTy85tVS13rbq9H1Tr03VBPM8Li8FymYNtww+1oQl0
MwTsQCjKq4anYTm1MmRP6raIOKDHzUVovFxxiHllEzjGmLxjjDRWB02y6FZeraOJZimhDDoRV27z
49JYn7bKFGS0PB3HKvbf8hgPZFrFKNc1YvsuBfGLLN9NhAg+FTfo2MugZrD7VmMpVw3YE/F4jbqv
EsVNZ8W1s2ArDn0dmuTWyB836wuxDqqUhU37ev0L8rQRtSRKFUT3YNkK6dLKTlenFCm9zH2j/9Ib
XTCKEHp4FSsswAJjVTXpgCtbFWtLw0lUHfEvuEL/KlltT9bjDHZrMYsO90QA9KCwcTYQuxi/Ubdl
O1uFk3rp4IBNyiCn3FAfJOyOXr853tMPnC5AnCkKtofZouKY1qmGJjfmC+YWKPZJNLVlaKepF6/K
5M7qGCrFgBc5+3ldLs8IUPIHwRMtT3xYHIVtg4m0JyjJ6V+k7hsBRO24ZYGjpm4zloJD8i4Tl6ji
LlFwRAX9UjvzoklqyyBwVtZ6KMs2MhbLU0tbAITHKxRgXvxdDmNps420qVBWmiB1R/rS64BW3YIh
EtEPcFURhR0cBXyLChKXyxNhqFWrekrDK5+MsBu8LHS8Gv0gZfHEYGEKfTXYR2wnjYWXqcZ1zdUE
z3FZYFu/8ttnxR2O+QntxKB6lY/qj9WfKICU4jmCuUreg0Y3wCmyDV1nYBxL4pjSAEh21BmtxS8S
UJc4hQdCOkC1aJaghs9VE7DqUawZgB+x0VOZLc7sABfSc5YUBR41wA6Mb5gijg+uGFCo4esBQN9k
TXtWS9DJ6wmemS0LkYec4FGkovKvGxhXRXBnSGnp7htGhi9VZO5AU65keM3UiDzR+joIwNzhZYhQ
hRbYF69YhdfzXRZ9gnbu35oQdaob0CMm4AKZ0EZw2XwzIhNIwqM7P14/Ge/+9sLof98Jk1vUKBIq
THOimtxNG+hsBJbMFaFSSCpgKSHlZBxG45RxBr+HtY9xmm6t1CQnyS5WwMYiP7t+Gm4pDB8JjxbC
aSQ/jKdvCO22tqhJ9cFY+r0LwspPwERHey95kGmq6YuyBL5I9Kjg7mmtVmeOh0TXcHpaBusD6wfB
ihXoQ1wMzgb1EUhH3nwwBPE875UB9NbfAhnHWFZgCY8pgn12TA7gGz0oUXssTiK3yP1sOzGMypM6
TaxZR2SVOLNPMg3dRNDnyCK6W55P2p+G0XZtaoxpQsCDtzkL6qE49iAcmyRy1prkSaAd9GZY17uX
xSh7g4n4XpnwqezbLbTCNnKC/GxEBpjFQHIn0EX6hzPCTDT+MFGByrpps8HAsnRAtZyg4s0WZst9
UQlOI/h9dvJ4WLV0qxP8fhl/SvsnuRZEujyftz8AO2ds16ta6TnC0Oytpxgfx3DzwMKGrqJI13gh
L2pR4N/EnjTSRxb6wlorqysKVCmLs3O/nMlJf9B9OqBlhuUnoFQJvg3Px17IY9Ih21ztUTJRQNQf
9ZMaKAfbV6L4PvGoixCVrYXSGK+kT+WypgYt0Af66lrhhsWZegSDowrAQeBhCRwE/8vtbpNJXIt6
1gFOi9ukZRIgHLjtLeByItVfb0TQMjz3d3GTTPCEdbFmk2i+h0pbQAesS68JCAYdzFC+KbzOF20G
cfwSbdnLioIGGPAiGSM2+83ZVPQuvbrK3K4/zsVrJguoa3jVS2z4GbatoWaOtU/GqYO1PLYKmxC8
wRsI0foIMXwk3VPMlDdKQuNJv29sL30a7uyb9WAKbJt7xp146sh2r/IWS/a6ZOg/gO7oaDvnOp9C
3f4pcIdcKSjgIXOW0e1mm93qoo21RmsCW+J3BCXK3tu+2H7xq6/dCiCVaA8Agmv79r+JZbvdm5a2
nb1CY0Dn8WiEZYB4OwCF5Xf9ntIhYkQyGn5LJqIP8Gvojo3S9OWFjlLsDFWHNid5sTuE28qBPGP0
O6yJa4bGqQpoMVg4mP2WKrNvAIpVf4tl3ExGVnVqTfhooP+fMRJ5Wnw090/a3RpSTj2MRAb/hKBQ
4YQICO/f5TIOR242We97yB1CcrfdZ2fzVAZpCOZpHR3BGA0M8356gffxZiEJk1A4433aZJYLFOno
oZuj8qPx/xq5JXh2z3NYfx7D5jD66UE9ON8MkU7TqOTajTPuqJ4Lo1RqnByu9mSfKCcOwHMsgPLO
PtWtzhA8JYKrZgd8h9rqF11/+8R/QQ1rkRMVJ1GTl/faKwgvwTcFHEBg7F8qMJmW3izBjg4+yGdr
2DAk/iowS05eCp15l8D4nFwiermmbwfBNi40dTmSoIywgfaG3zlgfrgwXYLnPxI9IlxHtBNNP+rO
3SmzjC3nDKKLKUq3Jyk/2NPL9eOJRND73YmYSuKU9UY7hvJhKb722XcbhbXrMrjvripTrAdKigGu
xkshKtGXLFsRMckncmg+gYQPWWJ/NsP0JNo05ukD4MiQ6qClqwDa7VJUXoxrv1EImzn9pKdPi0gd
+L8P4jYZcwWIYBmH2ZhaSvoYRrytd8N6lkWrsf/lrt4FMK7RHltjxNwvvav4DaK79RUAZ5d+4ovK
HtwYBR2Ovw/DXJbdJIaMYJm+OEP9xqENBMEH7a4H9Zfq1wgwRUm86PoYH5hAN6yOjtWYa6AP99Is
aOurPLezPxKjaiN6uiTXIUCPMEPjYdv3UbpX/PrRCmU4XnCue9sNLVLIAIHB0mwPUGaa50yB7Md/
yDei1hzPvnZ/D5uN2FNnKN2Cz2mhwtpWz/ryicwCG+a+LCitKqCMA/3RBxxDI+vkJM+g9J2vhOWh
Ok7n/AYMbp+3G/1bE8z+CrxGt7m1MlcMrM094U4440GSdNI7hC7wIMurNBJA/96Y4AMTuBDqZdn3
a39Exu7kqlOVuoSU7Ngcx0flEGP2y83P5HN66CI7DQXyeO/lXh5jhmnnqBjkhWn0QRwND1SecVe8
aCeE7wfzTtRSE10iY4kTcJmLrsDxkvmsxDeSEm2TCLWeG3Xtz8Qan7rFxUoT185H59+nnf/4mIUL
7OEHzWDtm/T7LCRR5pr8Tj8Yi7QmqVE1qpyOlARq81VRWoFy0G/B6gZm9TB5iBmvj5O3c1LnbS+B
+whIh2lyV5q1O8jRGi/+daUQyWE0faqLsi9oRavKw4QQt90A4GM/qYpoC5hzZViMwCA5HT7ERjwT
1Ex13DsZ9csNFoWyR0XkJTlO8uL3qbHtHn3dyiXVHvD7ejRh6K870CoqzS+u35dIDBO+SCqods0B
X572D8pTHs2hHgJO4nBdDK+McHEc9rssjrrWtC84Y5Ar9XIMCS/uhEGk7m4QLq7xHs0LaYwnaqpR
kiQVlzd7+WtyMBEF6sBJc+WvoLfwSJh8Ej2ab3sKjIJfiGScUWOQKWtpSctw5ZNzaL46x8Yvjouv
YHynjqxAR66o/xzwqOHZrt3pJfHqEIMNAgPglaMu/hDGTQ222tYVwU3rEd2go/TXJZg14/sN+Rr+
36frX1akQIzDKselVGyaMdGKrnL4S4HEayIc53txKsZDJWtCl0hwKqW6lzbfbo+SaIBeIIINA5Zy
KYvCwknk/qza51R6mEWd44+w1xpwa9+9BluX1PWUbBJ9Q7IjecqfzBf1VH2mSUr3x/JIocPl1H1F
PQGVyjq0/8G6DfeQlCIO27sYOWdj766bs0pKME08diQcpvE5K1QQ5MoCe+eKoSCYKmrWmOai/33n
vdpJs4Z+sHKvVe4d7bXqf1S66EkRyWAsbo2d0ekd3GVh/UwHkCaDO0GtReOGvGDfUndHYeypqwHk
18YQM3tbCEz0SLqjg2LT7T9gkaSPxgcnspPFGJNjVxi4LfF1VvD30YJkdaiPYHb5B6swottjDAoM
iN02pBCV95qbLg9qN7tm+fm6c+A+ku/nYfvFcu9g4C2HEFlDWW75oSS/UeykcN3QZcyrY6SWUTTS
rko+0jmnwc8+b34ZWK7qgdQliP0mGM+qn54SfC3VpYj8IqfPCTYuhDMaOCq5s2SA8MY+QOGqmE1C
l9UFOmK2PV6/R15YeCGJUUJ12px4o+i1dBmv94p7+prkhw3E9T+MqHiixf/edq1GELbxPuD+ehmF
TFtTJ2+NtMH8Y4hVb9mEEa9IBKOIWb5YyyTDvjo/jrQf5NBGxRfpdgzpbjLAHe9F6Z5AIFvDbVBm
M9tSy71hCKz5J8D9BJfGDXZ2t2YxsWGqzEpZ0DexcVwlbMLMN0CGeKMDr7J7FI8I8XLLvXZYTKyI
GfO1zBzIy1/kX9q5AxEeOoS3TeaB9xnTwllQ3FE+vPKfMN/yfNb+sEwEmdhtJ9kUWbc6a6FxJgHl
8QayFsjqRPbGjev2suin3T0ruUJdFo1t6OLBBPzH4T4+Thh4qe6yAwUCFTX3eNHNXiDjXhzNxhhI
Dwemwu5Gunpz1EMV7JkC+6Z2xDr+vRzGk1SYRaxGGnssYfn6F6OSA7WR8AHlH+2x9Jvbfwb7wxvp
udAdxrMMi4JqFu1o9MEabCFNOZNA8sxvPQywxOBB561u4aVnUVWY9wDtj8y4llyyKwcoryi1d49E
vSmVB1s7XL9WkQjGtaytXgHzGZaeqAbGAFHdrsewL0TOmVOH2F8hiyynj6TVF1r3wFTUFsYvdIxi
cgt3rhHQzfckFNnBRyJvhJEgcsKEAyrqmskOyhdxjj1mArXsfHkGuQ21+OQwhWDIjVOPkvmVUROs
Xw3MlmIvGN3h1d9u00A0J/Bf3qX3P4QxyFHXt6no8IfokQNUgiVsXzEtdSAR2FvWwImqoMImFZg5
E5GP5V/6u2TGMpF62/lKLXNApyY/ZFhtaf38SMl3UKERux6RPMZCYyI3a4HlbpwU/CA/KCtn+geF
M1VBdYt9AdE35s0QXnxjxjARMWlmo0GgWjiYSj9o8jnJHmrVn4Y/q+ymzp7r7eW6vfBfxvc7ZUyy
oUygpNdzILJ3B0Lyh3LVj9dFfAR4YVSXscmYbvsZK74b5d9b0N/v/mrqZa+xS5e+HczQilrS3Bh+
Zy+6fPlurGtlYoALdwnGlRNNU80HiiiT3WBpLbp+QF77ff/d2MIQyZaiBBgIbSHSAYZj7wJ7hT7I
5LsVaJhqCBJvu1XD1xNqooJ3hO/w/v6AOhMIYEhUL+cCH7Bv7LBebwc9zNp/zYR8+QV19sEfsxnb
zLjMwvxRNo+jkOxSoIYssfiWzPVQ0Yyr71znHgxlYRUCkcdfvFLF5hFts4isTXRxjDeRSVo5/Ywz
VVrq1UVkW7FrJ4IR1v/y1r5/HsaHDEa62gmtGVKq4u4hD6aDfKzCNNRxNvsrVX9jdu0gFjpq+ssf
44t3yYwzQZacJ/oAqyu7H5qSuYkZNOPzZhoCt8yVY2NjE08T5qHYeclRRk4uUfYLZ1FcxTyN9muj
P6qZqF35UUWwo+WglWIaOnbz2ZlWp9P7SgZpopfJ5bNdOINrExFYzMezXMpg3jZQzRvyMmA8d8jV
AMtyhyHDMkGe31SFaCdNdBxG/UBIoFhJjaEnXXvs9d7Nps/XvRInJbk8DKN6zWDTSEiiMA3mqQmX
AyVZw+Pl5qhBiqzpYzSLoRyQdtHJQUVV3hqAuzA9XVATlHrMas81YLhjjfwJENjHUnJedOzWJWoe
TrqIe5L3tXYyWdYcxV7R9i0hs0UbzZBszGtLbk2Ay1QLnjBqK5e2hNNhOZR2MXQVSC+Xj8lQyYU0
OtCLRlUjU9Zcbduiras319CBKlxq/vVvxz3ZTh6jh1rX6EuXDyCsaPJAT7CdkYzHsV8iwykFATMn
waK4BvhuFrZoNEwiX55NIQqwTVEE9eoNPTyMNyEFMYmv49WSzxtYIodIlAdwVXMvk8mWi2Ym7bzZ
eLQQDyg+Qfah3VGwoezk+JIAAYoTClyekHkiia2l6NHCE2pVfSJrU/hV3Z3aPvlK4uqTnTvI2nvT
8kcDzeBhrLqg3kpBjMA9siVj2waAlAbgtRh3nI5N25A1o3PXNQLm5AQsvSD/TPd6/0FV8WPoqsh7
aUxYN9rYZqgNeJflfkCNZYyAyfFE3tZdKbSdCImZ58z24pgITzWcrJVqbBJJOrirDNldUlH0//G5
vjgRa+wjOJbMWaUOBjxm/XwfY1dj+ff9gEshjF7aVboOSoJzrNlhi6McfjkxBLMQ3IOocBIUw0T/
sN9qK1JcbBXGyybrIKs3a31fiiJukQjG86vAvk/WHLBmikPd1OCNw3jIWuGaCVcOIAY16LNpArDh
0nVkhdlPc4oXJkVlhiKHEKRIBYKbwdWizWt/pidVpAd8Q3IU7AADhwKjkYwhrQmYM1ogEHnaPSWx
Jydy62A+kD5s8sERPaLcI+6kMYYEbqWlyPu3R3QOZtvXDtJT6U3esgKFc7xvQyzY+oiurvt/4SEZ
g7J7E+h7JmBnaNhIk3tgH3jqPeVgBxym4AkQnNFkXgB1yyeUZBFZxTOCbXM4z4B172Tv+pm4PuL9
JtkNqzjpbUVrcJNYjD1jOSlKNvu3DoKNJ8PBj3wAllsWtVNQIQBkfXy/WJ+LKqhFi8n0e7ORAPay
/hbBmFblFABcorWz3GndrLA032n7T8o066Dozc6ZJB27Lfv35Sb4pZ1URudJoTeOJaGqRcdepvvm
HlxMpdsE/bH8gdJHGG8iBeQ+IDuJjN5vpGkdbcDXqi3Ao4IP5Mb6rlmocCmn/qjfjIOrCvauuIHI
/pCMzptLZxoDZcZsf82BHBiAT5NnNw4xvKSB0ZmEeiYMW/mqD9wqZBbYZmeTCnWODaWvDaBfDE/q
FlnlTV4L/D3XlrGoSREosaCMRcZLLzkbs6zEHc41hRpYo2sMdqifuwCo7gBnU4Vfjv4cq6F7cUy0
U7XA0Jz6vPbiW9qIqKM+HALtbfBAtJfCu729KMb/EzwKZLCa3HMmw5X6mzWVgSX/7xNMLLnu7o8J
hqdt0qTB6EtvANPEsJ3H8rttPmdO7193UPzTAGFRQwYDhAtG/xKSdes8I0ys0uJEEhVALPWnLJtE
ei6Qw0Yyq7Xkal7DtOLb6ZzGbveAtT9g9o2hEcl+85rQmWXRjAjP+2KN9z+HY0k9a23aMommm4AC
Cw3p62AvgjBbJIHRu8bWYbw03ZzB4Oacx6QU+CT+vSG/dGyMlWFm+dKOOht0WV0KusjYLnwwIbqJ
hoZF2grUgH7mj/bzLobxfLOpj05FPfwUf1c3T61eUxVrs1bvzU7Y10DQS0SodqKTMZpXmkVPOodO
e/dhY9yqyw2JBV+HA4FDreg/xwIiyeXt6WQcGgxP0uK5HoHoyavC8pagxIYGhre9YI08QC9NcJec
0i+kKljdplgGAOOnJ9+VBeIYi+rYA8BlfrUj5VzcJ8/g5hogknaZkk/paUHKLjgrVxN3Qpk3Omkn
JalsrFz15uQq1c9VyIjO9bE7CYwqDvk210QqMLB8VkLaF0jO9TFBKuf8Rpny8gYZdRyUoiGVDhTm
2om9ktxl02tpCyBf+RcGAGaFsrd96C3lZmxJToHcSoqzg50DIClOwuvOla9/AAz6jwz6N+w0oXMm
ZD2UyXu7H0Ef0EeoasSfjSDRXd2f8ECB/qZ1pZ+zqDLFTf/tnWRGB+sm7Ser6GlDl2bCQJqOQGz5
thjaCzSPM4lHv9b7KRnVU2pChgyTrwjUZDTl0Fg92Q9ormA5rQgAGC16gUVfjlFEE3vlRrHhVufF
L1XFnSbR9YkkMPoHOLmmTFVkInp3XsmftfmnQDG4zm93ZYzzs0qVSFuX5l7p3khg8sN2a4ke+HYy
7ykBQOdJR5FbEohke0Nou5eysWzIW+0ilJ31U2VVvmbZx+tHE1wd2xayZSJZbWvAS6wmYtjCIW5R
T4ffEQJ0EYDF28CZYqJLTFjHdZVAuzPFaF2nM2UXjH6CNgb/JO9CmLddH6Ush38vPeBAegMKC8ks
8A/cVxe4Ov85BhNKWv1aYuoIHrV0nCDWTtN2q2+Bsh6L4svmfClagTy+CrzLoyfeuaNtTYnhjCaS
aulsGKmbdF+75PP1T8OVgdKIDtWBZ2UXVqVabZytxJkSZTqZbeKrSvGHtHaCgJLa+IeA5V0MW8Bd
pQWLSXR7kuS55ZpVAnpe86nNkqd1xmpss/6W09kJZFTOUgiSbA0q5+S9P6EVXuuqINbjn8nAri8y
bRPN1cvPU5FM2cwOfk1psu/SPHudgmL0lBxBbBss2iIwIv6XehfHOLmtHMhWzrjCcituplR5dXrt
i7G0s+BYIjmMr0OxDNTthH4qLfFS7dhJHaDvBWrHf/DAQ///l8e6t3HW2qlG3PA2vroGvbvdFDdr
qAVNJBqs4z/rO1mMLkxKbiYWDSv1xxnz7tuhGtzij/QXOBLoHMjP9dH2ZOHyCj+n3ollHNI0T1a5
mTCtcQ2yIViORSgFdNyuBI48LQSKevxUAz4a2fudMv6pmnJZ32j+RJrY1dP8YahWz2y20U2bGgh1
senWdfPtugOh0cI1oYyTipthieMJQtVB+VXIL11hfVeq4sGsUkEEyA9cdhdKNXfnD5sNLBNbhbdq
PbVgunjFXCbgP9fEH4BAGhSBNAsJnfjGgEIdBUPCpjsj0sZNWnaPyBZh+mGVVg/cE8/yNguOJhLD
hGRJvoKExIaq9M4XYn8Fc6VrtIL3kf+h3o/CuCtLzeLO3uLMK5c4jA2/JGpYbffxLJBDP/hHhXiX
w/gprV9VaVYLwPnZfyzg2Zz+x7ti/BOA5/Iip4MsZdnfFqv2rFrtD/B6CvRacAx2CT1pO0XNC5QK
1mG9l4fmU5eI1i64Dwgg9LBsDP5u1Gsv9Rkcs+CwsVDMmbLtaKjWAd2Lm1kaV0Citj5gpB6umyr3
SDt5jJYttt3GtV4C6jWbAzWdQnkdw+siuEq2E8EoWa5vzmrRwkTTPBbLi2SZvlX9AWyp33mkdnIY
JavQ8SjJBldQrub3VEsSt++qqFycL79zHuD/AbIWWSEbHld9VcoSQZNbUSSvcGjrXnbjKVpiEWUU
XxneJTGvBZEkjUwtCgJTBU6/WO2C1lkitcgeZ/B5xotIHtflgHbhPydjHgvA86FZSefbx+LXZoxA
so1dAAb51++PX1zZiaE6ufPZNUUPK2y0lLFA/bT8tP6grfvkPAV6mL5iZhllxGEKrgvlH83BEATa
l5j4YDyEAWLNsaAAdob8q0eu3m53c/fpugxuJ8AGGvX/C2H9Q6O1Bdr0yDknxdUjOWhPzUMfxagb
5Z1v/QKOjnB/kP7dHzzrTiQTxyhGXS35+sZpkhyqkAI1Y29QCJcuEsNoYtGDTwt4l9hVre1bWV9v
52S7A1vlTVcoLqmT27WxNbe3Nu/6lfLd0/uNMhq5mIa5pQYCz8Iw5MyVs0bzBiWuvl8XI9COtw+7
00h52eZyqLCzEuvrF7Ppfy6mdGNKonoVP1rZfS36d+zkNOUag5ODjgsGCloqWZg86xLWzinbNhg+
vw0i2BS+RMCjgakMuI0feAmwQYI14wkxNcXK6A0/JSHBKuvqD56teHPsVbeiNIt7mTuRzJMC8vIk
7ekhLSu56Zv1Fcx6n4dc+vUb38wEEQ2mEYBVzZITYMVdNwFnAnw+YwuBhePrIDJtifp4XcxbW+OD
he3kMN7KsYcia1XwsFW9PGM7bDJvqnxazs1mYllXVUEdVGyWC3BTwy0UAF8UKQDMW3vRD8AW7G4m
SUncZdLz0MJY481aAo4fhC/aaegbVORHu1fvwGa83NWVk9wuei89gdekdRWntA2/k1BXBwtD78Kx
YLdiNMnRcVbwwG6aZByun5VrbbujMuqJTneXLSWszZmVY17FUVuOvxNC7UQwyqFo4H4qaLNUVR7z
4g/N/J2iAvLuN0QxSsRxaWFmYyWraSDHByWZ285T1PbtoVanM3zzLRkWgePg29dOHnNl8zpUPTER
2Rr3/Yv+klIQBFB0wScCRjc9VN/HJrj+kbjh1E4ic4N5Ztrr215u41TnqkYPDtSOQ+084t2Irovi
6AOQFgDoAixWbEa/rVTs3JW0WOiG0WBUljQAKzvyrVwVgtSA4y0uZDBRWwws/qrtytzTltbb1NLV
9adMF2gF586AeQjqTaCjahrmPC+1wsnlNAYoU+6Bv8Ul0l1T/+imV2cV3JdIDPNKTms7j1NPwFuy
fDHmhyENE4u4dSbYJBWJYR5Fa15VVRvh+Spt81NTcwdMBFogJcJbfF0BuB+HkulhKMXCv5ioqZ9J
PjrNggZfkwTpNkfrEMzDv09BkMT8LYTdvCXyojTqiCg3r9cfdgro7qZMHIHVcFV5J4TVgN6oZaAY
Q83yOuxAp50Mx9+5K8oNCSpZ4K3Tu9wZS9Hbc1mauCtwJ92RBo/DkCbHekxe/zc5jP0DXBu7Yg71
OLHjtWORuHk9+vMS/46WmQ7ofQED+ZFULsM4OYZCkOwOznO3nXUMrjvpyyQqYfI8KKCG3uUwDmCy
B0mWN3yZKayO2MzCKjkQPP3ijm4RikdMuSq9E8eotCPVwBfSwQOSKeZNZzcP0jREbToKXAFX397F
sLXMNllQtMqh1F0/nsa68cEd+nRdETjZ4f7i2DxUA6T0UgxobuTTs5Kcx+qsVliuzsKtHH/HD1iA
6nQoGgMIKS91e8vXce1GzObkwLDM5/QHSZzQrERJGvfSdmLof9+ZUNKCOW+ugRC/KKo7tIDSAtX0
9Uvj+s6dCMZKzT4v5C6mWr1OL82Y+f1qg2FCwa6Bqgq6qlxV28liLHWqNsAIGTRCtQeXaI1fLvrX
urO+Xj+SSAzVk92tdY6ZzNUKx7OVUlA00k9NnqJKE3UFRTfH2Olsq9PYrSsa+mPhGurTChKdzvg2
iRqDfIewuzbGQgG+VBeSimtbvTFon2hSO3kzVnwTNFWBiiiIDXg1eQQ5fys3uxNbza20pVjOQdtB
CSXXOMRHQOC4AGr35/8j7DuW4waWZb8IEfBm23Bj6YdGmw5SItHwpj2+/ibf6t0TN+LsJFEDYoDu
6qqsrMyv/zaG+vuU/qOa+F+/7D/OoUR7kgb8l+Mx/aziIbJ3hl3W6RLTvqC2/S+r/f9+lhlMmH9d
pGAj9R+/jls67R58EvO4J+L/+cUPhTrMHVQm/QoGUv+Vr/V/DI4hnfv/fqP/v1ejEwu+DWL/pXyy
h6X4ZexE0Elo6/0uuFvKCDO/mEO1h/ltcP7bt4Vw8P/1fCFag2EF/1dq4z+/sPXhC+LCii8fJl6s
aUp85RPYMRCrLtv+LoOXoRUkbrOcjuAoB0fd63oPxiIMnv0tAPyZ5NnwHmZtl3P/QXbRed49QhtN
hglTJVkFOmsd0jqSWdGqEJMDLZnkmc7gSnTYHMtT6j0vKUc3Wz76gNWzcc9lpuoBfG+1lMyUFo3o
zT/v6X2fYKyuvao1ETmF8tKyfkx+UlMQtuNoJ+iHQp/9HJu1XCFPt/X3c0rzwX1bPHUQ+jtzsk/L
3RrgY6f/DRG9C5fxFW4e51WzJId1lEOUixEmKw57O1751hHF3Bvrd7IPw2kz7wGmB+Vc020lgZPb
fi+TDp5p/lJzllxnsJG30S8DfzqKBYPbbXgI50OwNn/9uGZpcwi3HsbUGLmRAWnaqIZlyX3cQSgT
YIptg495el/lXPI+OWzZ27g9DFHzaPpPjnRiZadx/onh2e6DBbKrK5Nv0F2FimPb6HxsYJrhPrSN
c2dTEKKdx9k/u1JCwf4843KWBsSLDDTzH4L03q7fnXcTMSNy4aUvPpfuXuwPvHnr9uXMaF/Ow3Ew
x9V3ixBDQx5PL1lThVtTuksIa8OMBFNK9HTN2J9ImHp2Ky+QNajfpatfM/6eeM8yumi1Y/V8o8i8
suY7GGxh+392aws2voMMcu4mFPuLhjXumfbLseOvDCtDIFVT0VS2oieqmciWXiw8IFKzlCKxNWv+
9WkPM5kLGz9+r9D6imThe9APJIF9oJ23PO0uamwKtOEPjmbE46wEUntMQc4RtCfT/DbSNwNX0GRc
iNrKxB75BPnE9tRM/ya3L4QjCHPO47iXy+gVYz8TTxyH9j5Kdcn829aHVTKoavO2IoTBr5dC82xy
CGqywtse+1A/dny/ouWR9+l12oPTptoS1M3KcfZLs51ECgiL4SE337xJy3TNCPe6U5BAPHyGmFgc
X7Leooex58YZirQzh7H7oLsoDFY1sg6ymBEL6WF3fRINnMBvNZf6Ie0QjGNWbSsWon208Fxd1woO
t/kKwzhYr+sVH7ULAbhQzM3FSZ8tmzEQEFWsw7RlshcbPUTjT6qrjZ8YduA0rSUTAfoQTaGtybux
Lz13Ir1bx/Jk3NdprZgDxyRx9LssX+I7zG4Ue5KSHVuHL1FPACbnS2RJZyEyDRwni5/dNiR0Mich
YFoi77kD78rEvzrK1hIPXydLsYagVy33u4wnvCT3I5uGXzpoOYS8VoN43+VL6L+aDu/G/u7db+XA
Tylrke6rocuj7EW1CSAl5wRHNZA/NHHdINchNNIze1KrzqdJ3LowKTF4VHjNYxdLUEVM2Tr/JOUP
TZCOBOjcfSp7wsczW86QxCK+9zl004MTxFDO/xynf3o4M4nz10GQA3NVBLJqhK7aoc0lCHCpA0MM
kZHGewNrNvDriR72TkNE5ntRLe6Xw/qO56aFD2S40VL6oojm5H7nvNj2uTDDxxKcWWtISFcSKZe4
9D2InlONk2nTR6aDezOEp363tVUfMX0b3VvSVKZVRGVfbO3uBmN/YKZcW2et5yg+ghFfuyYhzP0K
x+cknu7nXZbaf/Stmw8c2roxVkgfgQYLd+BpOrsKdM54I3J77Npz7F+b8Xu3LvHow97eUWcno9PU
UWKKZcGKC+4ycUrG+07f63ipepMeR289z+mfXiOE6rAKuq9xexHBm4iWE4Rac2leN33b2hv1P7mN
imae6j39HleOTPDv7Nxv2O1ubpvlOM9QLom//ZFeZNI8OsOxtXNpHazO6WCXt3SBNkZ3FwpR41sZ
fWu9G+s2ohBybXPpkuM2vLWoZEDjO/ZOhlPFIxEf/qaNvI+2WJJux/OKJCdabMeZJ6fUpFBxM+1N
JsNnsvcAM43BfbqXHggKoW38R07iSXfBR8ZMHii+FolwDoptt8BvDkM/u9i13fuu/WfB1lKkTt66
kBv3VDGE4VvH+/M8zXdLYg7CTcniLfXsTaduMTVv1quJs0L7rJz8dMxXu3zwRpfcDBsZ5Hhze/vG
TXfxGdWFSbw/ez//5aEpg3E+tgnqnTaL8ybKnjfuyHof2GPiSgg0cMiKyEjegjBeathRA4jr2FoD
HKoTJ+4I1rQmPJueM3/pCHXbOwgulG1nj77JvgCiYzi2365dOBXjChjUd1+geVOhRLz6Yq+3DWOI
O0TWF/8rm/jNcfkh9scj9mI1cvsihXcftftOUn+CiJHGPGowV14XAXKfkgZED/k8Tk3le7xgosH6
8xNJAuPcp2t8jU2aW2j8IsGmiPsOT3OVYlNCSlAOwUVD/q7wpDyYONge3VlDwiid5GlJzXqQFKEq
pWEpRYNIAYEtFkhJMGxdT7H4O856rWjH7tmGzgPl51jCTxQHfU/lzZnmy5C5da/gkuwOtopXde/u
yQUuSWeP9bhN4V+cFsOm1sPdhfFxbeNysNH9r++837EPPbTIGeJ8lOKPFir3Ixggx0MIxTZ7nVIg
2FkbXHm6XJehfxlsVgTu9Op17hMdoS2ZjDjy2vGC54dMOJruRwz+R1gq/eqftOEl6jNkLcJzkMoh
qmvxNC2ePLCQv/WsefPn5KaVf2bC08SPupOzx1WqIONuuimX6Va0jXvvjvTIxHhozFA1kXNud5/o
sL8ps1zhZOgBt9eKrFlyGFKI+iPFGDq/iAfnmO19PbjuO9g04I+NLUFu+ghVoAL+ErnTe38w6HTa
PR9eFgmt/SXZy2z5mZf+xuz4d3Q0BCI8sHeV9+ho70IzXXmSeXlMJaD9jBG2O6WMRJlq3EEzh4bw
yLLCC51nrmBzNPuY7o+LOdw/2fbhTckRSHpumXkKHe/sonewm7WS0q1NP3gFWmcF1U3drgOASFzf
WbtXLqPmd0HltFMHE85/dn+q4bRYRgEibxz7RdcLmWMBZEQrNDDa/pyO+/MiqCYSWgLcAEHrgjz5
nUimIex25C3dRpJF+wUa6lCiEF49L2GZGech6CGm0LkYOZTUu3RTeBkpvTq+D78NOpTCT587QSsX
BQPyJajCzai54vBhFdGX1y6kW3AS0Oyh5cjXjH7u5+Y27lMI6V9O8Gpz6q6gdK6myFhfLDpOyTi2
P5BTvRNL/CJt5JBmV8991+fJYF6StStkqBxszUaSJaWYMaXwzm6RNfGZknnAA80weiqj6NSu3WVM
s0r/2jdvqqZB9rQMOErG5qzd9eA4TYFZnNNAg4q7y1Ns2WGwsna6FNmfiPvajR5Nmp30YOt+Fgct
4wsGXCs2BwvZl+Xg98jyuKSK9EFWmah/30Vw6LfQhQbb/jxl+42N6rHZp0OEcZFyS1UdonGOZvJy
nd3kScMlVSVxtU4Q5RzCnzFzL0uMHbPNxCZrncRNXw1Zb4jH2Kv2RUfENl1Tk1zSvQuKteF/PA6v
lbB5ERKUy8zVVxizneYk+7a2HYq4DV9pFOcYW73vJ/8pHm0tVvcEm9uDTfsya+17yNYbmmInPxjv
jVlMiXz/bk9QV0Q4EJif/VA8Ki8ZBQ579iiysIyX8Hlplh9/xPzVPskjXGgSvAe5EDtHmNWb0ms4
WX0vFvWTbN0lMnO1OPEFrs9V1kAVx3Y3GTiIm4LeUBrlirMvZ7SXIF2JzyH+F8anbXOOIdZZtO+I
Evpf7xhTxslSrXL7O6N082dFJpY8xkrc4UA4dD4eFV30j4j3GjdCRDresWx+NoZteKfOiUaYrjJp
eE2coXbn4NmTaO453KkgR3DqwvUUKuYQI9zS26JrEuyV2X8TWa/iITKvLcYQUxBcw0aBk0xRrSyD
HXEKG0lijswsQpRxfJYQZ5pmYEbDDWPMrBycrkgFGowoW2pOnVr3yOvwff50ASYfMv6ERPPDi+2t
x6bBekr/jf0QkDYBFXSj8i5zhzfbyzdAUr+qE+U0C4sxdOMSiCt86Yb5UNQMKqams5i75w4xgZio
++766eCwtiezE5Q0Dj9phgXTpy7pIb9AZtq8dGNn81b1HOVEVmqvK12alRh3rjPLD9E6wgp5X+/0
8g/6bTjaZeGzczOai4FPSifuWfu8UpQZ2XuPg3CObttqydbezWGK+u6FKZ4jawyCBwqoe5sfuUJV
7pXhWuq9DJLSoiadp6OlKreU5+HaHdHyrmmrr2H05o1xztt6buDJlMCycEGm2Ze0b3IZBkiKmrxF
Xjg64rImw6EJL6JZSB9irChD1aHfu+zS2T9j1mGpYZLPBXxh47tE388KTrFzXxjYI0Es/B6xF8Pq
YEUkspyiM3KeDiVxgKyKnmjwo+lHzGlJ6cPC66T/mv3HEIHR30A77f4J5CzpXvHoax0f1+W6cgN1
/xfLXlCoIGCSxelJln2k/ZuIX4Rz3nqFXAsltmDvs9EHP25IbP5KxDUrUXZ0vJDjSS7sKHBcZ0Y8
d5BbZAOMZq+O85Oap1UcFlAKJ5D/bOwDps5IBkRgcSswDfPRaUu9XSTG4CmmxNHbzun6T46PoYfB
hhZJNGxCTVA5WV+4/UvD9rIJPhrQ69GTKsP4RXOi+Jijbt61W3twhnFZydnv8Nvnyr8m7BANpTsv
GomzCJRUf7u43L02X/Tz1sHN9UxRFbD2aVOVRNEkmvNqXDi+TtUsL8PaPg07PU8pxIdRfFNeOXGp
XENMlpaxd42nW9zkeoKIRMwBv1RTSAmyx1s29ZhWQ1XSnm1y7puerN1V4aAZ23/xevgFblofmRfW
/zwxola85PkPnHaIyA6RUyc70tPOr7hFIj7WAoxW5SWa7FIAHJq/qUqAXDv/Yr2BsTWKFwB+haN5
0YohVxYZ+6Du0jA+NL8Yj7pM479gui79RPY2hT7EKQk48fdT0r2uEKdrvrPhY01yNpZbdnSwl/Yt
Il2A68iHofkMzMOizzbjpyFSBcMynScUzDHRELII966IM3mwffN3k+11poCrbFpAt79Od164uJzm
9tOOJ7EH4BqMqqRe8IAZ6qJvUH4I/tprNLM7dz8NIkNISBF+1scJDjUTZHI9/JOwgDb6k3SLpIVE
j/umxtpjR3dLD2k8knXGQqWHYDzN9hD+Bvh2wmUcLLi7LTIEqSYwsC566qciU8BOQMnf6bH1nzfv
+htUfPrZ2odRNqVBC7IvPL+kkTzuBigJ/2KLIr4cSxR5FfWWguLwjPcjhsLqLIIh25jkaQPnjs3g
1rq818AhOq9q2QvDBbZlI82QkFbxQ9bvrzDirZLuPUvcKvlKt+YY4cjx1DHu+3xfo1ytBYdRjwaC
B8ziEkw301SqqSm/i3i5b98hVpenIrQAHQADN2fUdSPfOr/Jm2kvXEynLTM2hoEQnxV5DMWwQNQY
sskD50h5cwy7x3T9ctztadAnpoIzMo+iHzDoiA24usIFVuecghDynt5eatVewX9GOuIBuZnPXdtX
MT8PdoZypChEYK4s/omm7QQz3HpDdaUyxHmUGWI0r0zoQqT7Y4AjohmWD4FKSWxqIOOa4UxDrNhV
tWJL2RZMSrsU84pgkFxG7CQ4nRVpe3bZu4ibKmtNNYMCYxCne45RqL4WSXPYA1hxZewySfnibP0h
QSDwW4wPj7IOphctYDo4Ag/wvHLnF5a8ZyhtW5e9rXFy8VCjoNZRourX58R2wHNHktqfZFd4EKCw
j1MpXB/hGgaGzq+WMWC+rrdXH7K/IdOnbgUYg+kyI4eCBee0hxjxCuQX6Fo0vUgEYUlPOsEpig3l
zDYPF0saxY8OG0G5Rkb8PHTOY7tuudfoIqSXFKZ7yXoYML0bNyNSixRpfqH0ggtCc4W9w5aI9Lyr
MxperAwqH7DdjoDqImtJgRO0GRm7oZy3p2V7YUijtmV/t8F+MhmgsuXD9JT0CcrP4dnNPsIAKB/W
bMoWkuDNr/GWUwrej/IOAypE1J07nomxLynuz8MACKhyRE2imgaomUw4j71/QXcMvGoNZC58GBjE
VQagaQoVSBAQgFiPQcdQD5SzksQZGzKkF8NpnkRVYN5HaA7L6z6BUD/+0H5G/doQyR/S5Mfah4id
HO+DO4+xe9p1enbpo9M+ZGokAYDb2CKwDheFoXrwBeZ9IkibmdMD5V5Po/+gwS7dxibv7Fja+LjI
K0vocxQcFmSbwgeNhndYcE/N7JAQ7cxoaaBTYfPJf3BXN+/E2SxIbyATYOJcJ6xwo+xi/YhMiOHc
Iz39Tjt13IOWJP3VArJy2cu8vjouwob9BOf5jMoj1Dvx/Dc3qCW/iGwkEY4XpVlt0jqeb11bMjqX
zQKuV1Yv830wHQ1wwN4EgGVxdi5tFeGkHp3j6g3Y3rpIvC8kIGXWaRJOIHdhIe1Rl88OcOnx77Tx
Fw+BLuQLOEIWlf5dB/w2g17b0BXZ4BwajkDIgJxDXt/NDskAsAnSyOvd7v1A9ylr3NJf/wbaq+z2
N8KH9HCQLDvu9suNPgSOkI2pR5q+6ygDtrHlSmOltA+tuCysycMxy5NmqgPRPUm37KYpT4UgiXn1
/Fd/BbjX98WchqdtHjkOZhSFGBudSKJxluNYeOyTxidzsFVN4FYQzUdYxaAF5kmIa/Vt1ysDchE/
LovwyJZ4Nef6Jd74t58I/8CG3x8n6av13JUsPSY0fK82MgWi/bv6uw/co19ALu9kI3BZ1OT/M9ny
te4bNoW/hAjC/k1FABxUNlbu1tziiJ7SYEP1ZXq8WOenc7eKSsAzo/jchQ8dJBXuBBS8+4D7lT8l
yKU877OPwXucg6MTx890wFanIWzCt/AjolvN9+2jQTMl6399C5nzHeILw+tb10yNV8UAsVj8HoBc
/ouV4lNT+jdj4ZMTj39Xh4sjBCEBpWDRtetKpIIG5BQ+TOhWISea79KWPkBdcUDmMdzZBmB+D8U7
LFlEjDWpLF1u2sAoUqBBxIUBom9AixpdWGEmziskES/uTCfiqqQrNhW9IGjVQkZPIhyvgWH/FirO
qrV10LY3FiUPMbVfCXdv2Rg/R83wPP16XnvLlG+dqlXUSuwNJF/TlDyC0nhM+u1oF/nQ0+2HSY6E
0kKbjm9oD618uGucIG+kxjGh5Heyx0+tRPk+9N7N3x0POVB0B/r1HTW4RWCzh6UVhTOAu7uLuIit
e9O/NTGFGfoQdIhoHgXY76Nu3kOIEuuJzAlqOJ6ljynsHkQUHdPQ+ROOpu52Z0KvY/ibsPZPOPcP
ljdtDjQPlu4qeUrSDUGywTDx1LdbLjjKU4c99sH+J5IA6v0+fVxk8pwpXwNvM19ydS5+BwaVdBUZ
KUSQPWStZmeXjjaWWN7e8ykG/sHuoQq5wc0984i/sG+gyd5vglSsWf/G9Vgz278Yt7+4Jsjl3u64
fPdvmkOat5m491uvgrpKZbzfttvkv6+xel5X9SOwzpxoecHFXdI503cWpg/7EuKYdacKc564iTh6
gLcOihX3c7X+mlspfdTorn5KlqyrGxbrkcBwgD2LfaHH3ekcdFY8IDy2m+6jFTWHw0P6Hmq0N5Jp
tDieQ6n/uoGFWaa7RpfIRctFu8hHQhwgT7FL25bwoROvs+1BZ42Wfi/iRLVPYRP0Bw6GwQV8HXUZ
UT4ed4rGlOMtKJrWdShji9Io02F08qFbX+0L13UwO+M1lHGWlAbi4aU/G/bROHv6aCDH3pLQSHWl
CYOIvpbJZyvj7haYbb5NUo/gzaAAbJk3g4GU0lOMqvQtaRBPtTTtiwOCeDWEyVa5OHaKLGgisD09
ma8rhZyja+OKheCuRRuqSZoqVjTeysumD8QHrL9/Rd/i4dIOK8cwKNuLSMzRGWPj+gSWV/NmUtme
WQa6SBTPe4vFEXrn0CSwMZ3V9/gLR6CQVs9bbMaPeQOauwJ0KQeKPp87IPi3BhgzVKoQ7mycEK0D
cXKSPrwGzYTHA90Cg5LMImcIenuEmmz26SE+uYVO9+wAIA19O7aKfOar9yehO3BHloXwp5f8z2BG
AJYKTuyfSTiZDEipvYE5F79mOEyrOZzGGpIwQA6Wqas8scDGXOH90zYxxNlNXzHZ/vbDsd/SxDO5
m/r/oqH5M/v4uFgT89kJd/+cQVrfiLYhOgO83+vQ95oT1kp/9HwOn1E1z4dBA2lOFrGWLgrAOxqN
kP/yGlDO+e6QJAlZOcsl+9i8EZhcKvYjS4x9igCLfsQIJ+Vi9h/l+BSoZKR/Oifwg3ztQkA5AffC
axNyXVmI9x971uIHY1M3QxdeeNDwgzcY7HrqSP8l9n/HBKIG+bcToV8vpRTlDE4ABgjg6hloCU9W
1nfVpBQtVIe/ulGXkMSP9rppAXZLHqD8SxdZxpmzHRqcSHVmKD6xzHs+6HXMhyAQOY8Mv6q5/2lH
kSDJ0iANTMq/b1KW3sc28s6AHhMM1ilW0pmhOQN7EeKFAz27v+W5uyx9S6D71fyYFM1LKKAMh3FA
krcIhhQhtOg2bjrmBbppH511kID71JTM68SF+vtWqnV/BwHC/w7CdvrqeUQfVuaaYlD+wcGfihFq
tDmUuc1ZefqrsQ6WYghzqQCmhqi/AuBKXbC+szTQZTyJ7DSu7VqzYRnKkMmmCvaRRcRS+tMbD6yN
fp9P/TTOd5FKr43RaIhv4rXBLTsswdYfwddSOeDU+5m3Jbrs8E3bc47WlhjcIzgbB8Rf5FcI41lq
iBDuB9wt3jl1Hx0RkySKDmjIVQZps/FMhdBWQv2qSnqkq0rVC49Ik2Womp+cUZ60D6Bhbau56zKy
w0SadEYcM5+/WIwtBcZeBqy2ck9VkCvFi1CDJYn2/QFMYE7iQBaxnsug/4jN9Iq3fvJQDPjG3itv
H/NIUDyKhT5OrXdx/e0PoNCBzH74txl+DxMQ02Yhn8LIVTmiLGraZquUSYu0AWJB3eZgW6fFWBiw
ZaXjJ9rt7SF1fyn1/jvivCKss1+eTsqFohcsJ12gqXrUQeIUcIZ7DwUUuQedg55ynkSSGz4Uen/e
lv7BT9wvO6xf8d49BV4DBGuDc1wm5pI6qrQL6hlX6WPQx3UEthvRK7gFM4MlCm1gsSU34mu/dvhQ
Y/vWGu2lwPvXCKioNPLJZEPp7gL0B/9s8E3CWFfx3t6PC9qArvubjKxVB7DDLuGp7dYXkEdfpLTF
wL23hEMzgAVo4aqcKWQbUXQZTVB63P/c3Ogyp9mQdx2K58klQk9Py9y+MavyBiQPPNLLFEhVrDJ8
HlH3mkaWHku+Egf0OaDiZQ8igEBy33ZwZEMnG6XF/LKieefO+J+KV9PUN8Qb/F/MbHhzfQzI4WU+
r78doCCjMu+9pGzntOIoxZzGK9cWakLpdodGdd3KCPkBgDgrFoYWwXyenfTYKh+WvAo4glhRTDSb
e5sXWlOACpgCrt1R59bL/s4T/C8GbEyoVZJhNaeA4nNpHJXKw6RPBCZRn9Vy288ibc47FJki0E/d
cPncFQvrQc4wH391IcobTn/0nqJ3K45BEFAy8fGw9OGJ2egAnsTBaaPXxo2fEFdrdx1j0jO8OdE+
sWH6dN3tbNChVs1cATas5Ar0c+wfduvc1Lhf4im8OYnzka67R2KH+tXcN20pFUW1EFEArhRN1bhR
Hy73URQ99gz1T6YKxM0XNONf27Y7OlAHKQ14UvEgzpjZf4h4VwbxfTIMdy44Sj3qNIz7/tFr/7EM
UTkNIR7hkOR+3D23JjmGY3pTPCxTvAl0EFQepv1h6hjCVPOF9PrEl+QODcwvA3kfsjUACWhkpnIM
d1s4IGOkDsD5IU2cfFHh95x4JxeQGSTPfgFX7KZ46b+86B882MAnT347PHhTuwBRK2YAhc3Pohr0
VPvTno38BD3GO7P3v1WZRcqgbxo5a8UDxfK2SdGgyDIUqes4lJYx5PMrOJDcgEdkqbvcofM/fPKU
gU/h4l0fJ4hJ11kYnrs4uAPfB+jV8DlMziWE+hdsVct+aMrepapIwfgavOHar+bBegtgQuhpP+z+
EKPQjNR1mnx+mLxdoasWdhLf0d0OBvTYk0f7P9rMX9ayh3l03tGrwA6f6XXxgDryhD1PwnnWbBnJ
jqAKTADVWEiRwppsussw6kbsas9bhGmwzqGokyWix5ZED4PobmBXfBhrj3iKyGRRgGt07quFm4ks
vt+VNGPBE4AruL7FlNXcF6Vc3QO1aDu7SRNUJpYdydZ4LZaEfizJcEJoe8+WbLumnQupMMf8D0fn
sSUpsgTRL+IcRKC2JKlFabnhdFVPE4gAAg1f/26+7cz0dFUmRLi7XTO/UvbHbEV9V10RYJua/quM
/hGwiY+GzdGuy23D30y+88biOqgqM90ELWJ1b/pPcq6Yn/ZioJSsn8fQPY2SuZRVXApE2BdW0Jt3
tWbcu7n55Qt7iQvbeptl8b1kpo9ESU/FJfnXV2qMfZ+yry2rOOBR8N0g4/4MEvC4ZYi0RUCl63B8
OlOab62Ks9NxxW3N5tfMDnnkphkSRw0vQyn5VdYnf63Lg1TAeuQYj5tgSf41nqSoodtP0uBR2YvB
YN0qIm+iOxe+AcefqW9t51w+nv7qvSHOmFcpiweqUv3HnTGPrNX9l4j1tHjhVzhR7Ayiu9OL04sy
yyzumdxPI4qzS9gRxOc5zLt+J+fkadbyQYXev84Pf8yQzAKMFsBJaWBs62VAlqvNP+XifyRU383Q
J5uupKevtNNdq9ki62OWqO5uTjZpsE4ud1SBupk1j8MAb+GsKdfY/e03g2qfVCHdm2tWN7E2xrUx
WucYzGPDgMbJgT2XoTL2sqrgIDs7uIzdWBOuXrKuZ8F7HjgFF6ihn+2sQCBOQZqaPHvUS95vdIVS
TB8QBVZ6xFV4aVUg0SgI21z1xQ/lh5cmtyUvPnCrfPbd5ERKcEdZeh2ZYujl01uWuwwH722FVcsa
FGOJg3b44d4Ptm5SigcO21Odyywamyrd+j7aiDIDhjq0Sdo/AiXXG+3TBDtDceHf/icU34s7/GQe
bFcmKAmDBf8m4ZK/lZd69LvybNLmxUNK5mkwzks8apQ0f/IetJ9cdS5Jkisnxsqu8ZIj9Q2humR1
nZ9WANDt6lOeCKHlWXOAnteyA/MzF+s5KO6K+jL+51havjFcDmJZ+yeyXLkms2BXpiVDp+RQZlB8
vgwZvnLGz5OB9mXKvVkGu9HO9pbQz8nQWNG6Lp/VAEUh/LMFreSn/YuTLzfLb08ZZubVbhiVj+Y7
0SHMGd33zKXW93S+zxpeoFmpP/7gfQaklHNUuLdRhC/2krgbt1BESri+/MCFitY9TWHxRNoXZFSv
1r3hN19B0LtREBrNgZv1SRfBNtPFrTbGnXJeXL7HtBo4SuZbUCue93Kj9MNQp3cV5ceWz125ooD7
d9Jt/HKluSssEMls3E92eCCA7jVrrV0709XTVBsMgkoZkIBrxypVsd2MLbMsEkJWBOp0VptlJWnG
Uq+iUCgl63/O+OE7fWSYy271xKHNv61Un0XaVlc7A5zMwtfEmQz26aEEpWw0MgV7EEMaVtuQrMMK
ISjX5UBO/Y3gpk03Bk91uIKf6Q4dsaq+E14g0xif4NI+ZiOllGCv9nz5P54wmzcnU7eplyPt2ZIR
+iV2Zu5dDLQpxXw1WPRpSLxtQUYBdIeK/To7Ka89qO4hN/546GfVLLdD/uZLJy56yCJH7py2Os2F
v29yf5On1c6hN10X9vQ5nKnmazJoCHGseExGHgJKoxbcOTDlk5dxpjvuSafeRzvdc8fGfxa/u0cq
ATyoZ08PsoNJcMZNlZrXfs3yQ1MhI5r2SMIg/Ww8VvlBWMl/ru9Pmy5hssMUKBH1VTTGZtBKbQNj
PNDD601hEGdq9tsuqOIqgFc3VBVllvXG6PApHLPfxR33To/YnHbsKA/8XyVCl6FPxg/OZG0Rf2ur
eTYsj5hhDFNRO2BrddHIQjYhUro540PSdFGSUOtV7U0mxAXDtpjpEI+ijaV+HNOWudIYj2a/73N1
tMV/Yaq2BvJxyRNoMLJrBX1UOm6n+ZgnjwsholHQwQVW06uiwzlnPsL8mjiPDEjbfSO5fJvQe6x8
L9LNcPOCVmymFkjbBKrYuL51WEym/uH/aQi49UkOP7MxMnJozXw/DqWFGhD6cRYuD0aPW4AJ8KkO
3EdGX4xZvENgt/9EYt58MuEMNtBkoYgNl/KpKE4NncoaJI+8e9vWrja01VFP9WaX4pJB0Q5Zv7Vd
DqihOisDoZaDt/WSuKjRZ4p/bc9wb2p0pCpGzmlDe/sVLo+hbUBgj3FjlcwT6e5sQQf4BB6JDIGA
4B7z6r8WWaxBTsvrAkii+1psxX84HZdQ/Xo1t1nZPugmYBgTIJ+VG391d14/3rLkrbPDzUo/t3KN
uOlP6xYP0GjfZctgYAAQl4jis/wdF4M+jEdYDxIV3H2eXWbXdvIwufb3WJMcuiruNQcRtBivTbu+
62QOIhq8Ay/EtfXoA5zwYPSA0XZ/Kmx3U08BhT9WffFX4xxd1z/CZZxooYbZXvne3HEqRArb6K6B
28aB8+OZbzNQbFaovTm4AJZcOYZ5WMaRROgMrXEgAXYzrup9EuMmYTQEZmm7NAzD3B9AZ7JfGboE
4VUZ9IzIJ7btODSbUzM6+6ZQqADad3lTaTrsdfJioXvOtTXRy6spTHvXVJ67F2vH7j/Xag9h5kvE
b9c2NtOyfiBjJZFhtz8TB/mubk3UxGTqn4Tb6d1UKpZLNp05nkur9fYzpphocBZmdlY2gLIaFP5p
kx3nOyZf9o3ejdYc/C2KksOZEdCmrC19DZzZOVZu6jy6qJjTJi85gfKucuMu8SHdFC8XX3eRbDS7
6GJXJMNjj31aojHL9GEeJwoPTit2MrxQ6pYnYprTY8AugCQa3W449qtZ7BtSTE9FO4tjYhT1a9h1
+CeWSWsq9l6SMT4a4mibnmKziu//me5lHP3SuO8Yiv2Z8rA6dV3GDNF1RMm3t/yKcBo/02b6rWTX
fno5i78AC5bKj5YCCA+mvq6oGtL2IWz8jjffL20ZOaoxDowXg9Pqlwa8Tg5EZTW1+8P6NZvE3cpc
V0LdzTDWa22eKjecIOVFdxr8rOInnLNHKsOVd44kvHPjNQOkeOtdBnbE/EirMR9Vwf/ScSCKy3qG
C5w7BqgW/H5KyttHmhbPLEnuHz3LVN+llfZ/WDxQbAt+9GiuQz+qfP9fWGN3ka25xE4qpcFX0bYx
bSB7KUXK7ITt7dT5QjKjX4HlmeiihOpg3RDbY3FOUIIQCNCek8lBsQevYnIgB5sAs+JfThYhg5e1
/zQVujMbL5MoR4t9JTEkQbIbKAuTL3DG9ictu45WzE735pRa+97O4cZrm/g1P0z3eZ4M22bJXotW
mbFmOJinq7UDFmag3YYBP5EiInLOB4Yqo01ac/PWWP6IAitq/10pa0FTa9nZntOjOIazwKmoPyoh
v9BjR1asgmCMRTE6O7XaaG8WWlg/av5Sd7aP1VjKaGYDxY77+L3qE/8o8zz/0u6IaM/6IFDhNe+/
TB0M+1LJKtkk9Ag/XuWJOEAVO+OTtw+WUN7VyFO5MayMYa3ycTn4aSIYq3XJT1Pn5mMepstu0YOz
LTJOuIHp80WVLVKJwR47d/H9mGfXOMy+eHFtbnE/q62NMaVZZBt6vBTSog2xqQYFfP11DNuCN7AE
91xt4MasYnzjViVqP53aVjmG3GcTtzoZOA9CBMaRF5zN5HPFzEPj4SydBS3dSQhoMpX7YmkDoctk
VGG3LhVqRn7vMrUExpEJGktXD+eQI+FgmkG9K3pLblzlfCft5Fz5RMz/2pZRXJj42Vu3auJDU0ft
hSQUEzRMnHpFO5PaiX6VaTJ9OoZp/ZcNggmYUBl08KB0JEsz27aDUaBUL8xDJ3RnzruCp9CHtNO4
ucRQOX9bKsiLdo12vwR5yhC3hvj2xiF/YolIGPn3RT124i+xsmR3HdIkPWnbEdvGdIKVwiNPcIgN
4wQ9GNh5RBTmiJWgHuPcFNU17xZ5bAMv2NLrhzE2wWLbeYK1zU1PGZtgnSh1WoRR2Zj+NkjzHN+6
Y0cMpIpHfxL9p91Mjbmpkk62B9np5MEx+/pdDjBdi2N+cuJCLi6uxn9qTMWJeq7ZhqPTnq3VD6mp
R+viODLlqWfgvW8MJ9kFU5peK66sD9RET0cUmwj9C5Q7ZU7g/oSWMHf2MiS8+QyKo2rKnP+gFsDL
vEwfxmH+mzA4x+WQwq7RyLOLOuiKXZ+TWhKVbqHjeeJlG5Ol2mNB809qDUinya1iH/p5d7Pr0ryW
adJclrxM/zXKd16AXTMAraK6ogW8jUUjOAS1fXDF6oIt+O1vwxs/xUWyGsepStrHlo4SxMBaDoXO
1Idv1dOj5y71q+zsYVfWJL4AkfnyoWwJu/I4sOGeEIHtAukiZYR5rtXsxSAt3TFoM0wTXW88Bqpm
RdIa1gfDkqEXFzhw/yTt8j6608da9sfavHoI5vk9kMX7y5acQz/aR4hNKgENdCAWfUga95Hp2Lkf
00NeBKTLWLtpAAXAovPZFQZ7pWfmO9qPRcbhOAxoKWH27FUMFXA5XIMuOyhjwEfXdFiTUOoL3Z9Y
KgVwgMA6+bumwRcwJM+NaPRmAAFxRsqtyk+2U/XQ3HGuCZgpUDaGOhoeyClr+IcWsSJsutGdoSu8
eUOTu80sc+v3n9B9fL57InWjggq1FO/oyXGfsUu5KI6shQpQ9Ts4OCwJUcowWUFKWem3xj9mhMmL
TtW3NyyRaorYbrNLnpaPSYEWOrjy0K05gkrpbRq1Hse12QbDdFOdHfu8SdCcp2nq36fV3PC0WBtM
AXJTFmwbS82eg4/D2xoXLHRFus1lncbOnCg4x+wwrrgZHQV2aetjwshl347Bs7GOA4yVbce1PzP8
VM1D0CfPetL9hb1lD67HcLHW9MPa5efiJIc8kMXJc3PKgiHlTm7q7zyFyjBTBx05s6uX0tNn1Cz3
mrt1s7OYcbEhaa6fGq9rLnJU+luXoPm9PXw7M12cStNzN77xU0CHYwXMtQTSxgv5UYS9/EdZRbwk
xjPaySHF2basPdYn6qlNn5XpVVjuP5JZz1VW7HO3OsrFvyxueNPYVBDAD2rGm5k3sHO1f584MvGL
7Jz08mFdIU3aOdZGBYJJk0QmCpOMde+mcqdcCczdvVB0QEi1UI60HCHbnpxE45qCOZ2S8MVp+hg+
DKYAqjliN2W5Vdr9Trq7D6wKD2NqbuZW3ty82aoxiJt0fOBW/y8MxclgZhIJMzylKNZZ6d0Mv0PG
9CFUurGMDSj1QVZfZWJz9VTJm5OJHWrwISwzO16lfvKg9CO2eiL8TL3/VpbtwSP/SaCpA6GAU9qy
GGhmu1cTt1am12PqtHjSTOSLod3jNUGuGnxgHiQBp9rf79qBeWBS2n/CVWMD0fi86tOM2TOYblhF
3pg8AOQR/pTT37UjpQ9agCdElDJhRdnbF6X6zsx7hl7CUNdeA9CxfNMsnH6ChkcVVw8kDzgjjwIu
0tRVhID5j6kHOByW1hYl86Y5ooS70zSMaK63qne2HXQU/JmmjAek7YyTWlaolBbRWS83J6x4YJY1
rjP5Iv1sgdlXz41pvc/MZGoj7zZjX/7m/3/JBIL+ukAW5W4ctuZ3o5u3QaUPqTHfGrd+LvLypOjA
iS34EmaPl0EXr3XtMMlczN8pRYb0UqDZcv3J7jenV5E2JwvODhbJnoUP42o6XKGyhLhJsuGq6vxq
luE21eSCsfzisbFbL2bo6mJrY0qU2dArufMqCdJs3aDZrVODoyI4lS0zLz7109K618lVDFZrEykU
ZdzqgbVWkgH8pj1Yer4MJuQPZVgkuUnMdSGW0xQ7cq/8HSJDQ5Jh8Dhnhh2FdgJvENg7Uzlr1ORc
SWTV26ckNSY4MjNq7flt6PjsXeXRiqM1VTy4LfODiWOOIuws3c7Ztz4D8V6F0WDxpHXZcgtti/PA
CYG8wuV9KDha0LmjdPK2wVr9W3OJ6pFzdPlpcAOJqjemyPkTk99ykNXX5S5cmM09ejFNE5YLTtti
BrRepPg3NySCpVV/RG6C7XKyvd2Lczr8WoqJVc+44rCQNQKCyAMVdF299QP16TZZyyvHyS2ckxv2
fyfBYg7GHyhRy0UNGOQ6ffIM69IVNgHEBqnEgABL5AflFGn2EUersv/hQduaKUJHu4JLFTy5dbhL
2GMSBYN7QM7d8SB+BOCm9QRagAUoCqsmLprmZZqKTV+OD2C9O0EpZuKrzh3n6Pnuj5GDrms2hbXO
mQFu6ewmG0n6Yi3Q+7Gj1S4H+wZpt9o+IqNpKb59JkfBKHDKtnGRHRWXhs2QvDYLemv0AkyoRmDE
DQHfuRFy7X0m/XQYzUMw2FGV9iiqBTzyv6RG4v4c+n3SN9jpr/nEg2YxzyRezcaaWFcNLveTz1RY
MDNr/ektEersyvmIS3PXNQ/Z9NcNtx0jkoa6p/D+5ku7XVmRy1EDtsoHqWWOy7/YSN6jgTbUAxmT
POqlZAM4DITJ1dW0w1Gv9gN1N8IsWgJauC4/u9l863L3QIMF+y/jRFZUPTvtB1s6sthQSaQku3DW
9bw2+cs4G9+m99ZD1uDBKrfDPQ4goJYC70uJRkjmbm8ExVOdhO9+CeNSPHa4mJx+iAcj1prSiwEF
80Bq6UtP5KFoBwpFn08982KLX9piYbuTAkbqpsV42UaLJfCqLlumFht/TG6A+TvojTh16Bc4dJlW
wxhYuGPK9UXAxjjszXbXdtNCAideHBQ9r0mKjxjztYUxZip+Z7XiBu+fLEedHf0imNpQk8ZAlcxd
1qs7tnsGUPDw63rzcJjZA9bR2zCIrakstCLj3BllNJgFQ66vbDHfTUQ/bsd7Jw9uhnRpgPJP2D0c
r73y+6Lw6nhsx5vN7qyxrPaTHnaGL3eGWZ5ChL/Gyf+lJZ1d+lT06rVRwxadPu5L4ykxTGdLEXdN
tYc70D/gzYs4GNg377dRnreHoKE+Um20ml6s0MUx8zylkxMbrc+WYUSVnOnh1E6xW0DFam95ohLe
DuXC+48X2sKsR9o/KEoKaRpbfUVgEfNBI/3p5qd1ETfBktO8xsTZMdsDNDQHwlorIPwMpqwMl1/q
Wvw82b5McOGh+lhrtmPByAG7/VtqLP9y0f+Yc8PLYUVBgVYBmzmg1SfdHVf2N9WkjlQvX4FpvneJ
Pud2+Yrv7GKl61ZOl7G50+hsQdWW3LlzEbdSHQOX/kauO1n9J8GV0SnO1DP7LG/2swHxmvyV4sxG
6U2LAlgDHt3FTv+71/9mX21U0l+T5S9fTzDn2OVpTW7aymLPg6FjVCmwZrRy2ZpoD8qGlRuoOZ14
9Y6atrFmd4hq4/vIuZDrnkaOVkugOpjy/r48+vi3aWb28/KSLtlR1KyJy1hfZb22zEQW40Yc7can
4lM1i8Duljqr+xMiS6nyu1w0JZC7D6WH4SIN945o9sYCm26oOGuySGML4G/eGFzSGruHOYm4Z07U
NqcqW7aBdmgnrO8GNCbA/Jdy+6GExbl76UT9Su5kNHXptuvBEqlEBdPShXgCY6peQ4+eqwhT2BCH
JA9th9FIcrIM5l1mffmts5F0GN3wI7MKc3FwFkv4i5q7DTIv6kx8pZrRQ4HbweJ+NAMfMIynALck
LkMABTrxwExPSflRFAmFGDqh5Hdo7FMjQAIt/wRket/JYVzvbqXez3a+PTzzJO3rpUYM4r1E9GRq
yBAxOfe8YF018OZZt2oIXppq2vlu+d3z07T3/AGqvC79zWF9AtrtLPDj0W+eLKv/6doldlF7IGvw
zoebiQdR9O3FDN8qqE8mbATL7L2WhpHpmnAIGa272F+uUpwcvXfrLG7vnZ0E6u02Dr6w0pnfsunQ
eeAVjLLG0rr67rznHQQKoZdecQmV48HlpcvbMHbVfLB4JPjVKtvYzUP717e4DsP2WVjjocsk7WCL
3IKfs/2s5EfYFw/kkURG7t3mcOJykYAjM0K4qvbS77cym47wzhVesyTv9y2lCNOWeCEycsKawvz1
zj3TSBXHqSGFpFmx6Bp7qNE/AS2zU2d04sZPVRuH+4wVamWMZiuPkaE/HAz+YfDTmCR4AgvCmt/L
83DeFsubbIwHNRp7Z/VOEzx+ML4bJNa75vA0u7/gV48BUcsgmsbWX9gb0awxCy7VphEu2GwZLwtO
WYIHej3vR7yvc8KNpto9NdnBmmfciBwxNGBzv1vmP44HfN7zhNt/k/Jmib+e/J4rtbEYrzTLhxK/
EieLaSbx/WZTN2XU17YLTkw6GK9tlDzazt+wrCK7p6LnTJya53vMyDR9WFQNmfeC0BuRSArFWx4S
v2SQTSOcPSm/2HXytHRy14SPPRT5WvqYoM7tfRaQvJf+WyMY2vwQt7tN8Jk7I5Ybd7PSYdo+gFfi
xAsivdU9Frj51f279/8xkzU8BJT10Gt4QfVi0yClGL1r7GsZjElePNsC+Kk8tPqXhpA28MAOAibk
t7l7FBPWvU7sBXe1DZM4HBucxnza1rj3ymdh71Wpt2VWxxUXlw7Ls8YTlXH+1evJqp8s4e0aRiMW
FTZjgoCGAVqbr+TNmS4drmeRfg4jEMAtH96xpy31nW7m2F9jKJbK+elxkUj94s4u3lAGE7R94/Qr
nX/JumcR7VYHH7P+KfQ5yN5pclDQdGzbwVY75tfqssEtg50zH3kOOS7xn0GF4uXwMc/J8C11zl14
aoaf1USp0dsqlTGJVk+plR0lZ7PP7rJ+buKsyzsKHn1kmsnuceqOrB3P/cRxldl/Bwr/phd7b5qz
w6DGk9HLGyDsYRLOQ7rm//pcX9Np+Vq4MvNxQvyqbZ6vfIzMedxNHcpdm5GiQv/ZjBvqhhzNhGrU
M7fApuRmoK1X8Am1sb7MYNdVn+3NsXwYPOuWZxKdqNo3a7Xr1XgcwhACr3x3S/G8DuI4mAL/W7CD
SZ9BO6r3pi3PhJFcksCKpwKXqGxpYJqdZLvpuDoYPyBwS7Zasokc73ZVP/pJdjED9Txm+g/KwrZf
38pVvKRraG/qZVl3Qqd3l9FYROvdVS6GjTf0O28kU61d3prxzK67o9XMeFzWU5hJ7HIzR0ByKGy6
AA/Wt66A1/imKzYXe2b4bi4rRSsTQoFUh1lgY7vOdVDtqZPOfjKca6jcM3hKFKTBFeM+3Gnxx8C5
VWXen6EyP2q+vo2dsp5E6H9MMdJYGv2z1c/baUJSsdrQi4C1WGaDWXvj9/VDplhjPPbVSRjef/5C
wqGATazl+oUx/2BQ6KWBs7HbEdNS72Zbtwa6MEf84jMJI55oMYtOlrdlsiZPugWAgLjc9pW9z7vx
Z1DGGve9jQGAKk4J6zWXzdUoDVQwdRgXf++qYt0QfPRKoMK2kcu+SnkADWDVQZNAVjnPldPdptzd
TUYHI9HKNzdcHzLCdJQQu0AsmxzxPRLe/Aj+e0xByyMZhLBWw54Icgr35QO5fdcu7c7yu9uKoWIt
+d+m1oM2Rz6Pad4zWiajwrHfoZL3QQjq4XyuefPcFgWTBm+NyU7cDb39UXgI7DgfCUr4DXVxGBzx
BcLebgpnfrYNZnR06m3Bp7DgSWaO6YpTN53vcIqzHINwpVwgJiQ48meiATSxy79N85YzvxC865Xz
otd872VPOX1M3X1V2Lul7DE83IMHj2MPgssovWLUk0uWwMyXjm+GnQIxMhv3JbOl9DO173UYsyzi
kIIOm50jKNvqqPU+3eQs9WXmN5wT/5Fx/2bW5iMUZVQt2Y61yNtu0I93FZMB4cWvxZMFMZGPxldv
yO0q+5MikktaDownzOxA32vTCjdYONV/1ZAfQyhY269YOh9ssAQcnIxaeTGbcyiMrZ09tNO5gEEv
T073n4vLizEJNpzhZCCebVHz+EZR0fV/YeE+hfRgGdcu88M60K9e95I4zJyRAbOAHCVyX2CQn6aC
iB+UXXLQtlZPbAV0HtzCTTnmPqPhGQdcStxk4FNbozqtlcQG91DlnynKUN5jIE52xFXi63pcMKM1
i9i0JJEky0dt/wz9Z5WcfSYeIxNIfv7+riEDmQ/+7705aabHNDjO1mNaT7eEFkrx0+kquVhe+5PP
l2V6budvaW+hePmLGFC6H134G057I+xVxHLvavhrjpgK2bJTGeWOdCx3yR8ba96OKmOEzoTLrOMh
9I6jLzc1Rx3hze63k5v7JgDsr1HBlEy3qD0n13ipphXzA+iko7d4syKr99He1u0YMB3uiuc04JlD
mpSw3Z1NpZPpF2hdYk0Jpj5MOXS3k17GIdmmvoE4vmyHrL4lWX5q7pGhGTo77WUQ9oe2drcDwyU1
oY1Bl6x3S1wrIjuctpWCWEhoYrvR2Nj2+0LUS+tZ+6Xx3pZ2yqJp3kECGiRzuTyD/fzsCWdjLeJY
hOWDbhuibvBH1uo+LM3ww5G3xV/ePKHh8l413rWrkhic7b0Uwx/ft64mY5Yuxd5orOurU7aMFLT/
FKrlxJZTcvHaPOZU+DSAIBu/ja2l+ckHm/7OSnd6HTZdkX7ypwaWdht/mWMd9dTslrJ5zJHicrVw
sxEzA5S1yT262tC5VZJC0ObK80eAXXS1qQqeOqu99jogv0wcuwWqDz+VRP2u6DRoh5b1iY3nsRzd
fe/qmwqGc8YqYT0Ge98wNoTVfAN3nyQeVW8w32yXgvaOgEvWR862E01ruW8lTl2zuK0Vb1ZT0Xnn
tnNlhLWvRkWAWbAL7nFUeXNwcsb4rrecYMXi+08kBrZ4W2zX7PFwjU09gH8NXyNUbe4sp6JkW3Pq
ptRsOM2XktKDS2wqEVBAibtwuFm4IA0jvxS1IOvQ/ZKeEZXpvLP9fLuY1aaRxk9WiO3QVR/zUh+L
IHlJGw6X+94sxfSPDISb1dhfpioJYGpudjM+8GuQV8eIazDmOBAQPhTn25CpLGjhm1un3xAP1Gbz
uS/rE+lJ+6z0Uzp6/U0zfhZF+K7mNKbXimcZHE1myIUAZek96nyXAWckewxvVKE4h5Iiv4Pd4QPR
Lhd3TOCM6ovU435YaVKM7FCTHISzHvivLQYElAptq/bKGT+Pd+k5LEm0bZ9V2j8MGSIZnO6PCKsk
mrP+2A+wZq64WLLZtzUNb1FkDGVJVyBRZGN3pOZZdmxXHUOVATFiKHjThPXTrQ0ItfOlyCuo7bDb
uwsJ/2Zw8Sv7D7sYXlE58eELiFSx4458uUtNlofhQgxEoJM1ZGGq9oUB9uo9m11LZe4/9XXZ05vZ
u8LOd4ZMd1C5JyTAL2xgv5OH8jGH60eJ0rslfmq3KmIbmAOcV88+iFVWO20ZSQwUxR3RwYnp8jX3
e0ICoDM2fQi2HjIt6DLsM1PbHGWFUWR0c1IzsLOK4qKTnLODlt8P8MT5elcjDqVivuIu+NSkEaLa
MSz1EUW9a91TVnjOsUdlEWX6V5l6V/WI/ALquHA/uWU2mdFjsg2RwaaLbBVWj6nErwSiOXnZH9ua
o9a0H6BPXtrSuIDMjtsZsy8u4EMjq4/ech59fH0x4sOCFddibkBB01vVv7RFApjKx3Wahijl6XOc
7pTY1Vs49pgNgctNLZlp1I8kfp6yrD8UgfOnG+YnIc33cKDQ8ZHFDfXgFMQQpUb6UnLOJqO+8PHe
PANEdi5zvi73Rnf804fhtSomKGfB4BHjqjPJg/Rt3JkhsV3JBpGIXKHiMPLPJgAkSNTsNhO/9T+O
zmPLUSQKol/EOXizlfcqqaxqwynTBYnNxMPXz2V2s+hpoxLkyxcRNxDyeGg5g3ywNJ4VvWiSUIse
bZwS0mICnEofxWEysXeTp8PaiF986enyoRnMCYarfQxtwL2rgWtX1vlbaiQXbQrbFYuCbdXalzJR
6b1NjffJ7Q4lQAC94Lhm625AZzRSc8NF8StIxMrR3F3vA+SEsJb2Le8YBpBRvXh8l9oqeQsNDMwx
3jReV5HHBi5nre3z+hLkBPBaKGY8i/A1GxoyGhEOs3ApxfRsKbzgjetc8168YM3j/Q2Xwxh2+rB3
B+5/WX53550b/i0FYKAbi5WbBmfLy5bSJNrhlx/YJMjyMu/l7sGLtc9Wg8WIEczAeR50v0ghDysM
gcn4Pdfqet+CbLIjll1mY11N3gqihLCnUixD+doGv2P6EmabmJ9dTANcAGxy9ixm7r7Hm701NwmO
Q3d48Aojb8cCDSFpKct+A7ns4ibhV+xr79YUH1pAhJN9BZ5ykPBbosa/6qQZcTiBdxpoubA07cgT
/F2aur0gKTbAWHJwHSt7XZcuT2Cxa7E5FnGx7hTL0sYfNxJoLAyrv4KYYRpouxpFM4xosLD1m+nz
cpp8j7658aw13V5F4d9YlS/47t1F5tVPrgbJOOC2TP58GbTGOprjrZ13CxUPLycwB1r4WgBJHStG
csMa9k6VvtVsygLfOQ2YmYYo2ofZdHMrb9v0r4PNNMESP52GnT8byioXjg1fRmKWBXG0pV4bL9hm
D33MJ1my0sv0m2zEOipIwctsA6hpn9nJMi569tzgriqqigKXkz8QW7ymTIXhsk+KDzft7i5+Tl11
S4PJxytQ6VgFc29etigqXKzYWD3rhjx3WHgIUuLWgWgYldtUK08Th50NLSHOnWUwJJu8eJva6VCp
4U/p4xMC/oEY0w638aLhYRI1KqOmFgQD1pX802ArBs7wPnEacX4uSfs+LNE/x/X4PSDoUN9erO2Q
fyorwTQddi64CzSD1dhlBP4fZLYXFaiWaOZionvYbsmyxoaJ1xHfrfeNhaE3x/fdWa86jWF6DSuv
7nc6oith1ZXHUnjCYT22E55qhitwpRNifwXUs+px8/AiNvgg+qIbVlwvV3nyOSljZRU50ssWkzi5
mWhpKROWhFiKwVm1qbecwDoEcbxuWkgK7CUCydCgNZuIDzBqreWYgCrETzCwqBW2uRvJo0M92Cm4
VUyWAEdyvuL+s130e7Jev4WXH72ZGDOatxg+i2Z59wbxXeefrbtfdcmQ5H60eQbkM0BzDGipsF7I
MW9FLGjFTRcDm2lH3nuG+Vj9CoxwxWRu7BoRA0BNxPsh1qa9FbFXC+6ZlIe0xBuPslQ2UFltY9FQ
5kv6cmkREmP6ZJ7/G6FcNIN5VaRSh0S/aA2h4ehzSriN1tFVd1BDxuhSctvRBv8WBen3YI7I8eGb
b5PDJKDyLOLoo4+I9tb5P5m7t8KxcVxw24Nn4hjBXaXGOUk4mUO1Y/rZkHJZTsCHyno+qcG6wBZE
Z0CSKZAkSk5Uw9GsU6DjGeHDTnCDewbBs6G3vRU2JrWZO+qK0T1Mot3wolTIE8+dMFFXkm2dQXzB
q+EYxa2V1YE8yopg8IKmIzBUHr4alqnV21gD0qigcTQrvIaPgSoIxR4VJ8yyJXaAT3wlFTSy1t0Z
hrMvWayw+e96fkyhSRgg6GCQWfXd5tU4ThYIxWrjs54yxD/CUaBHy6WVu5fUT7/x/+w1HCRBOLya
snoqI/3PznLQJnPjTYYs6jGMdQsPtJzJDjuueD3LjnGH58W3rnYyQhBqeWBL6VxMAucVm+8Jpc8I
uy/d6tY5FmU9NfcOsY3JZ4PIn0Zz5NookiN+kY3HlmMY1V1nq5X4CUNKsc7LR1EpWnD6GIl2uqZs
5LyNPTNbx5mPawcZr3PHZ6Uh6lXTl8O+ihNtl3haijphGpdmKm5VDJEjnKjs2CfS51Tzd3VB4Elv
Q0B3JB1nVRosELbuTTa43NHrG1/1VSv5Re3E3iGU7oFk8aks/XVnsQqQDGBZJHexVm8yAv6k3W6h
CCA3ldMRMW+NEncC34fPPdkEGcczlCXIwgNqZb7KVPmUVpg3yJfz3P5G5bRg3FnFM2tudH/MxLlN
OWuISHsiqcNBkZwUj47U4qsbEFQIh58UCE8Ph9vG9+RUH6mdfvd9drMFbbCzI5vtMgHfFZmeBk4N
BiL/3Q7mcJrgfYZlYbDOWiFWPgFfL7JhesMFAtx6FADDWEAyCoZAMtxnmy91KrxzPRqnEvRkglKg
iZCb7yfts8vOxWZU5i8DP21deL9Tpx/Kwj6UhLtEAVq5fTdtvC0MTi1Rq3jYgGdHVLUAwLYTjjyc
Fi5rBcTokotO7k1bL7ZPfaRDN+a9OOZbUt/30G9v/XxxnRdNgO1Ql18E2yjdsP5ZUoJI7IkwyC7e
eVVwsWr3GTt/j5pJzs+y800216AGCoXqS5UD8WS3v07KfalC21kzTXEEIQK2RGDj1nmMQXnB27JK
JtbYpXzX3QnMt/8T4PjLlNFdVO39xSPZktJtDx4C5kI5ikM0TDdm625ptdvXrraFI1DyR6uWVFX0
OiqYqWayHEpzbYmH4aEXetzP0cjivHl0YcXJ1fN99hbBFOx60T2ZbQn2wuGUzAxe9SOTNg41sDfC
OvstfOM4rzATNQ2aSCVLwizBzjbo2PC4AUUCYcnnA67YtTtxDLlE0ZLl2+ygPnSOBNwbRJ74grWX
OslfMaY3196on/UQYrZU3T60+YT8ip9soRd7xVyxrJp9bcybMcTA2jD7XToEeIQnmwVzHsQY1K1u
p6WZtwr8DK9WVa8ZUweEbhs+sCuOE+mszRAhQlLbtMB2IddQZyM8GVnwrroof+260r3ADS73+qAZ
67ovwzX00eowSuLHYaZa9kPcHTMYTNx6igAfQKSUtvVz/aX0OPTTQEV8jpDgIGamjBLMDcUHPIDu
4ppRx66gmGXpONuyDY2AOPR8ZHFr1ceSZP73VOI1xpDRWfsQisXRU0X/FaQm/8autfy9nAQYKi5a
eMBrY9/aIIoCBou+S/u3cTC9N2w0zQ75TocwU2XL2m008Oy4cnJ0D2fp25ItIDsHsfYGy9klyfgz
TXZyyLlCL8Yic6qFr5sDu/vaYAoOAGznbE/TyeXc7vH89u3/JFOvX2VJ1D87oW3t+gpPvu3gdxQ4
d1e4XpHdsI2tg1b+6rUP8603fDxfTNC4hYalVzKEutYkWEhqEeRjROEDlHjeySnINSV6mOf+LP5F
TTkeC10WZx2wDrSj5lGSbF1j4Pb21JJXe4yCAehaNWzqvmLf2xL460tjWvZTZOz90q5XNXTkHKMw
26Mkmf2/Lc5nAxbmGmYF+MzOFRyUaQatyuZ/5JegSWqQC1qUeSL4AOfiEClvYenDHUrdpj0Ubqqj
Puaw4XjZnO1Mh5MnnXhBT6hJ5reNV5le56iuguYH7qNM0xlM0UoRLQM2MLzJcS/HREOAxiEUD27/
avepuKnJXg1XkD9ai8cLt+2Ipqt7DP8KShXxIDRTbDv5gYWMuAYGJCSRpNWNdBQQAyOcsWNqrJ+1
cPSuXdI7u2YgferZqXeGl5Nuqr4VF8euMeyRNQU4zRmrlWn+iBIrZf3lfxdOFV+TIFMXOdl4nroc
qCucZx7nur6T0J3ei8F9ww48rPMh09Ya59jS9cLvuMOsOfH9X3Rm4O3NNo8XTHR4rPhyroGNQNfE
gb10CFevPUWopwMdschIvLmqN5jrFIJ3ZyRnZUOOXw698C6adLp3Tes4Uzol3S8usw1ve0YChfKw
TO0YQ7bTmexAezPZNj4Lfu761D84rXFPwcu8kIiImQcrsSwDIFs4aIXznbevHWBLPpJBVWxfTgRI
XqK6OkYMtth6JizipCQKbgV9sprsVz1BKMtZrTl8nB4WlwiLwHNZgkLMWZS0VQEWQl9a1mc1R8sc
fZXwy2L1WZMyIo3NAGEYtzy9jfy3ee0IpLpjwqX8gFJDvH/2VWUrUTyqYq+n7SoSI/7q13E86txO
SyAzHhy/h4cYZ4Xsmrq/nF0nm3dvvsN7wYqX5cES9WecXQesifBrQsYnY8W7ZNMi7ffsomQG9zf4
cIGMKXhnpY9Xx69PkaKmg0gEXEjHtn9FF5/aAMe93ohgBa1k6cl2J9KPnn6HHutDgu2RgeHceOVr
2qlj7d5zlvCT/DLq48BVBmTKQqHgE2ngbO1+VKB+x955iJZNUfXm5cEtKuqtBY9ewJcU2FjIxmrD
a6EwGRuo0kyyU9DfCg4v4aenPkG0bcAIRw6hxYJsAy+fv77mDEARz0wEjX8tYNvh4s5iByajxB6e
ypgBCOGnuZe09Frw4QbtfYqvOgEIp04f8fBrMj8y77C2tZ9Bg+V8SJMGz6iAmsCqf/CCTcMdOjCa
NUGuRYMM7Ol/mXcnPYdDwsdS27JFJ488YCXvxoXWDl+hZjAokhSS2qpF0XSTd+jjixQxw+7OmnPX
+NeargTWfjMiDdPkdE7jHa7mI1zpRcI+2CWJ3jkcZyp50oGapuG7TL5xF8CALMG0uusGSJRf3HPR
3+N4tsjai8Q4zKtUOwHniVNXGcZqtLG7tjxMbE9tlALbdhTb8fCU+ZQ8jBLJz2nyQxC67Ez5aTBU
LeKSlE12g9iNSyno1laEjwzdxWJhFRTH2es0yherumJBXMZReUB/XFfVyYpuUQWyFkhZORh7tEw2
7Bi8Rb4PepqCuDhO8kZ0P26udo+q1Tf7uPNe6LkBxIJBrgT2IIujbeEBaUv7PqPOMnxZspWXsZ7Y
JAJY6fDHFvVPMUBLFS4TxoSF+dbmX034MjRP3G12/A1PlAyC5V3F9rnXiPtRw9OIHSmVFWvdvcfh
kosOtIa+bkAXCyhjRsTLtjKWTaGusmH/X94JfHMr7xdaNnLcApvXPjjUZ0kJTNEIEG2nwe/RqRHx
xqfEpqYT5uFIfKjCRuAH8pKTmYiYlgOnv41TdI2zvx6ksKgAGf3peBHz7mtK/+U50vW44cY7mvot
7O2lEMYKWYzQQ+Lz6EpiblPzwyZ6FYLFsiQ/5DFA9uPlGrqkkvOXrD55Zn4wZ/vt7M1sxMlpZlvJ
IneMdRs2p6YI7nYwE8z++HZRxA0a5VU5LxW5R1bjMCneYBocTA+Uje63a0fl/yoD0wnhawS6dPgE
z8bt1dwbMPIrAn4Wqb9laMFcpjx2HfrPiI5fkzfwVZpAl9Bk3jSficq2xPSvoyQvVdbPBTm6UolV
mscHz3IfXQKuFb9p4Q0ftpucPGqDwmjujdlPclh0LuHMc18iXwCD3FVuuYh0j31Qs8qxihBOIE3J
7i5tQHJu/LbYDGx1EkvHD3umtZ3ZFwqsVsEPwp/ynMBkK0JE0BA7hI+roWqJf3RYmaDhnGazlpv9
EXebxXoCGGLFRgGH7dJNPiPmQ5B8dBxTLRBxR6+gpDTzcVfzf4ORdWXyBLePA3Vt0bRCcjVmnd4e
hH/rOj5BZpEu+w2ZkDaB0r6cLodFye7UMay3djyAQ2O1zGpxHF6TOcaB24lN+2dZfqVcnVTfbIfo
FNs6EYViGdtkGEOOWEtjW8Y9lXrAnaStJkn0k+a8G+zC5hXRGHybqbrQsnbw0p0PaLU3v5nftx35
Yzzmvck6jxoUgmILDfEzUQEOKv/e2bxUhsjcFPmX1nwP/TlW3FUa8ha0+O7GzHvTuDt2FU0NHQm3
3L90Q3YaAS+jTyMdRfek9vWVKHEvKDc+UK2xprhuHWIpNopumZTRWmCfbFjEhEcRcd0lYBXZT4GP
wRsIEEKhJX8ri5YsG2ZLh3Q1Ud3G6drWhLcAr+OXB/7EzI7vct4ABGvPAUDrmEuPDwa7SqBhjCQe
0Wch3z+xlu6zwqnf45sb/YKQzbPpUrPBhdJUJdtZHI0OGS+AYHC9e8vCn33KE2vBajUq4xLyAW1X
lmuwHsJh2aojI8r7QAoGniFuZIzeQmtvbVsvCzkhbIc3ACMnS81mJ1a4pHeRr9RvhkpMQPXA9WEV
OXDKDh6Sn9ZeAu15al6zYtMWrz2rgwE/dqFONfMamcWFqD4T96u0XlR7FVQ+iUl7GJyBmqa4pOM0
myz3YxyqY5HddbNeN85rgWtV9lCGfK8/TtqwFEyTSXTyM1ZiMbvtMGOhLABfsiXUjzVtIqHdz6FW
LBL+viJrXBvyWSowTHEOgogrqSOrT2NoTjF+Ri/DdhKKzWjc4vgoHQ8fwpM7dMeq0tdc9FYphTcI
VORGBm1t4z3BFLKR43h2M9g15ZsX/mn8OKTPYpoAlya43rAEq20snPKbOxBwi2wZScws/+LqbtI/
BeliVUARV/2PNulbkmhY891lQjJwUj72suCIV7DLCPyM7prgC8rEv5wIuzlcInRTeLFcZ1gB8/rs
eW4DwPmOstFEii1JHpL+4UbhNvc5YS3b+8CpuwmFgxKangcEJZctq8OSjo0A3hz+IDak/rD1mw+E
YTY/KOrFpip+VXOM/PAbGhGbnDf8NPuaMu7otaI1Jn6F3LDVhm1mnroUSkIIyJAfCYJtLpyrF11c
ajGTPNoFpbNj46nl98r+I5xllAlhHsJHcpuaZHl5N/OMXAOau5uYVq5d7lxxu5v6YwA81fRqmWl4
iGoPs8UijE9m/s9JrkF7Vsji9ldbdytCJcm4c8sfcg8oZ7TaJMN+4gApNjSThGo/Z8HFqmMGcxG3
MqYLAOAvdfJMjsFw2cKQmMo3Sq7csMGjgDQN+bQ+ZL+ttw7zKxvR0T259X6a/XERP9FLop369ty/
mM0l/YgJV3B7C8QlH58cYq/50Q/xHWqkz7c9chkXTqL+fgGm+h0ewbKXb2hf7PhnkNC6iXHMUmtG
RlUl91CtDVKyjfqW0U0nH0Ab0Lgz50o97EPi3cthxvvsOveueHAhj2tsvGczeHPYl6vnqBDLjKp0
REKkYRt2wFfy6YLHcGBApOOPBRnFPJh5dSYvJeKdILAKfkrvF9jtD46XnXVt+AiCoVwFc1+OmVPf
oglt40lvP9mswsboucSKbLuUHjjpo/TxLb4NmBXKYfzUJ+upa9ep4vfX4aQNkKN97VLrkDaM8F05
tEewI8yitz78R/R/7zU3FTzH4afoqBt1F8LvWUg1B8f/ECaD6gsqDFINjLTs3OG2DCeuxaeqBR+D
5T+yWU8+KJfh8rUsibY4/ZvVdedWxynOg8NPovAOA0NFgHarqDazdGOVZa+V90zNUjBaMHl6nqQb
ZxJRa5Ih3LOEq+8d8ej8ZEPc71wTtFcO5wQRsm44TpaxnazyaGYs0BODzJS/6iyK9/R24/YHzeJu
zU0yDtItR+6uosZjwNMYRdhT5HFyvgfSMFqPvgcFDk/HwD5VUy8dRnOO01Ng3TS6MYbplZ6ohlat
+k4kwKMbUEBHigmdDYm5r/T6l1mr6R7GdKz6f1gddjRbLiev+2L/EC6LgPh/gRbvOq8WQZkxQStu
UnJsGGm6I5zIiR/i3NSQOORGfkr5G7vbhJmOsTC1fkIHlpX5a49yZyOSQSaFX73UOPQiEHN8PWkS
stSqzzZy/ljAdMNVU6O75HpP+FYhxWwZjDF3m+DP3D8j+yPbStYZi0K974yvziVkxG5SgXsKKZus
vGPOOiCAeNAgCrksmfpV3gWbCrN1E2IXrGPGvsmzNnYOHJJkwkcAktd3ecu/hB6lYSN5vjkcFeaM
PbMtgYvcIRNgP3iKqAEQ1VnoBnZ44R+S7iR984xpeiJREFE12gEgDHitEj26IkpsMpoSHK/bRAa0
JZzECOc1b+0q/Ae1Wib7MDYvcUtnkypta+HoNoQ+dCrZZV9VXBGISexDH3nES6PgbA7i26qonGwl
+CouIfiEuRIPm6QgnNLwwxP+R1TaxzBsP4M0BZeju+Ne2KpfUAYviVAT/bIq67WwKTmfTEzTc1VT
AfSucJeiBUcKiO41wkk1jcMpHoli++nfFIenMgH9jygyQJvpflkQ/I1m/tOMKXjH7E8b23+YQTgK
px6bmNlwNiTcII3mLxiTf5NJ0NarjgNP9sb3cqAE6T+3aRoUW97BdvTw6PXLnGE/iJAVvfbP9Z0X
DOiSlAvfbp9LyGvmMZfIgXmQfSWMNV4dFS+KUGXXyOlxkfnHRoqPrkfKb8o8XWCqxEFC24MtW6b5
xN0NHHaGgoFXdOehLd/B2uwCp/gXlckl7cqTVVd7xnNuqKFJ1TgUZe9DT9+yjIpPRAShbKAIzQ53
w3bgBIog2VjsGJFUd6Y1fftRxTrb+SZw6/NbEHHSZHViml1BLdpodf9bGdZdd6wvuwyPI/m2mo04
MhNFHhFxNkKKDJY1TQuNwMPQJy+eHeZsksb7iE0mYLW4aOi3spmbFi4Ld5OahGEM301PrZLM4YG2
dkWYn5sueQl8n1HbwufuLTtbHU3XO06jc8Vq1wr7RyX6sw59EaLHi5W35zSM1tLDIFck9U2AV1nh
Idnzvj/IBmynF5bkg6F14ECEPEwVhFHT0+REh84b3iITmd2pMBs6w2tkOPg9w0PQ+LtRy7/boNQo
l8vW0URpizS2fiW35Hs9Oh3dd53uqSCZIURi3Ki0vxSTC18GetCYwJzqtAyrp/iZsvDWsOCqO74E
tVG2+MvAiaXCPUcyvPSTRBTutV2IHUOhAm/tbPjR8oYTQyv2JA9P2GK3saphlRYZh0b1nQF6oYhq
xUaN75WG5mPW+NjG6mxAG8Cm99fbDA0RCT+SyLE4+DlCY+f8mJ3DQFKuIhv0UtBLVhu83PwKkks7
FDeI/ocqaO+BjZbcs4SHY6ZIUwANtKXHbc3hpdqWKx70Jxnp+zIfn5Nez/ej3VyCnrGuN+EnkJHr
5r6IwbtQSMhKna4Mt2w+Sh47P0NAjrv2wLacyvD6STHYWkBVSThuBBsFN8EMaAb6GafnfgAgSwnP
M25PQn7omIOzarr4ENKoBFEEa41JsC9ikZilx1yA3ZIgkj1ORwUDedF6Bm6uNmI1lOHgU+4t8+hD
zKqjOWV7c2Z9lcMhZta3dU6CGJQEcaBd0SBiT6mgSgh8eljtVROjmrm7KbcxnPIESbn35HSEJXUy
6t9i0onT5M6JNC+4cetDZTSw4V03c17bY6u23FjEmlCUtlBEZQuJGMOe4a/3C551tl5Stvs4Y8vX
xOPbqKKXuux/fMwiqVY8ATy4e5FHDrM7AhRcF4Ib0lTGD9GPnz49fGWVXPLhGwr0EyhkcujW1gU/
1nfFOgr9r8TrSM3Sh6mZ/RY32CFsKZursW1bPgzH8KQi7WBHDWEwHDxODVgUcdUCCOwGo8vKizfP
GDBvN+3G6McLaby1k8qj4lu96KmwHer4owDkWYyvtlevesYq/sidmVO34WGEcElINhy75YS3qLkq
qniFxYiJSAaiET2K9fO+GIPjGLp3q6MzDzS6OQ9sjtfvRKUfDD/eVsnfyHURcDZB1+xZM7QvEAIo
Lq657tEn4zra+Ny0fPL/re89+WFAp190jyMcrOV4NmzxZMr6mk8oxQEDclKcSvAacUGRUkpYwMm0
S5LnKOSezf6YfYcbyrXmfMWSp6BNJ/CxwQzN+zRNfcc7AnjEcHTC9A3LCEWp8a3D2FWn9lHW1l2Z
9Sbxz3AiztZkrZtEf3eMFJ9avsXh9dGG06qFLye5hHiFuwcBevbS+NDP2cGUZjJjmC9mOy3Q95a0
7jAytiVDct7WX5WIoWuhCR2IxThLPSnJPJssfDvmXKIIP7UI18ilpu9cnR4VIJNDe1FF+Z2HoOHj
2ARs72Bfpx2B9N7A6ArgK4uKb5LUB3zklNKRrWZAOsoJ4n5RT2/CxJ9izoMoQddhY6fO3Wjbr1jP
ngyne87MnsVup67Kr7ZNJ73zxKUdSBjG5zjx+CIPAJ34dr4VKYUFhYJuTqWPl968cfyqKLSD/Vws
EMmBATjpcUyhg1f2sCybYZmGzqtuJSwLiVvRgOYay3wCF4ZPYJMpK+JV5T+JEQtFnBun3sIixho2
9jrzQr32CwxVjk1iFa2Y7njNutm6CQ4yEvqqcMnjZhRRfUsolFt4FMXejgXCeZLV62RM7W1HyGJp
QNIvWJu6rGm7KTSv9RTBXoIKo4M2NrjMKNNRW78nwdAVuCGqCvqOZs3oio5WYXCVFuE4s9PeQ+w0
sOG4UuJv0mbWAzUktLzSLe2/NvbkrdUggqeqFtbK6jN/XeBHPSbaVCNJYmdEGJZHeF+Y7XNXe2K9
LsD0a3Sp9A49T4w5qWEGG5FQi9m5fA0iAGzz/oB4a4dZaEz9nrafplkDesgv6eiG+4iUDYf0FH9n
ERKhrnXTxlFZsOsNoZ2sqqxRTtPiCTiQ96DZS79btS2vlQlopwhTKArM29fKgyTRBLSl4GYEaUbZ
iOSoEQgXFvivKectjsWSN25v8zDgR2HOZUOjSOeMdfETuo588Hei+A7oy9nLdElFtZDnSdFMUmRB
fKXxNT4NkNCPeodrhG0mha8UxKzGaPbyxlr8boPlxJdMntTqK43Bb5SbRCWsUFLWWJDNEfq48RKF
rUTP0qhI9wLI+Q6RRi37nLB0n2XEJzWsmw5yNJtlyKC2yeay1gKW/iIEIR4F0b3t3GI/+birxiDr
cdcZ2aaKp+a91j1jJavSAqnSjrekKFnMgRffOFzOiJqG6tI6yVm2qIeJyr3DaPscXuE0v4qiLrbW
iIZcTAkRXtM8HA4t4Vqe6LB+VwVY8CSgOlhvWv2AO6FelRZV5QkQJHyj7F6QLsQKbg2s2YRPJvEJ
AzSSBYKK0R8DrfcPFcFUfpdsbWXmOo8cfCXMDXJft18C6xNrZsIq0dZnQ2qjWRQmZl/3M1C3cmjX
Y/AcBH8tVSQwKHGChgDhsU+yY/V2hIO3Pqu5acrOEuBF4HMea/abm/b7rECWa10TcRhNhetg6SBK
4OlTGHN0m0IPnrPBW3p6fitZSXSdhRLPdXQkIVbZnMYOAuhZWn9D+Gu578DnX1sXfrBcTo5iU1nz
JD8wxXL9rjdY+libUzTY+aeCK78bvXk4aisqCvh/+KM8gtrEAjcNu9oRc59b4BKxbOMAZkTsMDGw
HQ0I9tdswLqYm0W+zeCu5PyIrOifndVXj3pGzy+POJq+hMsErVIb8dlivQuFrZ2TlWIhdWeiWa8E
s8JivMMWlPjOrygZ1wdKayTnQFHX2jX1i/pzcum5Mkcv3ScpXC/IKx1PFEb9VZ8HkotujfxMduUw
xa6a7w3RvqrDYGPolIH6GnFdbNBWadzzEmMBKp6csXbRNnA/QIrRATh7naFGEMykqiWfjgRaGKwI
OxrUt9G601nU+XYlnDDahIhuYEwek7PI6U7I3yIh8Sr/KeZGE+9RGDOQ9TQv1fdEPWZKZUqbU840
iqp/t5OifS6DJFrlWvbktPzFZbbL6noD9mydO/UNRP611lloO/eu5hthuTi6yPHRYSL18IV02Zwe
IG+lX5ww5jSrj+jomzKqPoir803S11Y8K+FfWB1gGsa7FGRPiOJhQbTog9MsLmQ8sRJzIC1bSKhf
He/rzLZeQ2ilxVDf8YMDEsfnUapnK/wsh98suPqwpWr9YXJimaM8eMX01GTJjtkAGWUvGptiTrUq
+afPz36KUNvDQ5SDzZ/0VWBlNBtK/KKVjamkxq3bk7EL698enFzSY+Tm1QSYC7c7NXoJXrNNbgNm
mbAWAo8wg2NnPmiWFe4DMRI2EUMWZ3XeAUmA7a3/CtizDv3Ipr4nzYPgxVvVzKi8gl3KnM+RvQx5
Bds8aToBNlTFYLh57T9ruOVUnPZlcqM325NEGijLsSQce1SLYYgOeYsEgUkCu4jq4YrTHADzwnRf
iqZ9SefQUkdXKNEmHxOVJELmpdxbbOqSMH5hf6RjBLOBtk7NfjlkOzmZp5hGpbE7WjA73ZGPfWAM
hgwrllHIWq7DnJKsa0/iMkq3tmfuVAmVgbWfThbZryXSUw6C02Uf+xRP0FxxXRfssKUZoc50izkP
Zw0Zble6pyrcnZ3xOuWK6wZA5RjLuXF0PHaHraTurM7+mUMG8b/e4ehe6PPSjxURpE8iSPYqCvUd
BuySXU4weyeqeZxC3lpbU7LryEBFFquJ8lCa9SpRv5EkulOPFzBpCzujrtjTidyRWYIaECIRZjF7
G/JOmmFRhPMbkUboE7CZjKyhCdnPyN4QMVgoV9uSK0rDuBrEyUk0REvi8J2e742NZ20+JrUQdKrC
r5gnR95pFPkYixIhdaRkqxyuuYDLRVg61hEE5jFNv3ZDu4nql5yfV8H9VQJemVPpyMubnpx0iLMy
pAUP2/7WoUM4MFlmk7+PIjK0xqS9FRFCdF/CxfYQcWwbCyJQDu69gy43UcglvrNxafeARjdaJNj+
Oe2c1m5/NP4BL5GXBNuau+uNDgZ7FesdHhgH6canjYh2bWIwhuJVqDkj7PjOvoHWl9uY/9omlmYu
KRFHdrDFdMUeiVliBBLQgiysAek6NxG1ULSAWhCyCHhzO+Zj6KjsZLLQevsvhTf5H0fnsds8kkbR
JyJAFvNWOQdLsuR/QzgWc85P34e9GGCA6XFbMln1hXvPzUdEbFVLzJfbH7lB30eJ1yIK3kVJBYzs
ByFOSIpaZx51cc67z5goiDF8wuVbqYyl1eQP4slKpe9jN0e6MnO9dguA/UzvdpUGTiDYKCBMzea7
gz6C18Fl3ljdXAfHgmZiszaDNQO7PRIsPrGwfn2kyqPCwJ6RBPTsaWLZiPZSlA2zhubmsAgkFWfc
BDFaOjd+2h3zNdTJSMD++bzbNqaA6Qw04KdF1pvgzqCtxCY4HFQVr1GXVsxI2aVrfNk5DnGr756M
dNEW6Cbnh7EvfIXsSirYrui2TW4yz2bD1Ogcq9FuymaStnMZjINuebO6PbR4qeugZgTuHHAPcE3r
ZFWVj4CnEhsEMPkVkKGzrSPH8CkTA7M/Ky7ah4FIi+yPGGVWi91TjPraM9AiW9qPX+wlWXileibR
GLV8s0JVtU4LdYU7byVUfunpF2Yrl2aocVon+WzKbA6EfWZSAYTjS62Y2/DPZ6O7jUym4CyEvYBA
O3eTC7QtJViP2oal43kbadVvCU6aaIQJ6cCTrx3MC/GyUl4xWQ1dx+qljLdD1u5JxmAbcEp8bz8y
KY6I1pGM4Ej0usUwvvPB/Facf/3A+9r/DDmaY1ks7fEmkEPEWG4tjdXISEgqAdJY9Blx6DElpD8j
IgoAd7isDViwaNF0pq0xIkRkRcsgVDjBUU457XfMAxvoJpHL1XHEyigVZH8tvUBXrAmEm9NOHchR
mlWVs+9ltRQd0zc6QJSVuppvTGeYq62BeRusAgPjOKsRXOnQD9prA8ot/axbmhTVzt+HwN8nJXNr
VfvpoadFLIq97Kc0IA0lPJgZjaw0KN2Ibg54OOxoPHQ+7UHF7k4EDL+6agANPb7MTCwg/CGzGkGV
MPMv47Xv+b9eCGBQhD1/M/wwQ/RbxxVItx8E+/NYnUbSJcvKboehmZWNQ/hR8yIz/UM204rRfTSj
vkendE8861Fazstoo6cSHVoBU8yiRcm7eyz6hSyZvUEx2A814SoZn4iLAS0UiZvI0cgEIFpN5xxX
wn8C+GLfAFEt21uWv/m6uOgDekP1PWGkHRCrnnrjIW1dHLyIW2p5my6AsftVR8ih7IIKxB06mNhB
bAQEVUcR69aR1zbEOAYgNURF48buYdBMlMrUJrxZzFepLVBKiFISMlobp9q5NVPQXlBciAfd2oNA
CcTuTuRfpNXPBzI6S761hvAiM+VUgB1H+Ij2Auy/jQYK4I5ZUxmu+zJ46Vh6OpyPhYdGOcJwjRUY
+4N+DVSx8SPBpsb6MJULHvJDKECFjtoyKQdMaf0/8lS41ZV7GKcoaNkxqdEVVfvat8RfhmfD1xkq
tVY8D6B4typnv0jUP2dsDhjhV65bbEiR52anZZDdH3mhl1Ij5rVFnJbY5Az0pyohui9DLeYwZLFT
/q3DkZaMG4qESdPZeN6XkOojCBxKQUyqcNCvIo0utWvuG5WCqPLWlvo94FfylA7x/3Au9ZYTHvNc
/UJtu7VgnDiUioDBieiIltjy8FrTwZX+r6MWb42rvUmcdH0qj84Yz5zYfxWTgSXUYeup+h49A2r0
iYHnuZ86ngg0oyQVRQczwmNn5s1nW9s7yw7zWVeTYAySIa5+DB3ONqO81HhBqVXZOhOleCC/KEIG
4rBGD3aGXW+ZE3wkWXLgDOc/RNQZ3bFE+5yS203MtUWkUZ41L5SAM0LGeuGs7O5o4pNzY4ccOcQU
0n8Ycb4m05DRfz+jE9tk441UlA3kpofJCTSwMVZGvGFOe+0N2DmENwjH2WFTZ96z0FG2M4hYRRpu
BcD4Vv/TUXZhb6FBVPas/uZRjn20esNNr9tiCyp1PvKuW4ZYOFjuBo7HOIRMEqf/0hbYaaC/GYG5
LgptYWTFscyodzFwBgFJjb13S7KIo23QL2wwNjSEqyH88L2tSl621yovOYq9mGz11LKKep7GfqMx
rgRyEp3WzCCOjV2RkoNVDxt2oE4BzR19RfZqCxScLYxDMlxcNCa0sadCr68xVLGMMjFlHVzaCh79
qVI25kbw1iY03IayBk3rEG2CQyAIVmV+99qQAQWKU9QXNU4SBjwbAa4wLGxwwuBP6Id2KoigRH0G
9kN0iADsTZSCnsXJ05tygYt4NnQ0cYO51FFmqYW7CMRZm6LKwYmMJMi6zC2rq6k+UjfZaRWoOVSz
aGVXZNXBdMARA3OUxZC5lRCGdO+DMoD0MfezHboF1JKtrTk/SmES8pUfPSVm/2w0f2rOoetmeO0L
eO8+cbj2J6kf40xGwa+WB3utx4zgCOOfpRhz3+qvTKKLBXuhWd2p3IU6amsUHx4nLWP/+F9nM9Wc
Vkp6US+tIHtRfRGDolkXy8/vg9bcpJm9d1zQDBOqq8aYqLHxFPjCAYzjyXuUyAumjXQZq+7F7XEa
UKLAqNHCjZsAOs2QPbFsN39T8UXaW3PRavFPS7NVannnxOGLyTThXwRxDxxz6i7WjU9vCJeFoeNl
UEb+0qOXIebW2YWURYG5XMZA8vH0bUb8xxXth128oizKbiY39L+sdNGz5SDiUx64Pmi+bUVDGZc2
SBndXPFw/dqkkwg/+xwcyIqV5vQcUcHLERQdJlwRo653jq/QVWNp71CSFiVSynIEj9Y2IlsPJnrl
sYJtQMs2ERZ8zX0fc3FUGLqrlXIxaH8D3aVnELsuQjOJlR3Zheaw8bKe5KFsWDiiM4pcfZUqRJgT
x/hedRqwNC2tT0XcogNkylmnmcV13QGXd/aJR0VQq/w3r1CUDSt26yfO0aRxM2o0N9K+GaXRvWhW
JIWc385qR2UqAp93gf8aJmdOYOTQqM0mcxzjT7pw+rSsrg9hPKQnAny0dzA2yqa2be+TJA+GMvWI
Crao4dbYAdth/NLKqmXFjgOv8BeEjz5TOTKGi8360bueto711Fo3RW0uNZky1K61/KA0RnYNRMxd
VbXQ9EzXQl9din1gOOXGt+p4lcSJshqjlHq9gSjeenz4hJj4udrkOjzAULvDm03+tXnqLkKlSU45
MrwVcj9zIpwUz1rQflh6wt7GTupTlQuWlOnQntrWFvUmyUPrhL3OO8VAYcDAwRqxq+Cv9Aa2PFXb
I2hhPRB9dJq4DjXWKi/AS9f7arHzBhIURMNpRdqWgv8gyEiWzNK30PUZelhKsNUnwCyKcmY1PQY3
6g20w3WMPdRHzjR4U4sfsS51K8VYaRUo4aiN25MFW24pwBMsiyGFhFT61bozLM6TCPpl0fJrKCqV
On53IHNwn55J5HunxGqMDXIbY6FbqXtSQ3SmOsT3qdHcFIHL8Fw2PmdZQZHHbgtS5mg+XbXscHpa
TMoB42NcATCpT1YVYWw1JUDz1ZIt5sc8l7bkZE+Q3a+FVzm3HpYugbPNsJF0Fac4adBetXn9Zro4
fgevjdcKDJRUxxwgNJWhSIqYE7FOupPGoN4ILcKOF2H8Gtq03GaOHaC+ALGQAN1nlcbt40PVXUqV
XD7LToqVU0TNu+0epfMRs/zTa858hcwfSpYwvbfcGnnRXQgRm4hvkxTpQwQPQLM1bircrzGeUM8g
Mij05gZBnPqnjOVMB7ok31ji2eqRHdfU9SNuQ/FZqyRzWXvP35Tph1DIgTcoolK04K6i1HPFYt8h
PFdnp8VYyUzxo0RhW25Vxw/WRsHwQcEtuRN+iW/EMghOsEwmMUPyVyMPxfWOAMShhVNHktldasfs
0nUTN4kGzVpNQnGnfbTZvdeZoOMr2JaoRySr9CFig2NGCzsEG9bRLWo/bceByRJWWLDKgnSRG79q
diyEdmaxMe+dpcIAjaSvdYGC34STMrK9IjZs9C8NWX5N8W26b5aDaTmK3+OeQJ0M2kzVYQvm8WQm
Bf9xOcL7bk0S1qJvM73lGTC46rvXsWsQVQnrfyhWImKh5IBhKZFSkb7GQUbwu0ciX80kuGd4yA9e
tiVK+1pu9eGqpcYcgwjKBv5e5bkMNoGM1o23AuGjRvo8tduD1qJxxXczxE+vEHMsYXGPc7Gvb4jq
bbTgrvUb8RiyG6IpCYgp4sdjVOBtM6KtSz4UAB/W1HFwKrOPpr4pCeDRH4arQfxLsrkMrw4uqLi7
evnWGIOt6LRD4+FHgfDyUw4Q30xjFXIsgIR0MA1AtKqzrynHy0MT0xNyjNrMq+ZuQj73u569hyw/
veQPm9oMBwm0xnwe8uAZ7YFZ98wGVQ3L0IUoCdAFWDIqt+92PHrmDxLIRd6TJn7wUdop4zEcd0qv
IJaiFTNRZFx1gDQ0GbozoTjQjK1r/MZUodZNg07TWcxu5CZp4ViChlT0jY7eaWBEL9V1oSULuMBb
maywQGkaTiOPDRQ7h8lwWy8DAOgCekHugsAYjiSLIVL8CZzDFDZRRA8OK3CwyIrVS2ncIi7eAmlM
Chy2o9qaACul9mJUM6TmEjnsfHpWnXGtkW3YnZTmfWS+GlmnnPEk4/+lh3KVo27VioflmU9IHkxW
wPMVCu0YegKN4sRY6camy+9dU1kuc9fKxZ1DhJCMFf5XpO48Sxr7V3DoDBddJmipY/GBoDB2Y5aj
yM3ibSKYJbixgICRAB5JCVqlzLLelRLBPhzGaAtPpFgxLYJvEEwxgfkvGcWOdg17tJmMs0haZ2Hm
8v25zUeDU4b3HLgrRfRIjWWfKcjmAdugorpYIdOXv7aHhhE6s7Y7emi5NFBDHfJVDxuqfSxRSXjm
txleLPnAKU3/l22kzeHScBca+LlrSAHgfDGVUU+cDWXnMLl0l1rwDwpRZn2hw1im3bXBC4XOmInz
J6wkCGZ4BgGd/EAj8tV9TZRswspRhEz+ukMmWdPwFYAbLfyaYelVyfnrxVPUkrrEFJsgkwq1Qyxb
0g4x7tgXS9mx4U7zd8QJ88z+dCAq158muLtY2ZuEjQboNbV8n8tsGQYbK49mmOEWI810078pVQQV
AJ9p9EVKDrIlTEkJXjgOzGkLZm31CSLDkTB5UGzjqmQPG4Gjll8nNH7Sn5nXzsZ2Ocb3mAp+AkiK
/j2x76TAUrYxqy8O7BLK6NvjGBcjjERk5Tbc2WnJRNTGImGXHaQQSJtVlP/a8dXydk57ZJE7y42K
T4g0nhYh/jWyesn3i7TS7e+Zhbet5Edm2FQ9uuXKfIaseUf9LYZYQeGLV7v7FxHxIoN9jBlBBncQ
ry8wCcDiSRqPf4gMsBB1u+avx9LN5tUQakxbF82rMECJvhnNT91kN2jyvpODM4JcnkxYFdC6f01q
b1KtWUc4Bps6f0uSBlezA54BQSJhNz7vfp4OBzlmDxDNc6J3NeVAdTX3eApGhAAdKFjZ7bPmza9q
rK0ZAiO2NLoLrSbZ4D2BXkjicqVukwg1WLfuRtwwNX8vFOc2oxyn+RAWit1yZYIUir4T+iJH3hTc
RiqzahG8ECDGPjzumolKD8OFV4lNKc2Nwf4BgAh8FdfK0Zn0W9mQJGI/lHxVIN4aMGeEKmdjCiPC
w636U40+hfxPErL5gmTHbaOYjNmxLzkIDOrkjGhetgE7pbXp/oTTOF1QUo6/HgcR23aO9tGduq6L
OqDn72GcGx5UKgY92ojWsPmusTHyQ7Btc90/jf/NheV9hDaUhtY198VMsYjRRSrPn111oZHsJgN0
UmYL9PyzWvllibOWIaN0YGqgw/Wq+GinPQ+cdgYIRcBpxJvEDVikJ8/ns6uk4m3Ys68Fdz2ka0zg
C9tioEyGV0T/Qw1TpSMhF+UmM+8CM2nZ7qrmTzDS5I7kGWalB503IiJWx5u5sjV2PBXAWGI9I2pB
PhX6RwGPQcNYyxifv0AT/eg8/7nS39xKbDyx5zLyx99AXgWhCSHEYSf6thTYOTqAA6D6L3QFKlU1
uLWpEBC6gMPxCtyzSkhEw2Gjv/UmBQu3PjN2LFYN0xa5KuW3kexG4zLGh2D87uqHzh8HtSpGYqk6
q4KQ6DrGtcpmp5Vow8Fs2VsiYJYOrw1Y69R+KeG30Y0oOcb5CHNfdOgTbTRGJMiPl8hNEUq+TH7P
rgzWnYnZMT1p5oWw62Pt31SFnLPwrHO21Yx3A3zRQv2TlEA+4xZ6DtrYY5T/+QTOm7gzuvEYu58F
cvsICnd4ApBi5RoX7ztehWMjxUbSUzZWhzvuHZXrrsBby3EFQWDNTpY1Q4Ae7F6zGhqdeK0DaakD
Evfo+GzwY2PhzkFiIKn/yYFRkLbtKDSJ4Mgr9i7TgdVj2jP8A/NwjvU3R33k3Zc2qmulvgOhn/mu
u3KQmSXmxguvRo92BasqKOCwpvDO1iUFlZWY7z5AEWSaxJNw1k9sDUzy41GDipyctHQduvdKxxwH
8JC8XRE96/Y+9P+s7o+XbKsSjh3uJ5+LBKXkN7QWLzBimTa5Dv2j3+X/TENBk4c5Mr857rnXn321
EyJdGfwlTVtlykCw/a0sFXgJqCTifYeAJR22RuUvkgCobg9/6G64X4QTMeQD+zUVzjQhVrQt7VVg
qkt+NKG3XnXWC3jq99ArZrpAaNdTga1yHS150QICAKlONe4wMKwzGHRedANTH3Ao+etB+RmIEbOI
8IhJGWjjky/ZocETY1rQaJcC7rh4xQhj3TkMNvYcq8j/grSuhptu+BnLs+jNJXpCw75WyKVG5Rao
XzTJ7PofpTZyhuDJQzMVEEko6h7p7k/bfHT+kRFxqzOjdsixRMHaksDhr2toD8WRNEd2bnsBjcmK
KKSYy/e6Dmcdt5cLOj/aTuKVmAC+mq1v+OzbYmH5Wx0tpiW3BEOtaTCXtr3W2bhzf8RauOIvPp+y
x0vvVLPL6LqrAgNaM94TnAT6W8KE0hVP336zlTcVRYQxCfTLS+sxdrh3+jboIERbHFEba+D2Z1/f
Y69N5nq3Ddg/D9o+AlrTIeTT9R8lvJRyHzDZS7mNmI3Og/ExIvpEqudm1yKnPe1jtKDGvqyfCq+r
Wux1/24yS++qZY9gBgh0IX+56WcAjlQuR5QfDXB7aMTuITTXJfnXwatzkSCcbYiF45ef7mW3a7he
IuPH8PEg8AW1zY9ujysLS5TzHsQ7VSWSkvybwFFnOSyr+CjyYDEGDI3QTblI1JxbZ5GKwlo9B2t9
9tNX7q57H9NjyTbls7eQ3LBUydVVwJKjN1dhh/2U0D+yQz1cs64L3ffVcu/aR2KXIvaAAMjmvfEJ
T1BlTWRHx2SKebauPoEb5bmunwQHVhEqFONlMHNCI8W8LZFoigAikJSuWgw7GGCO3QtRJmqhU8pI
Ven27DHjFiLcAL5CucT6k4hckzx3dr8mGZf4gaLy4Dtrw1yHhnZgkLAJyLCw8LKHPX+KHqtzeInw
j2v5p8ttWLqsNhH39XAoOVnQLTVvjrgZODamvWIFOD7kk+eQO5OOABWm+DGveFiCHjGtvSn/RP6M
tWGpMCQVKBVs50oa9YyimGUFHklL4qRlyil2OiNYFZ+hAPNNTGSFEXHw/wL3qKkLgWCgEO8DxEOo
ZI3iLqidVzLfOsFd83YJsoOgmNYkMH3ZfVlkCrLg0LqEQCD4iN6fcKk1e9r2YjH45wj5M6PPOowB
xtiAZIg2Sb5abJ0dBUrcxIcp8QJsrUUHiqFXTX8TDmmTkY2V3IyeFwKkGASwwCPdJ9v5DVk7+XVg
LZCJT4XZO4mFaT4cYmwzgPMphasD251lg14iYVOeC/TF+ZOswvng4r/CzeKC6wi2XVmsC/erTH4R
m81Ui+RO6pO9YRTYEdZSoKXhX+tntPYOU8P+7uNcJNinyR4a03vV4avldsipuQoTYWbPSPLQI5rt
6BVzbILOex//kxDRMmXSCtJaXAc+JLYsY9wMzQ8hwZzCrKrJgxvDSwXATxI9I81Xjv93ilwv4Ak5
2Li5c+Q3oVsELcwKyul0KtsgEyD1qA128tldNB9F+Kj8S9zho0MwrW1qNEltfEj7z1F5lTpgkvaI
AyVKtyXaFZ14TSzx7cbmw5EGzMxmEhz8db7B1VhOSOOsejacoB79Aqr/ihOuHtWZkhLOBFelO2bh
gZrScne6PNfKmjn9xmGHRiPtS249mGeEiZb9Okp/c+/d6x62t4q1l5XfxgbZcsEj6bxXNEya9hY6
HyqPTznearZ1lX3yqE89Fsaa/2vGu4EcaXKSbNzl0lVvQXuL6G2keQ4cLKOAsJJDD62knJSenDUq
mD60aTso80O9HjAAS4OsaTJ/BAHZ2Z/WvMCJzzw8/mG5gwDOEG7nIp/zUXVq5xH3EmlZs0kxxeFa
4FyNwmwfwFwm7NoaWGvYcAp2vbGqBcLvQ9VhB8VMRQpbdpH5KmvzZVhkm8iO1jC3NhF1z9jZ4F2a
A3PQOXpMfJDWIlUPMvnUeAF6ivsS6VZnHSaeTyd0kulhyWpUf9vI3sOmMQfeOvGYio3q3SYaMOSz
WWYxx9g91hXEP0xK9oS+Ah+g73KefV19lc6vwqo91vlZrN6199j5s22oyCxU9AmqRrsf0gl358xN
Vrppcnba674GnpEl54oZA+OyXKDhkOVyGM55Sj3yB6KDLD3yx6Av43dYSpN+0SRPPsddxonmr/Vp
iMOgCcOkhqFhk8IhhhjOZHyRpg8r3Ye2/d0ZA57aZaih7p/ujJVTX9L6kHcbLT1b5lpGKmfe2mlv
nAAvtNQ0hPbDR1owbLiH1A53ElkpvDQDQkSYlnX7RuLRmO6dmIX2R4rYiE1XfSk5/2y5wz7c6vtM
/ZKCQ9RMFjnPdHONsGMiBLNIkfIRQUjTZ5COnkw9tiZ62HMW7vPoaSqbsTBpzNZd/13q9wojGUMH
Q30kNlLnG8BTFBWOc7IzqmWdr3VN/MVM2FeP3iGUl9r+apiI1LxTbNGt9CyR/8X9rs0vXoPY/KAr
ACK6R8m+xrx0lT0bjD+g7lr5Df3J6p95s3C7PUwbQzlgpSNYy9RXvIX0c5xT5EEpP3a8NonjGnTY
uKAPLz6bagOVg6+OMytGFBkv9OhrlEeV/jKmFHfnbfkESk8y5IotHCbCc4xpn7S32cjoRmr73t2k
xdMu76oc+KP/OgH9gXqJ8q8CVQhYQ8lJ6NT6RoiVFz4bdxkxWok5xIfepfLjIeNDjCzzGH6KaNmh
x0Sfayk/rfdkyOk0G1pCm9bEBjK1zFjmFuu+ILZva+DFyL9ThwPlkOEobx0yUF6R8x71b6yYg46N
8zYCN67tHVKIsnetYNuanXPjTEcMOn09DRJrB7/svQnWDvUcXOPooinnVr1rzQX0EkrJF5fTaGyB
enFR3lXw2GX/Sz62DcGlpUYMvyA6TOkOLilJ/A7wXUdzW7c/hF5SMzGfZHzQ6ZAeNIXs8l/o4VRt
jnI243We/dYeXEvBiwD0IURUOYI5Yu5R4DRuP3KUzEXwsAWerYcXs17+UvQVbvEUWU6qnDTlT2k+
Oz5jeNAIv8MEXjUsQaM3P+OxvluVyuXwBvBnAQ1lFbcPRA8iN7EZkqPu3a3x2EeXwHvq0ami0OQ8
tmhUoDeAUTWJZ8S0K85usmCRqOAgVMS1Di7gveHEQus71tUhKj5IXhx4qeS+1riosQuIW4a/xyTP
ap2oBw84LxqP4qqbbPOLf7m6BdbiAnoKWFT/4XdwTblKtG3h/k6M9IaQTROkToRRlV2FhvOkhERY
tB/44SAQAQo4uT3KCGA/PsqLD6/6cqGVG4StjRaTUIokow5XrTqlAVWY1ZErVUds0Fj2XecRluCa
K39uWw70DXg1nMw9xJHYcC6l9Q91yaa1lH3iflTKvWajWHRPk3FPepI42kIbSgERM27PHpeN9vih
yr3ek5AXUE/isg/RyloWg4TtaANT++RsUzjxu+7HQlo8AQHyOTp8dBd3Fwtgji3hYQM8NLNjIF+F
xNQUfSb++8A3KbRsoXbbHh0bM2sK+N8JcsGKoHHgPqEkKiuD9JAVCd1Kth/CV2prM6tk/RfGKJHI
I2YBVvfYwrp/JCUAzXgUIpr3FdA7qa96bnW/eyriZpmvDjtsTNrYkGqbyGI1ms1ANBOCg9YY8J9y
9nFbhPkdQYut7kuKHH/4HLhHXPcEOEMpeeCmiJOHwwveVg+yVWzmCGSITkJ9M37Y2p89fNvgOnzJ
EE2h99aMZdtuEkqYKpRzvLVV+cjYjUds+lPu35rpmBJqkMnXRfObI76udnVxaFNwMotp/Ky4DbfG
dcivsXWoYHH04oUUwdYdPiRgX7Qy4p5h4HeIWBPxNvcpqn4RGbB6pgcK/ukZYNx40cQVU4/dFH+U
d9+FfypbLDl6eJR8Y9rDKd0VOUOEP55SHYj4ngkwihV4Y1idWaIj4RTI8m1aCgyn9IWEaGGX1XXg
ENE7FgM8IfE+slAlm/APkQHLiNj4Z6uypWBHawwHhRNCyS8abZCu8CRNacSASIC96O0hhhUaVXc7
OSQW0y8WQQWo4hLFVcWWER76rEzO9vAcGA2Iq+4SPe/Agw92GMR8QlewZMwizjCWSTmgZyV+xPpJ
9g9PIywNoYVdd0ssTaP7MfC75ipdSGku+1R5lwDuPQSunoUnniAFBvF59hGo+M3GuTvGS3hj80R6
S3X40BiceK21aDq5xAvPLPIQj0iCjunkq3N+2+6k4YNslN+mhYmx0zwuT1Z8YMO0oCK98auiJei+
HGRhTfWjZ1cJma8/94RpNeo17xTooAmqv2zZewpmctIxSHdKSb8B6IcjnKevpow6+dOGJTzH1leK
wMIjLgM/bK5RNXlzlSqFWpEPEO5UeU8avk+HiYJartxqX4YHD4LsSJOYvggfGQGnsXfgKwYnJ9mm
cSYxlaglqAJ2t02PoQ71SdRoZ4uQJbkb2FfqqGNhNs1UuqSa8XQJFwxP7BTajpk3cg9p6PItMnC2
VtF0WDUgGGm26m5r1Cwnm9/pX1nb9Prsl6e8vZXXf5hTmBL+4ERQkOF7moJulDmjyLwjwWMpp+nh
wQcv0D57lL0WzyK+vgU/wqu/YmMRle1cib588w1dn59/eN3Za3C6TqKsVRodo3HNGDb0kaap9N3X
mtbRdI8gLkRA3ujZHc5sjXFJU49WGVQzfTYAJdXTR0LB2uAnUQIeCWsdtbfEHFe2tXbziJURfx55
7tTfqrpP2X9qudMUfVH3wTwqnn357XfZujC3ETl2yLYsLC1YRUJj3oDl7yN673fIQqPxYUYnnhJ0
2KiengYNbUuqC4cWDRjd01LV/yzXAqIf34lnHZmfAwur3GChYjuu+o5z0rn6rD97Y/h02Mv6ylsM
Y9QHL6XwheYBm5g6u6Pc7nwGC93GCbaj+0rcI77AHq7JUKIPgInF4dSxzoyZ7MoDNUYCzj+9hNV7
gzLKtnXCV5D3IPZFBgpgZq1rYGC5aPLsOywPvUnfwaaToT1UTdi9tEss+4aStMz2LBiPjN7JN9Ya
Bb/Klh46wlgfIpuyS6yd5pjZX1VMy0ky5chIBUs84idmnejttGMQ8bHZNjlxDmCW+dfQss3kR7JZ
a8o3Dfhz6/0k/H80x1wwx1o6zLjqmEwi9g7eKbcPKvMWzboNFH+5c+LV5YeAncgmeg4Eh+Yjji8d
Axzy3ueKRv3NDzCaXdG9D0DC4vzqZWsm4wZFKYtin9kFxsO5TAHuMLnrSfxkXgHYbsbsQ5nM//mh
KfcsR3YadgBsVXMjW9eYoWc2aSgpHJHePXjqo6fqiCnA68peDFQaueEcPTjNy3ra+FAgl6l56uG4
rnQUN7hDqJhCK1ykkQdsCa1Voa0Nh1FYGZINNfKHbIcBd9OEj3XHE5EH/joZMPekdX0LKMkWrqgB
h08qKen71IcQNpRuqQs4TYzDhGp/GIagztHXteHd8wBYdzDIQ25oAL+dmwyJ8Na8IV/0GUGawhF3
O6PF8tVNnatQnHObESirn9CbctBJkvflI0Av6YdsaLyIOJnUjMW+sOj0k4bDvvDG5+BUDQPu0Zp1
efbT6vFXIa39CDwoYJVsNe7ZrGI8P/7S5m2tYO+1EfBihPyO314TmT2amvFK3W5aRnh2AR2BrQe+
5rog6dhxl4zj52aCAbWxSVoBix6Qp6EPVMpR/cSwRpPjVWDBx1vSaivDp0Rr6KGrzPyyEbAKx1rz
T/Ka/4Am+DKb+i8nosFoyEZiK6/Ux8RsuKscpmN846rSnXp65lQT3DfuJAmZ57YyM02QaWqHxttt
pyEm2zUse7xGFwuKJIpcFGjw6CjEirJe1Xq4KVwByFBiOfV2aDuIeZH2N1FGizh6S73Je2ocPeid
dWr/Dek9YJQcy6tk/mXSipb5W57AvcvbtVDTpTDE0knLi4Wb1SWJC6EoyaL2M6+ysz74nB/yE7YS
JG7kMLG0keyxYwVRKgwSeGH6lmO2NRgdyzhdmK6JFr/9MjzyoBnGXvySQzjvV7kEcIeTT3g2x8FD
6SPs2DxyIG/ConyE7cmI/TevG3d+aC5tUiIWAjOH4MHLqey1ADBR9Okx7UpQvwSpu3NY2qvQprve
n7udvUbitZX2H57bU80BqyFFGREtkkA2D9oEz4CibbBaElvdUdFyM2n2vmzQviPs0Rjal2bGn0Pi
McL6BDfNgc0cTWRin0jy2su2FqJWlLybhEE/fspT0X/4IrqRJjRTzQaxglewe+twdDPJUQPk4sZC
RZ/Qkw1g9PrW8qq9LbUdaLqVNoqLHPOjb47bVHInFtbNlKAuB/OOzB8JQE1NikyBDaVd/vrhvW8Q
VCYVTuBxMWhiz0zYL6qb3/tHclOtVyz/gI9cw6hdtTXZ7NLhYnXq6EtwsxUuWiRqJeSZU1JLaRGn
a+4H317DCv2Vqn50GoOyj+Oucn5wzX4PeE5i1uG1z3Qs6Nt5mnEhZ5EzC4t6XU6lX+5V1xaPO/Ol
XMo3/T+OzmtJUiQLol+EGRAE4rVSi8pSXfIFq5rqBgJNIAK+fg/7tGZjI7YzkyCuX/fjAZ1ccrnO
oGvcFZ4S/WsTjmmtDorpmS2qQ5Ffipe4OdnTvPc42S0ZRhsRTUS9vF1Ulcd0SG4N/cg6x0XSEmcx
NMziDrCmhg8Zlh4bSBtjNmg1vtYC9wVtnjEjxQwy2mIT1MqC2kfFeiLK2YuXeGdr056VaS/S/qky
3omkiVNaK8h7XcgJGIzd4hfTEiCa4ZwY9dzhVBbgMMPIfnITPC+AKGtswuWuKWE2BGvAhE3S0rpX
YLZMyiypdfbeIaUkHNxT8Rnb6kt2fNzJFHw76F0dNRE88vsJTKWUebEpjPvG/x5Ntlzh8V3qRT4O
bvIGoP7eG+ilAVd8aFT7snS4ldlmllrdq2p5H53lpWmCP2NQn4FtnoRh/SzwYVnjf6GgWNMKNV9a
dXWy8lCxYFSueQiV/dq5JWhSWDNA6gT9sFWDG4C3VMBia32Zl6V+SOF1Vi1OApZcNd4VkmZspbhT
O9mvX5MfTSfuryUK1DISMFjwG8iBlCioNv0Zch0M0GND2oYs3R4tK9n2M1N1RiWP0jjtKBhyvkvs
PTUsKx/FrKVeDZ/ghi7EPQT2LT3jByjS+85PaZK6AD5m401qC8qjzKyvasrpsyeCUU0bLfVJhfZj
yfrdxICn1hdHzKkQlSeVqFdjgbHkkWBsoYR+W4bWvR3IJ26wuyB2OZytYwBgNftJEYQJT/MlN5d0
rOBtS0hQa0W6ITjwjs2UxjYOqVG/NabbFOG4rb3gzsFAnQB6CWGKt960rfNgr4kRlMElYipudbLp
YvEUiasbIQsuXLy88n7sNePWvCsHhVT5z+D6qentddesDZU3utGv3aoUUkA66IU7abMfGeAUygQg
nWPellfbp0SGENgAVpphMlivyV7J6/NURsE2B0Y7VCwCqNyp1HdCCfiIXty1bCcWTTfEpxcD6dTi
rjJm4+Y3K0DJXn4SHmwf29YaI7XwftQuzN7wwWVLt/QSaxbLI8XmLuneOpI/So+HHr5al61v6oar
Ds7oNtqXNlc3emvLzDkMRb3tsHVgC+DF+kUidEMw+yVfi1eJR/hz9aOq16yVZ5LnkE6IyuPaMVP9
Q+sLcTvLeuoRpD024+3S3g8GvnqWXTuFGybFMHrXKvYuLeqP79ObIWaod5ZErtGyOKZEZFZhxF1t
PVMol7u55YItwcjfBWNHfwqmZ+KIWzE0H8aLHwuy5VYVPMSS65qzvBFWfm4lrtA+4HYz/Mm4AFQJ
5ODKid/6TnxNMqY1pOsIbFhHY8QdZhoC7QvzYL0m3YHO29zeuP1ajbWhre2uDgmvYmKNeAfn5Yev
p+uk1YljaPa97wZyJ+AFSuWWLXlIljAocIyQnd9+aOjvGSUhNa8qyRwL83GvKYWzNbtm0R4zVn4d
lxOavvZt+mo5X7aTbX3Lgo9D2cjoH1w2ANL23vnWry0PsnCwz/J45U38GiC3lCnZUPmXOGTAF0g2
gOFhseu3roJC7tAvIchcdvyom4ALv0uf1tB+5w3CKMfpVpQ5kRHizaWp97NGAR1nhMJeQKbw2z9i
gtpbcPOxRyQfqQCPJ6C0mVawOUAI+AZeh/G/iG++08L5iI7ChQrNij7PznrRZ5s/Xz/x5fRkdOby
aVimc07bTZbrfe/byCNEbQG9OMZ5T2DY+Hx5XdQcW7W8TnN1HgCPNEu+S8L+3ciQjoMe0SrgPv/o
4HLwexqKEqwonb0fITpPY3mI3RiXRXy0ourY9vnzaM9XTGknAgF3os7PMEpu3Gg3csZqSUvcx+x2
7yUuANfh1eA6/4Xdq1bDeRiK/2aKEWeMF5mrWFwD3Qqa1whTr0feGU98i5WJ9FfPskkNEWlPQ1kR
2I+CGlZ4XzisdwgnzNhw32H7vBM4uqqMQgtgjkVBf42gj8aI4TV1uIRgkz9lOCGJp7gPcckkPYeo
Z37IDc3Ra79xoADdSAhew2IRcUnJVc/W8mpT9HYiOPubtEW4t/vY4lBzTyTaSRwSY935MMlPsSr3
FWAvUcHA4Zgum/LbCMj77RR/ZjL+dLv02HSMdkGB5aZxY0yvqxXaGBYTKNAGu41bieWRtcGLnVev
eYzTp0zVERTfihRy/y7K5OCAXRD/DCd00jMhp6n/0AtL7kYXkyNhxznEklXTEJHWUXLIGXxDg0Zt
R3Bbw5wwUN0m4HtoEXK99uowKqdcbqfVMGLjZExWvEod8FYgo5T59Orqod7LuHG29ACe48X+pM+W
foGaUiGLTNNdy315iSr41D0TyZBifvNJw3b2GLPIFl/Gae+N2z0Zahv2TVCHq1DwLPt4M8rohP/o
AsL6oCkq6dpaMv05YExdcEU4IkqSiN7WWS8w/sooXrDb7EcPGV6YAIBAeZq8/GVxeTdgwgWtVp8S
aZ16ZyWm2O8tloYwDrARSDZnsCmpZZ0xzwRqnwXD3sT4yDqXF7sMCISt51ZWPPVzBEpMF/ReQZiS
0MMq2f+kCWX1kauP2k7uc/t38akrzeRbywjsVBR9hu2XlXtbvKvbSs5/8L+/9al/ivzo6NPMi5H9
AScSgy13DI88TQBEEt0U3EimEVbWQ45lEL8qPkPsG07S8A7XRzIHFDO/mLy773tG2nl9Tkoq2fHj
JJV66hxid9Sq+tu+J3c3zX+9yONRTMXb4ub0y5nyQsTuJLLycUnUQY7pzZfeKXDjN0OYvlqcf/Hs
/4YUCd7Pgu86FMM9W6GdM3PDULa1XcRMu1dP7KcNGNa7jK+fVoaLp9wI7dO6yibG8IYE08m1U9Km
KDeJ2LvFc78zcxVv4PZAYW6zdzmIV1lNqxJG71e8fAVlsvPy9FIxTd1VIlvujLGesnh84n345rYp
cnJW7GKP8PpsxjeNxtxM6NI1wYi50PbrmmOeh3BtmJ52jTVtBchUOarDSM6QWR8/J53PFKBuKeT4
KBWel8ggq+gFk2Bgo0SP81k31Z/O4L7II++Ax3yCOWd1G8XDDHszwwfMjJN2PBqLABvp88bIZnIc
lYe/Lsge5jI7lqxlXMclw8PH1QUJf7bh1In0Lcqzy2TsC6zrJ/yYN6tkZwAk9y7UK4iW/WNTAI5J
IvDS3r/RLZ4SGFJ2aj5oiMRjjyFQZfoS++KBafhZhNzGFpx6s+/8dToM6nF5kn519B0k3oTKsMXk
r2AlGTrxAGFuywfv3Bj8htAyMmzopC3OgZ2jwk6/mZuIc9khU4wzlr1AczHFQRPhs/dAtLROQnG7
IDDVqdXj+ux15Iz8+V/keC9t1uzlkEgc2qDxOnzAaVhjxqqpUS0e+wxKocd8mgsmJZzBACW5ziQ7
SV1JJAv8/mBcMWBXfXlt7ebEdZbwZ3SMc2ufmLA8VVP/05gW9DM0EPFVCud3HoApFP01Bu/tY8oG
8frfQuM3WlSaEzNxAPRlcUQbF86x8zyHydFXJM7TPmRLoDNOfI496yGEFlUU6IiVC3vf0/vFGBi4
03fWA5qs2/HXC5rHirAZUG5/wE5USl5J0r72mq4nOt9uCabQtKHIyfXwvNooRC7Tsgzb05ROt7Y1
Xz1Bnc4jyy4d0E72rE6jzSBtpvAWDRJr1vRYDM7WsJpc+KwDa8Z8GFGFJtIp3jlD1AADBFzhmfI5
9ruPxQl46lLwocZOPmeRNEB+C0zPIjn5qXWx2gJtNAnBbvavMw1Rp3hZQxolDcHTiIbiKJup1HsO
PfMu3eUSTshyziTpuZhPtJ2D6YrY+JBK6yG/Dca5jlDSjiDNSN+wMadI8GkUHkZnYg0JAQoLn9TA
+sFrXFJEAHG7ULIn4hKaquYl7urjjAFcV2Aicmh1KELhTq/uXZCLwMLt/pdOGTaySTFtjV/uGJke
/a5jiwj/iSbEu7pIj5UPOqXi2OzRprb8p9gLk3xe8uSsZPGj3enex2fjzRYDJ6PDJvH1zgumj9TF
dCvw17JXnSoGktABVRxy0Y8ZHTHkUF7JtfbYdtmjlfOv6AammNJrXtumJB0SQV+jSpBUHHY03nQx
S9goWh6N10ZvnIc9BlRaliK7INgi2FLnQ7cllYhsYalom4sJhZN/f2km3LMhpJIxjzZ0hfFNlMiB
WVjau8EpnkvbXQ5jYN3qtLwkpjyMUcuUu1r2w2eh/ipNeDHxrJxGA7z9bhwf3Byz1tTvO7c+605B
82DcJqm+zwfzz1b0ROGJQ/PF3dwku5BycxbJHaYUnOi97K1r63Z/c5+OliJhFESo3NfD+B7NOXGA
vD5APJg3SCPeuRYl3zCbluJOZNE5Bv7RKWLKoa9eK9w1UU2k2IDUXdkQQdCD8ULn86mHGsRxqq3l
nAwRRVj5NZrw606wqFhLNcMlar3nobK+U9wxTiNebLYetkAI5Z3ewFr03vnMnpOMvUNtvptOdZTd
NFBH5+kgtH/urZieGGsbdzhccf9ufFt/klVlEq9OxvW5k5aPXD/3zlCzNgoxmjuhFbOL9DeLITjd
jQgV3S5P3FfYMDS9DaWz6/zuralLeEf+X+FlN8we28LjH63hOilDPzr1c0CbRpcG8WqUe235CLG9
2UcjXn05vtWyBYwrnpqKVJhTX2XAzUXME9fv6U+f2gcjaQ+ccbKsNigijfbGNqBSInq6m+GJTfjR
rRgw84TnyO1gWTCcEQ54dyo8StRDsTB6aLh11bn9nXpNf+RTtLdOukwnVWXfo+rJI3fYtQfB6wtj
xzC7V3s2lHHMZzEB9I9YYEeEL8nf95Fz1SV++FFOv3YXnTqHZyOhzEYU/MRSIq0BJrqZIJWZHiCg
fVmVdzH2fM5UGd9h7caM11XPRUAkTSG4UwXGDZz0tj9+dsrfQ6yeUc8XeOUNmWqwzC0RHSKHu5n2
anccHwrw0147gx5t67PqonfqGQTSH97NPO8vEcfeXTMA2ncXDnqfDM9oTW+dLPbLyKcwRhDdwmMA
HaEDy2M5SFOS5u/EVV88h59FV5OQbHB2AkXOBwJcy0K0axIsYvJO8wVykzeNuEHp+6um9Bbk7kPQ
hU9FTqEkpr8J5uodUGK8AsY8xnrAea7SFy6kM1Zkjush/Nt4hK6HmBtuK765FjM0+Rhzsn2Ymedk
KD/ywX2ja+NL1wPBZ7/CTIHRK5kNSE5SP5KZfQz7+2Ryv1QZ3dKlRlhPAetzn55Gd2vHRAD0rMmd
yGkEzpShPM87YaXYv/IdheIATRxQpcyedkInFP4IuAojQY/S/c3Glk7V0PsvE5k59MV6p6B65ZYs
7sO0VBSJFexI7LpPL5gGvQ20t3sbhwQndvpaVlzmenchAGe5wbVE3bjarC/QwwTxrnVM6Uq98YSz
kRbrBKsNwm22cJlv1kW3rfGDhBjPkg5nix2RVVrk7LEbrnEPR4VaQ2AJSy0K/cTyV1rcbbSLzqtr
wvB20E4A1zG7R1yh2D/kQ/Sa8GTuwDiquyhJZjJz46MOu0d2pt/c7s96GmAk1SyLYq3RnJz2sSKi
OZPC9ohPbpj2vxI43YEmDttR8X23IB0TXO0vXZl/hlTW5cvwikmLjEra/ksjLHe2wcwtmNYcWqoI
CEN17MZnrfRH4BLgsTqaF6pTX/cPkq1Ao6NnmxWF1vgWuXNOyZSSzin+G2PnEbP4rkEC6+z+khPI
hi/7Gdn9fkjT+1xZj367hrmzl6hI9jGUzdkh1Vfj0Juqc2gFWFetPSPVb41pbPTr+6L3/jaU45Fr
eLaC8dgQcnaN/lP0DoYOtmsW1bqdSbeOH/MLQ2BLsz2rZwYHkIMTsI2QItsstu5BGJWnIeXAyj3e
NJ1xGPAw9rK/PNFYtw7b5pur8W4GBYZ/CvCgSW5WAcN2aUnqNE11SnMCuAppuI2xRnOHwmCGRKoo
VYSwJVT/WcDysOvxa4Gnn6yuRiuqT40ISM15j26ods20fDlWv2v5Eb1VqfrJR4uKlIjVpu8x1Az6
awQ6eKfdyjpZdgwWgNr4OylyBsCOISXN588pmNgMu/pZjvoQmvBrUIjdmU8jT7DcIKU/T0XDIRTx
EYzhr9HL0Q6tn6icxJUc1cYZmnNlEVkJ8+C3RQi7mGU6kKrHj27vXTbesnCsQ5YgtY6DgK07yv+i
uVxui0+qNxOEzcqaFwpoxRjSWlmq/0zPFnKqH6vJe6V4HS7BCHd67mwYrKhCNYVvdyoa7A3NxNxu
qWE5kS6XHOcWwF0S0kcnGn5qN2huPt/XPgwxrS8Q6jZeC0A+ciZ8Ed15MeVDW1Dn1HGW142H6jL+
o/NIbpuCYHOu2HMRB8CT0mKIVfCXFhiGjZ3/+JQFYxA39jnv45DsHNYQt0iRMHtNMqBos/CgpkCc
27xlZ5TKRxuaFRMY0niW1NwAwhnIEtUaUzffaMV6I6GEx0v8DC2vzrIE4CThYxD3xNYgq5rrvPtg
N7BmB0nTEo4YIuD0RpZi27Rk62q7vU/7+OyFyb9QKGpWnX2fge9YqO4U5lJQer/JSlZDbqC/hyjm
lMDuztK2sXeuZuYIEmz4dFz+JhIkat5/A3/Dvqtvnt9THhI+wVI4xE33Y5EMKwycsZoXVLbQStZl
8ykSCd7Ach8g8ALH5y5E3gXHBQ5rDLGl3550zq0Xn9rVr7OrqOaHYZh+63C+Ddh54aif3ZE3zLpb
bFaYjmj/UNkI6d89+OjHuexZfS/HXv/KqXgy2cwuwqeiw0a1vnPdAeJDueCk9P1s+ZNAuWaLPtAx
q2msChOilCitZL+Hf8FCUdvW56cDLh4PSlqvkm1G4oXQZAnoZztnMTtRcgENujsdFkkKpmbeTW66
cURN/8ow/wfI+JLGlUJN+Wu6Kjn4eT9iEDFnuxveGyfiUtKWf0CI456K2w+aRl+6DJBOri4oYY80
bW2E0wNUUWdp199uDW8lbXaVx5M72o1gkzkRs3S7/BLic9Ozt+1GvHpWdWunH3jO5GCoCI2tq7VW
iVM/fBeVzbtKkJrzfBlPhQa+4uQUSqCihScvS8Sd0vjuoqWfn7q0JgjbpsNG2yzwJO4UnUDCDPvr
ZOaDRwqqrdTP4JEIYmt9K8eSKjkD3s+xHk3PeieyXJsgQsHPN/8d14ioNvw9Hm5Ku4+4BRBij3wH
9r4XksofAbKszBIDCKePo0Ne9pdYclPOxF0GvbHzzFvUkPmdDSsGj3qeabE9rBRczCzrnTLLAxhj
rpUO/x1yGzFPKeFTnazx12QXqGnP3ewuJ2UxJRiZ0uwaSTNtur6ChVcjdwyksgYODVM2381YTmhK
1EFMw4sdQpKsIm6QTDrFRGVs9qE7mAkU/XL1ZD6h7vKOHioWqwXlqDFlNgM9rT5/oW0BLXi+CxjI
forYss8zbVwm5VPP2BSEHgdUVRlYQZnzJHLKK5nsXsjHEwbziZoLU+prKbsb5T7DUYfudRa4rKMF
2pHvQwVuxv6oY3Lbo7f1EuCQdHoF2CdSAidJXrP7BNjo+VT+dZyaANFYVkQYWSLOc/40Ld7IzJ1h
RDn7gTqQgcM8KeGXVOVLExPy6kP92a2yfJVRkT51vzHnJMx1cYwzSoxChZ/GscaPGplPCe8+M9FL
248/0yz/IrochpZzMenSt0FxNAcF5PYyLAbSp2PxnurK3hWjH2ytXCf/tZPHb3AY/hS5/UoR6YgC
jZPXxcyY+xpHBbZHuaTOnr5uqjRU8C78YLxLjXKefEJUklTuhVUNHcbBqtGCqIzA98VN/pjidMG5
3Ry7VSToMB8WkfM4zvXTxKvME9iEF2L2HK/ZPgK6MagYTzppqqb/ijiJmCOwfY7zb5Rgwqx6U2DN
pNhwUqhHNHPIlG1QurYLbv2BC4+dDGBYwo3GYyw50LlQnHUOlS7y6DYrsCkJT+1YzTHFNjQZiFX9
xIrgDi7QT45wl9cVdiFozBdKU9k8R7TpVmb1BZZQvqoTo9whxVnvVct+YS2bTssbNhdORkqZJv+Z
G19MG5CDKcJ/LAP2FU5GVpeQbI/+Gln7CFpFjXUl5ky4a+b2b+Wkt8bPPx21YKcSMe4sepqqkCq8
Mkf0664ueWGasgRoxWVHS9nj1MaHsU3OccyBpiRsFM0xErgtCoiodvzoHyuC3lWPlpMClozMuYjw
kCx5d/Hi4XkxhKKCiJ11XQW/ZQn8xPMPpiofpfzjYf1iNjwY+hxyB44BTo+FWhon7VnlMz/YaZvs
TMLH2mPL8UC95EQqZ7IJYpFHW6it5xXe0bJRR2KgRUlK3AVpgcweVNGSO1oF82EK3toSZ2RPCm7K
yL3B1ei9/F0v/n86yA6Wzb119hDxZ9GpU+3/Okrus3g4iJjESeiH8DfyW5TNz3grHlI1PFBxyHfS
YSKApED1CK8XLZ2rapDFgPO8ynLeNsJ5aAnzyCQ/2CxSVEgJTmd/EvmmhCx6nQc2owNPi+NsJ35W
qlHbbMLO1kRPdm7xG2bjKAeqtL4IYJ3kqnSEBmhFDQYpg8cxU7QxbYJoQLzjikQYoAQTbTfyNDkM
TeP/NfCcDqNu37bZvobXvUjFRjffVFgW4zG85+M8tVQfTSOCaAAACPhld047fh8ButbM+TklGiFP
CR4uRLbYUteGGxBZp/DHzAOlkFPCEO65b53B1223/avfUPM+BRdfez9KkYaDMLOEy8nrwN8Bm6ww
w8IfZjtIY4OikST3wRXWcu/OAxT79p8Km2Pj+/TqcMPp7Q/PeW4QKbrVJYjBuw+jNywjd77Ld5jQ
SjiVF3qY9yjXm3Fx7ws1PKqKfkPXp5Cc75HxG2sl1hY35rTx10W8n6x3cerGc119tat0s14WA2tl
bMekRkL3KAJBhr1M7l2a84Su710iPAmnoBXa9z2/vzTJdjJcjpQRO6DuCW0mPw28/rnwLzbkYSv3
twb0ResX78YWkAzG3YyyCQiKQRmIcGJ9Nk1086t0m4Okpm/PPdZRSz4sfC6jrNhIxZJAdpRSOYs2
EDFSwEL2u0nXsFmc/GRD8y0HBe8Xri23g1sIICGZsRRZldxT3D2zsybYBjcK4jWouWafAd7wWlRv
etxMQhoTjSD0sE3W2CvDZHgZGUghN90cdOQ++TNC5LSd6bTU+SNs6bcRk1hThKeWJerEdXET2+/e
QG2rLLcKilLahceOPpKlaxpOyv6BtSioF/kviTWJVwgt+Jj8lHCBoYlcVgzDZt7kZOHJSELZiZNf
fyKjWXgFZiUCCHlaPfc+rcBS3kCeUnCRfQ8NY3Lff4xVglOTv5vaLERE+Lhos3pXkZOGYTC3G7Mo
OHEY2qvi3hSs/4JgwO7vr/8/SebJhnbfku0mpc9hiFqQ74xLM9AYwsnAMqIzNKXBx+EVxRiHpf0i
FG5uFBK2xJQ+ANqL2v1U9G/Qu/EFU+DlNz3946P7MAjLPnkrNrFo6csbeFTwzL1XKgMI0U7GO7vS
xv0nMKA5On5gugXpaT9qLAWzZKuKehOwLKaSh2ryI4a0XY5iuaG32GCYtp8rt/6HEw0uJ8byieLI
rSeIoqXG/U+hrzFlJBeV0AVFVdsmzP/vaKemUAgcvaaf+wvFQffe0v/G8ZqZbz9V+ZNOLovUz3p9
ZhrWXwMGRJZDQ23vVqBS7Uz4oItrAD+vJ2Tu5bt8kX99193EvaSekf2Fj8NwZZkYTzxYIEimaLn4
k9os/m8n8Zhn7B8gSgQRJQtUsSW2fd+ydM+a/OzkVNPY2T3LesnxRaeF7TkX1JxlYxlxjGI8sFIy
tSa0LZT3C8ZcYGFU87g2eBC4MABmuEW9u+1lhF6Sab1+nfgOS+tpYh8Enw0Hl0j8N8FupgSzWLvF
GfcFx0/UPPqr6FEuyNSdXOvv+mfdYzrrVzX8V87jR4LPkHakfbjwqsFnaUswBiInp+7ET8IMR0l9
ll3/q7V/jBSrcDf4KOf+A4jqpgzBHlgWMc1xtp6FnT7X6JZB/JZRAEZKP1zEo0G/5hhH3GCEyik9
1uVjFZHdoLFU9e02xTfjd8tbDbvcdoJf03R3IopvtBxaiA6LCzCL7AVmok2MCYdB1HfQqv8EoXc2
1muzkDriY0MTc7ovlnk4qdy9XxWb0SWC4eu9LN4SXwGT4rzsg/wQUIroI1FkSbN1CzZvfnd0QlPt
VEFOLKIOoBrHeTMW4L9t176qMj8XsfqP5TC1xO0LIWlcNbjEsA3qYYZXOO512H5ULGLDgFVpwzqh
CZd91I2nLP3HbgeannwolnFfiDlcf8wbP672vfqMnVuF/UX5YPIyeOvwfcp+3tnjs8UrYmpK7iuG
sm+gA4n8KrEvt0VMzc3yo5eV+e6MTz7R097GWY+qdINjXmM65noSihJQuHCuGEluzgpZnRlTt6zo
v+3A/mP1K/UHUoXj8f3oufyui+WQVdCKCB5ENeEqhjDmugMs4B2YMP5RbN2twrsAhJfcN6V6eEbu
iuifi8EdJeCnmwkEZ+HWUyMjXvsgNBCULqZ9B+O31+zJGbL4b613e+ymjResmMc+RpLQ4dVFNIIP
8mvHFAPJlvIqH44+ormxsFayjN1UBRnSkLFdyuTTCcS9lQy3pcpfQhqw194tAMCyfZiS+l/Spqxm
yhGnWMxo1PnC2S0+ExhCPuM/vTo7Ro1gm8VOdDfSA9GH/Z6hDzGcilBbPvhgywK9sPZR3WngFeTb
8M1CJC7MPm37sEztW1LgNihM+C93PecgZZ+9YjqhlXmIzQmWVHJM2pgmG2vKDknYxfceTBfs98Mz
7bMscsB1b1qH+1nfwg5zQMmfyoB7PKOTuoRq2s215V/mtr9PTTyCEaMXCwXmN1wfkMEhNaFZzm5Q
yMSOLBs9LyCqrhny0z1vOr3RYfzgVnMKHhlL0VQSPGTBObFu7/JjzO1gY2ceaDkbBy02mcHCL+Dj
0JrH1yCq5m1n43uT0h+vrsaVH9r481SPDX1Yh5LOAwjFTk0cvbLGGdg55kAOCIeoFyX3QhN877ih
b/shIJBIBR/U6/KvChRtTyZ/cpBxtiDIk42agzcLBN6Al+7VNpXHdipa2WjjR5w6zjVcI9U0XA0H
j693U6eLv9MCdwE+hR5nUahPfjF8mXYiOOZKsiKOIt4ZBs14WpZ62IeN1vfzNH4PIywCF0PMu1Uu
DYROjKcRvaxFhpU8GCzBOZxOh9aarAeReNWeeD/Ll5jGrmauYKO0BmkbeeNuCJiV5LCi1aw0gsXo
movW7ZuyLMwIJbYwzeDzwQROuXwR/jLsNMfBKwGTJXYAGFfD1fJsNBSJ49Oa/eMIsAg2Tu0l+7BD
DNd5UN9MQxajmKglSXsvPYrG+aMc0kCSQPg2VTNBNuwUtFw7exTtPRbMN+UQRyrHAMB4qF88mU8o
e4OPZXOYeJPihui0j2XKSaIXXhdiK7N83iZZ2EMpaaA65IjmnRdO57SUOFcGIjd5ykMnVgpFQT/d
+pYXSK6sfiZv8iC+c5uIEo7O1MsRTsmsHBXXvkhM8SHWZK2gsjvQYdhiUf3CDyYoJA7X2KDsp7sF
03zgWJd40Jc0ddSrCLCXO16Dkxe/4BBiqvB9NziH7BXmlBr7wuIu07o6vCWORuZ3cMWn/l8nK7ij
W/tssLN9NpckgkF8Y1TtCFJ4CStJnWKGmz47u3uWyy/WzF0d0lFNGIkVErl7jMLtYp9HiuDzkWh4
E9EnXKk/ic7OakZA55Jo9+asmhCjkLl3QiZQv8xLCGf2xvMEH2GLs5C35UDhKnXjlh+9jVF8iOC8
NMSqSoCNBUzXuChuXtbicxlwy6TPwgs3MmLHNGVE+SRzj+SVRgfcYfL1Z+SLryYUf6dhvGTN/Cev
ON3wqQHJUCeK/5ptlfh7F2M0+OfqlLEHC1nwFiN3NrEYouWjuzGZV+wk2di7GSRcbPn/jXSx41Cj
UI8juwPZOAysJMfa+mbNHm5d2CiuSO7ZmL7KGF1Si2+n4tcQeN0u6Ax4h/Bvv8B57pfiHXvEpknU
igv8XDSNjwjdHO7qVkT1Y9RPa+SMC/xYUDSo/XeVYhgZA+xLxE3vbButL2i8J+SDz3QSh0j9lFmy
77lo+bP/klj1C3i6Lar2j+Rt2UiAZ+6ozoVM3RPDL3e4bAExauq7qSu+LUKSXU35JtVwD+UA/gMF
teqhN1uldRtS72dK2Jrr8QWEKw5EiIspgT6/+2+evM8Q0xK7940ZcGMsKr4WdB7xAjylmFpqETAJ
Vbu5gr/XkJwx2X5o4n3iLy95Ox4XXJRE25gGg+d8XhvBDdpY1XZosKw04hFaFf2JNFWEK1OfwWCG
srTAVePeQHvd26LUkbZQPGUY9ZvwPUSFp0KQfIeAsdqlubjl6oOC7YWlle3xg5siohNDXVw0C7i9
w/2bh8IDq0iutr95AxEpP/Uj9rFZ8geLGZeaDlduqSsLSEnLIAG4hhdMNqHZjXH0EAWT+TOKivrH
qfVfAqqk7iULlfsuhDzhrTX3VBVal76b+yPBFvMZJpQf9l7RU+iFlRGaLTS6EiRpmjQUekfzlxai
v48U1LQlxHnRez1boUZQJ28PJePKwiXYSHyEbtQfi35OD81UImAMKXRupmVypHU6Xegu4Jxpm79R
BwDUwnB4cKkf+R9p57UcOZKs6VcZm+uBLbQ4tmcvEolU1KJYJG9gxapqaK3x9Puhj9lUEoVNbPfc
TQ+76YxAhEeE+y8oYo8ZWmJagqszt/gRZoQuq7eG6/1E3/7Rs26zildE00qvco2eCVg5GGWaIJGh
fPFKCCj5FR6PEpHyEuzbTI8YgaH/oI5roWGXtfdCpmaHsVd09LIxZQNY8yZUWbqTyu7BHyzlKnTl
5FQIBiknTygQo11fYnthmNGTN0iaM6bjsQ6DbUO9FI4oe3hAt9Yrkr1EN9t1jS9JJrEKKemFqLXg
82AW4gcWItetZb7r8sDrusY0yw9Hp0mNl0wC6DMmV2Uf7pW4gjaWUdEx4O4EV9A8jhrPvRwlSKRd
r4wqdPCS4uTQtg2eOCmlJfKEo0ccAwIflNBO1xb7VJVQSG2eJcF/T7BG42bIPS9Tm8dYjh/jUXqW
YLlUmXlbdTg90uvWU0AohntvSvjd00uouXUHLV4zUUoRweDSFUEcJqHvI9E4GJ32h6VHTzjcbEWa
kAV3NFS+nbjA/hxvEbAgr4Vr7jNxxIFMeOCtTZXP5KTOdPaA16Fzk9OvVC29RTYk3Uo0AT2p2ycR
f2ygcSH1oB7Q4Fe0HSfI+5DjnNZa8QF3+EcL8qwNBl+j16TeCtp48Mr2R1Tzd8C5SQr5SxkhcYU3
5ocwCWplNOnqtrsT+hT5PWR9dMupJ89q7om7SsPvBzcFWp7clVSu38YhMDnVWroRYsAyEiAwZoP0
obZdCirwZ43Djl6AY+uQCnz3QIp5wNF5Wp56zTh0Yv5Kh+egGv6bOgKJ9Kl21rWLQWXykqk853Bb
2JHjyHZaSEOzvua+8lT16X3uTtxE6bsVQjWykDFtvNSp1OFDpFuvT0YYiWbuZBI3fn5P0KGcUcBS
yWvIafhNkFIFDYxjZF7Fcb1F/+RL6kvY3gjGo85CtOm7/lCS/GB17RdUmrFURh4eQhhX66LcKVnX
gbsaHiff5B5I2IGuDDZdIhcR8U0NsXMo/JgLuDYRhRz6H80GofI91jzHqE6+eCOqpEMcIbuT/ASk
f4M51qEGPox7BnpuFD0VQZAAXktfe7So7cQI78psUsSl+arxB+cqQuxNhQNLqSD4pEswkHr4MB2M
C6Eatq6KO4EZfK3d5KMvmEiD+nVNV6PrIV0MpuzAIIrsTNP2FsKBmz5p2PjxKZCEmxgd90yNoIX7
O4rp+xy5BQHwoQkMzWkTHi8uirloWQ55vcNnwUSZQmL7R8OrDMyoHZ023cfBC4206ZHS3zbFe6Px
+kGgEhXgmu6cpCt7fPt2nggQHACf7LKnxVcdsWmfqohZD+8ZPlupkB1L3sxSfLIadBHMbWhIP0Ky
n95Fd0qr3KXSVd489u2ArJoY73TfuJ0cMuQGWKJRQI2eHpF7sRNPjWi+58OP1AOkiGNQiJyw1TqC
P/4QtX1Qw14oYycoH0Y9KxGtwDkbFKBWAegwubHaAy+jML8baamVMA8o66o9NkmS/ObWz33Ie1J7
GmLhyMuDfhs8Q2i9T7L7PQRNL7Z05ks3QERRuqt4HbYNKGrtBOJxsgGhSiW/oXUoZJOpxQY/wD3e
bKjgwzSRgFkhShggZpHtAwrBJeLX/QjK/CkTtTfosRvVdA8yrGTXzyird3sZhC+LDQIyZV4FQ474
KVY8OzKPpIM4B9qCdUqk+N9ggBsVQlGTm0qWXuUgmj28dWJf+1YBVZJEcWv1AMP4kwpYiTeGBhTr
scUnJ6IEWaDNM2RA3YHnJpK/tVDIqf2JbEas0dj7TY7GSn8qhuIIPPjgR/5eV2l4cTdE4bOiDEIV
dyNpCGAdMppdsS4e8cILDRot/eiIOAVsxFR7Dkk0HrYYvnZnNO7Wk/5IumLjs/4iWskuggBsIe3R
7MxHyfsuYv1suY/mRDFwMUmDBUR+Bi7WHVsULhteUohJJyXX2+EQdd9FsPE5xS0fzZIUT5LhVGCS
VYsGks1W+j1CIFzk3QbqbS/Iwo3MgZ+Z3UPZThgr88CvV3DGDt/QMH2Wh+uEL+um1wWdPb+XIF/Q
fMOMpKjxmwXgAK1VesFrmf9VOq36HDGZafhYuQ/gNpoK8io7dJBvwJS+C4iycKjjJ1juSh+9JvSs
9PoFNubGR4FShiEqvBkaGPE3JW1OvvKV0pfbvYNNuupylv+bIsKtlJMnmQpRBIsUsdTTWJagPG71
kpsGNsHkg9TRrJ80dO5UnEsC4Tj10HJcDTVkpXgKoehVwzttgdP04FqyGlqn+l1vMUN5M8g/nTc9
zUG48UAT0DUV6T0gFJL007MXzKiovg7xSwvAT4KaIEg31O6+NK1C++Kj6e+B54oht3MU40bNf+ka
GX4wsjAy/fxvg+jZDdJe1D+SrY9JGr1KGsSvyIVsA9BGmHseBY42KRFoC+xdsDcGaq0iyQafeRE9
uVK/Rh5r0gZQUX4ZgS0H0r0roWvt9Y4Q3FWIYbRQKGG0t5p6o8EVy7xbVWbJll9NHlSs+6JMruH9
wsHlNrtreWxtUpH7A8gRv9AegtzFR6S8Dgf08iQudtoh619D4aZI/VcruxYGzOfSY6yPOPsxBOoC
HUyWFNuUQn1q2ZDi0F2b44RcvqVsAB3zORMa3qBPXnrdJF9z6H70MXfQmnDuibZ1/N5rt0GrOQEW
EqloUrPtECoad12abI3+IDWUgvSrAs0DZFYsXmnUv4+BKTxblMOoieEkHdhVdJ8lwrtKda42/D9a
oYbDltyRHb6OMTAZLjpGRA2RBkyTgEjs6TfX3F6pl7Zgb9wSzQXQxz0vapPulzZaL2qP3zvEWLxq
PjxITSV6rlKjnALL5bDWNkJ75yI6aHKijTBr5ea+F+6F4DsYkW02WSz1uJJdSR2aErr3M02Eo0tb
yPA6OHnvVRM/Cll0q3fK7ZjQ2Y6/ForytajymwhWT1C/6j74TiM8GjhY9hBGc5k6GiqdsXmP9icy
Bvlr1raOKO9FIDcjz7VJZshApE2X4x8SNl85wiUmsHQdXwGjAvGPLB+CZAICUWju4D8HaBrvyco/
Kabx6ilIXOuOVH0beICOVIxk13TqUdh39KhifvfIG+1PQSYRJldKabShjNRSF+fyUmaIQV4VxZtY
3coghRsas9SFzf7DE5nqiSKXN7sUMIUIvJKvnTGbQ4WSLsASUUDGXlGfweNtXTF+8zqAHAl69Qm4
97q5o46G9MNzKTx1Vc37/kmcwH26VdHgScEsB+qmlrIXPEmcUES/4T3SfyiszLpJrs3kS448NMgo
OOcmvWzU/DwBaE28dSmyJcHXRkaTAOFKpDcV4IrsTsoNV3kKjMgHmuXu8u5kkBeQSrRxQI9yE3Z3
RNb1KXryG2LMRvvhHV2lSYonkqxnS/SOscp/n/snqrL26F3J7Vesa5wW6/qG/l8VIM/DZxuS7s7H
vtQqnESV77v+WFmnMbmWZYJgn4qKRVLjtQfThXKyaAC0IvMOEICHBpccHq9R9wDLksWLtFc0OnL6
LvIH5gOQZO/QijQr8E+ooJd2tXFVpPVrD9bOzd8NCJ19cNOIKA2CsgbmqSfdd6ybuITDDjf/0IRT
2+ksv/dBesdjEiHRUzlxnI18L6DdqIY4oqY9vF0Rq719qeZ2L91mBaXgCTCFbyw74CBaz5KeX2cj
LPbx3kSDzPW/0JN1GpRIB3ZeqhWPIq8bN0V6HyicV+C5k5I/ouG69aEFI0UqhT+7sH4dYFNuPMCq
lotTbEinHXCBRDvPxRL9VRBQ7BfRlkKdSfuWNAClgDyN0hfXLe7xxUQRZbroQU/ApUq7lqjKNdGr
xjHKVXmn4IwLN8EfUcP8Y4LZKeYpRcZDqp7Qj0Zx6dnMgz1lFde8ixGl9q2T6GLJADtPnYoqnXpj
YXFSADEtNVAaTXBVmvEVFYWY3Gz4ONxESPD2T6H0gVdn7n3ReL5l1Nm6YLit5K8x6vfFIO8F5bbh
tdGBy6fxPKF0D0L4EfT3UFB3qf+dgg+yWt11AiGAJhhKMdR95XFrBjEFfn2nDFzU0PgY7xL5Db90
nBB4hOAigptFzn0dyTy1lME2AXlJbpEqPqQ+4hqAnVvJ3AoouEbBI8ZDUKIhHZkBS3NCoVzn5atV
7USOeEo2riZOwEVoDylMnmLA2BwN1zTGcCfdKhbPkhQsFAdyYbpPHD672HDBAO+QPdv1arSvEOnh
Ke814Q1t530El0f3vwnSV900naH86LtvOVKlTfmsQ6OOXcuRcxRO2EoF9XO417pG/e8rXne7Mbjx
5PZAvfcQp49YDjEbxYOvweqQXlM2Sg9Vf4Bcxev0FBTHgFadqh5TlkmP+6rfNhgVdde1jn1t8dVV
XiDi/Ogq46XLjC/AD2hmA7eMaRLjoudTfRLLp1hHEjsJHahrBTsPWiuv4a5HbkgEYeM+WvldEOf3
LcK9JVoXjcirdvSje8TQKQHgOd0aKNuCFZBLJ51uGsi1WdBBlT3CJ0An6h+6+JgDYCkMQFTg2WRU
TsQMu16MzELmXJUkWHxQ2EasVlXu3PqTBkle1+7CySCtMO7kvL+lDMgbMUBDgCSIfMJTWHZfqf5C
7AB12b0AYnPU8rGsv/zL1KxEzSYRB945dCnGj76F/692XztPdP4FVdYza7yH7Lg58o4clccRlPq/
atUKO4l7Pp56D7y6oAqI9r+MAZ47PlWZPbRvsvIa6I///Mf/+j//+3v/X95PoGHx4GXpPzD1us/w
ca3++5/aP/+R/8//e/zx3/80ZVmRJNmUdV2VDc3STZmff//2SHOLf1n6V5G0UZ0XBUJ4ZfjYYsYp
K+W0uC9HkRbDWJapqpKqSZosfQ6TiGhPtBAGbE22sRc/AQPaAqO3/R21hvLYO7WNhsJ+Jaq5NLiz
qLPBJUXaWWFl0FG6cx9Q30OJa5c+tfchURFZQ6LrJMHJsAEMH117Jfj0y+czq8iKaTGtsihaxuch
t0IZeFPz2tY2jYM43gYC1B4HiWv/4J/028vRluZXUURDp6vOV1SUz8Gy0h8QMaBdi2IAZZqfSfgI
cXRzOYikLwxJNSTWiqlgKDz/iqaqCyMNityuHLCGTs8nTB7CLajbx2I72gDzgbsd+rfLYdeizr6i
WOoF90ke7SVQt6TGSMbdKDWVpJ+X4yzN4fno5nPYekGjpUC+6D7W5UMJv5A3w+UY00efL4rzGOrn
75TCCYvofmSAK/qD4WKIrXId+aMbkcfyDpdjSUsr8DzYNOCzvT1IaoMANsHi634rbKq9fq9uWkfd
iZtgq61t8eVoyNSqoA10XZut99GQ2xq+OH7jN7Q58yPe2A52GPCNHfohe2N7eXSLX8uULA1ZFlMT
5dngNEWSLXgI2QT5OLpRSyaWbvTRWssh0xf57YudxZlW59kk+kNntTW4Ans4Icb6Codwi8Ulaz3a
pnv03rfhyhJZ/mxnEWcTaVSDAOiR86NyihdjNx6QQNpX11RPtsFqtMXNdRZsSqFnwxOhgQg+Ejz2
4N563glNL7lEdmTlY0nWyixOPz8LE+s9EKzcj20ktNHXtCn4PaPkblOwO2oO0GKYlbZ+CA9QpPb+
yjdcCa6In4N3FkWbcQSejv5JdMgzZYvHg3lA5S19iLNcRtHbRHa1BNpZxsrH5XUqrSwgZXb0oZHR
Vn7PQgWJzXNhD83QDt79LfY1aGFus936R5WmEV1YtMosZXZREDXcrNCZObqndIfe4Ga0YeHv147Y
P7fZpUizpGkIUmlmBusHoZpnF8D6BtSgo+2Mg78znOI79YLbxObWbUNVsKc1nNr1Pt5Xp8vTvJQO
NEVRLVHRdVFTZ+kgGgz4SilaURVVFa2qdoKE8w2Elr8RRhN1Q5QVjcN9FsYyWwX34BoNepSLjISH
EwTXtq9WUve0xeezqmm8OcBsyBZKsJ9XrNu3QTlInD66OOmtAxg+Sp2G4IuoqEACrFJQriw/X9ml
i3OoG2RTSUSucZ5SUWsuYsDxUHHce7l8L2OUa6gt/o0ZPAsyy6eV79P/hKJu19RghOcI+CwG3/9h
kFkKbQw54U4/JOBuQB9gLWXSwgLr9OXyWJa2tnY2llnyNHhAymnGWAaRXr6ifkGq8OpyiMXT4DzG
LHMGvG10NccD1rwx98kB6NkW27Y9LStbWD0NFu/pZ9HmqTKTfIEKUZfY+Bb4z/1zcILJezXcKQ/K
CY+pA7CnL9naEFfW3TxDJmrUjLBKkHR6GGzEzw7RQ4Zg1RVolw24w/oW47gPRKAvz+ziHvv18eY5
MtRFt6PvT45sXlXzpaZxN9CwCrOvqmespA1pSoPzDU1a0lXNlCaIzmxBgheLotIbpjMd2t5dfwxO
+UHb4z52U9+sHwBLC9OQyIXAwxQgd7NwWheVFehLRAWp52np93btvSEvRlAYiG6iFGuas2Up65Vf
5xUZaYzt1A453OBqPqKngjzFvXQI9nSHaALQaWp2oy05U94HBMCaXXtoLfwlsgyUyjBkiSGrs1yZ
tY1koBmGjo6hCo8DSJ+HrIx/Xl4sS08fbraSrMumpeqWNjtRUy90zRLlGwZaHuW9etJ2xV6wEb4/
VdvwVtyGjrXVtpejLmyMT0Fnh6vmC1ot/6kORpW3zlE3xOhY9rO/HubTDM7Ghnx/11m4lNMu+HDR
NRidynj4yyORZVnUeR5wSFMD+Hyg4U1E7ahC7AjDZzTfjiBE7SE7/vUgChtMVkUoO6Y+C5LKg+Jj
1x3a0nDb6oBXb7x85WBe2sgKx75qirJOmPmrHuFgCJcVq0298XEHfMl3IORsE2YONlVOtpWv1q5Y
C4sADpyoc62xZLD/8/XtupBPQ1Q4QZXc9nr8MFTtm9s0L5cnbyEdfgozWwSDG9IwA4kN63NXZNfq
cKdxKQdF27bPlyOtDWi2qsVRaL2xgseeeJgotreCB/8AZtHlKAtpQbEUyQQwR05Q/7win704arex
MijtEzNkQIVnB/h2JcLiWqC6IwO3tFQTy47Pi7qqYlH2Zcoh7o24V/fKrtm3B/Ma5lzt6DvxgNjr
5TEtzZxlKKIiUebhZjhb4GbVSkUTo1VkVSk6WC1wBv1JBHp3OczCm1CxDIvjw1C4DeqzFdfzFxRC
Q1MDS3JDtSWEMYd2bwQr5/7iFzoLM1tx9BjdQpxGgwbnk4LclxgOK5ntz4vy7Nz9NJTZJ0oBZOem
B5iuclDzP6p7FESkbeAk9hEDV5xTOZxujRMkhv3D3ziYVFEUNWoUpmga+uyIHFTcu7Mw5K0AoBQx
671alyuvnoUpVEWLU57fr6qGOFsQmuXpaJxQGus1dRcI2aEYmt3lxbB0JWT3KIisGix2U5wNQxRM
N4wmeX0MHOmGDI5qT2TMLcJYWwpx6i6+zbb5Xru/HFdeeMOex51v4FzyO1UbWB49DM29hGrUdfMt
3aKCZPe2uWEDPFE2fqTbJm5hDnjbtUfEQkb89AfMtoHbQLoUBiY37CDI4FpnHXIEQRBCAc/XrKzU
ha39KdhsM4RuUxaKTK3Okn6243edpmwcrWy45U8pKRbvV8lQrT8T2llOBLOPOFmLCnHlmFTDt/GW
E24jOKWDWvfG+BZtDy0g3LXX7OLYzsJOq/gsbOcOHlQB8mSr/LBctFPoAo7Jx+X1Ik2fY7bV6dUY
iirrjEw2Z5+ri7LIj72osOluHa2vMC5ZJ7jC3Of7amUiF1YGZUcOY64ybIp5FaDOSrFtBNSvmljC
S7qlY6vRPPIPWm/ZBlDplaEtbAVNoj8jmZZlKZCBPk9gG44uQkQJXeG6/wmz90eaJfdFpTqDOJ7K
CupF0ewz1b2JvC8roRfOAq5sIhIOHDySOb99YNatDj1S7Hb72rHzKy75w09IczqaERv/EWbAPsfp
BdDEyqCX5vg88GxDRF09lLqlIAot/oGwO/zEVj4YOAEhVXl5jAtJ9NMQZ7MLx6Av85Srfe3eaABW
DBq3/1mE2QaQ0E/vlJjvJ/j+F7wqYGxHKxfTtUHMToIKblIppISQ0U/Kev1eQftgZRjLa0Elf1ic
NfL8JOhFMH2mMPVOpZ+aFx4sgClx+CND1vXyfC2Vi/kk/440z/1VNIJliRq4x4atntLr4JFDx2ZL
76mEv3U75aTvmu30noSqsTKTC9nq/NE1f6roUjuMo8aK71AKaN8EHbCgsVZqWyrrfIoyzfVZTlSx
QFKiAA0W3I9vVac/jHttD/uIAXGS2Zfnc3Fx/Hq8qtNeOwuma77SNjH+Xr2HsElFqbayri+HWJu1
WSkspWkYFClC1vGIntB9XX2M4+vlEEtV7U9zNruJ+CB+DVFlGO2uPiYnMBX2eFJ35d78693U80Da
lI/P5isOY4SjPRZ62p4CoJYKvfZk5bE6TcjsuPoUY3ZcIdMac7mhsR+Iyr4oMqcRhyvq2xC+RGRI
xsYHAaoJT5fncOUzabNMhAtGX445Tgtq+REktwn1mbxYWQqLaUKlSMIT3KQPN8uniYzoEdxFXFfU
71EBtfo6BLyIPNVKOpo+9+8z+CvOfCyj5pa6ScqDfUXnBvlDT0CISFLcW1dG9COo7wwDRbR4fLw8
iWuBp0k+Wx5Q8nPRb8kQBZYtG7VSD3pqfTNj9RV1xSMC61iidrWKywl2bpdDL3+/X2Oepw0VXRhT
nW4CAZ66gIL7xNi0bupcDrP2CWcJozd6V+pMLjgGjTFRftP6elsj1174b5cDLWemX+OZpY3KzSib
hwTK++DUmN23RkK163KMtcFMn/Psc1FekM1Sxq5eKe5cGI54yk4Ac819uRxneVmYnFumijLZ/AKq
9KGBC+KkiSrKvR0GqCBnXm9XFTKJYAuAp0kKInSg9i35eDn0cjL5FVr+PETqhGlr1SSsJN4bxcEU
XgKMExt0NZT96Je7y9GWP9qvaLMN7vXDYFAKJf96D2X0hH/z5d+/vMh//f7ZxrbczNByjYms0h/y
JMOD7vGorpyJ/48T+FeU2S7mQ40S2soTmKVz0LCisSK/NTthn9DUzz4uD2ltyqY1erYGRyOG5BuR
MlRcV2IE7MU4eL8cYvHCrP4az2zPIoAMM7tl1iKaRQNdwl46ptbbmN2qWboyeWuxZts2Nt2urKfC
tFxhNQGz5CkCjhqAoh+S18vDWpu52e7NESVKooBDf+ww/IFQlH77jwJYs8MeRz5LSBXmrQQcDjEK
b8rLAZZXGqg3Q6T5I4vqbAgQe3IjjrnNDifzAUDHleBguPYNXcPtejtEWswFGkg72dABm88fp1op
YC7jYlaG+t9eodYlv8HdxB7r/nvwPJW6chsv13qDYK/0Y2Wkizv3LPZsmeNIjAIzrlG29QQL3I5O
xiPuJSCmITf/ebftDtmHEWxXwk7p7bebwFnY2dIPMt9UfZAcdr9z9+k0ZAp+u2EH6QSa10ZcuR7+
2T77LZ7O1QZ0laT9hmaMLV8exak9LwIgPqY7+swHiJbyUbntdrDcXuSN78RISaJhtLKYFreDbhpg
ELhbmdbs2qg1Vo0ooAdbXUR9xED3fodLlrUyo4v7G6CqImpAKQx5tmK1PpcsKWN/Q+TBEBrizvjR
QeJ19bt87Vq/uGZ+xZq3nNEkCFVYoQjwJ9a2QyS1HY2NYQQrp/O09H77ZmdhZhMnRUqrD2pLG6V6
zCHFG8aVKMsQ+ZKV3LjUFqBS8+/JmzeWMRovUI+DZ6fuvUO6i95BU9zXDjDje26KaE6unC2LAel5
UdaTKNPq826vX/EuCtyAd9FrhgQ9/OAbVIxtDBZ/INekHrynvwG+084jzvJ/WJqRgrSBbw/DnWte
l0aOFs9K4l9aF7I+YYUt+iu/NTt6BdFEbH9yzDavYyHdyCbcBHhfK7lDWVgXsmEa9FM4PMEtfj6Z
VSk3yz5Spg7BVNrO78KdBqv4tcg2FLZ3HRZ8+5WQS+mKxrxpSpRhFW1eteeMiPN+el4qowrrJvtB
gd2xzMzJknhbYWaALsJBxDmBAglD1tHKSB4v/w1Lk6uCYcJ2R9RBGE2zcnYf8Qv4TviM4RYMJTzB
tRXFlTBeu2OtRZmS2VkUOUXD2oph/owAfTTZMdRnxepXpvP3XCVbssp2o0SpTljQz0GaTgW10hcU
tQvo81iODi8t/yQmXwR5LfH/nn0/x5qdb02r9+FIK8eud8GttNWuvAf5zdtP/QhxGz8ET2v3xt9n
8HPAafBnM+g3SmtqQRajEKZs8gaOwYCY/Eq2X0ggRNFkU6SJJKvKHG6Gp1be0P0Bnd+AVU/vuz2q
8sfqNX2RnOwJ5ei1gL/vgM8Bp5+fDau0Mt+KMxPrnRN4AO9QAaWoN34BRKT+WxCRz+Fmqz3rMXuo
cG3DL+2UUOSt7y7vpoUb3ucAs4WeaY02IIkz9R70P9LteGgP7tOwm5gF+Y1/sxJtaRUi9GdOD01a
OeZsUUgwaiNt0mbr7PiYPXa38Vawv0fXRbuZbnfW2xokeTEgWMTpSgki0Zp9LrfWY6T4jQxuUgkd
D8zbrkRgxFkZ19KqoH3z7zCzz5SPXhZVOXpB+o2+D66qmxi3+aeply4f3NvVDsPS3joPN/toaPAp
0aDS35Prwtt2mcJZKTW9gzuNYV8e2lqo6edn6x0rt6iyiiS2VeG+bH/qhDIxQL4cZHEVgn6VLK5s
AKHmR1nvUU7xxQlkfT3uggPAcQc33N1UJg+25kq03+9TsgU+AFyKJuuGLM4+VuaNg2j5bGEtebPU
lzBFgqD+Ea9l98WZOwsz+0jwmyy1ZFXYoFZxQbnHy3iHRPfKGbK4wM+izL5PgwtjKTaQpt38R1aJ
m1yTNpc/zlqE2cmRCW0dNGht2Eomf5sMIocuXelK/v7w+/xFZmnBtWTk4TTEHtXhHaFw2bqXha+a
d50FIFSQX7k8oLUPM7sCBuiahTjs0dOCCpHiwDzsi0hfCbJ4Mp2vstlDJIqtJvOaScBylz6DAZAR
ydsJ8CHQZ9PGaWFjyLDyqRa6T58mUppVBLpKxK7IQJ1XsW7k9+mW6+CVc1Bp222a7y30ZRTv9tZN
x5P2/weFu7JW/ux0n2WLru+jEA8g/FlwovPEchMEu7/z8fSJNgNARZtDU6LcF4JcKaEII85kqEj+
PAjo518OslCJYB4tKqFUQ/kt834hbh4VuhHMY/tq7q0dYjPp1t9Ban6FUdy99k7qdAfrgDQzLRzn
cvBpsX9+7n2KPf+GboEYB7RbzI+D9MkL0NzDQAvBmFF2XASFt6iwfLkccW2488/mgthXDURy7VCL
aSPngaci+4aoUi53UOVUOOqlnrTPagyD2mub6ItrVdHW7VDMdvsYKzdtsgIsw76/Nn3K4JmevGAS
bD02ar3WElzeWRb1C64RimYYs/2LIndjij35OzwiTh8c4l19KJ3gWt8Ux2w7HNY+yAL4ZPoivwLO
tjLO5UXvlWTy8KjtIsd/op8AVhMefm/nL+grOtZRfuy6v9yNki1gWNQxQM39jjw13Sx2TRHxHVRH
E3RXEZHygm99Kq5sqaXz8DzOPMEbyAw1OnHG/KbwnkoZrS7lyg8/VlbZ0iXpPM4sy8u95MHUj2O7
fGUVc3OuD8aXZjs6CcXEVVLfdIrPt5EqKmABJxoKPfnPFxekzzosIOhSolNzaJz6WO2NW3wrWCQ1
uXftYbCU+c7DTT8/y3zYv8l6q3MDVNqfSLcLzcPK7C2dWucBpp+fBQh7rR5bj0UoHNSTD6YgufHw
Yd4k19YeJcODdNS/rN7X1yZxtjSiISuLtuJ5pd9Amr1GhcCRn6sdLsu7qdewhoRaSn3nY5ytEC6B
eKcPnJl1qvhbjXbAJjL9L82AwVPo+Q8eph+Xp3VpVs+39ixiQB+7c1OOk07ZIWGLFyEynX89hDph
raiZaBMU+vOHq5S4SJuWG7Q7SHeB8HXIixsZSZPLURbX368o81NDoW8sN6OPQl2rAtls7EZdSUcL
tWPyEfUsE6lSyj/zHeVaOkJrKfu33XkH8YRZxfVUJUz2463wXnpAh8tb+RDb9An/+tg02HGo/Sns
5DljgwZklpnofNu+/l1zr/Havfz7FxP8WYB5I8V188LV8R+b7mrVQfg+FeItR72LvL3Lw3TKGMPh
r/cKqaT9GtW8Ht7iTtUk+cipIjF3utMD1QkSa2XulraUBu4CYqEpSpY8S4PITcl6iDcves89lOaf
dfslRMQCw01R/3l5GtdCzVJg2rFoYB7QxhP6Rw2B1Cjrjp4pHNO43eZl9Hw53NKK5/RXQLGjRg1G
6PO+aoIUvczGpXVi7cvuGtPKy79/gf7KBzIsWVYt7pm/wTL7Qpd6T2TjmjcYIjhI8YUbJIrAD27h
sO31YVvvjeNK0KWMex50NqpcSaWgR3x6IhmmR9WZNApyzFjuUV+Xd8j5bZW3yyGXjn8NrQeAp9Df
6bt9nsekhzWk1DyHugCZxifPdFrzNmi+Xo6y+MQ/DzO7tWFjOQqhRBht024RlbB7qFbxJjvCRN8V
h8vRltL6ebBZzvWjpingPCGf0Zxy40GrH916DcSzGMNiQauIkCBFMmvLCDVqyUXGtam2TjJ2Q/I3
Vb6/PIylJT51RlAlgLdF2v38abCKb8VG5cxPUDTHK/Nb6fprq3z6M+f3JBovgCL1CX08pzAGdRnl
GKxPMNlxi3/cFsfuQ3ibOqhxrl2SljLEeazZ4s7EKIkytHTsuLrJfGD447Xm38UYTlODuTx1S19H
n2RFVKiLpL7Z1Ily61cFxH27Dh4V9ypWHhJlZZEtfp2zENPPz25kasnaECVC+HVzwLnitRa8lYLp
4oRR6eMVoJi8AmZrDNR7i/KbOBmuuAfa49cUhHGP9X7mcoJwmrVSh1kMx0Eh0X5nKZiz8kGSCNjB
YbxrR8WLhQHK6L7iEb0Jhmuzrbd/4wOdxZoNDcwZVTgQfTYG4dhZxmgUIz61+8+CzBacPmLqKbcc
SZmMkk0gXKd6u+mr7m+NhUYf1HqNt9q0GM9Wwmh6YRyKhKHjlcWoGMMgHV4vD2XKj7/tU12CHTiR
ZqALfI4RhIoWyzkxSv2IJvjG9WT6Ri6wHGEXRk+Vp20uB5xy5KWA0x90NqgwbcVKFfhAWovybDLu
XNG/9/GexeYHNQRdgwTf2q1kFStbd4EPQa47G+ose3tZIlag6f4H34T52LYGynesJ/mXQyCtRFvc
xXgk0j0SZRqps0Rhovrn1qbM6zdFR21U311FX6NBLH+7XzFmmUI2dRECnMK+anSkxEcc+tpdQrk7
ModrUY0PtdyuHB2L+e9sWLMl6QtSVTUpw8qip9gI7Db5KhgrL4LFqQPIYXD8WVC4ZktSMwNfMtFx
twc8MEsk1LQ1prs8bdDfFuFZiNkiNPIqHdWGmRP3+dH9w3oNv2PO5DkS9lPvOONsxpth033EB98p
PpprzU4f1q5kix/P0jnm6VgphjVbIHKKJ6mIJKeNvc97EsuPeYrfVlG9BEN73xsxDhq1tXInW7wt
oVM1tcm42ZKPP2++GN/ooKwZ9wTxw6xU2gDKOOK44WAHvs66X9xyBkpfloTkl0Fb5HM8QCwqCqgM
kmwyaY2Rk/1totnGPsYD8/DXmcEy9TRFlplOXdOV2eo0pLiaFISZU5/aIegZoS8cVvNK+l8sFZ7H
mdUvWkHUCq5XXG52yLZuEejfhqhFIymT3dOZcxB9uZw0Fx8N6IzpumLB3uXc/jyRnsby7oBJ2MND
+4ody5bODHwunGC1B3lX771tsXJoL+3084izMZp1LxQD5nq2blrHVMmvogRUaKvuL49sabPTLBMR
pZtAwsbsKC0STa7TseSNHPZXaaLsSlNZScXTIptv9vMQs0Xvd2bcGNONOtUPnnzTieIm1q6E6Hsw
/J1yicFpzceH4gp44PNnMiUTTb+Gm06ONHQH0g75+MvztbiFz0PMVgIGlFKKKQujAWJ3UraYctsN
CveI4OyTt3VBo+UP9GtIs3UQajRRk4zraK6hOtJ9LZWVFfDni+a376Owqg2TZP8bmU8RBozZqowd
i6L3xvI3kJK30g59NjvZZ4YTBRv/FqMLu9uesMI7VVfex/8l7Uqb48aR7F+Z6M/LWd7Hxs584FWH
SldZsuT+wpBlmfcBguD16/eheqZdBXOL696I6YixJVcWgEQCyHz53vVJXRwjfM9yLIMXwIUw1aLU
ObY1lq3TDs54rOJP1z9/efueGRDOm7KJ0Bg5aii+lAGkCSfgInj7FrglIfboawP6hiHqtgorWRuX
cOMBLsKWSkZRAI3o1klQbEqb5+tDWzFxalo+u84xGXVuBe0m3kyVd6bXISSOXq+bWIxE8A7ghXGG
GCIjp4p7Rgb9btRsZxp0EPrIuZjX6sZaupiiJvenGSFMdLZVsIjqSDQWHgusV/WNbsqNcRft7EMX
oJwQJvxm0LqcuSWV1yI8//ifdsGZeT7RZxNJoMsHxT0LALTuOAJwR0AbbYIXE/zS0P3q5C2lFFqh
jwWFJDd4Ese/Mstg0+DknCqYeYRHmtqN42BwZYMBQk9cNM+sdwnoYK+v5fLRaQC/aMAQuDsEl5Qa
GWoiGYBB04YBX4j29VB/MH0UBjdFMLz8FaCO9cOc6J4EFb16IJhVNYOUS7FromEt07G4A6DHAHkS
jEcRSS/6WFdSw1JwpwISDam1OIAOtA7tKk9306dkW4a4J/S76/O4uCfAUqijggeaU/E+4CR4W1DQ
gHuxlT+qkhpMlNx28lqj+gLnAG5UZ3aE6F/nTG+VAoFLfozvcCd1Oi8+9g/80EGnoZ+8QdLGyw+2
4gJWE6yTWvLP/2lXnNkXIrM6F7o6l/ymlavQhIIsIdkP0u9EXfHLtfkUAnSjtin0oLH5bflLAtUP
g7wX6fv/b80E14esSdlLOd5OpjkeHR1HXVk8NdD3um6Gf9UrUyaWbBxigC0TF0YPun3zvuyh3GlK
qXofkf4xJ222V4uJoFm9W0u9LG6EH2sllvsnqFbRiG+EwWIfo6bekjoLro9t+UHBcf5II+EGbgpR
slCy2qpmvOGJfVft1IB+II89gTjs//SeWCBz5O7/wxx3m7OgnECFWa64MEpy0F4jTwXjnBVGgXqL
q0ogvTYhpGY8G2DUTboZXtsb8z66h5JfuLYPl7cB8NF41+A5JT5sgFEdzZJlED2ujX1BRj+VzX3c
g/ijXGvEXt4JP0wJO15KkTRT+V2IgNSL3ar2rouOK6uoLbroDxvCriZqNcisAcm8ne35HZZXI4rI
K76Tg+yz+/QvUKJhHXm5BQQKtgky3st1NIqhK1vojHuzc2vnuxbiQdeHtLTpwICFN+fpPzEvrEM/
PkMIhnT5ATXSYt/boQY0QnFg+krudml9wOgF71eAUUE/yuVQoi7TrSFF5K/mbGtU+aZ3lBsyVeFf
GJCOh4bsKABQiiByecB1MdYdHDCJvZ97JyxAMg31Z1eHvD00714rJ1+paC/FD6SsAIyycYwCsnk5
MjIAFdTpiPWNFn0fdAbJrFlL/sLBaQMirOO4Bl+3mHax0OOolTbGpefJgw3wJBj5IJ2j6Nvr87f4
ToMWGVjRwJAH9AHfA2eho46tqIfyC/G6vnU0zyggHAQFlXTeOMxQtn2RjM9zAjWGMXV0iFTP4+dx
lKVXx4KcRdmO0l9Z0LPvI0ROasRGQgd+8TIHX6t7sCBurRzMPfFNPt44KACsTMDSJncUgxejHQCd
DDET77Qs6WawIQ5etVPC/h5UJb76yb5HgROkDuiQuW5wyX3O7amXE25D3Jx0HMniGGyjGpAqyte6
wJf23rkJYU21pplHaYKHqs6LFmtHZqRepicrK7V4Rz43IyxVbc+zlKgIj1D73kpWv5NjC8IO0nQP
bU6vSKrXAp0PjdYcJLvcxmkNhfrJR6v1Wl/z4rsVlWquigBgvSxGgRKoj6qqkHayOuibUXpTatCW
MSE9W9tHtR6Rp09uGe8Mkk13GNCgo5Ze39Ibubefri/v4oY6/y5CDK8LELmM0HlE7jLiiDlla/tx
7fZSADz3Bs3sK6nuZYPItaHrjacwxUpsEo1oIstwX4NYYCC5kGvcQMfjdNGdtmuU3IuudWZM8N46
lyOUXTC6oT2kUDvPpMM8rlEA8ikSr4Yc+/fvEQn+y5TOBjkakm0x/dooX5P+m6K+OmzlhFqzIrjv
NGigT49wR4sSMMgOO4VAcVd/7LSX6x6xaAfRRZEVcGoAj3e54Uml5LHCZX1UaLe07EZWDNfOZFef
1/qBFkPLD0tiR6bdjFoWT7AELeI3CBM/Qj5zJXotb3rLQgqKH0toQ7sczWC01WwWDa54BhS/0YjW
5N1NmhiBE6OJnPZ3Lc2DWCoDRtg2zdot3oU7UpGP65P681DxmgSpHXqz0QcHBMzl18jMUWPQVYWK
wEz8vKFghjD96yYWooqGSiNOYf75uMEIB30PbRwcuIjULdJ8iYdWPyRKd1BO9xVPdctP1cZ4WjHJ
v/al51+aFN53UEd0hsICbFNG2mH4bGzHr/qOEyhBjn4zBv0dlxNAXnhjPyNre934z34K2wZIKpG7
QpZAE4ZrJ0xSphLeMwy/p8kuAwab4YW5BuVcWjkct+hzQfr5Z040KMpgc9cofKBt6FNkjtvEMHfX
R/JzkOIj+WGCf4WzO42Mr56VpCGeFR8j6SPBQo2P100sOgc6nmzAyhRMlilcGxD7mg5sF5Axg5xK
t8uD8UV+GD2yI2Hug4diu1aIW5q3c4Ni5J2gV05GFKRB4OHLKUam59mKC1hLM3duRIi8XQuJ69zO
CC4nFd30Tf5tynL7uS+xoYlajGE65urnrnSSwLHa7J6anbSR+ulTU0aQj7UMSHzHHdSWqFVso6Ju
3aEx2Q7Jp/G5d1oTcsKKfkOnqNvkY9k+DloEpr85adwZZLmBIqmOp8xQlLKGDLod5VSGeWbGB6vv
R08azckDTTCFbqsJ/eRobs1PZkaVkEwdPUJ5XLmlcjPvcqPKdFfrUUFhfUPfKIPkap6qpQs+WPW+
yA35JgZxaUi1zOi4VKi5lZDTPDYQWL5l0/CmdZKsQGPOLt2xawZv7iHBWjnx9C4Pc/ROc5vsoiHu
/ElOWo9qyQiJ1Kz3qoJEWyOtos86LSQ/nZtkp9RltRnNtNpkqYpiJilGNMJog/M0anoT1HNnhE4M
EeKVxVygvka1AploJMaQ8kMa83IbmKoxFHYGIAvz0jdIYvnRBmLvJs47gFWlDRB2XuQlj2swp4Vk
HIIlWE2hqID8LOpul3bTvCZgFRuwNfZIxeV3fe1qaBwoNxKu1kBP2+/Iw4EFDnk41BiO6wSgS16M
JDy4sTVAGAGcvfwCuFjHkaO0vEvmdTYf4T+98/36/l8K1Hia4RAyFTzVRWZHSLJmUlwiEadvWmDr
880QclD4r1eK0ah3ZkZYwrGJDGMA0M7LesmPQVQMbc6hXIllS5Hl3AifzrNwSdI6ynRe9dFzJUxT
FLiyNfGIBYwxoGI4qYEzwXB+eqcP0ggBtkjBM9OXveHOQNc6tLz4LZU8JMc/2rHktXvkwmXl0io/
8s5GFg+xUTMLVqHBADkV6ahK7vSFfil3EKXdo2pQ6P51v1iay/NxCodoUelOYkqwmNFbJv1O18gV
Fm77l0MSbwhj1GbIWEFUy3fuVS/xUnC1dGhr04LueY1ScXE0HN7iICmFfmVhIyXKSJghQ9ET8qn+
OJCDma/Vc055XvHKA4wxKA1soMeA97hcI1WVSE10PPhPSgR3+b7dQlR5u04OuOgN55aEExSSfFXV
TrDU+s2OTx3dRDtONmu76qG9Xdu7Kl/rayMTZk+3krggIGLl2knqd/2Yg+vY2DGPQhxK2/Y3EH7f
l1vFBRQYlMxQIrgDxy7nG6EP65p6S7e788HzpT7bClYb6UOujvgyibGx+hercNymad24t389pYRX
ztmKXsQT9T86ZMf0DlSMHsjofKA6c9Cp5V/qFuj+2nhoIxxB0IJ/+w+rq/RCj/GLUE7sojs1W6t5
LR0E599E2P8l2HebakY+dfB6CKkl6EE1vxTdQxtw4UJ5S2R3rjwAcK4HgWVP4+3VqALjSiE2vfQ6
VezMRq+IjsYhCLCHJRq+3vtg2AG95SfP+a9TlmPKQfiO54qs4nUmhB1Jhf5vUfITL++2aGYElQFg
/d71YS3O5pkRIfQ0jBRVygmqqF4/xm3ly2P/eYy1ldv7/zJ7PwYj3B/GMbJqY4ZCMDIAza4MshDE
QskLl8CTffIJLIDH6wNbOsy5kiZgfCo4BUUCQFkCZ9LY91wqjl+R7J2yobtus1YdWZw/C/hVPBgA
NBPhG+U8UG0wwIgmqd0nRFYoyaLvpWXB9dEszh+4QHD3wT3MhLzK5VbPJsdGqhPe10WQ9Ooh6Bf5
0M2kQVW4YEkI8tX2v6WRATtv4e2oWspP58Rcd7lDNJCgV2O109LhjYx6YEXVSsZm6TgCxNgyDMhc
4X+iY+ChYAAMhf5uyKUPEnlQ63zFx5dMIAsOWBQmzjJl8TQyS8koRwBfkrRyLZAWN2sxiUd98VQ4
tyCsTmOYcUHV8Y/zLt/iSjx4qFLfGadmq+aWKiv+sLQ4588AYUhRVg1mIePYa/T30bE8pfuaArix
4nT8U34a1tljQxhWNdmlPPFjvA+hBAV0AZBl8Q4pfDRnQof9urW1IQknq+VUaNTjLxtzQFTXvibz
iHzzp+tGFvcRmlsAiuZok59kacoBzHQawx2/euXiQVWInetV2/zA9WLWyXWWTmjUldCEhDoWHlB8
0GcndKsnDeljtIc4XX4vj929rY5+lClPuZ6uePnipevclnAw5iru4j1Xj2xxijUu1VPAI2pWhPrQ
o1Ug1+mORhrqgwz0p6Y5k5uiWy0gLK3i+ZcQDq2UDLLDC6xeHd9W03fea0GVr9cXcWk/o7ELjFl4
R/2s+9eMVBmkZMSkKok793uq/nqrDWq1NpSRuIQVNE0FX0yVqVGohdfTOEJFKEm8jj2XiRVeH8fi
XJ1Z4eM8cw67sEmrpkjOjcNLPm/S/sUeP183sXRdPR+I4H+mwupZrVFHqOxt335qmk9WfNvkN0m6
xke/uChoNkDNTYGahVixoJAJT4gC1ihH+T4p3+Q1lgx+ERFjEWC6f36+EIt0yXB66CkTT1K+a03A
kgCnIYqV25E8MPbtr0zbD2PC+peTXUtWjZI6mFUUkHO+56X11vGjVpnfUkVZKfcsO8IPc4IjIJWl
1A3HPRSgAJf61JUZcQvyyzVuFNRlFdBgzCOEqYUzo3fmIVMiADnIaN7SRA0lla7EoKWBoOBqmLgm
o0FcFkIQZFPGLBmwSKQNLeM+No6M/YW5OrUumCDcw41IuC/oJJVGWUHK1NK/1uxIyIROqOD68vOv
KfoaWhN5nyzKO7g2XG7MrCoaQ0Oi02toEihgEc2aUBt3qGGtnHkLmCKsCTJNhq3ZaI4QKeAZuMvT
jOKE7bpdBFIlG5w6pX2sxxeneZHkL4YKUtM6KKrn6yNcXCgLdCU68nlovxJGWCGpq01phGqcld6j
8clVZ9sjkxr+/8wIp0FJiINUL850acy2TQe5a4mFWpyurNfyaCzeooA6MbJ3l+ulJmQG/RV8Ila3
dV2503Qzgw32+liWApyD6+O/jQgBCKwlsT0h+esRIFEMyCmmw8psLVqwUUJB2x1eEo7g2i2LZlvi
tXdT+TKr96n2V6bpz8+HGNvlNOlR2tVSBAhBMpsqCmxOu4lSC5jmybZXJmvp3HHOTAkrkoyOIs0R
JiuS8aQ0Q0fdQjw3LMYdoWs8kDwY/7Rbz2wJC6N1JjWRm/jj8o0OQpc+S0GHNuxp12yiYA1csjw0
1ErRMoJmWLGPqe0aqZOaGvlHILnM+Fufo411G1vPE6iVr7vcol/zjil4A7Q9RYdwWlBh51ZWeoWz
ayeIRJV36ywsC16nAMSLcgIaYdANI+zRRsptKelxcFc5klZz8oDuPVDKlK039cp7zPInKG/dpQ2q
NjH1SeR4apT6fQ9qh6z79cfgxXcRshFOLHdT1Q2oIDSfjT60rNdfntCLzxd2WOY0Be0Y4lFR2N7c
KehYRPJmsLbXzSwldIEMUAHAwnMfanB8Yc9udlmiFwmJc+BRQi1EZmxjtciL//Fw0o9rFeaFq9GF
NSGYOykoPHFzKMHsaryAKNt3SinUujGUsnrEXUINafPrVB8c+/BjhILXRCBsBFkwEFayLYdpHYfD
pNyx7O36RC5sgAsrgj+Yk1Ul9Zi2nlPFUDBRUbgrA0NaiSCLOwDlcbQ5W0A36sJtjzjQjobGYoke
8W+p+lmbNtdHsUBGhsk6M8C/wJk72GM/mnPeEHQZTV77lKtA8s5b03d+l1+j1/TAc2C5b8agh17L
T62NTfBEiHZ1IBLF2KQxCePSvkV7/9rweDAXAvDF8AT/k7WmqtGJUKDRofN1I+z07VCUbkoOdlz4
bHp32jCXNzIJrs8r/9xrdgUfpLFFlX7A2NIsL3d9AW0baWKHGX3rbqmi3em6uUVndMC8AGYWPEPE
jGI8KHGScXRANd/JABN2e3MNYLuUnlAg6PWnDeEsK9NkkiQLNrg0Nfs9Dfob3efuUQKDIO36NXDA
onuc2RNcf2ySKZ1m2np9dNtLr4W5cltfWiJQlfFrNGfIFfungPjSQBqJe0DeoWLQAaxXoube3lmk
8K+vzlJlRuH9t1zVGPANVYgVePUUjc0A/epbtmXGY4c8tnxjgPYI7dxqsVMjcBJp95H+lRrRjVHe
EAnaxHjh68AbgZ5rrw1B+yab0GCUjna77zJpYzsj8JazOxTzytddcqbzbyucRHWG24VtSWg0n9IQ
UCVfHSc8AtYeZEsPjPNZEeFjJI/yZgRlsKf3yJIkdbIFxfp3fTCPTtd5msJ2s0rvJrmCgJGDb4MK
0vV1Wf0GwlVQs7qunSecuY3f+yqaD9O9gcSoCnXmNVrDlUkVyf7JgF4TNQGOTaEEKdijAjHjrNdX
RrRmRdgzZdVH1pyj1yStZsj6HE5iuWvdvAvUZPBiMOQAEYc+K1sTguow6CbQTrhmkgAyZLfNLoMu
7o5tkjD1ks+g4xg0TwUXc+WtgsYWB3hmWoirWuJkRW6DHlc1cIMB00IHTN44rFyS1qwI+3UyM61v
uJU5dQJaKTeWQQIra1YYHdbMCBsNQnjUoiXcr5x+j8qviVV6pr6SWVm8750tli68rNgw1pPT4t5a
HOjnaJ/utWOLmm/+wMk71+C6fGLEYw9IONSAgNaEIrR4Rpgk0YDWxYaK6zAhxmeSmQezUt9mSf9d
HrW9ka/l5vmKiyZ5azlyLjpyO+Kbp2Az0D8cfCe1W7MzPDbeJPbjHB36PF4JjHw9rpniJ9bZXSkx
jbJrFZgqdpzgkotMJlt19V60uGTnQ+J+c2ZHTevJgp9XXpcdog0vp4EA33FtxedUuHG4tmpLfnhK
WQMB7WiaWM2N5zwytRrHU109jMnNhNS1LR+vx1qVT444eedGhD2l6F3SOhyWrJeZq0J/b+q/dhn0
tKonNBdSO8j091m+a6jhRv2hkgY3aQKq7UE2N1PLHSP0mbVfzKL34vbJ7pF7oqmfGmvbZeHCyPmf
AAXXbS7EJOzJXuoda6pwKwCB13ZoUqRxIcaGhcb9kUDlEykKdJx5Sg0ikn7wrk/SwhydGxeZESsW
K1aXgmRPmrX7cbAOhrxGnrTkXLCBnAT+h6SeiDIeBjkqnBwDVAzq5tZ+kHWf2uA86e+c5L6XdxSt
1ab2uUF/pL5WG1yID2CAd5BFwvyCLkyY3VjnnGSsxB0SRMXTyHxSfZmy0MLlUY5uK1KG1yd04Y6H
pLKMujQXmYSs1uVO6sHHSGsLaSsnD+38xmHfVPlQZo/XrSwuGwDMKOibqv5TnXjIkwZijm3rZVHh
qsq3WPKvG1gIPBgGCB05gQuoEYVTL1FLgC45CCuznx35oNO3ubwFqDmI85AA9Folr9cNLmE5LyyK
u3VMdKLztGX+Pb7TQsg5exAK5IpkbaCG5ODsMdrHNXLEhUCk4lEOEj7QuQBbIgS+tE1MPeL3MYM8
KsrRsphbR+3KZC76xJkR4fbS5lUzFQqMzM4z0wZXV+/q/EsRr71fFg6mi8EIi0bnvJ6jDAcvi6rG
9kF10ex6mzpgjlHkzBswDbkrU/Pb9aVb8hUUUUzAIyDFgv7OS5cvi3nQmrQC3t3pbtuR7uKmcIG3
9GOSe0RH+FSsTVWtoc+WZvXcrOAwXaVmulOXkKnV1WPXTcBDO9ET6XpPzsy360NcKidzGtI/xyiE
kUhXx04jwAmCk/yphChy75lucaz2aymKJYf8YQg51cvJ7KtObnHOgE2YmH5Lt6jPe6r2cX04a0aE
IGVX9kSnHPiZtNzbZuXJasCUtdTw9fUBeutyJHpSWvHEkErFg8vNSQqw+Y003xuAbl0fzdKjCiA0
BX1BqB2ZP3V4oswe1UobodaPHKkjyXdSi440cwpiXQ/KqPYlywqGrtuPTuZpdhJct7800PMYIjii
GicoJqR4aPXmlhVBC1FQRf4STe3mup3lg/QsjghOqDCqyDOFIUfKoB6clffwJLYryh4gWdrhkoOa
5uPIsu+JSqg7g7zMS0YZJH5o1F959+lYPeFyBXoeCCjw7mcDKZrL1S00M0qmvIS+oPPG8s1crwGq
l3z0zIB4MxkrA5IEdCw9iq4gsKBMJFBW6/SLUwpQHDDbqAWjLV2IXT1rQB+lM0xp/cQb4MkG9L/d
xo59OURVKFx7lC9O25k9wVfmXkNO34S9dIr9SXuoAQm57iVrFoSFsVk0yMTGwgzKrSV/GdIVeNeS
t/+YMTSnXS581U+JXYKJCoVmXFEH3h/ZDl8U6f36MPjEi/4FQVKUMAFMAqZeyCtUc15EEJ5DbCpi
gEsnN6m/kTbQyFYCaPK6raVEI1pLfxjjc3r2/LGpmXeahFWhARcmBXA/mO84aloJ5G2GDo4Ve0u+
DTY+TkyPaymSC5f2FFPPpUg3c6997U5KCfoXOpxo67o3KFoGjl+9rj25ltYNXVyICMCjgK5GmFAW
xYBrUI7YVTZD9N2unyzmG6gPr4xtaeHO7QhzybQYLUG5nnvda7MbHquD3QKWzGnk68ElDNxhelj7
BjqFo5U4vHgOgDhKwyXoxCwgHGs6kydmjzOXtyweyiDa6WjCkTbVvvLW6IxOCVTRPxH3ZPANIQai
7fVyCaWZ2IVKAe0a9obf+Xg/HmRP8XkTECJIqByV0i3BSYJubF8JRm8MDC/3GURl6NdpY/nXZ31p
cYGoQ4ENwqsmOFkuv42lRYw0A74N0Cw+gPBuam2Ic99Ia1F5Kbrg3q/wjD9KpKLnosZQNeDdBkC1
0TwJDZRKvnLKLe2NMwtijhYxf5Cytmq9wuiCEbAZeXR169svzxcSihiBiTsvMC38S5xteFKmGjNm
CSDYGF1wtZTtmTI8x8y6VyRzpYy7MCDk+4FnQdIdgkbii5AVkJcxYwyISIfUfInjt2xN331hVQCp
xOJzHCdww0I8aRmE6mfCU73oM0zteztOVhxs6aA8NyGykpm5LJVzBhCYvOEhMt5XW9ON3NgDmm51
d/FTUNhcMMZBQBgSYEfCqWzbo42+WYD9O+fZsPYRRqQHdryRyI5Nv54SRcAADkwBHzYukcLWKSrZ
IibomDxbrbaxTCHqOntp26wFpyU3wAMXL00Q8UNhVVwjzenGhjO+5p+5Og7bVGhSfMm96V4Nq6B6
LvbJ49pjYiEsaKqmQAgP6E0dJPOXbh7bhRwBzwJxiBIIHehemDc2mEbGKF2L+suW0N2EXQUpBTEA
NaAXMeiAPBLeeswlc3pTWMh72PNGVWK/4A2vhHwUePa2juI6c3+rQyqvt+cjyCiDrKzvs2at3Xtx
xjm8j4MwAYbiPz/b5FFdRpNeIf9Hy5tBDrr2QKPwehxZOnIgTKoBloLsHHjVhSPHlGg5WTEqV6zB
FSU6Tix3aYzWz/KxwALX5WPqfAXTr5uvmuaOKWySC9Pq5fBARDvJgwWkz7Rvn7iaOip4uFcCka76
zYa8xGvMiAvzeWFQ2Clyl0Jq08ROcZz0oSitR/SH7iySr7y1F1zpwgwPdmfLVju5xpISZtReC9Hy
7NbJPpWS/TzVK/ewNUuCgzQE80015Op6w2gDqXPSMG/r4T62xnGL1Nu/5JX/8338r/ijfvhjceg/
/xt/fq+bqU3jpBP++M/75qP61LUfH93tW/Pf/J/++auX//Cft+l7W9P6eyf+1sU/wuf/y77/1r1d
/CEA/Ww3PbKPdjp+UFZ0JwP4pvw3/68//NvH6VOepubjH7+916zq+KeByqb67V8/2n37x28WXgH/
ef7x//rZ3VuJfxbQrq5SuMEfn/Xvf/DxRrt//Kbafweri823KZB+uFjArYaP00+Uv+NOg5QS+KE4
TaWMY6Kq2y75x2+G83eoWaAmjMwkUrug4frtb7Rmpx9ZfzewD/EPrNOn4Uf//mIXK/Rjxf5WsfKh
TquO8m9zscvwvAGmHkgYNJhzKAI6zy69cU7mTMrNWPEbfRofSlBIbZqevQJVMbqzlc/hqDubiY42
IMr2BzXHZ721X5K51FyHMs2teuN+kjTTSy0H0NUS/AGJCZpgyRzQCFm6aml3ITKf4wPeA7uUpf2u
motDhAY7X2VS6/ZRPa9ELXRk/TSqUwM7WhMBtsVkCWFrsDoyjIygI3OUP6tNP6Gw306unig9hEaR
MTAk2h+cyNnrzPZTbbbvZcAwDSvb9FD8QRL9u1krm9OvEgmUQ7WSfipaiAhAoRZl0sEwArUZMqh6
ZXNol+rtZI0zEoRKYI9J7ZUNkULojI9u1s61q/dKHFoqo66UJB14/Iw9GjS6oIqt3jt9rEEqzSVd
N4dkVJF7G+RmW/eF2xGkPax6pL5RNVaA884dDTTmmMzEDbKMvF4unY2qgZwIQ5a3sto8IVmjhFU8
5r4WFV/TFLAckyaQPJAdujGy1HRV0n4qtIROLsgoZ49W1tFpHPCUjMZHqhRpkKhT84dtGcWManQq
iCYg01lMc+85LN60OppOILozh6bZZu6oVh95n39JjBxiRiUFtEBiKESh2qOoY+9l2cGukjggTfmi
Rt1WMij1s4Y1rhHHrpagIlQZPUVCsGn8qYH8++zQPc3L730WWJP0NLef+ze0QUVuTe2bulVJGCvd
Z3voIEIwA8ZxmraJHpzJAmsD98DYSJmrtqXpNy0ED5MamVNFgtL6mE2Di263wS2j/pM8S78nU6kF
pLI+TsuQMfxrEPc7mwQoktFuetwqnMcW+xSk0Va/wUnR/GEQYqFxEOV1QKe53RW6dKyq/mvUI79S
pmQOT8uXxZBunkvqS44W7U08L26KNt8agwLyCaAvK6d/L8y5C6wKf0vVlzrWGPLYJQAtBJNna9ku
nud3jUpB7VDNHWsohk7DjKZxwiB5MzjNHsSAmstzq0E1ls8pUVtfLdR2l8mlAcYu7f20fraafTXx
3wS9S6zj3lZy3lqB31NKbEO1Bd0fGWq/UGNnExO12c1a/1xahYZOhdrZULTrIU44+5zle2Um76kZ
P6W2EzhDpBz6TuV7Hh+EboEukFlY5EUdFo00hTJNPqujnbhsMLsg6Su4tdbRmxYvdHBtPplZtz/5
MinCIavunH5yANaEzWQcqF9oWMLT9k2zhvqnjdmBZV1R0e0ZDRhMQzRsNom5SGPDZStYd2LDS7Xo
YGX2t5NLdLW9G5Bm/OPfZ4DBb77WZaO5ekmoL3eYFLQCobCQFr7DYCeJ8MOavVHdsYLWnHrv5KuU
psFss4cfv3Py3kyrqR/nLaqAMTb8afHtNKoDSZVz19zl/OeNVMxho2WPZaFpHuuY7gOa/4D6AtaP
OoY/sIq5bdzDVRREqjSZgQWuopvT0p8Gfvp/RaP1Xtc2zDVTiOXyYAQZOM0FxAt/z8PGaWSnX2sH
kATnfQSVwBR8KEMyhxDaTR9TghbJSY72NTGOM8vBg56pvim3UpCBBcYFdSbeqPzXTx9t5U7mFhAG
hl3naTY2NbAHo9lN7phFklvE5TcJpWSmEfx1mn8y06ndWXwQWmNCbNS0U+/0R3S8yC76PUBHPg79
xtI3p2+dILUdG/ocxHEcNAQu6BQMGsfU/hop2QvEHLtgqJ/jboqC0542FSmY4qHasEQbc1eqQeIe
F1+rQgoriZnBBBlGN23NFhHPCXHWGdjl6WYyZbZDZWU36HHvTWkreaWpJZ4DlpsQBxOKtWYgp029
Oa12LXdgwSkk24U3FkZl3oLKkEoV9UfL9oH2ZJuchwygyA8ssx8IDx2a078BBncsgBN3ohczwsrq
fDcXUJ/V5ukpreC1ZdfQl5LI7S6Opwi+M23q1KjCGZm1Q9kcisZHGrq5z2tElIzeVHwnqnyH2QpV
Dqevp7RodY7j76mp+Ql6aA6sK0FtnwyfzfQ5I02EiJA5QeZ04WmWQeGZwxFmMAfEhAQjOM0SyEf3
CCe9QkGAJM2K2wHo2zNqgwEAO+N0mEd9N7vZTF4qyQY7bd1BQbYwg7zA9jRKBUw6AGS5p8FLzaaR
rME9LVJTDNl2Vmb3tEWntNZc5mRgCUpqxCFErayPnkb+1yYBN79Z7ym8K6Y4WCswAWLWcDRS3Wjc
iowP6KGJ/VTXUYjDOTmCuXRD1fmhpFLk2sy8q1p4WsMQTc1qUo8VROF0fX6g/KhqtRjVZFXannbG
6eAa+nl0mREkEQ42bhf8TJk78EPVJoCLU39yIjW0TAQDFbs2jEzldp4ZPj4eGHhXSw9VQ7cnZLxr
SGq78kTdqYJvIGrP4RtqOq1PExxtUV5+ndHl7xkOHe8UZ5bcCAecx/rc3LWEbUxWfiotO91mbTr4
eIgk7iRh2bsij73ahDhBI1P1ITFusSEJtkZH/b40+x01kx1rrApbRoI3Y/s3ZpntpKq03JrU0T4D
LjgodPPpdDOrIcq2hWRLcPpVizqWm5HyqNi6sh+A8JGJ9SI3ZN6fvKsg032dQZCDvExaNGwnJuEl
Zo/b0lACMk5bEDCZbts7IKxXvp/Ck4QMrVsNMTDwLqhbNLfP4LWO3OZuSwfkuJseIlaObHilnM6h
lHePbd/UbqNijfgaSE9DXpFA1nZUn22/jevZK/hx2msWwbXz90TBiaJkxrAbU4tyuCmOCTkDS2Rd
PjF+CFJdT1xi0+yGIubXiaMcFGu8gTAhTvS8UcBZXR5lPTvmo/lymojaNIawnpTn09knWYnhlnWY
2/1DhbSGO/0PYV/WJCeSNfuLwowI9lcSyL32RaUXTFKpAgjWACKAX/85kWN3ptXXuh9mrCWVUpkk
nDjH3Y97hQucOVP+rOFVlZgr2WQsaTyZp3WG+o6V4HE3cstNeT5/65hK6dQfhOXO8fahcKsPe9rN
faTl6uDro7u+wvdS1B6M9wOYCDQ17kF/wN3AUL23v4MSj0CArQvffsVLdFoTX3Zuzm3ThWED/qXY
OlDRD2uc57CfN41EbU8yltQto61Qq+67mBGLaFoE8xCa/8pzkGbgu/Pbh9EaJyzT1aENV5RaTx7H
CbdSUNpVjOXIJiLantKGBcjCLK0HSEDUeYnsJngxp6DvozgWvv3Kh+fCu1YOaqC/tYZti83kpujv
8o0jbaSPDjxYXmt7UHgmGECi7Z8x56feak24tectTFWr9UO5vr2recHise33w5wtOIi27l0oNIyZ
GqKRPQ96uesD+bMPph3uUImVAY18I419aOfJstV6KGBylpYLPcz5jNZey6NDe5bURfFVDLCPmStt
nn1WBvXOLosrX1GbzV2BjBXEgUzelxbhEpvfMqXEbab33pZPw4rTfC4Lgpt8fuidzyWf7dtngHDv
x2gX6eChtJlqhWT5MTG1h24tF2LCkFKNot794k41xN52PNimE8FJPDlWEZlDwhR9ZFyfO2x1RuWE
mmhqF3HxSGQtPLmCsT6LrUPS/vqBVCuNo9AZk67FANT3PPEn57SswcuwdRVNgbPqf8bd/0yVf5ki
/5y3MG1tqUtgXSDGDhBq+tcpUvWomp4EK216KHMj93OALM5simfivOdLBbkxs7L9Wmd1EtASe2Jo
DkrYFIYtr2PLyT+IM6BWWe7X2rN3b0Z5qwenjka+4ZbyXvpgWv75fdt/BZY3GRPSomBzvqWnMazi
/UH25U3ojAJS/2SYnHNXN3XSUASleE28ffEpCdeTEPBK5fbZ9PNdPsHaHk8f1FZN1OXDug9EFe41
RaPhWuV+IOTKfPT6mavrAyahaAimCJsEQaSJghs+Q/Gwx2ov2OrsREGf8eiqOAw/Fc6b/ZJPH6Yt
XvMh+efParY8/4unmc8KNznkIgYucjfYn2tKIWYVV+ZNFlsLHrO8RodOOGa6ZmuASafD/ZwTzLDb
+8WMcBttXU8CBHfIg+l3hDU60dBBnNwMnZ3UAbpaLuWRoI+Uam4P5pu3KHKj+LhTY1DFHJisV8/j
v3waY0T/t0+DPTbf+OJ5Bs//HxTNa9D1rmsBIWcTj4X7NTnjsqMsO6x84Dv4hj1QOUEqM8DQuG1V
cTSFo7OC4+QNftwu1X1h6dd6W8A2T5l5tisS6oMX9ulYsQ/kDMSBVS9o93if2rkPS7DRjVzdigMN
Z5yt6FDHxW5jH2K77aKCoHOiHqlC+a9//vL+cF/Dl7cZscMYiHkwsoC7xB9INw0XhAVX3I9tC1iA
qSGsKp79MTKTUbsdHVWgvitr+UUmJ4yyqTzrBdNBvs1LRYbjTKrq+M9vy8Def3wLsOnDagPSDn0P
Mom/Pvc60KJUbl8k2smziPrwaKrv7WU7verp3A7AOGQBh8Qyu6uXckbXjraHUZXjUuGUNn3ldrSZ
O6QONJYAoelwC+QlLsiGzyYcIP2CX279ytpnWM8/4M6Tx6AKi6gMQ8QabXUP+Nay89TwDKVvrAP2
9c+f8w8C3Vz+jUcD+wj5F9jXP5BUPVorBnOB+JhtzA6WfoxzhXN7QbMQ2Rb2n5jCpJsjpo2ellA8
awJKXy1Nm9CKvP3zu0FY+R/wFu4G1C2IauHND9rtz/QvXWDXm1PhxLhXPqeQ5/tiJRiAuq21z/RQ
7fUK/IUiwwvKpNzbOd2ypH3DvcTNvAfEc1Yn+HberTwD3DJa8LYKFrhLivmYOY485g7+ohqupppn
ovg+lOjMGyu8YHpGU7ed6xiIAznPt65N9RY2ypG/2+/LBeWk64IlmaY1MiOPaUJJBoDJz6ZHB6mp
t3my1MPecjmWQ2A8ZK0VEJDtlU1VCgD6BPXZgtlYzDe0kZcwUcTLWbvVDX4IB+NpEarUm3m+67fJ
fBsjylIQeJV9Dc38hAf6fBvBRztBn/jTtBeI7y2BSWGkkFlwGGYBlMHDCapWDO383TzGssD40M9A
WkIaLFh2HFHwV73PZJGdDPRprVruneBiLpDBPpgqnrIWbdLc1JGouJ2UPWmjUcGJSDMn6uzwpSJW
MttohwBFbRgENLprhncCj4MR9A06PF3qK5F9ui7jSTuYt/pheDPzocG3GuXcrSUGHMSZyuOc4RFp
dfGbC+8yOu6H7eZFLHxAuEPJj1UeshSurlVaugpura23YmUeadVj/sq9PXIP9K0zn1uaVJPzswF8
fYEHEL3IuniQfHajJkiZt4gnjReLpFjmu3UBAtmuUB5siBey2b8cCus7oWIt3VNeOXnMkIyYZNtn
4t1yKm0krgYyJy81JhBF1xfO0Jhu3xbmAHVAhCiJPYUj06/G+WHgaBwXciTFkl9aPu0qRXSqhpkg
EKKHZaw1YDJ4cBccKdQL0XzBjkuXxY52aie3o6kaV8Ry592wY7W0IiTYv5kjzpuRv9Cv5ac5CQRy
iTHq9reejmZ4ud+1BDoIR1kdTQXO88Ev0aJa/SMnxYtfqC6y641dXIs18n3Yni6Lf6LutOub0ouw
pYGjwZVHHRY4FgjGSDWALKMsjMzhqVsMkiugQPNhx0H5cTFDqb2E88kNVHBxPk3vW5AdUQOsVTYA
ykwBixTxgNpqA/osm/zpBqdvY3Flrf0RhcbZjHnnpUXvW+J363VPR5jlT4F/NOeal4/3HaaFnbu1
Ve42zaKqqB0ZygZ2+puRSxuwfTP6WP0B3CPm4jj2mTpObf8cQu6SZjagEi5LeAttMNnokLtycIKd
KeEkINax68doqRs4luXyVLo+vjUqftf9StIM65SXbGWpDsRy7sDpGQyD1OgYfIdfPQm51eIvqRlq
qRR2ZM19ZoCA7VCMfVoCjEVh4TBOSacwnvIJA3dxBrLGE66hu/EH5N/W26hmnuEm62PS9phQ/gsu
cxxH2Dp4p/0IK6EFE7Wz2DAytbphTc3gVKKPQ+fdpR0NXzFSH6sN3WjL8LGDoV3sN5nAenX4YY6B
CeRaVBdAhscwSN1uQgb0WNbH0Sv2pIa21ZMzrm5I8HIunM5GkVC0sAZIdaTuY+nX8JJswlOzHZQE
I9OOkBwPP1oJge1GoM12FXXw9jwFWwtVzIDxZu5drNW/D8vxwXGbL4N+Wtv9O6Hz4IG00FrPeWKr
o/noeqsSsMlvDkGJ/FWLI7E+m293l7YlPQ/Tw/BTZcgokT+LrSsMdPE+w4XQ3LWmYTVPDF9QeAjm
tshjs5NqglwEOFtczHzqdMU32ylBh/fuz2lV1b+oZrBi/PczD70rXFog8fLg17KRnf/T8NnwZa1Y
k/vx4lv00jh7WgcFOiE0PmPr/YfWcbYjh1XZJY8rrhlQsI1ZyAEPtD68trGob12yBKWsBfrfOhbO
c9zMUAvjB1Ck16m4esXwhu1JgRvqrgcecNkqtySOSJa8uxhEKxDw5VsD1MeQouEcCjwF7at50Jr8
WYgx3G1zMSA9GFMAI5g2NHbyFVB25MRnZSAT8634ZAiieu4iilC+k7nc/vY9k6DaU5goImtzG41t
TNIhT1rRdwkV/pHpJt857N0SM70YdGyeXRydKyJiaXudqX6u6+E1LIJXMyfaDeCqHrX2Bl6b0XAG
ChW7GqJ5+KNHxLF33pQXV5/lB7+rj5OtJgBPZM8w6MTSidBJDvF2RG1Xw9HkGy8CfeN2/t8fnSmg
4NQA7Qhfj+A2Qnc3qHriduQX5Gi+jqJ3gI7JBv3b3tp6dEzdOm5de3z65z7pb9ymTZGEGeCWgTmB
gzWPP6a7rPELi2hlx8CFccBu3wIboLqSXncOJT/MPtQMN5zZnZ6WcRsVtvuJbe0BG50nNnVrkvvZ
i0Etu1WdQzeT6Q3cAFDj1w0YLIQKGPhiDPV95zSvWT0mhjIBU/Jvc8//ZxCABArdNmQvyBZy3G0S
/5/HYAxJM2Frzr+RSaLCqZRT74FgPTV1deED9JAkNgDZ0Lh7PaO+jdR5EJkEgLoht2RhrwNqzL8o
qIxw7S+zAEQoUMxBpwWoEPP0H0yyX7WNyoX2Yp61rw4Qbgga1jQMDFfVpZjW5rsRHFypMHKZFqss
AYmKjbnEN7NqF/d6W9Md1IjHGszOvvraWgbz9JgRzfAJnT886ryEK+GGi5nqZ8A4yOdR/bAqO4AO
/hcN1R8ymK3/x6bC5kAFhzgEYv1pcdyUwaxnX3lxD2JyF+YkUcp5cVyEGd0e7u1BxQSxq7Q3pUOf
63hmbPoXXhsz1d+KIPYMcIEdD2oBePr8oR0J8wAJxiuoBElLpPCKK0wYSGzp/FtbyKjeQDfTKPIa
vWU2bHfmhMuKnWI4yYfgtkWO2A8aWTkI0a2rNj+9zvQIUdcbwa7Ewck/CelFurjie22teVThkaav
mfCTQe96pj9g7hriLgJEJnkG9rV78ib2CggE4OSVe4CnRr8tkoXM2Fix7sYADQUt+VnVtLvjCpki
43LHAcoXhWzOI0jyYrEOagIdNBPtRqtbuCfkrbxO1MIh2YR+XPoEfwMYmSmy5mkse8ApGohZT0FS
FTa4+VD/XPzRS6m7vM21/Rrwj8Yl/Fb2VNs1UduUTzNp+EHLABwH3hhA8rcRot7Ibu2PGRjeDfHw
mz3MY+wImxd482SGL6oDvsuwr3S0gBGxKqqK5anXwHcxtb6UAlfFHJTTAvcN9EsOiqsP4QE6rsUW
bmz3VgrDmt9oEi8Iv0vh9gOmYej3+A205bTMUkPSlgjoSdBe35QKUMPC7vnCZjBCppx3BX9x8+ED
TuWPBm+5VdVO/Vxa+mOD+UB6/Cb8YI5/07QbAUGYn0I+42CcgTqTzHd3xL8RMKbo8fzAu0trATsw
8MIGlQy9RFu+zWRmyra2Y0q35y5beKLQW04ToE3zr2EpuXQklJLyMALjHHVxZ4AHw6Wbtz14Oiml
m8VIdCp2Q+/cmfc3+fynuzjAyXC4bIT/EIT/ptlmf4MnUTKgT4X+xt2WIP70hA3ykK+qbhkM+MGP
uV75bRXfKZHv5XbbQLmIHm/7as3pbgQLXQh2ydxs5l3yNf/NZvfSjkPwhtzwv7aYKtQc8H/5/i/n
F4r6n887sBWgDkDhN6ALMbZ/rfa8woYRh94C+oLKu8LODxRfq4/dmkGKQJcvpjFBQZN5teApkTvl
fiz8R29wuliIEwye62c9v3p++xqMYXhup3l8kkweLNVOR/jCO2fzf1wrH3qCGFPQkLZl/r1uaXZP
+5h2crn0TmpZ3WWuGvdknUaIiO98jzRR74W/SKXSKc+8p0qBvKbzPvTEkjjXBZxUigJd7poF14bW
3qFAZkya1faTQo3Ee87GCLoSd6cUgV0S4etxwCy+UriXcltgaNUgdsCLvLTuFXw82NMZ1QnO0nG1
UPpiiWtIYTEyELkeRl/fQzcMhNwaw4sHxj3Ls+zSTngD2CUCmtSTT+qqR8dr+D7ri7O0cP63funH
mYolW9yIBH15XIi4FqrnMa2QOQYbSsSVoGeMYfUMni52REwEiYE7nTDf7qEZPklSHSTzI6Xf6mDZ
j0BPi/CpcOSpKOFs5WeoHuu9GMQV8ruIxhnkNwJtf8GbT5vPcAOZvlY8Mg5Wd+sQUHOedzpiXO9K
6ysg5KXkwX2OmGiNA9FWTooywEuHxLYP4rJFys+Ic68A+DdjYq3Gx4b4SCqlc5TPSCpBB5pn5NIs
9j2W7g5FH0K+v0oGkKSP1rI8LNVyqsmvEZYz8LqAx3T1Peg9K+pQKYrA/QbyPUU68zuEE2EeL6+2
6CIPyFRkFfXzULNdSSnG0Pd5HDmk2XBQ5CzpOneft/5VntnX5Np31gyFztA95POc9AHF8X/AW42Q
9iJ03KN/brzPvlRX24Kwad2ltAaZKZzoupTXsPumAQPuism+y4gV21Cf+nO6XceKv2FzKtYIkG7Q
WK/IetFUffm6A9988X1nx1Z/5/V1BCjk4AjsEudFcVwdjt6f4mqqn/gXEdeJ27d5FXJfn0kbJpbm
MbrjQN6NYPSDxb5bRlzGSaVg+KJQEETlEeQKQleVBQO4reJIveVuHcGn0apOwrnAweqHV97XF1pM
ZxBX4NG984D8dYEXR1rCTxeeOGTyf1TwNs3aT4VM58oRxwV5iUqED1vy7MwZKFZXP8+OBDrVwbqG
wguc5fHgZVdf1umYz/ceGw9V6L5l4HmsojrjbX0sYnpy8WkreD624qEql10D64jFzb+RAS7sZXBo
deBFK2N73qpzM0t0Dx3PohphWSJzkpI2qRicw+xhUmbjXQ9uYw4Q61DrlHoWA9fO9la7xBrpjlad
fauyHnBRpk/ghBOWAxZ1BTqCXuWHFglBkyzikPVPS5tCBHRxEUQ0VOEjZ9axDh4IEge1zuDA+Q0q
sZ3jtk+itXczEx+WQy6QTp8boFUZdG9+iIkpv2NkeOjW7j4jzQecLCKOpSk1gzFz6uY0e+0+a5p7
VoF/bYfrSBQkJY9Flt01CPLrArrv+7QtrEse2PdFJR6x3vc+e9lD2ExJYVmxF5JoI/Gd4IxCEmO0
QDuTpaLoIWzMj3mIFpZIRHCPDws7EPEYyuK7QNJduBlzO9b4pLvwPIcXkgOtYl7M2ueWppVdJlS9
2/lvmr+em6aNimlIGIXoAjkm1nMReI8Nj++Z+oG3Pmcc67FAlV8n5zVrlqjyv1pHxw1wvYof1hHR
bVMLoYGPYQVZPBeg6PFaTVFwHYthF7Jny9757V22PDH5y+oeLDlDinTHCR75cTmCsUm7HFopl0XY
EX+E+SCCLrb6yXcaoGoIHAwDUja1SbiWMRvl8wSgq5nEfT/7EbdCCCH349ics/DM5GmgbZQhL2iG
Om7pCkzgIgo6Drvy7n4eThIPdIeVd5/KyIFYUsCtAp6x/jqeBwTPx7CRRN78OcA3BH/6RI/+AX7a
KXceV/vXTKbDrOSTi7ixwWe7BW9OO92ZONWJb+QatHmEqktA2n3Dv/pwAeR7WfswpgphVnKMYZyX
Bv6HI7s04JD4sCkJXQYFmUim4G6w4XII+waKeXRl/r5qoI/w60QO2NDLHvLsCrDn0NNeRExcymUP
V1rw2N3D5NRHm1rp4GIBZv2pOnaZG3m0gSzCYAVzDq6BFKd53veunbQ5pPTar4I4xJAOEBmnuLMv
s7lN0YAfZVvte/DUhK5xGQwRck3R88GrA3o5J3LJ0W+sJ+a+l2A5CKhRjcTOgsdZ9tX2sGJAJclw
hNrjzg8+ZzhAsRNl6NmdJsoE9Fd2EY0jWEnX+zXZ3nEI2jNGnsiSbzQP0HYPUSXuqQb0DK2lt+7z
5X2EKRkRiZ2RXVFYR3/+coEy5WxN3BVQBg3eixAjsJsl0Hq/THiLlCMha6wtiDuAYLTDkwPSnUDZ
gXwiiH3XZKHNK7eWZ2lBXRkSEIquPLlqRdz6nEBDiGcM2Bz2+Cx5IH2ZQ/+I3QPLukdGfGqLfk9l
sbPqBqKJYV+Tw0TVx7hmLGLwGds1nT7DL+ceW3S/PODi8Ks7yMXB4VzFa4jjxYbnbnjOWjxHto+9
KOcB63y/5kEI6D1GyHka/034SNgKZ2pFM3DS9tOxchXxpokdhs8z+e86bF99MZ3o7CELQjyvBXDf
EXJcSssH9laXdeyRp3WcY5bZdyqLnLgr5LND+YO0tAAo6Hy2tMQQlsEhDZGB0TqIi7L8g92WT5O+
Yl19l9uvyvvsVHNGwg7Evsgs9MUOfipAX9HXeBBOdqeheZ8ajjsBAGnDcHKmsMnbLaL9YSuaZov3
se1rl7WwcbuSAxPikat7tZbnAIQmq8UBdPVD7jhgeKu0hYyktsMHir8afGAxOhGoZ6E17fIzFHXX
whZ7D5deZP0Dt0DVgGvo1/ZVBOOlZehAoIz+2Y/Bzz6bTt7aFmdvUCfFFzAZeXBmFToddE0r0FA3
WSSniKcfdzSrrI8VCnpIQtG2qWaaHkvnQHEG6VC46B8LOCkyC7WlpD/HagbByDkCcRuJPiC3IRqM
a+lZP6AMhEBryrAIX2Un7uO/ykX5UTM28qLHQKF26ObceZiF8rxejqKhBUQ/vD8wkpFnie3KiKzT
fOp6yV88RKHv7SroYvOnXkX0fTAuJ1UvfNiRkQH5rRqcRfirmRtm8drMENFuv8zb1jp39lJHtx8u
l99e0apYQfKT9vUqXjxf4AAO5uoU9pxBYUDtBJ1xiyUeLBMJ7ywX3rwtTVid8PACu9N1/WbpaTwE
sptjncH8InNHspuV66WyG93E/Iikw5Rgb6PZmxeYAZqiQKz+Qc9r/eaXKGgDovFO5k/tjVttNYYi
86dhCeU2cvmAljFPQC+XvYfw2xa6B/HqZC3URQOsTRd9KG10FNnHki0/BwvvvmHRJrXv2uJoD8+V
Vz+VxcrwOJC4WSDdm/zlAIJGcwzhi0LDr4qE6upXeaG0f8xLSMZLr9t7Cgu8fqtSPbinlo5pE8jY
UfZz4K92hF0EcK6gj76VUJ2BQire9fAJjPZkzc1zHmQ91DGopDN2jYfwaym1H0PwAN8jsu4dsv4O
cNJu/6Oy34kOJIAOVNpbAssNnQ+7zgRZAAcJvRc0WshH5dUh10ynlWSJ29Q8DiYEEC4UoYlLXGlk
KbYWeK+cv4b2kE4M+SwyOBR+9tQPrI2Wcj2p9j6bZr0nkEo0pORQVfD9uE6nhdXfcyvNptVLN3Va
Pgy7aotSQHRotlpo9Rg4jQ4qzXzNoXqlj2GADIuyufoRZLj5STEC+ZbHP/zch+pYQvPvwL+p0aOC
8G29W0T5gZpzCnXzaNce3InsENEGMoR8CzWqAXqPGOcROqjCQbVt2/zBhV7e0gpLAQPg5s67gi6E
ZA+c8qQDYFtkKk9W/u7JACc/yB8o6eZfkwV21BbhZQ7umdeefaS6tOGI26Jd96Nlx84ABaRkUMt2
vtxX65z24HJjtPAj6+F33japXILfDdqDsC8xcx6HvHoqN/dSB06mwn0T2LboNaS9rU418y7SteNF
u/BbyiPfGp8dJND5nx1elHfOb9C4m7dVVBT+AQPva9PUKSvdLK0F2c8cMKiu4D1HigPCqOF2BzRC
LPWMd7K+uTmgNav/zeSIi+0jib5Bb6elivIF563t4IHmLvTCZQ5uCAeaM4k7XYDmdzNYkLZ2963F
QZhAi/tAlhg61yQLqgSgoIpqD51NpkIRzdj9WoendeEXm0CSOvf5q49UpqUbTk458V1TlnTfvdkV
cU5cRQ1r2rtiYiIq8qQWLLwSb1s4hI7wClnGw9Q/2t6KqOrFXaIR2x8XDBmGQPOYtwIHqOK+Y96Z
kq7YrTUJ9iMdiz1tvJR0dX70GfQ7rKmWA2gMhkkyhnb1qR1JuxzD0R9RivQ+gPH6SbTL1ehX140P
IN76nhV1fa4CoqKM204im0Bfuc5Oi11i/lAyi33BrDtIYj04kQ/ZB9x3y2NNCT9bFdLq0VEVe8S0
NBESv/srDF5lJAMkYcEdHzd8TTpysqG9inPMrhFyR59XiNn3HKZxB9hWn5elz8698s8UVAVmNvDM
ALnt/dhb9plNAc7tqS9TQPrqkNNFRaBJ2oMKHDfSrf9eu235ECpAdXCjfkDq0m+R0/NkOzM03ejP
VVHYF1LjWCyE86gp+qBJ2epghMuqUvYeqadnc03hvFw2fdTVtkwmbAACiV0XyKMdaBuADUbduLIE
deyxDZK5C9vdTbRu0KdgmA4E26I7jA0w/LHJj2YIHpsl+6TYdwAFCOXjyq3fK2+e0Zu4sbmUHcTZ
yQKkpQV262Hfyl5ahpqmX806ioGvjFLAD5E3SyCYGNFcOj7oye2nA+HdVVVGkszDgGgDS7j9jRYP
Q+/NduLB6wzir6qOSxF+aOWgTVmHo9o0bGpyh+RXbTYaBFyo17ZGNssmircK4Ag8X6CVVyvsEasa
j6FQZxXaB9iqyKPVYg3C6sOkHfAvBVDnm52OQULsCvZ9vEDlGG48mJOHB1n0b7VPjjwkQ9ITqVNS
B69GPWRgxTofUGlZUMZGphsCYYrQ7ezDBto7N4eX4KYNMZ/XH7PfrBHNeabOTdxsiHCPzL/9UmMu
HODjU+DlzD9u1BBGF/BfesJ88rb2d0EOZYFRXplXZquFQNhGJeZ9lawhLxafry5yYdm2/lQFIcBy
jFfmAkOpBteXHos3APn3BZOPOJ+g2LopG8yP5BTLHWsAlWuwybxh3YGOR8geBW7e+duqAsKtcBrS
2AmB9Fdl18SdV72PmYVVqHp4VBsyayj11rYOOs9lWugjYlWL/Tz/GjdcFym9L7ftECtathImqHs0
fMpGXnYUKiv47USwunASCPEfiaPRP29gMGf8g9XD3igdfGyqgYm0ANYVOxk2eAhncdryVGIQ5F1U
+tZDVgdGCkvkUsUgFGeUKVKKo9iaWh8Nih6+Gep/mOjbOqznMoRxnfkdscHqBdasIuYN72bNZV2f
PK9crxsXaj6ioWCY7EL8jLU39cngt3zun4FEeEZsomtoLEtUf3PFuI08BF30iRHwGqmFYRU4dh9s
tVQAcqDQNVS9wdhh+BkvcsAQE2LTetOuGa0GgXgfawmAB32oTpBWgzGtC0kcaPeNENAvRklsLrfZ
KYCX7IHX69EjjhfV2LmGhjJMzWNDJtTAGWLT2HNzMAkVW6JBEcx+U32ZJzZHdONxDURtmIvbXg5Z
v7ysaAB4kRcVDrdtiEaWBOMiyLYG7R2kjmXnsJj0IZ7b3jluR1TcWSDNOQeFnkFnpFBGMIh50ZxX
fuRvKhHdbuB+gDulDRqd1rbeGR2HWfvMNnFK0+RHZeH87IIaHcT2qqNrv7qFRAXcOD0g0Wq3iVCM
mg8zMVKT2+UeJKI0ynRDHc8YlnoXI2zegZqdOgfGie20M98+DCt93ICQtisKCIfA2WXjYzxkHOW8
j9X7UAxdbBggQ1p4VotCUO8RKlau9V4GXBwKWTPcMLhvJWaMvfke5gnSFVm8mOLghVtbNwGnlgR3
ndUcllx+DiNmYqcApseGe7PfIxUo9I0W6eb6vCIyL616fs71gn05bPTAxiw8mK+nAkaHpR/oem+H
sM2GCIdZeHv83Q49++wPiEYBfBpCIsIFRwga5Tpyh+5RdqhFbODsaZULqgzK9E3SYpgIMWOnMj8Y
Cjqch89prd3dxp20YfhiTe5LUPgpH2q0wpsQTPiIvSZixrLPAvH1triS6XaAYgqviUsJTSgklJvI
BflvE8ZqoVIHBWUTVd6K5rbJR3ASB2Mrk7Ka0BvTYsA6JcieEcXWFHlHSmQYDf6wNze87HHur/m9
efWswAqpq4SKSOmBFlRAkFmpPnnrfGjukV0lwquhcMtyeZKOrnEZ2p/UXu+6uvugAK3yUH5rc6jD
CwYZq0vLcybsZ1vV+cFyeg5Hgi4mVtcdeyjEbgsEfZ1j4B1S83z/51ya2JGh5TT3kMUx0m/tjKrK
KZXo/SbOrn5jg21gzveJw72omGqQA53uIDfa9stGLAvtsMEQmSppJP2mTJjbvGToueDGGsEz885I
vHIIG+LJ76zdWPkrjlu/3xX9NUOo6WG0czRxOIR9b753PJWYJUlVeVh1grQ5QgZzkAZ9BzPzbbNP
NDU8RX0Pa224hSF0XQ+9zEFsItINhIGIFwUHyQ67Nht7vId24aPbGnkRYCt1W6KaFf3S/muvJCAG
6f5yyOjjTpi+y6BIG89jqYMnOnIgpwSqDHViHggZ0QXmeciJhZ9R7kFuZ/MUy7aAHdsKkJuY3X1A
K1An2wcxj795CC2CpUHB7o2OiSx7UJCHkLftbcGlVs4adRzxR7CKj8dNRVgWuMWlg9ty3lb8MvtH
Pa17OYrituhg00LEHJEk25KspULA7njccD1/GlmAoe5MuTAlz3wvDFseiS37k/n+a8E/CZzrb82v
ETnZHgSt7KPxNDmarnEcoShj2AaDBMq/Mx/E8KLbYei57NhBIADevPjteS7kRzlyu9bsddrkiv9H
3ZnsVo4kWfSLWOA8bB8f36w5JEVo41AMIumcB+f09X3IyEajC+gGetmLKlRlpjKkJ9Ld7Nq51xqk
70nF1V3XNbuNsJMiwWJUIuFhcNqO/+1C0jP3VMfBZXtJEtNhuo2Pik8bp7pviF1QMrOp1tHjNlnN
XPx52hMTlee0St+VpouDDTu5lQhZRoJ2l2hHLQVwWRn+v4eUxbB/nPVmN2i87F5V88AXFDUxIPJu
+5S2h3PDhfKyi3c6qsxFtaetpNzw2LGMv6eO+tqume3UkX3wpDNv/3v7QEIRNptmC5BPDtO48mq+
8UvKGJnL3rGv1z3IhT53pSJSK/1ecoput9r2G9wG0G6e/CxjJMft7tUnh0PevadKf/6vy7gX/n7u
0uEoW9RWrx1Pm3nHWpktN/vAoxh6JUb7RQVI8atXe2UXndS+zbRMdPlwhF25yINd2XfrGel1MQb7
dgJ4knztBhszjd6VsbxkyA/CzX8MmO6OBe9xY8xkAK1gqqyHGSRSnLcXfUBD49yEpsW1V+7yxAbG
KTMY9XVEv2GE7UTfPsVK/GNUrgZywWb1uuEBG+yXV6hvbus8GIkjLtlqqx9TFRx1iX8wZkuAUbOo
hoCCvW9p11GazzPO/u1oc1bwc3MXbrcLMVIIvQ/Z6tjeGDO/5hcNdPvbkzKJdK8AacNqkxTGbkxY
csinfthu56VVKMX6FKa4unuPs8YuzACTKPc+/HhH/a+dtzcMaLKOzF+qBjqJRfpmafJsDBJ1Lfer
XWnZZbg9GRuM5hkcQwnLwo/bpevmfCq6Nz5K1qttLueVllgGqp20k89dlrza1X5a2Im4gQzWJHHo
F+KoYeIgRlA8NCuOvbJnW7lAmN15gQCfuiBKh/yVn1RcHNs9O870rVvWUOmVjXFF9z7TdZtqtRkB
GxemBigaH22zMY9DC0+sVb+s3uqfvFGsDjVOydgHYC998nlFHgUGVoTRTHsegt/l+pZudoTtA/EG
cUOsQWfKvi+jGk/mAIxUr60G2OwtJa+KsQeP6ebZ2x60LeZh4wbY7GuEhIcuu3jKxY94wY3SLkeC
NphtterPBlSqZPXPChBySy+TY2Ppj66HeiqdhFFB697mzLtrBM9qpZtHVv7csllPIyndfbdyLeuP
bPU1Tp2h/2sK7HusanHjfXOIzDh6og+3z9sO1NvQuaftTltfko0P3KqkMv5mLxVnmNFqhBt8bE/G
VhpsH8JWaPdr17a9aXPlPBNr5W4kx3YloOqhTP/Dk5hO8uXW1fft74gZFX7OMwYbjXHihhLRdqi1
q9K5+OtNoNO2tNOehXqXxutfdCM5SvKNN+6kLXWotlZ9aRVl6OysrKVQx3HMazIdZHdgEMArDJ27
ElF/T7DVoe0rsvlUTuiybt4aNZeHDYscWsbi5vphFXxYfwv7cfJRDnpipeT8uPUBQWY74diU7INb
38DtDJdekUZN/7fs61J1p3WCnfQtlkxyTW40eDdXFvdi9VltgJttyjfhMJJy3dVfr3QS9AwcjaPh
PgG+fK+y/oYO8Jc0Ytz4vRGsFXYcWki92m+nQ6/an9tvzizG53wyTpbReLyn1GIbe7nar4KlsnEZ
WH+2umo7drY6QvZusHfL/r7qGDzMDMhX9mWDYJe5I05jxC+/Gko3F4eDGxjCsfyLAG24cz+sBly9
uW597fbAbxcYO4Ee/biOWGv4lgZjHS5v21M/LqtNPp7McMrtvwfCCNcq+jJ6bSaNLRfr85PVtLso
sMfMKo5isICEJBBf2unvo/C/tlsDS5q2KwzmGL7GWqgVYd+IcKEXjyIoP5YS4j5lr8kjY5AY+Gsj
pvUiJhZhuUvd/plHvt7l2le7esF1msft9zhnLkYFPInDfKVS0cKtyReDR0UNErR9diz/U5V68lbu
VykNu2KJhGWU0fZgbFgs+bwXMwMqSObvSzxzluAxPSkreSrXvsjMCXpi0cZ1+1FHzf9m5fLNTbok
1GumZ9ufVclcvyhSEMN29YxOHf+a7Tc99PpXqwW0zmjW29G//eUmiKlcpbdzq5OzHoOapsm9Ntjf
NXnVRr25bCemM+WYn9OjXHTzIGwER1WBS2w+ZpuDcz0qtl/W+j/k2gtMq4WhZtXSyMyrteOXYlqW
v8eFbmJTYNbx17a73XZqzit0iOwLQZK9Qm151l3jsn1wWyk5KxIshM5GmNy0w3Vatf20saahieMm
gKHn7BWTVYagJze9sI1bZkqsHg6ff8yV7cBM+JyXoprmgza8DLRPqLiljHpn0A72UH+Lh7q5Ct94
9hdd/WMqpqOkb1Hdrkq3QQyl5naObw/99v2x4SmmTKRB8TMbLSrpvos6KoIZMby0FR2O/YdlDj+a
XBjP6XiMp2D420U5bvU0LfKS+y4M95oMNEIp0eZhfMxau+NiZWOtQ+HgAk4xlhdW2Cgzjbyl6A/J
sluS/sfS51AN7lIz5e73egKSN8UMNvz6ecshoFUYr06OuLr9slwNXMboajp1zumNFVSSnnQI/IfM
9u62+xbnIm3/5n7ADj6y/LpdrG+Nnb4mnfmV6M51O8a3ntmbU+j0FLRgOz4qzywiL1muuaSgz3x+
Ciy5MdNE7bF10Hm0rH5ybH4hpAoyD6i5J11W/KxJFlPDjJ2b1w4FoOyuktwxVtSXWF29+i0pDScq
jPSYDPybY4XkUzDX3Ooxzx8ufoC0z5rNcKIuP2lWgRNi6J5l770gU/HR0APlQokHltPsuiarT4E1
4HJmQFU0ZXeWSGMLd3FXimJv5eBJZobvsLQWwkqzIBTW2KI1J+pokHDFdoTY37ukMDlwBTuVsza7
LTiER0amlj+QqAcWyrTVLSLT6x7zuhEHBsef2mR7h25dNlZ6p9LnFihG+VMIMe4xY//wnPbklGZx
GWBgVEM0UKZl5UG1V5xfV1oujjtfij2T0oe4ApnVkuyYZJLxbBHqrWx2SdzHR0nOOz2Vo/aGrVjo
MIeLVCNAgNfuxJqH16jm2oCKuWV2MckFx701MLPGbaS0jBRJF1DW8uOrP0uSPojsePZj1zvLpf0z
jrMAACC/ZOzSaxL7u2zuSDBSWsRChGhJJ4ZYVqWdTZ7EUJRYxnqiPUxyTUIEqZTFdrehWjOssvqx
K1gipcyagMN1W7ze3wmr2lWOcOA+nCfMHAWNP+rSVPZm2NNg7I2ZYzKZ7v1kSk7GuWmbYj8v2sWt
eKqHxHrhfYi7rz4tfyUtb8lgTPbVGu3Hfmq+L0LXo2EkwmH7rxoFpupqTmFTqw5lMj6iMCFYK+tr
mWEMs3rZW9rUnIWnH4rOgLODj3fVGuCY8KvtCjyrfDIlHuKR1I7YVOcJjL5Iasl96zy6tv/SObWH
d3iOdwvz8X4Y35uuuJUO4pDpwV53pva99mLSupx6iloMgInnqw8/aD6DuKsPrVeCN+XUegtcq6ky
Yimkyk9dYComhI5g6obkYMGdjFXyGsxEXPmQIUjM5mNWymVnWQm2AsHCsIbcG09zQ3+qyQFY+znG
T5+xFz8xEocGnDGelF3xgkfsN/bOfR4QftBm7bX1kzQK8EJglRnznd/lb82kBvoFOe1Ef02KAb1Q
BYybnTjM+6O86yeCciR9dmRJOzsl7fp1TWqtM5KjlEN/4IsLYHsNd3GACW4a8x80G85xUe2bhs66
jIS0tNV3m5HOAU7vAHaH0BW8WPFvD5jiVksLfNCfrt7YBW/K/Awa67czBdYhidOfqT6ZdylONnMR
yf0b/oblKnAhdnh0iONC2rK8at/79N5QzUAGNC4Z43Zoo3My0b8tnhkcSy95UUwBCNSBFvcGPn32
XO6hywLCU+Y3ZbRe1MM7loQzne1aEhWDlXhsjYFEdmO4M4iGGDH/ZNLY+TIBnw7s8ubV9vcJDeda
Dqsu1DEiIbBvDjshfwW5lp7tovcvnjU+qGX0DilVFEAILcdYfRY1a5/NBhlPzxgsJ9VX5k05ILo6
o43J69QM/BjpnEFv4mQkLBih013I7/BLottgtdauoCpYUM77i8sw02+V5VvgnE6EimFGnaPexNQ4
x47F3Ufc2xFpTuLmoxHZidecR69+RYo7WjborevgBiuE6eLkTeKj8sfuTqLRa501X1yv6GHCmNzr
qB2X1i8xPvAUcrjBWGTXLtXzHe4p81AEAxSPwwdRB3ENlksia7V2Rl7zz0q2f2Ie/1uI4a//KWby
+Kdasxe7f8+O/G95k99Ie6mK//Uf+X8VQonr/H8OoQyXP7+Sfwuh5Av+hlAa/r98V2flLyS5TeC/
S37A3xBKw/zXuh0eD6EfEOPsrxb+/wyhNP6lE+Trk+tMqEdgr8mV/4RQ2v6/HNsMDPKE+TLHsb3/
SwglaSH/bmzBNuRviD4Ge4sojn+zNS3VxLcm/TJskqHaeVBrRl+W17FjVt7XwMedrA9uAW6h6fKp
6t4LhINQT4clYoMIS/L8Bd2kyphj+vY5poTckRL2ZhpFdqYniOqkeOk13AdLkgZY3p+ljlPe0cvv
2TP41S9HVQY0F2JbkV110pO8PvZo9JjUZb55jfuScTO11FD5zs4FS6MtN7+17bw3jEyEVH6WkglV
qv6p4pwtHPZeS0nHShMSG5VBngsRawMiZ+nvlJU+DG3iPK9FVGwihCTA53tN5Gxhngj/WkTo1/Xw
4C3VSLRaeilB9ZkNZWS0gXqTQHnNM2Roj1jHo9spYhNEH+zGurv36n7Cl3ItbHPhRO8ZZecuaRZc
9HMAoaQLxoV1kID6ATLv+sn6HmcsEyGF2vWdL7MBTVF1/i6M6rcbIMUvXfLVdcV3umPzOM6Ly97X
E/FMwT42iwcP68OucYI7xhgYu/whEn1r7qGBct0jDtQJoCItLwpm4kUaY/kpc+3dYpzOYKnDFDRd
On2OAhMzIDlu39vcOQn7kJV/2LwAF2mgNc8xnocOHtcKsAnSY4Ivl/u0Ms5ilJc0sCANS/XaZfGp
qaYP2znPgfvJm+BQT2Bjatv8WkzsCCol4UJzO0Z9kOBUKmdim/wfvs2dUGUIs31sPYmxP4xt8ZFZ
RBpXT3lmvKRpBsiQmdNe5OVPhlns8iqNZzmu4hLiyIT2umsDLlJyTbtDIKZ96XLkuhnGJhuqHVNb
91BIRkv9kBZ7L+WHnoInZ0nT3ZBjfl8seRLBPULDa9tBE0MahYFBSndWyUtvgKTxCQ/Xgh6ZvK94
PxZEso4NuSxOA6ab0nbnFU+lrf1h3QZ1yQV65T02mSUwHIaLXD7cdLnotJOhCIa7uo9/Mrq7LZpf
ntU4n0Gc5xBSWWfwF/+oc0WmpL0AA9V82tkw3bNXkWZ5Wnmge5T8/ug5I6hCzZVoDcxuuq/Fiu+F
wypg/5DpscBOFhJump7mCRqUd/d7vdApyHwSXNllWFh2OOsauHabri5anR2+ix/qWh5fKjeODAu1
qTRwzYp1aKixfL1r0lPDf4gaqMGf1ZkBY3BTDdvLFfkbrg7cMxtrSoD5xqzrNsTOTZHqUEy+d8hn
CZPB6LaaORmYYUwHgmvpyOcm3y2Z9655Cryydx+Wur3GY33XkCoeN6RDeRmQAlZKjbWyjDodTBG7
okEYsrDPwm57eeQktN0JdOUE+B5puNIRSQ/L79xJIIE7J4TD6olPyO7iWDIp8Rc+k9k91Oli3Am7
f5oFVjOQrtYzDhTGqCd1cCNJtIxSKo1Qu7kTW9nj6RbrtXEnpbp0hMniocgurjUVkaYXYm9UxY5L
+0WMtnVK0289Zx4Zai5TMSP7MS4ismPFqH9y+pA9Ei9DEKij7q3w6FqValZZH0ezrC+yVZd07IaT
45CANywB7HcJVS3klRG0HS4e1V3r5Bd9pi0zW2hm4c0PRbGkuyafw0AvDoONwErMBozVeBITCS22
9VmmBECpKo7ktDzwFmOoF/7ZmnCyeJpFaYf5ElMHIRaEokHtAaZhYlRvS4CalTvfSq9FsC78X4OO
9KoF/YvQFwrb4dQTdBOvvxTPF8POtwELrfl1EmyF9RhWZnFl3OAyF37wfrrY9y2WZmEbj7UT3FvW
9MtKZbcbTFLUE0Ou8Iazq4dv7ex1D8YQD3SA/UHvnezqDOb9lLTV0bbU76Io0CMhuqCQYFPVRH1W
kGWwMnMuk13OqWEYX13H30uAJUbZBGs2FjYVjkEZ2l4R7JGZkAx53yFIOHX2mu+pB1m592Jxb4My
1KlNhiczgYoqCSwwW/uWSeVHnpM86LP2HeyAxWBwjNEAsr1DW/6tCDU8L0vDdN8YDoEkFgFbOSSu
ya3H4Ma06/7cVNiRiOvAbjt6MwmxlKn1urKtH13tFCz+H6ngIKn0l71ZuPSgP3guyl1JSfgwYBOP
E8s/aV390E4slCssmszBCMIOdF+6yJ0ywzPgPUwOKJfoqKDrVrymnIkq88VRjrI595xokzIuk+bk
UZKKkzeOH2lnHhyNKdfYoWgmekIMYlrDnEu41Ik+uK/wypTpGtTVVrAdKV4CT0x45JcvvRs/gWVY
Tu4ZJNHGz+1oP2h+YR9YZ3gWfeJHdeN9FtTqRL7wWySX7GpY6pZVQ3ZSwTVI4+WoDVeZO/eNl8tj
iqErsJJzYQ8fUvuiO3nMbdI5JrSxqKuMF9ftzyWZqDsJsqrSvoGY8t8qrWIFdm7sBuxxJ8NNnr16
RAooeNYJTigZ/u3tysz3o22nWGVkdksX+DuMXy9e7Xyr2sSF7G3XbClhn9qJc7zDzJQVc3uy5za0
emM5bIRQK3r7yskMzzcC39CeXrOlHx+Ew6sgSa2QfuZ8pqwIcyWGo9ll0zVxGnlfqk+z1y75whY7
M/O/MXqaIlogpBQXttSuS/Y2WM18YDdoRQhPqUcFhGkxFeZptPgeJoJ6CXoZ5T5oPmiH2lClONNK
yhIu6TFnZpqeq7Hsboo8AKOSfahsjK/jgmOnrMS90Ll9Bl1LIDA54KFOu2k0zktSfhIvWZ21HGsK
c+G7Ie1K2CdVHqx0OnnLONxmg/CrUqacriM0dlK3d4oY2kMtwFidwf+sLQxvRkZ265K5aj/mlsPr
T2DY7DfXhVdAj4PgnNrzZQn0mSWdHTMI/rjGweNRucAQjC1DtsGkVHEAKSnXw97JKo9Ttl8pCRRd
P7Gcw5TozwxWv+wpzu/rwPrwIciPaJTZYWoBMbhUCdzsb2RC2QeWJtH0yqw7tGx/v2MQfuyWRr63
ayJyUtkMfJcVhl4c2Fjqw0G48wNpxgwBCuMu9gLoGTvKWB9FkjHSkZ9PA2Np72QkEjtPjzCaBYw6
ZGAHf/+IgoRhr1rh0ckdT3Zv2M/V0kSL3SQnV4xg+F5O0eFhk7ThHYr5VaarnKVf8qJsCbYa82e7
LQCvy0StPH0QTkiDp2AkcC2zUmJzR1SbYgwO7rK8uLPARtPk2anWeFu1QlzraqEP9Jv4kjW/3aoJ
QiCC+OKU861yKudYyvFcGctw0S2/Ixm9urfVeAMFKFnJ6WaP7GFg0Ku822Ih3Dfc/1JIQohVj1Ep
a6aTUZNgA1n8SXex3AWjcdck5SVb7PJUAXL3ZP1EbMc660P9zMYQ/+prcBFAZFfy6qv9vhONYnm8
wbptD8OSyLvmQUvjOwQFJCbGU1fXxXEFb7vmMk7tQbcxFeq66RyyIeYzacFaariENv/kG8WT0jJd
KLryguT+JzekHwUs6uCVmrurtBN3Z1guFkcn1Y7CUL+6MSV9y9AyJHL/VJI1TKJSYzAysttbX+sX
s8IqVOllG7WN9iDbXhLEVOGFdPZq9MgorP7oTBCXYnWmoGOX/a3oGL5NhODtdBcr3UydVUntre5I
p+iWtY2YfILqGn8/QcDsKqu9Ou58nojQKwlfRAzVP6oUyZKAt+FgzWM4FZOzdwtAjj6ejnYbWGGs
cQwPLtUSK/riOr3hm02jHsNLkKfxDjiXnNb55JD5dRBGvPMQTykdKB9a95AujPOKCpl91qoLtg6s
2C2Beh5+iy4tEDO7B7nQx7C/CGh6NP4oOGVSFP9Qj+aHnJ8vGVIgfju7NG6e7cFhT4PWUxqQLMDq
2PGu7QU9Qv4GBQHcEpQ/UwMXa9MqmiRz6U+VpgSpfuvWGiSN0G7h1QlfnT9B5vR5B38DqSpKY684
nQhJ3MeGCd1X69N+jnnxZEmODOIh5anwf+Z2SxaVMz+J2nuo40mFShvfRGs0u7mfX4OutiNRzP5e
mwo0Vd+XhLq4Z3vWMB5Ou0xjro+XwjMCgpTi/dD2HAR1+4KEONOXWVrghl2tZFSPjAzTZXlg9Nkc
MddyTo/ZzcOVKLxkeFnYdG015CYkrSv3bj/98hpYvd6s6YdKmxkWBLRvXPWZubhkKE4TeVXYNCty
Bkkv/bI1E0GTKrk1WIbraMz3yZSOu8FAwaWoZnrwUZskwPn26v7CqJEJcSVF/wWKJrvXcnbIm0SD
vdrUiPuxrsgCHjVMwbV70K34TmQseJz0LjKOhSQwzS7lq0qY/JOvT4JiS+3ZkSawfgcTw34Stios
zqRRhBZc8ZST6tPxC4hWx5dqFpr0yf1cjd7x4GuAHWir42j/ET/k8DZOzJlZulWGKgMPc4C9S4nc
Wom5OdsL7unG+xEMALxGgetzFG+1nv3MHeqmZW39kz9pzv+OxzGqrOFp6bnZvZgQ/2QsH2K7CnDF
dRedm9VycA/FqRWabvE0uxzFac2LVYlD2zefDgvb2zw7OI04plMVWX1zgITEWpX4czgP869utr40
Rb5CwtfNE8YlTcc66kLR0qaSLuXxChUZ7tZY45v6icySh13f+GGizDcfi8lCJGUI5PI0yIx9bPH4
MFTSOgclbWiqDwKHUb2vvUbbVx4h/iKoz/7kHS23emxY2Qf6OpSY9KxftVFLtEDGBy7RYtLLxgNT
GxsasSD8gmIqJNDC83Mi0iuimgMhHybdPmYsds1JAz0NCYIEFvFvbMt7qDOHqyVA39V+tF7Gsrg5
+z04KNlFk94l/tpFmN1NZOyu0PyT5ej3XV8PJ+Wx6W0dGBHVcMRIfXS6+NOzG+If7ez7tAT4Ae3p
RyNiOjl/YPtq/ck8IGaEy8L1ymQK2nLvFXn12icskQ4o563YgINPCAZjqxE/nlN9g58TO4+p/K7R
UEfSka1vJh1nPtfsw62Hfj+12Iq0AjxWy/TINsv44ORoKGmFr1213RIupfk+tfaDIxM9gtt7nBmC
DWb7WSYzI9uiUnwbA0knbksFi2hrkGHo5ubJt3AcL8ZRdxT7xmb2q1q2s88rklW8/nHyA0XZijFb
csD2UkYJbTVTuWEdzpI64BZvFTzbcXCYK7le84WNse0QoLJC6rjCXsrStHgxoZUYEGPW94jppLI+
eghNWhw0QL/D78nAedJRs5KsnHxkWSyPjVmeRed7J1flRKIdbLGMpIZYMyvtqQKWmvhy/BekPJU/
TCN/8JwO62lsRxq6HcM7/rY77wqrtKMgHQ3Eade6VGxSKYVwrv3AGhgbD+qsDywciPMKDDwdwsRe
J2GizKNKXXztqU7rAfc1ZlFgWtUcZMI3s+TTy5S5P1tdGZEjK9IbTY09mh0oTby3rfw6lPFvKyWr
tkyRORaP/GuaY2V8mYyUD7CH3c4bgzIKOi7L2m+vQ1e9EWNKFrQ3X5GSnkcf8aaU846Z3oiFiVFH
ETBPLZgJHGscWW2cOtH2T7APHd808K4ZE5mh63ThrhsqB68NbsYoGVtAYQNvmjnxAtXCffUVCsvA
nU+13dUXiv47TJTzmRiUZ+h39Zqr1Wxe9U1U4AhTpFd9s4xoMeUSWl0z4ipT1zRouX91uk1FLPxq
gXhwe9mGjOs/WtthiUb75mXZr2wx77sEbz2e8hyOUuWgarlVD9CG91QUnCDuMEUlGlpfEg1E7g+9
iv2RZE4WjaW8921mN45gPrdUmDs186dYeP9zb9x3/JUwN350zUfWVOchlvm+7aa9S+rT3uGA3pe5
sxyLIn4Uavbunak4loA8XmVYVBvNtzhHI3Kb+BFHq0ZRIAt+ymFHBONhyMHt864kNNbsj3TWvVtk
b4TukzJI1mZlIMb4STLdEnsB7WawQQ5wHLnLkB5nH6JtIsZj4K9HdTfv+ywWJ9e473zuMV+u0dpm
bR3gAN85aPeZdOI7EPpHdjgl11ERejGVjGHmZfqaUu06A6Odi2w65AQHRebA2dYJgjsRb1gGBzSz
QM3HPBeP0+wxNq3W7cSp2GWyfnEV49yUJodpJ6mqi/4rayyAcAN212vgJQUebMw/yd520WdsKq25
5yw3O/aYLI17bPK6wFpzhuzW4Cxw8RkJ6nW7wow5SbRajeO7d+a9NXcjkHs6HckZ3Pfm3GK4z9+V
AS+On1bq5MKY07vlV8nei0c9lMqid7Ora59hdWyo6lzHIqbAcVnoxr5zXMWPlZw4WPkX8ydzQeB4
PXjIXbbq59vg+O/2gv1QpeNyzEh42SkXWZN71E0SiZWuGkPX7t5l1hZ3pYm10ZH10WvLWzC52ZVu
96m2SVfql/KjbEj8JJ/wbRz6P8yRe6PilsmTO+H15b0WiLsRuM3JsxsaPMEYjOd33PafFdatvaEo
xGRxYFBaRHnTvats+OrsCYG9z+4lqs+hD9oPp+pTJG1K3IJtSrD0XYgtF+WPMA2K8yx0+zHYL5mo
CPDg5xZ1GZIDxegTQSF0WdjS9vy25Dx9jVD1j2amnzm3LlwSsKv2iB0ZmDeAa0o0dneMBvKWVxBm
XzFSJm7lAH/R7od04nJe6kf07RdDTVxjNUBO5mhm6JEeQujohHKWVxdvLoZXupFTbPlY0MyYwD5P
AuamIbtCnhVTfNIm5BePCKR41y54qXFIueg1CQ0LI5B05+vAiJqlE2GSuWHP9XYiwBjxB4lsX5d5
So/ZVHs1JWmYBsZjKdIZLYv/NyX2h65VpGTUT5ny8M6mSgu7TPu9uOVj4XFZxgbKh08wXjwWh8ms
7/yBTsWrHECI8hvmY6y+psyj2blWTSfu2aK4y6s835cvBNkhsJMiuF6O1pC+me4hyBD/9KLXMGuC
7GRezK5qQW5TMqYnezHBwJEYdjrbuHW8RHfx8Ok1frYv0+mQmMxOZ6YOumdpOGUBY4qnDKAu1Jrp
01SUbTitAR+Vfpqs5MDuCW03sU6XDTHczrGbXzKJZJ7WzsntWF22Ph50LEX90AeEqfZlcadjmL+T
ajYIiqhaWNg5FFoAM4s+WLUDVQrZZohwDD9jldXHdYOss2TGwUj7u9qyhiN0+kNqiG8OZ1RYajy6
dvzLSmA/UACz3UBe5NHT8m94fdZ8RUoGfZLPvcg5VsayDgE0GhhHLThpLrbUwvchRHr7kqTrkvsu
5tVHUOpLPHRNUsGRJETr9NIMG2fNjVnO5UB8rewW82zR2LvG/FF3w3gwU4lfJhsR28cb9YDCu40G
qyr2eEtDPPMJt3iATC/UpHfHDWBElVE9jw1cAF3YR2ym5cGXI1j4tO+FZlw8hxyEEbuo+8CFR43Y
ulciMX2Qi8A4cnIDzfv5O7htZI5WEfVm+iu3R+w/GVEw+mI9sHGGoHC/5wkdENUNtNccXw1aTJdj
0FzYeoAuQfxtnlVhb03Lk5lbLDbrT2zu8Po137ghzDILxg/Tjd/xR2Alad+NAC8KIzGG6R1fbdZP
c+y+kwvN1KoGdpk98kBS6lAX4r+jlsfs7O1Sm+khTFcQ1j0O9y6QbAinEGh6awnNRKXkBgXPjumd
8pyxiaHxxQvWaXaIcdr6vAPZRLeCS90AepCYdHy6tJL4qr3RN8/JT92OUWWWdEAHj9cdNkG702EK
dG7cxrjKsfSiAaBoNxJe45cFRj+Z1Ceml4dqKV9t4AHks+FQm/m7QYjV9TzkTrvLMm6mQpV7d2m9
g38zah1vE+rS0jGkZFHac69pYPiliFzyrvbLSILhQOQYFoSZay494mPgV2Vab0X/gEd33TNFGvf8
PlS5QFvTIUZM7xnfOdGPfLYhc4C9KGTw2KPm68U3FsMuO33M1dWI7eIgmpnVymn5oQOqCeiuS2ow
emKvG3943cJv6e2rP/XfjNl0w6ap0MVqMv11gaNac8wjBwnBE6N1vwyognTiyRTNSg8t5Jk9AT/0
SDQb6FQEZLTvtQMaURZnnxLtUlOhT3hkdWjPw8izOLrFp0ztX43blMjuvG6J5374tdFh1yedtefI
HBoelbZmPtW7pbUfsebQI2XVftACFUkGSRTu9YuXTGxTisdH9Pmbh5nIMKglHTz/lRDooImTHFty
XFmK90EMzF1W/Qd357EcubZd219RqP1wA9401EmY9DSZJJNkB0FTBe89vv4N1NULVWWdIEPd15Di
6hzdKiTM3nutNeeY7zPJUVVPdnhtXMKsvRHRzqxlNXmdQ+Unv5yImFE+Bzm1n6/0p4mh5qYPrJ9p
Pe5ln5ZVbjwrzC99v0YC1B0shQ5f0g2nfIoPgkQOd93ZWooALdFRrPqhgQByoBC20CoFjXIRkWqp
GkHExbJdLX3bHDn5KjcqmELqCFO/EjFhh/JNKE04WjqJUTvRf2upEY2VhB0qEpDYRUlAvVWHrjBE
uP4sLy5yea/XEpZ2yTEzpEa5KZF1pABR04XxqJbMKsrGQmAv+pcGbK89i8olwpqgliInjzm+TREX
roQpDG74A1blWLZ7qJZ3OIZAPkDAVYAe0UdTL5hdsO6ROmYnFbRT/A8f7dzshin1nWbsfqatUNMA
4FBiGcmjaFTyNvfPeSQQLab9yDSr2KlydEFrk4EjlxCfDxJWvIm51sDGxzGtZgsSKv9WaZPEqVBe
kR2jPvdAxFxdaujdsmj01ifqsO2Q876mk/ZRIwtewtuewcuoTpwvqPzQNCgMYrgfingfiFUHR5z4
pcRHVE4meLua9eotLnyaB+nDssHRFCcYKQIMuGZRcKpVZ7QvuYp32uhoecYy2K5wOCt1NK0TzB2l
YRxoyaFwKKMdC8xHkxNDFNbI23WT/n+GP1QnmUDOwdILKgd0aXiqU0Gn4aTflmF+j+LwouocvUu5
GtZqEcd218i7NPA5CanC0WSOUmPMEFvgCDWecR1NnRn6NOh8ul/1rJ3HUcoAUqAcLhIOTRLGY7nJ
nvKO3kJiyZckTX+CKd+Xc/cUZQV4t5DYHXjN/Nrp2HDIAnXs1iHSAlnkjDFiTaRl8CnmiUgHfxtP
3Udu0PuuPjWylGytptLUa/lGqrJ9LJTFJpqzj9JoD62FJpL8YhGaKbzLfqKKitBv8ZY3hdu1osey
1217wb/NTfMp5FildcJz7Vuzm6JSsbWm/ciz6FnRcNcAqKAhUWxElMErcasTaophskP6RVltk37t
KEZ0a0B1XdFS3dUYAguzAOCdCDupmby2zGBOmYYBrcdaWUPqjP0QOn4BkgXkspiRitVUNGqcKhQk
/kAsbBLtpS7aBu0s2aMqE1qUGz9R2YWOMks8wiy9K0fVGbIS40Jq8OoxxmDKDIIpdgjz4wuE28Kf
m27H0PwwOn03akznBgtUX0Kl7yois/gOSMJeQsabUEOhLSOncdLEveEH2ylAAkfICfCmwbDrkdMF
SRj7Vqck0AWm5pIQfw6GoGEox0Ncpe3zyLvjySr3WbWyEi1MCbJPnN+SkoSsPMxTRsiUe7ouGKhw
G8aJ9XLiNMk9qMGuYSlidfX6CqFnk1C4E006b2Tto9Q0w2ZlTdyMjpSra4G6Frrk0igiHNoozGF+
QeTKe/YdFh9Xppb21Bwue5THTpT6oEWIYFuRSLc2BaIulVKSKWk4wqbv9RJYR0wW/UymwXSPZYYO
WkloJfoeMhltlZWJ36/MTqIn53w0kc0NyJZpNLCt50BeZNN/Ac1mlJeppQ1ktRzCRu6+NLVQwQLl
NIsSbDksg6tchB4YLMtzwAbuErfllLF5TqpcdUb0BAwJOZOBpHR8vdJoi962jdHZfiOCJCMBDzcs
0r0ktAhnZU2KZ8QtEnAfRjO8lAAyV9BzTNROmHrRoQYr1fDPOiPLsjByh3bgJRNyWkEjHYb6NKiI
/pMwXOxy7U+jrG5zvTXobM0dLcV5E9cZ+lgjDjByrXM5mG1UFZOdSflWYk690wXpRhrlp6gegANk
vjcJ/QdPdq1agsjMerlvgVP33Zuf0pmAk4BHvk9UFdIbnL8mfq0k6SafetkmcklE8joiK2S7zIZd
wQStRerjWp36zGgHG4eJb6eTzoP/QKeNhHnrU5K3yN9DAaO5Ipx50JtEKJ9ggX3OveHK3ULnoZqU
K8buFQztFfIvpO7xJdR49VQAsfQyZA5H8CXGUTk0eIYwKdN+LGYTygs2y0qBHCd2yV2uKUfSHTh/
Fgavn/4pNgw2Cyv/wVjQP1YJqvelnOoqahT1ERQdGnQDhRMfIXW6OwwRzTsxzB0ZxRQML+I+C0VF
jiZ9CqyNyDHySzGnbq4yYZhHVDuZyTxWowgO588+aB0tyxDISVx6PYuHuGoZoSuPrU9MUSMA1TSb
HxWrMJJ4g5Izqgo76IR7UFk/41lfp4lh7nKfSLS+faCS0hrYMxrqAD0u7ZZxjdAUN4ZIa1MeDOVh
ADfR6mAZffmQVVlG3695Q0ZPlowZ2HqvZvsSFeiY6bGX9gbJXqUXQi8W+GWYh0Ugb6okOyoMe1vV
aKlaIyfbQpn+HUK6Cq0mcObRIAEx3od9WnoGsyv85tZrIgWfsWI8DYiqJKu4aEh5Av0TEXrm9DK6
OVnYxWWK968oH5G4fiAUGffAzSzXUtQPQVHPyAWxooDti+YczKdmbNVI5fCz5DDz0rGcsMZo8pOm
QuprS3BzYSg39sxkTZWU7JxY4yf9VGy2qnJMNfS27KSfU6EK7kwrGqVOj467H3dxkCG9D7r3UaAr
Tqv5WC8PiMUvXLwM6drsRplk0TRdywWiMDz5HJ5YhGqzMl0Re/0G3o43lP2pI6UYvTiNbAwVTpFn
tW32urUbyXSSZ7r4iB85PiE1ZLy1bhZZhigvyz0+mbDh+y7SWVtJQbM1C0FYlcP8oBBfE9TDFjgV
SkBDxzEe98tKSEtRUtvP4UVrUG9MIcZHQfKNdcdbtcJwQJI154ybaYRJFeCPAUZUZitJK1ii0hJL
FGv+wHYriRJHxnjC7g3pmQF8+2gN4ciJJhlWZtKMqDM1289ywUmjOCRNPEEtj50fB99JjlVxFeqB
hKink0l8M0Ac88Yx0LrFsLRPS2ZplsxflQ0BMbkUYT6OpdV8TKv+eZQZl+SowVaIOIDRdsT59RVQ
rzpjVSxBh5Dz9qGpCAmTfL7N0lmlYB/aBdYqkjf6IvYIQMS5WaMoj7wSB4/Y5bHdcuCgaWs5GQTF
gy5yQ2T+XIfKGu8IEAANm4BHHlGkh5tSLz+Ak1KZtDAYYx3lVGuwvFqNesPo0gsLoOBigXIk8yEb
hBkKJmOsjkk8Pxp1sa1inbvTnPs+vok5CejjEB1QoTiZ1enbKOD4omgUTGodfiLMuWSGDHgKBkDh
QyoQ5RQUPJKMTEQyaVo+US64SXNL2uJ1IScaWqCzBGrxPe7G6CKFoCeqnG6AEXRAqUDbFn3mFNrQ
UCMZ+6ivH/0Bf3cdbhKDZlwGNClkv/JGUjDIugE/JTD3583G0VRYEHYr6z2dhmM00iWsUKnTun/U
+nCBefoRvKvimTATxpKBtiU4zZVzGsaqEcGUG0byJrViyxRHlxbYAg/ovgV9USkP5XTxodsjgEA7
QJ9VGlG6aW1FwAo4oDwMD0P04ptGuS0nuhFIymLBOhGdGuBZxh7Bexdz2NsGBa1TCP+0Vyf0+K0w
u31HeEPkRy7ywcwNZSPHu3+MgvBuQaOg/pfhni0Hh1Ht9rHP9KQqqaeNMXFR0QZAGaN8Z0oVmUYk
9ykddiV0GG6pLlqTDvcoaGJUupywfNS7OBtRGjLVTQIUwQyBl52y3VVCZ9IhC3Cs5gZlJOgPiHU/
IFeeKBk40zfNFvrBCg/ZKZ0R3yFAWqxQObysfNsOxX1mPdLIWxhmIgMYtg/B1+RbOoUc5saislHs
/ajl8KMeUM4ii1jpAx3mpO2wbCg01pv4MxCYOBsa4yH0DquBf0y/c+gYDcmvkzRQMqgXVUx+pukI
i2mBsnVdbYcyEobEkoIdetjzrBDFzFg91rAr4JNC64yNnSYuBVkhQrHL1GwDL5Q6IcPUOMAvL7KB
3xULMDAERpi1vtYjhdcNpIA4QIiZdI359zDvylY3bClC9lHPKdLfCBBnmW/lxOoP4pSSqfUwiGBK
FKObTxx+55MFyims4WsyM4mRv02/XF7mKqTvEYC98GRtOI6d4tt6nPIHCEtiLSBBm24ttNKG8rLr
+m1klu9Z7fOVIOUbALigswbZ0o7IuWs0k4FQAPDpivUoAPuOnq2uORhSaVKth5ehRJvaZOmLpNd7
ZoxPqYq2JE+mdwNcWQvqNZjbY832pqCKnSDEksm99f2Ow1L3mhpMGn0fr1JiWHCpRmqTSLce2zi4
73PMIVlD96VL9c+OIz/smZA5tvlaDT3Kw6xkpEcDc3H/lfjKdhimnU4VTkkUe9DGD2piAEWQIKQA
+A0yeFlZOxxZKkcKqC0SbvTYzGhYUJtwg5rRseIoc2OBajCKNRoEc/EuaJk9NQiaK9V8MLTgNKsR
cdUjhEF2+eeRCN1DLlgeUfTtFhTDshEtI48aya322Q7C5PpYgJwwGcR1KMgXq+JnEUyAB8+nWI6a
O7mTcRGG0wD9mqo5lZFOdc2H3A1HHb0RojyEB4ls7OSoIXZDBLibcFylLsgdRaIlHqTHIU1pSXQG
bDqTcqgagosAZBtXE696qL6MDR+tYIhsULruJOBmdu1c/PRjxd/4JOat4lJQ3JlZp63oUrqPNWK2
+qlzypYlC53YmrbRji/+Xq4YGlcZ607FdC0sBbqMpgZKPTZYpWW4HaqCmfuUU92qqfHDVH2s1aYO
363hf1UjUZt6HV7aATyZL952okIkgdz+UNPo1Y9GA+qEuvPlHhgaOpFQV5HMUuXQvqdrpTY7aztk
0bwPkO06MOp0f7yzQt7GJKdjN1l4AEQD+CzuTox1KCjptCaEWupIdAnTvQ/wVWI3yDLsfpG5ngym
atps9yWcDT1DMwDyEYykLx41H2FYRzuDUUsaMISvw7WVjOEl/RWqtRDrml/DVGDUWkRJi/k7gWps
nLOBHbosk9NEtCHhAASOFUHoYUigB9XvIq1DzIVa31RxI6rl0kt1pxH6qKie2qbeTgpKX1ORsS74
InBFIas2kxC+0j1xslo4BIW1i2NMklIscbbAEMAMNthq/VDY+M/C/jg27VsQRScBR/Y2QxU9L7OT
IqxHfLsGvt2QEyv9anoZU7LlbHYui6zdBPUZVzS5bnAxQnURQDOhnxJq1WAk6UPWqVhGAD9FGd3o
gh8SEhB+yKbE6GsN9S5zaDe5KXZi7GyxW5khTcb0TSRuw456SikIt0SV6I6UYzdQ5Ea+kUfd86F6
7NCREcLABLrAHZ/NxqnpkvUoWyAXwRYZbTw7Zp/8jCzO8rnEKmUtEh9ZfqjmmRjAYF0Hdis8+RLK
B1/2IQQW+Mz9iKlLyqY0VTwSptX1ukhJHwsj5mqifJtJv4ikxJzIZccJg4RrtPOEDhoVb2mFFrGH
0DoH7gye0SlLg+55Ih8Ti4ZcND/JCqTvjNaFiVxQ0ju34dgNPNU4GCDSb9JCfeZ0xhrFIXDHaWm4
DxNE8qU/bhg79ivIjemamtlFJP3ZlKmErTXZBzOH8DB6RDGJ7dPQKHwhrolISCmUCEVnZdyFcAR6
GQB9SSCDw/vyUwxYGMxKOcWoUaiOP8OBrUfJkcgAKaX4L8oPmLhsaXA/nNnXD+EsdSRC0LGe2Bn8
LuqcWVj0a1KP6JNM4lb5FHJlW5OCOSRYTeQ2XxfgniMZgojRCy9tzFm5m7eWwIiuWdokeJU2jZzP
MOxTgNwxGW16KDmECzaHdhRcWUaDBOtjtAtxrUtQ9wopImWWY3rQas9DGhGBav0ci0Y7ymhcxRot
RwLWZV0S/xg+dVm4q9h3g3HBTgnzu24AxdXDz3Jpr2ddSrfdlnqf6LKqecLfQZe08PDyv5amme1+
ec/+Vx69/8/sdxrOuC/sd0WR/Me2Sd/yzwbXXd5GEPQ//+s/l//Wvz14AmHF/yJfRhOpELHMkWP3
/0x4gqRr/1qceaaIDU7FaUfi63+78ATzX5YEU2qx2UHY0gwVb9x/2/AEWfoXD0gWLXiikmLqhvy/
8eGpf8ZhE4yjaYqIyQJ3lGophr7kzn68naI8aP7rP6X/wx+flOHQyPeYXmlrzq9Ec9Bn0rRtMkP5
i72+v1PUx9RA93YPGMAwjhwoFaZy7c+5PqiTR+9Wf4qER3hpdjHuNQaCVroJcrtmFuol8U4SNpO6
pWFmUb1TTK6sT6VzJk7Y/HGOoNz99hD+KZmcewp9bAqKfLn7v36STntBs0SRbcEwloSd335S1WM5
kA1Fv2NZ1WcGux7AY7dEv116y7CsdCPQTJ5S7ElQWIc/ADLIh9oOHO0FFKSk2dU5HR1GXLtu8/Wl
LW/CX5cGzENRdAtZCf/hz0vrO0y3iWjod3N2m9aoQzxxZrm8IayhNd9DCjPD2CrmtII2hvDsVS0J
UX6Uo0073HH1XU23FULoIq6MjLuePlkdBbcoWKXiDiZnvEK133nCOnPytSJ7bUgbyDHVdV0/NsUr
1Y+tkb6ePiXtUQs8neXZB7dn7KtccMHN2DoUw4hgH0RHNoKGGS+ap+GjWn19H+Q/vZ//fkS/34er
kCMh0vPaL1T9rveKN/JFndDGTnWGOTlPh2l4WKK2oD+bKMbdmnP9Jk7XoRtARXUxraAkK9J7eaaB
h8vom4BraUmVvH59fr+2q+BnpbCEOWfidZfHB716wm5nR9oFCbGj0dEroMCsEg+bUxE46Fqcr+/M
Vcj533fmKvMyqAGXtQF/e0VRj8MPRTK8tmA7cPDSj8V4T3or4mxyC1EKSWspAaSxmpyM4zrnLqcr
7uiCTDLCKJsUtB8Q0qRPekQpJcZjK2E+IMPcbXz768uWljDyP2+awSrCOqKwyMm83n++2EKpSypD
JeVEJl3HEJvl4Y52PU7RwdaMVWG4YWgD+7kLyLhh3AH/i7Y3OINvruPvF4vrkLE8830rmqleLWf+
aDU5pb5yCgyH3JT0JbQbinN66jKZDHZvW/eokJFxcrSNCPeBve5+fQnGEjH5163AdUBqn6paEAf+
vBUwydB11r5yAr0Qwdro0KYmdtB81OY7wxPIMSgXwD0m1CqUYrKvAah4r3N6vv27asLSRZNzUAeG
6DdW/ymiziT/KMFlJBQ1dTT6oig+1JDcMbCVyk5G43Fbv8JwwrDzOQ8P2bTJ8G7IMA3cECoRsykq
8h/Tm/JRYO/VX8WTiSlLfy2r+wjT6KMU7vQSI9KKIwmKTe0zF25oxSfdhuOQYB2S/CENdxRpYvHv
MwOW/OBHcffvu/IfeZfdUaC3bCjy8jFd3yydg71sYTeXFGt5nr+t1b7AbDLFCXgafNfE3T27dJu1
S4DB0oNyaiQ0y+3Ba7aZRy8ue5cv8kf+U9mp3viIcq54D9tvvkBtWYP/uCRd5EpQDOm6Lsnsi39e
EnNyLHiKop3GGun+XkbGNG8U8xG/rlFv5RL01MKUIoVprfYHSUawBlaY+10yfKRRmDyVnKvNA8KX
VTTtNCJRQmEvZyRI1ySHbLV0HVsXFbCzdTtMN1V8kBGVd+sWXJX8ouVrK1/fsPcmzxSRGT2sYqOQ
KDspw06rpJOZHrX8VOenMdp//eYup4qrXy5JBmcLTdcJntOkq91JC1B1NfEonfLnGc+guM0PKPz9
FS+qk9rYVe6FZxWBiFu8GtQGmAESm9eQoeR0SOlqI3rdRU54xIFIVsQDvbbiTRyc8K7ghr01UNR+
5s2qtUtbePj60rVlw/jzof156cu//+09EiK1IwVETc50B2hv106o2pTMq1YlOdkWxBvcpJ7g1m5+
kxzTAaiqPZIS84JdD/h+wbxpT+/wg0oJlfmT/hDTy6V0oluVQLle6ZgkV6RCnOgSAkxFz7Qv608G
Rpjj/diGlopvEJmq+F7f9McByCl+6vXXv/HvNVbnN3Jw4NHQVtblq2xblRF3UC7jMM4wJDmtmG6B
NPYTh72BJguOB+aI3ozTCMEQA29QW2vyg775Pn69BX/d6t8uY3mLfrvVGCAnYTa5DBiEtHWKVbJh
dIOI3lYYeNjdXX38dk/+a3u5+ulXb6Y1MakNohA36za9M98UOsQ2T2x2RsltV6PNssFQ3Wkf6ReD
xrWcsP9mWf8VNv3Vz756w4jdSidZmyUuoQSFVm6Vztbzm8XAVPJ/0sS1ff0SqvQE+B+60niLcDA5
SL/wD5DPZ3pR4prJne9Y6Be8PrzXsfDNt0KI/qk6hG4x/JT9HMHBCVHfNxuj8dfJ8+oOXp1qtDFs
42VAeGL+jIUkSy5CcqCJWNjhLRNS2ThU7W3S3lomPSJ9x/V38BeO3NqfEyKFiOca77AoGwBvoIA7
euiIMMq43evY1oigwMlop2vfbtzBNT4A84X33Senas+0lfjg6YODtqVgQnMywV24ytOyDiA0tAmY
rJEMrvIHvlm8jncAkGQN1R4n0ERGJULzx+aO8/9eXb7+pJTv7srVaUstVQUTmCIxDvcSec2IzRuB
G/E32TGVebBD4eGThXUxARE+K0gVpG1nLftkEboIeh0t2BGUI3P102pwRC/cLz8qwkOPS8nA2c4N
EIY1JcbXV/7rY//qdbzapcac+HWlqORTCR3C9tdIX0md6IWOS0TIgcmDSTJ5C6lNzjm5s0DeOHME
ihd5tGXjb85/fx/or16v5Ub/tii0dU50XTBJJzI23JGsA1AWo1N/Mv4unvRglbpsDOvFreoWtO3c
gPTLdcMbtgYqgJpS4uQxP/AufbNoXuXAcp6+urCr01jUC3kBLjk5U9qp9LNRMMl03ik4WstDnO7U
FzzF9Fv092xbw/lYQXgg6YngUro636yd3z015WoJJ0akTXJTZJvi0F6DfEI8z+KBn3EVO+UyP1wR
fEZxKhLzgFCENwyJCpIqQv+w33z9Dql/Hb7+vDdLB+L3h4ZQj6Z+qXE1hOJQ+zpAuz8hIHIQjNjl
CWO9F3B0xiv1B1gzGUQpbqYMBzbNQi94rN2l+meMwxf6QFrqYVzAHKv2B9YeOu0oC6k2lLfyDfuC
YlOhvFQXn/1f+eZ3SMu7/sW3oMh//g4rxXlmwAk9QyjBgPQGHIhx/maxuTpMrrW17KCXeUxoaW78
b/aF73Zl5Wpramd10Ce6KOf+A76XvrMYZThtSed8pez7veYCjX6DGjavVDgt4OkYAn+XVf7dW65c
bU5ISxR/aLgDZWpXzUE1wJmtzFcuSOYQumnWQ7xtsIbg/HnvX4zz4EoO/7B35+1YLblMePHBllLR
Yhd5WjixeMpRL6+wNSisI92q3g6vzQ/hRgFOuDLXC3btVtkUb8PT+MBZEEVgAA+jKlFN99z0Q6w/
as2aPFYS0HCLtGeYRyjz6hctve0UL9c2pHEExp2mouRgTp2sSlwqnhxs0HDHP4fn0UXmYrmpRZ4q
IoDwrk6ftOBCihxuN8mbEEwl4T42zgBG+uDZyH9W4960btV6086bNKjBNd0PDt/7a3zDyGSPwW3a
6ksm4kXmEhl/RlT0dvgY3lcmUlZ3hG1+Y57GFxwMX39p/3w8/Z8z06+q/7flUe20Isgx5J8RKBP3
UdRAXPFWrYQPzk8cqnGssg+Xm3YvF54Z3elEUV3Eu/BGs2PaHvrppdw0BGVZZEAiSzmGSPGPtNsb
MhJcgX3V0VFT3Icq2yRKbNs4IDdcUE6xO+PbLtGA4WLf1LpN7zySvvl5v6rqrz7Aq210NlBT+SWL
bO11bjE6jCnxa9EtaTK4BfYArUNDhbkHAtUdQ46KO47ftnnLUA5dDLMUZuB6itphBe8kvmjr9gbG
Hk9l1O3hNkTZONtwKbHy4nbL7wPn24bUX0X7shQaikiMsSoZlnl1POorJG5pyPEIBDrhRCGDcrvd
RpabjfcLugervgOGeI98MWemsJof87WxFXLv6xfl7+bT1XVc3Uk1mpSaEQD7qMRXZJP/u6eFZ1Jo
UYSkNiMQUiX204ZUU/Gbpygti8RfT/G3e3B1pABmls7BUl/I9/1S5zWnPFwpJ+OIc8h/7u4oNDbf
7c/SP+5Bv/2lVweHMi8qc1yqCWCOKEJRVzmwLnaZne5JMrbYmO3ynvzt737sciO/+rFX5wIdXZMK
Q1XmgQsj4ph16gBlldxM8LTiqeNhA9TQb8hXhbty/Pop/9pYv/jLratjgKYwqpejVKZFhFceqh3b
Yu3QX4EkxziRORQiFlXYENrORP8Yo86w3K56bvwjXId0G1aeEZwZRsKGBoWkxw/S/DwGu4w+U3ZU
5c3X1/vPG+z/PCTr6qBAg8ZPBYGHBGxmopW1AhD0WOEitQmOoUuCDItw5DU6M/U9XSNz+vrvl5Wv
H5Z1tcF3sijG0H+X+6WpbgvDyl68IjeSfGDID4lUftP2mMRasn8th7RKCob6fh4e0xkDv6Pum+/u
yPI3fvUElyv+bUEfs8A0I79PzoBrt8V99EP+pMHJmrbKXeAX37VmvvtMrKsNvk67UTWtJD3PNUCz
leTpdrTTt8ZjiIPgRjhSULnt8buv8+95xZ/LkXW1LMaMjDBbD8k5eMqeYsLsbzHe2dm+/YBiLp3l
G1ydBE570ip0dKd8py58nZ/TA1P7o7SJz/qd70n78aBtYqffiOd5p+zyJ6H1JnJZg52K7MD2P3Da
NYfxyZjc6dB8xveT6WE1ARkioj257S7B+9fvk/mPB8bf3uerVbYvRFLBLJ5e8ITaAypR36078dg+
J29LUj3Q344wAZx2diI64c63BU/c8W9G0et4xi8W2laLMscD9ziYd1Rcs0CsJBBaT49+aO1e959a
YV/I+1awBbt6ZlfPLxWG2nLFawJod1XH0KR/7XvPyMXFfp18VC/9Ixxqps0W5BQbar8I+wNb/E3V
MNW9oN8TtS1hgdbIymDL+MUJoRYvqrUl1ml+mp4b4P3yCm8r510ah51nHOT7ykAN9c0X+feY4urF
uNorKllRA6vP0nMirouMT56I2XRVT+d82htEcXCccSQc6KxRn6hh88EpiYEzXhLICqLLSB63K/8S
jX3zUXXkFrhDuPZDRLErVJoEfInFpoo8v94P4uPXT19aVquvvt2rLUcxBx9tLU8/3vq73Jn3VF3B
gVKGaWAmuV//beo3JwvraqMhJMUUTIUvd7RWi9cef9SNFg5oDh6FAuKEv0XxRr9wJ+eHpRJ11XbX
S+uUSHBxS2CevlxY/yPA3e6fOwR9K+kGacNK4UhbWV6rrrrIq7FQsoXQevDDb44k8j/dLlMSl46j
poqicvWoTXAIYjfJdIWtVe+g60d2Jm/6yDGeZ4YLN5KykV/Sn8WW5umUPRIM1L9qwpPgKC9f38p/
rJ5/v5KrBxfJUYeCkyYDYCInzbw5PpjrpU7FHwtCDpYTt4uPSbFVb0DvTvl8/v6s+I8V3++XcfVE
4ZyEfrE0I9V1tIkBYmIAsTyx37YrctPW8xE3m7oJPJ/XqWTMBShr9V0n4R+7sL9dxK/X7rcNqKH7
kyczMXe05ddw2dc6pbp6hxN8Le8VFWfFt70U9Z/OTL//ndebHhyVokOJdK7xCWir7mf2xllAvcdt
w3zRd5WV8iHbDHCQ4k0Hc9utafO8TB++VxwJGrfxO2zIhoFiXT2D2ACy4Y07EQGB9aM9wp/f45U4
IcoKE4chx+fXb88/Fim/X/3VFlpmyDd9q03OpJxFb6lqU9hGp4ZWX+ggtEzXOgFat4SHiPDbTA8/
CYMZu3+fTHeIYRat5VvzHH0GyIgQ1L0Wgq3Fa5waMhpmY8eqRePDTTySrKd3NLVfX/3fU0UW3N+v
/monroJQ6vB70uOoMVyt5NCefhKPwVSJXxIwuR9RE26BJJBJa9yYL2Kyro4mYoDkGK2rx+CRDma5
j2/nLXL24sc6WmwpDufdc2zxHyEL3RJE1qoekU3TId5Ph+FhOFN/JcpKB7K09DTNACAcZWZzq5Re
5JhucK70XVugL4VZuNJPJoJJWlbfH9fNf1xGf//9V1u2EYlK3VUMeOLiIbUAdxwmltKupAPrOoba
unO781+n/s0EU96tLSC+duKfY+VA3r1fPEktF7qiBR29IbaI0CgbtQPMrcTqL5Mut3QspWcCo3Re
5gd0XOtgA9xUpas1WeDeNzigjIc4vmk9f0362joKdqLk0UO8KZmTSR69RWYuDtWthH67OUqlU1fE
mygevZLqZtxmO7A1JH6fCcpmnrvzHSwht8L7vE1vrT1BCdZeugT35l2576DG2p7mSe/DTXk7biMX
+digrMU3KT4V5Z4mzLFbg9Q8kHtOq330oJjaKOzxu1Kb4jYk+Gg7vfaHaJ9uwU3xdcHkW9P3f1dv
5LW5lhxYoffRY0VHgAzSwlkyhezpsaD+sIPHZFeSeHcHVHbtv8wX4yJbdvxh7sIX/a1nMI3HxR7G
Fbjd43xpikN5Nxy7wgbKZWOEeW/P1WgPj9FO2eDuDLB+r8qHZGPiMsCRwG3FKi3IzgxOmbuOVzGz
s+WfkMrmdMdoo6GnfSzxAzOL2Df3cDgKW79DGj6/46Oyq2RtvIuPiPp3yzFTOQScSl/wpNmRy2ms
fy5Mp0q2wjnn09C99I5hWfJGOc0H0zzRF4fV0nqOcGido7VSHFQ1ykG0BZ4OYCGsughgiATWXBHo
50y36L07yU/97BWn7qbhPnen6mZg6pm7w422n/eTuxwQ6ebirwtar3kbRqeX7tIXSzkQj1Kza0rW
WrWbe9qn43TuQ5ftK6wfSmtLVHlSsoomW7Fd+P+whJ7xCboMGvGUrvxt9lbNyBT2OsnC4sZSbfGR
WLlpNT8A5NjNe+smhSB3Dxe4sBXkoJ/0WSI6BxLe2hVkx3PmcqEc11fjpnIq1II7sF/EiEBwPIx7
caucujXzQ5FJ5kqV9tzWS5ZvoietdTAMeNEGyMCP8RIcg3v1xXjVOXTSuKenz8RDMWx0zFbryRgM
jAMABOZH7UFxYlah/gApQvtwsHZ8YE9EGNZ+CIfYJRHxCO1Ve2iZDatvx3KbbrFUSdvojRNSlK1Z
oZuLsJM3j4+hSwZSQFCOhy5+ume+gZx/o7tgsVblUXqaHuQHOtQSeHHUXs8wc20WBdgI++Il8Xy3
ccfQoWisftaBGx7GcSe8VAy3JLZoYUvXrCy9vDwASdog2x0iL2n385FlLi9P6WbkGaCR2qMW2esA
3jZI1oGpd04AyxlUJ6s+ydzRbfuDAKLsI29+KNIGU6JjEi/RvkIPY0KmsViyNaaoere95uVMZYVD
s1X302XqvWZJVaW10t+RNk9ibTFt6NTS5fTfihDMAn54j112+r+kndeO49i2Zb+IAL15Fb1cyITL
eBHCkqInRdHo63swLtCVqYybQqOBOnmq0omi2Vx7rTnHTAMiXk6vXX3X9s/FL4Qd4qp/RPp7DIjd
s+tVvjV7LNQzkSnd6HehAMr3LrVcLMN2lRKFsUt039yAEwglQmkI82SONyMGVKnmw2XJODyyli3R
tFt+LnqBfcerpKR3q6qiT9CG60HFZm4OUOrChLPvf3WnvZJg5bXstHpteDAqllP+LoTPA/Py4otb
TFh33Ch0kC7bo+SdlZmWM1YUXg6esOr6ZXLYMPKE2msOnqYtmi+aXEfZIUJTkef0No1teX8w3g4n
Dga0od2tGyC7m5PiROwac+FBjl0yY470bifFu3iibddyGIc95j/3jMU222NI91rJB+nT4U4bD6+G
sEG/2z9rO1iEG/NJ4jHDSINc6AJcLJwwLCpPUkcL/Rkft46xx3zTcpcGc41wO5Z9oVpfsjnw/rJc
WZpDpxJGlD61r2fnN8oXLcMV833h7zI8jEe73MQohgmOm7QQrHylL15qki5X7Vb4sh4hQSH2ZnTP
vwhgtxSmQmdYS6d1L7waX9ZW8ZUeGi5m+kB/P5kBDGv/MGOvxwM2jV+irbEbN+R0nT36yC55LTPu
KRzl9FSbC1xkVhN0ED4jVbp4pKyWy8MhmPqwxKi4rK9e8QDgnVsw38cEqc3kt4wCemYwwLwsxAFE
6eOBEw83mQ9NHYmngjgo2BknfDayq2IVQ8YEqY2eUL5KKyd7qeIAXROl+T6BZhqYnUfH3zlBOarc
Eys8ozakYJCIz2j9ab0XgCtz0UkWHTZrmaxmwBfgFHAvea04P76j11rDBtAPdszPnjenvczjt0XN
dUFI+np8L++O5jT+j6TdkC1OxWx8U0YfS5uu+RVrKx6MyjFpUp2c/LJIIXPpttBzxXoOSPXBQEnn
G9s/7efdkyorsiwblDVXdVuslUZ9qpgwi+TPu+SlM6U9aQ4cd9TodE2Opjsm60Lzy95NvEGDDujl
3VIgBqJUPFIKZlqzZz8xa74GV3qNDUIutkXnqPIuzZYXAvxKLq1kNzMm7gOlqdt8FqnTis+yuANJ
LpVUpF8XaZFqAYMVRO23xm/fEuHr/TQS5v/7Fa9KszGyqmNu8BXpl1REMaDimmmigzT/BBwd5d9l
Nwo+rgOP+Dw1XdQX3j4K3d7hsjvSUjbmUnKXp+tWwjo5s1Y56kUgNiHeFYf2ItfTMT4aFAc2rxP2
GgQ07FPGBo1DNCmOdIgtMvnEvJP6+5MSiNkKUV+iOrkAfcahQpIeUq8+2VWxU4sbArb/ZR/235e/
2h0TW6ZoeaFKOyueQYANWYnt2KN0INjMbW1WMOffOwF9umP+cbq/Fd2/7fxwuOrZZazSvbHXEetB
dPcIMz8hYEB3uZ2OQAqIbhYfyS3bHgNroSzqLSGXB2r5OQ3j/vP4MnXs0u3hV/PGKq56B8J+fh0+
Dl6GXWBbk9eFB43Bkk/n4at9lLgaaD1IW0IoLS4qIdCRGbPDExaYHrEiC78OO9PWV0p4PDi37q8f
m5C/3V/fY+zfvrCmnWEWCzW9Vtf0Ab/CNrvAr8ATN7uEGCIs4D4P/SfY8ya1JXEWvaTz0mbXA4bB
hhVuCw6ubHETLSUWwyTIemSyM6IYB8+AW82QUKLzgxXV+KXQTUl5HU+v+BTRZEARMG8+a6RgaEbp
0zfLXiT9Dqd1kD79+8JKP05xf/+iVw9SWotWKURNuj+OrkT6Rngo1hKJcl/8MDj9q/EGQKzDTY1I
G5hTakMnZlivzr+L8TqyzzuVQRnuXh009jLfcTMOBKISND9TuS9BgFInWFw7SvLWHcEsT1zb2enz
oj30nIpF9q481Q8tYwRXd+LH1j1uCjeiJdo7g4tuIqCZaIRYK8l8ODnY89bZLr0fBy9fV+yFLoGA
HAuf3Kv4jL7x3nyedvepR31jbcoNgH/ZLc53vCs5xUppQwRGRSrPusfhNeYVxx62WImIwM9OCWFN
di2CDNjKyNhqPPDRNX/FpK8RQF3anYb1eaaEN67C1ET66/GSVVpdEt3tv0SQinjqBAX2Co2VWthA
M8X2xQQ2J5xzEVEo+qfT/OzEpiPAABGdolJmCek9uvxwq/v+Y9Pf/O1QrjoWaox/S+Q46XedAVD1
9EifrQHskq9GpauWW8snHGZWegntF6MYMPv8+2T8OHj5/Qiu3l44bMWm6en9RV/mSqD/F1rJLxVj
QbHKfYHsiQckBMS+egNMT8E20YrS7rIRJAGco41yY+37ufX22xm5ekLOBAqU7YHjUVfJ6DXvYuXz
3iYuJof9OVdQz7jNF+BxisVzE6oeRRcTvBvv9J+f09+O4mrNB+kEHqwokHwg/nOKjbU4uiBMtEXt
Hx+Ij9mi+fuus+QnGrMt0DmnudmNk34aQf1+ba66oRLcmP6QcBT6qlhGaDzo+LwD1UIKKaC1+ved
8PMi/Nt3vmp61iIs6/NYpvvzHCOaANbp8XhxiU6s6ZVk4UVxsppNuPjY/UofGR6Pj5d7NhPJPmWh
GFwGllthCwnyQjNEJ+hmo/VOnr1I0SqPd+q7LjkaSbKGVz6PQETd0dEX0T4e5uyHTaZKjZ3G3ild
XaqZsORdjgTbImTDcCPmXx///q5/i9KnXtt/3/W7D/3bC+fEDuJyBuSHnIEgWg/gg+pARw2VAHIX
jOc5gDz77GjzadaXAgV8SkLIHg4YsVtz6m/50J/LkSzjDYPIpGMWk6yrnusJ4sbY9qK0F1n4MPmZ
NvvB5uBrFgCylxKJDvB3NXtMMI6ybUnejzTlXsqRI6S1wjaIeRKLt7SiwsbjLy6xGs+gLcyosDVQ
iCWidP3Ae+SWYPYHKcOfR361epFarvURvJW9tM/Cls3KCfqMTevKN1yFrokd8V+IXlEk3lq39L+f
jT8/+2rdSmWh1qp2lPanY1gfKJ6TpYLYRNToTFsBXulTNOk9oVQQUmN5sQOQFFfY2REdAdAZ7U5D
hYSXe4bOW47GWHEv96sTspp4lniEgpfdygLHu8SUbWoO4Qdg0UZz2bAjqeWn8/GFYPATa2P2PEZz
SOKTSBmke8xLtKJuMcxlhQ93qNONLNO3kHa1uIyH7a2l6n+5CKpqiJpl6tq1vY/Tb0YRBGtqJ1ot
9IDGmIYEq/MQqMhV+SL6XTsEJ3q/7NTMGyvlD5KS6Tr89/HTdfrtSQI4BZN16AE34UUxypkmz8r5
EIwVRQKcXrL/6DfcFHfI0wL890Pz38dePTR5nIjGsRikfeug9Lqvd6ZOX7KpXO0pfdBDXED+sG4h
9bwY/sWl7UjcF4fzdqBWDKj7sgd1/e815QcJxZ9n4upp6DK1xsXLmdD22b3+ClxLf6Usg/NBgCs+
r2kLh3mkBlkCPuWmQPcHb8efn3/1RJhRcTrIGuFF3/L1A/cc2BDWZsDzssvpEal8SVqsHLiuKP94
xQvs5wG80eKbZKnDgPnarkOJFjcC3lPYlgtSacqTK3rsvrm7/fSw0I2tat13ZALmYUnW8nl1rn3l
xvr8QxXw53e5qgIA3Y5C3ly4vK3s677h0ZCOvW50wH8znrdAESyRZEvGWp+pmad6icuWobhRHN18
tq7KgKMgQrk7cEkxttJlp0dHt/CAiMgmr+PkxGsG8VNrYppD4lTo/38//6oAKOo0k/KGu3wirJx9
+tr9uvbpcmPDmCWwa4zAnGmPYAlZf27MYm/ez1f1gBonAN/UStqrfsnN66TukQMYLKBNljNZUC+r
QYaBQijA0YP7Q2+lujET+2Ee/Md98D0z+211adoSosGR+8AgzwLBdOeAaxhBSwV085bn7TTZK9FT
Anmh72F+y6lptt66Dn9P+DkMFhvD1GRx8m3/ucil4BbB8SQ82pTo5zWzk4BWh1ve3bTBTIvEX+va
b590deMT4KCXZRxL+yGzRwTORPT9OvmTremo7yA18dTaR+9m1f33lujPL3h1o3eXtFYH8yDu2+fO
UbyTf+mR+ipPabclx9Lyu92RHg0BDJHxqyzpsHm3zvEPJfefh3B1r0vQSTqtiaYV3bAQI6fITBk3
VYCWczbzI4Dbjq0nOSP4SlJPMpZtFEZOyzA61ecX4f3fy/nPt95vV+Lq9tfLnLaPIohsAaIAAHJt
m/lb3YWgZdAPPZ+7bSviNqWxqtIwjd1zen8qg+kOjfXg38fyg7j4j3Nz/Rgo5wusk4Rix9AfhtaH
XhErmE88ohTxGNAwGx8ZwKWWIx/nSeoZBMh+soezhq+SqSSenTMyLBzkASqlgQiQe/U+hUM2P4DT
e4nfKrTDEX6+0kloSwDPnw1riHbqwUfnYGzzD/W8p/1OU6RLKqdVn8gnaqM5s2AEyHl9YyPyw5b0
z297pUUUc6UeDqA7CLMkjZKGI36SAu1mBqVV8PtimQqBdvYOinsePUix0zwaZ+x5nY3+iZCUZtZr
/+9NwD+P6arMySySQQYgwfvU4PnI3V5bT9m0DjUu6lW5XUTCTTvgDzuyPz9U+XPZacqDdLB6TgTB
3FNegQoWPs1G6N9B/tiR6XvcyuVCdAvvqK1zOj354CJy7TaRtmkZ9bvKF7nzVdgfHfQXlq18SaOL
F00iQ0r2E6bQ94Lgnn7RcOVbja7ooHfzz/OaaFUXMjzcOGJ6+IZ7KpbWH+nDuqpX6iH9nlsX/ecl
FliTqlqTBunqu16MswQqgxUokZed04MGHEiO4TkPmgB6enp+VtLQSgO1XzCT5JInL8gybuEbzB+3
Fep/h3FVxElFoqSHhlOukadq03eAZm2Mk8ONjyxovxiNi0C2BJjeoC4goXB2MuiQgrjGrc1U2Wmp
PdVpyyDJLjQNq/9K2Kzn26PhsaTREZPIbfChtpOCZDgt8+dgRHBBX+FoH4ilTIOBXq9D0qfIWHP9
7VSLnegBdyohE8M03TAjPy1f4A638srMlrRCBljuhmeQAbM3HcBiYR2e7sj2kbOthUm5E3aN9pRd
8O6aN96NP2ylp5v0vzN2/W7MlMtA60Dcn6GO48vJAQ250j0yg0sxY1rvFKMNwA7QNumLFHCsTqwp
F1dd5PhFUCY8CDfF/vr0vvr7NfrfQV29RseB0Kem5aDE+fnV/KzZyNli2H2hhbh4ZrUxu+WJfETG
hW+XzlfB/8N9e4jCwdYtZm2HEDX+nkYrHHr9nQGkJgbKybuQMfEa3acrAm0IpEVjYGkffJunITA/
FAJ+lXvj5A3ll97OFZtENZnHZsY+VHLhbpE9ifSd+RlawM+6YbxWhOwDVBQ19/9+X/wv767/vv7V
6zwr69SQSx6maVN2QTwqhsggYN4xFGbMbndulD1wHYC59A6UCzEwYJ07/z6KnwvI3+6Mqzd6QTYy
RRNHgfvIWhPL8XFpXRI/kXN7u3bmPp0nZBsNltsmi+mm++v6mzrkZVnERm1evUL6LMmPpwMfPRIO
UcNJy+akrICY9htXYTKpMSw8O7qXeuawvFXK/NDV5ZH47dOvXhYwgsbMuPDp4IiFCFVIC12TDYxj
NXbtSEwqLB/yJy16B/3zv8/6D86DPz/8aiHNyVIBWcmHt9gNxsKpB7pWXkxrRPW6xmGVz9aHTUdq
uOnKcQAHH1988xUpSx1VZewQm8Y/E1396MD7SSBPnxZxerO7qU4F1L+u0dVSq6WHzqymmxSayORW
Q82AnDoGy9f5SeeX63gifC6qyAdrT/AakocCHfbQyWD83xmp9si9CGGY1Seg6+AwoNqdl8plXkdr
UXAgehbIZgZSxzLQX4QNAKkWY9t8J++HvLMZgi/gxTra5Kx14G4WVgFGDBxFcZ93H/++Kj8/C7/d
ElerZNOdoHt1fFkgTAl5nHjJMyf/JKuOxGRjOzWmRocWXhA3xeym9+nvEfWf98TVclhrWs1tMd2Q
I3x40nud3j2R1UlSMaFmSCBpOdqQTeV6mxlOps8Ukrln3cOkAIRDduNc/HXhzQmOJAPFIgBboQv7
Z1ljmYJe5GcxZmOJH7zFQIjA5fHoAiiiS9KsD4SH4J3jlVvNIccanXurv/BNaPnj3rs6hKsFUq8T
43RsOIS+/LAwhH0h6hOewMl/kufcim+dekfakDQnMCaOPBD7DDveo/moMInHBO5IZPO4RzUEfSkd
15r5eeMU/Y0ouTrAq7Wzh2Cu0ACJ92UyN5kGsoITaEj10dlZgRblm/N0mUXpF46EBlb2qQkUcRIu
teT3jkwFywno6xlmRCJ9BQ3YnOnYjs7DNsNKYCJXIt7Gzg2YS4nP/O+ouj0MjBh8x1C3S9Jb7LQN
Ghp46gFf7egW1uZycGisRvUMPPvgjV5xcQ2o8U5OWM3RA8DeE1hPyYOjreQ0afbprvhsaICVGRCN
sxddlkp7Z8JU6u2SDgITa8WXNQCRK7EICrZ9MlELG4WM0HST0fhGEJR+QJWN0BUsx/TlcPIxQJyr
+0bEILktk4WorM1hfkjW5JDqPM32YXQTn6nNc75r6IWiVQRK2wEG6eiW06ax5nrkQgNRH0kEgU7F
MOfk9KiDR0c13ROvS3wZyGWFr1pb6s2qou/TAm8NZe2uQGV7B4h6lnF288uu6cWZgPxGqF9GQF0k
DaDz0bcSCZXxR5e8V2e2Ty2GIRYqAkPQdTyb6aqLH/99t8jTSvmvu/lqq5qxNang8cb77LgE9Ilb
SmG5g83PthmJGMM61K2Z6BXOIewJs5sBfjhEj2S8CAhK8s3UUkBWceOo/q4M/7yHv4UzvzVvCoCU
Yqsa8V5WF736nPV7FXnPZRNl+wJT6MD/EkrXs19FiJdiu1m2IYSKxaAtW5prCOWK9/PFT55JZzRy
G0pWWu+OyuLUB+3RkxLia6mhsKTMhG2ee6anLqwNksbojiE/WPuNMieqc5czumOWy1iFIod2EfNu
dUFEF9PLioKYyX8FP8G62EQrjGE1PzwNyuKMc5j672gTYw6XHurKOcd3cHIpZZuDa4j3YMDR9SF3
yzDrYtQtE1dZG/ylmemNhksgCJU+MPGIhysbPiSVKXK3qWmhmQh2Rj8rQLsd6KZQhRGnNytxHU2d
eyZgwWkLzNWEZo0Wdm3cXSQHm+DgQOMcTESRhp+Pv5qDd4IBk9KOOF4emPQXJkniM4b8Susm0QYQ
MwIaaHD+FFxnoaHtfeVJbc8uSlJQhzMWDOhSsRfh267xaaHkYxIXAv5bWLQbR+dAOiwOQFIXfFaH
rnxMQ/JcKRKQ82eOQkzo2RYuYQp7lJ1K7zSI7Hg/a0CkeKFEq1pZHoQ53YSICIqK8ECSkp7R9R0E
W8637Sc6rgGMRamv+oMMpZ4o7TOI8egrgRWt+bnR+5fT6Gixjn73s6mWTRTPhhQZ/rSlGbZANQuI
JEzsL+/iotzzNPYx77H2riH5Y4BlkMzOyOdK5e4SP5JBfqsr8PcU4uoOvyr0DqKZFI0qxcxejheS
O8K02ZzUOSBp+8IciWgv5qcz05z38qPZgiASBuRojxZv+x6OMBoml4T3mUgelSQt42R909j5zQX4
x9rw/aL57SGslDqOeuKOmOoO72nhErlc7gyvX1GQlp+6uTxqQI9npG4stZd4DXXZ0YbZ8K0wW8W0
dzDJ7prHqWYiA89JNJtw7fLGWvH9yv/XUV4VKOpROVqxcJZ3ORtZgIGDw37tk2LUN7sV04oLz3vl
ytUsSVGbh8rJkenCqHv6cRIlm3m+i15QwYzJhiBVBXizTxiooHla/mSZiyQOj44sucpRWtSq32Wv
8LX0PKDT+C7uQDvdLLj+aiMQVmmC2bJ0SZMBxF3VF0Zq6a3QYUDrJkcVSqK5hRNxtJPNBBvMH5iR
S6N9fh/ot7liQKzP93T5Bu5Lu94GSSpllqYqhsQ/pmxeuZAj4wIuuqxUrNfkzKi2+mCABgTf8qFr
AM5m8KMyT3tGiam7CI94h46FP3YP4mGt4zcVnUwLm2qOmjMl1KsB9e4U8Dzzj7IJO4n8o6UVrYQ0
oHdI+CP20CE84YuyeLXfwcPmnQLE3SaQqhRc9N3kXvTQRo4eY1f17aZjd9rZ/H4TXX/bq02fgX14
6ONa3WXLaT8xroCuYavXVmVoBrk5u9WzkqYi7F8fePX4Z+OQWGegx7v0y8xIdJ1hWiacEUaIrSyw
TNLu4QV1R9QKiKPS6RfyDZv5X9rE6698tdkT48RK5ZIjAMj2TH594cUMoqsvbQ71+/JQ+fWNW4o8
yBtf+mrbpp+ORLNeOMukrsK8+4iPL5fLhXx5xCEkO2LEOQmbi/ppKts0Dxq843FQVjssmXbWNDMp
191WY+AIG1tiAjloRtDWtNfzt6gP8NJ+6iRfaTZjdxSJkpvME91Gof8/LClooN3DYWFtBWb5sBLl
O2a8J6YEuSNir0ENp6/OmHOVIAb/LTraOO/wm1Ej+Ga7yLL3bJyLiO+P2t1gujm9zZQUFtTDUPnv
UoLQGLSNxltpBOnJHc27VFx0sVcz7excC619ugHypUxpKvdNsZCHdaH6kupTfyZlKBAzAjj3vBiP
QSRSIzjGW+ypTvFosSRJ8+5yB8hdg6FHdEv2WIMSPFMEdNFXm57tlugwUPS23L3/uxC7fcmuNlyk
W8VNfOQuadn3TSrAi0eqLqHYhM5DN1TM+aDfkVcjnQicgEW/yIdQybdC9iwq+zLldLDXcSQR2AuR
JwtYSmn1UGOES5aV6tfdaozgSN6Bzu+TRQWvrfG6dF4fVmWzikuXqydALMnCXgzIKlWtdUPU9rvW
hco454IIytNYhKkSSK2v6AEmEuTho2yXDL66FckYZIv1l6B3K4Vc44CgzFFwzdw/Ilo1vQOuFtVv
jxvz7Ik16a0eMSCCQnSig3lngWgVOngSiDg0sXBR6uA8VoMW5EiREcXhE14ZWwR62hoMlWgJDZAQ
IJEpgsNPA5EnDLQMevAril+TSD/YCEBGlKTOjat067m6egVapWISlvq9VmcbioLUrXkByh8yqPLW
r0NK1E1Jj4A59+bGR1+/rVhFFKAoliybFmDVbx3abzVCfBmTo15l/3N/gFHEyA+MBu9m7rHzCm98
2vVu5frTrtYsSbAEupOFujt8FnT5HSLC9zFh6i6htGdoPllA4nPp3fjUH9bqP77j1bKV1lLdT0Fs
uzMJcUbQJUtSo5ii9S5hezhXI15/g5vgkTIIKXG6FbX97MYx/HCJ/ziGq+fw0OsX7ZDK6m60O2YH
J1t6Yz+N4cYUF+fni338hXimdrXD7nCLT6T+8HL847Ovbi+lVI12LLjGME9bvAVzXQxLxbfIUqIB
rrM3HLq1OKzk47ZAwktWL8hpcmqxrs1yp4JySoHLHAKLO60q2elG9/Kl2JNRdvQtZhlUX5VjKZ41
x92jP2u29FlBOIilG1fSuO7tX98/V7VVOVwSiX2DulNf4FH1X2UxXcKNwoP/dCRgrcfoNhnjUEFf
FtldVc9PpmvVT6PZzARICZVnCsjoZvKHziDZ9BE6mxnRFT6qP8A0mScNLxU0A8KOK/sAYL8iXf5Q
Byx78r4jFw3TENyrFemOwFMnKxptBdpUhjsUr2YejnnY5juJvCmqZ8Riqm8qTC3nNaGbhleL/pGt
UmEf36TkLVdX1jk0T8imw3x8k+Sn5HhLl3Tryk9Pxm9Pd9WnSqHlqboTUu+YO+2y8rqF9AI5zXhJ
dh2WN3X37xtduXWJrhoSl7zsL6WUUyOAhK62ZbEevHMQg7zC9egkZqDxdj1s1CTEa3X2yYZxJmup
8Cq8mPtYDI/tnEkleR4mdkZshD47ATsyHpvxrnplA7q4pbvQbiyB14LQWrG05KywPHBg9OftUgp6
mgYZhkw/BrGlAXVwL2zrNKS3WIldyWshzhsB6NvXi6MFl4BKE10M78lsq1DskUyaOYLoS5lj9gsy
6Y0H3o/fKlL1YBcPBiHgNLWx6cYuw0Usvgyn7JG8psT99+X4S0119cR88x9+uwPGjHQ3yUjUnYJk
H4zqhJIUsEqxC0W6qNn9e7yLbDnxaP4lE266eOkD63Bj4f9L4XF9GNM1+O0wov6cMtBmCSLUTaid
BPPGs0AjPPEEm3zdFENuvWhhQNvlM00zuFC5g4M1mgk3W9Dit4fmqnZnPeS9Z5oGSORrSUVXX/R+
IFxlj/OiwJtHHH1tHzRczPID+xXQMI/NUrkDAj3v5yeSCZ+LsAqFyabRQeyg7+KpW1xeZPba2Ycs
bMrHbnnYmgRQSozg6daUOxg+WLiz6bcPvGkEN39VaHoD/8d8PGChzTjV8sxgVuidNM+4K185CKzD
qs/GVPJHX9g34fd8322fpfciJCASt+5xRy1FhqYz5ZAJTMtHTHrBWH6MhnOJXjN4IndFO0/x80Iy
85vw4HaePjfxCvUBQ1gkFQSMyKvRbsLWax0eQ9ye2/LLCs5fBGJ7w7u6BhM4TzZY8PnVbT8nTEy3
nvIFpyRkyQvL3RF16935q3fVbb3gcBZJaCyH54IOwdwYPMsILcS/j8CTNadx8tdnQovvTJq6W2NZ
vRNmc2FafnYpeSW8SK/xEgZhVa9ijP5LokzwPE5CDu6RonH6wgc4f1ofdxcPa4h9AT0xzeddzTN9
eY4FGInpaBddPUtCU8cSz+xrDqtnHofTj5iknlMdJ6/L1ZjLPv2FdbpOwhhb+jp/NOcK23Rc67AU
RUYQHUavFhl44xx3xjuRFm2Y7WO7Wyb3qo8DHEVA+XhxRkL9aJBhz+EvQST/mNw3k10Jj/vlXgto
2yfPlhW0H2QnnWaZQ77vjnm+DCTxshz1fZ4h5/CZlPef8ILwoaTzszmpOYLcnbxcCVFr4dQwSPZS
PU93EgGkfPXZcVGzjE6zZE2aEF0a0nWs28ZCWGORWJZzZQLOsB3p9ii5gtSP5uUL2IAcarTffICh
94ltTFeYzBXekGoPskDYWci+yHDMX87bZM8v/cruijckBbkvLXTUtQ/Miup6RkvT7NzjQ/mpbsTv
zgyJG0d3csUdHNjB4Fom0BrZ13f8stGxI6Ubus63WpCW8AeidKaH+arYQ8Y3+WQBxYCtkNkp2fkn
f3m1rz+JYiPiuuFnSmqkWvb0zYRIUBIbbCI/Z0k2LTPETAqad1KjYBKcnROUCiwab8p5U+xNjLTb
+tOQeLiB+dIUnJ34uyp3fDBVh/6/ANaDXaXlDU/5Sx4c3YY/y0A+CpSddbAvT9IMCkACNkiE+83C
j82bzLHajl6ixWk68fSkKu1uROihrczWKVMnnyNDejDh9PL/g71L2MM+VEH3VoJkxEQXTywL/DOh
poaQrevkMe5OOLRQ9hAjhVXSrr4qwvK6QJYWWrYqug3DMjDfWzN+xNZWmo8XnnUuAtFI3RtvRigQ
UTSfnAtR5B5+MbNy2Tifejt+41KOHzR1reiOnTHNWu9CJNOMTjV9fwhNRrE2CP6s3Po5eRw32Wv8
2DPZwKAdCbNSwIFga6Kr5YF6dnW8CZwJxK9fNDPOvyiFxA24QuaEpzuLtBWf0NyvStiYTmeXIXHI
35W87qgw46AfrOjdebUHqMAHcoRtktbIchIWQcMMEabhEiCzgZ0kbftubrn4F3QOGC1GuemmLiRx
Loh+uMC90z6K99p8IhMkQc7s0BuX2CDQ4aZe9sCfmrU77Io7aHrOcaOxfUt/tcTcmm8Sghq3b0ks
C4vW0+bJ0cb/LXpAxT9hDDBV5k9rLgxXpTcgme5OenhCfAgksvPJ1dghAMLA5oDr9Oow4iu39vCA
j1uHfPOrVO0DK8Yqe+hkxB9NHuid3zGS5sGfaxszt7WvaDOGx4+qdMlmQB1ipOFg2fUHU7d5V7jK
K41uGE8nk2bH4f10n773YfGojED1u3W1VmEUGA6L6CpekDjPvJiBLWN8YG3izHrJXo155laaU+7x
PZteg/OB/rdqT5s4zHj9fVbb1bohq47geCeZXx7QweuVQ9Ko0DBqUxd1qAJSYQPW2GCtkdVCuF5i
6wDoAKRtP7xO6NHML1wN2yg742EWlNjMoyXG9Yli6ulP0Xu7g1Pqxp/sDOql7lV2sVLOnEUAxzNC
HiC4o9uK9oQOoGSi/d99wtyHqQ20ATv30xiSiWA+VWt9gcsfxpFxdrrMlZ9KT4CSyt1AWeABEaJ0
nzHusbH3B+X+dJ97k/D3sNIfjiwKOzGISH+MJsTowY1Ded3yWTpw1vqthNywGghGnJ35t6300KxI
N7zXokDmuh8cyNDFGlH3PMatQRZP/JnfRdxIgHeD4108n84Cf8Dpn453w5r5rDvOcSu1vBXVXf3W
PZzDYt5+WuFpTh/VrVYVY0kSUvaWwjxioibXb1bHKZpc9cTX0eQm6IZBXcpxT+ONydNtnxbnOWf4
8pi5ybaHKmNXTvROG7PYEjL5SJjuKmPRA0N8f76TF+dF+sS08kEDzt8HykP7UBPGUrtCH/CHpV/5
HZ0Vt3yD4YRblCiHBwqr0zxbVatkbXoW4go+Qn857pv56a7knvhFswReSbVSFyKzgmKGPuJ03/EC
Pzh8HuGhs2MVysIiZnhFiGsUniF7EsaIC+ZN2AhBwvrK9vBzhI8HQemJJ+vISszbL3Vp1TW9WyBn
xkNIiOIbN+5UA79WsF9NW3qv5uW+AGczvZjru2aFE5lB5rYrlxdxcTnfaKSaxs978//qwavmsaSW
GO0yzdo1jrBXBs/AGA2oAhAjJx7aYca1Ndf9lv+sc0ffHlbi9vSo++oLfEHzoX41ZhRd94MXh+Bl
T6OLk71nrZzKIgB6r+h0yW01XwavCGlfCQEDdLcL8TM6o208x35vF7ELUFd7z5ZQnUc3QtmpKXb9
ZWxok5TUTTKVy5k30GMS9q45p/EFBfrx7KaP+ly7o4+PN5xp4egdKRmo2nidESudBnUzUwH4P3cI
Ga0nflEgUPnkVg0ufGLgnaQJT18ccp372p36ovoois/zaF2UiNb4QdkzT5aeu2fdB47vjn5EMgRO
8DUFCu8jYakzdQMLTgEfoE0+vMb3EXs1j71G3ARxeHnmXFEyv5IhQIFrlHdMphmYUUrfU3JPAb4Z
9bZoRwtzTkCl1zkMOz3ZbpcamgAbotUsWijCvKp/tWCGo5k8P69RXz9z/xVuRwMXLlDN7+Rbu5cD
ZvHBG5yJxiPMxq9ig/Ah3Skkq3Lv3YuvEJkhgUHeeBQjWLAwnSq8t6DeRFDaO80b9gDv7KJ1LZTQ
mP5QmEczc87GEKy1Q1QMkBBHYw/VTbU1kPew93tWiHfUBIXTfmC80RhZH2anbcHos1mDAOS39+R9
4hPht1/Ccl5tmvMs0h3qWvBR1J443pVmdSxdiEkUn8Umfqbg0ILzqqgccrzoaogrWu4Uxl+E2b9o
HpGvdnHwio+cmoETdjQZm9WrOwEFpq54pungAmLgJz4kH+KqYWeDLWkLRyWk9Rrov2g4+6MrPxgU
vunsLd5wtj5b8AIoFJ+Qbj5Wsn1eK8Fbu4zt9AXm1gGXOZubFr5MaVeE+CSYpvcSSjO2Nb7spujd
gKLnc/4+yZwZb0DlCfeiKlQ81b4s4F8HLCCuOp8C29q3w3yiGfAHVlqQcMGTe7YEvhkmDp+pItij
8p3Fm6m4jL3qjSROytSMmA3q6fMrxKO38zDL3imAB/44FJ6X4u44rLL3COHp/yHtzJbbxrJt+0WI
AEC0r0TLXqREUdILQrJlgOgIgujIr79jq25UKpkuo+LUS0aGbAv9btaac0yWuxa0QNZgFxIXgwYP
r76EUflx2ioHO38p0HuofsKc1wkQOjZJmZGfXyUITjv9uDG60FT2+dEfcBn3jJen6POWrbRoV1WH
imzaNCgVTFN+DZOlBaVSL8rLAlaRlE13hmvNTp1HVXk41OeA1ae0psuKqBmT2hXlhR/9vLKMoxVC
j7o6H6qFRMi70lNHe+tgHAHRHoLbyU2MedTP7fcogRQ8tZZy6cTLbMl6DpDdJrWcKAbM0z92+kIh
ba7coCJWJ+Du5CkzvjwB1r9gEVH2e1max/Uqz2Y5IaTolwgxFnEI6lL6BSKuXjNd5rfpRNlgha9M
hD/Tyf78oP/KQ7J/9OeIX0jx1GMSII70kxWMFnafhhGc63kFGK8gsL1zr6zbjGGq2JTrV3I0uzYz
GdkbDC6GUL6ZapGxRiS0KttVfKO6R45ZFgXHYkkiEga5xnRsBko6SeQUGBQBjDBZaEDDd/kzGEav
/rzONBaysb7U9GdJXZ37l8ltT4q6BCVlVdJvoIdDqqYAARHS4UEX2WDZWHefDXIFL/esD/tZDeUD
6Kce+Cv4qXRL+cOn0+3lLFfb5Qngk1EIEMFrSQdKeipXpJmtKRfSx8geq632oaxYrlgLMDUqNKkj
VSEaIw5CraeTWzxaO4AGs3RezifEYtgz1svTmjULfRDvF+/ZkofrQ9lEtHJ8tELx48oh1YAFNZIi
ApZqpph6rmLfpLYKiHOG4J3UFlI2wFAx88KwiF11vd2XAOQzt0J9FJ6ehDGmDJTXaxgdklC4UszZ
fgiOj8yw/Hu46g9IquYS2hiVpVvipat6zuIGbw9LzXkPkQtFtjxVfWJTKS1M242GphzH3SJ5s5/h
znOaNwTbBuJL/O/aMvONXbLVX+tVdIgf8cCv1LAJ+EcCtX+IdiwbWLCR6Sq5Z4CZiSfm9zR4nHi1
4OCypn0AB4ngi1t0W3HD/duGaklAPksdoO6IDqzW6q94B3JbkUoAfOEi2TV/VHup3eSB9DTwafE7
SdsBou2mSxM2bruRyank7Z5RvLUfjB3SApadG+i6S33zfN70C6hezDqbdM/nAz5XelLX0gPAWid6
s0N9Fu2OqSPN9JE+D8Gg/2yg/q3ydNcFOLPISPNjZe+MNw6rPMZloCNsYNCeM6t/Wvvqk1qGYBka
K9DLifqZZm9ltEl1IO3xCrsmqs0F0LmbDdRqfVJfzzpC+l9YW5OIAgtKoNappHkSMYz5rFdq7ZMJ
3/rFjEsJmApFWNHU4pUkQME3F6XupcvWSylLnwy/g3esrPR6WyZBdXq7qa5cLfohpCDKwZlM2iBn
OiJI+ZV5ahAeiC7yrxefkX6PSxNsRdPNJ6pL1htjPi50/Ll90PY7RJY/1HhD+o7MfqxaxE0N5eIL
7PDElM5DwMBSutd9rQnWJdbU4WfyQ/9ofk4gzbJ2pHHp6h8wGI9bBvSWEYuBzmARGiRn5mQm4uOC
MFA0mgwEZHU7FaoQVMXRmYRFZwAOQ2v25qggiD1tz9GumWuR5u5MSNI1nOr18snMAPzqCbZh/Yje
LG2nsytaAuzcCwoqju6Vm+svMJsgryE2PaXuZZ/r4VAxYdU3N28Oub1tjMAmdCwCPyPRODiCSp6z
MwQWhth/mj8bryXPNw2in/CUTqJozH8N0IRYShBsMrG1bt75Z3I5L1OLAeA2rZj6ySdLneLl9hEN
gfraXNg5NwdOOwePsK0/qDcw8Uzesrdsr84ytuq7LhSCrqdGX8XkmbG4Znh/HNidfehv19MyAaQE
bX2VHqpHMIwqf/09Rbr00r4UvSecbuVMWV8VX6Wt6/UPTFZAxijU8iton5h77Sl3r5z6KyUYsg2r
ww8FtaWfHOil5dFiEjkwgld9HCYHg6TPnwzaEurSE0M/DyS8AKvi27Z8nUJgRGtgSttV/ZHjYiOM
hJxvYIssrRXQnbMG/Z1GOLp/6ZwaXg8NW0wyQO54Jxj6jhBsvObswz/QkFzy0iXri7Qf3ix63KmP
5ECS367RjEi9NxvzE1DF0rXZPrPZ3ZW7E8lFslM8keftE7z3LskrhfotZRN0ZuxgOkZz41DLG07J
mr5fQdc1PrPN6eil1QNWlszJ34xmdjMc89n6wboPkCGoZD7Rs0/GIlrSc9jo2FchVJHlNj+94gup
ijC/uhUzz/L0hGqWqs6HThyFTAPbMZkU0W86NW/ph/lMurnDhcJJQyqRGV7+Zlc+x2TSG6hq0Ytw
WESwZ0999lc6t8emQ+6c/S6n2T6r80Du+IXHx560F0eu3AwbbcimVUtfifBpVvzyo39iYlSeGY9l
mu+SY/ZhnrmTbpODV2BoOoXRBXQfBELW/MOWzd9F9ShrleAROD2SDi6Pp8fIIxxPdDERlF0DJgzd
OZ7dzNd5n0E1fcb1wUheJ1JY97PEWkY62lvCiIyIFTym0+JC9x/9P98vN4zyXTyfPCXpw211DUEC
qdxndYq4D2GgxLA+0in5fePqr13gXa9MTrOJej2lyaMAesIFQS/RADlmzUehSJQERBlKHc3IsMfm
hLuGmRlpptpXUgyqd0qW65ndn+7HUAjzt4hFLxS+rllVEdT6xVl/1OXdNSMBqQ9NRBPgFgcWn/Ew
z7PVCWV1uSwXtRcXjr03V/TOdtqG1vqN9dOkc1l4FU7DbvD0U9/WYLQmTjFjJThXghaXSsAKgcz3
guTZeVku+HfNFT+uI2+Qv2rHfXJjWfh+nSyFvALWy3u3PbZAH+iTIQpxbUSkZHqWy/y07NLg0mOH
bRjNvKhWp+nxoWH0QDHbz6FGME2xOuehL02g+4lfF2yDpCDWgpGHOnJz781A6aloFaWIRW+PF031
biECTL97jtE0glN3/ny4f5iv/tXm+vc79GUx/NbmMqqizRqVw3X40uklOCacUw4qgclp6TQlK+ux
dwH4A0XJXwbWjmMeIPG2/KG3Zd0pLPoutas0S+iQB41A2ni9n4T/Bz7R/ZXeaSrkajJYZsKV4hWh
HXHByihqtwjNhalrpO+v3DtE7492t27SL7lyywquKp11yzYogtbnhaJsNXb7/sFduj/SnVYiPZ7V
40QjslbARfp3w8H58frjNDsJdMeYitAYu647PYMm1eq5sLguAquuDhUf3pebFWaNHzP50CUr5ee0
DUnZiimFvbEAqKZn3WGGrJTgsvxiX6yyx+EtezVeAIN6A61oktv8CdUKhPXQiR2SGh9zMfd6p4fj
Q7QZvHZ2fZJYPMGN81MWhnOscGDd5+RzPAiSJoq+Nvzzl/EPE9T9fb0fXbOTfTREFHAy48sQLwzw
On3Cl/F1cwFmosUd3skGwY/452Orv6nvGQrqpolsmBPT+Kr/ffsq26SuzaLQ1e0XLvgYPZIOj5HW
4c5q1WKIgqiYN49wcvz0tOjilQkC75p4DasykWzYQM4Lc/C9JDt3TyPn9ps34G/ndvcGtO0wHCVD
VbfaW70khQqrjrW87OlS3Rb2znTM4Oyz4RvAulOxb6bKZxmcxoSdvxkl/3YSdw+nT5BgaxNN3YqP
udKcyh9CQforKJtt2IGOPJDfaUT+dry7KS/SpL4/y1y0XC6s3FXrafELVTFiLJ1cld6LXApXzLnC
g2i4EPB2LCOnt3yKIyT1p0rqV0Qh0OikwXjkFhHQO6yuvV/n7CnVERGNeu+g49X9frb3SmqSZFq5
KSfqtm6ChLYw2whYjBenMec6dXCcDGQ0uQmeIr9fKqv8GlJAYdsbP44ZrrWRt+Uf01muyNlF4kEN
LCKLy/J4WV7Sea7vjhoOFep8Cd1wWsNEhmvhqQ/PQ8BGoom88jSn/ShVXuK2fSjjtXTls6sfZxNi
fE6vhR3AHpZJpMOPUjjlG5HUxTnMt/QcboRljs2Tv1lr/e2Wihfy2xeZ5bg+ipgvUpiUK87MCiil
t+ZXKhq28dYzjaCBmBuaTvlc0FCGIc6L3zl6PjPPSB6mZf1Mbz5IvG5MM2PZv5FNGepEN1VjYum2
qd2d3sSu66LU5QvMF3UOGzRZ9nO9EaFB4MvP2E3xxBmr+AN9EMm4JF8/3dD6x16T+SqbF316/AW8
4gKeEJXPO1tyY69IrMedK3bw6kJUAJVx+xye0QUMimuxS9UIQkelUePB9WzZzaxHmWBhvDgG1VT6
EUgw6ISx6dpmh2MzZVPfzkvEfNlUezO26TI3QoKZsBstb3CnCOr9dd3Fz+LlqEO0GOerwx6fXyFk
c1uk1C0FbTCgK2QfGsX6gDrClU3vkgua/KherJTO3TRHklyyX3KAt6MANjwsGu2XDhWlRwxxG83c
9LJI9/pMgc4Budg70xBDdbGCmvBqrRC8fdQpJSxJmp4XvLbEdCM5az/wphk75cGEtXp225T2E9qk
hSgyTVpvAnbNUWgqfugTt0A3PnEtshH9TPMBU4TKJ00uTrUul7dXukuXMsyAVBRTm32tUzFon3z0
Zlk6P9Pffb0NBLhw0QaM12fpEcextgLrhxyteSmXqDhqLAxEBc3Sh3hnx+9tOtPm9iZ9ouhgBTU2
2IunmS7pAtG29RDH0DSYsZjM7Rk/vmGirBadQAKHFhetTu3ajdSguqzAFr+KWrgqyhdwISZQWi/T
rvXOjX970m77G2BebVuxhgaieAlK1PHWT2sgXyLIk4eUG7HskBFcZxdKXRmm8WcbvVQ0vdH6MA/Q
vCpKmK7xQHnio6q9/jPe6jvD8m7mm23hbqNQQgA04cxTs5pXdOdUv13dZvUmdYcJ+RcC+R652gPa
ChQDkw/kEiK2IgtQXxxRpljEUCKeYMPfXZzaAgj6Ya+plhP9JK2PW35/PL/0T+km/UGT4yPfFCtD
R6YBi0SQAJ1ugTRjOFxb6u6kD/D3kfhQx04YVD7a81TkRwhlTHmIaNY/Zow9M2sJwW1RnlnJlP51
Lf4YiCSJIJTy0UPw26hhrq2n+nCGacZIIDnRA+XuyI00SO3e7cBtEJ0IBBfppnpEMpPN5X42aDPO
3NDRheK0Q6t/pIGKJA80NzxtxO80ARB3W16ORSBKFynb7YDawgn0qHfcGp3X3H4U8NI7FznLEeY/
xbMNvOsyelLlF5OIIICY6G7amGaAvMu/jpu53UeyseLZcZtvSJsm+IMyzNkzj/4krB6+knR6Lsgk
UwkDx+2QCWa7A4vWO29ThI+Jz7Oigl1OmfGwbfV7iulP9Aqco8aFFfNse1pJ6wQMNhnDGdKa0vZJ
y9sKMDRE4FVBh+WyPm+j875jF0IdofOA5muhlXrnIFvkhJHRU3koVvUB9MUbRft+2lDlUai6uOqA
vjeIpEB+5P1C2HMh9Cc5ZJ/V4fLaePq8mEWhuStW9jpGQOQYLnywI0ThdwrksCBFEOh5GTMsQNP9
kcEYxuTnHT9BtM/SD+DEMfqwkLrOM/aQqp4O8yNNvw0BAyUBv/o6XiFdIsei8Lp5Qfc1nRYv/EfZ
5uvbvPLyQ56GBLioJCFM2diWNetmRi2sjQ7MHHulMqxl9iq/LFu+Mh3CCnl6iLZeiCwY5mX0YCCa
oQK0poLCR6P5sOWMmP6NueZen6bYwDEDXEhyV+aTdF5MGB0rB4XwrfxpMhjXYRa/lxc6udGDjnae
aI4T/Qr9stMuoE+ubw1WSKYvWfOYNXLJwzOV0+G9XA919aked5P2Q7U/ujw8mT9TNAfTHOvIuQkr
bVtSywJCMvxK3s8oW9aIkCjUx08TeROlu2Mz6wkFiNepEpYleTgiKPYsIlVIJFaD/ubb8puFxhAZ
xino1OASTY2YmITwhPoicXv6VJb+eZQPebesr3usml2DlZvqEHdkWq2zlxzT7cQdLBc5iflpkKfU
zIR0A0RDqPqXTR6WcIUM37j5zWUqP13J7HrrnyhCXSBAzlLKai4C4Nd+edvTH1KncwpGzRb9jIMq
Rw3rebbhJ2ha3gy6Sas8jOn3shFQ2UJSzoM5+CNLhI6Afs2eTNY3Y3FGV/fW0PTYqgc6MBvYjjQF
EBJQxLouyBKd9Y/N/hpaB6QEcAFlPMInwaE8updDMiWbxElXeuZFazUs9+qHtqv35Z4+gU7Dw9oO
6XOnP1TSLqUWyE/ClDZEGdboV5gFjRT/RUwTpV2g776mjnbdtYdkS55In231nxiASbpiSy+FVEIa
NCWVpzG2BpjhknQh9lgr+jAAlLJDQaHMmKefSCSBwlyquVk6g7a2JrMeufBM8tMVwWKU04ripetJ
3l4z01WrWA9uaNJwFw+BefLbxeTB2tHsoM1xqPa2uTyVtPijX5NXspto4C+zjemeAaDTwbSc7kcd
SK69VInNRrOS+fjEiV3QVtfF8ZDsb9VUp7kmT/+8x/kHJ1QsoL8tp4y77UWedZWkyjeVoBhRK5D3
vKYSxQLIteviQVsgNfpfD3m3w6hO1S2fFOwwVJpWPmiiZsMX4vxgJCFuh0oQcqMxHOtEVCHuai/f
r/NeVzycleZsqDIiV+BgPl1u1CzZs83QNBOZP8gQXUZKQe5lhS6Ga9yg7cokuFxMWWwf4CLjySBA
wZVmp81/Ud343U7425Mw75QuF/OSJkPB/kGoZs+lq5Dj6DIFaJzLsIMF5hwrVC9rmpIjS/5/gHHu
XgLzbk1tm+btpPW8BKK8iuYYowmE/w90QnD9ri6SMetgz0ZfBHVkLW+KP/+21Sisq1V1V7YaQqMl
6g4nPBnTHg4qqbvNFQdcSKZ1xRj9LLzbiQusZ91cfJVl/XF2PXlXAJh2gLlTxB7ZTGgaReEOJPz0
diOY4ms5MG0A7iOJJDlMyB+B6DQY5l+ZvLonISY13BvOkdQ1tCfUFHPxA2TE7Ut1FiwYLIEtekTg
ck2zaik5zAWFogRoI5J15mrqavggcKeRLxUTCTRZAUOg28WRYB/oWQhWSLde9HQ+qRdZRnWWt81a
CkOVpubeOQKaiUHTIWOsdLsFAoOLi4Du4tNvQI5oKguArkMdE+lxYTuwaZt1Wu1z1m3tlCH0fBit
sv2mSvm3L+Wuetg3aq9aJx7KSWZ9fsiNz7x4Sv3MqVRWA3R8ksnrcHbU25oStWucQok4Os5mZGAS
79yfPti7smIqqUUnXb4+hwgvAqIYYAYek7UoYx79eCznb2wkvK9EpUVxTrOjoW7zGVJy6ceE5agg
ApiWY86/dJTjH564l3+6yLsK0zlTEzXqB1FhwvvJNZ6EEHd3Q98pnP3ZZowL/bsq+N+e7t14T1ZB
nMc1T1cLat3D5NsB+ZjkfoWWbclUyCdW4wLoD4NJaDx1HtS1pHOJDejIAx4bke+mASMyzSPmVzHe
XeofIGgQxPN9v5O8Cm5ieBaBE+PD7D84XHdj3X3FSJLV/pgqirot0pmtIOzZ/qtGPvnowh+tCxhj
o2t04qf0cxvVMW/ADn4k73agkcbEFm9OFgueu4zpOvaLw59vytjj+UcRqY2atFCv4qYofjfL/U74
L+fl8elGuUDyzsubh1A19repEVpYxCBDW35xGuNqjryY982SY5VGk8rkxSS3hesFmPdMGc0dtnTK
acG61ITHsyb/AcW4fzZ388FJu1l6Y7c8m1/ILBDMr9krJNObOc0n+xv49186mpIHUpZiV5mRqZaL
YR0ZAYoD8zQvpVfKwNSjvlodbXPzDW1WHkOWmGVAYWbkWY0MlNbdQHlUJm110c/qFq3Iru2Wb6wW
2A+q7yra8tca64DY3k9aXzlET+k7SvozY+dKlzfT9kLlVMTjHE9zBE2lNHJuv7OWff/MrbvRU77Z
idY3nTg3NXGgWbiXYUbFAbANmYLMTVsRvWoi4Ilpb9Dq+hwrJP+uW/O3U7jr1rRnw2j7WlTPA1HS
vzlC+DGEk7eK9kbpSEgV3D8/EWVkPWHdDafd8cwuS3zbnS9gS920XeFycdjeARhq1oVvo3EZudWq
NnbUuyF1okuTuDNMKmjCFRkOkx0ELRS8NUGhvZscPRKbz7KT1t7A/j91BtoVPJPcN3/JS2QQSQhJ
DbncFL7aTMrBdTtl2CyEyQUso/WOpBSVDa9PM8tivz2vwQdVT8dQ3etLBAEg0AqRhgKTWiJy5eQg
3mnIIH+X2DpjkHkHJIlwUMkEPxA94cXwTnSXLKwOAUE/JLRBcquHud0RrGQ/RqdP0ITac/d4XmX7
a8qU67bZ+owwl3lAd6P0Z4b8CS0P6csR9ajNmewQ0zlRMAgZK+qZ7VePkyVZY7Ky6ZWZhZWuYKis
nfJBfT/qWxk3CqIR+cv/1Z/9C4LFOfIp+k0ADbwzYLUpHj+wrMmjHnImM7b2L6cDAeZorC5cx4J4
UYPwyhjn8I/0JZpflJn9ArSOv8iLRpJwC1+yWAJZMqVNfeSp+0XloPy1km3yciLdfVdSvmSjqEPD
WNjWDtDdJGiasFPWWeke2bVbrkqwLE0OzxqQpM16pFHdR88WvXwwWYpNb6guqNk8aD97c6+myysV
jIqJo+E76/P9pPu4WD8qYAVIFj67geS9J6g/U8l+OTXbod91kByvySI3UeWAbyv28Sl37XxaniAr
btoYrps1VWSqZ9FHfnyp6s9YNalf0l9EemS/8Hvlp9M5lNuFRiJQVJHrvlQPCfFSrtlvL6IWjaF5
5Bv7Xcfl2zbFupu2J00faSmsAj5rnvdGZEuLNrYw5o8uRUeOZYuWy7f9wU3pzlEh1oDox58ZVcU2
kQqcd+3wmrThyJWNzHn23QbMrJrTkEm9OFqxU/tddl31q4TCWk+QgYZXTENJOnqNI9u+LwnKt2sk
ozDPlZRlZ6W4OE6rJ8U9el8pMp0nL2PSdkyIfaiCR+UIyu86Pd8e5Ver5duhT7na24OY5LNfgi6f
E8s4A4l6ZOEJkbUDR1srs0QGhNSGo+v7kVHTvps9h8ugdHbFhlwL8sYDrCEyA5DCFQRqBSd6CPiW
KK78+Rn/A8l3t8Kw7+bFTooGo2lY/qYMKrsS3XRkLDJQM2j9xRZTcmBdapi9jF1KohXAhXUHqgRs
YrSZ4KUaznvZfhqtTvyud/j9SdzNladLIWmxzJMY7OmNGIGrSWVE9k5vNL5f5dY57gfRB1gz+GFE
iMmTfmhXDSwQCanmuv8pmYtrtlSOnKHtno3tn+/a2GrCvptXG3rQx/LIaqKHlSw8ClhoaxoFLNcB
F+szkYMweI3T2UtSRelTUpxrRiZ3dWwwuJtmm6uOD6gWeyVMC1h04/C6FxwpJJV49EB3LwCrO9el
7shheDlM9LGRb2TDYt+NfFbSZV2eMfLhQhd7Bqjvx3nmiXPAl+OiIzcdGJoj1z2yL7Xku0GwGG6t
rZeso/6/mkeIZsXijdKH0z7A8ngdex2VP49Jlnw3El4u9fmWNxwywynldSwSF/UD2ZYkrFAaRAUJ
BPYZEcz4FmD0atW/D/nypKy0Iv5awoFnwyVwxY2Pg9l4uvrVOj6z4wEOOToK/3nst2QxWn0bCs3O
GMom5w0XNxl8vMhYFyFqrB6v/sQzK1yOo2W3Pw+Blnw3BMrH/HSNbYbAi9clLjRlzbusAG4gZC5c
egLYHfwhHXmfRoZAS74bAu2rYZwmFUPgxWPfn0ZBL28nD5NpVHisJVFddw+EmIpgB2Fb1ueDkC+o
9Cspm5JDSaDO2Fyg/nkisuS74S/Smm7oCj5tGR9LgkHs+nbFc+63uwnu7tsvRmZGO+CvgQ6hARlu
DBOGNiOqd6C/hS9JIR7J/cio9+fv3ZLvRj1TT4okuVAVBch7w/yveUpo9TiWJMYc2kyYnzdHIgj+
fFhVjGP/uSZkyXfj3E2XjOos6m+XuSFCV0k6mORvGhQHyU+UAX2W9kyVU8zPSpBG6wJLyw85Xcbl
hhxKnCI1hCj8yrhx8XqOnd3Yh3I3CEaNcmxUiijbiTnDjsgSkGZq5Rdv1icRygNp1JSraYR4KnL7
o3PeZJQOXzCEE+6Gj3jxvw6PX/LEb1/u7dbl7aX9KiMZtZ/cfFE0B/QiBPE0gfzoBauQ7lojyqOR
7a2l3I2RRlOzDm54O1JRuZ5GIkTaRrNLlHLPYm30Okfexq/z+XaddonMydS48UR9D8w+mB+Ezt6x
XA18NPJnGnvCo3RURh75SHfA+tp1fzuylEk3WJUMyQ3dAdwU7mWV4kP+KlSTAfzJmmMWvf/5Kxg9
6N3YGCmJbE70i7qN9vUymtuHYhs92N7FzZ7qXb8RCuHJw8gxR97tr3P6dqHmKbrdzOu/xmPSRS+k
C/pdJRY7liv/UH2JxO/Uk9Ct/PnAvxVB/rX8s77m428H1pluE8X6Wl+ZOXRFHw/sJyoFkKqR8lKB
9aZTgKVF2jICuTew+kDYS3RGJ5W44eCCEUDrAlsl0FH+Hxd/1tcu4tvJlXGb3mRRMT5hcjo/9fLs
fN3riWdY8DZidK3FCxl0WBzjkrYMK1Ayh2tEHv/zF3A3MPapeu3SkvcQWoBYHaf9VD4Tp5h/KLoQ
ILKH/oErGGTJyJQ5slGCj//31YHaqE2piCkT4TaqsWptv5RdgB/XrxZXv3g44smq/0vduvK1DPjD
hHDPwJJObTq07deE3WNNzzzdBhQUXLxGY6sfJrj98vkA+o0++lckmXbaFMbyIjoXNCxZrPXxQtI2
yHqdJsRzNMzMw/W9gbFDQC7cEgTIl1AEyYll5fXF1P3q7BjWTGM5/arDYXwAAc/EW79eVqJGk773
x/fmulSgJBxtBgT+Kv2um3d9TLscM6prROsrOG/2kbBnPDr0ikMh5IZfuUcrNzeEiZiX542CqVMU
JFmE1ziQWr8RvzE8zjU3TrxCeldwiVYQ7E6GY5mWb6X0gLQkHFvwaiOD69fe49s73keTsj+3fPlI
7JQHbQviaPIDUVXj9x6bjWLafoJ2ua6EZguIimiK3lZYMnFXYCinr8iNES7cmfF5EbNOkGxshyxA
Cm4L/gpqhzfwGWdjNuyRcI7LqP/DstlWRMWVAIf7tUp/rKO8mlC7AJsFFwb80id27ABUKvCUiRNN
GTKDeCwS7D+M0n8d9u6TPMVnqZI1Bq7yByLQLhgi7H1fqT6tD5Hm5jU2IHCRQx78ecgcveC7T7It
urZvq4Zu3ZVnpDoKd5l6KWsPtPlsWOhbwcn4Xw97v9rICAY/9VWrbo/A5lkW8vJLgJcQgDsEKRPS
uSJ8LRxvTv7+Bf33jb5fbZjDsYjjhOeLj8jisFRb2QGz0PgUn9DgEToFO4QR6X+8z/fLjkveFPmp
YWluPqpgI3i4w4dYduvzaydIcP7/eTP218WKfdO3r5EeUKKbJl+jQRlk4ljzGxoN7eRTzsS4U3oA
B+kMqmOV/LF36uvPvx23s6Veu+Y03+S59ALoHNRXAHSp8awX4UmSP/6rVs3vN9t/Xa149N+OWlal
PGg6R9VWDbGJTkqUuwGxQSykYWDeHIBI8G4NGMzjW9Cx9+pu59XHwpQk5D8Qv+BITBXasMOCvDQT
lUPCAOhUDvmCo6/V73d8f1303d6qvKqXpqx4raAuz6LgBvzyOE98xHWetAL+EJ58BGh4wf88bPyH
neZfx70bsApNUo02P4tHfFvm1ZQdr8GKCuIR2cMba3ZDqKgE5c1B1pdSjKTRaD5dnQKI2qqI3PgF
FkP88l+MZ6Ku8c9J/q8TuxvPJCPrL2bBO9+83Px+LWQmCcEOnBij52RkwTn2pt8vKQjnUo52zTuX
vzSUO+KFDUkoqArQYYh5MTw7ZTDm1RibLO4n2TpubC3KuUQp7Ejho43zJb95QK+DTNTP4SAhwxut
sohH+oc7q95VlOJs0rbnnFccncEzCLUCE5UH2XUlfDTHmVK4UkHhUIOIQPGUSf/Pr9x/2Cj++8l+
iaC+fd/R+ZJd+5ZlawRhZZ603oU1hOQk6IIIRPD+C//fyEf9VQH6dsS4kop4UNg7pbmTCM5k94D+
VWGaam68UaTfiBqp/TpWuvgP/de/LvVuKDulcdfp15o9Kooq/BfCSbZHGkXNRsQOgaLwR9+q35eF
/zrm3QiW5eekylO+aGGq7Ff/qsaCo1vLwCL+/Cj1L4fmn96lu2FLvhbmcIs5WDo7G9MzwCctJ3E7
XCRzgYCr8SQr+MDceCdoi+cVLxsEQxgFbyCWbi7YyQNYHV+ipAN3Z6LssDH8Ur0KdBmrylnyOjyq
lgsEie5phIN8SubM23lVTESnlX5rSVP2cqQxfA0M5LAHcIo4/HX5A/m9NQSQ+nm2Xh0i4tRbsOT5
LLGV4AbIu0Q1Zz/n16VpPd3yk3sWBAhKN4AjUZjogKfsp/JIm8svW0TY0k6LQ67UbdF7a6f3RmfH
Xb1n0fMAZG7ybp2gDhhvLPVJvVLatSEDLDIerjJd2He9/xSkAiKZ+9kRiaU1kCfY+Zr8kl8OFstm
1Gu001rdVRHkX087msunvfGADPMx3dSVq1DVJ9QXMQf4TYVarKOgzp/wuW6PyZzU3K4OrqQS6AFL
7ZpYC+qkCGlVD8+XgqcX/xWlsFvqKMqH1r9G+nqA8ctvOCgfcRYoH5FBINEiNg74xOLmzTRWyoSy
NmgbHTEfkj3jlRt0PaM79iRw0RR3Kjeq35R4ak9mZErtqgWgIHjVP5sF+Mz6QAO2EV7p6fnHSXFv
9iEeDhgDbjOo26r8oAIGauZU57KLm+ezM1i6gVzXLqiCiUZBGxqIy1xPWlIA/C0ozl7zqekzMDSb
pHMzsDCZNgOd0ou0X7Zc8HlrUlKuXsUjekt+iu1UETyRqwdgC/gEezahXoS9NY8X+ZJ8n/lxXezA
hT7DTQT7zA7yXWVoYLIBlCfURkUIVkyYmSr3jJtvg20KyztmHMVNAnlurAYziNdqcPO1NWprjBqA
d4bWrVb6jDo9ydN2WKOyhjUDMU8sHOxZyWNYKwQqwVDe4isq4qXgBZL5NENBxJtg+cO+2w77ao4T
GrYdRDsosSFUnT6kjtDXwSRz0d47eJfETsqLnctjQTgY+6qQ+7BH8eDYp6XUO80nATjeeSO56gd+
w1hBeF3Pv3iDAnJDdaQ/+g2xTpAaWDR/nlqPJA7OFNZHL5Y5ylQlSNpHmIIEvo4dTMWWHsQCRUSB
RU8+exuKg5vyJaYbC/BQ0CFfh1GyyW3POM2GNwgEyVyL3Gs1vy7SuRNFCD+mMBvJ6CZvYoV6vp+p
ID14dVjNTXoknMcUlWgA5LApPrhvxoeE686JdliEhWTenIFkOG5uvI3hldoi+WvuWfqqfhH93Tga
o8on+W7AdtjigW3EqGMJGgX/34Px+IIpysAbTn4sarGGtS2IxEBObgDelBZ26rYXRB+uuCeZV4GG
uAEFuvCHuCz0wNJXmiE0Sn3nyzeBvtD7EDbhNUCVD66xn9kzqVzGG/4wIwLyxKCgryUwigMRgsRe
LVKkEuSpqsMyd/RXQtjK006iZhjPtVKgCXuqxusOQiI1o1PnD9U+6Z8kAKkzjGXJG6wJYkNunVfk
22PxUuDeH5b88AKRW9pxkvzkpM1Imla6ULb8pgc85NOhQ03P/9A/QbwfQB6iLtQLm4Cuufwdfmda
+RkjHr2l9gGMYSs51VtkbIZoqR29woe3AULBRIvdTmVrLuWLtKMhM7o++W3VkXBlNjTUVpX7Rrg0
qSP9ZjFbX/WFBSiMPCASemONWDooJKvBU1mKImCD0vHn6ez3Za1vR76brq95cWyykt174wtf3WnX
B0oItjaMA2OD2QY0bPHYL87hyHHHrvhuylaVWD3eNK64cY3Cs2EIZnMcRSsVpOO74adz2zXHwi3H
jnk3c2eyFEv1hWttTTLQPGNeC0WxrwCcKDyiBZGLB+3H6MP97T7n2y2+229klpzKWUa9IJkxhAIX
PM1vYTQ7EkI0gQCShhh2tu0iCUZu8W+3E9+Oe7edUCdqe1Yz9lciIXKGe/H/kXZeS3FrW9u+IlUp
h9NW6Ag02XDSZbBRzllX/z/yV/UvrEWhXXsf2hgrzTnmCG9AYjHHfGsbY95qy+a8a9bapF8XV///
ovJyUi0LuRm380VB7qOZ4F4mBK8QOFKZVYztW9dj/uBNxqGcNbShXOjyk6+6ifCcZW41uVNxTqD1
q/451B9jDVrg/QU+19qqn7sH/8rhPt3lYnCjlePQXgLuUuwcVMdRnnPqkg6/L1EIbEWneS2QufNW
Psj3CwGiyaLKF0MxGyMWAorvGCuEMCilY0znsMKMrtwrWM6BHdivpeRf8V5wGZM1XNo1BBaW1I4s
L3wpF0TxdmrgqXqQO5pziLoDLKPsCSdECYcq7UZM36UKd1fXQAi2O+fdVYoaZnQb9YDDseE4oVkx
IGFseTlHGmIWClR75zKe0ob0MLkV9YPQ7hNhZRl/hfn46+4XnSC1FxqjiUeRSDFbhyUOlNhi0z1b
6CvT/X9RZVt7TU9YPgIppJFtN5Ejjo4Vuiuf74vw8deNzD//VFIFYdBg5zWIjKPkj+IcH+QXrImq
Z2iACHVUSGR7arpWOX7V+f/rqosAXRpinsQ5Hw8adOegzaFDTRK2HULeaDud6UvjHZ5X16nhQU3B
4Cx5GH4oXm1TzisnK7Ul9dT6ZKUn/Xf/qonvfjGDI3UsbUhUfbYaHr+3SWZTawSZjawqEqnjT8UR
f7cctnOtHCNS8oNWI9S/EMavTGPE9a/B3lyZhxom/YbBQxS6cfMevXBsMQ2WH0P5lT4Wuv4ifG7s
TN7lJ+TskLBnWlNu0UZCLxXR+B6/2ii4wRMU+Vs6qRpqs8WEcGmF3cW4Q2qrq58kAkM635j25Cu4
O2z10Ou1qzK+rdBiv+zg2X//qf8A7hbx4a+Xvjidksul8bFHFm/lZKQquhLwkfGB/AR88FF6EZP7
/HIPauzS3pkSNlh3oeiaPR0Tn2NUtPiVd9TyUA2A+dfQpq2PMZmN3zitsVOyLdCFLPoADlqG2JDs
lMu1P94X8ktRPHUYH4i7sLjJhcNQgfR1yoq8b9hm2rbs90q26yD8huiV3Zt4V4zjGfWIIr8OjTcl
f2oluKKYuHjyLwvJNcqZY7f7g9b5iI7SAQTFEYtD2wLQIjZuEdyagExbN2+xG/vRYNkQ4bmFhNdB
C4yNGcbbWmbiorcbBGeGcGVnf9UV+estz/Hy04bKozKNc4MNNatMzIMiZk9X1Kgeeaqn3n3/TZX5
m333TRfHMH7XqWSqbKTB83fibxF1PAAtP4ebEcNHBrsOcsCuv2NviOjWOpi/9i+Q4bU7bBCEZ6Fx
42P7aL5Aqb1Fzd06ptWhQraf1DHFx/f7m10NeouzO+p0sfETBW1mqrKpsfWP8Wd7B/UE7Gt0bW3x
y40yh7bVrHb+ELirXWHti8Pq88dZcmQSjaO6zPk4VotCNa4lQ7+pEbY4Bg+Dc4HZ7s/OEY/9FdYq
VwhLAsye7clm5jJd1PpWwUx3K37M6s9S94QCo4S35FlBvMeWQWRg5cSBP+N4IhZcjfuTU0/XNZUR
2ltuBV++pZng+Iwvf0T+zn/7/gUr81n7zWpYkmxMfRCt3uTxzMeGQ6XFbXCnvg7INA6H+BkLQhQO
z8Ov9tG6QwZ4KqD1MuCmOt8EHzDLkT4EkslOV+9FhGDVHUXIiHriym3Kc3T/7jbnx/i0RdqpESsz
IBAhM2LQh0bImdpYc03DyX6BBLWYg9OyQf9xQJuxdDDQptkg4soCZBk9Y2OWtFc7TAbgAXjDKsdE
+SKTMjAvlXU4EcwdzcWu6mtFLC4x8LFw2sMyIa3ONW96Vx5ibWvtIhS9YU0iuhE4qlAgXodGL2V9
UXe2375r4r0vHjTpXUFjO+wQSEUHFlo/4i6e3NxY/KIyXNy8pvdiPojUgv7lw0KCYMwfI+nRlK/L
9jYNHuX+WQFZZAVXMpU6QgQVtuJyjk4XPshe1r1E6jUuA87opq6IyEaPusI2YoL2iMHlwwRzHqgC
JqSU0hw4Df/mYAhXXb03SE0xgMJjVd2XGBgKxyp8wipVpCUiI0UPbg6DCEjyQQnwBiwmWshY5IV4
crgid2vafe9Iv1DRp1QdCLS4B1mRW8HTwLkwU7Gz2FgPOwEVkbex3I4XhFQeWvpRdHRqEMB3hXQD
UaAJfpjImrTUokO8D9QHTaKJfXmUlFvVP5Y4R9HwSG5R6BLFlUj0VYH41wdeRKIqBHowmZ14iyPy
PjiXd8UNutkGwoZIpsKSne09stvsNy2K4PH7TfoV5vjztZfY/8sgVBd9ZHE1XvwTTWpPA0rwliEF
Fm4vu8qtTyM2b+ozrbLsUXhYufq/u8qU47rJwkYwUNX/qGR92nvKIHdZFTXGWbpBEbH4NWt/5LAg
W7vfIyS0FvO/eNq/r7fYSsMwmrkZTMY5/mhNG+nfHmkHBfnzvaXui+58+XW5l2b5p4m2s3/uFUYl
V1rndmu7WvlC9+7vW1l8dEXq8qwruJX+4P9EVRdLgCPUgKzY9XSuTZiAGJkXewwCJic8qr9zcseb
eotmm07TdxaCiW0IKrHdIcCVn1Lyct22hGMZIQ7C7COH1Sj+Lh9VoMWzVxIc6+NA+gdBSXuWVZR5
6WXeSM/TeMqHTfhq3Vn1xn9EpAYboX7c4uwzcq1yA6MIvWPQWfoDWTD9bI5uCQYOlgEkrLOgTQUk
73napwjZ7s342NE9R9dkeGv7qzhGbsQ4xBMt5IcKpo+6w19RzN40oofpogeT3SC8M0M5YICoN6Rw
dFjvUuDe8jl+BPdO0Zi+GkfGiN7FwfCne/aDnb4XbzAZe1Oe+8foXfHaj/kRTROZlKtZOQ3v+mvx
ppoldwrjMNX30BtV+pyoM5qQPbxy7uA3G/l9vJn/y2P8SIe+nEEl/gEEih5uI6++QhzAQX3+NTev
w2vF6+/CbJaqP9ABp08uIWGA6udtEHlifEaTx0qvDKx5J6dDpo4XrDnNxSvx75473NVNfTd7HdyB
YkRQNX/NnBqveoHIN9vmBtktAjelRmL5msNt3/BSumflLb0tsJTq3fgW/MO0C8ufF3YGNra5LXPu
o235G7BMjEoIooVoJnTnqTn2pHlI+Jj1ay3+sNrrJN+HzAassrEh4MfBTsA0iHmGfhCl44CGTPDC
IsIYKqifL4wMIJ9tmDegneOK74nygpM4+6FhnKXhafNcPRrRexO9Cy/0cEs8jISjkP+kd6trr3FH
3YP9HxMp8a6Kry0VjaPoKWLmWfn3yZDaQ2JsArB1sg/sqeCSs66ysTGCjzLSdmXvSVi/iu+ki6Jx
UAkHOr3p41R4VJ4+2wLVUHBwdI6ZGuCuBeRU+VnJOJ7FKFu8dRQ5ZJRT+oY4ryVC68HON3pRI8MR
jWpLY7xNr2jiproy94fT+ygE64C9SJI84eICCKrOfujKI/3eOL2KKNx0DCu9iDb6hMS8eDcgKoAH
A4p3BetE2/Z57hjykb+gNXoZTogTw2K5rdYU2b4Y+v0VL/7o4n0KlYE1Kl3UDsYZi0Z3tpRANOrt
HRQUNrX921oj7wuo1t+XW7RvxCwJK60ajbOqO9oFCaAneFPMGAE92QUqRcrP2DijP8jaVGLMwJCs
ZrbSu8HLZUudEf/C9HoeEiK4Z5uoCThwjTTlSLc3bxGSccZ5clGYLpOB7NVI9nF1iFAyd3P9qt6t
nDL/Lkv+fpZFhmfEmiB3Na8uk/G6I3gF0EURjb6J3uof3dO8rDfdq9QyaqiGlQpMW7v4srdilmba
1JVxRpSOQY9/Pd5WyCHJH5dxE/1KQjezZo/DOdg2N4YnsUOQ6XLrweV1G2+xupnVEaIJIwF6Bbjk
XDU4H95qtw0efOa9LGEZsdGupGrjn9Nzjh2UeUyCfbsn02KPv+AikLmBW+FiA5jnrkPocKWU/wJx
8Pf7XXRtUtWwBE3jFIfrX+wbhQD4SggCp925UflraO+womY7OugI/o+fdtG6Edvu4jfD/Gk5MA4q
xbg0OcXzeMZzFi3VWbg8xuBhNZH4d+n29yMvuhdoKqSZmXNdxAiftHciO8+H3ZSx8bu9KtDan/st
uacmWHgS3dZe+fxK/y5a/r7+oq6PCqHUlYrrtwfxjzWiAWqrtu/gHaPP9ZNYqd+twTe/yFP/vugi
e9JUus5xXhITtvWsABrYonY/PIAwhZlgvyM6Ntk5QoXTKSR2rmykr1eZIemGpYno2C4BJl1TjZYU
FUQdY4sLk1tMNFqg2o8/0EzREA4ayuOsWJAMayoNc3z418v+dOXFFk5SI7E6IzPOsnTAHaKp3Iu/
y7RNFO2j9sSEWeK0d8vWW1ncXy6yT9dd7iujCEIrr42z0j8H+YuBvYW0S5yweQ3y3aicJ7IXJ7be
fPkaOOT4C8vCy1rs/Hd1zDf/dA+LDWbFE8zZnr2NzGaDd675c0YTaQwyAURCbkeldjObmO3/x2df
bDBZncpAaXPSY+aPhwuoexJDnbRti1hStJuFfZgZVnZTnDBSWKvIvtxen556sb30Jo6mRuXqtds2
J9wiQV/MulW4M2CWpJ64GdEZj5aw9thrr3uxxcrGMjJBSY0zPuWdsYvNYyWiuXSBqEu6Wu4CzRMd
A9su4iu6AGvP/eVh9em5F0WJX0vQbVAkOeeVlyeH0QXaQqJKdk5+TRPavxK2CtZSwET3RrROwly5
vrIgYQZCUQVTw2HJV28OJkYUTlaiReBia4FlRXak1E92uB7iBRmtR/W1yy+Snm5qhHpM/nz2WNxX
+4xSCnO/A4IwzRbvWRerDaRMnSC+Xo3o86v9Jsj86aZ9yu+aQYzIMhMi+uxLJrpW8YMzlWnikIG2
dimE6n0/3INBdtL6OfN/qQirhup+dQ2srP0/7ahPN6JkTVkB+TbOs/z7GFI4Ss/NDv8DE5w9oCgQ
Sp6krB3kKwv/j2bNp6tKQtm1Y9waZ9G8nwtWTBunU45gLPvdNPYQGzZCcg0WZK0S//pU+2fN/xnt
fboyyjK9jjb6vOZ6jhWBqXztGeguK9fv0rST7AQ7ueeULnC+FlzXXvUiyJVNljb6yEOr4rYWr+R8
1vYGjmV6Y7Pt3CzZTfnWmB2wlLX5y9pxumy9GGJpaLXPY4/MvNBumx3pEMdO7VHwcLnwgoo2MY7u
2dpDzyHsu4W+CHFaVwiiaXDhajqbW11+kdu7XASuaeGwknth7lklddxD71TSDVo+Y/xwP4Y3K+fL
2qtfRrpLm/b5QKTxox0aXdI5RKzUG4fDBMPexXMng5rrdgjRrz3/SjaxLOSsS5/P2mDGOYz2l+QA
K0iwMTw2mDyaewaQyTnZjqs9xpW3ri5Cm9G3QnipyWHUrTjdmMqDGWPsy6iXyXTbMd56UsYbEe1u
N848zHpKAEmzB7W38t5X9vlSV7zKrVKUfHJIXMwV7NwxQ8TBG0alG6rI61YbWq2z07A8OitXXgnu
f/SFPu3zdNRrrU7/xDUNjPK0MyEIeVLp+rod4C2FY/wsxJZZrlyAlupXeQ9rjz4vyU83MKpNWGoh
N1D5Tu1fgU4Ir1REvr0h30WtRwmhPMWXvRWjPbma0axdfP75p4sPZo0GZM97b5yiOeTNm294ADt9
VwX5bgvZuZlujHyLJkl8A+Zg5d2vrb5FoBMs45IlEYdb7ZqjGxbHujzHiIU7Y7/HdTIQfrTa3dCe
2jMmUTQBqucMtfJVdMicqH8TetRFWqd2omjIVcchQ1MDaOeDiNGXI+1q1qF8Aic6Xv0HnIOVUKMu
Ap41GXolGyRVYE8NBGBiFxt35ssdIqgVd4HWqYVJ3P+Yy6mLCGck/WhIEnFG3abM1zr/iD+X5dHm
00TbuvxAl7y4Ltns5WM2HXynM9yVr77y4Noim6t8ebJEhfrFHDa9tKVtldlgDMtt22wnuH3IZeGR
tS728wW33xAVEayfJsuSJi4vPHYJz52b031yQtP+V/cgEGIJM0AucYB4CppN9+bfosxNg+Q63A/A
XTU6f4Bypj+40rfk99RviADDGvf5qxX46c6W+rh10ZVTH3Hi5xcIhASAeXirk2nREzuiJzDsMK1c
2X1fDBD/eh1LydtRMQT0VOjXMaQUrgTGsYndOKHAoLBtNqW8r7DTdGWAFOCyf4yVtjHFpym5mpRH
yXrwEQgBrUwubvvYZ0E9Lk9gPdEpv7wU+nM+a7MDbF/NQ7+KWJ9f1XyOfopY5SURpmb0jTMCsQyq
MfbCG7fEYtcunR6D1/9LxYHUrr2vL2g7f7+v+SN+uvJUJsllmDsNvY3S2mVLn4PGJry4bHTrvRqQ
GKEa/V9lZJ8feN5Ony5rhF1qXWQeuLeFm+iX/jNx8OgVX2r4Yug6TI81WkDRdg27tvq4i6NhCqJc
rGseV8B3wN+it82sCOsA2DPpZZcqBMZgtOl1r6ZCXzU4Pj/x4lhIAtWyxDkVGmIvCJj4H7TySrH2
ReWmGlBiD6RNlZ+hiYnXBq6FltsynVzZHl+Igf79uRenQi3L4ZhNhCkqrwZNYsGdZYfAbSEN0P5u
nhHkrVJEMJnTzHyXTYe3q1tj2LFWiqzeyeKkCPqhjH2dJK0dwTltRbzLL9dRsMXwwhI3uekas3Wm
G1IAJ0zvDwlY0xq20WFUd0xdVpOGtWi1OEICSdAaISBjmSEyTD0cwZXuKvRhGg5py4mfVw6Mr2rg
T+thCYjpykQqJ5yqzln9Qw6fC+UjQZ/fuGaSmd3F0RmlHNxXspemfxQq6DnVTYc0FD2/rNuv3MpX
Z9fnW1nky76Ob55pzpuiPkzMY3dM7WiqOvnlAD9jtohsAK6vv/K16y6iXtc0kaiNLMaLde4bxAuP
leIq89zW1i8eUVjIj7kFJ4cGiLv2wf9UAcsE6fNTLyNfGqd6EvTzB5+FCE6jiGgkZOR5OOsnnobg
d8t4h2NT2amQG5g/Ik0B0YFjHSBhOzz4rs9sbIN1VmJLtZePR/w+woPvxW8M9trozk9u2v5J8yED
MnQU1k//Lyvbzw+xiKPRJenjIgw4Y2cDIm90W9OBlYTnSYTdChkvMuN2Xrlcvdv9r8fWUhK2EMMu
GjN6SIitm/vL5R7LeBZogV9JKR4v/XFw1WYflCdrv17jrJyZ5iKgprKfNHUWkXFVb+ohTXdd+jAd
Y4qaZzT/q1scRrAzKjfrvo9ftlE+v/VFFKVrVA8XkRTfHNxQvBK71qbEZHqdMGnzhuZcq++V5kXF
MYf50B2reHuBW2Kv7Nu1N7AIoaVvSG1q0V2oQbzTNyblFIEkgNCsJhI9K6N/psGLW8flr52jS8lO
s1XCSup4A0gtQgsbfwcOrjwYhe+xCsGqESvv4eX7x/2CC/DX2bWE74RCJKjNQM4w3nJ0iYjeMpWZ
+YwCrXHJBj9huTHdM5AcxzH04nvtg2pzlvCXbIQEry46tLTv7+kLzOnf97QInUYWjo3WsAgbJ8JU
DU8TBPu0uW+fbnX9DkcU/NDXMOxfiOn9fdVF4BSELi01nV0fA3m8eHn+m/ShfqinQwOXKYg3p1K9
q9J7xfaDVwmwxVoe8eWE/tMOWOp8Jkojtd3EtyiocrcqgsBk1br8R0HQlDcyQr3rwhErR/SS1mTI
mVaHkqWTNBYB85kCcyRMNbbp3DMdTZzCMA5O107HtasuUkbJD9NAL/jEs1KlFJ+MC9IRgjvQxgt+
Dm5cMXHOy/uVhbV21UV0k7Swaybtz0yod7MzxqSak4LWtW551ADuFn40K5dcCSdLSc4sDlsx1+Cx
MpAAn2T3rzN6ANNxCHEy/XCAea+Q3dak+tQ/XcB/ncSSbEmSZGmK+ifcfioGwqIwfIVcAPcuTObw
ASzKfXtxJfh/kYms86jbfaBvDEv3EOpERCtpQP32KVJF+2F2NHH8W7m0jRbv+Z9VgQv83SXDJ5z5
sN0GVyUWUiPxNySrvrwFAIQV9VQlj1KIrvJBudyUdAj1H4Ki4+P9YOJObvinXkEVuD8X2G0p48bA
RntXXqMF7debYjjWmGPlGwDzkncxATFIR2Sei20ecfJZnrwN1a0806036M4/QbIY3QgbtsFTf8OG
UAdHNm0J2Km/yX4glPsDJW/VBiIsIgH4TseyZhBjC80VfUMPnxGI3An47NkWTAxtkzK6QFfXLE9B
dpWSu9RSsZm05trPUItG4aM9WsAoh42FIchg1wBhk6cGeYD0oc4LR4QW+WAxY0FKb3Aj5a0RAXXh
ZuQoBiZBihdO3SwIqqr3E6Aj2TW1s2UCKdXt0kIaS3tV+4cGyquoYGCbISC+q6B7XmIkwg076j8u
zU2d//RnTrm/r/Jd8az/0gW4Gjla3COGM+1vVeAhYmB9UruV85m4NWU4UgG86+ypglAkG64fwGnF
Uy48lSyLNnpM4f0PtuxFxxofG7oqCizMqXMGSvY69wztEMW3MRe69LcY51bxVXcQf4h7/MwSOsHg
8XUb/w1q/UBDgFnY8jsvZn2rQ1vVoocLdCn2WZfvIbFD9hZubvCZwgSAtA2DFVbTNni4vJKPwuqt
r7FxsnQYt3x+T8GAEJ2TebuAKmyvxMxDfjuZ9vNjF+LbBHC5gqNS5sB+90KxNbPNACuz3VmP2m1V
X2f9Ke2eiS2iG3woBRSqn5mOTYJd5Vsp+Qj9Oy28NWeMYrgVfM+/FG4bstyu9VOGSyVYmcKvNh3w
I+xUoDRFgJ6rnRTtimwbp56cPubIXobi+cUvbiz54kVR5pXgiC++O3GIjshOlbZfanslLR5R07dM
jeWvIEiOdyQGSrV2Eq3XqLoLjRtfecMKGt+uEflqLW/uVPxHy1ORPon9jz62vEGJ2LAdBjTM0a1Z
RklCAgWSlXzs6lexpOCdMI0n7Z7RSBoCWdCVBxN+7741jM2QXLypZOH6Jwmj8WA8YArvhzdifBtq
2zb0EjsMOGXtGmMGWNUOsK3mZXgBNB0dom1v12APo50gPlXdMapvivwxCM9+9xQFv6ikkuI16twx
uMlh/OKnJyPRHJw7yRMUDTg8UvFXmfpssMXH5Mo0Pb+sNla/1W7koHJlS3VU5IpanB1NyMXqtoPq
hGVGBjhJgPF+ObYN7mgtbsylN+FqC+aSzWy0G/9CMPIu8s6PJCdSnTSyDdormMnhoS5Drc4PJg5n
+JuV010x/dBZJH73YZ0j1Jjy05C8qbKCaP9dTrNAEo9S/thbK9bAXxdF/4TiP6yXT6F4MrJkChp9
upfuR3C0Hd/MUf0fGmKlIHugi8RIjsFdslvIxEwri0394qsbIXfoVzi85ZdhO4BZLLFF3Y7P0WuH
Nty2+KmJe5bMeO+/IHyNO9zlGSktEzBXsfn+FPuCl0Nu9M8TLIc/bRLKYZtr073KxCe4u0jA7K8J
+H7yK8AOB5xldJ3i1aYAyH3vneIa8XsbuObc4pgSe7iSelYSQ8l9ZdnCq/gLJcAS70O7bexcdEyC
EljOlW6A9uVx/+muF3XchEZ8WA4q77100vxXgDq3taE7o0PMqG/bfIuqRWJ8GN2hBPZEQIJHAqtt
FmKzjGMqO5fSyWMvtX4Zr5RbH4nb4Ey81bHzZJR9bM/VXf0gYgaLma25h9YRfeg3/nl4Ks/mm/im
vmW/4R2hfxU+j3fff5EvUYGfv8iiTMniWMgtVOHPUH/ieqNhOH3T7cK9HyI1sU1faVpDzICsBeHN
y2Dv438HF9SDcELkUXubzQZkvHgRfwNmRSywdaSP6ScmzAZoQcJbX2816dCgVIF/MA7anV0kG2GL
dMLvrM438Rss/cQGJdwpto4QO6yQVUXTtQ84t3s+bZw2Dwt5iOllqONOjXaGv0WHJbfHzm3hGJqP
8TxoRXChltZKkDkT/CZ7Wg4ApJHExVdJ2zisldOcD11QvnKHTRHuZ+0lSffQgnFMaJLO91/26+7D
P6tWW1Q/Teo3stYaOtVPAwPLMWCTkaUO6R6SICQvFM6I8QIwte3KlefX+d1DLyqgPskUs9NYU8IO
vz8Tg1uXHu6ddDSdmZ84PUUoHVwH6HvIz+Pz6oN/2bn69ODzavj0tRXZTIdmbqMW4Qm9THK01KV/
zYwPsw20pO2a08CB2bOWLH/B4PorvGmLQJELl6ww5s2UnDQyUOt6dPWfINAHO3tj1AY1HkfUDzJZ
pz2nno/qDZQJmlcanGL/PVn35Jl7Hd99iUV55IOaMwyfNlrjwM3XQt4EVOq+OFVvo7JRN92HZAt0
kYsDMHfLUX6trIQ5enx3/UWhZNVN3JQa1zcfy5+So6obmIEqBDaIl5lXGE4fIKw57qwHsoGYqhQY
5Url9AW98u+PsugHDTqmr6rOchABM/tXs3K0dBXC5K32Cq7GTL1eAnylhHMnnMXwFCX3Gu5R/aaa
20Kri3PtiyzibVsPSp2xSs412HMVs9OsuqpxKsQ9mdmXsKvkm75/DrV37B+DdENXHU06L1gDsX7d
r/m0SRYhUez6CZTTZJwDYz9JzjB62GdBjet+1duKVtGtnt4bie3voIpPwLs2AIlD1OnKYz+dgUfQ
TLEN4UnHxb7fm8VKCDFWFs4f0tKnPTzVbZnpE6h/9Pn20UuwF371wIMMmEQKKjdoJ0n+lo4Gm9km
1ZnJsuDTt8pTph4KVzte8q3S7KDuO4OXmvO87hHsnDPj1p/qk28DZ9Q9KzlAsDAOHL0IOUGPuTjZ
LgvseSLb2fJ7g9QQyfJL/gPWBgNb9XcUHOtX/Wdp/3FNLcbZrGVKns3ArW9Az1e2yUS7vTWace0g
+bL+/+d76YtonsSIyVxC5rUdfeTUR9yXMZWyeW9cST4gGDMyCKGZanjf72D5jz3AN1tYXwRzOcz7
1OxZKPq4D/IbamHVxgldjJ0LMc7otrWdIP0Oual6rmCoVuWBeAd1aJt9DBTNmxavFxGloyDGidjH
+bh5HdIfYfJu4i3JysesPnkzo2M4vIiKlw/uBR3jirAYNfdjd9WhH4LDdLFHX6xE1MSf09wexQB/
1jQbDdeyHvLkvbp4cnEa422BwRZ1ibZP/X2OxXiwGX9TnqsvlrFBI95imB6TzGjN3DcA57TVkCba
xMFhRDsZ9dNzaVL8x+9ddx3r16HiWcdQA/Kr8Yudzi+GntAOjoBJtjXUGKm/xB1+595lq5zCWwHy
KmPh9DU7x25T2/VV+VhNML1smdRwG92Ut6aPgK12P0urz8+wNR3h+VLaEgcGKWW1yayN5ZM5OclZ
2+EG9jTTreOdcvQP0rEvvKCxL3s187QrbZuezJOZkImdlMoTXg1gIyfhKpepZ5CU84LuDmcpUTvF
vjOQ65N4TluzOY7GgcmdY6n38uUl8PclRaIOEMkKfw39rg5f8ubYAbO1ip8JbyUqidis/zhEoUBQ
d5MYP4T+KQs5T9Tm4EuDi1Q6og64hUAWFTIK35SXG1ASo7JUTfHO7wE5AKnpFICNjgifF8QTzp79
fwOR/5TP6ovDv6m7skgUZe6T4UOGF+BW32P2K28qxD3/AzjTSrKhL498swikS0rbc0Yv6shox38I
hNrg6hs4xQMik4VuF//djP5TPFic7JGcp7Ugmfq5HOfZkgRi0Jnot/7+/6MlmkQCuHRGS2uHmL4W
jBbHeqZLhlWR2Z7FA3S+KD3BPUt8ptU+3TWIASN22NX4Ow12hWxb+hat7AH7ArS2nR5vbKT9IaO8
VEcx4x49NA2x6/3p40T1i0jmInxmbNBauAABDJw0fpQQIbd2WXJiI5rgLlzjkcw9pcVkkNY1bmm9
ZoaHcMnwEop3QYoYyoAqXQDrBSZ2vxeEapNs/wsV/78SC32RWKhVXsRST7bXOIIJWqG963xu0Zmz
3OhugEGNSVG1Qct/9plCXQ3zXLh+8+RL3FgvlLMExGANTzofBN/F60WCUUVhYV4kUi55W+zRdJnZ
qvTtZo/kBsGh74+Hr0csn5bhIo2QLnVj5R3HUrSvUrvdTs8Cng0NfVQvdWBGruUt0kpisMQtJeqk
SuYlAMOW2Ni54oNI1Qo8niw7t+mLpYxVFbvFOXjWcWP5o+pB5r2SVH49YvnnuZdIpni06jjN9Lmu
E97Z3/es/o3yOqG8bvzud+JKmb6WxC5lnfoxn3zF5LFl1Sui18C8bCaBaiZ+lLs7VTmiyGOeonJL
oytXXSOhEY5iRFY+De2bGByH7kb/D0rMlerWWARbqQx6sZvAc5XpNtYQsLEvNIM7p20doGTvNUrG
PfKXO81yi4GxSLFmbvT1sO3Td1iE38wU+1aUAYak8oOqvKi2iJ0A8jwgyFRML9XfpfxUCG7mjsye
t2n4sLL+V9J5YxGGm+CiF0YMUOaCfIt8CxWtRV8sRMPSKRsnyI4tXO8P2s3aHxB7PTorNzA/4Dfb
feliTZkbpZpEgyEQOICvJa+V9obsdrShjNve2EPWwDrkcpqEu7VjYHUTLAJgXAUCZhUk6bPSMuJU
tR2//p8/JLvfRztx9Yprr3sR3Hq1CvypZMGJ4jZmkJwc5r6UI8ueqkIEyxPgFPsScwsZZNBY7LAN
XlVRnBPe7974IuSZF1Ovi5EAO9M0kBqoeebZOQu9ydBGDXW78oVXDtslFqlKiqaoZ4Ynre7Jy8gz
4SEBikPJxBY9DF7RMkRL4T942/P2/eZJl7o5Rc8UyGz/1BxNdavb46xKENrINur5zexRiYTUamRd
WdBLJ2pBD8rSmF9vdNIPVkNy4Aw7/WHm2U20Gj+i/o7e4X/1klFJlJhz6qa2bExXF6tWCh3IxFid
igsM8BfcVWI3lz1fdUQT/eOXycXfqrItf7cKVPjymT9dfVFjlcZQKK0F3KwYUK4Rm5NE2Y9CloQJ
ZIK5rYVvMwOw8b9cXJ+uvIjganOZLAUleqAiRG/O0x3V9OxvOAGWIsFid6G9u1n7yn/QAP9aWp+u
O7+RT/V9OgldLKDNf9Yfq2YbIjDHzOamG3/Fzaui0QXq1A1Q/Y15rnbT1g+AaniRvtFu/XwzvjTu
6JDRI/Ka4R+6ka7kU/yOtrpJ6nE37uf1YT7iTRl6abavlA16xpJbvvVv+b3lVJ5xgzbyNWo9vF6K
5vRY2cYhKm0IjvyRvzzJo328Vw4+7bqfeN3e+ucMjy+m1PMPxWrzMVtLF05x+oU3O81rcFwzev4/
wJDN0eS7F7U4YC5WqBZxyweq4XQPTo2uJ/QJbNAndWe5nHFYgfU/YYsYyGa3O8WW5T8PFWdrqd7a
Il0k/X1otKVgQdyYpnNYXkft7jIeZP+QG0/ALYAkmvsKPmjwIQwHYzXZ/jLv+7RgFmdNWk9Vq6Sa
fi7kp0p8kltPDJ+1ewjJl4n8YqvSYu5Cz3IHu9fuhJCa1i3zR1HfBfkvClSDXNyd3FJxZLwDx2YN
T/9lKvTp/hYnk4k3UjHoQEIkAxPt5yKhPHFAa+uZzYyhYuTYRuIfq1ljumHNFtuyfA4DafP9aSF/
eTp9uo/F6RQ0YyCWAjG7dkHtSnK10RmrdvHr4Ijps9q7+RaIv3oMQrQavSR7902Q1R9hdTtOpOwh
MSdZu6eZXvHNGl4OQRIl7xotg+2Cij56h/JWTA+ZeA35aYaH0FiQ0fDxtOpdH46anSSu0p7k/8SD
eGUzLUcimeAnYieEwJp1JNtvohorv/9H2nn1Rm6kbfsXEWAOp80mO6mVpZnxCTEzHjPnzF//XdTu
tyPw1aoW9olh2IDYLFY99YQ7WKhmkp+tCYTjQTnMm5PcH0aJCy7t1vHIeugFH0m0IJt4rzpZWcsw
+eluDntJu2nke9rCaEBfZ5f+CHJ0615GfL5mEE9X00Td/PbNiS4RfRtVsHHfhp/vIrFsFX2CSYd5
355RBUnk++Re9bSLql4Se1fBccD3p7HOXe21JQz4Ndeaul2oIkWGoO+lVi8OxkjT+Kp0pm8OnmLt
ui/BcATlWl9NHY74Dgjg9GPVdjJuI+Ti9JOGqGzwWg33U7BHzl9GHqeNjgo9P9n2lORujuCXnyrs
ClB1mg94rKNZWt0BIAExiurTHfKhYGHM+sXqVk+4xj7LBKB+3+q76mn+Ts17D95o2TmX6gnHtDuU
iA3zMF77F2SAQqKBvZtWHMkuuDfh86K39/Kl7486vmbWgT4linrps/WHMSM541queme9pMz1oYZ6
o1+f+K3X/jT8USW/QqSMUiznj1qJnvrOQv0K+0Bl1VaHJVH9gWuumT0X2X2M18nMG2meebTQm7R3
KJFXdDPQ6znUiOtmrNYduval5Mrlib6Znj/EGqAGvxlpLzMtZiRfjM8piwcL2XTXUalxHW1MHPaw
TxR4uvUu7m8H6Ti//UfadA4AgDu5u6/xeQUwovjIFhWmay777hdqgQbzuGsQ76J21z1OOAs+JX9k
qZf80m9xklevKz8H0XoI9qhppDtUwxkgIeD9CoAq/bKKYf6afyjjCRV65VddATlpL4Qb6QZBJmYb
eQKtcVdySdu7rHR17Viv//vz0/SGQPssvGxyidnq8yVvw7eiwBovRX82aPPvJ+dfRcFUuehjtO1x
WYuCaqIoCESs1o/r899h19hc05VOJpU61OdTTYIRtDewqLmtQ99BamyPSgZIV+U8rTKvQ3EolBMU
jhXbgET+31LKQJ/x/+eybyP/dyc6jJ3JVjMu6kG9CQ4qgBftUmKxfquqf042WU7qV/PZ0G8zN0iu
go8hCrGbe9osFlpC9Vv/dUI0k2FBdRcS0P3OPmJXxgCaPvhez+Ca4jPvYC4oCK6aIFMwNjexMU6G
mqqU5BnY1+TLAPQ5WdjMAI8GxAPqsgX983rVq5breALElbhD8CNDiu2EYU5xLhhI+k34YEhPthW5
hv3VwX1Ns76WnedYmNvRd5nrZxnrlukLiK3F09FoQz9OjCH/sJf37ktuLvPEKvTaWVOubq99XXnx
lYz37+LinXEYhYNSwU2wnblJbV6PesKn0/+Q3eq5Pys+LfTuNKMDjRAbIlAAHf+yT2sQvpr3PeK9
mddcG0wff2Soq4nQQh/j2H+//nbmNamLFrWI3txrMW7HXnxEyY4O+wnl484rQJOvZkpwkfaf7+G3
HfJJQNmOvMCyp00cknM7M76QKtfxfC/PR2SgMc0c3vhoIf47EiCYSyydcnyapYu5V51rLd/r6i+7
vPYSxnnDfW3uURwc5C+xdelW2K76kkFrRvgOiPI5bL5aCK6P4PEl52uzWoOAV3OV6iFAfVg71NV5
MW/N9qHFafG2Oax5/y6VMK+4KYc/m65Ec1p0fj+s+d+t+aYgbEZDrsCrmPcZjflTiOXr2qvfN41P
j95VXlJfWP0KQsZ2hJL0hl3NGSlroF/0M5UgTFSr3FewBy4zRN3S67/abw8Pa4+bpv0hAm6IrpC3
gce7kNk34PnGiKk8tX/vRSgB6C6mq/iQu+bennzFvHQpJMwd2HlIRmK2lWjZN8XVpFidmoRvBLcA
liciFMZ6ZxSIJ/LmeJX9LwihNRZ/ts83sTpOs6HXSx7a7BU/0/ZZe2zW8W7sxRg+Woim2XCDUORg
iMUkRbTqluj5m0idx5mcFhLhzYTvWN417SkZDhoFP1js3u+pnzDKKHOgidk5sPYmWtQIToZ+rDLS
OZfpsTr1wFgm9TEI/S64i9qj5ieaB4Y7tejEIsH2Kkl3obWjOTmvzFnrdnB1+yUe3AKcd/EQSN+0
+qUlh8t80Lyo7Wbqw7cxPGiuBJzNAbPnN+bTsqDzFFJR+ZVyaqHdge9RD2346HQ3YInz+jrbJ7t+
QI69ZLUqF4MeYYvq4/rbNA1Ux2TT0TdbJGxjS5MmohKV2zoSxsa3BZqB7DxDJnO3eFgVYikhCIb/
JQj/fuxmkyy2kyRtwK3QYTuOHk5Frs6xsAsmWjgNIyAYsT3+8WM3e4Mmr9Y4vU5Z4kk6DL1D5SuK
G+zz7rDi5qTsnHmgp2bt9Hnw/3iioP5+3+2dKyuBnM9kcvaM68AXLf6uhbckazZSqzQ/LTMAfeA5
yoNiXSwQB/FdnX4V/AbBp94WzGqjGmE3czAIObO/+O0aEEKPMXwClA1DFxBsWFUJadAftpp/v/u2
PgaolZt2RS0I0HVV0IbpjvjMXrF9GZFqmlxhQUcwE1+5H48S3j15UxFj2Ah7bGXUxNkO7ygX0nPi
x9cYjr/rHGw/9VNZVDeIVnlz1Smt6RiKySpH9BSpu4c/1zk1jqRGhMNu+Y0LORKTs0RrvP6qd1dN
ZFtW38pvG9tqPcMv0FmiXLF2a8/VmXfkOT6FlSjYfgwHfbfCmwpllJ3Flso3zpJaXJQ9gLN+t1Lr
FTAty1He0zacaYf8w/ixrUbKEZfdNKRxF+d7KDpIQ8uwAg3mJvtxX7ZUQeke4pIomxW+7yZuFflg
KF3N+zpwwKL9bKMTib6O6s6jGyM7cr94HSIzPrx29x8e303sGjS1bJWJCgR6BdKAz6uLMrLY+Vfl
r2BX7jtMZMS1gmg3b+KWZNVhIfdUwYDjPCfyoNPAcTqMIH9c6RAgheuvy+yIXvbjquE/8XJbNQST
obVzCQCmrlzEAqSrRlfRVY4KXu5u1JKpL16KD9U+dISu4NrHadPvh29QcWGKTUGkK2SrqKv08qnM
KDKL/FnBwYObmFNlFHjPgEZXv5NWTjvJ/YlNewawzySgBbsZTYPqJg7/WE37MEK0zlp9U8eANMSz
ljWG/d906/eP3cS42KmbRk25SVsveQ6Pyipf+Ui7eo+Mo3Cm9DEW+fd53wKhhnaMe/R+/zWcBZxy
0H7E7IkbuF0h2g23znSD0joYffhVw2PCHZ6h/vWdxvqi7xXRrfpxqvf73TdRT3GaohlWQYWOVHPV
k4d+Qxv64Ay7wm+gAO+0w+p9XMVPod8KRdbWzf/Z0m+C3xBDBdZ6Qn1QYSt6NctXqf3aI/dmo0VU
orWD1pt+SPvnOLiO9XMY3I392UT0fqJL6QnCg2jTbhK5vDHjDlAlsgALGSzCBmRTEsPcssVPA2er
yKPFJ4z/onO6iYdWHIay2b/x0VvpPsvxo1XAOYJNctwUeXlgMt9X7+kc8TtRjBDEJnMTEHG3Keui
5tkhvbHkpEWeHFJlICVRxnBGLxpkUG9hiHUohNpPok+/iYt90sZJrLzde5FzGJNTH59iCfMfgM1a
t3Me0RIPznV6o675ewvuFyIIEDLBRxcs/xa3pKqjg+BewgxE96BjAFtgms71W56Rlpnn2z7CkxqS
/qrlUVJ0t7eCHyDIO/4PYqnUgyXKiAc9Yqrs+Z3C7c8XgKlExFwHmC4Yzb9d2v7n6G+hS2mPsk6Z
kABkWCL7cIUQ9Tmae5ru+WlAL1gWM0AEJ+z/4JLyDGxkxwWMvNkDUklucRft+28rOmu5Fr9E0+yP
QWm/Y621iW5dFZiAAQkvSwkt2FwwRwX5iHkaJVoIB95+VoyvSnFP2xNuZUgDQXjERK+8iXDk7UUW
JiBjpuV+9jS0PlRO2IKFGBPhmwirMq9LvUwYzARHe4s/Mh05yqySzkkeMFU5TMzTfBPO6o3ltvYB
Su1wdtL/BQq0xoxPQvpbc+FdHp3LTStb1luNJNGJ82QU+xnj5eltdyTjafwlPa9yE8104i53ZxEb
U1QYv1EY3v2AeuVxGAUHKmhudOkLvpt++Aco5/lYlPfOwaTzfTAg8YqCqeggbwKaquf/ZpB0WEDR
lrP2FQJ+YIIgOEvqMV5uYVd1tKz+l8MsePgWjKQGrT00BdsMth7QXpycgKkUP8Zv5i5kkErwxNAY
4fV/GD63UKSs7odKKXluxsSEkhgul5ueEeUFD9Lvu1fNXmX8MAM+9cd/Fji3gCTmA3W24EvJsBbl
hdHrlB3Q/v5+sNyOmN3i1Y09MQ4dYhNRwaXxZk//bosV0VDIcCpWdOHBxmTV1wZIBDijoLiUIOeR
S9hoq8WbDJyQ+iGqoOxNVAuaKcmkgeR6NKiPVXeMkXShrU33xS2dXWLvEwSBaXX905rR3gSzVm4L
zRzf7uy3IZK004556o3dldHRV2wyIDWfjEYEnRZt7k1itkR69y+NjW6fG+RHPTrr60jZmpkLXWYD
dUa4R4Dg/EqoGiOI3/YmPTMqq1SMGRxn1XrmecY6w8c+E2UHGe2mXd3jF5tBzNoLNrfosZvMLOj7
SKNMJi3JXOjyNxHEfjc+tBmFgbx3Xv+HhqJolTfxS7PZVbpBMmjp9E+/DsFBJhPyM4hcYFVmOMIh
0Lv+1Li1fpr60+dv/F8AMv9JR5wVm/HuTKmxVCy1RRUWJk+58tAEd/Jr0p3axdP2lfNQ4DVqvzqk
KcwB2+68RFfle2eRnB/G/hY0eZqSOIliuuAWdTZ1bD7WizMjz3oPyZ0cacfkCKglygmIExzqP1cK
4CJCLImeuS1H5W7K7IZnwsU3rGNZYqZwhFpVvxGTl+woAaY4aGJ1+48lZX6nS1t9olCT0klCCpZC
uGL5H/CbZwPM1s0AEW9EwuWMPwtiMpm/OlMdmTfaw7OGc96u6oEH0X+9mPSPvPR22a/a8ymEphsL
nSnOyUFv8Gg9xckjbnmOdskOgwgB/Abq/iT1eAM3vttC8jjEsRrIOFyChG39HI5ig0Q9P6b5FUzX
MfmlZHdF+820mJTmr5PypXaT1avpDvEM2IhOf6AdVZkMdKfsQZmLG9A2c/VYVccygz4kURFMyDCb
P3v4MOh9ZLDqNWSybPyzEOHTfJ2+WU5yAzwoTr+B/p2gnExHyeSnzPgUq0jD+Pb0S8+uY3XUK7Lt
g00aDA6cvwRIrnvFNWYn7+QfBVkh9m2DQ2yT9osQnSHI05xNLM/HqE0TnfPWJDcS1FHPMHCNyh3P
QuEj8aCsdcsJ2FDh8YOqzCvcwr7JhW19QaBzNrFdk+1ONyTy1MI8aja4r2Jv6CfHy/KDgrEGyM8Z
8Qjv82AjyhG3qk1xGUlqq1H7LEi5+KrL8CQ9R7a/jk4mJlB0XZxR2GNWRS+7ieqlwRR/MUAzo1Oh
1NcAlz0DAHNwt4CKOQa4WKSHvryJAkizfXPK1MMi3Y/xY9g+69EhMNDhRctS2IIQRH5nE/kHa27k
0H5rQTDkXG171F9o/bvSAs/Zm97mjBkCJsLi+9MHW7K8ifl5gMV0rZNH9ekTHz8PfQlJuv0SP9N+
K+9QYgIhHAN+zFyhv/Tnow0evontyqDK0zTy8NUvrYFeLU+HwZ2/0nf7DlIZ9zgRGkn4yE1o7yvJ
ScpVFQ0BQCLIyFTDcPY1aiVvsg94yFHnCzstolVed+W7sNhahlEoa0Fk7KQnvL2HPxEQobuE4OPP
7vt86g6hGDzw6VZndTdJKsD9cC56trqjeXHhZdUuQmTSxzAwOLerMgxUCRq9ruBgr1v1v14BPHZd
i3fvWshyYGbTiiS1b6v2FB/T4aZJ7wbjEBQ3uYLawndppg6N54tW7KtDrx2Pufp9FhKQ1k/52Q/Z
xDWjyRRrGRjZITByrxT0EjlPr6sSl30JEDESJYyij7zJU8N6nqNhdYfJZ7CrYM2RDKPwbFf6TX5q
A9wZq0OLF69oxT9NV1jxTUxLijHQmpkAvip66eBC2Vv4IFMJPCTHmN/ADFpqRa/7ad+ap25Clu70
MXIiTOua5mT0x1WDQIVuvar8+GbxXXKg/ZjVN5xb2WOKKFn9vASzZGUTuFIjz6Ol5OuuXKPyEWYt
Kgcejl/AEb6F7G3pW+ChVSXY3R+ttW7puoxeo2Fa22rboLFSGmu1/ea1NXpDgHAIRp0q/Hk4jg7j
rH2aijUkP9pc75+7iVvtIOu90k7rhASN/m/DXfnieGCsSIJt3/xSML8RQ28++sTvH7pGmHdHuY2D
Ui7DhTx4pcCsiUFSHRfSTvTswvaYPKr75lD9YnjWLntnEK31+ue3B/j949dv8e7xTRhFidZwKRrI
BpJDxhflKLn9N6PZrVlJ8SI8wqInbmJXXesRYq08cXlavq49yvyP5miDtgIaCmH2XridRJ91E6Pi
aXJ6jTbhisjsPR1Zcwq886q6sFYb9ddxb6v7zm0qsceN6F034aqV+2rU7LW+PSk+xdSl/oVR8ZsS
qvycPumiLrtoM22i1Ahbx1lSTg6j/fph1XuKUB3xBhzjKzjwF3sXZUd1V5IKHuCmF77g5IqWehOv
8nlo0klhCqxz3+6X8ACBjm5Vdg3RY3QL+aT79Isqt/0fZIcFa72trOuoUiW14tk4RfvhEQ/pBC78
+LOBngTHaw8AXfC2gtXels1FHmhgkyjEZt03yjsdJxdrr3rWl/CXhemoh2tWoTzkwU7zgtYFwibc
2uvW/eT0OpuIpYajkoYzZymEtxF66B4HgPJ3tYtbNLIzqZ/JCOXYyLwB4BHHLsHn3lbShqYORoOn
MMP3V4TguxPwIMQOlv6+LV4y7LhX1qJyLFvctZF4lAWKhB8mmu+C17YSDnuzh0jEyV7vJ23YtZSZ
+2IGTkcsgeUkH/tdUIg0PgTX07akVOTEkUuFzsXk54srrYNMlh5Car5f5b1WrjVSH+LBrWi1N3Es
K8qkqmNuiumnjOwsnCH0ZOGg3DpXIENpviri2ReUZkXLLNrnmygWjI6qVBYv3OxlrD7jx7RE/B7T
bdy/UYLp9Z+TebEJOStqEY3Pvr1opic4bKKtvgltdRSQfhnSGzhs8lPAmDXiEuPgOYTTtj8wbNHe
NFZMS5j9fciveL/RNnHNmGalaldINq2do4qsT+Ib8uoOXwXYya/iT/nJ/Fp0foVnvbSr5Z0FMHTc
SUh/u/9oIextNenomb0sq+qBsTPQ3jkP9woSt67k4Y9HUQlKuOJqo4A2CsGj9Y+y/d/LYG9rSavT
7LCFZ3gf3awQ0Pa2fp1X2M20n55NhLqMlbw8y9fRk9orjmbNn6Z6yGt/NU4A4ND6auvVULkj2kmI
8LXazewcvC529RQViRuj9eEKXsOngtM8H0SjFO3zA2TLm2jZyIYTKSY/X38Y9jH8i1f9l1754/fp
lNVHeFl95k1P7bJrlJ1yHH5we/hopgSMXSBDewgWjscBfJFDzos/+k5N3Qb+ew3PShK3Kz4/dba8
3nfvMjMj0Caz0Mn9bahM9qFR7y3zgKtz7paEu2Dt4UTVJf4TeVW48Xj/uqX9TbDXPr9T7W15m3RN
EE0RcHz9MMonNT9nKEskxUnXHwH8YtBZe8WhFsqqi159/ZDvXj2UM22MVQJO6+XVfVDfF/5I+VFx
1p112gkF8MYAQ+1N6e2k3QacO1HlJXrzTbDNVS2KjAEcLhZpHGJgZPDxa51bNW2O0iEGiSqGaIke
ugm0WZtHwQTTmZslOBSQLbzh2GroXju4mlNuzcjMCOPJ59eZva1sW6mHYGSRN8G32zsNBQjNf0R8
0fNAKbJzze5/KXtEZ3ETUcchtNRw4iyqxk4rd0ZAHV9eswvaszvs4Jad9b1ayf83gh0tCGHbklab
hyDP1uqDHS15ne6i6NYoCJ8dg92KUtw3HKbGFTxV8GGVTROuz4Jqagx2U0tyMO1XK5ms2hs0zqGL
e93aJaKDLnqq4Mu+qSe9O0a6luWIZNP6q537ermbpVvu7HKVeZyjl87rEAeG13uGsPkPizz7LXN7
92g7zDMtTkiNoTrD2Fx9bGsXAwoGbIAy/hwj9pSoR/Mhl/jd9fTWDn/30DQeqliaZoaYzl1tXEq0
XvdI3Wc9BIXoKapO5Qut8Mfx52qTbt/1e2uG3YLoNlEs3Q8wNBacxTI8G4TrIfoUm4gG9LnIlJKT
3Vmn3uucQ9kwSg/nQ4gGbYCCohwdesnFS0qI5hftvU0kC1Wl73XL/lcTB/tw3nE4dpQK4HLfctXA
axJPsOHXbOy/Fya2solkneMYeRARVALrNk+fnOA8erp1aQo/ml+T5M7MHlPnrl/ui+xpxIDxYnYX
ZfgW2s+CHyKIM2/YqXd7orKlOBlHsiWlPa8QBvBBGUYMkfriuDQdEOuJjsaEmEzc/50J5/vtuAlx
hjKOk15QnRRoyXB70rUbycu8Ssfb7VaSj80aW7OD2JZEcH+qm76d3tV90idM843qAcXMGCi26Ta0
kfpbaJTRcyGjYWLYrukDT7IhcS8/nOAkWHnBln/Lqd+tfG0qDoIH5C+DAmFIl08Q4iGySEdkinJv
wA2IRkAznoRMpXVdP9l76ibNq3tblYKGDZ/mvzSsDXrtm+rq8bFML5J+tYqfjvFVK/60FFR95JVe
lsLXOlsxOo2d0OxWtArr6Xy3CvnUJk0XUbZk+OadpniP+WawRzI2Pa9CzI2rY0X6N4V+320+df1d
757rNE43z+a4plDBQYl25ln3+mtwktzgaD2kz8iH4oizUj9FN6wg3rwhw989WUUwZmk6cDta6hcn
1YswIToM0JZCihP8KjGN9BdhwBGt8ybKSUh8OAWwnfsRnxEEi+ARKjbwMEDeNm4Xnn1Ra8QOhHes
6G03gW4u9CjoJC66wjoipgE5LRl9FQgF9kqetLpscdH9Ldm19193UwxnYxOac0cW82bHMyKvyEAg
osdEUVDSAgJ2+L8kbaKX3US0sjQipVB4bDL79iH4a8VjJTTiEYCgsKPVR9U5CQ18BdFM20SzUC3n
QI1Y4pQOagPIkI5x8Ap0/CDjZzb59al7xI0Si9CaGZxY81GwtbRN8uZU1ZBYNl0uZfKTBS8ZJPZa
4I1uLR3WotefQf6x3qe63AtiqGDBtU0oK4LMCpVwRS/AqulaLJrDX/iHuS0EG58uU7LDfFDwTNHr
rr/p3fnNzLyw6obLQ4HKWt42p3S1GKrDM7C74tu8L/ex8vg3jfPe7Wlt/V3vnhsB0whmnbBt7MLi
UHY+kxB79/hoqCcSOXcpYMWCUDeYk1t/S7Ti/cM3+Vmd2G2DEs1KXzJn+qg4S32NvXLwOq9pcUMP
Lqid+KZoVP6hI8n7527CVj3r/y4z7fgIL4cqILN+UpQY6DTfpd3PaX5aYK0hHrH4mfGXQgCHx+Tb
+wU3CyyR7kftlzP/sRQ038bylHbHBiZL99XQLxO2HTJk/esc3Up0K+Tlh2CniHbnJvaZfQX5KWOn
kOT32RkN3MQPvXQ4BSS5ezTjarI9MSVYkNK9KXC82yhNF5tapK8U2WlnHuLQzxLaNbC9AjqBtbr2
llDlIYsXAu1FL7yJf2MXlGnSAwyFRpQA+boaiS/VhxhJnep1Btzi6s0h3Jf/NIt9g7S9e2V1Mawq
Dwi8mQ57oiClO8JboiVBxMemKTN3po+ub+sKFXYFi61vgl8XaeWird3GFWIWyMek3+UvJBGYVIG3
LhZarsZ4/JuEwncn460X+e6VtVaNMIKmeB0kP6xuKc29sLox97JyM0GkAC/TRWjpCFFC64n7JHvU
t+EPsyx0Ad6uVowEZfi/fhrSJTjSBkGMATK4O94lXj74PcZkvuBICYKvvgmCcxcZdQz/nrStoUu6
xkC2mIfvnKzsV9XBFm+1mtmd4LmCek3fxL8+pR2D1iM3e+Zn09NYEnSqe6bRvj5jg+emzBcYbfQ4
VbgBochL2yckfIS5+7qdPlv9TTyMLTlpltW90sR46agdI1LlCQ9R+lCxLzzPotXeBjAIkRMGaet5
Lm2XEkX2lCPJWwZEzhtXdHtzAMP4T7sB+iZ90415WWSJ0ghvnP4QHBbIaKjF0t6MAtwtKA1Lf1Iv
U3wQfGZBANM3Aaxa8fxJRGN1dNX0LC8o4MVeoh8r/VAsd3XstWuSbOdHwXMFC71VFJjULDdak22t
QfU7T3+uEzN9ZE+v+pFu1sD+in1DNKD9EIj4LoZsBQWmYfk3on50DWe33uqUgzaW0crPdD4OyNdi
+ebji5OPOzq8r/nkl8WzkSM35wf5NURJXpRdCb6Ascnowmr8Nxgh6d3qzRKZJAcWPIBirMx9dXBx
5tk3g+gLrEnyJwdrq7NHazk0HQsoj/qQIU43fFnnB8FXbu3TP/zWmxA2LapTdzKtrtHNv7cmsIca
wSFXf85P9DpXRJwpXYTaEaIdtglg1pw5ppxO66QiPMov9oQYNLoGxxX9NzDRAae9X0RQbMEA2t6q
C/TjIkWq/fausnObHvEGifZN5CP6Zh2Ccgevt7wRho+P72TL1ixHQyNiO5UxTTvNpFV0O8Gl1PDq
3ANmqWOQ1siPneLN2GSou/E5ro9BcicK0fpb/+T/bqXfj98stRLmmhESpe+HryVDfueJKThKVUGz
U7BLb47qco1ulBPxZPbwESlr7DLNQ4n/ACK1tqvdG3dav4twUpdPgBb64hJ+z619iMTOHxV7H24P
Wfgf0uQ39in+vtxlnM5xN1q7Ova75FD8MmCu3ti3WJq2P6LDyFVhu72bfgfS7I2/cs9+xQ6VYU3B
P7WLBisOlu0DP5jRcO/NzV1V/XSkm1Z5xXpJN18ONX3p3rkG1iGPcJHrXyrMk03gbo9L/zJUcNsQ
K3W+dNjExV/6+mvdDjur9pVHLCRQD0Xddch3kYyN01el+6ssfaW5xMktXpfq4FU/8peC8gETGrPI
0RSekwsCU0jYpIxZkoM+DLvVmwsr3eSnHfyV2M9leTMnyEAeUa4rk0MS7DPMJ/trPxy5m2b+ilE/
OWXn9piROvluWvbDJbBfTXwKw2+DvMsRa+aRUCHxkOxQ43fD8eg89sne7PHC7n3gT432XUGNAEVL
B2NNeaf8GC7RE/+ikdKGrqLfBWhV6DvSHzgQkhecEjxY8Y547H5MP9KrkqNgx3NTXkG/ZTKpKpc5
2S8aApuuUnCp3CnaSRn+TC2vg+4PMBOYZrKvtJNe7cJfRXCZkge7uzbmg1xeodIVM8R3t9Vek9g1
rAv0A+s1/9k96Jf4jvZcSRrQnp1opz8Wv9SrA+ryOWlOU31SbyMsEX84KHfdyFjA+NKRQdnyTUkw
pjyNsttXHqomy501HrACXUY8TeFO3M4s5HP+I9BOtnmG99yFx2EALnXnSKfhpbjaXmrtdMYm34AX
0Sy+IHtHFLEfNesmRFQSBXYT1Uob/YDxNF6SazN4S7fHu1XaoewBy7vyQtvnv2bDybhPrqV+Qkc7
CHfLwOF0jW/LN6f3lHtYEy3ym5Y3yF/7CzdhDz0Bb8Id/IgaK7D6AMkv7XbR6DrFTf3FSW6Rlzb+
XO4xNQj/CtuL8a1kywDnhySURecCCS2G1D/KL7wvyxAy47qFIjhqx/kLf7H4pSWH3tq1DjKRO4xS
lz/Rd0MlU/tmSBTgu6jysUPLW5c1QtuzLE5hdVadS3+c4MNVu/K4Nkynn3N3GyquBm/mypNCgIuM
eo76tT+PzS66gf4CqaPUjsCvUlRCx4P+h/E0fA3MfZ3tipvxIf7COjHBvdEfpIvkz+VZxVd5t9yz
9DHy4zhxPrQ4spReM9HLc1O6pc2ZhQiZ3oyHQthv+viK/h3fNjmoVvepEvY0IrITsAS0RPIrSffP
Cn2IfykUC3KC/4Iu+f3ATRqaZlM1GCuIXD/U3/FU7vc56lK4V0XsI2T9/cjH2hkzgfSoliTgo3mo
sktonVPsP3rv8/tbXXPAz8L7JjntKqPpppEc0Xzp9ri8Gu3Rtl0YiUNwHZS/9EZ1m+DMJAUVs/ZL
O5zS7EedPQbVs2wfYIyhXmJGj401ME/14tWNxTvP2YPoHvqQ3KJbv1dtk8vOjZJnQwm5hZ3AzBja
t4Mw8DlP9jGiJnif0kvp90K5wI/rw/88djtAnu0iVqpVxBlx2irzZeWQszO/0SFD13YfwJKSzgaG
5JIn46osJKe+peiffJ7tKDm08NsI16FuG3ghhApfClD19SPZ121XcnZ6DB5twP7KuVGRlHPT6YiH
2WQ0h9a4XcqTOtxl9VkpHrTldZ5OoQfad3Qj+Lw4eODkbrQvcnAqyweZcST+qsG3AHCViQiYX7a1
q4+3Mq52DR1u41ZLNeZXmkhtXRFswe3gOkvlWk/wAb/Xqqsz+3XF5IoyCXdY9OcJUd1tp97NNs6u
h7D36tVtx0BYxg80UcH0cVr5+2uvseJdF0IqJ90ZGuSF0CNTQN/405NyhCtqk0bMftyBrgwCWvya
LOoErIf+s++8SaNtgoKerJYQlbJvOPW0AjB3wt8MlejdlO/rEhtb8NJ7LotM3BAQvfgmyTONJFj0
lhyz9XpszPf0u1scoyhRk+8I4WHL/YJhbSUKPh+XKb/XexN7g7qeJnuVv2u9DNXHwtNqFNr3SCii
qLzOc0A/cT1hud6dZaZ3+OJ5lgkDXVjGCG6B7QS7zme11mK+fOup6TFYaPpHPjnMwOzSy2X8vkK/
EJZp67J+9tU3wVcdtNbQOiAM+IKvuLroW46A81KcIKmtNloIQzK33w+laLuJwtommi5J2JcTRqWI
hOyL7I3jso9QiDG1J8kNl/v10YbGzGEijXEFV45grbfz6nhop3qEDMJad0AYzZ8L8yVzn09YIs6J
L2PCvsI9oUcYV3x0FRWXwqcxuGuwaV+Uw4gsQXNmO9qiVVmr8U8+x3aG3ehzPOkhp2DyB7QlUHbv
jhI2hl50NC8VWgSiBwqO3XZ2XTVpETQlgDsFu9ryEiNE/x2HxtDPT2ny+OZOULnkp6JPILpN31op
7wJdmMTFtATcpogPfO9ObAIE6t1VnUcud83jai5C1vz5d/9XpfrZ+m6C3GjkS1atfIEuepEjuptI
kvduF3kJVn0W6R2qr0744ky3+FrYy9FeTgUtKyLRzwEUlcntR1sQy4DssWlv1kKtaB8r6SbQHvP4
ZsFH3HqZyp+JflCn1Q3SejL76blHny4Nz3gHWPZz349AKi3SUz1Odzq+fsHwUPbX2UR0FXPkwuMi
1KeYOqnd/bUEr2WKYKFrkhhml1zaF4eMS/dg/iVj4u2Nt8adjbvkTlKfGqPeG80fg76X24uO0pJ0
zIbnrHxRhtOi7TrkNDF3qfw+/9rVL5Hl7Az1ae6xp/YLCbnRL738nRK6hEUpnaiSJ/Lo4ILQjVbi
My/4FILAs53ay44t9/GqDhej6XKQ0htM7ZQjPbqu92tnRwHQnzUPSF4v7ChoouO/xqZ3e69QW0sP
M3o33X4EDoShbHXAJSDwGLPYB7DAxmtsfTFSlNwpZOf4UAJomOZrBTBWmv+wg8Ns3qkJKp2SdLLd
yHg0y9tR9ZSMH0zL4G+pDr1LPd/cjd/9YMMw2jH9Fz41OLQDdHns5bkbi0sEsdrD+PEHVjSdSBxb
FBw2l0Or5FEWr65/HT6o92zA2FtVtNL2To4eCdBeqJBxKvGrYG+sf/ezU7q5G/Jas51uDUph97hv
S9La+s+uOxbYge0NQAeGSx7aUCyeCgyLh/iK+dkxbkU0BMHP2OIALJyzAlWiMOmL2zp7mgyPnpe2
S36Oq+lljA1mexOVBwsfEAWuMVTQ2KdWFSyG4KBs0QBmqAS2OnFRluv+xJ83XydTXl085miY7KBV
I/GJecpZGKJF779eVu92XdF0jZVJjOLQpvDl8K7D4WJyB5kL89ChSTEetPiUfddXdH1dXP8fZ1/W
3TiOJvtX+tQ7e7CQIHnPVD+QFLVbsizLtl54vMjcCXBffv0NZddMO1U55Z55qpPlTIMLCHyIiC/C
1A4C8E4x/LP/5T/eh/8XXuT+ny++/sd/4s/vUo2wmo+amz/+Yxu/V7KWn81/Xv/Zf/+1n//RP3bq
Ujw01eXSbF/V7d/86R/i9/8xvvfavP70h1nRxM14316q8XCp26z5MQiu9Po3/90f/u3y47ccR3X5
/bd32RbN9beFsSx+++NHy4/ff7s2mv7H11//x8/uXnP8M/+1kpe/Levstfiob//Z5bVufv9NE39n
BjdN27IsanBiXr37+8uPH5l/Fwh3QxFjEkuYNr3aDxQS2q/ffxPs79zWmWVSYvOr3Uct2x//n/6d
4we2EJQZumUx67f/urqfXtO/Xtvfijbfy7ho6t9/+3Ey/ddnbDFmWTbjOiWUYXxm38IMzORtzhPi
RssAftaQlvv2vANf/R2H+vM69eeBbtYptOHXg80wkN4d9PidCuO7j/C7EW5WpIIXfVYKjFB+9uCw
FDpMIAX6MGZ8Xi/ZGgjW/xJ0v70pftt2Q01uaTAPIm7l9TOG00AJC2PPOlYIg0NQU4Lk4NBn3zR0
Xu/jf35l/LbhxmJUlnqZEndcQYezata9r/vf5+iKHzvWzwPZhJkGI5TDdPpPnT12b/aFIvBjrFWD
E+UhpXKe53NlrmLYRJdGt1C9mpGa+jEM8Sv9I+6GZdu95sSc5QyGaw1Y2vpqBg+wPgMQI+WrLN9L
2OUENTrTcgB4DIeXCNgEtFPT+N7R8mlAr1TcYMsCTEqBKUWnCsjj0MEqF5Hf1bQMpgK4+TU/PXqm
IMqGrp5PBbsfIEMYKHpeQr4SXYxSBa4ihA6LyEQevL6sh3XP67kmrTtDs/x6tJequidU/8AV1E5K
21kw4Uz1LvmI0R1S0MzNymAu5Xtvhh6udZlWKLzRZtOPMQrN57h+n7SF0a4KBYcf5ZbZ6CtyBOw9
Nm+k3UcTcnh5NEcMBw+Xpr6KAgQAS+Arab0NEsSYw/6Cxc9Vc6ER8Kp4x4dmMY4KcPNnjX7NXLwb
eu4oBfdtM3AQ7O3Y40bns2Z8MBAvj6+IGuUT0e4r8h7H+yGpQAYEnp1wz8ReEBX5PogeJsG3ZDrX
6boxVl11b2fzKWCrBpCrjVOL/WkbBpiY8qGxkVVb+rp5l/XzSXFH1suagN4nlxY8f5ZOfhfuIzgE
Faeawna/jr2waB0Dfj+1XsxjGCt2YCEQbEU1PwgudTifcB11mZyFsjZGZS5HQFVOVSLUZmlSN+a2
U1jcn8bRkVrkWpVc1qJ0zASuydqqB7geXi2CCj8e0ZqNS2pGwA9Xcz2A/ibq7m4KcB3KDQyJJ4XM
CgfuPUREfibRGBXms4BMz5Tca3xRsVPUDGjDtGY5/eyRCW2IrcaWMVJqqe2Wagy9rCDbNPMGFC7W
EpadK4EDRpsjdtGMHBrtZHZu8o3Z9KtMvYZ174UWjhh1lgzgEvmJ1hfayRkdU79kbBY08Fa16CoT
youmcwZ7pg73MkUIfZxgW9CA5OmT95ScRZ45msHWnKwUILSi2KvwCWYOQY84m62ItlVS+0VRuF2Y
wdXpUIEwoHCSDgZnGlKw1uifCDn6uOtdHHoRwrwpTBdT6ub9GnrisjrrVorjs3rueeTTQi4GAXOO
wsC4wzjNwm4XphlINbQqIjfRRA6YSpf48bLCMbdvkRTYBSv8zVXFiMMqmMPa8PYgIMqDgyh2YQnL
x4D5iiIMvdrl3Y6QyYW0HoHkK3TYzPoJeEn9Gly9X0i2CfonjlSLJgD713aORj9bjQBHBIBv0JdA
JIjerNbTNbqMv5vAVTJkHLEYkYGYHGiah+oTMc4NIqSKZx05HAWMJ2Wyy2y865een4C+NeUJEdWO
AjWYwf+ye5fdCplpEXrgA7kR8IOJ7NcyRoTNwBCAvkpk52ZknSBeToQIEsNRQlrbTqeOQq90iihf
Ij/G5L6wZrpxbyI5mWB1a6p3HRM5oiu7TxchrC+UzH0LxmECoEyNXkHyZsGvkNvoOZefVqsvKznr
I90JR6R6ouHBy9KFrqew+mYoXndl4PO68e0Egkr+1jWWw0T6VjbBoo6hp7UjlNOotBsF2/Yz+Mrh
Oo9B/7UWVjHM13Zr2fO0+6BhDcj5g4CmiBoHdtMATjqXcJDtdB/mhZtDoVpjYsbDpUXPo1U26NeG
WFmH8l0zPDZ+RAX8YkS/tcvFFCYIPUn8Rj6ICMwOqMRMZ6B6/bRCmmR6JhJtv0WMNw9Blha4pEtg
9dO7CsthGD0Y4SUg9ZKGbDnC7YgesxgpaIZX209tSi6h5mbsVJYPIR8OdQq02RoOSXKnmue0/bAG
BC+Mp6lHMp6aEBqH8DxQQbwo8KtDmBYgRA993vGyiY51Uzt2js5jconkqwVGKQARK3RYKTFIoifm
htlzrN1Zaj7UXoWA0mFdUQi38KApZC/yUdqGYwmsS8Zj3wLhjWFKVUb+WGUrOWHFgXd/nFt+BEF1
CUaQPwlirlR9bKMMpvq+lS0bYLIqare1Mk+ZVnQ4pCfLURRqEcWw4D/R7KGA/L2w4FCTt3MrS6Gg
eie1cJjxWMhj6dfWsinepm4dxoehfEyL2OEWoBexGXTuduK54/uqWaluqcXR3Qi6NCAQYsn1NJRz
3r5F+tPIN5p8xP+qB4R2hCFEUy26+HbVZDq9uO+HdWxs8xyOduDIB+T0qVliVH5aglF7rgbwTIU7
AmNsQTWVOTa3I7KdMr7KsS8aaNCx4xVJtm25SFXj0rBbFXF5rt8ayHnsmSbRYabWfUIx1qwL01kK
TKQqn2N7SYZNBjvrhErfDII1AlCTdltyICBT/VZPzMESOcvM3M0Fncl8PvWfmBvChlsbwtxDNPWn
cTKA+p3WBVP7LoUtZNyCBwixlcTzCWy2XtOl1eTegPAOAoqCyXRe13sdm1hHTrFmeSwyt2E6Lb6U
/38U2F8L6h+K5JuiCaW0ZRDDpIww46agziPRT6lhEyztC/ScrA3MuRFf7iidmMBBpgMBOvSrVDMQ
GKSvU2XPGDqJY4FVWO89FTz0ebuy4rfO9nlwF2LZHnytf9VK7LJ56tkSPZjiSnFwM/WmxlxZOGsP
bGaYuyZHVuNf388NBngtcW3KGUcpy01qE/1G68kmmY/FCLZcW+j3k3+VXILxNzCZXMsBGU+ALrDD
N4NeT623D5HDjRFHH90w9VuLo4BN0DHkERo25kbrstmEXGHsRTD0hVIo/rZh4weW/KfxDNPgnFKU
vDhT/XSKris9lUgEoW62DBf9Y7i6otzqrVjb29GzfHOFdQ7pSc1L59v7b08RP+i52+ENhKzonBvX
53wzZ0QgMxED7Ma6jrZyzPsSMyHWoQCBkqCHUx6d1DwtHyq506wQ7Tks96gNVUH7REt2T8qD7I+l
fmxijixL3U/ZE03Ch7ADOwKhLj6MJzpuDVXue4VGq+ndMq/OLxVK5zknR8YRLPgciqcGbkZS7LVy
+FQQL1sdtmo7tO81aez68Y5HxXNdZXOSvhukcmmNPhb8Av1M0xrwz/MkJRSEOyVQn5ULBklJglka
M69gyYpa5sxuHkndI40UBFWJB3stZCYEntYVDOEQLj4WgFaZK4c1C8e9WUAkMRylGaIuF06nCSzI
49aEFogjAZ2m606Hg1zDnITxRZBjYR4h/wm9guwja1gn5sm0x4c03IjqQNtuTtuzhquMEMo9vVQG
sMBG+VG/HTrpieaJRE919dFpPfyqsdiqj2r8xiXkzyc3mwpKTeizTJ3axhXz/ALWhJM1doVJqZtg
mvGFWAITmv0byfG/+nxAlxk2t/ANceMGQW/jqYVvVUfdqwUK9agTLI0Z7DlxSrQ9+c2KJ34mJf+5
Qnwd7QqOfbmrqkmNoqUNc1u5t9QnwhHn2vCQCsvNTGwUufS6FNHSKIRCYz2muhfRfc8edAYFS+BG
FluZBY55m9o+VdrcSA92h0pW32clPL2g2Yoq9UJFeBrQx+vYnXUc6fhg4yRixsOnjkNA+lzBFzbW
H6WOjKgeyUnioqbnZNzZle4Q8mRP20RP7jX1XCKADYohntx19SZDlORAivsIQW5RE9oO6xFjS+7i
pPsoZXxomnGbDdYuHqxTpideb8MGMlPbujtF0cM3S96f0QubWpxCb6nbtont4+enKEccLQ2KdwaL
ID9HHxPOMcU63rxYiOeJvc9I974Z8XaWcMIFsYhpAIESwIFuVnYbX0BRBiPASUfFDpnhoOSpJ+jY
4IpoJ853wurbG7wd7no5X6aJmViqy00M12afNJp1WNb+DzdEicWAPBNhW7d0BZ+knQY1Pi9tMfim
D8HadloBK4BC599o8vsZ88UoeHxfR7shKBSrWZp3GC3PZ4N31c9CvrxkrYN+Ud1hvvTbp3H97Wbx
q7d2fWEmsD9i0Vt7pTJMRjORjLo4X6sl1i/EZaWIP44dcF3zeEf33zzVGz3rHzf6ZcSb1UQCYzYg
rKEuKT7tfNvZ66HamqMJjYf1YZi1n2WRr6HvpuztuTmREA43Kzp0LzY1X5lsPFWUHtNHr7Oyh0ZD
aVvNkgDZD+izNWrmEwi5cFpyi/gtL1CWo4TP5TiPr2WuxZygh1qs/xAJfwhZcVeNySVlcCLvbeVl
PdB+QCocZEuUQJo2jf3Kwq43RtsWmsOuc0uW+naAI0PzWGWF02MZKofcz+k2121HIUA3ze5snKVM
tqt1HC0p7BvTZlbDUWTssSO1obUcDPTHTy1cniMf1lb+UCIjpDzr8NLSCYSi27q9H9qtpj2MvJqZ
LSxsa4Qsm34Ck44inmYDfbaKlTCp37Sh36f3CURbSf4WppuuKwCPpMsouKPxHofKlZGJz8E+sXyd
j/0iIZ8CJ/8Y4Zd28TDkOxPvuofVZQBfr7ZiuOJPortW2X7HO/MfeRE3hQkxsIMAhQb8h1rs52/W
7kMuuaaIazUbheMy4D5LoiAT0HfCl+fKklJ483Zuy1YJOHDLuAsYvPCB4WT2ghv7MG03SuzM4qXF
Wsp1dywRDTBsQuiFdBQgKkUhQnsnpsc63+tmAZniQXVbMjx2Q+c14oNIZDyO94G64HFBEZyggawg
0CAM8SZr97CC6SygJcOD0hciuU+sbSxf+3JTxLYjYuEp8lhOR8XzeUDRDRWfmshybQr7FrlOW+hl
GFS7Jp03eKJF/6FQypA2cXWkOSKVhqVqRYPHMrtkWBJLplwBUGAaPyoTCeWZRJT8Kze3ZiucqkXT
3UdKtg0O6aE+QV+L0HbyqrLHCsU9OnicLnrLsmJmGpU3RThM7eHm82oUcM8RkNzCnC9B2BUgnKbD
R0OnO6vsj2OI3NUQdujRU0Ibp8pXZVXOTfTN13DPtu0Ws+LVmE66OocQtPcBPJ96Ou/GcltXl77R
UQ4BCMcxSJEBvuTQ/XZP1rDIhn7RZ3gDxrkeCNST/SKwolneHgNI41O1sZHFbtP+vjGAvL1HOD5X
BQCQqPNh7wbDbqR0AfUt4D4ZVts4fh/I6IkA/kPVh2n6VO5F7WkZQtkVFL5xtBIR7MCOQ6c5jZKA
OdijUbzRVMdkVmSGzxSQZLDph/tInWp8qWPZz4bkdSSQ7Akg6RJoKCyrUyit8zDG5g9z22OQL4ic
J+yxal765mRYWO4zcXctG8warnONBq0pb4GKGeR5GJpHa1TPQENxfcAb2k3Vj6hcN3lebYtoqwZA
fKpEY0gKkYV1ntINCeQsMFu4m+pLIzyRHuK+JS0Mt23XdblX6nq8BN7QPvf5tjAiL+zQIhpKT5qW
pwfsYMQIgg2VfidH6Y7TEhDZR6POyp5j7duYqIQBIan0EAHJ5lrmjkzCgHzfmgSL4rmKsDjwOUnA
XGrtvOGAHIKgnssyd1LQmbkABmunswFCLAMJuZFGDl1+H2mvTR9CoN4gaQfAEJKdohBq+RSRQ0Mw
izSICVYFhfwvQydGBWWCDqhKuyTWTg99nm7T/jGqc18OLzFZx/JC2Q6IWVM9B2ilhx8RcI8W1wfh
mdpQ41CUZyOGRvyK0nN8I3QxqsdYY16cnlK6JUaAvPlnCrmFBcvWEUhSiRsQnbhrOyzCFcJxgecz
e5WhmqcW0DN7AILMFlM/zSQUZllbOxSLcWEpmJLCR588apZeoejbB+mwLPvXTK1Uay76nHjM6lDh
IdDRBkApiqPVAkOe5krhe8Sy1Pe1S+wN6V4H5Gi3+aqoV0mAQAv4fQVIPbNaCMSR7IGPLhjUvUWa
hcCxKU9spwnaRTeShZUslLm1zcxhlsJ1G/cyYZh58JWo9PmISgpayCTrPqKuwVGC4zkl0bYcFgz3
kOqmbyK2BXPfkRDOZvZyyCgWK/wR8mg6GI5pbFm1E0jPLSmSE5twPWTRUoBQ6uTSmMZ5BGojSAZX
GG8lzuIJhd6vR9+lxuYE+6Y1Sr8eWk/v10b70YRbApebTvdh3evrE/N5LL3BtHwbdw8LGjfQkCoM
wjww3yos8yk/pmVzGptdZy3KtJ7pMRCVHD20CbKrMCUzwY5E2l6OVmXE0MfopQjWePPoO9Uu8FI6
MNktKYC5aoA8U8K2anEFU/nYQr19GukGldW8aCOHDE96xrFd567RVj7HlNHRlQX5hMrQyNAtWQSv
HgkmSJpOFeyjEqdeLDu6yd7pte8eMtUBuQodPIyoF4L0mUp87JhckwnlDmuyZZBFx6bWZ2FhHho+
zwFQZg/ToOB5U70MAL9TCakwB3rf4nHCSRmMhx37uv0QD7ArnV6y9gDT42UXt8tr8LNBi0vCY6SR
YEnIkfVQypWllqkuwQKABAKm/KirV1IdsjgHBfbEks8cFAhJyDYnM40Vc6h193RY1+2pth+olqKP
vZ+FchbRi7IjyFYXUdHsTDSgkfgO7opW3roBgHEdH12ECQxa034ASTKb0EATNFB+jxGkUT4rsbCm
BwuPOYphrmo2i0aUr7q5tLHOFRU7F/D16dG4YSNpTo9CjwEIYBNMCp9D68RLqCtryANqo1tBVDAn
ZQFDenPeiuFDyxEJUYk7VWzzqJyFyzgAFFM/APNzBqQGZpoN6q2JkMUbIT8W6HCHr55X4iCSEC3r
iCWmcEeYMIeNms9k2XsmsMEEMRV1AjmZZa3bmvshyq8upJs42JfRsY+YR3XEdQEfHaNZwc86e7Ig
CYTaT7cvg0AgSy89XdsPOU65EqUnv4hxm9rPkYb9cG+2cqG6xs2CeMYEeksUzLwyLzM5cGPDT4pm
NnCwGcUuCMBSwesPMRa2NYB/OMVB6RpNhZzhY909DcbdmKbASmYmm1PzCBYGOlQQI9VS5Aed9W5p
xE6JYHYJnwBkptByN7BHGTwIABccfoYN3SkLHJTRg3uskIfG0V9JZ/GIJh59Jsqq8Dp8K3FXuNkg
YRYPH1E83CZ6ifTPRAQeCiIm3hIM2oITzLOdkZTw8N0AkrG7x0QDXo4PB0jnAqZX4DMqrFDqvkcj
iqGjE2oCRTbFPtxZF0QzZj0Kn9JQ4GzSVdAJRwvmFu89CsJFIE9pjJxEa306IVoq2Nc1ukUmrI3i
WBazMOjxdmcWyBz5oVW7RHQvCEvnwbkJHuMKKlh0YhQj3xXBuW03CL7Dub5HawjrlzG9r7st1+5N
Dc02l47DdDgFUF0AwcTql2JxS6dkjn3MtrkfYIWuR+UkSbTMazJHFqbEG7SxJxUgKCwkhBT5ggbY
wsD841MefIMhYTWB5UmZ+1pNnjT9PekeogyiuQlusDFeGdsGQiysccqW+pivQnPC8aECByXuG7XM
AmzDtsCy1OMsY8ruWEf8wY4BIoD4quDor65G4yOMPpDemoYzAWg9qL20UwAb/L6IXTU0HypbNSPx
gglBp6p8GZIJEQeR/Ajig5HelxyOtHn3oocH0Hycn0ewIZmxstAx15pz08bW/IbbmQ9y02qdJ8wP
0l5CAnQADX6ih/QwM9zYPObljgxvdX+S9jxpIFq8TmB2NEnmai3zTHhVKgNkO0LjS09F8LkCyDeJ
bhGKGFmbz0kf+yPY2xiXZ8a1X7MTj9bcNtHQgRILm6Ap3IEHxxIsMKUvdda5cnzqEx3YCPbanqAr
9qAlC9h1tlcKE3r7PpV41WnqjHZz5Fno6Xw7lhTMfIxgy/vUXqJO8S2qA7e+S3Ad7XjIxXqiMMMa
34f+4Xp/vbFmw4hvUl8WRbeSw6G1TAj9Er/kg1N00HmIU0GUI9Lam2hz3wtINRvoM9VJoh4P7c6L
DLoL6gTdcCFa6XqPgImoelRJudOVjR+EEepsMtcRAq3Vn1EJLlZYaGR45uNT3uxTK51H6dtEoUPC
OY7chQVcM86M1U4frqtoX/XbABGSFXys9HmTagti3hvpMigf6vEUVWjiRXhoj9cz+SnwJw6VBCa0
bSHZBfIIHp2z/BLh9IuNJtHXOrqQYXHvwJ8McWqbFkelUAPF8sasObdejGI+hVduxLNwPhgg+UK2
4bV+re5FswdGv6GthzrXCVGMYlErri8ggQItdxt8Dx3ujuhL0T8ZWubl6XEQLx1HCgu6ccd2DbIE
vVQraG4tPd4O5WepyFYb0zMqNYTnRfc4ru3CyX5SkTa3MKyqwkMUHZmNs41yOG62FWQTw79wBB8I
EsSVkrolIpYDrGhD1YKbrCHggI9+SVDEAnurwQH1CosKeoguhgIRhTeYwdE+mZUVmM74OKG+qADW
WaguXvJEe21ZBa9RsejNNwmYMLfRP8keW3ISBsgeXlwqtF7C6IQXk6tntSc1FOjTx6jxo4IvKNx4
A2E6+LpnlXaGJAK6ei8tipUSaP/jyMbEySMd93V3F6JVtxnvDNDspt7OkwK/VxXSsYfhaKpNE04r
Ux+R2o3zWrgUA/al6yutZ1a2zZtDCzauMiluDldpHPSC+C351HDs15vEtdhHjDJdtEDRscDt7Rbf
QnYxwxep1/ABmxMzhp0Cwn7RlUkWKTKTCr/TVzUvfI7G3qitPMYPEnzBKPOFDfeseJyjQ70MX8Pu
3rKXMc62UzEeotH0VXkaUAMHGC157rqNNqDVzkRtEO3sQaHK1SEPGLyRIzovyk6J3PBhVwC6aIuj
zpp9xRAINAKINC68fsm7C6eZ36LUIQwluIJLJdtGvIYSogZk8RGgubYuVxO4/1YrFyQtnClW6wrf
KlaYUyTCbaA8u0Bah4TCA326ET3mwbptUNqcBI7PLVyE9cLJ83tADSr5LEE42wVajJCTnC6F3Tpl
E+OTztZSaW7RbRrcXtaviI2E0ysZUcPArX9uCrIqofSN7AEoCf6+hQbKrvUzbM3luR+8PFKzAAuT
Bh9AiV3wTQBKC5J4Hyn0ahKQs9lBmOazGaF4TSHoLe9UBY1EU85BnctyaSR3jXZOYRkwSAuwNzj1
ErHFwSeIaarwOG0IomoABy8jZAsxdKFhTl3TRoCfjreI+d5oi4aB9pWfYGt2aY+IcG2t6+/CXsJK
HsXu3ZAU0AFA4THg7Ad7/pCfW5TcVruawGuQRcyf9DiatWSVBW9ajVNECYvlRZy+ZinDfvCeV3dK
ewdykODP1C59Veys6WAb75l4yEUPzPxTRmbhqtTeshyHIIdpw33C1XNRLgNYW5XpoqhHVPMzqcKF
TJ5DbLjTD9ANB8y3Xid3KTsN6J8Ny23ppyTeVm3t5vCvtC7ItY9saxl2D5W2iUnqGONZMw2oB5Ct
XSwV3cZ0HQzX8msTTfMgvyvCAGmHA+gv9PLoT10q7gzQnxFAsv6pwyYzYoNp2g3XJnTnLq1rI3X0
ovEPMzuE6LJFI1yOjasyN7CbdCVQDZxEsHfr4aY0zmm0tfA1EeQNt1lxbqtNDsFCiDUseL8K2QaF
5bay5vbk9/DRCYbUafGtw7UobE9FdiRl7LKSYhq+1BPcbhKvVGDPwwwBVsER28bE5wHWprGxEXez
MPtTT7FstJmHaiyYkKzd4eCApgW0L0lzS+Wx6JcB4DTQ2FY3wFXrpWlfh37XFw2cABewE3A6yLmq
8zfI7i2CjfIILDWgctgFUKH/6Cr8gsgHfZgFUVIRlyACw/DRtyihi/dNuIDqvlgP0q3hWf5BDn89
7jfDGjfWbaVqEsVygIrQcmVg2uLmWCXfodZXKu1PyKVpIimG6Dan1g2jO0JOJ1uUf267EnPDBz/o
CY89GHPdr0CCkW80mTftuj9IMDzLf413Iz6V0wTJ3YTxrmbw9RkJ5tckveXVrDmarn41eKRIkXTR
pZQ6CRhdpDaSbwiQXz/Y/74G++bBUlXFHbYPgHnsYGKHzgO/NdtvBAG/4srhiW5RKI+hHOZ/IiCS
oMXJEV6xldyy2MRWBJXP5Iwcni3TGr41idPaKGC0FYOlLFCY9C7QJ6inSiiJVlU7R1QvrJPGb67r
ll76MZm/XNYNS2FoXAVUQ26ZJLsYZzmefBvZdku93A5xg4ZH2LjGpAJBfTXeQ7wW3q3YAOSc577t
0Zf/w1fy5X5u6KXW7HS0LuF+ev7SJnfR8Pp988TPxkp/TNovY9zoDsJM4w1qG2iy0TyADWsxFuhW
mFxEB6/q77qJfkET/zRvbr5I3vaxirEKAwJcsDxHhTgbczQwjq2bB8z766dHf/ktfLm1m++RGpXQ
YopZeqXAdbdacpgaAfgwZgL9zMM8WyXn7/xmfkHvE0FA3eqWjky9H030X9dTI6iLUEOOzlVLL1fd
Aul2d823kQW/mukgbnUb9B/Hf27fWliUhqFGgtP8jmiHIXz65tn9au38OsDNm6pFlbCxwgBiO/mG
TxfFG0o33QE4MCMLHbZj3+wIvxIZ4cn965Zu3pbMdMvsAKy69iLboLFZrMCpLsb9NL8eY+fZLLj7
Njvkrx+jQW5Wy1FEKbN6vK0E483JLPPjxTXmqpp1OZplrjqj/y0Ffl1AoP+wGfLLTGGJmwWkyDqh
dChpsXRC2qBfLMAyf/3ufjXthcGpYekmh47p+mq/TMGqaYQ5sgwSx9qEAHJFcSRM6eNfD0J/tW4I
zHGsIBw0++0WkJjJaKu+u8qz1JF7wRKtXqurER0e2Tcb66/eEu4DoggLX/OfpFGZlUSy7Qhx4+LN
Tp7ZmH63UtzO9h88/hd6++alKMVtFkvQ2x0anJudnMMD/MG+57NxkbjR5ruOrds3xIkOBB6btGHr
6Ku41XlYXTcMNRg6N8lfUACp9DMw5t+8nx8WU1+rnx+DCPxybnJGdONG2iG1tpFxDq3FwCLXqMul
3l8L22ny87abFYA/UllDFisREjMgD/hSQ+KbNm4YbmPjvgEF2UbLcjJmcUzPTZbAkrt3Kvs1rRCC
HIK6HTKI3Q9mdgT5QrPxDvpDO77nMoHyNYMJCxJ0LTq3rHTN6/rMNYqGWBisB/a8xyuFUnkDTAft
Hc3RaOAcEMqtZHJtmRCmB/mZQK5sxeDBArgaJNNBVI9RFa0MdACMInvQx8qD76WblIgaal9qnKQY
wT5sLKJy3pKt6u/SAMb9AJYa9GqMPULzxvscEYFTsktNcL7Ae9C76MPcrwGaCpRbZLkTQhU7Dm8m
joATNLcaJGZo6534GUVOCXij6PZDCsPu1pH6+JCN22hsLjxot4VgM45QaigWt+m7KRJoS2EdBR2I
6l/wzKMinlsJhPvaJ6SwQYH24ucKUVAD+hWi2p5V1Umnp9rY0GpTNDhSGCBHkDgjeLFORxhtVO2H
rdkbO3lo2JYqdHpnqS8I6J1pTbXzhHKHMHueabEDTn5WjvXSigykL4MVweMdusTVqk2qvaAwQ/1Z
eClAzaIHFxxOJHJBmbhgfmITzTwwXErsEw9R2kWz/8/ZeexIjixZ9IsIkE69Da1VZqTaECkpnVp/
/ZzoWUxVVqESmF48PKAbxSKDdDc3u/fcH17LP780g90RoJymY3Wjdvx9cVI70/SGGumKurwJ4Kol
84GDMbEm442Ivf5RKvN9mbp9BSbmNqY2ji3s75+akiajEZsmD2ChLZhJLNWG0Gptmi3AXoU/3B2W
uW9Hjv8u55qWUFl6HbScv99ey9lNK6SjTevbtCx9R8fp49exVDFLas7R4Wclu42ZnY1iaitACmJl
D1X0WQMOhT1iNKat68wCmMOTEKPD7QuYjBmC9y5b6Uq3HypsHePJ0AsUFM1EJO+S+sYcsZymTrXQ
xDTsJH0a8nD08MnXMT21X3XPaIUdroQI0pbrKI5WpsIULoZVFbscwVDj97z8ZcKh1Y51vpQGfQXd
BH93e5M12WDYwVevI6WTlpkwFcDBHuS7tKC9h+b8alflFinASbQmitUufYG5NxPtu6ktTSEWKRgZ
u0zWZdffuYV7cauN68w9jS592haISJZ8LHFK9IUcVxnT6oB5Bh0nPm3vZg7I4vSuy5e0z6eMBGOx
0mL51tmnONo0YpnZ2aW1aNibNj3+HQfa8xB+2YpYWe0xNfRjZeHFLU+sXHsv7sC4dVvFyw++M6v1
1xHdoD5s/US/a0V+ToFZMMJXVH1iNzUjJ6ND5uNMfNzkmh5OG6d5yQ3GzklydgtvVWiQaGlKjwgM
yuqkiGtRdvOx2wTjIm8pqt2V8Imv8UcOfGW+1Ar90gc6jTb0M2JAiYtotQuU+xBcmnLbgjqdWzar
SaI9t4gZx86+0xpBC7PHaGTUzGaSsJhL2hahL86Dpc+ratX70UMG/A9CtLrL0V6N7c5TnLOHOEBv
Mhwz9J3d6qaGUKtJqwpnUhOspXqnoSBJKRvntecf2eYnvdhp3jax11WXHPjBaO23M3Roc03/ysJt
XTC2Etgb6cvk6TaKO+Lsb7/5ilphXVaXkjldSnJPw2jLZnqtD+nRMvvHvrdXFYumk/b3lddFoC0j
2l91P785/moZf1SD86oGTGyDr4Qxnp8Xy17Oq6Fn/ZbpShtjUiub5w5THr135uf6uVHKu1GgdmbW
HmpfMtKRcrwaDD+r5kWkGSLibheN5XLIiqUa2FPZ0CVsnVuXH+GzrGgS2pKTuo94tIoeBnuETV3J
GtOgdS/K8bPw7sIgWqrlsPDSBP0olDj7PrBI5r6pWdkW0BKTb4k1EVV/cXM1LINR3zNbwJihLN0q
W1ZZtYTgOzBUbw6m3W5znncCZM1InzydBnm8cGp9GjRYbo1mFQSfSfbl6ndOVmwtL1yIAIJB5q4K
e5yYKJdY4zWTBX+wn90kemBNfStNJ6FxbWl0/hy6zY27aWU/z0MG+wEoHLYP27UXPk2qEb2KHNyt
QV5vEDcI2bJpDSIljPSVwe1Ztn5VqovBWB3E0M16UVS81N5ZV8L12Hfo/fmhTQKoDhrKhyFKlppc
mcSkBTWxijePkFcs2yacD2xmqgqMm0C0VNEAabw4uTw36SbrHlTtYrYvtTD3NU8PP9pSxpsbT6Oq
1r1rzVo/QFaJObBKZp77Wlr5tqovWnRvhQ+W9jDcfsdKwYRyV7bA75xx3smLMxaQMnCPOnnw3lBN
ThxSjaJIOUSl5O+EQEBXo2ma+bPQdvlYiPdYB5IGbvPFPrL16XmjsXMAFSaxZkJVhiGeJvraNE52
3D9IfeY2GFswq40pQZIxn3dl0tTRvHkWBtfYRsxdGYAO3Rm7p+BT7U44HChzwO+BWJxHebdWhLpO
uvDT6YpHyw/WQfsTEeLPCtMSrmMYwhIcA/TvfJqxClURxz3tmLW5wO96MPEibcOrcWznN/9EV1PD
TTDf/rC9f2+P6CrXvXnIHcEph27Y7/tfYoRDm4yK/p+COZgms3gv1vUc1QntkZ8sIrf2x+8V7u1i
ZAipeOox13/bbBtP+mNZBQZO4t3gXcLiEsG5RGT+g7r9Lw8TW7cGhhhXj4V6/9tNuU7ee8LSp7W3
Kcy7xr2G2fqHB/dnXWT9do3bg/3l0JZmXtqi7zHoVShH8E7QBaNZ9BYcbhHeyvNPtLq/3xIHxJv2
myPpt99J92tOp6PP5Tx/2pq4sQ5p/vXve/rDFMDLwD3930W+9RDMWHMCiTJzKhDXuKaYCNEySuS1
0FH9AmfKUBlK72Cw1yJsS0acv9gxmftqFudwexko6EEWioQuZz+0bfwIMLQqQTOTHauHxlsIhGfs
HnJM1FDImWijD4rvZAH5JJvEGPCRrXjHQb/GI06CrzZVJkpPPmHKGdV1FwPDYr/Gk0W7MnQveXbR
RL8qRD/LGMRXPRKfioS/YgZis1eOsfEUOKs2u3jqfdd9aCbuVxXDNvwb7UtHcJwV5Q/fE2XjH++4
odoGxnvdxMfB1/z7e6GqKWrJAIWYHiDfTO3yvm36ZTnIVeKrWOLd9CnA9zZJzPfhJq1zKEwkcfdx
SV+t8Rk0t/aFkm1n2YjtTYfRSz0ErHqjnKSZNc8g47g5+SktcZLZ1qQ9K8UjpEsq8pIzoEWtzojO
oVUdW19pns0C/9lQ9z3nMD/D4+9qe9/t7/sE1p1hHeNSXSRpuUI7tnAZosa2gA5QzUPxkqUDflZU
apbXLrxg5w3numdWc4gDNp1mpRGMw0kfPdxFZbRlP4A2ypP7NAMnE5zaaNfra0UFdZpBkIwe0vpM
6MwiAvKXvhp8LsRPSm0xss52bbDqEHowlpPaCzNDtd1m1EMoXWq0SE6zbfonnWLbKvah620d7Mp6
u8yJOg9xFVmRoCLzEJzcdTXxverVNkkO4oQnHRrYCBVDc94PaCWy9wFoq/wcdHWeDd1zlXVrM9/o
NgLXlMzEN7uJZ5WKSfOlpyqs/EuiVMsmNOZmeIfWGpHKXUOiSYOUTEX9qGod4Kf3MWPMqCuTAAOu
lbmMm1/1mvIxJzEp9I9e9AzVhDySeKJLjvAZmZNge5MAKjCqKtplRfuZclrVsq+qsZB2nHpSBRP9
Po3Hqeg+CkySrvtVtCgGXm20GWO9wIE3sXu45sE4BpNa3kQ3IVbE9Opb3aYNHwp7pYXGrIjtpyB7
iwIfl3867ly7zie1xew6cu2TOva7tMnkVR3AveZ+Xs2CCGSdmeAD9rPVYMKG7bYthUKPO98281kU
3GLIgLdWFpJTTCES0Erqrhps7gUk46GpwWdFNwlyjzBicNRXrcmf/r1W/bQefms+lpEzSkdl3+rz
e0W/ISR/NH5972L9vhq66rdeI+2YzkkiltzSf8ULFZk/eV9+usC3bWpUbKkKXHFTgQbcGVTCIawf
GmV/fUyCfzSXmaFufX9M/hAqicJOaDZwud1spudbs/hpJvnfkOr3jZ1Fj38Az2BMAn3z+6LXeEgV
zVTFB5V5HJTQKaE6j0NQCPqhabSjpqacWEOOEK1YVmNyHtpizqOdiOhduECJCxmcanwjuVQnQUT6
CeyAVql3tQyXRfua6yuh7W3+ha7U8xxsqA+3M3I+QlRSisG50RyWpUmu7bZjPK/a6qxpnm2LaY/l
nrSw5AVhnS3XHYoW91ar4mZIVgVnjEDPD6POSu3cxfGwGIKLMr5Z7bZwUNkRwywStAznUUfyjWLc
EU8hJXQbOisp8wWqZ5QwGZ0pWTYLH6q5g5Igg+MBTmWXIFr0tFfL2BbqOjAYh5OdBu1SaEtc6Yic
l166MkaWigIRan/U0DFnhc9xiioYcvkoqbBppdMODAoS6ItmH/fGpIo69N9pdK1z3Ckp1k4TiIoa
b4tEn+bdXY4Z0/3s8GiL1t0x0n/Ka+OQ1qyPHZ2JShpfCJ9nyQ2U4DKHX+nFMBG5P404WGsGOTTx
UfZbQnrr4ksts2EStUc71CbCe4lVOCYvHUBcInQgdgXta9ZkYB68fS6M1zgIp4q0Fm6NDQR5CCjt
nuNYvHQRsgfNrvOS6ZjsB+erViRuAFbKrkeKhMYqt5/Nwd846S1vzX2BJzjNPWuXdC+HpPVnVbjQ
As5+oeIR+pDdgxIZnfRaGcSIDfNSq1/1IJoYw5HZexo3JCvDF0mac1Gl0854sMNDEt2lJgqElL6I
jOa9HB4zeh65vsn16KqT4KkF0fXfq9QfE61bewmIFLJQDS6U9t2LoxS+4bi5RXtppi1wzNP9+w99
CojmqE8hEq6UD/3jh4v+raf160W/TSFFOYx2l3FRQYJCs5TLW0KEsqyXP83OtD9PD7/f3rfvfkSw
r48FzboKehMQmo07HZf20t3wJS9/GsRofx4f6EjA3Lp5H02qn2+LWVyohTaWXE1dIkzG+ihfOvx7
OIn8HTLBWXRujsMbx6R/P8+/XtZmZm5YmmOJ72b6qI1hZdx+w1BdV9HN4lk4K0jn/74K5vy/VI7O
L9f5dqLQ6too+phWJNCgAy2WqcdRtlet12FED4mo2z3a9kfrj2DgjSqdV1kYTmPT2mm5g0br6nRn
tbl2Pmp4WOxEUbakGlX9RY1PvvsqdX+q2tBXE6IdWlRckGf4HCe5uGr2S2OtpM60gC6TPs468y0p
5jkNo7B7jtGnjpResU2CUhltPfNgk4+F1M8FxNG9BwERUgU4ocC4drBo2jSDJgFXQnmUDSpRwgxT
7DE69X6iykmWgIPRQspwZydYOCPFWuWgl7xx6RY0Z55xn6El6qg6skc4Btewzk4K0mlDO5v22dJe
em+rZMckOpbi1MV3ue8s0bk99bXxkCTdZ1bDyy6HWZL3yI2wJnDmcGSx6bjxKnpLrGraalcnWCd4
Q4yYEcL/euhjTZ0CImcVbw8BoEwByaWwgg+9fM4o1kTzViLs7sxu4gQngUKXZIgiIwPT2NZOt6B9
C2P9phRbxbqPDa2lkkdlGr20wTI2JLJ1/rq2M4kT+M/CQ/d17WAuqhiepLML012CjEiaT2Z4n47W
q/CcV119b4t7GuAiWfoIS2G6KMFFL7qtnwWU1KiE1WzeOsM1bo443oKKDtCtt6K/5HIPhsiPXlXe
nMZNp/oQgmfa2LjlOnvtiQcJpAJJZg5isK0XZUm2azhLu3cPI06PdUnFHHqzc8qKJjSQ/zjcJLff
UFuXDvm7nAKwX5jNpxDKeozuI89favXJaoqpOjzT216ZxbtVWwv8WdM0Al9js1WQpmI6s0i7T+Uh
SeVahg+msQiTJ/A5tgBFbuP8UogScrK1FYp1hFA39I7EeB1i+zLqj2axKgDlpJ25H+k+lXcZRo4u
WvY64TDwpG8IVwHEgwkRquTcEPOedJzW4BwRzGy8ch0bdIgNAKv/3dDSWCnmhuJs7GHjgr3KIbI2
wl/kIuQZmZu+ub0fH+QfAxfaFko0U7sC48wmKzZNu6XHMMECaqQd5FB7FuojcdQelkHBPleqO21I
nnqNIZB+SqJ1C2kmd0oLJ0DzEMiKvAc20gyEipMc1bK4loVx9hyQ7tyIEzG3H+g6rTxCV9R70S7E
eNLZP+C3KulVRfPaNF+p2i4z0RNZsuk08w1342vaYGGJB8eZODGsZSM+myMHxyaFCqNknLd460YE
snWnPas4BJ0+f6uoQtNhmdjmrBY7fPo/rKF/iAXYCCGr2ELclnCkkrda+Jd2Ce/sENcJM+5bqg9D
juMtYDWb0g7cE6G9gDn6U6zAn9U1V3Qtk5GtqpqMVX+/YpcFbE0tjKi4O/bYRqPjvxfsv2wLv/35
33bZyjMHTDn8+a7+oTnPEOpmlXlMvB+jQ+2/3QkDb2oI3WB6/30DavMsa8F2UdZJfeeP+cY1QDPo
6UzvRlJSC53euOFsJGV+2DAe1L8wVNuW2GhDPXMrZ16p1lc9aPa8ScJDqcjtANxjFvvBfrB51xCt
HN3A2kqmFLndIFDeueIa8/3bgOrr8pIhE3PNboNUbdrW7PBduO8cwZKWT2W7zwgdsYyA9w1ZkFIF
axNWjln5W2Fk84E5pqBfZMnxMcySrZHry0akd+S1rUP0oV2LQzl4iGn9m9SgDW4w01lVUXTrMG/p
7+3sYWVQ26loHtkkfOJXzGgqhye7vLNppHhKPQUwaOovLjM5oy/xH6YLE7xbXu7MkcPHYLMWbQsW
xtJVgTp5DM7AsGF5TWm2G9jWsuRRhVIf9481S0VXW4jub2fcZubm5E9JqP23zBSF5ECUq82+Y3Wz
7IWCf9WpOcB/hu6r6p6b4eCpj2P+IJpTnn3EHs6JwYRWxeKMbLarFwoLg6fQN7BhW2Ljs8wlh3DL
ZyBiw7u0WWbUU2cg1Lcf6CKxfSxdMimrtzFvV7Z3N2TNLhvfIz0BVljP3S4/yu5UGHMDD2ZTbYRd
PFYFZPlGu1fVk5+uhnFn+SaGLJUiAl+jlN5dPFDT6+sxYaqn/ofaUt8tI2bw5EZLSxKwxjxRMYN0
GWXhGx0tzCdJ9cDpb+HEyGdN7BhNSYLDv7+ov0ALUFf88qJ/q4AI5ByUvkHd4+OQW940KqjuWzjM
kHhnPIzl/2eNwL/PkoT8i07xt/pVMzslGPA7Ezs1TIOQ5pv6E+v4r31i9F6M0C0NVNG3njdO+MDV
AvrE8gFXDnwL1NPmPlvzEk7TWzyOlk5/eIx/rhe0cX+55Le1VvNCrSKNltH0u/KORmrmPctpg45g
Mix0AvrSK1FDP1zz9tP83gGwdATJFOW6BTP3+xy9yS3PA5dGL+PccBLQViAGcZUYd/YyncND+Ckm
/G+NDSCnhs404RZ39+0sAK6HBdDqjWk+PPqUmFiIOv2HvsbfnuMv1/iOqVaE50d+MmCGlRpwJGU2
xssfHtvf3o5fL/GtBVTK1jdahdu4KR7/yxyfMRHpmLy9U8Hy4DCC/HDJv/1Sv17y20dmmL3HOJhL
+t7cWtqLcO7MtEOOSgeuEW2uH27xp4f47f3Xa7UcRcpDrLzHKrnoPw1G/rJoWPqN0GwAHnOMP948
12+ULAhjY6rKuQusbq2vykd2QWpvh1xEODw/4lX++vL9cslvH1jYDE0f+9wTtZIRvAfOTG9+Gghq
//Xmfv+kDABuwhUUTLYjjG8FBgUVsAgOw9NI4K9v5GpAAKDkxyhW5lKufI2WV36z2DwXGc5TmKlF
NDyGUbitMp3cN20a4wXvtmmAEURL530AuQAfTFJ8yBAUDfINpPz1ndnA0kxpTuADKvi/HMryzpuD
1t1joZmp4VuUGTu9M7JVanTLvK0WuWeeYpx6DiFtDGhbORXDZ5w18x6EoojZpuDaGOXUwh3BWCMo
7wb/SRMKoFgL8+27SF/xMVfq80iTqvow9aMcziO5U6a/6FV4LhlkUsLwxIfNUdVwlNXNPCLCQ5O/
ivxQV/3GtoMtEYUe06m+XnrQYcD5luWLq9LSOuF99tJDI9q1b5jPbKQtiAFQckch8rWvao867iLL
ukjllJvWTWnBZqrVk8JU7krvOcsxkxpTxWNEbmJJQwhAX6zU9VlGrmE8ch60OQTE7img+cAhaaRt
nmPrXAxVOFXjg6nvb5OdUt8BTkazp82c0J22chHU5QSx2qa064nme1PTDLZpv/VR/ncim/bBq6xf
WlNDbWCQO/mmo2YTEgobTXhLMaE0MEQqQs5QPF4OjRps2sTCU45QRB51MrPhQo4MGjznIPDiOuXF
43e2Lf58jh8Z44c4+MR17JK6WODNOsk+WCU4yn1ga2GB3ZRDkZ3p8wCdaznYSE52GGvmSgsnKLH3
SPtmbHNbRSmOQ29c9db8NMPiS6tG4uLCrYg+m358abx21vn3kB63Wock5r3Rv3TzxU3GZYe6hVJt
ZeLVK6vkKmpHBababavIvDipxcwHYASD4ju/qwUUSuKK7bNZhcsBay4P+CD0OJrWiX+y2+qSuA49
IA97KSCFBipLd3R5TxGqFETPqAupPGrKuVFXRXVwx1NZIaQxPg37rnfWHXp2fGVucDBTUKgPjAaJ
6iUlqFCw/GmbKPjQaBN251gswaTs/N4/O9ifYUa0It45w1ts6cuE+kv0DXKQbOVSYgUBbIP8mLni
4MjowUjFfaw461zF0GlX1oftoN1K8SRv+U+y2ei7m4yDapgXIdwhpBf5DRyq2NXKyygf0zh7BjuM
iqfiuAgKcZ/Vz7RWVWUfVsWszOUud/uSwlZOowohWDNpDRhtEXZ72B5ZJ+mAEv6IHJwmK7HQ8Csm
emjDDe0mnkv+tYZ7D3bVCTeqX3SLVFf2sReDdpZOBjrhKxMgVY+lDb7I3jpO8pIzYivJ0IpC/+SA
kNFpc/RpwkqoQ67xEHMwtCWm0YxgMjtnzO3MqIhy8xBbaC/qwPi/jLFHaNAPQJ60kga9qq4oL0a6
KxTng1k9YlVD/hoad0WtLvUgeKJNP22sOyVhRtCcHJzbBfGSSDOM26m41Ndh1cwTk4ZKbiH8cfGc
GVaUzmV59bvkyOvf97A43ZUDdzevTia+zEazFx1yTvgEKQM1jd7j1Ar4IdhydgoHgd7E04q5zNGo
nWt3rsX5Y9ze5xaxfZBWq7mlK3d26a/M8b1GdoarbFE1Ofo2MorFp4DUKw31JCFLxLgJi5AlZfQn
fCOToXpV1eiqoOFS/H5Rc7wI233FHFQt8yn2O4DPIwyWfYQulDPu3tQuGkJXvyDGFDOhILjSQI4a
CnRne7xzXRrBYVxJtzwrzkBvTzERXBULuwhPYwINy9FOMDpZ04yDmtAa044xCNbcSBd9o7yGan/f
KTWGWCncRW7oFz0tToUKRLqoH32bM1u2lgFCSQ85fJRUi0FvtrIDZGzDxrqRh1BMRtAQVHWpKRWa
3vydefJu1NWPaGiultwN/Tll0F/g7/P8vZW6Oyt6a9hl2nWSn0L/qy95YPbCGoM7u5FL0WmzsQhn
yDkYSacX6Nw14XwFGHKbd5ztpC7stZIQOvp5G6O3/aJEQpxqU1fdm/GuGY8E9jBGPRG/HtO0DEd7
2hpH0EkTXaX1Fm3z7nFUZz7bnuEdSjxOWnoyo/uu3SrxdWjbSa693sJkXVARQ/LcxkiKKl7FokvW
St5NB0y4OS+eqtzHzFBDJAae7FdpK49Obh4acn1pctSv2kCuHZZ0E2OuCYmBnJue7zIZwDrU+2zY
tdWbhJFsJFunJ5guCpcJ42mGST0eGKt+xfVb8lfLvFXS5QcbEbgGF8gkX9wbnkYAFQXK6yYDTrGl
+7FoRmVm07xTx+gSauGm1ugEinkB58hQH72aPTQaN4F/VK1kNTBoE+WdIz9ivGE+eYFJwBg+NREw
Q8xf3TR3FUSlItlX2aNqPDAFnnndQgFM4JWzfnwq+iOozCl+iRVLAfKxR22QyJjfsizd+QCkLcXd
aqxDiEhvXTaeJnDvgK8/9i+jfOj0dG1kIGODuVJUjNfEPMDBCzMAZS3K0QKpv8lZJn5JTBU5vIcY
7MUo7Zl0Vr7i7Q2znWmQq4YAqSuLvBpfBRTShlNIVt0NhCKiaJm7/dm8dSSMZRY9+j4vlzuuW94d
a9kHJzUjeNX3FrVo9r2G7jJlMfWT+0jJaBoXyOTgQwUVevvsbMkYFzgtYVfscqUiKjNedqZgmZll
vQl5G5NKMR3U4GjBqs6oP0JcvK4wST2V+OHRlmejMdetgx4iT7ebZOWxSysV0Hqi27w+Wrm84qmb
T90wQrc5ziM4nDI7S+sDosI04NUsyo0hj0K72PIrIuMWBK0CkEHqsJ0baEbtVSkudfJmIhmMwg1p
AXSo20kjyHAdt5CEoLNfTTuZhUTTDhCX43PAuT4eisvIq63SE+HvA24VWRyZD/FGhuZEovdNq5Nt
t0/NLfidmT+k9jbeshqO5R0/UjfiXhiqDdpMydIUFO9txrfpf4xUjQMAGKdmoNBrxx4Cqe2LC0hk
lsOzqLe2D6NENJcbNEodGfYOw70SUTX66bWP5TZx9CWQnamJIxqBxvCmS3cHtI42FVqKvs8POc1m
oNuRvLTMVOuShnI8tXOcZOR+ZaJCm0obizaGrMal7IZ1al/TYdOnvHRIbqT3Sqqukbhb1+yXNnoP
HJn8Lz8nTBPVRSjrL2niT031KykORcmwMchm/nDs29ewPihas9bZc4FMPVg5DZ0RNGiNjLO37u3X
Sj96oqWn3U81vcUCcQrjclXJFxk8q8DGKm/fpzTcPlxoNFH6wUxqVkCisDVCA+2HMLxYXcaGniCx
CoLHsLDlKmCqy6arcQN+Lo+FQzfSIXdsfAxyWBk4+Y2cZuGoTdKCOq9+SLSFwquGUzk3ZoN/Upli
M9MKGfh4xnW06mmvfkX13ONmgdookcJL7gO7Is1YIAgx0xttPJjyV0GM2y8VZxLZ0EiUfZnvwhqn
LneSs18wp6U7zujYSzy6WOHCz8odNXzVbuzGooIhZFaDjC/II2z2WXTtgfHbzmmMGVoG4zaun1Ts
jQNg5IntYVR3xDFFATVNe/4uSTG2FF5vPfK7QXazpOjfq1TOZPrBK2lIeY9XUZk0JbeR+o01hZi9
7Wpwjkm3RoS5VD1rFZrFvKaDClzcYmiQgvGQcY3Hp44WVTf3PGPjE00JbCambLJCD5NqxppFv6Gi
c9l1+1QPIbN9Gf7VHs5m9iqZjqnJay6WMpP7ijwFh/1paF0UagAjNP/AbM+mm5mIRYFrXfnMuh1a
pdJ2+Qwd3ngiu13CI6x5pHwmQ7jOggHzOlFqlXJIb2U23Ae4fpSIMXy2e8/dmpH7EUkUBi/KuDJo
MpruSYG3Psl1JNRw3zOX4NdOmWZ1sGVgi6is6E8FKPASTbch8Lk0EJ+hK+sbHySGwGIAGuni9FDQ
g3rbmgzDOCMWjOID8B1AjBmWSRRVSbiT2pulPlqGnJUhUBDOO+lepQ7W0IynwYOXVxXCju6eQvg6
5jaen3E5gtIJvewzdNRFxZYf8pU5Wr6z4BOoEWnICRLBjn6uhRRgl9Q7sxkQAUCA6okMMF6ks7aG
up+OSGZy+0B6x0RqHDiDA3kd9bPTxdMW03bYXMNw5spDaIANZL0E7QCEWObHoFMnzc2LZKyy4s5r
zmZEGTFOsv5gw0r3R3Rr9pa4FstX9l3U7yNe+kFD9WgdwhZWHTuPG50s5RgGoNqw4GgjTnGmz8kg
Dg1dHEVsWvRgdnzyul3TbBJzQDi+U4muKJxqXwQs/tVzGJE95nyFpCFqzquSbet0nPhVsIkpitX4
aHAqLcnwsFmOc0heeCxafRHS3rZ6Qp8MsRh9fg9cRuWLrcKRHKwnOP33anUQ9bxQo2MqFy09Ac5O
UKY2gUrWqqUUBUO9DJ2KCUFNoX42AYKKIFqpYtXQ4Q3iXabdF+ocClDmejO/cycJfYhBvdYRD4W4
mggyvtINr0PevgVYtgwKklbBMe+5C5MMORVeWmQ8tVZ1iRN9pljds0ltyGm0ZI6YoRazveoTNMcs
1T9xj7H3SfuxLZp5h40rYwH+d+frz64N/RRLB8jsGEI3zW+dqBjMHYMMpryNIQ4qR3sBabArjR/M
j3+bC/16mW/NIU21WEADjB2phWc5fokpdgyenkb0xb9v6C+tL+4IzRFyCHpEwvg24ioT0dtFgQOX
GMEHEB+bYq/Mm4W816fNnTILfmjlif+Q+r+3pKzfem3fLqiTgpaMTkKXF5SpCTUEIFFtImi8qibw
TjdYV+YsQtYTyRcz71gPIMHUHdrfWd2sXFoACGNJG9IAAtXp1giji6AE1hzsygStqNmbSG6OBH1V
uQwpgXpWxEihUDW7XdU/guOf9obg/WFPGJGNWou6UG4L0axw3amFw+LGlSz9UwzIpHbPUpyNERe0
Z6/Hdmrz5iPU7MJ+FcfRzMlfSCXiXxI6a85k5TCBtyZJf9c6+xxFWNHso+wkCRjhgEg/EVRlO4tx
LaVY9QgkKux+XgYXTamXNJbq/BCUTLqLd5weszZwz6m29/qTl28aNF8dATCNCj/FfEGbA2y0mTVs
lJm6sNOr4FyiCU7vQzEnKWZdaJyEWKJrZ+vmc1kFN73azeBZayijjb3SyU1uM7x3PZ69iWGSHQP9
FtahkbJBB10Xf7UM06AjU3FH2VeKcBsBdYHweoySQ6YehhyvISYigK1GwqBaXakODY6GVbF8C5Un
zqkgf8nHxEC2aQqcRmyqr3Zr0kvcdgUhSSUESX3RSW1p5RRUyI595v/iMGLHhHZkp7uWhxUCVeng
75U1tWYRb3uetQjnVoB0BxFc2y/T5NFs3F3jyycdio0dZ9u2X0HvXBh09lCAxGgUrPBCTpDC8cmL
ngZ+srDWF3mx6XPAllWx7cxl7V5HqW6J8kDoAui0ufOzg6/gUcNrkChHHLP1kM4Z8bRFSgqa/cr0
eKQy+Gw5J1LG1cTc38JpbOPRCCQzOntqwMULb8gcjlbY1GYKBybKbiT007q3po4x0EJ8MhGcKTGs
7P5/SDuv5caVLF2/Sse+xwy8mZjuCxL0RpSlpBuELLz3ePrzoXqf3hKLIfbpc1FRUaESkwAyEyv/
9ZvmXh3Mg5k4y25AwnGTli0FkT4NvezS4v99n/m+Fk/g4cbJA0+xHHq+6UFreLlbNP3WIg1bq4dh
QMeV6aBT+kT+S4PmLEGNJcfmjREKRLRc0rBL8Nt/awGp7KzY4Es4txBBd7K/pqqPOVDBxheJ+bUe
BFsCK246PZxW2rtnNqt6xGBEQhvuo2JWQd0mH2yqELOjuCj3c16pOGL5zSvNOsg/z0E41yA8ZPRP
nbVkxbR2x6kkC8959V7IIFWcTyOSb0R/lYwOntrat/YqhUDSL1sPAyKCWUprX3rRXk3dZZy/6nBB
KrG+bfXrGpBJTdD9+DVLId7GQYDlfGJdGyZoQwUyi28m1Ahln9XBo+duFCxGiypf91j1te4bbKJJ
hU92B0IeEhgXxxb7EKny1A9yAKek9t4LKW3ZcBIMZvudmj873mcdZZ9xLt0nrTQPVSAlQ6OKjHTI
PVXkHTVVvgoIvUmahaA+V+o7zfsGTn4/TMB2aPMb1TE3ErJGKlVZdjn2TkFKEztPILCrFDa1SUpc
bkG6l9o7MxyeKiCrgRwgHAmVfu8r0iHPXwXrsyngnGaE7yYF0G5j8+qFcI6PcMSh9Ze7MUUk/Rrd
vI3xpI2gbPoE/UCbQfvl9QoO4NjtZlFOr1h5iZQQmCRPEIlKC0uCzZHhHIF915NUrQy8M9map55g
7KvY2riSsFSoH/yqfPMJE4t6D7iNvcotYyoIEQQOHHFmBT3QVmheey4HHjGAfF942zDI8Fqi4PcE
ZAQuvJd6OcB1cuZeK0Bu09ZW9jSQ5+SIWL6oN35EgixO1HrsbqJwZaAeQYYIBi4s4Q7E0vCCIeJS
duhdjHIRgfpX6LSFUdbSRNGTvWtZ4sF0qm2MoGk00r5ThuEKJi9qwvoqMkcldgoVpzHb2xqP5Gnb
cOhRgm0c4g81jMJUIpEn1mDdYqk2IrDmGqcB3CClZt5j7VVLJeaH8Onq+wDUoh86eLYYnHW8CqoG
g3E8lEEta4jOogbz9tErV+gzpux9BJKRlDcV63gqZda8LZpb07BN2XttmNEJEyhvjjgMo6nEJjAt
ZjXhT0nYITYXi7sMsx+wUgLBuEYQ9mEr9v61LGO34iIpNsp2WaXupy4V+0Z2HwrdRfWw0DVWm+a8
Eu8KgYgOWBDN0pJMA45iinmPRF0eGkQ8SxoTS5qni1rSV8aYbUdWSIvpP/wwA2ecserL90W5Jv1z
XyPC0xNvpRJ746q7Usm3Pne7KeAwQjLrGgCZ/F10kZoObc5ZqBeeq4GSqqjB/dJFITRP5ASscHte
eqV3FCCxoDHfjcBL0hefWJDjAygU+tQAi4oN+CVGgPGv3GBZINPQ6FIPT83m1lHl61CwaMM4Mzy0
EzyxC0glRSQtIdhjqPBo1DksSdJr3PfYxU1OXJcAEo6izUJwPFM4li3dQM4ymsi+tnXcYjI07y4a
qMJ48bAzM8pHUcaNP3mBm4/j3ug5a6p2xXsfEWg2F01jM1Q6hPJlSGOW6RvEJmxEig032gdJ/dRY
zb40XBiRg0rWugrYqR5asMwsCUGNEe5Zql3kr0W6TCVaoG2CUvtFaJy5D7CvjgcIZLbiRgyJSCTq
0ot2BSmdhhcvCp8+bY0vY/rcD/UmIhuCviIhDxUn+HqWGpxfezpnEKe3VRiiUA15n14HrXld68qN
S0SLIYJ3xs9FOsfJpCZoomqAPUlVwGV4Ucn9fGjw/y1uaynAz109AC5s+q7bZw4mw4neI9pDS5S2
mwhr3awF1QQgEKUO+/vyPXagx4/aACq/NNgPPYymZq0a0gNw2UOWWmv8otuxHyfeSeVKDYp56dPH
UGRakaZdqIpdl29GwM2SzZkkzruomUNnoAIF2ohwK01RDTuf4sABERWbUX4OyXXakK0bgVomxUMo
x3Q55VSbWn31XFDGUTqtBcKgpiLWWcyDRtE3Rgm8nREZaQz7QjNQ8jDHmrWm+eTTk47mQNhT40Xg
zaHvCcWwiMJHyq+JjN3laCbqWvLKcGYqpPQmhm8c5+KkFIaZr+7rPOCQ/mIBYxRae6vRPsE6sLM6
Jh8alUcPWXuNxr61dln6VCnhVkZUK4TmzPTz2xSxuOJk+GJHexRn0zbOZw61MojrPPKimSwCi1uA
qDTPRDSzUovHLXloTrGSaIRwYmKX2sc6cGdX8voFKlTf5HAj9Tup+XC0m5awQdxn7BYkXCt12x9u
RXmw0b+hIiM6UyOh0aBRnw3YBO/TARqz8NzpcBm1GUfBifQxWt1ikxz3yjo3bgrjtuUQrSSHZCDT
D2JEiThC7DYKOR5hQiM3pWs9xkUSiENiVQafnvMrUYKTsZMxWq1WnCx6cDbnqcE2mO+FXyP7qQOY
L69Ub+PUTz4KDF97B0xjmwBoEygOcDQqTXrAurDRI3OnpZiHYQAfxBOp8UEbAnqFXjHToFgC+OQl
6TU45Y7GzSktoJR1CQVuJVSybXJTQ+hxRFYtjNDDRdKdq+pMUBd+i3G2eHCILiw7Z1pRdRqI6hwQ
IKO85rT1ESrKwa/VjUB835AeNV4DXQtReSzrOy/ltQGVO3NnffvQUNEPZJ5wDJvgVVnTbhe82CZ5
mOgMa4khpRDftMzEEup30Oq2Lu7LsptV5jGjxDWMY5zfJcKNXK4GDWUGISHlh1beaMJN7mjXneIv
2qEFJtbmQ7fw6IgQTj1VYRMbgnDMh2kr+A+YwU+zWL+lICFQkOOaCYk6OspNTkgifvzGnZFsapMD
QPBi0SsXXMybVDIQaiLvizxFPr8a3VtFbe8ZSz2WbFwb2aN01BnpBwFCdmjVKM+wt1GU4bH2iP2F
+xiMcSQ51ffowVzu5DRb0NChTVanK9XNV03V7KFQLiKNXjvSoCzI1mL3IWBpprSvCg9IoAhJQZDc
pCPP9NYy24c4NVapg4EpminSpiIR5N7HPp9ShjzENL/zyUZpI2GnYxsruO66aW5MHIGdJwsEaRi9
V3tCs2yVrFuxxZMBuqRI/y4K/HmQSpvO0UiecD/NAM9Sl6LTmNblMs2wZ8V0V04PklrvHEOiCeL1
6yh8UAkqcbzhpkm0ee/Ki8DtbjyoDhg73TsSd5fEBxN1qV2qz63GTMOxcyWaAXad1oPjNAuV1eJQ
IZZhuvQRdrb4WtB+tF0ejcqxFQFhxezRcCvROF8jfLOkYyZDdPSIdaHSzcKpiQmOWR5lEGjEf634
gBdyIddbP6ZL1VQwQkEXpU6BZxZIFWmZpEaH3pCAdxu3SeA8dzWGvCJUAs0v382WpDddJbqTJNJF
VY49qw5/UH/qdLclPAYhLVaahUuFWz6pXfIYwhrA0vrDMg+oQUboHWMiaVHK4nZMhvDqW72xHrNC
mIoqLgV+cmX5ItTJyg6r91w4SHwdDhQd3z1kwSjiTSV9VhxgA+EGTjZfms5/glc+u0bW53aqUjqk
2jbxRnmnbea7ALJ7sVOdTRLNBUI6o3qeVtFyMPwbgUgIZBoBUcVKm86t4jbk14WwnUVNDfMPNMQC
N3e1244OjNs9Gdi6RJglySDpg34dRQY7Z2YnDs7tWEOMLezO3KvCJwc4WlizzFUfRs8YxVsO0bzA
pVZwtp21bNSbwTXsJmCDJOrB9DcA4uWkNuhwthhHe/eefO8ElDtI3pyeI4MQSxbS4PiI6fPN0FTr
QFHurRDTZ9Z7WtWJXfFC8nF+ZAVE2rwLrrN+VO/qiDzlmxyqX+GQwloapPVgA6I61LQYfeGv1DGv
nHjGOqOpU7DIvVjddEYDJpjjKwV3mAwSB9eRAS+MAjihbrDPsSKTQDOksQktQwuL/ewYd86VlV37
EGMUr9+E4nWNznUl6O6+EfHRxg4hzdQrIQjWLdCwByW5pMaOAV77laKuOCXNBs94yoB5Ihf73hwU
Hzy1+0V8uMLYocDP2KsimMpXhM+Knn7bCVuzCogIeoOQK6bHjCKbkHClTOaW+dy1Ct/+KVO7hwy4
pKPrE4uenQOnoscFxXH2YY9DCZmt0H0nKqvAEx4IcLAI7sjyrUF+bPjWAY7XDdCzsez8Q4iv2Ijf
kobdDPmykdtZI/iLshk2VVzeD2p640YSr26VVmtOVLi7RtDu0pDh8U57BaVgmwPH1/mtV8K7qrDC
SJUL8qTfaXwc7k0RFghdUv4+sQbQw1zo+9G/vbFearqdYn78GczUfsczGIHbABMXtar1S1j/RSHQ
6JB26g7/EAg9M70OFn2m4KWe5h8+juVqRdupk1ZldBjqBnEpPxvIVggIRibPfFn3xlrBjjjzgtmY
RxN3O8fp9yWQeUJBocKANlz6NYR5NPBkokZaC+kDVGm6avAtMFfz2hdOBRNCL2xJdKea0u9SzZiU
LGsj23jqc2+++v5TxdHOvxrShaO+4RxMbxGLH42A40+1fjE8ErXmrf8SZyQwVNkFUuC5h2CNHpUo
KDQglpOHYFVqEAsFCaudfEgDFKRkP//8FM5p7Mi4xIMQ4SKhptYJwhvSb4yqgedMObWNAZWlZTzN
NqZvj55foj2+ICfBzr3w9M/pQ2QRnBeXMVEfo3i/qzWIPK+tHjuwqYS+pvBwN0UrlGQrHJNwoOOF
Ej/majPTq3VR3JssKzJhqbu6C6jaSBv+DnCr+KAwvqTpOn9OaMVhLtVKWMrk+6yoeJfhoph5y+Ki
G6ikGucGgqxKcqRIpJ4x/vzLbDesCodnZLhE3dWzQYhI0bOmQX1Ik0PkPpQUIz5vM5EWcUTF4ITL
mowJjluEYQzaDWUbDH5gtKT1Dy4eOCl7f/9Y6oe+4J0IIM2Zxuigz7ifHszJhHe0rE960F2/Ir07
qj5KcHGB87bIq6TQylXk1oeEUrG3drTpjHjhYgQxxs2Oib4KsWJCQHoCbfsEdQF+gQuj8xYlbgB1
ZqfYbijao85ZCh8PI8DMDJVXIop2aV6X0rbiaNI0xa40rizzQYUGFZTivPpF2ZSoSxFr3LmVT8DI
p6AjcNbGKAVEQggu28jHPvCusl682lyI5q2kH9SUPLQAeiN5GgZAlHrseW9xjAY7Zt/14NrnS5+g
odxC7c3fEQmEOl517bGqCAPx1gVnUJ8WvhmrKwNuQXcT1tSDVzWKPcW9KpPONhxzCbQIYM/81+6y
4NAO5IwrSBFCdWtUhEiEhBfBIAkAwomIcRSc+qmjYQevauNWhC1nCOXRrTD/x8ywh/yKfsLDM0Wn
945NPe5WCwibmjaaNkzJs6pcUlzAJaN4zcv8wsyWzsCzMsZFnL8VnA1AaL/PONkPE8G1YlwDu0m2
IlpphiuHtzemY8Yswuq5elP4iwvbyYj5nq4nCW62asmyDmR8ggnz3lJ0UrSUX/x2sAVIK/twkc3G
pM0m27rzSz2qM1sk7bDRQAnutCGaJwu4ECq/1yu0UooI83CvyLcXrujcbZT4dPzJsUTkKPv9NpZD
HRKVgMb+nx7FND2WyTxeULrbIX03qImz9PXnMc8OqaCswDdJN+RT75+47GRIYqMsxttJWKwNu6a9
+3mIs7ft16aPAanK4/p+VSZ3LYrSUWImX0Mbtjv8Qn8e4czrXQZF4bXya4RTA/ksKzW3QHdGr+02
oI9n4uHT96vBe/95HGl8CZ5OOfwj6YjKmkEq73ipX3ZW3SlNKR7vFoX0vO5eooDT/tilzMujXkYL
X7xVzLusZw+Bg1nqwk1PXHmNJDQMr7vmGLT3pXHJh+Pc1csYAiloIEmE+a1Ta5RxI7kg26a0dvQD
2reRba1ekCRK55abjOSRuyzLvMVP1rjp+Xpa6D1UpW10B5ljCQtiSgwCHvax7dqXzDrPTcyvw52s
bkjSQZu7nEdortJInEreuqHDeOGBjl/6twf65aJOHmgtRL1uZQGuVItsNVpMK7tkgqPCFMH1VLsw
TccP+2mwk+U9mETYaSZ3kG3fqD7Hk/DPl3Ppnp207VI1FFjmFTvieFpBL68YiLMk5UKpeLagYqM3
TOzCaBsZJ8+mj8wW3xeaIM7O3zdbGRlYd/SnzQySLCfbaTK9ZJJ8rnbC/mWsG/GZVk+jqSvLAhLN
qZ3E9RiUTi7M3Fv+G0Hp5+4gpxAyfWVqpN/MZiRaDjFMSXAmm9w2Up32kS3M5FW3VtaYfhyqhXuV
Xzj+nBtTY0PB/0EycAI/uZueZg1ylAzIlw27qw4ph7fiAj1FOuN8K2sizrIcf6he1RMtmNGSQyik
jFHO+hlynHmNxey0tWXbW8v9hXkunTEJ+TbayVbhO03p9h2rSpsQmbmm0bEcbf/kzSUB2PmRSCrh
OKGyAZ6+viR6X21lMRNRq8yzOeZAqzGtHOvMC0vr7PbH1NORTFHiUFV/3/oF/BPlqKKbPGp6t9zI
qT8DBHXn+Ez/yntIjz8v5nPbOnNQFEVWmQSQ/n3AwvQdNVYpbzIFDyPAFg1LXLinSvufFFJfRzp5
XE0mK6kGXDclbZm0qoU6C8gQb+gs7mDHTPEjnf18aee8XWSDI5CE6Tmr+rSS6gpjkNrx2sZwlPza
ORSWrSy6WTJLFlDgpAvjndt4vwxnnbhtyTpJcIbPcH5OXwgo+tLR7swSVrgMjVLUMjVTO5kcvp7n
VR2ThwpnhxIZuvFKu1h8/L6GiQrQ2QB/SWF/mxDpECe91EhjvdvYIO3TYSmuKPO5Z5e2pN+3W11S
LbBRzlKjuvjkekSxwcYoGDX/LkQnPE4c2OZaMBuKcFZlRK9fjSjyhUnx+038PugJAhGGaLXcQB6v
D5mZTfU7M1clHHiEaZPxOvtlgdHRhWHPjYqwTVSofhWDuvv7MgskI8gB4ZQp7TWTpriqXUne4edL
+1WCfX/zf+fTnNzPJpErMLVR1Ik0RIV+1jS7zkF9WaOrPMZ44hlBPFXdJ9M8whOh+cpx81nwYFbW
E4nOkJCBFCNerLOCrtEOttgkNYNplNtmwdEVK0y8Kx998loVQvoUZPsZLsOyvlGVg2euSzpEptnM
qvJKhAfm6XsjMacBntcI18jNiumDupfwnt9X3feLPnmehj96vxMITP9qJGR4ttVNf76vZ54dx76/
5LknJ4sow8weF2lC5MV4ndZ3cUpd2t39PMiZnZ/rYCWMSn6LM+XJdSRaFKL5YJTiDXn9lbOIZ94t
Tum8rWepTU/hwuvz7H3TGAhbL4ly+2Q71tO88V2R8Wr5Lis2ZTH7+YLwxf2tEB2Na/+a8ycjkCTP
XesTVlqbrcc+oanAHmTyh1VC5ikZy7sOWnAp9dBH0pXp0MuIUXzA8nMigoFS84r04RWrCfuettiO
upJk2Ev+fCjz+eCRDdtUYjLVm2JuZpjxVv1S4OP13r8SPTgDShsspX7jlVheNx0G2tV1CU5R94hy
qnBAG8MnS9qNqN4o6Mx0a+rBF9Q3oeUsfBk5zpuZ14+F+Fro+tTzXlTTnXqam5Fq8FEa86R4EsNb
lD1bOan2oevuFWne0zzpXG0lERgolf2+oXVTkbpWIieU3wvUjDLvhVyNZp6Bl5qivfYGArvSH1uf
LvR9uW63mgmq1eorDyNrue43vkGQufeSWf02IF2jIBrb0XfIC1Ye4KJirZp6qcN5b+qNP8BKM3Kb
fhdU7aWuPEYuQd36VoXUAdepttqZUq0s86qEH1lG8tWQdPMoNRahH9tpq801+SGrjz4GOqVlzUTt
rrSkTdGID0JmQtN2Xlxz3+pTF+WNLO7CYV0FqL3sSlhlzb4N1g6Nvraek48OgZpYZvXIw5skgm21
C42OGPpAtZnwRni2MPST2BM9+Qb3XDQ9Fm1+ZqQnpIsU4RB7ZdUgSJXjRdKZD6ZIKmc0tDvZpbll
Qs5LEY7YfnNfdzhvIah14hgKhfuZVBih5zmeJxZDFaG3kuWSsOTgGklpN01a4ZEWuwtASaCIDOXG
Ma8GGJSwJMS0mPsm3liyy8mmqPyDEwQPXRsAenklxqTFRK4sGBxzGdobBop+FsxaM5y6gnQXwl7H
EWxdVbSGYsNChSTvtWi4J5+3lHcGKjUjyg9CvmlI+JRyfABlWtTD0Y1x4cIGtnWCgzIYSJa4/UqN
WFaMtwLZwVnrri2Ika5EDIizALCb53myUbR1H2h3Bk3goDBGD9WU1hwswHuY27VEJLly24l0AV5d
cd8K125EOKK5i/OdCndLaW4aa4+Pi55edzKty0+Q2qmS6ZNGhuqRkBUx+PAzHug5zCN9E6jZQ9G/
G5jTUs1Ho7yw+Cw89WAqll3AblPVFfjPxJVvDPq7XkdHWIDA2hzGrJQGz0jrznd0iAn04aEOYwPw
XHiISrTiukH10oliCJ0WxTxWrHAVvPcerVPR7hV6KQXMCPnFl4JlBLGsMMqdEH80UI4FnYo8U1cC
AQgZrjakRuRYAgXi0fLvevk6dpbm8EhedqzdadZTJR4kfU3TYx/TcXcx8sd5CE+vhxoBwMhvDoY3
M0mwsFyGFvPKWEb5MdaOemfMEbuJwVsgQ//J61kW5sDIxYou/sSEkRXgamYWnxEJMzG6Lrw68RHe
JfWrDg4+Omq6fr8uxBdDfKJTE5agtsKb2cEdEmc+xmsSwZ2DcpdADR6iyh6Fe76ApxFqNx903PPy
Gf1/XcttPX7mvTfBBAP2Gq3TaJG4sW1UL7U1r2BeeITEWHsoiPPIfFRwMGh0evf6DkbZFJfd48Cq
px8KWJsWuGaoKxXfTLGa9RjGFayYnqxCAYhT+QhUdMaA4SYJoyQwhNK9qgbTTKZOYBEagOupuO3B
nDPU8MWVJ2VL3EU3bLELh91GEtdij+0mpYfgF9POvfHRNfGN0JfurRrJqYIKlM6fuKEjG7X5klxn
tXt2ZHyGCfFoYY/WDa4+tPJVATgaPRAEKrgGT0azjsHF2iQjwgI30mFjisM6NCvclox5GvMQqluH
AFR8vVFUb3OpwhUQT2pY/sqbWu39HsYYB57W7Q+WKM68jjcTC0onXjolbrTo5l3oLzQSwuOyevdL
B4kpul8jexWS8jWKkZwgIiDoM0Vd5tbamxCQY1o/xO1HHHbPfpQtUuUhw865CU24ss2sr6Jtr5qz
mEsjdLnHL7kh9qHq7qTCR34qLgMxe20HHQ9yxCxCay0zNbomUWFMncY+trrPmawDdsupCe9I9V4L
MoCVmWKhJ0MGCfGqSAUoTeZwHyjo+QbMl1XiLaRipho3MaYYyGBXsrAT6f2Z15l0m/vFMugE5Kjx
vG3CKd2jSS8Ebx30F5GAhGrYkCx1xCfMTuW3WrxXzVevvXLqYDI4IV2Ou8ppryV5p1gfRZZewYzz
F2wEHYGQihAgDkSMa6Byd5r6Ps/R6TvIC3u5gLfSv/h8I9KwTWdTJhhkRf5BYmJLWg1VlrUvI3Ov
UdvWvEB5z8YNpPhqHWLXmAmuLdZroTRfK+6mmiAtg8BLzyb6COENlL2417Hwcw3vrkTfn5v+Uu2d
mTnO1UKiKSIcDDlCtFeiD6AL1GBD2wfOtc6/jWxeibzOvd3g4sOCGrfXdnowV2CBpg7WVuifh2hZ
wY1tihedr9KKd2Vwp8q02bU7J0WvhNUuWiCzmFfIhNRCh+W91EjgVty7COtuctpWntU+dSi5fy68
zhR2kkEmKNWUZerWKVAbd008yLUF2IhRuDgYC8G4UNqdAah1yTToT4jGWBmfHqyxsbWG2qOyax4b
W5yVCwNO4xQpw1Lbwc/8FXUaPTpHF3jz54s7U4vT3BUlWNgKAqjTbkwYaJ2Q9ZxOCzG1czFcCN46
R+j28yjnivFvw4z3+AsCb0qur0KZ/vMQ3ExGzHYMU+VARBbQ/N8AfsZi+OTs9m3E8cK/jKh4YdsW
ckMQ0ss/TbZMG5k/EtupTEZVfAnplMaz4E/jnYC4aIo0BAzcyOptTCFExcqfeG0+qTY06Gm2zlfd
Djr6hed3ZnLK+DyMnS2O/uopQqiHnemOXalpo70l8Yeh2j8/ubOfL0HAAMKAc3U6+f0cN4lS5PMd
4oCQ7vnaBRj13AAY3yKPURT63qeuXU1YDRoFJaurvde8Y2nd/XwBZzBUTlJo/Eb4VFNhE3yfCKIZ
pn5hQSIuZ8pcnwbz5NXfklk389awmX4e7MxqAsyklSorAOkoX76P5cRW0BZph3aFJAtMbWsMOow/
Uav/fuv+x/1ID/+cVOU//pd/v6VZX/iuV5388x87/61Iy/Sz+t/x1/71377/0j+uso8EkefHR7V7
yU7/57df5PP/HN9+qV6+/WNGDkHVX9cfRX/zUULi/zUI33T8n//uD//28etT7vrs4+9/vKV1Uo2f
5vpp8sefP1q9//0Pi0X8318//s+f7V9ifm3BV0jKj/70Nz5eyurvfwjyf4FMcuC3FCJrwLEtDvzt
x58/0nHaA5Llf9AGg+nwx98SqLLe3/9Qrf9i6RgGGSci/A5akX/8rUzrP3+k8jtMTPD30UpM/eP/
frdvD+mvh/a3pI4PqZ9U5d//+K37wtiAfwbuXCBWpIGczA1BDjTZi6hxxjTWwY5nAzQadeLtW5tU
86lgX9qSTpHokwFP4dPWLCMXggKGPtmbjEYmca+MbNE15oVJPwIpX3e+03FOoDjXD8SKlye2Y8JT
i01O5Nw05SIvcjvqkMgFF8S0v3wDfxtPxqFxdPkbH/b3RVa3MCNxj4OVfmvdQiec4YZhizfODlHi
wriS5t40XQ+beIrV5kr5LG7aeY/NOrYcA81PdeK+a9PiWbjYazhd/L/uw5fvNd6nL28ctjhB9Jvx
e6mfg3QvQHEOr79M+D8n1bdJdPaZfhnjdBLlBRxCjTGovWfhcgcTihcN3mOIDGbKLLqOb5PppXfM
+KE/3HD9BIdXhBgJpMMDNlC1eZ02SbSrkNdZC7slxzhy5bjbC9d5+vb+571UOT/hxUlX7/QZ10kZ
ZRGczGbe2ZB3oKZUS+zAFyNypz1dGG18Bfx+gX+NdvLk6FDJba5zV8Xr4bFYEWiZTN8wEqCxIazD
+cX21/nxYNJZ9MCs30Kv+rQoe8X7dXWcKEnNATPPNmNtgtA/sbBc/H8FJ/95P/8acXwLf5mbfW94
UelwhW74WUAEU8sLq/Ls5MeLmMhiYpG109d4aTVubxh6CyvvucUL1uzfoctc2GkuDHLqvonLhl/r
nsEKM68ajEmSu8Zb/ydz4a8LUU52M8wmEOUVXAjc30+4wktn7iyxpp+CAsz8q0s9tdPy59eD+TLc
uBC+PJi0KRQx9bkki4OclW/r9MIFyWeXEk0hlBc0qklZ+z5C5+u9N4x2DvKin6L9Rbd4Q9DPIbHT
hbuI66lxP0yL/dgyLBZaMAnnvq1c6KScfXBfvsPJ9Bt6nzBIkQnv9DMjgNmfXYVAUz8/Ovk3gPzX
zfwyzPg1vtxMSXe0uBt3R6OXbANJSxjegsb/OnOSKWJZN+ROEdqtbMIGgzVxY9Qb0zrKycqJVol1
leThNMRM0cNOpgD4FhoDud2TQ+cnIYGQBICMULGiS+dEgU5jLP/yzkdYtB3KBroQFgK7WFz3+UKw
XtQcJvrwICRbVcL7Ea5RRx5xvvKrcFKHj3XwEZkJeCcxJ+aL4twFBqKHeWkdEs2dKOld1s7rGiaD
t3SQJ3jyZye/optM823VwWf3dm7IBzWvOR2aoVkH1SeO1bl/3wEdO/Grkt9Famj3cAu9MQH2LtEx
ujymGKGpzrOLJqOpjlI3ExD4h8tY7Wd6/yghyYi698JAPysh9OrQYofTQAWHXbfmg2vdW8Zd6c51
iKNR1eK08kx2Ck0GRMsev8AUbvSHChWw1j+r2TJQEMteG/pqdJUik1HHXEbqub/hm0vOIwako7LF
cXZK8I6lSyev85r2dUlMTkza7bNvfbQSkQ1NiClHNKvrj4YsxGqHRsHWcKkDYetSCV09jH0VixRI
wdz8gLzretiWyjGRd3nF9zKJ6nrWMN9sXc6bJTFVYLoVZpYBc6UO7h3/ylNvcOdJR5NFDjsqUFxw
dFDoC8q2Af2XBrxBk5VY33fk16qwyivZmeMuNJUqMjyJwx7QvHkTtf0M1WqKWtP2JCKIsNNMDpxO
JjgkKsEb3pOaj+ymn3TdtqxxZP3URby+l21EZpr4mZelrcvzsFpr3Soy02uM0GYZesCAdMuXINtl
Im5enGVEsjwq8PTAxDZJ2/qsp3IUqFm2RZvATcjjvNVwVIMLK6I1RjtwYa2N2+Bvr8wvS+30uBtm
AUo9VrT+PBQ2/v2EQDtb78G/73Fh+qxtdpQxRn7qrUTkiHNv1gWX1vtYd/z0HU6KBOTvkaX6fId2
3U+5n9Nyh2azzSeJOMEl3J8OU2kWrBEQT8UlLj+ObSXzC/fh7P795T6clA5dEscJDGAKsjdEyFN1
Or7Lu0dSy6eJbT4h4iZB3B6wKwfaexUnkE6oYC6V+sq5rwGmiuuLaIHinLbDUUkMWmfy1srcyJaS
x9y4S4t7nagMcst9OllF/gQvhV7gfZa+5JnPbQJ0MYVbwSd9zroy1ZUM9KqF7Tzr3+q4OAhGTkvE
9nUTUcnaSq+dnu3pju4LKbs9++O8JCmirVY/39Fzr4qvV3LyQsQxoAn6hivxoWJmAI9hcI8K/cLc
kc7VtF+HOXkrhqzJVhzGuTNlWX+KM2I6HiKOCTSeVt0sn8tXAOfzfH65/Dt7hQh5RkMMTeUA8/0t
1WZ62EgqSnEi7uVwr+faRIOM//Nt/E21Mb4LwYP+NcrJAh3iOBZbk1GMq3aGxeOCRhQWwpCDHGKm
xAmGkBu0jJdm4vmLQ65DUjuF4CkrTogMy0l+DYvunvyF0CZx+MK1qWdn+6gJ+nOQk3LCUYKu7xSu
rfJqfCbxl7KQsfVvVnv0RRJNtLXrPGJjNRnMlVEgNY6fYl67eqFMyvIBgeik0FBhie8Vrzey6Mzy
xjCvZdRWPo1dsQ1ulWAuFhr6VLTSmrcKsYoMknRmjV2qKkVnhJFYMGBj7R9F4b4iJ6VBzy8QARmi
QJT7YyvdX3igl+7sybRJ3CzVu5qLVhcjRhzOYioIxE2T4JWUVDu1pXZJfuclos1vIoF/TqS/bvbJ
RMr80vLannHpalOINJPxQIY8PIbhoz1ryUK2xaVrSxdKxovjnuzuUoraTUgZt7Am5SddhsEOZ+66
Gzf25hP/AxXBAEf/95/v86XbfLKhG6mSB8bgEW9RXGvqQiyWRXrzHwwBTYQyCVzptwS4bEiFRvYY
QrLwySUVvm6OFUrB/2AUin5VHmUC8Nu+bzN4HTvhEDBKYq10aZNK7iS0hP/PQU4mR6BAYTB7BlGF
Q1g94SkZV//ByZIz8r+u42QeqP+Hu/Nabh3Jtu2v3B/ACXjzSoJeoiSKcvsFIbM3vAcS5uvPgKpu
t8TmFbvPebvR1TuiqlRKmETmyrXWnAPPBFKu09MqruMSx5Bd2V7qs51e6mkkgWmaQY6GTOG/aFLg
A/dCaIwx9dkqbrjwPpBZu0QTvBzXm6lXwfav5nK/WPz8mqbLPxkagzm6U9kMFEf9zHZ9ObPoOhQe
/AQ5mRvGXPXWhYXW6CUoUXh3F7bWf+nf5FP+NtbJupmnleIbCWPVC8J2yu87vmYwYHR//zsJyIvj
nUzBgWyBFE3jYfuR0b9My8WiW6oqCU+A2BcTcP9SZfrr/tDqaTS4WzRcfp/ynRkJGaB4P5uUitWm
CmbUE2eYyW3FK+ouN336+d2dWSt4nv8cT/0+Hs3oda1ZHlkqvAzGCu8Gw+1Jxv08yvkZ8s9RTkKV
uu5MfxA8xSjHFwgoWoNCAP5AV6/y8PjzWGfCom93dDJDcHIqwr5hLH015cHSVbusN2A5L8zEz3j0
X2f9P+/pdGakrFfe9OSm8Kt3MeBdBcfpFIHIcBWvvDXWo/sI4dSUd7ncgD7dxk/DnyxbXjDYkGu5
zTZ4Vozn9lLR6fzvnwg/1CMMxzqZiNrQDZYk8/sbZa/l+0y9tGCdySDynv45wMnMM5TBp1ONASry
wAgwafWZxfNq4aySNS4Lq/7l53nxL1W0vz6tfw54MgmNQq899i3C8lehzmI0wOEKuyc6uojQ/0cZ
Uo1SHXsj5ZdJJvD9yyqQsdP2wpecbK57V3Hb1QG89x2a1G23vkQRPfsZfxnsZMvPPaH5icpgqr1T
uwIP2LWN/cyFJ3hmj/l2S9On92Whx8muDUdlimdc7dl/tFfGsp5j6RjPCcpXwV5bjfPydnp5lwRM
Z+8PlT6VMZlgwDyZjXKt95AjGJl2vJSUTLstiwsr4dk16ssQJ/OR3JYjZ9P7srJjoN72EXrefDWE
vzSOiz8/yEt3czITuyEpA3OKC+nEAAtnYIYkj4efxzh7OzZo16l/GAzPyfSjJ1QyRDLFHGKOxyPc
D8z3SM1nqzq/sBSe37S+jHUy+3w57aWyYCwaCBf9Md4WysL6JRbtZvJQn2OXeemMdn5f/jLkyVS0
u7x14ik0hJTjrYplPo/xC2T5UJeTCOc/Fat+rh3/GI5S6/eZbwPq0a2U4dSsnvlirff3mIL//MYQ
TZ5b07+McjLLFXskwJve2aChF4dYY1THIHms0LprxTKpZWxQ9HWAexiubAbZXasgW6u7o/2Ih3Yq
v+CY6ohsHkDYqh5VvPiL+rksmrmNr6OHx0eTLmT1rlIILvBTGUJvkQH3nHLGRX3dY0xXskS1f5zo
bUToTUF5JhHsJH8C+g47KXNr+SXD1FGJHlo9mQXOTeI8Dnim9JhQVBIiA+NNou+nM+hZEXcmbW66
FM0jrdllVgiJo3k0gMR0mJO36e8MjXoypK5smeBmX1rzbWrt0kL64gz6AyPSg9VVjg9wTMa3MTBE
M2cZjahJP+5GHLG9Q2q7ifKmYxhgun7+oEv3uv+HZEvd3kn9OgSNmATXeOUMJogS8WJbGxkTDdDh
KZnfKMV/MLXRBmNwYu8LkESV99R4Oz+4Tcpf0bgqMHnB4i3Ml7SPY5B+RP5vxvtI28rYsmEllr8C
6elS4LbXOeLfwgd1hPG02uFHasnL1oPsawdL4fxChwy4q5k7UwOP/VQGO8u6DxtMAhIdDwKs/YN3
8Lk4eeAoVutX3TjB1v/07TYHseAo9Mge+2hT0fTqR+FThBfeIOFNNeIuNMYLJX+vWPJ7RUCY6Nxe
t7DmubJpS/fzTad/5OSkjfDew+WijWhZfcbRJc8hxtzAaq/sjdTdkcL3K9BZzlNXLazm1sbqKzdX
nn+TFDeScevLt1JzLNu9Ea4rNlE/vPFDOCX6fYfsd3TmfvGhdjfa2MwN3MtHeCoKpqIyluE/fyZn
Fk+d9n608PhZ6MZnHvHLJtTJnQoPN2RfHe49oCHmbowuHdynD+0kuPo2xnQNX8Ywi6K0x88xrrxV
u2IuXTkruALoSy/t3OcWz29jnQRyud2qIQ242At9io8Sd9zlc9qOl+UmWWAZ8fTz45t+3U+3drIv
eIER92XGcAX01Az75mhZVgfbvEAZPPuWNJryNJJoCuXU708wjCGQkgbFEdDbjgXm67dNsfz5Ts6s
ljqeCIxADoIY6+ROHGEGSVczxFA+Rhxx+9ca8GQNXtW4MB/O3sw0wtQ+SdB6cjMojnW5GGOeWVPM
cov8uKfPbeOSHPLMMBpmMX9v2ZZ8EoEEqaN7aTxto9aD3U4Qivsgv/DQ/kW3erqTncQehpJEfflX
nqC5mnSrJc19wBLW9frn1zPtwCcT7dvdnJzDDGOIErPlbqLNdCqaTGek1b9hOnP2HPHlqZ28nKD2
ZREZjAOmBYTFMXHReyGHnKOb3sX4AxgfP9/Ypdd08sHWvJpO+Ayo9jcCs83ivb80tc8+O4cVTqWl
1rRPswC5YwgIU3ykzbLYGOt+XS/bq2Z16Qx79k6+DHMy4cx8CDwD43gM0Siv4MDX3wzphQl3aYyT
+RZU1LPrljGM/LpnY1M/Mu3CEGcWAo280z+e1slMQ6QxGnnPEGqX4oOz64dfKRn7etz3op7//PLP
LdffBjuZbmqGUS3GgsTVN5/Q71X4EM6LxYArAGYUy0t62EuP72Sylfg2OL7CcIWJ5htpS4YVeDte
eILnaklsqObUJGjbhnbqwSXM0Wti6q7QGxO3bOkKsAWgJqqz6FtaTiliH6mvkXbX4gQaosvqzLc8
UDGtHnBrenTGAoDK7zqTLlzYuQ/h63WdhPmakRadkSckZ5EC1A3+13dBdcyolBY7raVCrV2U209P
9HTd+jKkfRLq64VXlJTh2bk2whVX5SFb5tdiNzVeF6/DVXlTzKNrc/HztDo7qKrJlGE1zBg+Z92X
gMPJLdsvFYzCx8CGZXCwajR8zVWVXzhjnMvqGAr/o82aGMo5+RqF4UiDpDEO0NWyuenMC0KDc+9r
Uqwqk34UKcDJp9jpqSgStepJl06LPgKg1dT6f7H97NI4J1+hNshNHg6Mgz3LsnLr3fQtOgROU7bU
KObeksL5PJoBkVukFzJXZ5/hl3uc3uWXd9WM9E2nHWMr9kOb39X6hY1TPTeAqRrEGcaEHTi1a6Mp
IlNzbRrgBjvI58lewttM5HBk6RM9fBY9jgeTOvynvxVmJNKLv7x0wj73hL9chHXyGTSaUxaqxUWE
7Wte/A6UK2FWroHNKhbZszSv5pWRXwjtzxXMmP7/uPPTpKMSVcJJcYaa1VtzRSvCYurwkhbOaz8H
zzjznrq1esFS5tPa6vR7/zrmySZoGUmdJzo3GlyZdyD43O41Wwb31Ud3na/U23oZbzrXmI/XBYkM
tKuHZFFhwbu91EZ3Nj/59UJOvs1Goq+5mm5++NtlQbwZi8mZQrq9FJudS5+gI3BY60HsTJLs73PY
yH0hByExDDH6PnDeDOvVpO/ZNpIrj6JNoB/z7l6vga0EMvIq8z9f1r+eeU5bLUlOIXmz2NWGbUOO
vtmFm8lUx9j8vKqe2Ty/DnPabOn41ahIGsM4/muDgavWvZr66/9ujJMnCbwwq7vpVoBXtxoWq8kT
k8n9eZBzHZDf7uRkklZpMkrBFOLIU+V8Jc9HV90WR1rE6J2mB9+VDt4yD2f9n3aTQvCa5TeX1twz
W9S3SziZnpIx5FraMWUEJd+4RcFYvfUpUv1LSquzb23yPMANScVj8mSgtvPkItTY87VqG65r/3d9
Kag6P/3xj9LpXuFIdyoJwpI9yuSaIWgKHOeaO6Lk0smQUamh4XD9P+g+1/nGEMdRxzbR4X3/2qwO
bX+cc1KdTGcmT6JhaS6L1cUV5EwgzDgUyicVlaadRhE408ex3HNb3Vx7R9RqzKznYumjgIFSOSuG
xdRNVmwhYbt1emHtPvvWvox9svP7julUpWDsXKNXDeyshT20Psx//hAujTL9+y97r6kVBUcWRsm8
LRRXWd2L+uF/N8TJ9o7zmzxAA6NZMqxmUvvYts9xeyGhcGaH//aiTiaEaoa91yvTGHAbqvuQQPvn
m7g0wElG3h7KPFQaBkjyFw124XixmjZ9hSfb5rdbmOKHL28igXVeRsAl6MlWluW+hdEm4U+wal7V
mbxOVvYllx5qjmeGJDLH7hNjKlk/zSlhDOTU2AH09NVuYxzFHOM27R4a4Aui+DWkW8t/8PKDU5Am
x+nCDI4iOvTJAYOJsgKBTJU2Bl+3VkFpO+ZDrFkgnP80ykcET9SSlpWElUQEu0b4C2281zV7FsoA
aTs4zia+isqjwLhccrYGYnDxu8xvVbGaJPsZSEDWRKm9jgN11mv5SkFHPlhkdWPajUrHzYx7ky5e
Z5Bxbn1IrE3Vb2L/uqa8X5kPfvFoQvCeuia2BeTrrvjo4peEXsZ0xOW8v5ELZO60QkvtExxe3LnH
yHQV44+X+1i3x9BeqD7rxwwXEQsrN8q1SZsCH/hjA1cOqm5eBneyM4DMvBuiPY1gPk7IuPsXgAic
ocUhhawjlAapw2res+BgLnrlEDrxEuXwOrby2RD/qeMnDzfEHPHVCCmjlNajsy2KtTRcW0mMce7O
IYvuV2vViVw/KMqZlByHcJUnES1dO6FwHB9YkaArjPaxTG+l+l2U6kzJ7ZlOraPX3Cq6QxMhNa9S
dew62tI9kO7lbvTfZf2uwDmive5CxzV4fmYy9+RVpCZXWEOuq6q9DaRwM4TGocRnezBXODe6CgAt
NcQpxttr+rUACo0uCRhRuS7xw9Z9jzZb816WqVzSba+TDa18aZHiFxwKawYua6e0yZVfBLcAPUEe
aYupbRzTqvmYUhZQHnLlJrKXQhwkHIZ0ccACYhnAWxsVdebRYe0Y+6xcF7T4KdEhFeaqK3eTVb6n
7UYFISeFHbAbVGvpZols6o0SC3MJYX2qNYA/zH4nzrbT8PmdbuKtqQW9e8c287CyGHemRX3GWaC4
V/AdibDlpytbFPeG9ayT6e8q5XGQpDWeNJXoF6a9znp5nnnqtZcgcpFveuJYC2l7mRaQ6CJmCdz3
OtkIYAx2Vf0StYZmvaWGY6MuUDdG5sE/Dlxflq61EYwV+oe6+dMBOak6cAg40pSALqy2mcU6iPcG
DbwIlkU0LFPgCE5vLHzg7oVTLBXlTUg3jXSVx/BwIIc0egLJENbOsGbUqtBXYxDcpZo0b6XGNduj
VbartPCwlqLnP5gJo1kOMFCtBkjw0Ruc5YBbvDG+6HGIw3Y1k3ugUVK4aEMJj1Rj5rQf1eDxm+8N
z3E7/VErcioVipvXg9uM0izUI7hlQGSqK0Eo3MNyGkd/ZSngDzVU60q8wBjgNW1prFWAxGMLYsX3
aWngt0y/O1iOVgqhNb42sFNM7yA190CjPi3dS+uqVMFp78JiozZQSTWZeakyAx+M+DHHerq0lHVR
GUvs3OeKBPoytR5EwT9Lg4NuCdDs2VJI6F6wrB51C2zwpsPYJMMzWtbrZel5Mwm6ulM07lh0+6HX
lwZ2z+Cj5nUIN8m7C1J/2dcU/BRaSIWnz7T+caBToBJ/ZNnB9KNeQViOB9/VwRT1oGNEdtUN7RKy
+YbD4L2q9ds0GRaNRu2NTGvh8MrD7kZI/kqDmRXgf4G3T+hJqBleeuZoYfzKsg8/A9FaUaBcdz6U
EodnswqHWyw7rn2fdu1PqDWXFO1t7W7U/XmnXxvDWi3cDvlLoPF/G4iKDojBPgb+atCHWcp1GSl+
EIh92o6IODiEJpxccQiNVYVXsV3OAlx504FF6mrsdpGxrhWmIBqF0HqxMe3WADiQa9GKyFVlsDNS
tIiQrZB6L5O9YN516W8jeiut3xlOSogbWEgPSu7jLvBRO+sBgJaOqzX+0Etdu3Ns0OrpjRby2WFi
bkGnGNIXVYev64aRM+ub59o2Xcs4xHKDGXcy79u7tIH0jTA6mtn+cjJl0IHuFJsxemPvw1/l9zjh
jLA1NfYmZG1ki26LPwtmcrNIPbQAAHqgiGYUwHK507FWSbSPsLrNMTp3blLn2Kf3qQmMBv1JRT5U
qFCz9xNGWtsG2r1UuQGeOHqyreJdm2wb+RFXHjGuI/9JCXeysjFZJmTzbtBWZnQvd6ycxZ+Iyaem
OzWOMPSGHTLuS8i/lb+TwxrMIZCBP1rno9fN5xaWWvQQlxoUnsZEyPRb96+F81jRPOctB2PXhuEi
08FfaQs5XRQIeDSvmzdZOYuVVTNAic9J9S1QIqndY8OeI0WPkHCkIkW68rvX7gt+XPZuW+qWUv7R
gmSH36Zpj9IQuVH+5mFdFwkszK9GPGKgI6eIacurQVp49l3fP+t2OyuHp5hb8jGU+TkC+wy2TwMk
PE/REco6sK3TrkhtzIe8bolWoivo8AtnGW7939i+L1WXdde/KKC4OOBJBJ5GVqA2NQMKigZY8G8j
d1Jnj/PxMV9eNsY9dx6kOx5lKV4BHKJOQvEUr7K+y0hXROYvedzP57V84Wh9Log1EJjyALH+Yqzv
IWbR6XACZTIzRreLYYTVq59f0bnDBIJ5VAZo5tHJnxzddUfxAi9qOWgqRISYEAXlRwpi5+dR1ClT
djoRvg5zcna3S1sCwUT6ITHNheT5i6qM5mp+SIvbkRmIJM3vF2nyUGDOrA3J2sYArIUVPYiRcE5a
F8W1z/6f0ypPX/9f0/RvJ4Tbv67jxHrh5G//P3VisHjO/28nhkXyf+5fE/H6kVdfzRim/+hvMwbb
+i9mnkWPuzwZ/cOJ+YcZgyP/l6LipgpJgz8oQDOz/jZjUPT/0nX8jlEG4wrPn3w2f5sxKBr2DirF
I0emcQFqwX/kxUBp5tu8QiKlU1n/zLSrMn4Q9sn3buljP2ijaSwj4R2Jn6aCTDCrn2zJ3OepzVJj
sNXzYe2b3tuw5e9TAcrTCy1lDgoQVRJiiCxNkISwlco9cNI4ATTWWbTNsNq34PPYlotmlgT+MjPN
bGVVATrFDh4F8kaPkmHUzp2w3XamJS2iUGVlhU6v5BAfyHbEifGBlQRYHcfa95JHnUxzjpLtvWTm
x6jj1VhXtTbzhHWcbkHLlfdMMWdhiLEYqCwB191WSn6g4A8ltjZ+oNXoVrQ/RbuvxLJVAtZ4/p1a
+g89xLbQK/hOPDikcRwvWwN4cAMz2Wq7yE0iE88uArIyAWznZ/ymqFBckeeuSJyj3YtoFmmwbpuK
a+zarWrGr9Nl9Q0bdKwYm5FjSyJKTGHVEpYmLKbMPgKff4sUZDSWXLBb0gTTjsEv2aMhZmxrUJcQ
Lcu4Htjzu0UUGBwTwvgtgBHsjyndCo7CtlbhzwZd0jQ/gZrBW1o03LUW3ailOKY8/Equy3lujO8e
pa8Cw8jWcW3hNnp1LAv/yeyQr1YJJ4ksjX5Jof7n85+UTvgu5S+liFOyMvJzyVxJfXHwRxWFr5ev
WkAhlVRzPmyT/SAAzzbB3mgBekhRNVFQy41eNc0CZx16tb14aQbycwq+a607h9zI9r2lCeBkytKo
fFiOmMGW0Kcx0/I+Bk+68ussXsjs0Fb+zgSmxpzqR3tsn5W03KhJSiUDLkEVd/a8il5Ku8IeslYy
LBq7N4vQpmtho3Z2UBFyeC5YXsSxTg83qpPny0ZNqr3Ns+PY2mzCYQ0qRVopWreB1sfxetJDi3jc
eVZOlFlgIZaXtHoNACL3Q8oD8yT9Fos4NazAeksKoavkHzqgbZ0xcnzL6y3ndShKdfGWTPM+pnY3
6zCBWuZ5axL8H8BBWzu0fu7UuQGlsPFnZYsYBhvSAE9dlKux74CYBAAdFX/kSCFEy/1qYVj6izA4
d/iO8pIoiIg5H6ku6JtyVgih3+a1di8P2aYqaMUvohH606jcGnJ/2wwBXtwkG+dt5VxVlY2dRe13
sxKJKpv0nVGXxiLlE52b3ZPtmE9QufDIl+O7qPiIpLC/ATHsZGtVDj5IvlJf0cdNU0cvfWB72Et6
m5BAy5LidKPo3gEu6ntqJZgpxkzhEEs5y+ONp8XG4wNSR7zvggT1FDiKDX2GvhJ015b3ImfdHb0N
wb2pdMN1zQGPy/GLK957NeccKK1qrC2Z/ZSXPPC9EMLSXSa0TRjm+tbzwuC6MkLA3pxTqmwyzsSr
NWMl6gsZiXdC65oNHMcT6UcXdmIp1bm9a7sa9JvjP2AvMqvaQHdT3fLXwgD4iW/EXDOAbVqNAEZY
pkwyI146YOJmQQRRVNCI2Pr1sSfo3cKyrug6nFfTCzFCFcKfXLTIv41d4Wv9shTg+HJA3aJ7qmPv
l6Wt4GnfkLSm/1Ji0UVfBy5tzF+y+NqJ+l+Dkbw4g+9TL3dl1AkcOIdlJ9Gq1/Wg7QNate3OO6rI
8vscja+Dle1YzYYHreTomujiLfRz4RoSi5gd+crSacHHCoA3Nn6gnt3bs7LsYeeGOgeHApiEXR1w
uiCgEJ4EBXKymMYVsiWYcztpBJvqcX7V+/Ius3AIaBRrpqvphywaVO5KeWxs+jR1eE1BLbSt7gFI
FQW1Vru5s2EzyQYm/pZjwUhKQaDDmjc5+XjJUh+ShTC0fa2GDe6Q+h+pHkE9p9ISDFq4jJNxU9TY
cMEymemo2X2lGWe6lT2agepdmaFXu3EZvtSZ8atuDFIDRo+hZtEmbpMrA+e38K4wwH+aAWCpwuFk
ViRyjn1vSo5mkCBSDtBbhwDbAdwEvaX0O0/7lfwaczmSGksz1eEwVtj49UGUZFlwwIzrkF1bKOFz
3F/T/tFCbr6lR3tFZmry9YNph2PybWCEjVurLZ7FhX9boUPT6ATFLYgTuWn/sUQ9nQjtbGukJi24
tihWKDRjWb7hxHqPM+u72a27iUQtNWTN7Mzc2gEMvTj08E1txr1O1hmlYF7vRwy/UNbFNwauX3PC
EyQsaUciKvPcqPB3wcQsNDtMf2EFqk6Oue5HoR6aTmpwf4/lKzug6aqLh/u8dp5xcrRdKxXBqm17
zA1D9TAOnTePRJnPSZXlh9iXl3IR2G7rpeyGzX6QuwdTgUocJBINTtpkxx4lc7ORCAbAagkjTR6d
HutEY26xoc3sqrzXp76QUKb/l57Aeje08S+UJfSXyjjCIv3cmGzqdANR3R1HZDmts1CFE6xLu49W
kHxFn2RLzy5fqqgmSzYXnnxvFNJSapRs2+k0QUkscm1rr4TBRmma4dWxMsN9nce3QxpdyyHJJTMN
XhrLLhejmq+MTlG2bRBu6kK6U0N8ySXzo5CbeP4ZJNSUzaZ+3b7oQujFAD6dsa9n4VEs9Cg3XL20
/X0GvreRaSwK8dDkbD+vFR3YnrJVlPJGrnP6cF09uB0y+yYGKm6kgJ6FEdJTxwGVAkjFKmdcNXzI
LtLXDVSeK8ODji6q4FccUH0S5VJEobN2imo5qs5iyIGKewFUVxUYCBg/X5/n+ntfd8qKLJ9c7EVa
HFSzLNiOTWUVRs0mpzEoRx7pVss2raVlGNJHjIkw+TdyLqbgjBugIVac57HS6CU6VHXJJtzDmlGH
68zLsJTq6s71MschJUUQJ9iKYVNjQYJtkRC7Ejr5XNnacjXOIsvAkkPLmw0HcFR3fhAsLUmlkVDN
u7lV63St+jjU2mRAGnJ1SSPJblBMcLCKfuOhLeNVb9SLfgiXSZNbfzJ5bdYB3dFdXd52pocVLGGj
G8Z+5FYCzGUqmfKVEVnw4h5sqet3qcz62uTXeDB3G8Uq4SFrS7W1P6KI1+S3rCrGvi+Go5/pzlwx
jF0okMiHnj1nZQJoEXlbLwuMm7RX9m00bvjQDm3h/Yly8SSl+cvYk9uMjEPfYVQdCZw/wkT9GA1l
LRGcuV5FyGFUv0Fl7Pq2oj0v6fOFomPXbKQh+yB+yS0JpyYGvOrow0GFa+BKCmlGNqcuTN8cW7Cy
a2G3mgiAcVPucit86hK/JOKAVusV9qGCv91X3D9NCLqOyZqk/dKT5L2Sj5VDYkPtPhSbcN32clC/
nRnMZOXeGoxbMMbHKEVlrZrB3A55B3gn+ay26brTH4ABY7ibUsxQ0or2/AqqVASytQ0rJkQF7kA4
y6IZr2Nf/e3Ej4DVc7KpxZT8liRmfoxfrUN3wMyz6KMPKJ/4aU6ZUZ14AXUCSbt8TBMk5vw0tXf7
qb0p2hAsLFlgLbHvx54Ulx1fdZ61dhKKBsMNZQF6AH4ZZrWXbHHTptZeFLm9iez4obKTTULGMZEo
jtR+q68zj4v3vT8AcA+V3EAXJrTKaw+ZdRmkpCnla6s1xb5XejrV2aq3SlMabqSIKyUQLbF3eaUm
bbyNS/NVSYL0mpfptmZyJ+jsOXqaU6xkg8XVMItn/Gws2Lq+Ta6ZpOrArwD8V9WPRR2Y172GAYtn
5vIqDl5qH+CApguJdVyNt5KodmbQ3gkL2LDS2m7PO56HNRFWEVqbJLaPOFpoRCADjtecO5yaqIpv
DB2+uO68bimSYd066S4dOM/xoUVzvdOecshs01lB7cja29rwrvsYR3ssMUbAKQvvAmJ2X35T/IDX
hl0vqYeAUKODM23ZJlujv/C8T3A1XPBU0o6lJ9nkf03X86kRpE3qLPhoHnJNzVaACfc6fGLW+AkQ
rkEJmoI/JnwNJNRiH+ysZdU1WO8XurQIza2cBIGrtvFb7qnVTDHFTVC30MR1GhgkEax1XF4IrsgF
V9TNpgNXpFDC0gNCJ7nBUtopo5lSYncsl86OKPW3va8JhyTs0KFIvPbB4+fPpj0/9/kkREl+RcmW
oRS+jV710pHDLoLwzfc51pkFW7jlHZKa4+HnfyMSUvXTz6amgZ5nSNnbShPnkRhMNun40MGluuyM
9yI7JJk1IpnxtgbU8m0IossWATD1ZNgpDf7TuqXKC1OJ34wQO55sEO0iELWybDp92LUITWDXJ5ND
dXMgGwjid9AWnkw1L7GlW+wF00VSBNWK6mGVxtB9oGfx8sYHPbPtuy7Vr1KHlyBjMJ5ioKNLqbgZ
YcerRqM9FIKCIkZIcpwM123WLEqR86uaDLkhka3sS++cF8pZMyRvn+fNFg3MOB2qHPXPP567OdiP
XdDG80YJ1kMjw3bRmTOirZpFpWTBxF6/LyqQDOXQbeuhvCqyLOYcumqDtt8PxjaU4Q5EbX7os3k3
kF4nBRxkjXNlJNW11nF0j7KU447nmXN9UPNtZamIWfhOBsWzMCGqTNcQIZtppw37vAMIGjhmvBpN
31/7Hp74fcNX4j+bg+xtLfPKGD04Qfkg5mY0bvuRBbOQ7Y0T8nD84c4zOCFT6+D0hY/lJqmiFu/o
fhEk0VtY93y9wSEhZZE7ztH38+tcrT+66ENpOnNRTKkToao3Rmf9ylOmDIe32sVqOiCLPWAMCvi7
E/NCZurUJpfgdXKKF7fkhiN9eJSrwjx0ZoJHnfp86tNztuWWrHYJoLPmXbiB18eYVun8pEWxIrgh
RDtqHl+FH0jHhNMHaZf9mJF50LsMrw+fa0I4wB+RvVej1p83j1n76ilUkJ2gvTW8VJ5xPNDYq7yj
0U4797RCRAp/p6rOTLbh23ss8lPSIgrNPQWByuuvPz8HWWUdaevkzapBcJTsoGFJq0rG0tT2WL37
A7dBCKSlMm0/3Nf0rG1+Ng3Md0nolBpLZxX3ZE9gj6I3tIP3oM+xK0JFBs/gSY7ampqbvh9G5IgB
/PY02yRD9JQQuEyTc5qXssqdNn5zG8XrzM+W04IoRePej5Go5OG49D0OGSqnQMMnd2QIMkvTr/L8
Bt9/vjF6A95kApy/LscbTY4h06pEeqcQ1HWnIIkVloRFNpcGTMYAj8A6MbRZb3EKi3SyQ8W0IECb
xc59llZZNBctS3abJjA5JPacelzbJWfuLGfDCexxLfmshcXwTNXY+nw2ksZSp+rPZZRaczlhzf18
Hfp0zVl41FvttYTF/fkiyto8Kp00N/HIKnPFmedKQinMimeNZT1/psyilF/3+XyHKWM2djqJK53K
fNPue6M/RJ9o1XSrx3RLRk8wL141fD+ScMJYmOq4TmyYCznCs4XRIbHudClhCSNakWMB+xiCCqTe
4crqmcRmX404JEnHFIv8zwXyc+Hu/ZKQTLybFsmgqocfOzFx+a6mLaA3qRU6PmyHaY3HqJYdzK5v
CUfXulpbm0HzB1fyunir1xyMcjnyZvACS5fOOX/Ncl6zL5OXnD6TPvCWRl4hGwxImdHKYGqbkqUW
u05Ru1XvHGVPvBZF/RAX7ENfEsB/Z8K/OpNq5Hq/JOqnhCrqZt1CcSHLUwp3+vdfWlrMyqoLlD3G
UqIULIZo3bXpzoK6EXsLwyHvlzXvIRNO7619EPF1fSYNk8I7TlcmZVhSxf7ztAhMH5nuJB8Y0+fD
ts/K2zIyNiWTEPdH8N3SYkpn0qkCCY8v3/B1VIXqAQHgz7f0vYn37zuixVPVJkdLGsO+35EumY7T
GLKxnHLCaYeXt0xmzAjfGktZ5X37jPk2l6BeEpac2Bj+NTAGxrh1qqqMs/fUPfTlUapZFg4cgniU
VbnMkaUmtrGf0sBNRJ9QY+51luVpFSlGZ69MW37bUqIbwzcqQRz4nReN8GGQd2ZYPwY0FLRq+luf
gpuWrznww7VdAUDlwjFtfptihqFkk8nNC84t2vcq1183gi05lscIIxS66r7fiBZRNwpoK1l2Kh/e
dOXT+tfF/V0t0VIRvRWiumHOb8qQz9eKWcJK4g4EoyT2CD10VoeQy6qt4M3qq2UE+4QlPmYFbjVy
v9MiNyjvGIhfd3muYfvIf6D930AIpi1LEr+v1uz7IRtJyUqL6V3S7PL2OVX+o0LQMU/569Rl+5s7
97/n2r36nU+G1/Xpr/pv5s5kOW5kS9NPhGuYHdjGPEdwEIPiBqbUgNEdcMzA0/cXzO6qm6rqTKtd
bWCkUikGAYf7Of/5h8en+Q+n7/8lht28E///MdEW5/HvP/99QvR4h/6cENnhv3zMyUJMkEhmYPdg
PvmnW7cV/guIw8R028Mu+5GK8B/zIdf6F0EM7p8ToADqKVOb/zsfctx/8b54wnzoDIkc9fz/yYDo
N38SmLMBHwpp5CNimVfwv7DlnN6S9AXEkNAdFxjorWbPARXkQMINNF6odszXSVSCNIGebIPetZbN
pF5rDwwEBzRwsrFo17GTXLXlwyUxpmRZqLHaJRWIb3UX8yT+4XX7jZj754fmZmJawCv3uBF/fd1U
YTa1NVUw3xynWrcSQbGaJQUIaCRE4Npw1lXsOSsnGG5xEA6LcvTLnZt0u397yv/NWfB4Qv92Fvz5
QRhJMKpDzuKQOvzXD+KYOg6VB3aa5XO6ygkVhYZhgtC0JiCW6+6E9n+RADotjTBu1wpqFeKI+dff
f4y/7j5/fgoyRDEj5k0nJvC3GTvj6aGh6mH7rCaNAWK1HiIDaJzpkivBhf7+p0FH/u23ZrMOEQUx
VsTomKnib7e/jxyUT0zTALmc7lK1dDKR+4029lobLTJzO8eoZY7918wEoezi6Q+b4xzv2FYeJ4v7
7psHOQx32s4uKbNjlNjnwWW6LoqhoknCxtQuJnOXDzAaddb8KB+x7Y1l7XGrsHe+nAmjwQq1HtPn
3tTFvs7b9kgJ+mZ2o3FQWuNQm+WPiKMsfTE1W6UtfWhVhKwZzSUuIvJq4OAxN0o3VhOIEwB8Xfby
WNYE3r9IOU+vQyvWgXKCdRMkER1K+NZ2gwvBS948CkxHFow5UgagUSrTVeL7VB6YThEx3P/qdDke
7OY5Y+3d9NBuh8SOz8SBWVtbDdtppAEyUwsfT5G8sFkrPtfsESEdgQZIbBaIKsvAm8/11D84de1+
8MadYXTFchBy2BWFo6n2mq0fTfMFT1tGSDrHEsd0Li0N/Maz0vNg5ubaZT47EtOIacOoakYcnoo3
AZ4TFGTxa96XmOduh8BNtp6rMTglMC0X3j2yx1VYNMVH1Y8QpvBlWoWxUqspNrCtjTubpsnoN7OG
QZUD1FGVa/fsiumIIkhBsY3nlWgydfXG6mYEEgud0mVSVnW7MZimozbUvHcIJRp9IwLFjS5RaSQb
i7byUD98jR2w44uPCyHQeGAfmrtVTd1b1WHRmdjTxiHQ7qUVNJ34HFt0gTWzirZGjuKZyDkr+1ga
9lHUE0YIjjXAvw2jpdVF6cYxjXiHoCrZulksgfmwruhVFWyNOH6Xdk/OlgdlNpT9IQhBLURQ9lR4
UAmjgDlwFNZP7ePikgTnWt3bZAX6YDrE91iGpIESfbU2pjL8hxLtt1JJ2I93LoBfADEAHg0Si7/u
NKUStiQwLmYwbK3dItt3dtsfXTdaTpjdCOIgjg7iwE0tPtKqNEh/K6NLX9hPg4U8Z5bD65B2+6wP
iaV7rVI7WMMyFjGXsjb7Y50Wcq1fzabp2DURyBvhjNnhXJ0DNaXHLtj8wyby2CP+k+7y+H2IqfCF
4xNF8bBc/E04ZpIfmQxNHgNs1wpoXIVn41lM2BJ3GoAEDqtY2amH5wTRjUF/GpiT4TYdRTgp5//g
HO7+1w+DmBISBzXuIx3X/40j8ZB2pdaouWteMS2FcEuoeIHcT11coXV2zKWbW+7JflwSl3FPjiXb
ujU8xjxxST7TshrsjW/J6hCoOjlXmZ2sa4f3eghOSdZZ3+lDiiW+SOEtZlZjjESTD9hvlBALTnNm
Opu0do+D0U3nXvvVSz1o49TKDKFymjlfoGvNQIPmL+E0OJM4Q3S3Y+muDZX4WzqL6K6q5qucy/rm
BtzCf3pWf20QHg+LxwW2KlwXFMD5/WGxnscAoi3HHMmcm8y095EompMBYg9aLECOIsi5oipNUFjv
ezoG+c8w81ZlUA6cC60FKOWJa6T1tH/MTgrZp9tKq+Lq+ozsQSvsV9Iw7wae2ZcaidtzFSi5caL5
JZ4hI+e+t6taJXi9RvWsI35i4LXBlqH49BJA7YNvOv3Endi/GsMgniC0Ev2XhJvP7/Ko/eYR9Hqu
W99i6uez/zzuKnNELLNj56qSrD8RadQtbKc112YMB3IIokCuMGB6KYZRrppsWttkLLIWa1zMk+pJ
uc78M4Z3mQF5zLZIn8ZBXmsqlp0J422LLHI6pSW2J5kZw52oA3en/a7iVZug24H0rMzB85cWsVTY
8+D5KIMmXbM1M2Xr3V8lYJQZGERB8kyALPMGKcMwqIcKv1ikYRE8RY84s3AIqz8sY5eMXXurijK6
xZXIlnM47UPV1Ge/SuuzwfloRNLah7Wrzzab46qB4bt0/VnstGFuWg35oxKPgLmo21SP2wN/OlzP
oJVMFW37S9u5T4Zy/ZdwzvTKMSFFGuzOuqPpCbT1+mIwFHmwPb3nMq/9Z9E+yNyBhdC2Zc6qmuzZ
aNP6JRrmYNcHEH/LYaqffIDpSxEV65R81IVpV/XZhij5ZLvs4U5sfUkgmT4GhcJpm6P9+CodwAv+
fokHj+3zr9sRMpVHaA0OAaSnu7+1wIU/AFgakJUyz3vFk3LXaCVPSR5WuzLW+EOQVTnm2G1bFbph
Jow8qbAJz3No/xxMt1oD+PWbNvNOWT1XwPkYhE4S8rbpe2CDfZfXh9qNX+aon+9O0D2X3WQ+YYFj
PMm0udnZKN+JdVc7c2g4b6P5kKZtsRH50CF7iIwVRAd/Pclxev68SJhLDxnolVTQ5dhU7RGGdHAq
OlXteknaLMUFG9r8w5mIMenTQj33ideslGxJhJ++Nh2QO8BWsh2pQTZDXE4fBKnSmqYVXk14Cw8V
tNDMDvZ6NIajVdvDMcyCN4H6YOEXYbNXgSXPue9KhvaSxRhIb1lOhbcqpsFbw/os9jE4yVpPXffR
BzYUH+m8RY5y9kTeQAl5/LnXNbu0sVC3SL86JC1Tl79/sr/ZQz/2LhgMj/YmdFxa9N/hmrxnSGTz
2Bc2ioEhLbu73/lnkFW2oVkm64i832cZo4NrRGzf6okBZDlELn7K2MzXKNOVKjA6TqHYhLb98vcf
j/7vsbT+svSwhYH9KxAr+f/N5uqMdYiahs11sFOGqG5wUoZdHFRuojVSMzUbWfTLwZGEt9pgro0b
39tMpWy/8xctCCpUULU/L3UyOgcGEY+Au+maRzNjRyhcR8Zjj+nfs9eUeg3nPiGGlR04DUsSHYpY
nv2i2ARU0mBy1MVhpfMvdu6PW8lwKymvUyerY2p7xkLGtn6bhHKxjCq32eTUp6gN820VAn64aoay
WivnC7hwHLX1MSK/s160A4ebLetVljTu/vO7z0vtxXLjdRRwjJadZRkH1i6DqfEaJZToQJURiGQu
NnpO9TKFuXLKPF+ewIvbFUiPfFZiXMU29leWCzGKvM1V0/nqbuT6o51GkoaHqjp0luhPidkMm9Hr
nSeb4nnphmZ4JxkYoC4df6SMP/3CcO4QYMZjlVtouO3RuftzqygriVEgTfap9sjoDQc9kUptFl+U
+MPovZ1QzboV1fysM9Z6HobRnvAH/+gTg3VIdQm1sSJrEN7Azk0jtSogQi0wj5ifu0ZaWyuljPZl
Rea5foytNHYED8w5ylrvOqFvSbEROPZJYh0/vzLLu5l09bGq/HRTBtrduraDwSxD7R1hX9UCxmLE
LCG2oRfUEDecLnmJ/O5c0jzFCtGLbDMGDk1PkHODJKJw7KWRpOlZD8lDnNNanCTyV18qUmXHmmo/
sg9Gac/LkbiLI2OpeTMUs70TeabhbKENSQYhzgUR7UdLtUdXm+OVwxP175h9a0qjWbDs4RZU7ncj
6p5Ko3pLQlni7VbX+6hl1jNkgXVs68I+fn5FcCmG5tJs78YljMb4yiMY1kYc8Bja5p5ko3eaKFgW
stD2M0gtbKgxvE5lem2mVh0JS1hNZV4dG0hWiMfDsT07shy2hqp/zsxnz0PTkR6uqmIdu8GMGCP+
jtFdPmuUEbH+iI9OG/fbqRsJ0ghH91LqxN6mzNRWfsUIgNPYDMYbVQ7dHQw+Zx2D2LxQ/6srVcTK
UdOT00zlHyIqkTk2c32rMjM5JQKuxed/sP2bK2BxJb7zZEG4IHQbY7kkrdx1LON2V+8DNYQMglV9
xRo83BRRGyzCPreWkZWmhwJrrlVTQw/TXiF2KNhhrBqR9QJXPcXpanbWFpyuNf5k5naQpIoaxhBx
A4oA3lOt4IjEXrbpa6hCrjeApEMuvRo0dy188p8zyhNtQjWLetM8zjaENb8z6rVfVh2vQDBcW+cC
nGRdPr8pehuhkCIxJoHIe+nT3NsPSXaac6VuA0XyJR9rcrHrUCwb141XgS3NHcS06WgaYjp0TMwa
s/R3hMQwrInG/sDojWBBHKP3hu2Xy8EMSgRyDcm2mAheRjuMV1HEynQzAWHXbp9U7OS7BB4kW3a3
MystiL8pfPp0pTdVibJj8K3iF7qxpgvWoxe6+0pO78mYizNd0WIw462XymZb5bX+uuHXzU+5sr9A
dXPQOf2/SzGAJrUFcyrTLK4p4M+zk6n26jrqLQ56+c1nf0HSSP6LaPoErSLKxCbglQsD48wqKV9c
C9ULRTobra68aa0j+zEBZQyal+LDTHF8XpXTtGnzttwzSCBf3FJLHffqXPiwRmwnn8++jSxR+BSW
c9DAN0T1g4c/hYnoDqPQx0Q7gN+5+PX5DCoPdCLkGa+qWsZP8Ld2OW3LKIJ3szKmZVxrsjwG+1dQ
5tMR0uXKaOy3HtzyMD4ubcGkMi/A3s0hDnepmrytHpMSNolwL0Uuf0yFLy5BkGd73lPU4zyFvVt1
A122GJ+DiVwhR41vQzh5jGnh9Q5t1bwzZtukU/Cc1VT0Y1Y590CVL0XTsS+4zt3JeMyOST58Dnck
7mFB2YP5prQgoDecro0nUipu6K6N4b3GTnyJqylaMVbXX5JwPoRBUq7LxrSRTdXlxXpc8LVTi7q6
MyGy79Fcn2l71hBQiNErXGKXTX/e5L37HTqD+maW3VVwIl+Hz5Y/cwhl8yEKtWF/SotMr42u9Net
yoaTw2zZDqr8ibNALyD8Lxs7GrcilMaKdfta+gNRBpXV7kXqgyUxT7NKq35xY+sMGYn0YIch7QRq
thFWVR05NghKKxrmsWErt8iLIYV54W3yk3NuBUQh6Xk+yRkVYE8bv62r4qdqklPhljO5yICfpGi3
sF3zu23omk14LLJTPE3pvkVm5qfzdyftnfcUf0sr7MqNV5tqqbSXPEVxFVEWVbAIuXfLqclwqa4D
srRt5uzSKy1Cdzp/g7NSxdQiOwZSI9YKoThaShTnNA8OVF3DXijBBlVFBCgE6bfIm9qDjd/ws8ra
K+wVcbHNXkLoI1zZKvp203qaY6l6q1Kv+kgN/TRCK9+pcDIOojUCJvnj2mmM7hiOw8juEPrb0kqd
p8I39gVBcyy7RC+NqAW11vplehzTvmccs/GexCL4ljvtFzvVFf1hA6rF+1J44kFBrJuzgxYXtJLk
l7QNNmFdmydwxgFmqzDhtQSgW3XNuG+cbrMrmfTB0VWFCkiOKdShlRY5S2WCQjJhzg5bLTwYDv62
MQdHV7s1OtJvaZA5L02PlaJRhpjIpCEKUNGtu9YAPXLz4ZTWc3BJvLBdjryXf9Q9itu4Yasc5gE8
QQHaqCz54kfWrRV9vHSKIdsUU5pxR6qHcmg2ABe1eyKB+DVNJ7YUehDCyb1yQv2bz6tRpgeHnfs7
HBzizJlij34zHMxkyI5+M226vNGnWGfxra9d49q4T6xB+x2wploVgnoiCo1b6EzG1a2ehYMSXYXm
lgHyQvQ431cIyu3ZxC5VJfKD5nBvtcj97CnCvLWbq0M4xj8KZ06OTjPKXd3RcZnzlF3LLITqyz5w
TnCOfhHBcNaBT89QVsWKziU7mrUXLeu0hGWuifnxgza4uBNPiMiBbDeqBJaC+gEhd1G20tALt0OV
b1oz5qMQcDjqxINAXo7IiXOHKX4TLrwGPkw00qdCFi4uwAzj3f+qZ1HdAyCXy5zDo47QrVjQkdZG
4/TbZjQRgoX+T7+y0M+XIcuhfo7Dzjr+50U0abRr2aCyIGF/t0DSKrP7EkPgPpUu0rFSks8eWepH
bo0RpZMqTnmgP2Q/Y9SSGP3FafuvvgcarD/n8GUhtwPj09vnJTCCg5sWAf1Ybl/1+FFPhn1JVBZe
sy75PtrWvBFDjn7Wt3Zt4rkHh3W1rJDDGNaDsMBr/JSbIkAJ0/1hyLrZeY3xK3Jz9LYy/wGTylhh
jVcfyrKud52yke/UcYoxQSVfzbrW0SI08TyrfFJPx87fSh3IU5DG7tmwsH5JxnC+tB6sp5J50bk1
yN6zMzL5vGajytI/iVllT5AzVxncSCtB7w/sIDns4vgGwl9uzd43thy/zpGgA5epk/pILNpwA+jr
gW/oFTBMtIunIN5heVCtsgF2r1Hzeey8O4u5bZ97ckA+byYCYf/gCePGBBltP1HqcNFgEoSe/J7o
bpGlc7ke5cTLi54dnejoHZPaP0/Yk0yOa70Ho0X+Wmv1h7yHQJrZMXFKEDiIC5iBNlLGD7exzGwA
cBPqzY+ZGMCNChHjmJ0rF3krywPOoMnX7ljHUFUSTezmPJbwZVNug/hlTzq8uuGMPXU5jyfSO8aT
Q/gOgppy5zut/1yCbe3s/kfrzt7FaiS5fJhGZPYjDsixOUtE4qNDothtlhFDoq/4DpgrpxqsVVNY
yaKMfSS/j8tj+BJZsj25TRkefc85NWPXXCvXLa/93gjKCIqG+9Lpan7z5v1U2Ho9aEoZ7cX2AaMk
69A8vmoqKPRmLcb1PEHTzgp9qxK/+vOS6OyYtUl7hcsUMAXMunVt4Sgx96iZi/5WjT4Zck3V7Z3R
/5Y2In8Ph7cZvRWaMOLcYh8IoSvIIBldB1JlXuc7HfIDOx9oPfUj9cNx0VGj6MJOZlrZSndPaYac
omx0v1L9HK6FBdKQtbAVNSYq9Caq2DTalOjbrZf8gcHMpvs1KYschVSQbkSbJOdQdaxVTgedjc5J
66xdd+7cv1GIfxguzeCqnpV/l1NTbVr0MtvPbwc4VWymkXdpex0cyzJ+jQX8lDbGJKLTdsdHrodT
WRTfwrJaNr6sv1R5nzGxrFz00m29KWEKUsLlqjmkMn7O7KG5hsIvrtN17PPgmBZCHKeE4PMMantj
6O+ySH81SUSfkufJsQ9Ft3wU/ittB8txLPElA1nwF7VJfeiil+GttilkTOcauhrX+op+lf4tXOVp
4jwPYCGYAijv1bKNb6bPUeMHatmZRbGNhIzXhP5Vq88SKmgRBSWZ2gmZNfiMuGrjzTJ80UBXw1zV
bzrKxhsP9gqpq36TzJ3OeqQh/PyPDHdCkeFSN3rm3Z30S6H99C6zeGfkWXDIIjM4NHko18M0kmTl
4ynpTSQxdE3yvW9y8wL5mSY5kyAWoX2qZwN3DYDwQ9a37Srr0undsWiC5nTwDm0lEK9n87SVeXHg
R9YndFL9a618tv86dLZuVDTXIpmbXeZ3chkBTR9TZ4rXqTTz9xZ+Uegmz20G3A34neB2OYof2kuz
dV560ybtsld3mKpzP6t006jAwDHcE7fe6YObV6rs4Ff8fYNYE5wSan11S6Ijgx4SWBJjgsG6Ohv6
V5ZFx8TP7A35Xt5T1JMvCQOKBi3JncPnpWmjfieCZD+UQfQ0a3WEnH5MGOofeMLvCdPE3TwCAHi9
mU0Q8rD9BlVcEDGnGcXjetF7RXkdgAs/h1jALBUKvIzYL+ICpWGAWxSGXM0ZuF3+8DQPRdK/xEnX
v9RyXBZ5t1fMnd7sunOWdR078OWRCRWdkK/a8FehVzf3Kou6k8a0a0ET0A+19zPL1wFikp+gyf1C
x4X/YszJtFFxTkff9hwk7VGX0tpNuXwaq+iniALj2ruefJ7wWUBps7Hyit63g0bgu+0TWz5RYC7r
9alVmO6ojn946k1nMcF0P5qPCxndNDV96CMmIY3RtqPmXcWQv93gg6ECRMqsyLaNnqt1k6rmwd6r
Dwiexk2g7fTJLKxndEjzHYYz9XetiQ41S4oa3yy2tQeT1o9q/9ok6FxoDZNdZkxfrLmGSc9YMF5J
J+UE6Tz3iENvgmlEPFHlhCHCiSBdF48aO+nbF8MmD3RS1cl7XMa8UpSChfvF0mJ6D3jxADhmdRsV
DQWixOkjzUgPrRRln8apxEm7U50Y9blI1cky5+igp4CLWf4yrbrcOiGnYl1u3K7V59ab1wB80ISa
xNqKCKmD3yfZukqnH/ilVNuoNIenCCcUqyzwBcjq7gI1pLv4wuguABPzyhvc4jyGGc1r3I6vU1g+
Q+p8rafBvfmh1b02uY8Wz5jveqA/LOuKdFAnPXGqZ6esNelBVMeKHi9p05tHnAGMG/XYx0D47Mkz
hFxjn/OVO2C9hBL2ZTici5YX2bWG5JpUIrl2KIO0MuVZh7joMUl/c4f6WAMk/8ofgHwSBMnCsL+M
4w+Qzj+EMfpby5hji+wxWV6YoJYXMHvuVUi7BTA2KIoxxllYjwpNuIuFpt70oObm7AAHnTjTe5W6
i74No9dkuvTxWF4yFLTn2PnWDFp+jyZ3RvczpzfTesrbwnuBBwT/0/T3OrC2TtTjevKYXNfwYhZ2
x7RlkAoLpxgfp9bus0NAe/xY0DWv/3vrwY1tooY2ySuw8xmYJ8LUNK2sedKx321kZOa8Dx9tV3pf
xjjfJNryjoYAO+LGrom8cu4wRF6rYhC3DL7P0iBaYCFAgY/QHjDkzYJ2nY/DvE5V4a+LrPD21WSD
s8YBiKTmeCvL2+d35VB8bxQ5rQ9O03ry5uCe8FcXvgFBTQwu3il52aLkMKxzaIjxzj+Vp7hDQq6F
yB41myQFfXJJI1jkdpeuwBWsLXfXexmVrY61qkmg6XAwx+bRXCaGMe8jf8hOTaRYOhYKMEwDvamW
3/2enGJLud7ZlcV7YjOVCeemo/vUrlxONYCKVqI727Lvz2U1lYe0m0h26AKKUaIGMO+p1wMT3YXM
S8LjHY/oS+5eFSofqIRb2E7BN8MYczTdqr1Hwn1qywwU9/NFeVzSduIoiAf/QA2zzMey/GkHKHmd
upRf7GAsNombfA+ZSO6UPZc7VBTfpUW4GZT54D3Qpb8IDCM/iE/tBno0r1DWReFlCk9XeYsoz9n9
RxdWjCbBI+R4OHdGMd4ddJCcuOs6/oi6Ybo08HFQr4/u0eQHBtkwoMWWYh3ZK+YICD5jP4gPMkyL
c+AOm0JM1IspvXF/FxZjQIZJ7fHzq2xU2bGTa4vdnAXkYEom+/w2K8N4GqooP+spuRgOTN10rA0q
RN8icVXo85iq+gS8gV+T5by1soa4nprPPgncZ4bQEZSfVK59oNattKlgbZOnb1mJ/+owdmG0Ot9M
b/JeRdFR5A90bFDQXniAb1bvmm99RG2IWjAOS++HqnOXCjtxLjMmV1MeRpBQgvLNGRnItHHRPQ5Y
Qhp1Hh3L3lx2UfCDks6Az567mzjALK3MFLuXUCAWtiM3Nr0iK0JA9Bi7a24HxquVLSds3WpzoNiX
MtjgpMUSG7zmbs7vbUiD3PbF2Rnb6AkJdXtLiW1WIjeewjj+w5ZJcvCTKbqqzn2T7kC1j6m9WFQT
VIEmC8+msmLKhMRYOqGIMK1JktcwY7Ib8+skYT/sp7njj4b+btjdW59m5ikBnnlNc5IgR/QAxHHP
77VQ4QXZs/laFFDtw06Px89vrVT6qxphyDYV6imxU/PsGZ29qeNk2rJ9LtMHLvt5KVxC3lPHX/Ng
MjQtDaYOTZwm64LVsAtmvBg7XX8UIGZIeor4SxyB/HROyTGu9dYrvYZO5YE5h41YdAHuIz6i49sg
GwLAWVer2gyCnZUNJSrNcIc6bnoe7GQHa8Zdt7PMv859zwwOK7Wod9FWpf2wTbIiXRbaDRANm96+
HwGkMjeMz3yObUNTihi0lM+DCKtlbpjhrmgBoRjsrOO+0seWGuXhcmcjMD81qJ0XAx57Wwaw060B
E13Y1vSax7n9QnWz9ihFIcjXhG9P1VbkTPUnAmiedRG0p4aN3xnmvS8ysnLSLj+Nnv0uG9Ge8mEC
LBo+Pr8J9XCfsb2be8c6fl4Mt4U8pk19YDR1LoO0+EoOz1uUq1tXRMfKKLsnawQEHad1lQXBl0gm
GPINCUZmfk0Ct+/a/S4LZ8yJKqweLAMTwWJq0l1EDVMqX77FAxpbuyKmZaBGOA++8a4i85qWTvoj
TubrNDYfnpM4qzLzfpWAEic6JZc4mTh6c4JfAcJW2Mljl+5HH+6UVaT1FusQ/xm6k8XoyB4P/giV
qe30vNeuiMhyr70XeiF/1fTTsAnLL2FQFs/mbNYvc03SjepmooObQL+YuWtChUHfEA9qo4ahPzmP
4jq1aWXixyXlz7F2S7fRg4rQ+DreDmOW48QNRSEoAVV98Zz7WXOd4p6QHM3fh+0ckkaD68DUVvGu
bSPvME4YMiQO2u5ShiRgc+MpZKAsiLplKIklQzIDRNuCgycLyvs85+E6dVgoeElZp7Z1zVONeeRO
VRp+BOlu1BOUwfUh8um4GlkUF0d/9NksT34nPrTrJy/eo2CofXzIwg7Rnjfk4UpWYIjIf/3D58XD
k3vV6qheff4ffcRixC9oGO0VBB6xy5E/nppYhisOnndtEeHejgUtXhF6hy5+VNv5HUyxuAjSi7jZ
lbdIp6S8dKWwzwYxlgIEuwhRl/qFc46cFr2yaWpWQ4bKhllbhnnjtKT/r5aUGdVTmjt7xkLzH4bK
6YOE61+V46WneJ5x5WdQj5VHOwLNueYzdLoSWCV0NqL7CWo/HbKhQsOWV9PWU2rfdTWyOjc7W4bI
jokx3ZzGmtddZ/o7Qwbd1848R82QUuFghJei2duZivIog8JzY+o/n7Q0z06SxlsZQRluIgs7xkDu
PifQ/ZhmB0uAmGvx4sje3NZyYjpNX3wyYottzIYg6pYlO2BrkQE4UQbVmNaFuf0qDUt8C31xjJqA
dV11K6oz/VV2kKgUb2XNwji0doslCUUtqfVSzAdfTOHaHJReNsEQg/PX1LnGePIBIDclnceh6quG
2QK5V6NVtdtOzfOyAUu/tjl9npEDbTSddYMFmm4Ms412fe59EZ+D5FADJ086OHCPfrZlvHNGy73G
Jhk3nvfuZg0W5SUUVt4Etk1zwos+UqjB7bLExa0/m1nZLeQkXj6PjoDee5nE3sqilzo4ygbu0xOD
W/jXu2yMkpUEgr1MrvVqxS3ezo/votq+Z2z1pxiJIQ1EnL//+dWEmmis7RvaYhIp2hYBXYzuMRj0
tk8whe6cKvnRITvDx2E8MJVRKyY26sae3S37ibm306ht95hRJZj/WUJCVeNZdWnU70XQnTrm5m+k
FySnMMfD0BCMHrV0mOYL6IVuy6Qv/D8cnddypMgWRb+ICBLPK+WdSt69EJJGgiQh8fbrZ1VH3Og7
GtMtVRWZx+y9dsYzoVS7aW0lNiMTfEZR1XfTYx10Y6e8r8Xx33gTqlKJpc5h4126r3Fovyphg+mz
0ADVvK6LPvtjiN9iKs2rpj6+Vsr3Trkrj37Gk9h32jzluXTBIJj5a+7iUVoyGX/gikUpKWeq4QWo
If3PbuLH3Ibesly102s8cuJRj45FzlcTv2TVIzWRu6lAC+8yO5N3lPTdrh0n7Pa3L8sEYVNnBs5O
4F974nj6mzQivVBgqu8DPK9Bnw0fMe/WHOfLd714CyRRpe/stnZwy7bFarGEcehVQkvZu/o+5nZY
y9pK79qku+KEHO7GDIey73X3vj9PO6uT1VqVFrSwyYrXYwLF7t8vrqWdszSTZqdxwqqpj/dTZdO4
0jHthklkb7jjEAdLBoH/vqwntQ9h6mXG8NRJVfwEpngbQ3NcqcSfYclQjst66T7HSlNoNeowZEFx
78fTB8v3GBhKqS8BMgVvaeeHTjnzg8Mg9pZHAuqqvZtypBh57he7HMnSmkOyi3x/Uefw9gsgAnMT
N0aH1mOJL1118TLWvGPSH8gs5Kt/v1SY9som44Ht/Po+ZDyTm3A8y3QY7+Lc3zjCH3fBbPdbayY8
rquF9Tjni72KfXrFUocDWChTfJpJ+VIvYX8VVvzj6WK6ZOg91qKEt5n31bOj/HNsdvX131d9BSJy
MMivG51gPi7Y2/3OwluJawchHjq3rbPM3vHfL3nSvTfJmB4HTNePhjUvu8RP0bO6OHZXQYHFuO+m
aVd6lnx0ij57JJbmNNrVyR+Ll04PzGuZoV8HyebNyHW8tdliHkeTFqE0TTgKoCLqtpqfdLhgkWc5
Gjn03AdkDMETmz17L7up53NV7bM0sM9isYYnKINq5Wjvd+kGsR+kYbBdzjm5lChZCXf5qwGUEylh
3X+zZTqUXRfNesrZJlKDqVmnl39/9e+XMl6SC53Ky4AnYovlbmtC4OT3S7huzcfASJh56KTcdVma
/PZKPdk9JUYgYHPGeEtZW1TDSSMcwWBa8JTz1b+/n8c+yGQ1BCuJvukxpcfcYwzzobjqS2JlrPAN
bQIbApls9G71nPtyXMWZ0++0xrwKcXd8jHlVCEoT5yQdx8eBx89b1IU4QuPAJowbZmCPNVS/vk+k
YGZMa4q64Mx8DpGemTgPioyb/XKD6y0dy+9+vEuTbtwNdt1FS1Uk11Ii7WvbZUDzHpxH3sKLBWTk
2HZLwv52Ns4a3eW28nIAArAl66hgabFlKfZfXM+QD+Ig3ecir0+M9NmpdEbJaC6btr3fjZjQl/7s
3H5pEwzj9oR8Mm6cbTGU8uCVxOqMBrMt0RSAohe7bDgZHDjnTo57r43ruxwrLzqE6mqPnHROwxRl
TKf3Bjv68d8ni/38zZArj3PKY6Y9Gzj3v7+kXWuwR/uh3mYtdHaEo+8eH9b9XKj4UviGtdMl7/G/
34Vheb9zn8BROJIJiGCYtLLLyd7/+3oJ2YiPDpv20TQ495xqflWd8xxgKTkmw4y1dO7UxbUYr7YD
Yuia6qDQ3i6tAjcSLTgtDCArX0SeDo6jG+5rlv+qTzYD2pqocofHkBsRMTAY6B1LCEYI6qB0+oi7
+JpguAgSNrMdz20Yk0JS7upZ7EwiENXi3yncDOXsb4bmrZ0YJJxZy99PpvEN7ovprUlrN7hn0b4r
FjLzrNlndQckHENoH70BFiNaFfBz5aoq503hD+9oc46Y4MlRvYoBMdb86TDg1ZV7yB1jFQynINiM
3rtsafYRcQdCbBTpp3141y1AYwUAVa/75UdcS8zPAdmSyyHt3kvxaXfWPStADhwCoplfzjo5heWH
AzCtgs6N7yGK03rtA6OS47HPFJOJ7/iyNHtVLVuBi7rPW9p09FkMhZv41UVNyyZy5pVIxaZOnsqd
T4220H7UcxkhraLzHlcD8/9h8Z/aGk8hGuMmZiwQRDrsd+3w4zbzEYyeKHaB4PgFGZwtaPiwDZth
ujas8D74b3SDlVqYkr0s8sUUH7gX9m1+FOEhNuOVWRg7ZHIrOT7Qs/v9cgycH/1VzA7y/ktf6LUC
FV3Mx6D7VHZ3Dr1u1fL2c01v4P78mM3ZRAvgPc5WvwZDsJZ9tw6rp8Wa16lBr4pI1WZd3blQMQ34
hcay60aDihULPlXD5PVHDL4R4bCrCY3YYs6rtGOznTMC7lG9mVW5wSu6XwTGVBoNyfFPos0JzNdK
iciHwpOnetXFb7EgS3ZCvdnSxJ+ghO06fnQbmtwCUggA/g7V46opChZ1jDVjdSMIM5qtniUMu7IA
p6ey+MAmNxDtZWHODCiKqN+shLmSMvn00NpN+QEFkxF6n2yqzzaOCXuwkoi52Jc5BJt6cWhDIIIZ
jOcyb+XRp0SGdM9a2r8JQfERxjwxbTVPqWHvvZ6C0B2CF0hih7lS94VhbYJM4vPjCRu58tWv4mFB
CnXH5G0LhJq2DFqJa8FHO/Tz9yyRLobJddHJRdTt12jCZpLJy2yyaYHYvHS7HIdKw4nvqn2RZ2IF
VY+RfHtQPYpzmWwTXtFyzj487rRp+UUl9mwG6Snv7cemn9boe770wMVSTs95mFh3vBvQmr7TMWKN
wg/kW9Ew9ndoddZycu6DDhSZbNXGnchhJcBUGXfcD+W25WLXBty5BpDDjEgVWcBIAkutFSZyAeLc
zR+CIT6mPu6smHFceBvpYhKaUzj7oO9juckCGrSuXc1x+TR51UGOME7Q62QwkBQDOij9dZquarRt
XgpUL8+O7QQVAF5cFJbhEXVhMXFiIRI/4o7YmSwgmHgurwm7dNYrp0KnC3C3+k+Wicu3YH9q7N9I
4S5SJufMWI5tGu59k9G0uzw4qMl9b+RTzxGpw2THJvMGAT+AumA1smerd8RnshUNXJZsfmVpjDmw
c/deFawz48j/DO+ryp+HcNzp2rq/Ye1BasbFakriVZtASnbTP1A5yK7c+6nwkdCR+KZ7Tmr3gsaw
iRA6PjGvSAyCjiS1vZiYN3XtNnH9Y24Xz9WC5CNFNsqjhV4YLA8u0TpLgSNA6tDjm4RG00NU91qK
DcuIloUPV+6wgmHA2eKfXMz8Kc7F+5Ak4KtIYTEq1ijDyZ79/3LTWAfTx+R+lY3+Hpf8EBY8ltbC
2TJ4f0k8b2H0rHvDOPEIXllxrmT1y7AIVZrYhXWFbe9tXgwHLgaI0Kb8UfanAo0JgYl1UHWVMrgR
4cMTCtStYyWfTDdWie1xMhGpDNujhcdVl4QNwKEKmNfVnMR8bKXeipDR9xCufavZVLr5DhnS7oel
OY9IJXyoEnlpMeVl+dKiwakJgQisdpOm+mKXqHOMYOPHzV67ejO21tq2iu+REwjt965N0tVg4691
jG3KFIezWIn6fY7p3OgUnCo7G36zD1lTG9Vyn5T1WWT6pdHDfYHUjsf/LIV7b6fmurHKrTGJ9aIn
Zlr+XeGbv7nj71T2lAzUznHKuMaKllitIOGf1ABhyLZelWp2no8gerqiQgRa/Dea4c6fWJ+2pJB5
7k4MBdHu3AV9yVZJTWQruOLe4SGqBdTyUv81fMfI/aE1JE9JMf5Vk7PhFMK722ffuJXLNUYdxora
OtpJ+LgIhKupLNjXrmO75iH2o8WJDw0jQMvxgAvaiPw6ttHGR+/DufBYD4Dr2MssgUY0HOffpCiY
wHzXD1mcv3pSUk5xfgkJB7Q7xoDCM8kAoFBhVKRIpD3OaQPtll8e6kr+OClo8LoFBH8HqWUVkKxd
BvkzwF+YHeqgVb3LTDIKLGB5N95DoghZajifbOUdOXwf/DDHKINk3lIbJlu/9ILHWZjbygheB7P5
QiuooMtU8daMjT8l2nNV3fCfydadvYcOLK27TPscpKTpuJs5re7awGCKEZjHsKuBCf3nWlAF47/Z
xhg15DtZhBdYhjvZudvRr69eGj5VWbmFK3XtXOb8APyM4FFU1j5G3RvlQ4FygTSEwoIQ6b+YMybu
EkAXQ48CW+4Cxt3IzhYGkjFGlzv7j5NBimU1bfqQhybsi4GFwPw0LuIDgEuAt8e51tJO+ecplUS8
yW4olxJ6UFBZ095ix7MTLaD/ytsMkoK2YNMGBvcuZULZGgvfLpyRcF7H1bgrIcbGGexJJZHhIL2t
vjv0kEzSNi5eAyxWlrtsK5fU7hiQhDuaB9eNb02dWmETvySZv7Lyb4/uvVcQYisSSawXaUPkwnRK
5MumLvy3lPoTlM654Uap+ldtUdokJuRbuU3qdBu65rZtG3wMOWvp4erp5HFCQdP75V4Z/gOCYUTS
EiVvu3VJQGmYC1uQCA2lPzs3RP5sZH+NAwwRwuZY4ZVSF9NtolIx0UrLYzc85oF8bP3+lCi0PwkX
Ht56JFYpfsihkxezT54cB10L93nfdg42nOA3zyhDBFOyqAgVU0w0G05GJLhfvSSLS7BFU82HFrnK
emnGr3HgXV7Yf7FfA6BR9rgsHmWgj3NvMcwCN5xSIcVdRX5fAgUXgpTJcgEBoU0RmrKSxnsRsVxM
L75fnoqlvivi+j+FDQAqTHlVBuTNqSTzIrdfE9QIPanxUW0htyLjJdYijlTbJavApF8e+QuUPf+V
TvlUoNoG5FtFyWQcgnSqNnZNPEcFWjoN+UZmOHGjZO3t+O3N0f3nNcGd35t/aK9K7KMCeMGUc3rN
BL5YILcQMZTmex8S9tPod3MKngh10GK4EfAYfxscUB12/PU0/2MmX7McBPRC+haebH0OkC2uyqqW
qOOZ03dllDTqP7TkyYqIihusgy+Fp4j7lMeQSmgtBU6duWXzWMzMfxuCI0DDESjf03hC3F7x1Lpz
3q08OO9R0GLdyf2dxmjEll8wziRvAIm0Ewkx4lUqmo2H3tQq7RHPFhShuuHvNs23X6BxN1K1tuxs
WZvwE4088W7gmUPidX8V6gZmJBRAzpRkR1ZxkzVuKxG7aJIHCt2xeffyF38wUEnNqLoL7qMxBcrr
j6a9MoaejWvwFibKQDAINVk057kS2VradrvqqL6QcCiOnpg9nMk+K5unDR7OLNrUprULdUE5P4eg
j1h1rFU8re2c7BJWyfZiijUb4Y+JKfgOcfx7zh9W3b4HK1nu3ZFO2R2zX5kSSqOWod/JMwt1I2p1
9qkZv0Q+0Uw+le68uF/m3Bxss7n+W8RJRHbV4grEyOzw5WdrQyxGykwHMRJu08yXovEQA3owHed/
QRgjwEjJI6lde7UY3XeJNj92/vOmU9DJF0Wc/b//go1xHk3GyUmKY+kVX30yPtbzfC4zh86QUZ1M
As4u4yZ1EGh2ZBO8G3GzbRnUg1XjCDTdv6pXHxxze9iPB4QblFixe8Lx4jOTHXaNPb5PVjIzsxXP
PmYf/vEcsLByXvrJR0JmgXpKhUPpZnj7spxIBcqZFjK0W5kKFLqVPN/mdZEnhLOVLGv7rvkPKF0V
TQjAoQeaLP7sUyDmB0s/mxPINlPWG1DIP2ZMr5uH95ZhvuU+YOAG28XKYMA2dMXR77Hu4JYvIsFa
1ENjMAL+jWTlX+cBq/vQP9bEuK7G0M1XePnYsV6yHiukbHiwK+YlNXPeLisOThlTGsxvhr5B4yeL
oBEzvbhxeatE8nUsYkYlKP8KU/8Oc9zShE9/pfddWaICs+3268bu/vOd7Q0tWbH+aBXxWJL9Lkud
T4XYGaUAol7TNhCRpdwCvv095+Sf2N1dVqJJCI0iOeZX32Op2ecZT1pWbVRylCUCEAQiIfTkBY8F
4ixzUHelrR9YPtWRtJ1PkLbRVLXeaphYLLoG7GQ084OiUI45AArm+CtjpNazx/4rK3/NHMQ7NzAG
V1zBRCRTQWmNu34+loVbn2YWFoFtjCtDtBO0RnB2ZAJGsAR89gfr8Yai5BwAXZVvmbrQiLtc69oG
2mbVb1VI8WbHHeZ90OxxPn8VEBjZm+MeGn6oQ6bV8t2wC6brqRsIZOG3af6aKcl+6FTsbWwQhGbW
AVk16cw3hvWmdmjV6/IL1vBrh3cZdsewt2cqC2SfoOUW+9o7qLWKZ79pN/mDdLHf1Q5HjEgLDsbn
Mks/Btm/hs7D0HJjesW7Ugn6kIEU6tDNKKd0AeEDhNfYUWJL8943XGYibb0rluyt7sTRkMzZmSvj
Gb8FbPnmuastnzmifQWmfa0GW62sCR60xhnfp2yETf3levTvmU0gVZhxJs+kmjDZQnKZlvd97N78
U1fBQFdldDSVox5wLafpeDcG/rru8tMyIXBFBGC40+eEt3IM+0uXBsfYrA9ugKrAd+7BtW+Iu95L
Q7+FJmxLz4clO+H4AEiQjV9WhxdmKG+e7QucQ8wlnstjaxOxJILwNlmI6gKzrVv3n7KQF22xDGmG
T07JcVP06lHHHjpHB5FSSAs7xB9p6FsMyDDxdr7LZ9fKwFAHe6927pUG80rqx3vD2dfNP2NgfLj9
fBiHh6owLlOFuyPzntLC+FZoygz3ZbAYQNjiJ8YkMHrD1o9Zx8eor6eJiWfdsJlt8DdQQ9jTixTm
cxYsZyteyNhSZwju+HJMPiNBxltdLd2+De11ZaIoNjIaVV05+9Gf+IrHveVSn2i7RzgjIx6ifq5M
bmOm6p50HnG1fBP18KgCFLbY8Uf4e7D3c8dak583r2r540k288nSj+tq6l69sr2aIWmlgVe+i3J5
G9JLV3iPBVUivgvD5rPik1F9+4lqbePRl8l/jtDYd1OQWeno7QACYVkSxpPIWSADiGFk2r7T9qAq
s20Iuz2gdRIASInuUVDFrJWaO7MQL7Lt32//T4X7atQ9MyWmZ6735IXltu/FK3atTeym35M9EF6V
Iauz1dY30JCMo7G2Mh0N5XgmAuHP4N5vipIjL+7Xk6bF+PczJAVWzbJ7SBBT5lDInekyDtxR8e11
pkl6Shrj4HTDNRjNS2dnhzkh3DgtvhsKBkI47mML7euNs5dSqSgBSbMoiU5AM7+2a+5OhmSlHJ+B
FP/YvLN46904hgymMJRzaT05srvatgJkc/tMB+6Q03D1x87U7AdKZ+VaNDi2CcbwQXZGvALq+MsC
4hg2em8gvQmS7NGT9Q/1BmOk5e/2kLcUXrn5bjcUSOREYJSUdFf5N3jpyxiIHwDWal12Nfqpnj4R
oUDd7iZaLgqncQOFhoF10V0rPm+y1t+ip+SK8wc4Mdu+Y5gllnMZh0wyIA03EPREv8IAhc4mS59r
hw9h6/zcvkdTW/+FMv7ScXaAKPTjWzb2J5qRyWpgiRYkXeWLZC5P4F4arPoiIQ2pghe/ULtyEKv/
An8jXZgQvF1OPL23jnfkDb3DdXuwh0SvZE+UWj9O28E21zziOxTdxwV4YpncxnJOK6JK29uFOZdj
Kt74NKchTpzP1oGpXGGXGazeZYgVXuDAPxZ+qKjULRTi6jIFAWtmgN5Fp3eaYGLcCpaOOteld3Ov
k2r+BG4yXLXWuzWxOyNFZteQxtEaFasThyAtiBHvqBcYBOr+3fbzv8nF9CDwB8NPHNaYvOctcqpp
Ra13GhDPsqM7W950trIYP6/tPtgps+PBHD30DLw/uRVDc/S6a86MfcBdU/Vo3wwN4aSOeeWrwDyb
ygObMt1gKVVwjgdwOcpkvFaN2Bw6StkSiY9PiFxY8y7oEVRW06NDtCp6lwk++jzQckxj/N04U7Fh
FiCFpzeldqbV5BbuZgnZfDj10jMwRefm0GOvRNK0WNH95KAONDjhJqzCcWuXJ+22IDqsS9Kqezdt
vqxkiFc5Kr518omLnBhfh/gHw0VAMKJ7GGHqtYUJbuUGyvbh4BbGQ9lzFGmmzEjaCFtxGFtffVmR
qNI6egX+k7mcB+xM3hVBdj/2kJsyt2bU5TyrPDB3vRyDbWsuN7QG7dU8DS+971jRWIp647NiPtk3
F4RreIeyLOJjX5jBDiT6XbpU7i6tuUx8AXugduJtxbxvFRaElSw0SLnJ0J91IPLDTu5chMSm2Zen
tv6c1c2ZMFAfhBV/klEYh6mVp2TqMyo7IkAW53Mpze8hdAZuEv4dMe/BpVibGpwzcGX/IRCxSfSP
BcE2E6fKmYA2zLiepgF1OcPOyYL6WXjJb8aCNQpKHNcJcz0znO7ckGW2zZYj5N9VXvsVQ+uPaoS2
lFhF7P+K4J0VP9/cK3wYY2WaA8BqEOSFrVu8leSt+A4RN238ig4XC2+y7CQN+m7Ox9soIUDlVjWo
99KrHaI/6Ds6qypAM8H2rnpkcmVt+nb+7Ui9w41y+wNA1hZmvhqqYIxyUZ/d2iBzyMv+0Loda633
UtU2gSslrDuPe7edNvM0oqAHFBJZlfwzC3watX6xIRhTbdOLO3W5iZe7LLaMHWznY1uaCLfU/JpA
XYkmdRx6Ch9NBDFHUvWIrhRZGy6zmg8iiKHxpcEJxQ0xULbcAAvU1XgbvZ2y1CGxaLwMN+TlphXV
eHJIUFulrFIRh9/iCrW56UtcR4OO96FjocLP30YE+3hHxJvH/tiBbxAm0ljbM6CZEnYA60FULs5E
l+L0Y2TFNEVg/F28AP7kHXQVn5kKXcCrnquFaMl7b5AAiQv11cXz0TLTk2en28Jkn2+3DyWettgO
zvXN+sMfLobbFIG5m9vf5K5el3KdMFQym27rcSPaiqOyno454wQQ30PbRq4q7ksUaKxJjtPoN2jB
sPWkSsB49d6x1X8HsvujPPwIJeGK+AldTIpSsraQrMeGmeQBbf7n87Ot4iQ/9j1iP71UmOsZtZkW
HqMC1aLfQ7VxMX2OyD8gA9zXqE5X3bK6Cc7W//6pFOKHoVodYbxMOjZgTcKCvWj4IdrEW3uwtRZz
PJJJgRsLQeZyu5y0n3AsiRe0o99maZFjK+0DHOUvaOrgXoePPG/IGdLn2Fg2Jim1CMp2DnXiMLWX
2iZIXC1vmerfnKZeS7pHvKz05rTb6JinpwYw8lpPGUC47FgwROQxGD/9JN3FuAYs5xZvMWK7LVNC
RtjSr4YixWGEzyiibQgTzLreU6GlF7n+Gk8okUs17uSSR0W0DXGjIz6qBThR4GqmJuN92+4ATZKF
4OeHclBPShcvjoU40bi9gKONop37F0aB5uiVX4QMsQVG04nTMntYdP7QddZr7MA8duv7RVQGHNZz
pUw+wBYwYgZFNAFQTkd+S2F2r7P3Yw19GDWd/9xWKYKcnH2LExpQKuxTzDMXAxeMman2bX8etLxW
5cS1msyXblqbbf4EuS/lR8sf27E/1l18YliEcuE1VCnlAV4bV/qv7vhZLfJqe+XJcOpnaORnK8HC
XfVbY1x4MUboTb4/fDl2/wnbh94vYxTTEJY7B0yLjEAubBu7+9acWJRT1ML18G/bNKMO7qkieMa7
FB8vpO6hvi6ORbRRZr426GhDV6yxuHWQRqiOZUwRO10Wat/I+HRyCr0SbwkjckLTJqT9PNle5VKH
TfFHFgAsFA/2mHPlLqGmbi3mKPjQDrP4TELBSgaeNjkzB+fDfVuxEUTroo9lt8d0ro0fs5Jjmgyw
GlbGsQ79B6w6f6KuLl0w/4CjwedNmFrLeo51DurY3t77KTprZ84kJhX/C8IWUT4Dx+Ht3XSFDVeh
Vq8A29ipcABEASccQ+4RF49fPePO/uz7hKQPiRInhtIHWG7ZZPEGMmqwweAZRzCC9m2VXVxK8C0x
ertyTk+WzURp6eiRClSq9Tnn8c9AVEVA8KY1OApmINsgicmFM46jr5g9++K9KfFAk+lukI3StlfK
YDJZMmqkXAZHa2SFx83N1ejtLLd48UjfisfsHqjMGmHE/ZvW5E04osIbVxEtpYmgLxIcimE3vCvT
aTZWZyuCkutim8zLJ4rn50IXLYt866cIWCGCROVdJ6XDHUuKisDbDRWwptEhUjZuXgHBoGvDtXfS
WEJQ7xoHnrvdookh8JKsiwauLkxgzIeXKfJs7web6uaWxSyI3AqxHBHDhjRghgDOkNbTYKZvFtrO
ru5tuaxrRRBUmlovmUNqNS/KO8OqLx7YnTE59Qav78DQ6lDaPsFsYnjrCSDbTwSCJZ5Xr1HZnJIx
aNgHItLvBpYsgvSRUTFOxLJO8pmNj1tbH0scvNXO2UvZSBNwzdSjNp4CImCzIaN8qI7tPN8HVQ5a
PgTNN6QPGPZuE+T4eWm24SL+3GrEceHyrhVLtWuM5uT3wZulr0nLR2gsmT41hK1EKF2OBIZfcj+I
ikHbIA3RmRQ1R4RBLBdEO5a+dn4xcrmdS71ZICXRu7YP/ozt2uUa8tczgvfItP3dGLzkiYKhGSCr
6Crzy0LQJBXUbT8Z/+reXwc3jFJCdlFg9ZdxbFf+wJ/ihglJJz5h1ZZ35lRl7NXYQ+QFeFwaUb/j
PKHut4aHofBWwBXLTRUnb1OfP4aWPCHGOi0ZVRcBCZGwNH5XqFwrn88MklGGjMllriyayIwRChT6
n2GwsUHjAWC17SVoMYEBWN385C+evwrru6ZKH8agwBXYvtZ4vcgDGfhclypaEEPg8+0+Ydd8GvOm
Rv5MFNu9Nza8Ag0HY+eb+P589N6vmcjXoReeqcLPCcT8pUtLMjXws+SApSyDSTn+ovgIMpcbO6au
+PfbiPxtVuIZVwI1u1delsT669lZrNK5+GS2AYhpvJsbu6e8x2Mjx/o1DuwTqjyPHLbImkhJEoV4
9BOB6JWBx6hO8OFgxjHMpuLszikDwUg6CfxEefTdmXwcqspBYSrIhYE8L4Pqk7ylZRtEQ3Ec8xG/
U/3GQvA6N8Y3mje6ElRJ4duAMz0Nw0dkVl9j6/9U6ImW0Pkv+ZAWzbQxM3eribEfbQti3rTzBvUu
0J6CY+Rz4FtghKf2mzjJCMG4PJHsFhAHLuMVvCZrXxhlRiWFbIUs3uxN1XwypUUehFdRUnU7t+V+
rSxWT8Lp/xt08Fp7NgWPtIjnbr1tPqAHVdgz+rb9DlnTG72zbp36oR+mXxYiFxNADCCfvSEqVhx2
xXK63rsWyH7VaG4amgBn9k9mTQHZgxvGyzY9slAz6MJwiaHZqRG45K4inIQkOar/Kay5W2fc4MZO
pzhVAq/ldchqLhmj2uUTHXPKHMnpgkubk0gTMiUBXJhvStHLY8Mye6Sj2hNT+eTVuU1dTgQo0wli
iyS3dUBusjVYJMKbjAcRGJJYVD1qXaIUbKpHOy/v4iRmjQxoJxv8ksQ3g6Bl2a6F0s0q/iaO3VqR
UIa3+kZgw1J4qVQInCIhy80evLtScarwKa4owjQe07lJt0t5dsPqcyKFC2Er1foiygPzUfa1ATTc
kM1w0TbWZlYcqqpL/vN69NlEqFRRWNz3tUe/maAtxHvPWtoNMMW1lPG5ejSNAOBGbd+s8kY0PfIZ
47Cw6GB47uSqzbvPYeCKLRUXk+VQzpadXbIe8r9r37lIz71ran7MxPDqnTWYPxinb6fMoKgmIZAA
29VkaHUDE0XAZhSIwjmaUr66YB/ZKhM32eZ83kg0QpZge0TzhfvCHH85+SFqJA9ChKCGCnYWtIvJ
kqtjYrDTTph44aIh95Gye+HhB0CEBrgXF7Yyew4J4hwwqCVsr9HZVJTCcX2dNMFfXuIX0Y05uDVJ
Gbp0sIOjHinVVmT9rpRBsp66Xq2LCYJZUt+NRfjeSZGu0YS30g03wi07mIEBYWHA4whdKg+tvSIl
ChmISJ9l6KhNRqC7dnnVY8NEhaNqlNYB8HtyuWLUB0u7KRmihRr2AsUWafDkJiLtMehwx+Y5p+M/
cblsUzd/MiAg74R5s+0svfHQujHsOiGZNmHVcqpnm4HWSdYETizayjeqbnHBZd64730+C9IvG7o+
51sN47AJbKeiGVTpxklZTZtxdmbxVwbjAwV8uLET979GL3qjhwR/SCoerdSZ913LY4AxBapx3yOH
dyoUdvlCfxMkEOWaqxYV2+HxFl5Dccdq7lgFhXHH5V6t5nCGmXbr7eL56mjWyxlLnSP1QLVxO/DC
FiI0vyBQzmGAgQzeXQOyEeukS/yoEAOrVQGqzDIOlFbRBIUn8ttOvyFV7BmtQokaUgfhX3cLe5yX
zZh+TEjNj0oA/KXeXmV+RZJTuCwn9NdMMVROxxHaX4SziZXrzB8yJzKLuRPRN+aMtWUuT+TUdMTG
7HTe8xFOXGJyHDuDi5XmLzjk2HDYKtmhiO/PUwCi4n/Ozqu3cWyNsv9l3gkc8hymh3mxcracXS+E
q7qLOWf++llUT+hyNcrAoHEFq26jS5aowy/svTbSRC9aNQUMJYAe9BENxh4WtNW9lZrTXaEbclNi
cd5pNcTXkmXhs1NO647cYW1K0p+cTGu4OuojGipIuVnZn7ws/hFWpDoYAf+2YeQMtA0Sfli3yn+e
IvdJ8QVBGAROdUp1LX5IynvlV+ObXzpvrnyvh58lENLjP0TTuHzDr6/h831SukArzt342JEFtoP7
ykg5zp1VYTfhQTFuRXIQQsP28vLFsNOrH3T6ouK/tdCLUrvcHtDRJ7sghj6G/fYOebj1zOqoWMHH
qk6svxnSlSaXQj7tM3i9x25S5r2BDxnYVPwmoukbwZfW0SbSdZ0k+rDA8SuPt4cpsiOkskSye+px
rJMFSbdzUGw5vdYTfWKf2dmTxrjBKp32w71HqF39qOeC0fQabL/ONAKGisF09d7fva1fPHwT17Z3
d6B1x3Plgb3K6jcKMgT6nWU8a5XtbW9PY2mUG9C9nIftpHZC5yZjSADtVOqNvY7MutyOVqIzHjVP
YozLXW4Vw6nzkmiRNW1xzMYePJtyd6iG0K1ib3lv4oML09Ge2wJ21eTyKOEccwf8JwGhtEkFVXiv
y2wbwdS5M0vZkYo1EMY2Ze91CboGIEl71id1dZWpnfwME1w+DPFJr/sZxujr7BwccXJzDzyC9N4C
DwpKHCdiWURdsUxDeuQ6cPynwhsey6nOPkaBUL5zMCUZVT6dBTTqPVPTjv1X4BxwSyB4JUPnDpg5
yF/NvldRWl6TYnrSLQtqQcvdGg+Dzo2rGqKVCZlznRvIbgYtQGo3wA7JDcYQrSSMr4vsNaKq/BK5
UbdxyWBao7tIKPVS99LO/EJWJthXc5RNbmO7GxBiD7lqyB3DnoQJayAKp5LozJCvr3AO5CzEhxjC
v69+tFqenqXhJef+//7kp7W7o+j458+lJFM1szgi7XxIDkmKpVuKpH4llIpEyib6i/iwp65ZICtw
DjFIGLKEqXwdWbXbyUJeAgY3ecgRP6z6soHN7U0h8I1AbVyr3YwWGaYRWJoxCoYdrQ/fRgYD3PkR
sc280R6YzjO5YakYWJOngfHqeAhKQ7bXdJ/hoqrT5h7TConBgE8Rw5A11+T3qi4YOM2cYD96Gnzb
5m8ihGrK+WUKN7+KCtioMge0pnnBv1OjiwBJu9Look5pw5TWHZi1Kumxz+69fTIbo4bwHMU1/38e
AItvw2ThDcO4tmt6yh6EjK9F+4gbzcF0P8pgANDdmOGTx5RQIUFhW9VnS6+dEBgPr6aec6Zbg7d2
oS0xL9KzCwTwVVCJdj2IxD7hAQ4XUp/wucUpbFcYECUDIH6MLevvwE8OOBDHrS3T/oUoTRdJBIlw
wp76F9PU3kHDwrgbu3AHpaxaOvQDz2NOyrJuNa9ur2urElHzxom99BUBpRUr5IxiUAtpVuZdGcFm
iZWLw8Rwt4Urr+ZsdzGSPNv4Hd1H7XbjomIZgSVhhJFBjmfEHx26GsRhNMJvjLo59slji6N745Kd
kL83StbrfdLsGllG69vHEw8/UjkE90aY3te5V5+NRCPewLfEo+TQWGpVnN8H/cm3kaSBQCvxfcBz
GilKt2zu/ek4qiLb9JqBVHx4cTE+PWYtaxQfb/J2UExSSJselgzwMQ323qUe4m7tZZqL/s4B3dAn
9ar1TXRXrZZejao/DCieaUcydoKefVLcjobw2Ycf9zCiVQKrbHxQF2nPesjrs/VqFwmhbQaVOHw8
tDPe+K0slmAydTbk/8cAKiwuM9NxDnUwezML41EQHL6Z6noL4AnvaGtZm4Eh/U66KA/Rjumj1+P7
RW/kApHejmT2uXjON8IaSAUvmm5NPi8bXmwZiSPdhUnuxKTq8GSp7M3rYvlojjEWMw2nq+ca6bF0
iuw4DOupCFZmB4C3uRjPtIV1cpwsOWx8rXP3maNcXOhZA4mhHwh+K/BUWBasPlpkRJHLyqs5W+Y2
tkKQde0xbyD/GDM2VNnS8EsEpEiBgoH7mukaK1MwavDYUiOpGfNzXBqP6Ovjzc30VGSodZTLzGr2
+3aNXV8CUFy5YTBMw8wUyLHadARjYLTVZ1cpq8xmslHik2845gmhDq5PDjJ+Zraq1v1M9lxbeseb
2zADcF1mUJoMIm49xd6wJvMIV8WmuS7ZRc9uJKuNL1ke2dthZCI+tZSfKql2UPgqIKQVAwyUyGJr
W/M0LUUt1JXEqjpRnK/6mbFg0IwtLFt397enqJh2FbzJq2kWw9FOy+6UiTw4MoBcIPL0fNG8jp05
nvyinN81Txyx5yTr0shRPzg9keQNEhgtY3mjxqDHUcwnjNO32yRB2x1wSayA+gQveQ5BJvVh5rSh
9F+MQfvJhcgLnWUSvp/0R7BcYj0y27t6SB7BG436C0FBu3IUG29AwV0ldvw4hJde5CC/Ext5JlPM
8phaXbaBBErXUIOBA7EPwRMs4oPuJf6J3fVj7XNZGTFJpcxU+l1CoYNYUTLHmHlTNDxrx5ScRD2Y
10lJf+22RKw3KHnBNbfpi2jNOeKwWcvKZKykV8Mea7i2ZmN98WZTF6M6uWZd+vPGWGrLelsxiBJE
T786pDoQqjyebOK5dM3HFzIEaw63Y1jM2Oly4PXRJeUk+YKZtx/gFZuF7z72gltYahTGQ2eNlwIY
HbcoptltDpXMcdeC1JFlJ7BdljXXREQGal81H0Zl5xdNNtsp4O3qpu++ACloOfjyu1Fau7D1N9X8
JQ9IUGXAVttbBTH4PnV2AF8PI3uqcwk3l1ZUU3twYg9JQT2k9bSWZsc4PImb/ilzJeik8GOqRf2K
oBKdZwuALbVx+uQWSrFwOOTYjhG8JM2maxgpqGHN7yVPNzYNPmKP2y5K/MxW+O50Au5vP4WKD48x
hxUV4XOjwuwgGIYskZSk36j/XxkoHUc2fc2o4PCZJYK3jkktRy3pkRorCW2K9wMUj8c2q22u9ISh
LHrrJoPeyuDmXCZVxe1hdGHdQH72B9Wc28IxzoMC6e25s1GNnILHgEN9ais2ECY4qoYh7Z1FpMiD
VY84VrIWhFCdtjDFCZm2Ii/9IMPimHofPZPu3G2gl9h+RorPrI4JA5S4/SHSTP4CulxnfkD6m0CJ
6CwMIDwFK0KcyjSpDeoXKKBJ/vHPeTofqo2fD7uME/muDOG9mbgjVy3BtY+4N6BEyPAlNTWT5YTc
KpZ4S2sksX10owj4oUOuWpwf87xBbIIQhSltCVhnlrK4+d9e7JobOXXO0ulqIKo6MTJhWj5lTOsh
/UtKX6gGyIP7+Hh70JWHeXt0WCRbWXcsPPI+4crr71PBzqpqdXnWC+RRuGrex9YU7yMyuoWNhjep
Cri+0e2GGJmbHmHffRLYZAs5ff0GXvAlHKPoQznBxqrizax4enDgGZCcgywc6uvj7dk0uyOHMH+6
PYNBDTS+fi6qqr+rqrqklc5S9pQF28YgK5/aKOMwtvGLBcxkrnZjsSScEVOaO9dMfqKfUhWEayqo
GDVd6qDNKg6d6ozniumyYnJ6dANrIlk7FqcysZwFaopmyVgpZpmfxE9mIO7b0FF/E/CzpJHF/Hl1
LW38iFrGq4x11ohu8OOWg8detqp4E+aHDEnEYUC4j6WqQh5uVIfbT+AuKRLCAXgtf04cSC7fLah2
P1Huacr4iXnnBwtQ757bFpndgeOdMr15BaAnZlKUdxr6oGGxm5srsGjRBZgBEbd9/TTOzxyEAHdE
VXcbMaOWRDz9xRgwfzGNcXZKBNY2ssP4NSlAGQE6Kc+qCZ6BXNJ8ahDbB03Zb84YP1NWY+dClhIq
oV1HXbA0iNAspq7iZbAP8CCspVrtHZwgaR+CvvtuzqLmUFUmWsZYHG4P8fyTpmaJENLplXQbmMsT
qwrbqM2tmQn5XBFNvBwnYW5vvH0tKqJlisB9m0TEMo1DufMgbrI5dPkCpam5xSeiH28NhN6wX4qL
Mof/P1UWt2mbdOVRREfZkRQ6gg8RDY7GOgVLJcLmGidNvI2cKNoIT0dyOOQfmYlIdITYcXVC87Vn
GXinD6Z6H0itjZsQ6omX6/vSkN2STCPzfdAzBGl9e9VH3Tx3XAesNJxuHri1a8wc/sWtR/8UWWQ5
swu83B5Sh/7filxGnp32d0xu5crI9PYKta5cNo5+4Qo8UqiOZ1HGTPdIkPkuWHSLhDldTMbi7laa
Zo0N/IHIFW2CZaUJY4+OJJ3p/0z60/Hdbqsv0kRMIv1+iXRAPGZbQifRwTR5tOe8oX/lWlp91hEb
XlGzenqzHYu0u3fny6AdmodOJM2D1nrtRgudnZ8Y3+Czb+066YjSzeID6/Qr6eriGPqBzkKMj+3/
Pc1F3tHAF39lxd4uXfVR9KW7NK3ROqgqdi+pw+4TbrG5GzK2+41bxBhB/Ph0+0m0LsV3aPIVlWW3
16aI9iKLji693wMF5o+Km+omzFt3CeECiKHePnno64FfZc69Z8MUC6AsLlLtOUZPmXJ6E4DbewtH
HZomlM8dGrSVwTZP54Q4ZVEhl8kQOcs/Z2Z8jrtTkgRWW1dUmwrqh5hD+f717vbV5AWRCcwA2qCz
NVW7d139JwMBDdsHjsY//23G53Ao/jpbCqIGqY9J9xSfwqFarMM0EMSgZfhJfsCvvzOduPmRl1iY
Qsj3D2PvBptANd+KBgGyKWFejt2qKgv/la2E79xPrHX3RanLXaiSH0WcoFHwE3cXmSTsGG5pXotp
iOdK44tgK+tzPqGStu2YtgUFxpC2sD6lbPVR2tusBrqF2+jHnjdnT+ccEMV2T1EMeCdxJd09n5fU
1rx3Eqpr8TrmeXsa2eFNETe5dFBkikMuwFFQaWtFBuqKrtxD5HI/JsJ896yyXBYEGq3KJMAFp7p4
p0Dy+cEQbuyg/ClqdiEmIuFF32jGIvU0Jqg1957cUhODBBLJorI+aBMZ0r1duyiy5FEZtvdiyWqV
5NY6TJn9SgY0K6rItUvkPQNXfJZtOdfJBRTnAssrPQIZtmktPNYm0Unp5toIAnEKjbFY9xGc1yrH
rynchLCEssOYr2Od//PVgjL7t+8+I2Q24o6ppBD650DNWAd1pEuMHtLSz5IHRk++y6ikDdcDLj2c
qZSoLSy8iwEkbiuakfoEa1KaOTVKwGzJ5Kl8sEnT2nhFya4xYTXYlfSkdcnBVwxjd9+ANkcNguDS
T6bXyo6mu4wYgWWbsWABm2vtKW2bE5M258nXIybMqEktgMOYp/NL2zTZzqyqcIOy0H2u6+IRXFX7
I0E/aTAci8/1FOlvqKBDDJdl8t1ARGeAVunMeYrg1dppHBkzOIFxqLuUXfUckOfiNFvpcIfvsQBe
jMaXd4xdaKtrTzxEuqlfBjQXRbUMnBrWYC4OgJchuRq+tnemQtt3cvSh4jBO7HuH1ZfmuHtLa8Uu
7cMeN0E6L8jI61qFtZyWEB+qB7x31XLCICE9oYMyT5tz0hioYEIdVQOm1iS/N0R9DJyweNZbT39o
KmvBuM/ZdRK9EKaLCzu78FmWWrkzjCBhgrdnnjNsyMyh/glkv4UUola9z3rC1UTBfR8ToM+Z8RjK
ASmFCBTZA/yEPKm9cCd27mgitprjZAdwas3hz1eY+hxVpSwpla5bHHzCNdUtKfBfx18hpd4iOIcg
nYon2MT6reFb1XC9aDBw7LZ9tZWAcDEGEngYg7S9a2jRVlFbeotW+vY518xTCLMuHNM3f0II7kwf
oDTGOSsotNPtgH39ODbaEmYOewiCYbJGeJeBZJJUqPaoha9S99x7HPayLV3eMDFb5SFpBSo0vtUR
wAp7DxXnTTOheXeOy/AFUjzrYz9Y/fn9MOczLE9GP892f/3P/2EbvB/KEA4RhwLwuiM+pZ8K8nqg
D6NWdEsgoL5yx73Wd3iUlK0ter9/c3VkKl7Q9lhWwdtJtIRnpLIHC3bz0eat3pZ62zM3716DxB/R
2Al1RsIbLQUBVmAIjb8b/AOQKAFjDEsz4GM267F46qy9kNYLhg4Nyzx3nlDoz9GSUaa+BgOmgXq9
9yawSlFSXCPBl13TcauVgZ18YFKEKhUTr1DG9oMfvmOUs3ae64ZYcvXoHKtgPwiV/Yz01llqrLy+
CNG9nf2f3zcpDc4qErV52z4VKTSqke55cY4FhZ0851ONg9nPv5X1nIA1twBmn3q7RBcHg3P+RKO1
zz96AO8x6pnIWVhQS5hDOtkzX9i/8+g9oog1AvMFOYWx6Lt11mZQFBrduWNmiifW9txFYTvG0iEt
aG/1OGlqMU68YaaHeARbs9u+m1WNDjsnt2nsyDLTeYEU0t9Ca46iwDiWhLQSVcMxB/JoNeodNv4O
MJXH5IDtnEw3bugaG0935iWU9T2PZHvUjWQpFRtBIazshZbjXov14t6TOmy17IhxqH5ou/Bc0Lov
/nx96p/zvahTOOYN3RUoqwCczMXiv76vMUJHoXq/WCgRdsehs8NdFeOXbmL3kJUh9jkVpOyuQYsC
4j3k/tgf28b+SPIIlntoV1c9qcKFl8fsG7FLQO7urS3q4S9zHv/rlRKQNhesQGIprn59pewIWHdg
FcUlEAzAbwLGUsEidSP9ybOLj57dyLEtI3vFbEOucOPuKmJoLu4kHq3Mald53yWMc6JvGE/Z5rQp
m+LSk1+Uf78V17yfjmFw/jnSFMqawyr/9X56KVY1r6nzRTiBVBImoUAxGclLvyZLM8AJsShSfFxf
fIpzlffrt4VJm2k41Jv8Tzc+nTJF1qhqhJfB31VuvCkP6EsZfkBCaRXhOTBk1drokgIWCyC4bBqN
nRrMd2hWNW5PzWB2gWnzixf1+9GnYFq5rskrUsJWn8q7LsqryhgBa0RWs2vtsj3FQPN3PsOh1Uis
yDbQ22FXJFGD/FXt+rF9/uIV/FYcWxy/rqWbpiEdh0jXXz+MphEwMplPLpIIy6ML+RpbmwfRg79K
Iana5Mpk9Bl3OwYo3DaD4ZV+c9tZxL2QLia/+LKZ88fw6WNyuS6EY9m2qzv2py+b06KIMZKQPJWg
PQVWV26yuI3waSX2e1IBxkcKsxNZmJ4Ygz7BLtRfwcBCL4+UeYq1yd4Dcn210i7Z0cPojCLiYG2R
KmOxLD/AZgjY57kQgM1ab1eNHnr3Q/eim0Ef02tLuaPgg3XHItT0Hhoz03465ampVfBCfNvbZAzg
K+YEGxowDaZylByHvn0r5hHn7cG1wb6klknKNTzDh8qp3VU0BfcJk4OzJEbrLhND+DZJJI9a3faH
28j99qCFzd/KSb1tL2v/+MXn/PuXztIpabjP0g7RBX26/M1YhjibECr4WZ/NWZMrOcj6xUEUtAPo
Pi1xYHd3Rlm4x5y0c28c0kdjXis7QcaQ5I0eIlBeCcjN0U9OG3//8+uTv389Ld1yDAfmlnRsbmu/
XodaVkCymmgJStwFJ8fOr5Oo21UwlPBjh5aFRJP5yyp0/mJq1a6dOdi7ryskInPw0FCY3cpqqU2c
tPMuuT+b7infbw/QqFH8jiLf3p42+UsIMlEayPeJ7vYffOe9SiX3owH6HOw1dxcWTOpSNYVnW9gH
ihPnzPTwi0td/60Ntixp6A4BqTptnvO5DrRolwRziJBlVrrngIgulle6px6Sc3Q/4svaen5Osnnt
naFh7YhRqg9y/tcGffrAwPuGpYWedkiuX3wWvxeoVGTCtizUkgon/6csVRAMUAtwny9atgknTatd
oOnokCXpNnw7jZUWqOHIV3LauQCtliUjzyZ7FymsIMJLimMwjdOx7YU8o6bJgGKGalFZjjqBMjJP
89qeSZjtrTMq/TTrgBpNw7eo7aaVhQWUMUpoPgy1jXUVKPESHAjsGBtyasPG7c+/63/c3C3TlFRQ
0pRkxn1OFy0rpWq2LOHCNqwFEXgMqhsDXZphaxdk3uuhrdyHoIT2ic7xMARaAFDmLU7lsg2L+kjM
mjz3Q4M3IkXogoCFdFY9dC5/fpnG7x+JTYC4oBizebVUe79+PdIAwRJX5Rwfj5GE2oF6vBqbl8lj
T5WSp+GPuXFlwaJfkyil8c/jpc2hdFfF3iPFETOiPIfi78QmMy0YN2qcdi0kWtDGPJg0ZAxxFeoN
l/iVP7/4W7T5r2c6X2i6Hcm5TrWvPp09WqgRBF6PiN+ZWoOaRRLetsNT49rqiMHpLwxH4F0QNCYV
0Xl0/PopC0tCuiNcnX9+LfL3Lx0NAftd7nZKcE///EbGKnZ11QBvqk4pUum7PHHHl95H/+CaZg/k
G4ujlif72tGTS+c79gFu64vwXGasUWgc49Ixr26rAxGx/b8A5mg7K6vmvOlgWhl6AkyubI+3vDkx
8R3KDesdhu0x7WjoArsL35JWkHEnoYjEpTkc09R6ByJrn9qigjmLTnAtyEFc+0nNiuj/49fnzso1
78wWBvGp9sJ3FidllSaLynD+nibTPhFV7G1pmHXoLkqDh+gW6woAxNXNDUWy6NC96hZbFa81w01e
BGz0q2JOAkdP2QXOo2aOLOTNd+KcklPMaGRRayFIqflpH+b2Poxl+2DpyBsnkdrH1DGrbZWghvRr
o7BXsNdXtPaB0j9sMi/6URwVWvIcsa76YhJo/14fUxrP3eatnKfs+fVbNPJyApjw2cJrAUdOxSUu
bf8NG1VylCkIfYe728YzIWXx0Q0Lo8jfwDA1JzHlaEzqhISrgDyFZojCN7er0QOZySmYx2XJ6OIh
ANVtatgUY4IgsYKEW37Z4aAab4KJGLbPfY5YrC6IODMWHLIrUkgA+HvSQB3rE62V6u41w4mwNO3C
PteaX+wJz/DBRrXiUaW4coG3Dmu/Nzl0Gyc7+6phxgEqQJC+odW+fMHf9E7U+FMnPRJj8KndlXld
o43Uq2toF8XWQW3Xt/XsfqufpIjtXQzZbG20sbkfISbYeSDfC+lZGytuyW4Z05ReLGAZyWZwFQVx
vTPTGYO7IrJ+WvEGBmA+3A4XS2+9uKHTQX/Qp0ddK9QSL7+1+fMl/F9HoWVz82ZyLBm6q7mS+Ff7
0I4xAYyGgLVLRKVZeNY166q/RIahL0Nws4nN+3Qyik0dDTG2UCIM1GBcIanJZ4cFXZtVeyyr3sMA
Ox9Cs3ufEFR0yB3kej0OrNszBo7T3Z9f939UODbeUNfBISsN+7fKFswmZvwWKqIEfFzhQ5BDuWjH
2l/FogDLyEexzQBX7vTc3AUBlIe6ZptTA6NdCM1yD/NTe/4c487723N6pBzNSKJXZZBxjtlvEY0t
giaDPIZONPbGk/jEWGVQ83G1N5hZD7rvxPfsgPs5YnbAHmB8k2EysaWozX2lcK78+Zc2fxumzmW8
UIK7q0HLd5tv/+vDYnU0pioE8+kKwrF72A2HkETgu27021VNVOCO9Vl0cjxGJ04fXIdOYdGt7Ac2
O2J5i5gp5sRTSD0h7Hh46sSlRgunJ7U5pGc7ZC4ahbzB1rwA9xyuLJHHp8nEwtngU7RXRlxFu37Q
v6vAqJkf+TURSgsoAOS9B9t6SFmBgMPbcy2Xu7LrSpSmdr0ZR4+8hUoYVCQQdNyAitISAVFdTnd1
zUVBKuKb7LbIZMSrxiyJaRv+LUSd7RfX++3u+Onu6RiwLB1lGtTH8lNHZHY1xBonyxZWFEruICQr
CD2FmxvUwX2YMTTsGQUAbe/h72hx+4joJyIHvssepnYy7ka/GLeu1oXX3sC2pKMOpjeJsc5Vkc0Q
iPyF9Uju8lrlfX4wjBipQNdFz05VRWvhuNOh64CSuKWe6/DL9GCd+yyfb20MRk531XuZASvYdZa6
h8H7Nl6uSpVvUUt+3J71keEScOqVi9SeMzcqoW8JeMC/NQ+OfKhcX33Z/qNecm3mq8q1JFBa49Mh
EbnoHNmJQzAgeAdN7nObNzgzDMQJt6dZXmzN0G/vS7fnVNccc6WBz91ZRWqtLEbx26wD15bA2f+G
TVlVAm92Dvwj2SV2b519M+4v/nRgYgyZgA08s9z8vg9HHy9JtcojQGkI/IedP5HbEgkbiY/84pfU
f+/dKc4Nh+2QaStHfe7pOs+ysiKW6DsKNW2COOl3Vmi9jWb+zsXxz/fDVuNDmHfDUgELOviWN+w9
GwINfu7pi1r690WbBQPaxcxApYot8PNActDyMuR8ogfQkg3VVP6oR0F4URP2+DpAaBXJaquGURyC
tHwvTHnqOBXetHY4elP71rbjsbIGxV3ZVUuzK4lsNRSCBwaHrC1H8nMJPK/7vyEKOd++OKjmC+LX
b5mjWxQGvJGmRdvzqUa1CLLDMznisW9hdqPMctaA4R/GsgeMGyTBeSQ5+ZyR2PzPg+lXPdjTolwM
YKFwJhBtGoBUsC+GlNUrv2m3LxGFwTTiaShNzIaTCyjy0PgK+D4x3WsryuynCTxsARzvUSSk3Aye
Vp4tTX+vvMZ8aAiUuSvdKrm4VxMp8iuVfL62DEPHwTI1y7rh646ombRWP8XL4j6RQdCfwzwbN4n2
WiZdvvOhvC9iWVvUVkW7KDKnASmqWdeYVF0/bAinZ93+xaFl/V5ms0Sz53eT68HGDfrrTXowraoY
kI2hCwY5DIJjRptqe+Yf2r0CY7ESga0WUaaAslc4pDjW6sMtq6SGFLrxRjy5ra1wgooy2I4RqPd5
GKFNTXgvp/tEAyet6V3IWWT971zMMLHSY2p2BzKx6n+iMpENU2ppJA3m1NKH//cwyqwnBvTasgq4
k2navzcRm7rSxpPS9KHz3ET0olh43u0QShMZcx+sWpg/yC55KHsw0+RvYGxHNBSB5DvAFC8XCTKk
jSZdgFid7zIHdk4Duv0otpuVqFq5ig0Hy3URZGvaSOME6ZtTgeqtDtkqjuXjBH6WyFtgDl+cFPI/
TgoWyYaFeEoy6fu8YnG0zEPLwXHozKbKUUY41FqjO8tw6FadPRpXtEeQCFathWsOFEzR9uVBKwh5
0Pi4QDXp09YbcZtMMXDkpic6zdZXhhpAcZIvi+fYFUf+3nQZVEW9zkcjuNpQQsxqii61wVGIstl/
JOgBiiSq6Dq3YUZMUFHBpH416/p9hjjPkEz+cUwOyM8VYtwQhpjia0Bx7CZXy6m/R6ljv5ezfiSI
XXufFuHs9ox3XGaQLZF67yunrfe2vBvqFo21bAPScVp79edTxvr9tsRd3OXFcVeCmmp+akCY28Mx
IndqUfbRJuhwetWNNjyYRCgftA7GHuS/h9sf+XYBVTS0yDdKaiqL0D9phaWT7Z3Ii/CNywAOgZiV
8F531M8CaRXs48Raxyzw7nR223cVN699WdiQaCPvVMaNficnzb10Qs9PA0b9RTCl0wdD1T2JdcmL
0Wti2xDod+c56QdhvcNVzg92bH2D9hkQsdG/xCL4gSY1u5ikARB5yGoo8ZYkeJGKVNRoKTPnuSLF
YU/+QbUKLD3fZn1XoSl1/FMeNt5dUotNUuRz/9y239iEhmcoY7sispCw+RdN979o+Rkz/Ha2u7pl
m4p3AlGP9fnq50vYc48G3FOPVbfFAUU/VgWjdqrgSfmhcXJiNzumGAEcQkhWatLGnT3kYNVV2Jt3
gmbWUPdt1wN0Lku5HaYlJjGodFlnrXWi/P6Spf7BgT1QxWMOmQofjaZTGTCS2uKxj5fuBGZoEK18
ziwcT0Hrir9kT3Y3kP+F2woGBhYiJ50NwMKajQQpSLWN06h0lRi4A4qu1Dd1mWI9H4bioebtYx6I
u8mHI0L+xlafPNbF8UREY6YgRDXQ5Y+s3efcmP5aI3PF/2Dj3BBevZSt+6N0qeaiolLX3mMnXMqj
8MH43bXd/I0IIQrFAVCUKRQj3SiyJ6/LvVNO1hDC2e9WGlsgr03zwcWiyOZ4gvU9bnOzFUxeiSBm
jQuvpkVfckpmPwfgQPuObG9Gu23kbnL2tIg+zdk0YyxCJ1LYaAU8L9hSuAyrcFXDebxnDdSvU2Km
9jEM3RS1HMRSHqxAgP4V7KP1umFHhcX9xWmzt7Hx9BOG3ZDlZd1uUk7xhcUc8ULeKxrN3OA/Vhl7
E5Y+h1cTASuPktmmhLwFUA8cxylehome7dsphpZZi3LdFaO5GbBAbFSqh2cjK7dcbO5Rzg/hHNE+
KC4FmWTjPqzM7inTtpbAVzCAyHxiQ/Ldbpl5qXbbtlQ8/f99qIX+9ufj5T8KMNfgH3O+6wpU/Z+q
XhFXRlR3Fm1lKk+kj8MKaRKbGJaB5NSaMCwzaocXxHZPZMkCTR7R8Ghl+TOnzroqgmaWUw1lyzSz
59CXe0QZxXcALkTxYqE1vZfGgN8+d12qUF9UDLf9268FGPsQloEM5xT9sf3ptUfeMNsEinqRsoNd
OxoXTVHNIhkqhWUbcXTrlBJzUHH3EHXDSNFeB9jaMhc9lIWThBtQS/7hMiOQhZ2/nWB4RHYfzj9p
fq9x8ujJ1iiM5FRmAyzzzkbmNIyssNOHP38Q+n+U5q7NSJnSnPb397UaqltTZxrLJxGE48mRo77z
ApbAeAuCxeA62a7KVHVl2CKggcAhxBy761CsnNNR37dubF9lV0bngb3hgpiQiV1THDjUKgSvzqyg
yv1o4+YhCLrpjCZ8+l+EndmSm1jWhZ+ICOYDt5IQaJacmXbaN4TLLjPPM0//f2B3/2VnR2XEbkIp
u9wpIcE5e6/1rWczZXtlmcRB8y/f5DjUTmSvaKcEBtSmReSHhYcfTb/8G6xJfjKzynRCKercOSx+
CCzY91q+1jLExarMMUeNwdmf1OwezzVXeERRSGExBViK+hcb5v0sSeZnY/w4dPnoGVVj7TXJjCFD
9G4ux40XqQlJfkPjtDogHKaa2Y04SA3Tm4AmihsPDtVAixV6U+UBuekc1WpQgiNcPDShigcR7UGB
HJSEqKi/57OlwbYPJFaOSrbTKlt5Eju566cnZXlc9XmLAqQ4l9mccpdEBkJAZ3Ik+iR/GivgAMRd
oSeTsiXAQneIJ+k/5YuhiQHEKUFH7tg1FKBC0tnLFt9DBtFXQramc4pnf5tF+QIot2tnJpZvR2tR
PdH4u8940F1kRCNGCIVUJG0ev0KL3/SDgThgCiUyMAYmGlLYgQkU8YveAPX890/bW7WqQJvAHlDI
Kltey/rzqxNVRVqp0KF0te4PQw6fYtQ+VTDRd2mSB5WLPXFwJ7tKPUUkE+ObPn1VFtRVq2KeLEY6
wAmIhE1hAIge8iH7mqB9lFEvfQtq45QiPPwhWZB74hL0FW4pLoqnpgwmQoBHZLFcZ3eABTqvKaIX
AwP7Z8Rd44bRnHElz1t9GEl5F9kVvsh8lBkdowRZHoZVOx/11Dfhusi0qIyY5K6GprxN/9UFBVW6
eWYSvG1WI1feVL41VTMT0uPbXzRjcWbOBoh7skBmPvRHa/C1Y4GNK9/IpDW9s3iz3/SyeJtpKjC1
Q2SyDFJ/39OE4M/iTnDDLrrihX5xtpdE3zgGXS+aLPlwVloSEIuif+3kumdSPc7n9RAWIZas8NGr
91G9N/Vy7Op7H9xl5UbZBFUpt+Fa6ccmuAnlaivXANPlvTFhRnARCyESGHDUqgUfcLRdM/wqhRL8
JiA4jtHW9Q8Mhic/s7HxhIlJe13S7/ztr33VIZ3Oy2EXV0yxljKVD1r4pLdLqWsJ4ynJnql+eo6y
50D6VXP94vvPjf4y1i+V/pKnH6lCf8mmj1ScfqwlvA2QyD7l0kcKosZGqrN+ICIJhqEN6eFhh4VL
lJX9JctQN2JsezX1NNxjzWmfu3fbPqr8Zt8p2GQgmEUtq6roKv5olimGShMiQduumAgkj6SC46WD
KDlkp9E+arxJ+oljC5o6OvuYy8iZas6NdCadyzgRN1iXl2ZearQvZn6lx07p1tXPr32O1PBmWRiJ
btSMUdS+lfatKu41y+r5Pq41z3fLX6qsHr7PaYDH92h5rDwC5hJOynvybMJxgeqWPTdtph/UJDhL
eKsgL5vVIShFeAuKBA28obiFepBoyB3lBXZ3lPqjIHXeh5XIZ36pkHAS++inJ8pKTwlKbkIi9JNZ
ES5+DvxzKS+lEU6RX5T8AgprgmSFoTK9UsB01fTamdfGHbSTndwq8zr1N5HcSvM29LecwEnzlqR3
Kkrv8XAvxFLhcM/EPRH3NntQ5vios4c+LkW+Xas66vhI7Yc8PsziQ2w/WqVXTzZxHUmn0WNdJKhc
bQjHs8DuJ1LcE4tkcEEScuBCdEkeqoQiI+jqwcVhQV7pByP/oK2l5B8oX0Au+2CJB58ylH6YSXXx
0JNHOiwlJ78qN+4/KzXudkTKzF2sx7C9adFdam66RiLYDcdjFt2S9ppEt6i9UkHL7vja6Ze2u3As
u0uTLIUhBwGVOZz1tVKYZPaJ9iCV1KeoPoXRiSFxPhyH/JgOR5tooPgdWfhblQx6KFQDCs0/tpL2
n/6ELIAdVoc6sk41LJ7CIrGcvpUHZ8TE8TRNXX31G5uXkxpPTNCJIVs0f/XQdQRP6ATD01NRUFyc
1qfWAwFA2kXXTtFk2KTAC+TiUC9IsOvnR2hbzVXqun2lINIOJ9iIKeQYACLF9CVs6q2pJNanuGaA
wTcz2q9GpOV5kYGin1rL9Nj0Rj//vszCOjSbY4Dycp8ALt7oouxv6yHHpneLej1wW7UxN1PxOrPS
vNZald4xgOGBSb6ZepV+6samPjTZO8KHt+vnZciORszUUDNrzGn+uMI3ZP4i9i62xmw8x0lsIxia
9/qCQ4sGtq7yBBZmriv8T/k1zPuGPTw5JxMpXGM2Pqmm8WIZRvLA7hYZbHC1pHP0sjNgHcP1GgEU
39DlkVpcvHNvUpbr2m+rZ35zxOAKKhIGHm+2uBad4KLLRig/Xdi57Vxzl6zVlxT7iqPr2DiSrDTv
ZLQAT7aDjwZqdDAc9DZFn7U0enoCf5dYbaHi42qT+lgtSQL/vk5R395AGQHRlgHwgMvA+nMYFIt5
YkcB7KidQAgXJgYXI7ACr5Ph5sClEdepowvHGtkZ5DwGXVJM22RhS8MmkUgqfDWqrHYHpdOhzfTk
LQzZObZRp6uT/xlwza0t5vfmL29lOry1NM7QDTJJQAf9h2KA2VIwN7WWbWO59vGigQ+0DHIRGi0l
fg/e5pbB63Aw2lPeQHMzq8k1Kh0daCamc25JXo2IH8tNR8zywH3x39/UtwIWfj0WJjoSahTUb4YA
M3ZoAibhtoWdX74A/yZaa6hjWgb+4OiNhhyZrd/FN4k0xCR2VXsmi3GjMl60pi9y1AF79OnpFbrJ
eBdUhmcbFt3OUX1nh/e2Cclvai+qC27bqwjzj29XRurVWMP3DKflEluhQLYblHkiMWqcaXqdbiwx
Z/taaVXkaARI4anCw9/DIp3V5fqNTGEZPim7tuzxvYVEstb2JC6Kri5jGAuESNejUAgzRXYyZDnX
ICNwO5GNCfqOtGGTZX2khcOIWvGVJ1OPtV0/MeZSpcgmCsPI9yJki/LOKfofn3sNyT9yQwbWOrvC
31+4nJV0TtHRbelj96euiC2iLlsar/Imi7RvMWLhPbZk/D29Y/i8WisFn/Xvv4T5P64QGhc1VkCo
iN4KnVJkXFaqZAtQI9zLKqE1EOq91qiX1JQyOML2pCXNFpO+Idl+WEL3KGniF7IgvoXEDX+HNHFs
iB85NzLcyYEdLh1hqKdqq/9VkLnyQNRX3ZbGyYYvknwaA+RKU50NT2C1UXi3O66fpVPqtL3CZjrj
Zi6vdtARpJjhbZ+WdklbdmRKQElOUpwPYYVvA17zwbJa+a6lmv0sVWW80RC+45KO/WchGLw0ml0c
1j/V5TZ2On8TtzmiLeGTnogx3OPaGHsBeSI7f9TEbQ6lcyCX1UeBXUbJQnlJmKFHFykf0MZcBhnS
4iRnlYeQxP5gVuaEPJfEun8/IRg+3l6zDWY1MCHofAj9zzY1NNquo+FUgj5DjDIH9sXS0f+tj0q9
e5gay9al0h554IGMQWpsl+rSw9weetsbbY/PTrtXiRRvlxo01/bdSVuKtRPMVPIa2LZgpylJ21NQ
ccBdUB4TDWey3j6P5elnycFJ047GWgkhd/0RVSIV+QdNWcpQDoTyTC02N29R1yoe5bde0HmWT3OY
UHh31NxZI4TJNRtXb1xCGwvhkqA4I4VhIx95+F2N0Yu+5T3AR1KUDlQbHnzjMI+HOjpaBgjSo1kd
9erYz0e2h5m1VEJ1pzA9RaQrdachOKfaiUIo+7Oq+ayVSxXzOZvPAjoLuaBQSbILBZ4khob3zilc
1wN/3HUtFJrcebmwLfPD37/YeROX5QSFFsVmM95s4C/XSjmGqM6whuGoihmlPOiUY14rrB9Nr+2T
Dtx56EfJGd9pcYzNlJyuoI2eYv+7HlbZhX5qdlkfSWk6nQJVcCP3k6NZRJ8lvDtPJjlgu1C08od5
MrRdRSaLV7GieJRn3Iv5BvniJ7xy1b0oRHWfGrvywoiOsEiH6h4E+kOeQHnr9pIYanUmwW3Ntzgu
51sbSfIdAUS4EXapf8bIlu7KPEUtlLGfmqN5tHb0PvRNy4sFtQWhMNE9kbcvKtjaCz5scYlFK0DE
6OY+q204DggQ4e0ZX2MTk6mKxWCnkUa+WZUbCrbeDVv29kEk+Q8Cte17nNUoFpdmdYHlDutpbiAy
Bxbd9Gru6Y9UJu8a62UuuUTlNluzTQRMQrsB0QBvoYlUbY8JEm5Zj3c30frirmTSx3Y2s2+RVX5D
7Qs9TPV5S95bOspvhgx4TBl7c6sxLGwNqwjyH0oXAFqSnmUK0Ttk8MluEBNf5ylcRCoPwUUTHVoS
hIAARQdrWsqfDqU4YGK34iNW67E5zs0x94+NcgTIXuWnfjg1ObtWvJC7ND7PwwmnL1WScBafe/Vs
NUtVwWVWz1RZXbpgqRrB+lp9xcVsqWktbYHMX4R/Udej7ROZdMnKK9Atyd4o4E/KayxdqKa8Rgp6
xOtQXkvpQtVrtdKF6tm6mQQLOQ1/Z61BuVATcX7hBfGmHl7M8KLVyzHVz/56ZMZB2Qpcmbo0H4Kc
7s+TiOVtZTfFIyP4i/DpKX4i4lPdAOJT77NRfio1OF6nnF5mee6Cs12eBQ/ms4HI2D7zpZess72W
ml3ktcZh+cb3w1LtwH5tqca8jMmV79cSDmReMvPSJtd4AFtJmvAlT66ReQlMsCpLPZAuWsbFXEuK
r0ve5bBV+otqXOb+Mq41GRdNcMu+dOmvGsWZqtILOQytOCORVlFJF0uFxXnyT9Tgn1JlKb8+WfVJ
RATSQkM4amwa2SuulRXHGei/dEjwG2sHozsQeBR9QqdCrUtQb+aai8uv80oIodytNVfXXGRL792i
lg3P7xc4TVa4zQlcD6zZ/5Soj/LcG7HasZMzhbTDtn2gsSmfY2Kp1grhGhDUhlFr8eAtRcJMkC01
+u7sEwvgFpobDkthspbwWUduAklNXsps93W+n6q9RvLtztT2uraHxPWzmhTkEJnP8MlcUtiF6VaR
ZyDbKT2iiHPgjgb6LS8KEWUuFZa/CgkdhY68NQ5meMSHl+uxvR9mCYisWsGmyJUDVSoHiNdJe4ja
Q2B7IRG9vBxUuWBfWq9UvIk7auoNvktNvptyZ9PcgBdSLOWHLkg4qpH3Rrsn4wQKXkQw9J4yeCG8
LG2Pbe5ndY1LzdwLeUWzwkzCGuxnGNSh9e6ehQXd/zhxrDUNnd2WQCX5h/6iUsxelwigIwaGDvR2
glVCljZY0GAH4YHSql2AplPZRQPDzB2xAwGX0gB+ptNlzgBYunGmzKG/SSm6MzaOpi9lrCVYmOlO
IjnZWgXRvIDM1iL1quPaIDkCorYEn8khGY+qDac1WIY7vbHUyI8t+QM0LpyB8QbiacDQ7FZzJ0TG
B3aOpFsSjbUdxTqdGptf1Uc7CoqbrW9Ve1vJzHCAQG8V2FFrBRDdg6WYB0nlzkp2rbxUvVYpkQq4
8xMnJ4M2weK21Fw5Aw0UtukkUAwOeTY0sajJcoDSljwJVdhymrUU5h8RAhJn0T9YDkUHhorWCiwH
jz2lrUVaOOrBFuKUA7+UZERKjZ0eEUzsTLFjkzRr7wokT9Mu03dQWLQJac8uLXYRuX3xLvZZMpDD
u80g7SypLltA9emEPXiLzdr3LEIkCDLkvAa7Od3p1Q5MOIrdGNa7sgNgBGRWhQsndnrgkMxCzWsx
nZkaJ/+YoDtv6BM4xNgyd9Mmhw1TyhmceIucwCBLZyk87ovNnVPG6TaWqtbKZ6cxwJY7neE07VLt
TGaoA4VVWWti2oazN3JaaxdFDlieQFtKIV1w3A0NI6tdm+/6HFPFDlEIlFlLR5m4reXluOi/puWY
C3QQJBrvbJbrCdGiu7hfqpF3FaFqxlKFxB/xsdyJxKEmTuiwHAdKderB6dbjyHlU+U0gPPJbLVWv
Rfsq4qTTxLIcIEtUzN8EpUXYerQ3FUdXHFs4Su8IMG+9IyusoHCxOkO5VLfWHDuWvQMpiQQ613ep
vtOnHcnmbburCYBm/cZ55ez6uMy2yoHuB2biTt7a/TvdgVUC+McFXLeR/pgG3mo6WurvK9RyKtMM
fC4qNV/FxavL4RPe8PDJrzWnH4bMI+MgRHBmyQ7GE5YnjaK9SuIRIMPwfVZfqTY/GA4WriWnhwHp
nJv0ActUSGJI08Pb/x9S/BBbIV5t8Zp0r1nHP/M6B69V96oEr9paZICBP10JqJ+k9JOpf+zmT1r9
0dKX8vWPgsf+CxVOL/YxDR/x9NKkL+n0AsRW6M9U0zA4eA6D5zh4tuYnTIBG/iTWssSHcFgqHj5o
+qNJPhj6o9BIxwF0XBYZmcuRaT0lk0RURuH/HZtR/kLuoVej37sjUUEa1bXxNsXH/OHfb6X/o2OL
8Ioxuo35Vaf39UcXSe4bwJr+0vHKxU0vsXKthyklb6ZIkfoUAwLncVI/yqVJomZrKKeqij/XNhdo
Ql603cAKSVZASzakNpEsk8SvE+CXnUVC2SGN0KlAM69VTdkbPozzuFjSA4tMfnTpzFLMTk6ZMcqP
9amGHzcC5iSprqHNMMEi10RC0SWsyHqaxtHYtOyCUz/+SMK6cSI07J+HSNnlS5j7XCmbXh1Yh5Jw
i1EiONatZD1bHbmpaV9zDYGatgMr6xlNmb3UqLvf+YCLt20NZia4eRnBoxpgLPf7B3w0VT+R65kP
eGVxn1tEmoVopgOBn9RoHzLlMNusT5Zi3fKzAqi/Nl6npVi6UKxb/HQ5sm6hdGvXXVm8SP2vlQsq
wEjsWblQOrk468qFxUucLOsX1i3h+Gvd0vt71i3tWj/XLSxdCjbAkdeNnlYuixYqNbyYKg/BunTx
g1+LlsX/BoE1yqc9rEFoTSI8r4dCQgDrO1WHvM6apFsHCOzy759S8bYlodFLXESCGKRsbDK/v5sJ
0dotaMiSTCwQJCkt1XODdPc8WfceRSCou3J6jeoZ4a7o3YAwFsjN1nxaD12dMgaJk2FbwWfzaisa
8AmhM2tSVf/aqsq2BPq50+eicwUjHoaemBn5PnwP0wWL9d+n1ufruva3BeBkZ/0Dggp/jOpEmEgc
7Rs7h7nfke9hEVh9yjlteJMnlPqvNkDmbRaPH+0g/lY0RuzM8eQ/dYNKgkY0M20wBusYQHlhBG3e
exUJTBLL+YuaS/qp65c83jrPX2SkoBfrm9nQHysqO/lCZvFXv5uyb2Prn3v68C81yoKVuFHmaLok
exaeHanIfFv1RWnU6mE3ef3DkCt5k+goBBIDVjkCu8Yp26x8/vdTBz3p7ZIPyQmaW5kzyBb0j3Mn
02SUCLMvt4OilrSjdRplQi1umCK6wpkZAdi7ymTt57CUr0m2XysbyVJ1MClTNWP5S1ThHtzPw35E
eqUt1Q97295bCYYgV9h7Er30BIWuq9WuNS2Vmm681hB63VqSwQrZoxg0Ea89DJ5ReNpazeAhCsRQ
ORdeMXhj4fXkbw/LMRq8tvCCwdMDr0Q4WGC69NKCr4oLWGZYKzRcdXSVcoJhCc0JTjo69ya9Gfx6
tasBNK1de3LV2s1M15jcxHSjtfrQa9eqQ88qlipDrx88XCDtQD8AT55aeBiKy8GbiqVorKT4i4ul
Yv4KLyLwpN7TAs/uPSXwwH6NiN8Crw+WB4HhUr6+1IwUsHKh0BhA43cFLvbYTWMX3D2VWAQ6LzUR
ZJTvh24/hPsuZC/xzljoLSKEtqLJvV82baGo9p+krTQVad5XKqDmFhm2nCWECMRZ+6Qwv8qh0nqk
A1hPpoglhDdz9MSMgSSJIco8A2npMa6Q3yQq0TU1/dsvEAJPjQnIJGxJPZvErNzC4LNNphBYyOla
Tn17pr0TXMKZ21FZ2OGrPAycoJBQyqpV2q2vgLnrZYgPUC/Nm4X0+lg1LX0xu09eAiv9tvyvp5O2
ZYokboiNiXvK2TF3sg0qttePqlESnUtjqczk5iSbX5UFeJ22FjEZAReCOZyIjZkC7XNgSN8xG7R/
MSm9D5n0LYyN+UOR8N/qXZncAa9K7/l037b64SjY3I6YzyLJWWcg/+gCCeJRUquTeTsTs/c6YwqP
LTorUIDRkwF9Vg6nfVXb86ciiEq6PIAdiFLukYZHCflFSIsqzdQ8VELTxyJsYPAaELJ6w2clH/YX
I5FIl2s1/5321VuLLuhcTcepxX4fyv2qZ/vH7x1yMkscIgjUdAFabwr07Zgx7ZS0qjqCCYTtMsaH
ODL7D0i5bFcpXugH6g9SIKV3uDZvDX7Itm3E2ypmIm7rfwK4lGSc9WRIJBiH+DHSsCwuZhl9Qw9g
7Y1UywnJhlIb2W3lxSlJpgDAMzea8GOkAKiXmXSsLVneXULgipg3EFtVmGiNeYhNI2LrNduf21R/
WLVdvmOBYTn35ioMYY6rsKwDx1XftITbIE+bfNSC7TD7crUN4GsiHJWmnSVXCj7NDvhmsUghBl2l
5cOh09h3hiZxy+sfFAbKvSgDJ0G04F7phXmce60Cp1XYuzjPcsitAQ2Gxc6mLQcEZc2ti+bv5JgY
+6oR7UkbaJavjzpleC2GpnXNlsynwow/IZGdDl1B4HhZIkyF3Xiqit4/tXoPAMSPh71J7jSt/tQG
7Uq/brM+zOWsOcpij2Q6s56Kwh4LNygl2WGGYZCBVBpnAotzRqMJvZAGxPP63DTF5Q67ULibFwzx
WJi4LJiFOVZYK9fY8gGzTiZpR6EW3iuQ29ug7kniQF19X5/r1MK+Yc+Vmv88EdMzQIIgCMSwWnJk
2ev6Fldahde562jXQ4blYJbJhiUtqS7z6MSxKB9yRiKzLBOgGBcNd7auudY4uk+hplR3uOVE340E
mae2tG9bpfN0v2ifFY00wL6wcNcYf0c5vZR0BvleR8noDbYsNjg4tV0+9bSwDKWH/wlDX9MWBG/r
BlpbkP0AP16kJJxyETuOiHWMYNafMl9jPx4z5kpNRPyJRNTfQo0k7Y6kvE5VYWvarE3MJn41h0Hs
RpUmcsdUH2wot8lEyM+NVQf3XJPUj7r9VTfM7CWDRx1EvuYlehMeB5BXx/URnfhfj8qssrn69tVP
T4zIgDpUbWkdynIenLzBItiqbX+Cv9CdOsAvpwwoOdkws+0SJbKB+xd/SfGS7Hu7nQ5zwuoKAtwn
3HaXLIzx1Pq9xiSx8cEM6VNyJCVEhrYM/Zgw5vov2Wbw2UzWdYpiRDpZ3l4tFiTrT9WUzTurAitl
plLLkE7R8Z4YrYKiUe83YY2QW4JL0gbTs5BRUuAvu7c2TlbTnAkEMpuCqTbbp4LtZ68VwxFM33Bk
x/vrkdqNwzG3+RCzd+WGy6t99G05P6xO+SbpjX5EWj09fj6fNpjjC/u8/rQ+P9FvsqKWGBN9RofF
fre10+keYYc5Kir38cnECMGd7WELAfJcYegeaJV/TIKeqMZZnkkwSCH0bqLl2Wh9NiSoJ1VQbK2O
bkEqgjuhe2UKA2nl56Hp530uBSDMCqNBmMUQDrsaqlpN8kEV0TCWubQxFx2Jgi57MbpQ8m5VnzUX
W2YbVAyyZ7cDr0f9NPs6b5yptgsmXByr6rD+0Mk/gFcYB3nqdMUL9GX5PyhEj6fT52oKsxcpD/bc
yK3XGltcVUbDIZOYWbOjjIPKPmGKivvN+tQMOOC8HrroSzVYEJorvQ93K0V8WODyDTPAfEnyGgiq
sbvy18FafrRsEm6qRB/cbpyrU1sV37uFuMonM3caQikdc3HnDLVFHE1W3Wod6jdzHdXto0pHWkLW
diBBrTaRX29as1TQ4gBVt0ItOLQIDDbMocq7TGR0lNb9lZX03wJ44IdKI14cyGVzTsgEO0I4eGJI
0QD2Ephhc5BdcSMB5NXYGGehmbs2/4ferJK7ppPmdrHzOKIxpyyfc1mbNkizAgZXCl1KLcDyWHXz
KSFo7DiT/geMZEJ/GDPJWB6tByTWrGonbaZTJj5ZUpR7BIkaF0uqjYueq9oxL/oXS2nnk2QIjLZs
4rb4jOaTWAMorbkgQ9xUP5ZZ9qkyEZ+HrZrQPvXZgpU6ctIxPGlFUx/lti+2OoCbHQw5Qkhbn55X
a5GcQjoEa5dCBgUVyTkOFK1CmlVVTtempKh3WLpKI8DUAWyuBYiP3huGEd0KsSvG6ahlhLX5xPBc
+7IvrpKeBFfBwFnZEnLezVLphHSd9r7dIDUd+vIQC+ahuGeEFwKT3PS6YhO6Wv86dOR8bZBrALg3
5u1oBfVypwhbr8iyb/ryXYgJot+0RZl7JAI3t8DIyJVmZcEEJUTfEcR/iVH/Gx+H/rnXzY6Uhin8
WEUHv+RsTJaYGKql88+DlPm1tDUyayv4DhyCoIyJlS2X9OcEHt5c1CdIlf5spFd04Z2x07WcD8XW
2MTJ+NWOwpCIyia8BzTQ7UgyjqUx+B8QZJyVBqyuIvXGHtLSeB0XEP00zePO6shctmb54IsKzro1
Dlsp0fM9mKlqN4lioofra5ckzg5K1k00N/u/bYnNmF7G4HMXhQXikQ+KFjB3jHX/WASYkYDuOGOM
vyfpCEJT9CB6gvnOMGlxO+Rh4z8hu/lLTmLxlxHkQIMDoot7m1y/JdVEt3rrrEL+3FUjcWtjKH8p
W7v43tQ66e0ifE39vnN8E6dkamhbFYUHJ5jgiyyTMAX991CSQXeKS0OmUR+bjhFo32ZTL5/0UdcO
ikYKV0GoiIuj1Tp1kST4UKsfRgU5bBEJFLY4ezzWm8EmaeLJe2e3/HZaSwCpLMAwqOyX32gvSKEy
rbYjlSlEqnUNa9XjLZV3MuxJKyoYjHQnDXLflv+W5FQb+wBQnpw4V0AGynSp4vgLoajdturtp6JR
v8j4wd9ZB6/qgd97tzYLYTh5pqbRk/lTLjcDTvEF8rMtq2Qa/FJ6NY2cD5uPMJu928uox+FpgMXl
mXzq+5OqEgOJiMY2xuYGBM+ZaBdstZ69/IwB1wnp5e6SlOS8iPQgQI5htiuVD8HoEpkiw6Jn0Z9l
BfFH0ajzTYm/w0CDraANG2CSkSO3+nfL9sG09ksfv4oZY6gqQu8B7kdqnsNEwZBj492uREijvpy2
KL9nb8YBQZMhKly4NrFrmXi8pkZ1MRpMjlK6asQATIT5a2inzI4NPoFAt+FmOWZTvSj++C0tJ9lD
KqAddR+m+TDlUGwHIAcY1Z7+/ZOhvl3A8xuaXHA1E1Eda/jfW2CFMrcWd42MfRkUOF+kX6DaRjgD
g13OiMDQalT8WvWp6/OSC8PcXPnO2W6o5UyJ0jR4zUZb2eyd2ozRR8OtPYRmKFwZGOQ9s6cXRcck
awQKWfX4y8Jrl1bhtUwr8Y44xXwzu7VoBGG+xs1u0iLV/xgBKnkK3z0R+bYcFf2Z9M1Z+xHZRvYU
a8RWiTxKLmUk3bviG8vO5LweVIVtNHHiimcOVn+v2h/JmONCaozLOCrkJ+EJ9WnV15ORHuxB3Ykl
LwnMD9Y3/AqiiORdqrVEJc0gm0G6rg6iQFU+E6MmP9NnZjuB1fivqbuHFpcRJSUTaYYu/xRnJLrQ
+UMZkbY/cIIM+6YvFaecQvWaNcTvaPJPtoRWWSyoB+7umYiiZ0inblFMT02WnFupL46hGo0fCf52
cL2Il2xIPkuGdI+aoH9ePXm9/4Osy+adXouiGH9u/SwZ04EQOlBLdM5vZi1WoAcSUYhbpXbgXgtt
KXutCBY3c+F6qazeT/q+l/ayvh+l/ZS5s7TXCCJtyURcSrBxSLwMUj+KBme23CTxYCZliYeXl1KR
aNYe3UYCu8MGS4+nCc+a0V57ZnwQwgtY7QnPjw+S8KjQ8qLkEFseN/Rxl1qsKrzc8krinGW6tF4n
e6wP+YZRooGw6tmNh1dIajxhu13q2bYrraWqbui7fb8UvqdurT50KXveq+YetTTVtHsgVlOwbxnk
An5z+moiL3SUbUio7UsYJNl5bspd0bvVWnnhUvCyK/4tc9+sRxNa6rwvk27chJFBtKylN98nTxAZ
985X3nhzN0CZCbHC5JZA51vR/6BiFVowScFkA52sLrp80cAcykuJ6oI4xq4uvrzIYkCGBcoFZUyy
VtlvmmafASuryT2/lPWlQgSTHhG1hZe2vvT1ZUIPE17GehHGSDDRw0uon7vuHCP2xPPbnScep0ul
gCRZjBABNZ1gjk3lr5JLoD0npIBU3C9SQGrKjj/VgCxTTOYbqyBwYD6XHhACKqSkL4LAJluqyzwE
gZK/qAHbAYKXWwpCb91ccOH15MhLK88aPXP0ZmOpITyMJSPJgzoe5LXs6iiMg+BYHY3qWFq4Y1GC
HhPUeGvF3YlicJGiLzhL7akPzm1wNsul6uAMEbCcz/lalnWGN2Quy4ylxuyiWuceXU52abNLnV0q
RDnZpRgueXZJBiciCWa4RMMlzUiXuIRo+QiW7C9Wf5HSi83qGFgwX4ZIPzcsR85FOjxb2lkJcWyc
6+4c6MuxJYWex+lSiuDXPmviNEwng3d6OuHOQjTa/0cJiQySQg+JGBIZJOHF6CED/4AS8qcYcmD7
RXbaf8SQ83+UkP8UQ/5XCdkMrpb+EkOihMzgUa1KyITOavVfJeRPMSRKSIUovPKXGNL8X2LIej7i
WUYJSUkkkmiLHhIlJOqoeNVDIo2qgt/EkDOqKetsrBXNIN4uinX+P8bObDluJMu2v1KW716NebjW
WQ8AIsAYOM98gZEUhXmGY/r6u8Cq7q7MbMtsMzeaJEoUGQE4/Jyz99osycu+hMpHz6vOSw5hqfw2
j2sJbs4/v8e+KUW/Ocxwi9l0Fl36jAhefw+eA3NeDjDhGr8tk5woIVu7r0o38ZK5sU9EuGRXqK/b
XZ8nDXvPTMKihmlZbiHvwK+Ma6TgOgGRDUFGOr088tNmWE9zcV25CAkgncR7OqQmV1xd7HvTcq+X
hDysoY477C7syLFLvjWuZ+NkixlBBRmXly4d9yaPEMKt8bhXBFAgZazrwCpF8rTaLkRCvKB/ca5j
ovaHBwWpAhu/jFBwDDzO9vl/a7YiUOzabOgJOhmDf66FuYwVVPFupUR5iakful0070S367HSL2ia
t2Xne/d70USeYJkv1AH7yNgzKrTFnrYVK4IJQDRgRa8mTKuwkiFsMdaihh0TADXUvlfmhrMMC6yE
ali5ocPD5nt1bmjKMKaYdkNQVrkWllpIrbvp53dOhd8lBHDAiuswSULOdFkSYr8ukrC19it7P0SE
dZ8O20LLr36vNt5TAcTKrsByzDxA2dV4e79XxHzYgYa4rZJ4wn5b1AwsMrdNQReMymn7CGibRawr
q3Z3sKlhT43ZfmDRtCR9ttk32f4BZADpczpFkrZX3f2SA+0KpzyUeTh34fi9ho4OSdh14bRsSy5h
//0R74ZqhlkXrmZYLuFshvmy/SL9rxUvmDsIbgv1dltqGy5ZuLYhOA8WoOLR2bMGh7C1/aLuJ6bx
cl/Xe13u9WRb8LNae8fK1F3CanaR3Il6W9kzCbGDixBuWx1ZxENAoDbEhr4N1DFg7M5arW1BHGdF
3S4D/Efs77IjMo01Rrv5ew0dBMk96I2527vGnjQQYewTc1t4aeKY6W2YVGEahxkXy/dqZVhVIeAE
+b26KsR/OHE2V8NFhq4azlUo1HDlMtBCQ4bkhjrfa9EYmnp2FbLc7yXI6Oa/4Ar5XpWF/G7fWCTh
7ZGdX2XxfuKEUO6zYU9fqYF2ae1Sa5dzlchtpd8LI5DtBHwUjOORgFEOL0QPb2seA0PZVkG8uBV0
ECe/F/leabdL9Z2YdiRNFO5OZntWnzG83lY77YVG5uXe1faau7e1veLuZy4Sdz9ynXBJdKHk2uBq
IWON7SEEkk/6EDtl3YWGGXbLv1azhCxQS5MZFlw+XDjLtpLvJSir2tCdQ41M8TZUmAZm4dKGI9dI
hsU8lA4BHHt2WgdjnbO3JEazfVVDYiT1ZFtKsoePyRJyh9wibnYudTeXSbYtYlaQf7NEvy1aBX+x
Y/9BQoigHSOcYbNJ6ZQQv1NWZEs5i27BxQcS9mgDGTk3SUzOujITlmAF1tDm5+8/ThmP//NXSEnn
3sPvcrdqtfSdnhO9OcVPbd9Gl6NGfmRBquyLsZnQBytllGAKw0+EjbjEqbrDzFu96DaE0WK5yzrj
tM5xcvWdamUmMqa7EVSwmI59nNBc7gfHMy3x6uSavJFuVt3rxUZzX/9qtP5HgIyj2hs8m8Eekx1O
ib/dsN0uiotM2OR4a0kKQF7lEatHU2iZ1mO6/e77jzRYl1CmWLlxTJLTOB5r4+iU2yK+NtUO4xYN
fLCHg1Vsy3YvKnkRaxcMYnIYfea2bJKHk4PNBL85NNZhr3MSS0mb35azHq31uDpH2s9TcWLJ4jTK
k6Jvy43PbXu243Pdbku657I99+62iuoynS+z6rKHpNzs4/kymi6Fta28uEq/V0xba7yK8isn7xLC
zW0Be2zWQMLS3Alg3YnmFMWnONlWYRzleJzGo10e3ZKS6yDxJMMnTQO9ODjDgfrQconL2FYN+6Td
Fn0cx9yWxY+XHMS8rdo6qOmxtA4lE4rvNRcnQrdHfkDnOMmTyuFG0nrbVoN3uKW1ezbWs9IeM2A9
57IC5HNmJfMlK60uxZZT+xdVwv8isHDgmEFO4onNxOoPWGx1qaaoKUifp8eFCnEUOYeU0rhOokkE
Y93o93Mvasyt0BU4Aj1Z6KZXJ11vIpCcdzURInpMsHmhNX1I53AAQQmXc4K0v5txll7LWDtWpt0/
0L8cHnrB1qX3w5W1VuxYKYJirKQXtb3Wz05b7DNpfA1d+lRbbvwAm7Eje2TrFUUDbZP0qy7H8aNC
r7hYkDtmLFIbnIHebtyqH3nRH0yDTW2YtPamAcLnr2Mn8PG0pZeKuQpy0+geuE0tzt3TU20PjwRI
MF7T6BHT+sTnmLQWcDZ9uFrNqvHTajXfnai+SvQn0Bnulugpj20R32rOZIe2Rk0oK928WUoxBZ2a
PudVZ1/ioUR63eHwbQR6C7s+LdAbMDdMylOXaEfQ3xb5gCVQpqXG2Nck1psmcAvFi369KKN6koky
33x/yFqCChs6XTvHiAi0yEEPyq46Jcui3Pet+szrMx2XsWTgmZpo6Xv1jHrifrYWBWpEDzbWcgxP
ZetCTtdtUlpZHvUJkEUs0+6++zkuwH8dMEA33x/EEkdH3c+mdvVlZKwnGmTGc2OdOAEbL/UQNcfF
nB2EnXH6xkjnWWnK4mpI5muQnA1b6qTsNFoipMBDkVDG7tah5XgbR3TQorwFSJJEMvF5SmpkPmlT
XV2VkVXj4MDK2Bi19UL/6ksVevU518uR0J4YTLN56Tq4Kv78YfC/VMi0XjaGqwI+TsM++NsdcLBH
YZVmT2xCvGi36YBOJloxljsAPF8qRf1cV7hejchMjEZCuc84PBZgkHeEWwj8EW6YOkkMsOyWpZao
MglBH2mknP7nw7D9FpM0U3uc76EepfdFrdpvao4puBakWA+TdG8Zh3xNjXMZm49u8RQtT3bxlMXP
yfdqh2fdAli9rX4iOjss65e8flGy1yV71dWXcX4dvlc3v/I0K9gkp76+sse6u+9N9+bPXzcg5384
63PMR/KJ5xkgItTt375wU0tcrrlguxwVcd1ZybhflNUKR1OdXh3YrWRiw1fORxXG6FwAaLDpgarj
UWY3XePA4+mIEFeNegdJGSrZoMILWoC4J2nyoTt9fNNksebHiMyue2mT4ljBeO4UGIqmaZ8tTZ9f
zUm3oO5oXtPyeiQ2WnHCI4e72BZvLugYThxUrplWDoSrml8RLll/tWCbCsKTcrW/MqyBx5TecK6s
O/3CjEr1riuj+3XI9GepLRelqJRP1flwFBtMsbMuZFzzYajb5VwWlk22ulYeMpW8riVPH9ETJ49u
fDukZUGFRY63lme+NXfVtSsRQ1cErPqjJcFUmNZ0qaRzeWbK7hta+UW05/zQl2kbmjmPRuZF9YXh
iPhG5T70oCyiCzOwaIOXPemyWT9ro34bB4iTtPUHTnkJnTbZ92G3eYuDZGx8KdCr+llREe8GD142
y5uVTjXmBRppM6puhLTfZ5DvD5aqZV4+oZH8q0vl91cKGAfMY3htmEuQPrm1F/+tKuSLy2ZyO+kb
1txeLJF4MsbpZ7ICwSTUXl6iiKiJ2Atz15r8RiLM+PNv4I/0A0YinPX4FrhYedb9riyNyZnsVTAP
vp5GeBNi8zjYLcbBoY8AcWA5qEya+VnDsbRl53LsKUglNTJEpDaYtDgYCdNGY+LsHPlaDvgcC9Qm
BsfsKf6Ei1nCxVyaO7mWF3/+nf+hfcc3zZZkczxDcWX/XuWWoMgcVZz/PodUpGoWEKG0jDzpKCYl
tv4DtcJyKSTG6u//9z8+5/8Xf9U3/2xf9P/4T37/WTdLl8bJ8Lvf/uOhxoxY/uf2b/777/z2X/zj
Mv3s6r7+Ofzp3wq/6qv38qv//V/6zVfmf//Xdxe8D++/+c2uGtJhuZVfECK/elkM398FP8f2N/+v
n/zb1/dXeViar19/+QSBPWxfLQYY+8u/PrVFtn3HBvzHv3/9f31y+wF+/eVCVvF7t/zhX3y998Ov
v2ja38Eo0B/nUUIODaepX/42fW2fUa2/M8niiLUdslxyOvlMVXdD8usvhvN3qD6WCeaKxjoUBp4/
fS2/P2X+3TawpylMuhUHB6bzy399Z795B//nHf0b4eY3NcCu/tdfuNd+NwAioQJwm0WLil+h4Pv9
3CTOepIHKhue65jP3kKY40kpzBfccZgl2+tqMshUS4AbOsuATh8BLaqLfYExWdT5vE8bDocZjl0D
9JinWGUTjHLj9TvOjVJHjAAU6fjKVVupVJb0Mio79hglKn7RklOzWpnmGTE2H4bWO6ceCUFZTAaR
1lDs6mEwg5a/oNKfUo0cdKxN3iQkQ49hegYKquo9t4BllhV2Ri5LS2hFuSTEA2pwhaim/NpU0dwm
Ce7dTSCMZDMwVU/FCnAABduaUjw1yGA4i+1FmrS7xDXe0h7Va0TXyhth4walqs2BSwJ9UOXEZKdi
vE/nx8iQAXF78W7U3UeFR2uGn0vNIzNY28abZ9D6CUM+ZC0pyK+KwJRGBdbPOSdQ0BsyL0zf0slG
RQYjHsGEv/QfNBOJmYsgEA4CqXC32Mea/uHFLHl4rrcdWQvniSSz2nDB+GpKsiPq2vSWvHot1ukC
LMZXMUwP+kRfpV7ku01sHefzBaOQ9Mgh+SJnqAYzkyR+PryXsEkQcbk/I5UDgeKipKqXAxtPGuSa
EoLUcz07jsm8m2UWMNh+Xa3PQs+iXVQmHFfMCqVkQ0wx7/ZSnZTIAXCupgUJrO6mYzyqDdLvtq4g
69iVlyNqxHYlb5sipV1lzfB3E9PHtoEKZbAPs2Mf0ikl6rTuGj93iASXVemtAAv8WI8lFAUggbLI
mYeOnHqqyFtb9xwjB6bsgI0Yx06KpnmNPHdT0eZmgTpm+qg6/SeQWocxVfI4FNqLGr1CYeWaKj4z
fQA2pSjDrnGc3RKx6ZueowiKvCFEeTvvLSmGYEQH1ao8vLNBIdp0m/+K6TEV7s3Q5A9ZywxsmSkl
SiZE9qy/ERI9E6cOhKCCCqtZue3lmv6dAoivDnMzj33dIwmEjFptOc0dMXTD/JxWznioRhcOX/KF
/z4P1mueL+k+GkvNi3SHiA51Y+LTLWNE+dgYeXHuSFr16PcQeCo/srn7kfT4A7ekTNxvGiPD1iFM
SDfCxRovc+NVU1DUqdSejVKbvpjFDpQnIScmqsx8gFWRWwzvYvW5gDyyqwAP+YsDsEPt7JJQNlr4
I96XefoArXxDsWMFaoaVbSAkoNQIE0/aOESI7Ebtesr6eiW2QumIj22fKnMuGR9BMpltRoCQnIKu
nRXGYqkWpDMmJVVbqgs7sX21HA2vHxqCkkoc8M3qfBW5QFMdYfpziQPX3VwLYnOdgoJ+BLM31/VX
1/ow3fw+ItF0bykKCvTWHH1nIYW1dxp/nNzEt5YEtpgbQC1/MoivPgz91lUxtd3Ud5VX4R8aZrKd
kmxXrRPRAIR3+UW+cGH0Do41J3ki8YcxbVW9F6J4nWIn20IKUjr7NhjBEnZn8tx8wxylyVtuG9ck
hWQwcEu62XjbE1ImAzNVEaQmvMrb5T2vGBZXcgn6AseUOqMhErGvL0Jc6Fmwmh1t1AzJgFME4wgi
r5oILajaqvYlB2tPbTy1VUl2XSuXq5NCdVymg5F2b3oETlPHFbdTCSTuNESX6N0qv5sKyGQ5s+hJ
WI9EB5xyqfnzKDI/jdTWc5wmmOr4wlHSl4V0KoioNWq8krQYLV55NwEVRaAa4Ag15AqSEqkU+EYQ
2O3G5Wawo+Wcj495SpOvFQOeP+cDkHbmpb1r4v9qf6RS3XWVfWMqxaudiINL0XNGCXlIxkX3077g
dRoxQpsoRXzDwYJgpMkjyYWZV7rRhgDJi92tRNvsmzNnMj1XhV+P0IHH+SGW7AFyyiqvYTbvUcC1
hbiaMxcNWaq5XifIzy1bpgabgDftZn+txLNKUxjVhodNeHW0F4AD5NZafmELmwv2MyIwBZ0suEmG
zIPFqMVENWaXExKt2vly18mbNPOHFP3lpjb1eru/WuVRaGbnYZVrofIUtI3Hq2aAKVFGdecLUDLe
ks4eh9PTZmgIifYz6Hant7neppSQPrfLi2PJFaIrd/USFze1xr6gm3Hpuab2koOcDBy8p1j+ak9M
do4u2Lmdh/rQLqNFR6Wqg1JJwmK27pcGcU/rxEe1nU88J1+MzcjTyx8z+PBgcl4LgcPTUd2w0ZqG
DAIaOkOUHDud6yYHWOupcwKDzU6hJRP8lKj3TiY5B0+ocPuKhEtppdt2UgRt1wCpmkqPkk/fbuGC
jNYV55rHdsAVO5dE8Q0/YtPpfdfGhJTYn9iZEKBEkLok4/MYO6Yn+3gvqHMSh0J7kjObNc/0Yo45
LvQGngthXrQYWLACtj5JC2TLyf5SdfmCy5D+gMq0G0ja3g2TMm7XMJkxBZsjNTwAcfze8TFtQO/x
VlIsjueqrh7HNGMiwc0F+K3D34e2WBREKYuCVrUKTb51RvAsMtnFtRX5gGI9ufnzS56ypiVLNB2o
L2uX4Ju4okOIjGfvJMPZ0dN7sepfrp3dNBF1V8R0veteDKcB1KRxJebucNcKXjelCUyzu4YJtnAX
FHs3Abg8CLSPbhVM6xARPAutAcTaAi8WvVijIhZ866wCEHAxQtguko9Ud69tlAeoTWYdF/J4GOlC
U+l4SUax0BnFEEwNir+56l7ZDkBIp7vSUg79xiQjsLQDujvckSOweIZA6BTjpYnGQ0RD2nN0+wks
OnYNBa9fom0W7pUosy6dPKvpfNnfjRMjxmRSI69kxkvGJWgz2bbYZKB1o08RA8nCXaceM4mwiHqH
hm+EP9zioqnSO4KKVj/DpVlxxHARhiHk2xXR3AY21KiqZkO2rXxFrB/dt6vk6+oUjpEEd4n6Ko/E
oXJqzGm8jubUP7soZLcAJa93ptulzrxmzQLOw0rQDN1ZROvdAtAgGRLo3NL8RNvJ+yy9PAIm7EbO
JRKcmrTQN63IrtW+IEa4Nc8irkcf9FIWdCOgLrNnQySQqWJP9wcLJbhR0aDK65MR3Rk8lqnXxiYU
9QCZQOt9AfSFU5lgGquBuOQqXRd6S4RSK4uGZX97JSZkoMYcnW0qdK8kOYbQo2IKCNDxYezApDnU
imtxWup0QOqr6vflRkl9aK3UuawiHGhLMl2v4s1gp/KdOIYbXh6a1lo5cMgycOnXuWtNyi9MHyk8
bVx+WEDWa7e/c9UNt8gxwoy+cr2PPZM9xG0d3xR0DqLXReF7XshBrwX5pcYIz36ebS1w1eY+ojHe
ZO8VkHmPrD0o1RxrMiu7qpKCWZMdZI2eeQvH4lUlTDA20Q4n0/DTJUzGinVut1zxRTOfzMH64AjG
qTWBoUia+k6rVV5Nh0aFBos8AgRNfoM08vdVz/azol3gzXpWFBPXOWnJbJK6l3Zd77WFjeXArB7q
d7fQv5akQVeU2kOQDDxxSP3i7L7PIuvebkiui8gPD6p6kxIlq++U6+DZS3aRWeI89J11kSj1iw7a
sdeJJhwb7vu4zj5dDW98kbzlDe0bDlIcoIvK07E5sxESP1aXr0WDDV64DO2VVmPKBytsZei2gsdn
AvyijFLzxij3lGbEnqDZn3m1PTNRD01x74+9+m7k633CoJ/cgvVH9qoURGritQ4Vm70RXhgeVTMl
2bzcmqlKf6nP0anve2TbfXkcI1j9rZY7XjSkQR+ZX3NZzmedC+jQTzwWmZjgsMPDavZeU7A1iPrT
iZUfpMQtuyTbAPUgtRbk5NbCJFdNTfKwmag4eUU6yVRd1JDt/alMmGNbH5aDyrSi6LANwXjdkERJ
lbDF2hqty8hZVluSNhjWgsiSQvKMJOplifsscIsh8XVIDqnqW6JMdyq+YGQUGBRX1Jq0Etl3DRGm
si9PyXyK7FEPtX46xebi8rKSTWBkzXHSHrLaNBk+Rw5PE8jjBXEUgUF+vLnUnK5bzotNNQE7VIN2
InGGky9BSTeTgPyAw8/TrFsgoz/LsrsXovQKzT0yYiipB7hHzVLoxPwU1z3vgqdtHyYGCF6Oh7Rx
ph+RMJqdVUYIqvIsmOjQlrK1D1EmioDoC8+glR5ZKZNs8HJ+O6Nczwfcx5E/pZBMyKFfNqvc7OsU
l0ma3WZ1cT8W7AV6nZWBPdj3jjHfANJ6zCcw8uo6HRyr9njVz/PqGt4cD/SoSO8uyvGcghMC53jK
DPMya8QDELvrek3fNP4fL0JsaFMVJWADyoaMBATmQS+5N8w0PZujZXnmD2ChtFYtIiw5S/iYC+7h
he2yHi4MJWJnTZ8UvuzTef0Av1zdW3n00U32x+yAzdZy+3FiR8yHGq+LVQSTRdU9u/QDJBavi0ID
H05IAXB1OENqcoHfqYbhUCHywxbkC6Wmx8acBe7HEFCdooMyI69asfC6/Hwo9a0RSElcctIt9iQS
6TvCph2/K02eevrZaSRm9p7Ii570l7kZbwbUMl3XmD5OPxNkhsM+U7oEjHEQEUhDU1MBOGAat0C3
eBD0YEanMqxGHjxQCMD9gWn3ZKVeGxrOxjqL36RGuHY1TRQVRDgkvUwCexlftcr9iJ91fdI5tydp
UEftiwGH0uut6ZasvtG3Ozdwy2U8zBrFRDWtCvnrUDjXmRgrlf7IyOAJ97lJZkXFFVFl4622GsVu
Te7SgmeGTmuCZ/VKrmuXvXDB00iOnwx9vnBSed0v40VBlrMOnSgvLrsaAT23R3JHikpNKCgAkJL3
ewjmzsAGUfvsf3f6cu06XqvDWKHE6OcdiR47q3Avutm8uDwYuQNbyFJQOUQHWqk3QFRR9Iy3IFii
3rrX5vWyTbbJhfxJ2rqTxndFnmUeeuTYs9T0sOID7uqjA8bQs2rmv04+BpbVX3ax+1BizYPdGPQ6
z9Wyxls71x8Ric51nSteqtMkENRCeaYR8yPcj1Y6eqgCDdTma2iNNxpYLaXYKRq6o5gYtHU4ubP2
NrRl71EK3Ep9PhWxfaoz66fL2daAEdPO8jQ75W0FpVE0xXGcxkPO41DnTLi6ww1Bof4S3TW2eGml
fi2L/otT4JVpV6fYdm6siN5Tl5dP1hpvGj5XHw84C6hwQUEp4rZtgHG7V7ZrQ+HOFhyJUHNjZb02
7QmhcBt9wqkjboWDXdOd8iw+tDz44cJhqzI8Q5GnsSzvWqU9mXGLuGCO38vaflaN5LZe1IeO8++K
cxuYYhUY9bh4iyMUD8EIYGIvgajWVDEwLr+H3JwgvNXc1YtqB2qVpOlucDzShMPUkedfp1m6lwgF
2n1c4qdWUMYbFfIrUtFB/bCp93nlSX7FkTo7kYSXXdRzfldesuV3eDkWgNF3+rqJlinA0fUfoUI+
ZjGq6mioKQx4bHl1mjJyabiMulJ8KKn4MWk8TxG1rf6w8ZGsH7LXz3E9n5PJ3YtRH4NOlmcGBBBw
SGN3tPi1MYg4ibS3mRe/BpmjN5rkKbzsk8Lea+3wZY/OYS0gzA0GnnP8Skn0Mbrlz1WhgWNrAHcE
37KJG88zdM+8q1TGM44W3XNUOzUDsgtNqE9WflIW0kJm1bm0esFrxQkKlhTQrwZhlkhvi9z+LJfu
Sq0EGI5xH1nOyIDAeFXU6mBK91CAasC0OBtyVxY5owah7/SKKU2y3jCfuJgMeApNIoKsf47NmKpI
mS6E01D7jNmFMHDGiK+1eHGSu1xHZqzZzxjmEI2ClxRQTakjLFJQ05QtSHHutYbO5KjfJq5JIJLW
gvaRTzNigsW6KcfmHCcc+VOryI8QB+a1ZPd1SiKWRePrddXxpgNhqcqgJFo1Ubva16mylKUJHb31
Yre61XLxNCJfQ9S8NDdOyfysr3XtYqChBHvnpyst9uLWfCb/luTblo4uPXhqFBpBXUQXxplJwWMG
TWo8HNY585SOOAeCSks/cSmjGLVfSNVF2rVy/qRO3MPNM3wmN0+9CtKFfLGobq2Q4I07IgOYyMjR
t+p1w2uq6Ehwbbmd7eP04lGgt1eiUXmBqef8In22WvNi5kgQ1P1015TI1lTaRX29jG959F5bJE1r
rn0LUljxnNYk/Yj6BJOq6dHWQSgJ/OcWCFG90wqtAsv0ns/m7EVu3rKB+qleyH1qwLzNiJDYDjUk
oc7aY1+6V5Wk+IzMn7RQTkpZ0u7th8+O4IcuBmccG5wmm9qSoGtLibR+JBCmk3MQCXNA+FQl5PUt
/E8y/rDWnrY6bKXV5O2HiMC3VteVX1XNDzXv3jJatxc8OXYSed3qssWTJdfHQVpl75ne31gWNUCu
PzAqpQpldhvg2egObWY/x5tilPGjR2jz4qWxed3XyAuo9YwGdxjnFRQHVxYxjzzQkaszzbsEX+AE
Ss63EpdaSVpoTw5avV6VwAjRojrw1Rs6y0mEIwRH3zSMnUeqUg6PTV2u1dZ00ejPP1J6cvHaZvsO
L6LfmcMHDm/bG1OTVlLffBa91ENcv0G2tseew/ZNM3LzykJ507r0Ay1I5I8zTWAtc3+ULS5xsGCK
Q6Qo+UQ+sS2q59Anmoqow7PH6bncTNIa59o+Q3OvqFCX2LnIm4RNCUyNCI/YK/IBhniK5TLlBllL
Cowi4xli9jOodIsXFbawtStSNrAqwipbw5zLK9312ihSdxm58FZ2yQntZzZuJXSOqjGuaORF0bQG
GfQBP226DD1RVO7oV/MeUdbmNCjCtkQG3ACaEUraQXaiaTKRTLbJaGg+4sjcufNq+ZHDIVcfH2tC
0W4FF3iDodRY4ithI0TmZ589O1eET2PVr4AEB4KuTDjpPCPaZgzFIAqs0RVE8pLMrkFF5hpb77GZ
oo6NwPM0zbtGiqHOQN8HbT56aWp8SaspqKZjuAMpiNW51nBKaisUm/ShXqsCNVSDxXocYRFqCGEX
Wg29lQR6zxUpC4DxefzZZgnQfiRCbkshi5WafJVMp1ifP6w851/GkOUrqUg/NXSwYZAOWofWh5Wx
lbZGfO2UaagQ37fn9uLiXOiRmV3vkLSw4MrqwbWp1vLDrWKb05t1KDTkv6KmKszt/EBr+SphAEDD
o8upPDG84m0tgjgLqkT+QDZ4mbfJ9dRy0CT+52Dx9D2vsjn2DVlnohgAlkIGsuu1u+qNkTuKFt9O
Ivpv9eSMOuU6jzj49V1+VYLH8TOAHI46+VPPTU3rB1klXaPV8DQQK3mEDQQvv0Bs4M1IEvYDaQB6
O13VzUYLwCHqsMNTySL/GRPlTFcl6ObmOW3lUQO0tiixsp21XZCOt9G1kjryhqmZ9ArewI11+2CV
jh4Ujcm0ZMXjaOafsXQc7P1hlcLnstzbtO1H/EcgeHNOL6n00ogMSBthwLSC8TVT/MJD2/rpaMlg
KNBvtJaSX+RCj6/V1brTMmzBkqO2RzNJPfR2eju4xuRzwXh9XNGyTN5SIkZqMS3nWj3lTuVcxRkt
apdbf8PlMy4Tna8uTmC6SCRcDXetZQ6eW4/FTtuOqo4DVC5Kra3tqvs2WaRksZL9I4lJs1PK4y7W
VN+UTI5GK4iG4l5NEyZhOHZneqUNXVWMNpfqgBgChNmuTtWc5CrtIlcIe1u499qJMjpt6XrbNP9B
AstrU2DJpXd20ydb3FMx8c/2DtopNcpDpdoyUrslodJr5zATa4JhkvtUJuLW1LlXR1zNHHAFLAFi
Y82RYWoCLlj2sMbLdZT8QO+xTheebtFMTF13MWrK6EfKwpRv5lvSS4hPiyf0xQjG9VlxndwvY5L3
Gg1/lNj01lzEXotRoGyIHUIGg3ZYe1+p5LbS4CsfLCSRAt56yrxCsToqHlfeFMZYEQWOiHVt6ZDO
a/7DSebHJt12cg6BuQ2mEMsa6mqzIdCLSPuMo7g5NK/sKIKWQezuULiOngoH2u4b5rx5q/rQsfaD
YcvLEZOwajIkKdIgno9Dg9vByI2XHCkciFAUdKtdeHW5KN6cdURnMX1I++RHrqciHKjAujL7ajWA
wVF3IKxRcJMD3NQNhh9472AoxuIqK0l5ZrjahJOTPMZ2QwNw1NEdN8puWYy7xRpGHselSxmu7aNk
K87IhGZo6LzlKklLU8SlVC+ElEV2fk6UqNkzkqTn211K0cI7NUoqUip2r6ySUwqGraGVAONu8LKY
7NVEZfwdE8jH/cxLOTnoqW3+oHnB9MpIg8CEWqeIlIPSH7Nu+KwGuiYlTU4aN/1jGin0ZNS49lZj
7sgmnFWgnjR9lYo55YiR9BQzoShxBywV+ZamI6EgJJQCXLObk5prgbA0Dtn3jtnd6qpGp6N9dadi
eOqEfECSRkkflXt0LDkXvyECvdqm1dy9F5GMjlx1Ay3JCoJUlPtVxG4gybUNlKLHqMbJyy1F4bmW
UPfMpJkdAKj2YNc7e21M/j9zZ7IbOZJu6SfihXEyklt3On2eNEsbQhGh4Gic56e/n1dXA1UFNC56
0+hFRhYiK5UKF2n2D+d857nRtIMsdXkWlfVTJQQA1OC7VvkcHdKkeHajVu5qw/0aciazrj0UmyqM
NrJuYFfPMmOo5Hy2FLCjW74Qy3hFM0Zb4r4aKUtKC0Ki1V/nIntyYo+yLlAGeFE+go0YQo9VFAe/
VsLpzr3lEtY+UkokX79m11YsYOiQtSR5yig4Vc34hFUK58V48zz081R6sQbnEypQ4JQGl7PTA1Nz
9lpSvmau+6YVDMrZAL9WkEJA/h/x9T0NqjyrMgUWFu/qtjgbRg7JQP2u5PAX6sCfWa8/GU/DZFie
Dab2q0hjpmXJBUE/I9ch0vNzZDIarGzL76oyRFrZR5va0Gnc6DKoCTpoAJzmOiu0OLeYGzaJwF6V
vqVhcc9E9EYiM37H7Dg2c8MiYJSrVn9K6zpjEAzUMJ+9H4efq4GVfgBEHlshvZmqxXaoL4xVn1Gz
CVhy1ODTpBnczsDES1LdoNSiusrZTK9rVdE4ymyXOD346drdr72sKJnJjDjoU+nsYdnEayM3jU0s
CEhokzh5aWs8NaxdDqYavI3psDxXTKauesGyt9Qqd51Mc3dsCWCQIu7I76HSlDP2TKuCvmQ6GQDV
uPuAviJPTm69kHOvdoqrb91YFcSaOfEukZBrfgtqk9QvkqQy1SF5LdhKbrt+fskXy75wQGxNkqf3
Pcl3K9sLwyB5UN2V208bBQ1mn2ZVYBYCSolJKe7AdDilMP+2dgyKKhqFPDvidVi5Sp+3cp7enZk6
qXVCy2ee+8SWaAnEYoMpWiyiF6oVRWmLIZTiYomb7UQERk5c8qp0xFMW08ePzviEkbf3C7sJeSrJ
2EulWHctERQ4UdqQRSDje/ZUI+OW2Rs6xCs05fQOE49TAgVlVTXad+pItrRm/GlQHDm91zBp5+3p
2BPG1JZuJR/5ZBZWo4kK1VQFUgTeTOwjKfsihC7kGbfvTYjufbQY7yVZhKCkybMgcvsPL6MIfOym
9C4pbnMZMEEqnnuR7OvW5GYWYb6dyCQ9evG0rNSUKJDqfGAxNwlACRurVdj57E6HJg9kYkQvUdS9
E12PAWe0gNm6w71Mlohh0fTCUoYxDAsEt8gCFfcodfIS2XyenMYamJpbyPlo1JPLVLsCkx2ptzL6
0eS0HKBhUWRgSdJH/HR8aWQE1Qgmt8WA43rxZmA+sK4hT9HP5qRc8/UIRkGd7875fmrUpuHG3ruR
EThh7/i25qxjt7ODRoNVOYX1LvQoWVFaPlV5FRBq2J1GdNQreALIFhBwMU5HVUTkBda1jM1eM9XX
MFX6qm7n5WL2JAx7dQg+YuE2TXtd7SNcaGY6MSHAP+pG4590ZJ+mLWJLfFyfGQQ9FpwL7LSZujQM
Z0vCXY5TWb2IlmmUzfjtAKt07ckIBdWcMznLW7a/sYZIhqCqfNlnpqntq+KN5J7XMfRezR60kMeh
rkem9xRVOpe3AVJnlB0Tra5f29JCuEztkKctjYmTxn5ElQxnJLkwxh62U1wUa32hd04jdklVE+Mv
WsJ1/QhvUUZ6NHQVnRWpPTuLLespJaj3FA0otCwTeD4XCh6Hkts/saZTFcFdlvAlV3HLxtwpRLwS
I1zpXIywdJk/pmm3IEm7TY9yVm9bPObm/Do2D7tb3T0b5o9ssozPMy6J1SF+oA2hNRXODH5Ye8s0
hzVyw1xxCufPTBHyy3vVBynuHBlRJWsk/RJ1SU+muPaZ1+48nrad/q457lsbyRRTOPCX6DGh7o1k
P0S5ixAKjnnJ1Gdm96ylGO4aXn8Kf7mtYpubpwYgAj/2BmYkSGxP2+ZRZjFE8cNwMPzZQGwq1ZUD
IuX/xjeOtN9Zi5rxdG1TwA5hsVYJ/CCaLyA3Rc80Nb8IGa7qoQNAK+S+67nhWFFTWbgzA2UNsZ4o
b04tTuFYfE863PJZ7ie2DLOl7UC+tLvSPZlUhIiv2u+leugNYvM70rmZa8jWeu0eJuKR5kdlmGrp
u2O/g1dkSmWfpiibDmZlkdkKfDSNqEC9h+zEsEFQ2078y4hpIIs8grXYv1p0lBVzcLOMbq42LRt9
5H3V27sAJCEhKCbViIwmx/OYbC2diNAZP0aQ20N6AID2FBeVyT4QyiwVwithI6tuMRLgYGbP1A/C
dM4WX5R489lO7YYeA7bzkXIy1EnENcJHyFPjlwv0tTiN1d6jg4KLw+46sYmzGoiyky6hvzBdPMXl
ZVhsJeyOnA/QMIyxOomXbdyGSNzQm2u9L8t5MzbMuaxyjVwYTIqmf1L1wxwNzb8E17vbyMnIOGPA
U8xLtE+1et7YzF0YxRV6illVZj4JJVsUOzOZvTyhImGst1RIwwZyVidBRKBuM8Jb4O706cz6NEt7
gK2nkfzW5zCbL8087mi9KGKImy1hnjeluJoCCY5u2ofMVMypu2zThO2NNRHFYmXbLKW6rQb0rrC9
2Z8n7VfOAgPpD99AP59mHCPUbW7tW3rxtzPtp6GIEHJZCOEQTvjtHJ3i3MPD0mVbQ9QFeUOoVyyO
h1i+63bevsWCGWlW8lKIyaKcwLzS2FvHekQsF7nrx+6lbfJHDDVpbINYiJFgx6vaLtzVGBy9kBjs
bG9aObDz3sP1XDratrGcd8/hKbBNnThKMJ12HNu7rIsPWcLCWBYukpSqIiG8iW8iKt0V2airxUWA
klNOKPKHDl4Dg6pkjEp5ipF07pskALiDDIbViDsUR1WVB/6trKQ7182MznzW7jEVxVoO08HFyqQe
dWufWnSS2fDteVRNfcZuDhXfylDxu9uxyBeNx7oPUB9yCPBFyRTorX7VYmcg5WcKTE69Y828hMKj
uvRTStOxDqcsP0xZ+u3m6YM+SKNrlmbIji19U16W7Jxu4jHjCBDKEkHsykvooXXQFeMWw2q40WX0
Ql2MK8vEelh1CAFAma6ggh1rI/4jKidBQwi92XjLyT7R4xGATE2YMDl+T/MgrjknasBu+mAyllpn
AIQ3jjiEvTRIDABIuAiXqoq1m8+j9afLWOTS4X+XYfbRJKa9oVjsWSxQKiWto/uEW28HzTM26YKE
zGML6zUG/F2PS9xDZL7NQ4hhI301eo1LxaQQQQOz3AqQVaKYEBQiukvlEH/XGK2fdMmrXofRe+IW
T8JgU2zE634Yp0B0UNk92VcMGPmx04lv7ImjyY2L8LhItp5kecP7kOMnfnOc9jlyeH74OR2SPfoz
FeF6KHnLygwnWwyWT3nAFhQBSqHBuWKigqOnPFKqdCs1GL3vjcPazsmAxhCgQNb41TyfO4voTY+N
hT2HgqqcAbcOT2oaQQrPArkNa4KMTAMj5F2rdNbUZRjbG+xLLGyykNd44aYYK/uinD73C3NJ18LM
WWVM6kIhXfl5h+clTz8AaD0nLZIpafe7ZQjPUN9aEtSiq6eqaT1LisYqRFWXpZPt45n5LrSQ7K4t
2wVdLzeqcVk1cfyNUnuynGFAOmM+Z0Sc+NYEuqjKBklSe3nU44btHydtiJlLJvHnHNaVP4XjV74k
cMyA5QxTvGY2D/BN1HcruoiI1UYxefdBUtrmo4FaTSDdbkwYcI6XBlrUbavwrYjxZDoJExJzyK9Z
X4p1orNcY2KSZNat6txfZWad2b4jDCBpyCevnoIkQw6VKm3Lah6n8gKFkYxN5g8maRXlS8OMHRVT
wYiUZ2kFZhLJwxy99HNIY6yDdQKZxxZJb7alp9+sfmLnEM3J0VJ9+hTJ6g61l3Ysyba5lnarodOq
Syk6g+0CY4kkKr5sh0Ii8WCEkZBMmgc8rOg8dOl+Bghu6/13y7B/NbnxgRHad1vP1qFskhf+vldl
PX0W8V+vRsYAkfjTLN1lZbZ47VyvHSlx+5cF1SMBRKUFcKATU0XFbuAzl+iT+eBRZ+JCqbR1VDMK
zkzhM/Di6eMnNCC4W0149gsZB+60rOO42DXLQ9DUaH8NM2PfRsFD5ruHGRE2d8Pt537NNumCYek7
+vSnky1P60gnarp/KV8/QzdHQMe8G7MJnyuOR+Ee4tbbzab2lKNd4SAIy3VNvEYxjOyiiFcAXcUa
CU9UUXB+p9qDjGT+0QYVWOAppEh5sx5tvV5Z+0bVG3PyUA8PYb1ipqLoCeDQG9gFSoTSpWVqhzmB
h2XF0MiR+GB+ftXyBbmanuZoI+LYz1Uj7zmbSG167Dmc7ro4Gye20hd28DhH84g+eKnQOqAwkDrJ
E2oGsNfOVBmq63mjYj6b1jWG7WhIZM4FCcKZvCU9Q+koUnkQggexis5Daqu9ktUZ9BL8IRt5UK7o
QJl+GMhainXpGbkvJ05CPiK9QSZj4nDFHoFk0K05wiMbP7IT/XVF1dNwig9NE5ArKKinsv2jqS7I
nHFet1j9lvJbq+w/jqAOUwU7nVEsO3OMmPzGDf7M4ats7GvnoEHGsffUWo+fr+cGgGTX44xEoMkL
klWk35W5tevVazcIrvF45XURegU+2ZWdoqxt5/531Niw5bxh2dbWTz5lfMpot/mNVfyQNz8w9Wuv
Hqkwbep5RRuUlen6cTxh1PqbyPASymqGxjRRH2T9zUpKc+/2DtKDqHp7THzaMfehnayzegGrg+41
HLLndoGCiNr6K+Qrjp75OrpGFkwpiw8PxuWq0LklswKZgUeakOVMfGSAYDL6CP6oFDnu5L6EabMR
S3yO6OpHsO++XiXUk3CgcjogYe15ciukcUu+rmTzPZfsfBZyA00dvT7rxmGn9OhLG3FDoAFg0WX+
CrPpa0AjkJaVWNuZeUzr5k9Ytu2q56Nj/aMf01x/RWzgbN0qf421qdzY2nRAAwCR32T7rYWS1SUe
fMte3js9i4JBhzDVCPviTjOOd43mLkqeXLt/8x4xdhnQ/EAMCaY2qBPNiFKxmbVHgBJb1ExL5Lr3
5mvHbs7UpImKkRF1NmnoIHjb61jejbwUWycj464xIKiFsYG+3kK5WMVq8kte6LJFVIjGVOyimZWe
V7a+aNNPx9AvFbOalaXkL6vTaT2q5Md6IP7MxN62iuLLHWt6iOUlgVd8RiPKrLGyzoOzG3XtRZWs
qkme1cYm3pgAJqKUAqaKMNW0tK0TQzZWhMemrWqWvMyEBjLh4PJ3qEDnAcn5TJCl6uZdqKAiFy9T
5/6uDOkdJA9Lye/bKrJ3rBsf7bY4di1DZcP8GvEz+X3vvWsCSj9+IC4z9k52ol34CSBJN5ct1XnN
kmT+dqzhpqbpy2NUhIYHPahtk1try1OkIaeOlfNtzMPB0hzjICY3XdWaN0HhF79wF1NFzl4UQDnc
WppHcEH4ZcT2ArtzeU/mhFFdVq9LPZr32Ob8RTsvTMLGkBcXdyfd3rgc4ioVQaE5+TpjDRSETX0r
befp/60J7/9Hf50OYOL/7K/b//7Jv4s//+ave/wbP//w12m6+V+WZbniH0HQpm3Y1v822GmGhY1O
J7/XcTgu+B8wA//psJPyvwBNGjouO+l6mJVxf/7TYSfN/zIsKajzTRuoPd6Y/xuHnS4ftIz/5aV8
mAexamL6kxQwJkY7zyMy6D+Mrk0IkhIMP3PqCXDAZcbaVPWmX4F1yf5GQ7n5kDDVxlXjn1G2A/GR
ARz1bRY12wzXnG06W8yawEEd8A+7D+kxVCqOuVEfNa872mF3dJv22Gr50RXaoYGcZmE340Jp9zPh
V9XaJg8IMQqAr+I4Zt2h0pd9lREUpD/rbe8vKA3NTVMjMeQJR1JcKZAj2iEFsGVCE6t67WSMZ1Mi
hrLtM4PZOboNjbrJsryFdXbzKmBH9lkOG6a0N+9JkY8RvaWLb33WnvZcjs7zqmCHn5ybjgiI7odZ
f8o5X91Ca74QbnAap+y0YSO2mKtutQ1tMq4oObKxvlhJeis1447ijRdZjJikmaI447JqDDRi88Vq
9qiOGXRl71ZTvIsofEOo5hYvXSOeCVuCwuNpYl/U3T0x0pveiEtcJsx0EUA1FwAvVcIF1JxKZZGc
GF48A/Vn3eBT5L/L7rCz7l3cPcXcl9Fdj8s7+7n7FKZ3Evzs+imOqkMpslXEJveblYovIBVGJedY
1OCf8ba1Pm4tTO+DTn35fowrKDnjNiFQapY2g3Wa/b8uf7j0fwA0ksPwHw+e5ek48fGNmDpSLgaQ
//7gIRHuEVhZkFB15Yvtm55CVmIOlYzaStnHpFMIjPFOEgnWht4mn9OgYrmmRTvTbHbRAr2ExNMu
JcC8I26J+UbBGjRKcAYM6X7ceCW6qsrd8wqhkpv3hVXvx4UaubF2eAd2SK2+SLtxzHotYxl0Jh2y
mwbD3g4ssnFHpCJhu3kA2qZNK0u+Gc2P5GdJ52jQQaUlNe+0+PZ4GVS86cTJBrRtjrcpBkhnmLtp
/ulEcqO4PioEWmkSvufPy8rT0quTLldvPi3deBzLBRksX9n2NTVcUW9f6TEgt8xbq5OXYRcdKkJU
bBPaUVhsO0NtOwU+Kw6DMLeDmbhD1ycqS6ksACVe8iN2ecYFKPp4KK7WZ7jnLX3Sq/DOCPEeoV7V
zf2PRtnpkcJL8RXrx4bMy4w+1gmKtg96QgKt+GLP+ToMLBSOK3uDDzXpUIOZG9xVNP6kRaJpsIlf
1DV3azDOrNSyHoMGzv7EqVD0ku8x3jEW2RVWsUuHeqfz1wwxs+mf3MnxHQ+TbUNXxjRTYSOta5vn
TmybB9gpaPGlT4bcSuhmLvH0xOER1XILe++iMbBomx6+43zCBBuVuw6eWgsJJxLMcsbAaRu8agjy
kH6lUbJDF0BGRw26Uq/aw1BoL30GUc4IKkTdiU+ASbVcskB3phcyjYj1+F2PxQlFwMoZ2zf4Whlu
pv45rMtnPSaRhUCGWVOM97TdpOQujAMb/vmCIgxT0XlagNdhqctR3zDwC0kLyWLdN1f1UfSBH16G
vgb0xpDIYBzY39LFCer3tKmuJENctFP5a9DqQBSQIGK5qdG1gnRn1HpP2UE1GkJwHIsMei6oIg6F
aez/5fb6pwf7Xz3XhvjPG8HCVftIJZcQloRt6//xYtY9XiqrczUO5XobnzyYlEi8Dstz4rrbROm7
7neKfHIOooZHw70qEqEFoMwS6SPg5FOJIYpwkunIQpHWiu0/bTcKe04Rh8cFyh45coO4zaZ9FZZ9
hWl9NfXyyrJrZLTufZSXFPWzxUBlwQgYVn8lr+sEez0C/aC5p7Y1jrrVHyYyxCdG84R9RUXot3W5
Qa5fZ9SCxAlURHM5PRXtyNdgkiWzlAfWRDzz6XHEmURRAwBDoLhFZrhx3JhQU8UIh2tNIBk8s/Cr
CQEfswvV4Gai4ov15BJtMjq/jgxa3sLOjIlExZu9yV5bNzlMPQTQutwXk7MDt0tORNBYY7Dq9Cjg
+t+E2E6agaTEHB9m6+ecdh7a39K+LAstJ7ohQ2l3tnTPZEGiyV9viOcF/Bo1NWEjVaAr1gugzlso
tFVCS54A/WE6jbamQzecIJQ0iwXzWYUMXxAraDyj2fe6k+Ew4Bp0+hF82MgjbJWT++Rt55Ntwcqb
2q2Nva/Kd0ZHbFJabxWQugk2FRUDZLvjwLCqdvoAPbeK9guQqLQbDlXG0IJ8lJiIyozLKCEI3hHe
CQVNy473OfELNd5K8ZTa/bGIXBTY9m3cMS/WCIWNzD1hTcUImA6+VuQ7exOf3zGZ+qBt6Jd/cJeu
5DIekjZD6LaPOyyqC6GmkOmcetwwa3ULJq+22vuEWuGsAZxk509Azv8H2BRPvUOZ9m9lEtkyJhMe
Q8eNTNTDP5A8/8IDyWmiYmVjSef1CEguwo/Dat496q52+gBLEHgFGi+1nVHB1Ze0K69z713TeLix
fsBebPtZ/wZWwIyB5CX9oeJBQkeFRM8f142vwexKzOFwnA80wldOgBtinYRyiyKfkj3PBeMGvHoA
HocaqB9/DQ52LW/1kWTFcyWKlzaOXu3fk5Vd3ehc7DUDF2OfvdXfWIrgzuYvKQ73RUPP2+2MhG1w
k+7FQb118dOsulPeWE+iKJ45g5+d37RvbCKLPeqiVbOk54jIZ3aI20bbmrAh2/GAEoAfVnlG5OEo
7Sqc8V4wvBu6OkiX4gVloRy6V777axhuOv9c2sYbcPH3brl0LUyatgoe/4mmuVNI7VBHntgshGQA
aDbYNtIT2a9/zYD+ywO6u8PstofWqQ4VknyaZFsnoy47aaYVMDTYo8h78HrA3CSzfZy4DJIGDs+G
3jKIIvo7I+PFJbE7sQ65VxzkutCXXZp5ATtf4kE39H+TxQ4HbgOH9cKJV7dAHUcQSC0jA3PzWOTy
+vUFqRAacou/dY2/O5yYbKeyfrOyeFUDPuAFuVrnZc5aaFJVw37aaY9FlhNYWrJD67S6OPzjl4ho
ERZaTuhH0ZQcZ1snBMcxX4Ylqo4RMFX00B1L/2pKDgM5qyInoraRqH21R1AFYTcw5vs/RVglZ2yD
Mykyre67yWSQfVFKlLvdWgDSHZEbBpmd/RCBFF/qEqyEyfRgYmLla6n1M9jrQoir/dAemXW3Arjq
Stpa/K5rq5oIe+D0KyzjN4vOgQNtyaOnBie1bAffFtWXNz+uO3IzKX+1D+MSUemvRvzYyuruxGZD
e0UFUfm6Jo5OP29Colwn/p7KgkbhhVifVVlt2rSHBxpt7xMpO3H2q8dcn3PvDj1+5RWhEAj90Wcl
bwuVl/aH+fq+0QNPHPO4I1OB/0xDoGTqdwkzM5a1uL91J910xSkBM2r3mxHopWvfa8Q5PWIXBpTm
CkrDuuQ3MabsF07n4av6rTAk8x2bqn8s59ZUZT0zbFfLERSXxuhPGAScaPalxRw8NQwGOWF6BDy/
b2YUkMnwZyhDwrnt/DA7dPjJoS1o41N8bZm+Sapw71jeKqcP2xaaqTbWZclY4OPxV/7cHBnuJxXi
ToXEF846v+SZ+cceVzhPn1W8PNkIE6aovLGUVVq5Gry/A9VBaEdItlmRdL2fWTkXBGK9DvQ/70/W
H6RiktU6CP/UyQu1k8MfSS5wSCIGAsumnrNgdARHWMWzjYB8ngGKJ7uegyJtfHKmyGXAdDmtW4DZ
8YhCtjuhVkg2U1ZdOxAaS0IIr8dHd8ztmh6jW7llvGagCPd8gTp6FehRzcY8kv9b7+shOhSL5FXe
ZeGtafudcuQOS4Tm9nfdbJ764Ttxq1NaGc/py4Ps33ggv09601MGaDsHlZllfjTyFXcdShB+1O2P
ZrMkZ6rXqnBnLsvNYE6WcRo3oLwbHNlsGFFJh3IduVO47xZz3SEuwcTGQWUzxEV4/1tgNl03lQrK
TEfLu6yckKU1e6haK4xV4Y5k2XwQyPa4fUB/mrYHZEX3J+gCDV9w6PNTkhYnbNhTx7A6hz24shJc
NMMIuq6UG6N6FuSgYBjSf1LCAEp+brCHe4qccY01kY8NnZMTX1zP/OwAAUhvfrP4k8jOe17az6Yp
Nvkg+YKsZIYpRyrPTiyySRCfSHnva7KWASD6NUqGsJlfsIr4jV07RORY66HSqlXeWqR4k2CNeAdZ
w/cUvxIl8ocgJzgnOxAhmzGKWEQmrIEMcc+hNbETarHdYEP3PQc1JEr1XsNqxD/m2oGeg4ecpRVQ
kxhuSFKY43lkd87pmELQWjcPJDiRFmewBDerLH81ajosEeeNMX7p0O9Rj8rMYovP11nkTl/C96Gq
ffyr25yfmdahaY4Us7ry0M7ervZuOt8tRQ5uA+HHpf0JOoU1JlKXAsVc/RoKGALds2oS+obp1VNx
sBh4LRgR4Ghr9kpZjMUng0Y4f+rkzsnTApQeO8Op5GqRVchaFgawitZWzrNWLRl44RxHqEHuBmrd
vgksNvgTQ+w8Zj46BnGIL4893qjYt7Lcce2vcvxig1Y22us0NztG/TDQzYNJm6bsD50YGCie7cEa
ETekM58T9ygXCf45zIS9e/H4QUVWecEXLYYD02xyVvNt5xACFYK+wDcRoYmd8FZ02/TxCsn2LjPj
STCX4YJ6sFk5hlhZn8lRDSMfy3K8qflMrrkA/DxN1tnIsa2wWW03lGurWvD/Ch0Gyw7UO10LRi3H
EwurOcK9x/IszM61N95HwCQ4fWE5R2rLCpvg9sf2YNHT3azp2aYMsaq3bbqKUv0+jOmTYCC7ky0M
FJjeF5Y+p8gcT8hfTpXR4N0UR6ttj3AdTNHv9FAeTJdYRQdv12gfW9N5KTU9vFr88Cjrs69eN17D
PCPyZEnvYdzwzlTcIdJY4NkqeZ9RemfIqXAtNdIg3FwnQL5iYsrzC+uEjJumSfbZw6UQckFH3sXF
rke+HUv3Fm/z1uSDlYBFNRg5eGUJhG/VTx33fJJCkGgc1y7y5h6oUl/gacZJavqLSclqW/2NMkEZ
0b38O40ComfN1/FS7zUhQ2/X6TzqBitfw0TWiwu2POv9Kj1ltTad+6knx13nnFUwF/Wco7szBFZ0
Jd5cdaxNA4ZjbnwPC9dkxMY6AAr6LbIc157qhqDO3XfA62DiRpR0UqpdVZYxcanTSKD5fR6iye8f
uN5//KKl+m8daEDdIzrXysk8sIn/ZuHpbvp2YVw+ACei0L9nVhCJkt768UtmDV/R2MUBXifCkFmG
FILktfJ59Erhu3W5RV9WJu2Bbf6qSAu9pH2ZvK1Blm3MH2gizbKMWWyKObrjs9uQyTbAXS5vCZUH
kWQ4Tg+MqY8hmAFO0QcPC8EXVFbec2fw5zu3CiuZs6F1V0/ON0N5dzTioq6v4JucEEUqVs4YDLY0
t3Ybblkw7/QPZUIMr5mogQYR5U/U6FvYZlthQ4gmq1DD/G2s9Wx4ZEDU2rvJVGDpXk1WoG1QmW+1
0u8OePcwXFvM+KWDLlnb6w1qupbgRaQhR3qJ9t1tf5EGgo/Exyp6IjEMZaQTBTVFbz/mL4CjAhUR
PQsh7FcSqy8Ve9t+oqk2LNbVTvOTu22xX9xvZRAokIZH8QA91QkRFkV+LsyfEQ8yAw/BcY7L/IHo
EU9oindh0vHMY3lm8jJYzrb3jHNfYwhy6MCpQB+xpnPJKrrbQwXCgE243VPk9XvGw8N7nn2p/Bkj
dEjyCKdoDofrMDWNs9ZSbHmGZuqr0OAIqISGEqUHBBQTJ4gF7ReQyGMYiiCr3sb56sasVHi26RhC
vGZOQ4PRWUtgMjlheAmzSbsatLE23M26IaQbTn5en+NkvogMzWUsV1q0CY32MIOj8ScUvXXnXZum
v1DUAKUWxhFuZCDM+JzTYeXtR5XP/dlOXhfBeLRvtUtf5+uC9K97TgnGC6oS6F8JW+HwI2lxCSjv
GeEMDS53wL6mR0KUfu5bOVKfN6Qyv01hhE1ZTvpmag8uQ8jM/mAOvxOjvfFYD3ljGuj8XRR/MmI+
JdPKxkb4yqp5o9m/3DJfjxZ/vF+FtbHC3nfPrSFPlOxgUwzjp56MtwdTTEQ9AhSIFULeGk+9axT2
utOjslOfU1I9Oyw9GbHtQJ2VAuwJNw6tW0tFlkQcWsXPkpz4Z4NgnuarCbCBzSrUbF608KsrX1ps
6RV3M2fAl24+dVrbrCY29GJmDPdOjMsBXWZgUexVerexU/29LW5a6B2jJhin6wxXBkM0U7QE8XjF
CXGe+AaTcFNCWFoVgJVDOArdbOy0+MTKmmE9lqYNirbG9tMaJjpf1qrMTfQm3EuHrhgiEKYB+zln
Ws4p+xyp/gVl6uv4FwkNoY97Xv5/BC0u2Hizw6SSw6wZZ2a67LbkQ1Cx0su4W7ceOfDm3zK1mB7u
pPjMx/qzVD+F/jfGeeBxaXudeUQJoNxLJWc8Fu+Ygfymgm+MfaOHu49uAvOJfAUafdD1kzz7Cx/3
JKl/OpKqqZLkr3neETI16KcOF3/EnTxSRBvdd6V9acYSNCxnhwzRzGLsYMQQrqnWMg1Xqb748IOd
bYQyx3SvnU5PeQ8NUHItMFGbPXUznlznucgT4kfKW9oe3jzTkqt51LapFqTWw80+6XQm7hagjG7k
NR1OvAc43Dlo3WcHETZigSm52tB0JJ1AwQ+OvtNJaIQf1gK8+vaM8PNh67kzdFm19nIy2A26k7ea
Wm/FWniVLOcu+XLamHncszs9ZYrQbI2Z27Ou6jMCpmvzEcX5DafEM2gvVEjnxC0vpGkbJ1tlxwfW
hgzUBqKHbJ5s79BQqA8UGqrCnPVmoZlpFc+mlp0dMh/c5VX2MBQf8vlVim1xHHqgKhiE6mRdxca3
qMzLJN5sGhLNDfdx2m4TK0Cg7I/6/KvCnjmFX2GPEXRmEGjAs/8mS3EVqnxtFi8ZEXoRCHtvRI3T
rNm+rkt1RA3pFxJ6UPvfHJ3XbttcGkWfiAB7uZUoNlHVcolvCJff7L3z6WdpgAkGSSYeWabO+cre
a1+FOd5PxT2Wh+v2u87JbagAEi+PpSGgGicHDnnXEszXOMHXpZf7HiSbGu3WKP4Ad/DZK7K+i77m
Fbl72p1mWkY8n0D/qN6s/rLG8TGq7GZqPpdCPerJQ8G+Ig/qPkNg8Jxy00zkqArEKmjRAUByQXCC
kyKt9qnIcICxYL/W++OMSN3IRoIGvoQaoHoxHdbksY5/Eew1gWa3b2KPPBOuhe5AxqnOmIOFNu5G
P51QymikU4lv+C34RIKPi+8yhQwra/UmSTv+KMS7dcJJHlkn7JUXQflVzfcOzUKXwl7G9M3no63f
ZNnkZOA7JpISwJx4JKK8sJbDDBhDV7lFqWuA0RfVhVPS4MapfyR+lqbWI/oaKYeZFYp/G1nRRpXY
U0OLs4iTeJDk5J/CGjpODLtviC7R/tL+fKwG1GrqyhXCCGFGBk93pdkidVbDwNtKewQ8ko3oCJZR
cxAWarDP9BlgwbrCinhX73Ktnqt6Oc3YJVoqL7mEUHAT5DrAJuLhgVyWc521F123cRLgDY24BeH7
tOoBsdCeeQWvVwZoEnHs8btVZBnxdOkxBOPcHKfVGZx+/iSRdE9cn8AR14qomUlPETYdh2vmpB2W
RSkwmNrFseSMh6LE6V0I/qyUgcYYS8WknrZvg3htnhkNSXfDiUg7QGsGPIU4UeTglI9C5/ey4hf8
ywX1bGz0gcwv2iOUcQj6wFik7S84lUFGkWLCZ+M8G1huLWQylH9kS2J4Wy6KLvPZlYNB+0FscK/8
XmeCFm9BIyukRckBKHA5ByyUbYEyjQGxmIEZIM7wtshw6THVUnLihm6CHLByAUEQk9FJgglJGMJu
YBtG4B3eTtIujNFWGs3u2INNA1lrjd3Evc1YeAeMiaH6vFlI0/jmBfWLcZJdNfJhSdSd0CMILJw2
et8oCcTmxwT+YS5ZwJP4X9ojs9PrjMFKxrIuTFXONPPpSmsWLkItiMcvSyKzCwnSKoWwsz/M5WIo
013gohnmat8ztkMb13TLSeA25RqGBbptHWX2rcE2Mj31txQHuFOQ1aCUZyb7LKy6ovsu5DeoE62u
w06b9mV0pRcxUWTiz7CnH+UyWacYB6PKR6bVjpP01rWCzWfHosyV5F9um1NvUfE82SnKnejnwJDC
ijmpAoGQh6rkrogpenEA/1FjKeSHWrvViM6yy2gVEXufvlfUBzRYiCl5cIWGHB1TnemLddFdpvgF
0Ip6nEmHo2BBSyB5ttaiAB4z7OT55swTug+GbXm3wLN3lgQo9wYeGuD/oKBAjg98bhXjq+lBw/E4
88l4Iv9rZkRVKI0dtZd+Yjhz3j7mST8NTX9Jk/WydUyXktM0Re6wvs8S17LY4e6wYAvtlg2LgN4E
Jr/6IjD4H80ZHSxLWYNez9SMR/HEJzUwACkjZ7BRNVlHKMQFO68lAmx0zoSdzDSWbmLfgM2ZhqCW
g3TbCwqD7QRB9+BiOHmef5z08NuqGcTAlw57UWhkJ2suMSkYQyv4TDF90i59JSl82EdwH8q9DEQY
80y0nJYIspqYk21h+n3ynli/6Ju0ksXjLdNUzO57uofoy6QdANi+du1lU5QLzc+1slyoTSGos0Pl
q3JKKjIWt0ObrZcZYSs0WDuKs8sSy2dByc7t2p/KTgzTTTuq/ChZvUKXbQojWEvJnwz2Hqx/DTv6
zEgwBRdrWVg1LfLWIK0kQ3YmhPjchAXBUxalv6IjBM7CLPrSOF7WbLiasXS1tHsez8BjL1YhvCdl
/x5F50T9nfv0MDP+VN2c+D9lqZgHPqeGOzhlXg8XRqpPaBhCKRUO8tyfoy0OrBiOBMZABXFwsaPk
L2cCtWNb4SqYq1+QnpbUowM5bU/rR3WEI5YZCT512a9B8rzoWn2bNTQJbfPCZOARtT/lwNaQFEYt
Nz8sk5AJ84Vk9Y/nkdfKtTtVI6FhoJArBO5pfxxSmG/rGXMqRYnzXPlnBJGt1lmEwhx1EsJG0xvQ
WU8iACgLJodu8vA67XJf1figgCeuanJdmK9QtKn1z9PYliF4oLyrJBRz5X+jEWGYWT39tuD5XdrO
SWTRKe2XrjJ4TZM9CUWIjjjcigm+HnOj8rik6xFr87EyjGNeItEvlKf666hxI0+Rh5nkaPm3QVIv
t+i8jsWb1PavBNi/yIYWwDXaZfve61N0dzPxcPsbsx68nOkh27ey6uVL4SkNm0eZrM4Tc/DgjXOU
PC0mak4SjvtCLk8k3mvl4jJhCRsilp7gKV6YwqxI7FNHfLJsovaK+ZC3j595MT5YCLzWu+Wj5Cpo
MowosvD68ST+Wj4C9kBWskCpi2Cjvk5lJshNGqS65VeD7C+2Y0Bukyask4nbbIsLvt+troNv1uJZ
blkutNthFocwqspj6aXHRTVgQrLsthPeFE2PPOLsydvT10PFfHJVaCuk2id7hHREHirVK3uFsYYe
wIakarwj2TtltmkhISYSUZxNt8/ZOOHXyyeTrp4IsEpx6T4NCJ+2P0rj0ZcRiSuWFmQ5Mszov6al
eBSZx/OeNhiAFj3bZVmzp0NBq3AmC+M6L59HDZvkMEOrqr1kFN31jhurgO8GXxpwmSP2ldOJZKeZ
hZsw/hzr93n5ZtJDse83yevapg7QPwTpQ8jDo4lHvS7tuvLitg2oEH2wsWnaMtJjD5xLniIifGQA
OqzdXSDlHW5/whE4jLhyS3TlCulSXrvSFM5HlSoKgmBO/6Ezt5Wiz9VskXnq4JudYlEuLYM1Tcfm
i0FOvZqJdGPDsoOgpK6dY80v8OpwxWYVbC6NtEfgDxdFsPZD7gjMQltIFqWsOYZMHocKV2I54IGj
a9pnSe0YqewgEkFIjYf9OlDzZWQ9VJKXbBW7ix9t90xN5dJlCn9b9fq2fLC4fOmWF3UCeNkja81M
/wkHsT/E6H1Gll04Zmk6K6tLw4KFKxw2tpcrwOZOTWh6ccCSAKHn6OHLFwGHO91UC89gpzbXGfEO
3BgfHzC5d3OqvGlZRHiTwAZnfqSZcCfGDoOIMJu+/jbF10rqAtwMu07H/S7jnGx5zHZx892L/8ye
MZT6w+SN6dKzJs5x/5Fgx3vMiKPHKGho37EQdi3Kj+5QrvwjiSR2yOn0NKjirQ0NTOs1/HBIVzwQ
reWIy+q0665ESiwFwnaMaXc0WuUir1wRSu3gSvAP9Igk1yH2kY37avc9U+Ew0MUieEho8rApyQbx
4E7Gxqtp4L0RH76rJTlQfodhZe7sPmFCRIGOiVeueKjyv3YV/dp8sXqgYgNseXjToN1MxtZ8xVRp
QpVJLi9Mx3uFsGhPiseZRjuJ4otajBf0OHyzPzWVacVyVYq++DgITK1g54rmUWnq0BRLDuGX2fgw
Sk4ZzgZZVFDFdKGUG8cFCq12hfG9j/XVjnsn671MeoPUckw6L10Pitrepkq942d8AHsdAH2mze+T
uY5tRqnFo6XejUtmvpYY2/Q29fT10um5301kcvGYrPleGUmOp9MUq/5oMMhbxVPKKGTpUKJML/Kf
tWV3Y37iPL9OlsiHSkPtOocdlUYkgeFK4jA37UllgCcfk+3Fbtky5t+CqLk1oLzVcNhO2Sk+5SWq
ArN19BgwC7j1qcsOFgOM8q/Fwsioiijj4aSSD92EttHNfhK7qjiH+qSEZCiE+hCFhX6PBt3RyFOd
24qBD4N0N7UwQ6O8FzPOoYzCox4cI8mdCTe6kvRMDSKbtJYAIXl9MAByHLeLOE8nknoYitryTSBS
UeoWpz9UxGlyS3MTkhHen81EOHfpfJEl7RKPCZDFxRuB0Yp746fQhT0KkQJiysIONA+nGu8bvm0l
E12dcONCaFxtBpxD2N6UiE57ZkZ9mEBI14Z2yKvlMIDukxWTg1ySewaWeEXHnB3a07KIQk6tAlk3
AmWBaMkg6gFrpYqcqgMGxN5dT/5D5+4CMI1IcV3w/k7TI66HB/b6R7y7w/O9rUZ2i9UzcdvYEDFM
UUrIxhq0+GASrHyu6sqUP4vTSPmlf2IZ19hX64L0Lu4tQoyLKn3p583d4o7ggxr6QvQ6WNXbNqHY
2s/e2m9vW6u/gR59pQmE43mtv5PXykA3Vqqh9UhwhnrtOAQ6S27S/PRqwm6L74C7a8RnlZIGyQSY
6E+TUhnQu7sKIfmfspv/Va3lDJBx4vrcqOmNB+7elEQX1ufNXAGNFw94prGgexjNvZjkNebFjOMF
TxtNT0K5sOTkOx/wWj1ijGzzEGaYlqrxPjfWNdLay6zjSKw05mLQTsThxBTy2CWfBEpqYAEEARhk
59SkkF3qYMT9LIIG0zgxWf+1od/vSxrhiurBLF05J2InlV2A1cybEq8qUOTphUeZlAKQUsFAIrxn
A+HB4bDLzXxPuvWjbd9GzdGT4bbhZpKpykr282y+IJVtNQqpp4UP4D+INoG6rgV8wCj5pA79qR2L
k0a8bVZM4aQmoa5MR80pLP1Q34vBZx/WqrfWipzZWp20rRyWZTBoBsIUc/pZxFUJE3/roA7LXhwa
3KDdie90LCm+tu6CzD3Pgk4dgk0/tSsrKtkITGYxY7K+G534XpG/YI7Sa/76nGzl9NMYbu0VlR6G
yEo88/UcZk7YTc3jXMK3QM8i4/HBwYXdN1YINIC2qaP6VLSKBE9ww9srERi2BazGccRUd1r4HsqA
SrKGkLOX29Urlfmgaa+tJAWVOB8REoctAA6jEk5zDQ0QWmmK6zC1yV081Fl9g6h1y8H5i+l8S6Li
VlsKeQXxSYZdkt+ITtjR7u6Nu8y+n3V2MNevgE/OsVSdNgshIYLTr3IOItq5KTYdFeHvCUyCU7Mm
yuuIuC/QhSATN+mhS38x4Mam/KPUggTVzfZBBLkJL3imAAbUm/iMnn0NA/dcFIGl9cEA0neDnMAG
IFhqLcC2tRuN70qKA9BcwQho5l2FjUN45K7gTnbK4jfblrOlR5f8QNhhxqpF6NnkJPIRbuAxR9gD
I25MbakFS824CeF3g68QtYuklza8pH0jKZCNCoyX1l5HUi4RmD2DQpj0zlNJICTOtj4pHyA//Ihf
a9X4nyjasZABIl1flPSuNN0157aZQiV/bXTjktTJhUSD87LIvkmA9JoRhiWQLqH59aD4EJDYOHfW
ilrqQOSGpykZ3QcpzlIf5rUellmNolwsl/uudbH32h30kTLBdb69GgDFLLA7ZlQhj4pPRavCXpjC
XoiO+jqiTPgQZmKsUPysVVgLJgYuJKenJReI2HC0+N+GmkVO3+CDkGeyS1Ymn/sFZzqBdwc8p4cB
HY5erHaOtEIHDPwTSS/VeK1UY2edre17JAPYTK+9BL0315xUnGCiJSiou/MypqdpkY/M3w69+R98
y2TeaXzdBWdeeR8FFeHBcmhqOz5j5AuxXyIxI+a+VeW3vBxsNLEMk09g3mmHQOSs2Z1su/u4Jvex
125SXt3QGl6NXgAe+SHva8OEgXG2jPpiZdppiPuQrXqGSRqvrinfrM4663XCtPRb4v5L3w2jfIvb
5tWq0eDfS3k75YQ3lHFLj7wdI/LPrOGmJQtj/vHY1dSdIvspzp2idBV52emgAnKRyWtpA1V2JlV1
SiZWI3VU7EmD6bNI9Tf9v/o+VIbDGNrBpLBSsdXR4Rmh8fEEbxYJ8YIAiEf09ni2UK3skkZzhfV9
2hKGJDO3BHLkinOUFOG1khzzCU70+gWtc0sIDKMxNo3aG4BBNNizl/UsiFGdqE5qTC4GUy+DBqAB
YCUA4w3PEkiVeC9K6IXbzksa2asuiXHCbe9MXJ8jGc4x5vgNWWo2btB0bqI42j2rnsWLb4rSnIyy
PC2ZfhTg+DOKJwuIwHiLoqsTUjSkist2h5MedTYxdoUe2QUUDG2viF/42+wRhZAUfUjlx2J0dq3v
xfKblKBnJzszJIpQGU0t1bxxn+PgyVvkfYxFX9L4zEWml6c/Kpb0TC3vhtFynpdQDFenVIpwnR9r
HVbCUZI7VyZ4uIxSV4YQVzLe5CUL3HKSfIQl7cULb+ueR5Sq9ppPDzWTAiRlwIf8ZVO9FJbOhL5i
TF7reQeF6k9hpavTlWX0xj1dGfYz6TOJtWMk/sUwYzJqDRq0JA2H6i3fG110mIXKKYYvYAnwDFE9
PYfyO8iXNdrNOQ2R7cAhbcvIbVA0y4xPh8XyDUqQdJZdSzuCfDwKunDscjZhryIjkxwZc2teKpNC
fwHrMB/l5mvMxeuEQZe1D3rCDZpcJvrmdMhUb62RD2M8aRDEWEqPESFM/0vSMcw5IBDTtqAuEKCX
QLkKx1gjv8zKYBGJ95WGoC+nYBKHQGWbrqdPvvq0g+MAraUvhIeeLa8itbSmli4j0rdZjF7joX/t
SvVhxisbV/LLB1Y9S5gNBCSMQblEgVWxV1OiE8vQfcab36IMsPR/jcS8nVZ0+u0iM1BHPzH/dc0B
DOagS1clGi9zmZ+HFOlXbf+Y9KCsvtlpzM/1oEvXobWIreNgiGZ2fBh+zRe9fghf2H6XOmJC0hzq
j0m8TfAe2N/niPnGqALtSooAT6TFkp/mVJXe5/Ewxvkueo6sMsqTGUJ3StK14tLA3YTiYDKmpMUF
5Ra2iDU6ZPIdMgnpMTNnnrmOZmtzF/qJgtsDNiWrENK/vhIpUHcK7Vc/v6Ni2i+lK61ZoJlrMMZf
T9UVAQP6nPpaFKEodc1Hh9lQyPO9mLPdNQh7HSVaZ+BP6m607hvpUYt1bPivIbnUk+iR4yJZR/qi
U6LMiKFYVb4vWrAMKctLYQc2dSJRPOY7lp/vuezP/yqkZsqGUA6a56Xgb6mNo01z5YgcTMzEJk8v
QnoedCSbNe9XLAGMnPdx+fVEAAgxHPd5n3xvIpFWaIWRe/KE7HWQWv3syQ3eXAz4xr/GeDzhVdJq
DzOxEZQXIm5pDgTQLykEc1H4adZ7BMq14qPSkck0nsR/s5DusJKU5pvasK4Z/lhKKiAzG9NVf/ME
blL+4Y/jCQriWBgHJUMoEcGKy2wJrXu6V8eTSZ2RcRsNqxEaUeablUMQ2Q6oEKTeP3/OvyUAPoRH
YcQSqO3VYJebNeEl0okvLiCWraQCVRLjYvYxVfvSjv+kQg3FEc76xHQg8rAMrxq5LyVL3mgXce1h
zFH/TUDi5+iuG4JtQm0UkZRW78n8q3M/ylLt4DlmYfIHekSP0Iri/Hx+XslG6S9q/ZqgjCQi1EaH
e4hoU/NqD2bGIp1vB6r2W5Y1MPTpQ8TwglqS9l74SnPzpvWAdCze20J+Hab/2rR80dr0vvBKBxSp
El8NCgHPh3gGwRTqvwrXY6oMQJc06YNETHah/3rBpEeYPcWiH8aj2qn0GIwJAdMQBNOrNM3uVP+b
5sEXhdE3xhk01OSL1CDFkakH/5mqCQ1OdRZ+SuYmsfhZ9HUIczkc2uXYbjEJmv2uunZbf2nk65xK
PgExp3ygQ2Yw/a80nBGHEwIILjC6XNSb1tHM4P4WlMxUuQsgqQ3/uYT1oLyOo3gzdfBh3USPgGI4
if3FMh+JMb5iYH8dM/2VIePUHcu6PhoafDSYQDlsnOIG+rCXGeZY46nHjETp0xm+weROmg3vibYy
OC10ndVsXbgjxw5JUM4QwIs6lm174gyqPxD8KCgnpTdDDSIH1R4Yo8Wuquu1d+rRbyROM0MKtPK4
ohMSpk9kyztr44Wmdrov+U2Hp1pn12zlf6z1lgnIZnyBjcGMqCY+Ybs3UrqPBbRlnW0gbQd6D9eZ
ewA9kvVU4Ta3croV32v0247PAfleGOPwWfmSZhsjVOywnnR0NUwbuNfan5zJEGZkd0W6ARjEAzW0
H0UWGwsXF5aAfH6xDIwMURhnIaTAtPMWFkWz8AnoBL73Y5yP78huUKu3jFrrn26EqLTljsJ2kgGw
UPwH5spNpQ5e6876FNsPPWcb14eAKdiGEx6AQCzRAOMZh0r7GOX/+IpZHzYGIgCreyguIJ0YSjJp
y76JAnMRXSF7uY64qWUpbEjQ0ZLcbsoobHr9hF7mnGL4AQLHlocBlGLMkM5s/QXPchPwIM0GYzib
E9tI5/P6s6IA/ljWU8UNAtrfrfXNNczcy7SPFL0GmQC2fNHZowljSaQA0SsLTP/qqqTWnp+p9ZUA
9RezysUCaL1K7bf8MnV7vEz7NmeJuOOWYobfG2QdTj8/VbYfPBXRepvHVwZ7S+MSWJYhZB6KFjFp
UMHfWFA9MUIb0FVU1vt23uoy3PLt9L5VfCosw6cWY3+/S60nmXRh3Oc00GeCDsfck0KJWPzeVIst
CJXdFTYYftQGEkIZXilNmEIWYal4CjEvVoBpJSxZSYrgJmPBa+uZyoDZ1XFWx5Awg87o9wWN2aj8
dlqwitgr0K4+L0l6ICTfC66wAleYYpYHTj97veJmQbCKBadyhsT8fwto8XpTTIcFl7T0J7MwR6eE
9QpQrdVqDzVpXsf6v+bJ7C1zG2knGWlJWHXRUZ2IeX8Df3WUjRQhnhwUv4t1siyWHOrkfTB0lIr/
H/P/3452KFJSE63NS6kz6p2PyNdYMmNxfal4KlIFMdcgBJHAZjEDGpfKAYrKYN3gHxGXZwA8wsEp
RMFgqq+A4Mss5uCw3DSbbAXaTtuC/4b7xOarycLC+FZVzaEipcGMT9aCloGVuDaod3x2bJwIosgT
gHzrXaF4FT2VtWAypq+0r3IB7SF/5W1D92M9Fjm7ry2f1wMhaPQLi5eLrWdtEbpGkpLaXximN3N5
bVczeMo4rq0ssKfEsYzf9KCAnswlPy7f44hY8hEkxND46ah6xT+C+QIaDunTsvwWtLpEGJ3LwZ6l
RLf9dA9wNM5WIticT3XNTSCfom47pLIvmeTzEMgg4nbgac6pKnQMz3HXgJUtjsA02TU1xB7aHZdp
Z0pMx3QO4rpkrQWWVTBOaVW7uNGxLP5rtNfRNBySfl3SNHjEdLH2cZRMJQpblkYl9cUGpXpoOp4n
aCjNnUCugMG9UPBMJdGVcSh7Wraxw2WODNxb23WGrgNOhEgP4iXwbEl8DUO7Cl10wStMHIjkJNlD
E1pvM3MwsCEXMlyrQubeqprDE2JkAN02GyqUyRMIEOhjZhBMn3SwoUAA67wJMMAG87M8iaBjMznR
xDsKR3cYjkpi2XGBajOW2ZMxzJSQaWSru7yD+iTqj1BHvTnqYhTEMbyu1m11wZfb1u2NAwt0r+S+
bzGsmGqCxl/AZoveovrauHA458YabuhBZXhbIFug7rEwp1CdaerJ6FU42B2e1p9StbWiCiG79gYB
TPOe63LOOn9q3mUsoASzUNvo3lyWO0FjoxstaE8LV7mbDH51pswrZokBN21uoKd57mOKvVwqNGg3
TpiNaheqKa0nbz0DPQrgij/qt45nlAr2o5cJ8UCkh/SfR0YZajcBe99UxxHB6FLC19svmuKOHV4t
ufLgwnvlds6IaHmezVP1G6GO2BAzzqygjO1kMapcKNUzwzaFzzi5cwngfjJAT6rsOeSVuR02bAO1
KvkGi+p0W+RMGNxn2sZ4vCzmfNWi+ZbpVCDqr0QeX+U1TG0aPpiEZ6XxFBZM5dU09eMxGBnOY1jb
CajPFAmTXH2p3kYwz4vmZfUR+IqE5/fIdFLiZ5LKnqXgnCVLXGicCbq/RizMAhtAP6mgsUqD3KAR
S7NGb6HHAOHYzsbDUd+iQNjPnUit1ztE/hELhRyzmQ9MNnhr0PqBIM1XO/IaC+aOcq/Xa4eOhvS/
qGmZpHlaf60pVUttr5FsY8ZvIE6f21GCN3ssYsFgXSt2gyBAuXGYC4MudHJpQwp7gvcGR3IX96ym
/pFkB5ue0vhjBY9gRp95i550JQzCxDjC8JXTfke04Jgep6kNLWJUazDA/Ct97Z20Jgfg22inhxY1
too6cxQ0ezBuap/fFUW7YgYE+72dopLhtLTflFNPHQs/nMmkNdiwrgxiLo1FcNDpbwlpvL8JjwOt
LFIeoQ+q/umd97VGPGYzGVbyP2M9I+fXhM8py0h0ZVkxat6A3p8eC9RRPtsqfwhpG/mOdq4Nu0Pj
0s7oOxN0+QnnwauMcmpGbBkTmDo0Jy0W/CGFA+iU9RmPJK8XkUP3GCC+V81prZVQb3WIesY5pevu
snDCYByzgzc8sa5JlG1vsbDcFfmPZccyhwUvGuAtbWKBERj/AXOnEXnbwraqYe8jhoposgFLTiJS
lUzKTjPZxBp5PLOFcy2IXAZn7NVwns+gZdRNx8oru6ZwwAl0k9fiOg8/xseqFfcquy/jx8SypOqW
I2QGjYdX5lasy/cSbL689CdtZDUzR0ehEXdVjAebwRRCe3Vu/FZvvSLBmWQGqKWcbcJNYeyZnKcF
27ooYeh+1jTCnodT3dbnaTHPZrVcKsi31k1Nn/qO8C3vjV0KRTMG5/DFgcduILbZnISj+fLEj7XW
MV/utc7Zbv4RauWP3ByCsnkVHLVkwc1TvdWy4ubdtwr1FODTCcwlnV/h1vj12bfU4kPC5ELNhYhX
wquTNfWl78MVIXqOcItA3FJGQiH/sdRQsMQU1kUSpRB11palARMRwEt7ej/bRk/pS8+KgDxpBQU2
iX84Aa4FKZuEUuFN/l63zjmlLW4Af4kPMPmO5eYllfbolvKNzRqg3z3DHhZnp2FlhMiYA8WXpP70
q439FMNexgdzomXKl4smWvgpsfn1d11Wr4X8XwxetfYzuCDUmdGV8K5HZ11qjDkVwprBYj372bHk
Tiq42tTgMWkY7CtX88zmdOMaaPh/mgYWfJUtULKp+ElRQoIqdxNTxdT2EJC8HkmaPMrZSyqh7Nj8
MscOZLxuht9a9XEw3Sb7JCLZIU15I9tgwVKakzdJBCBaYXQ+EkAVch0JLEAx0EheI2OIAQnLkH2f
PAtMxLG4N50WL5LB759gDFbS88Ayh3/oKAbUg+QVogsi7GtmneTqTSyVUNG+UbWw7Hs62770T0yi
bfFfxDJLNlgxWuR47lK0prp16OrkoEq0/UxSWP+v1jVGYVANCbkXf3z/qSqf1lk5G93Hc4lM9QWP
AN8tf03ownvWtz7vQ8QLHWjB9E/0FYzHnYLFuNG2jkpjmBOSiWyWNk5iaPQSP4MjejfjqWRn1HBK
olZO+cEMDlLxnbmezNeWFazyMqofVcwp+wY01exiPy0RlDduhWJBvhEUio5PXVnsCw6nzZOFWv+Z
J8nwh/WsGK/9obNZMR20kZ/l3TLgfen1eUUxLkfXxPgGCLZMxuV5wjB11tvWQwSY6IuNMFfsIztD
K2Z9IaJ5nno2h6RGpNe4oRVqWZ/062GcGrtMt4Nx2WC9lxQ821VRZBJlWO8xXyteDON74oxlpeZx
AWnLy7TJblZhro+4m/kFY2Me5rPVVGfrw1S6F12ejnqPuLG7bZpweSrQmJOPNfInHesyxpr4DQTd
QVquavGrsxArFN5oWIbvSCuZ3ENpzdjOcYhh5tJQLCYi/L+nhXhR7t1Uv7Ak2NaTuK6nMeNHK4wn
0KM1oJFt0Nm36xcFpnzZvGbZclYg7pKbYAgv29Leu7THdME6qhzOP9w0wpcKuayp38mLUOtPY7/d
I/q8nmKFrHDFOGvq0Zz2bLfR7QNxPMfokWlCTLTWQOz8pOpYy39YBsTNHxmxKY+xID5G5UftqwMO
ChUFBV9pxU9Bcao6z04840KRTY7JD630cCE6BqrG2ngTCOrtyUCiK6+xHQn/iai519/BeCGHrybL
JatUf3s28eMjNv/m/h+pznQJTAT5JvXXrv1my8MbcGKOWeGKnpky5hLTgI1Omma0Qh+itQpKlT11
HXnXfp+Ga6zRxW6p7xpZ6afyfzMbbAIewe8dm9nu6XI1xCXOQjNcknyq8Zir8X2m+JpUR5A0R4SU
0ucHy3qneNvqN4o6PcYtJoT6y2LQRE7aAS+EwPvEraoD7GYGOn/SxKWUgAr9XIXgRrHeR87j0uRN
LHZ6fO/nl5TDhPadUUH+jGHQ7Vr+FZh/MxlZy8uIQ2MAKUooAEgBZgVcSXzHxrN/Fv+a7EWUFnth
yTPt8MxBJ6bl5N3KCQBPNaC6q73glCyXM4PY51tt8JfbncQwr5xV8tyeOnN2rVUgsE2fljtuauMg
drRNhuSpdgTFjaCX5V4xJmEQMzNG27rIT5PFFxBxTXxv5Ayq7ecUHVeGbQyb9rEaPURs7ADTSasl
U+tMUXwaqC7WLajUT3YAFs3HtlfklDviQyEXjIdU8DBGn+VYPpnXPn3ybeWQuU4U/ccoAycI7qtg
QGBataReUvw3AN50IAcJNohR04HfMFGIQCKDms0Fd7ntqqOYutn7oKfeSEY32wZBOREWx1QCgMMg
umqDcEI/6OJ/I3LlGk08lbrWhTxeZW563YLyrV6Cdm6PeQgd+LAFZJQ6orVTE5DOl4qbqFb2M1dl
2zwiBBDz4OoT/E3uBqfYSR1ho/UbA55xenlOJZh1Wfw0jS6sxtcOOXKJEeYJKGhuI7LoYvyS0IVP
zJhGBMYJfqcwyd6F/7F0XkuOG1kQ/SJEwBXMK0kQAD3Zvl8Q0w7ee3z9Hij2YSKkXUkzTYO6lTfz
5EuZ8EyrzmHFI6XVdyZ1vSzWeSJ/2dSWL80jJs5hyb9ZcREwS2PTL7AsFctZxmwYB2xAt4GwOFEu
nWS5GaMthPacSfy4BI7+FKXiaNvLqeTbUnzkTHoC1V2e3Zqlb92SLNkpDKDr5xwPWQr5FFzTZl7S
bRzygFzZAvOzmskglmlc+uSHhUG907HIFD1sonNp6s6MOVJCYUlV3m0M+nN8MpnKh/hIdhhB3j63
iX0ZedRDKb413YPUBdlwFhQSObKSl786gSc4VRQmARAGYx6BgaLsnNh2pGewHMnMxfmRwMOBL9dH
Nv3L+i89Yg53WO3U0rUW30bnWnWAg4n4NVnpCH/C0HsCk+rC75ZgAInk0JdzinnGng6NxBdKCITq
HjH8DMyxeGklrsBrcIZigVXq4lEhZG5lzREt+JCwKMAEydUEiwaYE956VlUAvISv8kma+SRZT6UU
HitpOXUEB8bG1+fp3Da7VBgHOYmOkpWxm02PYc+HN7wDjzp0aEsEXA825NPU+tdFyUcst/u06D6t
ns3b9ypPL+1FN2nKhXyL6xTA+bzLDS/EFqOBCyDr7AqkBgqfEYSKP5n2upQJqV3gdfLApthhu8j3
dla2OV+QSWKtNnJ/eItJVKnaI1C3fYN6QZisLZ85KIDooa38C7hFNRJzYOMFGmuo7hqSsFB4Vfhp
bc6mbJewxUmspwUO1az8UdwyMlPouAbV2jp18n1G6BPlN9WE8HonPtoxowKhfJ5UtNFbRoZZw9jR
Ruyk2OBZNVLn59akscOdq0XP/UDXGk0g2nrxzx/Ul20XfKJBqLmhUrNFrLZNTfU0/0jfi/OSnssm
34MLcgRzOGI9T6Ep9yVCQUuh+MG+6fBNtNqxS1ao1alNrTN7iZpxmI8xHYG7CNwOOahVDo1LBAPM
GdSMgUcA9hxL/lz2BzHqOzpaNnFXHGv9p0nZTc/QrS302pGecwE51FBOFMWUdIOOuNMpp3hUk+ZU
9FSRlr6HuXmzFWADgLpnk9JHiolKPuMpm9HY+Mmpw0MJ2URUzJjmGve85iPpO1GfB007wdE/8dVV
7X0pv2lst4Cc+lJtepC6Io7icaxcU7PcRl7BGMm2iA/ZfK6nW+KpLZILsRHkIafGkECKT/5NrLeO
FrP45FIhZEbPFj6LWYM2vet0n01nv5NMKAZsz6Tj9JZNEd0PhT8FlZ+2DQyJ0o9TB3nKnHCLYQpu
KEWZQ2MXQQUr6XayP2zuml0hobsDSkuccPhYpO62ijQZ7WJhwZVVeWln/WqjV+XBb1/NZ9KEJ1O9
Si11B+3ZpuenRscfb0bSXyx1vrXVuVh2FEYCG3hUyw4f8In19bHS8I78W75G/UnN21ukOgbeo6zk
cO2vWAiQ5XJ1p6TjZnkLP2vLAaWdxB9pGe5yWN581s2u9Bot83Q18qrEdCsLuGLGKp+xS9pXX1qc
czekBCyNTwXoL5NP1oD4rIM9MUV5jJGPRfaXUOOx2JU/CeJpWrmd6RERfeAVMksVloo5ixG1wvAQ
edJWNQgYMgWZDgHlKwUpF6NnVqI0EffJxIVynt4lPJIZHsmZ4e1bziwXLq4XEAQGlF8yA5QEX61p
r2o5LIabnR/FTJARqTjLeSScOo08h+G1/N8pyx6eVoGWnuyE8+LRyrTU7lLzZNn1tgchUqUHexj8
kOSPKfykMg59gJGmTNERl1O25++eyMNILMlLe97K9GH11ozDuNrGbEOHvjkY0bnxxxCY4zyfMhFB
2QN0jU8VyRXqKoPLzpTJKqHUmNkDQPG9Ytzm+LgsJh8xcbI0hvug2bPUc7A/OUbELbz2DIs+FkwQ
YnYW4gFknGhc3AO62ZtfGcJ/fZp66YS/BF8Fd0d8/ATrSQe267DUqdg8SaSal76t2XzPzggId5Do
vsW8C9KhSvCl4EuTZSqgEbirRyZx4avc1s3rf0lHYyePWlo53fZXnSCsdT0P3sWNFJ0os4TB+LXI
u6PEBNoGzWavhNyQda+NDmMDuz+bXnUsdZQL7u2kfjXErSjyi2hMJPTvoK0hkccYIYw1N+lrubJV
+nbDxXiz7k91Fq4tDX2TrXj1hAPZoqMNfGEQf03KiBfc5yHb4kJu7Fs6GU5h5XszeXLBO7f2tJmR
Xxnw9yab8RgJNCxOo/kqsw/r8Njz/WfOJMbXIslKFLOB3WPGC5xa/THozZBiaw+p12VaBlez1doR
M/oWRPUDoupNqeqD3d4KMzszm67jP2lQUdMCTt4ypP5IAbGVwDUpt+ZsPiS7f+AYb9DzdGurWeM+
s5DQyvhWld0WWKSzauKQjCvNx0/j8bYc23TampDFwv6chR8S3gGp5FWMOLVR/eSfLvdJoWzYM9gT
Pkm+JEPnIcvulVZyhl52dJE7GQT0lMcIJW5lCy2l1W89WQgTKxDN4bHwgMT4mjkQXDBxSG6TEmII
SrhaAASu8KSkbqOlH2Vtv4/2+EJ2JdPqtzI5Sn37tDrOywOhmhbZP+WrB4Fb4EKY3DzWwAW7ff4P
+KmwASDooxvtaqV/Ekb/kI3mnlXBdd1far4gd1laZDyME7CIS0NIskKqLS9AxC5DKJ3J4GzYLO75
nWmCMRTJ6dSIPgXASgitc/3ZDpwHBvaHCW/U08iRuJA/U1Fdge2XTiYOMb208dZki6Xpn0kBKsdq
j7L6ZtR4OEEZUtva4aMg9NqkfzpMBnEe4r0yZq9FRrh39CW5oB1ia6TDIbE4CX6rLjokHQHY8tS8
KWpyLSOcVpV9nFGTkT6JGI+HAQ9EDkyzf60wZYCAWtdpixnvB8zjElxRaO3p+mEbSXvKptMMJDpm
TwIvI9lI96RG7ManpQObQn+wU64pAmyFcaxydCb1YGIGtGtmGoc1xRzxM9b2bkJODqfCp3t5/6t+
rKaDDMq2tXP7ujm2UbehZCF+Dc+/7TBDH3hRNO4uHsVqIxUBM72K4UJN0Y+VyDvT3FuR4XV0YzDv
trEbQi1qOaQamBskyb2q4PMHplLjkpOm3tQ3LIBPcfQSYmdP4+agKr/N0Tb7K+aTxs4uacBsmnrt
8ITEFTMHjYARkfmhnLOjzO2ABhvb14c3qem3A1RKUrYt7LqKr9I3RjMgQEVWPs2JdS/RKRY2dg3P
PMsGS4rgXYMuby/oZhxrtk9WSgDRnnFZzbAhNVxWAaEMdGMGuQ2eZj9ILb/O4kNfNQeJmtNkQP6J
CKbyS0XNwSE61f3zkO/M1r4blj/j+3Tk6KYRyB7GU8twrBfPOgvxKf+pcGxbU+Os1yFAAhzzk59g
P1pCY9Nzec40sWcSdyPkHMWUb3K43Kf6u7DHnY2WV36UlHY0c34CV3TKZ+gdgJ6IzeFyzil9Uktc
pozuNeIkWlrP/EZRX0h2v03cDJErP8cwPls8cAPfEJWgAdUK20VxKoWMF6QbviJuFpMobHYJC9vx
DrVjM9VvYHSi7jjClKNBM82tex/XtAfwslfOoM/MY9uJ3ZOEmfVntP8iCyilZLhDWNEN9NX09ckq
P7+5og7re9mivtwrNh2c0hlWI41vlJl7IYEWaWodFepe/Q4pyKBdrJZpLhOUFD/MFwMS/QJBrEN0
zIm1VgG7BOUwgjwwBk7zDIJNzlsYtgc5ILgYktbkY0WFm49x0IPaixPOdvnQxhwX0YgdMP6SwMku
OJVJF7jCTD2OOU9Fop22BthC4vojawtJe4cKRY0PDhsUyUPNWN+TnFKRQC2ZVDqbDQwBMkoGdjAx
siuhlkDuCmwpo9Ox1arZahXJWyXLu8X40OaJEjWe+1AB9oLLumW5CE2VyYRWRo9xPFJYtRvQNWnf
AoByVNW33sCgZ6DDCEcYz/imRJDdlspV/2/E5cXEqL3+ObyY0Mw6gk33KbEO6qrIt+wauAjP8UuP
vUO86+RYei74rfiWaIvOCEEFwSExxF4D57ikkdvydW7kxG2tlFUfjNI8crXgydayx5y+6FW4Tbqv
tA63/aKh31BaG8V8o9yGJiQp157HQTyb6gEDcl8bb3FrvGmietONhwQmMjZP5fKmTDHhHAOQ0+Ty
SAJ9b9MRMGHazvcDVaBwNure4W2k/cAts8y12l3OV6lAhE262lFAqsYxxuEU/YXTSZH3S4mx04KX
qgy8u6qrliZzfE3a5GgOeDmywpuH0pOlI43NUWvdl9UTqJhPaVk+eQVH8KBkJyPALVp5lUl8m5XG
0F0j3brid+TpYXhpovI9uxn5exOGjrSTzT8dmdGsEhKFcCj01sv3Pa7+UXoeRcA6INs3c7dXFvDE
M1mcnFeYhAB/poJcDHEWqoHJGd8FwGRREL6iKTtoqQUTjswEllRMYMQSGlchYh3YtlsnQJ6Vd+xG
21qnF4f1DRBSvTnOSsEpKYFMkM+y/q+3GPSkfqtR1FVk3/wrSU6bgdZdMtm4qGpBGh/3XtMhhL11
o98P9tEW5nFoAEbi0MSDeqyHP9TP90xO3grMlDkVnwaBWbwCJoVwDHJUOMW5vk+xCovRB/YKSLR0
K9Ki0fREreQTvZe7eoWryyjdYBHt4ZQu0yneJdHBkrhNlEQnyx3mD8QmXmKW5/P4qpu6Z9IM0VUv
uXjgYXzRy+Y1zKhlSa+JpL4mkJJq4fdVuZ+lM8Hgkjoag1Io86WGWqgg+i24igRlTzYP2Ar5WZ4N
zDiqr7MzDArlLaYZbNNhC9H1CfVkJ00GYtuTHAlX6fiEkyV8EvIH7cjYWlLsuMVzzPWAf7grkYqV
Z44v/ocAKYGr3rZhaRpoj7ZzB24Xy0h5Hb5o+W60XM6L8Vm3V07GWaCbUqSd/arIfQtWmJlltm3f
pu5fr3THSTrxw7Z8xPvZozsBWtI/uWYLDjL7VOPIkojh2y8moBxMvNaTiqigcc6OIGZEqG5iy9jD
CQKyRkqaf4jbYVcbCFyTS5QPpDrAyvU3DbODAEUXgIjTbKZNDYYmcectGTXuPgPMThnWAmiBzt6c
aOUQWMxM/psMz86k4hWATRGwVSTEx2GhEkaNsYxlG8t4WUHcCYh+1uZIxXZxC1gxjea8CTnlSnTh
2QaLVDoVO6Gev9QGz3hadZmC5ZbMur96jrUfWBzGKojKHxHv3wLzhf+9ZpXCSgiPbQPdFuND8sw2
bpNrCyhjCM05MFNMqhLH6Cb2zUR9ED9n7xsFPNuvxhMSvjMqO576/IgxspBa++sLOs1bTBiUc+34
qxo5nPLDnnWcJn9o9Rc24YhUpMESiZ6tXUjdOvBb+KzE+waIDbyjYoJva23STqwHU9wQP43hpf2t
fSaNE0mnANlnmNhPhveGdE66F/Gb8rn6u/Sq96h+OvVo87V9ps7WXu4Rp0itnEYxXKP2oRm7Bmn9
ZhavOsVmdc+3ljY8+V4hMEakyTfqs8ZiwQYekuIet3EExOEDr+Z31Ocbc3VJYuZI+cJaCRoKWmoN
/0GKbxO5vswGrhq9ICA5NtuHCjyNLN2rGkGQJVT2a1dQhUDChIlDXel2gM83Ahwwc4csS1KwGAG6
cez7Z3Ns/XAEwUg2ICCerRMOWAztJUsxW4/BNigeSRa9ZFP+3HbXoOFyJP0upfaYaf5W581YjXdc
Oo+Kyk1P8UCiR1V9l+YficB2KfuGUj/JRfgccJnUo4Q8EAzmCC5qxSgYRuzqaS+SMJ+Fv8kyYz8k
58IdbMr8ghIinClg8bQtOW0b0LmdpVxQ//KJiA+XkIZLiNZxj+PCMiDEpMUj7kN31tT9yCBK1Hck
I4D1NWYm1qlhxJvMHSEIHukI/Ta9GwxWEb2Vl37g8GlwfgbNQaDhz90ujQeq4nH1x+DyFG5Cb7xM
EC3RfQcvit/UDnhcfbCyD7WMTkPcnrPcyZt3mRNOfOkyIhr0KQ38DYkPKLWY7HrrL8RMaI7M4fDC
mtmjMhvICSQgZj0u79MKWvvJagYtKJEGt9AZrbrHQ8IoyM+Jp73qOWwh0zGFSWVHeHI8BoZ0Ci0u
F3y2+n9qdFt44zPyIOWbidl33PK0e6314kVI8lMZaHfTPgYCyAgXOq5R5dz+BxJPYn9huTOzLR96
7VKMI3l0T6C+L7MbsFzTyNaKpPPAlttjfmJbempP0bKFu78Z+ZsukU9N8BQaj0rmToLnIoNEkICH
rGyHNI1jsNKgp9HBJRPxLEGhVVj412ywkwVN9xM6JS58o/ZJz08srRqitai0n1PyPiMXiY7q6uG4
yJPfZ/0Bb2nbCTxJhZ+m7NBoHORpJq36JxlzUOUgCOf6znIAXA0togcjS4+06LH/zDwLDERmsiQj
KD+Gsjd0TP7WCUyIJo7lcothVugSCbqn0maYpGdHY4jUv9cknImlMhZ+B16ucYJF4ykib6Ep7nUr
v2M/uA9D9MiUjBKhXQfLoxnsO3gRc9lp0VmBNqLbqbsInScH56KFdTG72SRTztyErx1BVzYFld1e
KGym3oysicVtp5YB87EeCfSNPFSbatZc2SIlhJjUFTaweCcK38yI9jPYwdxLtfeh3DVGtecxgdpF
SAv3P4XGyZepVXs7A+fCFRnlL201sNh7BHIDx2H+w5uDrcrtYDM12V/RfBmd6jZ4u0TCljnqrx0P
bCQtgm7VoZ6erPBfX5L9XLZxhImV60ZVFqytB3bv3VOmNE+wPRrtrqUZ9DJ8kq26LyrwL3R48+dd
OM+SxxBHbKqiJ+yLmkLw24qPFVWbSf2nyomDab9FERkIiC25XwjaHwSzv5Z6c3atY5VOF5o5UOER
ch8hE5qKsx0/HduXUGM9NhVHa/2VR8dOkTZxnXAl4vD4h5N5gTsJxaetrisaqkImZp6+61IO5O0X
qGXAc9/y1ITb71h1T2aBwjTH45fIhoDTOLokGIvdzqbtDdKxtSOvRFUNNnBNDs6WRQra4pZkC1Xb
5okseG8gbCSA8vYx99pBMq7wqtWA7JWTpywLc81Hhz3YSn1Im/kwSepBEK9NBp7nidjFleay1qNl
hRIzZmYqwlCrU3bvBWEp5EsXVoEb/nZSe0SSAh1dHuJQ3VaxstF6ngLcT0Jv1mnJSCR37on4JyqC
1UGulAekGEKkdh8/RqoSszja4UMqi8dyVO2IlIp9SELjUHNji6rD+ohG7iCRTFypLqEJeshUIPV/
MxPtYOmPJkKFamFLVBDt23xfSQpjPJuTNvB6KXDNS5cT1rUCgGfGs9paDHbG3RrZzQTuxL88oaPF
yYWU4YAUlUo/aziDMtaj1uuXOe5gQNLgmcI+exVycuVmXPPZkh9Dveys0PCVdHpvO/ONFrVbT0BX
IeaRCPohyHEONNnDIJGbljindcAEthpvD5E6Hrvs2tQGsIdJhYa36Kw+u7Mspxcq+C6UP18TxnBa
QfDq3IruGFDssNjGuykp74qw38hkzdLIIWtdlJLOHMnRiG3UM5c1ApwNqrTU3rKGaA0dXNLyL84C
97vDm7K2PeZ+Q93Xek5PyJdp7WvW4M58nLJ1TsRWlRKpLZttRtYsoO6BElnHroAqMVFFE+JwsmLK
9qs2wfDQWatP0eSKq/C9KvH2WWdT+dAALl0znJfaPD8jNh9GQmk0wL92Khsmke4b9IY5ew6N4tkm
ULoqt7OjRA0SpLSDop4uu8GQNuVc8J+zNnSeOWX00gVc0ZKngpxLXMw7xZQ2QaYf6HXd0MpmoWcL
YuKgnzVnWMtIbDymdJrkyzrl8I+0dbAtgbTOV5mBFgsrjxUjdg3CTgqSL6sHK6Q2fZKdfh17oree
+UwrXpWB38jqiNUBhMcOFrolcZsFInYBydyAqa1ios/7u0Cd0/kpC+PcKgsEN09HRY7x2+nGSaoa
aizZG5bZRcM0lrtNsCsj9dzJ1RnX82lC2c2AU6vWa/zS8anXdFfo57xKz0Z8EY+AqPWEjVkpd724
zQHyjiZfZWT5hpXOTCSYZrWqelsNpDU2XxXndT6dWGdiZUbMDGEwCoV+UNzOeyqkd0DFKsaEupq3
4ypbSAmpCI7agQIpFLdcgHIMnTadTxq03wnlKK2e164Z/rBd9h4ShUmDkoLj8ZgSiurJ6bB/bHgb
Ozs4QXoOKX4NgTgSLKnQMZlcllzbK+giUDUMHrHZ9BDRm6B3t5muCVVOdpqxJFedIMo2ZV37Fb65
yxzGawasjrE4jC6++x1TgtMIag4NJ0EcXfp5TweYG2HPk6yYDQguPMg4BnRP88MqTSDuAwEFTgTt
e/lPZcJc0+HkWlRgprkfpdx3CbxyaiGPBx2yRf1u/5OAeRGSyCDoCPnZwruDnXgr/cspm2q548b4
hX0rJTWMxRq/dI5fmnu/E+OVVmY/IWKo8KjFhstgP/Ea1hFImSCnvglEX6ZySzX2UhzxBbQ2scZw
wW+cMGYA2RGrqz06DhBFKgHDIbrkMGiYF8KeaZAFuq3cq/y360O/QzC0P6Pyp095PJUBOPqEDatE
Vqq/dIl0UWSQm4mPP+SeBcD6i7c4Cl5xFfkaCLA0PGaT+hg65d41061MsmvSXBbizaTzATFsSgqo
8uzUrEiC5WmsPwj9n+SgPo4WyPF4m6FAAwDfLfJnXNKkJFSX8btxx/XgwhvGY2nPW59AdOaVnY3A
18PPnmCA0n8mJsok7hh2DALekqzqfo1a+WTHv1MSOg0QtBSORo6XrrnG+y3MRbeRgCtNocdazJvH
0ptzvJF2RxFW59nmvM3uuQSvKj9ndyXyWpSRgrBSAaVl4NBltmTXOPHwYiNX7oKCGgCZu35BdRCb
xUW/cKv+zXUB56kbdD8Y5I3cpM85mwKD7eqKY9h2b9HVCOVbwSZ1id+lS3BbA7TQYs6Cr3PWPOlh
4Y3TIWzSM1LMVhkIYwd/cy/TcyE56zOqr0GxWRmVCOSjYnmnP2chIXceTdIvdOwcEqBMLTL4Xypc
PAQMrwSumg18oirp0OrGUfoUtBmJvMUGLp2pc7NbbS+/D+tTx8ZHjV4XodcN/JrR7Ig9RKpwuHT3
+XDr+oyfRr6OHFo0020bkT8EPZgmdEKp3LNiBi9h7kcZcEUIWoLmqQzBUrlwP9ntBSpUjQplsAes
F4C7Zk3GPXMldopBPmP9tVm6OI3qlOgF7P0SaB7JvgHGPotHZUkPohSbbMZrNjXnORrw95xY4BNU
/AtryIUssSmtojAeW3W+Dj/jOQMGIqewUAwQa0lBkd8tLJRjRL65kvNjr7C1lR6os7tgeCYUbK3m
iIF8dUqWT8LqV/ELPMyfxEGhiOmmSe8DUfpnIuSsNywA7QpLMTZSYeLKAHACQfhCp3yShZ92hgS6
AaR0zXS3w+kCA3VASiSFomfBXkoTL0VOVNh7VpxcIkOOP0yCmnWy0Tl4LVM9hmp/jPiT0jHBBxl6
QLwdFXgoMH5Diuflh8IkptjPqiTdDHIsUzjfaDy8Vf2tNgBQjq+WztVz8GgDNlWGT2qmQpnMG3P3
IH9ZfevVUeH1Y4uxAwexcEe1fIAZu5dmci+TS6OpnEXEqnnTKvpzw5+I5OqwpBslrG/YR06BIEI4
3BReq/BXIwIKN/RcQWSILB6AGJ4oEim6W4CCI+DSShV+4/hLJZbMD3eWiGAqGdxAYKVdMFxSOB+4
gBaSC4tSknktHEhvBxlFxJpvzsLTHYMlCYT6PWRbnpjjuW8/F6PZSiYrlYAJnV+NrcKlmA9zcuvw
1vVSeWDE87N2i7Nga6I88Hqm0Y9BOiPgUFpYDwcdmFZ4RgbZH2X6lhudOYq+SHO6IcX5SncjkvVI
+t+aCYAe9Vm/4Z+JysCXtM+ZDVYdvY6FvDeJtlQ41/NKeITnwvozYMs1k1jWg5+EGFhUTqcapB6O
HSvG29cxQob16vd0WnYKqMvCwrzKUEFpXTqn/jD7luGb28Y+Fu1fCHap/3EX/kp9S7kpL1Oxm9gC
DGYN9yn0VGYyS/tWsp1CpF6TXxRQG8lbydlmWcjsYqBZ7GByrnb4vhcbQ3eLSwEomwUOLnYaekvo
LGlWNnu5+O281xX9HKNJBH1/mbP5QgCSMUMpiGMoKY430kSyesW/BC8TgCS1i7X6lH2FqgVb663J
lp0xvafBT6ldAhglmVPBNMSKR0IEFAvbU8xXFW5wfTgGWG4JGqbGgCFo30HDKb8ZKcr+bGjZIdIJ
IBX7nmVdUJl4D3PCeFCDzJcZBVKfbzY6la1kx4HbIddkgSWxg3cAUlkD9c04O/KB6tZ9CvxUUzpN
mK3GpGR/Anqd49XgeO13E4kPcCwqGlhr0CfJprNZi77/yj4CldPCAGWPuNTHROJhcola8xJVl276
jAVXvOAmYV6diTjCBJfdvFcxXNoHmQkG2RnumNNgfsXVwTzJwHfTgDWZLQC1/EiUHxkuhxmvPSz8
UinUbx3PVIYYEYmKM4HnsgZbuPhNoTFhOxyXm0VdWr8Lg7Ow2vusx3BQ7XubyY+e9GFZZIe44sY1
2kw332ZScRU41MHVKknJCsMP9GhrWtDcSFSrLY7uEnMrsN1e9UO1g/HL6ex0k+HmJQ+HnW4ZBxOh
QJk4GshuYrMboaEGErpbcx8gwTfKuQzz/Uo9tvqRJw7uMxgmaWbulYyYSINaPu+kueJewUTBJoqp
KmtyRogvnV4brGEV2NRW/Q2k8Tj11PqQs2CDv1H1zil6jcY3iBnUK09/dblf2u4S6P05Ing+aDBe
DHpqHGEFlPlEZ4zThXblQPY41zCSgt7SC7ek262W6ezjqfAX4u9b2OpR5tMZOw1bsFK8JkQ0zMwV
7NRIsnW8KTIqshSctE/0DdeYqX1hoaKPyPv0G6CVdfJHgxKN1DujYgf5RyL/C5HMUtLUOnBMiR0O
dsgGljoNrAZf7YV7O0LuvsV1r4EPx96RoiqPWBArtO9c/za1ZQOFiB1Ht5v5v0IWlnUHAynaj6jO
2h1ZO8axPtPdrRGuwmt/0JnFC/Q79uhrwr/g0i65MQbilvyl5TTdv0HehsAeQu0bK0E6GqgI8GpN
Yz9wfycdloIy3EkN2avMPANYsXt92/PfGk2KEtt2k2GMIY9OfH7imlO0ILOIfMvETRQ+zolJZswq
XwTDZgiPfLbeCl1+H5eLlXwGfJOXcmdToi6xu8b4UinKNdDzXcaYFcNN6opbyrqCn7Ih8oJw/QAT
R8L0skwS+25MqOE55AVeiku6qF456ecKO+48J++W4ckY1Y02OiXlj8y2PHBAHS0F75p4F/HoTnRI
BPELAGcf8g8wvrmh/9U4DuqzTOu2MuWneoCfEOHyJdq3LFd6rN56a3wLO/E6Na9qHl3zWyz+liIB
5wiuTnqZI/PQhdSupYPb9OyMsPRV7X4yWr8l0i1WK0df+sPIXbb5b3FuYUiahIXAdYkJnIj5MX1B
eqUSZNxlo44lC2xSvBPYP4itvOrxd9hpiPuN1wWxZ8OjGEivxUdBJQUXXw/LrKurhSuFexZepzbr
Lyhx9a1I7XvaQP5IPVMMWNiB9UwwDNLKFwnBqOmoQZ+T2dnZhuwvf+p7EAS3mO4IRj+VXwsr2xFf
rZyeEr7ok10dFjM8LGCilomCRRgJ9XC3JPSOTvIy3bzUlJrZrzLI0A6PR09+COIy4Zfqrk1nE5ob
yxG3fsqqGZ0h2JoZNWhx6JsDUWCdY242Qc9/agZzmb4Ww8A2gHbODf+lEuZeHQenq/aV3AKtaa7d
9Dx/AUWre9/MJ598HY+ryYdLWA8BtlfLV43O4w6Ged+tzetUx9e6nW+BEtwnrX4ytZBhyPSr7WQ5
xhji/kW+NjFCPOVZ4cd26wOO8mtZ8UeELrIAHcFeenK8hGBvFP7ZWsJxam46nXpfGu6xjI80VfKs
Z0tU8wdMg0si/Ro4M2UQkFn8zWpX4Az1YkjrCFNKS/lvqDxm495QfbNM4NW/FprKkDIM45nWAEN9
0Sr7XWi0WYzPCKVe2+u+hKk9MnZiAA5Wbg2AcWmkkdgPDkuWEXZ0+BQP4CqYff0Gaqy8a6mcaXhZ
7QDLNN82sDF1eBy04GCwYGf5Q9Tgwk0vj58hdD/N5W4St9LQPQkNgZ41X+k/oBcXwV8WNbRh0X7B
x42fzMMjycXf9IQkeay3bNw2WsHYLZF9mY+tbBPmJUtaocSClqsmPqT17CBhtQmZc9ujGSuhPEDt
XWkwL0ag0BpXXXrcuVVtbzH2u3HRr8N3tNWG+VnDZ10g1a+9KI2r4mzV3koUN4OX1WaS6o3Ji0t2
LB4YrbUIz7ozie2jHY1Qt7Iob2Gt0ADzlCXDVZ3c9bsoY2KZ+w9sPxViCpsfzGeUD21kjadD4Uco
KA+D/Si9uDg7gMIwANc8pOmy6mq3YgNUgoIKGbTtvt8PJHLHxnYYdqjPo+sB7sLMuPxYFaNWBnSO
KysjpCYyp2lAYi3sMdTBY0zCMz5uZHbLPVf6wsYbF0VH4RaDdMCbfbSs7ljbvTvKN82kO5xNzxac
GniP0S17fpZQhryluD39Pws9QAodQHx1l8iGR0U6AU/2xKUeld1KXrlm3rQmvsHQklerNN7TcN8N
ePoYv8CF6fBQSt12+BzvzVIHdc+10DxLRncptepazhXn5wr0M9g5H8tZPzQj2yhtQE7/rMcPyIdY
poSbzbgZsDHTVJ527euCHsx44Azc3r/a5NeA7qiLXZRdx0pyxVJ6SqnCDjE92ExVZThz3/hBMflm
86ZDhap/Jbb9A//ROIYja2yTunPAITQ9g3t2zHhqmHZ1zPhVTT8oPQKoXQeii+1Tyx913+3+R9N5
LEeOZEv0i2AW0MA2JZBaU2xgVAWtNb5+DubNW9DarLq7SGYmIq5wP95VLLF9APitfTb97tLbBDZJ
QAYJLTiyzzAVR+WrV3Eu1PK2/qpcqyVQJtkNq+iich5O1DQD9FBgl4lwEgmE38gMKdS21ciYnSFG
q/MYYZ8/RRrBev7EfBvhiBxAGYaFZZm76m7nxi5V6gPezXNvh65V401gOiRDy7JCaFk9xMP+KEoQ
ROm7TU8oZa7oyi0hJFvmYfTI3onorFOSpqdEU49ew8Yw/s6mEl5Zu5eGaRd9jyz6kOquA6RSGiVz
iupodjWp3rj28biYcH6V89Z3i7XEH+X8kWwzbiIOdEJJFlgAN1mnaMW2rIdtRXTo8KZvkSn3XA1F
vVX40wm6fdEZWzWyEa7QuBNnP8Rr31uQ5jA1774fv49g2/nBX8YUPoE6UrZX67Cfrqg+zvlKbtRj
ERk4PbV13BrLrpcp2in0hhMWrSldxPxCgfwMwuqMXMmbJewF7xT+TFInLS45xCpOwT3IRrRBKYJs
/KR8eHRVOkgR/SQ0e1HsdbQLJgJYBbCo5NprrhNOb8WU3IB0Y+b6fvJN97BQ2CnrXLc5KuGpvHcI
P6Wm3UgTUIVXXFEX3kxGrCZevHpOCrr1DDNLaNVTvrGyZ002ZKbIW0WxF6QLqHl3TiyFLOlkgZan
21Qqk2Gsir52b1XhlG11BCVWAnBlSmqYZB8pxAl0Bw0VUaqYewXqmTe+i9bceY/W4ijTLtvZ8C76
GbGDWSA1XFvEOw6eyXhxoL/ZRXOcWNCo6fA+5uBRKu1QGYQ2lMFbb+tPclOH8Vf3SnQn/DKoJGAl
gAzezkCMYFUzZCuslhyhnTdYZ5mzkgCgUz9VJ70mf04AHvEcMR+7rbfkEAxZPHjhHjBLql2JEnSN
EE0e957GwFlu/2rvj3Qx0rPCHah+NFClGI/xmL9FVvkWa9Gb17nYxVtOlnT4kPldiIK4dHF5Te7k
1pNqOcb6Ohtetc+t0VEYlc9uPFhdsTT7l/CGfaxb7MJh5TQKP1zFSvKcRESDYJzXA/GAS/qMNioN
dx0RzjxvahX9GJnlG2GxL/b7ecHeF9WfXCFHislhGld9m7gJHK+BAXGTTFuZZTikNOZyFpreNCR0
5dtWj5Uj0PQzFpJ61N/xnpSVFb0Kg6niiZ0YoqtmoMkAbRfK8tP0g9csY08CbS2RwdYOVEfWRJpI
CJkYqIx5TzSQOdHZRtIwxVQG0cNOpo3E3ZL5H1gawinAmDJt9ZpnP+EuIe6S8XauSQhzLaxA6MOt
sydWpf5dMIke8LNhp3FU+HdTiQq8tM9K9Q69gzr7nCc509xokQVwusp450u9qwdnO8XuzXIctyxP
3TrENEFuIVG9I60Iqz3KSYz75JxFhxkxJ5GgqjF7HKDJeXm68fwX40IHms0ahzyhhFLnYfftthoj
YnQqjuKvU79dtfUOfSGza2YXNNe+8hI4zjL7lOBBjhHksf+P0Mgo4Ntz9Dk588AC9HdS7QJcvEKV
ljL8nYBGnGPX/nxj7k1WMktQY5+2jSuT17cxRbqry2tsw3Q7FOtWRvCNPZVwotOAwquuHLv8JrNw
6cNA0jULtf9eol6xDPYmS73YytArEundZ7BKzuEmQI6FMyUgoAsuiYKtKA5cRfSk0CEnLaZ92KwM
Btfo/qp8pfIvA7lxQgGp2vYpRG4J/xdnzotd20xpYpobK2tWbBuTPAQ/YdcVI2mzqWLk68BIxpRt
x47vKn1JKxCnMuWPXCNZ2pnODyrtWeVas7rYhlTG0f6WwA1VMmcAkPJh0VMDNZic2rtZv0E97eOM
y7qQ3QAepad9M9pEsB1KxK9yVqpEqowY48gzWfUQeGdL7UAQpv0cWE5M27xsXM360iyKIIwHLkMM
Bu1rH0kUcNKRa7V/C8yHPwV7uyTXjnSE4QyIZKkiF0pR4jYj6uoeX6CLkNgVZAlwfGtY6bPumfK3
qaO30YZymeWnbPLBg/7rWO/3MflmCBKqcjoqXQQhlg+/D29uhDBp4tvV1FMrkNjZ7No36lASWQEI
epzdizpVUY9/qsRQRuPaKghEMfGzlA6yVYBvSzFAEMIcGzMJhXpNDauuk3UyrK3YIiT6Pa8UJ5Yr
YOTlJUpelXKdyS9BLA5lOx7GsDso2FpYnZIHwxilKzxA3NlVaotL5eFKziFgVzif8nsbVnRGMRXg
6MFb9a507sm61a1TX4WAkolVVnKXPhrZa/1qs/YqGRdZnQC6Gi+a9pFoEHQpLMoTMiNkluUKvY09
iW2DXsjG7WKGL5ldTvtvUt9AmgviMHT7Eini/ALqyjqKEJkJzab90ntkL6R7Uo+tAoaWeSetPdid
kcHERszvNAPqkfFXH7jTDIdkdwJQkF8ii9igXIOZIWwWx7wRxxA3UB92t6j/sMSNecnWY4Ef87IK
bUuAATCOmhjtN5Rmq7uT7NL7vLMZLIxaaeYYYKQY9vvgGjwdWALbGXms0a/O4TsYJU4qBydw10EV
W6ZFW4vyD2/blpVUNYKDrj/Ikcs9YILhx4AV4UoYRO+OTJPRd5IXUEXxGiNGBw+6jJedgeHIJS5u
P/YZv0F5mKzuYAIhDVeFJq2j+rPQ39Swvg6IEiSA/SHWtgwX0lO33sOgdprK3hI1UkftAg00Sg7A
0gBRIgRyZq0toVhZvM2+itg6PElaccarJqGAzlU3nGbqBqyfHnIfUMEeGSA0rn1XynufUYSCejbb
qr52iX3lYhRr8pTQDmgI3uqueyM9c8GquyHIKa6vmnW1aFfrIj0KGfEWayerPwbrpBIr5U2jKevw
EcbeQ5UTlyUWeoJ9tKhbA7YsPOfxr4O6zSaiego/2CSYtNjtb4Lx0UGnSlGS6ecvVT4akbmHuE1O
Ltn2FJSHQOsPgk99dgrJIkKBhx10xGW+GK3IqR9ZhslDFjujb3d+He6EzBFSsBtrUc+KE/ANtEbN
tjciPNfkRaOlx0Qp+yyLwKX3YbsGflqb+8KzoclxKz7y+uql0ZV4LQHI7iT0X7X5Fn2AVMPNlXzV
Ie3rAAVBHUmTeoU1Tw71fVYRDm+nW82bOhQZpMoO52QcWWaFn7OuHuHtkDTPAR2Dij6xiv5w4hDg
kPCgqaM8S5qaBG4w3g92j+BdoPzliFdTCO84yKqzILhvrNVPVR9eQiKXqoJEv+7i5icHgt3XFt8W
5Gkf+bdYInUbgXJGGammfFQ4oFh3/GTVrl7mQbfXsFAZxA1aPTRL6NnmtSU8iDAnQQZNSN5fHpuu
sfRZMHs192wXuwW9RIePUJZZS2AsQCKeNCChVmmSH0XorbqYPT3naBXIJ7OxTm2LgHwk2ibzTua8
tkSW7oGPmVWUSLm9W8atTxdXY+Kxq32YxadoMA9p0+5R+rOSPcX2sKEARxRHhKn/0pm1pBRNnWrf
B629aa6BvFG9xdFJgXVaqOKQFG81w87QanfNwj9K0jspdfxHOO22wrQhhAG+ZBvf7MpA2SSgfKS8
dKiMGX8akGVYtQsESHG+U33q9lVEogzsExpU619VaDDC15IyHWj7T5reAu3MbjJgBW+tZqeqsfbD
cggap+x0p9Zjl1fA1atqWVPbxvcFr0mGCrmrvoX84hAmkHKf8yjp5L7WTXQbdf9eZP+Q8VY66dB4
9TQvXoHtRmBErq2qK8fRhmv2GCX8AIDodWgrBWQw4km79J/fYHRkHjo2cCPsZgP1sts0ur4JWxuz
YkDoD5HMaP6q/K+eFS4dlVyNB+oGmt6QJtpLzTF+fO9sJNEyenGPD1596Tc6634k1RjTwq1WZFsh
aUuk1LTSqDKKNZv8A+2nm9W3jlUERwz4oR19DU7/Gd7FRiKfIsfuRycsLIesRqA68+3hyNWiUlU3
I4mC5z1iwxOWjyyFdZL/SU+BTlttnwVSaH/2LfL3GPw9Rdg4FHOkJ94nLu+py7El4AMpDl39HY4X
ZWr2lqcdUo5dntJBCc/0lHWGEsW4G9otJ6xRsb9m/QJ22uk8ZckFh3+J9LHz3lqEfYxc0Et24NHE
LisuRk/ogZq5Xt+4GBOXsDFm0HP0hDQATGuNutIn2IyViEUK3yR/1HSqkzzSv6JTY/kCIcTqbrra
3Wswi0r9LqvjI/vqEjg+AIynUzGdNZ1QO8k4mKaOvvthRU++a6n9sTg50PYf2PoeIsH+quUU75jo
T26oo+TWfTdDj6nH1UKWiGaKyaqKZheqtgnqPzPHG8thKbTS1SrJMQA5GtIZCt2pUT4snVIUrk44
to7gayhOwxrDBwIeZlElwYoh56dXnkolOpnjdOwkiJU7GVmhxaVdfBiacU8g7oyco8SqNeSNRyBq
cSt4mZsqF5F8lhiKkbcMCEay4VK7CI4lPblpWXVtugImdno2vO/MhkL1M4RLjipkxJRjJmMXe7gq
XXLO3ppKOykiO0rlPvV+rS50VT10JINoFniswG56kPSU7Aan7mJbae+NjOHSao6WN5w8n0fznyav
jP5OEIQGYxVx2Pyp0iLrKJnLEZIvxJBY+SdnlwAYUm7h7zHW3pxEGeebGIQKGVMEUeZYA4B/bDLM
Rn3+YfvNNUyma5lO15QskomUIHlpSO1Wg5Xa1cVFSCrvrH4qGu8Y5eZh0j80S9s0Rb/TeazhuQwL
+1vlOuy9HGIGx7idb3AqM37WhI82MWKulm7DHUqISxByR3cfgLF3WTBeyiK+dKpyLv3dWFd7cN6n
qP0Hy33V43Mjynxd99q5RNuu98x8rOPMiAG+w1o8Nl/TeMuyaZsCUaucmI+UmLjEMa0CpEyFAtjO
wWUV2v5xiB4q4Ht7uhjl52grro1ZDiqcylUyaDtDmEQiGDvKeU4RnzxG4Lb024qqH8fCPlpmd8jL
RbAy+aDIwDRejf4nV5zN9FdEDLR9gWoWr5nN6KQWOGdLmstsgcPXVPCIQpqvoTFHae0keelOYqUT
f9XP2DFIEdyIOhE25SbnvzcIBSjVEhuVQcgX+hZbOBn1pMDnLXCkNp2JjzBalNqOWV8SQz9EVu3H
pZPbCREWVYpYti4OA7p+Y4a9kU6fY0HTWAhqj1aRn2pevkIDHCxyPx9Neji8msJ6tpKjmOYFVBig
BE+yiW2lswKSXTMH0NDVVUzRDW474mslfA0Ni/4MzLags/admkYvnBSOstVAXJVuGVu7ZPXKMQ78
Ya8BFIylTR19e4dqVPZMW3YZ+7cIYBhbw4JxbwjVXEdK6LHlKdm3V/8lC4EIino3ASxE3EbDx8iI
lWXykGvzGsxBXQRkGuM2JprBIzow1ZixNdama5RN4zcbaVGTSUeUOwq5LUuQba2ATFr44yfpV50M
DaTCpPzeJ/9IZu6Vwa3CBHeDiig4wzpPhwyhNsBUNALUoZTrVhMgiwK4BmLme4ouukDwrDDzptda
1W1NLnuELlE9iMRY2GOwrh4CZKzZk1sVwe8PNFdexREAhjB2jCVxd0YI7r/bqea5Vo8qu+Bko5eE
XvMRSBpzG0QtuEATBkTphoQyVnhm/7U67+kia5Fh9ThnwIDg1CF6eDLuwi4ew9g/ECw9Msupa8ym
1e4Ip7GOGVr32OYQtGN16xQKeMR/kXyEUnQytghq921RMwxu9jUSfWKA941K5c9pHRvhvvKM3bgG
pcOUbC0X3X8/9Cn02p7h5PwyyzZNrUpmknIxKTTDCDP9wUrGs6SbZyViPNNkp1TgsSAZQosBRIQo
RpFlJRuNDzPDBDTzMZFvntxwPNkbSylJkDK28K9A43WLR5zse7iIvnFSx30se4fpUPZMZ7yFisjZ
V72D6Wu09/mqYOCmVDYRa8Rnr0ZQF2AjN0A/rfowmjjYbdROGeSKugeub94SK32oVvKMM+MZfpIl
MkzhLfXDVTLO9qTOmbj/QleMjA6rlv47WxmIGU0iHtQBoJgYXVcaZFcU6Ff6DwWEbTb1uBO4mbqa
quQoMpJby79qtEHWPKPWP9INb+r+O/EEssnWPfv2JVRIwxgIn7iI0PELlr2bQO73PcN8ZMRT1wA8
I2XqPpS7RmbwxIYw989+dw4bwykmFGwokKUetTYAgfbU0vl5CM0DOr/Bk8lsokftOzw/IEim9wgw
ylSsIY7ksztU4bGnfKRVb/sVaYdry6dysklqq0jwQUSOZgDe5SFvvZ0FP12Jc/fHTN2cxU/UaMQt
gLcis0439V/71MnRuWnDkykwG7FYalWnKIBQAjA3dE48QVV/VrVwaWtHBmkL9neEwuybt8IApynF
DK8JJ2a6Vk/dRq32FVYUrP9Otg8aQKDhN3MmXxn2oV7txrzc2Okpl7F3GPEC0eyCOOHpSxmbvSkM
wJQ4hSBvFE2zRVCA6CDrRkcuSBPO9kAR8NAVHv9gKzFhIJYXCsAiC4ARmqL3HJAq0ylzAndEljow
h7VWvovzo5Rehp+/cjt6I1oDXjC1ZLKNCoZfOXRCvvxhEQWLmlStbBzWLfsjfdRQ2pnr3BTnWHvr
YGLGPlQttGvsCbR32TbeswR8eHRWkaF3Cm0wDWydTgcTcVh203yMGzs1TK+opHG0Me71y6tZDysL
024lDZeys9g1sR1CWIOvlaBU+tFWORjGIeig5ENnLJEj2bemt5co/OQTMnsHNrC3hC+lZLUTDP22
7CKn1Doktwi5D/7BfjYLEXya3EDEwxDxiYXaD2lurfQE5Ea9ydDHGs5ROnqjweVHuDtyHJnXWspC
SjN5Bb0+926d4m8mWV6PYb0WYQIn49tAY8Wqb5VDGpYQKFXiA4t4yCfaCbgnzLSDZnVIJQ86J9+N
gtxCmkcPlVs7nVEmVuh91KL2HliL4dMvIHlNS1kmkQykuTXcAcxCFx/FJW8+Am1b5CUGCLQMibKm
8Aoqeh77bWj3HbMbzQvdxBjBeMyt4mqclo0incc4oqKQnaQDxhseEVYU5r6spx2Jc64uNUxuGNBb
sD0vYkArxwWPX7dCwBlPzaZFwJmi8wxqgBxVsbWGRxw2t5oYt4og8rEktLBkai/55iqzW1xt9i5E
ZCu9IdN0JGKBKioAKgeOupDJhsqywN/F/wuIybHyYhmZP2/9DKFj8QRTdIx+pJScQTVgs0nUY8fn
JsVnnk6btgQnjJdDIJINrP/LFJEDlu32ImM0pkXzFb0zA2s3ieLQ/uQZcDcCXMdjq9665M/izYcT
wGIpknkGaY/yp1L6oGe4cQli0CCxbS31UiC1LaClw2k01/JYMNhpDmDVC/VTelFd6mCvi4ILY7aT
UdzPwC9tQ+vb1VAZULCzV2U1NYW0zx4oieEdSiDMYj6tIJoiUAdVRTFNaAznCTeaKE5mZx7kbAeZ
8yB3+bFb2ktTfM3y8R4cn258IFUKdsajIt+vb90KtrEBnCH2sm3Cq5UGzHY0sv30VVpj0ppZBlK5
kVhQE1K/wrLYNfEybwZXV+KdNjCRMtN9UkAWPKkoSEdEuG1i4mJ9DIymENWvxrhdijYkFTI8mOBM
5rCm1B72kl7sO2b6HpN8dVMZPaOcTdF2BKUjcJrV+AwXsHsVJpNkrLE5Rant6mOMk5RIbSwkavVW
QPjJWOcalANzrEYgQ3Jf6qq91TumiP6HAf9EZ+tfgIIxWcrRlG86KjgJnaMGpSrTsRcpljvVJmgG
2/HjGlLDXeeQIx56UWGTTVCPcjVubTAoCUGxg9rtPDBIptexSGjOsTVt4RS2Rndjt7owhvFTlUhW
qFlvUmtEKAOZudfBT4F708QY05fKoY8k5rbfRszHuOPcEj8dcgwFOUZJRvjwrHs3jhjXyd4z0NWn
VkeYWeV758APupcqRnE4kKG8ZxO/nQQ6pTFAf8OkhZie6Jt40b3sBy6eCIlgVWkiYxZ96PskmOtR
coFP1ycbbDiZIP9CyL/KnLaBm9jDrY0duuVFG3C8R7gq/mnZWUr600j0pKbQCpXRRRvuanLX6LaV
dkm2TBjFlwiRUSkt0Bn13TUbDlqnoe/8S6sL2RPrOmKxq9Dy4R4hFbmFOxVXENyyEAFMs5YXlZ9C
Z2c9LtlbjC49mcgjmch04zu5wLNlXxuTJ5nC2jwYQYBQOjgWgL1iBeuCeZgvCA11tyebe0BeU7cc
2bsJX8MnWlx8fTzJJ468zcS0DcRLjtNGCvxNOcgnAWRd/fJ0hQ3BLdRCdhUSiCSDFDHFMfveiXmW
cg5WULzASuoByF/0qPzYTXUYhOhvPWr/Ub63+S3XhOPzoZ+U5Ckr1mPW9Id/qU4SuwmDCGC5F8W0
Ofbarig9Bmy7NVdMso7CRwrmAIzreCMDrw5ZPGHeTsf3uk8OKuwxE+8tZgqRM1vwfzoW9HG/0wDf
cCKyWZc5lKhlsrY5qbE4thh/Ne1S2DqRXSQOsKKW/mcHmIzrRPQVskJmW9dS7Ou0XYAl5eCHBeov
4jZdQv0h0GcTclB6+NPj4kvOymfcrkxADRNVN1uwdmP4Kkh2lnRmShPfbAVDfDWA7LupQg3BF8p4
PTnHwZ+JOXiOc7F3Rp3vfaPd+wFCH++FRGfRG8PDLMtnpQOXk16w4sI+PnoRqRvay9Cy1zC1T3bW
j0BIDEXbXdH+RQC5aihaHQIZU3EVzik5wXzhL6rA3Hp1t9XDeOvJyiZktIeOWMO9m+f9WsmjdWes
GtNc1tYLksVWtlcKOF0oX5H8FKQh+ATCcti0x6LzD5HVn4Jgw+Xh+T+1BBsfge5SbmrUm40jsPlJ
NFLM1/meC4SkBRLtmjUvktFiphKDf4VETpuHHDSJTpqdXnyqcHlhwEHQbH/PNA1zCjzB7G9Cb1i3
LKrs6cSAyVdfY6kS5chQN6oQUzCQUjD6pFQC8SFPl7Z6lvixM0yGhstzTe8lCBZgGkqhwPCUi0Sw
U9ezwPXKzzzRN5P/IbyEWMUY2l/s4TI79hgOJEwbmbHDG0PEZsqJiZRNQJcc9OMUnpW6diwVI6Fq
LqKclb9uuYFauL53EyGNyCrnsNakn0j7HCzZMROsmf4P41BTMk+xBPqo/W3RGiquoX23Krni4squ
N82eJeAYGdBuwJ4PaZM16VB/iIAr3+NBcWbejgyWUv5TYK+iCF2iT59pBklTcHCcY6ZBXkrcI2qx
elnVB+XcRoNTkt/ZVSCTnqClmQG/xf6XTu53ZELy6sujF8vHkdHxEGE0OmUdPlxxscYNNDJ3IOS5
KwnFDM29vCRpMpEfiZ481ADLR91dR+npYzTMjDcpJ8EA+jUBYeSZan8SELKsrFYpXuLhYgDeW1mo
52FklBLBWWwKSaEw03fBQk0ffjGTEqr1IdniRMAxMs4UyBkWfXQ6KogAFftrUaVQvdnSWY+4+ixr
osbAJPWkeLDPz6BoRc1JBB1VCWwhb/qhPCdsA6aSil3q0VNdjiTf/2ljTmuQ7WTVfwqaFoskcE/5
obicBUtAqqx+62NO1KN3LfiJbDYHhfds2yPLA1bHmPNgPqjD3sg2NtMuCmP2eQ3jiWfHrGJCkR8j
X5HZvwrHxinf9SPQC/rPe1fvgad76oUVZcr6qaUDkjhORxA3hEc7skbGGL5DxcoPapivYmRB3oAk
UgId5h8zpiQJCyJ1KOhxlnLmsEnkxF/JxIiohI8MM9anJtRZOYe5fSDHGzNEtwkhFhvcrjFRWVRC
M/CJLgt0CA3hrwVWLyDFvC0Txh0cHOKPgmalt/bS0r49hNP4BxvE1w10iS7dDzxUeAkkPqS1+Ic0
nEtrAZwsVnDk+NQ5b3oUuCqy7Ip9/ywKNw1CA72MAE4wiH8tVOmk0YB7CDdDoa1YviOrnUOWFXVg
jG4b7CsR3sQjfw7SiJuJECq8ewXePZNHyAC5XlNQJzpXrbVNgZ2OGjnFh6aAwz9Z+0pYewJL97Zs
7S1N3YOh6zvrGHvmthq+JA/Q8DpqXwbT2odMW4MEw88B8upYN+GgRVj9gp8OQ6Q04q6FJ0UKVYIg
PSaVNru0NJPDjNs2vzzFB5amXcyhuGmxeW3GBazpST1NVXkO0Plc0Kux69ixGpqgwc7xmAaxqgO2
4dSyV6kVEqa6GrtrbZOmPpDNPXPeevSHAQ2jWXNPHen8VrMRileq8Fgx437tSTorhvIxAqAGTL3w
YFLUIGJ8xPUFHuIcgVk7f4HfTaleZtZOamtL27yDYQgYuEA56Ul9mF/lKbvMYWADYhINs9kV+fYO
tqBQQyqt6iYhjRgV5PRMKmFDqDH4TK6B4td/yCj+BsTnU4V4dtz4Fg9qXG11ElgbElhDL97qPfZX
fG7xRBz2qG7iX0a4Z7Id3aB+qaD1O384mKLea1OyMyzNbbRyG5mn7lMLG7fJU146e2cNpI+t2RQq
v1lAq5IPG+mvIVmtxeI0xhsFHHD0jxyaHehzfOCnKC/Pnl9dgi/DXyetcfShdrKUoT6MviTBGzTw
zAjq2Amv5ZmMvbs+Vfeszu7tqN0sI4Q9FdxggRE5gI6GgX6SRmfhn5KE5Il0k/8amaB4Trc1A1vs
x/Sf39P0JVfIxT0GzL7TZrpDUqGbDeOOcd96ChkawYRSfOsQbwAQPKXgjzSyhOnyFBE+D/Gv6bn7
WEvfu/hkEslRwZjJM3amU7MLkMQl/TUsdv7KQktb2S952BFx84JYFSLXYvpZ4O5LoHZ6MhpAkq08
t8Z5otfnLFp13j+r+9V7PCfDw9fZGSj1rWVSbhUgGjhk9PYj5q9RuDo70g4L/2Zzzpnqqdfwc1K5
GhBNNb6sSRx00s/uXvw+IKJqEMY9mlkkzKAnbf8lZnfVf3UVDftB1CdvpFWg1mRSxBkCvuVNYBAv
YUlWNjt+TJgwbDSTvBg40/RuxhU1O/OVqaFiw6pOtDoZoOqjQXPKEVP3GFtFDq73audi0yKkAmDl
R1hl/njZs7k9q/boNyoT3hkqzpQLaUygTXnFZaQYonabbe0di1hiftTWUez9KsJk1WCtav86/j0N
Nm4KhpqJW2qaUwl8jxM1eMUANFj49E5a+5dXAyCmARGAsquDM5YptgSrlpGUaqaOhOdd5G9oCjcZ
aJnq1xjEbQqu6tierVg/NrhKOxLC/J/Aew98duJfafLlMWfCkkIQxZ7pwjFX1yX3dtNgxQrSwyDX
yyY1eBnik8FuCagSin87FfSsBtACMh6x3zbho+mPuAG3wcSio/Ou0kdq4ngU8cr5lxQCG5nmRuGv
3T+SZ1vfx3J6FsiA9S56epTLGSaHiIeUBXNzTBhcHZoQYbZpEZG06vuXojOpmVW3iWNKv2rcOVF3
VNmsteaV96JGoTi2qyz6UemcEzYncNQsOWW77t+8oXf6EHOQKV08qMz5LpAyEOKkyBP6alK1Kk6o
YSemuFKtV4Y7H8A/jiPasDc9r8hzv5VUtZH0m5bB8qp+jANgIRPdRbfupN+86x31o1FhTGBEnP0B
eCwlAlVXEwWmt74mywi+RdnwkE6QV+BbSIA0g2dPHm7JkqD9KKKTQBKr0mpjsp8/0zXzkFJRKHJw
KW6YUfQ7e3g3IPUY60K5V7A6apxgDPbG964+L7UYCwhCPnuFkwv3Iniprde+eDjQdAXrUjuWMZD8
bBchdo/smXP1maXtOfemM8qds2+q59q4WS0beMmj5kopazPp3qLuZ2wDT9rH3BNKnyogU45/Jvgc
3yulUWeByBriCySZdS6vFBJRStbLBd6VHhJEVq807a1HdmAhsdJqV2lyqCSr2pScCJdCkhwrcKQs
FpB6h+dghiLw42kW8egSseQU/whWFVo7g9RgosrhppeEEyvFxGLjdwpK1+LTKMatzgHli4etJ88u
L58BBD3tYQSYuNHE4rDs4I3oSn+EqUHy1YAnwI9+ErSymao+hek9rPjbJGZVDgC089GkaS/vIVII
BwnJ3JENYKHsdaXg2poJBFzqhf7ZipkXGi5Ruq5tRT12Ie1iGhJICQl3W0erVDMvlqdeJXC9EsMb
jMRH1pVEqFYsuXO0NWgU7HBTxTYegWE3C0HDJNv7MSawZ8zIeNBHtuINCQBIb7TwGvnHvH8zuT3T
3HLM4ZMFNWEeRjRum5rDFYCLlLVbVgu434V/nyX+OPF3Ve3T7KFATK7Ryh+WNu2UYOI+etmR18do
zlaj7fqIGTeMlWZTyUurMU5x2Z0ayLVQpaiL5xFVht96trUYBUafu/WhUe6kJFkItCiQQJdm9NDN
a+7VWw+JKmYpCWesquJc53gERM8xxxNEjIKMBoTlIrp2KF0I32Vlp95SCEIz5akhQvFGNLChnqLQ
IM/0gaC+S5o1wKRNSbgSLBHUJMQjzHtAJEv7qfsdDToc3z4O5P6O6RfTtoVt7w209H+FQNjMbPH/
sc82+8GQFsEmdVtw+Jvk1ei8RfKqg6HcKifBxg8SfwEotkTZPp/5HFkV0w7Vz1xGPOzm620hL1nP
InfrHUFJXZU+dFmOmTRbZbV+b9i8Wx5hqfixkFmRFRL1DW+H5erMvzrgYDk3TCaUvc6hnoIlFgwA
StqFCjCqaI4DAr8o2DTQKFrDchCVnmCTA0wiQKFYSYI+7bMa/INJ/TbSayYzmTatoEmkq1Ii/qgg
kDlajmcm7i2Zy7UiPwbCj4qAVWNj39REXnaYzCNeGiKhc3hZikB3wtmneccOUMdIyI6fkUI4ckiy
tpzRsr38G4ML0/JjyvT6B8TGiN5fCSa3HKlHEOLUJ53v4FOddzYNZOgEgGDj+XWGO0LuewYHLQDA
bHBmeazJkre502EGUpQGYpnlCGvdpr9VFc3RUvLO2RFj0kfiqq90yFVgXqwh2Cv8MNjpkLKzwlGh
q/2HpvNcblvbmu0ToQo5/CUJAgSYKYmS/qBseQs5L8Snv4Onvlt1XCdt2TJFYs3Vs3s0RkzzK8GB
1NpEEjhcMufKXXBgpgOelMsGEc/eV5K3kv+v56u7mQ0/OWPTfJ/iH3pzMqd2JRHtVYKSMRqdispY
0n2QJpLfkOUlfgL+B4MIRT3Ez7A2yKLd24KuIVa5liYfCsU5JGoWUEYRVBu9lA7pm0UAcwYkkL8a
M5ieDZJQKCEW+dGeQl5NHn26cgv4giaNuJwUkDN21BO9wh2OQpTk/8IdJt9FxCnT4qtlOF91m3ab
hEmiDhtF3qVLdZ9HdQvhQxIlThKYT3PtKiu6lLqESk2oOijw5Y5tuhMyOA5YhCVB5HGqvTmjvgFX
Eo1QyR9cRzKbaUTI0sJ5JiFD6b+MmqwFSsKRdTjBRZHx/Wa9RvLyZeOo8DRBsJBY71ECsZIskZyz
sYItoW3EwvkcpSl7uvdmTt0F5X72S0f1SSj6sk0cjQg9PFi4Oe2n0OQrEeyu2WLP3ay8OJyMPOWv
Up3upLQ4qWt7jvL+MqbNtW1vLFs/aKrhm4TaARaQqWbbwsLG1g8iBYAbW/OX7bfH9mthguwKleNd
Qb+E8WfDgaFpBbLRvpoEfRK5qVMtN+9ziOljzfN5UtySHlQH7zvuBsWgeZkozgjxHCqaDBWNHj1f
hxQwU5GSclZEEyP2C12xESsX6FYhUir9RkjDLBMi3rvyMNAEnO9Ao+ToY9ILsKDDTQMpowAktsAo
oHKzL1n2DGiCJvvSjklrdXe7G/xVdgBXK0w9uOTizuMv/krVw4hR6hMDMlZN5ezQq8RiniWYuo3G
7N5RkzdxJnd12GOcSBmjRerrc4K34VvDQ0YlhUcvXa+QcuTa+DNKuOTgBbRSsU+xFshEQRlQYS/e
0T2tKlST/q1I4/e468jxXypHuZhO+U4I5YockpfSo8yTB0GSzokDrcChbIf9QOB0EL4BWyOF6kvd
6t4AP08D+nIqfxqAhhzAXZTt5I4PryS7mkqYDeGjzwiBCXoIHoasPUzJ3tsExiXsvbxm5qMZd4Wb
qKS1dA0XMm0c1MumehtUsh6o0EcifXXR2EJRYxMEu2woH0JXPmxt+OiXn2L+Fov9IH3cxm7cWZfR
mm5xX18SBXFm5oB6Es2YbdqyHlxJZ0DJIOdArmt1f4pUOAvmDwzOG83hqNDmIyupVzNPqvhU9X9i
Yh4lDkfWrx9nz9IXmmdZF6gCsYm1CJ6RcX5PSfRLxLDsLPHT2dmr9QZspid1Pzo2CzHtzaHna2qW
51TmoFI3KwyYFuNvTY09iYzqNMz2VrfotmmjoCKOMvZIxq96UJC+reGqCxuknA9+e9Rlc68VGZw3
gaDxMAZQaLJOoCQ9dmVzFMl/Uv5RK5hbJj8xHmuuHWouihAAmHcnC50kZmPbnifaDATw+xa64mye
JQR8SVfP1JW3GzoaSMxFFpyYcfXW3JUHmE/5ZSEtPBAN0qckgJ7bmCwxgX7yHFEMhUMwOTb2WYc+
W5T/JIa1lU8Bg+dApy8tETkhR9uoblqRXtUrc5wtHbr8JrSGKZoYQ3XPETEaFLoq36oDKLipfyRK
e3+dDXcDhZ6SALxxHRsc4DeEyApEdrq9mEiQc8dX9VYEA9L0U2JVlgSUP3utrTtDOmPZMtFSBS1+
6vwpd/aG5we16jl1r+rFIGBvq1y8zw2kFhBdrZ4GMd8TirgJhKVn69DUZPe4iarJx5CxKn1TrOZm
iGvOEjFbqJzLp7Bg8teTj5Hnw0I4BcQKlJntqKXbhKDHOnxkHdafLhwiBJXhQKdt9KrxdfAC2p4w
+MhPZCTkMNeeI0M0hKEaf1RHy1Bk/7c2ywEmhqr8I0smGQtRSsJ6XEat5KLNYpeiI7fUufQ8fNeO
9QJouVWCCYl43lKoQSGdHdXbLH1CqTYd/QC2VGrsXdMTVuyPMIQ1RpY1jo5VDpsD7zWrmtcHarGX
W4HNVhV4QVe/W7RzkQ+Xzm4oVBd+0fzLeSZlHJ+m/TD77I1gdgKHryW7Q1A20RbcImCfeSzbfquJ
rYN12mruSYcGtcniKRBRH1hWGQjLOZQaKCCAolb1NrbyY/4oKRVaXbTWLS9D3J1TeyaQYhwZ5gLY
DkK1g3rBsTq4zmLvlYjnPGCJ2s3LllVG5pNQW4CrUCkvZzaTsbLtJxiZcwwcZIXzWR37TKFDJsHH
n8w0ZZOsMOF0ztsuUo/N6qniIRYlEE3BTRubFR0XFZn26Vewb9SXLJzZ0dKR4Nd8Jc0P23zVyY2m
V52UWQQEo1dCwy6OlTQeGQ5BaDfxI0tgJomYOhruson05gAaegxzFRRAeCd0B9ImZk5xD2VEJqUu
MaDNxK2zaGuA86jkR26Kh2SgSC8zF2OUlwy0X3Ur5+oqt8mlabUTsTTLgQGOVdiPyrv5atHCwckb
WrK+ujBOf6T8M10KplKfRB8P8vvIJovENVi7lsX1ixtqi68IZm77vw4fG0wXBT7hqnsm87/eLCdu
Vpl+1Lnh8aVt8kMXEC6sDYG2TMfAGoN8y25W/NWzMxnUel9Q+ztajMhd78ctAJxs8EbWr2uibDh2
a549vbRZKLyu7ZxEApHI2F0YR+mTY+qOBdWvmgJSAO/60+mx1PXnmDA31kJdGvx8m5CWM8aE916y
Ua85Gvfr8wgtfsOLh3+9t2e8XtKhQYJxpmO+jeDHLWkIMOAsOpor+PzzG9pToDEUSGy3ImT2mH0H
k+3M3EAAFyOJ36kKlUUJlqSBz25gOv9lLY1e9d7iZpjrqltgkGEkXasqsKl9MuMPk/WZDN4k7+lm
iAV6k4JJYIcYvWYPmlq31kmdTbdtnL0GGiTpTCAqlQ82rh2yE/zSrbO2buPUZ6WzzpKVXuy2v9Tq
TlbtYze1F/rc8Xy/w0cMhxqLdFRheksekozX4slbda+l6oZYuENp5BLiTPFmOQ3npAm7YvIKRjLB
V/IR1nvVLSljUy3fFJGXRRGXjfKzdbwokR7YxZ6Lw4Q9S5hsmw+pi98HrXmcp0W7KcAoGYpS240I
luS0jOrJcRpD7bT8U/raJZTjGicNEFW8hxjEfxiXECJ6zzMADiwn5eLb0EqnY7oVlAax1mq4N8QR
gbz/VonoLkuw1yKLyh4jLQ/kPVSNHM+FjjY1prlFrk9UNbCFC7WO8imAe8VsEAjeltEJvt6+L+tA
hglGkjOeu6OuYVB6szC7x4sckCRuDVz/XXGe++L8Re4/aqJQ5DBCi31C40Z0LTXLe0GER/KQL2xm
a/4FRSRfMGBZ07fxDTgVRPDrSuDATaA+bzO9iqkTEsDmoWep1qtm0NvvGoidjGnsUSY2iC4KHYSK
x/KBeBdATNcb6dJEz4nFQPt/dnpzplg6Q2rm2SqVzraRnrX2UTTVY+l2qXQyl/pSWzmIPHQdHsTx
9JBlHWZWQVUcrqNuvq5SeUlRFRuJTSg3aXT/1APb5pWWp3QGj00oWtJ46JommE2LNSbXRSc+lo+X
ZBjbhV+WjPNJfOuT8lbRgSXJx4zgWIzR4qW2SPfVBMxACegLrSdtzdf+ytzAKzEjyJMsohCmJDO7
pUl7HdmfUvOxb32NZ83Mp4ZFpUYdTKzvEvRZUVO6gqu7wIMuEe6b8JMiq+KPuKvWmxNr9AWTsiF2
9E06/9boO5VTEdHW7Bl/cLGjtSY9HX88wsoXprXa1CVad9k/VmwACYi9m6M8O8ljT7uhRY2GOO3a
gytlszlUH8VwU+T/QmtR93FXez2bfagUGy0bAm4eCKcdyXgFhduODjXFxzWi2jS1fIQ1enZPupFx
cQxkArlAqynB6EcAPumxeIluLKzK34RIrzov+6Hbr4L+o4WVzN/GSgib7vJBesfh7YcOfzyQx4QJ
htZHZDUySdCSF4xPOLn2Cj0DVAZo837CDmXjsdNUbO7fI7VYI73vjfwLpiWQi/8atjh8c8susUDx
A0tikadQiTJTY0FlN7Uyybc0PLHJLcPHrC3nBFQyUVWtgd9SBJYCxaM7ab0ODTWls6DcZ9K32eD+
BUbkxNXGmVjmbItZcuVz1hinmX8UOlpPiItvWM9/1e7echWcegtQLzdh7XNsd1ScFt0u4bdERsh2
KZ0vEReRxuBdzt+BJgsYf4LCCm+kYTQzOd+J4vJvMGbpLKWdtt1ZnIu8i8ehOkxg9JNB33c7mybG
OuNzogLySDkFzOFWjfadKWHD9LFi6oqfZN7YTiC8mv2m5HiDVLMrSBsTi+Ii7w6yvrFwGio8aKpE
CSBv96whyv5XZ1nLbfHMNi4ZLIxYybbi1EhpbSICzOFhARsVQM8NQDbV3lLAd8Xv6Uj5ERLQYFoU
VMIrhTUsNOOdnSRGE3v7kSTioijWlTD2uaRu2FowiAE2aVbBynygP1VH3TFReZahOTVz9QFV8yqB
lF3BVTqDXzn9GzIYZlOmR1qWbZI/DtGyKZafo04NQ/oJPg8Ar4yJpjtlYCw6Cw5lZv/MpvRQmyei
iDsz2A66cy2pCpponFl1nnSITXMDmRAzQ02MuVwoCeIZHyU72zF3DCnRfFSSx2gY99Qp31jF9eI0
9s5p6cuzr43jWZZAlEYs7qv5nNtY7q4ZCSlHcELDdOQ5XkOz77Mw6/TAONTjL8+WWxOpBxXznsGj
QEWGXNQz8ZgTPqRjZeQhg9JhfKVoPpX0b/wb20jV1qO2GL3ImOrf+bOqePsIsuIvEwtkrqR+0zFL
N+5NxC2f2GXjkJ+2jmwKEVkgOopzz12hFb/NlB5y8IBjisWZUrSi9EsKM9gvsogpWLbDBZAT7HHo
XJlJUxeYULjv8yVtZ0aAjtNw2jTNvC9p/yl52y/Fbr7MnGFjh/OEBdbEHD2An282MfYzhS36yrie
sUMu4jwEBbHplEcvZbuBGiUl+h6hOhesZGP2vKmiw9Imgav9VBBtLSh+o5QHA2dPT6/JWGzj+VJz
VvLnyV5GzUlqB6BXVskJcTNPjIhcITZZ+cVOhnd19QKVM6XEv8CCNEhwrRaYemjDC5RbeyfR7dzL
vatddO4KcNegb9CqyvqAniz+3J357qTztqnkQGh3DYzCH/KydMoobspLa9PMBM+AVhCVlofOt8FF
YGLRB/wGfw2NiA+uqoobk8kmWnZnZEkHNP2Ew1ZLj1AUKDvZRia7Amu34IHjc9Xy2y58d/iJQgMM
cr2wWBua3cgSu5jYnzbrqVy+zVvRcmRk2htZovc+X96rQ3W0zPKmTwXSTLedcY762IrQaNpQ0dcd
b0aaEfF3IYUr7CZVlNHB6z+iiZIqOqWZCKQ57JzTCiqThnSr/KqWM6FWV1rJ63T7z8YY3ZIaqbqI
93kN9gXmIVicfcf8tTI3qOQWW+LFFRFYIPNZPfukhl4CkZ9an+vrhUi6g1g6tlTnOL2AoQsaBF08
wUiJFJSKdx2Xaiv+qLy3RPnVKDuM/AqBsAQzQhc757Y/FvTDQs49a/q9Ye4owMEtRbThtnDOqveo
Ts/SLEH+GNwIhbfD7dhod5W3mmk/p+mbjTZC58KUz0aDJzyfuYvOKVewV6Jc2FMTxDBzF0EYmLq/
hYKXqxTvSmH7ZX+cYt23lurQ/sqcAIYFLnNr288Fx1ID6ho7D4Bf/FGFVzEWO9ZFpvluEu8YWl7P
253GQ1395ukuAUUw+IpMSt+i8p+DhWHVpH0LXGPi+V5jX+IQ7bkfE0AT1HbpNF2P1uiqFotQJNcG
YTHFUG+RGbWIYObm55pLvtz+OEXM0PU9WNWXDSl5wdAi11hcSsSpQzzCsn2ND/ZWNb/sstzVtOKt
jAntiGz0njEMVPzK+N7y+ifi81RR072SyHXiLVZ65auGkZXzpDG4QSUvh8VfZh8DaxFaQG5jAWSo
Gc3jmMk7G28N7lscSPHOKv5o0Y9p3BJ1OY8cSW2cXpV/mcXxYZPJ4KnRDcpXGfFWCxML91Xq5Tg+
FNzwM5NGsgi6vrxMAsZBKKt+G4t7abJ/R8JlxaDLbsrndqEYJuVS1LF2RMYUyUeRfPTsARzyLlX7
aTJ5DyC3K07KCFJ5xebdIXcCsttNdFDzfznHBsi5eYg62yPfR/PfRr9KcD1Aa1nDwbSw79+Vf/3L
5adHu/8NTIinrO/D1HoTuErzbLvSorzUqZu9alO48aoDsIr3buTGg9e0xkQje1NihIWweQ5k5/rX
6tyMp762XO3FVzs+xPbDWfRTzk/KmwFdpB9p1z0wWb41KXvdIcC/HrTke/UFZEiOheJvnPuxWWLf
rXl7c3Mh27gCnOfixqYU6hadi68MK/LqyvAvI+irmV9kHMdD609MiHYp/GbcKG0dTNGrtSrA0OQr
Y4QLmbWphaZtW57eKe5kOox0gQSYs9L4Bvm1JqPXTJXXZaQc/ZZ5oUEGcsqCbXzuDbXJjmqX2B+N
+JK42TJlqCmsRH5+uPs49aQRL43uV+3BUR6UUvhYMJIrCPp9z75v5PKJKP06FVgO6/OxAbzW0685
gLaJDJJBlBA4SF04cRnxlk45YE+vtlPTbfAjZMAIEUkz0jMOGlVFZYWR9O5AWznSCh3vElb36bNE
QOpwafX6J6cMULDtyHkV6/uYpvpS/5w4XECxmu9LHaFe7vrE3i8cPC21vh3uAhd28abBgNQAXu2U
nabdTTEdh/WE2wK9IvUqPgs512jBUcpMwOcDQoC67hWqWRQVMisgw5I8MmX0xoZJ0/2U9J9aOJfc
IbDxkSpeTMajmp+wA/ZLrm9lVirGCNQlKUk9XGAzmPRX0Vft8oRMIDpx/5RVhy03i0LAlTRJHCZd
O4zwW/PhnrbxXiZjNm8j6VmBDswN7VRY1anKVl7jKGwh2hnGwUCg0CRPZH81kgBReurITeVvKimx
WFsOJVvaee5JUg4fU95+UHb2zvhUROsV9TufzzGL15iRx+GHI8FI13REftQoGrd5DehFMN2S+FOW
/lhRSzFCuneoDMCkbODkKzBPmpa+o3n07QOF1YAin/CDDMEaZGSGlMG13xXKMWAb8eOmZmLhHgEm
Y++gPSzauCmOhDw09bQ6p4khuy8xW+zgMWHDgtOrNSdpyE9DJeHaU49Z3x+F49BBTUtvaA30r/bA
LPDB4Cbq5vRgWB9SGk5oKc6/pOwOKstBJuxhZIDIV2jPLP8ir85/B7Xzpz0PV/NRp5vuN+VjmR/E
b82Fd0VMdNTFKxETC3aGbQXsLtI89jDecERUnPmga/x4zFEOK9GHo8kuV/di1uq7GAPtwZrEzsai
yiJXcP77PIxXFq10PHDIQVoAnoZNg5ImTrECD6GNdsDvz3EhKgaTzfP4moiSe6dE9yyTH9usSN6W
mSpUzMFiE42TGyegzhK/pKM7JvVLxQiCLNL8BAUI6JhJYKNQ/3QqcwzZWHzZ/MySvcrw3pHWyPGy
g3TYVbF0LCrr0HIlGKgdFP4Gyk0LqQKNZL3zVypwC2VEX/Wd4c48MWdl9FsG9M+eJFul2dcnJeZV
+LRw+zo8IC8Fry2Fe2194Q6IPREGlCV7tcA4rGC1kF2SC5Pa77VWYz8RkX8tCf5RlBwhPrIVNMeZ
A2G7YKpkp9kcX4V+Y0TtaCWddYgxtdSedRiSY9KczhrYDCq/W6QfeW+TpJVXCttfRTgJ9VsauGCT
mzoLv9YfPRPFoTYYWlck2d4Ms3E91hAE6zEONXVPboCkEtnngPdpUAMdr4BpNvUSrADHpw3ZrKA4
3ZoE/chOCUsbB1PpD76lSz5PBlp1UsQPZaOwRJfvMdv6vKX4gUN72H7oWbNfIaCjqu3i37L960Ta
Jv7VTx1hMvWbcRoWvLYh9Fa4K5c6+N1jFXnih8FvEzn1deERMw+bz2lbklqxKPEu/+Pq4WslCUUJ
xw0DXmOsnjlXPM8+azQQJHnE9CbdwTy/LYWFTWJTUhKQjaSEYfQ61Deym5KDU1SF+Z/4XNfxfi7/
VlSSmx/M1xQPVx9qve76zna5DDgnhmOAljqlviR5eeIdMjr+9B9FM7Yb3uwRjvbEOFTmEgxafgA+
p04PTKM3yRB34R7jont3suWjpO2H/RhkJNLlJF5UbuOlt661h43OEx9VP+0z/Jozv/DFgxtFSIyM
fVUiK0s93cq8mgOy3j/KQbz1DwFLr6VAViaqmpnpHr+q2wAqWDX++8Zpo31/UaSEYWzylSw+JHMH
/cCEB5Fw+aCxa9sCieV4cNkxmwbpTaoFdB3KGb8s7ZHUYHf6mGN4syTc8EWGpq8GLX6phbh519SH
LFFfZ+iCBC6Zbk+ogBby/eJlW5ndiMIVv6BeTfpfdJA1JAoEfTKxzQIOYvtD9yqT49SVb6/sCTBz
9DyTYbhlqu8wEICF+dHL/8oN4XL06Yi51hpZKa6HrKy8fF28BrhajfuavHYKCtjMcP6fP+MVhyj7
afwviXxMaB0bKo90QBDZILSHCCKNcYwrGXdIcVx3jlyF6WAEVie7dEWXT1zbh1jLuBMLXxoN6kXp
H8b7oWPLoFO0OqkOViGNZPxKukrm7y42wGC9hHbw8tay7k4CveqDuqZAPk2h7JARQtimCgpNy6Ee
yuQh5ghaaSFfLabhdVCvQLISY+D/2rcqPICNijlq3bcxtbOujsDVZxllWnGgdrwTspOD+5eQ6KaX
Dbfp7BMFDyfj82SYnT+C2kiiTbckOz3YW9iBzWUzl9KTcd2d58j7VnR9X+Nf70XE5fXq+POlZxaV
SR0JLtNUI+I2nD0uuJzXe5Al+66qiKy8UV69W4IWYQ241olQzMJZpt6GVbmsennrl81oDcdYT07Z
Mp/MPEiBl1gOBZfJ2cJtwFRORcFt5bSvGuNg8Uu3sU0OKwIw00BcHMrI8cv7Qtxc27My3jVpiQM9
owBhPLSj7qvjMTHO6mrRB7Te87W89/Fysw6kZ1tMTXfSYUyz1JXZMVXDKWtkdS/rzb5DNlNRDUwj
58FpB8TbiOWRrdh2P4bx1/w2u3RfWpxLp5dSVxPXSk7LlsdTMAXIupmBreVbZT0p8XLWcXO1HmKn
TxixDmUsneVgN0wpS0/w3QBcTmGfNAenJh0yV/e1aR59lrxBBLB4tyif484p6+M6wLnZGT/ETHLI
kOIFBsbyzL908eDz/lD2U9W8W9r0lmbTo3SKuxGHRkpgmJDJnCynVDdCbTcoNcNH6g5ASpVOIr2e
X6iYvlLIR4gqvk+lyW3xga8MyseU6Nck38YudAfqPnQn9V8yS9cAAoXni4tw7DwNBWu4NVDKCgqj
Uv0TYBUZLmmXHDnX+KA2HOgVB3rGB5XNJLiD1lX1Tz7jrx3KBMKcFcin5IgTqjRXrO1ilFuqNEBk
TzHVQUgMIoQyEk7yCtddCXseKTheLeTtUX8qVR2SqQxIOkTjLTeh/u+WOqdokpRunHk0wTC8RvtW
mBimEnceQYsxetOGQPU7FRNmA1kJM5kgB0eSy1eTwVsBNIUZOMfM2STExRcWmeJHntk0sRym/Djp
WdNuOzqrLZ5ZOUx33lIJDBWzPHeUFUFJRSA0anGQq7OpGBhKcc2jnMn5oZ2cQ41QAb8gPqhNuxWp
c7Bt7b1Kiu1sPJOgHOQnE9SnMVrPwpmfaPfYAaKGPaWCbZaPYwLgSluDMaqDaNhbB0FisEEppJkm
bp9Ck67lM2ZVXopry30Cb64jvphXBfxTtuhFYbnpjJ8b1Q0jtzYCOjO/BlImLQKXeopJjRbln4SJ
deivAH0drDc18tuEJJ8yDtN6H6pdKKHnm/1ZGDzGXwvr7sS9qIkXwBno0tQrto+KICtxwg5cezRT
OuQmRIU6uqInavE8I9dvvRk4WH+RxroICZ3Pa1Mrdy3z7EKcbohJiRGfU/jJ7cjOYYJ4V251mRga
do7JJKuq1hdt+0UTwyiBpV/S92qQH7Wd3ZMccrFOFF3I56hSj0a0nKAOYoyxCVxxw1Kotmzo2n2l
BXFcB/9pnFfoQYcOQ1LFsq3KwrVI2BJRC8jbe836jYxgClTd0j8bt3WAdhw2LcFTGsIiV2544KD5
DNwYPzpAKP0t+0AkeAF0DW9Y2m0y81g4bZJOgAwt6YImqjRm2C3W0wrA44uuiflR11/LsrcYbaUb
c3J/suWZKZ+MgDqf2MoPtnBTZ8I+QzUljfB/jJtjNG8cQMP0Nijmtpuw3+IEQzpTbwrLF8Vaj0m1
nmqV3r2P1eHaPYAqENuWO8xLreygk7HZrmbGog9+31uyRPcnOxXF3RxblBznNM6G66CdSUC4NHsC
MhGQvPYy9gGCeN/XQqyjDWXAIxngkTGB4JRxxwu6ouF/9VLrXcrivTF1nP3QwKmRXlKonQgaBqit
AlzWddl30w6ggyrEweFsiDgbZE0/KTlIqyU7l3FMRZd5yp2/xrTjroEp66j0OdjZf7Y9eO2x1SlP
Gu4vVLkhhVYpjoVtHrUGn7T0FEh8ucANKj0hZATJPSH3dPUGNiwkGI9q52onUoA7awakaMqohLta
4ArGAFaqgDQkd+jpLutdW6WT9PJkmfNYaB1QpfLKjvrdGIQ3/PSfrElHLTySPFlTGwMa0aAbHGQe
hIJoVMqDUNBlny779EAasIknT7vNAKF4D82MXc0cEMWufhV0EB7atx56aGaY3B4iPGfJWUGcRPKL
2VJF2vwo8TJU62EN2HZCDPegRfk6bSIqMybw+PzI6rFRuFtntFX8zFt8ZB/4L+na9OctaLVEVS4b
fOYSFW7LJSnpOgMUNjOTyqijBXfvgcK1mvs3IM038oKAbKo/HNPYuH7nwJEXygZpzqvEMSK1MxWk
Di5ANS96ln5wzvR9RZZtcRVKxEH/zLkRHKXoCsoknGG4puPGZmLHoUIt9H846qkragPtDoIbFrYI
mqmHHLT409Wmfs+w0fO28iGNu8DSlNC0pOOaF2eB5kiU7PGco/n9iDnQMLYvdgs9lZcxnMz+Phfm
LTKsa0vqpDpIROi7UKbI6w50ihXpKT3pmnZdZ4IUcijrxtF0qrBx7xgGlOgTpK0jOoR+kKH6TgQZ
M4AwxX7cPpU53lEMc+vp6a5ofGx+bV55aCoN3pKjcJ3Tc8VBB1Zlz3qdflwWuMBAauNNN/V3h2Rv
W7Fth3t0YJOQjjdlsne53rkyNC+RNbez42mvUV97k+QxzK8LiDjMRmVzhq5ywveI57JZmmsKicce
YBP31svTcIwlcdbl8mrLNL8pHPhj+eg8m92xSX8B3Re+Kun+q79g6knXdskhaaEy4Py8DQLNdqSs
KYUmkFL6Uox+39V+iz/bNIHD+73MvOlnW2l50VPJYPT48Mu9Gt9LwEavNxfhe5hmGk+49fVKdOzA
rEtpgHsF0nfhHU6144RC0khsrwXMAOpwJsdPDTyybShF3UmXugtQJSTcBnU55zPl2OdYsFpT61Md
nSo0JJm9vDQLsFUI2T9LUW9S4z50WBfxeM01u9zkCqH1miTKlUDekPoWv0ZToqp12vGKlMp16nYk
Hh8GvsK1zHeDUB86HM9Vv1gjLTvUx+eQ9Y1ACOyQnBBVRLWu8gdugw/qxSurAnVrkyINEkfYZE/Y
j5RDc3oTfTc8tTxmDse/op6uLQpMS8WTcuywdc8C+fKrs3R/UDgjSWNO9C7WaF9QtsXbgVuFg+tP
UNQj3Ru2v0W9m1qsPjiXeST/4PhOgb0KMj6IGCY8XUrEytkTFjZOHhiccvgCVlSAlFQ+XbFrGlYb
FOEduUAIEaBmE8ChdUBAhGW1/aAWJuojbHUOev56s2rjpnbWbUhcIxt3eIMXGj4mMwFbWJ17Mj41
4UhgCZ0vtMNUDURYyMeluCOxlg9+z55WqV0bPFr6qneHwZ/zLNO5uhcKD46bpYGpjQkDJISyCbUR
k1xWm7gOdWQysH5tPU7SjcaeCP9b+ncqkr12Gr6sF/2L/TumXR4ubvmJpYhxDiUACXTadHx3G6cK
+FjP6xoYtcX9AeZksgPQVA9fA5EB1cEyPW0JAVxjwvUSf3qlGwF9uDLZClXx6H81I3PzQuUwab3q
4sEOc8RFNKwU/1mLQ+Cy3HWYTCE2MK+aWJtjrFp/ee2kpUJNZXr3GmCmkZxsjdY86XO9E0qQoVNU
VVjS8xTR1av+5glZKfrum5ct1oH0kxyGhgDUID4WZXqqvOzga0yZNSg/h5fP3LBQi3YJp5lY4gMk
rIO9todJbonInzTdPNhclwpLO8jpxtAWsIphpXUPubngGkRXJIorr7SpRkdUL0wTCG/qfuDJ0ZaU
A5Rsr4uDRZt7o6thTgYFBEPNehWT41K/o2rtI3ColrUvsWzjQODhc2wzbWOmtbu8EBbw+3uqBItC
OsrjweiiC4zTbTU3p375dGonbBruwq/5kzrUYZM68FuuNpEPyc3BUNUjRTMNYGPu78jiEh+zyY48
VLi0NU4j5OZspjrmHQIFmQlQHa811I2i6I32rWWK23JQW4wZFisSAzBnZRe7AWZg9o0fhAy24lFK
ZeghWSxi0QOnSjmQQiCTOos/uW1ylVIZU3cC31LaDGfQuhdYuYg1rbFelvWamsw4sx3yyh/Bhc6T
FJBzLxgptJqnBPLcpVdBiEIDfnYV+VPeyy3XBqHCFgVtjEVUGT4GvA4WFIZqHxFpz4xggrGQE1+R
1Qe3l1My5RiGWQZjXB2MGrQiNmYD76fYNHPiAapssckNPNP+QZHiisY/pjxmbq1lDlq2DJTyn4qq
4lDf2+NKSA8qf7ciumrwXzTapeq6xwtN2AymOnTJUgSd+jaQdq7CLB4Jnt3VRg7TKWGd2x1L1E50
sYUSY4h/0UQEerybIMmJ79aN+uCFoK3wrcEQtFbeVMJkpDKEdoIvsxihUl6hM+n/33w/hQrCbvH/
aDqPJUexdos+ERF4MxUyCHmTdkJkpcF7Du7p/0XHvYOK7q6uSmVKcPjM3mvL5l7+juPPwJiAj620
JVTQgOjBnmWQ1J2O6Cy2XmM+ITv6LIFU5AGHP8vAAqzSl8FoXYIYQITueBuRzujkqWVg+/HBs9p2
VJ4dGC2IikXKnkMAcMS14xvXq2dQIcv0NHxvRWb4xi42c7hAwItWIXVOW9D3cMkU7kwMs5PsnchV
rfxl0I7h1dHwPxjOPsi2dXPi8AyZGiuQiObhmGNFNfG4Wnyo8k/0VslfLAg1nI4TeWNsMd3VdYyK
46B3p7BcETbR/rX0HrRMLvAEU9xR1d0quaS7FNs8S3naoR9Uz0u2QhSFhwg1hDET99yywcMizMGJ
fAWLLRO9xF+sEy3di9BHL8fVhWTlHJm3jr5u1NiXQ05kLT+AUficqgF2AM4kGnlL3deJtVGJdFYM
e92isqlBQSfMfFr714TM5vyMIH8mdF6yOVxUVXymI0mmOggULLZKVwIA3s8iOZit7tdx78s0U1pH
kLcrK5qLY9hhSSIy08s0nnnDaoAEJZxx993oJ7YBofZWsJ9dJNoNvyoVvxW3esX2zMgD/KfEw9uO
q/OYM2x9XeLkStLQGxgFO9Y+k9VTkmVPe2w2TaqQ7yJu1/ZdfSBf84TDxlu8vNXIM4AsLSBLVZOO
MCqpnsJblSLLZHyjrK2XRCZRwMxPy/S2q0z0ej9clE4DSir5J3Gz8UxR4EUMkrK2R6KvWI1b80c/
QKUnBHxm3sE2LMsXRss+4l4JFdPXxJfzGYNUytVXg5Fd0J105hxdbZ21Tts0Mk7CG4cEsrI3DhmD
Rwdu61MDxHdoxblA/q2dASfRsLbLMDQgJFZK1xndjWwLEAp4LXnUTDwbTCw1LaBaAgykrdTmMMvp
+089dbea924Td4BhFcBdjtfWp8VxBiTlYHBlCIYYE+It4ppmLHrTBnvTloOLLQcZ0No39iPlpSr2
liOdCQIiViY8ySYZECicibQc+ZwgaoQDghxGlbj/Cryb7S4dEo+1tfcGSy6hWG7YdvQcyvqlBTdV
hQskCbttPnpVyie1jmlA4+muNemrGvSv3auRhS/4N0pFI61J8mVD8+V59LNO2VT2eygMMpIhKlIL
hHHrEVkBPDIYxkNlAn/4ckPXcF3rtbsP8aa7g3JLzXHVIEKAt1PGbOuwR0r5TjYxawU3JS93jS0T
K7WzwC+EUJiH8jBL1qGXETYE1hE6WXWs5BxWzgAaqjupHsjmsN2FDohE1eQoHC+zcY4SRlrpocMt
ww7rMCHZiCAlwTxV5/X0z0qlgyQVp6ZnTMTuLrCfDZw4jNqNeiCV+jyMPwIvdZrdqpFMdyIClvDm
6sVJ8aiOLQDrFpYcgg1uvComR4BwZn1gvs+Ul0ER8+IBqaemrwtFHIowO3SouCSbhEtKVAhn1Bb6
Iczfm1i+2QxA5fjkZOlVepJzcFHm8GwMfkh03y/64xufSYbqnYg4WVL9vv3MFQRcKZLeCCOjwzNP
6L6s4LB2Rq/EoIoar+1c4N52c25mEwp7fKn4kUnsUnP8yTFUfCKc2L0zACvPzjpbog6yIHljBfVG
LEZQHQqwnBGQRBkkp0NXY6s+Orr5vXBp5EusrcqhLHFc3fjRmY7pw08x2BfRFxczHs9mIkMu6FnI
0n4nDjwIgyddYW67keBMEPWmE+4W/WIE+CuBnoBTbOqPmvMjWa8mN3qSfzniqSJr18bQTXYZ9m9C
a+CggvZoTJriCdLwVRC8NJU4ld0pxjsXkmqzeMgTg1ATNTp0GJ8TdC4KujYDV7qFtjZWXiZs8AJE
3M/cb6x9meP4FR8mu5N65EgFZDPo5wqEdP8qm9UtSdMrFDtwo80J/n2YnuzqbR7Ew9L722AKyP7F
iTGlJf8qiFsfpbybQL8ItEE109eJNcng6q19UGsN6sLJCNeZMDxnLvYwCtXbICF/Y5g9smRtALUI
Fo6jjvQaNDVqWAVFTVuC6ZeZxBWrk4qPo8U+iWfGuLF2d8zca6k+mhnGfQ+FEmVtgyyJPDe8SKje
sbKUy86mLH7GAZx2Ne5a4FNV5tYVApGNkn1U6zjjGRukvjwEDIceDUN1dnil8b6AhQfOlL+arhvq
+4bZ8bjRms3o3FPknYcB/xLzu+5PRbQzXiVWCvlKDnNmksbRCL9f0afus0KjWj/xgmiFLNJ6uq51
aUQ6RIKy+YQ3qSwZfqmHLnhXpLjC6/e4/M4pJPoaTJTb4p5MmugoQDCSW6asRelcKgw5sRk/Bt4x
ZdTAcXl9uwnQLHRoFtCWIrlAOa3ipTH3jOoXVhaJIWcggA4aM8EYJ4tlz+61bV7Q5RHvLP61Zeel
U+1hmvKmzeRo+0Tt9iVQdfSrvfw6OelbnHVXPX1zzAE1xdqaMna5TwPsd+GoqCKJaZxyz2FXN/XK
bqpgXwCWWpso/iRF7ELg+DA8UUkR9QILLEAwEpMfyD/FtB8IzetzBJXkl/bB52SudTrFGrbDMqch
bRwpZ8jYyvmZONGSeaVRuxZEImmGn3bmXv1kzvRuSO3XjE+46wrgHsYtRM5LkjagnXjQ3ajS/VEr
Tq1JEAPNl1YujMLnNFhe2eTPGlEsas3N0J5TqgajDXcQ99aygS21ghQznXLrA2MPLDjyRFHHVASQ
yzAAcpwesU6sS4MQhiU/QiZdqGsDgeciiUmEjnZ5M18MergKDZ3wVXPdKL86eQsChwI9MCIeStGB
BzF3RH7B9H7IW9KQCMJNsBMGNnE6HZPhDsaBp+r0e4imsLxvUZCap+o7YIDBE2NfB5tpbgk1GE9G
bZwdlq2UoIzVsiPxLbTjECD6oHmOCTGh6lUv4bWrr2pTI4RRLrXqFwWbx/JPWoLpNRtBrHFMxT9Z
11d9Zr8nGuFg5BIjIIx48gTfiXgqCQR0BbHiqLgDG+3yOy5f5fEOB/EgRfJhvnBhEt/MQcDMnJKw
zcmQyo+Es8B+oZODHZE0li+prNoQNHVFR0jyQeN2cBw/one3XyTBkVa8VuE6gbgaYbncxvJOpgRs
oUFGw2HRtFNZdix0HUQd3RYzB0QvtGMlgLNmo1gFWYn7LOKdmvF4satBbKvj1dfVC/SIFrEw4DlI
nQ0wmpRoXwgeGtpfmke8tv/y9jyg0FLN9jBeBzB1U0tSHlZ9PMQzPElLvi8K+QlIZb4c7CR0qSSF
VqrkocjGGokYcKTb11BuNgwp03/CyN4sXIIp/29WEHZlKcRFsTONZUWBq8A+te2ZtFPXUa0YvIXp
6WX7cPgSbE5kObvN2hvpgru5A86Nyp/YdQ3WJnb8BB14URwDRkR1Dw8NAttVbv+Q/g3tVTdvEoou
gDmCc4xa2J2vASLdGTUWx7b57LIvEzdvQIvapQA3MtdyfJ0fZuLrCfFqaSm6DFdW4Wciyiiw9X8j
f49VrFHMrheQBksY1vRr4SM4Ww9L4m7n5vYj4BXaP/T/m7BCLvOrIP5t5a8YtUtD2lhWPsAiZtJP
3P/GurJpKbaK/owD5RQuZLUuP5js3xcPM/Y/WjSljLDGgmpLfPn/RGUSjR5+Oi+xvDzrjnV5nfXN
YnuYNIRmFiVHfxqM+ayF6Bc3ktJtyF1W8RGWmrVxGJArGbNzQN6/yQwF6n0R9aMFIEKC0+iYDfTJ
2LTYkcfnRfEOtHrTdYuvDAk0bei5cIb7LSbzHkkYei3JTVhYRXbjwzp144IcRgY+wcAwid0uiAcT
4G0vFUiNwKP82MQhmGy2sQXk2l4/S5QQHZQ5SVvjPgVVW0N6K5YHsmHgstMPxfscRL5cSf4ofSZH
CfHdQNJ5FvgS+l6DbYFFe0yAbNpso+nMBEhjfs3zzB2IZyc0Z53nO+R6BC+rKEURqlQYTlTaF3li
y/gLUm4D/MkqliPYQBxlHh3MgKnF0mgVWky0DF8QPFR8c0dKOUg6Fi5JgMyV6kpkmJG6Y//BNYLC
YKPn18L5rUm31uj0dJWNTo3EgzVXjfQ8XLTdUDxKKf+ccOtVucoKj3taQbNft/STzSqXbe57KkCA
DEnH+I/NRUCDiBRVVG+K3tysuvVS4F1gdgKLaTZuIYroNR85Cn+i8QhztM1bCNBFLtijYh6Oaz53
hj4wPsV4nAcqcgIgP+xIW5fz7JrpLZ7vpcECKRr3gc10TtM9G9GrSiEoISyySCWYV0byjzuLY8Q8
y51+LrBGmhYeG5L5JGOjIK+OSmkt92uV1jnn8o/qmpVozwsbW4VNjamRs1XGXgrEGXCDiqFaBb7x
FEQZxHnkl/olI5XaSnoP6rHXJxq+g23QTfvMZqQIfaNmng0AjWIXPsN6+R0bpZM6kz+IpN2QjlPC
YJDnj5MkVz5cZboiq+ICY/hLZU0TRkCGcyKVqtakA3lZOnjK8KsJ76o6rUWkMpCUDlNw7TlXnaOz
jEUQMPNd6Gzn0fPVCIQVmSRmsj27aym2qmkcVJW9ChUFw+e3eFAPQdAey+IamM6p4ROPnZtU75lA
HBsNBuReUcQRxWgIU4PJrUiIoGETQGPckzWFCyAhgBxxfczw+XVKu42xttkoyVsKKIG6J8ArJMjz
4EHBkG5ENq4I/dR9dy0KXcY0FeNfM7mFeM9q1qhTiJMMboPEIRXrzU7WGjCKxS6HZo8iZFfApWqB
AJcqe8Q5PhUwjqqcgS8GZSa9zO+u0RlXhmrukZ/ECHnklHoUFY+EimeeNaCZ0xE1FP3yXy5dOhv1
nBi2+qQ+nEUr0ShXwgFlVD6iYpnuMc70kI5lSQr/QOxR59XKESszq/56XRSIWICBJzM0TzNFrRo/
FNt6MPJ9gn4jG0WPp2s19jvNogLMy2sN1oqna67cySd/zlX9yID6qiWBGHuyl2EqoEtCOxNf8VEk
QL1Rq3Ncyl5MJRuDvo1Cq17hr2h0+KRc7HXObcEyzdYyRhUEZMANF+DCdBs7R9FfCRS76FJ6EXFz
diz7QN6YVWAS2mpzvp/S1huMcZd2iWe1TJzDlpBvVAU2IjUnPxi83ipHD65dmkK/tqRMWebFxG/4
F4eab3S4AbQcdS7A4B5Eoyu19aYANSHMYGPHIYy0T/DP2ylCxOpE1AfV7vGQ7eKSdO21DcGISMe0
rl2zxFm9a5r8YWTA6WaDuafy0O3hMcvOPeDZYyFnlSzOk3WyM++5Ie725jbDW7RHDkzsgdG3cyR3
PttpXHzd4KesRgAhbYDAr0skpQmS0poeiGM/p38xHmiQ9PncdouWAfHwp5BYTpD2O7ndWmTqHfFq
iliiwngFfkxHnGyyRJmVvUCYkDvD1tHaNaWFYo1vsSxeUaq/MNJ/oGRDuz2ibtRoLnIyDmKqCDse
th1KmZGtzKux6qg8c7xCk8i5zpeAd1oOji+jQhm4Gvt6p2uZJzjCfCucH9rs3HNSsQpkZaGzz/R+
25WjS8FzNWCgTPkd3eWawK4D50y3qO0swHLrgQWdWgeE1LzILCyDGs0Y9QfxJlvpEMnm6tXcdLwh
0la7CiTArG5WmhWxDW2poV+ldCIZgsiG+GLhCc0xqyu00jXI/whnaAeUNaAwgpWnOlTXzLajmNw5
+aBHGYqoQyMqvnyBH9LLx2lVMe1eflna6BUo63UlXlsS0UOFsx05wZKOm8rcLgpNDQ8IZglZAxQA
ZzvGmekwDVkUVBZrhHc1aPZ5z8DTnpitJRTJpZ9Em65RaQn3Qw8vH2djsGlV3ASc73QphXgWmCDG
q4KUyUKgsdOgPoQwZg2T/BXydqifUgPbj8kFLa8gpkJZMVsBfbQ5zkV+CGdpL4EzCA66EsI+I5mg
LE8tJYqUoa6iNs/603I161WzCQaSk6cLSku+oy0BZB3SIKVyOWR2xjTtOG1FcWkG4zKa+nUskHYM
oKRn9hRMOaCBTpGxK6scqSxXCesNFvvJJFYD5ox2dOgS5r0URc9+0elVv4YRndRYnFT0ISX6kGGt
zsk5IAZaDPU6SbTTKJWnIXgZgGL2ac2oSYM0Tqy6ayAtmFKLdRSQqA0BAux1rb3dO/6gOQeUGUcU
vzYOcbMmhAOGAwT1MVIuyZSeARfKZX2NM3Ln8vrKIV/MRxu64MB2UAlZ+swHu0mgOvxrNapHQ9oT
C7bHITP3Xsz/1LMQyCuRSqa6N8Z3zg1OrtobMZz1E0HpTPfpPuig/FTrfeOBbfFYMLVfgtvor63k
k41chfKCqxjVaVzk10BVL1b9Ocv0ClV6LoPD1J37RqfdgdXJa8XcnkFLm0duOvszsKQt5XaaVtsM
+7u2rsoemenCo9yMQBUWYuVAQ0m3EhINa6A8VpkggF9lDqQntDoM0gubQW8HevtdT+GWyObB6g8B
I5CguXcYzuvy1bG+VMlYybc8yc6amh4rDPstKJL6XaU5teRXB8shbLwWTWWL1HAGZstsZKFEjCsF
N5Z2LD9ITl0NxmsrETA0FWcjGY+93R77hh1fhojVutRgnBQnwsDSrFT4Q20hIZFzvKalU8SaVXwo
wcxaLj9F0Ov/qcTe2mwrHFYusLE2xji7I7Ww4aZT4Dtl6uNlq9g+Gffwxemuss2SADOglNxmtFG0
3p5t/zELsGyPFs5rs6+rVhBdg4Hgqhk4eoxoT3wLm2i7NTziGfbj5Ow1pfIrrmdtYW0VRIgOsh8R
J3RVgRw5J42IPHBpw6gdmj4nRhSyJlnIRRMceQ/BDJDACKGObW6KWLVHDypLDDSTY9qAJVR4DrLT
b5iDDSJlw0oDy1OtL317UPfKRjYNL1Byz5bfTEmCzRXtNIkRF/ikpJ3o7LntSIBpu4MqIQuXJlcO
HJ4yb3Gsn8hOo6kk/eXgpB6qDHCvbmiajzSJHl1PsPk4EynnXINVkAmQVbOvpcq+GnFYQLcrVgUW
HJUkKMza3TBtYVvOPAiU2fGKP3ZTgupPx0ejIVaOUG4haymGddQgrQF8OxJUBIwWizUGBH0xrNon
2MAtjUKSb3oU6TOdHldgXmE+vwkKG2YoZAJYTPYsrATZjH51q6OVkGEYWNip4N/rlS/E6G+wMCd9
9D7AeKpuUUdo1GAfSuM+1DdTm9e1rhy1/kuL3joc3SpLFnSzksmWeFHPYasvYa2waWh4Iqu/ZXK9
m2bwrO3pgUpSgbQ3BMJHqZbG37QSARkfQn0Y5wFHfkdi2CR9/5ezp8vnAZ1iZX/gKgEZ3G0NZjqD
pnJf4cC8RAlEWPqQXJeOJH/H+V0GG4SCADko5ENOQVzlDeZi1hAAptFiUt+wPvKIzwbqvWID51bd
FylGOrks7pH09VU196eRuVfGZ0fcXmp5EMozE08f7tq5BssJom5Ce07FrtDQ/b9wbYhf2jBw1WZE
mLUl7j4msJ5dcMBiqTVPnT2fGyicl3ToHmrxsVQQS+Rw9T3fOJcbRb/KwXwvsnYl/SqYWunDaD1Y
H81XbsIh+g4btq3WR2qzRWfBvahraeQJVV3HgqSUhRlKYWOiKJs6Frbgk4IBO0mgoPay81PufGUs
r2uMJCVz3ZS5brEYSdj7LuNe+mskFG7Z7KtO8kW7GXigjh382Dw4WNUrwqc8gmo5e+A66pqPN0Jt
kF0RHRTKRBXeuVqgXxMpvIkwuRXFpiswBfGrq37hA7roc2DX8X7Zp4yFPABwck/K1XcbthdkkdZj
AV+PiW/3bhxTXab8jXz1HffPXoVLBgBdY7ook5q0j6ibxyMK7pX9nJh1NW4y1McWmzjRgZLTHBiW
VoWXBO2JzRPzQ1dmnEH1w9aU1W6I98lh9VAfMAJtLJnICpNwiA86P2imZH+i6taNq0IjGZ4cEqSn
0ePmxeRrM7Kg9GJBGG8ypz6K9GpOjDQFmJ3JOQY6h3r1ldbB2bGTS1KttQmCAQnnjN9KsQ+xeY0k
AI3GKRYZAXG9j3/dLwRZYxzygKNC5eCwrcndfRAxmpMtL0QFlHetBxgfpwIyhxQp8hzt9Gqlswfu
hm+lO4fNZ4QWSTfcuudro74R8U/IZqjMMxqr/JwRaFCYxNAFhq8om0a1jr1M2HPHQ/nHQC8ANaAX
v/XAigQKUKw9iNwwDfy5XMd8i0MLRTN+BUWckzwYjIdaZc/L3CmS9wlK64LyVroDWZKt4iZLzTVP
dnUD57W9mEBF4RG0nXFS7tZCVgA+hCV/R+aH0l6dDURXcp2uGSmCkr4Mj12po/fT8Ku+B1yevVbB
Bt4ixx4llap536qotNl/tx8Cr0K5/q0M3+5OE2siXos/YJwLnEXQqHYtX4LVxH93PuKBwrJ3A5XT
QsjQWOmICalbubcje28Xwu+IncrRcVjE2kx02rA7pYW0tE9mGqTkmtvipqCBVETzUJMjMz8eh8f6
SOHMqDHBigPdLGNbwX3SAlQsV0bQP2YnuEdSdS+kyh8Mxrfd1Qnyy2ybp6Dpj6GrI0O2AjoLsWRM
vkz6n5x99iJ/H7Ns2X+9OFb2JFnN+gEcuwrxaWGX2CQapv9AXo9GxayLrXMLCT1neODniH6ipCVS
CAckkbTY4UeLQvmSK8OzlVFnjdqm74uHFtZ3LD7tKZzfIpN2utvIGaKzjzk4Ewy5nVjMhWezUYhs
iU/Z2B1zBfFHIQOBobYdIDUZCHMBoAYHGdJ1FT9KksDmA9sHlowJ4BDalLGa0KVagL+4JdseJz+r
pjDcIx23WwnQ0EzriFm8Iv93yHb0QFT7OUB/xF7kMpXFQqB3Z714rclLIXkyvqeoSAKJ62WxFSIs
SXWmxIzq/5BfZba8EsdlRdPtljPHYoyGrChVi80wHfrqrx+WyQe2HQ2hKumGuvGa6cle0in8lw7Y
BjWbXfz24kwfld8wy92mguXvOlfNrZEmPENgQdS8cLqqdGR+pr6TV51tMaBEsDmhiqJEKE2YiBky
DMId8sZ0rVnz4N56CSFSBF6KMXkWQ/EoOzoJsq6JbLq6LISlWNmrCqUazbQolmlBv7PawlOjYEev
Shu373aqgeYQr3QGjb5yBJBjkM4cRwYIsySKebrDxzDik5rXMGL4fmAYs3/GOdbvVBV/BnFhgoKb
NxzT42DdgBmiBIuZpYF1jewz1ATjUrWfcuisY/leYOjMITLGpzEiBFjvqRmTY0jRnlPROzRyA3Et
GvJsdTMi/2eMg8XQWi+mALZGTA+Zz6a6r9db5LQDLi/AFSFTTlV+JtELzkoIS7iIYYxvh37apTjy
LDQCI8/g4DNlz5Ii4UTlECLhRhWX/zlafssiBvvVE781lDTliPxeWa2d+r3hscn4GeHa0pciNDnh
JquTk9y150zH3oXyVAPv2UxbAzNOhc4jX+h9O6trjiGwvVy5mQlxjZ+hzueKCSe10KOVRO62m67e
dwIRgOkSGIqFN0rWo3iOol9ZmMB17F7rcWDQKMr1yKGFhXZrA6kfAI/RBmoBvHh4bOg1aXEZ0HbR
d5ueFrDSRHdo/42gSuzcQw7NKi2FuTNeEEnhV45mNLykkcNM2klYgT9ny1pLEVbCXcb7l6K4MLSr
7hwcWDgxjwITzkxWfTIbZjIeQ6VhY7GAUPQR5Uf1CEqMMzL2TMS9CN2Akm8Y+QmfYTfsfEpPgpcC
vraFhGdlE8iAGMb6AlmgRKPXjAQoB9es8QL8yNNNl/GcAUVpuh2T++hY4BoIsVBI1CISKRd5stab
fwswA4lHh+2OcpU9IH4gg3xOXHcDFhqnvsKrurUw001kp/jweK+NdQNVI0FJ4ubQ1hVW93GzN+bx
MGMTbuXenzLFUxVKetbEaQeeVbCZRclH5yPsO3mIiU6eoTxtBfthdAsdYLYILdg2ztrtzFgtI7Mq
YjufLIPpiUpALjhgtIug0hwnaONEoFivpfwy0WAr2VdcjIDXs4MEYiJHF4vKZ7DPs/I7h/Dv2Fpk
WO7wcmmDdphQ4TCtXwxvFhWjov0EU3xIYuAk41uSvOSAwhqnh8G9jTReg6VSPZyHSD53AEvaBQxL
YxRlCsqad6ukmLuFXKo912S+0oufwW9xSsGjCvJhKwcQdZ96U/ga6i3nWcMkkZVqX0rvCBHghTPz
4HYMxG8R/DGYwCgRUUPUPgTQPafuytj3GHPhVaZzciGz3qutZy+e0a5OC1e9l7igWzLreu7sJpvW
AIvXgvmjhlBIazIkBU3rZ/QX+G9pnxndbZls7lSk2vVbJvodCWG7jJtCA2hYaWcl/RdZRzHNmwRm
36ucr5wFbgdB3I9Bno98LhMb+rAaj0NLYg2MXkwRI58IbV/xoozypmbhFMHK0kCUTLepAm8DWB+1
S/Y1NIysYV7bb3H6jttlxHtvGclGVjHb8tUv3E0F64uY/cYMJZW7rjebK16CFQCMzmBX6CawDaW0
urTiVV1WGRie+l7a6NkGW3yhxH6fodttojVj+fyHU3g3032N9gXmAjtkhZTNuWALqXCl0YFV7ijp
+7pZtcq4fwVuPdDac8O1Buf6Wsbmb2Pzp99puoX2X3pFuZLsP0dGvMS+hSFTwsQWbSfcLsAGXXbs
1TNiJ5yhsdeUz1b5ssCV/wTVo+aGrw9WexnC7jRkxTFhddp9YIF0rWfddn4o+r3plKsMvZ+Ok0JR
QCR5JR4vJ8bsVdJhGuCOcvnGWg+SDe9tF65NBmgCAJ7LjGbBDJmsyaRZ7Ab52VuMEGwN0BS6KrmD
WGNsguRRlcQky+v0r/sWjcUhG3yloIYMcNrVeKrM/sIaXeoPBcaVNv9FPSFesN9W+UWMYEujF1W2
r7A7GZkFGaj8+KjG7WlaDINxijmFkHncvYPPmqjo1jkeZM63kfUH52soo3xEK4TVn1q89ZZFYSy2
gOyJlrvB8FEQLsiw3wkyYS1a8PtM43BoBbsldJIghgSoUil/JHTOig5nl7tMc0xcx075maKdMJ0N
KUErUHQl/1V9O3A/up/iu8zM04LPmMgkHMuntpqFF1LUAtbiQLbMjZUfVY26p9wsQBAEnIPd7/AS
Ol50JBsa6inoPrnjsqWeXEQKE4lAUSjWEqgNzQUq483Ae1KZWQ/jk9DEatOuQ+k6sXJA36tChAoY
3PDHFyhUD75jFeU2TMnfVlDowd7gsA7/+M4bRHkympoYNQ2MCn1g60yA0ljidEHE+ghJg7QZS5en
qgHvagdnrmUJPf/pQO3s6oDUG+U1bBnVhsCWNrPJEuyUG4eo0Fw1W15YWibc6S06ssX0mncjpp+K
pL1sYT+A+phEd5u/jvyh5XRs7BfwQRVqd6zV3RJS6WvhV85FoQPE1AFiBk7riuRm0Sa2yuQzhVsQ
NYWPxUQpTtpPicnC1JA8wZoLN7bLna6TM5iL8BiKVyDpb0FvERzPIq11x1g95dqA0ZT0c42fZ26B
vVr3OY7dUmfvI971XH7rlENTMlKKXCWUdkb/dFgiD7m0DehLJGs6sx/GgAqGFFdsV770485gGaX0
jDs+SvK1HW0j5XdrzwNIIcPXEacswEFSfM3lSxhv2UX9t8HkRAwgt0lE0pAwguZ5jrhohxxw3bzN
iF9VGkw4a7yaJZoHWXbxNI3kAI+2cWT3kUSTj2PeRwqFkxlBJEUvO/1Z6zcFs6CYeUWsPAPwZNHi
tYN0scOzOiy0QuuBuCXkpJQdOPHgDHFSCTk7YM4N9HcKNj3K97PERpibayLK4VTJ89YEvThBGTQl
pIefUvk0P5ezIh2nQ23jL0yOLLRwim46HNCNQSwY0yfUMRkFobzShodundHJ5Pwh1NACqQDU+GUL
a57i1zremwZ2D4NqdiWhGbOHT6n2lHqvjeeevybf0A3kKHgT+ZAZrinoMPpi30UvWfnMx4vO6P6E
TqpTjuPFKm+Tc+BOnNl5gtXcVLwrg+XQyZ/M+t8gu5OCNiqNPUflPfVVZrbktQM82iDdiWgtynxj
W2wFJlhVvmjuMlABpC8g2uRzg1kwK4yzAEPUv00WPmG2omry4HblrmAE3cZvOMN9VbO5Iz6LLlrz
NrbyrS7OsWPvbDARnIUjgvCEwV/YxIBCgeCCZ3zthweypBpIfxAP5xkZHg6mhoJZ5Afk+NCoEgyN
q3y6I3WeoRaqHcKMt3yxMEOXIzbRzkp01mCfGReVyYOPPXxRGyIMUfdQmMb/clzuDlDEhTY2LYQt
vLf6SfDxmhNy7K/gt+Rk5RGOetteLegiyiEDLwM/sCQj2fmzu5fSwYYGDtitBcGZGtly+Q/aUo9A
4z2znohMFS2888gbo5fFQi/40bUZmewPyYlmecjYM6eNX4uvCtQgRdS7TdNTT822ZVgZt2y0ZUKM
8OKzGgEKFxi4qKvQlTQWO0RrTMlp+guK5KjhhB9GrmXiH1E0JfrKMe5WGr+OkfHSm/fSDP2kNfbY
cPdShzL+DjMDnlTmopsZLwWQMKZBIZqvKQeGlP7BMOxsgHBEN/Lt03Nw9tcoONENsZSBRcKzNGJz
BdBTMXX3wOOTAFBWYgMEnzGdTvb8IknrirEWYaF1/91B311gelb8jzUbXrcVeiw7ZYoWyeuMD6Kk
QocUqlFtacvQklEHa3yIrQQ597LX1ThKu6ul9TfwE5Ab+GzY0erXDkvIRG9dRpcZdcxyQ99Vmeco
L/w7Q7Kkqqvj51LJxUDBJuqfyZlPRvaBIgjq+SVoXJPRV62x8Ec6lLkqdzwyB9wNs2cyWKnQ50FP
SGKVQeBbq6A0xyOFz5iGzdoMBW20ssuMAoyWQZeFvNbSNzZzvSKH/ZvseuZTPdPXkCoPeREFj/SM
0XRI8kEdwbWLvVBeNB1jZ/BDAtYq1YETcbYCa4QkE/Z/eRXcEg2UQ3+y+DoVRqLJWtVvDvxscyi2
TdSt8nxe6zAxI/69IByK69Ql78nJzPO6UN/UpjoNeEVUjVENKqNPXUOVkrMq3TRhtTaVL0LJaekE
2sSxv9kMpTvigMdve6PhAFqSG/Yzt9Kbib5rxj4P5oLF6grbo5rgDGOW38ffHWLiANdOgfWa5gKB
r+M0ftQMm8aGnk4mHuAPSjb1jLfHoUKVWVdzENnmR54UR7Nll/JUJBOPncsOTAxH9S4zv1PYt1qw
PnVGTkBm5G2DpuZ/7J3XcuTGuqVfRaFrQQcm4SbO3hdVKF8ki0XX5A2CFt57PP18aGnOZldzumaf
czsKKRTdNFlwicz/X+tbXH6521s6JAd0ODQ5gXP0aHu89DJXWaeV2yg99AeqMPVYOaxgieuj3vDS
Ycemkqh2+0l0SbI3fDTFptJPgQxqZkvMp+1fqrkxyylh+kvEIy6VWUg1FA3HzDtKBA2Zmdgi9kM2
Wi5ScHoIcNnKUAEZsGRzQ44evfWLGp11KENQA1lHnVuX6EvTBqm4N9MGPeBWxyiIys8c2HWqboUp
TGwxZ+T5Y8Z1JaOuY0NtTpHhyIQEmU9kJy8z4vFAi6BOMyjbDtp6bDfsOtg9MAmlEtHRcHB40QJ5
i4EaWzARq4HGpMZKF50gW5hagBNBTcil9WhOtgQ4IuqS3lSoXsRvgr+KVvbk48GQ0rVvCFOTAOcA
eXQtC0/ItFx7Tne/a+qPin/XNUo/ZApgSY8FQmybwALfE07kDfjuaaOYb/qjSW5tWeEoxx9JPp1E
JpYXULEnr29Exj2a+yGxd5FtbTFnbXxux1uNq90pFPGpGTT32hRkAILdQpKlgWXgGRitECI7ULnL
HkdnjDgtE09Sc1vstINF03PifGmcXym4z7UH1MqXcBGob7TPat6SORag26BaDnYYNZZKqXmw83tq
GSnQ6EIBnylNO2gP6EJB6IPcsy7EtZnli0F55r2zmZ62rv7QmZyCfg9OCoq6WHWjRiJVckSJqleA
F3PvUJKTWvHwKWGz0bI7fEzfMvp8B51HqeOM6OqNpRecU0o25iFR1d00W5j+uEfMQHMcCv9GZ7ea
EHRIuWiZKTZxW8ifpEkDI1NRpEqAkJrHN/X0hUF+VIp3MFeIwQyVnSeIyA6uXIuKkpawgnW7q2Cw
bkMPqEcTs0pz5xYyzM5dQHCHni/yjZmKdxv5tl47Q/NhsKDTWOolMtUj99riF/resArkkorjcdq8
ZpwAEyyOvY2q3ZRjGHDaJEr4FBmWUfwtIvW5YtIcXJYV4XVo7gUTbdkuNBaNeERgU7Nabs1txmzm
F2jFYutaEZCGYbOpAYTSEZ+PQhdY8dqEIizlw4jqucs0ox/0WhKOYF7OgkmTCxQYjRTw3LmvIWiN
EFzVIn/SmYH1AEoGKRxhRe9xElE1/W3GtN9StWnvS+lNk94665Y4m5XigUvCe5xM4eEt2xUm5gjB
qqZdsIVYKgaL+jY55kLC/C2u/buMzwO652J0SclGXO5OkH7YXxMB5MHg08Ry8wHT0ifluGgOai8u
wSHsLKnaJeYInpI6yJ5yxquvkpzEeRzrIpz6IsNNEVCSNCmV+PTymW5dQ4kRVbFkx3Ie418C8yRm
h5L9qEx/Ehgv/tyMimITAkihoIjBfSE9yUzjeCpl6jDdTCcZpQbrw24FwR9hAuATDJZ7jcfPrxrw
Of6HAoCbThs2vYNKl0+p9cXstcysXRvin62oQOnyIbzfJ2M/Q6mBZy4TNyxkqRQMCNJq/dKYBQVo
IYzoHey8CXNQeKiXkIab5qIvlJUNQo/2zrfYmDKub2MbjAQkH9sdbke+KboLW/nGrZGT25c+eW5J
2M8Nfe+zBx2Q1QXsWk1WrRqc4Na/lJLiqrW6AyI79mPqcvAw24UgHCSj32TYGnXV3sgsmAwAQ5LG
woi4QghXrHLsTbERvX6rlf6tlIY3dF6QBM6HZrgsYQjpOhx1BU0m++l+W5MQmVbcpjpRMT6lLODF
SrEqs2Fl5ebKSlgoWjntdCgd8jcVr2Wpy+thnYyvdWetbEW/MHL5QncpVVjpBexT2g3F3uDZnx5B
7RAaFpLJamNNSUgPPglmTD8sj8z4WKwLBLzVJMroeNezQ0PJ47OLNkE0Ssqm7I1tIXncwKT7xRuP
AESLN0MPo48Q8BbRpq3qq+QBDhQiaZ+0wSogwhxtJ+tZFtJwVv9QdD8zwkbJF53LTUnjSUXVpRTw
IsoSE++GUvyB2rY7AohjoQLKyLEC81KOnVRjzbfwhiudgj8GuwwrOwmLRrMxb8xeo32W7qx0Z1Ah
mUrWAZ0jK3gI9yWN3ALrjGJi28axYbeo2slyM15Mvi3HJO64sNOxoCRRc1uq97W6bypkImz51Xu2
0SNyVdow3UiolU6ER8ZaGxy8qq4Va6XjJUyaYN5nH24n3xm+e0s6QEbKt4cbL1Ivocu1+bgN9D2/
k4XWeNnw7rHeIzZPyYgNQn0jHW7h88ANpIICXNLatY+10Kai1kGSse2F9A5lEmaCM2FPKPKyW7xQ
oY2a4GdXmn0o2fMAobHtwx9WbiWZpKFCkRXIrYm1D8r2orq2/JuqnKukfFlOK/MqNH0Ag8Uubpt9
lLEINS+KXr4wQjCHLyPpNcUekbyISAbDkO41s5LmsOx4XnhR3NiNi9Kvnk9nJL7H36xOrGE1peF6
/INAEC8YRU2RxXutzMbRc92RYWP1/BUCYLkA/ZUQcQ2ZlK30hAakRhfok0YMQnQbHzVrBa24o+zs
tkcS0Rp1WDXQC6QnoQc31cIAuVAiX2/xZkq0GoWk7FQLUsrg73032jcIV+A5kVFFjYJu6reBmbjB
CtyMLymv/bglX1AJr7Mdy9kGbSrLD0KIaq6I2z6ZCO8ChAAepSm9OmRKfcQcRU8q31pKvIulbC3G
CxcA8xg+Gdcooittn+77JVRSsj8vRw1zKhKcVCl2RtfucCVdJWTOFZm1jFvwQXPmSXlXohrMCFCm
aumqxpotsHGHtEBReof6U0otUcQF0az+3MaKH2Ny6gppGzODO+1jTOuMhQardoOz1txq6U5+C0f1
gjJTRKxG4h8JMbnJEvlOftUG/Qpk61xv2dDY7gHzzao3k7mVPbrwMqgaGcCuJfOGDKGCnTMFGVhH
M5ZQ091FvhXW3Rz6o4K9PY62Zv3chvpOx/bGu9WFfQ9tSOLlmakfg/LRU2IsAbN23f4hkOoL39gp
ymNHajYbpQ4DmkV1G2+Lh+MGuVbBDysWop9LDHJsLkhrQ7KbProRTov+ko07MElCJCTKhuG9T0Kg
pVA78S6q9FEi/BBHnV7tOUt1kB9q08NtWiFNqjfpGB8lgp3eBFpzdTYiFDQjZVW4k4mzWWfe84jV
V1NwCIIFgO0UWRTw1XXrwveY/REXYdOihcwQ5swJvYetm61iqYNyK1YTuvlSl+7GUV3oVg556MUl
31qmgU0rJ/WdIQNWwZzS5pjyxIqrFZFMqZAl0FVLqRezPyQriUyzzGjwsL/04MZzdt7DvnfYXR3y
MJ/dwlafd/6643XZvxviuvZTpyFUgDycpnZK7SCPb+FCjUAto0+r7wBza3l2SZJ2idN2KFZr4P+z
snRnGnwkFfNlSf7Q4o9uGKNhFH6JCnie01ByzPSqpp5ADeAecNsfuZH0BTWEmsc15OaQVzHNT03v
Vu5mluH4miJAWkwnKhtju1gPmk6ahLtQRTr/w89QddkVr86I/NGRlVve1tssgN+pcQsAQcJdxJXA
PB4cEcb58rVBG4/dnS68e+QCKF9m2XyMDYD3xi4Pr4KQ6iBmVDU7skjWinjViCfTTQ8YqzIXoYsy
y3aDv/R4rdldPit2OoZ6hLIZX4mBCEhsCrk8iKOSZzbkiBBlP8ctpoMwxUGCSKghNIWHjDh0aBsA
0Vww/MTbWAVN2dm0WQjbTcv+g2pWXoIMRzpE2Et4oZBUkknX3PZ2EB80/CcJlJGxXIa0GWKeOTMU
6zye/eHrbtEUA7mtWNhDhxXJXdDhRRqSW7PDSOCajvc+Ul5K7K3LIMm3AfCHNkb4HO7qxt5lZAVb
d+S/0b20m3IWNjdCW/oKK47qzjQ+4H2g7wGkusko2faakwzUXb05vEq2/O8qpXDDlffS+E0JcmjC
AdIfpGyc9hyZgdzDQtHa+dD1ToHIoWRhZnLtrbWgKISlOxTy0vNoU7ENIKyvqor577/9xz//8z9e
+//lvWcHSvdellb//E/+/JrlQxl4fn3yx39eBKzxquyj/v5j//VtP/7QP6/y9/SmLt/f64vn/PQ7
p/H+6wf5/X+P7zzXzz/8gR1WUA/XzXs5HKnWx/X3Qfik03f+v37xt/fvv+V2yN//8ftr1qT19Nu8
IEt///tLm7d//K6a2vdT8deZmH7/31+8fE74OdrAz6/P2U8/8f5c1f/4XTKsPw3NtixhC8vUZGHY
v//Wvf/1JftPxVAN27A0SzMtWzZ+/y3Nytr/x++K+qfGYsuSZU3VhGVofIQqa75/SfkTY4KGbVdV
TENXNPP3/3PsP1ylf12139ImOWRBWlf8YvH7b/lfF3M6Nkvw2UxZllU+iKzppsJA+evzMUi96bv/
yIuuNLQ6VTE69DNzzG/quMZtlLYYfbsDIYJAfwJHMNt7Lo9ExCyXlLRMR+1DbylSfzp1f3+8zx/H
VpQvPo/GxxAm/9hCN3/8PJZdhIFHQpPTBhomdsHWdBK1Y8u1E/sunMJ3pXqveDWp5cQchAHZXPGM
3aeTlMVWkfsbQU21RYRoZeGTMoWWZb0T6BqhB/nCZK9RYFbtZeQbrH3r+NKegh7YmkvQhXGsVajr
MjdYZSU9rk4KA4cYLWkRg9KeSU12o4qDlUFw1CuqGA08mS44tB3yWMyYhBvVSBTkoH3StOCplcyj
XGDXLvCE9N1GaqRtrtl7gD6zjL5GeeeFNYt3tqLNsAjDDw9IgCW/Rih5EKsG7j4MfIcdMiT2D49Z
Tk6e3P5o80ata3x9KiFB4iMXz1x7TgQd70sFTGjFaj21HltZo9l/8IlShh9XpwUWeSZHXA6GBIvc
hlAiFm40zNFKg+5j+oauIvSHKt7EQz9TceTlxElZ+qbxsUoCDiwlD7XkfeE+xOntmExqD1QgVTjv
6UzwMcnHY/c4PLjB1i0skDwj9EuCDLRg0brPowrvRCWUCjJluZyMWX3gElWSLnpWapGEEVvy5krm
fUuAUCtEhaHHVOclDAq2IQj2yqsqGFChX+bGgPGbsAwBhUTP3iTrrQMDLI2sojtJ30/QELuip2fy
4r5Xx2u7n04XM/vCs/uJ6egtdCnc+DjRtYA+LrVFH8npGNxnAVcfoXU9IlfWYTwo2dx30c7ptywD
jKIykR5T0LbLnA1+/FBasLJsiQ7fMGrPmQb9ozBY1onqkIv+Oq6ix0AC3AVXYmrekIOg0Nuyh3e7
Mz22D2CXhHjICgHCfiz1eVhxJ0UdcIuO1Id1gzAAj2D1auUV66+s4+0tP405JCoV0dJYxredfMnf
zTmdKfVNnAdX4LwpVXE40rgVrnVVY79I9Y+ieeyBR1cdgAT6jH0OXzG8DMeji+49il/CivdMRxtb
IbOOKohkPTfsXrvuRRte0ah0hTcz8RR4HTdiPdBBRnJH136Up2pXv2t1TKyxtnJd7pYOoiEeeMhR
cYP7lDWzbT3X1UUxVgcAiigGR4jcZJmyu63uk6S7VpNX4YpNE7nzhBe8Nt5rhMn11F4Dzn+fojw1
swoNEZilCgFWRr+vwjFgUWUMGmzKoqA0e6OxwOQjDzFnVJgvXnlUUwV6GSnd/hU7QKrWT6gX0WRO
6ejuzAMJpVHzSgaeh1vXvmkCe52INy26q8cLs4bbngJG3RjoPH33ILStSVr9yN5UMT4C7vQC25r8
gFtspyN/ocAlEUc40qelG+MqT4HElr1Rn2TYRjmuOH5pM6hEtwxOZtEsy/wnUSnkzSnlzCill9gj
6iclpkKbyG3WTQusJDTcu6Dlaw0lYkGpWKPVZFh4Vo6aCJHX3smetgPdv61ZUohQ3LUZTHA3mCOC
MJqKPXH7VPsU73lmxlBb1kn/aOfthR+yMZpMB/alTAeHRIlFXN5HOJdbFaMuwYpxRGzGqLSXFlZY
IsnqF30c2GSNC4Q0Tpu91K12k2l0Pyw0bCh5Xkt7E3WPXtRuxpjamdKupjkpsZ51Cn+6+dakb1Rc
huCeJgF4L0RIkxAimmd4gizeJw1ahLabk3ywLqzLAYB2b6wL0Ml6gL6qjmgAVYugI1qxxz560bCU
k+nO6gNmqpCEDdwjxrNktDTiac2Vh0G8uS4zTqBdpNqlXU12qPqCqJ1lnvbzBKexDEclLfVl1eou
9HRlnRihk2K1qQr2htAncoRXVv7aqM9hXiCAU+aeD+mr9hY5iURFDdPHnyC9nXdXKGLveYjgWgUZ
FTy3ALAgtkDQC8+S8IAeI42Lib70e5rQAXWiSt6PxqGjrUhThpc05YLo3sbsZWM3UUtvJxfls0kc
jtW5aHqg4/ikpnlm/mKBS5Yjf9UEqTpPCFEYRgoFVn/shY+8Knix0n7WQ7KJS3tPRsO7gUxcmfTQ
UT7Lqz0O/A7TpkDJqmXo53USod8qUwbkw1shkMXGg3rtiD41ebridR1X11oxDbVu2eYJGkQFz3yg
iMu6AZlElSVRK9AIHdho1GdefqTOcGfxvOQJ2JqI39jXwTa28p2aGNRH3qyuIUAC14EWOpW8zctb
gSCEpK5FnGBqAgcKypZZnzcvKZtUlvvmNRb0baar7R7hqNHEIDK1TkhBwnsB4c+sj4HZ7/UQ0Bje
M5w6Swuj7Fgcg+JFbiSS3216s7omVYtYZxeOpCDMrXlahSp1zO44NMh/WuFQD6MBDg3oLkbCORSR
k6OPcWEsKyKb92QQYw2cWxX4NDdcxCxSEggD8OdUT4XkUc4FCbXY/a/7/qbJnvOwcfIcnH/Q4Gcx
HQKnFsp4J0hptWswpR1o1p7gCXMSiu/HMlvIg7XAQZdFD9jiNj0KviLD4AormUWd07XSvghq2qeE
ZNJ3FT21p1UZNAi6ik2KYMLS+CtMpzUuT1+SCeN5C0reehny8PpFNPo32/Tw3l9DdXxvq6NKkHFG
clktj9QqiQ/FfkWKyHII47lOnKjOU977Ad2eRwPZRd40lI1QkfrYWTYWoSF9grZLvRuCx2B0r+jw
IMSHbFE/JnSn9dFeGFrm2CGTrvRSZzF3+F2VJ0sc2QGm1ZBnSbY2hqAd4/Ha4K4s8fRr+Pvqj8I6
2nRVdJXqaEcb8SFBvKhwrgLEg5mQHFV5imFOGxG+GUQryLWpGPCZQTAn9xE59CiQlcoiTSF2Cnmc
d/qd3j5oUH6rQl0MOiJdS+A3ISeGGzBwF0V7lRrlwgJe7dNi4OdosGNp0fXbrC/vMqa7GAFsy8IS
P7LDGnEzGWeE5CM2Kveqd+eH9ZWBbTnxQZ+bRDj22PH3jXLMpEMy7dc8jFR6ficVh6y9ozDouZs+
vBu8RzWTHwStHk5UP5dCoL7m20iWREPjSraNtR4cgtx4C+jHVuyrI3pd8Sh9hOJNN7AqQOdkdr6p
w4z3lU1ED7lRgPUdRbWpkA/zsdl6Sr2WoysbaaakLkfez7kGlMqD9Ij63DYfWqbXpmc9hBeh81Ze
YNMPqKCdmSA20HN27dqNTcKlpKWnwkpXiZaPK9pL1Zw9wtJgoVS2SDeJb5rh+8bIO2va6JJ9JStL
7iMqR1PIDKLKpUkLUjIv0o7pDR2S3UnOdBGq8a4YriwJbFLLTYlpRIoJ9UZPRj5IgNmfSYBlHobj
nPWBBA/JeLEradWyoKiJqhdxf2WTOZrWwCHsHL0oRG+12FISnRlBgDqWBt9wTzqLRaIywYJOMUJr
IxmgEk8yE1MUPxbD2paupCzCSP9SFTeuB08H1JZM3P04bui7QUvCIYncafShJyk0keiipCxxCzg8
FtS3PsD038gX6KdwIXlTqQ52HFbwlkysF0N7jTQk1B3Rrk0N9IRjrlaBem+owSIhYsQkhyXU0Abp
b9pIlHe4jXLEDDQnm4xDj/tNi+ci66U5NkFq2sHClkokKjFt88JH/Edrc6kCE5pPWmFdNBeJLwNd
BvSaG/M0pGToAVKZemR2OxBFHiANs+4G1EG2mhwLKXlzpSf6aB9WrtxEBMq7UM/mSQW4TwuKmxqO
9Lk94Fc7QEsxdG5WNoDGtEP8tCONZNSTLfUuJ9xgOl22a21F/O06XP16q6l/MQzgasUGs88O2DoZ
Rq2MSDKVSHMM3k0iv8AXV3Md/2eDqD8eS4ukpTMGBtGQ8tni2U5cZFxXvx5EmfbEp3v4z4dysodX
apOgpjTWHDS0H9ZHcR082XOAvfTceW1SPRzW+BC2/ru5//XIXxUPPg88ff3TpeoVyTPyhsPr82v6
cpB5z5w/ZTpBPx2arbAttQxV1Sh2/DACQH+7GoErONWid4jMhA4w4708l1ZU3h+0w6+PR6EY88vh
rB+HS/VMTlX2c07puCTWBKgBZvS3LIeAAodKuiOW4dZfURl+wVE1nhv+y3vy09FOH+/T+QwaQxKg
31UHi/JVtwA2c826HEzMpt2iGmPimHuQds4c9JlRhfzjqHIna1UUc467LSy1ZbHKaKjA9nLo0DOT
Q5uZwemQHHd+ZuAzF1ecPIJZIsamqxmYDYczOqivHXeDGXGVLoadvjkz2vQUnN5KuqzYiqB8ZorT
0cxAHlv2JJoDqU5bGnOi36p5BPU/A2NSvze75szNq351Yj+POB3/p8tJSkvstgmPR7UIcRD4G/0b
Fr57MU8W2ot3JzZ0e2bFQVs0G8rqq/iYLgKHeKrdmSOnjvjLIz+ZH9TaaC274shZ8lbr3nG3E+5r
lq30BfA69YrwyOixXDUP49uZkb+6wp/PwMkE4faAxqSGkaUdrfhls3Id5bLBU1fPpznp16OdO8zp
cnw63b7dB8z2DNZ3iCfkeTxW6AFfdKM98+r4smj6+bCmT/JppLwumljLubDhhjyOh6JnB+UAW56r
S2xIWJO3oQX559eHd3bUk7nQqKu4r6Y3lpXPlSvoFA6yp460VTYxkNDRwCE4WmLVPTPuuYt4Mim2
suiy1vp+G/eO4iCZFEwPf83B4FbOTgtfvc5Af/FeZr9rGuJkFvRNy2xqCZAPSQN7K5tXF/aRJf1M
mYc7/ZL0VaYl/46qiX3mdfbT20bIssGoto2EiZW8fDqyb5gxxVSQlU7L2wZS93u0auf61th1a+n2
zHk9nZBORlNO5l0Y6xoi51Jzym/Tu03b+Tf2AqPeRpvLa/d4bjr6qbT+fTxFs0xFF7Kqnk6ALoZR
SVMYr12SpbdgazQj5+Qg1p5zdqzTqe/7WJpp88rWTRgYJ1O7WuudbBftNOUMi+yYLonue0gfSFkh
Vu2S6oaDhO3M+ZzO1+cJfhpTWLphyirtEWSOPz6VFlg/opQHnsq9se1W0UW1DI84VZ1qfWYk8euR
jJMJVTL8vhGmzEwDon5W3kJhtpf1i7tGCj9D+azdSZten38f9f932Oh2cQJpNv5fOmzb97J6Hz43
2L7/wN8NNtphCr0y5GBwJmXe71z2vxts6p+qLniKp06aUFVLZ2b7u8Em7D9VglwsWzFVzSDCgxv0
7wabsP60dUu1TVO1hY3P2Pp3GmwnD4LKs2aalq4pFoknNPpObkoRS1ZR2EijkvFq1IE3qtLMb89M
JSf340+DnLyP4MXqgdsyiIhumg4G7LdP5/vw1zP0uS13+ur5aYCTV088qMJ1SwYYbzrcQjPl+4K4
RfUzr5xqU154jvJ4ZsyTx/n7mJas25qQaVLy/x8f58QYchKiGdPfACxYkfOzgMxH7l3414P11930
1dGdvOB+Gmk6vZ9e51ksfNWvkX8rr+6qJ0ttIc1f9ev8crzrdudWKV+ey8/HdXJHRL5mp+nAaNTo
5wF+6AfSPdjSUFYGDp4d5LVxPHMqp9n208z40wGe3B+BJ9R0iBhSWrsX3rpa2Zf2k7rEJL08d3jT
K/JXQ53cKW0je23RMFS79NbaOlpB11mSLb36Hx7SyaJkpNtKnifjoKxeiEWwKF+6b9NIpNy+/Xqs
r54uS1Gna2aZuqaerAqASsY+ySY8wgSqpcpzUz/82wPQ6WfJM/2n2aeb3ITVpCHoslDCugoAXKpn
t9FfXJUfRjg5W41kj3FHM4Z7jmb4vbGaKivsbUn8kzf1YlxUV0AlH8RSXcMJOnN4p8uq6fZjdMvQ
WcsZqna6rLLzscubGpc8CRtLcD9raz+t5lRezdJ/62m2ZEXXVUtQ3pRPlzkRiNuSpRWjzf12Brx0
3a7BUNERAl8BYs/59cVjffHzLW+RuK7yJplEG8rJAz1mea9KMAgn5vshS9S5TSukrYNVPZq4JKXF
JCqX6+KjIBuNaNCPUFGG+UTiLYjfkj+S8hLM8bH0wJtEMLe8OngjD3On19UtnKwjCF3SX4wXzyLJ
Gh02AlnMi3ODeju4ON19CqOr0SO6rR3nQeQ6YB6S+igna8xji8p+K8eLHkdKWZWLEZAGcUAyHK1S
OEEfXfYJyjmjIH242ftVCoEiReyApRLnb0n4DRlBM4E/rsCvlNcJKtoaD9orvaWNppJFq3wLcK2o
usRX84uCcIZIhjoQOFqw1ACx1bTpph8N60WFTKEMIrJ6q5ko9inheXQxFbdZIT+lHA7eNIsuRXRv
EbbhhSBYb2S6qHb0qhO2Dtmrah8z/YM40znSoDq7t+zHxnwBxUxLlAh1xbtQu0Nk3cV6vgzGSxYF
EPzTeRaBT8Z4OakZAu6EcdngEFGNg9FDnuFvtP4dheBsICUmsJm3pI9EQJ0Q/qqGfxcU34QLLmSD
ZKCHwTpMvg57nxWILgQiBAP9NpYv1yOFGFtAn9wm7SZqYPynjt+6To2XMt22oM4Acqws4AgejlQT
lTfdGBNOLWmnmifoQ7qwoVzHl8NFFyKXC611R+S4uxbWpsP91uKaV0t+ZJN0t5m1EgaZFP2h1K1Z
bVbkWSTXsHnqeHJZrybFi2dXTpHizUAP30bXI1vDRvoYh0etopsN29PAKavZxD1heqtoXXYwZjJQ
lIq0qOqndnwZ5L2Gg7AsMPWjhW9phmKNljWktSbKSUJJ/XmMLFVJbtzhOLALVqJLfwS3U4D7BUCo
3cgx96DuqDYe7uzBjj9UfR+Mh66g4I4RL1WwB0oXMpFkMt7Fa0B8s3p8zjNkIPhh1UWmHjqJUn30
MQzXkXcspWtREg93OSLf8PoPOyP49uDG4LOzbYzNSiP3IwHcioxJBs5expzwHB4nqSzklRMSh7lJ
V2GdaJfoDwx43MY3Ojj0D0cZh05JsnuFMvy6pJqZZUe7OsrYos3wW9xsBu0dV7tNEHq+q0eCXbfg
Q0LzSfiHqsxnQfgR1PXST1fx+FJ4H31zF8HiVzl3RnelVC8Wlq7JAg8nlVRTxAj6zEM8ncrbsnmk
BofzSprTuFnEKUFb7wSERtFLHU6uMxftL4g+f1snCe6dYQYN1jSJhl4QPF5U9dJNb5X+uQnvY+xk
eOhm8Mor+1amYQbuJkMmoWG0v3Cb3ciNVHU7Y/xAuLFNxgfM9bM2ekiKVZxSOQY17QFoLL3l0MRL
r9SOdodVRK1QPcmO5b4YqEdUyAOihhrn1t17Y9kPWN1VEKw2qB+9aReKJXYZUMFes3Z9gUpFpu+i
Z1dV0cK5IykiZnNmgaeme9rZLypqrWxUV7AtQbpEjlf1TmRoi3BK9dX30MLzKJiH4mNqnXXty+T2
0S3cCRsDMpyhb6V4iQIIF2Yz77tjAmoVLjkaTAEKo2X+0OFYxJiGMcstvGKTKbd9/JSWhA2tbP9N
6foLm15VVu8aUmZ9+10leiDSiTNWs6WavRkWju1hPiQrVVJmqkkuggt66cLPjrVMlnprOEZ/VMxj
QDvB1bZ0SBYDsGfKjh+ymgGLOKDmXTShdIFjHtBrtpHpI4upc9NiBmnwCJkwTLqPyYeoCCapEVGQ
/GgyBZoSOeYwT4yA5K3AWDcWrTOMhlCY/fbR9J4tS8L4jO6NO3i6ViXshkr/lmbPA3mEBb0gdLC5
273xH6DocRbiWqNBJrgJM+1ohYCQXqu8Yg4k/mr8FtKlHmFbhLxB1YTUBeummxDUJk5XpC/IuHq/
hWATXxhxfEiM6lrN61fDL64K2c3nbon/SevuJDvVABkRBq2iKJ88DcZRSoAjtgEQqjfZQgBR9Be1
SRZiRmajtUDf84gmAny1/AijO07aQ4lWZGLjFG+pt3WZhuujWj/m/kXfPNpEq6ICTNNvrvRIeIKH
J9kGSKG2QC3UF4VYhtF88Gs0+i6otnAuECfbnG7C+bIwuB7q3mlwzXkgDV1pwO4uOx0vL1BCwDY9
2PI4Q/IWjNuBBNNZlE9+WELXYNW6eXaTT4o9vwllejv2mXXFF6vOH1YVJ2t2wOmuhfqYFUz/IIGH
1xAr/Hrl8vMIOjMPOHhDRWIqf28rfdr22CL1SltMZ8rcDeJgVk//s99/sujkhIEPb6BCRdq1XR6b
5vLXv//nrfX0+RHDqvwjftpaN2mjJnLSs0G0NhXWwF5dczjnNodfn6V/jXJyHYRl9VYic5aYp7t7
0Bcz69FwQEl8ZBuMhBjMIFT9+sCU6cz8uIniyBSN2gNFA5U9B1//dGWGXK97FCbA94fZuAzW8Y21
0Vf+0pwjYwCFcVBnoJOpc1PvPbue/WpsVZZtWWH5LKyT3U6m9Qh+Qs6qh7CTFn0+QevVc0f4846U
I9TQPU+beyoxJ/XByjJrTWiMIlbJsVm1634rrQg8mHvLs9v7L68g/sipOqRxVk+OaBjLRK7FQLo6
OlhQ2AvWiltzoJ/HOiZ4A7bkdGvr3H2jfnUe/zWqdlLdTeQw6TKbUZEv5ZucAiicnGO5gOc1J3R1
8d+5ZT4Nd3JCDb30GynAvuLv1RVSgy3pws7UwZTmzSM4tMYBRDOrixmbg3P9pel2/Ol2/TT2dCo+
3a6tmzVq7XKosPLzDREx+D3GmXEzVUPDGZCag3H368OdHrqfRhSmjkSc6YsW9I8jin5gLx7L7cz1
KiTIHmu/lcyiSpTn9q5f3jyfRpq+/unYvNweTPzN025Sd7flJl2GVySx4FamA+K9eXMYJ6tfH5xy
7uhONpRZY5jKmH4fs1vAqE6daMuycFaVTrojzGeBAFCedQ9n79kvn8pPB3sy19UoYkMZoBxPJZrw
Rb9Dl/mN1uSC+I/q3BTw5QOiCyFwR6iaMhkjPp/ZWGv8ClPCVJOg6nZDLrt7xLZ6r82jZaguwf6c
Oa1f3abUdA1LUJOlXjzt4z9dyqhFtplaJkVMsCS8Etn3vVlhvM77+2QCHIFgDT9UkDQD9K4EP9xw
/+tP8NUL6/MHOHkhqqOLp1rwAQb50U6uS1Z0ZvNvikEotuhUIv51lCenVQuSWMgZgwiKPH2EdI/W
OjKudAkkfN45MA3IaU0X6gxL8dne3VcX1dRooKk4XXRZnDyYlqFUWWQw+tRBm/rMIy071myA9f3t
2X7dl1cU08pUebEM61TDY5s9Qe+GzRW9IlXUXTX/m73z2HrcSLb1u5w5esGbKT1/b8tNsMrCe5t4
+vOh1LdFgriEpJ6egUqDWsVAusjIiB177wElr6x30LkPPHsXT+bsAp7Ymzg6Q0R51lLTX+nyvUQw
EL+W0q/re2Rapftj/UzYInVUhzVzGpXFSqnmgYKQN+rl2+YFWVJoeNEK+AIl0nrB1uxqndiabMgh
Uly37rE1pqLlbbyB9fi+2SHbuvV20lJ1dc6VUs79z8gmOzO168ovSqxZ9Zqm1WFTgcFI4PKgBXaF
jtMq2aCYsDDGBaPq5Br2B6PLSmVcsuYlyJ9z8+n6HF4m/zhupkWCE1+lUKc4dypF3nqi6vn9qm3W
mgSj3G0ZgAuVfvrieN3U/2dr/Glr4p49yB3cXIxj2QMxXhsfISZf0+K7rd8X0TJz80bTmqOP1TGV
EPt8XIbU2V0a8saEdwwpHZ6kaPQBODAepC8QoJQPY6Z4CU82UxsZ07Z/Wp24D62zqmiQPChFvou1
unZ/RQagoGQPA9smsQ9o1bwS9F6f1nHbTWMJqsY2jpNbAdTh+Ugj2j/cwIJ0JjyOl157oMN3rx+W
isZzMb1tWbqmUIp0rGnEKwqhZHFHh1TVv7vQo5YGSWH1EZiDD8Cqsp+vj+p3497FsE7sTRYwjpVK
KXrsmV9Mtgu43EcBsc6KbgRrr27EwSwXjtr86p2YnKxew9LV6u8hUvRXNqC5nspvI5Dsd13mY3Vb
LFzps5v0xOD49yc3ul41HnyMjNENPuruS1Ivnbi50326aJPTHaDaYYTQzUH4aT8jLbIZz90YU4un
5hON79sSrBrdtUszOXfRnNqd7MmiRs/cahmY5G3ErxGJ0iNptobbBC2QcqVuYHdGV3q3FAHOnoWT
CZ2GSNzcEr0sSG4QPKBT/Rerd+PnT/YmjzFLt6DSwXM6EzMiUyiVNyoVE/Gg2T9Kq1kHpHFk4+9n
IM7sTO43WY0zraixU5mvunjNl/zVzHRZssJTmU5V29TNyfaIwiGzRECpSd+Xx7HY+QdUecl1zB2s
MzuT7aB0KYQ3MePgLTm8thuMUUXTHmD69+6S418JdZaGNlmianAGkY9VNH1fH5VDwE4Yd/vS0GZO
8NnIJisUpknmlC4j86W3UruBtHTBDc6EOGcGxnGeuIiy883GdLi8xoC0PuavdNSuUR5c1Q/l/dLL
bebYnhqzJsGGcDLbTFMmTaRQENKXVEBqfLMwoiUjk5d+rCZKWI1Gwjuxjl7ynbc1nzRQlTABr8Sx
XDe3ykKQM5eQOhvY5DKBD65UHZllgmuCwE3f6jfKhl4D+B/e0H/44B+Ajx6ij/Lt0pTO3WP0zRM2
8kLk+TBtUB+81om039XV1+yrtqv22f2oWgruhF6Pe1qFlxJgixYnt4qnen7VVeMq3mif6rd4k61h
KN+iJAGH81+oIM/Ux42zIU7diLDNVh1X1D+iD7AdKFcjUvYwwkH+Qn187sidTujEmailQ2AXkVgu
N2JrJTSBrAKyGdWm39LjKf0qQR9ax4VNO179U49/anTiTijAOG0/EuWjK/FL/YDC7jYgJ1W4K4S1
CPsXU6gzqQxrTPZZGn55jCnPz73VFJqiVsaYt6GTbMet/VzfQCu3DV4XN8ycjzmxZUyOfdxR1lNG
W2hsP4zvbIi1VkikkqRN94uxwezIVM0gYDXJf02Tw15HUFKZTCWduTt1TUvATXw7Yualo79fWLbZ
kfG2tsdEsCZfsDFksWoElfnHLP6OfZ6TdcubA53bnX//X1qbXAYRT6jSG62FR1Jtr/4OwYYNAr7H
iASt9k+2pK4i6C1TQbCJ/M93iNQnUhFaNqv2DHXhr5R4lRbDmgzJqjmqh3hdWauFAc4t3anJydGL
0F7UNBOT8V3wYhzaWzoWV/YnNFqW3/bjBp+eOB5vJIIsXtwXMZYvtWkpZby2QS3cGbcZbwDtDqIi
7ferUezQNtR23UHelDd/obXj8rybKhy/JGWAwdoXkZFnyV7SthEPOa5dWsR4frzysmJukaCMNv7N
koe59GrnBidTa5tg8kOFyDVKaA2sIY1wnhdWb25Mqm5pgIst8OHOxKXEVql4SpxCk/BdvbF2xjdv
C0MxHMsb5Itu/4Ms+j/A7/+AdDuZ+wtKndf2a/zta/njFPL7+5/8AfnVtH8Z9KoaoHctNpk1Ph/+
QPwq8r90g55BXNX4rBjd1b/xvrb8Lw45AL4R+G7KjoZv+Tfe19L/pWmkhG1+cewG5Hr+f1Dkpz8O
1B88R/OEOua5y6TTTjEUYiVdMdn3wIcnN11JdKbVskSJR1Hlg2INCpQMyvChlR2AW5IC9buZ6il0
IJmwnlBD4ibMx354SaCIkedus0uCcNh2CoRqq7YAp5R1Qb5Le3pf7SGJb2glde6HMi9WfheKndql
8FwZUgGXgeeQUDabMJDWQaOnIJSqCDbpqFKtD0PFhKzkXPe/osiVbZss/S4XlT2sU8kUT1GfD0fw
SvZrKNG+u1UZhLr2VMhEu6pU1zy0qncYNHqyQVIDyr5vGruA90FxacjWIgAohQJ5cwTbpRePYnUq
ykyJ35ryTlIRZEH+mkZyybvxcwOxTank8ZL4tz6EyiZyepEip2sl9omC+mSps268Of50huOiWLLB
LUZTgMnFOQ0ipbSFaCaDzQ3a+3CDfon9M40G8FmVOyCxZrnvmVnctn6mLLzk9QvLUNnTBWEqIDuR
6Zg+dbvGceA7ds2dPhjKo1LG2bNrF+Vdn8fEX6T07iPAwKMMJlAxx0FWolBGYta070ByBa5rvOoV
jeK6Z4rPalG4X/oOtcq6qJofRlfn5sbS3OpjMaLFGlGbsBXWsg+lOfrzMBI7mQ/2zrXg2/Qjmvqr
rsuqtdVZ9FE7evPueymiDrFpQofsNhVab1r5DO6mROB0gKHIduvKvunMyosBe0UZZWEpQJ1dgdsP
6k3KNEoMWSNK2Wuoz+yNlavVJtGk9gNXT/dFK3O9XLhFL2eU0rip0MNnqAox5cTTSxK7RU47ZZe6
8co2EN/YGPI3KwUOuFdLc8Ha+WuLnTMW4k+sTY6zTH9ypbtY86zXEhIAU7x2UrY9cW//diKn+Pol
I+OQTx6pkpwaKI5hZLCOKHJI/WMTLd1eSzYmt1eltrbphYa3DzO6/Iv4PQRfJFCh6DU0X1o4MtKu
3OfCOtRquEtUVH3UxKCWW99GiQ3x0kgSdn3Y49ydnUoy5yRdbWIeE3CwPF64J8OGlz1vyzJVkaFC
xVXJET40ErSCOglITq9EFVx+ymL8fOGgz1d0GtNaFF2E8AO0DTO33EmB2m80gIBRlH2PraTcNprt
oXXetB+0uvhkSbH7sxOlvJE8YxGXvfQtk4V3YbC1YSqmwPOIVA8ZN4TZP3Y79PgO3m6pgXA8GOfT
fbaVjckOcDSlzQ0zFjvTHdqNnVUwFMhmDuubWqB+A5b1+vIuHdTJsyiDy7/PFfhVXH2ENsqpH2/T
rul+VZ4X3de6HN4mrv3TUlzx/brlyYv68tSOgfjJzqpSE/YdS0PKmtpy9RxsyV99h/lsFz9DnbJw
tH4jyq9M7O+Q4MQa7zQkHZ1Q2Tk6xAqdH7+ZsttuuljjAjdR5JYL53Hoq73fd4dEzWCGgqmmTdqX
vNUfKgU6yE5r7lyY3qDqk9ad6GAd7z+aObLfDZQZcVXdtnq16VQZCrCwvwlQQdKj6puRlxVQPP4Q
seFtorI3bvUWvm5bFFswIbDnDoiVIUFn2957MsSf1dSkDym78Qtj8Xmz5GIm59nSqioOWmZ9gMGS
Io4mP1vh4zCAIO/3cVh/kOSjQNKeEvso6VQreymF/X0x5zeu7rX1GN8KJ+tRUVhV8HDyTt/bNxXg
Iv1xoLkGcaLFltGFMzXNADdJ1Dc9lFA7qXBQyfsiW8Mz7K7rAbDj9T29cJqmuUUt7U2zb0xvL5Bc
pse4ju+95j6Vj573uY7SBde8sJTW5ADVvlb2mm+BIwf93d01P6puITM7LsKVRbJG13iySID3LFsE
jGfQ8wd4zDkCyv76lM2ZMA3iL4OCGyChyd2dicrWJd0Xu8pDZH1rRwsJi6Xfn3hvpYnUtlEguRPe
DTgWJVj4/rlFOP3+icP2PVgR84CwwDFfNCvfWJGLokR8WJil8VhOV+LEzJT/AXSsZMSe7O2bwrRX
juZ/MDRzlYztCHnAMyZ8TSG16VsZLR3lqOfesbbarQwPW+ihoWRKD6UrfliwS7ZaA4pZ/ez1xq+y
R6CxhADXStBi6FGO8zRa1E2IFeX+sS9tJCC0uz6V1ipiKFX0PRf5N70ehkMAMSEkW6qMJEn2YFjS
dkCNIvElZ1276l2C2B2tBP3b9WkYJ/NiFkx+dYRdOhf0EIZJuCtVqDLCjM9FXEM74x/kxTLw7Jqe
mJls+w7lCMeFymynDqpFCU9GEtLpvRz0Kl3814e0ZGvij+M2B2RpDQizjEyX1a2ZvqPUvWBk9q41
T0Y0npKTg6wGkW2I0UoFwwNS9PsWJuoV+I61uUOuZ+mWmfODp+bGQZ+Y691qgOGMQ9FC81aqjbjl
3kFeVPcAdrYhCmPDD8Rx5AVc1dJcTl4dsaFALqU2CpfXe22vKu2l7df/3XJN3BX7j9SBp3nIFK+y
YF98rqzddQuLazXxWFkdCcVPMCEdkBCC6oUix1N0VLbRzttkS45l7kTZOhhm2QTHPE3BV6UUI3j8
W/v2LkSPNoRD/Pp4xhm5OLN/Wpgm3ivLKENZZusN2bODnLl5J/80+hev/3Hdzuzin9iZ3IaNlymI
CrH4rmavXThZQ22vN8NCZU+dvU9OzEx8g+/6uewHw6igSjNRE40au4X+GCH1Hif5zhm6V/CSz2Gi
bHQ7flWUT1pV3HSowcbmJyk3H32482k63AqYBJMGYpDCytJNmiCU1fY/Mp9nXMiDfcEDXK6CxdtN
JSVngvnjqj0/kV6gFLFQ1B5xK7TGCtnpPrm1Fu56k35Zu6Etq9TCz9dX5HKqzm1ONjJp2jHf4wqO
o30MuwrS3CW86JKJye0bNiZKQV6j7WKplPeW08hHSdG+Xh/HZfzIOBzZIM/ANxsXxZyWfLKeMHej
3ImMHIf1atZ73dhfNzOpaY4PonM742BPvGZN94Reg2XeocRcHpNtSFGzXjXxGjn1uxHtt3T4L4/M
ucGJmyYchmzPhlqavt/6SAO1exP6iBREEsyC1wc3Z2oMB2wZWnTI3CbXHH0mndzWfr/Tyk9R8CPS
eQ1xof53RiYTqNiZ0gwZvMcqybNtqFpw7Af6bd5W364b0ua2xOlwJjNnSU4eR1Gs7YwC3fsGXUvJ
DqPt4Mlow0PGOKwH33+MBj2+1WjkhIq9UFaOizROkmfS29CX7lqN7G8QmgZru+jph2tdsXKFDjen
8N+LIqTdwZfMNfJqgrdZHBsrS5DGNX0YlWHKzH5Egazu3CwzIrR2XHXdpR0tBIHX3fgyWUQpgy3P
t+QCESw1fTIi31y4qeYO32lqSD3fr7bl12Xs5yppN2PdCPcttMXr9Ymec1sKdXeZesEMM4cE/V9C
p3FPdBR+sLPEWqsdL/EkLt+jONgnqKJdNzi7sCcGx78/OYOicKPU6Gyxc7S83A097cleiuSmMwTh
OpKiJeKm2XNxYm/iI4XqaxapRW1XkE8IYiTINelDb1AsuD6uuYnUlbHB30KfCtr+83FZJBuSqCON
pxQFAtujqlGYfCr9WILhHLUNwjNvoeVkbntQYYGnBbD5mM87N1kUjRRrPjpelCKedSF1SJirw+b6
uMb5OY8uQCufGJkcebOuBwo8tCL4NBfT7nrXozIC2fK2s1F+DLJbT6gLIcDSuCZn36wGpbH9CH2y
XNCi0B8cX1q4CuZ24emoJruwkVwnC1xM+Ja5c8amtjig1k0iyqTH/foMzu3AU1uTnaEXbZvaYAh2
SDLU9JF8HZoFC0sTNtnj3Kki9/0EDtv2o1PdduH79RHMXpynQ5hEAfRsFJ6ujf0oh/QOknC68OQn
OBlXwza+WUZ+zs4YPTFUzCkwX8hfwOiPNOEgkU/yqzdOlr/NhTqg7qi1u+sjm9sHpx52EtMiClN7
noyHddMfifZx6NFfr1dooV83MzegUzOTQ5RaQ6WjU6buzB7lxfIOrQK1DBYSMeMiTE8q5CLEfCY3
50WiZ/BrI43QgSLhVx6jG2f710hnZsdyYmay2VoaiMIcfMGuL4+qtJf1LR3z16drzucY0EWpCms/
sledOzaesm1vIioM76b0M/LM+DGu6/RHXpsvQZxBUQA4fofgg/MP7iYwDcrItoRTm3bSGF6J9ITi
qUh7PQiT14P+1PMMLZCJvT7AmSeoBfjdMfSRZGvsxzwfYe8EGQT0pb5DhqNeu10OEX6JWLWWWTfA
WZqVElnDPa+gO5Mw6EVkdoOMSPEjS5py6VtmFvTsWyabk3xaoum1jdKqjuSJsGjxLvXkIRFoJWc2
sr1149c3SSiRyUIhOMl8NDu7CtJssFIktdP4TvahJgbQvBQsjKYnW5rbR6OnBPIrOuQmfqe2AdPD
pQPqFgWnAVnjgezZ9aWYHf2fJpxJfcb2lEEFzcB+0m7qZmfl31vn53UTM6URVvvExsTLNJ1ahq2e
6TtXNNleGga68DMFghiEHWy9bA+SW0NkXeZR/kZd3H9SzBSKcSXbWn5efPUdq7sv0goViTpEdchP
8oh+Tyded5X1bEp9sfYME64MK/pWJbkCBz/TZZSptVWivEdnA8p804FQKSlRbJelBg0zhKW2xDMI
H4PU+BQT9R2LGKqebKg1+AgC/0sNW9NaGwzSrbGp3HnCct41MB0L+2/msDM5AKQsmmdtdVqJzEuE
3e1Spd6HhmkzVmvMoYv2hZ60214rla1QRb6Bfr5auDXnV/5PwxNHBlGiO/g9K4+oQOe9wGQTRwvX
y6wJGgCBS+lUd9Xx70+CXadNQytEp27XFd/RXIZ6xbT+frBE/fhPE5NIZhhsP5M9hSMC35KH0p7c
9Nvr+3dpFJMApqiHAOo7R9sNdsKVbxAh8VgKBzNfOIuzx/1kLJMVCXy5srpedLsx9Z533SsFpKfr
Y5ndbScmJh6lRU6hrAq5410XbARsEhTcETyB68lDJTnpULMQjbswgeMEXbixP41Ou+DrVm7tJiHd
Dd9Uvi48O95EsYU4QyX9qntZ2RAgygs2FxZNm/gclNZyo2wHBDpgyYnRAUw08RSPVCfXJ3R+bFCM
OSB7aFqb3mS5IOZIWbM+hsgZFd0WlRo0QlDr0P5BGEXhBBp02CQVGdjb+XFy3VBBb5FcapH8gNRo
qCCyiRbc0dx4Tm1M3txeIsmZr1EBSY1g2KFTGR1ioUcrTc9V+hiqh9iHAunvz+GpzckcomnsqnFg
UXXRvsvVKteQeZRXJWkH6+26pbldcWppPIEnDsnUKrcOC3SykOMOVn3qpjuRpveugSLGdUtzZ5kO
bGPscNIdMF/nloAb93rqmCjvth+t4DGSF3hP5t4klgWPhQYPgG1dPBJSq9C83sXAiG5IN/B4Oxvt
AXgAQNRw6//slrhoZueORlDmb+RSnTpzORgCrmMMZqZzX4VPhoa2r1P9k3lD9MEm/h3RQJO9EEWD
Uge9zh7vjrq/8fv9314XW+bG0LjcVf3iuqWvWkSpl/Y7VQ9udB32ruhw3cLMCTqzMPHizRAgWFCb
2k728OJ6vkuQvHlCbRVpq+HeiC13YSvM+PQzg5OtFvtss8Iih6WXIdxdQO+aYusH+dEpmlVuR4dM
+3Z9iDOb+9SiOQkatRyRdNVX+l2o0XOAhr2Z/wP/DUSTuBFoGNDxaT4XDiehDx2D6pJbDyZC+blb
qozOLdSpiYkzGCTXkxzE6Xe6A0zFfjR/5kaz8oanRf6gcQUmF+DZYMajdeJ2GqnNPc9VNZLTrvbD
lcPyXurRNbRiCbSl78tvmSSHBwN9KbRKvlxfrJlzaysjCJ+2ZtIJ0+Z0lK6ciMPbj/kXQd42qDbw
M/z9a5BWFMo/2CCPOi1hOE7RGZmLETf+mbQbM38GErBqv8jZUqJ/JmVxZmmyaqpUlI3I5X6HTvSt
aiGzO2gb1XAe2Ep/P3w9MzVdNjdMx4Y4fFGJdGTk3fbgtlEqWghhZxfoZO4mIaw51HYnh5ymVLoZ
0NeWCtS7vc31XTC72U+MjH9/sgXtPG/VNsMr+Q7aR3SFIy4caMfMtfRDiQxfryPteN3k3LgoaMGZ
C422fiGuQ9K9NFUQhbs8uDPQfBCHSPnbJvBDY2sXGWeN98VkVK1oNTVJjX7XePeG/+Ykm9JdcOeX
vu7cxMSdS3VmZJJDwh6uGsgaI3ZbkItu4dq79OHnViY+3C+lNNK0RIffMbgDPreyvPLQC+2DqPLV
4Eob6GoWdvdMEoZ6Hw0KIzU57LzGZGQxrTkVpJhjBDEqr1Rrb9uvjHt5l27TvbRkbbwTzn3gubXJ
CF2pKqs0R4tL0nzow1Nt3cf9utCaY1oYSHwjsuqVNrJ25VfEqf7uTjyzPb2vAjfT805D2Mw3LH2V
WKh7dlK6kZX6vzQ0idBtN6zCrCRwdsWhVbdDeKi77fWx/FaEuDKRU6CpcPzEczsLRrY6udEzZZ/H
PONU6UGTYWmFSXcjdS+I6rxoQvvbr8fzeZwEZ7lbozUuET43mrzSkB5Off3OLcW2arZQ/qCD2ixs
m0u3NW5PiKHoykG1YnrAfc83XSDhPA2Unw14tMpdG8pzkd9U1cLYLr2VbdnK+LZy7LGMPFk6s0al
p/S4o4tkWKsivY/Vz3LsL2wQRbuwQzsqOTv+QF4ApzhxWUkCAyUyrcFhyA2a0dOwfzUDifdjVx2q
0kalUlH9bermT9BNw7znGMpTKHR70xZ+sw9Vz4MK0FLFYzrIAblZF5KqOAAC6pQq6t2qU4Pu4lGt
yCs0W6DMl72yX5WWnRo3NQXfn64Bl/ROzntJIacqGWs1D8OOTJddJncSeHxEgRQz3uZ0Nn3sNbWM
d+Dfw4NUm+p9ngTNaxGUCFGbaI4G67rQm2fDausNBoxyHRWqjGJvma7ztg/8tTNYpJDDWNNBMCsV
xKOS4j0EYIK2Wp7mawvJsmIFxfOw9rPQs1B6TdKnNsshnElV4T2CW/ZpEvJjc5fkcfue5kNAllYg
S+w2AFM7x+GPylQ2cuFr/iYWlVowk212X/th+BW8rPMOuF3eGo1Wmrsy1BNp1Ut67K2zxKyDDYJ4
CEKWfgWqEmld0Ns+OujhNq08S4XlSa7tnQiiBiXMugtRMtZi56slD668sxq9zta5Kou7Xhj0w2qx
ss5li6TaqKDbZxbvdHQOGUFraj3EDY0QD4MaJfeGMSTHVoVqVQMnc2OUpflUO17yPbetHDpOwLe7
zFVQTtZrFWboutTQXKgcS/lMO3w3bJsUJukKOfKtLqoXTzZKlDpV/atUltXGsxuEiILkR5BRO+8H
3HoMxrowQjhPCw1JZ011D1EzjH1poKIdY0trVLYhXdeiZKt+s1sDWQcL0HhjhGNbiBV9V2zJxEvz
71l3q5SOclEmS/HdxfkApqLB6AkHjwWM44KokaC8SM1A7IdBkhCL5PpdybEuSfswRh79ujP9/Wg9
c6bn1qapqcbwFC1yTX0vGxzJuq61G6VGvRnC3WLt9rn7pbF18TmM6RHbBpKnF6tEEsUxTlPUepn4
8IGESUhnOZ15/UbOc+k7QrZxvY+iRmx8ER3M2u4fa1kRexLt4jEISwSZIwFTVNj3w6ZUB30h1ruc
Qgg1/xDM0BFQmjpNkUa4D9ViCosbPzyowWqIFl6ASyYmsUMnNK3welPsfXrCFF/ZxDRKI2a9MJKL
4Ium5dORTIKGlh4VBSk3sQ9RLu3ucunl+vpfxkDnBqaRgeHK9UD7o9iXmwFVAvQ21zCj7/WdTO93
9PG6NXMaAo3GDIQmYSOAamrK/jQEKsTplTfso+w1olFTQjo0sLyD0PPjdUuz82YqI3urDR5q2pHQ
xr6ix3km9pXqfpDCaGctwkjHqT8/OQzmxMQ42JMHhRrkFmrv7ABaQCtY7aVw1XeivvEdXXmvTdqZ
ajP3V13KC7BD/DRdCP2Xhji9R2XNbcPCQMlaIIpLW6waRwsAk9lN7lAOHV+B4xPjfIi2Jxzg6THn
qEQQBlnI74OD9rEd0MzyD9aLnBcrRlXpoh4KNjCoauTG99B0f88tRWyqIfEXNsX4uRcrdmJknNGT
FYNdxDHiLOfM+oNYm1L7pFVW9ObnkbPxjO6J+0X8g3HpFOSJqPTxv8n57XU9rM0yEfukeFJHyKyk
ba7P3NyZOrEwRf+mblS4ptGLvRIYxyxv3uvG+NaQegd3sr1uam476Art4w7s4einTXZ8b3Wa3lHN
QqHiKYmGlat+KKt2YcZmjagmAFpkqdC/m+w5w+5wEPko0N68tDFad2qHWOw/8atwUPzHysR9G3qZ
iywchzIgB2nf97W5vz5ZE55CwKY4u1MTk6W3KgJ6s/XF3hKZxvtEANE1yr0X9ma9svrceXFdFapJ
CRnjIk7129RIwbuj3Pnj+pcszOjUxRc4yCQMx1MslY+eels6YqumSxThs/vwzxmd+vZR4Av9F2a0
rG7y6jZUnsMvVb4wqbND0UaaXETE2IaT95fCQ0GiW1Ts9fBA46Te3cbewgNldhwnJiZOwtErW/Nz
wi93SG4iiFDiXr0leb0JDHcBsDP+1NQfoc5DMQuU8CU5iZUXSdpJA0dXWsfh0VgqK83OlqGR3eCy
ddTpi05NIFdIWiH2QQ6Xr/oyZOZ9XiULmZslK+q5V628Ks+1VhX7uEEvpuz7LwLtyrc46py36xtZ
uTxTls6bUXEIH+DWvSiOdI7bNjVyAHu/Aqnrx4qnr5BlM2+1KIm+KggS8gzLaTldeblWqSii105B
J2nTNbDsKfIvpbKCZlN5arrvM8MCNdnlv1J/IEqlLLLvMkO9MSuT0KSR0kfYY5KVo2QRzNpWPoYp
+rNehZRwUbpbB2rsHyLLRy9bOI3arGzVct4gqLO+mchjPOhJbR3JCqfyyk9sk7fqkKnZxhadG67N
SK4QBMoG5dGG3nvvZh2iGvHQoCQz1PU6BHKxKdB93uTEIEfLtRMaPERTFsdOy2gKt13PcbhWLOuu
qyTlSfJc5TErQ/Wx9IPoZ1Vo9a/Oremf8esMuXs3K5R1aqnjcy31VfvZbVvSCsZg6mhDdrDSriKB
zM7gG12xSh3uyVUhwuY5E/Vnx7Ec7v9+yFaB73YQ1XpOIlBsT82D5xWI24SdclenfXzPMVGe1EBF
wSamcy/cZi0qmPui8IxHv8qNO0eqtkZnSo92wDvVbBNpazKCg9dHaPj0kZVCqma2BTSnGHmW0bN9
siO3/SCJCN0nJ/LvDFmNXgY5iZqt1wCCXesNFMi72oiNb6mw44PeFtFbmjWgmV23czdE0DBFgiZM
imProdi9Ypf4qL3U8JnRJ+L/3TOB5ifeX4b4xHDQL5jUh4RbtoHj1soO7Ypba9slhbwOfYgTFg7E
6O/OPMjEziRnYydmrzaJIu/aHSXdm2zffFbfRlUxbdsdnDco4RcMjj94zeDksDuZNECAAZvL2ObW
vvqv3l38YKzbfXcwFk77RUZ4MrZx7CfRmu/lXuLZpHwylCd2cq19lqomilaWMbZZFmITaF3wOCAh
tTDIS8P0oIyau1BzUneb3mTswLqRAxLeTf+YV8dQuQGE1Ci/lJ+28Xx9Pi9uAEycmppMZ57YcQth
E3kUadeibKEvDOXiMpv8/mQOoZCJqTPr8s5s7/vqV+DummSfht+uj+LiBphYGUd5slKuqydV4hvK
H1nRPDsg3bFC9XohfDeXFmb8jhM7Xu876RCMzsTtpZXTYIXO42+iGuKXWkJKLFQSSNJ0V9/lENyk
fR3u095X74NOo3s2wyO5bgQ9kKOtK7u5pfye0upAg/FTHosYgTLjPittdQs5xrHQQ+OJxgR5NehK
vzYE8l1p1kUPkaN3H5Mi/ZZ3qC8rpUgJFZr6Xg+S7igGnoGeS1TceKnYehDE+CJu3mLNMHYhODcS
mhVNqI0n0g1ROsn4Xr4xMzHsujQqb9SGM2ukPH0UP3+JktREjy7J0l3VoNrkeMjER9rwQdOl4h2u
xGxlqF5yrJO62Jhlrd97vZR85DPlrcD5InWR12+JXygHSQkOWphZK36y2fdlES35oov6BucVIj5L
VX8XrafHxk4gzTWdnN4gY0OGJ1NZHVJEivO5RWs+BfKcGV805eP1vfc7HTb1SKdmJ0coUoZab5VM
3tla91QM6SH81AT7vHrxhb62+6d8+FYhf+f693oBIYMq7SoUB5zio158cpvnMHQRTtoaWbmuW3cX
fPJtZ1NpP1IF6ED9Q3ZuHeXNNT9f/+rLtIsF8pc2LR6G4w0xlX2AYknohRaKfV6Xw8pqu/da7x6N
cFe3ybvlwRHF4/uu5UtFFN1TXvycq0vI1/EldT5zfANEewq3lKLS5HF+nIZaSpuq5jlco3BoagYN
7dVaSr/SwLIhyX19xDM+4szYZJkEDZC+E5ZiL2zU+N5hQtGlT9dNzDg7ANUMCKIreBqn2QpZLSgL
jA+uIYfdqtT3ccXtpCCA5w0frpua8dtnpkZPdeKJej9IFb3zBIKIsNUEHhDpJVac2Qk7Gc3k+dhb
jhRy/fGeAoDrWzc0qaArd7g+jtkpM2RSzTBIXdLKSoXix3XPOMos3YsQDG7/q23cl776ed3Q7ISh
NG2C4/694c4nTIUbrVdlXlVB8Muq3I3tZZvrFuaGYqp0PnCyQDZN5VUTR1DEQaZqH4SH6msQ09KX
eethMT+xYGca2hlDPCQWZCd7TZN2Eapocv6ucE79rNn+kxHRIAB2GEX36X5Opbr201Dr93kgb1Xg
yYpRPxbNayDqhW3wW8fg3BUYIxTMJmLFKUEXe748UYGUSZz73d5KvXXa3Ep+ttG9tTE2laO8pwGN
raGyybVk4ybxWlJ/hc3Ppgi3RuIeGl09ukJdGdoDjWikFujQTL5ptbWQjbz0V3wk5cnRX5FDnq6w
0WaeHaZOu08LfQvgYo0okFYXdyL8kngLvCyXpw9NHthSZOBX/H+ahVJiO8wMSoT7xIJm3Im2SZ3S
8dYsXJpLZiZ+pAqEV5s6ZlQV0U1h3hUIiVv1wmDGX5mu7ulgJq7Ejpxa94asJwGU3kUNbwPfWvsm
XIU9PbMGjbLmsBB4zg5shHwhN6/qZJDPN5QoAzCGQwrh0SC/GS23cK2uGtNY2BKXh5FlOjEziTyh
I4C1T2dkCkk0Sf3R648hYoWdsXAUL90Xdsi8QW+PHNxFcz8npzSAbXAUlWitEEdopMGvn/YlE5Ot
QD9XkthV0O+jpllLEnof7dLrbXa2TkYx2Qdt2VuFb3qMInz3a28V2rAqbrJgSVJRmV39/yXtupZk
1ZXsFxGBN6+4cu3dNi+K7Q4gEAIJBOjrZ9WZiHur6Yom9szjjXN3ZyGbylzmP4GAc3o/+31NfYAy
EWiqrIzWxrPPhwMd2JPBoXlZWn6sp+LQNn4Rn40yfGXcW9FwC4DgrV0MKP27G4N7/csBywsdJFsf
6kajHYky7CRaMj1eJgyljiBxbQlJoY11f30W/xtotSDrqtFiHEcznyM/rzrzCFvsjRBb33Ie/Ivc
owa+hoTaNvOl/ofSGHXshP8e5IbSy7XDFp5k/xmx86+4iIIkq+hYb4GC2bVPvXkkS/taBs0/yBgT
27P/+Xzxn1fe+oSC7iwMJBwfO21dqZwCr3XNKVhyWr3iCpGlmxgVXnggiKPV1OiMD1vg1yu1REC+
LmKuMlJ/JP7CNL5QlPWppeEBxcOE+FGK1uEPr+a/RzyqTPIylBwm5N33z7/42ixeRl8dkEXnB5qi
ZpsXZ8PnJGCHCKIqWyDia8vxMspqOY4kAJCE2lAJhT0C3K7NjcTh2ka//PurtQglrIotFZ13bds+
gOb2qy9gEdqJjUK5tbU+VquRYnmQomvmXd/0Q6oj8UeZ4iVc4MlnWM/TVGQuc2CxWnKIZ7YSGIWQ
JYPZPHrQ6QrlHB61MCGuWZ+xnnxO7RKS/9B33Thmtob7vKkuNg3EvkkTdfW8m92zMzYk6bXx/Pm6
uR4iRLaOJqkFRNj7EBVT2ipDY9opb7yZODyUoVb29yFQcsbNDf3mc+vgfYjCF43sVDjtWk7wXIvi
efw7yyL0xgIPMLP/hljtvTloBWcuQnBkIefssov+ui2xCrHaYGBUaSrmaNoV85wMnYCRIUwCVLUx
WNdyq8svWe8w5YEva+FLQqKerZnf8mXKhOkUcetbAKDJE+HtRj53bdddxlztOgY2vqG7c0zl3/YO
+eJW30i1JWhx9YC8DLPadPPgtoQSjGAJFEpM0KFswHYYqJUGnhm7pHogwyOO2Gc0jG9Ncvh8FW59
5GovEbPgsplh1K3InAWATzvLkkNkOv37MCE4SijX4x9jYb5f7GbFypH5/rTrpz4LzBR0oz1c6P9/
QVabFtKCUPxzEaRs2X4s6zws4EwO9/TPw3xExmLNn+nksJ6EXR1ew+8/ZtTOQJvCxc4d+XfABp+X
St72kZ1DevjVMgV6me7vseF52W2hcj9OF95JaNjD/A9OlLBtfB+6dVoDGMNg2DHOSGKQ2xE+ZDSC
9fzn3/jx3nwfZ7WtyehbwmLesJtIHy9/anlvhXfM+OuD/BwFuP2z9zQWxWpVsIYtxJ7EklcB+ob7
iW80mc///n2+8/7vrxaEgsVsVRYD6vK1zoguHp3+GzqFR0rB74aT8Ea464P23885X68X9xIdUWQ4
10zQIYNnffPo2r+jP1s+pNdXwH+ChKukf+6MrmxHxwJnst5Lv8xV0+/dfsvi4t+n9ydjt76eZkAZ
poHaw66vyE2jQAEl/VsD8uRkzEkUdRVQqkZaT8WjmL4qZ0qWGuhRvai8ccMML3v0hneGHcYVNVPu
oORp2acKioA7NXRuEkTyFn7Ht3YH/Fszdamm5kmwr2qCFFJdBUmvKujHtUfoJu1535Zx0Mi0Yu0Y
l259QF8pLVweL7R/Vs7yS/MiiyQoacDES8JgD+DdBrrZeyCu2sLb27XKPcbIjckoAMINJOf1NJ4g
OoXGc/+7aZe/PvCgFmRBjRD8QhhErPmFwJzweeRY2uZw09RfSXcLO4+NTfoxSXkfY3UpqolXs3Ql
iBTjrpofw3YjH/y41N7//fN/v1jP5YAD0ORYz/BlSKNAxwPQ8Y1R/fj8rNkKszpOKWQXSDuZeCEA
1+AdtYzdaKOAsRViddAscmGA3FrDzuDK3QHVjNXL+U9vNJuNeb/ScgBLFk+zyAN4AmWtVShjcqMq
ajDx6C3ldkZzmGmzeE7OBo7mXkwba2Bl13fO8d7HW51xphy7JaghUTqWKkjL1oogGzXYL4tl9Lnj
QUpZQ/31Syc13H+8UN/TKgj3C/TKY9lCFcyq7W8tGAsb43BtxC+HYXUWtiMkDJ0RLVfTyFovAIoj
acLNZtg5R35/SL37+PVhyAYAtucWfXJyO4NYZJ3U6X9NauvnTW+4a7vt4ovWB6IriV8adY0DkRnK
TgbLN/amcvHAKQorHmZe7VnTsLQ37Gbn61a8RY2Fq1M3LeahkKmvTZFYi9Vln++faz8MFRcgfoHX
sdBmeL9NjWAuwG7AiptEldelnfSonn0e4uPNFgaXIVZbdDSlHxgcJw2EnFLG5RH8gF/SjqC5XG5V
DLY+Z7WBQlSRGrSe0Gl0cx+2e1vKt1t/f7VhZghEQerovGZ4MrPM3aISXUkP3w/WaumbRVWN87KM
O4Ub9K0EewR3o0GfbG3WuRNpE5CbIfwqI0vemmX5T9tqe+NU+Dhf0dkC5txlALQCmLf3SyJS0vUL
BigToTqBLZczAtpexD54x58vjI/b/F2gdZtmLmoCOG+PlCe8jyzUVx76KP88xMf5eh9i9U6GOKWG
At8CLEzwFXjzdIHzy+cRNkbr3yP94p4zGrsKTeLIHXUYv5G2rI4oCwA40FbfZ9dkG2N2pcyCL8Jf
cMFghqbCWl+jHgNuCgMt/PDWP7Z5+Rw8qZ/mA9wxIO0B30f/BKadPFVfQLPfJkh+PDPfR7ffrw2D
AKdAAOPIh/xsADnv2z0/2LFIto0Rrw7sxYeuXhGL1xgTdTB1VvjDDzPfQveKJ6O9/3z+rq6QizDn
/34xf4FLgZ8HTGRXqNZNGtOb9rBqNram7VqYC7TZx01FAZITfpRTYVf3PnPrW18UAp5YPZAQpij2
JkGlGKWpNlvQhL23dWT8QYnzZ8McnkKTpnri6AVv/a4tRMhqlFE5NgqcN1bO+8RSz/C7kkUKiw9Y
MjnsNOPxtiEEcW1aL7Egq/G2mQgirtth58xgt0azN6bLoMNEtL2R+sTauN9WhrBIcUKIb6I1a/oO
WoUQq3s/vx6hPorW2C999r/2mjSd9z6ssdnu7OvZ3jlZfU930JveuPY+vB9Xgc8DcbGweElVH3bw
9igInsKLB1WDCcDTB9U1A+Cu/Vu39N5GzA+rbBVzdf0tzIJ1wYDrCZzONl78SYMyOfxtyr0KsroD
u25xmxlqHjteg+YZgQu5cyPVg01ob6UO56vmXYqGQgUYpOcbG9XUYK3YQDsaOdUIoZ+qvQPsdqof
lPu9dfPZefHJaSw3GiofLqRVuNXaHCruWVVxbqgzAREF3eSW8Mps8Py/fRytAq0WJXzl5r6tIdPu
dIehmvJ2AEzB3X1+sn0sDq6irFagmEaniBoqdjasMJDYBU7i2XWTNbSFsaWJJ7ZwBhfSc4BII/XP
vdJUiWzoppj/h1sDPwQqQ3jYQD/8I+rHq1mnvSiCHMa/pswyro7dnh3OhvRbNt0fn1CrWKvVicK7
7wG5BRr9Ycy8vMnrnfk8J8ZO7OB7s/E0hJPblRV6+WmrZAnN2sIMJ5yfxmAIFpcQLTaO0eT2/wSQ
X3TulV04e+yW6AEE2ulxgJMY5EtLbrt5I7nOYCP7EOlSvjEKJLpd+997Fxm4b+CwQrv5QEO6X2ZY
FdbEG/NoiCCpD01K/iXwGU4vdzz1sy72jV8VsRwiDaBjsRwCVeE87zgz7yA3XMQge0LKDKhrbt0K
q7b62CvLItiVHEldP1jU2pWWDZpsNDb2vVW1/oAWujx3pPpleBoJWsGis5sXBRVngLFn76sNHTh/
D5Q7eeNdUIFD3bf3EkWZrh3hD1jJ8n6gYXsHZSie97Na7sJ5NgEGZyAlo8BqLwnk+KFQWhrjr2E0
6qN2jfrETI4WAKxdknGe3WQeHJ1WWgEXIVv+0rFxPMxsAN6F6klBR68jmRXUwzOUjkeVNGNT3tUl
o3iajqXzqKFW9w3SzMatcHxIuk/gUp8F+IeTwXjxZhXTnxCiMCfhwetq53mdtS/hr7gjducax3Lh
S5fL2pjkczj4RX8Yy3GJYi1U1OYaanHHWYZtE/OmJvuubObnHr3kvT8w9eB5nvuFdIa5KwabwRCT
MS+2gZb/3oqmseNqWfgv7Qv9GqBxJr8VXmSkAsi7po4ML56KCp6VggPPEg8QA1tSOvT/eIVn8dgy
FL8RxIfiomWJ3UAq66kLaX8HprP5DEk5mWpWzCBE9JCEgW/9vSlCgga/v8crUj67vl72PrP8em+U
sDqTI22/FtY4iNgeQGIG3MCfoLRuo4j7q8S7/7XzQvpS2yKq9yHxjdQDSSBXHTDXrJk8kbZtL55c
2pnWrh9C7h/g6gV0b8NH4yewIcWTr3QDH28eBm9O6VaJ6Fv2QsQwUDC9lfhNtN29FJXpGHsUpfrH
GsiUDCr64nE+Q4WFGzQpjFNGGEqJpIesIY9nKDdOibJ99WyOTQgmhGqd8hZlfKNEGa+AfFAQzOEt
rUELT0ub/3uug0ydzo6vprS3G4gEdP1vaLcEsJ0I3YxOY5MzOjd/FjSYH+qu0E8QoidtspCZ+qlX
dfODCWVCTGdjWDrzI+ZDYdubJegYbCnbbAD6CX0l1tpJFwzlPwYzx7taYmV3va13U+udu69wURfZ
GXV6C1+QIsOd6O1I5zWpLMFBXQroCDQmxfUjzeiXgLwBkF76jTeunwlSQvuzXcq05oTEoWsUmTLE
obcFTyjRdTJBOSnVhZyg72e6eQ3+fqo6K8y8EK4zOIkHkgiF079fTDcuWw7zVQMJGapF7q9WREYM
OQGw4Wb6U1YMTgiF74NvP0NStltK+tQCIaoCBYKPhWLp0s8sgUBPcb9AuP1XoKR+hJBPgX9gOPdQ
gzYzXbnVc3j2jmhk0yyJQaelSWDh5AuAPPqxzKFkUP9sp8UD4sSIag8GofCkTXupBTitMBGHk3fR
8enXAm4MUAdI+/p7DWxKWsMdMK9diSIKBCZib4qQZlF+KAScxlo4Yp4EtACmZGqwl1+JX9nPyjBg
B7oICb9ayQY3rvi591hEcvwCCh6cgLQImziaiiGLLFqUSTMr62hZFmRgamlCYhctgb0awGmqpBzR
yNYzDqnx54h6W8oMKKMyQJHiunejnXRLejc7ss8lFOsOo2/CbT2sHtuC23FYkh+DNw45E2FbZ23X
BUB/LyVg8E5Xajs15gKFTbQvIfPfiy6xe0ZT0YfFmyE6B3qYgOQIxytToLkOoBrrw1S7UQKOqfEK
7pM6GTaZv3dTXRZABtrRDetMdhpU+WuYJiJvJ02tMkHubMVlhStksAea+wHFVVm782Eizo9eBcb3
Gkf3DUftyj9OEFN6KBaNG6Ii/Qy+kjPdAm9lfhnl6EBEUDyFYQiNPxWKuHEJOWg2P/Q10rYJh2JM
wcJNxSjB2GPIQ9oF55PoWsh/COl9W+CIGBMOoHoMyixaIWAT4ns0138A3vezMCiWn8VkGQ8MpCYe
a1gXfg1nBwt2nAr15hl98xDiRQOgtt/9aAOXnXpKyo1XzMdEO/BBcoNoImTEAniCvk/u9Qyxa+Ih
MbXQn9APvbORif7b01xlvu8CrHK3EF1Vf7IWkkcNWLy11HHhjOLG7Wl3M9eDjBlOwdRWUGyI7CrI
u5kEudnjRJkJm1NdV26sC8tC/ZQsr6YCmrByvYfPM8wPb7nw/SisnhtmHykoikYtcLZlXFrdYeqW
ZC73ZV1vjPe1XBaAUh9K42dq4YeWSDMbCj1VDDiO/NSIoWVxNA8mvOHbXbmRN59/9Wro34VavQIY
DiTRhC7JXTuossIBNqEPQVS0a4iQQFgIfapwq071EY4HCaHL71stqF5SyYd+aHc+dP64+LUMYwrV
7qQavvUz5Fr0EOvoYYGytPOdsAeIUcOHukrRaNuoCFxJaPHmMsEPCR0fsMBVQuvULpUlx0DjTin4
6yj34fz0+bK5OpkXMdaFPz2UJKTqXGG8hed4xnfmob0rkg62l1uv8Gvvgcvv+fe3XDzDDV7CDcoV
7e4sQcpQserbZE6mFFDhfXRD/vptDPFboH4gaQGfnw/k50GKsQIMdc5VhS1hON6RNNWXOWyyz4fw
2ixdxlmtUcvvpeyXFoZ5sKMcD04diy1m8pW397tPWa1ITQfuzwYeFI3z1FpFTN4m/4arZ9QY4vor
GC//hy+CN93Z4sbD5X5+Q17Mk68i9IAl3og4r3QMJk0bc0JBJTSnLQuB8xNwvcFhxfKfUPb7UJ5f
C9YSLPGQ6lt7mb6ZvvTixREvEVVR2gQ/yTykn3/etQ1++QZed5uMQpjChaPJji26PpBm4dlkKePQ
+dNLaFhTopVsb82FTftqntRDNEKdhM/gz1UkkvvibBsGQbVirxp3y0P12jkOEqUHzpwZ+eZ67FVQ
kSJEipuP0UNlZEWjQQv7vkxbPj9bcVYDX1AXkm+1T/JO1fbdbPVfrMqQP8ZoyOTSbTXdtqKtSpsE
vIypQCkezo7nom6N5DdQpEL5Y3oWUbdV5biyqlChArAGZijA9awPTitYTFNybH1i7Ln7lQ/3UbMT
xkPtgTlw+Hw1bcRaH6A1XwLmmBHJCwlGfD+H8I2G2BHEFhaVhbQirwGUu/Ygrln555GvDup/v3J9
nLIOErGtBJ8SQq2V3xxDc9wBQCcD8fXzQFcP7stdupo+YaIn7UL6NrdvRxzdI4xO/RuZLilPgajc
2p5XSlTILf57JqwO1GKQ0zg3iMZFfA5W5taTOs5Zn1f5VrArY/gu1upkbSGgbzYNTlbdzbcMnTV4
lBmSZ1WzAUI8/+jPDrrzD7k4U2E10zIQZNpd6wzNl7Kwg6MfyC2CzLWj7ay3Df8P1DSAV1kd3TSE
ugTxQ2gUY6agu7grHqtX+W3IrAStoVu5X3DTfr46ruVolyFXJ0kJEUcoAtU6t1ppxIPk5Y3d9CTX
tXcwqsa7Z2pkGznoVszVgqxm24UsIZZ+uCTdfAdZP6WKFO8/e5N6ev5T64lzQG7CHgZCw1r7QY81
K0slcCCLr0N6NvktUz+1UcaElxMsEP8vGe9luPNxc7FOWtXgRhwxmsb8ADVBNbxy9qP+SqN/Pp+1
awv/Ms4qt0TRYDKMc5KrxI4iuTXoLmi+Fe5GKnE1DJx7LDN0oVC0RtF4TFTGSIE2G8ixVdkovvP+
1g7zzz/m2nKA8MB/oqwGjS2ONzYVxYnhnRb5EMDVFWme0+KJ+u3zSM61fXwZajVuhQX4RG+wdofu
Mno7tW/dQcEdeo3TqH+oPkB5A22SJzHbXTLP0VuthiobTZuMQEPhQJsZagKgTfAbKK/Px7by6xO8
ia170H2L/WgK68gDaDRK6o5pMQ1mppDGxh6MBx8Znz08Nit2ciqf7gvKyZNeIGQSR2WgWVxYrTUD
3zcGe7uQ+m4Stdg6nD80KeErZNngC6NYHHhgFr5fn/Vsoe4Ma0jUw7K+OJKaxWdzR8t71GFm9j7+
15mulHw+7B8v2fdRV8caKnO9MQ9LvVsikK7FDEnqhkPBhLRhanj6T6OHHWd6Y7LPc/l+60cR5NzM
AOg/UErXHrWioSi4TBDaFr3s/7BIVNCC6e+8TncPAslbzFUNaxIz+E0awGs//+SPgDDoy8KXDLDk
AP1SyLG/H2l3ZKrqzlsHq6a7MRM3cU5wQ0ooFlGCotmLcdjiN195ylyGXJs7LTX0AY0Z+wjUoqV8
015ab3XCrhwI70KsZtKedQ9zFA1ZDRduA9O5JoQTT0LR1fvp+nTLnuTjwgkwdQ5gfMCrw8BhFc5p
SQhfSQyiFtELZMxe4OaUdaWBLiYMBtsKHk/q9+cTd20QL0Ou7kPbbapR1gjZwlZO3Tr0gI39/wux
uv5wSFBfnueJLBnENOPaiZm5VX24lvW9G7vzUXhxFQXQrXWFQhR3N6dOSvPgCTX4/GzQ7jzYT59/
0rVCxLtoq0wsYpE78xIHKwp5OcvKnIPZmEKDCWWldusJaH88xt6vi/Myvfg225EUe7ppd9HY/yK0
smKFEjZO3ZlCo6TlKaDZRdqIUPwKxgD5Z1/SKkOmbyTCKOukhv1RPvaVA4mlUTwCX9CeAm9wv89B
QW8MZsl7R/291i2OBEAoIIPxLyR1rRkylVPtRQIPc2hn+/LeqA72ZrXzvDzfH3rvY6yW7xC5dO57
wK+H3DxW+34XpnoH+HMqEiPdKgld3SsXH7RayG3nRWOoHbZbBESyyrhqu5j32edL68qVfW5Eo5AB
z1eUK8/Zw8Vc6zFUy1zAiMb18pZk9ZYj29bfX2UfPSS6B6/AU9qoHHEKK+qdmsj99flHXBupy49Y
3QYl1LMVpqbdWU3ulg9TmZpbkIuP190ZguxDduL8cPhg5yhpNUPsC6tL5chEdmrv7Mo924QFXLsB
LsOsFljj1SYDtkPnPuxu9E+/Z4kyDzr4a+cebJbLOKu1tQSoiTvSYLsS7U6p5xNvt+7LjzMPMJOJ
HQkU4FmWcLWy/C4kVTBgxEh4Z+CUrA+fT/rHoXr/91crS/Qm1ZzAgL1zoEOnA+6mWkGCHG1J79Ua
JncjHt7YHy/M9yFX62yoLTYO/lDAGKixv1QuBG3TEb58GnhNAFTRfW2CxIS74j/+qGWFjqBLTnDZ
nA64Yf0D+o4sHykANLii8HxRhQ8rI1c/Q08H/knKDt9A82AThOnk9OZL10PHE8I+UE+HMltx30BR
sNmxWUc/y5ATO7bQESR7aU8uEHkmadgRQIv+6CHVPWhSiF3nWAxSCaapEzqhModE3C042jS8/x2R
yDF39VwiOYZRJGwd7cHq5hcWTTSKa7+M7uCbK+as66Qws7KDdUiqTE+9mRP4Zkk0RRRy1Z0lqtSo
vPCu6yb7wW7s4LDU0EaPI+6H5p02SaGSEXbqNAtmEF92rV13+tSNZHitUT2B+UE5WC16nt587AKD
iLicQ/9+CqFTH1uTUhLXiL18RdOYfJm6GbbeXQF27quEveQLD84yTAbvzk+ICMKIJg0hhBrYN5Dr
67+ikDf4sdvVE4zPS+9omGB/9057pkkb3Y326yKHXnCbREHXJnUI/kptqD1SefbQEXwQqF1WHJQu
gPetjEDiru1D2PkjSGPLkthsOEERcjkYJfqtQBTAKCCIHsYzZH5plozqAtz9tutzOHpDnElYf2hZ
Db/QOYWcs7nwVzXMU2KwGVVe1dlfXae7dWtgqIOQ1ynYBF8VeJVxiSHaLZjIuJhtO/GiRf/wzXrc
iQEYUCuanx0CpyU2A4RQgmgJUSqaDMUQ5KNn8ricAp5HYuJghne3EzjxmVAQhpJl2Gdupc0poUpM
d94wsdyGGPWe+7zaOe48o6AODBi09qcakJRwbGnsz4PxJ8LhYY3Mu4Wm0JDNHXNAAan8uOwba0hC
v/ayoKb2rWdA2DENI5AjU90P7r7jkZvJULtNbDJDygyA5L5Ig5nPdVoFZz1oWozmLjLroklauI7+
Av8W7g2115JXmznRU8dNBYuarn+BT0PnJ31vjP8ARRTEFnQyb6tB4Q00aeBrYgi6u9BnRrPolzuI
oT5ZNV6ZO9Op+igrQm73cdfWwS4qbCNtdeGmiqpT66r6jsIK8wULgjnxJFoNVsN85FSRMqkrBZMV
NmCpNkFn3NfeHOlEnVP10V/wwnaV7v/UZvfUKWu8L5t6fFBTHz0tEKC8QSm044kXsP5JRyG9Eb77
zSaiyIJed18i0b8OorKKlFgztma7GOze4ov95BoeOxJnmn57nRG8saocDw00rvOhRM3dnBfriy21
PIHwg1eQnklOzK665dFg7YcAyhymLMJkMLxmRwV9YXBo3Re9Wh7go+UnLHB+iAHyCEANie+21WG2
TZvGVWHbtzD1ChMaFfKrQJoXAcLStBgGZ/xuQTB2B9V077mepJvZvQ8NtIFGByXqvbBFd1wCSE/F
HdXVH1B2Dm0oyZfGW37xyts5oomeSyLLR4IfAoQfE5m21EsPOOypbQMQamwUAFLnrGIHJFRfx3Ts
2p9Do4LnqCrFvqwa0qQUSxbbj43zb6MYHJgrwiIAevBS8upk8W540IvgsVMPvIQFBA1Smyg0SemA
dHUA9sWP+WR3fdwM0ZiV2u/vSoOoV6Nu1EOFkYptTVWGaTehA4tcDMqmToZkF46yQc3ecCpCIixi
YzZCrjVubAMmx5I1R6AlXTDF1RS7sAgyEuibjve90ChG1+4X2HjCaYNVUW4rZt0FwWDsfOGd0GyA
l+7UkKwHKZWxQUMq1XgCxgOoICTbRha4xIGNL6FZY9rqOw/Nr0HQAjahncwVlnp0iaCnRgmBs7Pw
33rqhEnYD9XJ9Bbvbikd91ZKkDTmsY32ygtU1jRV+QXtVjO3GLZXEY1DBicZvpOmWWYltc09raXz
WtuA7aiiLQG4adFTlyB2sNlrd14/oMtXwZwYVBChbqyyIl8LWbTZKMECcaHsmBQTQFYcx/uOzmOQ
oVhkv7hFGcIYAzdRrgFTOaqiYjRfFrjIQZ+rBq+10iDh+NqFnUvNvndRBxOWjnQTqBI9gAQCxEmj
x+vDk+aBo2o9Zd7oy50MxZ8BaJ9b0JcfChXSR8+aSAx/YDfr7FFFSVSM4SGaNHTdeBPmOnLIQ4tq
UhuPdoW3FuvDo4t5jRIffKOY17790keUpJ3hLggy3S2wrjh23qCScnBh7dn24zCdBs+ygBYyFy+T
EzfjCobuWTWCxpUraxB5C8zSwFCsEF0AQJiO+JOySNtlYlnESRd2+WZC7/vQ4d750kUtzLLmCbaA
0Ev07+FsR+/60gzTsp5Q6xEwpgm0HH/YvcKasli0F40tf5+z2GSAkt2xahzjh49xzXXnwAtG6ml+
IEWrjox17g0gNDaOL3su7twpgEqJnsM7jxZqH+LddwegAYQoPVYFaOfTGsidHr/HdGdwwKFO+WsY
dHmQJY2ORtGQm1q2gBqGejIAxTSCP1K40ZPTViXmsHRUgtMPtFnAf5YYlUknEYNRP7RQj1NxYU52
DvJX2CUGx9kjQFnZU2UuP+fQdd9gtkYTObbdEQZe96jxd2nnBXRMREHUtwjKU69dX1t3djXwvQ/j
lb1vAFkZ265SsTtVUNNsVLsLLHyZgVFNA5zJO3OavRdl4u4FRo8ki7ampzlaTo0J01S0P4Gj1Au7
Ya69nzBcEGDuFICCbiTLBGC7EdsApjOJ3TIPV3pJ7CJrjDBKoNSuU7h64Ce7JVDuo2W0P01mlz9Y
W4WxU4zd42j69M/sQ4m2k3w61U3X/FaadUnEVICyjx3+cv2yO4wu6w594EcJxF5I0th17eb2SB03
UZXsE7imzI/MheSy6XQBTUal/R3ES/yERCE6NyiX3do6xDRGs2KQQZBgwtT4fyUDdU7gdyLFMB0N
ugEvZSKnUGRgP3MIXUN4Qydk1PRo4fq4keNUfRkbFOETByOYdLWcU4gesPuirxZAecC0fJACLT6f
R0iLTTz0Y+Kasz5GNmjRyzA78PEMnZQbwniqI6AOgzJcbtoS5YQUngpde4PmjQQ3qAS/JKY+lakr
BqjidWFInFhYfSGTsufETaRtkL0jVN/hmgLSjpvDPwYW950CpGynkHPEgkR+ZhPPPSE5MRKmYAE3
A398ckICg0iI7/EE55Z5qGREXiDvUtwwZQ+PGghFuAKV3vkMJN+gDg5HmmAwJS4kSl487nzpasb3
QJXRI8zSazBkmEJPjjNYxLgLD/aiJ/WDZ7YKNW4NPOJkOeWPyjXICXNk39E+4Mew1N39UhVtTn3Q
dmNH9PbjhOLyjvfc/t2EvpFJT6nvlDR9Hw+WpE+OcsLbgvZYeQTa1ncN7C5uAuJ1OQ+qiSQhm+aD
qcuiBk+l1mPMdYdEWIJFF9e2JePaatujt8yTQNY7iBOqxxyJMwRNjgLg1Mwp2gEFenP0U+qVgMqa
rNn1gTJeDRG80gqNaeR65CkgfePHsztEme3U0au9uHObjB4LcsFmAIMmrAPPRJnUn00yHWyJEn0d
hkDPSLd9EX7hYN6pjMHWJXcheAY/TaDzU2jLOqnrqn9Tz/Iecox4cJPoN/HHuU64Gzwa/TzFbQVb
3sorhkTPxislKjrSyS2PlUD2H/8PaVe2XCeutZ+IKpAYxC2w2aO3p9iOfUM5TiIxgwAJ8fT/R1/8
x9lx2dXn9F2625EBaWkN32A16lUC1XnlZF6K/MSaoC4u68R32ulA54rELCjUzuvCcVvYVQcTrzHf
zcRb+u3EA+thYpCCmEvaQRbL7MAiroCiLl8D2xRXQgqR1n02RjZQ3EOEadESsyrzN+4YiBu78EI4
Xjkw/+q9cW9IqQ9eCZAIWLT1VWirJ7vFvL+bSrap/WI+S8idHyB8vyQBbARfayPXik6C+hu5np5/
+nYB7KVdzVe9A+8HW3f+W1CXgAiJYhEnWC1Nt5MsdaQ6kf+Qg1sdC10XW7Xm2mOHMAIUIGx/KmEg
YFNjHBUVvcRO09A/irNKsZ0WwJaGBghaJxinJWKMhOelWYJEa+Ef8DM/A1vCKC+HNGMhpmvLYfld
43XZ977OkCFhJpMlFocfWtQXED5W4wiELkrBbY6y+S6zne6ajd5LI4AHK71xeGsGW+7MSvaNx5Gq
g/J4t6af9JjX/MqnJUkq2smYORKMRS0ZEkplXnq782CsPj0D4e1F9lJUV9NI2u0I/CyA/kSfuDuT
XTm65C3v5CK3g2HDY+OyCccCUvZOAcO0wvex06tRR7xoah4LZvcHCxlwvCxB1kZMz+x71dHfJezN
XkDybvaCqT6WHVSMtGr8PaxnIWHvIUtrgZuNV+vguBe5/Vhrz2xKMYlE+8pKFGrOFAhlkchpXPbL
QtljDrh6BAkc9eQVtNyF+ezvimKuXnmw5EPMmmWosPlWyzll39SCqNtBuzWyUtv7KWr54gwq37dB
7cdh1fuxBCsD0GNIlsKf9rWG0mQA1bPBQWYsQMi2JHQ+8S/ZJhs1ugqZN/JrkPjZGYkguJ+zK8l9
SJA5jK7f/zJ96d/SRhbxwvh4Pcwu/OJq4ny3LVWtiHbWgpNWNPPGblFdeiWO2Yxy+Kkx8nqEBMpR
l8tBLQE75kvw2GNwe2N1eRYvUAc953D020LYq7vXRLoNbjOdv+nZ8JgNfX1trYYKZgnHFNZuyHQd
6N0zuDtdq1LfDaXdPy0LUMq2A5UMf2H+ueEWxJZBWkxJEKyI5FB5QzSAd1LHQTnd5bby4smn+rfU
i3PbomnU7X05lBGGh8NmraCPI2ucAwcDY2u0k90qKzCHOugMT6egCKAdsFTnkuRlF6N6p/0BlaM4
OZwPEgyIPj9htfxpCJka4A/HpJXUPhvOAJ2wCN+oSIAGN+1TDyYxoOSCts9chz6s/sS4CSrH25ml
5T+UL6ankdAqVbSHzjSYA1AfhvR4fSIICedQO8Ub5zZakL3Jz9opw4jLJkvRV5lfwmASTwOM9MZE
Bj2uOntpDk4++CeII46R7lZbg7aqwADOFnEWmdOQbcHq9kyIo84lN+ob6cL2ptGVey+9GQc5WPxh
Z9d1scu4QKUayvrBqUBZiYoOw4HYncVT1RbOIy8MKvQJ093UgVYaSL5sYTs21frBCL8E38TqNjUQ
/1dMB+NtI6xigzLDL+DHmv/0gvLWRacL+Rm86mfc7Q+gYf2w6VzfTspaqQuFwDgClynqKPhiVUiZ
46ywp10Huk1EHEQxRT3312SEBzjjDA7RnG3GZkTqPjZGjZs6H7ObcdTliTHcqZDMe1LzJEFyyId6
V3YZrDWU29uv1ILpwxBC9tw3rgtwPKoBP8+mkxnwLmGhB7/zMSjX6Zif+3sIE8C0Q8G9L5a1g/Pd
uZ7/VPUmPBn0WJOmrJcfPR3QXq/ggwiXlnk/kBw6W9l8wKevdgV2GCoohghgRg04LSTNQGpBWHCK
7EcvOSfRMIQ28qZs/u16FX4p4JtgmeQhNVuwuUPhX7lNmQORN1xnPTM7CAL9skwzHea2Lk8YWuSo
HvPrxiMeqPIhcqBZbfOQoiU4VviCEdwI/XvP8opfVtWs6eg43vQwf4SOjEEdi7yiPBSgJZSg2wZt
NLYtbkhPgqKBCzyPawdWG+gUOmQnbOdJVAKmfVW+9mZrE3Ezi2eXV84ZLkw/HG5+oqOzpgcEHUnU
C/Ek3DYFQ+YI2gKNp7zIUpDKWgAJ1fhoozaLtMYpylH1RFaelZHVQlgczcRp54NqcBXAzqON3NEH
rJvk1QzjcR2gRoFO9JAUYS+z/WyVYotUQtwt3TDcT4A5/gqmfopF7ToPTWPwvyj9q/OEBVsVdmst
OZLUFuQFMQE430M8ZLFaunMJcSF0241HaYZrv7fgYAL2xbcRFeGDWrruyNX8BlgMtBhLZt/acERs
IYWeDzDezMKyiVvURpsF9m6JVeMpArfCHWSBGGALYm/Q9Rq+O2Fhb6rae8kLHxCUHM0N4zT+OaMT
5k2mJTEoT85mkMw6kEZCXRlGKFk48nRw1EmXlfkhLGXe8hmxSpUYs0JvP9/YFIOxQSEFBxUDtsiD
794pGDrBdFDYZ2N7C1py+nWu+/J66Hs7kg2ptzULgLZw4fzZNmSMZO29hnDYTGqb4bSH0y+toCMA
/Kt7a8oZcwsUqfucrVjfRfw2LcT6u3ynoOkU09bpd1ZbBdFsWuvU9Au9beyixL2JvBOUHutUV8M3
+PiBfZPpcZM1Vqp7+jKsjgvg9NsRWGmYVVvA8ZP2ESincY9sHreRtHgcqPA8o90YoZty0EW9Iv82
0tHhIW9aTDOtBbpK4NH8k8pZv5HJguwikPTWzTfu3joOh8FPXXXHhdnHHkUjs1DSd+wKe3x6Dkdq
YjNPx8KavgEBknR93ifttGsAjysre9c4Y5EUU/uz0PxeAoEWw1ph59Dpp5peSuKhaYHWY8nlA64y
lCYcb8RIyKyooPtZ1QGUgEu4kppqjBBYk0LYR2vKQCcO5rjOMhtsNH5eWlYdwq4P0FJrf3qmOo2B
OkCQa9XFoSrKw2UHH8t2w+0Rf2Mw7VFNiBWjPEZAMz9SN/yJxJIn9WTK2F2c7Fflka5dQ1gXNRy1
MPr1g28RcAj873mteSRZcLTaET9r7SdM1wpuvViV66HdOgtsZaBbgHopExyZe4GuxuSNqeDeRlPv
jFt03gB2s9N6PLdDm4JNR3ddP/0yUm9az7U3WVcdADRM/aI9uLn+kbvs59Q7XcpoflhCCAayIN85
rJhQXjl0I1i2RW17vaAfuCEFL9BvLV9mZvJ9OaGS8SAUFvqgGI13iqhXt2m92IbIctFJE5F+2I1Z
mR+I25+QOnjRVLgGMgbIApx+8Xa9gy624UgXMCax4wBjjhvYKlsw6YXKzRJNKCEhCOprlQqlXNi9
osVflbZ9o0xuMLFQoT74YYiWie7RgLZY9oy4OrwZH4aoPWusyB7Dax0KwGOcURwNzRowrLj7iCbp
G3HwSrNuHjdwEj6i5UduZ8LZDqQspHDgKd27xnu2R7fYUlu/BAssiaqZ6QTGqToZS/S8TSFapOPO
2iiw5ank5UFRv3sq2wDcRmPxPWpd+NYTezwuxupRDg127KAy+z047iPQUfnZLKBLzhLF2dyCIQn/
VR9qx8CQXKuOGxB8fRBj3b4ar+verbGbSNZ8A/Ms280wJYksGMWlTTGCLFE3r11D5t+ldultoLDS
zCD8C0sNOGuFXbUTKNbjFbSVeGHTgPCW+1Myeq7Z80wMm9AXHjI7Z3l0pzl4XgaSZqiyz47MvL07
QatncXPkwqJG1uF6SIl6jBBGLWDbgV8NhUNOwBodvzvWYDam5vn3KXTHnZdBIH3kQhSx0IgXYetU
SbaaU2nefpeLZcUQ76YR+O/ZDWi7zsmtHRLNch7O4ZyfWjmYF+0PdFeNsJliSkPOO8zItZcX15U3
Fm8Oms5RMSiW0oEmem6tOnEyFiTGLPm+w42UJWSQI2Y6HXBUYbAeU8fJI1tLue07Tz0yUb9aftic
Wu1xKM2F/avGtbvLyqmBIF6+3GbdMMOgpW92nKDXE4FTbCVi5m8z2ta/RqO81Boq8uDrgselm8G6
Co7A17J3b6Ul0XSrtfKQ3slg1y0hBlxq4RH0BaorDMTayC8FUiIa3s6B9RhAEfKqpmjSlaa5niEq
ly4B+U3K2k0weKQnx8AnA829Hpxg1Jq4t5W9qnGBQc4jIwU5QjMv3xiqlzOsnxpwGHAtlU2IiRFH
l5l0NH8bh6o9zHMnYCkt/WioZkTTMOhPrreAI0fCDcsCOEdX2GdIO2RsNzbUlcE3iDoHErADSKpW
NanfgajuIJBQPmlMIg8I8vzUzXIAUcSGf7A/ySSfQcM0lkJPihkUxYRi/Bjjrhu24EEFL30HxmRT
CLprF4vFk/bL194OJH4zM+2cJoOxgcVw88BGwMRFiVkcb4O0Wfw3e2TIVZZKH0YMhg4Tb+vtUE1N
6rH6blZyHQbmKnHkWGykL1AhtmW7Ccsq2/rjus/cetmUyNx2rlDhdsFte4IN8m1ZNOA/a6fBUKUy
AhFm6uAq3mJikyztFB7driZHW5c2GoCg1CuOb0zmWcSe0I8WYF5oOWgBMjVjRzo7h2kac1TIkOUu
M5w+e6kfvCrHT8MqaxO0uAVhaiRepAcXNuIN56XOrNjyyidX4WLFTW1j6AWAle7Uig9nTKuTmmj/
2lHu/ZoD9YguWnXHe0/UkS9BFLHqYB3M2TAPQLOE5gWUlicn3GSD5ac+jIGisdFnCwLocI3WP8oJ
fZEKGh7XdKH0B0dmAnrqXG0wZLC3gwUEQxfm1yH3qoPP0Lrwg/53A8YYLhNW3rHJrlPlg0dBVHWF
YSZkOSbiPsl5nnejGcfXXNbWTsqabsYSv2llhRXI7x6Lqm7msYvit4BHC66V9iaENsHBlAFLPVL4
W1W04WGAU3g0dhU8imy4ylkWZvsEYTm1QB6PVIMJM0ayVmQJGcDRAoN2inHsCTQ7MC6spQXqnIvh
xgxVV2+geaDmlKBFTSNvDvIcPdSK1yDRieI5B6rgrZUOVKc74lhT7KLHfC0wi/k2e1rfhw2mxDAJ
LO+ZTV1IEyy9ObaAoFMcPtJsFtwa34qpzNpNw3OM6GVnlqtghEDC4gMXgFegKWQnW3YMF46sr8Kf
75qKwQJq3UFC82c7Q3MjCOT400CD4Tc+CebzoYRkHDAl03lNRIDG8N3s0Si7Agvd6LguIRlk1XAl
tAwZdphWNdURliqWAELPG8eDb1hwLmfVbZlvIOozV+eAN368cAE/HNK6PGKyVI+Lu2pMLn6FV/hP
t8UqYjl0Z7O2zmbVVnHrjMN6b3kRun0sRgCpcKD5MiSEoDcKiYbyNNm4KTOfMJwdhskNxtCgpLde
dgfNTPNQiTnDH3l4tEV9A2oZqlSOahiTP0MSh/bZ27AgeIiJyl0gavMyWRgXd93MYpp5IO15DQZ/
patj9GAFEnmTLxZUDvzhIetJtieyHjYNcFcb20XyoSNaw9s3yvOKeWDENvl+4mpC8wxFKIsh5VYv
13bZg4XescEMUSc1uOU2nOPvMU9UPxxaNeg+FD4/FI0wIwAeDmuPOm+OXq4hEErXGQIHHgJ1hqnu
qagQP4MhpKlu4egRiWWsdUJKTIGyaWi/F44FczCMREI7Dgs3Q9PW4Qdvyq2U9oOzxcy33OX1bGIt
GpNKGd5DfWEBuRctu3nJILxgY8hT1+2YatB5z2o0yz2GtMFxBm92iEZeFo+0yPYUqIhXPnvqyq5h
y9hzmm9QisMXmuOsYDixDR2O6edoDb9J4dEYE5ikDnHVd7xDazCUCnCQ3rjWc4mpaoWyMUOhoL3q
wUAYVwNogKEKLmfoJkQ5dZY3towOjFjNtKAugWB5Mud+dw1lBDhFdrl1P7MGo2/eNBrYFpses1CJ
R2nBG3bKwjoBWqZ64pivlcnsgQwbe5PVdbBzyacurfgETwjJvDA7avSIrcT1+fTWcfx/M5QjwN0z
wo3cQrpzwtjSfu/GhT5i8GpvlQWpXraI4IlasL+zasPuAwl/ONTWI+Dt2fjS2U0W1aThGI60gp5K
U7Vb3IzZObPgU5kFDQZiU7AsyQJHMB6PU68epSMGk1BvHdi3ZARsuQGlvjzZCNwmghI+ZBUALKgO
Kh/FPcvCe+DPMOSq4JNM0euKR9NbYdSOhG1Fzvhv3zLIhWcJ7ZqYZ7S3NzlalurKbdsBTep6ggS7
jb5wifYkd7pzi2kYBg9KjxlqGyaaNBuVd6pX6AMOiXlofYk2jAiMmCESU9LnRneW2gNQQ6cE9AXI
WsjSo8++Xw8nH3PBM4bv3pMI/NWEAxKcA2SOLXal7GVhkbRGZJfubIa3wbetXxieW3bkg6Z+k/8z
MIONXXD0TA4czJihEF1vZ1jqXVdzS04uAeYE40/z6o7KFSk8dftrSLgQzJBgWkR15kHmhECmqJNA
9/dhR3eAAYi4QSsnDgcypcXQjdshy+jZCoF2LIn64ecaOBqJA7gt4XMTTQMwU3JpIBswOIF2Ma/j
08nuSSliDf3Zo6cEptkAbMY+ekxbo0rvh8K++gmIAXlSLBdFNECg+06rVm4rjPw2s+uJNx/h7nvu
dpBF6CmEhdaZVNRko+Dwf5MWcmnH+wpF/jfOD8wVF8Mjxw/ArGIX2OTFlUKblVXFZFp1cNeIP8f5
fQC1/nOBCzhyHbBq6TtgItuNSsymSeBnE8+37b4C+tlKP1/tb4jfn4tdoBaxMzPPz8dqa0T5igq1
iroZklMwHSu2Qmff1VIEgA0I5wuFpr/xpeu60FwHp8Hx6aVcIm/noCoWvEUUMLP/0GKzsV8d9BMY
Yp3Tnmv5xYLO3/jJP1e8gJoOI8jmcw8yVcNhJH5rmp9efdJ5PDQn3lw3GMUIPSahTii9gUhO1Nm3
/TPMaJP/5oX/58EvkKgaqoG07YdqC2thANJIfej09DiyzIl9d4FCzuwlfe7aXzz+35DhP0gzl6aJ
csI0nNfenPY8ctzj8iLVv1/hD4LMBT4VYMEJqDDgU/2VhxBGw7ixoR7yr9/eH4tcIFJDEaow5EG+
nXv72VXdWSvrN9K89qEapm8YYGQbyPp5X0BhL488UNCQKwT/Gg6dq+/jxSExFK0Jz7Z0WhDr1elR
twYYdH6xMS6/0OUiF+/Pl0WFCoOvWuzn2lluhqKBcnZ1/+9e4LpK6BIo9IPCiP7nxQuUDo6dD/eS
1EVajUY1P3Twhv4dTgKk6KGsT7CIh72kPQxfhLX1Hb2nEvyzMIQrQjeETNFfEtpod4DcX3k6hQA9
KBNLeyeo+DF4fgegITCNyMb+1yUv3uiKazA2pyRl1YQeEwmAS6CoLIhMHcWSrPxKX99ZD+9nD3n5
dgekUBLyjqlzr2O5n7bZTR27kXdrkjG2d18Rlj/aMlBr92CESlE9XQbRwHiYO65QWgnQnXhYXgby
hd7N5fXwz1d7t8JF0OzAm9eFO6K31dj+b7SKb5DXUSirLWBsJSIzB8kU0gE+WGT7+U69jNeXS18E
SvQm3bqg45wG/CGbEtpmyfBzdL5UWl0f4a9vFsKnEHJiYKNd2hW2DUB9kKNbFWz0BhibGEJxIBuF
2zbl6VfX7QdfDE1nBgtGfC1U0ut/f0c/mZCGDfgHtAruAvCwsQGHm4Z/H0kISIqg2IYI+oxcLAI5
tq4oWYBwpYCferHz1Fq+CPYf7AsoKcD6BMEEKdAl+UgUmLFwrWgaoN6J3QFzY1XV14tBR43O03f0
08Nk0tkX2/GDPfHHshfbMXSlTc2MJ/OhCJj1ULlSGMhs5sCL55Z9sQE/ekYInDIXRiYeDOkv6IJQ
OLVzmmmWivrFGzxAYgCB9eTeLRlApk1Mg/zxX2958n7Fi8fz3KFSwPEhtQR4COVviLR71YT8ikH7
0S58v87F0QKPA9bmkEVEnwa6RYn+6f9b5RIc3j+eZL1R3+1zLiR30G5d4wYGlUHuwR4uKK1rPWQm
RtMhLKPPX91flMHLFS82/VjoQgENNacDL4GGyMdrV9DuaJMZTdm5gJri4ifUljC9GAGCbYyn9sqn
9a//4veACx94QNA2o8E/ntvvnjwsrY5N8G9MNWST9quIEiTiwshOvbjbfiWl8uFTv1uNXjCwO+6P
PhRj8SX3EK1N+GHV/UbfO+H/mp63vuD3S10chwDzVQ4e5JyCixJ3Yb+l4ufEh/Tz97fekBfRGKsE
3qoo5th/BcjCAgsQnnTg521XfYVxp1M3LQ5s8/kyH50AD0JNHsIkrAwv49cM/FrNyoama9MVynkw
5s1U5+3betK/P1/qg+SRvF/q4lC7jpjRWwg1tATR805N9sXO/ygmvv/7Lw5zg5josYnh729xEYPA
dBzzYbmyStjiDhg+fpEL/1Wervvg/XoXRzt3oN0vu3XLnVYh32Fbx2RPt8sG2qlfSrJ8udrFsQ7G
eVlEn2n02lL/NbRc9FU3TQ2619FmVxYGsf0+N3cGbh2ff7YPj9b751zf+7uDXEMPiWkXd02/gdbN
pkJeHjlb0GI2cjv9W+7r5Uu9qDDaQPQe8Gk6lfy1MPqKdQwDH37z+TN9dKPBuQi0Ti8Eafgy+yBM
+k3Q4JEaAg4Wgf0TJuLoxK44455tAW/4fL0PThlddZeg5BYwwtyLdLhTk5ZkZkjAbfcm0FaXOnBP
O1hwfPj++Up/2S/gBQLUCrQs7jUI0LgX+6T3BdqYa0LSsszblEF1mkcnn8Hk7sgbMyr8ljt6ulq8
BVMAIElRJjbFmftyetBA4SUjsrYDLHfwEwIcmQEkwwP4NWVSaEmjigCN8Plv/NG78TAVdmwPchK+
e3FsGRGWYc06a/HYRnjXnWqvgP3+4gt8EHxgQ/ufVS4O6xyw3F8ws0prYmg0dMQH5ty8fv4oH0Sg
Pxa5ePcVNJoG2BWAF+5b5TVRHTwpZb4qY/ZnKQC++ny5D99cCNFb36Psby/zgmN+AeCCn4JREvdG
XEsOkdKmvPt8GfrROu+31EUAgNydyDCLZOmALiPYTkDAybEv72gAdGaUDeQbXSZ+nMDy2pKyz05A
KNMDeDz+bgoqkL6g3rrteCWTYFSOH2sVondJsjYB/kRkke9ghjoE8Fho2yYA2gWk2YOVufrekf58
C/ItucK2X94qrioRQbq2uJ6GWlVxUBB2gG4cjzMNWXcAUivwN7oS9jrzOGw+fw8fBI0/TtZFaJoh
dwrll86BwIp7knYfUWcAdEzlST5C56AFGWmuwTz4fNWvXv76W72PviIgxslzgv5g4O76ML8XUOp4
CqwvvTq/er6LIIV2rgA8BlKtQxvadyuUfU8rwWPjICIQWGxFmDUvmHtAu+fzZ/zo3BDfgX7OOvz9
yywWNKcZm4XhzVJa3Wd2NTxTgLOjds7eAE9//nw1QtaQcpFb0ffrkT/fqc45EJwlxCnncFCgrjhu
2vUeTV1dA0yVAyned051Hg1km2PecOUdCQhHdyToKvBZMEB8tXsL4kW0L4mB2PMCmRa+kiZhLFIT
/N5BDvGRQFOaCmiwYH5XBS4Ata2CKQSgC27kd2SJ9FDjDrczFkFnvd+pwbOvrSKfnonvaXANQXDB
9LkY/TxSRWZUQqvS+g4Q6fhNhKCUwnSsBXnOySHCj7kYmN4pn+oSRwRkAvAcNMt+46Q+KDDpTnKq
+C87YNmGhn69yTNIx4P87+7nqrevTJXfEgWFbrB/MAQy9JVCui9eBmhIAV6XjTd+IJs4BzV3v7RE
JRMUGU8Y6kh0dTKgQacaus00pwUok4XXQyVdAwJd9DgdsiQncEcAn4Rt8nBy/RbamYyyGgL86gf4
qhBV0DJLykJ8oxlMkJZAAUJhGf8c2CB0AUy8A5dzo3BxnjzpAZjQkMrZ9FANfprHHk6JpcpITDFU
O7AW7AtZF89A0yINXDj1In9FocQsbL4tBL6lAhDikKDPLuo+ccH+FvAL2TEbcBPW+GAjlXLuvxfG
2CvksvoGqAvdq4qvE2OgTk8eMSBhdL8tO/CTsuwAYBAgTjkaIDK8f4FuojPFzaiMBwpZW3zXIKHc
mFEe/K7BDFT3vzK7plvUTmzTBaU4hxJKSXY72k3CLMtLaonGZF4yoAw7d2x2VS5FvweYwGcJKEXZ
WXDbgRM32PggloAaWpr+ZPWD9X2a2+6uCEMCFsFok5TIZY4LDsuJE7E12AoOWLQNYDhgvI5Pg8jR
vKL2D9HOZtsJ6MyDRhBmkfF68ghLL/tUFnUeExwPDGR7Bmp3RjdOppy7Wrn8Z4cZOQg8DrgkvoZ+
gcRUqmlz4Oo9883Pmf881sR9ZnIunnzKXwHLBrmMyx4XFV5VFQHe6LwEQEnIuMRfaBBe+jpyGXAW
VdOcPVA58BpjfxjJrqXBLdzEQIqf5/upBCdYBELHTmC9Ms7dNAxBVYpmYGWLqABsALLUaNRt3QGw
wbZBfuznMJ9fmhAqu3y6hZ5xHVnAgv/I8rBPPcft3vwK1DmT2Q8WLJY21RQ6G5sA7Il+LjQQnCZ4
Kie/LuPQ9CJIOgW182jQ5QwwkZqepWuRpO76fgPNhOW2cImANrqjrC+aTh8VA9T7z81/Ka85DaAu
2tT2AceCGGSXikRFzguGsxuSdNv/orv6x2oXBe9cdpOVt8gzFhzr15qe3a/cwj/qF/+xxEVEbhrA
A70smFOUiFPicJlvFgVclioQX8FcbLcl5BLuq1GCEYahY6Qw7eUrxs55rGC2AOpY5sj/8Vq6yEyt
CjRM1cOMNjTKB/GTOXvVUn+/0Cw1UE1IPr+XPrwFcQeytdOGQLJmAu9uetjsdLxlsCGs6HQTOj6g
Y5YVQUcA6ar7RfFK1hd6eQV6zGVo90IgEG3zPxeD2YgIRq4cSAx7B6FhaMsyoTdgXk4pILn8BcOf
G1MB7ULkDGyyBiSwUda8tUuwoNtmmVNQe8OIVsBYlzkMeoawvm2ayblBAVEAPClyULXbZ7sW5Rff
5atc/mI/NiC2jwF6sam07zqohUJF9ItP8fEBe1cuXOxHp8sBOl58BGEOSF5Z4RwPcKdAquqXYOK0
NZwwRXDIpowdWmucz5Wz1FelG+wJ0923zzcGXTOvvz7Wu+N+8bE8A51u21ofuHPY1oW8x3XR2xAo
Bsppz7VgEQyUegDxGntDR07uCrlA89CFmcsZF5XzreTA00Wms4GcMSAJ3je2WCATHyJkQADmahC0
3BStBCQeING0g+rRL9GAT0xmu78RQ1aewrGHvkU24niyun+25rlKPM9MPwd7GlILauozWKkkeKNT
NVzPxgp3RVdZqQw68tNfxcNcXX4RB9cT8dl7WTfKuxPj/VNXT3gvUHwLyN7JY0q/2AlfLXFxKJtV
0KbMsQRCbsxeh5rF1b+1PV9L9vfR/KK+qlqpvY5VsBqq+bKdGZhMADmZxLf0/ec76auNdFHCtBNg
aP246naDex0NColfk1FzRUhfognM7mkIWxBR+nxfNxZdos+X9z+MOu828kUxk/uwR3HIFKS94+WJ
AMUgWcBrjfMA9z8g8UFchi0MdAq7A4JQBtl2hCHYdlmy8Jcb8nzlAXjHJnfkNR3G2Y1074dXtaiW
bcDtMCpCWFDA4EeBUwtSAXo5/dvQQspgRNFURY3wQc0AwQp4Kzq1URj4cl/XIey7s7rcYxJ8DBYJ
kZisdG8zILgA+bEg3lkPDZCOvnMytV3wKIQyz7kPXHrsQEKNq3AU37raJz8sOk5+xL1h2UEkZkon
u5ijPocjDoBKaGRVlAKZ1wCM7y+FvCoE3v8AHvNBDq3ZhHYObcTc1dsBHjgoK8AkLJDOtOceIe/I
ljr8QjD4q829bpd350d2hQ4BiFhS8Lf9reiyGzm7+gEY8Oy/OEbY5iHxXZQYfzXAMvD6eUcHRDDx
UL0N6gnUpc/31kdtSqjD//8S3sUEYELrF2Z868h5YrEdigSkhA1ItFAfR4nS+9ug7667HI7p1N0N
dL79fP2P3uX75S8uJTFVyust6EJCZyWMbeiBgeAWJqjp7v63hS6upkVg4Dh5PT4aQJePAGT2Q6QN
A7VrhmbK52ut8eAywL5/qIuLp5FQH5sWNLTARLluQT3MKdiYS34fypvWrb9ISr56hRfh3IJ5D/rQ
WI0Rc8jaI/iHWwae9ufP9FGaBS/W/yPtvHbkVpY1/UQE6M0ti2RVVxt1Sy23bghZeu/59POxDzDT
RRaK0JyF7bAFKCuTmZEZEb8BbqWYkiG/Gdu82/QauQsIUkHzSrmSkehpDCdvYF4VBkkbOnL68fZ4
G7wVC4g28v8bcBX0SMLByfEsQIdZ4ZSrRLlwFDPX1CvJaSa1/dkGwfegMoM/kQiZua4HLmThLs5h
NWaCJR8ScZLcMSt7eyHr7qzH1VV/9/NWQUBvSzUX+hDZ1JJcnagoReZSPtuJANeunner8KY9+m7Z
xTTjiaJnTE+wxp8tPl2uUA33dVtbpJdk2WWidXdRLD8APs7d299gZ45rfEiImR4Pb3ZWoqqfxDqG
ZBiWj5gGqjtR6OpACM0vot6WtalkgeSnJF8C7oGZe5YDwfW72lb6fkdd/towhijpjCJKSIgvf/5u
MZO6ADVdsZhpDLdCQzbDE4LOi0YKEv++ckAnNHAUkmTJa7XnQoqz1hJVNi8qcBq1jSh6nffa/cvB
XoeZ94OsTkiUSIJWSQrtmJbpRHqfnfwISuztqbx95c0wsqZAeaXtQ1P6ctWMoBBnMVQMr+AN8rPy
Y/DtaJ49CLEqPviKoBZuZqjjCXdMBHHqZnYbpo9wGZeVmfbpk05m5GhwNu7jqFVRwknFtLOncDF8
S1PzWwIAbzFVq+E71uHO1tqIrC9xhI7j//35q/BoobkZorsteTOiEXalT0dJHSBqFZAbrdlUD7NA
iyETawfxBuGAxF9uJ5P1UpRINTRSelRyZYI9p0m/1TKEoJYVvwSEnA4COnjOVJmqncEzsININZ7B
G78GAYoRZi98FxPjdx6V5xjZHBygNbQpyscJnZR7dCk/KKUUQ8UTqj2f92sF6fcTXu1yjOEgEkzk
qLnRPo4GHoNh/LlJ4o/oMnkl761B2MNuXrvwWEhrwboAdFmDFvKlEUXFeVFPzEQSYeEAWVY9dt3U
HrtcxedKtuIvt/fl1ZfLu0HX2AVt7AUF3prh6bk/OlWtn8pAU++K2fjaRZbxiOCV7kxFjDaRXP+c
cGk0cyXYueqvnEGVDSZayFRitbM+HChZKfRaO9lTpACRGCnsHJK6fOeyUa7cvhQ3FAO7ZFXEg2r1
TNJ1M1UBRlJ3KJCzaMinwKJY2ORFCP9VE1U8tCKtzjapZj9Wbf9aqqhXhCiouu3ch06lSeahr41f
lBV1xx8ECIRJoT1ZLV6wotIBI2vlJnpFLgRJOB+YrF0UaNFq46R99qGdvqaTCMNEi6ZjhxLU3ZiX
z2ga1YE9ouj0Iwkb00tortASNmAc60XhxYBQb3/yKzsb9y16wUDG8P42V6uQT3NWoF8JpKMioprj
SWu1n74wO70Ps14b6CPEO0NeuX9VHAqA7cqEPyw7LoMfzddAxJBS9Sg/P6W/0DQ5p4tgNkobinqW
gYDiHrLjc7E35ipi5VXbGnVIQSGd6QD6C0U78YdnTeoWpshyHbfokWVV/7FQ/WDnjnxD8K7Cvcre
wU55QRmiMnY546AuYgOE10zLdxDPsHmHPxAdEzCbrTh/1/0eCT0/V7R7SUzaszjJ4Z3vJ+JLPQLF
9eP5edJlGW9RH32YiUROgHWIbe/cSS2GLtrwZUC/61C0avYrp16EbSsaesVDYqEhNdBgsntDqT7S
sel+9oWQYkssUw8pCv1sCgb0PiwrD3qOl8XURR3NrgxtKieZkCFFgwnFU/A66qkrDd8D2zodIcBL
KTJTSHnmeYbvAcKMX8V5il4jfYD5SwYSH9CZ+kB5tFok9rLkUTVyDPs6JXW6IpWOjG/acWvhbJkk
wUdZnqZ7TCnH5AgfdvZM33zmBdCdOhOp0EmyUMqpkQB+MkNMuQd4dFQidc2JxOR3oaJw3Cf9nrjz
tcrbxVdbpTc5d1pNGx9b2DxFVTLThXMvDDHqAfr4HEVxc1dHkDPlbkp/md0gnqJkHI+9JguPjSrv
/ZxrUVFZ+C28s0y6bquCicI3MsI5EGGzib0DwbY4D2pf7rxMlotstVNJEVRmJVkmz7rVTq3NpK38
xp+92CC2Wxigo0sX6+FOiH9rC2zG4UBA1yHCb4JvbCppZQ4DNrdFmHgxbaD7BqUTTIl4+s9GY3I8
MWIpxEr7Gk2IB2jD5NyOfFdCgqm8+wmrzztj3q5Tr6VZM+qFOw1i+RzqqYQ+NcIWsYzjqyTp+lfk
vj6NGNje3R79yuc0VUPlQ1IqQNtw9TlHQr8Jr2rGST5tP49M/ruS7yXo1xK+i1FWz9kBnllI05wD
FRetdQCX9nuEOp/GVun4dFIczMiClyGqYc0FpvAfRQ0FKSO9xZe9/Joi0fCYTkGE7rSfPsUtOqa3
V+HKHUzlX8K1SaHVwG64DIx6Es9j3auT1yV/Q8WF5+lEgdNx590e58pj6mKcVfjXEWvS5pzV9kfT
d/zZlJGUVomhqdrO340GAmLaIaOyM+q16UEmNTRQjdL2chVKRBHAGUIRnGPRaUQkeWHco+Q3Cukj
iottBGkPxrVRwN8ftSry0g6HY/QgAILBqT8OooQUoCU+SwOKSkMRoKNpzqIjdTIm1KbyS1Wl1z43
fowilINuJIGfLekemjNSNn2nfm+UOXEmq0cTTQmngxlyuwf+ED7mFYV4esKUIdssmR7TXO8OPgob
d2k3KifBbF5MtGU8MVQzN2jzRXt5sYofZhG7JMk6JoBxPKUoMJ0e6O6GFHQfM4T5lKBu7qSqs5BJ
HRtQqQunNBfne1x3pydEzOj/R8oLbMgK4bw8uW87yIpZFKNtCMHzhJfzr1EeIw8lucoJSYg+K6r0
M0uC9j63aIAqlJjQKZqeUAGSPFRwtadRK0Yqt6qG2EQr74TEzUdc4GA8kGAi8A5X12aFcltnmRl2
KG7V4YMG4zSTs8ceyQxVaHaOg7rEnHVYfL9hVjFJyuNhlEMw2lpNLz83K8MEPorCErR6dGMC7UcR
CwryMrmV/uxoIj9jA6rYrTXFlU1H0A+9UAqVAwTc/mgZSXqoNUDVQinAHp3Q2EAx1q7Q51eT+L9Y
F6RnA6WLb6wttzE6dsEIIhspEvVzn0YtyAweS3O5+FyXcvnYZEnkja3ve3WSfktS4Tewccx2E2u8
i5Kwfal7XM5FHZ24Dg/Jl8Iwdk7Utevp/fqs4kUKDTgp8wAepk56O9R/0gFyiNH8O6fB0jQQmQaV
BsXc3LVFjyilWk0eXPAQ4bPUjsQ2P/TC12KYd7bXlWsI2KfO21sGn7/JdgorVGS0kCbPaOT0vwgS
3Z0xyZMjkPG70YCpO0LXvOD6UbQ1pQ13VvTaTXwx/io0xo045ApFf0+KU/8u85vAgamW/5eXREv0
pho3tSCOoJr2O0uLkgAm6Du/wdzsenrIyL6pkqRZ5sYAJpKFqJcjCaBoXRz1ZOB9/r2UU5Ts5cyJ
jacozP7ejsybMy3S+tGXDESRgV+tUxB1bCo0EWsA0whQWRUeEs2Ln8VP+fj6jwMRPNhCBnEDW6BN
J102ci0oKPF7xjyCkABOtLhhBBninmEcOtbEG/r2iJsjwogaDxM2MNW/TVFZaVGp61rcdOIJrreo
gfLln4cZ47rbA22LWKuRls/6rvQnGrKP1Cg7N69Rt5p0C3n7ypp+C5H8nORItxxkP/qQZJpyNJra
PySF+iINaD2IsSILB7RzogetbHon7UBIdnUWuDUKFh4iyzOtLD8/DpX0axK7X7d/+Ga7UWJWYDzq
wFV55q6zMYMUpy1MAno35tDJwuwxUOURyKbSnCNDJHWxit7xR4Rs/n1g+k48r6lv4NO3hIJ3CwZO
bUqD2aRiJCDsgTLRJGjI4ehObwAVhcrvlzup9nYzyPDhF+aLDItOW6O926aBPis3GI8AZTzMcWCA
aJLB1qWZJe5kudfHWmgikqHg976KzRq0xA43GNpOSAZPoBmxLbcHdc9C9cowhEp8omQNBRkKZJeL
iENHJ1gqFVpRKTz0B85i/Qla7cfbn2oTICSCg4RKIKTcK9RYCyMJkcoT9Z52dmhO3s9K+Rn54oMv
N3tEgyv7cTFqBDtNoKARtEoFhHDWALohuVP1zhB6Fnr0xR29cdhs93lg7MSHbY1PYivIokxoWIZd
X25BasRFpESTpwZLf9e8535BD+RoJNKp0UOnUU1XJhuZzlb45faqbvHbEk5MMBR5jCvg1NY1t4ac
zsqkbvLAcbQHCcqDGISOghY70jqIKyZnP/8LMO8ZYZO/2VzaxqQ/91P/RwkbbIusx1isXn0l/6JG
qCvK2gMoAhS4ojNdlY9DUz+kWXhOW+1gyMVfa0gdxEw/JV34QL7ZHbRWOM9m6MZW+Ecz+v6QavXO
gbvyLXVjcaJlefkf6wmSn2eln6ULnaM37FC3jqNePXdBd2it6Luf166mocNxe1k3uSSr+n7Q1asR
uCMP1CYfPDTcwAjE/Megpjv7ZpNCUdSxwFfDVOE9zJ12ee5iy8h1+mE96tuJgT7diHK3MMH1URqo
2+XXvGjinXh5dUgWEjYY4nqbjo+RQJjJqqH3jPG3P0/3iNA9FWb7KEgIt6b5TvzafjrKwJZE4Rlh
KioSq2NYyakvlbrou+YiLVPZyD5lwUd/bMC5fvSbf32B8CJ4P9rya97dBT7Sao2qIC5dt4Yjpu0Z
jcbHuBR/mEO2s4zbiMnj463QsgADN/cdgmyj7OPW4rbRDzPsn4rqpADCvb0Ht9UyJoTjhCbDpJYx
JFgtn9o0hlx1LN9w6B31gNIPrG3ViZ8UJFKKnSntjrZaPrpTsqWi6O+qx8kFder5ypsbJdLWTv4Z
V4Hbs9teB5eTW106EkKBjYw9iuv3CMzP5Yvc6Mizl248iTu5x97UNu1pRe9UIWWs+UPrLBbhKDQq
ducJR/U+cKydB6r0dmFe5JyXH279HFIpWI5zyXhI2hoobOnyYzXgBS22Q/o8TEF9YnuiJt4mzygQ
1+4YoRNhELZHldpopmPxq4aadoh9pJTbKhgRGzMHV+gBJAsa/1836uFBTklGWw11QlMPUm9KyheA
ZdVdmdafx6Btf5MHte2hBcXtzg2+LiIydIuILrjTqevvpnaqjyi/IwYdE3/0rEfb2FIxK0uH10kL
JtuMop8QxH/5gl7ZYiccIxUNLKSwv1O0MJ96QTOcam6DcySIIJzC5BOGGg8yGixu25a+ayFT/zxh
xuEGGC+hZB+KTl7BOsnjJEAgUgrsRBbk30u0OtGX8d2YLuSHcCiTR7mK/YDEWk5szcCAgrqy8Ayy
3/w7JJ1hGxxqWynn2hPkskTOKkDEGVk2b5Im49EwSO0MM85cCT+kc5sjIdViU/OcWVLmAieOArus
svSTzg1Ixwl/BFOfZTcHrYd0djc5o0zVyApBfM1Fgn6miR9EhSw3AWyazxiyTXYsSj/70Khsml2v
gsY4OFLfLcpPdxjUIAucCliptKL+2KJbZQ91JRxvn6FNGCLFhXsNJxCRIZLd1QWCBEKK9HWc4jx0
n3dffOMkpTuvtk0IX4ZQlnt3SX82b8POKlLRKufcq9LJlkJXDD9XsQP7DW8mW41ebk9oc+2SZ4lc
igq6EW8PmssQLtBsh+drpJ4VeVF3jIqdBOvK369CDSVia9oVzYhO0fIBwzh8fYffonoQo52jv7le
l26tiWQEz2U6C+vkIADsICnYsHmC+WGS76dFPhR1atSfoty7vVRXhqJsQ51b5vpRwYpcLlWtFS3i
rZPukqr8iILaFpv6KYLmYCOwDe7y0+3htvsASBUXgIQjq0JPczVckrXmjGPgYrFV/UJ49FetUyai
x9Xkx7gZnCTboyZvJ0geteT3bAbkX9bJT8WOnyS18RGhTv+MofY6puWhKvKPMHswGEj0nSff9jBd
jrfsnXfPB1ypphEJSR4ruB44RlmYjigRkirRz5zbi7m5+5YU0dSxNF6kE2Rz+SnvhsJmBIbXRICE
H1t6g9p0p1jAOkYy29ALGvPu9nDbXY/MgGVBp4EaBG1pddXqRqpTr8C8pktAffujpX2MpW5Pe2tL
82BWho7cywIxkDkAl7NCXVKSAbhablPB8hkzNEGbqOpdHLIwCVNC8HjwVx8i0X8Q/bF+xEfWQUt/
+iQls3AcYLzfnva1D0oTXqQLzymhLnH5e+RciqaQR74bpCXsNAXTsRHXVXpHe+IEeyOtsgWVGJlw
YViuMHQPVY6Wn4+8JRZoeyzVaxvHsPCwRQZp2TyrN9o8gAGYssZyo1rO7LZHM08Bzhubxjmg/3F7
/TYHcPWKWc0q1Hw5KkUehMrwqU7gKiIxYn5VMGAUxp3H4NUXGnUOkRoEYoXoE11+Kx0fWSnvGUs8
zh4I8qNwwFkEjQ9kXh1/Z7TNKjKx94Mtf/7u+MXWOBvRNEABC44KUtEgFWPxAOdsJ6JsZ0XkUlVK
lRKvd8776uB1YpMGE30Hr3XEA4qxjnkXHBtHOGaILu3lJJtZMRj/0nmOYsxMMexyVg0NaDPGXtJL
il/q9E0AF4bDq2R8ub0rpO1mB3dBSkL9C5+4jbyC2U1zb+R97iEmbSOCh3Dj2Nq93drGESHdAyLw
5z1IzZUxlxILEl00jXSofpdza9vBSlBmz7EE/lqYf6PuLI3fduYl8ndcPNo1SmxkqoteCi3kdQF7
QEdBwL4j94ZG+Kznxa85Hk8R+p+S4NSCwAFb2EgiHlzJz9tDX5ndxcirm6cxh1gMW0TE9eKjot7j
vtbjvHV7jM1hfpudshDCUOzRzdVhxnkQcQNA5Z4yfTLj5yJwJ+HetD5I0U655tr+YDZs9kXZRqZW
f/mtUHBOBJSBEs/6lDyNjn7AZ+BR/q7ak6e4ySf1hFHczoHeXnBMTAHybZp0PLh/LocsihiuEpad
XqsdtexYRv9KpWDxNPpIFIWkK1oMEv36oIjZfnH/lZd828OD2nkSXIkVCseJ8quy1BC3cmZKJ0g+
NSas6PGRcfjvU3o/HpZYkR6lnReBsnyEy83OjU/FfCFVUMdYv0BoCtAvgMLg5oOYPCRiiBdJI4T3
QWUZbgbO2Z5yAf8iAaelLMCGTcuxWaGak/8sZhGV+z77omiz+tFAmdnBNeMzjkjc/G1fvQ5wTsK5
q0S7FVVHSlXpLM595QUFnRnZT15qM2qcSo8nRKrSHHHq5LOaBz+ExPC//uuuB6ht4ahJsQvO7BoS
opp+GuPYa7jzXN0rPEucLNcV6AdWdy6LuQXeK9fH22NK291oirzpTN7/ZACbtYXtX2i9kBpu8Beb
mbvMjR3hoL5KR9ErnND9Z5GnJZNZWqqyDOoQ4bjLzQ+PNMEcE3kVDJdHSmxjaVM3Em3fEv65YIkG
Iyu5JDjAbDb3GTIRuLxXo+VyQbzWseIfcOo4qTg4/KCoSKLux9VeEWx5NV7uVNJbwCwo7CCmAOLv
cnpWh1i9arGa44fODU65J7jzx/GF5qpLXfow/HMGShmdwiiXqEQSuq7JVjwmO6HVdTcsitbFY0o9
ghr/fXuLbAO+CcCCxqwJtZzZLXN+9wDJFSsZVbkwUOucsWowCtVBrLu503MEVP5xKJ1X1cJWUOgO
IIe0Co2NhsxENMnMJ9RHGw7HNxlJfCejNe3eHmnz/tChHJNfEH9JAjYAfEFHZRs5Kd2V+vvyt7JI
HYNf38uwN3no2ygEepNe0jaXKWfIsiFHz7XG+oSNUnMMQeV4vRpVr4KPCx44n4e+T3cC5nKILnah
jjMmIOm3eqyhvqFM3n2xKEYIAnAb3hZ9MTlhKxqeIBLrRMpnMnBMTUbEUAmgIQZm1zqSWe3dcZs9
w3GDBLD8Gxj3ps+TTaMVBuCrXbV4SuvU1v5kw85Z2wQu6Cu8VE1dAq8ob4bA7jqMR7HDMKM94dFw
ZwnjTv1lOwkEA6HDskGIjjR1Ljd+LXcdUpqW7GKofASbpDro3/wpBkixtzfjlanAYVfwNccPG4mh
5Ye8+15Vh3hDK7YK1WXpQzFVL3W7U1TeTAXQqM5dDaSNgLEpjPlpGyVWhhJjpiGYHEEIxLQ53ZnG
tUHY6NwnVHi2H73QE4N7kkF08L1m7uLIVuCzenutrg1CR5sq0vKmZ6DLtcICPM41H6k7qeZv/zT/
J8c7meT2ccNi8eUBayNbxgZbfQ6KpL0vhsxDs98eN854qk/joXoTe9973Cy/9+KsovhMfxMda0kl
gmur6FrJkz/P+aB4M8jth7bUXSVKh09JDEgrStChreM+3NnYm+C3NCZFHolsbYoN64jeTkU1zSm6
CTKsM7H/XhjifUvJeMqrnZG0zdZehoKVRTzg1t+UWSDlFFhOgifWyjmzgyabnJp05khOpjp5P3xG
PcdDQOusVkFoJ4kgf0+FGFcuXMAfTHlGY6PsrGOToX/tAJcw8GGba6zOMassPbhG1i9MNiTXlIr6
dfS7/jT5SNWHuGD+yhp5ftAnQz9L/eAYVpqeJgM0t5ZgDgLP/CwVlPhL+Dd02oHG2n4ct2e5M/UH
BIr0z2I1VZ99qf0rjigBFXEkPvkz+jJFKZuPOlXlJwwzG1i8eSaVJxCmaPj0FK2wwmrHj8GE8fVB
wXDtRUnxwU64zjC3w5LJvX0iri0xTdI3MpbJD11vVzOXKmuQJ09O0wrTGLRK0lmudu6UK/sUXwDy
sbfLma1zee7ifkInlgIBGqpYr/YTFK1+8oEWyrN+jrFct80xGHcO+xacxvZR8SpBrUFd1EhW6Vkx
+y2OeSLEiSJ90as+c0GnH5Mo6O5AODwUXYbTH31Wh4NM36PTm51b5tq0EQPkNcfxBCy1WtzJ8rED
DUuQgJZySozgP8N8AVr0X9fH32Jzt4m6eT8y3/fDLSf33U1AZxrkSQ3+M2pwAkkiw/DEIkr/Vvrc
3A2a8gv0SOh0ivxhjDPklhNMFGOM5VMsF++VvLd2PsC16S+CQtRI4UJxSV3+noJHTUJ2AD67lcUT
xhQwZFUOYRH39MXE6oMi7hL0tzk5i/B+0NUjuq4SbLRUY/aieqxLF3PoM07y6hcJnOJ9HRbBlwwt
EFs08jA78LJKHlplcXH1jW9i3KQOfTFwgzr1rEOu5Xu8sWvHjdcAeQyo4AVAdrkk0qCHdSuDDRXK
4XeARR8G43vvxqtjGAv5TBFByqxbsi3WumLcAdEB2DygSQ5mDoPInXtu2bqrmwcZSp7ZprRALNYl
uKoL6kCdBGR9BWJfKivaMQR6nNgGksJ7T5wrgy1mDSRknCIS+VX4iEAgR7rIOVJ4ENOqlPE5RDvn
ECrZ79vh8NpIvAaJg8RCdcOb7NKZumKVACMknuEsZ4l//TjTUTi1pL+3h7rymXQq21ygwFfpbq02
akYCIfAOmr2UcJvIZraUZfegB9fmQy2Aail7bXuDln7Vp2YKgrTjTj9UZo+vO6qtWQhy6/Z0NmkD
VEj6VDgXEN6XjublzvatqNNzGeRomZkg9Tv5E8WT4lHiUfeBADR9kmmx43mLOXluTMq326Nv5WIN
gCP0fnimAgWmOHw5PLJ8GQJyAPuwOTJjB8Vu7bWGqX8IpnhunapSvgSLOFsXz4IXDOZdFFrqXYaT
uZOUEi45GqX+45yInVOVevGhGIXsri0hxvlqmRyTUqh3HrxXoiMdMXK8pcKwqMZe/uLeAoUPSRP9
i1DTH80fGPNIti9Uwn2aA1bo8CK8vUbbhxsCkCqGJ8B58Dpad2yZywifGkliE2XFDsfh/AHP+HxP
c2o7L4neG3vuf3rP63nNlV/F/aJQG6shqs7+qa9K+FjjuZeOlSr8cxwiDWd7KxpVc3htqzsGJr+W
JCbwx1k2pXMW+erTXBaj3Tf5bt1yUzZfgI8kD9AwDWoM67I5OuZdjYTk6BWVjmhe5ZNvDVWKeh+4
QZwOOzStIWNWpjn9ATGR2WRkeyoc24+4gC/Z6TKo9wU7cLlrBmGUKhljHi8aouHb4tdZIZWMnWBU
nX0Um3dqKtuPKVOnBesJVIGC+rp4mivIGvbRItWNyzfm5vCB+jbGZGDq/McaAzanr818J5Rsgxai
z0tNffmogNFXJ0ORRYFgYyJMn/MlqY/UR7kQTkY1WDvTW4LS5S0mYwSx4LkXFwpi1+Vq1mWftRqE
Wq8c6uFzmuRuk0713eKf4kb9oN2rYCNRCijVnZT6ymdE61hkmjpXzaaDNTahFWUhW6ltRYzVUF8Q
m0g+B6OIjivNZe/20b+yohwO3hwYHlG5WhMz/RjybkCj1sMdPbJzGKkHZEye+gzf2dsjbW81qqW8
BxY4MvpIa/BEUJMTmwaStBncXSvDZF3Zu9OufDQuNE4BWMGFG7dKeqU6Vq1Kl3qvbsb0JIDScPM8
ueP9nhx1WM12lE7KORPhit2e2/YwUMCkY0Gs1kWizers4YNcD/0ogYc39c+lLN/nfX2s/eAIR/9e
Vbudt8h2Kd+qLVxoaAAuHPvLzTkThYbGmgevk9GloPY2YDH+zzNaLh8Q9wpIBmUdPRtxLKIwLAYU
saMQZFmO2u/iFAVvOnYradRdObWynUGvzQuEP+jxpV28STmrtCGrr6LBS6onoSMz6Ya9wsHmWFN5
Aw3BRgRzQu3gcuWqWOBR2k4o/SMqcqg7tIZpu59VddizlNme46XGR/BgJnTO1h0JHNsV4IcBXg2D
Cry/4V6QcWs4V2aKAyjuobe/17WlQ0x30R+i4biBJvEV21KqwGpPQficqdJrFv28PcKbSMdlSFRI
1hZmE1kvTZDVrpMwW+GG8Xv0M6ocSGCqCNQdJOsxN8laM1Xjgmujb4EsP5ZWf070ZL7PFwFhoCew
OXu5OmX4X551pYjuGyV9biZI/5ir/vHRvLDVSv9d+9O9linWs0S7zTYTXFFhNEv3iiDHB5LDCicv
pUecU4wpGKCxfHuKVxZRXWA7AHhENsc6fhh1kqCJ1/ZeppSnmjDlW3u39DbeAgKHnA4NcGkhrTeg
qNdJNOVN7yG/if/tfBxSJjpnx9szuTYMRHs2A09eWEGrgIQ7aDAMBcOUxWuu/Ve3P5Lun+kBxhLy
iNpEPXKENeEDgzW/FdqUaEuZLUGJLk52ZiG9GS+t9tzFGKvcIZOkbAxVlMXE2kq++LPYnwPM7T8M
YpU8+UUAjy+cZicrGvM8lklhdxqWZb2O3omLR0pzlBqhcDKtsDC0bi2nxP3LsANjbL9qKH+7qIjU
90Inkh3kpI24ZnydQP0eQ8ko7/Wi7BDQkL/4RTw6chxiU68GgSMlfXpOFhEZDUCX4wf5+DjVo4Q0
UaJHjpJPf31rLDDJLrs7HZ/ke0HFn0Jus+PUDL+hGKgujOPopdHa+FmuQukIvXg+1oH52RBkwcsF
2WtyCptwDfUP0YixOelNawtD2LgyNE5oCuro6kE/vSLEbXxEyTt6MGIludMn6aOZUUUJ++7PkAmD
PWed/qXhazkxdm70KMVDaJrghjPeoeizB09NXfmPuTxaX+BiwEOW+sJV/KJ6wGql+VCnEw6P8qAc
gjGNHoccDoMVpNpJRtIqxzuTM2KpOtYAqOTagV/WtjTV5VmYZcys8fxOXCsokgxd7tlPbCvs28Qu
zNqfbaVHLqQbzPQFSfanvvQHp5frCCzy39vH4UowJvkDF0HTinO3rkk0QmwIgBp6T2JGZDiwb/th
sWYbBeB3iq/v5B5XAgl59SJ1gQEiD4LV69Gv6qiZUo6GhIEYKomOCK7/9pSuDoFTJeFYoi+3LraX
udqbOloqSKp6cZafawQ0b49wbdHICheIEwDrTcVDCNshaoek98yodVIDj/QEpSapdIDmu7eHuhKu
6CqSfWrQWflMy5+/q0/6SBFHeIQTrkb9bBS4pIjjnTjtcaKv1AKWai80KmCnBtSfVVg0wznHn4xX
fWM9o3kgCrJtpY8pzPfawKW8Sg9d3R4l60MsmOey/TRL5Qu5zF04PCAGf8wt+NOC6sJHdP51AWih
kSnxcOX64Z/LBRg1kLedjghdrkI0CQOP2sLR0IWvt4fZflLe3QpgYlIomvjrcllF0lHKIboYtWA8
Wm39YMyqdjCVv4lRfv5fDWUsKfO7T4pW2hRPGc/9JrvnjYD9e1wbdjvtXBHbnXMxI2P1ReVexCt+
GcZQPg48FMKvsfXl9ky2J+1yCPlyJlGZZDK9Jui1MfIxfXUw+z+3R9jmLZcjrF6lJo95MRBTEEOG
3h4aP3TSaD61iuYFcvjF9z8M2p4hyZWjcDnmMut33wcqft6EQz95vlBa3E3/ESOrg+7DUFHal14Z
5zu/nk03UcTsEA3NKaKo0Wn5cY79b4XCa0KSMbSw0OfrJCQFMJgIvVTTwp0P/NYLuHwC8EPpxMtw
SoHfr6tGORu5S5p28PqIu7rVzSKwwV9/rGfZOCqz2T2kQvkf4UO5C4XxRUgxXwuknPo5qlC2pPkw
8XVlPoTSUDukwNxRJcreXa95c6tkqlOnZfNSCbnyImpYqctMzoEA0H0JihB6B+Ij7ghN8GtezYo9
DGb/oZHzV7+Qg7u+9h8bX5iOqhylP/wZw4a20funCQPmvcepdHWXgAEiQi6gj3UCbQb6ACl7QvVl
7FKH1vtTqX8xLSG09Vo7R0htpOWQO/OUnUepKOxBKg663Hgi2tN2Aj9ID6WvFpoPQv6RGtj/x3kH
lrqARwFRUry83E/TbBpd62u9lwJ2s7tuDGg2mX+CoDu1rTTtlGeuHHvuPbC+mgoUi9vpcrS276e6
s+LBa1EKOKD4LbxIfe+fqJW0p9uH80qzUH0jbYM151LfFJDJ8aYEL7HJQ+nYSfrZ1kzK1TEvq3E4
olvNcwoJvvE3gnP/PksyEUijC3YGMezVLEfKNkmpkHGR3qV8Zf/JbMDfCgOwwtuTvBLjIHGilkTb
gcbouoDJxq3CTlV6D+xZZeezADs1HLqdUa58NR3QF9kwmiRbFyQuX1Wt8Pzxgrk8s1lPUYjAOQoC
tydzZZil3s+XAiRETXt1mYZkJY3aCyQm2WNd6Ug6/0Bz7t/ncjHIar8PMU5FYc0gmnms22crv2/0
l9vzWH7nKvLhw4mCFducN9G6qlTIU+KjPzd4/GntBjlE3qlNT8MY9t+0eHioKzP5dXvIK0vHBtBJ
UC0MMzds23IYMxDSOTtuREI/Mvy7ZBa/a3Ge7hRi3nbUxeTe0kbSR6rli+nu8kve3T/EpO5/ChZw
IR/0quZVGRV2K1VOqWjPk5D+EVL10AXaa5NMPwStPFiDckKaSNj5kJuwyg/h6ckaLqoPlE4uf4im
gJFaRFg9+jpkjsNJyYUzVh+PltS/NPqvTijc24u8OWyMaCl8WbCqQPnXwUtNuxQtuGrAqzk+GcHw
ZJnJzhFYDwFVmgoNiCx49cj6rbvJ8lC0qa/2uBjPH7EjGoW721PYgJn+ZwC6emQ4+Lyvz5hojeZE
9qG4/a/Wae+kU3uim7wAUsVTeoi+3h5uvS1p4FFjAPu3TIfEavWYNLW4qUcLUF7cumZ4Pza2Inr/
uyFW22BOTNy0RIYw6nP6q22exT2HgCtrtshicLjg89HFWJeXyhqJKalcoIWO5OmH1GtP2iNeQLiM
+gfxH+H6b0tGlgNOiiIuG/xyW5dCPI69xGBzkCQ8g3Ljye/032oX/6u24zISlf3lZULpdpNUWaME
+0cAZhipntyQ/J+mcOeMXls6GTodlwb7eoGhXs6mMsscAABjqI+t8z8A6PBnh1/wQiJSdjb3ld12
MZhyOZjeDV0KLVxxF4qMJ/fYNpbC/yHtvJbjVpY1/USIgCuYW6DRhkY0kihRNwjKwfuCffr5oBMT
I6I57NA6NzvWXkbZVSiTlfkbfLNTCSrjn1cdyiWrQbelomCyzemmXEMjrSbU3CvfwgS5udrGlKNH
uWX3fqTt04+vBKbAhSD9RwN5u2HdaSxFUjZsofJOyx5S8bWeMPK4cKy/NXWsBqw6aQ7ywt5MHYqt
UoiOY6EyAY2ZaWtykxjFboln/UJetoUVrAP6O9R6BP51gYi+KqADdEaA0ZOXddDy9k2UeU38ubUw
AgpC6/nfZ5A+L1w2iJQolqxj/ytg46YSAj87qizTHQ7Zz5GmBgjE1p5TLBdOozM1nT+jA7q7tsux
F98W2yu5lLau1EbgWHLfU7OcZbGfl25v2NOpsL5ZPKYdEIglHHTrX9lLtg6HCL0lsk5gw6gTvh6p
m6dqbka8e8jUjs1Dc1BHz/opvX6n7uRD7Y9HQHGXXHK39/A26GaL5xoPUjeLTXbd9yzBgkrfWdYU
GOW9lt4LHJ3e/5rnK/X1GDcr1a6kNY5ayomiZXssII887HZWHl1Ypefb7nWYzSodQjfV1IkwUyqr
YzxFtyvY5G5Ipwdy4eTfl83rcJs1CqmjxmlwlTy9ARu7T67CG/fB8NOg9C8Jwr2xROnXwroH9/AH
Kr8O/a/9MOmZFtYhsYQ37HSUWZIr9YRqW1Afmv8wi3+H2lxmc98OWWQVDCscr/XQ3TeNfmiHeleG
7oV709xiOdZ1SE5m27RNyG22WbcGLWzGW0EPVHtJD1m+2N9o5S2A9KHhgkgNhrTZKdNQ+0Odfooy
W1APUAGvWhzlGPsJFzkQEQfTRGlEOoX5YzAXDSXSMQ2gVgokuBBfjEEsYB0aHtvFnI/9jK6HsKPw
GqdoeQqXLHtR2wn2yITDDkZQv5qc8pDSSASLJnPfd3hSKlK/scwp3ccIiTyOQxH6iYnhpD01/2rR
u52Tzd6ckbO1UqgKQYEFcNFEmCDf2Pa/kme2UTZbcrGBXE+ItAV28rjk0wv4xNQvsuU+ci920M8Q
5Ntgm42JnPqIq8OINjnemB7WKd3etVCYS6al+mwhOOcteJbuJrv5GRYTfm+LEcfov1Q/xhkX0tC0
8MUIi9GP87hJaWUs9xgNypOYcvmg9HryVMhy2hmFXQdJNX+JK3woSjNObmMlajDu7HPtW53Nyv1i
WiEJZ1v/VNpWP40dWUCeNFhqRSPN9l7DvcMD5u/Sj+ybRbnWVVC8Xq90iuK7+HPdyxCYw0q9cX4s
iy01zx1leLD7Xvs+8az0zKzoT4NbjX5bN0DWVAPwTGUs/H+88+jhhI57csxG/IhW70OcrGiuofx1
P5ezcxdXGi2dMc+CEYBRRUcMGW3RGCJYSj16Rn5GOWglfa8wRDHJMrOgFHhIW4Ua3roJ+uW5BJaJ
EfYT2r7yvlFWc9nJJLgWVfw2CzW6tjkwy6DBVABbvZNN3mQyyU44e22KT7IOVjhJSrGLcAG/tq2s
9cpQKLsu1NJbmWuJZzixKr00bO1DLYbcayr9MVRUFGPdwziG42cjpMcPVwWL32YOjy5d2H3bpLf1
GCUHVKr7XcaaodRphj5Kya0XufJLmyhPsYl9r0NB3ht0bfIr0TWerkvdK4Vxb9VKCDgPbbgPqOOk
D9PSal8Gfap9UKvGjjPre2gY5sdOhOpVhc473YUI9oEph2DEztC3tEneNU41XgGDTw4DPxlzNqzr
HJ0e8Wx5YZ1+H0t4onxw4SFZkZDNK/FhNtMk0PVyOc56Nhzs2Phl14PD2guPRc9fTF1RB0uzLEcz
ytTDqI1iZ5fJgBZe9qzYlEQ1uwfW0c3wQ7L+vqia+EfiKrXma6J+VudOOy2tkFA5xPBRRaE/Cfq0
x5wYNs54pbdj5Q8m8kW90UKCNxR8tbWOQ8tcJucRj5WPuOiKoDUwCS6avOA/UwPNkNg4zuqXxGw/
RUp7D++v3vUtmtm2Gj9ozvQ46zqVGwqrNPz3VL++2AVNEcy4Svyi2+XY2dOHOhT3ih3eRDp+uADN
fofJ0PtLOx2VCpc8pUiVEwflh7ZDMFptC09tgZerQ/ZZb9ybzqorfIfB1ZbWR4Tmqp0zaU9TrH8E
dVv56YTtS5xP3swJ4BWDtDxFOo43zyPC2tnY/ByMyr7uneqxIuXeVfhZ7eFwKayD4VafG8WfQkUG
YYQKdu40wguXortdEOo8dnqIuWioDz4AAMQJYld9Sug27604O7j5gHpVrH1yerSalHZpbuyuHsGL
iOq+q9T5aaG2WrZUuHF0wBa7GbtbGSFLUYPt/AqvxPkyl3Z7XJuhgRJT92YfjbdaL+KPs25yokSj
8lyHyeKryqgisFdqGh7fZXqrFQuN87nPbpccu0utmpOTdO1qFzkGvGgsBL1FRwJaseqbuc9bvw5R
3hodXTku6J5/B0rc74weY6gSDPEu7qrEp7NwSoeh3jNM07dyzKCLREmCsFA6P5N8UHU0ny21rH3H
aRoMsa3PqTJgJh6pmW/Tqt61tfxclrp9BRMyuuFvub6mzYZnZ0p0NevRt2WJ2oPTanxrM5b7GaTx
IUq65XMX69aNmqT1gVewu3Ccy3YfRqxXACjtbZgr8Yc6J8usxyz9yUq4qsMoD1Sanjs3jIrTMDpK
zxeax09l35VfUW8FPhz3+u8sdm9ouY+3ZTE/2Yif76uZ1zarvH0uHAOt6qhTPKmiKq5V2eyDih1P
eTk4sMGN+oXk3tqNEhhvgt+OKKZ5x7OjoXyP16ICmdKPwsL1xIJbIo+6xadjboDNa8J9RB6AsQhw
GWTQpG8nluuPs9bcOvr4ZVZG4eVJNd6UZaiSHym/5mxJAihN7pWVJOOMGVxpHe20FX6GB/RuLlt9
bzfmdBNPmah3kxumuVdrMeZKkiyCD9tfyzDqf+du9V1LZzX2zMGab6ZFg7bRG6cwq5zbEuuzXZsg
my5cJNN8LRX6oZoz5wHnYucjjii/ilp+QzEwP9JO0nYNvaddqXXtMRZF68uo6gfAF5OaMi5UDI7h
lNvXAiGyo+UuwIysRb3GLl18xq3252hk7dFpOPlCbJs9Sujdp4Izhb3ZwdygJzOKdPVfqJ5cLSm8
We8Ffd7xW592rperys6OtToAair3qRP/Nu3OvmttXMln9J18JWvkdVvH1T4so+u01V/CtD9Sx4yP
iFWeoqy9y7P+sVArG9y8QwsZT69dKeLwptfDR0cLFz/TRU/x0sFRLKYC7SiJFlRycAM2cOJ3ozXc
xDqnZtyWP8FW1F4/164vlennErti70jzGZxSu1dL6xIO841ayusEd5NMR4K8JLIbPWgpQxm7JFB8
7YNxMPd/ylCP//zMQpDYctZagHWOS2u0XsnmyDaDyt7b8ObK6jBU4gLc4o23HEwqeBkUCGmB/cn1
/nqJjIWWGTSyQdUY+eQPkX60tVz4ld78h9H8HWjzvLLNTPYsGxN9RulbtH1U3iGm+69axOQZr8az
eVmJduy5mU0zkFQaaEvRi1GOc3dJ9f6Ntylh6J9RfcfM74+D9t/TVtWVhiyWGcy1dVAT+Wss473R
Ui5W2wutjDWb/rva/2dEtHHBXAL/PytnkImQmQ2MSNhF7g/gTT1lmYfg/cX25oD+irKZN33s614O
hhl0inltkC0JKwnUiHRCfn4/0nnxiS9EBR+uBFU1mrGv375yqewGUQYzyFckbISrsLHLEAMcl/CT
1lSHztD8UpEXCpNvbd1XYTfvsKwocRLjCAlISUGSxtkvdMxQ1ggpfFmV43zAo3V40MLJ9smXut04
c0bFsklP2ADqF/BBb37Tv+Zg81wLEzVxXQlJtrHpLYv2CjrUhXf/WZfoz7qhakGzcFVV39KyZaIs
GUopS5DN9c1oVZ5uNYfRiD4ouE81lbt3IJY1SnZVc0OaYDOynyK/xFs5/9irWDdyQQ6gUB6Gm4HO
ugJwTe/0AOn4NLN8oFAVLO6Xerxi9Ir4V/4P5J9X8TZPU3zP+3wWDLroIPj2M8YICR1oD73N0jP0
sQBCjzDq+yv6/Ax9HXRztCGNakLYY5CFuE5/zNUD+sjvR1jvlddnABE0uO9AvDngtnsmLOO6sZRK
Dzrb+oznltr1XzW9D7oVczhdInCcte2J8aqOsxmQoXWxmOxaD+bGuJly504r7VMVKQ+wphtvktnv
VSFDz5fbwuFB+69jfR18cxLJLJ5GBeXaQDNTb0x6HS9KzPa4Ce3rmrfejMTi+xHPdyOzu1YBSLEg
jm3r+w1gczV1md2hR5+SYlFe2RcG9dYSAQuIYAv0ClAXm33gVhFOreZoBE3GbTR4xot1Sb76rVGg
fgfvYIWQnMHYIYEP5O6USweTqslevfRdzm+IVQjp//35axH6rytvoYCCx0zGn5/ejMppyH/H34T2
5f1P8dY8re5bBv+zQkc2CZYoKVcmbjgHoZCPURYme73nMI45Kf7DllrpqBQrgaujbPN6OGjrLi7K
aSiyjPJ7lOde5oQj5nnVqTc60MnahUTrzc/jaGgNrXRBupmv44FSpKjUMn2W1J+kmn+bnef35+6t
CDZK/pBa0NA5ExWHytkkUp35QGNEWeIpdZ0LY3jjEnXZJibfBjkRLubN50kjpCplQ2ulx0NwX+7D
nXmyP3c7WlVHFAkvLIY3rrDX4TZLLtLSCYtTwhkfm9/hod5XvuLPvdft3MNaK7d3/zyDEE50gMfc
WOfEPK11FMMoiOeiSqgFyyUxpbfmD2YlN9Sq9YFyw2b+lEiGA8E1OuXT16le6t0SlXpQ8bb0pB0l
t32WPc350LxEqWX5zdBQMCnwUaxiW780u2vGs7lUADrwKQGSgN7YUlczJKPMRdFo29tjfh0KK9wr
7Sq/URqDV3fTw1AN6qnVmx6mQKkeRZhcL0KPr9tmEp/en/k39r0NEJt0cF25wIxf7448jJupRZgj
qLO99Us0e+PX/y7AZinVFtXkZiZA3HxFSVYrny7hf97Yfo69cntWNw0wQOs//+t8JMPookmbuKmm
b3nU3ukivUCVuxRhc4TY0F+cMjb5YGZH8aN29rWEgP7PE8WLE0SPQe8URd7Nudgvo8zmllMEAXps
d9o7kRheIvV/5GryB3PNY766gslpFm3ScctKnKVCbCHQxPxgg4rXO83rsaZx3fzw/ojWtbNZ569C
be5ea05guyw6jXVV3KWd9XVIqqDNrEfT+iGt7sJCe+OafBVtswwMKRejr1kGdVoesFX6OJvl4GXT
U4xJ84Vv9WYs/COAH67U3u1xMluLo+gNsco8PMR9s8/GOUCP6SjoArw/iW+tvVXUDg0m8tAzVlRZ
YTIGKZrLpcDwNEmW7Fi0yeP7Qd44BbiL1VXoaZU82MIECmVyjUZfgTdZ8iWtMj9e9NtEffrHKIDV
kKEAfwWVduUov96ovUiauDABjgxm6FFym3n7oL7170FQTEEoh7UNd2YTZEiVatITzpuc3rhQmqBd
uabaJZjr2WdhLH+FERt0VxGNXNTVGgZLbiuP933/+z8MBBs4nEBX46ot8kqpGx0sClgRpS0fZfOl
65tnF4/d96Oc7dF1HGvqgm7HG0UBBKthdtkrmAenV5qlSnG0auGV2UFYwfuh1pl/dRz8CUWOLKg2
nb+Ls1mrYxNBn6CFLla51A+Fm3pa2z/Z43jojd+WHSIsalyqTK03zHtxNzdQLukLDDUTKUT2UXb6
nZbqpyRsfOmkT72crvIk/S/fDr7O/x3qZhE2cRtOYcZQEYv0InxmElQjtOSSItM5nIEphXO/+qmi
v3OmlpcZc2rpEoBUa6sKEob0NW/1sHeOENchB9H6rE8w3kaP6pz5mMHWQdFGce7VQqcm8P7nPTtD
Nr9lPTP/uoabvnVSQ2XMiV3+cMYHGWcvRfjpfxdkk65UmrPokCU4QuZ03BVqmXrhnMc+++jCal1/
7nbV/D21m1WTjlXS2hGrBsLJ56k+IUiLDgzuFnTe3x/TeXKKJgU7AmsLHkXE3KwWszDxwO04S4yP
K1CwOyhBeSxu5l2xS3aXUu3/TzTeXSwX6Lxb+J4CybwbJdHUg3PQAxoSN6U37oRf+8nuny9Khgbp
AQgskBtefeui+WtRgLh12thZ9x5qNQhSGO141em7FtrO+5P4xuei4qav4k2rnPR2DqWr0u/KCKQm
J605FM6L/sWQl55hxvmiAGIOdhg4L5IlZyjoGv/oVi1Rp5wWcYSZdjUusga+YrT1dWbROaZNmzya
hQQDsRTVLbsiegiXXnpNjiYkXjKV+vLvI18dzzhrqB3xwnk9xfVouXDcAb7hKhC4rXaKZPtYa8hY
FfGPfwzF+2CVIbdgQwBA1zdbnDLjbA+NidPZzyxRd4rtQ4tNRfqvW+9PGHjmaBCsHjabEYnC7cNC
12ZMutQgEh/jRtwJ6x5S44VA5/W2TaRNMuxiyKn3qj6jDlHfGFV20HIQBuTd7tIFsTY9SMriTXFt
h5dOy/NtiOkl6ZwAf7wmdtvCVFS3TYezNKFH9dQhzTxZcMRm62TaNxTJrxPR3KNwtcPLDsfdxTdb
eQH3enYvrr9g9WwgvXxDHH2s0nweLHUOWLL7sjT8+VdZh8dYG46Rc5W6l7boGX3Pfh1wi4gfCvio
o7rMAS/CQw0g3pqAR9jOsUB7s/3JqD2FfNpWcb1vjhnei0kKdzzWvflbkU6+muknU2/BbDv79xf2
egz9fdhzXmCCi0La+ikQ090cU7Reyh7qmUq/06HBPAZGhSpQqVw4pN4Kg9IKRUJqjueM2ZmyeBMZ
mcoIIuwt1WBpX1ywuO8P5iwrWEfD4bSmwDZkla3ikBI7oxs1pRp0MkHd6VumhCctb4+LWx1DU7sF
DHUEhVCb05dcu+RZ89YY/w6+OSOqIu4Sx2Qqc2VQduMCwsKVQM6Epej/Op2CDJ81tcrgCyTUN8kA
UiaNWCj7BK4ctF3shD/GcbXAXJJf78/on7f3q/VBpJXNtkpgsEy2EHGlR48+MQzKR0ModqthblB3
HUiPPhmAxZVgE6w21r6mxZT5YdyaCvi0yPioZnZynOpI/5Qj6P1V6/Cc7RBxChwM2R4oe81X+dI9
t6mufIDgWaEuRmMBobf64yjGPjsoqpy/YtBm7PMUOSSvg5t4E3GzqJ5WLtZ4Yelsb1G6qqBsVqT4
mlKe3SXFNFQ8R6jAmTWW56zUK3cppshThjjzUX7Nj+9P7FvxeEXZ1OCp35yJH9mRNhVF02sBYIkj
FHLfFcsXgfKKHC5pVJ2tS4ZGDR0mBozBczkFQ9ZxaSZSAw6KWnJUBRmQh5rV+f6Izs51ptAgjrmm
/uuLarMo8anrbb201KCR87U72juIt7diNr+40MGMX1j5nvql3E2OC5LPOgzL4f0f4G5fpusPsOmN
ry9sDvYtqbUflnBKWrAbYnHdX8KucfmTBe8PlDTA++RWKQ+ZE/0uh6S8bZq6gVGRVL6K87oXDUt9
PcbIvMRZYe3W3M1TkfbyMrstgyIGXhXicbh0OoDH0fCaGmxl4rbPZa1UnnDVF0kH2dcq83GygG7K
VKi7cWh+6b3belWr/kjs6IFKx/1chB9GexQHmeTqNdiObl/mdILow837uRoHLzJSXBJRYfwYuuYH
zUrrnV4s1beIK5VRWOEhonL76E4xjjZDV53a2ZpabwQf5fd6Xx9BJhWnmsEEMe7JuC7OmjdBFeX3
GWXXeelETy0pVp913U6v2thtjrIjVpEh5tuP8KW1qAkWJVs+z05UHmbRmV7e9eirK/HRLrvqqcts
577FzvCrdBQROJMDVDN2wEAhA3ODWdFhnpBs6V3DCqpkKfDLSBePtzb90CL+OhSJdjSyuLvlBrKu
h87UgHDput+hbLiLkqK+sDzf2AUG7WDeirTDVrnT18li3HZa4ciFq4FHmh7tq8F5qf8VccIK/LP2
1lyczvO2ktk1XTLVybRec7CPyYpv56HIdiKuLuDe3xgNgTg6qGXSt9pedL0qCtWIBzWwOxPm9jcx
i70RJRcOxXXHbg7/1RaBGCsDGG7a6zmjw4xLnyLVAB+B/fDT7vqnic6+5tznof39/d27HRFfRKUp
hlPY6j9yJhaoDZOu2GiA701rMY+J1X3GZ83Zd7N9IZXfJn9/AjFplkHj9bwhEra5yNYC6T7Hph4N
rNbaFXlv+5lRGKzDbPSRhcSY3gRh9h+GiAuVgesEj6lt4tuJeiqy2un3zeI7IPeKlXZwKQfa1poY
Ht0ekz+ebOu8CqjUQiuGEK69oecQFypE4LTkxGnEvWnlfQBUafCEUxo7nYf9hRFub7X/Cb4qWVnQ
Zc8awrGAUDHaPSI0ITaujSbVq3qFypHvA+SMx0uFtTcWDSpUq/0JVUIwUZsFCrx6SWQN9kEtf7nN
dIMv+76vuo/vf7c3R0XXwETdFQnw7cWWZs1Uch9gvhvuwd/3WPPNCAUZ394Pc3aBrrO3GlCtHHKE
6LajiUe9jsaiQ8VykaCjR3Sz1CA2BaOTZJHqgzE8Jw2ppWPtYvGsCvGPGCF+wGryuIozUxS3deP1
fl9KSf2utPv9Mly5OVt+Sk7vj/GNqYTevB4onMUIQG9yhEaraqMzomHfpFc8NAtZeVWYe6G8dHS9
sTJ4aUDSXKu7FAc2K8N0BwTvYH3sW3CbGGXRZwRRPl3SOzl7cTBliC790ZOEOHvWnkZbsVKgGQ37
WK3ao2236m6yEujClnvd2Vgq9gnMBZEuU+V1cfxjGYbo1KELcQmGtE1+1h+CsBR7D5OZc3/vDgyl
uqAxtrfnDCyrGpjxv+bIhCC1+x9SNHKT2y6G1qUTpmOESK0jiPeRPW2WwO4vrELjjW9HsrqK4XFI
4027+Xa5ohfWAotor6IA/zuq5mM3G8PjPFn6R8WtaA4XBRh4d7KxF+HN4i2xOsI0x81LiTUlwPFB
PJRV8bPTp/xp0gz4kG2o+AoI5gxJFd/ArgB5NixplLm1fA2xqEm2g6/psBvGMZ6OrhjCq2GVEBld
6nf1OP/g1Vqh8ebU1I8zA506SJ3sQzu/hA3a3rrrNK9XEwqvXLtnTy4INFVt5vGAFHJMk8DymuV+
UU6A+It+//52fOMuxGUJp/tVCxXlkk391a2zaGhms98nYdcAcp/vRqcvA6c2TcaIu0PRVdppwjLo
6/uB37il/g68bSKZ81ykSSLYntk+D72l8+MeHaBf8qU1vW64cOWfLygeBKtaF7ZSazl2PZX+qsXK
OTOodzHMEm/yEB7HMzJ7F3Kl85NtxTWs1Q1aVmsD5HUMCLArHg9fp4jrbjU0kwe38kV3SfvlrThc
7KgKUT6D3bw5o0HZ60kzESeNghDPkvl7JY/1JZvu89OEqoJJbm5Rwmavb0ZjoBEaCqfHpSrzxy4I
L9Ufz9c4FUDI7WxvlIzPxVKqYVCXhVGo8wkIc9PAk4h3YfdhXJ7fX2lvfHs+DAoeyFFhFbT9Llgg
yrnXun6Pqzkb3EbjsN2N/SU/3Tc+CwcvcBJuTqRCthfbUqh2rie85bIiPXSyn29TBBS92OyCxcjF
z/cH9UaqQG9hteSgP87a3q6CuUj6pODMwqZ1xM803+FN7+t3/2PTesmd6HyzEox39ZqyrvjpzaVd
9HprKVHU7NUrsYfCdNSuzH161Vw499+aQhL/VXGD++vM81nKMHY5urGG1+qDU3zQut2M2oz49f7c
vRWG2gDjYKOi17Q588pJMdNRsiDq7orzoBOzl86H9JJ28ZufCOAdb03qZiC8NnFUzM+aOHWaPer5
+AOn+/bauVkOmEsDI0Ob7P1RkXK8sdLRpqAouHoFU8HafKbEHowC9RDMj2XWD54b4k6MelgsIWrC
TvMzq0wDvagM6RmxyP0ZntOVnkAkcu12eCxyNfycYnm0E8LN73LNjUs4rbN7tN2oSzzRgSS0CzW+
KcaqDfooL091PoJ5jkvRfhh6JzpEBcqZ2UQH309SXm5DPraPYMEMsPYi7m/lZH4JG7P+nadN86nq
ubY7+J+3c48A6yQnGSglZcVm0IuPiRPlxg6X6smfKSz4rgyT38UkkGeuyuWLkrrJI66fIIXUWj4B
/LmmypZ8iBOz/93YGIONTpZcCdsMX6AnI0WjL/OTkZUFKnESE6aUrFD70Iq6CdJu7G6wjouvYWid
MoSfvQV2MOlNHkNiLRbnNlZd+RIjqg1OdIqVp1JYzZNeu/NdYZfFV3rQxo1iSeGHjTa/OAJGZ5RN
Ge6kwvgc5t3sqVkvfi5N19H5r/LmFmd6LMcXxTwW07K0fqPG9iPqoWYUNKnaHrU6d3bh0Fyhpjwk
3jK0Pa5TTVdc6bK3IRDXtno35sPU7ZahC3eWyCvT12COzSjbDvljHztP8aS9GIjinUxRmuS/afZg
ajN+zqNaHKXrJhyLpXmTpKN53URq70Uoi5Uny0wcb+pABPrA726zDvqiZfVT7Cmpji1qjD2D5cwv
WYzcc5sVIP6nsaZrYZLMT7Od34xamTteM2FvsMuSHp1Et64Dlw8bDENfQ4iuVbOAJVsbV1qtHiYz
zK7GbhyuKkP7WRXuKt44ied4bnCiLvvqOsmmnRnpYX2Eptt+H5Q5e0oR4j0JPqo3VBSGDWk8DBGF
pRwHVxMGZPHTidr7aYYg6MWaQGHYBmUY8y/WBrAENUu/96JxAjyF0PddqzuQ15DzHWHmH2Mp412a
mbcw4cTVQhM76GNgmktWq17LZeMNmXgQzrj4qQTNi0Ft9cnmY7HYU36E6FLz0VnkY7dU2u3cpMtd
05LMYjLmBFLiDlYm5RdDVGHhz3mZeXE+mkcrxUorGtvwiUJFemxwtuWSd9E/rQv3pRgLe5cXg3VF
ThfBfktDi0JlLpSDYyTOp0YziqM9mW4gJ6z9ssbFkmDJWxXGqCv3iAP/gKa9HItlGY+2lUCWDWWr
gX8J02sDO2lMsXuVp5+iTvKmMJOlhDUXFVeZYg1Hraih9qZlsk/dUDtmTRXdNCPg76JKxiDr9fqq
mZXwunXU/JhPo3gIYduh1hqCRCq12fHhi3YPskge4IFqP2ZjiT/MkVJ9lu70pGjwd7tunK5Ue6hq
P6dO6FlNghR7nYy23y2iPoypqx/QfMAHTC0fFBU6/k6p2JuDE/0kdTawDUi6UoPtL/uHopUVCoCd
wH1bX4zPRjFNz7Mhu28TIKbnru6U+ySc5nvbgEcKWUzZNwlLeqlk9jBbRn8zRLN+0qZBCs8edGeX
2qP8RLJZ3SbS7p7Hvh+9sjLVu1TDQ5i0knqLzCT+xHnyKRyp91DmyeGXU50+ppwDd3ZJ6X10muul
leq3hW6WP+l00geOnmiU4xXY2PSohe1vlweP8Ds7p+Cg1QKbmznTXM9Ik+gJRmB2g+wzjZBORbC1
cKeVbIL6J/KHgzdO/Usvq+JGMUdOsy7SUWRD6m+v1lby0ESKuXim0PsPRuZOH+NYiu8W5k+BoU/g
kK3k21SYFcxHsw7qPrVxKWlYJKX80TXoHciRUm7SxvbnuncRwMB3VvPUObW9NunbwGxm90ZmfENv
xnyUhh+8yyCJcotzv7dSv6/clr4nRxXLdHXoImL5YkMpxWKosdvbXI4i34OMdlqPERh3aoyGPRAY
56eZdj2lrEzRTD/RKsPcFY2hf83VuPcrmWa9l4mw/SCi9KuzdOGzk5qQOnLoz4clWXLfRuzzEyDv
6j5027rbhyjfT9DbSvWUdU75AO9W+QAZRUNAR2+rT/mMErA/lznE8CxN9Ow4zqO4d7HBPdSm9RCh
QnOnRYvzISmSDHGhIT4NlKt6D3Ex5aaUYf4t10cqAXMyDF+hudu7dHCsvWZH9Q4JkO4UC4QiEVNG
NrAom/XmDpMDr2DnWXckEh5po7bXYxtFv4rBkQeETobBH7HMUQNsyErXG4ti2WnusjyHZhY/G6wn
6c9FpJ3KMR5gMJfqHu/ecM9F7EbBuMA78NK66n/lTe2nAsUEUZmpP6cI2E5urUgvqyAP63FoHeqY
ZBaNBHVXqurnSLGbL3Eob2asYx+10Q1vk9o6hmzWn0NpDxhUldMpjhB/cMIsTr1aWuFxQYnjV59K
FUxYFPcHapQAokW0+NPSjIe6apuvVtvgZdSXxSlMcln641RrPArme9xjGsZro6beapyzfdlp11pr
2qUnIlkeuD412mcjuhuR1OY8WDq6onRRxrg4lro7346uM/lUXrWXtIjRR186Tb9F71zFN7BY/cH1
CEJ3pDXRXYvTIPpXkeEnq0T81C9f02W1X9PkGPlLJtyfiQspOAtTA9EJYAtX9DL7625InbXsUpwA
mM3XVqvdd3Fn+boTRV+6ONcOWgrkGMcCrqm6svZm3xfw8FAmwdsuR3s9zEJGnbGIHoaGPhmZQ/dI
7665aaWJfMliVplnhrQKddPOn5UYlXYvS1ZHTaFW1keepONRRM5aaaXH9qHuo+a6Sub8tpWDc0yX
VFW80RWw3NW5/FTUICDobJrTAedKxVPROilJ8rmGsHj83pt5+VlX1PhOQqn/Pxxdx5KkuBb9IkUg
PFtM+sos7zZEV3eNQBISICTM17+Tb90z3ZWVIN17bJd3vI+eWn5/j9PO2xlHu92MY74I7YKCa09z
4BS2GYtYTFFF3cjLNZLeSxvHokrSpYXZcujQJeZLdPSt/lu4jBgxVC+rbq3hl9dkNrlvo/4osmmq
7OAFD4muEXNAQqzTOH+CytgpobkmgCh405yHjtPC0RENAF2w8CGP0zG9qI1hrO1goPRs9x8Y2PrF
pZm81r0YPicYIF5xQ48VTrv0Vi8zYtWwJ9xgMkifZWr035HOmI+8oS+9aBhVAU6zfZCJSL5o24xV
gLup4lG0lJh95r2XDtl7t2YYFvU8+FtFddvnWiYnj/XZK2KkNBSfId2he2NhkHfQCNULvv5KY+7z
PPFX+2cYIFaUAodA6TYVCbyROsEDETf2GezYZRMDlGrr/Nxwbt+7NOyLsEYRmosUgkJgxoMPP+37
17XDs7skdZf7ntC32M0OCiya7cO29neqTs8qmMcvWDOe9RrWbd47tAiB+u9yHWTmww8ANi0gHsu+
7v9MdkNNK1kgp1qW6Be3Cf+m8aw+fHCb1YCtsNK9WulJ3AMxKcTaOWUsOLWsC3EJJe0tizXcJskk
v3xphrcesQ+7EWKDvcjWWu8yNbwlnmCnhOBaK4eUDq8rS9WjjZJ5L1PR7xcj2F+YuG3h1UFT4DDz
8K1y+8ePZ1l4Q8J2hq3tyWK+v7S2b6/Z5oK9RRRxgSnAVBnnHSYa/CMK+v9CmPFvPI+qrJO1LdEy
zvAg0YNn0/bSbIiNikZEWQTWBG/UBfxpGrbwD58R8c1SNMz1OAV2JMrYp52I+W+oV/qANRN1RXT5
O7Qu+SXt+C+5L1v9lp37VTV7EY/fNu7mWwO695+qZfAgs6yvRni9jyniOfiClJS+6bYi7lVTcNYn
xy4bo5853JBIoCyGWWjoVIdYoRacKzIG+A0B9NE7kh+Ok5Z6j4bO9uRCNajCopEHUfSi3gNG3HY6
1OSNqfWv5uO0C3opbwFi8Upg9PURpK6PhJDwBaMxToVMrkWwyCDHltZBIrxtsCpb/6vOBopGmBRv
MhKVgmjAhWTJTtQBoZXsI1BJyRCBQVNpuH7pth51GSW2ftvGLjkJGdOii+PHOCbPAK7VlUyReYvA
lJOyb1FLVCXY2dCtOimDrUwrU8AhNJ7XBJz9DMi+WJOWvmLp6fc+huP9THx60UGfIuZow/7Heb0c
goCYP7hxKY6hNtrCJ2/qp9OSKYF53db4gfz/5tHHWZRx8SN7EV2mcOVdlYUy0aeIRPKGHDAoT5dg
KAF9IqpiuC/DoYomhMfUrM8DRf9OIpr3qEMNiqhhukwM3V4xkjYlHvvlTHC5HbTYupJtyfJIV3QT
BlnPKw2ZIuoskGm+YCPN/YSgUbH7DepIo4rDRvpAORK64tm5syeiEJnLd/nQsD3X3vRdj20242sJ
6nJyg9hhoA73EEfLz1FuWxWnrXnSkUVceCefvBEOZId47TNHZhTcBiN2zSC21RjXj9JDISaUZzTY
1bofkDTetWhXbaUZC6wSEtK/7tqPmn3AX6wP6zKoj6VeCCtNnC3/Qb2a/IvxipEqM1btYrk9c7jF
HsWS4mZeuuSCPBl2xhCEJzfh4VBkFDEhvAWrpaJw+Ze1SlTtmp2Isdg2yYxtGM/DFUYAdUMUtLg2
c5C9wmIiTqNg3hNOHInqFubqMc+MR06Ibol/uex/EQemjwFSwR4WBA6Cl8u87ttSBoHBNKcV/rS5
0GadDolb9PO2pu2+jtrpXSuSUuSZIIiSBG39E0nzTKlpHwEAyIK4gZzaUUf36BRRkKVuCos38Rz6
G5QVGGoOVC3gBbwGmg1KXOnkOhc4BEFlMaC+FPzgEYOrwvtAs50HI9tpQ0zz80hp65fNsCXPMauX
45yEPSLRffx7fO2DnQlFe1x99FqSGXn2HoQK8O72+ktrn/9RoE9vvj9iT2yt+F19N9S5nbZrMqXq
CKFj8x9yfuJHcYecpxArMcma8WlOzLORWHFxvw1fEL2AMhk7Vjk6+EVMIJCfRTe+tWPId6z1Tekj
4e6UKUQ+1PEQFXRdJBwKUVMwvc0Ps56Gb6RSoQLHrmMehUN3SeameWXGQvky9ki1w1155SQbwI1E
YVumshm/03BGT5NIyQVG3O0Gr+p1NdgwgIeEh1mL4dVMcoECM+FoE66bZ7/rw5NGiNh/SPhZi3SY
pxefNJDSTCo7NVltj3ZoatD0dpPltCR8QSIPH3+Zp7J97fw4z9q2/6YTca891uC2DLttGisdNcg3
IdtKee5N6ifMzCQKo0dyVFG2IyCJXlIRqpPXmpXgTa2Ngimkt8W4bKac2rj5obhMAKKFXvskHfGK
oNsAiiDyeOdWv90bBMed0sb38g5WnXMqlHo0sOx/+T4rohn5c40OUI0UZmgO4V/tOp2XQe7m2Zzk
qHS53mPRWNNvpwwdCQUSi57XQb4iW3ytpJ0B3NW8TNxgCoq1GKwUesXHOnwRHr5Otg7/YcB5DBPc
AYu34V+kw/AZaT1UOOoGlBQuDyzzl113xwqEB4IS+Lv9SLieId1G5MvmCfGVNKHACKSW8ZFplRUZ
cu8f53CJkRMLjzQKCJtC8bsLQY/10eu8+1q3vi/teum7+Sx1Bs+gLoLNw1dev4Y1TmYbJGOFJA5x
CD27lsOUiTO/H49DOJkzhpTpMs39K8uyK4HTH9lg9SN0QtGNBQnuZpoVos2elOf3h1Z/iLT5CYBP
BEsN0BHd49OMoKE4OsYYIPD0bnu6ZC/hMpz+b7eZbVZOfXglpt1BPvEpBplihIUiArhLTiLMrmgN
vPgDMlo9AJaTxMtp26togyeMze+Bp971kv4Zk07kZun2GOhugrYPgvIDZ/xr0OaAglzgBNBwDQsH
KiKxFqfsZie8SZh19906c/Ap67cUyElaJfAox21l23DeO4XSJ9tHshy0ih5ET7cPZm1/nrAd7GPG
u6t16nnu2WGS6cknAeCG5N0gzyZck+ghJf3TJmIEGXXId+qjYN/NmGA2hyaJ5IoC8zXfaAyfMQhQ
OOH+IWxNYdUMf9Z6iTCwwaLKwuhxYQiUa+t/Og53m0XuH6psryFTEnm99W4muBfJQONicXc1nPsM
AsDEIdamagmHAwLs2F5o/ozYPJt3vfkzroOpOMNny0DxRSP8kCKFzap1Ly0drq0PaG6TZK1I7F8X
sp6izN2bMGidI9Z5zR3LDnrVt7GLPlfKHjZGoNhjQ6GyLO/i5UojoKMCCVzztt0cZv4cDxLot3bL
p0iePTM0GIqRXVjDUYyApxjBjhOroL/4mnjyIWR73Gb7H7Kz7ts3MvI4Llit5nKZ50sfIGY+bdMr
yj8HhH95RzD5AGOzvs29eisb/ABmSr5x04u8VgOOzoY9Kcb/jiN5i90aokLrHgs4UlO0PVCXFN3h
ZZgAQU7MqyfifzUuichFt2mt/8Zs/bzDLRDdwpki4rXwMV21wnuzDN60zoqf2cUHHtoLmlOQ4Yjc
SmfNgXOUkgGHWCd4oeLF7gk3lyESx35hI3bgBRaC6SfZ3B9UCmHQxDFTorzRFIMIAEeY/q8KFwy5
mHTzLB1ZJT3QizSZlvPMZ4EQqMGh9WuEmBnSkE3X+nHO5HToWsMfMHerj1pZLwFP2CMbz5P+fvKz
rZopGXYI/UJqSD8lF5dkw5XfAU2QsLaiyvvBqPQnVgKRquooQwQXuwZHVJbSW4i/r8gUa/bcovGp
9unDGKfHIGpf0k4hJx08QRjNWzl54Z/JS16gvLs6b7oQ5OnkOoPPpt7Y3aDiasBFDujNRpLSsgXx
t8jbXLb2xbXJB+3dmQ/h7xJsCSIj1fu80M/Wej92GS91Gv3z07kI2IgD3V6Ejo5LXF8twS43bs1f
uZETa8hf3FsANOrp/ozYX9o1RyUzlE8vVRe0+zVGVbcfnzwDLSiP5UugPBxn5tQRcsUzHMO5C+g0
M4elHao1mWosk5zlkoCrcY1+9BhULK0gB3RgoiwOkK8h7VeGEtMCsPgnwtCQp8PtYyg5Q4ip90VD
oH5IlccXJrMpb5PoKZTi3z3e1FuGC/e2K7dY/zfv2IeRyYFhlCFP/uF0QWJPRD50MFzcqN5xhx/B
K7zg8sMUJtEAOehXHMBXniyoLfaXsufxd0ehZ2HJfMbKfBwaAJBKsAq19R0u5eik1wzwRHqBrww8
yGzf8dogA9RvXpY+PdGNoMVBlJBnPiatOWrVAspblgN1zVDFPB2LxIoWaYD+bzthR2AztZXzZ5wo
9DlcIrrl8zyfBBPuKYoIO6D3bzoDjZAgeYIPf+y8M8fzvPpd+N6NKSJWiV/i/mTfLZ7LnWP0hJ/o
rCT98MiA87dBcKjKgFxP4pBNa3fxw26Ffi47SSNuvQQcA3ngl0L2apn0OG5IpJ96xEmVDZpEC6TV
ojQXSsO8JSopt4zsRZ26J4+Ce4jDxlVJjNd3wyxfdAG0v4FyujRe2iJl1TO7BGVIOaD+cdc460qe
znjL4g1LseNHsG3PG35HO8TGRIjFa95JUD908FVsof86EN4V8wQzQCi3z3QmN17T9rSx6LYu8Jvy
WmB0mKHSVww7rvOLNvb1iYvkgsbQ+AFZRpd00peQJBiXM2QfB9weKYuzPLUhckvH70knH/CjoYEt
RuAkTIlYdtN/doWIxtJ0x1vkIiIEMszRSYviI0BpIg0SKKabcgv8BCMlUN1kTk8SCWZ5qtKHIJKP
KvOmM8A6hKZ2S+WC7ZtT4+O/aw5we2zVtjSvJho+sDHsbaz9Ion0w3KPc9V8OkdR78Ds0xvsYhOy
ndclx/+li1niMGXkMvvZVTbzUokMcu2uxrToJgbEc0qOI7PLXlID3KxFUVa6xdWyhkh05NNTIyD/
H0zy4FH5gShcdfAmQDMSfv6yRZhLFeuhGLWJHjRBKcrEsfn38Yigq+QoQuQLdKp9jBFanNeDFSUl
W3IJF/fjBKLg3ZrYCr15fpUOBA1deNqQ9lt/jdKgbXVx1cJWCSl6TMr27gXqoZwtAMf+9lZy/O+M
tcWdaEpaFxYuTvftlCGn10d+GEvopfMmVsCgYfYDSzDpybh56X18OfMobgFJy3ns8UqL14YoYP2A
5q4qWNQ+mfEBOpEsO75QeQ8m9eCyHXcyQc/Q2PsFh52olJrjNpWzvPnT5I6xN/4nSdygEQE2p77B
7e3J4VzjLUC4WfjG+gHHKBEfTYSZUfvuD4IrxG6L62eWAk4PcCBgJnyciALAiZOuhby1guX1MiML
LU9dt+RW17ttwOE4xhwlS0LtFVqcoOhB3C5ewAl4lsaBT+lrhJdooQKHzerKLnOkiNfweXDylzVI
tVQOthK1+r9QvlRg3tBjyTBxD6QtCUDgMonNqwOOBM0ppjrxEDVYSKRF7uzwNI4wio2A+4CQfhOb
vawGiftLd+o3KOs3N48YRjYsVJkq0a31FPXYawY+Lw826Jez9iBwwjr4mHXmzZ/NgAExgDu0I+ub
nAFi6X5Xm+TIVxOfx+gDcgkOWHSplpEjx/uvp/xjZweNhKoOb0fqHxOgIAWDZx0BmY/ZctTt1JwD
IBfK+uuzQYPgZRtQ9S5sRqvZgWDCHgZVStTejKU9ulqbe3Y1biQEUpFCMR+B4VD4FlFbvyifMnhF
NNAPY0aUTdVNEuO/5kdsZOpI0snfMSt2NSIDczgbToseLxx1rtGGP8B3lsGbBIKK5WvDPn3CP8bV
zgdMHTvaYhed/PaKVvO5gOK/mBJbuHToHiGbYIVEKMijFIRUjZruolcaP4QSfDsBBUzWuckV6d8w
Nf4BRv6WsOyijZ89T7BGn+oOUx6cH2PuljnJVda/I4/0SE19C2Z8+BFquDINyFxAfpBgIk//y5Al
GjH/TwssCtMGsDOS9btw+0VR7msKKBZxo/7nEnvP8JTg741YiTH0atNgv8FIwRUFTSv+6SAq1Obd
vPltQdcLUp00QF3vssABQg2Mjs1UnzSiowcE4frofHN4LUERAkJ1vjlvbgXx8Q94zEMU9H/hjBSo
IUjfjIN2EYo5hLHOEr/MWjwSh8WTrk+KYIAch+FxZQsvsi3+s45IhEVjK1DTDd/tzD0rcsy1IW62
dCnbCfSovxik3Hcdbto564puxGEZMRMfhc//H0eYbIBzW2xclP4DyE0OnST2L9pC8CT1ANTwHGMp
bOG1i8CBVlMcbYWSMP1PEZSUI5/Csm6mEUGH6JcJbI0lT/lvqI1a9kgB8lGyKy82jkpagyRqh7FG
k31csa571Q7DdYzXzuLTOaJd5RBvXETaYTYafBSe2faZ68ZD3j5+yoGainjsHUHDj7gpbyh33yN1
zeRCWlVojTsmysQBNXAlZMlxHncsd6T/r2Hb1U0ZDPv4+py/1ScWs6dAaVCuur9BKtbm/hrh/EOO
dLIJs1cw3suYXef1e6HkS4EDLLUZ8BnrkEA0iRwJasiyx1j6hU2ZQEHRf4FnOKleIYNXYiqqEaOt
0482inURtvxtSoK3noyf9+5Gv25+GCjsypLw0d75DgTceiWYkMs6w1eVWyR0l7gm5xNLIIMZvJ4V
BkHB1WrMmbEMzKENzojgB/4XCJCeicOKEx+0a8pgxQpat2woGUG+bhckVwvpfAUQdMuJbro98dHM
mYMaETs/CcxLIsXfJLay0J6YPrxk2I48XXSZpfK/dJbHwQ4o9FHx0RFJi4EgXri/VzBjXmge9ALL
t4c8jQs0vOyWyHV8cg1fX+k6XSU+TKECgSUVaDNBz2oBe+iMPIP6UoshLJfJYjaBQIMga9oK7z+0
m6hfr+nqX8pJX6zR6J+NZwSopH7YYS7Dg79iOwE+CD581k3ZUxPuSedDBx0v5OzAnnDq44vOWn1B
fWxwMVAMfIRKG7S1bDF6G0bSlBEmf0ymEh6vPJpNdO5mQzC7CLc+2DGA8rl+JViLilC74IMKL3mo
2xmKBJP4hXSZPG4udHs1etnNSDRZ50QswIkn0Py/Dimfx5ANJ49v9rWJkpvFXvquWTQGec1WL88U
yDOJ+rS4iG1Lin6CUU6EoLMj56ncoJwN+R3oP8k9tqlDAMQPP2F4suPUmXecjJ+LDMFZmzjdLeOE
hlyHeLj7+NPLx4zGNw+G4/wuMDhj/QSBGePBPswmAN1IlSuATSP1WvIxrdy0AppG/PMLwunIlTBb
FyOQoCJADeBP3+GXRxku+0ogaqHOM1e7fZOuEcTtm3ze5hjUlELm+DLhmYtkp1+GdCva4A6nCZ3Q
rqTxkpx1XBsMm0uCrx/HeVSjVXoKuugZQCMHzNvG182300MmaV2ONOWvepXps/Hjq9/E27G3Ib+s
6XJnQQ0VWAlS98hMCM+vVdsDHF/pZ6hWDBXxutldg0aBD+3A8CUtCutmtsZ1lfDphi9wezTAoSAr
nxmgpCQ9KejId5QQ+7jiGM8lkNVTwFYF6AgiAnxkSLJBuojfcKLur4ukfJnGDWxBhpFgcWv0urT/
P4kj0MyOnoVAJbODoufLq5fgFdFd4ztkWfank2Ct1w6N5yv4QAhU/D4ot9l0eLObsEjoUL8Y+LfP
0H+8tyTURz5aje+RBnvkoZODRAL7SwM7/yseRhj38JPnTdC6jzSZ9VW2kmMbZP4kSzVNMgJF0r3w
DA8PXSLwsZCFnbuVAtTGXfwOFeHD0kddweXgY1gw8oQuXXRwR+GMa1ht+6ERYgdP5Lmv4ZkCrxec
cYTgGkOcY5V123+MRw5UFuFAeLcaSo3MepD4jv687eY1blBcydICfmkUcvSde3F+4m6tN8mHeg5l
NY8bvzANjmsfU9Gjx7VOUrTDejw8pnWMvggaIHm/WFnXbHkfr8kJyBps/JQOh5o6/HAjSb8zEG0v
ZjTikBibHrNO0GLWXVIQZdrfIGghoOpnH6hu06z2DbUL4R/snHE++63LgVivOGMdRWspflOJa/Ft
p4sdEH+KwVsNOA1zNnbmXwAs/jUz8QpRdp/gb4P+wBWJggQtXdHMONO6gz8EH+TeV0E33OEYX258
5fz+q8WPhnOzLoea+pUwCA0pxerT/5JFqCSHwsB8W5jj/rBp6y50dAbUCnijUqTinx0N4DVp2AfB
ynTQygPqtfU+ywPn831osUr3DF9vraK63GrH31kT32kZn8XA7RCCgKA/ZNijCyHdqdRNBZrHnsw2
+NdgXofCiwFA1RvC4okd2CdEn+inC2rgEnXGrhNt+BV8LObCDeOoXmP/0a6b+kQlBeEHW8/ZgPIc
424WLQSv8GOASbLUOrxhCuJDOkSyzdOE04c4necbegL6a+zzHZD58GIShN6bXvACX+I/C1nmBbiY
/sGhPkcfZIz+QsD+WIeTyjs/ynJkzC+ls1QWvbVb6dbuvCG2Iw+yEFLOETQqroEv8B1IHe/rtVRq
Hm5dPEd/NKJ0cpO5tkRe1LYPA35cQqv2C8RncLymVzWMf12Apm+k49hfL0Xt/QrZRh4hdL7cUCJx
SfuuLbEwZ+DDAXv06yLe0WiyvTfUtzcOJcMnRqkaYRepPk7TXa2YYBWIdMQeDFjWYUg8B+x4S9/W
CIn30Ea0uFNsPAAA9FnwkK34roDJr+WikR4BFF5cZFrXlc+j8BwrJ2Fbv/8pmmCvEDzEwE+djw8J
AdYkAAkzfLSzVNlbdqdGY+1+YD6uP7ChUgbah2SQIAXG28kMaVQ4Qlqk8K8Ov0u5HR3kCwOUZuuI
MNGRFYlmzSN4NVHKGedSDO/pWxc5m/tdMxQmnQhUJRytzlMA20pv7KlLUJnhETDE0IRO78swphiX
oO5c8xbAzF503gWjgCuct2AeWJBch0LTHY6bpcAzng8RRvLAw+Ke4jCCAHNRYKKMCT5pa59M4+DS
higaqBxKV6Mkm6rVC7sHTGXRRSq6VSkGowPKcE6bkPz/SiNaOhfV50bIH+HG+CYMSz/lsqKMOQ4X
kUPdPPy3eHV6WlswHlnWPMX1CHIv4jHWAZ089Ux2KD8CiKcxRVYmgsOcROuZwYCeT7F4khwiM1w9
axxX1uBBYJwlpogIpNjO+OkuSBOWZzH82qYn6maIZQ8pmk8qk/JbLVTwAqG/QE80HwjwGNTZL1AV
jMWyGgnd1J3f2Ro6lQlm9EuAX0cDBWNzL6+KPPxvgEx1kfZ4SijAiTKgUFlATj0Hz7gy0cODGw90
bL+6c4Ip5AUSKQWtnJu+rDMWY3La5XbsXnGXTO9gurwTTp4WizgNcO6i9rXoJD9RjDNfpoZiUiFg
nzs8xzZVNQSx4ZuP1+6p992Lr0aI3xetjxklYd769u+Ah6Y1vX2EWF/CjgvQCpwa+stXh26glP/g
7v1Aop1AVceMIndfVq2HU2MWK+qfxLoCA4LzxdZ4ZSdB1x0mQn4fZNjOk96jEZKdkbbmn7gCsZ+0
vC23uye9V8Dvxqxt0FCDJiZGMvQRRmucVGPYi/2cBJeu7088wSzvoU+jpGKe4Nitw6OEaM3mXDqa
lnozLEPJk5sxqGZJ1cACUlqPOQRaZA/WQT8LaPi0euwv3rAJ67EKK1fLc7RNfYFxu6kwEU/gmReC
VrCVyhz16R7CgCP5Vmv5gz0ueNxiQvPYZYisRBLMddSdrDLbYViZIY/n6HTa+xKX/Mhb73Viy8jK
fkNZCR+m5wxhhmU7ol3HW5vfeLTuaDBNFUsWg1aEUv2qE2BnNSbPhS1rzjq2nIQHUDjGVAtBgG/3
fjLxB2Rwr9DjGhwqSRvIP0njfoatkyeptw1avC34muHoMhATc/OE3B17AgSUnnoQ7DsJ/VkO5QfN
Z8i7niLobVkBgP7fCBoUpP6SgJmMTIO1i4gzCkr1EX/XBqYj8fMtBpQUgRksu5gnBzjp+5KGIdBw
PMpHTDTo6mtBIzkMGUBF+XGO27rEk4lhaRyhhM/qZy+jw67eoETnfZfki2uXg+cJD6IykGp9MiCV
vtVYir2AkwJT9ILap3TYCyK/mxHjhyAIYHISj4Ot22l3dzVdphVm9WoFFnBXyYw4ZyMHOSdg3X5q
FMDirc/wLDZw0uISGZx+76N4LoYIoSKzjjDuNvCgL/W4QL3V6+SnHgmqdOxwNi3ROzSt/CI20hzp
tAw5ygJ+tPRQRNZbnNNp7yU7GLDrMgEPPmx+BnndClbNb7E+mnpAejqQHTTY8mvfcgCi2tdPYgQT
Fs0IAPEXq/fRlhzicIrLwaT9AwaB5ogrZduZrsM8RO2jU+a53tqPOoSmA8J/CC1YtCDTNJP9mW99
+tQHHlZ2g1KlPpzaMjPJb4oH7LSggL0U0/28lWr4O8mkOWc2Bs6g4BgQwJhCWEnCwFZgXs7hxH8R
MmHLsEchRM5Q21WFUKGWFPH9u0SPZ0a2vhBbtusCkGcYgDjQve5+UCC4c1gD+XDnTMp1WuiF0jSD
mJEMBfzU2P7M9I2Thz4CQ57ycZzw1tdNnxSQh0KmMLh4DyEe4PB+ZZ94h0iFI0GUCqVZgP/cHv0w
SIeTmIaXljy53pNoNPRmSHDoq7zPTD0ECO9T3ACMbFRyIB0+iGqDrybNGpMn9xRjEWdwjqbSj0u0
ezh4SzR/iEiLTOmRXKzIcEfSrlXXbs7Ux4ZvKCl6pVBQMaYye0QcCCmhaQa3pOhQwdDGSpc19TdM
C9ltXgigsA0W9U/iJ1nl9zjH2AC5cOkP6QAxAbzVC/IWrgnSgUREHEDvWlS8Y1jtbdN9AuDtjxOW
6LJpcZPUTbQekTQYP0KCRCrCWrVH1QJHpseMlJ7m7zpjz+riVXxPsAQB3fdDcMJbHea9xu8YkwQ6
HVq/T9/1xqEcUwjavPj9OOwhYlv36AnbDyM0CwQU/R/JQnuedASQMx0+GL0DG30bvAM759UC722F
milUjvvDiqdnZI+LENsv7BF1UE6bQGwDEPAn6AP8b/CJ8Mv66k3QYMUs2vuHLpxtAblzWM6BQS9W
4P+LbEhvswLikY/K058hvGBIevF0aa2A0JeIdn50OBKPtvFU4W9zeNToYfodwPGj1Zy16DHi7VmH
67BLNV5V3Mfk74r4ImzTI8iMtPN3wutKsHf0IyLkOZm84NAJlFThNFsPzQCBKpvgMHEGEmfIGOR3
PDhQY3U39gdq0BdmoxqJeW1aRm5B7dAic1+T6WuBWv9V3mlq2jD3RCDWvOLSNb+u9eJDH0y7LBu9
fxgDtx88/vZ/HJ3Xctw2FIafiDPs5ZbbVyut2qrdcGTJJthBgP3p8zE3SSaxZWVFAuf8dW8RyHDy
+ohKA8ctm2fGOPbBYQrvDdq5loOz+oujPF0tMWl6x8Cu3e3sp8vdGKxNLHU63iVLAo5Gx8CPa+Sd
dWXwp9rDN1vNrVWGm5RB4to0RhJPSS/3SPdzMHnLOYYBWI1Rr4JrAf6nNP50tuaMAi2Qu42ukJUs
uWaWXiw9XjoUhtVGRJ3/JhHyv82ckn7MgvzUuARqlaFyNtqR8lh3FV8iiKIr/+S9DZVJcyOxTXxT
E501RJsrFvhl/GK0JXERaAQ6pa32vMXjsU6SIl6gmqElhr/RRGlYMkNJdP34DrAzIUnqfqRV4Gio
KzRNpScGJIYDUjp3MocHXO8oAQOz4rc16PES+WTyoFBxVn0tCec6Y+dJRIYT7kWDsmfme4+pzRpe
x3LMfgqj53yc4DYIWzhENd2G08SsZJGzsp3TeocAs3rKWlRAEwntVA06xwIF49YMiv7sYkiLTSPq
vsxofLe0NW+SATRazPjUzKhNzty/P4ktINLdsDyyR1g7rkwaNKoJnhO6NpmXNibM0TtlOpMXgEd/
X0QSw9/s15vUpH1jgIxUQzJtssam0XFBPjr4KTBj6sB0aoOKeh6R6DZ69Z1d1llcGcLgUmHfx4fl
0WlYoYwxsmdhF+UblDR1umG0Kx1JIbHjNDt+zuirtAItazUGBEwQ15DJ5RRWMsPPwbcZDf27gVDv
6GeMIyX10HDcRN00hvOA4rB5gZ9kYvHc4tmRUf7mZukPtYDuH44XRptB37dT4B0w2b1K0xn2Oqm8
LbJEM84q0l2KzEK2EiyRF+cjTy4ZDs2uk+aps835yEBzdohRoXmMPbLMdLtZUh8rihcYr03o3zkz
GqawGd1Hn6K6b2KlHRykib1tCuNRBvMvGwfcRxQuEDjBuHFHrENe4QtYL8/49Ewl/9U01N2lroSl
9pcKgb7qQ8SQlGap2LaYqeM+tfRFeFp9OHgQGDECDJ3lSIbUkFdob3EYc8NY5V3bksme0jC5cbV5
czMxfIJrUv4mlDiQmZWRaoZu0G1hLcc61JtAFs27WIzlSQyR+0K3m7mJZI1+KbTV/RzK5UflFBUi
fnPiHosGu7Wats0kxJ7/WfM0JS44B6VNGW4Lw042RlM1D01Y3A1k7vExqBSM2WxWhShOU6wfOq6C
7M0amnFfTL2uILCW+dw1KnhDlgYDZWIFmInthfhJq41ncyKQiWZ+BKsPZBjK9NFVfMxLRhZ4SU5D
2cy7zDY7QsXYt5GrtatdlZWEO/axBAnH5epmx7RYAcKBA5mkEdqsklVxLtAaPFk0paaxzgPiv+oW
9LzzTW9rFHAYRRL1p4kHBdV29zEr+ZmNvvWcqPqMbGbYYIzJzk2BcJj5+9RG3bvwwb+80HIvIxLw
fpLOXxHR+JQ0w7T2tlYMbU3T0EYUBekmV161RlfM7GlWOrFAjDxo7Fx3rSxdsLrBC/6mU0YEC/vF
vusc64Bttj0nw1L+c6Yw/ZsHyA7yCYgbkptZa+/VEt2Oz+ipO2nss3wIDmoOjp0jYS2DhEbMgcAF
s4YoTXRjQvIpH9LcLvOLA+l9zKK5eTRSe+DB4XJJNSYUUmisg71uX3UOfDsQARuLvhSw0lHpHmhk
7U5Ke9HZWo++tIe9MbuGixpCVBjoVJxlaSgilWr+zJTj5GBJjLhNkYrXoi61tbWqWd0vKmfpt9so
iJcije5F1gcXxmVzHy7DLXSR3S9h0ZzY46o3shHQtXTcVP9yI2ERrbmQ487wEU4sU/4OYuTHNjj7
rq88L40nxTxl5pn6UjWT66DQOqAo0wdBNee94dUw/9HMNOuF2Jo0olKMZ2tcEVVRYg6Mm8TOdIvq
HCa784q7zs1gRXjnMt4omp14ZmGeIq9/aDyp7nrA96MeSkgsvk/3LkHJufM6Hw9LNSYbPZfVjSUq
+7Mg+uRuD4tja/K1p8EQFwSd3QFcu9yiHEm3Ig2OzcoAEykl94ujkBB487LpyuYRZT+KY07GnWmY
d76dPbaBgZBP4AVNBezJoGF5YoWQirthlNNTXYtMncdpEo+N5LY0VCdwkPrVq+309V0eIM4IAurH
5la1DLEhGqoZpCpHNVcfRzd3HlISRDfVCAFCNvt0skMi7MQ4OkcmpmLHixh+LrMrYO/TMN2Gdevt
vIJ4FcpBydoKTPvYS9aoKICKt4VIFvwm4W8BGBH7ZdIdcp9Rp/ErQQO6x4mTeiI6MAhw5RqOZnXj
iYk4yrljelDMWnbRd94Gm2UeJYgtpj2DbuanEgP0eZFTcRrmdrmrrCRAsC2pjxb29LJoZR7KwLu1
HSkv0Hv4sOvcv2n0lecxisZjrquTyOHkJjThGxsDyrZrHCxc9rdh5U85syqrbjSdWzzKcTZWb0pQ
D68NTXas6BmD0ARX574Gbt8g4MDvy1bx6Ogwu/qp/pYB5KLObTi4PuDoC9gPuM0z2qcadLVUEHPa
G2i43aF3rpHdEQ1vdgXDjCybL5AdBtpshfTy0vqsu8xzoazJ6bMA5HdOmM/PM6fbOnsR9tULdDTS
brDJVDj7wOOTF8tjhe7szv9WrQmpE+VZeC0R7KNUdP8s8+oHSRRqJvy0i1e1u9bDcIN6/FRMQ4XB
yWLZXwXESIxbiANPTiNzhMIVdw4xFG3LeVrQDDizfZZ9jUJiwP7t8oWDWITVKmuDJT8hfXCeph59
Bg8/DbRG7f0WQWXEGeEje/zI7sn0Cud+IAburPyFpBDlwOpT2FVcsNnAPndh1F9yI+QDnbsBQlPp
+iHsLPfKgsUnGEZruSjA12ub+NFHMZjpv46n81K0NnN0HVDzlGaIMYSvMKIaA5SE51mXseZYGpFW
ROEX8+747IAIxzhrlhucv8VMKPB61IbZPqVJ2/1Nx6E/IKvO3k2rMU5eUJPwO4pHaWVwU+Qk1rux
lnKPKUN8DGDTOGjCCX45wULyj807uh/6xWn3LfWjmn6ecLwfcD3tcGVQMO339hPev8xBy+ovy0Ew
kJ5MLrgDcF222q8klk7TVnHI/ratHeMrsL3i7FYF/l69qH3eKPxQ1eI+OMVI+jnNq3sjLVtCGwJk
M5bix1g3JhIps2POSyHYH2pBIfc2TUsAuRA1bYrWabWiQ8QtP6V2hmNfe7UR+52B1msS3oJ2JjD8
QxIahd4M/O2+7e16Q5zkDFNonUCtYAFnJHDExLpbP82WLy2r+Smf3G4z6BSEabbZQSIxbf2p6fZ2
aldb5Tp28hD1jXoViFcjOhpOgRQy3CiEJQcxFsNdnWiW66Fxque2R73mN6a5T9VQHuyeLcovSAZm
yxQ4tE00IhbIwjabCwWW7DMqOnZffRS+s3KrDqItiZeDOO5mP+iJm8VXOWlIYfMj62Y45yj5HkfC
MXi+0uEqcjaFdvS9PZDbn4VPce/5eNCm0LcOaKTM+3TqzSvwpH+waU4h7WZ1NmZ+ZT/Ab4wfgcHm
jIBwJDCCm7pGlPft0DyMBybDF0kWaM2nXkRkCwhkL3tb5g2fYGbjVZCptxlbVb4lfjKqk4Sr/olS
Efxx3EFnW2n36EvrLL/P3WV5HhcHvWRfpvktSqPqjh8zfwC0r//GVqxebZ3gSwQEf5/JnURHLxGi
uoDWexGh+FnA7d+HJFDPqrSegjah1V2EB+o5ZnyOeXk/ORQfxciHm6dJ8RG0JkLNPKnL56F2i2Pe
o8mfyG0/+VVPGWVrYePqPJuErkX8Y0+EmK/Dx6BUw8WUoY9VrdDNAzefCYDapicxSuIXMMveBT54
GtZYY5cGg/+CprrnvvbEFs30h+k0/tHMw/44kK79VPKzujjWiPCl8NSWYaXgMhmqk9E1URyQebcp
GXs3eYuN0fUyrGnDqmBYBQ0u+QeA3eGffs65ERrwWPDc7yya5L7kjoxniTq+RAbFR4EHIMwrtA4L
uShNE4LpJBgKDKs4eyZLLx7F+sH2DEoUQ9U8zCBt1GlDVB7KxUxjZPo8Q00bvjmqfWv8Tszx2JGK
adSonnTLLoGeV38Ak5cfDeQlo0sqsh+XevIfZwD2OrgEHfOrOvpFp9AZbjNF7QGTNGm1c5NibsTA
z3bqrnJGtSBHruuHoraZyDuXjIKmwcaYGfNRIXnZZpldHo1pGYJd35b9rUy7U8plC6+S3ubFkls1
sSNKi8nax2O3muooMvWdYgfNWLubVHXeXjazsjYucus/Be7oe39U/4Z8/OmSjn8d5gKU02HFXYij
mBo+fL9FTZkLthIdWMYh00CHPcXYm24Rf/Fl46FtOlI+EOB0PvgoarM2I803NHDTpWV2XQSQZWoa
6bcJSHRwKOv+qKfmWy/c7mWdWP+MkcB1NbNvoGvPjrZhv0y8M9oKAf4qL7jQi44vyK8xNWCL3rot
GShOVSI6ESll7jnsFsHOGWN0jxPLMCsUjAUV4WdttjWXU2BX8cj29o1pv4/9kbWjtQEgwt5jzy56
AS9M4m8dzuaBzJMbPSXTFtO/enSUdenRP8ai0gjtmgbXBkrLgSwWb94gveiuC7b1Hf95OQS10STc
L7q+kTuuwb+ZA2pVL2/BbE5PISE/j+ZQPgds35u2ae23gpTMEy9avyvyod7MKgruowLDgdMsCMzS
ZRHPUe1xxzRu+c1VaR/6cclOQR5YGB7T9qoRnUcIsiC0m6SFmS+tEZVXbXqMw0ODxkpI+SyEMRzQ
e+B2AbyaNnauaHdPWH+kY00bp7TrvZC2Pvh99RLk9fyQl5F5RXYH2s58yvxITbpH6MMNxWN0P0cW
cumlqbZJOtWPocr/dNY4XIFXqztXu8mulbphVHbFYc3Pu8sFwRkhxbebkHU5xmmEMVlwzYxqwi6U
oDAVMSiEeq48JCYyt8llpf2Bj6mqrlkpCtpPoer+TL0ilVlhvbeomnD3Qdj87RK3TZD8seqiBTB4
oZGtmLGYIutsT6GxG31p4XCsJXahqQ29f36vslfcCCsCPXsfeZLLGNtWfwJKZ1mnA/s2CtRmrO1i
oax8Nul9X2Z1IpB5W9lhtMlH/132qJhSQ+Iuc2CkMYiMDDnTNO4jdtLJS6ynRlkZDL9X8kMIOrKY
wp5g5Qo9J46dJj02pfctiMTe9MjB7zPD+c1d03urWiV209gThsWadfWKyIXVKBFhNsNbDSC0G8Kx
QlgY6ju38OZzGkrwpHrukDsjhcnS/o1VUD9yBPxkmV9cCdtW/3I9J2+EfjXfflK/TchJAOsSFjYf
V3u35k9b8O2Hrp9ix7GbrTnbm2JkcUInj0PDSx7RoxOoCQfC6lU2m9RGfeIR//NDCDPavwRNTOoN
wDddtgtGtFTgdkvcrbePTxr0LpERyEjY3KQV2kc99k/tGvJOXkf9WPgNanN8dhTbze4Ks1rMJwpN
Sudn5dFU5ISoqHurm9H54yE8O6Cex/8VoW+t+cufpTDzI7TPmxgwN5KKDWxYXPzFGxl3Lf26Qrln
yoGiYw55cOY88/d5MBj7CrnHiSwYdUJEC3iQOGZ0B3cp3wNY0CM1ye5eMKPsrFzisRyegCIAHUu8
K22zwpeyAZcxJD+D1g38q9XO2Q6EZsGMp3APTSgozMEYT1nblTgZZlxVnovgeHF7DrEGk31cq/7c
5IkmgMWtfiQr5cabu/C2TF3wWGaGidbS7x8ywkG2QiLcDcci2mIPS+7nzj0WsvOJhSEV6ABpwXvA
t7jp4XGL3Tz2bEYICMzboIPpxa+ZiGO3WX+mw9ReC3wk18VszomhLFASVh++qrktMRNtwQnqj6Ej
FiKSSGW7aVYPLhECG/J59WtE/BHBFb0HGphOn4yL2c7qgYqpEcz/shE/Z/6I7QOw724RCKBjKYjN
cR0EGlHm/utcE82+hW6zrwQICDK/c9UjLpWVuIXUFewteKZ4CuRwT0CCdxWy7Z8dxH1b/BTZoQ6d
B3txxRPILnc7hK+3G13pPXhFFZ60jaUZP6izbZJ03DaqP1gBkaVGwmyeAZsdh65Qhzoj7YRo+Whj
+Xg/u6yBHQfN3qUGH3Ni0LaIHoASGAotdkbmiF1guvzAEuLq+tIdX92cEzsyFg8Sbw3JEFH4kDqG
99Eqamk8XUYMskS8b5FlmO+9ZCx+yJjD3rM0YEi3NLpC/4eJ2tnqRIEXL/wUsWkhEihaNoFcfvsI
7q9MjsM5IfsLl6L8J3Fn43w3VnEJr7UEsHFzdjOv6F7rwfbIy+8bzK+JmUCsZ+1t8r3imESB81Ih
QWWs79VZwwgveP9D9j4XJ+/MNEwNH1VdFv722hgPltV3+9oO6ykGEhzUXheT90GNO/Cwgg35WXAc
YhuxWkZb5eDacDg/AjJtButf3rGq/p8z0UZ9/9xH4/RdNZP50uY6Y0fTJuG1s8T4GtskeL1IGw1E
roP53S6HAL8yplFdOg8VyW5AjeVTU/o8+RVoTRsK65CTmvXcVuby4hA+svdsn26slORCaLbOuq+R
mV5R9QUxIbLd1nBwUE0DoTe5Ub1m3DQDdCyAW7wYnf+5WG2PtV84xc1fhHPHTBp4ayZXI3ZNqMQU
13mOQpoknvqeeQHDDDNdCvd8TUcH9SzaoMNC1Ae+EzxS2mrI/8u4Szt4jGMFUElwXv/RtAGJQKAF
BqFlcHl9bdU/AuHQW9Yn+r2EMDzSEpCyG85sA2M0Plo5djzLneG2dK4eMMn0B3ch92TsdfM1eGbw
HIQjtdXR4KtNGbjrvaj12TaKDscZaUYXF5Hpnd/P8s5JbONA7pd9gjxcxYzWKpZuKTDoq77+m3hm
/tOlfmbtw9IQd75pJucWMejWNZNf0Sj/SOmLza8T0Npl1xwdJ4B4MJ2k2o6WehSYB795uVMgyrbZ
QXCp3bLqbeMGEnO9p9MsPEqTylRelbk/Ziu3ac+Bf2KfsclvbhLmK9yST35uyg2uwSImOwzH6KJA
BxjFjDyLhzIzPxXBpUdLGi84+ce9FTX51kXy0MRzIWlPAAjcJ9NQXF16s3kfSOl80FLZd7R0wn0P
CfNMqPHhhbX7R5fu/RAU/2BOsd36GB3NfBAPlaP/WsY03Ry+3KsFQ/QIAD3McV3Pd0CXAWAp5ti7
Lg37uwRK5REezdo1OT0l0kjxdZddbuE11G302UaWuBsqm61hDkmoGokZIqqJKuVmJITe6d2vCWUl
BmvGw19pWcMTyvbywbFg4vj4Vi8jJonQdzNSH7T7GtbQDQy8w35MuvnNYMTbYZm7K7KqbY91qao9
uYXZc9db9ZGgT7R1vl2HxP2ICXM6vOTW0rP46VSX/G2S1f7ioNiIJ9s6yiwL3iZSLZ75JckxWrqx
iS2IxSfbDNxjO0Ck+VFmXgeUbPXGBYxNoHDmCDs5rxIKFLvyboE1he9zBUJbohGojyWC11eyHYmr
xudb/wZoLA7aZ0pCG/CnbMxf1xycH0Ug8jWpquLBk3o+Je0KdTkO4g2EeTpDvTnxpqN25MgD+m+r
iryjoMQFUqRkQsmJ+XyLYoSCp66bcIVqw6r35Gth724l0P4dISvAJ4ZZh/uVInVwSaE/72RJQLnF
eLVhGzBug7DEETBAEg/nIc4hsnNllKudX8n+SD0bBSRJlpfdaYiw+zxmrRv9ujiZXTACLfODo8l7
jOHSsdLVSg6fjWX4X6BZRAdJGr42SbA4l9DpnUOnZEoNLrsS2AixGWSU2B+kZCePbmWxxkzpvZcW
CxgKGjrf6aYjGdsFZ51hpK/RwDRnycl6CRpEFNPqHZKhZ2BRJWYzNPSIrSC5dpDSh7FLk19VD+lf
bVUnzFnLmVQbJAXJPO7NCc3+yGSZYNmCQd3JEakjQTBVfSQxyM/px1p+9QL3Cv8Eam0Qip07pdhV
RhYdSA18q7qOs6Dsp23fmem7SQDfvdUvGdbILjjrpibchPP7UC3ZjSVzNdyrVUE5B/epIq4sotf0
GtU2TOQYnd1UWJisygRvjcR90otgPfmKC3k88nWse/EMSwZ9NOaAnS4fIVEd5b1X6JwPqAaj7HQg
dirXyU9IrOXRJHPvBA0lN6Pp9EdoPnJJbdv/NPMExXahsPZVS/FEjKA+pValn80qqt5rH0mhY1YI
FcgZ+XSGbji6sMm/M06c89SHZhz0E/GsJZfDNhW5Hbfw1JulziMuNRIVSUt9n/D5GBZ3uFOABfvB
3GyJASAIXWbGzYKeuyDQvlZCNHeD6b72mUqvhIYE971bEZuUALPH/mrzKOYyv0oe/KcktKt3/oDX
yCXqREnME0x+87Nlef6Nt+6FpPh5L+vh2SuW/m6a7eBjHhaednwWWJNaDwUgiLP1lU/TtIUSL5+9
HNvxhjVU4yaeXY9YL0IutCYuLPdMsR+AEfYIBt97IrQ+RMGSUBLwggKS/I2mrF9m4TinXNirvlgk
Fhbz7Alxg2Ah9o1954b9RswG/T6T3T7XbZI8NrRT7lsLyxywaXB2PeRmlm9mhzEn6aBsnQRBNNo0
DjBqD/P+dfDHEGQhGz+MKQe06xFwlztLav0HXQc8dm4r99VSbqDimZgtaq+G1P0kq8u/KLHafiVK
bTYfsN0KNj2v3b3P4+zgKwsxu9EeJOdbzlG678wRw48zVPVjhRHnEaFH/jTgC9mrnCdFldlwmj0/
QyWM4Lbbj8S+qHjpzG7XqhSJb14VAPqe3RJz/L9eNC/Hb8MhQwvo+aQza1x73wxyWFFzDA9y7pdD
ujTvSEGNU5N45XFxFn2eu9RjrR69K+ePuSWEaqQOrLO3II96U2Z4ArDf9P5Xjp9iT2aldQiLJSdN
Si2w5kXhiBPU6V21AKejVuOdNzOxMUczuTA2JZeJlrTQCMDJwirajNLEkqKrQ0ai9qaprPR9ad0F
LMbNj36XkuaP2RNZQ2a8ZkvbvioYYAFlMGOsFxGxp8Qy/w19OpYb0Zk/pMsY27yP8o+uivxDkHnF
X9txYRkQxXe32WAnjslDkxYTqE7OdUFYxTL75T6Q5bHqQ2L7ormFlrMJq9dIH7g0Z/cx5eB7SVKQ
741nMar4AfAD6vaG3MDc0d1WVaPcWUVLipdslbVLpePywc35if+68425YsACR4JfC7OcFwP25ky1
5vwlpiY4weBimTC6nuqlFDK3Auf4TfSUP3jwoJcJBdC96xrlbzmucAKf+FcqoVEJNGUFcY3Zvcdj
6b7jr/XhIp0gudlJM3Nou8YTWhsC8xCprr75CSVaXSRPfTZaFz227Sr3o+mL518xe5pDOF1mYyJx
zUz9W6UwqhNrIUgLCt2C+9hZ+icuZTIKLG91Xk4kx//gYB5v9VRhVxyrLLBiKwDPrqIcaXQ+Ru6f
PLBxYqZL8e12i3eB1coxKCpxHqTrHEclNBFKAri0q1Xn7DGGOV8j2t1PUPXk4BmT2iRc/w/5jGB5
E2a4SJ11Cx1s5LXpUN1y03IZzeacBJvsFaFDtMfPjRdgWLG/APnGyVjyCaV2NOsTgxemmcTG5OVw
+6UkC+FyruryYnjY+akNbifawZP5ZoqBqzgNm2A3TuSXQVyOG7g++VamEgd2DaX+1AdB4ZEtk+SP
DTMfujx8hybIDr6/ITvyxlOVlyBiOug5a1HoR1xXRU5CJpkEpGjXWbH82rPke+oLDiG2g2kb9ETb
7Axv8l5J/vzJ0AptqxxmAhd99JrVrfMAs5p5scRcOG897Y23KGR8icK5IOWhWeNFieWUmJnqcEWE
H9ysQIOm673T5zmOjGwkt8UGQ2WbMaYnhTesWV2U2R+yn8Z7bnd018hC1NEra844eyIMrE8bech1
Ov56BDFCFQOyg2VbHTBPLsu/YQLQ0CWtIuKRF+9E6iduSPArSIIwGjbaJjIEDzF0SotXYKrIfrda
+UmlAl/H5MHO0Zeixx/pGCMDT2Q6YdzwHGRyvkawnwo7evTnQZwRK8xH3km9rQLOEINr+ZlCWgKT
iYc4OGkLI8pw9kqqDtQWmljkkZ2T59sxbLLLAHu89RAB5AzYS4jVpw32Y90F2b6f7c8xxclMFHKI
LA3nc6lV94Az3b4vTfOWS18ex8ASV9UOJr+VP6maxhovfec6BzAUdfY9w/41Ax8+2reEflsoxjw6
ZWscULyaL77Tji+GKuUL5VT6he0g+UqYYT7h/IjddabhNRxac2MzB8TCYO4G2ZhWrTEmdatvYCDm
xjpgXUJ0wt5/XweT8TBPiJNjIF5wcWtxD7RxpgdTT+M1NTt252rInG9RhOTH9fUWqRfxI0k+HIep
ppiU8GXzutSalGvRTDE+L/faajVfiqy+6ykCo4K60xvU2el+4X8VlUSPjLfz0OgU/shISubAZVhH
EBs6/FUhdjrhIfEPbZRNF5O8HY+lhAg8URbBx2Tb5nFm2CeZMaXpJe0s8EIb+Kub7w2NR4AsvQ7z
YPIR+O6bD2LxPAv5NQ/Y2yFMhlOn6xx0rbHBXUk42xP7gOLJ8I3XEHjgA2aaKB5WdwaNxD2npIls
l3X9MgSDXT+5ZyJqnrh2QL+0w3IedWtCuFFBLK0zeGFB5yuLBAFbZAwuUTs8m8ZC/N3MS3XKHPiQ
ZezKNQl33wNsDNQYpKRL9xi0KN2rGqCcJPySSfsctoTzy2WuiWcDjox5bG/BzMPQ1m1cqP6IWvDa
jtN8WGoCcnzXjqndtONSB+bJruqfTKbThfWo5eXgGqd1qbwOhQs9HfqzQg2RztM1UGRvOZXOntvJ
/uajXpO7muJIjHptw0q3IPZLEhFcEuDsin0Zpn+qxXnJWBA5ARFQGEEQeNiR0+474BY8lX2U/u27
6FO6OsItBiqLx3zNYfKR88RovNuH1mwLgFnw/WHJjcfQb+h8HAbcFGTcXcYGADIey5blT5u0FtWT
88g2iUhgSgm19qrlIQVqJs173soqGeCRRfPcoN8goHbNBy1potOEuOxgc+RhaLiTvGDmtyKwcA/Z
HIz3Fvq3PaIFehDnjsj/SuXhm0cQ52tmdPVetRlG69XJQipInHeDs2dvj368UuQX5HgEsRaw6mZj
izeGRrlJQkTJVKMnV3PIrCul8/k/WTnDDrPysC2JO9oYxAUg7+o/JbnGnH3OJp3ku6rwahQsb3FD
wMomoWyjislvdG7BVJowniWODZKWeqLczfCzcIEA/UycM9Fnd3PU1h9NuDqbmWyxUvSOuC/c+ZXz
OTt7DbzGhnRfLgp6G6jUsiYw2YaGspZJGD0Mxm/XLdb3tDSQ6+GP+el0uiChUf4BnFCiGOMfn3xr
zHZ4RLq3ou3yG34nwJ3e8u0NJh7E5w7JhNFShyvn89wptA21YxKdnbpw8VZkPJPdcCkNRaQEaOqD
rbBQKMfIf3KuqZhdJ984Bk/q4JIjFPt+Y1WbwfO6Y28V5SUzE5OjtWS8G4IW1hJzOl+rxsyckh+V
BO0b3MlynXGIbnJ7SveSSO+qJFClGur5pvN5fEObgL3CHhafoJBh2i0W2FHcmGChQufQMy5Sth37
DgA5ggPjr1ERJ4JHUO5nEsXJBPKtbbhMmK4NLcDhakyfHqm5O+QM0W6MQNKb2p63Ggv7p8K1mqOs
Wfpn3cGC9ES21G1HtlZgOFcwvGTXeIMH01XCv+QmckI3JBN6iZZ+mznhs4GoAJc7+o56N/jd6nEy
M+9MDW3ypMmgoSjCfdbtgjrKLBR4jifT5EjBJso/StSceMh974f5W+/wP4ToHxFW7VNo+99xgEln
bB0w9UXLvtZldsmYDa42LxQJqxz1zw2ZEM+Q1IQaF314zeyaH046JV/MN+JY9vYp1QV4Q2aGm065
vw5Cx40Qo/lAkIVcWfOFPN9BGxhxOzxUMp2tS+fP+k5U1T/0wOTeF4FD6rL2v6tAjSfLiaZjsVa2
15NfXqcKW5GyetKno/nXq/ryGNGZey84JjjLcWRLINtrgnqYi2DhzRnnQNPVWs47K3Wt96IlV7Rq
6ajipsnv2Xm9lyl3sguRPcGxHO1xY/L8HPow+J0KF0xiqTr7q/Cz9FKvJRvaQmKMnxADSNeqUxcR
38iPtn0pJ3o4rIgisnju+3+Nb//1gtCF1WPYiwX9fYfZRRQc16F075f/SDuvZceRo1u/ikL30IE3
J37pggBBcvv2PX2DaLMb3ns8/fnQMkOCOMQ/o7mQpoPTTFZVVlZV5sq15CZ60VtQLf1c2uqVkmto
l8hHveoQNvF9yBnhenFDPZxfL8AGdzQNA9ihYvvAu6X9rWUvOSpNuR/0CvUJYJCCcfShhXLnbqK9
aA2NS8bcexLp5yAR7Xv04Jgk2WCQLu4RUuNoBq0LaR9d28mhS1SaMuiMDDWgj2R8AIUmUujKguc9
TECVALSZVfue0C3WTs1L+DOtyskjv+8okT6h3RKFj2L6NHG8vU+kYXrUSIE5eVqnX3i6AiKCTvOY
izAWUyrI91QYyU4yKJtn6V7Lph4u5dhyB7huoBMtA8sWU51sbTJqw51Ah9heiYaIR9WQHcdeT546
v+NqHkJjvM8zJbonRRxyqgw8jONwem8xjN/GKokIqHV2mutojqBnyR1I5+FZnLTipaoj8Ucla+ZR
SYXcLiPy/3ZkSu0zldniU2mm9KMPWpndQ8tJs1bE8yxUBxrde/2x1qAI/MVLUPgd1yWyt73M1SjJ
yw2pnl+a2eeyqoCoFYn8ODAy6L6VpUosWWrqDLQ0ucAEsxMdnUf1RwH8Yu/tAFgdLMd4uC0OtCLg
pMiGxHMHkRJTXgr3pbUVRlEJgrSqAgfYtBx9Fi0bN99pPy1O5GnYGKI8S/QthyiT8tdEWbYAfiy0
iAy1ohAhtdYe9o6I+gTojlDr2zslT1HxzkW5vRMaL8W9IrjfxVK5Cy1YJHgry3cGWJ1jB6U1fDJt
7lIRr56pir3tZPpGOSuaDyKQXrgBubSnEcXMDRHT1fWRLU3UddGQdcNciJ8lVDpb8uWFq39ovlcP
aBLb1ODsFDkCV7OLg7FlcEUNjZKuJkqGDDpB0xeCh7pMw6Ya+96+oPOB22Wbv0B4euyFdzEY7GwK
bCPmXRgfqGA5vHlJGOlvWtl/lhLqh8o72Zseb3vMyi/CUQzFMA1LVK/k0Is8MsDGoJg3lCcT1Mxn
zfvMK9Unr3nb0LUaFz2CpoxAG1KHhrWca0tAm0c0EYIzpzf0SSYwIGjfYnFjhq+lsTg2MGFR2JRV
a7njpr6UUPDoUd4NaQv8nvtUspKNkazaMAD00WptycAx2BJnIoNotKoNwAOKPzFNFrQq7pT2dHuy
NkxY4qUJD2L2kaoBGoMZbfgUnDixpC2VT2n+lsu9y2T9PhBr4Y154Is5BVqsTN09eeroDSxFwl2g
oEJrCgWcVqoiPcJa/63RDMrCZJI2vG/NKc5/gXw5TorXNHuJYutasK/K6JXnThC/o1Z+ezqvnVwR
TU2V+R9JQQ56sc9zvUJYrKq4IsUwe3K36UX1i+rDupoFP7tBfL5tbmX1AA/RHEydCXzdUomw8jMy
xTy4wYjWdotYPCcujzx9ww+vNT0VzBBJTNOSNFlcLJ9f9X6gpZhRkuwQGeU3b3wfy+bJ5ymr9PJH
MdnQ8lwbFxw/uqyLSD4r6nIaIVyBlRqtSIF7KYRxnP4/PajPbs/eik8QHDlN5tGpprLQvaSZ0tOk
aJ69/Bl4pK6fSvpIyWHeNiNdn1zKhR310veSoq+0McQOV0d7cpCKODV31iF3fVdwb9uav2qx0WQ4
elST3ncVcOQiYsA970eFICJ0lLKxeKjub3+/tDZnpi6iw00+m3vG4hQGcjhoLaJHLgw6e9lG1+NU
uMORdpQ3k03ZdEek+rR1ml3vKnUWeAb2wAuR68bCHVJLaAozwqglfZRJl4XBBwNg70sz3N0e3rXf
qTK5FtMQ6X4hK7SYvlGlmidPA3qR4QOo31F5uyUVuWZB5howXwRE7k6L+Uv6GpRANrJAOTkC9D8y
mJuNjSh07QWqLEsKBNIiu8iyFo7NWTLFpOzBAHnUXBoHWqsNP5gn4tLPsGDJGg8LIAR42qVLTwCr
+hgpZFc+mHfALU+9ixDLITrcXo9rb7s0MwemswPQChSImETMjBO3aRjnEAeSd7G8FQnWJky1zDnC
EUTh4Ly041cgQtUAO5b2A2ps8oGfbg9kzYDOhHG2aXMsWETQfuAsSAoMwNcZ1A+G6vyJ71ctC8+y
+PnLfa+NVhWq4I9dETogwmW44VHXJ4CG3u2vo4bDjW14OUGlqtKDYfH7NfFd3g4/5OmZnNtdrb+V
QLSqAVTGtwc0z/ilg2mSbBHHdFicSQAu7iWFT/d3Ow+I8j6V0tpRdTiZSmpcYfh2EJON58z1+miS
rtLGyeNCl6/u59IodnoJDZwL+TivU0XTNsazagDp0HlLohO7XCBvIJeZaUxgBtyzcpX+D0cuTaJp
kUsHd0WTqbtcoEaAtG7q+f5yQIM2906CCG4ky/6wn2nwlPAP8VEB4r+ILDSW5AHF9cSd8lNF17m4
Idi78lBic8y/35QkU796twCM0E1VZCF6e1YhRnPtS3ZEWf0gOxBDHYQNe8twzFFpidK89JaoWfzp
cto8BaqEWMLNxubh1+P1a9i+3vbk5covTcw/4SyGiX0n0B7aJu5AQ9+jKgWiIwAF2tigWwOZI+mZ
FTpCtMAcOqyQpvALmgm8HSxHt4dydZP551jmuy3t57qqLryMwlwyBiFfr+1GbjKQE9/TjXmAVvS4
dcKsD+g/prRFALDo3DCmEnYzXpN3pQk0fqd1Sg9avyx/3B7W+gr9bmoRnAv6eEfEXmAYBgXN4/dz
KdB7ctvG1nDky/UZ8lTuGhEvaCRSp2QxLWP4SB+vc9vM8sBcLNByfyZ+UuWw+yRuCDpKGqF41p9R
qoEatXvz31maJ/XM4eQ+nwQdJTyacVWkA2hNjKnipnn6Av3xxqi2Jm/+/MzWWHhDlGsTMFRLpELf
SePB6qJvkycKG8u05QqLbWQNVQjfFDgn2P9UMAWZ5Zi++UfvZ8tVWlw3Is1KrUCnnid6T4X2pR5+
3l6brflaXJvkWClTba4XpsWTUb/SbReFH2+b2JqoRSRIWkjMM7iy4G4AAiZMj1RtN1Z9w5f1RQSY
e/WNJGFbZqqMeEIh1qcoT099Q7VS6loIVm4PaW3WOHO4bWhkerl6XHoZ4l3GqM3QHJoAtWOCeMe+
ggLiYYwjacPNpOX1ZvaAc1uLcJCJfhakiZ7TsPvEaRq0LwaYHXjBTLj9NOqv0V0FsokuURR3dsHT
VP/09cc5V0aCeuPHrM0zx58i4dKaai6DOuBguv5aKkthVzhDVn9pwKLEdHB7ZrKRhVmdYguYD8HW
UsjOXU6xX+i+MdZy7qJQXOoPNDoaont7FVdn9szEwvfBfSF/oIbzxZGbo4FcoNmUngsTZ7NLgHLu
BoR/NzxnfQZ/H9ZiM1CxNkFYxJHrCXlE7rlxwkBT7Fb83rXCb39mfAaXPZW8xdVbuOkDHdqmKHGR
dgPeOT6FPjbl3njuAyS86BvfGNzaTpfnm6tFjslQft3YzoKvGpe6V8ANjOjFI5hbsdjY5qvfDw+E
oVlQcenLbWckABEDiIlcvfqgQXdIMnrDwde8Tj6zsNhscpdbeW4NuYtkQSigfe7bI9IRt9dlXuPz
B8u8o8+NKJeubYwkarOuyV1V8Z6QrYRGHd6EJD9Sa3biaE9RCqDouL9t9dcF9ZbZeXbPVqcdawNF
jylzYZh6GB7SfWk3aEPsejc4RnewWzpbYXlroPNsn1m09KwI9drnqSSDwm8owYGqLGbktLIDxctL
zZ/CfRlmHVVzyzjdHvC6t1i6SjZZk5E7uLRu8smEZCrjjWSXnv8nU/U3Isi6u/xuYhFBABSItGzh
kIp2MIfPKLWGkHv+8WHosiKrjIF0zHIYgt4NvugzDBSgPR+tpg2/WJsmnXqgooiKpUvL8o+khFOo
g8WBUjtFbMk7BdpGHNqysNhUZoFYNxwzmQu636Vz4hki7o1BrC3ErwQTTzRyTMs3LWBKP/NR7XSl
4ckTPgFJtyECur0Qy8QG1VLgJhSJmCYmamkD3YoptOZ3OZ8euyj70lUFnJ4J/NCAjgwUHEXheNvk
9WlBCp17Brkmk4yNsYgUUePHsoDYsGup3qeGZD2IThjY/GMJ5Pi2qevDkGwT/iWS2jA43Re7Rc5h
Oyxo1YbGFnWj5gC8FACXqO4E6XDb0rU7gIw0JOptWFLF5SWCVHSlQPdPgguSjnFQn/kxGzmaqwrw
XNkm9WxxfbAsclCL0bR9RUEuDCIXrlkkf5uThyJYRuuZItXmbtLTUwXn4qRBXkKXvpINP42+BXBZ
wr4/hMNPPaJ5DkVqqODoMLSppYM51j958fAzU0kt/uEZUSmPk1kgnXGd8qssRONAN8buyG0qeqG5
+fb3X6VKmA4m2jRIw7DTr6oyVWjFuZSzAzu3e4C31xVf9AdU7R34+e7AYHob23Hl9U+2V+YSwNST
AlhWZeI2TWCGKDLXkm3zoO4jR7BrpI0O2T47BBsOdX3MYIycljbfx6nmLm7j9Ff3YTdwsGU0Ixpf
U7jOhbva2If6EaLkMtp4zl7HmtmcaVCnZGTWEl0AqiKHdHM2x2aJ7gMDMBKy97eXbGWTXBhZnCwB
QkKjlyJubxRQydNSuDFnK5FFJYbBUwk3PV6xiCy6YlSdb6RcpZoPAlJO2l0Wnsxqw8raypxbmUd5
dgFoIi8VyjHKXPGOvuYjzdR7ndy/ueFuaytybmb+/MyMKntx7UmYQdaM1gX5E1Jrt5djy8I8nWcW
5DbX/YQeH9fqADDDx2Y+pJb89rYRaT4IL29o2sWiLKKWRdIHnD2LAheUd4Bs6ai/9x+MR5pXD74r
bdyP1qICmXNVVhAqoDSzrJWFELOGnThmrnrwj/F+uK/ui2Oym2xpDwPAJ2sjKK+4tMabYAZakDmn
EedyDgtVHgO6fzPXBHROI4K4sUZr06fxJqXaRHpbFpdF2lRNqlJt49QFgvor6LjVUT0Nb8oH3R2P
+UY+eGU485zNF0vSwQTvy+HQKVmMEJokyKV+0rJqJ47fb7vDloHZW858DjorOY96I3HpL8nhaZA3
LhcrPn0xgEUIgNC0aehuB62O7GB7ogU2zDcOnq0hzJ+fDSEV+q5ALIcrk+oigE6e7PYUXaFFONhI
yPOYmg82cA0LnxpB1kj9XCPNytIJvU+wR/rhA0qcugconJtm++TJG0iKeRcudulcOZFlbsygk5Zu
ZuVqBd00hfOuv5e79xVwYuOrDFmAsZVuWVshXrpU0CkAq1dpppiLQeKbc9JnerKKd3RUtH/iMIP3
kJuSbknMobxwMh96M1ESlAR9U1cOY5C+D1G4VTNdizQXVhauRuNQCzEkVuq95Op25AauZRuPaAG7
xcGzxafbbrHidhfmFm4HUAlEccfOUcq7Jj5FW7XmFQ/g+w2D8j9Ql6vKfC8njdUmfH8jIvzsBb8p
6m8CgBAZJ5QU4+X2aFa8gLsGt1kgjXDDLZE7EAONmt9JSDwUyrDXpdLi+t9DkWnV8cZ5/SsGL3z7
wtbinPOVoCy5GRh7KdHpGEUP7q4Sg+Q3c9ZqrbMOZl6/E77ASK7Sam2+r6Ab3fHAU97SltZ+Cw29
+NTH/R0UAwLyoCWoeHOE16fQ4jeT0ugAaOAioCWtoscatYCMxg/ELGV0oKBrF8WN+LA1dYsDdfJy
D6KmSN/30aTbsDe/wCaWnGKg/PbtRVpzifNFWtzX1CQDmo4SOsmbD6lv2IolI6n0AeI4h/Y057ax
1WFxYv+zhk+R+DKs9qZg9V1gBm5kHToaHlEsGDcO65X74VxTpYIPyoEX6MKEJrODoomrSEwXG+SW
7Xuxv1fFD394IDwBwSPPNVwDyNjlQJpQUg3AOpmbR7CLw+v5sPlqX4s95zaWsMWknwqfxqTMHZ6R
Fzi0B5TcjuIpPAmHFFjVuLGFVtbmwtzyWpDSLRRDT+vST5GL9+2PStiwsHbPuTCxiNnImvRGpNE0
CfUVb6v8YD6g8Q56O3ZgLdtw7JVYemFsEbpzuYL/NiL9pHgOhJdWuDGaeWMsIg7fz+EzX6Nod5/n
8+yKAAV+CsNIzHxVbwtvNxlQXnzOu2Mi2oH87ra7rTn1ua1FdEN+QhuRI2Ms3Ts0JK1ZL1m+77yN
i9X6lP0+pDlWnA0poOFspLDKcyRy5/pqtnFxX3Ux3TLp1BTJCSqL401MDAM9Qi7SXNwm6376Eld/
/G7LW/p3C4tFMejuSRoBCx58qRSGYa35/CeW4szCYim8WJIbqMoyd4JfNbc0h4ZWHY7vXgk3guU8
21cOdmZpsRpw0lOsowJJv2xJ8w6En+NJoim7eC8pG/eOtYWBZF2d4Ycyb6qFKZjG6CiDPcyl82PK
7tofzdZuWfFgCwwKuBayWvyziC6KAalQgayLO1IA9D6+KjMd6PfbS7Myigsbi/Ai9GagCmoIPWJ7
SMV7+B3VfH/bxFoIs0iezDdPCGN4rl1ukVBBhFNpsVHTLQ4sNLcFu4UnwvnfYV037S3GlCh9ko0w
7rlq8guGGjjdrkSlfie7jS3ftxsRYHWZzoa3CJrI/uQhCnqZK6A05O3MGOo8yIHlT7encXWlIJyn
msRd9KrPRRwhAGhnbxA81ESb5GRMGeoaxcZoVuIZEGFMqAZViKuyXusrRTvVqJ63pgxvtCpXdDK8
vT0U83qXXthYxDTaYiFxhSUDqmO+Xoj8RwQqHsQWNy+h6kWsRnwovHbrAbk1tHmGz0J1litKU8xE
YLRw7dNWhJ+t/VO+fjZ9i1CHtvwUF1Plu8Gpc8Q9QdURf2td2QXV7eTfbs/jukv8vlaLECS1ZamL
oxm5efPV/KobX/8oKpkX98VCzQt5NmNBqci1NKMH/elYeE4yPUb+RtZgyxcWt8KOdumSF4Lvesa7
yUMQGeoz2mYGeFmjFyX4+F/N2BI+6iuNKAhJFLu6h+xlmX0ZFBN52kre3bazHoN+94MlsLdIs1Ts
44I7wX5yxT1JkYgSC8JjZET9dyj83La34QnLl72hFqGW5RL4y9gOSfHWKJ/xf/+dkUWg65QG3nKp
jtyuPOHitoIQmrrZSSDfDg7yIjhMRpSTfaUMJh5+7SAHQquXOXbTn+cIGy+fjZCwvJCmjQ8XbtiS
o5BG76Q0aIb5dXu4PW+zCy8uJee7SF7GhJLm/QpNTHcKTY6GRyifzMD6UE2P4fdC/DlF+sbVZNP7
FoEh7lp6aCySo+IBaiQ3c1ASto0Polu6/SYic63+czG+RZSQcwVSdDi7eKJMruHmqNfbUKQ6sgP8
s/4vnXARLyLVFyq59SK3+SFEj+2PSN9wiY3VUhbwMisQtTCH9GWfSD/SMaA9G3QVagmfiximHN+x
UMe1NVnYeK6sPV1poiKVLXJ/Va7wLjRHj2YzcjrNT9fqxI2MMpryONijQyv8fguuser5Gs8KWVd1
6sALF2kC0O4UbMz9GN21QIOHjVfFakQ6+/6FU8SQsXdQ6EZuDCtTadkVGoNQit7eWWtG5tQseHBq
v9yTL88nX0TwOfTNxM2rbyaEnvkbSXb/KxO/ktJnR2Drq6jXqnP6L0YNdjdEd9Au3TaxltimkPGf
YfzaYGc2itErx6DMI1d7rk7K0STc6TvxoTnUxw1Lc4hehqJzS3PwPbOUmY2VwSg2B1fzIO+l+8p0
VafZV0+IJDrWSR2d2xbX3Ozc4OLMQCfIG70Ztz/C46i6crYxojl2Xg1oLvxrYMSu2209iJyVEdo6
V4E+pflRNS8tcW7Lz1Y355yR/ZeZZVAohlYPup4acL0Xbf0jyjsOyrU7yZad1BHvt9r1Nu0tnkyi
pUJcqPOmGN9AW0Ew8BzLHmilk93U8d0tUP3qKp0Nb+EWuh7TzS/zlkXHvPWP+rixida/n05KiYQz
3YGLfQq3W2WV8O675XSCzlQYNrxsLWYDtDPmEg15kmWVJkzapjTmNqToFB6lI/QpwNygCds4yNfC
jSmb4oyZoSFwCQZABCWEtg4zWvggtG7k7ZErur1fVoB7lOgl8qSySc7XWIIpElCJNLiWEZ7mHwM7
cqigONyzUH/eSXuahIpduxF/rleH1BKgs/m9x8CW+Bk/EnqtRXTJlZq7TH8TtBs1tOtpu/z+xVHQ
TIWe5gptmoZ5mlTtbmjeyrG1cd7M59VlILg0snAxTaGVHAVcykD+3lAcxGAFxXc1/2c/fbu9RLeH
o4mLC0KnddHQw2DieikqTEfYJodw4wI3z8j/fzCwNVyG6XFCVTUQiJp9/0X07dL6AZePYTgDSLct
W9LqeKhugmxETYpj6NKY2kJbSOkrcCvIyXbzW8VXdzNeSHnq3ZH4Nt9a7S3U1rpVelHxOjB0yyHW
YoIy64Coc8nFQDX8CIrP1tb0catJ/fqEwDE4W/9taBHb0qypB39Sjb1SmK9JAL9WGcb3Ro9oaldM
p9u+cdUHTYfAhbXFZLZw/QF3s7R9vZ9Gd3BU6ODs+bhodsOd6LbSDq5Qxd4+2rfmc97kZye7gboQ
3IIIMhdxU7p1b6C8JKF2E3Xdxot95bpyOcb5p5yZaqFh8EOIRNALgyjMNE9iXz2hIn3XUR/0w/i7
V8bc93LHULZSoqu7/Gwx58U+M50PE8LFE/QldSr3r7Qi5nYSd+WLF8Xmi9g01Q5hgGQj7G8ZnT8/
M+q16Hh0vSXsJehR5Omu1S03EmRHhhjSb7ONs3LlBED8UyRNCn8DVb9lupTlm9S8ZfM3DrKwbnkI
X5FUQjaNy4Z8DB2eVOpGvFm5b1zaXGySaawpmyGtQoUMtiR3fnzAub/vbOGQ7IWXcuPWtnbizBtS
p6eTA3v5+MgiQRikGqhICXEgAkIOlPO72ztxzQRYCmIakY3m/UUI9REEgCmfKD1OR11+ErqNnb7m
FOffv5ixPu96I533m+y/KyYRMMX04JWDEwmKozfShlOsBbFza4uwYo4qorcRPmHoH8ZXvXnUsidF
2BjS1pQtQojcoJ0UipzTkUyL8FH749enGdcg4Uc8cMUr3HYQR5BRJTw5UzX+VPeeCJk0qBARvbnb
a792fJ4ZWt7WIWlUS6RSWBtIozte8dB8CpIdwu2uoAQYC75z2+B8uVie1+cGF85mwmKdoRIbuqR5
1GDXqwmqmpTttPeBAfc4/LooVwmQFn5CvNK3NcQxv9z+BasO8vvcKgt39LRwRFyWQ7yTA1QlH7o2
3Wdo8Qhbc7vqJGeGFp5Yw389pDMcoSjRRHbq9s94+tn3L5wQnr68LCAE35d+wcu0UF2/GFM7niWC
GzLrGyu3PpwZKj3T/clLvA1K5MWQq1y3swIlNxfOwNvrsnpYAub5j4F54c4OjzbzoH0bGh1YzHCX
D8J9at0PpZq7eQt78fgT1Z1PVQkLn7aZUZrX/Norfze9OLdqMbf63or8Xz3zNB7ZuR0/Fnv0/+jL
Ljfu32v3j/NxznvybJw0C4aoMRBvC7Rb9Ie6Oqlb8LWttZp34ZkJaRANH2JCY2/E/VuYMlUbXn5r
I3ZsjMNY3O55dwcoqvOOmOLOjuPvcZ87s071bbdYjVCKyoSZUDlelXaRjuxkaAyNvVlEd4EnTG4C
qfC9GXk/FS/Kd/AKv6kB62xE+NXrKRiC/9hdhAmpj2EvNOiYttJBc6OpCB/DjD3sj+XwTrVQR8gt
mqeRairvLajSj3KOmk9uGLVD3z8EccHo7RCqmtWk88cJraYftyfm+liFDn7O49DEqF4TbgRjVgAA
9RGU0Mm3Rh19YzCCDQez93IIqdOfQhQHf9h1YXjB4oxJoqNx+axHJjRhp5TWHoXMT2gbndA37mDW
3ezuWhnchaHFHlGUWAjR07P2Cq2nxyitit2IhNSdVcODHQRmvutRZdtwtWuHvhzdYteEaOTEupLA
jzg1hWMpno6mLkq0CO1+vb12a5bgOKP/ToOk4+phrIvRpHZ5YexH2jZ3EBrMCiuJxzukTDfC9vWB
C5kJgExpjts0ZS8H5WtyJSGxsLfENLJRnPksKUjuikZhfsxlI7AndHfdqjNdyQB18AfHKesKPdEK
TUeihkLeIq6W0SBaud4qsI9p5U7yU8Q1xGmCsbTt7Numrmsr83SaJpRaM4PnVTNPrbfGpLWTvods
YMZOzFgGuJu95//NG/K6boQ1modpDOMwBNwyr/BZhJ2C3Kg9aFP3VX8f6wUCnY+aAJE+HLjxY5PH
u778IlpvKzVFZnnj4L/yntn2XAEhR0jsWz57wizI0tJkVhXvEQENb3zqhO+3Z/PqkoQJHAYI2i+2
0GWHXd33VdyYHQsXIlBwBwEzxCHV1hv16piardC/N9NMgg5awtQTNQsVZcKKWr3Sku00TboxVWsW
IHRCc1KXZlj6wvvlNEga0WyUfTH9GFTRboKtNOSqBdaBDQYelC7BS0cg313FJbwqe9QORhR+EU7I
m0Q+/VqP//N9+L/+a/7yz7tI/Y//4c/fkZKpQj9oFn/8x3Pxmr1rqtfX5vFr8T/zX/3Pf/qPyz/y
N//1zc7X5uvFH/YIzzfjm/a1Gt++1m3S/LLJb5j/y//th395/fUt78fi9e9//Z63WTN/mx/m2V//
9dHpx9//ChvCmdPN3/+vD5++pvy9u6/ZXx6/jq/Xf+f1a938/a+C8TfrV2YXriQDhjTAPH/9S//6
6yPrb5BhwksNUSS0lhAqcrdGB7sJ/v5XQ/obiSV67WGYUqGi4DfUefvrE/Fv+AHsqZTwrF+f/Hvs
F/P/+3r8JWvTlzwk7cVg5ofK71fG2aGAAEPPAkoLrStQbZfrHqKk1Fa1PzqVM+eu4n38qu0He9o3
oMM2wuilj/3TFsLZPP9hqRSvkvYDGA9dr8rR6ZHHs+6G7ng28f8a3PlgLgPK/P0mGRRNpAhJWRWE
4+VY+qgok7xKJ2fy3yY9qbdXTdtA618P4cLE8rKomCl03NYwIrl5J3Wvhf7pzwyBNqdZSRsSr8VJ
oxSlbvRiCTek9AD+UxbeyPUfO2F+TROn6JxosmDwuuqe1ZD10DsVTT79Tb+HRfuYHYO38q6yfSfa
sLWyIhemFlGllgZT6uEyd5r8fdEGiKM8eP+KKRchZWPVSfaAMicI06+z7HXUIrOJ/Kia1bqPJZSQ
luGo4Rad0tpA6KGB6dKii4bEzKVrFdog1mJUT07UoGr1LGmuEm641paJxVxpeTwMni5NjmV8QEYd
5dmdHr+57V6L8/6faw/Gi1GwPYg8BJzz834oRHIUmjU5KmsfH8M7y1bepCcNvIHvbHXuLgoN19bm
3XR+u5gmlM6g/HXkx8ZRPkugUkgzPsmN7Z+G/YwWMU7mFl5kkU79t1WY6eai2szKfGk18cQaQoVu
cpTnfq+5MGzabUM9bbLHh2Sf2Ymdb/n5HFkuoyiXUw2+QKAcsKEtqUsgiajkNPJwjxOecUSymHLk
NgumuTqj54YWz7mJi7FukERzwOCEUADpb4ykik6U805eUXwyY3MPutJJK0jnO36ASeFfRN9E/FpK
id31LxxGjtfLDslf2xOAr+a7zEegBJp2X/kyea9osknWiTj0bNU9UrZtafuGukP9BFSHLPGAUQXa
8HL5CzrkUj45iQm5vIlKp/UQajms9u/7JtqbExOgFYdAzOy8REBAgviSbqr6SL11sKHlDiHxzyW3
0wKAN8UBZRW3sBBNH/RZNUO0446CBhqzuySlwV823WmKT0Bh9/0sN9shw6IipCQK991kHKETfzNS
LxPlCRXbaWz3uhF/QGHxLsrkdxOStrtUG5BUTLu9P+hOVD1nTfkUpgiZKAdhCvaqEv4QvXfdLG8W
iojnoQVhfRzz1/lBk0do2eshML6XIRAPFXILHV8pJR3kAdzQm2wfd8KdoEYI8yLFnP3IrL0e07WR
f4e82Mj2E9+Z61+Qt7Xz7F5BS74K3mr+j766m4TvU4/8eLPzCnS0E6RrvLeNdVCFAxKyKOKYHk1A
bj3YKrXgCM3gvHoXJkhRpmjofjf9cAebu67A71H4do8WUjxVT21CcS0U90JAy98THCkmOpKWHiMB
dswJxVX3yW+/iVGz8xPYqXnX5MlR8hHvTt91yVsUI/S0sUVrP1qvGf2p4RtPeAmUye2Hxzx41kLt
ENaFU6ffsvwl0U6N8KAK79L2QzC+VbS3Sfsh5dHgSUclEPZau+vMsdxZ5nRIVC3dEZ2KEwrClRMm
xtMAGKlqTdWZBb4g6H6sRtTCR0UwKfbMJKwBil514zfPnlz6jj4VkgNvhobSdRPe9fIo/mhQXka2
z8qOUiZ9nLkve8nAf63+aciEnTU4qL7YkXJfea+Sr586L3/Q63e6hySb9ewn0UlvePGMU7rzEXg3
9eKjOUl7y6/tLHO1Tj2FRbBDOtMp0VCKe4rOvOSdqlXdZJACu4vRPBKdKRkoGCW7DBpuOUZoQrhT
g0+J9dX0rZ0y2L2c7xIvIJlyHMeHHN0N4aSPEEFOE7Lzyo5dWSThIYr3TfChrt5V/kFQD1ltOJRJ
zXbaISezq5q9qHokaYoXIz4ViXBSDcQo/L3uPc0Cjbp1n6ef84iuZQDWuv8msoanAL3Hh9xC4xit
o9wNcQd7RDEMbVL1g2UE+i6crCO6wC1CddVzh8bdYDKaehpOTZl/aYx4F/RlcJoilHALegl3CrpA
pGp2GlMpGbuRum5u2dmQO7owxrtUSu5HrjOuUFm7sPbvUIlyx7F5a5UJLK4WsmDZQQxjCw/U3o2d
sIsz46mAC/FFi1Fn1OScEJc/q0JnS+JPVOZcozEcWZjeRWiGat6wT/3iQyD90Pv3CmdabtXMXvcA
+5Kdmt39YKCXYg5Mb82wlY6dGfkJ66AZbwPNFuT+VGr+qdGzEzqSp7FE9ElAE6miPyms6cDUbbkN
nXx649OFI6NJJGrHuJl2iJWZM4eYU2rxpy5VIntEjwhzu5rHmUE/QDJQJNKEhxCwXSh7D1Ihc/vJ
a7sZf8bSgGBq9xHwzIOS+wG6TRmZL1qiEPrZm1p6Z4Qjb0njY2edsv4+RW5XEKaD3v6mTo/WpCEB
3+5kOq67Kbc1s3c7IXSLBA5pcUSbUf7edcrbwUNjKOranYqQp/kTFaAkaNAW+urJaILk7xExc+ra
+hikzXet91zyOF/HenAFObWTJH2f58ox6mJmoQOSovcnuSWTXPr7Tla/xkaV7lEBiveUWirbqodw
V/vaodcEN20R1Cnld536Him6t32cux07RRbJ0UhwN6Mwpe/0Ko4fISzjnlOV9wglSzbT91QHKT1u
JYpZSDe3+xTd+S61UJEjNatN+UcZ3dedyEbuekJY6vvCN6h6YrdS9Q/KmD9KaCIz94XDFeggNrm4
4+J4aFCOLvL+i46KmRDU982onyyr+YGeGAKUSDXjgETugH+z4+SLHujTrhM4LRQrf+pTkQRM19LC
KnXirpnJGzwCe1Ls+kLYF970FAoEAE+g8m/572Gd+1mrtVshGm1+K4UvdRDc17Vpx/64j0YdGQp4
3xXJ9toXPcreiNqjViIvhrReoGdHU32Q6mw3pta+SdVjOgmoEhMRo8YcDo0f2FJbuEUef+x9BL1k
7aNXKW+87rNRxU8W02mknjMipNwp2nOkFnd5CJEp6o4BJfRpFD8rEbJ7YLbgUhY6xUaPahd7HyIL
MfFAc4SONsAxeJIq7g7G9JTFyRM6frk9VTqqKIIoo6Y3sY3M+qURw3dBDVHh3IvvcxyNEKqJ+oMF
EtgMThHZXHTYfmuV1tz1Q2knWvclRvxwX8NUhV48p1erdt4h9bMd8pBvq2AWAlcK0c5Rbdt3Qrqf
xMde+1J1XwVxOEmoaUXtV5KoMPx4T6E57ErhOey/gEsQSoHlc0XpnSQe2/qurg5DSEAR5dCJtNGO
8c9Wg6J0VPaSntzP+q57tCzveysbUUoKiwcPxapvmTLeK0VxEqmpGU1+0ILmQci6+7hE8bJQyi9x
Jz4PU72HWoOE0tPQuYr41ZxFWPX21HjN+1jv0nd610HcONkdwdSzqo9FjwYUwQachq++1Ub0FfXP
eS0e0A92FI1T8+cY92jwTQ9NWvw/6r6kyXGeTe6/+M7P3MDlykW7alFJtfSFUVsTIAgSBEBw+fWT
8ngc840nPPbR76GjI/rtqJZEAflk5pN57Nc327d5EyVFz9TzEpGC41sk+/hhWdWO96c+ePU91BF1
2URvVR1kvEHvYCLQi0mydn1Pu7ImP8EoCxTcoKwBCMGWFS2J8HZJgCLeSaLmaTcAw/iTB3yDMDx3
jIveuDgdt3312PjHGSXVaAczwRtKFS2aJ33nKCVadpNnbYPHyHtanb2v912/8ezJn45svfhxk7Xp
ayMXJC+hxP7Nr+nOv3/FWFQfbbsjozjULQgsXkQKpOKCIy7UTx0K/NqqGovVommRo1Tp17hT1uMl
TRqPKZcvy4CvpRKvpr8l7tcS/GXeXw/8qP/sqUuSbE37msIW2q5DGa2F55IyUo9YpMxRgHMxkX6q
EnYd5ihnzZzPUfhZT80uxuprnX7i0Msc/q5SFHQdVD8ccG92y4XHN0iE87hF72brH9bgT8sPrQU/
Om7XvlzIA212qeJZFfhocZyyFcvgBqdXGB2NRWWsfko8vu/dwuC9DLpgI5xHM0PqhDhdTwMChgA3
GG4piv1o3vFcdKghWuwtldNWLRpFd00xWgAKH8cs1DA8aC2/Eoki3NiVvFj8Ch96gOMa/1COB6XT
SAeNnAuq2rdqPClwunP0Vs9p3sq7pRBrq2N8MD0uW/M0tb/hiDLWVCBShY3IARAHhu3/jND4vyA2
/tPJ899PLv9h8oxCd63a++SSnMk72bBDXIaPUzHuVe4U1X/BO/wntNY/D2T/YfJMB6wooK8YPEqA
rB1RIlnvjUiYaWFuKaLL/3mq/s8md4ybYH4RwgUR6/7n/27MrW29ihAHbTE13wsBENun4l9/xP8T
cYrlENXr/q/5Z5b0n9nW///o1Tvv/9//jcL83+jVEzN0/OzY5z9Rsve/86/0qh/9AxH0qMe775kS
1HXgT/6VXfXdf6A2AJuToLQhwiHu4H+RqyT6RwhSFTmmXoi9GHxe/5NbJcE//keqHPRZNDpB9En+
27/9y/4vyNUA//0TMXDPdUEQPxjJe55uAsblP/BGyEUwvqHaFj6PwK6+NlR/RmLFiUHDF9AJuHYw
eA9x5vb8c6mS7cwdTLWzP2IvDp1xmqgDYIBt62sYoqYrkKjZW09OD96OdTC+Rr9J3N9LhjdKonFO
zk99IA6TiV8TWPsrI8ol5Eicj7/RrrnvcYWk6GCm04NgmL1H5NDPcd428bMFJNFuUnhTWLYDbqn1
aUQHbzpfVl+duqC70inZ9ZNGDzBwhZXLqY7tYeDIUjVAvkPwsXTTFgLDvXUS0emzufnNs4PxpWfV
5zDpB6X0tmmrw1LpvJEo/Ftgp4vZkAXJo/U0GgvSnAsnN+lPjGwftqkbgkkm3LnVU0MvSG+9GDke
ADlRyYj1pq7PyFA/pKj2M12do4v6dd1IxI1WbZxHqz4JxYsBEKUGRTIuXTFZViKdpHDCZIey83u+
c+lqDjAnngYfh399WDzz3Bn+aNfqgCLOTcOmr8C6V4qLlaR8P7x6YhjyZpx4Xok+N9W46WVwQnVy
mSzyGcVmmP+leFLNsuFdi0Te1jzAoShgeB1FVBchb4sWDb891xfpVxs8vh8+NbCHZCjFQrV0y/bS
ekEuGUBZiyMsRIt4FV7j9gMN4y9ybPKepRgj03w1ZCx6JPzDz7tskBGIt57kYeVvUNf6zC2egFbh
qpiGM2lhgO1FlSFe4gf9uKUj2C3Aq1jdpqiJmy/Oy9i8VeF6ipIGBUjJi1YsZ0OfM5Q5GlTHUQeo
aNRfPQ1RlBt3D5xihgAqLNM1LRASfUQ6+8HS4UnRdh+opsTiVBKvb4xUD0R7Wdtn3EvRGSxLP1HP
tg5LUplSS3JwG5ov01SItDo2waciYju0U87HT6n5n2buAoTIioPynJ0DWT1jLkoYgfD8Wm1ZTw60
uZBpye+5NLp1jm5QP6C08NSjbhLaYFXYcLNaLAFrlCKvKEjM0sacjSEvzcSy3q+uVtmiUwO6pmGJ
ECxf+bANZ5BUwwLocaLVtEnGus4k8TadD31krbNU1seo/xpnN0eHdVGtaN51nOaRBrdUJ7ewXQ7Y
UtBZZ8WF+uMNjaBPEzsCeSkxoO5aYA5hXanH/oHx9jgOCRo21Sclwx667BNSIzd6+Xbb6IewOJ8l
yAnmVA+Drt5FBMX9TvBfm9hBGonaU4b51qDrOVuI3yHbWN1mSE35WAV7NGK6yXLrDSuDGBmRGlha
45N1CSbxBYyfiR81mZ8rDiIrrktfoflbK/Lei2GXTPXeiesdPJeYf9gfX77qpMkVFlyFMK9DRGku
03nbyHnruK/R6hxN+ohuntxZn5hyflEKcxqC4Nz7iMtpvNIJMCI0u6SllxRBEZkrAqzS11/uuH4Y
r85pVP8iFR/ZxbYX+UxbSLb2TCpUJkbDhBr3gxeC5rNd6hWKw6SyjD9MVs+DAqRNq+8uggtQ16rs
Q7cvUXx6TQP1yVq0sTtD9BD28nto9jKOjtgN5lipD5HLaXZLK7vMjuRjHfWWGX1sA5eWGKRgDVlQ
VSvotRdohezbY4rNoLJN6hdTdQfUUAQVPCRcn93QgDM7EOW9ac6f00Ff4ommRRfbS2hR9wsYH859
uYLPanoXliP5wht5W8b2snQraktRrzqlRQ9ykIMuiiex833MMSbdKejLwn6GDuKrY6/AqnYe++w5
AGwP7JK77vIaVxSMQlsgpztLwErMgcoxB7kFezXIAMYYz5zCU8EP1sJkxtfBLRa21Jk7WIqUAUy1
82fnGRzA/WEcvrr6J0XZfN3vqcYXYbl209Vwtq3QfuxgYhj7dYMtk+PgdQcXpF6EU8n36TOcNSoT
QwqixD3ytUZKf6cwlyCw3kf6aaveUY6Eatc/FicbWTxEwYBWDgJQoihlH8btODeZwnw7gYxGyes2
IvJkZvfDbxZYoSV5j2PnNBhUgmiF5RL/Rdl13DZgc8FhfckIHAsJHnSPi2F1USptJ38LLmgpQjzK
oLpQvkyjXM4I3Y8RUqvHsy+qQ0f7N+EiYmHxdxNOthQuiBoINZT5sGA67+vcQ+tvFoeXAMnxtWAP
dYsjek2QniNZFs/qI0j6v45sfxG++Y7SiN8qwIjG4Z4yfHhxF70ia6X94yl5UC3ex+BSsXbI2pCD
71nivOcwgVPz2dfDF1Rlr0BWyy5kGKoY3mOZsP3djZmJ7iOYsRoGJtk12DRonO0k8A9O6W2Kve3s
13ijg4tK3HMl9d9xQB+gK551deWsFjAeCZINlZxLV85/XWzVsgXYYKDfo15k1qqtoMuXmD6kiYqF
2E1Y+5sQ/DPC0MphTlDzMTSYdFNQIt3r1BT+EOZYBShwDB365nGNlzxiaga34nyGMUru9Y62636t
qu3U8ZfaA5e46u+ORFASyLBBAfnJ9jV+zlT64ZTHjCI7QaoDies1r9Uuxsydh5Z+Crct5bBcBpS5
t9qg9Nj/jI138kP7tvocru8On4jTvzqtd0S95HEh4SkUotAegwiJJIg2IhukZceoXP2CHI7ZdyBH
B1MUjCSiANNZF9qgiK2ro10Uzoca8daFjEIfXHK7nQbywhjdJV1/6Eh/TdF6rdwAlbLisYrVhCL2
+FRDgraqT7PVMcewSt4SM4Zl8lygdfq3dpJDZ595s5/9eBst/hnLcsdIgHBh1ZJJBs7VOnrMuNte
7wd5PL34Y4iIEeIXsiGZ19DfpMbYTdsinuJ9OF36qnpls1+4lX3whrY0Ax7jBg7ybO19kGJ+hp6R
U+OLD2eUt6EKrijl/kNTHuasQ0b7/ZikDrtFDmAAHmk89cCzwBE2H/wQJD7qctPbFMY5Q6jz3KI7
OcWM8xslcssSlofm1xvQ/hWeu+Uz5m0GmgI3F5QMXi3wEayPuvUeQ4m+W1rt0MuKV9M1rzNBakZC
nlps5Th12aa3YeE3Mid5RP2j8obNaCs85c42xcMkBl4YvBkrvw7w94+iuYUBgY3WPzq+eZa4SLRT
IdMoPSN66MAOS/3imO04sB3I5ssQ+ien1chrW+pDP5Gc9U9wr3wg2w34BfmIEaAUaM1HN6AfGqxs
mNAfuFs0gqRkmYxxmodQvMx0Lw51cdD0X9JPGzRBx1l0rybDNUyE3kDi2rZBjHZ2+QdfDfBytzgg
X0LPbR4kE5j+NHfC9epJEBVVNICAF6gZxj8Lt2jrlu7oHBI2gwEYbpGJ5otdzYHyoAiDLkLlTdiU
AXSXzgN2XQMIXSH0nwFVgrllm06wOovlsHPdAbwHUvFQqcra6EHgA9/7swTDsG5jOF5RTlHrggbM
2emgegsRmRd6Y7H0Hsl1Ul9buOxUEp/cqr+MrYeHoA+2VUvPHVIK29WWY4fVtLqYEa6RIQRUllE4
ZsrXrBxboO65+a666ovX5MC9ZQH/7xym1q5HVM+jN9v+NDxPKFo4qnh4GVtSlzpAKzNCfHLteduO
+PvZ8/JAsrQYoSHnfjyWnr/UZY3LN5e8evJ2NE5u/eg4hTDxJuHj7wDdEJF5w7ycHQl0UoTY30mP
U1U/o9ElSyApNsHfAddNBU6sn9JSr5HM5BDvCc6cLJr8b7LAbuclCrqlP5TxMIP90WgL0e8p5Ufz
Ho/dZTGoVBDkwoB5fUWvcdKcIA9nCAfbrPG3RaNyXN2csT+0kwP1Tjt77t/ZulUHRRUyfInq6oDs
n/ndrECmCc/kEhyEHxloS9F2qdoiMdFmCOw7uOI+w5jlHAP8L0B0qGdhR4cgwnyQAKUewSUw7IwA
1aGsOTgSzCpKsz7DJgQoXxD9rLc1/Lx3HSGep1xWycanzrYKsUA9pxs/ffeMs7Hp97zSE5/LdYhw
HyXmlTMgphkKD31hCPRduSqd+G4F5g6Ev/pG3XW3dljzry7Is+Z4DNf22Y9W1LqM7ISovHdoTS9d
72+8hH/w55r2S9FX/Flaiyoir7mG6ZpkcT81Od7Ca6ziI63DaMN8PMuIizLjYVAwyLpVRQ7E+1o7
sqPGi7fzTPbN8uqjfa5pzAg7UXQZ5jvMp3mEIdcPhr+h62RtsqM4j4iJD3rH4pXlSMRua39vUroP
+YtJHGC+gFxHq0s16y1ylnIT8MdkNpkVcts2qmwhq+Bx1a7Z0BQZTKskJw5ZrRXrXnv+OZqjPWJW
M3wHYxi8nZOJ8COBhtfYewjVK+oKvPR3IfgCZLz/O9nmEAz8WOGBW30QwLXIVXga7LnXBpYfwO8K
fTiali55Uy0+NMDZEZ7TVNACxrDPO+qwOs2WaNqQpcsnex3iPI6+2tg9xF6d0bGGnubnDsT3cFx2
0gM4aO0mtgRCQInVmExS+tITF/5jBe1yeUBQzgVpmi8VXsE4MUypvEj8Y4yHagW0IOYVQ3TWSlVy
9hOQdFvF8jTM5JnO9BQR22KI9mxR1QQ+0rQthgEAzGM4jm2hMH52zrjFn/IfFs9m13C4TfjXxF+C
zgaZsc4zoh28zF/3krgcWL8qxg5S59T9xMTgaoAMBkvCHAR/hEwfpxkimemugsijWv0F8snw4ekY
Xa1dvtbe0c69+7gEWN+LxIRrcIEzqOFz3jGFD3G1J9K4hYX6gD6IJ59XYUZJ8AiL5aM79lURrz+y
XU7REF/BE5Esddkfppu9ZtN5TN1S+/NlnMP2KKz5qhOFj1u0c2ZojcugTQ54LYVbR2UEvjUygczw
y83xgGxN+N34azFSucfK0FWBqg7J6gLxC2hpw5uV7kfEmmIwYeEhtDlt+DFxgh2DdrraYdOm69aL
1l3fhi+RB2n2CVLRWrqVeWzG4Oi1ALXznBtr3gXYDoLgfOhU+KEBKdDM8KGDbuevFtqJywohh8sA
d0VH1bmlOITYbJ77DrVac2+OCG89kgkLnybM02p5MoZzRDU5TzEAQeYADGak5u8T9a/1IgF5nEhs
wwYDFXXOpPMgDVF2AD8QFomubiksG1iG2tVoC8mAvHJqDusMVwkKMuqjEv2SDYn7ZLGZvGPohzqN
bbHSZczkCD3AbsTcbnWDDHhFkY7btAc3bT1AtKPumy/UHr0swBo+56Vu093qYfBnrTiHI3GymNUl
ScSTuw1qkO1sDR7iddxZRh0Am1/u8Q3KZOSGCzh34uBW9z9R2z6gCClD1O2OUihHifzjaYhAjLwG
DYpuJ9xYNBkBH6HdLj+16xayT7a9e1Lm09FtPoGFT5UJMfe8NmuC5xhsGA3HfAxDgx4+76vhzp5p
Xee4+zPXRoWi4O5m8q1nAzsm5rPMF+M11QqjqL8fA5wQ2B49c9f59DAzAYwYtevUs0/9jAQlNeFZ
Q7D26KuE/Ng0OIzCd6OlyQTmHMaq00AyJui2n06Q/DaA/2VE8SLbd1n9ke5bzy3JOOteZu5vFBZh
0JaUjz5KEGnoAnq63pLjtCYbWx2SAO6NvsbuChOen4XjTdmOl8TqS00wAA5kLA0Zzl7rn4genu2s
1a7xo4PHHFZwjBOu1++nir8HOn1U1ZsDhINh3LlxOqUbJvUJitDfeT+AsXDGCicc5DyIQ+sl8Ol3
4o6/iRTAPkgIKqOGFxWKIgqpu9yJGzA/cQL3EpZXVrr+5aoG0RecRvmEc3lnlieR1AVUwyJJoDVr
jNNgV9ckKPiE/dR4eBpZhLN4+QR/W3p4eTOeSKDZ+NYs9VcLIT/ws0CwA0/qHAJ0EEPYGSm0Gnrm
JLmGTfsgeJwljfuDVkmC58jzTi1K2W2TeNnowp2ADb6iagjoycHsJAYb1dMDGzArmQA5/WR5VOoN
H/HZAfvQWou1/HSz8P4ITJf0U3l3LjHqb6o+yZHCXhroR2O0lISc61o0uI6e1vWccAsYMRQLBbZk
3xznf0PVI+zCONYmaMG1HYp2bMIM6inYmjhbcW6ENRTYST6IdEZ3+GXGcrlBPVG64irkLMhakBo9
g6xnZXcSjQWH8yic+eC34S/C0g/pDOwbcR5BuufnCpyyv8yHQIPslTXOdSiPsGism34Ofocko8tU
zMl7wqvt2lTYnPT3MX4kpwJuryHH5PGClpdJmwJefwAXXcLit+MPbMXzUNIIVb3to+HwwzRT7kB5
XkWz73Wwc4EVByeXCbRtiR3Jm52CzKKQa2xSwJXSQsXT5cLVPo03CNyw6w4YLO8nCsgvyw4WSdZB
Ba0KM09FivIcae/7UE02jjq/S9LOgBOHNtnaDPkI09scBXnn63IKnc1cQydU2JwgxUSWQt+RCIir
QL54/bi1YXkv+kkQe+Z2WMB4HcBI4EbbBizCkAXHGVRzNFuWLr21/RYP5I5UzrF2o9ybl0y7MBmI
abu4T7P7POLHiuqdG5nPIHMB2wuHIP5LzjlJv6rGzxu0GNRT8ijtsUqe2lZvFoZwG/JlGJxjUQXT
NxPngbWAuv6Ntho7acMZ6HyVXSntsnVtkzfpgt9XpRvMRcf5to18PHv4GqVz6Y3Voxf81Z0uHXbV
TbKrO8SaI/K1S3Re05vrxS+pyCQaz8NRXaZAb6I42oCRPwia7lr+Poz7OYZMB2MUhLSQnZr+K1xR
8XMbRn4G1bVj7RPT7XZY4ZaJ1ivsTpnBHYVt8gDeKRLiZOY7H8U/gdt+dEl/8Oc/Qi3RFta2I/BP
jCXZILcqPPcdOJ21u86KXOI4eJoc/lDx4FRNVVEpB2WWHk+xrBz4h7qJH2AkQcb4oD+8iD2Eg+sX
84jjSC78O4xx5dcSmiqUnXPV1dce1PUAqksBjAVL/TChwaSsx1oe9AKCwoEAJEMvR9/T61KNn5ZO
cNstaVapqD0INeMZvQ97lfieIobZJwL4bv0UDWHLzooG8CpdohPGdBPCnRhGZnO3hyjIHitUo3Xx
0FzlZh1ZL2iAnrIZrsn5WwgKH5wt1+ZP36xbUYmNxPFRG5N1q97M9sMx5wR+AZnwLVmA9CCVBPEu
MG89jTarPKRi56RgeuA7hK1kSXLcn2KSOMjPkbkkfxh5B4zYU0xCFlainkmU5yi4o8AEoNdqu65Y
rQSzBA+jWyNLxRuKKH3zFAwa0itraQpEPuXWizfutOyxvQ1WUzx2tc1qvz3BwjRBnyJRVnNsznVN
1RSrf2cSY7pkImBDicyxM2PanBrr0AMMda9JpC92mjBkKO+6cpppcIeHlfD6CMg+lbaGfuXxFjgS
j7iH/qhNoFYNrQc7ZXiyCWwJMjkGqn2N58gDleC4WSUgAqi7VRT4iubO4HpFNXhjnppJwofugw6o
pcWun7fuElQ+dR3sS3P/1Y9jkTDVn3RDQP05oLoqyO2wECzX/jYSGEXtzJZnwf3r5HdfdgZQhisr
3iUjjbZ2wUfPhulpYXfozHFgiVocEqeGRjZP7TMNdrPfhycHX+tFV/EVq6UwPgQvSeXsiYjJrwzY
uUlb9RFP7SsNyTdcl9Rq76GRQY13rHHgP+ivwbg2T0ri0/Z8vCUpGT5nyvXOScwpbUbxUNnKyecG
51vrGzC3BsjCqZ5TeHfwV4QpGXX/CN0j0mKySZ6Ayj/QWWfRoM5pS+D7NCuKj6IeLokegHi9LKqB
d8fDOB4w+0VcuweSngp0WEDei2p1Gmvs7gRyC3f7R4UOeLARSB+k/tuo1xJYXxfKBtBCpYEy14qs
8wH1AoUhN8E672DGNB/0dA1dVeV8n+q42zC4kUbq79DKvUu7Bv3SngePyZjshZ3fFo8dvLWeMspS
7wQDIz/zwY75wB2EvdhvuM9prmD2ylbzUyXdESsCfuZ23bY2cNZUBnid0xtDEkcRd+BIZxeI3otw
V/tT8Dgql26mheBbrF5oKtUZG7d1hnCgcl45OzRVvbVx+uMGEkBMCg4XkGKFG9mLCDsCmhLGVnhh
/yABm6KdApftrO11dZoYNsv7jR1NM5J2UkCjGPZTxQY8hs3VQT5OHgxB2fVNZlHAclRuf8b7g9zB
EK7QfoRtqTe9V/rMaYrJww5+alh1aPBxG7HXK3O2SQiuEH5wkc012KSx0j/eikthmCKs8qJ2Zo4i
L4P5E6wjKURQ/SI4H/lputengJwFxlkt4VfTY4WIqw7vEnRPnGLPK561IqkwHk8rL+KlWzZQpdK8
aR2OWxF/T4K43HTURUXu4oKWh9hR1b+2Eebcj4gDTOwHwpTmv3Q9MdZv/aUXRxHNNpMKB0mzsNLA
x5uJSU2bqK0vPl3sXnZb6WrE04MtA+rGFLOkCjTWlK9J98PuYEk5Y6HxHJcrYLPjKrGTpjl2xCRl
aPQANxugCo5eTIKfNcJgYfY1gDuhHA4uT09ztMhdhDcyZ3FcAR98OysGZLGmGzic3CWGB4f0E17e
CGQehBFInwQsCsAtFu324MW/0kH8UVF1qlNzFDrQj83gX9R450ztfOqpk2RNw1CRHBl4J0FaBRCJ
geP9vF8EernTtt0uk3hVqL7bc9edEWeF1Q8yPXvYpjj784b8uYejPimLnA6EWKybtCtYN4KJily8
wqS6rvAlnKLa2a4hzop4QV2wEvolDqTA1YkLYXHbZDNKs0HvXrKVUKznhnngtk4MDGMeopC6sDN9
YDYNnhbPufeH8KGc8FtEkcfpjtUTLyfwSkVVUXEc4CVrpwmBsBpZugregamJ55IHmEX6ycFQTkBk
1d0KwdJgjuK4PbE/K/Jg7R8A42HincMJt9hLjNcR+Nb5C8MIVOG3WVb0Fc2kOLAGvXeFB++u5/H8
fghgQ7zfu9V3C5faboWHP0q7ec9MkkXj8GBnWLaZJ/dmjrrCaeC7j+GbRf4lIq4tinYEGMIsUMwr
B9XCLRgILGLLCMz+W+fuJd7aRy8dsS1gblwGPzxRTu4rbGk0cOa1Fes3QfjLUxA1IyyLMhw/onYs
wbe5p/C6jAk5JDBK+piysR0Q7mmok229rliOcBAAMurI2a18eiA4vPPGSiyltE78XC9r/Gwq+3dJ
hYJRTWHDbPAxcHjyiL4W/yy7HUf1by51asq40eFWT2bGRLAsjxW2OPDh8ksTIowVzeWl4e+u56/n
cRz8h1nIEf7KCe7kZVTbKehPXRRchzqVBZdkZ7C+gftR12XSTPMmmuwE/XypdsRWGzWO80nef0Ey
4Xyygf0rI32r5iDaWNdhO9SxeZtlJoWL5+LC6fKQdDDvVp5odp07OxmJWZ8rA6ecgpXY8Vb43eIJ
NfTg8VqX66PLIMhEXdhueLpAmKhhYvfgeUiZhwEY6iN8qWjmlXYgWydSBQY7mXc0uY3AqmAQ0AUk
aYw3BDBjTHCmpfDl4WYYIa74MGZ60C8rYvI5JHA32Pk3meNHmshTM/cQslTXlI4iVVYNoj8lM4V/
JZmhS7GkP07icWTG3/MmbrCeAvEnaHwCYcj77X22wBzxx8JGcuwd8TmjyM+sUQEKDHqmfa5qe5Bu
J/arW2Pdpgb1mEypzcbuNLR+f5/gtp1Z9gs2iAGzGfD0kmzqOVbluMR1Zt1Ib1rpfK590D003mfU
q+DEOUGOUnxMBz8po3B5iLASfGpaD5siqtv3TMCTEmEsCg2c0URWfFvNDyOIoUfUGT1GrQ8KK4ZP
A+ulEgbk0c2EGeIS1u6w9BCZnnUjLp2UXjlNgLc7KNUUS/EFuteBgboW22mro2A/0d42oMElhb51
9rpqP6CvpkEkb2GC/n4IolRiEWC+E4q/MkEfE6QNTnMDiivB8lnJQlMfeQNLjGssSNz5zZVwO7vN
aYJnrLQywESDnuR7uD7yDHDOL7knE79ETHSTMyyd7LEKhk0Sv4nPoUw3k6nFboG/fZ7pE+dAJzgf
1cF0x+XuqLYCDtk7wzEnELVtMr60QXTiCfIfiDSv3vyHKkae3ektpS52e7Sa8kiNDwI7NF5Kp23L
FoHReVT4eiMRuHbIESgzH+L+RGxqtnjdOGnHENT/mC53jbEpWoIPwHhKHCm6g0BXrmtO7AxPFAqG
M2TUlXTAOqmjJwi6gyuw1VHBia5PFAavDLaUcBsnGMshwt6WJDw3K75FrYV1qKv8q9OBABFTux68
2nwoUQV5bYFdBHwd4MnlHiEQ4BJbJ7NthE2VOSrhnEmfvX9h77x2JEeTLP1ELFCLWyqna/eQHnFD
eERmUmvNp5/Ps7q3ewrYnumLAWaBBaqzIzNSuOJPMzvfORaazaMCY1dnNfWuNCfqZwP31ZJ/8Do1
w4mDPuPuBlBeTXghWviSsW6Y0afTmzEsH1JY3XH5vVdJop7LdjmTkGpnZpq89sl004o4BM5Fhibo
D2OUzjxqHkMT0dygda8xlszW+l7P2qVsmW8Y5sOwgflAJmzFF2L5KRc1Dtl+9M2JDC+pRjXS3biK
n6TEiN3sAe3x4TbjipA5PXeiIQN6iPghZ6Tbp0aNvNw4XZH0TkPT5FZq0u7GVLqNjOy3WojlLgq/
5xIIN+/A/4b3PJZ+TQLY82A4WpXX2HqKp3XJcJkkDJXmZaRf4JaPop4TX4XpwhD3ed46GTf3I9OC
KDNuDLkBhcbiwR1X1XGSKGY0kzqhBfSPsOQ1RHoN9DOM26SnIc3AABIedQ0lRsIN99RYwC6zoErD
IJX6nmI/3mfisx7X9UlXu+UYN/ulob8yI7n3hLmSr/HCDxwL9HzZ3Sq7Zt+Q/fWqK+nJgrIOyrkJ
AZ3k8DyxQZUcqqm4Zzoz5TIW2OU+VqpvNVkY8BiNTVWGpMlrSrHJF9YMlEYh44eQWTgQIRxZuREf
IkrgP7/6x6/RIM37GQCFF+xgIGnzRnaBwp5AkUORdiwzmgVunXuFqGkOwzg++JGMQUaZFk9PZmkr
QeIIHXyVyL49vVNLR0xaCZ+FW8yz6g2q1B4sbbljSQm9KtHSLYQMCcDFsRcxKYgI0V1Z3oR1zCiE
Z8LWG23e/naORBX8mSYBXKPyUcq+WrPCW0F9XXQHdRyw0MSKy95H1a4fGdnh2OWuVEmva7o0TK6N
z0ePv1ETEEg9CpVN1EU8MGyrVjQeC7Ol1h7G5diEYODEq+7qZpZ2vVEe1bgna1JqDlZsXltltk7D
VDYYqGgcVCupd5I+e5acDtdaHw9dgjmRVqX2pjiBm5dnPkjhOh8UWTzjdxsEUzqOmSIcxx7znUZp
gSK2aUu1vbZsAhgL1PG1KgW3lkx9E51XmZmGuQLEqaoZ+XUxbte2d3W5AtZg9GrXkCt21CUD2pya
bhqzQOxQ8GVg1Bx3qdru9FySXVPjyUYGu1SUlam6kIS4WeWlxGKS9b6QYYXBuqUGyVoGjZl/ZgIV
dby0eiAvgdlOhzUJ1f1csDdt6I1D3YvBXIXpBoOcomG+YGR2l4cfspULzG2xFwhrQ6kdh9dsrTSf
0j7GphFHmzKeNGTx+k0QxQhQEiS3MkNpk1FE2OPYNNeQ2QTl5hurnadtG7dvM3h40I01glM3N4xe
hk+zoxqI4lMpdoHYdMZbkYvlcRC5ii08MUsZJU8l+0vLSPPNNBIOsmBBd7KRJ120J9XSOBSGe7Go
fJIZexVM1Bhm5xnZTRIVZkpUCwtb9AJycsj1qybhCutyMARhzENnDevbOiU/9TR2K4m+WLYQT1OF
vrJVvhVCle1mSt6xvNuqInwJnf42MfNr2jA7LpnwbbFOb7XqLIi1qKYw155V6h3RxFLdDzPqFmoa
UxnHaiYJOVP41fT9DhWL6Nisa23q/zwL+ZD3MqJRA9wqLymOdl3xBI5cmH+REOcdSmfjGGrhx33M
3TUK8DAlvrWCvsZRdI/UxlfJA3LVtlDcJDMyl3rlxcrrA1HznZ2CI9tDxYHZCVTCdQ9QDIiSrNPo
LLe6aJ0V5GrslC1VdxopravOpeqpDO+7EiJITWoBP25310bZJfYT51oJgFhCZdppODVe1T7kHbqV
MqxzV+NtaFVj9XgZ90KjzjjvxK1SShN0hnFN4/kJSntyRKDuGrRhac8zTK7yeGP01TE61Z5kA5mL
e29Thk4q8wnKxXPLnLtLh8uiYmJq14pAP7m40SN/d8rMbWie3qNu4npbqx8xS2NRLmk94vIsJYN4
1p/n2XRTHaogVcCz9dIMN63SgRvZtFeLH7PS1JElMpL1ZPIp5OaNHI94kDBLCU29y0JT8EOVPnqU
R8muxoGoXF1/M8OE/SVD4ZrxwoRlXFVHnTgVmSwdWhnTGnfu81RM5rPVL7uM+LmNIFX3MpXOBgvC
3aUQxe2E7DfS/uhlph6iaL6okYWuJaU7Q8+2ZdZ+8DbVIIigTnWse0uimVw+U8CKtedSybC8Jlbn
gYHD1rTz4LTtJDC4hKiYHypbObK/jC0NS8ewymzZ0ho3sengBMZlhQe9xDJqxUZjp728kSeZjVRy
XeNG4xiOhWqnDQC6TYuuIUQxFNic+vkQL85A8+0S8lAm2sREVHrr+ATKA0FCnZpwt6owjolwxEOW
/yQ6Z7HDTls35pC5zN/nXZt+icsIrRJnnyOPH3Ei9aATHi665BzBWFbCi2m5ptEx3x7zrWnm0oa1
tDKf4OzLWtqaBTwVcz+zPlZcmDDqMjtvZax8uzhB+c+bCQS64AGFvX4uJ55PidhvyyVNEHDP5BIa
ZGzqKXqy1NMCmvpkKMQR0yMdeHKTLQ0tWybqsTpmS/SWTUxsKYYdyWRbDmMXPgisKTiBRgHUpYcx
FY3LRKCD28mN5lV9gb7bSNTK9bwtMeiBVTcY1frRk9dMf+aisGdWWdrxaPARLGHzBEs8MFhJMsHa
CJzaxtqy4XBQgD15MudOAMBe3rM5rTdCqWn7RC9if+gZ//aTOoJ8N1tFlZdL2jpqm2eHFkU442b1
g9QkuzNJzF6HLEBQ7EvjnLQKR3vz2ldPbbp6pf5RC5TTyGvhwpqN8UNvn6WU8oizVNAih1lwwzZ2
3cq8aLm34V3iUa+yP3Wma9L/C9avMAesmj3DGi+puVLe7rJCd3uCOibeD8X4FbZPGBidqfo5Y2rM
imFjhT8rVL2YF8O0qu1sNZDi+BMjFtAU6l7vsDyO2a6QBs8EpGvibnsd8L6TAuB3PPExREGpIEVx
mds6ZHa+vPSV6oj6sTAUz4Lwn2T5rMJ9JB+y2uDwqw5QRl4YyZ8GLsbmQXlnNElq/dpFMB2pcDI1
8aLP8lukIzv05EgUpfYtLUwT++xLUNpdZI43HYqAuAmmB/GPMh12ZngZ++ocDShRs7hdgXmLrHrW
LearWvtzbIOifcvyb7E6JCghlvrWjvuxNpAqlLfa0Bt7Ql3Py+giZYpvxejgtROW0CdNbucp2DNE
soJIZr5XbCTIhtCHgdi2rCwWF4xuWcT6JpMlR8S8u/Eg2B3e5iS6GYAwXQYvM+Vuqwi+Zf6ckuYS
5QNNV2ITeBIoSUcQZ7/Dc3PEeGgb7AadquPDRKGiZSSz9rheVu6QWBugjnTBg0s4dZSjc3otu1tp
fK346uUBJrll4L9i6bZjRoaSHj5nLQPgXgRnM6Mt08hLl9esOx39xyYZiv5Ge4jWGhPDkczgPgmG
pd+sGJQdMdU/e7Pfc/bIu6kQTmWMPyQ0KSIGoXjAXwFJhRhbVxOxVLqGMvpFI+IdjHXzh5LLvHAq
/v3Rp3gQEaJ7pMw19FdFOfey9KU3HBmLpWwoWVxdGfc1KYB1WtxDwG+hv2mUUIQamHJ81NXqONcS
1pWHZlL4OdxFwTXd6j6OTT/X1c+5BHSWu7GBpnIW5GR3EMtbJOT3qVwuyiQ606MsoVWWu/xLGNKd
ueSHtLOCQuLCGmFeE/06UqFG7YInNJ5ZNwqAlKjBJBgmQiknDlrgHnyI+A7u4TbQELYPkAA31LhF
RNa1b2odgysUdv9IctOmbRdylzaj3Qy03y/VmSmtn0OBacVy6cKY9Lrl1TQGl4EHhgJNZuFle4zV
hg8a5Z7MHCwBI2lRp+U52tbsda1V4V2wul9SATCqBKCTTD+BJR90S9sEVqN6OgSWnHT7dEg9XRPg
VtE4MjXoOs6YgfgBC4C1aoVtORJiG9LfYk0QqtcCd6ke7nsTS/sQbUstoRhGsh0wYyZUwMVovCkl
da4VZm6raYe+VW/Z8p2Wodvk+VaTkRcV1wqll5DEPlEFzF2Ej2wuGAoaR4Gznh70pmhxbCdhLG3E
OD2AOzoF6QDJMnqzIOxLSGudYBgWYCFLl06W6jsVX7gz9uNJ5O7omGWQ1tW9n1EN+np53Mklx+yS
2z85+f7ml/vn5Ka/JPU83HEq9BRxU5qpKNhH/uLSrPJUXuqSeChUqTnI09coxnHThMBaFRbWLPno
Vd58Rr9WaOJaG45KbZA0b/GJF5fE/f1w/i2PJQ4O/vuXBsv/ng1z87N65MN1f/2rHo/m/+Td/S8J
uHukPv4rB+bP77j/WXb9z+Q/h9w9/tyfLkzrD7ySEtZJTSRLTgHR+rsL0/pDNQiWtFifwm5eUVZ4
j/8Wcacaf5A4p6kimUWmrEsGYUZ/82HyLRp0UzMJ9hKRx1Tj3/FhWnhAmcktUVU+AvwMkXwwkjtN
Pmz8O9i9/uI9puViH0Xb6JR+XO+DvnT7wVB8lZARqyqvo0n6wxT2w2PvagcNT4CSVkDzau1g92oz
e91cIanLxCV4RlyQXmAxVmfpKAErhrVVatfIlN5NUqnhCFvw9VSMzrN1dOQ++kryMmBY7JlFxEwP
qCFSVA5KXTsTx4NjgLo77bPDCBki4HENImtV3DnRd2VRvM8a/RM5HBo3nnmX1Qb2NW06Ck0p7tGY
jAC2pMy7zmeM/ZgOydk1NREpcixCQq+afjmO5lNUVL/QCXxJWpmWjd1FLbGdzAV9YrcKKy5GddoO
o/DV5OKLZvTJE/atbZ2iouqsYbIzreRUqMgEzqYNlap6XpoO13qmV0ww5ou1E4RqBGV5zGAkJpCK
kiabStCY8Q+QeOEKECakIbcfIdAESoRyno8Lg448mqU/zd///zr+r4IqNSLj/u/XMUDL/bv6Tzbq
xx/48wI2/lDZPfRIRKZWVsXfwYN/2qj5jmiJFoFxpslwRZbIPvv7Baz8YWhc9ZYhWbJi4kf6xwXM
t2TVIGTQYEnTb1v2v2GkttS/+KhlRokatb2GnYzcQvmvazyNWNSWcFxY6ytfOxLJ3GF/1VwGSP5j
Y9IYHBfjUY7Y0bOJ/27ySrfYJBvjzEqWlWiMabH3bxFENI7dDYEw3tjay21u7d1AHe6m/nRbAm03
ev1uigJN34kUDKbdnd4gzewiKAJQSn9tD6TV2LXiFYycijdxCVAZ697GSsBGaLs4jtoTRrCRB7Y4
DAdcEynfB8CJPsm9ca4Dj+I6OIRxu/km3upevIGEtKt9fKWa0ZfDsGfwMdhvZDAdxJN8zbegXDvN
Hn15Vx/0jbypXe1jL7iE0BBkIL6rQbuDJvgCtPaG4A347VmxEaL4F+CCjDMIIkQTYYVeAoLzNH7I
Rwpv+8p170ln0sA0+213fXuz7OP+8RN2jx3ybed9qg4WBrs9tIfKprdH4bf3hV3YN//lJbK/ZhdH
nktCzxOJb3YGuoaCgnXDsPfihrqUtyNZHfjZ4S32y8Q1+LsN+zOxX3it7HRLSC6/NrvGt2UDMaCF
2V+459zsqXdBew7EYpwW3DXJqySXT/BwZGLBKQ0gT8ACtnJtvtcNQmqAwSp1M+bYik8EFSbE6KBd
k0vk1OzSw8dxfoySqPaizmtcKXexXQjLNu0OWsXTBEuzY5ZtZYfStrYsaqUvn205fo3yfedG5k5+
Ju95k1jeuw4Heh2FfefpH3Pw8iIERDVSctqNw8m/S7cMy106k228nTfqXpa9N7X21Z/SO5VWkO1q
H9HzCELQrzt0yWTnqzCJxgbK31Yy9w3FCe3p8QP3Gpa/NGCqnLv8gFb/TpQdN6Etf6zn2exyzAvP
02tLO/A5pj50Y8O2PYZayJ+VbTVBzB1tjFwMOtK0odo3Do9IHTxy7KLIT9YVOtStN+Z7fYwP8lF5
bg/TZnjVjYvwRRMEjy7SjY6WLeJZwu21y070zmeWRTmpcJxwzTttdiAeWtR8ZAjIO75uEYloUuvN
dDC25eyuGsKfp1ruUnqydFS67UDImG4Pv8rEllsb3RWSuH4Z7uCTlLpnZnktRPCyg5Kq4gCnzC6+
8MIesO4Mv8Irf6X7xTjPvlwOOx5/44jPDTszU5d5G9J/fIMsrF8IAFAUlEOn+6V/0ifv4421xfOS
N47gKbvMF/h4tSTSkEv3zcyM903auIxCYnamhqxtvlawM6NNdywM9nzjM/fApt+lC+Y37cMVmPU8
i9+pbwPO2eNmCNTjQ/hzdQDEb56YZbNOxx/8C22OZTuAhyLvC4h0y9EQnZQz1iD/sX5RfBeV1+Wd
LJxOtLsvHlfo1IzBbhqnhuHg/bmyyn4//8B83/wUvgYG9ZUjM8hWCEsIyL+L3hvwwOVFZrgXLEc2
oDv+4gFWJXa/Xd1z7Wv7L3rlIxdNsk9/ZCd9h4Cq30tXsrOfIbC0B6lifuRfhWC3gfxxYTf3XUmc
FsDuIj8pl8R6VdLtKH+sy7Z3pKtylD/MQ90SHEh8/WB/i1sJzPjsMeDcmDeI2GNxGB1Eji/5slWe
NvAVp/iXcjIvo6N4y7OyOzXbNCA1qKGne3pE2Nmh+qa2PCHWSnV2HGQsIUu9+z0OmPVYW9F+joPq
ssP65rx7tR3bp8X1NLh375sVSW7kdD/kA1/ZoqveyvuHwlFeybw7i997g0sa531w0RH4FegADwdb
oJFxPB1OWJOcU2lj0old9bzueAp2Apu8rQ5cqp55hgLht+CnthmPOjriom3xe9ipQSN6wtPj8oD4
7/2AYkrCQQDibClbhKXsqH9kWzXc9b80zebL/NeHsfn9KE79G7ZnHOYbaI83HDeciiRUEnJ4aA4k
F8NP2lBV469U3hFEBzRG6JWz+DBBA/8H3bPly4O1wXejMC/tsH1haj7nhYvVWNoMiz+4/BmSfDa5
5iPAMULAV6mJR/U7EhnPQ4R40UXbfAhHiedgQQHaOMHjDZ9K19gQwuTelftraqe7Zyf4RSc7uPJe
35v+6wnURkscOjLtrkHStdw1jaN0yiZnuSDeuoPfuI2rbB7/Qz28QvQKn9xhefjGhro6einvGRq0
tekOPCjzRmbbaToArOo2XX98tJrPJXSEH6PqGuhIODnUc+hdLVebuHnBMCXnMQrYRM2vfOQ85Icy
hA3R9CkvmZpYrtSLjkrgO1lM/yNN4v9D7R/7h/9V2fhUFX+N3/n9J/4Wv2P9QXkn/47xF9m79Y9w
c+J3WK1BAo/FwgYScMx/xO+oJt/SNN0wWFWjYhrhW39v/JQ/SNFF/ye+CRcZotm/0/iRoG4+wpf+
qfeTVZmGT2QtmE4ID//WX3o/rJuTHI6iTLKM1LndYKZBr0TnUQy1bdMUhyJ7pHw+0lwsLKFaOO3N
Rj+Ga4ZddxmbDQo4n3YyIDoza5B24/0wFDQxmKnlVCMOVVgmvC4Nwk0Is1dkHcxXtL43RWi84dgg
32x+7xpidCVzMr0iC5iKUPnJb4pBbGBZarDd0fcia2CkM0p/K+c7Kxfx71agUx2zXF1kzV6TUVyx
4O8YPZJ8LQMOMV+sF3mytmuhtd4c0s1OqnYu5PypMBr1iBYDH036w5ymjlDMrTsWxMD1+gh3axjs
JQqdBJx1IT8MVQU3fZlVHbfgZBeKjEkR85+XWFHcCe7JG9BvMe0H9dzpvtH2szd24lOkpJs0jjSn
0ZvVGYyMeW/4bM1UPXjl7HBuTUIlTBagZCNu3pYOMDLoBYf1ga4qbEIREROVVNsYBb9hzUAHLDP/
iiacaBgFgrKxUjc20iepTLZDNXFo61LkzmR2KApumlhvPTkfyuPqI2s7odFlBylBVJwSSSTTYqfV
o+QOTJVrUY/8Qk+8nFhJJ9RD3YnDhbkpqO20i2V1OCxVfpESU/FGIEZgsdMct1+g7jJykRH5Yac+
D+1j/cJiYHRaxo9e/qVVzPVjZbhmFcaKRF0CYgXlnvCLtsc2jU9sJ66Az5KxrH7XfM1ZH0GJ5qtn
4TxrEWa1ic1alfEx1wpbN+VccRVtODBq7JwcpRwXk0iaktUHCXVTuRBH0Y5h5/cy5Jg4K1vG+Koz
icQUyKQbS7OgbEUd4rlXrIjEn22qqnEAcXhkjYm5MdsaWdXUbTr4LOgJtcg6oqeiqAtYAALaXsXg
t0zZRJTyIdPcVO3x0HCHgrJfD2SWCrVkHU10zbUoQ79XZmzGCeZmQiHUfZT1H1MYdsHK2GEq8mMU
zqEtswcOXlm8DYA1/pjg/hWYDbmWJob4AN1olgf6N2OxTRXdStckknRzXieaq1zVwWrJ/qF/K2y8
Ykw2yXIaa5l+gBHnYNQV9CiI/djPFIFzHuKAy/y1AaFSOlwODVv6yJtMbJGYVozZ+INy7AEpyokH
gHCTh2EBP1FlZ2q+JCEqN6nI+rZQy+9jKbqZMPceYdgJabDqxpwl3bey9WYOneS0xsjJ0CrvYqdw
jhiv2RrL26nqX2te2VhAmZ7rkcWZeXKZ2aWCKC9I88ckmlxQ1bmEZAEGCh1mSaSUJ9SZep5I7rWc
sc0IL3mKFpTfGlkT9lNH6ZzVahAZeRJExbXBDdaWCgryjOfj4bohDgjTEGCHSuxxW/Si36JDjZUg
HVrz3qW4y4uEzI1EHbbdmCt2N+WvXW3thwz75koMQzZIviApoV/l8mfdpbzhBHL31W5FeLTmMt0n
6RYQhkwVUxvdlRduLiscIK3yMgkIF7mecF426k3SKKem6LJwMgepQFJmTcY0bBNn3jyqTtsw/68M
yW9GiFVl1INl5TOmYPDsDO07Wk3e6LKCYomm60Qcq12GsV8nS83q+pL3a2Tjr9Vbpj8r45PEsA2P
HKGsfS6+JfC8jqRC52MKMew8W45i39xrlSnzJC0vRSbO7tRT5sfxokK4Y3TFTXJdWtBhbWUmB7tB
8T+49RQmvrCgxkxmz8JaSnViuTpnVBc853ykVCMZDo1I5pCh7gp2HtsFiQVqiMNByzUyoYuXldUw
l3LIb7mSHedhlVyJaAm9rQkpe+hgeKbtwcp1PrUSzH1p5OSpk/mD/fwhLg7XrpbkU2wKbtstvWtO
ZMOqSTNfqwVpIpoYhKtFxzEvFZWXjlseH/p9hCwZL7Hhmgq0DaO2GWyyYChnRItLvvpznBjvaViL
h66OWD0PHiwy7QkseRY2yKRfpLPrp8zEF1aPww26JwVm0ycnVB6YyCrdlD4DGyQ0J5RwZ4zDC0Hi
aQDDQ3QBI9RsUBsyKXhMvUZxJk3xsoOC6gJdp/ZFGe6OADx87sq6cTWpHC6ka80qN2CxJVqgIdSy
KQVyyoR6E7LHy57TFotuFg1uVMjqFjiatFRuPQp2oMNSrC+iqRABvLJxtw1pXS3VOClN+46qGB1X
bZ64Ltdng01sxMVPNfevd7FMo10u4cE3YDx0M1H8NidPlOT2nCzwQF3QI/AhfWgaZtwm7IQL2Tqr
YCrHBOcEArH6MSXRp1gt9S5NYmsTeZVeKMRKZN2rYrYHcPTkNGiim4unRi/ru6q8VAsiWb9AqcWw
qm5Xk9MxNyuzpKml4yFUqWlMX1XG4lVdiwOBuOkISksk/pCr2zLP8t2sf4doJdTsYxMsfdYSsj3j
kGxFgxR5wvJ6rvNAaGWvw9ex7ddU87G1lk+iDIJQyfr8abBWdpghFJp1vEcGUiU5xNlRHvBfKlIz
bYgwawnKj4db1WrXKTMJ4xNVyaMuOY1llL6XsbeY4eCVeCQPKhLSMYbFg/N8x5m93s1s10Zrc+vQ
EpNhDQOgDeJRFSW+NGJ8rPWmPM+PsIqu1/Lg9087iBEXUl1wugo8uG+b6ihz3LhjBcY01TQPJLYT
x6JzaFljRLTHtERkEXQfFlz7IcYFdfj9lVopeBsV3j6xlZiNhbxWZiiTpV5G2TE2vmZp1p6zXqQ3
wXqbaZjxE7mdEZhj0e91xa2UtBmJYeBOYSmWb+UKPxUigLC2Me/k2pIig6kVAJePRlhNBMHHiXo0
CohCWWMVifiouooP6kqiyejjugRXYt2dVwz1W0AWKKvoNKpVFWgFzhRxKDSfVLlAr1iwoAwWmQ1V
yfEtYCrKh8atBaMjCUNOts1qbaDYpr2uWO9NCy4E6AGWv43URdoJzI+asHruZ6agi+yXQv5aPMIE
E0WP3YbhKrIE4XEENdYp8r1saDdTts5hpEK7quNHw3I1U7/IoAPT0NtKSLOXkcigdrB8maa/DNGs
b7qc8Qdlv5emZ0v7nIXmYDaNV0pM78ASSjJlldXNZhZvEKu3CowBOM0NSrP6IWkoFQdf5lVhX7Eo
VRLtWWIkiBcMfZ90S6I/8NGyP5UV71yMmvSToEbRT5s1sAq593EUxQSOZUz9XqbyHpukhZnRcZDg
/VV5PIxNtlvMfEchdwgjVqkRHlzU2SkfpoCtY5sGEETjbO9HA5YQXkogq0QPOsvyyzV+xHD6xBI6
hdBozozbdoz7Iyu3wcrQPDiKeGb6eOFSHJ01J8tvWYG8iqoEPaQYXuNvvalKG0e2hijeVmTt98Ce
EAcT69WKOIVS+gLJhvEd3dq6TAuaejLa6lg6OgH67MdgRbLirrtCiAKJsaGsAeJzcKql7BGLwYtD
QkRkWeyHB/LU50DgGUpwrBhjbM4j12A2Uy8V1QmjcSa9+mCKpP8MbAogZSyxWFsr90pQjd23Nn+n
Ug/7BF5H1b5SaYiP1PWBgURy0Yt7njJzoh5rUz6BSOQVo3NWhnGvMxkzMvGSx2MOaV5JgG9ERLPZ
7XOWrwVsAveylPpMJERZ78/9pGOhqF4N0oApbLNArF6X8tDFPQA+CzDIUR6Z9oUCUwJM+mRGIpdp
qHMk6sSgeO20BAT62WLLRu7aODUM+5q2w+Bmvelz+pmlyjXNmeyJPWODBxqiD6ycKIgwIT+K+pwo
tE6zdryJxJ+yIAGtwRO/G/4J3HgndWi2g/yjV0QuhFspL/BMRNTJw3ZCppobtikIRDySixlhbR2q
edNxYT4Admz0LrAnRKudNhiLwWR0phXdzIxqxGTV9uZjPLpnMBsGioxN8VFxR9woaRlnMhG0vWD1
kOFDxueDoEwt7cYgrLC5CTEmNGvB8mRSWzXZcjB6cJL4vR2sZ1ldr0YrPQx7i1NgUxsa80jOdcqK
DoOpYqOTqM/5uh11QGONtZPqsvKadfJzTKNIAoBhp9rylK/1lwUx4IZ4kWhECUQTzCI9JwzI6rZw
4/URcplGE7brGvfC8kkEIjM+Nb8KfQFSTR4gwRxv+kLBNVAdjwj2Y5Q4sSWSpNMx+xTwhUAWeUY2
nHMR7CjX98sg31OtPRLwdksrgjDYdaLkSuxhKbrBWps3ds8/TgQ2TSywjdKCr0OQ88+6EW+yQN4W
g/uI9c6Ek3BVYp+UezP3SGMeHv/yuYDvYcHo5IwR9buarkEysFyhqbBHlsUvmj0+bFyGKSmCOH2V
7xCZGDw9+tF2+gbR2KLXnbHUWNy+el4eq4fBidrwNUqsdW/p9VdPpuh2jotfcYOJZpFmnEcN4XOz
6KUSS1lUQUPfCMllLfTqIOMM3bK6+Y1MKGVn1bObSUDMvSZcl8wiK10gZDUVdDGgRV9tnRUp9kyg
Z5BQ5110Tnh5vMC62DNplWCxYeY1RVa6GC90ryk1fwYo5AqH+DBnO5thQCkhmX7o2RMmWuZpAOxV
qALjZNcC04eLscQvS8P0w1Km4cgjL64tgRLxpEqS6ZR5P7llU7mhrp4lvDZ4DQrBT9Ppt82WYLCY
dWjFPNIVa40LHL2bq/Icc1H26c1sMFEZBLNBLiODCawi5drKlHerYOKiRkczVNw6JvlnK6ckD7A2
JOFqkO5xj3dvb04bbjAr37fq55mefLIykgQSGJ1zFj1XNckUEDUlcDita/Kzw6ZMFst8tdRzC0+L
Yr7cxnLbsFHrGpoHCa8leoWuP3cEpc3RZ7v+kmFDcTGRYMEKkzZyqQRti5gFupVaR7CPwLC5XSbT
B5yM2J6F/p4vZ9h9wCwDuf8lZdrKQTpUDk8xzp604rPSuREOgSmcfDm6jet7PGx7gQymG8kIjCfo
+ZkDPzDokdSb8GnhzM5Uxg105cS808j/jPGKxXShEddTWb1E2XsRPg+S6rbCI8O3u0fWLSVLHUQ0
ecvCX6HwHUUclPL79EDcdJQL7j5cKgT9b1tEINJFF+KDSMmbv5BSGe+z0qJ51+adMF2BU2vVwz9o
9TvNJP7yppbvufF0/A+WzmO3dSyLol9EgDlMRVFUjpYsa0JY9jNzzvz6Xiz0oNDoCs+2TN57zo6D
v6PYIlTxuW4U/OZBBruRSOjkH/OYEuAE3EPrGAZhbGuDWEzNpDTUo6jA0fxd2lCw0V+TGF4ueoYy
/h7FY60j8qlfiRJCrUMtcIZyp68jbzdFH2H8iNJ+0eL3JJ5mImaIrCvlO6UzQKgD2+r/OhJ2hn5R
WZtBv0olhTwFmBEJ08q2VVZc70Ppdtq21uIFMYmkgYROVbi+tNKgYEQNvrE9G2h8wV9cWd6248tv
vyv8uzk5a710Ma1jXD5GhfeYbrLe3PkhIdnfZruvm99QPjUpEe9StEjllVURJ2bjy8iyXYcPTh3Y
JAqI4v670dB6W++OyC8ZS2mPIxcUJ7oPgErzy/wVSNfalBajFNkmMWuY/jV1nTEZgYsQmPDQ4q/E
33vJ2wvPKTMSyfDk1L1xvuIv9wicnnaTjMTdwMJ9HItNZu4kBG0+Cdj1W0z3Ovn68ZHAP8kj1nck
WIeMEnVDXBgeHk7HuXlCOPu1tinwZZMeMshwCDtKdOuegwupjC2WuwEOKkY2zc9JzvRCQX5GDJnb
sjtMxlMnmZmxl4Rv/58GzCMKfwJZf6l+JoqqoIvB31nqr6T+RgIpvx21TxY0rk01G2FkJA96/dbo
ftP4KBftxm/NSzmLOKtb3I7ONCW2Fpw4KnrhWvR/uultvd5kTD7V/o3VvIwhqej1YHE1GVQ8lRqk
2rN1GFFlIzcnQd8qWKCF3jymKQOg9i2G24FMAJ8EhwTeoYDHgdiCdZlwVvgwk3V+9ozI1lp6Ouhj
Ubs7/07qn6ThrLXbVnC42S0iPdr80YYbrmyvB4rkJtNCikD4Ga0S6R6DVScee1KH07tgXPkaonU0
jE0ivIyClATGPBIFEdn9yCUSZDdMafSSEEufjfxaK3eFzKiWcRuRII6pdRZ367L4tKwtL5mfs8Cv
jPRD9h618BcM/7CCU+JEIAGC70FaEm3kBZ+Ccs3U639rYLvUk7/aOo/MmeFZ6y5VsR8s4pFOloCC
gVn9X2lcJPXctJtxXA+KbbU2hG4bXJKaMdW7J6S31VsB3Hpn6Pd4PMXJmq/Xpw6WAg1Hl9IvEp9x
Xt8W09OPL5N89NJjH21BUPtsJ88ZXimpjClH2F7sv3SypIW1GPFHfHcyJjoYzUZz6cUh34NCeT5l
DkBcPgu+NJ74xYCjRjED9O17ia7giv92o43HNtsJdEKp1wofjDk4epOQn/rdludU3xV8fKp0yVOX
4PYGp+k+sw5WcUiLc1weiQzkBxTba0IhHcaeZK2P9wzesj8LqA6RxkQ/UUmKcXdRcakXl08NbMjn
HJZWg0fAz3fhf7XdhYNmTE+JeeyiZxrupvFaqp91QUD/pm9W2N37aRMFd73HnQ8uATSV/jP862jd
OGPSFFf8QQp2jXdRi+8cSTABNf8dr77FkEf4G7DTbppuBWUqBKot6/K39FfzgWzhU2QlFD/N9o2t
Y+EX//Rpk/BSY10RxhvxQUyknnZE8VKQfkMGtLKK1a2X7xrfBaMgOx6eYjNGRzl+ZxJdtku+e6u6
+U6pHdX4nKaPsYtXfFJ6QTTSKUUQM4QJ2pdomY3/ev+z9U9qdkuljZyT4sb+o8pkFy0R+7L48TGm
AfZioI5sQozAnRGFXyb515wOruhjknGL8KqEewl3r1wvFOEVdveKoVlAsZMMny26eP+glz/lcJ/q
D2rRsvhUE2qJjB1wCfGAtvDn5JdeWRfjb6wvxexH9T/C9JNOCYKFGbLpfZs9DM0OGD73Cf3Hnbqy
hlMKeBgNRNXFpJE8lX7F87ME5u1RgHBv8alrMYZUnPp3iR0/s77b5jrVy7DAibk1piv3F59Mo9pm
euO3MpE9L5MOE2zN7iB5u4z00fCnl5h5wO2s8d0U5L1zP3NvjuXdHC5xfzKZxvmR+BXMZTLdLUkx
oeCbUg+pv1XHrZdsxv6dcuXw/OZP7r6I6LxJx1XANrYehU9NoczOtYTtkNpF5RgSUTwrA76ZjVVq
jk38MSjNIsqe066qb631UAmmLXgd+xp3kutJJ1467MwKfQjiJh+/O3M9x7WRoUyGw/T2mDOFn8Q8
GdaBThu+qFC5FlqFYq+NPxKLf7ObatfLiA8++UifOEQjgT/0lnguiBoTu5wceV4VYL9qNYCGjNRv
Sluxu3OcJtZ7iu+Rto/mlxtuXHcb7dAzmGDBgX9aDRmdc0jE0eRwvcbZjXlDEd/9sE1Kt+eBELHM
8M0GxL6m5KGG98JBrqxOqGjGNf9XJpkhocQoZY2k25AX1Td41WPSsPDN1EsGa1UBRDtU6qZXbkKq
2zqQbJXojkRQbZLBLgUV7l5Sb07YWQnqnF8ZQ85toztThMGPa8vdJiYWnDht81uvBOism+HtWc3j
iJog6jbtxHjFw6I0+LYIq2zTn064z9Y1qbhgccmklYVBrq/TpZZe+8GppL0KyiO5vXgoBzSYwufY
f9OUCXm2iIo1t1/UndsCbmgQV0a5bXQHCWjf39Nhqdc0BqyJS2tFR/dtSBDgtHG89MVKFLl2wn+a
cSCW1tYIFBKXPMWK94FuAd8a+20iuiGZgjIXopCthvqPXiF/cBseKCobFgHnWu5Q2RloxBA/u+jO
UUxpwAiXWHmH1ljyysrY4SQXZCQjxdvftN6wbpnfANHag8hIFyxD2fWmjYdsxDzCLRr1uuIRF691
miyMLtjCurTuDDinCxxCxAGXBwsfF8BUSbOVfCC9NtExmV18DACYReihK1nkyruAwXI4DPFXZRiU
Kq3FDlPmbMJahNE5Uu6Yu8plNe7ErelGFaEIHPS3gnjm8FOvrnl+JtG2C5xcdBQTzwi2waWeu6Ox
M7TrNLdlAWnfCAEw8m1OPqXZfbQEKGtH6AfMM2hzAaui6KuPz1F9I/eWL8lmRinErkO0h6GsxUOw
wmis+VeSXOt0h8sgDsgxDx053WTNMms3Ef569HRJj1aXjb6fTsPwmSbEgH9ryk9QvBpYwZhI8DYj
UwBe7lzp+5q4RBQwfwrtiPpDzGGrROCb6K9ECQGAp37o5XkIr0ly94ojMU45fghi4BeBQnuja0V7
s7mG06lT/0Vo8JGClFsMA7p0U6XfKLqF7cHcVGvstBKSORMfG8o3Jo8xOFDqrO9iBYPVdor2nnhI
Qseb3Ko/T/1f3ROWrXJS4/yyRBvka0idgbkr3+XhtyND4iqs3g+J4Dpj0VBkODxY3WRx15F4X4Ix
hiDTAn+sjypODB4D/9MrnxMSFJYmWxWfgU0NIqfsgkuk3ujRJqCTzzrmrGehtCWRVrY+m2hPng8t
GpF2MhEoQ44sU+lJC2lvPYd0TyRSG6yT5JKqxBYNPwYnZCg8mvypYPIzrFepuDznYrarslMZ4XvZ
N2hV2vhPsQ4FEXzjqmu3YBVeaQ/WWtFP/ozOU1dIdo0dhLT48XP5+1Bhn1qT0prQldPShr2tpxcm
fzpjIHeRWolUhh0QawoExDJ/1YqrEsNhueD606klpXLkXu8awnHwKGLNRGiprwiAqwfUX7V2G+FC
pM4eOhq9WaRwBVrkoiE4j9rPVngQWrMYRKIK0NyN3r+UTaCKPvjA0/5Dppek2RXCUrYnVIZHzDC0
LfwbSHZGqG4n0lmWPzAL5epHnxMpvVLVra/u4q03fGjc8an45JWsk2MAk+frRzF9oHAnDWObNDfT
/6Ovka1TW8j9F2kkmHfPsUZPLZRZrdkNXuIBUXobgR/lRLwENGyeYpoliBnfAe3SKEcf8FcTePZL
C+8jq7Hs+mR65Q4x+6W5Tyy2dH4shbsDRybHO8AFIZ7Tk/MfBNt95+h/EcfVqBXnx4Qr226hm9Vf
T0fYmEQkNm2n8iBwHPnnID/wy1L99TSSQ0sIBkRrxzXzrxUSm+cOsOAUILcqOyd0BCfHKmtjeJeU
xOH8He13DSDarSD9o8+CFD1vq88Tbb0m555gNB5EaE/+8sp/evpgHsnza6EdxHDXCE/6L8mUaA8z
cL2NxCthBwuw6CVzDouqPU6XtGcED/5ELgECZpykz/ZWB26rn3Nzzy06mF9Tc55q7Od39GiCY+Eh
gxWLz2RFA8csRubTFZmg5Y8PxgSxYatEhMTdd9eWsNCA8UCczfCZeQdtuGnFl9Y4c2D7vH1F57T9
8rvRSYXfmrijkbgXY9xD5M2PDiFlvbFLDBA++TxvQMhCA+RsofWkwIDQJuJ3mlVsLa1yq0RfYnLG
VS73b817h6YICJwtc3b6WhXcjijBJLoa2UsmdWn5lqGxNIcNeXiWhPLODcn7cdhL+V0GWKm/xnFj
3kXccPI28FxGaCbRQt1M5gdlvnn+XWmumH9H/VGg35oPoZY2RL+F/sVnxijwIfMFNFqjea4EMqmC
daNv5e5SNH9R/acYNxFIGTezbcKuGhXrRrabAvJJHlL/O/KrqLmBMcIRshpX37W8KWAWBj6KtSQ9
zOlrAgBjilhKVPUYtDEYG6u8+MlnwXOQy7gm5SWmEe2/ARp6ECjMyraa8JxxMVUl78qnqGEke3Ca
cKl+8HZIntvERJIrvPW8IjMT9ZuAR1veVio+mmnFyxMwxBjnhAbPMLiNxqdgbfLF26tWKbEJxocW
PsLkEOvbXD1wviXKI6gvRvoikM7Ldpq+Nkt2nrVpfo0UpFLRUnF+Sh6gBjCdfDMFlm/xghI4I3dZ
fo8JQnLOPBX0RqYzhBxRAihPBrLYxlhzZGXcoyEBbFnTcxSdYXZl7gDSMItlId8N9aWNyZqPFBd1
UWzRaffdsid6gN8TEWGZuVaoOE4+AddG7UOa9pSpFMJOC3WHVJhFV84zly6vQCR5X6UfsJNhRdJG
jSKqdfp864uJTbtBlKwIywUfA3APtQ+lOvQeeD/6U5o0OCDwkpZ/YrSt2g0SMbl0jeTdCf9GLC7q
cPXxoxpwAkokLuTuHhHsp44vAnvS4qj4Lu5txlegoKh0i7GiMRwIGqLOKLZsDqVMkbVLGmOtfInp
LSN9O7rnoyM13I80W/9U8bvxEjIUT+yPOq8C1UEEju4BCMV7VJL5jNhjXY+XzLv06boOnsm48/VV
EH1b5E4WgSv1KzLsDx5ib+8jxN+M5Fp+zu+9BenIUXVg0UYgrS/j0bZ0x/d2bYo5OdsPFZ1HlBi6
iSwtEwgdmGs5St2q3UqdCy4ngkGS2ZKt2VUmg96yjZdfTP2eizvfrdWlcC2h2uuXEhlY0DEdcSzR
ME8cwTmxtrmxK4OD5ovr1CCOT/nKkrvoxEDI6k4dP2aplMBoI82HeAJwPi4r8tT7A4ATFNGO1hP2
gE8e7LoM+EExaFnU492D6WbFL6Nd6OWuVk5/D9H8irhalBkTbc4qot9qXbEopyXQPNBXjLPrUY40
T2GCmruPwumVGG+NappUuujWuSkBGbsbgQcRm+yGp7MmxG94BBH8QkpcxHBR/X8tIrCe0EbSv6SW
L8KL2pPZ2Sgng48zXJwDjaF65ChsbsTwkVN1HabbtCL2vfwhKYK26JXudCtKn/oFE5IqgKKqS9kw
6CXiCodWwXi3EGDCBuU3VwAgNtQSKOq+xJrb2WZxT5jCvNKzG4O+A0Ln0cJzrhXr0DGXNTtyHSFh
YViLqUS264XB790ZllF5MeRfslntoTkkdgsegIqo+0jmlxtqoRmgr/U97QEJnUTSuRhvvuj0zrsU
157FVFGA7LcVMjh2f3mlkDURrXtFRyQ92VV2btn7xbfQP7r0kMwgAAFKev8h5U4R8JzacMW0c5hc
OBjYGkwpJKJpwysc0BsW0A7Rp2XPUVGn+ceJ2UDQm6PqSPWjVFNat0yWorGrpQOWZzQOTLvep2ad
SqKhzTza5+m2/u6qQ9E++aj0bjbebWmLQFx4TYqnpa7hxCj74u0g44uswvZf00LFjU812CHaEliD
+PKdyFqNEWDXq78T/XjVyUTzHDvh+M8nZKKfftWVvJjaa2qhn/82qop/n13D5jc2bsp2tqds9C5Z
ynyiFvg12zaVd5vekUhLBbbGTd2of9Jwi3tS5yEezA0z1ihf+Bgo8rEku2RN79bajOVL5MojasfH
0BQ3BSImxudUuuO0KDbU2LOBVOtpINTUJmSzpeFsvBnh1S+PtXwQ/SckQB+uQVubYptJdlPtfHaD
rtqp2Sq1MbKwra49giZ5ASlhwXpUYijcDBFV83OgMqZqZbwN/tv3IKpJexqFo9oRU9XcA8LSLbrF
2qS1ayDpMj13iM9K+v6oaxaEcQFtjlufbkfGdL27l47q4hAniZ4u8i2WEWQvbm9dlPFDtfDxYLyM
pasIeJGEv3IK/Ne7cb0H3SvkI7JYEJCpneVdX+p3ktoke2yDuc2aYHSE7HzDc3BnhDeIHXztCXtT
e1rtaNflg86R4hyMn/Pp08V3Od+pLn4W7GLGM+EUH2KTnpiYJ6BEFPsxrEDDy0uxVEGrXGPJHQVi
i9tqGre6RxiByB1ifOnDSTHcrmYsR44fMaOiVtuQ1MJvJcL2IDvVCXNPVtA0D8Z+zYcPVfgjmJfm
JmXcK/pWb5FK/o3NQcp/9PClSITD98Aon0ny5+lQhsd/2QKlAJADAJylHdgpmTH8AYzqK8yoruaw
6/4hA10Edogc2IXO4DvPHdkNo4sFwhKkslMQUp8FNHhlfyBHzPqCeupFNHeLgUVzS3HyIgwPrSOg
ljiL8HOS24hHAViIpLMWXCfrHR1LS8DVPa0z78ev/4nDvRRp27gMqeDUPColt7uGz6v0zpr+xuAG
Z7gD4LD7fl/Bb9YsvKhbsMTN0J1tLf1inX7lwmEcPwloTChxr8h1joq/qiAP2l+12bPKrtrwJHDG
a1YmMgRF+pUROwnlGkg442CPmk2tfpQ1P2d+EZEJBtA+dF/tBKNyORmXDeCfTctkARCwV/MzN/IS
7eJiOJmMyJvALfrUbkWVeAc8fBYjfXYI83Xr7Yb8kMwCjRrthI8/pLiZ7YPuKtcvnXQZrvpf69/g
YHdqOC+BYCOohPaZEXuGWqp3xezcKT+iUJITTIpRdpZTh1O0/Ta5wjqg/4o4ibjKnbyWl9RmIZZ5
S+2zMa5MvBXLCB6xaSZPQDSutB0FEn06D52tXukYpTRX4RfYFHTSuIRKwGvLixb73yTpm7J+esVH
krn5mcAnWQRyyukBpPPShxqqehKdvX+hdvBJlYzWPBGEIgntDs3vIjXOFipmntTuxlE7cGXR3Wny
0nprqBmQ9nOU0YJC6g7l0qqTVUtKS8XkVsDC15Bx6hcUENKbwd9zjuUE8OWOwlkVbgqBgEmStPCn
iA2NUhtdcIOlRZ7USmiomKdIB3re4yxhbBiEiGftNiyp/kOZi+YM62SabcBT3Fo/tPUuYGVSftTq
PSvNRFRLbcttRHuUOJDoD+Npcuz4n3rGLMM3LoGe9DP2C+cXEJ9TzPNzOpd/KRihaYPlqhHQFUaz
kayqtiXFjLJIhJP/kUqvOpZWII3oMNaS8abuwOuvcbEvVFfNX4UhrlRyMFXHC/elhVMOTdB1BkzE
1No0Kas1ceNyea+Id8pmAIdE21XHspR+tsZva/wU3Zto+Q6bJq6mXMD9Q3Q5RW/2AIqzFByDwjF3
tqwRGcGkQd0MjwCPbfijBo+0vVw/u+ii4kiIXWkZOow6E0ueTm25wvWmkbfBKE3HUW7eGgWrlbFm
6UkJHD+awHsZt10jcZBgABsgLFLhJ4blRZ3FgUskbMcvQWv5bZN7nfI3Dap5KIugKs4lwENaQhsh
R+D8bSmW4zdkEOEr2+GpLBpnhE6R4LkL6ZaFYOtbDa69WtNn4qdH+A7A6o5lgS9qW8xLkHUyAA/5
DwujeYZXw6R3AfiDygIb/TeBv2SdUEZ0MRguvK5fynMdINOeGLpWs5K5CtFB9PtUtYBzzz5g5+QG
tFtw7edHLLGQIHv5i1QNJOOqbaCjT97EefDxUr8zu4cl6wukAOL8wyPWZgj3g48sIrsKzRnkyw79
TXMbob4ZbrkmzcswVgu0pDiUCFGSfvXmEbmcvs2xKhcMBpzPKn7YeFXMDXvau/Sv/MtMW967FHZT
QyDwI0vZmWQODXFHES8w+62kmigVueZLOwB9EFdF5SYIQ6KegSR0OrFdFQ35IsozMf4ZNWigeG7Y
wkOMmbT4BYv0DeC8iF4l5rUFWyevBk2gUr/2wlONYNuiXzNHWD/n2qScqwHfVMVf+hz7MRc0qwTE
lbal3HPvT/UV1Pfr3jq048yKcbCkLbZVVMamG/z1hBWRezS5qk66ADBm7wKtzThP8O//F4z8QBMU
bXQ36W//XaiQjcQjCD+kM3HW/CiFuvClLWHqhbXxeYjbv0B9+QuojhMrehYBCPNNl4d0cSKjmZrQ
b8m4I4VEs+b7HDckE679kvi2frLTNrOpBHBk4aWRN0ZuAw8T3dU3y+LYpqOhC68hhS3TicIFiOdn
mvwDx14KyDXgyaH1sU6qlA9dpLPIHAH6hT7RQkXiK+6cu6fxqfr5H1vsANEwXyg9mPbsrUbSwNuQ
dIc0IjjY/zFEOm+nTbpOELgS5oKuuUTjRpPjGmbUZeLSSK5k7+ZpynlwGbo6g7bZxWv8j6tDWRPD
1S4jbTOBlAkJxjq6hBK8QM3bgAYPbOpZzO0s0UwQZg0GnNuKOFCQVqJzuofUFKeQSNTcIgIn/+6L
T9QtCyU4CowoBtegtmzpa3ZiMhr6dcA1oxegprhsEKfPRmUDfKyeJqa4ZytfwvFV5r8y9pV2eOni
R4VNCUTfWOrVkanNw7QNT9ohCpjBN8KHUP2jHcy+fWFNqeKCmE99WDXpXyd90XZHj4FHlBhjuvhX
8wikdmi35ctnhQHOksWnyo+nTTsUrMgTFT5hBPyAdsoCg7wGcAcmk3Sf2i8VWrR/LOp009vFeOyL
h64gUyMGuyx+sShVlqsFMPukpq5Y/KqStCARdchSTb8K8xi6WA6Nj2Ftbjz1JmRPOdxOjY6kt6Yl
CQpPQyJ1HTiXWYVyPDDA8PRjw1dd8uE0I8JyiFyVO0fzH3KHzTr46dJvAwJi8IulQKBGkn/wSXEi
z4jb+GUY23A8yNrH5L2V4pSMt/mPtoSXCcKQIQcazJiHEJFscLWKaDmy1EkbJFWLRL+yJagD2+tS
VnaoI3XpqUKvQ5HG/t8Qfr1havWNtEKax7KRylsugE2DBEQDISJ90arXBJkjEa4UzyGBWUFhkDev
ygOggzrKqf2jZFImHcm2ZrxjhA4eyN4HwRLUECfW3cge7AKEUToRRox17JLxhagdXoqReCMIdokl
BUkzslVX3GabHjre2s4/SmCsUkiODGcuqsZXDUNNxhbJur8tCjEjeE1s4mQOMkR+Tk/Iwzr+lPj9
YjRCoJ0ELDg7Qkfg5FcYBKaGHK8kP+VNTSMD+ezvkXV6dOf9iPAD9q0lLzr5wMhAYaIyOEuohXF0
gIhSecd/1Q0/HZKTeREiDRskF3xZP89Xt9YdX8jjVBjyuH/H1cPPz7V4YvlW498Ai7gYPYLpyq4v
BV9DdUuQLM3wRZte4STnNiJsQNQn0TQ8WqsErT1pEj1s3ZYdDi5bCFYxl3jNkcDdWnYiKtcfreqW
8/cCwIp+TQK2bE/zXF/OqK0wc0KtT91BaxdIcFUqt8jFgNKUOJm7OwxbNe0x+6GAFdZv4EqNiYA3
saejU+4rVskMEBVUVkRz5pD1r2DmVV2hPkoFJ/qF8kf0vYjhm29zSYqNsuB7dHkTJcDnQLvDxYvm
biwYNNNjJXyUROTyvHnDNqvtSTk0xMUzK9ZPUTyLwilj+cvUrZFscSXbqnXq7BYq/SK3a29SaNXZ
NEA8sLmLqHIpKpvDKmasyZmWISxpitsIdxNtSIb8J6e3Slx5X6VAgcrZ4HMexmvcEL5vfCgGufIL
cuYZz+zQ3JXlURc3xBIxfWZLJPeywZEhModMt268zeejmrrzbkcJmrXEshPuiuhsqMtkdI2cTD4y
g2hfE8pNmZLQu8azwiBUFmRT8eiituC9kwbgn09DP4XazUCySiS47YUPxfwi9p/wyn5x9k0nWUIj
+jYE0TxDoTsb4leMSmU5rMpwQ6hrMzwlCqWXOP2pB8RZZoerjqA8c+9LbyH4beRbaLDenKPoJWCU
S5sQRAH3dEamPMhB5APtlV8BAh6OCF9fmC8yX1sgjKVmrXK3LeCzVnV2MrSdlFHut505DOwS81OG
FgvMwyGPOgw2OUhJsROSfdW5Rrqak8jj6pctcC5Ct3jcwx9cYgEJB9ZJ0hDBRQyhdpdfTfz7CwJN
MuAPkTF7iXXWUklGX4+UzfXqJ9kqlfkRRB/RQJ/3NdfXqb4HOYJnGpCbIXWxNphxiMWdVrp8ifj7
U5qjXKczI17HKht7tKdMup1IVxkdvhf09gR7LLBXDCbpihvhXQBlD9umezDFo7hZaERUMgjHhO+p
nB3WmIABM8CPsq2bqR2zrs4HLnyssIKVxlbCr2DAkmbOTz1WdwTyi6GJsIDafrWrtZ3FAaLhmvrG
V4YRd9umqOkEYA2TkMcKfeJqkEC3pz+yGuD+Q+ta8XpVjc6GgzyiuPXhkW8xWnXraPhXXyRJY0gn
09E/0A5KeDF6DlpYZXk1GiMQIi9zuZ1gV9jGoJjQWd0mcsnBRA0gfSk9MDFgNXTDjDBJxLYzwdWz
XjpwMdFeEl5e+R71r7Eg/ypuHcOTF00N2IaI5hEz8RVBjS0DKthgi5xAhzBhLkRpN/L4jtqwVkuV
0ONfQ8TatOdwxXrDi9ut9U2nuTj1UQ+6ZOgPN4vyEzM76uFmhH2VvhLmM2hrhc1jYkpsAViFU0BU
hZCQurPHNKbI95hliEY/CoE5YTQKsmakONkNABE9GkwlnCsW2e5rIGZ+/4jsgvhVKaBu1mFUQJB1
KpHwaw3dpy+5pJ+gYBpmt9kiD3/qHlauFFcsl1QE7oh7caDo5r2imJh/GEjoKm46+GyR+tBtmp+t
6jkPXMUvR1wTfkUGS7bJ7pfxys8wPPGrdgitMfQkchWsIzDlfoSwrMQIwavHeoeaSKxf9fxLMdx3
GLvcQ9KC8UXbIOFp8LkNW5IJbYlhtvLOkQBpQTAFbeDRW/X+IZDARUluT3ucs424wGfI2n4bsCRi
GS3+Q9DqfaW/qwQhv/ylxJDjG+iuvrvyGLTkI7yy9lanRxFpap9fqW2g1J2uCQ5OiClbCcB7bG8Z
kP1iE/EfXWfiyCRDn6aLQTnnBuJD1g+jQX31lkdbS6jCmpU4qbkv29Kdi+zm0SwsVshfRIQQlqeg
WwLpno+5+l7K0GqgnLP/ecnLLGlry/wNxW2QXbzmRaOVnSHkn98Ty0QZxIpEPmjyM87FetBU6o1c
ltXI73EFWjEu0A9Q0OEXjkYgr41ddiL29E6XmZzCrM3H6QQC1NSzMISNfWxetKZRhBNO25nwzr1H
wQMh0Bgy0Q5Fq96S1wYVnTOA+sAhBO22L/7KnF/VUiRbxzgPqHs0vqf+g+Q233rwwtbZN7tPqVzD
4gOUChuQIXCAEcXUnbPhQ+boC5q7qX5/j0DVga2qD+zYtq/8taseVJaiTOXoL35KltQ6gIjuCfwH
GKHJ6ZJQ4CRvRQn0T4Ucvfvtq0FKog98oIjPLX6cpI2pbv6Bxp+6c0UefeEk9V+W/baeynCL3L59
mxYZ867K/CbRN9B8Z5zBG4W34jNEco859J8ECVXQ5GiYoCu8DjxewpMzpySyvyUe/Bjl5K7+i/pt
nx9ZKpU9swJ366+iQ4Feqvn223XlaRBvM/sfrsXSh2UANewvEJgiAbe6hyhXp7mxQmQ413/vRpV/
7vBQ8Q7NYg1ApmLjr1v9qfnf9BoDZAAvhAAKuH+hUGwhfpVGtlR0EBvFEbotZ56qH802A+M+zdoG
ykS5vB6W5ISmwypOPwqCvv3UYUri6/NGrFLXQCu0ClkmwErDciWEs6ECkFEBz1kznAL6SNVOI49a
9V6m9Ddl7GMuGo7F5B9QoYG4pPZPo7pkMa3JJWom6rERiSfHLpgHkCxEFfmkTSAW3JgjiTBgBPSP
qLw1+NnSy8y6CCTn8Yy3LbzPJ6qAsjiWeATL7hvATTOoFP4EUKN9h/zQFWIq3mYCYBkB3fmQjyzO
H2T3CpEwCkB5tsnGJcWe2bRp4i1hMLX8L2k8/tYITaIvmuwcUhiBWkv/goledJTGmPvwUpFfGFT0
g5ITVSHh9xOTVfXChzYQEEpIGdLfGbXx2ocYoNCgFVpG2U01EJl/AXYmyARy/CMUTtxCvrG3cgg1
TufPGIluf9NHuL0lawAFZAMkwjgTdrPT78ilPCHjEqqPBPSEVYyIo3FJN0WFlEa+KJKrt8immD6Y
uubZD3V57wj+Hjp0PvXRu1apiRDqGXbXYtoZMVFWLHcMh+OxK4gzq5bAyiLsLnCTkLxJmMC19WlQ
UU/PDUCGRtr3cEM7DPAvYxNK2qf+J9Mqnmwa0xXhGyf6VpbcexKucaJPkYAbeJznOiCluVYEG/XF
waxpH3YGHjGuPsxNmvE3uySEYyzz/bNt1PDgGf0AYwBlR8Gm/CbqlkdykDdkNrgm1JhKxodKkhDk
luEQ2dHvQxZDEXI0vsznKRdXh1ih/wuKjcwxxaLXLQWeJHFxkCCHa7gZ2qIE69usHpa1Zvcj+arL
1o0U2lrz3SGxBz4O2Hi1/F+7IujD47wfbKAPVPr0WtvYAuaKFOIbsKr94L90YRdZT0aHe63dz7q4
NnUV5A1dWB3q/EdBFkEzGV1VsvKaIfs2+tD5ql6HevzK0U+uCMLZHHy6B/vEqDAzEOI1qJJVKner
WEY168/gy2TYIHDZUbRQbIKvadlG004K7SpTgLTHnNV1v3CMnMGGttH5EzMgQ3EoUApwyRp3CzFX
4EYM6skuCv8RByxL/yPpPHYjR7Io+kUE6M02md77lLQhZOm959f3iWpgFj2Dniopk4x479px9kk6
hXZunbU57bz64H2zX7SEHO3inLHX5u8AzJs467DTezEFZKD7YMTMuug2K4Y8JsY+luciagHTHiD3
P9gPLIVdiwJ6VrgZgQRiWa1RkjrFvc5/x2elnvNy2UNe8iwo5BXPScGiLkSu3ypUm+rTctnxkiso
Bn2Daf6ZHkay8efB0tAg9Em0zt0hvhgIyL1vxyGkCjIUTgyXB6f2ry1tGJVVvqYoQagi2WzHEKIS
az3zWbyLkLczMDMX2P/GKkM+I1Y7VTxhkrRVkfd2PBUPW6vOdnMYz/R3rDN9U6/yFTAK1z5WlwMz
g6dgjafC0l53JZlT8pMcBMIkPvjd5O7gaegtlgZ4YU6EBct28Bm0X43y8Q+ddh4NojXSRejhmlmY
RXi4y/AcLB1X7Z09uRacXxey+zAFHxXpQGUs2ElxKhG8MjMxJBjJafCAJSuUjsmduygGGkoVzw1A
gAnPmVVaIgBvCZubkHTRFu0qtAd+hA6rPL4LAAykMwRRzNGTNktzVVBvLDB+8LcNpoB6F899oghx
E/w4xWfovI/Rll05Ca+9si6lowCU+Cen6kgjJBx/D6Wck7OWkXwOkFMdmG4wK+/H5tpk73m2y9cy
IodV8KuGUL+cOZ+2tu48FDfRd9gepewBxlHSnvU5hm8GY2r5ng+Png1YMNVC1xn2n0g1OG40xGmA
+eVL0T3X37feRBh86VKX7vz82/1B5GPpL1wQmWJCYfHwoVBnqAL7poBy2cGhYCOHqHiMvPzSJZYv
UkF7x5oBz0SgRkvnu2R8qOkAtT7ORNPW6P9ExoeU5jen/8lbKMKlRBqm4Jh76U9Mhmn4I5PF98uw
C6XWsoNn0aMDiJL6W8s9PRlXNMM6QSrm1guPmnqizDpM34k3QU0zrPTgqJoLGffz5LG7hWfYA+6B
pCHg49Rr74I8qYmjCxi7aYsiVUM0iG8wKbt2fAjl1R8q6ebdX5LvCXyIpT7mciuhdnxevwrRUOvw
CgCSpqx4QmA32Z+1fGebsQyiOFY9iBOawGJOToaPY0jrnmPwoypCE46/5lXqRyfbiOFnyC5CBIbc
qOu2Y3AxUSc30qcz7pJSnjXpIyRUbcCc9uimp8R4r9MAr4PVlOQpdq9a2prR1UmOyWQAjfLm9Vfg
RRwCUMJr+p/FEcDI6MDaVOVq+CIksSi35Djqzr4M/qT+PNQvDXWffirjsz9x862LbhkRqksM57iA
G0od5ATd6GYI4loopIXmqoB3Sr0Pe+Q2HvW9p4mWHm9v2dfWvIXBXxg9e6iEFnkX8CWPSEWAqMOK
q/PvwS0fUx2T5YJXiF/cL3+6ZgFjz4HxWSNQbFNO5/I8SSTXE9l7MbWzJD90qD0LcbxQ3Cb1zWQ6
D4Kj4OTEMuTEjxpFY6xdfGXd2GsKH8oFFwks+S2GWGGjbgpcB+Y50W7NyBARf4XdT9yiLj/DAqB1
Ym0bML8ZFbF4wR/1hV29UxA9g/OWrkpda/4u1nS5vnrW7edtMI25twCuMD6qELi5/UXLNqKzuGBj
HNR9yvUeSZ/x8JkfYflDjXHb/SrMb0EhWWA4E7SXlSEPqELUaeNM2BZbwg5CZ6cJqcWCpJMcLU61
y5K3qni1mCzzR8dXoymPcxG8W7m96MHYVWbt9q81LPGcK6RLBSuLvVNsT6uaWabZAzFVy2gTItZG
08rh5Ps83fbC8X8JnlhCb1foolEmYyjE3NL8BbzXOgNI4zzYnYaAEfwL14zVAmkrCC2EUb74cAgT
sJN2VmKxHdWjFF6cEuaes0CAzT2C8G1Tn4v4UGfLjPLdJdMpF8CwAtsw4wUVWm7B1SIwEuox8ToI
ghzdpkBWNL4QJcbPjzKp6bceYIGQabh8XvVNVuP5VH3K5qKtCbEM9HOZoSx/JBGzTYLLPQUE3/rD
fcw58jDqCOqnLRnowAbVuRgxoApRJFdoxZjZ9HwtBWvwI6P6sKuBUeJHYbm1vjoT5tf61hpI6plG
zVxGGBXhv9QxGTjCpuDI7eWAMQcoaUDeQg1VzLo0v0brSwMsUGOqxKVTxztjFE9gVy5H5LSly+xb
Pv4FB8ONDNmH32twcwU9IBQUm3yNsMKVTp3ptZ51w7nRGdRn2B8tfamXGyVy3A6DREhVulX/sSEg
RZkpZTq3goBPZgBKJVrJdKXqZesd6S276YvfX8AODhcKu7Yc9jwHHKEVa8XMOKnOmQiTtv3J5UdX
vWXStmjWAckVwJjI++BHTZIZlk5rzjTm7yE7mP4d+sBVoHlajoaq4KWCxJErsHfEGaJ4XJIpFz+b
2a9fMe7Ee0PaUl1qIagN8RYuZZNlxBXwhX/zuSc6bsq6W41cFtGcAJbhkkY/Yge2OAVt0jYUiGGP
3zlpfwZgo1iZd/0HJdAujLOibRBs+9oySFx7hSkcZJ0mOKGwmM4hYylBMzb4NGIkWXuvwXe8O1Rq
RkbUyIIvL6w8cG2O6ChrFl4DMUNEWI843bIBTsg3m2xjm0yovSv0J6rCsfzWEdjOTjknE4cg3Kom
Au7fGOBUm8hbtRDHvnmL5L2QFBZxD4tJRHN98rRrMJ789MOgVHjaxhLlobhvCheyGhmpGywqkvBm
mCPUbYNwSZAcc1PuZ7/flYlipSaFRKaP0QVbbAfxtRTxpRmvIGM5iGpgXVrtFs5+O6Z/XNTIhsCN
lkTybgb9nBSP0tvFzhGlJh89eTgYf2O6iQEahJR78iSCP9+s4B7q3416n5Dt6S5gQdiszWSpfids
dnOELCl2l7lJAEgldky3QBnaXy1tr3WrIE7QiRMJTIxXpe1R+6ORx77TWNBlXLdauEpYmkKA1xpJ
LZYTCKPMb1Yqral+h+aVY3xbFk++isDh1uZ8qQY3LZHFjsA5w7NEAcQXDf2wgGhigGEVBPLvAfqU
9kr75KynGGqO4IQWRQuyb95D4+HNYpeCHFj7NJL89sWDYhT8/W6R3iMLebhxQZyM93cesfH64nxi
qq5kysfYlRes2aRNAGKBtCEyZHDv4WW1j4GGDIijrtEWfXm3x5dJsKMsyql+02CXMWktxrmW/4xN
iTCPpzUDUWDElmPggdmLsJVSzZdNUK3F82WzioZFvrHtacOzNm/Vo5pfoEQg/Bm0NvY7ygpxoHkl
n+ytZ21Sp1NByEcguJmgwE1cvMXdSZyvHso/4hzdXwk9hZ58espvHHEm0TPV1tTmLkB5UfHtTaJv
YYSC4IQIitI4rYAK7lDbd4vEsmadctUq/JzD1co3mn3BmFBhdfB1shZpkIP3gwSxbkhwSRfj6I+2
RCYRyfY2NlxdeLjniUPSo8D/ncW/Ty7T1rzjVA4hKRIByNURHyDsM1cfMAd8gcAFdW7d8qCuKFkf
z9JSxtG1SK13NfmDnTejF3ECPnJ9Wb/Y3ZpSaIk0276dOQ6JxObC4/ooUmUx1uUyGJkRkFMW8sPz
foIxW3Z4CBFX6tKP7vyF+cMnEoGbn89Vi5YEv81GgprR3CgtZ2Z/i9lQMRNPylNMjVr4kbiMLPX5
B21ZXrGChG480PPEBs4hmAxHwIsWgUjzk08r1Dnii2hKnHq6SogO6TCls0gBDr8lD0M2D4WDnqs7
jDivY9J2iZwCnyTfF9P0tMs5AwNOFrjWakH0i5jBsnjdnzhhMDV50/OdiHH0XrPPAOUal+i84PYm
AQyw36afh+nVduadlHICJO5mENbuyvVLsHj/XUG1Gw+kAuYYH9ho1DuJwbzl0idPW8Bw7gw/CbiL
A+AVAOTaRf3tTcDaNfFCvPUBOUvCNkKoVsUegmT0XYo545P1UBwnkICusWZ+/0LBLblcRlCPwrAC
ZdyvBXHQhF+NJRymdvqs6XvpYTJqCWsMr3o9Cdk81CHCOOyQK9PLVp110TPSDfGnWZ77TdAbahtB
WJqXIX4bBFnCWSvg2wp/TLIf+Rbz4ZNnnVcXsMPcwdSYsHoVV3gSiMtVK+EuPrMv3wLTa/64rHiI
wkUdEd5vq66GSiXGvDkOYB1MqGr9Zo7HaeVvavUlLcLVZBwEkFEmK2/FrQu/J0RCCpk+LRdQzJXo
SAhbuLps+xaKH4K7PiMKDszUW3rVh0okdqChuSRxp8K4dW59dC72X9wQ0KD9+UCO8dOiFp3iAQL9
PC4LhB/27FF5x871uAc+deML2H6mgj1Crs2RLNNRRJrUnMqNRdjz4/D9kX+Iv28tDo0AaSlEFsNG
o/3yT3ju8ILBe2rW1g53gwFU2YOKqR+jdk6ldp1bFoqHetWrtEt6uzpAnnMGNpyzF7uKzVEaoE6c
x645JTSSoJzn4ejsjEB2jNnlQ//szG/hrDbDV4bZj09GhtNPxEnB6/ksHJFejUiI1QyMgxRXflIH
oLe+dOiJ8nwnToLKIglpQe2ea49fas8nEWOLtz6yivTwGsWS/iXFZ8c4R/pRSveF/Gfld03EGUF3
+m9x+TNU9CvSnJIFuzo91+z1LJ8klJRbI75nKe7f1ZjvGZkBqEOZdZTPMUWLHvMKA+Xwvj/K4lCW
l9b4tvmDj9O0oY8L5ZUAvUgLjxuEC0zAM8dtNYYsbkf+CuGaUjhaEizBu2zjrfzkNgVXgnwihMrN
zusuCS2RDCPVIpjIJ4A9LAl4QNbjb4gFbzEEcQPUAfUKSBSLKZ738GMlnEB0lAyaYLD0+HWysKyS
g3Jc2TINAYzoBop8ug/X/AoezWVG77BXMNuTcjXA8TcM8zLDVe5+2wIl524LSRAT7w8sGKW1LoIu
GtJaKERuPFdBYkJEEkPYu+XlZAci2kushVByTU5G0TLeDNC8UGEXeZIKZ1RvnvLealRzniHq9eKK
Y8Zy3uOE+oVKWo4Ri0cXzDTZdeA+m6XPdullHeaz0bUhmLz+hZsQ4BhE7oNNljQrEEYmxhP+4RKb
Mz8zXaCzEBpYVe+GKf3TeBsTkNyxQnGbQ9LFKqXUe60lP5+NhTXILHdiE/JIEu+3RYLa0yW61DiY
SNvgeGp1XUT7WN4Y0pKkX/k5GWvyek2b7RdpKM+kPn1YSEGTdbbBzaHuCR4UyxEm45GoFMSdTbC0
umbjhFedphq7gUmnYQr1Axcnrlm47kUvfhaZI5/hzu5AQFHFd0WCuXfe2e+se8J6kPMti3lYDVgU
pXepWMcptXr+vZZuxE/1tGQecWj2IRGZo9s76L2daOaYaP3VYqElLZX16cICCQLi9wzGLywPc9nf
6OVnK/0V0R04PMvPHVoOH6DcQCqowMQCGSz65uBZCMuPffKp2kycxH/WYDbYNYWqymKwrcZfZlO+
RvZdiF3zs8hYuLSDZPBL1FztXQjEUuL2u3p8H8lHEKGUAYntlq21T7q/orypqD3Ix+LZIutzKOZn
Lm9CmlCvE+zIqAULa9JPvZKlFb3rEyofvn28QcxphJesVY9+Mb59Iih0m85z2g+9zwG/4Oyrz/4w
vYMk/FT8SWP3sMab+Doq89mHhwIeJl451UpXsZlts3EfA/pqQn8K12jKVKpxnFaE/UYdF2L+qkhO
krijMEYiB8zCpfYib0Icp4q0hXN2yHEhOhsc+ZkZ+EAopIfp9PHEk2tdYpYrNmSaFspXqDFWODtJ
/qy671YDfaSIUM9I7K0tbtPCLSwkpCgi/eDbJk+MaxJpyi0R13GzU8urpx7K7OYhJPAI/BKULKVO
s569IlsQEojWzjB/AVr94gqQoXPTJwvNOZICi2xLZD0aM/l7tD/ZJF2unNQD8Ps2x7dI/TTkZm5U
Lw3mgIAcYMlx3zkhSQUAQYhXBezpF3/iOw3pqWNBGLB5EDyEiXrD8cwXIcqggT9xVKQs88ZaD5dp
CX77ZktvhfNn6jtOhVx6eegqrEKmifjFJyM1DSYcEIrunEdHs+Cbb9hoYjJJVvEiWkYEMUDJaGjn
UeaE/kGzNpbxlTefOrNLEVwnCcCBOJw5ABe4uIQosSVddbrSNkR6G+BmhPYxutvZnv/EwEAResSO
icHWXmqk8d5mM40yHsMKwGHmlr1W6k3M/gsuY03HvKMMEP4GMUqYohxH0cH8kNiHBMFZ0uxgGUj+
yQAdI6lDMBK5jcz/xLymdjchY+KAD3UOtIPW3C3jL4RxCJoLJIvnEwuGlNA+h/2eOmi/fmBFA/Be
eKw5ZiHx97LZee9k3glFCsgixARXQZx/et0hMA9ae64AgtKfmEzTcV1XjJWNPdfq0E2VX3tOZKn3
g0DTTVg3o7BAmUPITyQgAeTOxgm9pNh4u1rFRoW5L0Oa2SB4PqtEZ5XSh1Zrs8p6G4z3aao2hqkh
qaTU1EYfktyJ8MYQMAcyT0v86yj52CjQhGfGtQ5UDAf1PqnAqsm3L4jICXgZ4smBXPstwj/HuKvV
XfYezt+4HOdwLAyRzQxmqRfwn+PtmNUrHGQcG7NrRyTsFwBHuY1o/2gdA37gIGIwQjwNEGsiPsz4
oUzZ1La4JCJ26Zlu7iGqJe9NqNet7qlNV9V4CT/fxImlNt9Ys8TCzj4cpR9S8BWMz37EqrWTEG3z
cvBQqqiDaztjIsBJhvXeuYU1zqTDMFysMXLTvncfsHXhX41GtH4m4SWrQnIzPvWUsKcZ1aLDjbhw
xCCY+tbEW3t/qBlJJyVe0YQ0G+9Zc5OrD4AF5rAlBWwNoxYS+1x+o5vDHR/GrrEvJVe0hmoPDyLK
dS5m6dRcVfkV1D92vA+yBRrdfd+vwk4gh/7CnEvVLXAu/Cky0RalTq8MvwwCAHyNRnghe3tu4yyh
ato1K66mjaJuexLL0eiSioVdg/vMVbirP8nYDo5yf/TISLFgAiHCEUgs7f6txrPJRSXuZdACJFpL
OdsnCbm7nGcEfPo/qjUAnmPM490YzAtBgv7srCOAlXbai6SgysPs9SV7tD8ei4J3B2Bd+raat8l5
gJ42cC2U182G6ViBsXgg/88kvfQAiX2FrWN6jOVGGtedek8xs0XVzKCwoJ5PJLxemZnm9Ts6LwI3
CfPKVw4Vz1BMynXEVAnMrjaOq6jd3IHsp6G8yg62usPcrMffhfplsUyUSB/5WzOyx7D5q0TYRAsi
COVon9YblExdsaPVlnDsWYWZVlnnCVp1TkuDOgbEgOJ710LH1fSlEW687L1undno+GsLFEsIfhuP
r0pa8MGJsSsnckB4zREzSC+BWeF2mNlQD7p3FJ+Er76n1i6fCJiE9R+pka3mdf9em+RvMnpZzs4z
93y9Y3DG+4BWuUKpFqH1buAlbIkIu3ihIbeQiqMUL9rhaaFuIaN9FnvvD6jr7DLOC1eJN2VxylSW
rZP4BaLwpckI0uYQvcoDSozwYJgNjgyELdbwPaxD4COWeaSxZ+BkNyapsZTONZ4N1PEKoeNTsQhs
+IUZDaLxdElgc85gcJrPne3wgKSfkkFwYu3K6XuqX1PRDkZ6lK9/Z/VRK26T/hEgYVPRxLUPBiq0
INIbcW9hP2cQCpulzgteHpq57EoTAAlFCRrRmg7xzQYvuoxEd1J+C+3a4OuPFhlosocRKU7uCgBu
XWzt9gxz9SBqd2YYX7V8yPATN/sx47zy38byqaJ1FHetysOYaShsDaTrQNUd3DraBJRxHKYlUu+o
2Fj5yUATHq4opmBogGQmFhD2JthF6bxJbqkMVut+OnZEOBEn+Ug5Eyqs2vtwooPEmwtsi9ZuTtxB
UG51/SaEK3L4Jj5bp8d8VN2b8NNJ8QcC2VXEzsxJdOVm/xiLL8XaUu/aJl+Vuh7GTRg+xv6V1m9S
9hs1X5nBLQTfMFYbi9sposrNP6Gmwn20a8pXDj5NH8O/bVFRSew+9CW5xczH3O15eSb50K9+bDyt
WXOfwJJY3kc9g8D58pVTXu4MfQSd/Yj19w5tk9x+yfkOwIELPAvf6Z89dEhFgq0MHh/pe05uNKu/
pb2YQkykS4twRHUdiO3/XOcnqX/Y1H3TfOnnlyRd27Qv5cUp1v9a2XRtrITftPa0D2thLMjzE+Sv
F/z0wwWxp+jqyqxt59xLjC00PoCufPKclSWSZGvlheyNfAz1VoBDBjoJGjtYsrRgiZ5iFE87qoHy
FaEsH5NjnW3NQjDe3fgSLyLWjxEcEwOzQhoVG4gOeGt9RTwQkvIUjXSd/sM3M8nHFkWNb6PaU/FI
0DslbrCdmh+0dBVNJ1l7FvTm4W2ImY+RY8AuLRXCEY1FujeMtzx7T6aDpR0wFFbxW8oRVtgXVDdk
r66YGHR1ZVoIjM5dsx6Gc2GhXHCWcfGgAiFDCcFaXpO5/b8VC4KEwz5NtgL/bziedGMpGl9i2kcW
bfNh5wRPWh9CBomStDWXiKV6ikuIdJJOeA9GrM5MTM4+Um5VT/DQe13x2AmdqOAiOb4Wk8G6whpR
R81azX8G86tA2xwDvi3yRdqeh5yKlN1groWTL/rQcB/j9iVK11sJcXIcHIZuJXUrp4NoJEUDZXHh
nxskUEw/39ZbvPO1nXD0Kw33htDdbWx57avrngr6aqXJX9RjOM05JAkb1Q4Bu0vZpoHkkcOrICyf
VehfgMojdf3LrN9gUhKHNDye1f3m/o3cfSC3UIbB4W4I85ttIUiFraiX9dOqNxEQm7/M1KtlnHBq
JF85ESQyiDgAVOn/QzYd+3/dATikfCLjFp3mc1RXhsqQws6wbKuPFPktsdzDEaK2U7c0EMBwbBDo
ImWAd3Kp+8KnPMd3V641OrSr3dD+MsIhJAXZ5YcNs2sSIfvtASweUc5Fw11l+uESrImMjGOYfnM9
BOndIvlH+pe5Evd72FY0VRF4r7KayNG6+/Kh4CE2IYetAZfm+wiaYZFxrVQXxFOpvM5kEacqxXtn
yRLTWAeLiMaos1nFJ1f3/6ruKMQBJEIg1+Zz+nc9nQQGFmXvFt0LwtM0Ec5rYHtL340eJArLNZbP
6ZA216y4ewYBV99NJQKsjgUidRPUrtbJ3vmyi7OGtFraWvQHBUdAzTTe4LAJQtLFTo2+Z1ZKaw4h
jEm4eIuV/ClTEIR8wxGJD4T/UAsBAngnDSAZfgpvZzOJU8hQgSLJXDsNpM9ArgfsNJNdhkrlUIUk
EglMhNcfrSI+Wj7P5WSeBuKFUJ4W5ibv9haNbdPDYSogZaBginNUrgLIfu2Y82B7iFC2APwF+r0W
bEwHOBPrDKXsqzC/tnGOO5JitPpFlJiXfokHuqTRI9EAthakJdrJua1JiQsyIP6VSBt0gNNEFms1
YhKp934JDHHWzDen/uKldwPMSnDdHJAN4lBN+ahaTAGrtv3zMVkzLDnzqUGxjNIB161gUzP/pvHp
BM55UDbjUl86Pnb5HO1Qs/Ct5++3zL/PZpj0P7rQalT2oup/qP4WQRPzDuVcL+96Z0v6dESTU4qo
2vnprT/xM5hkWtCk7db1pc6BGRceI+K9nKN5zL/F3tkSGtbdI7BKSf0kR1ku9vjTySJSR7JyHF45
bTXql0F6TIQ5W9pzTLa+f0GjaMsHTRNOaiARfxeKlouV7m/B7Qbl0bTPxHnVDuLTWy4ffW9ThAcL
8NCtiJDboGCbNflPzPU91ddSX+jar5X9ZRrxDHT2LJvmIyofTvKlOnd5Fiz89kJjgzsuNTfO32VY
BaFzNNE1WEPGtEVbKOw8zeCE14Q7K2ItXeKu87JHBzagVOa/x0jj0SBywfWts2ZgxNj0AaGac0TL
c4JfOGWxskz+ogWTAvMPmq3OTKA1K+MbypXMGjSGpAEJOtNc8CJY30BAoLmocugLMA+Wfa/Ta9J/
h+M5V3/6UN009bWpNChl4oAo4dGtz6TfT9mxhqlNuPUmKIJCucs3E/1Duvl3dcKM+TeRfJWaLwO9
4bAmSJpH+kjImVbd7HzfsT5UTrEk8IaQLGBksaeo7beOYWN8ieyXpl/V3alJLjJBYPleBgIFzLLn
BtaPyAfT46z0MhG+bDB88VKmK+7rqDt2436q0dsmJBzzSoGbycRgHTkCTGYwhBXhNTD+OBTITLH0
NRU2nv/LaYCg7ndCpDEA6jKoeNgh9d+OmXkCPewhHmP1nbQBAxqyrpns+l0cb9tpg7nADf+SGhHR
q/OgtL6HeqNA1uGD7xcF8jz9lfAH6+cx/JLSncph0RMxONw6EJRSZpolakFHdutkP5J3ptKwnpAj
QX7thddVxbRTbjqJ+9rizD7+k1FJd9AjNyvJ3ly2yU71N7b0VA16YlZYNTYxri8DNUfLC5RcCPnT
WhTzIpT2MoWnHAiYJUFkeOAzFU6AXiasb0+PVrYPR0JFV8gjFyROZN2rx+peZztL2RMVVxUHq7i0
MzIJ0SIQD1Pc1foK619gObfQm8+jdMkdik6q6Y9DdBq5X+SWghxmR4hq0u7eWibGvLzX9dvIPF9f
rerqcIlq6prswBSQLkajI4CqUroa6oN+IKs9hkHlpsN7p3NgTd/Q/CK0u0Etgzzf7mqccFvS280N
8HffvdOw4OJSyID6ACZwB7ISauXFuXkj/oJ1hEB46C6W92frhwl9dNEj7uPEkoNhFhQntV4WGuIE
5q61Hu2c9uwMe7I1R4h38ttBM+PuFfucd/XRZpFX6ZjowpMJWl9kDfKhl6ZtpHyb6kfhwJ6qlbpI
F9iehWbBP0poHSIhKmC/iJdptiIdXfhmtOFlAbPGRFC4SGJyUGeyjvvdZK4dc21mZ6U8REi1pLPJ
BlcgNn8axocyXlNaLZ2dQX5XDUCq1EspKEmDsgnYQPOHJbA5MhK6mfmhcApY3rvgy4jrRZ1qZW9h
fyKkY6alh6ncxphKKBduWL0XvXaxP/99gOMNS+2C/r/IO8jOre8+SXrhipG8A9LqTEHeh5Q5W4mV
SY9vws8c8eLIWDlr76U4nyFSl5pYZF4JTsZ+aRl49HZ+8CMS5yqSAfJthgfS0d78Wl6h53a2dYMy
iuxzx3KLRZuegvpa1MItZG5brByj+tK979r+RTYzbxAEWsi9xamiNydoEDtirZ0zI5NeRYytNoCm
41hWCESkhclDcbwdNIjya8MLY+5T+1m8hoT0VNqlFfYLmYg9vu2ALJ2APpIWAYvHYznopGVgOMn4
r9beHrbB8NPbJeg0Dhp2VixmkCoVmZwcsX26q+3jNCAPnzOVxjxV3grtD64k/m6NCQF2I1RvvrLT
Wbht42xSbiX0fAhlSMfl56U9mFSwBDjf3CrmNgVwyIDHWnCzoqefjDhCc+lT8orbzd6LY7R2FsoS
euatGV9Ru7FZj4Y7WZGJRKS9Aa2kQQNMI8fjgfklBX9D659URNZfIBpczhfZ2he0PcxRHnfWuycW
dRKgoJ8WDmnIMrmyO+2qhs8Mf5CF7Q6WMTyT2jeGx6Jd1vYTDQ2ye15HLK3OeFXCO+nSDripGnjH
Qv0UZS2cQC2jClkCLWAp4U/pcJHaoxw/0avOA3BmYqbiHbLS0DzXbrDEMm5gMDfc0Vv7zRykLlg2
a1s/Bqzda91eRPGJmT0lcqNFbCyjhBG3REe6poOHjitCbwlPxOGKONqwAyTCxD6+Q5ppIZEOTGP2
Cxk6d1SbnHXjleS8ShZy4PiUJHeEFGT6qkSAeoQSWPtAEBcxNDypVAzJhAn/0wsFvNLxsW2WIFZs
eWmCmWDpe89BI5T3OLZrYqBiFE19tbYOen6w5g/2Q3s20VIrwD0Lswz1OasuBgveEqqhMazn2y64
20jeJWfee7QqfSAyjFwAyfAidnk0ZSrArHqsDKDyZ4P0wV9D2hXDXkz5OFEl3jbeeB7OqaM1fEdM
LQ+jRqYe+WmGtX5+UBVIrqPcI84+J90qFwlbpBI5jyRdCvdfce1zuKINt8bXL5/E5NxBhnh1iMwm
1/ZfYB9yXUJtISIt5DO5TKT2IhjO5C1gZfUN282w+OcE28u2vjC5GQ2tocpgxhw9Y5VckpvH8swz
2TnUzq27+AJl8tLIB2d5RsRIXoRvvHLekGD6jiOK9YTPgZRP3HAexdmHMdgmFduzgGRJUupOtYX4
YaUNBCORHUJVDdHzeOtxVyvtil+bRJo+fY3RwU52SNA9Yg7stY3QybziHHHrBsZt76ORJxE81bYh
AcQGJZVHiAzweFk9RjVIL5xITqRHVpCkzC8AQpyg8u8Z7sd5gxxGwJNIVPp4NaVvGYF3Tr0Lx60w
ICvlQpiZVXtX1JdQ23LIFA7iTiJseFyrR40/V9+lDOky9ZUl68LWsdjTUA+MbFZQ+xxVanehi6MY
r3kbuZMPFymCKSAjJIPzAtH8/9JohZGIb28gYZQg9WIhPXEpd9VqupMU6aMyzYZbpRNX4h/C5mtw
Vp1wzMI/+l9ZulSKk5luKYfBIonfFIn6fSrmAnjx0rnEjK8e4uTVQ2oSVKAqK4XeTJY9dkWDKCoh
5h+Ve2u8CS9W9JGj+rani9jmrPAozSNX6Q4+MiufUpCnX24mZW17j+GZAbpKJ8m7VeXOcvaysYoi
bM6EYzYjgotrItTcARhM9HoSLADzP2jfoXM2IZpj6z1aBSuSDqfwp5Q42nLTHaS/hEy/fF22xDki
DK4L3HvONZN3ek93IFsccbtHedw4VMcTCjEKrZ9yaJuvAx9Dw1xaV2diD/PxUtLlM+inKDlQPJ7r
Z8QvSdnMQALE9RtpG17esvygn4avOoYw8CmhEvFiAU9rvxC+yrz+TKkdVBn6OTWJQ8sRGID2lgyG
fr5qWGCFflI61Qg9pJv4BVuSBFJ5NdovnyrTEOulmiJhIRUxXiNAbyu0jePaoBxefepAAZSgCOCl
3FtIyViELHyOwYY+uVnDEojyrAu5y7qXHpAI752ifKWR4zo4WCCw7SnI3QgYBE/sEm4o+2TOScrL
X1IcuzaHKMCkCC4QSBL3eYqdMhxXUGNcpSA4qzZc0xusVRfszQMbvV19kcMnlPD2bRKzSgdNalyF
jnlwvsWK3W9K8jvqD73tFxl2zS/eEu/StbsuPSjaQ9iGQWxpojeHraoT/zynd2VqfvXyrTW/fNQO
OWJbpSaBGejDKJejvjDMtxEylei7QF2JtS00rsK9pJdzyT9UzhF6e1WjPIbWIaZAzMmKfemVN8B7
C22ATxofJDBHaPnMjWWf/Zb9g4EouTHpRg25p0LXG4Z/jXINvWf6O0WnL5qI+yW6zWz6zTvWGiFn
3UWUN2SbiM9Lpo4K2E1rt4UoEMcFJkNWbwmmIhESJCK3zxOXNjQgVZvdk+0YzM5MT2SNxARootmR
sxMdJcuEh3Sor7J3IN1PaLrIWGOO5v8WIl5ZgsDSxcGjxlchRjlN5RU7iHQoYOgCs4yBoh1K+ZVJ
741zx8FsADyot+w/js5ruXEkC6JfhAgUPF5FEvRGNHIvCEotAQXv3dfPwURs787MRo/YJFF1TebJ
8LMG2mrd0Rm08w0scZajj94ZDikPDzXetvNowEJN27wm5S5DOgO22KCqHr/zGhGqu2S/FPz25K3Y
oBzR88zScBBxFD02/xcxo0PEkcOOGooW+3F4WoE8zfWGGn+z8If9gWq13zLkX5HxMDLTag+pvi6Z
MGsUnT91uDMKpLJou5IN2x/XPAKXfGnK3exXZHs9T7Rp8a3XCgSHiIAW6296tW3amZtsJl6X8oLI
GPmrlg70WW2bBE9rxo8ER4p1/gOx3WzJj9wWgDl7trKPTMxYTRYB9r3RgOre7UBjh8Yyjvs4YIgc
5flCoyO3YAj37gzgQsXlxVtaBR/VIg29vKj6SWt43DIonwcHCASji9A8zobpuP6av+bxit9e9iua
H9jIWs4SA+Qi8+PqDMZ9Hm7q8kpAAV1so19cILg5VYCOwAGS1bxZiPRfrbmmPY0OK2xES+F2WRxk
djLtM8ZFomIfAVs56plFV9JyKXh+bZoV6NeVfFP0U+OjTexZq38ZyToLWE5JjFAEXoNoUAykSEzk
xGG02Lkw9Cqzfx0cJO3ASE6Xj9C85vHG0nalcqtztBU7E6UL5Ehn56QIffQVc2XcipwZdbQvut+R
+jeNTkmHEjyjHbWfVcwhXW4HYoJIK5s7LF08qzQDI/OZcPXZhGh1LEyhbRlyxF7iv1VW+dQEu07i
sLfowVi79Dgjo31lgZQqKt7EZd4H98p0TrUS/bVV+UVyCXdVkBlLUxGXaZpdR9SKaab+6YZ7CdPp
LVUBUFUCSAPzfC1CPxYq+4aLuCq2xD2fhL0Zjfy7n7560iQdPlx9IJcrUE4WLPkpt97rFDxa2K0d
5jlhGexzGPdRmh4rKkmptqxUxQO9+KLFxQ8mpr86KEnBriItxP+WxeRuYLIsoV/406EPNS5TbCCl
sXFZprQdX7gq5tAcPVprD/3/QpP68RgO7alT25PtinVQONdeS1UWLi3n76pAG6iHCroZDKFdfA2H
aa0IA9you1Zjyk1lOGvsIpFkOLkLmcj2usbyBvqsmbXZc9ZUavPPMSJWDfar7c67HXqJhPxzhG8u
urExzbe2xC8K5A+ZecjUySqupQYpdoRFZw3AF4dVlEOTscd1PqFzIXvWd5BegZb0g2pdTGyAWUU1
2jeHsdL1G5GSOaiPu15VjkmYHYpOEhw2bRJkgi3CBxFwb7JFGNOe7DWXhwrpj5Z6baGvW3rOEsCr
NOiN8/gypc6jc7F6dJZ5Kab+GEbF2gwA+6JHthOxHMo5NqegoZvQGiYIH5WjJXdGyjeCCivF90YL
5qYfCe6TIRhOAaYgaJsHE4aAGperxoYpCvdxXmPkkXitXTBsZJQRT+zFPEYyLA89Xw0KEwB6GpmW
5TrKbYxnYIlA28Mt9joHkBbri0mQXD+LgCqyaAQ3pcDz7XQHYTwV9XsCqFLMZ88/YQOwsYkgqOFp
1Sw9mZj6VBQGF2BMpcTSFqTjp/9vLksSZCsme/3hEoVMy1ktRagNQ5M2CWVg7LAoN1n7QW1kb2Ew
Nzaik5t8FPRVo0vnTNDGcFIa9A8EQ04WdBrQWg1GZ5OBqsWaeJzQiTUwn9N4GbV0OAN4V9bqRWos
NLIpHHBhI3e2RrnhPl20SyXpYAIpYY9AYf45Bh1W4X76FPtt0a7CWLyYGK44gQOV3phOU06eP+3H
5LOcao8XuiJmc5WYyOsmCt3un9EwU2JMEp0d++DLfYbrg2EqlfISaZJes1vn/LDxKwxzNxreQ3Nj
CzLA2FwSW09F+NVNV4ruNH4r8Pi2ZJBJG5EdswlkaFLpl0GYrmvSHRzekQSvR0IGwIvPoMxXnQiP
nY0QYdwaANyCdFWj7TQYhCip+mCi2HIszm/vNHNtiEJQYODbqKttg7cN7fz84iQNbZJzPujvHRlG
/Sy/5F9YWJQqEX3oLGlJSBtkMUaiyRggecfuMVJTtfD2RuzXXNddvgx6ZaVJ9Lb+4GVI8Ca8Ana2
KULWjzXjNZpKhNkFEgU5UpWABtLQs2cCYComyhQIVDdXanyVKuRa6AUgCKB56HjPjWyjA/Uq/Phg
VGKVViPdBg0cg8FVad2qgj2Y/M0BH1vMMDS+4TPdy2zS5cQ6N58jIF366Jo3kMMdfGE1XmVDZ0wn
ImzGbshMc5IzXKQOBdp1G4qdDcE4pF5Gf9X8GenTwUo80ylqjXkwy8q5YmV/L5L3qgM5q+9heN0h
19d0wgCBKBGzH0UyKWZELnouMSbaRU1paKMDG8Z6FYDba55NurcBoA3Mu2p2cyq3ds5r1QGR6Kq9
6Tv1xYkalBXRAjMWrqacJ6WpUNF+deI7DGCJprzNr71DiimtZL3SBmwhE+EAvbZPqo/GwhXGGqFv
vnv/vRtObvhI3HOhv+XasZYfovwEWuFUDyU58uXXaS/FQJVi0rAw5keaUGjUgzWYAfqPhpZg4O/z
wWtrgysDCcXg79zOZz31z+jBAPe/LaK1eYI6z0TU6C3hnilsvkD4KV8zPpQ0vgwlG33tmTnMHhLx
KCLwrjBHsFosI0gKfobZICeUANlGDkV8UH9mqgXLTNM6CohSow3seOQWfWQFoj7JZ/c99Rfb+kpR
QyeTv5rNH64h0ZV8mxBV/kLt3rYCsgUzt5BhLMSkBpejlE9ZM7UnEopog+yvbxFPWqgdxGeN0aAA
HCJ+RfznMJUqvjJkoBHN3F1Nv3EpcAWQDvmqxGdRwfT6lKiqZxOedpUR2HXMe6LKl7EGmC192U44
QstnZzys4c470eMFYWUMWi5WCOSSi8zcDeprUNxTgnSBH0V7ImCFRY4QTyBbbxKP8u3IeEgN1ymb
2fgi4nMHUeul1T5UQfuveCELwYTPCPiFTR+n41Ar67WJnm3UF6n0Fw6bgIYqNCzhR6uEiCgFHDEM
pCrvBY7Khm2B6XzwjxD6YX2ynimnzJBTtThrnS/9/1LsBK0fJnOdG7t1Qk8PrH1Gv2vaxTJkFOdD
so2Tmr0SxMjhy+9mNGDy0rAH1hgq0BQiGCYUkYU2v4KRJAI/3wx5uYmr5ZwfQiNis3FHVnFmVKXE
hKmcDGLYaDPSDXlvUKNBLL/YKf1DfyTnZkRC2Xv5Dp/jlHqwmeeKXXvwO5V8VY4XKzoE8qqA10PT
3u5V3Iu4eox8m7tw+x5J9W8C96qA/WwZU5jiPn/J0+KrwpYS8JJzd+CXQrIuBBH24UTISqZOCV1u
lE6bCHUQugqN7ilRQelLFOrGQ4/Kpd5dDD/3dHFVjIdCuqSufQv/bqXfIvhkVT5Z2f9HTx3iBLco
25FCFeiemuFZmJ9ZdWrtAP6RSdAG7eGvzgmSv8qMqLc/LTwZJJLOj2WW/qr2Q7O/62Gv+ecC+Iy9
zxDCCJ3p4m9SFd6ovcXxQYm2Je9vHax06XiWjiZC/HUMv/13WGdAYSt/z3spnQPTBNZ2LGOaveoe
iOLBd187+wq7ZXor52tWPg36vlG/i+IzTRHZ/vFndsdDbtx4QsbpI+eazcafHiFfWn4B+k3iGwrD
CS6mejKcmoBu0pK1rT08auqAlPTDWjeODosUZv6N4ET8VLl+IpztlXtRW2ZUR7+8Wu1PVm7KwcHg
S98iMfERGp9NXPtspsrioYU2T8wjy9/HERxUfzOb61whCBUtrpdj3xSXLE6XVnjQxLUzbw0zlARu
8bWzSDfbOZ4WnKLuqlG8j/uopJc7kZDO7y2dbQ/aYrqEzEd87aY7n1UhFiZ3ahKfMbSxT3RVdoHn
itOruo3hT5o+Rbphp9ka1xR9N826OZ21ZosDT9f2KmkhItr76oipdl2271JF7HhI4ouT72z/GjJ4
g2rX+/uKVWV3KkrPqIEv7FrzqreILNXHZN179AsiO0FBr2gZHcHwpj7nGHZ4433x3mS7ujgm4lNO
J3W4GRwErXzwlREcA/ifS/dXc82DmBCzcWPOfxydXrTOvjvWunZ8Z2gChl0Gf0r3xlhejEcZsTh9
KcAiUJIF+sFiWYd5kSVKgOGQ2WWf3wtxJ14IAezZirAg4TucLgpYyHlpcbecbcMwyDgkeH0jr3BZ
V5gHdttj+5Gyke9x/NDZznpX6sZ47Ztn/qKKL6p7txjFOiYjyowTHWlCcjGrh22dwgrm0GtY7tMQ
Ff92mJBEboDrOeElRL5IZISrnyPTWfoqVfiaS461uI3qd4CW3/evVvIN2CHhE81bdHlkuQwFtRan
Z3cjCLvIfhP4muW/mOsvPYaBXLUoFpzQXgr/zTc2XYUGxSuxLLlPpfoeg+cUvVsO3lTl4KYXuoPl
mgokhG1ccZbm+r+Cu8bBgzWgpqlztDx9tJJst/LgaQ7kQ1PqkYaDtjNPTmNITj0daMz6IRTPOHzL
u3fLehQjC5hVla0wA/njvukOWvJlsJ3PzkF4Nfl3kLLNQEFrj0Z3V7lXoh8Ox9pcagGehIVkLQVG
rzkXxpEBS82kGAMhMlMECc8UBaXjX10WaLV/jQT1E9wN7ab5/1Q+gPzBN6JMr0bLB/pXMCtDxMhH
ryPSBXPb7gyE5QHf2osz7AP/adS7QjAfy7/G4KdR12bP+Ls49sMpIi6m20bRGZ4xDbzTb8iow1zN
AR//zk9Te6nbY6AdtOqDHluF6BlF7wr8TcooQ//p2rdIXZeoJllruPskZ0O8ldob39Wk+KmrLbK8
wSFzNH3JkSARLIGThFRjhidvErONAGsnXkuckylncQcbEpwtpPaFBec5hR7GKHRJWVg4wSJyHGZV
v/MDNg8PioZZ4TEy95lYc7S1xltBBgD6RTP9q1jjSzIm6QAXKFFA6/DKCrEjDDlQtqrFtAtFKqeJ
0+/q7hMfRDMx49r54sDw0MVVHQUfGjNuKuCXuscqzK9pMJZtlC7oqMlU3TotgaP6rzEHKlDT9Gj7
Yvi1qjOr7DlRbfvVya4mg4ViF0b3uU3jxXbVN11qAM/dYQw7F0YdilG7Ii/DR311yJJfHUdSx/hX
Yiw05b0fP2jvcsqf6BKlrwS1Zb5XlrPpIQ3Yah+c+GYkv61gva9+DsZPYf6U+V+JoD9biJ5UwV3Y
/7PiYYHBde4PW+XfnHmY0od11c3Q3uGC1VQhCsP88IphlTH6l64i3MRLSpZUsvWdXdps/RqU2VoQ
6GMDr1oPE9nw1ya+OQ7D7o/QPSVvFbkLUBVVGHdI7Kjks7/EvbUofYsfblH+8H1wzeHgAKqZGbOQ
jC8FUxHJMvHAy7UsD6gBIZQWTxyF3QsPTVi+8wwk+lnBmJW/jcz1ko1mbsaMcNS7DA42TGhqlGpX
8RclWbqrh4E1tj5yHVN/VODGEeGSjQ6ZjE+nxJHAhoZ91AsbPOgbGilBcs1fRPY9YkDEOTHaKFe2
JvmSqNOaAtiHstVHXBQcjElQsEapuRB4ZEak8NL+2BjFuDLGCD2I+9Wl07traW+FWjFkYlmpTU/H
72bW4avDJaChcG7T7DTyKzk1bzFTN2kbx07HNto7YIOiXa3rPLI5Yo4fvzKpIMatGcOIc4d0mzrl
3hqoDYr84KOiTx22xA4wPQXRN1KAAVRlnlQXy/Yvh6JND61pz26sVahmJvod6xLZBso58q34Jej3
IkgBjdS0TRJv9LTeD71+6JUYD93L5PjeNBaewpDStSMQhqgoQwgh4cfg06LYmAHRFuBoXZtms047
QiiqgvhqUyyL7gqBbDPZ4Un4wWvttK/NAIHDHWm5D016C4BKd8/GnU4dxVETAhKI1VVLadoWw66U
XyqKgXSkroXv1GrrTCbHlEj2MkObYiIcJtTN6s4+Z72gWVe7GwaBwj6PwbBJGe01IRARpFYjSx0d
BlDUPNX8dZbvSlwwMalxWay9lCwRFe0eVyMcsPE9jjKcO9OhRcMhBkyTzcGdHjIJllNGNFJOIg95
XrExLtSiQZU8buv4u8MVxsgmJlMCq9+Gj9LLE4wq/myNy38CYMi0owX2lfjPZBhCJihUKw15XbCO
+UFpTkgtje4IRB0j8dLQEHYBrle60XPJL7OI/DJpDU2KsQKho63hWkZWUZM305VA+e1VltCkU1tW
zGI16kZ/AD3hlxM7XAKImr67qQr2vzbh3Kmt/orJrUuvSjWtc0lSWRscdDHunLq94U+c8uGAPPOg
JiMPlDhnWfNKA7w2SKnDWYNrFFLEQE49/IQ8uqpk+5WO8p6M/U1pfgdHbnrbfIDXNZ3xqgXJviuC
jUGOVoOxt0n0Q2lUd6WMfpWEuCtrlvfW/cF92EPxLHtieq3+O6qzWyH47lCXYvPvnfbSK8OpF+KU
WdMpjJEYc0o2ITF7bMJca7YJ6+NPDd+pJdlo1uCrK4QPGSlISZk866rgEGFtMRDJQEHj3FzIYAMt
OpK5zr0KaGKlyZIc1rKdyY+mZHV0BHT2ZEKwEkr6RdIr5v5lL+P7GKp/ia4D/oq7U+3+DaK/dY7x
mhsmJNpuaRnTpif5OzP7pasOZxxmqCJUaGO6gRCP8qLjRaedyU4BFXSOBNSU8dLnO91bCvhZ+xPF
A06e9Kn7B+AybLfMWQJjQMasXaKbBLwS5V2T5Y1QG5jQ+iENylvrYj5LDe0jH+Nur52h7nOblvlH
0E8VNuqfQRn/DT3BKAgUtyXYuQNXpstU3mV8mLTtS1XO5QYinSQnnK2MHXnw/elhy5TshlG+EoCI
sEkxXnJSfcMGR1zPCZqVBOzq7FsFthwiadZwaG5GtYmoXhZTwarGMKtdEX3ohFS5COsBD5DXIjeO
Fm6Myd/pTrWtRsi90FaQfDZFtNdoadsE1Rf6k9Rh3e6kuyk0STfqofUZGws6haseO9KmfB33HQyS
gvUI6ireobVTy23eR8upwGnfVK/qiHE8CgGfBAucJVtb7w9WACtfVZZ+aH1KoFyJny5kz3NG9q3a
1+vKaonMxCFcd3Rh0UHSsI0y34HVuQoC3PnyryYbS7IhkKHeS6PdjC3Wp1bdieh96Phyi0pcp3b4
VMOanA9a7Sg8q0L8lIh0s73j+ygLgQiXw6pM2u0sBWAs3/KmMXckew2A/BA/rYDlusG+I6ouQVHt
Ojn9TCQk8IxfXMPaDi135Yxgs7ihjWKZdR12JbzxqGFEOh1rhc/bnA5GqO7NQNu3NnQPCV2fAsFm
u29EXz20qwTGUopMJRypsS1IP/2hLaJTGcldD3JyEEhuQSNgHfSL8TgwbAzNZqOPracE0JrMfB1B
CEgb90RXgz9rGyjlaf7bDlBqV0SkCPesOOTJbP1zw06+GqZV4igM+YZtHdVohJrdxArQYepZgsIn
Mt4DqkQUqbAWDaj9JBAXrQKscw7zXRJ6vn4iPpn/Do0t/IeuvWg5bTRzluZEFmgF9kjKn2JAnwfu
fHT/1fp7NbeR6TNX1rb/UagP23zFWyPC+yAFQ2CAFv6hYv5dld+ScVQQdwzZGWxZn01lLROGB+Ml
5BwLYU2WQlnYkDrcUMBZZYEJKQsbsCpwULgX/LOtu+s52AP51eqXGV5v+sxQ1J2By6vL3ubJZuBe
XfoFHbTGUF+6Zn5BBpPRkuTVugJ/Zj8DDtuG2TkbdhrssCXnEJaJLl8b3GNURc2Ivv1IehaefOqg
Q0jwRAA42yhBEMderXzxQ8heCN+c7F5w8RT4bW1idpuFyyVp1C5i8kM6vtrlqlU3E+0slW9DwrZR
vcViw8dRJzvFP4vgWRl/mo68/G4bz9K4WTq9K/ReFeWuftPkP77vaQDx+isFaxnY7zDd8B1NNZqx
gydnktwxB0pYhnIJor8dmJYxm7c8ZOOYYFRWxHF8GlB5mSH0cQYFGQYGxSaNpS3I/eMBd5UXq4VL
iB+lgcLR2NDWsWb3pOpOyUdkMUH64w/CCMhVGMfutEcHOlLjGnOOSnLPmR07HYYQiS+uB9lcz/7o
j5qwUY0Cicu6nGdtTIXN6VsHhFkwUSOyxyDGR3G+7BgxGvuiNEDi5FeL7ygcOJbjZZhbq4Qgnor1
nKUkZFS7K/8y6CzkYncjxxYzHppw3lx0pSQu8BSxzxmabG36iRc1s3O28izm105HvzBukX6QiMaC
mGyOGAev7n+AWib1ASRsBqQ42IFNHpiw+5GOFqlZBBYBGtje3Wvv/IYpl6LKNgzyjsEo2QwGlk4P
3v7Ik4jbWuKz8o1IXhXt4UcpO4pnGv2q2odoaSgu/rAlW9f1Io4KxzpFzldhAgcKfozx4qRnfCes
ECnkpwIqsfye0W4alrb2OLSXjB3MyPrq/36bTs5JPwP50ou3DNjfRLfUwUFIyrcswPX9QRmVOv8C
9d3S4Ik8Yo5qcWs7tjANnn4rpUVCat6/WfbB5mMI/XpvKf+ShjjhtzB+nWibCcqY9AdPh+PsQ+VV
TvcANjUDlER7xiwdgukjyLG/wqlmq89Js4gsc8GFysyczbPyQRgUYvRbmOJuUqCEfAwsZR2EfTyO
7rPNVW+KBR6ue4VOpkp+B9JZOsGhK//M1GTxx+p7VDByLhSDoCpmpEVyRwffoHgxra8o4aVNARBN
8qwYyra/sQ3hHmkH60zsLojpl7JJluzwvNxyr2OTrOevUhuWq5lB1ohVQK0xj95qp9iYARrGAcKX
6MiDhYQaoz5FGKutJi1cMVXCLBNi48H+p2Urt9C2rkLqIHreweJKFe1yNP1dyLTJ7439EBcri31q
oQA0IwfVchlJGr0XcQX3EHGNaCAJhH9Wzzb8nSjVYx/0rwPbuMTkYcH8nJLgOYTxlp6Z9CKynDqH
lfUtiDgvJ+MkjWIjkG8oPqp5SgxbhJ6jph6vmszxzMsrauW+XGeRtZqcBOGL+CwkrJNyIDgc8p2z
HnvzFFR4tfKQDcgsgGAlEzwCqBZOjFCPsW+P+oPyYFkE0aopb2YYk8pIql2I5kZ64cSWD7uyb6Kw
Q+Cb0ECrqgJtMPY0/gjRwBOu+/syO0snO2CBBjlSKp41uW/81h66J6GieE6txaSiCtDggmgQscoY
9jUxV5BCTAMqHCCEFCDTpKEHHjiAkUcmLIzynlUbFpwiWcEtWtRwwcx59NyUy5wSh9osbA4DCTBR
1p8aOa1SVB5ZBPkuYPvfiWXfjKu+93cKEyC0uQK4VMXPG3p7I0F4mkm7dkYbqCcrdl09t8zSJj9d
uYuK/BLDN1aKM65Gl3x1umwLSCUNzsos+s3YY3tBkdG40utAR6pIXaWtIV6acOEcLQvlOrvvHNRb
0DjrkkkQI4vReUQi2qWls6EvadV8abdEvyn2R127S5XBJHU6vwiq4GsSbYap3oUO+Z+LSTlYNHQW
ZVXM8nFkBuIC/lGpJQOC0397JkEGipN+tij/KfG7WjB1iodljy82ttkPYVR0JXa47ruESVOcIdM6
7OB0a5HPK+q4RVjMfpeItjD+sEsCir8ky/0Rp6jdno323WJLlPvb2rrG5o+hfHX0/LFKNSNeq/gW
4d3FnL83Rezpr2FwDPKYLeHU8ZrqU2EqdxlVW+Yz+SomiTqr5XFuDYtiWrr4dQZCUvKrDlCm85Lo
3IFUSOSnNtwr8W0nR737NbPNIN9VxYv0u0OCZ7aO1UtV/aTOdh67j3m/VenkdOUQ9UsQ5r548yEG
l69mG69SklVE+ROzM5MNgjvn2YrDbDoKwKWjAFWd76xHEX512WiYqAx9Y5acBIumzVeuTej6Z6ib
i55RXsxurjd/1NmbiYHJM9J2JxV8c5KC8s1VH7UiFvwPwHtYEebacNEsYUswX8sMD2K6twTZC6jj
aAMt6JOUJJbAIajWhBeRFF4RYcwWbP4xaYp5wh5ZT7o0GPPEeyMl+nO9I2f9pruXMYKxT3HZAPvG
gcgGAimWaqX/WnbjQq+3DUeoEpus5qWXsI3s8Bopp1qg8eubXVCRwhLBNggCBrhw92FF5pAxKq1Z
Vvj3jIF1mPXIuA9rt2X/Xq9FNq0HV1/1g4o2dfCKor4p+pfPMW0zeAVTLt1+obsR6q967Za611n+
UvelJxpj2cWO1xUlmuwvfaQtgYvjuqdaPnwtfJncS5LbSPVtKJ+DV+E9UB2fQ1XH95D8NC2Gt5iX
zypvqKkDQasbPWE+xFIn5zw2LoyG1THhDZ9LDeweZOz1LsEpqIhLZKRscsFNwqonm4TGOkPnkobj
OvUZ2gefGXKnCFlFYLxraIVRWZWkn01lvhkbFzyKuRpi+EyoLeREvuM4ENiO+B6za1GSbUaiBjm9
qYZoK8OwzuYqZw3vcjx2KpPpBhXK30AF2pN6NJ8nEdzqgd0v/rd5zV51I7fwW8OGKHNYs5jTqh79
xVDUxP5hpOTFNZgtWjImE7bOEkWLttcSHmXKa2URavwDrjpa0XUs34oI9RtGDsq7Rtl3HTihfwUb
slzDeJP+aQ2lt/ic2pbwpGCJ0mweqBZeV9kvBh34NBBdp8hNYU8r7ixygQ4N3G6LpNEiaA9V7+yd
GouF1q4lwRljCjrUKATLDfYwyaGLQ5Kg2o5LYDqDnPtECpIydTZHbZeL7KjZ9VnywumIq4hezzbr
S2IYzzEtjwVQsEmcDQEbxubReNFKfBHzRW8mije1XDM1o5JqOCV9uy5acpUScQrc8FZ24m12HukS
kaMWyb2T8FCoBbYQIuq10/wEiEjbdKP6j/zuo58H4MycTaWOPGgNjC8LzJo8WQLqXV7u+sm6TMbR
d8PvKc5vPoOpVKnfmdcxec4h8TcgJfz2H8jGsKlvSW6goAA4x09VxPgzDwbbpj3FLnylaOYFVKeA
+Ork4bZAtlx0y8kjdaOVjS0qjoa3Nq/BnFCt9B8J0JZaMbbJyI4cRRSyKsyF8ejlQX3WwgKRelLv
eYAOnbDQmRicaUiSTfEpEGLMNgOl+lRtdldmD+l22osi3jJIRYGFaN2tLtKi1zS5wcaqOlY0ojIi
y85KPjqjQpwR6P9qp/TMIHg3AvPNF/3VZxfnqncCAK4Jb9KogNpymae9yLVmca44NI8EvP70aBoa
gylZYu3NER9YFK/ViledVydTzN8Dys5M3HMXMYwYH65CnMug0TYVMnm3p2jtGFTGlvHXB/lWTUpP
9NKrev865PYbP/YWG8FJRxEVlIgFe7SbSgKrLqXYt6z+7LrY9FpKeTZer5WsOXVQ/QYYDqsC8iJS
7lD/CWuSwypyg2zlUCSO5xSvMPyXDnkQMQ9bxJ6zLuuDDRWLTn3emhXXAPX4yBZNb0u8xFd9Gi5T
hFUMO59SoSKf8aYhYfIIiBjGRwmwE1aUHTec0OQx76YPpHDU5+ORbz7axA8Vu3PCeJO15WokRb41
aeYm+xYjoFC1CJxrfMRH7TkAFa3slgbpGme5EowfDSKFKDQ8NK4sesmV96v7xBi/DYi+1LTDGLtH
s2ES1zIlzvf+RGB4D8MUuqIFVtQaEP7oHIul/j3RzAnMWX6v/lVqshK9uYk6fT/G+iMJVM9szW1R
sPUkoxXQP8oDL5XBXTTNCR3EX5AbSz1stg3ceLv3Or5uHRHqMNqTJtyWKEVCtFkR6WKxlniT2XyH
jeP19hWJ37Irk1NFbSPzw+hmLIhYeDCVhVm+tbFyjWbAODS95B3ZBKX/GIdMWVKQnHvrIFxBZLwE
/CNo2pheqVZLyUyWNLpofUhPTlS/DvmGGFk4koOvnNIMSKiOIOXbcYaNzvM7pTgNgW9ItsYO0bgx
l302IXGZxKHsscW1KkJec48P+91s7b/hzybYVHOYRxlHNqMC+gUTvoXhnKveuo6zfbMxf+fpmhb7
e439QhmWl3KyD6qvnnJ1xIo5rpsBEJdFMnbeXWbxQElX1SsTTOjs4mTQ9TKQVIajeLpVb0RRX4Ie
KAPmbOEmjUcz8lIDDBCBD6TQhsqoew1oAjF2e3DCrT0tO8N5zyusoD77mzyuF8wkUL5NK+eUZciu
HerVAHMCvpXYQBfVFDcXpZpMURugLdQ/zK7yBjIPuK1Y90XWInbaXccOGoa9GGOwNS6h57g4YpeN
eOtf25IuImr7ZZmOh4GVEInvz7IhJ67eO1m6Md36oA/dNtGhMzOz7MzoUIVIM1vC3J1jOeDRO4gQ
fVLG/qo3Ccgpto0C1ZdLR5Gofizm+I22IE89xdeXcwmSeVCwLmja5uS/JQgWo/GnLVKvGN0FKDl9
aDbplHsx2qlRGkRdObAFdDAT2qKrLE9VO68Av56bfPApuy6/XqsG4pd8WKYQ+NNhTTO5rUndbZjx
W8R813Tk+DAPJcFUKl1ZiWEhjz9t0Ik1BiAwps5X6UBx/1CinE4KbYRAkRyESz5iTyYW07906c/G
SRR/Zd2AW/gcyGbwl0TPu/j1Gii1I5jxueouGGySHNXTiJpMFcyZuICrTjIn0WfJGiLs8tlUqLKQ
b0maWp101kzi2ChgO06MwdjMSwy2guYoJb96CnFQd5H3butwdVQu7MaFeVNiHUS+ikiSmoHIlJ+u
OmQsup3wa4y+6+mjm0dEKRhDC6MPPD/+mM9MaZc5RS5XFy69nH1j7jk6tk5rr7KGkpXDfIaBu2qi
zr5rMtwo4lWzSOqrZANNmwIx1AUpO61G7nM6hw0S0ZC3Ez4Elw5MGLC+CqXotlmNo8+VyIDMFoi1
BWt/yD/sygmXhk69Hr6nk/WtR81nAhJmKVS5tCcMv41W8vOj4EvXIkqv7D/Gzmy3bibNsq/yw9fN
LAbJYJCNyrzQGTXPtuQbwpZlzmMEp3j6XnRlVSGrgUYDiR9pSJaPziGD37D32uI+H8j4UVGJojSC
fzI7vFrAR16JmEMH3mPYAzmrI4Y1LaC5nl+hLSVloEKQ3bglJJq6uxO9edCQINM+R7Q7NupozI2T
8AjzgiXaqRqVp0Og6mS3rUrFRZYF8FJsHnXHhvgRvxLeOQd3Evcdp5pA9B2V6DCLoCnYF1N2LlJk
55CHD2moFJMQfpO0JG4RadUSzorRdrnXKtE3LeZCTwUkd2JldlTws58VqNaFIMekehGKzAqnHD+A
9u2nKjyWwjtEHmZlBky7iAahyZENhL/CaYOD5PkNd9JGQQ4B2nbJ2cvgcVH/Ym0mkz6KEcPm341q
7svOeSkDCWgnpedvb7LZ3BSyP1dzRxUdIiTQdr2J8G9l1XTJGyuORU3NEywPkVHPRZNA6PCSCRRd
8Rxn2aMS9aGs8erb0KdVNy7rEsQBeP4BTSIEnB3kDCIiLG7Z0KMED+Qh/JA0V5cpnmZP4NjoTXRb
l+CwDCh7l8CN2WNs7ckMVeD2n6YpWJkqAAXpwjPERdQri+hqGFmrZt2zt8jffvhIIgdwRkcS/ZM+
WBfueBF+m4ix9ULo/rzy4tl4NTym5cdSE5nAJrk9NQFkND/jIkn7F7/osKHI5RRU3Fy+nq8dNfmn
uLnOTVFf12NyihRj5FrRY6WVO5+XOr3pO9AreZ4gG99HPDd3Swrns3CB4jcVgWC2qo5izQB95D7g
92Q6mAGfYsSkeuevwXgauIv6LfFIDj/TUZWHNLObBr0+l3Kj10B/XDxr96vFoxluKidyucSYz0fT
OMsh6pZfc19/GI9IjlBoWnSm+B5jerd4HUj9vqxsRCBX5X8mYCn7kGX1mLCz9XV95faIxBTzwz7q
b0XZs1QfoeHmJYCuUhloYTgpIhYCO/8rJfSv1LQ4WEqLvEH8aGYk2nO3Lxpmb0MqP3TXzYcBJKQr
eZtG+FozpBJhyVysiafQdeXBvSnRjsbs38PiHXfyi1Wjh1G9pn8iCM21rLlXkbxLhACtTT+GGkVr
6ZNUVyDejuv6rZuK8OznyU3TskgLgWf1K+DFQYXnhBXLfmpo6PwgeHYhzLHrOwmyRTsFWJ8xmj13
xv1EuWGrl94iHFpT8ItLbn3qYXsXzcx09DTjrhXUQkQK1fkPWcFonZOXyYOZm7HeFC0iy0mkhyUj
1MPhvg9M+LPwputiIImgsZIoRYwTXv97TpLfq2AesFAX5B3iub6kLUU50KQ5rGR1p2m19spFjh+7
3xOmPcuCpKfwvH2wbmpqD+Ny7sdXvQ/uXDjqPYabN0Gk0cFzGdFM+DL55KypeWAxqNBPEq+JmNZf
wu8d0CbEC0LN8hSoCB5gVeJaNiIVNUn8OmvujGb5XoTYjAtLLqwI1G3bvZSMp8JiEki++TgCxfjP
ObVUxReRCnd+mwLid4kWdgZC1oTTJDcpNjUfoly0sdhsW7Pyqea3Ke4PEphVUjs0bGinx9SjsmkN
3tupQ1Ohe6qFp7hsr1UA6FoTw12UOSibCfVs0iq0SPNxaQIWmmsBeML6N0sE3cLrsnsZvOc+OIAk
ATmabLruiNgICAkFKGoR8G70EDCUWp6M3934gefue0uYKdstraDYeKyAI5r+quq/saa9r6MWKHDi
XHogteMxuG55xzk5mTnpKnmeuHhgfkJldXwcHFL3e6v2S0IFHzrsz5r81nMCS6TKY//nneiD4uAN
/lU5MjfSA2Fpo0HkIZ2HHlldRdnF/BTPwlhj71robVQkR/SgTz0zhgrxDBa2kaAXifdw7vG+b5VQ
aeTXWCPujKdLkXb4TpG/DylTLzGYp0pg9tEexUo9WJhM4HoQXYmgfQ+ylC3akmKqK3PaqAHqF6FD
qzWXfq79feNwsve46uSakIjN6MVpkN7M0fdCI1Jc3IZVvQx6NCC3kyUQxItixvIOxDkkyOmEC9GF
1r29j4TQ70NUYDocnjR6HzhLbJaCuH1rkoEtmM+ALnsYlPvJcuA5GgYCFuMj0b6I9+O5Rg+Kiy4M
Od2VQDmYqPScs8lpNTlkZU20Qz6MV9yXmBUzDGl6I+osHhQMuIBr0aBunuJojwLgtXLNjTASbBGR
IJzVVwHiX5q1t4bblO1Yuctysj467Q4H1yVm2OS/5ERqwer19HzgeNm+9buBeXHvyDN3HJuyhUs9
WcCQT+z9qyJl7YChyWudQ1sqvh4INHzo3vqVOKN4+EBWy2RVw3EsIeVmbfl18pjSOiEeQ0n/pNIE
SS+zoYnbhxnNU1A11X7C/EoB3u7mGWNRXIwp2wjxDEa0Vbm7k0NcEVDMXLEhmxbFIkrqgkF973XE
W4oYgISdDngM16R292b8JZuEIjCY3iSnVK/h2IzseeQQPDeI/Ce/AVS+TuFhNS0shOgxXdQWMG6h
DUxsqyskG5l23wqfyigQc4kQGmXeiKKWutsevMa8YZwrgwLqQ5g++p0OOMiQL5WZug5Htr8Jq7HR
lsOOixRT9nRXuIy0PSnxbXsSzFZ1RQwDZkMWWpOjbxdP/kos+4dJfjqrdtm3Lkz/K8ZkQSjPXXVZ
zxDkjf7oHAQqNt4Y+3Qqo/uG+NWyB5RxdXLC6BsFA9S4nCsxqAnLdfJXUa4xwz3kTGsX3+XDY+X2
WwYIYKhsxDc0T8tLB3sgKNl04yIndsgr7O7JmrLC85lgIwyQ0co8e5WRn55Dn5llPsXhqdAVS60J
D0TcB5cJj9QbB2pcVRfvfiMf1sEl7rr/lWkemU7p8TPMz7ztJFeahTqSv3aNWG+G5iFtEz4NlznN
uMBWUxFEKVrWKW0xV3kpEZnYJNychYhtcuaBoDCXNiXWF66AWHuOA2IzI8uArdTXsxe86qQGxBPg
7c0bt9lqRa4bNvDFqDv8iwue9LX9roothLFmz+DhoYC4yzjdTZ98r/vG3mUNKeecAg7PNEgGislj
FfkJrgHx4iXMO/tyucumiFiZxA8O01zeloNhbBXl91654MWi7kpz9g7VoIFnjCNBMMynO/c7WRT5
rg29jvtywVU1D78wL6KOtViN3MQ/lCozV0kVPnbG/Ginkkkb6r2TRtYwjSFd2RI+KIWEeG5bbFG0
IXEViVMyUsG5TNs6DvWgJcPXFOk223AIXzXR9hgFfLfE+Vc5Zr+Ub9ajO9zYEovQSKF8EbJgpsMB
NGUkdyTDgHqkmRzMrWO7+8VRuFv9Mtp7BYFsCXQRTYdYJDUzohlTk6+ZMJQxGtz1KvQNiT0iZt4S
ufelSwHvp/BWGxrooUIdiTkwyRtWe+l4Jg1nX/oOJBdB3zt6xCrPxa5Dpr0Ti/9z8UfWpBgNYkub
6RT+odPTFbj2H14WY7QeWEGVTcx8mAcK1qHAp/00mxRuIHsgSDsXeGD4kgTou/Msuoh0hCWws/Xe
cw6NWt+m7KfT1++N07+bgmFBEuNkaXP9FmUp5jbDx5/q4FXIl6KB7g3tlbhAxXk0m4Movd+W0pXb
mCdC4Qy7jLRTs8AwLI0fI6WpT1XenmutIR3iMsD62Tp44NxYHFeypLE8XugM+kZy280D3FbYnNvX
55YyEZkhoR038xaMZwIm5SXCvD1o6SSG5qs757LYlBbZpk3OEtw6cquvLVPlbjO4j1p/J3L9Q6Fh
cm10LaZqP49yQK9GMcJ4ZT9ORFhGLRXyOovnJWVBToo7s4OPQEYCuBavro5/hvVCLOFKKGWWIwFi
IAkXg2jbfCt5mSOyZCJ3QIl7HfnfUVL+7Gz/HLrjsWC+tKvmR8efNnWkBg3YfmsWEAYZey2dWmQD
1dYHLhikfUFil4GZkpvTCLgBdYmewU3WBU6ScD7GKSyPNXeIDR9ZwCpQS6N3Q5LbDKKyL2j9sokW
2stYF+vCQFsTSE2CS6/oFE6Upj40Dm+vKvA1l1FwFg5PkXn2FtJn03M0RgiuXR+fVBQdbYczDtHX
21I3P7OWeZMdWJIgmfwWtRrLWXByloKwzyhm5cHMMW+S85/vM3l6IOb5qa3dFz/1XthgfGBQvx4l
lbXn0xbWzZ8u6ZxlDW8zu8hpy3f3YFS6xe90DO91/1wwKABQw0W22umtd+xn46OKcbEoJuXrMtP7
BIN5bX0c3Q1lmbbsgspHrw9IB6y+tyQ7Rn27jy1MgIYJwVhLNCWxPBmIsjU//SLc/mXfgQ7l8jRZ
2YYQjmEZFm2klbLcd8Khv/XmU+QQM+D7WPCKGM2B63Ja8beYV/3UWfBRo2bN8+wtq2PItc9yxscZ
hFW4jyWyuzbHPdkhM+TBxfKXZSdHwTBG6b7P9PcQe1mT4R/ufWSZWTh9zJ3zquMiO7XfxqRYyF67
wQvwI8wsLaYG0tKzNshaRlBpNsNUjMtPUjy8TTXj5fQ+zNC/0rOeSwSQSJzKgPJvN45YOwFoXAfT
lB4AvIIFUgEB8W5Lcu8NdsLPyWSPeeBemXLE3E0B00poBd6oA5zIiIbKJU4PdcijJTuYkNRLhRmh
S+JzH9O4dHNUH6Tkwa22S8rIF3y7914y63098ZnFkXn1JwRkVn24jvTYbkEc56yS63eT4iWV2PV2
qeGf5OlTgYKq7/yS5nIdRX3dz+atjl/rNLgqm2ZXoVNbw4Kn3VIxBsQU3rIDrZp2PdieTrxaut/j
oN5Eeh4S/4FXdF2mGBSXEGEbhGLm1/mxXRdKj5ERzVyKT5800sSw37Nxe5XH6zaFBIfmTOrsK8RR
5Qw13VIMjn667FVCkexPFNtZmrCPWvY9XNNAhW/DHEBT9YN2zxNpYb3vscfk0cVejzNXT+vO5yUx
H07TA1H0L9JliMmu8zWF5kMUysqeY1PyyerNRAxHhqWd2U8P8a6ecq54szr7np7ddiJBvjD/8hzO
uiGlGVrseg47kI+D4mobOzr/IGTFOWbXsqL2WPKov0jdquO33yowcewy56sbUwc2WUcrI/yzkfNG
6UDVkRBPw2qm2DFZxrks2t92QMxR14JmXuqXsEROhGDg3C7+bcyhjmOSd6ZPeOdCv8LqVx8s8S0g
RGcInV3E4LwC41MzEe37PDp1MDCXDudUJY8LNAc/cx+aAKF4lzjwkhbCKkcDJ6WDJdu57F6MXA/L
QFostaDIm4PKugRh4fdKv1pJ2V+WPo45D+iBj2UVNyj3mmSH2tRA9TUUjWZoESxwT3dBeyUWQp5N
ivbI0eqS1nqf1lyOVcAsZC7gFWUpE6PZsC1iFIcnYkO+pRECxmadv0aeUlcdzb4qmE8zIi8sStcQ
K70em+JWT86T4Rw7lUv/w+9ZtwnFz5Xh2F4vrPN14fN5uS0Vq1ifU9W2l/Girvux3QTW903rqquc
BeZOtuJ6zTiruiwdztSHZ2cgEzptGPK6iUOrQApUlUKnlWugjlZzfPnV8h67aFtD1WcXcRtFDPCx
oSH8PciC2yP3oB23I+yOmSuTlZd7D++g2C8NhrMhJsKinX/ZjlLPJP3D6GBqKllrthFZjy1xM02J
Hi8fjb4KRvkYrVP73CBGY4k/ssK6o9eBrO+CQ04yXB7mxIm/HtyGUDHbvTPboszyI2Y2lOirxebp
VvgZeeATXThcoLjhE+2eGUNF9LPRu0zEnVz5W5kUNMqD2rWIFHbYZ86MJHG0HqeM0IzF7UdkJQyL
bLeg45KkWpY06EuWnT0ZAugT7rvOfAdlwXhlk+Gz2bQLxaUq6DSbCtSvyjdQ50yV5F8krUc1syZQ
CbrpkHBX+uVlGfLnyIMlDpNjOKDn5/wiS7Qvg28CpebocJu5uVzZ146/medYNFxgHzlqG0TRcX1j
yNaNZnGsu/Zsav+XbS2xgDUnfOwc0lI9uTUpLsGyoRoz92M2gJLa2b+dBXJf0XwmaTfvlgU+so/p
0AP0KEXO4mdFDJvREfeirci67U6djJDGlpqlZ5NfV2BAwCjjqOmUepGy7U9lsOzhlKRnTYWMYCT+
XXKnHWz67hdDc06ncnvJtMm0Wo9d6rManYPi1BqffHACHpB2Od5eZzU5tb5Tn/0QsVtvlmrXAWCL
GBuT7EupvEYfGKuaSUDNiaoPrioQYXbi7G/sbk0D4PMSE1xKtyfmGcW9rrnpNYfLoFHwc2cTBTTh
91homB25oLSlWYFhjcYtqUF3lExTLqKBGsZvVgIBslJj++6OSWm+uyO9UT5lX202DeecWC7J7EQr
hrR50t3W+OiyHplsapEVrOs67+aexJzSeakWpjeR7v0zzx72gaI5pESHD3Vhb/NA4JpP7RW8lwNu
CnJRm/ijiL4uPQTq0EW70aXlQ5pPL/UaQbFqPdYvqHkbxblkm02eWdU/OjHcTjkbGVFz2fReAQ6l
ecwqNO1evFnpM//VhMVp8devYxN+1IJ+KSlRZAYLO3tYTCNhNXPBhckOpLZg6yTL3AzJAOqn324C
Kb32SWBRSDrieNmsdmO+L1jUndL4nSPT7AStF1YahlNjU+7iaHiXC89vX3LUaxG+ZcYV171Cj+dp
FPO594Nn1XEJAHjKAIZAmXVoqZDMVU723qdUXuV09CPd7tt4P0vkkyFtbDtQaBOOG/Eki2fibzLo
WylwRWdgX5BFwNu3ZwuOmGPAGp8k1Ou8GtezpQvb8d2XskGEWXOewPaQv5EhVhMglrlBCb4Y9Mvr
ax8m46ngXr2Ixv6ylAmzwJjuF7fkQ6PCV1GF5iBtyc4xCw5ZCjdmdAhfVQjXTWqLQwyfY8kS8I9h
wHYvHZ/KChUqFoylXaFiql+LzwhWx+1xkJg21jR5WTJJ0lLFgyYYs8/O05J5pXM1pwkx9AUGGWIN
syHhab0y/CgXojc9Kmto9bRyw8jYMX7yatrSxFS8+xlKnylc+1O/3CSxmnmiuyDwg4ggtjo6jP22
xRuq5LRaBmdrg6ciKuv+nLiHqV1v1xhPX9sEl6E3zpeATu4n96uxDSnoU4MQv+UBghmLEYBqj6CC
ZMcdNRDUqQmnAnnwsQCw7av+NwvG4uCnzlnOHgzgmNkq/VBwpnfAmc2wOM/lo9KQFzpMAPjr0VOu
91nQh1eoKKdLuw6fBaoPWKaVs19nertMvDKBHVBYGk4EauHJSLIM3X2y5iRehNmhmw36dXKIfUcl
fE/1YFszHXOU3Qpwk4l5PxGPEWkxNwc/E9/qrGsObB0dFcYE+emnhYg1DWGGVAySsRUqVFuZz5yq
50qo6dEhpWM/VPFbmSQ/Uz0UN74hKyJVWXKZOx0EFIRyVUAgGn46VHwtJ3zmMfsMRXq0VctoaKJB
19UH2gXwpJ4HviFY+nMYxb/KObwsuB05l/T9TFbN6FbgPB109Kw41H6Mr+uAf8OL5HUWQTWRa+6z
YVRAjxwX/JsdnENWly/R6gGrX0FSt9nHMCHra8oJ7Bh3e+XKGIj4chkO11kwpw+LxZ1tqWYR4lU8
p8gJSkv2zSlOmLpt7oPZrfdLxuAywQ9wNSwG/yBPMI9JFla+FWgC6rUZRsJJTUC9TRecVTTVe4mC
qwrgP3heAnSoYUjNbCJUUFrDbsBUykIUR1T5HgqKiGD05n2o9HL06/Zt+MhtfEp9PCwal+40dYd6
fbJxnh8ihOV7j3czKmEqpDl5cWmT722HfIkH8g/u+x8Eh5VU1cvnGgTkNzn4gyz75Vg43U3mUKQ6
ECFKFkClZ++aQe3Nx1BJ/yhD/RIUzY3F32lHVuvYmdgPkiwW/BTYRA+RLqFyO8vTam8jTb/Y9hb4
XYWYaUFvLQAwtqnwn2O6+iAj1EEW8qYcaTDzYL41DkRcf5NkrxIZNW2lIeOZWnFE0sYIU3m7jRvi
eL/qbbKNUQ/MTvWzwA2O2AEcHQ/+TXmMUjRDmxkbpjBNgfxKh354ptPIYtxdse7tFaf8uVCsVJmP
MhGTzaP2/Nve+pSfM0qMrYepUGBikaOVb3vP7jNYqoFYHvBevQdStZyBGd5y2UG+G9AMzrDdY96Y
Vk+XdSJW7umHakTybh0MNCYJ4KYmyNQNMNNNJuYWQwIscDn2ZWgQkGZXaFzBOSctA3UR4RqYB3Dv
KLjjlLCeAMn7mPC+1aJscMoPMEMLAXoRkmApOR5QzBFGk7f6WAwcH7PVTCaimuMiYf+Jz+7oD+in
+p6Jp8koRGHTIvykje6WmfxAVGJKDOlp7cxr2UNowu457euB/zdr73Vgb5Jp3Rwm1dw5AOP2Q3Ho
kajtkVXniC14HOVxrW/c7Ej+cHozQZfm5BpQNI5Q0gZGO05+6lJOnzis53ORmftgUhxTTYhyMoxe
krRGxG4YjYw92JZ1WG5KT9lz6LLcxYnsXHz569/+8e//9rH87/SzfWgrFo2N/se/8+cPzIRDniI7
/Nc//uOlrfnfn7/zX9/zP77lNv8YWt3+Nv/P7zp9tnc/6k/9P79pezX/9ZP51//56vY/zI9/+cOB
J4lZH8dP8FWfeqzMn1fB77F95//vF//6/PNTXtbu8+9fPrbuYvtpad42X/75pctff//iCe/PG/Uf
79P28//5xe0X+PsXhJnTZ5P/+L/+yucPbf7+RYR/C2mymU75kXTdWKkvf82ff77i/82PfDeM49hz
ETb4X/7ieWeyv38Jwr9FCpqgG4rAFX6oeAG6Hf98Sf4NyUMYuQE5pH4cSP/Lf/7m//IJ/vcn+lcz
onHLG6N5MVLFX/7q/uOj3n435Xq+hxAgiHhxMlZRzKvoPn485U26ff//itGL4PjdaholkCTAqyhc
kRyLNR2O7IEYnK4Ty9Bqy/4j5GXVgG6Gwgz3A1oRJuCsMWpGVnmJtiBv9DO3KVErMUZlg6IvK24C
I47RoAVTK6ZJgxpPKmt+DEShMmOsLmOuQoquGFF47rCcnMZDPjrOuRoykldq5iG6aR2GuPsmBVCi
HaAVYybX6yYnJt20D3XCclONgsmIz5anyRZ0S4UbXM+WRwrB8UTw1OMu0B1RlFL1l02TncuG4UTU
RLSHDeWHC6UxBPjHA1DuczHxwFpLGmQ2hU2SB1cISZh/jJgz+uioOow7AfU6lHz6hbDaMFPNj1jS
6itXEP23EOcTVAf2c+c8k59zp+vDIjnNNw386gYIfCcAGz64Qz0vZAbP/hlbaH7o2VszjSQDxQ8Z
vg4ls+kmQ1tlisvM0xFialzWgqAL7nSm9ApXUdO/6Sm5YzTKOIL8mt2oMUZ2Y38bx8OTs212FpqQ
LZR+6Fr/Arcwgp1tsmdFcY4VOIGEgboxtJxzydS4QoxyUbK9O3pdCFo5HC2QAMRPC8TMbdl2YYOQ
/ehmR6nRmh/aFJvxHEr+vh8C4bOalFtMeeEi33qGhrGgLOtBEIhpeDdujpCk6194zjMLL5lAsWD8
9Jz0m2Oaz2ZmmtgkhngS4om8Bjfg3CKYkqV+Gdr4OBeRpXfl12SmyFvRZzxFO7GPlg0w1hJaoiUI
dsZv2uEpxNTVx8qTzEziHHQ8m6Rl0Bi+enBdxrC+6MzUgvP4KqSDt4LIOHw4vOR1QOpKKbexwUKA
0jmP91lQH7W0opfZgM0tonbDV0HydwO6vZI8dWb9DlwnFtsscaGALPLQPQjERUrw/q1G44AdPW6U
5M0wnbwCE6mubbVxIgoSYPoAaQQq5qbWuyUnDCHm4cy6Hm4K+RBiircK47YymsiRjMop7hDeehgb
p0ydGsifT824zsd6bDH8sFwrNIIkSFtHh0+mXU9LET7VXppzHwDGBbcHVDMjpcIIdAS9z9ixatbv
o4CUn63dicv/q1OX96M7sxeugxSIYMgiEv/atkYlbNL7alLYVQuSUxh/9VWyrZOKpUaT6xyE9L8z
NODSiurXnB43sny2ppUjHQW+HZQ8Z09sW6GCMDQ8WCev4SQRBsY1ar0dI8XogEXsPZpSule7uMdM
T4hn0bLarvbJCmRHYFAfgiWj5/EWb1+EbUcqXre5qz+GFcWlF7u0jS6dOEPrCqyqi9BwLxQZmwGC
vTmNHyN+LFkpEzcK1S4C6P5qKUdsHoVdGI86V3luaao3nRy6Ye+wtB5sTDR7SXSXTmgZdC/g9nlc
j8GwCdFZYZ5TJCQJZhPZM/2s0lOD93zmkIdFPpyr2kNALrkHx3VkN9KTnFBw18qp4dceyBplckZF
g8N2DaPHzoEVBwqQ0024124WvuGwYlDVMLrFlpRjsDyNCTkLZYxpceTy1qy6W3uZ6khxP/PGlKqm
FlkrUlvCGDcmk0zXQG5clHfpBZtor2CaU9Wb4H5BErDisys3vpFsIVlG9a/FrRkCQZw99Xiloprt
BKg1+oWIpWHqz4ZlxcrsiqtbqygE8MQxMyTOo0rzb6a9lTj3YG7oD2OdtzYvvk4KgyiynGvWY+5T
2ogIwQfWkdr9KGL70qYx6X9cnl1ekCmLypYgypsJ/fxMtnoZTc+WcM1DLjIi54lgJjkYwFr0c5xC
DDyhOc4hCL00+RYOqzlWTNw65i2HBHiPQdes5XfopophEgQ/RIdOkf/0J/0rjVgF+YkLLNdBUz6g
tIC9nNIisB+1TEhHhaY4VSt3MoI2xh6Zu89t/jAIF/TBNi5ngkG+oYpm4KIEsJL+WepnA+yiQ0hz
TIvyV8w5TXvFYGYYEObmbDfdYD6FzUeDHeACgcSN4yScYqDAKiwj9TZAp+YCtRA0QNm697FKp/MS
MsYr6ZJMxTNvHhko5rgWLgY36RCZnQJ/DtAM41bhZ3jrE+vSy1i0QPdc4x1n43R3Nat09q8wZ3yS
NLMQH0M9Fngf1vxajgsEt1g8UOeelM8EzYqU2chQ1sBiUtCNcBSLJeBXwQGw10nMZsRrX8raRzhC
YK3Fk+l0TXkqawf4O6NVHmo4qDwJktwVcsci6Bbp5U83x3uV7QsxllcVpl/uzOo+yllHtVnd3/TJ
V4qEk1HQENsZh37hQtlDonmymxWvsM4jd+kGLL4bhX7EyZDvnHlTW5ubTtSw3Cf7HQlmx0akIK89
vIazCc0qGxhat9d9OYVnueD6r7C9M5/3n1FdTPsldJ4ixrkkGEZ3bODBUu5RpGwwLS9of1TFAowv
YcVqQ4i9Sd0t6KdTMGSQVZsuvVur+RwKfyCEcH3OquKtppcJMsbe4ITgkWBPVaFPhFJkCQqq1J1y
YcR0Y6a56UJGmGULU35YPa5H1oCCxm/vltdmpYNe5/igRRqe8s22siL9TNiDjgGTrn5db5sODcg2
Jqi66ZrIcOI7PBJjPZKW3FVdazua600UFC3JejPCPa3UeAiKoDwVFWd9H+GsUr6lhdYtokG6fG52
Bvd1OL8bP2NKGwKtnytGH3UKgikkkHXhOL6YO4UEO6zhvym50Z/aHc+lQ9FFxTkcRyzy3Mw6x0Ez
pZRjbQ6WTURAS8zjHzqk0i8CgRV0TcpMBMGdZJxNbjbccKnFYUaXXrnLppzpgHAx2xj9jkSXrioQ
2YKqRxJ2XEJb7aKgJompbNl5IJZPt/V0AWP3PWnZLdh0j4YHUn5Z9SGq1mXTjxv/asWws7MsEhwR
VJcrlI+js6CyWyxdq7Sb+eFmSqBV5EqvuwTe3TwapkiV5PSL4u+yxLW3eOB+hb8wNwwG2l+CDizK
PWC7aXBcNGuwguCQAeEmx6HyMQXi8vWMICkjLD87P8qQM9NmJl6/L5H17KMt+3vrhi46H6XPBm2J
PahxKgke/QaXaezhLO8CT+6CNLjwhrMJIvQbc9BRvSPEJx26MeppTeInqVIQOnYh4gZZuTN6zr5E
aXIRuDg0BXEWK+twYR0uI7kF4hRMZ6Kz0qVzLlbMJ3pm9y1zXGCyg+XmRfbM3xyRNTW8hHB5JXfL
Xg4FEYwEQ7EtwoU4ZJTmecdA1fQLKSNib0uq3yLHGeKmzUdriggtSIJhIXcERzz+M1NiOYXuS0Bw
Do40NM5vmhpGzYRbWBhXa7reMEkS+0EhYxioxV1LMhbiLwgAAJyKuUlvRi9lIY6odl8gF/PGvDnX
fKePFuAC9h1AVH7KkAqiDGckV+HMhCQDy8t6kXQZWu8WChlVpUZqb1e/34vJwxgqxhsvnOJ9w8yu
Som+mJkwGBd9tGif8xiPGiPYI+U4RGDFcV41SbzfdgEzM+0DhDtZUAdKm715wClBvJdfObbvane9
NZ19ypXpbyUYDXYnQLJQ1wtmH8dhvU+xblfOnD/pfY8FX4zYFwTXAtC6VpnsbHGFwSooNggCkSpx
iYW8HaPLKMXK4Q2xezds67v4zreBvkRjbPb9xI6lZsWVRMO3PrSQJbot2upFOw6CmZwR8DhgYiha
gnyGJUQ+08uHU2ko8eJtQLlOQOvmBvb3jGDJpvMP/AQ3JOtiCLdrSh8EyMNPH8eRB6DjMNAiFrrt
+WDj2IKJ8pYBkz7KH1u8BKP7ddzmZOxcntICWxQykaxCRyckZWIzMtmKxwIEe9RcbThmS192sqn+
PsboR2dc0RyvBPCO8lxn3NSivXYW1Kk6IehGLADz5bdqyQ8z0qjr1akx9rH00XVW499JOfdQ/uG2
bc9jF1DKpAyi2pb0x3WIMwxIJCZxyNU7FcSntUquE58i0YuerA5JLs6LA3JdVkR5fVtRggOCy5iP
K+4nn+637/jZ2UCh8H/YO5PtxpVr2/7K/QHkQBUIoCuxFkWJEpWisoMhpiTUdY2vvzOUtk9m2j7n
uvPGa9gtj5OiRIJAxI6915pr9J66br714DmYPctbhkgACEYQLII87W8HyHMbva0ObuNgqarYE6ac
+ewIpfS6mFVfrlLGLGt888M4hLWIHnrylcrT3Zh8w/tUkGDDa3uWkU3SIA5n1TF3pgY0zgsqsnSQ
imp1Ny2bHpm/NyJPVRYNjanCHq0V5X3MbHsY43xThzP37Ijnw/Lw3Sv/UqINWy3Bkm6F5GXG4ghv
svNz8wRHuq4woPZINDcAse77RNAm7Spzo4zEbtLnD2GfGztDg3ZYaG9Tnnu7DEFKN40GiImxW4Qz
A5J6dD3Sk/sXv2Ic0LoawQ2zavHp+bAkFGqHSrveMTKGskh0sl8VxlLT9X2ceuhOyTLizo02NNPo
g+lgtUdw89fFiDc/MlEdBwSFhVVDCjWG+5IeLrBEyVzgatLN13BIki1wmIztUu1/+a2hk7c1SmaZ
/rSIPTi+LOrYhM2WVERjvBEyr9ahm9LAGFNSWWz4Gz6e0GwKr6wGIXAvOeSa3oz9RNNPCW1LWqDt
NjCT7j7pIcsKPYR56HEaletJoE0QE3rStDLsm9KblgX6yy3VNTpQQghMtQI3/bs/G8ZaI0IUUykW
d5711AQzJRMf+RPnWKN7EDgpNsPUP2nDnGzzgQHTJAAJjKB+XbnTQt1cYAxK1hEYHTwjqLzpB280
RtZXdK442GU4sPpmepu7krzommm5RWFnK21tNvqvfga0QiPhEGXGawXfhZX0gYPQVT0U8obNzZOV
v3V0DBQONtk+xe6QsJ50YREtU4uwyEzDT4/EAt/v9y6yCXi0wqPRw7IQ1oNuESUDHH8eTG8tSpaf
yuIo6HcFw2/ITMOcraeohq7ngRQ2Stmt5oChfZ0wIsCV7NwY/rDMEoo/Wktx05EmHAdPccsOo5sE
ro2T590QaaewxDHHJxcXvEabbNlYI/xVv34QytqOxJOjl1Lq27mg4MyYB9R1hw8/5uguqDFqHRh1
ECi5Nb17RlQL3e3LGysdPsa8xbY2JuJGCzljMaLCgTmM/ipJz5ntXlVFkh+qutoxBdwI7AEo8pfl
5L6niBWw+pGJ5U8pmuiOL1Xo0JW0+s5FTL3jPS+qifpEMwdkky0kC2881v673/bf3YwzdY03tDM8
EKcjCRM5K7V9RnX1NKDJx+Aw3PsDIBySbmC5sLhkiY+zRCfTtjI2np/ikTYgXnAKjluNCRdDnAXO
uifh9ZshT99qToBs7bGqR0CPW+1uGPoGzXB3MDX6MTNWa/Yb7BiClCZAaQs/66K15iX4STp9W+gA
dKRhrppWOzck0CzllhuI0JPyehBhfdNxBKdv+JqHJs70DGdKjyjcSCR3ggMnd/IFEPlSrLH4vWZa
ej/qZAZbYYpANIiw/1KR7V0rW4c+FVpWRkvbBPtB9h2mB4aAV97gUZvbI6kD6PgmbYZyLEqxpHs+
sH0MkvkEOV2oDjlSLkZihzlD3weOV620qiNGSEyLBAYXBP/JvntOXP95DrqY0UPP/EhvR4af6gFn
zdImv99kOEw9vuh93Tp3RJdEOzJ3D0liPHBcFfzOi4ni8SrT/G08Blt87bvEGJ8h64sSMASzTgr5
V+oopmkBQSapXdyAy7ilwLln7kdR2zVodfUbLdK/lo616XKqQAckBxg3f9WqXmeUf5OGztrErDbJ
lVLDPZcVTp3KnlgPan8zBtyCYU8UZzfIu1DTHZQRdGCxwsGdQirojfEuH8ev+hjfysI9MAPCdFl+
teV8X2lsIH6M21ZrRlQTFD46O9FVVDHtzyS+BN0cH2ZU7vitjoE93E0y28C1CbHHiHk70zLacjU+
7dmNke6zWIsJhgzOCUF5brKTqFBZ4tRvq3HIgwaFtwf8qGbmBxGKz047NVfeKJvK3xoenNo6u1N8
MDPrwzUZmFkojHE/NiI62FXwaCrqP8gJsFkG5FXYNRFKyqBH6VqkhEz1EfjaGxyZy06O873T4YkW
fo7cDrl6zoK1F5n9waFfrFJwRbT7QQV5Tr1jJPmq2zhKEQ3iAWPEijiE4s2eLoZ0bhzHpDwVb2Dv
X8kNYgd0ugePR2gdBmR3u3qMOMSCmMKg+9o2R38rmfOg2iYuEgAFcLb2VrczejS5xBQ7w4wP0V9l
hXUa8vYpxJ+8CJNu6Y6lzsDTRLlcY6grCuxu5VB81KM8uxocH1b3Wy/It/UUnYok+j6gc7pO+vJ9
NlVcSTBpm6SvMg7t2drA13BKNUHlLQB+VO5RJICCEgyCC4CRsF25v9EE8lCGpomcD6dQ3cavjsMZ
DZ7lpCGMn2T02FeoOKcdQ0ZEPT3TKouZZWunZJTLoNuNSEoXtkvjbbbiTew90VUNFlJF2aV+hdi+
5ngp8JoANFj7WvkyddkN/6Jdt/4wLGLZ0QGLxnBFXwgFcaGoQVM7rcsqfig1ZmzDPJtLC6c0osqO
F/HbR+Rd5VjTgzM0Y10W8cnouWB2t9cqC4IS+UTX5A1bglNZSe4Lzvj73NVfirS7dC0dMatE29io
w7COX75vmxMnIOT7o61ff7a5yCzE1Gd714GgJel5JYCnYF5GhXHsm/otZfSL+BAHkedwNUZreEvS
nQzBX2O3D9dJSvq0jOdlrWX3jpkVBxf4T8J8adFETnsdN8lzaThPDV8rxEOw6wMqACYKZBVA9549
Tu2gR6CDgvlrcmtNOiBex3ZhdLhyw3TZjxgMO9me4IqM2kYbEIhXraRfQ5uTM14Lot3rjzTad4HK
XHAz9MOxQ0ii3ZULWdmcCoYBygADX5bzzOhewiD4LoC9VE7/6EuBY6kwnrORdpKcSe/IRub2oqFx
EcLbWxsmz3WoWUBClMOG7tjgov3pKQ0jOfKZeSbw305XlAMnX6cvojkocstCfMOdSnO3aba5m+JT
VHaaEieOmQLaCWJOHl2266uuJvDKoufL81kzueI+rpWQGDgwhOhlZ5j11cT5YMHsinujQLYhcHhk
riXWicOFoPMOGGmylnFtn/XOhjalYTUBVc5nCV5pYTP9KZqNM001fGR6CJUefy6udAs1VnGnOOgd
igoYHcvGbNCNVYD1g5FPJoLidrRnvpyoJRzsKuto4AeidrYagrl40gl+I783MEzWnebN64tkTz9X
0oCtnl2ql/+OfP+PI1/7T0e+r/n/3L7WUV78OvTlRX8b+ppfhOHiMrAtBqyOazj/GPqaX2w1u+V/
0jE9yxN/TH2tL55newbfk2Uy5HXdP6a+1hcms7rJ7uSh4sU6/J9MfSV//eeZrxr3ep5wDMcWtrSk
x0j655lvG4scXRveIq/I0WFOId1zsZXOZRZgUyWNtszVr7KYtDkv6ffx9K6hQpU581+mWvoqa4OV
1ot1wGZuYBXEA1OuTnVgQV3LEF/H+6x+lxWjCK98hvP9vZJjvUlmwl1Jt8owi0lB7YqCHH1v8T0L
Xgen+h56FQ3x5HFqXLpY+AuwT9T7FoErOB8a3C4wPiVUrgQWd5USTGS9tTAzcymV/c7CWO0wlBl1
+SGJTYt6L9sYZXTDEZq3Pa04jJJbXUuM2llP3Bgl7skJslssqR9OhXkmJTEdJcdqag7e0N2YNYJC
B7FZZiGbE+XR8U1idvXFf2UV/ydZhf6nsop7pB1t8T8P0fdfHzL1qh8PmeaIL6ZpWMJwTLZcYYh/
PGWaI794iLGEY0lTRwqqJBx/E1cYLs8mRmFX6o4ubIQZ/3jMDPnFdW1heEIijEDlJP+Tx8wweP5/
es4ET5irnOmWBV7CdWlZ//qc5Qx2egq+bOmiIoqJ58kk7eZC2+VoVesKdF+CjrIoHxMYgRLHHHrW
Oz7mFbrAZdMEq9ysthaSTwQmoGSQhQZ2/A6Dd191D9k0kX8ECN4h8y6kF1s2EEDkqu+73VQ4oEzG
pWDo58geema3MKpyDZwLZNQKvyUgIxvUKduyXE5JcW9bchVa9rqgv0V9upxbuU0BJpZAR5qq3nl4
8wO3WQVpujMFxCOHBpeJAoMkPJ8miI9KZGYwN8DDmdpugZjsQAm2HvLiPjS9e3vw75NoIJT31mnd
PZ1d8jfjkxak973rEM7rox1TthWAWxzZbUYrLhV7mu7jcCZR3F533bj2jk4nDg2+NzNe6Uj/kpmW
ZH5fK6ilRtx6+uHNJUlyxeM4xa/YVVdQslHUcooYk0Vitju+/H2eURRbWNfI3LIfhnA8dBU2NHVs
CPrbmOKmi8r1TzvE36Q3P0ttLP23m8EVjotyR/dcz7ShzXPb/bzoDqVtRD7C+OUUbQVfpTmmVzMT
4KSzVqPlLP0yWCB/pkEAPRQhMj5tvIQPJhaGnveeWskKfRieD2uVevkGpNhGq95M9+ijviZk7zqq
eYGLntOmZ61JDvHkps/Nj+Xqh7jpX3wO9Tb/0AsJJPrEpiGjNkxhMBhWO9vPH2MeQq3NpjxY9hXe
tcAVi95PD6bMv42Bsx+AAs+gun7UIf/2j/66Yf3zH/1tw+qgIEYu5ewSPehDZ59HOcO9UpKCzDv9
+fdk/PP35Fp8Ql0KtRbYbLW/fMC2w2oUKrtgriN4LwKQS8PWwzbcqUxZQbM0JfK2Ks+OqV3+/G+b
Smz128UVnmUQAMLy44Be+/VvO2GpF0gbtIXra7s5ozOpY6ldtogEo5noqTS9mTnylIF940fUo761
EyTO9HX3hMKK7Ta+qwOanloFaO9Cm30fRsdIq/eZO97/+Xs1KFT++b0Kz3aka1BE6Oo6/iQcc4re
8MoYnhTsDCTmdEjwMcaxecRsfeI4i5CofmRRIlPdvZGNdzawXVTtTVt7J31M/uLS/eu3QxFueA5d
doqkX99OJGaczoxkcKLpK8umL1dU0SUEn19M9bnUcTwi3PVTeecHoN6AWGLUXbYBZJIu/uid6vEv
ro/+m7Tu8671IBa5BhsA3ERXSe9+ukJWjop0tn3YPNRLQfW1FNUhzVDQWIF4bs0nZBcfWdGd1ITQ
dhJMxz4yPIeWVgiGNlIWP5/7DMXRYrCfSVQu4uSrbcUfVpTuSxNtepBxBsNDfKJkOoaZTmpiz8GO
/PCBbCJsGNeuT7C1kV7CWJyMQB5dJdAvxaWwlkac7StU88AaMPFeXM051N23vMd/19gHKyewt5+P
4Mx63uKE1qEIq4tAPMMk4paB5UqEBL05zr6W6SXXwo8sLtEXVC8pOahXkcHcrqy1/Mp6NEzjTajd
wSTjtWogGc8g+3zrOFuKoj1Hjx6fNYmcA43bz89S1OLYFcSVdoN9tGXw1DnHke56EBMg2kxEMXbN
TZ2LQ5g6OGGwdXcpWVTJh3rrQ8v4UX0yJuRQtkkEYPm3smunc7Z6Zr41A8f30TgKYi+MnH0u5Osp
qgteJIzQzOEbsU6n7NIXyOUEqTcIY/yXYTZvNa/BfdsguQ19sW15b26FdsJw6EVNBWQ4F/psrY5i
4zVdUGJxUFDOiTg5sXdsQxztU3v2Q6ioXAkivTrv2q4LYtgb7oqyz/aTykK1ilXc8EBN5K4AIrXB
IgVvBdEYA+GcETi23CTbuHJdzsbuaZjldkxs3Pvixiyru4QwpCuNDTOhsb0w503bt99KL3mEsLuX
LQI3DSB6R/+ommEk64ywlwiQv+llRa/VDtIlfIdx6BNghtTLM2DPqX3VitZccqY4VBYVwiycF90H
ticTfduNHto29V4xJeL6YPrSFoRRI1ODoqvvM/kS2GKnZcyBRQKWtVPUtmqo7vBmQoV5gi8U49bO
Lg4iiLF3DwVgUquSd036kZXcRpOJWs8zDJhxJJDKcDtV3l0W8y+48lSqEEScottK7mCslvvEgoxR
KmYGQc3WVYAZGOkKczNwu4KmG8dwh/xe5ICwDhbUj1jj+JKHbNzjcNmCVIDYL60jE+7Pp2LAhlLX
b/xGxoE8L7IBn4+VpLS8U89BwXeJ2C3VN1jQlx0D8W0g7yuU2Op4R77M9zEtlCtpJ1x8rLT0UKKP
jq58GiPgbFNayD2fRbPCSzc+eH5z7ktbW6L4p2PQzPxKdSOi2cGujS5ktFlTXQnZHCaT0yevrVW9
gDZKF1Ojvc/jY6AZdNIblkC11k5UckOQXiY7+MAM3lx1bvdgSO1ePWNVnn5AXj1QS29RflwGgZ6g
RGDXgtkYB/mGSwMfGCI0bs90qwGk0/x8r97jlPOUWYjmAiP/ZmOeh8b6LmJaK4Y89eSSNS4iKZda
jqVDr/i9Gleiio01pJ8tBZtVx/f4i87UfdzJqlfljS8FUuHF50+3RfRkB/4yKGLeFktcmH5w1r7V
pMtUBtzR1DLP+nxrtZ8i3rLuZqMl7xzhrDd1NYYDifWiw1sDZkIxmqcKzFWLerFJD7NtHasq/cAB
tlc1LzGa288L3iO7hyo1bCXobJ3VQQtqRs8Db384FuP8amVg7oMcvEG5cnztJDqx7oUk3k4ekGpc
NA95TjU9YRxlPk9J7ZfOdvT5zqxM3leQ9BjdJMFA75elXo+TD88Zb7vaoQPaG2CXXdRec/wQyOy6
g3y7cOOp2kgecqO6ZyYJNxzJYN5aJo+tDvSKUroM8NhOpntSX0xhyf0YHxK105SmxxPrckVkRNeu
3o0zCeJoN42GN6RuYF0w1jIMNpOipEOK+aYw+MI6pzpjjsDji9JVE9GHIRown+1tAV4z1OevaleF
gko4NNMrzT62uC5GFx8IluoSkCF7UOSZuzj2Ni6qqEZ5WMASH4kvXeDEuOt98gl6roIWE3xUldme
uORLZPvg2IKPmT2tJGdYxjd6V539kp9Rlwtiz9LC91iAL5t6PP6JCbeoPiGCOOV2fU5jPnQA2oU1
Flh+RuxXz3OQzvzqmszMwbjVX9X/q3TvVHb99zK/jY2D15ArMwvWpj7MvlfVoWvto7p2Iwus+qRu
r6F3E0f1RUe+yc3QEYLY3bjhuezGm1boN0ZMHluvrqpaNojuYEB8DnwebCshmgZVK5BV6/j5Dk0n
uHgBl2iSvECPsos/J/S12RnNYk+X8Kxpg7k0e54mc++CM+xjC6fUwPAV/+0bnNSd7+Deljm7wIQ9
WmbisW+6r0UDF1SgicfGDKDF8e5q0rYQ2tNUhS+g9uM2rs96EF5yyzgGGSYYy3Cu1Qeto+oeRiwx
nJl2YoiVzXRF1T9YQfExxtY3/Sku/UXjGo/SlqdsKM5z9yrH6EZt3arcCgZ6sQHNlzZ1t2qjjzPz
yB1zUD9fteIg3OBYMtvIh/JhdIwbTmbUFc4jW/q7UfvLOG/OQ24fk2NVJ+yQvByxAruF4AZNvfG+
ig8Z1nXgAhEyRrtCrnVQZ9VJ3XqMG1nlY2qiojIeAirhzNFY2KvmOugoBGfeiGXp18TbaxVDTxu2
UdQkNcJtFR7fBmtZju0SWBaHHObJ5jebqTgLt7OwB+1RKHhQH8DeCKJdY4cXoXlLc2Dr0EKiq03j
PKQ8an2ZXlR1HsfaO2iJG4yz1x0//bn0Exs0YX+dZufFyNkyVVmf9dxQQlcIXQJqmK0nS21AxaEA
CxhNIy7CGNpHj4EE6z5OBtwMNARqGV56qzsXg3aMg2NaII1JsAiiKuQKhKp8dEPenJXZhzlhqHtr
SfoQuMo+PvcjrWSd1tzTGHmnSNc/PHdYM3rYA2TlgeyRiIzmEdNyYQRnylSm7AY3jdp1w5KvReMb
8TNnOwBJrdbM+ojP0U7jlHygajy0MMVQAcBvq4GiiJ57PZnUx6yT7wjp3ptmANqm6twC5imd83oj
GdsCh8m8a7d2sTKE4scYsXbaY2/WH/qAM8u0FU/a3kpsvFVHGKDKTs6iiMBL/30EXpoP7teA4qxE
GuSm8UdZUwxYOWuSYkQbSDGYSI/3DRBnXzePKWpVBLMOLG+6FtWwLmpmWE4XXNIhuqRQg8bRW/PM
KbhPzuiSR9kXU7JsyuMchPA7laQsbZRmwMeH52Gq7W1xZ0QGEkg2tjIAbkKs7vLzloXDyDJIiJuV
Mh93ULeuRHxkbplNMfq3EjRJ2GeIzuFbWBU/a4fiISDqc6jBcmJaeZO1rTEGw+OIy95cIzv6wDTb
LGr48NQHwZrR9WvW4DXWo72dcKKwXBLk2lyckQmuA0kFm/oa9GqmDF64gW55DqP40upPTlMfzJHh
qK8zEUkLZOiziTS16JZBpjHU85tyZTFyJ2aXRaagyIkqD8XAbG1DlAzoompA8Nzu3lRITqktl5ak
xdoxdg5CGCIrwVqPTEfjCPyTxhMbGYYgVchgKML0Zi4ZSxu0R1pWtbznEY8M2kZxvTMGrkWhbrmo
z+CKQuiFbryzxOwusFLW13FLVn1mHYtJkA6mtkMf0wkSEEquEX6lJki67BmxZOZsIwElu7n2dWtZ
V83BTbHnuYiTNMa9u8Z0CG4SzqOoxasHJ3xhG0jfDaC4fSDpz/SwAmPf35FIRkyIjuChSEGANmNV
rsaKNGiztdGHVCEeY80d1wYyYz0m6QYnGIYR8aKPiD0HJfzJbc40NLZu08G7TA3exH7wX7FcQgeH
onQNeOAe2vRGdlS26M4//2WmZDCKgN5EYi9TRdf4/M/0Q3E71OvJnJd51d7FBs8V43dOkn36RKV5
ShzjaFXcwKnye7HoR1H9gJ+XxrYXXYP/4REema8XVb3oJEKCsrdfRyEooR06eW0GUciF3RSoPbb3
j1MOpSXgwGD6XKA9lH8oIEZ7Nh33XRTkeWUhYp3eQRYcpxd1fKsoHq+ckh2ZgEwAYC5VocWBtq2R
wErC3Pv6/Hl6owd15EY+8B9U058kldF/4YBy2+gsTmnWfwyAUdRSNs2obTsc1Em+V38CAvPBa+NL
FYttgjwFhOzenttzQ90P74as4eYM3YFICHYDdcdUFv4EyCAivqjSFg/1Ok2LnasOms0A9pl9l3bF
lAHuGVjNZ+7NWS0DXR5+jE3y0Wt8CrUDDoFWABMFzILb/lq0pABoeXyRY/LVgluZjr2zwIZwzAoM
nFX15oQuANJjVGTfIw2LDqGBEzPHpi7XLR3avgS5XmHBVoPm3nyKZv+73rqnnCRrYgF3gTfbaBiS
Ra6zJA7futK8N5TpqOFT+/GmaKuNHkFPqa1tLjHkTUgh55lNpxlDjjJNtgZSTLsAX1Hcg02uI3ba
DAMyc+mrKeEadRHHHIIkjq0m2c/xjWn2oq0GjO40HR29eujRGOArf6InzOI4PUcQXiuYlZiDJDsI
37SfPWZKjJv3r52B0N5YNUH2zMa6NZP+sbeNZ/oKYAuIoiT+luWXVKuGt8jM1O/0t7Cn41ZDKjYH
pb+a2J9xN3Vl+T0vufWRVpwD2Bhuz1Zi0iwFxurvuqG4r/3wQhwOdWOQ3cta7gLM6MbA8atjw5vK
8BIF7JOI2j7IayAVxR83suoeSzAxn/egjllhmRv1eXKSSzCR/tx/DomoMczSP/q9sa2992gKvv5F
5+j3sYHLkM+hEHHwhto2477f+kYZk4l8nBV/IF7qna6c7NpJNQCqsN/6bUtBbq8D0rcIMBiiGqdF
JCMs4JxxND37i96r8dnx/KUr6eiMMXSGlq5Od/L3PhaIiKajlcK2I4H0FsYiQ8od7iIw/1oolps4
0O+0WbvzoBokEKyLjMqTxkPGI2fQZ5h3rnOpmfoNDkYa/Pa5y/pWEGeP/EHjUGZT6sd2uAbV9TA0
2hrNBMKARj4nQ/KgTmpAZfauiO9arAqRDmeCvOmuWun12onv4IVcCagucxOQUU1UAZLLnFwFLeJx
++aCe2BvMlgRVVU8oG+HqLHwW/27Fk2HaqofdS/edoFYtMj64DduuccH79QAUsl5jutCv8HusugE
WJRqFLtQo2UBuz/Hw8UzCE0vZYEuOAw6e4x6K9PEkU32ua8NS0+9n6nCDxldOrTinYwWw+BAM+Cc
IELIvNpN2Kgil85B4dIUGmx5E2fnxObOZStlwyucQz82Ozm69zNHvMQQW4vyz8rp/TBLMJJ5NUS0
ygBSoxuknxnbh5TVkKTHS2+IxyqdIMsgtUD1QiPEx4NUerdNm9zVPKJ6BiqvtXMYrQUbAB9oF1ji
MRDrbHLAvNo8V4xwcUTa71jpNpVdbst6ukUYEsTVwVJOTBOxuTNuCiVtdEZ7PxnBPom1BdTMW/hD
uz9/Pv5pAuFgWDZNqCSSbVgqc/TPbdWilPRaIldbOCZtnD7NkEUazlaGL4GIn7Ga5OR5Jh9//keZ
EPJrf3sKTEktwZ82eCyt3xrMZmflbeVzN+WqxCj8yUI5vowOZsjJ7LPhnE7Ue7gbXU7QuOGSjxYH
yRUtOw41HZ1B1ZucKu6ijLKyxzyocTiefNA6ak8BsnxWB3J8Oc8Vv8VQ3eDPFgVqTSy31jEz+1vD
uUxWckkwF6gOJ2LyUybrc5+72ykicDdszh57Z9JTe2Uy29M/21YlR3UCBf0Q48NgVeduto+qUzO6
ahujERVgdvhszyDlp9vJGbRTmxqo+HPPSdip6RCJZpnM3p1qaWmzc1AnPPUZNaZwswIK0QztvIqY
37eG7hg9FrYOYEbXTd+fcwp06Y9srDqp4NV5qhB6FgICuX8q8uJM+/2s7m0YXMcsXVZJdDGj6txq
+hGA95loJO4/eRoYztnzDkbrGcv6wcS8yYbmntTLP9cMoslR4nN2k2qQNuJhtMrg4/PIzS6M2ZGA
jETVRUGWTesgRG3VLmvCc0kGoS7WdQOrKIqvWtjHSSHG0Wuz9TGBS707rJ/ZurT0bUBGBaYkSliv
4YwWJVQ4+sRBETjtM3Kkfe8FRz8vdpBaKGHj+itqvZukT5sFDe8LtNbV1FO6Bdq76ohYfFLVugyK
8ix7zroODbuCnipu5RxqMEpIsBXQCnG+F5fYa55DCpIfq/x/4Q5/BXcAoKAoGP8G7vD1tY2+o/bB
Rzz9ovVRL/uH1gfqqg3FQXfZrZnb/az1AW1iejh5HdQ+rBh/BzwYXzxdosKRkCEMwzL/0CDY6p9Q
+vDzaq7m8k9/f3f3P5ajH0yOfw14sH+dZuJyZkJnMsqkh8OmgObo18WyLSE1gxgwANmhi++gaYKU
fPV98DDtooG3r6/l+IjAl6XobpWVWCTAp3NiDU10smRjkepmofjVPJJU61NefbXKr2IikpEG5yEE
xUeSZkxMHxDLcQ0Db3KPTvHdlYdg3Ev/QRg/5mr/z27U/x8BI5Jv7d/fg7ekFr3n70H9qxBGvejH
HWjqgEQM3dMRdKE4UVPjvxFG3C+2MB0KN7gTHryQP25A64uw6UiTZsaLdMdkt/s7YcT44tpSJ2LJ
sJApcIP+JzegIX8banMLMk9H1iYZFQud5+O3MShmhCGNDOUkS+JHrSn25Zjc6ExeSv25H/GVSefW
0OSG+ulrbndK2XAEwHmtZasI+z+wgPKWQxpxtAoKyf2OgZJkxwh2eqLnT8yt1uiAIBHFBRKVUGMW
+OQmxLBEPVwK2vnPbtgvO5ttgVnCU9thUx/asLyypvwwaxVegtl+7AyWXq/CvQcxgN1XG3AJl09V
am0zp2L2SR5zmMXnNivh9vY6JLnknjId3W72jq6PTpeP73TQvX0yFyhZQDJHDjbhANlAmtuI3TNq
uA6UhUdkRuQWL3lDfFPyEKccYc0GJH0e+RDoM7pgifvi+92rXeMo50zs9Pljk27iiEDncDoVpkcC
7tDT2PVjiKJw3ZDZwk9l7kDUWR/t4SAw5hBpeJNG2TOhzP5XvfIxp+bdeAfKSqwqpDa3rS/LDenG
j5NRUjw2J6zg36B5PlWqKEzql8ALnGt2wY4GKBfTsbX1XJ1scM9wKTyMADPeddr5R6wDBKyVWIZa
Mr97pgt3KRso54mtT1nA/M0PgYmNaH21nvNbAT/J7N0XojFL4iH9B6OcmbpZXy3nIh0wUJKx0aIS
sMgK/Kmg7CkzQmzmRvSg8VOKpxGNoll1CVEW0azjlwJxAZ1/pSiq19nE2jPL16hNFrpobkMXBWFg
J6vc9fwrLwM7GQmOAZPjYJROv4fzM4dAVP/VfZRwhnUHg/l3Mr5Zg3/TtPgMYtgRjaPyMSJSMPrG
8LZWcRfXDpIq+33WiCGCSPA8Ni2B8OQnYwHEYp4sbWs+ew7HdbulKkyfs5iJwOAr92kS0Df7IO/W
22HAyTez6VyHzFkB4rarTnqv0sluJ9KKqJO+UtNilXTat9Kw7ryWcmNAQm57/lvvZDBKy4A8hqQF
KEb9G4HG7lMURfj6z3OD2z0ckfZzvnG8AwDY55q139WzTQh6jFTDV9zo1Kbzk2NjBYiNaoflE+SN
rW9iu7vpcmD1zWRup9a6Ke16i4X6zkp7TNCO8R07HGkz+QuqPPRJxJVwcOWQ0QS3dStuyio9uyan
vww2vO3cVl5PoFhjtzjOpA16h0wT3kyfzo9lGO9sviBCzDGbEzbHFN35pofmfY1C7iriTLRpS/cy
cP8v2858jluXF6fLEj8nqcHD5L+NqBkiG0JuEtGKy4vx3UV8L8OnuXL3GHBJ1iUPIiy6G1qsRj1z
toxWHs/OmJnPVtIiJfBfalP7CNQviSq0/GG6BqtKC63CsQSELMY4GyUVXHTHoeNStMvZ5MZuEuct
mb43NqDUqG0etaw/AKJ9TCY+hjm/Gj2Xahof7ZbBObSnHV4HjFDPXLw2Yw5c1SpziVCVUV48PV7S
i3/Ncjy5Wm2+NiHzXa8kEGeoa3oh8oTX49oYuKvxVSWLMDN2AmU9vcC7fpTPTnGje8Vt1u1RZDB1
1nYYDlaQVFaEcMEz8pe0+aCbFlAkvDUugoOdMHevKHCHDW1vQNDByp7rhSuZtFEQKI27krbz9aEu
oEEz48wkBy3xFoE5bYbynnw2JnvBUzSQBRD1e5JXmLST06KN297Pt72kP/nVd/1VNrZ7HutNaMHK
BN2iXmkM9tLluCBBMIg6XJpTvIbgRNbxkVwgiBBgHLQ7I3lyrBfbniA4AaWgR8nft3NnEZdnEmJ2
U6jf4yJf52JtdiRTKHdVF9gLsl0WeeThGnY3tLru9H5rqwlAPO1QKBLRCDE5zTd2yfqW26uW8DN1
TTq8CUHoLCSKNiZDB8bA1z7Q1Boihvp1Ejwjk6Xyf6k7jx3XlS7NPhF/kAzaSQ9EeZOZSqWfEGnp
XdDH09fixV8FdAE9qEkBPbrunLw6EhVm72+vtQJac1QLdSi17vuWwTXNPudqXmFiWg1FcfGHvzA9
NXBWgLDWUbyx5uiRr/k6xXjZm9VhrrBEC7Io1szMqrtyh2NslzwD+l6mKK1ApmNa2qo4/+fdCr3p
UDTIJfjroMWffTXeoZHviA40+ikCbadHEdggKyi8cYNIBwN9eEMGvIsgQHuAC8r0nDUwCnhfGUff
Td0cLO/z7I+bCXbd4r2hOss8Iyq1GB5rfF9NLj5Md19X9b3TMXSAEu7UcNHy5vo7rmjguwRJUze6
i0vjZAl/J9MGX9SPmnajE14ae8SlqOWXKHvTc7WPpbw0rETmInWyF9hl1YPOz9/EOD6LvPtY/llm
1VvuzA/o1+9DR7zWlXbjU0E/I9ayKy7dVDD4lj1kKEI6quUyb04+nHhEWRU92KiPnxT4KCJRe72e
n126sLUpjj7jX3OdP8hBPxZOwWxv+TBNw/PsRU8Zi2gupnXVdZxrw3ciJQ9SMUTrUl9V8Tkiy9E6
1UVFaKGztDj0uMcS4xVs2sWcvqTDI9YBg0naj27Ov/yQwUHwzJERXaftYKZvZald6ZFSTXvs6YFq
ehzMYnoU/AxtCG+i4dKcaXf2N7XFjeoZAGNckYTZMW2pyZfeShiM/lnX0pebFDBszyCVlcGPqPV9
o0bO6/4Zhv8FP7blpTuz7R8HLplBxVdaio1u5TvP03dlnVzT2j+qdHhUDBNya39hCmzjdNStonQb
GvrGwotVyHHDjHEwxOjK63v8aL/6OxD/xzzFCFq7B6eZPy1rfMy7u6QmKpTFryRH32UL+HNM9IdC
fwN60mXdqdHKiwt8nmJbdYnq+chW/Vi40+vspdflO+MAY3Aq6zfksSui6hTrxkMjpr2S6gToMxG3
Dp1u6xgXzzW/8mb6G5kMClN1rmv14sr4NfPzY2H1H7llPIAcAwZ5HkV5SZhrW5Ei34RJe/Yrurs8
3PE479x23ssa/0CDGXNo71Kl01FlqPLTBDmjLotXPMMy51BAKfpD1YyUJyooLNrjXM8XqasjUSyi
1GjpbIikUQFRxi0vvctj7ZJ8mKz+xc0yOFvD9Jfl4UeTf3kCir4ReMZpiulhwuxBw3drtfQa6eqt
VuFhNFN8Q0S7NDffj7TpGMbtpfiypgjZs/nUxRp/Jr5z4UDOyUnHJbYDAaJ/TIC0pQ0V1imCTRpZ
2NNIBdIFjqkbu9lXUz+P0IqNqjw6znjPMq6cHgsSxw7X3CRh9hbF/j5qa+q5gjZne27DR6v4FGNr
rGOzfzZk8pj02cNMYyoFbxDFvHuxT3nLOKlMnDJf3mmGdzer7AF220HraAA45yKZnuPGu/MsPm58
BK19YwN8zlvtGdrNszXxpSg7Vpe/NtZuI2mvOdfgD7hnP3WfWUBuecRp24U1WyO8N8NbqhCj+PMr
85sPPXpgK1aH0OTIlhYP08jaAdE1myNE3wg5y3ZhetTfXFb0Q9KYn2PCEdJepvZUA4hvZkKzxSGE
8RSoMxnaFEhLFJ9zuoFz5l2lBTWgJFLE8Pel7a9jv2d+9yeeG9Io8+KkcyDRpBlC3JBtuG0Qv07o
HdJpPsEnPxite5GLAYgXaefOJdQlaXP7SpcBWFzlQIoK1VZ55CJsOXPoMBnmJcMP4oMx87pYFCs6
jwBkGD9Rewlg6cj0+jZB0AlVX/KQumQLmp6zDvaFiJl1hmY9cPwd49tac54YRQAlyqAl67kLTyRc
DTZwJSsbEbYyNR/Wk1qLGt+LzqMkYW8PdXkOQ/tsVJQWq3GwqETd11Hz3tvRY1tQAbXTLlyZ8nma
Ic1wBaUjHImNG/n0v/R8b9njc+uUl6LmKwJT4a6svJh9xvEIj9KhSpncKySp1XZe61rItM/ALUsk
d8SU6i35jGJrGfJUGi7466LeDC4bcqdxt4kTFDnKGD5Dp9kmgjO6Dv9H75qIl8HsYez14KWcTWXq
YP7b79a2d2KgxRym5V2X8WWNh/5dqmV4wpRq5/MxAwOb994CxIVx/emP2FJSP79MPdVZCEhx0YoN
QgvADHA1dIDVkztAX+sbRh/4tuVfpkjMjZp1Yzv0NV/GYDCblzQUf8YQ/+JwThmb0Fam5zPeyrYc
F7b7gBYIrZGm8q3mm8U5I1p2TiU+5dFjlUoVWJlqQhbRdX+JRfZTxo26H30d62CKEmMcXCZVa+Zc
XWwOfL7jxnLHlulxCvJyKoF2FWGyHxtYAqZB3ZJwLtttuJjUG8vZLqA9IVhD5VSb99ac72tpFxuX
jJoS7rhxVFmvrWrwgYCkyakR5hOe+ywQ/FnXsmo2ejOM58R4pJeTPVdtyvnZmQZABq1Fo47et13M
1DsxFjIemlAjDYnFFuUMsSpdRmP9L63mUaQb9hu2/SlngPO4kE+oPDGE7Cc0RIGfZ3RSRzI2HAdW
uZvyDEXzFcJ0yIB3TDIoSmBSjQxfjxk2QTPc6mM7bmhGIrkAAVAncCBElf1EI5BDe2JwwMA7SNyt
2YOgPDSMfmItuPqFPq1xhTHY4Pvcl6ChDln0rAaqCYKORzGCHcSLwOXRhBfgLVQ3X+92uhN1ATdC
8ZACOUbokOw7kpSHUB4y5BLPDgtQ4d9nU1Sw4NJZJq3U7iygjcWCIC1SEyRE+dkP1dFV5J5ctlM+
+5xe6lBfOFeSEQyMRRNMKGJ4lb374tTidxjS+NPCAu+FPmA/OQXd1Lf3KchSgjTs9u5U2ecxS7B1
+8kva+p8z6dRcvXxt01/cEDGHOXsuEcp23//Xe15/cEwSk6AoD0dpedb4tTDbaYf0PXk9UrkVudB
oxrgp9p8YhbkQYhY8JCgVxNLXSWM4uHFLuXWJyjEQxKhkmLA95bmDyjjIHpYDQljUX3VOak117+D
ahE0wJBxLmbfWuVVLxFxosiU9zHP5nGYLBa0Wbcfkc1RhizoN2b+oqj2wXjVvp0+UtFSe292Vsks
5LmNq3Q99/p3pAqA3SSYu8os9vDH5YoUsn+aVdyBN7S2qorFxTEyoBN6eiR9HR40s1FbH6rq5FsF
vc3mWUv6mhzer3IhzfGjafywZuy7aWwo+nCzWQChvK2Pcfw6wkzd5W78XfrQxmzbeBG4IH4hYtMI
US+OSA8z872OE0fB4OOhs8fwWDbZXhfmKYmXJLVF/qdqPxw2hyrROKXvGj3/iOvil7POSs+KDzS2
L7WVHPl6b6tW7TAN4XaklTBaQJukToYgvwAGvMwxHW4BT8jFXu8uuQuLXizcVr+lwamhOm/gIRYu
igJhezPUPKbOzcreV5IfoKc7uztG3BgA980lBBbtO3TBYTqUidP211BoPuHB8v+GOVkXkHaniFpx
yLz/agXVHdaWYuay5cjZbwbc7jZKETo2jBb0sQdF3d87Hw2pkbxK/jS/+vAm8dois1DrJh9+/Dz5
kfSu2Dg2gFcOkUUIQea3fNoPc/gxh3RHDYpJRkHdQZsjfqoZPYVqul+CHPh1GRdgKt2uxieN8kIw
LSanfNZXgzFfiqn4KmxzZ9rL+D2ZGO65zlYkl6UfFpbhkX74a9PCX0z/pCfuLEJGYjSOWtn/9FZ6
IdFD4NzAEBJGj6wmey3NP+C56quQbBn2DryVMv4bc/qnbKpXwmBPy18FTM2+ix7z/GpVyZcjOL5x
7rnIENFT1xjA9Zfg05InITV2bu2W09JO2SsxzZBdl32VWmf9VYMRD9xSvhUJ2l2QLnqJgtt9ohBz
8zU834a1k51/8ez7YuRbA3ivBZgR/YUet+Y0/a5GBgAdpKqWUlT0SZeXCU8PmrK86vYmCFojtimm
pnOH8yb+MpV9SFouwqjOPqJpXFeeeWcoXkVFipOBiHkj4+JQ6IzM+/pzjh0NTL+3aRXvCSm5OpDl
8KTpwDZ0kxacm8TxemhNJt+J0wkFRj5pmp10UU/oBqdiK7+p3j8MenKLE/d5pv3VyJ5DDR/GmDj/
hIoEepjlT+r6JeOF8rak2cZc7rXI/zFm573gww+yUjv2rsWNnUInXcZJaseBt6pv+HZ4lbNdWpFt
NXwZsXYaCmufGsN1KLfK5JnzTWzqC9qXilRbFGdKBN9+xR9pSZCMI6gYc/5z+RVkmfNVaTvbpI0P
FSnz5e89NXEDh6d6P0/RtpmPpXSuulew8DjU5DqMw4lt78HncZPzPtdeO14U4ccEyiUwuIMNjHOM
cST5JA6d/lL24hoyhdGVkuzA4phFpqnD3Jp4rQSD7lLNBUWfXTNP7I3O2fjFk+D77DEX2FtVsOSJ
Sis8oluNV2NZPnQ2rxrJGHzCethrefSUEoSoxkvjuRrZTPuQJhN2LKTycYlmwaUe7JP6bCHRUtZu
uKy7UClfu664hVZOuXu6V7J5i3SeslIrbowuXLPKWmSZS63f8299xJsTGloedLr7JFMuJ1NOfsFv
HPTPG80jqoCBmlc0OQdg/wof9JEg3RcwvZTTH2BI+BOwi+myD9Z35LjbWvG2M1/UzB4kivIs4KR0
oQQIafBeYY7QkgxxH1epOYbvYE/2nay7t6V/7WjkM4UoXyY9v6eetmPg1TOPI6M2pst0rTZcGt74
ZfpAdEuaFkggGptDJ3nJc886g5e30fEdGv6v6DF9jU354HrxV/tVVDqdDSbWKfASv/6KJu8uEfnG
6tQLSoUVLKtBmu966m4rNofO144glo5NX34kkXkVHv4lKnWNzXO6hJAYCXZWIh4uJ7D/ZFkSccxh
YNaGRnB6+UDtmfERhmGs/DwMzh1Utps0rSv74Y2R0kPf99vci/E5sqbp1Sfav5XkmZ4UbZa0I2ev
g2fS++zrD7WI6BSXAks7zpl5LXiYc518mF3y3ketefUs2t5GTS5Y9e+u99K8GqV/KAixMEkzgtkM
CZ13WfKTM7g72BoRc/uQh9FJzvVbqsYXi1TBhJe5DbmnTx7BrFRUD4KbpJOMLy4FhYZJpuXNgK5e
TBqJTfwqwZTKmrOcvZGduqm2vFm9gB2HsYWUQFmGm6rSvoeOp3cmDijgT4NPCxo3uXRpQWiJ/Jud
JF9UeQvBfcUV48sQfzu9zLZMKbJYj8u4yHgiKHgYBFuag+LH02Ar2YJ9zTaGs/Y0z9ZdNWJGi51t
02qbPHF2n8TJAG5a+4ZSBDqRl6piWCF0DssjW5nR16wM2qxsl5M9BB5ip7px72rhHNDiPSWSiCXb
dxJ2Fyux4WuZV9Z4zgMeK6aGJMPv1/BBHoyCwq3Oj0qi8gEP2272uosz4iK1JOv8FM2vHIf5TpLS
HPv2bWrET6mDaStIlYqmw07vPiamehi0GYR94QG3K+1t2QG5itbhxBNQNvbe1nihtrcs1BaelIw6
4oqJDYCNPOjw9nj077VIJxA/ZGeZOoy4RfDcFWZiv4wHTiDIIBURYWtqC4Re2c6uwvZhGPZJhFQ6
I7EYaIrYUZ9hs/Wp6gx8NzfwZ+P1aJbmhlPZ7z9t0/+11jEZgf9SU/yf3f9HAgsX8MD/u798+5Vf
/01fsfyGf/eWxb+W7jE5ZzJU/04q/FdzGcKJsfwX14UossQG/zPe4PzLIA1j+Ry7LYY7dVq+/9ld
Nv/FkJbJFLzjC/7z/6y7LJin/b9iWUt32dAJSRgGbVmd1/LfAg49j62q6esErn/pLROqe2+SY6a0
Jr0KCDIt0B4r6MoswIfV3ZGpM26nRbmDeqXWZqXNW03RRSnMEqE1NNKylj8RMa1ARwaxyo2CDjRk
a1VxNI4T5xWSGK3INCr3cF/usxF2PAUxJ9OYjzx7CLgbc5gOSb0vGYlagYDBVC6ZEdCkc/MhVAZe
me9LBO0BcFl0wZ1cgwFE+519KNShgaE4yDoMkGpR+MvYy7Ot48SIQ+4vriRwDp2feKN3KTAhcM3W
d3o+3YUTOmoG8H7GnnNqU+OKnHT56BMBC/qOMKQJu0QbJ4+VJHuiq6A2DkOZ/Ku6ZjsoWVVD8+Cx
9zmOD6rTrhG7Ju4JuAVNKQSPjbUlM0Bf3HXwBZWhu9FCEbNcEJzNon6jxROwa2OJiO2SlrkYuzBA
h5W/FSOpEj7LfjaTNlAODEmvjD9CvLuIPohIq36a1n2NywcAA4c1Kzq3Dqr4yBkRLc1asglV8ytJ
L+8Mv98n3ZDv6PQ47Xhk/vzVn160xLhro/Tkz+Cy+IWrJs8+w0X5M2bOB9WaYoUUa9mM8qOiBE0j
0fwrhpCjb9Ftpg7F2aLH8uRoIF9i6MYhN54r8cHMz2h7MN8tgL1WDZnUcEJ8psSj+y6juAzkr+Ae
28w2vtMzXmoSys004LtrDX44rmvGNQKnC6N1Aj/cLEBm0nrvylvXc0EQbcEbzgRSMIWXfjQYWIHv
Zc+XmnaRoe9zLIH9YHFAs1Myn9HKagnPDiVHcwo6m1ZTnzo/YY59gG5hxmQa93RzvKsLVJzL74vy
lKuDek9TBhRGg6sI+NW7MfmDFnbWNetD67SfUcT7jhQ/j3ITROxqCBQwIkG1ekFalxD4xxQUUKcD
R9xy3hT2JdS8SzdwUQ3XTuTz9vU9gaLGYUxYvUDPwqTQsmstIlAONXeYPs5OGV1LGyiI4b3ZHGm5
3hf3SWEF7WjdYmiaGMKJKLnhcGjK4a8ERg0jDMKa8rkR8Ue2iv5RAn6vjGEnje6OvNNNGu6hM/+Y
4v9ysvkeEPdzNIXnemjvhQZybt6N0Yje1o5fnXi8ztPRRk8Z2e2ja9TfMgp3ESXnPs0vVp1sp/jZ
Ghd3XHGay+axa5JDP5yL0LJWhQInFpYSu6TuXOj2PEUOh9MQBijevgjgsvkGbvaRjzow312n/kJv
zVeD0ceV6LRv4SVvUUujsCbM3p5IG1NSHMIPj+orUcI2DugDwYtZdy31vr5COdeMn1UrDt3cPySp
cRBAi6hCrtBHfGp0km1reKfgZUDLg/HPksRw9kNdmQdfA4QURiSsu6MT8TAKHQxEoV3lOKBOyRhh
0LOX1EBu4GjVCr8P1f+4AE5rTu8FPHQskqDwzd4KvCn7QsUM3Vm03VuS5q++tyAKMpOYL3DEwbol
OXimFk4n5EVi++NVGgLwusllbfLNg7RNbp08hkE8gbG05rtBh27X69ELUsF6lSfiixbINm9pd3Rx
9tQ4OYMFVfqj4jWEg+++qMljWxe/yO7cgaCMbnsPCQMqulT8wjh+7NXIz2ntvZ95kItZ+M3OfSqr
8jUBwshNAsZLQFupM1refoejl+16H0INnGxaOnilR7PD2DE1iJ6xijBpFswAJadR5w+V2znj2p24
hNypfMc4tH3/IyQzKNGwTH3MApBxwVNQkxTXGgbMW107RX4KWtAYXgwv/0qcGHnHGCWUSrm+SJfY
7Ve0/MvcN99a4q2hKV5nciNg/6OLLphqnjr77Gr1rl9eg5dMGyoNYA1AfcydcR285oTc3t6wojL9
PuWPDe4ih+kS3Y4+jDSbWY7h/CH0cfIcxweVVAgSkpPq96wAIRTNyJjiyByJrV6HmpANlxgC5JlG
pzRtXmfl9nyD6aRw44sS87mxtA+pXn3tkudgpyPnYmVio1EY0pRxYGqChE7pfCYF5+ewbXZc2t4q
j+tTrsggDAxM9wRhGej2svlztGaDuX/rmrAwm5OmrWiZsuhUXNEm4b/GGbX/qRX5WhC2aKNT7XpP
9ky9v0rLnyyOmcBbxhHpBZzH0WNl7px91rhLJYFLUCgoyvQLGNArEyr5I3M/qb/ulU+WWfwVdKta
2lJBGcIMVgVI1erKJCHQdEe8DPZ834Utx2FIBSvHRcCdai+DA3zf8XsX/5L3MNeY6jtm7xTz5qvO
ZrYviZL3pmNmv3W8bl1FP3icCTTRZDCTbt3P5ZVv7yY1sSPFjH+vRJ/vc7tdCmecug0WCLOYnl36
fmYa4o2DoDoAKVgVA62k3GOM0uoPKY/8VkOply4Xcb2L7UDCtXeH5tg76Rx4KSPbLRaK3Hc/TKO5
Gcx9TRT/lb9QUAbTI8FJzZBKTJ/S0dQFSz3RPK4i+a4I2QWtpHE2fZOS24i8k26McjcJtdGipGTW
hGbNwDQKJTcTBRc95Dpk9WHnDKyIyrSvzq3pMvHXaniRNhlGDWLOCdf4kbBO7AWFySBDoYFZnsw/
1Iy0UOrXidskw1TVKswdZq/cx5LZFqTx31iV46Bp9e2UKmMbdUhFfC380jV6Ifxo+NCcDFz6SXvm
HjCCh6hyMkqz4DfA13X6WmTysY0Y/VVzTxI9HU56FU5B7BufDFuQb5n3GMY5FUSZsYKwyY4ZUicM
a+5R3as2QZSdqb/Clp24hQq02NAAWHEQ3IiCcfEUFvcAkz5QVUE/otcfmYPZklN44zyUrZwmNjbl
kB8Ng/kqD9Zq4CmaSLQLY48llx2Pzks1sg9yn1M++7i/nDUnYV20fBHkWitIoBICUfddRojGkEpR
NZloi4bfVhv+su0fJg/qj4H7JFPLlAf960ZBubRnXC6oIiY92XJpXgao/HlFc5NpTSm1UyoZ2mt0
sdcl1E4dJEDYsYh5bNxyICERD7tWn79iaqMQxjl2hL9Uuw91WO84EAwH+kePc06HTrjAjSNmxyKc
GpwhT7g/yQhRVmeAVN461SNNzLF+hSs3j/+yKKE6RJYtKr6j2L53U0xr/vQEg4CocZ5DDbHjD5fO
/eCKrTYtKYlKXjlVH+pymfuZ7J808TdVVz+A7afpCguADAPQV3bCMuVjQZaQ7wsu1XNGPK7UZkoW
jCKXXmGtSwF6fUBb7MfGS5zkO7+2n3nyoRjaTFE5dX1tvPypLmzCdYsFuUGH3KFF1hc/MjgaWj5U
YIfFnVwuFuUYnXJDoocLFI/fYlrOKIRMzrdcDMyQIwCq4mROkTO3i6U5RtdcL95micB5mdrcE4Wq
mIlicBrJs1psz/HifU6agTgoKugUJXTn4oY2F0s086v6Yo1OORgai0daQyjtMqM9LYZpa3FN+xLg
cr74pzVgw4Qo7BGaBHZqbFgWzqKRNRc8GaNNoOJKMmTZ4rUuF8M19ClrZWGvacfUhtHr+ZSA9SDO
FKAVVDK7dqq+UxVyfjEOjvzBb+Wt9ZkDQKfxwM/U42TtortuynLPmCz17HrRry1mbngVBIn+sXUv
3u4ZgbdPv5U9BKe3mWL3nqP3dLF9e4K5/VZj4WhHhQoc53nHQXsHPe0p5By/LQzE4ToGcZxwBaki
z16l2MXlohn3J7wAM+JxB9IayyxHZpzk84ScXIuoOCCH/Z0MlzVJXKZFZA4D/9te1OYGeVgWZ/eR
OygT0MUZEpe27fGhg5rc+/jRewcg7iJMZy6Ju+IiUVeLTt3Eq24kNkebRbVu4lx3Fvm6g7h7kbFL
B2mvb1I34ajUBmKRtmsbG4O7vajctUXqztafGAwOLbL3VPDGldUYBrgtUvp+Q1H/dnZ7zOZB24l8
fg8T0wpyrPEDCnruq3g0BFSCWbr23liMeakFIL/e2ABVVhQP9yPp26BOSzfwMQX5GrdDI9XvKpdZ
ZGf0NnZZ3kjtfNRyZNHDlQXCPoXDaTwp2hwrp52JPDMALtw3fRQJG5mcN7QR8PYY8dFs9wwiMpqf
quouionIpY/ZmFY3ipRXB9/70cXbQDAGqPtIHliWOCNNydCeVj0QNWBpmLqfFojFXMZ46DqJzIeo
98Qeu66RdiIVo+PvpCbp4jzk3kOaKKw87+y6FOV5pB2ilNO7voxCO4jTtkVEWjRcbh8GPOy4ZG3n
8O1tjbzfN3Ek9yoWKadMg0k7jCgVgbvj6Fn3sq9uIUa+2K0q9AzzbdarfNelaL9maqyO01cnkzb7
ympgUORT89kvcbpuwADQl6DQKTZmqilPhp0yfgcPvAn/FqDrsZrHFxQRC7aYWoTu8mCOA1hhw49w
B45SrdDrcRgvmGrOPdZkrXWZSWQqmoTUobEqQD8a/J9SVuzba5LpTH3bpskyheibQBnheErPeSaM
QLdt4K3tc+x/EKUniT5UJTxHLkrFvrfnTaOPdLL5qgVDR6NtQgXXhFq6qyySDxYBSpwuj2Fubznj
W+vG2CL18HZGIWCrarkWeB4J+BhLhZZ6FOw87vGOyI8ypFk+gnSiZKxTuxcXr+z36CiwjNvtU1kY
fqBL5vE9o/qbe9K3AzYoUDva1kpIMvQ2GSbdEPuKbTkw/MHZNLH2EsEQT2y5inXOLTPibNgiLM99
cxo9gn1A+YjlkNWkwktsxuDyw52WsfOIJSl0559SIVquNeq6RLbW+ZC0aESY2momOkOtVw/bEkN0
wWQYmQAT2YZrUEgYnnOtm9ZNkXPyLKKNG6dkiXhdrsGdyTZJOXGlDmwwicEW7Uu15hqL7N513uRE
GZrfa8YRWzoMJxhseIoF74yu8EvlIwYbl7oqrQV3n1AySJmtXJHWPTJLB3tkKq9TZvyOPVGFmmm5
FVfTLKScSladeYYI3ajXy1Mbigcz2g/SfYOh/ac3fD2KssIdYXZriyhqSzVpq5zUIHrgvJMmJhRv
H4vmxfEHJgrC4iRJRlHrqe7Sesr31SB4+GoUGLVGRj6PPzmWVSVDxRkjTqusDr9TGqZ1Pj6HFlqz
PjfbNQHLB1iKT/8UJbqRnlCTlJuG/jZXHW1f9vVt6oVOyWhTEONiVCHe5MohDZ5PVjAi04MBQQaC
9XDr1OaRyd+rKatfV51dRDwstVaACVQG9kCfpg+z09BLuaLI5WOPW+WjR3nApV/ZtS8imc1A5H22
dka48tlvHI8a1w6Nq66+mBxiihSxMlbCjz51D5VXOgX1Kxr3eIdu8NnIuu/ZwBun+P4DkSCjF7cf
bY+Hzh/pvNB/1CjC6ABRWLYBCoaoa2yHmJAzEsuaruy9fOWN8LU3Cy6oxrdO/pMBZEwcuv6T+cR+
hcZDwSGeNW0EHMd3WvZMRMtq78QsX/QzyFGRSbM0fpdr22wFKWtVX5XvvQ9oqmDev0BIB5gt/PCb
aj065qNH01Y01rvIrp2yXjmkM+ESyZ8xlc9GPjPIaSbP6AOloKFLkfM3Kbo3lzPhKhMpV5jmFvfO
faEDYjD1LwQ4K3v5Pydx+W0iJcHuuRUEMZivj0gLZuNJdPa3FZmclPQnzFiPcAJoonOUT8twXzV6
UFeOvkptQCcw4Xf0PG6eSF91iaTun183F+WXtIw3nfV95XrettSB6vk9TYa0j/YYVCZy4z3ues/a
eykXrkrDLJ7nRAFEWpN0sw6UO2EZdT4dsYxxoCHtcGfzOEwz0jFrXQPQOHsUU0KxVov/LYzYWN1x
W6ZY6brRh0JUr8HVvTRJt6tU12wUE1HrhAees6GxJd3+nswet4XBJi3/2oTtMkLyTwzomplZiO23
3zaqIdgSfemd81Hb4n4EGlozL89lHpiLznpH9CknB1hXdEDMpcBKaKb91kto7dUQmQzzZ98JV4s5
8m5qNG5+RZJvGLjvapjCUVE2wdTbcm0OyMOBPZ68dOOF5jdDNh9Nxj4qyZAx1M4NPu+TIzjvYlXO
WASxPh1NgiZEYb5ah9LhZNbdxmpqigPiLKmwRK0oVoicY4ZFbJB88lAX0V1b7XSqk2rEaOYbW+yj
xFQ0/SsM5dac+6e6I7qvlzuoxowPT8u0FAw0QHEtRXiFjYaqih1afyOfg81e748d77WZ0vAqnuPW
ei46CSmHcilyz/ZNo7APOo9pDaxB79JL3935U3XjW29veuTWa50u/ipJYorXVKDH2Hmq9HShhxjH
SXOoCJoAwWFqsnvp2yQrfe5VwJTpJP7lzJw0LbICyhWhqtihYj6MmTAaoJuvJpZ5YBoswYO5Hw0l
oOwS4cUvs/ajfh+ODZfTjkatLctrXk5vFkndHAEHZSZG0Qy/O7iiM9c4Xo42Pd4FQcp41wg9Jyze
OyvaeiF3bAGHsxWclWeNoEqk1/cdIDWj6AU8ABJ/drIp2d6BpnXBkFn2SmMOhQQI5ppu3jp9/DP7
yQtjBfS7OwBQkr1tucLHsKP1kMI0sVKjPWn9IBCDeJSRUWzADJQ7TeML103Wg0p1Jj84cGhL4aIe
6BY0HVHt3LkSVoKKHArkioojaG7Q1ibjkk4UjWpGrYNOZmQ8av3Dqpxnt+r7dbEA1hLCSx1ALJGR
+6Iql9znoFJQ0V4Y+7cYvvMIdmbTnQjnMGhD4wmFAke9KrzqAx+/Cvu7GSsSVC76J+2rQ4B/yqiz
mGRgAGwAa7Fpm+JWDioSbByXsKR5nKG4Lex0JkS2CGmsGVO41wK0rMs73Y1wgSVps+WBwtmIKDo3
Zsa6jGKVlD3DXpnWrJO+2Go2e3DrWvc1UAdCA8iLSNK95sx95aH1mfuSohILFjN26TvAwM9IEEyY
lPbc2fRDatF1+DZdsejYOMPF6aafyveq0K9TKzkvO4SpexBFnKuJIwrxQrmi8az+qHqAz1Fq1UEW
E+JxdQihoPd2fZVwOrWTW1lbX3OOH8Qm+EcoALqKO2gsSqokHSftfB0Lf9859q8AsMXdLWempuCu
6MVuYJpzuU//EWEPHJ3bZqIKElfrmdzatjQGpHH2hBYual50qePzannvGQVWJ0f7Sf6DtzPZblzJ
suyvxKpxIRf6ZpATNgB7UpRISppgqUXf9/j62uaRlfkiM2tF1aRGEc8ld5IgYGb33nP2qcgoVnPO
pS1dADXOV5oNqIIE6kvrtJ8Rk7WKoVaY0j+cwhwBcVYgPejMbN3L02NKzNolmXoRGgMS1JTA3mBi
Lo7sCDpDuVOzjBDi6i2KumMyID3y/czmVA4EhN7Oij4rsWpm8e1LH3VyiWCtVBhCdLSbSqzdUktd
dQGkhAxiEvOZiJg9e45c7djYtMCc2f+eZwsO4dxvQ8QoYBM4AkEJl0EqGRr8hGwID6SiqpSXcgSH
NsBiA5cD1zSpGx25lFqgvGeMBZlrs3xGIUSDMnmJJecCx+M2DOY9aWUxY8tIaYtI2s0JhCLqc0Tg
6iWRlu1YV0ZQPY5urUcVqKqmlZwIq/jLN8KF7L81zAjkOrxphkMzrNZ+R7/9VEgR5l4qVlpBBGUI
1m4l2+wzIV7apVw5B7JVfba0/qEL/rQDi2eo+FCSuL2Rw6IVxF9SYdNemqFPPmJDqyQGiFdWNaJ+
eoQ6aI5llUYgH7snW2OS5U9IVwgBZChaNussJMqJg3hDSjs9ROjzE4rESCGOsC4XMxpikgMlN+wc
Z93XX045vREoRCJTaaEHj+nGxipuF92JVoUxbPvCbLH0ZieW5l+1TAQF5H3KRZqDSq917uD+I5or
W2PFJqUsg6D5mMue2iLrXpIqBJk3bMYkf3OszFhwYAaDo9NdGTEj4KTyD0n3NHUDMKgs3Ez1ZOEg
E5qCAKBKqAAawzWZzUs71Pt9PFiHOIjek7wDeWsnXCizlTwj5ZBlO9EusngKFYsEJUXKRpdCcV3o
fQLhcKdoLcG41nOYwijka5e5WvmASI5TebUqOUxNghxXThEtu+mttvBtTXnSMNx02G9Vda/7w0sy
h3iDIxT8EZqHsuShqwklWBiZ/QnwZnKbQX6wIw7rxOTFkUNcshL12jzrm1mKP8hTN1y/y35noddS
BcQ2a2z8aDIQok6rMLpN9cmawq+uoRQuel6lN5wn6PzjQk8Cdky8eV0VSB5VMnq84Vz6zqHMhZCK
SphuhTrRHlevTsI4Y6wMEz0GcZDNlyk5L3XnXFB70+QhZwZm5cJMAq8PjpI85euOWe46JLBynM17
UMFwA2wMEcOR13NgdQvL0GHgaNxZBgfbqmn8dZdIhJ2bLT3AmYAC1X731eRRdX10Ksv6HofyxkQ4
sCT6WVtw0nhLDOUHXfFJ4+zFTsz+ZtHCBlQ7rCa2XyqyakeQ6rmzMnPH3ujlIVVYl6Geo2fVC3Y+
mVXRMs1Fu1Nft1odEWkS7+20qTe+jT8ugRCyDuyZB6FKvzPbfu/wP+S0DtWAIfasHVA3Y+1Jugxx
Sv+O5J3kVGy6evGD8HRRjQGNZXyv2hOwh4E7qa9BKKLhI9p9HfvjtQvCz0JDB8sIwnUs/Qso4za0
jaPuuL7WQCCWFE6nkZgwYvxqXgkW4lmy0puW08lqqj5+D+qUI79sVO7Y6akrx8HZRDej6r50GpNo
PXJMXJei56WOU7Y2cWxg3yu3UeRM10pxvBA14a7QQdYqcr6XLfIbWx5fe1bdSiVuhZjWwidGDHny
lKRuIRsHY56ulqlknkhcxcxgGOqnwYLvxiE9rmAquXgTlXQjcW4ZzDh1u7b9jpycp8cY7N2Ey8WI
IE5GKTaJqRkPeqRDWJXMahf2QQsCpziN/nwKZCItMxh6K8c36E+Olo+pqgFJniMzzSzpbbCrVRhK
4cowiDtMrPjdZAJYmdoyIt91nY0xc5oe+lA0DThJKIPXmAt2Ztscgjy3D6yMi94YWo/SYYsUolhZ
fFmrdFD7NRow8Dd83eZNQSnu1E1EQJhpwgggquoZ2RWCpJLRYk2kM354ppdBYNMwP/bBONJNCJVy
HaQYXXsDM15ca+VqiLsN/JuElrtBqMQoYxMp6MZ2nSXtC7CaCehbklGJplIjzA18LDx3pPOtwpED
/aCg5srVY1QO8gXCtMHaSXrOYHY3yvyZNeCgoQylccVqPpO0JuOPByFAo4NL0hCV6qpMtlYgiz6A
TTZu1q5MXye9s4MPF2j31Ab3rNfd3iK8WED7F9HAdmZndIFNc94mRXwnYMoEm0pZhPQ5EWHfw0p1
7PfStIcDG/wibYVApJsIp04r65i00bupGgYjbvhzfW1iza3e8wyBYiJz0DEMwuzRk5Iomy9me4h3
QYw73CCTQ0vNRySDSbQ0D+6Zte3TlsEHaeMwWidnNXcKPQjip7UA6TjI2OVIOeM5GNsXoiEWBEu1
rYjNI9KNGqH5TZiYzV3ReF3ECbVVspviND0d+pZSvs359ayGiOvwJSgj4h+1GrGg1N1rmeerHLzx
M5zQGN9VcncqRJKqXJ6wMF9Y916RSbFDwkHEPVfSTKt2lWI8lw1fhTZXv5aqZksC+TaDPHy0+bTJ
5wp/p4MYJCgAZPNvkoKJFUiRxKDXkkuk/+kd8TweEMz0akXL3azks15X94Tz70pLrY3UzTINHfug
RtyOudFYSO34RA3tNzez601d40qtsi5eS0Zq00RlO+ute26z4ko+FjsZEWRPrN1iWKEWaA5jUqdI
uJ0UoNyuaUeNE4gfP2eWcpBN6Ywl7seesmnbO9gVNKN+jdLhyzclosn8dIfTtM8oW3zZS0Oarc04
ACRucUc0u1KlbBqxkADIN73MwnQk20pEijJD4IrUm7joZtLl2DktKVWXU5k/9WMULDkNDjwneCCU
pEFS2sBvK1ScHKwjcFOPHLu+jTuRru3Oxwpgl/WDUMt0YbDXL6LEOcFfCteObnCasooj1rQP1bRZ
KAZp05HotMrH6LNsne/Ezn4jA3dkXc3PhUSgijE+umxkBM5ThY2ekTTLzWqQcQwx/5KiGXNSNG9x
LZB3ovdMAPVLIZv6PtGGC4BKIQgyaLWm82dInWoXNFoIpr5UQ8w+lCj1SmoZWU9k2fHQ+jy0kH5V
mz9KxjxAlBsbC5ngt0OvZV9+1eJFVfpgZdY2cln7g7DJjwy961LrCpD9D5Rc4Oc9P6jK7VhzicS0
sguSDc+zGGaGO79miL6Zh8SdK43ZcJTScoKmR3zMJmqAsbBjEjnOxqPmLSHkMlGOeI4sbCb0QZUP
jkYM3+eJtsRmVEm7cyZm+xaQtZoVELRzytg27hnbWjnUMdBZPgS5mpSP4o/bZpn3MQ3NBg3MPBGA
2W8amZokCaSIloGtHGZthG4f1i9VYRCqzox8qY6xvkAXqm8M/9ohqgvqcTV2MrFHZjcfVfLYRxvl
fdGd+kBHwmM+WwWwxnp4LYacDU91vtM62bBNb2afwCLTiFajPz13ufIrc0q0/fjcawx/gyoCL1rc
qghtr1ZT1UdJdxx6pd2wMOHtOLBL9jR2R4MYTp2GfxndjbDk4JqMa2b5zPhPcdB9TzH6OfjbBTYk
n6gMFMzgfZthQXumYnSiJD2M524S2ma12hGtgQke9Fm7i42kYFCbTW5LgRjXyo/VQAuZ1OoJQKrE
6YgM47If1/HY7jKSX91ZamFj+pqF3znhkDVbB01wbwTXWO6ojjGrowymE+uCFquBomTEAOiUFUKV
FE4dGB1YBokGgoJBZRx8kab4XspTQNM0x0nnY1gLaET16MZ3AC7u8tg1QMij6mrE+Ofz9Edz8uxT
z+arlcPmNEToQpq/NezRTylnSU7OA+kAEirkUYZGEFyYIxSbiKqDW9eiAG3K8t5G2laX7buacftO
kjm68pDv6oDEpkpKn8acgt0sO4tytSlckIvamo4dM/350qaX3JGDfVdVn0jVVmpqGzvGEOxvU/gD
EGYbKVZ9EvIyX3v3k7mH80o5NXb9h12Oj9xSki2PtL1IWE3huUChLVr9FpC+y0NJZ6eZeX6j0ibX
YlAfRl9KrhN3L0pSQHJg8d76PIHg/JOzwMDELe21eqppvMz+tKQlgqtfWQdOotI7hNgBBvdD8aln
mfXazujJXXXMs7DZW7rU8sxlsFC6Ttr5TVNhMsENXjKn3S7hoEIP6fNLaprFinbTtJ8jOnaSmnw0
Vs/mpfvfEdbSTq3uYiUDfjQJ56kiPKh/8h4WoXCmDsKjSkPbTYRrdZgn2Hf4WJEiDMLXGmFwtYXT
dcLyagnvayQLFyzFAqkbs1cJh2yAVbYRntlJuGdVbLQ1dlpaEl859toCm20j/LaMMBa0UQPspT66
OEy5DubcCZMuYiUx02WK1wkHb4OVNxOeXqQ6XAhcviR5l26A8bfBADwLJ3AlPMEF5mCm+qwT8SYS
rmHsBSJgNTulwlFcmzDNjeGmYzVGh8hNjvkYTpazGP74keubLvzJtXAqt1iWC6zLk3HOhZNZFp5m
zpuHDpNzxRlsxvSML0mBsoIPOhOO6FJ4ozthksahOgvXtC3804NwUkdYqm2s1b7wWEtsbSszpA2b
CAd2TAPXwJIdCm/2iEm7Em5tG9t2K/zbo3By0xDmJoXXIjzeaWVQQdT9tMil+lolCF462ju2rKgs
ydZTF7SbVLKO+iBv0W6t5cY6NpjK2V2mPZxD9B1IloTvPMKArpo40XPhSUfHjD4Cm3rfbeqO7IEE
Iox1kGS0QCOm9oSvucLkjqdz2VXMNnxfp44OXsbEm4Qr3kk7/hUJ67tp6x8IQZVtq3/FZVsjF8XU
GmOvh55F26+7qdjuHez34k36ZuaaVnJJS+Wh6f6z4GpMqEjZcLdlOD8VQfgSts6t1+2DOQVwddgb
8vAl1X/J7tjoc3gFfHgblfCOxeuWAQsYJZwI4yMAIZCCEkhBCvjtM+2G7QhowAc4EAMemAAQzIAI
hI1ECphKWNQTtbkJARbIYktReaMDJAMt+6j9aw3ewKazINUlbgZnE4I/kMh8VOjgTWARpozEmOFM
9b/DQcjmdPOt5FMVLAVUgJBwNI1JC89fVFGyhqAXADlcC20DJKhBH8ye+YeM0oBr4Jj9ooFvaME4
wGSFp7HB4cdn5bwraA80gLZU/q81GIhR755ntiWxIDCQhFpkgYwo088YgAR7yq8piBIDaAkTxAQC
EYYOQCektNjrdLATQaPQeEIq8BQjmIoGXEUJtoJs7XU1bQG/LwTdpUMhNzqwCDyzJmRlLwXaq1R2
IhV73ZfhmvwqdGozDPx2GdqI/IBnqCzHZNNFCzxkR1vgNTJiB5RLCnQDu/zOBMJR4IBxgHKI2N4E
SIdlqZ9Q4IHOUkkD8eBoDdCjBOwRyPxNQB+CM2MA/jCEUhMQyGjHdKbHxwAgRCrwzR2h8pqgQ0oQ
Ig0okaBcpfJrD16kEpwRBeCID3gkBECStCcN9xCCmY+Mei8BU2KBK5nfcJ7+5CBMutAdAZqkgE00
LgqP4NoGeGIAPrEBoBSAUCaAKBNglKh0duTGP1kAU2bAKZVQzmCsbv0S2W1zLZQIy862arvjXFoH
s+1dw5k2gTps/VFbItxaolJY+82TxSGqHckp7Wp0JvOO1PllntVeJMbSH3LhnNgJ13KP9RUDQ6mG
H9jTuH0Ucy0b2Gdr5SFINIXf0kmfnw2yqpNU2VQQpmJFvTSVdJNM2m5MPvj5wzamh00RRuLwWpBt
nOniTBWIJ+2h8ECKBxCt2rlTmzU5jm7q91fVmh55AggH1ob4uYNYCpZ2i0FMrd6Mc6cHT06eX/Ip
vvbxcG+S6NQnxVZ1umeqkSUGyK1jWwcSH57R412BLt3SFk68gIfpJ2liAoXwN5e7m5TIDxBXOs46
OZAvco5APhVjGvOQjtF1CnnzU39Cx3WKmGRpXeP2NeQfLbyGtXOSU/tNLCN2bzLMUGB399exW6Zl
BH0qvIqVxLExKsE+sVa2+TqUl6BO7oOR7QKQcfayGdtb8wvOVnCPAh4NzsHpcJqKS6Ng+COxs7kY
+Y0i5jhExaqm6wTWYEayQ8uhdsdoOshg6dokvoxYNCtp2v0R9cXRHbv7JVS6U9XZbzU9M5tcTkXn
mWIEGV6kczq7kBdXJHBdxTInfpXZ1gsToJvW97cKaUg6GEfcI9cKoBGDm6spR1cTxVjQB3f80EM0
nBSTlbGNHkyQL11vndI0useOftQr/HbdSfCMemu65Jr054M1TXjVJP2mFMx/pZN4P464nj19Sk5l
+QBeMN9pPWOmIYXa8pz64UGLP8Kp3rWTcwqb6K7FwSlrWKN5KYNPEJvgNcrTPMdHQWYyxu4EleZZ
fAHi38+05kgkp6kFV5REe3Rot0EbH+T/gCKZEFXHrxrs9NFEa8yu9x6ZJn754VncUUpvH0frSxCa
KJqvbaaDpsBmjcLeyTJOgf2V4p/iA9URN1+E4z2mTw1iGNNkd5VtXqsjMoGfpbq/qeqPusvRLkf3
KZofaTE/iQ8169GF8q1RK0+b5idGji9x1z2j0H37s+nI1puqDhxhGQyHd4FmiizrrYrCq1GvDa27
TF3xmdfjzgJGUw+qF9r9Gg6eQ/dPcLQImXkP5w5tMkia3s2clJN7+CLeQpakGxtQsOK/iSeKa3VS
OuXR98NL2nmE3J1UZQKd99Ro/fNQ63hfMfsp/TOzAbiG8abzCQtAP/XntpH7m7h7A2PEA4x8gQ6u
rUt7p2yf0fS8znN/jSX5gaTmrSA4a7SyS5Xqb8g1vDE2XO5MNgjYZZN/U4sMXlN3E/vkoGee8Cck
PJFlPACO7V+6NroawU/PkqxrwV2XjJ1NTLT4aww+/2yveRK8dHJ7GursqBQQyKLAG6vkU9eS9/ph
z/WT7/qxf6uz38nvzxx0nwX8J/SbUzTw6kZ3Y3h4EuI+BltNOSHPBhtl988kpr8CEb1Iunmop3Pn
AOWqxyvlbsGgLRz/HEPE2/rzNTqoQRssSRrKMpS1vD4/cPz7n/dpqjupfwlmAgaq4EoDgXPeu/gU
Zpu/sgI/6ebOsQNMnqxlAa5oPXlVQ/mRcVPUo4nau7u1nY9hZN4PSGacVdo0N91SzzXrViUGjMnk
PI+2vM9CF4H7xq75G0BaFpqJaiR3ZX5sFTc9CG9i81JVUWWttTr/bMvmS8kCzPHBxaSiYngU3LXM
cDtW0ECTrs2Yuw1as8JacLU43zZeVsxHywFgIMnHCtqC4QSbGOxbzJnUomKPje6QkCKAsGKbWcWe
8cfBUABdYMOOsO1XQ/IkdvbayTawHb7CjryVyPJA9t8VCdGUpOhn36iXQZmRIyScLG1xGfLXIVa+
u1TinKSyLJYvo55/GvV4zzRCfob+nKXnUXKumGihpGj4ifuXWGW1TexDqdmeTgyAw9BCCa4GZAYz
11a+aRHEkL52U7GZq5Fop2EXoazMYPEhOMd/RvDoxpZX1kjLq4P7gbgIHYvnt/qhz/gLSJ2sfIIe
qi5XE/LKyJ9YG/Rl7nQkwuUXDZYidLiDFSvHoGgPU7ytrc5Dn32WGeSNqRte2CSiEw3UTep3B8w+
B2A/65ZGdSvvI6B3fmggUP0mARWjYH9NjQdPfXSuIqiJmJrQptgmySNBtW+DHiE0DD+58mR12oaI
ZWTakoA9UWTdgyAi9iJb0qk7Cfmfb6vM5v0XRcDk1Qy1FN7FdFVXP8xQOV4aqyHgCIPWU5aLXRWB
UERvUaLwLJKREILQEydKZImyExzQte8KgZftHZaDaWf0ySngzGEbAiR+Nbvo2sXTE2YDJK+l5xis
aQzC+/Kc5snFRoSIP4xhzoyqM+SdBIwS0EksdRMhUf8VcBepMStS19+Ktn/WJGSRMZA6pxGCZpWu
B0izlOWGl0tes0kiQ4aTQS1FXjkSIhACPdVRiJ2ttyiwUE+X+4rW1mg6P3qT7wx6E6aheBMNtAJD
kuN8WwdxcA3igAG07aksZ738Ezf2QagrW8uLnaNqIM0xw207kqnGkBKdBq0EH25B6KpNsZbEu+TP
qy6D6pqJJGEmoSNO5qcuS5atNW6YBC8V4KLizYB7p/t8y+GjtDQOMjS6ErW+ldEZCwiRRv1PqF+v
Eo1kbqMJluJs7zQp34TKfOxp3vqNvcUkNU5LEKpr1YIvOWEJSujM+CHJTWQsNecy7td2NK1qf1rp
jGh8Xzy40rIc7R0QgHqpqxh0+m2RyWcMYrt5yLZaFXqkS6wUY4IRl25bpQAs6UIwWaAwXSeVylwR
2WGz1ufYrVV8ORpOpXw5yN82NbjBA9TzkfyWnftbQ+KKUoD7FKkrYEt7AqtzFFeA/yfOy+JbyAKd
5n+9aqd5xUjvim3/LiUNAA756EBOKdaj7Oyi2XDpKkQ0RKNrD75O0nKPqv8tD0WpFj5lif4W+9cY
KVNf6DsLlut49q3xgrL/zadhTpVV9jI6G9eS9waP/lwA22vGF7RkBxjJlx51QQkxNSkfaZVu47jx
xF0Ao+DIekM0WfE1mLRqDBVdjj49IZBnSE3JIyajprCOTNA2rK3DkTMpnJ3Y8Fo0mMFEHMJobeuE
hv0guYNfezV3YVhf7aRkohNnR1COd32AItpEJ8tOwO2NX77sMFiedgrvGuc8+RGMmDMqdGNVY21R
KFedPtng8MBze6784ZmByUVJJJZA+WiUAyJVfYkGd5GzOmk4dsTRtApocBAxEnAONQxX/JgdHQSt
vbU6tjXsL5nFagrFZ8KBMQ3E8zQUCvx3lIEHBfdo54NLiMPajDelLh2pSBbxYfDXGZkmqCJOozl7
6KjXdTm6/uRs2IHWsK7W+KSESwj3MCFT6UrKppX4Y2B5W8nyPR7NE7P0nsVASM7N6VNoKiaEjPiC
PbERwrZ+mvrsMjU6tFfDHZ1wL9HvC5/oCOwm/UyG1KYokPA39inTLbAr5TmKtbNq157sO14cPpdM
cLXANQIXBx3RmAy0m+vgn+eJatAovUmaPXOu3kqNXEG2vQjgVmgcEHjSQYMPDvQiJxOt5kdNCZ0z
X5oW3AGTpTXCc0m6FM6pVY8wVIvrVSPVnj/2ay0zDyaD8SGDYZYMhPUmW1tGwTqGh5hL4Ax4pqeN
ORgrbHv3MuaL44AXIZEX1RwVC+A465mR/iOak10H61j9FDeVXUH3QBANrMUeQTuHkacjR4kn8ydO
t4PMcG5U4dWVG2XU3D/Vod4+B5QySaq9VqW8b6PQkxTg4OFWH/J1adDHUw8Tt0pOkWjjcDb6j8yQ
QBQyAarTI4ifTbWVE+1iqDiQdWOjSawwXe/yFzOSjjCtsewAfBNqpi3BnV5W2Vtxmdrf+JSKECcu
ngoySlv8ueS8VqPPK5+hHL3FVRdzUlBJgseZBKMjjR2PjsOCe+WdRLGVloTeiKWSBrXr1yqWKA4B
/G8c+Wt1AElcvKWa75qFTfBu8KTq2rmRdRdkO8Hl3aHCc0iHjFgtkwmCDtpZZ4+7STNKjHBajWGx
QSWz6IQlr5NpJZSuWJj7rt+EEUQwFtWk2v9Zq2W+dEf2Mrp7OQB0WvPrLkRDC9+OqzHFoMmL3B3M
8GCU3MF95EnE7LTBAD0HhVLUuXov79PWOiV5ukvU/lYyhktmOFBqt00olTHps12r+9DXUQw7nq8g
tiG8DE+4OxFYkjIaR6t4aKIeItr83dY1v5fRkYke4k5OAPHisTnPZXocSunJdDhr6QhpUa40dXiY
e2460BjMrgnbYUwWlHu1eVUHRlV94+VKucrCT4u6DvJACqo6tvd5mbvopz06SSvxRVcW0o0o20xG
vkufAB16SfoSlMCsDf0sS5oAe+ys2vZg7Jwg5uxgDWzqSSZXBa+ab69gA+yrqj4j7T776bEuiksU
5WCCsl0WjM9lQtEDzHeMnG2tp1v0sodMilaxxishspnxdaZIK2S+BpDmBFTbmylnZMqR254P7QQL
ecb43aSotvRK/07VWPNQGBVxWSFVgSVlXOqY+IC092+aKqHbL7XG3fujHYKRKhkQZ1QCPpr6/7/4
EMEp+Xd+CCEe/8YtWX20H//wH+u8jdrpCR3UdP1purT93/kf4jf/b3/4t58//8o/ST8B6qECzPg/
s0G2Tfrzt+L3b8eP/K/xJ//29/6OCJH0f9FkC4GXDUld01RZgx7yd0YIP8ICaBNAIWAfZCqp/5GB
Yuj/oisW/SBb1XTb/GsGCj+SNQvZt+Yof5gjyv9LBIXIl/iP4CYbQogtG4pha4ZJY0X/z3FqCc1O
Bx0OnFLP9zqP1Duv2rZes//Lhbn8/R/8G3LjSxHlbfOv/0MhTeO/vg70WD4mYWlkZ/Dzr49rlAfi
t/+nWSEvzSMmBbVL/eVSRKzUCxLmFWnvm2A1X/7J6/0j+eTP51IsJueKyItj2PmfcjXSgTXa5ylH
wuAqjDzW0uJYPvtb8kPnbB2etB3GMi/34uU/eeH/5oP+9YUtkTnzlw/aNIhlZfHCCLCbhIrF7yD4
IFb40aGEWUxW8UR1YGBnwqsBzGO++SfvAD3Sf73YikVKjqbrmmFxs/zje/BzOSzshPeQIwCPh6+s
uVb2Wm1Jd2MSiiWzcB66/zOjfyZTKkS+EPRIcfH5sX1Nw3VSMBIpv31/ClpYYJugR0ljfFUaZOdT
3V3G5i1JqKKenfIxtfbKglVefujlw5+Phv4ht7cOi49xifINUZm0jX/a4lbST5RXar7Jq6e43Xf0
tMfgJKlbCW3jFDJlzJdpJ+zaaErMGo/NnO9RAa1jBcRivh2qz9T/TXNkiujnGC+gl1novbVw9Etj
P1famxIH351fcDSQ1lH0WvXZWtHJ+/QhknLGCc1spWslivN0NWbMDbHCOo8Be2PZ7CZ75ZjIuDQ4
gcdIkbwaJbH+lZvbWDMXtvZi24+g/NazYwRqsJhv1MOu2d+n+qp0hDRaS9lGuAxvVkKRF/4qM+oZ
Tgy4sWz5hvzWvFbFvewQfh0zRKtlbK2VsHeFTsWPSuKs2BUIn0XAounLGhNNYiXM5BclGc2kC8a0
IuRicDNO2WTjLRN1EztPXMSVov/IMYKHYtznwz3WiT8Hn9kpnpV9NEjFNaQscQjFHcHqUHnDzO7X
r2cp2Gf4GAYEBA1wlBR0qHMZanrp06OId1ZDm0D76aJfjTP/iJ9nni+hcZn5Mvz4VJnyElW2PSKs
rrXD6H/rBIXH6UKW31OLpBEU0WF+MAI8E/q+9Le5Za87mA3lljHJ2nG2aetl+XEsgssAxqHkRBXj
/UevJWrH0yRiKWismYBsK4MYGfuHOfLaxOYUjZfA/2jSo9IQZjrohCEcm+gDDEY7mWCwV6VfRAto
FHa0Z+LTcP6Gc7IrO2nFfAfBG1YfHflAwpGMVqsih+cg8dBsrEwF8nZqvmBXfc777CqP3KJTCmrZ
XGlO9UZyzZ4RCK0lTpNqFm1GeXqWqnQdYqOV9LVuv1FfLCIQogQJLjPhNMRD7yj3GdrHUH3hlAC+
sKf1MbTWMs6whnqxCUwtorxettlbmLsJ6GBceYtOf0cECx/R7Rklltm51OtNYu8k7Tu0D20qX9vq
LVWgn7UDbqDThPhEkZazfkijDfweNBIRqFRPbYv1NPtuSKfWxqg9ahfTLg/SjHYeKg8+/Xi621q1
LimIi0D3JLP0LBEIjsnJ6pn6fkXAgsoqvjj8Mk3IRTk/2qLEtWct8PrZBrVbv8ZwAnY/3MdKsYxD
FakFvrXsImPGU5APSEyFGwOJhixTs1xTcnx0LqvVvBpmSznS7J08XkVoRNFbw2crtwE+MNtqngxw
HQX5c2i7EEsaOzophlN9wag8+214TQvcjdGmdD6ipF40JOdwo2omnieazJ0SowMqliRD4Qx1+z5c
GJBsE0+QhSEiLYhYQjYDCFlp10rQkS7xUlAd4ovX7Je0OkYResXyBzXVM2b5NW4Nt2jjkLP+ix9M
Z7xVC3CJfn3tOZWRQ+PjEmEgha6cnDx53E29eVD9yivaL+woe5mRads/rAyAP0+cPrzLMoWmfCu6
z1z9TamRIBNM+U8Diq4paP1hWfWz46jcs3RrNKdGfQvQ/tcxdF6iMOfOU+rGRWmKOJ1eTl1sGWfh
V/pQO+ZG6CSrWxcNACDIwDEPaDLhSHE5ARhHn7p0aaRNb5Gz9xFK31n6UIBB6gEsfqjJsPCTXRhp
q7wFMdktJJPJ7Zms4DE8t4G27A31XOgOnhiaUjt9wH05VuEuJFHYoEtfGAjCsugQ2Y5LfLdL+wKM
dfoR2I8el46GZLqJl5x1tzV6t1iE6gLZQlSlYOdEMmp2v6iOGPUxTB+Txm1T2Bh9x+Wwle6sJjUG
dts3EF9j3PbTKF3nY+LDf1KOZTth2WrsD6ivGXxTldR7y+vQ+pU+WeJqxVxYZleT/NH0tBkPRqlS
oDuwL0u72QyjfuzndnqMGZyzcaSFYSFtvNSok90wcdhENQIm57R+9zFJIglpfyslStyx6L7xReJ0
oAZetpJ6T2GkrLglNQ+RE5Uzgd0rqepwO8vZThsiN2T/4ZK2s3qbBvw5s+rJOjI/8n7VKbvPaDzV
5rlQ86uMqEnl+Zb7jVKeygHprpszoKbj1NOpa+NLTa7JnPwm1rW1H+io9MbeoAzp/G2SN2dFz8h3
f+BFh6N1UPDbpr56nDBJ18i+0Liawdes7TSQrIqvvuRTudP0M5r319Lej7jxaggLZQWjxvAMZR0h
bJVi1mwHIJqh0ITQWjJLOB7uB2yViH9miDcsNz5q8yHeayNFMJQNB3tdZb8BTlsoKTMZye3z+Vuf
nsdQ32A2WDrBtvXZhOK9z7NFiOXifzF3HsuxI2ebvpWJ2aMD3izmX1ShfBWL3m0QPCQPvPfYz5XN
jc2D7paaB00VRqPNHyG11DpqJgFkfpn5vQ6t0HZI6QKjt1Cwqq03Fk4dRgqZ+kZmQkctKiyKfIfP
jssdEw6WZl2xxNayKO9kjdtpdLBMMqO43fdndCZaDymFNeCNiei3BZycVnutxHhV0/5xW+a0ejLk
m3bcTfH4DUejUyha2WPqo8UTNNRnI+TylOFTNfblm2yT6qsijnc6Sj+9v2aJhO4hlR6TdidBnESz
uFbq97DGbhNiW2Aeh+q2sR4VkcMXYgOTTCR4OZH2DPs7G65rQGVADIsm7R74XRn2BHZ1KZZKeDTz
ssPwVJM6A4Gvje675AF0weiuRPEI1HjCuXtZj1kbo+uNKcHhL1Y1RBUZ8YqUHbWKvNTsLYRNmGMS
UyfXahFfRzD3fPehwoRJk54rRXhtjPCpaIAhnnoD1pFabqVI2tDSLcur2tvocWCjT1jivZZU17UM
BRwtfnaI/YfU/VEQF+f6UI4wU1MJhaFJrFo/smzlxxCzh2Oe3acDMMqarUwKKNsZJAXxzSq6hc9Z
RikPKS5znDzWHmiChXBF2sndFc4RC4sKHR0dph2sYFs0NqMmD7pR1lcbLfzs+YROIZLDhenO2FEA
PLD6DHXnzslPmX8vKt5SkKm9ODQMwWcqR1vsoggi3WIYy7k8IPBROLA/Q52EsFKuHaxFq7pclimI
BLwV0/wR6md1eFHKV4Es1yr54Q8OIKm2CsSXAnglqJtdwrE/Nx/18CzBe4tzCMC7tB7V/ggGYAdU
2D4N/kqRH5RslNu945aPysd28ZCLeVVROZL0EHaOLzvHx6CQYNaIfLPKRoG+0p16k2Qw00L31I8S
ku5JEa4ywiYrPItg1uT5vRRcZeEOyvqitT5lHBQ0yK5V+mypT4r5IFZb0br262MlPicypvLEL8Un
TLb44wE7R9hNdpduguQFImISAPcfquHFbB6zcq17SNOYX6I4+pjekr2Ugg04+kklZCS/ky0ITiFu
14jPSOFJ4cAAyBlU2oHzOOEQN/nIsYrCK6Gm399s0dXqyrlL783htcYqwcfLPUxXkKAWZv6u1i9Y
2UnVXaiT2f5c+cUeLpFkXBUOUTVmwpbsY7MUQvnBzEdsQYlMW1AIe1FXZYQN1mtY7SzMyOJBPIYs
OAQLduhjNA87jr1WFhdKT3dS/lC64AADAwCEK0YJE76EpTqAerji6K0GkekDSBKmPYUtObmo68YH
8KRrKnRT7eE7L8g8WcTFesD/Tw4/HK+xA5ndJxP2uWFu4PnD6ndPeUAkFSfjHCFbHdIvVNJDmwYH
weTwQwx2hNcL/4kD1eis28GhOzchHmXI90dnrjBBfino+BG9eTXo/5NRi9sieOTNdNVblP4Q/F2O
8EiC7I0tZkImlJOSLIRgM6x3JIct3O4d95kmPHQtpggWt661Qx9zILokvzPY8qQDWrONDyfCjHb0
SZeas+lbY9n3Enk+gl0jUA79ex5mUTQKViTbksCdmv+H78m3ivZRN/B+of/1wwYLMkNIrhLpidTe
5SBXK10Z9w1l2AYadKNBrCjh5SoFm+ODRR1WR3QGPT5vKB4L9bkymgXOKEBL4jLSAUYba1Ho9E1B
PjMVvtK93hxQPi46lQMQ7HIO9vC3bYlQPbZUoNJOQnfgwSXfusoPh6fq5JNRPKtofWeu3/Rzpp0O
bFclyYL1RPtmtHf92gAIQs4vboOaFxnnBs3choXVP8PGtfstco3Lo/2au/1HmwOjWVG3DBorsPd/
HQwKqBQ5LeT6xEDqrRcoP9ECfVweRPp2FMXUTQ31Jd2iSfNG8nxuTzmXktJ9quu3WroNnK1UmBQQ
wr5JzBVufbTCMVaqfXjM9aOZsaRoflz+PaxveiuypCCr0hRZJpt18mrbWPQSZzSO5Rddux2MkepT
A8NXia6E6ediT4o1hsSst9oEGtMy7W4xn1oVWIb58lLVDihSJfdtQJImyBLeMKQLAeWEyr0qaxzq
b0tOsOopxAofpblRrEPrxZJQMrI7JmcZJ5lOIhJOUXH+h84re1d1c5DUtxYTnS4uT0kzyushdhYL
2s6yS4K8rHMd8jZeph304SmAyhr3w4uV3yXxu87ZwHDX8KC5odCQwJOnICTOu5Pjaqm77Dv+YwYR
xoF4f1ckzqZ1bFl/NswbecDRJ1tXRCQlVz3fvux/4B9qNfdJpS3MgCv31tQgtdxZ1CRDOIHgcIOS
0T0+wK26/F2+6bV9/SzTllfv110K+whdSPzS+ltNxFXgpus2l0eRvulqyZIq0a6UMZPU1HHhfems
OV0PN9kAvi1X0lpfYn1rK1fNsralVbGJlulK282MKP99KTOiYckKyIopT5ujZKuWVqjwYOWqX+nL
aO1/Gkt9Ia+rDaDYbOvw2+Egh9GxlAxdnz4gEXMFLRRvHC7ZddgEdtv8HcWxTS9lFT/NPNw3dUqW
dEkf+76WZExLR+H4qcqCgrG9bFfg1cvuUO3FdbJKNvn28ljjupw0mRnK1BRLpIio5uTLVVof9f0I
u9TsrTWJr97DuLNGCNG0+kVJ3x3B+fcLIy+RSSKJiqrxX3+dLGmaDK6W+8IiaHKkbVj9iAshW19+
Lnls5k4fjKkvExat6oasT8pvpCHV9SXeoXyqV8q63QRr9xTYyhYF+PLduGE9L6HCrrp8wbFwrtX8
3Xyh5uNdq2P9pE7nS1y5ToWZnbOAoXyDGdymOuh3f8wXf23MvNDvOvgytZ/IdpW2sq5NGttVrNe0
96FlAAeuqut8455iaiD0DmJwl/1Gm2nhf/ty2UMlVVZlrnTmpNpX0VDCJ6cmwh3c1CtM2uxkR/bq
BkPDBdClzTnxVKyMDZbfJ3N1+dNK37xcMBkVqIK+rwaM8OsEworJiF2dCcQl21oMdmQPC2hyKATV
Y7EJZorbNytE5aigiUxZcNZppSkQ44epErAY+1eSGnzpzAW3dvdd++pBOZVnFuR3H1OVqaPgAxxU
/jZ18GLTY0VgPOkOu6s98pKVtWTXqlbiOrX/OXv+ROmu/1gTwHYTFO/r3/7XyX8v0jL9Wf0O7v0T
7Pv1H/qvc/aJwXfx+Vmd3rLp//O/I0rIXmR+mVsjDvknvnj1Fn/+r/95lRaVB0b4/vmRJr9GCTC1
xn/2rzABxaQWK6oi65IhMUf+AAqJsFd16guh8ywHAwfmv8IE5N8URLPkDPAp2TgU/ugfYQLibyZ1
gXVDbQJiNLR/ByeUZJMf9aXYjWEClirpok5BtRR+v/EY8GX/pZeqNGjq8bG0ulWju5C/2krHoArD
kZErVlwjy+HkFVyLqnnQsuKhF8wNCeTU/AD/BKhPWooPEw1rmgVpfa4F71WTr4g8f9DwRKbjQCdG
EPaG61whBlhzrCn6rrNJ/8AXV9KfzSE/EhNecQOC9UeruPegPzkopx2aoB68gMHCjZIjQhoGGHIQ
ei3qw6o2kOhEFkEAYlrtxkRgPHXu20AOVyJXgbWsYYvvyllrC0P8WHXw0jWxokcU4N0ah9WDg2+G
0gejiokOhIRKNAN3Yz/BM2jorHujl5AQ4miWZydRk39mlnFDXHe3j7ujn2KkiZgGaWJFmtTYjmBf
Wqjw07krIiEVau5NkASgq6p4gRovbRb37JJWssByEbOou3pU0pND/uITe4jvbju63g04wS3ajHZ8
69GFGN4x+aBhr3f0rJetjlt83kUVpoIY5Ag5VBYZsZBR0SMuz6EAZbIKbhLiEhZuYV4rWoaBNO5Z
BimBYTWccFu/DvCrB0fL8AH14cGMZNQgEQGUlPpVN5o3sYX65bQD9mNkEYTYtEhkyjhqDlEcYmcT
niPhVaqsRy1y4UfyF99/KrLiB+2Mo+i1xDwmt7GQeuTJJ3ca9yNtOGG96aJJcs9NWSPFEo4ymYFx
EP1UOUC3infVSIYL5wQWNwE191ouU5z1d81pHn0DRYg2BgsIHf7MoEqWOBrijJYcfE1RLa9jNCGe
qj4KSXLTVtFN1RJgq/XIutCjG3qO2Tu6agkKHflkWN1UFDSCnOIHTKHudAPCBrTgRQWjuGuvfY9P
5GTisRYHQLmuukOXshTCkXDKVoljO/YxMXBZa97hyLqlrxtyAg+GEJFfhR9sK9PraWk5xCKJy7LY
3CWpv4l96TVRQn1EJeGPaOCVHvpw604aoFInDnJZP8YSxs3QTTftk9JKT7hU2GgHT62ib5wSyx0g
1dqXVmKeHLEa3hrNS+nilBfq7pvgKbthVI4HsvkjSaSH2CDAnEjMBVTde3phiGbFFqYUSQIuNhBU
N2Rw9HvdgWtzkpxLz8oXeq6+C0SzA2ckSHbIcWgVbYnDNtiytozc9uH3P9UqAdd3wFe5tCIi4izM
SRXa4V28F1rsmepE/IC4vfBM5+D52MSoJFdkOEJkcvSjNcoX0Wx+mmr/w2f5I97ENiEEzW+NYien
+0RHMKiG8bWL3Rv68e6sjbaW+4Cr6ggbDUW1NjQyvPAo9+j44QLDrRSTwqZe91r01Fv9Cqjs2Aaw
ELT2RjXKk6Z4azDBg9eK+4xkX62B3/1IZ4I5LIfHrlfJtnYh55o7NcJ8rmxtwpzIdajbhdJly3hM
uE8abGJlcpAWpusL6KHVJbY3ttMqT02Y4eTJ4KYKSwtHwHgYV3dWiSsHiCNSMdQsyNUDHC/Pcjca
llsWvpeubZKmjaXPxoImDtyDvUqdNqvc0krA+fYBVJie/ADA7wjd9dAUt4Hh6fTDsBiIqn0aeWh0
a/ER2h9ZZjxdVzkCNhFXZQ33bQgiwnFDA4pn9mDiS+P40U+549Tc0SFalGW3inV5GaZjOGxIWBJm
EFtjUPeBHvxUc3KjQilHLgohv4pxbcIbF6s4AIsC4Kcq+0/4c/DalOKWtG45v4ob/EmHQQNLT4Nz
IlfFUm4SXOCSbqWXCQk0mbgJh9BcopF5SrLsdVAxvJYtUr6HVtuEhCfyihw4wC9Y2vBr5i8Er3yi
j6Y1dIdDecIvjbh2hMDVEkfOKj1jInCVmPRjKVaHxtXwDO+CT7wJ8L2hA+2zByBaZIFJvvgYBCQ2
DzIwODZUyxa0vc8h0+EoIK86fYv3k0yygolxRir+6NVXZ4x4asU+APoJsP5oBEwYsK0g7pydJKoX
eIPRR8Zaty2JW4MmgL0vlT8RPx1u5bih3xlD89Gb/k7uR++OFm0vOx52jDwLfA9vacrlYzzo0lqD
zI9G+yHiLyN3Ol0Kvojjsn9rZSXGgWK3If+cf7d7VfcABC3muwMQ7MTFErwID/tcuDc1R0IyEbxI
+Y3IDrDMLLDC0ngOYtpXaVwtcod2NK77mBso2R2eOVBBiVovNenM5gf32UJHayk/IGph+tyhJyOd
hnTDUICZ4VwR3XlUTGZMqWsr3B6OhQMVvRLfBDd/r7099M5PIz+j8X8eQuO6HsJVa2I4par5q6TR
1LW0mNZme6/J4aHUXypteCyy+EWyxtyhCICBJJVljkN7KGT3mRN9yIiWEZUiajfkAh/VzieosDiO
qQ+5FB+FohUXbsUG2jbZDrfhBwMxIrWeN+KXHSZL9bYpEY+mRvmhdzm+Yaloa4oIEkvNXLICNOQq
sN5HBrOeXDXYnCwGiQ3bsEKSNgRieDPzDf7iQwDXBAup6l5XG+Like13qnqVuWWIMzy5Yk2knuo+
Dhc5ynY7KLEJyqVDNMQo+uJK30En/MCKDVhlkfrRQUO/HGtyi1mUItPhx3JLjOqexEvktkVKF0wq
qhXV7myUAbYaGMTy+rrXShcP8AswUL3HZZKvJXhIg5VTI5zdwbpxMVFZSJh+Leqme7Ri+TMpSAyw
zPiWoNoT5W7ToUMrueOV2qOSSvc0LvYt0IvgEuYAdmp49/CTfUxBpI0llDckwjwET6lJ8zbLiLls
9ULHBCeEzGvszY7wnMoE7ApNTAfFoDoTlswUxsHPwDsFi3u5WnidBepdnMhCe6JDK2+MEH9eGY/7
zgGbKet96ai7PC52ljRsTGn0o37+/VAWL/Om9PDgHuh4J9xlsngdBcYxjYqPWEEHKWb0+VRv7STd
e2lGd7mYPaO/+jCR7cHhxCPmZ1Vq+bLpPCSSWXGuhp6UGN/XFoV2UuLSwpKUOEY9+hkEfHHXxMSU
iKpllweoc0CEsRqRNAyK8qOBaomOPWdIfK/gicO6CcBSOOU9F22CUEHA9SvB0kgo/ILawF7m3vk1
jBhRO0UZCnNwTYC8xq5H1+rEVF8ENThLlfuTnW8RwMKnmZ79cCzpvu2z83hMjH1912r6fZdSezoN
9VCFD66OAhvoqPsRpGzk3BUWYQxwyfOt+qh7ED2XLj5+M4vCH9RFhSP/4OkflR8/NSpuUxUbc+oN
n6i0KF+Bu0o881Wm3xHBCE9vhYIjbjZGIDkGnIO01m6HRt0hrk2WZgTByCGKymBjl5J9MCZUIT3c
lmNmlUB4VTemWHk6eVb41eCIQsRV2pJ1lQ0Jdt2cfUkIk/2ljKXjCpPMFyHAW8cvEH00HsbFapme
ZeVDMtpiGYzZWtFgbQyUbYHcbLtIr0B1Y7qs2EOUgmJACsdVmaAn9FIluV0ZWYKDSNqYdgijWFrk
KhIqEdypHzO/ChBpAwU1zKGePLAIkSugzz3WVuaCrFq7GdPDMpfKbnXZ7egJAQyN/TIKpw+hA1uQ
iB/TiSFLxjyylGAy6/eEMgNQxie0TOckstKJMXM959Mg1kwe882UDINFS3qJB2Za2OYwsms2Uk4o
5BgH2y5zreUQq3d65hMiPGaopWNTPMi2hUy6GjFxG+dojJlrinwDFbBZwp8+NygWt2bNyQJW6VPj
UsuLkpNXhxML5t0jlw4zuKFPP3SjLJY1wHmhwLmRe1QzpBIPGEJEG7yi660U7mVfSO1YoQ5rPYGx
SpBDxRAP7ng8rQucHpXhhLsMByD4xupIPBZGCvJGVNpyrY7EZA5eD+VIVU6166DBz9IA66qrTVeY
Miw16aOsSRQdRrozYjekPf2x1+ubkIXdk1dsmAMiN81rN3WpvQAlUZEK1myFp2em5jhs1p6I0Zn8
IA/sBELd7uP4tscKLKxGr5WQGCm1Vp8hdd3A5L7xscdY+HDvVcx2PMgdFZ5zNtOKQwcUDFS/hLOD
g6dAjTnfBU8tZB8UVDZLFBkKTAUrDZehUNeroUA4JYlA167O72vijwcdFFJIHcJvy51eWHpCD6ag
AFkVAf4VVsWGYDXYrfoYHgj6Ualx7KxjCZ0hlA+TqhlK6qmNkkenjtadUR800AiWTbGKZFwFIfDt
6JVh1isQ35MpwoPik9cXFnxKlXgeJrUXIZZXsHAwa6JvGxEXQfoTmz4bFVDq55A3JMBq/oB9n8PZ
sml9lBEhNxTcDB3j5LUBgKjWZTuHwHvL14pFLhrDTqwKdU2e005JG+uM5cwhqYLgUHnWRo1Tb+OH
cKt8VV/5TDREhu2qG8Bi06rAIzzxHxL9OcMC0x76+OwlqrtSfcU9F1yaEiHrD/g0qHqz8jjCQxjk
lpKNgXFh3Eh2ZuIpG3D5LUcjjry/DgzyR0u7K8IHqU0JHC0J1cKcM9iYCVcVVyqDq9//MgQwAAwp
wGSiQgbmoIHTYA2xJxMCm8Tts4LmEhM4McIO8il3A/IYAol7kNAul23F1hZbQbquJTg3USyf1Igs
vTg9NTIrKjOuKifaocGK4CMdZaWKHkul/cGnLYCOu2yNiIlswz4/mVX+u5tysBYdfe02JJtGUIrY
mAcEW31/49ZugYnjKVGwTSq0IP9w8htZT7IHuc2vAr+3jkalfXq1NYBo+XhuPIRucO+LbNCF4kDT
yiRkr8Jnnpf3QTEefEJ8IqQ6b+3aZ9G1CtcpUcTHDjlgXQF940S0rOUEpov7VOoA3xoG5niT1Ldd
75PUpz0EkfQMw+4WykyN6wVkq9y9KfP4Q0l8DE6M2xifg4okvC4ob2rHam5itV7LSkd+n5Teaa78
kFJ6aYVtQ5E7rZJy78v9jZbJwsY1seOtsP+R0XK4Zn9TVAhMDPxOV6wo2FSEPXN4I1O7wbfA01/M
rC9XQix0K9ItbpPch8ZVBeIyiPQtZM+xi4KjslhE68BJFSIVtJOPoxqaJtKxxE6G0Eb9dpU84YwX
vJlhq+yTG7nHuNkUlZ+CRmR3QmYF11jD4xy+ijWul7kbwftMEddWeI80RnGliD2sIe3scxHMZWXP
zEO9SiHU0hfVyNjlo75Yt6b7AzZClBf4lcnWO0mJr7KBOUCvvvdC/iI1RDOoSf3TFSBCZQ9QCrjP
KG+Y9eNAjAhmYK8JYyifLaePbKyGFuTosm8/Wykqt1xOUDaf04bKb5LIFEMfdoL0HiXPURmSj4Yr
jmUBsMO14UQq+i/ugC7fKm146xLX1QTCNI0BTgNA6Kg5kwYaouaDmGLZS25eAMgsOGuhPmsJhp+p
y2G0DY01HTRRIGo5tDXPM7ZlEWJK5QQ0eTwaSKN/IQSOLhLvyPsJFpDg6COaxoGQOZioOaF6Eu5y
TmUlWMj1pZ0Gcb51HONBI/xuLbc4spsfXrNSEV0phPHQhunTgDjKkmOSoXowYDxfXsfYMqY+rUk9
NdQdYeBvTgBnNBbVI0wgdH68/yUEwY8mFIYDXpgktTTYV7jWvT+IT1BSFmWiK3iVRc0i1vM3Vy9+
DrJxjeP1WnIGpEshNbtUfWLh4Jpz90caRfI8WC20Z+DdGziee+7SER4WtqBVK/6nyjPe05RSxn3P
oZGJCR0tJ7/NbovR0FKTkNZiO+Ukzb1eG69SCYs0JRAYh9ia45+o7sLiLizz7DbEY4uAg8EeKqXb
hxb1p9cKbQOvz64V/cMYrAzCe/HYqIgWlSFah6ZOhkqKeSqmfgssrm8is9fWRiO/Oz0BYNgl3vte
99pobbyWKmWMxnDgXBrdc+QG9R+wyr+FA9ynMf+atvb/36CC/4YAgKEqEloci9Y9Wp5RrkPj/l+L
hv7P/47eko//AY+F/yi/6oa+/UF/YgPSb2ACOvsxLAxQAHr5f2IDkvWbRKMTBEDVTf4youZ/Bg3r
4m+6rgHYmToQJfks/EN/YgOa9ZsmqrKJ9OgfoqR/6Kh+wXLcz/TPv/8q7vkVmB9/bVABUGQJRIm/
USZYa14mpWkhZLXbGnPfh6rZfXlB/x8/fwQmvgAPgVE4gxtjfgBrVcIyOLi//PPH3+8vFPcfvz80
Gm6g4CVT8A0npcTJ8ozkIElddM1eNx519R1F+FCdL48k/Qq6/32o8VV+eZQhN7B/6DzNxn2hOub7
ESemD2htoi2se/vyaL/yMv4+2ATCFMhopnmWIgZOftbujuCnJUJSKf9zUbMiv//+c+NMgKFGUhSf
dF8FneVbp20wkwZKvLI6dw7w/n6i/fWhJhONyBNZNlKSIfRXhPurxPb31ZOycc6izVH3TDzKzIi/
wrJ/f4OTmUeAlxl1GV7SwW7E1+ONvxM28rbcXv5QE4LVH+MYGkItOFxQ36bEJlNre6UNmIHKgniH
JdmOS8/2t6jk1tkqemt3xecc/+O7j/ZlyClpJ8QhHhMNcAMB9lHqI5Xq8/tQR+BMPNfM430367+O
NeF/cMVK9AHA2SZu6KqKjXOshif0JtzLMwuhhgfb3UeEmyC7wchFsmbQdflXMP9v79cY//zLsrMi
SxLMVFFsdaOsq7tgLdCOhIe7KA75g2ertrYhF9OOHoK9YDsrnI8BM4S51zD3ypVffwsyEZymtarx
t2A2LQFzbGT7XLVeRlpBvoZUvuMQZM2M+92q+fr2JzVHS+DshwIczcjaqu2mFW8vf95vfr6M87ym
6DpiUlmbrErfC8KOXo9ih9mBFFsvmNGOzv38ySJ0gkqDg0X596pto75qtMUvP8B3y++XJxjLwJfp
0dVtlcs9yw/Nn62sY4wGFi4hMHb2FmwJvd/0t/NK0W92na+D6hM+jZwKmWXKFLOcw2OjbId+VVQH
IuHQJszMgAl17vf5/8tYkwXIQc80JEJ9bDrRcFKDc/aEkHFJ3tEaPciV9ZLPfLORrDDdU2UD9gGk
KDgOujyZFJ6s5m1WYUs4znVojv5Nhk3j8rpbCpv0zFHBFu1gFZ2804Gz6eXv+c06+2XsyYSpWreR
6lJUbcn7ITakARcg8Gm0yC3dvjzSd1Pzy1OO2u5fJ44y6ILuarYKMzMgYCa23D9OzP9ycx036cnh
5OvDKJPSRYSinqp9pdpYlMvKlayt1ODm8lPMDTGpS5IQxeQdmbJdGNu43zf6QWvmdrjxTVx6jPFN
flliZpMTeQ2Rwx515tk63jhbawOkunLZ8/6zx5kcewIus2FatlziSBujD+0O16Yw8+HnXtnkyKMU
sepFIqXcKX/E2bGi7Z0Hc4fFX9mFf6zar7NrsoYSFUFq7WEmKJtXqnnN16mG2yZZie42RUMLWwHf
sv/s3U2WDuRTJVczLsBEupN4vUXttBCVauYLzSxQZVJv3b6pe3YsRiG7zIHLYCHLh6OThN1MKfj+
O+G9MFKg2KEmC1QI5EJ2hFC1g+IsqCdXeDPo/F1+Z9+Xur/GmKzQEHAsTI1xf901u+HgbowN0ayb
OTby9y/tr2EmqxQEIy/w+VNssd/Fyj4zyJV2NmJezDzO9zXtr3EmKzXoZZFkasJN0WVCH/H0GV7n
3CeZLM886szKsdhsPcwBlSvJPWVkJFz+JHNjTJZnUIK7hC4HztgDMNWIxqUrqCoPl0eZe1OT9Ume
bD5gVCjb6EFtFyeqWJjbYOY++mQ9xmbWSqXVwO4p0SNgthqX+yS7jfps5o1N+K7/KDZ/ffbJmlRd
4Oqw46oj3ekbf6s8CUu49aRTsE3DPfnP1uX09kGArxc4BldG38U31hwWVNSVRpbL5S8091TGZP27
EanJtVardrlqVzgPQlUbb9wLa5Oi5eWof3k8bWbiTS8adZBbOWdkAoRIejAQHRmOg2Nd89P1pZss
bHf6QLi8H1+5UbzqMjKOSGXN0JEZlXnAns026VaGOCY1WvBsjZFxiZXdsvTRlVargiho7D7PVts8
uBbEBcwrNkZcbKOsBDAmbdsTzsAND6Tu3BuBjzm/ucdbEHobTCF4l9AujYYokfjeJ6GT+KETudDw
5NLhWYF8ILXZRyD0VyKcPhHaVK5rnAY++xRKkx7Jt/xyxyZT0pnNdGYdTfsv0AhxgG9ZrZp6HEi9
qWc20rmfP/75l7OHhVRNNVROaYa5Df13MZ7bAeYGGGfFlwEk0Ze0LKMQCLCIarzsxJknmPC1/7Y6
jUlBQzZXYzo9HtHs6F6ygzV9D7K44MYviB5dCjPH95myMzWQUd1CyKEMyHaAkLO5H4PB6EarQzG3
Pr+7BBniP6vOyGz++uasxJPx880V1qeKVeeigOJvrKM7+do6wRrZ+ztaYyt3PXsXH3fLv59H/xp4
Uu58vSxgU1OARN0e1uE23Wi36n36PizLnbISdsbMwWrmkGBObns+gTWEYquq7bf4qZI75ifBbY0B
aOA5R1N03xqoyRbW2XN1feZBp9qbFosWtZc7moAnAxkDRq4vKoEP+/wo2oRDvjTJzDedmTum/Osn
bTwDgKLkk6pSdBBgaISCcVOl5KHq0stMub38Ec3x2b+su97XY192uVSU7WszHPs+OpJnOrMW5tae
OSkfvZ6luTXwQMKhsoudsiUa+JSt9MWwStf++j/cGs1JMWn0IRyCPtaQjxNt8ohYNksfLr+3mXpl
TqqJ7BpJWsYFDXXjrjS7RUEy1H82wuRo5HhtG7QShzxzpFRigoMFzcwQ43u4sIJ/lyt8+fiaH4JM
ooqw8/5khoGdCwc31+eWz9wokzohEkYmALVzWt1lu1HNS1oKhDvvB7fx9Xh/RZPfQVP5uPz+5iad
NakXaDB8Df7qWBhbMlXX6SY79OuxT0hR3rv2XM9kLLQX3qY1OSgVmpK3Rs544KOhCZ8G9nT9GeDn
Vd869fry082UCGtSItxs6ArPl0h4Ri4e+Gi4IK+GcbrGRefq8lCjnubig01qhIN0HO6XyCV6Yx3b
JWwSPiJRoe5J3EVPJBCvxC2xh7fe53+4kK1J3SAB2MHZl1c6ZodkK4HbtLedebrxTV36bOP0/bII
vMySSI77Y5r8fr711tYKb511tcGTYWa0iSLvb6cQa1I3iKY28jrlu42SUe/YgMGUG7xEl4FdPBmn
4E1dhzYZvdv84Nr1zFKcWYnWpKQ0lueidKdp0DR79AlJtDXMx8uvc6YuWuNc+vI2m0RInbpmCOjj
q8LED9qKTGVmf5RmzjzW30qKEw1No3H3eTQ37VV84+CbIt9bq2oV3Savrp1vvVWy7Gbu3TN3IVWc
lJQwVF3CDlgJ0rmyRzgrQ85IUhXARzKLPV5+lao4qSe9a1WOIjKYWN06xlGW5tb15ZmvipMakis5
FrcFA+BuZZv7xA7seKmcIAraRLnNnAEuzz2MPH+dGHDYg4YcbOaeSWQDHK9S5HSK9+Dl+SeNn+Bf
L2dVnJSMMkTQFWpjyWCBVTtpq+60jbctZptJcw80qRuNluphqjPT3XCPyKdPXgxjdflhvp0BsqyZ
sCJU3Eon78yFfm25DQhAivVSDX1w5vD3bWH/8vMn76pKNe6lKFCQHGDOknj70t/DVzwF0r6vtkEz
M9y4Kv/2ab4MN3ljSYSbVQv9wkaWJVlbrT+p7oeh7TQJCZ8qrkKs4C+/wO8LxZchJ+U2EBwjlaJs
PAME16PhgXHrr+JNjrhiYS5ApjbKNSq34GYWj577dpNai/u+l/eGAsEZrbf8xpG3XDaIM9fKEnXw
nfoUnHAtuvy43x4KvjztpPjKvt7Uss+hVKD74GI8ZCgrybz23Jld7DsOhoxm9p8Tc1J/UW5h29SM
bbszJgv0hAJbvm7X6lo9GLvLzzQzadRJyc01V2kCNx1xN3ebrJstjlfbeD37vcZid2FyTp0Ahghh
bmkxjva70y3vbx8u/eVYDElXnCmG36KJX16gOv42X7ZJMrddRDxjMwIvX5zY1+5e35kQbxHGLNNz
tJm7PM9MR3VSSqA65n7ZYt/flLsyfYidl8uf6fuDzV9TQp3UEsdAWABx/I+6i+Tf7tbVWlrXt8NW
uYoW5VHamwvaOxtzK+ysmQk593STyoKwtwejoJAhOFpJGIw7WmhffsDxR1yaH5NKggYbq6xSUW14
mHVw8M1dJM3Nirk5OKkZGC6rziBwU2p4c+Q+b+KlbufPkEs5YZNXevmJvj1Efflik2phtI3pKTpE
Kl+7T9BiS9HPtiJiFBciYQ5N+P3zX3p9k4oBjR31XOhrNj5gKwEvQ/Ta9bLqcjz64hczZFQRRjUa
bf1d0fCjMst7rSKmvKukd7K4Nm1ePRdBTk6CgLMVHnvsUA4B4WyS6Hi89KXuxD0ZBQ9pQ0rZmKCQ
Grdqh2q5KodlHQ8bGMSnJtDvW/5pWN/bPK9WqSkuDEdaVnr74Ff5LukJC0FFXJgYx+TeOiSc8/Jb
n5lHUw+Qrkk0gdhCvnH7RFi7Wv5f0q6rN26k2f4iAszhlXGCRqNky/ILYdle5pz56+9p7f2sUXuW
hV0/LLCAgSk1u/p0dYVzwGvSft22QWCmxkWOoB4oMYrGHofjjdi/LNXPpHjFmAPoOKCzfq7qmAjI
ifOn8XCGaY1SHlDLncdAUk4QmdxeEPX7HHrpNSaMelVHE5mFYb/or3qhiLGobWF/wQUgDxhcV0vQ
SrhSA8kBjPr6oG/bXsT1d/T7gXurfFzYUCwwlIQWIkaxdlgmRAKbwX486u58sFBQmb18l7l5MOLd
SfFLUcvj0Gs1dGUwYwNeB24INKkX0Y3ZEa8jyus49JrBbKPG7GkL+d59F2TBgIAAHNvB9mekfIGD
LTmbMfohwxdy+W4ov6mYONs2QH0rDqqiMUrBAIzHZbRAvTa9bbvB6fqJODJvXB8biMg3L0XgChET
NEO7HYRgwB4lHpJd6aKj7bmCWMbn2ZORBUBqTCSefcTy+Hr+ECPuwMyv4i7SSS8/QUF4LP0/+oI6
Bwch9HvysocJ8CMuxYOBGX/ledsE67zeuo91DhKycoLK7gIbmj26EP9x0fP5pXEKZzyvduyKe32v
guJo2q9OaBdufGgPtdOJNiWTQLijzgEHBqjCZgHvmVtAdzXHGI4uPG0vlbLAvsQFbEDbPp0xnYxk
R+nKxYNEPcuuh25gzBFVBUxtIh/6anomLP2EdoXWr7zefWtvc01XdyFE5oHkGWEw+4hgXn2EjOrr
9uqun4ML65yz6NM6JqEc/R30MG4q7SHcBz/XA6iUPfFoPblkGufqF70wyfkOylYrZmJQ0k731pdl
RqNw5oCXYHFvq5fUg5aGTlXprr7MLixyXgISrrkuOtRPIePjVgrG6qUeh8Jfw5lAr6sofGGJ85YY
cw66nBgyULh/Q2H2LKNR+GrweGGGu1AKkNUURWOhGLdikHO5Byu1k+oQYYDg5pC72z4is4DlN6y8
sMZdLZMam1I9vz3OWhfziWCltH1QY2sP0X1vg87C686Jr+1rR/VTD4OQVEWO8hju0tEHcYSoe4LU
hTV+rtTQBg3FfwoPLhbJ3TtxMoD1AcwkKFBLZzC53kIpcic94Ax2bhIsfuOuDuNpXHvi8xLOyYek
2VAb1aoIsisPBtK14NqAFJdmPK4GEcZRhri4dAJ7ezxPSABBnMtBvzOGJH+2wq0MdoNth6EMcZiS
L3OnNiYMrdFX5JiW6n4S/ajsvW0z15ON71vGs7qOCSNjWOGXBiTNxiz7Dv5GT+2HPebdoLM3e1Wv
7KZQ/5KIOtVyffUCvLDNQcrUzrGQWOjpLpNkP2fDTSmMu05bD8QaKTscoKRqm+S1iNYSiKTvZcfY
ra+jXR7LZ/WJtfynHga4oXu3bZWAF42DF1C9LnrUsyagdHQNZTrEWuflouRDthjaW9L9tjnKXzh8
0US4P4TZ2LfU9q0JrqilDopchUDCf2p7vdg2DkmMIVUwyYxURWiOTpamwSRY4FWWiTN9/bFxYYdD
k7ROMgR5yHw2f0Ep2tOOsQtZg1fDG53JjRyw+YL0dT5Nu/5l+1sSUMnHtaY5mrLMJlX0TnXSdYSw
5PCwbYK44/gQdjbWVkghkOtCdxfpan0FXzxEbePjZHwWwU1RxFTzEAOMjQuIj2iroV7HWMbXnJzR
7R6Kr/2OVRVmD19yR/VkUCERH9sqoLXXMKCOiA9kfAlYyFtzOK3gTiiZdtNyryXyKQ5T32zGQA3L
T+XS+xq4NJJiPqtNt9pqNFG1Q8qh+MolUK009AEvZBZwM7Lb1DXv2BgEYxCeXMWBCnBvK3fig0q8
WAiP4suWtazUpQRCVddcvHL6UUiv2+5EIBxfs+xCudZyDKq7OhQ+IKeSVbWt9/ttI9dTvu8Hkq9Z
ppoW5ZiqYKUIaIHhXAbgMypuxEfW67zsqqPwpBA2tz8cZvs/vhwkKdTmscFTWcM0uHhsYuKoX6+H
/lqTxJcoC0FUh16HATVYPFDde9BffzLwWoh36QFNRcQn3IZpiS9YgnwAA9wTzIEH8Lbdl765T30w
yrrpZ0aiqx4FV7nrInvb7LZ7gAz541eE6jAoN1juZNa+d9MJRJZTcdo2QZx4ia9aJnHby2mElekn
VlDRA9lLDqzLttqHO+UQOYUfuRUVcbK/fAvVmP9cvCw1RYAKdI6HX6ZqXlfWL8uqntWq3FWlesxn
64wW169ivu57NQrAL/h5ENSjpM87YvXbfiryHNDhNIrmwBrsGLqyclLiCQ+Ck9vCPej4HetFIg7G
9paKOhdepP3cp5qJ1kWw1IBhtAatZnYcIqqFizLDhRUCSBHbtkbr+drex/UhFO/AOLD97ahPx4UT
idTpTdWg53ySu0Nm5F4IhbFtE1SUy4/WWsY4gvkQIUuK7g50ujVQmtBsDZJI0dr/HMT4L00Kb81p
gGjaGmwb3z7yIt/l3sy9EfUj3iajanprdNeEatBln6zwx7YdAsowxf7xLJg6hnlxa/59vbH5YUaO
r4Eau/TYy5KwRjxo+SZ3tJPmhgnlvbesX/0IiizHQDwh28vuzy6B33ixNUEf55QVlSRzbxhPq/q4
vRbmYRsg8qakeQEiMeQcykVqcHhnN41uUMT3WhBDVRLkYBgtqpBQ/igTFtmxu7AozXJbtF2hust9
j27SEqNw4t3g47XlZj6VbibOMN82bqqgjclHYNM6QMvtXPU7aaDQn1oQhxO5sYIEzUTdvsGIBfog
vAzsY53LWtCsveBv7xcViPAN4/pYymExowzRItXXu6ITHZOD/ARZLNyhSPKdKRIFAqMM6+N+FVCC
E0pxxAUqqJ+Mvn2s8/9Uy/wViIh8b3g8aVWdjFjTvDwnYMVqpuNk7drmZlKJzSL8gW8Gt8a6aWYZ
x0mQIE4HWYLeXqjZASrfxTeAL0myDqWKetrom6D92cmH2WXdK/peCerd4AIpziA/cvKd5LAXCLVj
1CK5kCcfxj5KcrZjEq5htOtC89XSKUck3J7vCteaOkmRXlDc3mWTRdCi2SMMeXN7Y697225POCHf
E67VqimEbEl94ZvCfWE+bf8+O6MbMMg3hHejNYurgS2rETJBgHI+ixOol8EVTeQqrvc1X/g6hxYZ
pv+meGCfzR9dvIj86icaHw9sHLw7D7v/VC+6MMdFGPJkKGtcoRymSqeqH8FxGFgd2R9AfD0OIiZ1
7UDPhifYmD/F+UGg2lKJS+q3XvBGAg85ezmANM0SQLeVowf2R9KfQPRka9CN23YG9uduOAPfCi52
mjqpA5YjoxRa+/Mu2nf7Phh222auF8He94bvAofGq6YyhQo024RB6a677Ji7ySmBssd8rI/mneHM
TnYn27UzPMenEn8BqopHiZoXv95nd/GHcIAxKxAKFTv8IZ0XBvPd7Cu+cZSQcxrAGr8v9uUDmJ4z
29pTnVTUxrJjfxELKELTo+K+gvYFNKKz9iNP6wCPl1AY7VRWIdtE5CKonWXIeWmvWaGgWGFn+2zy
lvIbyMRS4UGCKK3a3+rqj3Ykjvu2QUg3fTS4LmWqZuyJPevf1uScRi2oz+8WDBeI849c/dE1s7vt
VUQoLInc62hqwDUT1njwyvfQywoqtCGFPkj47RAPbGpqYjvAl0QOzcAJDQUHBfCydIYdgUR3TU8g
KgyXH9urYo7wz0dSEjkYq9YlFbMB31EdXxbZXamBICKsknjRugU1hzhmyZYlWH3Rqw6xa91GQedG
d5hxctMTJQl1lXMFEwX/X7eV3t5tF77YoiLV9GxJ7ZfBq59YRg7Mho4WRHvTNg4FGhc1yjeIz/jW
GXphcwYRqyCN7DMG02cwhp4EDyNqt4PPqChwwvMAI4jbO7cdjEhv7nphsu2N1qgYoUIHHZPqEyhp
MzK/ez0TAt5tUYHQlcpvnryaadWzQg5rhV/dzENydR8FjGql8IdXKhj5hzv8lz1+66oGVOqziFrf
UARgUfej+/qoQCnic3bDpjXLoKYqKte/4rtF7n2bSGZVjwXqwpKZQ6PbszCllNZEc9t173g3wiK+
i60ytTReB6hToBHinGu1HQ8v275wjYZKNtR3C9xFY9VylscL8F4NrC+Si0TRLdpLfQv/GbdFwCZA
phvTL+9XqKU+ZRjLoLLR15ufNVE0QCYIakB+stfEKC+Uq1GbYnedtov9DrSnjuSUXh2AJnV7wddh
5cIah1uDhn5Gc0bfqRWDaQtJ/rJPAhnKBnYqZKBVF6McdOnNrdDIN9oQeei8+ctqsltDhURsnxCd
hdfvhos/h11XFzu8Fmv+NxPW5IDy22VzS+NOdVmvBsthby/+6t3wbox/1UHcoYjEAqWkun7plW/z
sPjSlIICWie+8lW/vTDEHY4uiq0EZAroZgC1PfjD2tggLFw9fhcWuJPRiPJiakmquWDMd2VlArd1
5IoWcTyoD8adDqSRm7SqAGPm0jmipIDsHAL2guW2euz/2d6wT3rhCMYMWj8rRg3OSKEpYBiOrH8q
OlfrJ2/bEPXl2L9fGOpaQQwrKBq7XRu6vQTaowRri/I/NMM+7YWZqGFCj4whE+SIkD2Z3BXE9TLM
bq/mOvJfOAIX72htqBZ1q2N0AvrPgYpEI4Qj0ucZupF4vz0KLvWWp3yCA5C6mbK1jpCfM8FHJOKh
DbrqbrpNsv8SqF4sjEOGTG1rpLt/NR6BjBCNR9C8CLY/IHFU+ZdclKdNrIHNFZmeY6ZCHOK/dLG+
L4N/usWylYGtH3lg9nQr8XSTggZPN2qshQJS/ulWGAWIqRKUIJgUK/S5DvFjjwkJyF3eTySQktY4
YKhGYc0qtir2UBR/zrblRTdQFfBBTmGQnJ/UpcXP7crg7IewApJknVfvmeorOsOMAi/BxWcFnfIT
a+An+XcIT7c4pCjB5DuMb13oGJ9gUfj0jd1Ps2GDkyJ50Q6aEx904kFIGeVwA3yOizki9ehmzU0q
f66Sz6C0t3HE/0sUfOGXHG4oNV47I0SxXcU6z8KLIB2m6sv20SKQlq+DSzW03lpWZ++WwZ6YmnP3
1JMaxAwHfnuIXSyEw4lxUpVZHFAHZw2KywljVod+t+7q5+oL0yEeT4lr7NsAyoVLIBGHe3uF4G7+
CPJ9rwxqrL3dj+du/gI5epHKD19/lf1aH9QmP9qI9NxSrBIP2nQPPg1I2ca+dquBaUb32RBq7eDe
p0rU26AIdqSPNnthbNRyRdwt58ex2GcS1Wx2vUf4YlUcgMi9hcnxeGFFg8mT3NyXnfamu1V2lSOm
GKYEqYI9BuYXyATswAFLgD61b1yw0UJAWIlkrE+KIM53VspgVYhzTO4bhx7QrpDKtUQCV+gxnaG4
6xFa52793ENg7MncLa/VOXIpdmRqYRx6YFhZSUbIkrpF5CvVs2ZC5Y9Y2HXfgEgtuq4YuTm3rqXM
szQK0XqcCoMtNQtUd6iK3PVVvJvgVgEKQklXNMTpkXwvZ3e1WdsTxTB+HWffbfD4N6Gv2UrASFqK
jWM25Wu2iGcweIHwCAoq20B4vddJezfGxUxD1nfjOmHwevTTu3jPWBpqX3otfkanxtVtzIs9lLcs
kzoLBMxTy+TQEXl2Yclr3JxLDlHqbG9VB2uV3Z6iUb9eYnpfIt/020t1DBUDxO/oNkb8UftsTrk5
dKdwj8Z/r9mz9k7UmXb6Q+sIrjT92UL5GTV051ZVtqIHX9ePBku8lDdqCZkdJSdeXv8Qcf/aTH44
LVK7ZMJTRXubqtQdlpWun6VAQ1cNJJXchOyXIE4c3xVcmRHTrazZDSf5UC0M9+oLxPv2+g4iMI6w
j3+SaTl2qfx+qb6vkQPI0jKhb8RYdFkHDXuWr7vwZvEVL/ZMAk+Iw85PsYnzOOpWBKmCUTjV4IGT
+htzpQb3KSMcoqD5sezKFYiixW4FeaJs8o32PzV1XhwBDlKEpJi6hBH2dB5EIcFpI+8ZHxymTmyB
RPp/iInft4jDFKOcwYMkvsXEiwfNKyQY4+cc6u+KU4DrFDp0P7ZR7Hqu7GJ9HJYYailPEMYBlrQ2
6oRufFY1R3LHR/OuAXu04qG5zJZ3obd6SDk6zfO0m1+2/wbiKPDNwBoeAj2E93AUDNHrK8sZzMTb
NvEP+bhfH5bvBs7KuZ0Txswd7yVf9eYd+tf2uBYQaFHFCsIt+TZg3TQK0UgmhlY/dd0PwSiaU4Pm
//BWe18PF2qJRSwi4IFbsgC5P0dehj5A08YUDwYCqakTakUccOTaMva1iGg16V/rYcL4x2MbURDM
XPt3dEL0ATEERdbeEPoityIu9RpN0L515dZA7uFenD+N0cukvXbmTm4kCvApc9yaZGNUs1VD+ykj
Ts88xN8I5ARP3qt3SLi/xeH6w3JMP5GN2yzO3loo+9oXC83UUpwLRtHNeqRlNDI2zv+ayMog/k9B
8ftX5TCyQlRnFTkC1jDZ6+1drYlO1VDjZNf9490Ih5HVEClCH+JN2LfnOa6Dtf2krKO/fYQpIxw0
Ss3U99EY4vmyCDZGL2wVKnj5920j16DIskTNApG1KkEp5OPeFJI4mGGGK1LV7ybNyymGjWuLuPx9
bhFls0LbsjWhBjJprhjLjpjNT8li/rW9jKuB26UdDtUzfY3KIgd1iHmS9vpJOKNh1o48/UX4BhIH
JVDfBsUUB72Er7kj7alx1LfaFO/kF38Az8gi1osk5SswfTlEjLgMSiBKYB0Kn8qRsR3ZMsS9pKsu
H/W0ABCKMSSay+dhaHwFIrjLfpb/gwdC+klUMANrsMV9dA4RcUChyCA5FyD+vYyYjlmfgWVEzHu1
TeLSDHdkFUOwWsHAVDS457/Xd2Dc8rMAsop/z+SkGPmWj2XQHKn48Lpvvi+P833dqofcKjDfVC1Q
KS5B6/9FjYhiDWWD839ZRl83eII1t0InvokNy87i/LDt/Fdj+csPyDl/rpbgODKQpf/7UYY67Tk6
5TbTFBpPliv/oT2+TguNzHaK3p4nYBODWKizPmPAD0FbaI9op6FK+tcx6tc+8dX1pBDqMpngH/N0
G5Yvkfxt+/tRv8/ur4v7qWxG9MBNeG1Z8ejHen2rVUuwbYJwA/6ub+RuxjsEJ2kx7lLtqGWBTIlt
XI2QLrzgLdS+WEavtzGUnFGbYVpEOERnLQLwKQdGk5MG4PPaXhJpj0MHeUJyrR8xJ9G7syvYnVOc
dLdDo2LlgyKSOEfUHnEY0YJGo+wHvB6l9Gvc3QozER5Rv89hAQjywHPCCLXaJLotVOk2k6mB4qu5
tMsN4rBgzQbMJYhvT27FF0/NyXp4YxM4sVF0KFpjpINqBKP8jkOGPk6grVrCJ9bRqcb7bvVl8dO2
HxBf7i1HeuF2pSTEYlLhPpq7/ZLcZeHT9u+znf39vvt1+t9u/ovf76KmSDJoIbtWdy8Ulp1YX/W0
slUUV7cNUffQ28vxwhKaHsMmjsHGxEhHpOf4bL7Ur8anxX9jQ39W7uIgcq3apvCN2CRZ+Yg/fV1P
AiSDmWqJqdvDhH4hbcaoRXVPLJD90NanZFt5scBMqrJxjDEALh4shtqyN0U7C82QKzSU7aoBR4Bs
uX9olIMJbZ3jVtFB+ccaQ9gLH7Ak3i1+ugOd6w6a7UQm5mpK4eKYyRxUTGNuQtsbq9Ts1WdzU5Hs
rxjA85D5ccZA3GkNasuE81CngMMPUVyUTFcw1KR2fms+hcqf3VEyhx1m3U0Ri8ag/dDZI7JY7Z8B
rMwhRQcVV7UpgObGeCiWO1MriPuC/cCG8ylclUnX8Z4e5rf8H07XLguyPav9UIfpavfvxfbz0llQ
DVvaTsdrczqE98Wx8xZUZpYD66Uvff0FCveOaTd+bte7bC/70uGN05jMbBGHmpfXMs1oSooGYGKs
n1WjdDRx3/eWRxwuFppsfVQOOtqxnueFDQuwDj3Fz8DiWR+ZCgmjyyJ7vAgnVzj8wJCHGQ9IZ7h1
ZUtQs5uP0gPSZ+7oDfsZgV98qogFUhY58IBoubYaFp6Pveh349PSUgVkyis5sBBmM5TB2CK7Rd7Z
c/hDTU7oWbUtdW+ph0SNbGl82t4zyjE4pMiqUu6EDkNuZTE6bTvf1ipY91JKcIuKNhQeMdRkKdd4
/l++Z961ol329hrZMw6A5mSumTpYIBq7thdIXNi8CJdmNJUqGDiAoimdtTXaae1fmo6+8K4nMIuw
xL+5m6nJWp0xHizlbVU9DCJU6DtXwjjG9oqILeOpoMxxUrQSAaIryTfSktqR9iNNvm/boK4tnvw0
1eoKvQw4yvmX3pUPsoP/c3XBrr3le7ev7xM3Joa2qICHpz81o2FMQ5B74MWQgwc499UR453LeXAX
6N62Qf0Jowm74ZV6eFMP1t9oUVWImHdQkEZMIPksJmA0wP9Pp9V+igPlz84cX+01ZjEz5TdO78Yv
xl2DBlmyUk5AscohSRh3k1zEqGQwLQBkWA/tEfoKKBbi2DlUXE96C4ci0mCkmWK91U0m1E0g6Osa
t4mD8PGmtTM3/kSRyRJAqXJwooV47A0yyiZvGrNBv2ONbG3wnxiHL65vlYtDLDPOUJ5BKzPE1dr9
EMw766EHZPWfRbc/UeaI+4Wv9+a9bE1LAUdsdLdV9lnyQpxqdgFvXNB8QVeZe1CHSx0bSxu8aFd4
KHs+MUJjpCKPFkleQEU/fFlXnDUjkS2UfTqP8RKhj9Jv9ywIjt1lsnt7cK3AfKy90VPAdlOesmfD
ZVqZFLUmc4etdXOBSRVBNayf8WHr5VG1Wlsu/Dx8TrRALO/UNiC+MnERaGybLx42ndyiGTZ6w5Pk
gfW/K4bNNK7Vp96TUEhUe1uPbM2l2tyoS5Yv+2b10A5pjFPBHjfW2fCbAJ/Z+NT5zY3kxQfrKQ6E
H9urpT4tBzSFXBhis+CiSCQwYSSHVtxb0WTP0r2Z+PNAPBqpE8IBzVSVoSQKKHWEcgba9N5vyozY
PsoEBy1RnWJeL0YGoZ4f4+RZEnbbH+wqj8gFpmgcpoDSWbU0Jpgi3s94EeJpfYg+1Yh+zoz0iVFp
xEF+Q5UEiGXxVd54KOW6j3Vc4/oPeXpsImKshH35jSPGV3glVUqXpEHZ1YrrnbisX7uqPBZl6SRx
/GXNqGY3yhy7/y7OWJXpSzKZcIQ1tJx0geyWiTYKufuuDKDsT8rkidg14kLl+Z5EYTVHgZWVRz95
mAIAp5uAt7S1U1xwCgHUxKHiCUu7KTdVaWari6FfON3o48lES7gJvoawvbeEB2JxzOW2No972PTl
FGHzZHYv/E1uYN1aThdEXv0KrELDs+b0P0HZeBcfqNb3q31cF8eB53mpo2psrRXHYfbBGK06BpgO
Qjc/tsfJXzE53zxOR3WXuLnT+sSyqT3l0MTsxn4uauzp/5JB+l3oA6M9XA+O8WPbGnUAOVxp0z4z
rIoZax2lflYhPLlt4O0Rv7WLHLBIYhgnFhufXw7SlxE7ubr6/eJ1trabd6MbY/boLYjR7wxv8EFw
yhjBSjt8XD1Qgjvl58UNn+np0SvvFUjgiBZ4kk0NU2HSx6Oa9bNcAR5Qt1OUQyVFi71YUoAzS/QK
UXbYbl9AgqbP69hqGG6opm8RxsUXa69QM+rX3gofFsNFEgIS5qIug8sn3bMe28SLoaqBz+mqaNPX
XqghxCsH84M55lQXa0qmYYniDIk2YLcTGTHQu7ZTCeKmeWQb0S6p7kh5qN+/I8j/oHpiWLoCRXue
6WnMrDUtOnT9Jc18Lxc6pgHS3kmk8HXbX38/EB/tcJHDUgzKXOboOBmtQJG+CdHP7d//PQz7+Pvc
6UaBZmraNcI7eQiWZrCt4efSPs0WlVOm1sEd7EJudCsc0Hbdl6MjxNZBapRgeynXTeiGpOkgcJP4
qkO5Ggt4RGNkaaT4UJqDZ4kDkb2gTHCnRzAg6btABswtRMHWRam183Kk8ltX3vhsT94Xwh0fY5Uz
sR5xRsubt+fAXvSGoDplQW7rZyGA4sTbfNW/TwJ9NMsWf3GMorWotWwC9iKh1qWQfIeiUZhbBzmh
iOmvNOF/NMVO14WpUKlkyYpAxMXuFEaYgiLuk+FLO/1uORun0Uk/s2AcXWI76yWiJOev3KYfzXOH
qoWkZoVpsr9TsCtyNqmLCkdyjxLv3XqvAOY1Rz8Ke7N1Corgh3Ih7sBVhpb0U4zH8ow4RQz3JsXf
cqWv5uPquKNW10IfGyGz4Hefl2D2Vzc5ZgfGfWDciuf0VvdjlI1iCPSIoOmiWgvJr8vdsO06SX0u
IIuJFl5ohoNAAJx08kvtTW71I3Ojsw5lQEjn1PZC9odQxvmSRVHIdagLWHx+ox/MryBFyXbF1xUt
4aUbeUnQuXp41vCAKE9UkHb9Svh1bPkqhggym64LkSXuw291Xbhd+AkvTWcb5K7j9bsRDoEqWQdF
XQn+bkGK7ChOQEV1owsnIU0IQ1fSEh/cSOFQKKyksY5KDWSslXnMYvE2zHVfGENvkYoDMjDOMkOE
tCwcM4yCpVT2da+e06k6DGv0KtTpcVaX76lk7eO6Ohqz7JiZdZLV/liqw2M8pH6kDzdKSjHWULvA
oVgny30mrZgS1aLjkN7J2dfMLO3tTaBscPC1RtbURDKqv5MSVKvoNconXUncbSO/RzUfvz8HUnGc
z0h/Yk6eZe+UHRtDZaTp1ETSlZf2RzscIGFQLisKCJH8r9XTVl7NPdpbtUB+BIXDbjoueGnLC7E8
6g7gix1KqSpLtoIPQA2E8+q25/Duu3yOodVQ3Vie8Knaj8F0lG+lO/UrxTfE1vTxEfBxzRxEQSww
b6RGRuuhLtpZ8VorQZNVtgIiZqrX4kow/MEWX/FYy3rREIwy0W2WTpR2I+r36Ll5kt6oBmpqHuVK
nvmjQe4pYeqYopssjVGwFt8kqHyvMNh75S66wwsVRHx/CHx8GaRCH8TYLBikUIdXtXgYlL9ypSGO
HHFt8nWPLDITIZOAe5OFrqWu+tYaw5ftA0ecar7CIcoNiOdZPmG2iuewXn4osxD04r9XF/q4PRx4
LL2sV4qFG+pvdaERWXnEdP9hvPyjGR4+pEmJDSHBRQiWjfVu6ImeDeIIqRxsDL3a5kLPapX5bd3d
tOrZyB6netfq/57wBSvB+KkmacjfqBZ3EQmGOomIhgFQgrsk3/vhQSPLhVdXc2GDuzV0ARlaaJlh
UySQ0aWSK2SmL6A3UwXBRT4S3+6qM19Y41xAVvN5qCbkINAmaVu54Idat992ZsoEt/3RLMf1tOKK
SsARZeUVBk6p8YSr5+ViFZwHaEW6ikOJ9pOhFm6XvP8mmMCYKfrXbTQft58LZzE7NeRlyrZmTRFJ
gsdoJFlsqa/F3QfmGoIoJcfrdHIk36rQaNVAm++Yoc/KWhAnZyDRuKFCueuB+q8PiJnkj68gVY+y
xopxw8sY8W924akGTwM4iXcJ4HpJoeWTQ0utR1U3BgdW5EvEEPn1q//iD+Buimiq9cbo0OfFeCuT
3XrEPDT49lhNEhSqO8aEjykJwjO33UbjR7xrBOeluOA+7OqjtDxk9VlW/z25z6XPYCzr45dNgSTy
Kqr4sqe/iXVjV93LZ/Yx64DSdif3kQOPIs6LfhXwnGSfMWvt3hW+C3aO94b40r9Ktx1YhVg/4t9P
Wr0gO9mYe/4WzlzsI4cnVpPruINx2DXxp9o/wK+gNunIxbfSfOzC+zamCgvszG0Z5NBltKwEsjTw
XGV+rqUbyfia5s8aSP36B6Glou3r+ZCL5XFAkyzNKqHPG8Qvp9pdnH6vH9gBRdvD3bj7Xt0oDjpy
yFH964HbhVkOeLpxrBZJR+qNdTzImZ141acoGL3lRvbbQ3wgeT/YV9v6qjwKqWI4mA220chuMAN7
Grp9asW+DJnD7cvhSg30w/ngpwEwHxcWEkv1jF+iB8NP/R7TAChk7Eavve0el53uUSE3cez5iQCt
KHWx79jioqAXIM8kl3YWa8TKiJPw1gB/kViKVrE3RkUGw/u+3+fnJFgPOrh7qF4OajEcvojCoivt
hNkAq0mCUVm9VB28Zg132/tEOMRbpH+5GsvIDK1H856V3CTz3lpz29SDQvq0bYby9Dd3ubAjWFaX
ZC3ssNH5KcgxY2h4uR2e2YMzdCgiXtIeBx9SX+UTeIbZyWL2Ik8Knfme9fq2Tv4zDxoq6Xb9TfR+
lt8g5mKFRoVrVmJHa8L4i+pIdvoo7Ux3dJK7EhPDZmRTabDtkEJ7S1RdWEyWbE6MhdHcCZDYqcM9
hDEiwtsp/+AAQw2LRVwlPN2r/rXNJdtCOkL/PIZ/bfsH4e38uEDfNgOkJbCUerkVajdRErumGlUp
G1wokptxJ8ehhDtUvAmXLyvKm+vr9jKIHeFnBfJIERV1wExSmt9E5jlrn7d//x+cTNFMg7Epmhp3
TxV5rDVhg+1YDrll13sVE7v63sClMaAdMD9YrkX0E1wZ6GFA/m6Su6P0aBqrqIXJ6VDkqFsyJRn9
xvq6ekwpNPS2V8gW8PsF9W6N8ze9EoteL3EjlsknIXq1ZLDBLl/l4Tgsq7Nt6vpm/TLFd2IMRt6r
PVvYoD0raM0x7rd//8qw/Ycvx7dipPnagkBuQbXohvWshWCczW7w3g9KMkC87tvva5HxWS+gILdy
pRoLdNcuMiab5a+KaXlFSXSGXr/53o1wV1IZlnEB0jqWTsPNB79DchY3n0m4ALUv7N8v1pIOeafk
A7qnQOZ7EC2klSJq8O7KXO7HrWHf88LG0MVSITZI4UYDHv1aijawJHLzAhWM2shdyzIbey6VIC2a
U4qa5bZnULvFXU6iteqmtgKJsljdIcGxF4vsqEaqv22G+pAcWEymnueDDjRS4mCZvywNWUZkbrVx
WnUOG2LVEhHiIW8SYxLYaffargim0mFi1utJcNWH7QVR340Dhyyrwl7JsKAlfA51y5707+Xw7+n1
P7gGr6Ij5WIdJR2D2O4mwQBUnjxur+L6lfrrGPHqOYWZ10M04y03h/Ghql4hvwmiphDTSOT+ECeW
l85BI4ouKB1gYfT7PdgdzpaDUZAdxNSym2aPJrcgRPJbP1WYuKJyD8RmGRxaIOXfWnKMB0BiLX4R
KQFY8qAhJRGiTpQZDi10Hf469kh0hdH9bB2rbq+On7c3jDLB/v0CLJJanQsTyndujWuiGzUH+hXn
VOzcPzPDoYI2Ram5sORwLhiBkWeHOiycBroL22bYmdw4szwls6Z3RTUaaBSt89kvla6zy1a4qZfF
L0XNKZXYtGcwm2wbpT4hBxTdHA1qpCMcb8R9pt422kOe/OEu8eCQa3FZNEiwLdX3sr9P9BuQIhHA
TSAqT7I8LpqE+ATYsOremP01DyQfFvGheMkcScwzEwLOWAXIqfK7zlaO4T5DMWdx2XAOowz8993u
HwCPF9CB4NVamIzwII6Oc3e0DCIHSH00Dgh6yTLFqsfvj/qpG54ai+KBo74ZBwFdJOfFNMDArNxE
8eBkUMaJFuePPJjXxCmLVlaiECAQFaldZ5U7mpOtkkEpEf/y0jiqqilxJKfY/1wGJXxsT2htGz7F
04tlEbcpFdmbXHwwSlMclSa+23AQD+FB2WG6U3yR7sUvjJ6dnPml/IDDgEnMlFzv0JFTVAsGzsTn
RZ0ImKFMcBig1VaaChWyzbFyU4z3ok5gJ3Gf8oTKTZgKY8Qgmt2nXZC98TbLZARMhac8sfLSaHpV
IG2OuOCHihRk8zgLky2UQbQ+LOUhLP6SwPyz7eCE5/Eky4aQi1rbN7ivNdNOp/JrE5UnFQ3dGFbV
2pdtY9RDlq+4DdkqT5HG/PzAxrH7M9PjKI+jI/rIlvwfade1JDeObL+IEfTmla5Ypr2klvTCkBmR
IOg9+fX3oOeuigNxCrvSy8ZsKKKzAGYm0p5zJ25W/kuJ92fYxeMs27XdmkaGEu/k6aeRRUNoWLkY
ytKPnQ8+vPDv/y0PhhzePqxAK3ms5XS0rVQvkAd28t1UPa2JIAQS/X0ucCisslQJSyeG+msdvzYo
09w+gMDB8qTC8jRkRVrC98X9JaMfZd2rRIjoIu3jnIMzrH1l1UDaQNiIpZIaRObq0R4w/phY9ID/
IypriC6NcxVpt1pDQhjO2sE+0WB9BVfcgI0yNphXe/Hz8kxeb9/ibYkO34ubkVYYdoH5AmUqHiu7
D9RiFnR9BS7d4QGV5UFKF6DzIrhTS2+p7UNZGPdDAXymNdJp7Rt1cgQ0rNv2ceAYNFzSqRE8lPvH
tDBlbmiKCUKpf0bLNNW0WrKBw5rhJ+gp6kadiJZxXx+vIjiFH7OkkyTWjCoTHzSdVnlQe1HhUySD
exwpTVYwzyBLK+eXJc9dChYp0C/9lmVdT8Kpfa5mMx1rnESiz/HwmqAHNJcC97P/aF1lcJre24Mt
TyNc7Zw+t2Mg274jf22ATQ101/xEnPXPzsTPR04KyA2UBZ3RxMLCcIe1lSkNGpCw3Danf2kt/zwX
PwyplY6D9BZyGIBg/ANs73/FvhXMmK5dfOlUe/TFeuxFYplu/Zo+XaWq/1TvJTfAscRqEPl4aHoZ
0+wYBr+ki8Cn71uygzqdoVsO8Jq5anVJu6ZfKpyOYQ6z+WX7qB77gK03OH7xO0PnG2HcoYgUl4W5
YpInRnbbqWvYF0TkcNnf+OXiNjK4NMDM5tlQ2UR0ehz+Jm69M991vnTAwOF74S45M5xb0piX2uTs
ipPJiSIh4Vye0M69oAaGjc87RvsleeaFLdw0L3mEGd2/DFFoIzoo5wCLBX3HZcKs2t9Eg+RpjAxQ
LUkHPUrfi9qE+42uzbVyvrCuUDayW+jJcOr9JEJ1/jH72gGyNnP7u8QXDXTsvdPYhMHqgA6IdJMP
BfR8dUZnwASyDCLhEiQp8V+Zdl7L1DUN0Xzw7tmAMqiiaSKDp5bfgFkSzVYQe7CCc/eFUUMSTzmw
NTgMrID6QFSx2i3Yb+Vxd2ms1FrzBPPI2bG6Z0vZcYTVZJ9tQ2iCpHjPKW9Fcc9LnTmOgm4d218y
wu5gHo0DW0YQ1dJ3neRWDvfArL1qSxNBRmS4zsP4cfTr73lYAQ4mLt30HugmeSD54n2pvddzK5Z7
cwy7WucuQ8RIDfB1p3XQqkMwmkTgJQVi+FptMcb2ZK/oKi/rSVldm7iqLthm2wtnNPAFWoam2zr6
u/90JIAn1+Xcwes59d+yirjUeXf7Hds9w0YA53sbqSa9helAFDABu1IOOEKUrI4gKtvdWtieg3O/
OdGkYax6RJ8P9REcOk/tS4Y3xXmf3rMljTSYXjG55Dn+/746Z6saqBQUBY0ARIScKpTTaMkJZub/
X9P/25x5/xp/iuFVQcnIXClsGDWlFzX+i6whFTGG7fq+60n4wv1a5kMpq9A2pf5kpmdSfZGHl2E9
plQUxu8FGZs74+v29ZpNBMSLbHoBFIvvAOD0Huty3bcB7xZQ8T+1HvFHzBmIgt59d7E5IqclJElm
rbUx2C0/LT9WHzt7keRZXoFuwYAtYBmk8YkvGtcTnZZ7q8GRFydmzfYpsN7i1tYQtk5zIL1RubQU
lb93B5NAXKnZGh6wX+Fr445YFmBL2GJYca8AVba4s78zAgDWy0zAAkpC4RTFzkowjGAjlHtZrMSe
pEaG6mTH2Uc0F0r3GL58xpCIDyBxNSCBPGH6awbtk/zxjfwGQ8EvdpC5CuBT1Yg8KI/0wb4XjZDs
P7GbH8a9Q5Yu1dXQoNK0KgDv0oNkdtlMqNFCMKNCLj3hK7sXH23vgnuSlDTPV9XAk6Q+2Yf5uEbl
2bgbA8PLAsCgivwe01g+EMQ0lq04wCC2sU/7T/89SvZCTBvutfVZoQmZ/leQMD62iMfGA0UnUSBw
970wHMWyHRsbhjyhRbtQsFkoSH/H9d7WnqlxuP1ciP4+Zyz53FWJQx0Ue9bAHu7W6vn239+3j80B
mKPdRM5qXNUN83MYhRx984S5hUf1U+/qWAstYPzShYbCBaFd572RyZkHFp2XTEuQVOl3kHoxPe2M
NpTznFyqS3GsPjHVF+EA7GUI2kYmp/n6VCuObGIFtrcWN00Dy3qe6buim9zF+j7/72gmcAAbaZzS
G4VhKTOYf3ysuLlmTSNnFmE17jvvjQzupdUUpzCg6aw6jW5/kHqL7pYAjjAOoOkI0b708kP6JAox
32azfrGwq1h+jqazumGQCWK9/uPsYxkoyo7tscBgEqNXziIpyL7q7gjijCKUhKjTAnPg0+TUniVr
MTC6X1rfsEJ/mntdkBvvFo43n44nskgBlyBZJXw3G+yLf+geCQB63kaM/6TDwDfc5MHyl0i087Sf
jmwulnNdiwKcw4kofwvWPYasmIDyGAzZoSTKzgUWyCOdyFTOgBwBq08v5TE+lS965jbfWL2BDZUZ
voNnUTTVLrBAPr3TyKLUGmNAJuRO0h5a8AxV78l4zIlXiYaxROfjPUxX5/UIMjjfJoDg0NMXqfku
cJy7L83mc3EOxSm7fNA7eP4BLY0ZA1J0DEbsOWRRf1d72mPyelugSPU5l2KW8VgspACKs72exyo9
OKbosRHdGudR5NQ0EymDBlp2lGWLp8e9qwxF+EcH4UP3rinjZsK0lS9nZaTkkldVInhN9nlv+Cg+
dLcXKxnbEVMijXlWp6dMPrTKMRVJEXwRPmyXbfCRLW9Klp/q5sUWwf3uFgU1VnXRwTKCmgiXjGqT
nC5LhqYFhh3cfAJfsRHmzGwuqovqoBzVWTB2x064vbSr2xvBXJLaV00NZA0kcWznXQf9E8WQlwm4
OuAuBeJKDNOrXz7XRhzn+bDhPk1TPQOjBxm3qoa0eHaWiAL7z4yI9mER4dLt6vlGHvuwm5inX5cp
LVK4+La7wzCsp5MasBtfbqv57hLP9uuxX7GR0jplLydJzjIPRiOngWmn/Zqc8hdgyczn4W4+A4b1
b5ar1tMRf+sPrWhWYr8OsDkq5wgn7CwBShEmbb83D+YdeWZ1NcBLnapLfGFsDZgKO1Ef9Fa/UUiB
yuqKbJqIhfg6QN/1yrKqCBOaPErIYxZ/uH29e99w8/d5L2I0rZZUA25Xnf0yPpsgQxM1KXdDna0M
zv468DbHpIAZ9ChJJl8ZYy9SpqB/1b8f0tQbf+D9PGUesvaH7CQKtPa8y1Y4Z4OK0TozaF2Qqi3L
sY2dYFXKpz+7Q87utNkaJQmzen6qd1idQfNf6YK+L7w/E8OZmyzVtmazpNMC0vCMDhEdT8b0v+Pz
gkLrqnAWZ27UnCpSmyvrhV6krA407R02hARH2U2gt1I4eyKmXM1GC7VDGn9afRpUnuS1GGQgj1ow
RaugbsyCCN4zbsVxQcag9LY02onua6WB+QXTr0jrdkoxu2MOejxJi90/+1ZclCEBsFDTS4YUROLz
lFWBRnqMDlaCexRZLxdpKNWatSVKiGir1W6qGSd9wAKeI8KBF4jhB/j0qrDjcrFQzW0uhvawgkpc
BNksMFN+gi+OF9QFaihEOp7ylbojFa0aiQ7BOYJYVzRMB+GTDGnr6mYOoKsfQyqq2+6FTBtNszlf
MGoaie0S2aRlHbP6yDiuq/TcEhFU0l4WsJXDOYNikojUZQtI6knt6eszjYNp7iJCP9ex7ZoiHy66
PPbvm0e4WpXaJgz5iuZB2ryklkd+Z154eyLOJSyrPei9hAnbvrRdVZpPlWm61UgEw2giReNcwVp0
ypCMKJpoy7lqnmJRWXY3/9yegzP9rgC46yixuaJTfbSi4q4O6Lv/rigoOgtn/sbqwDQ7vAhGloZt
TaI0TgTXtVvY2hyHH97LAIe7NGBB9vMj0Oej+HF5n/n6o4OK55EtM7WVZ2muIpqr27cjC30BU0F2
yNOlFXJFO6ND3xtsRZ4DqoK8IW6/RNIgCLB2Z+p0+SqJ07s8HXuziVkX/y5/rJ7yl+KQHEyMkGLr
Ub1kpwx0cP7vvA5XkZwOOlNJF51RnWdUPqil/EPthss85sfbYv7l213lcKpoTXqu2XCsKG0lUeeV
L+O5PoO2wNPDGpMegMwORB1a0XfjVHKWmnGGm0X1xfw416defTCTs1Y83z7Zvjv6eTB+TVquSar1
jMdole/z5hCvj5nz4baI/ZDhKoILWmmdt1pjQAGN8mNKowoenC5/acZXZ/6NduxGAd/S141vHQpD
KjUWoebJOaelZ2F9xjF+p1S1lcI9TIkaW83cYQjX/mz+KJG9FFF8ZCS965NZAQMhBYy/EP9g30Fd
L5H9++Zoha7B8GLUbyv9VBuneP5++yPtjvxuT8W9S4aUTjMab4BUaoinVs+9+ey0l7QP0/nb3F2S
7N00Cj7Xroajs63Yho2SAh8gA1sy7jDpgc5z8Vpl91Xy3IzeOHWC0O5tEOuXmHUjh/NLmorSC0ac
IMdeVy8fJRcF1UuxZuFsTkfV7h46aXQ1tY9kpz7IFXjHm8WL0wXIMo2HCD7CSOE5aZKHslC80XLc
ocv93mjcrDcCVX3UpeUZG98fZ2I8moX2LOdWIFEsAvRloOW1LQiJ92P+zYE4r5fndMqXCj2l6TR/
YxuxxV0BqrvQejLD+gDUwd8ZeETi/PNL8e5PGfAQN8idu+RJT76nHaAiZFEgtts/2ErhPJ45NIMp
FTac+WUIGPVHRwPzyJBiUOcBGoUcVihzGwLN3/WA17PxIXlmlYNB2bNM0BOVztVytg3B089++A0F
5EPybpCASM56csuJje33ZwPMr//FiDnzPLfkcIF5ks2GhASN4emRCDA3iDIynxxYHT2LihfT8W87
jTeAxFsCOVeoj2YrERW5Ro4pojpMTvOxu3POcoAV1sStTmmYo40Gytsj+vcv5Z10KQPqW5/eswEx
hnEvAUTGq/0YNYvo9m8TfVbOYTaFahujBX+mkjuFPpX0tS9Ek6YiQ+SXclrVbC3Mo/3dIWHIQtXB
uTf9GWFBHtiFK+pY7HvpjbJyrswsZaIrFG0EFYiJw2GMtANb6J6E743o+jgXMzhKWoEpCQMY4ykF
j0NPz30thL1hT/8t/eH8iqnXVFNUxDhWVbtJ0rkOjYbmcxd/cfSzPmeuTBN3XI8VCW9rB/vDtwRz
rmZBqW5aHHy4LKu9IX3StXvsHAJQeaoq1xGtBoo+Gx/6O5Y86GVZYvhJfrWJ6iXkrDrvLfkcD6eh
vQzmoe0/3T4h0+8bJ+RXeKSxNQtqo86qV1royGVY5yKsBIGO8Bs7NUlk3WagGWM/RHJmucWA8eA0
C26fRBAm8Ks6Pe2TrisxcUDh/LUHU3ldKwyX1s3htpzd7gbw5xVDN0zs6fBcSZadgW4wQWDHMFvU
oAGd0PKwvEGSgn3hVSCNWdCvH+gqjbOwzGgKidis1nkE/2lATuNZfbQSPOPKaTi2XoJOtvPOvhdh
D+wrxlUuZ3N6GedKY0AxZONdHH9RFEG/el8rrn+fMy2q6bTtGOtNq4yfSF19MahzmFVbkG0KjsFz
JFGnBSkTe7brPurrwyjKZve17ucxeIokW50wQ6ohxgJUpmurgGOwXtrSn6pV8FAJ9IDnRrLRscip
hChYsaNy+IFtKm+aXuL8qVMngdcTfBp+Ngh1b5XEOUpqZXvSG9D0WJ/7+PttvRYdh323TaIC0Bi7
7UagZ2Q2pqQRAC+62XnLmn3stfpjnSF0vC1QdCj27xuBpqQUZsze4N5Jj3VTfjYG2y9s0WqnyDsY
TGE2ctJhkHB/b70XthDRHApPuydHJVCBLy4qs++/T1ft45wD6UbSdg7Qt0iW4QG8TzIaJGYw2V/s
VT8YosaxSNk5n2DFmWW3CqoAjf4pLi5GPrmqmbmYbhZo4H4kbBkOaFUxwS9zzgELTElnLnjwGeLz
gAVW7b+LhPcDi59y+LKGWqtrgXF6Nt6eRNVT4Y2uDto7PcxOIratff27iuLKG2Tpi7SX2HoTllXl
8Q6Ts25MP95W8n+JNK9SuNCeDLltthQX1wVrqPglmPXaCCseHgv/cgBo3Ja3rxBXcVxgj4nYmWQK
Mglaf2vyY6HZ3lwTd9FFvQSBQrzVFDdWpSbWTPsaghianRb10RB2R2zkCDKwf7He64E4L7H0q7yo
PeJZoE98o6sc5rpykDXneaqKqGkKt8mWS5HTY4e9qoUqX2JJOGW4n55dfwPnQeqh0BqJFcwZNT14
f/3UTyov+2q6+T1r3NaKwNr+JaO+SuTciJOtA3FYhUWKymP5qTuAbw88VRcL+0Bsi2U503A4y6Ix
bpFJcO7EVqga1+xJs+00SkdylrBDUxjF8baSisTwziRuVhB3oN5sjUDoP0qrZwintZld/Rql/bzB
t478Rj8lm1A6tBhy0p8mxIRKJD+O3uRjEP2/mLgTHOhtgGMjLC1q2y5ZnUAzv6r1ewoLp4KwSSSC
8yOz0kyW1WLWaVE+SvUY2DXitFTgPfY7N8r11jj3EauzXlgjxvgVpXPBWAME7SZo+9Y1BuyYNHdK
cyFalFX5ubBVQfzJlOvWF+MCEKUxsTLDcFiatvWN9lWePybSqS8jbX0wu9n/Ix3kt40nWsnWUrJE
0mijeOiiJk6PcZUIDvXGpH7rVJzvsIyyRxcHJqUftHA6ZA/xO+JJbuOtIGbzMaV8Sh+wJ4FwRI7i
557Rj/hK5g5e76UnYD8K59plwTVzrqWedHlIB3Sy38DY/Mojhz5gQKR/6jZ5knnNNklmSdiKUw9T
kJw7D0CT0XgCY+g5Ca2jJognRU8Fzzk/LJlaaw3SQPUgg7+8Aw5v8rmN1I9ZtETO74TLqiIzUhNF
BabiP6NKZM6prTXwYdk8vcuV+pznvU+SLGx18MGnjUBd9w+HPQTZ1JBZ6G/DxhsXU+gQxzbnfbbW
yxh6+85jYQTb603BeezdNo/dcS+29/AfedxTgM2yXmsy9KLZzFmJYIwNqNS40/c1ZlRUgG3oodm7
CeimwIQqEL774G6Ecw/EqCjtkDfQnL8H0gs2GxMUd8Zn4wQm+tQVTUzvOterPP6xMMq8ypG/oYey
PJglEt9IHgTzN/sjYBsZfLiZTY1DVLZ1TkPzfYn5ryxkwMYFBiKrIwboCpd4I7gLnUPiqZFogGU3
MNyI594Pu7E1DZCsoPdsJ7dW3ld5kMhY1tFebn870VVyL4iu91SmDdwLZrW8CmOmQwGKMCxy3haj
7MafumLqUHpdtXgMIoA91m1S4cllwOZv6zkXRsSa+vPz6i0+A+yVsYaUHZLSFQ3U7YdnG+GccWRW
WmHGAaAjzDgwXu9LLj31URvkZ+cO01SsQP7YiWxS3/PcG6mcVfSFnSiyVrPBGow8t4bbmcVBcK27
r8NVBl/w1Oo4z4sGY2JTp2KpbFE9vb5v5uZAM5T8FSM/r3bjmk363ihFlf/9autGOG8irWa0BrtW
5yU+aJFzr7umu1zaw+8AfsOH/kd5+AKobGM5AuyJiHPb+zL91OfArxaNb+yPHmyEcJbQLvPQg3T2
7wWy1S8ClOFj3wDVpOy3HkVPrD6Itvp3rW8jk6nQ5pXoxzaeiwmN9LL+ROfRVdbPpRCFdF8PbUNB
7xqLany02w92nNqdAfJM5VhXj2YpikL3lfAqgPNV6QCUmdHAKZQ0uZum9aMpt08Ziiorle8yGTOy
quyuGPrH+nYheHtEh+O+Gm3qcRo0DBTJC/Tdqs+6aQnOt+e6wPugY9EPThfruP/8SNZizqXeUpY6
k4iBgZFjGmWnVGDLLALhI8+NGL6U4jh5a5g1YGqL/mLNH0oFCO36UQM85PBbjW0DsQI2DAzVUHXu
SIbT1rYjIxoyhvgTacHqlMiRVgIPKbefBqkL1PRDp/ylVuh2G4U/ptk3mijfbzuvN8X75cQqOtEg
iQX1KR8jGc4kJZqGBdFYSU7UGkOzNe9UZ3RXYhDXKUc0OrSHRu2elxyoPEk5hmNcBwmI4mJ1ONj2
dF8YCIg1wOc5aXVWVPpDMZYoN5Lau/1bd3Vg81O5F0RvM7kwGKF92mNLKpvcxlxOpYlFheaTmg2l
15L01CamaAZmLwzA9/l5RdyHqgu1NGO2MgMCRN8IrY+MAhcAaq+S17tLaLvjE7GF8RU7zY0Pw8dX
Q6auMabc0EcvtWBeh2g26kerWcDXJ0eLHr9M8yzCXdxV/+tJeS8lg9ovHqUFJZTmIwjwypn6Zodp
8aAR1sJ2B+gMrAoblqFjQ5nvdJklrUqt6Zmrn/3mfjhY4KhL3B6wYMMF7XLqOn45CVRo94AbocyT
bXy9vJZGDcJOIOwPmD4ch5BKoSI9StUzMK5+wyuCuha4YMgJwAHN3p2NLADgx4oF8lc/lZ/bJGxF
bBK7ZdKtAC5NTmWYmFyhJelE5sEA22rhJYcZS3AaEmESikKpvXdyK47d7eY8nRNTEyTt2PkwZK+h
KhjoEQw4luATicRwVp6Mdk2oib5NbUdWidH0gyILCgy7jmTzZTiDXnSlqOwYBXP9EJ+agw5sdQUg
nMLYjL17v5jwVQ6/JUMMq0pmA13P+mN5Ic/Af/FjH9hcQ7j42gcainrUuwnv5hPxm3ddnzU1sNbh
zO+mwMK0XnxZvTlghFfJn+oDv4BXyNlAdLZHbrb10Sz0M2YoAlrm4W2vvxdcbM/ELnmjdlhWSOR+
Rm8y00CibtqRHM9Pt0XsJu5bGZxb0FHH0mkCUIzFWzz1Dqn7GUgJoBFuz2ybOsXkCUOxoiA7F0hm
YdktFeGcRLEasVzE8PJ/E5kw0noraHwQdQb5XyILFl0l5zBy1eynJkfny1QPaXk05efbp9l9KDf6
znkI9NQk08IArK+2gydhFKokw5Otd6FR9+9ui9p9HTeiOC+BilXWZD3YRqWlDxTthz15BGM1mgEu
bfW+koTTTwK3ZHE+Iy2SOZkqmNb0pGMps7tLQ+15fZYf0nstwID5ZTiLdo73RJoO2odIu1BUUjnN
tzUpkZ2MoKJT39W9l2uFa44/bt/j3ifbyuA0fxmlgoBYEAHv8iDpD5Wdu33ntqlo3lF0Fk7PO3bC
tcSDgeVmrJ/L7d0qmu7eTR63Z+HUm6qNXCjqyCpgWti50/skYDTVtptGecQ8oHzQBRovlMmpfFKP
srEigsYq/xyyRpfixp+SQxf2qEmhHA1ibhF8gOgqOdU304pYswwrzszGU+JXKcfgNxE8kW9xP++Y
tpfJ6XvcTUbnVOj0YuUN8OgXJ8zRwrOev3V+ea8dQJHlYnFVXGrf81EbuTygJbBpnU6zcKFscURu
3CQYz/YFYMXB/IFhwzXIYkVV8D1nApBJy0ICxNh+OENDSzud1LiDcip/Ddq7fLlU1TtzCjJ5dfVY
cLN7n28rjLM4U8cU5VTmEBZrrtRULjGyIE1a/7Zh78YCWzmcxaWypRWJzjLmCxtYxdy0l/Wu9JmN
BeSeCOBFdCrO9mJHyteOYpx5RpJYz4/1iKvrhBwbe9qxPRRnbkAoLOwWCMx4LuvL6r+hrkgBAfbJ
CmgQW3bFEEqik3HmlppAYGxWZJ16frJp7ipmSJZvgo+154a35+KtrSdVr7FzdUF8APMTm5yWAulD
/D2pXAZEproqMqPJ7QRrCSI1MVldaRNelZLVxQD1Z5JZjwQMCI/q0XSbI6BPJ+FMr+Ayf0GQyarM
MBtY2tg+qabtIZ8IaD8Hgutk18U7r8118igyK61GxMEYgMgI4Gp1L/WysEP/J35EuwAQpT9YTIxC
C2sVkh+iIZnd1HYrnvMnVWUreV2gFcMSM3SCQjM7kAMbA0cyGDEQyD4TmTv7m78e2TF1W1NQ3bc5
DerGjGIwDMHCcqqi1megQEmgJe76pLKtrcNv1fMtRZNtXbUtJLicKSbKmsoDKt7I30dfzV1yLp4q
L/7OSiLKB+lJCdIT6JB/ZztjK5YzR2UBeQZN0BJqZz1MCSpRZuw6tSy4z11Hszkdd53mBELnVqrw
CbHCqB2dTNDa2rc7xUQBkBVxfkHurgtSDUWDZ6APk3srbA5OMJ+YpYMZ2BfhpO3OKFgbaZx7llNC
VKnGrRl4zEmEJm/QR8URUFWRqIS6a3sbUZxe9FPpxN0IvajsF7M8WJjBaRFSLuT9hMZIr7rlcLxt
7rtOZSORU4nZBF/Q0hZ4UQtPpdi0Q6r4elvEvjpcvxanDkvd2bO+InyVzft1fRiIYFJl1/9fj8BH
PWnVFUM2tCzJ/QaSL7fq5pA4x2n4cPscIjlct0iqckIbCq2r53spu6CY6uZmqIhKU4Iv8obQuHlU
VqKYQ1eizKZ1UYUwzj4uojBK8EXetnU2IopyNp2879HYi7uQTs23xClFo127QfDGbDT2IzZClnkc
qiHDdU2efUgP+sH6yJiKeyD0vZuAYWmcGNDb9CpyrqLPxO53I3doCUVSgftLZCNoat2lhITOYHmq
Ygo0b7eKuD0j+y0bWXlnkNEcodr255Xt+4I60b7MJ5AzBMDGBUTnn2kg5x4GbPVYVQFjNavWt6eo
chwP8FCTCIPsbZjklwdxY1KcV5CXalQKHYFNu2L/bKy/G7rzTppBetKATNGg59kaPFAAeW0mheZS
+sTOz7aVn+axPGq1GhrO/NRU+r0jD/eptl7UKr1H+8FvixSFaStqy+HepmaU9+lDbimP5ZyFZLIf
CK3CdZaiFHV7x17vYXSh0cvnEkuSwM25LMUYESdB80DvTmVvfJ2KznJVkn92TPmIKNpL8UuyTj/W
cee1ju7Xq/Uiy/RYyoNX9fVDp1Y+qapj3FMva/PD2KJNOszt+zIrTgrAySiWwGzLBN2K1XpxrDyu
pUnxH+pDJWO500IbVRterJZ4U9ofETnQsKb5WccnWfNvy5AI3M5u899SNc1RVdm2gYj0TyVDijzW
UucogC1UHNf8nDyjqQV6vPJcfFQTny07ml/FsftuYW8jl6/AFjNFccXAY2S45F4KczDdIjAq3rdn
epcc2mACyZfiLcfqwRI8SrsmfD0xX4odcsy+Jqjp+MXaBFkDHhwZ6BeFGmINJrxtUrvediOKb/1q
Rm4uMZIHC/MNSQn6jOllWf/6MyFcTIt6gFY2do3BNApcblk6Eu2xbEVMMSKvzulJr3VZYckoh7bx
nTYQV9EFD/m/xF2OY6CFYMgG33Yam64awLALTfw2+hpi8zTU37WBGo4HwJIKnN1uechSrtK4B0Qq
lLGQtQaTjEnqtTrAwHvkckp1b9fZWVZBBzJ1C3VR9PiLJuUXXZqOZVE3roTFQNoXQd6lv4PUtP1J
3NtSZF1tWDUShTrFNJzhGxV1KyElOHPjv3rf68G5VwXz81pqrezghyWoTkA/f5RfALmAt2UJs4j4
RUj8GQx7AjTvXQW62gKfYNKWpl2RoOpB19ozpOrYTYmgHywwNz65lJSagQJhqjCutUDXTpYth3Ym
sGmB+zA5c1NNqZwcM0UENZ0N/Us9fCjTu3EQgYMxe/rlM22ui9NPJ51brVAhZpEuqv7S5qHTouOh
VV7bEl+hj5MlOJjoA3Hqh6iwW8cCidWEVWVQIlS1wMJFAjjNSwmMSK4hQFPAhIClnlQVcYztx0yb
a+OCmDWzKxJTPGf6oQr+ZgIBhGuPSk13hOoJMZtFZ+JiGaBqk5bIsFkH46OyNIRJSv/wveI0ASVX
sBbouDZlbVytel1RTMud1B3aw+2HRHAWHgijJLSdZRWpjpU8q/kXqgsOsut5rt/G4r5/naRpV1kJ
OhpS4pXdayf/qKjtdqon2al7+yy703fb+IJTBN2gGfp3GoM5QicZWTU5GAc7pGH3O1Xjzak4DXCk
tZK0Hs9v1V3S+mjMnzURs53A5fAdrj5RqG6yZCftUYmwAEMMxBcVXWptFHwigQflUShSQ0LNW8Zh
6NR6w0iOJP28LHl0++MIfBsPRDFIVlNqLVBkplN8qE4xSBXIYw5gptti9iOK66fhKV0VmVpNO+M0
80dWQQWxQNQDBqoAehfAWgW7XQLt5oHicllLdSCaw3qaCMOmc39vrZ9qep/oAkGib8T5g7pXDQUr
wYrfGE609s6xMfugq3XR7QncAY8qAabnvOsKuDblZQ5VsDOwva1v61NxXPzCTwNRai06F+ceRprK
ZT3Cz1l65xYz3qDYnUWcIqJDcW5h1IHfbKxQvdGJakwpyh9v69z+3weyq422KfgYmepvcnYZgExq
Gk8woOZ90Qa66JH+lwfupwC+HtWo5gCAFdQL5ScJc8VlOEagmm8DBYi11Ysk7Gnu+56rPK4uJWet
k/QzknVNerAs+ZLKx77GuK/Serdvbt8pXAVxuRIBQ3veULQXx1R3JyONml67pEY7+SnaikveZ0jL
bZc2isDnCa+Ui+gsp5vVwcGg9jSptWunwLPVWtdWsNGPPm7q9JclBo026MGnZVxce6F+TYrPcqpN
/u072DeB6x0w7dpoT5XPQ9mZGNxBjTvMJKxvjOVZnkU8d/+S9F/lsN+xkTMvrWq3KuS0vuylQBpF
d8k+1sHqkbvGn0F8gokabfrNHOAqlzNx1DuorWfgeVRWIwInycEadMHDL7pCzsCzKR/UZpyQ3cvk
RV7Tl9lA7VlIyiYyC+7VH5ZmaCeKdFjVKsCPo21rxp4sP6uZIziQSBLnUYqYZHbdYZGw0pZ3gwpo
MlW9y0blAOLH8Lb6CZyXznUcC8noMCyO6bsaia65vnbty20BAhvXOWcSg/wn6WrsfLBtPSBQgVeO
0Q0JH37RQThfklEjLYmNNfUc69zV7FlREoA9PswLXzuVgXScs0AEnr7//v/UbZ3zIikosYikYCxD
i9vntoiPTgwrUqrR7fvla2xlf3iXnK8w5HxqzBYaKFfgVEzpY1M6rlxPQWU63ihrKCoOgRJLArEC
+9I517HY3aQXHT5haWuuoR6T9HM8fr+tJgKV5xFwelWVQP2FDkKvf5fkZwrM3WScXKcXdt/YR/k1
y75+NM5bSEpcjmR8676N/uqDdivFVovlZV/Y1hMJ10lgzaLr4/wGCL6yFXSmqOlTfzAvDg1a0YCQ
6PY4h0HMNCUGg4xJSPIKPrFPsZm8sKkkyxENUu/urWE74T/hDg9/05Wx0lDWomi/5Uf0Sj1MJQWS
F4fxu+JjXwDt4q2zfsrHYDqL0CFEDzcPjlPM2iBprHfa4xlbfcXtDkngYOhEDjH59yoqHAu+HQ+R
o6T6AuAERCg2PTX0flZPSS9IJvfbwRo6zwBdMQ3z/0i7jiW5cWX7RYwg6EBu6cq3b7WkDUOW3nt+
/TvQ3FFREKfwQrqzuAtFVHaCicxEmnMszj5kagUlqQHRpWE8QXEARXHKsDYmY21M5CU31VmJ4uzE
DLsiAK4AbrIKJN7wXFvHNhQ002/LoDIXUdQhSpuMJXVRfb8kj7ryaHTfbzsLkQguppRy3egae+in
5aknp1w6Zonoq2zGk59HhQGSX/MltSwVPa8gI7hUg039ZS9/yGDajd046pHNU4gWXAWGQGUunKDz
NC4pmjZYq4oeGNWI4Ubv6A6s7Lv87e9OkIskBWnIkjNuzzgen7Ev5ktYI9B14+W2GKFK7Euuss46
TDJ1SrBpVzZo9mBD6QOIPsKD4peomgm3dLZf/6uPxvzkShxa3UVZsYIz2zFXz4z0OHWU5/ow7CRX
/SBQTmQiXCSZltSYRtb1Zmtw2Cb4oHxVJHtwkrvoJGOxHHNFeNbeFrrp6Vcacs7C6GpM32ug8wGe
lpejSCyda4U49SxiPxCeJecrghFJaLwg6rNRWuKq+9JJHeOZceFlO9EY7WYmdVWLX/VTx1oD6QYC
mBmcKcbHpXzfkT2RalsX1RxEojjnESyJhNV8vBY6CetG1kttpPaSHgbrfYVZv9tfa7vludKL8yLj
qFk07iY2szC4/R3oTFMkG4oK5Iwe0/J27lYXy8WEppM54efbwjcX9ulKOOdPajLRnKb4gssX4qen
9BF0N6cULR+2wgtuTbu6JODnCl0TixaibpvomDkPI2WmZCUW29OzdMcYL43UOiWWe9DclXa3FRWE
gx99v9Wtr0wJXGAMz3DWAwcPM7vTsPooi7BlBFfvxwt7JWYOLNIkEZrIiRLZmD81UJ6o6KlL3v2d
OuxkV3K0bLLCHsMSrqZ+wHSCSV+7TGSYzE38lgSrKqIzxuo0kD3+KmNpQsCCMs7geHCn4kOdoCk/
PAMNxO6s2h5G0bLLdm1+JZDzWxjbNWTNwjbKlL62FeBjZj/EVMbiWfmhUw5KODv9KOgNCoVyLkzq
w9nKM5Qz52NwZPgGKeqY4HwWjtltm8bP4+QnG/RuLq2EoAQYASa0D+a7pjRsySwBLxwfblvHdtC5
iuLclxnpSazrENXIia3Vj/3wZyHmKoHzWRPWMoFLDfziZjxF9H7qPiX1aYoFveHtS3uVwjmncpKK
SivxjBhGyx7iD0Uxo/MuimKi0+K8UEgNE08VxJVperaKxsYgl8DFi/TgMpwAcIlNomFnJ9aNg9oZ
95gS27dx/kdZ9fW4mAWunILRSqQ12GpQrWp2WL+q1RejeH/btERWzDmFqWuaRa171NHit0S6TPqu
yuDpzD+acr/6Asr5AuzPt31sBGzKffQWYFenl2rfugqAgDCCJkrkBa6O76QZWYohC4pFJG2XgYKa
YCEJqS4WdCVPfgbSCuIhe/jLJ9Fj6z+S35/fjO+sxfoiGwVB1+afdcLCDY/KgdHRyqc/oikEpvi/
Dp3vrxkkW0wjRGmo+5H5/tP91NzBAZ/UPvkmlCe4WHyfLSzACFFncEOD3xzU98shPFZ7sgsfsN7q
16C7FeUTIoGcv2jgLJawgcAlDU5NuDwNhSFwrcy+bwRFk3MWUV8ZxWLBLiv1QdJRyTAvhfIYL+eu
FLHHsMhzSxTnNQZaajVJAW0hH5kpskY18dCo3v/VjTY5rxEBJh8wDTi0IvsYmrvEuMjyXSQ9/Z0U
zm8YXTomlQw7n6vOppjmy3a0zVBXEzgOgas1Ob9RxHmephO+j2HMO73I3dHMXaMWPRAEbpBf3ohi
ogKsDOnkaD7nw1PZt44cf2r68u8iB49UFPdEiQeClEitsq+FEdutlH3rrc+3P852xezqGXg4drlQ
gq5lmCKdH+y6Z4BlXLSH+b7DInX5bIS2iNVCcFF5aKKR5sMyjgjseu4DMiCpX28rtG0F2DoxiKyB
2Z5zBLkWq02iytibLokHImCnTar9EMXObTH/kTxe5XDeQJoqHdTsiLjZGR5uH7mWMwIhVkyesX1g
V0GcLwj1sDZiA7l42D8NqJOY6M7d1kV0ZJwbGGhXSq0KCYR8I0BIKd6VQng/kRacExjkDDiUbFg0
/96dGbgCUJw727oUAMBIgGM2n0QACyKJnDvo5GRS0fFDZymWnNlCbykd/mTuQr1+Gu4BEWEPJFYa
GUFnPJmAJdFPuiFI7LaDzk8RfAOuDfTOClB+dEE4CsgVYisjaDywChKSGixAi3fbFASHxrfj1GXs
mjQMwaCY7XLlXBSCWCBSR/k1T01UhSYhg8xcZhi09LGdHq3kksafLOGbUmDVfPeNBGHcs/07d6ov
tf4wT8+haG9he+fkagAaO85V2t3W5pwnOQrmradinCjxzUNnR74OYLfZ7w/ynrrzY3YRJTvbS4sr
uZxPiMM0MWt4uv+ljimgFtNvqYM9EGDz1c9AH325bRf/USy62iHnI1qp7weZYPh0+JLfAcL2AszK
XfAyPxg2AcCj4odIXVGKdpLXNrSFwM2bCREj9jZlnViE30lIdDBudhK8+mLoezWr73GzzySuX5Z6
vnQJysUEGwlocd5We/M6XMXyD3cUjkqpBFwKgGDUL6m1+FLSfrktYvtbrmRwL/YuC7VBGVHPCS7k
0HrmsfITdziRO+1+8chFPFW1HfI1qkEogF2Bd/+r1S5TqVoUoK+Y6c4w6TGPF3kYz0lVeImKVZmy
f9UkxWkDeqCGpgLslT5O5ONoRI8C1Vks/i3NXf0hnIse6zHLEmbGwPbZNffL3nwxXhjVNvGSY4qC
oOCxt+kSVvI4fz3lNbEGitxDUR6t4XuyfGyiRBBM2d98QyfeYfet2WlZBRlWR+wuBl1bfm8kfmJd
1BKYOICZvn2IAp14jz3OAEkoMaThkkx+Wvr6OPaSW5UizMLNC6jLJrXwP8aS8KvNyPEykDAyWK2M
zWmYB8aP0O1EDdXN+LASw7mZihhK35usxzWhk5Z9BAcJiHw1JzePWiqao9ne+FhJ4y5CqmJHJqtQ
ykq/Y/fbHe7jYz2iQ23aeG09/+j3Cx+q27dvJZQz+qKmedp2EAqgqUP2wJpQAZ5GmGcA9gkmeO/+
aM1iJZCzelUqJ6zNse5/Pu6iRnKmkXi3jfA/TlJTQeRKVcDVcuZh0cVKwiRnVRQV7wjJbu5DUOTV
X/QjCqp2/xY/ix6v2x0o4NH9K5Ozld4AtqE04r3HEHKNTwzmLzwDadhvnORR+5N65EoYZyqVEgyl
lJUYRaX7STpJ3dMo2pLdLgitZHCWIedKMBkqdsMmv/zEGrxsQEk99veScMl802usRHE2YQxL1gL3
AI2n8JKl93MF+9M/3jaKzeB5lcHXtxKiNks8I8xU8rQblupJz5rDbRECNfiyVmSUJshoka7WffaU
xAMwl4i7aLmgUyASw2WtVWMA4jPrYN0VKoGD7IQWPeixJXhObM/OrE6MxctVOkmzTGtIguyYMPJM
N/EDlyWV5Cm6I0/qjrklec/I5/ah+0e0Xwze8X/XiS9vJXlBx5AFRzUr7pIo9cmSePLSnudsOill
v4u72Vss1VZw3hFo91K5P4GN+him0hesqTn5gMw3tPa3P7HItfBD53NYgKG1weE3ro4Rtl2/qzVb
8liaoJV2A0QvYBudRMgI/+Gmr8fBeZdJSbV8Ao8H0jLGglbv4sv0RHaLw5hM6VcRVIZQHudgSjWK
s5mpOQEQa7jvL6yiYL0yAPzhgsFbIWMjM9rfEpXV9+a8TZ2XqZ6BjRIlWuOIQTcsxARfW9/alf78
WYTbzH7sljDO38wZ7mmE8W3XSn36laDJl9wN5ZHkb9EsKAMK3A5fN1PaVumXhIFsmxet86cyFmRc
IgFcwj4FeRs1Rosv1RwoG5WOv982+R8T+zdOi6+RTSU1VT2FLbDOgLwLHEy7O2yerYb9axgBu5+e
l73ywGbpVEd/lH1GWRrcTe9wGXzRa1OkL+eVCj2uzbKFV6L1YMvy4I/tKEjMRSLYv68cHwn6jKQM
P3fowGOckV2lm4JQIUoXLC5FKXJlmcIWT8iKVDuiUluL20OwlC+YzLUpm9fWmgMxNbuWsdAQtG5W
D4IkYrtoeL1zFudUqjkrQhCUwH9GuY1JU3us9xk5SPF9a96b2bmNiGsau9vmJIheFudZFNpgXJwt
M2jmnVKCQtq3TPe2CNH343zJbDVyGXaIC0lxHxkf50Dw8difeOtCcO5jIAOJJMYPmNNyVxjZTu2n
Y6NTG7l0bmfZJEKZE1iLyo8pGtVIW8nCqFh0XnzWgwkv4WFxGLK95IpaCrfVA+j8r+avdwam9ynw
4JOs6e2wBHZIUJ47ufWMJfxSKVRw3YTacQnNUEzFWNEaG4pej8pV6gUH8jSB9QSFFFeUOrOP898f
D6X3X7Uzlaj/50WcTHJjR4H2FhdAxq7B8URAwVBZXk6+Skb09bZNCpXknAqtewy2mPDTug2GLKd1
lrfUAaQII+sWosAIkneVfyC3RKMqGeAlO786oEC2w/xFcZoBPINsTcQcf/tKqzLnR4osD6pBwUvB
0g9S9TmoXM0QcSCz37j12Ti3MS9yFVEZxzeYu7F+7cw3dd51wbfbX+m25wBC2a/GAYyW3NJyLLIO
xtNCXnTRoqzA5ao8GUGcNQAGatBG67rxs7zMXj8bT5Ye+jVNn0trceWYftNy7bsmi7anBV/px5+2
imq0SyNiBazcFE7uNAaeREC0bIpoiG/nVuoPy1yJKRaDqGEFYxgGPByts0aeVeoC8EZWamdWRbNh
Iq0431HIbSeXJjxjKcuuNZ+LDIQwqsBDCcziR7a80qmf1W5o2N0NspMU3NWigoVICc43NFo/FiZb
bC8bp9IXjMzsJ5CR3bZtkRD27yslWkMfaTDjw/TSM96naeta/YfbIv7jdUQpquIa1i748h/YtKcs
xwIwUkXZGQ6J232uGEwK6Ing6RiYePAE4q7bUre/zlUoZwJh02KazcLTYVSPavTSioCOt2vi4Bz7
VysuZGhDG6Noha4XQwcentHduCD+Ah8SRG7zXrsLnyfRQW5HqatIziJKqWpVvV9YSyV8Gh16Zn68
8kMvvExH7RAeRnc5okAH+jphgGQ7D7+72qtszlBUtPoHg1WytCa2qRodDDXwF63dLZJxTJrmEBfg
eo5GJIhydJwnMHZkkz1XWFlvS6fOFj8iGgAahrexkc+pHt93KOAv2uCVBbBcTMOPJvmNLMN+nssn
kLe99MFkA0n33EjWi0HIeQC+ltKXeFQvlhMCx1+dpo9y1vlWV7w3EvU5Hiy3bU0gOA7ukFifAoRu
3aAfqRa6ZRfclVam292cHnpk1Umdg4ar39dJ8XnUEr9Uw3Pa0+e0VLwhJPdxGb+2keL0JijTh/wc
zOPJqho3tYC6hVdAZOh2mQ2OJOcfF6k8S1Pgk3Q8xXn7ra+btxJQQ2XX7poi8KWiOMXArSNSfqHI
bZsMwx8EcETtWN5LS4VkN3zJF2wCxearFQy7cUwmwUXfzN9wTKiOK4SgqfLrRUduDVIwKUb6SzGq
+mz1L2r6EkudnYnQ7zdv3koSF/gjtatJ0SCXlwNjP1a1S4HwdPtyb8b9lQgu7lMtLtOswD58lYE+
JkT5IUo+hLHm0VD4HmKJ7W+Gv5LFRf8MPDY69GE9WmByT+mBJhNAlQanbbtP3Tiepabdj1mx63TF
r+fav62q6DSZT1g56K5vywyJMNtczC9GDmC1WhdUIwSnyS/n60q7xIMCACJ5mhCMH6vxu6lJwIcX
1A4FqqjcE6KJWVk+QVQuCMhYWn8oPt0+q+1Ic/1WPE5kIzeIyBgV+pFOg9cJhcngK+s5KwRYOpVd
eOM+7wVfSHR8XCCYlqAoWwMhNFFCe8ROkBx/NJpLuXy+rd2m9zc04IyZlmapPNtlmcpGqgeYUZOP
DFaR0X9LO2X/Zz2LlRzO4At9TPImTLCa9k5xDMBTTicDIwPlARp+FE6Ysjj8+/W6asXZN1VnE9iF
aFowVBXNydxpH58poO4BsC9sKWxDCFx1+63erynzULQBm6DFGTrtZXjLd/CB9uSxwYAQ7ULrIGrp
btv9TxV/6wBkAdX0HC/ZONv3w+MkGifbTkVWWrEzXvmIqYuGfsrQX21cbN05eCqPtn4HdI3vClb9
xj358LcqcTafhGkQV5TZPCbXFjLsdSlyb5v7drV5pRU71pVWhgZiuYUl8bXHkPWAhANmSctrwdRZ
uvKbcB5YYIl8Ed9SsK1NUsj7Z9aZFZsx1Q3aBQBsP/xZ7X6lHfMqK+20PDWl4n+QX3esj5I7emq3
Livez/v21H0QHOfmE2wlkIuZRkXnvFJw0bSd9KXf5ZfZK/zSMR4SoJcnrc16oOMeVSox09N202gl
m3MpdV01i1XBpWAG6T2rVAHx9C3yJU/3WlfaJUfGoBt4vaMLL9923nO9fJx/yUkjzbTE4yOz7sfx
QvtvUfFA6UPai5ZORAbLV/UrqoatxpDiWi96IG7mq4FjuK1LnOpJA7F0I5rj2C7oXM+VH4zNYa5y
krD6B9wZxXoj2ssH025sMf7o9nSVgdkmyzRMCo/1q8GqtKrnCAy2YHYOdvrePAxnxluXmLbkaLYC
NqMXRlxTnzA+ku2q3R/NSq7kcxfGqOoA7DUJCCirlyat7YS8F9yQTQdAiWbpwKBHFsE5NUKxwBOZ
7MmITUcNxbhp3+wz29qxtEHUTNvMGijiODHBgQoKuV+PU5P1DLMdGFartCdUKLL8IHfHcnm6rdP2
V1u9UrlTk+MZ0II6qt6MCKJyjafao/bsRQ4gI3KnOSUU0GJYiD38c/1VYZF62+38fHfwta08HrNK
M1DFSA6KA9AZP9/FtgrCXtBJO+pHVDr9+D5/duq325pvnu81FeQLW0GhtSVQ3DFpn+sndaI+DWK0
S8y3Iiqd26KY5f+ewvxUkS9uVc1AZiWEqDoELK9q2cHyUGSfbwsR5bY/SsmrgJFg3VGTJISnedy3
GOtvdsNw6iS3sB6UBvNAw0nqsQEZYDb6DrgqQZ45VSyiXdpOZa6qclekk0mrSqwhG2YU0NEHq5Ds
23qKDpOL+iQheKeyqtoExhLyyWwei6L/SxmcKwtAUCLHGhKyGb5MOoTtPqpeb6uxPXa7sj/u4oVT
EatDYBL0ypuDiWDbfGD5i3GegPiOvWW8RYoddutjYS90u6mwEs1F+kZN8cCa8AoCGgdqNfvg8MV4
tnbTDtDyJ1HndftVcrUILrTTbAyTZIRFMAQBAoep7zAGAXD72+cpMjwujMdVMncWg9lLZ7fvD6r1
7vbv/0fw/qnHD0e6ul553Ei9zi5x8Do7mGzx8a1citmGxWMEK+pBIE/gF3lq1FQKRtNk15kA1b2w
jR3wF1BCDD7MDzXoqfTdcDTvZ5dRfok+meCKKcqvoWfCmBjmZTBYpei+2j8k8r4ZH2+rt511XU+T
8xNpGg5qimql23aZXdcfe9kronsgG9vLKFoNEZiGwnkMGHoGhDuUL4r0rMWnVLTsufH7iMboWWiy
qTJmml+Pi3aGpVSNRlwrj3zShg6g2kRNd3YeXAj5RQbnLRoDrWnTQoIs78xd/I5t66S7+b7JbGYC
xU40WbOVF0CgoesyiJr137I5YPV0cVVAoLQvzvIunZ3kJd2jiA2p9c50ez9CO1l5prv+RQzis+E0
fpHOqbsE+GSawZrJP9i3mz1b5aqEWEHsZ34/1auSnCMcOxoAGRa5f12yErQ3T8Sh3TklAme/bSFX
OZwPDPRgnKQEFyqrSlvvs33WNIJm01b4B8gBCmQKvpjyW77Y65JRjwxPWWOzXmCgyhFNJEyTMhyM
BAk/Cu2CvGZTLapSxbIUg+q84atW3sYLUYir9K+V5U/S220nsWkFq9/nrKAH1XG6jEiBWxpNNh5P
rkYzLx8qD9wAT0NYHcfF8stWhBG7rRfjKLFwlhZPz1fmi2pUBcuJJwznhe/H/tttxTYcLNgXrgLY
H7CKJWWd9w1hAqzptGAWsiF7c3j3dzI4r0SaUDfUkBK3grMwjkXjz7NgpHQrJv6iB/eBRksypiyB
jPE4gRsvw/Z3ugueTeCuNE7hEMEe2bY9XI+Nu65mWUtLio0iEFGGp2aU3LSxLsaoXehYHqam3FNj
sBtJNHUl+lrc7Z21XAnHHGsD8vDaS2gZlaeWCLL3TU+0sgim+soiIjNaYquaMByk+6F+Z9B3oerV
/fe/sgmD9fBWUkhdKlZkLMgpaGhbimpr1iudZ++2lI3YvrYKnhKh7luwDLMpkrlLbS38GtDUpuM+
7Y6LrAsy9a3RiF+EcbmKNBLSa9UEeg2k0f1uwoI+PXa7/wdRKHtw/xYsTE1WqamZAAfkPtFcGpIS
LJjyYKM4EsBlp8+a254LL/aFLK+bR3iVxVeK8F4cUl1FemRezNlR7/PZzs7VAfP0eBSPvZ03B+kV
fK8M8ktwyTatfSWaqztIyNnanHGIq7nkJWnpanPhWUktMJJNg1+J4b5bno7lmBjQcKxn25CA+z8D
HxjwJXl5uG2Om958JYlLNRGhQjr0+G4x2IwMQ/GAzSFokIk+F+fP2xgkpAle+S5J/Cg8NpGXWwVe
18+TIXC5Ikns661ucJUYhZp3gBrussRpszuzvc9QVNDTL03w9Hfnxjl3sx1Im0qY/KkH+X2b17u2
UPzbIkS2xrRdaUNJmw3TBFtLVYCSKpW/5JpD9ULQVxSJ4Rx4ONdmpqJP6yYL7AsNuDIB/L+o5yyS
wvmHxUilLMdyMKakQGZagxZTbv1gbAT8adsXB+sCKlbICJLzX8/MUCKjiRhKzhhr+5ES21o+hYPk
YgxM5Fu3je0qiju3jtA+7IKFgbsQH5V5bHb+s/dufmBbPUOD0ieS5rc/eH/iKXWVy51kmtcwPhM+
fQBRWrobsVCm7f/E8n6K4CNhT5eJ0BFbm0tylsO3JTLsqRKVkbY9z1UI50o7eTTyMkGaFy97mj6W
7e4PlLBk/EexzqjxIxuBOjdJF+GcjORg0cde+zrSD7dFbKqwEsE5gcoIQNVXQwWT7DP5EnSCh+2m
Na9+n7PmIdKXXOoM4gb1l7HK7SDLMTss21Uaurc1EUnijVkvJ9NMAdNJpVdTfQZghJ/A4Syl/3dy
OOMF72mtxCO68FV2j0e7bQFfqgu/dUYheH1tZ9/Xs+PHMvoiTsp+BE5m487O7BnOrAF4sfLyw3CH
t/JRSDPM/vTfMqCVQM6em1ZGp0Ae8d57xEoHuoNB53atU506b3aPTuKBwBmYsW+pWzhC5NjNCshK
OJcwhMZIQiKhylK9bz1Wfwu95sTqbxPqb/G9qJ646c1X4risoaONFmKJDN68UA5pkO+LtPClWv+z
j6ipmk4NiwKr+ld3rqidpJY17vBynxzQgUFZcbADX7lX/A5I3SLXuv0Jr+K4TCVaQPKWjwiF6Qh0
wtR0Ey1wkiB6zM3wVOuday7V5z4Qtj7Z1/nddK5y2XGvIj0AJmaaB0j3srN0Dz5grIVWXvWOrfzE
wimObSUpNQnVAKHDP0C0fFBUwIuwIY7p3GMQhuzqQ3cRDsJsjDxq8L0/5XAmWWdzO2kzWLnMQbK7
6TSGThxWTjwtdjH68mx4sflUwAfc9jAi9TiTSeOmJBJjMzKxGtaVldNV+SfgR7gASnV6LX6oaXGQ
GxHH7naFaaUuZzt5qJegSuxZq3DGAyj7h+fcHfbyoTz0h8ZJn62X26qyn/zdbK4nzJmNbASyUrB2
kpU8EeskRd9u//52ULj+Pvv3lVnK2aAXeomi/lDr50CpZCdXcM31/E2RiCDlEMniQl2rBQtWcHH1
Ophk9anN76P6ayNFAo+y7biuKnFxrmnR7JsbWEc+fKrIayLfN+SPQtxVBDPQ1amhIChj80WBARan
tj4PsY7Xm2InoeDEBKrwyCXAmojabEa8scxX0iKMTm4o4rfYmvhaX2KeN1VX+9FaCsCEI4p6812Y
2lhXdiXA7S9OYBdHrbNzLBSJCuxbTbhf5HLOQ1nGIht7mDZrvANJHuPPju7FwA2vAREpiTgNRGfJ
OY2ExFEejHhq1cb7tPKD5n2SCkrQAgOnnH8gYWBZ8oBcDjUsUtiSdlRTm0yCpFf4wZimK+sD90c7
1hYe2+zg0hPozzrb+KA9/EMWFXzuP0evoS/qx/1oet1wRTzNX5CEGoC42JLPFyj2Y69d3U976mCu
3osvDG8anUcXg0puc9E/LIm9CCozAmfIz3eGxKIRpcgswVXbNU/6ILhuQpPkXIfSRKbZENy31iO+
5WcwSv2uxzZ17ksPxtNt1yvShnMiWMhtloohUXaBvp+10TEGWfDu/48M+aej4qc5p36pDKNFD7X6
MvgFNiFwsR35q2bnQNjABvzhtkqCO8aP7DRmXlr6jwph2RxB+uZFyeLVUuzdFrM11bV2HTwwaaaN
akxK5B3BxUTGWO6w7oAQzGBJRTm/4Cvx9H9qlYKLh2ASos33Ktbz4qIWxCsW9vh7hdapxfI0xQRY
96/XWbOWOVbQ1XJjkJLn0csEWE1Db+wiezeaHwQnx4zqljDO6U6jnGs5g+bJq7QFyb2MMGy4eSM7
UyXvK0X6moIKXcqV10wevnTB9LAQ863tDOx8guq8UnKnb9KTtdDJbqymQ3m7FeE5b1nR+kB4Tz2Z
8zh36HIsw/iGhRqfauNjJlWi2y6Sw7nrsAn0dJ5gRYNv7vAg8CIXYLr76UQxDy/tuov1YRGdP/vb
b50/+5tWvrurCq2eE1x6PMBdts5aO/krMIPe0SPe/I4ukPcDKPOWPC6/M5oRExsButhzbPiSFX0v
2uIb6hluGlaBM+SVY6VlaEdp8mq1yaUIcg8YbQ80bLwmGdxwzNw8LP08r9mC0Gs0YDinIMmxHEZP
1zBdX9c7JekuhFZOZfVPVqs5VjI6k6kdk0l/6qTyHY0WGTxqgyAJE30+Pp2sA8nQlgEP1KxyKFKw
ZurtsWoFYrYcwNoauZggD1SpqhEuVCOlnVSRM+cCL72VNqwlsDu7som4yIGTnuFOZvqXbv5u9LLd
hieC+THB5Reowk/86RaqflqKCsLgdwfQVFw6ak+P5aGxsRD3IXHkx0Fgf9uqmUCi003DUHnEv3FI
LU1iMW6MvyvhXjNeTQtMHOGfNFPQl/lXDp8o54vRVb2Mq1zNd2YU20lMbGo+NJZoSWzb6K6COGdd
V6EhaRJ8k0mOlfapjZ7G8ZvgMwkOjXI+WimHVM50LKIprfa5rtkI6nBso9TBLu1lxkXLy2EfJFVo
GxHIQRVlH+T5xQzLrxoWALUh9/JxErRdNpPO9QlzTrloNaDTm3AkRYzuH/pwF3BqYq4ZY+pkN7qm
X1zoi/kkxIzcGhPU1oI5L90rU08L80esZ5h16YWRC4GLTN0ZwAlju7HWQxiA4EREIrcdl6+fmnPV
Ui+NACfDWlsbRxgBe27aJoRfKxLb7Mi5ylNBPBJ9dvbvKzdglUZdIEHA9hIQB8aLYX4Pmhe1FCEC
bDaM1wfK+c2+aaNaNVAcWrM0d7vQFVX/RXeF85xggc8brLaif5a39mJQB15txFz67esiOjbOe47q
YI5Kg0cByRKXJk9xNfkhfVIT0cr8tvf8aQ98Ll2jTVcBWRcU9NKDbLxOieB1IzguPnmOQ0mrrRy+
El0zoh6oAhZV7/ZZiVTgPAuDd5GyBXfJbD+G7X0T94IQI9KB8xJJSqK5rnBGRXxO2ovSjDYVLcSx
D/p7SnP9DpxDqMYqJphQYLD6WBjGFOCISTzxBJ7ArvjZLqM3JFAMjYxuMcDWdr4fMB5Pi+BrbYne
M6JT426+HFhZMssIKrVyLEFeYtYvkXDzkx39rWPjrr0BhspKsUb0LnbNQWFYwxdyJx/YMn61sypb
RL8sUoq7/WjQxnIMhFq3lS+Rdm/pp0Z9vm3OotjAT6QUY6P2CauPgcr8vVTY1r1kMyjO3KlVu/8i
vau8+sz0AxmRQDT7828cJz+gIlm6ZiYJaj2dD3YlV/EyX8ptxMThpF5mX3YTLyco7rO4pL4IhAtC
029bTQM1ozJHK4+V7NgWb+mYB4LtJoB1uiYW1fpn61BdFEGvUuA+LM59FGOHNjHSANeoHjrgrgiJ
P1n2dOtQOfdh1BolSo3MhxF/yl7tlK/xmWHZha70t2fIuZEITdZ2KGGfuWHsIyCJZQiJ6DF75dTt
KjWwx6z0Qf3rILrYVp8cg/J9p8VgfzIfJKnyiIHtIFXf3f60glvD45vNdZ3qyYTljiJp7/uZvEal
EdmRJgkSc5EczuVQIx9l0LfBfGPgReXUqfvpkpaLe1sdkcVwTidvli5F04u40hS5/ZQ6qfzltoSt
1d51fsgzq1pWbEjYWiJu+Ck/td7k6j7DTlHvWsuWdtP/B3pbZKZcypGmfaKnLcw0Oei+jlXNwU4P
0i51MWEssIfbNx3Q6bgxq6RwWVqrNyYZUPtZeWzqwquL3kOa/9DNqj1qo8CjKpvyFLykVB1cbRg9
/lVeT/tZTyRAUzRwavVd7mXvJ38BgGmPDXD8H2MB1twQYQPv7u8NpokOhp/6bNzVEk7ibdZjUV37
+ddwMUTSoypEORH5Smqz5rDmDaeGsQ/LfnRKfRGC2+alWInjvitgVOQ4U5Gwxsph6v2luusGgdvZ
FqErBoaqAUvKA4ypphonWognOB1PffWq1TrAGDNHcCc2g5NylcLd7jqnU1ubJtvTTF7Gu8xv3rBU
Qv3pxBYJZhegZtik3seuUgpn4kUachY06fgvQanTHcn7LDCBtls7SyTcmmSx5rdQsVKRM402M2Gr
Bcoynd9jFCP1Qs98qbx/wO+EwWLTj62kcZahxGlSqamMleUzUOi8zC1fA3c4xsg9A4Tb5hKLwOEE
EvlaTTZoaa6wQqFW9X4fmB5RqC8wE8EZ8muZTS4XPQVvAcwEpb7Qzo/pJTsFocd2Tse9Hru3BQpM
48d1XzmzpBxUa05QQ5Ay3whQSZMcKokmLUQHx+UQGMfPaynBp8KCgY+J+UvZhp9u68G+9g3b+xGS
VnoM8yJplQQTL5bJRszE8OFCzqQkTlc8dNGlX77eFsju6y2B7GBXAlWNjtpC8RbJixBFe+ARak9Z
/zFbBpHnEJ0e5znMMCXJMmLvaHTKd+G+QD0cia2nPRP0gqvUFi9aiQ6T8xdJgM00a2jwrN5Bnt/t
G2w6iZ9zIjGcv6iztAJKEL6ZtsNO397yRp+BOoritej8OEdhaYnc6kyMBY9QaKWjtKJvJBDB72GG
ZqxKM9s5yf6PtOtYkhxHll9EM1CTV+rMyizd8kLrakGtNb/+Oap3OzkoTmJf9WUuPZZRACKcgUCE
e+HVBBJs3Blmjruxk5e9YOSzmOA7KIvKgGfs2pXr7inXqZ58UrjXfZu3HOZSofZo4Z1jtGukINsQ
Dkb85frv718SL9gtMYDQhWbSmwqOpMot2rMn3EqHxsZbzwF6fDakuF4irzsK3A8hb2H03zdBm5dK
vOSFiaCVjkpyK/KU8vZTtT8febb5NV/GaC4iAF1o3uvFYelPS3o/V/dyzYG73VdkcbODDCgoVaWC
JwDfCWhn/04CQ8FKfLG1qMB05qVQ8D5cPzXe5jGo0K1yij51IF6jqq6UCj4EkznPLruvyNtlMZCg
gugVKnYdCq6+dNS9NRAfwTHhZF7CbXbZnSbd2mJwoSgNJdZpFbv9vnqLC162E21YXQPB7gtrPOru
4mle/5P2AwoOj7id8+FlG2UntaxNPQdkTNXHagoM+bvYc7ry/yVX/+OOLHdZaYqLmtP7NK1JUHrz
MVh9DQ3ySpD7vOLS/q3v4pIsj5lQr3IhJgIuIeC9V8BiRieDCnu6B42pLX5YAunxrxzy9aF1E83l
0sQYAqXL64Jl/qzkn6//Pu+IGLQgzRw22YhrrFDI9/0AIetJ+V41CWcZPKeXmVSiltsyFUPQM07z
4hvZDELAvLRSU7xJhBXC4OVplaEI1Gp3bfEpS8Yf71gmFB0VE3Nk+A9jXjGWdjA6bGNfW+30q+gf
eoVTR99/qtrYYOCqWLJ4zldcz9XBWj3K9kV5FzJ7EkE9Shz1HD9Svpql5SRPu5i1sctglj5NZUJa
HSn7rIIKfvoi6ybnGW73y6yohgG9LygBvyL1xgunUpfCkM7NrniLbzVL7U4hvlxdzVnKPuRvDDHu
aGICpZxbvEmPQKvYHs6KYI3WbNPiYnWHCSLhL1fGOEZaVmhkbnDfkeXcIyBPn8zubpWFGzOXOT64
f06XTWT8Y6l6WQQlB97bK/WWCPr3aOYNUFM4f5Owb7aPcYWmMLJCqTG43Y7yzQhSVdAMnBqpdtOp
v80F6WOzJk/aWvjXo4tnlvmiNZhTkat4wZzXgRIIgQ8eBIh8fa99rN8sj/maCb05D2oOO8lHA62b
v4VTW7c7KSe8kTjXF7WP9RdrbMKrjImSjxk2czhS1qnSS46CnZxod2prt35pqzyLu2C8sUgLgJsw
m5NVUnId6zM+DO5Xql7e2NoX40d2yu6RCPu9x53u2K0pbkwyaXDbCXEBZnHRGbRbCF3q0vMsCBZR
MRs/p3bW3ysgPR9+cknvOMHAZscJ9FXHfEIWqVu9g6eE82xl9pfBSQMS/HB4lSmeNfrvm41VwzzO
4gG5eDz+UlA54fFMqPvbaMqSKKuiqLGPqFFZQQKJylSLXZU6w4RCIWkOdVihWyM+lMIHkE8cIkX/
EubKgzqIVmM0jQVS5cc1zm/ieNagbSB4AhGIZeqJFaYV9CLq0C/V4cfaNo6qgU2qBj1RYd5MvQmx
h06z53RN3HrWP05mqlkYi4D+9nhS5z61hjK/V2a0asjFg6CQO0Vcv5J4RL84aCG7D8uoeHPU2lqR
fEIBwdKTGJdsE4WlNXKkIrzL9TJIZu092QaVkpexR0TSGAhU03IYEkh0OqlwR8hkyfOBCBwbFGze
YODGBoOB1SxkM1qzUO1ZGnsUNEetMmus/BGTwST3Yp4q7a5vbewx4NfVuRLKAn17lvBiIupWzbOw
CwsbCwzsrXnTYDZ3ws27ee76wtazQ/4exXBFvBhhW5k6vJ5PaY5lzOmHovgmRX6WPl9H1N11gFjv
v0HCYI2MCoVSqsg1Q+OJTIGmvphcdq/d01ChIajLEih0FGavIs2YF4wb4qJTWSguIgGbLc0RPmag
YxFd1HfOKyfv213VxaLKPJWAx9ysCDAURbKbcj0t9XnQeFfG3fxrY4P5MPTzoqQyvUg17gJpSwzh
CbcmHkQmr/4k+7QUrNxAgeB91x1VE3FmpmHAP/6Jm1raNqlKB7jDs3IOz1Q/DcqMYN9aj/KROOSG
V8fa38yLQSaYFjI38zogh47bZxOVkvFbkz9c98I9zlNF3CyKcZGWyC04teGG4nfRo+QpGWqNsSPf
JucG/+1dw1JtKZgVR+Kuj27YG3C62GZziqjV054MKM6sul8W3rw+ZvVXQTqX0qfrq9yPgz8bydbS
hKjWp7jGIhUIkw6+mH68/vucg2KpyogxmrgTYKxFI2dpfhAKsGuPsXXdyL7bm5qEGy6IjthemLlH
DpJXGP2ojKcGRaBeu2nbxzjROXZ2J+wgXfjHEPNdMsRRHkmM3SI+neiVncoeP2mHxFaPYMFEKwX/
0W8/md3YZGJLzyRpyOiVlKqelhDFDp3vy2cIkPqmw8MorjEmrnSwVJGcNqoKweqNh8Zvg8Eb3cgu
/hcy730vv2wnE2FNphsRKNtQWz31jjhaDRib87vZkg6tu7qgo7VHn9ab1B/X/WXfKf/YZZtjVgh5
yomExzldOSn9uaxv9Jjj9/uFjMuxsT0wC4QF+krB2/DoFbc1SFNBDnugZIDR+yq5G1PM9zKWSWbM
NQ5tVk5S+N1oeF3Fu/GlQQEKvGWaKrJ8W33ZGK05YMhkNoOpLEFlEVtl9RhlmX/9YPbv9ZoJcnxI
zYgG2zE1knLJoxW4N+Eu1eP7VTSW9sM4DKC4BSelwaVS3HXBi0HWFcxlKsyFSrBJZWf1U2TN+rMw
rZYk2XI3OZzl0ZN4A+sba8z3OYyTUl5EGsuUolJGddW004/VaXULNGfwbqavxInXzDGOgXwjmTQq
yoym6FetVyd/ESwd4aYc6RCl/thDVSG+oTNX9N1dCVrNDm3y+JfLZp84KimsdYKc0QD13e9Ktgb9
axmMBCWEJ69b2w3uzR7TL97mDqesUtV1NSo1U/1LlIOy/liqvKbe/SblSxbMkrxM6yx0soIyZVdU
P/TJOGSEfBY7zL/i4mSV8RSsTY57S9IdxyTh1KJ2V7gxzoA0MtdyUsYRd/HIq5Nnub41w+/XN3G/
qLGxwUBzDibtAt9aOmqoHft7jBo6uPTdUy8BneVX01Gfr1ukP/jGVy8G3xC+mG0qFrgPOrj//kcc
Q/H44hicvWOpB8rCTPQVTWXOUN3H2t2ivUwaR5KaZ4KJumEpNXPIKJ8VujyJZpWjaXcGLzvdBa7N
fjExtUDGaK3ojCGl5Y7R+JT9jF9Afjd5s1t55r3WWeYTerACHqmkSN3r2kkxAZaKuJ6hxwyWI7dE
qy59rBwLS7+NwYJ7n/iULz+ym9jKGwsznBwMpb9+zTrd/U14Z/UyJgKlZe7rhyL6ofGIh/bT/svG
svPmk5SiwUxHpWuypbPizw56dq3oK23ak+6Tk3rbQPCg92MA6JG3OI7rsKM1Rth1c9zhUFHK8SBk
PJYYXhYzzhbyrDCuAxaKXBticCvJEO9qpccKElwyl1Sdh5HsuLm+YJZrjhFqRond+oqAq8LISjGU
qa5uL/zQ+o9i5l5Hkd1MZXN4rHfEuP4WCYb28Qw2j796sjirCumg8j0sDtsyCHMTWCa9jvNqQft9
e5smz/NwMs2f19fCiXB2nLzNslFuM+RCrQ5Bk3S2s9xPxdzSQQYjyN51Y9zTYj4qRF3KMJ/wRcva
wdbn2I2Xymq02k7bzlPi8baRXgptDaY1/3DdND2TtxGNOp+J+rGhsY0CdSQDKHEXRtvV12FE6bH5
Mq2Z9XdGmPNKJvSpRnSGQWzIsc7SINPNX7I2fbxuZv8CpV8WQw91A08aCVUJ3dkiSChHIEdsp3ea
A5Ipv3IS7vA3/aOv7RxzZgkx21UYABe57gtQqcsejPDbYjxfXxPvfJhUQBp6fdEzZJHp/Elt3Dn5
VGWc1/l9V/+za2wDgCrik9w1cIGoui+gtWL+SrvHTv+6hj+ur2X/WnY5H7YNIM/iuloxYOZEtxhv
thIMVdfB4slufea16+5XCza2mERA7CtBVUwcz3A0fMnNHqkiUSFAiAs0h5NDH3mboCk4ns7bSwbd
xXZUq0FBS/aQ9ye0eN1peKGcJ/1ZLo07dR0O13d01ztQo1fwnoHHBZYfSxSnshV1oHw5fYKutNh/
CHkSt7up4cYETQk2MVWJs6SRFQ+i8frU160lmP4iQahDOK71h24EkUfGG6bbzXE2JumqNybbuS5D
cX2VQFSOJO4fVEFxCjO6KSvdisskiIXMvr6Ru+e2MckgFFiyMTrW4xkxhzYC0eNg1SlJSxvZUp7e
Nl3D6wfgnRwDVXMxZNIiYEonDc8y4nq+m3gFaXoybwDKkPHORQx0lLPZtjJUsY5RJLynIeCKx4y8
XN+z/WO6/D4TYaSsNTHrgBva/DUVvqwYhSP3CTklXj3zVAr2axObxTCBVem1WpQaCvj5KXlE2uv3
N9Vkl0APOsIlpg733ryL7xuLjOPPqdJpcoLt+917GlnNub2pfME2oP1zgFgT+l0T0ebJ1O7H22VX
GecvSJYXY4OXsUlLj1MRBmkDWdREd9O0cHUlPdU6HpdWkfft3PMWkOMbGoGAEziqmOpIH5IMxCJI
7SFpUFlRgJTbAY/p9z6CrBqd6FgCUJBc96C9INjaZDzIUEUpX/Gi4cQ51MdDJybPvcFjgtw7x60R
xnPASmIsM2hNHLTeWm3vVfqpa50y5Cnu7S9GkUwNDzEq0PifqDWNRdoPI6A/ymYnjStHyhRLUXlX
JI4Z9gkwNrtsIpQQolTbT5JY2PIs3oVi7F0/mt2UVCJ/lsPexEjbNNoy455CZaczcBIqh1evD3hc
krtf6q0lxgukto7iKIUXQA/Zq/r2dlC1D72ARsvKOOH0HioVMxV15IwTPgNd5Aur7KZrHBipcO6E
5cP1le8HAjqoJBOKESiG/vMc83FK4kZCEtlUsRWWz2bGeYvcw00JAgf/NcAkjmqRm2NT4poUkdIy
8hdpeAjFjyRGhfWU1u+oh2yNMV45TFmdTrmI1RA7HJ5NzSLZ5+sbtluu2thQmMfVeIylToonWq7q
TwWwOXRWOoiloQW4t9Ov2mPL88697/XWJINWQl83kUJ9Jj6IHjknbl+75DDhY6BgcslwlyOUGO/C
2/fQFmztMr4qgC9rDXt8FMrpsziUGAP7tSymz9lQ+ivsl3trhYGszDR6QsBv7SwgrnkVU8rsqMJ+
Sl7uRh43AuluXbPHfOpW3M8SqFvSqsvve1N0lA4Eeblw4LZP7X3ftmuj+LZJ7sLQHCE3DYdUIKgn
Hyab0iuJVoyK1Ytu99C0jA7NSYacZvlh5E2G7YPnn9BT6LdiY7xXJFmNQhxfDenM6dlUvVx4vH54
PBMMfGhCkmSrgZS8qO715fuYmDZUxZ3rRv4FMy8LYTCkmPN2Hht8BfAYpN+p3xF7uN6UL6h/N5/H
HNX91s79iDd4tv9VkAxZAQE53ojYFt3BEIQUyrIwp31CTtn0R2U56t3PFg+/ifJVMexRFi3OYqm7
v3FPTdIJpCVAV8fWKCaZoNYz9iJ4sRbIHIOf8aAcJtnqXSp8mp/NH9cN7mYMG3uMl8RQG17HHHPW
ELIv1sHJUmJF+V1S8FQsd31lY4jxlTAbpqYNa/TXkfscSjdS7PYRj3l/99aNLi5RUTDIQpsN/un0
gzEW7SKiuB8fstsiWG8W2TIhHQniP7+oeJ65iyUbawyWaCIoVuMOX7ffMqCaXZ1DT6cVmDtuFOzi
5MYWgyVJnxZm171S8GPyEoRpqRM6ISgZqewItwuT/uVv3BD1WQiOEhPdDsynNOqabpUWVLF6J3xQ
PUw76xYmFNcjfZWpf8Y/uxseZcrutUe62GRrM3rRkz6KQLStPxn++ExfgkiNVuvJGW9TN7rjLnLX
93X0ERmo+pmaxmypma3RKBloIqc6x/khedQ9KmiWLtaMbiLhWHjmgV9L263cSRuzTMiFVSYrkwAf
TQ+jg0ueF6Hx8hGzjOi0aF54xMm7ryhbc0zgteM0zcoMc8tDeBbvDAyPp157o1il1X0ZQVoq+9Ry
9+kdyt/K1jCD24sUN4OaUY8t8Xr5uAo/r0MX/cPf+ujl+BgfreewCE11BqLMN4N0hzoJmCtckxy0
RbGvm9oPhz+m2ItIMgyhZkRYCnryh+ylkb/93e8zKZ4yRZM5RiPKC4lkmd29UDxdN7CLvhefY997
5Hxsir5Cd3M+HDsds35K0PNkYjjhpDPYK9a6hhlq2IjwGN0u+U3a6QdF64ME1wDOd5J3IAzyJuko
l0KDz6Sw3sf1bAk5z8LuuOTGfXUGHYw2WUeN9qIMSBSnb+VhdSTwxZ77AMxzk4Pxj6fwVvs03byn
r2BrmMGHROvEYjAHDBVA+thwe/KQZA9/5w4MJhRRoa4JWTAKanT2aEo3cpL9QD/yex6vtkthIKDs
51xpxZXKKn6cmm+rqoIX/8v1tfBcgYGBCsxHkVgBBpKqs5piteTF4Hjbvi+AfUNSZJkYhB16M9ZB
NToV7ta4o5M8ZrdJsEL0coQfaF5yQGc8aI4i7rjiXkSBK1KSZE3XdIllms6Gsgo7AlXKtQlGI4jq
0hrzoOJxGu7t4NYM4w0GBIjHOUS9cc4Tn0zoAlUW7/9/SFsTjCMkqwaxRg0rUUqQijzV3HDlrYHx
AlKvuhzNQNAp8toy6DoOgHJ+nyW9S5ZKb/IU10Y0EerZua0e37FB6HNBd50KtVW2JJnnOtX4RS5i
JOewPLUJLzXe9aWNAZpfbq6DeDrplrEDOitt4iZSkGaYEEXVpxeC6yvZ+9SA+P/PSpjPQLU0al12
WIm2nEvRCqejKvnXTeymilsb9LQ2i9FyMOm2NTxWW2zaxBPeT6mlSXb+ET0pzhS0ustTdtulfd/a
ZL4HIFea27jAZT496Kj+hD6t/hQ0lwrotC2a2j7TKXBIx9upDZFcn1dO2Mt3tn8A813Q8UokdRn8
T+oeh+K7nH0NSWTHKxAPPMbXd/j1nskmV1tjDCasfaUbWonqAUW89tBB5GMO6pvZWR310xhAGgaz
UaJteL2fn8UvJoS8I9SgeN9C7kkzwCEaythU0Wu5htgrbv6UnRq0dk51MILS590JdsN847wMjGhJ
WipSimQZjxLq8hhHHBjZrR9u9vW16LDx3DWD4nrbwYvIgwYCjuyBatL0AUo0ThxIgVJYPH0JTjy+
Xpk3FiFgGWtqAoto7x/F3srzwzTwGuN5Rhh0GcTcGCcBxxQtjiaqljC5KZdzeLdjart5DLS0Zmci
R8dSKL2ZYg9+6mn3lDqgSq3+OLuiGx+l2+4meTHvud1odAlXIuL1ZDf7GNV9D1kLVH7lpxwUXKWn
TZZyMJ6073gvPho8+h7ejjJw02DwLpZLrFVMU5uOQIb9ZKnz8/U458XX6wz5ZlVTEpllSEuUrUMJ
ndCm8FS/9Lh1m0clUL8Un67bex3zuLaLDK6o82gmiYKSIUQfoKcSax5pybGohrtZzB6ktj2XVWT3
ook3n/XUSp29Et26k/XbOj0Xc+Hjf3GFKH6o8IhQQ7kkaol7/W/c33m8ImMAw5AwG/jPj0s3kRlK
dGiHisQgNZ+N9EMzRNZ1G7tFAIy9/zHC4hrK0FlrYh9o+47x2iQdO+Kt8FCiQYQ3Lb+PahdjDKqp
JBl7ecXr9bo+KfXXhSy85dBfeHusfyywzyJKmMYQPkW9iLrR4mJ6BESc+qfKL/zRJh45YVDUxqCY
nX/gSgnQrbpmm7k8z2VfyHOPR6wetuvT6pTOamUfNMfAvIxhLc74kHiGnZ95DyT/gkeXVTOoZ45x
uWJyS3I+rneLDcbFIDxQPTx8ozwArfUlvQ2tPEJzKg/UOSeqMEgop4KxTi2mnVRd8OKluME0jX/d
RXfDwMATL0YX8YjBMvSJWaq0RoO35FpOz0m6+Km23OSVyNEK4plhspq11BKSFpiLGJXC6c3BktXe
K8j6nqA2UM2UVQVi7m96RCc9F2T6/J62xBqbwRam3JqEimNmP643duhyN3ia55MkpQp9NHAnykgL
zbn5gYoBSQF/imp/7y6LYvau7bJ67POZ3g8l1xwNF3T5Pir6nEVRwHsTYJs1MYBooAM1Bis32stU
YsczWuZuy/5FFg/9eLjuc/ufo40pBhaXtZ6SkU7hKyBnLtzuQ/xUBpQ8J3enG/Ip5syx7obRxhwD
jEM3ZUZESWCavrWLuHyZh+7l+pJ2kfFigr04hpoaxWkOh1D8HtTESPV82sXznjlVeWOGAUEypuFY
Q5fZMWWMFgmfifo4cqmzOf7Gyg2VRtiMg4a1SP7khkeMFbmrbz6aNpVIo0VkTbcUDtcyzyaDdKnZ
RUJHMdYcFntNskO0LHaZ8HycZ4Z6yiZu135qwnKEpKEILgRz/oXmTTvROQ0KPF+gf8TGSAhlGW2G
kI8jCh6JPse1G5tuW/gdBkihkGaoif13zscAhJpnpFQ1YHiYHoXuIZmCPn2Sq0Cqn9vo2WwLjj0e
/BkMVETmEIZtjBUq5/QZnTRnDJ59E48m3lIiT3q8vjoeWhgMWkRox1wn2tBdO8Nr1jEHmJywTZ+y
h03Bu2i5t0HGwIUZgo8K2sH0wWhE88ccRAcVckW09MfLLfb90QS7vwo1N0Vh4nldyxLP6XB7Lftp
1uiG6Pyxn5zrG7ifjRsXK0wCMzQ9tChH2kR+17jkNj6Y4LWD0IcNaRErPBn3vbV40pOB5pbwE3/k
mLdIJrabUhtmGbpMTgSpLz07TaTBuzBniO1fvOSySCa069EcYmnGxW39PoIUOztmkFckdxBlC/DC
5xSchOZfYuBij4nydhh7iIHRt4mgPuhedMSkgScfafbLJ1fch5SLMSbCSbSWRk01wtLXabb/lTWU
u4lMYLcRSeCRaJmc7AQN7aVDBfTCk2I1h9FHHYa3ifs5x2VdTGh3lSH0Bh017h36SEqZ/UvRznUr
fA49OvhFm9on0Jt/4bFi7Rb70QsHyg5Qg6iYFvknSmtZu7RjgqW2n6sATz8u8YU7BQJl6yfTrRer
X16nLNAjGlwPx92zvBhma0PaIC2gyKoo1xitL8zBb9Yqnpndrd2YYaCF5IC4UcOYBekewy6xZANy
e8ptokn+YvBUdnZDfGOMQRh1wM3BJNhMKTksYiBLlRXy3i94NhgYidM+yrsIHx2juR/ByKk3P+KB
ywS3v22aDoUyDVN57JTUMobqFLUxmoPt+hQFaNM8l158J9jzTeflt6O/OJUDyTKu8tPe8kB4Lyr0
MyDh+vJPf0ShoIioXKJTRXcTVGnj+ClOPv7/XW9rg4ERZV2KyGzxJV2OdFy8v5F9Wo58T5a6NcOi
CJZhgv0NJez6XhkeopXPfsTbLQY4Unle03JB9Wboa28S9HOe/tQHHmX4XqhuF8JgRBGFCsahsF/0
npK5BtoxaX8Wb792YXdjh+XyiUNRnOcJGYeKDyMqDJQdppK8xAdlrxs2buzyKguc/XslFtvkqFOW
VJBMpzwFUeqvxDenuwICptfd7V/WBXTF7LqKeTwmZLVZS4ukxyORHluj1x5+a8xqDlQVf0+wcfun
6Lmzl1h6+/+vRSYL6Nq+X1sD4Ut7vPXPdKxC+5LeFbZ4O5jgw6S14zp10mPk6JwMZH9LL6bpv2+2
FD1WTb2oMC3KP9vEk8abVef0WYuvY+vX1sdEcGyOiwoZXRBud9OhWh+MSLM0bbX0iUDJMrP6cPCk
bPUaRTuEIdRyetlVV4wNhpkdG8cogkRQc0s50CoZRbM2cmQi28XyM5JUu5kLO1UG28iMY7h2kzX0
EW7/mAYvBnCm4oNYDf4sr87QYII0vI3kONCUFzLcF+Y30g+unCb3wvBZnRYL0oFOMs+2WAEwi/kk
xC+yHkIdyZXyz3HW2fWUn4qwPQx96ylV50a5etSJEujjvSwVjqxKbqifojryFGP24nWwRhn0ONHd
OGfeIEQPRlNapG3tMhyORaTf6kUBUZvS0k3NlpvKC3PxKJPTpE6PcYeRD/XnEhV22cxO3agvjQ7c
C2d7VBanTuNHs65sUzWtfv1SSbi4y/OzPPXHsCdOMg62pn1KJ8VWteEwhKeiU26avnRbQfb7OA1K
DI2lvfChMItvsT5aRTbbdXFsKC6p6tFoCOTa4mMGEi1IZjtm+9LKslU1BOoD0yFKko9m/pIvYPBL
RivNNSfUNM+IBGsCyb669Deq8AM8Ji5Eaq1Myb1uTWgPhBOp1Y0SFda0LpbRonePZFYd9jZ6+qBt
ipJsa7hVM3t1ipHRbrEUElsiKPsS/H0kSt16+KbpXwuhCYRMPRR5acdt7soCuYv7yLQ4aEAzjje+
KxJFxeQWuhxYlOtaXAPAh4gP+Nm0FApxSC0XT3Qzj6fMTMPgmikm+dH1vNW0lvb8FdBvxBAwuogs
DL5L5Nv1Re0G/WZNTOKzqHO8xmuBCq15HFRnJd9Mk/PR3iX4VTY2GBTNTLNVuhg3DaCo8bA683N2
DB2QLK4gDQPpiZU+rGeBKwi5e8PZ2mWwFE09xpQaNZK6h/AhwbwMeBlsdK4BL5wIpfa/20kGPgtM
2IkZnajW1cIxVOHJzGZLncLje8zI4B6XZQ0NGExukjXIEiC/gBuO8ElCi1xdYfjzXU5xscEkJxiG
KVejRCXVmLXDsBRem0634Az0ry+F7v9bJ7+YYbITCerjQki/rvFy05R3ROZcVDi/z5LG6VKZhyCW
prwOsa2O8TledM4FcNfE5nPNnIYkS2E+tLRrte2gvCDeZHrK+SzvQsHGBHMYidpi5oDOdC6debfW
mZ/W7jTLd60xciztst5vkw/mQMJMCLt8xIFUrZUfKNMHSFDd+qYwLRNvRehWQT8DxiyDfrIxkwhq
pOsO8S/5lk7QEQ+uK4in/jMFSVohr8CqTrOf6dfiUql4IlgKrCLRs6Cey8tc98/vYpCBv6iTCF6o
UI+uoHc9xaHdtjwv5C6Kgb9SEoZBafCmI4GwrjomEMXqISFQnYYDCXJ74A2870I6XsL+u4l0zZs8
LgtbtZlLNDnoamC2j/1qhfoXzkHR+bE3obuxwYCdUSmTvhRI4/S7/pA7kfuqzuFKN7wPIW8xTL64
ZvKazgKuYkasHovC+C4tpiNoyXtQdbMeJo4zQx1bomOkXtfvdNMLi5OYu5w92w/ky7kwgQxV5FUv
JPhB79Hn3+YIIn/tB53JWxykWxZkdGzQfxFOUPF2kAlqQTbNuicwq3SPaYO+OtHSuI0Cu2u7fOJZ
+lijCkdNBLOMIw2L35dfG0z1pkYX5J3IOandiBX/fDRea8Ub7xbCrG1XA2WGuDFvw1SOQU3Hk9Xb
nc9RNkYYWJgSUcjDmS7Hr/G+Nwfk0LzKroNAmnM8u3W8rS0GHiYI6iTTip5TYB7VKvPiZ0pgFR3J
F3K32gVY063UEg7ae/gOtoYZnOhrc057Ki+/iIK1LuMhixY3U0zOnW+3I3Frh8GKaWrXtBJQ2E4P
5LZ16kPtpWgIsFa0IZSp3Vu/H+UmKyFoSwTG0xZlTiqwGwSbA2VgpJSlvhfpOKVZnFfo30jFg4I7
z/UI3w+Ci2syIAKF9zIWE9pdZnxO6sHKRFziRMVWTJ4IE285DJSIepiu4NiXIaA9+5oWHwroc3Rp
wTk6nhkGOrpGGnV0JICCQ10sXbyXc5B8KbzaKyei2YGqDGmuaDTIaJMQN/BOD8hY/h1osCw3UgGG
AKMY0c5Y3WbLvcxLI/a/8Rf/khnAWIZskesRGXPnit5v2U3jNNolQJ0EYJDkvDbztozBjFTKhaFM
MWu6RE/dEJjSxHHl3WnWTdDKDDhIUjSkg9n9bvyieKS/VFSxB7fQGJI9r4qU6AIFY/71GNodZ90a
ZtCiMZKUtFRxU/FX1BHXmzrQfToXyXu74Ti3zEBC1ZmCGmE00hGlj0r0VC5fxebD9cXwTDCAMJBW
EUfKwxyZ4lGd12At4ns9ig7XzXD3jIEDSdejtRfhfemUunmI7q4xOQjtGqRzfjMBgZoyvVXl1JGa
6BfHNk3J32SCYH7DSCS+/zLLNR2XUZVAhoGeF+iYocq1RpZyNzm027TkyXjvb+jFGHNm6SArfVhR
po18sSu5/TKH4XNn8tqj9oH8YoY5t6RX+qmO8aptoEE4r5XnQSwcJSxuzJ741/ePZ4o5uihRk1mg
VQOpb/FeSHK3601M4VfhOQ9XjqPwjDF4PrRxFZciClgJQSkbghsCqks9T6NkH5z+7B5LIZykk1pn
OayU2UmBjq0RcamHKJxecTqWTDqMp0ZYqGQUyZFPFBCTBenK+io0LJ34HJsct3sjpD6Gcz3oSAfX
CXOP4/cBhWhD5yWCnNNhh8Ix95gIPeVJHYbpBBL6c11DGSFBwVaHJn1Vvox6/zSa6ye1H1Z3Jqaf
LD9auXsYa9WbOiihKxFvvJC635uNlhUVHoiys8Q2GStzv0xJi2xbMm7D6VsvfkCpsJdkS10GSwkV
53o07G70xhwTDWKrh5VSDcig6h/moNhJ56fhr+s29suRaBXVZMnA5K/KfDw1AqnlIsZphlALomM5
GGxeUss4rUe0eeMxUXVqm98GREHjzVZuzDJfVG2ZVrPtG1xcTPRQhZDkkitLTm9S5YeqedfXuBuC
G1t0nzeXJJ00zTytOtS5OryiBNPIyT/2S6u4q0JDD8Ij0Pz+pwHNEKKBAIlxl1Xz19kmwcUGLqBD
+V+Yu/fzq409Jr9qa6MgFW2OoZek36X3zM9s5bXlMvF43Xz7+wcPUSUZxOss7Xo+C2bWR6g61KNP
ko/h9PM95/Pn999AJFo3lM7ATaGr7yvzUZgerv/+LpTgieI/fz+Lj6YMVUJ5wu+H4nOur5aa+2Q8
yvH362Z2w3VjhjkVNUnbNsTdCt3Koy2A064eNacbuHIqNCLfhs5lOUzESmtfrCG9IWhnYisglajs
2NOcHDfHNAD18Hu+yZtlMZEqqVmuE7p7gnAcqtWq9BdN81eRm2Tv5k5Im3RRIipkOpg8QxiS1lgG
NKoaX+kwQurpt+RQHSonfuCtadejN6YYZA3LrKfUg0CfovQJipxZwyOF2QW4jQkmu4jHKcV9Ec3+
sSZ44Zr7ZgIaKEk456ZiJWAM41wVdp38Yo9lSC/GeSakQ3k/a7+pKsQwy/spOhFuFwBn61jSxlxa
oko1cErREh3boTiC7u0vl8IEEnTJGzGkWlhi7OTJTbQcJfl71D5dD9f9stZmx5g4IsVsliArp91q
q0dbDGnVNg5qO3F4N2LepjExVPSlOQjq/5F2HUty49ryixhBA7otbbmu9nbDkNQaeu/59S/Rc6+q
GqIK77ZmMRtF1GmAB4mDYzIB2PJSWHELcQOIUF5eDs8Ec8mNWoVaNEGwYIaYJrgxh4fLv7+Kbme7
Rf3v7BLFBSDG9YAHYpyEz0YPOqx2Vp0ole6+YudXjPUx43pmp5gXoysIGBxy0a3U3dR6EW8p61t1
MsEspRwxu2IENK5SPBTtVV5Mtb5Vp99ngEyRYkjxUd6OSGystqvsbMIbJpDsyzvFWwYDYpEQNgbG
GyUnVfb6sq15fBPrYcYp/mT5hGQimIoS4YA0juTRZp/SFsBoOtmy10G4svz+V+thM18ZRusGLcdc
RwLlEeEGzQ6Xf5/zWdi0V25UKciPcQg1ZV/md6TaGNXzZROrk8LktGVs5ivu5EjDSxWzKbOd9TbZ
Kc6y0Y9g374CT0f1tLjJjqc2zlsXg2NBaGhmOQCRpwDZXKgwZhuZx9fxB7D85dNsBkwphsIQZNqp
pOVXhjIcw8GwzDnwAiJDHkDy+0Gwh1m4Mkl+GCIeFQVvjfTfz1BhVoZWSumE1ljsG/Vam499wmEZ
5xwnNgOmaGViQGEImZpBd6CVt81E0bvsHjwTTEzQVGNemA2wTVeMO1US9ro0+JdNcDbq95nOakFn
E0Ah1vezUdsFNLLR7nXZyPqD5+Tm7KCDiFyhmlIq2cK0JKiXJ47hTHe9N3siOAV4tycPiIj8+eur
dYvHa4+A4N98cuIFD6pL413JpS/UmXMFrb+Jz5bHnCg9SXQho1Pj9H0FgQ/opwiBrSc2snkdpImI
19kiet5KT+HUGLg7S13ozNHDTMrSucY12+/i44DZM9zmt6NDxYJjj1ttoxv321PibKHMsZI1aJlo
dMDSeKMyl60vuOa30dM/Jn94A83ridkza8y9O5AoM9RqpqUvzAnuhs2PBRPrX2xYPrPD3L/zlLWQ
s8XnCwNXSW1JKyxV4MVbvIPG3L6IISLoASOIKOsnIxOsSntWg83lc8azweDFqIZ91Qa0GCoYfqVl
VjRVuwKdmX9lhu3kK4NC7ya6FBEzIe1bpdz2PJUInl+zHcqBVBGiz4iJsgMlsyuRrmgxXxPaKZrP
eH5NHemCW6sMXqBHMgKQw9HA6mxNsTOJGZ6tj4P48ncbx+BE3uRT3Qaw00ovVbOXFh8i139ngsGD
QW8g2KrChNnt8/aaoHu8f71sgnMrqdQLzyCnacowTHSAeRLth/AKSbjLv8+DU5U59+hhUpMmhH/V
bnDb3GReaetueNBd4YrOn2aQQJ/3yvayVd6qGBAYMV0SYNIQ9XxxKzZvXfbj736fOf9ZKA6YWkDO
T2kSpyGjp4bz3x1/lTn+dMo57vMJ+1Yfo+x2NL7X09+tgs0agL1KrrIO9aowOKaQvEk4v89BMDZb
0GRB3wYRvoJceZKooGltS0JevoBnhDnuOigF42Ci+b1YvJEj0ZrEzg+S9P3yF+egisac9q7AkAUA
GF+8uJYEhPeLhZul4RWM1lejmwRUJrjE2MJHNI8jeOOR3lO6xlJLCE93m0zg9V+tWkFlWTclqOKa
7IeZFa2v1AUsuI3+2GloHX8fv/SSPzPBfJZeMBt9juC+km64ymS4yWzstZjHsLX6Wc7MMJ8F0gnx
HHaI25MC1bXiZ1LcgDlblCfr8udfv8LODDFQHKvipDUt1kN5xAoHI6mPgadZgp9783desMT7PvTf
z0C5HUiqxwQ9GouUuOBocut8sHQt5JQueGYYaG5IvOiFiDUVlWIbxrjV59sWMyOcraPf4LcL+Wzr
GDBO8HKMpwwndPBmlzaEaJNfbDq3uCN7XM8dd3pnvWPjzCIDz8NsIqwJsLDkQFmnpL2xTRyQHuhv
yRFyTujKs53Li+RtJYPWMLjIAURuQKV1WxS35QjC1oqX8+E5IUtqK6tFptb0aSJsDH/axjtBdAnk
ougkVPS4fIWPHgOM/4UJVmSjJAtom3pEoGAksPr5Ia1vR0ydXN651Yn2cysMUkDyO+iyAUFOh1a3
zkN1AYT7BQj3Oyt5HvaGs/jlQXG7RxTXvnd4CMXfL/8FHAxhWXBLkvXJRADtvfQam85UY6KteaqE
kLNSjo+whDZKa8ZdPiESGvrRkjHIZfbXo8pp76KufeGwsRy4ZBHlpKflunTZVuF3khzN4c2UXhX5
2eCV7tb7Nc8chAGQSTUboVSAU8VL65J/qNRo5BTPQ+Ykz5pFpT5Fy7xBY5TKa3tYDfDOLDOYEo5z
pSzFhERxcxN1B2Pm9P/zfIJBENlYmnA0sI1FlFugI8CM8J1S/FCFH5d9j+v9DHDknaEWswan0EHu
7Ubv+t64kY7DLvMCqM9NNkgTrcKlgsiZ229ssnCckrORLNnN0miB0ELqiHaolJPftv7lBfJ+n6mO
R4VcyhokvZ3KeKzNHXcSjff7DHoM0tKX4wIXBG+bR2bJlpeYQznEObcGE2OESRCaeYUmnrz4qRiv
UfFTTzkQxDNBV3l24eeFmKekwSqa4HoRH6bYnmXOe4J3efzWnVZNuUQog/TgwZeRmYZc0WFGkzEe
4Q5vAoz3WRhk6M1A6TADjxc/STZDMx0mseG9LOmnvQB1LHNNgAn4Yo5Hyu2S3Wh2jayC+U3xqXTE
vKl4/XbrD9kT5LDUNdkYpJVBNfGUUNgsWncPPW+rbU03k/LrTJH3kSA8LbG2HY3Wb0GNNnWFlQ3y
MVWLjVSAlyX4Uiv32Z/EgMckzX2eiwCPIA8tzPJO+T9ZxPGb9Z71kxG2QWM2USVV6Cuuc2gwhQmX
nemmu2kvWXj7bhoXDVg+ikJ2Zas3Kbh0ta8Qa0IexJBUSZQkCFN9Ph3gPE5UmZbUBOIK5Aoj0Yqw
vQxT6yWOkw22/iQVRSpGBDYou+OHavZt4OVbcDt+rdv2zBQDiWMUG3Mbi7IztTudbMbOT77CBHi2
Y2wlaiwwySoUNP+Bxqqk2kkkt6uQ26BMN/73E/jrw7Ak63MdL7Mho+2AihA219NGAYtk7iffA4eA
hkhHho90VuAmdnDkKRGuI8zJNgOZtSZ0LZr/0JWde31xmPMXjkesP1tOBihmn2FyJTd1ro8zHsmO
btXHdJcDYKicSmKlnrDlpS1562EQs14SLS1FjE9GQbTTAv27kS2co7x+y5xWxARNKN6VBYnxLFLM
LWherHLxlqjjBBR/CApPVozP+2ZgmL7PIQEJbnqb3DUv2WBRFuhp044Q0NJ3aPtrDyoiw3HDI3Ja
j9pOphmgCMM8L0N1AHlaNXopGAHSRvExjuWKbcPZS87nYktts5oWcZpQHsJssvR5ayw81PvDhf1r
NWydbdHqtB9mdPbSQtSwLT7ovDsrvClc4YbX5scDQLbMlgdLr+jg/XDEnepV16Fr2hrkiCW3uRI4
wTXHD1kq1KwFC8REa9bBcNf179IClkDe2/UPgfVp9xh8AMmm1AYyruvqBUSvpdU8VFs8z2vMWkGG
DGzJ/vTN8NIHWrOULdESoMt3GUF4y6T/fgYgYxKqamXgdlalp0j3EzWwMWjBOW4cCGY144RGHTuJ
ohTlZAHj3Gb0BP//UYXl+TuDHWHeYq6xB/Hb8KM5oOvErR+h3mOJL/HNvxEkr0tvve57uiYJgyOF
Aam6vERMTKcpcsxcK7m13EGCb1civhMOBS+TzD0CDHzMgRFVEl4sTqz27hSha69Arm9qHXMuj+ac
iSDjqK0ypfgc27U0c5oQ1ofOT0tma3FTKMW5XCAISQ6DEx00f84+yDXyR9OOnPhKt4376ptqp159
XVxxR87XA2oo2KENk9AxsM8OG/VaGVd0OpGSJWK8zVOO0dPo0IwZSH4fLp8O6jC/xw4nY8xmq8kc
pyrln0+UA/BzItumfAprMLRww5R13/2vKV2kE9xnB9Go9GXKmoZGsHQiLQFPW7Mv9rP3of5wnz9r
nJP/B989WWRCvLKuA8MUgHDkCi3TPvpAQQCV7bXryUWc7POoktbvvZM5+mHPFljntVhMMy72ar5Z
5kM81DaJvRBX/OVvtqpMBv/8j4foIvMULhRNKTMapCTg09f3GVY1wDOnDd4Dz5U7/ZO+08FtEfJs
3mXTvG9I//1siWGKFLghJIojgsFHKJeN3PacVMV6/9bZ6hjAFkSwu7c1vtrgUcQpISo8bIJN71C9
yuoqs6X3v1sUE/OVRtOnI948Tjg5cv5NiDnZJZ5fMKBN2tkIlBJ3OjSfSaDZS+EYsmgFEsff1y+h
k1swwKGHtW4kIfwv0Lyk2ZTqsRQTiO7s5u6YlC6U6+3LG/eHDP/JIoseZm7KyYK7lXKD0YRxbYNG
EDRX6tXgUloOaJ+TO54TcvaTpXtMDOgmVzNeboO+lVN/mO6gXSdqt5zFXcZh0Bd+9vVgiZNFwIyh
k21BQO3J6LBSQ0s0MUGbeskjT+HhD4Hmr838+Pezs9VkTQ7FZyRr/qVbxRTQVQiFLDQCYdaUV7H7
Q2B2ssZgSBOasVBl2MTQmJ/zoPwmVuo2g1oxEhmKPeaIdivjVq2zO0yp75N0fl1y/RBn3XbUpuus
6a1QBP1KJjqDUvnN2LttX7iY5uM49fq2qJJmgKrMMERWbFIahobkGhrPRF/cUc4kvGod4YpSJsUO
D8Iptvx2HZ4ZY6BgmAfZ7CTkSYlwSMdbc9mIhnfZr1a998wEgwahHKhCkCABKJKHMtnPCShsxmMN
Fs7LdlbR4MwOgwZZJxgtqOJQKke3aJL0V2jH2huCZAtE2c9kRCtOcp+FNa8mwP1gDCgIQy7qoQAY
SqDpgNPj5bZ6VG9pm4npyJziKWc32Vrc3BJxEVoESwu0pJKH0PCb2qs6g3Plrt57p81ka3DymOph
IeFJqyC/h0DGRb6PUzJaX4kqyQpUuzXo5X2GGyFMoJNGCYkH43oOn9NKBbPBa9N9Lb5UT4aYOzyZ
C0kNWzjgaP9n2tAV7NGjyow46LzbnP7Zv5+okzXmNofOdSlOmF1CMyXtxKaUZ8RR/clN/l+0zut5
j7PV0W0+Q1FdW0TU7RE9ZNvspnDQJgLG5cjRHKGyywcEEGBsMh9CrvLvOnKc1skcazLXw9xHeCcF
zZhbqTEf06X+oasi53XCs8Mca0EiSlIuaC7OhNeo+yepvpkBJx7S6G9c+mbMCRbV0UBMhPaXqYo8
iZR2GPcPemgclEUIIBla3Zdp+l4o4fe0K3dEqyAnN29KaXbVNo+sQhtcMTaccSzBQYk8kyB7CxgZ
l0JB087UWxrof8CWOUL9uWo0H/J9+6Zpr+VWg+RLSh46c7haxui2GNr7tuo2kZDelFnpqcVwjLP4
kcyC0y9Diu7f5FCB30fOm12ZDwdjmsHXEbpU160fNdTpZpck8jFqx8LWotaP9fgWJCLvqhL/6KKu
swq1fJwSeUeK5Gopxg0Y2iC9t4h7JazfpsTYqJX0KC7KUxAvr4ukD25cNO5lpF4/+YaqGqapIVXC
PIxK6Ne2sQFw6WluIplcNdL2IWqAozRuLptav/bVky0mqImDeZjGCY+wZCvbglWg3GnHb11rN+Dk
F5FqF3Y0bWFuI19/lW7ia15Jat1/T38A80iKCPg5Cyh3OoIcWVroQfXQHqeRE5nytpQBU8yno6IL
VWNnXogVjt+meLRC8y5pfl7ez/UI+Gw/GTBtIAGfymA/hG56fhSel0323PwjHXUoKZQeMhRu9iJx
+tPXL/bTDtIdPkM4UL8HQ56j6E6FUQov9cGs4csb3kjL+pV3MsMAaTeXhpHliO2lwJ9DwzKylPOR
uJvHYGYhoO79wSk62g34x6g0u7FtkdEaIIui2MNVCvfknADeshj8nFujy8cSnoGOO8zoKbzBM97v
M9gpTeDvQ/kMDjHJrtwvjUUagdcu8Lt7a4oIym9RBr2JprHM5rXclZNgVIojz9dhvqX8HIF8lyjq
/xz2fLbD+EBaDiC5S0XipH3mpMHD3P7DOT+8lbAukC/5XIQTAa/Z4FABsOE7ct53qU3l65FhdEqw
9lrxM8fs72+7zwtjvCCb8qAGDSIBIyEqyFHg1e3kC2rlVlWOxRY3BmiQ8+XnpA1O1kCatCOcuvnv
OPj5L2D8RMYgktyBDR2MLgelv6nFG434l1dJ9+7zNf7JBJvHzMCVGpqhRJDgx2vNQJd0Zy/kTZEL
q4+5YT+9pS5ZY26WGjg4gdGMOIVGcN1Du6PIXcHI7zu5A6tAaAtL5xhF/VQY6cvlha4k+j6vlLlU
tKKZU7kpFRQJaWoxdhvJFm9Gjz4SK2L1Gx6dAdcic8EMo6BFEz2BSnowyFUx+MMC+cVu01d+ZG6r
8qUaYruPb3pjwNzpE2fBdDMvbTZz7dSNNueZiZIvjeFplmzaqFcmKiipw5P64jgqO5qATMvSmHJJ
HAUs2dMuSrcSt+xPj9ul5TA4k2uDqtVirdCmmA1taMBlgAqRfmxCK39pD4U77yEPIV/Nm4Vzm/KW
xwBQAALvYpzBIVNKr6R+JOSuGDghOwfjVAZsQi2qEUFkaPYBz4q8iK7YgO+v1bxOuv9Lv2BQJYbM
64yXKvxiR8M7Wi3/oUDxgP+w4+wbO7UgqWAPi9QBmkeirWAkT9tL4t9BJNsfL0QyyYgME0v0KIKP
NLlVFI+zYbxlMMhB5EIwR7CoI5hqUJiMXRlEcgiJ7d7JkUTH3LhdJ7bwcNkszyqDHtoUxEOQEVgV
rw2zsZThMS01Tnj1eyTyCRQ1BiMirUADfoLtk5b3sqqsGR21X1kGUhWGopoq4hEc67NINAjQtp4I
IPUJhMMgfm/Vu5Y7tLZ+if2ywT6OxAWtusqggvnsscCTJQchqWTRIfj8pdpkGAQF2T1iLYtXNl4p
Q9LtOxlm7jM5iU2xUnCUTGNTBXcj5n/KDSlfE/2tGn7KoDHKPSELnb/aUjYJPCRqmEcGrIr6PhTe
g3Y7hO9/Z4JxPmkJF5MkBjpq6is52uXyU2vc/p0JxvUw95mWTYIxExUq56pv1NuKN9G2foROn4f+
+5nvjaaoRWKcqI4iBEjSyq6BoaM4DTkuvlKN+uwGzNUUtboUpmjZxMQJHZvA1aReUZISBa0z+g5l
NltVODnN9dvwtDTmShKwtGGUcBu2GcQloEqgVs9aTinBDkV8rY8Plz8W/Ri/X74nc8z1lI4ZpF8i
hDJqYA3CSxOnnFcE7wgzMJELRSKqMyHOAm7kNH2Sox9BANrOMLaC5OXyYj64SS6s5qO4f+YXpIxl
NcnwoMiydF+GkMau+iepxcBbhV58OVS2uRzfo8WrssJ4ei5KsMZFA4RVEKbNw00WJMSqxOWp6aQN
wYhMuhR3UzhstX7xlDLZ6qX02C2Bo+fa0+U/faW1Fa5GqctEhbLbscNtTSUOVV2POPvo/WnujVfx
XXxtHWVXQM+jsCFj3m/EI6/kQXf/tw07s8qc1WUq5VSKcQOq0IhZUIuHrk0tylYCpT+k6RLJH3hJ
YZ5J5uwCVIu80xAQDcFDTH6gvaNXjg+jdF/OgWU2vIw3Byo+cmJnLjEgukznGOdJig9d7aIvWK84
cQTnyH50756ZmKRxrOeoxSYKmSV3j2P5rgReT0Z7ydHBVWwvuwrnyMoMhGeKmGtVAXOwkxXHweSg
HgW133zidPfJjE9EQxIrUiIqTtK+SNBiDCUrNrfyGHCQ4Q/PqF/YwzINpXmmdkErg8HxpXd18D91
m2pDcKuLjrbnC7Dw9o0F8zmRSTwgJIqFe7X7FnCjFZ4fMNAt130Pas4e68FE9XVyU3kDmNpDv7jO
fd0OerAD5l5wBxqJXeBe9gmelzMw3peJWOoptjIVXCm+LiO3VDkjGCulPXoZ6rqOL4b/WCm/EgS3
ixTgqqj/oYqg0gYslbWz2CLSNDO3drTuhSdrzIpmNaiGosYj1+gfFXRoG6ktVHep/nB549ad4mSG
uZ7kWW3jQsILcBAPmVAiJ84L6tYvwF8W2OkefZ5ikmnYtraEkHWRH5vsaczxooEEl5S0nELiKrqe
PhIrWVIkraKBwhzi5lHvaN11H96R4GcUbxJp14Vezs2+cL4Tq27dQwJNLuSB4A1VbjQ/eW0fc3++
iX8m3ztX8GsvdVLV53Vq8zaVwcDIFOsg0EPVaVLDaqNhZ0q1q6Voz2gNuxj/d9GKT65vMJBYSQM4
iRoQ3MvJJsAMNdQXvpYSPLkJcy1WUzPrfRipThC95AK6YUFmKiXOZW//A+SerDAYiIRgpss0c0Wu
aPk330WOlFvBfyjFlNH62vV7MshgYmW0UdrJuEwi4zHq3VxuLTP8eXlVnDPMTgXJQS6G09Th6xSu
2j0Sro/TPMDvN+JpEQxIhEpS5Uqg0oSb5IlUE8PRXfMKjQDQ5+bRi65D+S9j7KzP2A9TvEgIycTw
WYbQgVodBomX2//Dy+ZkhXng5o1MylqGFdn/4DD1Ky90U3QCGFZot/d8yeV11zuFmmzZYqa5tlQC
H2cZ2R24jnKIweZ+k1vxNr5R7eyWp9Wzeh2fGWR8XRWXUhc7QPtcpVYWuz3aX0h5HeXbZbhSUFi4
7IU8c6ynL6lYZhXi2j7d1VVm5YoGXuWf8hhaWeQgXcuxt+r1Z8tjLshiqXI0CyPtPUehNTU3Gm9a
cdURzwwwXq+adZTK4NN1SLwVU2currOeh0erJ+tkg61SlEija+2AGpN2Fd3QmCK9Em8WX/6hebSv
jBPZrhBgfXpksSRIQgEJu7RrCR5Z6A2w012zUf1+2/h/6XssARJGSTG53GNdBPKVwRBYCp4GLU5y
8hIqup/WDccbeO9HlkYcPeta29Holg7PxZvsZvSDLZX8UOz0YPo0m2m+8ur5vEOtUic9e/qQvALX
4oR1ti6Vo0XWXrlWXd1HfzykhC1CfF7AxvFKtiJRFq2h9AbSjnl9jLuSSueMKSfUXY1pzrySQQ5B
b0qQVVbEqeOrAhQzsvCzJv/ESetdhoyVYYPP/shgRiFNIpj8cR1TvXbKJI0Gx1eltQdL3GpWZcUH
KrEL5jn0Oo57sdhcts+BLLY2oYaQ5i5TJAPN1vR0wTaayu7NawKCyeI6nJ4uW1uN2c52lcETuTPi
ruhM4jTCmxHdVzIwUvgxTY+9oHFwheMkbH0iBTVBGhUwZUpPTe+W1a0R+JdXs54iPi2HLVDIHYJ4
fYIjarcfs6qucKe7s6e48jOvbYG3HIqiZ6cs6uMwCmcQm1fhndg+KoNuDwMna7vSj/HJFzXG6bMO
56rIcV1Sdp3ySfVqP3xE59yb5nSueBA35Xde/ybnCtMY90/bqIjDATkvQqbXUZ7ey37gQD7PBHtL
BnILcfgFJhZbDn6qDU8uav1ZfOYHjFsjZaeTaMIizE3vQn0Qj37VzQ+ikzuCw+vc5t1gbMtrT5Ri
6UKks5YEetOBp8e+Mj33sadgrtMInFjp7CHiPCo5OME2wE6pLKMXHpFARd6TysmMY9WFlo4+yjGx
Ju6sEH28/RZuSwby9vg0BnriPrv7oirpEuQ0srldPNmGR/qCTR5GSBuTDSQJv+QiJ3PM6UoFAwXo
Fo4/iaUTCkgcS7yY/g+H62SDLvnsBEvBrBqTTN9dvrGTrCqyAnBlvf9XbC75SdD8eMUrY63jxskq
eztPaRwHEvBdFt/K9LucvxXzy2UY5Jmg/362MCOQikSoaQAnqiAxGyhZC+b1dM5N+Qe0PS2FQacQ
6DCNoCBw5h00zv3QRYuJVxxlyL5+Kbdw5n4MKg2a3rdShMe+CbWNZbAh/9bSwyaCPoLwpmjW8em0
LgafUrzFiwUEPs6cbdJhq0wcWKf7cuksMehU6ZBM0VokSjAuk9eHGUIvrfYjVnRe/MlZCPtsJWNf
kUmBh0dQ6hWRzm0fY9+41g6dS5DwnATrC6Rm9Mb6tXesrEgzLZJadjTXdU2nCimfinI37Adb9wtX
/M4rXHBcnZVdykmc9DktXExRYS3yI5H+Mctvl48T53Ox3INmpsax2MId6mIvlBsFXD0ysZuQ+7ko
qF3wC5OBhqKVxyLVcC+ih/qgeq1vOK2n39Ipu8j94jPh9KUYlJBMCNsoER4nlIB02C772I/tf2XZ
Ui90eNx91KkvLY4BCxR8xkQZcEnOOwxvbbRt50LNlk+LvR7RnpbFIEWM6DkqanhE7er31AExbED/
7xmVpaOLFTGAF/6IdjytwJVG7s+ez6BGl2cl3rEwPO+Kh9mu3dmm79nMM25qVKlJZeUHKtRavRmb
bMcvpawHPTLIYHBHGyCoZmCli/s0Vmo8pMGXdUPQgNZZo/dvCxqa7znYsnooTsbYJEHaEHNsexmt
jIKyiZanqMu+LQFEsSKR8/BbBbEzS0zkkadzUQ1UaU8s7wXhMC8/Lh/vVQg5+30m1OiKhtKkYiWR
rFljRyylaI/oI7m7bGb9tjyzw4QbYaqTVJqRawu/jS4lKSz2lKNQfYq9L1WQz0wxQKI0LZEaARcz
WVDTEN/rBHK5yOEE73N6HZM7KE5y3IG3iQyYZGIpFyTF424wvoXSYJfht7rT/tIIAyFhIRiZvOA6
G6QnZbCDAE7ezM7l78RzNwY/6hmdWQQXtNNnSIsbz1nBMcDbKgYnVAIoHEzc/gJo3qWrvPMbhRNg
0J/4DWvPvj+DBKJmFkTUAUX5mPiiJjgdSS2zFG4XTKC3fQ6mnnZ5vLxv0irAn4yy73vc+nouos7l
DD+KQ4M5iNzvdvNrfpV9DzazV4IDK8bbq/DJXfu/69kDe89sMxghRgrGgmfcZYoc3ityvFhKQHap
0HDr4xQNLmytRv/9LLZWwUHbKQFW+a/KXGuHLr2lTb9E2YHHY8bbUgYyEjNtRyhl4vYKv8mJYmX1
ay1plrYcUmMrKo8Tj3Zx3fmJqRJZlFX5Y5bvbHViF5uCXAE4ZPmqSwu7zaUvef/JAuP9WYo7ciiA
gpnpV+obWvYy6StdqvLJBOv9XdtEQ4RFjFSAZVv2fjdsLzv7+hn+ZYLtaZqlrG2briGOVBm2Er0q
5Wz1PIpInhHGqYmiSiAKR//AED0ORLea4Dk3eKkSnhHWn8OgKLsZ/BGpcT/EGIFOrDn2Lu8Wx6vY
5pgx7ZWunJGNqRt7mr/H3EQ7zwD99zO3jc0F6RA6baDXxobMraPnPKLr9X0yFFOkfWDoDv9sIhID
UR4lpFsW0rm9PBwQyh4FaeK15q0v5WSHueMyQy+qkVZDysouktt8+Hn5W/whDDkZYO63SZXKQKSJ
nPAo2y34IUq72uvoSI92vBTpHyLSky3msJMaHemhQGir8GwHKGemVzWmjF2wIvrZFY+FgveJmHOv
Ep1UgYZBxjRztEa0G92OQl5uYIX2kV41v9bEvqnHTIxmsQYmz36xFSyQh3j/DsoJtm7LLxM48dB/
A5XYfWb3duQHd1/KIJ39BQwutFpcESmS4O3TfZ/fjcKVzOUQpTfL79fcaZUMLLRzbg4GxZ7G+aAM
wMB2+NhZNG/Q+HzhW86nY5/YczmaiFgpQiSLjUEsC7p9LnJzFsf56Z99aVkMUPQl2KpCEd1g/729
h+8m2LpAneUJTvl82RrnKJsMZOAmjXSQHSFVqopOLU0b08w4SWDeCTMZuNDCWhqaEhs370Dzizcf
Jd8PLEojyG8XWF2QguelJqki8gNMOBKHJNQwYqBA4GobFe+D8XR5w1a94Oz3ma9jRnksaZhJd8Jy
b+iuLu1y1b9sYr3H4swG81FKJUkETP5QvrbZjVDbix9DN7ZVP7+hTK0ZGqYuW+RtGvOFhDmOSIdW
FcdsXowJQx/Zw2UD6z5wtiQG0c0sq9WRNh2oFs7qYdkIbmehocKVrWhXcoIr+uf+doLOjDGQHiad
PE8T9m+ubgLlvuvuZHNfTS5nTTxXYLC8Dc2p0SAt8uHXaE/xR+QqE0sCizElTx+/5/t2E3y7bJXz
qdgXDGQW4yVIEJtiztqfq9ZNDf0v/Y+tUJZVTtQqoaFKbwU+HROcX81j7eQPgy+gooyi0Vdi1dMX
Y18shjhKEjiaEUZ2W6EPLQmcyEH2pdmmMysMNqhG1Jhag5ZDuZb2oGdwzJrXAfAhBHDB99j5KUGK
K3BJjOgUCRfIOkf56yToVh+I7pyQWzKXrlBqLgTi9+jRcpOm88qx3UEawkvaoHBAHOoH0uQWceO2
YW/JoeZMSnSopsGbZtT6kTi0oKrnjFn801TiWzUXvCgrr6tFhrIjnN34JjVRaenyfK8YeN4W2jcS
1RkkSFJbFDRbLo2Hfkw3saB/N9XSbvXyIIXTbVM3niJP2xpzzIuoW5hlfo+V+GpOzH0Q4E8hYuM3
RrJtp8I1zdIL5KjFNERxxNyJrajQlTXb2usCdB3UGrosRm9ISGQbuvKWCIrdF/o2VjsbL+C3aYmP
6hi7gxDsyLxwLpz17giiqmALxP8J2zHWjIK5LAZe2qNdP9XHD9ZrdIlHDnbgxwweGagPWpWPIMwz
Hd6U+OoBPTPOYKlmFJ02xTDeZIdivkbL2GUAWIfSMwMMlCaDWNdpDQPFAQTRtHihusM/hoXRLJxO
XlFrhRoHseSZOQZMC6lQZ/Br/TsljeAHE/eLo26GzbSjAjpQZPdAuunxiqur4HpmlgHXQURxsAvR
ZxiFoyNk0Rb1DXtRBc7Nt14XJ6YoaogWoJbCYIJQLXWjU18J5ugmRGuJrMFDwmajoL+1j8cbNUpd
xH2HuAk519T61p7hEXPP5wky1KGCMquwoaUvEfl42oIFwhlfO1R4rTual9+HjsSZXuYaZnw0lOq2
aUa0oHTegr7U4gENRLa2bV8wNta5s9OBhqSwIafC6z1cd96zJbPOKw1Tn88YjOtSL/ip+fEm3Imv
0GudveUp93ivu9XDeGaOcV4tGeS+puUGUdz0+qGp7i4fxlUvPft9xktTsGUTNLJjNET1wnG7pDut
5KDZ+mP4ZIPt3MhMA+JVAvI4U90NlmIsTiKSbdYqx0Fq/DGlE4xmsTUFcT+1opOG8dvlRa4whwIC
zv4C5jGXKUkq6Am45uTb5oBJ2k18NTw3+0S3ul1yxNCXq78Or8nVDI6sy6Y5kZzOPPFImQ2dquMt
FKcapsVlF8wbVjpIRzlLeVEP51uyUkKG3A4moT11gzc+RaiJVV75M3hAnQBKAtFb4iZvPPfkRfof
0cRZUkitOqEYBaxPu61x/kFjsAHZ/6ZyF3s+IDR2v/QuP/uUDOSglzoo0xywGopuMr5L+WwVJk+i
jnPqdAZeZDGdyixHfBU10WHSsytF5fahrz7+zxbCAMmy9H0VS3hUCv9H2nX1xq1z218kQI0qr2qj
GfcW23kR4hT13vXr76LPORmZUcT7JchLAAPaQ3Jzc9e1/OxonKiTKt4OPj0tzU8fNM50Lb3IO26d
zhgSEvUEuJcQpyFf27/K0nNaPy2ziSYqazbAoWwsf+cS64xp6ROUSRcTqhGIhTUXX0r9bcDQ/1/d
L3bGaOzBIZdRkIlBi602/aaTUz/Ptl5zTMh24fl8XGxrVrfIsQCloMelARI8dWlJgjznaBXUXaD2
XMKTuKpsAc1vsZNwEYg5d5sdNjKKUFPUBcdnSj8KcpXHYORNuOwJm5mb1SIZX0LN8woIQVjkPzwk
rd1/F+zO0g/yZXX1lxrJjhY1taKooCWnnWEBGKc6XzloyHtxTRRvUYzFSIZpiLWAqoiH7A3MYvdW
ofm9PSan0Enf9vVxuy98tYWM6SCJHieSAGnRsfwkXdaHzq8d7UYCsFdjzxe8IjRXHmNG5GKUhYB2
ko62Edm0d1W/r8BvmD8qduKGD1yBvO1kDEmRNlOrxsgfSejmOyLbXFuVbrUOBdLMMT7DS/BtB0Or
HWXsSC5jNJ9MCOajo3HQbMoOUbzlV9rxq2YhznRfo0+yV8KP73Wb13P/G9/FABy9aOro92CEx+FU
jrmJTqspye0RkbcyP4A+xypJbAmDYA2pS8RPmH6xW7je+7r0G5vzU/gvWfBGb2VTwFY3L9VlikpC
gQ4b5UJ7pam04oIc0NnrFNc5yr36o3nkdZ9Q1fn1yTiLZ7wm7MiSAv0YRXoxRLbQjYfXWvkqR5mj
AGB7f61Ua/ZkUa1b+RFFHAmlHIWYB+hOqfow9lcFIDXH8DLWkM3j1cp4x8oGTZmapmPVw60e7epI
QfnD7/TSRL7o41D3l7btTJy3kf59tTSFzBpAUlEpbfLx2ChjaWWTeb8v4300fW//GCNXpwZYLFsM
btCce+ynnxU/BOqSYBHXOFK+08DqbNHXj70PUtejcqStUeiJ4SX/t9+p82IZ8xfKQwdOP1zWvr3X
wtMMyPDa21+rQvVub62MyZtFo4mrBBhyIMV4aPsaPV+NMVlxtrwoxZ3Zd3BwjAPgcC34PBdqmR+D
MEIIrnoyugrH+csEvIVKBtFM010AHuNrGop3bRGcRvjkUatdpWnmFjkYJIO3qYtqa0JXbwnUVFGM
rbyIOcEsb8sYgzoEchiSAO+gOD+GyfUQn5KG471sd2Er52NhzJiCsp2s1tBB7Uq+njzjBMgPvLjl
pf4kNcASyj00yXKyA78x3P8J/YX5QhOB1lkWeJoqZ8HDm7vBMfCTwpLu85fJpuOWiUtQ3LueT/Ph
T1gAadB3Fs+Yr75JSROqIpogiN8axzHgrG//XoOl/uO9FhKUP9MA3y+yp1m+LGtO3LxvEn+hu2hb
jGy0tOtWktJjBu4XfTQ+BRraFGbFDUh5K0Dq/tXivDiAnv+4JlmSMLWfIpmUHEO/v1IuaeUar81n
9VEBbbJqSXYDAOvie/WVOPMFEt37P2A7m7U6NMaO6crQgS8FQQOxADzjKX4HTqH2KPu8nmbe6TGG
Si0wGzNTVzeQH8XiC9gT91eyf6t1kTFSUzqH4pJgIVJXe3MFmI9OcyRFdPfF8JbBGI+8KsxOlGeE
dcUhim7KhfOw8JbBGI4yyzIzmrFNvXpRAiJJyD5Jf1aR/HlR33Vi9UBKZgVcLlDqOnl2ioe7THTz
nvNmbN4lVZYUdORJukiY08i6RG56+K1A5Py2ZHe1qdnt6EXdQSpcvVZ5Wrz5Qq3EMacyklgBIiF2
rQtd7UQrxst1m9mUfyc5/ZEmnxPNLJgM2oq0jijopdT1p3Gyk+5tX8U2VWD1feamDKix9G2O41ny
3AbKywUgptxeiZ2/E8MckSSUgdQv6Nic2pd0eZmNp9h83Rex/SKtlsKcC3pXIkmlw0it+87FBDCX
2AVNBOiOk8CmADyUlEm4BYa1C5IVk7NEulO/OC4r8cxlkiSMgYoEJwUKirb5pmWtQ9KDPh72l8kR
w7KJ6oIU1LUClN9afxDk7z257mRiS+R5Xww9kJ3VvLtpq2ur530SjFJGnN64nsJLMb/PjIcx8fqe
x9K+nXQ/bxzLKDpXuTgbdFx3tOPryaFU34NvXNKZ0+aJd584+q4wSZAyGsch6SEsip+i7qqOnrr8
T1y+1XqoVV9tXVT1iwTCN6xH8Uj/rYl9UfyyfzrbY/ErGXSZKxlaVM1x1yF4nO3BEVBmS5z0CsPH
mPQrQa1Ygl1nAKyf8oco0yvJjMGYjXiWTPSNv8ci1O8LT5TNFkxudujxmPq2LfvPUqnCmI2un7J2
aho4DAIY+oJjVxru0n1Wo4uxswWNl2/kqiJjQgrN0ESxx7a27ghgxMwRQqt4Hj3ashWEFq9+sPm+
r/aSMRlpt/RmlqPlf5LvW71vrFYl0p89Vz/3kKUTlbRSL7IZvop8oHRxtL+pPMpWhel7XjWWY5tY
WlHQUIL0AW67M42mVRo/Yum4lN8ElZde58mRP2p/JxukD6mcpQHiIbmWe9MSw8ukfOJcM3HfCrJ0
opI2F1HaYu8a9V5OGksfvgvKKTF6qxFcQ1+sSL4z0rt9qRytUBn7UZVgmi0JVje0iq2S4s5olft9
EduJxVVdmZEhE7EZuglhaeu+M297kyW/0rFdCv4DVDyOvG2rey5jM+ZKH5dIW0w8zYV+aOGRdekn
o/u+vyZ6WX59sc4yGMNkzMq/zz9ljG4P6eGfa8t7QLajqNXWMTZJIFHbKoCJxnTc4iWv2SPU8IIk
dnhnHGNb9IRT6vV+5MsXhRs7ZmLxkrS8zWSMVIXesbIRgBILGho8ManklIG3v5fbKnjeS8YwGWNU
lCCLQRtX6ivTZaxzukS2vYv/vm+wtJl5WqMRh2LujdOXUfhqLA+i6STYLV47yv5egaTio6UIasBS
a0sNmNbhEAmClceFFQk8+IL97TLYZEEn62mWTqgojiUg3b/p8bf94+CtgnFahE5LpyhSEEPJgTMC
wNSsM3uelz/JefzUbIPND8xh3k+6iddW18IbgbS3BXfIbf+SGiJd6cpvSatojKIMKQh6SSnPS+9F
Pr+x4jcP+VnBGGOwaLpWY+bx/SH/gTjgFB/Mqx5FDNxJbjPQ9nN0FsZYhL5R2o6MOB6x+dYG90l5
PXWeGfEKeJtaAEIlXTc1RLkycymLIDAzIHjTKuEnAobk7osxc1JE2xNoZxlsdCEYi5JPBBleGkOp
3/+ZQhsuTFCX0Ph2aixQQNviBTiSD7xx6s1tXMlm7mqslnNHIqwv6EtXCi/aBTMVpi2MnNTb9uO3
EsS4D0NlqCi3YqaCPn79dYssWG5nGCWtj/WN4Kicx2/TiV2JY26vlnd6rUy4Vn17KQVHEiKlHcQW
UR+15So0eeMVHDVRmKddLJYkEiYUC2RlPkyD9D3VajvVTE6Uwzst5iZLWjWRRELNLI0FuxXNe21M
no0kPkiCMLt/YP9WO8jc5jKu0XROa1WD2VkyjBLpYtuUH/albLe7rMQw9xjHtATCAjHiwewtdDMB
bwyYiMWzMWEkwDx1V8po8ahIeNrBvOZimqC0Qfun0taTumtVezRkb4hRfhXvEm5GkXvBGSMihFqZ
CBGC03+IiCOPwiCFboUhjtqZXEq4ricgJVEPhc1zXDafyfP+spFIZcRaMgYoA9Z5fF3G0ZueNUfO
GXK0nw1BChSMpiWAd6beNcfIVi4COGXx8Z/cz+ynDh9YZfNNWy2LMSepmU/jDPotsDPSDqkYjidm
l3xebxTnwrGxSAT0GaFB3w28vdoKpSNYBq1Q+5omHGYXnoqw8UeQqnK+LLBXHQaX5hPF0Uxd4Zq6
1EmGEAGdAHBwQ8SPhf1H47qrvWStylKARFuBJ5WZk5sFd313WUiPwwSC1xHskNd5zFktTycZ06IA
x1/twcbhAPHHEav6MJHW4egkTwZjV+ZEm9RcQbBFbmRbds238KQ5vSN7CXoTE1SleTR324WW1TYy
RqWMKyHNU4SQwRVFChEAgUrbyvmMOdu19pUkxp6U8SQoIK1AC+Sn2W0tQDI8UyJUYkcn3hQG791m
ATNkI5rLPsBZiYcRkGQFtc1vxFWt9qhehI7MrVdxDo7F1azjuu3HBpQ2dCxo/JKejCNI3E6LHVjR
ReqEDrcjhdqKX4LY83ayAJtD3evtRLR/4nLpsfxuurWjvgD0xC5Ui1fE5RhLdhpNNRdZLAMgDBPz
NOmnsnycBI7zsy3CVCTFVEXDMBndFzEPIOeygXR143XKbYCcXdpINueGbeZpyFkKo+9isARhFvcA
RoyWxYqLyB6z+a0zM8VSjcnVxerHKCV+JpL7LG+f9qVva8lZOHMFANakCCTHEjVNuU7F+TMZxcPf
iECk8TFsIoKixhEtorVx/hBIs1WWPDA8ehC/at5/q8CM9kcRZQWu9pkaqaq+6wPQ90WYNTgUxY9I
qa391ezrBAgfP4oytFIquxptV738mobHdrmNePRk+2diiozPncm1kogVvKqiX45KSO4qIff3V7E9
pvBT6Uw2XNZCilk4wNH+p8Uxfyo6K/KCRy3BqJGlvb+USMRflcUxrVyOcLqAveOie7wKpMkiTlKe
g42IsssVTv00WPM3cqAVrvlZuJQ5CRvekTHPpD7k6FMgqDphLGsiN1IZWSJvzHM7aF9tKGMrGm1p
5kzDof3XoBqfaIPq7Ble7LWcZAdP3xmTERR5KGkhvLaxwjw9qiaj/gRiBjCbHoyW0579m1fyfLkY
EyEWiS4FKgWs8Y2DDjzh4iI/ik6DjmJeDn7bG/0piq23EzGv1LDOoRjz7dJiji611fArEL0suUEZ
76ornvZVkbOR72tfaaI5RtoAJHnkdufazmf1pCKcsc1sOFZK8xjOGQ+pZtsRPq+QMR+6nKdSKuDV
EltwpRFHNDorMPyFmyfgKP27P7Ja2dBoKvItmGYsLgWvc7RTATB53V1Oqd1gDKnEXBkvROJtJrVr
K5G9JnVyUcKdMsKXoDespPsuZCcZ4ehc/hEex/m6vbeVrWQpqmGUTQNZcnbSjUe5etQqXkVtO1u+
EsIYjq4Vw7pI6R5KTngvgJkblUokW8hVAG7kyMlRmMetk2xUpA5Ag37mTepxXoJ3K75aZdnoQlTQ
CbqlejTMH2POqdb8xis9qyNjSKQwKoaxozUigDViMMfBMPxBczRkykCmx52O42k/Y0raJl7yGC0h
jrxMx6x/CZTJmfrAEuvX/Xu9XWM+H917v8Vq58ZAraawkakvOrsjeLklf3hGw/tX4Sq/pSRxyIaQ
R55d3kYHWYllHBE0UbSDYMLp7u3Ju+pP6oFy1BmnCJoDAMKvIY1Ce4e+dM1TcQo9HggKPbBfnlZN
kwxiGGCiZlsE8MoVY1XQHDX646oHbbGN8jIJidXr90vIgwXeNDIracyNp4CH85Kim6gy3+IIfErg
vJ7/qHF3JYT+iNVRGtKYLCkS/g6pryoBSHbLZS/yOtq3b8JKCnPX00jJpIoi2AlxmqLUEjhzKTjV
qH9JJnQuj+FDqGunQEzuiiq4quLmFE4o3FYBJ6bf7gRa/RDGkehFs+1G6suiAfxS8EdgSHYvFDxn
uNCflBzwMiWaVcHDjrhRh03ieIa8I2UsApEqc0lGKJBZ3QxLZlWxX3Sc27lp1lZLZMxAJpO4GDR0
G2XCyewAAM5pKuZ8n83ViaJApKLG9436i9C95cOnfevC2SM2T4eOPUNKFqi9sVx1zSETn7j8OTwR
jJ8wpZFcgLOTVs0OpH4IgRXRcRw7nggmzJireuoaOqCWRw8CCOXE3MaAkLO/VdvZnPNZswk5QDYu
kirC+UYQaAvD9zFUrDZ+qgVnnr6Z1R0IsNox/pMgbSWULn1lMiRNMaVwQJAWGA9mfLOIV3rpcRbG
sbQqYzDmBXc/79FDPp6qS8lbHrsb2PjECq/mG/NK9gh6yJvvw5URWtxkEj39HSuvMjaikKS8CAW4
rdGxOi7HGr5IZ2kP5ETnWnljTtst+qvdZExCJgZ6NfYUMwd9z+NBdilJkPyYXtLqp+hEbnYovu7v
LrUAHxdoyBLw9QyV6IZE2N4prevjjJSocg2YCGgxqaYcMCPh81q0eGKYlcUxuD/jbFbfm8qVi85P
jxQYm2dTf7VHH1fD2LuuTwGlIUTwCpbPSvFN1ThFwV9v8ofvs/aOpCUggALwuSbDaTQaa8iBUv2/
v/UfhTCujVQUS9jkmFRvRIysNINTxsTu8t7dP3l6bXZOXmUMXxhJJjwboLiJc2YJJnHaJbdyMXpo
svJ/NoAfV8QYQCPXhCih+PVTWloiMujx5y7/y6OhqrGyRNmiZ0VH4fYm4bOiXZnJXRo+7e8YR4lZ
SJasrYxApy3dU/9ixF+15BrzNJZeX0bDXR9ehcvMsa4bvtLHjWNM3ySgHwo9Udi4F8oQlXlqYZdf
W4d2GkZP4xsPW3sjBfFRIGPverGcuqGDOdCIRctUgo058a8gGvfILa8fhqeAjE1ABbjKwh7Owyi2
LtBuAJxL8IK0NuAEOLq+gf7wcV2MYRiiejGNAhe3uKQlAUm0wtKOno1XcjFczLf15eI2hwoTAbGX
gp+Z51nzDpItStRgFQWfNorGwWeaIGhLW7wN/OyaHNBN4M1+XPLcgV9frg8rZqsSaTwIoxCgEGjc
KRhZcxdffqSwKAmqm9Edz/BuniUBXqNICOwGiztRkjKMqoVgHi+6C0fDyvTHIK0sZeAlrjbSf1jX
ShJzz9UUw0E5mqv+7Swu0KoaH1SwyxbuyC2Rbdr7lTD695VRiYYaE8EBBcIirWv0gJk3JweAfbzD
+rUy8XFRzD0PpzbqlAiLIvOtaR7DEXkW0xPa26i6bspLjSJsIp7dN2e8M2PuuqpqYy1Tq5wvbtbf
KtKpVG+Xmtj7YjYaJujiNJVoRCaGzDrxU9DrkVHjoTGuKEJQhkZIwQ4PMgbiJbc76Lc8GliqAr+8
bCuBzMuWDGQ2uxKXbUwxquxWy8v+injfZ56zSajbsdAB9GaO6DC/mYm//3268Xu/n1FxFKeEuGoV
FQNXoZO1xWUPRLkCLFGB/JYnCEX3xW3rwfl8GCWvBLHtBB12WOpCvxnTZ1PBqOvgtA2vzMfbOEbN
FUFphh6Y2M6UXSrVQ5HzVJongFFpQEXHnTiGqpNlhSUEoyUh+7S/W5tOwEq5mFcrKcNU7QdkDZJj
c8zB2v3/m03kHQrzYJnakM7gV8PljI/z+BQCHV/pn9SE905sW7ifh88+TJoSZjkRUxyJcQjGR2W+
qcxP+zvGE8H4s0IsFKLW4SUK+sXqUWwdssAKpLe/k8Jc+rwVejVRsZBZCGzAEfrGkrmZyONi4mgY
WwzXpKkREx3VJ3NK7ag2X4la3u+vhHP0LK2kKUSZIGcYL6mV8l6WQetcp5YkyjbAtjnRn8wxNSyh
ZJ70WW/keAP6UHohAjoNC/GiUwwPMHOfJQnxtjhbXQg0JzF6HmR5stpA/qY1hi0kqRsk8jEaTVcd
iCsOqQUonvslVX9MGRCa6xQQld1JrhbHwDznovTOUrYz73XhaRdjU2KpmgdSvmfx6IxTZJfXFMZ0
sFqPzGi0V1zhVl04RoAnlLEz6tAZ6mAgEujkT9p0ly3gROKxIXEMDctPacZZHxsKLEDXmY9LUfll
AU7TMH/TSWYF45J48VB8aYWM07K5UbH+8F4TxvQYpBBkucB7kBwJshDTsxJa/at6BMKRAzhaX3kN
f0Qn88h17Ti7ysLCmoPQdp2MCV3tTvLiC0rc0j1nF2gnHp33kfMnMbRaXv8OTypjntpxKmIxxBWo
gCKhIg881Oi8dfbvNE8IY52GpSiiNpGxtOxBih+T6nbijVBzrrLGeCXS2OlFbcArIc3jIGd2qh/V
5q5bKou0r3+3GmokV27xJAZ0EhN3LkRVPFZN5BldknPM4HbMdH5pNbqnKylkKSutoYDOtMNQfULu
zWt8CqA/O2hf8HnZN97+MYZkWeoBiLAUIDA5xoYzhIU7t3cEVRaDBxuxHWavlsbYj6qtRnDslHis
gGrfXoOKGUg+/bG84fed8jSP8VdKIQ3KWphUJw+fW/W2FC/b5W1fHTbylh8shsZYjGpAu3ApQ0aW
2cVRdRNPv0/egm/LQTjIlugAhMobeQV+znmxkJJxEQNWAeCjTtxfimHs1MHX3hQcsXiZg9zdXyFn
E1kOUEMyEs0IkeaOS7TtIHqRfsyjty+D41mwMJHjkhaLNKDnujUSR6jyyzLlDfTxlsGYiCJuhVgy
sGWdeKuF37LmlvR/F7uwYJDhlDVgqkQNMTOfCgWplDS1lxmQn/VRD37s79hGyeOD3ul0vSsLIQ5V
j7nZ97dftMGs51fgP8KM8YGXvt6oFX6UxBiHYRzNpaqgAJ0zObIrurRDAVXuK+NYO+ZB9fFCAe9y
cVNn9EeR4+TwVIMxFyaJxl4MMEWxFDeRGbpLonMkcJwNFhpy1jqxUSjavARuthSQavXz0LYWcItt
vR+sRX9Kjbv90+MpI2M0wCYaZSKFtZXF/gggAQvTKNc1MTkr44hh0SGrAVDzJIGYdCQ3CqnvSTjf
FPH/zib+QUFYbEgJqOR9GENBjLj8WndI9CnpBeBlPgPo+iBl0mHuGl7gzjk0FhAyzsqmkpoFd+3Y
gebOdClJMB9chLeDjNWo8kzKQg2GSQtfRDLcBvq3RO45rYM8r5OFgtST0DDDHu5Lag3OP4wR5rVk
hW4OFvhr/UChDDPVWhJ35jga9AXcSbewjEOxGNdTbUBD9Pk6DF4izFoR6U4WejtLvZhn5t9JmPbE
Maak1bRoLChudel2ToG75UhW7KbIYS42cRUfxh/dTgvgREs427VfgMKSB2FNZez9BsagDNlSh1kJ
bW2L6wVd/5JuJbMtyc/7V5wnhvE9MtXMlcFQUJIWD0N5xAgT2rqv4jzl3HGeA8JCNEZCP8spwRFS
6DvBGtGRbB0E9Py/Ljaaaycrs3mDNpxbwQIz9kEaAtEaUZKgPS3ivVzd6eFxf/s2equoUTENEyRr
pqaJjInUy35JWg0N6+odRTzJvFi1UAEacqu5iO3BVdzZl0vk7RyRU7Hbdq5+Smb7Q2VNHHM9AcR5
1D/LopdrrpBGVpjZWjXyDm/7dTvLYgIw9PK2S2AgACtMy7wZ3fa6P+SH1tMxx2ORH8SWgVm4v7M8
kUw4VkWdHkoF4vehumvFFzJwTMpvYpfzmhibqRv9CH4zFKInVPJbq3hIJBucnQhdNHDxZvbAzbLT
n/zrlT5LpEte+ULJIIhqHCLLRlHTZBv9Sgcd5SXKEoFhvb/cP3o5VsKGoleXDCS4IE/rHOBQXC/J
/45v8UH33+/GSsQy5QiQKphJSflhgMRYOeyrwPb9Pe8XYwJJ3cxlE2VAczX8Ybkfp4sq+rYv4je1
qrMMxv7NDcbGshSZPO2q/SQCc169rV96lOAyt4dl50ijOrWnAYy1qLtiGaYFL6h4Cn2AU3+WbyU/
PcSXyglFfl9TOTvIM09s66ds5kZERrilDeJYChAC+mWvextf1RuwxtyX3ugXL1x8QM7dfe8lXimG
MAEKOFARxMzlcmmUJZAaeLDlG8ONH5Tvvft0JUMzZ1PuOui3fBc3VnKk9NaKl7sYAQfobu9UX+Rj
+SIcDH/0uQMO2/7IT61hWRyJRIiCQQo6YNy7oY9WeXexhPvAA1KpK780aGkVnPZt9nlt5Zwr8Q4w
u1q1pHeTGncQ3Eonk9zM0X3aceYp3qEBflFSdMtimEtXVFNnrl1K+TzHANcuEqJTXg6neAbPThh4
RiO70Rxezlrq5bnoZB25roLKk4To09hmbl2aL4KW3RpjDzK+7jCNA2pihTUISBCVsbOAEDDN+qMC
PhlMaFROZJqO1CZX4MS87gPi6lHEwyLYVMXVYpj7nXZS0jfg7nEUtGZ11wWvErB9w1YCmCtdGHk2
CBT0bPJm18RESKZbNK1Cq93VwQTZuPJgftM5+A6bCniWyoZMJJ6VIjWpdVeB3vsGiEwrNJ2iAW7N
FFqE6/rz5DEOQFqKUiK2uNHqof/S2ph78RIHuW5rQMY5eRu98TI5KbdZDe/f4hhN+u0dfWRjqGGK
0kztkPWjUCM5RjfJHUWlpbhXJmdbt5+D1b4yTkGjpbIwj9jXAYw1sguY9sRWH2dgm+AsXwdepZK3
rYxH0A+YEpFVGU7xovk10UNMLaGxOi5sbeg8PTX9peWhx26akNUSGcdAk83AyAA0DOYw5VEVQcsT
LS7gyzg+I08ME0ORqIvL0kS6IsfcXvRa1ldl88DRjM3ndLUUxlJNkjDoAHCiKZ/5BwZD/MHKrPRo
HkKg+IeAzt6XtxkraUCcUVVYRoVtLlukkeTqCF8hnz9jtN5S59dQy7wx5bS9/0YLz4KYvTMGEhlJ
o1EtDP3xc33A9Bz4GAF8CV/RHyRvf13bR3UWx2xjHPagxavQQavBMIf9jRY/VRknWtluMQH8MrjS
KD7xuzu+erlKhNN6GHZIbL6zqFI/JH5KbTpdQ+hpecvr/qqo4f3FbKwEMndLkjE0XNOeFhUTL+kJ
XtaRkkn8WT/eSg5zn4IoNaAUCNRpHEH5YWCAe693aORX8fJJm0e1EsZohtIGeV0omBZtyFuXPYZC
BroijprzZDDqkBtk6DuEKs4U3E3dl0i0ZY1HWrB5lVbrYJ7lRJZJDpAGpEsxsDk0D1F+jPXGbpTn
fSXYjvJWgpjnOc+IOKYaFqM/NJeUd0OwCx8YMEhWUQoYnonYNOi6ouGfSUSRzTGailEtRY11TcVn
0ot2FDxVM1AU5teRmE5q8lJV22d1lsdEyeKUm/C+0LStahd6jtKUfBQEHrDr9mGdhVAzvLq6gzFh
9t9Ai2tBNKsiPuqKzqy/BvOn/cPiyWFubBWJglT1eHzb5osyBNYkHdrxh4H/7cvhbRr9+2o9WdLF
UZQWUL4l/Epm40dUkS+YtuWVv3hy6HpXclQhqTF3B8sQ9/dRfiUrPwKF81TwRDB3VZ4Bbg+IFxUJ
poeyNcB9cD8Q8y/3i7msoZA33VIjb6FPXgn3vrhBF/D+kWy66at7w1xTdRCLbJIQGJdteVsIuot+
Ok73+bYIQLzLimYYqsqIKMiYzGkOh0SuS9tUgit0bnBCp+2isf5TBtuqFZaRoHQiJppHGyySyAdS
TF0kxl3Avh/2d2xTFl5SVZElrAnP2Uft6tU+q4IQnXr/In862quEVuXcCz2V83jTT7FP6UoUCyaH
iSWpzk0kOfP5Zpo+6f0PPXgRpKPRXNb6oex+7C9t66TW4phgQx/HGtwfNLRHM2r8KQv/xKDJiiyq
Ooy0rLATNcMcBEIRAr9Kk2YPXHw+QP8slIesueWSb25FL2tZzOUxJ91QKwVDD7WLXifQbIOI8paq
ROzxEMi2jMFaFKMR2rT0w0JrkCGSmdNsmdVtkfM8kE3ndCWFHbBJkuHfPn3BF0/EowNJywGNY5Ri
2+XlO7a1/HxUbGfyjCWNWo0sNwjX7SkrHTW5jBpEuH7f+LXqD5jBmlrLiB7/QAdXcpmHNWjSttF7
5A3m9DqTD2PDMRWbV2r1feZNBRpBMooGss/iKcYQR4OquIT5Bl7TP0cl2IlDMuhtPhRw7VUzc/Rw
vh1U4TClHcd888TQv69eOkMEcGY9wHxH9eOiPBnmqYl5c4xbrpUMChwDJAngh2ARRycNfOQkqNBy
nblVDxdOCb08CJwGRDmksXke6vaSzuKYx7sZzaJOEMw45fQqRI9GfZqq4g8e1vWSmNe7xdBpXhZ4
kpLpAoZuSX1huPsTPT4vgzE/8pKOuiHAIVXHzI6XzpUwF/d3IhizI6pKAf4zlNnMaPDMWvjSVbxG
hO3b8nMVbK3LaIE+hQIUchan4ETZZqYTcJl9g/PObUYLqwN5t0YrPU7yrCukGrkRPbJmuzli9Mgn
1/NNepS9DuRHAsfKbHm8a3mMlUmVZmpSCVZgDm7T5VROQEE3fDPWOYrG2z/G2lSgxSoTDH78m0Lr
/BzzqkjYHfc1YbPbZ70e+rKv9q+rZb2dEY3B/wHDNNpDK3QDgv/8hvsubI3jrCUxFqea1axeKtjn
qiVWqxwWDMSq34g6eiLK5IV4XIJ7jWdNNx0TxTAxPmXqpsiOUGHqbhCKHH5QsFwF6LmRePjQm1Vy
eSWB2UAAngVBOcOQ0iyJYFUIWOPDcpEFtnJHi8nCcekoG8T+uW2b1vO6mM0khTjGqQQHP5F/DII9
iU+Gep8nFyW5n3v1D9IL6yUyhlXqWkPJKySC+vGzGvtqPVpLyrnI2/fqvCDGsCpp3rZ5g4i162sr
1R7V9jXq7oe4+cu1MNZ1kWXkUgmOq9e8qvDz1g91jgHnLYWxrnM9pnEPTwS03KdevAoE2YpjJ9d7
zlI4ctiKAl7Xaq5FupQyOkR6fhQwIbCQyurAab6vbttP68/TYZMkaLIGm7mJzFyRAsjqizA5C69g
wbmpbM2gQAdZKgwIjpKp97WwvVFzHrrMZjvUSpENxqgOcSBEMi3nj+ioDU71wbhtrwS7FpD+y48a
Rkb7C/n+/8E2skGtiKHvs5VgG7FCY26JAHRXWAkaZrZ2/Dm/K6/qQ6hamSdQJpfK0u0BAJeiAxoI
wVL9AgnxxqsLy3CjS8NNb/oLXr8Nb9MZM9I1WSgJFVQo1xw5ugVeE8dObYBQfVw4YzvqscrqUUUp
iMa8kpN5oWbpLyi++hTOc5bQk6XY9Y1+NbiUOYccJ174w9NdxrJESRRoxoyESzqmVmqWl0uausok
uPtXZDNdvj5ixrIk6Euc1QHX/r8jrsej4aiP5DCDuxrT1/+PBhX6238J81dqxZiaUVXimARw5ETz
ugEnSo0DTMpPYXE3GilvgfR27Ahjm7PiJBRbQUHpix4lnZuHTB8Wx0Y/um+iOMXTHc7qTCarABjd
Tifpu+5IXnM5AAWr/o57UjxETnoAAesNZmcs+bk7BOhffECzK5DyQztyA5c70PKbsPanCTTlj45S
3tVznlDewfkEeH4UDQK/PAJRFVC0vJQ0VxZjp6apz1KtwIP7X6II9Eun+pih45/nAHIcCZN1X7Jk
TOcCmGZJcZPo3/L4FGZvuXovmS9jxiNE4rxYJmNuZn0pEd3C3MSLq1VPYvFkGrYq89743yQ8zmfF
GJ1mEvUhi2DnpRs0ltvofIOVp+2fzfWfEF5+sHAszC6YwLLUVICkU0uvZukn9TeOYeHtGmNYJF0R
DcFEiJNcGoccfW8om+Y2uS5809U/oxfzsUFhHR3RHLmbIYgKlx28F5Kusomc3uzlRsjxZpXu5An+
4Jho2gkOFIlRBbI74Dqc8Ait/D/Srmu5blhJfhGrGEHylelk6ShZtl9YlmUz58yv34Z81+KFaGLX
flaV5oAYDAYzPd3H8I73WOCZZg4bqvCpFNWI2Zga2icAYWs7KiHNu/7Wk/fFEpmDVodSLQ4I247x
pB6J3SUW2k3ufC9pluplngG5wniHYS/Ol6U//0MkXZhlDp1kmMmA6R4qxQIRIbfYjaZDBwFzN79o
h4z3llw/Dwt7zLnzm3wgZoXIrQEJSskC+n34rKKPm7p8XXne3jGHD8g8pZULWiLB3lHmeg3kR/WO
JwbFXRRzrydh3GE8gKa/R7ILTpRWpbenz7Q1zddPWL/dF5+QOYRCA90SGTR7b73p1Kl+zLoV4e7z
rdSl3E6+2+b2tpusJmcLk8zlHjaK2Xd0EiEo0SlEt5U3HbBa6H43wPY+Ej8f+mJCjeEXwPut0H2g
hW7hwEu9qYdteDxLnDImfm8CYwCnCL/N+ScQSMT9fvtzyatxcrEcJmjos6KqSYqBuSZTv5e+aUkT
AbJNfzTL4VRkLZgAR6cO6xcRM4LioJ9EpbvLqgz07pj+ycm5TzGXXRuprWvjXavo7lj2VlFFrdWI
wmsxCE6gqPs6n10/lct/2+0PM/Ba2zZZBPS0GexIeIp42hIr5J64pxafhwk6Y+BrYtvAg43EMvc0
SRVwlagupV8rT7GHNvtPlLRBHyJ6dEgi3pXO9g6tF5sWP4GJQ01f9uKQAws5qULi+LV4kCf5JpJm
S5/64xjnxzINr2kQ7AWdd6Wsv0QWxpm41PaDVrcdsska02aqXXrxg3CvnGIsfgTwP4W7WHQexhys
6tm8xjveSAzvtmHFkuU2gYPluFDDM/Cn9vQUe+pBv4OGrIphbAoUmqHD+v/XrqL7rummBDo6zWDn
HWZVUvKI9mP6ep+CV0N7UYTX7Y1dP3m/TbDF3tQUmqAuQBORonKoXqb4pxFltk44Q/Sr74H3lbC1
Xi0vIOY+Z/Qll33Nx+ieBMFFb4JrpAs2pD44VXLeqph40gZpMBBBAEyo+RwSTNM19hB8Nbof2x9v
FY+62CAWZwWFpcIfRvAh6Q00lrJo2Pdyb2mzJlvSqN+CB9tNiXkJpmCX9AH48ST8OetkMHdCXlmL
bCImdgD9Wc7vosnPx5j9vqtMwMj9Tg21iJa6j6DXcorEKn2H0hZ42bV4yHdzwAVL03+5ZZIJEKOQ
R71e405vhWIf5o03yar7j8ti4oCeCOk86Hhc0YKtjvTL+BLtGqeCci+FIHLRsPQ3b62JyVMC3w+E
TkdgJ+FBjnoLU9Vmzbs9VrnYlk7E5CeDpsixUaISUH5unfja7YSbTrDMwGrxKn4bGN/HFyoxFXjj
l+0vyts0Jk8h1ZSb7QA/6bJ9rUZ2Nvb/6IrsUEQm+RCyBIEL2ErVY2NpJ+hU+3Z0bt03Luofdcyx
yDn77DxEXvlaUYCRDTwhuqPoihX40gUwSSDsZ05U+0Nq+fucsXMRYTT1XSegTYq+SHmgetJ4rD6O
PgYXO2eCU04vAU+2hbrDhlOy4xCZkCh5m+ImNsYOF99J9BVLkB6Hzg3JtTR/bnvIH3L19yVSF1p0
mbqqNVp9iFAS90YHK/TMfK8/TaBfTRwTDFycVJC3e0wYkbKmJX6N91VywvSWNZkeJKwCldNCX+X5
WZy5t4R0sap81gJzEABKofnzDJbrHCsLnipM2MZO6Biv4wmbegblhbXXr5gitvIEslOQqeTkjrz1
MiGmAw+K4mc9Pm/8JSzdkZwMTAjlvEOxOsGzXDATZHISxyOJgE2ID/0h9pKnbkeHd1pwBO9QtnbM
Q3EqgdLM7dRWXrd9iLrIR49FjwGMuqYqsTMusWwOQaPgaihbYqU4Fj6vVr3eS1bfTTDL0zSq60Jl
3tRd9c30gqNpB4f5SNU3E6d55u3a6oo0GdJEOlD1GgtOF/SxKUIV6YxaXFvtksqH7S+2fuoWBqjb
LPyz1SLNKDJEzdajM0+JO57Cl8ah4gjBLXcQY/U1ubDGOKEO7nVBMfH1LvJ/4NtvMtD8OdP1gLmw
xOwT3v1zYzaotA82dFXcFAraBkZb/Mc31rhTfhl5Ey28rWKuuFpvekVM4Xx4iiv5deApL6yfrPcl
sU/xMEL2PkhYEpU78y9UdiHOcc/FTg1qbEc7Gl7whaqeVHvxhbt1q/WohXWm0F5OsZo1IlIUeUcw
GDfuSxewE+iCiBiK+0e3Z3XWWmFCyU2Hn8RpiC5sBmaP+XHb8znbxb6l28SYdWLC8WNJsnXdv2jF
xHkc8EzQvy/OVqXXyL4DhNy0qS1RvlYh53ZZjemLPWHusJiYczHkmL6XCtPK+586GfC1IlvjvozX
497CFBMn+i7HbKYM7/7Vo4vcbKfd9Bj0oIUt/SBzWv3r7Y2FPSZSRE3kq/mIDHwAURME4yECrB5a
lNHSI69KyNsmJlToWivH4wxP0MAs3976yeO2p3G/HRMZGk0Hs1uIqsJwpGtJvUwFr1sEIvYMU5Y4
PrzmEGdFLJ/bpIaoIKiIFIaZ2aZBdqSvOL69+mJ53x/ChIO8jUw9A6DUkfMr9FfI8DAG++3vxlsF
87YGMYiiRypy3nz6UZmHqH7e/v/rtZbFGujjdnE+paEvfSUAGJAKmqHhbkkv5Np9iW9qF0Q8YDUe
Miv//o9G6aoXRhutIxrqE7TZLXkEekQ9iEdCRz3UiKax1V5yO+OVd+hh+ZAXLRbKxAldH8MuoHnR
EB/mQbKDLrfaSLZM3YurH9sL5MQkwgSKRAfYSW2R8AaT04+m3WFepo4vqVlzPJCXuhAmRFQJKX0S
AXAy2G1kUdk27X60Dau9AZiGK/3FO8WECRM9FtYKMl7P6bk+NLvpK7QwnPhTc5D385Pg8PpOPO9n
goZvKm0zh/iOvaZcquxJrVRO7sexwPK4jaXia1KNB1fTFbsoibxBqTjtA47jsfRtcaKRdJBGIIhN
9THU0m+oQLjQbHVbfYRsMK94zAlKLJMbCYxM1acB8Os2tfLmwcx+jOW3bf/mfTUmaAxTVQlERkNk
Kr51tSvnHLde//+gnDF1oovmmxsu4kMAQppQEzEmIeWXSrhEvDRy/XyamqLpqmjKBnNqknCocj1C
M38anxpyVQXTG4arKKec6M2zwxwXsxUznYSYdsV0SSNgej2QrSr2tKa3tjfkDwfzfUXMSRFIrps+
nUFVgO4FCe0er04oAA6OYlPdYR6EfN2nf5tjIS6ZVs91SdCm6vweXNdN+s0UCzfRYzdMClvr9Ift
9a079bs95qbVVGkCizO49qRs3IM3xeuG4uto5ryMi2eHuW7lsFLACodWog+2eKi5gQaIzlWaT42D
T4mxV+WL9Lq9NLozH++l96UxZ0mYQzHQC5iMwaNG28DKjoZT7lDV+tvl3Q49c4szFcpdD0ZTZHjy
ULwCn/UaBdpJ6JudmbSBQ/r5LlN9JwogPWZo1ykR3dpvnrfXun6u338D/fyL3yDOcmq2AW4rpbgV
9RpwTx5kgLeBzM1LiAnY4ojXQKPbgZ/YVXBuuoZ32nhWmPgxqFoUxyHWkYGfGsAZ/0jryCBJ/mxe
ZlfdRw+Bx3sO8mwysSSJmlwzqdKnoilWWOtWVz9Xc2Fv7xAnYplsHAlNLRmpZpsG8LJm3imhaieV
M0eck7bt9QqrFq3gBqnCGHYUIbs2YWEneXIfxvqPOSz2fjfsw05zuohX8JS3v6LCSkjrUaFkcog4
qT8IJ6qXWhwDtz6FiJYq9Eut4eatquxMnwkUokyn2MsgkQ2PPKbS7ZMA6ZL/PglDSYI4T5HZEPkk
JPuMB1fbDtAKKy6dQFpraBL0+MU6vZrd6FSq4BGMk3WN6eYpefoXt1FYnelSzYWyFDB3XKQ/Z/Eh
7DxkilbT7LbNrAOTtf8NIAo7KTVFlZrrGVootJI8PjZ2/uA75V64mW/ou7jeFdcMMswxr6LL+5xM
WDG7shaGEtsVaNpnU9KuNZY4gJiuAhG/HJic/GfVS0FXAjiZpIKUgzmFujmoc+6j65AJOIUJsYXk
qABuvf01V33w3QpbSzPCKdZ6OnrUq/cm5KMwyr9tgLMMFszSJyWpkgIgEjX/iS6pNYi5LXY/t42s
RqzFKpiTNJpFGpc90mupuk0HsMaqX83mdZ55LrD+Ul4YYi7qocAYianCB0bP3zV29+RfZSBDwJ09
u7Eb5Vb8Q/lC3O3VraMxFlbZazupoJVd0gvNHT7lTnSHCTHIvlnzzeApdgtAY7NvAeUNd/3nHGSF
3LyB933pJi/ubFJk4yj5E+AwF2OHmieKBIkbOibGdn7hihNnOvHmfdfz2cWymQNXalVoEHoC5F38
SOcAgiME4ijbcerGX02Hh3rhuSpzo6tq0/hagM88gpS0qwcXrGDHRql4LEyr995iXcwtHoMKJExk
OJG4U1FDlicr2ncXvKIPrWWi0RegmKwcJXd8yiE1ve1LvDUyUaVsy8ZoQryqauGu0s9h+TPG0MS2
DY63sFU3Eb31zDBR7gU9uhXO51C5rduXkafqwvMPtvQm+kmkVyMugsaNINlNIXnSffs2JDFehhOX
3pDz7QgbZXrM0Fd0aLp2emD6MZdyzHa+N74hGzGCsjNs3kge7+izmgqZ4ZuzGovI+G57JJmS059V
mzKUFXe+Qw6qZdxmj5QPKh2tAtwIvArqOuDm3VkJE3uEPk5iKHnT2NN8Sr+nTmHX6NQGT7o92rTt
0YSQJ7C5H5t+zA9PooVdJuSkA/BERjxR5EkPBBoOv0sh1Cb6cfmOh7jk3IJsrS4s5tCAGiUQDGV0
KJTisckzHl3KeiWfmIaqECKrCsvybGI9qLTi/dq4CgqeeFfO4POiT8pyR/5GH0ZeGGNiZ2WImOTx
IYpOgksFpFkm3xsab0nrB+J9RUzAbJRermWpx22og+jKHFFP1Swp1d3teMIzw8TLQMriUIkpwD01
rBzczU3+SP6G7XX5wZjAWOtBD8oCBJMOaP3iKeWJ6fC2ny2XlInaFC2tyQHOecn93lUn6Q6EfKAB
ASJ6lKyqri/VXEPWNXGyFKM721/xD7nL791iJ4T8WtVihZKlqjvMCbjhQ0MVjM17HRpFAMrtpr06
OTwkwnr/+d0R2VEgydA7Q/J9XDjf28LyvyY3qi1Z4374Akp6gGe9yOMFTY6/mEySZpq55Ff0jpsa
zwg6W9McU+GN5/CMMHHRRE8ulasQjyvtc9d8HdOfWV1ztmz1xaErsm6CcUvW2dbsrE2z0VOEnybe
kKGwlIjYffwqhF/REvpHW8x6MrXrRzLicjO0k0Z2UIex0u57P94YMuc4r18pi2XRT7vIJstQ6aQk
QEV0/N7ZrZPdDGDbJucRfkgw2kFnt/ghfv38LawyEdEY8IWHHlkX5dlU9sZhPKIBZItW5BQc9pPV
BGhhiomLyYyJjklEujySxlLFEuQ7h1DtADLiVFDWT9fCEhMapTlITPPXmUYZCnKArn9IT5ipv5mP
FLoSVhavBrUeRxY2mUgZAYYuTQBK4/3t78DB4wAU/5CfzDvfAnHa20Mke96OXauH7d0km1Hmct8o
OjRZHTEr7/pAvhvNxtWH+GnbDO9zfsgogzwRJYrO/DVL2NimbvXAhA4O8UCQ4QnnvyHwlRcro2nQ
4izIfhuDxx8v1wYvyXFye5X7ZqU+8CGTWphgwmEmJnFRznjiK7eTrXi5ExzbY3YcMVScWtUhPNW2
4EDl4e/eGgvDTEiRQtIQcwR4pSOTJ/TBuZsGC+qbnELJWvJGJGKAmEwyTY1ViyOh0Cf9AFYOEh4b
aAr1GaceyjHAel8Roj/VmbQeah6G4VlteaBWugPsDi1WwLpdKAnVlErUgKV9D/YhaMyDOwiAUfHA
bylXo37tNC3NMT7XxMlYdjMO8IjBgzhEyibdRXn1FxfK0grjdnhLz0USKxDdhArqlB6H4U4VNUsp
XlFF4ezQWsBd2mI8LUpjUyQCKgVjdBZCNzMBqvTPOY+Weu0+XpphLq4xHnRUAUEd3gt3TXse5l3f
vybxUz49bgcinscxd5VZKJKZEuwQkXYZuSo8hUWeBzAXlBSZQu83ODIh+hWhYkmGUyJR2l7E6j2/
/Fzs5QRC9bGm2vHGU3wA6BfNtOxu3tcn4Sk59y5qjj/4M9q8PWJuJ6mbRbPXJ8DZZkz5o1wk/1Dl
/UQOUrTjrI+ek41jy+IGwjrIAoASKI9xfRgukVsJGPFXjpR7Nf1R8mBAnE1jMQR5EopaEdfIBqPC
kg3JMqrMq7SatyzaR91aFhMe1CTMFDF5g5MMbnudrdBpj+BBdMonXjWK4+cs41AQznpBoOfqKNlF
Etxy5FwNPBdkxeDUvur8WYELBj+DG5QQ75Oj7xigoTp3uNLFPR1kiTyNE9B5y2LjBOlypCso2kzq
5MIXT0DovG47H88EEyHSKOpIKwOFGvTnoH8WuoITvuk52fICJkREMdEmIUO1IhQuefFUkgORX4Xg
LDTfBuN7aYwcezzvZoJFCkZCUwrxzQLRuBJAUMu0ORl9yAlKnJtCZ8JD5WdFlbQwI6qam8Ro1U6l
M5DSieOWc5DW8q5F+GMph0QtQHs4AWTdgHxBrN8n410f3o7pcwoWgOHwT/7Akg5NnQLZWh9PxUh0
B/PYKw/b/38VdE1kUQETK5SXTXbIp4+GwUQLk3KsTW59bYCIKE/VhQw26uWQHYQkyJf+KcBbSnzh
vadW8/KlcSYk+X2QktyofrX8VGAF0/ZkOI0j2SCLisErAhKTzuOseDUOLlas4IQsUvO8hCibNP7n
wdg9BS5GN+JPI6h3pn3Eq7Ouuv/CGD3vC2OZIGYzFKgQqLLAGqrrkGG8Nkk4h4z7IZnIFGfqCJFy
ZJri8ZfqW/tSPotXyuiEyZv9CCAD54m6Okq93DsmUpmkzJsM5Dtv4FKIydjVLrytc9wq6iH3Qk8c
3sbuaCk58co7WXIj6Jpz8HervQIiK7pqmFACkFl9Nh3z0y0CDMLZoXfyV2XvXyGiCiTW4VcJQOTx
SKwG6HeDbLkP05lFmRRAR80N+kk3ff112z3XHeb3gthqXmxMwVjLOBI9uTWlpyQ7x3/VHF58NJaC
JozkcgQfIEbDor2WHAeuCjHvIzG+kc6R3I4ZdoW+t2V3cjE5iwl7/YnKy4DDa/93x+z9qzG3WiES
HQEfT9KhfolSZ04nSzW/bO/M6hWz2HnmJptCwZgB+cPDJ3nW9MguxgehvqYR9zDTAPThil4YYu6y
Thub1FdR56QIahmjPYKtYBRhtCkIInCSl+11bXvcB7hOQxRB8lukHHO4i+WnanhAmZVzPfNsMBg/
XWy0HrBPvIT1faRfVeOJj3Zfj+v/6wMfYDedKU+KkSEn/MVi3tjjyfd+sU/yGufb/v0BgTMSsQxj
A/ltERhuM1ff+2b6tr0r6ynuby/4ALtp07Iy1BblnQpnSPw2PI0v8UO7by3j+/SZ8iQULyGxeSvj
bRT9++K+avU0MiMNT+HIFy01eRHmr+As/UdvYMIDiBiy3EzgcUY6v2iN5JQ1svdce+J8QnpQ/nyQ
FJGJChPQl6IS6kgKjyVQBbUT3ZdecUku+lP0pEDrinZWS0qctudWU7cPMdip/vtDJuVAZjVCRAIb
XXpGQRVXYnkqQQEcXTU74TZHVsu370FdYSku1FTTAoEqr/oQJT2MTmNVdCQQtQxXs8NvvgU8iccr
c66O3C+sfmC9CMcA0heoc8bnzi0f0e1CnFcPwdfgxxBjItY8yvtEtGrVMh0eDu4PuevvE//WGlg4
a6KXwxiqeKgrb8q+xAZj1ZHOSQDAAuBOa0O22IbKnssHSXMiwNvsxsJ0Go9lVfX42sVQ2kV4I5k/
tp2XcxDfEp+FgbIPSeUH9PjPbqE8N5E7NpzpOu7m0UUubYjBEHQ+FtG4/i76pnj9LdUfn18Et3Km
76SwML8F4fE4sQgnfeQtj/59YVoYBoxbjlieL1+G6uvYeEkn87JinhEmzuhRozdh/Z9RJO27dKb8
WPOONqPwwnilCb/EKRHQkLIRct5Ajot1QYJIi0cqOVuLo+UPX9r4ITBect3zi+dtB9lOR5S3zV1a
otTYog6FBjTRPwda5kI4ygtScJlHpbdtipNlo0j537ullrUuEOMNLNJBbjT1kl0doH9SPMpWaSOd
411+nJ1juS70IUR/tELDpnXqc/JJ8bpd4Jr35CAkkBPzLekpfSL3nFWK23vHPoUl6JKUYoFbvVUG
m3RnOXYGyPZ1oVVWZz/XXb95FKBotm2WE0lY5osgLpVK9hHEROVUiDfCsNv+/7xPSS+qhZ/4M8rb
4LcEp5Z8juJronzKeI0O3hKYOJKYuSq8iR5rwUmGYl70j/73hvxermEaO+JreLDQIsUIelfHvIEO
kl3e5BAkIZn1NzMwi2uNZbUwFaEpkx6Zg0QAgzKTKxmloxGqwDhExsnvE15ZjneXvfFsLJbY51lZ
ADSMVsctjcbdLnwg1wbot5/kkQ79USyY4JiO31i+aBfutpNwwpbMZCu+PwEmRauCRS1YrX43Ngn4
JT6b+MwV4YRlTuBiFYCmTIIsV4n6GdBU6KKrqAaC9lk3rMzniY1zfJ9VAMrqXJ1LSo/Y6M9t9Jik
t3rwuv3lVvncADEAsRgYOVTCEpqJZqnJ7YyM+Rf+AMoLu7fd4oqirH+3d0PMHvVEnOpJxtUyto/Q
FPEEcHJOzU8l+sFZ0aozIKvC8BwF6rFtyx7jC7FOX+9UDqE/oGnpojaH/DWyJ4944V0AhjiItnEC
4epmqUDRqYYkAhdPf9biBMj5GGhtiOZVO+R229tpCXkU+R+NMB8xwChoQgR8RAw0AMOq7tOgdkI9
5Zyn9YLcYjHMjSnM0BZpVEop3NnKZxmlzeKHeT/fG6EletVVPaU/9MftfVv1j98mIeP339+v8otQ
CkagU1rjIAYPKrDj8WDpZe5s29neJ40ds6n9cWgLHcFYrlpHkTCIlWj9Y5s0n7bt0FvjQyq1WI/8
3+uZRUMvjQCHN1HvmupR4dEirGc1CwPMzZgqYSTEIPNGkiEfRycDAX1rASd6QMXSwcAzx/V466F/
X/g3aOz0WI2wnnASXzRNtLRC/Ln9yXhbQ/++MNH0sw6tV8QivUiPkGC4GBpGZ8aIk+TyVkI9cWGm
CJQyymmTyswvRhDZoGPgnZ/Vp/tib5hgYISyMhkVUnfjUmJG6zrcDE+hZ9rqrfpKAK4N7PRY7uJT
e+FPpvMOEhMjKr8NTH/CsyiL92H8TQgg9VHfkJEzL7AaZhdLZEJELuVqEUcIRf4UHHrTuGj9FFtR
DThlUMeP0Fb2tr1jPcd4t8g+1sMuSfoKGsEo2Rs7s7P8uzcA9lcDjWAgzsH8KVp4yro9OBp4Fdr1
+sTCOFMClHRxMtoGEZEKzta3yT5yg8IWJgfMso4IDvtwtEi1U3mTUKsAQWgf/+de0dinejmlSVxC
sPqNtL70xv33BlxCtLvEA6hyHId9s4/z0CViW+JcSK0tlGD0yK1OCa1QajixhHPQ366fxQkM/VxT
C6EBGkITPKWprSqP7+eIRyfMM8PEk0Ec56InA0UUdZBpD04V8M1jZ+y2HZMTT95KocvVVAU0uDrA
fNLMG6KraD5u/3+u7zHRRPBbPc8inGgBWGg7f6RIrNDprXZCISCwQfdsx0cewQXvfmFf6HJGpBBj
JbQgPSCD+jXqgGhpyYBH8xEyPO9j4kkIciTSFqh/qwoKjEgOJfMmNq8lV4eSF0fY17mvEUh9Uz+n
1O3QNbtGmCd3UJ9ubBB1WRMOM4aPhtYSXrPQqkQuVnV9qTr4LiFDqRqE8Us9ADeeQdAhidVXiQRW
ql3C8jXOebwy6475bof+joVj5q3f5VkR4z41D750ljVO+3L9fL3/f8YvM1EN8tDA238UeifMhXMR
p47maweO/6/fpu92mBut9o3GVysE/u4ooMQn7ZOd+li+9Lolg+tcPFPO1+SlylDMCRyRV1ehedTH
RO7dOuOYfmdi7GbG8a5cY6edEfd/UBCkfkelI/F45+m+rrdO1N8GWQDXlBdVXos47kb6qRzQfZyf
GzF+hubVZ0MZn/EmtIkiXTIgryxJQKOoRwciPTSktRKd/CwqrkLfam9q8YuYy28y5XLq6LNjsCUP
YA4XlqkWB+3jSDzIP8drWZaYFL3XBlQXeAhkpRs3xIolmZO7/CG2vX9iJnfu6zYcug6PDdqjnOkb
MXFNmyI3FDfzfN/mberqonB5K0TXIHGsMAaHuStIlqI+MvVfatH2B96KVrdoYYD+gMVZz9rcUJoO
dx0tv6BfvVM6jACqnwtHOGi5t30iVw/+whgTwMwm06XJx1u3zOSHtNZeaqmzE7ndb5t5i8Qfjt7C
DhPABkHGtBgtgICA5Jzd03ZyZUO255wcY9x/mPfLbOJRlE+5kwugxbft8zaNiW+NPoCsW4TbQ+T7
mMz5neT/DUUgWayQCW2yVqi5DzVSp8ony4hbqxAOpH5WgrvtpfB2jAlitSIPQiI36FkOswX8s5Ui
gBgc8Afne6nME75TukqZRRjJZgyht0dFUf4mcXz/XCoTiCIRyqrh2IFB1j+KyU3nH42Jd5JWb+eF
DebhrpVT02YJejt0nnY8i0/BEZ1P14pvps9U32XYS688AmnqSRuOrjLhQexqUcpRznJ6ObaG5C7I
9tqQOCPaFMrAy77X88nFCplYQaKkLfDeQPqdl3YTDVYvjF6UojkRB8oxDcrK6tPsJpgqcI8F4A/M
TygRHupasWoyvobF4G5753o8XvwiJqBIRT5WID9GQBEmMGcT8aw1+q0+ZqdBmr1yHF2tjSULLCGl
VbWlW2iinTSVHQs5Z0iKc1BUJuSkMfCrJgUU6tUxjW5HxRv7x+3V8kwwYaXzK6KFVMKwVc76GFhC
ALqhWOPUqXmHkYksWZlOeSzR8hC4GdWbbPq0vQre/2ciioa5vHamEuuTYVhT1d9o6cAJWhwTLAuI
ODdTP810AMX/ohMvlzh7vf62fnc7jQknpi8NRu1j2JVOcwsWwah+fioAvs53PF43zglnKXPnAmwq
aYG7JBevvX6cht5K1GtpVFYJTdvtreFEMHZAs1TTJKgIHMxUu10dg0c8BakCxk/cZiCcLjzHmTW6
h4u8QyzEShB1vGVq83uaoqw+f620wNteEO/jMeFBrAj64D7CA+meZkjagXzAAnRpmL/LKQ/rxYtF
GhMBBDDPC6mBOyYJbfU4gB4d8qK73po6wDJLlO144wa8T8jEA0MNEjAq98CYB49ZU9qK8ACaD87N
yfV1Jh6Y4EXs0wmXc65gQBINOk889DVeu5rNX9L6G2ZxspjoEBAiYcIPjybpjSAid7TGNlA6toxH
aUfrn5mj0+q+Befc9hVO0GDH4rpBr+Y4Q9wbNE/yT0TnDW/QoLBxV7P9JXVWlKGacJLp24HKBail
VbszEtHwaPD43Di+wZJ76JlgCoUPY3VzaNpbU/Na3tNklXhskYOyZB5pEWKEp2opdXh5IHbkdq5s
a+diZ9oh6FqfKf8YRS1QRh/FTa6AaVv5U4QNdf9t65hYQhJzBnc/RZvXgWciilQBbzqKE0nY0osi
y0JeRlhrEB9S2ZWrr3N+bdR9BxT99mJ4O8eEkSAUxTaQkNLF7b4fz614KOLHbRNvaOotV2Qih2BM
ERFr+uiTQZegFae2bmytBINCIUN3xBjtTAdgsO+dJPlR9NMhGpMbQjSb1HNkjSpGIKH55EWmsVNK
iKBKU2zrSXpUZeKYWvUt06STXzenzhS/VqPudUpso3dmz2V8leRsp4+jrceBbfjKLphbqyK91+mo
gteZNSjiNRNCUK0paLkaoi3LonHK/Ox7ZsynJIsd5FqnPHsmcQBlbens4x+m8ewYAnSEVf0B6K6H
LJc6C5hOLwQT3URMqxRSQC3Di5rnNyYZjnkoPveteRHKYCe1wdMg1J+bJnZ8obWlwjiqqbibgGly
kjbRrLnyVB3Fi6q2wkr4hKcdsH2a6FSUkLbyq5OaZRdNaO/juARFSXMPrfujMVT3alU79ax7KoQk
cl5HcpU6jmgqSEkxliwRFmzpz+ARkUuE5l+kMsQudvU+vg1f2hMNloor7wVHnBzu+IG8GsreDTNR
OgqGZA4IcEpFipYKwKVPykXbSeDuai//B03c9dD82xzbwIlyHZz7Ii46WlFWwFSErrwD2h5UknwL
vrDjLXD9DL4bZPK7NmqKORhx2pP2PtBuBP+aEE4N9A833bsN+o0XCVAzSSZ4RBC0otQSbhUvc5td
hkKyf1u707X8RGtk1Yk387u+st/1JJbtupXA2QI9ctQIC9Qgz/PsTryGPN38reDCOEfdRalWdXQa
t/gSPJtqaOUIlWQvdhXo8py652XjqwC295yBrXvmuTSqBUoIwDv7x9zr99FhcCAOdeLl4ut++Pvj
sSOrcZ/GcpzR/Bj4uOamTDgN5lXq88WNypYwS0OIxqzCgRYkS/Nyz3fS5+kWhA1n0DVA4Ydz1dDU
7eNO/XZBFtIQGYLUFz3KZMR4qIvPSTZbUvGpET1Z3Scyrz67/rp4t8Y4vFmHw2jOaNSkhb9TS/ns
Z7dl+lIVvNlLniGmKNIZY40OM1BdEPHaFei2dhX4DU0MT48qJzteP07va2IzDzmKTJm+YnT/OEig
Hii9KeLc1jwb9O+LQDFUqpnMlHlfG0+t/qhoXic9bScEvC/G5Bz+3I5q0+IEGcmeap7W3Tc9cTtB
5Tjc+gF6/1xM3jEVMRgHYlSzK93LhrtY4rFCcb7V2xtt8a2aIJpbaHMBXIDJ6NawymgvGJ+2PxZn
EWwTGuN4AyAaODWjei47YtUZD631h6fk7+/0VohbLCNWutqoB8zG06K8SkW/lczq7c4pHhV31KA7
z6OkWUduvecSb9fVwiTwToUcV/T5Y2ffDITRwiZfyCN9oCh2fgxyiws85m0W4w2GktehEuCtZ4aW
+VAeIMvqRJdg1wHmCiUzVz7XTzz0Eyfksc3poDREoa9xYKf0pybW1iwmVi7jtRLcCaDZaILdtrO8
/cOPMRbQPkMXNdMkzG04m3oLzAI6Rr03ufGj7ELR03fyl+nauhN006YX9dl0cBD4wxp/yA9/22Yv
RpDmBTP4+2iZakSZatiBp/8mOOpu54EvAC2eaa8/9t5fTdYRSVPhwCbauMy+qkqeiUWPBECsPpWg
AkyVo2DwyMRWnWdhhClLtEKblO2AnLAObjJhL+r7gnDaEutnApBMQyQaGnAsNTP4NpJekOEsvQe+
j0PuSC+ZndjSnWE1h343PHMFQ1cJMsnCJBOJiy5tRKlG5klhtSaUY4APvsgHyhapAmMg2eGJnP6H
tOvasVtXsl8kQFTWq+JOnd3t8CI4HeWc9fWz2J7xltmyOGjjAhcHMNC1SVWtKlZYFTv9wcBqyPoc
PCqPHIWlbviNwq5+AfP1jHYMxTCG0tCm8/oh84x7EbqKPaIHI+Eygm56npU05jMaUVil6HpDelPB
WmpRs4wMixBiULi8K1u2ksQY4qwlTavEwFQhuxtayco1LJcpZodzfdt6+Vtn2LeK0BAdvPZIObaY
/w3PqRt+Gc7KUXUbtz8q57KzsP+DEwFveqTr0V5TeCvsxghcKqgpvJ48nbX4LIac0hbnI7GtZIG0
qKYxo/FRjQS3HHq3bLTbsckPfTn84NzfZpZsdRYmeIs1khnjBIVQLdGOD8UT6Fos3R+P4oH3yuNd
G/331bXNhVR1iYY4cWmwGUKaHWEy3f3jbFeiV8eh6rKSEdVVKJkFjtO6iU13ntGGqMjRwFyWuvlN
+ExO08uIXCq1ai6c8JSRQZOwb6ehrOBh++pl7D/0wmkQjvsn5Ilg4EJUYq2WFoqR5FY0H8XqqPMG
9riXyICEHCWjgcwsXpTHwI9sugnGuC/OtQ2OHVe7+9XBmd7V5+RS3XC76Dafl6tPyACHmYGpr8wB
ycmxvKWNlItfH5vT+7Yjahh0wEYvkcgKW6TWgzkNYgHQkXdeIHqVyhk+3H5ergSwL7AqKTW6LRrx
wOgSEB1iR3SMAXvBp89L8nlfMzbNayWNseSm7iK96Oh7b2mtJbxZ0D2wL2E7Tl6JYCx4GvMmiyll
9vzQOcZJPpR2JqJU0LjRoTiZ9xIvObsdzq0kMvacFHU7Jj2gMJPDbyD9jC1TyTzQR1qZNt3mw+go
4fwitO1znGc2WJN+qH2BvmN1tqd06u15mKypNe/UXnwQi47zHN0E6tWvY+xdR4PGWPYjfHeRfTA1
LPJMIkfN9A/5Er3H7leiGLsX0lSNm76HspI7pS2QOPipFe+rqa2kMJZPWrwQuhmhpP4E6HTJObUD
j4ZBoY2VNNz9pNvh10oeY+tqmKp9Sl4fXq/LkjBQThxykOzodaMfEuT5JbsNrNpLn/pDcuJFX5wP
yFauhbgzkMkCn1PZ9ZZpLn4WDF+xVdAfAvJh33g2gft6VLaG3WPONB77Bc2RanowM/NEovbGbBVO
bMITw2COkM2DuURompXzFqnwzgnEyWrkkQMFPDEM2BA0g5ekB0iL+Ulozm3k1z0nO8fBM7ZiHU+i
akwi0FMz7RjMJNGPf/sgDLQULVg/0ZeC4cvyQ6zelgsaaA77InhHYPABC1/kepyxMCsLyKesNLyl
br/ti+B9CAYXKk0iySgQpJKa4NJK0vekWtzW4M3e8sQwwNAuatCaMpBOSo6K8BhIL538cf8k28+/
lYUwYKAUPdY+d/DHjfnKRZz7xgdlRO9w7/SXBk3Do2gtHKfJ89FsGXrWynooBASl8qjZWiGdSxW0
j1JJSiSakB1p5TspJMcqH9zGqGM7Vgk4n9WFxyzHuWC2Wi2KkSpIJVRlisCHkGTWND1nwbseZdcr
ZsvUTSu2lZzQfF2GlgK1wfRtbs164Ox/Sg6sspVqoQNrdZQgcZ9qgS0rjaWl4lHWq4temLy6DsfG
2A0TupZXFZKQdMMEcndu6RtHjArexL7wNT8ihD2FMseqeZ+K/vvqjSG3ZloS1EcwqlJZGvHU/ll/
z3rMVWzKrpQggzHIeo8PlZSf5aC0Ep4A3idicEOIa63NCkSLMfFjfbKjUbam8kXnegqeWbMlMMyf
RYUUIIRr0ZcvD1aFilF27r3gjk5wxMhEWP+q5gySaL3ZIBxGWJEW2Jg5x1bZjZaGGYB/UvM3+T4U
rLH2AXeYpsdReRrS2lano5iUHHPixd1sIUzX4jwVDOTxp080TKKj0oKru8IN3TD3TpqzK0qwZbEh
FiQ1HfD+WwrDLmPDkaPo2I0zx3Q5dvSGvnWuSNOGNI2SwYZiKxgoGcD+J+LhO0vhWsVyYJhJiV4V
9DQBH+huPvSQaMhx4Lt5vNaY7bfz6u4YcBAX7FpTaQpA8bvjhJFsLELw0L9hYrXQDJob08YrgZIV
OuYxRZKf9+akjvhNOnElnwk5BMHEXImOrrjBK44iGPGGc/FN163Yp6VuKpsyFmbPSenN/v5d874n
AylTJRlZaKoEK3G/tF1iG4JttJygkCeDjUO0LNViFZYgmW6oosOweumVhmNvPCEMfDRQTKz3RiCi
6l/BCj+KLxJv7/s2/MJkFVUxRaIzdwU6yXokM4paeR+7gRRfZBLfVB3xJ0P47z2f5SqKubLG7EtB
rSYEoeCfz782hTOVz/si/oLxVxnMjQlSWlVaSfm5RPGxEpOzpkRe0qNbvV1cOcs8rSgvo6DZUpk4
5QL9mDPEU+m9WRPevjvO1bLEuXU7G7leQUXkarBjKbtbmtCtxwlc3hXH2rZjj9/HZmlzO2KMnS5C
UTRMmiWfaoO3C217BEC/SmCec8WYlDL2VdIyoeG/PosLa/im9C5dG0bJWjDOvKh2z3Ntf8Gxq2Dm
gZcoCcmSUf5VGGnt0i6xMPBAV4aNTg++TZcSvpqX5KK5gV34KscE/+LyrvLp1a+CrGCalUEqkO+I
X4aL6KbudFYfq/8ofGFbIEox+xrMUxoKCStxg1YLbWei6N+BiSevCiuWXhTTKzreNohtbLmei/6Q
lSC9q+MRw6Y06VjatT4dYqI6g2l67ziPQZvUwPprqApznnHMJC0l4LHvlc9lGFtD+cMY/4uCx30x
211VBrZmIGGLzcivn3F1HMy8J3GHhAmCu9HVkLQJMO81nFHydH7RiAqe4PCG/Dfv0DDx9ldQJARX
/Z93aKZ4u2cJxgHq6CbvRTyVHK16V8FzJYS1vEGZyzhDKgwsCZekiU55rV5g67w2ZYr0bxz2Sg5j
aJ2K8QzkiNHViz1lVtSVh3nMj8mg3Ch5ZoVzauvigP6K9Nz2gq0fxYdcNA4iqfy51A5zMFtYgvxj
/7PyLpgxPrPIClWeEcQEy12DcLauHcyYc5Kn26HZ6uSMjtZTW2eoc1FsK47hoXoyjmhvvBN8xLTn
f9UZxu6SRJxA3Is8SVSqmLUwLYxPHfNx4eAI72syfj009bjJqXnr7adG/JZlfpYfA1Q/9Yf9T0Q/
wZ7aMF6d1EE7yXRJVDskvqkhsBx4fHw8EYxTb/Iyq8QKCTiZ3HftZTE4Zc5tjL8qAEtyjW8/q0aF
ywpu6q90ZBScnnhRo4l9PnZYKKcf9+9sE+RX8hjcKLJBlTId8vAft6SqDo2KjYMKyJLybvpvXxbH
hNjFddESDdkwQ7n1NnEXs38cU8Nquph3h5v129WZGPhoU1mdJh2pFsUXPtH9XbTAZHyiD2uVE3u/
8pjt6JzJwEI9Tekwtyj/xK2m2MEk2br2PQxexMXKG0soD4J5CKv7fDq1lWHjyf9tyIRDZeq21Nc3
uZ5d6tr4CQP8oin1jUHQ5qGEj9FUWFKRuLM2P8X9+KMQe3QSkoehNm1N7Vp3/8PwlIBBHTmfIlMy
8bgtUvI9x8BwSXKwO4wPZp97+6J4CGfS37LyjrUgNQOm1/GQeKII1/rVR0wndS59tmc2b1kiT+UY
7CGZOXRiBohrs85RzMgD24ndCjHnArmnYqBHFfpIGynfaePM9oLtqmiXe6TPadEKuQ/q1waOPaVj
UEhczNHo+1cF747FHRaJWMQ2sHyFx0m9D3dvCMoDsQiFpMSxzF7CntCDGX3fV4d9zZPZ9t8uCvUG
UTUKDqPgNHFlTfOdXv2nvq8r8zcmvKEoL+VUmaUawawwd3ZQ47E8Tjdl2nAUgXdhDPQ0Xd5nAx0D
ilpHCx7F/NP+ff0luPy/OO8NN3kr54hDZtSysmN8qCILPYO28aFCbDljMg1peNBbiwGXIXD70bW6
PwYiUm0ZEtIhF18ZfnKvHiKv+NhCpnqjHCc7eSyd5plH6rRvvLLIQIUaTZNmzvhmRimcgiwE1c3w
xdB4VA3bL3VTNUX0OxgSMg9/QhKmM3OzC/HRKKkO7XRN3finiuek4DenxNUe04/7X3FT61cCGbSo
hg49OUMDDJwUL0WbmRQ+htqzWvA84eYNrgQxQCEpRW22mUDQbSHa+WPu0oHQAsMJNYKJwhY+8Gqg
9A++QaarwNcn9Ard03TK1UHCE5Wm+tqb7kBOGnjeeVMQ9IL2xDBRS9IImdlPeIiMIPMj6qVp76vl
i1h4mWgT0L7vf65No14din32CEJUGCbe/fPs9spttnDeOxuXpkhoUsUKa7DVizITQ8hFiIUGuowk
4ck4EWxzA3m623FZTDeU4Q8xjAkP8pgBbQeCeczDsIBYvLiZK3//qrYc4R9CWJvVwkqb9Y7g8Tu7
6JM6U7IT9UY9lV7/kbdkfKsV5g9pjOX2pMyyvIIedF7vaiCglz9q9/FJA0Gx5DVWY5s+GPhP2iPP
Mb5+E0YDIRmLb0RgsKa8cVxaYoZmNiJfHkX3nYTx9Kw8lEJ/QoEbmxKjn302fin18XbuCKb2MIGU
9MqnYepbawyxS7HpbT1PvHTSTmCUjSxJrR7NpL2LSYoJwulchaKXSmXpTyhEFdKUW6nWPxQqYEms
PkQL0kyFnNt1ZVpzFfhY1sl5tW29RP44IaP1koh6aB+PWBHxababIybDbnSQ06s+3dckHN9Rn/pD
HOM5Mdza1ujyJI6yHEeYcJteMl45fcOQ/5DBGBrRhigTKE+buCRHSe4fmugdyfg/RDBGJvexUfcm
jqHXlYVkbtWUGDl93reybcC4Kh9jZI2ZYEHBPBFMPdP1FrnfehTQ+8O+mA03pYAwhJggWTYUnZ0b
CEY9qMVmJo4Qp2ehCo5zoB+n8ENaphwE3JrwX4t6UzZcxCGXCLBJl2ztZJ6pn8pmmK9xiFzeAMY2
SF0PxtYOJXmIsy7GwX7RAxYOXdn+ixxQv+elbTc/1koYY0di2WnF2NGPVaqnTpM0K9SWS6agBUks
KzzzsCijhjqSZnT+6fuxxURBIYE26cCokVQf6jZ76Mygd4Iit+Mo/29f1jYUr47J2FYolalYFQQt
na6GrLxmg1wAs9w3mFXwh9BS7jDSR9fK4T8fQ14miyudMTt9MFqtyGB20VE50XV2xMHUwLF8Fuwo
QnlRtjufTrP2h5S4+yfnWInOGKM8GSQIIng8rLAtBAyuoeJBls/d/HlfzhZ4YZGODFZw2KLGbpnJ
6m7BmFcNPJYvmfS16DijJtRXsh5t9ffZqYE8lodwjjD034zL3TSOVjVLX1oJfaz5Yk9JzjN5njwm
hosiNUqHuCev+2tUtKJHd9U5etLd1sHeldeHs3Q2nXcQ0yvrYzLmmC8YoK2VBAm2uLOlBavyWtDg
GoQTCG1EqH+IYdyZ0RriKI0B1FD5LqlY8OXJ1Ys4PlShV8Qv+5qxpYEypruIhP+BvZ2JglodhABj
Q92a0TtZvTwUxuipTf+x73gRF7WjN0qyEsW8XJYoqoqmxUdTQg9+0DaDpzEmHNza1IyVEIqoq0eE
mC0pGh0lQElIvmA5w6PUYjpuqe0uSI6RIHAMi3OmN8XRuO17NBLjU8WlR9LFq5v+EC0Vx5vyxDD6
HjRJq449xEToEm/v49YXxed9RdiqUCorTTAY5Q77vAEBHBCfrmVqb7unGsmo1o6xold15Yca/OoN
KHNMZ3pOnnmbOzhqaDAqn4ppZU4q3n5G/VJH/xG9twwsM40lk2NbvJtkXE3d9qB8WYC4TfRV0B90
SsXD5eLZjH/Xd0l/xUoL87Et6mhGSDJ9IrTv+0CXNhfYVkq5ZPozr0S/GQKt5TF+pI8XQzRFk74C
wwPNWgcHOvfaQBrv+byVRfpDTxjECOR+jnQDZty63SU+ZJSwwM1t01382B+99igdZMHildA24671
ERn0GBehN/WEWtqxO5JD8Dn5iE1GR9kFBWZu5ZwXjEy1fQes2A2laBUUpoKOIvR9djvNRmr1Y3iR
pNSpYw3M8qCCATyHoj2AgDMh8S16/06CNhzqRjn10eLGxuQaRnFTjbGjk+W2NNCSVak6lqp1T2o9
XTJTs5Yy+pjK2NnXjwm66sAkqvWCHxndY1d8XNAFWZj1076d8y6SrRJpSY5mfDgDfD9Ke4TtveLr
bDatL5v8Ga6tDBn0RZEUqCDWr7Olc03PjVRQOlqWHF28ssF/Ep7kx++Ub66rLf5GEomCxdtvd5XI
WIOGXKMWCkiRNZ8GR7Lz0y++KsHFMirXvAErxbl3JldB4psmmISLOlpc+uRtBbr+CMZMhKnPooZm
9enwLdaBOpps6WgyoddsPPLIrLZh7SqNsY4Fc9qhNiLAy0hoNYLTyomlppz2HJ4Qxre2gmpmakxf
I8vwVNSJjbfqXWsuHBe+GawSXTMUER0QOtsDMRrpWBmg/sdZUtCRu+L0fd8E6GW81Y+rAMYHYIkR
qGcXnIOohb1o2r3WBXaUpi8DOqrgwE9jGXEi1u2ru4pkHEI/43WjyDiTPndnLK6xmlqDC5rc/ZNt
Rz9XMYzmo0zRT5ls4GQN5Vl8WtTCAncaJgBtY5qtfWF/8QRXaYyKz0uZKmqA3OOwqJNV1iCSUJvw
mMbzqTYarwo6r5kDt5+Cp0X+vIjiXauDfmsQnk199NAuf+glHrvFX1zh9UcxlpCFXQVLeE0iNhh5
j7xZsIQvw2t/VaXa+1ewGbZIQEtRRMSOKPpPP19GuWpICQhvzEqosG4EW4Vr2r9c1X4h8mrTmzq0
EsYEaH0wTgr2E9JZc+y2a/3BbG2Rt95kO3RZSaHgugpdOq2da2wkQmOHZBFvfKzRq7Y8oomgt+kC
1MzmrZPfNPeVQMYaa6lQsz7Ho6rUjRzNN4pi1Tlv3G/7QymqitFUAIvCQFetlvVS1uilHdNTmPpo
nbRa7UucPOzrw19u77ccdgBOjCr0JiRIfGqp1YJOULGrp9yvDsOM9RF0lSsvmbxp8eh6/d+DsWNw
Czab19gRAItHQlf8LDQPA9hI0wZtfaAG+cfTMRpohrMoLyFCv1+5r9xdvmEbh1W90BU0lc+d/+Ze
J6OMw4BytURMOvELEvSvrR0c0dHSOuF9aFe2gDbwH/tH3FbG63UyyqgPWViUM5iE2vpFVc6Bctj/
+9ufSzdNYpqiZrDlwnaak7RuIvDhd/F5RCI+ri09e8qlyUkE3rTvptLT0EtHO6GKwew/TbkBNYUU
LwP6+qbypskMOxRxe0kYYFRp4jSzbF7cShbjeZI4i+aiols4l0suX4L2PbHH6u8zvkYG/NZJhdo1
3gFellSW0jWP6NXhxP3b0fFKDuM+erRImtKCFpNf+wQSjCLbtEJOA0X5M6+Yu+2tVuIYXEq7mWC/
BY4FQsfDpNeOKTduVat2kkt+XxR+VmGYo66cMRaOVRg7++q4GQldxbNvgUmAeiBGRTFZyKwlMNCh
D7bARwXr3otPWcyJu3iX+8rrufItUygs/SRotKT8q7s1fa4OrSP4uWeijs2BK476sy1jo5Rn2RjS
NFpMbqSyOYpB78t5fVj6hqOdW101KMD+NjWTASpslQ+VOQN5vmppfnyghVjVR6h/w6s/cOyM7RmL
mmjA2qUM+rkk3zpQMVg5tjL+480xwNHmdKaxxgNKyk6TEDiaXviVrlrp8I7+zj/ujYGNTKmqLjVx
b1Fq+KOufW6U2WuTzo3N1hPj6Hlf37cdyuo7MTCCxuC6DyfEAZNHPP2A4YmfgVO5qk/5gcZv5bd9
edR837w0VuIYNDHqhUAtMC2FRR5otor95RQd+Eww3GMxMKJ1hdSa+D+0kGXHxSmc/CYG7/Rg18fM
DT1e5+J25P/7XIh+//QsytRU0dQgGTPas02jnHEG4WPrS/e9NzriJT1ij7vP6zfd13002/wptUVj
d4dGOeIYqgf+yj7jRW/0D/z9c0kiE99IqMQMwgB8So7BqQYjtOnmFzBxWsmJt2NlXzMkkQGMtsWg
Tge2oF/NLn7qy4AL6fCONqiVfUkivdIV4rZqViVqAftqs58GeZj1yWpnjs/kfRYGLcqmb0clQ3uX
kZ0y+aioHKr9v7gNLAyTTdmQVZW5q3LKMThD5xMwJ+MQrGEKHPmW3lcDFSPHfZPdPs1VGHNjSpPJ
WWgglSouoH4b22OuVO+6sKsI5sKm2tBSYcS3x0YSdxzx1NKz9+Qb5KsIBleFvoklAu4mR148Xfik
t542c7DtL6BzlcFg6ayEpdqXeGn/om8GL/popbZmFbco1nqZL/GcLP3Ob83zKpBB0z4EoUHYwKFT
crkCTEatb9zLNz3WV6E28RwTe18VuIrHwGrcKE0zDngNBDfEA000mOFH79ei2cJ+x6JZmOrv07HM
CVMs1EPaxZhkAvOOsiReEvL2hVPF2rlAlhRhyRfMyCd4LNbJQVQdPT/Umr9/ZzwRDIRSP6QFMUSU
eNHUH8fWiVMOTHMslGVDkEcxVmS9hQ+fPgr108CjfKF6u3dLDAKIi1ircw3zXKbSqeLZNrAXlLT6
Y5cPJ1GV3f0b2yLt+ePDM3DQzAapugrwhuavowF+JSSMdU880Vnn1k6c1Ja/6Bna0hqrvGDlKpdI
bvsVcNU8BixI24agQ6K+KIusUT8XmDAoJL9VbuPge1F83T8vDzc0BjcUo8swXgZxol8c0WDxlDi5
rbrEF73CTdG9dfhHgQxuBCTXxixD0NeN/iKUFlQ/nG+JXljd6KqNGy4f++KeFE4n5FbHq7DzLIIB
kYoMUS0rEwbfko/j8klIMZXBQUaORbAdUF2HSdmog9Fp/ddJ/Cpyd39Qq90xCbbpScc20q4r4RSj
I+W5nQ7hRcNmjNCO3JC7cZunICxfgioXfaGMOA5NMxEndY3EwiouN7BUWzpkNjhW9jVk8/6wfFRW
DUMTJbbYl0V9EEYqAksVdT5z+KmlPJ3fvMCrBPah3bVKImOnIy26EQ/JOgvtm354qY+5F9/JnBBm
E8BWwmiYuwr6wiIXDBVrbJ1eOpaTpxhOqB9RSGl63vTtJnKsJDFoH5pQorzDREQb5c4S9/fYHxTY
2HxxCMLcKqP6JeoHXpFj06BWQplwEDRWvRaKUA+6AUQUTK8UUzs0uCzWvGtk/ECkLbmY6Ag3itiq
Dwoa0yS38mJQ2TazIyPPaslu4XegzvN57RC8e2VcghHJcd28Omotc/QFBehLKLVWhm6FYPDn+XFf
/3k3yjgAzFdqKqhdsB1GKa1I/KarpWUK/r6QbbNefTcG98tkrgbQTVCzJh4KbZhzMpwA2zpfuXkf
39VutBLHoH6utiXJdKB+NapWl+T3o4Te6arivE442GEy8F4nkjEl9FRx81wKN4P0xLm2fTV8M0eV
y0RIFBpRmcTS7+Lb7tjfCHZsB8iBYrgz/oxNKXZ/x+fz3E5O/r7BNwNWyhIa4xAjIpXgqBU3PAWH
8kj5Avg1++2MwkoWgyRNrKptI8PD0N7/7kNsHUu7HTF7Wb3c0k1damWZ3EWnHJWU2Vf4MJVYQabg
edw51YWWC4snTAqhXz63C9h2crP84HzNfUfwZgbLlCtNNhqcU0WXFXJC2JEh2PklOqC3yhY4Mzz7
uimzBOBF2OZGQBBZytJFnR8bmfOQ3ceNN0NWyTTGmNqh2Ws8ixLwrFWOgOnf/Suj4PMm9lhpBgMb
xAiCJAnRGtaHi1OV4XmI2nMXhidT4m2lpba6J4qFjC4yxBm95IhMm2PvD4dfvfG8PBbXsBjMGIi4
lJL6qgQgZkeAE9x3p/aiHEKP92jmqADbmTsqgQxXDHhCv8EyP7Zy9m+f5/Wsq2Aj11tZSExwGwjq
N2L6S/okB+dR9PaVgGepr0/1lZi6yKqmSMRfHb8xffk7uitjS5TopI7g8Brvt5UOwaCO2SpdlBgH
PA1htqglnIcGzlRFaZ0+gLvXPGR0OW5xW+eukhjfi02lbdZSSbXwUa1P6vQYdoc4z62kvojN49Bw
WrW3Q4urPMacQI1SzwLa+52hvinjlyDCxEzmxsFNAMrdlvf24t0jY1FtrM/zVOF0ZfYRm8cE/UOI
YB5j6ZxUzaYcrC1TZEPUVeQJ/wx5h1wcsSAZZZFliJx01v2igFLo3WMg6M/7qrjpj1eiqMWtNDEa
Fz2u0bbkiOq5Mj3NEPCye87LG6HmjSbwTsVooVnrUr7EtBfjQ9fX30A8dUzS6iLnobN/pk0gX52J
UcLJgCfUBFwfXpKH0mwsPVIOkRD9oxhG90BjmQ8ZARgtkd+r91ryrHT/7Z9kU71XJ2EUjiy4Mb2C
R4+Dj1H/lA6ZE8ePZH6YwP4SR96+NN4HYoA8MdXEDGZ0QDUzttfN2TGV0svS6+dmfPwXScqbiksS
ttEwwGzBUANWsOQpKRsX66wvfZbzupq2BrYV+fclvhlQLIV8bgRJR9nqgioZ8p60h2qx6k+0Z3M+
BI2tfOHTEO1fpsJWX4ZIqU2wN6G8gzVrbRnbmaY5hpZ5odhwQHfTK64OyMBFICV9J6oYOJL7EF0R
6bGszPfERisRDEwkWQCWJ5pTqKflBiRVmZW2pdM35ud9xdhOUq8EMSAxzkqhla80gafsg+IuBzTk
uNqn1wYZLsP4th9eSaMfcYV+YUiCadFmPIo/LR6i9ecUG3WVo+xHB+0b/yG8D0yKyCCGZgqodWcA
W+TP9D6yytwTgh//eIMMZoDLbiJdC8WjdYXM6WtLwApD/WHB0JcR0m29+wJ5is6gxhhJqYatE7i9
4a7uH6TlXifnIog5Yjh3x4Z+gjE2wzICCpWlsJIGHW+Rrxgf9s+y7w0VNvwzhkCo4xQfKNWxXafE
4lFk0OL8qIMkbZk+/Zsw6U/lW5TZCCMDjbuVMVty8zGfb/v5Yhh3AXfKgXcuBiGk2tQKU4BO0Hfa
goQdgnSn97tvqS08i6WFePeIPKR2y6s/8uz5tZ9+ZWFSHddigJ0rDjHDb6itPqn9ZDfVfKyr2E80
yTUGzW6D2BPBEyQ34HiCJ9i/5+3X+NXKXx3E6jfU5kAGKapoxTXwMU9yGu4wB/QjtvUGjGKhHZwr
O7OxcmZfLsXEN++vlVgGXAowtBnRBMwM4uycNpGLeUaOvvJ8G9uBR/JsECYVLRmCXN6RUHcqDEZa
tY7nl0xuyqG8M8XE1vLIw25JRy/LY5O2X5O2deuqvQ3NjtM4x7NSBnzQRD0HYogmvSb9gvJAkxyF
4GX/WnkiGLxJ+gTt7j2utTDv8uq5D079wglPOObCcnfIc58JuYrWZ2OcPTnG5SKJUqvWVN0HEc/j
cc7zWlBbaeeiLEqtCShuG9nokzB157k4aJ34XzGWrhIGXla1ZyzcxTbk9BTP9SUJejdT6vtoESzN
jA/71/sXn6iiM1A3CJ2x/ROWmpFoptF0uN/SKtB+k2PgK7e/L+DYv0W6jMvhRFXirZlc5TEwGNRx
JVcFfQsPlWtGX4mMLdW1bWB9UeRqGQd0ucdjoLCsJQ30kAhyyVPn0MI7HbA3nyd7dmhHM4/yeVuV
rqejILH6ukHSoBRJKVqr+igKH+vgpUzAFqRc8irn4M3m6DcaSn5/OappK1mdoujKUKCPidxNQPn4
a/OhtRLHQEsYecSM0Iv5hS64nw/GwnHOf8Ghq+g3WIfutmKBErdueBhvwEBut56UWOThV5CtHmud
XwqljVl7qkMvf3VgMLhkRkZbqApZPZCoPPVqdchEs7JkkM2ZRnpK0PZSLqNfNAHnyNvofj0xg3S6
KadExOo6bPPKLZ0cwpiTit/GBfTmqLqKEV+JwTmzrUiSI5Zz1OTS1X6VHrTa37f17TP8FvFK6be6
v4F0U0tC0BDOExaFp4HXSzwyE54IBk0yIgZB04B3KeoOve7HOYcmntBreKsD1zMw8AH6j1ga8fpx
UACPjq+Z/S8y3aSlfM4cbGq8vHbkOpR/riq5rHo86QyaVIFilC3BR3ptifS6w6/GN16fLEcXWF6k
uRWCErwOYJ8jjTVgFKLVEisyZntfH7bB6nqXDICMpRzkcYRQPuvsvj+K6UHHmCeoUDHZzjEf3okY
wAgiNQ0kA3MyUx6j+D7n39VRvx1inXOkv+D99UwMRgz6gKGSAXhP63S03U4q8cLr3MU1zumdeRwK
jkTeyRhgIMKY1PpC+7rEY1Mc0fWudhxo2G7QVq+HYrChXowwDwNY1YIBSUG4KxbdzTJXAf9h5w7y
Y9jYS6RzPtlfYvnfUhWmT1YEZ7RBRphadNEeAr/3IwfiK1fylMv/g5uGAx3sBr5mFIq4EKD0jRP4
5EIOamKXiZVZooeJAteg3H7hx30L4Mlk0ISIM2Z0igjTmlJqK0Ty2kzngC7v4ykMZkRlgxbWHG6a
LtUcwA0X+3T3Q3fDS1dzzFmhh13B+ySaoTjQvFAFQNTGYydndpERO9BP5pQd92+OJ4zBjjTXBKyG
g9qLs+rmioBdUIEbJa2XBWBm7PqnfXEcK1MY/FD1QB07ZJQxG1pZ8TjYRLsPsLpjX8pfno5Xlaen
Xl2himrKhJodUqIY2VIwfJ08tSDyqdz6CJZRS7inVK2Vsy+VdzYGQQKtFPs6Q0TcyC+JmFnd5IzG
530ZPEVnEGTMFVMZVfS6GKF+MOf8NJu8lhP6CXY8Mzs9mLZNpk461M/Q7Ci+iAkdJ70dZU43Ek8M
E2GUbYT2OwGfKM1DSzYfjelzSF6MiNfFwos0VAYbWiFqZ0kD6A5eeIjs9CFw5nvavt1Z4CT+JFmR
255H7IIWuOyzPOhlm8bR+IE1NXTS49WLXbCt1pdvW0fySq/4+a4pzKt3ebNbz2gHsyjgMrXlM+iA
5uBnPd0WpV9mvOCN9+0Y0GiIijUfGcIn2gsvuZRzNPLCm/CiniiFK+0CEc+8YYVNoZokq0QHpxtY
gv60aTLNpppKwPgSW8TLY9H/aMKnIfb3DWz7SbQSw1gxxvuMUOwN4oS35K5Ca2htg2rj+wTOhOix
wUOa33eyicErkYxRC2oAXlqacYpBzIEJ+ZCovmw4JGuORvpz/3ybAPJblsqWcNAtH1SEhiC64Wfd
LZnf0/O/+vuMWS/mZNLtbQD4GAnfLprv1Ua7kZThw/459rVBZes0WEWXt8GIQBR03OhD0kHMdtuR
mudIKDi8AcPVcRinr9djCdIE2FRwM7sKeIi683cVRGzdTcgta/CORD/dymlFaV3L+Qx6hpA8yIln
dt6InYm8IfRtKpTVkRjj1XMlhBeBC25huPON6r22/ywWHZoCGUpphw5voJl3Mvrvq5OJs04G839I
u7Ilt3El+0WMIAECJF+5iBIl1abaXxh22ea+7/z6Oax7o0umNcKM+6nD4e5OAUzknudMS9LdHEbl
oQqB2lG4vWoIPtdFD3x2tJWJmOsh5FWFckYU76r+qPtHaRDYh+tvlckr81BM+VTmOZbBdXDnyE3n
KNJr5T/F9ZOeiBCVRMdZ2YXMb1HT4z0mp3xv1DyZPM+aYDhr+blX9HvdnlE6QgwmoRDdqY01tN9b
YF5x+SDroHcMdbP0f11/tpfzuq9PtG7VsFZWKlCK4f6O2bfuJrU/k5E0BQPRskoVnERswIJL/HTR
Z7pX+tHYShp0Qs1OIB4wDSwFTqJmmkjIykzE2pi3dYEuF6lQrKh0Z6wQs4f+5l/e3spE1HGbtmRE
pv/Jporto32+lxyEmuBuaq32KAJQ/WxEXNOP5eBntzfPKE6ODW5vsIi3ILGhNLMLPNABWcvUk/wf
jOJdKwhzLwdtZ2qyshhKBhLfnKLE1W50sNVnTrAHxdles4InArKAatfdLnGGdJDeRKVfkYFcN2fy
DsOR4Ygzz7cLclO+Ce4rdxqQwZbPigPgpMDMXq5/WIFX/iwRn10zpRM1xhn6EwFFPdDSbYLNpesi
FmNx7UuujIkkBxVHTWUBZ+rupih0ZyOwgK5u9nNwAAm8N8qBk+YiZg6RBq2bMm0NwjFSQGUxAE0/
NIx2I6LK3Fm2ptfikQEcLsfiHFgm/oZRSqVfOrTu0CSlrwR6qgH8KvymY244AAGYEI5E8PLJOrtQ
ZHS2lj0taTrF6X1O7wl5uv7lRCJWxoV2UmE0MpSjWsIqLDknAzdLvRIoyGUdBEkKBS6zRuhKTDQC
RbKMQQRTJpPdqGTbTYrAfl12nl8ilp9wpuZSiiaVsuxA8eylaVVTb2JrRg6r3taaaCrq8q19yVr+
/kzWqBV6FuXIUfL4QR1dVB1MDMAIAo7/JVv4krKyU5MMRPqQI1lWXd+TsYUOOJptbypuit3gyc7s
yJaF1Y3LQemX0OWaz45msLzEwB+Etptx09tIw1zpIbGYmz6QvXBOeDnCn4bjS9oq4umnwp8j8ALZ
2S/jlm0IqgK2eqeao1N7wa7Z1Vb8Hgin4kXauDJXcVJkUbFAqGL71ZrieqegmXL9XQlErOuiAXre
mhoDez/SAVXPi81Q9AKFFyjhuhbKq7lkwVJ6lfObJMFQSpcCF16QjgtelboyQX4fJz2fkD7qyqOC
HuEQ3aRpA7j9WzIX1vU7Ex1oZSRoXPJYzeBFammjIPM37gYmOM5lR/WPvq3Ln6Wm/XcWmbi617h8
N2yWyFDUmxF9/ZV9mKSqwUQ/IoyCeKp2MMbd9ZsSHWNlGUKpIRyd1f+UnegWcF//p2OIxKxswUB6
ZeAhzNzCV5Jin+//JkZ0WysjUPjA1FbHCOxD4YMOGuCo5QJTKpKwHPTMqAGZEA0YYOjbA73n5EUJ
/2oSjf+jV+u6ZpkWysKpBtVN3rkW2nr+mqt/M0dzJmNV/Sh6rs4F6Kkx5JLYfcI9HtbPOavvr+uW
4K7WJc3SBxNus8wKavW26Y6VCCBM8MrXZUvQCaWDVuBbhJEMSMXnEYsvswiN8n9JBb8+yHLKsy8u
NyRPAxW2BJTP86vvog6xayfgxSiW5BV27orKEAJDyVZPvsk5OM8HsI4Z/LucoBML7DYSfAzzh65L
AnW+XPo9U4XV+2/9yfDRMMKsdAFMT2U8FHEUm9IwgFPA18zAB3nHVL4iydn7xvSsyZUb5cX2uqKI
4hO2Mg9aX2Ine4TSLxOEqtWYkQOEt8TKXpkbb3NXv6kcIWKeSD1XxoJM+QgyhRZHD2sz4t+1xL1+
LEFIwla2gmGUSh06dFrY5N8pmnEafbod4tSumvyv6pn/KOkaEAPscakGIHwMaRtem96GLTGnqvp3
XnU9u5WUcz6ieIVeCLqjQ59YM/Wq4l+eZBUmzESKucFC8FoHvR1gaqSMMnfImn8X8qyBMQJtCvhU
wzaNwTctxYZtcshR176uAAIDxVemo21VzERW0QJyClbEkIF2vHHUSpQzCxSZrwwGuNyJXrQw50my
a8hL3b/9u2OsbETez0rbDTCudBxNlnOLTu9y8nhdiMgGrKEuhlzDJO+CmCwvRoA8L8NlmdWao0VO
0+vsgHr7RVREEX2glQko1L4v1RLPRs9Pk68vU14W4jr7+tEuo5Z8Gdk1wc/gVyNQBj6jH5KanTNv
Zjv8rFFJT+1etRUPeyomtojM2iTmsO1jgSIKLNEa9KJSpyRgnzX7MXlsy8oLhtZqZurSVoQIc3kA
4euwa/yLoBkSgBmAajIybqrEmTuHZM9MSpzE//Cjx7j60VUv1y9Y5KPXKBgyJ21p9Pqy8ai8ghDP
Xdqmyr3iUSuzQ080diY84yq/8OuyB0AjovJUCne8V926CDcAW7iNiLTpy/kwjf6TGhWHIawEQdVn
6flKoqutjMo8zQaglOFVwrEyE1k+0Kk+JFliyXGPTcjGf41HhEPT+KNI2c6vtUDgBgTmRluZm0Ya
24jFCIiyDJRDzeCpmYiZ5M93aciaRnUNTJg6us+rAHUEs53BhmQZuytMrb1p2I9YNOl9IfT5XcjK
00Qhb7Ed2GN/Cu3hhcsoeeL2grAAnBHbEJm3P28N0gygKatop/+5dRlQPWd60MjIgEIV6BiBV2/T
/UIoC6CWTXc7bUVR1aVL1AnWpnCDWM79Y6NdUjRfp2QGpuchlTepfuokW/Dwlg/xuzLiA53JWLkG
uQcYgVHQGVMLMihQgBm0pTcLHy95EWXCFxzE77JWQWI6qHHLFZxHuZ1RUVo4jce9+mP4KPeLRGDO
xub4/3Z9v8tcOQg6x3JSlTifFDz0xJGrV20QPOgLFAy/y1iFiUlQ5Q2fcK54p6bmwkgSWkg1tqCk
B+KBuuu90QGcuB3cqpviJNn8JvREQxkCXVk32IJE6iaZV3gLcWjVfWTKaWxllSQwHRcmnn4767qv
hnWSuiAUr6CifDuM4R0P/G+YaLwzhtDqiwJQa+FHPtOjUmSvallhhbN+MIZcMZsufxwH4sWaCHTq
oiE4U+J17y3WCZj+CD7AdJ/vtI3y8onhDsQmvhVvbl7oNPx+BSvfkcfBQMBQujyZ/3BtqDvkVEfw
Mbs5JjeWqRTllFoiPq4LPvJ3uYuBOstjMXGT+mkEuS0GHhuT7SUNGRYI201qFSdjMIVe8pLJO7/X
laPoB22IwS+FWGdX7+pT4QZPqk2P04Zv5L1/U2+y79fNkUiLV9aIhmBzm0IckWm7QNp29TajolR1
+Tx/WDyKfjPoSKkGJuPfr1FptUQjRS7bxa/oRjKRDMGQ107Wm7K9cAiJoA4v68uZwJWbSmMA/jcj
nsz4IX1IZn2b2+hMWdOP9pdimYUdbapTYEuP16/ysrU9E7tS03muazns8fHapjRrznaZ39yh0W+p
Yb811OjVGNirKuUvbTDca10BTOrHTueYzAhesjZ7uP5zLn7Zs1+zUt6poEMJzN7ly7qSZMkRtoeE
/MOLA7n2aVf6qlTJ0JYxPi1AlbdtXmNMvZLfdVbfpb7iaX4nGvr7bLtdk7hSWK1uNdLLymwb23xH
nO6o3y0ohvW2eAe2zrbfdxvdNDx1C8aM4qS9TS/CR3rRg5/d7NqrGpWBlmOBJrlX3XQuiH92hkfM
0sotEUTDZRN0JmvlTbMurFX0cZeBvMZjZr3LnP6FPoxwcJmd3osmlP/MemDxzsStHKuv+nUS0VrG
pOFo+cO2mu4a/xvjgmrq8quvfMR1xVaqu6oJdfjOuK9A9vySAYwEgyla7OmooA2MmtffguBYaxqL
mpYGhh1KyCvHTVI2ZqtgF4qw5DYeCoEZEGnouoY7FkVBxwwPL/sVTcjLJ4cclzWYwkVN1zbcfJ++
DHeNrYFDdjq0lrQTsSVcjhm+PuO6zJuFAQWcNX5C5wGgdzNv8++F1ZvBLnD/E/e14LYQjrlddF5n
UlcWp8esw1QGeBep/5Qmjyz7+HdfcWVs5jZLUprA2NAYkZaamwzD32WDfazn64IuhzdnJ1kZGRrE
CkIOPIM6zEozDCpHKSQnC1UMrPTVzaRNN6mibSL8mUddYiX+eOqEGA8X8tbfXuO6xjvGytTrCT4j
2NdBpjxu8y2FoVkQiWLr+pFFL2RlZ0qj0VsaZ4A7iuOTJMU/DLXbp0RzOUmdfydqZWOKFMjRgw9R
iqIcomS8LTEIV83ZFquSu+uiBD5wXeNVS3/ogT0j231P90WJUcgk2evTj38nZRXf9A2P2j6FlBA0
F4byXcY/2CgwK6I3zVdBDYA4grJi6TIbEN1wr9wk96B93PLDbPmmfEDRxtHeRGohCqXWRV+qDpMP
ZlW8udSaN/2OIpLyd/UeOFI7eRNY2SbctsfUFY0vCmzJug48sWiSgh5yfdbtmqiwSJwL2tEi5ViZ
k5DwakoJzEk0Bx6J6M4oABLciwqmIhfOV8ak0YMCPSHIIRk6ufIx3Ug3E8YsENSH9nwU50uiu1vF
J1hDn/S8gj42UXUYlGYTG6LxB4G54CtzAaioTsf8CMxFkzyBEsqJxjnD4hv4fxgRPGJBjLkuBWvB
GPkxh72oQUqCM8kgbtUUS1d9C6yYNguEUKKCAG9d+539xGiyAvnDAJ0fbjIvcUdPcvUXsd0VuZo/
ar+dPna0giwWOMRbeqWZy2YzAY40KDsBhyScMhLo/brymxqZBsZM6GM4nYJWNyft2Pf3102iQAXX
/O6TkpKRMnwzZlBTrjHwMUWC5ytQwXVRN5BJAfIpqOBgvITzKca6VKrrALAVIURe1D+G7JUDglLj
a3I3iU/zLI0pgsfsbTQ2jYpK8Wb2nUq0n3Xxw3wJWkfFSa7L+mxIMlAun/rpkFT3eXC6/l0ue5Ez
GStfRdSY5+CcXSq44E4nuv3fnewNiNSdODAXBNYB45QbUdZELqrEmeSV/+p5Us9qhphqsNrI9DH7
q2w5NSs0dQIX9FAgFFa8ZkOxaFRawW1sgZTtTUfJQ3ADS3jxR+5x9jtWWXooxW2I/0C259bVXdUB
Av4xtRcc/BKz1vrGv0WJ3lkqE+LXflFnz2Qvd3RWUMoMTU0nY0bdkh2aMjcr9oSFhlzaXj/j5RSE
cQpuLV0GJ+HKA3TGUACVPpLtyertaJvcjIf6FG4qwFq2JnOZM36OYsROdOLAv01s0WzhpUsGdR4n
DAiX2EVa/v7soIkUJRhOQJdQAspGfyCRWxrfaWyYGGmyaPZdjR6vH/lCfwkM1ERfOOapomhrHmAp
NIg21IB2Syh2Dio+v49VvOGz7BhMN+FD7vxGMVs/vU0MEcfCpYd7Lnv57GennRLmG/pSovX5Ky87
k/jfRvzj+gkv5cwGVYwFMBS9qs8w40yIAmjGYVYgpJZac1Bf/PxRYh+JAvTp+tvsi7bmL6nqubiV
qupg2fCrSkHRrvxVDU4vvfblDyx5CPIO/ZJ1NSij2HfRdF3VVwZJM+S5mopOtlvFP/HE2EZseEgq
9aNuGquZNBtA244cFibN2UM40y3o6qxghBpFI/ZLu1LFv9HcGKnqaFN5wMSczXnYm6nR7NNIe+Zy
uJUKPTd7IPXUpPXYIHtoUZgMBBTjkPzqovg5asiNLFWIJ2Yz1BRP1WNvUiLslCTBBmC63iQRK8wA
0D747xHpduHQfK+6eBdXdCtx3oLXN/X8lDtxFqJDTJxMQR81VbEdX02eWnS2j+anOTX6gfmxBRSU
u0ia3bDLZnNs48EMivhjzlurAC1aUBFHiRV4fskalHxb6vqNHE5vdT47XA2d2tCxpqEaOxDCOlLY
vimlYk0RhlewcbvVK/9AQiARJUgMRowPV+p3rQf9XcYnAezBJZN+/u1WJn0KUpWOAdD6MjJtoSvO
OGrOda2/rIZf6rGy1q3CSFpxaH2pNpuxOTX0Jp24XRV/EWSeH2Wl7gpPICT7RIasrQrbKOTUBBMG
ybBJXPeCQ120jmc6v9iTs6dM5WLSGUFRb/DaHd0ug7ALSP1ftf/OD7WyS11Cc5gjuNylXYu9123h
xba/IzvVNNzuc76bvl3/XhcTRvBo6TLjoAeEPf79bHkitfKwlPZYg5X8vJpB76cBcU3fVdJ00ML0
Xp91i8+VbPpF5YJC+nsczgfCB1tK6s0YNo42J07gy4KFuIt52NkvW4dXY1d3ST7jNsLdZKU/Fsy9
5Kias6f9ImZk84frN3HRKXxdxLrmqKdKpqYFMtgmv9MCl/LHJN9cF3HZdv5z1+tKo6zmRZsWOJFP
JLMYvWi+4UYAeILUVPvEvi7s8kv8ErZ6iXWkox+v4IX4007X9oM/YpTirixE0FUiOauXSLDEqrEI
I3MSgbHEUxzJ4IIs0Dam9K/s19eRVu+w7Cc9Vpf3ocHttF4VC/7/IhVYvT+GrT5JK1uEYazxZCyT
drHsjlMv0GyRmFW0l0h5aXQBvkwnnVpNsxj12lqE2isSssr4y8YYGhgTlNKCB1p6zbipU/e6holE
rEzHKNWVNCew9RrQtXOFdNgyL70c8boglLooCLGxigAVVmodHoN/qy5pjDEWNc7cWNU3UcjcKKoE
XY6LDUHjTM7qztiMUeE5XkyAkz5iP88et+DoBEyEbmLRHGG379Aff3GHZyJXd1hPShv3zYSjpepL
RaZTocebsmmer4tZHuE6iTo72Xr3L04Umg5shFvGpwpz39TyyvkbEQYCXaapirHuYaTgDBs1DSfp
stbMy5/TLCQcX/CR/jzFl4iVqdGnqs/1Ee9fpsE9xqk3lZxv42h+UkK2NxIge+Xc7cp2X+uBoHpx
se5jqF+yFx09iwG0sainPoUOLvu3Cuj/xr2847fLtm+0EW2hXnQUDENHgITWZfo5T3MmLAqUYuIU
5Zh2ohhimJ1cig40yJxpaHdTLppZufi+zsSt7pWCRoOkLccIEFB64sr01d0Q/0WFyTiTsbq/shz6
LAIoj52EJ33wgKUrMBIXSyUGULT1Be1P52vaLi3UZ2xUQoL+zl26yZwFiXoBpxwfVDP6pIgfXpLv
17X+ch77JXVN5VUHstFoS6tysGQLVM/7eqsBlqIU0t1e2IZGxnwmaZV5jQA0ZPEApVDvR8zWsgbr
f62Z7fqb0gJfNvrZou6yUCT5XelJSYFzpDIohvpQ+k995Y7RocWicHvTRZswTuwUlFeAAY126rif
RJMol58B7JaCh4AseuUoWQ2yCF3Fe5/pQ1c4Y404CcgifDpMPBepz3KWP4wL+xK2Mv45Rytdbpb6
JJp3xibw5N3sLaOLoWPYIurNy2H3mbSV3ffLbpqMHqEGtqtQRLaVYtuwm8wF5bvbWnTYYiBi17rp
MQtNJvJzF+3ol/B1m62OcpZyCp2VpeCdAABk9HVPbtMPP6v3WlCbtTx+r8p6q+uZwEtcjBbPRK+U
WKF1GkclokUyjFbAAqvwn6KwcgASLpB02aj98z3X/beires+0xAAjSMuNRjMLPYt2oomPkQHWoXZ
Ga37PmjgF6aamoX+WnS6WZPKkUfRhPtFH352dSsrLWeBlPnLlFQkvTTRT2I0oicgurLl78/cTkJL
v00NXNliy2QH8c+eaWb4ndxig3WTOsN2vNVESZFI6CroToe4TnoDj1xpXnkrm6qxVUVMTpdzybO7
W1mS1I+CRltOprrqLwOd+RZcaYOdfHoFyRbV/i6eiRMdkRA2edQ1X9Csy1WrSUiqDSV25tB4w4tz
27ktRF/sotE6E7S6vAzFxyxZIuPGGRxqA6sIiIiYd1TAVaDE5t90eY0zcatrLAktsAsOF1tkd1W3
Hf1adKDLN8eJQVWw4AIE+HcVJBUrOJ0hYfzAgBG45LHFrznTRj1laJyjp4MSuAjP7HJsx7+Erl5W
7ksNuBEQ/wypXaJlHjmZ5Xfb3utsvmmfGpHNuBw0nAlcPbQhUQMu8WbZFQ62dG84QGAw1Y0sJHy/
7MHPJK0UhGRT6nctJC1Mo/5zuClfNGtpGi2DnLGVnIRFrIvOhQO2ygBLG1oKq7NpcS41ugozlYY1
sUaMj5galW7lpNhJ7Tyg+j3dGZ2GWehU/5XI0ev1gOwzlfnDj5/JX504GWYWlAM8awJSiI/JKe8W
nBP/jv/wT/Lt/AlTLu8RMAHQWNwxumikz6SvXsgCllMaSyu6iPXCbPX0OPuhKBdZQpFrR1yFKn7Y
pbRTYc06T7+XHdCGIBSsXwo3shZcXr5dxhtDJ3VFDIIiweuoxR/DMhtnFEJb+Y6NrVNG2k0ZTE/R
jLm1No9NWnXO9Q96carK+LrSdXdfzwua9COildYenGS/nFXeaW5hy3v9/82cjBD7TNQqOtFykspF
gNciDfsi/V61p+tnESnnupffTmob1hPMm+rGd/rP8pQ9o7k6YzensoybyAKvxMKk3Lr5z2lJLIWW
57LD+Od1rhv9bZXXkqTjhK39uYZsFRYqvYCPyh20BLbXj3vxMaC9x7EMpGAMfqUuKDgoxjSjJzVk
L0P5DiB/gbugywf54yXoskw1ilUqFId+dxdJ4Y96PuIltBkyFAqAVDU85hGGGJS5sGulPOYde+Nj
tmNdaRtDvM9yeR8B7Z6P860/o83SFGCq6dQ3zEXvw258IH4+mRqPbrlSP2qq/1D12q5P9J9UlXZz
Vv5SA+zHl4knNY1dz+GP63d22RnpVMWJFIKe8MoDdr6SDwHBkRbqU6z7bbQHfugdvsH2z52IXmYx
R3/e35ewlefDXtUg52oPNtlbpY6e+cBsVSK7koBTMWoFHFiXozCDghaDUJA30ZVxLOJUB5UhCp/B
82eb25MsskvN3om3qOhvRHsFi3r9cbgzcSszGYxyT7MIkWW8A22N1wNb3vDE+CVQ58uv6iuAWB1M
A7Fqmy+5BqV0n6dAweSDFbTNjqua2bej2+bdXgkC+CGaWUVLjk0EgtR6TPcIFXW31V4y9D0bDJNY
OND3MuP7FGl3Raibl6pXMTQPg+ipanyCxkG8i2qwilRztWvLMkXLF3uSRpLkVogy4kZK4HzT0tSr
zmJybPeS5DsZA/53PnpTmVm9FI8OCI0+VKZlJpG7b51PnaSOjskQj6Yc+w+5UT/WcZZbxxqwa7nL
+V1XW6FF1M58B8hs0btqM79FfHJ8qjlKHt4qlRTB4033aRhZOTPcLO1uWa0c47K6A8fpTdP0RzYH
z5r0xllQmL7cjbavZK9xqYJkS2WK1QVFaAL96tjBanA1+NUrIMKQpg+tDXozrPL9nM/v6txsgybb
BOBeMGuqbPpIOUoTHnLZ9GgKfyTAqEdV5iZtcZygBBhuZuwr/a2uS0x8+oldE/mpyDLH6KSHVHrE
etR9WyaZKVMsKMTGjYZiIp+i18rA1guL+D4xjPtIbR47zkDzZJD3qOi8Opj3POf3ee5jOl3HEIyO
7EyhnRnwHoMbvW+GqbYnUX/iJViiutTYFRF1dQzImbyeACqepkBhjykxpa77lhFyAxN0CnPJG33l
WWpSNJh9i9QEHbBxdPMKK4ht5IVh8kjT6t1ICjTEaP5SauFpbDhww/VNrcyhGbLImxi3goZRu2kC
S03kY9hCGwP5rqiGYwNCJyesi1um9bs8lr41tX5nFOSE8Vgw6fADFmK8JqltRHm/qhjwAaVemsoU
bGWpQVMfGYZW7GdAblllOo9mH7a7UWKTE/SNbFVz/G2s+oMil76VZmljKXMcgLu833ad6gWVX1o1
B/hcqt+kuHRTUsJDHc27vtNe4yABKr6K6aY2N6jFughwEtVRUcqdzw0v49Sbqmjed9H0K5cxUIA+
4WunG26twnVG6jdsbHpdmDooQW+0orQAe/quQxMGdcDtpDuZj6plpIlikr7yzXhoT7GePdHe3+ut
zkwCtM0qDr41gPayAKOQmwOJbD8rj3U5Hlsl+ylRIB6PuZsT+W7WHudk/sG7eddFnQUb6sV17+oj
BfVDjea+lERm1iuHrqng6+lPMgzbJJN3chaf/Km5KyPZmcfUbspqK+m509LebfRpzwB3LFXGAeu2
3/tEfm3C4YawCAxf0TPre7PO5cmeJm6StttGxdg7QwrlbMpTV81vpPawiohOXGNFEop1JTBsDUmy
ZzkgUOmkxHB1XW1zX7PloTwN0YQB/aHEHGNiPBcs/KbV3aOasciMjHxXTLNXJ5LTEQw8Uv/IePAW
1ME9recdoZpJpGU6I3zQmF8DbaS6S4KcWTRRLaYFT5g7ghKGzuRXH2WPIeiabquusts4HSzG2E7l
oNnup9qq8+aYyfmtXEjfQKVxN86gHeGaTXNiamr2JFPZTSTQFmN28Oc8KpIJd42V0k4hZlcFCQaW
5vuywrba1BGzZu1eaZ95bdjBPNxqZXKXluNjUuWHhvPArBXMRDMlsOYUfCCB3zrJnH4fQkAVxhU2
fXXUp4xyN4FqrWMyxgtY6ICg92fhq7VJlWwzJARqNdHcVCt2z5T+jreo2XHjWEfjY5irv5KYO61e
O7E/P8xB+qqkybOv0sLUoZRTg2ivmk0tYYeEVAddlvZgq/rAW9szmn8PlUo+TAF5YFN3U2jTU0OR
VWj+DEOpHUsVZn+oy00zDaciYftY0re0ykxsz+9mvzfzHBjWrIhtmc+molYbOR9yx6+ayMwZe6kx
QdNW8kMTDZu2Jtg3ScKHvkhgIgPlyJLUBjzhfdKSpzSD9SqBceQ3jVdExDMUbqpEetCov6V0tKUo
M8dxdMY2v6mC0M47asUZRvMofWD6+NQT6b0ypp8NA7uanqtAnVScDLCAZsRCmyqxp+gxFEg7aoWx
74CrZ47VYA0FB/h2Y4d1fexAqFIN3E6qjtqT0Rx71FeiVsWkDrnRCzm0Co3jDZW7eOD3TdtZedC6
Az6jEvMbI2t/1Q3oPeVRLs00bU8FMI9MTUpO6Hx4CWaE5kIqbI2N73nQu1Mx73vSv9WEf5/65qhH
ildFEboX/g1T+1c51X4wJanMiWfbPO/cjmseN6pNOUQ2go6jGhSuTri5mIRkzO0gA5GTJlmJVG4M
aXJSuXzL0pGYKpOdPMzu8hauVZ4qlyRw2UrhzLyAgaLxT5ktqAdtBdib9k7u+81A++e0YV7S5+/9
HAFWc3a6CMfpON8rRWdhL/VxCsfOTCKy0+b0WNf8vswiRLv8MUqqX2zubcZ9Swq1V1lS75u8Cixw
yA5WmTGQorAbRQ5Qz6T+61zlOp5W+bOL5Hvajt9Cg2/jEeC9lL6C0eShRpgBWLItGfxHY5rcrAe+
HpeR1PAYBj7F3MGgOPOQeNgGwhxXO2+boeMb0lUWKcku1yJAjWVH5M6IfipMvIzse11yD/rhTtOv
KVe8XmssVS+PwNqypybrsOMDlF2pdf14hEtFNziuH9uo28RJdKjo7FC/B5pTepTGCXsrs02keTt3
wIPMZi8vALkQ6IWdMt/M9VI3MyMH7nHVNgjUim3fBigOzup7pclO0c6vOZAcrKStj3XPbmaJvgYE
zQFf+6HI47tPui30yeIhs0N9uCeZvA2n4AB4TbPTJSuSy21BjMe61GyF689aPp3KrDiBnsWSC3aD
LSzT14ZTBwbuTNH2ClE6My67jVQNh6BUMaHYwseiMlppmiNnnS0bvqNkmgvCn8NgjKjSAzw28VU7
L5vb1CdOO/vuqKT7GrtAcVVbygSynpR58pzuoyTddpJmI433+Fi4sVJYLKtPRpYiq/edmGI1Sis9
pS9vqyjdsWayuzm+pSDPU6CuDVOfNWV26pFsaTd6PpANc+DkRgyMpRmXd2PVbTipQZvm+zvZn28H
eWhMRZZ6q9cD0KaDHF4NywPoNEP8YfjRz/6HpsO/Gt1u0ofnIeyOHRs3I7ibzSKq7+baaCxGfGaC
AzMwp7Sz/CbBnDpuDmy9LglAZs8yw+yKad/IRmIWIb1v6Ix57PGAkAU09CBvxYuVJDwWKTti8WGf
t9VLLKkHlWCxjzde07NjOHSWRhB9shohVN/uwXV3T2JjywBQptbzNmP0nbX9LvGVN9ICMTs2PgoM
o+31svCkOn8r0mZEhM5+6HX+4RvZbOsS/YZds/8h7buaJLeVZn8RImhB8pW27UyP25ndF8Za0Hv/
629y9V1ND5ZqnKMTodCLFFMNsFAoVGVlumFZ7NeDiozop67N9zprj9XqaYY53jU0ku0krfEHTYQT
MAT1yQ+WID7Og3Y/0vSpkdf9lZJL1xUH1ices/J9klEblIM+m/TPUpjbeZe9JEW1063pRw090ExP
AAZNv7ba+BblFBpiZdD2zaeYRtCV7O/DPvthmF1ul4N2rljtL1TyQ1rs5zoLaDd8bzHB5HZQU3HQ
AN/3S/UtDZEAMLCutNF3uaGB1ScXy+gf2xbaXa1e2ZjE+D5rwHv2RnPR6jjAJ3QThPtopgGSANT5
MefLoqOWzCAlI9oTHXo/I9mPHA+nOAYfoL58NcLw81yAIyDKgrBdjuOMYMay2mOm/KnojW9KWEJ4
FAkfyu+u3EOFCgQ1djLNexUJ7Kz1rtLoz22qgwkcLbZE8+AqzoAXTWfU+B8X3GoZfdSj6jjXyxeC
I5HmjWtNzXHp5l2DXifA716D4j3IP46zPjywKfWSrA+WWv9cdPpkm/g+OQTfTVwMPc6cNGtnTYlq
PCOWc6xqqH5ap1EqvyeZEhhEOzY11Ggo3nDKHKq4+uoHNKdSO9Va4lFlcoeyCZZm8hYCHtRiPLCm
3lsRc+Q0eh1HyB0o5jPkHp+0KIc7QmchH0ZHHag/0OU0zeGpDbUTLQ27xOuIQiPJlsj0xezqs172
wTjoD51inAyteDatMXP6kh6JttzpAKpWS/rMhtCldeSYoBkyUQAnBnwKMmMP0WyYdpniRo7kab9I
hj1JtR+ZUEbMQVrXdSXun+Jck87JaoiBE+qOS7ObY6NCy20OMKMMsZD+Lk90FyPSrmzojzUCD94V
9lKpQVhnj5jZeC3MOtCJ7oTKct8OxksuWz91lAxsHZsoy98mCHTlLEPjMNlNZr63mgT+O9qR1eyX
2gDz7mw+Mdrj8dc9hHP8xQS3qKOH4ZMldT+LUj+YWuw2VQ7Oa3P+lIIhzaZ6eCQRUpq4D2RrcpNJ
3htwbGPqEHG7wi2LCuO/VfY45AwIpA531HTAaVocCPSM9oIgWDD6qWm7X6NM0BoJMblfg7m5Yj4S
0KAuS6fSaGV3wCyck3Z9PdFHotdPWhUfKop3dZKBg5nE0d2gm09hFr1GCTw81TF0NjX3I7j0ANDA
K8gEpiaxssiuMzYFLB5Pg6WktjoVp56Ml6WUnJJJsrNSjihMt40h9hJ9/sZC8HFJ1LbalxFXtTOq
4B6Uu+hNV+evBQkfZRIeUTUHIeLwC9JyF6UE7F/PToVCH/NleAYzgq/qCP9DRz+pJPmkJOxz3Ste
HaHaHKWfqNzjMIObwmZFgdsfjpOUmIgC1vsTJOR2jZQ+gp3bndXxeQiZR/Xsqe3z3YiNMpYRLedc
f4lG4yd4/XS7kMa9rlffOrW5JD1L7FwBfFGbki/S0Hu0rqEqW7bHXrIOE5Xv4xKRRBk0PBXC5atM
2F2NbNFepNxXM3O3xOTArMw35tGNaBs0SXSntM2TSYxj3Yc/xmHxxr7xKgQnSdFfY5x5LY1O+gwq
O5WAE05+S7RpTyTFWQYg9RRM3FQTkg4LpE1ThODYtbuKWM4yGS4b4n1l/ixSpBVd7zdJ89DWRdCP
oz9Xqadm6s9MqxCBTASKxgSmgamI2sm8Nzq8sMN8BPi8xj2XEzCLy4BahBE7pxZu1WraJQyj4C1y
NBORVce0RMbkgLXhPb595Rhlij0gxUtc4drU5UNpqac8X36GKDJlwGLr1ghtzzh9iXCG86V7agr6
3VDqZ6vpA4vkLyFJ9mVLT1CO8fE2ddfL1pyoqxfEjubakbocA/l4aszdoWhQF0LFmhWGt5ZX43Hx
aYnUd5Q0L866txJT2Y6Jeeg2T4Nuij1TrR4WSfuRa+NzYiavpaS7skRPINwA/yeIGWh6MEC7lc6k
sKcc5dymcuUwecgU5D3WXL2Z0EGwFQoFiao1gJqVvBqz3CwagUA0MGiBmaVL0oKGsNIf52LEZ1JD
p86UV5WlL9rYfZlpaE+p6mZtYq+VhaFZPul976wZbdqWlxZM0ZgESO4p3np5n3ytLfZQyb2fSvkX
NbdKuIDx0FflS1ODQ0vV7uKYPOZyemYKIkZPcqyoCcA4Ech5FxgjnjIa075MvXY3p/GPWUOXpGzy
00TqI1jGaiepJa+16iCSLTdf++3Y1nCM9wvu9G70phDFE9w6Q23asaLuc7UOGla8jsrszQ0GCLre
OKBjCvBb/mMaVSSQyz5MEmzgPINyq5mDqGpflA5yjW14Ysv02GsDseMkceMs9XUIi6Z4D0ErUIJA
M8U7XLeQmTZnVneNndSYpphLf2nHgOSdI2nhidb6Y14rv1pV8QzQ4BFCjo0GPwT7lmyqd6VevOUD
JsPGYRea2pe+SVRnjPuD0USvOq13EVrxjjaXsT3ExDEkgmujSpyi7Z/KeqpsYg6YTJ3Bh8hw06lx
qHughHNnBEHbGI1vIfga/bYf901u4A8bP8CI/LNRTb+gKOLVhmXaUTWHGOYYdusP0ZGwqmFyh7HA
o8YmJ0Ghw2Zaek7yJRjj6qFL2c/QUI/Jor9Zkvw1zyyI1oDKj8bEVnPtrpbUJ8jNP9VN4Q0oHHYp
oEGx+RwZYWSbinQ08nxX4utNEQ5yXOHPp7hhqxRXbto+LSVGBiTpjgymm6KGaOfT4K+VMD0zUT9A
DXekZrA+b3vEtrBT7hKlRtaMxD1W8IotwwekY0+xqYGSLvmcdtkOp3U/zPpdK2t7mhHMOVY/zZA9
onr6a2ySy/rXmzB/QbXIS9Kvcyk/VtXwKg/1fZINmMLU9gTlSpZKj6jL46uPsT8PQPlHljdbcVAv
kK2eYoAqTXLKVeveys0vzdjNyFvyc9gZXpxoZ2pWsa1WNRg6ukus1b8GvIVp2QZzpX6h1vKsmng2
lcqDMRj2QpRDBKA7/PDZMKd9yGYf+LnOThdaB4MR7Vtm2d2SvwCq6lEJykRmcSFJ73SF/iAb2bkP
UX415PZFLYc7HeSshsqCWNe9vlsMhyTspHTzgVHzhNeFL4fK6KRLcZGaxKuyoXINMzthumj2qwak
JVC9w1lPaog8Gb6WD6hPyTvUQI+9IidOH1tesWhv1dJ9l6TiNa1mp8yz+6a6dCiyKNOi2QZKLU6m
s8wNoyJgKAvuR5BOkSb2MCV80AjymEp5mwda+5qMlzXog+aSvg5kjrCO4ZKX9MFQtW9s7o6kn0wb
fSm/nrJdm0tPCykuDZu80Gz3KOX4ZG5PBlo0U6R/mS16BODRC5vMQz8PWXNfBHk/OFmGYWu5GoJQ
Gnt7akYInKrLW56q4L/S472hkWxf08py0kp71sPpzpyQIauskuyUwO3r6tNs5khDKgdsyZMbl/Ed
dsupSzA1F4YcUOQdWjQemwxvTxCyRjI99nga2xqOXJowf+wRXOM4zmxZzg8oc74uxVzsVXXE04xg
lmvSQYgAWEVGf/UJlFyU6B7P64embfBgH1+rGiwecaJ+hvIsysRGYNLwrMbJQQqVR4yfHUBr/L3J
41/hDGH5pcbsXttVX2iM4tQC6exMRYHCfKENgqDeTJeRmM866e+qqDhj/OI0MfVn0UeWrdHR7w1r
P2U6CsOVjCsxBd+j9m1asiAOyXM2jWDXxxFH6dzH09k1jCix8TjwrQQ0HwOUaApjwAmGcrI0vhC5
2UWLdqzzCErz5a5pwq9SPX8BQe5xWqaXKRqdFn7spZGCLIl2mKOJzlGB04fxQDwdvlty+DhL8W6a
pe+qPO1o3gRp92XALpUaQ/ulBWm0nN5B+hdUgHQ6mXjtQAHbScbwWKd4g5nmfqKtG0v1Z/Be+zmt
vFiDeE6PShlKEpE+nGacT2KSn6ncMr8a9EdFB7lVLGkOqVQ/lUNb1rXOlrr2SUESOxrA4ZAGpSzq
KPJgOrFGzr0SeTGyE+d2+1OEMOA68PlYFFm+QhMr9L+j+jOe1VZqOcP0jZSOpn65bW2zQf3e7+cx
gimEosy8AVZkTM5decxF4tobtLgfAAU8HQcEQhRrIejkKcE6Qd085UHop04dGLvwkgaNJztIm99S
f5UycpnLOkGHXISe4Ik5zDKNBraOT6tLh6LNFIDO5S3Hu0ybfg6laaeK0toF2l2szEHQK1vB7S1e
O/B/NmEBBDIUkIPKEtcareoyWyK2YgDUGS/ncpcns1dS0//fzHC93rof2poqoIxFu3/JHubsy2iJ
UH0rcohbiixJEtAMkGk20KDHf7+CR1KsYDF0TDhIY+fr+lvbH8MB303ORB9twy8/WOLa8qDAoRiU
BW/74JsHvECDHCD2ycHMPYDloScFItKTja/0wSCHo5AryQKlEI7dArntUrZOmZYds3QR4GtEZjhs
llJOKi0WQNhpkd2h8H2OMMCrGKb7XzvDh9VwPqcvqYFsFu2ByLpHhJJwuEj27baNLZzGByOcxzEr
nTUtBvRShWAW2J6YJyV26Mdo5QZdAHzZ422D64++5X0cmCa0YkUHDxvm+RLroc7Nh3pURnsumVtA
KB21gkawi1twjesVmivS78rfzWlBnWVdYeutEPXEx9Ti8K2D9pt5vwJMpVAAEBEcMJML/rUx5tAX
BWCjMXbycjKGH2Py2GMW/PZOCrzQVD6uy4qb2BoNnC7QCdmd9qWjg52gn3rbyhbEH9unSav4ta6b
GhcuLJ3+3zzKSuqg+hHol0O3v1ulh1dCh/w52TW1zZ5EzB3by3u3ywUPI+vllKRAsw4GRbETJQdE
+1EWYYG3P9a7GS5kjFo6AfUBWpocAwNxFqAL6uToDZBIkBL8w0l7t8RFjboBrxpYtNdouI71LLt0
t+yUvXwwfVxgIioM0bq44JERHaqsGZxwjEdHq1BuYo8KcbW48AQOsoGU/eAgXATp41pjxojzJRm6
N+eT22doYlYApcqzE87pl7xSHUaNc5+MopHKf9hUAxNZMpC6Cs/4MfdDRnsDoViFtmK8qwNtrwYr
wrqB7KwQdri91L+t8eTLqQ458TSCT85/zc7tlgAoCTDjib7edpR8N8SFENPMplwyGig4tyfULKP0
nLeoAj/X4GwQfL41TPwZkN9NcWGkaCR9NnKAYRvgUtdp0VWNbTooPqL/PheExu1D/W6MCybtQgEG
ypHGyUwKuqrFNG971GpNMJoscovfePKrmN+3M0Y7Y9wyrYcKjQOkFzjrlqDe5z7OgCAd2EpOcQLe
V8XFEIhARWVO14CPLVz56cM9O622mE/8259rjXp/fC0Z6F5ZxkClzl9mclFaIU3gGAk5JOS5JN9u
//3t2/LKAOd51lwXernmNuZUPphN46Ik/ois6jDUqGeQ0rNIFERxwpw0kvx1mBM1oJf1RX77h2ye
gKvfwbllFKIqwNbwL3fgLfF7/QI2Faetdi0aLrdNbXvLlS3OK+MWVG8h6obwFnqInOK+BG2zflYP
pV+9iLxlA84pS1fG+HtNKiDqZSFHlfsSXbSx8XRltk2mO6TDGG44/yjaFEAP0RTk5tG7sss56ZhT
wky1l10ZMLfWOpmo6Mbd6+2tFLknd8e1ZqiEy8rzpXde0t0RTfD3t4/a1SpWt7k62EaBXuJIf79E
m/1KWle7pzVUMffH7ZWItou71YbSmJakxpu6Uk4sDVRyykaBi29vlqZaBoAXksVzR1lxRYwiAmq5
nl4Y4DxWLiIg/gfPfjfBfY+5C7tEIauwlT16qJ78pgIAk9we4pRCnPymZyuyQi1J0Qxqch4GdGeB
UuzvqQC2KyAd2EOhMPdFd+P2oq7scIuiUZx3TYzEdx0GIsB7HYzHDryWJrpp/8Gtv+kJWJCkWZZJ
8e+PLhcPZjSOqGO6ExpHJAyWeXJiESfIZrhTUeGilkbxVOT2LmVyNyugT3PzKHWLFAU/VJIBc8jl
O3Tjb7v2pt9d2eL2T9ZIH5plBdXcAtCx/gfVvt428Fte+o9b6soCd0pJX6dEntbxjLcZF6Lxmu6Q
V/joZfmzW/pZIPm6Q1+Z+69qG1eGuVPbAV0DoAqCqxRewvLUZL+mNNBEGm6iDeQ8Ih2VcNZMXMJ6
De/TfzDpu2AD1xvnjw3U5JWZDDxFJk8C0AMo1pAC+ghAoXrrCGt9XqfkU8S60keXQ0S4u7mid3v8
+L9WGXWWNNi32fKS6q7UgtsL2jxDV3+fyyrSBX0NdeXVVUn9aQSPWGwue6LrAuab9fPe2DaLSxqy
qa6GBagVt2ZPiXVm1ilWI1uevs+pbsfG5/9tUVzaAKIGxoZV5gaqPsDvOJYFh5aFdCHrj761qPXb
XV15NQWb0zBhUZW7+Ap8AXBNOeg8EjS49kTKHNvR9epTcZFoCNOmalbVk85deSpLCOYCt9n7k1e6
mOUXEfxsXhpX5rhg1CpNXC4EfAWz9VbW9D5qUUDWAIzI8nMGAXSD0h2rhVqhIofkIpQaLa1lNFgl
VMECw098ehlRyW79wVuLk+3Rep4FZ+AfdlZXFclcKYB4HghjjobW0OAvZLf461uVOMUu3wNi7GGm
wL3tnFvDubKkvVvjQmEdVYU1qdhYZtBdSdZ5Mm0CewDI2BLzWDWYZU2aCyPD3SLSYtp+RFzZ5gLk
ghkDuVoFOyEf8UlxKuzvGr561/il7Qrn30Wvv5fKE0FUc9pjbbg85+YCCFScCsLKdnR8//tc9Co6
mk56iddkYlnPeSG/0k4kASbaMr6HA57PnGartBE4we7QvcJQWepoGPRdhfH+1YDvtXfwHZ1xUOg0
rP5fSJOdteibSJYt8MB1W/4MXO/bxgUuBp4hrTJhQwqK/bJfjkuQPiv2fzKvvB1FTEOnJnp6OFsf
YySmEeouX5W51kl0wJ93ABl6qS+aCt+MGqDlAamraSkWP9ZvZPncmSXymn7BDI1rdS+6qB657QhX
NrhdG+ppaLMKS8HcAK7+wjUTG1o+oE7ETJSTBcrj7c+0Rro/vtKVPW7rjDwzgWsBtjzLMCOm7/sK
Ay/VRc2/lvnDbVPbEfDKFhfs5UiemzJETLKekouylkCxMMxkAJ+DEChKBreI0NZ53b8/FxfkJQPg
yz6HucEPA/lUY0rYcuK9CvJTEBGD5fyo3VER/YjIR7i4W4I+lVi/CXPTrwlukVG2MyDABTspssJF
WHOIiyHqkYL+prVe3QSTeoArrKqI7f3KibASSYvKd9uXigF2Z5OCzguNyI/nDMP6XdWvvBZKUEET
aNqFu3L/m7NJUCjcYnxAl/Xd0poVXWU9oUo6pVrpz8HH7U97sEmvlNkOhppHlzndmblWJdrU9W/+
cRSubHIJ3TJZ4dhnGDulZwUUqTJo85T7lZQbzTDhBb01RP9hhdxBVxWzLsmMd6V2nt5UULEtnb1u
KsZmbJKCSQMzgw/AsdulHz0kL6Jzv561W4vlzn2WGMNIACF2oUlM7WbUPps9e+os61s1iYp5m956
tbHcuQ/HUp9GEwU2TWL7chy9vjTPHREpUm8c+JUsn2Le2zRN/Q/OfNRLMUIrVaqrP9Gg8WkANSQv
A0TFlR+U0h7hquIP+efiPhjlCV6LJs4qWcP8ZqJ/N6zPI55qk+DF/ue3+miCO3ZJZA6YYwVqrul2
bXIxtGMbBVkv6vX9eRV8NMOduVwlUxE3GADS5IcBOOz6dWw/Y8CrwnDA7fglWhB30mIrSQhr8aHA
cFi1ryUUNpYpd+ggYpvagK58XBN3yqS4j0ymqgpS0clNd/FBOaj+Sn4M2n1H85XdZxZMzujqSLOA
IhK2V/5sGX20zx2zUMnzGjwCECA+Dac2sO4a0P2rjiLmyPkzen20xB0ycN/TpLKACU72M0iUykBm
NjvF+xkcMWQvNc7tT7iRqHy0x92uykTaKApLfMMzJidt2Y4PeYDZBWRe9b04yRe5DHevTgSMqWHT
4GzLIGGvjhjYwUyl3TeCZF90nLmbtbTMDsLYsFM2oPmJ5wStAGlEVUTE/S1YEP9qCVfVMnOWMNfO
DICHD2x5fCjl/17Z/sNXolzo6IZCSZY5V91JccPliLstFQSnjazuowkubEx46oVdDxNkZwY6ZN+a
Y+v+1YMVqwxtXJsfrXGhg1jDyFStUF31d0m7XVmRXBnTTjZkeI/z97/QRdpj/Tof1T0V9PpEH40L
J2qfW60lwTr017ykfGj1ybXCJzKKUuU/XzQfl8nFDSlOlCLS4R3qfbWnDtDF0GF7tVXEjxkJEGZN
d4WXuu23h1KQeoksc3FEJXHbqFmnIsdbBdq73YgyvphvRHDOKBc+pm4yJQDq4DXWWUq/L+WvjB0E
IWp17o85zsdN5GKGPBFTicMaR8wzA3A/BPSSvxnBWuGZhL2W1fFuGeMCRzwB62mkWNBKO4iHtZs8
0X3jWUEGsjfL7UXxd3W1G/Z4Qqms1aSGgHjHVdu3hd7382MrX8rkNZJ+qBiIK3daa9lmtdMycJt+
s+r/GnT6YW95BSkZ5BqTqWOIHYEMs0g50Pvlv8oSLLry4CqaxL82WD3GSjEhsMhKZM/d6E7tb3F0
MUZsey/fLXEhrDCAKW7NSHWXe+2gefIu8qmbn2p31a2MfTw2RAiF1fX+/HrvFrkwplS5lrKmWl1z
/oVR6RV7F7nsXL4R5mOKGwkJuA8/GydyEfFZbZ+8d9NcDCvyviEGaTE8pLJTlReHcqR2GsX/ykHe
zXARDIcPDFD9pLrN4GhJBki9KLnaEHdaffDdBBeqsiiso2nC+U72bDe4qOYCfDHZBJAPfRe61VF7
ss6LV/qxr19W1kXm6q56uR1lNuPlKtClmisKhKeDAgnIrKUN8iCoTLgsKy+dWn0ijepBD8kvwxlD
eK0TUpH6z/Zj58ouF9yqRKYZwP0aal6oF6KYYjkYanAbb3RXFrTEifaiq2Hz9rsyyYW4pFv0MZKw
1DC7q2PDMyuXgVPHUl9vb+nmcXy3o61J9dXjH3W2PDEY6Es6ndpDH2PUTfQw2DwEVya4vMhc+t40
mxa7Z6a/qhxjkyz5IXedf3slIjNcYMlCKOI2OnYsNjF+QcxmT5XQy2j07X+zw4WTZBiBG09KqLaT
+LnL608UrB/EigTL2U76r7aNix1TGzNCx3XbgvSxAHt889pX0PbCi8Zm9xjbNJ5vL2w7u7yyyIUR
bczmKFSxg6ubA20UGGghv60IhiJAgq6ISmubj+Are1xMmWjOtB6Kv26dHkrpjc13w/BDye4HQu3b
SxOcJo3LgGatnlOjgaVcedNarwcn1XLUK0EYFnkgFybkmZZpGuJZ2PUeS44VMP+qICkWHVcuLOSx
YWgRZjbdQXGXBsUkTNne3irBR+FrLJYGKlRqIBNQO8tuMdFXQ1A7fyTjLgdxx21bIo/TudBQGNFU
0AkvwNGZnZW7V95hNhH8fkCLH/X9bWuCz8OL6XRpKNVkWN1NeYCwpA3Kj2EUESwLPI0XtWi1mqTy
LKuYJDhLyyEGeRsB4EiTMsHeCTxB58KDtoDsq4MUhGvpzLbGuoJCRykqU22vxkIDBip/KyPnx9sB
A7I9JgXh0ZV2Utr7pv8aZue6err9YTZALEgujHczXCBITSYNDLOXaF/1wE61j6k3HdcEo0RnDt2y
0W3s7gwOtCcRs/22t79b5gID9JVY2LRIayztG3jRyuprm0Nr725Jvt9e47bzvRviY8PSWx0p4OmQ
w1aob8qtbVQvt21su8S7DS44NBHI7kiHd0JaXrI+AvOOoGDzD+f1bws8KpuOTAKFAMLP+NBhhqUP
Qlf6PADBvOrYRsHt5cjr7/0jcTdVleqGjrjGj081eQcuIsDE3KwebZBGXVQo/LVT9FUq0BApIcKt
gghwGPpfK9/N0FSnQeo8GQP13dAWttJrQYyRex2TiFYJpjhWCqLx5ke9+oHcGczmcprkBRu+hPs2
/aYS0CUwQTzetkFNSQYvLgrPXIjUc3OZex2vl4GuBAyDkwNgY2mzIJxsHgRooPx/M8rHk24S1qMp
gbp3z54nLTDyQEsf8uYt7X/e/qqi9agfDWmwBDJHc72+noepBXlBCT1aWbAckRXuy2AiQx6TWlfc
vASr18+VbkqE7duMjVc7tv6Eq8w5UkeZgk0H1HLk1NXeYDBPZ88phoRvb9j2KXj/Mlxw1E1Wgy0W
MVgJmj1YHXbx/j/SEhSthwuFVTnOEohVcD16vbcWVaCE47UBmFdc8Ok9NpCLAa+lKriUN2MWUKwq
cLkgXuKnSiy5nMoxQ85pduDgOREmmlvZ9IR3A3zIAtepScoQnsCSnxWGv4m8I8LTIzLCHdK0l2sr
0VXNJdWDVvllWdiSIprMFRnhjmg3DJa+WOhv5BaGsyObgVxwiAXeJvgev18lV14NYjYrIhaSpHAJ
NPZI5rfb3rx9hVx9D+5kJvVcW0SDm62PjMJddmrvx+gKdXfRAWRgoeiRIVoQd0yBSiwT8CerrlQe
GYiX1H9Tw71aD3c8mcWSvkpQe9FQw1372Jj/95pANFOwXYy3VGrgHwuINu54LqAjJSVR0GBC6Z/Y
4LfzwVB9LM/KZb4AveTlbozhKOUV1ECBSH1ozU7+uImvjHPZSwuKoWbMcBOb030BTqPc05Y3Rb2s
TGoLE8RukTE+jZHA7VpAsAAvkMil6GKnUJP+QtK7MDmlsnfbHzfvvfeV8VM+yVwkSrf6+9TJNqGx
CzIvSvetdInBa3bb1rYr/v0J+WlVyupGJSrK/SoYmUtQxCqp5t82sRnEr5bDxQiZtKzoF4TTMj1A
xHEBSaBk7Tsm6nWJlsLd4mPZRmnYL5o7FUNg0epgKYNgKdvh7n23uEBBWwXcRkmsu7HypS1B4pJS
MDmKVLBFVrjwIC20iiITpb0lPzEdfNZB9a9S/6tvwkWI3uwAd+mgb6qbX5fC9OIRLNgiMUXBofmt
wn0VtyFQsFgyOJXdYukcIwoM9T6NPkX5L6gjGcrrbS/bgAzhwXa1JD4eDJVqDRGyRVD/GvaKA7Tu
JsPWvXRPAZ1LXRXMEI+3jYpcjgsLad4WVV/j+gP9VBjuWhH09B9upr8djkfmt4Vc5E2PzHR0Fn8d
z4TkeupMTrTDZA2ESgSZj8DzLC5noJkK7hil0VxpCb8WYb4vNIzXWMbT/7RtPFB/HKUZNL0IOkby
pZ7e0lrQ+VPXkHLjbuCRmqD3ypI2QsHoN77bBncbsOxrpxjeAMxhs0e3xf/+/a8yIqgHbcmXQUsR
+4r99Iu51Lu9XtG2cmEjTyZagqgL4AXrJZ4+j+RrGj7/bya4mBG1dB6iZn0F50FpXELjGykETSuB
s1tczJjkEpTy6ZqMDy8l3pRZKmilbIz3fTjCFpdP9OXQjhJUXtHQWcUh0U/xwA8Y4PieRVwh282j
93BhceEiRKSQMg0u8le/tnXyu+oi25ELlpKHxYkvhkN/rGwlyJygnsieTI+e5X8BOvy4ZC6CRHRO
qmL9boO/drAKYOWJVwBWWbrpfS3ICwUbTCWus6JooZFUCTKLwbJVvw8wHfUMsIaX7apABMu/7fSU
b98appSDThmHvCN+1HgRGAPH/tdtr9+gp7jePipxuUXfWqCJLlHtGA/hGXIvWJG0tzy8qQrDHv38
omA8P/oJSYLWFZi+fbtRiUs3hqLOMlJjL5OTdKBn1Sf3GP72oT/hzH56AhG8o/jgl/VEMPT1nP1z
cEOtCf/96lolRSb1uYY1N/GJYlbYDF2DvTaNZt9eoegDciFlKrQsUQZ8wBmaXEAbsnrfdj9v2xCt
hYspXQX1gyLEWqgh2aMsef0AbnQz30HFXPTq3u5eWcY6P6wjVeAnbiWtSwmd0L1SAtmPj8sxH53+
c+uyC+hfL/UxEU03be/gu0FudbGpxyzMmO4a5AH9cBvM+try6fYO/sOZfjfCBc20YMVSdygmjGBo
0ZzWXmlFZkhhVYGo+rn9td5NcTGTYPoitNb6fpMPTju1DjHuIkyRlpoQXrh9g7+b4uJizMqkKOph
BUiEv7E7gGTsDa9313FvQ5Rxb19tf1vjG0zAMZpNV8Baj9dy8qISQV61/lr+yAIdoGs6tN8tla9g
yBWocK0MBVOr88r2lA2fwX06TJ8gJmXnBiQ+2K/bXrH1pa4NcjECAiPlYsoo7estaAbSUHWMqjvI
y+jNai2oOG8G4WtjXKAAyEHHxAAeePGnam8cpxX85A5HeupxtRTomoEYGeMIIj6WrdN1bXbdg6s4
GOfF/7WGC/lEKpdKvyZZdGFuueG1De5wgYeDQq0aS+v8v6YviZe8Nt6KHM4C0XyF6KNxx6vu55wx
lQETl8eHEFxOBhjBmQw5817UqVt/9y2H5I6XasbJ1DDojqiD8qCO7V2UaqfSrUod4qudKMsRWPtd
R7r6Uim4TkOjxVW55O3jGJEH0oDFvs++9nPxpZJTRXBzbcbEq8/2GxZ+ZXAKUTBswBjkjoajHaRz
4hJnWCVDzR1YCr3bZ03gh8rqQ1fGrGwqVVaDHD7SZogn1y/DGDrQGhEAbbdi1PWauHwjsvSISAu8
oy/v4tGrJdExFvj674z5ah2QgNcAysdX0u3BRccTiG7sGrTZVdCkia6Szf7q9XK4oNEWo1FlKxUw
MreHzv9r2Lg8RP586X00jcuTaStuFZBn4Yyd6INxgcNIanBHl0DxWuhHetX6GIzs7NX8nNn92xIM
Xn2RdqMIPCOyyoWSSZV0VBFhtTDvo3LfJU85EYQrQQBRuADSAg0xlCOe7+nS21nyDB7tlWd/gizX
bZeXRZa4+GGmHVRUGeJi//9I+44lu3We2ydSlUTlqeIOnYO72xOVo3LOevp/sb9zvWW2LN7jM/HE
VY0NCgRAhLV+Une/HIozGPbeH9ejIwPcYT4EN7yNPo4bkZnXS0aqMQLYEpL9xDhpBgqxFXDeAZuS
tjNqsX9TDFlZ6Dtt5+o+DOLUmlqIdDEuz0l+HYnXsvCwf46cO/1ex1iJCKJkxnNMQPsE492gPgq6
f7+PqMlrJRivkcTivNQJnNO8XJfZXQyOgSjkNWg2M+u1FCbdyCex1HUgFmOAVr2N3iIb/Eeotcjo
CmP+eT7/R5crM84DSNip2amFCrKfq9m46hVgsBdf9r8N577KrJeYUq2oaY+zMp4TEyujoV2BG3Jf
CM8AGKcAWO9MLXVk1ChZD2CfTD7t//2tR+r6wzAeYdFAK9TreMMJYIkCBUlcFVaxWC046cTjLLzu
S9ssV67FMW5ByuZcB4UIugm3o6tjF2SwuhNoa1F9Db2/KTCshLFjom2piJLaoYIzTedKP+Xkpxz8
4ChEr8dOnsROOmCJvsDpIY+mnUHsaB7UFCMsdusAD8MD5HZhgzyFI5NjeAqN0yun0OdiWlTVjO4g
FufDg3QIr6PbxDOOwSF4jA6YC0cx+G1fKE8m4ybSWii1tMcDqOhPknwg6VUTHv6bCMZHKH0vjvkI
24g1LzAfAgV4+H9RoVxbBNVyfXIRYA1AXUWbWaCkAV8c5+/z7FthfMKoBoQkdNSx/Dk4dD2mecF0
ihNYw03qBe7+gdHLsmd7jG8g6lAuqppgyKK5CuWTkn8NJi8hXjPdqt2DGnzfF8dVjvEVggiE63yB
rXceppaO7+v5DjgYUf9EF9fhSONZHOMq2kRZqjSGxSVHQLk59fPyNQSVzP/Wje7Ji/4GvkOOCXK8
LfvMn8GeJpg56sul4NbVs6487ivF+/tM+0RPswDEBEjx6swFgL6yfN3/+7yXNjsuuuhRUJkNXANd
Z43P76haIJi1MmtyKbRG6GSuiSUHLugaTzPGP6hhGuhmhW0jWo5p7fQEUP833e3cwMIY5HPm67w3
I8c+2FlS0B4aqrjA+pXgJcYEDjooeDKKHGfLSSlVxmNMkVRUpEYeK4DQSyt7kNMBcxIrW+EI/lCb
8/noKe3caJVxH9VUKkVEh8sbZ0Kxv0WaZNyFvukDRNnGMDPnOfCHtEw2DQmlfkDyMfY4AbceXNh4
Mjb/YEeB7gGbhOgelk7kZuCe5BwnVyITu0ylmceKJoIYPnPaL7jdnvJWHLIvgUWs+aXkXAjqkj4e
6EVBxixrLCNUuY6Wf1ZGV0lUgshuPEZCYiVK0FoG6KAAFvOd8xW378JFKP3/VZTB42Ps2gpjJvQu
5ABywub6leT3ToIuSmDLlvm0L5GnJWOkyQgANXnOFKeU4h+9WIT2rDZuUInfMrCWgu7NFRLzdV8m
T0nWVOMqM8YYFcuwBnXzQeAtDWzuL2G/85dtMtFtWaSmxQyhglOUvOaNorOgtvZ1spsvA4DNlBvz
jZcw/uHVepFJD3r15eRuTMMwxW0PP+U3ptdeEzd2A0d+aMBy6lAWi9GwJMCocLKrbS9zkcvEOpAB
KgTIapArpfdi9Do3oEgvDgIltgPeyP6X25zKWp0sOzNAxjZd5Ijmj6f4IB/Cz4oNuPbrwfqm3Xaf
aEOssDUXa0inws5f9oVve+1fmrIDBGOS6fFE13qz/EqP70EpuYD4bl/GH6LgRQjjZOIQpJtgo6NJ
+eRgKOIo2vStAUYSpwTztxeiX9vjLvJyFs6dYKcKxqWNVdJCuSCQrkftywjeMo5q9KfvODST/oSV
hZazUIdSi6iHoq+noZ0YfC8OM6b3xEPgxhzvua2ProCoUlfQR2TMsilquY5rhAclPujlXahyKpbb
xvDr77PpllACKwicWAqmkWtwlQKKUQX6V/S4f2YcLdh9nVhO+1pp0ULU8aSQAnAsNTNnnoSnCGNw
c2wki0ZzkQwXdvhean7Z8WYftr/85bCYUCZmUrxEIiLnP/MI79VXUGd6dCyFm89te6SLNMbOugCr
OokMtmUAT6BrPvrRbXEwHN3ufpJH3e/sxi98YG/L3/c/1nYou8hlQpmkLJh3aLBVQ2aMac4z0rrP
Uw4c2smqlSPhjg5TE/54ny7ymDAmjmVudiNKhoWK6a/oNcQSYfmsz5/D8CGRjsTQ7X0F/5ABXSQy
cU0sSBQqdKCyuOqO+tfp3HfOZId3oA4+qW+6bEnHfYm8T8kENS2VxVCdGhUkeGD0RDL0RU6TK5CB
3TS9fJUZEudW8+4b4zVasSbLOGeqM2RXRgYK3ymw/pNGLDRKqyfdJGAl3xFz1SVq5BQjmphjKD2k
AraBR1HnjQZQM9gxE41JlKW20lM9xE58aoDyVgdlQC5cRXpykiSB4644voRFepQSwGGFFV7ZIKpO
Ii8DsbnGKVNsWoQkGqqsKoYC9/57EKmVqgZ2iIlLBt7BvrIkwe2kElx2hVWOCsfgN/VZCWPMT8B2
lxEUKGFnyZU5g440fTGk578wiJUMxuRQCTH6rEM7L51vo7G1/AHs0p/Dv1nQAbHC/zs3tk0J4j90
wDScmzh/TlqwZT+IMi/Ab96elQzG0jS8M6eBPjhFyS/GygKf7NK8tupNL39KlENcX6caOA2Ppg7W
9OyZqJxQtp08rX4AE8vCsdSDrkQsmzyKExV5AsZJjbfBWu4pNMp8MFprBI46L3ni2Alh4tswL2MV
NHQ4X0IXAnBHN+H4c99MNoPLSjUmqJXpErY9xpacSjhJdQaeys+pMWAeGOyr09GcXvfFbcaWlTiq
8SpXGxezCVPajho8WgpMsWVBq7O8g+NZDBPCJrDg9nBPyDqFu1TBBeOtv/C+DOMutDZqQPkJNuai
eWqmr4vhjNXL/lHxRDBOQjVIWIxxTTeqHjAFLoJe+d9jjKPRtfoajI8wBgCnFimOKVNGO5gckg02
0Jn+kx5sB1KpMWXbKIgTHVDICrCwJygkgjv+v0lhfEQ+inlWmwgRWe6NoNXssjuSH/dlbOcpl/Ni
W48N+nX1THTaZdBv40OGOk0P6rcI7BCFW/jp1z7nqLUZZFcSGQ+QFKOgRDEOb0g9Ba07THFlix9M
PMh0TviTGTcg68ogGyKtY9f3Vf6Uge9ZKV/n3M+4jc9tu1aIYaqEfORtwG5OpCrge8P6/pOgo3rY
HlI+yxVPCuMBMBUdT2kMPJT2pGDfsvWDyprvcuDtNa7xDeHqAB7nlhcoaDf9Q04kXXRj3IKYduEc
pMAUCVLzHpRUR5AeggBbw2hSnrkd0UarAJksdnkyO5ej+3373PR6sqRgWs7Ev4S5zvKUJLmWYHdE
k2K30YdDGvKoy3jHyjilRsTcadKgWxTWdzNdc3hUjKd9LbZDxOUMP2gxlTWqXDTY0mcWDREUTI23
iLdt8b/EsBUfvH61MCTopeRJ8VhFiVuOwfMs96C0a2tbzceI4wc3p+clSdeJqlAyKpW5y0rVTmgX
vU/PY1bIlQ/CbX1DsbOmg24Hj4AibjEGAu6mz4UtHx8FTAEI6Evsn+4ffNjlV1AjWkXgHFFRHzBt
+c6pp7jLeTjoGJ7vHc1LPaGyeNBZm+dMMPNH7RJXnnHMRDGmMaBTL2Wb2fN8P5fX5ixYY/Y0kcd9
3Tad5UoUk6bNodjWFViYHWmSbJM0AGX9ToSzwcW54AlivmQrDSgGYPEHpHbJXeUJN/INZl0CJIXJ
DQWSMuz3vSlQ2e8rSL/NB/eyUpD5dtgfx7oHQbIW9+CfBjtMzjnBbetYSaD3f2UdfV8boAFHpts5
IoBcclc6N4fwKbBQPwcQsPRXFZyVPMZNp2U6tIsS05oKnZ6bTKTWABuXfXrl4/mKN/+6Xc5eCWQ8
dINOIFjDUb8TTyKYFvIHzN+gChoe26v5G9jZXPLSHnhUBbzvxnhN8Mh34RjB15QNCL/rGzJ+2jeM
7eHNlVqM0xRCs0k1ChlCIfDpVnF4Eo+6X3rz4d/z6SFpvIhi8zlxStUmoPA7S64+mWT00r7199Xh
nBc7RaY0xRSOWYvsun8JisjLldHbl7AZx1ZKMK6iTcZexFIIfVI+tSAy6XyJt1DOE8E4CRSl57lS
RziJ5CjnwGFffKJ83leDd1CMQ1C0cKnFBrlUqTXHTusOU/dfT4rxCOg4jUFGoYNUwzfkm0oHhhBn
ipanBeMElkQAaquJ2pUuTE45gQOlaNz9g9oe1CCKauqKIn+kh5oBGWGmGa5g64YPlYfRwcMEohCs
Efh84OXtRt1FGptcjOoiKwC4wbSshLng4CfuoyvY0UsLkF+ttOhsl+DwoAYJPaeP4QG7JDLqV2jS
Mr5tqALZGEUBjfkqbI99jgnhvHOwCXucWjyJtFa5j9PeqYXJE810sTSx8LJJvtJJfj8sMVCVCzya
0kM5jZacTDeB2AANtXOHfDmROr7ugsBK5P5RUoZT0wyH/U+0bQWXX884yXxSpU6bEArk4rME/iS4
ak745J0P4ySR7mlJTgf7utQ4LBNx50h7kvT2fuzCL/vKbF/+X8qw5VgR2wixDBZfLAUf0uFNnW+N
4ftfiFhl+8zFXJoQj9EE6whFIh7arrKnDo5G4q3vb36WlRj2cgIefepl9JyNqPM1ObXEIrX3NeGJ
YOxWM8yoVRQcVlw4pH/LuNgxPAGMaely33dDglpoMqSnWZUAVKR5+zps2tblmNioaGTjPylhMA6v
gV67Sit9SkEdVbQlL2mi5/Hhnq9kMSm1lsv6WAjoEeL1XBwVewFeiX6jAF5NehBUS0bXxHDR4f27
EeKVYCZqpuA4U7SeYvCg2KstVtg8heHb/kFuF1tXQpi4aTY6ppQFfKx3YiI4TowmnrE6bd4ox9Zp
39dRiuf+JeXh8mzHiJVkakar5Fcfp6JKIjTaFH92UdG9FlwdhCL/sMa9cPTcdBEracz9beVhjkoJ
tQI6EkN+xG5pRw629WIrwmRT5SugkONcNJ5I5i7X0wxwCWADO/p4N+Hvj+nVkoXOvmKcy8aC+/Z5
nJmSgEeKspzk8k6ZH/b/PvczMbdZqM2xGAS0HPLmfxjQ3tJ7uo1hFOD1JLWV8r4UTyMmbuhN0fZK
8j5gYKhW9EZn0DCkbQlUKMVIFt64qz70Du/ccXZQG6TfwRgUkDmfYrxRwlNqj3ifADXD5c2fbD/6
LpbIDmw3kZ6bGe1OjrbkqQBzms6CC0gY7GIDMvZa43xAjvtiZ7WnspkxeoeKgIThg0a/HtqbjLxJ
0Stw/jimQn3F3ikyvqRXUUtSTYhS/OKJZn3NoZltzZJsLCbYyXPCG+bjhAGFcSFpoWlVn9aqo9WV
k4RoCpkFBh9SW2hmTk+Zc5nZzWxUvNVKNZHRpkbpBWP70AC5Hi0cDlYkTyPGZyTqRMzCQNJkdn5b
fkn1Z0xfTeaP/S/FU4bazMr1knmMy06BFHmwy/xhBol0zHll8PyGwviNphY7Y25h5nQQmOLCaGgM
vVPaUNp58jeAj9LqVjFeg6R5V8YScI8qsbZbWXCHHohbMo8oiuOc2IGhUEZLpaQ4v41wigEqyHuL
05+5c4U+jAqRIgg1ijagguwOL03BAELnk1k/tstd19xpCCP7psBTiEkytJyEkp7gM6FE6yoEC5V5
+TfZuWzgmSSjUi6zowuRECxN1CH0mkJxHHo8/gmxy6xz9zXZdnQXMYwmUTOISZhg5g6I/FZZfm8b
OxhFF409i4CRdl/Y9j29CGNcXVRmiTZrM4qfnd9HpxKLS6X0MPBu0fbXuYhhHJwaG4OYysg9Q/Ek
6W9tywNX2/YEFwH0/1eeoMagiqwSFeX/ULCEjNx3S+Uosvy8f1w8MYxb09o200AlpwJe6MuyfC2y
05xwPCdPBOPTMi2Z9QXbUE5fe9P0oJNz3fzVtPrKkhmfFmZVKMV0Qag/aeDxlA5Ap3Ekn3Kg0q0G
Xlqy+fVRXNCBYQssabbDJApB2MYGjCzP8pPeBy6wRr/uf5jtCu1FBvuSmstQKzVaOzGee9e0vMWR
DxGKjZZiaZbg58iA+PgwHMXYiqMZpeHYC5i0GEEjm9zHPMzyd3jSD250pRXjC9ogFsgco3WcHIcj
EHntb/p9f5zPPJYUniKMGxh7IuZSq8Bdh3dBd01k3itp06pXijAOIO8Fs491rJHmJLfFzota3a4l
jjPbLqCtpNBfsfICINrtSFGi6piAx1KypJfCiz+DmMdakLmFr5Vv3vH2IniKMR4hTNrF1IxKdUjn
AT3f0msrUHgoppteeqUX4xO0oDKwpYNSh1lUVtIdpKqzivLclN7+LeIpw/iFnGRSBWgMgC7OjkqQ
FcCF/o17W6nC5DepKs6xKOK8Su2lKkEoNlmpIvn7evC8AfsOajRZy8cKUzCYW79KntID4Pyc4Cpp
0Cwdr8ghfNQBWc6rSG9ClksX5dgnUZSIdVgbmLsYbfmVfCpeM9RZQJ1XWwZ2tBtIv+pulp8GeEYz
m4cqsZk3rIQzvkLsJWBk5iWuWFKd07K6BYHblVl1dr8ITtfEvIxru+SioDcLBlUAVLMYckOBFkIM
KAsn/an5kpN8i93IMRdriPBWAtk6JrRCBzNuscfrx23b6UUyY6dDCliucsAgboyB5hlZeFdb2eDs
G9H2pTPAN0Q0UVM0xplI3TjLqG1jpr77UtaeqOnOGJ2HnIe18AdjvQhiXEi3RJNQgwYbbLjmrQz8
INBmljW4VItPIVbJn0Lw1gcg2TbsfQW3T/Eil/Eq/UJSQV2gYLN4ZXfbd4eSB+zwPmv4MYBdZDBf
apxJXAl0Cr1zaIexcABacDefJA9DXaDhMu0STEqLDdD++VWyVQr/x+1w8PRkXI4ZD+KoKDkGXFQv
im9L+UqZHvaPkmMrLEWcnub1aGYpQF6nnxmQg+PopgAtUMgbuNrGclF+nSdLBpens5GJ4aRgDmN2
p2PtC8BVSx5p4WUA22ljz+cAM2Xqm8jRkHOIOuNdStTPDLPGZJQknJoWWNrnTn7cP0SeCCYJmZNF
ApQh7BHdVb07t+LPQOQd4Haiczk/Jg8panB+YBoCl1rCagnR/UzjBVGeCKrmKglRgEm0kAkJ/NId
TOFV4Dak/pDmXJRgHcaQiKUYoYfTOYNTfFexSXcw3epnEgNCEztn18L38cx1U/T4d64yC0FeExCz
mTNaOvM/6HfphLA22DUANMWv8PTuvjnwzpFxHRlmVtJEQV9SGx9E7SsedNa+AJ69MX6hq/WRmBG6
+Y16kIoTSOWq4X5fxHaR9HJfPwCMa2MeVbpMG8ijAdD2Fhf2W4DDsmgFGGDt/82ns3vIsSBDHvaN
nEG8m4Ek2dXnSuF0kjjnZjCuoI8EfaoHJFd94wndTVvfk4iTJXLPjfEFxqDrQTXiEtGd1cjurwdA
LdLSMnEowAmP/IynEuMWSDa3s5LgQTzV800rFNgZre46Y3zjmAO12Z07ZNDfsfINehoMglQjQWwc
4TYDHINkJU76g66D9e9TfLMnOhQEIv+6L5mnIOMypF4rcrFFhbkZajscr8emtNLU2xfyPpW3px6T
UYR5MZKIqkewLipghkE+Jn4DJ7U4QHTprOZcO3iLY4Xb9IcbDBlx1nG2i7Wr68b4jKU3Wi3pVDpJ
a/Uu0C5AnKfeVD+JlzvJiQcPy/uajAPJJyXpBVqr7UeMvC36ta6r515N3EkCH5K5fMazmqMh4XxI
dkak7Ko0IgUKqxmW3jIniazgqD8AnsKhS7n5dXcGtBraS8pZAtF67AQPyAjsNrdSjkVxUh52/1jo
9VwMOsx+G1N0jamrx3DU3KbLrXrODvt2xdOZcThhPs8K6eBEC/2hCnBVRDAt1c6+EJ7tsDvHQrcM
oSG8u5zZJW5C01NXvYfLOcDhcL4jx3TY7eMiN7R4NHB6JPzRpngkBrU9vuUa5hhNzPHmDxzlePIY
x6PJJhbj6Sxh5fSgaI4PMfbU69oyXXyx+Aq7r8gdi+cFQ4AvPCxsTiBn0cxxRZJ56CBbGvxROs/t
y75yPPNgvA6dLmglE9i/yTg5evMgxZm98FpNf3jt/kq6WBRzYeiTQiS4eNPt8Nod8xMQ023hGS8Y
0AR0p86lk9AaavScBtT2ALhKsCxHZEUB39jvMSPuolHMBrrb/f5smp/xqhAeKJpC5hEUuz91ICqn
if90LRwxAmDrd+NBfWt4TcrNz7j6HUyMLKraIGqHWmQja1Yx5w9VxmNUo1/qQ/xYiWCstJujVA0p
jXgc3jfKl354kao7NFk0gYe4vf05V6KYgFiZXTO2BkpdxTcyg7YgsttnwY7tyl1s9aY40FlicigU
i1cM337CqSqqF/imMmHR2qUkL4hao2isggJbdFWvvw7uyF1QWNKJzi/Lb5ALdBPeOPHHa2IQUaE0
zjKKCdgO+t2Olqmt60XC00doD535VmefTe4l+Wgjv8tgIiLYlqQsmUFT1IAfMDxLhwlkyQD0s7tz
euyP5FCN/zrh/U3iewV9lVEBdifqunihgB+HINatxsDKAK+79NEufxfCjE71Y6Z3Ugdoxy4j3jJH
x6gTvjQquYqn7lj3Gif7/RhaIU6VQYoGQEn9g4UoqWoYQPHFLEx4rVaAECGSNQZHMU44CdumSawE
MYG1MJpMJyP0wnrzzYDVh9IEOYeScF5B9Kv/fq1/14fxYJVAMP2VoXGaFrFlZC+jUDshIIS05l5v
zuro1AEv0d40xJVmjLPqk1wMkwm70kDhHF2wBWD9djjQVkB5VDzRiu57TpKy8WT5XUvGeWGufWzM
Hk8v+mShcEypP4VoP6GrBly3ApCW1n7c4+nIuDAT9MkZMD8w0LdULlZyr2JJOXJE8D4dE1tJ3QuL
CNoqB6DtD1X6NkxLhr3Y2tZD6YtU9I7S5Z5hzK6uzC6gDY9aPdid1vr5kOiWFITILmq5tdQSxeG2
96ccFNZjclZNERCspTUtaD/mgj3mppVX6VmMpmMY11aPkSkl0v1Jl3+Eg3oc59SvI+G66oajCYiC
rsg8QaBwFj34dY08e1MN2JYee01kAuk9KE69Wluka9whToDBlXUOMeuX/ePh3R/GpcZFNwZthqZj
kIGdahZ9wNbYID7gmBbvQ9OPtPJxuVAuUt/hQwtAUE4e9ZjXndv0b5fbwjpRMSkGMdcgIAluBcB7
BX4ifyZgHmh03jQ1PZIdX/C+krLSpZ+nrq9jFGPjHBhwlahfB2r1Oojh0RjqU5z0nxW5f97/TJzz
e8/8VzKFKGoj9OaAXUYqNw2MQy/xoEF4IhgXV8rjIKcANXCy7ghMkLzi7IhyLO2dkmulwjKng6JT
tKJQP8chqCzvR94ILU8E/f+ViCFsulGggweLeajjO6m+MaXH//YhGI9VmF0Iuj0KlyECICP285oT
OTcQuX5zwu9p30qJQhbrAESZxDkPnnYKTuGDYtd2dksrLC/KrXwz2JPb2a1hhR53m5wXAt5Tv5X0
etGNIEZIRf+Pog5Klvwi4JVAu2HNaTwYnKfBRufod20ZxzAleSaoFaxOOGA39GeLDS68DPzsrN7X
x+wkOO1ZcP59ifE3oSx2B+6QWhKDoMSopnYWmTbySovUvMSO45PYDVDTaKbAyPHskYrSGpRDAVyV
YPbiKbKSmDMQw5PF5EG5Xqt9RhENciCPZ09yAESSr7kaWWbDw3PniWIcRbAIUoVdOBAgR88D3sOK
aUlzYWWZW4Otcf+6bez3/f6pqNda2WNSJjk4ssFpV7uj294UjwFe+pJbPwK91ObIome049jfC1cr
Wf3UJ5jBx902D/EXitKR26at9IBLzcEtwGsOcJzV+1LTStpUdqA7V2AdNdKqUjctkoiupI0cf7It
BnCeaHErqqoxF6xOGiNvOyyui0ZiB/WzMpXOAHhyztnRj/7x7H6JYduHmR7VatpgBbl5rY6S01+H
p+XGuEVi7IF2+Za7zU3fK3vymPeMNIsl6SeQKRLfOBVe7g+n/oqWnTNb5tgg5wTZvmHSlmPbiThB
0H6nVkxGO88BHihIPGCp7Qh8OUPmYnVpQDE2EL6G4LYRQQ6fZRxVNmoG9DpdRDDXiUwSOhILRCTv
OIgxNgIBK9VZ5G7AE3dxyWtod374KIocA9nOwi+CmdBsRmoXNRrWjzPFHtPI0jGDGl7Vgh+BY6B6
IbzpXd5ZMnG6bUct6g28C6X5HPWfBv5RfoS8+P0oqZtc3d88Kfu2QrkL2xipNQWLPRtnwRhsoSN2
Ndli8hqVN2l53L9oPGNk8vUBU2dBhnkPxygfhejWFF4EonKsZNvBX74V4zKiXFu6rEALAnkuQF7u
ltYT86tpsVJuk4xziGxzEdCj+ftswzuNDIURV46UQga9B3//3Dg6sV3FrjTyMssQR9DxsCTtxyK4
ar9YAopzXNQsji9ku4sClt6TFuDveEbPrmYnnhxaNG2jz+jKz7E/wwn+Gwuwv9miwXgOae7NpNeB
4vo/PMgCNfLRpR2r7BarVSAn113xeTmY58jD0GJMkznMqeTqMXzkzctsNCF+/y2Mi4lCEif5YNIi
wuya59oeDgvoDRUv9+rO4qVy2wkkuBxh86ohm+zWlVJH86QLGM8ZvMBfjupL+aP6GjiVa0DL7KSh
bYYSaMh7b25MMEDNlVzmIlahoaUpBYz4BcHpGm/xKfTHV6w6A36g/drxsJ42aIupUFmjhXRCQAL0
u89RgrpWcoJnYCnpT7mk3C114bYh1nv6+pCN4tdylK7UWHpoxPI6kTSn70CjDb6YICN/86Jf/RTG
wfbKlNZ9jMQ97x9aLbV049P+jd1+iqwkMA42qVELDhOUJii8bQRYYkD+p36HatTidn7yg4vJsXlv
VwKZTzpNVSxVFPG5Rn8JezKeodoUUDd8o4lFYOc8EvLNoLgSyDha7HkYpKRwiO8bn78Qf3hNXt5J
ssURczFNpShwklRO+Tk8aU7ntq/o18PTSm/xy/6X24y9F7XYAomiGhgfqqFWn51aIDoXFW9wczMK
riTQTH4Ve1GzNiulxj0Y6dK+aGVVYvUd7/3G04Pxqnpc661EpfSABxqiyh/7lFMUIZtxaaUJ4y21
2ZDGUY7xRhSWQxNph3aM3WzS7mvg0RljaYWj5Ehx3Nlab7piT0xrqgS7GYC+O9fWkirfEql1QmN0
hh5Y6FiJj6TyOOXJzZL2D6XS2ygr3vcks420v4ZX4bSB/+CAdSCjUH+oGYwGASnmUO3gCAbPvDVO
/U1KqSac6jydRmf6UrjDMzCJnX0To1fxQ/qvXYQyjjCqci1b6ONp0iaLKKU3tpFj5PljnmIGqo+v
DDX4ti9y2+YuIhmHZ+ZN0mc9xT4SDGuYwk9ZH94pQ8fRbFvMLxf/HndWpj1rS1WAKxhLvppXL6/B
4Gcd50nICyPvn3QlQ1HQB54EdDOIv2AIUwNojhpasd1eAT/ayfyYS3vIM3PGl2t62dVJibJSCepe
1SgszfCL8ssSXg+zv/+dthOQ1ZVi3HhaLCa2rDQ6sPtOTQjtdFexdL9whSMPFGj7RbWSxvjwgiBE
SQV6kqpl+JMngfgpvJcAIoqOgS86nQ8uU+ztBLbBW6mgF+vjHfhlKWwVq8/HfiwKEPiVKhYBtMmX
p5ZzuTkBiq1gjUqXqOWAtSczNFDgSVyjaw8hmudN3ftR0Xvo9jtlmnLE0qu0pxnj3tsYEIHLJONM
B82egeYyJ85S/KjUfz0G+Fs6xcLM9mZRxnKAOmBdhxZwZaxFPomlZu8bJOdGs1SZFbZIa23EjU6x
vdPeZbXXdxxFeAfGuMO+DUuyaBBRNl4CWt3x26Cf04mbf/LsgfGBeRcqZDbxqiZIJPJTeZ1jL+S7
+bCIlizavWf6IUa2jNwSQ0sFvp5sae7+YfKMnnEkpawRQZOhaaE+TIA9lnhjhn9I7C/XinEfHUZx
5Dl/n/cvjuahd8ODfAZrutupYMOhzxiMyPDWQTj+kd0vzItGaoYZ5ZGxWOwSjrFIrEp+yhMvT1/3
T5Ajil0zzOd+GseUvhVToNt1z7WA/J0AVD+1cq7tb9dvL+6R3S+spEoOkwZRU7odHApriUAD3g16
jKazcK4BVxrjOPpqEiVzwBKgeKLzMDnGjDAQo/ugUn+JODAEPM/PTjV1xlQXhQTV3rP3+9LOfXIn
3gZgsi5uKNJV/VU+Kte8Zwrv+9EbsgrekRiYClYZqDv5GSyv2fBlmA7xcs2FiuNcdplxKrKY5kIt
Q9DgNcfez/34SLyMO4LKE8P4FBWDKJVK116zo4y1oRRiFC858WBPOY6DrRMgJxSkXsG4Yle/Nsnt
nDzvXyt6GjsxS2bcBiqraAk31PSKO83EvBdYRnnUQPRv7MmgR7n69L0iq3NaIV41Y+0FWvCcBakr
yOn9Mg7HTOrtvF8KZ1+vbXP7lfbqzCNIGjG4Oo6Y9VqWO5CcWmb+hFe/1QSZY0bf92Vtm8JFFmPa
wZgO4hKgSJdEzYkU9SOwJNw5n3yzii345GM2orxv8JoJ25/uIpYxdBWou6I4QOyM+cNSsLXRk0KF
c47bIfoihDHzOdGaLGhQeVeSY5rexYFka9Eb6Xl8GLwzpN9zZSORWI+ZDHQOZ1wQf7/EAIFuj4P5
BqBEaylSa+CWi+lX+WiVF80YyxenaRDUFg/AOHP14iSqHKxH3udhrH5Rornr6VRzXn8qJNkSQrvv
f+5bHkcGW4cWwK4VBngcOyP20OI7uXANHmQBTwTTscLLuSGtACsjVWZj0/WuI9iEFip3XxPO92eL
z0UtjKMBWI9fNSU6BioeeDUlnjaMW5g7ra57Q4Q2QCxsk7u8ui4mToTlyWBMmQyVIs8BngFyd+im
b5EMnJd/T3lNnwC/jNdgjDchStjHMbo4RuM16rVcnnXuWN3mBdFFVdUl3TRFdqc6LPVsEifsvlem
9U4g7zQvBZYcwOuOkWvRKmzuGvfm0a1EMolQuihSPxC8SidUxUefLlkW5+aF9iAoWJh5FL7zZG46
uJVIxiL0dAZLn4CObNQeRMkrkC3Pp8O+cW8neCshTIRAiqzJI23RE19/TQ/hqThTUCvxKeYyRvP0
oUe8cqTLMghpEOAIA3JS0m9a8aaGjwtvbmO7FrPSiIkL4yyFVd3iIkVXwMcP/Aq9bHIcv+l2BtCP
zA09bodmM6SvRDL3KicF7ZjAoYIa2ut61C0UN3EEG9tNh8qN/e4U3yEYnnlbFDyjZO6aoiZmLudQ
NQ+vBe0zSGzijDOnu90J02XTlIEzrysiEywQKaS0T3CfQdLoEp9iXkVP3RVx9df+JvNym9w1rnal
+uFbdg8iBBTCBX+4/v+AwqXafAiLl1/CFt0RUIako44YUBeNlWgCOiVgqQp6S8Y3t6WG2GFUvBEJ
0xEJsNl604v12Bar0h7q/NjrgZPq0XODvzDXCadjuDHCD7+3+nVMNMo7Q4hLEdFIuV9uNZ9OehW3
y5kOmYnfKIpO7jSWCOADXuDgSmZc09TNehoNCVxT0HtZEZwrQm6E2PiimoYTxMNxHONjnExu24zR
/5H2Xctx60y3T8QqJjDcMk6QNAqWLPuGZdnbzDnz6c+C/G8PDdPEd7yvp2qaABrdjQ5rvW+FUnUe
EZqjLA8fGik+J3XnaaZwC9aTI8e+UCO1d2iMEYuaAARpIa5GUlodSLvTU3D8qmhOecQpHAxX5MQ2
20bmp7qyTZFBIFQ1pu3Raw1XIIuWKLyYCOEFXlZj++pd5TDGbEKeuk6IjJJ+cavGX5faCzMeENd2
5mSlU4wpG8o5ByMyAkHyRJB8NU45ZrQiR75fHog/33SYzuI1UW1GOyuRjCkT4eV0JcRIk6x5gnQz
Somj6oPTk8+BdmyAjFmZLkdFtr35dSsZK1bVzSK0MUQumR08AC8VxJsksMVLPFiyN/h496Mx3N6X
yjMmjFnrDBCgG1GPIkt9W+ifMYBjh8nb3L+GQewWPLIqzhLZzHIpATM8mpHZSMP2tpDao9ArvG3c
7Py4nhybWg7zPoukGKnlcnGz+TFYDoCstPTgRta/qeTczbdz/21/EzmXTWYsjx5qpJioPQWf8Fvf
a3fxYr5ocX4n6gLnvLaLEKvlMYZkLEpFBb077aMdXYq5GHnBTePKHirXt9wiBLXWO2aLTTHP89hk
SYnYS/XpXF8E4m7Fnx3Arpx4JpKnG4wlEXMjnYiAhTXyfVre9DOvC+4PMd7PC/bu4leBF3D3p75v
0X5EEWArr/TnS3kM0csR/l0j8OqUGPMhAa4DvKbQiFBp76Kuul3QnpZNBqfgxtszxmRkkjQaydih
tX7OvLQR0cnAm++i276nAYyBqNLRqIsO7Sh6lJ5HUp6W1LQbhQe4w1kJmzzW6mWa8hQ1p3oEbH4b
2AswWPdvKU8EE5nESxvks4KVNMQlwVlIeS3nHMvDkpmJKLFOmIOll4WO1w+HBgOTtO3xr1KOV+1i
E8TjbIxoUsBjZRnzQ9NVX5Gqi6393eKcO8tfJnejEeoFzV0Bble/GY3jEnOy6tvPhZ/3kc0Dl8tc
SOkIt96axv2SLo+zqbrzVJ9FFAPrWeHhaPPkMWHENKlmCSR0eAY0OVRzYI36m1yd1PqDNHHaL7Zz
+KsjYgzAMAppn9UGxSKgcA8UAbrwQnfQrfRYub3T3YkHct8n4EDfP7f38H/nwrL5Yn0ZE4T7sAkR
yCVMMj6B3x1gVo4q5HeTfpYE/UGFQ5RLXssJJ2RSGEvRzYqi1DTVFQG8g6b1F78+qgcea/QGzMMv
LwwWwC6X2wgGYqT4J7ObHzAk7Je+9FjdSxblBAm8+oZidYZeidHvFgg8I+iHApdXLuFcEDb5MpAM
mLcLltuJJmqj3Z3elXap9Y/757m9q7oqm5IMhnQWWqgq8y7tWgyFkXmCwgpunpifDIAej7VpR5Xy
2I/1HWACR879374sV7mMa1FaAyQlPS5nYlwiwTd71e6UwVKbj9pc8oIaGrT8rrNXYYzqqG0szkWH
KmX4MjmqnZ6qt68YpLckN7888R6K2wf3Uxibkl2yuYkqCcIK+THqMDLTFZbCgybYwDukWnqVwnib
rkZnQ1ohchptw69GCwwxNuat0NF9VoHWk91VbnFuneklc7NbHiLZH0Kdq3QmIs3aFlCVGQJtGiXK
eEoEx/DGBHuV4PCAZXjbyQakbZvUhTHCrZoThoT000AqeylajrPY9t7XFdHfV8FbEvdV3DfYzwKT
r+g45qGO8JZBf1/9/xQQTV7oiPLUJm6iRQ9Fpdph9XfvyusyGB8U17IZCiXyAINnnCgXY4M0kczN
onNur8G4Hzz1S7WbMTWjCw+qfMqiT6TTjvnwvSGRu2+geBvHGAqtmCMFoOKAvIpvwxkTztJrgRrl
vhCuQjMWoquWliwi3qmU20M/J2gElL+lR5pzHnjtmZzNY3GEzGYA/gXFkFPQXy9lD0vxslR3EnGm
6Ov+sjjGnQUK6vRAHuUWSp0cwwONGCW4TPnQcpJy7w/QHftqMuYgnJNAbgaoQ+3SzjWAiLjafXGJ
vNhuXOmO4mstJzr8Gbmogx4zf+SN6fD2lLUSqOrUwYiVTuNTXrpNG7hx4C3BqYtie39Tt7uSr6aX
BRAyzKXt6wQji7Wr+aKbutMZOZtD69BH8vyRxxL2hyf5zzttMqYjMQxVTDJkHCi0cvEUOV+Ll8CS
LcynOTw06vf0xd5RMgYEdBR93UfYyNpFIQSsCxTL20SqKHT1u/m+dwB4445Oiayi9tij++xxf3c5
151FtgX+RjS2AKx3wiax0uV1Jq1VcafueVIYozIJ+hAvGl44Vf2hKG+lPLJy+W1/JX9IK17PjbEp
WTXEcmYiEMhfdKQV6Zst9yVfvUeXhUUDx+yZ117MsWOGSN+QKzcTZmMdiymawMYTrdiFbm4vPjmp
B8HhoVJSTfizphgsmI4u9yA3rWGYpzC34+qciTpSwY4ZfOPsI727e4IY60KUQcmHHp0cDQC0aPzW
Poe3ky08aBjRjB0emPMfXjj/nhso4X7dwyWZilSrEXkvxiFJLn02W5LxoIZ+qt+08TNq7BUXWJS3
mUz4IQkVpl3pGHQgfpL0z9p83/anlFdl2g9yDHYMR9RaDdwgC+COtcluptJvkcHfPy3eQhj7oWEI
jxgDtKINMRYndhbS2hdZa2ylHN19UdslSEM0NCKJwP5mCXXmuRFDUcBy5hN5Fd3MCwQre9OeZpgn
0cm9wu95+exNw7ESySyvkwoxTwTohik9tmFvS91NhKrO/sJ4QpjoKhPCJZUHWCejekm006K9EuG4
L2LbqawWwljAqK+LXCugcARYkfFh/CdyYjv8kBxiZzzzWg4345CVMMYSmilB66YAYbTjkLbKKX57
BAfigbMozsax1DqjaVZzTZ1HMsqHZikvWpV6CLT9Mem+F+ny3C+a3anFcxSlThMDRE5rThXA4QVz
sUErztnkzaDkumyWiUdC/+giJjjHeVluZRA9quEbmEZ9EHqDA3Lg5Ac3L/dKGmMm84EANoaWAKe4
djCO/TSkMm8Om7fBjGnUAbMvSAMwiToNY94RsUJg2+uGyTEi2+mt1VroWlduLAdQSTBlqLVGx/Sx
ia0cMJvoU7WBmJhZwFxGhiuwhgfx8Fel/pVgugErwbosyIEcAiOilYoDuH9sYQpPec0jGuKdFWNG
lklPGrPEcwNsSaFyUwycDqTtMG61DsaEFBkJ5UmGdReK99ad0jacGs9BchbumgP5DChYmEfl03yQ
US3nI5XQBfzmsw1A3gFFDeQ/7zH0ah9pZDBJPZSRaIc+uy/6b0Z3SIRvnAu/GRqsxDB6kmpDm2sa
ssghoFfd+FB5sWs4y8MCXEHaLuTwhnR462L0QxKbrp8yFFHr+qUfL2Lf2lJ9H3eTs7+y7Yt23T9G
QapgTrWAzomBvAdYdOVtBKTSXNY50fb2ENxqAxk9SeQxrOQaZGTUMmdO/Lk7648deHu6L7IVg/MY
obfDg0N8n0/Z0w7G+YjAuqtT2oFO+Qvpm1F0C6+8TX3tJnBATuCFfgu04sylmOr6/QRYRq6v2Kym
rFbO+CQplup8VNHU0wWJ1VaqJRUPJD+0gJ7pqpsQdF91eb/E3FEUjgaxNWowhaQ6KLng3D9TdLzc
zS6CHcIjgn0Cc1cUri70uIVWzkVhq9Zam8pCaCD9RBHyINMxgHsZo6uO9liGHpealaO/bMl6WMrJ
RGcQEK16cqgl8ZBmglvrMeeaUEXZUaR3RVuZGSGeMcxAIX1a0OgmxiFQnxIDwKydYqXjfTfyyi7U
h+7JY+xNoKtJREJ49OSmOOoeLCrwZ+m4HKD/fS5EAO/QGGMzSG0VG7QZkialCkc6G6NF7kavvwlt
dETrx5ZHgbgdsfw0O2wJuytq3QTCPPxSl1lVlLmLdhJxP/Lxu8wryPNUhDE9WTKM1TigAlCYx1S6
AXhhXPLOi3PJZcbQJE0qRCMlZaX9BeQ8YaymvMEMz4VnTngbx1gTWe/0BW20SB/jMTxnrVXmb5Xq
ZUTxw+x13zdsJ6CupostZiuxKZUKobH7E2WTlqzo0n/qkJUJ7dQbD/WBI49jsthZqLot28xo4GXL
7/T5TetgxEvdAZWG2kFyL7Now0YuWvtyeWLZgLZR0LRBeaWbvr/vJJCYtuJbaVSu1pm8u8YxJGzJ
W5obXc075GR14ctM7haMque2Ej+lFLBOtvcXtt1KuDpAxowUyDYHhgr/V9yI9uIAIcI1Kiv9pzn8
QInoPRAHIy7T70nsc2Rzrh1bFRdJG4958l5GnV77xkrv8GhGcC3Yyfe6RbWAcqvmnAwxTygTzvR5
E5dZjBROLrhlsVhB4Jvl8/7K3mcNd4wzOylVZ0A9UJf3yx4/yi7K0j6gTVEGsZcDcYOTdMh90Am7
OgYLGr//aB5KL8WQMwghTo0fuMu3/Q+ip7j3PYzxMYZWWCIVqVSjbmG6xdiqAl4jwHa1eqVKjOGJ
imGBZ4fhOWN41Q4BYTAdLJBYAQFOeihPaI92MRVko/H8kPkNkiLVP4LHm0ferkZev4KtmY9Lo1Rz
gVTn4CmAPJHOeBYqH7X7FDHNewMlYjnjVQYpQujwtnk7z7oSzpRCpToMkT+DOczxJgUZdnyKb+VP
uk3rkbEHWisvdnhF3u0k4UooY5yWSUuAp4krnB1pt62JXab2F10XnCTCH55yP32ySqOEVYwDwui6
JgKiAOPzQFs9PKQk/eZGdetbw2nRbAJiPQqYntwqbvI/9Jptm2EAYuuiaooGi0AVd4YmAWBZcaL5
LiQfQNFik0GxSMKDJtq+L1dBzJamWtYpuYo367y4RXsnGx/27+O2Ebr+P7ORyNrFVZDh0V0r2mM6
AD+i6o5Nqbzti/nDgV3l0HWuDqwWk7zG1Ue++nV0I7t+WM4/GiljvGoAo3mkZOYpCijvPEQ+lx2e
7tPvducqn+7DSr5u5EUpVzQt+oDwwK0uoQsgm8kOrMJNn3gFG96pMaZ9FoVcSBckfFMZfPA3XcnB
VPhDpvK6HCZO7NC8MYoCXPMI8ivBiuzEycGZq/vA/PB4+Z8/5JSv0lijnaQlEs2oY8RgVlyc3o8/
gxjkrjcB34SZJwDJkm8cfeHpJWPCVYy9LcKM8IqG+YLXOeMLTOjhjRZwQFEEGJDUDw7JF8MyPMHv
MAhFUURNzmdwzpGtSmdFmwxlC+85mEczP3SEk57knSNbjFaEMSzAcyu/t6y1FlpVKHFOeowOBijM
eAEdZ1PZkrScpcoSUtQbPXkmxB+KyKpVTnvsdtD/U1dY2ppmULuxlhQEqPFynPTe17XGn4LS18l8
FtO/Gvc1ruLoCa7udSz3mRmJuGk5wKMwhincx+Q/rogxHWUoAg0+q4Cb0h5JWHumrlpjcQqq48yD
/uAdEGM3ejUK1D4GaFmCwqji9urXhYcXtCnClNALja5YE0h7v26YUlegLNKhcXGa3Q5ledASwe0V
Hs7qtmZf5bBlh2VYhmBscDCNM6GWkoIfRr7vPdkDvNPB/LBvLjZfKithTLSzxCSv+wTP5qC4B2bU
GJduZ96N8cUwj0swWfvSthOEK3GMU0YAu2h9A6cZvsSPqlv6Kbr0lcexB9VVdGh87bGxBYeL2LJp
jVZiGV8tTYtRI9eKRATSucqlV77sr4ujGoS5S80ojlIXIWaUy29ldYNmYEvgxYib5mG1BuYyAbBT
L8UMPbrQ8FrxZjNyeu1rML5k0/8/nyK6AVeimMukkYlkqoZ7W8zDA2Y/T40m3lfp0PBerrw1Mc5Y
bIxGbhbsW+Okd7INulVKhnQR3K/KqXAnl6AgP3LZnXk6zzplFQC8iQnfJMevVTxaqvI8oAkeDELD
s9Tweom28yur3WTsBsCMyQQy1H+zfMthsGpn9GizPVX2v3JVV3Ea07MBIL0y1GbcaGE4Ze1oV8tJ
inrOyXEulMaYDTlpKrnTsYWLXt+QmdwrrckFPefcKo0xFh2SKAapMK1nPP+g314+xs/5ABz++gbN
Gn7+FkcWL37aXpmqiYZparr2XktcucW6CsKIUFyZoTvn+osx8JAp/mDfrxIY9SMaJodKM6IR6Du+
JrIl8qcKqZLOz555qfrtPbwKY5QvGitDq0ZEg4o2XMSscnRN/hCNubdvADm7xpYhmiwNc3PRYZzq
g9DdSwGPbWTbUvxcB1txyIOlD3sBKYF2WKxCfRHmDlQ0iGa72hZ47Qw8YYzihUJWSvkwgxFRORnz
YgEJy67Gb4PcOy13XpS3dYxvSudOAZNogBrgTOxFLhzD5E0Z8kTQ31c63SwJ4DNDeF3g5lymZcbg
K3celKNoLGtAXPRVGY0TWo4UEXxQ1Wmuslch1b5NeefkQ3AACfupbDqXmJ0tZ/WdYgTWZGIUPAN1
WtW7+wq5/fIyrwrD+LBGnTtZSwDuSHNIwyVzAIZ8Vi/6qUNurrervxtzWglkfFnUFPqiIhx0kjg9
B2N701Q8zlD6zb89xVciGMshlRIM+wTgI1X4SPJXuT7Wy1Moc4IZnrYwJkMSJ+CiacgBylX0aMjB
eVlyjvvYzvBdV8LWHATwADao3/1w/MvXySFei5e4dlzOgqv4kg04/Lv4Uwf/L33a1wyOorLlB9Sn
o2SiGWt5jm2SH4PqNhR4/pFzUgpjQZAvmbJyROMkkfSj3g5PIbgQ5bl8kDvN2l8PT9PZYkMvtKI6
9eaP6YnuKIMi7SJgVsTq6fvez0ourgpvCxl7Aq4nPY5y5PC0zhO7EdRhx27qnf118baQfsTKaEmB
HsnRggnbTnlcpiet/RzEn0XjcV8KR9kVxkx0uqoF5kSAVyaHbqKT0xyYH/dF0Pvy+601RFU1gTZi
slTRczbrXSvBMLT1/dye8/IlagfLxHhSEj8U5KzyaFS323bNq8TfFjX930hA5yweiGDtCHGSiwS2
k3OB7rd14SqLMXtD1MdJTJ8+UXCMkqdFs9Lp6/4Gbp/RVQRj9syhGSJpRmLE0JMMECKl1Q46d96a
txDG7BlmFI84VhqW6daPt4gGxqkA7erRXXtEAQ0Y4fsL+8Nz+OfK2CxZV7RtUZeARELDER11QHrX
NkAGTYH7M5TmUWmxIpdHdrdd4rjqB5s7mxtBNgBh+2MEANgUXv+c++I9tbuhrZ6jU3Y78noBONvL
ZtC6EZzihE4BZ81DOx4E6SHi5QTfo8ydm8Zm0NIFzBYJzaBNXwNfcUqfHCKvOZjP9at8r1nkROcM
Elu6VH7otLyH1x8eetfTZMyiLILGa6BOjWZe69NyyABqdRYvg0sB5qN/ir8a/VmdI2sigZtfDbSt
Kyi+DaWJ9klHxdzlIPsJulH3dZVjxVju57AxRDMQoDNhJFtqHFrThLaO0jLq16J+7iRfCL7vS9x2
ANftZCyLMpmlkLeIwmWNWB3xgji11OrYYTp4X9B2f+hqHxkDI2fqGPQTQgLxNKN1jFyA0Goljh5a
A0hDUOa4KD4lW+ANB3MvImNz8mY29Im+amjbNCYRrOIJQtvRMtGP4zdWY49vwBCOeX3nuxZVE9m5
jlRTxbJPYOuaRv7SjdFtTXhwz9tdef9uKmQwKYLYlNGzBXR6RzirJ/Og+T0Y5V31FJ9rTMhYtDVB
uxnQkze5yx24RO3E5SdDtgurq69gArFcHXolj1EFTI7TjXLuDqNnniiPBS89t6utWC7zjGvHpQqF
UUJMVJzn4EYb20NRfptNhdOLu2tHIYcxMsJclUUwYVvT0q8iT2vdceLUyHjawZgVzEPKdYhhPwcp
AyM4TebL/n3j/T/dylVkp9VBWwwltB6MLUFwGnrOFvH+nzEcoO6t27CFHTajx157znte7YmqLutn
MLEHcDVD0oDtzihVNi5KAeMkOcHt4rQWOqYc9Uh8zYu4sMD0W/dEMWoVCgYwsM0Kpml4HrQLiU3L
NO/q9iMATngPCd6yGNXqZCWQtKZFOz5ok+KzcqBtCBRzRgb4w74KbGnxegcZFZO7cDK7tgQqXPCc
9qKVzueY8FzW1pVcC2H0LMvBTWeOLfauOHfGQ62g5Bt8LyfOE4K3FkbdUPYPsiLDtsn9F3lI7LE/
6QXnTc5TA8ZDpYVSpUmA/aqSz5FwaZO3PDyO6vcp/Oe/HQzjkZRCjZD5TwGrLdzVwmQZ0hNRBHdf
yNYFXR0MG/Zm5ZJqQtZg7Kk8LhivHThx9fb/G4qm66YIvkdmEXUNfMyQLiKEb5Ev81/Vk3T9pwC2
RNckYaYOBMkugtg9LU0XAAZ/pVVXEYz7FLu8kgR0XjjF6C/lqZ2flI6zTdv34yqCMWOmosxLCWPv
DBFQVkziN0L8SYsmL9RDzolvhliGZBJQLOmagojtV5vfKkhSLAnBBML32U4+UB733FcWawRjEVqd
2g+0Uz2wZV/6m2KWIQNwFvg29MgYZTBjdcznkJYqMEau3UjEK3i3c0vf0LyFwUGZ+gQWXKUPlDou
Q2T0BVWzdKIepKw47F+ZzcfFWgZzWE261Gg/xjKocdaRLQvuw8lK7cEmJ7DPBg4P+4G3KMbzBJFi
VCVBv2yQFp4B8sMonT3OouhHs95tvSj6DatIQMR0VB1EBYZ+3/F5S1+7l+7mi3JSwFFTJTwl3BRH
RMoap4oG4Gl+FScpVaFWEw23g+i4mPI3SRe8tiG2quZ2uyTAo9a606Jnr4YmvsnIO9hJMh05i6aq
/tuiV1/B2HI97+ZAMJAPbDzVpzPxZWjHt6lNmne0OlDcu6Gj8WhyNstOxkoscw8SUOMkeRgDF8Ir
F5vOtwquiKShFx1ST09AzcNZ5/ZuK7jzsqRqJjtP26dCphklQm/VH24kgDigd/R+OdFu2dBJ3zjS
tnf1Ko1x9maQlTKcF3ZVsRWALGE4bXlvCYpjS/R+9DKmbxOnw2WzO88gV7GMSsVCoYu9hpTDO1H4
Te4uZ/leT9AvqznhsTpTGk/aRmk6+o16138kvHaRzWu6+gBGmyIpNFNdQePLVFwyODpleviPO8so
TpaawImSkIjNAPsRo7k8d+NTd1gekOr7JloVkBwXntGm//n7Hfm5rayDLXvMuuL9D2unH9MGpZTO
ysaXfpqseLhLRM0KEm65mSeT8bhhiEqckiKOU/32i+zWfnM2bvRH7QNNAiAg8poHSn9YHuYHXkP7
lideaRGhV2llBzsySVpBRzDS4k4sfRWsCH3rDDIPm5ajLISx6UuDBFk/VsQJhemTGSy3iy46++rC
uYdsK0womnIVdqg1SuGdmtzJ5Se0GFn/TQb9htV2NXkpxmlPI+4cvH5ydVTGNzP7mwno9aEwFmUO
1EJrK1ClBEiKjiepet5fxR8s8lXJGdtB4jjqtXT8kf0Bqfs7oo4O7qgOyPS87CRPxRg7UQpdPI4V
HaGNW1suKhCh96hAmP25TaOPnJVtDUrBv2JpkoEtfA9mVgfURkEzhSZNUiCv1R2lg3akfqbxee3s
2wp9FUR/XwlSpCQgao4zMtQQzI+L29bRcX8x9BR+M0VoB1EkSZPBh8WYhT4l4WzWuJs14i1lBjAv
8IacsHgU0q/7kjavzkoSYwUWPShnMiFvMZd+0N3GmpsovNQFbzWMBRjVIU6iDquhZXFMDN3XKLs2
5/kygM3rQJWvsfEelz4FPIoJnmTmqAY9mRTg0iM5H35e4o/gYkF7DaIGazaqv7FBq41k7AOG7lGI
l2Afhrl8nYv2RQ1nty56ThJj+wKv5DAWopGCMAzp4BUdg41sckAvORCwRXRqRg/cXnJ6NHuKSDd4
petxVSTAZX8/usFZnMLJUltAMxSFqQ9f54+8icrNu7VaHWMxRnmaY7OYYMmrI0g+LXOo7P+m8Exk
EYltnUgB6hekOpT5l6iyZXDZ7cvYtHvXVbC5hjxQglKV8cQAt5w196rVjf2L3nfWPPImQuiG7BwQ
W1Yrprps2gqBfZd7clNAgmnnhTu2mdPNglUH/1HP2ZqaUotVucQ4IaE96K1sSfOHouVEuJtR0Wr/
GIOB+fK2ygkWpfoEvGSxT3zJxeCCu39MHOvAoqAN05gIaYom96E7de19Nd4n0WUe7kosa18SR61Z
/DNxacZkBB+fI+W5TfrCa5aM4zI2C/B4Iv7rM9hi2RyEMuYwYIDm0zuOpk0DZuE2OlQ+r4GB4zRY
hLN2yOWZNBKe6XV+k4vEDprg0zRk/v6u8WydyVgDtJCJkznC+mRgdENbenxqziKS3vDqdnzhIY/x
VsVYhnYEkiwqxsSpyCHoKrtLY3vkUVFx1qSzZbDBjIaGaAlxCEgZMNtU+uKn7Ew+01G/0OMxA3HF
MZHEZJjAiJCwhbTaJ9t0kBQ0W9aM12l04o5Z02jhz9ZIF5loIhXTNIvEEO/9rwPaqwBn5QBL/lWx
OzQd8x7729dXlUEhBepRTPb96psUbZQ7keAZrGIerTyZQGlIF8sIPsjA7NrXxM37q6tERy5D10Fv
86soYYxEIQvRnB6RygVgg9+GEqcAtrmalQj6CStPK05N2JIAOBB5dTfXmdXOt0kXWJqCBvWFW3bh
LYiJVkwpKsagACm08kQpJvEMOBcH4xgD1q8+Zm7/xjuszcu1Wh4btkTtEi5RBm2Y2ttKmC9zVt4Y
ic5bGW8b6e+rbZyqasilwkCbiSp4pva9K8E8RARv1Cen1MjfoDNgnlRVcZGJYhisDqaSOGBEh1bx
44N0MMD+MHsG+sQjf18Dt3OxV0lsTBGFZMjaDJJoo0drFxcaQleu9J1O2Y+HjofysqkhK3mM4WjE
eE6yEW83YTw32S0wv/YXxPt/xlSESya0Bk3DAsleUY5RzDmaTYUzVANpeN2UZcIoQilHJdLJmIIk
yecwOuaVYZc9r4GLJ4RxUCMB/E4A7XA64y0Q0MI12GnH62LajCYN+HXDJIoILuxfVZo0yqKqMe6q
NhO3yB7yVPZEoFQnb/snsr2YqxzmikaaETUxYDmcGuzEjQgCX2JYFY/+avPcTQkVCVPWMO/AmFI9
iBE/aujpSZVTaEZWpvASTvRkf3NCyAKYoimiAMPOiZCmrytRTlWnL3zMmlloc++bY4Am+oLHz7DZ
TINj+SmL0eJ0SCKlJJhsv21d85VCmTQXSiIHfhYwEmUuQPp4TR+85TEbmGDzSBoh+NL0j2M4Ws1c
vIp1diTV7JlG82lfKXjS6HGu7Kkw6QpB6RTxQ5hhkk146tQW7KmmVUqvpOQx3m42J5oidAP3VpZV
tmSnqnMozARdUcuFsn+3fuBoN5GTeIIdvdDx5cqfBIvXjLV1w9ZSGc03QjMc5xhJkERZvLj/3Bud
ZVaJNeS8VAj1B6xuriUxVimcqzABZheGAm/NS/MhPeV2dUieDEf8pt/+gLIK7PG8gILc5xHI8FbJ
GCulJa2uKnRIWzzW8TfZ+CcYTssc2vsaswkNs14j4xOHeuqyYqGTH5l4jpbCV4vUBbzF2xi1kTUv
7X0jAh6mzpy2Xy6BUHwUyHDTFuFjW0tPams8q5X6BkwsZzEbTvpky8atvk2nScSVOvfhotQzzZ7I
kq/EH4BiSXhF9C0DtxbBOM52Flq9KRDIBXrv9qJwK5imt7/FW5dyLYKxOmFYm3E0oToiFN2xCHRr
RJtJPIVWGMqelprWvrjNbv+1PMbklIYehQaFXqMQe4UTPSHjdF+5tJGu82kJnVuL2eyhW4tk7E6T
iGJSUAoKGUxBLahSKjAFNdZf9kOuJTHu1ciUAWDoSAjV7mwDUcMGzZuDRszHH+z1xWSFXILTTR1R
NV0RCYgefwMkIWA9S8QFT5clBrOGCmiL5sv+mfEkMCpC4sgsgggmTa3vysQlOucibevEagmMTqAT
RdaUAAcUmLonB6aXyo01m+1jPgmjVZPqa4jZ3awDMFOk3hL0KE36P6EGaH0j4kAzbcbGGOz5uZ2M
sgyyIVaSjOfZ4MFn2MqbgFlodCkA5P2GJo56yd3f3U0zshLI6kxpkjykOCyl+dp26LguvyNj5fw3
IYxXSmqlEuQUR5iLl8worG7KrUYivMtNTd5vLomIkqahqVD6DWKgKStDmgncwph8NEH5FC1vRfk1
Ds9dHDpB9Iyea93gDuVvOsKrVLbYKpv1KOg5bp3qK57qmm/RU3wbPenuZNOBgB5s90cdmISBG7k8
LOfN01vJZix0OpR5Gic4vT5UXGkBho34IQh7f//4tjKz5koKcwMnORXbiQ60t/UX0t0JgTsrVjf7
YX6bDy/7sngrYi5jM8+gtZsweNi1xqFBEScMMm/hDjhuH5qiibJKiPnbnPI4pbUStxiOTo7DMT5V
qN2gO/Dv3rp46/yUw0QqXdCNWqrAtlD+qsgeb0s7fk6Rm5A9AxS01t9k/kxNBCukKiqawqZ3TJRz
RfTWwZ/Gn3PyNKsAP+QB128e0UoGa6PqoW6TAkgeQnKTy6hAkYPQf9hXA/ofv13llQzGLNWL9n9A
RkPrjOY3refV0zaTzOudYmxSXJQ1GTtAv9J0YnpYkPH4SmGMMGrCuT68tTCRstmEYzqmiJSJ6orj
h3zkObBNu7faLEbJomyp8j7F063orfGxv6ttoNspx6r0S+PDt/2D2T58xZREBT2oOjtJXuXCrOU0
VUmGVxlUV9lYWlrLeVxsRoXaVQhjcIKQmLlGXzFip3hBDQ5ubXJB2e7FQe+MI++ZvR0BrOSxRqdC
WjakPAniQ/zSvwAgDM0Eoa8/Cp/T+/YSezySnm2VuC6Q/v5L8K53fUwQhpaK38UXAD9zfOGmfUMY
ocIGSArQGH4VoAxTvhQychPiib49h4OCUgOfemqTbAhAD//KYXN5oh4tYTn+rOHGLiXCpO2podsh
D9u50UE8ZPbyCaRHYAP/H0ZUqC78ZinADyIhPWaYBptTEsM8zOcAZKL90DhLq3vCONtSCFx1MTiI
uXKYR0yRNZkv6aKV9N0/lT7+RZEP4Es/P4ExJSjttJOBabL3CEBBVUJ5B7XkpUs2r54hIReEdIJG
2GyQoPd11CY00x1+SdFc3lcfRJXXELdZZjFXUpi7FxmzSEI6BZgASxFMQ5/VD5JP8RQLNJWi2XPf
nGxehJU05uaFRQJoCoBqOLjcQX+Y6uf9/9/eM93UZMkEnBlb3xvhn3Szgz9swWRrlHZV3EcxD11j
25eYkoJ9Q4cLzubX2xZVRRWo4GkFQ8KCEHA5iEc6+PG/YPlvn89KFqNsZl8W1Uz5SCZPQgtK5C2S
G9wLXyioy3xoY45uc9fGeK+iNBp4AthGHXN9yqE5W8RP0IsUuM5fHNVqYYwXWzSlSAUVggrzEqaO
UtybvBu0GciaqqGAn0bGkBmjbUo8l8JUo/LQ5wd9XuxAjVFlO2peoBz1kTenQU+CsUwKBvd0EaVs
CobD2GBgFVRlQHn5jGmxgIfTIIjphbei+by/cVvuay2ITQUBELpsgK5N4SBoIw0s0CMaL53OVb3J
p+3QzchxL1vZzV9EMg+PMVsCUwOCIEze/yPtO3vkxpluf5EAUYGSvip2Gk/2ePxFcFTOWb/+PZy9
z3YPR9u86wUMGHAbXU2yWFWscA6qRXb21XxNbuad8dx7sjvc1o51lzuLiIpka0T5nVjOOIVds5Tx
jAOkX5cA4/mu4skmurEZ8BW6o3/Hu85Vb3qvemKzymR/faM3jMk76Zz65HSSpLBA/yfG7xxd/9zn
kR+Ff9By804KFxv0YdPmllShy7T+3Mz3hkTsHJmq3hSc4YbpfSeHM1pWZKAcnWI1bXxSmvvBuP9v
u8UZKlIrhVWzszKH5zDaaeloC0dHtq+Yzm7zW6DDGae6GqtaqWAzNONxbe6j+qlPn5rSv76SLZuL
rTqL4UyTNUxhuqS4yaxNXXFKNzokQW5XoI1LfCoIfv/hOp+lcXYjH8Y+0zsgyIw/6hPDWG2eW4w1
/A5vmYWXThVS+oKS/bYu/C2Sh4w2a8VM8wjlpbg07bJpnRm44Nc3kf3qj9bwLIKzGIXR057UiF4Y
+j8jQ/2rpVVk4kUr4SzEUNfDgNwcAor4JjUGOxpFHVDbVuC8EM4K0FmZaDMaMOvRXmt2CmAX1eD6
XokUTuNsQKbVRrqA+dHVbrrff3EVxi/6V4BYutOLKGcgOhnOEIRa1KCCDffBqOxZgloNGPC8aFx/
41F3eYk0zh6kWp5LUopm41jTnJX0uzoPndLsX5C7OoBkTWhHRQfFGQdSDgnNOgZJYui3SrvctJPu
AiU8mEAnpcr1F0tv7sOoOBoS/aWa5WM/kMd6WuzJ+hqbtS/PuHq0DEDe9GRJvbcm9F41yQ383mSD
jqq2ByCyMgxYSbq1Mnq/tL1jLugLz4razzMdPEFt4a75/HXI0PtSJqcB+ARa2AVK0XxfS/lGWYmD
yT4v6cxgKsbErpQisIjphh1+6kScMlp+poYcNMWa20o8IU42vZx2jtRaqz/1yr7LpO9DXN/J/XzK
M6O21SLGiNLS2tNceaVa3mMNid1FQpzLrWQ1OKV0IPMAlgePEs5QjWocZhMLDesvMgxjx+BXUhvl
XNv8wrCnhJaRXa0PNuQskE+1riZtSsJqXuNb7Jv6QEKITkaQ45GZOnKwCjIrm+4FPfimbukmOhK5
BYJeLVWIAZsVkUNenKy0s83Cz0eBp9wa73x3NTj/MujLSqUJDY8sF1XfZZ70yXJ6r/PDU24zNK/C
jQ+raosItERXkltfKmshrVTsJyg3bEAw2FlrAECvtOm6a0UzZoLryB+eNBdhHVZgtyr0ox6CW/NX
JmohFliyDxx/JYhRFpLrmHvK7LZH++vzqBi2loKkPA3COnESuheY6m2ZGNcANyk6CHgaz4bkoN8r
8fgnjz1oZbsgBstDKtvzQ3Kjf12dxfUYO/DwMoJC1xA41X9wFGfpnFEtlqzt0hb9xeYNyy+vwF3p
dwBmQyIzuxV1Gf9DZHKWxllUXTfGemiRaxn9xRvvugAMPiAssamtOtM+PeQOFeK/brzZcDfOMrm7
oaZ93tGsZ96J8UkA89iZHfNVl53aY5OJ0j4O4mfobueJPJboaNnnF1k6pVxlLRrhGJcDiEsCTJnu
pSA9iOiKtp7Yl0t8qyBfyNFKq261Aoc4o4Gxc7pf4057fHPBky0Stn0L/97Ot99yIUtuJLVsV9zC
jLwSCQBE4W0n7AzetNPnM3vT2gshtVotQyqj/0q5Z/kQRqmD/NwXNgfInqMilFbRLeAHpqJZC9ED
inTq6OtfDH8GRjDcwj1xdCBVzq/Xb/zmDhIFJLcyIcQ0uPgvTua1MJYUyR4jf1Ya8jx1YI8eGhHj
0mYkeyGHiwHLtegxRI62xaVLf0bzAA6wMvpyfS3b7/gLIWyxFyc1x+rYlzFipN6VHeISe1xOJaKL
b6xCpSJjm2oYyXfQo2U8CUSL9pEzXTMGnKuGtcQzdmzqVF8zEMV0PoIHMFjVX6Pb6ihSfuFyeQNm
gMExZyh1zNGWd7mbZfb8vX4xQY4zuOWnCIi4jvWai6DGtq/4xT5zVsxo46XQc3haHdSYfzWvK/u/
ao6i1nWR3nBWK43zuKpKXD5pnN2sV4IEnvD62QlEmKwgdaE1ADMblzyDH9Cqo4nBezBXChzbduT1
9yXjxwYjOU/DOUJPrbHcLVnQl8TJ9ackE5V+BErIYxEVxdzqFcM0kPSfcxR7SVHZsWL41/dLJIUz
GWj4X4ypR344DZ9JYgRx8UMyGve/CWGHdnEooRYqoPlGIJLPR6t+BGK6NOyvixCdO2ct6txYy4Gx
GstAqF7VYFkergvY6kLFk+J87pxRUPsqtLThrTe8+6yDQJZxZ7GeSTy0fmh+4YcPQhjJjfLpu2cM
l5kAiH5o6Rq0We+HXagML0qDtp+cum04tGCvJl/Wot4Xc+5noCP+983d74Rz+YokyrqwZNy8a3Gr
mrZMHkkWCDZVtEBe/ZoGnD0qiiDsgT/ggU8C0w7RgZb+e+iwd4vhVDCjUT4XBLWJLPykpo9Z/R83
i9O/vi0WGvYodJM4IM2Lmh2UZRFYnn9QwfOrllPBepXmuGlgEsbBNm/wJmcki6lfyuAdUIPxIPsU
mBhCarHNOPf8ttU41xRLehmtOgIztTvo9UFTvYiCLv0lroN1EQFEbJvX8xo5dzQSGeMe7C3Wxw8l
3s8tKFpLpyLPAs3blvP3A5qPbLNwBJmv3LPwgvHrAqQac1QsHJQchlskHdik2CpyHlv42IxlRkXR
D2BJmJp4bwpzWuXzguQMxIKr9SfDxtYxgVthXAzYLcCiGI7ra4UObMMdDqbAObKD+pCkOAvnnaOS
xrWs1ogPyXQXHtDT6ujVXWd8HQfRJNJ2VHEhirNcczj2y6DCWi6q4ZlNHgDCxTM08qkH53YxYsGN
0vik7Vc7T/RAGyRHcMBMwrXFcuaraBRaJ5hRcEcSO73RBrmB9EGoJEDe1e4SJITW1ZObBgO25Lk2
S0GCZtOxXmwAZ9mmnu01hkpcK6l81cp3yVQ+4B8F6XGRGM6uLW3eGAh4NJAaPjZqY9MomEWoayIZ
7PML951kLSUlY84gjfU8kel2UYgrg33vP54YZ96mxuzmXoEzaF02Bx+D0Sw/skrGsqMiWZvX/+J4
OJuWTkpNs5y1uXgNSOAT1DJyd9xJv7TaVh4HN0Skn93KlTsIjLhIMGffZHkNo5kg4CLKyVKfm6q0
p+WnmTxd30zRmXF2RgXyPS3XWHfDND2lWhxINUEvXO9fF7OdaD3vI99lo05Zg0FDTKq/tZA72Vc0
x6cvk5/dMV54jXhRJ7rYgqXx0/iA2YoTwloajMfRBRu93xKnt0dvDVa0tRau/N1yk5fr6xTJ5IxJ
n67GmrEJ33gGNQklmBxt7TB5vS5FoBv82FbYrVkVRhg5WI1vmnKQox+DckoUge6zo79iGPmJ/Gpq
VZpUyOmM4yCjQFACh9gkOejsTdWO8thbczrYmCO9S8pW0LOxGaZfqAvb5wtTYslqWKQNzq6WnpQs
chXUqK7voeik2B5fSKiyeJ4XgosNDnZbWlLbjB56/fG6ENEWctZjSmKdrnWpu5N2X5EGPMU32XLI
Iqhh9Smf7/Hh/rrE7fzAxc5xdkPvC6tPGoiUgD/hYDrV/gp82vBOu+uR5Jzc+VsbiCqWIn1k23Cx
l5PeTPPIkDDL/BRJsV2YgaadkvUPJr8RFGHwG6ieFB2anFbERRo2+ozcR9YP+zYZ/CYTNYpvq8VZ
BKcWKLcNRp+EeOcCJ3r5TsxTLppJ2t6tswhOKfA4NONChsdfZAwJWm5t1X60WjZZhSZw+xqdRXHK
QGXad+mCKzwdRrcCwFTxSz+ir3E3/OhOY1BnnioIZ0QSOVUg47IqOXi73JbuVXrs/2Bi9VIF+BLM
TFaAJzLyln7xl/ChooL3n+D8+fqLZWRVV8SIk6psr6M1UbUejUl4Liyo+2ha/z4XHu5tScEilVVv
2V7Gb62/FI62z4+s1zQ9SLVdCYZyRKvigsxWIY0mWTCn2vjchL8j8smQ/sienpfEFOPCBsw91TtL
BrrkitLylORO1CqelpcCry5aCfv8QowVGk1VdYgxp+oTnYOaHqlonmjbaJ9XwpmAyuhJTBmoTrv6
eg9M0OrnrN/kvQ+IjWMiP1qmaFECi8CPx09SbyC1ChiSItn3vaO1haNm6Bz/fd03KILLqXPmQC7l
/9fyRlv9fp6Kz7m1enNt3AwLWLjBer5PQ+mhmkfHQKexhWSi0na3ZZ4c6zR+VnTwdeU66vb9QSsk
z9KmgEbLCUM7gIZV+2CYEOx0qRb513+36Mw5m1K3SdcaKdxLPgUaeUwbvxBl7QQ7Q1n+6UKt0mEq
gdyNC9Jqs73K0pdyTH5dX8W2CAvveZPVWfkKT6WHBRJYSJOV4e2MnE+ei9zj9j6dJXBX0OhCTL/3
gNsYTFRCdBJYEzhc5fiPgpqzGO4KyqFpjfMMPvAZMXuEjIREnM5anVrfSyhIFN+zhLjX9+4fng9n
mdydRMmjiS3WJbcEg4ciqp9KzvrQucnP1pGPlouI6rrE7St5Fsg56aHsyikzoXNK+mhVr1Z9iJTJ
6aNKYM9EWsFdyabp83CQMf62rNFDOdduU2pP15eyvXnIImG6QEebIV+J6NfULACagjbGmwHI0euu
cBq3c9lo31+g2wJ5bG8+eLcLedwjSOtTuWxZLbPH+7x56G/JUduvB+rOB8NbfOqnmCNMA03UW7td
3L8QzLk5jB1EEqFwDqw2xgjl5hc8ZpF4rwCjI+37Z9Fc1KaWYDSOYiTzjafmvdmYlSHrsghq2dBP
Sxz6vfwtDxuXmiICR6YGH7f0b0F82GMSZAIaRp4E7/ddB+V01SV+lY+H0VDR5WX+Ksc/IXRUMYH3
v8XxoVAOhRqWCU2cuj15rImzCor70GV4g8aBTX8vu+JFoDrshD6uk01qmvhjvrUZXdjhJEqTRlkR
fqHfS3Eokq0UgOCrI6EbJPZCTxQYbT+XAFP6P4Hc/VOaAeCejNe9R+M5Bf2w8aAadoJSquoc8JLB
6Kuru6rgSm7eeg1Y8YaBxwzhGeHwcO5UZaEgQLFMmwKPVdysuukMLkRwFhPUgyWwLdhYihbdY75K
tiOld1Mi4lrZti4XgjhLqa4WWO8UCguGOS31iOmpY/ElRwmctfrSB/LzuoqI1sUdWCVr1Ug01lqs
x06bfpHT51r7o5rqxZq4iEMxMLukrShAW9m30Pxtml/7RjTysKnqZxl8RkwG4yu1MrYQf/XZvJ7x
sNxNPopaDhtNEancpqm6EMcl2sdkzkDpnaDxqbuZx9hO1BPNbjX5+frxiMRwtr/K2y4E6QqQ06zH
fv7dh5o9yZnTCvlmN53MxXo4W6+VpOwWE4lLioZRs/fr7rjoo6su90olqhGIZLHrfGGVcissIynD
olQJ3ZqAMGhkX9O/G83PvJ7c/7aBXHRlkio3MgbvYcQuTT4r5rc5c6lVCeKbt/7rD5b2Yv84+wBg
a0KBHYqJm1T26jI5pOkSJN3wK1p/StNLQU1/RMQTq2gsmAA/NVnPi1l6tdSCdEI9zvnqrpJ8p7W9
35DmWDS63QLpIW8zTwNEnpVbjiZpfpzW+2jeg73GlqokmOPvehYBJukp0ccfY584JooReRT5df+l
TjsvaWK7VzC0tyB/WqMFl5oeEfEEbnerXiyet1lJNEVyA+NI71t3ccq7v0BGKnCRuA3G3hgtu3Qq
A2G5S3TpOeuVqnmhrB3Cvc5DZ8su82JXfwBRqysF2i7yi+/XlUngZyzOjsHC9PqqIPJLovvEuo1r
/798P+bR3l+MGdgA69RDidb6KapPq/R4/fuvWxP0VLz/fk1tUXs14J0VcpDLbzFYDiNnCkWXYfPF
/7c6KDxSZmdUqPrrOhsYHffdjbYv9gw2UIRVft11KTxDXF1pAJpJ0aWhrPtZRattLp3itf/23/aM
M1bNiPRbwSo6Izxj+pQvt3HuyvT+upTtLaPoFwYNmq7zKA3KMMwkr5CKrTo/T2o7GnyT2gV6aRUr
RVHgl1oJPMt2VwOmwf8nkltYq9W92qVwmLASD4AH8zGNlSK4Z40ghbu8DPYshKHdjLsvZHLWeMWw
Zz0wDkMte0kiIKT7SvkaK16RnJQ6F9ymbf04L5AzyeXSyGnDpqNz9RSln4b2phCyCG1bhLMMzvKF
MhlDGqIrLT2ZAQN/j7wRXSHrAY07buEnrmg0Z7uz9WILOZNXYy4g6UKWsUUDBUHrROUUTnRiELvl
jaiPdttgnJfHGTzQI5nI4sB7JuR1rmcbQ3f2ON0vuqg8K1oWnzEyqZFmQ48QUQuW3EYkf2CYKFbL
6sFu5IrYG4TyOFOYJFFbdExeugdGD/p51l2/mx104iFlLMriC9SeclFcNJvKZLHexUap7LS/V61j
rtxr8mfDdI3w53VTIlB7ykVyETX7Ui7RrZRUmKc4jTV6k0Q5XYFeUM52dKoaFWaBzsIWqWnbyJVd
PKjIDHTNQ5n/uL6eLbg0VT5rPD9LT6d2AlQUEsiR9lrI6eBNurkfrclrkry1Sz13FIxoNXjQ23K9
ClL92x01wGyULUNRVVAvvfeZxrI04bqiO2JubuTsU9aCgv5Z7/y0P3btlziKcSle01pknZlKfIwn
z2I5lVnK3kpCpAygn+2+8IoAEMYwzK2N2yCEbNtWmbMwTmXMBVkXTWM2xczsIhocLTpWItZxkRBO
ZxZTWa1pRSmLpoD9WOmpMX5OfS0oOG2/n3UQkulo81IUHuckNmYNRIJsdtFwtEPhzXipB/PBvF3B
Gs2IakXQkxsaAuwbAwkrE0R8qiJzPkA1Db3p21Z2q9+zK9kqBpttzS7t6DU9iAZQPvqb97I46583
w1pkci6jv2TfW3eKiKp2wy6+F8BZ/CJJNFA3dzLssJzbmjdjdmg9zN6wLzDZLNo7wXL4bkBjVEOt
MlLZBblRjdEQaXfddoi+n7u8WpP2GQ0ltFtMjV8VuodBl/11ERuQoO927G1HL16zoV4OEh1w/BTp
YPkbS3upL6GbvoS7EQXI5E7F+2c5hg/CeYmPbuW9ZO7aZuES1ZEBZZCDxWn36k5ePN3PDqH7Q1+c
ugBcd2greM3b+S/RyW2Ej0y4RU2gxluAOua0XqalFqWpKrvxSQa0pNlg0KxwEif/bNrDHsDdu+hW
5LU/up33Mjntl6u6L3IyrojoYozU7prp3oxlh4pM1abavJFNIBI3AWT53uaTEnSnlqWscG8vVY6u
BYFT2VzHxfezzy9UJidxXKhhI7t6pjwWg+VUtfYrG7NjV2SPAvX8aHaxZxeyuHPSgJI0Z4u6AjvA
sBmEZGC660N0GlzqZ/5kr68CgcxCvPdc7wVyh2QoeQyirwIm6ma5twa7+ibZrM03C+R9+TvBcK70
1bStg7IzXPosEM5eyNeEc+Zr1ZY0bodedltFsZs+tuPu1QTYSSY95BWeGcfE+l6PAiuzvcVU19Ek
aVBgX70/TrWMI6tPseLBmlwDNDhpHNrhkgvEbGvlWQz7/EJrgHdhxZoO01w1n3plNxSCN+i2IzPP
Aji1VzFxr0sy1J7Ve6oHNviv3LKoo7zXBX0tG26aaclZFncFaFFY7WxCLRfNN4PCw9hVFliz3X4e
fkwuAzZdRW0BG2mq9zK5qwBqx7YoaUveskWjj/5zADOB1gBEmj3awJs98TI/D6r/eG7chVCshBp9
X8Glqk9yeUJK9brSi9SP0/m6Wwcy5FhWHn3KhptYvrVE4IsbdR22dZjqx1g/0WWekRc5qbm3KFwN
Q62kmLvtS7tyRnANm7ezB4Y9p3akO1GGZ1vjz1K5ILjWAXywMqmZOX2OxtgZ1lpgiv9BEc8yuMsb
W2OvFx1OZ0K4uOI9Hbvld8YVovh9QAv7j3zYxU5ytzizaKGWOkr6c3qyzMHWlMQ26F1ai9AuNmYe
3p8Zd53jXg4rySDwlpVt/cAQ7BFEox6s/314a55qDGm/zTss9yFumzBPwbT6oyU+7yt3watwjVRL
rmGJ3XJv2O1eutW89JG6i2X36Hp1Mj90Pqt2InzNbMewF1vM3fO6GNes77DwyVl9xdHQECY5hsNK
5eOzKCLfeJ6+32buepMlaZU2h9U0b2rMUkmfjJsG8U/tiKB92c++tqPcPTeL0VhDpqlldDSUbwpK
BEPiydIpBeTqdZMiuHh8fVyTFw1snRFx+8bcKYm5i5A0vi5CoB98ObyP18pME3iztXpqlGNqfi/V
XYppCuWlFraFiFSC7xDUW4PUbY2902+zTwrMvuW1XoTQHK8a4YtQcFB8MndqpGy1IgiLCqA9qK+K
seuX3q4rMIKISLBEJ/XBnAyTMoUwkYn0otXfFOPf08C8U2+dtyJdrWRrictU0m+0v7HoMZUa57ou
bHuwv22FztmKDvQyUZJBRrM8RXFmL+VNE4tmwEQ7xVmFuCs6ZZyh01p5lOZTMfvXF6EwT/Hhflqq
pqD5B93UPDbMsqjTtFRYRbpPUIoagdYeu5mDAfZXNuDWpG76XbOJo3rK93Fy0ELjNkCOF4Y5H1NH
OLHz7+Af1R14l5UwLJmvniubNShZTvelOelOCqgFkY/e6BJ6L457YxdgnlpWFt4AbuNL7VdBCc4G
Ys/O7FW+tZcf6IMmYsLa9toXa+QiAznsTMkkWCOAOIL1lLuxO0Kk+YMlyBhrw/Wz3dSdC3FckGAU
md4qKpyZWUb+IHenqc4FE2XbIdaFDO4mK0s46ZaKJdVfBq980hb7L05567k+xt+sxdaRCU/c6uX6
0jbv3oVY7n4rCug8I8zkuUnzSQkfOvowmp+vi9jOFVzI4O532RrNkitYGr1XQJky29V9EaAI9KPT
EHVHTnqYHsVxAPvWj/eRAqUJeFTEMLkNlRZCtHqCh2EleTo7hRw7RfY103aC5TEN5wUx9Gtk/5AP
AboyPr94mNWdIU31ChtMBjvEWybyiGHLP1n7eXszC5EjtuwMIcAQ1VRN0z+AbFF16st8wG7C1i+O
eTCOklfvtFs9mD2WpBOFclvKfyGPDwZGY4kKzcLzVukoWF+1fUQ0wf3aOqpLEZwN0WIpNmo5k0HR
Xrnj/BtJXFczD2n175nOLUC0/L13fBygjHVP0xLGKm/uS2BHSPmh60VvW9GGcfpAK30dVaRp3UG3
y1PxqQb+DN3rN9otOSwu2iECEXr41iW+XBan6nTqc8lqG5QDSyQhIruYfFo/Xldz0RlxhqKuaYq6
PrQcJJ9217ja8JDWP0fp36NWvD8izlhk66xIqoHdS6v8EDXjTm/0I8mEpVvRerh4YNXoVAPnEC4k
0O7DAENDnuVlh9gNTwQjjaG93iSlLWpx3UyyXB4V91yQSiMOUxNHxVpW1ieGe8nQFfuv/x9I6JuG
6ULbuRdDOM5pT1sssaCF00qvffmpS/1uOjaW4RYLWoPIsZNfybT/T6rCF3MpqfXOGJESz9BXnqd+
IQXI8tthnHrXBQluGg+AHg/DapkjFljVd7H1qi2fr3//5rvh4rT4ym0qj602LRCQISXWP4FLdJec
3lJih+UozKlvRW5wSjKYOogJcj9OJQfN6puUWfYePYyr2wWRh0nKwe/2+cFyRd3B7PQ/uK0LaZwm
lhK4yKsamkiWxzg9AmTYTmSnl2ZHTakDRlPwX4tgJv5B/c9L5FRyHdSkrwg2VAnCgFVKkkCG5yJe
GywiLLxtq/i3rDfs6Au/3Kvh2kwKIv5VQScdci2deupDgYpsmxEQX2AeAOgSfO+xVYLsE+NGcP5l
GZjEDCKrvBmq6CeVJRFi7mbYS8hZGPsxFyvS1iStMZSCzMZhYKUeL6zt8shohYAIeSsJIbm2d/As
j1PISB7jQVFhi7Pxm1kFnfmN5CJvua30ZxmcGsZdn45pgUJSmMFbsvhp3uVHjELL4JhMfBEf4mac
fbmHnAZGBgax0NLCYnkwsJSZaetN4Te5OtuoRH5d+7JzMy3+vcbmk5wXO5IDbG2MdnrfLN4yrJ8X
ClDXyBRyC27HdX9vBN/BLJEikivZfHu3ucQF0hF8Q+jrwXRSdpbbv163bezsPl7/szgu5kLHnKSN
JdLGuvkjyu80ebZN9ddk+asQfkWgRhb3WuuLrmjKFmqEZJVU7yL1V9gE11fzD5b6vBwu6CrnPFmk
GVeD9UWh+cWLnsvjX4aFPhiCx9q23zkL4+KtuKdZBH54RHg5UnG3FZp4BcsRbRn7/OKmp2A2UYia
wLN59F5P7P6EpxIGcCyH3k4AFD0UvuWKQL9FQjnzAuy9tqhUlONzDLqHkb0AOfRPaqsX14/n34iz
oesmBTJ0VH7aGWSZU+cKNm/TJiuyRRSFUvkD51U/yHWOzm+kehhCKPi/+6fYKUtb8gwnelL8QcJD
OndEN2pTKy7EclrREbUbixBaYViBrgW16Hi2neeFAE4pzAzPWY2ibjwdJmC7dk5yb+6zvXzK70XA
iJuqcCGKU4W2zFIlRPHfpcN3kt/nmmb3iWgqcFsInrEmXs7mB+ooeUjTasywYfEQezLw1QBQdKe2
0YNAHzYPRoU2YCwJ5Mz8QHA5UWXucpj8yZk82SN2gvwDGurt7lR6idsJAdS3rdGFRM6pKUavLUap
wXF+rvfrPjpInxf/DX3UyZ9F2anNbQThEgiAKAHJLacWbGSuMydcqdDonCzet/hLHv81iBWeZRdC
OIUg1hxNTaXA5K0IEKXiYV6BqGrlxxyiGl3EPr99ZOc1cZGHBuhzgyZYk7G81ObjOPxrRJT3y+EO
SJKlshwzfH+smad5rLxxmJ3raic6Fi7QWOsYF3YwIGJqn7NI3s/U2ueFJKhgCnZKZS0RF55ipejh
rlk8A4j3o5mpALeORE11m7GCzt4kMrphPtAZAZ9xnTOKwx/9eq+Bt0t3fcuRH71X9IqDz9lJvxo/
6xsREMrmDl6I5XROHVrQGpUsbtAlu5zJlwqETXqTvvzBQV2I4XRNN7SsI21G3CWZAqMz9llnOkXZ
etfFbHolA7DxSEWCG4yvoZezWVnoBUDgqYHwVJIwmHNrLr+apBQIerNnfGiHmT0MCsrgIKM8q1Gm
a3Gej+yuEtlRe92tlbizwyb5Eqrxj6aQfpl18WmQxh3IUsDWuDi9Up9MQ/LmOD31ZbVbekynkskz
ajPdG3Xqa1X7GEvrbKvzdNQS+Tmb5OPUDt5ihY9kLo4VVX828xRUpPJ0QBmYDd0TufGgT3fqNB4x
vXnT5fRx0vMfbUG/9hIKwVEc77IE/ApD7JqgNEnU8kFq6Oe+1pxeDzOvH7PPoy7fVn2verI+PC1V
8SUFo7FtrphaT5JDA+Sk6+e02dF3uX2cHydGXOVFi+1joWQDph2nmG0ZsEaganDlL9bvHvref7X2
0Xcx98bWdb4Uzu7ExXWO617PO5WgDGA09+u4HhtheoZ9xTX14K5VIofxSPOcuClQ6Y3s1JaVE6b+
9V0UCeEulTyhLYqUeOh3Zf+KevxeC3Pg5Mn023U5ov3iDDkiyLBWEwTKjfRoJftEhADFrPS1zeKs
uClHtGhNKANjvyOoG08+4tY/wHyy2Jjt/64sz7cjLyzTVEIMxWFYaekVwKRMwbtQiBjPBRvGmyEL
A8aTwtzSHO5XtbL18vn6iQhOXuNeexnIgcOug4DS+gFQHjsmN2pC3T8RQjWk8gmVQar2/pqMU6m2
+QIhRlnZyfola26aggheYZtbhZZuA32uKvr6OB0uG31syIggIVufDWUXRaJJOZEATnnJYCRdZEB5
F22wlVHeldEkyK+IRHD6Ow552k0z1rDOL1X7Jay96wexwcAGzVXADKaiCVgnfLOsYaqjWZd4KYQ3
M0wlSt33wEXehQcguAdJsB6kAMkpPxzt1qmfZUFsv728s3TOlhVZPdfVxEIETXbarjw11R9ZMlXV
TbhuRAkaJ2JISKvGMfy2XjZ+m4X7mKGn6uX99Y3cfN1pF3I4bbOSOl5XMExgI5H7tRsH5JTgS2Vt
usKmpa1c06UsTvE6s8zLKGKJvc/SreE3QeH0lhvugAK2X3ajZOtP11fHNumDGdVUE3A9MqUWjzUn
DYulVeokuyhT2Y1c2jIQOBdzgR93r0vaNNgMmIVgJgMAQJzCr0WxKmB8hPnpQV5g5TZAAdvpa9Td
DGDMG7RfBJmN6yLfhoA+rO4sky+RGgvIHrUY93hwRnf41jQO21N41yjQAJHZMtV3LDcFZCBxhrvM
FxKxbB7oxS/g7aFhVvmQ4hdM+AVGYg+BudceV0d1KhddO65QIPvCa0vmrHwxaGW1stGNDgBChRf7
iwoEV/0APrKdWQrOdPOWX6yOS+4pzYLunSqC9hDJXSfQnCqm4EHIbte19bCfcBF3RUsxR7IKZM42
HD1N+d5oOmohUzCV6afGEI0p6QIt5duqJE3rtB60CWhUR2tHEw+f1ZGiShFmt7pc3OmYrzhUGjCi
AVtt16N0o4Hqy+qX/dDVu1mvvmcmBoNJOPyyuvR2lQ2b5spTbhUuXZabtABayJDekHpxQUfU29ps
fCO6sVcRXcTTMmJSLsncdI2OIHv6ZUzKXWvG+ylN/NhiCE0UrQVyvmdt2nZCk8leSIvRxag17HLB
f26Uz1Is35l09dUYE7ZR/VA16ckoIwD6ltUp0fXYNptvZTLsqxhUjKOZ2MnQt7aZE4BaTqLCkuj4
OCNNTXNYAFeEmL3HL9ZfibpLtMJVAOlDBA/uzfjmQhk5O52qo0pNBLfuMhd2Tr8tculM1h95gwsp
nIUeLBhRqV+YN1CcGAOqsVvv9ABI+kJvwL7qmurzFpPQpZN7OB5qOdFY2RE4h+b7uY3tMX6eQ1FH
oeCo+OpwO7UdWGZQlgNSuS1LUIn6HjWWdf2qqfvrhllwVHx9eJWqsCxlWEXJLFwiaS/TAJ7WKRME
IZvO7XxWfJV4XEnTSRKcmxytDmKIJ1MafBIlmKckicDXbIcJF8J4W2hKzTgkOK3yBIY9O8fUFajN
UUGVd6Ik8LbZNTD/DcghNP1zmt4nIP5uy3J1w3WXpZ90EYq66Ps5HZfCVcpIH+MpslJPsQDYHv57
gghEp/9H2nX1SM4b218kQKLyq0K3unt6ctjdF2Gjcs769fdw1v5Gw6GbvmPAC9sYoEski1XFCufo
b0tgdBtlJ4xe67hGUi478oBeeNVXLcm7rGeChbCV5nAqi0UlWIjV3MbpoYoE9SbCv6L/LIOdQg6b
JbWbkrr3YwfaRzc5LcfmmbjEb76n4AQ7g7Paa33MLLilMwbzcUmcPGhuwp8hccgpP39mjGGzr4Rx
/3mCSJVUuMRjqbqyBTq9Kpgxk702IoUX7S2j7yHoeHJ7xNK7OsK0935cv18+PG4H63Yt9As2rl+T
x4wkHU6PAuwV97SBTzvEuzCgoAr1k3iOkWuWDIxP4lGpIx1I/74RKKW6pGpjiE7hEiUptT+2Un4a
LFFjIjfG2IhhfKKyknE0Q1v2VPXntPqSFvTazlaDOg1UoAKUyU/BRtJD/+BINgIZe0FUEEtUaojG
97BuHUOK79fQ8JKucyfdOJrIOM3S5KHDZI9eaddUxlM9i+I4rrpsvoGxKWWampGpoR9D03exfi6y
z8SJm99nDEo+6DCWLV6D0gw4JvuuwxhG2p3CcHGIJZrh4TqWN2FsS0CxJHnVzxA2FKelipwm8wFN
nxm/Lh+cQB9ZaP+5myMg4COikYvE0Unm1MrX2ny5LIQ7KKNtFsOYjHJVLW2uUKjINfXbHDXnZUn3
yaIFipkgr4z/05fSHjf9eiLq6F6WLlALFuN/kMc5zJF980j1Xa1OYfrl8u/zjchmdYwRUaciG+rk
1YjQGiNYe0598HM9UkaL6iEHscxlgfw350YgY0SUUbdmlBmxnVl6a/XDY1PnHbJ5cuyU0uBXcXZr
Z9EPPQWKcDz0QUq6I9iSLNe08nugct9P05i7XZtfV9pwGLM2Aj9w48+pdtePcXD5a0UaxpiiNccQ
eY6L45nZt0r+g1BplgSxnuiuMManV2wdmXuIWBoggsTB1HzL29wd0Pd1eS3cOVLNgA2xDc02FXa+
x46N1hhpgnM6UqhBSvCa9sjX0PH3ATiwxMmP8dG4LwQPD74Ov8llVEy2UA8rWpi2edjHxt2oC1KF
/EN6+31Go0Z9jmstgk+XOsmfqsGf1SVIm04QzIjEMLqQ94AVeNUFkh4LA6Tpv+xG4NJFO8XoQoIK
21TqcETF0DvqEDmY2RBpAS8k01UDxVBFlgnAVd878aw0FAxMwzYTSVvcbl2vtMn6XeeJG1fyA6CN
PVOK75Iwv5GjcdclxJ2V0Zm68qjPJnGGpXtol8WdQ7A4G53gMnC73LZfxxjbRVcIOkWwA8aZ9lnq
NxSXonHRG65ca44xYGK3uCld7f7y3eBt/FYsE6zZox33pITYOf1ul9dS9vyJ36dBE8i3NQvg3+83
vYn6Lll1+JAVPOlR1rprruwui+BFTfpGBHPLJHlspqnBLZPGCSwmfyIJKUT1pQwfUvkkt4dRVOXm
KpKpgC7dUjERzz5S68YGpIVkYIBUu8vavdICX+shXm6M9lHWcoHaUs1nQzQUtDUDuNUYHSFM+LIm
+pwuE82TgA1SOuhdYCgTfP5RJk+X95HbrLoRxTYm4FE5pXVi0nm49Lag3Yxu69OMJHFSf3JEXTDc
c3tbmcrcR1UdSlXvUEGbzJOlnXpldqTmpADrYn2Z1HvMtAq2kudwtutjrhio4Fe7WoA1Ea3H1Xoy
RssZc+LoQyGIXUSCGKVPlb6yxgQl4a4KnTh7VI3HVP2Kpkrv8olxSznbFTGqv65N2INngqYW/j6E
Gjfeka8yRqhVAH+bbnO1ePO3xUPTQKB/anBxK57xP4W6qoARhfgWdXcd1N7zKTqP7iu0nRjAhu7a
hZug0l3fPMIMpSL2bCLhS/YKEODqmzkA/irG/iuvfhpOwqhBdIqMTwL99WSGKGgiYa58GRK3AfBr
hqye6dP+7TlxSQCM2Cf7VnQxuON3232lBmizUmVIF2AVQ/Lz4qo703LywYl3hmcA9AKYWCpgCnNX
EKvwnLxuKSqKp7RCy4K29SBbq3oJscRUBDYJuj4wVMFLjGs3bYXWgC0FBRbGlAE6V86nVUV7f187
g7W4MnmY+ys9KfxVOoxJcPl2cFcEZHMgvACgE31273dxAnZ7Ntu0ZJYfybzXgbNU/b/ZTG1F34hg
VtSHSwGsQFiUCXzT8xg6hnlvJMtnzMmbFLbVoLGlsMLxKBhP+xomv6o2UKRruRRdZ/5+IdtJmRJU
7Nv7/SraVMnsBJF+bP8Y4l+GfjVJpmApIhnMmazZlGVm2MGbmYcyPhH9h948XT52rsPEWMe/l8Gc
yZhkSxFqLUSM6qmgaHK97jZJ4XYaCaYx9C+L41kJXBgUKNFq95FLvqw7LS0IetGiCnQwpf4Nfu13
UzS3aZ4JFJoLELKVxZj7ARNIUtRi96yn6PvfwVXjkHqSH+1Hd/LQF+nScUXtlJ6zH5eXSQ+GNb5b
0fRgNyYpqoHHMC7Y1bmbHLXbm4qfkruilJy6/WnZocCz8fRkK46x9dGiE/Qao3EaVECR9RxmrtkL
eiTpZn1YEcqOQIk0zI8cBHYf2W2i4+7my+/CCmRZsGPc9z66UFSAeWnKR4jgBKyqgzXBX6HCewWU
VDSAD7+LvRk0bnhru72vuqXhqM/1Pt6D2+GeCBqAuXu4kc9oizlmRtJkSBJJzVnSzlN4s4rID/h7
+LZERits5CyytIRF15rbXg0y/emy1nGXoOFa4b1mf8SG7DRMuicyFB6NzE6XoSwahk6OqsBlMdxc
kPEmh03bWT3oosF6hnL1w9+WmPQGkxQAlwXrBgY3SleUjedf5Y1EJvjt7HHS1nCkwQUadPfrbrrO
gcIOWuUVsAiTpwLZSt6BsuZHBF8vWC798Q+qDxJhtNjoKnX37y+znSvg+bVGOm4h/ax34SEM9GMe
yP8Ntg/tZr4kiwm60eKQDXGMhcb6dNSQos8OGBlfC3dSn8L6blxuy3XxLy+Q5wJwp3UN73xTR+H1
/fpyKQM4qg3r0aObxI6/m+O3hfwuej/MPmFELAVJJcu2MLf7AbzUxiWLTTyfW+ucZ+c2Er1ZeDds
I4DVTC2sGmteIUAjj/p8gxLE5a0S/T6jCr2hdskUUvdl6DvLbLzFqP5HEYwGpOiczpp+wtza8pKa
g2PqIvQj7v3d7hJ9Omy8k5SHk2ZVK53RnvwkUINqP57Wu9nVgAkWPUi7QeCKudgxFnrCgR5oKijz
0X3dSNQjqcZjHd2y8jG7p0nF0gs9c5fAyKun8ADQriN9ORvB+IzOYDfPHPNWVO3lWcftN9C/b74h
sqWpN2OouWU9zJXh2vHs6LFoKJe/uQBKNDXDxuuAbaoEQtGszhYah9IDWIS9JHOsX/kpuxqBz7sE
MMr2lQgkiTuOY21kMnFiWTehtEiomePttTNPFAVNftCB9U2BzxKBp+bm3rbSGHtRpXNb2CoOk+Io
rp7i4KmH3nHJ1Ven81YXsNl7K3L6aid6ZPIs1UYyG9qHcZ4MYwQHN43Fcexqxw6RvQrH8SqL7Xtp
IC+XrztXZXSDwFahBfND7ycY+IzODAmNCb4omatnsRMagkcRLyK2NjKY2M0y1TROc1zGUle9rNL9
xQBItd4fhkrEGMC1XhtRdHs3N2AtNT1fBjxZEj3z2y49aKspuOn81aBwYODdamssVihpwfJiKDPA
GtHcXWPYtryew+tWuv/MwbyJYexJo1WZuhQyHe49kzxYSONEomiKm1ew4A//vRbGYGQgsbHSmL7w
DtRk2afsW/IUBl3i0BwfCNV+SLeishdf495kMtowaPNQlhpusmaisyyvvUJrg1IWBlTUi7BxxnZt
jCrUcVVJCn2gSAFoS3fVkaKDzHfNYd4DnOwTyRKLFhJoizHGqBiDEeZh0oL9EQHGsuuM2yS7GnRB
ZMFtG9rIYFHB1phoddctOCbV8KM0880iPJZL5495vE8JGlTTBA1glSO1fpIld5f1USieCQzCYVk7
PcLrRdtTpGoKeqIAYwUxoieCWHmdd/xwdm/b+eoNNte41qsiR6FZQR5x9jSMyVIA4hq9HWB68Js9
wTimfk1ZgjAzB0zI+kx2RrAEotZ0rqqa4AxAVIwUCNvyjALhv5asqM+tdGrHp079fnlbRSKY29CS
OiRZD5edo3c0Mq+W4hvmtP43GcxNqEwjrGdlUDzQH10VALdQ0vmOmLUgrOP76M12MT66GvREbSas
Jfxm34Btct+/WFe9Pz8DW/ZJ1L5Mb9QHFdkIY26ctFSYz81wvbU9WPb+66kerkN5E8P2hZcJUMHs
CtZe18uDspQ7Xcv3l4+HH0+ZhkVoIVJRX8swG21fw9YKgUeATCuGm7NT/AWWCqPNkwfcZn/9LYa3
5LqwjUDGt0zRsGppBmtVNbabFIXTKYCKaWY3FjUUiSQxDiae66G2oHyQdK+FqRtGx1UKKTuuc3kT
ueeErIBBa3DAcGOsE9I5lqnYcJeAVq31c58/X/597j3d/D71NpszImsyhBYtFSlZddSS/gbwuLtC
SGvKv0OY0rUt9LOBQZVRazlRIrsoMVAfPfcexXoPvTKwz6vfg4FN5IoJ93jepLHavS4RquNSj+gv
kI/ds3wcEwf8F179gBE2zMmh/O7pLjmoe4rEESEmaEAcW7q5K0JG4H8JRpA05ECMD42q46LUNbLn
ihcDZdMerxdopAzYY0lNBWaKf5JvkhgrpY3I+2QVIJqK+Jw2D2V26EeRr+Rr45sM5hSnqkfzRUM7
fBPHOuZe84T3p9P6fxmG86DYferpBxX/1/6x/au22YBjO4X+h+YXW/3eFy9K9ZmIdCOCuWJp23eY
M+2QJNLUEbPI8z6ftOsY41SXr5pg89jG1AzVonqdZ7yku8Fda/W+GSZBuMYPfDdrYfIDajVOjTkA
OieunIEm3NzhnD3Zfg6rK531Y4OYQuSxBIr3Ska/MSHdUq79hCQf+M73Znia+qCfBS8tkQj6942I
sDGVco6xLEvZV9X3ZTlJnaBmxxWBgMikuULtQ+crQATiXMlgMor8JUtuezmYBkEXE//5vZFBjcVm
GUUnYcSATh4PR+1IAz6Kwquf6egV8ZYg8gz/ssqJFsVESCXqhXNEYVms0tppZX01ku56iUqBZovE
MKanyM0lK1XcICXyhtadu5M6C14JIhGM5QG5EYaPUlpjsL6EU+oCACgXgnHzhSCZirkCW/3QPld0
xqRoJQJKu1XdNc2u1Gj2M12E0cT1CfabGGooNmpgGfasFRJs2hx9zxtvLhW3sg9LJQKv5j5tbICx
Khpon4G+whz/IqVdMks6qCyOi/93IKPGICVF1xc9bbg9NVtZjA7YSgvW8hw6oN9QSvbMr2WHHIqr
5lEGCgc04tdl1X41l2ygvBXIaAQyZ+sM3AUgwXvyn7/0CCSFj889u0RasvNsOPbUX36Yx34/Bfpt
Dt8v+Agq48I3sANDa2yAnSyEXeqbc+VHVYAmViu/JnDydrTriH95zfxNJkjDI5DAaDkLUZW3vTWY
FuTlV9axuYv8DPH0spP2pU+5CD+FSGejGUuVoUKYL2YOdch03dAJ4Kqsp8Gnw15ou7lBb7yv7jGP
67Vu7Of7Jri8St4t3AplDjZRwWA906u+2HYg2cUh1PGEiEVG6z9s5j+LM2lBZ3MNlXBO4y6ExtLn
SXVPOeEld7qtDqWfHsWjFdwQeLMuk4kzzDwaNH0CsYx8zH8NoLABDZwzJc6CYFTyspfLu8iLNrbS
mMC+lMfBmEdKYyMHqXaOPpND2P4+E2nEUtFrVoLf1+0gItD332QQ3C7uA3Irg65xc0KdYc5x0UJG
fqX9qQEXX7i13xxanxK7QPWEs0NCiVQ3NxJlK86jWMEzpfea5ySgbNGFK/3Or5sdUHD3n0TC3a6R
iQnqCL16Iz0nDc1eSAft413mqigAFDeidk6e30G/C6GD7rqKSOf94mYtirtWn1dP0kMny/1mMgAX
uY+ir5dVj3uBN3IYRQeOpdyuNTo54+mUDD9DPXMqzNdeFkJ91wfTuxHC6HcnpbaWLRAiLemXpFOc
VF+PYKC9JV3nmbVokJLvSzfyGH2P1sHSa0pph8g63A8AwA0fh11+jXA+EEXUooNi9H6JZynVOmih
3WI26jCqNdAdvFCJdpf3kK/uaO01getro2eZCRD6ua2KdsabkVafCj/1wsMwOf1rigZ58pvih+g9
zPWYgH5CZ7qiUsiu9zq4VrLcpwtqbLbqSmGgyQcJncRkuQ6H67m8jUVNUlwzuJHHXC+taY2h73Bs
6RD0+UMqGrkW/T6zg0g4helYYpJtNYJcuSerIMfJ17vNAhgXbJaDCdZLnfLDzKi7RkfgeiKwKag9
ci+rA/dKaaA/120L5ARsBahsynLIDUyPdKP0G/Pye6Srn2qTnOMwuzZGW/BY5ZqJjThGyxvkEVpr
ojcq+W6YV918skROim7OByMBIgIF4byGLgkmlMjDtMs7KsJonDz2qjhQkgMwNouffSm4S9zNM4hJ
gMZiyPrry3zjOdqlT/V5xPsxtaoHCzMV0qg6c50d1X5+7mwhlD+1bx+WtpHHKPYa5xgGSCt6dSni
ZuYrppO4lkMhoDDT9euyanDbAOyNOEbPzXRt9HaAm1Ju7EB/0I6UCNu6ivwEsMg0lCkOtq8hjaaA
6WE61V77Kcy97ScwN0FOZQOQFJQEcDoVymladom+v7xMrkpuVsnoS1fHKFKnOMRuHNw5x2CFlu7R
iv0ZzX8Twya1YmsdowlFUE9C81V/05S7TBOkM7h2aSOC8cFA6V1zwO9hQH7AZKZcnvVkPlzeLL5p
2shgXLCtVnkOvmMEtPvqmoJjh0F16MEpK2ZFp9p8Qdtf1XNzu4B3VU0GzdFJ5Vcjm50cCV0LEHed
CM9FoAFsMmvq5xLGFkeTYjRqQduibtk+AEQEplYkhv59s55iJEXf9Tgeo/y1oNwXP2FC/fLxiDSA
NRCVFof6ipVkQK419mX9+zO/T4FdLQL2RbYysZp5jvkgugQyOll1NZA/lwX8B/16k8DoF5jRpJU0
uI058CQo0AggNq/BH7KTT6LQmB8JGW+ymPDOmi2w0WLOwyN3dYrmGOJWRzQcu5kNlgN5p/r/RcqE
b8LfZDIOMF6zYRjpE4rsQbjhdW54KE/o48Nsf7QTVfL5z8/NChmVs/SsXtRXul1rT+kAKS9Vngad
By6gvZa6oo4fbqRn2DpaBsFA9IEMKDGTxUpGMFOZawGYNVMGKbJR+SYK/Etbe6v5ElrtQbOG+8tq
w9V7E7ElxrhMzKwxnipaZw0NAxT/wfpZwVoY3y7/PnfI1t4IYPxQOGvJsoRYmPIQtigrda7yMiJo
Xl2wYYDywHLQMu4PgSSYTuUnLEBpjSQ1+Hw/gIdHWq6oaY/yZucPzzWoe9Z9648+neNOgLku7QQL
pTr/wehu5DH6aehTMpTUTaX13aAEsnpW1l1fA3r1OZTuRxBljY9Fe5eU53AR8qhxLf5GOKOuSmrK
qaQjvhl36m4BTxxA58ZguTHvZl+9W9HwKAfDS2h7lxfN1563PWasZrvk+SItyJhXtuasQ+0lqQiX
UCSCUdC6CKsEqI7gNcsO5XzT5IJUOff30SujIViS9Q+g21XZExO0u0j616dKuy+nx8tbRHeeUQtA
2CGfjFEQm84cvfddcAVmKFHqDVIBeRb8RN29Jnr2iGQwxxBiCCWrKHWfrg6JAwwjR06kwbG6SYT5
xCvKvFsOexymXAHwBC/SCYR9GqiPgBOGFtcwmDxgF7kRuO2iG9HkG3d9pqEAV9UGEwCbma+GBNk5
gqeW3YSAxlaOU0V2zZIIJiN4topgaF3HSUGK/NqQtIkz6nBohn7GWdGGT7kBKk/iY1JIvk0OaL1H
elw/6q4mO81JZD14wEAEPNqAO6T4sVjrezWJAbaGoVPATrSesY8PVdB74Lb0B3/FDgOSAJM8tO+/
PykBGopd/S4OUr/y4td/ouElXizx7muYWGKZ8xxcZCA3ps+l/hZYc95yA0/rxXci3knO/Xsnigkl
im7O47FG8+Ecoj1E8zVA3l2+gZxn7TsJ9As2p9rrwwioMpzqKl8BBNgxyr0cJU5GXkz161ILKT84
thjyMGoGsDoLkOrMs2hRiqHS0MKBzcMwFpj8guwI+qwX3R+81Tdyl9KTNz9EzdGcCALKo+JNZyHI
xOzB+2XmqyWbdIgT+crxvjXyo94WjZPkzX2egnikiReQM3VGCrDuNLi8wzxImHeyGSe/kt60pQ55
HfSOHLqz5Paosxi79CgiyONFnu8kMZuLMiRo6xIcZqv58h8DxifetcHyK3fmP8hmevLJElgFroL+
s6+6zOSBxxp41ypFeCyaa3VAXVjggLjGbfP7zM1fkYO2lxTnZtTXdhk06lW0CGIhkQjmOitZbVnt
iCX02n2vAnhzcKL8TqADXLW3DYC1WmgXBwDCe/0zZMycry10YGgdVXXDvRrAanztA923z9aAJlEC
Ttd8P38VCOY8DKASb4IZ7yfVlTUQQKB78t26Gw/ZsX5Rv7V/Zr/0pyATzT3w9/JNGnPN8D7RR4ly
GTR55JBsr5sPmYiCmK9ybzKY69QC1SfVMKfl5e3jmh5zUS6C9/s0pQzoDdlGbMzY3AbcNmCggYUC
LsVeS2p3jqLD5VMRiaB/3xjdEVwZetfCn1lr4k4jeSlnIaIc7yjA1wrYcIBT47+YmxMvYNmzqVob
6YvWy06Y73rp1+V1cGUAElu20OqCf4xyVXmm5AY15vkwHVBq3s8ZOdG53v9NDKNVrdnKgNVKUMUd
ga/RyndzH99jQkSQ5xKthlEspUftUUkx+9mqyvUoN0dgyAak7gUZO17+E0WLt11jrHQ76aqNyUkg
1t2ottMeKHcT4G5fAS5vOwxh9WiDe+1mvLUBQlEjB6aIzAJdCxt4b76BbZTvi8yuK0qa2Xvt1eoN
+24/n0ovORb7vyOc9bn0y7vkRtRP+Yq8/1GyiSY8w4TKsJUBxN6kXwDP5CWxjYb1PPo6jspPtbe+
rHnrq13mT/Fw6BCm50iXFWPtpMR0srm+kYY8mNc0mLrZ7fL8fq7K23manscmf0ymuHGQPwTHw1Q8
RTK5Mczfkaz7EPKyTLU/KJNbmKlvR+VuHpXWs8G0YtfgYY9X05kj1R/nKQrScN5FdfsQIT9oy4Zo
2+mlu7R45uInixwDCRlHTwGsNTRBrEGJGkwFzyzq16I/dUkU1faNjVl1xV6nFCc8FnfRuM9ET0Oq
pR9+Hw8CWgAmOgzu+9+fJqmSgbFDi820B/d11gH8lsJsGnfLNnIY92zrdbuOFSKA3Gx1B8AS16O1
AqqlJSj3tSA8M74pHay0VYHgsxhcONn7y+ZHtFLGIYytQazZiP7O8qnBGGQHmucSrZQXIiibhTK6
YYVq2kiggfHqpnIyvXHQCecMRHOn3HYur4h7+/GiV+DdMI3DPhnJmMHLJTOiEbnPQA+tesQcXDXv
gDYl36rK8LuXWxEPGi9rCJ4eqIoFzjCNsA/IJhmWsCVoxmkxpdIfDCi/dqs54Q0youdPYHS9E8a4
prmO2hCoklAb9VnN7jT9E1GjYurICmIPbZUFYloAMWUVCZrd6+zJqL9LzbPdCbKDXL3biGA0X0oG
Emo5ppe1fX+gN4ySspBApHdct7cRw6h3TGelpwLIXGlbO1qN3vYudWJRICqSwmh3aQN6u6pwHiv4
wkfwtw/fs/7lslrzWpYJTh0se+hAsDF7+94mmTVpgSCM0HDcRWi4ac7GL8zq7frT6KpITmQ7W3dl
2b0slWdoCdAqMNRsAdmGxbklWhE2ek4QncjnLrtd+rvLv89TA0IRB/APKR4WiLGoDMPqKGkOHSWm
eJt0pBfs6sEnxCBsVpGPNiz1FZlj4y/qusySNMILpcXkqSXfFPaNJcVO0U2O1h8s5VHrBW9HnkoQ
TdOge3S0lh3Tx4tIXucOpyWrX9UewNvXtSFqk6bKy3opokEdFAPTIsh2v9cIBcjAiUZXpQyvkVa8
w3roVJyFTDc5SZ4IjJ2HYEK2EpkoMkzjCAQBeAJp+/LRcFMP/F4HkBV4xVP3tblSkQWM/RbPvRKh
x+96L+LX5rmRrXyqTptzLIZ2IGqJlFGSFqc1rgHvN6PDo61jt7ar5DPK/7a/bNeqrBRrp00qApqZ
PBJDPZZzK0gBCBbEJv90DZMidY0X7FLEDimOqXEkI1oGZu1/XAtjb7W2yqMZkFLeoB2l8jSIOAx5
RRd4PQsE2mAAwwOTCZm00lR1iTItTa6yo23G2ZPlJe6/EBc8UUcxN1GJgTkkTXUMZyLB/l4Vxt4e
0rFbKNIdAbod5drRDgXaKuq9iGuHe0gGncp//Q+b34giAp4PDUnoOTz28lUmp541R04mBIvmGo2N
IMbEd3kNSQtKcksEtN+hd7Op8pRWpAu8CIlsxDBbBxSiZhgp8ctaDEeCyWuyWq4RA2dGn/b1WqLn
sRDoOTc+2spkLEdh5Ukb65AJVt1HdNDtCGqA6t3kgeYkQKh72d6LNpKxE3HVjmFTr5iik9pDHMMu
xfa1rAsxWmkG8IMFNmnaS9Ns5CMYOUttN+1q4MlTpoW72Fdj90e2DnHyNSPXvfVc17cmEcQBXI/8
JpJtTk1BtFhJC/IFVrGX1YdW1Hgo+n3mHpOwJ0Mp4aCMLnfb9GEVDpJz3dZmBYwpkvLJLuQBK5hC
Xz4ax3IX79T7FEpxjWAZ7LrCZznvlCyCah4Cc6BNMPquSZWmFRZOKem0AKWxAwIdgcJxd20jglFv
ZVKKvqf0UXm64ORRyCG5d1mn+SJQI0LBnk5e0W3d+L4Jy6jmEm9Sw3qZkx+o9wkEcM0corx/C6Af
sBGwhJORy0RCLJaW10oc+8OaHaQ52ZH0U+ZApZjLJmy49WGyfuhmtVhovQ1DKS6e2A7Y3o8RhiVU
v3/6jP3eCmPMqm1WiWnSqKUBnnF+VaZALUi8WjQZx42OtnIYPauksZqtCcEsHZTo7uOr8A7Dfl5+
owfrj9CrffmnfUenGOK7NfNKV1Qs5RrZ7QcwWqhNYWRVNP3UYl/xtKJjKAABNF85hz5TvtsKY2xf
MdpWPGCg3eujH1L+x85/XNZ3njqqmDADeyMN218Djo06JlEcKXVPGSeA2TVV/jI+ltrO7J4+IQZN
IsBqROnuwyxbmxf9ms4wDlY1fRmneG/mQDZO9Oe0nVXnsizeFVYJQJOQVKbBBHOFQbA7dLIG7C51
eSFAiJ6FaQjupqGnx8RzABfrA/yYaY1ymCOCMO5mr38sb5DQcefU1QA/FQfdDYZBXOV2lQQL4+EO
I1Xwj9wPz515TjTZhHEaFmf2kN70sgBvgx9t0C8Y3Gnd6qC/NjxaLtkvJ5GF5/l7FeketMurIExm
X0JrsqzQF5hfKb8Jtdu5eqiL+8tnx+1/UClSLSheUTxhgcslo1RGUL78vd30XssucXVUugp3dFe3
vp9uIk90pbkasxHK2OREyjKtkRB6LupuVG8qFLEFyyIc57hdFt3azTXrkVJsmsz6u6zkRN/gGlrr
UDF2pYMoHcNdDmJ26L+NdwIbtKt1LYeYnsOr2K6PJhLaUfcJrk/cZhMgPAjJCapD79djdPJYTBJS
qn2pnHONHAFIfVA7EQUCteVs5LcVwxzM2huDZcwLuvbs70p5l8uPaNIjepDWAvtEzegHQQZ6CdBY
iTYYttQ19yRrGgzJvqai1aAPph0FPROdDPcGGYgq8N7VbJ2NZNuOPnAKejLqmDpgP3flKL9SV1G3
LddAvclhw1cyr2ZNAaG9UQcJYdlcSxhVX+c0dWYt/nlZt7natpHFhLJdqiDtXODGVsP9IgGYTvSo
4QuwMGMKMBWMTjAOX5EqQKnEUILJtW/ir5iMPFq3uZMdNNvpDujv3rUiS8t996omGJMxjIScAzsY
1CxD3NkhLEJ+SILH5Ii5gkOLfE+9F3XCclViI4kNm3pdnUc6UbP0PwZSO3n9K5mJwP5wC4bb9TB7
mNpDgdcapNBEMHo6MLuDTP03ya/9bK95yW/NKQ4GhjVMr1Nc/XZwSyGWELcHa/sRTOCEZLrUt6ON
9+J3y9f2+m55Qokc9Mdu5kY+Hiie7et7FR5MOSru9JDsGvizzLMPJpreRNlKHhYskqJvZ8yEVqUs
lZIZ4zL2Xn+FTpfd5AMzwIl8ctuDIW46oNVuR0BJKx4geM3tf7A3b7LZ4qmSlH1ihLigsl24+oRS
pV3apzEycqcr25OW1teACA2WrN6lMcCYDQMj7G2Jk9Lkb2BgLQNV7Txp0Fyrkw7ZlJ6Rzvbn3vLn
uQxKjJ6TUH4Mx/JoJ/ZDLveFn6FOYwCHex6yuzSLHkHiLEqV8h7qmx19vVUbLxf1ab7kdPzs74R/
dozOlHDxU8M326N7DdE3gsaBkGSQYBKWOj8vcejpMRh1a1sA9MEP9TfHxLq5JeuGasQxta9xCICC
j4b308SAe7ITRfrc3J5qwgMAcoEGWIwhXRdA2i9UJ+hrjZT+sA8Pcw2mpNCxgtaVFVfkjriWdSOR
Ri2bbcQzpumJNsMqhA9d9qOPRe2sIgHM/iWtUlh1BAEliQ9LJ3lojxCUABRqNT5epbdto9+wWQRy
Ec0wA58A7YCL3xz1Ahwc2b4HDmyI1vf8GhiLgXUPcDTAPlz2fFwvu9k+JqgDnpgqTwaCIHT/H/QV
bqntD5mN5LImIrbke4m3RTJeIiJZbiHBAieLeZC5UlzAEjj2/Al2YMxjK8hOAHZT+TChKEedOakF
cvFZf9+DmtUK0vyusX5OotI/d+veBLH2L8rtZK1qWriZ+6Doc7+qdvIwO93SiO4wd+s2ophr1crl
smQEEHZrk50SK3upCOBUJsnTlfq0kvU6nbpzU1k/oxn8T/rslpUMN6w24BrJMNQnpLTm6evme5hL
txrWMuNz0O/YNjej2QflNF2BBksQNnEjWguD9a/wMRg+eX8twhWRTUSQJrHM1JWzU1oDV7f8bVWH
eXycLW+cRBtNL/OHi7iRyLj3zlaqfKacU9a3xnA0TEhJ97Y7H9sEBavaTYQTwvyTfVsi48Db0MjC
eoAS6ekuUa8LeZcZd5evOP89Cgx8WnXBW5/Nj6wgSMP4Pu647qy78EhHsdB1gJWh686zdhQxvheW
QnjInEjHvEllbFph4W509EEaH2SAM5WvtFDqFWUoe50G2GlOep9/pwRDsR+fo1s6gp14IgPH3eDN
Z9C/b0xrO2mNuaI90MvGH1XyHCKlsH4RbDBXazYyWMsWgm3AmKE18cEenP4KXg8wVAkQ8s4LUPFQ
3fQvSxRuLnMzwGzcK+v0yreFWBidc7knPaigfQPnNfKHAaYsj4CfxtMc0Lw79Qkfgf8Vn0UzCVzn
uFk5c1/sRSsSIDzRdEp0LSnFEZys+8trpUv5cCU3IpgbMnaVoiDCRZw0FLKr2gB6jSOYdfnWkNdD
owxfL8vj+uI3eewosa0OUoieQZiAmNwXq7yzM7yb5uqG5JVfF/p3MN0I7Bw/bMJbGvdTxwwQO/kJ
YNfWViHrtSSaBB3q5YU736XXER4SkxCtln9qb+IY852PSkwi2vYoxd/n9b7uny5vIbcDRd2sh4mZ
0mEyU4SclNCePtXGQHnRrwtwV3vN/5H2HUty40y3T8QIgp5b+nLt1a3WhiFL7z2f/h5o7j9FQZzC
F9JKC0VUdoKJzESac4AFJBzA0jidFl6Far+2uBHLuBxh6mLBWOBMo6Z+VYTZm+XYTvrFNcLlmArA
jxpD5KBWl7oj9jT75T4Oc7/S0lNZ3tWDN5jmSy1UT4UMbGQ9jji3lrqa3y35euz0/zeuqBvMZIjo
iBEaciR/acO7nMeyzj15xhWRPA1Tjc5UJ/nPnVv5TF+DqOsKM8Y92s+yW/rqA7eNurtzIaNahwYN
yqu/7abmmK7TWsyTI4OVPxIITZ32tD6hj+FTcDQd8PQBx8h2X2pXkSwk6dytg2x0EKlai50EJNAO
KoRl/FfNbqa3kcSkXyBDUcuMUk9NpnZHtPicrYu/ykUgCCRIhPhD2WF2VdM8JSkdbRqCJp2BxSJM
dqem51no7LgUeVGdXtLfrenfE1eZS1wnco28ECFAeTT8IphPFOSoO6cWJZ3hVZf3i0mbI2BvdNtK
5Vz/DDhJ0D7HDiBtsL1TPgKf0OJ82P1wetWMucZLpIJvm06a9g75mH7r0JyKPtBtYBXsnBd+6Xzf
41/lMfeySNt0Br0yHiZL4iXDdOyMym9S4VQJ8XnBhu5U8WhHeBbFXFOxyMI4pBufphpbenHww+GZ
9832ZChYUETlT8T7/+cm48bdFFkFnG3ahkjxaJ0S3RqzzjKq+9jkIUftxRM8tCAMkDAYcWCMw0BD
J857lDIaJTyPpAwSlbt3yZPBGEWaNN1Y1Kj+AcXeWT6XXuoJaKcY94KPugIg3Xmdov3juyrFWMWc
NlM6RCitgQhMceZVcUEE/drPQErt69i5bfN7Jrg9QdYesIkgKj20C8s71cBq3ieyXGbzLk8CU+Ch
WO7Foa0wJnkM5WJYxQ4ZjmQ4QnZJO09vOEO7PBFU343txW3b5GmCJ4eppYEqN7GV68V5MteX2+e2
90LcqsIkh0qYo43TIf+kS4UkiDAcrHnxkZeDctRh5/smTe3mxIQtdPNgyeu5CVc7wubkXynDDsbp
86iJGAbFlGYNkqsUBdB2ri8ZaZ8SEqLVonyuQcNmqjyc690H4uYUNSaUTFqIfRB6imCidPqHxjdt
4lDsxt6qMKqJQuwpKS1e8Xr3UAkabyAiAjYWO2o7NXIxrT1e9ypY64ciCEVsMYccA+EJYVRb6rA3
VhlOMM5jT10AWlWOrlrxBuWo92GDsbLRhfGAatimAypSKIishTW2Xwr9Ty7URgD9AzYXKjM6IxvQ
ncXwQW5FUmRH7TtAA5zbFrjr8zZS6GlupKyoMc3aCjdUoBk/1m+j7oTjsQbj/W05uwXP7Xkx/i7u
kqiXQtp7/UnbQaz8GZV2tw8ah4CIcvTpbKYYmA5v/GpfQ0AsKTQ0orn8q4akLUmGiXnkx2uE9cyg
BxeqvGhOrXJquhxB7JzD2gIvYkKnwymI8i0nsROVsm+E0semjTgbezxRTHqaFzFo0kza6Is/iC3g
T6szhvOsZPlx+6vtvcQVCdjHGipywChirCNOlHCs0Ity1iVeLGB6HuNauxSp6mgUPQoLipwz/NmC
/+1abSRSzTf2OJI0rBew5+H2Lg9ZKt5NIXLBpcbweC1/LPLiLqtTG0hxFTb2m7MiCnaYAftVX1ar
yttPawE4FWwY6/VxlDBiPMq2mA53oIa4qEMZKH3tKWnn1KPZgxhXXSxhNipLEfLXto2eULXzlFE/
EGM4izl5vn2au42Z7XEyYbgGa24vNrAQ1Zpc6VV9y3zRBFAk3D7adeKfLCVvxTEhuarGIazp/v2o
9HiXgCRK+BwaPCm7D4WtGOaCzU1EpDSDw6UQTBTKZwXjSoK+rHTiBZD9uHU1D5Z13gATptqNiCDa
pTwnd1gqBwg8arbhoRGs5JxVVn6nnJPY4vW5dm/cRjBz41Bn0POGgo3UevMti5NLTdTnshC+Tyq3
erv3zN0cqMxGMLFum2xBttaYo61Fj6b2XoZvdfGxLR/q5WyYB1SQOXFgN5xt9GPCmZYns9aXSOjj
WbXk+V6POl4EoD9x42qzLIgklwo5BooqoMiiYHiskHN08P3AtQKKCn+tcDcP2GjE+K7F0IRxNGkr
oegflEY5SWAPWUXeTPRu/QXTFlhvQBEE3M7MyXUyIkyY4WstRwoimXuC2x5qjAUINraZ7eFF6y3e
1Opu8YUC0lPcOPAssIkjGrzhSiSg0uvEMnyClYoCVAiGA+QsODzM1AnccbPdG7ARyVhlU0xjhTF9
vI6qzpabzI5xG1ryceHRpO6+jDaCmAOt4glEy7SwpMRFbrVm4krSwxjTN8vqFEvsJL2gcYxT2o10
G6FMtrWEXQpmVsQduVMGNzdBfFSH9WGu2le9LbA/V5y6IT7raXRfTvN3LOY8FmlR2iRbT3h1665c
JR+FqLsMcv/J6AbgDpTGvVboj6gAZ1YX6X6q1vcAPQ1kITr1S/1jWPIPnABDvdBvV2yjBWPzRVGG
6xoaWGkE2p+CrkvltyDnIa504pGa7psDRYTF7Lxmsng2ORnNts6wpAnSw2MpJGjw6vkhBl5/KWWc
VHgXSQaj5/8njHX7Ux4OU73AJOijrzjSsh9xldP/UIna9RobSYyfz4wVE+0SMh4h6FzRNb30Pvcw
6gOSo+rQePEn/knuB7WNTOZm6STWCqwroxSQIZyJGAdofFrpiF4ktMwMC/Uc8CrxiAk4H5AdhjTC
eIy1HLYyReVzpL0LJOwsPRyt2DQ5Wd3PwtPvdnn9fszt6kw9D7Mao8fKY/ogO90HXQcztxWBAY7Y
mHl3dadyMqfpbPUb50rQw7slmrkSnRG1ZDLgnpXH8qB76yk8T55hDRjBwzSMc1sa1eOWMHrmm+y1
kaQ+W7Cm79Tiq1bdJ93b7d/fzyA3psJkkCahdZYa5kk36UB+6AOKzCoDEbsR9SXmNal4JsIkkIrQ
YE6dNnXokIqUWct3SrajIWOtnO4Q2aOfHvUHHq4r7xCZfHJMqmFRaRmuXdTSwpTMNwN53u2D3L/m
WA2kBUwVMfTXDxXlWQWYADRNpP6JjA91/6Q2H26L2A9jVxHM4aWxNKxrAQdZpsZnsUDAnKsZeILd
m7IWfjcrL2rFWxmVeUKZsxMmzexLfaDNoPRbHEv+OBZfeq18bU1U5YbwMVExcZ83d01mupo4euCf
CK0wix6LVv+qDhgmzLpTWRjPqU58U58CgKRd6p58HvTlHAk6ytYhtuVF5ZOmr26HDKToIE0SbFKE
7mrWgUYwZqAphz4aLmkUesYQeyTS37WFeLdP+PZHRNj79SMqOokMLDmj0a8Bfc84pyV44UaO7+IJ
YQLCrOkFyXskBlkLVIrqswK6z5g3hLKfffyfrWBz5ldNcM+0pK/Qa1HvDT/TEbgN1OR0tzhIjuRh
19OZglUBmyrvrvG0Y3KtXu/kcDZneEdTd6ep8LSpdGtJ4oBG7DuSq370ym/84mBmbUmzZycLP6pY
yB46DHN+Laavtw3iPyLpVQ5VdyOnMYYiXzQT+c8hecJUqunRqeG4Rxt6AkZvfJIC86Dwn6X0Wv3u
969yGb8PKChFjmkxEDmDDb9MrMXVbGytXXpLs+rPAFoFylkwWVPEcWS3L7wsMo5s7CJSTDo6zEmX
WX0Zu4vSOF0huOBD99PmMOZ/eR8YtybWPa6cgjuvNvdxcj8aD3ricz4jtbrfjhN0GmDsxHvqN3TU
vu8yY0gRRsv0nCinNHkY1ntlvsy6R0YUQ1VHHPxmdJvw3jB4zchdW90IZ76lhNJx0egIDZ14aFIU
ZsxXTGvYZaxwkoU99i3AQFzVZL7d0jU1Bl1o9V8zf9Sh8b2W1s5SpfnOCFvN6qPWzaX0bo6VxhJb
/bkBPyAZkvd+Vk8pGX7MbfZF7Ygvz5JdxEOgaM1b3CtuVw0PkxTxKt77Wfjm72U+fdwqbV3SOcvU
vIz1aHVojeueoU9g4xSxo/GIyr/VmO+3reFnueOWNTAxrWh7hBqjR+V4zCILJuNmzfQ5T1Q7VCYX
UGyRVY8KXmEGoHQjUABm4WVVi0u5hj5I4g6kXJ4NGQt7UyUHa9R+zFPpHVSxhy4v3LVc/WTU78Ox
OYqiGuRT9qXK1NqaZNXRQ7wwStOqOgVE2hHv7u4mOtfzZPddurnEDhL1Gqv4XPdnnUfKuRtVNr/P
hC64daUpEoQuvZV/hMroDiHBxD0JsEH8ENfDx9sfar/Ev5HHRDF9Xoo5nVBD6o7xYXTGM0Zx3Pje
OEwPdKy5B/7HP9TxvBL//vtCoTgx8BcSBpd/9ftyFDdS8o//NY7SUfayAO3i+/KtcxanwVLEfGl9
/kLEf2h8lcvENS0bjHIAyRwKuqMDwnXQawHcFQgGJmo/dNJxeKClmOqNV67bjdsbhZlARzqkPWGO
T5vE67ErgBu3ErufecnPvoVe9WN8YT70uZCCIhCsu5g8NpSgF8SAYzX7zv4qg/GC+gpww44+aXJM
iho+nmhYS1UvOlZq5gufoId3cowTU3VlnXUqbl50J5tfpl4F8wLhhOX9h9rmAzFOq5KXRlgkWAYF
vFvcf0jQ8pPo0SUM3jYW5zMpTCIcGuKwqgIKCEKWH2ZkcupS2Lc/035U/PcrsWseTQRi5JpOEKjG
F7mbHaSInXEUgZ52W85+N4GOf9NJfkNnlw37RBx70sLk5Hv6wqVjZeELtua8/Jhy3re7xwYkM1ET
sTaErehfvUabZksao0HniEnrS+l6mCVuo33XujcymBs0xNgtL4EtjhW2f/hd6lPoJf6KVTHKh1Hw
RoD2DW8jkLlOuTTGKZYAFaeDXd/9ZPz4rr1UoOBwUuyGyiXng/1kc/ktPG8EMhcqaZNUHKRSdrRP
k4v2z2MIzDbKUj+jaqZjQk38OB8p2WAG/m7LsNV7Fa8ZXgigUm79Fex9WyJZnpUMmWGiYR8Da1WP
humL82xpnT1VMUfr3etwVZrdBAlVPGkwMyoB/lm2IuSk5rhaBnmWyeH2feDY6M/rsnnRJLE6odvb
AvZJfVNx7XjFdp4iTMyeYwDMDhgNcqSlttNedfJQfKbJZFEKnDPbTUc2Z0avykaVgaBlLPed4tTa
V8GIXLk56dpjE1qmHrt/cGrYIQdwPmAKAevyq6iyyvI+j1bFEULFK9Xi2Metd1vEbhzZiKAfbqPN
HJtErXpNwgQcOclLaI1L9aHncuPtpxgbOYyTiqukkfMGqrRfF7s//4Pbod+1PQgI0PE/ZA8UKRdd
XSf7clvD/ffJRjTju+YQyFa1XKFeC8YBFBvtGnBa0Sm251PeWzVob0RPtZegCbQA4Rpzxn8CZonR
jH+/I+PM9DDPZpLgL1ir/lSLFWByFc463O4F24hg3Jc0jHXSyQPOd/YS01Hz59unyLMTxjG1A8Ay
BYBpAlPmYgLYSvKn9OWvRBhM+BfzXBCqBip0qz8gFZTdicczuB+Wr8fE7ivMcrMA/0eQkM+IdndH
d8sVSwTcQHz8o2xmI4pxSWalrmsVIqDI7aFN7tWM88U5X8RgnMNUzUCnkWvFKcfn1Ai04SUUH25/
Ee5xMd4hT6s412fgy9JJD0pLFR37I03+Si7V864H3xwX4yCEVqwmsISoDizNIvM5inySvajth9sq
UTv9LcBuxDDOYK3macFIpPpzF59gwoPOXbbcPafdILERw9x4jKyIJG5GxQnzozhUltGojgyOJqO0
407kZOk8S2DufjatZqsKiuIUSX1AReU1BgjYugru7aPjiWFcgBAlpQziKdUJi5NuWGmHocuUB0jJ
EcJOnxVGVrSKAR4HScImwiJmIHP4XLQ85HvO9zGZmkIkh1oLHgLZUdb3svDS8mFoPyX1vRo+3T60
/Vru1RJMxg2EWlOuSQxJrbd+XPzF7j5TzpvQkb5FCEhOfycFXbB+uy2Wc5vYaY48LkugfuMY9cGv
2skFxLoSuqrJ44PhhB2TcRCNIJLeEHGdcjm3ks7nj89TN3bjwprUYDYJiiRnmtaIjewsj5Ryhk6k
oAX1CKJgNBQSj/vw4MljHMSY1YqJ7qT8c6QYdONO5BqO4mhUHmovvLmb/QPECxvMeBqAZxlDrEWh
N/o6Q9yOo3fFlIJi+SNYJ0W7ymBM0NSlcSEyVIrPw4/0PXcaW7CNc9taXwenO9M1p+pt5cUO+qu/
f7irVCY+kVZqw2VA7KCE0uiVgGUw87Oz6ffgThdebtv7Lp7IVkfGEGUyDgN2hRW0TPoDJaQVbFDg
OqBjCNYnCtvb2ssX3Uk87U7lyN6/a1dFGQutq1qtQJUgOWHV2mH0uEaSlWsfy8y/reO+z7rKYSwz
Skk7NU2DlY7YT0rBSs3ZlgQHjUkrLhfntrD99/DGaJgI1s69Ekcd0gswg7/WixSADe9ubpTCapMv
gG85rCY+azGdyNycOjN5lSikYjTf1UJq1yLWiaUaU67jEAx5/FqL82ldCi9OhQPpui9ZuNRgbZg5
A8X70eN6REwkxBK8RoE8ZMcQLxqcXT+cwym1bh8NNaVbhs3EwbgrSKcbeGsqgAkZXvTk6+3f5yjB
rgfqcjan9TLIoI8OaulDTAJl5jQyOSqojNcpRt1YwqiQndxcrKLF8J345bYSPAmMz6lMve4XFT4n
HHSrbsKgSKXg70QwDqbIGhJBjOJII/AA0uhplLun2yL2pyKvt0Clam6iT14a6BBFMKgZ1JO1V9A5
tIvhiIfZnt0cC8HkQVo59rWfov5rxCrjT+K21FZCYyoFjM/wQpk8MGl7vCFknpkx7kRKpAyQgnif
qGZxJ2uJOy6LPxDexgRPDONHlF7W2hJD745cHzTzey97ycpjCOUZG3Pt4X3UqVQAKq5kX9cs6Mbv
t82ApwNz49dIxsC9gKNSipNUnbv60qec1xzP0thNLZVUYQv/RcNl6KPO7ql30RH9yBq0ri2Fm7/A
9U68qXeOZuwAbtHVsq50cARq2bfWLGR3faPfDRFvbZQnh3EHgyQ3wjTAHcjJhzSqrVq8FCMP8Gg/
QOoGKu6Yq0XO/etlNcai06QQj3vAzbsCKe20jdwwW47zVDsk/BMKEUqC9P/FscXTLExII2UonubG
QaqeZkG12liy/8T0rkIYT62RpO/qFHUzKbybut6Lk8elWp3bQvZb4htVmM/TqoXYdzNqmmvv10lt
Setjq1xK8aIuXyLpSY96ayYRR7X/MPmrbowDl7S47OfEkBzzmbaW1kB8n08ifC3QXdaLcBAjy/gA
AoTbyu6716tUxqV3JaAwJK1UnZ6cm8iqBkz7Po/TJwIcuvLQLDwHuD/kvjlcejc2MSReDKkfctjJ
zx7aK6qAQWGTO+mZgv6lR1zrgudMqMP7PUW56sj49mkt+hAUftSZYBTupbuEh/qtDIRL/Lra2UPl
lf58Tx7mB8LJ+nmHy3j7JKzSPFUSvNaO7YFCeQ5ed+Bz3uy3hzZnynh8M1XWBIzRqIwHA4Y6NXsO
8i+KVR20gM+XzjtNxq80BBgCRQvXHJFLnF3a8DIJPwQstTS634aKe9s+Vc4ZsjguvTyIIdbYFGfq
wWo2FgDbaJ6jorNMMz5FUfY6LFg0VLJ3SdWcMJ28cW68Pp09kFR+U6PZb3Uw2aoozRhGFJiFeawN
4ZLp8ymdS8BprCfMeDlzmTyQCIMhomn3VXw2jd6t+9XXQqyg5WICFKDEzmb5lBnkq6kMdmIUGCHR
isVapcWWV81fi8omSX2Ms/LjMLUl2D1Ge15VvwzjZ9SgvEYnud1hRW0W5kPS56+lWp0q0IbHUXKZ
18Vd9PzOaFunSKvn26e4mxLo4KkyTezpmjrzzcZGnEHMjsStXO+K5EHTObOOuwHt+vtssdpMxa5a
M3gRMfKK6AlEFhW3WM2Twfj+alyiqZegA7kvgYRaPquRJd91TnwHfuRj6JKHP5wr2OjFRIIII1th
2sDWE1kL1LFxxFR8NSqN4/t5qjGuH0MuUhWneOPI5DxlD2V1V/Pq4/stp40qjKNvylSojXVRnAb4
3PZC4ert2rDAeW3a8Q/DKl5kN3FMAcvq1v8APEJP6jcfvBFPj2Dj9osR2D1mg8KVcaHDNEjmTppF
bNrmKn1u2Wo398H+rwEGPR0Qx4y0KhzXqRXw3fLK6rHSClbK9gu5I6oFeFMFcmU3PkrYBrIp5QUn
pO73CTbSmXijLgYW/kMCCm+gZ9IWW/gQBs0hdyNP4DxddyGnAM78r6ZMiEENWlryIZYdlBho2hAb
lvxJ9RsM8kvWFGgur7a06/43AplYE4N9VY9nZP8JMBS0JMA0mg0yYAvj6e0Imm3OZOq+57rqx3iu
ugLwdt6imp9qblk/k/DHbc+4G16u6rDlBSluMzB6Ac1Wmz4pmqclpzEDCpqvlYM1qs9i+nhbHscy
2VrDLAgj6RY8AMPRGcinnvh692NeXkaNYxm7KFoby2CBhdRJifJiQAKpP6+YuRn82RsdkNs6/Ztu
G9+Ul9EmQEMk37u39qLwxiB558q4tDTpcnSaaVkIhJqZOwayr3j8ZzvHPNiKhNGPVVaUq4z1/Esx
HUTeq4Z3v9jywyIVpa6WP+u2iwsEZA+0Qt9GpOR00Ed7+h+cx34w+NfiVcZ7yGY+pJOIGw3ag8Ua
uuqwll0wm19X0r5nhQ4Y6DA6JYnwJI6gN1ySix7O71rbuPKkeBkWzpOoUC2NmEeNKPeCicXpShVc
UeoB5kyO/SC7EbINwVg9gIBd+rlyGkDzWcJqfq8WcpDXNbWWMYws3SwcgukHbTZLq5Zx4UetcRN5
/DyMBQZ0dd1WSXteuul5Vs2HuB8szDZ/F6XltaLL/KTvTmha+YVQWmZYfqtMEKWsKcaue8Nql+lk
znkARCCrSxp3rfOXaKhelDl122V15RAhQiwvALnxiG4eTQ257GRagqKf1bL2sqh/iXSs+WeSu0Sr
1RJFtU2ps4E08Izha5Rou3d9Md9ELXvWx3D0hFJ6U5Qks2TQwxxLxXjoVR04H4qKPcdJucgmeZGm
6VQoxoi/HYsnXSS5sS6HVtKHyQmvbDSs1vpu7LPAbNPIasQJf9f8IZkB/0SMwuryxZ6HPLTSZLCl
LPXJNL5KBmplpoJKyeh1oeYM8vJYdM33256FZzdMJDCxxbpOGTzLWN+PRLbq3JdDXlFhFzh961UY
998C3bqVJNzr6scMb4JRYEe8ny0RS9LJsbyPHRRpjHdQ0ID3prfBCig85JfYFz+FtoRlQDzvbmu9
/57cOHAmQPSmOHZkQEkgPRAvQ1HIb2yAlNfgRRwxmSzPaIvx+qUcr8NWpwat1udyxiFoaWbNmifW
b7e14nxLthAFjDMNzxp8S1UF9fOrZjwKw8vfiWBS21gRWiXpUIMam/acqfNpGbBkEC2c1Hb/bXr9
PhoTCIhA+5WpoPycpqZDEwAkcjWnwhIUlhv920pxoqtGP9wmy4QrSOd2qIBkshwE8kSWxQonvNku
4NTgGB51w78ntP+6aZYjsNJIVYgtaoWS+lHRHhSps4bsvuGN8vE0YqKBOs+TDBpbyam0j0n1FdsP
RtgDBPc48BB2uV+K/imbw1NzlPa0Go84SjQBbN/U6oPoPDjYcwoE2fqjXu/GMBhPMpqF3IK3HXFO
X5xQTI4ApeE8S/f7oBsZjHNIl2aSExEy5PsFHmr5rjzQMf70bcbqgnaekQERt3IWLOGNYXDbFjl3
mF0EKcpYErQZBgIqq7r/UWtO13OS1/1K5VU/nXkTd9iCHUDfh+bYALwNU/ZC87GOFzvT7iVsKQwv
kXEclMm7rRnH/emM6+hR7MlqFS43H06a5hbzt7/7fcZl5K0xzOqK8WpJIK/YIxAtJQx5sxo8c9cZ
XyGncWcgD0BhCcNvqxMDrHcMFEf3KWpVwzEGjrfQqbFs7tYotCRdkZY5eSZaGrZ3h9ceMbF5+7uT
Y7xFmrZdIlGnrgxPnfmtHiuO1+MZNeMjMDhqypMpK07W9A96Md/lqXCHvPP7bT24H4dxDg0Kp+oA
YFiUbEdgXtCCQeKPtgm6i/zD35YL2PLYYMIWOnBF4rEie5Sd8uczKZgfqYMAlA14vgx7eOPt6XLu
EVs1S2Whj7J4gs2NIFwJu0DPja+3D5LzDGMnPEGCArol2tqGu30UadMR5LJ9vJyJACqPDP3usZDf
OxQPbsvdT8sMUPXqJrgrCdt96qQlGQ0Bg160zF8/lE51AaTe5IXe4qVB+glPjD8ad7iKZDtQSq23
eQ8Uc6edWmuiWIHEPMwNVzXqfn6L/Bs5jNM1hxWoQSOCCmV9FF3gsdhjoLuKJfjogXOHeXav3EYc
423LqghTtYhVJxKxz39Oh89D59/+WjxDZETozbg2PSwDsC+5rWEq09R4fSaOA2Tnc8kwEkGn1Vuh
RAu/jJxixD41dgSUWflLbRjHXrdDIvRNrTrLahcYrImnkWfdPG0Ydz4LVdSIFR4AdJorfe9AFKDb
xaWwlWcNXHqRXX6S33moJ7uGgC4WXYckYJlnwqI5JFjrr9EgnNNPYX0GeqQVGpzy1H843qsQ5vBE
KQunZMYlopqNz2AeOdFxP2KHp/iRl3LSaPHbTdpoxBxjNwKdlzTwTuJYXXps+tIUxkxGkOq2rjyq
9m0z3/9qV92Y6ChHbQY0W5QuQSYzCbE1AQ8qIt8TQ+XknbwvxURJpcjqOEkRhrv5w1ofUeRrtbfb
unA/FBshoxWvAqyRgKwCK3XuHIiHEp8JkIru/7ATSz3Ab1/qXycksnFEHXu1B4OLhE7m4K7nHDFy
LKzBE3wpaHqLF5F3D3AjjnFIXZ7LJdbPkWZ0ibPqemBU4amRCo6n4IlhbhRWVIZyzhH3hbb2gar4
LcfyuJSsCcdf8OQwlyoJ1UYANDTUiR4j7SGLP+f5F4497Br35sjo37DJMHUxi7Oswr7I6GnHGMRT
azCe1lOGrGlyInv+IH7JfR6A4n55dCOVuVKCTppUk6AZBROK7eKIVoeHQUysEVCyPPGJoyX98Lfs
kLlZJag+pTVHcTTHNFjurF/GFiuJxKY7GNUX7c/gDTf6Mbcs69ZxaGpsk1J3iKzQSzugKc92HGRe
7i9BxrnWPEthHqy6NmaaMGBToulbG9s/R6FE8Qw4c5xzpOd04xzZxYJSM1HASPHdFD97AheV24uW
mFqVX59aV/FmP8E65/KGq83tDOwPulzPlN02IFoCIjMNae9FBXUw7UykzmwBwPw+fdNbS3ZxrIZ3
W2HOubJ7B2OhlIXeYZMUUBeglfyua97Yin8phHEnCvA9l0WncyaaYYUtHnrABKw+3NaEk1nDR/16
0dfKyOayRxrQfjR8yZWDyAVqh5eCKMSlTYnmxNuK3N/a2HwxxrcMgtZrmMvH1gbuHc14U8c4NB8y
e/DUo+GlaBx3wR+tCW6EMq4Fq566NtHBX6F4qWtQxvKyOPoDt+4A40viutB6k5YZxubSV4dY1lHL
FS09kpy//GSMF5FGMcbgLGZYqRehTaT2NAcNdtWA8QbMgg8w+DLgyOR4SpPxJNoyVZFAc5DWISCU
koMKCwDqZXYrr77wann72ci/Hwvzhr8aZaUmc63pyEaotPUAphRPc+RHut4QPvGKKbcvM2EZkrW4
EcH3jLGqLJTfiqiyk3X5ISzdt9tHuPt23uhET3gTUbFEOqnSlCE7PaoeQPl+Th7/IaTtRgzjNVRQ
/PWGCTF1eGzFpyJ+Usu/C5sguvlVFY1kMZArUIQXTp0bAUbFeFes3tV99GQ8HqvZ7dhCWASGouuV
FWwXSLPRV2uVQ6PD6CTJ0+cBYAEjJ5TRP/2/bzERGTehqkIs5DkeliOMrXnOs9fbVsAzNsZLtKBf
0dOOrmqr2BgznDg5EpOHt8CJiURkPERF5KyL6bwzOqBuY6p+YWr+PIdWoWJdrfqySvrTWsaJlZWT
qxZjUGUl5i16r5ljR03+CCLGwLQY1uxNwFkxzkPUyygVcklCq/KxNZ+1PwvH//4+O3UxdqZQq0TF
c6IfbL3CGmjZfwUT8Zfb327fw1/FMJWaVgK50xoi4tfxUx16Ed57U+yiJWvdlrNvI+C/MA3Q9IAe
/NfrReS4TaQCQypa+6oNF2CpWULI8UY8GYyFNM1c5V2CjK1fntXxW5wfFN7K+X/E+asezGdXI7GI
MbCKzhzBqqSlHYF65GDMDn4js5pDg1VkPDDBRc2FLNz3Gf9KZqc8x1SI27XFdFpSf9fQOk+Wt2J5
Mskh5q0W7PuLqyTGJprUzCWAj8H0zLtkORoKZ+6G851+4i9sooYxLkZY4k3kJOOHojnlTWYV5Z9g
3BhXHZiQkWQTusOVDIybvgmyQT+Z8Ai3Tfo/0syrDCZkZBXQs8Uac9rGh8GVbMEiJzBSpnbn0UHt
+KgeEs5t/Y/H5FUkPdrN0amyMlShAZGL3/0Amrxf2KY9vPcuHSUo7nlxar87uDlGJnSIZWaq9aRh
zv++c7PPKP072aN5lx0FN7Fh7LJtoMCRu+Ul93nQNvsZk0kMijGv4V9GWa3CayQsUXOlVWSK6i3c
ac5oU3lTUHFG4HeNciOM0TQWkzguOjxjp/zBLI/Z7JXJn8RJE+4PlJ2irrLkYQRj0EY3wQfK3VuB
Qcuw+Ii5PY6jpU7ut2C/EcIY5SQJaqgvMPweWIBWtSY2Rh+fe6n0phboWPqgv+XG32rGfCl9SVM5
p53+MrrTwHOdFkGf5RzNdt3SRjPmCy19C0hEE2+CqRkOUyQdiMprq9KfuHV4TJSaBGPIsgVBfSIv
GkCxVmDfdqYXY1Drtu/g6cKEqnkICzXLUGdFKcPtw+qUmZl7W8R+qDIBAgQ6aUU1WdYpOanKqJ/g
ZkvwToiX6BHPjaPygg7TSBv6ABFQnmbOOsf+LbrKlH71T20TZ4OSUkiWpfXMoXjSy9UVlNLn6EZ/
5/cPdZXDuHdg/cdY36YvfGf92YoMnfBMa60pJoi5Tzf6NLsljblTtSwvwqhAWiSIj8oACW3iVKCn
EnsM4q36uRO1L1FagHw9/3FbU96BMjdLispmjdUIgwTtx0xFNaj+MfM43/aN8XqYzMXq5yIbQg3G
CBRLq5yDaHm6rQRPAHOtAPhKonzC+Y3K/yPtunrk1pnlLxJAJUp6VRrN7GzedXoRfByUc9avv8U9
F55ZWkfEZ796gWlTbDab3dVV7VMead96KRR5xPbRvSyCO1GVpvRdFKL8PjnxS3ir+noA3J1ko6Xa
YEDs/6vwRWyLvp5oh7iMcAScNC5mHLNseJKNx5UAJPlh//ttTyZcjjKvAzFGg2ZSFa3i+V6/76Gy
strIOaMet+EKoD7j2hzsFrQMuSPau+2U48o2lw1qndE044KMd/QXz/Bzn00zD/4KWBAJckdEjvAW
lnYO2xst7lWKk4YNscYZpYtVttXcqY+aVx2ig3H3bUQDGQNMwBaD/xjSrxEE1aEP8Xn/Ywv2k+dU
1bN+YkLfbIASmtQ1dQD4dWnVe/tmNrNHnSgy4rOGhI7XZ+srUxnaGt/1TYoQ9aDkUbobMXoxeimI
xSKM2wkssqDIf9kri3xFW9XNIRnHlQVNyBp4kYcCswZ+RAqOScy1fFcEOfjWl7y2x3lOZ5R5TnTw
XJD0YxOrtkRus0GEohcZ4W6cqBwxSFYqqBQ2vafFd5V2rtb2T6LL9VK4+ybRq0ZFlsOw+qyJU98b
GLZub3p8PQ1sUCB4JLbkqsf9HWNxcW/DuHtnURM9W3UkwM3whCYpKZ/Q8rNXdH2NXBCiRZ+R/f3q
1JmRGoeJhFMXKsix2/jO6MF9l62iD7l1cV9/SO6ugQSArkgR2paNbhvfGM/pHITnJXeIX0EP5U+C
87U59oWvltUbZKYD46tMsy9h5Uf6N4UKOtlbl9u1Ce7i0WVtHqUcX06nT1pxDyDyvhOIdoa7X8zJ
GCRZwhL68U6pvyT9sWoVe9/G5lPrsojfJCUqgvZuJSPxTY/tS+GFx2/Ujr6z0bPcEb7rtq7qa2Nc
XLBayGio7Iv17uTNZxBOHeogemSxb3IVd0X9XXIxuLG/xv3v+JvWRKE0uklCpKa1Ck1vOb3Xluq+
V7Uv+2Y265TXq+NCRZiv+dCy/iQb62FIucapnP6j5USJzarJ5EZ6qSdn36rok3KRIlopCEhz9p7Q
OweVQz8yQZpgTAi6FJMa+8Zw2W0GJh2MCYaiQAOOO1ZFZWqrBjS8qy1yEJP4HmTZfpbPd3PXuGY5
PRZ6+iNqZ2A5Cz+ZAI6WisMQQRJiCh1MyXxCU+khUyovHoyTpZQeodJDqIWvHfjrJxlv/Ckb7DSn
j6tpOQWdfEUGArWcAQ9obbkd7VJeH7LluBggbchLG0RYYHLFcEmmOOXcAx1T2Wn5mJqqP+WzrWoj
BHWInbamYxLZL7X5rlkqjAmBA2+pPCuNUIwCseNc2ok0H7QqcUg+BukyfBjX+qiUP00M+6zzq0qB
6ajM2zHKvU7GL08/6nkFRDD/qKQVJrB1T65WeykULwO3w6h8GaI4KGFbpkVQ9cZxIYMX991higu/
aZM7pZE+NlEbLH3qZnLllJCLWg2InhDFH6LuU5uFoFc4y6Q+WqDGkUDOZlZSYFTGscC9k8lBUYR3
/WQ9W2UKEqXWtPPG/JgZlWtY+WldyF1Tdyghyx+WpXsuy9ivrMTRH5rYUXKPmur9gIZsNJeeXirQ
VE3bY1UYoEMCsUhqHKLODACZzW2jgaImMc69KQXNsHijXkJvtDgO5XCWzWTwLCPKbLKQG33CmQad
AGCU4+0iY6tj65wnk73S4etc95PgVtn2fotoOrWoTBTuUkmmjIZaj3syWb06atwhOacjHmvUFTj+
VnFFJxdDnN9HFNxdxASD0OhHARP8ZCe8/ye5DQOm6AWm/8f6VDuhF4lIIbaj18Uyd8sAxVTLmYp2
QKzXh6QrvTk7SvH3/fWJjHBXjbZmVZ9PGuYhe68pz23pjqWg9qtsJ6G/FsI/ZaJQr5e8xl6VZ2iF
YdQFU8ePYBI27Pgf/QDEbVA7kZ87yu0UpAfjOT8NH0WC94J1qtwFZIZSoUURm3mQMaHYoE2Uy16u
ifhKRGZYLnSVfFhagTFBljQa7ePKNBOXYJAib3/PNss8Vz7Jv1fIohot+gEaJFKoU1ryKUPgwqPj
U6cY57EGDUSzSJ9jUL2n0eyvxfwF5EfHVSO6TZLsvCTxw0TyYP9/JTiRvOapNVqJ3EO2wrU0DEpO
r4Q+FEPqKdof8LddL55twdUnLnNlLVUVl22iLi5RUbELIQc6zKKPzDz/90z84rVchLHKTJ1AdMSe
TtETm4SAiutTw2iXIHdaexSF8PVL4pqRnfgibxUeGS7qlJjvVgerYggy80Sd1F8+aECYRN5TdDu3
NoTN7PRUAJYBLmqILAi2UuTFXOSJo1DSrRy13ZT0ziQfpyR1pOSPnoqXhIIzgl7qtFgF8peyO1bk
k6R+VhPBmDz7Sr9v4cUEF9xUuUsITVAYT9e7xnqql+ekH/BqvFPy3N/3fkF6xA8/JhieLeUS9S4j
f5R0fx7+7mvxs4896Db0spnRSDCCaHpM2fCZ4Gv9x4vg1+eiXPCKFKOdiwpxmjE0EE+2Iy+7rT08
0/wloAJrgnChcMd4yKY+wfwwxjyK8IGMmierhh+G4GsdqCBi/G6KAhqOqS9ZISY0c7h1SX3aFEsO
GEE8+b3kJ9pd096qo+DR9rsHvLfCPQIyRUavosJMIvBuwZwlgVlngpT/93P53gT7L1yFvnEANCvv
AYrRY8U30doZ1uYxmlZBX+z3Y/PeDLc1EnCQoaozRm/Se7T7x2qnEwlPBkjSiq//67F5b4oLsg3J
55nUuC/N7FmOPmexIPcQbQoXR0N4hZqUYP0LQflnfpDGz/v//w1Wk/cL4KJYHFbyHMoygDZv6WH2
GL4kmA5lhdKoE2z/Rv2QGTPB3gIxbBmZ7/v91+OW6loBR9Yew0Ny06AVLN8NbmgDfuCDSOUPhLDf
GeSnNeeGzl3LRmBMSO6lam+X7eBUceM2xovgQ/6eJL43xSVoXQT6Y7rCVPupPE6HCMLA4UsKVh4Q
W8YnPMH+ADX93iIXFvJ2kBN5gMU3OuCb4lUCiLnObdbH154UQbz7D0/5tXm/CXXobZSli8FKILQF
NYAcQPi4hWgMQOG+3Lv733Pb8S/W2N+vQoU5Aw4ljzhYuC+o8rHJRPvFvs77u/X91+OChNVFsdxa
uL7159HVfTmQC3DsDK51Sk+pMwgZDbaD0mVBfKQoRgiKR7CXniev+zoeGUN6cSDP8cf1sDrVMbRL
MJo5ooIsO8B76+QiiLG2haRFAAlacnZY4vgubazENvXXGQ2t2ZgctSKCvdu+ry5L5WOKMSdgA0Rl
boTkIdg2LIhVE3AqjyBFo+VfGuNiSpeuZJk1IGJNKAHSIXRkDQAT09OIau+7pGAH+cHO2VTqPo2R
VcYytbX4NsoeNdPputChmUjDa/um/PUJ+ckcPDbTaqrxdi7IUVpzu+odSX7eX4/IBhc/zD6MrMUC
OqtLIXI81aDNi05LHR/3zQi8gZ8RrPrZSLMWeUWTa99Uc/VGEj51PWWw7L80xQUNuSiktgMpn1tl
mC16wsQ5gv6p1kXlYMGZ4lE+4aKoMdWQYADgi1Jf7xudDqab1bWmwqN1dBgNYQVTtFtc/Mh0qRn1
hUJtw5Q+EGBGjXE65dko+ITsE+2EC5MLF4lsQTMiYbkTFO7b7h/dFGQ0onVwwUFeo4n284qMpjFv
6mU9mP18q9HV2/e6N3Tm3kK4uEA7o+soY98bfcY1DGLB1Ml9sJodkqP1swBrTfq6PphPVSAwLLhY
+JZlM9AqrWMEejYWEDv6TezSo/rIpBWGj6LovvHQfneN8WM3OeQ0U7UEUJqxoDIJOaZhowbWHeYu
w5cxSBzjUXZSO3/UkWNZKK7fRPeikXfBnvJzOGtaapOewmmkVQ5tfRidWMlBkrd8F3xbwcHjJT/i
Nk5HdUKwZw1o9ZyD26E5QOfhhV2hKGi0zs/4C9iIhHAaQXbHj+ekqONbXUZwLKAeKtmxgy6Ja3lQ
9vJBOvgo4i3fQDC831b2xa/Sn7CbSKtn+KLLYfWbO0D7jyPkLNSDdGgP+R+Id703xwWXmsaEDoxw
bQKmOmry+3FY/u6etrjAYumK0sbjDDyI8U88PaTh7KzKoR0mgR2RL3LxJYzKpTUNHL8kO1Vgdk1f
rUh0xAVXGj+Fo9RhtaCqDm+I3BbQlvFmQsnhoXNNvGQqH7O6gFPnB1ng/m910f+OaZSfx0Elf8IQ
GrwiPdKTapeVXR97Xz0qj+ZBc8jjDLgLwN339Q19Hj0dyjvZmfhoMz0358VNHPmkouAvuaJy3/6x
pPzojg68rTkreES2teS2SRs0HYh5i+5DQwB5adEvRVgQhIL9MEv5ooiZzylEKpjNN2RI5llP4GAD
nK4/pK+igqK2eytSwsLD1XHUlHyK6TThwu+OJT3lsSAV26D8uT6AlB/lsdbYKLIVYTzvAnAARt25
qB09kQG4jRwp/mS2OSjxhAMqmx8RsouMekDHXAh3KEutIzNZ35TCVJ+sthxATqb087emdubXvaCS
tdFpxjqvDHKnU0v7tFBCZGgmdWeXgHsxdktiq7XzGZQONylq0ernfU/ZPKxXJn9LBMwUfKB4JofS
z2x6Ie2LAQK9WPqTxOlihhf2nZe67IuQgrMy+SShdzvNIgbazffHlQWuwqDOK20N3H+upJ1z80Wh
H0npS+OTGZqCGCr4ZBpzmyt3nzRSj3UHzrA5fG0KqKXGdy3arlklsLMZq69WxB0rFBTiTgfIwW2V
7EDH7qHTstkO5UaEXRYZYuf7akHRHPYR0N4MKvQ5Hr/PnV+LKmkiE+zvVyasJQlbdUCIGA0wJPZh
UM+Dky2iloDIDHdTT5RqSVOjDwiG/3M2G74iZe5kWIf9QyMywwUGYBHqLk8Qj+pyPgxtbJOwPJGm
cf7ODBcOxrimMzXAuGIUzpR8QEN+oYKy9nbRkc1jWDImuVR+cLGf1q4yahQd2e1IbhuHPphuBHGb
6czAQtbDJML3bd4WVxa5PVJraWytAbWrrngetU9LK7gtto/nZUXc5nTWPIJPFh1Es3ruUIto9PG8
KItNhJ2HjWEaFq8vprgNMtREgmApsG/DiZzYWH/mJacYZHvKc+RJzjCggwdc6wEPC+tFVOHcdsKL
cS5yj3kf6hbDSLQj2oXya198a4FI2ndBwWbx/FJho0+NbvRg8ai/xr2Pos7+7ws2662sehUXYtpE
08gmTc3uCQwotk5ztxgeVEnEarGZhF226q07dmXIquo2L3SUc1Jz9tS68nV5hLZ24lB1ekrD0EHP
WQTx2L6Sfu3Q2zPmymYeThkxZwwFzz05pbnUgim4dDul8quy9dZOEt2B2+/dq1VykbxrO7kdMCX3
ptYK4BRousLJyZwE4KkPuESAm19cxYY2jmscQQxxBprpZhGdcIFnvqU51+vO+q40JxRVAbIGOXvo
RmvsdhDK3vedDaDEu+P39vcrO1pbG+qcoMnISvzgIHaZ6l8daDb44FEyxpMezwzd3bcqWhwXXrK6
VOVlgFG1ftQlJ43vSSQoArGT+9tD5moXubBSMzhLCPJkAA6TQA3YEH4MxXvRM1p0trkAoloDLZI5
wSSK+pClX6q4FgSPjZbzuw3iJ1zzNIwjpceLLD+bmKsFuuq8goQUbN4HoPwEt6VgOfx0VNyAXmXq
cVuS+k7VV7tKRRJWIgt84pdEHZCu7DzPH6seTXRDpH0rCIdv5/vKo60WVedoQSam5z5JP8XLTZ5Y
jpUKBgdEC2F/vzIzjdWkIVlW3aH51qlPkmjKVPT77Axd/X4Tpkqls9+vUs1JckjCiCyIzj6PENRk
KRvmHgVMQI5/MpIihuFhqqY9xJSOwJwdxtvpRsTRJdof7vC34KhP5QQ+VqWVUyhSIK0GCL+Hk5UZ
osPD0vudKPDGSn79EfN1bqD1g3bwLT1Nh+o2RI2i97pzaLMqhSboYIr2jIsGRVfJZlzg/bRMX9vp
w2CJYNSC25DHCS5psmpTwogJ3AXjv7GTnbLXwgM1ttOfsmMCLZb6gEaYLLoVt4vdl3jKowNLrc0G
tWbvmy8mhF6Ohr+CuzItbXJcHeJar9Q2TooNXkbRTSj4qCoXMaI+nCmEAHQX8GlHsvD71aK+7l9I
oijL4wWLsYe+dIHlMfQ9m6oegzpgfGSFj6nqYN+aKMXggYCSASYmi31Meqvfyz64wJ38bNj9MXs0
XYhHPSt+6w2fRwfDXSDRpnfSZ1FZf7vZfrWhXHzJq6GCggJek4xoVT4zrcTksJ7iQPk4CNYr2kEW
Ea5OYWhJMgi1ceJpfZaam6ppBed8O5+wgLmXof9MfwMOaPoIPiZkwBr9ZI3fs+5x6P/oaF9MsDVe
rSGu9XCJYrRLlWLxO7I+zBot/3IZ3JZYS79aRRXprjU/QLQin59k1d93ve2tuCyD24pxSCq9GHCY
RhNasofCFMz9iHaCC+5jbE5tyzQ++/6UD98HaOKm/zPOjyVElyVwmR0FeDdqMjjuAo2GcLBsqNf6
SifSDdtciaEYEME0DJ1oXC3MbENpVVUFmZ3uae2XKfxGVxEERWSDC21tvKxmAfp8ty3vzQIqKZZT
i/R8RDbYFXnluKXZScaosiuQHNX8R5HagyKquW5e6Vffijsca4XRFytCrhI1sa0XWRBqKeyMxaFu
kEuoGHsfcgwiyu0zyEcBYzeKW/CaQyUVWlpyaAZttNwrIGvbd3bmCb/d/gYFLBLAF1XjuaSjTOvn
rIMzFhp0hNgYH6bEWxr+s0TyixUXnq4IiS3Zlu3Y5B/7hdQN0souEtY/XN3MK251b3aaI2TvfZFC
5fbe/log//JXJQmvVYYIG8NHMt4AWEFFxS2RCc5Ftb4nk9GCRbpVOp+GxM6I9ZIIT4Jgq/hnvkqH
MUpDhL4xkbxVCbo8mPJ/dOxXCtE5ofj4dvfz4hpvJb2rU1H0aprMFI98TIu/iVsxpGAZUFsBlHcK
RImh6Cuyv1+ZaxNjgoYRvEKSv0fNB5Q83Tr7tu/tm6H9aklcaG8Rq6DrgNHp1IL67P08CeLudpnz
ygAf28tK64vmbTZ7dJUPKIwcRlvtbB3tf0a+CVllS5A5bOa7Vya5WD8PpZoqFORVtdw4qip9CkMV
XBPEo4v5geaixEzoFlwCr1QWVeIFEYPeMgU+NQiPhZOdWdMVz22x3qAgWvCPe5OYVp0y+rbptPoK
AI+Zs95lR8auF7mi1W1H6V/Rgn/cy9M60zBjDqIXrjWCKkHpPQUkCZ1ocvbtp3aiIE9mZaxgN4He
K4uCxFEcoEaOxnE4oaXsptB6gpji6HTn7ijdrl7hSu78ef8siJbKXXqFXJEQ1Uq0bgFTrb8uBnrX
9LYVDqCJHEbhbr4WrLtl38NQ7dIDYTqKLnTVvM61DpVvPUj+/rq23ymXA8HPBJBVn6M4wwOw82ag
RAzwgVK3Ydbc8oeo6S468XyBoEcFMuwqrO5fMT6oA7uhmznmM5Pko0/W8Y/qT1fL40JMQqQZoLMV
XfDW7bNP7R+wXSN5vDLABZTQjPolT4ERyRabAtEA8CimRQ/ljfFkyvbqjF9bJ3HTQ5y6+zsnuOAU
LrKMdabWmBzR3VpvX8oqdPQsPkWK5s/q5E+Gai+ZkExDEF34aoHepotSWxCP6dEJX6HgGAOdZtyy
K85yRVRhb7Fq58zzFYK6XYEXZxoy5EBPpZs/S47uoX3slUEPjHp3TFEdyJ34IPnRfSMYyBAceL5I
0PVmty4hslzSnnud2roOYjTlsRKB8Nk27S2SCyyQhBoBC4H/kNN4TO/bgI2XkUCURgrucr5AYMSS
SdMKy4nr9ahPFojDBmffIbcLAJejoHI5SYa5ZHVBRxnwRfMgu81Bx5X3BssgARSuBdZEvsg28CoD
UtqwnrsYJ7sHWLL252C10CKtIG67BPp3IQH79gfEGAjjzpDB9fXeXJ9ZsTRSVARWNb03y9GpTBEH
0PaJvpjgQomqjyakJDE6J8VfV/AK1JZTGnbRHfv0w5wc/uj7Xaxx8aOJ6aqbKRYEFHV9LLzu1Xwo
g+psfmODNEJ54O3t+mWOR6JHq0RGyvCW/4pcdRC5Mo9A+OOeSfz/fdCNBeWLMe6pDT5FvZQlJCaK
fFKqp8Y4ypkbL4LSxH/cnRczbM1XLthY/di3Oqjy4iNzweJQBqBbRycFs9Vgivq7DeNB6bOxgnnV
wps4P8/n6Ta77cAOpQAq10JpQ/QQFK6Ny0NqK6/zWMNhZpBgxke1TDaUZY7MOVAx/SO02tWOcbGD
zhpoa3WYM7ogD29UKmiubOf9l63iokWTyJmc9JDigTaTs46dPRo30fx9Lb0oF4YmFrN/j+kXY1ys
yOV4AqEQkvDxW4OxCy/5Et2qt2DfCe9Vh9j16yiq+2x3Xq6+Hxc7wPgmG2Wd60isqjsASU+m4YG6
8cCaroodPTMKrwIq54Ii5jbYAggVvCssi0DY9v0RCFW5AimIweZXQZjxoTlkt73NsHi9o7wkt0wR
Yz5IYGitv4k6pdsuemWb29N+gpLJUOJAEACOE8iMFOCE1aF5VIAXWNRk2gzOJtVAQW0oJqo/7xcK
UTQrjBJcoHXaPirKfNOSzGHSxvMiebpeHTRT9fZP/KbPXpnkjiCxSiLrGZraA7lNQNxwX2CIbc2+
aaKy1vbNfWWJ38UKVNKUIDir9wwwI99Ydz0advENCUQHXbQobtMMA03OSmKLSoCCtcjt1KZ2uvTA
Jbfg9hP1Ydj//LejeLUy7iiaTT+2ZYWVtTJ1OgJAurb6Xdb5+1slMsMdvwQDwfOUAVxRzs+F9myM
ha2DyWbfiOjTcTe21ERZMxJcN1360ay9IZ3tBUABinA8zFRgTLCi3woJoSFHU4f6WSq7behnsjuK
WgciE9wtrWWjVI8tgLVgCfFKuEQX33VSL8BtMIfa8QC+ciBNHVo5XQUr6ewWc32fdtF50sKgJOb3
/Q3afrxfvI1HCkxGD2pSE1iE0WdNuOpg0jMyxSOKPY7xkEIWRWRR4BN8uWBoVLWCCiCTBTJP5Xnx
0m+pWziAcn6wXqsjCGhvrJflRvSQF20d+/tV5pNZEGOfOxYN19Zu6UGnnwv52/7XFC2NixTdGpaz
FCO8z+YatFnzioK806/Gc9E0Ppk00YOCudueo3ChQl+lzhoLNORGH0LK0DFbn9RT5NQOufnf+fKQ
n175CRcu5BRgItVEFZLKnzpyQ+ghG3/sf73tjODKBhctsrZqIO2OLdIO7TEDDaXidOBTqYPuk3LP
RoDKA6QvJ9HQMLuUdr4iXyLol3FuO9Qm3Ka9S8fEJtUfAXAvC+PLAk2ydBE4y9Gua//p60Cte1ut
vu5/PdEquMyetIMyQlcYE7oUyu0M4N2JorkgLvEAgT5FSmGyUhhRTmU/BUnTuH0CZq+mF7xTRIth
f786rE2rNVM9496QwntJu12FkyCCaMA//NEybTHzAW6kom0PZq6DPVE+FHp1GtfBLqdoslWIo9ha
tbr6kH7uk/ocRq1sa1KFf9XXGzoZImCLaNFc9MjrWkqGBPyyhra6aW2eV/DdETCNO5KiBZ2mBNKi
nQGAr0AZt/izKR8YqVHfhPY6hIIdEF0M/NAKVFUgXNUitrDZODa5z3pDjFWYuKlnubq7776iDeHi
S49OlGb0uLzz8NWYMjvL/LD6uG9D9IG5+GL2CyDI0E9DeA6S6rxYj/u/v8HG/C5I8tMpg2WQGPhg
gBee+yN5jf3htUJPzXAWSFUtn5VvqJPdKDF4ckS323+8LH4l+3yrfqxlks0TRglMoLwM1JYKp3Gz
l38VR3LRxSN4WvCjK4NW1asFmWlXtf/tbWSZvd4kP9TYr70Rg3mpZxaAByd+1jmdENImcBaNe9l0
a0qisUQgmnOHSQuWsd2DlOMGGLoPrJiBzt/rdEO9/e0VWeWCktQbehYpaIyZ5Xdq3Mg0dKr2ed+G
IMTyj1M6FZJKCpSrUSp3tCxI1jqYzCdJFtgRHAWNizVtpMdqOaa6K4/DZ5rXtm5OAkSEyASXnCCL
VWlG4SN192JljxBpEOT723i8y7WqcTGjKeQy1imu1X8bQaM/gbyaEabIX6C508MNFVt6oH+gZfD+
mHNxZCF1K6UlBqq66D6zIntWDkpqCVYn8DZe5mlQpqUZUFsFYAOgmFS2LXi5kf2z72/sv7qT++jc
gwb0nbNMKYpMKTRB1aAPGERcrNMmSu10LjtRM0VZVwXao6HxdmKTE+j314/R7XrS/O6M6W6PgVFX
EXRc9BW5SEHWWunSBBl5r33owp+LftZEqLjtacuLG+pcXAB7LQGhA2xg0Pq8npGyOtAobJ0RlSRo
bJwkN3dSSeAe2+3lK6ts5VcpUrZEyFozOCE5RT/Jz9Vl9WkwPcH9MRX8Lb+pMMvOuPjbA8an/b98
D+hcAMmHyYQAWqW7FN3X+GaR3K7/kwLo1Qr5AGIWpJ4KBJBEv5m7l1x51YuHRvtZTaIxZ0Go0rlA
AmYHJDrsOoPWpKs0XZDS0d8/aKLcQOeCxpTl2gqYA9OxBMf+aXVLV72Jn5WHHsNdJSDL/SFhSFuh
HrRgcTznIOmL2OrY0HNh3WFIPLXc/ZWJfp8LIRLo7KKKkbOt6frYh+vZyL7/nQUueBSQc1lTCQ1/
aYXizpM1CXJd0Qq4INHOpZa2bPvT8laTTlQkaS76ffb3q6NKlXVu5xxfKG9PZL6hleD/LyqGUi4W
WEU0zWUBA4w3Yzx2hxG4bQhGBhAYFzSZBZkf5c69lhfJQlmKO6mVTRBlpO9WfkzMHAI050ESjRSz
n/v9frJME1q9lJo8Q9MqL1VcVhhhavRPRh1kEYWkbYfq6+Lt+9g2N4B5scQ5mVp2U6XOIFBaTuEB
mWWwHvQT45sXdcW2v+DFEOdtjdHQpkVN2aXhGfQc6RzbppTY5fCVkjPJqLO/sO0b/mKOcz5zyUI9
qtA0jepvURzZaeznlre0GpjSX4bmJLb4H6HuYpJzx0w3JlACYnqaHDSgIBp01tnlBIhJMPgWY7oH
AUED5xT1V9gP73kL55wQmBq7ZEZZVi8a21pfy/y46Irgg4qMcNeSoQAxUJSAj5vNV5V4qnEjVjQT
2eAuJDw0NMNimL9ovR/IpxBisGspyp9FjsjdSHKqLv2YzXDE8oMZ3hXzZzq+VHpna/n9YL7su6Fg
RTxfEwjKST0zIbgiD8Ct3UqekQhC03+8gX/5Hc/SBIlRrU0r1M1ZGCReZxePkkPd6mj6xb0InsK2
ecfXeDamfi2GetTwGqwzyAXIdtyjp1HrdrOeY7kRZHuCMMgzMk0kVcduwJRa0tXuMMyO2QCGprRe
Xnbe/ka9dRf2FsYFDEMDAi1KAchn/L6rK9vgRql+lM+pH7rxP41LwStduPUPC3RXJ9DOe8aRroL1
bqPuLtHYYu50dWX2NFZi0mBcJgEJ1L9CT+AUgJabHx2J3zzEJ1GXTxS1LC54tL0cTq2CTsi0OObB
8BPPfABcDELj4UsO8NZwLI4M4qs/iNTa/yOXvzguF1LWIkyo0qP7rhzCA6jvT9FN6RbQttKfcDqB
xwZw3tWefgIT60b3otqR6GhywaaGcKjaM+qGpX9SMMot+YYI+818Zs+nuFDTZjrtch056Bqfh/6+
kheRw+wfR4snberq3MiVDCUh5TY/92fFAwf7x+o1vwEDooeJQGcKWjRG/u7GAZzgvZ9WhRSueYN6
TZO1dqHON8iObFpSf/9Q7p9/i6dhMpI8rtIcvgmFDDAy2RTjsORzKwX7ZjY9wVLfRouIrvDS1XhN
GtE44uKes7NW606PUXhtEdyf2wCMixW+shGuVqkYMqzQzJ5OI3CZsZM/x8gQ2NN1dco7cuw9giBD
hHVSwQr5eoc+FEu9DCgZGc3tNJ+q6Gtmft7/iG9V3t+c/Wp9XCYZh5oZTzKTUBtX26LNj6qYnpvE
Qs/HeMSbPehmjK52ujNZ+SEh2R01s09TOQVj0fsjQX2xWAJTim4TRX7BoGAAcllPTfpTUcyHJLL8
ruv9pDIda4heSaGderyL2hZxQo0jZ57lH237o5NzcDVQ+Scl3XO0oLySkNSuy/Guq7JzPkMifX/Z
my5qUUOHYJ2m0rdi3VXE1ku1XHMmNAT1Y9vUnrtFCZYpsSPgifYtbe/hxRIXrxTkz7Viok8Shc+h
JduQcffk8uvfGeEilplMRZ1Akxf6EQi+hu6i2Wprskg/TrAWHrMAQjJj7FechSxMTlJGnHHtHtuh
lP/om/062bzCcBsXdbGMGP+arIdStY3iThsF53ozxl+5PZc3kHCaJ2sIgdctTbtsWmcuhWmBunWP
XNlgn/PKyRI5BruaCv2E+Cj79QMrdiHtysAGAVazUxeEAi/YdurLZ2N/v7InG3rYWxIe1oZ2xHxi
CWqLpv1MRJUukRn+/g8hpREWyMRTCF0tB6qfu/RrQ173XZq57F5c4s6NZqz1qBcQso675GM/D26/
zD+oQ4v5RdXAeKkYGAQQKVJsJ+VXW8YdpEwtll4fwG1EbyFofIQIy8P8L8iaJVO9CFYo8EK+2kX1
eazTET0+qFxjxsa6C9NBUJcUmeDufIv04WIwE0byOih3Werv79N2TPjldLzAhhoVjZwYmGhM1/DQ
kO67UoF5ah0E7iAyw87alW/rhBRWXJcwk4wPwOx9kVpyzrtRcC9sN5IvDkC5uNC3oUEmxjHfu+UR
DBtIbJMDerBQ3i384UYI297MBK/ssXVfrUuTtKqSWkbg1zu9q/oYcfVLPzuQY23YjK0T3NiH+hbP
lz+qiV9Z5qLFVMv9VCZw9TL7ak76raL39mz8EQXilRUuWMyVOanzjEJyjrlDi2Q23oSC20Lk4Vyk
iPJoNJcVr6+muumkIsAshsArRM7HRYUcwGldMtF3KprzOHzQI6epRYwI24/Iy5cyyHtPmElo6ZKK
kt76PLR2k9uMyYoRqlXfKCicXcB9hLqigk9ncMFBAt59aRj9yVSRY6HWXj+ITpTIBJdfztEC3GaJ
u7xWP1TVYDeSiIRBZIELDVD7VpROwf7rGqisccvOn/4qxBnsP3B1RjsljdNoYj4cnszmTOUfChXA
aQR3qsGFgbiek6wCOM5Np0/gvwTh6qmNWo+AS/7v1sKd+mQdS9MMkfiObWCpQW7dEVGBX3Ba+Eme
qVnbKlqRHxhqeQ8JyvNkYDgk777tr0T0ybhj3xvLmhaJDoHr4jBKn6kZu0t47ITEp9vd4KuDyZ3+
NO8jCu4XDb3LJBigg1MeTRBxOBlSbJCuodLiLpD8I/gHZ9IEoUdwP/BjPUQH+ylh1ek6S/+PtOvq
kRtXur9IgAKVXhVb3dOTo18Ej71Wzlm//jucvXdHpuXmd71YwPswQJdIFquKFc5xlEg8GHrsqrFq
SVJ0xOSle3lT95M7nw+jj79vdD0DxviSl1hsYS224s0P9U14qwWph84BE1Oyspe89uf0zgzk+/Tp
j6ZJN9IZY7HOIByNY+0j72qUX4Uo5viKfd385zXGNhCnaDxEPy+GOkFV6gjobMxi3ZHM+8u7uG+R
PqUwBkMItbyNGhiMrHxXZT/hxXS/SUp8CmDMRRKvMpiHM1oDrG4KtUbs2HhSIwczwDD9KEFLlVED
DhboJNN0FqbBLbrZk8l7JOtvUyM5VQgqbtV0TIV4gtRznz77l/PzAxkzMwpqpWW0iKje1I+Kg348
X7xVCis8CHe0yA9s0O5gBrxp671HgyyKkmEYmiGZLAlHrlRyC1+Dms1R9fKbxF+8FKBovDzabpS4
lcMsT5yirAgXJGaGY++Ah9dJ7sS3HtPIlPhz4ZYx9/RpK44JopRB6pVqBB6pZCAt2LceID05/U97
dmYrgrGmkVAAEJdS17XxUyUvbpaK6FLzJkAKhiXHn+62Qm2FMRY16dREyQwMJtDZN6RZD5OLSXxE
va07OYorBIMjOn9WcNuIZas6xhCKRg+ACifHpQkTS4D5VniYG5yNZMs6qlkVYaTryKf5faAeirM5
eOMxftHgKijdhnrbvTcv0u3A63feM23b1TG2UyxLcxUGNC3l5RrUbXoSo/qQiklw2bbtlu+3cphw
q0tI2sQNguG/+TakAwmAJOfHB8owdlnW7oT6VhZjSLPeUNeFdmtQ1yv/oM0ChmMkTnUW0Kc6OMUj
ajt2iLG77iX/IvO2lLtWxs7qi5moAKQGlg7yvtO18g7KdSt6VJ/j4/p2ea17FnO7VMak1IIoCVUN
n5H2LzJYC9JTIs5Wt65/EABu5TC2JJlKoZJQ+nNU8GIn39L8oFRPl5fCuwKMLZka7NuC8WCHxNlx
FIcrdPpfJ1p1lUfyaVFqXo/CbtZmuybGnpA1qeuVeht02Ib+gIaSzmtPlPhh9mufV4G6aI0hlnmo
yXpfgg4JJXV90ewwV+/l5k+gzGQA48nEIPi/yuidkhhSlHZ4m2P2kQiALB6vZEyXXj6m32zbpxRG
5ZYUI+MLbRFOFpCGFC7aoU/ty3gEOaojvnPBS+m+sBm97aIYzcMwaby2lOQ4M6QfSbm6wwiY9aiP
DrU5P6fgagePtRMiMlkWjeNy9lXyc6mMSq5q0iPsUTAP3+lO248gmNBsSR/sudfOQNjh9ThRY3tp
rYxGFhj3TAyk/R24AncqxFtxrpx6Lj0zbOwkAdPpJNoVng2dWZ9USXYVwcysy+fLWTObXOw6PVJN
gtE1NSJWCrqgqrbKXrbE6LYav1+Wte98/tlflsq37LJa7WlApI3vEwZgkiG2i6nhjBr+xh98imF9
nJ5pdRujMkvbEombQmHRt2qlTr469YmW4XI3f5pCe/QoKgzPH/FWybg+kzTzpM+o5ZQttrLubUl6
w710Lu/lzoPTwEi3qqMyBUJUnR0YmOUmHapaE4FUnt9StrD53Qjme5qDXAJKK68E8RduRwH9+J9V
9mepjK9Vwg6t/HEuO3leecWMPqhsAd5e8jCn8vXSRr5BpOu2Ca/VKQ1CWCOpMg580/er1v78GYzp
67U6i8cUT5RlWK3YuG/B2aiRb4nuRxHH5e48dn+WxRjA0ZwXWEDIGr2z4vVX03VjxyBtwpHq18YV
Ha4vMcZXTnb4ZE7WgccZ+Ks+/SyfsYiCFGbCULcSOAMrK1K8SOitQeCYed6GMqbPnIkkCXMnO5o2
BI0qvwjS8FeWqRZG1oKkbA+XtZdatktqxFi+spVbWTAyOuUZHUpvRI8+5SfjZa9/DZd+2jq2LK9p
YI9cxF52DAWZGN2wm/w+AXk8Bjk4+8e7jmwVXgeld6flGNOmQSjtVu3Ohd9b4w/KWN/7i2U6wkHi
6CZnG9kRhEoBN6wsQzUpkBcVOnnEkw+8bdwZB/h5HxmTJi7A8CaNJKHesXrCaXDBXXZDEaBIED6s
rnHgd/D8Gj9RkaYMoB+QmUos+YqeomGrnXB0gmnahVFZ6hIFl5Vw/2J9imAudt4l05AohugoMy7X
pFlx3l9HlcFD59iVY8iapsmaohAWxtjMySiSKKXT4ZTXcTiX39VD5o82kZz4Pj2ANvgstxyF3N2/
jVDGUEuNIpG5TzBIVqgWisynKW6eLu/fzgsdZ7SRQRe+SQN2ujmUYQX1S6/UG3BlevOpORuB8Rge
cqv/iiDC0lCAPfzvg5VUriZBtxUQgrODgRkwR7RGa2E9mrclva3XG1Cpc+Ki/UP7lMEEEYJKFmOI
ICPETNyM/F/Spy7B6+HyHn7EPL9Yws1amKuF8D02lkjG1SoBtBmWIQLB5GDk66EvC7vOhbtazAdb
1vrveVnekSyxcql3JZIClFAFTUqdTnY5gM7J+A4KW2cA6v4oZ+/I/n1XYjO2gLz6YDSTncfz9yyT
H4F0dujD6VhE65Xao7td7zQE2WkMdHllsBYk+9WqPK4pGnoGMJ6ao5Vo6xdtUK0wj4POQLrOAEho
ExmOjPl/o4WQphXey3S152y+HZXke61rV3NZn+bRvE8N+VFUMPGMnty4nzurkVXRqQDO4wiKem/2
Quhe3tSdzBsUBP/pBNphqGxxoUryUNTjiNrFPoAhPq+j032jBC89Gua065xX+9upy/0skfGfRawm
nbQgGpO/yL5xnM7zSbDJQ/Vt8jQvPUbOH4z4U4kakQA/Y2gmO1Y5YBQxMkgiO5Gx+Okwnpp25ijn
7h3YiGAMpBkDVNxQB9zv5H6WvgqqV7QPnKPatVMbGUx0I7aoo+daLDkz2kGPBAgJo9WhDdfKn6nn
RHMod1qBtyzmrEoxVoecBo9N3NoytFczrCr/38FoMC0m6aIMtk1Jl9j2pLVfZ7FMGtmpKhC0T4Uf
99/yqvcu799ehLOVwph5M6lVjKRWAH8laBqaz8r8TY9ny6i4eQC6K6yh2kqiu7ox9mvZVLpgIgwl
uk1BbcXKNq8bjTIogR40P2Re/Nf4VbGbBz5/zW50tRXOaGJXqVoVJTAbtIG7uo7RT1yLQA+zEGG5
5X0VlG5+BoFFwuOp2tOVrWBGPQeiFr1eCLjXWWRpQGvUkqv/x9gv9SaXNpdRyXEpKw1cm6Iz3S1I
TlFyS/2+dZsr0eFHxbvh3HZRbPQ91Y3aYIwU5nEMWke3Frez15c1wnaudm2Jj0tvcTM7ezd9I5XN
NJBu1BdVwRmGT/MtcGCvTC86RmhnrhEc+w244HjYpZzLweYbqiqfBEkIRUyD/JW3Dxi1nJaHtua1
FnB0hG1uEtKkVobOFIEQ5g7DYUkcSeTMgfD2jokSinQkCYASQMjSBmX+avJCOd4SGDMy9cay5GhB
dSRFvR615agpjQ38BfeyteItg37GxoZ07SSk3Qhrpeai1RlfBx5YG+/EGTsx10QLi5yuYz6t4D0p
7no43qbg1W94+8WYBbFai3UQocuLLR8lT7Obc38Qb/S7GIXE0G4xY8erevNurcbYiLCZpHUwoAPq
Dfi1XFAQ+J2v3a4vmS3fdEH7RUXtn/NE2sn+/uTFNMZUVKkRkSmC/Yt+TDC8tUdBKTCJmV6nJ75l
2stCbEwE290UqXIGDmC8lCZtOSVxYZvTZIPtzRbN3p4iXvDNUUe2sWldKjWdZgRtcxuI6XuYPl5W
9904VJFFAgRCXVVVtk8inEkFiCwIkIDoR+eOUqd9yZ8lu8XTSHB4fYK7LnojjnmzTBNK26oGL9Ll
x2oIQdDhdWZpm/1T1r02cs55ItGz/8VpbcQxRonkqShXMnRDlWMLPS1lfyaxk85XQGg2Er/jjaft
RwGyYphIemIS32CUETwIfaHmCEHoQ5qcqacc/Pkgvn3TLMGvrigqqnbPOcNd1yzriqIgUyDLKnPV
29Ko0Tk/UGdZXRdu5cuqTQbrb+wu83vFvec8gcw9r2V1GKIFAilG74yZ+hU0hwTFUwoWxpt93jWY
m9UxW2rC6PeVViLvl4/geFHqa3FO7uSwP64jnpqX93L3vn0KYyMAsNKNao6BNCdr5iAcGlTiuGjA
tBnxV6X857hYnz9M8iqFBLsnGJFoAw/Gxf07YAo6t3WkerSofhjb8NwtxE6n2A1JfHd5kbtPQWWz
Snq+GyeHdn5pMroRTg4jm4B7sxpfezNtFQ3CBeLUBQRN9mWRu95oI5G5iA2pQD1mRpjzrm9LtbA6
0Leu95dl8M6O/n2zqlBSWzKMeKeZ/exJw/Bcyjmnu2SncANns1kHEx7M+txkMW08Um5GpybglwA8
NbpmBBtYkU56wMPDxlPNoc94kEtMnG38jbn+1B0meohNMQSt0oSHoUt7TeBhGyvxM1/y9R/kELo1
D/Fkp3Xg5xUzxiWX07atFVi0v6Eq19Pyln6lZH+5rT1dPsBda62IumbCfooaSzGRNvDicVvgPZpl
z3p0q2mTHQ9LADjwH6JWPtV6UbrIlfOSCLv1E2UjmNlVU2xC4AMgCp+OZZBc032d/NVCbwZyheID
ZdQQgL0WOfO5RJfG5VXvXg0F5XHV0Ck6MnM10mJJumJBWn6aWkQTqSWHqUXQYX5ZzK4Z3Yhhbkcx
ydEiDIBnLUz1PlHDZ7x0rHytj0rRqpwl7cdkG2HMNVnbqNKlHtl40e+vqiMeUVcaAM97Oz3mNq9t
Yjck2whjTq8qiFBrIyLqltjyeu5VXwGsbpvYdce5/vsB7kYUcxkEEFEDZiGmjm9yu8PoFYg3C59g
VFk6Lo5q87s0eOfG+NpcmJdYkCBSTsWrtO7dctDOSfLechM1O2AcuOqb1TGetjf0SZRSJHplxBEl
1tVbmjVd9dyi174Z+68kjA0zrSfluCwiAf8Q9hGYAV+Vg+A2znqUbOFISXl46OO7nmEjjhkPmKa0
XhITJRSUf90Ixe5yMjiqwRPBuFQjyrMFRSg8t4rIWpGcSNqXyxf4op3AnjF2QsKk+lAkCBv64XXU
juPwLs6cvgSeCMZG6KlYL7EBA9xKt5Vw3ywn0j5cXsVvbO1/zB2WwZiGchFzvNrxLlX/A2I4fBBQ
DWfzfrntT+JD/lUD8+j6pt7S0XFeNLkfoW90gbEWujBUeNpjjeKdalrxd0xBO4Jbu8bjfIwezaNy
NDzg0HMOj6vxjOXQqybuTQnLBkeN3z+qBzp3LX//Vn/t75YDF+6ZqtsvMeZmlYzViKRmQN4VFwxj
+UH8LXIzMKystnls7xKP10h20UThSBm7MaVSpDUV8sgj+R5n3owQLMm/gALRvaw7HDkf9msT4EWR
AFSdASVJMQcYke6T5FSIGDEaby/L4dzlj5BoIwfFLCIqwoLCGiaxihkdBngrXhZBj/vC+Xw40I0I
LesT9HIh2l+iyUbHhDkk1iwFYnJlCj8ui9qtgf5j1gGWwBiOJoqbQkgQwYl+HVACHODkgbtr8kJw
CAGV245uDDs8Izt/WTBvjYw16WTTrIcEQUC+gCp1+dZrd5iBBZridV/+O8P14bc32zku6grWNWzn
Sq6M7H1oH0MucyNPKxjDMZfVoIXSKDlD6ZvxjTjwivD7d1ZHvQxj9DqG+X9+v0SC0jRJ2H84RTQT
APxXc/QzYBoBCp94vBfZb7z9pzjGY43r3NfInMlAk51cBcOaYZAEgg/M48NlPdi/tp+CGP3r87FV
TNLhzWQW5wZYCKtYO1MiOqAm42U9eXvI6NwsayHpIxig0Vs9gpYz+jyT7kw/dxOneb+8sJ3xFRow
fa6M8WXGNKlaXqKIuz7QPAilsC/+KkZXRVt359FOecoxkp9bsFbcxhwTsu+sP4Uz+tgOQm1qBp6i
ox4YKsBDYisV/rq8Qp4MesU398pQsm5WZZRXs5IitNup+SLyBq9/81j4XAjjq/K6aw2hRUrVOEue
CXb3zG7dIlCh9gKXnmXfKH0KY3xV0ZXrUOpIfXTj18S46khn5SjKSX79J707G+VgM8WZSVIjVWD+
9L7yMr27CYvJWvWRl8zhqDybIu6iYgHgL+4xxePFtJATBuGBINuYu5HHgxTibJ/OGI21n5DzbhBX
ZC1aQCagqIT6ue/BD9A0R2mN/kTH0T+g64aEJgmWu5CmYnSZwCSagiehyVrPHrScB/O1m3b4FMIy
EVRpBLRD8CIBdeeHmZ+H/q1ZNXuMJ2shh3HpAJ/Ew9LevVcbkYypbyQ5V9UUnRHxMHtCZFw3Um/P
uvonbnEjhjktqQ0NjGLDRIiSn6TPWn/Idfeyhdj1ihsRjHHvDLkrqwZece39zHTVkOMVdxVu8/uM
QS9H00iXBs/ftJcf0kG2AaURFFFo15FhkZnbCUeNzS+B2UYePbmNxYtSIx4NA7FsHKCOCd7K8ib2
ems6R8f2hU5i5G52W3n54My8fi7eVrIGvdMrSfyI05STmR4i8/HyUfGUjm71ZmmxnsyKKqHfri6/
RMNbs7zIXExf3nExtrxdBS2aVfhfEfyipifi5mTxdShcDbxs735YuzkpxpJ3LXgx1AVhBfGp6yX+
4gpWBjoW2vAcWvlhBrj1/2NmkrONH0BUm21E3kUERcRHmKYBOE6Fkz8uGJrMRnj71MLU5GERLV7D
GEc52IbCZsrnqltxeEV2a8QApuKU7/ff5Z/byZILZCoph4Y2pM2vFA1vPQC04To60Bqu/DAD1V1E
ONO80tHQyose5sm6rJ27UeJGPmNI1Khr2qREFDCGzV0ug+tDb74R/Uc+yhyruIM5iLCNEHCzoXuX
iCZzEVaja4U5pzXPhwFsNzHYtueTjCkMwTViK/Rad0UfHuZGG6urnMvL3NeeT9nMBQmrTjaqEMts
R9DLx9XdhKvehEVwWcx+aLpZI3M7KnVVMD5d/51hI2D0ie5orSKuwaJclGiHgkU9IgPc+qHbiVb0
zpG/bwj+u06JzfBFcls0Bm281cTBjReCwe3+OGXxaz41xzZevaZrg27GCL5u+KI8+mqsuXX3NOXp
czEK9pDpd2Y2Eo6W7fv6z89iHG+2rm3a6ejZxmBNQFOctdsE+ZHbjs5bPuN5NblNm1CAHJooblzR
Tg6Nn3e2cG4Pizd+Bbmjnfo6Qnb/8sbvX6PPBTLXiGjTmGTKiqiTxFY0AyQVA7rz/FSA2u6ypP24
/R8Vk0RqsjaGMG0lRVg7HDHxFQ+lWV23MAkNZAUkjJ+QAeWlmX5j8T/XxvhmRakXMn+UnTvzJgzf
ajkLQGTdAYtn8iIjdQUhcXSV3Go96nGleOyV2hql8axmfxm6cZgLJJsV7qQ0PctfQ4bPz2L8dmcW
ZTuVKr1qk0uQTjTh9JBuQ73fw9XiDdvse4JPcYz1iuLJKHUVpVQxmnCDpdskbx8vHy1PiRgjlZDF
hGtFEFRM6OsGpaRUrHab33Yar3bDu4+MmWqbHsMhtJ7693gIZcIgyP7+y1vBZg6rciwkpULSd9IL
e5Z7q51XaxhOg857jXFOh80dZqAAR3cXLj5lUyMq0jgdhVixZ9HXfckFgu77+Hb5tHgiGVtTx2kq
ZCP0b47AZNDHV41hOH8igva06BgRISzU/Tyka71EsCrpklihyJ+73K+sAV77vxKYS9TPsdIOdLqr
IKWl9UiKttX3al5TNFalDiH5Q6YpR02Ur8sI9gUAD2OE+fkqeVEK1KS77H+ffEWQoBJDRmc0+mpY
jNkkAjrfx/xe64x4Vnd248+WdiV6pZs88DpPd6OCjTDmCFdMbwAGBdcgBDc0eSLkfpj+unyEPBGM
Y2jmuS4mQcBTWvph5KdRIpbScdCfeDKopm48Qi7HlShl6O5qcy9drkr5OPBKVB9P/l+s7War6Df8
JKNX67qEopBpNe28KL8kY/2iVvOrGZO7JlNPgyjhqdtdt0J/p4eoy2bpU1tEL5gVeDfVwh7K5a6d
e18cRw9zXcGsDl+zQnpYBfI8jrmfz7O3jEugA5naSsz4rpQGX2oJJ+Le76zYrIRR+VgeC33tURKi
Q8BgznZG9GfKXuXptzzXuWtmN6IYn6FO0phXEoL7/5rZ3iWgPeFlevcbizZyGMch6BoQzDBnC1c4
O/2jdgS3KfDDpwHt05RitP3rjyz7RiLjQCZtjcoIBGEOMUVY9LtQ0ay2KiyBl0vZj6g/JbE+ZMHQ
dCvqWJv+APRkPDC9rLEs9WWGs5/tyZnR/ZZ8V200+OkWL1vPuVmsW0mqsQ6NlLYlzxhA6clpwdBr
oZqcytcHbtSvt8tAD6Fm6LrKNtMCVANV7BWFFPXG8Ner5SkW7AID20DZTy3FxwQsxtE/iLM9vADb
p+j7xwCMV6Ycj7Nfp9UkzVQ0TVIBMPvzPW9qKZ10Ab3EaQB8Zic55DdqZJHakh8pr9/fuWHxUPEe
aPuVWg1YBaYG+6+wBep+nKu+S3FXVGt9bQPNBnahK94CcgEqnGbciF3ejbY2Ahk7oJmhjJ4OlBvz
qxkECl9e5ytMj7izhc4uPL6DBPL1s3m3Ip/RnpOH3G4OQmDyXsW7YezmM5gNj6WiqKUVQd+ggEVQ
DY3XztQOQxRh0CkrArPLbwt5tHVZOgGvDhM1uWvyUmC7ar75BsZ+4M2aq126oFFDI1Zkmo5WpwAp
yP3LvpAu5Rct34hhjEZjmpOMoSTRSbLeQXhbygBFHw2sqW4OSVEV9mV5H+zKFwT+YjuGQSIyRUJo
ncntb+l0PhrjJ7yXTP8FtSJnQu9Q54iejHGy7qU7qjfDidcFw1k1a0NMU67WutUxKBSj2BzfEONp
Np+zMbUur3b/YahTIBvVUPAuZEKNOBrMCbjKFPcBU9gPyJ8e0vehAvZnDnAlTGZy5P0KyIJQbSOP
CTukcq71hc5sSHkfO1MDtH4tRnVxtNsif24L0J+rrWX0+nEZp4xztvtufCOdCUiq3BCWSkT7Ge1l
Is/Se39Q/fweo8UHbsGR6v8verSRxZiKKcnRfdHjjk5/8/m583uLyBTcd5qTBPFBeordqLQa3eI9
1PYf3xvRjHkYG3VOJnqo4nEMcic65h7FrtLvCVg6Vhe0AT1I1FpuxYke3qUlMyZBa+OqjD/6hYwA
2AgFL4+8a3I262JsQbr2APmboTyFaR6WUTmkk+YbIq9wthuBfYphcR6aRTAKRcP25QGF49YCFa/B
1ucNIOze8Y0YJr81knhUpRRJcdB621GdHcZ5dMMMyc08t42Bx57MWxXzbimSHKnUCCAZCRCr4lzD
6PZol7p4bdZoD57QIm0Yt53AI4Pi6AQ7uErklKQw1WiF08/AJFqW+8sWhff7jEEJBTUfZ432qJnB
YH5P0j9JdhOYLEMVDQzfspzeshFHStVA6fJyQCa4gzmOrWp+KaXXyyvZ0+6tIGYlGkjP6oiqnVwl
ltG8yt1BKb3LMnajfnSsIEgTRZ1m1X8O1URt+k/vY+/UV+WjelWdNWd5DRtH90efwvy0CsfH7K5r
I5KxClkTJyLAZmSnMWo7M676MbEL3gzdnnZv18WYBrFXk7Kh7ZBR81wJzzoqwk3hFeOB5N7SggSB
R4nIEciWlqSqyuJGxPsZMW8gYaZm8qiR4L2Z9tQb+UMKW2JgWpKNcJe+l+uuhFKAUV1Yb9TZ5ygE
vfaszd4KYNxUa5BQEXuM7JRw+m61WgrARETFne0uyDzD8Hg50d1mpq1ERgUx6ziRrsGSwkmMrU4o
faEigd7OAUiXHaKjj3lEDSQqLLAx8JqOePvJKGMVd6BAy7BcnWLfY/Lczk6gJvNGFKi92c3d9omX
MOKJZFRTGSf05qh0Gjs/5o1f1QHnCGmMduEI2YjVWPphzWts6IRRetGVUORsgVFmoIu/PkZedbgs
b/c+f6okG5uuYjyXk4T1FOrrSHRLW64r80+moDdKwjZdNhIRp5IOU5pD7HVRjQy66C8T1x7y9o6J
fyPS9S0YhmiUNqEmjfG49+JsOACvu6e8xPofGcPN5jFGvmvQJgMkDtFp5GNY3ottoE6Pl89n91W8
3Tt6gJu0WzhqaCiO6BQemrTiN9wltBTrmaWgkFg8mA4Xxo3aiEsKyNiQRFULYAxCAZe73jkbi4XK
Cgq0xGq+9YU1tx8ZJSEIK5ezUp5gxpQI7aRNREU8D4D/tbIo+G2KnqoeIOmSHS9gOG+v8fR94w0y
c670R9V6s8O1sMpD3ELu2AVV+wUsMZcXxvt9xmSAQTYa+xpXTI1z31zGYOyLh38l4mN6brOEMJaX
Rl2oiKpz2go4yOvAOR6qZxfU4qONYSNiIbGylBSGwoyNYMqGwJj7U9SMHH2Xqc2+JIeJbDNprY2x
gBzaV0Js2icAgOdT4eY3mV+43V+CC2voJFfKUXK70iKF9aAeS7TcxWfxxHs98FbNWJSxnKV41HDD
UxWj9G3uDItqFZpuXz6/HRZK0Ih9WpKPPMZmd7MuF4gh5JIjSBZtCVY6IKis7+Mp8osr2RtB3UGh
UzJL8ys85dcvgsPzbLyl0r9vPmEW+3WZBxiaojop/bUiBvPIcTacG/6RkNuIMCN9zmNqLw1QmYmv
OtoZ6/lcoWhxeTt3EyHb7WRMiZyMWjHQQIuCq4NhEom8/IXOYdAx8EjkxMScC/6h0ptlhVUSljWI
B5yEKG+ROd63ffLOWdG+DJ0OecggRGTbkPRmFtU8lwAkctS/0Rb19qTdIjU8eOQVw72H4TSXHKXc
V4hPkcxNFJtpGXUJIqET0ZjaoFCLkGu4vLB9lfgUwlywqZUkLc9WgH5pJyU/jwC8k/0pe70s5Tde
9FMM3d7NESmxKBCUn6hCjLQ+Ys8n8ba31GN7jF0+DQVv69i7NOh52odQdKUnXtrUtrR2xy7hRt90
d341lp/Loru7WRZeYkakRWjSBGaOo4OQ4qWyk3PtKgtcpo5OCG4bN++8mJvVivIaqRE2UhwQEcTu
MtwlqSXgEzgnRrXr0tKon9gsrTfjsJJ6CPq7uSNzzcJCXG81QQnItIpzv3jXi/HR+rp2Y91pGO/u
cxujPLFFAKLL0XWOVrCpKNILupDHqPGkY+zIguD2/XrOs5q3dTw5TC5KaStSla2IO9XCX6zo0Uy+
xL0FOnJkvdVzFVQAVFpEjrnYz0YAdPg/JopFHI2kSEzrGL3V4nGWrRXUZ6kjRZZ6VzziUx4SJ7cl
3mtpV0s0gmZ0Aw0SJovml9aTDuZPVCEVyep+/D1ltV4XkQsYRFc+jLyp/N2t1ZE8EnXTkEWD2dpe
6Sds7wQPRkYrk2XXWJ0BTIKXlX8X7QBJln/E0GVvlL8hS0KyQQfNCoATTbF6jerVKSMhQNndQlDi
NAN5QOpPt+ZR+aFJype1Nk9SurxJa/wqD8XTkraD1SfLtxiFHDLlz0Yt8liId0O1zVcytruJIq2t
VXhZRT802XP+Xn0zbVm8Hngcs7tNKtv9YMx3hCkYIVoRFHZudh2dYtuU7Owp8juwnS+PrV3FlgFN
+yPt0g1V0qBgIgKKn48BOJba1AJK35Ha6RsYur21zoNIUzBLF8dPEUkPs1m78WQGS7W4a9/7RNPv
L+vCrmXafAOjCrpcmnIODAVMArlx+jhkj5d/f1+jP9fIHGJITIyxlEi5Tsl6jIXENUVUwRrj7t+J
YU5QQruPpEfQ6FWarXAarbXEANBUcW7Ornva7BZd7ebiJJk2lZEBDPJlBR4PKIqk8ZiNQFmeI465
ox7hF/+0kcS43rAKBUUHH8UHqDMozMEUpHkgMnb/3b4x/nbC82NOACLlrNno6UnnpWikQ3jIEcPb
N8bbloI+qAbAzJ1yMgULo02iXaSxaOnzKlryWhz+3aoYd6vIZqN2tF1lmAd7En7M5V+dzoM53u2s
J59HxGIKVYVOsiiBMpBzGaTBDCxiip8YHQG/CoAFpBQyX8VrUkJrff1Ff+NV9jlXl50rbeUecB8R
fRcAjXKONWupec1y9HZe0EIWX7Cf4jg3c5xbi7FL+nCMnfZAHb3s9b7p8FAT9+PozZYy1qKq0kEs
KsjrUU8Pj4UbOvLbCPyI1irvwmuePI5aaozVyJZkqFoVxkmvKmuYDsUQ6ODbns3Y+VcKyfZZZq2+
IJaAlS2m2lPU8FulgOA+riKOfdotWm91kjEbzZwURkI9GS1aT1/pVPjqm77+nHh/gm+zFcWYDnQZ
tUmvIRtartdm8YobZ/Uhb0H7McA/7oNFHlSktjTHAmbQVFCJXCb5pWkAHB3L5VOhZfY6LtaaypzE
P8dnsc1SqZjnMB5ovBXVyYnQVFHn6PuuefOJu61Qmx1kJ0kToazRYP4RdsyOdBUdTO+D3+GNlt4R
X4IBweYj2u72JW3FMmFH3Der2dE0dgesqdWZ7qPrxRXPYmNJB9NNXwAX5tEZU4Tx16kFNngkNfAt
thDw+gp3LRh48FRZJ6phfPQmbNxpBiBYSjIEiMeosUNFehSW+dvlm7cf625kMK6nAWU2CrYjvRGi
PR0pj1B1pmlucrv6ypcSePGSjc43L4kt5Dh4jH+7urQRz7giLRaaSlwgPiN3LYB8hdrreOkHjgw2
PQt0tLCva7g7SW8CNa5dSUp9Q04414JzWmyKtukrUrR4tThLP/nCnJyzOH+/fFq7UY+hAmBRB24l
RoN/jq+mivSmqPUQcWwD8GSdJLQmktPAiQ+oafrFrW3EMFbSCGOpklSspCzfkhTk1Wc5skvzVgwH
ThjHk8QYSQ2td8CWQ5LLaIobEGLeDHWUglBCafBP92xkYcFxATyJjL7H2gjU0mZAJi9+UNIDkU5t
dzvlV2A15Ti131ytz9NidDsBYxbpM4gqXyV0VCqH5AmcajeY0XE/RiPAB1R5mEFzdKc+c9/mu7HJ
5yGybIlFNvblMED6ZBsYbMyd2ImedFDAttfyQbvWOX2UnH1leRMFAbR0UQRjPRdvqeZGqQL+g8aa
yjtlMDhnuHehVRENJETVAErIQseVpTrXDe0gT5LZqmKQkivPesLLje6tSCW6/EFXBQRK5vjMspgM
GZ7AaZrMWmN04ErPxHyL04Do3uV7vWc6VBUjWoTC0psfcd/G0CdgFNNHmjKKSj9Mr6U5uPz7u/3N
WwH0AzYCUrmbyo7mCqZjdY3066FwE7eVbJBunShLfY0Z3godttWpt2O3ORn3fES33QzV9iMY6zVO
dbn0KjYUMaT8hVIKFOfkvLyRBwO5KXjR0ObhT/E2lrFkkVTnY04QH9WSFJhCYZeGwLnmPBGMCfs/
0q5jSW5cy34RI+jNliZ9VpY32jBULTUN6D359XNQPaOiUOjEhHrxeqN4eQvgdbjmnClUtEaScKq8
P43280IEEZqr7CvdYBzWrIZYrqK6UQA4u3kw7SfDfr6uHtyGzfrLMKquELBkZjMMir4rVEDOl57k
AZMJ/inaiKDIuAcyZceWFei7yhbxxiSf1cQBR9dUG/u8ri6ozF6SjrxdPxT9tGwQM4C8rpgobYDG
gjlTQzpgzJcIYkY+3LdN60fz4sko/TZNKTIv3iTuShZbWg7TMOtTrEkAq9cvn5Md+kNIVsst6iz3
9t7xugBsiZf8YcYOQbWNBYkHPcmVk7J1MuBNhVipgXFT1uQWqKjjJt6Jx6e4++PrU6q/OxFCUlMn
ALHzo2cLpEKml24My02eEjC5OocK2+N0VSDxwwCMa9c/Jvflu5ZNo93KgTXxXPSErlhRgGkVHv/Q
7RIPWGgYHTfB6SrGieK6/0/9MRiX2URtMaY6vul4sLdqgDXm9w4sDBTwefRprSnzsNvoiz6mSCzj
JLu8GeVFR0dOKePToOmnpLYuMaicO2Ic+rEXRB6BlRj031f3OltppRh5jSe+9FamN1ZxM2XbxRFN
i/Nt/pcxslDd/dw6ttagwW5Gupebj9k4bzGmK9AS0WEYV7lUZRMTNEiwTBmfK6nxUrsNFrJs8YcJ
7o3r9VfawXiXbpR0KY9wb0UDMsV7XeRSBGrAFs8mVY7UYoC+p5jdM+2jHSVeVxyX4T2ZdMG10Wu5
4j/YQtk4N2VfDbDrOt3F8Q0W3L1iAvvTvZm+2bkpkMZPAz6vji2a9Qn21upQoVjx4VZ+1p/SzTy6
QJPFNggKGT2AUIWYfALNMBn3YWOC10A7AYW69PvU/a2ooDKaQ3dC2+K6oxIoOlsys6qJICFAhU4P
bVc2w6OqF5vRNAVJh0gM4yWAPaT1qgnnlKr9ptRmr810txwrQWQRaLnJeIc2iQq8lxFZwuZ2cm5k
ETSPIHKZTO602EaIt///Ri5ycAKyp3mgaPCXu8O4ih5smWyaG9BwJbDW7DSA7cG5dPtx/thR70eP
MuuEruraF3AZdhjtEVUC+beIsq0qOwqyHuaUddXVZjQjE5nr+1g9kPDtT3Tu8/cZt5cSIJEqCTBy
OjNxe+1lSF+GToQgwregTyGMwyMmNg8qCVdYWbu47YJSv++iixmK2udczcZ+gKY4NEdkIwWJi6az
F4AxKx3CfDwPft41pzohu+uXxv0oKznMpYW9HS52giJmFwdZ+iiJJkdF52Duq8tmuwZqPhxBDyYs
w05d4MftNATY6+fgZ0afB2EjRRTKGhAtIYi2WNQg25Re9WJh5lzaYtP5XYQUJrg3NlgAyUAuykXG
Pn1Zu7F2p2Qi8hJ+gFidiMkzM23uh7lDCmQ9jH8vPp09BDDOJnywXSXIQOMjqtQIJTLhYRqkvnOA
KeLneYC+wLMOUmrtHRMiEcoLvhIoP+NAJJRrUKtT0oteZV7gSo/HxQa2hO6UZ2kpn8AO4NqLvgOt
uiAoib4ZEy0q1W5xqRBVwKRk6z1MFIEE/tvAttFgB8SUDTKW30+TG/2STtSc0n20M7fDydpNoA92
bojjThifjzzlp7MHVA2Qf0WyuTfpKI6sOVgrwjrO77JH8GfWSMiQvwQgffKio3TRwQYDXLJT+mxt
i0B/l3wzuG53XPteCWU+nzRKtuaEBZ7M/THFCIru3IEeRnQ0lZearaQw11rFuaNIJYp40s7eUoxQ
pIDA6KLL54mQx0p0JCbap+2sNohhwMGX99n011RsF2HDil9qWJ2ICYZTPRllI2OEh3bgQAGKlxzI
SIEjYG6qrSHY6+cq/koY4+TbwTEJno6A3DXCnTzFfqgP+/+mB4yfl+QwHaUYyH8dEvU8fDZrzcsx
Ff1fpKDy+buKK9agZaMx4YlfVX6RNLvYzLaRSf5AqYElg2EQZMTAIGA+jp20qVW3yMfM6sYYnrvw
xqoFWCncsYC1DOab2HKEOigltIv33Sk+WaCUUV7xKAS/qPNRd0ob1zpboB0cfc3rzpbgg3E10JSR
DqKmq8sy22xWOwP4YC3aQfq2f158aGAQ+/G7dtACjHcJc0+eDq7FMValAKMoN3KMIQwb2YNvBEFm
8pOOQNiu5rUX+UXUteeZ8Vog8xFVKV7aWUH/UlUPunqjRtusF7wLuK2NtQzmI5aGo44JBZbSAQW5
bJzEzb81x+jgoCTjoByElWyPsoK0L2QzH0V3KrpSxuaGeMqRGCqokUxpoFT6PiOZCKWG3hL7KF6d
kG0+K6TqnGZCLUHeKpsefeDYW1z7rez87kAJv6pz6C0P8876cd3SubnIWjDTfgbilNEQWgCaXuM3
MITc5N64Kfeap7qFh7VS4fOE+zpaS6RBaJWJ1GqY2wUmjfznbhPvq79Ak7y1Plrt5glNshvdD4ZA
HlwxfT3/QyJqaxagjnWNCW+aPCejgjVtP1nAjaX/ZYiQmf7lbJ8SGOsD/B+W90N8Ru2iH8q/De2D
nzH6SZU0dKNHcrIOOtCHigNWJzfXPyXfED9lM4YIlEBz7FLUcKz2ULUPdf04iLpu/+LMPmUwhijH
6jK0WEP2wUROkR2HnSYDRlzFhML8gi1uQRz6F+38lMeYniUXVQXacziXLX1JQ03O3QtKU4HilW+V
l3mLIIT/S7z4JZFdDo7yCcOn2K33u1fDT54nv7zXfDoHYqKjSYAestwPQeI5Z31jHoE7+EfORsE4
C4giFRPP99+tg0yTXsSU3JMSvOqXbBL4UnpjXxzN6vcZ68PbfUgnHfGQZs60eq+hqC2u3nOVcSWG
SZJTYk+lRPDhyvEbMhWj/Z4LlYP+xrWjUHNfOZIKszqhRDleO7CvDieEujtzDy5BjPgt5xlN5+v2
RW33mjjGe0xtLU1jhiOhRXywtCmIZXkvDfXWyRzvv4li3Ajply4zUvSskuGJzH4vdZ5WvHciNGKu
P1QczUHuBRS+L4gCStPJhYTUpJD7HYY9jlEY+tdPwl0ZB+vpLxmMx2j0DMtZLby9moFVOnmM4rNq
hF5c75wO6F5m6erJtzQXvuqpHn/9Wp9yGc9RJYu5GATrF/9sB2s+eD72dLjI3OSXPzJa1VRNYIug
o24x2i4Bz9yxJAQWi5Kv20/oNF6/Rm56sBLAqLok9bI+WBiozqb41DiaL+nGzayPIwgWkkMRY/P+
ukC+p19JZLTdzslszi1a2QawBYrbHp6iCZC0frCkiJJkrlNaCWP0fZILK04toCZWNeaeFX3XTbUf
A0hfc5rMbcz+NjPkLZy2wM5E18qEzCg326yjdFHxY4sp9VDCil2KdcxLF4nGO7jeQzMNSzFMjMmw
uyuFgmnMWMHTuo2WA7HijWzm5zRqXcvpBXPC3NtciWJMzsZsR611KABn3Y4s7yXoqA3NjZKjM1/M
7k7RXwS6wvUjK4GMrQ2SbkXYX8E77tuMtEDb0beVtl22k7cAlwHLutvrEgUCbfZ9Ouiq2n7grYRB
Fj7mpSBIcldQ8P+nQCu6qmEc8vfQogyh01l00DV6HnzJ7belRw62P19GpHG5r76IB0G5Z1qJZGyg
NvPFjrGV4qt9HxR5vSNj/3T92uiH/+ITVyIYdVeTmZTY4YEOKvnJGqXF1cvaTyS8qEZrk7Y/qvqP
qH7XN8koo9VOtl7TWY/E8Yrk0v7JRsv69xnd6wxJJlmOfEmKw2MeYjHMrO/GXFRx5JqvDrRGQOdi
EMxm0qasq6w6QRUDYSx1h/Zelc6t8xhL++tfiO92V3KYSCIXGBeJJrgJivYNSItj7mUv/6RoRuqK
8EC41XxzJY6JK/YwA5mHjieGTzOwzvotAJLomoR2J227bfZTiDdBDeerCn7eI2NYVuR0sk7xJulg
xQLQxXILXM+7CVVGzKo8YYkhEAVnbrF4fUjGskJNzSTrHy7EwSe78QkDkeemcG1f+mle4CaD+CkM
ygcz9URggCK1YSzOMeQkSjOoTe3Ubte1u3hR3UGuH6WJ3AtUh+9APq+WsbTUGYYppLtjI8amQbCL
7B6AdT+cM+aQfAK2RRGUBvdwCGWGAuwrAFIyhyODQpaiBzoU7XQDhUxNbospQc4qSLy5B1vJYQ5W
GfUURwb20uX6Ru+DKhO8+ejf+UUnLRl03JpsOjLbAxxA6m5VlCxCVu8w8qaW57nzEul1UrfXPxH3
IJaumVhglS2d7VpkTWnUObbsfSO61ctHWcg+zHcfKwmMqkNoqE8qsm06Xk+LSKiRBRko4wELLGSc
+/jA7MVZiqqYmPlSHZDp/R4lzahJwoliBrQB+sw7Cr6gvQMS0p0vdYJU+2O4U3aBRRVcv0ieF1kL
ZtyWVchyaugIKvp0bqsZ25KP4F/0rwvhqfdaCOOqVDBr5B2FYixBXRrdhsX3LHtIMZp+XQxPKTBe
L2s6epnYrmAC2NTJM/bsIabTfnbl8zIJfp97V6qKd4mDAUiDTTytrM+KuKcBOH3Rmgc9/RZ2AgPl
3tRKBGOgfWHq+aJ2GIQqt20ve8OSuVJ5b06L4LvzLNVaCWLuSnOk0KxyhKt4Ift4UtzCCbESpO67
PgmMRBPYK9ecVvLYPFPv+rJUDZTzPqIx1NlvjnrvYiHnUJzLVsixzd1BWgtkqj8OeDZkW8dNylvz
oLxaG0DHtdheRCsa1a6b0h93+k33Kj3+gQ5+3iub3STm4Eit7oBbwyxv0rS+9LoIPUvj6vlKBuMs
1FrC9niI/DaaO+JObXHvgGbWr6XI9GIl3pTtHGTynWPEB8vujqQftrnlxF7fPVu1vlX76ZyD9rZ0
7J8Y6v5pDXrhVWm11Wr51ETWNpqrAHQ2XpaNW82udo2VBqoeexNgOUOgwADH8DsxsFZkk+V21q34
v9mZTc+/qkZ1lZSTycAbtmgGr0+H3VADk9EsBY87gTmzOzlp3JWpNBbYhounYNBBg5KpburUgtMI
TNpmAsnQFhbRadpuqc/zMLj5dFTsZxL51xWPGuyXCLJSCmrwq0szDSlrAYSOQc3QwQqmbD4banyD
hbhdSCKvQ5DUzGafhtPmulxuWWptaIzLyjVSNXYIQ8swxtK6yzH535VuUfYp+l6My7LbLktTGYJM
sk2HH2mFDWjRHrxABrt70yp1VUtAoAQAzSHEWMdQxS6Kr6KSEHU+Xz+WgZUv28Yqis58LKOsymGg
CxXzYTjpoICrAvKIrB1bkaIZNn5qoX7KYr5P1+lmWMxILdJ9eyNdgLQbdO8qoLzdIaD8gKBgOTZP
xfnPPOGnXOZz1RkUQ6F6Ly8XObuvSkGWzv9UGFpRbVNVkHH+rvC6GoJizsGGf5acSPMjbmG8rah9
z3e1n0IYV9TWmBQu6C7CpNzP9XnMXq9bDz8Mf/4+PeTKap2B6GmHBwF8EPGXCWjqauIuJgqSP8JW
0BkVXRjjiKShSUc7goeQzGxjVlA+BftkiYgeVySG0e1Usq2EtPjuilYFlg329jHzcknk70RiGLUO
CUBMAT6IBcTqpij2oXMZ08frH0f08RkNlgFIqzgJRPRGG+g6eMgH0TCj4PuzG651orTzTIshqfpc
mT8o/9lgtaAqAEGtCCSaH4h+6dpHv26la1ZjteHiYHw7a17nyZ/6wW+UXTm2Au8m+DIfmH0rOTqR
kyTG4hN6IcQFvE5f7qNUtGMu+DYfe3MrIXIx5VLc4eKqbhdixVz6E2OhbL22rRmgpWbSRxCy6akR
6lAvMMBrIag1lEtRG4LcgHtVKynq7+aPkYE2GUOCmdlZ3YJaN0iqcpPGiUAMt5lureQwvlIqksrR
emTfYZPdkyq8Mfvi21wo+yqNzmlp+Q0mkxrTChog1s+S4asoDRgVUFPUKXN7AGMO9eJ1dr1bStVF
Q0PkZ7l2sPoDGT9bFYMxFTJ0xpYemuLJIXfgN9Ll2xA0fX9g1CtJ9JOsFMds5wL1aMwczmR60kju
h0Uk0B2ubq5EMI42M3J1UTpEpkE/Wf1PJRIBSPFfUysJjI9NNHmalRj5g3FRPcy8Aq068ZYDncTL
tsLuMNXCL9nKShrjahNdKTFEDlubmuln3c8AZenVi0p+Ootyg8q/Gw/kqc0LXybTLs16y9P09v76
Z/sXFXYAYm/Z6A2yJbK51DMEEaQxJWZF7a2xQdmxv2kBSFjtJm8KMNGE6m68qzz5KEpl6AG/XsCn
bOYCwjjP/m+Ts34qFOOHYqYHjdTBqCvbdpzxQEkEW9lckbrjGDbqqVjZZ/wPcf5vmn5O+4uhOY/Z
onvagloyRuure73vt9cvmOuKVgIZVzRNbRYtYBXzG414Yd5tqhjr0qPotcANQisxjCcaYouoc/ZR
Vls2ulf46SaqXSxaHshefy034y71lAftx387HONe9LJsnbrCgGypgNnLfiPzSy2EdeOa/epojGcZ
43zOgBaHF1j3bqfHuRAMYPJfWoamORjWBhK+zeQjS2tmRoN9aJ+QvRUfC3KK9cs4bbv2NLcHpbrP
RXVpbvcOLc3/E8m+h+IwbSppxOdKTxagCfstQK5AtSx55gNFf2rxOhJOM3PvcSWTUf1ObbWmBpak
n2ZvqBMWwokGrg6uBDCqHi3JZBgZBEjGjzEsvF7aELIpplYUdkUnYZR9BIFKPnQQZLio6T/3W4pB
rrvyxnTbfbN1bkWsax917y+eanU0RtHTqk0XTcKsRhs0++UVD/Kb4pHs7IO1CYECHW/GN+2ueF48
6e/cjzbLc3Mw38UdWG43bK03jC3UwAaxyvAD7yq+XXxjl/mYhnyj+1rTFrgPf1QbWJ2bCblkqJba
6HSUxAzZbe3aTUjpFrNol4pfVVzJYQKv0YeDEzX0MX2yLuOBwqLFGwAhvKUvrU/f0vG39KfwCc8t
F6ykMvEnDqM5XCLoUR1TWqjUtbR9V98Yha/Nf8nyZrbPZDo1lqhVy88zVoIZj9NKyaxjUJ5uMZgI
uQoM38Cqn+alAbbFRebCDUG/pKE5/HtqlinlAphrDAw2/uRLKNmC28h3bjrw+Cle/YP4xU9R+4Pv
Cky8sExDpSyCv4uUc8MmeY315mbE4lD8FrZvqHS6Szf61yMQ1xVget4EHS39H2MQTpegu67lHwP6
ZntJ58frv8+3uJUAxgKS0IjTFivofpq4nU8HEmP/L+sbbQejBbcRLUHxI8NKHnNz82w6YKrGgeRD
eZ8Hy656B7vCvKELmeSSnc0gDHJBYs0dYrVWQhlDILUqI8DikG1Q7dUDnrKb+KLeyg/lKXRLv9n2
f8SuuBbJmIDZRpEkWTgnbbNXG2NDAIq+3KsXaavutNH9oyrN5xE1xgicGoORCkWUNE1526vzg6UV
bhIJX1xc6PzVwTQmzA5VpmRxAQAvfav/TW8SuwDVJd7YvnWWN84HviPWOLaJP2yrJ+DoP4lmxrj2
vjoqE4eVFCjpLXrJYEVO3cLsvVa9TURVfm4ivRLCxOBe6aqI6LDwYrB3XZj4BNtEahQFZll5YJjY
gGv2+botcs+FtB3DTjqw3z4YgVdPzLJd2iw18P5LOssd+uIwG3Yw2pOg2c51KZ9iWE2x4y6a2wTX
Vy1Hw75ZRIuw1IK/5BKr32cUJE8mpVYaHMNRf8zao6pLu2X+Nhp72xbNtnI/0koUowlOLudLWaMM
igbGqTEbX8vswMJWEWgui1gJDC0SzKXpXM+/EsnohZy2Za71ON2Camikhn7W5remVget0r92OjLd
UDmrpbZZRnLMjOReKSUPQ9KPZm3v+mV6MPUlaOXOU3TjXbflu2i6T5YqGBXjb/CxbiN4YxeQuoHs
GGe7UwY3M+ajFOeHyW5vo9je1q3sTXhVyxjiXZJ506Rl4ea6ue9kCyxukY8xtm0x9MDMzh/T0ulc
ZeheDAdkwUs4C+5D9LGpsq10tnHGfoytVPHjtnkvFixEYuLmJCvh7VgC8BXLf5p/3UpE6stERCWy
UcFLUMNILHMHRsM7YmS76yIEhqgxMVHSmyQayxqjZu07vo0bWX8picDYRcdg4mBESCWXM1Q3yg6G
ji8tiHmiMzAhz2l7VNtUlO6i8Xsb/2VkD9Hyfv2a+GkeKr90ERf/ZafXx9rsyjpE4tW34UkHfS3S
ZwkzhmSfqdN9Jg97Ra1OGIcMJnvYZeVyA50QlQC5B139EcxB40LJ02XEQevhSR2Bo6wC5SwUdWNF
Uphw3mVDTjDEhhyzrdwFIBKhfT8Zouq0QAq7+hKPowPEWjybNbTNsW6H+wQ98JS4gg/HdWKfd8ay
m3TyYi1xDDlIFQKNQkh9H8DFDKre1A034EwvXSNC9idKm7lKv5LL+Gu5Bj1oMkDp0+pNBleBcA6G
X+5bSWDcs9nWAMjt8eTBPoqf38uB80CBM6sHIM4k+9Ef99N2CZo79Vh4otxWdDr67ytf2Bd2ove0
kDMP3a0aObslT/4SfDn6938JrqvzUQ1aybDaVpMGcJd/ALdpfuvFm+ZYBfW+9GU324qmJ/np+koe
4woVQuRwGnEmfduddG/ZYxHrQjwU3Tb6kQ5i/z+eCKIzMq5x0XtNyjHVhtHvf+g0ZN2NUQewztLW
mNxECP0lMgfGhciZtVjgGcQhleW7TgbfqLDQrcTKnUNEnVuRiTOORNNntRhLdFHBaw9qzUg+VqMg
fPGfO6j20W0YAKuwvJd5FI7Af0DuisXOQ+uh4i0Fyj1V/9AdzljPPVuP1/WSf4M2puc0YNWa7Bxi
NfVx5dC9+7xfkLoem/55TJ8msr0u5l/U8VMOY2KWNBJwW2KWg+4UtfcJ8NDxBPFD7AXSpbP8TX+p
XwQy+er4KZMxOSD8oi0dUeAHYCUmRwqV3ADrot3U++qA/cM/cyOf8hiTI3ZttsmAxyo4vbPy2Bui
erDoQIx9aR02qfM5wqwZRlS7fQyo2BxAsQr24ZstFgQE6shzizbd+EUVQ8aYMqPxUmk27TIg2Dhy
fIjM6WgnmYjxkqd/KxnsmKCBsl2WzrCqTDuZ4CKtgyY7JKZg8os7x26jq4LlFnDFgAH4d+9rDmE9
xiY+DUpmI9jyjJf6pt+GPth+RozElH58oEDl1bdoI4JJ4hr1Wjaj+hU6kKSU4KSsSx3I3j/Aj/Nb
5lJ48jSYj6JtS+5Lfy2RUXww6irKoPf4cA/9d8q+nnuAWHHJfeulPtkqdyog0W13fKMU3/LO6HwR
XBh1vGy0W/8FjClEVtd26QLTM6dvqXWfV0+mfXGMg2w8CUdquJWwtTDGLCqsss5VhMLGoNj3nTIF
YQVaL+o8+2Bs/iZJDy4gx8KIpOJJbYGScXJuBkXg4njxwVbgQvEfBVNezOtZHySpQVMbI/36Xa4C
cam+NSNDkAByTXIlhMnDxlBrHczAgA8kmtzaAQp7LehDcre41+dgTAVFxbrtohrJkNZ1ntP0fkuS
U2/igZxhwxCI0c2cYqRIuY0NYAS1i9tmSw2aGgN7clhUHZXOQ6596azSlfRllxhW5zqO9aans3fd
w3OvXAf6mIKYqQN9/3erDktVtUxKBikbg5uOGysD8r3xcF0Itwtnr6QwuhyHejLYBGOj6X7BQlt9
phQ21G5E/vajAvfFalaSGEXWkK5lZQVPMdXlZayaV5NEuy7vfStSjrMNWmNL2klq+W3StWew6uyk
TPccx7kbjSnahHO5UQyyIZbzzVzq3g1b82AX5QMZhrPTzqmrlRSKxn4klXSYzPKpMlpgSJLHQe3P
3Zy92uUfEUyidafoioGmtcU6XgIoP9XssPndgXcFqF0HWuCXL1NQAPVA5Pi4wYRi4lBplsoCCVtd
XAFHGKuHOckTd1ws4PwsBfAq5Ok4ECcXqJ9AHIslnJp5MaVGiS5NcrfITy15qoonov9JFP48FIsZ
PKl1l0Y27NHMDrJzLzWCrIJG8S9Kt/p9xqWEAwYtIhsD7BgI2RbZUwojyrVgaW966ZCAxngUDrSL
Lo5xMbWhVinCNLC+c1DUNk8K4JIiorhGKfDJXPQbdHnAfKOoDiqwjEWpo12EiQoPYZ4BB7NHj+TB
1oAMPL00uy6Y/RwQpv0uO4TelP4/UFO4DmolnobJ1aMvktXSHMMWDyLkHaTe58VrIuIF4YYEFeMB
piKjb/9lqn2Yy7yhWliqr6PzJM2v1/0f9/e1j8wJm2qAOvj9DKDhwVAvBRCyhkOvRq6sfL8ugKuA
KwFMfpSHTqjIHS5JHfLLMGPYZymJOxj1zzqvtw0xvhcOXG6i3l2Xy9VCzbANmhDKmLn9/WBxWedG
0+LiJOnOmE/9WLlddlA1UZ2L+/bBUOEvQYyFTXVtLWXcAHgM7xDdI0G+NW8Tz3RpR4lySjjCkQpu
hQ+wdhg1xwIUtvuZ3L3MRrkqi4o+FcaAvrQaBGGQPS5Btx3fRX06/lX+ksZOjVgSMBzipFb9pXnN
nZOjlG6p+V0iaICITsVSV5B+nrVBnSggsXT5AHo60kS63Neb6kkEHMFVfF1FO8dxbLR2GN/RNCRO
xwpXOMn3Zn+o8/0f6N/q9xnn0Ed9n6WYjvINhXjzlHoLQCzH+F1KdP+6JNFJGGXIq24J+wQZjC0F
s3xMTcF3oTfxJYR8noQFNpUjndSgZwVijez14BCxu/cmqz1dJaByF8228g9jKoCPtFQDzv13syV1
GQ5qC4hMW3sz6r/KZHP9sriVyHW+xzi8hYREH2XQs2YZaI7IaM++YpIF7ZxpZ2S9n9fqeaZNnygZ
3bFObvWueXfU9IXMxb4i+laZyu9ymp0Tp35TuzR1E90U/JH8S/jMfOm/rwILaOXbuDUwvDdlTwN5
iUeBbnIDl6Hh1Q+WcRWB8/ffj8bWAddlh8JaOnqaEwVG3fmTEGyen1uv5DCuUQfe8mgViM/OtImt
7WS+a2TZlOY2JQ+l5vbzX/341/XvKzoa83ntqCvqeYbZDe1enV+1cuskgqVOkQjm6+A+0wE2ARUd
vy1a56et6hXjIEhu+N5wdXmMJfR6WKSgzMAsi29vaYE33Be7JpiCcpM8iLAKuTa+EkZDwErjAJzZ
TIWJRL4HulZdIS8MTd1LSefZaQ58NkW9/LfvxLjfUI+0ChsM6OM73+fqVAyLm0Y//0QGgIc0G4ES
8ev3QxVGo4Y6mt5+Yd7P3VsFZLlQIIJrqRTC8h8RbNN+mdHMIy028PMuPIVhFoyJLVAEvro5DkC4
AeqrfsEClaq6rGckMmq8m/vdnHuO+nL9orgB3vgUwcSqTFG0JFMQQWr1MPV2kGuL3xSL28uld10S
d33NXolivsksd2lY1Qi7ysOAsbDY03YaVlBvOkx9L55+oeNN2eQ5vgi/jl+oMzUNDH4YNzdZuNGu
sNVMt3HIdtIfymn0ncLwbOvFGPq3ZXS2XWhsc0N6s5efSmbf5U3tq/Z4kBJZkJlyP+jqD2Fszcoc
qdMTpNxGqx0XYmG3WDoBWC+4ftUiMYyFFd3SKLkM52sUb4aRu1b+N47vXhdCf+RLbrA6C6M5XW2A
oW5BpDLGl7a/DEDzHyLVzchNaYu4Fri2tpLFqI4aKWZboSfmJ/IlH+5S6fn6WfhlZPOfEp+BmjgT
O0yzCUOrQqIzH/Lv4SE5SLKH+BHUIL52tUA/Jn68zU5hMGPX/Lps/sf6FM3ElGVIsyKfewDOTQ9R
kbmZfC4yIvhYfBPAewiDkQrmVNgGFPi9jdlKYHyU8cM5phgOkx9G1IpNVKpp47V7u34s7idbCWRU
PeoVA+N2EKgloMYABEYrCCNcQjXsdGEx1LQBJMx2uKIxmxcH2zMo3yW7Cdi+4x1dRMAr7Fy9JD+d
oH0dTxEGXB00YulEb+QrgkNybYDiYmom3rkgS/g9zJBMJopS4HmUmgCYKaVzQbTK1c1lkzXOa5RL
369fKldXPuV9ZF2rWK0oeSM5BeqIYxm+qqrkJiXtxEqLoHTEk+OA2g8MuSogmtmSt9SGmZVXCJ9V
1PuoQXh6me+y9k+W5nAaGX0LQF3rbFkP9X3FSB3Et1k9dGPq1sWmbwXmxW0irISwxTyjTSZb6eCn
qObHXn43dC6QEICWCkrVh7j0RKP73MtDqRLYJUBK+0IZ2+aoKVc1DDqy+iAzw3PRa+hYWILWF9Ut
1v/C5f0Sw/jfiNitnQy4vLSRD0o6PgNl/cbo+43aPNqtfmkS7dHWEoFmcBP7tVhG5R3UzMMypVZ3
qvbGzt6Hm/7UbVFtE7gsXmayEsQu1IbOkJSDhly7zd7N+SLp3+ruXA6iyRuenwIIjG2D+RETqmyV
zZ4SEg4GIDis/II0SyOCBIuvfysBjCOUSxKOWoPYRQs2cpD5tFDewvNqXukDMUUwZcbtEa4PxAR/
aTaXNJFRSpkPyiYP+r/LG4qZZgXphpznW9DV3tmbZFO+xG66a7BjJ+p2cBtN67+A1UwLuD56B82k
7M2UxyPZZZsObfmbYqe75Bzt6xOApY7gugywQSJV7iDwy9wX1PpPYLR0mQaUvm0YfXoq9hQh2Qmk
n5ii2oDZ6CwayeEb/C8V+lIkw7ClMiIZAibti9mC1mq4adXddc/Pt4ZPGcy7fanrNG90aFGr9u6Q
3o0mIHDUp0wEtic6C/NurxfAilkhTYSUrVMeDHIoFIGGij4OSxaiyoNaaA2wxf4pYSYY4N5IwK+W
ts12BIj1+/Wr4x/J1lQFsJW0W8UE6TTr1AGgEr6jNAGJHqbZCJTyDyIzmKV+CWGyOMfAakHV0mwY
ONzJY9mC3Xr/385Bz7kK/nUfN0shQUQ/PoXKMUmfnOL+v4lgfNXstAVxStQC5PK20r83c+9aYswU
qkNfI9fnXTEeCqivegc8WBzksGzUQNnJt60Pqja/8aLNn6wmrD8M44z6CVCDfYhbc0JMoffIBCtw
WoXP1y+O2wpYi2EcjmF0qpPOg4paWpm4LYjIXVuJbuAH93OITgTARR1pDsK82c9YUBoXzPVEdADH
OrZJvsc+tMjKBGrP1m7nvkjNjPbQqZXp39UnSig7eDOmYrpzu6dzgiJa2X/x/L++LFtd1J20jkiK
h7Z8AL3bzzxIfUoDFJ07tz0BR2Q7BQYINxI0RuZtfxTGWu6ZAbpoAG4c8N1s58eeeqOPZdRkhlf1
MAexV2/1twbg+KDEOGCA/xjeiwZo+d5sJZPxmHmdlxrp6Lw9UJN0D7b5AYmPpdqjvBNJ42YrK2GM
LwuXupxthQb3/KGLL7b2dF2PRRfIuLHRGDVT0lCgkIzYwwafp7ZnNPkFpSDRKehfsfJkZbJMoNeA
TVb1Jbd2qig1Fp2CcWP1MtdFQdVAVqqNsjReMdsUk0cwUcNtKDiUlkD7H9KuqzdunYn+IgGSqPoq
abV93Z3YL0KqukT18uu/QwdfvEvrLpEE9yEXMLAjksOZ4ZRz0EpnoVR7uY5GrXID8/tIBx9BTOA1
gDPdVyBGkNw88XoQKrFmkkgDKRYdwTEvetSrS8/PM/l84DF1WhXkjczqj8WWkYrHmA7OPBDdNT+K
GewMGXhyGZZr7Bn3cuvULmMIRhsjSM4dnTp/Q8h1/j1ckBIkcgweblwFO74PG+r2+a5XRJ1Sy4f7
e9Nt/r5hUjEOWYSSN4cc/iK/KTLv+i1YtmPvB8tHKDbsS29Greo1Q/aY5yZ16aB5XVAcwUmzLRq/
7Fq05Ixb1aqdSKtOdpvfD3G9i7vwO20RZ4+Yd5Jz465Wja+arJ2UBqNQpagvZnGK+XzHufuadikB
AQPsgXGn+N2JjfUGvjR5dDP5jK5GbR3p+7AJv17foOUL/H4G3AWO8KjpKw1P3CTx6+FAg5/Xf190
xvwFbq3BHCgiarvTT0YwbvIyuZW1RhBRLb/NGOoYsJQ05IW5SCQj5tiFMi5wA85BzW1c5AZSOEnL
qZ3mJvQVQT2VGYQPkc+ZPC4YiePCjiwjYikrNsQ/bvAU2qqbTvBYWMz22WdyOMNU2HlqpzHuCC0r
3wD4Y2ZVPsB3Qdpdd641UuLYcrGJhnqtNr2rkG6bG92mC427thr/2NojOSYTQ9Usjf3L6SjIWEuw
8xnEq+1XYj8oicgOftTGSwGcNspNCDp7GupelCrH0B5XNjJj1xVSJIJTSIAqKb1MCt0jveIkSgbk
zEQg4qPOX66C08VmGOS0qyriAdDCyS0wDUbmkYatCDZpIWC5FMQpYTSVkkzrGqMqSIgx2Ba7BpQF
c1bRbk4cRXDJROvidDGvaSLpGUEPAf2eommgkXZKLEJSFQjhqcKsEVOPQdUSwGE3TpZ/rsrG69J6
dV0LRFI4/6aTGuX5FpqckHYL9IhNUXZbkDx4/yaG83BURl6vbirNk9FpW42PJGzdVBU8WBdcx4Ua
8OlzNTf1qNBzDXFr9Tyd8l25Ridp9DyuAF+57jaM1ST0RQBMoi3kjAGCAySG1ERDsPSlLzE6RPH2
EcWXC3b9cm3sK84CTNUOKLDrGs1D4PcqWZ2bIEjqFe1kskdgSFZjAks3RJ8zOh+oHh7zfPxSBaIJ
AdFiOauhmWnd0SQiXkYtVw+142RXd7SmgkqIwDjxaNY0aK1yLk3iGfWXWX1UhRDq7Dsv3dbldnIW
I620yaiUhCCuO0TDKcGAf9DvAK8tMIEi08QPpgDWUJ7fBpTfYHbgj2PdM12EkIxCNvYzxb9+0wQL
44dUcmpOQE8odS+oviayr+YzGtof7FBocwVHxBdU9LpDD7WE1rlZcaYdQ3obflhb86nz7F2/QqQm
JFwXLY0zIkY0hFNcTsTr9W3TAqxYctp0H9Po37y7xb1Ik3G2qxYVDm9Ou9tYT/yhFTUhfoyaLtSP
R5E2J3AH9KGueUqzDY1dDDDDsHeIfZrQRYoUVZY+X1cLkUDOfFDwyHaZDLXQ1owxot78GqcRMfYI
zAOPJ10Byhn93wXxMFtimDf5t0wWJIFEasfFFEkejWkl4eLO6f0M3uLx8fpGLbyAL4+GswxRmgZq
m+Y6kkwomN9rqwoRReWma83Jt/U+OgUOWNdv9NvgXgSvshDkXsrmAgvMNg5hSlL9rWZfnQhwa/rc
aXfKLtqUN0oB75UJlF3kWPgXt1Q1va5mUEX9Jliz7tt8XeyBAXbASx8AarYgwyA4P74ttppIqyS9
rQHUyDpouekoyXgnOEJmCK4Yd/49rau5lFgBQtu3PCFsLiiaPVh3nwHri/g4F5qALg6Nf1mPLZ3i
KmsIrhazgkD9iRzznu6NA/QFCYoasJf5J7IVVepFO8n+fhYRJFJgtlaPoLcyTkn2UFkvgm1kmn5t
GzmbkVkyHZUBAvSH+BRvyB7t5hnoMefQaXzjm+FHK6A3edJ3+9HeCGSzuPOabOYLzhanwFaNs5n9
OkLJYXmgX6NM9VEEz/Yx5XR5fpxFSZtErwsD55entd/M6WHSkGQKo63cFE7W2SvB0pj7uLY0zsCM
k6kNHZoc8FgZMVgcr8Z9+NSCz17zcx/U6KLy6Vs16JpAzqpMWVs0bc72UmpuGxqtO714QodE6FR6
vavLyrWofjOCG6wc8p1hd3stLh7qTnW6VN6niYbqguJ01tw7SqeD0FG+IUOyHspyb1FcKTK4RZH/
zACa5qCmd5eowwPRMUbfBDdSpazUIvSGRl7Xmgruh9A8WHmxM1O6a/G6GW2wFtnBSVKmxzYMXkti
ObFkO1JEMMQ3AmyHrE0y3KhJ5BFjSj2Sku9R2DwaeXATKYCvuH48128VYEMuFc/I84bQDm9W1dj3
3Y9S+Xr99xdQEM/VTeOZXyl6buhAEuaJGbRViuO3ttmN9jJvtNtqHdzamDKvHtt14epb7VN2jF6j
H/GNaGJA4GswenG5ULSlUzXXEE2lPxndNuO+k9zop72qUbVknUWiGXfjuj3RZC6uspR5NrtK0bxy
rla2RI9h2mzLUAfDqu7VYbuR6+yW5um6RHdJZUgPmO1c5VF7HzfGZ1M3nNgwb9Ed5ZhTtC6KxO/T
8FOmhIdWatfWaHg0AfKGNLhqWq6CytzNBFPahQQoLdqvgzw8hvq8s3vT6QwdH1E6Wa9/bYJu9qih
elYaPw7S9EmiQerY5uiZNtLO1YCcc2kRN41Lf8y0z5ppbyggaINZ2WmdAajmsnXznuymIMB9qPy+
io5zaHjhKH8OtGnbEbKDzwNs9eRgcuxU1rWXadrrIOPBFim4gPn6uo5dD5SRi7082trW2IjPrKHk
oTpBtDGbU6p/My3RTOt/xEqmbMBaAAyYBzqXtCoqGx3hHiAYd5Gb+MqhWuP9bd8zJTLXDPPZOmXo
CAlO6v31RS5HtO+yuUXmRdcZapoSL8wxSau5HUm8ptvO2p2R3GnzSSN/9SZ9F8i5wyQ10fxXaMQb
AHQ5zQXUR7NE7BvLR/cuhPN7/Vgh5zhn2FE99iqnDErXig5zFwkc7LKZe5fDOb1mVqteGlABqGqg
aSXbKRn+ypC+S+DcXB1FwVgZyCzhCZ9Wj+Ic6X9YsHcJnF/T594EIKfNOlyDdYVp3dxFbeDVcgJE
XdEqcP8u7/dbIN8fn1bUwGhuoXn55ME3BJ2bTkL4dMHJEC4jlweZppMEDkjaqDvWZhQ8Rl9NtJOz
4ke91u5nQQZfJJBzBCElBYlYRF6oh8R8NVLBRRWoNN+ITKIpJUMOVctzZaVE+xzZcjO33cz6dN0i
iBbC/n4WMw6YkpwzHUnG2TyW414zBe+K5cft+/FzBqA27LRvWxw/RS1QO5XyrSwSITBqPChcPCVZ
as0z0rFbHQiz9oqsARAnzKT8R6b0fSnc9Y+7RNEjCTFoGhYPtqStElKvc0P254a4wTPKsHeDJtVu
bFY7WWoReYWIiScJkaK9t6RgA3zO3Lt+fAI94XHJpiqyw6qzNM9qa7drXrUaHZgpOMpEU3lscR/j
4d+L54HJlMYq5rZHLkQuf9bZI9Ve0+FW6b4odiF4XAs0UuOuVp0FhoLgG3e5xqNpNDSH1tG3f9s2
LqoyJ1VLg4LqXjXEqwI9ufEc3headZvLIvv3H7mC953jblhvK01DW7wIB7Ac4E2G6WAk2DVndhWg
+mCcJxQ4kf9In75L5O5cMMhJF054yjN+cskBYN3K2iLAQPJ02IjyL6Lj4pxvNPSJWaOS6Bn2p7l7
BijNvx0Vd+uKuARnN5rGvUJS4dblA8PIaBJzb7WRoJVatBTO+wYpSbq5w76pxq2ZbLtJYNQFtpDv
c0+0GUNuOV4xMaMSxvzKdAckcMHpCy4q3+euovlC7Sw8ErWgcgCb40z2TSlt5Gl0Eip6+AlWxGNX
zJSWbcQ0TWsOmblL8h+j9P36+QsORefMQdc3A1gtYXjK7LYjh6gVRKgCC8q3hRaT2VK5w+/TCREq
3ccSWmRGf6pVwcGI9oot9MzTErlu1LZBhhw9IylwqfLwlCEhf323loSgyg5mahtgWBY/4hYNql4p
o4Qpzv6LSl/V+qh32+siFg3auQzuxgOHQ2liFQYt6D26Hdblemg9ZXbQ8epafv8UuJWoIiRaFmcE
KGnHIItY5N21nwy1PKSjtYqT+c+nADBddrZ9nAXAUHQ1IO2PRPmw77NjJfvX9060Di76BhpflSgz
KoFy9qAAlwc9onb38k8y+Bq4lqiURCUMgJK7ef6lq1bCmatFD3O2TyYXbwdtB2rKFC8uhhVf+D2j
O9zKPsvcxl7+6fqCFt8s59I4E1DLdh9mds88KFjOAIfKuCfYUJ7hoG3GS29E+fbFUO9cIhcfABcC
Q+smJDYAYc039CHYhj8Mb3TbLyAlxKCc7mVHVWRNl0z3uVTOQpSBMZk5C2Tt5L4lN7Z5LKoHlb6Q
Lhfo4VLIDLgfomDiFyNXfD5N0vWh6VHPZeChAM1J1wRQdaoQ8GrJtp6L4Q5uQltVYpIASAt1hqRU
4I+j5NDsWx38xcv8XBB3XmFZ26mCVjSvKW9NuouKh+sqKNov7mTsiY38a7i3bMZQ2cTrX5VAUVvv
sgK8HwszH2cuQu+srJQVFoDMK7P5UWc/atRfkgepFIxvLTnV8/3iTLgRqkTN01bzMhWVFrRPokVB
gD8uOnvOZPfN3OaWhBJZHz1pFRCFLTDlmJETqk/Xz2bZpr5vGmezZXkszUZC7bEgqymGL1qVreC1
LxLBme12rIaglJk5KNaWVXk0ix1QBQiUWCCFn+pUp5xkOsuim2jLjeOdWk1uLGziWBgMYz7u934p
nO1OSdGOeszikJ2BjorOSU8DeIxsV1nPNdoeI6/dTLesZRj5W69w+3XsE8GG/oeBff8IzjJodhBE
cwtTV+kOgq2V+gVN+i7Qa271o3w77uIXY2O/iPouRTvMmYmmyYGm0aMOro7khFaCXR88ZMlfFNvP
95ezFWZdN2GgsAa+dicln3X7+bq+L8dfRDZ1ZI+JjQGHSyvR1SlIdaqcOSe6Rc/q24npKw3OMPeT
H6I51oWZFijMuzw+oCBzPjZBgYQ1ojy/2vXASCSbwCv2zTcDfO/tOnyQRQHfovU4k8kpqZ2a7RBU
yK9ZqOibD3O5B7FHOQjq6ov6cCaF08KUZK0px8ieSHSXpbtg3ySC9JdoHZzGSVIYt/2AdYQ6CJr7
VUIfokR1S1EOjBk5Pj1zfkac0qlJXhVJjHJljZwTGZ8DXKRoDQ7dDDmN0nCvq6BoVWxfz/xUFht0
BPQdCpHKz4FUTpWH7hhtNJBM/Jsg9iFngqqyL7ukgKoPtelkY+MkWeC0xJf+KjA/0wTOW4H3vrCs
ciDepFlOX3wuUY0tPl1fjEjbOEfVSYOtaAa8SKHVjhxYm2HQnW4cBFkMkRjOPKjokuqSDs+z1DqN
+bFRf6jB35i4993i++WQb5WkrEPLTdZ+SuhJKr78007xbXJprafpEMJFha1vKYOTjC+1aJuW3zBn
i+AuvxZpkp2z93iEJnwNWbneqVf2Gi4QTk9kRBcjO02RDQBuAayS77LVClmdZa3UgIGYOf0876tk
pVpPc2J4eUJX17dv8XqeCeOMgVlKVozpOzQOj/U+rvJNiobGJIy9GXgA10UtBpJnonhL0LdBGE5Q
NpMc4uR20J7+7fc5A2CQsrBHhbVhdPNxCtojHajAmC3G9siXENA7YfCfB+8w676SJQU10TzLV9UM
uuZE3lVmtJp6iY0SuFFifyGTEItl+ZR+y+XDvYLk6PMPECeMBKSb8pPVYG4sBNzv9+tbKJLDuVK0
jMloykGCK5l+ysNKB5+w6oaaCNdp0ey8b+PbdTsz1X0v61NYo78/andt9KJ2u3FcX1+JSATnTBOo
MFCw0M4dTp5RHPCulDRBYLroR89WwV0dOQfL0wyuL28ORg8YxIdcsvdZOOwmg7rlHDhSrN9fX9Xy
FXrXA+4KKaoEWhRq4NU/n1rpkIiq1sux9tmauDsEPnq7TXUkhFh9LF2Fr7LuKqd8G7+wXsXAnWr3
uySIrJbt3fui2N/PtCHpGpIQlSl3X3kanbygy1ZSMwJu8XM0B3/j8s5WyHnWOewG035rq8ZVirof
nXzK+u31Y1oOg8EsYCr4D9NK3JIwCigVEyv59j7x5SMYLogzmk7r9CvDr9fUVUDRAyYvgUYuXt8z
sdzayDTVo6bj+qrzUQdpYXNTkzv7z/EeEOMDpUY2DYDk6BqnhHJRWZOuI/OgKImf5Yar1pWf2LHg
oJad7pkcThflWCfgyMHNfYPKBQoK4z9hySekIY6yCPNnUQvPpHFHVkRTJRcszcUSh/l9uGGlMAnN
yXTf/hxX5HlHXbAFi5z9Air15W5yZ6bEWg3ocLiUEarCUFdYglRbhTv9xBjNsVZXOlQYsIlW0q0o
ibRoJc8WzcV/bSMVoRJgtKbCbJoEODZDe8qEVdpltfytMHyZSZlollHSoUGhKx5ks3sYKtsfy3qd
yqjaCq4eC8U+vG7el8SXmfR07BSlQqjW+sNqPKSrYAsWMweIfetQ3OTHHOI1aVxgCIyoaVY7JJRa
79c0aLhTkdwmq2ItKp6qi8b/bGWcSys7c0qNDCt7GzFw49TRDwDJ2Y87E6QezdF4AZP6CjQbG/Wr
tpkcsB+ZiVN+KjfXt3gxCDr7Ds7vtbgmAxjq2XeEG7JJ14w1pV6bAiMqEsOZmVQeRztiFVZLDl+n
ITlYUeqXSg5mZ/srwuITZgTXvaULvJHgSuic1VGSTk96E2LHXF71yrBOrdFrzWJ9fRMXQLHYvbdU
jRiGZthvmZszr0eUVrVmNUbqB/Tg/Tbe1Zi/xkjAXtR+vXz73gVxx0VqiZoRWvk8JUpu0yr1ojwB
Wy9Q7+joCRa1rKLvsrgza9DrXPUtSopS5FSZY+wYrw4uxDdyZCmn0sd0oOC8ltXkXeSH8yINmmyx
j8k23KQ7po2sPCHaxbdU58eb/i6H8w9l1Pf53CMyUtf1lvp4Au6qLYYfV3hyCl4Zy1m7M93gfEJU
g/EbvAgsa6f44b7wpVWX4MXZbI1N6gUr0Wz+f8Qr74tjm3ymjFWnWL0SwIwpNwx+C5f6mHnjXnJN
V7MdlM38cXBF0A//4eB/S+Xh2uYKHodESBZqa+JXd+Gq3RiH7Au7BCBFpQLPwDbtygHyQC8ZSLiL
sUW4biaHTHsaWt0123uzexnVFxqZgjMU3Lq3zPrZjlpq18RggsVjt32QIrqajKfWUADDlfrX75xA
//kW4dY2i1jWWe2EhA8ECBptMAA0u3toJv1n18rPRh+jsSMfBWUh4elxdqWMwOlksN6r/zMZ0Nb5
9mvIIvRFgFxL26khI6IBgd/C/3CGRTVpohUjsohUem1n3+gzLxtzRzVEvWuL00bnkjh7Ytl9N4UU
mTd0oINXU9owPvXCZ9SF0pP2yEYHMvB0CcvIzHvz6qkpAAOzGSooAC4vr+Cgg044Z22p8412V6Nw
Daauo0yc7GdwA1QatDH9hYaeC+RCl7AOUN1gb5Qp2dnNQ9shs6D7sjkL7t2iopwLYis/uwq0a4Ok
CGDNssP8+RfjmfYoHYmbe9GdyE4v3fJzYZxWxk3TlOicQrEIXiC8yfQby/6uGPuh/TQkf870Co08
OzNOK6tBqnPbwsCxUX016FM73cSJ4HovhSPnIjh1DCRqSJ2BrLas+Xbvy/QIYoHrFkR4QJxrq40i
lRkI3lsQKzmMGO7/PYChHwlqvYu+5nxFnHPTta4xywEG662fwC3wCgf2jOR2wLcMMdVs3mY/RGyM
S0sEkp9p6aptINjijX9cUbAMzWwI5ciiLTR9e+gu3nYemwlDo8H1HV04tAtp3NWiBQmVPMA7vJcL
twknP6vA2dmKMIfYuXAmQ0PjFnoyQDEHNkNO/TDJGjXGhDGUvt1IZD1oAyrn1iadNTcgquA5vrim
M2GcIpKCVegrHJucrQLtduoRez9f37blUzqTwSkibRWrDk0EBL/mShWnWkeefmQEYZInrCuzU7i2
fZwitqSMp05H5JgdwnsdIFiRZ3xvkaBpHiQhCc9CZHxxVlyEVdpmoEQmhA3ZLiwOiS7IX7yllK6s
hp+dKJspy63prQpaPgewRmFSJU5rFcRpc3U9ZICd0vR+R0NtZcWpp8mFL7ckdqjxNIeloynDfRxZ
Hu1MP08iFwD4d72mPySZ9ZRbuj/IzXNfhvjFalMUraPO5roDKqFtHuIUbr8tHaBKrGeUot1JST/r
kQyioXD+QaTkEJd3bZYCqn/aRVPiyhEmGqN4H+rK11mb90MfrPp52LR2+2yG6NlqP4X3WmY9VKW1
DsL+Va7750gtv44yYDjNp3rO/UmxTafPrJvIADNhYSADqz8FkYzCBWrP6byZdHUnlXglm40BwI7x
k1EmX6mkvHR18iPu5heAvfqq0gkM9tLD7vyk+fmSCd/b1woB9ECEboWk3cToGQfE0DZQ5Z/5qKGf
W1J36tDtFAw8CCzP0tPhQjpnepKGmMARQ1diGbk1Gi41yVFf9NfRnTyygnF9EQEoCuwCP33SzlMH
sna8l+kYAVbhMwC57UbErie4PYTz6oAw143AQMpBV+rNUKsHIEaurhufRRGWDZos1HYYg+RllGIW
zaCaCtpGh/I2Q9O99RflKQ14f78F8Ccz9V3VF2hOH8LSDeRTUv5FBfxCAhdoTZIRzEGEJ2qU3afW
uklPTQ4iXRHq1LKGn62EOw1ap0ogsxQJ8+BohfB6pzwYwEkWgYMyn/LBpp0J4h3cOHcp8FZwlaZ9
3GmOHR5l6TFOP18/+qUxy4uN43yb3YxJNYLjCLkY2c1PCB7X8Q8FybXIZ+inupucZK/ctm606xOB
3i3eHwCvqcikW0TmS4p6nspmROEYUgrEv1OUbk0RpMfiNr6L4KuHJgjgenVAVmYM191UeFJ6aFQk
uUVphKUrBJooBXhthm2BBubyCsVqQjNpwAtbtnI3UMa9WTeCbM9iiHAug9e9qAP5TIQwJNnKK/0Q
v/Yb9bHxWAKSlu6fM6Ib2rk0TgGTfqC5wno5Mdm/S6ToViupW9lk00w/BTrINofXdYKHLahKkRJE
EMRtHp2lwZhR2mOwKLOn4G3rBl7sagSmu3alLU286yKXNO9cImeQjLImmVnjXdbDw3cv0rylw911
EQvHZSK/yQjagLArf8hyJkWdz1nOJqU3b7RUa8lF3H1THciKrumfx92X0jjlMK06AjQTevZq7Zs5
g2oLDJXp4/UlfbxMlzI4lVCqOGlrBl7Uxk+msRvtT3WNnMvmuhT2pZfacCmFs0iBEmP4NkYWok5f
1PQQ1A/Xf//j0wG/bzEGGRkM1R/eQ0kLJCGlwgvFHm+jYV2gpzN4afMfHRXY1sXtOhPEKVlRBEqW
jhiEnCV621jTvrcLwP5E5U3ZlPEfa/TlqjgDZIeybWchOkDS5LtGViWwV0VD6qL1cCoGq5YWfQMV
k9ONDVBHLYodJfw0CeeUP+b1LtfC6ZmelGRsUTZ7y2uzKsuvtntRvmT5hp4dEKdpA1XLpJSxIJbG
MzAuEf8wV52n+u1af6n+Rq3PhHEPvLrok8C20QwmyyCZ/trUn66r9eK1sWUVkbMNHnAeXdmAbtV2
m6F1at5kWeXEk2jqZ/H83yXwaE6R1cqS0eLiNGiBnp7V/i6rn0kwOtcX8tE24/TPxHDeoOylsA9Y
jW0yLUci9VaSHnRJXV+XsjAtcymGu50U1VKbUoiRd+Em81Iwa7jZPjgAiR5cI0A/35SihjPRyrg7
2k82YAvYDF0PONvhbgjR3vYoWNZHX8qWRQyW7dGR9OHUTFciOgQzULTLqNlK6vizaulj2U4p4m7J
NQr9oGrZpu/IFnA0P83CcNK8+TzGZehe/5JlfXz/EOvSqZMxLNMuShHz032KGEWExLWsje+/z2UV
ugjBMdCOMDGfFg4lTwl5bYpXMHkK1FEghycGkFvTpF1cI9PUbCL9RgJM6jzcj4a6ur5fbD8+uL33
g+PJAEyJqLSwO+QG7dt0vgvVBJ1o6JOJT9TyerC3Xxe3kIu8UBSD0/+cxkZAgBXzVmibdrKbbspj
fgy+R1/sO8b8YhauCMJvoZJ4KZS7AVRuzGaI0fHBLC5DkA4QEWF2B8XRPyeKuxT1wVtNU5KyIYYk
2mcAWwq2iv3zH/eQc1SlLIdxkWM59LPuANPe7z+ZT/0+AVaVl5wwZ7MhSHnIgpu1kOi4XBpT2bOq
gqLHSlDbeDfN3xSf9er0e+tggP45QYk09IQgXwLN5ExKntk5sM3R/k+Sl75rnLhwUdbzru+lwFy8
ATydrQnFrw58iAiWumSbSKUT94LDWja+v+0FPw4C3nNtMGtWZArvG9Wf4t5RU1FVRKTg/BBI34WW
USHx6Eldtbd0Wjgdmn1NPKFKwPcC/slTwCTQF2jPt0tvFDTBCTaRnzelSl0BTAOlwgEMDrJm7BUj
8q+fk2AbTc5sVGEY592E0iex71QQIdeya4Mj+roQ0To4M1HmYdf0BopLXfWFgukuD0VVEdEy2Bec
qdsQKEWUtKj6B8/2fD/oq8Z6/Lc1cLaBRikKfxWCWFroa7mzDqlt/eM2cXagkpSklXE5kbf7gbgC
SN7CnCq721e8Et/NmamJZEQ16454yLb9o7KhKAenrj2iJWNcoTvCC8GIGfq2YPcWegMvbJzJhQ9y
OemJpQJ6pPfDTTc5zNChh2CfriIfHHqeFsPGIqfjsWH6aVOL3tOLb5B3d8xjK1eoO0lSi2TL0D2l
5KVuPoGnIksfKnvbRAc9Ftxc0Xr5WZEoAKXqyHqiJrf3AIjpVJtsq8fOdAxXdG8f9WPwkB5mF8Dw
PqhCRAmR/wiHf5tHPgejZpPVNQbka+vkFvzGaF4qE4cAZk3d20hh4JgFbkygWhZnSQqUvLrBNjRk
EwrHklDnmjzT+FzYtVPizl+/jcL1cSZFTtMpiTTo0+AqYNFi3aZBgjFOzTFr1F4ZeHsXCFYoMDI8
EnMk2/FMGQyiWidOH0Xow39U5F4ghd3yK1eUp2RUx7bVIomlvufvahW7pSFt52F25lwUCDCjeE0S
Z2/sSpc6pGd0L8y+AXiwigVTMsJD4iKNQNODNpGQxGDz45mvb8JV6uZb4sp+68rgBFIE1060d5yV
CQMz6/MG7hqhwE1OCk8rwLNufzFKW6CAIl3gnitpZM6lYsGQdpq0b6JiM8zVlioiZRCI4d/oamoM
SAOgZ0Iq70i3H5pdOAum2pbvLRicWHXC+FB6r+ugKGkVwzLGjQNMbi9sNrVxG2HyQzbo9vq9FQnj
VK60A7lWFSQD7akBcOZjq94V2mtIWickohTawgSICWYqLAprQ7MV/wQjCZhvGwaPIN9N7gQbMa1Y
Q8i4MbaM8SOmjoymR1EaakkHz6VydrDtjR7zTXgopwCbzAAlbVcu6JCVP2crvFwdZwHNPI1I2OMh
W+uboLUP6Al0MkPaXD+wJQU8Xw2zIWeBVSIpNKtC+JEkP9bF82Q5WlEL7pJox9g3nMnQFYMMOrB6
PV092PMhzGYnre9mO/qL+Op8LZzyKegkmZQRmk7Ck1zfBEKQgYVy4uWZcAYvlLrIhpsA8seW+Pq+
3WTOhB7eZPfn5cRLQZyhy0K9CvvRBAVVAJjj5sGg2coIHqv++frxL93X8y3jzJxJQiMeWriIeVa2
8nDqrdhPUuNObeP7su2erktbfG6dieOfW1VRK+Zo4jWSbFUXzRMP8dpwFDfbTBtR7kKg2Pzbqu9k
qy8J3o+pipE9lCU2mmheeIFI7eKU+MfV3EeAHNbeBjjCk7Ubjngu3oeOtpo3SgLgCQxZ7sdj6EWA
fcecmDcOgpslWiRnIwiD3pImLJImPi1GjMg77SjKDIrsrMnZCBkt+QGlyIOyLBBi3U3kqbfxCoga
eFVMXoncpdNtRN0aS9HLua5wVkNW8Y6ZYuhKH3mT9TwNAtUX7R1nLUrJjDNNguUbp09Ve1Mb+2h4
+Ud95+xFPcuFPjOGChWw2oYLtTDBzj75rAOhFb0JRAvibEZgGGae1Ahfm+prG+7nuHLs7C+CifND
4eyFhEnVOrRYJ3Xmp9LgyNOulF41/d6I/et7x36JD15NTJTbqP2hPq9ykqyMlCkh6AQIkoc8Rick
9bN6Y6A7qE1cEmkurURvyMUC05lMvjEtr7vZKPBNb4MumrTCpP4udod6wxoqYl/584YKZj9+r5Hv
v+oa27anPERopkh7XWk9YF3cJqCOvr6VyzfpXQwXscRmbAOAScJqbMspqtptZhFUMbssV06Lb60q
UqoYAxttaQC3XSjfSA5cWEP3AytcXV/Mspa/L4YzRjB5pG9DoAB00bgaxmyt1+0uBGmmwLQue8Z3
Oew7zoIWcBEQhVJkUe1JcQd9WiUKPWY58buuu9VVEQa/aFmcNRpzLY/SAanAVtpZ/XbGoEchaEgR
ieCMkdqD3sUq0TrUWk9j8pioj5MoifZRDSxVti0ANQJt25BlzgRlUleoYwwT1BVIhZRfTENZT0Xl
ZNUk0OkFvKdLUZx9iNVQmS0bDVfqmhETN264AqOEN36tN3Hr1avB04HzhPGOTekV6w4EF191wTd8
3FBLRVMCpkVtDZ0wPMYmySOdgoBI9cL0wahflfQhtgRdKSIRvLYHVFelEl09fa2uhhSU03ly0HVV
YGwXRkkul8K+40zbrbYr7bkD8mHwA4Ncn2ev8EpMaobrcWfhQTWv7fV4omtRhz37/EuzcSmW1/qg
TKVRRq/7NB/7+UDCz39qLC5/n1N5Sg2jnUqYJUvHggDVXseD23SiRlrRMji1HyqpDKbUQtdaN7lR
b27qgqyvr2TBN10uhdP3zEjRkqKobMRc8Rm1UOCRE6NWqNehr95fl7aQ3ryQxldRxw7YpKmJh87w
lt7sD9C8m36jgZpmelHWv2KYaaO3nnbKXFF3qGA/+Yd9Fdv5oEs2zEh4pL1f5IIBgSUzdXZx+Vrq
bMiJ2nbYS1tB8FrmBwoMJg1d5K0iC9yI4AIbXIQe1nQOQ7DHeiriJMDL+iCu9coq/vOXADswzUY7
iWKpqI5dXmB1Ag9ukypIN5d7qnzt0idDBMa1fCrvIrgwosuiEU0x/yPtupbjRpblFyEC3rzCjuHQ
i5T2BbGUgfceX3+zqXM0o9YIdY/0sLsRywgWu1GdXVWdlQUsipYH9HAMU0fs1a8h389r4PZqkLQs
UtE8gjeE7/KdrFs7PfzvSgI/m2HrvMA6SEUMppaC6JdmN4Mi2ZHod8PX7QN0pTT6sxEOUKvViBU5
wQGydqsvesWh+JCdyuPsyH7uDW910O0IiwxkfsXS8+fhsLTqS7wtybiN0j168r6o6MpL3fDLmDrR
XnLWF9nO7qZjh5cB7ZkwzT7MlmkOZptcj9OCsXYxaPoGCr07001u9H221/3syXLHT9v2KD/h4LYa
lTINjRFj6vLubqh621Lmu6Q1XpOhC5YiPmjKYBu1Quww5f8cAivhVBhTIoPi3aUnJN5OK/TEPXwd
LX58Qz4BUaOiiYwUOiIDxh7pYuda/WfMuiTOGWWFw4q2KeUulVhQoXtJU6JksJPHL9vfiNgshQOL
rEyjvMzhEk38VRM8NSJ8gFoDhxWhnA5x2LE1rEdJ+teMjuA8/+U+sTVeAMW4iIOwqKiuzJAsHTGU
0xgxBSrT8K/tzbpSF/sJLRQOLcZZwATuGathlzsbpmAUtrjvvWGfHlZqEsV7n/XGceUni6zNf+NW
PAFMHpvzCAfYo1/qDtSUHRs/V0JHSfdVW3JwgkFRMWqbGntKOcgvmJHNkqWZQAu0yKi3CcXfvH7H
n48SBxKrFFUN5B1UNwGBY5rwINBW9hDeacb//lT088fjcCHX2imuVxUPeulgN2Nlr0bhYHKru+0k
1z0e07rQmYOrnieMhq0ihBgZgqei2QhSYXDGetqFGdVcdH3ffpjhX6TaUa4LYUURXTJ26Zd8uC8x
MpscYU0shh/9GeoZxskwh49vmHCE7DWnCE0zjhEYBw0DutMA/zjbG/ibEPq8NA6TZnGcl0hVvqvB
NJEjRLbhzQ7jj4Zv5dfsjbB3/UY+2+MwSuiKENIpaHDrfVY5ZQLvs2h3wbhrJghsrc5yI+8a0dYx
Fo0KB6gN5rArH7qymyXckcX4QUYLpf7ByIg+zt/gyHl9HGp1htwl4Eiza3/xDN88lL6ObrSb+SA5
7e3sSA5LwUNvcBan3x8Fn82FIfaYfbNfsez8N3BRTzb01qAPqLB+70XpnMoZj2DTQn6Enu96HbPO
xjjM0sVmmJYJeZ7R7VfrPhceidVcD6TOBjjQMpekj+QYnTXMX5Dkoc/XuFVt3V693LNclbJ3PZI6
2+Ogqy3qaULDIrOHCuuN6kFH7BaMQY+NTxvc0EbQyPj1TvZE9TQT3iOJ4s+3a21aWqhOeN+Mb/T3
5rz0WfGXr8VJQfjIhiB0+9Fr7eYO5PjyBQQ8VGD/90ciBt3/XT9Swp//BlVoJqkpAUODHHTCl1oJ
uuaJ+KbbHirxwzWTuESL84x0A3TJfaZC8QRDHtO5fkOs/iYPjdP3L4sm7CQ9up1UCKolBVWdJZBP
4sdt9vGsVakIx4339R4Nt6fPg1/tZRscDZIntI08yEl/3lO0A+imVgF5jBFNxabpYO7pzZJl++19
3T6LksiBz1obwjBW0PoX2v7JyuR/hLrztk1c4Vz/7B4cuHQlWoaTAQCOlGrfOdJr4WSOgieBASLy
OBp+6FC5DbV7HMTEcSU3jcpo0ErlrhDjNzPRUXrqeqB2jwMadZpLqxgA3eZ6p6TPXf+6vXXUMjhg
kTG4vAGYgbzQ75QG/d26b+ZUIEt9H75bdI1SJdYNKKe2gK/VjZ3iEN8x6Fqd6F7xIHh1pDhVVx5D
f/KJ91D+Mimop3wSCkgei5DcaZ+zXeGtr+Ouc2e0IgEw3RCDJ90/q4j9AKr3A35hNZN7JZNlphHb
ZH6TV/u67f/d/mRXaOo/r4wLV5pSN+tYnkFsye3iUccIVyN1pnsrqNzl2DwJe4rUSzjhew3lYlHr
JOqRKdS4rbPRs/DwoVsFgRK/KWyfN46DiS5PwqozMKhRuTPAE8pexhttl7r9UfiQBKoET1EczK1+
+8ub5d2NLtYW5tq0tDleQlahtyv1VtOO1kjx74hT9r74CyORpVVdxGBduiv3/T2mngY9RvAJAYbw
AZ+YDi4ZRLMr8fcBlyRxyCFkWlGhS5Zp4iye5Q+n6oN+I/ql11YOFd39pgx9/nocjOhJ2cxKhIpg
dwhPcTAd+ptkx5569H10EEAGjW+rz8xB61NLV9TYb99Y6vtfd7G9EH0DcR6ySlDiyW5Vp/TT+8Kr
Au22j+zBZ2MpIMmDJ6Y4iA86EZoRZ4Ov52pLNef6LIK+Msz7FZ11ZiETsfNV75EkA4o8umapfOtZ
E7VZlXdAsmb6kEuZrULiY5q+EKhyNfy5sML5y4CRLYI+w0c7j00WX3edYI+HEVx0cacptkxoNl39
ZhfmOI/p5VCL1xYX24h8pAv6HdNYbJFPbi/r6uc5m+HfR9TSyirwwBi7aJ8O91lKSQAS6+CfQEph
rpFesVzVyINeNR87cPgrXffy1AgKM7Zls3FqeSTWdUVfApeApMkQa1Isw+RpF62uqWtnspwVGQhU
Kr3ctKGQ4Jt760PvASuxmXFjG+708P8Al6vFh7N1vv6Z960UoZrCAi7hI+LUAErU5TG6GSEqnNrl
ybgvjtaeIttdvyQuzHJpgL4sZSmxsmv4IXoxAxlpkJ669W7csVBPdNtD5o445FQwcd2Lfmw2XyQd
i3LqwAbHq+u6C+t/VpWIwqjfz93oyRLPq5iB+DGZ0W2Zh15Xhvvtg3C9dHmxd+xvuABJ9Ouv4lhj
DUwc1vDLJxZ/FXvZLUgJY2o53F0eh32XRlCpRf9MUPYYZ9/0zvZqKP/jAv5RiuOse59l0pwm7Vlp
JyetE1u0QnfbEOlyxs/bhsr4aq4mOLFqoB+WRzAWkJc1TuzL+6yyZ88IoC1qQ5r5j0D/7HIcHEMH
sDHHCa4+x16BDoqocdeYVKa8DvpnKxwKr/I6zbX1HxRhdYzIa4+DzzpHrb1CuSDbq1/u6bML8tOi
m9yotUEGeaHzZtd80d4Qktx/F5jWTkwlrT8lroKHf6opl3AXXogpa3O0NZt45JCgbWcrU3Lf6e1z
VLf3tSx4hMcQe8oPkF7QcQllHhS0p8PqW34VoEUcxDQAIypDA3EQrlcMLvaUgw650USliWbWbq8f
0MoFLGStHaLbPOVOTli7Hon8cBeVw5A0jo3YqHDZjcXDuDwOo5OP1EP89RfZixVx6DGGmhQKCrKN
3gXEOzreR2NX3fd28tyizhU9kSOyCbxSOTTRwbpr5goUJWunP+SVbQY1Plv+lmPUOCp6qZ24FKGG
2kkOVta4EpJGRFe6Lu7n5XFdvVL7n3twfooQVA5BJnVs81EDgsi6elCV1mk1zL9Q68yp85KieVHr
4YBES7RCxtgkQL7lifJTpO8LlYgYCfTgJf8tYa50Y8CtUjWVk34M1+MiPMrrbSGSz3yEQ/CC/3pR
ipBqR1DP+qWaB9VBzuZb3mKxqYSe+paiu426aK7ma2e35wdNg8c4LTO7n5lQpeGjhX/fH1i+lvg6
8SBwHQ5NHf04ENaSLA4z4O95n7UIipd88ltB8qpBaqGBH6FlsKYSUeZmv4L+2RiHGZXRgHUlww2b
6Z9Rv7O641w/yepOXR41+WEbe6974dkWBx19KqZZYrJE0BL3uRXemEvhlgmlj02Z4fAik6HrN7BH
MS0K2vap6PZW8rK9kt+g4HkpHEAsXTp1aQ536DwzYAK6imib+8TJnhtfcLV9gTLJtklqVRxeaHqJ
3q0cDChpOi7WzSDfyCvBbKUcj0MJTA3om4WRrGZjH9XBIkv2oO0UagT19eP7372T+ReLuY4kI1Ow
dysm/lRjUMm5/Td7JfPvEVBHx9QxFeTmaMEA0yyoi69LRGzWlSYmBuDnZbBA4yJiL8tSbDJIybla
Me8SLXHapPc1DYQWYxmPQinuTTTwxUZ2CsV+t71Awv9k/iUirOq2mgYcW/1kBkgX7iqnfhXvdVv+
qPt1MBx7iu1CfTUOKIR8ndtWQ8uCXtb7XBaO6lr626vadnGZf4tIk0QTSqZNNEqdPyWtH8r4b0zx
jbfdXBbZzy8+nLyqo2qWqCnW6qMSB1a9upmV2tAVItzwevQng8oN2TVD1XjWYqUakNBJ0X7GqgCS
y3p9GNm022PGT0AxQa7nQhfWuC9UocZWrSaqfOIBxGO/vlnwVt44xm2yN/Hspz2sXuEmrhxRy7y6
oReGOVzvomrKcpY4yAF7PyiRpvTHcA/1XwzhGYMIb9d1QOHh9ReEC6vcZ4zmWJb6OWW6kEzJSno1
3di3HP1pZWwbvCk1O/Pxj+rRF0Y53BdWJEhDjFfIud4peu0vWuuIkDjZPghXY6kLKxzWT+WyYE+x
oVWd2TNSry531eKTWpxmISFsXX+vuDDGoT50PccsV+Ck3yUQwIj+0rjhE3u0bk+hQ/WjXT3kZ3N8
76KY9G271njSsvqH0nwuq8SGiPWfZEIXRrhKFFhtU9OlSBlQhMPUm8EbCxSehdzb/k7U3vGdi4YQ
T2PHRsvJ/0QvNYbExL72KN32XnSPchdZLqX2josMQ6h2q7mCAEoTPw/mtM/k1dEUSuvmvSj+S0x4
sXsckMglis11jLJD5yl+cmxABpG/yJ+Ef0wBanG1N0KdvfxHcE2vOHbImiOJ2ter0fbFX8A24gKi
8WAwWkr77pNsRFoVDKWzHmav8ssAAwmJr8goElvr5ZCkycXK7FAYcJPq27gEaDyI8qAJT2GYO1MX
DNWLRRW+qS/J4cg4S0qvsxeZpH8sp8Qu6k+i/ifh9sUmcijSTOIaGiIeOzM5ucMYsX1ryqckpOR4
3p+qtraPA5BUrgwJIv7oPkGTg+FLfuFFXgyZp0O1b+0W3CWMsXNmdFcI/vaXuxqTnFfIq8esZi8Y
ZY1Xiln3CulFHb9s/37qAv9FHqYQ0Q5sQRqBlcSYVKYJbX3wiNhbyHRcP22bI5yCl4ZRMbJiWg1A
I2h9Dlr+bBH9FIO2EohPXNcmhyJRG6GoOODpsVi6g2a2bqSvfiJ17iL37t+tiEMSKZmyeUajBRqr
O0cc7vQE1I+J8AIKhXkpmIlJwSgr5Ew6b/LYq0Mu2gZeHOIdi3eM/fK4varr0feF33GAMeZ9aqQj
PP69iQgG512/kx4YcQH0qicMTSUsUp+MgwtRH9pmieAZi3zIkTWtUn00lMnG8xnRmUwdKQ40MAti
KdQGwJRK0q2l9TdrQs0CJrePAwyzijFM/b8S0azLfwYBCLNf7dyWHCYfCDlXjTrK7A/fQCmekLto
SaiOKbCCzTDMb2RHsDOM9WYNeiYUtcKnyZVt5Wv4SPXJEDvKc3TVeYglTWTqdJZnxXciJg1suyMB
G5b882UZRSIAXgdIQVbHUBNH6v1KVggjFBTyVSlxHGrM/gJqsAdoVoCN0IcjBewFetnp5J1M7Rr7
+UUEUETgRkQLkEM8MCp/dkBV0fKkAJJIt6iVniI/6YklUia5oEPEVG+ImsNDwuypnG4K0d3+Tsyt
tzyQQ42068WlQuszPHDcSzvD09jjFKnYQcGhxYHFokWjJrJZgg1qU0zTzHpUblGvxwtOHUCZkyrQ
E+BkcZChpuoSagnCxVj/JuLWqlL0g3kaxghu7x9lh4ONWpOqeTUgkyVi1AuEi03z6zAeLOgGbdu5
zof7Ae/ov/7Z9+akqI20aNDh/Xnw+r1yjP0kCH35vnPVj4zKG/kR+a7Cbt3fe4fO16wMsY4iLYR3
LAc2bRIlpSDc1UfWgc0gkZRT3UYNnefTmkM1LeuEr1arny1QApSPcvVxeyMpE1ygUaQokI1snHPU
5M48+VKbOHFOvKNsn1qd58lqDYSj+ghRbh7qtiaCiJvoVKmP+jYcMlToJVEKGS3/5eyXGJPOnryK
6sZCjLG43WDTmd51AsmFD3Jg0WSdOnWQ7gAnc8p2rI+T6cQkA8S645fvlHI0ddq1AzZCZFPpyXYB
Qhc5CDHWKBFyCwUIIUudXPm3MwOxPxYaNEn/qB32YqEcehSNmmnajGocYm1bzW40i6pPUR7C4YbR
Vr2UNKhc1ml6r/dK5IhN8W3b1YnrUec5tFHW10YiMnGuuzBQERCize1kBKD8o++LCilIa1x9I9LK
pBZanKzvjW6No36CkgdG27WB5VIjUYhKm/7+11zcxepgJNG7SGea2OVeddgQasETv+RvazA7IXQk
u9guRJtSQ92+MPX3i+7Crq5mSqFU+HBNFtvqt7mCbuWwG9e7dX0bjfuG7Oi8XtM/O+N75Hphccrq
em5MgEnvik53ux5R5TtIqF6af/LGd2GIQ5S4waBYq0ZPJCTwvDW/64XGVkPVGyOSIsPCv42LhafQ
om3AjELdQMkyPImxYtcJ5srLJ7k7dNpugFKitVPKm1aJ7cikGtSIG+C9ZH2xn0ksgSAvQf6xKw+Y
o2ALzY3Qj38VF+g8lTbVynlIZMQFybD48xAGZRvfToLuaxkVwl2naV18Nw5L0Cox4tUPLsn6pDDI
IBAg1dlgFFZMatdtJyw6T5sdilifFUbii6WvuvBqmK99GxTCP0a6n8keXSJo1HmiLMpERldF0GBL
98uLCnou0rEEDCowoDH8dgcJSiqjIHyDn5e8jt0atgM4Fl16EGq3jO+saU+g8nZlT5e5CGTRLEEc
2eRRcRU+SHGZ201v2PGYPA7T6GmifpPquWYvaXtAOk9ZJ8IGmV1MF96vS1VbZyPeszovf5aR50an
kVGe2QPFeyROKQgQNx0/HrTVC0y3VJl39r5V3ncZUVHcjsB1mQtKErOuw9ZAjGrl5bFZa6S0BaY2
VG4BffztT0cthYtAzEbMtFpCIcCMT7rxUkZUVzoV5ctc4JGOctKvM1hn1eLgVvMaTGVQv4BRhBtN
CxZUAxL3L+MqnhYcJ+KaJx3u7Xx+Gs2TqizOJL6O8mtcUzErcbx4DnDcVQWG1sD1l8PgsUe5+Zgg
hjTd75Ne1F0Y2ZTy83X/MKE1ZyiaJPOZZ5Uas8Lmj7pL+SWMId/TOkCUaqH02a87x9kO9+m6SoTC
TMXqb+Fenp8Wigp5fe/Ov59H+bQS1KoDxy3Wc79ax0AT9F36B6rFYBCgDf37dmES4M/4MAlxFQ4d
aApq/VhnD2w26DCEf3SQzka4ULFK+75RS7hcqz/G8z9rT3XPXL+nzgZY/HGBcrlRIC9o8CS6dJlf
mBOSpG4fpWmQN7WdRfJ9JkG206xtLcu9NdIRKWqeqhXBOliHSjP3VZ/ez5npyfGkOdsosv0hQcb4
+W+ri0QzzYi9TJeLbaYvZXW7krR3tsBfA6zzBnAwP2HtUsvUsf77yo/5GqHfofysvlouhfG/uanP
5tiaL/YbYzj1sQoxAYh16zGp5gwTNiJ7Luzh4+ihXe+hHqmbjNpHDvhVreuKysCBqz/Goy18BusT
VaXMiZ77A6pY33R/2Umftr/d9Rz0vE7uBhjUYgADE+W4Wu+PHQrdEKprMFN7sCHG/gW0CuKgkBvL
ocoylUY7dyg5on4FxIyd7lQEibNC9Icl2n/WlXVx/DmUCYVcEMY5ZAQGxHPGZxVSvhFaxkuU7KJg
8UENPVYfmcophkG6FH+C2F4+YdWRQSYLhM5dNWrtUL/tFdOutXvNejIGghr6m2LGj0/JN3uuGuTt
Z+39QVl0pJsJN5LoZZBCkzEU5i39tkBksMEW7KHy61P6EdRCOXxS46hS+hbGF1XzhVg/THXqSXnt
Qgr9odHkb9tu+5vc/LxYDnMEGQVYi+EhEwNgqjCYWp05TLGqD+IH6pQQJ5PPWM1JNou8xGdMxg9J
+0EoErubvm4vibLBfn6BOEmZKNbQorYRqsmXooBUt5Z6YjES0SW5cxzKzLIUC0aMztnKGyCFAR7R
IXweHdaYCJbt4/aifpPKnb8Thy/VgFtLqbBzLVBUhjtiTrcGHRMmBYghYNvWKCfksGVO52w1MiTh
eIQKhjl1G1HyeyF1q7Jz5iShoj/iTno/kRefLBTXUpBUdrpPMybJdJjCKt8j8wCDIgE1antxDKg2
LkA+U8301GpSJuCZDeJ9lWV+1c0ZJhX0yBGWvaYIfgplf60MP2zbJTaVz1mnMZqsWAIDrK1MO5LQ
O27dd5XkZOqXMJXcbWO/odf98Bc+X0UDbb/oMZKfIXb0gEXUxkc2hazdzQsKweWjjCkJjO1GNa3/
JlM5W+YRJZGKrGUT3idndvExYVQIMVVXHSCbzx4HCrQpn6pXYsGED/HpqxGJeTUaSF9ZMUzGtZRC
R0VDSxXAxqcKYkQUyaeuirxqxcQYP3OMu0D4oOq9b0SRo/XLMbc0ZyRp4hQA8NlsuoxF3VQ6k0B2
FH9AKWe5D58A01BIoSq2lKuyn1+cR2Ucx9UyAW1m9SIYBz3t7RhsKtPc9UIX/OWH48Cmr4rZmix8
ODVQ/AyaUMnJcIqb7w9J65/Vcc7eyYUxsaZb8oSqmIs3fac0PknNTTRl1OkjnJFPZ+vCKszO6FFf
t7+PUMSMnCDaM0rYtKPyv+38UuEFxWW0Loq5BfUQo/somt7cfSa+EGWArfbCHTCJWUrQGPa9MsQa
dFEXWoPJB4w5vbPsUkej6h3bubnCS4tP3dKmVgyQXrXRm8yj0KeBsO4GSruausUVtvaLteVR3U9q
Bb5Diwax2e1sSIN64c3iS15/ogoqBGzwin+tWE+NtcItxPq2mKDROT4kqGSX87PQfkwK8mmYsseF
KEME3koCOQP0xWPwpZv6bLp5/6bvQ98IFK88SffLLoLOgkDd6JTLcAiy9HWr9TnKpaxvUXWMXV7a
IxSllYf0X5Z+WUiwvxBuer18+uNoKxyQSGWBYakYmgsSRrJjcqQ9LhzkRweKVk3Ao8JhSKRhAscQ
4zxU6sd6dOpY96C073Tt0zRI/vaqiI3k21wNoVrSrmT+ieSju8+p9hbioPHdrCD7ZJooCqiHhOp9
qWZfGwkKrrXuxY38ur0UyhQHI2uJG7OFLrLbT/03YZqCpIRKu1I/W2ZFaD0TOYDKxSBtKlhqF8P9
JEvwQXk+LG17KFR1t70iKgnne1iVKk7FYWTVpGD21xscsbv+WL62Hmt6LiuHSoMpb+Bym9YwNGmM
UOqLsl0uHKM/akY7J/l88+qiqOLazvA2wzjkmO/XTX4iUswlyg84bJjDbhWkYsSw5mavCW6Irl8t
muyhpgi3lBdwgJBWhqUJM6hmwvhRR797POQ2FLaIE/oeSm8kFCoHB+U8y4aepOBbhNa3IR/8PtJ3
izFgngNq8+bsdFP6NZ31B7XLP5SDADVw+d8uS/0Sc7HmAaRFTB1JjO5VH3ovlSWvicVHqdEOq5UR
fEli6/m2VyXU+yg3ECo0K2jPqr7TIAETmphhUFP8J+pm5fteBQmDdPMMFbFOs1mzQYqRpJnmMBpZ
G4QO9e5PfGy+5TWfSzOMK7RfieHiDkb3OI56oHcZdcsw6Nj42vz8B2FB5/OaIFxdguYb9Bt25qd2
t2rQX2oDJKseJWlLBf4aw4SLCKU0qjRMu/fCm4yJF5CHBL+LpTXykbJFXGwaBy+rYIHoPyBeiMS9
MtzGhekt8eJo2ts6UtBJuSL7+cWy6qKKLIjFIUR+YrNUm8B4FG7bY+dLBzbHT/HqD5jfIRH8q+t5
sSKroorhiJauc0scswmK+SYQu/iGsulN9ZC60KBdbnNfFWz8X8yxtL6aq5tWDlV4uOqhF6a5FRvG
Kiuo40AjMZL9DNSJtuuDcV287UuJMsPBq2VNaSWmSN6i+KkU8UIIceIl/aPq18ViOGyNoxAUItaJ
ne5Hl5VHEd095DgFBcbEU5zN62fgwhoHsdBkxPcU8FQ3OYbNhsglD+wM5DtMJwn+avv4jq9+NBpd
TiGQNWOCcNrY8nS7YBf/zgj3zDWbpSjOPcZJhkjoF8yoS0b1pgkjd9vMdQw+7xvf8YUaUDGJNapA
cWXrUOqdj8NkCy/JfnJNX9j31AsWaZALvCZr7QqhAuizKowG4YHUHe3ohjVWlkFFYQjh6vyMOiiI
FKHVwwlX6V1nA8OC27c5sken2bdO7UBuw5t20dv2rlJW2c8vkEvRV2tOY1QrK6i197dpeFsqBOGK
3EcOK8IlSTJTfxdQEx0RI47GY4SpidqhRy8uuY/s+Pxyp124CQcZYddZJtrHWOY07tvYjn0ongbl
K5rC96xqwUYvD2/xaYps85bqBKa2k0OSPEJdu2fibWL/2GGa4vSahy/bX4zcTg4/irzNDVWNwOxC
ZxRI5o447gxnXGwRcToqMsN+2yCxJr7VS4issa4kvHoawvMSxnhYPmaz6mwboVbF93uFca41q8Uu
lKr9kibCW9GIR8vAm9EaflDk1BHjfLYNSb7FoIEPxSrczXNJbC21Ui6pU8VZSw18QlfTdjoIIqN5
k5Car8zbN/yT7wETtbjB2DHEJbVWepko3YoxLu22Tv+Vp4ZqULne8HM+DfxE8FINS0GPcIH2H1d/
fGYFIemxhtAr0hUQZJM7qtxKfkgOUQRZLNIKWv9uecPU95qv2q18tzrgpED8bv607TbUF+OgJRfb
3hJNNFwo6puSqDd19a0LxadtI9e5qRebyEHKEtWhGSYAsBLNS53dndT9u7rZkaqpXU2JLwxx8KFp
+ZzWC6o+9ZrYa/s5B1OIWAvz4S3349FjFFMxmuHjSt5/VKf0wyhpjqz2tpErvlR/bJP8WSyi46xo
jhBnniEXxDcjDgDfDoa2bV1GdomLbn7tuoMc7eLqdvzrlfLdX4XaDQXmTbA4i9Wt4foP/e79TdOP
SGU/yu35VrC6kyNRVyz29sy6plJf/6TdFtB9/H+1kFAuyfeErZKSlqIMT+njN6iC2VW2X5qPi/Wy
ZqktY5iQdjMmBgHSxGmzuOxNwuxoqxKwo+FkBr1eQtU/Ufah0EiUl14tf54PgsWBiKqtZRYLOHFy
wNJtqAIfGqi9J+4fqQleGOIABE8ovWG2qN+s9acu7u20OFbp8x+dOc1URUQ5psg/AMzDNMTotcCT
MBSHWelaKez8iPQMD4giuraIwsh1FDmb4z6T0adqlmN0NJtc1HR3a0Jxy697nyrjttUVJCs6ByJd
byVwPpQkVeGpDp9jDIOrlhddv5GLh07+oJpPuUj43vVWiLNNPpcRR1nE2xCEJdhxFmxQdRo7vhOc
ETxpNP8GrOV42iHNJj4ew9xfAPPCLpfehGkvx+sM5Yf8RnpanHY/nUDRDsqjONm1tzqtPZ8Et9mN
J2O/bfrqcbuwzKD8Ija3VggmZjkygki6s5TEUY2TJjfE+tin2lqe8rORJSuMQjCwPEO5EYb7AQXM
snkThYMV3ybWLjP+9/G3oF5erIrzzjKSTUEv8R2t+VVJnscisieSpno97rmwwgFIo6P3CBPsNHhL
uRdfAMhu4Sz3oyPi2T55ynzq6r7OtLqwyCFJkRRKn/ZI69kzKStuYaD5WxOgtu2Pr/J++bw60J68
S2I7/ZpTk7OvHvkL41yEYnSFPKc6YybOsj0mH0kiGXUKuMhEmaumlllovEjPIZ5/o30jNXY9PEZz
YlsF8eR23fN1DKZFV6EiKdxywj7OcnHGLMhY20nZx6zwe4hHb5+u34DY2Qi3JDFNUR+RcLyMu3pf
+vHd4KePKp4QSRbJ9a9ztsTBZd7krWYMcEZGU2VaFtBm1tEVrDIRQxfD23dUkYnYwF9e2po+y8sK
N3Xa1baumg74OnayhB6xh9dXhilnEF830UvPHTMzHc2uSBSmjT67JROXd7JgxcAfhsnmGy21dX1h
Z4PcKZPqOS7rEVfpmoo2WHeYoeJK5sv2sigjnPsZUzGHmNyOyWtZ7Q8Qwk2gaJzGr9tWrpOL1PNa
OAcc5LBtshrVOTY/aNznd+UraDC70Qvtyo0PoTM9UOEO255f0f5skvNEMRENrVZQHJnEu3gp/aI5
rSi9DzPlGNevlR+G3g/fxd2lLnpj5obIKH5Mfy3zdHTEG9AuEMDHFILcAy0Gyr+MXkvparKvs7HG
9/rrheleU2PUDwqEdJh7j8GHD6I6PEG76WUt5IMmgflHfMfr2HheK3dPL5VppqIK5I/3oP3YoVd5
rKtFkpxFsT8bgebMkGqQd+Et9YRKudD7m+7FWos1VpsF1Rggy1zZmNLqmXv5LvtqYZfZ8LISZMA7
mSjoUd+WgcKF0VQAE7xnrZpZNHttnp1acdq3DfgYRXnfG4OD6Yw3dSH9SVh7Pi7ve3FhtjRSs8kx
ONi1zL2CWc4m9ZzCQp0tx+GwZR5nNY8SRLUDWNKMdVE4UM/33/Xz4acmEdFSfsqhzNIrei/1aF5I
usFJ4m/z8JKEJ2V4KxNiZZQlDmhKRZEVQcYImUKp/7W6trWFZPa6uQiqZoQ2vOJvnwgCP3kKbKHG
cZ2uIibbl4UXgw+qd5WbiiIBMoQf8uTXtF+rSGFKnLnxtZ1Db7Se5Ha2k34nlJ/mxsdEcyJmIK47
nvZqmlVm9i1or2EbuYU2ObVVBtt7d72QcHZznuyqTuIyDRpak9iVaviolu9yTF1mj1H56c/ihB/Q
xXdpJq2Qd02BWkw9Ql2hEG4UXXhupolqQ6A2joMMRbbSWZIQJyQvAxvKAXa5fGd+sU5Mx3natSnZ
wf6bDOC8NOakF3BhRmo1ZD3oAUxKD2qc0BtiOcB4YF2G9YOwp3hihNfzpFYja+I8HnDl5dZdq9/1
4auoER1fxEGWOcgQFLlruwy5Uy6cGnl00CM3qwGqQFpBPbdRq+EwQ7LathcquHo+fdT12FuWF6mi
xNGp9XDhCIrrWtpBMccVl+dIOuqK02koTN5reGbYPlbEcngSq5nI87iOEegz6eh3aXVf1mj6KRTi
9BIL4umrJlTBJCvCW2hWqE+d0D5oc7lL4vnDPPfPsi7+UZ70w8f58Su5mnRS3eBKNJe7ERzW+kHt
/+7W5WtXaTYhqa0QTRkVGrFqTKQjByFSkMfzVqXOaKemhRvoGOf8wpRzBa+Y7OJm9YanxKeYIe+o
tnHR89RVsYWmfK38J1WPP5XuugNMoAMsCipH2UEGpUWheHIjZz1lPa7+5ghxJWrSAXF98UOsk2TW
ypwNfq3Df3XZz8udIR1X9aMifUgVaG3KxBG4phapqDKYIqppGYbOV9BiPcnWMM0BUIMj+bXfoClZ
fUoeCic6sWlgY5B+bZ3EzQMqA74C/z9Z5mpo05CHWi+3uGash1W4T6sP26f7mgf9ZIALwTszG/V6
rWWUe5gOcufET1AswYto6SFwI+Jf0hpXM8tREzSaIcOQ+xrmFq/22XSYynq3l/lUlH8lv/hpcdzl
KWJWYy5N2D0RnUWQCtFs2YDUhrTaVmz6kjLdhHnv/eWOMkC9uD77vDVmY00hMXcwA9QRQLdevvwf
ad+1XLkNbPtFrCIJxlfGHRRGeTQvrAke5pz59WdBvsfiQDgbvrLL9oOnrBbARqPRvXqtHCXrJiw+
oxn6xwqZzHtKWvCmxTAW2zdDfTTXQ7UcBQvi3ACwAXFs2TIV40MRHiUMsvYFdjEunLUA8AbDPHdT
Bi+hhbkSA1qqUz6IyoKcB/cfVplv1/dyp9ZRC6vjt7Jyq99K5SnSL8HaOC+XP6wwH0vSwa6Y5iUt
w8guVKzxucx707fDym+upaMI/MUrnf1hj/leoL8nlZz2tCE6gE8vCQYHHGO+dhbVK/iB4/2jMQmP
otRSbtbYPitLfT3Sz1aX/xRsHo0NzG0AyQNFlVULFIMfmhnrUsuYkcfmaWHyRfFAD3gPspKr9QoF
JrFgNdch3q2xQbgc81TL1w0r+macyFWlQKtacrc7GATvRfnQgWMx/YyExX6NJhOA5cmcVT1BQXWS
r8hcOXJ+aw0iPnPuxyKaQSzTJsjmmY81bqvexx1O2Fz97pZvlohPiZNcYRHvP59JSctuisacRgno
ITib/KKmV7XhV2rq1Rg9FHiFaDFMamo25mjnMlyc0g2VNwYm/8qwQdMudumHSk62IJfj1XL2y2Nr
tomyglB8qyjcbPI0hKfaNWbINRdO9R2x/6A0/0LrmpOE/GGUcYyWjDNJsxTLlOM7yUjd0pwOltG6
WSH5RTd+X4woqLRUEI25wfj9U7JSYHWjVDpk7zHRqQXD6Bv1dSmSVBGtjLmkI7DbaVCTQodcqb16
ex3yU5LdKmvpq0DVmfVj9Am+jz/2krrU7srsrSXtjSpS0BW92bZr2bq77JP80PGP/2tMlJ+1tVSK
Dmlr1aoPY5UHTaWEpom5IEyhXjYl2jwmwNtSUc3zrKDdE32J1a+LqbpbG+T6zzV7NPX7NdMFyalo
bUzsMOZ2Vu0eKVUU3WzzcwGmreSoa4JCmOBQs8pfsgK5ylWBlTm+HqbnNhe8z/mZ4c6v6b7uXEBt
Cy1JJ0nBGBqtcyiHyLOuZuQWpUdJ+y9/JF5LfO9w7ASEqhTKko5vWe/sgzsMD6fsNroyHAVd6Y5W
nR35QAR7KPhS7CiErHR60ZU2inpj6cRINxrdMUuv10LB6vj3siWbABgY9ofe0iKRsTYjfKztdvJU
dwynHwNY0covGXhgRXka/255N8Y4fKtqs7SVaJgR0FPLKJDOV40CdeblmEyCY8yNfbpiUQEjFUxN
jKu3XZN2OWV0KerMx2RtoGeLUxmVwAzX13dmmNuyj/HYMwaE2Ey67uLVBb+iIEjwH5Q7E4y3yzNk
U4sY1UM1VIL4vB2Mx+V+ceITfXvNYBYpg+opuR5eRbh2XnGPaLqu6oiGYKdkQ6HWjbWigDQRIkz0
nJFDea390qB5U6ChakL/43NnbWeRcZCmbm17nAGULlJIPqsn5WoLQF1xVz5tAPM8KwA4lgTH7VOO
ubPLeAsZE0kZSoIxluqcqJkzyJ3XD9etfjYj0Ywt32Xed5VxGd0a5lSDKLSnFaYzkTt5EnHLvdXk
PyTbu+UwLtOVVdsrqQ2vtJ3uaiEukPxIdgoIvy930yF5tu/SX4OvAO5OQ6bw5cI/fP8skQ2ZG9hh
7ApqHJh4AgEcOpPjNXSSX35Svd8m1A6VK2pH8u+E9yWzATMZswzVdVS3KnToXFqcgEUayXBCnv8F
fzFNbC5sMTs8poN0MZ469JXWU/KFch/afnRQTpYDlhAQkHxiYh8XHtjUDN0iFoQT/7zyUGLXBilB
qtCR72XvxUL0HNcrDcu2LZ0AEfI2BbW7U8cWwzl9+cbHrGD8unUxYIVanQ0S9/xL7BZ3okI+94bb
GWSOwayV0qxmABVnSel0peLUMmhw5t/W+Hz5iuMVIrF370tjToPRDUmbDXCNzlNPapg9gRATRCNv
F3kQnchb+tB79l3yTBHUw1MaiEIpd3dN1EU03LBEYRU8lDTSIViOxY5y7RAwSORa8XR5mbyJJ6Lt
bDCxczZ0VK5kvHkHbwuGY+tuB6BETsmhuBNh5vivqJ0tNl7WY5SniU5HGoujEoDceoXOsOYMz9lN
hKRIOmrlp5pNf6yQcRkNb0Ulm1dK2DJBCFv1swfjy+DQ1vHf3B9C6TfRd2NcZxnMQjIo6zXJVjfq
j/Iies7wL9n3rWSB2noqG1E/bxTRBgnx5QoYqUB+rb9SaEHnGD9sT6RQxo+VO5NMMGn1sd7agSJl
7/4epIyfciDhXarWACJ7QSrLvQx21piq8WR0VqPRCeJpMz2SqAfEsSDuTFH3k5vJmrplAitrKzo7
Zpusk7loMlbV+pNHMEgWA6ZBaSuohq1I3Zh/xe6sUc/ZxUsrIW1kpCpKjs9a7mRX0Z0K8Dslzl9f
tzDzoCv+W8qdyafs2rGXvlw+7W/UFB/uH1SAZEPTVdtmm+Stnar52AIqmC/94AyRo2zdlV2OzjgZ
nl5AwKwHFTYlLe9rp1uTYB1ld5hHD+HJhbirY8iJu+aqo1UV6BVi1ybLsS3w+cFgqUbbQatGSEda
gZ1ZpxWCynJVo3uSXpVDctVYaFVu1vUGLqylI37XYb6yzzxplt1qFkqacz3IUk0UllWK7WZO4aRV
a9ksGiVBcbdg8+ZQOa+ZR4BGVu4gNumuTqIJyV55VA0E2EjFBKRcxtwvE+TSFk+/VUdtQw21U3yu
kD1RggNvc9GyepoPIsQPN9js7DHhjWQgghwMpBQ10Lpbojhr+fWy1/BP/s4Es5N9oeqrnWMnp2BF
kkSb9TgjBzloMYMrar2JrBnyn2fElmwyDTTOUF4v+Xt60m8M1HyhXulV10KaUm5GhgFtRSPQIpU/
MGytNVHiFdXXFipZ8aHC1Lv22qA8rwMAFz98KiPbmWOu20WOJKmi3CT6CnqGny35fvlbUe/6cMB3
P5/xvqmJy3wusJy1/G1LXqLdpPGLbkCuohNY4vodIokuw90JYadcJjudW6pFAL/7QvJTvogSMLoV
H5ayM8DESrOW7bVO8BanIJEBDG/lyb6p0dSToadKewGYwrW8ORiP+WPtyee38dEwu17PwpcJdfBL
vwoNNbuw3UWdPpUlIDK6A5ahb9VV8QjsOObrneiKXOuIJrLTXK8e5UgTdRj552G3D4zLaFC4Tq0B
xokzeQsIWLczpRwqj/SGEjV1uEHTBurYIKqqmAZzyfctFEGqDLgtoz53U+q0nU+i+8s+yiMyIdrO
CHO3W3JcJvZA3+v0AryXkU9QhbrCS0+gZPSrgwRw3wRhJvmnFE43uZB37u1d8vGDvi+TRoXdBx2H
eV5kyiowgQYSQyPXEggL7Zvm/DdriPIKaUhgn0TfUrS7jEv34G7XVoIzk9hPWvKcRQ+Z+nB5c/nH
8n1ljKvWGoY2GoVO4o8nE7eB0mvOZQv/h0Mie0CFDIpMLF27ajVrroHoHAGaPvoqMK6UrnwLKiJP
jNziR4F/jLHgoDnFQOLcmrTGoh0GlFXaQUKhxfrdL8avywvjfR2IG5g2bUUbFkvZYaFbhS4W6g/a
cK/Gv0u8C5rJEuyeyAhzmq2yGnv8ArgAlhdZfcmKU0IELsDbsv06mDtgLBalqnWkzpt5qFeoSPwY
9aMlIsKkeQV7hHRFVomMOKGrLPhIi6RuKSU8HGPlUUkTbygihywh2ITX1M+kn5e/DS8C760xJ0fD
TaDDr9FrO6GkeB4O9KCqBxH7NPfr7BbFnB4dEkiEUBcoDS+rDknhqeXx8kpE+8Y4wKDVRgYcGr6O
LHl2ZpyztgmUKDtac+J2WRUujcghuAF3v3uMRzTSupW4wDATCJXH8VsLuY0Qo0+HjeoxuRUqpJW/
vpwG33Kys3yAqsQyf8bvdzvLpKkYPVereEU5Ja9vhu5l1X7mEPj9b1vL5KmJOaybJKPcZfcvm03+
mubuVlPT1NEToPBXuOoQHS6b5IVbXSGGYSjgLPqgT9eqcgqpFNB8bqnXTnfr9Pvyz+fWTPYG1D9v
qj6Xl0anPN2W4eU3czidi8D2e0/5jXI+2LPrYDyLklS+i74virkdiTmvgDrTQJidctmv8f4DNCar
r2Q0aHtBtOLvoAnXUKiOJDuvOud9o6Q6AnxCfiTkMZH+uryD3Mihon5mKcQGtIjx/VYdu9qeLco5
QsHNtj8HVBBMFDm47z59Z4dx8H6t1kxq0NOZgvRG9ZVDFkSPgOg69Btl37T7y8viNhj39hhnzya5
oirr9BYeMdNog9K2SBzjS5ohOdzc7KC+tL3bnychbwV1uQ+R/32lH8AQQ7HMZMKOzhAhpaJIFtqa
lKMVD7TwUyX63TpZ4sgxsqDXTeAfNHZNOWRp9es0zI+U3U1DxhFc3lfuDbBbHHPe2mxU7SbHFFaC
OxqlGszuxMGiNJ+JGyqxTXDaqig+MRfNUtVTLOUoSkYxZKQSNOaEoYmbBuxMMBeNUmJMs6epfCZF
zrYOTt9hKrr4YmaiZiP3CKPQooAcBdBVk4kXYBzXy4oy4feLF5X3lfz18jfhHmFgAzVDNmRdY10g
NjGv0mW4/Ku4+qKomDtt69s2a04aNAvqdTkNWny3qUV42SyNDB/8fGeWcQXNJvoEHmqUq4uHInqt
rNFRyb2m+0WpC7yOu4OA7VkqXtPo1DCH2SBpN6r9hOChdk6GMS0lEwrSc4/tuw127G+MosmqS4ly
blDicvqOlFxwi4Cgtwn14+W94/YVdDi3TmwsSme7wBj9WSH/ouG+z05ppL7mG+a1VIJ8o5g9CcNU
SLUCBbPsaT6e0IMT3CrcK2xnnnH+stikKKZFJNMAl/irEatu3oetdp1st0Yvgm9zj9rOGnPHYIJY
zo0F1uptg1zISYv/Moxnbf15eVP5i9J0NKV0/IudKEwaDcDAFIl9PI9OXvvW+nWUvhHzMcaREJK0
cH1Ss1ASs4GEAADzz8xDX7s5SlBb9dYhmJpnyxZML3AjLYalkDnJRDdYOlNVMkw9WpCVFfnqtvPX
qjs06n+zwbaU1Z4sLXp4sGE8k347kzZGIigaduMnae9LYdvIeQJJntiYcVn8HJ9liA8lHhgoNFQt
swMdJc/RLhfV8gXbx7aSE1NeUjS2UGc2zr32oJDHthA0R7huvVsWG9eVzM5UGRW4re5DUqhhmpUP
bW0dO/szQ0BE39mi3riryKRmDcD8gOekBqKtvMgdYkwQ4Cmdy0dItCTm3h2zqYoHqN16Vvmiy+EY
/5oxDhYLcyS6NR/ujt1ymPgj1WO6FAUtYm/N9yS3DzawhyMIleVYP3V2c71tiulIkvFqKiv+Y3Zn
yqvTZbXgDuMeYtQyNAWoJRNX1p/buk2GUdYLDkCUnNLYJ5vgaubu5+7nM59tziXAti2sU2oap66/
m+TcoZ6XCcY6uMsw4WumqQHLwDZVNEUyhzzDMyvZfpe9dTsmy2cWotPpGws2ZBbJ0PcaGSoIwXp2
Xv4Ym+zaylq/KQD/Fg6icfdsZ4qG+Z2rL0hoo2FCiqlptTPFGNsyfuf1a6R27mVn5yYwO0NMVoEB
JjOSY2QVkrE6TX5vWQUEYW5qKSji/38idBzff7aPnfe1IRtkTgW2r5K+jSZueZWETbkJTi+3brs3
w9xJSjx0JRydoto6iH8rV+md+gpAlB5S7VAbWtbAfzdu7Immi/nRFn0OYqGyiX/9+c3mOGlzg4Yn
Jfo2q2Gfyo4hpMfkf693I0zQsI0aztksf6PMUeZCj6PBkHF+bbuGo32VThAaD2KwAQm2lZtXACH0
v4tj0peyyJN4yGBXg36peaM0Jyl5nJqbJomdsn247JTco7wzxni/leHeH2XAcLe6cbL2hx4LvF70
qRivN7vGLlUVIYlAjN6st6DJ9JMKhbPL6xCYYREYaVM2XS/LdL5X9pV181Ng2RU78S+b4X4bdJMN
pNE6GECYAF4mzYC7EY8Qk8R/5eXmQwnISwvthOEbZx6W72YrLPDTn/nh8trZZIK6NMiLqbWYr8iu
KLp3vl7OEwR69VPkFKc4ED7xuVu5s0f/fBcQi0ZtERFxuPTbxZOcwmufhoNBUaro1aML642HLri8
rSKTzFHTY12F2jjKkdmqe226HHN8PdloBM8gkRnmZK1qEo1LS6/f7MGC8iXE1EzR3Uj9+dLXYg5U
atgLGTUAAIojLXBpR6qN2ISizqDIDHOs4qRe1aWnCZqq+zHqTqUkO7Kaus0ISEAbH5VMv2vj9O7y
h3obMP64PFoBMm28eVjISj7qU5rZuC11yIz7bbf9mqbKL4oirJb8vk8MJ9fNE4lsd8sTtKFnpFx1
OErQ555BbiNFkJFcMgdSEE5aNqMbWZprdyjKDZWvSXmw6XZoAhwJtv07Q4Vyw6qmp9QaQzNdO7e1
p2OtmH5qmJBxUnvJjfL8M9NFuvG+RPpy3/n/kJlVowKk5w0/R796nAEEMu8xkQi++ICAKSZ/MO5F
MgZcgLj+nrmx8JhRVdJ1WHFjTwEJQA4VEgAp/fw6CibfBiIVvH2YNzaP4EOzHy9/U/6peE9KGYRH
PM42Wnp4WSrZVU9u+jicRcIs3FvmfXUswehsJGtf5ShJtWh2LOBBi41NcM+IdpClFTUAwos3irWQ
QzqG24YRxkliv3mhY6tWkNwVbhcsgXi4hLt/u2yYOfH9qAwkToHHAWnSZqMqZfzq1/vL3+jtXH04
dzsjzHnvSF2OcYrV9QDGQPXVBZ11WJ9omx4Eqp76M/9CWYrncwXy88IVtRe54ebdPIsCqrK6XtIa
AVpF2ZcAk0r+1vPwLy+T6yc7M0xCmSimNJkbXu7G0rhEf4y0b5cN8FPWnQXmcFcZpKAlA/mOdMgL
p3hMAKiPvlDYq+W0X7UjCbVAPZivIqQ0t02v7wwzmYMxd1mUSrgXel87aW7uJ171Iz2+KSfcaoIH
msAlDSZlqKRiNuoIq1ztyO3mZ1VeHLX6KthL7stptyT6W+wCZdaj35yq+FrrSTtBRDbQBmTHFMur
Bca5ccEz9CoLURsiH2FyhWqSh3YpkB7r/cluISud/HV5XSIDTJag5FUpSRYMRFDLkZPmtJBedMdQ
N7twnA0mZmyKJs/J2NHzFIU03FeH0SMundcqXBF9lmhBTOwYqomsID/D3TJArspWQqMbvct7JnAF
dlZbaZJoWGKgolb1G6HMUvMJVAXOEI+CMC8yxESI3tIbNFGwlra9IUXrqkmIx65TG8ICPTftfvdu
VkRj1VJrWnMKeQ6aY+JWD5mXPjW+jOn9KZSOQpg697m5s8cEiAmAA+jt4swaieoQ+UsrJZDgOdfd
XQLl7cuf6/+IRqjwEVjU8P768+h2TVVkbYdq7xuqEzou0bE6a286LuNLI3AOfjR6N8acWKJG09rZ
iBNl7dfpWYLeoi54/vFd/N0Ec2Y7cFZ0tjaBNStejyZZXi2l+P4f94w5s0PRxJKywcd76D7n5xZT
57lrfpNC9Vy55ct/tMYc2q0q9UGJEYXkcIYQeRGgQGlCjeCtW/4iGqnnH6t/9o/FdXX6aMZbNKC2
XKVPuWR6lbVhvqVyOysReAM/UTPfbTFHeM5iTY4y5BJ0H+2AqgiVIUi+fWB9j70nhUO4YvIrbEJR
IBQ4IksCNeWVpksRHk35AM0i69G2X5r8+fKHE9lgjvE297VRlzMw/cojSLiPQ7xQFd3Df7NCz8Pu
6rVMUihmi/PbkrtR+pWNV+MkChKildA/39mwpUrSmhbfScZoNNjCk9rP6v94qFhqJzMpKZwAaVGN
gY8VmS2GFjAORLmn5bNogku0IiZKlEY+J6oKL0/s76Z+q/a32SRKMEUniYkSMuZti27AFGqPwfIr
yUGmfi5DZOi3lpN+wRUPICvmbi+7A7/ltTtTTLToozSzdDQPQchpnECy9E1ytccIJN6bi35XUIQ2
Uosfl43yL6x/zjELPJkNXMRvzYZ+vTWA2k1yp4i+yFtQr8LHnSC+s5gDbdZJJxe4QnSgrqcrquUD
zo9j7tLqyvT0L5io+Rna++ron++8P9NavVkKRPvZ1U7dEc8srzuTsKVUvKEhyNf58KH378cql6p2
RbRKRbJh5E79nB7sM7hu/MGpj52vnEhI3BYvV5HbiHaViSJmKqe4NREPJ/XenK8wjyXIM1SRjzAx
hGymgkkxfLcOWPkIUmTb2b63g+1tsoOiyzFuCBJn1clOT9lN54BI6HZ7zU7jD1FZk567jxk3GN2A
aUNNjG29DR3+6ivU/rJI+alKfeLMRHvqGyAsZduJ8uhKmvJPRel3m8z+6uVqRsqwAePRSqfCbL1u
K+8VlAkuH0RuWLNoG8QwAFZhpwRmKUYmZ4LtpKwfWuUslS/1InqwcF1lZ4M5Dou2TEU648JJn2WX
TqEDhdi8kGvrIYGew+pIUH67v7wsLneWvrPJXKXN0kuoxGN2y6htFG9WyARomksyKNRIxZe42o5x
Svw8n2JHJ4VgxaJNZb5dFSGlXOkkom0eJmWACnOgWZXgfIh2lT0e1mC140Rvv/YJSZcsKhvxYZC7
LWRSb7mMaqVvkRdPgRL09wpmOawEzYPNpUVp6/4TKlMEDWHoVqDHbYOs9s+oWW92pMt1jQxrRD6n
QmktK1BjXzyBa1B3+3Ca3+2w+aq5Tb1aqGCAwgycbx4yL/KSlzlIDnmgv36C+ne/KJaqNIogQ79S
NshBvun0a7X/Ooh46bhZg2WrOmZ88I/NZCZ9pitAzGHf5BGJ46lunsziIf2M7D1W8m6GSU5syNiW
CuXYUzG09TY6GJg3W2iHzWk+iHDLfOd+N8b4grxUU1PaWNM8P/Xrly4RhD3uz0e0U23dIBqY7/70
tbnMbTOqgC9fMkB6+/ykQCDgsp9xg8DOBP0VdklAbRu93UWy4pElSAvfBt4x/swdsTPBhIANIOVq
yHAvGSg2LadJPmpNeHkV3Et4Z4IJAm2sL3JChyq7CEjk1E+lX3LXOnF/nBIR1Eb0URhHNqwy2bIO
6a821mFnRNctqYLLy+GDGXfrYbxYy1IS63Rs27qm6gHxSZNCzQGH09V67hOBNe6QuL6zxrhxASiZ
1SI584qvo98d67vEszAaN2DiMPHip+mU3PcP46EMRsjSinoz3LjwbpzNsftyK6bFwoR4atfHWF0D
vJx9U+qCqhoFCxX4Optix8a6pauEDvoQgdQx/ktfviWN6LkncA+WzS6Ra00aDTBVaeFwbB6km/V1
/Gm8TmAKJH51DeL9WYQxo97AXhUgMZVlRVfwFzvRkMpKPscFSCuJdSji1748x8ux0FNXWWVnVkUy
99wrd2ePLYWa9Wq2BHN6KG9QNvXqdvoRoX1OiSCGazI7osT2Dbv7cYE23vzAopo2C17vzTSK5AyY
hDqdjqlVBlHcnNpEPxkjYEztilYiOodW6imd7K+0ZipFUMiyfS2fv5c6xvHl5JBG5KVP50C2TQf4
cRfzvr+1Vj0PVfsUpSCCr4s70jXXfW39mKwudckmB8uoP6B9UmlnWep8XcP/Opq3IML40kjVHQZx
PLOVrzYbQPeFhHWH9oq99I6mlQdrELGg0XP4YRsUkNbaGlENlYW9Z+q6rSvmmt5cqwiGA+VZ/Rek
QbxzAiKtf+wwd4Jsp+MEfnL6fRXohEL3MXPJNWX6iN0hrJ6Mm38xdcx14p1R5paw8fbtSxNlb7k3
3TlOcVIgEbN0qWMUYGrZtEOz5b4Kz8bM5FW7lUGW3NVV8kux15822U5rK3nb2B27ZSXu5Xgs+t1o
DNtdkrKygO5Bw4YMwKSaVRqOKyBgUvxUDrnbWtKVHo0i2UNVZJS5ZxpouWy2jHGK3s9KF9xNEAsL
TH9yATJygQ3wYp829eywDlLo5lAa0jjQj4kje9gvoZIO/9TvPhD9ffebIHVNt0m49+gIc+kvAPPL
R6qIQuH82fV8d3nPRU7IXEpaAyRSn9ImWHNd2/6S564y94IPy7t8DBWscSbB7ABh6feWMtfSjJK+
tOl2juPSR/4IgScotc2NANvMbUjsbTH7B1HTrW9HPLd6nzbEkqCGFtDbmerc+VBVgqUJ7TEbaBZL
aRLFpOA+ym1WeNYX7Th6ajCA6EV5/cTXet9IVhdaafNJ6josbl39Ec2cWve3VlB45H4sED8ASmcC
vs/OB6RJUlv9gjTF0oJkAmrwQVqOlYgWlPsmN3ZmmDoAidpkVQdcNoWh/JD0dHGs2PLyXD6XZeMa
zfpYyps/RZGrW5OAhIhLs7Q3zmT8Rrdtw1Chftv7yePipaaTebU7oDESlpM7uMi/KlfEyM+FXuyt
MgF/rqu+nBXg73qkfzmF5gQ9OOXd+K45U/69zAHiIjRP6qGW0b+NvfjlsvuIPi0T/M0EVfJawrLH
5Ks+3CTVTW8cwSsgKEZwY8ru0zJx3NBItnUScrNePYE4CIq1h6YX0L6KbDBhuzNNu5ASPKUjbXaS
vHfaFYI2aSFYCi/N3H8yJppkjSkP2wzahVSrb8rKup1SEZqbW3Lf22AiiIaHG9CEqN3Md8vP9IZC
OuKT5akPNeK+GVKSRFG9lvsW2dlkUa5GIhWj3lLi68AKNbc8RV90cGoGqIV7GEJ2m3saLenoZwwl
juLrZT8UfDwWxQUp9rGxGvihEoV6WnulfFPYhX/ZCN22D2ncuxeyMC7gbiUiRW8c8/Ghh3zs3wPC
IrJQkRkmlFSY+JR0aiY7DoCuD6AaAbhVCNPk3zO75TDBI4q7NK4kfLGEuM1RP0RfisFpvcXH9n0R
Z6cCx2fVoI2qXcE1i1JwnMw3pq1/j+UuvPyB+NHIRFqgatBHYQfFuqKO1IWA/zeqf7Zo5Q+WY1WT
C3JGwSHm51SYJf5/lthxsUhO0hIUODTwKsH8DVo3bnxVfafchGBF8ITFUu7KNLB9EMU2FZQx/8zh
yrGdigHCed56Vx2RSYPWiMqTL6Wj3GU3bxKMr+JPRkPeB4fH01TGfBKom1hE7aZmtplpuF7y7duY
/dqya8wIOUucOpp6vPzpeMq7BBxoYFIGNy1YLJnwawx111W0PDsF1SPFDk4H8wkU3CGGyPzFpzdo
f0AR8gAujMfLtrmeiXYgphcxmgIK1D83d8ZLUO1LHDipbJ02ulVl4cubd6ZNzCSDmxoPQJUd263K
Ms7rgbLKA6QIgF1Aobt5OJ2so3WkU/hGAFVhT38dD8IxfN7ydrbZcd4KMxQqOr9Iv5I728DwlbBX
wA0lexMMbgLkJM0yyooCRMgW6NAkgkRb6Wwn+sot3PTH5e/FrbLtzal/fjComuXTqKJ1MHh415+r
IA+LZykEq4ArBEfSX509A3tbTDTOkUjOSaaCRuz2bz1JJXYowrQ4UY7qywsTfSn657uXWqVS3skY
L7VKRodefs0SwSkTGWA8fSuypF2hrOPVI+omUvu0pSIKGW4mvN8wJlfDq57EC4BiIH1ojoar/0g8
06edHeCD5IN2H91/itYbckDEAlLcxNuI+UZak4wa4hQmXO86xEZQC+PWpMRgskdhBqAw92xPhNjg
7uXOKPOx4tHYWm2iOEnymJavm/byCWfY/XzmW1VzN4/pim+lZ1fN+mPJni//fG5I0mQNf4Pj02Jh
/ZO8xD3IOWma8Xc2Q/HF4juEix8wQVVgIku30N5mA3u7xtVab4pX/m4Ps2uFdgDCk1/Jj/V2cS0H
H+ch9rbXy4vj3Vx7o0yWrRqgRyA05qkKOUKp/rxZ0ZViQjcyM8JoLAXT41xf2K2R7vXu4A4FySx7
xBBBLBN/WOpQBc/V5RVxk3qoKEB1SFNUXCKMP5hztFZFinOV/tZO6dlw67+yH+XV7I0oHT3Ft3kg
SkT5q3q3yJxkVdPrdCyAETDs8lTn0iFJRGpAIhOMc8TpvOiLiS7Wun6LjGOf+oJdExlgHMHSI3OR
VtxMrR/frH7px74JTN9waHxKtyPhhRxeNslL1fbfifGFUlGmmNgoTVndcJeuGEHWusTp2t4pSZa4
l43x/fyfT8Q2m4cYo00YL0HxtWwP+YwnViYfU7Ba5UX/aHamqGPB3U5MFyIbtAzZZqEqRmr16owl
QinklFbfKyEsh+/mqOlByU3Hz2cRI1VXkLagrVlFcfLn5tiAr3qcXdvtfq+35PRG8H+ziXqD3OKR
aYKYC4hjzI7JTAZjNrhfNoJoGF2rAJGkJ/ULxW9BYetTHmkrtiUjFwSYnvEPc1OjrMxxb1B1GYJE
MPUXx/i1QOnFQptOPDXJ/WbvBtn8b0in1UzkBm1c8O1NmxTGRSdYFNfndyaY3cPnalQ9HbF70kG2
rtXBretDKn+/7OzcNwK4t/93697S0F2YHclobxOl96HENBsITjMP4loGID86Cm0oyq7eEtIqenWd
tU4vYnelEfZDKrgzz6QZSyR3eTGgyNAYTe5oSvOtIsW5iX9fXib3TO/M0O+5W6UxyOua9Lj48/S4
RKGU3fV4UebfFPuvy4b4ebSNw2bImo6XFxN9dWmqzL6CJQq172/eShpfMfaDPFrEQka9+uPevZti
4jAdPcUUHLyePoD+fe2En33ulsScLlIp0FyN4YnjqXwGSzOeBpvpZj8mHC+QlocbcbYHwTbS5wa7
NgtsUraO/FxBT+LPD0a0WEskiofXrin7cBWAmfZMH62Yk/wcy+/eGrOT6mBs5vxGCgH0veTUdxTr
T0IppA9IESydd7D3xpjtVCsCdjAb90sjBWV6F6U3sv1j1kUtFt4ja2fmAylEVGcr2cA/MQQUNrEd
5KP5N6+2sB3GO8R7U0yomnId6PGZQn+2Y6M8SfkpIwLIrMgE8zzNVmm0W5pZ96pyS1IPfc8fRdML
Wg68E7VfCBONtiaTO6vDnuXJ/DUpswMUKf1e2TxzfGhnO0gw6LxaokyXe8D2Zpno1CRrMybgQcfz
zgrjc+EtTu5Gh+00g9QaI2KhiGePW2vbW6TbvYuHJabRmhwoNCDDmiMdSBszh4BQ+1AfKY+wUrnC
cptob+mx2JmsxnIoNRuLpOU9qhoZea0n3efA8mzu9kz1lW1P98wHsdKQyDQTTAqp7qG4gOfSW6UI
LJS9B9JwoSIVLymwqIKuYuHpB1WeP1c46n1D8V1YYXS1xNdqJwqK/EPwboDZQiNbTSvSF5SETtsV
OUzn/hoj8UF+ZaJ4IoNqzWnCyL8ciWno+xiI320yexcRUKJ0yPC8dARXorE4UQMliqxRDvZUAftP
7oc5+XnZpmgjmXDcKVaRLkRTPKt5Ls2nSg0u/3xubW3/pZgQDH000htJSpOe5koJ8nN8Mq4gpuLO
D/9CWot/l/2zhWwbp6ubrCpzfDba7K4AJgPz36k80tJN5MqCQClaG9u2KRS7sYuS1oreEjoqqhV5
PVpUtbceRIrx3Bx/t5Ns/wbvlqUZJ5QNVau+zuf1nE2lZy3S/bI0/rooJ1ut/1rbfHSSqn+9/Bm5
/bG9cSZcT0aEl1qKjX0bEzlG17RQSre3AQLLDKOgA1O1ERR3yfV8EBIGCbzUZqP2IElNWcGJtDC/
N9z8jrLbkhslHD0jAHfvi/3r8nq50+z79TIBxiKJbA0SonbtUzUsqOyd/oe061hyW1mWX4QIeLOF
JTjkcLzRBiEzgvceX/+yee4VoRbEvm/OSgtFTLEb1VnV1VWZegLeMqvKwXc32gVAoLCG0ZzulM88
F69tU9hjBA1YmEBJaIvJnjcOs/Y8qIzou1nWWtugsKZqJugVVyPYiVI3B3fvTwOMDhhtehQeqp/D
bBItQaLywMrI/hKALyeUAhyh1gJuDHGda9AeQhSGQeP7bYASnW5KVvlYeEzn2c7ODFnVdFXUJZpZ
SNTqsgp7IriKU3oehLupdvVBcthndDv6XUxRfroM8Bq9UsGPyHUmp30vxcPCvY29t1ROMj/nGKpn
+CmhEPkzZlwsUn4aQR6LW2psZ+YrrmCWmIcT9hCUYJ7B7SN4MUQ55VKGVaQ0qAuFBZ4t8uWUS/nn
8PRig3LKvI/Tro8h6yrzX5bwIVX3YXdQ0Tk0n6rY7YUPnbc15W0Kfl7fRdbaKJ8s21FpihCPJLOw
L7KjztnX//5fAsVlYVQQnHnQf+p6QvBrdDAdgKJQDk1t1Wxuc5cpP7cdBH9ZoylFwhSDshXYCHCh
k9FS06NcKD4RDvXMCZnafZsVL4jW//d40RUvZZz4JEmQtRB2GPCB3wR26BkPMeoZgJBj5rGloLaj
ESpdvKSDvV2ji8liQPxEPfcoZk/x7otmikCS2vKI4F3uGw1YfdCY6OgYCWV1BW8veGWcOgk44WEk
yzBOJmSkgwBtAcWR7zRH8nSTJIfLe856gd1MR1c2qZORgaixynuE37G4KZRj0h2KiTH0sR3yVjao
UwAbZSBncJvEX2zZIe17hOxHt4XFnO5nt3jgsaXLaC6sgEf+8h8gtrJMHY9ML7nM4NGLr1TxaEK6
zesU3MUiEFYlUJtE43WUZJ9489AvNunSc40H7ToWEADV8akeLCNmgBnLR+nZJq2tCzmfSCX4JDyi
n9lP981uAtlh7OhPLfohjWfS2Axyd5APPrJYzDaLY+v1Ubf4piz5XpwQ9ci1c7ytrcCOD7Xfn0Km
oC1xviufjx4XmpMU/GIRno8EEK/z6fIhRdOdVk5WME1WwU27T6CpAUp5EfOmGilc4fesrrdas/Sq
ALY5JPmTrUAPILJVWz61fgJ8Y42obYX0lTEaTJH3xlxSArrFeLHFit9H83ITKPl71OBNcAyeDLFA
twduvRZjmQRH6G1Fx72gigY6Lv6Q3Ijl0QATPR4BZc/Y5beqhxmpnSyZxW58k/b/aDvEp5JxLraQ
Zm2V8ptKDrNIr1ElrtUbI11crvSWgUVqs3mXWVuhrhPVLMpc3OITxtljPzk1ELsJXrtix0ee0Q5m
J+7jnpHzslZGJWd1rWtyJ4ZIziT1bhxSMzfmA2b2nOvfbdNhVp+N/IyVd7aiBM8I8eyYCD8x5hFA
tjScbyPtPl8a6BZGppEzBmo304v1blIRSeB0uYh1FF3+6aMN96gvdfvBIR3yArhUGS6ylS6tzVHB
qBQyMWjIU666dN+ynPsRdwsjY2J9KyoWtT2Xg9UOI1P5CPXaXD8p3XeQErJeZIibXTtiFJJkrZqq
A5nvhkhpZxf5ef468I2vfYZ0qbPyyGQC81awW+0e/Z5VyzXfxIJOXi14yEgrb70X3qv2+BYUmNjX
TW5PGoH42+iZVelnbOo5ZKw8Uwfbka5FeFzQOsNtZeGY8ZAhXkr3+gFgueP5/1d2kqAW9FjC4SYr
JFKziHi+4pQQ8uPuWH0srEVRSFJPxTgOEarVCzqb2vE9BH2Unj4xlsQ41Odb7WpJeNSFom4FK+Oe
SGP3P6EWhHFFnjOl+/otfwotkDG7I4TU7kNmzf8vG6oqBmqdGB+jB+1GaU4SjMsiPzrlX8Md6oHO
ct85oDy5Yb/QbG/oL2P0lN2StrMhdPASTEtP1V5v9+PA8BCWCeoRI884PosFzFxl2gNUTar0NWOp
IW1j1GUVVBiblrxMVENCfWO8zYrdMpbmdZdgGaD8bh66XgZ1A75JWrppIuznhTU3up0AXNZAfsLK
6bhElme8k2AMe6ycMJNMTai+gQvOKaKZlfxvI+HFFvlkK1tF3AnqQMq0565tKyvwLBIe1O+kJXh8
7U3W5MVmfopL4399WqNiFmh2xS6WkJ9CG9Or3MAPfcMTYY3NOMP6VFS86jmeSyFdgZSmujGkLylT
bGGTeGu9GCpcpXJTxQ0PeIhfekfBEEv6ESMr7d8Np3E4r7Eix7DFneEza4WstVERTIylWZBHbGMj
C1YqcbueSQC+eeFdrY4espIhfSBOM/Bc9BL0NtceZ82VKaD4K5vtoSHMiseIY5yvzXeztVUKJNS5
GlODR1LT2O2LiLnD0uJuOzM+RA9EEFb7cf08MzBJpwAjk5q+kUSyyPpHMv5I26dyfLluYvOGvV4S
hRlqqmmDQdruxfvZUz3pEIO358x19yzdqyfBwmkAmW7PantiBRCdQpJEE6N+Ig8Vg0vYKSJQPAW2
dORd0lPAfKhgbSWFJWPTpwEGOgkh62TPX6Vd/BEepwciENN442uJ0ig7Rm4VQtd7S+FJ29dpNnDY
26xVTL6wA82r5BhHwp2rJ4F7iFsfFQ6L8UWJV/yRQCpgv4eQMKSEJer4taEig+gIIwYipu4lXO9j
p9vNp96Odjxa4W2GuU2UvpijSQv4mO91WQdKz/vZWVwibkUotDEB/lTjYs8a0Ns+gyt71BlUuioG
jRzsqcf4dbTaF/4Y+Mpi9m88RHDzE6v5cBPNVvaoQwhOEG4pMxK1DS+Ub3Um8RHLAHUCmyjrB21E
A+C5jwcjKMilbgOXlCqnI0nhhvfrn2wzhq9WRJ28vMGYdtDh0imNo9lyD0IWmtCOWSQmIRjLN6hT
J+lxLA8t9i6JzfgBvJaY16zeZFR/wFrnaA+YY8ZzmfSCg/9Q/DS8zOFfWWpomyd/tVrqEMptGKSQ
DIHmq/7Md6dAPOQaK1MhPnflyMlUNB+bvFpAgSLZUmYpLp7mJb99V7zyDn1zltow7rqbif9qRVRk
13Q5rqcBJ4CIDmCaDdwHhMaaeStkrYoCkm40qibXAV9Cfqq5u3DcBfNxiu2uu42NzIzmHV7n24Ul
97IdGS7royfBpilQhXDE+v65jWaPEDjGu4RgTR5E1xmbuZ30raxReCKUktylZJUj5O1loFe4F31p
/79EIYYr0rJhnN7yIt/jGtNFt7N2mDGSkk8zK0lhfDb6bbEUjRKfB89vRCKcvEGE+/DwP4ZVBnYp
FJRw6cDr0YgxEfLukDuJq//gHsh4WXJL3jK5ytRbxvq2KrvG6ntRmDIIhVxqEyJ5Urb2XPFWF+dW
ny7m0pbWOBuMcMpaIQUfUKuQukWDM4bTvd7tlf7+Ohiz4hk9zBFnUcvVOR76OjAODb6wi4/TPX8X
oquH1MqgsskwyPIPCj4yro+qQoDDpxCm8nsv8IWH1k5uka97rNZslsdTEKJPQ5nFJXavSUafy7+0
unSvjArjG21bkWQNMqXQ6qA5cSo1n3upwLlS+SNnoMYferkUM4xsdgkYysUK5Qng2kkTccS+1Wi/
ENEjjRKSHbwLt8WLsifdNTPPMrmZQK5MUnFF4aS0jjocL37fgZQ0dGJvdnv0rrGwfvNlCMxqBq+i
A0P6Q0ZW5fqF1/Lz1VfFBSC8DypzeZBuA3/A0JcEmYnQVnFhjBxMHO2Yh3r7lF3MUzhSj/IE/kfy
BYPBysfU6ljKVNsXndUKKdwIp3bqugqfT/8yZmZlD+AojW8IR+JgJqOdvfA2Ztp88YaVQG5752Vt
lN/MWlaOQ4V8PB+exQBk2zAfI2FlHGtpMwe5mKF8RcyjMc0nHDVCtqVCYFa1tS+Do7rzLrMwaORd
t7edhFzMUSjSQVm540kSmaDJ4//RfU7+zp+p1cUOhSBiHoOUnHy2DMK8aBzNTvDM+MtgQvYdDeiE
dIe31d1M6DhYwhp/yQ1+GaerDGMmCnwcoROR9CwIZn4/7bp96Q+EYJk1qbo5irE6gjSnC6qpXcnV
6B+NkRa8lD+JHFf7ZdpxL81PwicmeMIe1/FzOYrZQEBuMVe2mS41BI2QRXFJUpP/tEANN5ozWYRR
KXQ/9Z53OYo6ceVVYS+phbTC0DjGMarEbA2H1MeHhZWUb4Pn5eNRmJKhfDg2AyCN38c74Ua3v5/F
uY6sGMc4CXTfr9SrTdhAuvw/GmBELeecjjMS1U2IRI+aLIL1DeQBVJ6aprEsGQ0mS9oI/gExs0Vn
vdltnjUV1E+YLIV0ND1HhYGSiRsllGQSH49AN/kR1XC76MzwMLv5HWleSTxxF7rSnfJ0HU0IBv7h
fhfL9AMUnwalUuvwiEX3CRtNokLWzB8U+7qZTShemaH2EF2Mhar22MMkKUw+1y2ds6T2U2X4lRVy
1lbuPYE9dhGHCcEsjCy9FUyJVRrfdLmVBeoANRwIghKSwv0z+tOhz1Vw2NOq25C0skMdIanqjC5e
UJqQTmQwZirM6FGUTPlxviPge2Y7s9TnEeXW2JZYtF3bHv/LHc814NU+qsLYcXUMXh9luWv1QyOz
Um+WASoyC0GmTWEt4EM9GyfNHZ9DB0HzPgM9jODA2T8+B7OrDaWC9DQvS6vqENQb++e2wdCF6kzT
x5L4gZaZZb8P+Ydx9IbF1Oa3666/fc9YmaYCdsENzSDIONzSY++QukHzGvtEY2RxiLCpxOhsYNqj
AndVlG0B5gLSESO4QX3uqsXUaYsa0FnWJJo97YmxRsYHPWe5K4/RUVPWOA39TaBd+ydZCJ9LT3Pq
+D/Nd/0ri82CZZKCFFle0nQmep1592As9zOzVXgzMl++m0ihSa3K5TwLaLFXTHLtIByjuRWfpRD4
G2af5mYWubJGIUuid0LcFEAWktYVtvItB9mU+PhP8Xi8iVm0P4yQI5LtXX2xbmrDvuZhbyjfB+00
ZrnJyz/ks2ikk8UMp2TgP92jqSXod9VjJK1NsxsMdzZO0+c6DdD/KYBYQNMh/f37inpBqcQMnVPn
8gsRQShxwch+Euk34445ybXtHRdr1Kle1EyMsw4RbbxXvXQX38t3GQaqxgNowVxWprMdpS/GqCNd
asLASTEJO8poGtIbxCNj9QunNub1c7z9mX7ZodPuQa/4vjAAVVnnB/2uWJwsYXjC9rG9mKCObaLP
UaanqEw3+m5K34zk+/UlsP4+dWr7fFLqWQbQa/FyzzXxzcQbznUTf0HYyxqos8qNRRN1Fbp2hNOE
yZcC/dvi+4JajrHvoMeNM8QwyPj+9JNdaUx6BzDCU085OVyRPZdBYJZp54HD4COM04Oa5mZegXN4
1FxBN8xugd6HVppZJuwrJT+GS/98/Tex9pm40go/WrDvhF2KhsSq4B8WXbjBWBpr2Sx3pNKEoG+M
WNBQUC3QFoAi56m5CXz9SX7MQBOW2lpigsZaYyTj4jYSX74uhSOpgHcLif/Fb5U8opcoegy9yaoR
uoVbQkZJaqz6Yg4u3vLv5NxMmJcb1tppfBlLFTxpOCeZ/BA1kPkTzTJ6v/4NWTYoWAnHQWsCAxco
cNty8xGi5HnL6HxmnRV6CC+S9QbPlLhg8Pv5RduFzgBevvJAtjC3Z/OT2c+vr0eP4RlaOYwliWva
icTs1oMGNV4xeBetnh+F9bmLzcUcBTdqr7a10iNRn6edktyDJbpjDaQwvhLNU9IWjSq1BdCmEz5m
/aByX1LmTAr50n9eAy/LoLIBhWvxopBCFXFwy8zs94MdQNz3W+wYt/ohP6R3eAYS3eDmk1OaxiVs
01yKrbiA97WEoxNJ5sJuj91uuifls+YYWPHrdY/fRC0weoH2BRz1ypnkfYVaoyA2WStikq/Lnuvo
Qe4Z7r4J1JrM65AIUmTjfBpWf7/pDa7jOrjDVB5H9abjM2sJbkPpE/yuxsoM9bl6vYnSucMyhGan
jn5X3iYio+qx6RGapoCeCSpOIl0Ui4VOGdUC5zbxJbdyh50AWobOY+a95ID84XkrO9QBSiK54uYM
OyaCcELftx6epG8lb7bRP8UknNiutq+sUZFba3FlmBKsarQKvOGSWc7YUR6mG9WXzcERPCLkxu8Q
w9+bI+tBfNv5LltKfTW94qIlHkFAsczqY9xOR1Fn0eVuYsVqfeT/V/6XqVG0GBXqphCDkbkfGnqL
xK/XjxBzD6mo3BHJ+jJFnk2mf0mBb3glfWA5pn/r76QRVTT1txx1CcNOwGjzfN08a4VUdFa5TIo6
ErMUAV9QFx2ubW+nYGYc5O24tdpJKv5GYi21yYjRByKfCX5Sm7sV3yEKAIoy6DSiesqomrKcg4rF
UthMRtQhxctBnK+9jyKLrHn7df+yIjoSC41WxuWZ7wp1gQWvWuR+JD4S6jDjnXVj2bxeroxRab40
SpLMDygI1FAtXDJrzkRzqlSzq76rMdpB/h1a0ePwhiqGslTirv7/o+RhOB8diqWc54qc6PlK863A
vU253bMk4Bh+QE+310GajYKM+Sk+vBer4zT618/PuXh3BXDpeJsLXM1HZGCKbFX5EmBMk8z1SR7v
lyUwEBWI/ecqiqhrK6QvDqJllHdjCpUvowq0tFqLOkr+KLU647Kw+WkuFujeFTkrW6kHuamtcOVu
igonCqAIGkn2Z7ZvZYdybDkSUq2Xce8Zrd6ZvcltfEzw2oalHiarPfxP1eDNrGJlk4qRfYikJRix
NkJkMR5DqFZGJ/Euw3MmHgcqCzLZD/9DzZRA6R+esjJLBctZnpolSuGKqmaJx35f+JqbnDjw18Ua
Zg7OnS3PZNiBlRSwviUVKKd2KPS0w1At1ydfOjEwi3B+UaWA4TLbjQWrBZLfsYqWajc2qVajp751
RmB8bSXNK64n0pmAgBBRFzUGUBnxk7U4KnxmszLwxbwA6MfU1OTjUN0VKUu/fRvsV0ujwmQwCL1R
gPEKbsqfi5eJDd1ne3bJ0wErsTmXQq95Ch0swSUP8Y0zzft0aMFhR96vjNDk0GaoeaQuRt5Pky+B
lZohqmP/Q8svOQPXfgKFMAteLAS9RWY37wkbSeYG9nxXHmQX1T+bpePN8hx6ELTqqilcRiTgs5f5
vFPAmujLd/FZCLjx+hvhM2Uz8Eiiq5nXILJFfc9ukJqIIy+3XD/+CLnm1ISCdR3ath3zYoL6iE2r
lEqCOWGbw+RujtqiDB0q/f3fGaE+E7+gVaIbUdJJ4tYqWvmQB4OtRKyB7m3E/LUW+j2iDKdRCkOg
dKbPpjLsc7DiSApEaR+uL2czWl8+C80qP465Vi8pbi9h6ivxSU4ZF73tRoiVAQr6xznq+bCEAZJs
k2b9cF/t/pG9YJ3iv2DGZdMovO9KYW6TBrY0jKgT9WD5STV1kwBhdWR1XWzvnKZLPASzwcBKYW9t
LEKLMQs4wiC6Ul195eTly2c+zsUEhbTSVKWGSCBBKk+q6s8siYa/bNjFAHUoY0XslEkn1/AznzrB
nOCQ+rXfWfNOda6vZjOj1i/GqOOpN3MT9D3yNkn8CAS/Mp6EwFHFR6HtzATNFtetbYPBxRp1Tod+
rgWOlF4l4aA1nmDc6RwjZ9/ORC8roi8kIB3SlIyDv1WGWfii0z8Pr9HrhDsWSS5IoDIqkzWQwvA7
uj6ozNWkQ+oRT886+vrEH3XwfH3nWF5B30VCJUzjGMTXdhSbma/ue+hva85omAuUH8Bg4V23x/hS
9J1kUlJREnt8qUjzM8kRlDe5ZDjD5p6BSVhVFQXULnRj88JpgRbr8DEd5H3tIZ4ZJffNJaz+PrG/
ysPqLOEztcUSIHE/yf4sf2+1++u7tF21WNkgv2FlIy1bPtVKgIFipl8JmX/tiZYAZavArlDQxzS+
NVhVBik7QowzSKxck4DnH/nJyj4FRiFkJbuQNCsNLj+b4ODA4Jy2mKM7/SQ0MXxisdi1WLtKoZO0
KItcNnjHqBLFN/TsdRnxYDTkT4yd3cy8ViujgElE7TaUOdSDSKWk3ud7fY+8yGlNUmGY3ycruQX5
tF08S5buyjeFx0LG7fRz9QsosArFrmrVBcUGfs8DRSJXs6CaaUWumJihU+3wcoMHh9I9989Kd4Ob
eSz6v3Okv/J96YwwUkESFxLNF/1ZOy0/5D3ocj4g8InVi++9W72W0EsknhZa00fyXL5e/wqMI0oT
Lw1zbow52tdsPd210V0xMs7PNqpd9lilEpFhBFFqIWB9wfPi4lXKTWuz2s0Q/yzuC49FT72d96zM
UblIkUZzziWIDfJidfpPI/2iN7suf2vjQ4cmHemLkNutzpxxY/iySiER30AkqFrQQTa5vG5pyIFy
SyjRj1kPJhlMGVm6x9vd0Rjk56EoiFSBziCXQo35lmSQbWNqforqCCJhDe6qFC/9z8qtdlTN3m/I
szIjFd++xKxMU590gcZZk6aAXRBezJZKPBazoLjffwVTz60E9SdWVXAbki6Lpb6qwHNaEmZ4nG+7
B6kD762+SwNGWrGZ+q9WRX3CoovgpglpHV5OnOQPyWuhHjjV+sx5u6yECidVocohWBnB+lMZlsJl
t3HAuvIR1PoTUS4mqIgRtZIRQmWKvJyCzW/XnA8b+5tsI8fFDBUm4qUPkjSCAyaj2an3Qvz9+k6x
vjkVHoYoKKaa9JGTPq0Gs16ZPxgf120wXZmKAGoxKEvbjcjqjvLecCFSwTkpKnTu4ojm/No8s48P
Y99ozrCSE4olKnB6jHaXD496yDie259fF3A14kWMFFNL0rSxrNMGUJRnt8t8l0HUToUoOVKFdrSk
0E0VxgvE9sH5ZZBOx9O6jY2YTDfGRWr2itULjckFkclsZ2EZokqoSxu1ahwKwJ36oJSv02DnaKG4
7hHbX+eyGArb+CUsxK4Df10WPwTxN57VOsH6+xSSjUqdGP2Mrx/EPt+Xpsa/XV/A9rG5LID8gFW+
KkZjl2HGD5dX/djFTjN8l1lpN2sNFIbpclsMSwsPi4sfY44uY41RtCJH+08Eu6yBQrAyatpJBoGM
rSe+PN03yX0aiRYfHgx1thaRkQL9JQ28mKOQLOw6eagIseZoLW6Ae1d57D+0B+Em9rgPdO04HUSH
FQiGogCJdvoa/fXf/t1Ho7CuVvugD0RUXesOXRTybW+cuIhxTLevzcZlmRQwFNrAi2KI25jokSaN
GNRD8VG2ZZPklvkpemZXV687I2ZAf3fGsiuENK5Bv6Gmr6n+wqcHZWAkmNedUaFFa7rWyA0on2JV
7WEkQ6WsNprreApM/X0NRsEpUh7DOwb3LEX6vwrXk5P/d6dXeAoZEn4xmpTUaabvAwaJCClD+DHt
MVQK6TZc/1l6E8Srr9mjgCIUo3TiybPuiDusK4MbpTssNoaPweDcu2JmZbh+JU7/jZWjs5yCgg9o
JxWY30Y7Q9aIDqkOxAnnq1K3u36mrkcLhadAZA70XNP6GUgeVpZRulkhmBn/XI0sWtVt4p5fBwst
Qr97SNgvUJDlkNM1pB4V74byzCSbp6bhpAdUbx7wQFr6YKa22UdsmwVxZZ3CDj7KwJVCpI0SnzSu
kYQv9VWX/VrD+m4UfpSzEJXxhKui3H5Lx/s4R5d0+Xz9o21dF2U8UyiaLGuqoNPD1W05qgPSibP0
1XAgUmWpxT/2ruFBWYPZ18M0R21e16pJvHQ4dOO+O4gQXclhLfcVMKqGLrP3e+OI/7Y4agelKTTA
7Q0o6TDKSgb9A/AqnvmPQosHn40cMrKZjU+2NkgXF6R+knR+QTMKVxQ3fRDcAGD8XGz9619tA0p+
M0MlZi2I9RNphLCRJsRmnyVmJWimlw83ev523RJrQRQYozwqx2GIgDJGx2Q6RNkuGj4BjL+thgLi
qc3RJd2imZ28mhuneBfvY69+i14HVJhJzS2xBD/zWOpQW51Dv9mlADlCft6ifk64qmZHc2P4PvQQ
HNUkb5HhI4uTlvXRyFavEsVSKvC41eM9uVWqwQRtwo+k7JxFbGIzlVTIG+cD41GKZZFCZC0dlFZO
cdi0BroxoBfNJcHUByg3GT/LnDWospXv/LafFCyXidYpSga8IhOyykFxG/CSgBXW0fajG+3kXWwz
rw9bseA3oxSg6HI0B4YOEre5MQ00ceLlrf0ovjVOD70S9b3GDDQRm1Bfw8+Q7v5mmkYXKc2qfgQB
Nni6XEGtfIkvnSXIWHkkOWNU4rC2Q3M7qvxUjU2NfeV2+UvnkzRZPKkmB7EqduflRnr3mzEKWtKy
4LiISAEN/EOU+Uu/uw4oWxOTvxmgECXv0ZU4ijAge4Of34dfwiOhidBakxx3CUOanVd4+bf8Rnpn
jYqxFkchTTqPeISJkfaHdWouogPRI0YAYIGKRoFK14A/Arx7ZHmkHTG9h+S2pUBQiYw3hRHzmWxL
E+S3/aRgRZvkNhYGxDgyxC3tls6svg2vMcrZaM01529gMcE4cjUyFrodGJD+Q8WPxz2GMosnEn1R
BGRBanBXGfeJPJgLrtfXnWUbwC5GKABTuiCpuQr30shITX54H8bezApb5m4U7eW6KdZ6KPBCe7MO
Pm+UzafqSdGfBukp191/Z4KCqq6M67gPcQFIoUIzH+LeU5eH6yb+kl9ddozCJLkKhlEgkE/UFQn/
Ym1FdrAjLWCx+5lGBPjeL2t0aQ0TRXwzEAIBMsGK1/Ud4XTPXghjYOCw4ufWy81v1ihoGjShKNIG
a6vRBdZAlW3aFTvdJp3o3FfuVnG0L4SVivODwk6/RfesQVaRbN6fQHxZrvh7BA8lbloWGaWeyCdj
TqVHmMzUdwMPktP5Ga17TV5Tn7cTp7DaG+lHh8Sis7rnzMlAzPWJzozf9oNCszg19C4mbSBBrz6k
QvQi6RwDrZl7TsFZK7TiIHd4jY1/ghJdeTPczJdQRXPRT4432eZbtUsy9J4ki9m8RLtggMIaa53b
267LkAwXUWSlH87LvOVUbsS2zynefjl7MG5qiJQkr1LqTJrbsWSWtqHgYo9aMz9xgyqIaKdc2uC9
jUMnr8uTYhT29bPKMkMhqFTPEEppcFdImnsjLME16Gc6U2qI+OSfPntZDAWhWdlj9DCAk7RO+5U8
piMaoWrsjpjbQIGNNddAMOyaOQpGw1GPOjHXUW5tNFMqjp0EHhrZBiOZmaVeWT3+uz2kIDXNi1mD
khJpH/tWwDfLHzOTRZy1gxSkcrUkjUaEI9AgrSVjKJJmEp0cbS/uog8WTf91Z1fpCl6eqLwakwli
JfKCJTOLyAvF2szLUxvf5JCWnb7/my38Q7ACJMv8OKkI5HJ3mOYHtduLNeMrbYfx//qgSlf0+qbU
56FBmOgrzYyabr+EgzlIy22SiEd1CBmhfOtNGsB4sUcB48jLZVUlZA/Ri0caHGIQFp6pbZgdtayl
UVjRT0obKwnm8bjpNlDNtlOsNP2SGIeSzfpIfvbfz5ZKk7gNSl4EYoXKaz7ayZOM7t0SLd5Dcdvb
s505hs+1DIjaTicEyHWKUG5RDbpboc/Euh5Id1kL1XC1NgM/OMjmHJu6y5tgu2RxdBE0+mOJK3tU
hOXqJQFfAMZDygSFKFEw+WCfZic1Sv3rXr+dNq8sUT6iyUuUZ2AnOI+zEX25UwI1xOBOtRsHNLnu
T+6dFce27wYrm5SzcEnE87WKq09SQriCSL4Xp8BWnySUnJsHduAkf+/ablIRJkukTinx3m13nD2q
B378wdhEknFdM0AFlzEyuqoh0Ni5Ol44aq96FR9Jq0m0R2vydWOb4XK1eVRk6UcI6yxxhXmbTHD6
qDUr3tjNBrMhn7VpVEhpl0KoeBkXONIl1T6AncKTE1O10R71QGYostJSH64vbbtyslobFWKSRCsM
qUMFrLFJQ29mp6Ulw+JsE4uGDTo1O3+9bpSxTrqq0ClDUIuEBFWJnTy+bYef1/8+43tpdLYuSJ2m
ikhvSm20A9Uw53T0B41ZHdnMOC57p1GQobej1DY19u6fxusWnTG5F3/JPch+pgeS5sw7YTQ5f37g
nq4vcRP8V6YpDBGiKS7yWEDvLV48eOOtkk+CfAP6bTNLPv6dKfI1V8XDMOjSYCBl+sHYq+JTV71O
y1FRbyaV0eLJWhOFGXkpa6lAXt8S8SMe36HsxHW3gfhDMlipqcgAe1pMospLZV7AGGoHRwEtf5Kv
4DWHoIjqC57oJm7sgelp16GCGFukKoueRCt/jd1PPJDJ/Oo7UtASNkI9Vxw2V1Ee5Pw9VTwWrRXr
sFGgwvfBkFcDChlZ/6plxV7LQ8YTPssCBSHzWFYS3BC1Xm5fQXMsYczZMo4zzTjT1kss8KTPr8LY
f3dXg3GAxT20nbcJCuTBJQ3/nO/fKycvx7HnBvJgnvjcW+uB5heCabULhneb1XO77Xu/TNGVi16o
kkUiU8Mq/16rZqYklqW0jPr79je5GKEgMIxlnQs55BjZUDwhVO2LQHOu48JWuzR892KDgr9G7Pk8
IvNjpOjOmYIZ75oTYfRqbsIDHHkneZNDuHcbV31gakBue8XFOo2AZdJlY4fS9NA50RSYPSehIWDy
GItkbST5/5VjGKMOsrQOSCGB9zP9GViKKe9lXMVya76DrJIZ2Wg6RWc4xJXM1G3B7ZS7LJZalntK
FDQuEZq0ZxCU22KXeFWDLvRqdISQN5M4vVFH3QySfCe2hdXX8qlMdMYu/CUZv2w2lW1hWLdtYxVE
aoNL9GhTJ8CqteP5tYo5OSex9pwCxVStjFIOZxzGXLsH8cR9tUBjLen3tab84Mf3IYiep6KGlrZc
HzVB3RX99FULVLtcZEdONCeW9NcsW3ZjG7lNK1WmWBl2L6AcmfX7RI+dui50s28ap4nQNtuItTtU
shUEqWNUGHmf+Kcs1X1eg/JIxrqSMjeTQuQyCrpcIeQI85nUvrD/S+faQfqW9e7AQhsKnJug4noM
BmIvpe+GiGe42Ur1ncaqYf8lj/zlIbTSiAoKwy4HXNhRCe2nwT0P6xxTDy3K9Vvg6ieQtXj4EteP
J2N1MgVz0hBldZuT67b4Muj3c/eeFI+yxmKZIg7352XjsjgK6QArWjPMAIFem06FEh6KvvO4uTSN
anKnaGDcEFnmKGhrpkzkYxUPi0Or2FHnQ9zQDAfeGhe8n+ahfX0PGUAqUwhXlpXRQvwVHXiL1Rof
U+oZn2FcWocKmlMnEo05CyKECjJFrWHyVh3N7JVIY6h4mk0+mGph26n55YtRgCV2fNhNEvp0wpf+
Z3JHtJ4jeyHVM9XU9rwL3eXK2lXPLKTerlpfgiKtNsI3gmLEZGBttKAA8jKc79rp/bADO/wpOESR
lfuk/KneIiIGeHL8RP/8b1tNoUvC6dNUkgudLL51lddnz7nw9brHbL98rxZJgUqXGRG3NHixIm0T
85caE6eZYHWYiR9eEnBgG+/KE3p47NBmTbKxcIbmcIgbjk9D8mHJ0Dpox8uX8rZy5dGsbpbcEaHB
WWF+nKlsxAhJCgU0URfoab3gkGiRlwWlqQSpdX1Ttw+9rimyJCuSalBBT6g5w0gHlPNSPbGaSLNT
qbN4Tjab6vs4vlw3ttVJBi+5WKO9RMpiVVHhpuTpdtkFoD8jVcpoz/pgfzkQF0uUrzRFUgZFMJGh
utGpnogyw/+Rdl3NcePM9hexigEMeCU5w4mKVrBfWJa9Zs6Zv/4eaO96aIg7+Er7rCr1gOhudDwH
QFG76CkCd0G4q7am0wEqB/zWKcjX9Z+WqNmx/kb88wOwGP9nBDe3wGHEGBrC1Ojkpy8J1mbIDxKL
nqJ1DbmI4TWEzppk0QFZynxTyt/H8klwZeyR+fgIXQRwj5BSjNgPirHrkZ6CG7btAVa9O92T3fQQ
ucKCoUga9waBrMCXUwnXxupCrOBr7dX934xs1BX1V9efoMvRuCeorKtqqhUEfMmY2U0v25P5lsem
/R+/IBdF00GKU2wrYA12jzOhh6sDYdnH8jpL80R7YqIzcS+QllFj7HQGAhOem+k1SU9t9iA4EFPd
ayrB+YxRo5hGxSLxuzMMjsox8HQPpbzzJ5+1yw3x/sKKqyYPUT+2zuGJpQBseLh+mV3AXm3RCHeD
O4yB7PqN7Mp25BqCEoDIuDgnknShlDc5KqMqouX8Jou/XP+SAh/BQ9z7Wa5OTYItfZXITkK+ppQA
EQAbQrGQQIv5gSt39p7qLRLKKG+VMg0QsjIEBUx+35ogqWS3lj1+AiNn4eTN90RkIaondRyYDTxf
LX2Lg1OkPOuDYIJyVctVVaGypoB13uBMimjSIJUWQJsN/WhWL2F5p4tqM6t3sxDBGRIAZAMdBLZo
XZT31XQoMIVjAPcRVELXdWBVxxZyOGNK1TmRpRJypuKumLxG+kxJZvH/ORMqu0xDHVWD9xlD17Sm
W4nogttYTy0XMjg7GaRgapsSDkH1erf8mRyCJ4LaRPQ1ccODSL0EF8OX8f2o14eEYRVmem9jvr/M
Y7tCeCSa0l2NjC6H4sv5mhXQataAHKRrz4m1KeJTXexC81hYojxvvc6i6oZqqFSTica9emEx6QCp
x5EYPRtgku3inB6px3jIRaxOa/uIBC/2b1nco2dSTABHMUxHvS92Oti+CKaAJUf6XrnyNt2Je3JM
wT54noVA3laVrFHoiEqw1Gpu2exbo0Pd6JRleHOTU1Q/Xren9Wu7nI+z2ybs0Yju0QJsovBVwZq9
YqD5SIzQ7sJ5a80//5s4znz9sg4KnW2qyXNuj9VBwjhijEmQYHyO+0bgK9bd3uVsnC1btErJxFb7
pvwnyd0oBfYj/XX9QCIZnC2XYZsVrY868Rg0302leezy3NNNbXddzLpWgFsMKK6GZfFLVaWWSiRg
JRRFNjDMfzdU3/zx0VdvTHqjfgKUFjp/EcbFsHUp9WFVI8kx/TO6jnae7qry5fqB1p2gphJq4bVG
+Y/7cGYTaEM0I0XUH8s9aJqcDLlGvSn21v+ATbz6alyE8U4wSwq1nglOhNj8EGvxo+wHz9cPtLa0
SOSFDC61UJpJJXgCWdzKWCbMrf6Whna67Y/lG/nCsMblU3koHf+hOg7HZkfvRIg4om/Ktzr9weoH
P8RP+JuCKtnEbgu4X0ZBBS5v7/qB1wAP/jgw54b1gAxxrCP5wDN2IgPj2nKCb8YerPZnxcMISmNr
WBEKA0d00FWjW3xqzikrKo2aChuorhY+FNNh7J8UEXHZ6rO5EMG5YWXSGm2s4Bet7GdHXurIcECU
OddCrulVB7wQxDngcEij0YxY0HyvoMFpHMptuNUeGFVha4PRZj8ewl18EC9GrKYlC8GcK65aEmmo
tiMobH/U+atOT35kOqYUOF2PISVibQatBuRaGAoyPJExcm65C0zdD/0Z9bXkew/6sjl9u66Zok/K
uZYy6aOJZIgPEjN2hhTgjOVNW2zJPNpGv70uS3AYvu2ZaP6MMdsB6RzWZ7TsOIjMbF0RMdRKwIei
6xp3TcCp7TBG32HYNGu8oay9avSfiJE9V0okCEzXRVHNRM3J0ig/PwbUeFOO5gAd9qQx7S4qUPMB
1H6heFU8Cd7m9cBKuwjj9D6O21jTZhBz6o8twKcbYGv1yLCIawBei9EpiT7keid0IZH7kknW5VXT
IUJVz5MzbbBV/pflzg8DqDrLY7et9mznb3gzNsUzyAkrAZrJus+6nJfX+qpuhoqi0iABiAbVZfQN
RKMZ6zNrixNyim/4UwAMQzitrnSs85DaBCuN6JTtxgBVXzAn3MY3FFOposKD4Gx8Yh5KfSnNGZKm
QfWq0DgZA5DDp1xgagL15HPyuO3iILcABIw5BruudkQCCnUS23EsGJUQHYeLf5BFV5FWvmNO7nzl
Jc+xGycQwW7iQ5R/uan3ScBF0h9EY5zmDOiKYTdnB8Z4yLCBROmL6JNxDyUxM0uqKDyh1bwVxVvX
5Y7S3/aDaHxlNTxdHId7LQNdplUl4WpIZ+w1w/prlqkNqppjkfrUltV4o1WigZb1NHAhlPMgCSk0
YO/jmgC9C9rxzrO+ErBbZHeAbd19xsv/Nt73UGhxXYkcmxU1JLRS5FuJ3jWxoOqwek9EtWRDQYSv
mlwolZhWGuYBPK+Vyn+VtHZjEp+GvtspcXN//SgiUZxKJDmwz2WZDSRjIbIav0j5Ac13O0mo4JkX
CeJ0IjIIcCdjuNvSB7BSBGwL5RdND50sKtatPsHEUPFAahh+/9BeVlLVkmZkzMn8BCgnzOpogsdq
1SEsJHAOwYoAX91RzB1lwVZJXkdjm1rP169FJILTgLGu/5+PUjOf9MbRyesgClXWG4KLY3BXr9Ul
QiALuWqz6TY0t+O9/Cs4JpsQG4gZQC1e1R8maBtlsB33X68fb10ZLnfEKQM1enU2sVmJQc9un2kW
VmILFDPUbd+KhvVE6sB+ysJWi0iag5HB4pdAgKyPqYhPRfT/uTAiU1o/rAbMGfvGEcgwkmgpW/Sp
uECBjPMoTWyugLSmjUq60n33pX0QCDB135+YD0/QQhu4YGGuqyaOQlTTu0ONXex3Gu/Anr3OBcjj
Vr9TBd2B1SfvIo/vCStJMlh6iu2Ef5gdkr0CUnTRkycwJL4HXJda5HdscC+kXhT8rIgTWF+uK7NI
BOcOaq1XfYmhzfv1kzQ6pfWIjEPgPQVaxiO1JmMih0OIACE0vaneRaIXZ71Fv7gO9gMWZmJZKKFS
E0Xo+ke3kb93oH3pfUe5kb6x7czmJXtpPVGcuK5zmPdQQKykgdyRs50S758uoxsCD6Rs5XOF0NQ4
sdVnzHfto622v35R6x5vIY+zpTi2KMrHGLCc7tmMB/DJjrVb780j43kYdRuwZWeGE5t7n5roWkjm
rCsqOyvNJ2h7Q180/ysNqV2AqRZj7oIjrirKRRCfgM5SUMbgd2JOXdkCMtQbX9ojQ0oFMpYbbiTd
EQV7olvkGaWUrlcmjaGBMZHEYWWmxCmPbDoAwFxb0RT9qrktTsiZm1bEGhiUMdY4Bkc/PM25O0aC
5GzdGhYyuOfXaucmn9lUe7NpT1hmZTt8JZA+wKnjsgmZEkBBQu1crcAshHImOJGyHq2MIR3MuzI4
5NPjFL9WxV868fSh2mh5ZBfq03V9WVMXXTVV0wK5qgoCF87sZbUYpmHEjvQIXvKboHm8/v9Xo/Kl
AHabC79iRJmVyUqLAQjQcqVb6QbzXKMz/8oxNxKJ8KyZv+DfsKUw7q03+rjXokDHaWp5doe0BsOv
ru4aA707Co7mwny4frw1XVwK5BzY3Mf4sH0BXLjx1k/2fdPYcv1yXcZaALCUwTmtaFRzko6YUcmx
loVapzem6Ze52vq19HpdkujzcU4qM/y0NnSmgNKL1H6fgm2LAyWaTfvOvS5KpBd8CT4stUAyw+5v
/gMMF7qZE4BShPFvimCkhbK4UnxD56gffeQ41HjODHM7yoOnyOOmNeO9kgav2QwMd9Kd5TRzRpR1
rx9VoCN8Fd5qJH1OBkifx8qeAus+y25zKRdUEFYLaAs14XPGmPrQxsZk8ZSMSs8m3qZgx9zXx/AX
i+LDg4+9Vl9wjaKzce4j1fNeQ3UHlfcoPQz+mNiF7t9ZjbA8LRLE/r5wIyZIE4NphmV3xRHM9Wlx
THRB0r0WkC4/IOc8sC4QzbIGny+pJHECQznPXbCXEurVA91YsQVqBt/z20bwZAusjg+C5o7kZT8b
iLzi722eOpnqVPJ9MR1lVXBCdhsf3KOG7hoBeJus8/sy9VwG2AdmCd+sPmi6vI+6Zntd2Vd7TvpF
Br8ok8VkoEXL7Lodz6kVb5skuBujN8kihxjNQ3lMwQqyG0zlrldk1yeD4BesasriB3DGrifYjRxM
FvCrJ7AXS7KXhrvrh1xjEsa45+8PqXEhSGqiLVLEOCSbs6sYxLa5ZbPK+kOwic4U48rjRncYRLG+
mZ3aBj2EK0KRXg27dI2wCFmVLYufPR39QqJSlzOYJ8MDovnR2us3qHcwJxoCUKTOBY5MKJF7icIm
q2NMuYO2Oc/PlRZ6DZiFp8jY0WlyCKqw5VCe0946VnGPHQJyY6qowrWD6HesX7HJOOeABw4e0z+d
gW7G7ZT5eBGJN0x2CiQhTLYlyfvSbWnYRY9GI8gW3c+UEnSiAL0INUsdhHd/ym2I3KHrAg8RtNEt
CieJrbXT9+u6tWqjsE/dQocHqASc+sat4uc9W9qXAB+hvhjz23/7/5zqJvlc+SStNZdmIDfX5z0G
agR9o9XrWRyB+0z+VGtJQzDBVgapa5J2OyIR8H/+t3NwL48c9mEbqGy+aN5myHR6QXliPWhYnIJT
MhTk62Ho0ZCq3Q4wHqmLcXXWjWLJqSqacl1tRukLadzjI0eyVihs9b47GAACA1bRi3nDABsSgAUV
+xRoTBaWH1TM6QfupzK4pXQ+jG3rKMVcKjMo61A/Bpt3RyJvpxNDvQzP1SdQvMlSIOdJmhhAQVkG
Lc/bjdV/sUQxs/D2uFB2lMqooQ1OxAbYGZLnuFP3jHto2glRQ1cDh8vd8e0uRe2kUS4INOV9O+xU
bv8Ga0hBQRN40RfAX8S/WBuzBaGjaDF1/cElJqtcoFmAHYQ/nVKSmWmSm5gwZyhXs5sDlzJz0uO7
zjyKJszXTfu3MD5qb7LRV9BoZiuNgF7XbKKf4vzhumWvxkOXA/GTg0kzJqDXRn4fERQrfMnW4nMg
Hab0NRk/EyssRHHOMFXBfVIA4g8AG7cjkIHpWafP108juh8+Ls/yyq97lQ2n3KbAHlZ2xk/Gm6g5
5QE2LXgamZv4EOEtDsR5RWvM9NDQ8ELrcuiEaLtKg74Jyh1q1LbgXMyLXxPF+ce+CrKxq7AdNjh4
hNt9usV7chdPdue+47k9zIIMZ/Vl1BUNP5/KMqqFfyr6FMqTkuUogcY6xkl/GMrbZ06kA9YY051w
dvy8Q+A3bRGHmA8ElwWqgmiVj3YSe8QOb2obdKwgMBOyxDAN+/AVFzI5v0+aZAiHBL5D2s3ASGNw
W/MN2w9JwG4pSoRXrXchjPuC82xOCQFdjdsMhpuH2bmVSieWRFa1Hh4v5HDePZvzpFVDlFllPCcN
cNJ913QAWOsNG4CKb6WNNNrWLWMOrQGw5Ad27JSf6nWD1ez3bXJ+MWvruKk7fNkh3oXgnDMkm0oP
ZvpwXWsE35R3/j22h3xTxsOdpz2YNXbWULiBtrkuZF31ASiJyNM0Uan7U/Vp2EnRWDIh0qEBhn6j
iHBIRRI4x6GbVa7NE14RRQvtWcGunCKoqYok8P4CWDyjViF4NozjYD6PscDRru6s6frlI3GmZCpT
WVbAYXe70LHuZaAlBTcjBgFSEOTmR/0GQy81pi6HfYsV+Ao9LWE7Q3REzr7amgRtmBrgVT6Xe+UV
Va1Hy4XnpecCiOXxJv5LNMS0KhFDApqlKopu8b3uBIzimRrjcSksN9Mex0bQFVwNbRb/n7mvRdkl
6+WsljCYBYQN9nQB7hpdBAAmCBLq9eLVQg6n4NIURZOqIa4YqV3+aE8EYJnlUfH0GwlArlvEG2+i
2xJ9Ovb3xdGCOI2JOuDtl33w17XhZuyowGzXE+bFsTidl6Rep7SAjNqVnfCrvuuPySkD0UDt1Odg
K4zjV5//hTzOBMqpaaT3Xnd6YgwiwFnYtBvjq7lh+ySMcsDa5OchsD/hnRZSObW3SjD/ahJSSmOy
3EiWd8AAFjiP9ShqIYN7UjptSsFFABlVbVuHfBuAeVN6qjcAs0ArRjRQvNr/wSbtb7viHo84BW+T
yZDXgl+TU6soMAA6FBkZllcwH/iToU4Ht6IZY4FG8h3xyh9lmU7IOAN5hzzdDnURJppIIfluOBrV
RdohN8dE+Og2D42Xnctd0DmmF2Dz2/yaiEomqy1X3QDnBgFZBApV3JfsgqZOwgSZHvE0tjnnDh6Q
+rzA085kz6htfFu227/8TSYSzYzrQ2h1kcy/zKSvR9q3MgKAOgWEBiC9xttJe7qu+6tT74vzvSei
Czcy9UZNK4wcweeD73qb4GzxY/2i3LC12xjcROGGgkxcFRnduqn//q7vBrOQazWzVusDRsSipnNa
Wm5Nv9lGjeppqWhEbBWCfXlGzjt3mhm1Y4MOhnGO96OLRBe45JUdncNb7SHYq6/KpsBayDnbRiCD
s0UQp6KL5Dx1EcatKmMRz5Wp0+UnNXLnQYCZz9zHR10BTSOgkaiq8zX4wB/qCeN+KFnF35LqCSxM
tix9i1KnLYmd6+51pVndDdFRQvxHHOfNKiM1hqLvEYjXtrbN0DCnGwMPQ3eTsD17j7yy9WaGK6Pb
3Sb+HzZg/sWhXn4CZ5e9JflAakbkAE6c9qQDibu3C4p5yXGTbiRXBP297tt+i+PHEpCYFgE1MIVV
JYdaP/vx9vonXTeHy//ny6aKWZUZi19N6T5t9pqa2UCm9VVBoCI6BhcP4YFVjdbEV/OnQ5CchGh6
6w+PqVBisESX8pgrfSqZTcYw39VzhTLBqXykD6S042c2fcDy6vAsv4mmj1cNzLQsBYTtsmnwAxyT
H8fjNEyouNBxr6bSbUO/WVkm0Pr1IG8hhvt48VQb0TDjUWVImcTRdv5gA+3ZHtz6hjAd34g8h1Ak
57mkSmkk0uG9azY1yLOyzXzEQPKZAbYy+IVaONIk+pRMgRZuWQG7QjYRTNEBHbnXbmN5J1ytFolg
f1+IyILGJ0B9RvOpq0BPyFpoTi/KplaFWKBpIDKYwWXCuQfweoKaKAACVW88aagnYuupFOjDugjd
QDFHBfYyP0TdVMYE2FSUaOf8Nu1+pe2p6Z+ve4VVc0Wn5h8RnJ+VrWqoYw0PVySfM+knLR7+2//n
vlIyW1VlzbDWeHpMlftaBAu0Hl1cDvDeNljcdSoFkR+piC70R3If7OTD6LJpJGkz3k/IirrXv6nn
RaHT+uuAh9BQAOOMzJKzm7TAnnjB9kvbbfHMMj/L1b7pGCMA39xOlMSuKsJCGGczBo1M4o8jJnTH
ym2V8D4xA1vPhB0dlod8eOQpMi6TEkr19wLC4mNOcVr6WoSKkOrJjnVgVGySQ8BmHrrKjfk0O+SV
UUGHiuBtWn/uF4I5xycnNK4sHV8zPLWssOiBYrs+Fl5wLp7IvnHZgpPkxQd/o95Ht9pXceeSKeK1
o3P32YYZ2HoNmLN8CHYJ9ksYwZJ48UckhrtJLK1NZTVgiVedN1N9nMCLGO4a80kGPFn8MhLFvm5/
65pzuVH298WNjqGutyFAx1FkUe6MzLhJ5vHQ65EgOlzvJi0ukEUfCzllAFROn6A8YQybanrLkl3X
38oTgrTgXplfEyDFWDsdhbnrxxN9Ti6xNgoLVAwNRhmUWN352bAF9r6rVgi1rcayx6J4iWZUjgei
CQSvhsOL83J+EwxSelewcLhWse9XIQrGWn4x2SV2Gn3NLoXEPf/icC43yXlSIw2HyVCgoJNXn3pw
VhluBkIuWAbSe1GdRHA8fkYloCawwVNUCmkfb/oSoG99ZueZPWRHXb5t+ljwOQVqqnHB6dSlPutn
YAZy8Nr0dVRu/c8QW+DrYXqZokSMaZA/NTS1WoBjsQJamjsG+B/K2tFCUZF4/Ry/hfBE0pNBRzOb
8d2icG92kW1Md5MpGilbVQVwPlgGxUyLgWTsz6MAQS0xhxR9HgY7CEasTbglWCKXMJfdvIlUYS1v
WArjNB2gA6mcynDN6Ugdi0xur5bbufpLraf9dWNejUWXorgrKqyqHIYSuQPD38t20QavQHrs3qek
m2OMedhCVDVbmyheiOTpJQHZMcVlijxToxgJ1L6S4p42qq0pX4zGa/oXuf/hyyItWfWWS6m8ulc9
HWcfaoLR2MdKCl4UvAhGXu+LJPiZ5VguM57bufwymKVbz5ngtV1T0qV09U/1ScN4Im0Bv5jmt8bo
6PE5jXbXr3ItrMRmmSbrFmbpoKJ/itCrFg0YCzQGhdI/BlZzm6aGe13Ev2jLRQb35Ax5lXfRiGTJ
+MagixOQQSdOvsuAUB8fE5e6IrYqoUTO7gZzGiStZk7fzZ79+4hNa6PRahu3li27ZBe4xYvgkOwu
+LDEkDG7qVgE44g8U1PTyL2CiQJGkJV/0VzU/NFgQF/QrTEwJ+qNrxY/l9K46CQZy16OWUeQTe0l
OF7ZOBrqdPOmdmAF/o0smiESnY9TlF435KSY8KrF+/q9p5E40Uk7MJTN1BGF0etaefmYnMbMVgd6
7Tpg7J2vkpraIRU04P/FM18kcBpS6x36JAA0RIMcSMEO2KGczPFPDIMyuRX1Z9Y980UY55mtYQiG
hC1ZksZ3SbkFqptTAYcoEOFvsV99TQk5v5z1/ZSkaoq0oDOdVAN5PEDyrGNolvYwfiYUQGkHpDQW
UluNJ8jR5NaQCzYNItW7ADh1ubQppV8Cs1p1gYoBOSZVqcnP+aqtWRiTCt+hns1bVl8MDnSjfUP3
G5OpzV7eNYDIFvBArFuXalBVYfPFFj8caTaVYoG0CTvfmF+r7lN3xLai06Ki2OzVXeILpzHf3eyH
i1tI5OxZD4qoLhS0FlDcAVSKtO02xqHx5hd0eiO8rW/UifbDSd1JP4/qmbolwknUNveicu6q4S1+
B2flKqDPh5hRWw4dsIoT2R4HUeyw6kgWIjjblqtEDUYdMRHxRjDWogKQYRgxT1E7YymreNR31SgW
AjlTb0tdsooRnrn/IZ00gB6qm/qxb23lwTxngBRVt+NN5HZHYeVh1ewXgjmzN4aunPoZLtMMbeOM
3TzguQUbaz/K8DTWY/vMzksejM9M4WPu57f6cl5AN2mczwRfuJdamwynLHgZzO+dOtphJxjDX39p
L7IIC9sW6WRsdnVYYgYfO1GYXLZBZ/s12MBC7/HQnuJDZ1eiMHfVIywkciGZOWSoPySo8EoEXEiR
k1S7OX677nZEMpgOL05FQZGhBSoGPCrZ0eXvbbjr4vvrIgTKQbgyhponam2YPvJ91CRV8xiQ3Juy
rSkEsBCYNA+vHgR51SkpIryo07ZdPryMxvR4/SwiEZzXiNpMtcYCFjZ2hyi+I/nr9f8vug7OZeRW
VtU5m8KWpZtCe5TNt7gh9n+TwXkJo6/jxGKcD6U12VMPAiX5ZRDtRYo+FOcRaF6nraWzkrr+qkVf
e9Q/rp+CmfaVd+RDrVvJDCVimIeFbpz6QfaoPqOia33p2uCxoMNWVma3amNBdrZ6LgxBy1SXdQQE
3MeztLKYzHyAF5C67ZTWZxWgGNdPtqoDCxHcpwNISZQkKrJbP9qP7bEvbsxAVBtjZv3h6y1kcI4z
xEpIrxZ4/VhXB5VwjIFOd5rHQMp8ZxS5ztWM9iKN7yM20tAmhMDJtHlhy4bkBn22GYphM1SBneTy
s6EXTlFbbl7oD//pY/Jdslzu8yDSkdaOwVsMWIwEpHzC/W3BjVnsay+caJbOUpRHaFglCnL14S5O
0y0xTO+/HYXzo4YqB3kmwaT8/KcuHTXlq6Zur4sQaLfF/r44SFXI+YT+ESbipx4rOqcs/HpdwGqr
1FioAudAlXlOTK19D/+U7byPQG9jYgJ52E5ghUe91FH2Ile0+v6Ay9cC9JqKZjP33UBApgAjAyYr
+fdDf68XP9KO2G3+JDjaqk2B0srCzAFBksC5Bt2YdKvr0RGZDj3WCfodNpoA26iCq2iwRSEX+2cf
DBhrykgXVFXW+F5PVxBFjQYogzIbTjC5DVAygpvAR8z+med7IYnTiVDyJcv0sbMT1bEdmIAA6jaJ
8l24yblqRAs5nGZkcU9oYiKWK5r+KNXNtgp0JHNU+Y/n4Z5YzZ8Uq2iBYjPqka3pZ8u6DdITVQWR
wupx0JxnmRwqTnzfigahRDR5wPTv/BJHt2bc2OrcCp6KVdVeCOEcj64aw1RjRMBV69bWSnXblU95
2rpyIYS4XNXuhSjOihKNDL2vAz2r2jDCcwOQdODI/GJ61VbMOb/qhxbCOJ0b26HTJUa4a3Uno/ma
ksoWGCt7RD/Yz0ICp21B7A8NHZH4Bt9HN7qRN4NnvsRb+qB/mw/ozwJ9LL/JN11ri7ZxRJI5/asL
UxoKHZULahg2HZ/1LrPr4d5qPK3Z5qMIP3nd4y5OyrklparGLCzQZGA0LixzMVFHANdi/N3HimuC
gUgxI4NQKBfDoOVV1AljrY9+GV60014wKnVLXFZ28m0diwOpNz1cv9J3i7p2pVxMU014IJUWSWj0
3CGm6R8Z1+9oM25X/9Q7g6thjLx2piNmeA/mnShbW/XIl+/M96eoVilx3gA/UTVf5qyyVXnby2cr
KGyjCJ3rZxXYB9+bqlG7MFWGTmCS6FxFvuMDxOq/ieBci9JlyBGUEZlI8lLUih2j1XZdwur6JOaW
/nGRfPFJCgxDyjGJgQlFw6M2tqF3AbBvsnPiDD+0h2jPlk3UFxUsF1psi+q8At/5To23iHXKCqwT
1EfQRpqHloErAuyw3OXS/vopRVfFO5rEkPqeceLU0m1LYOD/8f9z7iSkBVqGU486PEiZAJbuVIVg
M3h1Ghhzj5qmoRhhynybsjXqLu0qPGVsGhgQ7Ac8NvFbvjO99qZEzb+zJy9izY2jqBe2fke/JfO9
S6zr9zSp2R2R6Jj02WEwij340XXbb0rv+kWt++WLLK7a0mUpMRLG45mM91E9YRIRWatmq+YP8NG5
Sf1yXdy/uMiLPM7ATBmLTtgNUVxsgPwwDmyeNHgavtZv/la5p/fgXn+JlM11oevKeJHJPeKhEtO8
bZA06/nXd24t0eKkSAD7+8KoRlInfQ8UDgw4b2ty6xsiXWRf5aOTv5yAM6dsmFt/DthsFVaE5Q1g
pLDfQmyGjk7vRE/1enn8ovmUM67InIx+mKH5DCSLVXBDN3350bnKhsGTinYl10uMC3HcUz3RcGww
OA04ZVt2shssRRXAp2ixnDm547fEHY6ifs17UnLte3IPdT0rRt6oWAi1sPjsMSVMPLQQH0DnQMBT
Bm7yH5Lb7OSdiA59XVOwj0FVoumEHxgAb1/R6h2esBmQbuqeRs/XVX3dnC//nztYlpcqyALwLWNz
Hxffqvg5kTzDfFKMm7izBE/ZvxjzRRoXe2ABZMiUHokz4yenhQ2xWwlMCPMD/TY7DI5T+ilsS/2L
ev6Wyk8KNMZcxXGDKo52S2/lDaNe9EvcG+LKXzUYTkUhjuDO+D6Yns+mZCosLC+OSvNgEIELZsb7
URkv5+FcYpVYWl2UeIzjQbkZqLbv1W5f1FQQ2ghUw+C8oBKYmV8psOqSIClDpj6ntj7cAxrYnlqn
wmL0dVVcf8Uux+KcYjo3jd4bUEXT/1Zn93kLOf53YLsJ5Iiuh/ON1C/gGFsAOPv0MYmQ0m6vn0N0
PZw3lCorLkiGwZS8OY/RLUDN9Pn1ugjRETgPOCgRNiwsZJnNfCiUE01SwTdan3OhqJlglNTEBib3
kWqDoNDoI+hsNqPb3wYH42TZk1tssZAmeOJXD7MQxX2vrAN/QWAhhG7iPYlvtHF3/WO9Q+Z8sJeF
AP5rVTExyhCVYvQknkEus+3i2sujYlNX+V6P553etZJdRnpmJ35y9AuMAgayulFNY9tnADLwc2Jr
UVu5eddteyxBU8Xc6yR4As38nloxaj5RbJtgvq4D04sMEKCYyrZTzLt2Kp6KtgJWkto86l36Oo/h
fUMKV6e+q0nBbebrbhvU+zZXHPRjjmoMMJawPwzKpNtjRXcNRWo0dJZTWNKp80sXLEabHD+TBPpR
klCiQyS6y335QVfmk2pguycPmwMghCanKNonOTCaDc72ZSQTBgzicFNRPwPnRSv4zGtqDygOFdGv
Ah4iPvzFrriapjlKluHwOGhbo8cARSDitFwXYmHJkkEUgazqz8ApC/s4S9mOilJ8LRWsvjX7Wvrr
ur6svhdshuEfIZxC+v0opaTBKyV73UYHNzAo5G+M0+iQrboDTvnX6/JWz2QpbBsBc5IAef/zTCPw
z2USYBhkUg8tOY/SJv3MfjoO9FsE51rLsAHNUobl7Qn7Q63fufIgCXLt9RCJUhk6gMVETNf/eYxc
pi1pDIRI0rH5VYVOuccD5fZvxk9iWx12dOUIxJYoLAjpJljU8NG+L5K59zCqpri1Otj3P2jLjMZZ
vP7Crv2aGO6elKrBwPKEzKecdbdpLS/wZ88HDkmqiJ6Q9WmkxcfkLkzzK6yw1ZiOjvflvtyOO39n
APgrtksn9z5DDGrCljC6o2G6lh+pKdSuUyIdu7kj+VGVJyMgaNJ/+YSSX2TwZR+rMJSWFAC+CUbf
DdPG1ruH3hAMca3dkKlp6CqAtwIIY5wK+tJkRTRnUE/KIcz3WX4a8sDJMpGur1qszggMTCC0yXy3
TKITlQbkA25CvpjZ3hoem0EEir2m1OZCBqfUnaYNWILFq0g8HzvhiVdjSpjsRJSJIjGcUgdBXc4a
K/ASLTtog78ZLaxJjvQl6eWjP8guaFxsSSsF2AvrXxAeTzWJAXgp9rMWCXCizlSNVITIBSga+2Fr
Wa1dFfvrOrcWWJi6SSz0FTBzzXeaZiwxJPWEADYY93N8X8WfWjk3MXapEoOiBmGxYy6OMVfYzFSr
AvO4qcNaxEDIrWxGXU2AGwg0iWmXSoLIbPVQC5Hc49Rl4LJQsTflonC809XpMCfaz+vfbdWMFiK4
eMlqAzlRZuARzPU50+/08Euubc1c5HZWndzy67EEZPH1AC2TyRlWRdEJZDOr4464uvc3+3HuiDqB
ou/GaVxcNkpksavKeneOz8P44/pHW48aLl+NL8Ll/twNFsVX8zHZ9c4PtymPoxPfoAoCXDtRzW/9
PHB1smGYFGRZf368yqIGaWuEW1l6Fyp7WdQOXrVQ4/L/mfzF5ShFU+s+S9WL8VvZ3UTxqROhma7r
mWmig4MNSUyn/Smi7xq5qmdkMZmKCCuYt4UWPNZpdwhp412/nVU3B2/9jyjOmypSRqeoQtODeO1e
2dHN3yGCEOuF/R8+RkBzFrsd2H9n64V/HqkozWoaB1RiB9Revc4bd4E3e+Y9WzwHV6Z7/VSrd7SQ
xp1KbkqjpSxyrPUGhdjuMZifSyP5xCzP8kycpqHWa0lNis42m1EaQzsORG1G0Tk4XQML6FSXPqa7
ewC65ScCuGyROjNf8uFiKEbxMYxvGbigPy8mHv2sSAaMJSrKrzxEhWv06Lyz1CfF/z/SvmM5cl3Z
9osYQW+m9FWlkle7CaMtvff8+regfU4XBWEX7tOZ9EQRnZVEIjORZq3j/2FNhHyTa+Io1xZLtVBb
pLEH3hlUX4snwUGlFwsAui+fjEP64wOGgK1PrBqD5dB8fQHvLmuLYew5I5v1lhFu6ddovc3wIL0u
g1l2haf5K4SKPKIea0KfI/KoQXZPKneWo/Sgbdyw01C6ldOeYo5abJ9qkfCtYiVFpltfedpmlmiR
dXBsNXRft1C8R1XZweolxmCSIw/tkmWHpijj+argPYQ187dGUvdlXSQG8rpG+K5av0X1publwUze
ur0M6s7W4pos4FgGSs1PBCIXfSLPim0R1JCP1R8C4ql+ThEsUl5RkuVsTVEDAgimYCyLhtIs8ng1
BQJSkaQ3g3A2J8Pv5MOopM51M2HFpZ0cGkVTiJME8PMoHHXtWRQeUpWT1DFryCYOXTYVMDsoNFSi
UeL4TMJYR1bNEqcNIvCblOfUQQHZARz1i+Xmn6/rxLaLi0jqNuvFLC1LjFir9+IXq7FOkbxWoHrj
wl4TL0S7jb1uVJKC6asoV3rohtkUDCE0gNwBZMopE+0cIwGknbIadoQyefKRhhEKBARMwNCAvEM5
+bkUs6Rs8XQiaSzZVlIPIra3ZxeXIeAOpDM/6E4a5fDjYpCaEt0rV8E+ltXZkhR00cJxWKyYv1eJ
/IidU5ySTBYi1CleX1BtoB/ARPl/wXcjXuHdoe2UofyivG5t06CP4rYA+8ACfBkUoAEBlJdNGhpY
m7hujEwb2YmjIlkBNtMu0yBOWBe7E1wjlmxrO7dYYxs/XRfFPCZQ9Bng6VMAoEKZo5CKa7FFEq5a
8afcjvH8WVH86yKYXXMT7PZ4RaNpjlHht6eULbo8pCSqVJYtH1UHIxQgclY6Z8HW2s3gAb8OtZzY
lRqbv4fFVFBBrgYcCBORjXL4Qt+VjdQjLRSss1RYNjr4dptyn4nMIyPkSyA9hKb0Q7SNxznqEpTG
pCfjKX4UAMtQO4JT/Ok+665xFg8r/P4adpl3/eMy1dvJpfxWBdAgJD6Qa6iHFFs1YmJPS8xx+Mxn
nLmTQlnJmG7CXJDeKHaa/5DpFNLRqz6RZw8fBJgZXlSdEKkDQF6hX9zTXOqDpiGMbcMxb76lM8fk
mf+/hjKsZKGMrdJV7DiWsilODMkt68didfORY+/MI7n8//QrUVoBs78q+FiVcRAXsOOepJxz6kxr
24mgjHqu1VUVK/g9ATxB7WA5qzk7WpEfF0CblZg4uG5kTDe7E0clNNM2NlG9YGqdPK36YECSS6qv
vKcV78NRAUrX9EwHoTFwBpqwTT7Fsz8MX69rwvtwVFTKhw3k5Bk8q7rdCeCZ2aQHJfFn3WvznHNp
eNqQv+9iU13HuiIMGILWquGgra09zNv3lNuTYd9NndwU5Mnw4pScMTIKJVGJSkGOQYnyAQwe3ySH
sD9nD7z0hXl3dsL0t0ptsqxWUoG7ueZhsj6aI6e8y3yB4PH2VxsqVqS9Wcdahs7q2jiL+w1TqZ7g
6DcVyF0xsfhkHT70INgJpBzojOLnnGpI/AoQoYibY2qJG7WcLROm2e2EUP5Ta7IK/Sa84uUIHErK
KTEflla3I+lWmSZO8sAOtzoG7y3QnougWn97RpVcFhn2PMju4+K/jhECi7ZEjUK+bzz1zggqsDEY
z6lo194HbhfG4kBtggQd3vWtZGVqrGESSBI9qO4oyP4qlt9nRH3L1B9W1Euui2Mby04e5ZfU2Ewj
jcCjjUf1gfAk5CcC9SQFVgKAegK98pESo7mTSH1bq9MyDJpAQ3nob9Vi8Gep5fgN9oXG8SFfAUeP
QvdqGlCLgrAMd6zWbNJhS70hFMkwS3xPMnUekzv7uXqRR/dthGYp46GCPOuJvEjmswCYnNuucch6
LmnnAeEcEzsIZpzpE6aH3AmmzAXEeqg459hzGKyDKJ4q+Vgpn6+bCFMEbB30nKhviXTVBHzajRBt
cI7muhxAN+TkURTWykfmWkyygmIZGlwgXcRYmxRsOgY+YSIPnqgEeJTYiwFSOG6iyXTAO0lUANPV
ssgTAuWULy/met/xKoFs69sJoMIJiOInIFJhnWY8AvXhMAZabLcugXlRwxQYhx85n8uHo+JJ0Upq
USxQJ9nuDfWuV38qPBNgzrmYlqRakm5Z5J+3XilaLXEC7gNptGJmwUkfcsfIbe2Vq6/5SO9mJ4yu
jRToVU26iSJkvvTeVmxemhScb0a+ybvH6EUfg7o24FME9zDeWm6yPOXblxJwXup4yswyvH42zNLc
XhfKvcZxOgqKsaLCeVM8A1YoLFHhRLPDIQAgfBof5l3d6UX51qwW2zbGi95VpPmzamDlM9NyW7IK
HsM6M53dCaLukDhvRVN2mDCRCb9DkAcj4OvIGCvn+zHvKrD6MEQEeCxMfrw1vMVQt03PoNAaAdmh
8VEEFJwZT/kXAq4sh+at8JUH/c3+iBeZVDoDPBJr1kycGUaHksKpZcVZjQ8VAHeKUTeqFdZ4WEDH
6urm0yqf4o3jtf/F8v5qQSMMGEMmVFGCzTRSqmq+goEDparNMY4KUpfkd8EJucz07KIPPVRgVEo2
lxjxcK3lFI3mSS8637Ly0AIAk6zztj3Y5ndRjrpWmDioeoMwSRC2qj4QPAnbxkABOFw3P5YloG5u
oBAsS6pMl/uWJlYUnUTXHEN37SaGbWf5Enoh/5sY6jJFTVZGMtk1kqIZE6MYe0tvV5EXYJkWsdeG
aLt7TcGq29WYMSsxPxC+QqwyoboiPhXAe67BC81FLmU52b08KjAl3QrK1RiBiQygE6yg1YElYkoH
24WB9iezS78IeNkluZy0Z7dEU8fqrA4CH7oYV7TgFMtVKCn2ha3kd+KQOYUmOpXwWOmVk/BWGVmW
uJNHQ8zXGRb4lQRNOTJVpYQEVpP4Jd5oPftb/lXrNUDvzk5c1GmTBwxpdNZ5m+8tSXO6wZdyXuxl
W/xFDnWx5CxrOrRSsRauzaiKKCFek44gKRxvwWxPWAB9Ew0wAmDFmfLr8txHSS6Bo5ywimBZ4EBA
A5Ifr7RYXndOAvNR4lxmtv3vZFJ+3dQwajqRnov4MLhxWPmRq7sReNEJxGTFtUTmo2CvIzGd3ZnF
UtFJeoYimX5eHYLBlFR2HCynxrOCIRDAIN4+VQ53XoTE+Hc34KImjY+gqrqiNz2yT+tJdmSPVIq7
U5mi0N6BOhDI+V+vey+W59+pSVeHtdQCC6kJGoJNlRw9gSA9s6vl67Kdl4TXXmXlA3thlH2mGDTb
OjLSLcZrbNeK/kMqeE9wZv6+F0JlUZOOGYg0xdjV5E8wlBLdJfO5RfoO6KgPZRt7YZTzlzZQnIL7
F1Un002k76Zsj+oHxsjgETSsxpBZPBpRPhpj0dIr5Brlek4lXxPuy42XEP7LR7sIoby9Osg1yATI
q+qTDOIlKczBgku6ce0dfyWYbXPY9UTGgQHD16u+u1pbJmxyOmDtedGUO3lug3jVgqzBOa2Zn/c5
J0DzxFFnBONu1XGG920w0G4+mJ3mSNlRVga7k3htEKYHJmus/1GNitJ9MW6FWmHvolLlsNTrcJkU
W+h4cfJfPPBFDnVeRVYu2yojUJLVhbPuHDZ7OwmOdv6HZCB2jV/X/QTzEYnZkr+aUT4/N7MNTIt4
RL7ujt9sCJZYiMf8X/LA27VjRuWdKMrVj2s391alkKg8HMCoh6hM2sK8qPwvRn9RiXLxjdY3s0L6
LLMj4V1MGlbmYQtasLUKfKxMpmdHbQQdFzINSnvaKU2UbZLhaZNDFIhnDOb8siqXtJ/be0L3PPO4
Lpi2uBNIeVs16eVC25ANzM19mcjO3Ae1xAWLZeY2mFLA4IqpAd6CsvikHMYcwBPAiTn2KEIOh/Fc
BstDfpbRWiexOX3iJ1TsbGAnlbL/PAGntinjldd9GT1kA6gRyl9J/lE8ak4Oql2O9TMOT5MsaGgo
qHDBT77NBirVmjDcDa5uct+w0uotpwq0R//hylQzh8e3woIwgEQghmD6AwsTr5j0OycpCJHUrAVu
uGavjuYbX5Dx/+5AgpveiMDv24DkL7jqLX6EQxiKqp/XNWYcq4aJJKw5oEuIsiF13dN4luWeQOTm
1b2MJcKmQ7zGyhCPzppVwn4jiLrsdZ1Wm4IhQ7f8s/mGXz6YuBMYLr4jIA1ER94YCFMzSRIVZBso
S9DdAaVE1JnwRzcS6tbeTIzXyNNsA2krKKaOM1fI6kVgu0wF5SO6udq7YUlVBI3mRnC9x+MrP+jZ
uJVOwK3tMxCRETqG2BWesal1LkWbRxdKjJLKJd/IphzAMmfpMOUDHED81BShmHMGahgO5s3/T2Va
RpolbZ8iV43kIJtBO4npT9CeXTdEnhDq5jVt2hpWa+G4MEWf5p+s7sc68E6J96UoJwYUFkXLDZPM
W1WTjVsemK5Re6COsqP0Ne+OHGtyrmvGCHNvPh/lw6ROz1MjRpiLJ9Vt9N9TdT9PgdV4ExjBNvFu
TJ+vC2QFvDcSqUutYZ8jkhdEhOImDo0TmWJYnPKQhF0gHHjDeCwf/UYadbO3VliGssELChh53tia
QdrHh2wevEE1ghy7RUIhebg13qjX34Z0PMhqdk5mHsfLv2htkOYwLqJEt5M6ozHmpEGEku7S2+mw
ncxnGd5FdDPPfORV0njS6GZSIojlXFjQevL7T6q3hcuDbpOKcXasHN43ZvoyWVJASGRiXISe+NUG
eZJaHSAOuVi5+XyXNIPdp5XdK9+vmw7zguwEUWdpJQDTjAc8QhbNG5UnNf3/f4aib3RRhErFknQY
C3Uk+8SteKzV4qBv0bGz4CoT9Iu15OG6OownwU6cJlIAruBBiGYw8qKAMVl2tD5ExWir5kuznvPx
93VRTP/1VzONnrc10kjcCnRl3N783N6a47O++v+bBMrNb83W1XEMZaZ8+T0OxudG1iI7KaSX63Ku
24AmUu4eZTk0XkQ4ya70JfPzkP+4/v+zHcbuU5EfsEt5EvCD1gMBsiP5OOH9rZ00SHwpEILSjx55
nQL2Vd3Jo7x+geb5nBCIw/lI8C7Sh8gVDwLIhYk7FB+va8ezA8rbAzI8mqyMbMBuZ3B8RMvtKLj/
mwjKvQ91F6cmqR3FquG18ugIonpf9ioPKZwZuHbfjXIG62T2bUkc6gDEbkKOmdw3IHQ13QU8pPVv
8yD87j6RYb/yx8TxEyxq8jc3l3IUq1bNyUpgazrQsNizEwW60x1y77k9R19Tp/jU3qyutx2TEHgl
4GDkL1mx3t77n0AXjfOorWM1JTcaw9mDGx3R5j5rt2RoP0YuTgZiedQAPFOlK8jZFi1zSaqRgzt7
iN+gvFLvR1/2B4yN8mgdOBf99cfs7qGo9mIkaujPZPndIh+blDPjxLkKdP0HBKeV0III3M2w9bDE
lacD7k4T2v/NL76+PHZqoEzeddtInjDRUzfcStXvYv1y/caxmMFgCyr2ziUy3kuPV0hqMi6GSB71
UedGWwXY2qiy6yEK8WA8oiB/iJX6pZSWHxlwbgtxdPtUdIUtDiaxBcVWawut7LWZfjvmhaNvw0lN
MFjaYxm2Hbl1exIJ3j0Idr+W8kGiiMpbMeCjx4DFG2+lcDhJ3wCPjExIyGweXwdxA9ekUe4Il6RY
tgT3RAN57th/U9Yfsx7MbRiXfo/l+etHwTaqy0lQTklvJb0FUzFamGMwZM+SfIyaz9dF/EuAusig
nM9gFJWYlriF6vkVP9Fpz+bhpxbUz6Q0z9t+ZL8dL8dFj1JgMk5RewUNzAwVI9VBo/7FuF0b27g1
nMl7PbVfVVCHILrgrZKxXfxfTekRi2TOmspaEEpgwMDhMw//DLx+pAS3vz8GlbsA0N/oTdLwm50Z
lKI9gETzIApl8HuiBMd55nFMhG4Il2rR1WmEB5c4pM4g/hxnzdUnHho5z0oMKo3ph7Hfkgx2n34a
AP6bHktnvl/Ak43qutucedVSnlbk7zs3F+e6rIL4B8+s8diqnzOM92dDbV83fXZIuNgD5TkMAXRy
WY+QYMU3ouirU8wRwP5qigYgF9FUtHe7W1LRY28iQVlm+oLkz4vBl7RqzoAxJdUXw6x2eJ0v8pPf
uaeLQPp2NSbGYKYS8BP18jKt9/EW9HUPOCtO94EpRiWT9qIiyYZIHU8ySAWwkuAzBOVRag5qH6rx
J4C8Xj8f5oNmJ4U6n0lVirjEBgr4r8VHefi11l4ty57Zjcc6kYPrwpjGsBNGOfYlbrsR/CJ44o7B
Jqh2wuWFZFvDTsQ7b16usTFBBPELwC3yizvSbyDrb+YJy1qcQUx2frWTR3n2opdzDexI5NX+ml/5
qO5WJ7LK2pzbHzxaY+aVvUijM8i2roH4RZBPJDAHlFHtG3l0aMqaoxXH9OikMZ2jxcpMhMRVfqjK
Z6vDULCh2qnGG4fi6UN58SWaBqFbcFpGBeoQub+fxNWbKiW8bnc8MdQDtJ7SphZzBCURVJaRtjqJ
/KDrPGVeN5XeOYbd6VD+e+7NodZLpKdiYAKcuPMJ9RfY/pzGKw/TqXX/2VLk9hjIV7oml/IU+ZAA
tZ5cq//2GCJXPiiviyaWyzNBZoDfKUk5jEQTAfhF5oJTTXMsfMSkS276RDxEwmzahVa/ALDptyop
vD14dsF/J5nyHoUwa21LWMQB6wEqJCmMBExbF38mT0O935jt8ofMKVTz3MlrprWLkU1VaUVjIZOa
fPEPaMTD6gnhJcNIeXRn+o3m8hIbjouUKH+iGvG01TVygE4Ppek23Z6uX4VXF3HFWGhi6XydR1lT
MPm/HhV/xj7mYC8OcK+4Q5xsTbBObYhgOXm3NNvpUmOA5RPxqwuxNoZOEKe0+C+Hc5FA3bdBFee0
lOCmJr87JA4gR8GT2HmomoIFIkF+y/l0bDdykUfds2lIgZOhYuiruCFlJiXUnS00HlNwq0mO+Jx4
8RPvbvNEUret7OPWKFMkAWvsg1DTLufbOeVQq7BTgIta1L3aRgCz9EhD3FQ37WlUA9XCKxTGAXL2
kWN+JPy+t76LLCo8p5pSTsDlIIM8eMECc8hSv43L0ziexmFxB4UTyGSeEVLXSa9QFRQzGKFyh8HA
1av8AxgHXOElCvvvhMYQVBTOdMo+mXbzqIZPAjhK73gJI2sEQgPyBHbyLcO00Ep4m2k3ZR4twDL8
p/BTYRRSwPLkjegjwIZJ7V8309e2xPtvfJFGBdWtGOUtIXsIRQtAkjK60ZvlRhpQrC7FU5bcW117
kqpZtIHxp9uTLIz2oE2jLZSaaxjr46yctUhHZzpvvLlafg657mIAAUc2OUXbz7Y+yt6Utp45mzfD
aFReaao34zKGACgtOa9zdri5KEOFbqXr5LmpcefIoGUONkMyaIm0Prj+0bhHRPkSFaC0SOTwnlz8
KJA94HeIjoq0EQSX/li716Uxe/R7g6A8ibFlERJHPL3ITEwaYv/+3nzegtGdPuvPZLJjAfKufGsc
ZmdysxcuxMC/pK2Xz0r5lSZCVVm38FmJABnP5/5lsg1UYVEzeOCNJLBGIt/YP+VhhEFMzaFAgtK4
OuDfcy9/afz6rB6WI4aQfdNAp7RxeL6TqyTlbABe2i8qKdMP7uSm4F2u0Zf9UX8xsMCCdXmeDbF9
9eWbUr4mrZUUgGtAi9NkkMIkjb1a37P8IyXQiyvRqAZUN0zFtIC4xy0VX0o+W0hE+j/XrfNfEq2/
imiUuyq6KksNIqP7oqN8pIVbmAbwBb7+E2mfH7s956nL9tIXgZTHarFU1agjxoLrMbO1OnLreeYF
b54MypHUhZiZRUlsEJzKt3OAetF5/VWg62kb4OXN0I/g1TGZIlGlwkInoPzeIUTMjZgNSw+Rinoj
ppO9on3DOSpyFO98/UUE/SBU9X6MuxEiyEB1eUzcn/oduvLoXvBqYOzuxU4UZRWZuBqWEcMqkkN8
q/mkqNicZPCzE+xN4Hx+i7z083X1mDdqJ5KyizJR0gJjTpLbKkEx/xIIENqv6yLYtdKdDMou1mHR
ImWEJ5x8yW/8xDfdLVjRlbI84ogr0MbWHqrPIe8hxVOOWM/uaTELIGDBG4qg5hvO0kderMe2Phu8
phtxrtdMhIo1q44VYqma/qmIbG4OtrQcuTJJg/pXCnoLExzJkTdhwFOPjjBxk7dLjIA64cGEOk85
OeP0Ae5WTd4dHhVYZLAAV2oJ9DX0JxxzahxjEWxz/rKKj+tHINjfCKPCSWkNW7UNJGi3m63Kn9v0
pZeQLaUuxySJyV07MSqQNNk4RsAXB63B04we5Qhf1YXmTXwgDBWxzyvZszh09orRT8J0k9sFs3TE
iXQHyx9Muw7ic+Q2nhFgc9ouQR1Ru2A8CqJv1QsvbLKTocshvv59dxGiJp+XtsHKWu3Jx/xPcyi9
Osh+FH4ZEJpx7bbxNhTBl29ziPVJn5udsy1VM0QsloE6m15KWdVVSmOpBfjln8FtngkDQh4QwmzJ
iZ4IRTx/GZ4nkjIlWRyivLVIo3T1zeSo1bcFL+DxRFBGhKH8ac4JqKOura41nEylCfqWByPFdC66
jPlE08BGz+sTfXd22ZxPhZpiSlGyjpl0q82RnU9PYvyScSfkeaIofykkcwmYUoMACPxImtBaz0tz
L9eHIuKkCuQ/enf9djqRL7vTyZqGXF4JR2Y73WDPIJd5SxPMo9kJoFyjnIybUZkR6ghpacfDURXC
SOXOVzOrgjpw+oBJaBLmyrdqdNO6KlWGZ330gu6BQy4V5nBVIBPIN/XdBxBoNBkAaboKvFIL485v
pc2TaE5TDZ8V9zfVeKrl33nGqVMwP9tOBHVp9NJapEhCft1WnlQCe7UA6UKxcbwvTwp1b/qxAwlL
g9PP5Mxe1OW+SHOvUXlvIvJj3xnZRRmadmWK+sRaFVJi71OnMs+I+0OR2lZ9Wxd31ocmpBRJ1AE+
KJo4JcqmlXbNp6qDi/9nDAQkRACojPwNqP2lb7lcFiKW8e3lUSaeN5hRNQjevfakHjVfwgMi+7S9
QoukPi/VYEYQRQLGtA5LJ2hbb42vi2pVbYTXyjAhwdpC9VePmFW5ia+j6K4QpDlbsUcPFVw0UtVH
TsBma4vxfhl1dnxj6qqVxaRMA6E33YrJx+iCs62irQxpIKTZsz50lj3WxnHUtzsz7h9VNbqvpOGZ
8yNYbkuRLj+C/Mid2xK1ssvGGq9d8TjcwHkFAvoO8Xk5zqCaEkHMwK2HsjyyIosAy4Hrx44ZdVUy
ZZZHtUGK12AC5aiFZAumC5VzdZKfQGtgK14TCL+EkDd/x7qimIoHhr0qKgDspHyNmfRCMWcE5HIA
o1sDz6aUD5IyfsAT7MVQ/ibfOi1WzB6lp3xwdSAHz9GPIVI4UpjHtlOG/ogJ8H1lZYWbjh1dam2l
5C33Ml9uBA5Ux+qCgaUM6vKLSmbUUfGfF4BxE+Xgl4pD1VtC+de0Os13eKET73lDbjjt4PZCKQ/Q
jI2cttuCzCCVzmpbhDU4ZQCydr9VPHJBtj1c9KPsQdnUvFukFU+49qESf8ryr860bM71Yr209/pQ
1iCvQ761NaIPaSyXIclMK8DY1wRXKLwui6cPZRIb0BiNuQSogrTJgZEVXtoJD1nPYwBg1sd2KtHF
gzxGTSRK8aJX7vRjjirPZDdedEewCfkpL9tZ/D0kuqecjapo6Ave2cp6L68PQqzZlfpFF286mVd3
YRaw9opRrrAycnUcB8SDMnHMoPEz1zzoz1Uofx394pYMmE4apxLDMXc6EZ6TzVqXhYwlGpjsBKLM
WmAWqajsMeE9WNge4/Ilyd93jh5EMjUGSYFSJgmuEt3wSyKs9+f+81H+YpSbQspBcY2SCIH9qQFb
uGGv5Z8tfTHseLuvzJ7kXiDlK8xu7YuEFByTG/0ofF5OE1aIK/RjPoDsAeBcbHLo2IkGmC+VKOjC
mIuAJ8anS7y0fDRaJ+PNqLKNTzElwHACnPsdFEUWLVW5DB1JtfSAcCXDCHIndYQHVJ19ExQ1vKVe
pkFcJNL3GJNwANzI4S/idAiBRu8bkcVxSUwRWOrDdqSB9jD9Rh4yBeN2Hcw7VU6a8m2VuesvxH++
ixc7CZR/NbNFyToSpAhwTX0UvQIAhsojqULIfut33j+IamPY8IqoTHe7k0y5W3Usu7UQMcKTxLed
GXtt/SXNPhY/VA3ArOBDwbQMdam2VFrTvFcB2eZvPrTz9RnojL2bhNUDYD2uRxBmaxzLPX+lUTdK
xWHpEgF9iT+ZZALUSe7Er0Ju1zfE+wnPyvN1gUz3t5NHheByWRo9kzdUG4p7BZNdcfpiJl+tVuQp
xgwj4CnA5ABoa95BAKwpRk7MtSWTtKPhyEcDY5J5oN4Lt+YNcMCBOuRPtwMXYJVt/xex5O87n1uC
pS5NWnxPub6VlduJR8PHU4uyji6uLbUuRcBk94DJAQhQaj1m8VNtgLN65A6asu/aRRvKOtpYWStr
hi3OCI+E8iM91w/GY/liYAGCcMzoP5LfoOcJyh/XzYT5GeFAZBOpKF6j1FVrCrNpsTSLwCx/LaNv
RsbpjrGd70UAjSC8wvluc4rIrwb1LR4G6DF2GMBq3eaT5BQw/YrnPdhZ1E4k9fiL1EKPhug1uyaz
3ZJNtiMJ7y25aR/a51AMCyQFFs5PpTFri7yZIiFDBOvcFXPPhW8eqnB0yeqRcej868fFnGjbS6MM
RbEyY8Z1I58T09yO9AOrOmGO3U+MS8AhYyYgNO63ex6wJtMjm7qMxwoeYMAff3vbREtqLVAmox/Y
CXZSZ3Y/2oXcux/QDni5ooSVEYwivSsb5MmqJgLxJdAOvH/x7+TzBCJowMvaut+dgTLnJkGWY7Ds
umSWt8QEnKFhTR9gpfSDbNQKXVhn3PZM172k7+4ABQN4Oy1UJ+3ndVEsxwL+IMkCLhZouOiMZ4iW
Uet7PGLjLXajvDl2reBrEzribXbTzgKXG5VxxYE0hJUWUxNlEXvyb8+uMJfSypIalZ8YgP9auJxM
Nz6IvuER3zw48olXemQFuzciKec8WZFVdzlEKk9ZCmYh0sVTHpXz/KU+TEHs81qhDPM0LUsVAcaB
4ex3ZI5ajooO2JmgonWuBDeL7k0tuH5sjK/4RgT1gpn7VE6swUJzUFmfa218GJbZuy6C1fZ5I4M6
Kcx8dZNm4IXepdshjZuXrFeOizEGXWqc+lk9rWr0iDXrQC6rYI3Q8M3X2wkbRk2K21F3bj9Fd22x
BEuZTfbYij9UVGSv/0jGp0aRFAi0GO0HCjR9RTOQ0oqZirJybigBYFB+YdL1d5LVFUfO61wllX6+
EUTZEMicsxUIxcQXNEDsXMK6cITH5rT+BFWdXRznsPjSe31onoFIyTkJnpLk77vkImqNPiqtBqnv
eheNtR03d9b0fP1DsmqkbxSkXHkOwNjGVFE0E4/LTXNoT9Fj7Vl38K9O5uua84rkeVLt7lNyAqxE
wNs2YT3y3vwA4ql2WqpZMWaphNE/NVhu+mAKtyOwQ1Fp4DUUeZ+Tekm0Zj/MbYyjjPofcvPSNZkd
LRy3ypNBJTJW3MZTWkNGM93GEbb089PKZdJkZTP7T0aDeab5Vrc9cP3d4mDZqpN6Re6gbF9ht0X6
RDbHhJuU95hkedM3Qqnga8V6snbYCUGGgampx9LL3MXWbqUArTave+E1QliTd4CLlLAMSTiLVbp4
HtWTJK85rjiZ0gIX5ckCfAbhekrveBNhDK/6RhTlVfVIBtNTjbbrLMxub6WB0Sscx800jJ02lFMF
9Z2w5h1e/5Nw1pNfhjJ6hrVw8jJG/vBGD8pZJb2qCDNoA905OZvLcQDJjdg/LXrH8YrEit85xZ0y
lGMC3xfW+cjREDR8gnKZH0iiyTMBRo4CddA4FBU8WA26jxBh+xxLg4CG3/LtoRCFk7T1BzOr7KzO
H1vp13VPyCqH78XR+1vlHG25NSJdKDt78UVHsMdz4kqZg5HPwc4Pojs46N+svJvFNg2MgSGxNdAq
pxygliXauuXoyA/mIbMeRuW3NH69rhtPBOX64lg0cmME2lSsLodFsp46VTxkgsUZq2bb30UTyvvF
XdmmUYqR4GH0+uK7hYqxfjKn3L2uDdMuQDingJoDjS06TdaB140uAp4Bxpq4GKwGsKt2KAzJk6z4
m5JEnFvF9A47cUTrXYAahnRDFxt2kUng4wYNIkrU1xVivadAvmwawOlE3wwFmrciKm1KcuDQ/zOu
B28HErMySAMpyL4TNF7SGm2AD84DB2We104srVkVVXkX44maleCPUsNNG51lGR2jermuIMv+MGog
4mUKyoB34yBtVElCPJKwGN+q0a9u+KG1Kucjso5pL4P8fXdMliYKUaKjkdBXv3VwLUigSLuuBTME
AlLGIsBtpoJ5hrciVgughdGsiIA5J3xvEyokpptbdnlA4vui3PPmHFnns5NHD/VG87xkeq2LrtFq
ttneGxPeTkWoyt+vK8Y8HsImC95gOFsacm8V0h7BFnoVjV1Lmh1nvpbyXoA8IZSxyWaRLHMMZRJQ
cIyfqsLbol/X9WCawE4PypMKpZDo3QwRYpx9n6bsqHeaxDECnhqUKzWFSs8XE5tfTXWHx49TLz6Y
aNzrirACLOYW/h4IZWh9N2it0ArYyD9oPuAH/kMPxcuImfZ1EUNXxaZE7GBjSEqSQghBqRSrnh4r
D3HNRXgh6Q2dMewUsqjkEWS4+VK1pgjw47jFZsOIET4C0953gHQklGe82Q/mswKPPhDxKZhEAFfA
27vaR0tjYQwNAw/jzTh+iuU7Lfuix2ChTGw99WseOCZrmQEMCBeBlP9ZLbmPwE6ASzRiOLPysdg5
A9CxOBFqAkLGp95WoLTmKko+3ftPe5FLDHbn98wVIya416IbNQ6BVsgBlqk9GMfCm0MetRMzKd8r
SV3ibRy0Sm8RqP6zoOLEnoFpUAkTHbzyDfuimToobME1g8j4Vi+ggVu1Gad4/eonvKay7a7ROPkK
219cRMhvRTR9lPdbAREiLrKoYGA9D65fZKYEwFFaFmYh3zPjbVoqb1aFca6yEw+WvrriymPCYl7i
iwj6EtezZYqDriE7VRK73b4MmLoZAKFUcoIE0yft5FDnsQ6dogkKWfA19bA0jOdFmY+LXp/MEqty
lnDbgwXYTjL14fonZN/knWDqlNoKQ8oxhpHdpV0CjHQ96N3mVMnyLTb1k4BU01BNrxmlY74N4XXZ
nOOjoT27JJ7yKcUESaUfBv20ZBwDZGcUO90op6GsqyGgukUc/eSS3ub0WbvtPMLJ2z6hz8IBLGHr
A957DfVlAj771uA1VRirLsYZWuI90HOGmIe6wby0gLP9rwAqOtaLuIlDCWNc6yHMTeMhx5CbXGYc
PZgVEECY/5VDBchWFa1sayMRfogQQvfAdou+Tphi1cFq1/oVt0PFaucQ0PT/SqQHM0tp7NeWkA+m
7fC1MkanikEf35ZhIY9HM25CcULiPndBu1UOcCOxdsA7PfLx3nn63U+gbqBS5G3Sx8hwsRHiTl3Z
201fgiJkE391Qh7bqbQc2oi3dsA5Up26fnPRTWAQRFzT17vEitx48YuRV8/lHahOhWtpXuNyGpHx
zI5hk+mI1MNas/Cd9PeBNBtq9xq33cm5DTp1+Zok68QkQSqnYfCtxiSG3TsgxvlFZqHHyO4C654X
rVlP170VUcF6AoBXVLboQ1byn159UoTMtSogq7ws5u/rrutfXAvAyPGkRHZAdwTlCgTxqzZgzz5M
7v/ZJdXdogACLVmUtdz0x3WBbOu8yKNSgz7P42Vq8CofxM5TLe//kXZlvXHjzPYXCZBEra9ae/du
J34RYifRvu/69ffQgy9us3WbyAxmBpjATlcXWSwWazmH9LkVjI91dt+1v2Lj8bq09b37lMZ4MiHA
3IFZtCBVUx7D5LaJf1///P/nvH8KYDyZHJRSkBE8WSnrA52ETRzhFPqU67F64iUg18/YpzDGnXVT
H5CAYvqMRrPVl5/B0nrxyHu/ctbsAkm20Ouxk2AROvkZgjm8NTjMEuvW/UcNwjiopZbMSRmRyp/i
A+k2nfhDHI+LuEXay7q+PTxJjFOa6iSexoDuTnWH2yZOtU0MJtNudITs/rqo1bwgSsH/O0hsramt
jZGMBV5JqrWg8Q0QvBZG127lbwDgsmKnsIUNryiyVoMDrx6y3joegZeMo0aqD11tYH6T3m/o07HQ
th1a9xJaCGpHuifAERI3JfgSfsbevxqQ/iKdcYx5TIDWNmB1xV28qW4iwKeD6htglCnGzHhF/fWT
dqYr4xPlPosiY0F+TfQXj7abireZJWEmIAUMAq8HdPUMnAljvNQ45MUgEFruQudxcUjS5+vWshol
n30+45eSca6Q0P4op1FiZw14O5Kb7XiPo1X7PxPDeKdkQW5/UGCTVb+vkrteeajMfTLbpTZ61xXi
SWJcU2sADk7MEXQ0SgvqwHej/56rrTUmPwqBc2XRtb+Ib/4opbEgykYWTLrcI9ruyXLSDNUWJnI0
xn4TNIJ9XSuO0WEa6msknLSTIS4Lra3uPvgePB3x04HWMXLYOG/YdtW/n2nGuCutjhsVlDiY3NSN
1xgjA3pYbfWYB0vEW0AmiAqXVjJTghJdO73m4V3Ra1ZGgKErccLv6zaB5s+vizdoypDLMqxvlPwZ
adaC5FYuH7LqkFeTc32neEvHeIehJ8KS65i7CsLIDhXVL6ARuhLc/yaGLu1ZFiWoA1yMNewBIZPX
Se9VQbxKrjjXFk8ZxjuYYJnv+hkX5Jy+dM1DX1eWmH67rsl1D6SJjGuQOjNFaxMi6eIQbyTwe1B0
MT6C8LoqKqaqJLTtXTBTg2w7XhQVXnuuvWF4Ts2tIfBAItft7FMGc2zkYohT4N+DEmjwW+2QCALq
mW4hNFYmxJytWX+BaJ/CmMMjDrme1z0sgOZcUwzBSGBnzV6Ij5eANdVW4Hbfr+8UbwmZYzRVZTDX
NY6rjPLB/D5Ix67gUWPS3b70qZ9a0e9wZteAyC9DPcE2VWnvZMpsd6q+GSiMd2+6RtD4RJk5SQ2e
WsxRitRBB1ErboygM/a42oEGZx6Fctj8t9VjzhKoIHIVOBrYL3AP90CxnbpDxCNv5lkgc5gaYIkh
tqRWLhxMkBKOiZ0Q0da0m96MvX+jELhtwf+G/jiWVkI121kNOlx/aR+9ZmHhmVHvZ0b/7bqY9US1
9kcO+wxYprIZKhmDsupNsNN2qHfvjG39Tk7tB+B48BLtApdXXV83ik+hzH1bYmpOqQecLjV6mpF2
EibRqYJ/QeRM6aj/t4SEcRhVEuFeogUNIb/R+1OhyXatbvlwojxtWF9Rp4med3jrJsZb248OuvLs
dpY4BrEeq35qw/gHGczqEklRtV+yx1R1w/TxuiXQg3jpGz4/n/ENej3lbdIgGyjW74L4TgDcmKqb
Nrm7Loa3WIw/UCswfbUS1CjjY0G2i74nPQePkbdSjC8ItZpEkgouBENwZfmlCH9dV2H9DXhmWIwf
KAKlLTQD6YbWlUDdCcCZ++zF+DnYkztv5818r92TnxyZ1IiubQ8Tecvh0gRCgHMq7mQ7QpcX2K71
xtbvJBsBxEaFxyP/7hL8YxJsZ5lpdmmbB3SE1iWeuaecGaGrOf07WnT92AtCi5f6WM9TfS4tC4JX
ll05qSE8Q4e+hw+SDl8/dUjkygjFQdLBiV05pqIwLmIOjHksRHh0adhlE6hJw9K+vnGcY6UwzkGO
SNBJIvz4LBmWHFCy4ekuzopTKlecq5Yniip7drsLyaAYJkU1VnIAk9Tz9ySMXqZWP5lyx+PN4i0c
4y2GUY2GhrZPhkliZZo387oQ1ouLZ5bAOAoDj78JfhWWAKYj3Vs2qjv9bqwEXIa8PCxPGcZh9GBR
QxJdQyps+WWWkZUpL9eNgCeAcRjo4//TcbWL0o2mbK9/PvfYMN5hDETwFab0recqo0OhFAT3PUY5
HdANCXokec3tH21oV9wR24wCcrZRLzE9hjdsZjWd6E+h7tTo9rLNRDomqrCdierJjegAW+8pSLpd
KJut1WeYFdVzO1VGLx2NXTw0x3EufleF5hTisB3n2Boa813NiRWCPdASx96XyHAcg9hOi8jrwqdU
qZ1+BhNpIqBBZZQAjBEhJtcyKxyHrWIqm+uLy7mxWKC7qJFMI6AZKaCeVwCnyiYXEOU8X0tDnmsL
yngiLEpmipSCZcnQMECwf+K2/9Zuab+X6lzXiGOObDeEWg7gR8mApKdEnV3UQNKLE++6CN6i0a9w
5ovCrA7TsA/gH9Q91q0wTuK/EgHKQwobTBvJGBckLt2IHjNCa3DZZsykPeYzfb3iYSmuBv1nYhg/
ZBZNKwW0W02GZ9Dj733+g6CobmqI/wvOqq1nes+EMZ5oLJWmFNSPczw5xjNa4G20xi2BrTj1tvQK
2zgZQAMCDib+CF5yHlL9qmWcyWccVdmGMmhrIT8s3Sj6HhBe39d6qu1MAuOpjGapTHlB2SE50Bp3
Cv5s5XGyKQfXuOGCj6xGTTp4Y4HbBQY7wthIZ/ZVpQe0lTK2OvhFyus+ElSG40dg7/uZzWOQWo8N
zyQy5qJWUtGrI7zFP6N3hSegjh952f4fHYHeV/i8+4t+5oXvOJPJWI06CXGvBohHVe29nUN7qE4G
GE6rh39xps/EMMZRg1RRzQ2cBKW9T+aDIN2pk/8vRBjo8Me/mA5jE7GhkclhSJMgaooEDzAIg9yq
uaOtq1Z+JoXxtQmaaychh+dINfSrD7Wj1j3vRqafcbEnZzKYuE/L8lSVKaXv8j7A8DIYXrXJv/0z
hJmKnOuDnppr0hh3W5giOgSBgowZkOy2B21Qui1v5U3LCZfXT++ZVsx5mitZwNQerJu+fECLvCsx
aqLdCL68ASk4B5Ry1azPhDFHSRwFAfUTRIBKfmtoVjW/5/2d2PCuXp4Y5vRkRhFIYw6zRgbeDCtL
lh6AGSeIonvdttdAREFx/mnczPlpgrZGTwMWjyJmqPvQHb8bt8aBugg1Bb4+Ihk32oWOnFuSwDlY
PCUZt6sVWboUmoSNE9zEuBtB4ZjMO7GYOIZIDeDSEDUFFVJTpdkX/Pzs3peDuclEGQ637XS7URtf
U1ognPCG4ehSXRHDTmeAECQZRtoiX0TKa7voD9lk3Oom3qdV5i1gwelaneP91sjYsH1/VGNJq8Q5
6kYwvVLbN3bjU+JVewxZ5QoIs4KN7qt25Rv3KkCS2k3l6CBjMkGXw1leaovX9KZe52x5x0A1hrnC
Nk7heC/U2XZqwpuSyO4kx6UlFuOP6zbLW2fGixkpCfKlgLweLGDGbKHpyA4rHfWdyldBJ5wTnaMh
x4BYeisAUpZt0mJnG3CuBz+TeBPO99eVWn8tne0k48WAL6UJsYKDON30rohsirTXbtVjD0pwoJju
eVVmrjzGkUU9ZhrDGQmpQup9QSavWpNugra61YLwMe8BUhGIrrlo3+KotUlVHbo8qUB6oHMQtFfc
twnGdwTMsGKYMtvxN4px0orqBzyV5MHhgTIQTcn0kQhO0p+8Q3q5lVSaoQKCDf2uIttzlKplJY2R
SgD7eezD35V8F3HZly8NFDJA96IbADsAYwRjoHVizkZgYASaAm7FL6LfHYgz7eWfKcALQ1+xym3+
HTydR26m6tKjfpXMXLnAoUGf/Iy1bJzwnjYd5pNtntLDYk/PoS2iF0S7D294qF8r8eVXsYztSmnW
ESVS6E3fbRfZzTGNNkUfOxjY+T4EVEy0S184J+YyYvoqlbFgNRK7OUg0grQcpUSNvPTXEgLdYXAp
fJ+WW51nPl6XeRnSfBXJXMtG2+p10MJ61Cm2DPWQjbE1i6llIskqu2b8VOS8pNZK1Q8y0R5noM0c
vBYs4XUyaj1pepNCnnwwMKLvsNsnXowmejrVE+26zrmu5fqRPBPJBAX5HGtmaaKf+cOAN/pbjoiK
MoNpb/wRL66CzPUsTkXW9r0GzIzfs6shn9u9SfvUfqf8gdOp+8ULGC/vq/MFvWDCjpBgbSS6oGiV
XbLayoBbE27TxFuE7fWFXLXQP+t4QYQd6iF6ZSNIKis76k4hj6J81ZmdfT5789apoKsFqs8FuLqa
0cmr7TIN9n9TgvFmQKgQWhHvYydrjzMupeT79c/nKUEX8Sx8mNS+SQFjTZCUO8TRDiAfJg8Pc2V6
8euWMw4K8wfxaKB1B52mPRiMKy+4rW5CF4x3H8SbTvrYWKmT1Fb798/gr5IZJxWZUy4A8BNsublH
9AX9pntz9kn098jMX+Uwnkk0pnkhCQEUuEE2SG4B8XEzTbH73/aKcQy6nNUNpkiI06bLy5AW3+Jh
3CppzHGzK8HJV20Yl1AZkYTEKnCmc/mmCfZ49hjZpkjvwnaTZHcp+T0KjjgEVo579e97Hr7I/hj2
OLNH3GOAuM0pv/GiH+OF4OQudiVkD9eXkuMbPkoNZ2JqUoc5nR92mvklKU6k4jxUeZ/P+IakaLpa
zGF4BhptxMrwi3h6uq7CarTx6X4+dvFMhV4X43gOB8BaR78NQbPlKbSW/MbMeS0iqx4bsOPmR9R2
0QqXmVKbl0TEliSiX6ZxYqW6Hlt1WR+HGKw86F7zrqu2HtJ8zPXLkkbQ//HVK+XqkjR6B6/X29WB
sm+lR8D62+SeUmuEdvcrOPHCqHUtKZTAh0j2/ah2dacKGg3elr2cLFbavk7NfQdtu0DhHOR1jwhY
JdAGmMhssSP9cVzUclIY8Lq+QzzdsCbJTu3Wo8olVvlAeROq2kpsgWOX62f7TDLjQ8ICGznO8MXk
ZvE+qkK2bhMfg+vg5C5sXqPyqpGeiWM2EsAxQ4FFgKNQcrReNxuNpKAUQOeuqfIyUfQq/PoShuvQ
ASaPDURjNDv2L6NdShlaxE0y+oQpFdecAFC6cynLTHQnqHbQcC7nldGzryKZ+yUb5qEGKh4F9xXt
YRvvqs3saV7s8aKmVX9yphtzwVRNH5ejWOGCGQ3c0KGbI+vAOXTrMkxdByC6hPoJ04ITpOg87DN6
vbjKTrNTVzjJoxUDUlVBcb9/qd94z+DVpxrYf/4nkfGSZgp2O6UXiKMnT/J419Njp94T9bZrNp3J
S0Tx9GNCqQUw54A6gX7C4KNiaAUlD9OPJ4H+/MwlKwKQIPBKgadsjmL0nE7P17do9TSdrRcTSA1I
IBcq2EhQQqtKO0+K0tJ7DBQr5VHLw811YesvgzNpjHH3RT826EumTirwC6d9QmZnsJMTUDuA8lS6
4xvPW6zkQ+l5+jQIxsyXDlU1KcmQH3iYvMUxMbGH97qd/yre3mcvPRTW7MxbWbBHTBz85OhLV+/C
f4BrURJFQ1UvaLeEKNDiIknoYUalbUcwyWbRHk8QECENtExW5PbciWnqAC+FgvtCwxQHRu0ZjQ1g
MhuVCZMZPDoPkPqUp7DxeZP88qpzxCTz/+Qwfn9MBJ1EaJbGvlFiBW0H6Da3eZv2NRCa33P5g4sr
dcKbAmDDgV26scfLj6zesGdfgbkLmrEVUZeFqm2yWbpHLdGtrAJDT/ooj+/X93J9K/9oazBsd2ko
xiaFrHBI+Q0tAub0Qy5frotY9V0AvDJkzN/KKgvJYvRSW0fgT3HEqbeM+I6kN0p2XwyHsnwUZU7A
sOpYaJoOHBw6YCwZ16XFIynLBlRHWq48JHO3IaVpX9dndXfORDC+C7OrwdInKm7PyRant7lGte2b
OHvC+P26oLX8BgF6JqH1AODxsigpctZqsQyIUhDCGaDMpPS7Q2iNHvjnfO2eB0mwcsAgjRiIX5HE
ET9CsTOfPJMyUVMRcV3rRhUw8uZdF+luNv2el+Ee/UqbMRnermu4spRfRDJnTVIHMmd9hOBfH11S
52+KPN/WaE5fCvWuzTXOzq1Fk1/kMQerNfGg1UeYIsUjzZzSl/aCHR8UjEktdv9IAd90LHbAS46t
XEfncj9aF86WNjaHepQGvAKXUf/RdKVDRgEETolPBh7gyVrc+kUWE5yghp2HegkdJSTozW+03XEA
i/f0O9rkTuzwfNW6arr8EZ8rF4g3i6lHc5rgGWomzW2gS88VGb7BEQBEYeJYy8rZJkAxAwQHkE8B
msZoNkVzNcQNkFal0O/jW9m4u26Nq6oABgt8fTIx0e/3NSiZ+lGZ0nzGUzfqrRQN6rp0V+r+DMqt
64JWymEmNPkjiUWakCIllZUcqUQKxR7Z5V2cWrG/WIjFHcEd0KCSuSHqKRQdF/g4x/6FF1CuHwVA
2huqplHgWno0z0yyScRaDMiCGA+pJoLmjtKOj7EbbOWtgsn/3CuedDBv8K7XtYcAYAgJ/BkQqpUL
JiE9LppmLkS0BPmUeA98NphLbyyZSzi8crN9EcS46dZQjWio0BRWBDujd9Ia8VHMwxtb8ZkQAoMB
YL8OWC7GJJUCMSwmaJB0PBg7aUOHFKlz5q3aqi4qcJoBlUX/YcSAPrwZwhSWr4avRuzHIJjRtL/H
MDPR5PMphH1jkCTJhQVD/K2a2414HxvPbfo6SrwU4Nq19kUQc0dn1Tjl3Yz+R+XYuhRoJ3CK/bKb
QR1F/e/1s7biNCAMQNAABUTKQmQOdQwYdjh94MboVfXQYRYtTsf/JoLNxNXSUGplhMG6MHuIZcmK
Il7pGkPSl9GvoqkaGOBwaECsQS3k7LjmdUuGSEKtLsoDW53HF0mq7HaqD5nUvYKM5zTKmqs2IF02
Xsa+PIYSkDxK7dFsxsdMyzckm09pK9p4GjuTKB7irvaqNgLczHSf5dE+TTGZ3/V2qo0+yjyvUY19
J4UGnzSAb0qLO6ueNdFV9EC2mrG2RKXyDFnbSs1kJ3NyFw3KqU7BBjOhlypIU2+e1R0Rl94KDcMu
y3ZfRLGnoT81L7p70QCPRpo4qiDbgyTetMZgC1nnNrlwk0+5J6uVN5eq15jCAXBCQOsfarepmudW
Qwva0pMdabNdqmHWtBpqT8yGnZgnaN4qOiuajcmOjNGTR8wZNdldN5Q3s9n6yaxbilDbegfOskS8
k0u5uclxZSV4v0RT7xm96SWZcdctiwVsntoOMtUzFsEa8+DGGBUHRYCfzVT5Ykwelmq6LwTxQYo0
K8ljVw/HO/QRH+q0dmMZ3KjIHWyjMH2e9WzbN2TT4+uMXbiZu8wFTJOVjW1mq1ku2nlYvphL8rZo
076fBDTUF28kNZ/aagDPQ+HJXQQ0Qc0hZruRU8UTtPI0E2IBA+MWl6K9xH1vyaPiE0kr7UDWQqsd
xU0QhqBrxY/CJrG1VvHwbnuNxMWVptxFCxnul7l05Gq6aeXK68zZkWq9sExKaN+LXo0HbaqGh3Ea
/XEwgFoiWxoJH7uo+SaZGae+vubiNHpKVVCsAX2fdQpyN8HNwl2bzbdA2MTIc/w98SDNIxIA4IJH
E3D0jBeV0XOdpCX8TmG+xembCLLGMOZR7azqcSaE8aJSSPu80HfrlOLrmN/XaFoIeROWK4HKF0WY
teoB2N/klNi4qoHZ8I4EykC+mYQzErGuiYarTYbnwZp9dTljHilhNhoobtRwF98lzeLjda5oYmLq
GYxBCEJEk30b9tU05q2YIBowxtLO+kWE5QY+AHqAE6vzOFTW4i7M1wLGhWiSBkZVxgLGcSlMk451
Rwf9xniidIXNDWKvvLa6zWD/Q5/YHiQX3BLIhcZO8sS7Zdcy9oC2B6q9jv+QQWGWNY+kuK4yUUTs
R+vkmUM6q9vXDtj87GxHsRoKX7z/60vwXCZ7Q02SEdRAdAQmUPkc1E+z+uv6569FdV8EMAtLqjEY
l0YGWlXb2yNQzOSNUsyWHn5vyl+UZwJYgTl8y3WxF3e7LEoERFPgQdDBUsgeaBTA+t7QyeJMpm7P
gY9f+2sJiI6JBjIhAOQC+YeJkgNJycoWVukYy2M/v5CCszGXqUMMqAJZEUOqmLwHnhFzlDu9bFNV
H6g1TI6OaenI0X5K/uQiJLYqP3B5TdYXp5oRSNf0LJBQFEGXo8lYcPX+0DA+OmQvTcHrVL941zNC
6Jc4E2KaAx5wADADwl3vNnLvEaPaG0vqt9LwKNbB9rod8HSiXuZMHAmDWIuJuYDtI7TU+kHrQPjM
e8NfGht2Clwi4GGWFaAQMiael1OjaV0HUwC/mLCVRs7k5eXQFl20MwHyVy10dYr0pVUWZ95NDvrq
KBq4Le0M9Nrz8MBXF+xMFGN1ilTGbaroCyA90W5J+g0Sd0e8CP3r+3IZ6TMqMcZWCEKbDiYGmfDO
/U3n0FI7PNQHFS1e1ZEX6XMXkLG6KOplbTGxgIAA3BYfYDuzJ3v0HEW8zbqIxxnNGJMbFJLFap2h
FhhbI2iCAgOjrN1BcUMXVE+HaJO4/V7w5xhv6L8ucTGyWadkxETtlBlgxpO6GRbJE+vZvb5zPANh
EnN6UwhSk0E9VEzwgO6tmTyr4+z8GylItCsI7QxgX3y1eInUhRLMcH51fFSE0jGxdINiXxfy/xjh
HylssgWtLRUQDuDxwucOrKytHznGI/FnZ8Ic7r80wk9pjJsQ+6aPtODD5IlXh1bmhb+Kxuqd4l7e
1LwTtr5Pn9IYnyFMnUSaNhdRNdbsGo8KYJBbaZJwzOEiTPuwOEyEgW5I1i56X4OwMxSMGMKfV7GT
t09V8li3CFm48wTr+nwKYuwuHCtdnHN4cnS9R9N7YbpD/MyxB7oDXwpJjDKM1VXAQgpHAzIajEnX
KKTulFvKt1UsVrITHq9LW781/ijEgl3GWojmlhHCIvOuFD28oK9/Pmdn2BBIb6MqkPRadCQltYd5
ctTyGaAXk5h71wX9P8foUxPG1EghZ/EgQpPOiU/NNt01L6Nn+sRG+/OWx+Sw7l4/hTEXlNSnUr8E
CdxrN23Gqn2T5+woxk1mL2Hjj0uW2GOatjxXwVtN5r5Su2pG6U9AR7I7RM6QWIlsTU7yvfdzP3rr
vTa4ITZmgh1eOpYnmJ6L8wjG6CeViOriLG1oz/I+jPcDHcwlCcflrgpSJFSTkEdE3MwIGrugzTvA
aztV5Lfmc1ip9pLtw3bi2OXlM4eesjNB9Iuca9QXWaXWEsC0j/kJFeJdX1nazyACa7mEzp3U0W+F
g8GrzdGze3G2FfAKyDTbR0xGvVmqiDJlWMcIHd4FqPuI3275+djVU30mhlGuTuS2GyZcj3H4bcn3
qcFJhlwWoT9W71MP5opvNCKiRgBkl39oAZvC0nYjkuXxXdWh0SQB1yI4JF9wHFSbvPZoXC9vAlfm
te3Q5bq2nIw71rqYGGmOryFObi6cSJ1a7V9nZRhVGXecivksljEuzDrZhjFGTZcbjdeAvGr1YDgx
FFVDkp5NZWgYHxPGj8gwI9+kYd5K6GwRxNhD0/P2up9cXbJPUSwmUGMubaTNFULe6SbJ77riVupv
rotYD3RVdDSKSNcbF632JvKCc4HijdPR/DllNVhOAKdrkEHoQFJ5XdrqW+5MGGMD9SRX4GyBQnnu
xvqDKNWWKD+nzW4Esu91Uetrh9kaTZWwUexUOgAldUkQqF7Bjyi/I3Nv1eb36zLW1fmUwRxdI5B7
EOuIcIDKL0nNrXkq7Czba929EPLS9qtuQv2UxZziIJFAsDNDViCXVqN/F0r/ujKXxV56eM4kMJsj
5YOO0QBsThSBC5JsjMpKIpvyJAyg0WucFi6CI5K3Scx5jVRDCPURStEhmgLsOootWcNePerAd5Ot
7lj4C28h1/WESzdllGUBuU6/1Nlt0lYzejkabXHEu8XrfxROaQv2uw4cWbezI5dX1P64Bi8c35k8
xkoioDzkMdb2A9BaPjUH5RjdKnjiGYfIicHVINito72L32nSkLZ5RU/oj9jwuvLX74Gz78FYUJFU
TTXjVevUmBmW3foY7MJTt61x5D9wlMG8K6ElFZnDjdJZyWY4zlwI3dUNP/sOjI3ljV4XpMOGR8tD
IPgiOcwq5zm9KgLhgiiioxL3NqNma7YgnwLnh9OWhleomxH/WxYRJ/ahX/RiU8+kMIpkSAyDxr0E
/nrzLBj3VWL34kGNbsLoRyP+9TgKPZlnwphjUsspkBUqBOZTe9cZXhY/XD+HnCVj8aWyplDSDvU5
RwG3Vf/LrO2C+1JavTY/dWDLziC0yVALhD8e0VxOIaXiXXhUXCAo250lzDA72Zrf4ECvq7Z+2nUV
xFDEUAA/wZz2sZLMrqJ5XfHOvJkcdCT5ua1su9+zQ7NhvDf7+lJ+imMOuy4KqE/UhQguh/5E8sVr
CsnNO+3uulrrqwlEMLgvKKUzWqG7KpvQyS+CKHhTiK3V9a1VLqeo1t3rglavHf1TEKOP2U2BmWhI
eBjkLigP6sy5QnmKMKc16NVuFFFEdgYkuwrNKkbBKo3Y7t+u63FZVfg4Q5+KMAd2ymJUtkOkXGvy
2FSIgcVtPp2qapOZ9iwIjkrQ5prwejrWX7pn68ccXXEGk1iQQ7+sBJ0BbTbtNvorZlNd4OVwM0Z0
tS690h8l2Q5MkmrtWLd4c+aiK0qP4lBYkXnqqsASqifOgpI1WbhADUBaofmf7aENBXMM+hYL2rrV
VkLtCY9cq9vReEEGkYG0vS5v1RDPxDH7N5RZUBX0NdaZx6Tc9gLn2ljfKfC0I3mIdiqZrefNaltK
JEf6C9WT2Io3Adh6PP1jBLRbfIHbTLK6V2fymBxIhaRrJ8UIt2Sh2U7l7E6j8Qxmol0Uqq8COhOu
r9/qhXUmjm7nWdQzLlI1tiqeRmr22iAJW5MXNfeJ/G2pn7iT/aubdSaM/vxMWKPGIAetEPIsjXkq
hfxktJn39/pgaoYyzusq2KaZg5VKAbi+WzybMfbe22A42NaqfKfF03YMxU0ypbdVPnMbIummsAfs
TCoLt1aRRBBr+ljvHMkb78Gzda8A3I3Y05Pg1C/XVVyzkHNhTPo3yXX0Gs249oMgsCsD1OjFTSUA
vRDpP4VDErG2Y+eyGGvMlaKQ5gn1DnHObHTb2WRSOImIVRd8LoMxQbPq0nohuBtrcTzk47jL4yWx
wZvu6nX6ViryodfKV0mfd81Q3l5fS55+jEWi7ThR5A7mn6hIvcmlU7cD56q8nKPAFUNotyeQvNER
yBZ4RdKFgjjB6pND54wu+n8eBMx5RY6JwNq4iTa0BqsfBIeX4Vz1XYh00V+BLnXzAqSY9EOjqlkE
7bYUT6L2MesLdnDZKz3xhTfNRmOLizPwKYzNSphBHdVqHcJxBUDl7+cd2mBO0zT4nB2T11wWOtQw
L26gxeICWI50rdLN47w4aZs+x7Oy1WSM6AXaYQSYuhWaQmSRrPQqcQZl+HJs6uK+C4J9no+OVtS2
WCPykqXISucKj4HFWmoQmJv9z3lY7LYsHOAaPqRm8JhJaIOfw8Mcds+9Wjj5NO9ls/8hTONRFlFG
H+NXsUvdWpvvgZe4SK2HrMxLtQR+KjdOnNVuLqUuGOV2mNjcYPrZlqLJG6Rqj+Z4S9DQIZV1L6Ec
vsyR+tploisJSMaNta/qmqUOk6uoimOiPypWlJ0QYUa77ogbtGjNF+a3ZTKtFEHeLORHCZhiURcq
VpJA/VnuZovUOryD6gdojehV5ZTHmSPKwU2tiR1IANDkr89HvfgeDDFml5O3qJKtQYpOpMx3lUY8
0oOaPO38qlrcSB82Ub+c0lE5KU1vK833oi0f+7jZgGF1Ow3NSRDSe4xsAv/hCSjlNpBwDlOKtC/S
s6OIxLoyHJUGoHK4YxQtsILIcDrAKAVleirF2g2Hnws2TEKRM6rz1g5TfRMKmAurI1unLNL593JR
fFEZX4qsuFEwPI6sxAGgSRstM2/SQrOF+amL0ne9uq3VyA3xco/Jz9yU9/qM+RlBPOhJ8tTEpQd7
eQRbIVqbyq1ZF74UAt4pETatmG7MGdlPqQ/uUkUD93x1a+jlndk9ELXZmJW4kcXssW8brwdfZDZB
DyPvrbxrcjTHSZvKvA0MAelTrT1J4gEZXL8eFwBfplaAKV0jUJ2yqYEZiD8Qo3xSmmIbgBcZM/+7
tsi26WR+q0t9Y0zNHgkCPzF7PxUfzSh2MHLihOHjpKEnspx3hhTZ6pBag/lImsbuxtRRgglIkZqj
hKOX9PMWLGO2KTWYdBgSJ4xMIHa+gjUUJVAFEPmVD5JjRzNqR5FNK0aAkTedV87JVmt6N5W0V13C
GFQ77Poy3BMFk7CmuRka/G7WeeH0CLpbX+9yh2idrYLzA7exQ1TYjDS5favvqqCIraisN3nQWG2H
IrbU/gqjxpZa3arT8ras8T3H4lYPqm2DAxSOClgBlV2nATmljW9jY0ITo+G0kWKlGQxQjg6GURzN
pvdFfMaSvicK4EdVZStW80FRo9BS1AG+p/IUTX+oUNeZu+WQS6o/VxXOSmUNQmBLaXlU2toShkPS
lremtvyUU7Skp4GfKYCGmVUH5U0gZHUDfgcjWbj+zHkEr0H/VpiVBV4LSy6+k7DYBKnoN3W1a9DA
KQTKDkPgthTMh9Eo7UbPEMPBLOXjAL63Hq2mutpvFuDES8N0X5XR7WIaTiQ0fqA/A3lVt1T8FQGs
dGMQdHZpSrllJg9BlPmt8C7NaGHW69AOE9CCiRWGT8N9FHanwVwepk45TZm+xdGwpiKyFxmNUZH+
qzJ118wzTzTCt2lS7VowkZBI3BAdT26q9Kd0GR7BaAinUHjYq5u2I7aYJPAvnZ222m2ljk41vBVK
v5/NCEiXpZeR1jL/j7TrapLbZra/iFVMAMlXxpnZnCStXliSJTHnzF9/D9bXXi6G36AsvblK5e1p
sNHd6HCOWQWDqXkotVwtYf690L9P+P0GWR5iWvmqThpbaykm7cYBZxfapo439cIepKo76q9Vqtik
wDdU+/HBkjob0KoYFNFsNOXswpRzexx/GpnmrUb4XMvN3dC33lhhgFhTbiJqOkWZ3dTDeFBaIHGY
zWMyExeYSqAWSBHG1aBpvhWgwJFBrEmG0ptQuVqa8TM1R4+E5CEDXRdmbW715Wet0SvsERyKlF6F
g/W5t7RryVJzmG75Wk3J7QRShHHRfVJQzKqavl6UvrZ+sVLzRmev045+QUfepkg3a1j1CHyoSX5e
p9WV1uGJEBHD+W76pxsWw6oj59sN40zGUUmwaTomX9fuuK7XSnbTrl9lKugB7OZGRNFVqI91LX7x
QGmz2ChYUjtXr5XWoJAgGjLdlWCoGM7E1Pn54LxSqVHa1TipDN54igy/LDpB9rUrArs2qPYbWEV5
qwNtnhxRpRSFNs+oLOrfw/SlEbV9dr/G5u9zCSSJJplMNeaIU/WTZR3b6FBTz0gah8SL4KkmUoUl
YBtV2krFWoOG0xqK2C7H27rqBBL2qi5Yzvv3sLiqTtdmNRb6cVgohttlQew2OWI6127J58tJnEgQ
O9WNKnGkd2aEUVn0oh9S3c+I3cc3i6gPs5uRbtThagN5auW1xKSMCGDTtSmd0vDxsiKib8I9NyMp
zOZOhogmu5/MQ52IcBTYcuxZVv2uA7/W18t0HnsmYPSrW4xiHXSbBAzPUzRuJtCEnz1sCBmxdopv
r2HzArOVdp8K3lqCz/E2Ob356GqfpiqdIGE0Drp0oMCfKAXVIIFdvfU6NiLCWZOxxISngVoqAWCM
/ThC0atukENY7uUvv68NMcBWzvZm+bpQbcVSsiC5c+VsOTQrtics4hSKJqg/7fuXdzHcA1wOc9qW
C/MvoFRVs+9t+SOWnmqETKoIauJvtnRua++yuIf4AuQ6SmeoNPsKY050pwCLnYf5s+TodnhnnXon
utOOhStfiUH+9151mP3S2UiFTCk/qKdNLbhHDDRlGPMazQJrfaDadWd+W9cgFjIt7Vn7Rho/sNcl
ADGelgz1eD31M0QdNSWHywayK0JhQ9dYJtUAsfjRxw2SDjqsFEXXPLnOCfgfv1z++7stDGyq/iuA
89azHq4YOoQAqTtJ5ZcIo6GGeh3KN2Zcu010lWnHMT8kAEGtCPaMkPELfgCzPd5esMtnIKpiU9aw
2Alsbls3YVgj7GCb5G7yDD86hT4J3pgn3cgV9Sl3p3220rjzbGslU2MF0oZT8U3/hNVqoPTovVMc
pVMbRK5yLxa6+w1R98XBsXV1nnS410ZtpiPyf7O51lcwmYkQtvYFGLJiAXgIRs/FD2SIywDuX1i9
ATp24NGOopnvyxKAkfDxI+GJruhwYMixEvPKjKOgHnKBIbAfeWYH6j9KWHyiiC0oSx2BGg8Su/6o
HNqrBfABKLYKxOw5dySj/39WSEQ+alLraR+joIW2bRUHSY2XB7bdwKntxckqQmYSqcS5Qr3XE6pP
aA+ynQni48l2ROXGzd5Ge0Hr+iW+VX0guX+Vhb1wZc/lb/Xkr5UOIIRohdF12GuwzRxE16xWCLSt
68G9br8BlQrgUKJ5BEWkMne/tLUbmrWCys0bLOB8ldwafnKSnCiYndGLD+CTfVK8DAu0wrstMlLO
lSXssbOE7BqgQJq/JqcsGIG4bdrjN9WWbSDcCRbPduebtofMPsLGd8WoWmgg/2GbEBo4ouYDNqQ8
1WdTgyL61924upXF5aGdlODdze4H4wfuEkf16uvxOCO8VjfA+zr1p9GTgu6+fZiOrRAJdzewajLq
pSoawtiz+6jplGNasWWz6UlTBUDWt6em/BEZ9FS1hZOqtSOZIlLB3ZUjfSOT+56agdFMky1/1PVz
md5C56kvwC5ziKJT0z6YzVfLfGoqQGKMrlJHthX/EMSm3UuEwGspiskWuLgLbGVjWKgAbn3ryMQO
wzUJ/eaGwfEOuEh/tyInIYKQSCx3d5e5ialaQmyNbbTFdNcktI3xlz6cpqoX5Gu7F3ajIvdhhySr
pCGGrPQYBkMwH7SAkZCIhvN2uwhYn/z3KLmPKZW9YtQR5NDcZWAfjWMe1We82Bn9Ljh+ROuL7Hef
hRONrathWU1F0+SjwarGDHJhDf4v678ltSOrn4f+eNk89o/uXQQXSoxUkzurQVCcUWMsUUdvWoBQ
F/dK6KFb0mlYuBGhbe+2ufSNWpxF1rQmGcZRVmxAD6c87X2tkAdnHem9Vc1fTG0+KYuZowPR/jXF
k2pf1njXw26kc4a5pqOWxyObWi4BVBFLQaM1gkbevqN5P1TOHnNrDkNACeHKjU8yptrD+L7uerur
Xjri5dXLbygEZEGK3BOVah6VsoblG5aJ49SkV125TRTv8t/f/17vAgwucbLi1Vow4A6vfZId3ckw
lzSBnFeMIrLrMzaCOHs3kUSnZQNn2dZV5kiR+rMo89Ng1d4sLd5QSiIM0d0LthHIWX8LOjXNjBZk
0u2naQAZAzwwlqKCywe4a3EbKZy9U7yFKyC0YHpsGb+OVX+Q2+bTn4ngjDqcawyJalAkzh7D5HoR
7TTvxzGAYSD/wDiLwQ8NTlGiTRbBGpz6dXHIX3BJXnZTEeRis4dY7ZQ3qiAx2f827xK5XEHNBlOW
JKxBZeRZl1I7zm/rRtDUZw77zMEi59cIrg9bEf/oYKkxtpMh48vQ9nuBIiImItBLGhxSiCZ591Of
jSgudkQmfHkTYhekn+MCCBuT6hgD1uRy+YkqTRDR8JnUmHExUKrJFEdbxskp18GbFyO10dC+1vMZ
fbf5zqrpbd4nr103Hkmmu5cNSXQi7IpuskF9XVMFeJGyK4G8OlWN64YapzjUjkOXi/hsdu8FI0XD
wWO43uDuhUIlq1oS2NRUnBLzWE6H39Bl8/e5S0HrqC2iEG6YDJa9AgOFnHT0ZZPl12U5u+4eUHvA
wANzl8lPbi7ECCNLQwadKc+qXoHl+0GZr43q52g+zdHvlKbR7f5XGuezijhelCrDqYUgP1Z7O5qv
aAhEGMHh7RdVNnK4r9OFbZhbbJ4Mawjw+p0NtKxbIF8CvK2/BdSmIBHZr2oQ1E5UzEVh24JlKhvL
k81YDqcJ6y/sofk3XMMQjNhHw/NnclHduLNc/fHyl9u19neZb5FvI7OqtbqUSgwfxirqeFbtptVV
O97JNBFcq11nthHERTYA4FRpNqLKltJHHcOVBGDA5bffUAagxZjeRieJ8POGTZxMpdlDGayj2eaE
yYFUduR2tvNO0A/b1WYjiXPNijHWPZbbWEDDOMNDnyd2JWIA2H+XboRw9qCGI0m7BfagB903IDUf
1sfJB6MlViA14coDuzRngeBdGD8XSuswbeIJGiWf2BBqE6QgK3GqI9s2iFxNYOuC8+Mr5qQ1utXC
JhYAebEgPVIMEZRXUrUIjG7Xv7KCPKhEQXPF473ocdQMy4i2ZWv8bOQvE4LbZYvbD2obCVxQC3W1
qiMdI6GsWoHWfvnc6s7yUjn94W9KZEDi+mSx69VmCFcDMPZEFRORklzAGkATUlRywubWvkXhCzWe
L+so+vucrWto6q+ZgkPM6kCSrpvhN3pBOgUOKPBTLUPj27JEzZpQT3CEA/ixFD8qrstI8BzZd60G
wDRQV9Ww68V5n6ycY7lgK2yh1ppeQQ1AYVldYkcAocDaYWAR+WC1+a3a6K+5CSzjBetMRtqCyU75
lBHtVjITURjbr7JtfhQXx8Y8T82xguJxocV2Q5agbo2gqrNnM5meVhmkgCG6Ek3yKIXJU7PS29Ca
fQSOU6vIv7pSOco0O1pW7E/h/JS2VBDVdy8pcGIYyY6hg2PnYzzSo6qPtKXDOibVjlVi2AkZglWa
BXH2rRN35noMBu2MzIEN636UY01GmtcFPs7kJLeY+/CI3wVJEB56r8bCIXXWK9MlD0CJPDIKI6LZ
lrAIuKurieQezgKJhcn+fRMHZ9phHphi1Nps7mssv6635vTjN+4RKLY0/HkUUHjsHUpTOY/YDIUZ
Wgc9qzBQOLm/I8IElrNB0QviG7dyUs39QqBF2Vd+RIygoK1AxP5bGCPw/8jgrBa1C6UxFQTyZHw0
07vGdNQW00Dat3D4YsjYYZcLm+Si2fT97/MulcvFWtqRMClZIcj4UkiPa33fifBY9194aL4weCcK
Y+TsvYtJQieKVz6Q7UD6mPr5d0ytovIM0AFHekU9RvT63s2+3iXyrcfSkKaUYnAMc1WjYw3hISsn
N5RLl8iiuXR2ic4u2UYU5wH7qS10g02KK4bktBh1na32Zx9Zvh4COauZNUFiuRs1NvI4M2lNmsvV
gmnqEqCN5Gq2Pl029V2DsNggDx5P6KhyTmMtV1WdBhiEmn+yCkAkYfhQ0PkRieACXzMv9dqwIlYX
h15GkyOo/g79mgtyof0v864JZ3axKgPtmGCIK5r7l67qH4AUiAnFZL3HlOOdRDuBWvtfBpCECLo6
gAs4V1fpcazIC3IvLX/RSWoPRFBTEAngciKlT/VkACeNq9Y/svDUCMun7LKf2/K7Bty3t/JMmrsE
AhQQ9q7XjZO6aP/a2gK6bUDlu6Iq9H4mjsLPP0fGWYLe9fkYJZhnXzLlq7a2r0pNP1uoyg2afhp7
etfNA3o5a/W05sPnCciVl41ddKK8iWQjMKotVnYvMxAtWz6WkwVReP+1+64jP7NPpHXRphGPJ3Kn
+GtoM1bGxo2eqxHcDozAvPh+Wan96/XvoWqcR2op1jiMDs8bU77p4pOxHikVTMyIRHBOKNUMANJ2
MJTCuJKma1B5kvH5shbCc+MiE3KXqlYxfwFka+Uv81cMY0xulnu1cYuj6bcvGB++LFGkFDOWTarS
T3M3qTkKVJn+XAI7XspOazEIHjYCi+M34MFqmncFxtlcSW+Ow6Cfpll9uKzHOTymirRyY3Gcn8hb
q0fSCUc0OfGz4gMdGG11xr+dK7jN0tcISPLJ9ews133Q6m6Pd6jo7SS62XxV14jTIm4rWEgmTQ+L
hS1jmeSPWtT469K6fbTmdljkJ33FcHWhHDHYL1oTF50051tWxcCANcVJKyo5qEodZBB++aSFNsr5
jzwP50SfcdWWMv2u6MNLquW+Atq4yJBvhsXCDkh/MLPUkcGCPoCMBGubbqERwY3fUxUgQBSkttgJ
BfTpR8st0qQisYEPjhMdMFBeCF6Su3oSmQG8oRVknSF0LrGyTErH+jSOGViVzYom0ifGmKnayk9s
fghuyd5V3Mrj/Es4Z1ZbWzjX0mqfo8iy444+JrUIKIpdBD7ebcVw52aZcQaECCZGCu0Fo+2LeVOh
KJ4KZ+H2cpGtJM63rBJgERRmjDkG3ofMBqucU683Gv5TLRRbYJb79vD+udjxbjxZkyXFAnRs9rlm
dy2c4Vvts+kL42sJ0AtniO3oTvTJdlvYWxU5r5NVIJGLCzzD0mNyMIHSD9jL3iueqT//jNxKMLS7
ryJelSp4hIDZz908SapIXsdIg8PxMQfQb//58hnufjB0PbFNaADamOdV0MEljoFDrFgPZgFI87tE
OsTlKe0fG0VYItw1Qzaab+qASbB4X9k1bV53ocI+F+hTrmVHdQrMhA4AvWQAxmDGc6SjyEPvHuBG
KOceM12Owd6MJBycEl41j34tSYLUZ18v/P8yGA2xDcRdL7osKAkoMEM1ukmal9X0J6w3xMHlL7Xr
K8AMYNI3tg++BKXOSBENBUOtcH5k/qQDd9wUJqrsNM48xUYI55CMuVfbvkcpRQ1Gd3xuDvmR+Nkp
CTAxhrkx9S57Zm1r7AkL7Hy3LEA2krlD7KuhT6UU70sjeakSbBRqT6P+RRqfJaO2S+lTozxMVFDW
O/twCtqwsoGvhu1PxtPy0X+MSoZ2pZHqrkJeqO6p0XyUtTZoe1nkqdi5fThXThJ3jdN0Tle5AsHb
ejf8YkQikpeGTnJsnllWsvznusBHcTzaChlyKV4Yy41aevmI6aEUsUy/RcYsUOzMKDlBXA4+LHhD
d4zyaZCurcIp5F+RqKwiEsGZZJ+p1CI98reEfFHN1l7XOzX5r+0YTg3O+FJ1SKsejBzYJ8PF7Qo3
k+9JKsqJ2Ue+YAQ6FxxTGhupNaaE8WOBfaW/6jGq9xszIJwyXFRcs2xi+AG6m8vh/RD1ASgTfDil
ebSOSzgLsvDzi8uJ4+JhF+fYUqRgf1PK2p5+gSR5wbJwFIzpc2AYoPVYBI+ys5DFCWT/von62GGO
6q7CNnPeHTtZRhYT24b0NE+eKn257HPPE0JOFuch2kYzpoosoIdCe4Y1ZNaDdJsEYP8Ici//SQQJ
qMAh8RXzJJ7QQTPBBmqOL6bpgcfEI2swYCH3sl5nbv6jWoSbR6ozKQ8lpQHFcAYK1axyO9lXe2r3
5OtaBO1QCdzEeauCE8j5ic7IgeEuw/R7gNiiFe5E02EhjlrbjTt64HYJuoPE/GD8kvl5UFQChQUH
SzgnkihTNyYAonabCqFlQElCmW0s2+qhwGLO0g1OUc6TFEbbkClsYTDlHQFdbCu4bgIfQjgfopeZ
JOsrDhLAg3ZmYxm8HX4RMBg0T7n6PKwi9iOB9yWcM5HiwpBbqyDutJ6sltoj/QyqMYF5iIRwLsRK
IiKvkQTKRRN07hhcLOfWL/VaIEbgOPiSb5SqOTbfK+LO0VWhHfMoKLB63hM7KwQu6rxfyJkB5zdk
SZWTHBBaGMPQfPWkABKsacAvYYfPjEAMML0/F4wovV6+1ufdZE4sl2YoctQOC3m7ZpPHAJOSxo4e
2s/r1RF7V8860Gz/7kaUPyfFU0RIaILvyKNH0z7XkmUxdXeYvyZofmo9aHiqw2UlBTeMh5BWZgx4
rXgWuZYV2rJEsKyfiD4fcwdnkRqbVqqM8jaghzl3pURYiq8B9oP9oL+7iabL9pG0N4470Qtl99Q2
wjjflBn1RNsR9LQZCgDFINs0+VaTyr98bCIpnGOKGiPJ4hJhOsJeffQqEy8sMueyjN1Pg9V4C+0U
kObx8zNZXY5JFI66W6b6SR70Fx2r4IJLfN5lYza+EcJdrUFWBr3oECOXk+pIdv10jMFze/2ZLYvF
J9GV2vW3G2ncjdKTNDJWFjj0gJ4YfGjng+3wNAiM+nxR56NW/PjMkJSmRNs3fsPVz38wtEzTTSob
6EUMszO0W0eX7dxpQe0iONFdy3hXkX9YRhoF09rU60gCbiR6s6iqVzWRQEGBaZickQN3Q5/7QtUY
B5QO6N9O+X7Z9s7rMtwJcgauS1oemgn4YGefYTCmrnXbXnX+4FIfxMciqOndhGJzaFwcbki1gHkF
SbZWPfcqqKDCgwo0ljQTcdMI9WKfb5PuStHIVp3hVPEgfuODkLz1dvIZ/aAYyF5kC1wklq1i1WYD
zK9ReC/nB1q89obASYhEcOk7UkF51JUF5lYFVZQ76hLbnehBtxvqN5+HcxIaaRq96TMCzgdgA5Vf
WuWlkWYPy32DaLzpfPyEMzzORQw0LUtMvxE4pPYoYcOua+zsp3oPlqwgu6Fu9/dyC8i5AHp+C3KX
QL4STZcLDpUfBABBRDLOJhL6MD/02ZfUckZgN12+YSIZXFAEfkjeAq4IDz0TYNpRkDWvptoL/ITI
vVucowhpti6dhjjVeCr4zHO/+NlfpZ97b3F1rFqFoA35Q704x2EZg4yFwRxwSvJrR27L9jEcBe86
0dFx3kLKNBRJKJ6Rq/o4xndJdNUXf+jGeS6BBCCF6ZrABKrQq7KgCE9ENNEsCIYW5x1aS18GMuBW
Td10W0s9xhXz0JNr+RRVlb0MR0w8OHUcN4IvJAgefJE6bKjWqSNe/GGe2+16mqXjn5k25y7mzgDf
pKTrbmoMvi6vfionTqnPgiKnSA/OU4RLqNOyHwGVpWDq9xFrWpfVuPz3dX4/myphOlQlUqPMuDIL
IAUIFkoElxPMlB9jEW00qScdYlHvlkfMtWCyrv2eObldPEdO7Uyf1cf/rBHgX9GeUDFFiMYcd2JS
MdboWwFoTAHna3Jtyr/xvt0K4OfXAVekAgMPBcy1ORokKJVTZv33zPuDCO7QolaKJEVadbeNrurs
wZIPk/Fw+Zh2/MsHEZzT1EKTrEYG7ktVPaUK7gjiDKC9LgvZsa4PQjg/mSZyOaixDGriVTLs2iiO
xYj6w2Uhe5oAiVzVDaxKmWeQvx04sAHIiMdQlX22qtYukkddWG/YsWNAUIFuRQMWr0ZBlPjRjpNa
LTM1ArHmcpowLZr7sRvLICpZHd1vgzKovoseeecJyUeJnOs0QhSdqAW2ag3AivGMDhgwWIb1u7Tc
mOt/NjisKTPaUBClYyL6rai5yRi1Ic2XyczxoWKvCn/phZ9Er5c/0446EAFqbxA8oxXPvxk0UtKh
rUEkjm0MY/g1aiBh1w4RvQJ43GVJ5wYBZVQw0Or4VBiu5dJFPAWHqQRWlZs3sw+yslOVsv6XHPyZ
GC4ChJOmJGncqm6Z+3N9otZNKSLPPL8/JuA+dbBEaeB1IWefJe4qzWjQZEhNDEwqP3vRm2RPAKAs
FEvX8d3PqVqLrMakTYzwsh4l8hBJgvClMCP9WBbBhPO7AN5ZkkknVdaiLAKKK7vUNac21C9GRT7N
auImlJ7MHjXdNTqC2iaogN9Y1pUztt2tHKvYoxkwFhIK8sU989j+JM65ZkrTo68WgvU38ocOSQgN
IlEXYM/YtzI479rVBWnRu9NduSUnlHddFECuBtk6mXJ6k+jZ98umKBLH+dl2SGaraTFEUxYv1aDb
MknsJr8xJC9rZoG7fZvovvRJmU1tfIVUR6OU1wl6UlVxmDLUlBPrVQFVWdsaN5EcoQYxeQ35BbCU
JzCYXZGxtZPG/F4Z0WKDGcdTUv1BlQePUsUbdZCD16VDzVmQQO8UVJnpERBJ6RqKS3xpKZfKRh1n
fOcOzCK6l75hMNB7VkxVMNNPbydHxIW3b1rvIjmXEJX1kgFoB03BorLpUAKv2tENgSPdC0UfFOMy
HJQsZm1JFASGJ/IXAXxI4oE8ArgBb0wtwElxRWvB+27iX734UpNijSM+Oo4yavN7rWzuQiCvXjZh
wdHx4cFUgHNfd6xr0FTOYhpXcpcESjYK8t2d2sgHq+CrSkPaolcFnFdwIyo+GCUdDWDfAOVgUTy9
UUTfat//vZ8cdzOrpZ+apqj+7gZSJ/Hm69IHvAzW3BiQDoCKwMHdCDycUEnuippWCubRCTWZCWvj
ySEB5/Ki2brLkJHSUySCbhN9O/bvG48w4i1MSYooAk7LqHdJGWjD8bJ5CFXisyGpa0Kwd7J3BPkL
6HAH7Xb6graIK+OBL6J1ECnEZRBruxgDMVFRmIhPQOo9zweAwws0Ys7g3I++mwbnLIYpL0naoKrF
8O4kPz/O13jtfx6vzOcI4zO6PXoYWwThaYwW52XZovvMeRDA7BktHTDFMoa1L5NvM7EEUUJg93x1
SaGjHOpSjtJqN9mh9kTz13L1SCzqA7JfeuEQLS6Yhx2ghNrMwDMmmu1MMTzsXtqxZAaDBQYV61UN
T+l/Zp/BK2MTWPh6U9rna1xLlgYwE3CqAr59BrHqH30gfmzVisA3TzHbB+6jCCQw072axIIbJbBx
Hj6PDPrQNWlJ3Hx5auoXrf/eCgfVBXbGF5gUpQn7tut0+CHZMX9hre7Qfk4camG/qTzVTuS2IoMQ
hX2+4hRFIdbcJwQSPAXrxF68/r4LgDev29hzOiChtHtgTgT/mWKJMwrOZdStFnZZh3GtcfV787lo
b0oRcIboi3EOozCJMo0jui6SFt6nRuIuSnYklmhcVeCXeFDAYTBqQCvgAPsKjcVsumKktHFFHYWk
h7ojP7O0ETwT9vPXf1zhWRUqGvraGlXUiSPcYo0GHaG+Wj4spqPMItoykSzOYyStVoaLAlk1wiI4
zQt3AeVd9pROr5fv8OXPpfOAgXJimp3co4LbR6XdWses0U9r3Ad/JoVLMOZOIeZKMLc3lzeKfAKK
/FoLlqt2Rpq2Dg9B9mN8XyOSrUWOI2MoEcAi8linkXizo/p9YB1Fm/qXvYZ+BhCjN+HcLogdSX1r
hNeZfrh8ZKK/z6USFdBSweuAcQApzMGi8Kho/mUBoi/P+YJsaOVEV1FXL3Js2J0WwNiKkJkvxz1d
5nyBSfsuHRKckZ4dc/VQxV/a6QeoWBf1ulh+AlDGvayS6MzY79mkeBQl3KSmODNgvMbrd9AzXf77
An34OgE1u7BeQkQKPWB0ZFmQHFlG3gkczf6XYQi/uoxNTh6dIeta4Lj0KEeU8WNGbq36r1F7uqzJ
/8hU32Vw5gXu6aKOR6T8f98WwGf67VWNuU2QF9xIAlMTSuNsTZoHpdHZAAVWhxLb8NcDeAIqW/ax
X+RbbiE4QKE8zvAkZShWbI2ynnl2y8byAPz3ODrNkWLEW5Sn7kvDFpKsMhDjM/z8BUzXvQz6A9cA
A+v1EMRu+Kw8yk+MDzq7A1rT5W+3ax4bcewWbKx8bNIxahK8mzIZcDHrtYrZ3mgSlCd3BjfgTjdS
2K/YSEHzS1PXFe93EEV8k73MS75at8m1AYcqA9UVU6IPkV9cmQK5zO7OUuWNWM4uZbrEEa1RnFjH
z71id93kLumjMf/3mbmP6p1ZpFUMa1fjpWb8qGPQ9ZquGX3qhqBS//OCA0u6Nipxxqh2RC+rLkLP
fi3smRYgarwuqeRdtgr2Vy4dHOf7wKiKxbwWRqgrr0AUs2P1tTUetPA2sh7GuBek/vsl03el3ib2
NubRF/mQlTGi7eQw2iwAhDcgKLFBneKuHj0ABcqVrqaDJXqPskzhgpo8koNSNGEVxijyqA8dCnUY
XYqx42y9mE/kRJzMFwEqMzu4JE/Fv2/01DsQHmVA53Bp/SkzPRTqbU1+pl0Q1bHgXu8/CjZnynTf
yIrR1CnznLLqwfh3BvMk3VqObisOcSx45ukgfInsTHl8sE6V8yZpZ0hZIqG3Kgfx8+IVXn2XwGDs
/jt1QWZ+ApfWU401QRCwYYuJYEZMuhc1kXbj9kZxzte0SzOMFboIGOvMXvRQAdhtLVrE2Y3dGxmc
Y0nUKVW6tET5B+ttAOA+kAAdi5Posgv8l8r5FQvsQ93QNzpAgb4NjAoemL55FlSlaPBsv8C6UYh3
K5nRNdY8664522pgBoYPGDaPoiHh28R5StxQ4GH2M+yNRM7FhGWlR0OGLB4bJKDhRlmSbSIbgG8K
Fje+Ej9XRZGV372vwE2XoxHBxo0XzP2mvgXv+Tl7A98KH+dJ4NVUwdfjV+9pWwyJWeHxyjb5mkcQ
s95pWIxYUrsF8HXkNLENOrOjAnYRvCncGjd18fIgPkr+HwZCjXM8ZZiPfS3DwRZG6pT9FWkSr6I3
RSxYERJ5ch4FesUbwAgtvAOYzm8rDA/l59g3wen7OoNst3f6G/IKLKjL8UrkeDTO8UilREYtheOZ
nOjWAO2j4tcw4STAllqqOI1r4YKywnMaAETUSYPeAf2jwKaZZzl378RC4kbAsM0X9Jt1WiLdxHW1
5hFMhJLXdj/TURS19v3buxTuW2oyjZfFgn+LVq/Xv5oiYJH/4QveBfCRo6QgEFNwli3WUKKrHOvd
JUgsm2N3F/k/Wv/ypxOpw325ok/UZgxRSZ86vyzvTV0wpi76KOzfN3FwVUpVigakMoNy0KzMowO1
4zASXPb/4VzeD42LCBj3yUAYs7LWGzN8XK8X7bZzu2N/E/miacr98PMujI8LSZ+Wo4TwI79h6TMf
wuathViZzJQuGTQXFfqyjqVJhqmx2ww6U6hVONE1MMJ8yRXRmf6PjOVdKy4izEsu5UOEp4j8oMZO
eyxOsY9hs2+jlzhvhRdHTNQtsD6+aD/KDTFnVsPM5ENVPObV42XrFlgfX6yvZgvUg8z6euql6/ep
PmTp82URAmPga/O1bEmN0kMEtbAx1n0t1ZNuPkj0oZDcVfbo9OmyPJFKnHuozHZMChXyJACsyZGz
FJPdJ4JWtkgI5xWkiISDqmNOPVaMoJZKWx4BPtSIckWRGPbvG+egxdTqxwat0XX1FzVyqvzrYIg2
Ws/hT97ebP8aNl+fpz2VDdSuNFCKpfdDABwtn5wqhCPJFVWyRQpxnmHMDGOmLKuK9dwHn4pnmYun
N6I9GdG14RwDaUkBxhaEiHH+NdZXqfSH14ZzBara6iAjxa7bUvya08fC1MH09d+n6Nhj5Z/PQvhB
UBmb7ZgNw850Jh+bDDAccmsrqmgsVxBOgXHw0cYiAL72Vf/2uF0A5gCu0EMR9DaDWZQPoj74fs75
rhPz6BuDbgvJ0NuqJq6SYacjVP9q1eJkdZ1nKJMo12MX/X9HByJzjiCtaRzLIGFF3gpKIKd0wRo8
Hho3v0WG6xiS/VsNp80H45xCOmIEJBnxweYm9dopOmQZCdCycf/EwQEy/OMZyqyJUaZ4C8XSzTrN
nhRPTjUMgrzn8k0FVspHKWtiYB6sQc+pRKVDjz8tugM8EOeyKoK0BJibH6WEsqJI1QrXkx+tL1jN
9iWvPJS/GJHIdFhFnUiR9XFuwVCHhSYSS02t2yo+pvoKnmNAHIlwKi+7H0DaftRKnsdJt1ZY3gDa
20y6McS3VvB5+Oq82dU57UIEIExw1cfCqwLtUX1N3cJRUYqlPv1sHPvfOz9gvoD9RZFNfrO9JUCp
N2K41RzDW5oN/DFw8x7E2u2f379y+M321NSlVibstdT5sfIix68Cs9s/vXcBnM9TI8saB/b0zY/R
AcRxQelXQXuYT/S6OLIBFvO2CUW2zqzr3B+9C+V8X9yA/xrM55gouSuPiHr4ZhQbgvRYBHNh154B
cFu8PxvbfDRFMMOiE+V8YZSaptLNkB3lT2k0gXjh5+UjFZ0o+wEbx070USLNjEwlam4LAHzE052i
Ccrl/6Mm836C7EdshMzqMsdJzlpsaEllnnTbX+V4+ZU29eUDuSc//kwnzgUmUZYPAF9GAF5fcuu1
orFdAJTzshDRl+E84AiWtVrtYYrG+BTTm4oKUhWR1XE+b4wA7Jy3UEIBver80CAcjfJRK6/r7Ec6
ii4Ws6NLNs55vjZRtS4q0dFgFQ4DM/ngKL/SAmrrfnrKnVkkj92ZC/L4ZXVpVbQoyqR/qsidU71Y
aNpE9w0AKFTBUQo+Fb+0Xk0FJdJbE1l5mJfM7oggZdmPT//aN2XabuwbrK6FFWto6SamdciH5WDF
Pycy3dFW+nbZ6gTXlfL+AEDbS4WZJnfKAaURg+z8az66fyaDHedGG2OtMdGkIEmOMsUL58MgIxLK
msCtijThfIJGciVVCrSpk/RXWX3uqpu2FCJqMbO9ZGacJ4givZ6iEAE9vjYD9ZuODiHqz07rxZ8b
MP9grcmNUDFtncgnz5dPUeT0KOcgqjRNVDB7/4Nek3mhq77+RW0paIPwVrSpITJBzl2EYzsUU4TQ
S7r/I+27luzGlWW/iBH05pV2ubZqo9YLQ25I0Hv39SfRc44WBVHEvT0xD3ti90RXAywkCmUyTwNG
qULwJlaHKvpYiHR1dQYo8qJvptKCcxjNjdiBojzY3zaOW7BiXVkYDWJiIHwdyJfKekD7iq1Vz/s2
tsvGwE9JREe7BcXb3z08TEQlk03aInEzuLJT+aUjOBJViHGWW/lu8GhXuzTavPLO5uJWdpmP1KR5
1rU5UhyF7mXKnTz6UcnryqbsQX+4/MoG84FEGezNpomacQHGtigWnImYt03eIp/SPcV151adcugb
7WlS+4+kRK+m2XKrWnUq6pAoexZtDXHKW2l5kwkHAOmn2VkeW1qtIr1QMOEju5r5VZwf5tayk/Eh
nG+j4eW/eQkrcy4MRpaEFd5r/3pJTJXjvsxvymJrj7QFMkLj5XwAucHAo3LZvPtXG8mgfAMhw6wZ
JHSZ951NUpQaxO9acmzqQMuOhqBwAH+DIAoZi5U9BvFnyxx11FhV96b1uiNmsA7oAHaGk3qMHjS0
pEwezSlErgVmc154vV1iWRlnLgITvQyNkOFFREVVDb+7RIf2Zbkg5+iZFXpNB8QFy23vYiYDM/zJ
T1pn+VCFZfU3MPdEUaMZc6AcSEL5pkzfI/FV4c1KbT+ZVzYY0KnNRmnVCQhNh2iokKk4YnU0wkJz
1jdeN9PmfbCyxkBNKmigV8zwSfP6+yJC8xpkX0rsEMni3OPcdTGAozZZU3d09L2F3DDmMiA03Bwo
9YeK4J5wGWg4AMBWW3Ur6yCYjsiRmqPvZ+N2cEgQnaTH0DVQV5bdGEUyJ+c56mYscd1RtuwKOnKh
mynLgxiYJ0h7ITw2TnwCQc4dwZZUpUEYpiQDIcKidp4kLh66Rf0Q6j376MYzw0BMH3emNM2g1kmX
yA3RMyJBwqD29o1sx0CrPWOApavIrIcNEjdgfsWLXbLJSb0HRXCgeMNzxM1S/8UXdVmFgIoJtlYG
SyIIfQ/aDK6C1msztPBJ59whEKa50EE18VANvAVuvmMgw/B/BhngACusABZOVBmN8FiZRzI/avFj
pwUGqMebOrGn+tNS3AvRJ3laOAdv+wteTTN4MlsS0KREMBFH8XkOQeSSYAa90LUj5yPy1shASRIv
kZRHeBuWXoVZPPi+ecSTegINo3ogPu+cUZ/484a/rovBE2IU6ZxnKELWUOob0DWIxob9FXF2ji3O
mRA5VCJKOFqonlleivJ+4dWZ/uL5v1bBFui0YpQXomKUnpY4y8fCjU76OwWc4rSfIl/h1LU4m8YW
68QE/TyKQIsBJIX4pnAmif7w33aNQYxMJSQvLNzTYfVYFI0tqgclEzifhrcOBjBaU4lVoUYqfhnP
ZfZNTzkvdR5CsHM0ml60ph6h6XbwFR/lLL9JnOpAJRoLTzgSHvUlbz0MPoTGmEZ6hMyXLgbqfFJn
XhMx3fU/Tws4lMGjIGsgVcDPV4/1sIyNVDSgo2rMwwsxobmgErcphEM4jZndIc1il8iTE93E/2bP
UFN/UmvZw9fkwMT2obr+IcyXQ4d4l5Yxji0pbhPrEIP8UFBf913wL1/vaoT+EavVysqsZS1RaJrq
38aBGHIdlUcbB4rgQ09qJMwl7K2uggbhd2OZWhAhHXGZpNrn1nJSghEH45x3nKO7XcZd2aH4u1qU
qgq63BJcxTQAltEHvqAvxggKj/i8Mt7mR1qZYrwFg8FzLM64Jib9Ry+AUBTU3unnj3yklRHGE+LY
NMJKB1XJ4M8eMuW+/KZfDNonddB+lN6+tc1wcGWM8Qh1TEWt7eD/WtV9FutcROdr7Xd1edB0QbOT
VP5n3+B7heaPE7eyyBzpdkAdNKQz48lxgNJm6NKaq+7PB16X5vYdsrLE3PAgVkCbOahGEHEuvuiB
jStQbqNj8f5kiFwejRlvK5l7Xk/ruhraAQGF9jMnqT11Jx0t7WL/uRF4JdfNYHq1NOaSbyF7vIwF
UgVqgOcehlRG/31sPOB8rE14vNphXwtElKtqqJAuGHyI2KNYJDUgfi+PhTcf5sf+xOvE5qyLfSTM
Y19KeYheo/AGw+J4QM9Qmk9OJsfrOeeYfSQkpaoUSQzIIDkl69fsRn4b0Q/N2T3qyjuuznZd1gII
+XuL0HBa8SXoBLbIk3V2cgtN1gBqEVCzTWzhuPAQkeOJbNelNAldN2Voenv3DrDA0kEm8w0sQXIP
/Wakve/6MxTWTv/RLVnhpNqIoy5RcOLi47vJI+3izbn9+tv32MotGQwB5XKilzUgsqx/VMRPCsxP
3rSR7Ejd10XwKow5SugnHn7UfN0Wep3sfVQGVXpT63IhQWsazUNQ2gbhscAwL5o+IYaQv+670Gb8
s1oogymVvIhTn2OhS/2gGy9hwovn6CW8txoGSPpWGMekBpBo9uDSnvkQkxZUu4uSmu+vhXPoWF2H
Oc1jc5axcU3yLPX/zMo/Svjjv5lgQo5pkCjjvaq6pXwj1To4qx+EKXL2jXBOl8rEG60p92FJE1F6
eFsMPyvDF6rXXLHnSOMACG/HmHCjmStp1ggeQUWNdpSgDe2JcGrLPBNMsLFIVW4mNcLOGXTXfd+c
1RhNQ1nk7u8ZB9fZacdG1qKiX2jHaufrwmelOxUoTpQ343CjLb0dQ9Zp3yAHelUGIVTcIUk8IK4Z
h0erOU3qYZFUW20ajh3OAVUZNLD6sdObsETXJcIM4ThmnFfj9u/XNRBgihAPY2VZBSgTLmkLF1ja
o97dpR/iCYLg6//+fvYtb5R1NueNjKHN7iSQp9YKLJ6S6PanuJpgDmWq5O2cl6gWaWURoBG2nm6V
9hNoMTk+xtkq9g1fxTJZFtFSXVltD0WaB2rLo2+ncPsnWl6XwhxIQ057ebByZIWXCs8a64sR9/cm
SKZ0NXXi3vJEpeX1wm5X21afiK579b4ZTGLKVDjBNTqnOqpeKKCAMhzEyu4hPWXRHOoNuZOO44Fn
ehscrsulP19ZTkjX972M8u+chHZb9Y5VkkMNsuD9s/qX6/xqhzmsYjUOXWYiNZIhbMhASkSn+otD
fEufBT1vVdwNZc5sglbMLqJPbWQ5X8C+cKREArGru9pN9lKiFyl1jWP06UOJudV3ZO5yBdITnRnh
8WgVlQeJ4CCxwpf9ndz+YJZliVBrlaC59vsH64hqROmCK1buLmZzN6PMLPIyJttn4GqDWYaVTKYu
ghEd6czFV+yGjnpDLxq132jEQE/v5vfIJjy3hyzg9SNsI8nVNBus9Mlc5wNeI5X0IukBtD3sVg9G
3hjHXzIKv+yw3TVxaKWFmSvoHbrTbFolMUdb+WJBNcdKuN2z27B1NcbAoxalROtoR6OMCzg8xB8a
dVCuv58JVyJ1MTCXnwGzWl9SMnuqbpOIcK5BjuOxfTVdhVkNIQZLUC4pr4sR+eGYv+RNxwm9OA6g
M1AozUKl9zU+TILQP/rZy60d5Q/LwpsR3A7xrnvGAJ+eN+IgpmgCGDTBSarF7efYtdriNGUJ2obE
jxT+V5+Iwb98ymoDcrGymyVvhRZ5WXo7zbzZcd7eMdgg54nSqTn8TBff6uqxA92MPsV2E/3YxyDu
6WEAAunUJW9ASelGtzQ3EXnIqAfxQYZGEg8QtucaVzvHIEIZi0uIeB93/kNxJOcaDBfqD7HxUPpz
6Cg1aezoGyYKOX74lyvkl4OwbTajPDbi2OLZRKuohR95FmQ0p4N0Sxsbap/OUFuf+GMkvPUaDFhg
ggQK5g08ZfCtQ3HpjmNQO+EbstRdgl2e3c4RO1s+gANz/6tyvMdgUEQfdCNs6Eg+qRI7Rod6VaFc
bFi2Zv78b5aYGEvR+2yQB6SAtO6U1rmNaoMdSzeTFfv7hjiYZTBgUi9ZKk0tDkQiN4/5iBKnkd12
+fShJzZocyH9qxqWyvI1m0IutCl6u9+T7oJNS1mhbwRQDOWSymzP6q1sMUgydMUiiiKeCyjPoNbo
aK8YLDirb8tjfkHSyYFqTvxz5k5Z0m/yR1y8Mstgi6WnYmomeN7NDrmlPCLwDU8KepeOUIcejxRx
88pcmWMQZgiLbKgWVIUKvbX7ekRrxtd939g+4CsTDLCAh77Pqgrvus4VHQxMQylXi9DU07qa5dKO
nsZO3fEVom/z7O7b3vTLq2k25ypE9WxIAs54ON/I40GVLsPo7ZvgbCCbZkVjpZqINX31od8D+qjK
8/7v33zur5bAoIUygdE9Q0sv3JBy5QwHJWhRY+IKD1G42/E7NsEayRLaAWUw7I8OpQ6AZNjPKOg8
OkYz8UqrG/pk6PJaLYrBC9VURoyBAAI73wwoearq1bRhxxMem4PxYII/IwelBkbYUzxbeKnVbdqC
lXnqNqvHWKMO9Wx2wEXaYt786IPkU4MLj2q2xJ/IDQksTONSgbTyqIDPdTzUaIwqVLvBf/GhN8Dq
b2FgRq7GkuSUMEVFL0/3o/064pq3vMQASwTlMEnvrPshqBzrjXfzbh8OSN5CUwEE+ywdZdv2Q6Hl
aODO2hMZjy0EQslH7gX1aoL9zoIwDK1IY9n2Z14+zVaQSLwc4l+c6WqE+ZrmoquWPgGoe0eEFFiM
0uXipreyR054+s6g85/RWJ14CpqrxbPGqxBsA/bVPPMBUww5NXqE9jZaM80fY6SxY9e8TI7kJOD4
iD8S4K62lLkfWisqDRSIET30l3j6PlpHtXrdhxyeYzB3gmU2sRbSzoeinx2lae50UXfitOXs3KYZ
kIBZJljbdImdhZCWNK6GCGYMTKVqyXTbtoNTaebxA6tZmWEAlGCmUoG6BzZMuNTjU5GeUpVjYrs8
urLBBFqZKWfmWCANIp7Gr/1N7liIIFVEJrShX/gYc/fKHHOshn4GTU6LJeXlbZY9ZbyBAd6XYU5U
GmVGN2Q4UWp36YafWRl0ycv+V9m81lZLYE5N1+siBJ0RMf4fNaACjhj58LGOsZUd5rgkoIeC5Aae
ueKD6CwuhvSc6DlD5U68gBo82F8U/WV/3KErY8zBkSW9S6UO6Vk1OYXKk6Yfwdlog2rET+XS2bdF
N2jPFt3g1R1GFkqjBxo1VBoyW8PkuNJ8k80nmUdstxnfXNfEPs8mHYXI98p/3V5E7d7ktRZwHIF9
hslWbFqCgCeu3j/Xuh8Vl1R7zS00m4+1PZeNm0if93duOyDVFENRoYyCBn1m69AQaYwyLTsqd/NL
9b8eKDgG3p0i2ISNh9nNPOLyfHH7VP0yywajRbOUmqCAO0es76tWtqX5oebpsWx/rasN5lFrKEkd
zQoahWLymHStbRU8SfntDv3r7rEF/yVJ56FugHXvFXFkCbTX6aDeS+fQhRYcCD6HGzO3zVtkLh2Z
9zzirY8BWtCbQ+dDouX4Hq+INPG7Ijv8N/dgS/7QG85FvGMphXt+a56ouJWOCYA0kI/KqX7qwNFi
PsYnXuM/b2kM6E4ZGebMhNnSuJ8mb/yAxBWC7tWHYyBXH8sorRIZL5XEH+LRHky3VggHlrjuwQBu
RsQBSUQkljOIlvqab4AbKw2mU4qQ2rilSve0uJ8gEoOgwHH/022fMEMyRKiDyCarDyepSdoUOt5K
ZHoW1HOi+wmPRo5ngoH4RCdjXEmYxMnJ4kRz5Ay65kAfhcPbyDPDQNQktGqkiHAGMfNiDWJeXedH
oIz8L/sFpaDf7xAQ92e5NCA8j8S7yXqr9R968rBvYjuNov3fN0E15XcbTTz2IXjiIGV/YwZ4a9wZ
j/kN5k1AGG/Hh+kmdZOfH6xLrawyQV+tarWY1FTrwQlvOn92umP5MBzUY/JPhFwK7TCJn+cz7zLb
PsPXxTLwNCSNhsgG5dix+qZqYDMsWm9/P/cdw2JZu7tR0JdWx0yGME22mNfeNEyO1ZucSIZnhv58
FV1UuVDEVogslCVfICIpVk9k5rg4b68YOOoWybCKGeP+Cn0VpraR8UhXeRYYKJqjgVRigW6CKQyM
+CkpeXchzwADBlFpjqmu4+lXludh/C5bb/sfe/tpu3JjBgYgJdKj/QxBXvHZ+GT+Q9Myw6HRbPm+
dBRcspd/e/q0t+hVuO+4bUZ/edf88meWIqTpi0pLa0RKwlmnFN43k204UoChGbxr0CzGuTw4Xvde
Dll5Xd6YwgTFdeS6sos2JHYr+ov1c39Pt2P065IYZNBDXdRKYqEtslZsyRyeyrY/NDqq/0Z8EJKJ
s6S/BJtXewwkQK9HEBb6Xv83N1E+CJE9RTZUGdtLgxSXcARt2jFxjHteE+12L8DVe95pm1bbaeVi
HqEriSqkqyfKFVKdddsE00XjxB6Plmv7PXJdJ4MYyhi34WJCQNNMuhMJ+0Oup66ZDU6qC5xGK3qs
/nz6XE0xyNHCK9WlwUyqliBVqV3qefA7bbBTmiVdcs4X5C2MQRFRKKpK1PABdZSuUbuxIyPztfz7
3Kj/DXQlBk5IvTRiTRvI6q5yq8GZDdB41hz/Vyhm7O0egymiNKidbGJqschU1J6StnGksYOkWZVi
NC6PvspG+Boqy0HUBkeurMdE0T11mI9d2xO76RZiiyVkWOrFCMS0eFPH6VUl3eeuQ++5GN7rFnho
xhq9DNHkGqN+7IXIq00xc/oYtDEo32COuDiqk3Gw8vAAKhmI2k900fnZiMPUzifpuZhkHyozub9/
+DcBBtkq/CMZEqbuf7/WoKkhKOjOx6ihdGeYT0nxavBatDbvhJUJBl9qWctJ0yCxYRrVZTEVf6h4
rBjbsLyywWCK0SlDp6W96taS8Qw5nrsqGW9Vrf8MoLlrmzRorPF50KOzNIo+CTNX0CNX4s9UbrrS
6u+ge7ECmFAcpdwyQDzTemYgucTrznRWGuS7nhKMFxlktJErPCVOFvCuCt42M3CjNjkI99sRD91Z
9fKiOffawuMvoJ+KOSmqquFoK0gP6irbZTu0qlFAUB2370WCIF92F6Jxwf6XTdl4E3lv2y0avd/s
Md7ZDsToi3qU3ivhMrQNcT6XyB6gAEjv2+Kn8iZyoHRjG38zyXjrkjTikguT5ObdRTRelIST490A
z99+P+OpU6pMhq7g9w9tbdfkRh9RY+8DsLnsH+z3Cai9b8W4ojRGCdrrTERIF5rnA4uPI97Ed/Tf
olP2SqfbJcfEoPTgFV6l2qbIuSbe0XnvL2A80tRaOSpS/AXiiRySJ9Fr7bkG+fUSKCcLmtiueMlQ
SkJYE/m8Ku4WIvy2z8yV2BErHqxmxCV1Q/na20BwzAtdNMTmIBnCS3Ty3Ia5E5W6Vqa5bSS3WWa7
nG9lTLnvf9ANpP5tQcxdOAyZrrfFgrMwHRL1Jik9qXvbN8HzTeYiRNGNNKSbJbdfRFfSvzTS12Tq
bXmQ7X1DnLWwXHQNuLnCdMAhqDEiY6lHabpbas5rigceGgMei9ZKGR7aEkqqk08nEtOH5jV1wNrv
a5BkJ3e8GYSt8HL9iTQGO+Ya2Vn0CUtgNCowUd8GFPeFL3RKJfR4JBLbe2hqmmlZOrSTmeWlZdfG
qaVI7lRWdpm8DM23SueAFc8Gs6BysIxBEWFD1Ee3ExpHjYU7Eypi++6wfXiuS2EwsdNjAFWKmW85
yg5ySgKt4hXY/4IHVxsMHOaL3AlqT/BtjnRej2rsWJitoRzTmTe/6pxrhLdz9OerQIBEAkhLrUFy
K7ClILkjZw8SRJj3920j2oC/XdfEYFyvzWKYCjAy199S+SGNiS1N35TON9LYrquDgKnYfYvv79s/
Mf1qksE5TSikqi56KCm8i2DEGLD8f5ui4/kEA3dWnXSiYhSSqwqehOBanmfOWuifurcUBu0UyywN
IazxiTCC/YxD5mrLW0uwJIUnE8rbNpZ9qZ1j6FV3Ib0KadKAbpsWABfuePcQx+/YuWi16weETCm4
zatzFp676nbIH/d9gPNlWOqltDOSOarhdU19U8qvqsrpadO2r6FfPvZOSrQ6O0spFvpUQHG+h1jN
Eopno/jciemRgGqxbZJvhVS7SZLPtlyiw0A0DrKYnwSr9pesSOywHG9zUb9YdR9YVvxljPoEAip5
6ZgxNCsXZD77Hsm1HGPjYVfeFaFwK/fGZHemZneyeFyk8tGs+saxBnJQl/okzeg4n42jXvyTd/1z
NpvfelW0czX7EUcG1Jsbu5Tqp2ZBtbZPX5JpepWN+qKr+n0cW3hLzk8kiw+9IqdOQ+LSngJZuRSq
u/9dOP7M6vBImRJVaSkA4WLBlsbC7/T7VH8My9oRk8/7tng+wMBbJwrjLBN6t2oesX62E48GhHti
GGwzJVK1HaTT3aoFPvehnWgvCrEcSzJsNXfS6SKV3w2dgwl/CRquvsfgW65k8TgKKNbIgQTR8RYj
5NUhsy1Pe5gvuR/5vHlaimM7KCQzOLe0Q5LIcgxn189W60rlQQ/9Ug8yREZdVfDWx8MHBvSSMu6S
yATotR507fCiQkDk5TcJ3gOLMx7RnfO88GgJOY7JlnlFa5JxMtGcUXbfsgwSgY+WdApDSM+FvIm5
reTi+kpkmw+zTFaimQCcaO90H9A3I61j08HT+a69YMgxENE+1/BY4TYPhC5ZlmqBblPSmX1FVqgu
hzFDT41+DsPHgff05vx+tulgWWYLabdcdkcDfCh65hdWEeyf6e29u66BbTxIFLlC+QFrGJ3JFT3l
UF0Uv/9Cp2+ML91Lh36xYbKzgKsev3kGVobl34OlFFRUY1fI9KPppxwD5eQMLdFDSmywNh1nkPkl
J/QMnQWX2128eR5WppnQU1ajUbMMJGktAhKHcjzPkeh0RODtLV3CH8d8ZYd+39WdNhlJYzUtImk1
eO+6caFD/R58ln5xo3wkbF8ZY9A50rReznQc8onIfq4p92UE+nIz/P9vvFPVlRkGopc41sgEHRI3
VqJPlaEgi9+KNnrUOcvZGvr4zRADyroqFEZDH9et179Ufux3J0RPToSkvf64fwh4/sDAMRiOwoVM
eCaUEIEG30tZ2CWfu4G+zfa8gUGLKJNHq+wQRRvqYzMRezGO5niQEL0kmLBQum+j+WolxCl4udit
Rt/1Vpri735YidlcmAXuNzJa3yVxdqaw9ETRvDfUGt3uxNbxytPawhnz2TXS6HtFzsgQH/JyOCxE
QjN890kXkqAVOvx5nfRFlFFQRj2sw/Rm31q3Rls5YiSheDT9+E+fhk1Vz1VMWpCHIyIgHunemsLt
eBLQnK9vMkAkSqEhL+aAy9jQD/EweZa63C7cBkz6eXc+v8mATqpIeR52MPNOuX5K0SSUHFKfl4/g
mWEwRzR1K1dMC2noKTrVeN8kuRFMY+VqQo3AVnfEcnFN6ev+Z9qM3q+owNL8xWWlpG2M3I7cfU/j
8JLHGSLvMbU1RTjsm9pOuKxsMQhUjM1siGVHJ6VmD+3N7/GM/kSb9JtA493x28HhyhyDQzHpMkmn
gJf+s/g0ux/e0+Eob3bLC4R6kdqPvu2vkLeZDBw1ZBx6tVYBsergpRPo0BrFzo3ZFqDZuG+Ku5kM
KHWpnvcyKHLep1L+pbrS8U4tj6VbBB9o/VvjEEsNAIbnWJlGPIgF8ggq6Up+UMd/OAvinGaW5k/W
Y4uEClIIg99+xSQWJXWtDvJdc5BODdRqihvtnq9IQZ1g53CzTAHDUMYYuMTKCpQFvQI6GMpt6YzB
9Gq6qj15mtPUdvupuOHxB2w1mv22pwystEUqJNBixTWJ5PqpOMreciDBcETh8j7/vKD9XrZjzwoo
QRAv78C7oy0GbFpzHlQhBzpnR8qgW6PcIB81cImCWOy4/2F535X+fBVLqUo/LYrRIQGhPSPWt2fj
u2jxSEU4J4/V7+pnMRfiDgFb15700qmFH/n8aeTxsfGsMIiSm0Qzy3LCOBb40Jb8ohupq5SxPUDC
cn/TOJeBxSCJJM2RoM9wDnrnSOcOBAiSF594JHY8MwyINChvDyTD+ysjnlp8F6tLGd1o6UOeLPbY
vCXCz/1lcVALPCa/O0MaQ6piCCN0kzwsn+mTDw/2czTYso9iq88blNo/3DKbdDfUbJjEWJTcUD+T
ebAVYQC/jGaT3Ke9AP9xbfLva0OMZcw1lTIXzr0X31M+qPDH/B20w2BI4y2NHtC/45bMKnuVtVRN
9YSN1LLpXNbdl3rQOZk96mN7JhiMMIqENH0KjDDRob8UupPlnTOHT6l0MuVvA1einQNKMqvq1StD
rVsDPtd4ouQm4G48RPfvkhLot93/WDzPoCd9BUqWpubhbMDx5+xnPEFY0HTqJXY666LqkfffbDGo
UU0jwEmDLTK5hfJ1aG8NPag0PCw1gYO13PPF4EYF8vesM5GMtUhvC0nhVGHpzONdJYumnVn1pVOn
ozgIB6JZhS0TuOnIk03juSYDKiCTjqu+BBan1WzPEHNaend/RzkW3rORq68XdlLcGiF2VEImU4sc
XXzeN7AP9DLbyNcoRijFE0LHOjst5clUErTaeePE0zfkxKhoo/vdD1MxmZsC+rqI4gaXtkfWz7lT
HKgEPNLUd5bLy97Q23bnUL8X3lZbJ6hQwbVCHOquDyT5LoXgHOGMhG6b0FQFBEuqhIb939ekSqE8
A53g74PoxgbxtJF4kixy4GmLAAEB1NUO4+u1OjUEDco0AgbrEnh7kGd2wgST2ZPTHoebDP35gssD
3m3XuFplvDvL4qgpigqoOBcIaR5HUA1qRLazmHeW6V3456f6ZYlt3ynFISII8GmMRhkUBfQkUa+Q
D7yX5/ZxuhpiatOZJgtKT7MMda8HJnRWM2Xg4C3HJ/4gyhPKtFIy5ITU7mtZCrZsznY884TE/gJ/
15UwMfUYCrGUN/g48WXxhyM5yfeQz3vn2AwdngTNdsfM1QFVuq+rs1QlWTFWA14sGGP1ZKhrUvVG
82jdRM/hhfKcQJ3Iy8/iK2/YnffB6G6vDAtExrSmjhPWRID2oThI7cKJZjhuzpLm9emc9JhtRaCW
Lw5Z+rO1WOio/Gq0Gafzg2eJgQsNqlKzqaFrDMM9R6EXAwMipYY6UCrA6rCP61wHYTBDh+bSXFZY
VgPMEGwovb4OduOJfuF9iOVrDVCsVuRiTpE51nj5AAidcv4kpLzubM7esZ05xjyPsxniWBnmEeIJ
tjYfq+Fu4PWc/6XW8Otcsc05XRRCt2DGthXf5ZPh13imSmcL9L+zHx9CXwQzb+pnjsVxDY6fsx06
jdIbkJJBwmjISjQTKkdJITyP+EvUeV0bgxlpX2tgLOnBj6b9rAhxNOV7v6i2ECm23n+Ns8ZTpxIF
6LdGk2wLhO+JZDrWuFxMaME2kfYiqZIjjhCU714mLUX/1R3oAG3RMoPFQLvlLE22mco2ymqOvHSg
bxW9kbyI6MaOzdSTG/MR15jTtXfWPDk5Mjqa1PiTmB17HYzELbK5JrZ5lGN7LsAVrCGfOvTeiHbY
UEULiRa9CG1sG2YU5HnmqmPlLWbm1FaGuGX2wJFwkrLZTsrw2GQXIcyPRdg6VUdu5hAjYInh9lp6
p8UPbYaGh0rwWrn3BUXwl6J3dAkT9NHiWgP0JXO0QKgWsBt0UZVkK5FkG6IFbvovqMPeS9KxAn1y
XL71kJpIi8/WLNi5THtblNxpO0gvxg8lRqlsMDW5cfLSLQpIG3K3g+iTYgpOr1TOLE5+qNxVbW0n
7UNqRYEy3uQZ/vs8sTE37mUiL5ikR/7Pa9Y0dR3FaMtiOXlGRSjB44pYT6g1uw8vc5bbBDk7EzMr
+kEueNc69ac9e/RMr8C7LdEnYwma5ILsNAwq6JY5UgROudnXwbRrosPuwiPp2L59r0tkIBakvgRK
toiU0FLlYezQNSvTScIPsCgB765mWHBNssRsBNy+fatczCn3oaB71AXT3wdx3mqYCMxU20wWDICe
Zd3o6Tc6XShxQti/3BO/lsIWwa2l6gaJIJOLKVAJ7C7LWT5aj5YjfzYpo8mP/RVt4pxB27SR3zdl
g4Egc1iqcFFgTQtzO4m6C0YdOdEy/cR/eN3KBP0TVl7XzQtZ9BZFDDPOXbUozyRv75aEBGG02GWs
e/sr2jR3dQX2Ka+OVr1g5gKhEejHQihmja1XTi8jLaBxEHxz81ammPPUm900tj1MmaLhEGt50JLi
bX81f7n/frkDq9E9qUOR11H73p78BMExV3lPmsagtho81TWRKCbf+RzqvKUxB6oPmzpCGQ1JnvZg
kbtB+7S/Lt7vZ06SXhtipU64X8n80MkPufS8//v/crf+2jf2oa7K6jymC40bLjTZlwfRcXRDsCMR
l/eI4R3Z979l5eHtADW/toWtDLZyMPBp+DaUiYlWerhsg/Rh/sd5unrd+1+zskZCqc6XAls3PxAM
2fdBd7Ce6btTw1whb7Seg3jso702ao20Ig4vEW+iOUhQq0hrji9st9yuVsQghI6ER1mN9Llpvcup
E6957TEx5qAEcQELzFHmNN1yvO998nq1hWI2NUIyIjxGV1qnfGmEHxzv235AX72PQYZqJpBAtfBM
MpqD0j8JSEUVcmc3Ay74wiEgi8vLoxk/7ZvlfSzmsk07rR/lHJdtNep2ZRa2aT5aZuzuW+FtHgMN
xdQDvEWsbciqQ1iMR1DHckxwPYKBB7URIcdM34A0wUJlJMkJpbF7Os1T32H4nNOgwjvBbNut0Teq
GnV4T6cvko/A6CEFnRIUYWj1j9zpvCcu1x6T99Ana6oWAV8qufQe1RgxISs2upqDzkFu3ohrjUn1
6VptLEoZiW6Z2bMXO43g5I5+qVAlAEiJot3zxrs5nsh25kZWLCSqgmSwWYLUGi2miVwflEHkXMD0
GO1AIdvJWna6WC0RohcMYNpR9pJgYt2AdmWYOvs+v7meVQxDf74CDKOJFWkYaKexeBgFyVlkH/8P
J/GxRfigqisrDGpYc4F8BPK/rvxFs0eotdBa9Ji4eOZ+VlCTJS6Yn2tOwMlbGgMaoazXpk4f2Io1
OpbeHWojPQ5SxIFcnhkGNfqmTHSdcsYq1cPQfErli8abmNsEptX2MaBBBiMqUwGFqZoQO6nu54iX
5eMsgm2KSjNiREmC+F+R7aKP7SLyR+XLvqtxVsF2L41lK0sd2lPdSElOi2FicDLlwCtvGQwezENR
JVOkIIkn3Q/dvWw9Z+bL/iq2Efz6MdjWJZ1oBDTPKJREL71HR5zCIwmKQ3lRffmcBTz6kM2of2WO
7urqgJYkFBtoA6D6pNaOKvzQhNHW26BcLsvAYyHextOVMbq/K2OCoRhEg7QzuonoC60O/oe0L1mO
G2e6fSJGgBNAbjnVpFJpsi15w7Dsbs7zzKe/B+r7WyW4uvCFeuONHMwCkJlI5HAOMd0u+IdwPD1K
IVlkGiG4hQGY2dlaIk1Zrb4SPw3NN8lZXewyPFuP4AJKtPOtYY3KzOQSFw09IHitt5zeddnKbvY3
z/+Hyz6TJfiB2M6TsrfRxh6pmX4b68UhHHKXZPGd1qKfYViUvwhp7iur9mPVmNw6AjfbYt8Pg/Er
RNprzkjtqmn0rQnZsczNoGpwPceWF1WnwjjZ8c/rm3Pxijn7vYJTWaYmV/oJpfUwnh1Db5xijL0o
Bqe1JnknS6xS7HTqwn7o4hA702AMhLWOYpqY+1+D6+u5/DB6X5DY7MRImo/LgsM2arfd6duYd7zn
wBIuvE+2QZwJEzxNNNZZX4EQyZt7N+o35Ndo+fd1spGsSWIhIh5rGtMlNSguTvVEN5pbI00cHX8C
JekBTVQuKIr96wJl8gRvM00tqsAmb45dNZfYbMcKVTZCf/EJcbZ1gpMx82jAtAzuGrIP90h7b3tH
3fM8nWwCUbYYwb0sfYsRkoKf0bBpulM3SG7+y983mY7nkEnBwfnRWzZjkwy1AYXT4qOl38WmxH1x
C/zTo7x/XzgMUmRVRMOGUzlGW0CUviHpfYqtD8HZuxjhPKwGgEL6jJfwMFd+Q4C+rZCA5lQSacp2
SziNwQ5pk3F/w7rpyajN1NHS+Mtn1Pd9KYK/n8qBWeWKft/Z/jJN36xGYo+yNQg+ftLCIQStDF43
3TasvmT2/fXfz7f62okLPtlWGjZ0FsL+pSx2hqm7GdPuZq2SuErJMsQSFxKj1RqXCFnZhCkaNKxL
HP6/xEi/z0Gsbel2qpO8gIn/Q+KXBuGO+bVfgK6QbHN3fPlP2ybWtGxWlkB2Q2efhYpGPAWZsqnr
u+syLveWvpuJSGVMVDtuCj70ydtK5t36aN3zFoLQQ8kdfNMcQA41HAed0IG9k747L3dmnIkXnEG0
LDOtYogHTVV8B9C8x2zwjF+Dl9zp/gyqy/g+PpYbWWvGv4SE70cpeAc76pN2HGC2rdfeoGbk4tXm
GU+8J5ocZB77sv6jZgS0d9skRNB/NVF1MmKuEvpfubn2UyFPUSEDb/qXk/wtRcyg2n2KjoYmgd9G
w6T9K76hG9Rf3WKDQo633nbPw4vh2GA4jr/LMqoXF2iBqoJYqq7rTHBQTTezKuTNoYPiW+hwrRK/
BOyXRFVlUgQ3NdK60voW5bcU0yybrgOGfQVq1Nwpv/YLphwxGw24UlkEzH/7H87rbG3C4aV2HTUK
H3vI1CdGXkdrG6LSOVn7jA6Su0R9m6G4Ikx8sCpzmExkQJNXvaaRo5DiK+vtL8va3ydDGIw23bOa
E+GZTk1Db9UowKla8mhU5gPNhltTG7dokvC0yt4wMmyGpN32mG3AZIG1t7pma2qp11Hrrk1mIF4N
6iHKCSrJRPeV3riZK8DwxITehazeF3XxWKdm7kx5ekMLsBglgP+suq9RrOyabnGoWd7XJra9rZ7K
IgN8yRh5tgn450HNT6BKOxlqvLXr+EGLk021jF/yDsWx/ldFly80W/coXLtTY7hKbftVbbvF0D4w
NfrRVK+FNfulieJzscSHaABB2JwUTr1mO5tM28rCwKDW+4MOVuaaPgHBfd9H9abQMdbYL2DH7aMN
seOvJmrO5QLqA/znbpxuK+AiqjnbxkDloY39OGnwaAo2bR2aPRuI6oyhsY1TS3dINToWRs/TGKBh
beL1tNhoPVjPLcD697Ph1DYQVMwZGJsq3WI0/Gh349aOzX3Fpm8lWf2YgFonQj5ZJQ6rsgczL4Mx
ojuijEdl4g8S3WcDC9TCyJy6s24YSTyjm9CqaAGXI/SRHgmWrLnPlPaJ0WUbJXg9jS14bbLdMo/g
MbF/MnV+SlWtcNAaSF3g0m2bEojOWnREvgDI0gwV8rQNrCX62pBHO+xOda99LdcpWJflh9oMvQuW
rwKQlLoDjm3ga+vDoVTJvs3ZLxSyTABTU4aqT4PmzDR2bA0U81ZCNrGZ5Tgd4yUs6WlddQDKLN9B
LueteAqxPgTo32J9R3POYzOH94yFh2XOfpXF/F0rtF2bhg9hDlqUPLszlfpJ66tHi8wb24gfJV6D
h6vXTEpI3RrtkhIQysM3tcjRKU57ml/DNzIWcBbc/g9IkhI3Jc6aJTRl1kKQm/6H5SkOtDvjRStd
JXtDZsJc6IZNexlh0GWplBiUWcAL/INSNJ7syebt8gVp/IVWAYvZdtBkI9+Xc57g6vs/OYIT1tqu
S3vuDjnPfPsL8Xvj1Bgy730GmFski7ax5euSSOiyD34XKvjgKU+6PK9QuK3wbLCT5LulLk5ZK94I
NIc4HyUvIP65P1XmtzgxkIwskwFDBDiI/IWib7MNZzgAYaYk7L4sxjZQxsfNqb6Fm2dpKZKjba6K
gSrEYbSSfbvljPb1Rja5cTnWsd7lCDFW2yWgyQQ8pjfsOUJOt2GF071wmBKM8LzIanWXFfFdGv/7
2aq6vgUaMcC3vdwsjnOHEa2lC7Sq/FQJ6GxVwsNr6dShSTsOm+VPvoEcQoUiSX4YbipvOcjgtvnH
/tSI90UJAc7cESOMB7xgwm48JHkWkKbye4WhWyGKpJGcTJpgYxg0s3rFhLqTvRmgWRloB+sWjVGB
dTI8jHv55IC0JZPEVxefT2cbKhgZHcaxRqMVXgKh5lRkPkSJ7CErWdgfZbsCUN8mJ6lSyvveUhy6
rt5IFL9tLcliZEov4uWsepsrMe/16PzZiw65V2zUh9lVNiCW/0v2nOAHckU9ROQcmqRLocclXhPa
r4zeUkxSDOnXerrplyNjuS+50mTi+JV3ZmKlnuekpqAGwGDGHIC/Hmy0w20e8K52+thUgMJjGxOE
tIon81n/4v9/W4JYwptp15RxwsNhUL/bFYjp1m+K2/qrawTzA09C15s89a6vWKKaYuNdWlqLqQ4W
ACzWNqj1+nayut11EZfnK97V/23A/mxTC1Y3pJ7xSDMf6938yB9O4HFDv+8CdE/MXUp5kmXGIPgU
c0hDrWgww1SrsaMswRjWnt0/5AD7kiztor7YFGQYDLPh6N/7qC8Ibos5ymELBtitHf3RQGMuf+8C
nDk5lrBzlLLL28gljr2TJTEuJ03ehYuXKTMUSyU8wRDfRD/aHae9xOxF6RQ3WtBvbM+QXN5vxvaH
Mdo2swm1NBN8Xx9Xm3RFbxU9YGn1U3TbFR6flQE+zRNvuwdBg9t4fQtss8lbf3B06OpOe5VZyUV9
PfsJggNvabvYpMH0p9rh5WNMD0SpJTm1y/p6JkM41K4Mm3rIoT4UdQGPbyx/DBclRlrekO9eZU7u
cmvbu0TRe09TVBe9hpM07leP84RwhIibbEdOBKxjtVt+MZ+m/XCoJP7uoqGcyRUi+HSKZ42tPeSC
FDJ7imycYRi0qi57fvMPXdEc0Y33mdbNQ4bCnbbh+zlvx9oHsuhPXlhTyuC6VUp0RGy56EmC6aoF
122hPtvpIxKwErO/GIidbRv/AecOjVZaNyUQYJcvYfFjCY9d+nR9DTIR/O9nIsosC6c5RFi0Rg9q
fl/S50XfXhch2yauHGci9EVVSlOF71oVd1ESp+tk0GCyRQj+gjWhVS5ou/eKbKfAMebbkvnXF3E5
Gjk7C8EhTAwDxiSBsU4uD1Y7dz5ggB/9chVYf2XB6pshXtNjwTXEZhWm04CrbHKVEw/4y1247zbF
kWcCDYcExS+OpAEq0kO6lyU7L0cI72sVG6KrxNBVO4EV8WG0bI8xO+NOf7CPYL8DSVzmDa9gCmtk
0evlO+6319cFJ7HavRWtfNCpYtUBRBVOFJUv+WC6ZRR9Q/juzlW+uX6qEtUU6aFGIzPb+q1YGgad
sjc+AZJvGGcbKYR5qzrH6hxCMaPsV5pFDp3uciBdXF8E1+4ruiJSQIVml5t5ChMe4wcrPYxr7hTg
bVDyzFmlUfmlHTOJDohxVBZ1AJx+NOZwXDS9XdH1kWj3y/CkWp+YAjr/vuAshgmuoooApqYqQT/c
1bIG8ktKdv59wVV0dj0oa4T0LJ2+j+OmU1NMrb709d267BvGJPfRJcd0Lk1wGgTzbiwcEMiwpsZc
0K1ZgWFPGh3KpAjOYlGi3kopbleS7HTNN6zTIAUw0S4o2dlKxFaJhlBMP+nI3aA2vmGHcTsE+l5H
vBn7aLiWbNtFZ2sSSqlGddSv/ihpgdmhtjNkBnrP2IMI0Uu9AiCBxa4BJJusHe+ySr8L438/u5+Q
GGUM411oZWiO6/hrnF6u2+el4Od8MYLJVGRq25l/P1b2S3ZXdbtw2A3IcV8XI900wXSmrNAKhbyF
6fbPaKtuFb/erq2j+jkg+mRDHxdjyfNlCZYU6UszTT2esKjlcEIF1YmBRmg4LMiD6Nih6jh56RZt
2LIBp4vX07lkwapKdabhytAXkO6q284tY0d7wTzcDZArncKbXkN3DJAQv769l43sXUsEI5vSYU2i
sMbj0j6p7CnNHxsZla3sBClvUDnTxFiLB2qviJT+GXLPPevFuvkHMQvTgZ9BKT/bRpHStk46IBKP
GqLL3s+604IGZfb0iU1TUS7l6WbcGsKVrtuZRScEgN6Qxa65mneFAXysRpNcGhfP5kwMd15n+4bS
DMPkGfpdQsWfkdEAfAOhEiuWyRCu8mJCFYo1WErbb8xqy8h9ZkoSohcd0dkyBEdkmEsVmTzLuyqn
Vt2PtWSbLgUKJvBPGQFPCP4RLHaxI9zdGQoM5ZIGujLtW4xhZDTbJIbhYqpTxtgnkyfYaVQlM0IF
2GkbW0e90oJEBaFTPTlV3gdJE0uaOy6ekKaDtgkhl/4HRbhRrEURa5hIVBNUrQAcbnxVKskWXizR
m2dChDNqkhizvHyAlDeQ6EAQs33OIROh2ZZ6qBYG/KUZ9RzMy5MlYmQL5H8/U3OqZXXfWsjLl9Yu
BS8h+asnMoLyi5fV2fqES2TuKpauGGP2YM/uylbHwmLytnLXRQYTwT2mGLeeb6WgjkDZBGW3jV6c
OYi2KKxu/6nRyDobLlqVxjRmGZxrXHRzNg0NkLpYeLhVhwZVu0XSNnh5Ge/fF5yPFqd9YXK0i5SU
btgWbgN4b32LWed6Ok5tMExfP+FUzxYkeKI0NLIcsxFYUP11sr8umAuvyx/XZVzKTWE6lYLCwLbB
zCz2gxi5nVtzixIobyriz93mL7ob3fx23JTusI08WTv5BeX+IFBwFqMyZbVqo1Wqxwia+g1QmEos
mbu4lMj8IEO4wxW7j1paFvwNr+3VYILR9s4U5Lc8PRx5oSSMvaB55+LEVpCUlmTKMgq4QXuXzPsh
kzi8S5gkHwQI16u65jOYC7CePqh3BeaWefyFEj99GSOQGNCgeNRfkPh2sm/sl0RBuFoL1vtBtqD2
jPYIhngVgSsInxeL9gZ2k8ABEmk29oJX+iBMUPnOCjsQe/NQJW+/LiP9YoQq8gFGBLgr5VmyMr5r
11YmuPilQoW8LyZ08BjaZqhDX8+0hwFTVf0IbvQmPMyleqjU8biGuhtJSYklhiC+sHv06i+r3iEK
GDcVUOYra2+WX66vUaaZgpdverrSpoPimOpt3qL9ClAY1yXITkxw7o2pgqfPxCauSuXSuXByYxdn
UZBor9cFybZL8BsKeiyVtYCjaopHY97P5kGToRu/VcSuaYTgN8bRjPUqh653NgG0B30FYuNWr/td
n4436QrQ67T4ATiQ+3Xp90QdjtaU/5zz3I2N+aRQ66asLH9V6Jd0Il5TR75J2aFFi49TxNkNi+pb
s+8kBirZF/HBzooKvWU80WGMP5YYVDD9dtQfr+/9pZcY7NJGzc1GWPkH+tea12afmtAjG5NZqEH5
4R6jnL75AEqGwZnd+KEKpkPxqSN/lyoceQFihlwxceRjc1QBP7L0fi1bGv/Gn0f+LkM48rCy2wp5
KNzqk7lL6tbNSbFR2sTXAJdFqeUvcylL5F1qpT3fThEELJrNiUQLhNY/TYfuMcN5Gl7QrZAi5TsB
an89xnu1dhrZ2/ayO/i9WEO4R7KkHowixoba6206fGWrxKVedgbv3xfuipSkdBwNBK4dwKxc28qQ
Pe70PaxiP9qD5Ja/8Or4sInCXYFN1LOZI+uEAGozAJ1eFA9FuFfi56qWAjPLdo7//SwkH8L1/7u5
Mqv2IzprHdY0d1UGtPapAkNCzNCqk3k98HvmhezKVL3TNOUh7eYds5rgujlKtlkkusgBSTrqCspF
Zn20wy8lhoCT+LVoCu+6nMuu5fdxioQXZWPGatvDt0cL8UwQvdRk3MZJJblCZAfJf8bZ3q6hbSg1
x4i21Ye+vSmJpyxHNLasdupfX5DsFPnGnklS9BB9QPw6zGZ/XXaJLGKXHIzY2afOXZu33K51/UG1
7usmCSoN3aWfoDX+oPqCY2wmI19IjBwVnX8Yw2ntboruiQx/X9+tfwmjf5+/2IxgTGATVpBMeGsg
5FTN6vLmoNAdv2W7ZSMlG5UonNiAUKpdvOYcNS7XOsem38dpcIxUFk1feMid7544G0KVME7NBS1A
0744WEe6mT3Nz73It336qwdM57qvv/KU96cwgT6IFhzkukxtMmZQ9Ta2gzRkt+ZgyZrvdcmVJibV
bQIc8DZBCl8Lo6ck0wEONYN0B1hkvVI8pGgMd6pV/9WpFEh5RD/2CpLHFV2/a1XoFgo428tsTyxE
Oml111SL6QLcaA9m8u9VZ94aIXXoaBziNXwA46aHZubvdjb8GrrumTX6V3OpdXcaV5+jf82Fsa+b
9quykm019JsZxHhGaEle5pfyqR+2VfDO6hBZfb0A6azz653i6F60V9CDxzb5NnmUTSjKlFRwV5k+
zXbYACTGKvK7Akhucf+qrT+v255MRwVPRQajDUkISzDQ3wASy+0UcD4FWffL26TJlfBHTBXiEEPD
VnCJEpRfVGdFgos3hpUbWXZGtmuCy7LztbEjMBd6IWxaAcLvqieAOWn86/smEyOEc3oCaD2YGLAQ
FtXtmb0xgcyMviaJxknEiAl8CoISYwqhcPr0CHJtB1i4Q3b/n5Yi5rNaS43XagZOlBqZsNNXhuSc
pv+4LkRyI1LBIQHXoVgUhpb72m59zJMGIOmTRBEyEUKcpmrMzKaeX7rquNHL0KGaLKcksRYq2H+S
dBio6jHfbWw4HgJoq3bcWv6jDlOuFWfhQzFTW8lWGOVoaNvSsO9sw/Snct1cPxNJFEEF2++WMjLR
SYW5eMwH9GZy1Iy0d2pGtjSSvkVkmiy83zHUY6cZcvZeOWxGNXOs+r5OZaMIMhUQjD+MKpa1DHWb
iQYaObTNl+s7JrsARNo0msZ2XUUoCdjbOfiHaVq91Te6m/vKJzOYv8MiJthMZWhjkaUQ1pjB3N8y
DFcwWfnh4rHYGNAD3LZu2iLUXmRHUWPj0YHQCz3RW1CYoGOw+dIiOrE38QHEmKkjgz5+m1L94zI4
EyoontZTo4wpvJqlj4951+wbjImh5eS+H4yjgYh8GGY31zu/XfKgGdqgXAw88JRnQPVtk7k+9nHp
lWu2r8veH9Pe63PDZ9n4ui7ZVlPSXWG3pwnDPdVK/NAKnWRQ/VRBT22cTp5ipad6sJ2+MXbltDqM
ou+qx6tY6W8KrcRLR98ozPhRmaiaglQtGZRtFQKPaO0B5qOXSMCPyKIZZNc29a5JlZumnYMuHmX4
7rKzEUzGUGjdqZzjBXRb8dA57bzLFBmv8OWb+ewwBJvJdVpGC0N6UM3Vb1YWbwqqYmNfp4zc0qrM
3DHqwL7aP9MuDz5jTmeyhVsUFNpA+c+gCNXfk8+C7qj4eYrO8W7XbtiLDChTsp/iNCyD0k3dgoBq
RHjZqSuGwulpjJfP5AveFyVCCbZ2ONV6jO4ZFnWYRPpihX8tyn0KDrUKRUTJDsrWJPiIMDSHAnOP
HFsy3YUb3oJLJ2e9HQBExgd7JzDySDs1+Eev2K84pWQBa3sifPZK2/xTJkgrb3Ytxwrie1wcn+ky
ttWzHRWuXRYmRj6nMAT1xGtHZRDD/lLPurP9xiNgeEc27UtyalNP5qouXvhnkvn2n93Eqc2yUtGh
oPzCRxnufwyPZacoOMRFTaomXlCB05VXPX+26pcWjIDXVYV/49qhCd6ksiclmviTcNHu6/G2C0Fc
opROrnbedUGyxQgOBRwiqWL26HTXsl29vkbxYaKSkPUSAs4HjRAcRxeTRLEMREh4VgM+Mzv2e1TK
ga8W+7LhgcuVy3cd+KPHvQ2naK2hAyZmyQG5zDlSOyQcn9E0+0YFl3jk4foWStRObHMpyj7LmIrM
gbEBghymDf+3Vxk/8isqITa3t2u9GC2/hxNLdbTuYRpeZoBupQsyZMS/viSJVoi97aQDlLg9ITQD
xHcSb9Nsv867/yZCcBMaq5PWNDg4BsDE19cQfH1GI2sNvxwCnqkDX+iZS5hJkxDG1aHHiNWKQZI4
qA/Jjk+uKJ4qweK4GNCeCRMcg2ka6xrpUISkWZwBIO5M1sMjXY/gF/Q1XoHuiIOxjjNAL8xveNW4
IM27JVt7J6tgX+pDPzdckQLbyKdFT3hPtolZMZ4JSIP2EN0vd/ateWS3w7ONhvDFyY9x77G7sJPc
lzItFPxGmmdDHM4IqTWTOGn2pOqVk84y7yS5H8V2dwOdpgqA++FqN/GTGahb9tBgSPNtamwjI6OS
+UKxzd3Ic+D0EWTPOdvb8oWDga375abd5EfZ8Um2T2xvL9lq9OiywYsk3ZXZkxWeQAhw3Yhl7lYX
nvFhkaypxmPCdMd5qXlL1JSCbtjJbngvQLlR8SKR5Q5kViD2vFNAQ8BFQep0bwJYX/fWQ3+wfwD8
Jcj/kh2Z5CrWBRfSxYY12iU/se5HWPpaPrvMeMpkQx+Xq6nv3kMXvEeTUJh2imkBpPAf0eHqZ4Yd
OVXJ3Ays4sQ2PSOxv2dzHuRauR2K7C7qw9turYKqzv9aqYxy93J/ydkPEnxNx8ePKIDWkD8li9Pu
hk31F7ABnfiH/d1yQiD1pnu0toCwrfhUUE7ZG0+DgVTQR6/dTLWGrgs40t7asD7b1EbiKnHr1HG1
aUcZAePlwqv9Lk7Y+UI1zXDl037pbvY6ZzjSHQWekOJGG+1nvEWG5TY6yS6Lfznvd6nC9iqEGDUb
ecuTxxzO6tps2lfLo2jgeSv3Zp75kk6SuFIqVYj3ylyvw2GFtzNQ4OAkRgqoeWGyyc2C0Dzz0uN0
6GQV5ssR0vtSBUeOB0gVtmb6z1wemuO2/NEIYsbtdW90+f79LUbsuEqUqAaGPkFO0Tho5Sn/RAcm
rsP376sf1ZLFyZDkM9yOQle/r9gDNcbdFCmSNA8/gj8DvXcx/MI6i1nsvEfzBue6NnV/qHxafbGX
X3H3Whv3I/nEZPaHNQkOPOntNVIJ1hR23+ewcRK7lrwwLset78sRAr1oBEJYwom6avK4Fs9N+1zp
IDn/25B1AF/qzv2wFsFtsExf7Kzi9D5TrzhZG7ZOZtuOPvWvpO98UKOUDrFCdLbqygFF+W2h6N/B
wOPlDGNmNaBvrGHXo/pQRMB/TOmTkdFf/01FBVfD8g6TNLxnL9E3Y3S0PjFy9mELBKdiDlVSGxVw
s0kIPpbcuGcDKn1E+359GZdDi/czFbyI1rZqYoYwaDMkR1JWAE8tei8H0891OZfGTD6sR/AcJkhm
6AjWJU+ZjcpBS96WtJGXTeNNp6MvRqm3OR6uTDPv+qjbavHyCmTi27QOb0Avdheq7HnITJdlsfnf
fI3YYGXE5ppj4gaQZWbnG7a1TVksESHxAyJwbKmuUYMGE82rpnLbUa/TNwlKmDNBSkx3ahk5Ele9
K25HpMc2O0PXV549IcXfffm8JiEai0EVrMquoAtAq+dnKoLHKlUdDy1HPwaBc17c2NVTiDm8odlV
4ZeCFk5WnVgueaNf7lp4990iC3YGUrAayFo8yufw2MhKcUKXAwIpTwM0EJPl+iRezxZ8EcwQQcuK
Rapx7tlTEJWFMym9o2BASQZkLLvU/6DErtHijpcFj9TUwHCLfegBuPnwcwazODzaJgp0iR+T7qfg
aCzAVyfJiDhiDMxnZNpPto+0x9PgLR5w8x8xNnDdE8iMgf/97FIsQmOc1B5ZzA4DZwDlztYTAfXa
XN+F4VNRyZLd/FK6ZgyC35niJYrtiaElo449OuR+lteb6yv6l1fM/zlRXSTIHq22HIELz09t+ZsF
69Z4AsgtIDM5BYaMV+ZfXmrv0oTgJcag45Ay5J6Bpheoz8QHkMe+PYAuznK6nbG172SNmtcdChiv
Ph7ZapK1GxQUEY1y+VobwLpR7NHpk2Gn9rIB/esXki5yZKsD+DZKDlKS5I/KclMAJkWbf14/MNl6
hECmTnTUxXkCjiiRO3eP47ybipeh9a+LkS1F8Bz6apN4LrEUQ9X9yZoOJdBj7TbfXRcjVQi+3DOL
oiNLWqIjWmq9xR8wSRn5oQ5GXf76SLf023SYX66LlK1M8BmRpth6nmADVR1kiUrsEDR0kVRG6yET
I7gKCjdPGp68nObuMBWdDx7Fg0Zkj1SZOgguYoxjOltwSp6SQ6t71EFBmDgWt20eef9p38RS2KyV
LFoonsMsW6hTJJlvtvHD2I5//zc5gotYmLHmy4Ba2Nhj8iGoUbLN/OsiJFeV/uYUz7WuR3O8zdO+
Y6C+TdCBEJE8hi/1gaNpNMHyrZxc6QNUKlZ45mRaEWYG51DidbfS018V4nbAszACso2PUVAd5PTR
Ej18M8CzpTZLMdSmjlad0ogdPv84f6siyVvxepihv637TIaiRlW4tgjElWZ2+qrbzjFxNNVEXVjb
Kt0oubNkSxJ8RlQgWZPzEWVL24Pk2SHAtaWSLqp/qXH/vqn+wH/SO6L0/6QoeNJp3CY7ZfM/8chd
v+X1twzY2e71o63TLIcyks0E5ilABsWB9WTt6gLTCx2yibGvmpLwV7aFgtsg82o0GadMz0Ab3X5T
SenEuYzv6q3m9O/xiy6WwZaaTHY8wbnzzH15Bx5DxIUJRlVBSBWUr0NQ34LnzWO7CFkYpO4/sUiN
EO2N5VKj4kgBM+O1SweIn9fRJ51xmmi8SQ0phiQ3W3GZ53KEEIMWwN9lETbzjbbMKzCNmx2ZWwGH
U3Omray6eMnazsUJXqQdlcZoV/RFztapJbeNYTpJD5Aa5lTNKPOUsrUJ4Uan5K3dTUjf86CeHHOP
pl76rfVThDaonCq6UyqSIPuSbp6vj//9zB4GqvaVkWN9VpU/xCtQuhUVDcmDZGmXxej0jaCCT7x/
FMPGsAUKAN7ObMSjr/iZj8mhrmW35qUXg0Z+SxFvzSnFrHjcY2pwmRu/BiPzHOoegOxudSSHhmhw
k9SQLOySPzkXKVyg1CyoMcWgkjLtFtW/vnrtk1ASDFxMiZwLEXS+zwgtSz7/xPUidvUtJq5u7Qfr
xvyeHwAu6gJz3296Z5SyvkjOTewkyedCZ5WF5NXijh6APrzoe7JPidMFHPiWbLPXqXeMh+sRg0yo
YAZWuxACdBsst/zb0L4Z9g9FRjmkWZdiufM95T/iTPFbqvV2H0LxJ/NlxNBQtHR+idJVxguPLEHe
hW7AMOkudYFWNvMxmgGnjb4JPyTl19KEr5lqd1UH4IDH1l4fR18rALAeF3dKmbpUfw7j5ismDIBW
MjoAk9gPGJrI9fFmWI42GHlBQeKgQ54zKG+iJjxl9ejiuetRUGoXZuz0SHYxu/AzgoGmKXQacwJw
UQF+7sgtzNLR2yKwtPFoZEPAFozs5yc9TV2tXn2iJidz7N007XyazF/jvDG9qi03dVIdcjbsUht1
ury/yXscqr54jZY7YQoM0vBeBVMJG2y/yAwnC9d90RWoEdjh7JS5fSJ5+vfSNQGg0xmgHaryvpqn
Y9ZpeK5kPUahFG9mD+vKgHlvoTGt9gEFd6DVS6csGFDWgTifANNHx7zyCvrHPsbm/UjiLJhq6qjY
gYKNf43aGvt5VYLMoitdFZDsZTXstVpxMKd7Wyvxxmww48xir7GN0xKaThMST+0VgKmX63PLp81s
oMfTfOrdCSm0se3nYOiW0QkN0BwMC658IB27TR16Yc3cXisAQfZXTtgmTavGyUZ6Im3rEpz4bBvf
jQZQM9kEoPVm1J2iHG/jLMePSAanmpvII1b9tBbDDRBJNtaCGZw43mQAh7cUoEga1b6lPboqVoDS
N2C8jFKKmnY37Gw278a+T5xopJ5hYdRC+54tyiE3po1qDie20Nuhw8Mzqs0nZoWYvkq3tvJlNtTn
ojUdAyhJ5s8VZwcCKAe41KeVhk9RgtYyo3rQct0z5tpZogZU9/PwuJrRUwXKV93WgmJIg0Ijr+GI
3wJaTtcmzNci9TCOkdOH6DMoho2WRN5CVNeYOpdidJUO5mHOe9Db5wdaA5OX5t8TzHbombqxlN4d
yuUmtNYvurocjPDemlV3tBno1OLvZhM9z+oEJuVJ36dm7I4tO5XZvF/M3k3y/m+Mtd+w9QctrM1i
mXtq5I7d5Q5l+WMNTVRIfm+2IJnmmQSTbpv0RWXZIW1Sp7WTTVZWQd8Sd2gaGIDyd67nW0XJjxna
TsfVelTzys+Z7Ru5FrC5Wh1TWx+bIjo2zRrY4K9fhm5rKcauY3jTzWVQ6MiEhtkzoT8MQ/eTBa5d
Iy5rgRrA+wTz4o6spTPVbKebyKrYiR/n8QGRv8PWb62Gc8rtG0DTos6QHdYqQdAwA3Fx2ChLucX0
sjfEhWNbMuKLy56TEc5aYnFIlI9OzVxMC2TWgKYIlTuq4jJHoucTED+2Rn7LEEtu9hiH/4+0K9uR
2wa2XySA2qVXra3u6Z59sV8E23G0r9T+9fdocuORObpNXCcIgsAGukSyWFWs5RylrDFzJio3Ax4E
oXgxefOjnHWwBI1iSIxIDoHmrozLedIxRQ4aCWUkP647mt3gDgQHKweKBDxHxgdUo65gkBwpP7M6
j8lbCP4cwzh3XQbMNsm+Lms3UNjIYt5RUlsrAsFVcZo8tzoDEKLfrgvYze5IGwnrajcezSgrMzMl
RMaTpx01hP6FLVCrA8vK2njX+uIXk/MU3T0mEaxjQMMnisIe0zRWVIhFYOOI5K4AIahUwYKDKpCz
MJ4YJvyZBFEms4I85gobXzuLV96hL8kBQ8699EO2Uze51Tkh124fFHCIfy2NifvlFoGqtIK8xDfv
+fXMEh50F4Bj6N4JnfR7AqrzOYiPKujHi9eUV6PlLZkJgYjRybGm4NU9SBiey3K3W5RDJWmcEcjd
IGizSuYCgPAxTVpTwGMq+kbAGZq8xpKvGV84B7iv+x+byeh+AaJSRTQQ/avAPk//wh0AipL5VUQX
dB+05/ScvHIk8vaPuQtmrIckm3F8//QFx8g7Ja5gI0RRLRnZ9vlVd9QnjtBVDz89TSXYEkOXFekT
ZrcYpSWq9Sh7/9MGHYPqqP1unusLAa0wr2VgtxwjfUhjZ2Qrc9FzEiOARS0BvflAbQ2kgDqGFdnV
beRUnC1dd+zK4thhWTTnNIJao2Mmi0D7hWSrFTeL3cyVXQMVJYsGjmruts1t18fc+nGKilwroDT/
MKZiN88hJjlLN/F4dBu72rLZSuayG9GsquVKFd6qbrW8TeQwJS/XlWNfhK6tCOfAt2RBXoQQlM9V
DHQOcSkOkjI+TGZt16bBcQK7F1pWVOBoSgBwZxuTQc5dAUIGKghwepAbxiYoo1o/0XkdHrvLQXyx
4vzJimYwgQZGELWwKIE8IKleKL9G0aVOOKDw+0v5JYItt49gnMy1GalpKmHWSbRD/UUvgDrCa/Hh
yWFe8M2Qz+ms4QUfRmljjSKxZ2U5qFF3X3QTZ02cbWML7mgDAcXThIm+SXkQki8pMFOS+U+Cmo+j
YWvt+gTuqbhEskALawvPN1uh4GjyY+kY6pH7B1oNx/8OMCgqLMlDW+QZuhXRfiUb7U1c5p4qtY/a
wEt574c2GznrGW5CG71UwGw+wNb1R/02OeTecMIkZOzNd/OP0QF/xTkXvf+2NMaDRJK6ZG2NzIdk
OK15wuMylILrIna7EKXNspiyVViDpzlREUrrt5U7JdYigR8vcdtDVlnxpbaqG9nVXvllin3bijcC
0VRgJ35CTizAy5epa1pn8ADui/2sX5f73tG8zBt4/Ye79wvwkytKo2F8guNblKytunUmX0q7m7kh
njmJFkV6oFcGTtTGE8W4jAyEb2EtozSilN+1BHhaNwsNcsrphOJJYbyFKunSkhYAt1HBGZNpCCgE
1erKxyrhucD1lz753M3WMVFgq9dtLq5lTRQ0b6ODB3wgh3yZ3zTP7p7/KOu2Ebbars0di2fk0AoK
tAi1UP7WBDR1JGhgwYPSuq71u0la1dBERVE0xTCZi6VSWgMJAs+UStVf8nl87eMO8+xGICXts9CM
f8s6r695N/7ciGTuGVVIawIsVHSikXhZ1rtplT5fXxVPBOMQwYUI/sN18FiMfJN8q+O/rv/+ruf4
tQST7RyZpVaWZBmeY0ai2SrTTrPysLbj3ny4Lmi3BxzRA1GJgvyoxA63i3En9FO7tt0g2WwC21mw
gZWP5mgtAI9gYq8wg81t4hiR1fDa/HdXuZG9Xr2NDsJbtY0yQTcIwRiBN5SnhZci2T2ojQhG/Uzg
yqSFhjqVRnq3R6k20xuOl1/P+tO13Yhg1C2LiGCW7/TvGEpESjCQ/fTA733mbRajciZgEUWTokfA
aEawiht+rksvtDOeOAqxa4U+lsOiPy0GqjojQXNyfLP20WVuDPtqo9MMJdoD7Sze9MW+W9wIZCKy
Ip3ShWTQgtYpvg1B44MjB829Pxe/d4hjnObX+Cw//VEyYyOVcR5dQ8eu7eA8MlJbC/xx41GZ1xbP
OTOd8R1a0edKlqDBc0qfZ2RMliICvhGvHYajgPp6BzbXqFMpYnMTxmjUkdGKRZfqqHWTB13+KpPe
EtNH8Jle15L9a6UqUAZTETV2KsjIm3aWNKS3ym75siz0kIiRd13Ert/VPkQwqyJ9qCXJSvUzhwWY
zEwiW0Lyc+rkS9rSl+uy9l/XG2HrQW62cI6GoSQl1qOdzVsVk++Zj4DzRT4CqABIz2LAkbevGIYp
SbJmEEIYna/GaKCNBsWgruwVrgq7G2PwpkJ63is8oC84fDaz/2ORH0IZlSeAOI8A2bCa+snB0Xkt
Qb4Q9MEYTkcLqWPWHN+/n1bDc/HfZTL6v6BEokQUj7o0kPz3WXFHD532JJ8HN0SfwjqGp3nzYRgB
7B95vLndfS39EM+qEM2iVomQFsITxaA+GWLeAnkSGL0hWUNTYR32q3+UgWL3fugPT6IFTDE7RPeb
B3xUVzivmah1WC4Fl0Zqpze8SaPdGGuzzYwfLRF5acaChAYdanBD3mkzcQ3x0lHM9Z6IzvF3vDUz
LtUYgZeaj5hAyFNUeKIMFIoV537wrgfjUkM9CXXM/6FNQXhtxwgM0SjiZDzEtN3+XGmzb4xLBcey
PEwyLoTiV5f4baW9Q+7hXvCrx/DSc3SFs21st4JaK3o7ljikXPlJ6/t55NhLzp69PwI3JiyqsZSm
xV0DbLiYvcUi0Cj962Zrt+los2Fsbx+dMgVYdv9rtvTD8tpYLZqN+weKsEf0p79hLo94oSNJnz93
vvZwXT5viYw5WXP0bS0vktNLE8VAiuJFUl4Dnob+x71kDEeyCIPeriTvQ/em9pFVR/cN+X59Meul
/Bw2/jJObGOfLC067dfWNEX6Mgx3rdk7eeMNNa8djWf23+OvjWLQtlWarsehpTcLQJIWTOd1mECU
ANCwdohx47n9cORjYYx96NO672UKeSOaSJBBVkCNK19iFHCm+8UGbQxeE5EHGns34hZyeFeabfiL
EpC5LsL7lZ5f6H14N99FsbOC62KY9Wdd2v/tEBkLMqYmRUYnRrYDz7RxNu7aSrHCOAdTJwXt9nVh
+3mcD3vF9vyVnVw0cYyQaLQNDHdSKzmql9nTPBRVOFd9PaRP2qlLYACTUauRWaxZdVIbMdYjpPpk
NGZmL3qkubQ+l2Pu1ECbvr6w3avwIYx9cnR91NF6bYjvlyApTs1KIiheJuGv62L2lWMjh4m6DEmR
5LGCZg5eF+SO+ArOd8B+gq659SeFexM4e8gChmmGakoAHlqXdVsqmGEDfJf8luMdMFY8zN79W75Z
G2MbQSWZU0wb//NsC49gh7LT18lebOIoh9DlkQvtXvKNOMZCCqmphOaKhtnE+VnTpec6Qnuy2h2S
MXYKQ7LbaX5a8vLAOcL1iK7oJTs43gFSBPMlCOmiwjV8BaPNgi0OTgXmsNrnlYV3/c1mkavebiyn
EOZ4f6zuTpWfS4BLj7Hfopnj+pJ4QhhzWddorGkWCMkLYhnCvSnc1RFn29bTuLZrTDwlVl0dZzEu
WEuQkz0YXHIy3iIYOwgwo6QCWwXC3dA8irNiA1rAa/EuvL5XuwPASLj+a5bYbpSonZIll7BZi+5r
IF0/JyjRD7bhUIc8docf6TfRdpVDafO8GmcH2d6HRgMtEIDy8ZLRM78H+twwtf9NEQzpd22LIoVq
2QxfMsVfYyK6Mv1R0JGzgxybZDBmYmkrNCkKyIdFZX7qAc2rLv0hKzTwTBvDS5LIPIAensB1Yzd3
qBvqfq5K1HWLJTlVqXggRvxNVqmDXlp0D8YuR0PWXbqi6mzltQozuEkM6zgiBR7wMnhJOXrCUmPo
dPmLmBX4GfB38eSCFlC0wgjNgcbIQ/F7h0+69hWM5ZCUvAXCarK+LLqgscXXBf5Gu5Mv+qXxM193
O3d2Kqd+nlz8V7GMhzq1eM9Cns4ylmUe08WoQUPhGCH4phXd1WZeqY5z7w3GsORVKpi9hnXSJIhU
q65foz9iwdneeca2SFXcTaYADRrC7twu5VmfzZOqofFIEMhFrEEFKJXCITSHIFuLQSKSJ4PqtPro
pZn2leT9oYiqRzNrHRrymK/XBV45aLZsHQ2RmOAffJwp2OipacKD1B7qDjf4sKi8CHB/u1Ud4KDo
e9Rl5kRbQmc97dGB1eIBCecOOO6Jc4H2leZDBHOioVHJnWTg/tTlG+3cqn28fkF5v8+cZqjHMW6G
Spx+uBXic8XDR9i3N7++n+XYEOTaCLMRW4SmlQDEnE4ym5ZKO5vOgkOGkBO6ck6EnYNBzVjJ6gUx
XoSG4R5jPknx1Yx5s+Y8KYxrSEWiNXONRQnmEQm0mX6Jldfr57ITQJpEkhRRWrFnNZkdZhNkGi10
lfE+Yv7T1K3BAszrTYhhlO5c+twB+ndwsd/vzu8S11VvXMM0yXFbC7iy62xP+iV+R+RZB5mAQ/Rs
utQGOTWqD5oze8Xd8DXzcl90wU590jqr9P//E02/fw1jsmdhSUdz0YhThscKMDnSQeY538/H+LsI
5vqGcVHncotHVao8qMb9UKYYK0g4Gsk9SOYGS2VLhRTdp2D3jg650/wEt8HjYoeWapMDPcy8Isdn
E/j7qpgb3ZtlWVRoGHMSlV7K0XiO2i5ITMAjT81B7qKHRmo4z+7PRuQ3kexD2FA6EooCGhlnWgQg
PXgwjPyZcx8+GxKUFAyToI1BNnSQav6unbqaC8JiLgSP7dEV0KmxAI75vSxqY6bJSZzQxRi/w3t4
7x4fmvIVQ0WXMiorjJLIWm9oIcZSHBnoqrJHfdTfguhmTdgA0jDglSI+v72xzI04Rlt05C8AQw2i
FzkCsWoYubH5KqaaE86dc31H9w5NBnOnqqN9WCZsMWxI8zA3yAIjRqmjVvExzhZOanrnhY8DI5ok
4bx002AHz8QOgGNKBRnS/egmh8bXAv3cvyck5wOPjmVvQQoxV6Z0NIF+4lA0NcWcG8XA1knNMR+j
YBq55fnP4SwWJMoiETVVRYGKsZFdOdYm7SqC4ujgSPaKWmbcIVVxyQ/jgVcT3QlbV2kaiL7QT6iY
77q5sciCOhaEpFAG8Ta5SN+y45oqRNfuzXI/2Zlb/Fxt8Zo2rM/qneSjNBbw+vPe8+CsV0BvuSGJ
InocPkGgS6EQCouAIH1NH2YHeq5Pug8MgzP3Mbl7fhtJjMU3Q6UZoxzwFWAhByWKU4BTG/1z1tQi
J0Sc5Zx4vIyC/E6ec215zPUGgwjS2KmOLdaku7FvgIYeh9/QwfwDSdreSol5zKYkWLL+IGbGsTPV
O1lSLwW4LIZiAIhXZ7Wh5AoEX6wJLiZ1AoSFeOk0txoAitoOOWQC7HOZvJiNYsWDcAuOSq8qh4ec
1H5TCS9jTCP8ReITST9kOsi9hd4eKCi2q8KfWuPSk/Is6p1NiupUV4ObhP2dWYUg+xY7K6Ta3/KI
oLvv5pdoyk+EtsEQZkFC8aIsxos4KvA9eXjKx+EO01cPI8lPoYC2RH14CfsOSXuxdBQ5PsRlf5bm
4dEc0bc9LehBwnutoKFbxEiVhSjHj9GtUhY3YVr4kTKdyNpB2bRBlmOySclMOxe1W9r2dl0uXqMn
LhnR1tbOXiyHidUM0nkK+9tsRFd/CVoAzL9pC2YJwsId9Z9ymJ2ELsmstAr9EY5EJbEf96K9VJHf
N7ort8KxEwavqdLzjCk/ccD0vSL60pqoqYSbpUlLyxyNv42mHJ0xXtY5b0fTqKW02eNc4lEN6lUM
b1FAsBTZU2qgDV5TDsgo+XWdPQLp9YLBNy/Wqzu0XYAosDEtRYwupYrOCzFLrHBMR6tZaGOb5iS4
c5h7RoUfUWUTh1E+JrF5aBrJxWyZJc6yl3aGNWd47JmCI0nFxSD5bTEqX+NG82pSuIJefBUGGiBR
+CQ2ylPTgEasyp6NPEMbeReD9i4ifhaXp4pIF3QwnwcZMJUyZiLmxQlbOagF2TON4auqhF5X0i9R
NN+HGibIBq23aJE7khK9VB06RVrptcDoWAVo4WquRBuw4WcyTZmV1DSIZNOK6GBH4+hkWYqm3/45
zOrb1ogCI5PuurG5iQX1sHQoYzWqXdBvQ2s4oSEEOcGkeysfQCxzJFS6WWodR1iWx0VILU1p7gQC
QidR+CIJ0wXj6xcpjg9ZWINSwyitYYzPZUQXR9bDb20RRbaCWaO6K57KxAQogIyxw2z8JmdtMC7Z
XzO0M6pzAjCu9CAu4XNVlrdFpdnC/DoO0i2p8rtqpoEcR67cpQGtctURFBRE2ybFBQrdTrdb6zFp
gmUmtxHGNDHBaEtp86LI1NZLKVhk/QFjlTfZPAS5BJLpODmWaTZaKqGeMRt/xxg4BnKycSrU2TX6
8CE0xQOwM0ur7JSzKeY3UxwWdl+npwKYRn6XiBgikYXZVjPRDSm2Pk4f5yk7xiRTgN5K7BaNMc6A
u9rXZWvlGDaUjOUpy0N37NID6Elrq81A59SbJ6nPL3EBTCugMpUC0hkaaO+G3kZ0dMhRBK6N8pwU
IYZZm2+ob9pDLp/SYYKVyuPHaU6f5qpxcVO+YiLcDklh1eJgx+NyyCb5JllAqZ0trwBefKZN7Q9l
dDfkgKmZlmNaDwdNwwhpZZwHVULzjNAQpGDbymnF+KUWgZQWJ24GXgQhrJxOrLwQHBRDW39Dr5tT
FW0AX2IbS/NgAlOYzPGhzlYbNx/FoXNI3AQkzx8VPHJXLNY0St6invca3XUxpiRK8GPwZWw8IpFK
itJUJginngQRY6Kc1/R+wPMhgK0qi0UYaVqC06Tu4qG2DPhr+aH3BL/zzYAXH+y9XxRzjUPgGZB9
YHxXjTn7vAPqk9MKwB5pmmMxyLcLmXhEmXsxKTje0RaDf9VPg3oG0dJOX18UIugLouguFP7qmyep
WJzrEeleiI+lKChv6aqCeOP3EL/LVa3KFJyOQQSLiDddldkSfVqSyyx+vy5qh2MWKrCRtWrKJrSa
c2WJEjzkUXua3SVYYagFK3kAnpU7fI/OtZsFoo15dC9+xtTDy3DB/6GU+AcPJxUIp6JmKIqKo/z9
K8iw4pfXWDEsUxk+KYQzIrhTosQygQdi4Mkkra0CvwsQaR+2+jKsryZMVrgIUk6ht5Yoa18Nrm/p
7ul9iGJTb1MfCVk4IfUWa11rUU0N5l75ux1aZ5pCuyzUh+vy3tWBDd02a2PhGmGGiy5PVgwBW/Tq
L/Rn4ncucZAeQXxKDg0HI3mn2PHbXrLjI7VULc3QNshIVFZ/rF7h853JMU8YbXPlr8IlP5UG4OQ6
O/NCe/avr3bvrm8Xy9yNBdCiqAubAHUtvirTm5Ccp4SDps8TwVyJdChMJW4RLJaVcFiM0ZuH0q2n
jNOruGdNtithdL6OZLWVOphIaa7OpK7cVjaDrFOOmtxwkI14K2JeFHJFzUwYtbVvidp4GyIgfAVk
KecS86QwZthM07rWKS5xKvgletqULhD5zVH722YiNQCUbswZM1K0qdFjWehQPvbBODT6ld+MaNkT
3fEO4A1245lBdZpueRQvOz1Gq6+UZQ0ZAtP8NGQU9TVcpgjjvwIbNZcV1Ci8o8/D3erbElAhTK5k
kYP6rbaBgwEoWM7u7rpUgIWiZQ7rVlSJMWFVuiiloaP3fsVRBGfmEbEKukGrYH6aD9KfZCw20lhy
gkZRaDzq8Kn/MjCIrwXaBVc2xvqZm1zaSydspTEdEKh7FdIQY5ilUa3sRTvqpzAAjAieGk2Qu+YX
3nt3V1U/9pJlKJj7CHSgNRIKevhVBPtjOzyPHWcL9zVmI4QxVVRXBqHskbldR2PbO+ovN+TZvIQg
2K788iC45rN5L7rSayTZcYQ2IF4iaN8zKLpIkDhXpU9DLnLSE5GqMDFrJhuY604BWBGfOhhjtPL7
8SRzLOeu69vIY5J2UhoZZZRhFoDMpSUCJoaSu1r0EjnG64pj03YTMupGGHMf4i6UEafD3CBotsWb
5Fgf9DURf8vVzn1t+XcbP0299H1bVgpQ/N5LEKaXuACXwfFJQRIApP9EX1H7e/oDN6cSFUlDYiLf
un7SJiwLm0RUBDyZHROMrjXt/WjR3HrgoZeuruxT6LARwzgG2o3xREvs4ZC4chHEE2cZ6xlc+33G
WC9Ekc2+WH/fW2dQMr911ycAN2W2az8262AUL6bDaOTpWosFuGPzUHpGYH5bR0PQSCDwR0P2xcmm
rqnGOuDM3OxEwkmo6+tGA6+Ufki9lZ0CGZ43ycIwFCdO2L1UeKX9K4wJR5IpmSnREU/OIV4dE7Fa
YERpwjFTAjPkYWTvK8SHMEbvpKUlcohMhyN3k0W7twrojtc1e9d/b5bDqJyC9Hip4IGFTJtqq90x
TE9tm9i98XBdDm8ljOqNZqHKQ4KEJi06PzZTe154dTOeCEbrKF10FA7WSH84FgYSRZyT33f5eGiK
Eh63mMdg3GKvgRy8XrBXiLS1I4g6bOFh7SsaneQLkFIP13ds18xtpK1av7E5ZqzmKItBmjQdxPCt
Gfyq4zEr7Svzx4rYmyM3hp6MkNE0raOmnpkhGUm/m6pXd5y51X3b8yGKuTeR1BYjrTFRnwbdO2d1
6yoAXOft2r4+f4hhbgxtMkEXlRCMBO3ZKDHu/qBED0PEK5/u69qHGObadA0SXTkSE06aP/fht2jw
rh8+V9eY+0Jiee6HGKY6v4kOo7/ilGiPTbDCn5oBL5jlrYa5OX3dS1ED7joHlcwjURenN1VOfMA7
fiY8oEIoZbGAN09tfjcnE9RJD9OIFEb/XaqeSgy7SfjD63vIWRWb9JoLeSyWCG4BhHlnIyxfC60O
rovgaBs7TSEBCRSIPAiUO/nFzJ8687FZTgB3uy5l3f7PbvuXsr3rysYSzJ2G8eQEFcQxNIM8T90x
6l4B8nKvIlkqNMjp6eLTdZHvIA3XZLKWQav72BhwXRWUPOZUDooqvIn15agChy9sCjsGsWLZFZ7W
pg91jEywXh+HobpRpsXFBKoV1bMdVom99ONBN+pvCxlRNG6PQjgAuCP14jAJ9NS4v/7dvHvD9qdM
oPw1pxDfvdbjhyAG/YES5HgolW781XCvS+MdDGNshJXjVJtxMNWi22PeAWHwoIxvAxpnQ+VFFgTn
ujyeRjNWZyhIJaBMJgFq/MYIz5rMcTn7L5QPnyMyVied22yMSnQzTAjcQCvtt6/hjeiPzpq5ql6T
1+vr2b0+mgJUJOTalU+NakmtVyjHIU6kUo0ZeRSui8ZVp8olDQ9Nfwf5GwmDjSzGxnWY3KSpBNKU
fM2qAiksXgfwovPiT65xqJ5ydzw0vETqrg/fCGWsnoEpghHY30iFK4unSWhoCAc713kvy30xOtAG
Fd1AFwCjh3FGlgis01jbQk7SHMfWVALFsiq/Xj+v3XBB+5DD6F8tSdKwzMh5mOiaTUGOtHQVakyY
xU7rC5SH82TfVQ9dRA8j8isi9OP3CEgs6kxsZhVNetpD0z+R8Uyrs1o9X1/UrmfaSFkv3ca6ymDR
q0OgAcLTtkEBLpjazS/KQee4in0F3MhhDqkQ9P9taXzPP3wBau5Rdyd75UnJ0HqCt4qvchIA+7nh
jUzmwGa1B+BG2iO6z6zi7zIAu8ipOwAzywEr1GP1NtnxQTpFTgzaSV5QsW+KN8IZYyLnhip1gNmA
KZ7QlAJiiSPQNjHi+o7WxUmD83SFud5toQHdLUKCrDTk26kX7LnKfWQkjrA+HN+4e9s262IuNVGL
KS5mrCsfxHNVmOcpL2+BD8kDh+TIYacYgDFc9fUAxaypEaR1c0xq4k4LL7fIE8O8amRAmacZkOMd
tb5XMj+Tfkoq7+W0azg+towdWpCpviStgZusnDtHeEMJ2yn88Tl+THxt5Z15Cl/DU33m+ecd0AgY
/Y1cxoKE/RiH1QD9V2+rS+aii6MGMnVgPt/NKH5imDy2DuhRaXmlyV1HvZHL2BR9UKaWNjCU/Wze
t+rwqIiLe91s7YtAdQ7jaKppsC3FeUmqikRw1fUI1KRR98Ys45TpeCKYF6heNL0ar/2T4xyoQLCp
f/y3JbCnI/Wh0Cx4qzWICWOMM4EcnKN5vCUwB1GYUxHpNZawgFca6BNWpHEk7MCQrTr2cRDr/dr4
DxF0QI3ZIEcjdNXXoR+DVAhv0EDn5krv6inQ83U9+RGDGl7WolOStHeTCUi5SPFGYG5c39G9u4z8
F0GvJtpCCQujlOhyWk4a+gAn4bZOG0uvLzThAYns7elWCGNqTXEZZmlC9yRJX43esHIAb1xfhrRn
L7YiGBOrmVE5qDOCNfR9n0t5QKXMPPVSAIiyzq7z+W4Uo8einu71cvFJbjdteWnpdFHb/otWqH7Y
EdtoMlvI6CmOw4fCqO8ToTmJcnTOG8lbquxM+sYuk+cw5lUz/g/H96ERjNfV07hcwhRhOvrlkAzX
QQZvBAqGqau7P022bvSPcbMDHdI2TuCO1iGi3Jteo/P8JrogAr8jPs+i7p39VtmZsy+mRJkisvYB
l6lroKcsklv/+uHvNwdsFsQcfhLHBK2dCJqTnAZDoXr9UseAohcfypw+CrXqoefL6xQpEAYNaN3K
E+cD9mOJX+fHgqh2Yt4l8pqqKm9QCrJTb+2nzXwNMCS11dyl1nzQHY1jz3law2KpLkLeY7x5REoJ
DfnUFy6ZXR5kX7TRPeUbPPxkzkGqjG2XJrCh0jZCOm65FOZDI3DisT1LtFEUlbHt7aiGRYO8DugJ
tNtMnw4A8LfkMf37+lntiwFxKZoMTAMW73fjO5pTpzYGlF8DJ3wxB11d2X3y5bqQfX34JYRNJAEX
oVWKCukxcWnsKMuA/w9h2XMrU+e6JM5y2HxSY/ZljjYHQNG06YEWuhVn/cMkjMF/E8Mc/twD+K4V
1nIWLOmMntkflcJJ9+7qlyECzE/WZQ3N/L8fTIJgrxUiZMaM+DElZ2P4+QdL2Pw+Y4gypVEwj4Co
tekxuD4A6GDQXwy5/uu6mD1HBDRDFBllRVdMtrFeGABmnhnob8ngv7XqZBSFRYxDgmJq1fKGYPdN
wEYa4zhGjWaSDPhjgKppvowBp+mQUpt6a9Ud4588tOhdbduIY84oLRZD10I8MNDKdxg1IRgFwTPS
5vn6HvLEMEeFYURRHNWOONm0WBnIiih40GJAtV4X856c+pSy3CyHsQWCTtOsj/EEVN73bgW7F2zT
7l7VC/UGMI23PkWKDgiqHFu3r+u/lIT1F2kyGQmtYUuXorYTXQ3IoPOiTM4mst5hyHQaDWuWYi3d
4il4377OsjUAuWEdtIjRyY+2CY/XQbAf3H7sKesmEg1Nw3W2JhCAfWR6qded0N8j+vRGOBJLcNSg
5YGl8HaT8RzSgK6frF49R47q7RDeCq3CyRLzNnP9hE3ILiGK0dDvDeOEniV4vz5/Xkze9BnHdLBN
lFIJ7l8zwokhHv85phM4NbvuaxaLF0PMPEnIXzn6v46aXdF/lbEeeUhovaBH672pcgiSoxKAVgct
lbHPkbS3fxpY3eASRU3TP03Pa+Y8GRpu9FrL638ir2Mv95kvBdnN5JauEEydE33nCN3bT42oKsCC
8eAS2YjCHGOQWQwwxdFsYALGoOcJoXtfjwHp1OOcYINDWZEsA5RemIsGakAaLG35pQWDUJuoBp5h
EbFIvdwmI48DdDUt7NZvv41RqKLHHEwt0H9yiPIhOYOYBMVNXuvLXiCyFbOey0ZvZ0WdAa1V4OUl
HfE6suT6Zem+UG577nrFPi0HI75AZpYx+cS256op7nw0rvxJtyXKjytslwbkjB4wdalb+honz7t3
47UPcWyLrkkzE1YGbm8w7/XoLPIyvKuD+bQcvIh1JEsMw2D7Q8pFk8JwhLpSs3gEk7wv0dxJBoyt
l8kNBsHtPEk5JbvdJW1EMgrRKKk8tiLsZgH4bP1mijgP/V3DDFTNX2tiVEFFMwL63xH4YuDC8AVL
tKpnJUgwAGpYsoucrsfDyN0d+9uKZOzLpIWm0NF1G9FAp7jCm3wIHcVpH7Pzch/5mNFw0GQcW7kf
2Zkznpa7xOO9P3crVNuPWK3E5grk6mhWywrBOUW54U41uMWG2BOn2ZJLMBXrqWxNBfgnWtDJi9OE
dKZu9Wnnzd0fTTRvP4WJa5KJKJEELiyHLhjrMeZnbSBe2xiOlsh2nxbnNuM1l7+PLF9TZSbGMfHP
jPfIWqAL/d4H8NZJ99Lb2Csx/hjZkqdi2NhESYGcyvOftD5tFsyCJiAF3ZRzBuFCiFG1XLb6OrL1
GuRg6XfM+XDs/a4R+tBwNsEpzrEQyTVmBLKXwUkwdJnZSKH5xMOfOH8ESAcajo085lFUNHPaFSHk
Jd+UY3YwTxUcWuQKl9Bbgyzj8Z8ajX43voL37PpieeeqMEGPXPTjSDts7WjLb/VfGCM/FcfYGSz6
ZbFn9N16wh0FYFGOYG+2eA17HGulMNZKTwldpFDCoLx6P2uptSQ/rq9vtzt0u7mMuSrSvBEiETnD
apETK9c1lA/l45KHt2ACsMGpZBs6xk6H/kYlNa/LaTdcUTQdxVF07aksSh0MRJkXq/2PtFOp+np1
aXksrbs7qBLMOhgqkq/sOP40hyKtNDRSoc0YQ7PfJIkX/uwuYiOBsTao8cbAfWrXBwCcv6utNO3O
8Kq7Qw6DX/uayy/h7cuUEXC9g96xdeV5lKg8ydg4dTLsvI2PiTSdxSXmOLP9zfsQwzgWNa9zgFMr
iJQFepzr6jbF2MV1BeSthHEb8jL3k1zjfEg7esZk+JWmnWIQ4l0XsxsHqh8rYQ5pMVNNjEKIWaED
S687jJ7itT4vDtxNFCCpgmh4hS8AxM/vXjBKkQrDcMdqLnRrcVZMlArZQuKBwpMb7u9GnaByM4Fd
gNCbNcSyJkx1ill8gPiNBwEtQIIqntQYDKSi8HZ9/3iiGBu80DEZUjwBnIq+mMVbl94bBgZKTV7X
6374tFkTs4F0HMa2NqFy6RC7sjS486I5ifg/pH1Xc9w6E+UvYhVzeGWekUajZMv2C+s6MYM5/vo9
kHctCqaJ/e4tP8o1TQCN7kaHc9A5IY+RT4TqtlKf+6X5Uc7CpSxEL83GK572Yd3yUIz31owxSdMA
igiyYq+ctJuIxmjNZrVKpNS16KEcnrMktlcMp/H86d4l24phbgDMk2SiLxv1QjXzuszwAcjlHp/e
vlpudpV+w2YpBaLeKqGVcToTs2LMVCjt3AFrZ9CeScAjH9tbkQ6n8krSaABi4720bFQEEeVxdF9p
VQCgLx8w9v9uRchgKlB9ZDGZXZvnIsuiBI/OZjacVDT8qi/PliB+JGS+Eyrzpib9LcDbgUMwhLGy
fCGt2XKCA2o0/oj5cMf/3zewRmVpG0Nf4J3xfzDmXvqi1n3ogEagWvK1F9DJ1LX+8Unub+2bSGZr
oyHNNSFGDiZXanAh946g/Zs339ui2OYGfSrnMUpoP2hCglkHQki9cA5v1+ZvRDCNDbEsLFFNJ/oW
GYy31mOlX0tkDjg7tbtVFEbG0i2A4LIZ4jUzJJBwg/QMEBlP86DcqHr8kKjKB0uTHsSxCNQaLMdS
Fn/OhuWUG5MtVu1ZKdU7Na3ua/OHIMynZa3sotKetKy1xUZvbXUBcnW2fDSm9tSO8V0XzadZHG76
1bi3DOO2n4xrJg+XNAchirbY0QL2b7Im9pQnoLvVdSdps4+YMwylLPoy5VI4KH2C5CSoipf6OZZ4
CGf7d3+zD9TMbe5+JotxZyYNfR2CjvxT5mI+7azbkS1dhBMvc02v3R9XAuRRCgD8DFl7fSVuhGEM
qYyMVqUuaf0uLCmwSUqYaK22IzFxa7BAH5/yno1G/PhbHlWCjTwrW9GJv8DUzFl7k7aqF0UXLfo4
KeXjsaBdnd0Ion/fCFLFulGSBENqWvcpIoOtineT9OFYxmswerR7zFEVSU50ZCeQSZtjt1kLjLkC
p0ozHKWcb/Iq9edSPclER25X8WXtc9OIrb00+X3fYRRhES9lWjraUoQiCJ6lqbxK5vSUgubSXcX+
2sjxLRoigi42nRbY/3o73zYJua7aGpgjOWdSerJgrYtJc6TU/CrrwHJuGnfI8tPxQvc2c+vyGMNZ
TGaqd8oI4uP5w5g/C6AHIPH3Yxl7138rg7GUg74UWjOiU2HCNZbr7CLMBid2fc1Psee1kcHmx2Rj
lORGwjqmHL3VwEEha+lMk+HMcmRHQ3sHQI/nVpO/J1FfI/PRhTAr6VTfR4t4ksbppMiD362tL+tI
hVrW9x4sR7EK/CJ5PgFhzJ4xIqsbwBjKpVuNplAGQzzPUfU8a8mNbvWAkxFkO5ESwTnePbo77Mq2
94pxr/LY5jJSXMjmFP1pBN4GUDwfJSv10zy5wV1w0mn9LA+8MHPv0NDGqhuSjtkmZDnf37LVEMqh
6oChqyopxsnl21nmkVXzRDCR7KTWqZlbBSxGdK6Xxz7m6Dbv95kAVjZaqS8HPKjr+SZV7/OSU3Da
t3hvW0TlbwwRECABkG/ArTXppas/1MUPdf7eWz+Pz3/XjpuSJBqYoUYnG3N7JLk1uyiH4VCGT0L2
oCL3MGEENz+rBafkw5HE1uhiU04XIqVAkTSNYMjn2BbU/h7PGrsSSWHPEvl4vLTdA3pbGluwA6P8
nAl0/L4RGkwDfDVHTuSx73E3EhgVQ0JTw+sFTnBy2lv6CKzwb300gsZPPF4r8W4QuhHG6Ftrmpoh
W3g+WLFgr+CD7NubFd3z+Q9zXYAm9el493abgIA+gil0DSAhOjuJ0JmrlJIaydVBw6xd6ZVBmzna
BbhFQfzECyf2HMVWGOMoplzQRIAgA+FFDpbsbqkQVn8/XtCuCEsCrDDSA1gUs39wEqohzCC8HOLp
YuUNaH9S2Wvj/vm/yWHubS/oQEcyUXjIhH9S8qhF92vGa8/bz+ZtFkMXuzEOcbHErQC8K3ftPbiW
lvj6cFVBZSSnjxiBWZcvS8GjEtgt76MFA7TyGMFGdYOxFdq86CuAu2CRPAqOg/L+mcJl5x/qcPSM
s2xXVyj+mVfa2+0h3shlu38yTVDMOIOlRbndHT8rtnoGZPhDH0ZheTKc0QNbIBcBcHdaYCuVcVHl
UsZykoEHiM4xAboNqJs23OFlPFtBZPcPQFZy/820ylYmY1DQYTf1GHMHLkkKb4+nUtxbLua5/oXT
34phrkIpZGmtCSCiK04tJkHN0+RjCoFbLN01IVs57FUgTTZqfYmc37m5I/4YJh8lNPBROFaBc+v2
vMtWFHMhauRHBcSxsI6LCDw+bQ5T07Lstiv9dKq8Li6842u+5563AunfNzdwmDDwA4g+4GOrmGaa
fEn/nI+NbTacNq49s4UgQBR1C9wFKuugBxLPs1AhDJCkW9lyUv126ILjpex5lo0I1jOXaTP2S4SH
I9GBZCePd0aMnukkF4JxiNzcJNdZIJyOnb24cyuTuV2DhZnNJoYB+9UzS4EQAIrJz9NSVWbj260c
5kbVYo958QGpG9o+Q3HXEOBYHwYgfmQ2+WLBnBzv5a5avB0X62U6WRuS3KLH1T1U42eYZAcPaLuW
eT3gHL3QmLsVFUNl5bRDoBfAIH4LaMpMeDxeC08E/ftGxacpB92ijDOaoidxrm2x/0RqYh8Lod/5
xwFtkq+MkHi24rwzJxxNX50jEy/UhDe0+ec6TFmjPSuSiuIQcAPer6MwlBQTghKQigbQaDwW6WVR
Tser2PEW72Ww+twVrWGusuIKEnF6q0aJDf23NvBPT1MLvzzEwIGsgG2oqu2PJKm8ARTLo5DfdEZx
D9SEh0g2/ufje/9JjOqLy9Qrs2hSPoZ/CooD231KZN6czZ/6ToUAB4oOR6si29kxNGjyB9+8CsT7
f7S0tnUJcJTJF7XUOT5r/xDfBDH6Lqbovou1VXF7glEVYtlLFoGmSeOo45926f16GHVEDVpQBxCp
wl7QthtaPwJtF7eLn7caxnusY5+uSCqD3qUbHKEn933R5+iMbDl6yZND3ebmCpdGlhdZIWLXssUb
ZzXoVMFRooRjzf+8xO93jQnf0bu76A2JMEY8h5UetsXX4+v1p4d6//v01DbLWM21z/UkVpBI7py6
jb1Srj9pSv6SRO19XjRXqfrf65XvRLKtFh1e3uVct6pbDKc5vZaz37VPx6vaieLfy2CMhtlEumxW
I5StmYBpq5fALiZdqMfCOcmUnzkaWtUxSh21lZ/GfPx0LJ5zaCpjH2St1MR5LBW3A+VMKxUPeW5x
Emec28Q2VbRzn6+xmWNUGSPfCiCiKEAUmoDD45XsFBPfbyRjHNasMqUhSqHmQF8XPeIWgiN4GPS+
mwPxJr7y0ed4K2PsRD5bIriVddmNSDACTjdazuX8YvT3KVpTlOGxASj28SI5V1llTEYULU0jIEEO
7Bu8uoTxRzGnXhXxBtj2iOa3Fl1lTIaeLjVZlpXi+rW3mr04IKfwE7/5UDpzaetPmNoE8TEAgsmD
wbFW+87ERKZVMXV4E+Y+DBlpgY1FbbweWutNnnzDFV/4/Iw8OYzm90o6RWNs/DLy2lUPDKC8So8z
Gpxmp/ineq58dLXxXOVOuohq6dvymGdXtpBoipdEfW3fA7mICx1RAZNFGxTMOx5hxP71fpPG3Akz
TtSZFNDQOboWOrG1gceetX8H3iQwd6Cu+6pXO9zuXzG8eVICwL+BuuRY8XkLYRTfqEUtzypVAYje
l1L6OMr+8e/ztIFReHlKlaVsFACWrDj9GSjGAZru3WjgFFx520Wd3MaJpfo4d4pVKeDEWwOrmuxW
GYIVvZNyqz8v7Xxuy/UcrSrnUnHVjn7XRi6K5zUgD6EIFLlS9NB4i6mMHlmMMQBFj3e8mXQR78P5
dzrO5mrSbokHRcYiEXqAPMRyZ1KHM7KVE8rlldKcKFb5sci/xN6/9ZCd2UJQaDadBD2MLgC4d5qg
v5nD6Hb4NnqUThZNqZk9c/qMdsAssVADo0AWEFCRPWd2FSj0lW4M0EqQUiwekF1Dy5Ov5jOam2z1
Wt8U4KZoTgTdQNrJoC25vG7gXX/w9gEs740+pssyARYWBGAdWJDu2ybFeD2PGp4nhTHJEjqMCDpq
FVfKqlu9BLy7CSynctJ4JN88QYxNrowikfSqgHtL67CZLa+qim+mnmccN7qDyPHu4NjOLRKn9Syn
GmJVT3SioPRQiQuXi3CXvmYSyUN6kn2KWwju43/zhtkcGWOSZ0tLhlrHkYHM19ZK4sxqhbEhg7PE
XYO5EUO3enPhy06ZcrVtFQATYFzIAIvDmnJSRvtGZSODMcqxIkh4DSIaqcTiWa+NCzpKfT0tz8Zk
BXGufQGFwSN8vFMMzbWKcB9Mk1Mg24/6Nt/AGO5cMpOqwBA7DJsw2BMuIQIVAE+WFe7e4s4BnxeG
t7WMDSeCKWiZiHdbYaUXc9FCUCVx3MROuvu9gjKWBTRQJKkXaEnlAarj6RepVfrFdBFmal4DjTmj
GflUSBw/yLmBbJoklQaiNTouRrx+kcvHVX42eY0P9ET+8A5vJ8aWfVNFmSJpUDGXr2MQSG3sJjft
HNHkEua8KXbOUbGIJ3iQRhU4oYAMlz5O6jeRhwnH2y4mmhs70vVljvRK2X3QybOaei2XcHtfBkVf
wsgdaJ4YDa+1IptSDWtY885py/yzNX8WMt70z85IB9W4NzGMVi/rOpRz1CivoGOy6Srh6zVSAY5E
Y9OmAjH1sc/mLYzR8QFNW/OaiCjc9LeF9Tmtr7ryPyfO3y2KfcDnRpUYIERCRq6qAQ1nBiSrHL0d
OLdmX81+7x3bm9sO6EfsqBp0oKSZBDx1F14AvFN4e78UxjfOkk70vsBuVT+XAKB+Qe0jBeK04XJt
XxpX+4mJP1e759GI/MUSva2NUXE5j6WpqrC24Vzcquh575zyYQaUxuDL/vhzBaXBAlC6Y9WQObrB
zkLA9pk6IHWA7xtYT2jivoKs3Ok9CzAQNIGPdd+Yz/M5uiqOaKfXyOkzmz7YJF7swzta+qEbPwo8
TjQcivBx4owqz73Sfjle6V8c2Nv+Mk5UHhZDlEekteQH0+nd9oTEBdaXO+pAWQQdvv/i7S1jUHQU
9NcZbIYu0LP1+ssMoq3l6/GqeCIYY5LSYXOVIPpoyuUzep3udbN8mCr54b+JYSzIWlSLEfcCXm1g
51STc68BHj/5/J+EsJWxVEhrc22hAZ0UzPKH0jyV08djEbzLzbapyFaSDVMHJVAv9a31FIflWfDM
Z2QJMOwJrkIAxLVB4aycpe0UZ98ZFXawvJ40aVJ6hDKUAWY8Zdfc6RFa0PkFHkMK5yKxRbGI9JFF
SpzVKn7T5TvzXzBtvF8L/YDNTc0NkKdlA1HduekCyaovgNd4KbU+5JwVfe38Gb/8vrDsRHm9dlG6
CgjN5GDywE1GUYWuQkAnwnijfn+JsN9kMcahqMYuFgSYQTpoCLfiK5Y74HFJR43y3ta+c9b25/D6
+z1kTIPZt4s8KdAHMahP1XkOtQtFO+bjt3NXxlgI4Kn36ClG3E6HFCj5J2zrZUT9VwwLR/mv62IM
RYvZBMx9IDdMeSrn0xr+4qlMzjw3zdFynSkzguMuGysFB5bId0Mu2EtkusdnxDGtOvMYzwu1IllH
Q9p4cLOhtVupPqs1dzaHxhMHaq4z8QaRrClfMC/uGk8KfG56Tj8ALzpA+7GTnHnohzwvqDNRxmQq
k6bHKCEC1OBrOydeKhsvE5nOuVjcKlYHnr7YN9GIhrnbyu7ayk4S6yGaVY8Y1ePxDvNCHp0e8saS
VFUf1Ubx+qZc/fJOsIlfBunZeIz8JrUVp4Axjh5RDD+WyztZ+veN2E6aChXvWcUFzyRygr2DgQbQ
4vHmg3gqytgUNSHm2ES442CnjNElI7wAhoqT5OBdb50xJPk0TzXgeX6lhVNv/brGdo1M99UKKMSv
MpyO9463KMacqGkqgY2VehfN68rHsvx0/Ps7o8HvLCOb6hsisFarHQSoQfIdIaiPbpVQiG01s1NQ
DxB0v0ExvNoB09JXTOWhNnL8BX/ZUkynSeBjBskQox5qbdSrluMBYF7MhzjMz3ijXYD0/Roj8sBF
9nXxTRijJFEf6aUAng93HBqbiOtzqxK7KXlp2/1jexPDqEmarCWaLwFj3HZFZstqFRrSwEsN0x/5
05K9CWF0QypIP0wp1gL8gfPs0sMTDFu5se6m2tYeFKd0xd5Oe1u45zlw3jYyfiddy8pskYsDewRm
8OZnaaw80PG5x6pBF3CwQDbf3ljjKq09jGczqW7ZYzofGNdJCcKXJAZlqQo03vnlWORfIsffm8rm
25FxU+sqx32ILrIDYM+wR+EsftbR+8l1Drz1Ma5IAvA9OsdRqmsRK2S1TdxJ9nXBHlE5o+TPJLcx
RYGHaBY7Uebw0C44h8iOOWnyJIDFDQZz1HOnlEuXZLNttXFwvKX0Sh2dIr0rG/M/rlm7xCBqdJc7
ob+JqgckTpuJl/qmGnckhbEimKkdulVAgi+37szmztRqp1OfSvlWUa56r9kVZtOO18XbPsaU6LJG
4pIG/pba2SP6WBf11sq+HgvhbR5jSKwmrnXYaAgpruZaY6zgTIqTGRPvv8lhbAkhGgbB6WNQEHNn
NZqXtZ/CTsnPM8mfj0VxzNZrDWOjD3mpZ0WrozFEN4VncOzdYWDtph860SYjcnKrxdG//aK/8ftK
v7rAjcBGHJYmbhHxqYF813wU7ARY4cQFPH+Q31LwDeVMIWWEEw+qlXN4r2W2jeAFpYG6sxDSasmH
NH1YrRuj+9ooH473kyeFsSKgcx4WcUJOoitWLzXQ+d95w0ACU+F1cP8lmn3bSSaa7VV1RR8i2if0
LwTkF0OQfmlfxO9Vakte5aeuTsnSOdeM40pfOW03m9gI4Atva9yAmjxUi5/y4Dd58cdrym4jQF+z
VW8WxB90tFRBATly9WeKsAV+x/sqPD4smZ7GgZ2SGathVk0ylGAkxItNuGYnKrG6DEHiyp/XQPiw
ANGhD4pAfLQAd1Q7xOHV6bjrZUxKAqa5WShwHaaH1qXDL8Kj+F21KbTaEvL4cf+SAXpTGcawCIVV
YcpdxvEVzviZcgSUXyoHUNnzDQmth+FTcyqBuDPd8EaKdvUGsa1kyKakmWwpVMzlUl8NFOvnuvJ7
pPmVSeJ0gO16gI0IxrMJQ9v1gKjGW1+8q5SXvsfUKScTuF++2Mig37DRzkRWxrylvViTsyJXgiHr
s4Vqrg7UA91fwublWD/3tWMjj9FPY5kzsy5x3ehkyGtKGsjEMa0ah7HPa+PZf5FupDG6GBlGBlRQ
HYf0Lb6bvDw0XmJPdxe/cdNAOScAf3KEk8Tpb+CpBqOTq5JPmrhAaqZKp1FG0ZHPSbCbcdqsjImQ
i0QbRWOmMk7rrXJDwZbyk3gr3vDQWnbN/5sgtrI5JfEqlPTAzOqmqf6Z88gm6M02eYCTHGVny5vg
WChJOcLNSJUZ9kZ6Kdr+NpV4xTOewrOlTQXT45hQR5KiODU3nVefhqB/me5VFA0o2iQvCN7vU93s
H+PTBklQCXDg4T692dVuV5glsOyeAHTDKelTrfrD8m8EMdaiN1sl0w28Zpaht1fDF+tbXUA34MPS
exPhHde+4d2IYwyHbkyDmiPqfU1Egi7Ajb43lxIgZ/kpshHvoG9UsUnAG3bkrZKxH3UrJWUaoQqe
jfpLRiY7S4dr2amB3lZXcVkcQIr4HJtFj+hoZxkrEsO/DHmK9hrp6VcBUUf74Rf1pIEh9jUssdxj
iRwDYjIGpE3ToZ8LvJysCW3b+XhOieodi9i/1pqlwfZoKgai39t9cSwncUnhvoYlXGZnzCpw2zmS
9b/j4UJHzDc5TPSY901c6l2iuIkVaO2NNv2bBNbm95nrla4TAC1EaL0KsBBymngcefsP9o0A5lqZ
EvYpfw2y0QGIhLtTBZZXnhRPvOHZit035kYUc6XQtiK3MoZA8JCg8xN5QPG3cp9HMknV9U91fjsS
5grFolBacYKOhUS91TrTW+ufZfS5bk5pxmkj2NfjN0nMxelHS5YikEm7Vq6chVEKRomHOf+XgOJN
BnNXjLyURnOAPaeluNWVbOXF8no7vle85UZ9PL41vAUxXrfRQUofR9A2YxAAqiSGS50H/0kEWzad
1mrWCtrHLeW3WvI5yX4c//7+I+tNy9iaaZ6rVamW0LLJkfxfzPPxBQgaNrga7OzBcldOOMQxNWyx
tMConVqpCFUWGZPw6Z2hXUvRsk29dThL2w+KfusCWysdxNZaCFqBXrt145v8TEeQkrC88q4QvYkH
V4gdINSseYilhUaxBgkHXQtqNfJBL8cxbrydYwyCnJTdOpqa4uad4hnV4pCxfBbV4aOV8xrYePeI
xd8mclLMEQ2V1f6RRA/Wcu67U6PdSYuXFQ/JUKAmR+zaDFSdo/E8E6sxZkLF+FafU9HFKQ2Vmxmo
axrgeAEDy30v8g6OsRagbALI20KjzNJyG5VcSmE9A1rR52gix1BojKEYhc4oJRoddd7kqR/Sh/JH
6VC8+9gh5xIM9lxieY6usBVUggNEc2UNh67r4Wisn4eeOEkmPXQW1yfSAzlQf7aW2i8KoCIrBGGK
LTqip32SvSYw3fElhsuaAI5qp34WJOcmPN5WnlwmmIinPiv0GSnRpvNr44GAln24n8CNhSYQ+1jU
a6fU0RqZwAJTtzGhEHPuMq939WoOjtQDYDGR20AhowMACQHGTDuD9P6uRpcOaQ1Ai1TNBxC2PSot
0qlZf096ckuhmy0EqJLxOKtdMFXEFYQutTtjvjPqxE/izNek6pItoxsXjSuYelB2yU2emUglVqB+
qhTFMQbpukrXPum+SYbo1JrpzHOsu/UahWkGuDUhc+KpDJopkTlbse8xEOLokkS7tliQOCJpconh
KRnxb3w3nrQwc8fQWO354df8DVDhyq+c7d/TsI1Iqu2btIQU540utygAgWtXJR9Eicu3sRvUbyQw
RmcoVCvqBeiSftEDzW8CNDg+f6Pp2tJNzrxX9P5zaSOOMTyiLrVZTKcwxYdscKyrCkbJyimd5T75
mb1gyHn0aL5lFmwe9MiuydtIZkyRkCXSsowZ/H2RBbUieZNOfCJyOb93N/QtrmCr/9YgWmpU/d/o
1fianssguk1PM60vPVifpc/HGvKXh/VvZ68zzjEVsryNB0txYfQcc9Uu6WD4cTmHiQn4ziF1mkZ/
bmv5MuRD7h4L3ze2lmIiJLfkP9BcIjw4gDCF0eC0ymxp+ZEpIdFKp2t6TkjDEcSWKHWkeeQI7Buu
gZSmJn4rpZsG8HWKkHME7Tus3yti65LmOC8o1dH3YHyRl09GzgkC/5J3eRPA2O4eOFm5kNIyAvIg
qjNdEh9F16Dzu5N6M7zw8gT78sCYIGM+SwGXIHO/i7KaYkHBgn69CzDa1KDwicwIbnh9Tn398Vgl
djdwI4+54LVB1CzFQ8S10keB3Le8hy53Qcw9Hnp97KSKNjChmkvpgXLVtjBzmT0iULItd/lXozBv
K2Izf4AnWAehh+HoUd+com+i9N+2jE35Cb24qkWK3IAYfZTK70spcZR6N17YrIDRuUgeq6TMsGVE
jp8w+uv3GZgVJYDRp4XbNc3HYxXYj6E38qiJ3HitVFuALZkjUUST28Bnc+cwDowgCzPQI/MUbtc0
bIRRhdwIw6hX23cxtevCbZu6olnY0+jI8omzKJ4cxs7GeTIvVgmeU2Wwyam5SxwKW5Ve5NN8Tp/N
T+hLujEfLU6ox5NK/75Z3QxqTFAKoq5DlMZRp+cC7FvJdLWExD5eH+femoydaFMLhf0ZsWxsyRel
7+5EIML9NxGsaRBGkyg9yprqol9Ucw0J4TUL7BehN9rAWIdVMscSNNK0CL3gqYZpg8yXQaoV0laP
1aMs3dQTp27spi/Hy/uL2v+OD9mUhZSY4CuZER+OvuQbfhdYjwQPbzrsHj1ySb048Qybv1iGVlvr
EZohPjQLJtcEu30SvNrD5KO7Jhi6KX3jnvfy2BcKkGTgIaOL7NU4b9QxM4mmiwOKmmR5EsreGybd
TtPn443cV8U3IcyNVrMoK0nWA5+N/CTkXuZRcv/loN4EMFd5rNVpTHRAjahfVjQPF9f6hWQO1RDK
uBrx0ti75TfUUiRFAb4NELiYJDOIiXC9MuT/qD0UUWuhVKSlE19ASvITfC/2FDYhrw6yZzm2Qhmj
n+dFPMkThBqdZudlCAh2J0Zn7CzGHPfCk8SY+1XOwCaLd4q7LnfSHHT6XTmdhZRT1+FJYbRCW1Wi
osMX6xmfFK2z5Ur0y/EMwGKOmdp9o2x3jlGPaKjzbMJEPzolR1De4+nrzG7pZW76Iw7EK+zIx+mK
JlReA++e3m/lMrYeryK1kQlm0Jv4KiovY8GLZHYzTFsJjJFfa3EB1hIcM0VbUG7y4Lb3MtqN7Hw/
vsK7UdpWEmPri1lR0+UVlubLAKKpGbPtI0awZoCi+2rIH0rafZxvBTKGP1fLfkpG5H1GX/Gjxs78
0iE3rSf6wrkE01AClAyeonAOjIV0FsUmX3OCvOSIlgHiNhfB6VyTTtgufhHWgWjYI68BjyeTsSXz
kpRKSmD2wVX3VKfag5Xz7CNPBGM5GvSHqapJ01rSV1U4D/FnjnLQH2BzSpuzshiDYclVHIsV9o3a
w199YgLMrxGgeZFbTeKthv5947JUYda6SkHUMUSdF2O2Z1y4BBP0g48WxFiMLp0W9F9ix8RU9+dJ
DUZVDvWseSrHT0S3XKlR/FLokJ9bThK8tWWOrpDzrjdvpYz9aFStR2EGqbpKClP1Tsi/HZ8b7/cZ
6zED0VUzpgaDf0kdCoVw2ye8+IIngjEb2mDofSSi2pvW4h2Qlz/HrcXRPp4IxlCMaz3kyCTIGAmZ
vaWp/IrwkggcYwT2kvc6NxmKsBYCHsGUxLb0MAeFxJrloXDQv44o/X81+B8vTPoD+QgInFK5wOFT
6vHCjx/ySx22no6Jk9apP5h3xu2xPnDciSQyhiKPCamnFXEUzS3Qe7zinVeeUELn0hfxFseYDFVS
lnmR8MqLgbKknNJ/8wZ/M0mSSOVvrMRQpdKUUYCbXrgkxjMRPx3vFb0bf7cQEjt90XbZ3Df07gDR
ucpR/2suCSgW41AUedPkuxnB7VoYOwAkgAWYmyMSFoLuR5LltVVyluramdPGMSf9qVTbYCqMZ5nw
YDK5shkbITcWyko9LGEt6WdzUM/Vsj7LRYEYtypDJOVDENHcxNLwURx5wo8jRFACvD/DNUWCt6QQ
BIo1nYspdSy0I87a6Ax6zekX3Belg4VOtEz1D0TdZCk6a0IxwB0MTFwD1LwB4gzgbdxW6pxjzdlh
7DSRWv0ti31W6iQjI4Z3YHZJ56vt6gzD6A0KsY3YQP9eIt3UK9DcyjxIutQrzMhtpOxTL2u5DaSR
G3Cy+oIoOFnf+MaYFojB4Kd0DQijxBHyKbBWwkP12nsmbj+ZCVKAfTmqIPLGxIXePs+1/s+C7SFq
ejreGp4Yxv6sGp7AOn3sW4ATUJ9i4VK1L8ci9u/t2+Yzdses9BZArAQN+/kXRQ3NpbZX8XkWXkj8
v9M1vT9nxgR1pMVcfYHIrpOEgOiKp4q8at5fXqJvy2EClSZq51FYsZwJTxrK7TXfFLljurMDxOuY
NkKjd9+653X0/OU58CaXMUlqjRRqAwKUV08hO4lTJzaohdBt8dqgElZfj4/tL2+4N4GMHeqttCbt
iKhvlmytcJqfiwff4aXBcjWvtSfepyfzG57eXKS53QzUVvcZK5RKRq1Z1A2LweAp/ngLrHuUuNST
dfeNjuNb6JYD1Hxm/6uO861kNrIZcONWCan+3q1PGLn1ogyp/tGxHmiT/cKTx7l9bKU9ijJ1Gi0E
Obl6XvNLIZ71Ojg+xn2v//sU2QJ7kS3oAMpxJeYEXcuV7Olx4x6L4K2CsSFWHOWd0S4ImpMXIis2
aq36NHKE7AKGbY6GnU8GAohmkgmFss7LdVuwtTA+RyH0EYWL4RZGJT6JPgV6W6EXmKWyjxe5izS3
lc/YFgP4//NYo35G8ftopJa5KJTnQeoU1/EFzGrfJldx+oD86F7yF+szXq7HX8DbZsbwqBNGDOsU
J9mL93FHbFn/Vk0pR8huYm+7TMbMKJUkxxZNYqtBcU+xYqNwdSKQBbRB7Jocx8yJAdgZZQzqV4pe
4KJH+Ys+X8wotLIXubQ4i+LdAcaeJLVUD4uCnZPN+1y4ZDqvIkmd8Z+h6dslY8wG6bscU/IwG2Kg
n9trdFJhlus7KAN/KGavM21zQCzg4NoRkqoG9ixPnvtV8EC3Z2PQG6GNdjILwS6t4UGeE3CXdd6x
Au4iPG5FMzGJZc3g9k2RdFg0X1gyW9EHu7NAjHVXRz+H8VEvS1uZr+t6ToXHSfDN4SxISXj8FfSw
DvbakN+HqG0ptB14cpHnQCOZWIU53FFz15ggMhoMG+O2x+J4bpCdzombWI5HJONcIaSEJ8UTOmPQ
84X67+CKLsUcGW5qpP+MZ45gGhcdLZQxOKs6ZEIyIIfaumiVcxQ0DEduG36rAGeZX3lDSLz4wmDM
i5KBxaBccPH7SLV8cIbcRw1xe02/nQUpqNrsi2GBamWd7ut01BDCfRt7cIGnhc9Z965RwINfRHlE
xkQUE3eI1VokSoyQdDm3z7U/h+opvdXtxh2BDIlW3ND0hFsukOiudd1IZWyEZWjTIJmomJBbxSd+
8oQW9gfJzlyUvlKPDoGlwN6ghlC4p8wpxkn7bAKcEojhx+vfNVabD2FsyVJmQiWWMFZak55NKw6H
deZc5N2I/E0EO2batrKRpx2OOqFsAb4Zj2Ez/kxi32hrjoXniWJMRtcATd2wELU2Ktq2P5bxrWa5
LfF6Hv8g5/xepxk32YemBdmMqGM2spE+x2B6WtpTP3OuJE8G85IhWV2vckuraiboHJU7sp4qjdtO
tmvgN6fD3PtByMqqHtDekp3MM6XrkQIgAIWxW3DOZt/XbyTR9W72bNaTqookdJLRkAZDD3bi04EE
3a8dweU9YPYf4RtpTGQxzKkyd3DDqAVRAGTVA645cnrphy63Ezd32p90sDN9Qo/DHbwbysvxV15F
b9/KbT6CMS5rOpe9JlG0fZRUyjAFfp/lkRC4duce6N8iB0WUY8tkxqrk4pw1AsGaC+VRrG4KAt49
GfHqyqMi4wlirIZu6JnZU7QXvQi60nIqUL9a1g3oEXlKw7kECpOYlbMyjysC/xt/7G8J4NMBwaI9
ivfNJyOgOM/FD/PO5L66qVf/wxlKigqaShXNoyajqkOXT0tfA9eR3Io/DaiN9H9Iu47lOHZk+0UV
Ud5sy7alpyhqUyHKlPe+vv4dUHFvF0FMY56GC246orMBZCYSac65ab3JFQ4Eno/XYsmO9TfSKFVN
ekWz9BGG3rvRg/4FRngkrGOFYzjafX8cbfP2BfSMu2P3Uqt28nb9BmDv8GWtlI4WKgLwPJyQhR4O
ofLSxEE3cCJWtrpcRFB6KXbNGKlAM3A19QTuSdsy7gzpiyXxgF94S6HUsjGrSBs76H/nVd9JHThH
BkF6QH+Rqzmyrzni7m8GazDZ9I+m0BXFsS51YVzxBm3bvaAFg8pJ2XOWZFE3mqABQl2poBtLfJ8n
k11XgTHxEgPvo/xX9N2io9xcWY0FyM7QwBF4ORiv8YBse2yc+kmwQZ/1SrA4RXc81wFAdd0+AFC2
G59588fkfK79DOrGE/VSFUYD1zeZI8sOlkfmyEQuRR1vT6krr8oLZTUzlO1TJHWG/MdQR06kcG9W
jhOxyM/Y3HeZOmZWKmSIe/b6wUA8LTi1V2HIVN2BOoTnKHnSKCeSNhPoeASUdlocIdF9ABTvdWi+
euJPo7DjrIvWUz6jiedhRi8xXqDD6szTzxmw0eW3ovy6DL+ueyfm+2tjX5TrsJJELyfQILtReLco
fhVl4Fr/0UQ/phlYXPXsXhfHUw3Kg5QRIPBy8goyytc8fDLCu6p/vC7iP8RB/2yeTNca07zpwirD
kKyCJrD4lVQbheeKcOQ4sSc/XJdGdPk/m5RM1xhTo52GiZSWdP0YlWBc5vnc6wck0yVFS116oyGt
qgRpkQwHaG/mXXwrHcuX/kCeMLKtHovbzvR5kCHXzwrN0h/ty8jWfpwbxOBr9k0Cq8oQB2nJ2b7r
ii7TVUa9aQahTlEXGRMVeF5e15R2pGd21t13LU/5eGdFOYxljbqstKB8Y6M7w/h1qlv7ujawC8D/
mhMIQD7uWTIBW8tqUZoqT5JfA+Wwtzu32YPd1+U121y/9GWR8hFDtUiYFoJiqNJ9KO2zcrCV+m7J
/v+ciKjCbJZEeYi0nutmDHFp6LppL+pNtjZOjijx+s7x1JxyDNFkLZGIoQq0zM328iAOVQBM2Ecg
uJ+NKvKyeuJOLzHTfJeF0SMU3Tg2XZ3ivZSfLBuWFcw7ywHnqDeeeSimPL14/3xzV8UR2keVFWG2
eIBPcqR3dDcDhY+WK4tjUu/ucSMqVS2oN0Gdqvo3M4E7z31r8JL4oRY4dwc7g7jZQcpDqGqjZ0oO
6yXDjOMTMGI8/VV3ycRwBTBz4AgF1s/resK2YcL3JEqWBdbpjwY2VECZGgiRlrD4lnKr8JK/vO8n
n292LwNIklVkBIw48sfuJpo4e8a22svvp3xQMoKweyCAwLmCcTJ1X2d4b4V3wvwXEEG6dJFDOSJp
XptiygsAXudIOHTtUQpFJ+ti5/pxsIt7GzmUF5I7M1SGCEbUu6Iz78vG2ws39Uu4b1zlsLiFG92W
37o3oHfyyIkV3lFRjmmd+rUcQkRk0ayAQSdN7LSLf1iF7KWdse+k8TFMYnsu0mPZZd8HrTgs7eCt
KaiDjDKwrHVnCsO5KRrRnmLjrRj020YFXvdqnIosPsrq+q21ktdy6p8HHVSf69x6vWLskK5+yJR5
n/RlIKnJIcNI9LJwGaaY7kkGBahp4b2PaTJKE+u+VWSQe8C4CMZm6QM7DrmUxk/8v3pkbURRRpUa
GB1LCeeYFQeV5Ff5E0dLeGuhrKoPZcnqRDgKkppqHgiEBWkuL+5kbpc3y9WqliITrGsydEjPbciD
mC69EONZYAYZCGN/pHFtN0niLNUrhhv78DAbp8HgIFqwUlEfxFLamEl9XiKhKAFZPL4jhGDFL1Wx
W08ICJzaINrCz+ubynjMfRBI3ZjTUiap1ADBmXS3KeRCAXTcf0EDybhPtnLoF3gcxonS9hUZ4njn
UnjsRdu4gZHvBox0T3sRfZ2OfJOfeVpJXCEVWn8QTD3N23Ei1FUJAg8BlcsVPGBTA+pOlePCGG7k
gxjKzlpMvSYiYni00ZdBPqhub1b+9aPibSFlX1HagFR6xUpG4WAImRenjyam/penMK7c66I4WmFR
lraKHQZFIjyK/4GK+UMfyEv/8s6GusbSOjShF1A+ITZtKancvD2lc3B9Laxi3YejoS4xzKSscmdg
3zpPPYSHxDMnW7zTH0sQwUlATKj88hk8JevfwHh8EEzdaqW8Zvk09kiorb2X16aXLZmTAt7s+gIZ
wcAHMZTPKFtBksaxRWqw/brkuxXtsGn4Eva8ZwlbxXVJA3WzZQDa6eNVUnersmgJ3G9RrZ4aa3tr
EXlnRczks7VeZFCKV63impoFtqzz2n3mRYdpsmfgWqD8EBj7hfdeYOq5qpAZItFQdZPyfpVhANdM
TNFWqU6OnL10beyujZfMRz2+S+PHOebl5JlGrFpgCgMwlqS+5/g2kWFbAqE4U6GMSj/ZQnafYfB6
0R6saafxUsbM89qIovS+XCVQgOrgu1fUnyImRAqVc1sxFU8j9FcoyUIjKIUw+kxdTAt35FJOgVbN
XzV93PWi5pRG/HhdxxkPO9XSdACsI3dhSp86ltQ+GqURDXbDPNhG2z+GlvwDKBV3fSjZaz7YbfLz
ukSmb9pIpBx6nYKkHUkTyTVBBJhlq11Ke33gjYeyt/CyLmoLiyYJzVXHFrZjIPe3w7CftH2vvPxv
a6GsqsgjRTRFTEIPUmmHaBMalxXFUJ6D4G0Z5c7jthUFGd1I0IfI7/FKULLeTVde5y7boW+OhlLs
GhB9s5EsEriZ5NEloKzgUtw1qb28zg+dKyAqRNsV8Llq3pQQq9Hzgx5SLh1QrY0wVpIE2q0F+FYY
TnKEmxwFL+3hD/xO9xihg9i9fn6sZOQHsZSLr3NLbRcSjVqPwPvxUF3whPMECKMWGX5eAxbTKW62
l3KKapaspRrO0uby/29CQo7q0z1LqTzmWdvgFCX1t1RJjtA9KNpTb/GmRphaiSK/ROBlwJFILafT
o2XSa0tywxFKHxvOGH1VNR5fGDHUTxfXRQpdAQVDT74oEqRUw3cNbTnmYzze6sNzUWOwXDsa4Y2M
RqgeMMJyjU5kbgWW6ex1RVfJBDEee5RizqVirkBeQ0YAKUMdXHCxq0V2hylpkkMpfAxFvHGUkr3k
i0hKKcWi03Wwe8hu0gMITUO3U13e9EpzKkVMadWAyQOfQ2VO+8Tq/DpdArmqE1uLlr/x1IaoSWRo
AD3wtA/NymJpFOhrF9602blbfVXZX18rc3c3Isjnm1tbBP0zLhqEWGJ+kLqbSny4/v3v3TWf1Gcj
gHKdphRXqhgj7iH5eRn5efR1oeaADudfaCtbH7Rg9Qi3O4IuTN2fJ17Az1ygKYKuAQkx3VAo9enM
vkhTgodgZd+MGUBsyuP1FfIEUMpSrSrmt8Fr5sbLsJPm6GCEPCxQ9pt9swjK0ucmyjpxhQ1q9vI+
N4UJ9J0RKB4fKozpvC6iaAbLNbbErsvRjyNW6q8pbDxFQJ+vheSKqPF6fMnef9INE9BYJIWjqHSz
YWVlhiBIJjkbEcW0wa4kwH2AG6Wt7zPr6W/O6SKM0nQ5qpdkCRE0NtpLNBzS5Mv17+cthlJ0LQ4T
TYpwRmMSHtYqdtoVFCxx64eVaZtdyUlgshMqm82jYgU5y8sc9HMk71Aju0iap0JXvLPOq5eDmZPX
JcK8bDbiKDsqpGZWyg5nFZWPDVIcy3pqVo7jZeve5YgoUyqnyYitEcGApnd2U9d2Vz70eWAOnKNi
DZ2p1mYxlD0ZLXLYYfyeG8Icth/uo70QAGvG6XjlSUZ721YSjQUUy0XUjuVIChtkiiV9TIBrI56E
PW8QluzNFVuiISPashnAA6cjtpncZnmT1jvAUjkx+HHy36ZR2teVnakNloTahqWiP4lGQY5loxa1
soY2TN/FqbLDdbbxjHGuS2G61o0U+ePl1Ga1McpChGmOIbCEr6v6cv37mfq2+X7qflULdWzWBSaU
KAsIqEMnagq/MnS7HXlkO7wNo7zPGOZZbJToI7C0yVni9NDpXbAsf0OwiYfx5WAoL2SaixKvKqIl
QqhooJ24PFZ7wqKSuLyuHXbsvpFFeSAFvfhKPBKVK3+azUmrnpP8UVG/q/LPxXwDmFzV3Hf9Lhp/
XT82tvluBFO+yMy1rKlTpCSjfvrWDeYxtobnbK2DaYltsQFFWpsJTtTKJ7W1uMvmHSXlpbKljwUw
2koAQJxyuwdQhXoX+rGIdE79BfVRp3KXnVX6nEWzxaqaQabmRVmkfNY46rVQKD12u3aQaPbNu9nW
XdV+PSn3sl8hhOIBZZFv/ORSrH8l0gXgYikBBpdDlwj4B/gYgwXF35Y7qc2adYLOXuRQiWyhLAEQ
BD/zXv1Y3c4ub+ce035oVCXQRMDYyT3MHbwkL8ktL1HLdjEX2ZSL6fJw6DsR8S8AyA5tLPnywpt6
Z3W3fVgf5WYGIO4LCXI/rhEWL0mW3LbDdBYM/TQujRuHehAv5ddBk55qw+7Tg1qYP2a5cyJNuMu1
cqcWg1uu2b5o9XtjGI7tqDnTKDtCXDlZ2bmyIR2ipZNcjsLxjp9yWaYaqescI6AhXLBoffVVtIaG
bvg0vM4OyjaB6Ba+iRj+DhlMjnD2sZiiqJv40wzKwhvUC9cpw5YNpXkASC3IqYvd9fWxnf9FBGXG
sgGavqqZUdeQfk19aa9C6tbWSYgGzi3Git41EfxLqmwC6wuK/vEaW3NrkRYR2SMpK+1yVZwFKJT6
tJ6tVdwPUR80sSG4Yjs1TjRmHng5edkdxlF++AWUpxbMWpulFVB0pBY2oLo4+MahRd75+pYyYhCI
UU3DNBVdQ+r540KXem6tssNTqKoqpEoPynJTxYkjtl4onK38x3VpLNAMiDMVSTUlUdHpkAdRnCKL
MyL6/mv1hQD/z8fMyb+sAQFuK9z8mdfkyHDBHwRSzkJLzVhuOgEJFwkZe2Tl0tIGHC4ntmLdq5qI
nA4mggCaI6rkNDdv8lRLB2PNWjz70TZC2CPV13JHfG96CJ2MEwMxLG0rjAYLMNs6kuUSl3jfAI/g
3Fe8Ig6rC+aDBMq9N8aqjIuOlwPp+dIB+VEfq0BwlBVsioDOx2UpoRTCm2D9D7uoSaZugCNPpQer
MimdpypF8iT5AnzonYThzv6g3WMXvcjlRd8MZ4I1XoRRzqQWxhq9bbgqtfpsWL5caU6dB2vEezFz
V0XrhpFNchuPEtIpkp8BtcXyltsBU+IyaKz/Tjf+XRU9OaUkWViVK7bQNCO3T9KTWPEIWZkmddm4
99mEja5PmjH3QtmhTKAPgTnle62KfA2vZo6vIKZJxTI4IPhf0HZKcFCUD1b01BjyCA+W1iUourU/
vmVAkLKC0oviv0prfxBHOdzOiMOsITs3/3gnPwn6nYxj0n0M0/m8iJRtwpe1UZelAepjRS3RMyXF
bjE8DeOX65vHVu7L91PKXeW1BjcLP6vnXtqglD05UeIZCw8WkBUIftg1SrkrzDGU4YoaRLLY7YnM
vWgPyjF/zIIIsafuZy4I+I6LOwf/8ybSbRzDsCJ/k0G2CFgU7SAOv69vIlvR/91EepDCANKMtGK2
1FXiY2fN9iQ9pOg+vC6ElRTC20AW0daDdBx6Jj9eHflcAHpGQDMKcQ/viA6v4ROh8iBbBubC1+vy
mIuSNSQBdJTNNdp6x1IIo1EkCRvrEMuOph472bsugijvJ8NFEVYBwgw6luhCdpmreamiBuIuwk05
3CjZV6O8i9TKsfKH65KYan6RRGuAYcaFBEYkdBtUmLXGdGxo64NxKFutdZSIN4LLqvVpqJUruq6j
GUumyTsMCa/0VIeLiL6svub3j9EhOgkPoCFDKSEgaPrTrn/NuaE1VzBlzqiSAtXHQjja+/pB+kGu
xtCVHpKTvCfdvSlgiVMnueUFT0wvhYI6us5Izx5dU5frth6sGe/XJt+Lg2fwOlPZV+NGAPkBm6tE
LKJFAgEYLBg4Khh39GI/Oo8HC3UiweXCpDMvFFXWDVVDwKvQdfslH8DONSGkLk8ksUdGA9EiYBM3
VTzyaHPYZ4ZCqaqrlq4Clf3j2nD3alOvmX+eyPVd7vfHLggVWzkrB90n5EPVMQUayMgxcOJxP1nf
Ri6lK1VbZqlBCg/pPjwou+SdWSvnsjww/QgKmKasGiIQb8nnm6PTGkUEUw8ScVV+0MDeIWg3XfN4
3bxZlSiQ2Osq0pUqajJ0NS0Uyr6v+4GwcaT7ySvvQDuChiI33CdOdRLfh5Uqd/xSoevSwDTudfFk
pz7t5EY6pZ21nAhhPSIAKVTlBfQIvpUXu9YSwAk/H8Ox2bdivr8u8n3e9ppMalu7VkcQ3EDmHPau
3A52bTV36RT7o26Bf/6nvHaHLjN24iIc+7LdS2hDkdfpVFWG3UjKnTZGoCtpQcNiWjshbO86WT/m
k+VZdXmYrPIpGcXSaWLNx6PPwyDise8qXgadtXES6GIVUJGjkkarvh7XjZSUC/JeAIZdXRUQSSXO
TBJBC/THtuOzhklclDyc6/vH9Chb0ZT25wYmYqIQU8zyfX364yfDnXFPHpfAhuBJY9naVhr5fGME
zZwNtRk3WGgQBs0Xzc/AeGytdvYs35FBxNHTkMe1MByPi1zjSWeZ4EX6p6mwam4aUEnh0Znu8zvz
S/ccu+lLfKM4AISIQSONa8HWOfPiPJnUy7AttVkRERe5xWjaTTraSmNri+hdP0bmxbOxPHLvb/Y1
HVMhahf4zlhbnVaHo5QFzoAxOxWhWaaGQVyip9RKarOco5Wkwls3DHQHSWE4Futmue1AYgv0LvNG
4YE/szZP1BUZDXcWcgU6pS7rOky1JaKwTkZZjNNaBXMSXN85pgFsZNCdLFWkR3HRowAj3gPQwhbP
0cH6vv6uXPEIFrDddWnMc7osyKD2EKwZQppYeGakoeqIff8dBJVP10Vw9oxG05mFUkIrAl5KibQf
ALlfHqOWc82ws32bZSgf1a1ZjEqeM7TXpXsSGEjHJCB8p+Cxd3lZUuZy0Nego5ffQrMn+Xyj2blk
LpOKB5M71b+WMLGz9mxhzO0v9mwjhDKfbo2WPO4QgGeNX/a/LeAALbx3C28hVHgzpRqADHs8vroc
if4qR//o6lS8dhpmgL9ZCeXOB21c9RATWW44G464AmJPCjEcI93oxsi5elklKqTvLkdDWWcV6rLW
13iIIe36aI7anTyOxzhsf4t59mCmGKVbQaodiyd1jCaeLycq9unevwinCzetUsuNGSJJNBxiRDmY
tTiPtvpoYNQicwm98HUNYb86N/Ioy8WANLA4BHg/gnuA/2fTxVjiTbQnGQ+gRfH4EZieYiOPxOYb
vU+aXJrFBuPfi3KsokBLOfcSO2W5EUDZsDiuWmgM783aii970m51MZXgR0H727RbezwrAheNkWMD
71fMZlGDKBahOiMTJiezLce1q6pfZv49z9s7ymfMZoK5zhFDvmRmwPAJKW8UrPd/WNS0fevyOsxY
8dvGEt4bT7frGsBh2s3Yy6wH2Y4aeUX/M5aG5zo3zkqhBoIecrw8b4mUN2lVNUoUAd0dawQ2obEE
zN7MsW+2K8G0AKoPCh6BlIKkWp+qZYUHS5n5qvCYI1ewZi8hun6umxZbjiEqqB0ZAIOhLSsSo7Fe
AHQzVZGd5itSU409mDeZnHOMmDikzz7jIomyqUFPswgw+3/AwMn87YSXbMundeetiNq5qe3GiDSU
IkPVfCH0l0kQeaNdgApxj2kF1KRQ5vV5nb9s47qsjqjMRglFQ0uSysTqJOFpyV+16bXhkdCwvSAq
DXjB6qDsowv0qbBUcp7golQD81CglVlUbPmH5BCUTuluvf2r5wm62/8RSLv5ajTm3Iwxy/SHqa1z
1hfSEPCe036MObEgcweR6FCRXUQbEV3EnDRgSvcrzi1qElzPX8PlBtjAHCVkX5sbKUR7NueUR+Bb
nCtkScUDKMOD0CUZlRTMGLzlsHPNG0mUk+jFVO8nC/kb5JpL1J/86Cb5jfK/l/pZIH0TnjNgE5iZ
v3otYDF4bQfsKNECI5KJ/kYVr9uPC01zVVtBlYrSihjHTrjUN8ponro2ees05W4xhR/FhHpZXwPt
ZlZ2cxP/uO5ZmOe5+QGURdRjI3Ytui/dItvN1r1p3Wa83l/2aW5kUHdNqklh0hRwxEbnltJ3fXbn
FbHdvNip+Nr2BVynM1qKe31l7FeLpcqSKmm6bNJ14USIV8EQEBaLgRkY/rpDhIe5id7BkKmrcaQx
/dlGGOU3o2FQrERAVqkFMIOWPyUSWAXHIJ3ur6+KnMcn/7yRQynMmjfWkA9Y1IqAp0BjCOcJS/T9
2vdT+hCKFnkloxEGeapvgqrt1rK9FZGjQrPng4Aq/v+2HEo1SnUAYNAEnIJQeZWlL/nM2S7mdbbZ
LsqRLMbaALoV5p3v+30OWEEy/ZtyE5dsMYaOspUigquLfL7xV1O3StF7U5YckJ6sIviDXshrvv0P
Kv2vHLpKb0jAEgxFPCqHw+D1+wb1xDX4g8j6X2SiiM5+1oWLNCrqGJoKMWiB1pjOK0db9pKD5ci3
6Dd39CO/8sbaQ5CPkFsFqQydLtTnRovJqhV1F9IFbhTnzmztKq/sZg4szZXG56Eavevax9zPrUzq
KSjEYyICZI9EIX9Qg7BEjxAKEfiAhpfCZDQBa1tplJZErWQMCD5IZIA2lTPBFSPjuSJI3K6v6z2H
TZ/cRhJdsUf6Na2B2E/WhXEqTFsMoI+DXv7S3QX8ghiqRveFdu49lJl8EbCTpdPtTMvRwEce37ce
Ab8mhaeCswWs22b7uyiNMvvewJR8Kbp6vIvF+zreiTJnZpP5aNvKoDwxAV4tmxYuZfTBkhKMLkkU
pwhh3TRHUIQOSb9rPG1/fct5K6P88tIjb2qRLrnFFAkluTcsRjBpEyf8Yt6l29VR/rnpke6TAMiK
elMPJjZ9jzMEMRofJ5VjjvQcbz/LoxmrUCHxQHqq+h3JXmFZHFXl7RvloMMwwuwa2Afc1NojxWlH
ALgc/gbfHZanaghaDcNAfvajf9Zbo4wjtJ8AA2/ykh3JqKs/JYwc9UH+zCtVsK7orTBqSYCT7mIx
J1MFZfOsdJjJKyaOHTELgVsZVNjaKEqnyWiFQ6ui3e4LL/L01MNA2tE86bcLYpw2UO7q5/SZ18XK
QrL5sJWUy+xQGV+mkqTR9+ld79en5je58iKvrj0pEILka/iIK9YrHYkTmjCz69tFU/4TFCezITTv
Ad0MntQGDYziFAgYEd1bQXpMgBU8DpwAgq2f/2oO3Q0QV3E0dg0O04zioBdCtxzSANyR/t+4j4sY
yjEKpQg4PhVhl1Sfy3C/mBkyhrw5CubTdLOBNFaOPky5WieIhuT7ATDeMOvinL6Viw1KdCT3d9Ir
DwqYt32UWyzQyJOnJjLt5doc9ajAvNUU9EbImYIiJvX5vkPviYkpSV353O9SydJKIOti4O/nx4zA
4yUPyRzyHqZEuz8JQqOpbOEPM+WUCmpxKk/DPBGEUhEbuO4JVcsUkNpxsidvxPAH3hc7a88rCzJX
eBFM66FSd4paiMitFtoxEp2wGuwovG25bZqs+B+TPLIOBAx01NLtKEB6G80Gq3RnNbGH5pdlrvZa
/Fra10haOLvJVA5ZQoIVjUMo+lNeORdLMAr1xInhcY92l7hK7ETiAaCypVwKx5QK9t0ilvqMFbWN
+CXpm0fDROSRyE/XLZj5lL9UTrGkj3fMYmTd0JWo22Leqj9ZR5LOUmXUpucg44I1M++YTTWc2rqx
DDFHqaPkF5nqMVympxl0XtcXxNSEjQjqGhu6MUQbFhK2bdGlNlrHvTUMnWQKnVQdz0XK6/BiBhz/
yvuE4Cn1Yi5NqDC9j5mQzKMWkMwjL+PDtOCNGEodTLmyJklAyN/1w69MjIJkVb8lar5LxBRoc6st
Nbyi+nUN/ITeaYVqoYsRWp6W9EVDxjaMSzsz/2IWT5NkdFUpJsxJozuRjDJfalnq4NyV1wVvp8JI
bMPiAcqw13KRQkXXZlsgvibt1Gl7X4S9ky8Hsf91XfN4Mqgj0hWjHXNVgZOt5rMhIcJZ46CMGg6m
NduGLkuhDNZqVwtMcFiKmkyOumpBLHLhfthGdJFBlrpNDBRYgtmRaS3DqRGnoTvsSNA0SNNx8ST/
WABxEXu5w0tH8baQMl7MOK99FsGYCN5fg+4DUcgBoNj410+KaUyYrgAuAQAZUZT/uDyUJdImNvFI
6M3ZS6vGVszRaZaf2Xjus0PIo2Bl7uZGHKV8YPFOpKJAisAUD3nxrQYQlDV9E7t90/MqLiwgFNwZ
aOTQMHyB9gryWzYnl9VzthgGliZ/s25HYLqBKtENXYNQRZwGd3KT18znAqAS1f4UX2ykUtG1NA7o
2+2BVmsAB4UQRQggo9buTRt1MzTuLsH181OZNrCRR8UzZrLUHfivQSDSFpNTR2NgleJBmdo3QS0b
u0APgx2K4+IUCfjuY+mct2CFKWs7To07VZf9duoOmGval7UKPrf4i2WkD1Fi+iAk/Nq3VmUnevhS
lOv9mgHEfVnPejz6qP0EcwiBCK0Pk9me5l5161S+G8vysbfq56kb7bJHbKXrz0kpvuXRzirQjZbJ
s+mgRcmTjNRwru/FfzhxzJlJBH8JSCofT9yKuzobUjjQ0SfzNomXnUm1V7xb0VsJwr8jAD5Aw3Nd
KtNQ0c/8j1DKUFsBEFZNiJfpau7G7ByVvsDLGTAv1o0ISpMXXRzipIYvEFLjbSij/dKXR7SseoWA
lFCnOEr7u8pX9/rC2Jp1WRilyVOHaZ86RiNZ0pwUeVcpvEolUwBMU8KDHrxJdB9nrC9LCVAKAFhm
o18BYNTUebEC+8G0kUF+w8YJ6FWcj0OCrevdP3m09c3wRkf0QxT/wxselDhvSZQGqoVRRANBDErX
+dAU5i6recyIRJ8+OZjNiih9S6uiqEwCezzO1mHO292ka65hJo9ipy88i2J6s40wSvOmZBjVqIQP
/TM6GvvlG0LJziVZT7Qw3sW8lpd3wqNry6O0Lp2EeuxzpKytKjxKenqsMuU3sNMfWsn05Vn14ccc
2ICPSOmty5IvTawcNPS9xln8MizIaBgAE5JzXx8HP9Gs3WD2d4s877su2v2FgWw2h3K9CEHXuVHR
9Zg26EzYrSkvXUJuwyt7QUO4yGVoirOM+Cb8JjrozQ3MnzUyu8Oe4IJwk9vss9YMTTF0xVTp1sdQ
j8QmIVgaalAdOy8MCKy7+TT9mD2ScuWluNmmchFHhQKDlVhoYEEdupWlG8sKfynhwEkq8ESQFW+M
X4vCJSfc9W5cvsbtI5dThemX8cL+Z8co5xKVyEjqFtJZQNtFBo20WhAYMl7RiHnDbMTQTqUFusXQ
Qw1aPSYIzva0RLYRPvyNNl8WQ/mVejX6pc+xmCkXnEweH9LSeLkuglmrJymJfzaMcidplcigTGlI
cNR8UUZ78GRnCISb4jDvlHOEHJY/3iNqIXlqPgclbx8p15LNVm0sI5zziPniOQBDdsxrOGOKQN4W
U0ASstE0SJWqxf0qWsgC1pgo7mTfiDMQEzYct8zU640UaiE9Ji9MUUcRsVJfOuygxrEb5hWjgTIT
eOeaglmLj3YTpsIo1gK+H1MWh7HKfS1d7HwBtQMSdNdVgpz4Jxe3EUVp3aKGijARoESAVzu1Xtgi
IM5RLczTx0xf7evC2Pt2WRelfuKsRWo2YF2ReDBlxKy8yhXTYW9WQx1MsciDOcYIQPMTeKPQEyU4
/QEjKW554JdbeadEXT+60Y1pESMPkqNbs30e+8nRozcp4oXVbJ3+d9fo7qS6mEsgIyGEQvfyHnyF
3+PpIdVHzmVHtuaKIrwn5za+uq9ia54TuB/D7JHB8QoxIL2T8lQ6Y35cUfm7rgtseZZqoTpuYZCY
uhsmNRdqi7RcW3Pt1f05Mp4xG7NC57IZnXkGpwrBDkS1izz6rqi6qVJKXHedJ/l/0gjqzx7Y8DqI
qao3mdP5yjw0XbYUBWiD8AfUu36SpDSUU7K81HTqcj51soVur/qvNH4jh1jE5thaGVFQuaAiTgJE
1StvUZfbK/cEVUQ1bF4OnV272oijTi2W1jZJyCVljmCnmt0YKITZc3UY3/B4fdLuRb+1M78+8MMj
3oZS52dmsiosFqKjuvDr9U2Ykbh9uq6STPekAyHTgrGZaD38uJdhtCioDKM0URi+oAE4j5dgZHoM
5OlFDWUW3aLBWEBCFNWpgBedZUHz2qBSwROlB4XEbSRnNkoYCvRO01RNoZsMy1AqTUFG5EXaMpLj
umv/VJ8PPFw25rFsBFH3h1qnYS8BIM3NJt1Fe8a+m7rbEJOH14+GXbXfyKGujkbu+qQWMZOqt6Vt
SsnPQWl9RQ2dBmzDuSmfFwWQVUmUukme/eQIJ1r9yTduhFPXStNFk2k1OLf5x1zbBE0YneX1y3qz
avZwqvxOtHnpR2ZouxFJ6SLesOMUj3j4/YHX73cK4fAJeOky5vV/EUO3Q4H1YOhMbJ9bKqcOuJFa
N7ptdC7E1TEU7muW6fOBsEswuk3FoHs1VUUR6pW0ik5OKduaT6BEkpPVYS8JS4fodrd1oOxD0HL5
vDQRO/bdCKccSFcLmNAEKzfQxlZf/6Ji0jh2weT3u0IvD0HBHYM8WAL9hc+gxb58NrKJFW289JyF
IMXuYCXTQQ9EDxPHe8sLd8VJRVpssrO36wrL9DMbcZRRxtOQZ0OGU01xiy9d7gXFeEy7xb0uht0o
tJFDGSVS1n1mdsgVkDtVdbTdvNOArk1OkgySTrvB4b6SeTpE2eIyoHk/7jF0H5/Me81vbxN0bST3
8mvi6HZoxwUAr0Gz7S5HXlcK09WZwBNCRE56t6krXasXIVUaPANn8dHIftdyUMlcx80TQt3nRRFX
pjKoBOYyvwO4CpjCOje+8RRHthf7fthV3vVDfK9qfXJum2VRV3rbmnKuqHgBKInglcPiWcsCCEro
ZTiC4LX0NK08in2z02NFt+U5DWpJcdr4R981+wHzpuuingdLdPE1r2GrLnakiTnKJaGXtN8Lc/Lk
Wb4bchmP2vl1WGwrS50B8ziKawqTnQKja43aW6vvLHuwBGc2urOefo9L3V+WX2ObvebR7EV16HRL
dOp6U3fyoQvKvnS1ZHaMeHYtRXjScum+WAQ3luenQshczcg7u+jbL1MHLiOAwAvZ/IQSomNFVoCr
mWMLTEdq4m5HvcNCLpoyBWAKxN2QwV8PaeXIZXYGn4gNsQ+VpDx3SrG/fmrEWX0+tIs4ygpyNEgl
c4toFvWOnVSpp7FYdtdFsFs7N0uirqBOidbJGCAD0zuW3UzAnI7saBW/NmEMlOvpDMqch6ReAPZZ
+css/B9p37Ekx64k+0VpllpsU5ZsLc8mjTK11vn142jOY1eDxYp5zXsWd0GzRiEBOAIRHu41lN8K
4iV8nhPw/iN4HmbYiVGsGrh6w6MEn8MqCDfdgRHQo092qVsi47vDo+oPs+g61eMepqEslmZPhCpI
UnSBTG7pLZvqef1OfN+zUcXJcBxKp/D9ypQCw43+CgWqJsjhCOgwWwJ5w2SHx8+Bi8V0QxTL0P7w
tFtyWWlMHa0K2WJ9hTY1nJSL+NGKpCAdWg/6rX4bJqUN5cbrTBPuslArbCWqkBiqN4U03cg1Kch9
Js6RLCRrDMjdoUbIr68lVnEdSbBd7ryxQkiQ++Y22RbHBJ7Z/Sa3dVv3q2tkmje3gn95Ac5A7Yeh
OTw3Q2nWlKXU3FbLbAPNBmJjx5ThxbkX04dROEDXFTFBk9aqIuYRnfWQ3cWOAWZL5kC6KLeLAol8
XFjXuWMcNGKHURPkkD3ONShOhTmSOdM+qu80Mehz4pl7jkb5YXoMqE4imxXWjGVeQeWcxamZl18L
jop+/SQIfcaL7gOIxPnSTT0RD4IzIc6HcdncT8YV9ak2IBSgumqV2pZQu8OqO1Pe2HVIfMVzOPhh
KO6cTnIEeZopZCvISli5O6M7bIRwZ71DFYT6oOyDccj+YTTuIllTazAqC9Xc4gkgtEkRpPYQxIWQ
lounNWjmVPcbtUu4q0RIC3024kZzRyl2IghqTkidNpQR0Lnw+8O8uNsk1KVmqFMYzLToJJGDxUlv
sqvYyTzBywTI7/zivNaPhhvvyCokO8oXPipvvaGlmjAmkJtwZXQUdkEM9sjgd1vRTlzqRUWsH0/o
MIo+0yd2IKJp8utW8Zuy9S4DFzUEBykazMiZFJbqjtn1WO2NjkoqnbmZTteKLwwXzQBZ97VhoMwu
wsiTU1veqq7os8bS5iulfnbuffRhQDbjk9NsWUMbSsxhs34x7hnLp3IKB77gUlBtJVDMKX1Vajcq
HHw0aWHNRZMB+93FQ/IbjR2qK23aZ8sZXCbVEt/qaO9Pb4c99bInzpvCwUmtD+qgmqznPr0XzI0O
M6Ckdy7vEGoMDkQg9DbPkIGCWXj+c9X+Y3S5RSF2yZmI98OacbgBMRglbpOBMYYDoYkd08zt0XoR
ISCeS8R8zo6FpBz+kwwJ1NqP+2PpCqNcQnRvz+VRweMig1hzuYk031y+feLLnYzErU6prcLY6p3q
xvqPFfIcZvcwR98vj3GOhg8LlffpcMsTmcXUFTEur9ln8mpVoPbut8xhkmd1kB7TY0JReM9fYidD
cquVybHVlzoyEPFh9hPw1mFxAZU6psCU+GSa+OztfDIaB/bL1CbyGMPiEgn+Gl7e4V1nzJk9CtGz
0JRekWaeqJjflzn6gYzTptMLiL7XPypNOwhW/N2IhKc1T/7/2YqnX53X4JkkJcrrdQHj1zoMyU2v
UQbmxC7ldXdEPY1ljcmHtvVxVLbGehPF35vqupooDunZG+D9+/LyO4I2DNks4T4T0oMFKV6ViEKo
v88uiBM8NlOl1S285d0k6pADqEHDpuyoqCHYv58MEYW6nksKDpolQH3kOZSpLX8WA0++EYcZ1Tim
fawj8K66myXB43XdCw2VAnt7n/wRWZyMwuFFVIxSq8wpO8ph0N/DOXQO6uf0LZ9pl3esUXozPKt3
SBFXX42Hy0BCTZHDkaGXpiIrcIullWrrVeEPamZbZe//2zAcdkRS3dWjtgB9o7tRgTjuQ1ceLw/x
JnB66TtyiDGq0lrB3UqFdcHk/ddudQd6glDsju/xoLBNZPYqiK+y1B4a9QIqq0icXN5cBiLsgtV2
CHhM1deR4hdyv9NbW81vFdJs7s1N7sJUTW7LTKM25uKAnT+m8jafUwjWKz5st/bQ3NzKchrZq6q/
zI3+skyFP07LIan0J6sXX7o4fVxldJzG4JAOZrxtjDjIwrT2xFV01aXb5PPop2Jz3yUQSrOEvSoJ
mwLUXhUGaHamoIh8ed3OP2/f9z9vgi0q5TBaGntEv8lBd054Ez5UwQQaGF4tTCsg9orOaScbvmSb
y4MTEGJy+zJfp0SYIHfpNkogLJtuIFDw/PFSIRYDM1brD9c4Y12Kss4rEGvXe+Qd7ah5HcjKFjUI
h4Nx1WM7GJPipt1uGQ7tdEhWog/l/Hd6nweHhJCCa2BxhadXs+7M0J/j75fXgX3nPzf0+9/nNnSj
rWE/lzM2dBN7wopmOASAo6Ic1Wjel9rgRLrydHnI8y8GCLj+v7XhoC+dFzWL9VlB8izazAihUQWI
Krv3WJXM+m69UsI35yHifUBus5VCklYdC6BMJHYHeW9JQS1+sRYvokLQc2UVBCrvQ3FYKHZTHamL
hlgt8qK7ZJP6gqMfwkO4mV5mD4kqXCpUFoCt0YU15KmOoiJ2hpbhBVakz0Ob2HPVugV6oxOCZvIX
wPg9OZ4YIU5l3Le5zgjBTDCgRFZlduFV46S+fmMekq3yE/J4jjHZlH4WtWdU7t0cLoKp6TF7ebVQ
RW+usl3h9HY4QBlHdMfgU7KCpwupcmFU0iydULcIgyFKZbfi6tVlYrekuxfbD5fWjoOQxdREMEwQ
DQ7YmnXi1vMhRmVlCq/G9c6AbxPSvcSDjICUP/gF6zxpgowKYwhDHdRwpGvBMjzijJ8hMXz4fByu
SLFUWgpLGbHEm3SQNlmQbcUDbbdCnG2VA5Mi0pdJizCbSThYetBO38v1OsNTM/zUjfW++TkQsbIu
jCA4D3L1dBNa12LzfPmTnWNvf/hkHHSEkxknDRpdoZn59shjBunIsCVO6H6D8+R+dNon2B5v5tcC
zTD63USalLBDdGEz8owCA3W8ZRrYI+hldKs7aWO6405+QfYSsRsFyn8Jv39/UI3L4et12w4dg8r8
MHkI3wIm1RF54mu/w2ZB5Cg58x3z9yyPPWzUiOUk7m6NA5ReQATX1Lj45ra2cyhujvFWiImrjhqE
AxELHT4wT0e4KFZXU7zr4ru0Jl7G1BAcgMRlOxYri0iVYXQUdb4ps8yTzOzf4hCN/YyTJ9+cz5WR
yJnqykroSCHawBLqY51rQTo9ABqHGYkSteGEOpM7LI7xIAZ6kGxglPO8fB8mW35ovW6b+Ui5yXeX
Tx51afNt3+h6GhdZXn49YNh9NgyucGW6dewUW6Y3bRq2ubhUaptaOg5R4hl2WO2oY+nmylWla1Mz
vUT+SkyOOtQcrOjDWkSGEilvl/bidc680bdM5Yc5AphE2E0dap3dCyf7ZJriOklVrCFrghivZ1ew
u0DwhKfiZUDnSw8gsVx1Xzuhg+z3v50FvglY1ZMQwsZ4CmYL+DPh8iimzKxFJC7Qc4Xt042qc9iR
CFKnLu2EoNlXkGNvApjcorEGOq+Zr5BlVgYSF1BZ50CkQifLoOYYTbPrQ7vtgnWDd/U9Gstgj5H4
8yuxYc4WXN5DWJ1DFCT5OgvtgEgWSPavRhblSnhE8Ir6AcXsIkJXPjksivHQ9YaGipkFKSjxOjZM
Vyg6Ox1F+x+nxaHLVOeLpVvNr0XTnWS3TKhRhNe4X4KSasUijrbORSVQMZ2FcU1RMUuRdvkvEQIr
/sdoXOfgQ17WMTV7KDnnh+Wu+QmuDpwBaj87qg+zU17lT8ru/+h5Ss2OgxRlkKd0lLEjWfzP7MxX
0Q5f6yYYHagXKZ6wHZBCTUlHKWJcPgs8GOCIK3DicVuUclEvnvFMLanWTWoQLiyRLGUK8xif1Vyu
jbmzq/E+lP4xBueTwEVZmrM4A/pTEx6tQ+nJ+Sc8309BiifpR4gJUgstQ3iJRkEnDP6Q197lM0V9
Kg4pKinJlWpA4s/ono3SFSZXjT6h8P9hGuw3nFwojRhCrL5DnCak16L1Y6m2I5J8l+dBvCEMDhqW
NQt7xB7MSld2KuOmrMDvCG9E5WkeSBwi4JwnksdLUy4mlOz/9xHdOc0xdmvQZRq0JoZoTnMvT+48
zeMdzw0OJyxBRWttgy/YwRBo3TaOmdqMP2t+b70Zdhqw0oCrxR30hontQd2TBocTc6UnVpFWLNEj
+csx8WqUiu6YprK4CWP/8jzZZrtwTfJ5YLXtJjVeEQinRtBLt0b1ePnvE1cVTyG1zMjopgS4AGYg
0rGvaO71Vs2P02+Xx6HmwQUX+gyjz0XH1SEq+xJSk+vd5b//lyyOoaJzXEevG9+rKknxsBoisjiM
IdDflD58hsUJAYxxyzowQf30IfYFiz7hO5WpOj+396G5uSlp2oRjjldEUu3laJdQenrU3+dCpXSo
myhlYgxCdBjmq6ahKGFsx/65yd4nwH7ACRppc2W1TYNOvhSKqswNmukCou4bEGvEPsSlcTjU07PI
jKdagKmJx2y8SrdxYne9W3wFq0MF7dSkOPgbingO1xA7Dp47uxLKzxP4NT3Zr/AXOHj/eFxQVMZp
JuYKHvysTvQWNuxlaNchZUjqHLHvc+n7cZhXTJBiwStVdZmPhq57urkRik+0ROJqep8PB29rE4LA
JjKqfhtvwiZ51o30ntgI7IdemAjfQCgwIZYhxuut8RS41ClIyaxBdKygn5pspav+iYV48J9WHkbK
L5k4TG/LebLXIX6bWH2D6akQswnv4pmoGxJr9EZ7OPn7oqZYkcCyTXWDl80g20X5WmvEB6QmwSFC
JKWNHiW4/IqodLIYnoIzJXNELRGHCZmphcIK2wq36L4JBfof48wOm51Q7Cf1USINQqnhOGiACvUy
g+aPTLjY+ulwP6/HsN+K81XRbUuTemRQ34/DBkvNE7EXEK3EiV1/U3dAPjTedIodf2HljNqhSY3n
L9rfx4qn45uCrsWakmquKL1W+m6J7kfrRqcKkOdjvvdROIRoIbimVOizc+VO+hnWCL7y0q5kNNF3
0qYUUu/yQaYmxWFFaenz0ktgXK1xbi/jUS4OFizFTImiThDz4knZsZYrtSAh5gqTZ6V2MwGDhLsl
2Yc99cgl5sQbnxawepisCEw1M2zsBBJfA3K50Tb5HFXi91K9Jc5PgGKd5WIsUrBBROG5H27iNrN7
TOvyAhFoJHNAUbda/St0aMOjov1Xx0c1IVh3xMmVOaAocsGIjRlLkxSx3RSbZXkJ0c7WbFrx69AJ
zuUJURuBwwnIg+B/NeC7m/6LTCRYfsIVK+pARHi9PBD15TiIGNBWhOYZnNcZVMVOVZy+y+0+rd1/
G4aLHvIpXqH6iIKcpDrLmDq64ECQktgFf+Have81DhZyZda6QsN9y2SwRC/3k6O47VxI56DmQiWe
qSX6AxTkuVot5CtbY6v34OkuV7Kx66yfLQxuLn+9vxRQf0+Mp1HXiVpXVcmS6zvlejwMQezXm2ir
BVCoQRaRenUS9wZPpS7VLNdFEyn1obpZjYfmE4rjp7GXwgLoE0wwV6CAmuEs9VBPhaqkEB3VnqLq
nd3ZBkRuFDTesN7yj4OEnaq12viWQgmk9VtTvWrhT2JdzoLo+xh8Tmsup7HLce+A3i75uF39vHPU
7/H1NzhcBKZfP2rbcHEpU/vznK2TYbksV913ot6w3m85YMU3Zc+kfIdjcmw30k54jG5WxJeiPwbT
RrE7b6LId+eawmFj+vvb8hkwBGWFWqgo6E+OiTqPxCT5mcb6juKLE4vI58HiRalC6EGqri4KtpQ0
j3AthuBf/nR5IalhOHBHt65RZOzZbirjBk2o14luMBWO4PIw52tVJ9+N/Y6TjR8WWS/XMsYRNtGV
NCBDr6JMbLqG5ay32YPkIbXikKTV87Tnk2E5kO9MsVUVxo+tX5bFya5UiHmarti4xqOOzFW5y4NP
2CV82CEc4Pdt3AtViEBXMbY94qRY3ETT98ufk1o1Du6bdka1ChL87jAc+uF7KHs1pQ1FHXAORCDg
V6zt0COfY+zl9trQd3LsifHnbq73FeLzX0a95staIjXxS62v9Bv0YZQbESmDEp05l7/b2ZvrZDAO
PqJmXEpcKYD3/os5H4d6gebckzVdVyTZmFgik0P6OY6h2DewiyvdlIMXCv+ppn95Nmcvq5PZcLFf
qdVl003Y3NX0Og+Py0gpp1OfiwOHtjJUJZFA7RBAll9My46sL5n4LFoPpUJUYCmA4N0epFHOisjC
97I2kQGfeXt1Szfa5c/aMWvdwRd9dt/rd5c/IbHLeWLsmmjiWBYYNS5eRWWXFF9bWHqmKWWSej6O
OVkrDhXadZqGsQCcL1BHiTaxAzkPwYG8byA50rEEf/DyxKi9wSHEnMidNdS4p9R1a+kPg0ZkQc6z
Hk4mxOHDtEKKfllR1BI2clBvUS8HfXrch7C6lgJGws1Am6ZI08Sh4gX1ja6Mq1TC6zcdw2BYBW+O
22AV1u3lj3c+1/w+OYvDiTSpprJl10bvGna8rbfmF2QyEXk2h3E3vDQHbJhd8ywfKYAi9iNv9pBA
mkCEoDquSeVumbe51DpGeyMOxO6ghuGQo29bKcuYCStUBXa6oj7pRXElFElQFiSljtiJvMR+J8fi
MGhoCdYG8B+rEGLt0NVWWuG5TtVDKYAMsIS+kgoH+M3BwcgsX7qq3bWQJNRiyvuT+jFcGLL2ZQ3J
JbZrtWs5PSzj0+WdQwWoFvvyJ3FO3mmltCaIvcVd+Ngndn6s3XLLwo4iSJzeE67wLgOttnhgTdgR
3QdFzZADmnSc+6QvCw1lkhWyen51bNzZYRSWyZU/3817clg4qFlC3dBCE3z8KcvcopCPa1Rsm0aj
njXUpuUQJ5GyuZtWBD1Wf58K+zrdtUh5fUZp8SR+U0WOCrQO8jKYElKv5tjcF3XnWI1FEH4ur9Ef
sqtFZI7oxsQXK2d0poUNOiui4svlnUjcOKrIByDWJEgKo+iOPtoXmTem5Q2+/Drv0ivTz+5LUjCL
oeIfSf/fG0EVOVRRQXReUxEZ5Rx8n+Z23Ay+EURQkRE3ZKXpcmgCNubHc6YkZSpVCfqQjPvRZT6R
yww3Wkl02F5nR8u4mQacLlSmqWrg+YLQyTw5EInFVbLWFWdcAVGMdefHrnKlBcOWNoUjV5HDk0jT
odZfIDxWA8XX9us+CxRmAYdSdBloN5RABfVZOfTopjxb1BwkKrOH7f0U3lX9+iLOs18ZqLmHCrFJ
Lx9pVeSgQ9CUShsyPDJKc4FjTemISW5X0Q1UQ4i0IhFf/uHwq/SwEG4XdLD3ivWA2sCjviL/0hdZ
bLeaCsnowka3qt8Zpt+PaVBBStqQMrhYKI4hVHfd0BA6MwQI8CUyLRuGuDLA3tChXSH+XIfXywDA
4PDCaeTrYEtkNGO4YinTLTONygJGRKWViqlpcDAzKPUAS2hUCOYwiCLY7koVsXTURDhYSSNTUSQN
6cZfunSszvt/kVwmUjvqWy7h5OpOULPsVBVHLTy2W2XT76OtEDADYSq1Qxyyt616MlAXSUI7lUjW
GjFSOv3TKH6ZzEdxkuy2fry8CdgBurQJePioZCNvR7zg6r6+z7rqphSlQ11P+7hUfGMJc9sc5/8u
j0lNj8OQJVbVcWgRgVja17jfZpli18tXy3hZR4rSSm0+Dj+0KBJWK8ZFGmr3VXTVjpvLU6Gg/k3U
4WSplGQeYVkAgFKDfltfV44FyTfT7q/qgEoNEy8qlS+B5XO+1m2Ek8QMPVkrBRy8bgZmXTBB264P
lk3zrDzoVErzjRj75x5RFdWy4IJrKNx6pRF8YmSYWrvJWgVZNN32g+7EYr3RdN1OlPUqiiCPNBcB
WNIg3VTPXbw8tfPs1l17EFbVQ5oodVpFeM7S7nVMtADeFZDFk5atjv9PUVSGmU1QmqkvGc1zPiYg
/Rf7wYBebK1tkvWH0jPVXzAK+9BTV/BBezSJNMmLqCeynajV3dinuzBJ/bmKcUUkT5o+Xfdi7U6q
dR9P5r6Z65emg9GlCr24SRwjJ+yVHaRKnWHuNqFlOZCB+hlVCthBZn5nRMrX1BI9eF3Yilj5c9vf
NrJEFKHPP1Z/f1eeAA3F/apRFTz5mwpfwzJdKCo7cSQExB5lCHth/Xjic9JMaN5lSiYt2ttYG8AM
6VXVFn1mXk9J+FOT4mIfwSiKugpRzlr0/VTmdl7fNCol1Hw+LHj/chxqVeWqwd4GoWtYRHYuf5XL
L6MhOqNACaOcx4/3gbitnxWpYJSM6ZeLNxWoCNWWWBt2N11aGw6g2kRFbwjTw+q82WX2NOFWicBZ
Wx3WNBr/+JSKArJy/3uW+dJPOdbais5bzZWrq9A4VDHRT3P+Pvn99/myTyqIlVgVwKjY2K6qk2BF
rGzTxz/00Gv0T0VI74NxWZioVWfDyCrIREGxrss0xBcpBfDEfubrOUqcS8WsQnYClluTh0rLCwuW
sEbDq2jZqo+nxI+B1PX8S1j/PjUuppELU5KL9o27Fm1Kf9xrd9GBtY7hEYFWW/FT0hfv+8JgB+Hk
HluWRQ6THOs2yPp2FNJtM+f+5b1OfUkOGZrMzNq6w2oNyy1cffzeYPEMZct3Phh8/3AcNMiZoPTR
+Cb+htBip28l+DzR7y5qMhwwWFPR50szqrANgC5q2XlGKPqN1hPbjzhOCvv3k2VRcrB4alZkKSPI
SoMxJB470MQn+SltH2eLSHZTo7FvezLakInSMncik1g5Ikdlq8PkTk3v1Fptt7gsTFJ9mVgtvsXb
yFe5FdI342vTYQUe3UFL7Y/otnASR9mVXux1+9nDTwioPk3iDuGbvhMjGgW1E9Ao2RWlDRrdjWQ1
G5gBO1k2UFcwsV34Nm/8VUGE4fAvrjpg0RO6vX4z+GZlp5s2yJ05tQXFXl8vHznq83IoUphdWrSz
zp548MdG++m6g4vzjopMqdlx4BG2CQSZCxyGodyDyKQvVxPFMTpPYHkHKL67G/aY2iAnIGUxdnfs
aPvKyRzhsQGhN/KL58vfjbj2VQ5EzD6ErHsugR1YHZf0Ue//LfLjm7sbKLqKIcsyt1EE0uFdGAcg
PzqXJ0GtCocdMCeox7pjScR+u4qP+eotI+nBTp0iDjKsZlHiwQIfZoTWUMwqPNsmYPXZDhx86NRC
t86LZK/v3cuT+0vh/jfO8z3dIzycUmNGpad30wfxCXp5yLIlgX5gXPJ+hooiBRjUFuQbu9e2tOKp
wQfVj4sTBqUbblf4JsIMmLWcUpVHdoNciAz5Rm5xTfRZEFDpifE6QdHAWcRiV+rJRi/bXbYWBEQR
W17joEJd01YXBrQRNpO6HyLBQ56bOFXEhtQ4mGin2SzEEVH7It/Kkuko88NMyTaeVxt4xwm+oXus
11DXfgk0yDvxVt2pt+au2CWPKWRgWy/eLH6/021m0cqkI8tA+E7sTGrhOPCIhbRr0Aj1qx2A9f7H
1+Eh2n0zY/gJQLEHQtEgLjzklPwsuT/ZDzu5vmFI3DTIO6Oh9t66VnxlUzjCaitBs0UJLSYbsIij
r3H4knZiJpR4KbuWGm+z5ovRpJLd970/rwNRTKY2J4cyejGba9MIIBQ2r2N3iHWCXEDck3x3d5Yt
kPrsUe7U4H8cGbYm3sjDQ2UgM3A7W98b+fHyHiHmwzd0y0li1WKO8nE56/dwRn7Rk0/1ML6fA76X
GwJYVj6FEOaSxHSjmYOTxuExynXikvlLJfw3DvNdeOCzC8WgviXApifdWTej6RvHfG8E4oFJA1uH
+Dht+tc8GOx/+oh8F55hLq0KCSQkluXlJ+w9bpHccS8PQewLnnsUKWPWJwsagtWiCkxFnWxRXm6K
MgvmVt2Kau82c+OBD0qpVRIYwjfl1ehCHmMd0U4NuuTQQb3qXoHSfZM+DlbmXZ4ksRl5IpJaKnne
xyibLrHktHLmh+tKDEEgv8ldLn07yl0iIdbOey/WjrnpJp8w/UFV9vc+NNksT8BvTg0xlgo8mNv0
0EX32fLcUekG6lHOU5D0fgxHrcVe71/6g+oluzezFo8JQIy3KAP84+7jLpJI7/RosPCU1QUvBgm4
rx6mHBo9Pwvja60cG2gKXN4JxPuPF84z0z4qRRGtoL34c5lHWw4tRwJD0TR3KN070iecET+sGXeD
jPWEzqUS3zMxnlVlOBat4MjVJyxZP4zCXR5os6inbmAPPeFaMB/ajGooo/YFzzpSkTcusxgLxV6w
hs+IToIXHVo0sTHHGeXh8jKdP02GAd0UsLcl3ooxUeppLmpUKtNxZ6W3YbeZqdrg+bv9fQhu60ly
myW6hm+25JFdJU/K8kOvIgfOedT9wY7+n2Hu+0hc0ALCu140IjKs5QsLqms/dM3a7vzViTfs2S98
ilrxPh6354RmiGNVQZwrQ8y+7J2mXv3Ly/OXOOx9CG7DLWkNAVYNF9PkSL6EFtfxq7gd0GvRBpFr
fL88GrFSfJU4qYtkKFXg3hh9MWrXWh+V6mqlglpiy/G1YgBfrhjswZrkG2k+ZMKuSoldTX22t38/
QXAYNykw5UZQxKTVWJkiBiGl89nrKvI/J7xn/F6ktzN9MppY67HWi3i4rve9K/7U/MwL3dmw+8WW
/cq3aJWP83f6+4jqxxvKEEYDOmtgv4hWE8j6XhL2oTnbepMESX57eVewv3XhVPEV5NioINdoQAK4
kQV4H8XXKMvcXx7ivF79yRfkMEI3owqGQui31yCPD0Wp2ypQOvRPVsf0K1s2Zg0R3qF9d3Ist6fk
g6h9z+FGY+l5JKoIzTr1VlD/W/sClhs/LYnin1PjcHhRtUZUJzMEV3PhiwV2uxY/5PlzWg1EiERu
fw41mqmHcdUIly10pGrfzJ2ygdNN92rd5nc56nTUiT4vn/G+fHw1OYxNYWZkHle5Z13r43Uc2yoE
tERfcxbFZrUGBU/V6RnPLmLnMIbchd3JN1guxiBZ3YAaIfOfyTbrvt5UW8be/lxi8veR4zssoUAc
Faiy4l1XvDbT0Up3a+Nfngxxqvn+yn4S46haEDNF413SwS5oetSmQC3cSCa4UMSZ5tssF7kUwx6C
bm4Dt/tJuzbrfzzRMrsFTjBxETp5KRsEFsa96EDIAJaAxp4pvSaHQbH1axMaSHXQpvbyddiIRPGB
OgAyhyerKOiTDGkfEMYXZ0ElYN2HD0zQrfSSeyq2pj4mBx8w5uwg4xsBjMEkACHAMUxKep+4M2UO
OcZ2XsESh3BLpj708yGan0VSRYhApzdd75MVm6ZRQasPdl9pfJvlxyHs7TKKbelTAiTvYMF3WQ6Q
k0fqbgQtGv5jpYCK7pRvLx8kYip8Z+UyoTKdDKxlSd62+mAX072WeepMZY6JZeE7LBUrFNsyTTS3
Uny5eiwaV1cJghNb2Qv4prCY92RVqsFIujBE9JyiPIFqXXGnyJ4QXSdjMMcGkQahzo3CtvrJaG2s
DF2kgo/MKEjTcX4eBFu7XR3Fi3daCtvqfx2Qg4k0jOa1XMEngT8a6K0s6w/LsAPryIIp3ebftgWH
Cm0zmiEcoDS3qK9yddOZeAcnu275enkYaldweKAj0dPFJYbJRC8dfuhjoFI9FQTk8LXcbDSWXmQC
bHK9L6zrcSSSpNQUuAAisUqzqwZsbCX14+Wr2Xj6P06BL9eqdVKJoBujeWEO73RT9gq8qf9pIfiy
bJZJcVPJODtCcQvOe2zBBvgfkZmvxiZTFJklq3PXam9n4c9sgc8BlYAlAgNeaFsp9LxIJ+SUG6O2
U6W3B6mx4bwyQNxbkqirm1h8lQMBDYI9bWUiBTE4q8864yrIK6cu6mABfInwoBFe/zG44iuydSNG
zTzjTujX8m5RktwBiSRo1FEnAIeaGwcB4aIrVqXiZtDM63WI7anzyunfHkx8RXYElaiM8gnioNZm
LOyV6uj4S47odyiqctGA1DV5GjJd5vHNX0mG4bLp4r2kBLrfP+YOZNL/7SBxcBAXat31CxIdmQx6
Q5z1dpXVzrykZN2JXWcXrju+FBubS7wILLs7OXrwJpvvjptyszqhrW+mje7908T4MmzTR/poyhaM
nETDS+ssaJL5SyVoxI4gdh1ff600cWokC8lJpd8pKUwcLSebv12eCrUr+KprOMy1WFQo2bHMIaP/
FcfosUedEMTyQC9sSpqZChb4GizGys0likCZ64NecHP5uda9pSjsOdul0mMjyXZvuoP5YKZUqYi4
//jKbKKGhS6OOMb5epOYh7Yhinh/4Uf/PmK8znahQhBLqzFAutVYS5PlR7vQh+0zApMO/cEyXpjT
ngpQ3h7Kf2x/0PFQsoYVHPjRH+OvdZFkuBGBxjv6LfIgiTcEOjJ/m/DG8Gan2zY+VKGv4h1TlZo2
M3X8zsbNJ8NzyK/OehbmkyS7UtNAa8xKdkq3bIpWuS2FmDh6ZwPbk7HYmTkJNZWsXWuTeaiZOZyI
lhTVgdyGgb2rlQWqBUfVIA7h2Uv0ZEAO+qcKhDShK5B9iR/RvR7rcG83toviSdYP4ihSc+MiQK3C
U2phwlnptvWl79EVkMxm8oTK4DffWDo69xJX2057qth39mCcTJK7GlJpEs1QQbuYMOzisPDalnLL
okbg7gKhWsu6WqGZlFQ30xJ0FFflPBvnfQp8oXSBCFcTjdgYv7RYJTvy2o2G7S8EhZ/chx6lmkRs
DL5A2iqG3uc63u+jAptH9co0H1Nztbvsy2hS4pjECeMLpEoXlvOaQH2zDf0khnKlchc3cGgB9YHY
g2fvnJPPyEFJpPayiNILI7npLQQOCi+9Dh+iHabptfpb9kV5FSncPHt/n4zKIUgopPmQx2+XkOiA
qw+HX18zbMN7S72ILu3sQ82Tw5FGw70a5jjWmuCPxq5aXlrU1i9/TGoMDjrSVV9GuGgjKjFqx6jW
TVcObmhS1XNqGA42EmkIFUNAXKcL405pC1eSk72QZ/7l2ZxvPjtZJA4k5BrRo4W4B5ECmn/20iYK
mDenvKEK6edjkpOROLCQ49YcIhlPCQk0IqgowJZzgbLyZnYgIhjUx5h4t1ID8uVTRatVq2KlmNKS
nCyctp2kK3YfzffaDBVaS8+giL74EeQHQKyCe5DshUP9IEQt9ZHlc5Hs+9R5WQcZ7RFGp4PRDUER
2GpDgWhnXSE3GFSu/Ey9n4gLh5dykPWs1mIVsD9ax7q4HUbBa0ADnrpDOj4MskdsIOIOsDhsUcsZ
UUKG9ygrr72pcUAR13BwyCs/8ffU7Ihzwas6RJWEwm4J+uKY+4Pwc2T1rk9pG54sF/sNJ+GIWeUd
ejLxjheWK1Uc7VQTYXkzOJe/HAH/fyg25CWUhBfUPgXtq2FIaDKBZg8SB92cby6PRH0zDksyYQmr
VkRiTUX6e3iIFLtNiP4c8rBxONKGQ6PPIphFv5zj0QyGFAh0ZibXAt1+2mgPl+d0vq/6ZJE4OEnG
qRnE6X9I+7LetpUmyl9EgPvySlKiKMl7bMd5IbLccN93/vo57TtfJHcY1kzuS4DAgIrdXX2qupZT
yMEsd+0uu2ejheXCCfYy2s9gWTw08OHfbaHbG6nxFA2mkWaRpWAje+tpQFJLApEHUcLNPvvPXr/G
s43rMautD0D6LHvhQTuYGFxsHenu6fUG01/bB4K1jzo+LGKbaQLksOiudorcwUb1KhqckyMFxNsI
ofH0DAHj8ES3I9qOMVgheBSb1+1TIdfCORqmnmKipQVHQ24fhaiye0w0awq3iyM31EEf202uaHpK
9r0ZfEL0NrJrfM1MLsnRNNRYW+bLjmBXT+g/slnhlnmqSEZwSjc416MWhtpqTQgDA4XXayqGH6Tp
kwmSdVuaLb+NonPSWN8VAXMDttdJKT6HILIhWEPAOPBFYd6peQzqnOG5s0xqOylV4VAErSzZnJrI
vqueflSdah8fTb+DZo4YWmiyfisCtyiBbMuvoD43emRV2Dg8vfs6LSD2FwgBxM7xdTRzWugFeFdw
z/J/lNSJ5X9S0d0+nG2Dr71fj6s1qK3WqQvqMlyrlkAKXj+CCh+x4Kl50oTE1fPuVNYhFTwlnmba
e0ToSqokGrPZzkirgnDoiJ7xG9OtP2se/n/obYxVw8Sq7WWux5gukPVugq4kRmmbyB1DfPBrwovK
3OAt2Os2ewpmN5RiUOfGYUrdlGGXdxAGTOnnY1ecWp2wJuQWsm+4WtDcZlY2VXiWjQ/BDdr8GQWh
Z35i+j672kvl/VV2+moHOQAR2tjS2TAud5hTB7mKhzZNiTq4ba9Gey8PuVpTXk1zi9pO5ECEfb4c
Gbl7oRwNmSLopeRwSDFGol7qLUwxiFy+djrKx5rqVa+Eg1SEhEmmVIHDiL5XrMbQYCp76162nFlF
Tx3JVkYYEr5spk3CtgoM+E/sHabs34m7nOz0Lx1lsCOukrTtZfCVMtKs5iAngCLk5X2WP5jDQ7Lc
xHlmq2nupBhzuqiPgvQkjYRgYiv5whmtF6NmFHCryvz7WBWA27e+ouIqlBDuRWJJqGCO0LbtDumd
2t7NmHJK1bESlvi3mpmitIQ6wFuWUcOwYa2ax5iRqIlAhHWS2UqvLpMZ6XoppggC1Cjeilu3yL5t
KwK1VRwgBGKmyl2AsH1V5Ad9xPT5MtqpJVXsRonh3Iceg3WyhNH+CYYfDIcmPRqkJ0apNAcIshSN
aRwZiKbl2XGqjGMgF64lLS9xg5dvmruLmjl6lyd2UCEdP+lEgpk6Kw4lrAiJfllElmAURDcwln2T
1rvt06IMBl8uU4ZD2ldsqnO3NzKHzTYUduNbiyjeclx2oFy/pywGKZJt+5UKFmM/agkgEEaXNWIW
d5ErvmFGjC2BX01+pUne19MtFyPFF9JUQmtqSoZ61shCoi9qj8U02ZP5RUAbGFqqvUmxvHHR7SXq
vaH43rTJT9RF7/qwvFf12lOMgTBpRIxM4+tu9GUJhGHCF7G3koK3EjpQ99JO/Y/BDY0vuYn6cmjA
jQQdUtKHSE3/UZPAkQWT4LcgHuuawuFKKOlgoREQGcvOGCO8Ww5SAoKhwdG/s0K8xKtIir7V0syr
Q+WAJra0uhzREuQull9iWoiweEZyUyxIuLyIxckAM0lGzWcmUIfnF9IwmyBH3xEakLrHSX8QytuK
HPFOyeBQZ6hbaRkYe3DjTm6B4WDsIW09swSFfMgc0yk8hXiLEZEPjP35eCXBWi2LY4QnRT7bszcD
B+qH0hnsbHbkp+g2OaC74ZP4uI09xEL5Ep1kMpOyXPAyE8ufgdi6KUg+6+W/mSO+SEcRh7oTCuYe
YDxsZ9rT4jVkQo6w3XyVjlD+b+ILu83ZPmAkqfC3ppPu1qykxVWOJWgq60Nx81csOZdbwNfuDDrY
9c0Ruf+qc/LgB+o2KN0g7hlfr2NkWm6lISqp2KjRyZcOqm896PvoSBWeEOaOr9IZimmMF3gMbp8x
5kR3jD9tKxwlgEOMUalAJDqi20WyfGW50SYCBJnPsRFo4ytzDBF9UJISaW6Y/wSx6yy+WJKnt15b
EoKohXAQ0Sxp2ResAFXBlLjqNQl/bm8UdTM5OACNZZYqE+L9SedPRmEr3d7sCBmUUeZrcRKz/L+E
MSy8a+zjx2of7jpbw2ihXfiDDVXLPOmOyv8SNRAaX5PTdkUWLKwwENVNzuLCfBxkf8FYt8gNzqXP
clXMYhmu9YZCJKoiiIo48LU6U1vlVs1q7fSbfhcfai9yZT/1FQepDZdytYhz5Gt2FKOUi4V1LZog
H5tQj1b2EjpzqYczZfz5Uh3M3VBSpYI308FkyU7xznChw6dhb03Bp6YlUstif79yICMpCVSpwFOp
HJu9GaUPQxp5sWoctm8Bccv4Ip2s60apZARkqb5XpkdyahN5A7g3zDBU4SRWwIvEn7301tpHewwF
cnUMj57d0o0Osl2QtOzUqjjsCC0NjIQiVtVkvW0s3WOUhoRhp0Rw8DHMJUIBHctptHj2t491s9s+
GQbUG0DLkyBM5jzirQz8k1PZjvLloKbCaDdK8RxXGuFAEIvhCRDCoBcN3YBVyvNvIL5RKYIdChF4
+oNYa7VZiODvMXLbFGUUgpO8Ku+P/+AxJVZDXB2eyLGthi4Oe6BfnuReJqCPSUFnbtwRL1dKDNvU
qxsaL9qU4EGA10AhOuYYOpkiulJEcZpSesABQWkM+jjUsFNmn4OY9VQbyA9KNx0Vm6EATmcfcrUe
dRJrTVtQRSM/BF55NO+zb8qt9YUN8pgPyxvKebYVnNo/DhkiKxOEJQHhsZinbiWNXtmYTtiq/rYY
6inOD7APG61X8hRIGjxnsZ3f9l7pqG/WV/NJ3me78dR4/zH+xLM6Vl1jGKjuhfntczcfTsowEHtH
LcpgDu3VYYESuDNU1m+Z+OLuLt2Zb3rnDo71IKHNpP2mvYV/dalUXTNA32yZ/BtD6spRTAIQLwoN
GGTBSNyklpMrFO/RulJcxMgf19VPeVmJlYp1Sd/L+CTOLxL1+Fz3YC8iuDinklS5vIhoIZ1aTAhu
My8b91140+hPYjO528pHLYfDiKUWUsxdQdV3oadvo2a1bt5pXqnClv83QRxKyGWcTJKEQEErvArD
i9z4KpkvZhvzu0W6bBwHEEVqKEWvofIiOusY4cyqCqUQnamLI7rDDQZGE5mrdeS7yOMAYuyLedBK
IF+aHpXiJu8Cx8iPGsk1TykE5y20lhaaJSsozPPJn7PWr1LU02azdW7maj/N89fts1q3tpd1ca6D
ISVLu/TI9fRm4HR65Zcx1QZL6B3/7ojycrDqBlXIooyi/FRxYiV7y8div70SSgwX5cyVLNTA1A/b
lPq1UqNzc09yHbDd39A6/jERGUM5WxKqirQm24myuCsywZ+S7twtIGyUUqcLDCJztc5aZpoi5jHi
PSuL3AlZNcZMlQnAjvUBtDOYZtHDs0eeWx7t6ah5CyYmgUrvqD/OtoS+isbDZM3d9t6ua/+vb+Az
4CDZKtrQhMukd2j2VTENr9NstTyUJRX9WNfHiyTuFMMiMQqphCu7mHd99Rzlf/XGuPw+h+kAprLS
Cvy+kN5p6bEYP23vFPX9HKCHkYLILEhfXMRV7mVJPoC4m7B+f3COLmtg33BlbyNB7/VKAjMqq6hW
nfw4iPYA7BtdMEZGduH9XczrIpAD9F5owhbjWcA32ByX7lxJRIEFtWkcmGtCi+FcjMDTVPtdrRih
rWT6y/bBrMPDZQ0cgJvKZFZphIOZZh05pG4/Lkg4yA1h+/5QyHSRwwH4XIpBPlQgV/u3ljJFnaiI
qaLsWU4RlVC3kkMGo9IaoUsgyiqbQ2gufqXJewyIdfKlftzevXUutwsK8bltoclG0Rhwb0SvBwCl
p9oJv+SOAYYr4yjcBDabDxViAJ9AXKjVcwM3h2yhzR4eH3du/TRXZaUAcpdsr8epLXfHEsnt7eWt
7uSVEO7QEuSzky6DG6aPil1GshOPn6s0tRWqWX7VvF8J4o5MzoS+bIICIXgrPovl4C+m8mws6I0z
ypNc1ARUEOviey/KsEwSWYbLN9elk4+lXeV2HFWOCTat7R1cvcKXhfFNF2aQtqGBSdhuZR6X4mQN
hBpQvy9/xLxFTKUpQqOVK6tPjXESW6LTgfp9DrflUBrEoUOaftYqV68nTwhF/79tEfuEK9gGbRZY
1NER5mrKV1U/qDHV1kCtgYNpMy2qEU18iDWU+o0uas9NQw38WIe3q3NmGne1iKo22kDp2CJsNjur
dkpPd3MfQ3JvqJfreqDmShZ39ZXUSvW0xNWfvWUfH5aDcTvfsyGRLBkyUTk5avc4DBBFs8iyAhps
qDtr+MeoCE+buovc1c/FzIrA2w/DYPY7Q8+OlhzfTqjitkQqsUNgJt81UWVa1PQWNq7oBTcKZKeM
AkfTqTfRuiNyOSC+JyIbmyLVa1zKemfcdchUDagXV+/YG6xxBJJlmQBPviuiH6JhkicDbkIhg3ku
c3L1Me0PShzagkoRAfxhcaoFm4N3pMVnx7q5H7RoQb1sf8y/yg6SWCDNVW0EQEVMKBXI3AHTr9/e
FtZFHnezBiPsSz3BC3NMXtv4KEkgHKtfhOQ2Xm6EydvGonV7fiWNu1toaCwigSW9McsSNB3FXdPZ
9YO4S3fDodop6GwRvM4roqNwT3XFrie/r2RzNw25rmgMtPd+d1TJfc3ccJc6i6eDXS0+Y4I4QnwD
Nfth/Upcdpe7fb1WiEkjgwEjq034R5kPSrl9I1eH7X0lxPBv3XSQxtRiM+aL6qG0nLL81HeEpaVE
cC8kOWuisBuA8mVzC1uOQvJTq4X77XX8AXt/7Rf/0h2KrJZMvF/eiyLg7+0m9GyqtuUxwjHKkV1/
4140gs+bTZpUpmGECKIMpG9+YOLcjXaGh7nTblUB1GOTM+3gYO7Du2EHU4Pwdm13lPmkNpazz5ER
R0o8oKBSUR9LvO2H8DXsQ8LTXA+WXi2VfcWVAUXdhSIUMzATZBL7AgHTFF0vwqPuWzf9p+IB/dIu
cZTMddkAFj6tpoO9XRqGBEELmOzFlezszkSqULcZBwNNrLZu5y6awyFLtOTaFIIswE2mxm6C53TC
GE/zW0ExxFIAzZOMF3mvz4KB6oL5OJwlN0PdjvkjPsc/EsYuuOsoLtd1B8HEyFVDtjA2kHMRu2Dp
jJG9IM0utccxOyvoLds+K4ZCvx/VRQSnglalmiVqdP43rrA7gBMZM0Aoz2pd0y9iOB1c4iwatR7v
ea25GYeD2vh5+ml7JdRmcdYsS1uMr2Ixiq55kMfX8a/m1yP0/7/D4LUMz1GQ3eLwm+i8yHdT8VcZ
oSsBnJFCaXqZFDOQvFOaR5YZ0gfpNonyv0ncXYnh7JIZJ02p5ygEK/XK1oe3ZL7Lqblrf8CcX5vF
P97BTNFWcwVXRr0x7qL7d+6CvQIX7bZ2tZ8YYPpN+bF9/ISG8cXpaptVQhLjnavG4b7qUaQg996o
N+62GELL+Fp0FAyXUlnA0R2LDsn1qrxZrIAITq3cSVkUJVMxDFGRdP5lW+qGErTssmR+58fH7qCB
lkc8tITnsHZIH+RwL1y1nGdQAuLuB1/Uo7bP9ulzcE797JZV5kQPvU267+wXObT5IJEDtFGeUzmq
38mIl715LPbJk7WT77Kv0g7rMyjLxxyTLXHsMK8sX6nqTbuMiPKxWd9ph0qcodlPY7sHFdEuVzXP
MC0Ur1tIgIXHPjGpBx51kBzq9Yk8qlWHW5C3Z1l4iRJfGDv05t8YCZomgnst+LmtnSuW8MP+chio
tBIaalniAwOkFPMgCaWt1jea8LgthkHd1r5yUNjCaoAMHqE5IxFRYIJRIsmTUHoSukGSt21RK/ft
w4o4UDS6UhRnNkYk60HWf+zU1+3ff8eFrbVwcMieeKDRwbNEwWjuxa1wDcJTC0ewOxhOvx/dBoHG
+SDas5/Y8Z4az01sJf9wluuyNEcJTf6TdadgXqjZHhEty6vvSUkUpBM7yT+d81pS0jgBpa+UCw8Y
beqJ5kg8FNYcpOvT4t/L2MqozXvWt/iQ3LM556FnPnU2i9ZEO8uViEzVCuZ/EMfBSdYss2mVUPch
+GqGT1H5U+sJa0ntGgchszw2mhKjgEsQgIxKfLeE835bBdc6BT4sg4eJbopqgU1NZ+VBGSrr/kV8
+fAXafIPgjh4aDM9KMoGeBQHt0P/cw68PCP4M6gj4aChTgp5RpUWGIjlI3oibH06IcxFATthRywO
FYJySmXdCP9NeUh4YIRfBjv2WUWL4NYERKy9TD9sGwcRmEMcR6oMzzLxox+ornS607ivzwp6WSpH
+086bfBsAa2oK4OYo3yrmZ8U/UHLjnNH+PzENTV4uoBqwSTZugLosHSeDmpl63G+73asOSd9ypz4
G6Hg28dl8LQBYCZYKqWHvPeZ6E79T3DOfrJ3NYz+qaJe1dtXFi7UR6sv5CMmMrOE7lh41fwYUk0N
a9GkK30wRA4TulnKMqlB3GzY9y8LnoGlI7/pZ9a+oZ4sV/HjPdXGvH2tDJ4xwCyiYcHsJCQ7jMcM
RU79WdaIm7u+bZpsKDr8TlHltFy0Kox6b5kI4a5rbyeNuEbrS/j1+3ygakzLOkiFAblDrbXFVrTl
+XXsKBaWPxzORQwXrJIwyNtsR5RQsdazag/yqMfgPnttEcRnRd/lN8EPWgKPqKUx/b/yM81kFuJF
Qs9QkT6H7RdR+4ccOUmcDh+virOhNc0aboquneQElL3EY4BaAqfThVLqpj7BlHbqP/VwU5rP4fJ9
GwaoJbBPuNqlZmiNojaxS0r7uSsPavC8/fvrrtTl5DnrpnTgY4pmXMvIeO7TUxo8tuFj2h0CzKra
lvTOo/+703gRxVm5HtNohgQtQUi5D+501sGzaD32noJy+NHOUBI2YKofsw9pZIf7QbALp3MwSP6v
nOPLZ3BmsFPL1qwCJJET89BMZ2UkIGEtSgqkuwjgMKEXwDSk1Dgy62lydadEs8R4Er3oR2uz+jcE
EKJX1S5u69iWdqhPQvOaQbithGLyheBtJKm1KgGWxMWXwMKsxXa4PG6fJ6GZfAH41JgRap4ydAF3
pmP1eJZGFAnQH2zur63ka8DnvLcMUB8yXJrc8IQYrKP7xYlxcqqn0JUpHaX2jbOCxRApZdXhNtSZ
N4iY6Zve9hoVsmJX6vd7gEExyFmJqIrl9KOUQV5dmKyYNMJ4juGtLPZV/pLHf9EKDj38JYcPJ8W1
1Em5ihB2jLeRlLi15odS6WxrwfqOXYRwlqPptKg1F/Z4Rl+rCVIybVcLEyHkD/bpIoWzFaXcR2iO
hhT9QXwp3OnAGOubU9HYxkP9ifFPTZ1LJcCopXHK0E6dOmcYMuEWSXvXmtm50/SzEPxFLurDMXFG
xOwGPWsaBfGOMd+BvhQjjMpTP8YELK1f18sWstVeGZI50mQ1m4G+kvpYmy+xRtjCP8QELgI4S5Jr
ZhH2EAJ4T7+ywFjgs4G+5qfq9V+aFWWXupabHUM3Bb5PBKz/AXYv8jnzYrVjIZsNjD0bSVM+tjAv
ESIS02lA/aV+1kHvBZ5uL3brk3Gv75Jnyt1cS9Z+OEnOsrTtoqSSzvgq8QUxHqXBfXycXlHwjKAI
hodhGBqqL8RD9I/2Y/sWMsjYgBR+iMhUKXISajA57K2ggCRD8VhCggx+shaBDTk8KwKG9KFxRWK3
vX8O+8yWalAGfNcyb25u5OWbaB2nzNte2h8ekr/OVeEQRpnjIRcGyFRYXuxc7IcDC46AXtuZ7b8g
ULs+Qp4RQcGDtU0tVJfofWqLVgmOG4rJd93juqyHg5WgNoVxZi79qH5OixB8z6EdtoY7g9oao7aI
3WO/tnViHLqUJorLhAUJddVjpBIj2j7capfGNvPs07321pfutsh3u7IlkkMaddZYHxoWqHrLnemN
h/xU+OkhxHQ2UBF4bBpRcYj9ed/7uAv/VV04GArjvhmyBXGH3pnRmM2G92GQwnncRwfxQFFkEqDK
8x4E9SwUeoL8SS/skuElJfsn1oPxF2XhIKVuBDUvWBVB4iv71k6PAlqB67O0S++onaPWwrklarnU
Q2ZiLYmCoajB5DRL6W+rBqH6KoOXKxtkKnIDLkQF5OPRzdTdlqZfBaewxthaKpxBSeJAY5bLxGj7
AJUKmKWola1T9+pxns2dPMS+VJa77YX9wVH9dU4q56AEVSEII3umJefKZzUREXRd/iy9v2AsssSK
OCue3aAuTK2z2KBFofdm6UeA0bLbC6IEsL9fnVScmHWiFHC851w46WK2W0aRuqmEf8VXbk3oGbNC
1k1f78Kv4sv7zFVH/7SgyZelEEQ33UsUHlLr4tAhDbNUslhTaSv7lvEWZNZ/3DimmFcbJ6nZILUN
e+Tqt3rjS8Xj9sFQ5pCfQtK0YzQJOdxFDUP/UJiMarfpMfdFN9kFt9SA7nVpmH6garqs6uBp+Lgc
a1jU0lARZWdcaYjauUGCHgYMZsBIN8GPnrcXt6oRV9K405nAM6v0rOhGaPwq/oTWuj4l3GByRdwB
obysx7g/uBP/W9F0snaDg5bVveDqxGmtqpukaaakWeC44ANQeL7KUylAG8LwpyneZ8m3v9mwy+9z
1xShhlAxY5haU8askUdx3lvhX12ZqzVwKlB2otRpEqYqBPHoBHF1FsSWCFeslSvL4pUM7uDNskbr
QIxrmTeGXQguOGXtRX9L+p0ef9MMMA9+KZIfPdVjzn72N0/lSiynC+DMH0LLrNBPoNR2kvRnK4hO
mX4uybmMq27YlSTOjoMtsY2MCBX+4ljhBiX1KavFb2IroLtJ9tJ63AVxsUsyczdg1k9kTK912bjF
EqoEPq1fsYvGcFa+Caa+HA18SGl+zrNvffcZXe6EDELr+ehTuKjyHBq4YpEW2ksR20lKJWOIZfDB
p3psDJQC42LNiCUiugV6ttxGQCBy9Kdhx0oxwBHwqlN19ZRY+SMcJrqiR5WIVO28+J16KKxbgSLL
WU9sXlSFpyIQWkVr2wgAn/iBN3rDIfRrnyXN/mZMwPWt0zn0SNAoG9VDjDIBTNvJ9sJj7uSfJ8e0
C8T8pbf5cRus1ng9PsjjkMQclBbdXGALSFCik7nLt+kU9i6mjHizi676b9mxuIHFpxLelDpy4BJk
czEGMqufUR9MObKV4iuxMHbsGziicziStKnSozmXhR4mlEPgjXVvupL3b2ZLJnR/9a1/pR8clERK
VuWdCaaAxB/OGLbuS954RnHYYXtRlKpzQNHHuaA0mYTQa/eoyq07Ws8d2Ua9LsRCdaBmyIrG15/l
qimPw4C25lL/PKSj3alvGtUVKbHd//10LkK4S2uB20NFUywKhu/gy3rvdfSRHbjSrarYygPoDRGF
jybbcmfKjV6vFpMusrnH/mBMwpzNAIzMbz41d/VzgOJX9ak6BHfGUcGwTVUjOLBWt1SWVVANqrpk
mty5NWmSILg8oQN+eg6sxs71HwL68baVY/VKXYTwBThRps/V3OO5owcB6m60Gy22KEeNksE94VIz
DcJUgG4s3yW0FZVfusN8X/zU7eiQ7yun/pa//rdFcXoyqZUhhi28T7QCC9Z9Kzvbv7+uDFe7ximD
1smViZ5gVCm40j7DePpT6YDU5qX8FDoNApOYF/dIiGTf/JvuX4nkIB62vgbvBw5q2KtHCciUetPj
5CAWCVlkpeLqTbuSxgH8oAbNhHYpluH7rB7lHSKwbgD6MAyfRvhTPCTe7NHVYOsu/ZVYDuC1CgFC
jJeEv+GbnrEvvfFet01bc6IdXae/Cr9Xwjisl4cEk3VUPL0D5VNZPHfDbSz42fi1yr611qtEoRdx
nfmiHTNc5rjWwR/aiK9z/M0Ub+eSYnFej9hdrYnDjLE1zBkV+qxBrN91vu7UnnyP1CjelobDtnJ+
r85gF28mmZe3N9Tia3fMOg9SKwlQuGtidE6EIKH6Gb1HttLsNXAxLxKy64QJXfdEZA3oqCHcK2vc
ITZJxNrloKht895sgfiQM7zqPmPDqV0TLRf5PnyiLPf6WV6k8pY7lKdcH/DcqEvQ+hqRK4UYhWzU
7valXwfOixjuNJWpUkcNxHNuFvROOD/N4Uwg2fqR/ZLAO/hjh221JGzfe2mSl3ojppnQk1MoMZwF
KIswGAf9PZAcHtBs9C5GPJAU7Qx3fwfJy3J44EddkpkusDSNomPDpPu4im4aa3iptaW3tS7eC9b0
CtcV5QjLktuq1qeuZqSHSir/gkkXA+IsRUYvo2LqPA9503VgsNRZFDb4pknfgsBf5J5QkD/c94sQ
DjBT0UrncsFkp+wsO2y8Q3lTgWQvRemu9iDdDscJBCUFOsgCy+lJ6uX1bO7VGrnbV7ZqOKKDBi5K
YydndJL5KrgRzdE2z8W8U476vvKC3Ug5Y/K6ebosm7t/maBhpEWLoOYwq7uuXQ7JYJyl0noL9cIH
13dpZ+191iOYasyT0+fNHqUc5m6pxthGH+JdMrcOe9K2fbav0/AQhYOrh6ZTKyUc/xYpAFUV8eCN
dnmW+EW77EJZefmby31ZA3e54cmqvdbi6gXzru3uFo2AxvU07uVw+BSfmaRhWRgsZPVV9grf2I+7
bt/vEJ/1UK+zaz8z+pLmZQDDzZmFzChsXgfJXwvk032FUeRWMcJjrqsfmHasTF/EmnCR15/YV2vk
LnzeJqJgychDFMLN3P/TWztF/aIsd6F+ryWf4/nHlFNPxHWMuSyL8/2GRCjypUUxwb9PRNZMa922
ewGNmvE+JGsX/uATXeRxjh+YLPUulnDFgxsJlMuY2FXZxSn1+zMbETY3hEUg5XGu3zzIgVSqUJt/
q2PT43BYvAwTYzKEpamJMeQBcgAW6rIYaCaiWKCyewE3/WE4GsfqgR5zuW6CLtvIQZVlRWFm9YAM
FiJJj7GX+qyriGr9WjfZFzEcMoGzWE5rHWKUsT/UyeLnGKS1DRyr90qRDV1CHF+3+OGBS1ZaSi+P
aCZM92X3vBT3Whzb2zJWd+tKBqd0U2waS5XCkP7/+QXUUjhdSzEjpg0WvKOm+iHXnnT9W0wai9UT
UXRUNKgq4vZ8gHGcMmOKNES9MSDBHibXiL9v7xVT0d+cjisBHAahnkib5ADnIZu5E9dno46cPB4w
L/DHtqD14PqVJA56MHxGrDoD/mDjBh6K6I7oHntKfeaxoddgW9i6a3EljFMBtQ4x62aGMPAk7lgK
PrpHgs/TMUCjdExX27FxFuaeJUaTlCzfWI/1XInnVGNIZMweKaGB4lHZfzZswUYBpuOHtv6DdcUz
WlL5kFChCnZWW2fJwVEiZAXCtu/vXtOr7tNj7qmY8CfvJ1AcUuTV6+B3tUYOkzQovyyW752O9S0r
h5G87BFtVi5VDLMO6leSOFhKzF4thgGHycaARY52QMDW+17676T9RP/m+qW+XDjOsYnEJUuHFHGr
oPqZYPR73LzRhe6EEJ4C1TRTrYgKHFTUH8fhkyV72t+M55TFy6YZ3KsljMuhDzpE1RmzGCs/kSRM
/GAZbWnXecroUN1w1AU3OCjRe/CmiykCV/9Oa2s9kEDcsAxtuBeITB21gRyWhI1QS6KCcESWPVp6
d7/k3xOdaq+nhHAYMuit3EVaj9BzNL9kA1g6oukzYjyftrGKQGCDfcZVqj40mqQYVaQjxuF5ytCi
ND1VGHBblN5/k8Ohg9oOQ9wkiBiZZnnKotJe5uZgZOh5MaOQ8MOoNXHY0At9HQcRbqwk77T2OIwv
U34sTEILKGAwOGDIxyDWZB0ntFiKjdEvpzAtb9JyuBUS3Z+gI7bYP3UByCeteDcs+c7oC3LQDdO1
DdQ1OMQo9TmOKwuXWbubXNXRXodDjDG4yrH38X68pco7Ca3kSdpMPcpmQ8Kai1GzW6m2tewQoRV6
W1moreX72I26iMQM9Kuw1oMbHgo3PFanf21XfEcVdFLm2uSgQzIUebBYI+/omF47oZNXOiVPus9Y
Knt3OEqOhtC0cY/ZdTvhTdhvL5baUg5N9HDsk9TEI6U2bgsZ+e7xTZ0X4kowtPhNTVRF1BFPscDL
yl2JJRPVpTXZNVf2SnEKqebNVaf36ve5u5DlaY5p53iwJn58aG/i/zugjszWrm7WlRxO3YdKEJOJ
ca0X5/qr5PbPWunqZ/BBMU589VTojpzgrCgSkvd2hD/vn8THZ1ULPlWeYH3Bs+lMexE0VFNsI3bk
DgfjGTxbOYK0DioSXTaIVCFAej1p8mvZEt92mUXzkosxjJtmI6eAySDw5zDc1WPt0eUdqyXf1kmm
DlvL5W4EuIOTdjFVMFarjV224X3S5F5VI0RgPIpxRUjbPlSYTnzNlQ2azLgbpwQDL+fiXtQdM/oy
DZR3umoTrnaQM6eqEOlazVibxGN4kD3rztgzCrjvvRsj3F2BuIIO3VLrYn+/WpfUp2EvJwh1W6D9
tn5qwq0RZ8TerRddXi2MM6yiIhfdWMOwRv6A8SpodbJLT7mdnNKXz+KJikxtAwmm7nJrKuuoGhcZ
HmrcHaZBcIQxIAzrylEpSEiA0A35cFl6z1tcbVtoLRY6GOBeTcb3si3sGTy72bPckSOFV84HglRV
NpElFlXeygzCOHbxgOftYiEBIr9IduKmnnivPbCrnByn/4c8HSWTu1koyg5HXYBMKTgmmo9uyYHU
dQa23O39sC7uPvVdWahmhzCU6uW3qqM7w7l+SDAorjj07njGmww8uI2DVxl1k9dM6QfR3DUzVb0V
1AVBxcayNZ+leCOnvJVs6cAAq6mcyVGOoovEksNYF6lXwIp2fhDP3ThF1TQ9YSMrpvhbYMx2WqaE
IV1XzovOcNetzEAcG2kzDGkYfO8b2ani+tnQlFs0jhP9/JQo7qrpi1SA4xMlG1n8bNTHVgKb43Av
Vt421q+9nD5sGme722BK4pb1LIlF6WTqdI+ecWR8yhrBCQzcGqfCKyr90Sra5zFtb5Y5oELRTOl/
V1jD1FVNskyTbyBvwtmsiw6P+fFh2INaAgR+6o/0zIbjFR4VZly/gb+E8d3keIjMZqiiyV9uz5p+
nKzbLjwQW7riDmFLLzK45+8spLVWxyYW5Cz7wU+/lGiB0jVHuw0UG7MGXcZBXaX2bFuJLUq7sCXU
lFokBzNGKPaI6cHcje1ZROXLEtyaEUFwsualf1glhzN5DjowXYMQ1jBfuNKpeRVBesgYmbS3v+jm
/SCMQxYpKJq0lAQw2gXzceqHH30W3oyJ+rJ9dNTGcQhSmdloKSI8rdS8F4eHtHVR90vYbEoGhyGT
0IdBJjMMacPP/ehpY7zvY+Of7ZWsY+FFBzn4qMDabWkTyOAwCvkURNFh7DsiT7YqQvo/pF3XcuRI
kvwimEGLV+gqFouy2eIFNq2gtcbXnyfnZgpMZlfecdZsdx/ajFGZiIgM6S4pBPNBMeTXXcDdS52b
IP1QEgtL3kljL8mhVTlhG9MF7gRQ4f5iSGqeyjoys944Z9Z6NxTbrdwVR21svly/LuZHuYh6fdl2
ZwGuP1bFRaScc3PWxvOEid1trDlfnnNh9KhfJkxwdLKGb5KYwZJux0T5wMKzgqDpn29Cw8wpdSQl
ZkuKU/L3OVHspPuRCIt//bJYUecbKZTpj50oLgnZ1/2701Vg5N6WzmBHBHLB+r1wtOfrAnlfh1zs
7uuYpj4DjB4pegL0t1Sx58FbM96+FNuh7e6O/IqdlLIu1yjTUhRTnswgD1HNcXq3eSGxSux+oJSC
K1QBmoJeFGbRKWFWNVhtlSMSLKVvYomBivyUSLxSGPveLkIoV5Opad1uFQlxRwlTNljB3T53OS8J
YaFavDkL5WsGoR/jqoMYNegwOVX4hi0HM/g+CjdJbOtsfbK+VecpsMBlWGHwDvGfW3+/riJs27oc
lQ5jRC2rlhT4igTBsf2mxLzG3uvYybswZffFKG9UabAtc8MpW0/yN3cMhHDD/1f+ElrO5jRh4SNL
DtEq88ZD+yQgxp5D9XHlBWzk8b7yO+jB09gEI6AyomJEiusotzjRwfJaF50dzGvxOi2ca6XB39p4
HLBu1SGJjZpDNdeepm+cQJfVzNmrDw3+lqalBhCZDQOaff0lUbVPQtydhWZzU2XwZCzdDevw0sfZ
cyHwEDPZL4wpGTJanIpFLyd1sSW0E/JQt+sSPwIR+dA2t6m4eHU9edcVlGmLsqQTuAuQbb1z/ka9
JsIKLCtRCrrsTktuMy5WCPNr7WQQ1dl5MGMWBSEtISO6FVeboIDCFs+Rrz5VLwZ4po3M/pAf24mk
ngJrw3hasiGeVufCwRHDVe5saR05rTH2yTSk66hgijo90m1t8dYUM0IBJRaDZkYpbOSBwzF1QTZV
E50r2RLpgUhdB7FKSkRMiexHmHEbhep+3AQX8Hec+JwpSpEsSVcAmqXSE25KkUfpWpUInadTH73U
6n2LSFPJ3Osqx87Hd3Io/9/1wjyWGVb5/2b4qdzGNYPpEB/JmJt4n5xNO3ZKX3slVJY/Er3thFOv
gl4sUVyuBsw61U5VBXxos/F1OXFEPf5IzUjBuL+sSPhw9GCHMgyZ2RBoYsH8S58PiwUgNRBv6nyU
MPKMvHO+O0lET3cW1phJCs7Aidyo9CW6FSybkEmQbf4hnO9XX/L6GtP58o2W2R/YTldkgNXgv5op
Y7z0rWzNjI0sT3BKvT4L9ed44jli5styEUDPvSWJWssawQ0AJyZQA7DperAcJUAi7kceD0mf6Q+x
U6uLcIaiSfckyrWrjRTm7vax7iR16TZNbw8x97lkeo6dHCowSPMq+7tF1uPZBnuRmziSbYKcBUsv
hU3QtaSv182OdzLqO82rWBblDMXPrLvWav1Z/rSgV3ZdCPtYIFzBnJdmyTr5ETtFjMGknCw5EhY1
O5bFvcnLhFlNB0zgIhuRJcMy4KjeCqgAWo+6PJKVGjAualBpodxrTmQGQhO02imzXqz8Nk/debhP
xdtW5QFms6Yw3/wAytTKRLNKi2ASW5JNqkKxZ2qYxUdM6YJrGQwctT+Hjds4641s/19CdHaao2kW
kLQx/gRk7bdXYOioT8ciIq3Fssn0deTqrnpHyqhkecRyeUUO1lQwjnwRSL3fZjoWVd4jryKNT/FF
uyk/rZltwS6Oq4+BfLf4JCH25Ng9U181SxVVSTZUhebdndJ2HvQeyKHtFmIIz06WvxQe6zNx9u/8
5kUGPXXSLlvUAewQMlAPtn4o8+8o9fQNn1Lnto/JZ7kmi/ps8rBWqbC8ZqfaFxXVRORxX+rDgF0Y
nqkzrXB3LOqDjfMwShJB4EUJ0xa6F916vm7mzHvTdcwsioYm4XF7q4KmJczNti2oeyH2LpPOGTZh
swt59IqpAoS2XHFCE+aJdgKpkAHPJuhUSBIcle4Y/bawhX79RExt2wmgwoJFHrRxwXIG6GlzuxCD
KMLUycoRws7ld1Jor7+OqHsBgRnvNAFt6O3+V+kMthEoXvfJOFw/EmuXRpF30iiP34F/edU1VLA1
O5lscK26HbC3Yme9793FI4pnPq6JLbjyB3Yl9pJfc6vdMxAtWyttGpqnRlkco8nyslkHs7rmcU5I
FPmdTV1O+NpF2MnJN6RPKeIvUPnAGZNNCeUcHRqvfK6B0P2Rnb03x6LsKk7FIZYTjLeSz4cpf2cL
u/AH4aZMfe6In8g8m4VtfHQBLZQQ3toY5pv7Ksvw9dQAwRygMGZ/dVGY5wIzsW3rIoj8++4S0yzp
M4PYVrcoN1qXnI3Icq9/KLZ1XURQ/kKuZRm5NABl+i63G1Dumk8GD92TaPN7XbjIoFyEVndiJYLT
5HXagwxfpof+AKQ1TsrHOwrlKDq9Fq0O0bCr1jdrmfvrdOwqkXNfvE9C+YmoGLvSjLA3OWQnqTqs
Q3j9e7Dba4YiIa2UZeMdAXwnaJqI8cD/hbAObIBXecCu4g+pMK9rJ4gyGbHKE1UlnI2reKcCGU7z
ax5TDvMx2omgDKXQZk0tI+QHSoehZs2wmyyyI/FRNs794F2/OKYsE4k+smRTekdhJG25XkwIft11
mUKAwoWNJTtyI5yaMrLz5UM6bWFcAswdEgn43pqmvEhjnBVomhd66yhx5Mub4ZR5fy9HgrNFEY6c
umIsf7l+SuZHQ/NEx56bZr7Dzu4FCUMIPVI6rTkk0Y0eB1LE2/liR5UXIXTLE42fcupiXGXv5WfC
PhW5673x+GNz0q9/AwhWP64fi+khdhKp21xGTSjGekTUsk3HpBXtOEkOUpH51SR80YX41irmyjZH
4a//v1y0PnQFaEOK+g6qScvyqleINRNPXoIAR7glO9e8F4NVvtmLoRyg0phqnuSAn5jAo66AHFWV
f0Va53xgG18B6I9oSIYJs6Ork8BUiMe1UhBWWMHQ3wzGBwL//d+n3qMepTYz7XGOpGxsLA04W3m/
VfIHXOxeCrGB3aun5dJgThHSYXUV3USJPK3iUlmzFG4vg/oiWaeZW9RDRpusnyYw3G9T3NlJjyEG
WfLmevTV3PDSLbuVhvpgmps/GkB1n1ZfxCTrqCduqht349bc5qLmxskYXFdM1jOz/33UW5YXA4D/
Nti5tOhPpjY/qmrFG6Nga+VFW6inLNXHKTMWhGjmrfibgNksN0PtindYXv9CsHNiEAwkD1x4TWaR
cX82KviN9b5YlhruJTsJPzBZ95Sey0cF9bDid4NUuX6egr/MOxJR5S5veJf5vO6E02vYQiJ3rdXh
0Kn6LEif0/ywaXd6NNjd/HtBCGQVG/hXP8XW1+sflOW493IpDxdJetqPK57CZGztWrnJ69gZudCX
bLU2NNHAzhq6BpSUqY6lbZZIdOJjg9GZb/Xj+Hv2ADHtJHekCLJ4xQt6I42d33GHXslrTod5CrLO
f4RTAYWWV9JSEnIC6U4/6o4BxibDVp8XR3Jip1lsPeKucbBv9SKSCjBWo+gGq4DIxlDBPqUdQUwV
jqnM8XvMjhMqxQCxNRQVI0eUyiarFKc6IZtphsVXreQujr2t9cuk8vo0c4oOwCTijT7+vK40zKx0
J5du3Q1xWQuxiZC2JVkUKWl1YQpc1hU0vcgRPY44pte5HJNu3g2KoLVCNvydRSl+HJIRx+7mB7ip
zqv9oYlXkE3+e610Iy+XuqzMY3y+SvQ3xbDNKFgU3vgMsyq3l0IpiSoXKIkkmGwZ3MUlENMZkIxO
EzC7Yme5FdzyA1hub45Frnn3gA2LEE3FiMZvNKCpNuiHvEo5Gsn03RLU0TJEE7V96n0o1CzvC0Sn
rjRYwMRX/akFb3RSuPKwcHol5Bl4Z9Y7UdQzAWjippAtVPsSw3iEi/xaKNGjvk2eWGGy3JCOytZx
BoX+oPeX41H2FjVTt82Y9kU6Lx8lv/Gnm8aTjn+/CbzojJU5KIiYJNCEk6IMFW+MQ6VPiANRqpAf
tG22K+VUtoBokn/FCecV+MPBLrKouKNOlLZDNEg6JsQt5x7gzoPebQ9DgBGHz9ftmVkR35+M0hJr
q2UzrUhHDWOShDukPvewaODsAvgPMCpgYM19Cw0V28A4ANmq/8jWOWzhcmBKe3qj2TQwm5FNjxqL
l9FBeWgPJdYeeF+R7bsugiiV2SxVwEIpigyb3J30aj60lsTxj8zX5nKWd+2ubk6Kjhhd0t6q2zFO
HteJo/mcU9BIDkus6pGZA+ZjnBVvTiN/6ITgulbwRFDP9CxUaiNjsgGbgofZCKaMk8sxbwn02Zqk
a7r6bmm+Qv/OLATckmh8FkmeUNwMBW+RjSeEcrHxVFbj2mJwoZWe5zxIwRewzA/XL4qZB6Ob9e9J
yI/Y+fF6MNuuRIEMeXAHUI/+tsSmkmrXp/YZ5up3aHLq3nWZTGe7E0n5h0jQxLQi7WJV+FwJz3JS
e5t0FLNndA3sKjHs6+KYz8hOHO0gJMAULzoqmXGKrEfPjmmn/or66mylvL4qU+12oihHoGIKqc5J
4blsbvLlmK28r8UWoOomiiMixiSo2Hfpl65rkteqLGDfnfRoYWUnD4RfZNcrOxqZKz9evz22El4k
UpZUCHUbA6MWnQkB/BFa7fUtgrJGCK+LYQcwgJL+52RUALP0SZ5jYoEEMBOWNnunzl3BSYG/XHk6
aiV3vBkddry7k0iZ19LoRTpZOVLD6qeQO4bwZYi/9sJRUu+i7NOqfZsTXpjGVsXLISljU4S+i/Qc
5UhJD/rtIMjhVD6tvPktnpJQ9hUDs82KCzindDKc2ICcjsdVwRNB2RR2h8ymUHB3K+ba0+cy4sQQ
7L9vSjI6zCoG0aiHrh/VPq4qXFQrhpYatM2Bo25Ebd8FfPK/AuhnDsulo9bMEJCNThRoYeKiaPVt
cdoD5n7g866LIz/3mjTKbPPJWkYpQzVAmOJfWMt/MCTlLJTRYRxGd6mlIFuzzwJv8+gPNnU5JGW7
VQ0+XhCUkghTdJYTAbNbbOnRCJagCYqAt2nEdhUXcZQJi406JY2JHKTfjt3yOOU3o85xgDwRlM2W
2TKm9QARVQet/jxbPwtpcq5/LI7uKZSRDqNSrDWCWDfe+rDpameWe4768URQFtr2ayq2Kyy0sgKj
v0H0cP0IzGtCbVSzNMPE2iBlngqihko34EzzfrWxSmHLveLkyUfm6hH4/iuGeu5a8Lls2oJB0aIT
nuakfeqHPtDzgodDyXSbOzmUN2gqDdgcJuTISRmAqOO0TUZojtZ5Vtrn/3Jz75aaEW+tg6xilFJE
j1C905PHiBdhM4eILtf2bnNZz7JFwAgBprKP+dnyQaTuGo54RzagBjifIuCt07NWtZW9RMoRNOM0
xlOOSFLDUuf8QEjzRE8LtcyJUfsAVS3w9o7mWQ1Tlz/TxlR2xVTxAWVkn/TMVFbkVbkWI7rxg3pK
UC0QmpwTPbD1/SKC/IRdENvpet+YMkQUNUJXvT62beNV+eh9RDkuYijP0JXaYibzjMSlTB5VvfbR
/v/Rcr0D7zSUd+jzHtqxID7O1SksuuU8d2XYKivHCbGt6nIayklYTdtL8etgY/xYSd/zubHT6CHK
vly/tD+o+0UO5SVAdZhtfSlIyDAIHEfhmvcCFl9125N9OQSyO+dcf9D2i0DKXRRLOgsmGauqf5uB
dj/42SE/52F0mL/O/ngyYtvyVLs/wZ98/1jt/aLtNJWRLHXjbIBd8bXbVvj5bekot9EdYcutuMs5
HE1RqbhimKNNlEsSJnlk0R0gpbm73GyxbSaAmSIw4hP6cJHzAbQf+JN/b5hmNaoFPU67FPGMpP/U
SlB4KxVIiGX7uubwTkfFE6aKKR59TtFZ70Hl8Cxvp5636EtU4V1gtjsI5ThyScuwvwLdJL3RPsC4
MgBrsyNvB4HjAmlGo0wTNl3OJ9ld9O9R7VvTX//tpiiPMUpjP4op/r7QKM5s3lSa6HQdRwgLQ+3N
V6ccxhS3XZXXeBsHtzrENxWBb7snGDSbowAqgjANkYIBb5CM+Y1UycROgEVgmSklz6IIS66E47M4
xCGBWiSUbV3Ao2xjV0J2cqhHUpAyeepI96r3FH96zrEPkHw2bo1Agu1ife8nf9+NHaHvZFIqPtRa
tS0gvHKFsDkINrgvwiacvMYWXRGTcdycl5zhnb7v5FH6LmaxJEwVzigHJAR43VEUv3YeGVWyvho/
r6slUYhr0qj3EtNWKci8Ia3QwW1THS3jsVE325gKO14tTtjOnDdUdmejjEAXogKtJLgLAlkkB5M7
HdqgdFTgV4zANAEQjV98+pAn3AmlbKIDLqeVw/W58irYG6kZqLaJgPv6RTL9x04K9YRWzSaRGh4y
eoAhT0vvja3FSRnYVfudDOrVzGcVHJ4pzCwBvQySn6P+9e+h7tI3vvKujfzgK5pBT2hislcpsciM
mW4jsi3VGeXfBlbb9NweAJ7V8MZr2TEIqC9EDMAoikZPcyfa0E9RioTLrEEk04vDoTP0hzQV/8oB
t7YJj1WX3K9NC6TmyJmWubPjDABXSXOah9y9/jGZz9rlt9BT30Nbx+lcITnb6jKM0uJLr+heLzQf
qbLvxFBuM98MSxwq9B1lrJvO/W2R/UcBlL9UpmbKtRh3qnQGyGDSU9xqnKti1+hUzPlYqmpIGJ6C
Hu0Ce8AXRrHZI1VSA8JpQ/B824Maxj6vdsGVRJnYurZ61ImvldXllUu2sP/eaOA9Z2xbvhyJsrOm
rE3BwI4JiHPOhvE8bpxWJnv643JndAQqaIUgSjO+S94UYaXkJ6sTb8VWfVosybDFObvX1O1eWgTg
mGTY5ZYqHpcY54h0WGrF9ZitG8KRvDgW/Y3Kw+lmRgQY/DA0VQY0Fj3/n2qivJokcyFwwgTlefbJ
A8ZjOmIxR8NZXORQL8qiL4OZygmKAd9arzmoXuJ3N+vP2W8dLDXfTM4r5Llj3Y927S3+/2EKm5mj
AaAHC/iWigiIig+K1BijGcv9rvhQHQhvyvAE0KLPuhsfRB/N3Mqe0Nzn8bUw3+2dVPJ9d1YnLaCM
rkVExUlR23EainI4b3afYQhkDa87Q7a27mRRMcIkNAIGFPHsiMfNlezUA0SuSzYSqoDXPWUHsDtZ
1PdMF3PU1xhlkPX1Nhc3x6J47Am9rQPWUHYbsBCT/+Vt9TFfu51cyotlRj1nA3m+samJryVUv8D3
4W9l7aqtcFdp1mmeRc57znxlNEsky/+gn6VtMCd9S7EqYCMllqUwrhsP7jbwwDvY+nmRQr8BUqnG
i9khMNluY+UYCb9VM7eX6OW6ljAdyu4wlBlMwxArwzJg621QH7d1PtYiN/wnf+NdSLKTQSl9Nk6F
XDYtaeIrBMawDSxnbt2FMIC6yXE17IUHFsQTSel+1keGHikNyTiiQPxEyIGbm+QFpHfhAKKLkTf0
zNMJSv8xt1ZIvYTRp82qTtYaBe1qBGlb814gZpaxu0pK39G4zkqhgZ0B2PZgJt0XsJ39lZuVI5Sy
rRoAi85kb4izF2003WXFxAR3Up75RICaFuVGLAarIvXKtqMqj2gtISNWfyjTPUgdbAmTj+16HPVw
yG82QfWu6ygT8ANL8v+IpGNa08qMFqSdGCzr7BWo2NjJvNvs4VkJo6950LwCnNf3s7t5r6vln/RH
mUvOx04odz+CivpGyxr6Ica5lx+rMxzAC+5MjnKuT5uXecUnXtjE1KidOMr+2zXbKksu4VHN8bDk
0UMv5466TYfrd8u0/50Yyv5jtDORKECh+t6PkgFjEJN9XQLzydtJoKx/yHWxy6cNpV2htcfyZS78
cTqgfWbHvN4mO9PayaLMfmgaVVkqHc93BJrQu0G4yYB+UT+AAsoWlszuSk9abitw9AlqFVw/J/u9
3QmnfECaAZuikrF6M+efky21TcPr55uqzezCLG0R62vD2aq8vEz+4zeknEI0A09vsFDqUPXPNaaw
PzSSszsYFcAvSrL2TYZH1mxPS6fbuXoa1dS9fn3M924nhHIrI1YPxlbD6NISm3YHYspJHZ3cvNW4
7Mocy3odMN/FYGIMEnQjRWFhECSvan8OxWBr7bfrx+HYFT1KLSrAo59iHEexnk0jLCfOu825Lhp4
a6ujVR8WWFUVVw9ZlPoqaEy03ET9Yvr8kaNo2FNSACBiGJR66bMibYKASESq7pIc9MIfmkbVLwIo
/RJGEVBlJKAy59g14y9dajlWlWDGkBcSs7/KRRKlZFIlW2asE8ROc7nt4lG082YMK0wTpUZ9aiw0
jJvfUTd449SdZK3D2HQPTGKhbD0lHn5dv1e2Hv77Y2h08zLJ0roesP9i1XYv/MyAaZZ/vy6C3bAB
DDcmoyyRcMq/zTfyBvhAco5XBFsnHmq8XnxUUZtcAEYMyqUjISSx7uXYlsFloXCGjF8D4Xdx3044
5RAxV4wu2IqRAlAq/hA1LCNLTebULRBZi+z3UKXPZpPd5YMJ/zyEtWlh9VJAwgcOqrLPH8daOs9x
LtlI6+9EdTpZ2uTnkuJYM9y40XzPusROwOOtjOXdtBifJ0F9rrU5WObazXXJnoX6rEWjL3TNHbZG
TkUf+3mUIFewnGxRQXKYHrbecJfO5GGUEZt4d3TD0nUUDzFkQ++JSLr1v/ltmx5qzP7Jp1iz7Lo9
6uDZuP6NXweMr8miAhNT0ddOXmE+vZc+igiPMKAOcm5MeBHgncURguQsur27gkVMtLHvNz8UhwyA
vLyQhf0C7k5NxSzxHOXJluGDF6fuoKEtqNr5QfZLd7V527pMS96JouIWI9EiXUqg2Hn+o28OuuFf
v1Xe3yf/vnskeoBpa0qDMVdTvGs6PzU561NM49/9fsows3I0oXX4/VYq+5P2KcmxlrH1HN3gnYKy
QHBxSmmSQUpU3EviXW1ybokdcJkK4LMlk6Th1NugrLmKWWAJhKF+8qxh4ELworA8KA7onT1e8YSt
Xztp9EOR6Pm46cjqBld0XpuyR/lggHUl9Xn6xfw+O99FHaxUkjTSFhRPRiUo9GMlH5KJ8xrxRFCn
iZauynIsXrigUDoIMRa6YvMwWTzmUHb3ZncU6tFTkdEPS4N4Rw4kfw7SUAqts3xfvUQh2ote6VdO
2js9R8HZH+sill4DrhDhK4nwmoIv7vgQHyuIk7Ay89E1gZ0sygXGYF+1gPkCxyPcCMvgAPAuSx7F
3N20wh2S21T+uRmCe91F/CEt/fdx1Sh3V5CUtCKBpPxtBegHpAORkTD5Jq7yOI6ochPOLVLJFO31
Jgu6H/MNDzCRfLx3zn93csoP1iA7t3oNfio7bKf0GIMKQ/GSI08M29B3cih/uI26JaQDPAkZeCSg
Vsmd6ao2mSFebz6CPAZcoH+iFo1yjvNQS+rcRpLbYLHLeOKnAGy/KBuWJKNWp73m+jvvPtWDLM0D
qXqZQdIcly24rhq8v0/dVo1Nxk5sUN6eus95jzfq4frfZ38O43IA6oYSaxq6sscBtLv1pcFeDDJ3
R/tN9m4r7pokVxr1jMjrukmTAkX/h0lz+U62QdvDFAjctSN2oWV3Nsr16ulolsOGbvPkK75xk/lx
aw+lTXoCCiyp+dQZ3vXr5H0uyhM3KqKnpMxQ0kpcNfoBMj3OO0x+8jsr3R2JcsHdXCxlSz6XoIK8
ZQmH/rTlbm3+NXBxY8m3uCKKzm6lChDZcTmiyip48MH2Ot0kaFaNvGCP+XoRSDJDVgzTpBEseo0g
cxiIOpX1fp69Ju/BSvV4/bvwZFAOdk2MGRV4ZJ5yesyGX30UmDF30ou8De8v7HIQyoPmlTDI8ooF
RQKCtnq6s9zoJyNofT4ZAFvPLqIot7BUcV93CQkq2rM5hkXy9N/ui/IK9ZLLQmvCb87NqcpC3bST
//pJKFcg6qlUxWS8IAOeGqjbCPTP9Ou/HYNyAGrVtQkgbAjry1MuhLJ0PwkcEbwvQVl8pDdztyXI
vZcE4d3Dwvv7f3Bil09NWbyBGepR6fFeEoLA+YyUW/IMZ/BIZEwwUKuaF4qTn/xej/9NOWlai9QU
48nKYCyr4Rj25tZH4J8MdnED+uwW6R/acHb5RFARLJdXZ2Ab6r+y6VhPKapBjbEXiH1iR6htU7tX
lsN1pfjDI3SRQcV42zqYci1gMeafNablJg1ee0j+GvL6irwDUZ6nnoxGqUn/SGmXoBjjMI7EW0Ar
cfpUbGd9ORPle6JkRtOow5m6XrLz1heqH614b30o07gkmxrld9KujVT0nbE8V4SLcsDQwlJ/+o+f
h9zoLqTqRgvrVw1y/9mpDgTMdfksPQ6eEKg3MZCMOA8qe+xodyTKD/Wlmk6liuSpUNHhI/MDhQjG
oeKz/lSdyXplc1t+5xyR7TQuX4vyS1VVRY1B3CtJpGQPA4U3S2h4wkt5wKc7CM8mL39nT07ujkn5
qSWtO60q8JqTx2k75Tc1CjtAUuoP5WED/1vq8tA5/+C5LqekPFeaqAPCY4RfatA8I6/wh8zRn4yg
A+hp9StysO59/V6Z1wo8KkWTNEuxaGoCEQR78aoDC2szOifPHkUu9xZPAqUsgz7I9WLg0Vrrc6EF
TcnJdZneYncCSjHmVJxbiUDhLMJ2jCL5ySqsUNWal+sXxf40JroTGFpRZMBCv7UxUa5aTS40Mu9P
2qDjbf2rCVVb+U04I4pgND7yZSyFYPyIhgjKlbfyBCvSVGy6AQE6+iyMP1uLl8YwL24nQH4rYFyq
Il5kDOEkp8UHPXpYflIHoN7OIHKegjKxFUxYHEbOsdhPyU4sdY8xEOB6qcZTKR67A5lyInVKKwBJ
mRsDs/z6V+OdkSjnzjEidK7jYUNbMJcO5iA6pRU0ZssRwi70745EuV9ZyQpxRcv+dQ+pR7xh3ksu
NpC+N159WvH0g/QnxASqZx2mr9cPyB7+2cmmzKvJTdHsCpHACEu+5GLQ6DaGm8KWSBCdlICwT3Wx
Y7n6xvmQ7KvVsS0hmiKwqSn9bId5rUcTy0lq9TSbd+pwL2ze9cMxoyoA9P0jgtLQVE9aRSl1YgJn
tT5p7UOJrpHS3BeGZFszx5HwpFGKmRsaELBT6EoyZ2dRjIF/HWH9Qw2NYfT7DDQVchJeP+AfjOFy
Qko/U7GM1DlTkJSUy4NVR7WN+ab7Xo+duS4CteleNiO/sfLOUazpPhYrW1K5iC3kYHTwqoqKIWHA
0CRo82+NRK3SCr0ieOhJHoOF9HDy5DFNk9hu+jqUteKpqTW7mYVvUTs8dZFly2LzswbADUelyGmv
/RBKl6d+7CQlRzZopekRcy3BqNScoI+ltfuzUq+FkMxKByJlxS2TWzP6mYC7ZvnB+ai8+6TiBqNc
AcJIYEDJtL7kVu4SLkgFdBvIfuj48XAnyK1cuzUqZhBmM0sqFYmt1XTfe0P9ZfSpN8f1YyOpHBNh
PoKqpALe1NKwgEsvsBNCK6mOLJIH9C8L2BB0V2ocUvZMgWSQHHgcpMxQcyeQXmjP6qFLUuW19Jme
yWbH8D163WYilfM2jF3u+8T8epcj0jAum5i0U4QgzJ0KhzxQkduDKgajlATceQ3lkLdFxbtUhXJz
8ZQmk5zjRWzkX0n3VcF+Qv+ipoHcPMv1UYLRL+N9Ld6LUgEi7u/XtZWpPbvjkuvYvZCAQm4BaA14
NE35sZ4lLdD7r13z+N+EUG5uBORVbm45ur5dGAGPrHwss0dT5BzlDxdpqBqIrxUoJ2XcjT5My9Cj
LJaCVxKLg/Nt4udO9rut8fFqxOu8T8f0JoTQAljSgO2jiRmmeMFUA+nuWNJpGpxWOmWKf/3q2Ifa
yaCc4qjLUd7FkGF+0mz92PixN9n1l8X5G0iO12xg+uCdOOoOt6Loq7QhBid603CO5sS+fiCeANo7
Yhp8KzJ8JCH+lmrLuZwFjrbxvgrlEA19Voe0QMbdWAEwQu1S+MSHa2Qcw7JUlF9B0wK2CNoTxvOq
y2U+odznqEc4JjdeHMvJbzHxEPT3mWcBUd+5fnPk6ilHD5GADrZkCcudtHpPZmymugBNSKLytsq2
MC8WD0DtBiqNoK5L5oEjkHGRbwRSnwoUFX3TW6PkKmaYmM8q+mi88SO2CEsGHSwgcpDGvXU/UWQI
ejSTWo/0u2tCpfoZ8QBjGR4Op7iIoAxIa/rWKpUWlYPV07onC6Ntcv48SgXntlhN1zeCKNPRl0ka
ljqTkNm05zHIg95vD9iQBvsxtxsvs3RBkwFeLekAIFAot22knbyt4KNw85fuABjccAs27BCBNzjM
bnntBqbikW0N4LcQchQq1I9NY2yNFfUexWpnJ0HRwNbl9UFdqudFELxuWL3rms6+SsB8IJxAZgFe
kLdqYaxJAjDPSnLjs+wkTvqtCRH6Ot1xDXkkwawY3AK4uAWuMYw3KPQyVhbLU7ROquhGuU1KSxgG
6D6T9nxkT48Cd0eQ6Th24iijMlKpMzaE4q4mCM5aG3fzqnziXB+5nneeYieDuj5zTVWpShCBElo4
/dgeq7sS2ATbcXkgkK5ES2TUomNXOiQc2Uxd0XVMp4tAxTDoJaZIWo00yg0Rb7BuF2phl6lhC+Jt
lfQ2NNa9flL2ZVqmTvalUCWhzACL7nK9pbDtVQp0VbK7hTdBzZNA/n0XH1WZIelZBQltJAamNQaZ
KAbXD8F0UPrlEJQP1Lu8H+sepc0x0e4HoQFYhXrby4O3tet/vC/KF5ZKk8RTnWAFSpTO26zbYyH+
/19fFMnwiiP+MhU8Vm8vrOy3uqkA3+NiRW+1fouJN2P4+/qNMfXbFCVQBmjgZaKnYnul3TRBhQ2J
R8WvMPixBcZRDnlzSKzYy7J2cihbXdq4qdJaxwAfan5YHvbSW/N59P9eqio/c8u/TOPZyaPuTlwK
Iy7JVBKpOJtHOD4vcvMjYbNZfVTMQrimAGEs5+XiXCc9DIvrTIfagAc0W6cua0cocidf3DL6levB
mn1buOzIvJulO9hNpA7TuuHdJztCRojZNUfz4oNuk6nY2OVqDNPGyMIYgnV4+tffszNjbAPpG+pJ
QOvpWzupW1uWeh8UOkrXcC6TVQ2EiIsoymOIQrk1qzRgLK+vj2qsu2vR3MdSfxD13k2rwRmt+laW
Sn+JZm8p8h+NNgQ9tms2BQ3KYTjHXX2KE1xBItVeXJQcrkbiTt4+DpaI/4CfxID1KHTJv66zfNAI
qpCh/O7nzBG1l1b+67qBMh5wIgT8gqKhWwAWpxyzaeANGirEQmSXtX/4H9Kua0duXdl+kQBFSnpV
7DA5eGy/CI7KEpXD19/FOWfv7mHrNO/2Bgz4YQBVF1ksFiusFfuYn2EX+JO8E2LTbCt0ksUtOKnW
1JYLmC+DgSoedFdxZhD0Jt6PAvOP67f+lfzjGXGmnYlhQxQu0MfEBUSToVLd1BH8l/RJU/ZdElxf
vm2NTt9n0d+ZtZYEyCB5vaLWECcgzur62yJtWmdsK8F9cHksPirCbVO7Lnqc57CFUlu8PD30ihFg
rtlQBQvGHOWlzZ0U4rZIKzOrSHMW9Kido00PjfVbx1Tg9FVbQkvI3HnpRqEVCNRsFZezibf5x+XL
zQk0ammueICX+FbWUbDqsV9oprtKRWjK6+fru3XpPj+I45He665WlMLGLaGHRtAh7mdoO+BI2l0X
s5EL+yiHs7rZTgDCCjp4bzlM/j1gVYJKRl6REZG24SOJnVok8fKV8VEiZ4d9hsKD2SOYKwbkwjDx
56GsfJhB602OaSBKPWwMpkMcBiUYqwvS0DYXCCUjSFyLBlaCYVsSqnhUJx5W1M280p2fMs/y8Mpx
Vz99iI4T8nDl8Z+jGLBfYKGvyrBQD+Vf9YOtyHncIPln5zc9wqQ+bXzBLm4eBXhdSwbbAjhPuSNX
m4XVU/Du/beZkzX/VsDIgZb3y8N6WO7NkGF1ZjqAva+L3vQqZ5K5Q6gvkkzkGqUic6ChYqL7OLHA
1JP8c7pSLOKZHG4bm6w257WEhr25M+q3IhPMtmw6rbPvs7+feceFxBgWSjHHv4zUG+JnhlTdodGG
2p+uLxhbkAuvpQOaieiA/0Rc9lEQiUdChgKC6vh2ip+n/OnffZ87XkOVlVlWItfWl9KuUhS/MEQP
pM21OlOBs7ZRVmNQfkqrp8q3Zv6ZYkbNCjsRNO+mZZ1J4SyLDiqg0zrsOO0/T+PoaBggS/Duu75c
G830MKwzMZxhGaVkpjYbtsn28VuROhWwK+ajIrvm4o2u/cj8YP2dmI4oQN48s2eCOYszaNN2qjEi
B2tHLiaw7xptcgcA3zU5Gr/L4WbWBkGUtr1xhm4gNWYgycPdYcvc9dJo1IondYVPjdXtjem50OlT
Ulbfr6/rtnZ/i+KReyL0HhSkYKJSIJDVrR8n2nM76A4xkT0fCndYa1FT7rbFnGRyR8sGY9isGx16
ldIQefW9FLVOU4tYUd6d6eUJPonhT5hUDgtJFwUgnXMwLRN1hqw8ZvoapIV1JyXoGEnN20UZwz4r
v6vaeKctZiDJAA5N7UO1SG6jzg91hrGJSnsGrMXXUl3BdaLu12H6mkxlB68DjAi9ObYGUL2tZE+G
DFMPeTBgSNRvdXIn5et38G68Xt800QJyB9vKZJplI2Uh4jOlbzndV5loum1bBpokwGqBlzafGSvM
ZFz1DMfatPcrfbNnryk+/4kaJxHMNs98eUPULqmBXuUtOmi77mprn8T76yK2T9JJBHeSlLiuGzOC
iHX9NMS/B/1BAYcG2jX963KU7XP0tyAeoUibVwusXOzhN2dB3oOyl2Qg5rSSx3zOv1FderLt9Ycm
RXdtQvyqBT6YXCKnFO96jT6a6wQ4yHIvjb0z9pmI1VWwl+/zomcLXRlj2+cUqyDLs0t6229r2+1s
UcONYLF5CM1Vb5rBbNEl1cpd0I03dRY21nivyproMmAGfnm0T6vNHQD0c8/aqCFFPLTB5ANaH+wo
Vryz0G07+3KKq0BU7dsOB04SuVsupqRJa8C3ezPd02zfi+KazS0yDNA/gyQSNNCcRtEUz2tMW8Uj
tmuSysn6YC6F9e1NK2WDz2BOlHUkRT+euMHolbWwUB1jzBjLDEwPNCgcI4yxjO7oV09yYIFrHTSs
vSNMtW/uGVExmIuqGVgVuaPI5rmrxoLTatHsz5qV1Mwx/MHDtYP2L+mmFKAFbXRHIWI4CeTBS2Kl
IdpSw4NZX9FrvjeC/jn1WaqJIBkxHgbPPPy/qHM2TYUQGaxENugp+QRlk8xyYXYzY8ww76IOg97Z
vC/j6a6tp+M8DWFVoB09VR1zlsOuaA9UpZ6sraGaa4KOl402VrYG6NfQ8Ry2UR3/uOFpXGpVN81o
RPnMJuUIHhoUQ+jUn0F+rLnKqyRMKG7UVD7K5AKm1JSqQZOm/zRL4mwivYd58vdn8bAT7TKzmgtP
ADIFtKWgOor2zI8K6q1Kajyp4OBrO8htGxe9FK4l8edVPSwtuuInbQ8kvDeBv99MM5zJ5fzBDIJT
eCHILW6sULspvBr1X/WFvf+RW8Skgeokh1R2jJ/XBW/6iTO53IaqCaAagDuCOrD9o5c+T+3tqokw
8LfXFIgTRIWnAPjPxzU1q9nMCgkpFBUIwlXAEIRVwFqLXOr2Ep7EXCxh3YzaCDFSFPmLchvHP/Mm
86l8P4uGZ0QacasWZQ3J7BxH0s4HR+5rf1lKN7LRrGkYzkzIjpbUm9POv75Zm+4WhJ94QbKaCD+k
vYxJtmgLLg1dvl2yB325zfW3DOQlw01fCAL57azrmTAumlpJLbXJUDL/GoUV2seVyG285O4dplv3
rmu2fcjPpHHevNdIpw8KQoo6ATQt44kfa8/0tVAN6mCSHVE0v/3+Ownkx+tMdV4XOcZaVjfxLnFt
ACqA3ZhQh2E1Lzf1PXWzV710jJfrmm4GNWdyuSszrbVGihgEb1k+N43k4M3mRChtGvTrdUEbZRH4
zTNJ3HvFJgN4alP4anZBMr8Z+/2O4UioQeEDPUL0sN10JRZBA6qig3SUrwXQrEsUa0AGQqWf8uJu
Ln6rmugVsa2UjR4Z5GQZ1jXnS5omnrqRohrNxpet3wzvlKLagfp64UtfxE3fm9t1Jo9zKmsZzXZu
wqkMSpiUjZPNwO6rvksARLy+Xeqm+zqTxPmUeDCHqUyQIMqU0pvM+jYnQJQ0jfEpsmQEodr3uYjC
fqoDnShH2ZK+ABf7W5PEL0rWf+nMKKw763UEy7md09BoUWakDbpffy74U4qSUGf2GCCjWeUaffFI
1koUHGxGZGzYG1g0FgyPM+2saAotASL9+96wILoIcIsBXK3cM2QHUeFk097OxHH2rVn9OncqEinV
YHuorXsjzX7lZiy0Ofahi5jgTBBnc6SUhjTXUEFpA+MegHG+njmpu7qYT3LB7SRwhdtqEdtWWbCJ
qvTH2zLvi7IYCoQ7SdN4cl2GTZW+DbMIIHbrLgF3Cx7jskbQX8HM8ewNN1tVO9oTJtbWBWTXCyOu
fVUxNrF+BgBPN4rguTcd/Lk87jqxqsisFdY51fj/mS1IvOIN9NpBGdh7UYloo26Kk3SmHbeISE/3
nRrBu6PFaHQYnkn8Kwn0vf2k3PWHenQqv0Ia1tHD+Ys4EtnaQjSRWIAkwH9oX/m4tgDqmMnEXgoS
3kTjcrPUFHh8u+sOY/OCPpfCxcUZUv90TqBjcSO7uouKyj53p8A+tLcimN/3tw1/BM5lcdbSxmMk
zxN4DWgE8L8ZUU45DS9JPXtdVniRsn5t0/hGVyTXyrvguqKi1eQsZ6qmwVwHlPfn6HuS3s/J58Z8
vC5iM92C0SjVRrVdV0ybO+La1Exyn+AxyfhYi5vRsz+zUlEe9gcFZLAICiwHBA6Ym2vqPzjv56K5
GwbdW1PcS4wyoojxukCyu1icxRREA9uLeFKQM0mKtgwNc7d4vC67OT422eg0op7prbvyXBPOIK04
jhK1RgzXzrUXta9yl3hpXjnT8v36dokEcdY41jQpO1NCK02FMKZ9qyrszCw7WfntuiDRqnGmN+ty
vAwlavN98tTVr1V8O48v10X8j2N82hnOVSlrjRZjRqeVSeRYdp0LQCy0bwz7oer2akleIiXbDTU6
uEzruIylLAg8NiPh07aBC+2jt1K1hOhpiVRR65FH2R2BxpqH7S7e65583/usEKJnrmga4/rSXtTD
+nQZJ5kV9ibSOPp0mNPfyiA41tftxJK5CKFRorzs0POKYYjGU43hxjITr8ox2Ly2X65vI9ulSwf5
1y7iTv24iHnXy0naRoje9ikYWNodm2PJA1HdnjmDa2I4ZzHQJKdpD4Ns0f5TrE6OQsF1RbavTtiD
hpo5ax/jojiA1aalbsMcloPaOlrA8HGLo+U1XrqX/LF05kP8ELvUjZ7WL5MsEL+p4Jl0bsvUZrTX
ToGCBYSXYBTvJOMPSr5o6PhbQW6rqol0TalAQSoVrlK8lOrizuWhsQQne9Mk8BRipAwAVePr/zNV
s2le4Q71sL7LD+gPCwdA8IvSHptGDox/XbNYDxbf9a53s7ZkKd7pY/YVhGjlPLr5sDMj0azF5oE9
k8N591au4HYVyIkmr4ueKlz9ovSiSATn1xtLbow5RzJqGb9ly+JU1fMq8rebBnamBufS1aoah9JA
os3WnpSYOkCWv36A2I+8OKJnAjh/npV9N1kaugPVKQdII6hU5rdo2NM4KEc9vC5re8HA+4Fhe1Ad
8/0fWtdmSlEimdDogaUcDT3IDYGIbXVOIjiP0wGbsUbBBwnRePLGZgjbaPEB5nlc89mZRyKqKYhU
Yn8/e5ckWFnVqhHVmkO/15s+SBFMdGUriJ63xQA3DDOqpooOr49iOnuhQ9TCCXRZ+VkfmnCe+x8D
XQWrt304T2I4dyYZU1nY7HI3O3XfD7qbx0C3kKvdGOfBdVvYDiQYkth/VeL8WprNqxLp6L9L9ozp
Lt+tx+q7GZJgfBU1M4tWjzMKSALw64xDpFgHogANvPUlRZQ23j6pJ304Syjqv/JJFdJjmnmkg+DO
3jbtkwDOo8GghzSpsWAEBenGKjAm3LqzBqp6RQtpZgu6MLafwBrGXhTcq3h1c56hlGxtpANGoBiz
WIKEXHvsfcRXefAsTG8yN3bhhU6y+D6MCWVjfZIQj9TtlProKQApeVo5eZu/dHW5H4zImwzAsWmF
6hpUCetFCaRl+QF896Dv8hfLxhKYBmAsld+DqghsdfNqPPt13OlrpL621ga96RJQm+0i29FRO2aZ
fjPNzS5FDLwWEeZT6/H79TOyabdoM7QAfs3of5hFnDkXsD21IwUbpEeXYwtMtZE+NErvXBeyrZyl
Yp4PMhR+aiVZ87yRVBRF6wZsCvFLnwSqnjrteNelYTOFFOns6xI3s6IY4/tbJGfJE6kHDEZAL+2Z
oUN34HQz7pDtM28ZBY607ytBmLZtyzpuHVQiMMF9UX3NZ8lqAXbkobGx2psBIKpWb3qQbvVA+yUu
Am5u3EkcX3vV63hBFhbipM4vs7up28Wz4N7e3DYDBSqT6ICS5MusKYP30Eq46rJHq3f6TDrbabSj
rv7ONCBX3oIHVrCIIolcKKKo82gsChZQD6ODsuvxZiD/j17fzbU7U4z9jDOjHwyzMduW9WVnh1qF
+dluCTDuPzHBkxR+7iOXusVQKizf5NafWD5KYT0UPwvk5ocXNOoLqvGbl8OZOM6DmJNMjTRFf4yk
Pw3Rz6h4vK6P6Pvqx0VTq7g0KcBlvGEy7lUVk3yyKNG7LQLEKxrgljH2zd1vSTEitUXwAjbnN9n6
VooiN9H3Oacg9Xa2FBry4wTzbMOjKXpHbdvV6fdzznRZ9UheUvi5eKWHRP4ZV+CUHIjgkIikcIcE
s4fI2LGoxpalwDZ/K729b3oRffq2BzVOynCHRELPbpF2aBdHL6a/AmcDrR2+vK+cxdN3YgBJkTwe
aG9RKdppVWy+/EjCfNfc5u4Pcq+AJTb3Klc07b39qDdQlLHRrWPi5v1ozqZWNHFioxd9ONA9uCae
o5ANhJWu9MlXNYz/M96AybGp44ly8dsbeBLNzPTM/SyqNUjAxsODS7otitu6eRnTH9cP63YKi2E0
ovaEf/wEWI/HvmIuMZuWNgNDdkANsDdvtccZjROt231Hkf5x2InAUjY1O5PK+YiG9P1IGkgd7f3c
PHfSgUo/BZqxjbmI485kcBu3TjG15ArPr863QmRFMMWgf9EdZAN9gON5tkjeZkxMDACTGaDTk3nw
SbRz1VahaMwu829ROAczUGfAqfeWoqGreJK+Ll4dJL5onGBzHkU5yeXPQz6RIlMkxMZJ3D6AQt5J
huJLX9SeESV7FDd/RqvyqcozFB9W+VnSqTuxVou2eFmW+U9y5cRWdBMTMCoSOB8ttkmSXl9toAjP
leqXHfp/kuJ2LSdBHmrTfNhwiIYwESN07O9nB0Obij5POyQKOvWxG2+t9W6V/uSVeyaCuwKSLiat
NaZIshqWM8T7HChUNBEB+WzGMeg0VGydYMKer8nnQCrIZzaz1L1TrCeu9tb2ju3OB+veODBmuMEt
bvqgcJejyLNtL+JJNudddHtqVcqGtitrZ0mN23TUIYkoutnU0ELfMuaJMG3D12THHgAaNTg1PT03
7wZYhq2qtxod7gBJ/s7VvJDybujNpz84/QyfA9zd8GAXvN54U0tajAoRELSVgLhg9n5FXA/8IFY2
NTAy8AdR1bk8zqOpkTmBlxRDESi1yVLhWKmgR2Bru84FcO6smGI10UdcBlK3k+anofNGEQrI9tPk
tFn8CJ1Nh7KpFdQLyaMSMJZmea8cLKfHzWp7oiDuf0jDkDrjTFYJX+sdyijP515GKuR+ACl6F/bf
dW8Ag111SAORtb93JV1cB8AH+ksad6DBTa1JlGBsr/P7G9TSwS4fZZhDAE9MElg3BhjmyyD2yrfa
ciLfePmTngvlTD7nGtu2bipigFaW9N9W5fsSHSIRocp2HutMBhfxFXY01qMGHUFovF93tvtrCVjT
mekJrH37VJ8Wk4v5ZrSA1hPFRGLWFD/irA0jGRxvZmU+5Ix/PVElCyPscggCM0EqiG3TlW3kkcia
flBUacEy6lYfqGAyys3vSfk2FC8CB8Lc34UglB9ssMahRZqva6e1pKh5ghAla4FyOMTuakl7LTc+
2XZ+T+X108JoHzHe6gMEBm+c7FiW8cOgjq+aEQl+zKbSZ7+Fc9XlTOrImJD0SQELkBHimObBks1Q
WQSCti3oTBJ3s9qYmq9yCxfS5JbfdL8Oq6N2UHyGnfkH4DnoNDmTxZ3IUiHtrAywVgazoAUgbfLK
sNqxvAvCpD8JGc6Eccevw9UDJnSMIBXTcSWaY1Q/J12IPcS8/KXRgPKKkcHbeJ1+DExamqWNNOPW
MZBNMgJll4bGLZoivcyXPJFL27oRkHT5Wxh35awllVp5wcA9YOOi5AbXd6n/yWk7E8FdOqQoe9LU
6NYl1d2k7OtxDxhhJ0fP0/XTtn3YTqpwBi7Vsp5UJVQZQFRjvRaiSt/WUqFUARBfFflL1Jo/7oti
N0mnYRTCK4royxLZXlaQp7YQ2NjmjXYmhndOmC5IZL3F9r+HVJ8sKaTRm13uZdR+pn2nfMumt6IK
FVEPsEA9HixRs0spmhOc2nZVXIJhlS57jRT/+h6JhHDmFrdWUvZIA3hKXDop+EMn/bda/MnUMsaQ
MJStGgpiYu6cGi3574CUpZUH04pDgtaiP1HkJIK7JbOOzktc4GG4yLsVpjwOT1oubH3cen6eK8KZ
nLS0i9qVSLNZYEbq92z2Al0hD0PwH3AVkwqO0OaQDRofbV1TwUms89XseYnWiOgoAfcku10a+Xdp
lZUXa7k/wgRzjd5YCt2btfkZ83C3EWnubKXbKUaWeQZdEnfU86el7kCZV4hIJ7dN5/TTOE+vdNow
0Al3adXuFmnXtLtUBJLANo33vOfa83YzKUUdMxLvCQ4qqWon1Y62tPht+UyWmywVIGmINOJsSEki
yaCs6w218Gbaj9mzNAp87//wJqdV4yyItGPfmCleuWMQ7zArdNR/RrvRf+e22g8iCHqBRnzZq1vU
NupiZKHX+XmpAfM2e9IgCi+Yj7jYJRTwUDlEly6wuD/6YRXcqUmtAY9GDc3PQLtHU33nkc+MHUxc
+di6VFDz/lsYd6mM7WTmLUGfbtHuY+kppfs/8CNnT0zu+9QsyjK14O2H5ns3vyzyJy1+vi5iW4XT
K5Zt2lmig5AGvTBIFnuF8cNYfjSi3it2Ki734/R97mCmzdxkRgMV5Pa7DJS69dauXUUF2bbgwbAV
wZ6/XrnjWU9mMUuyjuTYau/tVn2U6aqivREDgIY0uddXbdOUzzaGO5yjRIw6r5BrmFLzt7xaXlau
k5Oq+r+Uwx1QQJJhPpTBlEjmq6L6C9mlU3hdle0NYnehomN4kC98L/kc4bJCoSuX7mj7rFpovJ7e
pOiTurYCbTZTwZiM+ksW7wHySc9IDJZLD1OxTTAlfVjRqXRysw2GfrwD66QLR/61mPXMkyXTTcly
oOPwXPaNq8PVVgAPoGMt+Fnbm3n6VVxIbVdzYmQ2K/W1BF3hiSMnsZfXk+j6ZJt1eRROcrjwplnM
zgSlNzz6s4K3SOHZju6iv9+bwdm7Im38DiIajgZKDMtONAG0fdBP0rWPB32Z4nLG1Bi6XarSHRYU
UMgqSjaKVpLzV73dqTXwH1m3avbCIhLyYKP6bN6ZJjLUrEe7tJxMFJu+x9bXFpbzYZI5AyO1x9Ff
jPW5zc0OjXbxK1BT5aBJxgOx1QdUw56RO76rlCnEHNQnY8m/DDMm163Zz2bweiRT2CXtbWnOftEu
j203P+QDkMBNLRiL7nZMy2Mx1t8wt3UA13PjSGvr91EsuJE3FxBBBloTAKhm8z0QTZKro8Gqztpa
uYDlG5fYK0wRj8Wmq0TuXAWlrI6EFLdeHVErQyowM2OrCTzkFyM6ptmNYosys9vanORwvh83Sx8p
FNcjTSzHGmY3L6JjTkSk9pv1OvVMH871g2YSj6IRdwxjTlTdjhXPbkdgudfgTgRxpmCThPI471+3
ta72BetPA6YhOqTHN/lL40lhGQA4+ba/FRVzNyc8zhXkroGILunQNvAcZV//zGsdVd3Rm22MIqhj
SEcphAd9yrR6X9sv128HwRbyvR1j25ZT0TCDrHf5/DluQyqahdx0TKfde08YnUUgkraqRWtgYCAb
Gw9Ni/fVLMqMblawzhbwPRA+k7GkdOqTAVFhB7z49aYCaYp9pwMIoQGpFHXj5/rt+roht7vl7c/U
4v0t3OxkMJCH0m6coqnv18XOHW0GWO5k7nI70Z0kGcO1rXetPfq2pd5bPSYXk6z73qNfdKDdjir5
UWnMJ6Qj0XCro3MjIolbjWbjjtlyqPUxc7I8eVWT1QU1jV8n7a6Lxl1a2F6krXcaSYDx336ZKFgK
MZXxEtPlZ04yPytvG+PHTL7U8urYSbk4LciXZ1iVnPU36WIe+tT4REr5Ro/l2EvRVmo2cKtLtjgY
UryJx/jz0INlfa5mw4nkGCW4+Negd0/6tN6ryRJqNQ3sZvXovB40LQvVhHHF29pLlZIQju+lI+ZT
Zk5+Xyx7kLhWDmtPGO3ql0GrAG2Zn5K6f45jK5xW80aeMsMZGu2Xic5GZ6HFvT6qhTvP82c9ah9H
KdotCJAlq9o38oBWOhQgvTIdv8rtFKSpdAQQs2sUhTda02f0z/cO+JDCdknv+6bfkVo+ggz1CSDD
wAxVwFMPlKLbDrgfqiGVXttWT6oR47Wb3a2Z8bXXWtsdjAL4qbpxHLulcso2f1KH+mGqsodRmQZX
02bNUbD8mpweiab464B5G2UNa1o/y8ob6crOHfPWIU32Cxzo6EUz9riUXssW+H72qsbOME1fVlv7
hq/4/VgZTt5LbqTRGNkx62W1c/AAqq9NVDlx3ZROpcIvaEX3qilD46CZ8SD1UzAu+U0mR64e268z
sGbMHOOq0utqT8c2bgPQ2o+OnPedEwFqfiLSnWZKgxM1UmjExcEGcOpSdrd0At1ypx3iwnDjiX6T
DHlHaFVimlV1S0O5A7iZt9jlgxyVTr9GLs1j4I229Mv1UyXwRvwQaydnWHbgp3l28jTakkPN4yRs
EdzMUJ85i3f0wjNnQXVbLkEtgLz8jRKw66R2zSc2H1AcRFnDzeD75CTeya/PRM29JDWZjAoppY9d
6yrWlyx7LhavRWv69aXb9rLowbARXehAKPgY/k1GvKbAcJeBdPhq9J+yJfx33+dCP61qLcDcIUG4
kjBJAk2EvSn6/VzMYuvrNJsU34cB59bvdRD1aW7aFgKid/wUDQ/FjwuUdiSvB/Y2mXCeFfVVGr61
IhqodwO9iFQ1gEEqbHhH5zszO7tXlnVlXSlgXbZCtJz7FhL3eAvEPmryLoshJE9zMr96rYPUq79f
36VtJU0AAQAbGUwmXKSEqeXYsstF8Yxm2Blthnm29XnQhZhN7ClzoacOiFIV6EOWwrfPTW1uL6zq
hfuW4WlngeTOMcizV5eBW3ciwMBNtTAGoaHzGdiz7wHb2TGqZkVpO9bkgCheUndL4o/09Q9W7kwE
Z98G2vfj3MSLX0kwPVYvLkKWI+ly97qYTTM/E8M0PdNEi/oVMx1o3k8M62ZuzBdbMgS9tJt1avVM
BheW26XRpmYOpzMHAA9B1o945T67r3a1WwIQgAHaZL4F537T+XEgSqNuJx3PxHM2qJsFUewCZ0AP
i5fVG0LrQXcMYImsr+LmOtF6cqG6TGMyjh3qmk1TuIDZdjrN/3c7xsXm6VxmerrC9irpMOu3iNiu
f19g2++7eWYR+ZSovTpN8Eu2fa9H6SGOQDbWiJHaRYI4B1glVo40OsyCIXm3z1mwSOjWcSag4LNG
PVAbHuM3wIhfV2/7bXMyB/62XZU8oZaGg1Xd2A5x152+XwISUCGs8uar90wQdwPaVolo3MQ8Vp+O
DqmOSN+vRuXIw+frGm3e6UABMnUbKbULzvZSV6d+zWMkheuX3Pxc6N+KdJ+mT6Xxel3QJuAXwxv6
SxKXUMqmqrBaimfhcFjcxS995XsDPuo8VJ/N1oldNCFWwK75k0gClTMFQCIGWvA4g9cn04wyKqHz
MOqDvk4OatwE1zXbNMWTCL7hMG1KAiIaXB+TWhy7GgMFJUiqcunfaWLwFk9pHaU6GCwqCUgbe0NE
18ycy8UteKYGtz/t0lJMhiIvoZBd391mbeIa3VNrDo5aTE4rZ96fLBsD+wOmNTaI86zdYlmVacDy
DMDt0bY5jPXgKnQM/50YzqeaJCJLBIxprNlRAlGxTZxayOOwnWQB2fdfynBmZiqSofSgefhvUqf0
QVkRmn7v16BaSg6roLK+eWoNS0dvGtDAL/iRbS02F5g1ilOgpajvFPZEHI+VfbNaon72TUd0Joq7
f80kzuuS4ADl9Peyfu6k3kV78qrS3fV92rz7TIMhTAJs/YLuU8m0QVcKVnox7vI1sCtBILF5Ss++
z+mxKj2ahUZgSlHtV0JuK5o5pWjUY2utENWh1xkUM6Do5qxAUinrClhxREmbOIs0fG2b4U2zrL01
ixL0F+ulgsFCV2z8h/k/tJJ+jL2GprfXOspXr9f91jzkokrL9vfBqwUmCRnzYGw9z25yuWynYu6S
1YuaBzK9gFvin/qzdwVOArgNQaVykoouXj1rGneNnR+LOhW9Iy82/V0GtgIoUugA4JvWaNKNdt1n
q4dHhjNr+k6qVKQ/IoHtisSwtTxbqzFdZzSBQ4w6vdr24I5GQJd/jGfAdIGnxItYJkDe5vylpcxV
OWgQkmuPerOzRYDEl/UuTgBnUXTIKpKMECDt6E2LeohdOsh63ZOfU8DYuWju2D/je/J0/eBf+k5O
Lndqht6iXV6+y5Xu0x3YW/dRwKa90Gd3FLeJsc99uOc+iDN5kJICA7WFpUIcixwVAJRMCODaUDQ3
u3l+/t4u82IsPG0sjFFCjJnfj1Wo9YL+Z9H3ues6V2ppyJkaaXNndDfqGFzflk2bRhMy4FkB5CLz
7TNDbMZJtparVxb7HDwAw5OavlwXsakCTiWGaA0wR/LdD8k4l3YiR4uHcWanoqkjAd39uoiLi5Jt
NlpGMIGhgsjxYhfKRCkaFU6GRNRNkQ9Wpf2KqUxWPlokUYi2aVqmbaoqQTiN0/rRD7QpXnC6kq6A
bunBQszgSYEhLHwbbJ5UIK2hHqaBG+OiFzcak0WbdH15L1U1eSiX93Pqg/3Oj1rVibtHQBL463q7
kPtCOsQDkI0wG/197EVpqAuFUUmQWViNSjy05hvkjaxvBjq0ujcavpFQNDq3bpz3TqQifV5OgOqX
kCkXYVWIpHKRME0afaJDo3sIID/Js7JT2uh+xLw3TcF+Nhee1c5hN5Jv123p8nb/qCx34uS4T6cC
sMXelO9k+8hCFelrrnnXpVycu/clBVofxqHh63k0PdLGMXj9VMx8z19VYGsO6idFhFyykdVgqpyE
cK5eQVpqWUbUtnXg6Nody6SYQCar3nnOlAwN8v9OKbajZxdkl5mypvaa7hXLgwpIKOmmEhGcbRvF
3yoR+aOIVcr0ZVJKw5ulx2G4UanJns19c1CAxG40PyRLEFCKBHJWiOECS2tB8Pp+j5z4lURJ9wsn
+dEeCGd1NLXzLhsizZPQjVA0gJWoVoGTvPQnnAwu2RDruj0q6aR7wPYEoRLadZ3+jXj6PUum9GF/
l/iV2wYiUk6BqROm+plV9HJdSxOaTLyaBNrUOaN5lFIRhoJICO+TJUqlDs3OqBVigiwB751uwTeW
//S65JaQi2Yt9IGnOVqGvLoDQCPqn3m4yAIHJDq2hAsB1WJZ0GGc6B5etQ+rttwYqjyFgzUD5mj9
pMn0YFYj0pN1F07pEGpafVvkUnj9LF9cqZymnO9YrDrXiwZ2TyfpvgSDQmda6JGdXrIhfyWpyOtu
VMM/+Cr+UdXXUYSndaG/8+itHu7tX3mYusSJnBmGGd2JknwCi+H7via1KkzVajWPyDur+2LM3jR8
ur6GIhGc77AWXa27gWreTFKHduRejb5n2j/vz/mwcibnOuactNGQQoo1+cuwy0bglO3/nSKc55jp
CmwDDK14k3Yg2p21PoBQT+CeBB7Q5NxEbACBuJGxH223b9feodEskLBRZPi4UpyTMHs7X7sl0YB6
sgaSo/vpAWQsvb94iOA8fa892mGNlDL93IFCXcRNK1KQ8x3tMmdqYXW6J1mPMSB2RAgXghN7UUdL
1aLKUwQucW674HBxpnl21OrLFH1Rkh/XDUKkC+cdenPqB1JDFiFg8iDtvlFEzOmCi9dkfz+7Nopq
kofm/0i7ruXIcWT7RYwgCdpX2rKSWmqpu+eF0ZbeE3Rffw80uyMOxCnc6X2uiEoCyEwk0pxTS+zi
Za/U8UBCNsQqIt0T2CgPQwJGFTo1dqV7tDjF1i9ldhRT4AZ2cuJ/0zsebaA0gdI6Uqh2cYwP1dN8
tjETjEBs9KdjE0o/prN0Fj1MRevivEKXq+rUgwLQa3L9WM6Ra+TzYVFy77Yi7DQmYG0Yp0YwifhB
5hNIc9bWY1rhniiHCwZXHA0Iq5J+Wnrdy6YXST5VBVp/PtS4LG9L3tWPjWDOnMY0ncjM1H0OmH6w
V9j/h/hyV9M3YrjLOKGTWekqmzWjF9v+FHdPt5exa7Wb/+ctaZIatEEgoDXU65R8juo/GvIx6s8Y
Fhds2P4VuxHFWRSp9Kis85ap4fKSuM1T7UZe9iv9yEpp8f1yMH/cXtu+4r9J5CfD5LKQ5bqNNG9x
TWc8gvwpCQwMO2vBcowc5JpC88tvPUI2MrlL1+goMoFDAWDLFihwmuUo6KTTBIgPTLn+ll1i0RFG
EJHXVAALxmccMzDJSu2IhbXFYYm+A8neXbQLxu2C2zsoksO0c+MEq74D4m1sAjLH+NzWSP84uvEx
H3/dlvIPmvG2HO5i7KRV7yWgNnqdjZdBA05z9Vh9YkRFmAp3tDP9JhqD3Vf7N4ls4ZuFzQkqAVm9
at4q3dvLd0kpDnX0h7yekb4XWNi+Bb+J4iy4W4xK1teMeEu6nrJmPEdaEt7ewF1nC9JtFVgyILXi
By1liRr20EUIlvtDhXdUH0QiqNP9V8GbDN6WukK2zKVGxuBPdg5ySLz4ml+kUD1MZ1Pw6hUsiB+t
tLJKW4ty0TBhCwYj1Q7NqHfNYhWI2dWCzZq4S6pCuTG2e9zxbRN54O0CkCJ4D79b07kG1v7tMxJu
IBfEJjSRB6oiiB1xYeT+eu5APMZ8URlEd6LS3a7SbVbGGW7fN8owgGgetFDd18i0QS64Uvf2inad
AxvrBewMYEb43K2SrwrVIgvz8auPJgknmf+Ypw81FVIxsJ155+02gjhjzQCyK1cNtOG/vewLBdJ9
6k7edOnvpcxRvvxvK+NMtsAgXTXpSDhWMyoDjUZdUy6DEa0yYztbIsVgOaNby+Ou4Kkr46jsoRhV
8zEzw6l6jLJLZqIs0t+VwDOPIzQQCjT/H7Tx7fC4y3gwFkqGEpex7sjuemGZJeuJJWKQwBZCau3b
2V/C+LduA/AEMpsIYtoSWeRPEkZf7PpRjQZkkUVjaCJZ3P1bkEKajDjRPV0efBlNwEXzPTMDI37u
o+C2muxvIiAfCENEAvAEZ9I5zaMmU2q8S13GwlgB7Mq+W0MprE70LAmk7T8fN9I4m26JCvR0ENZ6
Weqkv7KH4shw38ASbjpsoHP2zQ/0Eh/xhvSWQ+yJmtR2ffJGPHdJG6M1mDo4FT1iH+LxaPTHMvt4
e0N3Y+qNCM7QFSS3VDOK0RyJh0p+AvvTUfGzk+htsuscN2I4815XWsaoaWneAFbAItB0QXS2H89s
BHAW3dutGY9rT7z+RP3yrvRXZz4YP+CNwftkndN7EQ6S6Gw4a7ZrO7GaEq64G45S+rEsLgn5dPts
BJumcZnvshxLBQRkulcrmWuRPswMEVrI/mPubd/4fmNwdSfooMC+Sfqhmz9l0+yV6tO43tvZg73c
Z+sHMoxOLBop3nUZG7FcGLB2o1miSQ59rM2VSJ7VF+gFHpx18jEG4N/exn/QDQ2ldQ3dSHgo/D3y
lO2lUnNQPyCOor7sM9YWyU9DNpjFSBOrUERcsX9wbwL51S1Tr5k9HqrZ8mLP30w78W4vaV/5sBQd
jVv6u34UG08Eu4obzZuLIiyXBZM0o9fl678e/sebx/pLDH+J9BWmgOwO1SSj+pGAdkbTEqesjrfX
8g8u/U0Kdzz5OExdMeCqGoP2qx3EJ+SA7+2QEWfFnuhJvH80b8K4o6mM0v6zuDNY3yz5JcoE1fv3
TQ/snbjZM+6CytCpGMXgAvPGz+xdNX5SK5cGa8i6SeXDUnvy/3hIbMWbdxXY7tZYy5FktM1HC1hz
ij46tlQIjGiHe+7v62IquRGTr4WMWS4D5Utt+JYvtqva+cGm8qNe4WFiaKEsqbKT14OjTMOP2cwv
5aJqjhx3z4phOIvc3sW5/mgt9edMqq5gawoa2uAR3SA0TwynLTC0U8TJVW3TuwytI85SiYBiXwdZ
+LhPeSXaAHqNolr86ZfjpOXoKfCKzxVIWNi8g3XSMPdQu4Aj7A5s+Dn5qrhIj1ytc4KU8BCI6GN3
8Esssv0ITkNiqV21UtUYDDID4e8deq1/2r72pfjFppNLjCZIH4uw/53yh4K+D2TuAG8u832ZdTmD
G9yAZg7T01IBgeg578PfsWUbnhtDEAQNf5yWtFXfF6miaq8TjmyupAy144z5xjoowlrQk07YcfHH
iV6Jv6RxwUuO9rYY+WL0UoOS6wrOniPK3hd2nvO3b9mlvNP8+FSdkyB3nfhoIkpbfwFL82i/SMfM
T70Ctc/bG7DrXjZfxMc5ut5iqAGePy28JTqs2cvt/2crurViLswZu6WJ+pKlHayvq33odVAsL6Vj
YRT8tiDRQrjwZqw1LapqA6UF23IqVKd7zH4KROzeYm+bxU/19ks5zgBZR6rLTjO36eMDFOqHPtsO
TdtfCigdJiv/JUf9NbWBdZOoH5KG+EuUPwLEQPGbyniiFcoqi3lVZ+lcmD8XvQVT1Gik7lIno0vN
4kSVPpjBcOhU8fqFFrbuWSlxcit30ql8TJrSa4of5hR/TfvsjtiKP+hSOEv0R496KLzSeFH16Gnt
+tMwoOWmVfCAoigWRenX29uxf3NstoO7B9VCsTGFjFrV4CmBHfRujJGs1CV43BR+/02EqiaUxzlD
3UI2DmiVsJ7PjPx1PUegIERfiv06sF6E6uqQf90bym5HG495QGGiC4af/wODKeBDe1xWRnxEBhCT
xJZ3extfy8bvTeRNBHcfNtoMnqUq1bwy78K0WcagoJWfyMoDWemhabXQmoDAkCSflrlxpUjD2LrZ
OnmL8WMyISHaxIdUyU6NTJ/1vv1lgdPIGcnqqw1y2tQM4zULY8tMwZTR9k4DurcUPDRDLAVybX2I
Kv0rcJNDZTY9RSlyN2sjp49VN4ns1elMTMpbJLCpfamMyKMrOcfD9DOduqDI62NrF27UtCdClVPU
RAd5RnVUky851QKgjx/Npg3Rg+WRuThSO31WZTrA+o0feCl4Ke0/9kqtOgpV7zCR8YlE32pVga7W
zwAmCKt2Kr18AenD7S3ft+O3HeecvmnT1miHlAAI/3EcqNvnsaPaAs/6OoHDnyvmFYnGJvZgJpx5
RJjkA3KvgoEWPMIxfn4ExGGgx45yACvzj/zP6oJbhWOYe/E9PWjX36kzbL+AM5gBoDGjPOE5Xkp3
uf1SZo/68vn2Vu653a0ILjaouhmwlMC/9eop8qo1ah1Z6kSd/3vnBTIwwEljwBSRAOfbM1pNdWax
TOU0fQMBjK8as99SUUJ0767aiOHdu4KcXjcpODBjORgWcEzAG187cm8I1G+3y2kriNMMWUosLSpw
6ZL7GlieK4qt04Muu50/ecQtfNBZ6i5g5Q+3z2pnZgyB3Ns+vj5sNiGxmWukNaP6z2a78pR43+1r
csBM+m9E+Fs5vFIsZgoacpQzDOVoyl+1+cUUDQUIVOL1Cb1ZCpWjyC5tlNCK8r5PCyfqn5Lo5+39
EukD5yaMtgJtXyujp7Rugz5JK6dfmoOekuuQTyJYwn1D+kvHX3Vms6AB7FNtac0o11XNYwVuzlaL
BRf2bnZwey5csBeNPaWmjYC6+T4Hk98+jiAyvWtRYlXu2tSZfQvFBgtFz87Ncmc5iG5w0aFxwaA2
tq1GTKyxW17ihDjS9KWdhVHaTsT5OicCRFEL6RNukYXRdRbKyBqQRNsPaBf2NVX0Zt5BTmKGhFmU
/8jgFlJowDtKegSCurMGSuoAMO8cndRQ/6y6NFy/MXZJcsIlDkbmO/mVAkPBpK56Kf6Ig877DWQd
9kJjXAOqjhZojfueiS6kAacIMM6Bqd4AOgpMuF6HdgOUljH0RUuRB2Me6t3dthHIeeR8WZHoaaFJ
0RWciQ4oHALj+Er1cxW1ne6mWzaL46ca1wSAjiDmgxmiKAbczFMcysee6Skenqso4NvV0beV8cON
utXo3bwQsIqMTUBmZMolDZBS0u+4yI0Y7mpugPqw9BH8l2k8NsPP2fZX0RilcOM4N6ynczdJK/pr
er8YHdVXDpZHrnoIxOyrGMddKI6LY9dWq+eJuUv7QP30UKFfrfpkPLHiZRwogrlD0TFxvlnK2y7v
ElyhoOaOusJbqTcssXv7AmBmc0PLdXZBbH1yopZNsiBOHNZPCP4dYKdn+oNSHpLFi0QzKCJhnN/S
EjLZbQmT6up7dQkjE1NPuTvn3/X2QPOPt1e278E2+sd5jFLq4Yp7pJgnV3YR67u1Q4GfRxwktH0G
+D0MTvZkeaPLSMJlpzyiIdttLwAS8YCv8UnEObB7126+h3MoZUbnOKoHDYiNvZPTLzVmoZoPVfY7
TdgbZ8I350cJ6GtJjdBEXinQfqizrmFOjrd3d/8oGT3un1k7Lr5TGtLJXYWHcS/1JxP9tXiOzY6l
ACOxl9svXZWDTpx6t4Xu7uAmW8adqNTnOZUJdrBbnjCe7RHpYirXeJz923JUkSDuqPA4Q0ICBYP/
pAOZsiSB7FcetHY+64+mPwVApfg6hFkMlcouxp3s6GCqoN9EGcLdoOltza8Bz8ZA5dK2FmlCZ99E
5KDX9GdTykTjrftR80YId5pDq+UTKTEcoIV6MF0RNU9Bd9eFogLdfrJ3I4i7E+RRs4vFfm0njZHq
zf8wkBi0iKM+0Gf7cT2z/kHFzZy2As+9k2FHG80hYKQTuL3d1Pkm8crDK4ErBo31BbY1u2g43gfV
t66yiyRAYF2jsPSzp/JKA6A8uhNin7C4y3G9fB9fwCrmWr4w/7xrTpt94S6WfqJT1LFOtuLIss9F
MB6UTwk5DOhOjZwS9EpQs/VeLp3m2h5ua/v+W20jnLtoumyR86zC6TPXaPwxeuOFhkABBSXPcYwB
wKIF2alVXJE27F5wKijGAGmpAAyIk6vVDUGHIMY4dGCaFcvLCH9lSIKENLtT3l1wGyHcBWckOZip
e2T27Tq7ytXg5KRanEFKvGEen9VF5OVF8rg7TrdjYMb1FUI52gaz1YV2Qh8so3VTlXjoYBUVz3ar
xSib/LWLnFNc+qIAZAAC49iKXSU568nkVMtBTh/lL5H5PNSuCrK6WgToyiKrW/vKuUgDJPQF0HhZ
KJQ8sNleybUu2v3qMiobELQLgqHdJlYF6PLA9rB1UHxxkZ41yhIx4hEu+cQIO1joZfog7XBRMr6o
wRBOjiKaaN/f241QzixrgLAxhE1k3O9k1wAib3LfHMwQUfkn4Rtgd0M3sjhrIMhpphEoq/AGABWs
214jMLy4C4ZaGdwXdlQIxbVrf8j5ymxqFzxVnNfvpWat7B7h2ADAseFjfoq86KJ9TI+rC7w+MAsi
F/yvB+uRbAaV8l8yuQtAkorEwBsdybQGlLB95ncTFVi8aFmcphQ5zL2ScGg6GiaHX+hLquiX2y5z
XwRoxQBCQoDkwyl/U3S1NLco+RjVrzbGqH5xyseX2zJ2HQmKG/+RwY/7xkNVSXYKfUjr1KHWuQZw
Q996feM0dBQ8dtn3vjNm9M1ayHMyfAvOaSUgHKq61oKDamvAboJ/vCsPnVoABTVOzgvtHkC65Lar
Hd5e426ctZHL+a4sS/t6lgnmBRFryRbGzeL4YZy/LraInmr3gt1I4k+snyKla/HCptETOp2bBjgu
LoAc1fLaiSZ+d0O2N1l8AG7qdUHBRwe70lMnls9rKbixd9VvI4AzXG0idpyqCICr/mg0z2sVJu3z
7ZMRieDsNFkSQx1j9KDVcXqgpAhsa3IGfRbY6r7igUQXaIA7mCFm0RmqNuCNOwbWKT8xfAg2xC9y
rrt6puOSBAqgpdk8NRIKQ7RWIpzILI1eulzl5jnWf4xUlJjb3bWNHG7XTCOropLN9tbQZRvFPMeu
lVNZ0d85nY0czsWp1LSWdExw+daZN2Xpd9rNVznXdYFf2F+PwaC8AAkO9KO/ZweqUtKjLLVxPGl0
SprZqfTmIlMRh7dADN9UHxVJ0xYpIeCaTU5VV/7KzfYusZffSUjpf62Gb6evkNru8rGED6gUX7Ek
JwPDQDPXgk3bzxJt5HBakOojJqvxcEaoEoV46vvzYTjpp87Ng8oVvQ93r4mNME4VtFibx2WFsLpc
3XbyZ6XDNMfkqN0TukgFSxMdFBcPRVqXNRbrcYvHDpiJ5qUYMSJqiWZp99+jm0Wx79g8egeodLpa
iGlZR7FyWc/NmUVd2QeRY9h11RtB3OugUJeqn6QRZSoJQNsDmg8oebrtSfdFgK4QoHg7UEJR10+a
kWmIQiQrUMbYG+zuw20R+/sFrGjbAD3ee/yYJMu7rKxQl5ZPLNHVXzuQ0hP0DIvmNPd1eyOJ27C+
XjESbyC4YidDgtIHyfBZRrd1GxQ/RcXd3Ut7I4wLS3oQfYH2HstSC+lcNuPdbFrOOGrHZGouSZkc
2rwVjScrIqHs943ujVmd0thgbdGe7PZ3rDtVfQYGr99gEEsO6LEMkjMm9QL9KDjF3Vtqs1zO24KP
vUQ+lPkNlw1GM6ZvQ3Liq/xDA0ATGw+cvpnHuvZuy91VUAOzB4wT6T0y0DD3TaohBYTZynu5A0nX
8+3/321qQT/hXwLYB2x2tG3sRZknPMHRkIhO3/wD5gPc7KU9dhizaD8pgn3c38Y3cZzzKPVCW8wG
oYuuHybpELX3sokX6e1F7brdzZo4O5CawmxQgQMoYJ65a3OopWPVvnTR5CSDCG1lvztxI4yzg6oa
iLUkeGvrDutOZIoBvxv/LD5pT3JQ+RqQu9YHQAHFn26vct/cAdtlWGgMB6QTf5XZlUaWCAF6cQHB
Dk4vRAtE5JpXNvDWA2/rd3RxI4+7zQjaVkgRM2eZjm4BaoJ1KgQi9h/1GxmcOqrIOhEEHAhtM/ku
ptO1L5OrZBnPcQ4Whnx2iA4KUDP+aMwP5Vj9TjMyaKHxcjQZQTQPsQFKQUmfZ/bqRud7FNan6Nh+
ZgOe4Dn10GL6O2+FN3F8v/is2flCE1hDgSlFDDQXT3UhYD1hfund63EjgnuOjMDOyoGFCaSUZgJd
OQ1IW95FaOKSu+g8rNlBpisYjgWqueunTcwPyICuB+cpZxQmBYmXrWAfpYN0P36sAmNy9DvtBw0W
T3WAVeLnoHNG/s2LRBg+TEPeL/hNNHdFoIlNt9UVBVTANVbqR1m0oftmZ4E9zsC02HtsM63REnTz
QgBRvOGYnyyv8eOP1tOKfHQVilKWuzu5kcb5skWvIWxBwSian6nRuEsOtC3joGQPUTmCobIU+M79
C2EjkDs6eWkBNM6a00bAjA/3qa9nLumRaCYvuFg98iUXtWXs57g3Irkjm6PCaFWKYmCC6UVv9uzc
rZ9LtHL2qaMGgBu5tEECTHPDF6gp85DvdGUjmLvUNb1ZLMCAo7HrO7KWXlI5zacRM5vEbf6QvFbg
sNVd1XwT9xopbu7aNe8ToqUoutdVHKT5/DgMaji1xUNfW/4yEF8a28syDMAjiRtHqoznTFLOWlz4
eSYdjaUOBkP3BwMfqAG3pC/8qikA3poEK4YIh0UP9QEsKLc3SfTRnAOJi0GhOfvoxD5YRen0g7Af
jf3FjWN4tbjNvsAbrZGewg3Omhunx051jW7xYkyARI+rcuzS70Pz0JWzQNX3i9Cb8+AutHKpzXFA
l42XydWvkix3Rma6s4SKClG+AczJk6IJ7a1WSNX50VgztzWXH3V1apP6HOuyQ+j8Rz/HspuWy4Uk
56hX/Q7vOgljWZTKhyzPHEk2HEmTj6S3r8uMYeBepMW7IdVmFewAN7unZuUwVWwSuOuuY/XZHoAf
Vj5obSLYrv27eSOIi910pP7xvgHDOguB2TBI4nXnBUG3fBZdjPutYhtZnNsDIm6fzyUqCmxSgY2t
4upHz353kO9nX/Ug1Zu8OpjODa4YNPTnAlsVuF1+9qPHyGxqtXBJlYIK5BwU3Teb/mxBdr7cTai7
3bYxtnO3DIBzgPYQVT2ZUbA3pWus2Q5RQ0Ba/JYQ0HpgzAQMH+9ayTsCAnIFhowJVqfNXocFwF8v
Slfvr+VNDKeO5ZgYpGFtOHpztYtr2n/OMkGuaF/jTWDog0fTAprE3zXezvUkX3Pkitbmo2Z1d1P3
h13/ysrpw+8cy5scdn1sLaubY7NakHnPiyPoHJxUvwChSnAs+/71TQjnhChZ7LGPcSzT6sj2r/G3
cP+AwPLXbnEHokRTDSxu1EOSAc2jrRN3fjl9v71TokVwrmEhM7ggTNQJVvQmpIqTaKKmgH+IS96W
wXkEre1WuRnwqGNccGAx8JMgDluvcqSwCzHUKUh+/0OY9yaPi4OWJs4qheBSyo6sxTD1gU93WALF
zwORtxPpM2f+OKC6qNmro2T967MHRJ2D2vrKPApc+L5tvq2Ji3cWuZj1ssSFVzT1qUySQzUhaiV6
eFsbdgeINyrHt0yOadNMyoIFLSeQ1fxSnMyLnzGt7BpB/jDgtIQhJDPF9x70r5XxbZMzSi412GkA
3+BPPjAHAvuuOfev5I5xoD3eXt/+5fAmjPML5dRIQwusA/RGSJlLk+aSTrpjFepXjKacaUE9JRcF
K4Kj40vstmpbZsSOzhxaJ0UcJimhLqIGEJixzrmKeF3lKTbYtJwZoayZ3Ke5IepN2IMS2eoG5yqa
uuyUeoG/K44RmLTSk35XHqejfBB1sDADvaUSnMMAPmgR9S1UogOIh41pvIz+LJb7fj1nwlBSdDqc
s+jB+F5GBA3ZVIlPSYuYFcxCDYb0byuewFHwVAdJNBJbTvAYrHuMDdtBMr7Mw6NFRDH/P4R6bxrO
OYpkBgDA2mIsNU1c7aT5WZCGpY1+J9XLg9/ButhoBF+SXet0RRYLXTmStYY0N7ymVgVaJ9AFvsYY
TaVlSTGr13eZ0ycnGUN7MRhCJrzyss6/fUr7KcE/Cft0GcksbvfKaK21ZMZtiNedzzryrePodD5a
E13yQcaDdjqDfwWNHQLBu6t8k8u/L/Mm61JUgeAEu9LP1/t6jV1DinwVDyoRcOu+imyEcUGYUUtl
PMowL6kPSeKQFCDnaorhO7dZv+fWSwHKriw/YxhQcImx3Xtn1xvBnPetjLbTzAqekPXjk1faAhYC
iKpP+5fYRg4XmHVIYSFRCGcoh9TXg9zPqaff0UAKh5B+as+DMB24a94biZz7lbRMkasVj57ZOJAp
QD8t5oqOhZAzbNdbbeSw3zdxbToMGmkwR+TN7f065Sggp04BDlWBGew+6zdiOAfc6CSJqQR1ZMWa
FW2LeUjC+uNrYUEUrYlkcQ64Q29aJucLGlVei2xoBgs6NIMRP70XpcH3u9026+LCNWqVsVbmiESl
w+ABBMiP/QIdb8mn+bVZvX4CsNGn23u5G3FsRHIepbZlgHrF0MVu6FuMBIKyR7KDyqBHElG/15Cg
jkyBne0GA28y+ebmVksjUhSs523+VCW6UymiWReRBM6FlHhE2lWGjayn+2K9N6yP/9Ou8Rx1shSR
Ns6ggKsCuqvpRSfULeLA7h/a4TxHIrSM/erkZsc4j6HROktNBp6sNS6jaJRiZ30sQ8OrP1N0ThOG
IfqUhLVvPojgFUVK+Zp73Nh03LR5LjfYSy1UgtVrcycGZI/5AeXfD8AAONCDdFa+3N5fgR/hgW17
dEZLQwHMg779PjVo1yBfNBEktHBhnBeZexkIdzI2ldXXZJ+GA4iL0LWRhvEFPTWzP9/lwfDvOdnQ
Crk5Ss6fLGgs1NbFRG1Njw+Z8bVQ6TGWBPop2j/OkcTSOBR6i5sstZ/UOjDSS5eHt49o/9m8WQjn
ORQg0MRWg4p5kmQP2ZzdL9l0XTLtIreLM4IASivUpy5PX4yVPiFeNpyqVF15Is+3P4Rt2I1bm28j
SjRoSy2zIC8FSXKpRs8dWicJXc+UZg9Lux5uyxP4Fr6faJ2BN5pSXAhLXbhyLjmU+rclCE7vFWxl
Y3HS0GlrtmJcwrQ/mPRnZnhKKsrZ7ZdG3o6Ph++LjFxJkgkubDkx3mHG0lSHMTA7juVnM0wOySl5
XuBmJsHlLToutr2bxdUZVSs5GuA6x9glZeuaZWiBCHHARHppdN7trVQEMR1he70RJxXWXOSslG1c
tdN87K8IFp6Lb0ibh/apDXIPcKeoo1ugM/1fr3PCORi5qmqgBuI1bz4ZPhArvrNe8uhL9onpZ5g9
Ilw/jALPua+dgMGV0UKJ8ijnXiKt1ExjQPAMHPp1edQSwf/v6+bb/3OeBfQbiplTRHhJd0Krstsn
4WqJIK72w1UUeMFchQkHni2ajpPVdIaJ/qz4LldHd0Yevkp/VNbLbe3Y36w3OdwBAaw6y3vMfHnU
QuPhRyLqSdkPrt7+nzuM1hqiuSzgKrLlTl1PtjS79eBPy+M6PhfCdOx+PxgAaf+7bdzZjKoBxL0S
t2ZKoqDJ8hBdqeh7lX1djy/xguiB0BdpxGtbEnES7KkFRgJtW8Wktqq8XhYbM7NTKaLdijCysh4V
+tMGjDoRuaw9U97K4DzHWhKjLAeb5U2HYwvQeT1UUOkXvXVFS+E8BnC50GfLMhSlXR+juD+tCIZb
O/X/pe6pBk7K1C1DJTZYgbnVqHlpYyS7lb0ijq9WWfpV3vxb9WYiQMur4kTQNsAT86q1FZlxmiBf
JH8vsitJw9tLeJ/J/rsAPhsLXOCyHZNU9nQ8iTTTQbMJKLfcCsN97ZM5XYzEa2nslLqvgcTmtvB3
tsXJ5kL8OSJlapVYXG5IJzUZT+akuFabODHaYTutuNpWIngLvtMMTiSXH+hWqssWWy4ehU6sLT/U
xjpMU//r9sreZ3le5WgaBjMs8z1t70oJzdQVcpZyPRmUBmmBbmKlCetWvkhtdNSl5GJryYcuVU+9
np9Mu/Sp2Txp+tcqMr8N6vysy+vn25+1v/q3r+K8S4HOgJV0mQzP352ktAlHe/LyXD3cFvPOyrnF
s983nqQxW7rkCsQwvg42G5AfjUBM8PcuDPm7GP4NaqEVLFsU7LHaRSC5Ux7sWfZNC/6SyIWTkkSQ
J3zvnDmBnL4WPbD4JoJ1mffdsTylV0a/SY/FSZReenepcYI4LU2lKkpJg5WVU43SwUWnH26f0D+Y
/V+awE/R2k1F+0nFUjpv9BbfQKp9OAMe7YT0/rNoOe/fGdx6OEdJ9ayM6hbSGBgbOGYrTMmyztgm
BWIsCKePorhtX9FNC5SWjPmRH1A16sHoZKuSPY1+ndHzYCW+KmIUYJHF3x4tr4t6k8FFHjL6UpDK
HeC9lrRxynoI53RBg2yS3MldI+jUex/rM2km7gAG2mWha+7vNrWmqkwAQiCjwgk8u9GJTr1bu+Rx
xpklBwsdpEggiGlg32dyObnc0ZV2jgYSo5BxY7Pp6vnQByuSFaChF6LJ7trzZonsUDduY7QbdSyK
Bi1s9eARq/HkMQ3KbH5savo4mqJZhV0j24jjzm9W+0zrSgoy8g6Zn2U92Pkk8hi7OrKRwUWP8WJR
q9X0Fae2+GD+ZKwT8pfk1+wyquD5Z+Ti1XL/r9knuDPj3DwZSd0uagyO+qV1ouylAP6rrfWewIfs
Lw5vEcQnaLbgp1DlHldfoqHlMC6c6ig5U1j/NP3eWzwdcO6Ky2AVYk/U8/gPlvAmlnOO8TIPiZxC
LHlST+ipShwJEy0+kPvAy1kCAKTAqA5IFcpvt9f7up53Bo8Y6L/r5UxQSRZN70Z4sfxlDZAf9zQX
Noi+6uKsPgBIKRx9LahO2Yf+HLnNZ1FQu6+vb+I5S2ymEYw5K8Tr2nfDuIAG8vb69r30Zn2c/dmF
ao8wQBgEJkTaR5aSH93sjvFClZ7kLY+35YnWw9nfgIgXuAlYz1TfNdnHVjQ4KlQUzvhKYhuyFGM9
5F4JFK/KkPUs3ahyovvKRxLWxXg2qm2iua7d6GezjZz1RXNlJ30J/RwD44Sb7qyE7RE996LjEu0f
F2UtsZShcAk5+lPxOQc6L+NFM7zoUNdojC18yROlJAUr49N0UVEpwJV+vQv04E/KMIbQ9z8qOp+d
M8dlMSMZimH0L8Vw6W1R8MMM9YYh88k5pWvyoTKwc2oYhdNdCq2gweh3wCP7/9yhgoPi03SxbEix
FWE9JvmhqPeq6Bn6Hpvl1d//5RkI5xn6csrjGRl+ry/Ux6WVHGvKF4dW34Hp7HYV9UYrBtCqBp+o
oNiGqs08Ezet0i9lYX4rmuVct82jJpXHcemCpmj8slEANl771toBHqj7ctvy9/XIUmUVMHV4b3Ga
a66yrCoslqnyAD3sDpkNJ8/uGuVDYzjq0LrCxpLdqwpc0cQCnzPR+DH5pui7KaH26pHFcLOpO2SN
5OaVhAXaArvcF4XSPt7DsoL1/T2KSe1yWDSC2F0nP6n8eaCFU8y+LsKY3FUqCxD06KoFCDnPoAY+
US0vTayokx+I9dFeBEYi+n9Op4YGQFSpgv9fMBEiBfP88bYO7Ebom+/ntmlYlD5D39IKTK2fUxrW
/bEfVee2jP3g1dZZqZDN6/BT0HJSFiPD+0TwyoavXpEAvfJI/EZYnt+/Pd9k8c7RTIda12xYefS8
uDMwdRVn/JYDcLq/zNcKt83tte2q2UYc9xZdgP9hqiNyJ5NyBY+jY5HYMafjlAn0YNdWN3K4aMuI
pHyZWNCjhfGBoLDG5vzFPl90VLyT7Dt9TMgMOT1aOZ10JY6RTbZjKl1A19JtVfvU0+pcWh3qT9NF
KadeoC27GrlZKafxM60wNFFAWeoZAM+WIzU/UQ77H4Vwaq/YNpkag73sCXqlbDyj2u4FQGEC7RCt
hYut8jlpJLJAOzT5SrJ70zjPImL33deabVkKiKN0oEDw0VXZGclCEQzIQ+Hm0mOsnyd6309PJF4F
q3nf8I8LzkAOFJaMDTJ4praFmvVMTCzHMCJg52tOFNtOo4zHJUtAmVoAI4qO5xTa00V6UCemZ2Lk
odXNIFbVwGrmk04x7i5nnlk0gQRAFqLFwmHPvU3ffiW36YNeklkfcLZaSIL6VIfajy4GVYIcqI7s
mA9okVg+/E6mwwAemoGrhjGlcHcpNdB90cs4hkhaziOuGQs3nEpEuDmv7ouPmTZy+GnEuJKl/yPt
ynrktpntLxIgaqGkV63dPT2rPZ6xX4R4077v+vX30BfJaNj6msgkiIEADlRdZLFYrOWcxdLYdlO0
cI8zAZx/Foe+jvkzu9SQRopNzLLGRuMoepnZaZT5yDcGkY5XhLXWTtbIIwZeuuMS64PdhObkWNOo
g94suTPBu2zPUXufV3LqTEuDSZivqt79VrX4vjOa2ziMIQUJ/cUQAQ/vpsIMlWIJwYEGIhNuBSn4
f9bG0FZsW/JU++GxP5X24qZ2G4jzKXvX6kYYn7PUx6KMuhnCIh2YhHEaGO0SXL8Z9kRsd4q7GUwz
VGg3IY2yStFNuhpeFv64LmHv7tlK4O6EuetzM8tY5ks+THVQWok7VF9bzEBdl7PnYiixNBXjlKau
8/wnmblmEsYNcezBfTPKPgNsyqa7srqTQ0HUtnt24VmISlFwRYTIR23dWE8rQtKoejDi8zgW9vqR
kIduZHD+obHSNDVjyOgLv16eWnLoJgEt4q4ahmGibKxAD76VtUKKMG2Q5HdH9ZxkNzU5jaI0yO6m
bERwmw94LiscFKS0cprYRfuXLPlh8ag3N8hNCC7L3YQ73chS3++KiYzHlHYKO5r0NIDDnIC+Q/sI
kRW7YDD8hH+B93FBQBsO0UoWc1xdBeRsGq3O0iJqz97bGuOPhwaciHpB1tHHkRLHnYzxA7O5VdLo
85opp3IeRJ2Ve/uzlcOFMWRe+ypR2xUgst9kQOSsdWKDTC8ub8gkSErvqkR0zFjJKqr8fCszKKVo
RhtjddfVcLNWOTdd5uTdKHBouxrh8se2mCrVL85mvoR5o2Nz6hx3+2I3UQlelWNGPg+Yu7rucvac
J6rf/8jizqjWh5jl0iAr1DJvWGY7LS1BdUwkgqm7SXNTOddrUmLVZuk2K1Z7oKIqu2jBuAxUata5
2bJ9KfC4jqUbefiuLpltgIInSUWMc7tGoPxB5wI+IE7Qe3WqMjExgQ67VqjuVHEIyBfQD0axYGN2
fYGB7ysAPcRjjq+Em0Dtm+cKN2daqw9gffcXVX5Nu+QodflTBJhO0J19o1HkTsXqXzeKvftuc2nz
85456JzzlUUIbfd5zIidkAct+RplgqfWrmFsAhFu2+oUl7WKzkK3qBE2Wl/URQRwxb7AB3EbRfiM
fV+V2qCgLu2uRpC0jjr87IvbZHlVh/sKbVzXV+2yRx5OdSuNuynmFiDy6wJ9xh/NX+MRXu/Iin4k
mFw8su5jTzQGKFhAvqhZa7kUZzGuJjl7mBZUyT5f10j0ffb3m5ObLBHjB4RzoCtYwvLqOCrjBy5w
A4lpSwFCt3mBrLvQsJvylKwoKj7r2m1Rfw3Hn9e12A3ltzI4H6f0s4YxtAUnSSa3wzgeJXR/Zkb+
ksj02A3xikpVcd/EWeEZK2I7U++/WKPxtNQlWMC0Kfd0pfCKZDxEhAJl2fJ72QrCJf6qVNJ9JFcH
fWkPEskOS91hVpne4FQfaC/fLq3uhuoimire35e3ReM8ajlM3VI1Ks6n9WNEn1krfcRlb3aFO5lF
KVWNUmFXOlMOsnRyjajwru/KrhvdiOBeITrY2xZVX3FY5LsMjx05+zaIyX12VwrApwBURCfZBRav
pMxERhFpRYlHXmxg3KGbkab26LQ5agapjV7KF9ELdd9zb4Ryx6YhUV0UM1YvBQvjZIAUbPbWtrGn
8KYZX4zSI0AoKjUB7vBuuc7YiGUrvjmtJAVwdi/DKpZTCyrDpLMNPzlljn6LdKwDGPifDC8X/Q4Y
OJXvln8/Ysjc30Y+d8wKWcFkQQf5vaH+mkGxN+fpTUZAvNKpP5Ju/XrdgHYvKYqcs0nRdabzCeFV
n3V50MwVd+9Tob9EIJywwk9SGrnX5ewa6kYOt5toN0aHg8Hu+z63zaL1Zw1sJ4YIYFYkhtu9ph46
MlswmokxyeWNrWCObKlFBfqLgVO2SXjyaRqlcCD8gwmYB+OcUIo09KDdaop6nushSJf8pqCAIlqn
gJqzK1XFJz01vOsLuZ942Mjm7kcjzOKZFLiNGXUpEHvRFelb3qz5bDSpDvLKvy5wf0nfdOVeUzGR
MknpsaR6AdsAiIkKuuY8uC5k18NslOLMY4nmKgMI3+oO8uJXunnsYSLXRYj04EwjxR2ZRSX0iMrV
kQwQK5LPRBgriRThjm9qJqNhrrglu3o8FVrrqekisL7dcGyzVty91cZRqmKUdnVJBBA6igZzuXN7
OEn0MweNSk8hyX5eX7vdPDvAqYgpU7BdXwDDVgU4mnoQ4wHUskAmpX3qq/YeMJTuOM52l2uvTVsr
TtW0rp7rvkJkgc7/w+r/+QF8nYSSEY+vBOvao/OMdVCAzuUGeLgB+jAPQlY5ZtMXEe+bunwtGSP4
9dwnEjtjkxeeSnATZ7+Adxb0dwyQK/t+fXn3nfCbctyRbqpciTImThrANqEE7fCQyb2jC1sR2Ycu
9DJkwJKCRUylfPZ9hvNdowTbaBFc49SZq6Ppkm8MU3CNjhF6YK4rtnvmwPhOATOpYV6S8x1qUahT
Nja4TMsA0zP2qvsSaiTXheyu3kYI5zv0BbXrJMmxejoy5kaNIkkNRoTkfpHJR3zIRhTnQ/JaUap4
hj7N9Fwuoa0rp3WWBfrsvcNZ/y8K3ajTAr76fQRiEVDXL12G9NWMNj1a2Dro67uzbB0rcJNcX7u9
DdrI4vu457DDOG2X4lhFd1N00urI6ULR+1EkhHvrI3euZJMEIct8QExs19mPQtRWubto6P3RQZar
WQr/2G7mEX22fQQjaB4VM7Jjy8dLCbXNW1Mq3Q8s2kYWF9dLiITxtmeyjMym82FYwZUy/r4uZM+q
GRvf3wpxViAVtRLqGYRM9KYe7kj4WpSvUStIYF9OSSGSQbcB8AsJ0D4QAb43tnqcpbJYYtZqSPzl
ZNmM0dV8wCQJ2lssp6tQ02jt/jYr7UjIyrNrGBvhbA02sXZhZmqS5QmSwtm3ZMarIjtPORGY+P5C
vmnIXZd1hTaOWYeQlg53TRh+1pXxtp7zyFZbVfDi270nt8vJmUYrIwReDSzn3BeaTfo8ttsGl4fU
l3arjt9kMwnUQf+mhx0g3iL1RlOjLx8xnDd9OcNBbXPR4xanLSKFPYBMELPJslE58SKatd4LREzF
kpG9A0kjauDvt8+cW6WbG3hDbXyuos9pTZ3YsOvkc5S4TTT7H9HrTRrn5uU4pG3dI+wpyoceWIVN
+oVaiz3pf12Xw77D35FbrbgTQap1reoJWLdzdzTm82wIXpi79oiZHOS/8Ufls2mlnJA+Y0UDHU2E
4PpGqcouJt+IBXawb4vIsKM4iauE8v1Seg5sthX/uAuCmPYnwG4zp0EfS4eZXVuEN7V7lFXQQqNx
Hol9vlUqSkrQuucWMuAh4sMTTZ5MUZVqd2M2IrizVdet2fcE9/xSVIExLH7WmM/X9343+WhuZHCH
R5J6M9MnkwV+WeO0GK8/DmjVHSYQ+DktRbt8dS/2g7uX15tUHq1GBUuUJWFe2YW1OHNzWjpXje+V
5taUf1xXULBN/MM1NbM0BFoSiiIsfzP9nJKn/CP1nc0aUuW9W1gmtFvMyHi6YzGAzu2vpkzdul8+
cglv1oxzPlOYGkpsYc2q6qEEJL1xbBrBo2O3gWSrCedyGrVSp7nHasWD7o4ZqAkG+edarcepfq2k
KlgA07W0CqJNQP0bEUZ8yfxdl4ybRdK+gDbjMJSRK0WtndTFI2n1J4B7fbq+obsNZNvfyLkrQy6p
ZLQ4FYBSfWTgNehOPIeHAVjIhbvciMjjRAbEvNvmyh5HM85IgiUJw0+K9GWkN2hJEtzYuy3YW524
K1u1mtjIVLhIFpSMwAuOXeXYHwxnwJRAfgA99iE/mwIEyP2zrykGAm9qWKDbea9aZZCYJkmNJHrb
HNYiC5q8e5Xq4VSNr3K0ekv5I1kVP8tzZy0iPyvwmGlMBEhDLzC83Sti80u4RUZzB5nMHumlHEih
aFjywi4Psl75NMuiyoFQa26t49Egk2H9WevFK2THXEALljjmYFsBnqC6C2z0VDhquxs6bDTkffms
dVZdQSoq3gHJGt/INbRyGqeojg9dR34NIBa9flJ2rw+Not1JxqS6wWc6LcVYorTB21fXfw/xU0JF
QO97SUFzI4DzFnKWywMJISBMWhtpGak7mtZTubzIaHGRk4duHT2Zts51tfYdwEYsZ7a0Vi14dDjC
+gcq3eapeZwPFiaT7AhDcm7zUzwn/T9s5m0pOfusujTM2xGaMqZdxq1bPXeB5IBe9w5sTs70XfpA
fYvxOGnoWUbPGn9ttYmuk1KB12nH0RkBQ7xEnQtYWIGJ/EHvuYj9dLRZYPjvD0nVexfQjhGmzOfq
b8WGL4CpQ54pZwTkDMrb8IojugVnWzsnrvEAsGxHNPW4f+m8/QY+0zUgUW8oIfazA+wkcTvATuUv
x/IBMyHfa685JujHdyM/vh3wIhOBQl1C47D3oG6h8dliNJ18z2RsSavemCVqvfe9mz7U/tyDFVT3
stvGZbjpY8UA24/XbXj3UqEgIzEsIlv4j/fLbuZg3KtlZDymDmi4st2PfzXCRt3dIGsjhDueSZSF
NEHeFNOxEYg6QWAcFW6tNvaAOBzR3XWV9rcRiS9FxYS/iRj8vU4LJXkmjVjI6vcE6vDM64+9aTME
+hTpenaRKa+RM91nfvyrEMK/7vrXjXQuBoMXtaxuYdKVe9nMPBNpdb2e71atuNcIYPjL/gNdPeZG
IreHsRWNVNIKxErkroaXm6R7/UMNylsh3B6WSp8N4QS1lPJhnh4S9RdQt65v3L4tvu0b507rfEkw
5AwRVDlZ1UtUAj5ecFPs3kQG5jtZOl3FY+m9aZSY/yhXE15mSCIbtW+Sfrmuw/7TbyOBc9DF0uvd
xCR0hVcfaz/2qbsQ2FzFrnP3urTdFdsI4yKIUR0lKdGYMHIs9VtLPpSp4M1s7C6ZCSx4FdVny+Th
udXaHEkVoXxo6EOA+86NmhrsAWlmm/K3Yg0P2ZzfyVN6bxkhaEZ1N4pmry2s72vb3cey4g+9elCH
9ucygJY3MSd/KgrAp2V54VdyD2aEvjlYiiqh3Wk5N6lmVxrGB4bwGGnGl0bvHK3rb9M1vy+MFcgq
IJJTQ1BEF1kdUD0KBh3U1srg1WV8yPL+RY3BDJ6EdjrrAcUUjNVnQT9k30k2Bnmvu5MpeWFfeBUB
nr/S4/9syv5IUiTaTMU2+vplnRYkkJreGRTMHC3tiZQROicttE8mk/nNSqKXRsVztI099K8Ac3H8
llvJYneliaJQdygH5dkquh/X93r3frAs9IFg/kpG9x5nuy2Yh2W64uqfX+lJm4/mr9XytdT9MZ4G
N3ISUN7Fvz/Aeof8BSaWFMq6W5SLoeFeVrIxAZawW1aS207pXQMk4Vo3vk5l6c0ZPQjUZO98LhB4
J4/znxjRpzSe8IZNj/Ld0Nr56+LgiXWzHuQHEpj30VF/DDH8B/REYWy8Y+vvZHOeNEn7JpxY3qaY
v1PtN2hZriu3c17ffZ/J3zzh8mqU05XgLBXj9zJ/7NXHPhOYiUgFzkqqNZ+jdIYKkvm8mF+WSaDC
3gvRlAnQhkCqpCNS43xOE6cVwXMBZjjYizOeQW7ga05xin3lqBuO9kMKCj9yrZ/Xl25HLwPX+T9u
iDMLY0biURkVPBGlB0u7Vbrg+vf39MI0gYb2dd0Cyi9f+4mrSBlJBAGSVAeJZLro3DhKCvFp3rl1
ptt6ODxM1XgL2uWgGpDhbabKzfvsNBXJSx9ZqReikVgQF7PrgjsN21/FV4nSbgG41GpitcdTbOo3
iXVvNWdLFmEr7FgmGwsCBi4CfVS/uF1NJooSIrNMs7qLrHNOb6bsA3fvVgT38JzqWa5l1uecN/d9
dJtHglCW/cSLpdqowCUQ9X6x8q4mcBzScxQCcCNFq8v43DTZMflIMs9SdR2TDpTo+PP+IGdRHYZ1
GiLTv5pupyI4jyanqESPr91OLLh8FU7fQB8I37CdmwpmHDqUp9PjeNRfWAxbHBVXeRG9ffaO10bQ
nx+y8UyzligSNeB1Le13Ov6WVlHL325gtJXALZlKQ3UuU/iN6jcBO1N0oj9Hh5W/F2ED264xv63a
n46GjTJ6iaGAiOKmjMqXvsqcomkwFP0icBjM41zYGzozDMYvpxs86l9LDRQTEiik29NiA1L6JDl5
5c5AYKB+Hay9e13g/ha9yePOjzEO5ai2zBasYA0HO40/MlCJaYp/NOJOEDGiSaYZJIQZta2Y2F32
nGD9PqCHpYJfyAIwGboh3p+dUFrXOQEYj9unigckqIDCh14XsW9sGxncWhVG0i4p635gYNXJIXUj
D/QiZ6BIBKIX9E68gpzFmzrcoqXL38ktLUAYCURPPdB8sEUF11Xa2f131y6nkRqXKkITpO2SKvJS
qcNwZCJ4f+2KALGMYbLJmovha6XKFEAn/jk2J2s9JoZoV3ZODEJUbDwm+gnBK+z9zquNJbcm4ivk
V9pjrXo5mnvKm9FDvpz1z/1ryggWuW7EMX03bqAHUa/ZmjCCJX6NtUMxoC3xN7pZzf739b3ZuXnY
mCsSDqqsgo+Ji7kKs28VMDwtbj+/ZM3Nojeu2mu2Jt12lWgNmZvkvM47Wdz7cgirvp4tClmwbMZc
G53qg3oqvTIQFRz+nMRrsriTuo6NGY019Jp/WPfRIfeLIAqMW/1b6xGHePEpdOKjKixo7nWcQUdW
2EZJgFxMXplpq7R47kBHn4FEA7On9tEsFSALhqyKNxyub9+e3W/FcXaSwmDJgiqgq+VHqztng6C8
wY7m5TK+qcOZR6vVZk2UEN0crTrYtJiRBOrKY4FROXB4No9VVXweqvh4Xas9H4gCNDsAgOywNP7h
Lg3ykIUEarFU8XpugD7GKI/Y3WQIZO1cuO9EccG5NM1JQrQI7Qj1XRremFagidzszia9E8H5jsoq
W7WYYrReAl3PuiPRvzeCd9/njCDLkjDJR6wWpWkwTvkXihYSQTAv0oEzBCATr7M6QwZq9idzxiRU
3ny7vuuineDcAxnypqwV7IS63sz9HTFc8yMjd++WinMLSJBX1JixFXN5uw4gC0kVQYhwya2p0Hci
uNtuAU481UyoYaTl46JJv2k0HrvMPGlJi3Yow3pZDMB5DbNrJKB5nzMnSsfXODL8tDSf54m8pqXx
K6ubAHiDN6FSHMxyvkOfpDc0FdgHK1dTBhEfl2h7uUigVZfaSiusixQiHkwtjPLWgmrMXv1nuzD8
ezCmpEKABhmTQ/z2obMnDWhqOvjSAcR6g2nOyBUNde+9jN/J5CL3NR8iPWdHb3KSO1ZzMjpnPCTO
6qAk7CnnHDeBIYaN2ynqvRPLORUllBujzpmZobTGmGGSo+a3TuKKGmj2901DUhgNjMbFVCxt5JWO
k7W4dVrbU3OfGI/XD+VOfABN/hHAP656NTHzusEFIJPZsZais1Upf2lz+ZMSUWL3ZfPpusC9GxQS
AURsoLcQITZ3ROVykuTFgkqj3/xFXPUmxyVawUYAyvANVaQPAAO/k8edV1VTV31JoKFSBWqOJCRe
XF1Su7n83C3G7WyKMt/7e/amIHfW4BsY+gwElpXe2kqunkZa/vu6iiWrKH6ywhhBIex9/KhFxAqb
Be2LI0jSCZBQUUzWRVNPu4q8CbHYKdgEqfoyjtFipKghN8XBoOm9moriOJEI7vxWsVV3Sw0RUte4
bTo86D3590+H7VJZ3FkdwmKtIwtndbDuVnoihSDs3UmDvfs+d/urcpubZYyt6KrC1rKDoRzN8LGv
BbenaKXY3282Y9CVFUNoUCPTwbFS9H4/EoEmIhFcDIC8fquuKTRRrcDIX9Pk1/WjvxsAaOjrpsDd
QZGAO/lpPbR0XLDZatWe9AmzUAY9F0XtXRdz2fuANCeapNmuACEDY87vlyrMVGUc++JvAs/cnW39
KXEwaOD1QfwsAhG9LOpy8rh16xa9V8c5A7vzMT4DRtShoC1mGGGJx+6/GI0zLZAGzquXevUvKgjh
LxNxnHgurpLGLjeHCbw16QxCiXawq8440BT85nLvlbJ8ioAA7UzAZM8zkfFfenNOOLeny1BOhdFO
IKh3qy/oSwisO/VJPvYeA/ZaREBlFxbKSeN8+VD36GtZFOLO4W1ufDXKp+umI9xKzq/ObVzORjsT
t1rs/qzb0Zf2aNzELj0ClhYw0+xtmZ0pavQy+ixE6olWU+M8rtYuyN5GESzpvPq6j5SNU4LWQHVS
IHCKpAkWk3+EaYnVlbhGCNpnLNsqzGc0ugjW8+LEv98vjfO9LfqCJ2mkmItFgc5aMTelDg9zPhwF
23aReeDkcD5Ylup2UAigu0Zf9aeAnbuVgcs5uT//AZmmvgJelxnYsykyA6IhQpHH0TiPkyCtFCcV
lpK1JhYHyPfiFzUI7dbOPg0HWXDkL4I2Tl3O4TRzb9F2hYMra91uUDOOVdsIz6T+kk1fri+t0CR5
7wJsSkzeJ1jaV0ZOSA6p6YPFzwgiB7Cwxyb2/6NAzqPES5+nqPgSN7wl6LCaDz+ioxXoDiraALi+
Loz9+HfpD24hOX+iyU1bDaZEXHN8XpXvPQr4Y34TjwL7FB0DzqsUPSK4terB47eqLgZ4XACsonu4
EC3dxbPkvTr8CyztgW9lTuCvmZfokzprL1W62HSh3lRpJ1Rr2MT4k0KT24UYIrJMgTfheZH7zqgt
RcJS1t30uSiVv6Y5c6/vlmAZdc6byErUVpM2Ery8zyk9qSRYRKM6gpPFD69YubSQJoUWRG0xwfq9
isw/zPXmGKCcYl/X5zKJye0X5zZq9JFrq4rLUwvaI4ZX/e62QouUjeY6xCqt3T7Hz7Itucbn64JF
C8n5DzSoDyXGhKGlGaTKczScyCB4oFxmAzjdOL8xV6jZKSlc4uS0Z5QG7PviWb/TbDTk2Kk9vfzr
JBwnj3MbxjyuM+iWiTv2pyX8KSS6ukw1cAI4X4EpZimNJVjfdGJdHygTeqUbu+NB9xDdzWj6WA7V
i/oft4pzHYOW6hUNB7yTrdvR/Fx0Xp4JbhORGfKDJmG0dInRwD3lR93PQafB5vxMtz+1BzVYnfRQ
B1PqWMd//fh7v6J8pXoGrlRVNQO4rIfhaBqdn5JE4HlFNzM/dhKjXx5V8ghcV8DRHB+aQG8d7aFE
srm/q+4lV0yCxOzgyp1CuVhEX61CbeRKcaM75Um3e7c9WjdAC3aDzDFLu3PjQx9UrphfTnCqKedN
piGZ6wkDoi7tfS36QjH+ogpOteC+5PuA81C2qoxBpEpp6sz9cUpGGxie4GR+uO6hLgFXONvg3MdA
liW1Mgs3860ZlOf4IX8gdupaHntb1Dd6MPiM7iv18ucQXH2iwIAdq2ubyHkTrciBh5yWjOSUIRWj
NRfEBcDdP1xXU3DdUM6nkDmcJKWFlj0QTJOKHnRd99eqCVZpAvvhv28/5laV8yZZrWSxxfiY4zNj
z5GDxYkOzQkkxi6QV+VP5ct4YhTXiWmzbKYieA4I1OVxX+dRS8tyXEDDGzthfdfNJ1n7MeSv08v1
ZRUFrQaXVpLHLIraCZeP+ml0Faf0G4CFoas2R4uKCo7afBRsJDtbV+zF4EKTbAnXodTBd4euz0x7
6bS/rmskONs8ZILWJdOyZrnq0gYP0KE7K8mE/KIIROSyMPfeQP503G6yTE0W6rOVITKIwdBTo6ha
Hlj6XgGYUyzwJcJN4qKQsq5MfSYwfkxtnaZnXKW2cav4qsN4VzSB6YkWkPMnkhYNZaJgg7rqd1id
LaO2qXBS5LIPlls+zm1kvSnPrIMB78DZRT3QTrzwAa03dnWsfMYSEnuhd90yRJbHuRCzAbhMy1aR
5niblcVDjwTedRH7lyhSaRog+JRLfgBzikCiR1YCIDk7PbLW8fAYh054YHQubRB9ykQHmF2SF+dp
I5G7y8xGTtIU3MgufWTjLvpNil719XFyVWd+Xg4imONdx7QRx5lin3U92J8hTqkeIuNzjJemfCPV
mI2uBY5iPy7eiOIMUY0Gs2sJnrdLaxc26wBKTr8sZ3glJ4D5BpHwKts/ZxuJnFHmQCnW5BEBCdIf
dyUe1Ml5ddCEbuNFHYgqcrvmuBHGmaMu1/2gxghCQv2uCm9bEXb4frZzI4C7whZlNciQwBZHcPNJ
T/PiTdNoW5XXNC6A3M0OSJSD4ABcNw9wjsJaN14RZwxKaTjW6xg06fekdKfhdjbugEcpeBLuxh3/
aIez9l5SolIMfBcLQSo5DIYATS3HDnw/oo4tgRUCCOC9nErqJaWcYRMsLC798lP9EvrZkXj5KXes
c3krCqh2/e9GMS4qBobgbIVtqriN6caIwaf6XhGihO7uE3qEwREsA7SEf1Coa5jPGWNwHwzL0+vD
RG76tXUAY2xn84/rTnFXoY0sbgUbZKLXosWjadU9q72hyPN/KG0EYC1iYfL4knFEn2mbkalRXDLd
RMkPpTt0megS3nW0bzL4uUIU7GlTthNzDsMXBhoXJgitR0/1lEPitr2won05TcnuyI1EzsSNZsnj
aCQs6REdSlfzulv0QAZg5LaHc+y3N6MzuSbrBEKPVX6Uv4uhwNneXNwuGrqPwIysXtJNJNbST4Bj
IZiOX5wwAJDXLRhPEgcgrMH0/V/Xg/8o/CaNc4lml0bSROASrXz0p6n91WTl63Vj3PeKG404r9hM
A+YoY8SHcr6+DGBxJ5lsa73uSPrk6XJoF6nxmKpNMEuVwDnuJ0b+ka3y3jHLJKMeEmzo5OSK3R5j
R72ZXySncZPPi1v46JVz0sd/Tez1blXBjvTeg6U0G9FHA58st+DeipMzQB6/C1b1up2ovJfs0VCp
DLMMGY8DpjXJYTwoP8fT6lA/8ycR0vZ+mLVZSM5H6lJmMcBeuJR7lmrvgtg1PIIMDFYRnHmi+s++
B/vbLlWZi7GKulWnVe1QRUhA0IwZEXVWnDauRfax75Xf5HDBVWx1qzlQqMX6gjQQJ4Vuf6iC+r5y
qDv5JuBTptJOn5fI/o/7x8Va69DGmFvQWHHSsFGgRzgOzj5f9lW0pMbBdWmi5WTLsAkSNGntxoXi
mA/5Se9+9UA+TgUGeUnOxhk950rWOEH5M8VSkvvwNn2IndUG+e1D4mAi8bYKxpvenp3Vm4MEk+CN
H3vq10rQTrGfLdxYKedq9HpYKmtl4eQrI3GtfrGKb/Nj8VtbsWtkY+hzBC5EkRcVLC/fqFT2gLqX
QGrrAnHfjlIMQFKbimxVJIRzKtpAtLXTWaFGXe8N7a9qHM+6pPjXLWX/majLKoYMMLp0QUFkrW00
oKHr/7NLoPJ+aQ/mkR61TwysFe8pd4bjFuwbO80Xd95GJncWaFypa2Phop+I7hXa+GhF0+N1vfar
5xsZ/BFQtAjZJQQso18fMY59R3HF/385trdHL32SHHpefNYHYX0VvTx2924jnD8bRhibGfOeCM91
1vpZ3aWtJnAp+6vIhk0pw8/iMQkA6ps0ao8CvZ4+o0k2pQJnKfo++/uNE4maxigmGa/5ovkyK/fV
KmjSFH2fLeLm+02tGCCGR5ygqtk5zdpPOZG961YgEsEZWpoZpI87+Ac1HgNgvh+MwRS4WraVl7b8
tgucncWdok8W0I7dLgSLTyPNthKOrqVqzhguXlsWR0w/udfV2g9zQBr299Zz9mXWKWkTAylhBfwx
DGkWKCB+/1IbNv00YcgZ7YvPOrimPwvk7gYhG7mcv0VOxpxltNCzWS4Pl5gzHwxPs2XAbiT+h6po
b8L4BhQjJUpcU2xeOKi2PEreCliI6woJ7INvO1kbNUy1GinGLruLzbtJFtGu7Cc8NkqwFd0YuVXS
eswn7BTD6dXAncjQWhgqcOVLrrD9at/v/GMXGhe1VVlMLZKi8KgEsnObM0SWwxihzkOc1m4+PUbw
g9dXUKggW+KNglSvkRqzILKHny1ghmlvK8fO7TBFVgbp5Ajk7T4SNwvKeQ0jagt9zpGVkAP5VB87
u3Oy5/IA3NneqdHWLYrtRUvKuZCpkJRqUrCBhGiOoU9urYMmTlZFeu0fLUOhqs4mJfk3RGM0Y52U
iCmy3/N9edS8yDOPTe4sSGvWgSjpsu+13qRxZlmsE9LdC27HvkodtRqDuAXq7RRSGxb0y8wVT4uU
w/Wt21/JN5mccUrzqvfhwN6e6o8GMF567DaJbv83IZw5yoOVlZ2FZZzBcaT2ud9raqCNk0CX/xE2
vSnDmeFcJwB7iPG47d3Jo04XjMixd0iSqY9yZYMGBsd7Ej0i9t3Vm1DOFluyDhIhs+oWSlCmj5H1
+b8tHneXrYtcrerAYibtjKyiFopbqvafDfqbDtzV1TdmM5lqDMvDYB7KYZhwjoLcLUDZEbvqk/E0
fR18nLKnDJUX/bN8iH8ZqntdT6bH5Z399hu4a6xV0qnrKLIEsyo50fwY9reF9RcdTpGwZU2wZfxT
wZr0qlgWuEfrECs2402P3cyZflAMQDdH3WGppf+k3J+y2sYha7SpwrpnycDO8kd1OhE9PZPM9HtL
vo/b/HhdnOBU/7kfNuLmeRx0iXUpzSGYHU51fqLZ63UR+xmlN5v5k6zYyFhys081jIAgTdcfGwas
j54J4LgF+n9Uhu3mRlA9YVhkiHC5GMl5tnCVPQFl97oyzLau2N4fx7IRoa8ROglCHevl98cuSILe
Y3UrUTV/P4GzWTPOV9R6KiWLhriUFdc1R2VjqU576Fjo4SaxLVq6/bf4RiDnPAyQ4VRag+cIe3AZ
vvUdIH9ee4iOig8MGgc5I0+2l4Mq6M74H7HwP4eZcA5FqZdcyVjyOz9HiaN5ALQ23eI1/o6uOTS9
OvVtd0N+ggzHu76RIsPnnEiaShpozZD0w9hLrH8jqt+KeLn2O0/e1vTPI3djLKu0RrEZ4nD1PmEd
xO7qY+jipnOSR5p6FayHfrKC+lTqbvKpDYzUlgQRsuii+/MTNz+hM4oxigccCSWYPAXxnXSn3hlP
DOkUuU4b+FbovhHhdu+uLcVMLmaKzUvy3ymimPqqW7SxrV+nxIkByQ/a3ev7t+uZ32TwDSCF1ieA
+kfD46j+pCau7rIVWMh+ZWsjgkvhlNWEWQiC+3Q5gawyOgCC0utPACWYT0gYAf2ATLbo1bTfNrER
yoV2UmpVVk7QGzj60ROIok/yMb1TbDRIi0ced4PWjSwupGM5FimlTNbr6LKGbMnR3PoLUvwfzRH/
H2nXtRw3rm2/iFUMYHpl6qhuSS1Zsl9YDmPmnPn1d6HnHDcNcRr3eF78oqreBrixsLHDWgtjDDiT
ocxF0PuhRwOEV0UOGvf9IHPId9afMwsj1DMX7j4lfi4ZFDYJer3wqr58723hCfc0nhYdJ1alyPTh
KljYYiDaaEKtC0E4Ce2Rwp67QxvvU9EOjcCWwq3Koz/kWWPw2TDCMhXQ4uUYYmbl8Uurvuvm51a4
aG1owVE5Dxre8WJhOW2DusrhGgrUaYwnPeIMiHEPF4O/hq+lvRaP9L4JtuH3eVugWRlDtxgGKO3h
DTOI1mRyLm/6RT5+MUyoQhheBjEHs4dqYoySVHWKg1foLpliGzJCophDPYGX4lkNUUHA/19LzPal
8oz8Xgzo0AWy6arMKhIUtaTO6eXqC5l41MCrUcnCHLOZlRSqUa3ia8U7WoPvt50nbP601n+zw+Z0
AlQ6mzCiCRdQm9TnwE1s8VJuUwvdNOiFUx5bntby+lXyayPZFE/up4Yf+Xh1luR5IJKVFoc0/HH/
KuG4BTtaFIMNW5ZkVK+SRLZm9DCOld3pD2bESbbw1sLAbV42spmWuLJU/4uQvNT+myhz7iyeCQZk
h9qPlShAt6IRN5acbBopc9KOp7eznp1f+AH9byxgVlLVFm2mPh2LpDXveTvs/Y2+RT+Q3bv6njZ8
VmDzbe3EMfnXFu97McAbpq0Wiy0asalAneJl7nhontFsfpgexxqU1P1zEVpg6eRVVXmby8BHo4Ra
FcRIGjRwcyP8lOmhxaW2WI/8F3vLQIdvdPmc9PAS/0u+Q6X4oDk94g19r2A3+UEAbzMZ6PDVVsWL
BubE8hBOz36wCaKjKPKEujhm2HkiKLJGoxm1imNUodUaGGyOpoNfRBswW3DOwPp787aD7PxQ1yeZ
Usu4mHtjl7W+JU2RlYiB1aqekW877dWYPS7nLm+BTNw2S0k5dKWCel+9J5pFxch68TUwas4dxvMP
dq4okodOSgukJCrQd4tu4vqOeqqQjxA2LShvsj8p9i02k0GUpIjzLu6xmS0x96Fm7MOER6vAOVcq
gyaKUmpmQPCmVo09yHM71TX6T/ch/h/CjV/3iEo/3wKxtBj9CbGAXaM0QSYIpVLPfK4PuY5gfnRz
d9hmZHPf5vrzb7F1DF4kfWaAFAlblx/bo2HjFbFLd38raNCbs0kxR07TINURbEV2bvOYwThRgcog
SQC2LnOYaX/onnK2tdceW35UQD3gY1QFbkAJBPqqyvKCkQmSNhIiK5BWbSb5Uovv9/dxfRm332c/
3dQFc+qj1Z92eXWbZCNtaCMjLwOy7oU3M8zXgiRICuIUTXIEM9mJDcEkCgFVhcrxCt5uMR9FC7OS
oLcQjlicZPmUJ//y9xk8R/68NYoCQ7ZyjOJ4Ge6TUOaY4OwUmxRtMJYJekXanjK6YvC9QUVsfL7/
zf/hIffra7Bp0D4woqygz4O/RQoit6jQVSdhpCTzwgpJi/v2OD7GpkHLkAh6LiEVdO0k9BI0LtIA
mpvWW39x35bFhICKD6HrOUA5inb14ymMmb8SYxG0nthtebkE6rF3DuYVE5eYZ4DftyoRrwh4a8sT
HqV5Z0tq4gryQzDNnBcdx7HZzKjR6YKhZHC8pPFm80VuL/c/0XqmEOLg/8GZ698XyxkkjPxAKQ7X
OnGzU4eWtpT2KA1O56gPdMo1BYqX3FQsb110lxdmZT1vp6jCU64KHwTtqUlf7q+L9/sMIMxT2yit
AJeYieSphYlHKa+PYj02ue0cgwlxFvlNbOCCNRV3RgpwNG098Oow+neniM13Ql45yQIVF554vXC0
3bzvduGeN+zJwR82p+kjv6O2JToL5uZhMP9KlSe15Wmk0l2/c3aurceLr14l82QWE+pcvn7I8szK
JBVqi7Jt+PA4ubTVmBNnrWdqb+59rbwtLBqiT/Rew6smRoyQnGQ32Eun0S7R01hjxkK2Io/XtvkP
ycZfjnElqFvYjFM9mrMKq4TI+J64xau4y7/SCa2AT3TGcUJW/Uo3ghAN6BOtnEwuxoL3PWRvfGc+
NU7xgtU5+i44/1n+AOya4JbQQeLDTruBzGrQIwO0IZXf24mM7lQtOAgTj/R19RAvzNC/LzYSOruR
pBVohsqaH8T4Wjc5J9m4fiEuLDBBsh51QVkPiBtarz7SvHBvdV6GEmTi8NUQVk/YwhgTcinBHAdj
RHu7ygcR1DtxL6Mfilfq5FlhkDWIJLMvGyCf2BzD9lD3AqRESw4m8b4MA6+Q6BBBVQHsq5LHoHxq
zZH3ZVYdWycECtQE3IpsimqKK41kAb6MEFqzB//+roBsRHuUMB5uhafRRRrkQp9m9++N9VL8wi6N
NRY+17Wa0GE2FReuRbsXFOiWT2CRjWkngwWUtzvPRDaVOKlV7caH0DUC649mcRb/ByaeyY3ZVIUO
2YMm37R9Y4XStuaJl69/wdv+MmcLsmeZnsXI6QuJaoth4k3g7efs5SrdyWIdzOkqulFKIG5An4e9
Uz4mbny+itocxy1V4Zjd0gV7wXPhCLuocJBLuG+ft0TmvE0JKcLCR/KghyqdQqljOt6Fdp0b/nCj
LZbInDa9rYSsVTBwH2X5JdJrL45BqBnPqAAGKVS5hWEPRlUPbCV/GYrgKr4Ozk1Fky0p6EEmDQ7S
uLeVwHST1HT0MBlsvYNcRNUR26z8jdTMh2Ikr6U27GPNeCxi47HXs8ei/x6NPsrIsQiBAsH2dfVz
KCafO7/zkBG1W6N9ik3pJ4n0NzFsQyR64xoM81+KNDqmUWnrbe/Wow/irGGwuka0pFIJnKGuQYya
b3UJIxQ6hprwU7ofQ+I5jF/isbOVGs+EHKO6FkDGNatiV+bojy662lZKYgtytyu1t8KoXo0s3MtS
9tokpZsiX5rordX6PaejeR3sbl7M4JCqIBWb1jits3me5Moa2q3RcBLM6yHy4hszgZ5I+mSUKamC
aoFCDSgUno2X+alRrNqlOFTaWmAJLxmvbYvjv2x2L9KkriVtjyL+dJlrDQLsvNzren/CbWlsUq8f
srqQJ6ScacdW+x6d6Ez0jNkg81V7Ge3opT2hgr7D2bl/NNfzbeiMhWInldNiX7uBHpdJNAB+tMqT
97pXbIJXlI/6/eBIrrjFhio/OCbXb5SbSabwrIK/tVELlFlKMH9AOQD9aSFarJST+E4H6NEMYecP
vCfwP0QYN6vMfSKmUqqY5Mpv0nwldgK2QZR3Ous/T25u8Ln65l5sLHN3TO2kFmEIrkPyAJJL9Jyk
ToxU5vikPo+2ZEc7A0X2aYuZvQ6Ea/e3mLfDzJ0y+2IqoPytOEmIchlp94EZWWGDVPtYc0ytB9mL
dTJ3SyfnOUqRSMNJZ/rmR+C71RyodnnpnptfoJ7xEeRv35C5SLKgF7q4vfJH0iigoh0LIFhD+Yz7
Lr525tyzxVwo2MBGNUxUpKPQbh3zDOZVq8AsCFTANRQE4618iR4pu6HALb2vP5YWe8qgqZFLTYv5
GtqaYWyaZ4gfvrXWbNPOZcrMaTyHfzYluDDJYKvQNcSsYtRYddHxs2MhfvtXLsk+niclD1H1occh
UQ8SKEag7QhJN/nVJyHnLlqH619ewj6g+4HobauBu0XSv4lDYY0TjwN+/ba7WWCwpBIwMJuL+D6d
/NDN70K6j8aIg8wc/GAfzKEQZO1IWbTiHe3NAdfUhmbTeb3W1I3vuDn7RlaMbDSRSQP+p7NtDp4Z
PWXNZJuJo3Qv/84FGKSYyaBESoowUFT9Zz2PXXmIM7tspI0qtrwWhdVPZCJdb8qGLhNWCSyajL7T
AuS1jPk8hd+r+kHgDRmuX9pQU4Q4Ay5O4/r3xROFjFozDuQK8eN7UVvK9wlMZ/5OOuWplR5UNDdh
+ATgxHtarqZvFoYZfIA6vG4MLZ6Wk/SS+t6MnmT/nMSKFRhf5PLt/mdbD7sW1hhoCLH0qh/RO9m4
vdPZf0/cZjbUG3eRrYK7EzQ03p/d1zerLGCoRtaVZQemkfjY/VSuM75kpzwFj6rNb0hdgwyT8rVI
sgJFI4NxzVYGu3ZXwlvm6QJdgrngTJOtXcjL32curgrDBWqnIxOFdutDYSInFNTf2g76T6Xpcj4X
BR/2RC9tMRfXAA6aWvYx3qeeaU/kjLY3aVPsaJ7tz+rrS2OMJwaNHmbQGQQSTucEApu99uKHmwGH
4f6qrlTU91bFOKFf9FAepfMZZZ5KllHUO61WtyQRTmUfnJIkd4s42xWxvyVjdQJ/FsZf28dg/oqb
YFsm7TED+Ukw5dswRG5da7ygMDZKhJalarREI97N5fuok6dUr+3Kx9i6EH5Ly2wX65kn1JkVEgWv
LiH9glpdwvtka3HNYhdZ/ngzx3x+OhsgGL62Q6MF8yDu9E2OrkgemRTHE00m+E5CRe1VFfE+5jL1
6hIULxqx55A3WrYGv8sVMTdk0+mjIIaDArkc6Ezko+UnjV2LXNZC3nKYKDslqgo1dZQ1aavO9BBg
bB1KSrpFnMmj/dXxl247Dlaxve+OPLNMgE2MWAlaynonC0cx2PklCK/9TyOvpWrtcoZMrAICUNHQ
VbYZgvgNRKclZPfa6gnE6Ra+ndVhLH84ttLuT1Z0M8WsqBvNwBfUWsGxOfrj54Z8b4QXs+NYWbu4
lgticDb2yyzKkxlJvRQTzqLoJF26C/rKGZCtARfdbsz+Z65+MAEsTTLQO49NKOqxDoKsAOz2BErE
Aa8hfDVeX9pgIDdv2i6IUlwf4W72oHW1Eez4G52lpPoqkp1jVH38n5UEmXUxyGv6ST4UsYiDPJqv
qjK8K735ft8nVgOc5boY0NWTVmpHOuXfe8mzBpb+/C16oJzh5NI56TNthPNtaTernKz26mN9YZgl
WoW2j1nJOQAx3pnvlNp6fNIwL6Ha2YWvjUNX8eFqgWwMWAZUjcisREg0xqg8UE6zZSNJy39Rrp7m
mx0W5TuxiZCHhSeOppWnNtmjUxftTWGIiaseiWw88Lx2YzrVltfLvZrlMRemGdSvWrHskwSj0fFR
PdMenWTj56iwdA5t9PdtmceWtIr/C4MM/mdICxR9mSjY03o3PP+ds/ed3p4hse1VO+o6Y+zc99d1
o9DLUSVQ0GisbAbJ8jjqIFroVPUjqQzLiL2s5NF3ryY8qKf81wpz8Ca0Zg6aCTLevnjKxWTXS6NH
+nSjYB42KiRbVYPCrkhqt2P+yjkY6y50s80cyDqGiEQ24kIgSWDN/rnw92P/I5outbC9v5f/4DK/
TLFHsEpVpe+bK6YVh2lP9hifdsxnLbSSFyobyCt7c5bGUpJB8Ow/bAiZadf9J136NARbIfupaTzq
uNVgX5ZVlEx1HaKfTMwwRnqQgGUN2hGxJ7afZa6B1ReTubDAXKZmW+UFCbF3w3720kea+SOPGfL7
3mxTkUx1px8HHLs/+WQLs8zt2hOikXGmk6OoQatb1aPyCv7Wv9AZPqG0eM/Q1fO2sMdcrQWRciiV
A6XnwcvjvYE5nuL1X66JuVojtdKUvkDcPzy1DqXRyV7rQ/Mue3gG2gOX35K3JOZwl/7UG7GAwz22
40GIoucmJ2408yZ5Vrndlh7CHOQCLxDkQ/Cphj3KT5BMccZD9EyLcsHrACKwlFKJf6cFThG9A0ps
BdwX9v2lgqAP1+IiexGqY6EnPqrgo6KcUZs647gfVJM3zrweRPzykg/cAY3clnUhIUQfIPaDh7wl
bU2v2oClVLU6MGJjskI4psfu8CfVW2iVm4YiqlBPYxEFg79IibTorBS716g8ZtBCSF2Oe64+thc2
mHuuL3O5Sxrc6RNGBNCqv823f1OGihb4JXgHnGeNQS6jq4IsT1GIClJL/EIDiNiLNrFumU+UEpWX
G1x95SwWx8CYrsxm3BiAsaYM8Kl0qxpVTEz9Ffu8ZOc6JN8+FfXVhS/Ok1AYJqU6SWZX6iNLFBPr
/pda9/abBQarUkEvBsiLoEAhfq7JtjYuZsH5PFfxmg+B5GK/GKxKR5K3ZohwOVan3Kra8FERMIk1
9EfRDw8N2B8sLY3QSJx4oF49KFJu+23tdd30aVLrveb3X6AFuw26blsWyVFJQHkrY+RjijKrrUHF
Zmql1WoksDLxregntx1Fq9GajQEqiVDEA1GPp32mIkuXx3hafTH7cENo70KTHwcz+Mso08oxIbJn
6eqM6ZkabJlRZydNxNvu1Zh6sRUMjkq1rg0ghaIBfITsdbulg+T85ux/uGlvn5XBUTStiKnew0Vr
TB+Hu3w3AmKUre8opw5D+LSjtt3wtIbXzwUKpqYogztVZoxmfogcEMEYEmqmneZlyHs18Wsp/Lzv
sqslKCh4/9cOSzmqRKXs1zTaq02oI0CXb1P8lexBCmh1jk67xK3SVuwWoTTvZl8/jzfLzHshT1Ut
VaFJ6ZjBwZhOYsOpGq67x+33GdhsIsM3p+oqQ4VuwH0CCSoao/AAbD1WX+wgA5hxM4i+PiB6EDc+
BmbnrQ+Z7QBNZfxX5D+44m1NDFoKzdCoOp3z6D39Hc3Png/B0+DVLG3pp+jELuiNnoetycksr+Ka
IhsqMU3oQ5sM5gQmWKulOQffvTzuJkV7KaPps1zPnzi+uJqiRD8MdDRBbW6wghYVFMpmqSjwZDXs
ekeHMMWL+H1yCifnljekVfdYGGPAOmp1H9T6CCxbdH3hmO01SP7o+Hy6O3mSS7VWaMso5Ymf/2Rc
B6qLvxbKbGjjQ7ZjxKF3auNrV52ytLf9+Zmzm6vna2GEgccQIwyxNmI3RfTdeqY3txbthh3dwlH3
fyt48d5X645yWxcDWk0ahiTwAVpZcaqK16zZqTxc5JhgSQuiYdZBborPVsZfcsGJplOjufd3juMZ
rF6FYEA+PA0QnyuYQJPkIxlPQzbarX4Z+9j2xdiK9Zxzr6/C/e1jsZIV5oAuDqEjipPOp7R/jIcv
Y/o48Z4EHJdgW3nnOkxInTew4j+Yxb7zN/d3jrrUh+BksQoGnkBEWsVRiVVkIKwLUCsc830bPKTR
D6NxSzR33je3Dr0Le9RZFiFdPJCyU330HLYeFcgYwbVibmKcWX4/7/pFubDF4EUBgV/wOiMXChZs
F9X+7ERFRZH9sVUIhduNN3lI1W/Bgoq3N4fihef0DF50Bar0k4ZSQKdB6CFBNFWgkVB652wnvRE/
fj4TTDIm0VGlZG4yPcc7eNIRvypnfzNjtAYb+jAADJszf0PX13QzxviK3ORpGtFTpnXPZviimK6m
cuZp6LbcWw/jHr0vYFJIQsNgpOmdJQuGJWTRsxmTrVQivzz9EVUMkj2/NpDxEcPsp0qhkaJ+EZ8n
ewRTTfHQnkdMKAW9Vc62ak/bgFcHW8eOm1XGO0Y5MTKNWs2q7wW6XhMlQs3XNmuDc954n4y5UUwE
bJrc4kZpzJMUQZhjG/Kke3gmmBtERa6giQfKZdRt9O6UteiE5RymdRD8tV0sA0OrZB2ka7FdEaqw
2jEeXu4fI87n+NDMLsdZGdSY4vKNyyyjpbZwET5ZM4/3ibNVLOdCpMRyFoFS3/Hzw2Ac2+LUpU/3
l7Ieb94cmqXTrNFqLIyUcab1zAsEArwW2i++Iz0ZL8ludpE5evNtg5c8XR01Xpyj6yN4getg8YRE
rYYtLL+TDVW4CR0DuTj0SkNlrN4oj+Yjr51xvRy0WCoDFlE3JYNEKey1B0ovX20yO9gUxwnMXfyx
IZ6PMEDRV0iLGVRQrcSkS/1kQLktLx+bggOAPDMMMkh6FUxGgvu+NjayegoUyZKVTwOG1+77yXrE
dDtSDDCAhGCsqgl28vCxSPbV8NKaj77+akBXRIUEdn25b4/rIAxMFKTzq0nBm2s+q+8ySGWjJ8MB
8zCYpSgZb478d1Bt7htdnRZZeCXboj1NmC4z6RijUqhOQtrHdjRcKDBs61DvrVZERjyMN1GdumjK
tcz05M8YYRnqkwrChkCu0OYMSQbwGXyto3kjtq0HOUTUkcLaEjtjsColkP8dYrMt31quypE2wKmH
5NLEj3pyMUbO45B3cFghWD0SWrH3cVgHXHggIrKrBx+aRhCt20/cEXPOlc52K8gtSMtIjSuoT3pb
b2pLhVoB6Iim/i8x51BhrUezv7xaZSIUTOoHilIg4hOkH4YM9qviVfHdQWltKd4POgdrOXCuMvjT
jaE5lxEa/STlL7l8bYzEingNsv8QMN+WxOBOVsupnwQ4qLSVpdgHLhXgRKcxrdCmvFLpesvCDVLZ
WqnSjcqgSEhct3hey/vyRbDAc/rQWuJZ7vC6prqb3GiIc72zlA1KLwujoMIdZf+SSJ8EXiy+UrRE
wl+SoTClgZ7vQ2mvRhtNNtY9gb9TCnDJykMr2vQ2nUAfDonHSzB9XNDv9hg3LJWqLnvaJK5JL6b/
HhS7+7jG+33G8SIZE6Vx3RBHasCm2Euf5KJ6/XcmGLczI32cBrUlThL8bCE3SSrNu29hhbHm911i
rrq+1cdGyE3azj46xMa0/qOOAQFxy8txfLxTfzfE3HWj3hBJz9BhrGtnw3gg5iYazxOv+Yv3UZgL
bsiMNFHGDMSa8Wet3vk8wawV1F4u40NlzhdwfbYSmidS8J1hUOVCiQvHfQcWsnJTC5x7iGuOSfYa
SPi1ImgJnGGYXvrQ9DIIPqW+bAd980CS8Ws9YFZFSz2jmLejGKFlm1e6/giwv6+Yvn4XQSUkd4I0
60RwXvluSQBC+RkDO5yFfoyEfjfCPKHjJvAVsPXS6pl/HDHoKPjFlkDqKS+ah7zKHZEIxwScxBz3
/3gv/m6XAYkgD4JYAPvKlQuwP0f7CfFyYOl260p2ATFs7dRs03fMr/KUdniWGfhIkPtufB+WoZ1u
ZzEUXsfC04bMNqpxW3EP+v2DQUQGSvwymeumwvEbzW0lbLTsnbOT9Av9njT4fScZIGnqHgNA6MbH
rFF5JHbmVhv/Ba2XdvZI58Z4VZCPQcbv5hg40Yc4kNMa29cJ9QNUjre1TBDVqOBw9F3pWVLKL/cX
yDsGDLLMUdqrfS/hfpw62wjrXYbKP2klDiBzzLAzf5FCkmIMNMzilKepe4l6MHtyCjwrVf/f9u4a
7SxPtF/5+dxXqEsgS19b0jtqu26PPr4W48ZJhG/mn0UnO5uYKLi/iZwggFzxbmE6nTXDSDqYpoFU
5kqoBkYb6ena63ZIbS7xPdcgAyzaEOV5osFgepzPGhqlQlTlccIxAnwiW9MZOVmS+9ccYZlv1GYs
wxK8Kg7KvnHWWXn9EOmg0E0+3d9Jznm+xpCLjVSHVm0yBNqOn9SOD8J2s+WO9FFkv3Okr1mOhY0y
KoouCtB3PG1mjz7tSWlNjzTupZddz8vlr7xOf/dLBkJMvdeFAsoOoEJSPETZT6adgiUNXbq0ESX7
Nm3+d92C3y0yKNJOSdEGEp5FnXAEo39by1YLGZJ/96kY5KgyH3rUPbaxMN0gOincfD4HM9hxnDpX
zdQf4Aux/1XUHudhtrhMpRx/Ywf3ygZ0FqoAFsVOzz5nfWjDqzmNqbxlMIFGN2l9G/ZoempafAzM
Bs578r9Lifz2wdnJPaKiac1QqEuLD1X5Gsv7hqfcwFsGE1JgGqYkWgwEQFAdoP0gaHZaNPw7n2Ip
beIoEzB7ICIuDB/UciNXnMCIA2My/fvi6A9ait5yzSdOjV7dESXrCmM52qh5TZj9O8SUmVOvykWR
lRrG65XqfUi3+ZhYU/WQct+f4n00k5mzXhdqN6ZJpTpVDsKuWTwHrbb1Z9GVIgPT5i36QPt+pwrh
vhl5lP+808NAQKP6QubrWKMsPyXK93J+vw8x1yN+B6rZdhQz8bWm9/EYVWW79fKd7Ea40VFK3tSH
0oVWhCU8SCBiiMGwFF24e8vxeYV5psR62QhRhWdX7xl7FbqY+aE9TOfOqXZUzCl7m7hD0Zz4WWHQ
wpdnVallHDOfeH17aITdaDgDeVA5Fy1vaUwAgRF6QZEmZC7N8VELvHREbOnd/3q8gOw6YLc4beY4
j1VZAlwJcujBVtlmNm6haB88hD+pzmdyKSDoa+Ixct8wdfmPXgNaNF0jyscuzDDJxk6PgbiRXDUW
Bp32kia8hCA2CWXhAGoabx7/dxlyisA3m8x3K6aITIY2gu0/R/K+PZmTm3VnAXk0kTf7s/7pbqaY
TzfM/ZgRE/03NZKC7XTskt7qhb/u7+H60b4ZYeDerNrEkDPcKKO/z4Ynv9ze/33eIujfF75Rl0Ws
dzSAjQzRHjGQjwkHJ9Z5JDHXI/rRF0wFY2Zwhw+Nc00ixqFcIj0XtOmjauoOnN5pk7S2RkHILL/U
XvRU/yQK42swJltZxyWd1tsiK6ypGED0VBo2aBgtRRbtvOncRk4ufh53lpHrmhVExCUVORMlhEAY
BpQ14XNWCQ9hEv3sQvWQC+kxzQRe6LVSiKPe9mtVLC72YyPX3QhcbFz08pwlTwP9rmZXmzmzxADM
SvVJ3PYYSH25/9VW2qR+N8wiojYnehghdUc2ERR0/M+mm0F1JXYMx38cA1TkaN+Z+SgeEiQaeDmb
9ev7tmzmkI0kmQsQZBFH1mI7H+fNOLT7oi+OQt7w6hjrQHyzxZyyTPL9HDI6oHS4dC60wV3lTEuP
gauftLP6kEXgGE3d0OWx5v7D0+5mmDl56pyYei3hBoh3cmp12FvBVr7Q9rPUTaBMYXFHtdbP4s0i
cxbjph/C0L+msOsjbWOppo0Odu+rTqKyv9Y8c8vg0TmvQ8zNLBOMBUinB5OKr0mkwRWixMl6HqXb
eqIR0hSGCSj72KuYmkEyx8ZAD8rfaj0E2Q2wCNDWT/3R5IDa6sWzsEb/vgA1dQwCv5hnTAKrh2A4
V9AJqJM3Tf/cjAeTJ4bEXRsTfZV5iNbtAcEyFfwAk2aPXg9b2QzQIZoSOzC4wzfrsPNrfSo7v4Hr
tDN92kNINpM7Xiqc/MlrnPRbtkNmZ0sL49JF4gTSnHWqrBJk7YeN0ebIHckbgDP08aYzncykPbXp
hjfBseqUiyUyEBOpU4tbBInwTDK/dXkBXQmel3AXxEBLJYRdAoIvuo3Rtr1QVijtLEGklryltupw
IJtC8ocbcLEiBk8MrUv1IUoR6fkvqvLWTV+1QHU7/az0P2ppF1aq3RuHoOUEYaugsjDLgEoRoIYd
UcbLGVWwDI8fCbqrOo8gd6UPDxfSwgwDIqDcjYwBPFtoUhsdWvqXthAKdYyjRBUFFXvcDIfCNR7K
mK/wtnodLWwzT7xJnEpBhuY0Wr07dwLxRQWt92iPhAuyO8pPZJPQefi/kzf+vmAGY5pYiyW05RGn
FdK3Uih24xQ11n2fuY9jqsggi6nmhdFMserk8rGSdMsvDnEDtcYBvYC50/o/7ptbqUNjTYppotEQ
8k+Kwm4khEOTYihRi7lW62j61AChF/l/EHrR//qH07AwxWyfUI4oUMyo4lNe8gbc9zWmRP4fk9cU
Jz7YobMgKv7B2Cfj/mUy6M2kww5kgHEL7LJ9uzVfO8gAg3JzyxPlXUWthTXmFJRk7IxIKokjhtO3
qASbsh4/cT7S6oFe2GA+UierSdthaB1XaeHOHvmkbMnncts41REz1jbtxJJ4U/k8m8zX6s1UjSQC
m2J3nII9Mc9p/P3+ulbjvMWyGF8nwoxpnppgXiO+jBoEAzPNBuWjFaef5ISTClwPn2/G2DJILaKL
ZKJoJW8k7yr46mZP8zfDQfbZ6/czJEfINgADC79peL0kTjQDyXsR84lst3fT+XFqTPDI+Fjvuk1/
mDfdsd3wCXrWnfFmiLlw0ixQwnhASSmOvqbTOZ4397/YeoS8WAlztnIQ44NVQSVOMdm1Aq5e2Z5O
sWc4prin1HyJx6sZrCeiFiaZA9YXqtbHNCwAZY8D1Uf0QtdAeXDZ6ptxPzzOdmnRlFC19b9WbzzJ
mPUSwsI8c/bA6zwFeI1SgSaEypD4zhNbsHu7/Pr3tC5qgzHnDlgP9lRR1iHaKSN2Zp56KUYADVnI
CUYLa4QLemZJ6fCcir2T9/rJiGsPwoCWkQZO44+OkqYHISRPAcqVVRg4JIu3ba5sOZ9+FRA0UTVU
RVQ0lTCfvtVzA52F+PQQHRcuNR5k/dY0beGVMlkgQrRyG2wWXMpSnlnm81fRqJq5D36/eJc+GhvQ
PSABSVqIkfv47JTOYjjkHGBa/wAaESGVpuugCGPCxCJT61jRUXoe7HyXF5Z5bnfl2QdWSHv9Ia7s
2c28dMNrW19f680sc3yjvCkCbUJuIVI6N6xyO1Bmr1N5+lXrl76G8TQdqQzMdzH+FZKBZKMBPBL3
qpfsqfCvTbzQvfA6plYazxBeLCwxMf0UaUI+ToB4tHpkn8od1TerBsvU7XmjWZQBxX+mR5fjq/T7
fAgBFmaZ7xeAyyZJyg6+CohqTjlEUEDOs5fsGixRkUOeOfZWQ5uFPebD4QkvS01D8B7srOxnfURu
Dbw53efqPcT85vD9M86II26dH8HbfcurgL8wzBxK2Z9aQQnxEPXnzVQ8qVx5vPUvqIuGqWCqX9JY
asWBcgnnI9JOlKsY447HHIkY9Tk/NE53lFxMOp5VXpp1/WlxM8o2+LaZ4idSkBGnGrTBkhvx0jXS
XpRkt9P0Pd6FmFPtduJUvClFd1ZGo7Z6s3kwgg65QPlHmEjPQtsg6Th/yeaW412re64TBaprpimK
19z7ItUQDGI8kx5tgKiPa9Ep6DnPt/VLdmGACb3I1KFrRwH8D4l0jn3zxQz6xELW0SMjmC1r4cco
orU6D177Qnwcuuh9KogXKRXHrVcfWYv/BxOfdYHRiC0CMofUSm/FeeMZZd5YWQ8djzLg7Or60/xm
7RoHLLbVkHUxMwr0E83n1qF65NrnysHYnz3tQpfX7LOKtAtjLAIqEdhpNQQVQ3qZpo0R95YEJ7p/
OFfjW0OSRUkiGhiEGBTSGnUcGpqxHdBYDrp6tJ4fFWWfKW7m8zpwVr/VwhaDQBktpkcJiiDTXrog
TnisvmKM1oHA2JP0BVUKemGZMT8vRQH8A9Iu7DIAZNRjoPvolLr2nItu6oRO9NBAcCp1TUd4ub+h
qydvYYyJBQbIcEdmBZiN88+J5ugGD3hWcXxhgAn2SDwHVSBhFwtVtMyMWFo5g3h/tOR6Xxuo9TRf
TN4I8rrjL4wyx72pI9GE6AtlXJU88leIpLN8QYeK3b/6J16IsR7PLqwxh9ofZq2vC+whbYkxNv0L
HS4M30Z7cvK94opv3BiA4yIaLaMvDvaYhuBgirGpdH2anYAzvD7U7vXyh4qHe99H6G7dcUiWB6aO
oqnRIoRupeqK8jasdp10kKdTOz1jste+b4y3mxpd+2JtU6HlU0i1cjAo3/wE+dkD3rHiDt1n78lx
oAmHA+9BxLXJwAp4AAvDKBElyg/yPo+RdkvfwtTC4BmqTzTMQPWJN5TFgTKNgZe0nDTyf6R9WZOk
uJL1Xxnrd+6wCcHY3PsAQexLbpVZVS9Y1gZiFTvi138HsrojimaSz6ofEkNChKeE5HL5clwkkMIr
C2A04JQJQ2DEWhbANtm9P6YLi3yKPdCYwH+iPiz/XrHWdQRgL2kClghMuAjrNRiGVXgGl9Ac+od8
IxMHSsP9MHQIkXLppyVF8Pyc1A0NsbxAJ5q6OiVeyNO0H9YcU1xDCwEgHm/y1HTCkLllULqx3K7e
H8V5DwDzSnMyM2nVlmo+aMEsxGS9Nsd6k2zUp0C2/d2wqWKWAss+dsWLtGC+m91abwhPpmceI2BQ
r7EAIyI9mTqyb8kFIFPoUhaNeV597eBkSrJeBEFWQNcRwJgs4rNm1LbM75v4ZLAV4r3K1rMXxnSe
k11JTjY7fEVqAVUfoQ2OcMrzgPRmucErLFoAW14yvsxOU0APypaMuE5zGrOThB1TpAhLrggOUv+h
SJeCO2cH8IbAZN9pqNKZVg8+om+GlKoDLEuwlbeL/H/44H/jyJZu6UTWVRmniF95ZB7Jad5UoNN8
HdDEtQM7BUOukxPdq9v6i7wgPs+P25XcZHlXcZVmYYToAl4+6dFnthQQMju/b7ozkRGaomclEFqQ
/RlhTfwDogkU+jtL6IbE5Mt4YevXUmlBOu23Qf1DKddN8vD+XF7qxUQMIHLTDIpC2IikzCFx6wZK
eAhb/vw+mXm167UrU3eJnpdd1PAAGwfAXXSndGDFx6Z/NxzITfChP6MiTHgL7ZZ2rYWpMHUi83JV
S0WCccTp0WVqf1eZ6Yf3O7hEYsJm1TpX8yqG3ZnyUxk8l/rCbjh//gaqnanICnRvU/xKHiV9WbX5
ID15m2bXb82d8S0H4PWQsCd/MR1/vWSInZ8bV5JDn2+EmhxZd5NWwtzgXfqg5OSxTdmOx0uhSMNC
/DtfuJIZ/o0bMgmsUX0EBejK1J4M8lK23DaUB2ORbc/RMWQACBmWCTvXVCL0c40CYA1T0JdPSXSm
GluR4kOC1E7vT4W5YbulM5kKullKwiww2zxyyM1jnV2sJVCGOZZ9S2KytwLhTSvMwXUraIJLX/OT
0hkIr6y3uqmdQjPbC92007pav9+zuUl+S3YyITzhNZibAp5c5ausuxVbQgScPQPdUpjMhdzjVmci
Cm08laSr8KJ+IqchhoNvsi/qAu9b6s4wYW4nXpW2HuDHgX7er6Pkk9p8e3+4libCZIeQmcm1lgm4
hOearVifU0CfW8mX94ksdWKyR6heGfddglmdZRvWNw5Rl6KG57tBYOO3DDjxTYHvqk5RSZcP4a79
htIUbgQPgfn8fi/maZiI0bE0qhlTQLOE1eAPPmZWXO299kktdmIJOmN++V9JTAaqSAQvEY8HT2Lj
QYV9Ik23pfG9WAzKGN3Kp/zMkK+Epltqaek1jhbY6oS5zasmsUmRr4s8fLUCeZ9Y/irvB7dGSzm0
srEJNAlICSZQH83qu4cwHxtprfctM3emnK55XHSrUisekLx0V3WAXuNR5/RZeAKgI5AVWHCoKuVg
1NLC4nj/i9Cpo5HQVJ5ZgkHszE4JAMukdpspSxaIWSI4B6mwreBIND3j9TWp485TYIwtuktupptM
DnZGzxaOerNr5IbMZKEjp1YVhhX6opj8ngD2IWjjBVFt1lQEt6S/ujJZ7DoXSiF3YCaDo7pih6t2
oxz4i/UqAHw+ZClsvyRIW7ZAdqlnk0mtd7Kei0HdJwEErdbg37MYELL0jSbT2UsQd5am8N+rio8c
wOpp6qrK6/vLf6EbUww55OU0BVJr6QDyePI4UFT7hXGa3TCvX2eKIGfUrJL8FipYNWeH0E/OKVLl
pIBklQv4C8FtOKqAVdLJ2/f7NavCv5kVUxS5FEdFIg0nxUFqqz/nzmAH6jcSzjyw+3/qH9+nN3zu
v7Gem25O5AI9MjpeeJiEnfHF8B3WPnXNqsKBuLGONFjg2UtjOnzUm+2TWjUc22T07U8/nhbq3uUs
TbN6rtsxHCboDR1wCE3uCeg0H4udhAwbiaNeEOS/k4DvkG48t1wIUZqXQm6GccIvVN7TFgbnwWw4
AErEyNig7/ioqQQXXJgj8+uLEGwZJk7GU4w33ZONUDKwXYSwCQRIOmprJX+ySnn9/txYojP5XJCs
QuxKcDHWKLBwdMyJ8Fvs/fhnRCbfSuiYrVkPaYTVD3l2zKW91Cww8//j61wHbPJ1CmTdK9kgj5Ru
/QzMglWzVb+VqzGl533y8n6H5jmTCcc4k5imOfV8zcxKFkDjxaHBo65lkX2iL7lpLpGYnBeSuG2q
RAeDDfpgVYMvJbHu/rNeTPjCIF0phYnzAnxrz1FDbFNe2onmp9d1oCbTiwMP0bOCDmds39pUEFri
Sls3+hKcw9JgTSZYlStJIHCeX+FseoriEmEjv2PXNZRrTybzq0IeTqBt4yjfVLktwd+/6Zz3P8c8
m75SmMgKRtEpAUEOQ+RvfwzJFgkx7QxJuKWNRA41nN/epzY7ZMjhDgcPTaU4/f7KP1ve0gY6BVAD
+F0ZyqvYUhd4y/yavNKYbuCZqGpAzQI0oXWCxh4iugHR8Jg+Dy6Jntsv+aMP8/Vv+9wNuYnZVpeo
zvUS7iTWtnYrZLZBfMZZR7JUzUmQznzJSjx88b+TswBIQk15yCv16whqyEFnlX2GmFXpoluBO+C/
SAetXgqumV1D6pXOZOb1flp6ZQvuqSufAljGspNv/hb3vKExmXvD8ToQMmhU69pVHcPx9+RcIZIG
Zo/DkgPO/NS7dmhYCDdbt9xKsp9YGLisQXwCqT+H3FsCnZ+lgYmty5TocAWf8LYylgH7kIRQt/TU
Caj4oHvNgng667hp3NAY/oebfmgNK2nX4QAx+BEh6uqRusp+SOS8lKhvljPcEJrMNJ7UUl7kHnD7
YrYvgS9btUgxT0M71gAWbQDnlqhL0s6wWP42u29oTmadqEw/8HLIxo14zsqjp56iCgGB/n0ZXZr0
GBU7C6ipzfNvcKUbqpN5KHW+zqEhAa4oeVCz+8hav//7M8lWLNXQoOaDwwgw+6ce9LoZq70ZjXhK
+bkagGP2+QYxcuvkZDniY+cqmwZ4mYXjB3bwIXfb7dKWOGt7u/kXpr7GFpSAVTskW4EzxnqQVDzJ
lhz/eOd/H/y1hxyq/DvliIO03+/8LCO59n2Kw8IUYMqoAn0nJlSCiG2RnDhYMrzNH250Q4eRD9lw
4Ub466pAvgvdEAq862okPCJI1lodzCd2HHLIR2vyaSloZ3ZtAPAeegLka1WmzphQ4fMOfpHwfq+P
esScIjIc4t83QLUmQNZtlhJ0zg7iDb3JopeSLlFDH/umVGw5ARLCKVyyic2SIJpGDMS9DgB2v46g
rrKIejL4Ski/Ssyydf/OCr6+PxdmLQcGnC/hgUmRtXfquYc4xiEqDoI/uQAl8/kNqsbY0Xvidk6G
sDG+WXK+mO/XXySnfnuctD7JI/hwRc1Rsg6GfFaDBSzIgSv9jWtdezUF0lSYx4oyxCmgjhC1Rd0g
euRsaybRgvS01JWJdB74Vln3PWS1RPUdHXitafQ1ruPVP/tIUx8x0wq8IKSIsKuRdx5ZK2AhC1f+
Sb8AtRNJD1JkvVoy7wwc9r0RnMzvGnMSYewBfEYD9SAn1IWB1qUad0UGmPE42r3fxaWBHJ7f7KGG
6KqUJjjn+tUXr/zsac/BEurA8B+/16PJTtbkpW5YgE9cIWp+E+D8IfNwwcFuadpNti2SpV6ERBJQ
t8c/hjTzvvrY8W+tEAscfLSGv9eXieiUxF3FrBaq0Ri5dKwvDHkwUvi8Vy/lh+QDc8qPYlU5hW4j
f8ppFdzXh9AVB/O8FJm8NKSTw4ORUcuiPrawtDIeAXl/lLPfgD+7YU9Tt7A+5HmcNjg4snJdtp9g
LuNLAUYLU29q+WuKLogzbQgdYeQpzFo7sfJnUiwd6+Y1VVeeNPUCszy98WtvgFjbjMlgVsGlOAwo
U74TuoNPRb4wG+e3YAPOFEgFo1vq1Ac56o2cyRHsZUMOabZVtp1dUTu2DXsIrzYSW/0NrwrjhuBk
WlYG4PESFV3MkVzNNyuXSulCp2a/lqEZiB9SkP94mpbdt3oFGTZh6fYaYHrW0lol+IvDBQFxdiXf
kJkwC942CALuBzQl/xW5la343g9Dh2kffoPtGdh4ZXwfYk0ZuygUizcStDuhvO7yF185p0vGs1nB
6IbEhJH7pJGYzDEJKrpt9dz22hczcjv6pGnrWErd9zs0yxEQTakZcGaGUmEis3SMC7+FAXqlA98+
PEvd9p/9/mTDVSRFMKvE78NaZ/d+fQdo8ft/RmJyZJQNnQVJrOHIiD2dWRsiLUkN8wqRm1GafJNG
hjokayxtlbvSBd4128bOEaYJh0lkofotvcENsWFF3WytUZonolUaECPromO2bn7Qo3xhR1r67pP1
UpUazXgYw9QU8G3lVcdQXnJpnSNBTaphmVCYgqeqcCMtSa81wAYz4tipO9lNq2iBf83GPN3SmHyY
UOeJBI0EQiN3Hux0vhttyH2wLRAnvpSla5HW5LuQ1FL6XsXmKW0B948d3DySzZDCdDnic/T/mcoL
t/2afJ5eiSqT8MHdUlYTuxF0nUfU8TS+S9v80MjCjVOyK+vqKdK7Sxznz57q3bWRvxKAS9KRlY2m
/LXjMZRczVe4YDzIDBCrRf3DSpQXEiH6N80LW5PrZ4JsI17U2n3fr6okXslCckWPKLWYuQAYhycy
okOKzHT9oNhYobE14KAfyBjirtszmT4anuWkQji5Fl98Kg7UU6BlLavnJsQ+Cf0xnPtXmkRcIjK3
Je3Jj8vczkJ+FIl8IA2FWnZI/2QcIYyVdm5ERzk2ncj0Dy3nbm9SBAxZOCcqkg2DCrImhvugtVzC
CycuiRMLzQ1LBPIpCJUsmPY1DrTABnrUDyWoa5urH5HVCoYz3XSM0gSIjryudPXYi+KILJg7qAKd
3MwPwsC/Xehky832olV0gdHObVCWrCumamBNaPpE1MxJU3axH0LrmF4i8SHXWiSRuStafWFhz50D
bulMtvQMIm2gehSaGBWaEPZa+o+R+Eg0eBc0S+kPZlI2ILfhTacm8iSN66TRAZ8AEUkGzE0Z2/2K
bsO15TamHX0P1wNmhH9XP0E1suH79olv0O8lh8BZucmSgUZlGoYCwPvJDlD7gAyXykGXAN9v3eGX
YOV/qNcmQE2ak/+oL3GdYdP62+q0dFWDnl2H6WrSbc2Pw6iqoKRsAKEnu4P744BOO+AXxaclAOiB
rUyJIV6YAp0K5BDZ+et2UGWUGz6CWVdtXu48H0Zvr9jSLl440M3Nm1syE05a1wWRAVwE9Y+c2JFy
oNZdxc9adBcESzreuaVwS2rCSGkTqKEhIOHU2V3f/egB450J346S/DdO+wP0uYLgfAty7uQ7ycIH
ghzHJpfo+5jeS+FOWw6lnFO43hCZqgW9SPONNBlgAHb8ia+TjYWUD95X1YZlYWHize2ot6Qmwloh
EQ9pYqEl0cvMkYLu7LXegiJmVr90u6QnH8erzaDR2x407vkOyFXOmIZt5a1qZGADBNkntv4dg8wt
yclmBx/lmIQG9GZGflc2T7X6Dem1+rpcmA2KPida3/KJyRzPE1pJ0pCeQzH6CzMQsix56YsRqwcY
bHeik1dyLO4RQf65yfyzShF+UDffeFuGTkLzOwClrdNad3TV38QEab61/AcrjTW8AFwaB5HTlZ2T
NuZWGNmhLxRsWfm2LurIDvJiXSb+tg0BranXz0Lkrt+kdpyUrlHl27aJCqyG+HMs8S/AhS4c4unb
qOteSiQWls1Os8uyOOXQ/JZqfETCmzuuso++oZwiEnxFULkbMwX4CaS685PCzqroQ9D0uhP13anW
NEf40UEBDRbwVddbWzM1dilLP8s0feB1eMhosZIrbLRK97XEkXrIIiFD1JEpXCaEfohbADKYL2mS
3XltIGwJIS9cVR0tZh/bPlmrOdDAWLFpPbj/a9Y+Svw71cjP8EXfypZ45nLk1izZkIKfkcH42YqV
rUzrUxpavq0yuoGZZOMp1kHT5Ettxes8i3ZtmJ7ktP3eypFT5d0RVsIV6/tLFpk7go2/06L7ghEb
Stf7iGh2ThGoKDLA6iCZDAXAaKF9K3GuSePoyQgIUMPTLxrObnkb7Q0WdjYsZ7YRIW1caz1kunJU
NLr22siFSPtQFoA+krVHv1ecnHkbwCRA6DcQbt4VL3Kt3Yeeumu76NWq08dcTQ5yvxTzMGtxgCsd
IG/gqinLU4WyCvuhJmnmm6FqSIVS8BVSHyWNq5wrF6ZfV5Jsi9vs0iLp6Or9Y9U8J7ihPjm6NUlo
BgE4K3ZVRDACp7/YwuZxRx/UR7Ee5F5EnuZ8QUyaNc7d9nmy3dEe4M7pCFK9q3Y51KaWOyQWDvdL
2vpZZnDTvQkzSOM0Fb2PM10c3Fn6KQ8/8+oQ6+uou0MayKXBHH5tuosDPxVGLPg2IfJnIv5VZuOb
mYVDardOzjKArYJ1um22HOkjCju9l1ZLri5zm+wtwYkcSHtutFyGIq4T/qEi0kNnhTu9NT90yFq2
IHPOfzRVQfpOSEPQ80w2DQm+eHERQ7gl3EJUS7eGl/Gl9vq1z2AhjhEbV4nwhxopYFPqgg1cnR3a
G+KT7aMKmJdaITTfnY5EXE22SxPMGqm401i5YR6yHPfNTq7MFVNyzR44bGQEn0KPXAD6udGrehsi
Kl8UIeD+/PhRIfqBdB5SiuE44dWpoybRLmbl0kQfJvLfZsTNvz2ZERk2WmHBrAInixZCK8LOkP2P
ObE9OML5q+zl/eW8NEqT+SCRNi7qGvu6pB7bIrVVgIu+T2H4yO91aCJtFZJPAVCDKV6Qbdgwm2YH
oS3h081O6+uoWZOwYzh2eama43vl6aboAFsgfZWNr9h6lj7PnFgHFeyfU9qayFppmmb4fZwpJO2r
L+PofZaES/vnLDty5WRZB1J/KuFm+v4Yzn8lnVojHg+Z6hd7nom4S+GglvduHX1RFvPRD+Pz9490
JTD8AzfKpbAO87yuEF/JvUtIjpRvLAIP6rIdNGdJA/QW9pqypWj4+a92pTrhD5HSIh+ShbluVEBK
DH03YM2TDhy3JGiWBNhZvq5eaU3YQWs1JRKEQh6XtnwHGQwB8XwdfVCfzB2g1XYDHJj+kK35aSl1
9vwxFCHG2hATqWDy/Dq2ZZH1VVxgiQHTah3faUDdk++4a9hiFR6WU9vMr7crucn+HGl10UO5jrmS
uWkPHUznmqmyIDTPT8grkcl27PmSbnjIJr8qZe4IqVop1m8B9OJwa9DRI0s1J4wjl3PEVQwQguTi
Bc7geqDfZZZdA3cV+tV18rikmZwduSvBKRNBXK7wZWuwLDIOgK1gKxkBsmRFC27qc0fqm35NWYgl
NVEmJ1Dk+hRh2RbfRR1cA8t93T8qSHg+co7//tr9j/89u3tbw+V//hflrxkXBfODalL8z4V/Tx+r
4vv36vTK/3d49a+m//m1iDd//vLqtXr9pQA1LKvEff29EA/fyzquRpr4H4aW/78P/+v7+CtPgn//
9x/IipxWw6/5LEv/+Plo9+3ffwxqz/++/fmfz86vCV7boCNp/Jp+m77y/bWs/v2HpCj/QmIgXbVM
GRpmWRu09u338RFV/0WRGRT6IAVoWJC5wATAr6vg33+Y2r8I1Sjcy0yZwOQxZLgqs3p4RKx/IQGt
gqilwQsGSGB//Pm//TL818/xX2md3GUsrUr0ZZi1V05LoLEx4Kc0/JAOCCNgLP3KDTKjEvA9BNCB
2X+KSx8KRq7xQ6+GjVtLHBFLeZ4iT85QOV5khOeYzngbpDU/XN8Z64Dm+bPh9RVuGGsVcaTHtGn4
NkPAip11qchtrTLlw9ttmfTyIUxxLIr8XLhvRYnLB2D+oeVYvrl9eyk2qOS0xMtXLM+hxYuhlzVl
QY/jhZCgad7KSV7Xja3GiZ1EsTjEmPDZXilNepSYWTuYx+1qfCevNJHtU0CY7NTA2E5/B8F7BMQ6
45PRJ2ITFdAJCfy/DpKFFUdmCLs1mbUfS+NFrZqmAkr/8JRzuNmLVi+OUvyzoTyUeGHiwdiG5Gxd
A23zQLgQ515FXmq5Ocm+ajg1bNafPT28iIgFTx1URgdKMx84UEr22ai7zzQLwwcI8MWmk7zW8aMm
OUhtaO5j4lgsSQ5jTUT6dMmXbyLaDnNogHNDMBXChA34+07mECUkRPwZVU5GpOLgoHnVPhouZa0C
eCgO1GrPq7QG+BAqx+J4x5JeALvRR/Q1Mfl+vKiAx9jHkZ/Fb5U3t+NzK+OGbXaschO/k88kWrPU
jy/jpQYg8CVTM3wEbu5alZh7s6oj4oTsmLQ+hQwhHePU70vbFzKgCuud2cnkc1h0tsIU+WMh2mgL
306yhkE9/WCo/Tps61dRRfomCK3Q8RPTW6lRApOK2ZhHD4CFx2txrEtTuG3pXH0ZS9eH17YSUXFG
95i/asNiB/cUHFPlWuxVMxZ7mXhYdNeyUreJ6ozlt0djKxy4xb7h1Z9NYSAR++tL491Nm8pK4h0y
5joy0DEuZdkkp7gE0m7Y6pcqjUJq10ZUbcLeRG671ux2YQOVQ9zBf0r07XejUIr7iuvUEb3HUG8Y
h+sloSG9KVKKzAmAwemcsUnba7ndBDxxDb3pCQK5qs9p7UdYrI23r0Ld2zfDRZX0wvEoHN+N0OQu
TWl0H4g4dDu/FvdEr4HtzKIll8UxO/ov3M/UdNUAc9YRpEwQbPEr92s6mXoItIhPCsCd9tDIlBsS
eQfkdXUNGulILhx+9lsuALbQQ1Br/djRfM+yVUNCDkvtNY/V7EyalCk2LMfZuc/KZNt79be3Ogvi
FCuUR0W59wUrHmUtJcjVJHuOZygAs+nbAOivVYTbLtcUN1Wbzu4K8pAXcXXS/C54DiL/Yxkjdkxv
G5xXw8rfJFT3TyzRol1Us9NYwgS92cN+7hO3+8KI8DEdGYpM5zoAN7FFTfcFTeSZgNt2fGpEsfUs
KTj2tV1oUVrZ1XiNqMKPTSHx41t5vPUb7SWKomLjazxyw4y1DpWQZ00XrD7nYf0lYrnvdEL+1mUG
2JhUHlqJlhe/16y7qMmd2BLSPpG4tC+MxEtxcMJth2wvxBlvS0+2oJAcWr3d3jTQ0qZ1VNHZBTLQ
IHtHVZwzERbnRm0rxe7UkDg9Q7BDmTdry6T1RSGpgbAUy/+Q+o21DazvUd55pd2FenoMeIQ84uMt
k+v0qHC5XMtZwGxeLGbfHWW52+EG7iYQAoCGbcoQyzV5MhG9sArhqtlae7lt4TVsqOr+euGy9LPY
ZRkAWa/lsU0zVk6av7UcK+EJumadkm6vTca7yc+IOgM+3EC5xD97S4UXtLTlCvpjI5aqY1lFhR1G
eejqdSOXdlsT4E0pHHxVSZJmj+RqDpHKMlqNT0Jh4gkxWfyzUSel6Y4abPtWN749XPScVz/fuT6p
/IhtJW5cgvFn6PgzQ2splCxXtzg8D6wM+s5SLRO7iH2kWRvKxnAZi1iS6hrsndlN1Vcf1Djbe6Q6
GLmQVFvLgCdFY0Z2ptKnq1rx1Zfxbqyref+MnN+h3TCkfzI0N69C61hkrb6V2/AylqRhExjvShb2
C+ca69eDDex2smpic8UxDf7HGqT9XxlUh2Ov1wIOdt8WIlmlfave+U0LF4K4jLbUT7W7sU7plXat
aXXvyGlf2TWgmIUdWB0EHpLzc21CKAqQhC4aSpVHIuXtQaZnwbGETJM2Pj+3kco3feb/SOpa2te5
7x/Gu5h4FnE4tLz7yZNGb7BIQ1LbNAj6nZL4SMRuZIm8ClQKqFWzNXWnKEpzXwiAZxo15BEhdWjU
ZC+WWgwq+N46SAa3DmWpeLaqIlZoLF4vBaCC3ppc6yA7WIeC7XogcTaJOBLe8n1umCtAJHVHON6l
+JeGWyRFlPQ198pL12c1WLjmB3syPEHsb7Thiv656Lxwo5f5C9SC3iHyeu+QeL6B/Kt/lTuR/3xy
rQuDTnEosWwSmz38EZQkc0zeQdPtJfdEq4PHpvOaNZf1FgZ7dccbFYwnz1u+ep9XjwG9t8yDwKSs
QwVkIg05lP36RNsUa4K1nafRXW2UcSZWcY1AHhEUyEVetomNY3Ot2Z0pHTse+U6Z9edKo9Zzr9Tk
UApgnozFkFb1pjIN4b49HfMUB3K+6yzYW5nVF6usMIuHPg/24KjpeSxJNcI14G72PJa6KCsfBOG+
q/JAdce68YKzDVx8M3GmuV4HjumvCqBG3iU4EvxfpTLVi3vo0Ip7tG7lDtmFWtiyRW89J/4mqGnw
hZWp7ypVmx5MPwLYpMkyO9PK4Ispt9/itpIeEjV9ClJ2NNqKn5Iw2lg96e7Gi6dH4s5M+k/U49X+
Wm+kKnFpW7GVISnhgsJOG3MN/vKxAC2LhGGAaoDFV7OmwnKlST2Sxyv9jkeCu56lJsfMN8Fgx1v4
OeEWu3x6JBlDiuoMR6JgKI510+ZmqBrwRQE06lG1WGpnfhCsp43GN8ffaPScQgiEUaofTh56L2vb
vo+OynhMGevGS9KyFiHjQxsjYOUx0Etty3hyvDYZ67Xre2P57Y3hVzv86lhKkaj5KCVwhvE4HGC8
sjwnKXLN23GBhLxKg7U2FscnhmFFJxH/GAs518pzOVzGohRb+i4i7Z0mB9Vb1fVhVFPE2HRtY1/r
ru/jbKkASSAMVuPT8cH4m2NRqNyzCYVMOj7IGkNGTETY7LMGIZ8FLcxtD8fNF8HMT1nDrUtRKfSD
n/4Ya6laFyfKODyThkYssYIN7+tkPRYLvYLpK0qjlWh0ExnVVHqndq1k90UubxoIt5Id0Ya6jGTx
Khsej22AsJjaJA32hp7Rkxk3dW/DLlHvpFa9vBXHJ5Ul6KkYLn2lpTbzmWN4de16qSUfx4s53NFW
oTC91bDxIqe8sQ4V+EXBm+qQqF5+SuWsOPWQbJpVm+jMaXDUdMcn46XKIM3b420nFGNDMvr5rU5o
tNgqauXbMZODexX+X70SqE+9yJSnhrCViQ34YSxxIw9t9LmGQxMexlKerDwAxm/HogfGtVGqUl6N
RbX+5OVtfNEz4wxPEySSEdw0IXfpOFr1tQK/riC9a2RpqKz0tzaJUqZ344ObdjU7S4lV3AWJ5B0L
Xre2EZjSM85L8VZmJXwfhiKgjfpVA8FsOxYVDUOZwPf5NBZxvl8pctPurNZDT4ftYbzkIz8vk4wB
Af+pVnrsGExtHzRoxfpnFoPhxSSudyxXyEFr0wzotDWhdtuYCpzC5S9h0JfbJqXFpW7bnxdky4mU
OEIM3C/VNNnJXa6eu1+rO/6i5jh2jO/HbbsPpKraCzWkJ1XSABav7EMdSyrW2woTaKgaH/ppjexe
GRliFyv683EWxJhleEXv0/it3c+qoY0IpfugAJciUXfqidG+XXwDRZ0U7YZi3apM2+aYDzvWK+i5
hvRcyCATo+exQtkKGAd3RV0Ku4wU+WG8yF3Z48O2/W4senAlvtTYJsu8khPH85TKrYH872bEEgni
A411XqjdTqewAWTREwCOve/AnPpOdJyVFKktXNoV7OSFSnoIC1PAjzvrHzPT+FhHqaN5cXkZL02F
U4diaLUT6LHnjnX4eDiJDJfrg7FufDo+0DOoi65vZKnq7y1LyqJX1YKzS14avmYncUDWht6qkEBY
aG5iWdm3afDKZCicAkC2nmVaZGfAhUFd3RkHPdM4wgSG8+NQ1+eZcciYUgBpa2g81NVDu7EkhlfH
94OotRbsOgB4/FUdCBwkuG/pcEOCiRQ5IKa7k0RCKylY662BnCtsnFb4S+bzQxRU2UNdNvTRY70b
Jkb2EplMHGnhweejS/kLQjX8jUnTaA14sHwDFRtz9WG4IW+/MN/XdxnUXsT+q84CEPAuGEZ7rAqH
u9SIX5gVS+u+bd6ejdV/vTP+Tjt8urHqr3qMib67Nv2r3oAfxW4saVoptrHUchv6xGpPWAUoWTnJ
HsyoSR+sRu1WIumi9VgcHxDa3TXYwI+aacD7RO0AYtDL27E0tiqTKtqEKQHO7l8/1Afwx4BXSbIb
myCV4NOg/t3IVpQfxguCNfJDNVyQv9N3kpYkq/FBGWr5wSy9gO3GchIYPdh95ga6HDzqJlPtvCTK
TmgZin2iHatAPIeCQ+zsRKLaCuTR3dhYrjwEL8hmaHtlpdkmY9I9hHwPEP2RteJKL9yxLqxV756G
dW7Dc5vsxuL4oK0bhLglxWV8Kwm66AzU5i2lebxum4SvGs8q7uEzlB95Bx2SYkCK+6s4PqyGFrGp
vbXwSYgW4Z/FrBXF/dhsrDJ79aKXvLzvIKkVVIlwCs4iYXf4jZWSWaZDGvn/UfZlTXLqSre/iAgQ
8yvUPHdXj34hPGwLARKDQAy//i5UvbtsH59z43uwghykqi5XgZS5cmWGr6Pgw/FmQr+DD5NWNgJl
mmutlP30pMzpS5GNXnUK0bkOOdAHOnmW2Kmukf+fQMncRWc+hP2ypXNAke0jioTyUIBg5nD674e0
hDRAIIc8W6d+EuVTNXOmWt8oQD8Pt8HqrTV1mirOHDvP4iCxjEXuIIgZhF2RxU7vGti6OXxzs5u1
/yL7huzvSzQsiPoy9M9a5WQ5IvMAs2+sqjxn0nJ2dkrk2Z0HWTfyzHl95ugUuitd2t5Un3omklmP
ntjR77rRVptOMWvLrDQ5E7cJz50p/NhxanupxbthNMBjZCjj0IC87Uzy0t3SSl1NZVt7PSibkr3s
RUYX+tJB3LOOhrG7GDKY1lqXm4hiZhdDJfR9TO1xmSfC3Gix5GjvYsviBX91fRBENvEkAIgIyVjH
oyLyQJ2BvagyW5BGpu9kqMZNNaTmUk8fatycvB/mmLZXg7TtFZG+hSJkuKQ2pMAzhiUCMeZSexDK
20vqVktt1CqhUKZRDZ3Yap1fDLgLNiPuGvOSt4GnD23P/aN+AXc0+NoOpcBREB6J59TXadEkChlJ
kQOx7hJWg3gNr87SzD6OvfugPUMilh72LJfANb5MOHwgtGG6V1Nk/YriTLzoJfWu3uA058Iadk0J
erYYD7mvf/PVU23SfJsA7lkIUCCsAoeTFyftHs2py34EDnl2wLH2Ql3Wr1yEz3aNn2eXYgQXq/bA
36is3vlu8oWde0Ucch5cpmKYNtJwpo0WmV0iXCvG4ptH0Aion1nkrOzbgD6xL6WnpqWwPGQ25gFv
ZFpqg83Sb5mZITTPqLloctZuhVUMUWog7h7XXq0W+aSK1cS7/DFRLH9sQvYqkjLZa8kyJnXpEHui
1Ir7nC/zMJgezM7lV+wkt0br2K80MLrdIMDKoEUzH4eFZ2X1ltP0hCRFvUf3jCm5BMowd5kt6+zn
gDdpTURdC68r4zEovI0W21zKfcWyIurdJqliKaoTGg40pxEblGvqu+Oq8mdIziySvBaRyUHxp39S
+ocYpIa19gewHg0jjrnLP+UUgal1h119dP/d5kZpLxs3cBYBd/dtUrsXS3nkeZY8BMkvrjDtZ5pY
NxtphK1tFbavN1s72v+HeXpNc17lf82bX12/wufr6XeG/XB1Nr3u6+Q+Bp0AYknVxWLCxvLIkDNB
CBVM6mPPnC+t38cIb1nfKQt8kEAFwaUdDbZLmKVWIKOyX9y8uWgPOZQ/fLtunkD/iH6jtQvCCytl
V9JlItIeZah2vlLFm+NM7tKumueJ9fU6c9SwN5rMADO8rR7cPDSR2audN2dqX8hQAk/2lgSlpJHp
Gs/eoLy31KnNGaE8PGSGG66MkE97vYzXBcltmdpJrfsyCOZgmeN9GZCAq7g3m3DPC27G5Rj8j7XC
hn+sFRjly/wbwlrSMJIFzwqc9VAddixC75rm+P3rXzI20OfJ8NDW2RfulWQMBA6+myA/36IWhoVh
eqhZZj83geijojc/RG3VIihEUMxdm2orQkm342S7EXFHs4gnrkBnkHKg++qyfdSDAzKbnn9zQoR2
Xdu9uriT7bwRZwdaGc61QWriauIQZNZJ+diHCbs2jL9nikxflRzRHJvn5iVsUnJoZJ4utCHv2QYN
a4yXSTG+Kb0hX+MwFr51IR6H80zHYC7ArsnBc0V2vG24LXA/+rV51Jvu++Yce1dEe00TN88eTy9t
qMGl6/ajilsjExsEhHEnNzIc9JAE+GqYxs9KifLRCNssSqceEU18Wa65zKLQ7PNnYx6yvkcMxRao
EcogufUxCEly1g6dUGkk04wetbEc6zROeNDstGgYoln0ZJ2XyBRJcsHzCwd6CqyXUWBXldrWVyGG
amHAiChg7YFstHKbL1k7LISXe99dKsyIl8p+SEkDhh8He8oqEOUzQZsR7eGlw6PN2yPOMOp5mhiS
5x0jX4bPK+oaP7Xq80J7pW5Pvnyqbhfn3JHeeeJB+jw4foRWB9i4V1V/RJ9dGTmz6I7UXpeTDVJu
pPdf285H+rGm4TZ3ls3k2qcZRLEM6wBNC1U9n24aG/QEih0rIN62eZFV3smsqJhecALiiIW0zZFb
2cdQZSU2qVa7v+sLGx+49rjrpDcdPLNSW8WDOfjwOZ/13FhXufkTt5XkoofBLq1lb3bNwnDbD52R
dMZG+F2DhDv8tCHEU/6IEsntXaWvqvxbzyvrLARyUNpTeMlLXdR0nwr/VfVZuAsT8ha4qbdzOjw8
qqJMLgz75liYBlsPQYf9W4Ow2rLNaImTHMzasSA+knQ1ehaRynGMiAeGPAJrugnQufq2jFH32PYV
LYoxgpMZqu4idEwUEpkllKlj5/yvRDLeaylEcdzFtDL5MM6DGk/BhE1mbhBfPXp5EJ5rW4lLLjo3
6npvWKOLobjoQbqht0/c8AAoeNxUduxI33qimScf3UGg+AxS5XcWbsB846cDuWiJpuhTNDQ1nomz
UfilB1KvolhrEVUI5cZEemwhrPodbJD9onZ5vqa5HJ4qYvz0jKr5UebNZiBKvofU9hYI/RuHUHL3
kBsU90Aq8ndCxVa7NqH4pzO4+xQo31gVLPe2AavbS2gUIh4EFT/EugiaDLRVNloAhnm/8yVZpxZr
3J0WQdi2HkQ6HBkgkkd9lQ4jjhWfzrVtSndn8UDtDDxrtItVo9NVPfr7hpDkhOKB5JQoLpalWXkx
z+WHTl+JugsAWmHrP/RadJ30ZcjNYatk4iIoME+9rzSWqXHSupvBtH9ZaUSp2KpOXbKSKvnKyyH5
Z7RElLPE/T7ho8Pdn2fXabD8lajSYIfWEOo4OG62VEM9vXxOQjOCqMWX83vCw/mRgUkBQC+rLmUF
ahHJD7sxyUtWlpFNm/GNFVm5M8GYv8Bhb3wLq7lQGaWLh7+4kdmN/+7WD6n9UhLEzma9P3hixzv6
6lptg1uvI18mm4uo4Un/vc6SZYkQPo2sWi6SXJQ/BnDSIKs40FfctNmiq2z3Uk1BtvZNd9oDrV7s
BxSNJu7EAJIeedBdsrq4sNGTP80KmEnaet8mkoAtKyjQ05UY6FHecLV3TN4dSFWHy6yxmydzyLso
zVP5Iy3BSUlq+dOj8tVMS/Lal0W3UJyl5yxzjJUnhk3m5uNK1GT8ErjfzcIM3tzWKjdjlgyrnpYj
2MV+aHWShn+ohwFVI9MwtY91GMql4fVyYyWmeGsK85QYtHmUo8cf6MCeK+Lyt1BmOCYSRVdaREar
ihQOKifFVf3sgahRzwZEf376WGwhayHeQm5Ocaiycq9yWzxKhmJ8B22kdkNW2a+l068nX5pXgCz4
Q2v0j+jU5bwyxKO2rOpmEiDxbAEquuvplC25sI3Y8V3lRMSysjNDe6GNcMg/WpKN6pxIqEIdbWnd
PLRBD8j65GcjdZHaHbu9VvmzSutVge4vyljVZuSPdbtjHRvfqvQHxY36xZbDeKiLFkwIs7qjKV8Q
oFR3qujHt3z8/l+9psT/WIuN320rNV4EScHL10i6IYXhP1A/SNcezovoM9HhBSpaFIsqddvVTba4
4BGtCdp3D5P/UCfCf2BjswpJb53CWaXszjr3bRdrm5gQu/Wn6WCgdGFt4ai9bz3V7kVvl2s8QMdL
m3Z8UeNX+pJY7lxTVYbfvZ4t8VDA1x0nyGXVN/537hc4Z8kNcnf8uckGY8HMsjyVnJpb5ctqM2G/
dvGmLlu4vC/eCst8Qcjf+ZlV55kvPRJJZsa9COleEKvdGqX5H1fjp/W/+hnKeQNcQl5Z3b123lQ/
oqCGHNMSENeBjMa7yICdQMG1c6qnKn+wx+CfHCnV9xGE4QujMMd9AqT082iFW+3vgbhracvAwy/H
Kd/bYkV9Sr9Ufp1uqMCRs1BmcO3K/oTU2XJwx/xlnJixcxhrFnKa/PfSbL9nBWseHCt38UgMp8gm
afDed72I/T4ojkUy8Cv2wg/17I8nHl/irU7blhTijdTfndRw3nk0lCw4DUWL/465IBUFZj4AOrNu
HhKbOXua1Eh4Q9JGz5UfV7IKWcSkW2y07pZBLdjUrnkrUcA2T7nP05OJDYQhYnFV0ZKNU41yfx9w
z2n/u2ghoLmf5kHPKFFnuJ16seQh+x70vXnEv+I5QMXOnB7P9+MsNsLxYp80wUZb6TCKJdoShStt
dZFaXzWNI5ZaJE4WbAIj8OLUE8UzPvkMabfcxu5oXnl+jbak329S3XfIl+R77Tq6Tn+lTX7zLETK
n/MqAwNR5a4SmlcLtCBvrjhLWLGB2/lGi7Us02Pnli9aIrNH4Taotu9Cc691YSqLrXAK7GUmZGZj
15arZmzo5Taj7lC2WKfFEuApErlhbp6Z6T06CQvfeB+CPxJf/ovPRbDOjI7tOtqRoxzbaokuttWz
n3O0Zc7L6YeNM6P+1Vh28Mt0bMamC5JRH9ONEF95o52qpWuxbm03+HkZLEXdgYvDO2hWhheimn5L
WW7E7izysXNWSDnTlbbajTugXzKdNtqqwBUKKIpF9tpayfatFGlzJoMYXgbkIsEj2l+T2g6fsCmN
ehMnwLod683kleJEG7xpnT20asda88Qwlx72gq9Z7ddx6df1XlsnUGJQYFqvCNQ2jwQhAa1mzLJ2
aY6Tpp5EKbjTJ8MALG3OT5aAaKDbJEgIi6F4zLNU7HrDQFPlOeSkh2l67UQ9PGph4GKIeRH0G30A
pdX44c/clDdxyV8HRoZHN0+vfUpqo0BCKd2GITWXTFTYqQBw5Zx64AkPYvTiX3QGHkMnZpI21t7o
O+qcyDxoQ+M45gEccrHWW6pGK7uJ7vo6FU9D6566rg1Ojd2KJ1pxthDJGK61sTYn9GoeEC3U1jHn
7lZ5AYgWuj7bM+L5YKcpr2gCkO21yujEx5XW3cUkDNryNk0r/zalL4m56ZsKX+3mibDeem/yttoE
VpmvnFmkltqrzKue0kGYh6qY2likzHrvqGlG9WiOp7pKkge0LXvV061wKOIq9yTOUA1H3wXax1Wb
Fft8IvarmXvLviLF09C09mXMp2f9MPdHRjZWXiKmPHvpSYH08r22/uck7cUF/jtmzE6bus6u4z2G
IHV3d1FfNbNVX5GU5hvPstba161LfEvvzv977h9L6RX+0Pl4qiwrDsqNUFGULQllNrfLYAgmNBcH
pmTiFdl6eBqyRaKVN9MvE7g9ZvHc8WuhlXoADGEqj7cFOyvp16IMHqvKWCClQOm4dAGfiyQDPCca
w9488TSYTkFYr3GrHBD24h8qrUeh7rjxaPn9rr9NTTv85nsf9zG75ZO3qLqqP/U7Swt6qm+n5UqN
ADkh84EXaz5XRmbga2flzkYvelvPJkDkjpQ8spziTt7i+5KHRn5CHmIyoxmxNSb28SZpgx6att5a
gto7Nvve9WArzU9cOT/SAg3aQa2JNe4uHj5cVA/XASKqny+hL2WXoHOWg1T+3fs2G2caucrtlkQ3
Wb+CKuriJIX32HuVijpk2ZbKLNpH3g3tYy5DNBT2gSidVTbqO4+OQx+0TatSC4AYPalNC7T9aDr/
jAA0/2NCO0/XE7zeqZatH8jlfZHPV/EybGYy3FbHcptZJmpzq7A91kXyxoaEbW5SKbqjTZgzgOUE
Vubj61PmWFXOFq3TA0eFxxBNJi+WqNnisS2GX83au56nANoarFlmfLmtqnV6Be3C0qDep0WGWqjP
F9aX2iqd0Y5YH/rLdrRix/a7fTq/q8RIzCFKEB05BvPgjuPPasTXIwRg8mijtkMttHWa0NaxLYN6
oS1a5/mcAJM2ewKO667GDhipm1LbPxZnyFFPOPpqx57mLyhYQcaZjtWVlclhQorjlARFdW0FsruW
MWYLQ/CiilX1NE0N4vXaOPj5Erhcugpdt7y2rugvgCYutFEvlvRlF1OvB6Z4nhDk6Qxlzl+0UU9K
DKChjeatRcp5o7NaofAR7PMC8o7uqmr7R0ZLSfem17736Pun/y9rtP/63t301af+HojXeh74t7W1
dHsfpIqDjp8Z6J8P2IQ1DzoK03vy4S+qKQgY0jlKPmjX1u8etEpLOnKD4+vfJuq19MqfE7ma/rqW
XubT6768flnXrW/L/77WML+v31V6ol7r8w9Sk/0FhALYU84xpk+19tTS51/wl/X+26fxl7X+Dx+Q
Gky+D730q6fKtdv6ztloAaxPQsFXHnXQM2PebRrKDR9y8Y+2aY1bGk7spb2/1iKILMpjOY5PWpqQ
p7o2YsyiiqbdbYdaI+y35G2axngaxwmie8dq5uOODLNFfxMi7IPM8W3UlhF55ePN0LbAqWDbioeZ
di9a69+ZqHSZVkgb1ZFWitkSDOUxnyx1sErPPBaWt2OkDR/8lGHosLs3eE0AK/pXNxTY01eVxZfa
RRsaT9iosZAeonXztHkABnpfhdV41FIaIFpYCxaRlgQPehK6E+V7IFO+3VUDQDYr4PO9WOv0zE5y
IAbzKljddZPzmNDk2AVUnHU6ypnGJy3pVNWnpG2G7G82nTqapVoQcf7d85biUsVja0YDZ0+yUOMX
FqBZXm1Mwd4qrfmMwZ4KFf6qz7McqMkpP6KRX3aS3ASdmtH2S2rJ7KQHM0/z2xVty3ZJW6eK/zTM
zlXDsPt2na+/TJj1WqzQ2m8/pfnir+vObqFEkwOFn5R+Izc3Wqi9gZRmiYQFj8opNHeT5LjLimD0
lhQnpo9Lrc0ybpBYe6Fr0OQt9eVNqx2o3SQkBl5gg78wWA/zUkzrfBogqCJBa6A8P9jrQRZFuB+J
2XWru1JwA/GWslslqjX7LRO4cUcdZ9hO0SlEda5r9hEC99DebHqV22WRALOftv0G1DTWqanAQ4/C
pH1tN5kP5tupW3epX0ddK31vnfscdDRdv7mZhxaIGyM1j6okwMIMtOQAANNweTO3dZ4cp2ZfAX5O
otv6degsHXvw8YPs80NJerZKfFVE3Yz81zo+8o8rwyGjjEozf8uz3t00jZVuiFkirEM5uqg7Vp+e
BZjYjl77/osKQNv0XDfDUydGd6u9Bu5jgjLHBJAM6aOryDKtvHaJ2rE2NrOmO1F09Tq5Nu1ug1OI
IJKkAxPC7wbtHFjGMfdYAaqZ3rEirQtJ6RyNcavX0Jr7atL10i24tF96v2bbPDWfDWnaRz3Q0kjG
qPLHb4QZyfoXnb5sRgBp8yGPtRR+TtOiUQZ84cnSiDuJDbSPmHSVTPTY59iC5U5Ij1q8D9qNZIAo
z273wW+5u8Rdtou9NmiQMlxbGvXOUXi3NLFdQ39pwN61sR8+jPgExshH88ZCjvEtf0FQR3WexVuq
Q4uuMf0qBsVv4h9zE1gtVExGLX7fO+T2piuSxSSueZdtTDudroRwkIPhGY2KZli1ri/kHt1b6Fmr
gAhylia4ZZdpAo80tbuz6uvt3Z/36ArWZWa5v013wnaTZDgiteodJIGpFXkI+Jx47ZcnLwnRscmp
ED6mA8S7Yb7S1oIqNJWckC9baLOiGV9kWjn7/Dnv9wVz5KPilAxTt8iZYa8spwgD4ApatbCGLl/e
ZBCgj+ep2jDL5ZebqvPHDxed/HFFQJf2YFux5ac4YdaG/J72QbCqs1QestEG2+A8ULvMogyHsqWo
+xSxOrdG0VvtvE5C+KucBP2q9lHslUxFHzmSjseAoWtEEGRNVASIBmWEOkjfFu6pRPAhzmTDvtEZ
615WSH1PQb5h1JDrnjj5U5h8V0E+7vXgsO7j6r/q7i6dPfSroASZrmdEHVBKrsTh588dIgGNlqjs
G0ZKb+X0gOTzL3pkFfhiQs3ZTpThMQN95FeaITkLAoX82QJiHdTAzMN3px7WZGxQ+VxIsUewb1y3
kthni4MqjidIrSpFrahrbP4V2ehTmpEn0wICr2usccVF6650ZN5LQNySdipBC+ehf/Uvt9O6iftk
7+UKODKc5fWcFj+7FZvF+5yyMkC4e0JEbIosVSWnrODTwWWorW65Uk9dqeTVRMR/Fm6DXV8NRuWc
TYC9piQeSUM2JsLiu4aCDyIPQTMQ2O0D0JAtUuTlRr/RDKHuneWCmUq/JWcATFsqp9hq0QXMT09i
Y9FeK7vaaDUKtj8mWThzH7osB/KyIO4+tYfXFN0/HkdWpo/gm5xWNYqmF1qnB1ZYGTDodr656yq/
2NloI3PUs7LAp8jOm8v7Qgk6Wm4ITcFnNy+uBxKk1qKp8KC569rC/DkptNQitEJtoqJ8WXNJD4jb
pTKyR4setIzAu7cEoKCMxk4wlFjMTr7D5bS9O9kV46h2cpLlL05mSkv8OGZ/7QnS33BfYnMRLvjw
RdpVt+8d1afLkOV7LaLYFecbp3tGFW+BErpaXPSQCEtcuM2XCOb0R62aGrfd0aF/qFxWu0dPlO4q
Bc4tsPNgkUtrw1zUhfG0Iatyzln5wXMp7eK9ArnYBkHKD7XInju/w92vQWWbbyIyyq1H1J91+NaZ
ydabRdUZAchk8o32aNW5bVBk3BKr8uNuUHjvfwxZEmzcXC17QdedWvm+tP/x+pcW937EOCdxTkQj
vngCjQ8R1T2YxiCWg/UPyJ+aox4M7GFvV2lI0SfZ4s0CQeB23xdAwqGw4tcbbhMiXo7K7VXWqOyA
Hkbx6KvwGPQHbFRBb4k+Id1aCKOPa+Bsl9pYOXYN8jxmdbvQn7ZaZ1AvxCMODbqjIPH5we/CBfZB
zpcuaOw4USHeKWnoI7IxP0rQjHwZQuwhAYxHtTsXAAwwv0C9NiZkZheiaL0AqLdzgNairYmy8/BY
9BUy+J/iKClS+AV6Ymkr2p7DqkW3Mo438dOZITX5QEF/vrcoCB9MFqKerKfLIaitpy5x0v2YiSlK
Wtt6CqRfXkLT32oj7aCiEsSyQ+s9ahXP2Y/aFvlRS0GLChNM2YvCZKA8twckxzxqrtKuKA++kgI0
dfOlkusJJHv7mxWFMagDZ6D2FTke2UOTeQe3yAUQNvVXvT8nAPvFatY3CqUXhV0+F8Lu8TkkwPCi
/THGtEVoKEsqEEnNJuFbbo/t63QoEgBL8Nvrti1lzaVPuIw9xcNvSPlHltV5P0KJslxUw5VIWdVI
bn76gilYxni0Bdq3tjvnuTIRpBSyPYg5hw4g0xYBFPUFyQNAtZJRXcwq7zdMBMnGyxLvLB0kqIte
qIfEk0hyApUVaXyV7RF1JIKlUZso+1mL2tpyQm5iYog0GqRdH5kCUqImebMymGdsE/ASPKBfNiBJ
GRPfy0TuXDuxX//mwVM3PJUTOBd1GLzoX/EBIDcxB8v1oOPhLuEUlWEdELK/G3QAfbBe9CRsklL7
tg5J048JLkO+s0Xzx2jU6eEGT1/XTS4yncKrEtOqmJ8zDk2SXWGinDWbRWMY/UXCeh9p7zmn/O8k
2+bhVbbmL5MGVMwaRXOuZoS3O2O6Qw/IoTzkapFqEHhNm/+UjUKqhZ7Tz7hxBEntpdZ1s6h193VQ
n0RBwgGXvKMF0F/SOVXSTHYgmBzOoV/nXlTTDlC2sj8aFXQ3g1HZp2I43CYlPfiTe7SlPAzFtGFp
47HlOEhrK8P0vZWNz5a2ZQzrJjcQe5udb/M8FDAu7S5DvmteGSg1vFqATBt425p0ybNxOGt3PdDO
ehn4tAFCgG/0x6H/SNNkPiYBr6ZF/UfaivuR5fj8ptPO2k/r9Eegna1Pv9vnqWV7nnf/rO7z9BS9
lvgmcUvfsJwdHNJ4h7SzvAMdRwRq77K+IqVXRiwY65UWB8rrDx8WDxx1ENjWqS0wHthW18gdOZ6r
Tt48FEYKikCB1MKoLVqpBwnQDYqtQ3vdiLw/NZ1Sp9ts23+vQilj0FugIs4EX2jTXaQpQwAkGxN1
bfj8tXpCEnopqzq4eSGK/9zlhYE04GQ8mrTYay+F7rfbiZhj1DQBeChVIePJ8+yLl3LnomRoHYIR
R+9Z5cwqrW9Cvu5l0R21Xg+VEaRxOAztGllhEuesm1Yoxutwr25ycKwM+GozH1nqT10+cPnA50Hr
pBxRbjq76CEvchUHOVjIg4DW3mnmL3mqWQt+TEuax7IfyN5OB3cZolnIy1g4L3Vpez+qQu4ASuDv
/9W16r0XA0wGP3AERQy3/XClNvl1VU599TK7lvOqzX+uWrU9CFfNMnaBeriQDGz1fqPEsq5K7E1n
XTmydlMVxohkzL86L+zlcQS3ij17aDc9sHpYGI5RnWrwcl1sntL9UOaPwwTu0iwHo1BhJ+aRu6V1
lHU9jai3w2U49mFsm6JdNKBl/FBytLk4avcxA/oRsYBhrb217pfZXYGcZ4YO53JEZg1A7HndgnTe
TllkhawOWpYjpPSBHfXdQ+lP5nagaofG6uIxbzPxaPd1grSGFaI5M0RtsIg5RZ1dgRlr1mGPIx4L
a4/joXzwZ6Gs/H6XoWwv0jbtVYAMe0G6wlhqF23gpvFomSFuQfM6ITjQT9zrV/dXB4nUuLaGvL+9
up6UOFOC4pB23Nxf3ZQk6q0m25lh+pT2ZDrqoXGAl4lqgHvrYa4Xmw0EHwL+K/y5fh3Nvm7iOFDz
NiWThrcJp/QKVibzKMEoSkJBD2FngyRBubspnYaTHrwuHE6sRJ4AfD4Ih/2m92q6NNFXDNwniEXq
cJ7IHLVHf3I70pE/lnRqn3A8u22aFYfBSL0Dme9DXem4v4iJUOHCZyDb0S5/87vrGqQbyBQC8T8v
pwc0WPEOQeevQPbgnVCF2EcuglS7xvHSa9qz8gCO3i+3OMUcrJhmD4qNwk7rPj0aVCtcQxq2W7Tt
ABk8iqsujrB5FKZ8+lK3gAGjL3txKlppbGpltEESJYiMR0BogoXI9oOjH/6jBTDqF2d9BWL44jyZ
SAMOSXm4q/TVVGY/VZ3amz/0QV93sZHYD6ROgd1GUQ7ykhXul32/qoAEOhNAwzZjWfC1FzZ13Lge
AJNu7l482ruXMDOSlYPmQzHa/IJBJ0Ct1yGpw4N20QOAhBmqgPs1KSiKcWx7CyIInGE1uw2baxDt
jKHyQtnbriDo6Guh4O5kwlnrtFsKpCRqxuog1qE01TbeliXy6c+IG6u/TCa+5Zk/2o8Aa1RRIyfy
AuarJO7Bg/YQWqpcZaUjjmnWldsmkXRtoo/DqCYc0Lnj/hhxP523HO3hPvCCokGfCZzjKpPnILHN
vTZif2quGBm/tTKwdmoeKJiR0KxivvTG6UPJeUFuIt40zCNJq5Vf8Be/t7GrRPh/L5taoHMDEucf
l2HzjqyvB+ImlLmCUImuWd2jQhafl6Vk/hJ01FsHzA5RFhSEz4FVnP2Gqm/h/2Psupbj1pXtF7GK
ObxycpZsyZL9wnLaJEECzAH8+rvQlM2xtvet84JCB2BkeUQC3atXl7im8iYbHyrQTp0iH0V5nl/W
3+IN2eOgdtfe1Drgux5HZJtiuQVKYTj3utOfi/az6GV/CgbEuvFmhKp3mzfj4hZpYwsW5qxZkcti
YPalnPTumGspO/lRzU5AFbLTIpLOVQaa0cCjCWAIQIgRHk2tdl2Q/M5pmOrHiNfihFBK/CHK05+6
DKIjSWDPTz6gksIQ/fRImqHv9VPKglcyzU4MFz0mm3y9rEktkayGOkZQS+1KAzOaA3Lm6ZUk3Q3c
a2QU22Uj1Mh4e5Tvv3APDSKRybzVaqCZow50yGfZs8Efo8oLp+wV2DcTgbravaV24t3AFdEeUKz0
/d1yicp8dC2RILRSvvNydJV5SGyw97zt5oElJmXAgFgxKKSqFMQX66JB8SSV5GtyeivO13xunBcR
CaWnMbnxVKD03I/taS30HzbTjTNHMukyIcY5rQu/MNYOXmQbguQEjRNdxSTfisZUmYgf+S9TEuWX
DFfwHZ57qs5DIhbdFTgkNsU3kmjIPSOaQprKqAc6zEzQcsXXLosLzZiZcDA5TaBPN0CjVE3Nq621
zsdc+qGsfevRVVKf5N5qQKHNnox1q6F1uYbrXT82q7Lk1ZbjCMGAZgeHE958waF2HMgN1wBkdvtr
arfe4xin3q3C83V2DnAJO6Gn6veMjFnqPeISkoOGoPrYR+mnzENteYh+vEAXGONLkOTZUSopAWv7
zW+EcRb4FqCeQnCkXQIwxQPrtp6XkQ9P9L8us2W980SEm69jHqrIDHDRbQGbj2qzB+kLpqatAaUv
nP29jszk7hl4HAcCfRzJmwZQlZb1LJdCRzymK3BsUJvR4KFUBsgJ5C9A33BMvS67+Cg32XsSEDgl
WVqWAaeAWawGiQwG3l+gqVonqPdckXJx7BFenb1pHeuB5Oti5gGUicWLH81EAmaesMDTr/Ii56QV
ijNgAi0ZSpRQWGRvtcQez6BSHM+mkeAb91sUidDQKDBwWQh4ZD87BspMPk4ueAe48K816BrgbHI5
In6vgxcwpC1R9V1FVXFr0fjy1pr6k+tM/dFF+e+NBtmgFY9nZgcgEvEfTrre5mCq6PBeuFM2gfmU
ICp07NVOf1sL7C34kgcwKV4ZCGPXE2oznr1EPFsc9AORU2vPqKm99J0zPZSlwLlFphHgWjykAkl3
4G7odnnzWPV2fajGodh1HjOe6tL8QR6oRDwhjcZfEx70G80orJPLkwaRBtez93UUNHu91UEUOYAB
ybQiYOZJnqekrZFTFKEH5Pjs9Vd/12sQbk8CvD/+dJyYV22qgLXITrFpx1rnmwYehgsNftm/zRZd
33SoVgB53aJ65xtE1bQDld43Wp4ixo5cuNpz2c40B0A+s7dNRDRcm7EDw1tTGg8tCoPXTRFlGxJR
gmY8cA+kTSh7/7qoaFaPEvyIOB0nIIAAJ1Qx4fcN8Mqu5JH+QC4xV48A3O5WJJJB53gl+Br6EKjN
Lcl3HExmgPkJ9Lln7MFRpJooCB+vlS+AvFMDHmzZGqRlxlqv2tIMyUyOliyPYiz8Y+LFX2SSgdOA
mKE8v9qjVwQiVSACQYeM6FQREQjnUY/KJAXdGxNnPHdl8togq3RxgI59isokXlvTwPcVm/qndJTu
ruCeWJNVdJa4mHn0lYwVHo9nQ0u/GjVIxkzNZTdbDQMuZXj8u+V6MdBsrKXYM4m/bRKDCQQiNEtG
zT1PeJ/SJmDvA3yftuqmZKd54P4CusC5dOy1FODf93MvPrlqoNnfdH9zGfMOlYVsQge1/2/p2A2o
JTDNTd6BXaxV7GKITWvHRaRZR5RiZCaZfGjgyntZMuv0ugctmmGAsfiPvZguwWDrd6j6Gy2nCFG5
URySvgCajbveatQnjjObw7R9N1X8BIYtfqLZpCwgENjaHjDcgeE2YH8BH0LlgbxlLURuXlFppuJu
vM68c9klYA8pxQdpyCcNCcTPmWdYmyFTdasDRATjwy4PKhTa9fHJ5mm2RgOW4IOYnF2b+dOpVgPj
6DR9INkZ9B6ZdHPYpoOZHjwSyclI3KjcktM8rRvxyXIzeTCMCunAvIyQhx8yD3ADHVeRKRPioWo4
qKSc6DQqiVSLH4lO5+Qrze3LU8nBPl463ScAFvs9uqegwKix+89g78W9gelfB6BAN61ea8e0iawP
+L1/R4+U6StvC7wrkjF/QK4p1EWTPExehFJ33RRoIxzr0zqO2XnOmrYqQ0rpTlbg+A860TNJpI9x
RQtRs1Ss0PvPWFlunO/jLJIfC72ZTqjXZSHXg1eWjtkNkA7nJEHAF/Zx3X5CcCFF+jbmyMFCzKbA
2taoAgEGPrdXji/RmZKqsHQdRZSCt3suk+hKOppxbrzEdgAqpwSgYk+9ehw1VHbg35xo/JTzQRwX
Pfh0hrMW+TtyKMFZdOhNsG7YtRY8xhFAhczO0HgPgIXQbwYw66ii2jZNsn1sa59RUH6zmWZ766lM
3bMBUiZkGdCOAi+MZG2qsu+ysOpQT1DA5Eyt+SwjYDNIXKx977dnEslKot6i2qYr3Iz9gxqKClUT
Ito7mjmtqajT9/mwBpAInTZUyWeRWt/G1K9vhuiyl34/DlPx4hq2tkGrLTTLsL9PHvBDxDwBcCrq
kWy0zPjNbtEiGXA0B+DKB/TvQYlNIEvwouhIrwWtMzNg5PFgrkXMwABGDBhJXTs4dg7TnvZxcjz/
4sR+GFmQoBwX1eKxU6bPwGsNq0np4jgeV4uVZqQrIg0VEB5KHzOziPBrNoeVHKdx6/eliELEBbtD
nUwpeF80yP6P3i44CM2m+ozMp3loO2MboYduG5KOo3apDXkZ1LMPKQ0HfNA9HN/ph9pjwCzjjx4c
t6C02lmKRqBspsfRTboNj7i+R4/r5ALwULaJwVW50uI8vbiNhqw5qMLTY5ulCDCKGi3auJ5/nETh
hjryE98CLd1EbTL+g8ZhlxZdUYAzsNGgUH1C5aPoHLnJds+QRLwws8hXqh/NGqSX4HUqM1AQS2R2
bByUjzJPgSBz1bvPxzcCKO8I9H++vA4+F3uweWfTgAYiDP09alu7sbbVbqOXvKaCZUeSSJ+IzD0y
3FxBsFSArShw2AeAGbIPEwODpjECQzOBWDVbpf6TlXvaQy36a6w7xj5R/FeZU+PyTNO7ISleRIB7
86ICw7ADMj/hqdIG9HNqp1uT4NniM23YOXraoVejLx8bcEEcmbKSC+5WCPDpCTAJHXDOre8dshhx
asuUOpJjiY7SjenJ7hCajdstHpbaox1r0WNQgOIhM40vJJGeV6m9lYUXrZJmimY3px/7lV6Jfkd+
fdVEtx61zXiY+x9tB2w/LOFoPiSj8pXJblsgw/4t0SKkrlJ7umpBUF9QPayt6Hqf9Wg6iG/j56bw
vI0VT/zY5bw7ofbkNdZMG+WTo/W1YPqhodRpjgZZ7WCwH22aIzsVVfEng6GHjASsB0kJp9tPfWmD
Fyg1j9poPTe2nYQI7iOt6CcMPW2A9AjnXEGA9jH/kntl12xF0JNliIPResCX3U05RRycnshHp0Z+
9XErOQkjw4vF7SJzV9dIL3UeqI99f4yPc7oJ/KkfXVQiH9qqc721q/cIDVduGspqAHTPGPi64452
6XAgQ5SxLQDYNK1Xm1mHQePsR28hyNXGPHtCoxa5iwHIPHA2xevSweXC0xL1EB0nnMS5ox9JpplA
PvVNSTINIJhjG+B5bhUKzmVh+/UMnLJLvVhrBmNrMcamXEv/puMifNDdvgUqYsymI1pmTUea0RBY
oHNzWdKHM4tVZSBo2XnJTHE1oHZrZqRqGzzIhRdviIxqJJaC37rFjSipSK/2AFTAB1Sw2y4Mq7qe
aCIkmYZZTtzG32hZ+92ZpHuswAuBBjm95x5JNnAcOZr4Bb4p8at3j1HV43cn0VAUaBcwg3qlsbZl
Mtz6uhluNGMI86+AftI2pIsrPXZDoaO7fIt6vd3iSN5BUnwXTSYO7/SINF0qu7d3aKX9ULjll8YQ
LS7HsfXsleJLMWZp6BtdtK2roDnFLB53uczNG7JjDrr7ptYT8ARAQXA27Ibe0Ldxx5LQR37hC80E
Csnn2aIrF53VeEghaGC86kq0uMzGKwhcm5cgQq6/92IbmHOIIGMBn1bG2L7mTvMCEEUGqkfeX0m0
IoCiMv9T0PLyhgDeD1pTWy6eYbXvrsnJ0V22jiM87khsjO4jB+A+MUvt2oJj+oFJnQMm0bySRINo
RAQkoIWmLlofoL2AHRxzNQTIKeLF0u9QpIAEPsJc24CVCnhiGE+2bL2Db+XZiqwi0Z2riPVHkuYF
19xv+qck4AV6qgDJZuuG89ABkrPlqHaWUXIDyAjAZBbsaiD7b6UazClN9iCBK8LRBTt+iBhoebN0
Nh6aXn/lApwupKpEEBxyw/riVjnaHNgpmhbzqgK8Tx+uuWGcGyTwP5KqjyRY/Hw/OQZtngJOckbd
SGZufL1qjjQ4aB63w10aNCmCHf26fBlqvd8CJdSsOq6ND2AWkA/gOH4WpRGgHgkqGvDi6jaxEzd4
bvzSlTXYz8rMPNCiSa0kY4nlA4/+tRzpEvQNlOqazJhcoSUqKNjUgP4OdRlWCfipOf7DQd8AJVBv
TRl6XQzT7EBqD9HN3gR+kuoJOifDmwWMF7iE/uLcemfoY9RK+5Z2GHiTaiidwg1jatKqP9Plg+4Z
k1X5eBK5fShbxNVKnoWpI+RD5dUo+hMmAt4uCodDEOMlF6cU+1Z66PFVRP1LPeFENKcSiwlFw06u
WS8uDi+JXTrPAmXgN2lqP0mto+U8gtPAx032KDeGSBh6JiKGL8D2tUex6GdQJQJek/wmJySDm3ef
yY30RFBIMzL6MJJ0x0iolpMRNCirWLb7ziqGI0qjh2Mbx28zoxvvxaAfEKFn6Qe/nrxgr+GLc0rd
+jWpZXXIo14+lP0Tclj9zaMTnZsCHjZVE16/0sfbzG2emlKk+gGBx/rAqhipyMIath1AOXgz2eyI
MtUD8Afo02ykZdgO0fBQdNGrj0LLVyAl5Q5FKfjDa4P0NfHMNswynqA0MWs/VYB0IG+avqIpnjyN
SdICuIxVAXgK1r0PIK1MkycryvhammN/msYCOS8109Ww6BYxrwVaIS4y1vu2QNN5HPYb0d4yrSzx
uq/492ZkK9OW4xcEsxgIMH2AbfQMBzv8yecdSK2jCIAD1sT9U9YCWddxHWg1sjZgYeZuEJKRVMaQ
XrPc4dcIIKYeEUdWVzsUuYv6EUT5bWhacbXxB6RIafCAK1zpo4fPlNU/DEjV7wCuPTV6OzwXBWA3
I9iid55p1cdI0W6V7Mfku9kn5gXxDfcHhZOprBdr6oYdt0SwaQ2WbgIQ2K37yYsf6mLdgLb25jZB
hpSZK41tprVi1UmePHidgFLv2Us1agXCeFhAg5Hb2tF1+0f1Hyk2guFdVtfiGKyAp9OSD6KVxW7g
7dcYIKOTUdu7xldfa0ph0fDbMNG3v4x+ZbkYDlhohmrvKLU15Xq9733nx/y2L5vyOz4HrT4NYNRQ
2PGnWAlEM+ymBA8Oqpo9rXYujhpolvmJg7w2GNFBP4Mu4MOUTyEpF8fe5/s6AcqS9Hcuge56O2An
f+jMdC5kvXPpjaoNaxfs9osltpFBGSc8Ytt86kIEn/WzM5b7sQCbJElWL/1iPRsssOniJFXsGyC6
Dnjgs7PUd21dFRc+AU/NDQCaI1QJjyEpwTyFKZiexvOYnmeJDKktX0CSAegW6LtwzM+6n0V28tyq
/pF4NYJOzBs/gIV42EVR6hyk7Re3CA+vdVvlyRfLaw60JmfVY1ZW+Hsbhk0eZT+rTvZIlEf9h8zy
fwjEUk6kchBdvfqufyBJsmr4ELmgAWrAOrypxoY9mu434HD1R7Puo42B/OyaRBenylCz0DsjVeSX
6QUHdOcxU/NxENrJaO2dNkYbbtXpy8Am7+g0A/7qy75bBbHhHJEzbraKbRacdhpOqiDynHk9jRr5
18xHf3eOb2TRC/S8qbeOY9iHiKd8pRsRGr2B/m9V9OOEqGDKLnqGgtBg37jpJ2l79YarpCbws+15
itBPvvbBdQJkTQT6dXWJomFSN6RFXHRxc5Nllsw2Q3n9p+u75VWAnGaZqHhKcgo07+oFmo8nOAJg
2UaqZhhsSoozzURhIYdPMvBlxRl36+nkiSMZozYAanAxzmsdC7cIR/s6oIK+j7PvBtpxAOsvs1tc
+empTnQ8H7grXgC2vNEtADR7rx6+as8p+FW3ScyiA4gIWnCDgknbyCXIuGM83cE0V10iqfUvAt0B
u35wn3tQ9d26Xn4mL8tugj3zwEJHooNL9dpHOc+BxD4DeMgzykfptahilMHshXRrvXXb5EHEICxj
iDoe3NZmV1HF6UabCucZhzJgPstR/ByrJ7zznH98Jp+r2q9f6xS8Z+iblc+r9VG3DgjfsCuOmW+r
azPN8ZyOC7Wa56D0SN3QnsqXTHD2hGLl5OBw5mxrBy8kPoFVFLXL38oOxf9e1TtXA5yTl8zwEwDq
YGjwF6mLuPgyod0fWDrL+uj5dbAfxwzVUTnax1XS7m9516NjZ+yNCABk5dlFC6xtAIDIIw8ia+U4
ZvTiZfV3oLCqnwlg7zM7D9ojASBupUcrlopWpcAZ2UWbpFM/esNJww0KieDpQJID7FaFopuSVeHi
M8uzDS1rxhOZGgOd4lkCggASZyfaJSrBj9AMQQ7srZOAMQkD/pqSqwuwnZ+KCwmLOgE04ZpMYJdo
uG/u3hnIebR6cz0GoL731W6eU3Ed2ag0OdQZ61skGNrUWuFtcsmZ73yKC9ac0xgVOxJxyE+5VVV7
1+q9NVkDUHptSjYFO7Kmbe2HMZ4TJ7I2nv9gdr750ASgHk+TIttnHr40ZeUcs8ZMLn2ybR2Q8gAa
lHiboEU1qchEf47L+hKA4CpedVZp3qIAUJAqfewMI0WwA0MGlgwGdsvr7CWc8hHBQe+UigbF25MG
WkytsdiBnGktLkFyBYJse7vsYiGJtRl60127EqxueBQlYtfj679CBrC9INcK/JEKMU1D7m8YKM03
EYgMPnpsbB9k3G+Qvgdvn3SQAcsH3zyQs4ar3tHSwaJXgr7wHJUooAZfxo/Wq5LDUm9BJ2Wlt138
7km/HJ5/6/nQ1aeA+Xs7s40TDVOTII3zFzG2mYlLj8/D2c9p0W3q/fRu4WJHkylzA7QdD2lzvQB7
S6XrAXpn/EpO4FrlrtjI+IpSCzRMdC9f8hJ/l8mVshVzMoNknYPuOkeAvUhjpH19hxrnWBena4J6
J0evDY0BYBUDudxLlBko96IpeuhYlywcY2ECWVznJxcXPZSBvxHqxZ9M4Iv+xZ9XFaDNM12nRelV
1mwXAr1lJelQsD9tixF/uGSodfRCG4PCOBQ47d661Hsm9FadNXg9OPYske23RDblSbAvsKbOnlT9
+duzTrm7AcIi2FBNbgJqOdmk443qb618qLaBlQRrMrqc8w8gxSLbPOCPa2WZoEulUl036vtL5KYf
yUhrMg+d5kRgixNaLH3Bw/Vjl1kagP3N24CjHYLkzYXUQotcHfFoQw9Z1DaqPYx2MQsLVENkB9vw
sG0BJMDRaW6BcxeQoRY4d/JdgIZMJAuVjZq749zZaYpyjyiUMXdxjmhBMYZQVAW+yqbCYW/FHFxn
UsMFuQz693mFh2gKTYMULfw6XSpoLtLfXuu2YFtBxj3Da9CUZUgsQrbiHSIqoUUk3cJApBkAU+VZ
4q3IhZyBZouAGYzkmsq6LW4lD5b9XRD3IEl6+X2p0qb8Tlz8mLkJnTdvKkH/Y/07DfaY6/9oR6QV
OsMHDYbe+9vUaz1AGywPmATMuiz10XjMPaK3Hz8u+qFy0KJgMDs0O9KzMVyclw0MtYtai/gJB4Li
18Yi6PzQ1hHl5B6PrsPklitks1DkrUTRjgBjqhkPpL6v3ewnKt1G1OwoXS7aFbDCyVFEcTpkYRkl
8TXubP1DLqY8xCXePJZVZnyolSHRq3OtJPLwbWmucxGBCEstoAEpjbDskMvux9xf1Xk/zkEQtzGf
sxjdnooyQVOSipv9Rq+sau3rOpIXwOqAKzGoD0hSIMRboNliH1UAZhE3zTzF74bNzDZEb/OexYaU
75huiN7GRTHTquhQqNau4hL1WOCFbPFgKSzFkfhLmvzJHdboO8VxyA/8+bmSN/YGV0vnSI+Qv9F5
Bky2qxaAzDU9dN49g0g3IcW0jwrviSS4lns0BVHdjLzEzMI7HlBaPckHC4ilM3n/bVMw3YKJX/bB
/Kxs6IFIjpkiEwV2/wiGo0tR66jJ87LrArBXqkKp5hi6EhNtyK46B6FklLIW5fFZe5Zt82PO7xli
2neG6dwovWfjXbIGKyHu4ugFiUpqoJAmhUfiEjg1YTyTZlG7dheohiwJ2JHgSgNv5dcJ7U12BMDP
1P+9HqPGlkQC7tOMhhmen8cVov9Gvb7T1RVowjTbwHkQzb3AHIaDgMoKkJgU+XYO+v8W5xyBh3LY
XayPIGNs8b8mbY19oMFBFyCwixjmLgeMaNa5KNSxgzq7kkdi2ekVtccHFFJEOLWNDH8rKCjHEZiI
N/Ha10+WhZIs+lL9Fr28i9Y9yKBWjWYkNxosGae3LEZIuPBMNFv+0yDyhG8TC3mvd4YB7CcIYSCL
8XuBhuqlMBhtkIP+Dm+5TXtEwn06UniLUxyA4lg+DAwJmEMxfM9VcxwaEFmp5xmJsd59LzTAYd7p
SeS2Xl3sCGelYQBy+2/ra1mwlcwQ0QFsKF6pY8h3L0JHyTGXn7mTDxvDBOcTiq/zB8MT/7OHH0Vr
t0CLpDL2L9pkA5/CS6QW+6YdjpGph6VoUevFxhwp9hoco7biTaDBqR3rVLfOWkd1w6wiPchie6xD
ZXltoNXjLC7L3NJ5jToLBS5/LjMU7wJ44zMAPh19syxY/Ao7LjcDshkrspKhMfwHH8DJw0LZWgwu
stScHWdmVyWik0V6nJ9ERNkaK35XXFtnA6cCM9KRNQps0P6Wq2AQ6OnLq6MWJealdlvjUnO0+w2n
Cuxi4MBd6b4FnTKY4F6VIclGbyQ7PpoAxfUIHq/JTlvYum6tah/96siRhrHIU6nobl6TqajxGsFm
ZJh3nOVyZeAAs7GqMTgY7Rh/cP3oyS+H/HNhO8HGHMcCMKw0/ywLsTaQbEEcMmVoaieRo0WjgC3X
y3xXFXGzKtpRO6G1o/sygQBdkWeCGVcDXbH1qbPF4+gBmGqmDL0F8mo6+KJKQ9LRECV6+2CDmrYF
pcCsN9zoezAgSUgOhmzXvuM7KEBBGIk6STlFgkItnJfA/v9LRzME/hFLIkAryeQY+c6b4zuk67vF
y64mgoUHA7R3FK4TS4BO8q9DPzIUSyNsTUYK4ZH4yzZH+xaP3Pg6VoC2k/uipoWw0X6L7d/7DbpA
LsESO8P23wKjFB0lMdM9tPCladR62widWw4joKjVdgmj/m3dYnV0/36ZM2a4vZC5rS2UuNE0stNx
4yP/gS5Jqk80Kk3rM3WRpo7Rd12l7QxxBeAwiy35kHlxJHEeXO2T7BNrOyJmiqA2BjNGEyuagVr8
X7r/1S8BogtMGe6Ototb/8fkOf4WiBZ+6RocHEKa0mADSFgY6KFdugG/LHqakW6qI5y/ebwn1fv1
5NKmLuj7kb5EQg6fsayl2UAfieNUmDNbPzm4cyAVBp47X07ryspxVQA0EBQmmAG4EhQhTWlAVgEc
KyAPLpR10f/VmbYJVHqHzMuu/6kz0Z8z1FNg4RZnWksrCsvgR6f/jkOorq1AeTOdkha1pQy9VdGV
HBCwTkHGcjTyKQ80JR8Tb/m1UwGBUw9oroAS3FxHkyF49uh9FaKAttioouyjN0TWsTKN+6H4UyTr
O92yjHYhl3e6HH2kkVrgYCdSn6FHqCRHE6x/f+aytebXxQbcBUPoKRYMR7P2MQfjetX64gqUh6JS
UHixajJnw71O+XSNs2+a0QcJqHJTKtqJZspoJCNafdSh22cIAQ19gMB05rapYqLNThUzm7dpHqNF
aGiVKtdoJaghbRjYFHTQi+uaBH1/UmgGYDsCFHZ8HOXOtfJvYJmGxapxUnbU8ObZJBqKitCFc15D
ds8WYHZWjHn082np5KKsp3VBM/PvH5ysIF90QQyKfxENtlScIzaAFcDzwzLLy7942fG9JdcYDxnw
wFswVrenuvFARztk3TxjpWaiRbOS5ynZJ5ehcfPirzndj9Zh+ZaspJ9dSK4HNKNYzVO1O+oV2tPo
s4OUY3rsAi9ex35UrUcVzejHAEWEGsU4asM8WgKJPLJ0dQ9SQxUBIRFsjfLg5ziKK32RopoEzJmb
yhic0zI4kQO0ep+9AAwT797p/1MExN050VJyCbA+AYBtXr/otcADf4SJKtlhykCLndo9vgOeU+/q
ugec1kxqdkPde7BO8Rtc3ykNpB72ORrszj5oHsVulhpM5BYv8Vjh+om1pHc1Xz/FmdjNz3O/cpAv
QsZptTy2QcfVnBdxfhuQHKCUci2ZxlbvXg5TgcucUfQVeo6X49nCB4APoHLDAFnhI8iiVKfcaUTO
B1YH50WxJhmoAj8suoyhgzfMpLszk/uox+UuZ+MXsooG6JUSbKLEzSQUaRPNgOscG4CLFEPTJGW9
AtciPgTdKDOcmlDqE5IbDcTohFoysfJtEx0DNQNIUFSEoGWHocUnmk2mGZ+Q31LkpcpyNy18wQDz
pVW0QIvtJmx0lGszD8UOtiqcUHQz84x0E0+j44jS83f6RC1YVpWjxVFEloM3/k8DuSxrJXIjyAv0
5Wb5sMEp2R5FyF8I89PoKg3nDq+ED0Khy4AeXEqnF9MreUyEGfrt95862oDa5yGme7cnLZA52D1A
tIceV6BDw7Fvemp1OYC0UP+HqqTRISXa9tkwbfWkTF8jMDiEpYHoMgIPAuABdEoVGXvV4tg+Jl3j
IhbAtOcePZtz1YkAlwc1JjgeRWpAHcJPvcmtDUmzj4e8orMixTK4tJBkJPrfVi9m0s2bLz5aFvnz
xyw6Bj6GnYZiflI56MgabeaPDUa0LAvnORlzdCjeS9fdaqWHBmRx0BknS8WSaUYDuv18QQeeaUv6
wS1++d0t+df096LZn5Y6f+67fMydD31iGzhfkKoCjFb9OHd7/3XJvHrs4hglih9ND+ArTRufRG3G
lwQ5upXPzfIzeHOQQHcN52yPwn1CkfWe9CLSUK/uj/4aDXuABfoyoK0JqoYBrPZwYVfMKuXniPkP
lQ9iXNA5NFe9MtDyR+ndpvNWUTkMJ6f5mHtWttYE0480+HGjH1N03eXhe5lMi+dizkDy8bZm8Zn3
WGRy96wU7cuXPd6Z4+Vz79yrLPZXCcoQVrE5eujWgn7jcWSJdew2DljLoaOhVN3IB7/qxKwkmSzU
p5xmiYGeVu/XLFvYLTpfvzf/dUtag84sQBPpCJcs65ZPXba9+1T6Ud75zObJDfoDEm8hjzvzmLum
ebRx1bJWNG110+XoFlh4aP+uHGgQyovsi0izStfeXEic15F3ZIxru2usPS0jVQPCDVyFfy8hpdc4
NVB26GuITphhoECahMykGSExaVY4lXFcxNm7JODmsiaiPWbbe99lP9pqEZfl3mTtqr6OgbsGPnRx
i00XWXzP7lcScJoCTXgBDt22Q5OeIqaVIPrujfTkqoGURjpWRQjWW7Dsk8JENHkr7P7L3cplDXA6
1pvjvP/dziWqFE+ApliAuIyvbYzUVuNVD/hzLi6oKQbUosZrMlxkgT9SxA1Tbbvo7nxoB3TrmXcg
l4AgGjSlYYoAlsVTJUIHFHxA3nQ/eSernd82+QVZPRQKqSJAEntjmto1ko75xarxth/5gQRDaaTn
43hLfij35qhFtDQwIJfoxanMOmBVYNs0/bAt9OIypghVD87orJYfnGbzT08/iwpf+Ll1Xn7Yux8+
EoBSsrR1VndK2VRVtxZ8Jwdpnk00+WnEOFTlFoWz0RrZT3nidVdUIU1pACBanopFSTJZwpJZ42lx
ereGxHkhOLHl7EhKy4rLKrxbfqd9t8m8PjY6hGT0/tUEdePOUjU92QSMBg22Ag06oAGaDSU146xB
YHSnJMdW6d4ZFh25LPsnubFpJ1QVlJ4vAJbA4NbT24Ba5LhFuh0yQv0Tipb0LowqXsw+kveAbizu
IKoc161rZCuTzml/Pa2hni/G01yi4Ead8+gY13V/UHQuIorhnAOC9669HwRaXNRI4ZwlUD74LrhY
TdN4aHE07EvQnIo6n30Qw8zQZvSXN83mJTbovZtQeTc5e/N+v2PKq1JuXZRcko+f8QoVf2pLEE2P
KMJrnwO3Q2GYMACJTWsQCce9N6G9aBkk16nrppWZo8I0QdNw8KPxYjr3MnacLSItLQK1NoorYtcC
qx86zp15l8BLr1ukKof+07wJWVrhdEdhjYolEhvTZ5Ch5J9tsO2AMEztkqoufTKvDswdQXCghj6w
MiDjgNxu0GShDUl5NzWazoA2QuWMoSM6r9YURfG2OsNNDMSAPfoMk9IarzjuGSdyI+PberVs+VAb
fdP2bZydaNG8nrzfbd+34IhGd4MtgILIpvOpNI9ogYs3yp8DkgnmsXbiN0PF/V/e//8SsgIBZeOt
Q2vmOW1HtnvtmNkn1+uNnaUe5EXe4sHeqGc8yTRbhkXn0RuALPOaxeSojWRQ+sAA8XDR/20b0v0P
Lncf97dt/Bwsq0P3f5Rd2XbbuLL9Iq5FECRIvpKaJVtO4jjDC1eS7uY8z/z6u1F0DLWOu+85L1io
ASBtSSRQqNo7/YuMN87vd9+b4n6kTm8z0jZjFnju2Gf4Mv3+x/zzP+rmkmODStnCqWyvyIC4gsrn
HjTaoOUCciHgJMRbgzoUKJVMnjMI7cF3JAfRcDLHBuD91+lIJjP11CXUPDfz3l2RfO50d5difWXv
rAYID/I+1S384yXJZb1BGnJzdXW59e+/u1SLk3pgDOitGcYe18z6AJJicRYy3rDo03AU1gjwCEiq
4TFDeRTJ5Ny9jdCHGJa/j1u99QVh+N1qXzXkZfNhnT00irLxsElADgjYwrbrVzlkWP1Ql5pSLk5q
2Rj0HSF5oSWSsiPPLtoa2disA2c1R9nFbbQjz4aVlgBRt/zhyfmot85E8s38AxJgBFiwfF7byCVM
cDpFTS3Ya+/fdayOALxJPnwK/qsh/+3Ud3534v90l3dj70Q1lQ4OPz+OdX0jknCHQDeKnPUB4Fi5
hbcFwKlLwLQVHjKAgaDtJqiNpy75pMCmOiyj+7ykAL3yhjnDkbYcTI2wQCbctoB9Urp1VpxFD2Cq
MpwNzaWFtgECI7pCW/yFkFSxKWKQPcjVIzWtXN+tmcBYhjXIwzH+JF0vDXWCNc/Gsn5i2WydEx6j
IBcxTVXoK2Rst1mGAKdIwIiQRvLQKcDbAsPkImAgNzJQj5CVadTfp1zLiN8MY18sez7mv4CPgoCu
bFiqt7u2FV8B+w8eHK1AYJcMVTEO8Y6KDFYt16JsHUP2oD4HNUiO+ppHnxBv1Y6TNswSWhjoUZFl
71OgWuwBmJRfegSsLqFWIyaZ5R6S7fBdJh1ZUVX36kK61TzabroNRmF45OPOGmhX1WQ0Rok0cFmq
n22aOTvSpzqCUD1HkveY2MhQ5G7WP1o4LuurpTrrAF1/dJBJ9kj6sB2Hiwa07js9GXXLASFbDPop
NaCxB4tJqFZj06LgZLM6ykltyzrpYQRE4L+fGanjIjKocyQSHRMot8j5AjBvGZ+V752bGmrlxRVc
hN0+Gqoa6ABhfdb6371JhECLAhnSs6jzYEdW8lMuN7oOy2AHdMF8YibqWVttZxhDsIp6F1pXMoiy
zYEkXsw7EpWB1+ZxzIzwolS6nSwXB5SOOBb10pI5JwqAUY8aClS5MlpFPWW48wtNZwHAp3Qkn7sh
aho1KxYoEQ4AowpFBlROzh2t2hEf8wjorIdKMAAYjSCGNwIAUiDt7trXRoaIQzHutN41T2mNBB2j
RPmVR11qwNGBvNS3hhyRjfSqU+PKBsQyTTNFPukKDadinjKruVBb/dtC8yD/oDxV8bHBK+BMTSDT
EoSTvYqkM7jR7Mpx/ovN3GoAowYXMii/93Rvw/7dd70iwt54wcrrgrqu37ht7OwI1j3Mq+5SFeEv
kgj9HVUpVwE8PyBUAko+x+4RO3E9WoHiUxQhPKHafR1N/iFD9qiuWdOJBtR1Eh/rpAM2SSqWT9kC
Xjs7q/agsEs/BKinvcaBgXg4KpS+Aa+W+23Y4rbAp/PZaQANMBbsW5o6824wgVJFbtgZeGU5NV/M
tuuRZ7Vh1gC67bd6HTpoLuMZgUtSjhH/fZZ8c6yMfOFwo+d67ZPTjeU/utjnHINWhEcLRCsXavhb
z2Bt3HlImAaHa4i0C2lgo9FlwKV669p5B8KBytH9DlgmnRc22Gre2KkboR7iBFJ3PzKsqPNIV4cL
Vqfkrtd4+ZFyQYW6Z/SsAvAA5ll99D5bjtbY1MhzBzPhg1u7yESJDXxXJd5VMYh4hywfsQJckW4F
vEqtLLigbIBU1NyBXqFKJAHfLspfbxCy/pdJHRwg65uORT8GN0f6ljmOn4suK8914EYgJ5RdahqB
X/WNnA59ecaZWeeD8xhZ6W+OZCCxCgDRlKFeYa0XEdnook5QVo0g4ShB+Vv9Q7Nqyz1WEhSvqyeO
+q4lAFtolcSrYyEts2XYKMdGYdeFRlPjoPK0Rnb+fiG8PXKkeRJgTe4Yn2NvpSJZiMxENivDyZK1
CP4Rr0llo3oMaOMFyoFgJ66S1Uzyyn1C7q9DaZY3hhTyB6TGb9qUf/EXNnD+MgvYPKyZTtSY1uCi
vKRFrjUSM9Mc/yppE63+6qBcSQeCBHgqn1WWJJNsBLLXOh3y815Hu5bBze3q9I9z3l1CiesNAcBw
OgEQUwdTyngsaMsst8fUo2akzbSS0zdzK7fQDe2ElZl6mZyHekAlwuZ6zn4AYouv89MwMqqp7kaR
qFySBdQKWtmDadTtEFyTiQS6USGbQCYkUM+OY0S1hMncvdD7hzuXdBbDa/oCz41R89eJOjl86WfT
axMgoyU8svCjZkMPDA1puvWlq4zfnEkeVdNtkAtNoW5jnnMBWBw5mJRzAgjR2IyR3E2Tk/Lu5riV
G9umBvJBYxUR31ZxAlB4E1wa17wV3Slwk3j8g7QoE0JuObdQJWmKbNqAQrwzwivZkJfVn5g5uMdZ
a6MhRxoVUG9OQVXzhxgpEA9dBaicCoXRK4GLhuxIgHChAWgZsGcN44HIWmKid1l9+ohHoFXFY2sM
LXBQx8kJ+MiehRBy5XHbaM/gaGjPTPaUeG8mn5hlExideIw0Wh0ne/fPmSQZvqShDYJr+ZhRT5ib
J1NOzyPDCitP2V1efQZufb4HVnp4ATh2eKHenRhneOcmXb9sszgAvYLyoV4w4oxxo8a4SHA15xmo
H5h0HdFjzYNxavSIpdy5mg9dN+onnPTpAGnotH3rmnuSSD+8GZWOeu+JiNMC2E2Z3/O509H86g7U
2H/XrbfFenA6cB0JpkhDAdMkRXMpkEthXqQbARFEfyQNNRQrToozKmWXVa0CwJjEASnM41A2yBdg
zYl2CXYWoxQSNNueRjsMtRdRm4u7vUaHk0AvK7CovNnI3Oxc1MamcSKOwvkdaagx0gx4ZYBcs2Ns
xO6C4VGSN8eiTlGt+w+BdxpAEXo8XSTyKuCD6A/PrPJzMAG8jf5esx5xWF5HzapT/x+yvvmSXv1P
3/RKBTbRZm/0IIgCmL5+NjLQ9fprt9bD+kjdscsuEeBsDpPdTKgpkp6TXVuaD4x9pGrUwW9tUMku
oDKEz+dyXGeKBABoJ5mARSPBURzXR0QmJcP9Ehyw208+gq9YAzZy1h8mmWNNup5327RssitJaWvF
D5kWPJIE6u3qIRpQO+/O9gOqp+0H6pkan0+gbsasrv0AtuNXvZMNKJZgWQkGZd23P7hcx9GOpCDO
e2S3jtrcXZgU8cT9aBp29mSADemFWbqXNaJ/ZsYUfAojHZwKcMq6DBw32vSZhmSjHV5YunBsqGBE
fg/wVsep2ZDVDJaD06PevwSy4+Cx1rEvQFKwLyLBjjROUM4AgdSWEN2tB1l6ZIEBWSYYtmooGdQ4
6hmWVh7y1PpIkpCTKrc7X5baIPUxnMPdlGbMTqkJkq6alox2oT0sMZBgrBqVWRHAUQupomZkIL3n
SA7YkS+gTFEvRF1ADeN4qmuBvDLtOE+6qxPbgItwo/oDWGyjoI/8TgNvtqXXP9JwYaCW+JCDPcza
O5HT7fIMCIeoLJgfqcmApAQmtBQx795o2V6b+/k8luwE3HXrRZTNMdSD8iOwZvBj6EHFHosXJ4us
a7+wF/LRkAZ41uYIhOkDs14mx632nWkgdUrOAP5TJPZ2WnDQLf06hUt6LOSBCDXAq0qBJ8YuOt6j
B1KNdD5z54Ic/tcRZIis5VLZdg/Otze9EQ/AdBYIQFr60KCOsSysB0fgJ9YAgGLIzHazAgBQdX9n
dAcRGOOFQABaiQSQ1YVzmFG7BFxGiQlAytwByLnpoDJeIQPwYrEfSsbBM1Xqe6QDgrA8LpHTjfqH
9ExNJXtB1tQGKFxAwSpyLfS7CYlQ9a/ZtoDwijMgx1kMLChd44yqqT7cUDeRMvXI3NqRAwpHciqx
lUwzpnk3SnJSY6x6ADHevVyY4XPLi3Kv5r27Vt8k7rHOuT93aTnvzGSct3PqYhGSTaiCxnMR50Hr
QeiosSMHH1iOXCKc5WOfiO7Sl/x0L68m0t4MuOmSiYZabG62wECIvJv5bsa3AIR/vSDPthaoApA0
Hiw3TStfz5NtDDmSy2F5ld/z+a37dxcTLD3r/P/u5wYWclLWawJ+YOMa4Mh57xZowpIBeZZnwSfe
2tkui3N+EIh3bZ3YsnwdG2Ek5jmPVWy9QgpHskxnyAqGYiZgYXVDdMgyM4cXKvaoTI96IJdGDRB1
05SjlC3ZWxJwPna6DzXKQx5IYvUQH/FGQt6YNL558NL8czLHZYMq7uiskDipRzoD2TyA8HkzD3X/
KalM7BuHbj47JfjUls60/D44hC0iVyhO6nqPuqyLH0AabB0AyRzGJ7DSdKjtLspNI1mr5rjtAUrr
eiSpxpTkWP8okgHfQUBkZgMyDGNZEwUcCoAcTmBqbTmq6Ef7LIp8ejCGLjyh4hmEb2N41as8vGb1
ZOzNUccm4E1HPc2KC5BeX+7UheFEW5YBHIlqKtdKy7IbhZ9PqNhdZSrHBNMZMghlVS95TmG7i1ys
0QFM3R8DCznhOJN+MJCYCDxb2V1lXPbB+n6jTiUVcywbcsiwsLdzwzoqFXmQkXRGpVUgrCwZMs9+
T0uGru6iS5OFLyL5gXgXKsOc0L3yhQUbLcDO2+1nGzi2o+6nY9Zt7azrOerqXftRr1DlNVXuhSTy
i4c4OQBEy90Als7dd9OwnGozwwUOudbhsKBdah1vPqydMmY5WyZ5HjJJqUGGkXWBb5kBGFuiiCH/
t2Zn6gmUluApa8ZbpSNDnJX4lFJqSZHb076rzJNpTgL8Uy1/ArZs6IqncAE3gueU2UsQOeGZdGBU
EEg0QwUrAlgbW+hsOxCoii0QoDACwVA2NYIOTeC8CLiAtoUfEWoc8UucAb3w0Dh7HDaDo3tZ5i/g
cvvHg6KbMyLyuZHTCWzX/t1IYHamm6zkIVjuAGuBFOTiohlpuUOZcorMjd86MjTAguiQkA8faqy4
KS+chci0mbLDOAZB7fEAINAzdZnsmhUH+voEUEOZktW2C7bo1FVNKlO0EEFFnpb0IZHPAAvoXSQI
OcNoeqMTZXgmhImPNSP3yyzEx/3WcEBX4Zz8TaYed8vlBGwALBJb47e5AuNOXHHrEDHenjQdTYqc
dgBTaH17mvHnnai3KslOnqSMnBhVr2v3bjg5xTST8qfp8CvH9OpyYbTTSwTpgyYdT3Q4Rj36WKgX
vZ0LKsM/6sildIbo9VzwbogS33VUl3/XHLaO69dm7SC512UHzUaGSggeT58+JtOsS3tL3Zoy79QH
euNFHyZZGkqhe1fG4R++FWTKKV1Pfg0Qzam5r2QRIbkE66bj6k2G1eduYJHu2iCxz6PIW7B9gHch
5OEBOcoT//ImamkYdx81Zn43ggbFOpaeIOjoICPM5i7iC2gGHdUSqxwWUbAq59gANO2UIoQTtHgN
KvcC+BbNKmtNAicatPobQ2LunLH+UTSB38096K5R4T54XALgr926A3mCACZRBjzDI0kaDqsus5Oy
Aezb6JIyGarUt90x2EyBVu8A05j1OMMcA82nok4q56RegY9vZ03gwlMGVQqqrArgDPQs1WGw7Qr4
w6BPnaa+3ka6Mz3lzA0Qx0dJYBEYQBsT8xdCDh7bwEIhnYQTZgD1YShhuTRl9VuHJzNqW3vUgxDY
MI/MX07XoI5HgqJNEh5tkA31SHcnKhfNwNyoiME4Q+KoqRmULmyzy9AsLyBC7i9AmwGdpGQcaccp
/hnn3fM8mNOzALrfrh8S2wdiewm8G+3biHftGcCMSAhISmQ/JpIhhGTVkM/85miCZhfQKsnk13UZ
fdjreL18oK6tL9EHVBwcUfmOA2JpdaUqbto/8ObPu6bcYxHP3Y+dcED9hjhaW3IDyU5JY++AZp9u
6whRa7xqALW57reTINxEbY5yYtpe084ciyQQqr/uz+VWfbW5ZxTgNye1AqCXv1oGmK2+50ZWH+70
K66D8rtbPRCsw90Q0vXxvug44OhsXhg+L+v5BNyRCqvIcJkBI1HUiEZLLclCKlc7KVWTx0CnWT1X
O7naNN6ezemQNtaGdDTRjMoUUJDK6UimiW7ugSy61Zj+rIO+GMH7rl2QbSBPL4VMju6a9rWndIGZ
9xuHaTqOhrGfB/QXfIDkqZk+jbnRkryayIuZCQYEORadWF5oW+6w78Jxk71RO80FuQe+oaEwGAff
yMGpw2OBtAOSGtvWgNhQA/WUup1W7DQWTmcHNDYpEgYu2PU4QO/H0oiahDPJ7jbpGxKDIh64lzSm
e45TpNXL1dK6cMJRFXJUy9n2U+Te5AIprjgxqZ+oyRw33k0F4MGVriiRnVtMSCPWjSupjerLELn9
ZWoBICKW0NnG4PdAWuzYPiAK2j6QgXqkw0nGhDxzB78qeNy5Gd00TSB2GPajlj2CQVHsQ2Nsr7Fs
eJABxavNP2Lh12CK9/WFls042Za+QLTHDwjfdJKooYnkHKQHb93g521vblotCC/AoGcLCmxdnD1Y
80fSIRFMax+oG5QCnOdpcWp7MB6ZOeLM1JDYFIBKwSLs53pSUNjI5ZPnErXokBPerRl9UkFHDDcy
KKON0yqvvjSMZhmLGe9R4DUum0ELfmWm+Jr3KXsBgnt1rnUz9qOK6y+DPjn7xa6Tber0303gWF+K
Hoh/E/vMRxSNk1AB3A3n9cFnkloAaX1Mk2rZ2d2IMLN0J104aRqgYpL2EOrls0DWC6jnZ5BOpiz3
AhAEHkkkNkWgc+VeEbNXHYFEgJvqVacwI+bS+lim9gBkA4bklzxszr3EEh0kPpwgKFElk5ks7+nc
sq+rdYpUGxnq7o3BdwmoVI1Zp/xnmSwVuJ5tIzyaxggWglZLgVash9uhTtrNKte2HYPgmgtQBku7
o6GqbUyvhuUg6poE1whFICgliFJ+SqhryWJOkqlZxUYiMN3I0p3Em+FMM8QBJagb5QciW1TlNMHH
QDP1LetxlrSe1f89O+A9nUnH+UWi6ds2b2uPMgDuHUW5bJYGMCCuZYJ9EifvBVab4EPxqetKjD6U
z4ChhOTY4cXJ0Ry+bG9cZ2c0Ny7QYvwuYeBuSfVxU1eF+SIQhtrO2L7tGgBjPYUI+30AxUXoZS6S
onnTJh+oycdF8+pAmHul0+qo2nDQTG2LObI3yC91QexhBVcr1mqUuEfbTqTalVTUACOq2wIiAHhr
Y+iA30E6zyZ7Kh1A9pGz5RbDwRSu7U1DrXsArxkulYz2tZl2YbnoP7DKLl8WRF9lSLBbRuDtRvoH
QZJdZCe3CD7nodia3JovXSkXTDfdMAwa5D/3gdc4TnACI+FyYbyGDqu85eLKhtxJbEbt22T3ANx+
09/MuM6V9IDgAQUxUqJp7rt5Vn8b+BPbZIwR8lO3tfqTgq67aBo+mgylfcpH3cvNhY1HYJPhTJz+
OHVrmUjzfQqcTcQbx4dmtudNr08GCkZSwN2QUlnA8mP4FsUxRix8x87gOyBNdk+IRnTHVrDIA0Y6
c5EDB6UYx1OR8+4Su2X3hM1399TmeCMhp7zckI4ansfLYxXZ66CKYaHpTSPA4ENkf++VXzfrIDEO
x8iLAZj6pAzqOm96Oy/+dh1p0ArkNDUAxkDB9YiofhH8WYDR+FOisfkgonTaLzwaPs+d+QwMnvxX
3tvvOiTAbbYcoFrqhZ9Ng/gjjHFcD9TK8FmYc7yPlhDAx/XIrnYA2rd24roXZcCOsGIZy3YQneqb
qNvFefuTJKUnkZooqFBzQV0E18tNJQIAJUlcr2C2x00T5Zqv6Q2C9ArnywW9/ckxLRTGw0/pqUe6
xZivhlHOR7MsSh9rjGRHgWQKLqM6Byk6FkiXFqDOkqqM4vpkJOKFVCo4jWrkwmcOx1GYjFWTNSwD
/dqO/hqunmwgHsg43N8hO0msl+abLOXG8exvZE+C4VQi9e6GKp0c32QAClOqKbaDfaThaFaSJufG
Ykme3c0K+jPlgfU4jv29uIL+BOD8JWd69ZnJ0p1ZzD/SaUQjSX2rFAuo+xOKOOGfxoyPx9hEOdB6
gNFlGQ5oNSxqZuCDCCDArBHAoojSbTY5JdIA8BtLgQi1KYZsBq8CcnwM2QQcWCpYwgP2WIoq+YdE
SgOy2mQ/iDq5IANQv0YWgAvbGjCrJM72wq7UKwZQ2FgIbdphxa6ubIqqdZGD1Myt68dRDDBiZL9W
yEFAXTIvz22LdEiUSj/rBQuftWJKHyNWf8RjN1pVY1Me0xLMdAhwNX48lGILovnxMknuRWJXjNIM
FFoZcjElVyPpqUmRhQD2M6xngZJ+4vnYezw2x/M0lC//fmBMB8uzLGSrqy7y9bJsNzc4K4o4cLZB
COrk+bIhkBZCV6EmBfLwHqvTr2FZFyiIQJh6ySMcMf9dvNFpgCcOtYJvSEdNOo7pznVGgKLLhfOY
ZHL13IxbCzW+KCrBcpkMOIlzr67uDyICkL/bpoCRAhOVarq42bqRANrlm97SQGxVc0kOPYHC+s7Q
tJK7qkc6BxnsLOr2hWaPntuM9dUEHPRW2EiVCoy0BpB9bNfXpMrYLh4KbfUhR8du6y2qkWe8+mb9
41JknV/3zbJt5EusqUL9wuIGdTtKpl4/ISe5HUC/uZBZ6Abc38YYVfRrnHmxo+2iU5oMFAp53KOo
F2dsWDJYfirjzqZh4iSBtolz07uHSJ83FqKlpzAapxN/65FIBtKNcYfkJSWTWQ1RMygd9boUPES6
/uedWvnfXVEfo3m9FRqhhqkRQET+fSt3PiS+d4+kM5xeHPXmylMXf6hs9KFvPDAxiwCb0En3GdM7
H+yWODAGt8GnqCjx6J1Y41WRvnwiXWMaAKrSUtQ7tvqncQH0cmvP1Y6MelhkXjM4wNTW9OxTytrv
rEvmHw4WXF4L0KMrsPl0pOFczNzQkdBZ/VzMXjtwNkZAY/jdjIHRo+oMlWxKR72ID+JgmMEvpQ8r
O7qaleM+InoAcrGDJFrwZtRLPWlWFzx146ABJURnOBE2OLqNXW3xjmWbKuxMDSUh+XgQZQ4EDOlO
A0ElOl+aIr4U5EI6yTiX46c2Js7nIsmzA4WaVSQ6fotJWw4ewYMB/CEZkSY9uSVVCqxmkvNSwjZb
oWNheQes2KnLAtQKIp041KPiiZoOwL4nnrUv7mzkq4r0ptyQmIjVHwK85ACiCNgCMM0ULxlri6dM
JNNpLPAfRoUPCgztqTnhiYp0eVSbn7PZ/ZnMVV765oAkUGUtZ1CS9baztYMay1aQNwPXiaiDVeOa
QYwjTcTilC6S//1RPhLKQks2d4a2wNuoNYMX0o8Tj3ZmnSIB4m3VoVYXoJFJgWncZmKT1ch7J5/K
sKd1eTILtuyWIP7Wz1F+nmvQZYFVo0m8KTLmbUikcmSaiN6hkyxyg2zwc7oAohJZ74l8YAMa/tGW
iQeFbYbAbY6jB7DB9eFeGmorwAE3S7pwr8xOBj7bNrtWBmAnAMM+iw0X1XReompvhY0L3rgeKynX
tOqNwJEoUBWFsTyWS3UoZuw3555PYqPjuOBgj0gCJLEoI/2RjYAeBbFssevGZQAJsRxHjXnsbWt4
vFEnCG4i3Xv0OSuzIz6F+YrfbrQBNCfgAnTrYWZl8Gc4trj/SXwPnHLyk8HCiwPsYt4NHDh1CSs8
6wC8HFhgGnjXTEoCDx8GBPmCMN3xIt/Y83fHrJaXtA4cHKXl1dEqNf2jZVSAoFiABzdHWenbbSzr
Wfu5R1oVwMA7U79MqAm7dHHMEPYwgL3vZvi8h9rpPDDgDJdOmKE3ARNj5/b5cKkdBzmx0rD62FJJ
ll505clxOUJNUCk9jXhPB644wMnVwCL4L5zpkngcbOYpqk93t6IuQT2tR66rYzR/snYA8WAktOdY
nzwOxMJzMpX5MweW29ZtC31rIH/2eXHD+DIVDKscoxKAb5w9gfjaJ3E1dS+ObeOgaWH6Nak1JBSD
oEng/GgHit0bPdiIRyRJuQUyx82s+rLkHUhr2wgwgiDa2CPg3hywR35ZReZ0xbldwJqeLPkvsMx4
oaSQMZGWJWPf7tmOByAeVXwBZxrwIXdTa/fnfkqHM5I2hrWndI2rlwHOI4C0YBhgH1aWxZ7tQ8Lb
Ovkrm4D+rmug0OKdFXyyEvEETrP5+2iwekN6S+oR7lz1YMx91Qc808BgYxyCpt43Wts/CHkK33da
fGwNgOIRazzpkmD6QB6kMuSxPfY+mkdGakJ3+GDiPXI/xwz+ZVOAJ3SW4cPSDkcg6NlZ64koGHZ6
0gGhs+6TYru4qLZGsKp9cGXD10Ch7A4xIF56EZwjHmC0GJt2P2T1XzlHmhI1qewVcVztUCo1eKjb
Av6zMlPPXYrooXTv1ZnEQ217ifwMmrHSc3WH7UhZWUP9cDNVJufP5Pw0H/lQbx0d9lP00Fn3809p
FCGtAhw7a4HCHSieNaUoVUimaA/EgRDo2LKI4b6eYXW6q3cgEbxE+7oCjRINKfIUqbuRc3Rq4HUB
kOuCDRp7CLXIeOgJ7bFd+uaIaNc1ayITENvS/NoNwhARMuBExNL9Zgw5xTK9C9zA4Z5EFKiBGSNH
+vZb6uxMWbKiWtot64C4pvJllQ/1qKHE2juXO791QuXz3tQ0zd04EsOh+g664Wrn5ikD4elkZue1
m0R9jmhW5WIvXem2P0jT2m3lu+5GK2oeIEAuHcxxyM5VuQz7Qi8fleo/pidTSzOvXTnnBBZsZKvI
idbLgWA1WRgDTcHvufPYtvwwbBt/DrTunKF0r/KipOrPzLGzYkdaHCaEge8O1alCkeKhnCar8shC
zY28epI2kZMkNB/IKRcfi/nFX2Vlvx9/M5XdA/7L1AAAUumJBvROkBekQds+asiVeTTwwmdeEKW9
ZxlhtFeWWPqQmI782iyWfaQRTcVfx5KR6d+qHlWUZFOj3UUTZ8T3t0q1Xkprc3bAfvS7MtCVAgvF
VhHO+WMDWdQS0OicmV/zCklTi2MjDCGb6a1Xgw+v9lY3pB7XHtlJpl48AUwgmuKrGqKmuXGTF5uy
AVFYZVZ3wLsm3aROlftkXR3JTDLNs96JGtNbY+YjBQsvuAVVwi5DBjmxNa/EzGDwNBB2izYiaNoL
6VbyZh0lFYcuT34m3Kr2QVqzB3M0w91sB/ZRNE7xiYf8F7CNip9aM8qcfoG8W26x0xAkAMxCgOwH
T4AABwewPmNdmDJ2LqsCiPYucvJz/ddizdZzhozEj6MVb9pWs55JVRntRo+A5UpSuugIJfLsgSR7
mSafO0N6bLRG4J3caFtNa91tL4dj4VQcw1rzOyz9T/QST9Mi2+pRD+TeOiqehyQWqL4UyMeR73QL
yJofLesrCeQf5+MvwyzEhd75UxNl24WBXY08EFEGQeBgTB5NhvcpuGxt18MJePWFOwUiQhr47nDw
aB1i1Gkeh6oMHs2SI5igj+KltfQ/ynka/3KfynQ0/+oH8UMA6XgdC7qW6ppoobgZy5xp2di2u47F
lzLwkBGCiKXMeo5x+LwdgzzcqqxnUyDrAZvrHGXgBihE63Zruvn8gQZ0E+rOk8b6wYZkQfZc+R1A
ZdFPMOMADNWd4g/YkBt4vkQcCB4wNOHXpG20Z0Arcp8tevMJkB/uOazMP/NRsmhMSfu1mEvz4iBr
/pPOwZ0dIfD56it1Rud4eT/WH7LWqT9p4YLoAXCwtjSAYfXwlKTN1gq61C/1INha1dJfbNmMspiq
lAtJ6pEuEAXzZ1l6RYbEccHKYIaT6Ly1T1449z7O+VQd1TzUU3PrkTUfY5wb4o6rS1zhcHTA0ycO
ECrLYmy9qDtkQ9qBPX2qLiRb0pkbReglfYvkZCmS7j/GkAnVpFhlWQix3IyWY/ppAEtbZxwId49w
+FC9Ep6pRzqF0sfMvgK1n/31Tk++7w2905nZN7lKPXcA8h4RTDcRNkL2uzemNXZQphuCq8GNwTYC
hOxVVj6kY1GGLT/yrf4/ZDWCX+t79wXnpcEOnPIxUgd1AL6bOjI18zk9hYkNcj65n6VGK7XvyI/M
Lxl3QqRrivQEhNBXD1vL9roo6/SHDr4cr0TeKIgTqwSrq0Yc1G7EyDgCvyS/WWmbAu5qUEBE3MH3
H7900LXuDByCPtEvN9Q6BE8nVgJxHcZk5OY+TLMMiX94SBjByB6RRXMdkIXd+m9DybfA991Pu648
rs8A/I73Wlpnm5IJkB5q3amMjdx6wJphmzSDvS+dZe/ajvtEjc4bAHd1wTd9nl5VHBlv18wcPHIA
LRgCG9rQ7V1TAxa3HEm+E6hhwMnslscSNIbrbHOQZoDRNhwcfgGaIHfifkvFTFSyRBVNrmXVWAnq
G6WiHrnZVAhFso7H6FoNpSd4hA0iBPZM2IKBLki2iCEn2H0DP4l0VF2zvBnWchKqrRGmmWwbAebq
aCz8WtTF1U3D4goEi+I6jqA56ELg0HM7cU2vlGZeAaO8KJKf5IcILQxa3hhnrQuPaiz1clmfkzp7
pV4nAjfxJrcW60IzqqtqWv4pBvkdyEFxD0o/L0XrcWYhP/TNEA1ButdysBoyrmvnPK3cbZh2OcpK
Gg1I+9CRgUTVkI6spCOx16rZN8Pe9UmHEiytWachuQFP0qusBtYo2W66ut29NzXQlfptlTNxtFIk
kZuV6L4ajh77wZLNz13s9oj1h/EHjgXgTjSu8wCq7AJc7wuwSFDEcghYcy1ZYHsVH4qniFn5E/BY
iifRijPH1v1CegsP2y3YkEDIRWx2roQlD7mOgmMwfm5XZdpZ7bbRkTBGyRE9CmUe09+Zp3jbO48o
mJoBpoqcYilV9hb5nfbKsQL21m08Lj+IR0VxptyId/wrZGkXxGPwV4OPBRXmJTJnFmcTx8UMuKgU
kcihmlqfWzhsHoxGfyQdNaa04nYGW6SrmhwKICE/AhoAQKRACPGUbp1NzlFHCBSmYM0kXyQtxr6N
Uw9EgoCGRs1Su2m1a0/JTFttM6l2Q4kdgCOqDHDCvfmI6iZEpcLgB0sAnazFqfmo9EuA7MeUx79I
RUbyp163hD+5HKRU5FZWfGfbArQKMvSVyyBYEw3h2iMdPpx9mQICmIzUKF8S3cr4YpTDH3gRFcel
z8v/Y+y7luTGlSi/iBEASdC8lvemjdStF4bMiAYEvf/6PcjSFfv2nY3dFwSRSHJG1VUkmHkMrPms
Vc4S+QyprQPkA5xTiD7XCZXabldzfqPQHKcjYxixj6e8ScHZM3GgCUQrfahKgBD1ZeZz3NDqdi6z
/l/XqksJFikUbleGkR0feMpJgLzkjMlbZaPFFQ4ByqZd4qnbAL1nM4BKyyiz7NZC4vImXTffUF4x
MTSUKS9vxSMPsghiFRijrsX9RwljVsfAHQ+aGJ9UMMq+KNdBEMCIUctozOeRPAZkfZ9kAO7Wl1AC
PBma9dUMh9JaRSwXsBPl7d7BLWXvwXgCdCZuX2mYtGZGZaHtWqIVuPq0YFjed5OF457iLi/ta67A
pW3x6x2t7700jG1pYwfLe69+AhqweWK2rIA8F8GWYjSExusoQ3mHvqCEENqWPgr6pKKwg9irG+0p
RJ8bxcs+iAHDnf4nF/qCj9wehDbg6qUPGwxXras2rHdOFVtfXc7e4LKe3yrT5S9wRUVVprO+ZlVm
bEGmh/XJeGt7mF4IEvZGdfv8UPOGQEN6BmQg3E4NbFIewYfwN6XSoKIAHe8B7m+PdWPq20OV1UdT
WNFJSThCRuADvuWBL1ZRKOU+z+P4rZw0aLxwn5jZx/emk6+UBSRQsE04LJVpapX5BKm6tj93csAz
yUiDvcszG8CWQm4f+2y92QZ06BxhI3umvbZnW95FNeVGmkELV+miyXdlmF0yv79APRrS504JWYt5
L1lV5cQ2tBGUMHbdcOZni3kH2UgjLp4WYmSwgaRUQO0WWeiI/f9V4YW0XkgJZk4Z4Zlg9CV7iMvM
8X/LpVgHb7qggNw5lNcLbh/dBiVea4DEuKiBAkShx710luVeBIxoFrApbbdjHnsXWqChbKTcodSU
PJLnMxp9GrQ3QcJwtKUurkQDnR+E/gWvT1NtLhkglxjMeA3OAAiMhYSFmk0OiK72R4zLgcNOnMLt
AK9Eij7msIPcuO0Y7ylWquLP6uMcyqYgg6PuGmU51Ol1dc934mRfVeoKNbqJHSjWZcneNafo8KFK
9zg0tQxnj27OihLdPEbVlXnPJl7iVtI1qj3Ufqyvfutfh7zj967j8tlNike4dFl96O0BSho6Kx2L
jyepwb36lTLvQVM8TgqNPF7AgECl/hY6SkuOsvo7iGvtwqltD2KHffGUJNFLPbHiHcZaYu2g3ryb
dJoY2wXsc9k9RJNxxO52sJqLdKdND9TmtwAKxOveFRxW5E3/JePjn7gL8SqQeNmqjoR9aPXQKbg7
PI68SHyc6oXuU+zT9G/Kp0v9f1yeUtCtrfGf3Iqkt680MMOxr02D3ZnEa9Xu00Jo/SrasrvMYRgl
lYehcl8o1KIaenXK3ScLD5nKYltl4m3Wg39oxs95VaWNQjJgg7ZWEryRRnxBMTqkwWy6rlnQISX2
3H0kNvpXVRtdu52MJrrj0xcXe+LLGE/v+6BDdBRDWz1E0eM6hzwrvuM5BUvKv6mS2ejJSA+VBR2j
YYxtf4lXmXxDU/qvlGPvrfPWUmgqdGm4BLu12rUO6LZ2fag759glbb71ei88z4NbqgiV8haviFNs
/woVz7cUyx0HL4eUWOXyK7UvqVVJfc2kBqiUVTICOgGdT1oYDCA53CYFrxahlhl4DNcF9qpJWUXw
FNVdT2cECBmCKXv8GLAcTMicr4XeVHVuQnPFpfJOvmYp2F7nnaK4aGEC3D+1eb7LHEddUUbNrnQ0
Dml6/TUHw7RXjxU2+dupBpZ5DlEaUCA/XREAN62vRANlDA1azpATgpCDXpjPisNoWMHXYlzNMfof
kOnYb6qmC5fzpVJ9LnPMYBfU4mevBFrolAxgkXOE2cju00Ue/wC7bcFkG8Z9rZl7k2bzeaZrXLpS
gu6e++XOkp23K+z6pYuADKUhjP0Jm2zClHaEH7U1snROGM394ER5ylAY4uAC2Lm893Cf28GtAW+d
CZN3ijlmql1nyjefp81BSvtnrlNBQRnOMpA7UfvJvY7G5N6Fbntrqh1MV9sQuEPElRsAFZ7Ipao7
1MyAWOvsEZLqUX6ZySBEGpHWn7XAuqu4+uKUnnMvROzeyulmp22TAMqA7z7wLK+PaR+UzraysmxJ
uVWQufeqCq1VUHTWmqa0AObsgHapl+4tiC0DfJ3mq7xt+dVyIA/ctHUDKwZMjVzwa1Rg8Pp2WtU8
tVYig6kOryHsUWnuhApCC21MxwOSRc+xh1K7yOqfgN319rE3lbBokqkyF2Uc1kdgm4YdH6qdkRb1
EfomQPiY+oWF5jRQXuMNQ/E45d+W55hi90KBipDCCqQNUNcP0DE7hxpdnjX8z1EYpwMW2qWhIDED
QipWgcvDIeVUMObD27a7N2tADOGR9Q5qaPRcxPJrOPnuwddbLjFJsAPAk5sGqzoL12qHBR1yPe9L
Hi49S9ZrkJKwQkH0JNHl0gNUnYwNPMAkqJH/idW2/ivQPGLokmXRkiYAWgIZ/zeNpokdoYkejyne
ClE4KGB8v5h41J1UXnUnOpqHOQZZvWwTSwVCJCCBmZn+Bv4AG5OwFsdeD3RkOK128i2ACcysWIA1
KO21QIEH+yqWQs5TBx8DzR+nNxGW6JCWGnw20HdoizXxA0Mj2WaZlvsre5BLKMZFAOIIsQJ9TQ2k
I5u14yHB79RU4N3PiBdPxtMGpocA0Gn0BS1o3PwaltvJipdTukyK2Nxhhx894+UuOAOLfCEuc83h
r4nOCbS7gnEH3a0EsNPYOfoZ9E+LQTTrybHghKtjtjKAS8/O9Nz3TVC4O7/jN9M18SIcQUIBiunj
N1pw4UwKt6V429QeZO6kluyJUFwHZVYf5rHo3OcKuOjFZLUhXuYjA+qzKBgc5mGMWw/ymJpKRUG8
NsaLjPMODZciPxZe+HFo7Bg6XXPwU47Sp0yd6wHfDpwL2GjTIRXueIjKZoJGDaZzDN4d+ERonsv8
2kSgivxb3hyTVWntc+97kbntucmz9syGEa9TNK8SFNidCtLH2YDusx7wZM7OkJ8Fpj4ZQVEPgdCp
IgzRcM7IIC8FUuYcWK7YDk5+r+Nu4/kjLB5io37usFuA4WTS7ykGlLhxQJc6B8GtWKcwOj3LxoBB
khXDN9tvAcL3pWDxOpDYfQ9wa6zUUF2AwAL4r+3SRWO56Y7xAGXF8Wkud1CZAsy56uBM1vlTBYSm
pQYADQPbjR5qOSXkUNBdVn1+BdemX9VlxFb96OIP7A+JWOO53y+r3AHPz7CzfaoM8SQyL1wFeZyi
wlA5TyIJzfvUvdCEEhIAu9cS0It11ZV4wPtQ/dNw3UQJhd+UPow0QtfDHmFrW81tDilRQZo3hQ/v
Hu9iG9IPpSGS0MV9zOvCe8n8UB4SUyUAEIDzBAfxWsuG/HksycwDcMGrXughRXGeReMu9uHZxMIe
LzFlAB8hVL3liFsTHTWp+V1Ytb0H6MBfWz70Ws3OkHdYmuK5mCtzaYb9N9RtC8BQ5HDnjt3fXZFZ
EH9MLw33rR14gf0yY47aeDVTQCOEPd9C5T3Y+0ZwUNXIlo7tv/iu6jSI/Ydnu+wtKyGR0JkG38Lc
M30KYnmEnzBfZdDDWWlTlmukhzGquyuMHcCE4xUHTAWxxLCKozTAH+gSvldGoN7GCRAjN3LkmcUq
vdehKxeRiT0zBE3AWsnsU14y68PQwMvjFOBDF7ZbHedFyuUhD9qF6t0Svg/hmu6pvjf9ZmmA5rG+
w9LNke6tI90x59vs52WdXUnnYndyBa9SvjVDL7lMuZIXOqIBb7qgksguXDO9avUVUKyOyLZoRg3n
vFc99rlAZzX0I5T6B0e2lFUFKpzF2+BaZEq3d6fgSIM3ADi0p0N4NENvnj3isc4I5kWwkINjGWJ/
2g7JW8OKF6KV1thuw+xOwnt1zIOtbDt+JEoqDRQvA8tfeuCErimW6VxaADfV2ttO9ULxobZ6f9Xj
IkpfhDLmK80XKb1uVTK/eRI5B8mzhwEh/GGN1wgI61Oc5eNC6SlYyP4hMyAfWotkQlsDEjuAZgx6
oCMbyG0IhSVqPcdilqWnHCwMKGX+TaSgGpz0VNrjHXscd0uLc5yObIbbpVGByoy6XLsEc75bQYRD
nGQCwiuDQGJW+BX0bjAQO5qO8Nv/7XkG33yK49vcNwvsBDDSkkrad0+a2XY+dz4ldqz1wMFsJsZI
OHZ4g8nyHZBsw5lCHwZIJp0po/DU7hEHpmqFjn21mh+1+GKhYRyOBYyZ8fg1jFTZC2aD+NMy89jD
odpGY6D/82A23GTda5D1HOrV8E0McbUXA3yeAt63u5kpSCRD2P3+WaACOa3SAp2Boz9nPJiHFPSD
/H8uQwueq1JAATofLkxabcea1Zfp7jiQMI9XosYIjD5EPBwX915L4l2Bt/UePujWMZp860hHeNdy
qk2ByirUuKodxRzoSVQbga/sI6fLYnxoKGwsiYgJSDlbo/zhLh5cy0/szCIr4AsuoU8SFHFwGUp/
jXqgOMA1CF8TYmsSb1PF9rRIa0BIsWt6Ck2z2FndiI4eYPxwQ41q4A1j19pUYNbuqe0QeIqfHqvk
hkpzWvnvvA+dClpddXpjU7rDHvwZhl+PUofsawfu7ab1slytG4BWCnToz1wbSZObdOJZ6R7+ZYA6
Ukpghd2SSUA7KSd1YbK2GG0Un/HY/NfzysqXq76CmiXxRVLXbs5pw/cPRghNcSvaP+gjNMUGff/w
jAZY9X+S9bl0JWBvF9DFXUy6xO2kY3ZjaK6Vk5tfKESDyktvzRrhLmkKcJ660VFfpB9yKZ7kFoyt
oNTk6uYOfWSPz1v/IehDTip0wwvjJ33488dO00eq/tM4NRR6XIE+lx/8iOCreB7HnL+MJeD5oeFO
O5q68KiCR80Ur2nKgyoA2GhANRdokBdhMHnr+wbu4ZhRxlRm8IoMrlxUqJ9X8Y80LZY5nlDvU1f0
mzBN0z3+uNNLwNMXSoAACt7BzNK/2tlFdNDInZss1EyhIQRG006x25o7KkOmgESSgbH27CE6JXUe
gQpjA0w4z6MAkuR1+4sWDaPEs50OP89zOi/J02w5MLEAjhM6zWLqb2AjFssoSdOfk/nOcSv75eKG
tsiDEoKTwggBqfaj54nbQApgg7KmF7QkDfnJ941c4t6aghaigdQd8bywpYpSQ2xpRkNIxK55bmt4
Nk0j1kPzHlyhJTV+eIfdeePbeIn4374Rxea0HjfeuW80xH64hYA2yDadUZ/aYHoe/1qZg3nQQfNJ
QeW+b3q5BH3QRMGsgvWKziF/c9QjYEQo75zl6anXLXZvSsslq6Xat3pqmbm75aGfQCcd/fg4F+IS
qfpKM5O/i9j0tomU49UK7WhVWLx4Hxrv7Bqh8U/mVbvJy9xveRUPSxRJjY0Pd2pcD3qXBeSNdwOo
eriFxvGw81AeXZSjAH+Qgu4E8hHDdmJUAXLg4OSsYp56K9G2zQ0o0vZWmnhHyEBtU7xe1wa6Bbp1
+mFo5XZggXEqzA7VLO9rwZOvMJxM3pIm7tB4qZINni7xWzyhDzwBQnMRqlFfIjQ1gUOP37Q2/FEB
zrWktDQd2xX3QJ6m1cQfdl1oHEXq2Ss+xXe8l/MTVBD5CQBgVCEcgmtTIEzjcqdzoG2BW+pjnfID
CEOneFmC440PF65JnnyZwgI17c34AtEkw/5lW/xa22Z4c3KAnD3WZGf4ZlqvRYHaPk1Fxj5OaXVO
Zjp5nkaBJbfYOU6rYqiap4INPTgLE9szy6if/B6k3sD+RmvQBqyfZB8GEI0LS+fiKNSh4ihfQ6G0
exGB1R7DDqBXmkat4d975SxpFleie4lLSBVMYKah0dW9DFacLlvcdHZ/us6CO/iy/e3c0hEvIaUX
Q0xiDc7SeISjE+iRIG6inADMlwHjO29cZ37QLCI4up5pKJyyPKMU0C0jyDWuKMbwP3we9TBPRcbd
fWYZe4pTBi1+moKa8w4H3QC+zbguZczXoNwGWmqbqcYH92mBpoEqIOIJc7YBONKmSJZhJrJLGLfm
yuDJ9FVFEfqSIvjHdWDkh7e1H34colqX5e11lPG33i5fRv0QJBU2po9yWWSwJB/zNcXmBShb73GX
yk6POGNrmfZ8D10NfpxEA9QxHT7mdWQeLeYAAj2lWpoDKToUlto08vMpn8/uS1CygzI90Dk2D9O1
pngv8xrSEwA5fKuBydlIIDN2NA3RxO+C97A2y53BjHyTmm38TTrhJumj/AukLsYDhH/xXqXjuZhe
wtEoL/E0biuR8FsZAHxYumguMqPlNyN1+E1AN2A/ZkLi7fc/MTrCm3ILA6sbnckcG++GOQOZQxar
pgphcZw0/KAFV75j34TCGTTgni3I3m044IonCDeGxwLWsFtLyuKuQpctM551KwYa4JI+GGwPb7JS
6PC6cBwrzRb7ldHDI0/PYDeTrnxtMzaRw5gKO7WGJhw4OWRIRlm03uDPBD5wpFZeYjerVlnhpU1Z
dayCINyggxJ+KVsbjpSm88spJ+yoPet9qPw/qWlcVfBrS7Fd06ki4O+VLOqVVzb1utEicKkm43EW
QWNE1RZcVvTQ2l3wcT7ROqWaplBbAJCvlDifQouPPDHAbV0l0atv+P+kRpc9DVPMj0OLFyPPl/X3
oW42g+8WXyEJku9Cf9C2q7b9PlXfaL2zwKPEtaCDFXfNS1gFd7ed6u8T/AOWspq2SSYaEG+mnw40
Lg/poOo7iWnG0vw5Bg5qcFXFtrboPRTPY/hKJH7mHWgeFezNNJNuBUnPvayr6Dq5XRus/HE31UAg
P2ZjA2jmmKkGX03cPvB0qs75OH0xmQyemiHLTjn8uJeGafFL7U0/qRpCg5AKX1MTlay5YBKnVrMq
0EDFBw/AvzYCDsj9lw4b7Q1HR7jT58exeKZJUXTpvhfWa5Nz+3VMDWjMd2b8u//aiLj+nbTsdwkn
iy9o2Ea4v43euWtFemiaadpWcNK7Ry0+LS5j81vfAZCnTwIDZDfBjuI7Po98WXahc7eCCLy9zET7
tjBgVmt7NShLHljoUzNUNxq8LraOGRy3cz9o/QXFQDSKUTUty33de3/yIP1eQTsNEglzjJKTQMHu
d3JPczwregatcQ7lhVJVN1roc/ZjqgrAwqAfsBcdcMsJBFef/RrEBSGUFupjTblCl/S1rYS5KADo
xZtHpK5JKTWZbDJ2gGlEV1VJdHeYG3zpGvunZefs97TMvNz4ErUc6uxQhUZFqK7vU5MCDD6qoyHC
+k5x08k+hMA5K9BogTY1tRnqka/8LoXpYyLNa6AHGRnjiaPA54vcdhaUBplDFPYcdBMpj2KPIUXT
OEqFg98zzn0kpyLCv7TvtnkPJp1vS7wTy/5Sth0Kxg4YaFBh4Ps8i59QSfkTmhcrBk9qF1Iiy8kq
DYjx/s3hHUrkDGXCbSsUBJYD+Q89pUWL/1apwDSlJzgNEt6fQIc58YGmHWQjb8y0FjSjs0oYemzB
4/h4VqEg42qggACt5djbggbubgsus/2AhtLCdUT9RMOEzswyL4GtaFnaPGJ9tUvc1LxTArrqam9O
uAM6oBimSzWKdNmY6Z8T0jH5JylgOm/akRaD0xJwHw4LLQ/4mDsVA/fVeod+7/SkGhvvuy5Lf0Z9
vARRANw81rxF2Efg0ZTezAjORdCDK0wUyhtYj+tpjDbcEo9ze/n4UZLTo9I/2tJT6zSDABvM6YGh
oB8up+UigTzokFnLYggCULmyX6zFXhN/bH4ZnZRf8HXnF1QQ2k3gTHgH1bFHbhazV9crb17N4XGI
GwUomGigFbl7K6JiRPfVhETy35iQRbqt/PBuelOz7VFU/mo3EIVs3eiHBX7f0o6YfYaCtHUJixqi
kFYd/Sg841hCSncZNY1/MEqG1wlWx9fANPAbm/ZJl8Zr3HBsuYQbCtyPnAEqWHjjflI5aqdBca/0
hCKwz6qgmC3B1C1ZsYSjAHuyfk+mPf6TWBAPkJHTv0A5O974+HEtA3tU/YW7GdSBc6vdNEav9rUx
9ng3sF+mmAGcXpgcVYmuB38jfntUU2IBxZBQgF77UMJEBTRa8GD83zn+IU+BAFDGSVz75OgC6VQX
oGNlzWCfTKijKT+wDoWeuXjtLVaUQ9mJh22hO30X+OmiPGMW5WE0u2zfpOCJuQZeQ8sqXzNzgFqU
npYtWD50RANLB+yv8qZbWrLMLzywoPU9VSDgOt64Q0UpW3E/tF5hO/lx2kSQFZlXI9C/10k7fm+7
qlv0rmXdeJzYNyWH8DpAeWAOWTpeluIZha5h16Sec+aOFb2WalMyz3yNexm/5mpT6wnsU6enoXut
6+zoGNK7iakxXycjf8zMzjFfM5F+mP1dM6QlX0awIHKgpyrL+FKMhXt1etRfmAy/dl3UHjzeodCr
F/s8ySH2EtsbsIp/mK3nrACzNO7gdP9kbjh+E7ahq1B9eKa4U8qfsvM/xicfrL9+8HvcyNA80x9a
FmbGE8DmKzNi5usYugHNQN7Em4te+5tJa3pmYv/6ylACO02jt+0Gly8bDxugEDi0N7arqqZ5m9ps
PBZQA8bSML7ZjeSQPRA1cPWYouEhZfc2mfFwlJmclmEqxzfTwCuLx8Nwa9UGXvDgugF+FRBCR5pP
+H4cC5hQw4lCr3+YN2b0kuLpB+ee6t2KZX6eBwa8x4cpCBHvTRjhJvrfcbxRxXhYwKuQHlgowHVg
E08W6nP/eYjNsfkpNg0QNnazYWlDD+S98rXnhFl976HfuG7jtjrAot54jkT+QluuqOzzJXOc9AIB
6woA79BZ0IIZGT/gKMueHHyuRxaAsR/oPRz80tdJYN2aCZjCBqXKc9+KPwMH5f6cVHijBR1k3KRV
YcCfj0ZKyo/5GLLHCXRqZWELZNTd45ZKt93OnJLTkQ7nDdKH++6Hw1L6SE1H9WcbNecL6MG4zIYz
S+i9q7jvznmCRpeK7ATEJBbuSj31hzoE2wU1C1p1Yq9FuzX6RosJT7KzPTJsjpbZlMBLzIX7lW4R
0NCRxuVUoeqbTXj77NG5XdBK0MDqyY6TaE3TvGtcYAwNMKpsNix7u0t2odmlz7mXRRc7YxfQ6NJn
H13B50A27iLG43JPMTFFzWkK5Tc0A1aijryn3gd8MetgWGCUvvXVUUG1cfGv2NIUVHwQVsMReA07
eYNmcQwXE688xczfOTz3r8x3mIvbSleugWOEwbEOzgMYra+hYdqrOIE6v2VY7jl2GxeAhNh7HKXZ
xCB8I91VXwr4KdAyJaZ98qagcbxM1JSeagjtHdvQtDdg1tdPAjKgy1SI5LtwrL1r5/bvQHWbyizz
H6O2ks3KgYECbXVQXSbACQ3SYnzfie42q5fOaJQ2ycWuN7rfTphniVwMDG7ZXe1VzgVgkAQ0TZTb
QFnu7sGkQTxTUYrD5Ez3lmNLlId+uiunCfoAms0S4EYmeWpfichi+H69HUeIss5UF57D9gz/99dI
k2EoI7NUsHzIOfw9/3E126y3n1bdxAGBD02y5QzjNTiaYrmyqg1BeB8Lk+jO4VCsZ2gvHZWQmHnk
0tSI2mYH7EW3hD8Y6DPYLS7iPmbPDsr4t553e69Njr2dF19ad6p3QZhG294L7DfPd5fl4IjvTti0
K+w7wtMECdl76FbVAhJE4cZBhW5V6+oUVaRo8FSyj8qo28+lq0aLCtAixeapzk1R0tjPIUqjS/YV
/10pvP6hla15HUUM6zl4ubiLwAXFQYAIJhaRH5bbWkiG/Y+e+7KqrrBytbfw4WweU0+n00JuqGzX
wMNoQTGXTolHbuLFzgk/XsKTTO1xO/tBifQfpCs0tWPuUXb9Ol+U4pllZwcxhc+Pa1KsGxNoWfRX
FEXUt6hA8QKgoV+tjX1EJwLxLJp22GIfkO6Hbszv6P/4C17G1S/WHHgryp+o1LWg3WXiakGv9GBA
QQdcMta9uqr6FuqL4cXu1KupfAuuxoa0S0i1ZPK8ctegRj6rnnyQ3qYU3H8zIG9QnltEQFUvegsi
lY85LQHKVy7HyRe7Mh2fG/wbntwmCs75gP2ya0zsHYpK6dLIXHUW3jg8R1AYpfhoAh4S1creQQGM
v2MLkPMMW9DKuVY1iuZ0f2/1k+Bx16c5hGm+xRF+afMj4vE0yKXPjx33Hqc9Yk7ubArBglNR6T2B
YXRL0owjVTeeu9BVWonRsUtUk/xmGRk5PjeSlpumShyAOXklQTnKD7I0PhkRWJsaXzQPsx0AxT5N
59hQJRHwoumrF2whgrhUoqnZzSny9IKtJPzgXAi04O+Ezd/fo34Mlw44eqdP8TI180ueQh1BL1J+
WgQhX9ChcCHO5IvusVDZg7FWtsOXwLLLSxyIU2elZraUZWMCO1ea20GU/lPlcrzFpGz1WC0gK7fK
RVbjHoXVFLq5T6ML6iImj0gx2Ovcq6K18Z2kXXrdjKDhMR0glvsQl/u0TDmuJWrQH/x83Rmw48bz
/xhpUVkojLgXw/CAEudQhzJcYAwpprQ+LR3FYdrCBsnHN1KfQcm0QNMsN5YuxGVOsrQAl6GF1kiy
VeLFFigkuLLdptexcbxTUSoGVFHx01Y9fwpbmz1JBpVRL3HdLU3DqHLuEThGeo0GC+jsDRxk0hWA
OvyJ+dDy7iLo7Eb2VJ2aCBqpaJQq3fqmCA1BYOMFPnLH1xAtNg4dTAZdqyApuqMRYJ9HR/B21JtB
EyaSPhSJlxT0dM5DS22eO9z8wc0CsDNq25jw/QE/Lt/1sKzewycNUBbggeGqg6bOPFDsb1qUAN9g
D7xcQ4lvWrIWTQ7ySps91OiIYhUMqVgClAGFyHmNPNho6jWus5s673mOs6IBnhwQHIOpEFqZ03jp
YVP5ZQBkgbM+ePEgsfM0oF446rAywfjEHgkaY3pagNa99QavWxsFoFFxYPT7SvOL4TlzAkPUfh7N
2tvYqcVW5VCJ5z7rjasTuVuagfUlnv87P3Lh8Ev5tBhWToBdiv/Ip5N0vtTXp9mc704y3qguh9WN
rshnflsMCwAGfyKXbSmmbAYZD71q2+AYLFoTYCqIB/FFx0zMaWkenB5Eqj/bwFwcmiyz0QBKxj/l
PNqnfpg/qgLgM0O0VKfS+mPLOgHyI9GYhx5qA10ZgGryvWNDHD4USRfhjeq/500fFXvcpatFwx2s
z/lBF2ODbRnOztLVgZqH8Tm0IQSkZ0OKv9NCF2tSHxw5KieUTuDe0gQc/0lBlJNilOw3alixYWjW
FBs8fs4B07s1DR5vufeKDyi7D0BZYLNnfGlZCazqgC8iTdkIme/UGQNwS7EapYMDWbc+OozKBoB2
bIo/CvMVxBCx7T/NevOKbn9dCHycDxG5T+hi2uPpRaFKduoCM90CuYrK/JBAjL2vIcuuj2gIAIt+
xIaMDdu4j87z4v81999SPD8fNlErFQAyPvbubQGyS8zqXRFzVLkgAHnqWVZtZFFET60NrJbys+ot
qmBbMjTmP7ZmA5UKjshAIO+n2uNbO6rNg997EJFh43vZeXDhhpIzlBOt+iWuylcWyvhH0sBjzMr8
8pYHXXlKE6Na0UKAnUPO1PhuwehhU1tODnZL0sxnejZnsFhE1ayqWXkwhLZvZqH6lhXNtXHDOoRx
yCuYsnDPybJftcmar7XvJKsoyOtbZTd8OwwGO+B9AEpykXEIlY+GYpKZ0BGO2DHpwYa0axiAh3HT
74sQVlOFZqvFkmEQVomnFLhsFKMhrV+aDPcR8H3QhmubO0Slw3UVjxXUsGJswDOI06xR5P3PfF6f
hANEmCOHM+uBlnE57iql2Q9ww3SyrY2W1ltiFk9jPgT3AhrJ+EJ77xSesxpIP76ZdvVkTGlwd+Lx
EiUl+1lBK+/qWMy/ieVzEFThFwgllWfTx7suvf1z1AZWaM6IPeutfpWyfjo2PfsnAv/z2Q5GlFxq
f9gmBmteHcMHX1eqn/+SoBxbG6Uy1NBR5zuNqQf2bY9SRtYFUD3QU1qw+pGdUuV/NVgCU7xgGNcM
O3iwlZl4Vp1yz9CXf6on136e3Ew8O2V3sxi+jwUpRTEYde1gihvB+caT9QJachHwYxhsnkQnswo8
COIO9urTAk0phZI70QIqQXPoe+SH0AJgtHSglgxSzeDKaOP3WfbSoI9+DE3U8aR01UvpKPs54Uta
o4hKTKh8+0l6opjBonFtqipCiw/58+mPq42O9TzB7sJq1QtP2u45TtbYN8pTF9UbSIuNe6Vf6PFl
kyeK0xSQBNxy1QCGMPg33aLUVb2hNrsV7pPtEvY89okbwJ0/VlxdEnzMa8+6AyRW7ihG541UJnR1
xZDmqZ/HBwFUN12GQtGghfBg27AqpgxgsNIIIOFXAKFuBjk6AlF6HxugN1u8Jv6yMsjXdf1Pl7XN
8v9wdh5Ldhvbmn6VE2fciIbPzI6+PdjelyWLxQmCpCR47/H0/QEliUanybitQWpnAtisDZcr1/pN
NgJk8W1AS1PoGTs/MKp3kxV/0sBI/VbU9Zn0Z/fBHcp0i2RWdaHe2CA1EN17LgvOyTYAo5Zx84rW
W4IGy6ujq+gwFlTOlm5YB7uIrN77rm5sgKnw16J5N9QxP/ShSAAfjs5VOo2/XvaHZmrOfmvTTYNO
9gDS/7dlvCpwG43MTN8ZRsRiPxuAydRTd8Tr4s9PzjyGPGJ3RBXwV1udeb/lW3THvialiUjLnM+q
MzwxomhAOe/vLBgs+QCZtq/9/nMDB/OyjLQRQJ/MLfxL2uTWShVJc5+Lxj6zqnE3Uey2n1+F8OrP
jZ7KDSsdk1A0B5WbQCZfNtu1Apxaae8QuZT7xGyAaU8NicpInrOxuRvJkd8vjROk9r2My40hmoJ8
/V/jPGUW4WofHL6OkUIu0X3t7HVXmdciGV8XWl+S+C9R7joPJjXFO6UZqOjOtD7VtwUk8s48pd3k
vCTm6zJsp7U4JKbbb5fufHQqEveBVVh1V8Lc/+Zowd9/UmVfXWJzenUKo36XiG4HWrt8HYoIy4S4
M3daoorXPmvOiCP4yFTb4N0rH/2JeTyqjWYtLCrXy+FQm0nVcngZyfabw8HRnxFe8J8noyYqJnGQ
awLNEj3ex6Plv8pKne3E0Z/q1CxuWVjCSJ7Hu9bKN7XlDSdN9PaH+vMymooxPSkSAJulG3oCCoAq
rdvEfY2SCppiS0YTR015jYoRSV5O9ZqYRV7Tcdp/zWUue1RC3zvTCOPBsFdlLgt0Is17F6WgM9ie
F1HaMxki6oqztKuXOrOrh8ypq4dlyGOonIcmUXgrGD/AmFrICaIf87NyAlgMy8dk8nhpG/XrN2PL
jt/03z4uo04aV3ItR5GfnXpa5TaECjW55peg3ej9GH6JrFKuQyruNx95pIuXQgjQ69R5rQ0E9dvK
/JJ7Ylwpin4Pbto0AIXqYA/5Sntu3DU2XxVgYSd6AC3nswIETpQkjfMpRURxDH3nQ6yTz4ko5AHQ
CPatMtJ3ph4+oohXfFYSxXsvUON9lpfuOXaRoVw2cLcEAG8/iSGpYJvN/CFi1Ieo4SwsOySx+Sps
IZ/4Q6pjyEO5i+pO+9AY7ds3pF7trr0uHa84QCMg65UVnNjqJnjz7oHhQ5x3sDjbjwVFRTctEnxl
5r7jUy58649UUffW3H+LAvE3A5A+wMxrSwl/y5umu15Pkzu4UwYRJGWErxuASiR3kdcaqyrp/txg
x8V0l8wbfjhi2eB7gg1FZSBAR+Vh+SoZNsamQnPimJjGu1HT3FcDDP0G1RsSUhRtXmxQNlbYite2
L6p91OfhPkyleO1GcoJYt72vEEg+VY3SN8u4XQ4fisbzH+syS26QD9xVVYzw0jStP+iWrR0gvI3r
XpbGsyaUebW9+HXpeY0zPOnAoeZNS1NY6sLp1++0xjKeM0T3V3mkcAVjkjy2phznt+NwNTqhzq4E
4j733vQmoQxgSAWv4a37/X62o/VXLE5f6nFqbkMf2odw5qnokHk+GNzCq7Tq+os5dymDeY1CZgKv
Vsj9HgjreRiIRb0lVVUelu7Qy4fAFdUOl7Zuny5MmgXTj+LqmqV7f+5So8/3YQ790EVzFPQZSw2v
OGc6eCCd9NxjD/cK+X+RX1maG0eW0vahLb36xju42ILeTJ4dFz9Y15q8j3WkXYUCmryqxn1SFPV9
MpIChQIIMbLzqvtUyeLSF3G9mawx/Oy5gvgmnF41afwZe/t1ZN3PZ2H04UvlgQE6hPPytfGjcrwU
Dvi7fOD8DgOEejfh7p0/upbk1uuTiqJz1qwMs9UeGnOwj56CQaoAFryYLih0WVmfI1R+U9A0qKbb
zy3q/FsTj4VLpfnppTUntY2CVDyrJM9Wwywe+8eAjPLvqgrylam5GKMHALCGQnuf+J72Hu5fd8oT
bqKli3MNWoZ9ZO2Wbmy1aL+Hbbkjb5KsTT3pt5qS4WukyU9pGXn3UaemexFlv1mmHb1GTVNuBTm2
A7MGXapEokujF5MbGTf7yV4vR6u+kCtUwvprK7L2eRB/7t9UVrMfiljfLYcbenJXMuk8ZX1lIppC
0cx9HEk4PgZdZz92GMtoXe1ell7p59BkJkSil67WsscgbcmE1QXH5aihF+iZ25LXwl/fQbyuNlqD
xPlYC/vtywfcGqq03JlBgFScPX2Ipn78qIeZs3bdvLugIKg/Jn+Nj/O4/Ht83t+T3vhxAO2+Hprx
z/1bnuQEb6QTwXq1GboGXzJborlt9dr7iFlkHTh2cM7ma4I73yNl/+m+rcrxfUHENY/miCTdjZ58
u27D2N2MjGfYQT3mpZV6DAHNBAOgG+P7LEKD1bReTKPyLlEbQkiau2Hhgf1CMwfnb7qVgg7w/zio
tbxZz5mvXg5yWjdnFin+00GUPNwnzxCHTI7avnMC9K+iVLvrSt9a90yAHwth7sIhan9H+fRd0Q7p
SxuFiC7EcXJN83A6R4kd7erYDN+poQxXFoX+32MrWbWFpm2dLKBEogkH9Woap+ncC+AuSGlQTNaj
mbgX5VdluVk263Nf0wVQfgB3oW26O0V+63GqevikADw/2+Ow1YGdoGgb3yqQiK+VhjVVm/bDfeFk
ycGynAGMfW3c+rw3V8qLHmSSVXepsPwjivbGISeTeocydrAJCtf8EBtYSelj/UdvUOAVaf5ljDjQ
M832iRIXbwiSyCujRYtorH0ZrEUyrCfeTZhQzd1YoIFXtphb9N2DY1b5A7p/utM+hHHSPViYsN5n
ns/Sa+7N45GOnY5VNgRp7sHWZfUMU696ru3mgHhMef82NIHv1oB0HZeNgcSfD5CV2CxbbZGxkNT9
P5aNLryX59+WDZi1VnxBevYa74iKaPM+MLL+UGuRmLVdMDnqa9gQzfQpw9cWhRDDO7GwsB9tVsTL
uJpS3A0GPwGvaMdHQBYo9zTD81u+Sddt/Zzq05/douneum/ZqkBSqZt3diTqNkPfbyzH806JPhqX
yGzUNjYH7alxiUTs0oCnn5ob10IwsVA8aHZVfVQS5wgjyH/Hfjpf1ZKVc2BbSFwYxovWadbjTHW5
LON5W4wfx9Z9UZnt7ETdp5sxUSx+Ivdji3cDdmVezJq/U7seF5Mz4W+F8DsPkaXL8Uk1vr2yNd18
HCIdu/dMoeBtNt3ZQOsLUsn8sZnllscUenmTaO2qy73XpWb1tYT1DUZ72RLrerOBsNqul+7XvX+o
kC3ddN7ZMqNvd/6mwmbWJbqTUb1e2G4Loa3oUFWeK+gkxbVa2wzwHt/4b8tmP+9bPNln6ls27yPn
fXojxXDYHeI1WRlrWgWBq65LUzZ4A2uxGLasrb1rpFdsXj62hqiPCGbffzP29rGx+0ey8vHxxy8j
oLWhOWT+evnupBj7axdttVm/30JoB2fV8vdFtH9ppgYn90oGEBks9Sbwv4yXMtzmYZTdvu7aB1j5
FFnkHpcvWw5ILbK5InGK3TJm1jZJ1BQpefj9LtzH+RTwUHnEQaw0hVWqP0mDyxY70aZw83X7Nweh
xOysc1nbcANbi/i69s6FHqT3trKdFdSS7rNrFFcL1Yv3mkvhZUQm62BXrfXOKeL7ZYcGWudK8uK+
97IU4RrpaZu6+8M3anNrWrHcDZVJmS/SMXh2p5MOSO20dJ3AlmtDRX8U5RivijCy3g16Fl+Xrscj
82wMD6R9oMpirbUxwix4nXyvXqEI5d6E1aPAGBo3D87Ya18V7q4x9XS/dOOup0pC5KN72JO+nVy8
UPw4r99O9XJa7QyyFNkx7xhOkTPrZUh7PanZhGjp87c7Blp9w2jAW878BNsKT6zd2ADTP48tjSHK
5M6P4nEXDMpbfd2wHEFoG59YgT4u416TOau2ysZdx4rn5jrOCeKIcRrm3jK0fJpSnIrSfLN0wnRo
biGJ09vS7dNIOxbUg5bxtz3+3siZMXf4KCLl/vfY8mnZmXddvFEZwvJfx5ZPSY2dq8YfssEaIFu5
iLPuFySl7iFtvCItBwxTZCvlqvC6gC/fNsBYNY+UHx9mUqWzWbbwNfHWsSMgtQrNk3//63/+n//9
Zfhf/u/5fU5lPc/+lbXpfY7DeP1f/7bkv/9FPXEePv72X/92LGFLRwC9dG1hmIZtmGz/8ukxzHz2
Nv5H4Vjh2OZmt2tRStw5cjK54f5qgkm7tioMTqlvKVSaelJswr+rQQWv0yRxH1EgzXY+plaINlrk
iZvhd6uLw/f8zSvMCnr0JZqU+L+FLLcxZylJVcSA6aRlXxQKnRstlbveQ3mLaqXxgtrTb/Eg7tCV
DQ/S7YaHpfH9T5S1inuyZu0q06ly/fwkKP0fJ0EpoeuOaRqmZVIf+f4kOPwFgnd8tbNAt2ubSk7Z
euyD7hS4dguENQwoYGHAGOX2dHJ77OuDXN+KQW+vXYGRT+UOe5FASDUDbOgHIa+VSK03Npbi7bUC
MtHt2zQ4Os4kt1rnoow8eD1ivE2P/imyYuTIvbWbx+/iQY3HyfR/912vJx7O1YXb7xX31mTrB6J7
jGRdrPIRU2BRy0fD2IRDF5BwKKwLMFH7UAcEOyaVcL+y7hDjfrQzzbxzTE0e0fj+wONp3ZmZQbRV
Dyfi3vzewMcRym5ywfyn2dRDYd4VQZ4eQXR/LLthuopeTFdnbryyaIhIm3hl5hTystrTXlCj4OKS
5T+VpME/2PWw71rEIawxAModU6SYh/vKNvCDhZK4HFRZAGn02hzIzmjZCzIdqdtrxIY4UFikK7vC
8Z+aclppbb5KLM18TRKBmZ8NIPLnV990f7j60kVmx8AiyLQs20Jh7furL2RS57U3Nrsx0tNdP6t3
j383blbL9RSpdp2YfrKKzDpa52Ffbd3Fnm4QGTT0VelqglzZX40ZCC7doL4UpV1gfVjEq8zy3jcx
jlw45gS3ydP8m7QM/1bZUbL6+Q9y59v122daujzREo18U1jKtZz5B3/zTDeJRTRMBntXTQPiUKkZ
XZcmCH10AMAyr7jR3N0yNsStf1a6u4XAlD2VblBtyqD1dlU5pE9Ap1rw/OFBr1U6uzv0lzFDZFsi
ebGmSqaQ21Ti6tq5uDZqFNdqbtw0+sMxUNYxNBQ1CRft8Jp0v03hiAioLuVt+dTiXUNKR1I/nDcs
DRoH2DOMSiAUNB8aRJhCIgzKe6J3glv/pbYjnEVbd7zHYUqeuST+Q6/afIfiT7wqu7R8AssKOJGb
pjM6aIRWnl5yb3TjzfJxaTplY4CGGPo3Y2QSQCNYGSIXP78aQvzjakgdU0ibF5jrkOj64Wp44HrQ
pk/wdXV1dUcyPZpLEekMM1wagtdqm092ti4orj10jVQoXQ+ndP5x+ghoXUx6vnU1G+0Vr66tgy1H
1MLcTRZASTB7W55lE9bYtLk80F7Yb4PCO+v4sh70FPlfOGPrznKQ2og2GkyZjRySdB85g3iOIn/c
Bw2QFvJ7xsGvlbYq5nd9XghxCIzmc+NrlvU2tmxwKrnpVNtSS2E3jRzDJqZ6s5Y+YkA+wPVtHpvm
NdGKbit0jOZCqtEQk2DAThoIWiLFFYmEcF0Z6EBlKZCfNO4fByxwVihoWJsWuwnIoF372BTIzooA
JyU9Tg9T2pjbai5/N4YHQnh0mWLCuodAHpj+SrGUIK/cymkTzfdkMmqvP7+Q/+GxkoYJ1tnEzFR3
HTVf6G8eKwODop5sTLXzZbkHkajOhu+a1aoepELMhH6TVtWe98xz2UXFoY8jBKD6KqF4i2IGtiN/
fQzMqDotg4VEagOZznGjRVjT5Dag8eXT0tSaEjvUEK9+4AIFe9vQBM5eFYd8tIt94Bbmwa+Yakcb
tynAXMNdBQqSEtS4bSlyXZZmMER66XO8LmEyg23Vj6Hpfh7GBsB6Pksqaa7eXQJBs3TdatvgiXRS
hkzPX5vJswCR+qC4edPlK8/qmqOiaid6zzqVpjHj4j2QoFzw3oSOhk/cdIDU7/xivhY/ztfSRd7M
ZMKWvOekY/xwJWxAglo5+SWJBTPEoH3CxMnxoCi2yNU4mvQfPEt2q8hwEFNXbo3vA1p0Dmq/Njyo
m1Z7PC1+UG5RxdGZnedB6J3JLU8rykF956wJ26a142jdQY9liDlBXbOeNOS7RDccjLiyIiR5yhk1
ZObuulmXDS11/06kRnHTyyPiqPmVFE5+TSeIpJlJ9okgc4MtW/9sosb3bInwRJxGwNy62Rt97hu6
3Bv5beHBLaNlws1kueF5YVraY7WXNYv4InT+JGqqICGuN4aXWWtVrJbdhib3N11i8UbIInX3dee/
jxdEDCscCsY93Of8Po3068+fmn/EVlwrR5e6w/Ui3W1ZPwSYgbLbyFTuvNKCS4N5rrczRrt/bvPJ
P0L66NfT3I18/4p4/2GZQXhVmFttRCDarfLVohY5zFqSpkW1HxxAehoUNQWpYHs0W8TrtCcXWaVD
F9neaWkguWqnwUoh4LhkT+ArqkfLQe4PF43PgR4eayRVj0iiAT7FGbimLAVEHxllW1XvHS4LAU2z
STRtOridJU4y0GrECtrupETybZPFjaJM8/fgso/XIO4LpWYfzvHjMEeS09ws3a9jeNuIBF2pv/b5
ujlp4j+CumiPwRBJEu/MaVSxqdYqrBjrFGaDaeNk1DZGl+9UuDFmX0gRxtkmbyiUSxaH0E6aYNXN
PqVVbns7GebjunSJ9AydtbDQM++Gds6HxAFoSWAijnohjUc3xiI6zz7+/C4w3P/wyLLAsJVwbSlc
U/1wG7TVmIyike0ujTJvLcLWOjQCmtG2tOQZ/03wdUmRYwPg2uvImALAIliSRF35ZYmRcxlWcxr6
GfPf/mTkwcBrjxRPWo+P4OwRsRzLE4LnwSlAkWZ+iy5NaObtTpTxayCa4dYUnMIYoQUwXNNVJlPK
u2u+cr0enjCsbO0GILo5+KvOHaYLBN0/m6WbWj1Jugm5v7qvL6Ob1hcm1ftAC8O9O2TIvvVJ8jgY
CNWjEhSuRs0yTomh8GSdzM9UdYatUa3LmYkAxXtDAlwdfaLSA812ooLLhXAPkjdYUibuyZ3XE+RM
/ZM/kcscKA3mcdedrFTvrpCT92ZbTCefjPLG94yU7LRqt0MX4gWTQcMIgpyEOPo+laXHl7fxyWj3
hu35ay+Nqk0bzsHZfH8YoXaRepUem7gZ0g2+tzWubLBOM4SZ9m5eWutGNyuW2FZ2bppayxHpoViU
+ealQ9WxzJHbHT10PLkfj6mvvFPmw8buAj2A6TJ7gs9NAHXlZKgRpCARScisd7ZjH0RXJZrqHM/9
TozWsWrI4Tiifg5K7aPm5cWMH6ufq8msNqjUTHufHARwYsB+Glf53FcyXvW1XRfrqK7QMdSbq264
1dNUo6KFHp5cIw2NLYnsn3Tg39Xgl0++izx0E9TTUSE5swOfsIGMXeIqThOyTjktXdWnD6RJuuto
JZ/Iu8C9i0Xz3ATvs9m0lBsVgOrf/tuE9YIyFDaCgYvDlp+ahAg0eYScyM+fKMv5Z1gpHUfwHw1x
5byw/yYa8ctRg9zqAG+px/pLYU+P5J1ZrM5N1WTtaen6wx2EZAtusn+ph3KrY5i5n/wODCbc8T1+
OP0qx3ruGsyr1kF06rp0jQntIw3pnQ4VjHM2mBvTLcddLioCuSartmXkRFtbj6bnUIDobid1CCcn
vMSE2qupYLlf6J6+lutf/GzjP/1s6ZjUlwkCXGV9/7Mbmfsk0aD+QUTrdu5k95QfpvASiep3G7MM
JyvXqSvifWSP7lpp1OKWRsyfJs3mNWeiwoE/sj0v4IJE/0x1GIU21KZP+HQbx2Yw5bsJvjPIIG5a
psVTM0dSRpwAg/fdT7Cnor1JvRrmPo2P7/UvfqX9zyWplEIwbQp8OGzSQd//SpGZjYfmNIp3g6Ht
rcQOb87clGMn9n3JvOfF7WWMA7IvHQ/q0jV8PHVyad2KvNLXFki0hau2brP+oUdf6hb5lnZIBUgn
x570o5ogCOd1I2Hf0/hWcHaoFp6XXtGOCJ4jWbIKkzJ96SFKh5Smb1arKG5UTrsKINC/61mK3Cb9
rg53hN2fmswc3we1jLZJ1zKthIDhjIJ/Ginr/BaUK0eSV/7v3xKK6Y4bwkJQXsl56vnmScitxLc1
2TeoVpuQtTMfn5K5wQSAlBSpl12GWMCpQF5sBXXN3TOMsIzYFjBnzvoANAg/UETb0sjbDFYn7+0W
giMbSdzXF2C33j60jPJ+whr0PqrweRoqrort5OtCbz/I6INtOeOljet8a6E9DBHjF7/RnqfH75f0
eBbpLDzIUejc+T9kqIxyKHopi2bnkcnam1RmHSobZb+uW0rgTZuAsJkb5Dwo67X85q9jePoYa91J
zLXfp8nZGpSx5fZjsm2r+jpTY7OShFQXetC4b2MSOZC1XAC2aCSHV3QkeADAsS2GRyJDorTHggBR
dpS1TX8sN56fAdKdoXWVm2ebQbTNNnahxqqyaQ/mzAwN/OSQx+XNt71tpHnO/8fzolxOsu2Qv9E5
QT/cAnHcZsOoYCpQRr/AxzQvdo6mcV0a3boXxt2klf0Zd+R8nQjXvzmAaw+Nl77gDBEAlE3bYeNY
aYnK4nRnOzY2hEaRZtRtOucUyhjMhbQf0gLooTN8yaNCPA3NOyjgI7FIOZ4mHKHgWxnv6hiVLFB5
zUEa2tEL6m05Jt4GxxMwQUFn3Gf98BqVzha4SPLFNjKKS9L+vYvzW2lSeSpEftKaVwpoUqwS+xep
Lus/5CKUcHhrmrYN9f3HRwV9Kn5V0Nc7cAc+ThH8/baNTbY+/4jl0zJGKXLmYvf4p8UnF/2lpxZ0
PrG92txN/hycxdN0yKB3nKWbbD0WEKfFFQp+BuhR7WTppUm9oGkOfWKfClCS5wIP2b2dZ8/ArtyT
4ZB2FH24SiqqtZNWHEypprsql9ziLrZiDc6Pv1g2mv/89WCilU6WV+lSEIZ+f5dMRaYXlUMmpvPR
dILiKaj7jSBIzPhuNg19AmD0EMQxIZBt5scqzYOTZuHNVgKVag1syBYYp11LZKzzYe/lXXALwiS4
AcG86X77R29GziWr2+4QcAWheecsbxK0Kdwh1W4SBunu5y+/ZSb4/sUAWcQi1cc8YTosh7//TeFk
hJU5FfUOxQl73dhyC1wwPVWJY13qPJenHN7xQK7t0qCHQyLe+bNRCdYDlhMcdeEAdUu14X4CcXBf
1aF51cILL0Ps5EZ1+drI1tlOLrrSJoqVusKALcb0MUC0Hdx50q6Wj5BbB0DtNBgLgiYLh72uWATN
LC6IG/6ld1JqZ1Fy6oq2XId+e3XITh0WEkyd1GLTmjlgi8rOH+sYocgqvsxEra0i07XKM4sSay3W
gdf0809FUlrXzJPmiRTBbsSVgtQKbrFmIJWLMdUqMHr/3myn6K2p2uCLQa3xF+9naw47frwMJpkd
05ZS8r8fLkOL9j8iHYCNY07XsIlT9GExiEJ/NEH1s/tiTt2HQFQaHBhTuymbdarWygv5K0hP7UCp
c5LHicn+iHje54lUzWVphr8/tSSXkHUqxdYxregEg5fqbhtdEKGOLlE1PlOBi64g+1tYtVWwajLS
7eAxEMMuH35x0/2HX2u40tAJPhVFk2Wx982Ma6eBaHH5rHa9NRnrygdh2irRA72Q8c4/j5mHfLxK
/xj94GHM9k5qlZeopOI4cidocFaOERznoELDtRLHXsvT2+S6HfXGNj/WCFp7XZ6t/dRt9+iLk1zr
hxcRJXh14tqxplBTraeuU3tlpdEmxMWJhaIes7anodTVIGqOJ9CI4OCpnxvgQGoncoBRIauJpckB
PVxlgUjXNM7eXgXGfX2DkNw4wvWp4kcf1x/Ry+4eiXf3gGl8vMnnNYOr+mbjZtN7w8SbOJzygqWm
2R3dQEMH3c3DOXfqbrOSRHUMX+sXd5r9zwCYhJs1n3TqVLrtzJHCN+e+CFiD2ijf76YeU+WZqaJP
Tn8IXHc35ipZq9qgGOUiOmUMxZdGyO4utJASceUOUbH0JUNib1PmBnnLQnwqrNyaw1vKap1+1SZw
N2g7UpMDk6icsl4JDyd2TR+PnbrXQ8/Gf00dLfzUj/AYsJRs9fZkAYIqu9w6ONpgrUtEMCxHbcfc
JaGepJwazd6UlZsduiH48t+/FXnrCWG4lsFJ+TGvgGR6VxRFWu2gN/IH4DtZpe2n2C5hjpmYCya6
vPieH90ZXmKsUSKRe6lk9OTi7n2psO7y9eyw2Bw0RRkcRLqU/133UivW09OUFeseKk1ZuPk7Z0LH
CadLfzOgFORn4+eGQsxhCQPA5iYnQMVjOFonYeUPKoF9wTo5qla5QkbaihNwCq3BShJuOHjHel/W
aNvXCcQ9z6RSNkeX/Wh99JBL2C35rsVPpRzidA+D8xoWg3WC0aJtkfyIV6rUUHQzjXGf92TKUxTv
tq0Y5SPMNvk4RduafBsLBvPcwSe4ItBd/CLscv5ZaKKoYRsGYNP5vfdj2KWKaCSxps1oOZhizpA+
Cr/6LR3QAQnbgrd1APjLBrh4BTCpHy1PP1eJ3R5q4dgr8jvhvVN1z0AJL2GqYPyEKd7Xyjzovdsf
0I+l1CbLD1iLxxvms4lK52tk2tZTxkPaZfbnNHfCa+zr9w6wxM0oIYUyB71UlJtPXSIiMI8FRsx+
CeuksPHHmHzSh5JCq18y96ef7SEeAHCT7xCxUV/k6KvzlHVPAQyLiyJJIiIbTXIvjSHU0Jgon5Ay
skA1mKRnfn4vL6frh0lEUMSxqMgTf/Oi+v7RpuTallThebQbl+U0Ja9ti2ZC25YTOBtWYWGp/T7I
8jXvjYj1R8QZ7kSzIzcMbp9rbPbqGdger+S8NEkDvfeTiLLz1IEnyOKdwfEwj6riYNvbmnh341WV
9yFlWbXKp5IwDKEbyxgCZuvZTLYZ3Lsyrq+NBZ208g2uKkTZsIrOP//hzjw7fvfDKb4rw3IsqmRo
nP8YmPE05cXQcR+5k7MzsrE94wBrAbfDY7QMw10Dzmod96pb12OPgVzB8xlBSKVIH8abckAZCF0S
6ykenydgn3ukhNJD41v3Tdzrqx50OF41CULQZo+7iYrjHfrGu0FgDlOCdLqN2rCLKA/gGRs6u7Et
cZ7nfdpQ6yjBDSKBrdT4hX/QfBkmE1NFc+1wdr7UlXhAV11DumxMdsjldNtA67On1FmZs9FDJp30
ZIOf6iO1w10S+agy2HpDzpJzqCy8ECL8pqTqyD3lzxUg0BMgC/vUlKL6RfAr/5EvYm3siuVxdR1e
PT+sIGcAbQSEPNn5imyHXapr4enq6raEVh5on/XSJTIxyKZGmroCdravJrQ49tKRe5kwg+Xj0nhO
nUCWz/rt2xiqpNuC6HEdOlH2kJlQ/DzNaXdW0mUPyxh0IkCbrBm3xPnetTVAQ2w0G5+7KIep4LbZ
dB8rOOnEnfoX2z8htkiqruzse5VY3QZ+QoDqAr4geqOrU9dX6rR8aofpLpZutP86boJfRaps3m90
6z/Mzu7vRqaQFULP6ROAQGfXpJo6ga1vroGDl3PmTN37zG8/500dH6s+AnXJEoL5KwQUXhhju9Ws
SLwfuw4NVrQODlXqifdIcENg68z62gVDfoEk9V5WukWpKYvWiSaGUwZ/Y4XqW36VtnMqlDRIqnT5
FXGKON5zlYpdNKuJuhRhgcdTPfrFS8X455pPUCNzDeHoAPdNS/4QmiLHV2iWm4a7cbQDOL0gOZsy
eYEqV6GACyVnZF5/dct3FoyGT8pNJwodlXcsQDk/a6F3X1tW9cmGxrW2pKlfzXRCbIyinhcFGCPk
NWoApcjWBn7Or6wcn8fKj/1VUnKlZ1S9jCfcyQznoxuEUAh103/2G7giQlPF2XCaDYm64ilA5MdO
wxIvTHogmvK9Mhp0Lfu8uiPY3AEpgUaqpXa4xZxVXxezehZu1Gh4aa6/jfAoMXBsfibtZb2beyyX
4qtRdy9jqYXPnRF/lgOE/7deb7QsYj1OyrxRGzp1xsohXi3dXpIxK9NurbLRuleW73lERZ+cNuju
/NSiByOgWlmVCuGbaJDSyMK/ETOdpGdZEkQI5y10TEWCaNVNKzm15g6JX/mA7n9JEsLpPmqhdm64
r/9oNW/jxpr8bJEhgDxKdiGqa20bM51fGo+8nO1BixbI2v1wOKVz7MI5PIha9fn/MnZeu5GjWbZ+
lYO+Zx96A0zPBYMuvBQyKemGUKWh955Pfz5GdndWZR8MBihEhVNkGPI3e6/1LbXDkWIWYR4UnS4g
Rk6Qb2Zl9NAmiU6JuwtPulVGe3nIysO0WvORMd3wIQkPl8YYdVeD8/vIuZ47SjfUL7kGdLUYluod
GcvXWEyXr0hx9xwORHsOvHkBmRsflK4myR/fQ725QTRsT7oy/FF0cV7gxE7mQyK1Mw07rmX/vjZH
mMn/51lE0v9jf29KWGpYDlIpkyxL/a0QWOrxOhqqGLp4PSZHizVMEAkMwTsy6SdMqUuQFeqskjhY
KIQ5Oeoj8j5u96dM+hLvm8Z87jZA/q+LZrtpWUp3QCVk/7r/jtDX4n8x8u83ZRhIzc/n3G//evZU
p/EOy0jv/PaAWFuGDddocfqNnzH+++IXs/u3+3Ihkg/18DzeARsFeU8Ore7PPJTToCXHyRvThVVC
3T+YshzeBCNvL7raieSCcL9GtXOnFJiplSmaL/XCJBeVEkj2ql2+TaNymKVSRhbKMfU1VqLKv2/C
7xfToMMqvF8ttrVT3ckdeTXs0cmQqQ9Jx9pqq6v3WdnvoJ+jDpGNVjtksJ7xdYNyXifgKWDz2Tws
7PA6r4RVaIfR8lrJVnkaN6Jj2FcCgZr9kbpcj9WDu3qJ/LqlBxKV1pLsj4tq4YJWgoXsyY8wgcCW
iY30wA6wCzrKC3ulbaTrmGaRI4gMNE06fOJT64ImEV/F0dDZGYp1acM4QLGnMz/nPZjwOEoQqWxO
7KJ9NodK/cTUIjrh1EfBGKf4a5SKaibLU4Na5MTp1acuvTn43kr/r6DsTedYRcYMwc2Qu6O0Xdwf
Nsp+22xut8c8PkywrIP7A1K7YvstSiSffOmkZCvCDr+TUl9iM8FQ7Iw0HyyvV5h2dd1sKKIXOYwX
0ZCm1q434dnPqxL52vt0MLy1SHlEz6jn3x/+03PuV/MsCWNHmWkGzGrUuPc7tRmV6f98Vv7n9GNK
CsJSKm6KoessbP+6qGWuTOQuEsmJ1sTVlUAbXCXwXaqtkyYqlrJJ047q6+8RBaGryKHs5Y0yBJB3
w+P9IhMW3KOCwIIhqamUriFL4/tVSMdxbtfyTLGarIfD/c77tVlEC7ZqhpOruc+ujN7mdgHY5sQ3
HD2J6ZaJE2ryq9i2hYM0d36QwAv69y/i//5Fatvdpbdfq3ppyf3rf7v5389VwX//tf3Nv5/z17/4
b/97dfksvnf/45POyde26qof/e/P+ssr86//8905n/3nX264Zc8p8Th8b5fb927I+39Jhrdn/m8f
/D/f76/yvNTf//G3r9VQ9turRUlV/u2fD20SYws55b8VydvL//Ox7VP+42/+8Nl/Lz7zz9//5Ptn
1//jb6Cj/r4dPGyHRFMFJGexbJ2+3x+y5L+z4d86oBrFXCSKVEIo/fQxumXj76akozJQRcug5qvw
HrpquD+k/N1QtudraM9ZEava3/712R9+bkl+/mj/f/m0bIjKX/cuEooVnfdh8OZUdVMj/fX4zqaC
SC7s/D4ut8Qta4DAjdgHSjzdBOtHEZLUIpqSGhRUuexi3Vwp+R4Y0ctUV+Y+bDTacsNV19tL8lEK
VrLvqYOH+YVAazRexUnI2Kbm5pMplJXdDMn7eA0j80sppZvJCK521r+mZXlJs3K08bRHrhD2MeVq
BjNxRF3UhyZSZeVQ6bJusxl3VoArGUYy+XteUI6QQwglxD/EU+JUMztABEO7GAUbu0gy3+Ny7nez
+hJFVZBHvCATOZYeNYx3yqj5OWIDfdEeVumJkYvyyNBBV5YkNgD9+g2ZQCBEL6pefq0m/YMxZ3JE
v5elzgafsKPLeTNrQtSqPgUUVeQowDt0tOiVwnryCenR7EgG55eQ/9ehW5gt0OXqctMwa9irqFYY
gXBjGk2yg/jjDJFSuVK00N9QYNTOw/dBH/Zh3SvOoklBY6rfhJLica6vrd2mGpa/DChI855U4xeW
s5HdoJce0McNnQKTK9ZID0nDg0TeHOAFcPmj+EMkVg+o7xaXID6raGj61UbzzvJzML8NiofSa7Hn
NJ72Zl+dS1HeuovzcWhfmcKCQsykU6nzBTRpnjqk0fRONCaSXa9K89BoyFBSE4mJavyQ5NTLjd7V
hznzOwEhqNTD1K2xS2Br3qQV4jsuppGkB1XYquaEjeXwCtOujNm7IjaRqFXuBdNC3V2yCK1P+sLE
Uqe0qCb2oYnSORPRGIR42kJpWS90hianCpGEFfJynnM5cbqueeufR5MkvE6y3nIVrWisj1/mMToK
hDikoHztsegED9JIO0XOFBJVmDJAt7Hsh/Qtvamob4lYXzS7lxXJn8pv2FSsYbLnSdnhFPDXKo5P
omzhJ6OkTB85mBoPlAGNISP9YInaOTomAgvGehyOndNaxEwhYcPprjwNGrtutehJkpXay1yaWGMe
VsGROgKLlu7aTsqhU4mua9ddA62IOlIBbIn0xrmIMdL3mrN6DTB7EfqSoNI9jcjuCud1QEfklKHB
0Sn22S5RrG9F2/tA3m/hkO77JpQOOOP9WE2QQ0jpuxii1ULBfCYS96HRk8uTpienQWtTOrKUHZls
7FGdg7CH/qXWgjeE4pPZwn3vSeuk6Vck5xEX2w4Nh3hoiiArG/5UEq6JKRRUOPp9Svye3tWal6Wj
RtU6s2igxPlpTG9Jn5Y2LwUdFttYQN3xPYxXpnhdxfXbkK+20MNXawIgapagHLwO2xdBkftAj+iS
VmJ9K6RtfUEvY6e05HC0KAp2I7qD3ZQQ1pbGy04PteioQxqFpZcadtpFhZdMOqBxoZg46DivTBnp
hFwac8CcbqtaptiGOYenc9aPn9JaPXX5vMnPPHa7X/N69Zlxaf+hhjRn5duYs8nLK+AOGQgWU4nK
o5UMrjxYn+vS52Bk1GQvjdNAkcKcXbmdRz+Cj1HHYQqQemmupiL6CQVJO8RG61CiGYK0GH1zWK56
FL2GujXbMiebo6c1pH6yujwaVG7TkSO0xDc0n9VOGYR9Gyrqoc3GxE4ao9otRXSq0Aq5YVxpFN+W
fUIgjw1BwbRLK/u+zOZXxqHENlmJOGXPSG9mIA7aJVY4Q4dbqmWzM+ex6RDR56rqWrrFVpiC7G9H
E0vRchAPdIXtodoUv0p87jsxO2uxNNJkFNx7wGCNio8ogWbcD8xHQbZgEF7CEO9NRggkw/kA+Od9
bFG21VEkPNRipqCyT8isMiMU/OjectCNODT1m9Ak2itVVgZdocaeO3sJBG+HjZVuYwT80Wphdmwt
uD+jAeuzTd/CylqOVRaoVgbPcabuIZAkwm+SIOnrdQWPOmC3pgVcbRFMJ6zq99KQsFmV+lXMJrYZ
8SLYGkK3L8yTsj2jTQvmNs+xSbEFlpTNhgCJX6TARk1j8NYauybfc8DZ2TrlIGcnnZS83dgVyS1S
RCD3pbXTUq0NRrFdPFkk9alGjOFEUm996eb8uUtm6zvmb8eSq49lMutbFreYZ7pMBRKsQaNN1C3K
VX4NARecCrk4tWuWH1BmPyf1j9hEBlAJ6Q6paG7j+OmJ5aCkzqku5FCLUY+6C4jEIVlIvawjGwxL
7CZoccNy8vWCuPEik+w5JwNMQIApnks9oxLelzuCI1omvaZ0khjdO0dN1fIdNX1DFLCk4UezniJs
DVorF240KK/DgrqdmABUSUJBEPh460ZZdYq0aUFtRFuIkMGBENaHOtOe7tuMedVMr04LUOylrBwX
IY4CxYjnU0PzCnNtTKRkZr5mjJtuX4hfMIBAzN74GDDHql6qPqpQXOmxYl8OF3Nw7uUVeBFlMLM0
R3Etf6irYt2IlX4COrReaHd/KmanuJkVJpe1IwpjIdR6BwRXtIsG62xuRq9SWTyMnOdnDf1nkIPg
d1S8fpHV+l3MtE6TMDzMwpR48RpdEjk61cvYn9O+PS8GsFQLrw6mToJP6NPQAYGE4aSCQa+lpbw/
JubkIzDGyhL6YxVTSq6K1xnXpUu4kWwL+vwOloLl2rAyLtbXlaCfi2xNUkDIwGcMYupoJhplG9oW
7IoZWZooe1YsISNNeewueS8jW2yhE1FlXm2LUpNtVMJ6FAblq0Cj5oGFGB8iJp3NWC4klvxYdemL
AcWakOjWE0ZzPCswcVrS3B0YgclbK+N9GSUAENQnwTCEcfoo92JN0XOdP0sSDGxxFKbHsMmiE8xX
4gsH7dYKGWLHfNIehuS1pzruwRaMd/cNetwx4eRtlBw5QZ85d7p9BK4pAEbxwaqR6M+IkFJzlb7h
lt5HWQalP90thlT7TXrURiZYvmvyRRGzTgsRFMYSX0pV/Ezq+NIOVNahiT7nre6Rx0AmjpU+INXf
aCvxuSV70KWAeCBrirG86MlPGdlYE0ucSX5tYYEiTIvodF9r6xdRa6/kMRwkJS9BEWHzsjQvjd5Y
k3Q7DHaePPO+p1nDyirsFr35o2pU19DDXZ3rlKKymoD6jIpFuFosjczrrMvXJEY5ndIkkjhrBLlW
XJF0JnkUExtLgulUTcOQKRexa7RPQ9g9b5Gt2ao56SgFIIP6nbhc2Fw4em1xAhttYkvpRuLDJrxW
1Xteoj+WpWZL9xGfk6H6PgG3Iom3af1h7B8zVCMnedIG3+rD17XV45MeFifUk72fxM8YZqbj/cKq
pAjRNYItTrE0c/505/1qXNHv3Qw20/FPV3/+VQtW08LT6P/HI78/vwoT/hUZAM1hNb/dH/15V130
f3nhP917f1a7pMZeYtCtlqY7NNtFasXd4X7zfm0t1z/f99tTkriYMc5tf/Lr7+7Pub/CKousyn77
m18v+796eEKE5WXdFjyq0XEZu6Q8ZGvFeNtvV++3fz1yvw+ZOBazcN9KJtv/TmjKw69n3K/d7xvI
At5jXkKZZ+F5tMretbT06/0V7xdYZ5OV+Yh/Ri8mnsOQDL4qnye7UEO8fRiKvjVt3biZqZQ/axOm
NkS4eeSPaIrq/Uhj6OdbHLZ3cX+p0NK/jA3NBQE3lE27D/ZVge3hfo2aPNfCSNvBfAxtadOZ3y/U
0kq8aWy/3P+pglAnAjMGxW63gohQjXwp23sQ8qhzRgGivzi39SHuym3tYNQ5i2MrqQ9Ro1eH+7X7
44BbePx+5/22MSA3GEym3e3Jf3qJ++0/vc6vx6tunfddikOp0Udmp0GtD0OC3yltp4O8RqW/6NQ+
7Wz7AnpTitddjgFttzRbauL2k0Jf4PFy+5rvt+/XoN6MjrXCG7zfd78gXaBCdQC5mBRrfg6Io5Kj
jHA0i0UeA+w99+/gfpFs38avm/evich2OcduMbRZTqwwX9z94v7Yr5v3P1K3EtT9vnrdZob77fsj
9ztT1C67EDu9riCRjEM3FyAYFUiXrVZLdoVpR8ua2OmkAJPoTnpWnKcmvKrSZ2JJQbli4tL5iUpp
LxumH3VLwF4yEEO2MpngGZbilMyvS3lmAr/EZPDElXQj3jVoy+oBr/OxTF6NTHQy0fINoTrUcbSv
1eozfUQwdQSfGVCz83UzdOO2D3qt9Xq18hFa+K04eTTbmsxrS7YaOPkYBq+t2jiG/CMqf3Rr4hUq
SY6a7Ggan26aLnVERkYEpEvv/WUTLmeSZ7CeKwe0wNZVVhYn58PCeGiBnC52mPauMPuTTfKYGw/R
w1KCBIMih4/ycZzfQhEIOlveTXStUM8sq86nwAD0stnpanGEk3wkpKU/zmn30A8sBJXWz0R1bxQp
H4IdTPllitSDASxlQl62hh2kBDmoVJOQ0jnQEYCGqfR1LpbnIVTfqcWe1vZTGQA9RDEJTNmFCe1K
85wdATGbncr5bexTVA0KbU+Qyqdh6QNpkQPsdyxUZ2/os8OErBIfGQr1IBN2s5TdxEnwhK5iHWDc
wtV8GQv47UXu1nETANqpbcIgn1gHn7OCRiYfQJ0xCpO0ngcrGrthNvZVMX3PculJV5SX1hKvZSI+
UBzdtRk7MOh3adzfqM4dS0X5NkfRXuxIYssG/l9eaxN0XzLsyNvdwaZ/GExPrOL93Dc+EGYXqDc/
k0vA+g7tcmEGqbx6GAFoAmg9hnAqrTmp7LXR7MKGEvgwOZgA8TLWr9EwHytkJrqoOcg7fJka+DJf
Gj09JqkcqEQx9qpERWV+DAH8ZeJ6kEzy+4TyDOjH34I0zC9mn/mYefxSN0DNfokBOaR4v1QzPAsF
bVrRIBWFxr7e7auq9jPQV8Q0H9nxoKN5EcYsSEz52CMBabL1OqQU40lD4Md1+4SU6c84mXxEKm4r
am43+KG1OvrMDyN2O5aNhKmSYBYeBs04aWZ5bpX8VJoy3WhkJaZ2RDFGvu81RCevR4avZJQbuuRt
yOMvSLwNkaGmX/L9oMrYV+jIVC2pTooH060UFIdzMLVLRNp2BqajnagFCOhajeOodbQPohsBrvts
eFXnP2RsL0nXk9wZ+fEMUa9m8OkGJyJcWAl3TdM9iGXEmJl8rRLlMkKNpOe978MXUgHhy5qcBiw1
5+WIRukYjv1hUqhQqEdxMm7pMKDHHvdrGn3MMolfvALlA9Cs4Ttx0jd21NAIplNIFZDFyy6L10eh
Mw+Zml4McJh9Gj2OjejVuRnU7X5UN2q75mpSczHb/lWkxSA2xm2tAWZFqV1XCBiM9hEV9NMQDcE6
4Uprgpqqil4zWpWRzwjFpnR4iJfskpXTpxH/WHvpmDbVo1R1hyHb8dUG9zL/GhE9N74jQznKmEqk
RnBqLCxtKb7Cd3rP5TkQE/E8QaRoTYp6UnXLxfClickuT7UvVlG+pzmAyDUMwMB+EcfMp2y5G6Ec
1j0aXyJ06ZAGuUiFbqbkCNTI7K8CtsMsmlC/fY3n8dUs+hf2DYFUk/memAeMl4as7WOzOvXTch6N
iJaVtgfAneB9LSP2WBPS1RzfjbYerJrRPVWfM6F/wKuRpusJvvKjIJYvNZuDjAqMpa0PeCG9SuZI
EiSYaqkfSlFQ1vqWpnHIlTgA7XtOhP5xSEo6w7qtKDCXm+zSodLRR+PG8vUhlMzXMQyfVbO0jagM
qrUPIkEKQiE8j2AgtQxSR1Ocm9DyVTl21oGiRy/sEbW5tSJ6YWjEjG/ZGfmffjPEOMBPeKjQBhPT
QWGU6OoyAh5iXvSSJIw8cYa484uQgqQWxCz5xTQiWnq+pBxniWRecPmf8b8Huan5GPXtTbA1Telx
gaElCOUL3Bqq4rnqGbikkHmVcu3EN6V5TabG6XQ2eooG0jb3CKANQjrb4loFIH9O+fwutGOAPasJ
10MNkzUcV+Yn0bsf4kr2uiQxBMd2120BupHLIbnHDbgBrV19TJ1cgs0pLmeJoyAclz1WJuJw3kMz
fk5Ww13AgFFIt/O1vFUJFFpQ7xNBe5rQ7funNNeCtCygDTJukjZQRKUbulXRH6fuCR3EET/srYnV
s65PfmX1QYb5EqnMrte6g5R3x3ksTnkZQTNODupE+FEfvmmW+k2Nsjco9oewK/cw1I9wXDmma4bu
4rYm1UtKRTEzVY9cmnNJO0umsfksaj5gKtuaHs0/jPZlyq4Nfk9hp00uVuU1Ulyp/2hQwE4+5TSZ
9IPNiavI19K6aei2O0m6VoN+y6zqseny52SO9tVUsCWRHSm9QHC2lBqbIg02GJBPCDFearP6UtUh
og8g87F8AnR80MiFk5cUpQvmx2UAIV10ZxUtd1UasAAKfxLinbYqtrQyIoSrR14UR/K4SxIZgCPe
2/oD8so1ahJPyhO/zCghCp6sE9rOaiL0sWKdEk1z+32JwraJzvlAcKw+3CTDYFpiiamOB11Jrpp6
a2WU92YHGh//ZaYioJTdSc7RZ+FQ6eY9+7FAF+ks0HJVqVzGjPp9cRLDhzzTfISjyazvq7G+KcAF
oiJ/UM0nqzW/Y6NWe+1K6sFBFTPPBIfQ1Du5nt0wf1tm5En4SQi98s14wlY8o/CgdLgwAK+7iU5z
WDIFyHsc1+e6VQ/NVL93YfPJrhmjxIwXRwMXY/rAKncDEri+WdyFGS20ek8fI3K2yuPSMMU3wie7
STcxHjMMDY3Z7Ye6pA4+e/kc5FLuh4lKPZ1ypTljHI39Jrd8KEIerJliifZDzGA3VA4ZEoEFpqcs
/zAjEjJIBiuonuuy5igKtJAQoAHxtpYZelW+PsieYmBd1R71Tjwa9GgqLdyjPGcqYuMcVV4EMMro
HrQ4O84VzYdl/jqk600Xqv0qvYIgPSyxBBxreU709aSbFGapY+opigSo5bGQoaa2KARo+5yutLIa
3iSvLhUwysyXcFVPav+FVOMTOD7Go4y9BOnohbIjOOewUOUOhXlfMTW2BmNK+2iUcJ+h5o5gsNH2
0cXp7bm/Tqvk4QzzhHgJ6GK4oYjFK8x8WS8cVWD4zp7mQvIjIdyLUQl5msU3ZBQKTi+D2vqwBvxy
qq95xdkfv6xVf4Wz+TYT4mSGBvVOEnLrysHiZ9fDxwYUR4Lm9mx4GubFdvKEcDlo8eqO4MoEkZUy
I4ckSXtYBy8tbBUxWkgSrPmHSZV6gwi6x7YbyKrh68oPqnmOIhanJY2PSrrcYnCSKyYMXpBWSnQQ
I06VzCFxbq+vk98VtARbP8roNIydF1cRHPbKIfXL6Wd6ZrrmxbG8o4TjcpQ5q1ZTU1tdEmlR1NYe
aMKcWn6RNbtSF3BJzUfR7I6ZOXlDpjlaL9h5kThZLbqKpLGUL9wRjRYljZeKyWheXYKYfQEjoN6X
/lyurpLOTm1kHEmoOOfkKPe0q0p/nPJdRrLQKBI0shqsXuOneZ68dmKO6krfmFKgr7WtSvqD8ELy
hBeb0sEsRMrWgz9odKBQ6Igd7LGt2Bs6IWQmYT6gJbH7cfRBPbglpNVphovHByeRhBxjikHVeybX
rjIrrmFCXsaTJJBjXdZuqFk+vbAx1lzG4wOVSmTZ9FCyGnCEsY/z+gCJdh+Z/WGdd5YVoneUvE6R
TolKjBAfO59VGg/VPienqfieTIUXdtfQanZ0wvyu92uh8VW0nrEwPsVS/FZVlFlr8dqYLBtY3FY1
ozi7xjoTMJIp+CJYq3ezN0u9m2sdnyOHpgBD1fAamV5QR9pWRx8tFQB/sMFp+RCj4RAH5QxG7i4N
FizrvLT9XmW9KDE+h+p6NcTUH7MWn6lxCpfOz7XnqJz/AEL6Svr3AVnEl7p4GLbtkag85Szgh566
Nl6OkJTryZp386aan9VrpabXKNEfMENgpRNsJeUEStNzNfZ8jtpBFcbQ3pGrrnwITbrXEdZbbisp
fqitrHxTXyAHiY4zCRRIkUcWUbHuZ9M2jOkOFf4gNbEp6BY1DZLmBFZJPWM7IyB8PydVEqSLMTzq
6NSqRzS17tgkAA3p+KJzWWBlRZLuIkL1O8LY2ALFiRyMcuvXwDPrLjtIcDVID3HwhKA4jfwoj3xT
ntm46DdqAYFakuhSJLuSoVmJl2e1UT1JEr0hz71B1Lyys+xi+ggNxc9kf8h0e6BrIBOfOjH8ltDU
VtVJ8w9TVvYTE9Y6qF4vI5vFtdzqVGVk6D6ItZKy8tKaCmo7u9uPV/SCU1nTThsnj6gQwsp01qaU
d8bhkIzUaIWHqJb3KoLMDPcl2khPE0ofjdsFuBppU1vxJ2/B8dQdLcSqVyhA0ZCqDkkJ88O9X71f
xNudpV6ajgmiy56BUdKGLQqef38IKcLWfgiF1dULvWbuFhvACRV4mjJK4BlOhn8vf/xWDfl13/3a
/eJXFSUZ489u4I0IpszKm2a9E86dSFMu+2hlOdtrE9WhfxfQGuryuyxioNRGSknSUu9Z0sx+16ne
KAyG/7PCpiKizH5WvyBDnFPscGyb/lXzuZd0Ro3Nu26UpKNUgttr9UxbSbv0S8F53XYmm41ieosM
UbJzo17P05jqL9G84CxvcHRVlokTMB8dyOHFo6L1r0UVChR2WBIptdh9Sesjy7YQL5xhIplMmmMV
xiIO9bF9QzjOgRmVxuF+M6Z5RNyt9NoAyT13cadxAliEwaSW6WgE7u7vT4M7Cm4i9NW6qndzPED5
Eq9srPG4Tv27pbJhE3Ip23ehmfoFaygPpGHzZqy6v7TmHqHocDXCKXkRlMgxam0NjE6u3FxqjH03
gkOo2VsQxKrcsi5nvaInTh9N0GBN4hZ1KUxOpATsFyoBT2JZ5g95VP+RlBP9m9XipCim2Ae7MjPF
XTStyqDURpkvUaXIE6SwDZ/wUWqKp2zSFLelRCDrEkyOWXhWlv67PC3dOZYq2SkIhm+xXL7nOJic
tE1fJ0S2QQVS6DgXo0HHPQN8wXa1l2qnl3E1qlD0lNCp0YIXDHxk5uH+ozRKPuzyOrbzLrLoVZ2k
TZJyqPD0RDBw7aTzx2Q/lsT8+KA4q61SuhsrN5Ronl4h0kyN20saDW5vmU4ggildRSDgSmei+FGj
KqgEph6VAcOS/agufUBLT6u+eKIhHiyxp3/J5x61vVghca9LSmXLfmnPI4qMHC/F2oR2uclyUmJI
hn6fFJVHDuqu1Oj6GeRGM1zVTXPIAfeHFY1jEoHzaT/kpZMTXqhbgleNHbjaYS9htJKtdWd2sUt4
elcDFkGfuQwsV6TAmtmulSVyTSQnK0kqhnKYujgQqNwkhumu4ob4CHcUaykFLkGBRcn4rrMbp7dy
qabXkPObyLoHIhHscq1cA0diSPOW4D2PXBynbCMHhJ4NEmUPCHU31J1TRR8q6cJKU8VAWtogk6xd
R+wLugGyCXjt8gNySt8iWPhQFEz3B+29CN+Jz9ClhdrYYWFWFfc6DJJhQa9MFTApnEluHKF+keRj
rZxBmPDTHoTFnenHJoxOsacWFNm8ykw98TldnDR+bvUH3gtfQ5e9zNab3D4zIWLEjieKaEK9W4an
vmRkl95SYOcpHDgzgjyoG15PAGq4fKPDiqY/dmT1k2vSC2vpvOWey6S+yNrBQOjVRl80zqtDUsUB
kOnjgvkMIoIDbRZ1kC7YslOnPURUg5W6SuhvD31I/WM2MV83/Q82VIpNvfokK9ZLfpkU86Spgp/V
12nGziX1b6yRqK9s4npoVKgruvCll67gq+zeMm2jfViQBcHIsNXio0aemwcaSbxq9VbxZW7L/Jj8
xj6BcyTI7ALVghMSrzVUaxLjg5XuFUqz1uBfqSjVQsYmK3h4zKSVDqsC2O+NyB7ObOFBNT5E1iqE
Fmddx85gspcaHhG70DssMzGezUUGBdMezXU+mHqDDzTx19iA0YTEDO+gW1GVNdV9RfddXAoWcMrZ
0qtntVLYcOeuJjZ+voqPeHbADx4r1fLXTNyvHP5Dk+0tgo7SVqLoOh+TGRtHtQTE6ZLEh1/ds+YR
8yZEOXbGtcMwk6lBypJP37VxkKCRoYderOyuE6JRnsbhjxoqiuz37evIYApTkFMblXEOuxW0lz2i
AxCfUXtEkmXXF0O4hOpM7tmFPB8UZMlXPdtNT/W8EyZXrQMNiIhyJK4B+taQvyTmu5m+j9n3lPOj
E2W3Lgtf0bQrzHSnXAo7Ycex5JRmJisjmrZ2FgkXBWt0lPi7fHhRxgllNSeuGHoIufBvyHRJVMJk
ru28nolvOOW6XbPCGIXQAwHtb6UGQdXeihIXAUSIMtMv2K1d7V2DS9OujGEIk9AYyzqmqP4cTiY+
8OpqJc3nYVLFF8loP1Bj0h/tLrWxXpRMPOFaAnNnl8wW49A+tdDs4NeDD6zPs1Jiw2JtF01IZjSO
5vQyoGUY0SPQ93eIOwuMBOq9ecvT81AwkHfjg0onfjRealimmWI9D3ofOQyO38KltW6mMnUHwxhn
hjBN/MTMp3dmEagCrLJQkAnUagvtVAyUlgswMKwEjPyrZZwKM0n+sGr4xun2hEli9TRX+FYLPXYY
him25ud7rIoksHSZ8JDTKm6jY1ilOqIFI34zM+twf4YO4hpkiFo/VTPnignJmazl3ECXjhjLkKP6
kI+ARHq6dGzRQ53Vd2g8N9hkLoq1POlTcsnx+d2stqv8Bq4H7fkaZT509YV8hGeK5fk5Ekm/K0el
ec9yEheKspIInZejF7iPCN2N+j3umydTxw1t5ObXMsmjW9RrwiOFW90tyn21AI1Kibp/atMyf0q6
ozjHze1+jyYq/f9j7ryWI0fSpPtEGIMO4DYBJFKRTMoi6wZWElprPP2eyJ6d6q75t8f+izXbmzSq
yiJTBCI+dz8eLJAggtv3ikl2XhbxVeWKArefinoB86eSCKDbRxzU3DvSIxOVJNYXFKivI9tyyGNb
RuSFzmpuVSxL534VaSiJXFDCY2ZFlEadHHlz+yhW8nuDbOhhJCS2cDWffnaUY+Dus42TrSW9Z8K9
9Gqj/tFUDOFWVcFuauiXRt7cPlprWgiKuKj3VlfbnP0tTIFDp7DMdXhDUveO1wWTBXNaT2xyWcq2
YQJEGUFobYpyQRlALOiX9UmMsXnMEf69qYSUD05/4kKjhGzt/gnPZwNIb8HSPWTZucma/mUxRMHA
IFmPt091RXP3pWRn3j5t0uHlf8Ud/j8av//iKP+fPOT/B93huLT/zh5+92NB0fizN/z2D/7bHG7/
Q+iYwmyH8xLwBQ2b9z/N4Zrm/MMgRewA6tQc2Bhkhf5pDjf0fyBiStO4LqObhqQ9/7c53PyHBQOY
FLkKVMMkVv7/Yw63fmPeqYK4nWGrREU1kBAY2P9qDe+MCcR6lbR3dYn7JJ7pzpNRlluoJe8NAmTi
mghzuTNFuv5xY//rI4OuGjyfsQJFe2IgiWSzpd8ShY5IYvDjw0b16ck1gGASdCzeZjN65b0S5DD2
3F0P3Rayj0jOg57WmMy64dmxqvlampa/NIJTKrCEAATleofptmOU307eNub3RU6xY4ZDc6roWRZp
f7KrlnBJQjTCWgVbNsjC+LQ2yg8ntdnjGK+8VH4KxuLpT8/1P932f4aTa+pvsAOVZ5AnSAhs+o4L
3+m3RHQ6A1fJh2a6pHa6USwOdOihUjrs7cniHLg4SSmjQf83BEXv6lBeo5y4YVmmmBbjbPQpYklA
2NgxoDTnux4lwB8xZUWrXl45K02IXE6I4AtJU+5ggfRJJAmfpiYI4YZuG6SKSZzzVC28MWqNT2qb
ouKJjT1rXbwr6cMsV+hKr9JjuzldUJZUDGUW00N9sNiT5br2OGHcOhQDwyaczu15aLMGOAvNGFs/
HEbdUgDkpusVp+hyVV2OFtHC0FNXZprg6wmTbp4/xsO6hE5eAyU3kNEM/n0AoYdaYjKZirks2CM7
Mgfyo7Qx5qdqDacSz/rQ2vrbUOBs1vXY/TbHGJ5uwUwjLRmsbqzY1CqxZGYWkyBIqhk+tqpfmeVO
tLPIusXbDeyCY2cw/67BYzFRE32YytqlfsuYLjXp+nlCe87aVyWicsjERFx3C37YJOp2oz5rPzFq
XJ1VGb4UAy0i7bRqb1Mqe3LsZfb//pXz72890kY6eFjY9tCO/u2FA7TOIjFGXaaxNbrqkdYddszT
k+fJHrKHYSv2+K2oTI50Nz0reBy/wszuOY2X48m1FzoFyml60YxYu04Zkxz5melqDP+yacG3VsG2
UHHFvxaT/gEoJQNmXqzLzmQOgAmRIOt5Cto0s3+Ap8DO2Gk6NXoPajpBPp4b49WwMQ8akUsntznp
r1nrTMe5tTRvHtApSCwl6UnTWnb1Dc6Bc2o132ZhEKvYFO6C2rDat80KCve6qReQHRpV329//yCa
v0dbyM3wCGqWrUm+muuwvP4ZNWKsTcHLtcELqbI6lIMI1GVqn4ZS119x2gWKmbVPhTWcbNMd7gvX
ecm3ef3sxBAyihHHR2drpEiyZXtspclLK6btixlDHtOGrnp0q6K4gGlqfDr8POpS0U2M9l5PgUPq
eXX9dcMLG5iS1ogg0azyysnf6FTl/o9lR/SvWu9GR3dNWh/X+BDmIjLu6W/mWF7SRmO1jXkfD+Pr
3z884vfFiUoCS1YGOBDWNR379V8fHjqKTFyFKGx/LE5aZFtPFbghv6Xr+24r1OZOTyidGGpTv0sy
4oXhYCB7zalQn0ZI3AzPtDIUUak93b4mvi59StQRdo2eIYSpbcwLWBd3otO6R0ufYWbllKbvVyf5
wni4POqTrb/mVkKjblZDL6uyicV+sF46U31PjbVgjXTTIDEV9zqbngMZ6DGSN12Faw27LnfGKQQY
VvpH6nHbsK1Al3iaqC0413qNYYeZ1xUIMnpeay/XZdkQUte88w0RNwD7C8tPVuaoOaerGXrdW1dt
O1IZ6VfFrEb0hLi86AKvuhpPcMHpYlWy4Ucsl2FXLsO3j2pn+lFDk0N3bP4Dgfh3Yo5GcsRRHS7s
rgYlBiL+X58nrV41E7O6Boi/a89rt36Y81D+FBwp2Lvm3zMwaDvHKa1nZSDmoseD2OWm2+x59ptP
hdYwDojS9QxItP7EBvSotxCwrOlh7mP7edtmDa9GLZgB1Q/pCp8OBE7C2VKp7jmlPVuaUR9BwZgO
fguKypxdRNflvUHD3imh09VrcB07VnRva/NGJTk3GAuyC9yvg5gEX8pH+z/QIG500D/ibbfaD4gt
jkYCjlydxUWWD/76mFRpElFGq83ntPhejUZ6Z8fq5BW9iWfaqTkmD1YM3Smxnud6SoNl0kjmmBYp
hJoGMRZX49Wqk09J15dXFiiGCxxd7gDdGp9sEeRUwjGQYNAmyQdpbcULhyewB844m5Rb2NtrYUuT
M04YAHple5VEE6aiuf1thewct8VXi+m+r/QYYpSOBGequvNdUfOmMap6/cq5b7e0tFI3jQ0WvpsB
41q1+4hnpIEFK0955fZqKOI/XFh+BzHKBw7ilG0zvLNsnYPcbw8crlK7ylbkOrMuHpYIJwwAeGZx
cTFoX9eidXa9oTCt5zj83OXm5HFlLInqKP3TCpjCEyYCXLt0w5MrzE+c+CuE1q69X3MmFbOY3dcy
pbjOWXsEbMueWUgMhIc2h9O95I2cgm8gc6TMoeAE79hRBNZoMYxa1BxRfKjBFgzLxS2JLS90A97q
3qbRIQkYT6/2OqyEnvHnb+bKeEK3o69/vy7q/4/LBm5Y4kxsfoFg/r4ulpVZTX01t2fbATrTDM78
BIsPsnymfNLnoj4OQwFPdrbpzVjK0ndrrrz5Nkbf0pOBqP6dam0cD52aXu04Ybyv0TDb2MWrrfch
qgRSBNVi9Wlls8b0Nc7U/d//BdZvfwG/vWER5RSQHtlLm//WB1O5a8eEfkGbIx6WKsXymOvZhOzT
J59loIrrpfmT7ZSvjnr/DVDtsnOtuHmxZrRCqGITzhwwYeVUSdKjqF6mjjVGWGX/baQZaFzawsf0
2NzZFncb1aN+1xWqeCBCoIJlHPovfUsasa/b7Kk3G+usY7r1DEGVWJObw5e61ve2FUc/2rq6LmmW
ea4W99vVcqYKlC0Wghbf8Wvm4vT89akyrMZ5GaLtj+9aAiJAvcF588p6Lg636y3Touo6pUhMLdUG
f/+4ytjtnzk/IFpNeaV0XJ11Rx6z/vrmaSnXcqBdg0WZZw34yNI/GquRUKdMN+gEgrVntfG1zYbJ
KAs0+9HADhT33dFRFabBQyfeujztvLHOhhelAvlfK1j5t7kvH3IrQx7IjO+6bmPQadcvoHjY9JaJ
+s7MROxStxjCyoKGr9GoRarDfN/EuKKUzSVz2Lp81Nw0HHVx0SRDpCq52snP9ERlv+OAB/r7h0P/
DckDq8I0hcNLhZWEh4Yo8l/2V4ptQrta+/ZkK1q24GlL4/uVPM+sWE9NMu96B68EaBh4RbUzg6wQ
XX2/bd1PXWjOblbJ6RaAwUNeUsNTUY0cLfucS5PiEcNvPtW1YX+nvlb3JqiHGV0rUoJaX0n0Vf/h
HXNrXPjz9YQ/xRYcmSXZXbOB0/32p6grz5JRNadonLXHJv0yq8b2sVCcaPSgS7qls57jdFHOZgWV
Pm8HC39dGXvNMlcjRh29Odqsc7uemnp7jUjrjxUniL9/wDVNV+XF/s+/KLMCjBQuOAw2pSo55L/+
on3aLFFNOQkejmJXLIafWe7rzKi2W676qh2S4W6snx1mlS0zy07Q6UsZVJTKlg58vTSQJ+tyajWg
VGrtx8w+M4FfhDxptg3PndEQAecChMFaaBeCzvcJcJWUJrmmHz+TRHp9SLRe8ukedNIHCbPXbHbu
So2leLjoTGZtWmE/Zma1VPQwPJQ18fE+q5x3zLTs0RiilzEKaxSCQiI/fala7U5rHyyuQx3SQz6g
EAtlnw51oDM3TsSrkZfUg7DLZqq8IZzUWEbtgrcGuUAK7KvdZm8+1ZEPwJrC3CC5xZx6zn+4dLg6
H+X6aqS+AE9hnIvoaGEEW4IWyf9Z5F72DRBdiTJf3kf9ygbxobjW/LFQ0VP1pbN+EgjcJRyAyGHF
XJ6S/rFT8Mq8KW6ouWHnflWV54iA7OicjemUMZlHkGL/gbOkoMrK9rLGF1boMMuP5Eyf2b7BjL/3
yEEe6EW4GxMOqzhmqYwgMZEfVfQBIO/HBr1A688J6gHdDo82akIjVQXUhQiVYUJt0FAdGtQH1yT8
JA70oAWEj8m/j84hnQBKif6xLzYCCthdUpQKVA2TlXFC5dhQOxpUjwL1o5nOfYK/QXyOFeWaoJCI
8h0p5w6tMnTRT+LSZG4Ick0KKyMKiwo4ZVoOloF5HP3FkkKMgyJD598+RaGJUGoaFBurfnelynss
kBti7TPXRVLvCdGR67K5EjBPM8+1795yQACJ2+8GMwYzzJ2liNZrHjiUWGf0C47RJblGpF/jzbjE
SWru5nz+WRA4dV37axpPmFhMnNVuUDiDpwfLiIptoloRwvZtemTdcjyvKy8X5uRvffwJB/vOsE6L
+Wo1D8tEBHOvv5r0W5tfSjSyFIVMWb+DDuLVIfYuSlqOokZK3qu19xGdbRufmXh7buFQlBAYzE3M
l6H7yBcuWocm/tzb14ncueE7b3NcMPjlLPeYouyt6WkYGLAECZIfyt+Q3GOaxW1kbhxJIrRBdwh1
2riodc3c4xYRzTwJHkywlxWcqw8cUqZxLbQPrhdduas/T7nHdB4o8oAuSWGDR9E7Gy4pWFqr/F0i
qkAGkXgpuiYJNdaKmMjm5jfoniNq5ES3Uqc2SK50FKOPKuikzfymopoKFE7nhy6bjXP1kFvY23Vk
F3mGi4DJDO4upuouH6QbO+VPHP0JhRb4vM/DsOqgd0xg2uzW+o2fSgPdUD0VlRfb5pFdlsd8LMxR
gQd2oLO6HIEC+jkqcZ49km87ERQOTc3yMhpmln7y7JaJnTselYL6usnFGASkFA1akKZcNVq6NmI6
zb1TaVc7so+tjoROPVCP4DTF6t4czOd4wbtdmtC5Wn8uuXYXqiff2jHGSgVl3EYh3+aLZu5HqZpD
AcuJEDyUyWM3BjGYufqEOtoa4TaGW3vM+pAtT0e+UyUdfMLObW2XxP08o9cX65uef0vR8G20fEB9
gQtD2jIU7HQIPkN8R4GpT503ffHMBFZpC5CdQ+dFWgX4u95KaR7opY0ANT1MpbEALheuVLwGhTQd
sP/FsWV7JCiNQMeX0EmDQimtCjqeBS5ReeiW+JC25iFzomXfYcXGyFqYx3Yi3Q3R+Sve3uKaavb8
7C7zsc04u2V4ZbxmMqOj5iqprzrlyVA786mhHgHRVj0umNSOSuUQusgSlYavhNmwm74WwhwfWuEe
DTDv2qS276XTLvs+yvKwq5EHmw5TiqFMH4z4NGahD0Rzxr25Un4BJSBMWivUpWtkYJN9dLXUxZrS
9e+qPVnAzUQJIbjS3wqLoLL8scaZxGlVqMi4fRovJZvBtGd6NSgy901uv1rPmZ4Mn+aq0y80Nsee
yOY3A1fJY72w02Xz5h4X3ZzeTbbjcz/br4uzbdTikf4ocnV+xyHm+Itk+zIrvV9UbXnq+3i/JkOH
A32CvCuTVL0MW91ujGzCaVdmd7ev17dwlXrj+yCLYe5ZLfZDtAyq0vcjDUDEDvBQKaSqrH/dU0ck
t5XWIXxdn/GpqYGj4FOPpMGok1YjO86/1JIXdPs/b//wdnP72q9Pb9/99bXVdkKAW2jFN89TIu1P
ljRC4RXFE2VIe1QsPVTrzTMF7Ar/lJBWqlKaqm7fSm/GK3kDkYrf5PZ5dfNk1dKetYxjBgUEo1Kk
FEqo4+KycXO1uLoK3F01ObralAzlR5s7B9xymsC9LTZdC0ASB23BLb8wr4uDLRr8HA/Z1JDT6Xjv
x8P9jMesx2uW4Tkb8Z5VtbE36/kIi+lIzeKosifS7mYhwlHR7kvYINFo7RwslitAj+Rzhl0E191+
wvOm432z8MCZeOGoiTnOeOMsPHIbjNEmdp/6ejvVPebjClfQxIKBt07FY1fjtavx3I1473gwD33L
XqAP5XJVm3h7VAxAOPZsnHuUhd/Rih30FJc5yWXV0/1kZAFiLYtgv1fw/wl8gD1+wBhdo8q2O5Vp
u4JfkMlVUOMfNHn/Fuu86/Jxt1UWHTh5WGZaqERm2Mj8vkfE8Rg34PctmGOEzt2x9Rs8ixrexW1T
jjVeRoGnMcHb2OBxtPE6rngeF7yPwJEfJNd6whNZ4o008UhOeCVbBpU4JwsclApOylhsX63idRRD
yO78Inp8Rw6/h649JMoAnre5psBq4vqew2E4YE6RT944Yedi4Ztwcyq4OmfcnZTc7DrcniAt9/oK
BK7Yl3hB0WACCwiH7MmD+osDN4KZbnkNHtIIL2mHp5T3/gPcKs9N8nc3W5/rajhoVR+qapjE1Mrh
THVRcvCpFj9yPKuC92yOhzXBy5pG6j4fjYvoyCfhi1QBDOF8ZSp5BC18EixoFs7YFYdsh1NWwTEr
T8M1+wp8tAV+2hJf7QB0pCovm8p2yGgDXf/gjIsVcdszEPDNsfMxwOxUvLojnt0R7268nhScvJau
+OuKLZHiEmIcepyEdjSFAv+vO5BWw8fXvc+ac23tBsxKzn6zDuHDQxRe9uqcPWv8gjPe4gKPcVaX
vMtCfUn3Spaf4QFeNKXYiwQJqGFp0GrsIPZO/tnwRbENv6nsMLQ6C9yxCoD4cq3XkHpS38b/PMnd
Kn5oDV+0jT+6xidd4Zcu8U1343XDRU39mg/YCahZ61sEu3Tc1imuaxzt+4Yz36xw7uU468bKHsQN
v1XHBCTs8G4LPNzs1o9UWPKUhir7F7dVQ0VfL+To2GuqT62enqmau0yAAMlX7fTUDWs29+xQj+bn
HBO5jZmcHjqgQ6sHJPaVk9GRiuRzhPl8xITOOh1sUGe2BTsk0Ne1O81kGgas6+342cXIzgHZXzG2
uxjccRk9c6J4VzG+NxjgS3zw2OFtbPET9vgWm3yNXZ4p1QFG011McMGd9FDMz3WbknqsfJsGylJR
wg4VMiaKqmPGXzDlrwMaybBLsOpTv+1lk/DgnaPlEZdimeqtYymvsYka1kVxgozhtQQAJoIAoGKe
aoIB1vAJ7sglm+97QgNSRzMJEZSECXRCBUrhnLQRfP60sumhIIjwARf7cM3WCzOrl9bcwmprTlP9
RqcXnoDtKd6Wb4XdHd0xPZdue+UZmkQJvMfyaSM4NgQgDKQ5ns1z0onHDrBSOOfaNcnjUAf5ovE8
mkQpUt326QIMJi0LVJfJRfVV7vN1AhiMirGVEU/MySMyl1fTfcv6G2PtU4hvyC5NhThHSawDX4NF
yIPa4aAj9EHB+D4Tj2gIAdG4L60bkeYozjbBBd2kG6rg/V/zPLI2r0XvqfthxHVYJISciZvsBqIn
yFEfLVGUmkiKrJ9eiags9glGFn3EW7CUXm+vZ0eZWRExBHbqbiPmohTvBi8QovE9lQ1EuvadWMmn
Gw/V+pBs1o95foaddeW0iu+veloTC/LFcbHxvW/X1swBeqjHjujNRgRHqF9VAjkrwRwXZas2yoAB
AhZOK2wJ8BA48BUHHmv/ZNM/nVM3UjYzuWjhW8R/LNHsaHzJoDzh7tKRLEwkB8JslNZ0M3vifWdO
hybCz13yAkZZcYgadRGVRXrAsw4PrOG4re2XufbB/uwmgko2gaWK4JJBgElEwx05ViQ/ieNu8Q8t
yWVQ1ZNuGpcFvJaJasLc/NNENConIpXIrFREaMqckXLuVzYeJvMGO1MObUlgyykfsY4/5ZjvbQJY
tfuEl+BBFiSWy30cncCXdO5eHz6rhLdsuF2y68LjN17yB6d7db9G82PGMVSzwi57icjOFeRo+jsV
zmtOREwlKqYQGeuJjlUCg10BmoRIWao6J3Mo3wtNfCe1+GEuXFjV7EQVw74oaOzk+re040nOGgoZ
WXOHg7D5ZYiyaUTaKqJtS/8MMuKsBBWht4bwm0YIjho4ziLWoX82CcjVNlAtZQ3NbcC5XTyJDsJx
i2c1ETi8kxe7/9CI2ynE7nTidyoxvJI4Xtrn/gbwLLKmk9UMx7IM1IizJW6hNUofhqR6I8N/z1Ae
gApCBaG/jvDfUj7G/XQol4+aYCCEKbpEMD4SGNQIDiZExfKiOLRsNoXxVtAjx7WdfAy54YrgoSkT
iMDtXjciiQvRxIaIItmGXUlkMSe6OMkII1HGnP+6I9qocchJiTpOEJAd3Z8IQKoEIQWBSMY0WPfj
J6TtY0dgsiE42RCgdAhSEpCNPJNoJVUlya4lbKk2UYBUeqpUNmxryitPMvBL8vw4AQlrKoQ2E8Kb
DSFOslkHEso7zPwvCiFP3TWuiENPEtGeEgI1CYNSGEiJE1lCQqIlYVGKUA6bMZxqQqQKYVKHUGlB
uLSR5+WOsCeh00IfDi0h1FirXldCqTnhVKMkATOQQTVf8FZcCiKsNVFWk0jrRkVCyqDKAXjk2seZ
4OtIADYlCOsQiN26izMRclOcUKs1WAXtq1sOb070rSBMG/dMA+L+QbP9iahtSeSWCCRlAMsZaMNx
JpJrEs3ViOiORHUNIrs50d2orD4aorxM0B9Lor09Ed+eqO8iV0qivyVnxrVWP1gp31x2dVYb+aWS
+zYKhBv1H/YWXeMYczSRYo76et2fcoLGKoFjJ/lZED9OcddsxJF7YskkEUI7ae6A7wVNSxNB5U+E
mGOXMDO6aUu4meABC4F5wjH/hP+Ie+neBlHf6+SnJYwCmM5g2vjGyYUQnaZOw89XCmYhjvep9thl
ZHwWK8jq9YLOtyvU6imuks/0GZ5stvryJU6M9nNBZDsnuq0R4R6Jci/GUSHYbRPwpoPkXBTF1RH2
uedQuCyvKpfGkVh4xT0wJfy24aRuiI0rOlWJi2fBrdJ4e7mtRu4qIjLVXcZMPyKUFeNbQxDdIZA+
E0wfZUBdYRKfYirlmTfJrzNNpSmOSLsrPjoC7lBsL4jfp4ng+0gA3iGuvVuzHVDbT/BL3s3ceBYE
5pU52yEzPTTihQDwWRCrr4nX98Ts0YbuJmL3KvH7iBh+RAMtoXxBOH/EMKpq4STpEcR13JY+k28U
4eC/J/0kbG8i5t/JuD+x/4y3MdVjvNDxnRgUJaPTAgkgHBEWQAMQup5HIAIxIAsLqEAOXCAFMhDb
n2qQAw3oAXfgiP9JA0cQLWAJ2MHrYAoKcAVAg+478AUjB1nOeJjCmdeBN3DBHBgOqzaBNJVN68b0
I93OyHhvCu+3GUiCAiyhBZpQKjr7HGiIwBSYSp/ySzWve2HZB2Y4VQHkNyhBMGigGMDz8a5JCFrs
FUAN1EV7LeCGFoCDBsihBOigAXZYMdnUgB4mgA+YHZ5yxhQ9IAiY96QS1Gvvqg8CUEQBMKIBHDEB
kFABSSCgHcY8sJa3AshEAWwCqe1uBD4xSQpFC47CBUsxg6dQwFSAXcVkiuEAfMUKxqLAFgDUogRM
CuJiAnWhkMAzUqbNpXaY1kFOMi8maIwcRIYAlTFLZIYFOgOEhgZKg7P4fQFawwSxoXZfFoAbE+AN
wrEv1qh/EwA5bFIHMy1VeWUejGmkuwq/eDqe59Wi2viTQlbYAe8h/4DGQPcA+7GC/xDZcD42AEEE
YBChN+gdji9ktA5wSAFAJAMkogAUmRdC1tbj4lQfG7iRFOyIAn6E2eoaYkoIGHctC/utJWh+jhYp
xfVBMHQzgEeQMpcp2326sgcys5DcCme38d61dR//nx+1yqGfkn1t/FDKnz2slAhmSsHOreelZ8NS
AbZoMepQREj/aLhE/Z5c50HAX4ngsPRsgjXUuvyRMpoviH9HB2ZLAbvFgeFSp2+8B88sUFcdwksK
6SWF+CIgv6gQYCgdwj7HPFLZa/BhBCmHOF4O+sIMCX5MB0emhieTuRre9C8LlBkBbSaCOkMz/XMi
MTQVh3qJpang05QSVKNIZE1kmYDpHpTJYCr6r9HKbRri3iBGty/ePv9tinIb3dy+e7sZe4gWmgTr
iIqIwF/GPe2/Bj+3+8hdP2qi6SBUpsaznjAK6BOmEGItNTaaKAG1xADdbpqohiRblSSEJDro9rXb
R9UN/nP7nEIU5pApKMtGk6ymXPKW2htPaNQqTizOcmIT3p6GVAZ0R+ZJwAa5NGuCFyounpMmMUm3
myajM4RiJfn5DYv06/sR2j5mT3AU8p+Yko003phKv37k9sU/38+vu9j6Zdx11J/5t8fgNvy5PUwl
jUC7sspYkeXDVIvhkyExT6qkPt1uMgmBMrlCekK27MayZbeSxKjbRwXmJB66td0x6f8EvQTAknyo
bh+N8qFQJiBURcRWUxK0fz3LK6gdGuX178WNY9VJpFUn4VYMGQAr3e6gutGv/rgvedeOlX2LBPP5
JAaESrjTw3joHunUrWguguN0+9HbR7evtTf6ViRBXFnBSYK7+PUTt49uX8twXazer+9kEvXlqvlz
n/NYDzNPR2RKftXQQZBVVmyQk+Lutmwl9dCHzdrux7UBdJMFkT6E82AwcQBq93PgnFSudMtNkwd5
kvOBFpp9G5A+CzJ6tMZ5DNRh8fJlfWlX96vS3EVaoE2wmx7Iae9n0nHl9BOL2NXQiS43MxCIhNEI
c4V8vV9/DgCgkm07qmN/LrNxH6eDbwkmQGRN48IXUxasyPtIYMetFI9EVh9QZ0NoMAihaa/xxFTX
eiPnpNLOWhNF79QgIS2tGJ5mwB1jU73ax2R095UC2m+MT3FPx6a8BOX5fX2em/gAeOrAiZOLouqP
gDaibLnPRfvCOOWnpeznqD5PC/a7saufMQGcxobnbWz2KQmdLiwyEoDQoPN0hX887hQejyKtQ4T4
c9dtF0mxUcvsoPfuyVQ+osl+NBJ2sNN3+TBskU1QFLDHrOH/Y0a3UTcDVyJXnT2mx3B2RjbGP3q1
C5PszHztkJGdNqjJGceLNbFrVFN62CngsGil0GJPZXOy9iXHrvjQEGGB4oJbK981be4PG/1sbfBd
o0oo3zgDUOA9GjmFC44/QzeYVsgKGmUL1CeZQJYwVu3wguwcWtQbRpmDWMN4Toi+vkScrvKMaBNb
mIT/YlKs4+rYD5mBNg8VQiwvarkdTMiKgzkxqodhunG2TbTHrE0v8uQ4FAYPEg/5ZHp5X5E0V4en
OBl3Wh1B5JYbSKQTgnirSWppmg9m3ZHjKrhiQEhglNb00rQDV4EdUI7QCvQBInIFHcAkFtSS8K/2
CX/eVMtsPtpTBNNC+UQhIs3dTMzGGJbPi+Y8kbcIp8r1Z8MN4Nn45V12ZIq8U0sSFo7urSs4uuqQ
Kk8mHYucGfy0/J5a73bx06CLUydQVi6dHwmf0NnehjcAsvLQGIOnFCNuY8CFrSz6ndis0zE9w6Wg
GrS1Zx/zkS/ax3qEIOfOINKSnU0Jl25m3lK3u01gBF6jncNfpo407MXNWScbLRb4HiUnxHz0K8sO
5oiOpiARTDLz4VpF7UdauZAN2iCLpiCVebrc+rIB5sWRGcROu8sIj4go99Ut91MuKTEjvXH70jJu
EmhfUCNzjXz64OBSbvZx9sIMQUngGLgolzYCdOzulNlkiFAwZwa2CTV4NNHFFQsDL8hrcyPSR8fF
smAEXk8iEV85vOFhU8I2bt5EKoLRIc04kYxudIyhVPMNiqdIYh8GQmVcpAWZ6fHgtUL3s9jy8zD7
DtQBueBOj52giLagSUZEyjsnoeIQknhhdczk8Mta2ACAoVACOUc6l2iyq6u732zwJUh7xsDbx2Fj
M/NHZBesnAdHgSzlMqfE0ZnjKh44IY3TN4M7XTsIbExAjaY7Ga5LT7vq5U7piaEPXWQWMVnweRlc
RZuPzTjPApG1QOz0wwIVsmw735p5tWGTgLm4U1Ao+tm6NQgyl/OnsmVC8EOlEkYbd3Tvoa8P3kia
2TzFJFK1NUMAofSeSegQN4c0yz2Rg41Kh2PXsA8RoxdHP9cOKLmmMjmzdmnFc1qsMYaH7WFbS6qF
B0iHeSBQlBctubj5GvTMik2LbRTrcca8qCh+jlHztCA+Ou1wSDhPAP0Et8iG2zjrBQYUxphJCfm3
cu9j8W4sAHlNhXdVA3nozSobBHyxbxD1Eqy8BZcMa7J3tPV5FBzuKXXza1FhGVN8haWyd03yA/rO
VSZCGeUx4vAiGSycsE/xWodO862cSREY7m6ElaPBrsWcOrbBOjM4Kc+Dpb4koNUsHRZ46+xNpNRx
iU8UyLDXhQJsPWoCNaJtnnubRpWx7c9za+xWB7H4XDK9yjc3JCEdUADbpOlbDZ9AcYEDZMy+WTwj
Nz9oNLBODU7/9moundeUPezcEul+hR0Pn9+dA4Y0rLm15/C72xublFIJbMs5r/bkdZwsNQaCQPbC
koW3SAxeA064YaNNkXzmmYo2QpCVeBg5h7aAbIw0e2xZ6VM7YWyg+pPu3LeZEbibywjU5BjQAIsa
GfUJT6y1Z1MBMPZMY3R4g4X2qKRWmIz6ERvbz6SnhPLZaKbN64UUoKzTmBhvFom3copBXGyntFjw
4/X8c4ja8VFjBVG69b0Z01dArFeDaGxc4+kbulMmqmOVO+/Is15dsiKqnD7kidjOY6Z1BmkKDeLt
DuzYfZ2gpXFJtwfrPGF2arTrtihHraJ8tXzW3ekuS9fnxJ0+9NT6vnWcgmrrtYs5iDeY87bNuiS6
+tQrNvmV0kvNxes43RlEbYt7c8zY2LBhmmCTJQBA1ihsau0udlO67q2HLoo/yJy/YNzDJTW+9BVh
zlQc9HTcR7wQImtfitUXw8iAKvYs1lAYYoA/nOdtT13OdQa60kJHZgAU1FXtGzQGQeoPOHL61M4H
NVCjOUtCJ7o0dF9XtAt0NcNdzT2DXT7Jh0Ffj4nKvGLm2zz5qZ4hO2M07x6dzThO4hiP7BDiBMtD
c0lWLhZTdofT8o7lUL7t92VietN6ZQ4GbL0KQCocADc8WAiRcUozWgSUTB/+i64zW25U2bboFxEB
Sf+KWsuSLLkvvxCusouehKTn689A3ufsuA/3hZCwyrbKKFm51pxjHmpJ08Q50et8gQNxLH33noiN
wzAkQZd65zQO75XOOKxK135Hfvn8MYakvsn0DijMnefRXIy425neRtEOH2h8Z6lPJXlMtY/BJIUP
z0ZOXEboUF2w6+ky0o2sP7isgt5sgqj603lPk7y4xmtBhV7mSNQ2uoUSSb07xrMxX2BZIk5AdzPN
65wGS3ofulfZ/52tS73X4kvXfRfsv9hrBla/JAE8mzB5xN4XXPfX0n01NSRNd9OrEQbcMNWzSFY5
sIDvYhU+yPcEnzFAHrTS+oqEr0//jTWFWHvEa2ciFVb1nRWMz2gCKDJq/mwM2p86lkoLG/gWzPwc
xN1q+NsvNJWVn3F/YhPtpIr73dBeMrefGbRl1v3sedFZal0FQMAznrtseEoGfPVQ6lhjZPtIq7g+
2CO5G4ZDekUSCYdJDnI7fpAISM6KgmRyO0wsuGyMOi73bZx3C8QqfsqTFHd2yS9l5fox6jr3q5H6
k10QP6W5ff2njnH1RqHpDptpVKQGGFI7kNbW82FoN4NdkeYxRKfCHzoUsEIQGqfZFKll4m7TjNI2
Uxmhw/SWwy1xLHI1Ln6qcsTHbk3jxXYtbdOXeb1Lo6xk1dPSV38Wx1yn5zbMsbfx+jYJfNa0l2ya
5g0LNPmfMRYwqRcg+xZH2C0T9HbQJmcvCoM9Szghb3d8uQYW7lJsVfJ0O5ctSVMhxJyd4cz1UYsx
7hDJOX2IrLprCKAo89F4llJl15uuRvjG8+1UBsxiasuQjxGDat2p5Up1BN0l6GK5EwJYo3d5vh0s
vPz0pZAKGUeniuQR/+N0Vmk0n4VhTOfZDemi1NbH7RRTYbawRXLu5WQ+zBoN3OUvc/trsZ9k75rx
4Y9gItWLPUmnNl1jr4v2Y6uNT+lkIM1cIFweM5fbv7wdqvQzMYR5DTO7CchN8bdG7alj6ObN8fbI
1tTRGXOooJmxwM7MF0QodBmMTm0cvfrWUt1+gibENFDGCKapG0+4mh/SxRap2dl4inv8ToI/bt/J
kH317N4PuBe2WiXTa6VrMMAHxuyuCT4l9ajgepiPYaC8HCOW3pIcE8/F/JnFn5Yzab9qfZ4x0fvw
AKohfEHtcJ+PxSYuiupRN1V4UpapArCS5ltRMCAfkm/ULEGUZeBrZx7JQZ3oyDsWnSr/qo8GFINe
NmCRiMWB7Vj8Ia3qkfBBijjP0NYLk05ThXlMe3r2NY6aS2byydIaJjyQVyxcMOVd1evWJXQBzQPY
OOf0fgKqwmxdWNb0HkOTXImhHo5uF6dvWv7hq0ycSqAzgR7lzl3RAdgHJj1sIukClS/WBriJr662
RVCnIdLPeSj4P1FWeZcZSXxqnes029kx0rWL3jYVQbk9YYxgJ88yHJqFkJds2kFHPZOMFxT95l8g
vIHFGOZrjCd63BqfrSTVDoYuq2Ltgmok9VL7yyDlFNm1+SWH7ESkCFPcjqZWsXfbOD55pYpPcw25
v8gZ+GNZgsTQZeA2fUANbTLc205NUFejkt8VVH72egz5Rba5XSa1A9chzZ+srudTPvoKUFAZk97n
R6eMUMBt8kjPX258hNtHRTf+mMUKkm4dfziW6u5MF3s6lMQBMRpNtEzm/HjPTxnMG+nFGVnJ4Gu9
DEM+PS0T78Ysuh1cNwa6tKMcS1p/gYDuaCW5n067UFumwlzP9A7Wtys72qeph7y6EeYLPfKhGGAJ
SXB6uXiS9InHJLRfFca/c+TDkQ/dwX6NhUA81fdMoi3odbNhetysS8bcFqkDRWf0oLhC+0FIupt+
PDy3TIACYyKWuk7n/pkK84LGyD77k9Y/k9eFS0C6EQ2BrF87yRjeR48ZC0gcVGl5cqN4+BwNgVmR
qOEXk1CgtSoh25h5z13RsrjHRFzBjQ5ns0u/5HJFNp0+XJwGgZkNTHFF5lSKuCCLni0d7XA29s6X
xW6Bznf8W4EnXhVNGVIaZh7TuyGhkWvkBy0qk1M51v5mbvTmaS54FwKBRuvaeFml3Tzg/7Dh3fW4
abrmQUZZ+9AVIbSSXM53BEiNGx/FG71WNcSgAlzUMosluJtIFKGEZXNWMjvJteLiEFvD5A62T7qY
GW4HPSIjpnGICZw8hGGm6umd8HdK/VQ+LfEU0QygKZ1yl4FhHlEzo2726iI+YV/D0EmQ+zVaWG9V
lx/T2092RW+tpS7kR+EjqhCDjX2nZl4xeFyP5hSdhmFEpDtPOHj9Rp6bNibuRZTmc2uj/Ch9jJvL
wYKjFGiI0rcF5O8gXKyfU9qmUEjEmxyHaD8TB7rpl1mo3jG8S0YMhaKhorg5IDEoZ2vVsq1mNX+v
B9t6s9yI9KPENR7sqBn2Xr79WQFEG+I/nW3skX0s72n2oF3orHM6z+NaKFqYN8dWbkQzmw5yghfT
1u3U7dB7BhhaXT+6RMMcSqv7g02FapsBLZVmcihL1kE6JzCbC/YzdB1DIkfYBIZm1616LycLwp1H
uWbCQlUiRkC/MLEOsRPm92qWGEzTsn3LkwiVUpF+pZ31q++czx//diG0iEwmB8giAR4nCCoXx+xi
sNgcWMiB8mSmtm+RG+5jxylXMFUuum6hOU09BgKO3SzI5V0xZdYZRDxKwtRIYe5OUAUl0g6qwNna
OEnPNieciOD2rfQIXIAFzncGhmY3Dyfxv+O69srpfDsYg0kbyMawVk3/nBo7AyfWQB1Oxbdx80l9
2AQvrfvGKU45EtAjP9cBD2n7DGFDY4+OVEv7D0NV3Y45Tr0bIjl9oBIinHbdWbq24RIT5cEOJxyw
hFClKGpsNeYnnen+KRrK/HR7envE9ERDaSn2/57qsJqsscVai4PAOI5Wpx+71vrnoJlSBmPsgvax
3KkL3GbRv45GPR2aLF0r1yuP1XIwwELvbM273k45OCN+zt8e/XNO7Dw/Kw65kXKfLPMIUYy3LmCB
kAkiG4Tvdl8zmuZ5q0ncLXmIMEzV67ZWzUM2Mx++HXyfpb2Xig7Sf0/dXuEu5yWvv50nibYBwBYh
yg+Jba+AKmSJPVxvz6AoIdGRbr8dujx59JzfRSHIh2IHOZkSBdNy4O4HNkxpxs+5bHlFyCt67Ppr
nMyE3lWUHJUoqO+G3P2VCBo6qBfAbffEGtV+XgXJ8oWo641V0RffjtKsXRfr9ZEIFTR5Y5w/RK46
Isxx90rQ7jKoJx+bzNAfCSEjJ6pq+8O8nDNjSSpUQdgMo8mI9hnCOLZJhOGAMqrzo5kNp7g0zIvV
GN4dcklQDD0y8wi6Lf6v8Nqa1I6dB6HNjZlm3c7FXl4dK3863YrXzKiNY6ZMPsT69IWFvfNxGERC
25ZONZ5Skb7iJLC2tUWOLrnRcpG9r4fR8mC2WAA9x+Z5mNuIuVRrYGrNMhIxCu5OidIutt6P5L9Y
3e8kna8q0tsXf7ag9vwRGRlNTp+LBzW5JY1vZb3pqffucg86eI2Sa6utSrLX2YuiSDJfSA/639Nk
bcmxAEZuBm0he/KAWNd9g0xRIzJ/nLZ6Un6nBt3seQ6xUsXFs8iZ1ZHBNWksN6JbpXPHEs9GGjW1
lyGHFwQoGjatE4qd18ga2C/pIt716PCoYAsQPVwXi16nObm5AMqmZQ2dTAoGuFDzS9EHAt97QOqL
/6f1U8L3qBAS23zIrGH8hX56XvkA8q/V0DFl7tL+kFddCXGTbKymSx+zwgGibNKG9PIyvE+Wp1kT
7uAoIh8OiVKz51a8iPlSVsP8fPN68yS2xCt0mvCaFyEKx7KQ+xr9zmsCejlfOkHYCd1DkujpI9LH
hpAtduSMrtE+gDA2Dm5pTj/fzA8vU2V4O3Z29TYe8SqKsqzOWq3y/ZA4QHasgoGzTkgXDILqnKNO
3zS+nzzOJY3TuJvpT0tfO3lV9USkkbiYmj28VORo395bJr0TdEtx13XUs2osq7e2LrXdPGT1RnMa
3m72gdRWbLOJtqur6xTuTpkJEmJPaLCSVe0zz3FFIc9165Xn26Momhnh+Egc07aH2yA61J9ClfuU
+93eb4m1Rk8n0Ax29X1dlWJdR0iSdT+DvLGcU35VVUHaYzhS6ZNsIqCM/zt4WAp+nhp1h9OmKJCw
Ll+tOgKA2GRY26GA+rqrUsPc6AUemXIIwT/IhIDv2Bvub3eFSGrDoW7UUS43Cr1uK1hXkwHILSr2
dkiEZG0MzH0knc/GwpzrLueMSuFT0a3s2Q2fbinEbamM1egZsI+L0YANf5ioxPbCdkqIaZn31rkz
M+cm/u3Ba6v1cE1PVu4MVZovleiLDbGbJa0ZR7wQ1NStYg1ptaPTtiT34F7J/p+D4+VE7KpiYzE1
0NqV26Dxa4BxoWqIqhrLS0e73m79kr48jbVXX7Za+lwJvbizZ6vE/ZSk594EgYp75jobaXOtdSs5
t//n1OyrOxfe113vyLM1D+E11bLwarpztLfGKF/dzt0O/Mc/i5naSyutfJMsm6dsObgx4Xd6htpE
W9LZ7XDW72tfP+WlOZySCR2g8s4Dg9gTm4Px5/REIjYVCFrDlP7O5MhQbSK9Gnf4l7nXyxlURJfY
eCqHEgye3vYbDCX1E5O7R89jsARfk+HEsj4qnw72UFnxaWzc7zyu8zemUMU6k0lx0czFfuESKy+7
5HtGp7K3XJFcYY7gqjIS+Vn5z3qGAWn0s4dm8IvnUOvYwXKbRaBmllexKB2NwTo1Vbn/wT5UboPk
WzMB2BS5f490TzLpyswqGG0GQfGildUXwyqbQ3UfWnz6OmoZtxHOV8OkEoRA+Xtu/XsDEynd7Lk+
ML1J3he0mlfWM6S5ckBEpv8lCCh9598B49AiGyp3ThjcGJuPfAdnrzuFzR3JQWoIDfk7Ri9IZivr
673jmNe+RRhxe0bxU+zm3Pm8QXaIlKTNiqtmlzRA0uIF+3A7V7v45kqVPBrRL11FxWNMzsNTCpd8
rY+zB5Oap7NfesiE4iu7AR/iy1tVR9OOAXaPoN+MAKZZV6t1u0cn9uqH1IbXBy+0vcdvQUhXDZ/I
Smnj3/4jb4dp6su1b3lTkDU0oG9bwBDOCiY0zWMK0gL5+ymVfZNWkxhH980ew7tojKv9dNtF00GC
uhNLvAVZOF9uj9K60i9jTBKprKP32JHO3mV3dZA19iIZ59bJU8k3cvJn0gimjzqDRUfiBR+5sGCb
Alhh7cmyP7sezL0bRIWbQML8vNbURlaPTmvolyZJ2Z3qhEksz0bbQOvWRS4xvIOxgfoEeMTsy4sA
s4J7BmJKPXdq7029WqGl4kZuh9FRZK0i60StikG4F9uKvcuo3J01Vc3pdup2AGCCVryCThSGpX1U
9fxCdxkLEokdx5i81kPUE2Y7pvVwcj1VbGNdH2iSZ9ypsyJ97Up/aU2E64iS9kHJprlaBYOCsgCg
6MRTuFZRE5+lVYSAHsHJ5z402qYOtRfToqNKcK34KGkNpZPjfg+iX6UjjCJAv/GjnaINr4rsb9Qv
2hU5fAy9MALhlN2LA+OYaMeeG5tnAwjPxT5i+3tIgePvxra3qJWHcicxB/48mpdz8fLVaLSt0//7
OilXjTYbe+wm5hsAxUc6buV1wrSPpw04TgSLjw1+NeM8n5N1VBnzkyy6fx7F/zt3++q/r5NOYxPM
jHPz9pJ5+QY/j6Y+fbT6CTtg/Ldxe27eutD7zaToslcEzD4OZshSkdTttiutz6S27PsbSYapgX1k
fPg0GBXjcDRLMCgptGEMTPvbklOZCEq70DNRdDnVE56wWSp18m1aoCCLTHj2PHWXp+2C+kHuQMma
JeO6D/FNxOxg3rWOd5kqRHIDd8z3yH5SnWff1YtRT6OIyNZjL4d7bYz0bh0aNfK2G+HqdhjpZita
exKywqEkG/HWS8QiXLtZg9aRvmTmTIsNyM43gAS2Py29XDADNMv2pCA/fYCu8ZG7puZTMULwj73C
JDKo6yDIDC5SNq8751ANNnY36M9V3emBLr3wUyHNJfbyiZGNfGkNfLVVYodPylDUneR8HjsvA24I
3HRrsC4+xWMs8IG2/auYnNf8QSvs6JfWlvIwgwhb354ONe+6Vy1Jp/gwn4Rtn+hfx9tRJtm+ndJ5
2xv9tKsyVf8yRLjhnj69DJNTHhWBsquo8KtfhYr9IHW6eclmMdbEO2NyzW3nOLrjvJ0Ng3yxtneO
M83SPrB0PAp6VG3NFjyQvRxqQGxBKzMsAlXjnvJK67ZdLipYuHnVPETZyFTQlnd157CwsVIjR690
SdWPY+Onoalch7htmspmn6PlWJrSFlRMfl+N+/rSsbaniN2qnzEDj/NpNxhMFP7p7FnQtEaTKV9i
+6y4S7tvmM1w0zcTymqivhuxlkNb3wOJqe95G763uj1U0op3otFEjfOdkKBb35gdUUPAVvUCWVrf
3U7dDv92loVJyhj64CiAiAFqNDEz8KSDix08bPX7/sv00+6e5lFfB7cztxfcDiiLJxKBMsaEc2Ed
iYsNGTCaCZm5TQt8LS+0LnCKxSpdLA+JpzfJneX5ELGvKFBzz15nk5/mn1uqfj6lQy5OrHJeQJOe
IOzMTBbThwXZx1VPWfMaxmEXr6LUKC88+2li2XF9e5aNRXOdyBjaDjKx1uS60niBfPfTiQcPUGxV
6mXbZtkWdTFd+NtX1Y3wsXz156lgxuCT0L7zF8ATfquV67bVA7GBzfV2qoFybOVpBeWVF9zoG8ur
UjGirFXzVVpZeo4NpmJD1MW/shBICaNXix2D370X4xoKWHMZM/Gb7HgbdbDeM7bWdEbjbXZH7Vuu
JzHpr1ZNPDSjGiI2bl+l8R24GAowhA4HoKTJezg77Mk07xkconzQaekEP+cd/hGKPhrX0ebnP4no
tHxze377hb3JcJH200eodez8aaT994W3541OyJSbaJSuunO8HaCk/PPo33PKjNc6qCYCgKIIWYGF
vkdZFI4G9qbmo+4KSLbTakxGQT8G6Mow0WKQzK90V8S4qWl++uVON+gnl+SJ4gR+9bN55yVGRYKx
PwNKvRsV5TehOUHXDkg0GjbLBtT+TECXov+7bbQ/1JdMP6He5qGCcJxui2YmG8VpNrMiqk3rksAC
drryx8ZbOV597irzmldeGtjxEosXkb2c1m+aSX1bhfuloY7Ehi0eGidfMx+49eM4pXpnETby6hNr
VUPQumCoVIuXLgWKp1UdQ0RJowT5rh+GDK/jq2ex3ACEYkKFhUZHhCv9AuVm9olT5pFB8laEs2QI
SQ6LSpf+B8p3NLejPxCgjC+y8MpHGxh7QObKyUZTyJ+L+UwiW/Zbab8PHfowpBCrwnvR4X7xafOe
yAk9xildi3Dw06BBH5yw1ASq9n+FUt0lrfGyrCU7PfTXRSvfnBEIVJ+VV5vLzzbJtcl+N2V0GaPu
9/InTU2TKlJiDtdRFTEBjIL31uHzPDj0MqbZPaeDhvejE8fJ8xmyYoDNsOz5afg698ZzXvoPzNiw
jWQjBaIT/xZ1/856VgaGNl7xRstdYRJ9xfy6tsS3GTtfGqjtaCL7uu7wKNaPKkzxWzUr2ntfg+y+
ai0/VoqNpT/jiPBaMqh6Y+sQNeFpMPuBYyOiJxaKzlOgKLUDYQuTtBfwI8gbs4WGoeFka5RzGHIi
TFHshszDczXvCNhG8KyabeHkj3I2n8LSOdMzS1cOvau6xvjVjslzrcRb4o/RxrCmQ+8io26Xi9st
nIsgE7qO8mJrgnpMh47IHf3BS8cH3zfJumlQVQ01gN38fsJdgFgHr4X3ygTOm9rPpve/K8u2EeLg
NMf1Zbi6u4pNxqeYF7rI/O1peCGjclubE4lZbUY4hlF5gQjVRBHY7utRPtAy+rRjVJWoK7nNGSC3
x/wrEgAC6za60B/rUN3Umzjt3yvbexO+RofNzu8ZJWdB7KV3RtUeyLvHBlNM6JjYso2LHq0KIXd3
HYBpegGyQkPtVbuodshAiLhRzrpxL8ldqfJ6Y00Ea40FHJHRx96SFLsYoX1AVMSVeuOYhPT5VNti
VshmMOzKPuGJjBg5d8i41pSi7aJd6QUtzerSGvmzbyfGZlqo97TYVjYRlPfRPEAycnB3OmDcB4O/
WinQVTngAm2udQng3Rmj78rehsim19w9KjpkBSsbMxFgYAc+yxWLB5uWpn7UvaTeVpmkvvdx60JW
HgpM2yhjsL3nKegDSOfQN478aiw/ywQwQ5BZtRESfRUf8KpfU+X+yZMmWSezfzJGvnNJS62cv3w0
bCgscCTH0BAaGurbDq1w4KiNmbGlnHAyCizMo7GfbMxmY60bqwmpe108hFVkrqTbvGmx+iYc/mXB
PAzoGctelqvZ0L41R3svEaHICE2Uow4TzbJOHbrRIRCuJObAI2CgjZheFhDVVWn9sjNWw1xMvyMv
NDEm6naAx6DeGDFbc9cyUSPqGm9u5obrR7uE3hXVL43JOet3ZqohxHBaFtWpearz9o3i6Rvj4aMb
h19UvjuPaAjfwxhvjaJlE6T8tfMbf9Rj1qYvGm4u1f+lfckeS7MNpCYYS9IYxD9SG6GhWIoirL9Z
ykzZlMu4o/noVJdth4o/il6LQCUGb5DwJ5Csv62i+Zx8CCGYqu1OQ6hkVB+YcbkW+hy1iGXcAUvd
SfVlu4WxKovkGlrEJbH6ug6Kziz2pq1w6rVpte2R0dVn54L/9eL7sp7y7ZQhNezBj83ZV1S1TK+d
5s3MzI4WgfkNGMJelRhyxwm3pK/20Twbp74Yn+K+wUgMFWYw937WFMFEiu0mdVMYQaAFdFdxx8Z6
CihPW+XhWAZJGBPtjQwQfoXpAHos7W9tnN5Qsi9Ze7zCg4oHP80L5j58KMqO8BuK1Yhxeo+eQxtI
4aLxlFnr/OxL71dnQlVh2PdAyXkwXfLObYgNIPKTZyPke0rfAOKahysdNIGXii/DQJQVY3YXS7u8
TseXUKJaGiLm42WKiyNC4QnOq/WFufJMA+1Er6h1Z/eP7YyIalT7ovnxxlOtF+RWe0/cPUz6VZMx
SRzN6qUupwhrVLoz3HbaOJ6vE5uZ/PEc395oxCbmZb+yQn/vduLLa9DreixAWJTH1QSvKeD+/ap5
7YMyvL9REVpBVxaQnWyzh9hiGphE+0ufD38HGuWexbIZ58U7pcYrV0+3Faa6Tuj9jJlEcjJavgVd
zFVlDLjtsmrl6TlSTFjpEdOmA4L605CE5xLtZa5Qmhqkmjg9ZFQ1rTGFf4tca9aDLLj9a9uYeiMv
MV+FJiAo6oGHIdokI5Ciui7ZlDUfFlP5IOuMV5CFxUrywQjGtvutNzND1XA6qoHYpw7DsOsRuMhu
Nk+2nQ+JEa2WOhvljK+1pOmfO4+uFnfnsgvLzUQHNgDrhhcZyywEqBE9vIcI2AbdRd2DWgfZBwiR
yKUnk5dn4WBUT7Nxpm3XPfcIIu4Qaw2zxe/gl6eqKXCCK9oEcYK4zJ79Ny5P4KTmXgjhrlqQaus0
0d+yLknJLF7GsOTGJ6Y+4c+LZ+TVYCJaEQdl6cUEYocE6THweqZbsx5sEZ/dvP4TL6jrUvPRvjXz
Ob2Br5cDw5x5hyCDNN5MNWdoSh4171kfyz9DM6rnyD6DptJTIDf7tqVpkRbaH0BXRSQ7mm8zRCHJ
zTypTfa4us82qo1Tdg7Z1pirr9JPq4toDYWnQSKtgSjQyHLNQD5hhsx/Xp8giQW/5cTdpz9aTGpI
uq69TdKSzSxqrlDTmVhwK/8e0REYjCW1hfg61fjpoQnNS+GyHntVvs8Qeicm6SyVne8cm5z0BPUx
qsL2UaFuwYBFqA/W35BsqPx3zsotbPBJpTPsbcvVd7qafzdx/e1NGEAEu+Kg8o2FkYT7M4sFjfe4
rRHv5VzOQLWa2CXWhZtz3A6fbOcwfocQ4trGfrG81tlUIkcgS399iLTnOvVyuuE1NUD3lSNxCGId
cGIMdI3ozrHRvhSi8agyy5XlQRRz0+Shv0t8jbv36LGvaeknD/34liYeNwB/iWbpk0vbmH+hqeVu
/yvzl65gM2/9LBHoBBV3+QG5cp849NtZICxIOK4v9iX7nnAqnG3jUajn+raokqeo1nakxoxbOY4K
Apq7SnS8g31fzocJMTiqItDFUrdWRs0UZI7QJnGtA6zjHaNsX/n9zAxx9v6A9iKQR2slNDpEtJUe
eptmjD+0ZFjU12sCZANXG/pzkc7nqaqajaYhQKDYqEBakhHG9waO/enx7/p51A+5Ky8jiWJEB19n
Kb50KrR2dj/tyvhyLP2hwouEJXpbjVTB9sS2WmlHJHNLxzhClFFa5PmQlIzJJKZ9sZZpgbgnKvtN
Effe3g+9V3eYtRXl2sVsKU1np/qKJxrcwlewSehzxFvP6w5+BzbJKMJPu9DmYND+TmSXbvSmfQCI
LhfjAhVpmMpV3bv9i4UNdUint5K2CQRm4Mhd/VnFcb8O+5MV2+WWrDgT7cfO0BAm2yPN8CxCraNz
cZuCyYGg0R9YNT06UU1bzSFhvVEMFPhoBdoy5HQk9bwN4C6WV78iTkbPiqMRR9yCvf4NXsJ2ihyY
SxlgK2XnHjgE9Jzl+Dr4JfktWU1W4mwghnSMInCs9C22a3J7LHNDkpsNxKoecU9g9DX42bKh4rXN
O2eoIGOTrELrflWOTbjq2C6u6tx7TTZlSz8CZ0SEzuPejvmRVcdIorNyjGwu5OXeoEfqKnwedqP7
G2Fxn4NrhEfXmfFoJsArsgZHRX9nSxTK0maRZYnEDwAJqjUFYyB84n3Ptgzs+eLiQU7rTkA+6jI5
St0kNdfst1Xq3GNwLQ6F5B1rSZMeFjVkJGf6RCzXG4+MkpJBRJbhKvVktR9jm1QaiwASkvMCUAxs
LLJyo9epyx4aDLLe1duwskwwP/pDOien2RXuvnSLIaBPt1Udhm56mcgRe3bCPWW/q9fVncDPFrQ2
zTq0CccBqTpd7pMzSGTyDatY4SfriXXtyr0ahS7skdCkVo0amofMfUnwqTEFu/Ss77yJK9lu0Y77
Mcw2lKHuSl16HSIhu13JXJLNHpded2XFQZ7SHDwlENwKqqui3cOxgO/chcQrrUZh/zboEK30dlSX
mezNnePA63ek+MUGBUh+jp9XEm2LSkgLuo6wMLMtPxt9HjdTRuHfFXQOTetO5LaPEQ2WVOMzgcrT
mv5+9WUNwSArP9DjEfdLwWRHQ/OVO46xAZ7OZaHRNR/bkRB5TeBwAsSgLfVZObT5WofLaHjOp8UC
tu0j6z4b85Vhq2yna87ZJHryYCLkJV4VfINJ9s2U9SyswIUyV98n6Hmps50g7Vx9BS1kZxQYBwYj
eo8Y5KzbwqM3qxdvsKWf3d462x2bITg09HntnUO3kZBCWMS5L3GO6cZbTj6f5doI8Px0ZM+wVEXQ
qwifQEtsRnQkEcZrSNG5pb8yW3yqyW/ZwGfBYTCjXm5MlNXR33RyTyTovcetb7JBsWgcUddBnq0w
pxnotyHtJXNz0szirzemGIQLilx6Du8o0R9QZakNZaobCJc1k08khoYsxpgUxazD+1DngpG99Q13
g4w2RgjV1DKr4CPc9zBbephIko/9plWmCGw9Glb6yNCNxjNjGwH5zs6vNm6KZrQRELreVy64UUbu
Q1NZoNy8Oxn5eK0qFIaji11qfigt79Et8yNetRJyM5ojN4Yr5b2y2lsOk6m06RhHmlyVBtmdIdKM
MDt3vnjzBt1hYJocGSHeZVONobGxkISJP4TQ/iHRjT+idp+45LW3Xo2Mvjz7Pe4aGjN8mBCsY+Mg
z8Aiai4Mf7to0gDSAagejO9q+XERrm7CwvJfmQ7ZUW9YQjvG99QOxqfnTnixw7+20ftcT8Nd6rAv
7YkPC9jGf+ZJ+zSoadegiGOoSpHOXmNnNc5rUxjUEJ3FZwI8oI9j2TM7bS8sR9KDwCPouR+VW2Qr
5U93rkvSoiiwJPtWgvBlfC9iukxuIZmytoC3y0qcvDxhONLkIWX030gr9pNhFo+3Q8o8YRehOFzd
njbstPDqeAh5J7++o7jcFR4ooTjDVAcWJNpGRW8cZn7HQz2BnkntCc0rKynm+YWzM8IXyONDXGQP
tV60d20fP8i48PdQ7J6rRVyaaX/QurNV4h5Bj5yJRJju87maV207+mwCzQFNgV8Ajna3IOLmtW/q
b5Vbaedy4oab6NFRnzDvaTrGdB/qVz/Z2aYx8GRFPiN+I1JHfMp6AMm3IyzM/eVUR5A071Y5h2uv
KoKRrtIdk5TnPCn+jDSk+nZ8gmte7eEYKyr9IQ6G8j9cnddW49q2Rb9IrSkspVdHHACbDC9qFFQp
h7WU9fW3S5yza9/zombZBowtrzDnGH3Ejz5V2K0Pk2rqqz2UEuaygcUIBeb3XOSPmSVPdm3iiYfT
3UZ0BUo3v9fc5s7rp7fO9fZOltwJHwBMovBOWh5mwpTc0ob1L+OUfIuz8gKIayOyFwON4+2E9d3S
rGg1orBk5vGRZKljVgOTjeldZANoMNeF5OJ1br0xIuwKHV6j1rXWCjrj5BWssNv8iPzgztMKNsN6
uA348GWNWSUoZtAUtTrThZWTvTo00ZMA40dkDveyLD8qM/3UlH3SkEftyDiE/s8rQTAbVuGeXlkA
wVdYG713kYlA5bbcjqzu0nuVJuZG0wLzWyIKhb1ILS5/zJHqn9zBBaPB5Q33wJUnV03Nbv6nWje3
dyYFs8DIr7mZBDTsk1+KEA9E6pmCTNrHb0MB6sYwWMuCXxR49S2sbjE7GWI/aO70Z0/HTps0BAWW
JEsgpctqlEk2QXqNFn2ElrllCDgmeT6D6spoE2owEVuTMcnEJNJUjcBKGOE71IHrdxUFR190Hx02
5LSqUY4ZzmcbhJ9sjh/jur1Ny/au7gtCuRROwwLE9GR0r16UfbQkJ6yqghpCr8KDaYePXVgfEjF+
TUQbbWRv3oVMpgylnbl2YZKRidJ54ZMFHlIvtKfcZjbRZvdjbz0k6T3JA9FKBWyRU789WyVg5ege
B+upju1tHBS0+61fKO4hW1A723a04NI5OdwwP7nqwYD63bGW2QG507AmpuRujPchKV87quXkcHo4
OuvG/JZxtIOteKQNQWU0+1LlxEZAWsYWItnvMaEgoSt2BCEfdJsreyVyp8boJk7IxR99AgPxpVAz
Ed21l+oXGsojclJ91RWlf2NS9yuC+tbQcZLPXlYPmT6KbYZh2fsvtAZ2YV9/1RUr9VjJM9cPNfnw
rCn6qnVjvEdTQOA1GF+PK1W1d4bZHbwpxsGX8G4ro0csjAFV72PgvMzMXWP/0qvxTXrDTW9lyNbV
az4eM0CfVJNHNNkhUZj5xomcR9s2XxodkGtbv4RO8Fl9j6P1SJjrhuXUWQTgH/mO8O214L+63XmK
4suYiGwH+OdJejnE6hrrgBzfoK5CEcPXCUWBmm7YXMVknFveLCm28ncQhVfQbpe2ZDwo5u2hoGnh
MeUMitkpgOBAB2wTVSgVZ9tMaIun0p54Gxpv2trzBZJglBwksZtsuDdua1yBvrirMVYgzaXGG2G9
QBz/EO9KObt4iFDHsnwjtrsjzBCkWooj1Dg1AfOPT/l25sWxScXOXoTtU9wbr0P62kbfUC+utpkG
q0uixL4OB2iO/kCOeHQoJurC2IhWNeISUY3sOhkPEMAmbAq15sXWmcWiePwVoSnb2fRPtwZZsNNI
ujBRxeaeuhvCQFZHSnxWliK4xa3WE+5Uvt/DiZj0lwp3JArOW/ac3apVxV2g1X8QNe2SMf10TFAB
fvvhXerIv2ms4V6n4C89jW9tyN579DS4OSW4lbH97Mb4m2qmDdew+p78nGsG3xpOk5vQGj8GBtr9
xHtssicepm96xC77CAqRhSVvOmvef9e0b9McymIRZOco/k7JzNpoGqRnQWA4/kbQRA7FzIICr1kQ
KzOOgbaqCHad1I5SPJdNU6zszGIBmrnxNih93jqrL3dj0YNnkl9GxUqVpOFdNPo3WT/9It8c55Id
7+qQXWBe3Ekq5ignv4bKOxoFolcqA7CtQVOWfLqUkCBIjuyWMZbFz9QW7mp3Dyc39XuE+x5UtXo0
qTRRF/A9aic6Ejl8e+2bncAUBJqo6pSZEK4jJYi90NB7dhlcwHY8BF1rMWNg1fZreoet9qrn0XfO
qEB6sP/mloL1fA3gscTcG3axv8YbuIauVFFpvLGa9t7oMLpTL3PZgoXZ3thKaWLeVNiN5Vc4S00L
6nj4vVB3l4zIUUG4qJEchTe8ZSZgAGoDYmbM9CR5q7BCaHdIIoqSePBy7ANjzEqP9bOsImsLiZHh
nKVcY/pHPlgsCrf1HMOm2r0dxRRmrWNhF4RUeBpXwTK2JCemhGFdolleuY5mrVz/AbTzW9sRx57N
jZDevvq63hGg3D3obVns2tx/DkT/jGwUP0nRIyWKTpZp38cGHQEdvRxLl2aV2uJMHs6t4QYbXKI4
2yeW7gHKmn0eP0hNf7KsKkJv77+HHYsU6A63U5LfxlQQV25sX+vUfPTaVV3XxTrHs78j6wXfHbEF
ZeQLsJDTBwlma9iqXKzNF1Xtd4wO1z6i0mjkeN1Gzfnyy28kZ28FBTi2wtwXaDtRT/OKFdiJXpI6
pDAy+pF9LBreLj9/ViXakSTz7y1s0lpeHdjnvOl+Xq9KlkjrzlZsy7P+xrIp/Pt6sqd2gKDUbjae
bQL7TGmmINU0WBGuYyRKm8Q0HgDi+msTwnzfFAcnAaPhE/hVFPonRCs4z+6sFGeIcjIKpoExXWOy
itYsdSHIeCALbfWbTgRcjtT608YRLixQLxE8p0bNSaja6G9JJwEFrIACjC7ySDRjCSqoYJuPzSNf
KAgkkfVLRPW7yV7wJEF+FORJbz1th++MgQsdnSYZhAVmVhpP2A20R5fcFHQeO4tU3bh5KxM6zOEQ
rJvUfrVle6uGkEkIp9oqGvJbuxd3rYFIOSCEektirk4iQf2sD8fEGT7ofO27mnYcJfMMB6E/xn8y
EVPYiqqe6K/8jobUORz6px6KCQuDma6UwL/TzU9FEYNIkhstdqEk4nVfywLvuEhOdLLilWIp7DUF
vYcqeJbCJUQH1Kih6K4qoQHS76oP3SqPFNceRpUwjMh3UOhwx7vwMpNoyY3FuVOR/jzA28CB55vH
IK9/a7lLUJlN6G3C/+ytdTuEVZrT/wgiqq9FxZ5T4omJgBw61rBKyvTQDvYnLTRP+bexIbO1k0oJ
+KKTazcKf5le8czmhrlXwwYcdXsEc/3azf37BDzT3uv7Xy4VdCdMLuEwVAe3vdBLmdbT3NKyMRtS
Mui35tA/BzY8Waecl1tZfVJbilq/XSiF7LLJ+HIyBkT6Mww8E81KwJWm5PJx5GsYJeRz2eLaU3LB
8P5pesPG99t15nXD3WQXzUo3hy8nNKaV77BZDpzihWXZS8oyxvHZEfjYfxF/E1kL8E5iYi5uc8/Z
SQRkqCkQZUTuROWl+EVJ/C6znrHNhASNA/Rgj/enE+ps5vm+aUmnxp/rEoCDtDNFoTAl7b2tlfsy
ic9Ogo+1GPm4m/SW+tN3xRy0oqyPN+K1mDrv0OYQF3U9R0oSEsVI+VlRilqXukZCOIXP2mPgiGiB
+0A9eqhZ1LycU5chSejbD6bkGJWyWplMp1OP9KcW6ol6u31j2zUSvrQ9B9/B1HvXnHKm0zyxt3aw
Gz4QZjRDF2HA5MyBxWOf9DnGQOzNnUlHrTCoYYPbm/ge9jEsJgtcC2gCP3SBraRw/Lv6VWjoijIM
/ZRms/jM16rFKLcRXDRe3d26udwxBZk7NmSbuYQkatpGZdidpggtp2cNVLl1/6GO9ENit9mN8ttn
05R8q0zWA+xBf6PHf/ImBAhOG8IeSZglmhAFTeZxTTQUYLpXkNUsBxy+phHkd3xlRHOgFwH1dFBj
s2e7eabIuVUsMFnIRq/kajkr3WHxK9B8NnADV0WcknWUO4BQI4Kr/ahAQlCEcwf+w2tx11CFt/zm
4vChT1n1ys6XwJ6pO/aJ9zsc9X7VEIKRQ95ZZWX5OPpnox4dAk4QMnt+dtPhJYhH3sbB9eKPpNMG
IuMp6qeSZWXTFzvKbGVArsZwI2IB0qWlVhHeda17Zqxi4Ew7QkO0kzFmL0mVUhipXlmZtYdM79/0
Xp0rHOVuelIVRT87aCns4dYNABmqrIWvDWYtjuOdC0lyZfTpnELDmiP2KMFNBfufVSO1g+37e3Pq
7W0WzljWtrq2QX5WhU7UF1UseDLsiJE6dE3KP0LOK83aeqIa5/4uPVIHq8JJtlHbXhuv5pexzULb
kxlWu6kmdMI2xf09AWuPoIKhycQaMglkR7lePkzIFtedyJ/0Lj70oUUdFJyKnH4LCeI0yZ6bPP1q
Y/OdoPcQ74j2HNWUZadm+BCh/eGbgFuT3oF2MKIcq8t+ZdnZzZdQGqBtTW2yyoRMTmxfPlLvpPrO
9poVPVsy35jqnc72lH38O1Wim1TvXygTrdyK702YPcWT+hg/ddVTZNM2ibPXS9eg514fWOa7JHlR
PQRxhczbw6AoEbPBm6DFvHVDDHsgQnY9CJByvKIhejVC86sc26dpolpZ2NmL8pOnpq5xzXor9gz5
kBx7pulRd+8mmb3rGSIk28iA7A2gyKvqGaMATQCx95pc7G3SViY6ba0Tu3t77E8itrYGFpg90Muz
ZmlfoVMMZCcQgEYXknGixzc5Vz6xk6Kg7tkvb9o5X9oDqN8HoGODBhKSweIfMi+CkSzf0Pq8NHG1
VdL5LCz3YPryj8zKO692h1Wd027yDwab6nUlk3RFhA8ULdqsFdE9MhwO+DIvLK7hfZOQo+vVPcsZ
eFANdRlUyxTvmJV70tBEDSbPzy26vNM5zgGdJvJuGPkuYTCjyhrDWgjffGTFq8Sg5u6D6WflTJgV
aOp9x4xGOxtsWYPXPrDEV6Wl36kjvkeQdnGDu8eh1Ny89gOeBzcxr41GjWYOCqjRca9I3KAvb0wE
pyPodppxQ2y4tW7q/JWVCRwrZIYUNVtg4xkRuMX8gklxcgd855P/DIGDNUs0wQHK7eCKXCSuS1xa
rndWIoJZso+FIddyIKwgxKpIjLDB2NsZ6FqST8uryauJBaQr1W/Mot2qriAXbsLqoIG5BhyDWZGu
DEv9jdGMF7MtIHZZ/ceUlk8xuSK/MOdFN0SXUrUhBJchl+xXQLZTwTjoghsSOh8JSZ232IbCdZ/5
5zIbXi3dumt1573M9I0bmH/Skt7lOLbuug7XLXqYjeF0/mcAJnpeNxkQjuri5MvoGZMWpnrmhyz6
0s20Z1f/hjT827QoLiDG+cyz8XXoWUPWEdOGZ4TEF1TA8oCD5Rm7biUQBSJuALn70kvjwRGazr48
gtbIrisIS1BdxjAnw0ljDZ+GrwElr3UZ2NaaYNEXfYQ9J2jNmw0eAtTEAV2hRjGMNKl87hRGFoN5
TtL56PTPQo2HcPLrrWNN90ND21CPyAlGylFCXCt2NVFiGydBmh8j5Ybb9TJFWbXT5dBudN9td3i7
v7KOGUkT9D01dloxgNHJAFwadU/IpzZ6wy8MEv0q+Adg/ljxwfMpHZusZsRNIEcda8X0Vg1wrUKT
ujlLkG+wTgwP7DsGw0JM1G1aJCPrqUOhoIefMqPYr0vv12SwmQVyd+0kq9zWvu0G+FtlM3WUnugD
4QQRHxOl5KCI4bQ4lNvj1GQ90bw6uamYJ2mEExGF2UikGhjifGfX9bCpHTZGaQ04j6KerSeCjB+2
8eNIWLHZzwAVatNrBW54XZntV6u5wZ0SH2VNFd0x3YxlyfSb0aS5pXe1qwdg6pR3Y+1Py4N8zi0+
05AmdBca1kpELhvLamcUCBQ8YCfj3D3wa0M/jzEr0cy7RqQQ3liiYDc89tXWbjLQ5Ua/x5amdlJz
Uu738puG+XnrBelHZ4aEgeQBNVYSEgUMp4cy3YPYHmJzWgWBiyAlvuRN/d1IvcSwDXZ6dMcXf4CY
PghqbIkAIhdi8W3NaNbrVM0NLVpAEeCcdRZhKerrNeqnSUWvuYXe2+r0iLAQ/czmfcCKmFCNzBj9
xzSh+eifNS0xVn7nvzcuELOsG/403kgxlotKw5egV9QqoY+u4bYABW+sm0EKyZ5AxDsDoT/XtjFP
tPgcEvB5hUpLSgTtmd2WEZUl4qdZNhHiK6ma9uxAiTJp1G8r8nh2qpfHpBbvGWAPCvHqVojsQLbq
s5bQqjGtHUmhc4ETrJxtGs46MpL7qgGgbVIMCVHP7SdoGSt8WwxI4W6YmzDoTOkwqQZfqvsqHFbY
es+20XPMG2ri+nXUaaEitDzYaRNcTbwviNkhkzkFgHZf2pvCQEc4jJTXsOyRicaYmfDGlFMVnfFc
0/0GVrGKUqZKLqHJCPhn9MJe5T2dMJeqg1n5oJqy4akw9O/S1IO94RGfAQxtZL7kvWtLFpETGV6g
j4je1RLa2bVLHGXMDqDWWL2dTC7JNE6KrahHeVQC8ulyWE6dSlVzLt6DRx0Z3rRF09ueI3Z+buLc
UqjUS2Q8HQYCbHaoUlU3cpxCD79mYLN5r5sSeWJ9RiCn7ZLQxM0637UckI6zZRP2yWmR/Ys5Lufv
IZozcZIlHYdc6xtsr+t2RofigAYMutyaEaF/T8sZdGXBaWYGHPJjxTc0/bmpz7TRcT4EeUD3G+Ml
u1TQqMtBi/97azn1ZnAq+aMNELuDVjLfVDnwQBbP3FwOhEGQ7yHKi5jZtemczZMwua0oWhIGPPdS
l0MTFOrnVu75nbFd7sRkVyPknZ+UGabkBY0f+fylU5HTwyIf/nMQImZT3Z+tPNIw+phffgbg0OUV
ss0w1i5FMRYIPtDIQNMVL8Lp+KiygbQpOiMiL6m21ogeg54mlnJAUpn9RHDA/M4s//Byi6UOb0KT
3OuaDdYAS+gUZkDhjim27SOK1p0DtDmfP91OPKsa0VgUosQbnbVrlRUM/9QCCxAK2jSEI0LHP/Ua
77oek3zx95NZPq3lUM+fW9AQ6YD4iAifj+U6iEfhb1tDfCQ1OvzipP0WIbWIgTfJMR5HpKybvJT0
59iLW8Y3BdHfZNdpeM0xujb8lklr6yP4KXxdcqY+J//zvgjaZ8Tx3izv1c/D9LeZtGyfRaBsBnrx
M6RX6Tb8uOVmT8hrtpJ5XxOd6Hz93Neh0/l5uF1uhtIpj8uhz2f2s3QQFiw04dhtvJQv2XzBzpep
bU4uEW/pq1mz8fy5mP73ulouriDNgx0EuzNzZCDflkuy6QyQtyXEF2NIEgRX0SFE4LBf3lJvIfAu
b/bwz1fj5/vxz2lR50hVEWE4fKw5qIDjcqsMJ8p2ij4jwghKorJWx5+D7v/n1vKO0U2g3avo4Eey
mY4ZC6fjOKTomOZDamsNEkGWJAW6GHbcQAk7KeNrMx9oK7RrD0LOTrgB+8ZREEUoC+ZJcE3R1R8T
PlxTJjSyKevGktKIGCYXK6XvXOgh2ec+Ho9Nblnr1o8a1EzgXtRyoL4f0Y6++/t8A53aymyS+rD8
+PKAGXnEQxSUCZafWh6oxri5SSaiqo3YsE625V8CPfQv0jVp01IYzgvuIgkNVY0L9NVy8+5+eUYU
KP8irPYDGfgcofTfn8xbWOFhxWg9mtmmoux8tTUvvDqy17eUhJqf+3pjCK+aVxDzIksTrTeny4E4
3OFkwZ9Zfmr5eaxH9f3IJNH+86yfp+IxKqq8vYvy+OLppXNKZCsuJFtiTMAWzT45EZdovm/EB73N
aXpvJpFFsHFYiTMQqvflKX+f58QnCJDa/fKL+onNMRfAtEXzgX53uMSVbf78keUJuHAEKYkTGzh8
koyC/Dndrry9loWEpyKYRBcQoYnXy4Bae+xsM528qlVmp/ZFaO1RToF1HuefZXy3LxoZAOscM+5+
uW85MP3aLHEoBPy9zxiT7DyvB8dYBodBDn+oRcbXyk3HS1VtB+peVw/ipoP87g6crXlxnPExSfXi
1DSRdVnuake6gi4pURsNqcdy1/JggnL94JhsBpb7loNvjTUf9r/v0SR7vpAtlTCJx/n71KKvoTtV
Az38+SnLA4lNFlXjiNe/f325H6bRKlUuISb/vCqfxRclafryyzPG+cXnTaN2raOBB6pceYG6XHh2
cF/NB+XBqxUkz3UTBiAv7O2LUbr2RWdEXpfOKJEech/4J/sC43yYSaV0wub7loMPKeI0h4qDjvh7
eSWand05wqfhduopTK1S2bpbbQJSKjvSIZHLPw9OkpwG1PN0hREPtC794YGVKGzv/tLIRxFNj6ph
vT65wwbT32fdpNpFzodCDdEuMoNoLp0Hl+UBvSRv2XSR7djoaHE0DFl6OwzdYXnKz30qOEn2/Jef
s0QzruRcnHpTmHty1qObSiNoA7vxdIcsYDWVxM/Mna647M+hsj+ZsV7qmoitgG1WMsQo72va6emd
jRZjNWhGvPHrnnx4tZ1i4ynpTH9VSnqxg+E9V2ZwUwNMrQNeMKPGylbOynFRktT+bY8/acTp1gzh
d+XDaowrN97UpbOSZOzUeeDv4qz5Dvr2kBgYxmQcqFVrpmrll9nXkBIyiqu3MIffjsx0QOCHsLCo
ejkdsexB9Sl8w7qxwpjoD8TbfKNvGart48RiveLX3ObD9CvUyCPlu38a0XBITLrcXA5O4+ms73pX
Wy83xXy+PGJnJWghyM9Nej/VA8PG8gQ/S4L/PHc5r4zMAGrKT6l/bgXFNB6n/Jt8EuLGlgf/57k/
jyw/4SU1qfO5fpCaBnX977N//mgLhRo1zfy7+W9esqoJdsvP/euXL4/+vLAJcIPbJMQVzy+Jwqa1
UqMpNqMX/PdlL8/+16/9+cHEaqqNqmK8T/NP/n29xt///edP/v2P/ShRWHb9r793/esf+993ytZH
70aQFoZWm8/g788M0MHWmO8AaY7Do7TtZA/K3a7EcC2rqnvQ4sG/CcfAXZFGMDN2BZJVeG7JwUqM
7kHofXXtqMbMJ8s9iauGfeVFHcGcGCnpVR/crEOXUDOC3I5dO56qsr9Y474lrONlcDR1h5ieQOBk
cB9E1lGEmH2yJ3tSI12gdLRphsZUTS224aPykR7x/I0mpu5huRUW6HfpPicn9O2KKrvf7nRLqx8c
dniUtwDPsNEw2HYVTvfooyKd471VZmDDqogyNrzeX09ISffLTy0HLS82aS0OnoSQ6hB/dzYF3Rnf
tY922qVnm+/yShoeSTC2TX27QA8WCQKFOn+YDhLoxHJGesJEAwGtSVFjVAuBD9zHMLp3xVhgcp5v
aWWYHHr6RQG9Pc+nvdQ+ZIR1PYL3NIh8mnGFeospDwsGU+f4UQX9e5Tzz3sFG3xdRy5a2XVwQhJC
FKCp3Je8cPe4V0mriwfCnXrrlpZruIau4757Fn1i+sD5nUgd7aoV/ltPZ+FdVt5dbmYvgReMHyJB
BkR749FnW3DKbLOi0lj5d+gfMCqV2gslXfcqp1He88P4VDKKOOwHKLPZ05sZ5tiAAmm9uoxAoybi
B18rSMQu2hlqa4B28Ga/tUYz9rbMiLojQEZSPmlS4JXtyV6ugSymdc9lSDERy/u9zar0pqKsB9Qn
2i2vEiLOejJNonHa6UYbNOr4lLxQy9ZYOgo9eKpAFcxNuv42JJj06Ix6uBa58Z3axXih5jv8HGRK
ZY7I9H0/1H+gYSkLvfrg3rg6JZiC0OxgGlvA5bgvXG3cS32gj++6CfjeusGfgBBIQ2/vEy119/eg
zaeqry95ma3bGWPWACzBjRLTWphPVaMLrih/uADBpKhQPWd5KP7gdnqGSVG/0QSF315UzS6ISUQo
nT2UBrdeR4OHiZww2rOJfX/VjLRpCe7Bdm+wEzsFjhWcmq4Nfm6l4ldS9No5SsfK2khkbEQcGdWD
PVPokHk/q0Dzr5IeC18hJH1a60D2lIOBzSFhbRkEng21BkFtl3j50cyD/pYCRI2XLtihGWgOKIWq
V94wuNcEKZqCebNKBcw15N+9lslrbVVf3phGr1AVhw2y6OS+DRDa2RVtMKsavmI0DkQSAFiJHHMn
+kpSPAe42kdUEs2a/oAwMMPENXWQMW39+95in5VOLNv0+XS5D+zJ0a8kURlTP37EzBuibt57H8B9
xgJvl7KiYkyJIqpmiqAkTGg9wUOXfx0ydR96lXcSPrXJfBAQbedhRMZ8w4pJv2ROUt12MnwgQoBg
SJ0212m0gIpbpMHeE4zsHmkSx7sOqtOLFpfXNEaMDO0xADXUvhnCcF5bURWbSprWvWpswgfCFLaD
CYi2CtqzSgZ2wbSAdsQ6ExttRfajF5XhLY4dPDfjofCjdyvIZktPNtLMkWJY7mt169ZoYEzsWHN6
11BDbGxjQB7wNpx9i7qVsD3zGHrEgmcz4iYKftN38e4awRIFRFLESsh1G/hjFOuF1tiPga3U1kOK
v2Nv556rKP5C610eMeGBZtEivtCgET+9IUCOSenjaikUt2zqww+9B+hQBhaFSic/RRWzou7onyT4
4vzSoubaicdq8rhsRZYiNnHrnt0dnxqWEUy/hnNIrLSZB0XWtU33bKTByMLf+xpJ1yDS1GgR1/Dt
dUoS5Zmy0sPyjR47U91gPutWw8zVNHN4BTk82pJe/WaM5wWc3qmrN+MEyryjTNoF6JHmU5wf9h27
gns/C9zbWAurZ4Zp5piORawb6gdA0LzOwn6sJ1c8WoH8Q1BRIVLjXM9cA9uGlW1UXXEr51N3Po30
eFhjsCCWqHTiOzBJmLriNP+yi33ajOrXOKNRI/R20nD8d9Tfdwu5FlL1WgMS+6jx5lOi0hnS2qL8
g35lFv8hxF/FdkINAcvaOfDbeBd1tfHoT6lFXHDYroN6IHxspgVWgxVTqPdLLlNOYzSHJ50sNomJ
7BRqxtrQ1dqz7ZkYqbvxPtCHb8tzMF6qmj6vcOYUWGZtiBwZkfK9SG+dd6Y0qbY6L2FtuKq8AzIx
7NwYwTH8+qHvHuMGpEul+8DAOYtq2p9aiP+55zKKVfr4M74nwNgPMNZCQJ5O8y7t6tYVKRT6lP5v
UXT811z5a76PaG2XEThfjn5P9ERPZfRnNMS0gVo7s67TSP/DIlRtW2N1vIaWe5ZYVF/IKcNalePI
XU5x9mgr1JVQsRK+ucswKAWQzsw3D0lcenck6uY30RjleCu6M140/R1chs9fEc79lNn0AqzaTlFT
TvZTgeeBnvVc7p3dD475n1taOA5rzH8gWGeElAcz6UY5tCeSsaJJv9xJWtVrrEf7lHS93q7bnaFH
rHqHwVhHIRbrqHCLbW21+VOBTBg6sPPde+QCGWFlbFFUNJcKvRJKFPN5OdOlTw95pw2G/tznKj87
NhXJcsa4NBo+nt7E/dwjBbyfnHGN5mt8axRKTUTS1SEWevSY6C4BrGOySwZ9L7oaGfgyo2psWbuS
+sRyn6grwIL9qK5dGvk7NZIJooEp7GX+ZXTOUyn67CiIptgVOkYaqRwIlo5jXZYD5BiiRCg2oZri
vmjAyOCR1bwsynRhuTemEan1mLQ45Q1y8aIuIzIDY/Z2mF9y75RIDDMWUvgbjYsVYrrnmnG+nREU
ZRd+Nelz1gImKA0v+tVaRKAaU1w+mNNgHyG+4A1cZsyAvgOJbr66Qi/1d8t/tpwaOgzRxvVBlCIq
1dlDPlqR9WoL3D0F7OW9BqT26hoeBSf0yuuYr8oTWcBN0zuPsbK7J/7ot9mo4NxrRC3Haex1D30a
k4kSevVt5eNCKyrNffJNoh6auJD3hNmi6XXbh6Lw+3uTXfmzIeqHzh6H++UDboL+oTQmdZKZvICs
jS9tmLLU6dzsK4iojIrCeDedCH+bHxenUOcZSgNAS9g4yKeWRoLGaEY2XteeQiszfjUue/dI8zok
HU7xFlRw5AevTG80VRdvNbO+K1gZpH6uX93MeBBWkL8xifj7XGY7y0EVFiNxJNCu3paCYTYuqtNk
l7teCwheLLuvzkEX1HRwroqiJyVNhuJOx/5ITQYfYizrh1EvPnyfAh9iBmiQQZnewTB+ofRhPAGu
jJ5AL2nziYP36h6iEXzg7ITasHnsZNHeo/FJ0CFceqWy3zK7BpiOfpv8GpbbpvcMxXTjiH62LMXV
axjrhIvkPh2n+bRmFQA+oqHnJbHB2o0EFSb99Oy4E7GHGT7Pn2EnFr5D7wZWfmWQz10l7EWW0+Ww
8PPJv8R86SkH1CdY6EYN7q1W+d5xYpUYIlaHZTHfRzYoswsT7W2nTLxKaapBTVLkR+JB33gjJNyV
pj3CZXHv8b9yZrXjcybc7ORSWri0OD+OhjH9opSJl6ZS8KnnqW6Z72gG5pAEKxwoTHyVSuqTJcNn
XS/ac97PCt15ajL//+nfR7XoljXOn25Ihod68tTBmOjwVGjqqKZD11suQ3fQafQnBuG+ceyeHW0i
ySw278yKtlW5TOl1VDFVOmO5tQQ1sFyNyUuQkA4N8yNpXCSheh1Rh0MC0dlJeWdNlcn6tTVZk1L3
XqUlWKcfdJ1eIrlXnt5ROWCcMmi0vaXd2G1Q2uoHaz7tQvuG7O7poUjviRdy7wubXQj7w/Et79ML
U19Fb3awH4VpvQ6I0XDwhb9R6EsEoWDJ6liVSJKhnqiFWtakcChqeoXd6FbvsZ7CN7G6V9s2vWMe
0TTPh0JuB7fpWPyW2i3l8z2QB3V1EgLv62IXkuB2F0sXApUz1awp2BiiR0W3LgB/GmVo3Lo6HXWt
CJOniGGKQB5vB2JUXw81YV60Qzivk0pfO1C+rlrOdbe8sWUbIZIldWLtYJHdhKUabl2N6BIqTL8Q
DqAndj+0JPj9zw1NG35JW4rz8ptGQ38t9KE8LeNXjfoK22+m36apCHHc45kiWKOBTVD1H+iUGYUf
UrCOG5TYALw8xbieqCdVpU9s1Inwne/qXUpl0rbwmswPDnXVwqPBRro8mnjeJ0kK2a4KkammMwEx
1xFb9IbvnieYJM+keW2X++15kIdk7f+chqH9qlM2oPLckiGJ4HR5ljeJclsCyqSs2cidim1inTvx
FgJZ/c4ntv3GPAGT3KWK/6PrPJbjRqJt+0WIABJ+yvKWxaITNUGIkhreI+G+/q1E9b0dd/AmCKDI
VpNFVOLkOXuvbSPXwNy9j53c/l3K9HeSG+kXE2t6h0MTrbNksg5j0qAfCX1c6LK/ZoK3gsnQ1iJ3
HlcbAHV/lP53T15pYrmvqRd5v/vB3+SaWyCFA40ciET+9TUgGEln/yDJoSIwDEErbQ0K4iHcdY6W
YGWUw1nBn6BFMbjO0CaADqqJ+4B3AzIN0CIHdw1ENmQfGVRvw6eITRpvrtc++5pEC99YHh3Hsr2U
FbiNyKg9EmhdsVVEuQz2ZJQaxpvvDF9kyBuXiUSQtwniwYo9e7DX3Wo7c29D88Vt5Yzcnmk7Oh96
qrENt5LXIMVglM8penvbYntrm8QvLd9CDvmVEWeIprEVx6weo1fcxpSgzvSyXIEdwb/i0c3syapZ
XrJqP3q1xn9C9U1eqs+3dhYIov9ne8qvALrVMID/qt3qjPx5W9koirO0IpfKdCiyysD5RQOVqYRi
/Omu52y0xsHhqC6nGj2QBws1zYv0K3LLN0kORPgUAqehwPvHL8Mf+EPOc+CP5zwt0/dx6bBkom2o
t6SDhx+o7+ODlfXeZawJlGMVDn608juKpfFJKcjGmz+xn9bxdye15z4vuvdAmPq+ruTb0Ds46uoC
zeKc6c9FHumrbjTXaZfZrxACbP4i/DihPmrsYnKxmsm/u+GdgvjPbQeOZeuFHY4wMAu/nPp3UrMJ
AAhmbCseeTjU0/jDioaV1hmXmcodlSCxNgj/zYtnMpsgSJf8ImQJsNYihVQgw2Qm8izuwwLRcghD
Sw/jfZ8jCocT6hKlU42XoCTzqpOVv81Gzb1WmkcvR4j3qnGwAVis9ZqrNE95I2+4nxAcuiHjX5z9
zANQOqW12FH3jjeNWv02+n26HwtSe/TKtDZB6FFs2LLn8a7tcb4pkt/cd/p+nPvfleOwkQ5nATJ6
+T+RJ7exgpBUi7gLor3J7QYuCq/8GEQER5tF+QP+SdmbCKXbbpuzFHCL2uXV6AaTiXH3qhvErkMB
s7demThHOkMW4ri2fel1xbiwlQ10fsXX2m6gkGkwaOz2/jgAfMdUK8ABDVbdbMtkbcXETvRd3N2X
w5hVBEim3byLiuw7TPPmHqYZ1CWz+gsm6nGiXglTiKWziAPk9OW0ZZNY7nWcpJ/lsC89n/2XB58j
rBhOGA1nI/dUWXfPbeOWz32ad1C4Av174PfYk5VKqFoSnhfwLAEa0MUcMUM4kPEVdMiFvL5IJe3R
kNJ4q0B6N8ZzjLzM6QPt+uiedpWereG4oIXooZGxb42GLWq5HZFQCmxttvQVxxKPxhAeHn8KvM/T
Jg5hj3QppYuXG2fu2+wwUI1APaT6DeWNXsH00uZFeVe/Gc6LcNCd3+qk9Cb3d5gO9NMgFY6yf3Mc
XfUfO2tnVq7/EZnTQW+LP/2cmDfD6PJd60MCytrcWz1omVrI88ctque6RcmwQDvNyocaltun6Dfi
yvGKEhClv/KLP26fQs8udaxppApUVxkZ6SoD+nqCAuyf4hCX4ZJGUwXgHGXmRyfI8eg4CvQ36dAD
BDFKsjTHJiVkM5imm/43q6kIGFeRT1vrxn65DaYJmAICo2iDyIa+B52R5WDAvUHLjbPLLOAJM9/Z
huaY3k1Vuwdhg0+449kmbEGA1LQOFTRT5I23i6EqbTNCTy6g+pBmo+32szri/8tbMyJKYQryEqV2
8Lcb/sGYFf0pNGRYVYsM65EhkqDbbXAE52uZJuWe1KOX0eCr//1wZk7znoDXxzIAOVDXV0NMzylt
+/YEYpJ9vR3H355xMjWUeU0KB7TT4zseXOPOjHzt20N+9bzxTeZ9/xaZcf+WEj0Ef/k18M3mWJbs
hgihyKhATdG+NTpPPsPBoBJHEo2k+hgxLjeYiAFvslolDLeOfTkSBVhjNJBtzlKhI+8NPalfH7+Y
Kc1oh7vRRe3lj7samcsu8xH8JSmmjTJzvJ2lSne6ITUJ4Ll16QjwQW5XOulFH/aNCxUV5J+9F5mt
fcoR0xRbl8NUK/qxzADB/J8vpqX/y5x177pgZBvKj0uNYngBXGYDXVQUSWe375pVCdYLJFKGlnPS
M/IIQnFb/tIJCNZOTyOGbo2YTlFZD0cjYXM6xsPf5ZNTmMyYkqQ4tKHnX2or8SDQeCmCLPmjy0tt
T+QWXvNAu0nQAF8ZixKu2si/4cESO0szb5WM5rWptvm1TtSnHzAGFoqgXdN0XaDyFLGQV5alC5Ip
iQauf2w1Osb+aOOFKuRcH2iPF61UTAY6Fv2gcCK8EqYvUe5yx2IsX2uuNZ3GMMR5mOI6pyE///Lo
VD3JGdW65mUYjzuhnayumjeeL+obUEv+hPgtYiw5AInL0mA99NK//52kmygQTBrT6kcSpOGmsmaM
477+ZyziaZMgEzjQv69Z4nK5p0XU3pfde6JClWbRQiCS9NEgWiLXArL+lGHQ+BZhvPXNwfqHe+zo
O1m5c4DkbWw/ny74rsKn1si8XxTbRN7gOzpFXmXtqShKptE+I0aeeIaFLtPv5O6x/oACJNggt+WH
S7Jnoqfzz8AhEsEaU7qqwRgwtNfx41u2SRPQJy6iEBicTP+1azBPDKqRQP9VoqacDpVqjpCQsW5q
MBBpMwOeFNzHbpy/LIt9HYcvZWvYV0K7lCW4yX8n419d19tfFTryNVzoVT8GE8RCKqnB4P6tiIcB
kdSul88WQLLuPmSkpBpuLBHeoMNToGO2G2KdDclM3qFGcCRB6JYd002Y9IjhOnws1za2y0rhqrVs
mGcM7shvH2Ex8zj+o7Muvlj6+LvOYH8DBRxWQTTtwPxT72hl9in9jz735j28DMifIhiPpcDW1hWT
uAA8wH2oDe+5MxufiI2MteWF9RXCpoRmVV8kmiV8I+DzcKzXDfCrMFiNgzNjbyvfHBDx/zTGN/06
ewvPtNyMIHAvNNXXtkpdGqspv5g9GtOB1KLl0E6uf6LzS6avvQJRED+3dv778S5Htbgs9UBrol8d
OgARdID+UJdrq1KOikXeG+fJyUjPCwkcgYt+jAXPIFVj9szdLy2yeF0HIFNVmn7ryVM4pr11cqae
7nVZxcMrHHwbpWreXHLspU9E6Ew3VwcFmBO4XbqZ+8eLTMRZ1QgZPQ8gWITVa0DKIe4okJITWioU
XTB5jaZf4b4OidyBdCOw1ezGApPrPGQEGxY4hD0M83Lq9GMXjTB6QTVhtRtZMetut6yqSQgpTNjz
xY9bAzyOi/g7NOHseLP/OhO4giZ9eNUcP94td1FjyfGYugNySCbA18dztWSlvIwpQwjAUv511qo/
PnU5xfIALrJoad/n9tElQOs1LcXrkv1jl3gdMz99afzsJTEZ1kRu698e/2AT0x0J42ZrEE26jh26
ZzQ3zI3tNDRlu4QBTvUzicOTFxryULhWeKFzZaLSpVjBJPaUOkn7LD1nfOpkgEmIPCD32fPnmWbp
RyVrEgnm0nHXIDyYo6liyhtYv6hgSAV0cqAkQVQZdHFdbMF1/Rn1JQE2cTytQZ3oX+xVfycWs9Qy
gxSF1e/uBa3Ppg0ScSbj42jYA2IvvHZlHUu8a5wlZv/vWfS/ZzNik1Evrff///cOoOjxjuHSaliQ
xrmEFqDCDZgiaViD6TcvoQa0kmEieq9tYe5GmYsDXv5yKyw9/YoJEcPH238XUiCu7y3tUnsm+SMt
CDb6MmZgpD+7LD0kIztTdOMvhZmFPxwXPW+EP/BCHl6wpVF4CTCuHxDPMTvN5Xy1O+jjaZt0b1ZU
KiEIOKtJI+qUBsK2UFqppe5fDoAXGZfQHYXG8juoS/6yGUk/dgL7wdJADqNbYXPb4neZLJ1UL6XD
ifRs2NBTbTYp2UGEQXOo52o4OLXp1bsosWvgznDac7XHzCV8qK6Zcd3nFTzYmAbLJGgSMQcWTxF7
SSCpuIYMkLXHLC9wdGFF+egn1M9YV8LdcgkDCiETf/eY3SshWgHEaJexsW5O8XcaUv562p9HbAEm
qGbvlmKg7Y+HcMKodLIHLzhVgRr6o1Ff+Ga6Z5aX5Ww5BDRJCTcnMyyqrXgjTKB45mzpR4EldvkV
l8OUfzA2K38kxnxy1XPLRNBcwDH+tsBITSEgh20hBmut9yZP0CA76ASX4a0PxalXh+X1Nv83Ra6I
TGdLRPFMw5XBLXfQyOaD22oJaFvK96CSP8aW4GcbjoadWtkN95YNzljiXktDHAgCbkTEFK0MfPQ5
pVPuC5rF57FGR55qWA3AbJG7oB40y2IxRv7H4yc1G2KeyAn0IDYgzpVNcprsnOflSBe8yQSELg64
64xTW1X6JgOjD3Q3tV80LHjM17WPKCQcFHg3BHJ1iZcyWDPOtjdjIEYMXLGJLW5GmbZ/TH2A5B9i
dOUAVlpYQO4ysyK4KiYuOQeY1MH6LOkO/KfgsHgk8IP+XIQIAnw2hhKgWdFY5S+jlSKjmCg7yc5O
Ujd/0zw7WkdThkK9I+Et9q12XbTeizZk4+//exJSOs1aFJwtMi0Y+GK8XJpTQuA+UIruq+swCQj1
/NQ3jlLwG7DMbB1nibbM1WXUxjszbKYfDd6C02ORrEX2uK1c3UT/lejcH0UQjY+7rpiHcdU12LPG
PDuNdZW/F7xR7Hgtl+gC74UID9W/YFrt1nWyDyssE1FksfkgKvQpxoO5Lbyxel56lFoZG1ejZGiX
tgcLTcdmEZZQ5G3MxtM+ArbQhwSw+wp0XgmpyqDNTj8wOIBXYh9VF846cd1PY6amX6Y4JsX4LW4d
WG/+MG5sdZlG+lFvS/uYzWa78X4XLjRhU5VPrq+Je0IcXl2Yh1nj5SkymlfGhfsxqcxPvy2mY0Rn
EfXUb0JLgpNoVUAfWUec4jcExxzT1SBJkg5SVpIpIVH7LUqPWpkl+HgTS++BJCp0L9w6Rdxdgoo+
dUs/KVR1EuhDedBqRolsQoCUCIVWFRGuf5BaR6Z/5VWP8W8w4R1o58aCGFxt2tJjpEFfeBttYESL
6ZRW2SP/zIxZBjXmOdVcmM8CTxL1llpH1Nz5sS+PqtzFvZEUb6FMx20ndbZAtZkTsVOEa9T1/I26
lrH+pJvRfnT8s1231COEh1UqKcXm3rqwaJyKNikhNJtxgP8Yfo0JvgsiRT9tCb0V78tlE7lik4Ex
CJq6ClaAPc4Fc/k9ysJ6V7StfqE7+O8ZN/m/Z8VlNKFR+lrKXFdHdYJV4suyNXyL6lD4NYSpTEm0
4ro4E2tSPWd1+qbrqUKzdRPu9ygYNoN6YmLLBRunk477eIdqvmnlGugjgK5oa8uPonMxhBa7kTJu
+DmT9GKpIm953GcRvfeqwt4rAaSkliFfcQCXSrmV8LG424a3o8eWqnfn8RYVkXW2+uHUV9mPKZm0
58zT2o/UPizjHtRj8ipOc9D+MWQcYBtASMQEvzRWeFXXJFlC+NBKHcZEHv/y8vTV6bduZUTfdsPm
H/F4fhrG1HzBkbxDP840iqJdN61rBbaX7Uc8mzS30vRNE0zX7LzD/ybdvty5hmkdyNMO8GbGzqpT
O4VaFt6+DXI8l0vFx7j/AoWi3nW2oLjoE+1dVt0KuyXd3blh4OQ7vNM8F50xso4oI5CLjXRWYJMN
NW7UVP9WZKso3ISu0L8TWXwtKo7OHMxXohU8W7s8NoOlP9CQDwrt7GOL9XHKtpCO/D4y777vdHtq
8WTPvq6g8cMAqNcItgzkuDaK1TK1Jtkxvy1nBYQ8z9h0s0O9nfJcqRq22LT/7GsYV+846u0PoVvg
i3ILfZZPVxykgWQZ3/ZkTb2HnvEXneohNHkWZM0Noig9PLPg7lp2tdKLu2OYJe2mo+o4YIypsRum
u0UqYtB1XdHH3lFfZHeDyIFV7GTTVzKn984N6QUnEzVFKjeM3v0DKoZ0NwqMuInPjNMf1H6AJs92
+ZwsH5vl0vNork9WsbXHQnvGtxk9yyFCigK1CEop7Ui1tWvUyNsrg2z3mI83E2bB0HoOilrsl9b7
4I7WFhNTulkuvah2jx0QDuLNeTbI6Q/5TURkK92cnyQousPYek4C0b7ouv9VZQh180b7xRPgNDQM
NdXJNHvTjZCFdDXrVqBm4ISbqE3/ckjXIHH3CTrs77Dx3p1iMj7GxhEb8vucU2pWw6UrZoH1FDK6
WTGq0gzXX2tCiy+BPRRnYE73XMcdntKFftNIBqSpUZAdHFSHsY1Udx0VRIPmh7CJBo3XQCMzTV2S
zZK+fRGiR6ghaFaC76IDy7+yAxGcH7vOelkewmmJUqc1O4MNKnbMoix7IPp8oFutPaHNzp4tRmzQ
t21/LVRueEycyxUlJvz6uY42fDKLgxU1SLx0PrY6fOtnoyWPTB/17nMq6GgK/Vz3mnewrdIlBVHJ
TtF/0BTSJalSVnTyzDq6Ls/JOUcahVnlsx2hsi4fKLuG8Nhib/gIXZOUIayu0QxMM10+nuqD2qh2
ymMBpP0f320hjR3byXG1/A28UfjrQkn6ZqCAG6IBC0RGjnhHxG6fKcifjY605tEbzctgUyJjW9A/
GGn63GG+hThbXc7sfUMD4RW/VkyQcyfXZMrNdA5dutRq1y5Y9neNKXF6qz5bZ5mfk25Fh0xp/Iym
yY+eKdt1Klgya1ebn0ljzZ4Tnftv+fAsXwCqDRN0giApGJ5cOg1axGz5tHy4Gfohcd87jQdGnsMX
8Rp+WDe06PYrDQYBcSdDQjSMPIlx30VGZyqLRYVYUWKwvEjKYoZj+cEnl/TJM5qauG0GBsj+ppst
YdDMbkayhQBjh9SAryqVTDBzmApG5KX8Cv1Uhww+aLfOtZWGA/HqqH0YWnlf3oOidOxXCWA+CZL6
MDkBdHA8rodAt/xz6KKs7RKjvcuK9khMT/VHm9ifhCconZZ0wYQ7NJOtqfYuyHqcpgZFohbVZsRc
QJma3TAHmvs+nsy9bjTRdYzKzZBI/cmOKJFM4vd2qh8ITakKP03Tb9c8tuODnvTW2mYF3zTkWF+1
EN+Y7w2HR8UKzxKTWJb+maTZYQfHcWsaQ/T838GvmGhPmvzz30uYrLZ13NdnLwOdupRq5cAYU8+g
oIaUM+vCi/tdvHh51Vm4nE0Fk5QkwcvG7TGUDUgJ2ULOG+RLRUcaw7TVvxm0031DuPfWa9ND3HvN
WnPw8Q4e8mkCwMnVgi6srsggI8Cjx2wnmwvgvPlXa2PKdkHNHYu0IXu+0D5t4nEvAdailT24Fb/p
KNbIKbAs4LQ8DZKCCO+68WYNvgdZoCHGTPOeKna/q5Egx6dH/eLS+Iem9c9DZzUNRrxJjf+JgR3E
6B16s92barpUUPjvgVuX8Oy5NGwmhzVtHzZS1cSuicP0v2ezNbPyS32fdD4KI9f4QQVINg9RIWBb
zSTZJUigf0yZg81Cj75buiso9Ly12fny03CMjw4+3l/EWKsxm8gxNQr02h6zMRN/9IUeTfXp0Xyc
aX69Oy6Nddv2a+wR2u4h4ulC8RI24T7nbr1kHWuPUtfV6hBMpkMuSr9blq7UFvpaBATlJFGDfKPB
MOL5qj0Q4nlmuIf2C50jsxfr2qurmIDLWyZAPpC/xShHXS5fCBP/ibzfYROlxI4tP4bHqHq7XBqq
i6yIHnRJk+e8UZAMtRuCXJVd8k78XK5s1lc20OiXCtrXWy2c++f/zrRE9dXJxl1XbQIhsHIDPFPz
j5J+4D3so8+p65IVn7saKR5n9J55jKuzWL2mDeO/X417frViqB7fu7y+fMfyvUUMpTod3b8trYu9
7c3pxvAz69NMLHqIGZTZoXRui7IhGWzEn9PHYIKlN4j+3i6FU01e7VZnGpGl3qwyogDlqgZn4E/P
UiPw0XXj8rB8a9fKmqa5TPlMEVgYiD46xVOVnlwB/iLT2A1NbADe+67U1jle4SsQD557OVyZSG+/
7bhtP0eTBVjp9adeBYVXVnogQDQmFXh+9TuAl3kfZbeomfqzVxfE+ehu/tGUxlFDd2zrXX2vrKT9
YETlZr72nsVm+OrRDlleDXtQvN4k3x1DNB/ZkM5nJC/900QW+PtsXUNaENtyVupsp3fvhscKSpyc
9w3z4b1N4uwdeI22g+qk7ZbLsUvel2/ofCWpsl2XTB7+8+UfGuphRmSvYGy99z16+M1Crwm3vhch
FzSM4KyNFbIU8lZ+xb5/G+e4eyuisj2OHTLKCnjpL7QFAFzC6IePBXHvargtyfSrP+yIblSCZqkb
vkzo9gdiSxkLq0st7d6IUunuRTfKqyRFEuIlr0dBO0FrqPPzRH/13chpkiHdpfEaXmo1/ZWz0A5H
XLdUxBVTL4Fa4yCLWO4bgGRny8l3WSl4b1DirZflcZTUg41GYqKFvIi9XXefMhvIkKGnf3oiQoTe
/eW9VSSAvntz4pG0oajsVmOig6rq6G9k0g+2/hHhJ2MVGTbdK0BC/VzklGqPay3E8xDAEa/k+K7V
Fa18qv+bHk0uOw2tORdpoB34Ze09SQDOZZopxuoxPC21RVY2yS2k8bJc4SDD/dX17on8UnQjFOmD
wKvglFNzb93G2HPne7thZgWr2DfuKMfcXev13kFYVnEdS5hX2aAZH4U5/pYQOf5JiHRh8/53QtPy
BIMkyobofbB6RPY1Dx/B3/nUuCNRGUVGInPJs2i2pP7X/xp1a970aa2dqQKoZaXevEiW43NBeta6
Mc3mV24Yh4EIkI8YA9qePiqMaCgXSFJDNvfcFgZpwUogFHs2shxR8RDtsuiL4TzJWBzPepwwKrPJ
EWsxgCBmTN7wMapQKiv6A5cV3nrckkZivoc2DU+7xlIC3nR8sjomfDFzjQ69mIQTc2Ky38Ie4ZJW
wLgOELkdSOrq0G4QbCsD+G6Yesa9o2otw6bHVTvIdpayY3mtnj48H6JDVNrZ1tC95D6M+nyw8J4S
PcwQeXmtqeufVZyh8yvww/cMUqIN9A2DoRfXcEaVpE1p9mVR/VhcRVJ00cEbtL0WGXifmlzJwYRK
zKGIkYDcylVXZae6dqYrQUQa0ym/PoLtwXAn84+q1yGhJ7W5dSHJf5lAg8q2Gp/LxFeiZYqztPas
3aIIhgO3AVsTvDuOyl5wme6GgOvLtnjJ3VR7cWohz0hL7o2C4iwHaTV4x7PgOoKd+uAGuhQMh78L
jy1rHGYVNlvLPUW2Boqk8POzlk9Evgyl/yQQRqksUv1uRkmJyxJ2Xp0ad4bIxj1NUR0h6sWD59c/
09elQqV+JrP6kt3nKpy3Ik/Nz8KExBiknk5CVtftujFi9oFVc9oRDhkZyHAq70xGMQqgvCA6OYmV
YnBPOmJ95lZiHtI1WntErP1ODYJccaqma9pR84Wj5+4tvBS3JBWgD0MerUMpsiNZ9eU1rMwfUR8H
T72Zuh/Lf4D+0P1gJxY8MYLznsxqtJ4jRREKk/y3SQ9r5fZm9+ylHT3WNto2c+icgTTrG+Zm+crx
/XfpJuOFaOf+rdNeG2iV7wmV37GMi/6chdaLWXnNiR8HBwyMpH7doKpY50t0N5PRFdXo8FKLX7kZ
wLsaQ+241D8WsI7ORpkcCx5IKflnazeLLPgb3k4MJtpQV293Rhjc44bqXHgkJSYlgqG5V1nc5gCC
EoXj2hjj+ktWgBSCXuTPmXqShqlxqXJkFi91nCn9SdYPuLnQVtpD9SuNHfNst+R9EMQY7fvBgbpZ
uu8ptfS+bEklW85ieiC4Gdx61+Nq20W4Xn4iaCnlsPJnK4K+qf/7JamxWjQI/KgSl/UNYF4K6cuU
t74Mo6MmDAEubErfIMJF6dEu7rmYp+dMywpUFSPY5ln/6aInvlhIJPezb98Jzsz3HvrhJ2Q0xnvp
1H/DOpV/bcGEym7N77lgfEkwe/WSwmfcu1QjLZFaOz7T1YteorjWSd/+I+Z1WZrOn1FD1ibCyUNg
ix49hbBVwmPe6OBLfzV/gURVv4gUDLdiHoaDkAq93AfFMTbhYrpVXvySFhRlNRAoE2uLGvMnQ+bp
nls9UWvgaAiD8acfESrJsh20N2EjpnSm+QN9bXtOWgPhvWohVA21M48qefEhpZHmZbMXdNFcutgG
t/EAznhF5My7Zwx7+mz6VRe+d6kmkA0YkOLvOkO9WuovnZDma1HLeIPdz9pLNZoSfXe1WLzulocS
PM+dFx6b0QrrY3lcdu+ZRq8SM1lqUfD2Jn6i1B5SbCE0MpU7K0eCgQsAFlZB2DRw3PlDC4eQjMFG
/yhClIVa+Yv3HK2wM5NOYqIC7w081pVvJ3fDVl0t8eLMGcuq2QTHbKRRUMcUkoVHizUTK/riilvo
ZD/Yx4WnNKg+fD2zzwgDqIfVnLBoCVpOEFOQIhK+13TZLk1AkjXQh7Wlu+elI+BDPKPZ2Fyrsenu
1cyy5sxiWFOtU9OPPqsv3QfwEfZEM6ea9X2RB0hdR8NXj9Lg8X41fNQ1xIB3P3SqF6MyX0vN11+S
Ib07omX1JTRiG8sYJ0Pm/tXHPLw1XmHfgyC44IP8CnNVFdeYuNh+fKU1bYE0tc2bZM7/VAvEJDnS
Ipx8bDurmLQSiLw+bF21KYUjgSu70E5t9iKHxnzupIf2iL/qO5I6MPeeZX3LzKVd2RQ/l04h2MoX
I2rJ3iDl6TloAnPXx3l0yjNk18OUtTsZTNHNEgD3x55kohqI2lYkY/5GXUFjMsQDuVzSUuNHNaHG
OID8lp2cMPne/y51dWk1bQ5lx/J3cu40QPMBUbGY/DbLzRTTJaa96oPD6ozD4003BPXeXE7abjHq
tDO+tZDIx8W70/AsqcISCr1K9apUjovb60RHa7bEWaJe1HHFM0qoyJBUl0Jzkmdaw5fGrIJ/O0VQ
PMlWF8dlK2ZVQ3puSXCrCEu4aXXyzhurfZB+I459QC5ebeMrCiWJk17Wf9PtwiYy681rV7X6tZuz
s0UVWq16QSZZ6+jFkTZw8xpSSx1FAx1SJ1leoJy+1vQJXIhTcQ5rPZ32j2sywhDGEFW1qmxifRKJ
HF0A87C2TQFvB0iJeQx4yFq4r5ByVNlGKzXrVVSedg0J0fKBii4bwMch1dgKuvmXo7lqsMXGcNk/
euUYbHMfp+M8wlEgdCnbxtjCYtnBGpO+76K4ormXugTKmnHsfTEY3LtxDIVfqQiFy6fa712Mj/0m
Kpjis4LSOXCJAm2z1jlEmd6slyUkLOkyZFFcnVq1ohi9zvqbFHcknvR6gxpNU+LIvWe1wXpp1o8u
Q7WBJOpD77vjze3MP2U0raTT2p9MbL19goJ7++iE8OSI6sg7Be1coFhAU0wGkLVfJO9x/jZxS68h
stgftUVaSOH4xmG5bJnEgPFTnR0ROx9NZG8aXZ4qe4yPBmX6RbAojohQN1XD8yDuCKKyYpYKjxsc
Ja1mldgzmiI7Lv0vf0K9Ai30tFwZqhvmwTdeB7hUgSlax6X8WQ5AbY99VTXX5YrguO44sysCQ591
PD0plRLDLGnU6vpzmQcjmfBNfahbQzs0jflq6WrgqeR7Q9Hy6fKCzzRoc4QCNYAqNZupEw3iM/Ph
FwfK2pHJBL4zdbkckGdZxAECjLMmAoN9wZxv+Shl7XRJyP++Pj5mg8//2XGKxxeX75AM9F1mI9fl
KkzZXEySRIV4ZiariwJr3RgRuzGwKWqYTcoNErtTMDKmEPW/N99yB5bYnJjHzgUKjP/pXpCFi5GE
4I5Ux+Rm54W/ijovvGdki5zdCvgkAt378lLYt3LHeIo/vfqO5QuWVugonOZyt7y2HFBH3CyMs1Bu
qwz4p+j8fQ4Mb6wFE0zgZOsZb6ZJlFoeXMkEK07cfkcN4xRbNo/4kJ60mYEBzzugcYxywN3eCx0r
yjJA6yfrsvS6lcJMTElzsuEJ4xisf9m+AG6rLCSor7J13CTBsR8j+Vnw/JA1eQlx4d0X4X9eDKeg
YXjAR6l/8xubMtI0uw1MxVe3BzhMzYskEDpNCW0G5TV45mMeOPO+dhok87SxoVWqQ9LLf89aoGkH
gPwYJ4NdE4gBuThP4sUs7RPZcZzt4SNu83rvkS7yVJfDeHlMT5VZfjkTdX7XQ6ZUNgXh46U4I2R2
ZrO26axaXNVPBRU3uBULicjugpte9ZtO+PF1eX05aJoRswOlgq2MACBIzAhCN2Kf5r74iNJSOzCo
1L+1cux3hKcjM0zG7Gs5I64if5w9XhOsvDRqnvSiaV/smC53S7G3xbkV/8CKfKhNo9kz4tHROvY7
bSrk1xz7gZJCT+dCNP3FdD25Tq1WX9tpjXIhmH+aBQ6LZUHvEzQwsLvZ02UvcYWEc3CPuRF4x0Ha
5kWqw3KGiSe/ONXucTEm1gU8EEFEMRI3sbhnY6vyCePAZbl085op/ek2Q3mxvbLbwebuN6QBMp6Z
DXtN469iXm/qH5Pju09B2dmnZPS0c141Bq0FQiSmTH7MyWAezLhlhVBNpaiw6e+YqOxLGv0BqsR9
7zDditoowEXw3fQejXwsNPhpQv9gxc8szNWnjeDdZ3rysOk7mfMyz1l4Hxq5JQ7POA2UavVWTDwV
Wv0XOwGiQnw2SCn0gCejcxEPq4PFBvq0XAIz5S4bXZgXal47FunPMLHSre/XqNYF9lCws4QWq39c
Z1p4kr0cDj0Tnv9eMn1CGZeNsF47GOxU2YfM3DwMMR3BpfBbXhtSj4xUwBWIccgbwzAkw9I85HGV
XPuMyFQ6RzpgP8c6BjZm+ZE07afHgG65ZuGiU6vzpyqiyN4bvjmfbTdMaOYy03Aznjn5NLRHq8yG
qw0pu9m0QZeuQhv1Yd0NNxhg2QWh882bMvNi9db/Y+y8lhtHtnT9Kh19PdgDbyam9wU9RUqUKVWp
6gZRRgXvPZ7+fJlUiyV1n94ToUAgHUCKJDJzrd8sf1ngkmWMN/NtPeK0FkYeGioiByUDvPIsd40J
mgSoG10cJpyrV5bqCexXKdA/WRWwifEj5wEOrf7oOoKdaHkPVq4aj3P5UipESslU+/FoFz/IXKG8
4DjBjRbMOcJEFFmlnLJJc+5VsYXLCusAG8B/MIoquEpygIW5LwQjq9jdgkupl0k96Gs/naGQ9Low
QFMja6OlCkQKu9BY6GVw0szOfim7rFs2Vmn1S61L3Fs3Y8OXKX63Golp3so69D6HvUooBVswUVcE
I2t6xCPVuACzzpTJv/TenCsozaYa7BLFezkbBuXZJUGxIxvUrAgJep9DktFajoEBC4f+FMTloRzM
4uuUOS7zZTQ/RO6MPszU9RsFqCxxiF49AXgFKlDpoFdN9J5Tz75NsgQ0JlhvTJTs2MI0qAKV3cUb
4IPo2/QlbkjASw6eOMiiPMxRgzr+7N8iajscvdbv0ZXmDNdMlJtKYzz4OXRVqkN1HI6K7wAqkdoZ
CiYYSYORtlqB6S/8Bk+U10ObGMp1hDDasSXbhJkkapFC/i4vR4TngTMj+K2tzk9eOyyOM7G284IL
ahBzrApNTC65Wvxzd5MAFLK+15YgyOwrCaGpNBYEGrs5E2O/uwZ/Olmd9Dm7NXYZXjd9nSr2JYpT
aHcl369l4bqQCK1RvZMNtlDKM6vW2V/qRnu+Nd2gI1KJkRsAI31ZjE59MlCmW0Sx5l+BgGiWSYGl
Iv5yxqfQJ8OcZMMHJqP21s5wsxXVNW7IsHxghAOs3hjMpp9Q4N3rSAR8ay0CRpPhBresoRzgPrmz
Av2TfGsa0ENMoWEMAmpEF8YV4iIuu9ttVXTuVW2Lx7wrApS4vz4oRsXT1J7cr2YbYKkLK8wmWelm
WCOFw0hy2zJJPScYh48VW8DAhAVuVMmt5ohEkJEryPCwsm9gwP4okg9h2+rPJBjBeGZhDTq4tNd2
SxAa5ZzyWLFFW+PwNTyS3RQcQk9/nvvPiKcEP3TNhbZSNk9+xq47JZMJzSmZ7wxMi9ehyXZ2JLuy
5VfkHf3Z1nctSoxXZGfHK8RZlB1moiMgZbvaxj5GD2zFXJIfY3rn9OzuwmYSs5l2R/Yagc+wUT/X
hk5WO2mfvRjvTCRywoWJUDx4Ov05S6uP2AG4n9XIJyJGJvhD5Lb6Kve98JboGSgJFq9HBwW9KwjX
+s7pr/NC8Q9KDCRwmkrzKM9YhhvHANOgrTy71EVv64LEsq8IZuKDO+b7ngjWzort8WYaHexsZi17
DMlwAwbwk++Ir5MoGVGBnBGXCZJR+8amd1zoylicKsM+xfDxVmDK+pMRkxA3HNgs/Gi8K+LlwQ55
ERcPaUTip9ALTxWE48mCEe827XhFqAuBYYd16gC4he+/ClsIplFbesG9WvHVRZ0hO+f92PUMSqTc
/f7bf//7f//7+/g/wXNxW6QT28zm3/9L+Ts2HaCa2VK/Lf77OsK1qyl+tnLYa7d3vbbPxc3X7Ln5
x04fioy/913Eq3m9LHd/eXWrr+3XNwVMWaN2uuue6+n+uenSVr4E3ofo+X9t/O1ZXuXDVD7/8Tsc
2rwVVwuiIv/9pWn/44/fySfIf9T5/ySu/9Io3uMfvz8Cvnv+8dtD+7V9bv4y7hnxvT9+V2z7Xx7A
R48QAsRj17F+/214Fi2ao/8LZITj2Y6le7pne7//lqN0Hv7xu6P9y8DC2bAN3dV0RjRFJ+o1918o
3liaJ/LaMI115/c/3/ybD/Hyof6Wd9ktkde2+eN3Q+PdlOcPW7w7E81WTVc9WzN0x/YMV3dp//71
PkLUm5v9F0TCGnH2xHquDFZ4YrYeq1RfleHsbeVUTvZCX4HiIkojWlVX0c6tep2TfhWtmNG8tP7d
WHkp2fnvxmre1ygQdnpiEpMHN2W/s7iU5aQmp7d3dXEgFhbnSqU52uSedoFQMbsc0tL7tRiZmXIQ
AKrKMz4FZZodDdsjgieK1ZSr62EIna1uV+YnLC9/JHk7nIIRXCwYusKp400idH6sskJKQ/OwwRhJ
OsVti2I8vJsVzEb/MAmYpzyzS88/5H5g10ICxj/IcuJrxhUAsgXmucGaaAg2ILWBRiui1tphlCtY
TSw1ZTm0u5OkBJSISKNWYebHeGZKZcVTHENkvljxlCzk3jbIojzYcKuOSZkorETFabnzAsJDsi0d
8bkNwhEYZzD1m9GY3Rt4S/2GkJx7E4ozCDXjovasgu3PtmgMErpqBaQlRes8UYQ1QNkXN704+AJ0
6TsgLK2STF4LO7MDOprh01NWgbc12pZ1XjuTkCDaoxWRkP31g00tIFRhAL4rKJtHOFI8IlE86kms
xGRgAcIK1munpu0976Pf5ZiJ/MKEFb+VhUeiey/7EfEM7v9pkLxQavU7A9LZnokULp4Voeo3uMmv
B1lX6g6wj9cGWYc89+PLZ+4aN1Pc70wN7FdtROEDOonWtjFtEF9Ck2dEbHnRD/CCY31otxU+iwdN
07ur0hnw3dSq6AY1MXuduzMCL6NrQNBEZwzAPzxwyMmHMocBQvSJoP7QxB/lWfp6Rkg9OtddzhxD
13dxGtp4cZBn0aDzbj2kz4l4i/KQ99YWMmew6zVyIP0MZFhphvDBGZN8N9d9tQtG1b0vGxBuMm0R
jsO6hawIEH3SVqEJ3M5qdf8YGIlJ8hkyRtGZaKbDsweCrKo4d8Hw25SpXtyccciE+W4mcaicgVyP
h8aPbKhdYNP8bmhBVAuYVVV+dzo263765bxuL71KuRLFs55S4czkibriCz9P3tBrUQpYNPNeM+ZM
MAqE4AOI20OcpxB22qRo18Yw4wInKs/t5B6+2WSDdjiHRusCZgmm86gRby3lu9ISMUiIUt5kIvIT
O+n8EbWhFDuEKEDNCdo7RmNWiYKowITJoIY85CbyGl70aw2pOVbyzOQSOTam43I09WmbOkF0h9YY
2RcBw42GAOR4N37CJu3GyautBI3Lg8SMW+I5IouZfJhcynyAJ39GM4KUOUxOnMqvwxpMPdPN/BT4
KjL9uv0jZKNhzlb0KXOJW6mWHx+LGSV8sjMvXXH1OsZomn/6ZSp8mW1+nV2g6b6bXTzV003PshGZ
ITQJXPbt7OJoWdSFdug+J3aUkg5KkPwmwlJeKSXC3qzfKMvT9+X3XX8p/+X0/dgG6AHCA6O5NuHH
PnZI3lVCiiiLImAi8AGzJsMsE2O3VHzM8gCN1eQZlgntnPZcn+moDRBco4srRoxK7a9lv8uw1xGX
erShgObJEf/5HggwEJ0a8ofJhdva9KRFI72uj74dxivLbknAJf1VMBrBx4zA+J4gMDqctVt+7Q8t
ijFfm6xoNi1qDzsIec1HRclg7iWLYW4fRnbVt4rdWvdZ2F0Hk9M9TciK7GbbNtea03ZPeV9li6xu
wlNmNcGuDhw01Wockrx6Cr/0AqiSqep4JFU1YcFb3TqivnHHcK1ms78HIp1/mlmLyvrOi3FZbqH9
ggwPv2jtaWCZ/OSDLt6hBY/AgqgOenPfxmX0GHhue2hNgDVoxkRfDD1e/Ydvn6u///Y5jsETzzRc
gxUOX8W33z4o6S4JDDv6EWuJIdAoym0sqLEmlEg4uTprhtI37rvZZSovpi94HiFeF7RIUTSTcR8G
yqeJH+xGGxBYgF2THGtDTURo6+VM1kFYuk3yGVzc23rZF7GOERqFGHtpju3qtjZA0v3d5WSd2sTb
MuzuHIIv67FDf0VtMwvmNhIVWTEHTy1ZIEf8uC3fuq1sU/0ku+qh+dK1n/VfukomJ7m727jMtE+2
j76RBjsA2kYb4GGnmMAP0HkjuMVPcjPE0Dzx7Yg3qMYlIKe78OXsbev7fgq71xG5kvPYS2vhNhq5
IzxZ3NxTj8o0/3rwSm0fG3a9f1d/6UtKVD3Kom0RdBgzfxclmAUtLl0uY2WdVeQnHfLTTg6VjbL+
/bDMU++VhCzpWGD1MYMMYvLE9BHM75M94b4Ute7wLSjb6xnaH6h8/CKjCOzEgrgdmB2vvteAui8V
K3/U4Cye5c5eSyRGDILv1aPeZ/FJ4hVFmyxJmbTXnhLa+Fr6/4wDDvXLVS73C7iDLL29gyyJtrd3
lz0tJML2CehiZD2i8NqFGrwcLb1YZYLAKuvk2eWQyIYAZXpbG1/6/V3ncEQJ5J9/yZb99ofM3skQ
2yRdt0Rq33De/ZAB/BYO3173B2Y7Gkx3S6v0tdxSFNo27XSwBWIzkiS7wSqVD2VkFw/R9LXPHBJr
cXBt2zVxwNdiKVUpYzQSZKsnNDRhUAv37J01E9kzzDTYNSgVHS1xZog6eSbrLq1F6YNAfO0nz4Zo
uNfyOTqSUWb1aupwpaoaXtAcvBxkQ9F5I9uJP+tkl5nHM8xuGrBZgEdYi3GAgl8uI3vLjl4yeYt/
/h87zl//x4bpsge0NWTP2Vi+fViOYQT1FTbjjyhWH9q5du9cQknXTeL3S/nUZNn1vQPGdMfyMrqu
Xutd6qH6vtT3MybvMnop+o9O5P3SX9YbgfM99b9GtXfvtamgpAnBljP3UzwZzmeiDhmcag2W0Fx4
BIbo+Nos+8hftDyTHVmBAHkwTK4oK88XdzU/X1az0IcQaeYKLvgi7738IBP2WQEfKgT5vpJFFQDN
HSDLc0nStQyf3GY0ouYfWV/wzluiMG2hQdo2p0EHYCM1USs+ohgC6RfkC2P8of7sYVs/fOuq6V17
D8uAcI0mFJ4vZdiC//wp2n/9FB02hyZChkISlz39208xsDA3VMfQ+GHlbbBEWB/78NeDje0Reiai
DK2F1SGgAqONGlhNf1ZhHEJGJOoNYkmWeYOZl3mTYKgDK765NqfOvNHFQdZHaFRh+6KZy3cNshXE
CTtbPVq3nae0+wIVqPQGn+d4FenZUzVGQCAEX64Zu+ZkiDNRX5jg9899EzIxJxNJnN7s4aDohXcL
yPkg0WZGMrm3oq0SqoCvbVLN1jSHD0WRTutCV6p9M5TxQZ7Fw/RyRsLk5ezSejkLIKocEh2prX/+
bNy/PMUs3TbRo3Vty+ZRZrz7hbXYhGJAnvvfkwmMmuagrYd0CHsWlY2LrbnZQRYry9fgLsWgtGZW
yQvZ/K5j7IaOszx3l50AcL5c6NJdXlIW5SXd0jqluORtEMuAPGwapb5o/bS7KQ+yZh4MEIWy2ilj
IpgDAJCUn6BOcJwRsp04VrdwnDTZzlo03ZybX66isa9eQN+x1gVCKbULCrdXuvqI7huZE3kqD42S
+gdsw2VBHSBV/9L50m0SLaHqegclhS1fcjlZdT710VXZtI7hb/wmLa6bPJ+QHsNvwiEacS3r5IEU
WTQu5Kk7IAStTvXeDpGgONddOoZe+3IFWYfaknf1z18AzfjLN8BwUXozbctVPeKBpvr21xk6oY9w
n1r/SCCzNeYaqsimDiflOnWr21LBlUOWzlWOhrhynQv5JcNFmu5cFr1le5xg2zM49X4ihI2HWWj1
28krfrmMbJB9IxsfBxBSLb7SNRn6YlY+W3p+X5CkDRZEyCZIh+jqI+Gk59UXxOKDZdrm6oMazuNa
BNCvq1KN9zpqr3vXDo1rKPb6Whvi+gG4aowLWRh8EVcME0cVV0QZLbl3jbBGA6g08JlFXddU1S3+
W2it9tgdzoqD2FBq+7eyR1rjO5/GMbIJ8nklnk8oZajE8sVDa6hI4aLUmG6615ZLx0LHHtNAe2mZ
D0Zz540FmAnoplLJD+SlDkPWBW0i6l57tGOVABX17yuhgIm2er7RfR97EVGUdRHIik3lsfh3ZMgh
eC0DR6zvZEdZp8CCXKF41NzJhsu1slwoQedg8bRGaa9MeIBV6+Y3XTASEBFnjp4VN6WVWwetAtP8
tl72kI1ipOx6GWSJkbUY+XpZ2UPWy24IK5wvK6veDX972cYr/sOiTTPfbf4d1fJQPJb7f76ghvvu
2x7AxbC8slW+JZjDgFRmW6zUbrXSEK9ZyTniMpe4OE/cuF9kBVK8ktzGPDNlRrVKZgRDZX85z8iz
OZrHG0R6z1cVs9T5Wm+vf75pFDs/8aG8kZIo+LNB73TuQ9Wsbs8rP7H8Ywt+qQnItd+WUC06qFI8
he6kKqKn9MGqMQtzK/UR89nGW6PSAREKzcSzTCsDTJ+vgawi4sqAYV6kTZNv5QpV8ZJuxQxR7GQx
yCpAF6mG5J5Yv4b+n60y8n5plZF32aqKzu/GahgwPRYoOezncvzpC4azFOCTB7TLf8xloqGoJDiK
orED97eP9fpnJrT0UxU8MNRmg3eSFXmHJGew6oXSO7zYZDnpk3XCQrQ7gMrHGLPxgy8Nljc19u1P
8+yvgqAqtv7YhTAR6vChr4zwQYM77wWtcpJVQgmJRVYZrgaohfu6I2ePdFWOfnMEeAvBplOFRfHJ
EWeABgOk2OZ0f2kYE8+8rpR5Kbtd6uVFOjx+fmkgVjgvDFVhsRH55oyIRUV0I2FNHpfFrarY39vJ
GZ+gNeUbR7Pgvpfl9OR3xcnu3OE+CcP/8DtwyOH8mmFxiIqppqmaloY4FcvrdzGwbvDdWq3m8Ru4
XDb3i3xUsFxBfgMxG+OusDIfwH2LqEofegcQ5P0DYdtmB5MN+yhRlIe+/GDnc3UvC3rE98Z0ADPI
Yqjl1nUQW3ey1Pl5/wDi/2eSVt2BzHF5Q2zVPMe5Jiw4C5AKBxnDOseqUtfDNqpPk+WlnyGjWIi5
rpGQByx/JRdhyE8r26TEs1euuwDX/Fr0Jg8Xd7RaSXtZ10ZaPMjgvjyUCbR7ZINuZMnnI1inhgMB
VGYD4tq+9C+0yVj2LFCvzBhFUnmW2aP7oZrqo9RrkvXY3JlXgBfcD61bvq83BpXZMEYBZtDUwP8P
KzlIMn/5TG3HtA3V9qCLmcQ3307kbqU37dTYxbdmGlyyz369bzGMi8cJTY8xD8drKXAsz4okb/Z2
3dyw12hgKIjOonimQ3jGfaqmzrVXRNmu9LzwCt5ydu3Es712AK89sI7yANxF2VcnGw8J3srMr0Am
nD7RfzjThN2Aat3oxASRvUKjNVbdibwSE1IlASPICuS3SPAvPGfedpmP/BC2q9EzUsPtKscoYDmL
hdblYIe4ibricKnr81KYIoNO1j1t7TG7t/dFb+9zvwaSOBowGcNiRXrd2lupYnxqbffo615536XT
cB+3/oFHYAII+eQIfXJeSnKUZ/LgSq+kuMeOpkm1nayrPUQTdT1Qt+ctHYmnD5CyfJBxb/aIl+Jl
T/jaV1bJHrZSrn2rb/dNGUzo+vx5mAW9NgOMlUEY3RlGUFaLS+u57IQkrGwfRFg8mKfZHlYdeKdr
Q5RkVcusc1Db8VqWeMa81PcFasxTrA7LS53sQg7ni9ZNzXYgxlt/iw30coZ2tPeocbL9Kiekpo3c
WBK7nA7FlOWftDo+1xe+X+ynMMZYm4jUZwNyyiKzNQ/1gdy+08z2EZmy8DNqK2QrvRG1WtSeSSJN
4TwAVhbonh6RjIfcKKLHFlmuEGVGs9FkQUaMkFUKRYsspKJb0P/SDe3CKsYF+Z/Xxggw/+UnxbMR
CqoDCEu1bFv85H5JRMPeAQqRz8a3LOT34piqe5QHBX3zTTWl7eJSZ4YtdFGdQPi5T56m6pFfnvU6
SvZ9V5T9sRJD6CHjLTlV+xAq83QV9x6BUXGYLExdTFYilyo7avDtqvR8V+kFfoqiG/pVycZWG3cp
6ww4yEDsvGqDxCJ+1WOT7bWx8j5UtoKnlVFWG1ksZ7PeJRA7WXXSGqMid8Aiol3IYuda2qlXzWtZ
wvyy+ICSgizIQ2b3Oz+OndvAi77HapYfIJwEu84cof2LJesk1p/v6iTAN3nb71KngHpdnHNt78Z1
hjsdrAG7iVkJPnfgz4Dd9Mpa00OmlCnwr+1Z7VcYTqqf1TlANKOzf7ztmjjMPqboalV9v0KCZti6
6JWQeenDG1ccKpVwroq0Y4gw041tVZkKgpQGWR7cEYMf1dwrtZ6qC1nn9VZ4gyM6RtHhlK9/GVcp
urMVmjnHKgzTkzG3X2bHUz/GNss0E4TxUhbrcjC3ThLma1ls9DRaG+7gIzMsOqd+uNTTvj7IYqBU
Tw6grZMd1Bpw32bpGtZz52NsC2TVepisKroube1JzmKyitzcge1NdHJwWzsGiXlvTgV5Trke1/AO
XJQaEcHLQv2yKpetekX0791yHTh/sQfX5CK+5/P0abspvqoicx+OmNPHOq7YAtFqiEOQlc1BFuci
KXjaeYj3/lklz2Q32UMW5UEVsFjf15otWfdoEQcdhDvfMdZFEUVPNhJBQoRrvk6GwP8I4zx0+uhJ
9S3Ez/08X8qi7mXmyrHVDEg0rRDoD32u+feIPH72G/trok3OKrDR2/TCIntsw/QgGeyyPhL1OtyA
v6tH0lu/ihRjXsh06Gh7eE2KosyJymyobLikTS91sHR2cJ32SqMa174aFhsmP5WkN8XLwXst+qqV
LdAMBNAm6gK2vtO5dw17CSnzvV9WxnXsxdU6GM18bcwG+uvswhbBMFSf2TfOyyi0/UNPfPmx7Pwz
G9GEP7iN9bTdNLNafq508zpiZn9wzdA7D58F4vXd8AylKVnPUslcWyDbIqCIv8AfjAKDmDhzjCsJ
f2AloJ2aWeNzADSBFkm7tGZWicg6JCene4xGH+QpMSgstEg2rsYIlHAvRN1lnWXjy647j15XvOmW
W0/JwM5nEZZ4qpjT/QuzycuVFYJl0UYSKlSv8kWj5F/4vX365xkCXSnj7RyB+oXussAA06EahDnd
93OEqlZ54URhQ8yfxV83okufDZFypQ5W8BRlHtlLtkKuUxM4NEc0NEV9EHfORu2RpleiHAa/WiCG
GFv2DcGH6TGDcSi75YWF80zoIUgoRhUWEvRNPKh728XZsh3bEpry8K1AXeJnVt54lgnSLydk4qAE
8DnLoEzpbOfuTZ8POUOoE9pu71xpTYV3a23Ot0Wl4RY1afoncZ2+9aOf8/xyHV1BgM5e4NxVgpIJ
bXAjRdzf+EhjugE27bqJfscC+nNHwCDo0Np7rIeuu5G9ZLUsTl0178xe/SrrZZVslIephy6otZYN
GVbcQVY24pKNNvaLLs+Draz75WauA+Ifk5zDL3VZn2eoRlcra6jAJ8sh8lZW3qlbPa1xNRNXPdfJ
PopVF6se56yVrHz3quuh55lDyAyiY1BhOdXcGoDy801sQrcd3JT1S6Lq1jEu9f4A6Rqx7qpT+oMs
Fy4czDZAZQWIOuLyrMqJ9yfTEpGWaOfYbfbgdKFzPZv+ycbX6UFWdSlB1qZVrX3kWdmDOgbmQTGz
n5ceg6X+rPIYHllnJuzXGKnbmbNvwVos5DXQG8se0pENtd1Z17KHiZ7crhpQRZY9ZB1ImXWTKyEq
J+JOmYcQ3zTN/EYZ7kXV3o9nkrn1NmqS8V7W6o2bA5LVnPX5CoVf3RlEAy8XdXCFWhUwNbbyquZc
+jdRGly5FnPqEnekeOmhEbljqyYHtYFvHsc2+yS7y6px5v/Yur14dvBK/NCF5qWB1ZZFeagCYHKp
rR/lqMANlF1d8pnIVyXrDD2/yh0kCmT/yIzqLeHrcCX/N9PofxELVNQ9uu5UV2IZaTIjioMxjzzb
NMNbt7YV5qArEnQznexOdmlmx9g6mKRCBdeLtR5j7eLh/2Q16VewOOlmhM22NxW9/JjO/g5r5vSr
WfvNym4L/WAM/XivQO7XKj/5GiDTt0wB7N24qDKd0B3F/Ek05Pb4s68c5S7Cc4mUf5uu5A16KzsQ
j3qain66cVKkFp2Rj0LeJPU/FKVnfIZ0mG7TcvDAeynlE3HUJXFdf6OnDah8zzPvlRYN0Wqult2I
sAxPl3ivERx9UFCzuiqHnJXAGKkVaBT8p7Ugv5Otmh31KxsLv60shopnHgEzfzlfquY7XBGEvIH5
rj7oKmqEPoqSqJlTBEuCOkdk7c59URhI8eabCwLkxnd5Nad0lK1novNCuEl7AJhs3mesQcXLOtew
T1xmVZicXyqo9/yKZ7u6QDFAfTDSmccEvuVXRqMtxwixhfNrLk3UsZG/2srX0RWqSQY1f3nNg+1C
5E3z82sWXwfwXxb4A3HJ1Krm0+w4O1mSd5Gv29SH4fy6/uk1y0FjgxDYu9cM5VAlO1+EpzYfsfRK
rG1Xe/syIR25VrrSvlKQbcwX8hR+Um2iSwLoNXKsHWE+WuCHwybJUw01SdmzZfqLLZcQLRSdKzlw
UNsckxX3U2KE5cvF1Lxpw6NsPteW8GgXrKPhNaOyGzEBGIhENJW26epqXNVqnD4QWk8fquyTy/fp
TnboHN1Yq25Rr2WxVBP9nsGyoxySpZO7GsIh38i6hqA8ib0l6Ldpj7rK8mUY123CNlnZXZVtI71P
H/C3bk+TZm8vPbJq6nibXbGT12LJ5F3zHxFhtbJktc8LlkPrYHQWZBebvazLRxVmnhl/hvbeIQNQ
pSsNMZGtiQTMFaKg2XUw1g3K+is/L/duUtSPs5pnizQsp+dw3qS50/yc0vn7gCX7R7cYnFVc+/kN
gCJ3T3bE2WrIEN9hpzLxWvTsC9DqQy4GxV205Ymgf40tg2xGO2f38s7jhF5rHLOPBtCLi7ONWw5k
hEMbh8/GoFdr1D1UmGauBX2lCDZmGWhYWfn4a8JUX6q+6z4qzboyzYYc6KB9dQP1pshKYPejeova
MP/kGFvuMNKLH0oXfK/U3n6CuJYsTeQEH5oggBI+J+oJTeuXewe5Xl69uy9ymu6db83e0gnD4SNs
etw8Nf/d/QZErLFpasqNN5XaxnZSY1O31rDyUz8lh605K2vqta9KB92815vPCM86m7Cexp2aFMVH
DzZNlYmr1p62BGPaXRtjr51QNrUW55Ei8hlWE6YYWnmFf2W/lgMwrgA95H6Bq4FATDs0exHE/DDD
RJLtRL5zxHWr4SYs1fEGW+FseR7oBXezZjof+Nm1e4g+yQZtWv+LX2/OAw23X+vdXFxpajc/DGH9
dH4hGOMslJx/XDIN/bXuVBr2HLz0aFAQFenyj7MbTjvdnexN1nbd5wT4peygGLVLZl/LBECyuvdc
gEvyVo0F8RvCtnUbBEN3tHtcZWSDgmSNx1PzU+ca5tYta4Q2k1H5BOvn/O5xKqpWM04AR3y54jtb
6YEIi390YeBHOrHsu7cVtzv4GlbL8pI1ZqI6KbDPiIkG23Eu652N1+XHudAxhmBkkhkWK9UM4uWs
eKc8ifXFzJT0CE/4sZqGHAvBCpvIIMFYR+TD5cFq2xxmlJ3tLolyLXAelNHV92I2rZXYui/FwU1Z
2+HWoKCRxuQasU++L93vIeCz84RaZtG8ZbNgoBNFf9mrT8OHieUkJpyMsfEKuxrdgWm4KPQty1zt
Cg1KJHPK8DE1FeUuCcqD5vcBpL2Cf06S2QuEWoJPda2h7K9m41q22hncQAUlqr1s7ZEHSUsXlxTR
V1xRH9zgMRdX7Gcw/6LaqrjvnNUWSQhiAcnaROvp6KmWe+ysntVpX436bnC6ky4aat9VKkxfX5tR
8BI8c5sMSExkSEsy4o8W3PDz6RTa2FvN449A+zKYQbzzuz5bQtUyYDs6IWqozJHbijg+wNEg3eo9
2G4kz7P7uVZDkquw8s6dc4XtOaL2GDqIwTr6UwvI4e2e/T7lJn8IbDW+SzGbvx8sCx/40Hvu7FT0
hZO91lsMJ883YkP1vStbba17hInQ1CDqXdjxpzRQbFiJHm4folgNvsW3ICmPsjga+i4CAXJvFr71
kM+lcJRLkPWvk2ujVHuxkE4+uZbrboWrzbk1TscEdJM/7WVrrzpfTXwHT3KoEmCCo44fa2gXt4Qe
HuV9MPOF8i5eVCauDxjk71+UbM1Q7JIvSoH2xWIBmUhfhmkFiscTmD9ZzIcIxWt2MutLnRsKZI8r
gUCyNlDwhZGdnDOW5/VC506+uGYkOlkZApQVJmTTjIJp5sUPgZXNjwQS10lbdveypA4FS7TIupMl
V4OGPKvJuUSg9WjAhUSYjHF+653QRXRPskTk+YGEQ3Eu+YaBIY+j3ci2PMi+aaEV3TjzPD+qPhmr
BgXY6/MtMAnF2M2G9S9atQwZotyb2uP5Jl0xLiLsXQ6yNWeeX2iZWR/Orbbl85tKnSt27CoijF4K
Ave6tetkD6qo+DCjywjzQtVWshikanvt1v6TQ6SYb3GV4LDsqzhA0FdtuVVhNN5VjpvOhzHpi00e
j4iZi9bBN7IjKFew43Jsu3ISN/0gu2Z5ngDTDli4i65hN/RrA8TgRrZ6TVVckVlJsYe/SQ0Tzdsk
01aAUZsbWHxwHjpxGocuin5xBOFWVlYhUKEFOhC3cQYGWA/yCcaMuIZaBYvMyJ7A6O3HmSwFSnL5
g+bh4VRF6N0qqKYu63Rmw6ahUSRbUUtrD/6ET4afVcWDrNNZJ1sIJBxlVeRB1pMboUleYNKaXaMX
iG6Kq49aaW/8EDsKWZQjdJgJSa9ixiluH7LWmyzUIWVbOCXDbdfjaSga5WEYHb52pZXsZNEN2/46
Lvr72Rm/5H7fQjOla6sI3Mo89siMUgwaxDTwnKgWsigPQ61/wOk8xWCVt4LBRrOLmL2Wlx44gI/w
u/miYIRgwrs01K5f86Sp0FwvnJUc2Beacj88n99tU3nzaiJItpFXAQqtn5I0Rslzyh9kdyuf86Wu
zvrLy3cDkz2Q9YkMdVAu59mGcBwsTUBet6NjGLc40KtHT3GvLlXyDFnLDVnl8VqWzlUDUhpYxozb
sOpehjdJZBD7Qq1jDJJ9WI7OOjWD7hyMkiEoefAb916Ncv/qHIPKGlLl45i/9DO8bth0jtOtvbCM
VkOCH6lmpe21lWBumoxp+N3fS6zJpV01+39sl+OZmjM2f9iUZOherKqoMNEtxBlQpkcuRQnMvRRl
iqQQnVtbpTPL78dLqxzbdG6xqj113GNg4J0aQ/tZhQYixG6IDmBd21tLJKBZtV1Pderdt6xCZS9c
Zx8RjyWumA3ehmA4Y3Ttse+i9g6eYXWXGulH6ZpUYsyMBCNYoo6p8ynkn2UP/4+y81qyE+na9BUR
gTensL2rKpVRlU4IqVvCQ+LN1c9Dbn1faXo6/pk5IUjHtpCZa70m9GNHrQg5ojBfr/r7WF0Vl5it
T5Ylsdh+dkk0CwD7FNebKR7QvJe+BI4HWEDR06O1Cmjc66Syhj11kNu9Ju6PcF3VrS4w2x5s1eVL
w3YoRrpz75aDu4FWbrzK1syBSCNcnEOJH+8m+EeBUEbovppeqdc481A26uZHYz3MmG08EpP+MetN
dpIlWe/CS74PlXXyoNrKRM4xcR4sAwOFZALVOa8yJFaG+zaspXY3rkUTqfCjnWLBJVsrE7WfujEB
T9EoqwQJCs9QtSdZQlFx8L0ZyGe6mmN/Xg3B9SRq7Cewoh2w8WuPZuWTttpWjBAksXJENV+2yTo7
UlCmS0YCQmt/Wedl2Cv3+mVIi9vnQHtGolYW/zHQKC3UjBi0qmMSplh+v5IckK6yhJWOhtitZJ1Q
johQKmbkHLB40OEdjvb/ccYKn+R8+Lag+bmR8oVSxMeGgjfWg3WRpX5SsBzTjO+yJA+Oqc2AgPHz
MYpR+zIMyNYMxFNJz3yRlwmTTlnv7mQDZmTVCOSKXWxZF6AG8Rc7RugpLy9Jsbzp8iOlMxI2Zmy7
W6ldJg9p05xzA2kBWSKvXlymUXuTpQbG3KXBCGqfA6G4u+9IaxpynawG1oOVeP2+y+oP2SPXUFyW
9bKIEQRiJiK9gpvtfMnixLkDXHGOjehY56jLrA3FSu+szND0XVV1bqgUeg/DpP0ekaber0XohyG0
8rtHoKEt5pOZ4Smqt1+k14zDox3kOGGUoUu6e9041SCfTPF7UAsO+clBWsS52tYU2JmeXKyuNNFv
4YBuEfDaJY12QzPzpte6WHqkzmuLid3JZBBSk/1kqzK2LxhC8mtb2YTJhQ0xzXbPow2ZztPgqPmy
QZbXViWM/oLYPzzFMaAdpIz058+zSJnjjVjrFFgfGzPz/mz97DdV1qXyOrQISHoQnJ38kZ//5mmJ
/qUW3pOsb4BcEzZrxUHKecRskwqEB94GtDjPc+Wx5V6THp/DSzFEAHyd7LHTG5cNQRh9ZSPhskTi
rFnr5Jmsk62yH3r88T9bobr9Hls1YYPjWqzvlcWIrm4Xx9c8bqbTLOatrPqsl2eV3UXXHj0vLDqy
5cXMkbYT9fT3epKRgJMncf27xmmwAfLSaFCeMfF96dMedcdGe8xD9hCJ/OXkaestNVJC80iAhN/U
Xg+ywVh0bLX+M8Llk97sAs9aGK1ec3AdY9kgV9vtR7fWXvgplf2YR+VGFvPW6i4WYRtfFpFNYJvG
SiFqEr0PDEXfjWOaPslGT6lWca1ZPyPDob3ICzcp5mvSsD62ubBXEmsPifC+oEXpPmJTtBWxPt0k
Tk7C51QLcBimJ7m4Sw+rabqc2wz/dClordgojukK4pPSM6ER7cdsGfljRPzz5V8GKTj7bcpKt6+o
DylIRmaslYCUoTTPHYMF1XoyYnDCxHWwcVbeFYpe7rGdK4iPQ66RRTR12Vmtk68sdp1XB0sR10/z
nJsnHQHqgNz//K6qfRUMPZrwhFyGr5p2LTGFfZe9YoEVViO86R1rVyLoay+8mGUvOfjfehlKrW0w
IsODVMuGr7iZySuIrv/9srL4j5elV5uP1a5WRm0z63px+zykxr4ipnL9rCk05nEf1FTQNJa4yAYS
7eWt7av+gmQVNL6Ce5l55hWLWftQzDXe16ZqvQ9Nu8lXI8rU0ZINJCb3kjqO/jANJo7ga8M6EkXN
7BU+w++RWljcR8oOgI5/j6z1wriPrDQ3RnOze5qr7pCgZP0ddCNOnfEvWM9EX8Rgv1ot4vrVMCbX
BtGrc6NM+g6aaPVMpIXcljNAJYGnIUdl1fyBR2jytSMYjxnMSP7fDMVJs4jfhQ444rQlLR+h/fEj
AW1F7D75lYXMqAqqJGhkoY1pwWGs8Ks5uk31waK/gMFhEosCChdE3ex+Y8F5SOY++aVZ2iVLG/2j
LLQVi2Alj1oX6gfXzexDZWgkiRJigUhNTR+mXV1xlUm/oqj30TMh9Jh73MJaq14GJ8G3b87yg4aU
8otKqurAbLEEwozFyziP6kM3ZGdu2epF9rAm9xAtc46uHlV247UBBvPxUfZfInjZdaHlG9lKEB+y
/OQ8yZeSVW48bSBe90+y1MWG52eJGp3ktZOkUXZ2lVobWcQaoroOkfgm+05V0dyKxFJ9l6T5uXeR
FSR0heZUWX1DkgsJUWCgp8Z16zcNEcK21apvcwg7ln8xfwpRqu9C/SG7K5qboFbOwl4WXW3nVEia
V0ZfH5AkaHeyeh7yTWemBXJxhX6s8KXayosOCgrB3IwAGTtvm+IrJFa1afR2HDwuShYQzjDgyzuE
TIU1c/UqTS26Kn+I52FLFH7MApAYSC0Oo0KCdC3/Pw6+X2p9tX+9gBYNnZ92FUZHKJuG3YiV3+C9
plrZXntNWL6sL7Vp2YgIJTNZbMrpj26dm//ZDd1M4wiZrbnOicF6wyeJ+HeSdahLOlp/6bvF/ApP
h8hAm7ypKoIvKOTE/uLhCsD6YNh7aQlGfi3aNVLuGYGCiyyGeHtGdvcWG415m4oI2vB6sQEhZQf4
cCbSwbeLuf+rbRt0p0qCEyz/zymKIt9Mw0lXprv6RdgOkg9Zp5xDD5xOQ0xuZyRCeUpnDUsCrJm/
WQOWU3L8krl+PybN3wJ3cH9yuvF1Mppki3QrAHYx40WGHeUhDTGWKnD/2IgsDt9IEP0s0iH+FakH
Szd4H7WGMljuTu/Oeu8pojIe07TW9oZp96cuXuJrO5TWNkEO40VdHxSkMacfCvpiSk1MzIy84ZAZ
aojDCMjqrtWNVZ7FPYiaIIQszgZPQLgJ+LmurQomFAfda7N7Ebsu7VCUSr5RESx+zdWJbLlRlsyv
FDsrnSja1b2zQ7oakcK0vrfaTdQdkLfgO107x5XDOi+Pu3ursMmeIPfQ38ca4VQcQlMZ7q2F1WWH
3lWne6vnieQQacp8b0WeWsEFVVPvrUuehntS7AgNri/UOCRCktow7q0gjPFX0CvrXowT1dirnW3f
i8xt2n7pW/c+tpzGZa9bqFjJb0MbdOxWi9r087k9tq7oDpCzX7VuVfmoh6K9ygM/7++z1IBjvEyX
f/aQ3eIYeiyJvHwvi61oVZTprHyDMiuyyabuXr2lC/JBhA9MvoaD7aUNdjCKl3ul7CcPUZUilWRp
R1mSI2wlJPSL11a6jv/smmK+tM1TcmGfdfKs09UXvczHkxwuq9olUc6YPJxakOAO7mu8rzAt0TZs
QjQ51gtrBQ8fP7GqW2FFLRqU/3kxhAyTc61Uj1mn/vn6Y8akai5lupV9P1/M0bOj5bbi8lmPJUxx
skPlTb7y57WTUneR6Q6R0l9fz3kOHU0Q0876+0FJzP6CBhQ6LQKc/X+q8zy2ECZdy7pQP08tUmkV
Ey8UDIRTVWAhl/up7NqJXPGRevLuLf/D5bo8AfQVkVpYX2Jer2NHPbsiWTZnxcXH14P1k2J7aWbL
uzdq3rHGUoJoP0Xbyhz2TXF1hRgSvTXA5WS9hrLJsW5UlrHjvLxrbQdNs3X7ayx687UgGiDrs8Kb
jksM4vt+cdSPyJEko08MhAUtGO2LPAgsdy/NepDFrrPAXYYQv2TdWNckqcnxg1dGjoLIVOpcUwe1
/yxvNz2iiWcmYZPY2Npghw4CWxhDsQsrWWfLjrJFAxwte8fr2M96eeaF2u9hsngf26B/Dzlkylkb
tUiN6coFSEPumnjlrIfZTMrruB7kmaxLSBhtIkcFpv6/N8RMyX8MSxXQ7KqoTv+olxeRQ0mTh7uG
5fL9Ff/txeRYrfF+EEBcI3OEfrGJn3fqCv+WzLpP7t2dkIc6r3e0I3XbSDLfZ5/RiNRA9ZRxr7fI
jVmalTwrehMdHVHk+zGO8jfUyZ6MaC7+Wtow5W/R/dnDi7v/S49QqbHIXDpUIzy9uHh9R/Cqi8qL
rjrIeqTm8bPKwUmq9T/LnyMaPesPSPxc3fUisv7e2ZlVZzMUtRpYfd89zoIZGg4HsUZiJx7pvgab
D4iEfj1b3eO9UpTgtXVAgLKuWhtazNO37LFRZF0vc2/QHMe3Qb9uP5mYkzIj2JajIvlZd6dwyvI/
eZ7/5Ib+0S77ty2aG/+43D8vJMv/MytU0kclSZS7joldDnHLegqGHeRCQDxkXDBgiWaoBbNWkNmp
avVcp8hdYZn6u6UPW73fRIir+fj+JDvZ3W4QYCQHZKSbrEFB1xjbL3Wy6irriXN0vYxwydhkT7r7
LttkTe2FKeB/D62/tb+ss60Ee44yX8EzVvMlBivwpbo3yfYc5Y9Dpbp4Y/93jBmraZA5cXvQK3c8
aIUKBqYocKjFSuraEvs4xP38tQ4rDOYstB5GX7bIPuCUu6DVBpzo1t6ywal6bVcNxkxSOtdPFW4n
7UtYpMXWqlWbryl6Rkdo+tCKjG0a5pnkoesGQ4QIgETZzqe5zuw9C8foEckFXGYVU3vL2Dr7Y2HO
fxur44ZnjQg9I8DhTIYHZgl79CxP+hclJIk3GE1+Gx11NVbO0qOyrrvUqq62xjRPL6KFVZTYTvxD
c7Pj/UqoEBBcCTvsf7j9cJi+hQs+WUYnzoalk8d15lyQHfpPWZ7JQ5u01cFsjZtZRygn/PdAaC26
ionHWpG4+l512w/Z+Fn/j77LVMcrtu1fr/E5NM7c4dQV+lZe+7Nenn3WLcJNLon7/Fnz2fWzTr6Z
bLnqiltePqvdEkBvbZcOyQervbqxV/mKExm7CZ2eLVTrarMUT56DYY5Sde6LKPVH4czZg0oi9aXt
tcVfnC4/D2PhvSwhmsXEXRy+A1rNFh9vg+X/Vl+L3owd4qIAwZFXSodGu+IV+102Wk6cfAm5XVhz
X5rMEkdMpaB4o3LMMUyK4kwGCiyDLMvTgj/RCURrd7amyXstQgd/9AmF37WEf+NzgTHuw70UmwS2
8MS+l2zcDxdsMWTJy4iQ2Ln5BUHjr6peLdti7NDaXQ86QNhtGRoqEAWKmKP9bmhAVCKa47rbTrV6
289lC3aCfgR7/fB5hTpLgZ5F8b5EOgA3kf9cuR+Fty0N0JfeWKOW3hXmtoNV9dgBunlEYRhNOxMz
sXYQQEvWg0FU5FoUJKpCdiOsSqnrjWhvNAvSYGtJ9k0TU/cbO8kOdp8Oj32/sVNlwmVpxvCCyNaP
dMPe2f7R9NhPqlmBpIcinNs8kFaTDbXFk8lAbXTAc4kEMmqjheLuZ+zQkCcfkAL84zS1gOCS1m2X
II10dKs0W2zZoITHlXTQZXn/aFuNeIFDh8lGUkIGK03xUrDA2Tet3W1ka+FM1rUZizeC0XkX9BBD
3T5pEVsjOzsm8eJbzgjfLfKKfTWg2YKKe6meWmjg90NWjn8WfyiLXQSlpkRnokLRWZ6FSxX/UZQN
/6jL1xHCLdPKl0O0pdvybLEODXkoVKfJeMz404O6b85DlKRPmtUMfly39Y92sF+8STVe8Ms1YSia
uNOJIfyKbhZhAdH8qJcCeflh7m4wVIzrRLYzqJupRCMWa7l9hNLgtgTl9WiPY3jUWqSCzFYPH/X1
wK6pvo2GualTwv1bMLAs0tvxJhtlN6bon4Sv05O8hjygRQIIPNqRpgKXFpvLG26ru8g05m+GEOO2
J5F+nJw+3ScDiPBwJZCkRprcqjrG57ENbSIRFD8b4rVYYJm7w3UZ6MV/RygwVK4KwE2nLqGClK3z
bkThyK6ncRB3FOLr2P+w12o0Q+xjvwYHSQLUPgjm6KCphXJxu1G5CEhelxbk9XaMYLzIBlknWy2N
ba4vy8Bh68CD+6IUi/PgdSDEXcdMfqhz/qWta4RugHYd2gWJqrwulXe0OwLZAb5StunrDLXbdWRY
AtWJeiYIRcVnSFPJ796xNl5n5cx2mfGQ2pb+QERy3EWFgn76f+vkWZPGdbCGM3azNw/ZNmNnNMyT
yx+TsfJgNbl+86oXWTAqHhB+AejvOFXO304z93gJ5+iF4GVabD5H1ev4yBCD384hFm//fdkQ7INP
BjrxJaEQGg5ozTZ+m0WXPQwC2QIS+uZXpVnmvVO3WJOvvEM3JEWAGh3z7tr6/z0K+ZT6te/xmjH0
4REt0eERNsLwCIkLM9jGuHzW9wnSzvWyuGwH6SYbslxFsMDRj3KQrOfzonHdjWuIyzEeoF4QYR9d
+6tqqe9FXpm/Um+P+JjzU4laFMA1V7w5rWJjRQ++zohiKIulOxxAZhkPFsbH99F8o++gh38ZUf+T
y0VXuNApdnLrqbO6RsVW4wZJiL2qrPts6IbpAWVEDDpzDTBw614lcUyywtJBx8s2ce/GELJ+rZK9
vCUO9/fEr15WAP5WiUsx48uhFF8kAUQelpUUkiLvcieFABclIhDW875Ol+EldvtLq3Xzg7UUw0tP
1j1wQQIeZWOCyOtuieFmyVbk/6czQvpr0oKhTdHHX2ZwXLJRVsG0AGprzg+yZIXEGML2ErK9KZGs
HYtTvlofY3yoblB2IxaxFhFfIf+znsH35iuT5Wnt09ZKFyyhWfqq407HBq7ks+uiPaArurtjybs8
KyrET9ebXue1JKtUXX/D1j6/yv4tf9k9NC9mnbWHC4zoaYhNAvhczINM0egbkGIIW+PbcrMhW43F
xNNH5E+zarN6NJMreSl1wxsanxYLjUjkM3huPk3NIABX6lDyixnCvTK8A7d+jxAhe8xONg+bJwdO
Wj5jvYy7gLOHYQ7zB+3hHZYA7yIVCiB9Wwli0pMH0rFHxWmSJy/k4Y7A3fjNJdCN2+AMyc80cAgz
p5s8UyzgRrXQkdO3+VlT6MkB5kPlJietT/yJWZpQLJEzpuRRDatgbENz41Y6UdxsRZIfnOlp9tYV
kQeNOOL1/RKo7snQmyV41ZPw7KZpfuL+n3xgbH+tFNcvQjWiI0IMH94QfY/TyNuHieah56YQ22I7
zCyZ8C9aXi0MJvb2Cnhw2+mYNoLP6tkbN7kBb8fEqxDxo6gNbxf3j3oWgj6vtZfe0L6hV+n6Koiw
jdmHRDsVx8eUugrUGeAP6rXBMHL3ECUo483StRiFY9Dw6HkqUqDkCX19QRAOdE23BfTsKCcB8XND
pgMR4Z55GX/j8wRs0cdo89oTjkcVL/k7s0oNwCAOKVGl1TvUMXD8MwGYwjoMdJEAdEo+NLtfvnd1
vw+t5Ngu1oMhGvXsoWTmMzkNWy/BhwX5nV9h/70piyRg7/sznTS+i/ajREA09cqvQwGYRBf9zphR
lwWt5o+NqFAj/xphYWA1NdNK3V2bKja/5+W7LbKdwTdTeg15Gaf9qbJM2FjmG2yA+gTkmN1Jk+Bh
mg6EDBRlDNC2zwFYWd/0RF8AfLOm9PC4CejwATtyK0om2LkY2mMtsltig6xeMEHfWlm7w4e934MW
/a6MZfnSh79qLyOQ2LSvCtFR1gkLNmYEkIokggU95Uwei7NRNf0GHpNPstTpATWYGYjk+DNPo+aG
aMC4GfKXfhi0V8M5DSAoAyWMXzR4IZsKciYiF/Ya8TSP2IfdzGU6VWhifFmy4jaiYLTFV9DcLhk/
BoleDKnBk56S6OjV3dbB0fMYVg0useb41GsJFjio5+8TGwubYegfgX5szGYeQSGbJ63Cu0aFsQ/S
rn92loqE5VwtG4QZmlOcjihggM1VEatD7iZIFSydxxGOWWWWAF/BdYWrhwA519eoEqSJsEE7FYOF
EXho31wHmLNjbuO+tvddn5y8MlEDGwRkXLr2YVngMZg84nx0z7QT23I3GHs45XW4qg6w3Kq7GRSH
eoLD3Z5YRST6tp5rNMAye2pQ+uC0hveW+3+0LbpKRVnZwx605rESBLpAR9JVXgXhV5rvF4jKBik0
/IGnZUQyOilPY2M26EGb02ZC9OgUewlWrb36oOqiPgEkX7jDErd5yNkfb1pI0ften38yidnQZBbv
CQsDfJdZGfjMftHJ1neZUkZBKJytG+fu31/Kqf9IcaYEvVMnfqn/gGT+jOixr5PTO0YGhoBOOvwl
Wn6e2FsehWknJ1UgE0cGvirzANis99DkKIR27g70a/xSJku9zXuAyE3/E/sGQhgdFKAEV8ftoiTu
w9Bg+Le4a87fj8M5OWtG/1pa0OZTIT66Mle2TojnQ1poYB7C4ara8UAKn0S11lbPbTJ8ixqz2+VW
Yu8zm4SKwJAtHJoy4P1m56KY9h6myZtCFKsDqTVgDsyXpeXxSzGS19drti5hvM/SYrcQUD7YcXsp
iqrZIcT9Ogo1iNOwOC0uybU88gQZzWzXVeGlEc3zjCD4VtWGRxFq74mOwW7YNmeV/QaaYgMuSPlg
nRRdiYnZZ+Yxj9Vx03T1r1irKt+EfK02v3SkXv3JTKegbvONF0ZPXWloh7Q4NVFvbZrar5z2Wc3j
t9pUE98zJra+bnFLHBvVb0wjfS0Cm9p4GHlqLBIw9nrvGm/hf+Ri/dheBDrLrj3bfuyVuu8Uwt1V
pHtu+CMjVdt2t9LqieYWYhdOrKHg3aj40LX9KzH9FJEL692oIhhZhJweYtU7jHmAuSgWqsr8E7l+
HRnvD2ssvuB9MR5LMk9+EpMuZnKegtkCzlehRYnTnYaKaMn/28lqv86L+pyOHc9gdzJ3dmjrfo+T
18bItbc8FxPYVcSvZtfbpGLIcWiDnBqP6VkehthKMXTPz3nR2CcgUAUw3uHZzSBYEFlCx0Hx+675
lRrWmzXOfzV6Rw4sMS+Asc9YcPvIfSBQYKOhZITN1xaxGjRC8hc36a3bxHSP4F7eHETUFo/FDA5P
SfqnuF98sy/ybcESb6NDzNpgUYTwszaCpS1QvtbaYlvrsXESlZsdmsKNLmlMlq0djeS8eIV1xHgU
v6kk007paMDQTMrlXKXZeCindEYZ0zb2SOTPV6wAIxaz0FqBx9S7YRx1INWtthVp5jwWXZRsIwSP
e2g9gL9Ips699cUTLInL2igPCUjxYEVBBl2mkjc3QZ9bmB292IY3BiNq5a9texgUOwnKMnVfO5L2
QeNY/VuTJooPLz/+asyD5acg6r8uNTsnrR6qd0wQAfRl3XQUlmltIKe2fsfj8n2yYPok8FreoRVj
DtmCfQCniiJDj7oRExi+zFC13ie77/0ki9X3KrF63yIu8g5gG3xztYzvxNPZsGX18K554eAXoKTe
Pasltri4zXtU8YiYwrx+h0I2+dpgNo+RYpySmRUSQvceAQkn3Mhiit3JrVRgEU2YgnWZCFYHTTDd
UberzYlJ1jRPic2eOIzM4dZ1yXhr+aznyW12AM7YKzMBbYRXQLXMHevKWpuIkveoYGvy0uFA1Y1m
MNi8SxGmWdBn0+gLRcu2fWSsUdAekGbcAPuNWv4hk4nRM5Dxnaoq7Q5d5O/ukJNibpFmqVXkfdRl
3g1p1CFpJeygJkTqD5qR40g2Ov4cZ8YWV+zUN5Cm06vMe8L0eNwt4obb9nzo2zS8LXwWJcVzVCkx
iQ/jRwKpmNSziWC5oagPWtQ33PbLo43d36mqmnn1qAddF6+L6pCdrDqkfQCZodsZrhVEPWp0pmpk
D/bYV0dv0dyThoXgZhTLt6qvdl1TLfu6HVlRCO8NcPCmx1YT4gv3f7iA+J1rN+aj2GBD3BHSCGht
dIrCLIn8MCfQii/CzCMfMlaaQhmKQygrOAA82kp209dHN17SChn4HvvIstgoAotPPhjEBwICQdnj
udp7heOrRUUikumhQzn0yyhwUjIsnEd7Q2DfTFCj8iJ3k1WR7bdklrdtIuwNMuHDybBs+5rGWsqf
bgG30BIu00weqCVLaIQn0ktp4A8FYGBWOuylLNQu4XbUKNU6Fu8MY8CpPmhzdouVNjx33Ko+9mp/
mc7SBxZZxsOgGhfE0gkhz462xd8CX6cozgMzfW1trX6MsF70iah94+lNhnmM5xMCCMOMQVfSRsqD
Ldr+NtkTRoSk669tjPqujm9Dj178CWcX6LCEebKueSTaDbihB/hTNZ55KC0R7h1Ni59zDGt8Af1d
1bIb9MYdf4np1rVkGzNQiacIv8OgKHAkUlkFRkruD676YBLQ2Rr2PGP3ppw6r3qNY9u5lJ3ys5n4
oSZLw/pM1OW2nbO/WwP8ToNu3ybrH6u+SS+YQk94+M0ORgXjQ8e870A99z3VLk6FaobbGSX/TTzA
lO7D8FSOotjEjvLTnMzxjPKbsZ9EEiSY5AVtzP+kF3pxUmIsQ3WDwOiMz587DyMknaq+mKN2Uxu2
VAZQEcM0A11JU8CyrMjiwj43kzedULFv8IEd2j0k220yoSLh1vFyKKy8BVopXrq2elKQXgjcnrSj
07YfWoypsNFoOCC3OTefh2ZRP8GSQ6fFjeqbvcZEexTetuOKX4I6P29Udh/CS+ITHCXsTdFIb1sD
rBzLgg03BQKPM0/lZZrijd17H3lYmn7nDMQ6ut045c15am1UQbrpNgEyLHnA7nI3enMQ2tlOni5w
Qc63yxTZbIYHviBUEXc2BgXb2MnfqmKaNjUhs23egCjPE9CElRLdlkIXl3JKlm0bMkUVtmn4Tujl
OyUdnKAr0i6Iw2RPDC4/ZUt5tFXdPrPGx97E6g5mmj4amqbsBTeSH86POQCOsUjjp5b9bGSRaEay
kDkfXklXt+xY1UZnpc/OThjRtC+ErW0wCmbP5QaOlT5glWKxvGmHoAAhubGc7Cnx4jNin82287qI
vHWh7rCRsA6Lo3owfmtENzEt8fUhK3a9pW+X3q52CZlnP1L45sJZ3baO2/jQlfNd6Fk8SUKc7bu0
+9AyG63Ivh2ftYKwUAH7ptaxwlI93Mw7wyb2FKbTJtebZ34qlxiL+53wZ46onthEs4FzOhiZiKAc
aH2n2Y55k24mHfsAjLvit4T4DDxXjDmdFdTeNXhfryxN/D79GiUI0OFV96XOL6BYSQR65PybCQR9
Ppn4ALKSNnstX58/P5BZGM+4mj0pYb0Eg6qF17g1PmyTPPwyiFPaZ/ERnTHTNxXgXBXZDOGcHXaZ
UE/Pg6FutIVweF1rKs+9EOpcCE4pa08dXoFDNeU+0P0aLzRL3asKe5ahtpr7wVpAQZhVMWzQEHgK
vWzZwdGcAhxbChayCjv1qUgBAnj1UUvH/jSN8XCSZ5+HyDb7E54JRGx67szJIdwOvn0/l7m758cV
eNOr4mQT79p1C14mU7ac4pqJIS3YtHnwkgJ5NbcjGdDn074mwWi63pnohesT6r/FWBWesrp8a3Ac
3KWlOTaHJUEnl4n6m+7m8wmxEcRcjb7cDuid+pWtFcjQWKXPl2AeB8zqCS/sp3kpT8wiJZugKdxa
ffVmJ6ACOtwLuD6hltZCAcisAgVLNvZSbniSB5avrEMTnG8Ju+9CRW1OS480az5a+4bH4alRM7CL
CctSv26qF2Tu/2q7sr9/V/JMfk3JYmmsVMLF9Qk8xvtQK0p2tOwz5Jm7Fid2HPzem0aUE2+agz2F
48mOXiE1CR50W62vDHYXZGU9J30zyqjUglats2PXLSTclw1+VE+a4qXbcuKDkXyzNLEqQbCCb9sw
DHhIrW+gfhiq9pYpPC7ilPZsDgs/UTGNXfL6MCJcHGBH7Pppchw7eIkKizVgsJNxku8AMQ/yws7y
StpOnJgYXEz51lPE0ATb39BA/R8QJVIh0L9fqtJjazWaxGtaVzsBdNBPMRzzQDjw2Oof7pL/IO7i
8s2GOI8OuuWyO6Zc6gO+wkl8lL+V0Kfq1KwHWZQHEzEP/ubrT/lvzaHAK+WzN/Lx7W7GtMcFCa2J
MagH+4PNSR+0Zq5j66eYCIyU2QF3D4+kDh0igUlztXrlWrPfeA34zBg7bXkYQPzt5r/jMD2SAZw0
pbsgCp0cc6VIfPuhF+ia9cnwVIbikvEcOJWFkQe5KLCxRBBQMVrXL/peOS36Q1t46FIuirt1skbx
AUaTTojS5UtYFyXP7qXASyN6csiKhcVz4gyvjepi2b6GCVTLKk4TToxT0+jnWVs2UPi90XnuG+5h
b3DBSxbViydpkNiLlhFEymE8KpWdceu4M35DCaI0jtKyaiLO6CHeUA/5CdUn9YAYKcsqyFhnvpoj
WjCK5S9knX1lAqTlGrqfeZH5PFl+KUR28qrlb35sJ5gBrR7NscSvU0+7TUKKTB877zbGi7EnqCxg
jQUpW4iN1bTVg1pAahzYRgVxjjJTn0fVg5WSca4qFOf7cg/RftmQhfHolYS+McVaoLakjpfsHdR/
cw7L1AxCtDU2rbLUlwzhDEOrlDfBY3bnTI17zDu4G57CTnmxlu6vKYv3ztLtB8Ayz44TV3tugfIQ
Ekd/q0oMyMpU+d6HpggQjh9AjMb5TVHZ97TesBV5En+PcGMhkhRUzmR+DFH8ZOPj+rOIiacxL+jl
/+LrvJYkxbW2fUVE4M1p+szyrntmToh2g/eeq/8eFrM3HfXP/k8USAgqCyOktV6j2E+pz/QlD+Jq
V+NOX5mN/Z3IvEssgDHKUdvuQrDkldQgHJeugmhFtORQBE1y1RVymk5mzpfO9+bzTOrgAErTOMxK
2xyZPh6KcojParXEOzwiUjmR1jbs7EeA/helCvtXdAFfjLiI/vRx+oEJTjJBf0tKtVjIK9FRNez5
tRnUP9tG+yMf2urO7yFMku0nD1NkUJ5jDx2gIT8ECczfME4yyK3JxCB1bKcsvauycrizlujdBNR3
MOrq4vW18qFO8TH0DEKqMPYOfpcexyAOPkAKfsefe34wa4wnDBXB/KlXh6PbZSAbrSI6pfXoYmMZ
XGvPBVvf+NMdgc/gkJrIKfVkkC/GRIQax75vjTcYeydxtCdWAMa1LqPmjOsuL4fZwnonE/6rVi+m
5cU/64kHhhCL8eIVaYliSmZePERjXww8svatEuY/0vIXsgIROVLcSeba9t5AG6PkHjkQhvErZ0Kd
zE+EGH5Oenudp7B9G5rWfekQtohy8MxTz2chjWqGI8l/p/zYm+S8E3Jp6W6rr7ulpzRKXQrpvh29
tf3rKWS3jZH5Ms77eqZc0TdErVSJ+Kqsm8WgMYle6rIl35s+Uukk9d82t/1bd2mT4lObnEfaJq3N
D4Za4nXXk5zfAQku+agum6rDFIZw6n9ajd5kQrDsTxUgu0d92S/19dC1DCfSgIql4AIaVjcpyuUz
O5gYE+BHTaPZTP+pK6HHLLLHlWvSg1dLU3kd3MzYAyIKXqWtzGxG99gcztImhQo3XY0G/35tyuzk
OWAY2w5qB8+7mjown+2gvJlr8jss+H9ri3EH1LRevW5trDgRZraNp8JMtWOEPczZKgPMSZTKelRL
U330sbrg0ze232pX+5IBRH7TVWW8zX6YHe08tF+KaWb5FEw71JKLPyMQF/jSlsmFxAisZdiJ2HUf
NN3rD32dEkvx8we76Jt7M07PLt/Yu9oemSLNSXqFOXZOWPLf5bXTnBF3+cjr1FnUIdWjwrKLYSWw
H4Z2jJnhqw/J2N4QQ8nuvIG5Z8Xi5gKKaj4anmbvJiVDP66Yv4WOEey50N4bAf0H3EHVP9Fbyw/h
YOdHddaeSTd3LDG7cm8XyYiZRpWfzbog06MiyKTpEOWYeh+Svlc/MLcDMNomC5uCSFKaWeDhzcD4
Iy5/Gk3XsFIG0NgF1pd5MMtDBnfuNY0QKcAz+TuxfERol6Y60LtHL8XEa6lJAVE4ODVQvw/SX9ra
Tv/wrL6+l1ofFTMZpvGhbScPnFobHoosGV7z0M+hweJxraBN+CptUcFkF3DUo9S8rqruoir7hQzN
Px3m0XKQw+jBoCznkCLT/44GK3yR03glIogqFie7rUPflcv0vk6v0obfY3TfKv6jh3NIMaEzCHv3
WZszzJZqnKwdN1jCEwzb0oZD+UuWk0GVJqvo57swLX7IuC5N0TBPe7XU9LNU46kpXjHA+ecMeXJS
dIBKgnkVkCtw0Oe4jJ1L3DC+ItnyH9Dt2qVBNtXU/K9b++d+hPhz4JCGfpLzbR17LXobycaxskGd
GwWn4gHJQPNqjIt+ToXThLRJ0Rdq8dAuRRArWH3o03z6tGPrrCWzcyl19Xlrki2cw4qHrc2Ns18q
Foq7vI68nVs38UOhkzIOx+ifra3NVlpABLV3kx4KGaa1Wx5U6UXRAcNg5DgQpzb9Rb2l/QgIBB19
5gwnqWrIdJ5Yk8C7dqwGcXp/AfksscKlczSE2SUOcTqX6hB25XWMwJkg1cTaK7Q/DC8F34ahy1o1
Sapf9Abkfjt09seY18MFAfjqIJ3TsUkubV1Oh8CEK9+3tnPzayYldkJ0TlW0EJG01H53+pwlmBd+
kZqVacnbkieQWuT69jtq3agktdmLNBVdwGwiK+d7qYKYMvfJaP1ZofNw0EdUeK0IWVuli5Sj5Xnu
u8bU6KLmTOqkWiD1gv4akxzpbDBcPMNguJOdPoiO9686j3W/HyaD96osn9XlpEnLdLf1vPxeOlYe
Hjn+1GEn6dvpTtow7/SPYYMKlcf63ovKHhINn7hRPmzybXJxqyfcuSyvsHZUpr1h6/PFSZsTCqsp
2M8gOueohbwHw0tZ1tnJU6rklA6L7uVgvxEksEj+at2xAJX1oSQ90alU/YoWKF/3Kc8+LG2cmOcz
ynmOnTIXN5y7OYLu7CzVXhlJtnj+lyrt0g8gwsWL15lnqVXlUL87xpXRMcIHuzo7oIJujq570LcS
7TLmfvjRjESy0oqUFDQa/aLlgbMPyQksUT5n34N0OUap2Z0IYy2xMZfpfPY2dUa+N/UsuHj6wV5Y
qLba1y9S6OnFMJUnI6+/droSnQK3mp740chwFCPx6pS1i2JAi4xJHu8Du4RqqKMhiGpW8a3N+2ff
r9T3OEBpEsTNrjY9/y0jrpVUzNVVpeL6TBrooqWQrXCZY9iF+RDkAT7nS7s2+tFNMfrXuEl/lLZr
XBrDgCqOUd9uYop7l1XZH8y9mx+uGT72Y6b9qtFvSLzGYrH0hDfljgk5lp1D2wKXsNBl11GfChb8
dZjXu8DVrA8zbq4RQN4fWoYwnPKcehaaTXZxV2tqfio04rS5EudHACwlSe/oK5O+6ty7EBnC1gt3
PsyuZ7MvMKaLbEy9w29qMNtnr9EWdH7uHiaVGGGOZjuWJy5BWxVkLN65GAgM+fvQxQu7MA1vUsVF
4IHUi3YP895+9ruJPFQ3VHA1jPE5qs2FXxY3J1DB8aWp0AixlPxi9Em+j1O7vhD0q4/mQitnZW68
MvXnz8/kIElQHABBHWOFRD9JLUym9DYieGPvTP1lUNrXYGYEMhhqT4GvFw9DnIP6UrTyA3Pm5qnO
8heL1dpHP7vaS9voJ9mHuKh312HIshvtnx2D84cZOt4bIsg729atj94yprdZ8Xeyb0QIjlizupea
it7ia9UTuV+Ow49hfs31/Cg1nFrL18ZLTqFfWuijV8oL8f2z7Os8S31x0MJfa6VZvbTDfDXVREXW
Qr8kVTo/ZkvRqgMeD61OuIZa2TX9qXcVGy0j3X4cdc1hzTtlOyI6aAZIo7HsiS2+MdOU3WV6bT+q
g8Zef2rnoxlhobHWZZcUJDBNbOYfpbKeKqsai6RqQRg1G8LL0GeEJZuwwKnUqkMIQyiHSbVY/gBJ
AJujF9gzWQvgRFTHVqf37KrztQun97Uqe7S67G+RlTxmaf+HWcTFNSPi9dj31T8FCpjOsUzsav9p
x6B644POT9n6toajGbtm1KodAHKkRZazRC3BoFGPEQzAeuDJSNzxFPaQKbVUDZ54kyAJ2P083UfA
q6RN+rlTGTxJFY+6Zxh3RBmW47f2uWqQL6ptBV3GoGYq52NyPPkhjFOKPG5zAMZQLIe0JIm8tEUm
oydCQAFwDrt9z6z8o/Sr8FFqnjf5C7QyZ7HLzqGNlbMy2DEL6bx7V+1cf7BL5yuIkRbQCz0qYKks
jt+kEtbkmLI6me+lqrVAOSDjpWepllMeX/3BAzm8HImMZ/Y0D9H6h6XJtqZ9VKfBq9SsbCDEOqCJ
ItVoiMejbS6B6OXw0LbKG1wMeyfVVHes5xoKrtTk97WBfkntrH6W354tOK/RipWr9KgWYNGka+VR
qmWozjyaebWezbMzZJBihKCWPyVni/z+OS0J8ZJYJrVmabmK7XpT32ySBQSSp4qx2iyai2qTGQps
Lf1wRsboOAicbwCI72q2Qhgmz0ZjzX8Tt/gyEQn9s+ygi5CUD99ydN12mHIUu571yiMIjvRSFrZ/
a405RNxciS7kIfNLgYjnk57FX1Lk2X5iBoNCezh+cdzyZ54V9q4wk/GmYSH55Magb4j9RD+vJOIb
IvgsDLTAjR/TMY9B4gTBHSnSczzO7/acGzvkOIFvlKn90M5dMe+ySuPx5k3t0+xJCsW20yeioQaA
qm8OCo/7PoGB7g6YrBHQ7AFcAT2HQ6eisdnBYvHa8Q6w/Hytm+p72aTK1dKy6d3qKh678Vnza/2L
PYc/8tlFRT956KfSP4V2+KvqsuQpiiN0a1NHOUHTV7+UVqwxaW1PmqvbH6F9JiWWfjXmeTgZymJc
qKR3geL9YLqu3sw6+mVGxfduDE3SO5Vz0UCMkmVzj3GJ0NhYxykKTJAfvNBI/hpIEqWT5QJFqkhW
OrzYSTV6Bz0kvVQBBHgtijMR+ZiUX3ia2jx+S1vUickSaF+rOfAulkfmE+B7eqxC5DFNB7DSABa+
aXr/3vrLhfX9OOTaq6E2N4jo1Y4sVHBSCyJiFnKXBF5G4r0qc/PaMZ7G8S+9ZZL0UrS2e5myDvnD
EYByvSfOqFw0hbwanKbqBHdeRx7EN24/gHqojykRsAP6SvYht/OdgVrllc8jEpt28GeVufXbrPPR
pkl/ckjcA+52QiKmFIo5hvejF/+YcmzSxwHt3Hku/56hwZSt7v0VdEGzt/qwfSF5q50tXCNvgZUT
lY9K9xDkqvEF5Od3TJLKv01UMMkF/Yq6DoMpZ/FRK0rEIYa226mI1OG8EgyvaqFFzxUoFalJUVmt
doI4T3Bs6SGFX+ogXUbvzoes8oqMigbsL76AjTjG9sCERzPVt4nU6tHTyXVL1UJI8TGLvQep9aAL
3wYDMvZo9/fSZMA+ODuRXR0aN9HevN5oQXkCIFpq0qQZFoJvbZrc5IDl63M1+DIzd4kuheYvap9l
9zb5QFrNqHyRWpFpwTF1/fwk1ZGVDfnq9iY1T9e6t0hJQQg4/bS26ZOnXXsvt0HycjYpmJSceDWy
ZzkgcJXpmFSJChqBHsyq4+dOJ/uwnE1ZinEg8KdAGrhKD0Ldw80vUIHaThm46Q3x1WT9zVk0FPvI
m96mmHDHZGn6W+M7aMvV4S3NQr50RRv/bbc2utLMnV6d0H5Nh5+lNxvvxDT3k2GNr3wnjPdyLH+E
CUITso8QrbpHnNK7gBg1322tBc/V49oufXNDD24Vngx72TuoZHrUJrKwl3/me18ChqmnDH8FZhBQ
0aJXKRBHKY7YtRbH5L9t+hRlu6DyEO+29eh1CkZQXr6H9rd5TsPIeHOLznhLZoVBH0zLVaqx4nVX
bQYeIl20wTbe+IBNThat/fOGNPKISuvFXg6vgvoE3N1HEB1uW6V0zqsUSdww2jXDeHWC2Hlt0UZ/
HGMFmrkOAK0wA9jR2UycZzmCiGD4gpYcaxq/zfegfpsjF2g8Amz+53x193eRKf4RZj/AKH1SXuHS
6SdFa7q1Km2tWR9qje+Z1NSgKc5zBcBureo+R83Z2Qe48SRNozGTzutidY8zWvAmbdPs37ScF0Nq
dav0l9aqC3rwR6Xo7empBBzysDbBgrwOzP93hpNHz47La96inWVPOAKS2yVTbAzBqxSeGp7Vwpgf
pTb6bvOIQ8S50NMo2c/NEgWuK2cne4uIr3xq6YTOmiQ+bW2Gl/zyVJWPXl82Lxo+yLtfTneyxkZ9
lYLnCAWPnmz11uabw0cdqeO9T0DttQ/8+L7W7D+2DgnrFJQ3mua8tbkHwv7jetKmHxCsQEZob432
dK9H8XM7etkj38AMT6zs1kOCuEkNc0xb3cmml4avWmu219/a5DCrKb7XrR8ctBJ/eiShnRcp3Joo
oQMhAIY6baWqANIlF1MPhwSO6lsd++Wbn5SE17w4OktbFuXEKmMg5mFelPup8nHziTL/Kp1Nw/0r
KFApNkzgP6Vqt8eUYfYYdFH9Vs/la0ug8AG91/qtSBC5NUPF36vQQfF6GO6czuy5AOwMgU8dSKSC
lNLs+k2d6vipid2r7JQmzTU0gveNd9WmoXyczPHOrsOe+zkYH405lDdvrDtQQVOQPdRBeczLo6IO
5aFpnPqgWcEM8MhvTqZiOA99AkUj7hdPeVM9Wnb1tTH8Aj58f++X/YPVByi2h+Sk4CV897v4ZIUI
HiQWK52CGQCG69VljDDscXMQbPVV7QOYE0oIplvt9UPLHGTfMPvIvb+aWM92MyjhPV4hEEl9vuaS
7QMfA7veBIOuKsMNxMSHVjvROeCDQIBbBZIOSLnv9Tt1Rmuu1RSD5ALsJFc5p6P+hXUXgw3ohUNp
qI9Zl14nxVHuq66EHtsP7jXrIcAZxkfcDDHLP5d1MmjPrA/dtzmztNtERpt4R0sw0Sh2WT61cKZ2
6mh0aNIQrYdO1By8ssd0eeYbyWL4Qe1ftLDxnhcRvgkSgz1VJrzHwLg3m1g9KQNywUX0BdXWdzJC
h6jVylNht+5dnxlTTSCAza2YBvvGCFjdIVr2FYTFePXVtj+VeLzuQGr4j33+k9OEN+RWjB26z8Pe
MQ0yt4Wi3WfMVTNrVF+MlDMPVTbfWQjOBiEgkUyZjwXuqgME1EujDfWt7vz6qJrucGgcJ7hP3Xo+
qK3+NRjxDwAx1R0DPF8qdS5fLOAfL5VufihxVF2wzWvvkUkEV8I35Zg2TntfFgVREn2AvzX7+6Ca
+nuABJeuRpCxrZN9XpdnLxu9a25MFQ5PAKLs3gx3RgQ3ou67i1UtiMCg047mgA8WAOHvSDV9Y5TL
LiZZ8j1Xq98Dh+v2qLMRweO5sRsFuF7StncaJToJwLXQkmDF3hl87Q0bto36vUr0CV6dWd8NAA2u
yhLwMJoXmVFry7SaKQqPUUceJA0RZskxOLtGQ6t+6Nm33lYe0xSeL+Io+zR+Ab389+wa1Y38m8qX
MKnRXFNvU1FpryYMD5PHnnSvXQ8J+Bun2ht5GN13eRXcgpEZRqbx/k5hsYfeib+gNyxPb5kRsnJ6
NCmc6GPCH+BoJMRQ7aquz6E9fXcXA7LRxZ+KUGAbEgpdwQ4NBLe6t51r0Ic4QgSQaTR0ObWiXiIl
XyEC5Pshjn42WYlJbGRe+Jb3CYgV5K3qExf07zrFImYkDE/2AVOOtrKeCYzouxh02QHL0TcMbuGY
uY3BS2wU17BmHIwVE3e/vtmXHTGBOn9G01S978Xteykcc7JI1UPtyHehHvhHswOpF2o6KxTF6Rh7
reYYJIm7B5R1iorgp0LmASWGCEUhQhk/emsov7TImvPRvnS5j++JC6dJD8iBqCP0VI/p8UPQAOSZ
X1iRtHvynlVpYgOZZjuVGGQaqyF/3rEWCPVhglz8NHoE2Gu9m8gKB68Iq/D5bCsQSj5K0SXKUvcj
yEvMiMBmEYwFMK7C4TFbgtdzGpxsb1GfrfqfgetnCJQZwBtdHeNgNKYAHvrncHbQ24cwv+s0qEzt
rwHSYATs99hgYBnWtkPU2dmZeavuEZoujmrRgVDuFAxYNFVBPhK9mCDwSSyU7ttUTa9jaDf3hBrx
UuwmRNGy9gn28iuR5mZnoSd/9SYdFKjuW1fHdm+K33s3JfHdm7XgdKq4+9a43n0ZMcyaDe6galpV
lxmFpVYLcWMu3HPVdX/hfWDACbaDo1Im08OAV9G9Q/C4WAjEQaq/pY57B/5hYpa9mMLpw18jq3ai
GwHwJRwDdaPzd00BiSKLKwIVbWCSdSutS+VWxc5K7PYMdL0AFOdZgG74GJwgM9+cnKSUXqC5hXTs
W2l1LlGeQjskcXwup9Y893Xl/ZF673CZOrX1f8x2fYDzzrfUWyAyyo/I6Pe5lQU3fQzGvV6pzYGV
unfpAZ6dLXCg4E5ISSk+i7cOwr1jFQQ9VPPADPDBG63hOR3QKHKoISaDmbAZvOeZYt9tRTUUzlq1
mflf7RqKWD1bj5bP3NEbLHCMbgbQs/K8k4+B7z70UF/TGPr2LJl3uhrwKvqmcTfXMWlTZh8/01w/
5kEy3dQZ+SaEol60OPhlLQ5RUHXuMdGSh5HVGR/ipVjEc8x81O5Vs25fhh7P4TZeRm5qXhm0L3XE
VLeq03MZONjepQ63EUzYVWlZf3R9yszDir4kqY7OoVk8W8Zon8Y8Yv29FL77MHsdPLRWi49N95I6
TXILWR7cUt+JDkYBAQA2dnRn2eaLHhiwN7yRJwoTsAHEFfG9+Dgo9cus+wTXiMHw/CNwpmUXwYDZ
S0YaqjCwRNNavK5AYP63UDryRT3apni+8qqGSGr5JUiNMfNawiz4NTjIni+JAGXWj7p/UyoMt+BI
dMfEg2Md9KCxpmCYWHH6HEto5B5B6SsPanHXmNPz4jQOtcO3DyOqNHvsKkeeOfJ+vcnNMlMXoJkT
pvBKOqQnZw10kWcWdyAyLsMEIwW40mNndi9Ki/9TbsbJQe+qfN4LZi5cCPwW+LOjM0w5nILZfRxT
TWMq2GVPHqm5W9xUX2bgRh94bYA2LL6FQ5R+qDleMF770y18Hm6JEjhLqKCedVY6KQ+U47nagxQT
nzAAVp5y8KU3GuABk0opFcCePkiBqc4xrV3OUMzaO/7Q+TWLS4bssXMOtRUDDyGlAAiumPcFimmR
U9i8F/beZMh7GDQovTVAAaUDWJU0/D0kR/yHmADrJZnDLyFScIiPnnBdLA+OM0JwX/BGALQP2OwB
Okj6VEF9q/6bdU171w7ZuR5rPpOgAhMn8c9qAkmohcdZ11cn/LPIS+MrEvIoco6vehJYl3RQXmeC
AAu9FTd3czEeiP9SO+MSe2NItv7gxbN3DSPrMSaVtk91ZJVaNUf4zwAxbt+5pj7da2n8PqqsUsMq
QEYxhDK8mDRVPro2ScPfAwr0ZVWACLK6O9kkvMFylfYqHJFOf3eDo70B23WRxlYmFgIm47S24Orz
tG8ORWp7z7AAnCd1ep9B8D0bgBHsPGhOVZx8LZkYIF+JhWJfkkyV6pzqGXO+MgOgqWBr3Lkh8ycj
Bf5iHfKgM/ZVWfQX2BHFe2fWzQWbT2svVT1xGvDGtbULG6V5YLrM/9N29kEvg5+TrUznIk7nO4Q/
nvsZsLfp2slTgJTLU9BoNZlhpDCd3kmPVm1X5xIauBHAzlASJOYyft7C1HAHpIKdkCRjgQvvPGZH
VtFPBnEORvFDlj11IWAxPK3eMS1rr9mCmSkXXF0IwuJqOk/RghutjUm9AowIFySpFJMefVEUwz/G
/22SdumeLa9dfSsDrqvXQqfDITylFKBno4Oc1uoqOPinSTWYGIbvcQNSwH8bmyA9BdB57daAWzSM
bwiVo26I592qqyEYIcENZSYLBjd2UPJetDdkR+enkCTH75PbBDdwWdZ8ZLLKL5FNeaOtCi7ZRTaT
mQgSLCz+vaEuQPu6rY6CUKmcpwVSyFwW4FAP3Dpo8Hrwd4miLXEEWgOwWEeyKn86Sn5I1MB5mX6a
/QCKeblwzXJG2drwiTZe6/NRoIrSOM7ZlF2kZ+S0XBlkEYN/jm+Xk0gvLVSnne1k6UF+ZYLWNAlY
hM8WV79z0KhnURhxvD0k9+EKhvNHt9y/0YycS44ateSApUjk+ssmrsoBKS2M76SaZdU5LBUd/5nl
N+XgPgNcNy7yJ+VneMFTGFUD4iR9dfTK8qccl44BHPPlNq53WBoFL5X7ZF2shTS6tY2l3p2RWsGT
CdDHiv2VpwHaLRnqcUrHo6rX3wQPLMUAjLqr4dcRT0VyJKsGGzOiykkZ493mKEnvFecVqsFfPczF
o9fgdY+MA9TGNmne5N7bifs0EPc5zbXBsG4NEXp7TN1JbxW31GH514Zotm03DeywDoS6CQ5yu+Ru
yFapuaR1ZVOeAivUffLK3c4r+vyGr6MH+kw2lwIiAs+Gcq40VlHoCyYzQARgzikrmvn426Yc7eBI
ARLZNfLbujmnPWgoO7rI3xubhhh1c4jb5Os86je5cutVglq6K6x0Osi1lquStAXr/1ZDfGXBAMg9
kSNkS9rWx0HqUhgpjiFNFwLRRPRx6F7lxq+Pplya7WmQPTWRz10Fhv0gl0J+pN7XXJ82KPQ9EXRm
uVb1vV1sQ5C7XK+vmTv9DPDKOGEIb/HUvWlV3sK0DU/5DNG51adXfRk65LOdxbZznoMZJDCuezsV
OidKuA16QlaSF//PH/7tN8gmtleQ3fVQX3uudw81mRykiaEfZAiQ73uH3PjFBpA1vqZwedeLu8Ip
fntrfgNVfL6CBmm8IoI1OTcnI8y1+Ri74V9Kl6nH7QozCN50x4XSvQ0uav+cYWJ5kt/S+9VTijvy
CY3Gft43WXjfDroCzGMZh5bXWo6Urf/Z5nXljHBAmBzkSejj9MQUhqXL8iDoI9JOJhzr7fFZOtjV
TAdT3w9IsF3kCR47a7hMucWypDrmzoDxkbuAK//n37WL9OqHYIW93ACusABStmdvjh9cfQEwGoVd
L/I2DG/LsCxPklS3toLozzIiWfrsHH2nGsCspM9OoDBGSn8ptrf1t0d03ZT9c+UNF68x9/IkrIdg
K3BWvrQNCQIZC1mwN2cUuq/bG749y9Im1WB5CtW+PzWA9M6hE51knykPu/TYjv/8CEpd7ppsrcdI
fd38tF+qn9rWx7asbPufoQdbORL8qXkN4MrtUuAxRQrIrbdBOC8fDt2DaBroLFQn/YQPBXl65gVy
xwdbxxjUecrn9sVhbsD68F4nYjGrxa6FOpEDShnq7s5asKrzWL7kg9udTHNmKtHo6kENCmI3PQIz
OxK8J2EWTPliF2nOQ30IovLJyarfbrz8VXkO1tdpq0vj9phsz4p0KYa0vfTYD8rDKEW9DNeypSfQ
l8wYzpNcfTlJAZ5xArPCY9f70Or38pbAaqdVNn9rHVzjj9xCREnWLROuwUdIdX/awqUIuWBdrKRX
4uBQQ+IF3zAm+kfUA3dHxuQo11gKue3xMj1BKJc18pR+zyf95sVGdlLn8S4xSwTKvO4ig4zGqN3C
2S1Rzz2ERbB+AYz2J6T87ConlDsvW4z07cKGsaPh5zx4z5jFuStm2U/sNx/Ps1MuT8Q2GKia6lw5
bvt9ejtqh36CeL9dxTJzGEmT5TOTuZl18C3oQkIqgRfwB7hkg5m4h/yodCG3BuXEQBdl1KzjqmMm
ky3wutV5cp3rBDCHfO4ZeiQaxZG9z3AMW2dX6yoq0oKCnJuurYMwXOrH2kiMk5xffpdvR+O11Z9m
I29Pqmm8yF3dbq1s5V33IzamaDcWBUr/UMj/WaBtA4ci336prxM7lqdlkUwsH8D4H7XMzmHnt/nw
gCC7eQGaVt2EtTNEXXXjWfi7DLNsvb9yJ7YxZrsxfKB/pdAzzcmrDxYEaWQxHAOHk4KXwGUEP6AQ
eCy5ZHJn5LEOVGKPFvBgv8A35L+DuXTYRvTtTq4P9DLebxdh2ytb0uX/fyrmaiPspQd5n2SmID9G
qutcfKvL1to4R9h+MKFFmEEmukpnX1Q8FqWL/Nl1yiWbOGzyqq2b5LX/gdWvH0r5nb/NMtZjy9zd
Awu4JyGIPQYfepm/khwhdC2vyWI+P++DyfwLrRXiyWGfXIomDNWjdF83/eULGgEG6YJ0ncfJkyoz
uq3Y2qY5I+WgoRSpARNbJmHy72zFipKU+m9z2fXXl/MIE+dhLNB169lugKefbLJU8x693oIk1HdX
fohZ33RXV69ysWVSJ1vbtd/aSASheR1AANk6y1/fqtuxsrXdxm3Hdr5Px0b5R4dQB2MYY6YMnEi4
gS2Surx5XPGEZfyyf/3xc6kVu0gZ1N+mkXIL1ydv/hZAtL/K4xrpqgNoerkHYdchuSFPyr9vytHr
UAUop7m4ZXr4TAUJYIpsS7hPnBAheMjebce2BpQdUmz9pDr4Pwatzq/rr1+e5JXssb0z63xmfZil
1dPzjvzJf9872Vp7yebnuhy0nvW3Xp//wOejFI3ERmu/azNSszKubLMHOfbf2rYusnedZ8vmVsj9
2KqyJcf9z7P+tpyR3tLx05/6t7ZPZ/30l4JlwMdoru5CGH3LK46HM7mKal7XqvLCS0EoBXImNCIW
70uYbSu2tjnDExT6HX2q1mBz7STDrZx86/rbHtn0zQCEECn49YmWl2V74z+9VNsLtL1o0rYdJkf8
z7ZPh/3b6dfXdc4Xcn8Rg/YbDy4ObUxrl7mwfLi2Yl3JbvXfYhX/1v1T27qeWE67/gU5z6c+618Y
Eu9eU4a/1c4L9zI0yBpUtrZvtIwhW1W2tgnZ1vlT26eq9PN7BAP6H1qNJEJS2BD5eDnJvTO9lUd4
3ZRWqc+EsllWZ1V20r3ibRveAVNBG9/qyrzQyKUuIz9zoYCIkpVZ7ho68gOrnfcyPBD9R5K1QRn4
H7raOmjYKjEEGV2KcoaEifjbQe6kFNtwK1V5FBxZ9G99tsdga/v0CG2nGYMmJWThQuoa1Nk8dI6e
zntZ/yYADAgXJeN70A7RaX3j5aJsxTqsbnW5XP+zKju2V1eqAYGUf4ZvqX86g7TNWQJ2Qkt4jbbB
fp1Yr/vl/mxHNniVsHjLrhaBEWOJkPy2cty6ybFSyMRgq8rWp34yiG5tv/3jsufTIYNXKcfZeAAV
+FxDpcA1QHoQKTc0kBzLh6vEEa99k6HLz5Isu8iVKZM+zy6z6uyazLEucoe3O7q++78FM3+bKmxd
ZUtuflT0RPTWTmuQK3cQPTHiCJkUHa3sYfZK0jGouWjTo7yia5xSnoBx1uPmD3mR/4lq1WpwxDqb
1ElDcjDPs2uCRDAscUhrUtQN2crdVvetQEH/LLR25aI77MwWBmQMyFvkw9K14Gzq/p1wti0SAJGK
do1cVbkvdQaVSa+K9zKGZyJ8cn25wXOL6E67xjM/XX65qL/donXpul51WbPI5vqaRyQnZ8+cjnKV
5c9uhfyArSoX9lPbuqqTPZ/JnFtP2b39S3oY6nsba71dlWhYxQW5/6Ur4vFsIAR41GHMUoV6hgBp
ccVnkr2WTu7McJDpWfZ6HjBPPUnwbqqDt0jLztpyDjWps4cyqNud9Jq7bLwoc2ke1D4DpDcMxa6J
eNWl8DLX3NseAE8NTNF9mrgnNQqt/IhkEIbLrOyPRCVBDU/OtdGD5glOFrnm/2PszJZbRbYt+kVE
0DevEuobS+7tF8Lb26bve77+DtJVpX0qzom4LwRkJkjGCJK11hwTaCzC89TCvSiSj4k3PM4V7fc+
opR79DeVCzVugMrBpmhLAR6lMemJaoACEZllch85FmRBvT2NESwEi7KFtUpuf+MY3nRJyvoTveO2
05Xiech0XLUS7z0rmJJX+MDvPV+mUjytHztnMj4covVkdj2fhIPSQMfp+4VfV9VLNVHTyyt58aTK
ibmEqEN5VQi2S85nWwCdUPKUGSX8Jll2SxDBkKEK6rgxYizPw9xDKAkzgR5HgSBWNnVuFudpjMuz
WBOLNM8tuGdZBliYILyRR75blOCHvLF/00mebRp5RvmlcqlhRwKJw50DwAvb480tyiOo1zKCT83D
SFSGYOg2aU5NkNP0vA/Xub2nUoP0mkOwvYH6NXZjeOnnBUKX8OLJ8TtYTWknmooUk264i1C5csBn
mkG2xvIvNTTsi0wm9JJIirIch8HnDYKOyHQorUpMzmWGpSgesoux79uzErfO3TQvqpSyPZNrC3U1
I24dgZomS6WwcEXryc7oI2Zzw6DChfG+xjiczj9bVHNA/rW45m77l6Hh3EGZCZdl0CzgnmorSzF0
dxzrDMYbxfS5puh706LUmbJWxVVNNW4WWMGDwcABvHCC4lgitTvW8+K2yfW5iXNiqD1oIxNtWqHu
s0lPtKWia8peLPLR/7sx70ppOTqo3J0gIdgM1OCx8ygYtc2he4v77FUjlU5dOHJ/fls6emYqE6lW
yEsoMd30RbrzJchi9W2sY6oVAOI8+kNK2TUcrLtJIZdsjLFxKO2s26td1GyTJMrP/AsUJP+NfF8P
EhdXmugnWeseK6hBJzuM73qzrJG+StV91JE4soA9rsSm6CAV+gR+PVtVw6LDuGMxzsMjJcGUL6KW
a96PDDZNloTslnuG+8fORvZuJZN+EIeqal05W06wRRyGU2cKFm3NA6d0b9+g8ePvIJjin+NW2tTc
1W2zymSwNksPi+XOTx8wKpwI2uc178qmfkBoUd+jPe/OhI53Yguj3eYe0zrEUOkArGkeIdosrfj3
TrH9KNvwuHANpFAb2Q8Ri3lVQkF3hJ/WHauesHKRQDsRHRYkix0YzJhqNk6FqkvNBtimshSb4vSk
iTw/qixqwubzYw4DhS7lPNGLNubw/fPnJHHmbcy8QnM2nz+A01TkpaODAz3XzNDrkFPEqliU/oTC
/bYtrrahASH5R6PoFj0t4g63v6Nwhgo8H841sfoP+KHclNTqtar8YNuZvQ/jPSjfi2It+qM+qNaJ
CrWpnCSLgLVk4xZOPHBX+6F/bOdFH8M9sTVv80dH1yXYyTz7nhmtkDBEh2JI8TCcF2JNtOm8ZWPZ
YEJUi5Swxm/wfwwUu/yMvu3dDpgD/n92Seye+gpZ2fz7ME2bA7m9DudCJhq4/Ne3E6PFh4x5odbH
pJl1FKQddaNBAQuR8hTOiwzAxElsjp4HsTD0esTrckRwfe4uZMjli9sgsYaD3oEHX0semZ0jm6hK
UJQOnhijJO2tZ4NSfMhSovdfu4pN8cEN1NGtBQj8Z1fxaX/skar6qi0o0Ph3x/ytxiJC7HidcvM1
wZ6UyqXJTg7NWCYHewgpOFEgb7YpeUaZbMUqzgPlQS6C/mir1a8sUOSH3szlBzWozi032DO5aZQu
QAd5+nUa/C+ratSDSWnJs51yKJI5xSmBZvAcltILemT/TnTqhX/y8si8iD4qhVcJgrr7bB45VM9x
r+iPihfmT0q8E0N45qQPcl0jvzwHVTIeO19JTsO8AO6n9gs9rlg162nBPZtqvHlTjEFoSiLHs7/k
uMe91CZ2iXIpeU6dCo62ojVLsal1db/VcE11C92AiL8wjba7x/QKdJExqKsQQeVz3WGLIKPX28z6
ymdKwQrXTD19O2CZeSnM4ZESmvbNKD4mu7ZfDMlu9mkRgk4y1fatniikkC0juwDRgaUbdN++ZTZv
lGyp7hThIm7W3qNC8RkM26an3pO1KGhWE9aw6IX/bkIW+Vfnv9pUw6IqNp2ORe9UK/zaCghzVv6Y
Soa5r5N2hLnd5Y8qiul7rN8XolOijO2RCowXlLzySTSZXk1+we6LjdgcoEnsFGeMl2Kzimz9MpGl
E1viiG0vn2RYbyqK6IM/TtQl5EagHSpYMciiKw8Km5mdCLpHrUstHlhP0LKr0uutvejpGs9Z6Upv
cN3hdjJ53HkAxoTPnVx2SzQ+4V5sWqFsUqYQdgexaWJEhA+k6h3F5iSNHzbP/LPYGrv0wv06u2gR
9T3e4G+DsJeuSdrIp9BDRhx42FX1WXmh0GcFdqK7Fk7zFEeNfKBYob+qasNPJYIqX8b2UQwQ7XAR
14VUpWfRJBY6lKPQRMBQtSqGqznusanpX8XwCDnaJdOvdZ2v7dYuMSysVmDMi4M5WvkhbBHLzbDg
4iDJLOq2tMHMyqMbObhoqWZY3wWKhRX4aDxCCEveZKN0VnAzi63YRKNDSb2aPxf6AJJS66glmIcp
3egtYPpRVZMNuCvLDYXiZfJGFXW6QY5vrVVyH2+moR0yWzIe9CC1TkVsUGAxD2tG+WukWnLHo005
Ma1TcCNizZ4Xk5J4SyJ4NfW7f7fdhog1Q2q+yk5VNv9tf7WhAKY1o7tqmOrzIJWUS+c26DuqunSe
RF+Z7D3pQ28+19YAHyhT82MaaCZk4zKhIq6fXrrSvoqhg5Ycq1BzXqs6k127ioxTUjgYsFQVtBS4
sE/IkT4l4FerKF/alA0d5YIflT1EH61CgZih2fWdo7f+XjKteBMmgfwAVaVaiMNb06tcOPVnS96I
MiI9gsM4altitgXU3cK4OibMcX7uFmBLJVvEaZVDxoVRdSy4px7NInA7T432FXDyvzp+xoju4taK
joTiZzD+rjz5cuSK/oC6x6M4WmTZNJolcsLS0nc/m6JbdZR4WPPTDn9G+op6NfTY2Mhmj3b7dgjD
0g8m5eV7KzCkVaLkKrZUvbU1qPfd4XVTHxVNt9ZmnI6XER8Xt2vk+olfo0zpj229M3e+wuaRvmvn
0e5jpqRDbqyvD2aT659oEoFF6tznufr40aaxhUjFn1ZVWVbnSG2qra6V/T60GwN3X6/AlqC14GNR
rMqND2WmWoDF8jrvLfKHpzjUpS+JSsufD0ozBVRcbvwek/4jkCTrVTHrFNqxMj0EJmxwpij+HRJq
e5POUHFZ8pJDl0TGhnBAcmcjBaLGuTaIn3EjM70peOMG/I74UPqt+vggU53EDJtJeOzb+lcKGVlt
u0f/wdDq5r5rqVmGU1w/Og3vhG1XKnfUbbSU5+CwhO7Kcgmued5WVTU8qAZrRhrISXqYlDY9iDXL
qkgBgkA4tTFYF/xr7hWrdx6zxHlVxkg66Z3jcA7A91ZBUu3FZqtBnsusqN2pUQeYSmFetmsLSt3y
2naefATpi7IP5FNXFt5TWE1vquGrZ7E1zRXglmrciaGOYh1CxfAuYivo/E2TFMm9nqvekzeRS8yN
+qHQLOvJ2wxear1FPCo3zSA3G6vp/fdc3VR9Zb4XVGRhmVNW297v81ds7padEdr3vEceMXnIz5Un
Ac/3EW+0XaAsftrmjjAn44yz7qxkGTbAjkZ+RIDXtFD7EnaHBjC1wPLbp9uAWqs0tzRbY91jKXhu
5wUXxujWeCO7YlN0kLDNz/WE2xaW1QeKnfhkvy2pbsBwdEHsLj9r88IExXuwJe2UWeV0TxTgtS3C
8X0M50KPBj0HHCiQe4n6Gk39+D5UobEc5vZwbv/P8TbIpdt4z/Y4DuVpy9q3Ab79ffxb+/86/n+O
F5+rlj3KbUdf6ZkRLXte2K9FP1ZX1dLVjTm3gcuorqIj4+X3p00MARRZX4u57V/78uQEZyU5m0jl
mSgWxqy2dMpaXnNlpH+1ydhHO5m+vg0TnUPkOIuqQm/gF3dS2hgIJtF8DUrV+yuL37rbwbFx00HJ
78Ri0Pl/5d2zulDqcqUGsXz0S4R43KTEBoR2+djMC7FpahKi+5/ttHQ7XtdgPf7dK9pvm2IP0Qbb
7pCFFLTdmn6OdNtOuOlNg31XcLo+Ouw/IJI5bzF6Ji6qIts5HlpSdbDuR7NzPjQAdEQLnf7OsG0M
R2N4K3kih2RfURMjPN7VhbTWVGd6gcjQb1qOKoCnz8iyduIzgpRyvq5sjBNO2M7ZaxUSXfOxMa+4
UzlrT9SNGLgOaNparZthr1YBzO5/HHZ+zHWMIEecy8uX6BCLDlb3yqbICiV6Z+30RC+A6zTeNbVi
6QogunXVrYONWDxNMF002DFAyC19wRQEXUw0VBupTLsNL39g8bXvUm/eQYz0L2GEE3zcNt1dWHfK
Vo6adOcNiX4OfBVPDKmYnpMg+aboMP1m5wA7+L2k69CxsP694iez0YbWP5d5XV/zeaHJTA+DHFzi
PEBTZylSTcmG0RRnJUEXDzJZXvVO3p7FeDEMg6cVppEjBmjAaeLZk52Sebxku/jqA+tY4UuZXIAO
YRBhYIymtfKwxgetOht+G29KpDWnOEVUoQ36dLRsKotRx5sHK+3DXQ7K+ODoobEj7JHvnXHq92k5
DDtJDotDquUY+3hdeIxrD8RTb9nHuBjxeq0IkoRt7K2jppFxYJCrte3kA0JXoMsAoLoL+YlilURW
e/WgPcENpnaQOw7VQGXXPUwtVj+YOw+PoQEeudUXXRsQlPJz+akmB70MBll7Hmwbljfc0xe8Z7pF
GY7DycOHCgR1lrjlGISQsODH8WxC8OEl06+4tlcefmSvZK9ruDbhrLWfwgdqSb9DU55+SbH2i8Av
8nLDJ1Du2+o6bXg4e72+6eYj2BH+HdSBFVg8DLxQmSOQTkpMfuXUJaqt/uFQa8ArYNofYKMOlyq2
1JnGPwFdq06OMbagkPkF8GZUbNNaASQDvG84R9BamJQP20yXwkdPcqyzpaCmFc7vgd4huTO8ftsl
/fiqm7w7KYr/aOf8UpQxy8EGyMNrSAHgyi/6biv2UqN4V2m9ss8spXeJJeZ7FEERr6pzZbDhYMjh
NYufJn0EiCiGiLU/Gs25RzT+u+c2fEgFn5APuB1HtJWljQ6NBN4yxTHwbBQNVo6N1D63GFjuB09O
wVdwSlJ428Qte5Qe8yZEO2c1Njk+l/Omqo+IlnQj34lNL6mUBerEaIHJAyI50+KlYF6oWYDfU6GP
xWFw4hIHC9bE4jZGrIk2nMYZXauUKPUZ1Vj/j/0mgFEFAvX/OLbY/OOjLXwEdsyEFn+03XYRnz+E
xbRPk9d6DIJH7rneIo8sY6d6aCu6THuQHcvbaH0gLaeMf7Pl5NHFLPOt2BI76Zrz0LSpczIMaQu6
aDo7bY2ksMmal26wyoXWW/5H40uPCIqc37qirDOb2wEc8KWvZGrIAKC8bRp9E8y4gw4S/SrDKuKx
Uzevs939Mjba4kSc+yADcT8hFChPmVIGa3Cm0yLW5fJ06xC9TLD+GqdjyZM31lJunymRwbl5PoLY
RQy8bXbmYC2sviJn+c+H/OvQ0hCjF1K954QaVYCZ84fcDiA2k17ekvyK9q7dS9axHXwMiLAOxfFF
6gIkJKp10SE5XhJzvvsqORUGemD/tKH0xVIpsbcWoYKTJWNcEsmg/n825zacuvtTOC9EGyWYygpf
NLIgc++tQ4wTbWUlp2u9xxVAbDamlq1CsDBuG42E98vqV4hwwcnl6k3xR+RvXTE+WwUv7dVYew/Z
lHUupWLdVW0jaJjWkN7ZGlCVCIjbaTS6fptTVQvBMaRmH9uqnZE4MEHmu3hvyeE5S+RynfKue5Fh
7RIxIHqdGJVEYD1Pn/h2wZKYt/0SmxBQjEnX3/EUffXqxPwsDG8vE8j0IeGga4qrmKn0U140Jvg+
ggwkNNrvYXSOXpbln1odfUg6UWrulhTQUzVkGB1uWDqoBQOkZzql/ZNX9TVMc14gRO9gBcUhSJEC
it4MC8+j1031QvRGSZDieQlTTvSOjZmcK0l/j+cjkfHI7pKqfBB9kW4TcwK0xJw8vCsaWTpHOAmx
7htTeCfWxEJO/bdJlcvdrUms4YYauBE+Pj973XplK7U2EYmohWiz6gDcpF2jOwUOuryNu32O3Ken
Ws/NvTepjJ0iXKlQIj0MsVOQIvJIniiJcnDsVjnI6KjQrIfKJplAxYgOsRhsqEFLaR5TSdJYrm/7
KJ70WUwFZLt/DvPHEMOK0JCJg9+O1mHTseyssXB/jiu6vSTiI/4YOZmStMQOS3c100EINh9e6isk
gihY/9hRdPx8pPiCQSp7a0fXn3/aNPENbh8+OjGXoGe18q4OGve//k230X8dV/md+nAbfr7DfBbE
2h9fdv5yP99J9Px8aFukdxFgV6TiG6Ox5UM+DxMDPL0izCNWRY9YjOL0i1XdbkE39L8cMkInqe3X
zDawUxvqUx2H5bLCwMIPkZr5dfZh5PUIQ4+axk7emYE3bSyn/aIsd3QTwIpy+NmpMdaRuokfhQMf
zOnbXZA0v6vUc9bMmQ42CNOwVENXMccZZet8mhIW2VG7kCpu5IBmdXD4tkOMscbdyq7iZ94zt4jw
nvS6cxYdPzu4HuNj5ZUUF7dPij9wMGR+ELHjcyfXRytCf1lS9URAZ5UQ3cp19SPI+6NE1nPMsUQc
QTAUc8Ivl0g6xOh9t+iIeU114kMoKdeqiaWLHPHKW+BndCm9g85cBHu5uakfOmRSSXz6aVMwcVlM
eZ/ubnv5RPLctAK5hG+qdBEdaNA+mgnFVdl0SDmnh7p8qBO9v/RMhBqrgoWe8UreT5SMAC+L+CL+
k1RgsoJDDrYHZWtBdmiGxYDUVHeoNzSSc6cMOIDNizHxrlWPjj/ND5bfG1T9s8iJFi/RmA1rNYc1
JtoyCAybCZc1AqZ/t7UTEwmQpuqmxEUvtw3vLp0X4CicwiovjQmuKWng4gzMYS7TvAgTrdjaozUu
xCZ3EO0SQaNAMFT/NN3aa1N/CY1G24smWypVuGTDhF1ona9Em1hoqqeSJoLZKIb80QExTxvrnw8W
zYaak98d82wnPli0eUG/MJ1Gc5uxImM9f0nRGcZydjBMAIRzk0FY/WxZktv7QXTNi1WOIPjSKEp4
JWf+PYSlt+sV7QSIPDkOmFVdxMKeYP2DtTLWt7Zk7DJM3CDzx7IUSUgaPQ3P63YfG7FxIdhv/Ozb
huZqyj3cj4KmXmaZzUubl+AxNBmFvfnZxiGpXFd5oi+p86U/KAz1ME+eo9q+mxxmB91UkisqW/3i
OLF0Z4QHf97QwuivxWBUby1Ry/2oJ/NrIXof3P8ozLiNG2IoR8nErVccyJJzE++K8ILhXXsu8tH9
uaKmIvSpNW4WUJHru7xK/atOkOyqRvlD4fnDQQwTC6Zk6gJboGIrNsVYBcq6a5RUjou9RBuKigRJ
QnziHW5YOrLvXJJMcy5wuae9prXvvldBCZnbVSvtcJKKFl5ko/wXwyBg7sjcBycxgpnfRQ4V7RBO
XH/5GDZbyXfMC2JR64KDWLlSAhsvg2GyLqJDaYB7ygXJGbEpOgCm6OcyYcKI84YEOTZoSCVr2rIL
uf/GnXG8jQ2InWJmVlubRC2jtT1SMQHOMrgWqCFc7FnilWZBRltaTemtNUeDHA6/5QrqObzqTY02
VIuJHwzEQ20twVRo9jIRC+YuE25ZuHmq08Bso/Cxw5MwC/FmUp8HePivtXkTvt5L1uDlh7eGQ/3d
bK3iYQ69F2vYNafkr/fNrBJq5xJGsSYWvSiUnBe81FI4KRpB17YbRyXjPUQAX/LxMfgpvJrrvGWm
3dWrrE6EWRreYmfhw23BHBmpg9hOheqh09MXfRYetbOSppq/At5EKI9MoT8ySsBu0CAJCsDd3YuF
WjbDhMFRNfM3/llVE+czjFUYGHUG9lF0d92EQlSsRmBnQP7HEWkOwPkk7aDs/Zwxe8SCJIYzEtkm
KURxFn+6gb0c5qjMBvYJdgcozJAv6Ctp1CQkdu3X2Oq/PWgRSV5uBuy/XEN58PF13Odt92pxWg8h
dmDrRtHfg1F3VsNcVRtzmNw5cMdJV+LvvZ1tsSb+A+SwgpXuc64kXNIOcqu6Vezr2wajtr2p5cXO
5CUhLqNqIcntptfNp4S/2jAGFPqIOmT+w1wCSsWc3AZIP0mGG1WImGdRWjZXXFvzP0uspUAbViVY
EJ67nbKvIVv4pUmiSysg8cXJcPzjxCBR5ryZTg1C0VKWkpR6xPsJuJWB8amngbTSjGPeV8O+Dsz+
Z6Hp4bD31PnMpeN7qqjlHslvuXeyEui4WM1sp1NWYlVYr4o1sYgtr6TayYGGMdfO57MdS6GVCHSY
dPzXC6twrGwXpoAAZo3o/GeKhfiDb5ttqkGWUfDN9GYN0zTXKIrTkQvNqVhtJgJeWWqN7u0/I67T
26ZYc5QeeysEvNy8cziBLLS57O+2MFo92LS6cYjn2ntxHYhFOG/2pDjWU1gfRVPhGZg7+DazEWFr
0AlHA1Pq+P92eX6fKHWF+6iWoQGbVWM/q1ar9rsYyBciec7pzIcodWwMxEJsRiEUYiWUviumlP0B
Y8hmMdVWhyuKFA0Hy85dDZuuJh/GhZ9irRvgT+3KdslbjCp7G2I/v51keFSKGazLfATf2BzDOaT0
I6nzlZp26EbjU5qXwQJGGYnSqQiOJrUwJ99rl+Tb60U/pudU4RGROaXhOlBWD3LZLLllFKTQiSwW
ZbsDNzC/2k7yFfW9up16HIRMG09a66Wpmmytk4Shir3t8GKp/XXYYESJE7jUpeRHKBN0eeBy04ju
dFUxl6MySitParCF6dQ17H/wdNOTpie7rCiI32FJFNb6W9mXeBaOyRr8UrgyEPrlTXsM/Epe8HBE
mRzkuVsjyAjaI+BX6kkiUrqSTOrVjwiqoKVaAmUL1305e0Q3GlW4hChITi+nQu3xN7ZrtwBRUdvE
Grvhu7Y4MXbnYJXC/lPnHP0xjpYhBlteFslwTbEoDRXC1Z0M+FbD/3zENLPsviMPRbZMJdVymAx7
48G6kYpm26gBJwEOXaibnGk9QCte9zp1Mf2zY8+hS4wgmY/Vvy0e3fO9RVFgx1jmLos3mjQiBJao
9297acOMYlqSf3xn8hys7BH9fiGZMWwiynTsibmnjjbHBo9G+SZ/uJ854za2rwMIpC0ZT/lIMS3u
GTYODHLGP7pApYtmvvUBBtu+LeO11eowp1A9BdJ34+EtUw2n+QpSI7M5JcH0ZdC5zGoelCUv2ZLl
nXO1/SxT6EgqP9Gl0neYNY09+cbAwjFHjnSXgOgxj2sccE10Yii43YRwgqYjCp9iOVmazYwUgbW8
GNTmxeN54UJ5XeDLjD9oSgrH5rPM0glhQkzdkqqcEaKXcWpLaZ36tXcdIa5Ppf2rSHDV82X/Y+yk
dWPzItgrnTtPADtTCw7Uyq0NJ/gtwWFd5APexMowvTolAQsCkIr0ZWGRCNdIC3eaQiTPieQrxAV7
qY2J6wXd46jYa4xwKR8JKMWSdJlsK29IUvwZl0q7nsqhdccgKdaS/RxIWbYwotRbVUlGfKbL1oYp
5ccp4IB9Q2QwVJQ7f4ga0JTjrpU/ePMPls5odau2eqhjrFor/LqI569Mp3hTmg48C4AkW8P0uOme
qcjVgB1FwRIXz3TBbFBZTvBXFw6GqYtmHNJFZAVbQ5fkRQeyy4z0Z0BipU6RJJivhPlRKbtZhPuK
DTFUVtqtovkGfeOL73Qfnl9WQJ3y39H0Oqkx8LUk+KQ4N3Vr9QkLxaeOekmyLtBS+4MDMnXObTRD
a7vE2oaxtQiZUQRseuo34RsQJuZb1BvnfCBpnzhHXWVYqvQnTWb2zz09WnW4DjdFffSmFgPZbNxg
z2viLpsF2/EXztnEqx/jrH1XWgzl5Wa86BEz/3aacb05gUCs0Un06dyhMyCTLTXDgA19rolllbcA
waKPjpO0qApMgSVN2hUDk6xAV8pls+Hcy25iEfDHUuCgFesqNbwr3obNitROtBxK68kcUlfLWm4E
EhjaJHnF4z5xFYeEd1014aKu0xfqRRE5NrxDD3GIXxLVm2aFkfDsE0tl9LCqpeQZmP8VdJq9qF86
EwJdGcbo7vudHaq/cyn+nYbqZ11qmAVWkPll3qGIcG+yvh3XdkqyIFSoZbcT6oiC0X9ViIIOKbC/
fswf5Kg8l3OgKhvnROyXVltYL/R84YBS2brTF3DvqtUgmbPcubjrgmgR5ibRkrlQt/SHXa7wUEip
ETKB98F64a5p+stI2VVpeGdRiLEokvycxvl3qlm7sjQ/6pAXr0G/BHaSurqcbClUIR7kNfi19B66
ervfN7iZ+aCq3ZIK9FWrRRB5+i52TQk3elVqxoVkZIPradKnDdko8DoK0UNtpWMqpTaWuRmH6hGb
N9LQqb4hCrAxJiKZQfaUDfJax9V7bQcm9cPUrIQGl5mUvzpyHu27pR/YM0PsvtMCaOPJ8zg1iQt/
5jGops98MF/UfLx25lJNzXJt+sNpAs0Zm5DnavwnFdM85WCs7byGM5irZNT0ehd7HmXa5qYPJdcO
8bp/G8Pi3fGTR7Noj4NJTaPcPwdNsq2pwYkHromoqdcg2UDTdMcAcCAFbYDRqsRw44I3cKlytYrf
J1R5I9mWdd4TxB1hxsGHBhqAd4VvvI/N8I43dbqwEumptgHZNKH6VqfxZw9OTyuHN/RlX5TtUher
baYu3LV6+jgiI18mcn5ftMDLQzhMXUxFNefjQcdEbJOTBqDmTyN2VE8bEpDA1Oqd37ZXPI3wELSJ
j/eN9VXrNWgKnrB4bGP1nukgfwEoLyS9x/JSzsA2JUe1ya4xaJ6FMvXGSneczWA6u7e0BtAHbWiX
D0YDbz+mWH6kPCLARxM39gOmGPkZ3TAlfBbYdJVfZOER2SEq3BifctocY7l/bflSvPq9hBRhQPpM
np1KOnDne6C4rFi0rcWp988KzvS5oW6aqN8Oubeut3WfrWtOCzcJ3vzJHQ4Lcnsh8/8eFLBVnEOi
VNsGPzW5xlhscI5xDuuz1WLyKdm6D/n19rb3lSRYKMfUp2VD9WK2zVF1mktrJ0v8HK5F478bKe+N
SMiwbuiTNwtNPXzSvFuSmsHlQcf6c+LaICMANj5j2lApPTOaYWVrMgXG7UbnPWPn8Lacp2esRyvm
AaFMrIqfS/tiNgSVp8QeFnB47pJoqBelBRFQ1ik40lL/MTeTr6IZqkXaJL1bOi2OkYgOq0DedbJz
b2lMIscAcnbmdwetZpZdtN572/C7m1p1bQLzturupBG9g5wSuyDuTCkhG1p6oESpnQK5+wKDkEIn
nxCaRuyw6jROssVpxPJk4oaupG6rWg6Cf9tedFGfuulDncKI6mJJXqsazIa6Cu8xgG882PY84JhJ
Xp3f8tC2RwUQGW9jxtb2mkdJH8FuOu273kAaH6WQupf2vaqdtd+BFK1DPIqd2HETQgQVCY6Ewng3
kyV+PEzCSj1alj4RgVaWUyLW8TadOnuHyeSLFQLv4QnedsVvpWFuPPb8PHP4OlF41KUch7kehmLE
5VKG9wq3Hxd1ElVN+PdMYXn0w/wbk9FgoSstaSXtyattjEqyXwrkOnuqUEkoOIJ5oY0/Z3Zq/fJg
Mln0m+zcOSQN8RcBdXVCQPTMXPvZJmmxNPzZK0IdPkeDN4DY7oaz7fCoMUc3ttvZYZCnuYmBVFTD
US1fYrXk19EvzWqS74wuHZiMJ/FCt5mDmQl1G3743RHPbg5GPhOyjAHe29A/GXm/UlRjYGKFaUZo
wXYw24vUD8UulOKL5jMhx5M2U41soxGZKsupZ0IbdBtE2lptpi4BoScz8H/Bt4KdGlOzFyglvwAu
GumboN9HmMc7z9QGnIEbspXntABjBuJeXyRU224nw6/cGiKm00fLaDJOVetQm9p+GdIeq+VjiDFr
RhAa4CO1d3GxQsp4iTpdX8tZ+QZkYd9mE8TnfEY0v5c6xtWDoyDWz4OnQreYCVEDZRMkWJSyz7wz
D8FMUoKe2RuKlgysIa1+GZmIe8wRVYjxEbUgILt+xLPdVNe6Nj6qsnksI36BAWc41jGVICv5ZVhe
5yYNxOF0FSjmJjSH92nYUznzlFCRusAXpFylCucJK/EzSgzKRibe1020Ss04h+CNFwky31zbtoQe
8qrWB0lZmxgeLRxDetBzfd0BuJ1vUvkCDipSqJEC6s1Ml8P9I+bGJmkH0IFvXaD9Uk1pXHtqBywZ
CSlEQ15PkwS8HTNCw+HqzyW0A0xMsE0M0K8wx2/CAEZSrH1rZpMtzIFwvwE1ifsmIUQDvKAqX0Nb
VqHKWW6My+lCcrhKLEP9IODyhYdycehistYqifsRq6JYVe4B9qUupTIIKDXFlePcmHdYhcSIXVUl
sW/HG92AS6sMw9ZSOpt5QFQsQc3V0FOa10gpwVE3B+n/6DqvJUeVbV0/ERF4cyuEvErluqq6b4hy
jU8Sb55+f9Bzr157njg3CoFSqFSCZOT4XcLZVtbmpsnljzQXyJHsE8aY27mkfh5aj1RfmhQbO4/3
A4njuHbOdzYUdml+TZr3KYs53UJkk5ym3YMjhp9OM3ziJHqYp8m3de1XOSYWbskDFr2IL8KxtvAn
GYQPDqJK86nPnIeucZFlpMW1dzsAlEoFyPZ+plZLon1hPIftY2eqWHXjIUqCGIk7qhNux1hcc8u8
mJrNpRu15DmBY9Sqc5OsOvpSDNs4Ue8JHPmh96Riep3YRfH0GIdWDxfQeQBQIcAlDfFsnt9c79G1
FUgi+uLFV7Sj37YpBTYFJvZ10TbVy+2Eiy0x55u+7sAb4r0ixVXkP7DN8wA7wwPnpF/L2AjGVGMl
1msM1RMRKLpt+O6piTDspOkHd4FscK+DcyKcYKjUNyXPgVo6fR+OeO6NIWF4OTZoldP5Ud9+xhXU
e8s4Ul80IqfAGJyNRVXJ6mu4qdmRStrCdTgnpSrxfK3sbT6GPITcU/wQbq6oDM133fRrcuK3GJxy
mrrCV3q8AVNPn47O9FqaSR6E+j43AaQFOlQ0qFFgkwNTmt1bJqKlQ83KP0z51Ty79rkhgJXUGp1W
8uqUfYqIdLKzH+PI3dsi1XsnB0qO3m6BCRvg4ZiQaM/x8FD+kiEZGVks79oo3hkEiey8aTzLTP/I
FQS7cYrz++I3VLWfMJJ+AIiXOwWOyqbiig88xWFt6HEpDUNzJ6adhwvwNNFuh89VbcMswp2tRBZY
oUTIQbXSBu1fHtILSZKvMswvqqNgap5KkoVCC+gpaQ4xBhsbSEvOpi71r8HAdir/odmOIHFL++Vo
ysGZR/onHmweQ36VJVan+HV/4TfzTkU97Co9vpuxHMbZN8t80mBxIZhvdUyE6/3I3ZRLEcGheIcS
A/W7/02+5V3oEbGcMEdpBJ0XvfPiaeN5qjEjwWeOLHmjvvW1+S74sbBEeUgyT98rS+RyLKdLbqm4
viei2yUJ6zSV2l/K4YVrFBoIpPplOrSDOpr2vA8UvIswvo2PxAr9yDRd2ZKAtX9BSBpuhiqEPfTl
ja+Va7zS2352io5qE2KqNcM4I7oa6cQ5zzyWqUxRoUHBy7UJyZZeb1VDr/mp2vqvSoNLVcCZoGH7
WPLP24jBeFDyjJahabz14JZaNPRb0n8WPxUvusSW+RzN9kHLKdDNiFA+ZicqAJz2WMO6Ot6tVWdA
NMZJmIbVvRdHD/KbiTcE+RlQVo5x/5CbrNTsGj1NOhCLYqpvcU1Qw6SX5EENzxiQ5js4XPep01+A
FRD6KfmdmUftlkXgZVicWyfjSXuPhPvudM1Lo3JiZtYL2RdPui22ZkROIRHAuIATJDudmpqrBVkX
DPFDY6hvXWt9KE5PXxmmW2OQXZeqNGNS7v/OnBgoJvpj1d1lFT7gTADQ4BbzZu1nuCxeXSW6zDgV
Yql9yXR7pnHXfMpq3FWO8pITSbxxYmPwh5LCW7VgM4ScLVQxnSg9pOKmurHM/FSG7YcwkVDE3Ywp
JfSnuntycvNsFHbj60pHTSWg36sYVI+pomzNJZ+387QAKThR9Gn5GRfxAeOKU53EOzWzvmK3pk9V
gwKSpEqUYrLXJ3mX2QSK1lV+lD2RqZ0qA1jh75nWQBfVSei2kiDNAJ7TFv5bKDAOtgL+hHMX35xE
QBIeLkLR8HeytXiD6DEcjMewRUIRhr9noTzrRAmNdhk/K9kvPBOFNeu+EqmwsQb9bsJ7bGu02qfT
tUfdS57KAWQdBeBXGy7/7Dj/NWn9aybQVZO2gPtVyXdOhrspG65lCj0vjN4pId4JVo03TtnvLDn9
6uSiy1O5kSuFByNwLvEe12HbUZsvncpxD4oXb42J1qya6ATA63QT4l+eRSJF1ohLkROnVFqPhTuY
IOjKzzkaLmqFhbQnrjpTuOm4+7YsXb8YMLkTbZAMyVuS16b/u7Lkp2XkH6GUcC318qHArbF1CiYX
uyZtyWqxxzvPYghC8uNhOaHV1uQZndGTrvSQ01H+orI4TAO2hDHZoGmq0tTrRM/ZCOd8No2tCqaK
B1eEFkQMvuq385iSlJhkuzlyzigo322z+pXP863H5wtYzb5yhbzaGW5tSrf1RAkH0432ep36ztBB
OFZIi0rnO8RLJ1xr531lGYGFvQH3H408ytx3da6uflb7A5kOuOhDAx/dDpN1vpQ0vMfRoXnj0E/Z
GFR0nMXiauQvnZltCVC9r+P2Le6BwJdTcJ6ImIJYou4imxMF/cTdnId7OuJvodPe0bm9hRjls0pA
h5ZXWkAK0Tk3i6c21n8Wo22y0Ispa9FTuR4uT2bLjVEkTytVIFJpytA8lgdWY0+Ear/JNv1k9fuM
CrQ9YptPpvIcbtG9vFnyUsvwJ+UBfIyYEiWkUX9RAHJqjbCVbrKywC30Aywj2nrpZFAyVBH5kMql
dKRyx1rzdSzo7c6dsyMvW2xLyx5Y04/erpixopnNPDuI+ipKBYCAAwRupnyy7t1MaCHMJHQP46yg
myywrCQkKxrd6NQnA4tGnBPA9hVfphaxxZO1n5pCOyk5CFaFEgEkwmGh5sYq8gxtP01edUQel2zq
iQymUTOKR2VqMI13sma/bv7Zhw19ynXZ5OHWQcKBEb/UuVe1hI07RUmWwZL+NL65ZoIZNwEWtjNO
fuVNx9JBko7I6ZdNH1kz4Z86Rqcc+D67WaNQ7cyQTh8m9ixtXua8bvY9FXo9cA/raxqQSftEvvB7
1+aLsou7z6wMR1Prvb0T/nbI7PSnXHuHR8a9poHulqpmRM5x/lPpMFQtDUp7e9C+Q+Fy0VBhF2H4
YaRm59MicrfYBpiegYmzKvhONtOSW52SYSnZYuUcO3D4Qucz9vTPvoG+PTEJh114xIkZg3Q6Vq2n
v3oZpt/WTk7KtVo+LlkQGMOGPjXgfO+5L/jnYXsoSJaYhd9P6WVW7cdC3mRq9ps0H55EBPqcu+6x
liYtTeeW6ajJHferHi1M/KPqfrLyh3SBDjyloG041mdTjQa/qQ2uCI8UeFRlJ/IxxLaKqhEMv91S
XA9c1sZR9CaBOhart4MRxSZmEzA7VBtHAs2ReKJmhoNDY1QHqSVvddq/jcUStDim/T40it9DMjfX
FqeNiPa2arFSNiKPG+xkgA8YRuDF6lsyOVcv+q03BphsTR6ay4JTJq5gekyfiuElNBLchVzWaHFk
RBsk1puxxcthLEff9VLWzo41bMBU92miaq+Zx2yNdyyrW1osY0E+lJaczY7ui92bd6yxn221eG0K
Nw+U2kwgWkRveIwgYXf1PWom1YfowTS4kA4dYofoHNKk6vyl7Rn0OmJ1nd9YX9DWWSEY0sqyPUGm
vEs/G2BhO9W132eU/MVAqzLsAVewUEHiDuI+tCNrOIXcJVfkrp/ZtoaiqX/WcgwBVQPLl76U0Kpo
WFnyK0srvF/EcMgn+sxabnlH3Ty2RdttpghgqplpPjlO9t7R5ONuUyobAemhycv4GKX9UkDrPy0k
Lhu6lRF2J2N9rxYFwIpufZQL9BT+quiw+FqmULu2l4aeJTTZ+hQhDewoRh5Cm7NSlDQ7OxXdSX/X
o6/z4ajIwBMWLukTsIe9JNZ0FR2/ZO4G8DJOGJwRsn0d41JBebcZ66x7qMhM3zbEGy2G/Gf68tfI
qvy8o28z4qihDbQ1qaXkMe0rHD+4I8SVGfpVl6jXdlB3BTXlZnJQTiczieWmevOkaexNtat2OEQe
5yp1NnYmglgnsGWOuDlEkdmcB/rtmQvBPc3GF1tAMlXbH6Bm/P5ihvpDRzZMmvSUl7TVWbfiU5va
RK/0O7wYcJGoRHJpHfDTqqZpL41RQRSLH2TuFcHcGtyMh+YNi55AWEv9WSKNm/ujlTGT5kn5IuzZ
ODh6CZvZLKeT2SyYUA2dhvgNOHxOVlPX5uSJo90IzJjTQhlMBNgNjUAuNJZZtvVS5HXhO5oIfSxX
BFxOVK8y9YlsExhALZfkLR/5iGziEjby2vJN01zyFKqLZaavrc3/NtRa+5AmGQQmLntkPi+1zTeu
LD4SPRGdmMhmWgOSsd3+1fIsiMVZccHqczxH5YNKC4UzSmxCfpUgzhrsvpua5R6frclpR9BID+pM
leWA9QS2K0s/jfqDycKdeOGCiNXOFHvAYgOPmJ3XX8uY8Ba0su+qbRL3rodBn06vxoDqsnf6H02I
1hMaUL0XBNEwRbe3MZkZpPw2SQmirRN9SMPuto7bnSIwVBqHno4xSjTRNrflF/7N/Ium9L5XO4Xw
aRcFTO8SuyEQJlQSPq1Oh04nbKQjYVNwJlshdmtcSKj+5dWcWqabUehHjErKmbLC4pwzpfY1Rta7
qv/ux/kL6xnCLTAKt6r7ubFVnHFC+tDhO+ZbvNvU7Z2ao6AAMsS9pkFkQt9DGfq7AYzZJsUnjfug
iZWfXm26QafVBK4lWXkF+XOCfHZJxzPBdIC9fFWj0mGdg7iXipV17R5jH9PHEyPbcts+pkY4nexQ
Bdtg6WMKKDlOVI47BS94eMhPrZKru9q9x+OCwlCdXvpRO8yNSld4rH+0PYiIPbS+HonGHwdPo1DM
Z/766Bo37c/cBiIzfut9cu+y2mcRzF2x70eoRiwHuhEAOvYUavZDjW78FpFHopSEWRPutB0a5asu
+59GRK5XHl6zDm6l2X0NLg19mdKCh1353NIUIO/Nw/dX2DQ/jB99yPIwxb0hQKDzrizqtdiZzqND
dEGRpg+KKXHPtyZOuVmWmxIqylbrWfM5iyd+I8W3agwfba9SsdjDQWPu2S+m20OZf8DdIL0S91Pw
XlbGulM/8o1Szqo4pf1i5fsYC1zIhttMSQ+FSqBzHRr3VeOlp7Lh3DaqbcQ/eTNJD3ogILhWeVYQ
t8NwJ93AgD27dUeTtI3ufZrKG3fYlCrY2JgS+VxdCnggcjeli2C3Zd1BaBsE+Vl+pYisWCqkT7rq
hX5c0XqNSyvhGY2TPCq7m7BR5iqf9NqHX0p0AH1VsXYy7/oGmG0exafjLN4sJkujuoFY1/OraOq8
j7y5uSXLg0X3rYBJe1p32XlFlBGdB5nZfNtmiaAJx0MB/RFOrs5cSrC6q3i4+Nf9tJUV83Aotee0
S1LOA/W1wV5iq+m640fGwbVta2vO3muUxCYqN3raZVMMQR2ykCkGdBDpph7L6liNzXPvyHmvp0YS
9HV+N0IZAzsGnTPqvNpz8RBs7HYZPsIjWC1IHCUccywqfWwq6A4HRt10d710H3PBP1TM+aaQWn3X
eq0kw3vnctN3JZ4sLfAGrmO3Opxo8tNmbOPxY+g0XMQdYPm0014MG2ahbH7JCicXFF2UQkXg1c6t
ABHbytlsfIrWIEQ62AOx4pmzBG0M32k9bUO7b4kvPGV1N+4w/oa5GN55c3SNbNYqLMt2mS5jf1Ay
+jHacNLIH6DIGb+ZcjGPctx7zagfqi6jDWNHL/kE/mlyX4pwkK6V6fdIfnAaGtpdYhn9thVFtFNy
khEqzf3tWHA0i/ZlbPtwY2KD7DuT6jvNxPxszF/m6B5qg5js9Ldjc4LORf5ZjWhrVael9lMIMRJT
dB4M+aPOIFO0nFx684yO4+zVMHyiMA7CpMbFo9M3jmd+LooTCnHcSRpPN/xQdy46zOsc/CXoI/vo
Qfk5IVT8oS0x45FUQNtL/gGO+dXkiC3REZU0X3dj6GJqk+bPng1OrTtkFOEFcrLL6dYboAeWGf6M
72GgMKv44TAHnQ51v6+vU5fle2gZx6kPb8SFIH2hF5FpI1Qdh2NG0/RaCOu7nseraXY3qlRsi+Nz
FjKCs1OBENTsMrPj7F6qM3CUm53GJuVsU9A5MQ6V1R61kRz0YnxSplm7dnCBdHjAuzI5FDUlbusZ
33pmdBthN69K2c70uTJuBvzfdJSZFaSn2o3PLVgaPbd33Wzbi0ZYbBq7005pW2/bzKXvmTFnS/KQ
48zgR8z1Zb3HVukIZ5Jbeabq6Pvlr9wmTiwcDRKnle/I6t4zM/to63jm7Nf3Q8XvYiaEF5K3vrPn
5ldk0IRM00VOn4KgGWQ86aUb+SYWZXQYQGwt/s193e8gPjHDntI2/cHv/+h81LL2thH9Atq0NP0b
T90oA8sqK/oem/Gx0Z1vmbev7tQ8gUKEvp4q+OQ7BGd5OEpVIcsBU1vYO+CoCqnBtgklm8gDd9MV
c8WSXwV1dkLjjFHahxYOrl8JeGILmiVa5Pms1PItsTvHfrQxfzhNxrR3uIJEVO4LJu7QVt6MLvmN
uZmg81yN+1KF1ob8Pa6/hdO8kjNFN1qUt8rcaSF3TuZ03JW9Q2H2uB+LDz1z4aaPQecmUOpUU5LL
gO5ULvEzygTBLtS+HP0bQNMN4tm7jlDStkLDGgHqdVKpcHq9+DRas7ZJk/gqS4XUSqO42KjVMlEV
+3ay1ADanEV1MfidsPfaMEa4jcmKCJbqUefAOKxx+WfmqWZRGqHoJN0xRnjtVS0z/H6S6XdcVovp
VHs0hML3JpXTtOniUN6yCFsy0KbhRZtj70xnwx8bssddK9GC0RHPsazvjY4gCGyq+TOS7VDAdXXp
lqP3tq52xlKoAi73k0kluMrILnjqPUD/xvRvlCBWIyDGSLgTzKl91SoyGOStnVXtLIp+Nwgl2lYZ
RZlsDqXQqFvpCSci4dcbReDG8zUpmIDCuBKBKttT5BLcHqnELsA40jylCbxcQa7cv+VjHdR9QwnQ
RveKRtE/iPIrAtCrUsIovUhJtsqkv9ttdTPV9lB4+RS0GvVu3mY2/SADsVCOI0s43LeR8SHNc2Qw
a5IT6ACH/fbgOJSmhcy9977JSHmn+WVW7gsIyn4kBg5Ny9lgURpHlBFjpN8QrNziQb0lQwfbQzvK
KC92Gu0Bu7DvR91bqDyUo7IiSHGC6ypr/bUZk2cYlpSj+FBZbY9QQ9h3YjaeQiN9NJlTdq7T7bN6
3ntSO4XcyRGL+l0JQEY0ZZCmdCNJ7EyTeqNXo7GFRsmWG1HsSHgxTUHXHC13Usb7qdd2TttSldBs
9Mgs2Eglv5hj/RWm/VfWgFWk80arHvOq67hokPyF5Zse21/JaH13fYlfv7411FzuMb8HL5swVqhY
tdvxBy1ZAHspappnys0o5+fYcl5SZzyounGsYkpVpdUv2O8g9zDh6HTcEK3G7TaX35qpBJUquWFg
DdF75s6quMOqw0ctsA3MPkzDJIctO9LUfbAdOnF5W77Oobetp9ncx632wyOHtaq8n3G3MOKT+KIM
ECkg2pECUYwXqyD3tNRpcBfuDxUXty4sbxge9TCv+qeqpxfTRohhS8e+Ihwj0C6UjwVCho03TxfR
edtktkhRYgiIycXAJwWY1d1Zbv1oWMV73ZBVpqgOXvsQ0tT+2TNpLxsesgLLfRpajYLN2jLlgkDj
kQAN1/yREdCJ3AR7Mcuo34XabRVYqhWpoWOi32zNITMU38CUnnsnw8NyywMXeJ1FZm3MWKBNR+oT
VtZDZTR3Vj26Plgjy25C6zZKZdznnd0EAk7P4MJ8HNuz3oEGR8AptfKJkwNRj/RWN0ONgyS8VN3h
px3Ay/NcY13qHGnBMzcmmuS+Nu87rXspVFpguCItivS9grC78WyKEgrFAbXKAgPiJ5VgO6FGE80B
qt+w+VW52q6rzUvnOPihSJIhM+ZsDC2ckoZm114HabZXrUy6Kw2IGVhvUA7QR4ZNo8jxWDSmfExN
JXtkWb08X3eUDfpHfIq4bdohXpBhHGl+banN/p+XGaiMfUCsYXVbd0EHAIewzJ9/D5IOUco87o6B
NTfykT5M9Qhd7EmqmHesuwziXe8qTz38GbCMygkw3fHXxtu/B6KRjkp/0JXjOg6y9fgwVsTXL0dd
H9CWHGIElcDW/GXrvsZuWh+GnYWNy//uyxPX1zD1ua0j8O6aYLukNLStbLiZY//PA2u7B9cUw+lf
+01qA6x0BgCt/x2vVTYuFuYFnFS/+7s7J1rtLoJhtB503Z+XE9FTsXXPWmQn9Sq8T8n0fK5CiFOl
HNrTuml7ZbZkwM1BMqbds1dH+Vmv6CWKaOi4c7TuAxkIfo78pvWFM14Hlcl3fetUe40fQdY7rptp
7qV7hA3m9s+Bo3C4kFVI02z52DrHdS7T/gxdP8r15Cuoi3ldP2lIiGycQzeiIcHwoauKA8tpxV83
E5Sn18HTfxSVwt+hqjej0pqn9Tga76SVUVeX9UCWgNRXCS/cra+2qeVPcHpR1eTlw/pg5VW9y2ou
Layy4tjv7BKvi6Fo/PVlGM3lAx+YHGoymJnFlzFFMsewrgC1/h4na6aR9YDY06TQd21rJDda7PGu
HMb8Hgh+YQ5I+YBFnbMto6R/zLDU3Da4KjxNdWX7IeqbZ2qv2o8GO39p6b5x3VnDazzjZ+fklvMm
RktscqUrf5m1/CZUFrlkLV7dPi0+RymQDabGl5ghsudu+bsdqSgKMBUQjtLvVcnEMav34UhFs6kv
dKug5Ba40Jh2Cv2AaGLKnZ7Rc7mPwUK+ASLORjtXX3ntPDgw/D+SIf3pirh+V1kTUL013k8d7HaT
pfm0S2RENIqnVQ+EyeOrmTtMQUvg8rovyiSSylmh+Omr6mF9QYs0h0kilMG6ub5QJzSH0ihXKHc4
1J9xMhoDG4rZdt1slwOUju4G/ejiqPefzyDruYQ+DY5mDVUZ+3PtqDvF0HAhXsasx/fABPdjZfV/
/tT1BdGE3V40YFrrkPX4o6LC8+9j8P6ygs+GIv0w9xlxkUCgN9KCikNXWSmRoDK+cpkpQauM6RMm
Bolfa1b7q8iVO92SQwRG/DC7Yfy7Kqx3CN7e62DrLhHILbLZwcnpqnjVWRGlcXb0wd2xeO25/gsd
XNzo34awf7NKrFxiK0A9wA80Z/ODcKT9c7T10o+iYX70tKTceXaB3U7R9CfY/e6e1ObwRqxpszWq
TH2BUZhimBTfV2r2KGZdvzNkgdGCYQ9AE2CBXRZXd5w4AEVRmd1lLJ32Bl4L1ywz831X4ZKSCwCu
Ihuma2YZ7d4QsAqECfjfmVpx1bpJ3+NsE101T7f3XCjOJcsQApRMuFxlJwHpZC+R9h8MK40fqEYo
6TTH/ozyE74S9lfLOnzTtNH0uA5NrFmhK/O/Q8e++ddQA5nzo0rG975vLWbfLnuCPZVeyD7bDyHe
prgt085Y99Hw3PeVHOJgIC50K2sV1C8cHgq9IVk5DedAT+bhYX0gXtbxDewkduumtozTepS4kSGt
vWRqI7g7pZeNq0901JNq/PO+OKWp7OphfQIE/5pJ88Ooik4/XP/7VnrY3qBTYjXoHkpSVOBYDoiB
0SU8GLgKbyHtjMG6byjd8IHqHo4+jptgQoxb9zmDsR0m7JnWrSEOizssyg7r1nog9GneISU9Dzoz
x1gfLNMKCW7mGvq7Dz5nDZRr68fuP+PAP7Y61na3dZf0XIGlW30oayLUxzxvt6o+wK6ggdLulNTk
tyMOMg5QI6LHVOaMXpbe3BxuCxABlp30JjP/z3ZT1Rjw0cf9M3LdxDifVtPy8PcQ6wulFbU3G0gd
z2kXG5ihuWnhpB7Wxr1Qcv4ITsz/z87IstWDotHiX9+4Dlwf1hfQoQIHL2+eZwl9PPPsY7QsQKu4
Nu56+j+3qKigteAa+IuuYQPIY5X3usSowprR45QdgKPhiG+hl95DEiG88Sr66ev+wvGesPtQn7yl
3K0qZDFK3DFelOdS4gplTaRNh5OognV/F7MiGjr5CorjYE40Eq+aAl0WFpGzWjwo58bhbNqsT9uJ
5FIx9liZW8p53VWnGa+u23+ernv/vt57CNfyQvn9r/3r5r/2WbqrHYsqCwaXHiq5V9M51qd/HlS1
eUg6vutswhcvYsd601LEB6rM5C9Auy/LlPa74oiXVtPao2kb5t7V0jjwCgPXDzzgX8xSAz5D4SF0
l/k00vBlqvPklcRLQo2ZMGFlKEFjTGcXl61wSo0trHDmPzHeTVVVfE8SU8+u0d8iq1FhkJYuK/ZB
OQ2vB13rsRVVge436mBEh7AQLK1bpF2uXrxLT/tJPrnyiGF2eRY6NoOJM0NIGLtdVcj8tVcB0SYl
13YKEq5fduhzgCLoXvs6kietqvOdikDsWHZR8eJO05FmpHjXBqNE9RSG5yLu08fQjH6vHzfrLr9g
NZY3pyz6uzACZRiXNyx/BwxKMK0UbqCwI3OPneRHiiXpdX0wxNhdK7ODXmu5WBworNIrCJJXQ0/M
cbOOQcu5PIWmjQbOPP+z+Z9DrMMLKV+LIi8Pfw+dG9CCTaVvg65CGjCO8xHfFu9u3RIZAjSnx/Z+
3UxrWCzQU4+D29w5AILtsaEDAjtMTfyyUurXqQdXTYVZ/XRmcOtkzJv3Mi9eoXkMn0Q0Xzvq0e+m
t5FkiYgE+3LelC4ygY3CQn5pR3sR+pZihCHjRuYity/QibfolBdzudKpcJjTNblJiJber5t/X8hy
pSAHGZ5lT7v7lrwoPTHiBobUF9eOK2/XSCi+w2g3x9joTuvW+rAOsZZx62a1qIvMIaJf1joPyagq
R+Gi6ypQqbNK7zFR0BFfbZPl5XVMrYSqn+f0RGvLYgy31U+W9Mrpz1t0LfdrPbJufwbzO91pJEtY
teU8IBjiIP/5jD/vH8Ki5sziMxooBedRtsPOb+FhP0ZZIR7DZcmRqDVcnf/sc5uu3Wa0wKDuYAmH
ckW/r1XXvVR6Wl/QsryyJraeVWRV+I3Z97JxsJRN4ZM7nIiX9UULV/stPBB5UCU8wbY35F448F3z
1oh+JGHpBLLHHEFPR3RUyDsJz+mRuo2F/TznsGy8MlK+d+Br4bfoKUmNurWeC44VQJDNLqNlxFuZ
5giIYAo80c0MRo51b1iG9TTXIY1TR2eFiciOtTmm7obZppv1VccA6ZxaJ7wAz2MwmiT5nWzs+s6B
sQaEXicflVOcapFaL7UhHTQVEXYgc5G8SoUGwjLA+b/vBEttaKq78Qd8kT/vtJmxfDk1+j3YEh13
p8qfhxyFEgaeyUMahvhGaW0JRJI7+2Gy9XPKPQI6TNGBaKflhfmt3U+F6tyZ/H8CJ8uMhzIn/i5R
Fed5XCyL8OPdVJXp7psunKdNsWQwdM6kXYE6cxqXuG4tuwQM/qtcHv6Ma2uzJNtC+ecd6yvtNJGQ
PJghEYSI28G4AxiJ3aNtdPGTtPGsSDB6C9bN9YEBpmN3j1T2iwoI46G/A9Z9DNBM2oF0QIZj6HUm
ybR9dLZFXl+HeCiCrMjbFz1JP9efWjN+J9YQf6WcqzTTJ4Iulve4WBWdzeU9uUNPoU7N5mU2Fvhg
CL9N8ec9wsu1je4W/7ynsuGlZLk4I6nyzlo7eWcgT/CtQQeQqFIR7TLuDTVp2Lwk1pf+/ZQi2Ngq
XbLLx6roCCkw0fGRqrtp+Pa4PJOjPkWYMGws1eVRLDv+PrR5QgAwrNfnGSFt0I0krjfJaFxKoWdB
YqXKKyL528BZ+GUl/b3ZDMYrugUBLN78P0PDorutpasZj/fSS/4Z+q+jmrNKxnpZZbQR3/VaGD/U
sJbPUf9fG0n/rvW2/ucVzfuvV/79HunJYd/UISSUuepJFm/UkXssin8AUdUM1qeZhiFAsjxIL8Vh
0r2p+Had62xZr61PBR60Cpmq/3fvuo0zfH2aDVrW3qSchBWdkYyY+xyo+AQqr5zW/QjfaZ6uO7Vi
dPFFXkYD+nlis47qbK2zDuuAZt27Pl0fKtcCK3O6dCNxzvhn/PrKpEW/Oq+OzxPz/H3EpXHIRxpz
WlGJ+1Bo4n59RhX60gKmnv7uH8NIO7gGwP361v87FrbpP2NbvHs3eBx02A670XV9sDD65DwqzMCp
CrxL2g7t9/r075hmAu7495j1ZVu1MGvpCZZJoBlGzwrm72chWpX+9PJUV2B8rc/Whybi3gU9Kd78
3dfr7lRd/25n9pzt0gIfs/XNSBxxavrXcWhXAtI0jc105YKR/dcxKJwcX0yjCr9GotXCrq/3knuM
DMR9pMbivsonB414aGy9SS/++4VD22Pg93evNAxnC9JqbNc3rg9YK4v75lAvI9cdzQA/zKbk2KPT
KEiaeZ2BG6+EIVSbdRMpU7lvDJyW1k3dRDKqoNW8rJuJnWy5QerP0tP1+6wwn9fdQ4J3a/s/lJ3Z
ctvItqZfZce+bkRjHjr69IU4kyIpkhp9g7BsGfM84+n7Q9JlulR1ase5MAIrMwFSNJnIXOsfdDzk
wiEdXiqFUi9bCGsjeiVDPuKkOZ4wytYvVTpeb+3EerPrwiZHT4mLqHgMC3SF2I9Ob0uJURPMDEk7
dPgqvaguziR/fbf69G5ZhvlLKkn9y+3diltGvNukQqC5gKW/EkroCY+LZZ154KInsfSrOvqkp34L
i8qHieYAoRG9omPsY2Z2Ecdy+hYrcboW0ZAUO6ZKKD6xsnBC1rrQAoPgAW23fl6Rz170lTUAZfKT
mYtQwSFjKYR1kmtQfiiRzxKjrxdamg92urAnX4/gwZCq4AG8mcfWojtF+F/cIyC/a6TefpFVXn5w
elhHjvNQtNFTNTWnDjybMqKcXjeR/dLXWjgjER/ci97aDPHEGKJnTwE9XetY7PSdZL+UkMaWaRn2
S3GVqnakI5swPDhS7DyP4b14SVtq5XuUXqkATi/lhiGF3DKVViIcouFtxHcWDasqf6w8dyFe0qmp
jSkjztdNG6vPOqyxKLD3daxR8ZBlyMUYWe1xyrb2XWFQewkV0wUXql+GIdaRG/rV3UtgGG6XjOM4
MIkisW/waNUMWCd+e/H8pr1gtETqMAYc6nqESN5gINMNX28jlMZ96kIt3ovxuJ5UK62FaCnCcrrh
VMWd7iWu6crEmKEp4qwczVjVzVAe+xS+PQsAoPalxK9VRiSz0Uzvu39q/Db7jodTAk7Qm7wGdNi2
Y21D9O/CJ8Os3h1NSr9Hrgr8xSxeNdUoFjXKhPdkI819PioFHkiO9SWUirkYWtjU+dROts9jjDfc
IAc8SYyyO4+5096J1zMhKcatWXx1c6CKUtGzGJMiY1dBqlxkgWm/ABzYi6F1qL61tgwHUTUV3hQZ
HfE3ZG5XzCz2UX/8DRF7qOvfkCWsqcTfUMIaegrS4h34brt0i0hfxnI0rgEHJHMVYY8nEbZllM5V
X1af9Lr62Ts6nvZbKEdqsaZolCxhO1Mn0aTwWcYnfS4PcnkADN9tCiWq1sgmoyMqBfHcQjfvdRja
FyDQ+g+72lWxNH7UBdMEIuQhhHKuHh23PFTkM7MGwYVOS792SeGv0MtKkL+Lu/yezByWUdPZp7BB
5BmbYb2esQ9gdFF0A+wIbKDdOjEPsaIt3F4K7ikb2bOYvOtCtBe2ChYIonN6rxnZIqs7LCO8his0
J8D4xent6w26jWbpuGopk72eZcn3ug4WdIqK0APFk5XDtbMtfWVRli2KBFOHGCJ6nVbNdhQQUNEP
KVChBLaMS8/Y6+Q39+Z0EKEfd+ZuxFxSRKJdjFAS6kcUfSyUqdMQ6vt0bZfhceQbydLH9WYmBNhh
uj7lCP1fAg/AZKWAsxBC6NZYPZmOHV0op/vX9jy2Zo2iVl9Q24Bt3n5HbZxnGPCXk5fr7tpDOmhl
+3F6iTqKHLUkt9+1Tp4hAN18lVFtmiPjqByQTsUBrYmDZV9I1XMpK09eGXVI6mCUNaTOixHioRIq
VnTf5EWHB4g2oNo/eA/sMSBjp94JWnl3r6m1eTKmg66CWzSy0xAG5qQo1uyBYO7g/4G1LPWo3Kgj
y4rb+KaqgqVcs2UTbeKy1geFPwRNshKh6JCD8gPZemN7G2aBpLKqLDlC3jRPceFWR7uVZrcBKMuw
NAuHb7fbVJpVrOoRUp+4SHQ0TdDPo9h3oVxwI9Gm1GmP2XWQbETYZq65TIMcNISMN47jGS82W7pd
5wACEGE1DP4CpRp5LUIryp5qyl0PkKncCwz1ZVU3xks+eBDYnLPSh/qe0gUS/J78AxiWvArLnC2N
aBOHIEirezhX0JYZK4+ZtnTHMt/UbfoGFhjqueOqc0W2w3M3pMaDrr435BYgzmBXsUHGDMrr1JmV
WXSW9UCey1SHFqLt2uHmb9qgKjsRIaVoPDjpuxguWgJDkTcsWn+/TxhnMqiIWlqUVttCJK2rNw8O
1fUebC6AaxfjG+QXe1Y6VKZDSv/KNAEF6L1ebpHrXiMxV/WoXNz62j9Fv64Tk9yvkeI6ak7dRe2o
VU8T4K+R19eb+ibBnb+5zuk90I9et/G6IdrDbIz2RuSem2Ro18ixRPtbuzi7thU9BbMOZAPDb81p
yUx/J+JqbL/FHsB8/Bn2bmJke3EmDlUxoKmixg0GYn90uIoc9L/FuhWsM9lLtmGHD+X1Nrc7tJU0
LJRw0u6b7i8O4l4sCtq7f//rf/+///ut/z/eR/aQxYOXpf+CrfiQoadV/de/TeXf/8qvzZvv//Vv
C3SjYzq6rWqyDInUUEz6v309B6nHaOV/pXLtu2GfO9/kUDXML73bw1eYtl7tvCxq+ckA1/00QEDj
XGzWyIs5/VE1I5jiQC/e3GnJ7E/L6GRaUEMze3RI/W0jsdZO1bblAQO8VgwRBzsp7Flagvct7qSg
c1ioYBIQL70w0g/laGjXQzIqB52pdUttmM8atST9ACo/X0mK19zdxokOam4YaGYBksl5QFLUSNdF
and7I036vTjTfp1NI1BOSVnGgTv12ZrsXVXZ1EGTnfIAKK2rD79FTipvDN8Zlv/8yRvO50/e0jXT
1G3H0GxL1Wz7z598YAzg+LzA+l5i47o31SQ7dI0cH3C3mM5hb1fUN6aWYmEMOJMB2+iRDpkOP5vD
0kE2sKjcvURxc57osoHgTV+dnMAqkVCgrXdNAzip3Pqw+v6I86b8VsRlg/uM/1wA1z8GVMOfZfU5
jurmSYM0dY7AcotWu6nDveJCMRRhrFBU6TUJ8fzpGgPuwcKLqxLyfmM8g7WIZ6OVxjvRm2bRb/fv
89/uL2nypmtKiJauguup69aIdVTtnuzzP3/QjvaXD9pUZL7nlm4rUL50/c8fdGOnNgtWL/0gI9Kh
F8PnJz5hL3H4UA2kLCD2oZYnPuNbd5chi1ql6fY6zq8amMLoiG59fSzvSevAh434wiXm0GCaOTW2
9oQfFqeuq0+nlvpzVG6YH23BuqvwcmeDZpW2aO16/FrXd0NFPnzEIGYpJ2qzaRLdfjRc5UH0J+xy
yJirOUxO1zyUyBvPqtYev7pV9NiTY35kDvh0wxj4wVl2NICGsz5Gt3Q0+ofWsvz7psv3IkIkcHj4
2d4+4POMAl+bp+5dq6H8CMxFm7v6bQiX1np6vVSV9HI+sj5ZZyEoDx/pECTsg/4su8Xj0CsKBm8t
uSS7nv4WT3q1rMXQGPKbjPr/GrCQeQ3NITikcFgvmo1JUJAZCYapXP13d50uLzW0EP75q6EY6p++
GyjsmIrNBGjKimaY0DQ+TX9WIqWIaCGvkfP/NUuGytzJbZACcQkUjtdz0zWMHehreQY8DJS66LoO
EF3XQ2lguNtBFS8rH9PBJI0XYsKkdFys7NoHNDnNpS7WtqtMwghcTLNmC6Fb9Ia4Bp8cp1/KVpkd
fGgcB3HWVM1TaTXB5taeIxB9HdH90SnGowP28yIROmxBwrE6Z2rKAi4K8HqDA9Um4yvZ+WTjA4yf
a145vDrdyFNI7v1D5HTXYdJotfukR0HZTR35vqtCeekayCvYUyjaxAHIL4I+dqJc20R4Gyw6RNt1
8DTuFt7ubE93/nRTtW/v2V3bR6evD1almqiFUXmWou5FL9nQ6ZAd7jFCclC8nVZkUpi8Vlp5CNDL
+do0LIs2qVd7Z5eZFLDehIs0wCh3qrxVpz9aq4xkXQ2luhChGKY6EIlzpSUH56LJw7c6eWhDO3kY
MGt5gCvz1Oa9vHWazLLvNDPv11rCU0wMEYd6Guyb2VPTZfL21n4bK+5JCpUbSEZ2vV+IGDDKSX45
M8c4OmvRoMz7Cp+P3DHCszioSfBlTPRhJyIXafEHN3oVgbjGt1ChBk9R3d3aPt2nTyN58c8/IEM1
/vID0lRYjY6i8AgzDfPT5BqBfU9cP8u/QP5NeOin/l5495CcpzCVO87cqIwUf8Bfdj+fukVY58Zb
BTRsh/oq6QXniOxIexZBxONxriJmuRKh1DeUDdz+zHzh5jOA3x9FZnn3bWkb60EBMeoidd1hJgjS
VkNaed6Vg7kuwuYlYAXATh1lkZrpC6QYcAug6NqLnZI1EW2mkjnHcJCUeyazlYjGQW/uYsoWSLO0
eXUeMPDRgT47+gn87kK8KabtFAq/6S9I0LQXN2v8UxeCtMm87iJGlIhbg1mMs40IC8u0t13BV0eE
8OsmvmjQIQYypvcYG85rzR4OZj4Mh7Goc0ylfBlJ7AZ4v28DlJ6LrkqSvzi5ra8HB+N5DxeydTbg
QOH1vXL2rQrhBzlWKKANcPyns3BqQylE3ZPAUIadFSnOFgl1ZavG/oOAHwgggkAeiHYrDFHLA68w
oiAR+6Gzs83IehiliaHEr6giz7dsyU2sFJyxdqwVzI2fom4Ro8Uv6iu1mkYb38EUk+evfxEHZHtP
UWRVexHdRkC+8C/iql/3ECMCD0EvjV88OoB/zItisoNe6rPv/P6pWYRWi/K21177blOmmEZFn9t8
v82p4qzQ921ll+Zh+n2DOY3uNQsIu0Pj2gyNbi8rWbL07Lg/tZYf8KEa4XPjgwnEayj7WiT1AylX
94dZv7fpYJLUBlKamaP6vaqVL6nppG8eiPRZavraNlfDcK5O6bdBDa19OKXoAmhXm1SJTjYSLCN+
zLSJjtS+mD66hK0skcKeTGVnaat6q9vyu0/jZQZTkG/ByYaA/O3XSeyF15bwj5Opq1aso+RjLmzK
sb2XWN8gfld2wEwNyO2iEXEU3kRRu/kSTEZwCkLD2OYy2Dm/qdEzrdABmePi6VCANaozs095Codj
LNmrgsXF/W3+I/FsLoOROeE69bWM9m2MrZTQ23RBBLNlBEbh6s07uvNI9iledDZ0p9paMnj+okyL
L1MeQozIGiWY12WJoBmKTgfT1ZkICkvdSDYmvior7l2epNBSp4MIb4eykFedFvubW1NjRt1KG8pg
fFagSK0My1vouuwfqPmho29p2oMthQj8IMy+ai0dpk5mh+3SL0x5Jrr1aWDQ++G9LHsHKSjClR1A
ztNaDf+5uEQqPUlThCRIaUJb5MsDAGtWGa71UljGN2R00488gqblgBOEjTuspaLs3yMpwIuoqVxc
gHWEa9usvGRo2VEXIAsChf6CBUWwkJsIytnUqQW1RSbPWYpO0YRlECrxZp5vRCjJcbczvEnWpIvq
fDZ28VM85WnHIk/nuVFp1RKDvGQRYNSy82MUyGXdRE1AnIpGccBJCHXx6QCq28juEB37OVw0ipDp
1lzZek+FzPVBX/d6GWz9IHyl3OMcXSjOx3Y6I71I6S3Kh4Xo6KKsX7slFhJKMiIy7gZMK3Y/vKrq
skBE6iVvVXfn9UhVArkD5a6H4/OYyjJfXDU8i4MnPTUusF6pDaJzjd7mThnKL7d+rYRA2uW9Ohdt
qlx9tbM+ZKFgdbigxQNSap2Xf60NuOkOyEKw/BS4ySR2M74pybe/GZF7MgKxuf6q6UN29hx0lqb0
rIhCw/stmvpYaWjXvgwBj1s09Q1QV3DkTFykQprwAeoBJYbp91bEVbrqLSTfxe+NvWF9Tqt25+rV
kh9pchhqRXo2bDSxUAeASVu1Z1lJN3GcSc/4I/b3hUYFuptGhXmHU07hQzKdeuMQbKRf5codNVDn
TtxazeL4Qamb66uJl2y7NluVLshhEYZwSFZY14d36NyhDTSq5FYsCPzpgLhVizzYQgE4cxYHRKkO
fZ4Z6CFWR0PTR3bxVGtRxqxVGPIsK6+NQNpQJlSLCI/RkEcYAiSLANL1Q661KZsWqTuiqiRabs23
ob6Ct6PoiBOln4bK1kTHz0HEr4MMoljvoz3noLz8QUYSjI37YSU2ootmDSgtnoz6lGa873NF2SH+
2DczFonSPCvU4YsWB1vHHNsn2bPKbevZv7XrvRbuof+/J16inXn4zORYcx6VvnAewRXOnKDLzyJC
QftVobSyF5GKFcqsbYoM/xqGth6Mt1wa45UIA8hjqDVY6lzczRzKYWupE/oaxsGyVbJwoarQZUe3
NBDLGIxjaSlsOiGrvfPbO7VK5D0htmev0VnTUNrLiv3gklDJ6pTCuRR8t2Jyj0zBzcUdPYpN/jCA
NDfbM5TqBsFfhoRRC3mV1UbcSfyPtH69HxFcX/3zalL/m8WkJVsWu3QgGQZCNH/eqcPJTj3onvEX
HC7vzLZooHpK1RlebbTNK5RQwdDUZ9GWW5XCpB83KxGKjhFK3aereklZD5lTSxcDsEU6zuzeSVCP
bG4numkkGDh6KmBs4BzQNetqJw4k3YplZshfR0mqdqlnIUiBTFG1k6eDGCJCJMi5TpzeLv7tGnGf
fijf/vnjUnT58+Lb4jmE2rjpKDpUnc+fVwWaB4CK1r2pyMeBVFZADk3rCWU6iLPcj3msB3J9LqFu
bm7Fvmst0G6camVJgBtEgVBUDhNVA6rcWmyBMo/NqKkcP521aqxe2/pfZ//zcZ1aLmvDG1fyhAEh
ZWCTOTHDndgWi9DTw2gn9tAijIAq/xaK3tvg27V1hvTip8G30KtKXgjVu5ncK9a9nWXZ0R4QTYXo
exEHGG64HjqatjIKx7/Eo5MeTaSWdIzI3uH9SmgGpDXVg1ZFa5tNpG/rEfsCTQOx15rUHe8q/re/
mxHCbEnch9tcYUo2czT54Ganr97AlC/5vbISYdpbj1JmpadUHYuzL2uUtbQEuaoMoRGpqRfXMBwR
QejcYd+F7fCspR9hMqavQLVSMGP29M3m1lKdBPPMlqut6B10LMP8tHyCed6zneAdiJvJSQArenoH
11CfZqg2PTVOWpyr1jgkHgh7wwjRVfZiZV72lrFL4tx9CMIBrEhUBO/8ON6AJGoXTQ61jYm01LIy
wvKLbb1LteW/f7oQW9iXf/7+q+bn779mmSZJUlM1VFnVbe3TfDFqzJoSSP9ns2fZ8awrtr6s/BBS
jxfPm7Zxd5KpuTu/LU4+8iYrEYn2OmksvEumXhGHkA0gvefauut0SkFoyN+lsJgQEoHcCF5wrDZa
a/TnojDzB8RPZogWD2fRBDy/XbYS7kEiFB266lzMslHvRZNlde19hTO7iMShd5UchUSyKqD1nUWo
ut6S6p+1yoDIIeiQay8sMpG8l8GFGOS+X3qE7cinDE9Bq3mbIrQAHrSIAq50/GphNFs2SF62C9ef
vPgpB3W20vVy5zVInRo8llbhRAEA7fjzAK8WQnSMgMOtA+E9QOjTFdZ0hRic5ua7orkmFbAcSFHr
NcVOnsw0619npegRMd7Rto36pQURxwmXYqDUyweU8R8+5QFEeGtD6XgEynAvWjIeR/tbRqHGtnyH
nB8SD9BuUAW1pWf8ZL7ozP1HETX1Ea9b+wl1lOQkW/4Rq0jpWW38fidTF4M010jPytAEK8REFlWn
8IwrqMCemavDU8V/CK7NxkUKORR+l1F/CYudaEtyZ5XVybByw7zdSa7UoNgxtDsnVu387haLs9sY
exotQrZ9B9+JFiqGU+vrJs4nebH13fzpVj0RZ7rfQLHNcJS91lA8p/ptnJGBekTuaWR5oOhHhUrG
zCxZQWlTKA5yDe421fNTBuR0O5RGYN3VLQ6lJaoHn4aFBYr0MnLBrBRHV99FVekfxQHl7+hgDw8i
IBsIKcPW/eesUcdNOnaJfid6rMD254quoCowXerwZdrZVAyYccIzwBzwzhA+RJSbSOR45CFFJA5J
7BRLhIGKSRsjPIuDnkPGbHLE+6LW36fl8L1yW+0JmX5bRKJGE0rjb5H/R1RhlvYURe5vfa2bqXNS
r8ncy81xi2SJvBVnddeP1zPRFo0dypFdDNahiYutZdgYRmSKKy9Mq0Hx53qOLlG0SlDtRfywVTd2
AQK+Txrk4FHyXhXS4B6aLhkXErXJM+qJwVxP/fopNSjnuV0ZvvVt8BGyn/xmpApf5x7dHORV8NIJ
2HRUCHZZkZfAk4rxeSkk+930qx/oh9uvqZNhKpIryVNG9n7uIpjyH7J5kL3+vKCwNc2W2TwyqTKZ
0j1NuL9VAyPT9dOuqKwnvLPkO/Ho7fIGkD7aE1uRvu4l5EkBCcVb8egVvUlQ/eyVFXTIRe/tWtGL
EPcGscX89HfX3y7w1doDG1Kqwy4tcPhIa6S7Ekv39qGCgoA4MxtMs9kMtyrU3ymJZYcOdEo1qGbs
l7unHFD1DF+17kln0940w1yS1KOuB/nLaAfjtrcyGcUnQjKF8sL20E0QoelZFG2LutiPtZK9GEY2
g6EM28sAtO3VvrnW7KpYGa1qPqFEdxYbwaEege3XQXXB88NYVx5SQ14dWk9oY5wDyazXnuHrawTr
tnKVpW+GhP0G1Vdlr2u4DyF5ZyyczGyfAdE9iyz3r6FJlf4cikiUch1qIxmbdbk0N2rV2uvwBcY5
lhCoH2bNDrUFFnsN5k17VQ2TvVZ39ruajGeTH+U7kmkflt+bb1DdmjsncccXl+rSLDfN9gl5SNSR
HLW5xCF6V0VDkkKWENnC/0Q/pilQpM4q/QNIXXnVN3p9b3a6tVal3tk6NlhyTcpwju06eWcX+B0P
Ju5CTpAFq6bPrQMqiRJokWF8QGPeW2RZ15zTMIvhw9r1Y1Wq7OXVtHtm4tKQv+iV18BC7rzKOwni
0fjKX1J+YwGwh2JhfRgdHr1N5m89ijbrouPPaYFeH4dsKE5pXryjh6Tgz6vLCA8qxRZ+xAR27O5E
e9LX1qrE5nvZQ+J48z1jjZCY/9g1x54fN4CKIVwDzhlPGOEiJVS10Te9QFysiLBcK6CQNmaTQw2I
vaUKeHKHKCLIWc9IFpj3ei9RZz53zth8SFG4bBr03cwsVNcDexr0haPmnGSuttQaud1Z4RAxIXo5
rHE/v2D7ynSJlNK7UYxLJQd2gqg7ivPQ30FAStb1IEKEg2AYl4Y/Fx2KpQApFKdyEnIqBl1Pnely
uKvpLgp+u40YbAc1fjdyFm9UycF4saNC6U6aqw3eWMh92MkjHrjI50l6+qH5b93oj99SHszUJFP5
pBZjuob+Zq91yVMfJCRsJw3t4r3ySoBtXJPa9o9GlbOnPNGjZcNXb2doebeXlNSaI9LVk44uZR6L
YQI7pb8IjqJQWtKmVYpoL5vxcmu6tVejchHRld4YB9X1Hv9tm7iJeIW+jV8TDWqCGdjG3JI177Fp
i+pQJ/aDKoX+o2gyjXpbRcpwxCjTf7SdMpkb2FSsRGdo2MlWDykGiBCdL/Jx5kq35LCaVRDyUaI4
aPFYH81aqhFHxfoSYWZqby22JwoCru2U1aK6HIJWdqpjgaHkRW2834Y1Qwtz0nnRImtY56Tp8Lyl
2KwWNhVoY/h5EGESDfz/AWuYkz7SHlwlw0wg2MqGS75SNKGr9kWTnfpn22jyQ3fRk0Y0jwtYZeS7
/7BAV/+McdBt3bCBlgAcMfhxKoCJ/vw8KQBdjFmYYqNU+xRjlsy1+bYb7ZVJ3u1UTGCLEeMUx65/
RlPfLZr6xMh6eqz3fxr51+vESLD12tOvV/h1XRBJ5aor0/EOTwLKKW7TUV5x7uWqNfa9bQ4H0SIO
Q5wPKwkA1N2njsqM2QWIRLFtJ/IcgjtUXcPdI2YWnvmBI39dumsRiYNeoajJRFHOFMMHsNXWdoPm
hz3AKcfDyrRsbKkb52gNgbsNtPAUpKFzFE3iTAoo1zTeiHT4rw6yW+USUSv4s061gIGo4kbKghWU
dD6HF45NrpUaFx9m2Y71Q4T/hfpekud9DBT7Y0Si7KlUUE8fUO/ZKm5kHBA/9Odq7FWbPOscrMK8
DWkM44wWb36J8nQVJWb2YqZdeG805AZFCNlcZdZCLbns0/xlGNVgJk2KVHlzkOIUqCqA6znZMJOf
eWdkmLxgvV7ph7iS0I4Ad7RoE6XLVsM4fjVUVASHCEIemWn7qcnVs0ax9VvSUkJBqrG8mGi5roE0
83D96wjyl+hrINeyKrtcWY74F+9MNUn27IHzBa4cyTPPsu+CiqOqb03dVA/Qli197Vp4c6l6bpC9
iY2HLs6UbUimBHnKyniVkS/zeyP5pkgwscQI3r28bQZYYZZJ+arKEXbxk4gleJ4Pr6TUAQmX7JXV
PAheB20WSHa3c8UyxfUb7z4Y+vte9gqMtKii1FI1uWmFaG4OnfrDU/QDaebovUQ6H7NFx32xUVib
sSiNHoc2UOYuf8xDHDj1MnWkdm/4ybDua1ndDkHr79zeyNaZDReUdGO8DEsvOPE/1sxbjYLy4CVm
tWQNPu61YhjnmZppG0+Whlcsu2ZW3jvkzN1y34PFxluOdt3FBknze4ZNE1dfIJf2a5gcFcg2TTMY
8FHuVuOWIIZFEaZckfODR3v0ovMRKtpYvnlxFy9i0wZIEhagj5XInXlxo76jwh57svktkHEHHDGI
PZqeo26rugx4s2rxEuEQlJiR+S2J449U6spHqyjy/7T0Nf6MEpqmKkfRdFUhnSYbuqJ/mqrqPlIs
rJmGJ9lIHNhiz7bWMPGm6BcZrYOyYRwVb0kQ5nemVDfHFi38U68qL6I9GiMUc3C/yEuMEvI+2oiN
iAiDyvg9FL1mVu+KID85ox3fu0rQLf2yR3AFRNqsJ9vxpiUjHOMcrR7H3uSGVfyozPwrIlP2i2Qr
EDU6JdlQ/PlR15W8k+SK4k2DtLpvpedKd9RLObX7IPIQXtSGLy02L8gAdTKpd7GjhysiLzukbmdi
vy+2/xS4+n2AdtvGjC29hs0ho6BlaOHKiltWlgZKAHtsyMufyXSrU+ZO7baYl6dA8ny57+5F7HpZ
d+/1RkNVAuXzTx1iiJmbXCIG1uihLRK7B0ZrPqAKX53KVC9PDZKaoI7MBylsq5OP6th9hkHMPJdV
eW9bNRJp8rQZkuUcX5yg/14HcGShnP6w7OIcurb0msABmUVhqTyM1sReRDac8uUfl0Pu/Hk5n9z1
ctPw9B8leiSjNnhHNLO7tRX06RHRUZgynpm+lmWAppRlJiuprNJX3zLfGhdD9KAYg4uDj7loHpzU
XsdR5S/ERenA7k9XS/ce8736JcjWuuYmrw40+B1V4hJtWsJeGi7SmB8FEjwt3YMVGsWjhzLyrlOQ
MhTtXuodXaUqHjWs91IHaTUUqpZ6XbMEZyV/Xw3d74dbGxKG3ULPSu1ODLl1iLCxMeHNqUvM064C
+K0m8clBKmbBckPmQTk5v4UJjlAF4sERy8JtAnJhp/EDXWth0+z9Ev0M2WvR8wmxDRqSsD+j+uvO
cjutntCYdu8AdzWvso8WboKq9VfVnWrAeYa0SrUc8JlDVQkku+Hhf6MN7l0TefgRYbu2Qxu8/tZ4
wUVrxzT8gUEHy9WpftZX1AXcJjrJU5TZAfKRZnQSfVR0rn3aBBn+1Sdqcn+9zolKf952qbrwcpi4
OEYgQpOBcdMnnu6En91mud8ixjmRePEEgywd57V7xzeyuWDvvWEZ7/2wOPHdLHgjF4Kin9RHh9iJ
ta2sQeNIQtW62CVV7El+5wOnM379wD+VQkZHN5XOtgLTCvXkYNt7rn3wCtabhRoPb1nh7QInrveV
HGkri0zeHYlP7weKCUmKGgr2q28ZxeUXq4nyeWE341Gz8mE9amq+0VzoqZEUI+oYAv+P/UrZaaUS
7GU09heAvqIXrYuRROE9gXJB+kT3vw6RpbAzHHysJ3tmmgIOtVe22snyIxyCsKx6t7ovLJnRocXq
vNsHPfwkcAl5t5vqk13q9yik0AEi6OeZrgz9XW1Af5cHw3xou/qtzJ3+tbWHYWmlOrnGCVFSK/oc
DWLncYg7FJntLJjJtR68NhkmmBpfj7UInbGEWe91ZyyVarQ9oos6jXIyLV4nNZwcMYrkHZlPyf+W
Gl1zoJ7AR5EjKX4DSY2IqlNpDsjl/wJbof4/x2moO4omRDsQPMKMiVqBhidLb2ypBTkrPa+YGWTU
eSDjNY9Q58w79Na6L7WXn0K+HR6ScwtEXzL/Duub3aC13ns9Kg127oH+JI+H68IAV1Um6mcXx5aX
vFbGdZOk6IhOoeMgpi7h+rC79vJndalnHv55nW7+5dlnahoJYtWwLcWRVetTHl1BaNYczEJ6hLmI
TY+LnfxQjO1R7pJoW3Xl5KPuZ49uxrJEVxPrew4u0Kv5Ed/GDgbY1QGpnMJgOGRFlP78+C7PNPM2
PJHtn7eOJbSBr2OnWxv4atxVbq3O8Gi0YjQBscOJ43hXk/H9gHew7Zss+lJXrT5DkSB9gGCirjP2
HWvcgiBe2lMaFMuNL8kQ7jwW5eIibJsisqDgNEZwE4IgkBtJ8Ig41J06Vef9Dmm3qKP4O80gou9X
hKnZ577pOlAu1n/AoQKZ+5R4m0RANINHj6nxT5c/wehI37g6cELrUaO0O4+aIcpfYgPRZX+MVgDF
qh18sjHHgYfTsqEcWU+Ha0+qD85MNHZxRSVyHOyZlxggSc1xL3AuAg4jzj5hYj6FXWdgJzHWuATX
/Jo2ejOZHFNPu6CYx6LTbpudIhXWPZqSSHGbiv4UJHjpTLugjyTHdiMzvouLEingIgtfKRQ/f15U
RR4/S9/Wnqw4Z6kfH1WUfr83Xbew1f9P23ktN44s6/qJEAFvbumtRErqVqtvEG3hvcfT7w9FjaDR
npk1K/Y5NwhUVVaBrSYBVOZvKn4lhZctYaekvwKsKCz0j77gBobUgSYbD7AqjXUWBea5RiJvN+aR
vI/kyD8bwAU2+oj4iePrn32XhFoMyOZEig6b+ykJIyVj95QCF+RZ2Q2/EK4Oa50vCHg88B4tgq74
LK3xjn6dRCI8uE1i21q8TRoEUqDEkqiEOHubhBhyeZq2TbcruarUPcmuSYkEANC21ZG9R5bQDz6P
tfdNMWzl1GlReBjz0OFllyxj5fIuW/W9txM5yAIGysIoBueWg0wCgCgAkz7luKd2MvhNSVIwgmt/
V3E7fIVM1W9K8ik72witqbvQwuzi6dEXDADcO6D95b6q1Oe07t070SUOoukk8YbEe3j60K9Xqrps
kq5cp8ND1KBBIwDtVEDKkzibD6Iv8tp8F6Un7lB2y75NfkxxWcO+0zVOylTatUzwtKqdmliJm+on
MTo0snEqnUev7Ku9mkTaczQ6G4p05qPcW/619LvHWO0pgqGrtlPgJcMeV7W11PTBJsvLdNeRf1+J
X61iD+nOGezm1hSjiYlsjjJsjbz+bUxbs96VwdcD46KLphQq5wL854Ob/dQGSzpV+FGfxQuur2wC
Sy7Ot3de1caMlOy82q5ITvM6g3fausN6jkqJD7q6G76yy/RWQ+X7pzz0k0djDN/34wJ26lMjeZzi
jSZxXnT1FA+afU5qOf0UNf5aF58oSPI9r/72qtNaeWeOBv8BiY/AUF1D54387JNU4w83xQ5pk+8T
8sPLLlKbx6H3821ua+FGFArdKNEgmut4u/Ine07DSy4rw0S9eLqBYMB6aatRw6WUd2PrkLiNhBN8
zfYyrIsvRh1dvCnX2Yb5wUQc+qWL0AhDJiS4L9zA3SNLW20Dz9Ef4jRGFBysys8aP8mo+p26svGS
Zg8kgzFYeDtBbuhDz/shOEIpYjjvYtKitl6wivksSg5gX6YaEYxTUVRIK0pGaoBDlhhtyz3Qy+G7
jffZwF7d5b9zCauxvosx1zk1UMjXMS5zL01SwiDHyyrJ0MlwFMjyMS9JAAFNSJ7wkD4ldfskIjCA
ZsMaxJ/qHGl1CCTBXsEZ7KGZkm8iwkImPzfa4ZxzT1thBl7dl9Ohk81uJfuJsrIVH2muyAzptEwN
7w4r/JT0wZ2mxsVFPHwyWkzIL+JrPI3NLdRn3rXe5uG51P6Hh48jW//7+T/Bbaj8KBTqFMeaWBLv
yj6aIUGklvvhaXQOpaR0zT5IwCQ5jt6ukDUwj4IYIc68xmUDpKtxsAorVwJL1rqbJnUNwO5dsVLI
TRwLdNSpnstPkRXh38GtaossSbgx3ZSs8AQmFiDjcPSqe+x3MWLJIRfJY3U0ubN+hsrzObUj9V60
ZA+TjjR8igKyNoqZugfu2/hWpJbxMsADtwDKXXOnku6ise0ntTD1bnAkhMWj/urXbfU98ZufBnru
LyWZNbAL7fAcIoyNgWh8iQavu8tCI0cVxs7uSsdyd6HSVfuS3SneXBJclaJ97FV5PMUBjuyj2j4O
RaouQ9xaN6ZDVSHnWffTMSukf0AbRUqIMa9bfx+wQHhI9ATtM92DyaU45TeFX3uq5tazPug4aulm
ujWLvLn6Zn6OgfK+xAmixhPAUK47fzl0mX+xwuLaSX647/vAPLopXBRx4PEJQhEBVt4zPR6hWRa0
vzuV5y0VmqBwvvjwzde1JpdH9Mvqe0piPEqbYFgjf1VsysjV70vuThCwCnuDjyzFB9vxkQNtIuvB
dhESBQb3TQEwgyjq5GViYZnGy8Umk+1nbEna77YdZIuiK6t1ODbh1oRVvOQO0D07JmIdpe63Pzxj
2JZe0fmLRntqU935bbTSlZ30rqY6vxosGAtDpC7rWkFQN/HtLYJRzjFDQn1n2tIB9eF0rSB/M8a4
b8qgq1EFxjigBRe3ydyGHXha36s5+L0K0OH3JuouNsXWX5ScyNlYzhJRfuyJ0ZE/oCEAlNvw7whI
cBPLWh8zy7GFthCfes8Pr+JQFMh3SxEQvqkrkqQSCwl0g4T+UGdNskVd/qW380thpvkTwNsnpXTi
e+hn8qdMUj5nnmLdqWFenQejvEAEANKPBQdbuF+h3KQnOfAeMGMa9p6VBPqiDDL9JJGAdtYjzu4v
nUnWOG/kciOa0mDe2znbQ1Ntu7vGrHt8c9P0RZfCyXu18Y+q05yBadrgn//g4fgOZ4Wv/Yxy39tC
XH3l5wiOTUQSk3TNFCLajl99lSxcNlp3+ERlJL0v4vATbyfV3YBc1pLXJ+WAcU/7Wba5UwMNT7Yk
SX7y3O2uid1q5763dkas+yhBmiUJPR0I+jSIY293bXvLOuRj9J0aIxGdYgx7J4hA2ol2oFqYNFeY
buE50K5zMsufeY1p1kDveaxNTVMzEWR1lAZGz5hvAicfll1dSRmlOC093k4tHWcalzcue9lNvZHH
A8pWpaWPdmLnO4e0Gi7FEBr3dlJv2X2udUf7mXUYiMlh/b3TjfYy1kk+GQCUmzJ4GUt+hyE7naEJ
q9+d/ogYYPepinznVLgjxim4haz6CE/hJuSWHkiNu5O7IFnk/JwvGD3nl3Q6s3TlknDTP4ouMdhm
VbLtUOdbiibgpuROUsrvkC6P2aRSVkZyu+8qXF9F0wq8kcxb9C2UUvMpaIbuIcGqIJ5aeSYD3/Ra
dCnlXsL0jANostezONLabeub3+auOWyOdbS8oLTB1d9mWphIguL9jSStfeiLKtzbjescyV8mu0BX
vHMXBNXWL7XojlIinka5VtyPdmmhcyijOtN5F4cn8y5LsuSY2mN98Pn575ogs09aNuDJOmDX2hc1
SuvgPh4whUBMWe/kpzy+Ir4P6sAeE4Rqw3DX6mW5Dz2nvkcsAI8BJy5fVDc9ywW/dOzM9o2SVl/D
EntdkHrJRaPsugNIJe/avImWBVY5a4Us6l4xWa0zpOmRgRiHjTfHN6jMa1UuzV92njwqvEMsK5KK
l06T1h3Whr91SGU+98IXr+UTdn6UXTCibHblUN/Z/JS2kWp3294AKyNbNrkF01efZaP6rppJ+Ds1
z6A0SeTyY76Y1J5fLB8d/aJVqocR3dRNgcD7ycZqzgmpCbqeVF1gGDXLtKISUGDchtNF/EtGs3Th
pLyTmMhhb6AXZsdx1IwzYlTKync65YuOFC05EJtCpaNwy95UMnIlgW+MyFjKxYE0pQVcvPsFt4Ib
JVV7dsSVeU2qJjxqAQLhdtIOd4kzbV8M43uo5B60jHrYKX7dbE2PVyQlGK4NKN0fDjA57GeS4WFI
EBKJYyRky7RtnklPUCAhIphenO0iS65qh5dQ01c72fLivTUiM6qMKMfxfxltB7k27x0dYZGgKzwk
yKAXD2qAEn0OHL8PHPfJ0PXqYqHeFeXhotPQZC8mVdW+js/BWKhbKsj1WoC78IDJVmYXFHsB/WrC
CZwBj/ZOjFYNyjqWoT/JcptCV81ImWJAZpRtvNT0tts3jeKtR1tJXyBi/KLq0l8KB2pHpvk/g+me
a+Drm7dSju0LeVg0sMx9G7TDtm+j9MFTO4d8ZVP9MB08ipAI/YXL9K9CDqxPhayPKBZHL/aAv2uW
as4lmQ6DgraWGvJFxa5DlVChRYB3LK187bulcxGBjmMiIBrqzmLuyyVMP0qDG8u0igiLjd682Le1
b4vFprL1QDW03fiM1qq/trM8hSpOAhDOIO/PrRafnND5akWacw409td+9ThqWrBUR/U0Vs5RT0r3
YDk2unwQVJbj4CtAT+p+58SViuVhPNzn0yHYpUOSbtgcB7ucncIK5r76bOIjoZV9/5v63AhSmRcV
dtulFON1XTvZuiP3ze0y9kacM7lR65Jx7bmP7ORBCldxYSqfzNCzdm6E/ylfeX6vSvwFzEy8Gu2K
Fy4ZV+bRBT2SaIa1CU2tX3VGhMuFPFinrGiadkFJ7tFA7XAn+uaDUtl/hFS2Sl4NOWEIOBVWZlX1
bFddhderHnxuyyxbtYmhXSLHZ4sKFgI89zbURigCEBLA98TerlOLDhPm+tyVGltAMlSPCXWmRYHw
5V70KYlmLtoRGWMYXBdcnKxf1KJWmBHWrmc/eBpvyYEqf5MlaYBino0HXeJFEPl27u7DlJoopI4X
wegLolXxSyf7ANaBA03AZZsEuH8Ald4em1Ezl1Fvl2sTDL3hBxQkvQQbzbxP98GY8nvIZQkbpRFz
C99xHware/BM7ww32kMlPJRIsETNFtX47Eo+DUqyhGCmpNQSTAzemqDUlp8wHgrPPXkNUiF1+SnK
M/vOifQnvj/IYg6weaDL2o0X3VsNyZ4hvbFoBR+sYBe3KloKwIJUK/pCNAzu6vyHaJi+L68zq4sm
CcrxEnkuTCql7mEmaOPl1icb5laNbbAXU4gYYLeg3xvSSfTkHXLasoGLby01wCQcqzg1Tfx6Fmt5
tM5a6q7oT1STcD0xt1PuRHyvYrndxDwJz6WBZShOPCh9K457Fge+Bs6+gWmFNcR4NkqTB0ASXrGm
wZcy47YoJE+Vscf5i7/M3pg0T0VfbWcHNUKuKQttdVnoMLua2KQK30fbUcaVKysQLtJd7SIPg7HU
sHq4+nzq7WAN8U5ia1mo3ggbbZhSCPcgWFetIes8pkFuOrkKFyfUX1pIfWe//TloGYXWBjkSxyZx
mweRdajcinex6Qzlpyq9dYq2ONTWHVXeYdM2Qb0mbUqJIocJ2Unxixv50VdDIsmPJUP9mfu9sqxD
13sEixKs9bB0702ZL0UQfWNzRQG+wTFGbQweLVNTHLApAFVrOGQH4LUxpPaWeUgRhu5i9aJVD4Fe
QWyUzRiKOX/g0AkxmJOdMt67JmbD6aigKJ+P5AP0yIgxKpG0qzgUPpRA3raaDa6Kr31l3cAw6tVi
38elfovrFHzBelJRaA87mxxtffRXFf2Ajcq4cNwhe1J8s3roKqxb+yR70q127USydJ1e1N2mUp41
EKsnEgTurWnkCZZoQxduEjUPEdhse2mdZz42gnIcU4vNfuCUlx3DFHlGfmsBO2a9vxooAWFtH49b
w3HtY1RKn/0Q+Z4OhqTelNUTfjTlUwYaKddQb8o9qXxytA6RtGFouMPStKkDb5WW1Ixbu3e4JHVn
qFvuXRqaP5VxDJ+9JCz3gYxZUuF4Ee7SlHv0rgp2YhRGBM5Vvp6DXmHUlYwVGRfpUbZ1+YHnBzAW
unurhbfoo/NgstE8WtIIYLA1tJ2hVaigubIJYyqqdgkAphU8cPNTQiphBxJfXpHXZxTfpG2e8XiX
IssgxeKXWx2Y6FrMVZ3W2+ZK3qxvcxtAZzztyfNNwbzhVZhJgowXo1FL7k9Hg+zWBKbFAwtZx40I
TruY+maPzbEIlj3MTUucora3uX2PozIF7a0I1tpaxaLGdm+jsVnhjGkmxe42N+govLWUhMQ/IRqx
YaPCGm2xdNsZltPet95gbTC+yE92dAR9EjxJ1bJV5O5JUqz2KSn7z7ConHOmp/2uaCFvSlrf3eOu
vEdG1YE7JAXmra9WvuEEkd/dulrECu50is2unKs4u7NjBmjuH5DW7O7FGmmJUBv752Brp/0ysdKO
V7zAQm03jI+eB/Eb1tuPlOTUtzz31QUoD+M+cY1wF/T2oa7H5NIY0adGjrxn+MgI9egKhncoJT2X
EX5J5NqHjRgFPIDvRxE7BzGa6eVjUmXtxQts7XPzrSoSb6f6yETlHRZ06HOWSDcXuLKFFDmRsh6H
g5OjiYzhsfXHKc4dw0FHplRdvgt4d6onCv53A+kDz3hwIWF+NvnnUZAFxts73meNb9vVjbODaElG
p9+HWCSIVjim2R2O6z9Eq+QfDX07wCm6R3J9LIvmaPfU6MSqYT0iswUyZRWaknY/uPLrQZf2ltR5
93M3L/z5IXa9TyJo7kdbU1n7A5XiDwOZF8oYvMEWmINFCPkI9jqmfereLue2bBiNUlE+wYffBF09
vNij6a7GGlDzoKTyWVZJd4GdXtkhe2R/KH3MyCDBi0MxKYGIM0TNbX7eKc9wCxUQ0ae8ncVZgvB0
C6Hkw4AIFqNdI3nvRiH7eJSwu4qsBLnX26pVhZ9Yhcx52EAqJsEyjClWRcHrAT3F9BBPB3E2D8xx
88CHuH8RMi8/AoiPMBjiwvM80Zxj5iv9i5APS81z//ZT/u3V5k8wh3xYvsLe5vXj/+2V5mXmkA/L
zCH/3d/jb5f55yuJaeLvobRDsWn84EF0zR9jbv7tJf42ZB748Cf/75ea/xkflvqrT/oh5K+u9qHv
/+En/dul/vmTIu9Q8naoZUsEQni1C6afoTj8Q/vdEKUoZuGq/jrr1m50DFnEKrf2bcK7aX95BdEp
lno/S/T+Zfx81TlGpu48rueR9yv9X6/PZoatd6eHvJ3PV7ytervOfN33vf/X696u+P5fIq5ew4Ew
ig6/9Le//vypPvTNzY8f9G+niIF3H31eQozE00U/9ImBf9H3L0L++6XA1Ddo8WJ5oIdDddf0vrUu
QcRjwEoTB3IkA/S0ArlDE4wWziaF7a4ku8rUbVxhnViVDm+U07AI7AcPTBzgFURk6/KgZnWvr8Sw
h2O8HjtnML8w6ERXOzrxsXB4C8zVXN2qA+reOkUlfLaLJWUGoJckp48GCddj16NZv8BfkHo4JsWv
p0Y/RtJS9IqDar1OnLtus6d5Li6X0rKs4m9ugAc5DnDGMk2SaEtNinyUnGQPoDJ3epHWd4gtpQ8S
2ZeT4dQXMSaiCn65mFuV/QpaePogwlSUXxc+yZaDCMGog1eklFdTVhUBcZ6B4dJDZTEv9C+vjj/N
xTJUlyTqX1zZGVBeUt3vXqqRgZsEF0eQWODAJrFF0bZUy0eEznkdngf0txBTlwjJekLwh7tNE3PF
QcQ5b6sYRYSNnA55V8lhtGhlSBVAnIoDWUIrhDrD0Hy4BUW2fQZ9OWzfzQF5+kf4u160FmN72Wty
t5AqP2WvqZt3LWZ6d+IsruJF2+JE86GfF6Jgxfsp36EPE/raP7WRh1rDH2uICHHI2d6iAmW227lP
nPmx1e6gQf760C8WySv7WOajeRCDosuKu00iD5Ooc2eAmaROaEwHrUT93iydW78YFP3ibD4ArzOP
ojkKATxxalNMccvwda6YVumBuwq0Ep/pJOk3QACwJglH1Vmgr1ddsNkmSYKthcS3Fgg1aTuz34RO
Vl86T64vpZJbB6u1n0TX3I/81hOS0DZ7DULFIQGOvDF1r10O00zRd7uGWGnuFNexLW+4XUcMyPn4
BUXnCmcVaLriDFGo6ytf9wN1FxE+J1/cxm7ngrMr2Lt+PYB2qFdOEZx9argHuda0GCX/IqkOUiFh
CL9wJbn803mNRbm8FOFuXbb9sVYQgvSqFnebUHvlTkdS49hkN6BRzwctr/qNQTZfdL0L+ci8FuNe
aEPHfheqSW4npgsiNvIFi8Btgq9k73JAxhClq9g2j/4EisDaUP6aZKgDdQUUh7cI31QUnJS7ZKnu
P4B+ogTw+UZ0WqOfneC/GiRAVtkbNghNoyNmTlSOpgwgv5SHgCrqUeT1xMFCQGtnxnV7E83LR/x6
2FLEDzXVsFscUItujepJhXRcXl0nhYJNUJfhyjdCZExBCqbAQfBc7lynvObdUF5FnzL1NZC6/WVF
jnYj2mL4wzq9HN7jMOPtW7PqTi3c55PTTTLKoh26vna0VUx7sz5d3QZIPoEH6K3mu6/VAYV7tV3K
kpev5hWaNHxd60Mfdura0VXvPnSbciBtJRVn4enRIB4X754rt6cNbKJxSQ5BefeEEZH/8ES6PWQ6
N5CXHqCnJQw/a+lKVEwTDMYQW81woy4jyisc4rezAbh9tZjbYrjtotuMD/2iyQ663YL8/1J1jY2l
lc5+V3IgMSd6IJ3nQ+pWr03dqxcNMJGTGBT9t7ktbJylN5bjep5GVt1dtXmhLJFTQqcV52YshUCn
r1RdCwJAwArGcVb1og2ojB7q1OpOaZiyMQ2qYh+OcbGPtNiWHzqD3IGMJctSxJRTYCSoCsNk3NNQ
dSMPeSe6bB8TSV5GO+RBKkVOlg5Cx4uxt8YdjznlHjKrei/OEoTV1REj37lfNUDIJaqBdhGhjgyo
dqH0ubG1+NhQ/OicD6T1+JeA+l4FkjNVBqbhQMfRWXm7muirpkv2mURJhqvNH8AvUQ1vK3wc//zB
/DQuQMfoSxis6n6MgwKNjxQXviZBqFLCWFJFi9pvku67jSfCsoTUf3HfYgPNGj/EdtaXksvEhX9n
egolgKZCHC12KtJJqbfT0GvqbsOFGZCRBOnw2pdBrMr6It6IGbfJYh3MGknqFT5OHtNaJTpmykqs
aPb+ToR8nDKtDbU2OIoZYhT7uFWsWlZv4jI2uQdWeLfyX2f+NH14IkpUfPPNEF0Po4rvizKqDr3q
Y7gNz+VJxAq5lj/Hyu1oUKYB+iCp2LJYCo8kwRmo1FaCDBPRnAgFMl7zt1HBNhCjlg3QQYyKuVlD
HfJVhtdlnaVOnXyBQZkKeVgnA1+An5qbYrRAguQ2mmT5MSh1AE2Vsg2BeCDWjFMjQiUweKazeWDu
86dREBzK1gxhK4g4cehq63UA7sbPkQrf2HUUUecJ4hIfVhKXGFA7WYgBETxfO54+FOir6lwAa9Is
HevaATheYPbhCzwopx7kF48/AMXCQF8DwFdeCkMBZJUPj0PWwc+TIkTNWg/J4FS2KH7K7tmLR/lB
CfjCTtPFqmmdlvuefO+/W9XFlVvpJcmylrw87o3ONraK28LMBp+FybnUngI18J7xHth7Bdn+2g7H
p6zIlv0kjAZ/LrtTMWdZeFMUpEXenU28dcWog6kG/xSWFKNiSVh53UmMBrr8bsl0SCkUs4ZdZz8p
KcRUGJwMBL3VPMhSVO8b2zc3CQn7z9IY3Inn8BwRA/zc54FlbPzKwDFDR50Kk9XRKLbiPXnE/vmo
W+nyw7sypErewEdZ1o5G+Dr62idGgqp8NzL0PH4Wt1d1Cj47LavwokZrQYtRZI/16oA3vdTdvTUp
inpncRhTaw85Oj+bkgNWrbezXaXYwYM4OAA88ggsnmihbaFi5lgftVavInSWk36bNF3LTZYJI7//
BwuXtWUdBMo2Q4ouWg61fMjrxjqLkEF1uzvTHrfzBBVXqB13UFj1YoIrZ8ayNorgFnO77hjd51nm
3xbRkHe89wcKn+JTWMDwd07hGgsRKw6gpuMV2KZuo0/Lj5KN+rYeeY9SvJJDtF2zpuoeB69Ul0Fn
+DvR14O4PYGK+olBXPcouopMRyookc/W1NWBTsdW2+QtcmrmbPoeNOOLGBPhOnZxSyeBslPLrn4Y
EvcF7ZDu6GBofBzcHhS6OBUHbu+SVB/ngI9R+Hi+ThUxoulmtVcsRBups2CtGmN7W3OOSbJwcJfz
bLGuUQ6vi92WEO08sZ7krvS2H0LMSuaJ6jmffKPUkUl29IPdSgHYwVHmVBzmthgXkWLYQirrNVK0
zTnyNiRCKUgMS8VDZ0QEiTXE2XxJExk7bfmXVxOR7FF9VAdBJspq1d9bCAyusNSM1qLZOj59rdbf
I7NuLTo0KDYfBtwuxn8ojPcf+7P+4OeJcizTMjYXYpHeflSHvLvzVK8GnJRYG4ed5dWUk3LhlmO3
F01xiBob/442PIlWgfvttTH6VRr5/n02tRzd864QM+cpBSoc5wZjOXfA42fpNDUqA07yTYH+HSzR
eBn5iaiI/Ynp04V73e82VZCAUypKpOHr7lpasv8IEQBcpfsoDlpo1iCIDPcQT312BVB1HNH8F6NU
65v71FMPhe68TlBbIAwY+vIjpwsqWrK2xhbZ2Gk62Nv01GbW7zkeaiDwLrO6ioCiLYal1/rDTjTH
Om8Ao5nBUjQlO9Ye0vxzEsWvV8PFrSB9aVp7La4jUDeZRtLGntwy0BLFzxpXnxUS69lZ9AV4KPds
5f9o63sNotxZdLjTJBElmuKgBWYIjibzVh8G5iYeWvrGNzCOLj9rip2f+0HzrrCKKTahyr80AD6u
6q4aN1Th/UfXDvyrHNgLHOiS/zUq5uqNsxCxsWZ7j2I+5P6P80WEjzjtLWK+wtv1xeC8BqBgtHwB
oTtGAD/AR8MrKiOE/k3IO2dbqtcwMzyEBIzuR1mH3iGcMNYLEd2YgbUcfK2/iEONauo5d6u1WtbD
JTUheSShi3XP9C9EYvrFrYzydGvZlNEqyegXkfhzvI2KT5f8xWhMSuzd3Gaai6ew/5hiVrijVu3B
cIqh3kR5eQAuiLYUANiH3l/GwVTwn3oyOXQOZp/+FkO3oMmvOy7sYD3P8bosXgyt97qOGEBc9f/j
OvO1+//8eZp2lJd4whfrIjZw4qzUbYs3y752Nd634rbVTkPBMrx6xdopNrXw0EMBTqcB0dWJ0VuM
CC8g5ayV2oFLMk0RkWJt0ZT6UQYi4CH4VEfFsBadYvh2RRHeQ0JaQ77ChN0Oote7dD6A81nkujbs
mrFey3oR6EuSGvohKBID6Db3/NrjkXcSbUfc38U4uZzBXudFXe9e32vcPtiT5ZPu+IF493YT27hC
1ljsvPXJ04AZlDBzSvXWn6K8o99Ok2z80qpGvhfzxSwxQeHrs+KbgizKNF8MdG1in0x1kDCV7OFz
YFQGVqI4jW++ZR+aYkD0DahaY98ItfY/x4qF48D7ZpkoopXmYy5p0lKc6YBWbmfp1JfHkvEozv5F
nG3ZEqhgkpl2vP6gjSWaKjBeKQ0AzL5pZon+0m+9dzpaMdCCGM/LCIO6s2J5+TNc44WuJ2Cce10D
wBw+alM3tq4RJr2kREXTKKDeo5EkAWAes2dVIQlPFgjB0SmYN/rbGiPvNJfQ8h89yErPHCJ+tjrv
MThcmBiNy9sstx4q1yz375qQQ/ath6DJVqqc26iHWNk1NHXjJPxKcGK9GoPWHIWFiTuZlFSBhAp2
EagrS3iY9KEZnXD6vU0Qs8TB1uLbVNES83sjCtcWUJpVbhcxuc5m2GZKoF1ziFbrJidPphsGhsZT
nyvhXJdnZnULEQMDC+AB7aSHXB1+NZ6hHEgNa1dETQ9y6MtnpaltnMKfB7hi13oaGppaOitmv6s1
ywmW3EKHQySpv2+ROmQt0Ol6thTXnD9M7KH1HQKLycGwH0V/XDv1ssDiY3tbav4wYlh8wNCKbx9k
Xi57VpzI2qeh6iGYwI5Rm/aTdiC1O6D+8LYktvSLuVMZRnC3Yr8owsF8E4lo/S1mXmIemPvmZcZp
mZHfKXbF/WdSaM8QKqWnOhuMbdbo+a5OyvhJGtEsA/j4488BfYDhRemRlhFSQIMMT0ZDyEuIAcq+
qa3MInnf1KemCBajInhuitEPczMTeHoNxnrZTX5tSQQeqHftL+BbFffgKcilQ+JB5avM8W8TZm3k
drWziK56rMhLrTtm9e84M/SDj8TTESYp/1WFlCOwI3UZLlhTr61RVCIlJEaHKUSciUNZQZK6jXxs
m0GtHcz2R+4ga1+LOLGcaJNEaqBC45Y1eMi1e1GbQIPmoI2KL+36goT9yHNk2RrYYf2OYz05ggbO
SX0GSXKsQEQt8QHGlHOaVNmxsw6aJuDdKrUk/VzkMqz1boABOFlJTU1Uo4Z7x3cbf2lhBixGDbkt
ryNS5WcIeM/sOrMvTRKOCyUL3OemAY6ktNnw7BaBscBQL312rdheZJnn4KJQ4YJrwNltNBhNlA2c
g2JpWL5NPG09DN1bUxFSD8jQvGvOoyL4386NYy9YWh1b8npif2oN8BitxAo8CBzrbE5qJ5TPQLEP
1AyPnVesRV8P5HLEe3canqYkbYaZ5LSCDqFr7ShqubZLKd8hn2KvI2i7L2oUfq6gGFzltlDv8cuM
F6I/TVp9lcjAyJ0J1Av9mVcz5Ys7FvWBP0CFU0kSvcBuqxaV57h3YAHHh1yqr6LfU5NiE7u6QWKM
iwRVvWl04EQ1OpvPwVfND/uf3ehhV8Bt7drm9bjD/aTYyXriPbAdBENvpubP4Ktao38iIpE3G65m
iCzM65s1epMwn9LBXyFhEcOBiskalROHT3RCNYjXw2DFZ9B41n1a4HApeQZPs7czLyVVKvqCt7N5
9HYW9tm5SRHHCjzz6vP2uue7qN2JAyR2/c4IXXlrxlo2mVW/HxDNIXSveZ7YexE7R6DzTibMAHPa
xt4D4n7po1LG4dqVgf1nFcSxUMrzpdFa8Y+6D5ejPvRfvbAM12OJtescUU0lkn+MEDpRcRgsk8Af
vuqeBOEjRWpzi7pNwq9Ikv17d9qBVL5jrQy8sJamX/tkYsXmxJq2IWLc9eA3SIFxdNAMbbClZkCM
OrHNjwaD+UHKS0gh057m3bRpbWrA/bEqz3UQJT/UloSvVjj5wwAwcd/Zkrrpx1z6TAbrFqFB+lkk
A8JDZgglKqU+rEx669jPfaP0rBxR1q0f0FEc7tA+32kpH3spZ0O2wbuuW4lYcdDk+BsSdphDTtOL
JhjhVOKwyKb0wuZy2Y4lZUk30Vf1YPVf6oo8XKaRHRmrevhkqelKUKCRR2U7jJ3KSrCcbdVSFrZp
Ys+HYWDsK630GLjDsEZ1PzNhyiCLKw6+KcsHyZgOYM0T7iKcgq3VVSgFzfeEeyOVgmlEhE+c9r87
Tb0BkRfosPBei6G/BtP9GrEvgxpObLCth7iQ/hrdOt1UuTcg4MphBHd7HLEbje3B2okuTUNFHP3K
P4WkodYf48HXFyMqHKt57hwnzryo2oZvS30Ii+x7yVES3NWRXFHDVZ0Yq7o204uRx2w09SjclioO
xZUasNOUY4jzjTzuDb383uWJs1FbecSKAH/AqE+qq+irnXZczsaBf9snT3Nh+EFN/R/WrmxJTl3Z
fhERIObXmufque1+Iextb8Q8CBDi6+9S0rur7e1zbtyI+0KgVEpUV1MgZa5c6+ZDc+WtkMse+m0r
SjzeCKLntOWnPCaHetEmkvKZspZz98wd/e/zOb3p2DaKhGnKvuq9zVD1z0GyAvnlwmVjfpZqGPg6
M1DqCeHB35uZrjKGWmpxgjbfllofrp1+jtHD7MNOM1KL7OTx4U92hzNx/fCnS5Jr+OY1IGCqNWs1
Hao68tZiaKfFzUZnmj/zzKoQNLbk4wbgJUS9/vu4LpAoCiJPmTXxeZSZv64aLSz84XObsQPx2hbZ
qB9QPvAOTeNe5u+DmmC9Qlk0voDbX4Qs2+xGpqD08Tz/GDo3qec3GyK+36K4bRYWk+ZadHiyEbtA
LewfANQP1xjQYmBYIaioycpF3BRQXwZPKHnRID8ewL6ge/89qBPZ+T1VYiXWuA6dEuVudaagIRVX
apHV3gglVLRjyONsBoVUItkMbfvsiKrrNZ5WWjwVPdSNmLCFzCLib8Be2yAeSn86yLztjVLZd3SY
usFf+RJS8jdbi/I6pBDNeFGUpoNt8RCvpBYOowOi1eBbbRHzLscIDI5aOIx7mX1pxzdy+GTuB2sD
OttiSbbbHIjJAfckfH+egzq80grPLMZSU1+q/7geUED5Zpoc6GX+2oE1x19IvQ772+RNiJ9B7fS4
+UK2A4MSKGE0rRpIDdt7m1Wos/adqyhBstbog3YgEznQIfU/m8hVDwRY2Z0H/jrXbfpf51JV9yVM
UusQML7wPVc80CG1KmcbW1H/rmvTVSBFYlPo7HstaTMMRXg3FFzHqKAlI2PpbCMT3nMbgSvk4kvr
3dtHOc5dha3M796369EIU89PNuWM4d2I+anV19ZrUvDXMUv8+1FiuddkNt9Tk0p3wsk/ogpNnKmG
p0hDSGFbR2qQEwczPWoZnafE6d4LfeAdbbMBqKnWRTHYsod03soS+OXQCBqLCuT3S92m0pfyEcQ9
k5vVVfw+alHnp+cwUXl1krhMEerMlhmV0APnAFkAp3/HiwGqubk6kokONVidtv6UMZA5wg2RRyAt
UviZbq+OmeE3h2Z0Ur/ZWNXg7WgrkdErjk7pAA7HaNVZlrWgbQrZaFtCZzfbbcRvNprAQdZvYQZV
v+YoAAVkCLRgn0jDUCzq71szhxKDphNDues7YVil2rXrMlBkDhAX3Bion9y0OkE6ZXWxQZlBtml0
NvXWq2L212gBQYOUXrJEnZK//g0mT03qrZFynHtvMHmC0yNLy+exv3XMU+nebMKdDG1DRLdQRQRN
o5epBlNXZIHRPxgs9yXq2RsEmcordfYdW4Akjz01BZRZFeNbMvMCQny2RB3uyBLvZaxMsS/NOltR
rxsLYx2HKfJo+gKR37xfYJ5y9H+7AJKJny6QBCLYgMoUqFeUuXQnl2dLNBF2oWbhAtCnLLbMs+Fg
qDI49ZFKVsJNku8NCjkmBv5TCME5G8kqD6QWVfY8Gu09OQBA6YPsIravt5GQB+TfGwub4DByvuRT
4W4g7oLbygVrfT4W4IdJcNsNGuxyO5CthPAK6G3L7c0eJq3cNABKIs4FcbDfhlLTIDClHos6XehF
fUysHtIEN5Pbx2296LU+BR28qkegik7bFBCsTh9u3WRTU8xXk0QgiDp+n2Kep26RKEYUemWz1jvd
DrIfxGGoAV36sMdAI53sEUR7q39OUXI4TOKTT9Ul4zbrwu+kPAyuZHZujVmleBYe9rQaNNmbYktO
ZKEzUoSGUDQ7Y21zM8cQlASnHZKsv0z6ab6b/ZdJYwhiDaVIAn/JUDml9xS0AXGjwNuOY/Y2b1G0
nc5+23+gUPgLRL+Ap9UewJexTZKOiBbr5s3X17M1PHmbd0DUO+9nhkauAHAKjqldNAjplO2jyFHA
ZxoTilGKxgePcOM/KQ+V6SCs+RsSdsGzhecnYnhWdJrStj0yG0BI6BfZj/jO5YIbnfnD6K6k86XH
uA17HxNZRnQScdIep6yC5LpUS1VU2BUjov3W4fm8GEDicm3FADoPM8buixfTm/DB/QC+SLXMBbgc
famqFTIq6RXQ43HvBcrYMl9U94EVNtj5oA7LDkG3rMnDVCLvxkGwL78NsrrWANuqU913LXgPAsX8
vSNDVUB1AgtI1Ae1/iZzS/sla8dLroL8r8zOUEmJ1dsD+DVb1JjCgxum/dLK4ULxsz95fMzxHz1Q
xAZxdlQBr4I+ewYvRXFHQId+bSK79eIq0aIAjD8RoKLipncYwbE1wxyK2gbUE2oYG3sEe1UPvt1t
bZfDsoLW+4GQEGmZzJPS+G5FkyqgJWlSwlCgsNOfJ+0tiLqnEC0BtBjLFNOXd7HZlCdoG2AHAnGy
uYkaenFPvLEWTIidgGFFm8iuTW1qliea4mMeMkHQc+mnhoWvGfT9HkCPKLwCyUd8mjyWXYUW0us5
L//q9T69C8M3iB1HqxwbrdnD7cxhwQHSCYG023giRQHVRzwVdADiWtW5hQ7IyCmKn96MLniwIXNp
YOtCo5G0aRYMnA/6hRx7q2qcEF5TRXEtanCJtprvrW/SEYCqf3e0noG9hO6IEVGbR2RDiLtYd8Rp
7ZyYDR7i84hQVVEJUzy+x3ek7RebEQlq0rtbRYMyv3XZK5RCwUE0cHOZhGq6WMA3nVDADoqwd4dy
SNZtbgDPZ6TBVnX9xjU7/+ipyPVXCJdkmxJEikAZWcncnRjMPyb4e0A/BL3KHKV3+5yhiJ3+MsCs
1zbQ/6/9CKaPmx3cOGsnz/jrH/w9bWdJWAHZKMBFVoHeI89a/Ep1TJLaZhC3C6SNXQjaIXYR1ta4
cLyig2RsY78KZF7aDkFIBAcuvO3rBbFsqiADpZUBvkNqOp7z3wc1lgNwXqnOCFJVoL/VBwM8lYAX
Qj+jm/6x6Y4UMmVQhJGAPZnQQQe7cW0FzSkVSt1zfShHdy3qCuzuukUHAP6dRGDRqS1h0ZvXHrli
aoHSEXwcQPZBEjk+3kzp2BZHOZhfyUQHrw+rfWCybh4pkpbvy9b9CYme/gjuT8gY9WM2QBy06pcg
QneRY5I14u3aSD3kSWezO7WduPhZ5qYJvEw2nrBlstbNNMgFYS0tieobrMvRQ23yoTM6gCUNvAXZ
6WYGfW/aL+q+fx/QCkhsN5N5zZgPKSOjC308kw2Gb65vo7Vq4mCVZrZ6EgNHHNUN75kJLBcfa7CH
epZxpM5JmiYKKiG0Tr1B4DY7iFZHS+oN8Ko5e8r/hspi9eSCC/oRcgBV27b9smqNayPBLUaelYvq
7EaV5p7mYS1+OsKVak29TPTyYKHeFWyY+ETAcaR3KasPNC15AAkJwj6jeaBWUoKIElvO5kSzIWbV
g8S+UaDR8qA36kAPz7UGbMMmzp4jFLMi4ZGAJgpKpDuJG3lvg0b3jKpsPJrbuH5qQI6xMCWU2Sp8
aRECPjHkgsTKjNNx18clABc6dIrttLVMEt6AFQ/NglXcXgDNkJ3xUgJfS+2g2MZw/FXapdYyj4pf
HLkPEYCoKTZm2UAF2EX2zdApuGhyR8C95TIcxu5CJur0BAhszNCRG/KgDq8HkRONJ9ttEsvtgdEt
+gvZTWFISNJAMwv1+tap7ZtyV/PoPpoMB9RfRGkVFwxEVhY4Uqco/avAuxzkKrqHixCn0ILJNh60
gxdkBHcz3Ol0dgV1Zbnue6SlIE+9CsNXXnXqegsBKMNBWUCUGDsKHFBHIpwRQtiiXeEBa99RR84E
ct6V9QqCjPzgV1WJB1/Itk7Rh5e6g65B4SYQVIimaWm2fvrayaBa+FMRfWuC5iIlAvKLcXqrseHD
t1p1qCAZmp+ZU7y4MivfegP/WtQvq2fsB4oVIL7ivh8qBAQc1zoHfJx2Kvb7Q2OGEqq87F9Xrkbn
85VdfWWD15daVYizVPkbkvafrzz02UtaF+YyLZ0B0t/lBiRmYOOeHGPrVMr4Zkvc52GfMZBht8Ea
FP/hCTX/wwF5dIgKytS8y0BotvRFU39xRf+qQdsY/zeojZDpnLJvhmWYr/HgZyuGH/1dnEfGFvXb
6SHJUnEeu3Rau+FUPfk8AmE0d6zvENJ4/xgWPoYRxfH33kYQ8LePoabwXx8jcYLql4/RYmFztrFO
XvYjfs+NhHwFkhDFE6hgq3u7w2NFt5zQxAFYvtJX5YVMWG2JVSjsfktNGs4nYJWo2dnjPBx13b5Y
6qEoDECNOUiR/clJVoPNXQjEW8U9tloAJnTuI/QE3Mch1kEYiCAdydbGsUb9aq4rkBw/AmFU3HvR
+3BIgiGfmLiIJji9eeo75/0g9FkG+LtnDECX6paXDBNiK7mNwKnuATkPVHssc2+CpXJFgg2OhegC
UiDTCWyw0NQz/yIz1EUhFaO9SKeGvMpJqVPdmPdYt0TLpK7Bh6mk054GzaBCB9YNA9bHIINOQP+4
v3VAGgHe5oe3Gtt11UU7yHX2Sxvxsz0l7/IM3FdgmAhAhgqcNfWC8zrcU+KvYBPkeAPQy3pRtJ6B
A5PkfBFFMthWidXaKxJ/t7QRmgrBloTdSSyezqiXgcVt0enepgN2ppcdVNdBEnaduP3EiKVWt5Rn
PhGFLfXp1q1Pe5ofnr+Og8Dw7FnbrY1CMsDCIumqddaBQ4mWgPNqkIxjUkMnRC8WKVVOh9nb6WxU
+SI1fzuEylBrVWP1K7m3Sx3DBkghUW8Adq3qPMxeVdLWKPWDnbhpsyQEk0WTz/ZAaYaxIFJv2n7z
t5jzE8s3iWcYYi+jZmynQ5cxVIvIPkG4DbZbb6z9Cr+bAHag3WKZF/wSW3hxdZ1EpYVO84RhFK9G
u2AHyu741d00KfH6m5f0U51bPOTYwd8b+Kf1tofERZD4ziooORKcWphV2mK8bxT+pZTWGBj2bJRe
G23Dv88d034Ey87awPsGmilufzJy7NdIqYblFpZzjKOISOvYQPalBDSdiyP1drl7UKCteIhj7tAc
ZB4gLXriBeagKW3EwYBHyopFwasMClY9f6xV04B+B0Clxk74YwXifpC1BMtpBPvssrEHaBpGkb9p
HO+9N8O2moaS6U/jtQd1+iiwW7vQpAnbZet3tf5TxExg7ldOc8KfImbOctPl7Yl6J50Zp15kx+Gs
8+a3Xvo1UZP77PPYPznTbw1Ptewkj2Xij8vSC40nI1b/OlMje7fJj7Pf/IwUWu6jaMetKDP7yMcA
pDv6pgUO4kHVo3p0h84+1r3KoWqIm7MF3beN3csnO93M0T/+MgUX6DRU0jPXtecjQAQSk+MkODsq
1nkrSMLbC7LdOv7URCyBNQsad+u2y8lbdRwK2b91WHr+HG/cVRfYkPgyLH6lQ1HlT6hf9YF4/MdE
Z+B1C5fglM/XFellkrFOBWhTvAAUaL96Jxxg99z7fjPbKk5uVyj86v0KvgvslmaNC5cs5vmaRtyc
PaN4jGWxNwywbKJ6KV00xZhuOqh8QksuYPtuMpuLqVO1Bi/Co9kDYqAzvXjTigcRguLNdhvotmoP
6iiEs7dQQzYPQnlxvxIQN1PWFF0gR9otjDysv3Y10pEuK/ixiIb6FXpks71VUCmCIJGzbrK2+Vpj
rWpZVfVglxHYigoFpLG2D3o4KqDi2/AGkquPsde/QOSiWkF7L3uUJsItdEY2qW1K2+js/8fPqBBe
KE1Ql48jt5ahPYFuXz/R3O00qO6Lw7g6KhOYZbJmeWEtR4knSs1t6Fes+wkk2CFEeAwQ5G1akVpb
ErqYfPviWpX5kBVjdpcI9oPM5BUkgbktHUd90V5m6G/tAniYynAesdZENbOLhwDy8e4j2SrOVyOK
HO9tF/okKYSaVz5Q11vyoAGOQrhTC8A+kk0PGDywt85xgIDFCUB82Rqs3fwVcOl2Hw0tW3Md+vJh
dzv3s73CtuhN+//JLqcc6rNNtOAj7y9ZKYNNxoZqXZW8eAaNob2DLmW45FFXPEveomjZj/2FEaKZ
ThGCElrniJwtG3w+QyEv1JnV6fSQgYQsxtJJQmdrVcQVe2K9TO6l38ndkHmBiTCc1x1qvCzzhbTi
aO/YW8sVYvhBHUYFuqtjwcbuMLtDtg96MxChAhirAQvLVI8XJ6n6127ljY58NQ3RQXBqzKFmgmZc
95ph0oAMrG5ClbSGuAJKWahZjFAwi135iMx0eB/03pnM+HbBUBQD5F5nLaYMoIJWQAhmR72+pd4i
R3WbLMf+7va6RXQkV4sEERJoAXx6DdPb9vbyjca1Lur95EB9nBRY0DlB5mV+V9NAhhh0AjKkkwN2
d+whLbkZdJat6MfuIZmiTdfz+Eqm3gygd8zbH9RHptugm+3XQd04NUerlz/I//86KOmBFgPbAz5a
LwLESf3xGqYxoB61kHbzXbXx0Uix2nwso656KrPob0uvuhq/TRYBFpNn0Anac9P7tUm9N2dErMT5
1pQZKs6sPG5WobGPHF1ZPNrBdIdWTHXGwx9btl+WC5l7zQMgIWzpFpzdB8xSG8hKtycQwQ0HKSCW
E/qBuCK+bK8MACaepwZCGqpq2u9Bw/fCAt52UQHODZICCIUW9nco7/AvHvPZMkO6bZ5yMDTto1++
TyknAJZ66b5PiZLyU4x7N+mE/GJUbAA1I84UavAW0DmQX0qBa9KZ1LY/+lX2BJrYEISly7Er+Ia0
wSKEVc6eD4qLBsTJa2q2fQuhcChyklIYaYbVBfPPH3aSFvMQwMDLOEuxFjwHJWSDFzhxIrx/FpDq
mE8+d/0XHxOAn8MwJfYm7u1+xSc/2idhqL74kLPuZVW/CKtKzzkYohcjdD2+kFsCpcc9OIKhs+n4
i5oN4S7NWLTlKFZcoTDZWSeyxv+6zqd+ZVc5dD+orTqnB62I46xHiApBF9Sb1rbpb4Fl+hG5Kt4T
bz1AV92Vzj7sNxPZJ9ea/YninkyuBoyMsOOtGu/JTibq/F/tv82Pe/zT5/l1fvqcISE6PuaWzN2E
qGrbWIYHtfCPwwAiW8X6a19m4H1vZIDURZl+b20/ytbAtiP+0/YgGdEDZh97SiH0kvpQhUnxlP73
VDfLx3Tz8BSUvt5YQCFcqyE4lavvIlEvQyvIN2Qj7YQezKcXmZsLe2Dgxcar1HZia4/UqDnjxmSQ
OwtXBP3ZB8v8c9LY7y/gtH53m2Fk2i3sqv4M1hDvOfvHberGf832qxsNr6IY/2IPd789YWMMBaZr
V7vQpLcb/z4RiXMPtKdE/TBu9Mo85R2YLchTOHa38zw7AFciw6ZE+7dTAqpD3oLrlnyU4XqLVgBN
x5BjmX30FcC+7H66grma3XMZTSfQRtyRN007hnhu2XNyyBTjYfSBWnEio9jl0MF8MWukJCI/is/U
BNXfti265NGAIt1joeyV0jWuWW4zVD2JakHNabLsHciYzbk3HzmAMGNZ7qiXpuQQ3DhTU0+pcnDy
0ZQl6HXyPu7ObhyBFsUIEazgS0ZxE30QbQGYOOTgThRL6eN6giZeEm+oaWVcHpkJzaKh4eVTjLzR
o5PPoRRyaBtQPt+GC9GYy9Dv11ZnQ6UwTsP7sUGpGtNqobUcQDvhdwAa9wPYH/7tIYPu2I541f/m
AeQUwuI65fGHOXzs31djYkMfHmuWgq2BxEFIxbMdHCdNuz+kxoaI9Gfb3A9SfZDsNy1YYN3SsLZu
4yArwcBqiorg5uRTEymTuUkIG8LUcOnOphum5mMQoXXI68NELXL9GMhQjnDiMUqpU1Zd+zw7Qn7Q
fwQ02H/0GXtBGVd7BkmsD8nyJlgjvj2uqbPzjfCsELLqdCeZyjK/VH7OwEqL0VnipmuU1LcbGh6Y
wsJOtP0+j9aDIKWxBbw/uSOTGQxYVIH4eUufYByC/sihB7ygXpqDIQdXmmy4J5OsDVQQST/b0UeA
unZzcJlnAgDyzycCsw9Uv4wHsnRmAdWn6XuUJsOeAnACBLnbqenrOYAnE7u74EV7T510kyEbC9H3
lN/TDcazDmUfvw4XRV2vuMdA31xmwT7BewDY3WDfhU3x5LK0fCqwTrLHbLzGjY173GXO0mVc7KgT
COlpZ4MoYUkDPobjeVWAxFX568Cr0ottPxJoguEltAKkdwL7DvjuswZJ5VaOyXfQ4H7zeuj7gGgk
3Bccaox+nltvGEj9NFDVRrByU4BmypVhpmzvagi+ZTRqh7S4paEX4h55YXcR1W2+CcBaICGD9KXP
EhtspzkyGDqz2GkpF20HspZ9sv/qj5zhmYUt7/coXR4BYc2AVNCRv99igLWf1Es7QULj1vEpWNhS
JNCXYNUsEzzDh6ECl4aM7qHiFd17FrIsWB6H2wEytvfgCEDM30PplwzCE3mwKLXuxv7bpFw3XeYh
9zR9+M/Il166dDU7cKunJF+ag6Z0mxaaffoKzcAQvO2h3h0NKHrTOzs8lzzI+MXdnpotM1ccrLDP
CXYeWLb8241eFYMLBe2w6P7o1ujZCMj84ab3MfNsZKeLGr0jbhel2foBjMpDJgGcgDDZtpuy7Ahd
sPxYWIazVUAhXLmsAGOvrOCxjxC6bphbfWUJ/5pwWf9sUujdZf7IF/YICHTLq5992HxVBi+/Fk2Z
Qhon8x8Vw4+5Nnh+hUDF+1Uaa/x8Fc9J0jXyYC3oj98a23xnjYHStDwCs0UcMZ/M0IacaWX+ZKNB
moIjiC1IbITBOkfs7REiMdXBRcoGwjyu80i2WHzppDM8SAuvg9CF7HA7gQvr5g/pK0AahYlVamu1
9/PhdegmiJZWzp2rRu9g68WqB+zGxspUijT2JK5Ito9Au/5qnMXjyWhrz3TtHEYRBD+qzDyZYDm5
nfieNVvCf05+8anSUL0kXfNGa2RaLdNCWQ0QmxeRuSe7DIMrtwNgH/Lpax9DduAW3qUwsLY7DGLn
jhdvqPJAyZc6hlIFpCKsVYI8IyTn0uliR8JckoMbvmRd4yx5iWL1VsT5UkxmvJkS17kYQNzOBytk
/BQKZz0UEcJb1EEuEnJLyxI/sg3ZBtT/rUw3iSFM14vrIEEX0rnZuKlKge+vqQwEIIU6YNGovoA9
14dEpWscet1kbNOEo/9ag5bm6AZQ7+NaO9oqJn/ZC1D4T75Rggmr/lkr23jTJ0FWv59Y4MfNBARB
XAvZxdLKrZcm6LoV74VzlRa0BbI2KQ5IGIDRIZrCdc2gipBaUbnMa5DvxM7U4g7EWR8A7Q0gD9qm
haRfOprW+j/7kCMd0hRsJ1x73yajM158K8suxHbLPtGWc6j4dMeM6UQyZFnK1J3uox0m9bUMd4ve
nH70/bdx4EMBy/3ovLWQZViA+Ig/cjsKNioAxkaCxvDM0jBZ942wXiqj/1ZUY/STJeDBw6ruL9A9
24tRDzLYP4MAvh3PKOhJwaxpmC/TOM6DIKs6D2orBLQANzGiITsmjWss80mmS8ScsmMcjSBpp54u
StX7KXVNmYkAiltMB3tEAq3UZZWVgULwxILwOrTAklMYgUHDKET7YDhpvaxqwd9UIa++i1qvxSC/
DSLofqJk6m8euMGLn9vgYQ5G55r5ZgbdJ8EP+Gbrc6ZsthZO4D+yVLwmUbyddP6IDrJSIbA1HHXj
1M5tpIszdzxYlIH65PPRzQOuDtTqTCjOdyqctgQJqkbolA8tInozQkjDh0DJ8meb8MBAQaLU5Ex+
48dYQh3RfOT3H+cDt1d8DrLuBP4NlKeYvrG6RVgGx3wCSzowNzpIUzoABVauB6oyjY7WBxoUQdtp
fbNNaXixjLcG2+5DEoQ1dsmmMeI7jFdzc5SFd1WySFG5m4QIF4A4KdEH6gCTXbSw3ZJvP3ljtbxq
VT6cb86ur4m9s/rxkxuE3JP16BYtuMBfQRATnkVVu/aiQzxgH9rRa81YdFEC+5YV4Pcbzwb52OyC
mqtpkSaRgaeLKlbAE0HU4PZ8Glleg8x6TQ+mjuyO6p1LmXfFSmpn6olyZOAWpgBAMBWz828PP5q9
YLYFskWUpWu2Q0/TI8asRF0mnZpEfHjrIqO0UgeoPmAz9BDSwPvkxwer4itydBML5UF27dt75sjZ
Ns9gq3rXQqbN4YuiLiA3YVnOXZJNzc5Nunxf2q66ThCChEZc2nwdIffoG7HxM5DNzquY/9b5xbik
QYWXNjuZW2AeCXt1tTHlPKgwvTM9EZyy2yFG5M2DIuDa7sJUrRkU+haFrlTwdKUCHeqxWSJoFZ5t
R1rA1eitPbg2OOivUHoAQsZ3P+yawFwi6gZ4c4R8Fh+DzSqRW+ijQd4Y6ZwrMMPjtchkc2YeFOoF
KzyI74BHxUxadahC855anjbRGXhL8l3v6fIEPZQmoY7SiLONWQN+50dt+T5LmOfdivWIpCZWECXr
0sFGc8wYCAlvl0JuCZ8GCJodzTaqdBelqbgIkCqsg0Ama/pFVfpnZSblI5Tc2IlabRR257LpwfuH
PjqEjSnXHhAX67QK322oXL2PKiOYf4uoqi3P9WRfyZ9+iiCPF+uYy2Z9m0hG4s6GbPGZ5kFwGPQb
yk8RZAKlSq35r6ws+VvI1L9zB4h3iwis9WQXnusvrdZixzYux2eW8m2nAutrLi0oWZet2pJbhhR6
bmFj304DO/ynaSdm1AtPgoaLpi0iWR5sggW2Rm/vUDUYrQt36jbEQkbNFLH1T02um0RZZrZNtL71
RhJBCbP8O8Zr4XmAptBBZPgrqelwRMsrL0Ahgu5NXc0RyWvgEnXTTIE9FJqmn5pIGSTnrO6yuRkr
aZ7j2vg5z4SMxyWNy2/UioXrXobOfPGnaXruStFdDeiIUR+3bH7X5uGF+kYgF+9aZYMzAFcEo0Zz
jwXWLgLBynNiTAYwRWpDfcXArAcPhIE0rnf79lF1yZL66ilOnrzi7xp33lamwLr3UTk8yqLMQMuV
D0dPkzsBNmzvUubU0NIBX9Tsgmqaxnbde2qlZc6AAUysDTUHa6wuZRZeqEWDSizQFwgQDEdq0pR+
0N/7WfqkNO1JPrTZg6GjtmXNnS0WGAPkbni9H1G7fyEXJGX4BRoU+9uArhDmFoUAQFDoSejQF4mY
J4mLZtjbgC4vwDARIpVde4u0CYFmrh3HWDDD5RDZEuHK6afors6r6A7VkvkugbzRwiSfhqHMrqz7
C/XSgZzVoQxj7252ylo8XFrcA/O8WQimJNPN4t1t0O1apb6MlYLCNsxKd4WCK2BIwthkRxdfzsda
oJAJ0NrU/vT2HxOVr3sfQfC6M7dpnw87D9VCjzF3f/B0Kv4qzRCZA796LkCX9ieHrPWfQ1XVswNe
vMOuVth06RlybJYefPDILBIPmvalFddnPzfsVyY2U1Qkr3UzNpcxiYHT1ua+lHybATi+QTLKfr0N
em9itZ4ikjVN1XF+M44sxG8k4RXK+yCP9OnQRwC88UFB5RcdrX630hlk3v0LNjyJPYYrsoSMYZ2T
VdU2ykuo4blOCFnXXKxdwdJnUWApmHRx96NCrMpgjvO3QBqr9lX61e0Q1MiBz8ZOu8f2EMvvg1W3
KLbTwyOI3czDp8Bsn5HyGNZpjtV+q7EQnsZHiNbB69LvL9TyTbApTF0mlpaygO/QvX0g33vjGOXy
jVsBMaWHfowPg7HcmCEYTBNQWCMWgEL4Qdeo5DZoVfADeUTePgBXFPYCg8/Mt14+UX8EbrcVs8Pp
SANzPbCj4pZpfGryRB18XVbRdEF5cfUZNWMvwu80Gk7WBK1tsHCAn7Gp5IncyGMy4mrb9SCL3QN8
1C8Dt2iQ8VTGXBsQ5Wm1SCxT3llDUF+AfTGAZkXq1JN1hfuz1uKk/4yw4yy8ByEgOMxz5y9fBOJI
L6e+TcILZNC2HcebftmyeNiASa9d3ZZ6eoAn8+5IJgmavo0Z2ABJIzwqUm98i/J6D+Id46flWicI
l05fBZgFlj7q/a/gzTJ2bm8OO5SXArWpB/ku6hZTs9lPI6+uU+SUi0yV/JzritMsATxaQhJobn3Y
XeGWYlXI4lDa4FK8kcwAFgpdH6P3wa5qlgfqyHF7ravcQY6fRVBy7U11bsCQ9tr/XUurf43ZGIMj
F6xoYRParwL8X5vUkuOGnMDa+j6GeY3zav3lxPlONmVy3zc2f2SFDWB8boK+qk2Tx1xU7QlPnK/U
OXFen0FRfS5HLz/ZKstXUMaFwKJuhj3egAs6pUNkpHiE6R41ZujxIdyphXq8NRkH9zsgcfm9o/zm
kgM/uuiG0PzC29FYVQ0r99TMkLGAOqZ8ziy9BQPOdsHBDPMlSpsR2Aoz2Ps8SI+oOvWWWA4t+kyI
l6mI+dk0VAgCXcAAICTbrYwqiA+Vbmo3od3MuOFnxCuhiRa3SIYBhbUClQ0/UPPDzdKzASwGbjQC
FUztd1R2gGGrrr6FHmLqOmKemq0E0qoPLmNYVidUxHmrDw+kJFACkEq59LRH1IFSnjygSVR9i5v3
OcjDgOIcuIjAkYwHkvnQIZm2nhrUgIxVYz2glN56yEW4aRGlvJJHkaQ2EAfhuEB0Cjy7fupNCzxt
1J6cHRuF2UK1wFxhKI1o9ZwIR7Zrp5JTsaw9YzMO7lcGTa19BjqmRaeZYdwpqo/UhEiN/ez24r0Z
jyrZJChVXo2N8HZ1CcEw2qt7+Kt3opLJijby1EtN2q3fnJ1ORkcEddIFZbU6pwNVcFoOm6QNDICU
i/4gHDs4mkBtzdmxLAIl14gMKw0gO6XOWjUmWwUM0DzTbcDvcyJSBFXCVcax7GE5gG68GLK7MMMb
bZz8+yYqYQKG4Diy4O1mGlIPkghOIZdxl/fp0ueFWKVGl23mdh1PmrM8sfdz24rw8m2q8kJTVIWX
3anxf1j7sh65eWTLv9Lo5xFGG0lpMHcect9rr3L5RbBdtnZqpbZfP4eh+pxlf+5uXOAChiAGg1RW
OiWREXHOUdgf6sGot5vnzwCxBUndcMjiYx726QmrnffD5CUo9vm9HRUlmNfrI9lpRBv4DmhUTaKa
cS5CF5tPXQDBYAEspRMY9oJsTHfgv79YShRFra80IHSGMDrSqKi0i+L8YWIjexwalMmM8Y0C5dwj
WRxj2oM+Qt022tQ5ZrVISiWO5CGRkVjVDZTQaqPmWFEBKtlU4JCioRGkZA8AY/kLagISa13+w5WE
U6nbGCUuNbLwvsoYkNJTlR9bfYgHB201Rjlqhqb8SGfUXbhqADmxM4C38eeYkNypnzzLqQSfz++n
1G/UXbWGlFa8dbMwXZFu+D7X6LASv5OVXZv9WaEA/8yyLF1lpu0cB158b4JUnaxevR/CxFUnsnEP
/HrMzY7UOWkPBbYGxNF+ulDPAAQdKJ3Bq5Ybd9c01dSJ6GiO1WvzE1nuIs1AJkpT0cFoQVGpvahF
rjRwitp54JzR+muu6/S/zkX2n1e8zmX/dUWa2ZbSOQKLjccnHkZVCuQtVfB6P5vY7thPSYvHyrUX
y4mPTepFQjzK7PrsMqM/D3YT7PFqO7R2goodss2nHgpU9ollHchGB8lL4Jn1ATADkJS+RC12EODt
asT4ZKD83kuMl7Ktiq/S8V48/BC+ggp6PkE96XzyS5cZDOIZUhkH3S31yP8wxf+4DyTAgPICf/ea
KcZO1cDdBRE95FEWbWro1M7sEI6AsktZmuzS4k9+tr3HeLKdlz8NCjy7ntkh/j5oSErnJXTc+NRL
gC9Vbgy3dGhjkUErc3m1TAjE3fJYL8jTSIu+mprNUpbW1oqxR+W9NX4YmqmlEVRFME/ZWeDqMAcd
lNBX0DG92yqIrG0agAiWbC4ylIu6FRLUoLJcd8DU7wPRZM+jMW1lZaOoVdtNJ/Wv9j4s3u0CjG37
CvV1z6zAHvKn/er/q72ogF+j7NWc+NLZK1BeQpN5nJNlFWhrT8qvH6/5s6yzq23HvGF5zZ/1SGEi
Cht7m2tSTLnhaxa6w5FMsz1aFgEQZZRzm4wgPUVO+Xi9tMIDZ1tV0bi8TlMH3cepqWO0snlqmsgE
lfOt4vZysoAQbPiEwGCGkpRLVnK+NOomBw5gCC5zD55Q4x64lqdc28ivtgMoKKKCZEszzGNpgp+z
9GD3AaBJT/rzgOXpPNPVdJ2zitMt3jfiSJ2oA7tPWKZOHWD8qyEXWHHrhcy88sCLrxxdpGa1yQPP
9K7IRlB16SYtV5gMkWvrg/RINu6B4ABF4TfUObvpeTlS4ZurTdo/rtMao/dxWhrkGwhmJX2TYh+F
ZRBN24HRmjrp0P6cNmiwVRhLrKqG1mD7ssXKjtYzXog6CGrSeoaa3Ot6AJGQmrg2qRdYNtwv6ckL
sevpgCDeBsP0xW+xJQqF2Z1AKI41HrWFNtIZHeJAQiI2rbc0NADLOl4begi1rzMEBQj+na6+/80+
z/zhImPmxwvhyX6DEEe3H0T4YLud+VlAiNUPWPwtV0m3rIfEu0ACuD2BxgNwwrHwv1jVmRwYVImX
hQCnfDWU5VlCR2RFHXzrQGPqK5SdqxWv+vjsR2F+iSbUHiC1FX/j9mNXWtMXB6D0FXRspV42B1uk
iBF7aCDciXfu+Dk33WYRp054KyV3L9SBLQCwFbrDAMRu7igN8C8HNnAUQ3UQVgRqRaZLoIamvydb
3zJU2Y3deF8hMrhxQqO/CbLIvrFq867Ri9oEqSRq9a0RbQww5kMRGCKPoRD2AVGVPYFarkAXakLd
mR1Afj53kj/Z6TAitXRgMd/9btfTgh3aOBRWu/vgr+10gXQyoiMAOXPnb8OB3kX+2Oznj3fF25Ab
SiLlcSqz7XVaGzX158Trl5XRDGfOkdAZUJN/0wV4XQNoFt83qY+y3wKKDUPty6XlWuWLaGrA+Po6
++x5qALoe/nNT0GeJLn6oVy5StNcQD/0HsmgBLuUrFmWvhP8QOoMZdxZ+nWI34DRq55cpcZ1hEfj
qTJlcbSQXd1MnotFJcgHFmHutd8cO1waU5b/AAf3s2Kj++IbA4L7iLxfuGGae6iiGluBPdldIr1u
2bem9Xl0u33PreyHKaaDGv3qM4o2IdAF9kOhmkXUd9ODactkG7hVeqhEk964XhSuLL/rP6OSfjuW
afbdHKNPKkvG564fRuw+LXnyLeWecGcXa9GJ4kUohAO1q9NO+1h40bGqY7Ysw0SBAps1x9izpoe2
sR7A08E+Q6MZak6B256gH1beg6btK9nxxyAq01X9WYK27q5uIhRSx97K8AGuAwFmeDFyGZ8rK8Jm
33G6rzVb8ySW31BcA5ks7WA3fNwCQxmtEzuVtwC/yNsiAMALAYcS8XqW31rQXvMWZY5PPGU3ZAKG
y0BmuvedaDEYxS402mTT66IP/Fcbd7aXxQuEjfuDo997c0cAtMAUFLfUinhQnHM7Ol8HZQXe+mMU
g8Tz50QSCeMVbqZkY1CJCBbU7xOTj4isZpF79Tcie5s0H2eZqvHY5gvJNOXbTPw2H8mHDh/a5RBO
xwa1rsryDpCwWTAOFo8icy5zzcIEaQwEB5IN1TiE0m7OAGg8UyeZeGSdbad7929Q4Y40WciORu2x
JdFRuEX9qYhd695G0Oz0B3tXyY/2xG4/sax5969QALQk9gr8bj75QWLfDyHQVHMkSwZd887viiTI
SXBwg1JNAkHVcvAvtHUL7onAvcUXUzx1kGTatYBwb9rRsT5NePCGSkRf8QoDfUqTGqdRsekGKtUe
iDIASNYjkdMtngY9sikQGAp5OY8kBxYABEYjHVRU3KgEouPir5F0TVOgRJFGssgzPzUoPiIHrPSA
vQjXeVi796gQTzb4z/BPfRqDbxji1TuncUrkBSIHauHKhB61A3pVx06/QbpoM5ZiCoFJjNbg6LK+
JS6QhaiYTZ7ZZPYr3+7tm6IPjW03de2BV+14Qp4d4uOiqO4rPOYBz+vkK5YRj0GK4t5FdD+pGoxh
pSi1qoj72himXP7ps03K+dtnC0vzw2eLDQMiuxr7RdCtaGjyZeNE7WEGZ+kmqubbA8G+Gtu4B46k
2Zd9mvYLRFZBIUfhOq8W1dqJwRgwGznStmtviIwF0tgSu9ZWbAaImS2jIcC3TsamiPGODtlp0ipe
gz5IZYpNE0LsXJTD1hmEPBgoCTn3XA1nOqODSgowlAWcr64dVRV8jRszWOS1GDZOEjp7T5TRvTdq
SNsIql9UnpwA8SxfyGN0HRv5TecJ6J9+CT328DDgUeJc0/ofYvzzKTlNcKIUgEhitumHCNt+sNGN
CO4y4QGDEmTrSpcVN07TLqwWlYEdyoIeOUOJtJtOn8gtMEFzysoSEbgOe404bttLq926EFg+PfxP
bgPu/K1EKSJkrIR6qvN8Cyg38nq48zY2i6Ztrpt9Vi4T6Ia8pLIyD6nNITtuTOaryYbvY+J7t0g0
Dzdg0wZiXfs7ls+XjRLIXOlpcyW35D8m4n3aAnHj3ZQD2Q5qbTDsbjzUjC2RXYz3tLWlZmkmyX7e
+OpeIDbiD03EMuN9UpnIRFdAl3pUuBrGrFtYVsfWvvTNE6NqV7wkOr4BPOP2/YpQpzmGLeI02WS3
J4BMQC+Rg6j6BIHOwN6EJUDlhRj6DfXTwRDxl4SX9naQtgKGBYdYht25aKoCUP6MgUHG48OCjHHR
vPs4XKll2TTI/mpv6lAiHMB/CaWFtETyFlrr6qz6AMWE0JdatgUkGvsU1fxI3eMUK692A8a3duEh
NDksyFjrHjrzUCmzLypxc7WXlg3qj7lXOSurRKHhgJUBw2v82NCNhlsoOrepi3uOTiPvoXSyBApn
iJvTATmqrEdI9692C34hCV5/snwYSe0pjS1oli9prusYCAkhFK8Pdi6ctTtkPLuAHqzdmOACv5RW
4JxN9WTpci86kJnOpqh3ljwZ5TrGSkVgDxJ4pynMl+SSkm30ZQ39nshdX2eoY/MJu5MINH2ekgsD
qmQHXx/oLExZK8GkwGHEfs5fk7Wdahflu9qLCRdK5824Ix8yuaz4azRNeW2TDzWLImfu8trDLVGs
LA5BybpHwqiX8fshQTSyBl4e7WzwKhAOhd9nW0Y95M5qUWy63PhBEcgPQco0jqHyE4E8vUU1+wl7
x4/RzN+CmzTYY+GTERvPqIJ2zrYBfsDeiUYoxY/JuRozCe4lZdwBhGYvqzayEePJwgUYI+XbEKZr
FClK1H7EEK5hQfRdJdXXIuTtp3pE3t7gkXmPBY8H7snGxP9jke7x0urAglMDzS/SNcfLFfcDk/gu
kn48zaeGo4yDVWNNJdMKSCLdQwfeozJrBC3egN1gG9sA7YEO4xWFl3cQ66wfvKn0TwAL1kuyGwrk
i0UdVTdp4Ey3PhuwftEDInAFIGNUsKMLfPGjV0BOtzflU1hM9WIAI9+JDmNv5CdTH642aqpeNUuW
2ZtiQkF4L5tzw8PiyUcV7H3jBUvTriPUtaxqLrMnNrTFEyKvKG8s1T05hkV2QZWUd0OtOqnfBlmN
8yTQqwOtahbhPtRzFnpDiwdRv6dmNrFphVogd0vN1iuRHkSAe0PNMQ4a7MZqb+Xoi4IrNN4ju+Es
qReZeONQFaC3oF6Pd/G5bbFCpV5zsOsbhAzuqBNL13hRstHc5YbhTGBbTmsAMupDi8UBQkl5Gpzx
2wrOdGb05SfwZfc72yrYtLCroEMAfgQTvJVjY5hDmVmf0SGEKsAhiHG4Nv/kdx1GI8iFhl2b//2p
rpf8barfPsH1Gr/5UYdoerXvrIcggsiyAZWQYkGn1wOIP9iqcMphAaGE7HjtEDEo6asi/2sIta/d
np7x2qSz3y+QtchIWgIsh/9+mqj6+cHoKvRJZuP1qmTkdeUWC+5ad5OKsXfTH+I6hJqzC53SkLJM
XqC8We0NJy5uW0hDMqSCTlIzdtKhHBmqQIygXI62827r6SxJNwZEjc6jvgNQG62aTa1SYCV+jqUR
RYJquUHY56t9MoHdnjI8ieiq144R9Do979OL9CKszFXU8XVaxv5yvuLPiRGlAnAbHN49XTtTErvk
ykpW81Q0OFKvmeijm3mqTFnlOoqNanbxDf/igIRoC4YJdeDKVIf5TGTd+9kfbOQyeK7IcGNjHB3k
z7OrjetprrNSx9VWgSV0mbi440Hv5t+XnQA3VQQmdWoGLPXvlQ0J7T61byLtUUFebRe1rFtSZ+V6
/n2BeEte9eZ5HtQrKAUCxIPIF0pEpWrkjec4F9CkVG/lxC4GN8s3V4lLJHAiYfGCpDmJOAM3k28G
e1EPT1SQTmXooa5FRyRgtl9N5EH2vJpugDJfmCM2BBlLbkGg594lcSIueCCtqUUHYwKbc+a0b90Y
psj0tajIK/2qWXo8AIuByMNjnbl6P1/x1/bnWZpY7zY66zKXv0bRmC3MIhevc2+4NS3/IVUqvWOM
pXfgveanpp2OZII4RHrXohD/JsCzDKp5Q7gkt667i0DGdEtedGjrZpc6RX+m1hAn6V0ti5dCSDBp
6JnJNDTgrOCGHe6vtq5w6qWXmOmWXKgjUzlAFwVAPGSjOaMKcqJh66ar61VDoZxtOoCB+jpf6GT2
XlgD6rUsDx84KSbv6PL2jobRn4S6iAoyp+WH2a0KNLzJ/BGuf0KKHWUP9q/L1SSD+nbwRXS6fjIl
gnhhgSYRmFR8YeTb8DpYGAYXH/6qyg5QRmqDropc6OBP4ABprMaa/yqaVHQ+RPfyXC2vlzVb6e2M
CnXr17+0qzvjYHr9p+sXhwApeP9Vtr9+ukEy/6YIX2mu+f/QH0oddR1v5uZUugcwbPQaTNPvhQ2R
BKPIhy9J0z7aWZ4+JpBsPAjTRIWutkPPzjGK9jJhHY7iT6/ZtKAy2nt56T4pEN2Rk8lta9lysz7H
DjNWBivyhYIA30M3WM99O8pzr1u89KcNakXAnFz51kPNh/rWA+lV66XWA5k6C9ReYR7GR7INXVju
8rgwl/MAZocPg7UJlLLAxIkSPayru2RPk4MTNz0gKmItqEkDfPxYDG4Nd2TqJoQSs6GrtzQ50Cb5
KXHkd+qkj2vE1hEp3PBmvnrr9Kg2i/maJvNE2l9Mt7yQPx38JPlSpMI6UWvA8nAbCLsDnQj+oMkY
wjtUqqyok0wFJDIXbh0MB2qmU+nsRIxgHbnQR+iBjDOnBzIYAhovfjWZO/oAoPUwD6EasJXEnqqP
X8zY6e4mV6jbcurfgt73P0HafVxDEXDchQOakTJWIN1CjWbi+6eyzqHABwT1J/AUuqDEzdtj2cUo
XbPvZnMHBT5VVeALQYxm+b7jBoXabq7Tu9bmp0h9HDtZLj4U6jlJAzFxy7k38LHLMHih/HVoyq+q
UcVjiSTbTjWQ+EGU1n/UDpTaxhrwq9t8NhDk/JowFECmvfsjdbKbNhvtV5W0I/RAbXnHnbjbepU9
HIKKp4hTpCZYA93hMR2hjCsh0PlND4dGqfsjxnCRIxiMn2iwCZwMP43MBCRB48hjzwCzhZUCfJZF
wzM0KsDlDPvVrdfo88wXSCMioDa7cWDvyQ3oiPfZRu12nS1OvgVEdADJ4xE034B3GIt8fMtFhOpS
336B7HCFokQr3zVDmz5XnXsSpRV9BZ4nW5Yoj74oYZvnwhqRWnPG+OvPkX0GMQoaWfAQZduOY66M
JEGCKJTZM53JkKfzWf8H25/8QtMy8dwssw95NoM74xHMYLsPWb05x8bGB4NNfE/ptblXIEu2ZkYF
mMnPHB050yxZ1ezIPiTZQk5I7F7Kriy3HPQDL3ZeznxWPPOsdep49R5VSBDnzYqZzwpradiTFgTa
tm88a38PcTKg1FCmwEhA3C57e61r55cR98GDXUXpv2j3y0QtglgFRz+F7AhKZdLikk8MCRerX1EH
8oTFJYaGoLNKpmGFGqrgeHULRhZtxjATy8EFmrNHocZR5V33GPW2XIOlbNjMzQlEbC6v8ZFs0T2q
3ppA4JqdqJMOvQBhGEBdd9Si2YbUep/Ntfr32ULHCDedki0iXp6dLogzC/JDp96z6gu1GjNrdomf
10tq0gFBXhBzhs3FrXwUbGqPBgRiS1dLiZDtD3PMHnrAr3P86SpOBe3XsgP3ZDS65YORWkfiZgig
TrpLgbVaD/qmgEZfrGPR/U0F0e4Ht5+OJsRf13g4imPUhNGy9Sb31KSF82yCLn2mrVOyOICFslyF
qJr7RG5BVrknywy3nl10ANXzr3THNA2EKyrELO5a02yPbdh5KzNM468qPxeV43/uUtCuTu0UH8w8
kw96IPXXaQENHRvlQk6c8n2aYR7e2PwtRMAnitr+K7Kl/bJz/eg29SwLYq4TWEadYoKIcvruy6DI
oiDHKFcWkqcdGHrB/eGaq4HOHGxVe6k8hAtwNvfqMyf6wtoBKu4eYEL6AFJMFW4bFPRuWesiKavw
JGqxjAC/v5i2Pp4zd5VAal3zpc3/GVE7rhqOoCv9X2ZRl9xBWU5rcN0y32SfM3DtQkyx/2xPg7lU
adJDSy/sdy3vjJ2JTOdND0j4Enm56bUahhNxaPsS7J1x0X82qwxykMBfGH2SP0pA7wHdxllYl5AN
xSP50UjUu+3aS2fSNJt1L2swA7l4UAKikR/oIwc8y068qr/Mn1j/KbwE2Rd55JHaQbEgefLz8lQU
hv+YgPDpgCeKvgv78bO2ZybeFnYUuQcuQJXyq31CImNRWE21w+NvOGPBP5wnxnvoQ7vFNrXLeFGZ
A0QIqEdE8bRoKxZti36ErpkBHQTP10Et3bzaRJqNO9S21XedPjQg1kf2AjZqUsfVVjSi2VSB3S2p
yo3q3bAHvhMuD/ZU33a1GyKZtiZqhxcZ0bRela18p75Dbq1ZS4WnR2hY9o1MmbGO9VnIx/czsv2p
F4WloM9BreQ2wa/n4CF1sGkmUT7VtXxzEGV8i6tmg0Bc/9nKg3SF+qnxojwPkT2raDYyE3xpy8lY
BF5unTxiRKBAMbUZInJY54QHMtFB6CgynSFNAS3XcoIQLYpXN4lQQCtrwB0VcZENBADQv3H4GYGc
4uLrx69U9qsNZbld4jI8kktjSPeuaeAtUaXQQO+a0IWYjpW8BbgrPJuzL6UfJSuLsfzip6Z3jKai
WQ9KKmC9gReHmueb2+Q/xqJrH70obrdBUOT7MGdQStOTkcfkQHE9btgXhPaTVSAmuRKmN+5AIUg1
6nTwpazWgWD2mpo9wHv3/N3BddiW5znKxcf2YZIBoP1pnO+R0wDAEAoPd1AGebdV4mwEyV5GfP0n
zYrAwatWd046FS9kZK5QstgbD4iu4Vvo47BcEfY/Repqh1yvjVcYVJ5ApFjfRQjGzDZqUgeq29ud
szQECBA6t7OfAAPvDq5dam5qD+HDGtIQ1yYHgSK+V+ecOCEqpD3uL1PNMA6p1mfe1OGDYG126sY0
WBKjN//LrgonOxWOlmdCBH4NLt8MooTlAret9RV8Gwo1/3Z2KxQfwfWC/4iMxd2D6dUgHNKP2jF6
9+0iMBo7toruIwvk1SpAIgt7w+mza0KZZ1DjC+Ri3u1UiAGOzNlO/pNMgnVoTMAYtG26c/s42iDJ
gbyeN+G5iFw52G0ACkmzbGelefuJPKI2drcJxPkWWGzly5l6vjXMYfvHNhHPI18GlAzz/J3NQQ0X
8QbqZ/SVqvpjk3oR8e/39P1Xcf+33t/GXp07PVXlGWo7hdOhH5F0hRR6dRwQAdjI2nIeJErCIHMs
p7ciuCmHPvjuTNUPh3nek8os7CzDITihCryex6i8NNZyBFKJ7jdzdOttYkQFYk96DaT0gqfXh8yf
nKVpfrlipq+46hJkEvu8griPC+R1z/MGAsWjekdiX/2gyYC1eZc/uWZj4nfa1+CmyZ1NxlBcHKdV
eQYIXq5R9lQ918L6RtBGg3/DYyt9u44x4ylaGQF7VRz/mYRaQ4Vxtbk2/WaoNpBHjjaZCMMTGwG9
YsMLVb8XRQdpuigYL57r9SdbYSMTV4H1pUlnB2d4MAdrgWxBhQoR3BIFVpgIC7vliWRoct1kukm9
TgdsJ/Vir2g/Ue+fxqY8QuYilyBQNeQFywSsKyFAa1eDd6yUiaWmtvc1B2HA2L5WyiucHyoV3j30
aFdguA3zuyjUAAYVn8DUzdxvEhjiFWg13BujhOrfaIj0KcyKeg0lqekMyFd24GXKt1NZOLdOUrJl
x3j02tnyPs8K9weA/ahv9NVbVP01XEQK5RtdaoPIH+8K8CP4CMX4+Ym1XYDqgeGZbn+y267kW1HW
s/qQP9r5LbDdRykhjHQVJMrLqN0yFYEMd4Ig0bXDKl0Ifhi3YLABE1WJqn0EVxYVi/sjNduxeG8S
9BBvh4+9469N6k1MwMP+5dhiQo1OJfMVqG1PrBFy7+sFFqoRocjmVXl0pjYdtEtQTHKfpCI+WVh8
Ep9BovrvASuiW94P7r05pRciQ3Bk72xRNppsyGvMp+9A6YW3WNvOXmS2RwdeQwYvvXL9ORf4K2Yv
2ZR8o7zGWSNCiQLhoTZfYgfccLivgzsZNeDjxsP/DIwMclBBFyHo0jvnCaXiEEdsnPu2aNplYcnh
U+I7XzpfpN/tqsVwnYdiWYWtkpm+cR9Cq0PITAiyhbinwwbcKP2INElnxefAMr5kRuDOC8outfJT
kURfaJlGGwQPKNeF53TpgRZrvovfIMDw5ZrYvIjXSw1BdjZqvCo08xfZ20EB2qHtbu8tr65kh0xn
hheDXy1A2DttAZrJXwTkxaXlRV/zADBoAS62S5JF/cUDgBqlBm30NYE0ADPBvWGLONj+OjK14ulW
5s6LxMrmDAomecaqV56xA0l2bDCePSeOj04Sb0I7rx6yLOlueSpQ0NJDGXRAzGVZB6a5o16jY+0p
DL3Pc6858rcG4I8jFkfYtXDXgOQlImTkSwcQ121YL40basWVz1f//Mf//n//99vwf8LvxS3KSMNC
/kOq/LaIZdv81z+5+c9/lLN5//Zf/3R9z/EYc8FhwXywj3Duof/bl3skweFt/a+oBd8Y1IjsB7cp
mofWXkGAIH9LZBACmxZWCN367s7xNasCkPT3bToChquUeEPqHOlz+a0zVvM+Nuyj9AjEyjalFVbP
WLdDqRnLLnyK8q1HvHKQS3UX0VjF21llMI3bX9rAEV8iFMJclxlJypIVsjE5BELATESHMA0+2si5
yrOVid/4AfLEqJ7VBybz4ezow5C09abAQw+MTH/1ZrX6BDL9fMc6Eyt2lvMa9UheN7vQWHKmCaCm
YC7+/Vfv2n//6jl3OX5ZjCEHzd1fv3rQ4xVG3wj+0PbxuEMSOETVlDWtc9eoXusUSRO9nOgn4KAr
z61vyYMD8wSotokysT971TIwDnnkfZinNzXNhjMoiBUbB8aa6DWLa3uVOGl/FpDEPFYleDJG5Kae
J5A+4+vlb9oV/NOo8dauZgClkTAbT3SbWfV4o6LEObiujWcuIA3iP/wufef3L8c1EfXFt+OiNIQz
zn79cnovrTyUzsuHeZHOSwZcfuE+I0NR3EFRtrsDVP+JHodxI40NPfKoqb1QriXvxhJaxXbkf0EM
WK05yyVY0/BgimQDsQbG2k+2qs9CrxHxUryXiVm8MKOEZFDZw3Us3GMjbiOjqG9RaL9Bwp49FJpN
vwK3LegO0uBINlCGpdu2BP8j9dKAOh42TPPyI2oG1do6doHbc/IlglPJfhISrP2BBORxCMCZ4fRp
vWwCoAij9gHa9ezhN1/Xum24vfeg3PHb0p4U5mzF/IPuJPm5qQuBTuoR9MDy1zxZbvy97v38sdUH
RArLmiUgAEMjj3m36AA9POR+KR9tZdUbw5qKNfXS6L7P5tEFyHtv5nijW9rm2nbb9AO5fNcK/VS2
2g11VLYZ/YdfhOv/8otgpulZ+MegmC0AQxaOvp0+PKnwZLFHUMmEDwyvKMjHmcOlt0CvTDjDuHq2
/Mb+Qosw1+iGU8iC4WJEPpZoRg0pyCQ9kwTsrBJL4rGzPCyd1n5ZlotWq73FKAKE9k6VQFwmrY40
iDqo+S9t82ShmQbbpvFQZTM6XrYT/WQdTdezjnTmDqlTLWQ8otoKiSJz53rJ/tr9N5/Z4NZq+x+e
Pb8+9vWXCQIo7prc820Q0fn81y8zjWrTynIzuBdDMyIVm/sLC/iFWzs2fBR959a6y3z5WphsTWtd
8qjrCCi93u3BcAviWaQRSw/Y467cNcgz6OdsrZ+uHw4AGZ07BfE2OJAZGh8IOlkRwmnhJJd1aoHe
1TbzO8tP4wUFW6jDzI33DmRnYkQJQOtuuEouk7IEl03gZ3ccdS7//lvxxd9+Yo4rTCYsG5S7puv8
9q1gReWGss34vQm53LOjBTNAbZKihE2r3BInasiTZDWUdzGfstUH6uUCggZEl0w28OcBGOuBSp6o
lQMxog5u4O2qqRMDXNx5s6RSwIKBngNSyOGR6YrBJNwKVYqXq1fDUZ0mTEg39jo0VAYJSDFiI9xR
U2lb7wGhFI3O32zkV+pQ0+ys/cg2Nh6W2q7xWmt674UIJ/cBj2HoithhAqYuXu2pJ66gsRXUkOGi
3g/evts0EMh1/VOkbP0TGD/j51RuEruZdpKhUEXbzWLgeEYgqAjWFOz4QdjvoRifeYuu8YcHWwNI
SgCRkbrFTkm3dF8/QkEpaxGWg0RYFErQO/dWsIe4d3lRbQya+akNjl4uPmVStfdkKvDqWmXIYWyo
SR1WBgiVaX35978Rm/3t1vGht+FbEBfwmYtduO7/8BwafROvu9Gp7qPI0lFn+ZI0dfxV9ig6DAZu
3iLzE6M8DwXA4NeLvpZgxEB+P3gtkVbaQDcVLBmCx4+/jvTrzsQGZjz5uRED4wouFt4nNWJSoKul
phdP66hU00MXCbCKhHITgwn0pSyM4gyaWJSa6iZ2GO3OE5rlRjfzGuSjlceGHTUBNHqfkpqQQl7H
KDVbew5+5YQIigO7WccTbz9Ar4EWx8qormfgEAJV0z5zAXWbodcsB5EElMCsGXoNtbniJnDYB+h1
GQ7NWvW5mi9B1xkBzEHdt52KV9sW6o7bfniTdsC/DgDxvDrKhlK4aeYnVCiIRyus9kFUWq9gFWk3
eKYGW3JLEvCfl8h19a2HeqcOOwiyc7f9cp3WCSdEgPVwmrZURYhQfHlqlDuhbhTSjWPVRY/gXHdR
n4NoXS2a/dggIwBYgViC/SJ+w/JJLvKpCp7SbrJXgTFkNxK1oTtVdPaeZmItMoDXmXozD+/9cgA4
GTpZXTAsbYjGITgNbLKnD2RndTuuG+aopcWndxt1kN+AUY5pOvMcXryFiFVz44WIoEhX5Z9BAH8g
Zcg2aY9smPxXFDHyZSLGCPgJyKeKtrZ2Q4yAvWU7Dj6Bl3/24ubQBPIJYIb0xsTj8G7ExgiaFxC4
ZkX3iDxXCDm7sHgs8qmBTEDZbanJq0ztmw6F49SECLNz2zTmJlFOcYcIu7UqzEzc21WR3ZiV2Frj
8P+5O7PltrFsTb/KibpHNuYhoutcACDBSRJJjfYNwpJtjBvz/PT9gc6sdLqqq7r7sjMyZImDRBLA
3mv96x+s6+2mKQk7P1TDZautt6l63ZLc8ePh4ZgX92pV7G9gLaFBuBvm5v4GGMW3Cdl6WzdZcKMH
GUE4xZKNddsnqVAuSWMA6pXtXgub+vugZl+0dLHRvLahR5uun2tFawM9byX4QAt2Dag4t1XSl9d/
9XvybD+Jqg4ALIZNPRCJVyTVtVrVKNAgSUlehSiFVBLa2OYFlxS33b4YBAfcHmsurFJ2UjOTn+Y3
uyz9ZS7n5zRDoGHXpsKshY6d6lZHoFGyka7mhkZe+QiLpsPYdA0TuHEYs7s2LWuvVWTngj9pHGh2
lZA4U86nTAWdh5JoPZoqgwKzjO13NFWbXET696h3jkPHROb2dOgAzkWP4iSA0LRs//1KqP26W1I1
6LImszGYiqKwpvx1IQSGqjt1kgYC4xUg1jFkvHSTDGA3dXbiXtlhFQYicrttIDsq7oanpTNrAm9w
yTetSrmkQ0E9MNbio+SshFymv/75CDj8EYPqMNlZq8XKzWelx2SV/mdwNjdTlT7C/Oj2HRGOBON6
UduKH3WEBvvY6/U5u+/jTj3f7pCZgJz//ceg/FqXrh+DIVM3rP+Z5q3D/mk/sKYJnrct9/e/c9ot
Z1WScsnLJB9j4gUMoKkLfpl/XvR5pPn6pNW/Lga3Z1Q5JP/b1R9X+NkxKUu9f/+SdeWXOsdSbMW2
OXI2i4f+T50nSlOFoMEkvf9R0C+h1eCEHiWfwYTzFZTHbScLaieUgz9uvu3xjQKV6p9vjvBt/HGz
rPXJZ6I2/nx0m3aWbyR1gUfT5gZzCstJnlUDL5cy38xxi3EwIw+/yJT4KkX1798RhKD7Y4/Mo4gU
3Z/X7/58XEFE3n9ox2/9w59IiMGeThus01hopqPL/PzX03mclylpFiPbzSFSL8PTCGUZFqK2LQpN
ACTrOi4jgbqr4GTsszOkt+blz0eEkr4wH1Ind4xCUhtVpAzJNBHlFGMwnbPnoAIt40dDFvVhXO+9
/Xj7EjEIns0pOsW6TFbVP55fjEaGTlhR3uXx+O/PAXVFF/76drl4bQuXEF21LDRZf327SC3EzCQr
2v3QcGmV9wORAdt37tSoYHCJh0qzfsmWqMUHnNuHuUDThkG1m5m4OEb9gDGfbAFbR6oWzHg5x/QL
SHd/+vnP+2+aMLv5cTb/j79gWO0N0/ooq7lJorj75cf/Dr6V91/Et/Z/rs/6x6P++pz/Zrvi/3/7
kLvko2HD/979+qi//F7++u+vzv/SffnLD5uCCnS+9N+a+fqt7fPuDyxufeT/6Z3/9e32W1Ayfvv7
3z5KaBfrb6P8KP72+10rdmdwxP4B9a2//vf71g/i738jXZVbrskH9e2PX/fHc759abu//02y1d8M
U8YryGJxUi1N59eN337cZf0m0xYaimayUlhAL1hYdjF4oPKbqpgQXyxTowAG+vvbf6GZW+8yfrth
iY6lyo5iWlw9f7zz31HIH4fsX6OS6rp1/HRyGqalsq0YmmaAAhmKsW49P62pkkBql88OHOYWL3qJ
EM5BrH20edJITzRVbd5UuT0iarDjEyTA1G0xYomlNmKCON6FU6Rj31JjryvNO8RrrzO0Ns+0K9vP
xGUy7Nkv5joocAc8FrL9EC2m9GZ9/ekD//1d/YytKpbyT+/DcdD98Db4lIFa5XXv+Ol9mGWdt+su
ualGeWOEESZ7rTL7dZ+Hu2lUz4Wa6Ic1qjHuQvsOkJOMK2VKN2Obv+H+h20a6d15VUYHQzgHzQDC
VybF8dvJzDxVzb9nqlQf89BkvpKRtRzDVrJ05+g4yZuUJgjaC2uzzAieRLyc0rLNdpppHOXoUUkE
4spSitzUFMVD0jeGVzPPsq0mg3iW214PmdYruz4L7IGr3hkgjjXfa6P7iDX2YCOPGIAbb73ZS5t4
jFK3BEe+zvH8YOfKxWIZeChWV2FUne/kWLZvkj08G2+OKZlf8EzcJSBThCYwKo9ULEDxPN0wqqpP
NtaHjfmuZaa2jZNc8e9qXZG3RjSbIAdLxFgwW7M7Xso44y+na/25pAhC9eNMP0yrWTKJtSUc/3SS
LKSA9pLoRB0jqni0AidJgrJgma9rNOFmEWGlWMaePQy7bBEbk14UqiJaMqfF9Ma05E0UisW1EZNv
h1QAevXxK3SixK9EjAxwMr80cuJqpRr71ZR9AD5ZO3vfg2tjlwq+CIWKjITuNW4zj7jl7Ir/cyeC
PiRjOFGNYy8hQcWw9UFzwnM4GaGrQPn3Jmdu/CiNcn9cnH1ZVXBHJFwuVaa0bhVXD8bCXNSaxy7o
48Z3mpsJz3NriVO2QCdQh5M5SrKvja/LiBJU1csSRYmuu/g9pz5NEJatAsLKyITazW0kzZUepxtH
qWcojIxs4bS4k97BaaUmQPgN842cPbwuy09ZR6iqUdn5nZnqO+lWGpPWSuBb6toVdq+6U/uK6Anx
ZKPxIySLbjwQtgBdG51hAXcjTA5tqi8nUu7JplUEdKu5MYHhwcfyKjm3E9ECUtbQoFZdUCKb/WR2
8pYNjZC4IrQgOA2ar4pmG2eiwJeEnLoUd6JRFc+ZVNYv3XcjjklgZWBJYvEcqozgRZRuwfc422YZ
EXyR2xmjBlQyyiqfWeJ6WDZyORSHvhfyjghPAgicGVx3Cl3YVM4CNwF7Vq0xvidKGB9rmWAOCLk2
R9mflcPs2PpdW2ntfdOsBvftxhb1QzhiFjLP2gmqxSdFd5DCmy9JqzyHWvfZVJHHS146CD8rtCfI
fHez6TG02o/DsVnixOuN1VI81e8qdalJHYXrNs3O1uqbl7DQv1S6/NxWxVeq08jtq0ubDrukU95U
tTq3ffscdUTiVHmHx3m4z4tC8VIZAzOo7PeSxafdxOPzWI87RApcBlgIeL2wGQZYpzH0Byhak+5c
5JyDlJisXDCe9ay7Q9EF7z6rPbaDwFKTfUdrAmpBqqteHmVH5KxU6qsKzo79XXttlx71WlF8WNGM
JNJDbv7SYP80Tp/rRkULaGhbB3v/0lJ8gdNgrwmoaJoqe5OcYmGrlNcyzgNrUXZEhmfeVITKvoyb
QEYrjnUp9vCheIu0VQSq2h+R+BxXY9Bgce2l6ifcRVwZL9iNQlY2R7LYLY51NgU0G5Uc8LCvd1Ou
HEWd7tpM/zyM1YNoTD9uq24TNmkgMTFeQkapLSP7nWW2TwADg9t702QFJTN3z2T9wZR3PBX9tK1Y
MbZlXr03ZnyK1abkgFnv4xRmpI+jb67QS6q2/o593mdKs49SpEeryTO3RTjCrDOLNjgHSLAk1Dsz
Ns5S2N9rSVFt0ZdWbqK1n+qVxlj3AkYKaolNyipErDIyX3Kfd01L/rCZBoteRU9qW1wlAdVlKSWS
StadUTFUDQRnAsy1zWybVpBmpkX3Fr1b3dlKEnsltXEHs5t2MW5KPKy2vSiDI1pW+bEsu4W/OA6P
VskmYs2tc8ocGADRFLOnMnio5mWjDMJyicWzNiDrEKPiWcbUJI8/q6P+1klK81hm/UT7ykLSSMvX
DK6CqzRZ/JhMoRnIkFZ3i6WXFzXDRrOsQ21rtkgB9F4hJBquYqbme+z/p70tk0ICju2CQKIoWhiG
zhOXY5VEOwUZOIfsqbKVMxeTdsKKaY8vm3bG33BHpoRyAWBr/J6V3YVZph2iBhocuWvaq4WqvAZZ
O+DwWAdWp5/iUOq+5CGjwLU6eYrBheltsEobGifx26waH/Sqw8TQLrPPUQNhWlrEfNevuBSB7I43
RAALUVHND0alaVvO4YGcpYE5QZcshOAR35pmDg6ByK6vURaxOq2M7U6vY1cv5eFa5fJyEHLbbSLL
FP6SleuUjngdWzTXgvE8V6r0tDjtHsuL5WUOl9xbchmDRp2cF8Liq6DNzxKo0zkZNd1tdMPcKbiC
35kieeiGMjqniY1ttlCulsIqO42LtAnTr4tdypdkqdWrrFMMNOlmksgMvoVUiHpevLqPl81Yx/Gh
sZMrHtV0AnICeA1p4GKtlVdV4O+B9FHPF/1YLBnxkrZdPgj6Zihc2KU2NFRyFfnSbO31ik5w0u1u
3xD5yPKd4iZsCdXN2kuO12IMhN3Uz0U1JhCGuLzbQmMDSFp706EXLzM7ZHfNQncR2WYlR0sY/BpN
dc+JilI2F6cF4xF3KS12xSFb8EJoV2nISHTYcOpiSeOWnksQ6w3YtbFvK+FjMxe7eCERToDMipw+
x7o36/ZkRvJGMjMsAnAyHiyBP3IifNu+U+ykW4nnVjCXn4jJ246mvXHqWNka/Rzwnnq30py9EU8u
x8xiAGWcMZ3B4gtSn1NC0VGHiYTsvGH/td4x9jilEHIiVXm3K6pJB7VYUceeNYS5DxHooEzYU6RG
twU2p7oaZKBZNcczpv/aQYtG7VHFhOSauRtLyeBmWVyDNSTCpc6RbdJwzE696/T8pYdWiwzrUckK
eB+Yx0Z9N3oZAxLPCRfd7VtrE5HwwczwXqn0U4NZsTsM8ntVa9/1rEaEZyFoMPV8zzn6VMcDpaM9
+s00PHVJutNh8E0NpqsNkc14/gZ2io80HhCQj2LhZtCLXVmyd1HnXDs9eRSg56RwJABCkvCiUTuo
sb2XmDqtAOlXHEi+ZppKPEialcyi0rtZsb5UJm5rktpVnp1BHa/bzwshn0v6MBXfRNhfmr4yvcay
nlGKnuw025URqt4omre9UbHHmOmHVYMCD4r1tKjUuoTVelPXbCBSveSkEbpCTl8nybgo8CObuX6d
2wqGT2gclBmD4WutgFPMiekESRd+KYbpcZK7fd28YH/8keS8mMyZnmh3HkChH7hquyQK0ky/I/L+
nI5sgVmUdl6yWDkuqiwQ0c7JpNZzJvLHp2lQCfp4hWjNoKTUMCIJ00uVPgxy/bJYTtDnvNyiJl83
gWbtgozuFOwT3YRMNW9ZMx1LfMf0vAvoEim9MopliD0X2DwIRWPxUqXE2DUDlA9UVVdgsEs68yIH
Z1s3BvNtKJZU5AdNbw9UeImvKrbOWcMrgWmiHSrH2RhW9j0MWx3oOTuBwaie2Fur47e6iC8lfutI
aWCBF3O1ZwFUVHM7raeTbnNDYsUfc51b+ypCy6jYT4DHC8EH7PropWEzDeniyUzqqBzZ2noFR9f2
JFt1fhmHSN4ibieUKQy1YzewRYeisV87fEk2LYFdvl5qO2KVN4pVlR7M4vqUyXJ/Ucr8LpY5amGl
v+VRae7nlWKPpkh7yzDpE6J4TXKyRcZi6M6Vob2WJysrw9c8I+HOkE0N7jY/hoBsG5XGxBLxPh5i
Qs2Lbqg8MZFqZenTvcCOqjFqwqmKsD84hOy5ZiYB9y5hC5e+mAO50nGvNuWacf7iXCK74AvlML1/
YgSjOn/DjWEIYDThroYPhjTq9zNrtj2P9WMzfMt7u907yghe359HK2of5XApnpzr1GRfZcTN9zNi
9WfLrp9Uq+yCKrNfo9osD4068UWk34q8CHeEfaTXSKU4xzhJ3xkYpwHFcduAhNHOF9Iztd5NdD3d
ElIg45Gm75xUq+4hL7OglMtJy5fdMDuveAF0uyhcxJ1dYk27tBeUDx+tgGtci/ET7sBskYsZREvY
0BIt8icTVQQTobS/Vyl5m3ksfdTb4cZAswRLE0dhsx08ayLRol6G0dfarZBwOhpr825sYgi3o/Ra
o0/cpENFs6E5DGzIZJdPTdFNW2WwKr+SUsW7VUeKCXzHhqEfMzVldzYmvPBRPcV9EsC9vkqcRiSi
colnnaU9UvGa5oh7qkJmRxV5hcC4q40VfZMW8VNabUqRJdsObzh8G6fzTEyOCxAY+hD88ABbn1oU
VYFM7LtaxxH72LVsRRLIlqTtZZVkiNjpt7dqLcGrfM9Bt0L1g+sucZcqN7ctGuxtlBV3diq7M7Th
86xK3qBk04W1s/DqJSNpJ9cVfHEXMflwEMWTlrxk0RQMRSruwkKheBRN6IWl3X6tq4Jc5ZaUdmK1
CLgfFLfg7CmEfOHDwNGrBcrQ4gmVqUnSVT+oIhhQX+2H0cbvIFK0+0aXH2CbPThrodlNJR3U3DwI
zr47pc/F6o+eqUGrS6ZbJRUKvbCcaWw1a2PmY+QPqfJm2yqPKNTGG1LbgecLmXOcxXtRNV/L2jhi
laExWklcYZHw0Q7Oco8jKkP5JDwhP3lwbFt5UnDQaTkje4xnDgCdwzacz3nknBkxDsdQD6ct9L85
7prgduihLQp3MKrZt+sGCXZSbUWcOQFqKeEnxLnvlLBJAtIeKKuxFu87ZFJZxXv/cRw1igExWdkR
xXfs43zsJWpLzUMlHPUS5hL2AEWwsZgXcbPNmNHDCQ/aw6R7Dqh5YGPL7CtDxvQirCY/yQ2U2HNI
G9Xg1iyICk6tNfim+D4PU+4RMs+wY5KYOYvpXl1y5ySK+oN40dGXpafGeDKowL2odmhLctkElq1R
CK/nXKvbxr6jOjc0nSmZ3C0+xWG+qXp72pjV0pEQQ94upQLY06qgGZuEjXUGlxLx8CJpMDC6On/T
sRa8oi73k1QPwe+T7pjOeg9wjhRhqOdDLCFm6rWuw0poCM+rfs+bRPEBHKmc5KwqAo3SWQ7bB4fR
omsAB6zHa2+RkuMuOS01Tu4vVRlbB9IDdgNFuheF6qHIIvttzptd2xnK0+xgGaVYzLVHQwpCsfoO
9TLu0LdLE/DeFfHNPIocntuSQORyemwIGo66Ln8kkKMOHft0u8iRe5waDTeXFGDMACo+17rzWjXA
ZhDDHuOK67+BDg3vVBjbeYyHuwnpEy0ZDiuOjtcWa4m5l6Ti2+31G6GCTiMxNkK8lRM9T2IlWK3o
/SM5EtKpX68dsbCWxQXLUjk5On54Ma8TZSnB47TO0iQdq7BqATgzxV19pCSEFweitzalqmEwoMnb
BN+702Q+kkVN/I22b3p7ceNm0YCB+BCF7LznJL1mU2r4qkF8Bks4YWFprx9L6TGLjGhjye1wqMN+
M1h6uxvtnG67umghBilyOH/FkF0+VdGGxsP2qjyzUSaXBAwos+WpbXTFryQJkGs+mrIudtO68NqL
L6Rc2bdh9SEaPnvOs9cW04lLvtRrdxZC4zaTs1qPNJ+OD8PHRi49JcEg5vvIUb7Hul1u5fU0YNSt
7WSpkHl5rbWvbYx5nbq8y6U8kCmiL9qybGCLb2022o2qLEVg5Et3H07Zk1oqwi2Tufdb7DQ2SS0C
BQMGT4o60sCUaeI4wzUYcsxq084500DTiZQ7q0+AG9Z1m4TBo23HtGtGF/lTGOmkAfaNJ6eh4S2R
FV5VRAh5uIRHTW07PxUIsWxq0dtcE3dNW7vX4jA9OXKjuHistsAxrPBabdRc1YBkdf5ui6l6KOec
aNxocpFbzJAyuxjwVxu8ojRA+NZVggKr+pQN+hHb8mLPDuic8uV7ztT4lBnRGwF/2MNESYrQGo0i
HMbSk0sCaHB5L7xiHLGc77KQbln78sOhbwKNISHipGFCc1OaYVZrV7gX39b1vLM2DVKKgE2m8gvG
4kGijZ13O6C3K2aVZKZjdpXJP2IAlOaBJqfPmgw+GTXFD0K/wj7kV+tFZiBvjvBK25CDy95Scqov
CYZlWct5MPSXos2EV6fqznAK9sEQfxcllgogsMwKxlBmsDRI6V4UMHnxn298G03fxshNXI5jgtzG
3tjEHUE2gJcanW8ik09rp5F/uxpFP7DjmtOMmLnYgREOnobrps8S/24T17BR8r7eJNlYvarWIVzN
M/SuTR/Hd03XsPgrrPgp1L4oHSylKVVaTDr1T8SQtgeyDShT4nkXgnexsHOCY9vO+tVbTYCrwHu2
DBAA1vJ4yIFiHfCX9ZpQF4vcAXr/H5+ohOvBburGfnMrKZA/jkE02zCkbFQP1WS0h9sbsfMcRkAY
Pyjm0H6KiWDzMkfFvU4nq23MS4UYiwTghaHBsZYA3pJ1rlhz/nP6ldUBw8NiL/FJuvIqBuukvN6m
ITuFpEn7CQLFUVi5Yrl5g8Ey0n+BnlH9/iclGveMfLsIpFeDqfe7LOrRgWVakDdW9iCxVlzJo73L
gBqHRhtPTbR2+LT3XtrI6o7TiOOTtK9h1k5PkLTWNSuC41qX/hDbIS4oLCYAMg8Jk8vDHC1XLQOm
WouXCaMRGvX+COav+TLOvpubjpIlYR9Gag+F6imqNPkFyMzkQucKMgjBdvM2nT+y8dvSlCoinUo+
oyNzpQitd1ali4uyXS6vsOhA340+3OVy9TkaMz+BSkp4dk3nDLXDbcWyEI/FJqqUKOSVJL5L3jWn
L+6X1qbUsSTkB3qN65IMOuP0VUoSrVRsc6D4g6NRGcDL9G5sxgrFbGhUTRAjD/FMZc7J3XFyf6nH
4l40m0yplZNhFF8xBsCDApGKn8RY+XQtr2XdNzSrSgIrzre5mDhSrcZBb9Y8kIXo2iZ+aaBtZ9Id
avHq0knVk7DIX2+yUd7L2Fa6VabwR0YDR8aq00qwdsDlpIyPhZ40u67tH26FJ66C7ZEBCpXAQp1n
Sp/brrgvwZT922lexJFzctbikaTGZi9F4Ku2VL2k9sLQJQq7fZKlO2ma6480Z1snQPoExh8+l5W4
Z4ETV/jVOZMDi+SQLMQ0sQDRR2WlDY15L7XjpQCTEsD7x2WZPuIR5kgiO7TDaw4dqyr1RqQC1dYK
dqcSbqv1IuJda+gAmLaJr63eWZe0ygATS/N+0F4Hp+mIYMu+RiPjmVZJgRTWEgO5P8qhmj8GAHC+
YaidhLQncYZAGguH/ljBTEJUvpVBXVVlbdhYIQIoZzxJyES3hO88KAN99Oo4cFuaO4JuPRyeBaIP
0JbKaCOOJFauVnsnqRWJejmJCcOUPOi1jmH8JMaglrBLEqnlqlqu3zFPGMDFU9lP4Xl5dZUebq+s
MiL9xRnbx2iMzvD1ySlKDTq/bKP3Y+TdSqXMsX/wcbqtvp4r+mdmb6epXZxjDtkZO8L5mDkMQ9Dt
VmcSHw65qYnzmDH36mLyU2s9D0p9ns5dUlFoG0xeRF0bgVDlhI20CoCV78TSfYUMYLm3emuE8mLh
gX2PZGb0SohQTVsc6fTQ5kmcl0MbBkLrM5cslD5rEHXooPvGKC9MAUlB0mFxA1jG1c4eX2BNInWz
HBUWTVtux9wxdriyAZoYm2gOCNAiynNFtS0G3VsSZFJrjALDmBdfDcURI2KNrrD9jpxe3fW6dcXC
sN4T+jP7OspN7HPwJwmb8GhBaB8JqdkqgIJep7XPrQScwfLBGHS91qQ1pZEpJaZztRkFtxqeIZ4M
ggIj8zSbXb9v0hhNtpRvzEExXjT6ZYzgu2bXG59Bc4zncp1NoIkdXFwJ6v1AMxTkSpTvbYo99PvT
3hFZf6fL5PAa60XQZsMj3b62V+rxgpn1RcLb+dNo0MYPq8UyRte7JE3KDXt9vOvTpiLK9u1W4sYd
gOww32vVUHulanC5rIsWVCKi8zxOGw0z2v9AoFF/IcYy5zIUS4cUoGuqCmn9F8nGEkGUygbb2iiL
sZsmZTo3jA0MM7nE5mygfqaSizTnIZMtyxejTgGwbsjDWsTcXqO8tmmq1EQBhNc30EjtYC7HuerE
FUrc/wNt5P8zRogiwz/431NCdmXxtW++tD8TQm5P+YMRov22EqDwLJItHahuJX78wQhxflupGDYw
vLLa0yqIL/7ghFi/UYyYigwxRDcsWYNs9jsnRFF/g/TggGvLpgMJArrI/wUp5FcBiGGoCsMw01EN
e5UEyb8Qr3Vb6/MYJ6CtkxdB37HU1UCOBn7oU9BOzg4H4F1bJeAZFpP68hSGzXFwwh1u1H1BZqAM
ONpnD72SPCTJ/EKoETKP4W4oLk7N2oHXLyChaqdngfYqWpLXfhw+MTK4aiZJ6lix2SL8jK//J92Z
NiJr3ku7D8gO2Cw9kke1dZXiJTH6IKviTWGBjwrixIFmhaZsu/gbAoGfjt6/4JfYvzAP4cfQoVuW
Yeu6iSjmJmf4iV2SIMpXOx0XKPBPDU6ulZ8WIAzCFO8TIg6/YgUzusaoXwnQiO5uXsyyUadYf7X3
9KmWr+hR8si25uynoXyIC/hsLMKfUL9+ypfSABrPmZxLXXxJ+tR2Z6NTAzkeuCZl5cEKp3zXGJHl
ZnrdXBXSoWKSgwk9OGnKd03Mwx5Hk3NOEXtUE92blVY/MLiGdKGHB/Rt031RJupVP+TdBqaqtA/x
yvTYKvA7oWhzi6Ggyc0IsCqcWTrkhBVVKaQJx7Bif9ZD3csoUyAFF+lRbvqVi28qV2GiFzFSiSl7
KJNNWzDvZRu557WcYHSs5ULnHGpZWw4hvH2/qattv+jNvTWZwx5CZOzO1lBvGR2AcOWReFiIcqC5
sE+qOSNOdRjmM2ZVHoZh+YoC9DM6EYXpa/cWvTkFicCkm0u63vwHccqvpM31aJvm2hpw6ivqPy2v
bQwwEaO535pJuypLP+PwDME1zKjlZObNE0DVXBJ236rlJ1zvGzdLxWeHcXSXj9XVwTJmX5CQiL1D
dMQf/1Hk1jOldHuOAcroQsD+GHd+G9ZvysTu7pUhcWe1dR7RluHtKyCeWNRaRKuaV7K0pWDNJvBb
tdtUMXUolhwSSsUi9QiA2JYQrANdJgGjW5TCNQsx/6cNZ2Vk/swS4xOxDLKOWRbWf9aV52d2VYw7
1yA7zI6kNOLqHKPWL7SW4ECj3Uq2PcOhSZwAPmtH3Lxiuqqjf5DWkNzX7rhNU4vqpofmgm0uBtAz
8q+JiNLBUNtXPe6UU68r98wMnhsJkDQUwtmP9oc9y+HBaDiTzaby//0FjbbkV8KYoWuao8LMdBx2
Qe1XcUkB3U03m0jbCgK5Ki177EghCjAQeDA5DYMFWs8RhR45vLdvxUL64wwFGbvBUD+K1M4PMXUl
dD4ENNMUbUYDiURcSC3xmkaxVUnIM4Hbrah7kLtxcKOZIZQtW5ukhCouqeUuj+RdH88lLJsHCwc8
XBgwps+rNtCs4ZqG3ynxiXPN8yd5GQJH6fY0m+mmghWP//C1I2exVJ+h6G0LZmeHNH8OZ0aUk0Lw
CVjZoYJ+H9Rjing7YnigNXXtEbHMyEB9ixb7XTatxyrMYBFMpenm6fQYp+NzgwElLX/4NJhfK0HT
rLRvsF/8uJ9PMHhYJ/Kn1LLu+jFNmFdPz+23xWBSZtb0e1gcuE2nebWQGfSKEer+2tPXXlZEJz69
1I0XfWHwG79Hdk24KHQs3+FEmeThPab0ZLpOrn1hXFrSdE5h1J37OLyzE13Z2R363CRpcPnSv8h1
tJmGZNyDPnxabMZstVklGKYXpZsywjxbdODp9FYnvfoeplLi0ja/N3X6naTTL2bobIAqE3D7B4qe
5dDgpzdb2oDwpqZFkL+EMkBraUWuUOfE1cdIxSRxSjwts0+kxGl3SPJlT9amp2oIIcfl7ecKONnF
U9izJebPUqUy+ereDb0r9sJeOtoPzBHw0Ucz4toKzA69SR51upyBS/w4kofl92op02t3DGDxod0M
aWTjWNGGwG0MmbU48tRlEMRc5CODk4ZAKPlL18aPRbg0B1AA7bw0UbcdJvkuTueLHAFsLqZ6CDti
KtSYHMKREAZVesM34DqoJYQTVEtdawS6LonrbIJbhPKDiC/y1LZbhwbUJni0EwjF9U7OeJ91vp97
7c7O9mMBnMmteJcAJrrCQKBMLnUpRxGLU/e1S2oYjXK9mVIZqpMRml5lStbRMB2x7Qe4Hc0i8eSu
S31K00sNedrFOWveYp9K0lv+tdDM1mdSr+D6XH8PRUQMRKt51b5swjdDHjWEvG+QXsDtrORg4rfV
oiFn6IiLXlsk6KVzsoMYp8wzvaeM46CLEIugGbu2vMLBdzVewYOW8BRSi7ZiZpLrZO+wq7eNFrb+
0jlfpmy8wK06hl2RbLFcVbKcWRhSopVp6YZFKe8KbI3quGSDE6D3sXzJEnXylWJrEW/qko/n3CEF
30pG/lEk9M1tk6fcQshIm+Bq2TZow5SxXlmMMeZnvcWIAilDW56kfLnoPcQI0wG3E9VZoTPxTEN/
JB2kDeaJKACp59Bbc38YqxgzhjLaymPzWCutQ0GPurRuDlG2Ewphfth9mG6P85rL9vc1mf4Xc+e1
HLeSdeknQgeQSACJWxTKF13R8wYhSiK893j6/yt1z4zEo5GiY27mhtGnQxJYqDR7r72MzuN642Uo
UhtL83yVhcmzUzS3xigU5C4yrVJcMPFfb3DPeNQDQcs2z29NMN+lpfMILfNGOQN5TACVTlO9WkH2
ZRojDMJcUFSHHArcR3MGDKummMN1Mxj9Lna1wDdzDCtdS8NHSe7pTqutnoaxhwHpFVZgchNUMQys
kW7NEvXGuYyg8I1/ldAkUjN+CwX5k7TR+9rsql256I9k+mnXaWfe4m9C6lOvr2VO9pkamWYnIRzZ
FvaFk5cMsHWXby3sbyUqhW1mBodqyc21GwT5Rq/QvAkqLW8oAJmU2eqwAAj4VvB+CwZrtY35a9FX
HbbL8g0MGfnbs+j51esESxZrOVtCC1ejHr4Z43SfmwQs9RZ6tsiBKRsnzAIsveNsKGxYmgs1XCX8
+cLWmXTnKKQ4iBm+axlWWIkUnVfAq8DlB+rsqMaCaSbAY3ynRc63zo4SRrnd2vXdsKXLp21jEF54
iY7CGGnO5QpoDoGZjOtAy8kn6fSrILb3ZjGQT9wwxuu75MNV5P9Z5desLiDj9h0l5qLfp1N3qzHa
2DZLD9dhgM8KJwq2ctKv8fHYSuFCd0icxudXf9JH6yUyAVyNmQlDoztfkPaeROm+L5PEfE8zoL/g
k7B2s2HwCXl6yCY2ocsbRG4KARNvjkocUz04Je5wJnTHQqJnsFeb2vGaIL6z5EgptCT7ylo2QWaY
V1r6VpQdjj/Ur+vJR8g5TrxTAcAHrXsVhFdano171EQfWj8dXD3zBwOIcOG4XXT3i4JmGuTdFfO6
93S8sDsssUens4K8SiCVVclVM6bWhmLUt/rhtYnXQxiKgx1Fd2HZ7WysP8lUHr20Nx8n+zSabL5S
1iFFcoOGszLfJbZ6g1kymxk/TKd9gDJ7GiytZy+MJDsPXAhkVgR4K7Nrdaal36DHagiAw5Mt+i8N
itGxDT+a+IjTizdOfsu2pMlX8FFS2CImchLA3W5XQ+CgJ5pmnYj0GAh70FD1DhyK9vAtyUsss5LC
k7m7goTBtNHQH11wwdWC/wrZSx9TRvK4ikcuTrvn7L0wrzPXkzYTUqMqkEgF9QFn1m9WAZkpye/x
1TOd+t2pE4a/8YFgEKpjM5I+3iWaYz8HH+4y9xzsaJAJHY89Vy8+dK3ZzwRC0TuA8NsgxVoZnTB8
0lZKQMV2ymTNPL2DEsGaM+PwrJk5gSDFxnZs6jI7WrVTi4kofqA0SpuhbSzfTJsrN/xqutnr1Il8
nWO4vGp02R2KqfZrkYzbYKw+7CL5Qhu+itjIKwv+oqjwFa8d6XEcwIsJi3OrEl85/ArO/BULikpz
1x2WxYDSWOHa46tayucLTIQwMPXkHFw5evRcNxjlRs9u0oRYlTGxHIG7U/hFssawDSPtNeAXN7Dg
GhBWCYE5jXy0C4kf2v1zbMxP2GSESMVnuF7EBUmYcxes69bo44MOx943dK5OCdyDxYT91qHphz+v
NRv8tB4Al30R0gnoSwg1qss8OB7HTszRuqkPmn6tN41LpVhunILzsk9qczVqiP8taeC8O+y5hs62
vXxP8L7CpqjfjRrDVYnNmBggKHdZsmp6Ya9pbr9oMRxLRxgPBCdoftiG+9YKVkYPIl41+iMxEhhY
Fv1zZC4cX+iNK410uDl77uF8irDut5CVzg4ZK948Tyz18oySj0a+v7JTZu82yX6rzoWiQFO1h7G/
S+P53XWsW7deSghW8Not4Vwhe7+fXcBKURis8DoELXYsf3A4WhrFrVKTT3/5wiZV3Nil+Ggx58IL
Qa7HvDFWQfMVS1q1SzrGWuWEdYienItgPE59uniYlC2rMR6BnLttBLPTaJyVNGaTODAXqpXKwzXC
bmh78cOSa769iHObWLdl15oIP7EZr3pwWEMkO5KkvNQWV/UlwESvnCc7XNZsupSMLg3HlRWXxaUP
KjC6M45mQaiHXQeUYt2bCtvN0iZYJVa4N5ix+Z4LyUAhC3CKSou3CqEJ4GkSL8PGGhh8zLr9xdKJ
JVEODkIyQX+TtXwN2kMwaqdcG571ka2uJph2gTPdoyk4YuzlRxjIxkZN+lb2qJXtN9qlxxpLSi/o
4jXjBq/a1k3+TKAe9ScZZMzVvc7hshO1uK1aQZibrLh58BszzLQgZBiwtJ+6a01N7zh0Zn4+Md3P
4+b7qlEDhLXYeYsF9YGxUVX9fWitXZHY3IdjjnGsm/Ze0za3Vqt9ZLbxtkTJwYCRGo7FS7/AoSNQ
nu5/9hjYvBDk8wH7qgHnbU8ddVOM0Nrrgvh74FZPGW0fux3/5yX6locZXXG1JoaF+zdTVwmykSJ6
KZL2IJNI8k7yTdp1X9MGmqmWX89MOD23Uc3Ff4nBsVwg6+2AnyHhubEgLUZ9MZ35lBTxTZF3d2Bc
92XyFmZmssKb+p4BwkEO18TLvTm9+ba4/dbGsc2ODEY6AcbSdDiZtsmV5uFihSmD/JI5xfeJj5jX
zc0M4rLOcbXdubqNb641rdIZccIQWsyj2mTbBgauHpl1pyqpr2ZnuU4jkfqL1cmV6XbHWYXBpsuH
cEPaVrZK80OrQoGDOan1kN8JP2luyQPYG9QqHnztd7hnzTZTT1RrDt6PZFZWIfYQI38Z+cn7lJZr
I4VFO8GtG7iVV1onrueY+wHqCnQSzpORFnilqIGXskHCk7K+jY5IsPwUR3nudRFf/1D0azdhUBgA
7EhYpoQe2qvQrFC/VE7ra138Qfv3peiwYmZAfaoNpESp61w70POAKqNVPqe3qcZ0jzEjxWWy6Rya
qjGvHktt2puCKlOI+cHKNRQU6fhBpNVTn0fP9N2nwai52g39bBJ13Nmi3KRZ/KDS8p4g763KUXuU
5nhIkHlDUiNVXPXTWpIkScGOLUiYGNs0o+av62mGCVJ7bd/MzKBC6Fr2ex6jrcCv96We0zs3LIa1
PywMW6xIIAGK/Is6t9DHLz9e+uA0EF9aipL0phJd71sKB+Ems7/G0n7qCRvylpYPRmcG2VgdE6ef
GdtweBp2diht9Akie5rKBl6sZl0Lu/P0+EJDi+K7PIH3a+TSb4hQUJ28j5SI4RZExxINn5dX7II8
l48xKikzNK8ZpgFsiMMMNEeTZ/Ip8uRhse1bV2BEJLRH3WHTMcuhHU8gd7kESg/FTYUSbeUaT2UZ
nfMFcmEpDVTGOIzXyZ5tegOI/Z5qqFjm5Qx/7CaU+V7xFTD1PeZ5N26IqFdeCGVaEHdg3KdzGWBi
YryXKJ2WBM64rdOxFW6cMe0p7lCCcdhP1XpO07vi3qlt3GhHoE8JE6+cDpfnwVqBqh+ciT19b6J4
V4XWego1Ys9o8rQw/hhEUvhz0IM9dogVhZ3txqrGoLPAIM7kjMFUY4Urwc6lmc4V4oeY8SWUsy7I
90NVDPjXFac8Wd6HrIxXXEv3JZ5jK7R9dwzonjDZR1Qgat807HvhWO+GJClp+Yqyd+SOD7SVM8cf
2qLW/dIn6JbLr1gWvIpxeUjGqdzlFtcFZNs+d3ZBgAdGIlDg5NeWoR7HmdjJ/EtnTvDRVfRRh5C5
lfKR5+2drvSskAYjJvk0WqaXYHrEzvbiO50Rg4OJjLhounKEaSTutd2J6LZDOmJzbSiGVvr3UlQf
EaEIdITjJU3wlQufRPBEIl4rLlIxgpc8rdvac8juK/m/k2E4CRlDC2DNRLCmvCgNvg9WyugcWmyX
jHdJLu7NKZ4g9U5iLaxNa8t3Mr/DVVSKE9mf5Mk67d28AK3OtCwKpn1cmO9lUR3GFuqoHJ4MIb4i
BOHYLwiKfP7xaA0Lh2yuiMYx54ObjK9pA+smoh6Y3ocCs5gS90Qs+29LA2JL0M9PHTEwq5oat8+G
lw71zUy4AEbiOK23yKnMIVuVsEomyG6XgTjG5fkJY89w1Y8Sv0Xnu9L5I7mZ3kWqb/1oRi6uxEuC
g0rTqXdzUFvZGhyazNXm8QO8PCa3B/9G2SFpIGjPHzvzes6rcYVv+eyJCzHMcYc793UuY0JCRE1C
QgPsXZQ2qKhp4Qhr+0GhSqYB7evklKcwoTCo5pMJK4+LjPgdIwoqXw/vysa4k+tMgRkFaJ0HhBmg
X7ODkMfYzDEvrwnx8bbC6CowSxo9G6SmHz1n1CuvIi/LW8xp08Qxdl9Kbty52M/K3AyScFkREGpt
hNQc2K920HoTfUY96Q099PwqNJ6buDrZwfQFQY7rI7Z6zMz8VF+4p0U54yhkYKpO8rvj3hQURm06
h/twfNN1095JXTwVWDd6hqNt0MhirGbnzGQzrAoTN/WFw8SJNHk0fKzgBoLvus9Sl8pqqjbdIhXm
LMYt/Zt5WJoCFocebXWSie56x4botjhH1ymZPFi99kSgAK3G4txzHJobTFf6hyUwblNj/qI6pU4x
uotzfiFBTx8kFUX3OXxBNuUtWTx8KwEa17aNot3gEnY1TEbyXEo5g/iiIup7IzlV+I+sgrRgJs4h
uzN7N9vZyrz0WDG9Z9Zr35biggWUEWicDm7uRfrFXvWieqMfp+CnDqnN+qHWawiGXaRvC1XXD1VZ
aDs3qtbOVOYMzWvtC/euF0Y4Y+NxyfRcQuXENvfotFTJU3XVhJDgstidz3lAjNWgknvlBxnTptwi
A3BiyghsAgUzuWgTHAgiYTCN39N52AYigZiWQjpOVDfvxtBIDnPTr5FWVO/4cwcgDJ1+BmFQm4mz
7Ihy2EULDv1WZmP0CB0PEd4SmycTnvE6uqkTpjejMbq0eONyVw/GvMPAtt6ZaaLdZZq0POfiDBhw
32jzv/+k0VjjrbGcw2jK9+BU2mYJtP4pVvrND6qfrnC9n+rgYDew6aDthFuExOc00jNYlJgz1zjA
rKy5qE4yxbKvBSsHasmujMuPH/8rqhvNowe0afkY3YXEvygd4LUNouVaGr29weNygYd0Nss+v07z
Mbv58cORA5FnY390mzbfod/rPTsfjXNFqOKxbZOPOCzFOTW11z60itMwQVTBt7rdN4hv7nPORwIu
jfsf//XjBxEUN+4QfmAWoq0X3iT7BHc8kAWGbbpuYOB2+dFW902o0p0+qvbi4f9FjFW1sQxt2Sdd
R1CSkwV3WT9HOye9LG0+S2BZ5T0YJOMq/SI4zkVypeYSnn3hhmt464vXd6hs8S5oYSDP/JUxWdB/
yYbdk5C71aT9uNZmhRIiVsMhDc+2ti3FfUOYy3UOxWldpyQ/QU0i78pYoAmOzrTWZOyHrshvNUWH
tOjauVySGna7cDdZWWYvTmJ/i5to3kiNihOVYHxs61ZDIeLFwdKea60xj+QdvDF7WTG7MK64G/Ub
TAs9U2+X6yGaFghOU7JT8zysFscsYbV37imIm+BgAHI7aaWOFiSmfeqSKwJ+vgWRarnL6ugaHauj
uvo0t8CvlQvOVqKdViUANRv7rMV4c69Ujgc6Gk3mCByZndYFh27J4T+P7TYrOZujGiAapuAtazPw
M8dZSyNKD27Uq2tr2bml/lIpHOztUFqH3nF1FlPk+qbNeUlbrXZNPcORmcMjM321nazqAVmh+UjV
4VnYYcM114iMCFH6Zo7QrvGuPSYlYcTjGIhdgrHLMuhEyipo+bqUH/0QzWAkUbxxyigiCRkc7Ydr
Dyywj4hvDJmeM2wBTynxknremm580qs0Pk5pvh/NDmi+hsqbhvV1Vmg5rrOZXOfUyVWdGmcEcz+2
HPES/VXdzBymyEd9m5vywCm115Kc6FLGGJ6ZZ2fK/3ob1f1ydKK682Mc1lh10XSVufV2hrK2K5V0
D2ExgYONWrXRSN2+mhhdziCYx7DpD6oTwStg1sGN6UkrvODWc+FoftBWHT2vPly7Zfekmkh7aMfm
O++6PC5j+dTZtrWX0+Lcmtwke1Nx62MOFlaB/u5m/etyYWJOCC996MvziomCdmibljGcAgNHfRng
I80PQTDEMaKd6fE3AoXNtd18iUT78SO18q/QnZ1FLw6RaSZ3bsUWMFjAZeVeDNWTdThJyMqpzb01
WQfoQbKeBoSp6jUfF4T2zmMyuYIJv3aTkFVEpKtzsoLRPLWJ6KEuqmhHDrzuDeaFkttWxm2kJzf5
1FyzKzjUiUS/Eq5OJFMOmz2xOXInMBeCwBD+x2Z/y+pwqfdqEDxp09EnS3rTwhIdh3yECmDIY4xO
+FDh+jwuiCasqTtpWFUedENbD0LOd/EMniuvUfrHH/aNLdtin6aasaZdK1eTFUJkL4IDjnq+Qf+1
xb3qIbr4yZP0AJM1Cex1PV6kQaJCva+P9Itko+y0zvgg6OtrBWi0keY4rOikbUiV8l64F82cOOv1
gELOqPdtpl0xeLhJkS9iIJ9gQ1G1vpFGyL73DHDtrVsm1aprFdG3U4VRLs/rMyagkuWGiQF2VjIW
m7p143PJZSxnky1oEt57YYPFZTV6AzMFugezQWxTQSohZH7U6v5glmwid9qj5zKhn1icVC0qozEL
j4tt3LLvGqZTvdhM+KhdVW38VoJXbAlvEdsyaW8DKycUEK2Yn4zd2QjSu37JDgesjwmSSYynbEYU
x03tzaFzb5vmTQON0UOGiL6TIjtB9DXldeGLDjBJMoDi+ShW66tBo65ib445SoWurw456QIotQ+m
TUC6qTNGHuL5binQJF3iFVsnp9R1vHbQj6Ped1S4beaFuK+60LLxb/+eCcDqSKUHEWYnAVvjRKP8
ZGs6rMlyAHYjTwK3C9iiyF6q85Tnb9lk+ynRvN/x0HzA0s59dht99vtgYugdpPMm66dmF7ZqNY7d
sF2EHZ2xtcMlIOzSUw771K9lshvk2JzaSu83LT5Qi0RBZfeTvbZ70M8aUw4jIwOi03LhZYPMn0ei
z7xWtTU6AGXdEIpynVep/D5VsxeDvpVlGjwU2WQeE1SRBAeCmjRL215JGWZMhLY95TDTPHxbFrRy
oaPgERvpMTSKjwpJiRdXtu5b9Yjma6i+83Gfl9SQpN3Jc8VKwd5wwahfBkCn4EZG5YqtIXRENzh5
rAJznICilytg1jor8CFWUxaucnSZuxhmKv71KZhB3Y13aADWnVEzPpsQVo6adgryebmySVRZ1HyQ
TV5Q59oWLekAibMr1q3brbsFSp+GzgludXvGORPzTzX0PkOF0msTJ/QRGWNbMamvuZt+T7OOKjMh
4pjtvM9FiJrRnYb1PAXHOeJeG3IalSEZ5MEJ3H1GmwHept3Z+bBRDnSTehg3HN6BT7Zb7QcV1puz
6T6qabwZ3G7bNE6/c/FW9iNBSeogLg+7ub4p4QuvNJoLAxny1kzQO+nD2Hso/uL9PINVG737hZiB
tS5MyilTdasgYx6N+ZWHZuKbwUAXX/Nql1YkJjn5V1svNk027fWlvFd2+2WtJSWpGGwST5s5bPpl
2jmClrqtuIJGLR83EacwuGCYbyDgU1lUVbapwyk8DrOaViH1FZsoxvovVCvZtMmd0ygO3oECSU7F
OZ45mZpo6HZAoWxB3RdYIkl3fBZdCcwrY2O7RCYG9cA7oP+vI7j0LjEot+IKWy/HvLMnMz1VrqZW
CjNo8GXi7k2AgI5hSI2B6Gq6sDRLmFN2sF2SUT/0smlWYx9e9RNZ1YlaV2pKtrjwRRf7sHWzLPlW
5hctTQjWHVblvtabD+VaxQ4I+004oj1GOrwF+ANU9k19b8s49Rzrcluve5hyT6nV7i3qGS8KwfTH
isY4BI7kwsaFUx8f8doi2KJgHJJfTJyMDSdydS7MvlwVPQM7VffinOvzZshEtI0n7A6K1n3RhnRG
bJXsZZTqpxbMZH+pg8dvhlse6vSigkOcVxFawNs5amUR+E0O1CBlD2tfwiGKkpsZOM6r3bK9NhcF
/XjsluskDnwnKmAGqcI+OHG5C3sY9Na4q+ri6yQBXHX9RgIUq6Hi5WA1AspbHFBsdP5sq4+hjpkX
wHGtXY1mJ7xlxIQXkhV3vuAcL0U/oN1RM5YhTHR1GR6ifHr6IIQVwroUli8rtwQecGPeFn/McBkh
i5RjCLJ2+loOM+oAry+7gGuG6dIyYzASzYQRdnOOPWgG29GRS7+zaBZXpRXhWJDFdy15gPwTfeaX
1lSvms4q2MbWW1LHrxbJ1z7QYUDGfPGkoeiiMecygY9TtvSfCKj3ktHaBvvmTdAuhIKMzkcjYgbx
unU94q9EDvESgHx34XfOoWFPBer40sEe1IlvdQVsPQBGmNiThi1uHCaYN8oKsEGjfgBZByoX+beW
gibpIDCOc3vnBPoFgQa76kyEAE7i7gKAirWDWMErkZlThFTnKBh2JfZ+ADlAHK66YHwh0wM9KveK
4x9xhEHdn9jrKCwHP5UDc+ISCsbjHLFzlbvpSs03JsZWY/AQwggdJhgEAzvav8x/01p0fp35FhEU
fl3CwEumtzy9MuPmtQpq4UUmXli1iUy47JMbmwCPNHgDw3yO9a6C5XNvoAWFymEdc73qPaoD556A
tJrx56o3KAqMqR8PQd4/TJMJPWSqX60JDWoSZJuxhxapJWa7a+Jh2U4k4eFeMXpMWaOd6YK6hrRP
GYz/x6DrfFAVdRyFGDaoGb4pOJWAeV254/29NKrjRpse6iJLV0R3Se7hGEk3SpcIf9zDAjUCADk/
xkOOFsGdLvQICS8A7SVFHZnwNK2npmKRWsY4X9lCRQRXjXd28Krp0XhVdvD7Ew6IAWZWbrTrACZ6
ptd7FhiTkeASGX9BojRusTL8Rur8vRZ39NsYF4geH2gUQhAXslc5MEIzyFg19OibKnZdtikwsLkZ
5DcXQ3FsrbDEQNFeB88i01NGlbW1xqDobsY7gVEho7YkclZd454wdjNW7cxUR+rTbboYt8w2k3WR
QQbVw2pftIi9h0HexpcvJCvQEKU4aNKrGq+91SIncORrinnEekkYglAMfuhWuKH62Jshjj1hm0Bn
63GggkIbepkrAwZnk29bln2EVRb2kNs4PxUTVNP0IpvXSinPiGMaMGlrD4O1QAYAk4i08GzqExSU
FDfvoj72oXkbVwneAQ468zC5jO/w2fVAmLjgMTY5skD2idlP+6ga9jqRT1sQxSVuMS1mrmk1Tn29
CueGkY09nF3gTJB2jJ9UxH3VUwaalDBO1b9nLTROshYmBHqvTDHUyrS7R+i2oPx5vXeW/qXO5YOj
EJ9q5lfcqO402rs1o7UrSJrfYzOg5knpR0H9mGEZm6zGQ6mwimvTPWc4RnES6S+lDQMpMWeIgR0h
UwnGz5TgQPq6uakguEHJ8Wo9uW7RBlEnyL1dUBFHizgU4XDGQ3kz4qSOezNCaudlLsOv9cLrcUrj
AwjpbewNsXbmLDu6t8R+3FmlLV4mpSX+6GQ1zCuhewZy9KtYbw91a4Ur/sl2o6c9M8uiuk5T5qEt
rklplICLmChSaJ9JWVge27GcKC910O6M+XPa4j+S6De1o7FJ1AR6nna0JEsASaPKv6kKb9/2ws5j
O8JnBgyCohlsdVP72uuU57bjahuB1sYHw4XsbBiEcggsgGxQDVkCpJQ4EEwUWr6ouSwSHWFyh9vM
FcZ4N0MTWPs57qlu0YE7LlRnwyC2C2sjAPSla67CHsgrcu84/s3dD4Wg5Q6+lTUgoRq8UlPCpot1
jXfUIi3ppuSmarrvpVG/pqZxnQr4LPok1zqK1lutlV+N2cZHVjU01q+mCKYHJugB/RXZL7GLEXLd
+pWOV6NqjWntMpg8FKNu+lzx97Q48W1fiJfWHomAHmrYQHHq3Cxuem6ssr7J4kPPYGyl53a5joIW
L0AdwVNTde+4gC1IW9zn2dGNUyVwOh4FbjRE7nmL3tXrXqpLsnx+SDrzPY6YkYVaI7HpADwZ+vKI
D4G2Mmf3BbMVEqOlex+LUGwWdF4bRrmjUoeKjtdSw/wMm4uw1fIveQyfTYSJ4DENSeN7sbt0Babb
v1KZbZzyM0oq6rByWGXpdMSAK9wHIzEuKVzI3J0xK8FdAxESo5d+0rdjOuFZRpMZJqlai4SbaXbn
F9B+42QwCHX1HiF8DeH7B0n5P4amXPuXyKBP/qqf/vP/yUn1F4PW/5tv6/+Hdqt87T+xuf/ht/r0
HUl//z37xW71x9/5j7rGcv+F4zIiGttyXYN4Cf65/6hrHPNfpkS1oJT1v4U3/0tdY/0LD1Y8VZHP
mNgiXFyJ/6Ou0f9lI9ZxifEwXKlMVzr/lefqZYX9TKa3Ce5DQoKAC8c+OjSsXX8m0/d4l4i+Gyxm
62X+TNRUx6SpGr85pJjufnoz/1lBPxujfjIOv8gYLFua7EaJlYdrfHpUGFo60WeQRfIlYwLTNd+6
DKcVK8fpk6lLqLq/aSc+fzYbN1uOSwRMiNPgJ/z62RIRFDlqIGsVTTAdtDTEWA3WX/OXXXz5vX95
hbbpMLLXpcK/g0/4SY8wW1Pmhu4gV7ZwMd+a5vuozsu/iAQ+KwSgG1t866wUJD8oxj+dFCHCYr1I
AIVdShHwa99F49/bT/b8/udv6fOC+PygTy9N5vkE84qr17BaL2+/jNhIMmb9i4jjdx9HCt3AzwsB
GejWr1+NU0223YVMM03QVGLqDPmm2ghTm5f//tOQusOG0W1TuLb563OGyhh7LCFgrGnkeyCSV+Nr
TT/drzWtWd7+/DCBHO6XlXB5d+jUhKNsR1dSfVoJNdIc5eh0AupRUPScgse3ZYMt0AYGykf14ay5
ra+79VpshBf72epvDu+flTGOoyxp66j7UEu4vNdfPy0W2m2o5WR/t5VZ34WVdV3l+nYycdOs6Wk7
LYWZuUyvf/7Yn9f/5amWblzSmYiU011OuJ+PENniN2HWk7lqzGIdLNqt6Ja/POKfi5JHIC+10Zry
EY1PizINUnus8Au4YLPNesZCoalQVBM//Bdb/989yFZ4pnIompYwP63LoagWqpacftExm72DYxhB
Br3V3UdRkf9lp/1zD2ASrWwc+U1Jl+d8Wi04X7St7FO8X0SE0bqFQUg8O9Gtthjzqi7n4S/n79+e
d1m9P+kGC+Xg9DtpoPPEEgNASRjFFt5LXbwD5Bd/cZr/7dNcdKHA1xaf8NOb1OI4GcyJxBK7VzjY
5Ve5AdjeL9vBqe//vAB/+6X99KhPq0MQttBPpsMB7IYV8z8LzA4IQIPlDW8z+/bnpxm/Cp45rKRg
dRgOpADBpS4+PQ4JJeevi9Pjkg2jV7ogVbmRbQmUXUMLOxZl/pZ0trFxquqAVevdnx//627759M/
eaRbTq0qixkZ/W9x28zDlbGYf/uEl5X3f260fz/jIufmwqEAAVT6daWUBZ1+Pyc5huMclNg2dzeF
kXmS4bTdvpbLsy1RC5SrxnA2f/50v3m5EvN5k3gKni7lZ3GrFtqhuxRZ7gflsbFuLRotcVLzA3JW
C/8QHa0rgdx/fug/X6mELKxbzKcQOvPBf/24oaG5C2LF3B8jDJf05yS9/vMDPtX5lxf66xMuv8FP
W08GloamrMl9UJhNfm347Speu8dwDT5xXz0tayZw90xjPZxS/b88+/Lb//pl/vrsT18mBZky8yrP
fblVW2tTbYYdPp5+eis8ugi//69u9n9+1E+7w8FtsUJtAKpoHGBb4Fy9YM3VyvFLUY7R6s8f7ted
/5+HKZtKWVqSG+LTZggju4pkCsbd9tkbSskDKu8t8770Lx/qtyvkp+dcLt6fvj+FLlQWl1yW0kRG
sYCZLH/5JL9d+KZu4lrKvqNi+XSLJry0qW1kxtc0ncxduv26rDD82iZ/qVYv7//zcvjpOeqTnH5K
2wZbhgjXmqB+Ca0BOCnpThxgT0wX/rLuf/fafn7WpxsOGukIeQm5izMI5Ll8tvTxzwvA+N3qpipw
qfA4lpX9aXW3yqqrZfzx2vSPxUeW9Jhvza3beFi6U2TBJvvzEz/5Xfx7zVHJOwb7RpGe9WnNSQer
lkJ1l708rq1NfnY3uH2e68dmJ/jOcGHZUgqtqkfjtj+q9Z+f/rs3+vPDPy3EtEycuEX06udiWhU4
9c9T9JcPePn9Py+Qnx/xeSHWA5YfuMH4RTN6sfWs9xmZCngVXXhw8O3//IGM323hnx4nP61HsqQX
qzXa3M/20bfQWWHK6njBCe+y62ktvOIwYV6me/nzn58r/nnHoalXQre5ZDCVMD59jXyJMIthVfjB
IzEJ0Wnw9TV8uJbgHt9Zqb15hBbujf5Fq4w78V4es6vgL5v+N3vRhVVIwWmi+Raf71mzTYs6qRgf
9Iu1xsAJzxaERdnD1D/8+dP+ZtnwIEzIhKDmBDr49fwy27FQcuRBcXIgggHgffjLR/ndEy4QwuUZ
PMC87NOfTsiK6CABjZqFOWtv0RAfRZP8rTb4tb35sfP4l+njAMixDLY+LZUIS+fGRa/q9wfnHtLw
ni/Pdx9JjvNBQNf/w9mZ7UaqrOv2iZCAoL1NSLJ3398gl6tM3wQ9PP0eWdI5q8rlbWsvTWlezCmZ
BIKIv/vGVy9evM38yE835s+vn99nH71LC51rsjuT5H94gHbv9KqKis9nmvwCPsW4rBV3pa+1LTxs
rLGvzIfhvX0udtq6OzHhnQTfrZXPdjp2OWzHXPITzf2dfP7xhGHQn12zsR9tnqYA4Oym2/aB4YMV
9gtf3X4XN+if7APQCAxBkEvx0DU/vNGS99zkM2umrlbOdUPgEp7qnbHRgsXP1sNB3zVrsdd381u5
1fZ6AK/aj/g3rU//u8T2302CT5R3jjcR5VLzY+kolKlwR1pP/lCoq6naCTQZbXb59Uv+7CL8feJd
inWkmvrfS5i2vNlYExcZIdyp6oPQr5Nq9/U1tH/XMKmycf6H+h4lh/OP+OMtct7Gylyh540ezJ11
PfgRc1swZH9pqqcxG7WCZXrIfICQWMX4377Uf3e98+WhiKhknjbopr8vH04FGDRU+z6y0OP5uITo
dVJP8sS1PLF393Qs152n7NxtvU++fY//y+3/5/ofosM+xDtCrbl+49MI2nTP5U5dt17qK171VOzi
QPrDWlvXm2/v/N/lzJ1DqjoPB1EO/I0Z+uPBg9FkKgLNqT97M4Pa3vCzui42TJFctpvzauI3hH6y
Q/W2GtbyDjnmsGbI4tBcx1hE3FXbrxeC/ulC+M/v+biZafTYXH2Z+XQ32YMWCB85ddA9ORsgRAdQ
bQFb2xqqy5HuyUGla+cNa+GJNWR560BL+psKy79H0V+Px/ywwc1EahWqWHTmxlDjueDGdugXnUhs
xD919qhkoVz2Xz+Df88MrmkTQjngjEA7fTiCJ7setLqaiKSMe44MwMSt//UVPjnlTZUznj1T10xU
FR+CGc5U0Gy4l/iQ7Xc0Srf24QwS+FUgUN9BKPMTrzrOPlRXJlAsTzH8/PRdzPbJzv3Xj/gY4tQ0
uBLGQQrfXFm83tiTxBjOUdtrHp/b3j1+fdOfrSzK+exhwnR09pm/v/FkiRIOMO5ZoenW1Pfd4sIn
uFQXJtERANvdN/vmJ9kt0nWHHPd3FZw9+u8LuiDja/DQ58Mx2aKoEz9CX7uZr+x7e2M+FMF8EDsG
OiAo+uOP744G/bNVRAgnaJ9xTv3uvfy5o9ZF74pkoVjhSsa/d3Rbmngz9xpa8XlJBVtcVw7Pqkyz
yEvFZDGJVNZu7G5jPcKJoqu1YsQJrkBpXugN7GGuEg+7IqrFiz7ky/JzGeuiWmlMUo6rPhxjpnF7
q+qDqEjL0mciX6QHWRbV2S3DEXf/57cphLCoG1P2Zw1/2LFlj7wxlxZzOYCpuhgTCIxG9WxYyfaU
CXRtr19f75PH+df1PuzQokgz2Vj4ioxq99aBfNFE034X9J9XxN85BiZ/f9zUhy+/Al9p1QM31a67
47CD4t6t3DXN+U0Ff32lXLXfbLfn7/yfC9J8Mh3s+hwqPX8vUcNpbfxLuCsZYqPGsiw6T8feufq5
hO/GchGSB3/9HD9J6LlHzliXs546r3v+TP84cFqHBydj95zQO/uSqksfKBtji5e99/WVPolbKCAT
HdF+IMr/eJKkzHYAw1VyP1YFXlaqFxnEYvPDf3MV6oGCRpRu/D7Z/7idpNcbuXRUPQsa6WJkcKWv
/ATznK8v8zvv+vCm1D8+5493o3WOy/5F2BlRsWIE5UknPpAnaOArk3HZlfk+JiuG2Tb/ZXTCS+Mz
YzaUdtGHZalOFoKPakIJG4BCsYPwHdj+uUa3YnCJiOU98kA1ELt8X5b5net9vO8/r/1huWT1/7s2
RmHreDMF8yszEttBXzVBuUsOC1ODa3YBD+QO2gkfR5pXB4nWFeqLzdfv4JMFpdJHcsg16NjS1fl7
5abD3CWNQbVrcl1wyw4ODnh8M4D5EoWi3H19sd+x+z83zgFJ5kh/k8j476vFtjSzYiCvgbWLPvAV
oymr811PeUkTT/f1R+Vnfv/dN/NZuHOuF9KbwPmX9vzfFy266cw9GEhuSCiM4QXi9pIy9NF/0xL8
ZN9RaQmj8Dfo1lsfnUAzfMU5hWNwBJuGlC3bkLIF/9Ub0+hIsKVolMCsj3MkS9OgCnGogqnJgJ2V
srgIYetqw6i3WH/9vj5ZHMLQmYcyaYC42se0ME9TXYqcqVHNbmGSwPer7uAz8qFoSvvdZnB+9x/W
BsE6AaL5+2ofpxPADxUgK9h01BSuTWNJDYVKVvsFnpB77LPUWycthNcviMq7trbeph6tuyXTbym3
n51Y8DbPYSSjBML6kBzaNeoc+EznEyu+SrZ5kF0gND1BoQ+S/bCNNuW72I+7cg1OZlVeMIQXfHeG
/U5A/3kabPKGKegu47b796JtJW6x1cDT6EieLDoIiOwtH9VKUFxGvia+OcE+iwToYZ+DKuqcdGT+
vlyGhmBxMQnzZ4reFuNt6ndxwKdriTshCSAipUD19xVQe6Hqas+xzZCtO3fwFInp4TdH/2e3wd/X
zo0sgmH7Q9WonpLebM4NCbPbt+a8UhFRff1JfLaFiT8v8eFJ1Q7DvJ3kBK6awJS7cgdrLFA8xt2E
5TcN4qByPQJt/ubg/6R2yhZGRc/GwOjcIP+wi7nRopy9YqhYeCjNdv2GhHbj+DjfHOcAe8yV4rt3
/829Qvw1NZ2jgZ7/3+9sSGI3CwWtrHTX7eS1Se3Cq7dn3Mk63WYBqju/1r7ZBz7ZrWnf/ueaH85G
/NCrrsw4kIr+XuQvEMvWjnVfIXb5+ua+u86H9bjAEh2WnntDX/8e5vreKGx9NRVZ5mWK8s2qOT+o
j1+zTZ1JF+c9hZjj7weZpU2d9hEXq2ggw/nwp3LyF8sONGiRbfXdANFn39qflzvf+x/xm9ZSXKwF
Sag7lVRLuyk7ukwTb0K3/K4p8+lj/OPOPiyRZizb2Y0otTAaAttkh4I+0MtXOxq+mTH4rJwkYEMT
ZmvQq03nw001g6GD/aFzyzz5Ztnhs4J9qn0If9eDVd84LvfOj+y2eUm+LaV9crLTOT0XFsg9z4H3
38+To6irkQxwNOXvs3GHvBuN9q9WQQJVP/fD5KlW4n+9PM/L/J8V88clP6yYXMQ4HZz71FOmPFeR
Xq1KJtIAYStMjpj2TpuU9Szrp6+v+mkiY9MrMc8QQuOf3KlJ8dtAg37+4tuLMsg2xVHZoFYM/ou4
k77n/7+Q+LBTL8WoRIjxKU6G+yK+m1A7x8mvr+/ms7XpcJ5phsWeSdf/79c2o1SGWmxJX1FyaLuo
KM86Q0OeyiW6+vpS9G8+O3v+vNqHgwFknqOMrY4oXE2zHNYTgv69bRcLYIcxKR6ghegz1nVLagdN
0Ytp29tD9tQXwzRdZAsVyijrXtK0wTcIMbMi1kzzp69JLXIofKrE2jM20MLtcWoIFebBgXPkGvQU
r1WH3sCCWk+HQybstEKDlbhUQBy7G+5V3JtCwElQbNdAGeGWpJVrQ7eLHay8ByFd866eO7w3hIwp
j2bOsouhhWHTUypIOPbJxMTEflFKWYONdMNpb7sLNspzVvf1urWnJF1FtYosgXuu32AfqH6VI2jT
9azrgz7r0WAUCyRMNKlFI+BGaxLVZdbhztOVrdQ9w6olXjSlo5HZgjSJUaxPJdXSPMFZYzYivdws
rVXIDeu/x3O0agbOO7s27+YeycmbqphjdsDWIg/3VdW7Q3CerF18VFTNguZzkZYvJrcRPhQizJqT
RnNg3rR4JhzrxAAhNeQ0ojByc1zhddxegUJKC/tD32l4SEjHXMKdWmLpfphM4IOonQTTpkm0UNSv
1Ri7jKIGu3ocWw3yqC0HFDzQo/qz6Uk1PvWjmzsraxilXMNq0EDVRlasNM9wKNz3Psqs+HnWSlu9
SApw57eu7LAeQWpWaoqq7WFeS6w58lQ3dqVLqQqn8DAy/dEWqfAGI4MEW0ZySL2ahKBY6eGQ8rb6
1LQAiuVd/LBEUwmwynDq8m7oHEBBHSat7oVSplO3Qz5H+GJowoleTbUv78CkIcKxU6poMLad5rbn
FaMD62qlP3WVYr5EtQINr0WyMm6MTENsOrWyjHkkkNx8Hb+6O2zsoMkRReAGsmAYO95rbsfvBdGQ
zIfWBJWwbcqpvVUYs2p24AyA6fT04vU7IrwBeGE1RrN6oZlwtQ6Vo+MfVuLKcj/KVld9IvgSQGQ0
EJhMUi+kp5vzeTorx/Udd0WkSJOsszszR/qALK3F6y1qwospHnANFsW0ZJ4JFOXeEjCGaAIwxRoD
2DInHLOWGXkfhUKIyKaRPS60z1A6qroxbLU5LhlzaTIERq7VWrdJYQ0I8siXUP70SOEgZiX1Jd+f
cWKGoIlva4jD3Y7J3lxdJ+mMw4qdj7k8cksY63VTFGHJJ4Wab0Gp2xZKKZ5LUOYzblvFkI+WV7EC
Ta+ArwqUKq+LJ1smaB66UVdB9o4cmu99UzawIKHNOpCyxByO0ISnebyuOtpDnnlWiKxsAwsi9QAP
OOmmzdyUKWOPQibKqei0+h5If/qmlnWB5j/EetxZEE9O5gg6WgURdluXWf/LkEtcgtyqtOskxC1t
Uy0VHslObDsI78ZafW301sngLqC9WIXGOJxAFRhgUtUluZHqtKzrIjegfJpWfeHgqg3jsHUGBjmW
tMU7rQgZJoT+6v4wrN5uj6KdKgFHYDjvGIQG9+oIpidIZ70/C9SNVt8PtT3Hx7LVhu6n0WuuDNzk
zCLNI7P5aWEMXq+duMdZVUim8H1Vm0obitaAddZIJQiiqcIJspKaO6eIABls8uJmNGBG0ApXwc6E
ToukMQYwTN7JlpfhwWkE/EUJm2OUNfzysHDXSSGteK2o5vCMjkVsZ0VP98XQSORMifK8FDqSV6WN
lrfImXs08FVpwzyV/dn0hiTY2sLkcbZG2fQ4EA1FJoFwuBFaFsudc15uX9/bqdm/65k59Ve6Oppo
g0ur1JljtZA5Zlrn/sTpSYOUWw8l2+TESMc1y7AihF8YV1yLiu8yW5OIw5ABxpJemUUqccTFidcc
fohSuAio8dd9g+mgXml6BaQ0m61Z3vRFBwRaLnoOQUCLhQ2g1QzdvSWwlN4Umt3zLc6zzXRFCMp7
PUy1jgQtM+bHzsX2bNNMM7/JYSgc1J4hDfsYDe38Otd53KzVpGZT1aY2uisbWbwh5AHMsEjHbbxc
dPoVnhftuKPREw5QQnTYaiOsgL1Ih6jCWNLhgQ4UTq4WxcH3WSS1NuymeBww+6uNHCMQ8qhVpgwR
vmx6rMqVg71ugbJOJPcZ/ynyu8Zqz0BZEMK7CSigsu0TKbchbEVzZSxnK/g8cbJ+HWtisg9FJ+OZ
elKCvp/jGR/SlqZDm6dqehAJuOg9cBoCRRkJAIgVHJTkUaulq1/GYzvctqKuflU1+rbVUnbtFegt
bNTzxC4uJr3u7mzZLv27qdOzWOFkIh6m0EHuiuuzSTELaxB8qBvHrJhAzXpIoWaVNNGFQPdnXTrp
OC9I7y013/euOymrWbHh2/BmRNTuzahHAVWHWoczWKFZYHWK2a5PcRe17bpGBa56RVHhCypH28yw
DRVSu0iA7+GqUs5t1R4jFbSAFwKUwsZ6ts2q9Ieh7l8zIC2XVMkd6XWJVnh4BiX3LQcA9kyDeV3X
SqPDk4pZC2YwYDbMlF0RCQ0d/yS1+pBYta1cQK8FPthGatnsFVBlzdZom5a3Gnak9vnYGxh5KRP7
Der+Cu5DEmWguwy3T9Ndno2Zdt0YoRvt6ghBKap61I9eFsXlk62iQL48R6C2X2OWkdzMY1hdpLVQ
b+LE7n9FolKHM8d/NMYH/hdl4hzLzfnFqLFrf4cWl0dPasqGu80qNo7taOazP1YttukdTAOOu9Jg
viePz4jszM5Z7KOd6HD7UmCIWGYTDe0VPC3tjZq0AxblsjfMi3LWVOzMGZaNPSh9iJeNslMfi1GI
OpgoyNqeOzht9ejiBLAcFTWEkrMfkz7EB6FbVB13OACeShaoVutQlUjxP0dPPWCe0YaFA0m1HcyL
eBRDcjlLXXXuCmDHSb6GN7ypaymrjZGrbn0/9w2wf07qAVR/aV1U7EwAGOZfOsRPgCdZ5vduV3mw
Ma9avBZ9BBkBbtFnY8sWS2gE/mFX0wjUKj5MHRPw1oS0ksf3k2XsKqHvTGwwNy0U+6jQd8Y4YnKq
O8fY7DiUsWvdM/1DvtOHzbowcK4F3W+o9GxVE5vOsam3ulO2hIwZ1nv4wvWj9khobayy1ngsUNB4
aT1dSQ1OLFvY1mpxtFOiX3bugiVPRbwCDH8zVlbmDfbwMoUps7Jphf1qaGzMAaIm6gqgWjXQ/HDE
WsC5mFKoXEVyxomq0TY0OdqdITDsZt9a4W7OtJO6yOsR1TzI2AOph+m1VXMDYKsDOYT1eFY+uJOK
7DfOTrBE7u0uvIJM1Wx6Eb7KIbpr06QlSjUfzbMvJV6g+yqafplmfmMvyWUdFa99muBODoMbCdLP
sZye57Jv1h1GkytKe3smZja6VW7SeQF+ABgQsF7QaY1PR4fZT6uMVhja8namZGeO7euiqD9YIp1P
nJ2ul7NxQRlzZtrV0B/asbiNICsjt69+GUkFIT6DiBHGwM8VOviJC64GqeVLV2mvyFfXg2sADo2q
96hxHuzaPYWEzqsk0vt15La0cbRh3+YSTAH0mdik2TCk9y0rCSF0E6+goGHAXLwiTYeOwtiT3gQE
QS+S0X521pOCoxqhKvKasZ1XlpITcTm9tXFS5Q7A0PgI3kYHvoOZ8gQ2CFSkBY+YY+R2zhQD3bT+
ltMPH0kEt1ksdIjrAt+c8JTrmYc/xcM4dVujwRaomsCWMW8JvYStZUJAAWdJWwF1Uu/n/Gxx3IQ6
OZURa1q1yiuJV+BA7/Ycdk9BzXuDcVnRuymU+rU2NbjdkgBDaxu5dQzlKmscbAWSEk8km/85cgas
WrtrvTiedomCaWWm77SwhQaFY3va+r2I1iy8i7bMT6ynbV6ZUI3cTa0AfUj74Q6X0iuRFNfluIzM
X0/8JSfQa+s4SXtPW2JTg6wPYTS1ZQgpWaoOHMDooijPsZ3ys3GWFy1fDoqGN4savU8dzKg0P1X1
cod3zvWQ9ZfgZLABACJP0GloIbas2fWYqe/TgrHylPV+ipjYI/ZA3Rent/WEBB/foENexVt0yntC
4kBK/c6sgFQ51dqRyg9sQXFvghqzhMlekzDRKj4Ph03UHScV93C3ggPSrekDrNUFP1KcqehF6n6P
sJmNFqYr2ISNXoRPjYqmeGo2eHavQfPe40J4mYW4fBBv6Rghl49Skzf50OerEHitYk8HjBc2iYYr
uWadyJS3ta6dCtO6VTvjolGaw1gRrWTiOU/dU7vI7YCROGp3KGhws4t2azbD4umQscpIJymPd66c
NpExMDiO+guMmpvmB2o0u7IGfJb3xa4coYOqNQWqZPaqyMY2pogDa3R2ujuiIm8DO0wOZK5eJSxm
33S/6pdsFU4Suo7BF9iMt6VePlABv7Sr8DHGCh67FX/KjWdlbmkIW9ihqOGrqM5JVg7stNob6ChG
FOaR6gR9p28XPF8yvRx9HVu0FAAL0wXG3tVAJs3LZgb05CCY7i1mZ5qGuATHyJJ9OtpDsviFXeyV
PvSgqBesN7TJ/EH8ekXAGntVYV2ligbhuLAuGgzHHBO2nw583YkjBjMkemV7uG4x7Show7WdN+Em
tk4cnlZrKiC6ivyYjiPxrmEc1Wp+qbJoj18vDoyZchg7Bg5nzMqmrqxQ/7jlGoLQzdBBz3J0+zhF
EJ2R/IFnETbluXQNaQa7U1UHdm23O2njh4v2dFMOAH4nQR3CUNuTWlYwVeBa+6Wh3ncYZ4Aw61sv
dxUjqEw10T3JSXQsagtIkFKI7rHGkppNbW+cSQprMgi2PXeUPwAsjKzk6XY25F202Mt9Rv/qlPbZ
uuqWB0tbrqd8KUC/5PTSqMpeNItVbodSTe7Kpc/2fVVWj9Dc5qPW0/8eeEc5u8rc+T3tDgewZybN
Z1ku2OaAalCcpyhTkuiShM8obmoDbhDrUMeGYopaOTzQpQzJ2zS3mfL3OJn06Q0WgiAUSos0fSt7
pclAOmkSHlGRhO6z41TdsZEW0CTFcUOxbfGeeI60gcq4HdVdBWOpnQGJql2Kv7bem9YrdINMv4qp
6dRHmJRhBn48lfGVNukLdgNmX+BjmWCYuTIwYs5XpRLKZ5hKxaliydYQScJlwYOsBMtVdUOZXLjG
PBeQ3hbiwQKrK9znQX+Vq1mjAbIil4FJD/HdJnjHKrrY0N+v7jUN7ytfk206+gY2O/M67atJ+QFu
sUX4IhoQl2qIDROBYzKjpgqBra+Z8l3uy6Vgs4Gzf3bRwTFC2YlKAYOikSU9oywrqkcTlLO6UeiV
vjhGZ2x5fJg8L3gJPdfzwJ5bNGEaLB0bQpqI5rpzFeFhUgueqqB1yifs8CZXEAKyi4aXlgUC7e1B
p9Hb+7GzgLnUYmnutCRqPNLzJ2oT5UNXOO1GFtK5c9ou3xHi2K+DO8GkQ9y5rfNIf027Lrqww3S5
JbwkI0iQivrMK1mePlvlw1zFZzxTKrYpfk/gQZrmmFQofXstD2e/HgfjDL4Bsb1qdAHZs4K465cL
0T1+KTHkO6NU4tlPQtJhfjyhWf+sQ6tClqwD7mTVuv65xloiQzVkHHRDoT3FmlUeJeCZTVPEqtdL
YW2Y88jvJBH9S2vUmKWkSZ4nu2WyIXJB/asPkTDPW8CQefY4xM9ZQcazNFQOJ/iiIqClCEObKNmL
Equ5hsJoXIcz5VXPGFy5q0o4KNy4pkUehQ1318NVvIhLIR5aQz6pi1pQNsHF/AcveN4QOJibTHGn
LaFzcp9EnRxP+eDM4VprYLDMlF/Pj8x2vazFVZm1W4M5bozulOYNZJeo1uLAKMJYeoXixAAk8ZJo
tlqba7uMQ+OED3t8G4a5chM6Aq5vr4NWQVGrrkFA6RudKoZPT1S776zubbYdQp1q29b5HnwKHrJy
ushHbS0JXWtn2NqRciW79AE3GzhJQ3lFgnCTkzaJDkM8g95wBvpfC8u1HPPH1nLftAFfmSWy1j1R
0BTHxyTTLjA42S0UBeHSmWuyjjejW+6Zxb4Vqbl4YQJbtHXEsU1mzoLoUY1b0xtZubeZogLrUDaR
ysRuB5Q4sYVHievQ47iZROMW7xtB3wcU3FDaPxpckD1zVm4A1T2AbuMrcIqrSprlqi/Ttaxp3ui5
gDFajoCxZiDFtS7qCwXbtZVildrBLeYdPM4rAFhrNS+2Wd+9wx+5MJRqazXZI1UhUre0OZiYseRj
gQ156k63dlspHtU0h7JKxwsTpvTaqH3HlX0dD8XPNJoONOMegcRhI85hvJS97qH2ivxmrgKYJA9W
qGylbPI1NHdP2PJBQNRUl+nIAG9Q1GZ8QMbxcylQk1RFcgl9Fe+GESpsxJJbgba6VkZusSz3ENLf
qesFuK0Hs4L5oB6DTxuz7D6ljUXhQpMvyVLlJ3PBnQYkHSIwrFlXOcD+COBHJvL22prxz6Caf+B7
0DeNXvPbHQvArnri1jGcnoBIaePbNCIxx9/ZKqhcU7/B+Ij6bauO7naxjQzSDHxxu68nfP4wo5pa
FA0mhgpWRAjbxVYghLyRkXGIXPdUpfnRxsaqNYut2s/3czZdD2p1WyX1PZyTra1WP88loTbMQn8J
IY+nZ95XRWSqxlhMG/uokA+mG94550I3X8sJzNllabcX3ZwcAR22GCiFm0TBZUpCxveXvrM84Jqr
wXLDdQbOZU05NdqQUrDQJhF6Ehhj6qieHWrQ/EL7BmV+0FrLa541HoYEm2IyTnWTHoVeBpqZXiQt
aTj0uxM4AOCeuat77cyUWTTUL6JN+yC05ut4yvDayVE6jBR9ibaY/TQJ/dTyJZKsUjxSbnRj+lWF
Fb5q+lWjFneca48NmURV9MyphfoD28QGwA4OYW0J+cY8DVZ10VvaHeYTEOSdx3AEiIuztCtba9+U
VDtthzHSqtllqevlDvYdMp8fKDEUK5kMyjot9W6fl+k9CvxHpykwpQb+uGswLMTHEEFiRiFqU5J1
CUzSTLJUHAPpQzC4y3br8nFbxFfWmN6Xbb0ZWm0rVTS24YQrOrfYzfQTwyyb/SEnSYbmB7OeMgp9
Y/PUtcq9YtLHAlChrDSsD8GNb0zs3/I82+WxfIYzn3iTXdwY8MZgCyr3wI9PsE8FtVhicioH/hj9
NKaXVgKy1m0vMUDqdCrF5/Euz50nehR+plrbhallVS28hRRMifWTMWC+1b4xnAft8lUnOQqNcrfU
yPy69hqvz0OEQRDSXo+i5v3UUyRucJ/h6xtg5NG28VKzChSC1TNvgoW40u3Mb5vqWKZJAAvwVLTh
gBGQOCYi2U7jTLeuDhxx34UAzDEmN4gEnUreTwJze9Z8ucII1gQ0ZCE8Gs1Lqpf1hWvZvzqHRM01
kq05VuvMMjZAA66lWaxDF0K31jzQ9mH4+LVUW9+Fy6oXDITFSmDVb7JuCV3Ua1VRA5dOQsUaF1le
e5jr+grYSojby4hXV3GtWWcUkL3qIbSdv7F6Hre2Ob3n2S3mTYEaXorUOsHB9BJXfQhhoLX5fNRH
hijF0QQ0rs4paVy6VdTTVF7VY78xIstP4jv6KCsJtkqX6bEpcVQtu6uxfbLHK2d8xGjkKNzUK7Pr
pmjvxtEJ4rA72CUVKXqD58P+TkmGlZncsJ3iyMbRLeK9OeIOCcY3GvBqzcKtJPXSAHs6cABWYom2
YOgDFTNLFdcCZhFuDSejvBTXfgY4TMl4dZB3m/42Tw3oW1QqE5VjSfVLyk26nd7EAl8Dt9/rU+Wr
enVpVvlFXpV7RVWeamvZa21HmWfjynEjalSocgczF2uL7lKob4o86P0YRNMmd6ejm4z+1M6eu5h+
Zd1mGO5qSvwQZxNOirjZueXOctBpTK/1koIUsRiwA5QCWA0zwUMb9zd9Iy+nTN3MinXBJHpA5HiI
AGbJvN43odwmWeuTwoDlzfm8ynUKLTXFNCXFmaSJTLCjqAN6c103sNhwcCiGcU+na5O2hNuS5RKP
gC+B7h+tcYJuljDlE5f7RT8Wc3OX2zQcz3VQOOxngPKlYcIT44X1rbIZC6mthV5jItUrA0YMoXE9
NJm5b/FlVhf3yRzKo6VSUoM2KDaFErkq1fJMULqlB7bCjkPdFBGZhLRk5tuy1ndFjmdBaDyJhOCd
5Pt3F4UDVvK628UMYuprUP6dAoqXfq/mcx+QWRSYOmeRb9sTfsF4wqkeVekGj0AFs3qtSiZEkAb2
g1mdN7Rr03q8stVJpXk9QU0/qN0YHnpAtcxW0Wd+0Rbk4X47hVi4jrE241HRCdRL6jxcWyymIK9L
6u+SClW3CkUc7ojfZ3PNLCVh31RXoYNbRUtzWlgSI6QGBz9xqEeZXY1zZezwsZ23kKbLjT6NYvTb
sV52RAACzmCj7GK15gMqCXrzMyy5KuXlkrf32Ks4l11fxdddg0HA1EzFTbT0bJ28CIIFfJpOpptm
2wUbi7WuSMhsNjl9VZzrpTUE6dSKqscwz7aEMZq4gCuMx0Dn2rpyqWuJSvlnpl76oC46501Ndwqb
z3jWderP2GNYt5W9YLKmjiFQOVMtigt7UfKCEXEqynwBk0bSc+OKsGaqwIEcnlDkr1ileR4MpBSr
OLbjyjOMTL3MphTjWco0VIoWaRob+PvZ1eLW3WZswu4m7irRexaFFlqC5PE/+fq1U9UImvwwQJ6R
+IY1HQp3Buow4+GBVdsz1yieZawCMLZmqLNtRd5qEcE0+PsQEg6dXLZ2OrEb2thO7wYqD+taDYFw
WtlkHxlNyC8XVsCde57s15VqOZi10v2kdyjfknlZ6EOUjrhN7XPKG2tdf9vQt91S4WVrCXFEwMgq
sokgxw4nJzqaPPl0Sl7yMWR5qvi+KYz9WTC5s/InYwCU1RfbDWSa4py9jLmyseiVnCtTstjTFcE5
VHbFdqS7fllIfbmTcZQFllLWD3E7vENbee4mWN1MDq10ixRXSYzUj01rpMcY4iHcOmEAGzDez3Td
j844ZJSpmN3AkFyuLR12S9Zpb0B76XFleGxTlvwRFnx6jM3A6HYyfW312Ju4ZcoHOyGlaNr+TZId
bXsiKXjvctrXYZ8HSRdDhFQnl263vcvbwWafNZ96Jys9hzk4Ips8gW5voo47Wxa1zFus9SKuDNy+
srkHBV3R1r42OL77rWO1WXKKUjJF6p3wjG2RX4pJe3ZjaFgCgkhD8sbSocnsFojkDYUaZ9Kd41W+
ezt614rs0q2GdNMVzb4ejB4DeqaNOnzjIUZ79UQ8hC/tptJU0nUrvI0HtwrGhe+8IYldqJ7apDqm
DvRRzQUpUkFGSX8SnmfCHIkSTc9WHhqgCAsZCL1XvCLOGBvDQS9FU8zMufYTh9HBB2OWec6IOWO8
0CgJKTKuCjHYu/8h7bx2JDeWdf1EBOjNbZFl201PjzTmhhgj0XvPpz9ftvY+qmIVimd0JAFrARIm
KpNpIiN+Q2j4CKrqyknPO7lsUOLTrK+67KN3GrTHMmv+kEJcblP8Vz+TN2IykNHQJt16LHksb9B5
o+3p86wynfHbiCmHrSga4qHOX3ogPabIG+MJE8yu0QOrcBzu9sqf7U2UOd/zuPQfHKdCTSqtpQdd
9UOeh6bphlX+gO7UU9f7WKFhIoCWMD28uC3/RqPmcbZIjY0+xn7YUn+MPQZghdV9BUhMH4kjnQfC
8Am/UHsjJz5GPhV+h5Op0aOhSWV0NSqfNdxeiwp/UAVPqOWfTKP/Jkf4MaV9/JOMxpI9EtTR3tt2
SiJUo7SN6kKYjjoevxJcwsbxBj17o7T0pPQq8oSAIlC6HfczjmOdUk9eIestJQYqMXE3JZuWsoNW
wxUrq7e01IIAnzMfMtemK6eod6Gaq8fEbOhrT1NFzb5q3GaU4l2HmjvFq6Lz5FoyX5MplN/kXhT+
ARkr+zyWoZLUPf3JSXjRMcH91pIdRNVYi/zkwbSOqGsVXy2zml8dR6LDCbruk10pxdcoV8vX3ISe
XxtB3bnVZClvNIPoovUm5vCyROG19JvTQBcSw9Y8fpOcsP+MVFD9ahf8d3FHWhtljfoThR3ovtPM
D8e5DhBUmfr9h3mmekbCnZQW/blOHVxTak17oxshTSwt0sF1tTTy/nCmeTI3QZaFVJSGFhvOLEtf
aqXpOpJVbIBJJTMckPUWjd+qMiCQRtggOZEzP+RJOteHFEVopJBLjYKkUwaaV1DgRTwzaBX5WyV1
+FHQ8KFRbZuUjws5qn60pQxCG4ml/CE1ZvxKxjhEyBta2nfNkZSjpZe4KteD9N1MquFUU2p9VdGz
elISWU83kTnNX+KIGrvW+8oOh01qsNFcgpme7c8jtRsvQw5ow7Cbz0YFLskqAMRG6JEjbP7NoN74
EyiDyRMIWXuQCABScHCgzIcnWxQebZ2DAeiK6Y2YnD9z0M9I+rbIsgYlJvSYbWbyrkvD5tRkcv1o
5XGyL+ncUCjP/Wc1yqwBU7tWesL3Ov0rLi184YoBV1HK8Y8yLfgXqWvU75E1UP/L9P1EHrMvAScc
S+prIHhZ62LlpphvtnjMW30mCY6UvUvwjHrE123yYtnvH7NqcJ5KFvv3aR6sL7kx84Dzh9Q4yGmj
vcS5Uf1qOI1Ibk35VzAXyPw3au2jqAunA+P3juVrjzixUVDwOjtA6F8amlORqNnfdqlpv0Yl9x+w
Q5m4X8hNeZvOvKgNwCACeOiUk/KxSVT1kI003HAI4QVE9+iruMsSt8RYtCHtjS3MiW0zq6m66t2D
39t4T0CftO031YztUdnFWoE5DAXz4bFiEZsg2cwSd/muBew0Bu3kTaXv49ZsSdPRzmyMUsImrN8q
raa2OqGzSuWjw59GxWwBCfU5yXYt/BW8TmL7ZcT7+Jvj51SN2tGRPlY06b41eS/TaRs1+9Oklc2v
wDZz2rtOh82TXhrOX1mLmTT9XrnKd2VfSbxJ+7h7k3Wt+erj1xJ5RhKHT71kRdKmzB3qK0mJAjxJ
WBxtQSMYLy35sL63sqaN3dDGzXHjl5X+I1ft5kPdK0OzwSs4aLaRXCPYbRUA/zFAjBvKxTMVNnFx
0p6AREfTNYd/PLt6YNP01Ps0Bk6nGX3hQr+S3+Cf+RiHDLRbvpfFFDufqoHy4/fQr4vgh2n1NUnk
EAc7YwqzeesjRpt9qjpnYrLK0mz7QxJjz7MLNcnQjlBXY9vtq4bjKyTvzH+A5cQATi+aRt5Jky/L
O4NOVO61vsptP0Q5JrB4XDfY7qUWvtvYAncOqNjBwuv1oLZhYDyqMfRCTxv6SvkYqhYmRChw0Lop
kjkzvgNzospbcQPrh6nvraYBUqNRJo0iBN9w89I+FxFKOpuwRBHUSyIOPN7ySUceNxoGJoGSZCqP
SZrNvTfZRYol7Qg07nFUzArdSaXmrXsoTbo32yik4f2QAZ3TvXxQZuwUu5iWM1a2JW0b00K6fmhz
CvSbqEjH+kuZlBmgInAqGriZybRovU+GAgeYcgxARwowu1ExwsgLBwsnmk+TIvovcRwCwKgLpPzd
vkzkLykFeB8fgSrI93oIyYgebhS/9Q6w3Scj6XqEE8haqycF7zRZxxgoTn25/cY1bRSnSJKm4EMM
onc63ocXa4JytISD22dQZvHvzxD9WhnFgdlMPFcO+VHFeBz/q9fxcd4pHjfjCSeuHdeNi7uFK3vt
tnvMHsODs+flDFEJnZQ3cxvs1nQWlFuULRtGHTw0oIyOvoDkq0mBFCfmGd7g8k4/aQdpK6QUkIk/
dGvw/5szcBZrQTQAFAuT2ATrNrgQorRTssUaJN5gtoFG8n5dROIm3wAdGmR0DBPBy3ci0NmUWw0+
m50hVR43Mcqebv2Wja79wfZor21BTnqFNz0CS9snq+D4W3yD89AL8L/CAR5PwiUiPgaHbg80dIeL
26o82E0u03mcxfebqP3mhs4Q0ZreTtt8F3r1Q/mAIe6+3WPE5lor6/jmwJAPgGHGagZOe7mMSwgP
TRcrLRTJfwZWbzl9VkmtN9lztsFLmUyAU1ZdYPHjjsdAWI2tZ+5jH/nLB2s3H4xt9MmX6JBiL71G
Z3j/E6826FnExQatSiOWU39o0X2QXbX6BWbc2vU7ovun6GR7jTcCTxb/87fsJxv8PZDQsddIYreY
i2Rp5K0MWlaNxSapjTGspVITG3LY6i7Kg6/t58QdXXVX7Hxrs3YC3OQ8mMDREGoCdruUx/TloHKS
WIGT06bZR8vMwu9yVUe7+6ffu+Tr1eQihqRBnTINwxTL6mwrOjh49HI3t16vuePP+mgcsr/6jQlQ
5pkiEzJsNv4SsDHXhndruVJMtmU0dnVokYv9oVhpaAOM5YlxCg5CJGyAfwmYcoW1eJN1cx5n8dl8
kkoTmf2WOPDs9pQD4b+bu3q/Siu99cHOIy3YdZCHSU1MDVNYFoh94ibBKGPLGwH1M7TCKnAqbrqy
KsUsLb6ekEAigxXqLDRsLr9e3uZ1XUvIhc3mDwd9NZzX3cY8Wn64wpm6JU6i0yGD+unAcNOsxTwq
QAwdByoCpXK38LdPAu7+BX6ml2FosRl+YnD5Q3kNPsgQt/i7WbmjbnC2LsIvJteXkSfvFA3nsCE1
X3XdomoLcMhLq6ncaWhSbNoGeJQemsbKCro5xTCcMABCDeaKXxjUVS87Erx6PUg+dz4PoTLBZ1Ml
D5hpQ9zfjjeHeRZssSts3W/kJGeYEaRR8H1aDNRsxsUPqD0cCqM4DHIYPjiA6+eV0GvjXHzg0qpg
DUgTri91hucuIOpU8mJr+qniPrkSS/xZV8vWNvjLUeibLQW+bT/Tk7FmMQHt1T52YfNnGA4QW2T4
EnVQ8SiIzHxFJekGcZNzhhRSSOsZV8p6RY/Yroabi5dVP63yy6CUe2QYtve/3y2Nooso4pA4O07D
sKEi3TAyDFg9wWpv9tbH5BE0gQsQ2DPWtuWNNBFdYSgmisZdgdPBZTzs1ehADaijTGFN9aYPnqEf
dV4rWU+aX2HDEr4YqJRuQe8/1VP8oy+64/0hvycWy49JQ5iehIpsELv08ieoxhCCv2LNYijj9e0W
w9W37C+Y/AdBrvNw6H5j4Efna/yQIOe3NgU3LhLuSIBIzAI8F2MxA1xdQG+Enp9I6JRDe2i3Osf7
WhZyiyQuEiuZBAvpM3WpQxMh/qikJiT79NGfXJFiSdtkcDPFk76NW5F0+ECAXylI3Z/fG+Oj70+R
Ao4c6KqlfEDKgz9zZpTuUA8Ba4pun/+jQ04siKjfN2B0xnTbaOnKDr26zAzVRiJB4djTFQfZjcuP
CtKhLigT4UgYB0fgvruu7H/cH9itEIKFy8rRIN0vaaojiEWrD2jLDuUPPXvMx3Jl5q52PGNgs1s2
+ROEW22RqRpSOFMOrHoK+r9AqbqFjBt1sbs/iuvsdBFFvZwpu3TwWQ6xJhLXfvMx39nH6hR7+leE
w4A1IRENOPcleRkO8Un65Txqa/TYqwWy+AGLHCAxwdZhokccEn/wkE/Gg+kaj8HW2WIg6gEqdUlX
USZsdlgGbfN99dCOXrzxH4aD85jYm/7r/Sm5Pe+OqogTnk+wOBDg4pb+AHTFc3Cjl/SHcfwDCPv9
GNd56/uo/w2ySAiyoI6UyQoGz3DSTVl9LfJ6Z4X6LsZAZKDJDOZvE0WvKohyySlOPS2xrNs66Wff
HkBtZCtr7fpJK36PI0xZVBRFrt7rfUIXUOunHlUjex8fe5zHdgnCeEJmSP8inSDrPlK423YPawfg
jX3kAG4jOUFOisf04vtbktPZI3wJfGUhoRg/V6Xyr25ruOrnAZZngT3T305EgFlY0UsgqihMnSB8
ocWRD7Bv1o6GtYhihZ3dohmSco6ZY6c1YMfsm1/K7jlt202gfTSdlcV6e/Y0JK9VZC3NZSpilHkE
5prFWib1Y0cTCKDHSojr0aC2ir+QYyDsZ1C2uRxNOjiWMxrd6GXGl7SJ/si4KALtbxPruCx7XdkX
4ri5uI2Ny2CLzRfkcwqjcwCpu0/tA7gst0D0K3vEQ7j5hYu4txLverNfxFMXx99Uhz46qH2JmM6w
3UFR3krP/qcKPV1zJx9+dYc1m5RrZbPLEaqL9Z4AThmSmIi5vq1/5kdaeciemo/R4Kbtpnd5Unr5
N/OAPdvKI+Tmh6TOSV0OzQN7qamm9rM066k+0oZDLNmw/5ya4ZnHwQc8Ij9DCupXJvcqJRcj/Tfe
Ui05U1o01qyphPEdTe0h0MYq2xqw8a0HlXRPOcoNDau1FbTcEQ4aYmwGilfkOTJJ5eVy1WMtGegl
JSRUybN6snbV3tlSx/pSHGUPULsnrVyhV19URBTebSrSRWi4LEsr3ey0Ke538buaLa6jp+S1eBUK
stKTszdcbs/d8IAa9cr0XtXoFnHNxUhtOJkDjYDEG3dS9dQek5Pk+geo0uqbuLUbFZm6VRXTW9Pr
KDL+QkiLMseLs802QicfxiBBHG/YEuFB2WBZfRjdwbMP5i4+rWWu74nU+ZHwPsyziIvzJ8TMxZRo
Nr2ru7Qv41vq0WWn1F1+Sr+mO8naqB/arUNVpHzOvPAUuMMLCoHYHm/DU/Zi/QrWVbiXD93lb1oc
UwC69TILwbkCIMGl57u06V+yU4jDU+M1R/Ng4B2LgDGiWQ+rR9byC9hsK/QXZRtPHZx/rySMyzCf
Jp/cVgs85KGpzmYyhX54W648PwsZcMlbkx2/dUyexXxXODm70bAUzCC51hxaUN0DvKczusQJdM+V
41gcfuffWoxN1NMQNkfF7qqcN9SDghM3+LsGGWQSv+14UPYAy1HILd11zcxbU3kWbikKlhdWYk8m
OXyoqxijdjueMiuH7q2ZOw+xyOIjeK1G0regN6fnGTUKQ96Sc6/M28o4bPHvzz5PV2XBGPojrdre
2Vi24O9raxniWozFxodwPc1Bz2ku5H2nYZvrR8fNHpMPgRsY1OmpsmSfw6f/vwVxJe2EuscQjYyM
Cq8nytYVJF2v8gYvcIFUA6fxt/dDLre2WIJI66M0JgtLM3lxPwPOA0pfcEsCkirg6LT5ZlaR4/Lz
A2ozj/IMiDRKzZUveOuuPI+6+IJ2CYklq4naS+lGjYBt6c6mxmmpV+WVAd5akWehlopjNtMZFobP
h/RfdXI5vypdvZtX1v11KelyHt9fQGdr0sS5Aa68xJcbHgRTYa9vgy3m7faLKKoYHB/rl9OtDMem
mGMCSLENijmX+6BsCnNOQmaRHUbjFpqjvEX5+Zu0db6PwaY1NrMb/QJxn7jOcU2H7+a8ngVfXMdo
mcgWnnSj59c/gGxO4zOqlCvL5OrOf1+dZ0EWqzOz81TyJ4LER+6d59BtIVCdrG0Lvs3ltf6WB2CB
1qLe3BP/RjUWV3A3l1GoKthNii6E8zk6DX9Iz/Bt6egaqNNPXuv2Ty1+Uoc2Xol9XR5gO56FXty0
Ye6kDoRimMV7/yTcLhLMNer9WvvxxgP4Ms7iQQ7srQErFFVejcDCoFOMhJXVKOFBNosd2q3bEKpF
DMmYJwPgurncZiwvHdOpTPuCSv6mmYLvoWQ9tJZ2uH8iXdfu8PzUbUvmYsQ8lpfy5bI259CxE52P
Dt/cRP3YHZ6VA4fvFxsQ3cZ6rT4VuCiMK5WZGzWKi7DL/B3w3FANoLi8YPhuaD21NP3DCPZDKLIZ
0/c4+wsK57G1t4Vlb0rHcC2BjansFx5VOw3E8v1puLESHLTneIlSBSf7WXyh3kkjX0IczXPsroFY
FT6EhvElklEwVHwhdHUskn7XN87aHST+4EVSchFY/LCzkyzOutxCXWtkCfaql34w3XjnPIeqG0su
iFov+WClm9YtzD1KVxi/r9y8N86V8/DLzngV+R2fgfAorrjosgN3+9LN+kqU606jWGT/Tu/SI6FU
uyKu0JinQGyeun3y1FL7a47t+lZb+ZD6YjlngrUZpqwrW/0Kh8FFvgGL7RpQ7achfh3a8KgE0Kp7
sJGUPaFXdBl93PBNjpUneiAfu7Q6yEr4aqbmytW49ssW94cOzaGWZeZAqJomp/bwT6917UlzfU3h
a4hCO84vwEqvMng5HQMrHKmoDIiop0rlDm2xCeK/DdhKsWysfdnrcBijUQqn/k5h78pMMVKUUAjj
jiTVubpBsRiiwt+a1+wRyXQnDQMxCCwbw41pXxvH+5v2GghEk+w8+GLXNr5hxXbBWJnSR5RqDsY3
Zy8E1ON96a3Euv58CFIDIDHppzCry9TNQUaqrerOEJfjVv8+H6Fx9g8O3h4zHY5wiyPRNnqhT8//
+/0XkgnUyUTin2NawJ4uDwl/rJ3cGpAP06FwmYHqWtlnPzNXvuX1WSDGJttU44Qx5xK9wkHUafqU
wAKFyZeXoZv1vIsBKK/MpMhVLo884uCUIqJpeJsuRqNPGF40Y2R6VBRHL//V7SFwozeP5Kf/eR1R
dWtYWHnRA7TEq2/ZS+kmXR6mbEZ7jTdtYih/qmAENylqRyvZxPVWQCOW2cP8xwQHYy02+JCyVCUE
GFAf6L9YqFSinTp8yAa0I7TgLQ3mFevDGwOzYOpTH8JgE88y7XJVwNtKmiKWLQQJmy2WBig7ot4x
rDXZbodBtlIoCKtUZi7D+LlfKJJBGDxhNzJCAS38BClbyz5v7C9G82+YRS5mQyHKy5QwRtwr7oyw
w8bAhnbrFFMEhjT6lhvaHhH8r6rR/by/Im+PUNh2gLuTWSiXI1SNNFXsktAyHDZDm4HtFsVTJbgY
9wPdOLBMOsGsETgctujKXkbqohKNMcp9sNpR5NrM6ESOngTBE/0laXroe1sHV9AhGRs2/s/RSuRP
KDgCB07kecVSZznoRZVpeVFWiZ1ZgShlDnO0RbDvpDnFq9XHn+8PebkplmEWm6IaetTgSqGPlr0Z
kEoG6TQgJJWo2oNuOCsn2GUZgXYmb2qTo5ni1bsh9OJDUiqZ42GE9BtYc3mIw8b+2E1Gtbs/pMuZ
+ycKxgSmSsps8hAU59tZymZEUOL0AiWCIgJ5tG0HVI62VjkMP2urm/76D8FUmvg4LlDxXh7KmMXZ
lVpOmInRo9vBfv87yNBAcRB9XFmcl1/qf4al6Q7G0zTp8Ea+HFaIOGRgY2hJFaSDGeugu6Bl+o/B
0FI374KvxdBu74/tcsv/b0Ta9pxgAsi7WBt5b5Ftq7GO4G/6A1AfOZsUb4vZQPkqh1qALlm60ZCB
FMD7/f3YNz+iLtqwDkhbe1lXb1vkm+EvAOwD7Y/gxBEJj1Nq2yuTell6+Z8h6jQJFZtkTH13QDxb
K5gb6s4Il86NckD6aruXs0dYq4fK/nh/PGuBFqkQwkN+nIc2qgWt+YTOw8MoiNL0n7YKkkX3Y12+
Wd4HZYJMEu7ZGEVyp16uFH000iLTaSbL2a8p+6zV5LRUI/QKbznjGLUrb8Ubu/oi3GJoUi4VTcVv
cWcHRt2IfUswrlUCrhc/iQgW8g5mNGy2ZQ26hdTTV7GiuZjmZeGDkUKKxXfdMqINbRC727Z27zdo
ZqXR9/uTefXhmEEHBAvnloW9mbYozpWDIPd2qu3Cggh2aYe+XKGzJ5y5tHd2hM3K/XhXC1/EIxVi
K4NZJJ+8/HhQPYNeS4VMQaTu2FwPEMU2I0Si3w6DrAxWUZhAYkG49JpGlyUoMcDlAVCqKcJZJhQ5
16oN5S+lDa01R/BFhYUlSWZ8Fm5pOY06lJLJGimxcNlFyvKzcvC9VHvxH+FXzq7iFl7+pIe7ERCd
tEG38D+MVtE1NNLAQdv2YlKHokY3ChF/AKbBK9qjUHGSAH5lEawY713tBbIGcmZFXKsATpfVmqps
zTo3bNtN53AnzyiDwki+P5arrUAImyYJm1vkscutAK+7iVX4ZUifxM3rFAeKZ6Fj/Bg6RnM0ct4H
ch78nk3L+/ej+8+rwNQsmd2weLYHhh0HVsoETqmPCMIvRE7LD5GWBq/3B3e9+nWQePRwVSBjmrJM
ZofJbtHAzCgnYWXsxaqFlEoU44BZT+rvJiMQDRRubQFSh3SwLCnVQ42y/swTeMymaJ9LEgXMUV2r
KtwaEJbI3C7wuYTF5eV2NkuKR4avSy6i5Bsr/TJoj5WylrfeCEJRAa03i/4+gRYn8FCHioOkluRq
c50c58r+A7aYc0Ba98/7n+d6eWMErDkc93TZsdtYjKYbSk2f8wbWSzJMf85ou5xQhVd++8sYLG/e
0UyXw7m/iJKQRbb2iE6tP/YHPwmeDMk+3B/I9YxBhAARDULB4VxYNv/Mkc6SpCQ62gZKoD1Q5guK
PfqWA8U8w6fH+V/C4XIE1JWX5zKZ70q7Miqanq7TZukf6DYV9h4ZVHX4IyqRI1iZv+UJIRYbLmp8
JzBsXF6L0w5KdZ30A19pLF/V/kfZ/Oh1ZS/JFTzzZKVAuoxF0VBj0dmWYuKjdmUr3reKMUVWobtT
jItC2zdC50DKPja+rj5YGQzogcfRH/enc7kMl0EXA+zNaRoqHa6jHCY/Un3AlzqFnf/bQTi/uYvF
SiQLXVz8dmaoiSYEzea8/2BLCIur2fZ+iOUqZBwUPHSdfywbCN4ihGH1Ha9pjvK+VYddjI0EGj9y
9djb7bC/H0rsmX+LOmTRIpRlmCaypVwcS9OTEssrNAEZzZgZRxQckGpBsQLNie4Qr5n63hwW6BDh
VqqiwLfYvwUUTyvDlhada8c62I3sbzPb7j7YIeZY94d1O5QYD2Qc9epi79EA44aMdFeCK+yidF9E
uNsP83wYUftdWRG35tCiyMiC56xVluDQLHKwQShQmcqiEKnoQjcQx1bn0DMGXf8u2cPvvpfFR6Pi
ZwJMF7fUErddF2h+ZCXvZQQb9eoDNGNr8Cy78tcgqTd2sS3zVlCBTYNqXlo/24HU4z45am4SpQWq
azXKnbmx0dBb7nIVJ7tyXlmPNyKaALRo1ELJERWBy3sxHSYrbfOKc2PCZWVsR8SaxuNUovRVql/N
eiXcjRODw9fQLYGckQFLXobT0Gewjd6Q3Kmu3SaW0cL7/ZXI/FHUZ23ACnUWGVKd2lDcEo2Euhj3
ztR91HGHGOeVo/3GeieThjCgChIjF/HlOFoKs0UctoZLQg3OqY+1AU3lKDhpM8IP9/fW8vnP6hMU
NyrNMjc9YS9jGYURYtjAnPW7GmO5HropKlz7NZqb+MmLk4kwFtxEAO8UMRefpvObuIDqbbmmkien
2O6gvnsRC7L73Cph4MMN78Zp3gyk8OOxozBXrQz0xlq8+AViIs6KAHZs2gg4BzRVcagpp78U+Jp5
9maTp/WAoe/P6s0vSCJIS4ZJhfd2GayY5EnDFwTNMESetBi9xRh1FmTm7oe5+fHOwiw+Hh62qCLH
WeAFz/5JOdR8vI6P9x8uSWgluioQl9AUlqt+6IJYGWJfcyWEMp8LC1E/JTLWUJY35+zseFrc9zK6
p2mNKpZrmB20hIGN8aHA7eG7PtXByvPqvY62XI8k07Dy0GewgMRffiAhOdyWJcte/6aeBAgZJXrp
pfgze04O0cnZjida4AX+3253LF7Sp2nfvOT7Nc7urSHTDqGIQ69HvrKO9msLWFdH/cssI/spzMPv
wkRla2SmspLB3YxEf4JWBbVSXq2X4+W1mgk9Z1TkkDSYFP/R0ed2U6Euc39F3oqDVaVDyUHFgslZ
xEEbS5PkWbPdvNdOPbY9+G9L4xopeC3KYt0jIxLNBmQKN1ExaS3Kl7wiBcn+0yrReaaAxVRprixr
bJZB2cQq4oC+avSxfITcvZ0P5U7aqCdt1wASmFGj3ijZNv8+b9VD8zncJm8QMO/P6a2TS+fUxFuc
J+ZVTXgOomSEt0txikRhqyot7E4KSN9y1MK+lZmScLzYgDTuR13wht6TSfs87GKL8LCKU7Vm8P0u
+9PemyfjZ/s4fqHttMm++Z76y0YqCgHLI61lBA5PmH3JKyMXIZa7lL41dSXyO+7C5UUoTWjfIMry
fmZLSS/v5gyFwlETSa0/rBWwboWjcMRrQLNMYVC42CRzUyLawu2Ohe1DYg5P/lw/+EllbUqzTLz7
87uAY/wzv6JXqXEfynREF9EqR06Rt6PIiLAjii1eEL6gpoeENTKfqYKsSocxBrkcsrdxvXIZLkQS
roIvXwr4UFXU2X3JFZzI7jk5JXvjVQFfVu+Hw9pSujGvDkeCqPRQwbi6/BFnhnOiVxalR/XXUOvf
UQHHXjlDVp3vu/YMvzU2wgHv5BmEE8Y7wu7sps9N3bdGlcq4kU3zY+to0jeU8eTXkiW9w+SucCez
dtxKUUMv78r4CUn8Di3FFBXECKTa7y9ifg4fmg4HLfBlg0Wxa4Txa+Rkakva9bmNjVd0sMLE1bSV
XvSteeblZ4GsppgHgupy/ZZNV0UArHW3pAcwHFV1/GyPxSGu+pVE+8b5SxHg/wZarh5eYGQJaLmh
0DRbKBfIPqXzARyT4k1+HK/ho8RxfnEM8PDDiltg4qGe0x24HJeZBNFg553hmqGDKr2DzvtcSytj
uhkEoQLKnlxcHACXQUrEi0Nw6VRcneqLibHBJk20349B855SgFCzgAq8+ECh7pdGXpHYy8GrXY0u
xgUrp8rVl1FkWGKCaCdTYb2qAISSPloWtTXXcgb0qP4u1EdfW0OSXa0zEYQCFykL34Ob8XKqAmqD
TloOIlObUInEkqo3q68N3N9trUtrZf3rDyMwAaQucNRsMJKLD9PL2PG1LZMWFy+KgGcihrhyFIus
5HKBEYKnoyzqngbFu8sBGXhpOWh9iKtOqCohMaBvgqdhhyDifvhR/Lgf7nr6RDQSaYtiIN1kMeCz
8ynodNTppMpwjcQGnV3MTv3d8e3kY4lW9IhYuPXbyw7jdUcRPRGiwim5DCgpTRQGKtfoQBVIato/
7eS3k3eqrFxhNCQRt+QFvggxBLrcNTZX54AqGESq8IidYbeJAa2tHKcLgDRX1yLUYhN1ZQQ0akZq
1NiUj9quex0fyu7PBvN1oG/YiGwykLvd7re+GQ9kZBnoHBvkguTPS/5FFdjy3HQBXfJYm3CPK5qj
n0i+Z6qT+kODYrLSYlqskat4Yp+frZEJmmSmDRhhKjFmFbb/R9pGz3MW/ZTwPrg/tMX+ugq1/HQ6
/oW6yf5qainZNxkQZKy/1s7whQqDcRXGuhyREVUl2g7v6aT0Nhmb0N8Itkf25PxhfbS2wrTo6L/J
Xu2G48ZB68z8eH+cC77C9S9YLJwmUMA6x9g9tF96T0gxCNU05fX/VfpicRRfDXhRcDDw6lPqQqW0
bGDxi8lXWnXgBjFlaVptjfKxsl6WT/Qg6DoE+9h/OuK8m17DEKtuvvg0CbeO06/07xa4cTGT9CRt
iwobXQFKR4vzskeJOK/nSLyLwk/2E6p0fMnqKdw5W+cJUxfNrV/XKWrXC5WowOwQZABVS3/0cgXx
vot9Q+PaiXX9aZ7kD220tu2uvxlJDfgeU0ZBjET1CgyDgpDiA7+R7OBtKoIPddo8zI7ydWUprsVZ
DqWqMHAxUV8WkgjQSb/hXOK7PzvPRx0sf8XSRXGzz/eDig12dsmJjwbsTfQIQFbgZL28taOxN9Ug
E0cYcNk2HTdtUiJLUBUeolBf0SVYK09dL0qerGT2qGiR/DrLzBd3r0IN0Hh2I3SwK4Sn2sY1Rhy/
1l7IN1bGRaDFeqwQPUhI+N/rKAey8K9NGn24P3s3vhhMYzpt3ACkoMuGfGciqhvXrAzZGf+QYYCk
g/qH1DkrV/XNMORWJKAqoFx5sQCjQClROiXVzYMOEYNDhBdcN/+8P5Yb04VU1L9BFtMVpeoQOzE3
qDU9y7XvFmm+llFp14vtIoT4CWf3V6CGGUIQLXjsY30sToXbb9oNRvIuR4MrecVKPe/GSnNADrHY
DPIPUDyX4VD3HGK7ovGFwOlmTlPc19GjAdHZ6cHu/uRdhnovgVL9RxUKuBo1IVt8wbORIRrbJlEE
1j6KMtxCm28TCtgbjE0InK31Di8LvAQDTuCo8IJIuIHWOIs7pMHzIoBKIbn5mMlPjao2Ry0wo700
BLnXKA066alkvuhm5niUxIrt/bFeHhkivEgc6boxWPi6y15YYGTVVENHw1YLa4VdotROCw3KCmLX
mczxtaAYFXmRjQDq5n7kyyX6v5EpjADGAv+0hKeD/LSxqxxxbwte2jQ6AOI4/H4Eiq4CeqDyrFwK
U9XxoPT4HfmoIo0fsmJykBufGu9+kGusMTN4FmX5Uk6pYOm9EoXv2lPds3YQdZZ/qBirTNqrlSli
sfYB1rA0eTBdrkws9voJYwHsrDzIES4abeQ4yT45QnHbBS7tMDiRa5SMywPrnw/Fc1ahi2SJd61Y
QmfbwSzshtIOIvoWpnKb2qwMfJfQUo6Dslg5VG6tCZ21CNIGGgFSDJehRkhhFZ5NEg4ymFQ0yExs
yiFb2d63xsMhQrlGFhoaljjYzsZTxG0uGzVOYnLWf4lL/THI+v1grQJ9r3c2t4gNi5UXILQdYxHH
mbRmHCMWuCBc/tO64TMd/oPoI00OKmGgawHBKPLiuIpaX08wJgm8HD/mo+JhNOs5z/KHAe1MH70z
58Napn9NZqQwcB5SrNOzKRwcp5FmhYqm8pYfw6/OLveKfbTH/vG7/TYgu0LUcuW8WCT3Yh2KZg4P
T5Uji2xjsQ6dWu3RZWc+hcpa+yIUVyovO47bfy4c59P9jX39+Sh+KOIJz8nM82gxrViKBHNLU5tw
/infCXVQ67QuZivywH9ztn9GxWBoW7OzwPgulrw055jOtT4WFSGEXDP/Egb6t8bKMc7JjQSYcdjC
b7FWcp3rjcZxyPDAmdO95+65/IBlm0ELVVV815BWbJ6twccYpOpjYGf3Z/H6fhEdbgPUOampRYvj
MlAwpIWezimbrZ0KNPjSIvlq1KaGaQ1+X42LcnzRuro86W/3A9/4fAoNBbIsIBcQyZarRQ6aLIz6
kN2HJNnJPBp7hRbGGg3w1qq8iLPI84Mh9IPSx0oT3Xp/LzSWh34rNHmFcK2OpctmbcO/y7MslozQ
iQJsYZKcsEIv57SJWE6dzdD6nbYLHozP8laUSXJvPqhflY8YYZxwdpI2uZAkFl2b6kfmRbsxd/U1
POnN4ZMykyzRDaR6svi+bNnExH489Kqt8jM4YDEDnbbZza51ElJjq9MtEtfF2OF80XXkrAPLtRRO
MXBbVOcSbdngTyGBHJ3Mr+1G0MnFCNe64jcWL8GoptGgovS1lJVMsyQapsHimHNCzAtyCUu6bYHh
QPzHOE6DuYUsLQ1uVLSOuXL6LGpg7+cCqG4ecZYGrPuKODFCm7XUqUJF+mlEBL54VX6EyBGNLqpd
HK/DIftxf8NcSSBxvsK1obBPLkYrY/kpfSXqM9xMQy9KNzijHY0X5+VdkGgb/l1vndf4o/pYvZGv
rRzs10mNqDVAvAFnhiTR8pNOc1rYduQEXqWl46sxyVg+FzLO8ZuonaLnoNbkldLbjdOPxhEoW3QZ
YZsuIcNJrwWh7Yyhh3XBjMXlpJgwsrXBXkOk3PqKF5EWp7tsqXWnYfPxnrBlH5Gt4yj6mqDkL3+J
g03SbQJv7eK6tSdNwIEEFlhv8GaX54NZdd1kygRFziX+lBxwsHKVbGM8YQK7aV5gn6+1/xadzvfV
CiSRRIe6A5WV5X3S5kaHil2Oi+ERb8x9slf26q48rS+WG+k2QhKIhFOIJgW5OtdNLNIC3xkjL39U
dt0+24s9UR1jCsNrB+3NWEJx+f+Qdl3LkePK8osYQW9eabtbLW9G0gtDM9LQewfy629Ce3ZEoXkb
Z/c8zYMiphpgoVCoysqkT3UUjdgUQCajErYylEbmA9qKbnSApNcR8rp43nJTqo1YA9gtYKTQ3RRP
A+kUDjM6R0nqZk/kGjyHbmdjHzEcgxn+8rd+Tfk5ytfpB8/wpl1InwFVJxkWoNTfnaUIJaUikOSC
vEYCKmso7aqlE+vJRWMaqOByywb0nc4EcPBkf9mjAX6VOiYz8MvQ4oYmrPKRV4+G1PgDZtBAZG1X
temotIva/qqjkBNlTrJ+wGbBJ4vWH97aSCOZi8o0QDAhZZjtthLIik4fsvx7TBROtsM0pnEOqBU6
JwyoMZ0mZJLGchBBsoi6jKtdxzdUlQA4I0f63dopxtV5gZMp0qKRRadTcA5QtUIr+GReve+qwUrS
mDKYjZAMAQU7+LZqP9wPvvxMHaa4xrCfc/6eYIMnY5SF3LcKsv/FVDIXousVqA6ix9IgwXkbJyHs
04iFew/MCni8symOnBolJqx13H6QMA3MwPAjb9zJD8br7MtuHfAC2Oaivuyx01ph18lQedMzt1+S
mzSsngDIfOKsiZ6ktefTNdHYCPcAc/oJsdE0xVD9C3HSIPIVQAjAATP/hRYM+/TAo6pnnZ01xRyy
HgjLuE1Bt0fagxm/hoWvj7ymLQOw+8v7VuthwcY92K6UqoUAL3SQg8icrtFamwGDJIqtFSWo49X4
vs3wxshFyCvIRkCidg9JufsulTBEP0CjTpwrqFaU1cVIQNqvStVTTNTnsVAvtLlq7ShSMKVXN9yn
JBv0mP1hu8EmuOtjAcRx7vgs+csD7RMZTuiCDe0yCkDDdFf44Jis7egnxwfY6PdpGKEWUGkVr0q2
wJFMUkTyBVE+vJT8+bIIRhC0VA98ghY2qWIMsQiZrBug/KvBoc0eCn1ljkmysOkXW4ml3RwZMyco
nCQ6n/a+GDs/D/QqrA85KcD/0FGCR8kXL0FRrhe26U5+ckN7tkoFEl2H15I+uaBZq/RYr6yqgpTU
jQyrxLIB1wtAzqDaut2+Rc5/Qb++FSRWrKQs6Vo+91qydAuuytnpoT3hGxeJB+0JNwnit+x9+i8+
I88kU2gptVTVygoxg2i/GoCLs/6e45E0FJxEpdWHo0dltYXViDpj2MECdEi99EW6iC6hg2R3N7Uz
c2Fim+fuyxgLvxtmoDrRScrcZghdRb1Ml9/EeC7IUyTxEo3NA7AyxSTBYacnUjvCVKiJNhhl7CIG
c/M+jF44G7gZa78MsTNhEpgQ0lCEITFQA+JWd/W9VthKQLzWlneiW/mJ/2/u4JUnshx5C8ZfC9Be
4nSDXbBJeqhv8ybq2boUPVorjlj2RswbU51nCFi6oTQgEMbGERSuil1OkKOd5GmnCDKIedLQ52zn
tl0w1uBdhvkItsSdK8YgWiWuriy3zSCDxkGDemYLctrZjS51m5ZVwAB8Uwc80sitD4lZ7T+WmbM2
p0sqVYOAYCVHtkkuVfpPyUFpb50A1C0wfYRcAKkiUy7K1CkDeQ2od5sphWj8ryR5HbsnjGNCdIST
jG6dgLUp5gTIcSWC8RWmluRV0n5n6pWBxn3Do5jb3LY/K1JEpjFXRKYQZ1mcuQB7Ql9oFuwst7ww
E39xPOP81insGzO0QnnRVKwHiqRHabRjoLP1myQgt1RTIHGNfe20h9jjHbZP8gg2RH5tpMKiucR2
trpZjyAVc5/vez+6gkihIx5mD/rUIDMM3cwZnonX7eUXcqBsY/khPiweNIMv9H+E//wr51r/FPox
VtFak2jeUuGnkKa5gvhqIJbmrrKaC8Ec/lnL/dQWcx4mDISqeRnnrilOngiyoIZHisj5oixrB0Rz
C2MZYaEQCh8K1Bk0qtr2JpOeqv7Hee859VKKwEbbTMXIH44e88xdwrA3ooRAQomqMgxKfFAixOWY
S7N5muWjDwMUARr7VPWDLb7UTW4li2oCYEiraLqDGQzT7Q/VvnIrCMEH55e1kXd9M8dCPtq8kq1a
hrnkCfoBN6ULLfkAKpkHKyi9/JHPz7qxkev1sRSDeN2W+ExdDXaCxamQ6xsgYID+vMtZ2Gle8m1h
7LWqjkmJqgTsgO/VD4PCo6/ahdKUBqXDI347dURqDHyzKJltTeloQziYtQBQgf5Tkls7lzM7q2q7
gqCRyhs/3d7Bv42hmfv9DBuJbhp13deQK1bvMDYUQ5dbzDGilvzz3A7LAsGcTCG8pwP45TxGJALp
j1s80frVstPd3M4eAE5G2fFf7eGXMZZzK+qVJCpyUBqpVfpuzdbTNHcXkhpeNqV2zJJWtjkesnXS
0AuXDNAQAw3NTl3XpK0brY8K8Og1nVvl3X6EWIGtS8JvUPk/qHN3N6bZjykv/bLPbkLB4OQqW17z
9QNABvn9Q0J/zRSLWawBESXX2iT8gIw3sWNiXkA13Y1yMEGeX/KWQbpaTI6iGoke9neDXR0ZWRdD
aUsvrpocD2bnQYzuFSgKn7ezUX4B9m9liMlSTCUytEyFUJl4wCDDT6qDUKDEqnj3aOxyPYdhlaE3
zXdzzInoUYOUhy4p3N7Pjxh0vC2u4pcO8AZETjvDANIxvK4eML7MlWLdOourhbIUC9OM6Dl2Su3m
8/TejXGQdmaNigSvMMj5cmxvJRsaSyCdVrtNroAkdbGuimQ8tDrBhVf2O1OvOXkmb2HMyziMyrFD
sbl24xIhrEUXG95IrJFzBDbMQIYVtQwADoFMYSk+ZDEe9U4ZINkQvynxRSqM4F1WOG7PMcJGlhJC
g1GWg9EVpduxgvKJgXn2vE0r1V8mLe85V8+mOXT9cSMgQz9pMYrynC3N0hauVRkT1FwMKnpWEfhF
NoX5C+eonVaEAHf/ssaiDjPo1pEONS4UTiAojyJntG/28g4fjFOi2VwWgLVA8tA6ONuJL3shMocZ
ywrTH2r8WynAfNC1nE+1FTmonuIfK0zk6GKhBN9gB3J/J7kSPdnLII0TPWqB6isf/0Xb5KRAQkUx
0eIyVPRKkdzRVa8S4nIZW1BKk/mzBA6GfzvNHMPTXkcvemmhwWs99Lyy+8m76rtJNuUaY0UFt1Ez
u9YoAQnVB4IGwui+uhjMlHO8Tk2h+I3KPnrdaFeeMMAYkpACgJrNbhdNzjBIO6HuQA5k/lhC7tDF
SYiCAPvalvJ9JzvDqNWZ8u7nxxpQThCyvSW7KYg87ao/zL+yBxVsW8fyNfLj4PwZOHnyM5aZWNUW
s5JYVjK7Zm1cdWr/YCnjbjGhb67nsS0M80EhU8I5DvRO+fao+26UHWNGCyqbFYVQyTqKzqIgOhVq
Ubwe4ql/fttVi9lVGTpiTd7Og6vJE6YusvijiReelumWm1CUC25RDJ0h4/v+6VCF6RSSgZ+56hV7
ShO7HBN/Mi7L4eH8lzotuGLX1paY5ZhGo0xJA2js1KvFTq4ND4O6+yqebtD9zey4bfejKoNlvgGL
YHcjVunu/C84iWL0BxjgbvlECWIA/ftStbFIMSsdz+6ipbacB1qxm3Qeqn3LIddGmHwkkSdxLFNq
RKzcNHqt4vcOqGMhetZAKaXySohbPrIyx3bUQpnUrSZqOHmoZMuV6VQVrxr6yXbAuDtSZIB0QCWF
OV22MZnXc9eBeZpgMgbdVtErvC6ogigoPlS392QfI0gB1S3Tn0Pa336RrwgwJgJql7x7aMNZ17+E
PXh523RJ1+Dg1eFc2fWo3M1d7Y1F/Lqoyf68t5z0YzESB1YmUE6YkItGc5Z59muprBVdgqA2ORjt
d2KnvA/dX8U+32XX3Lf41srWxujfV3dRMw75iI9J1beH3F6OXQCFiXZnPVIlr+o6vBOOxs18watP
bQRudBTRuddRsUUOxlyBGM/NlopKwuWW2h6zYU4vatKjfJ+E5b7IzQXzmxOvWLoRPlWAIoAWUimz
FktVpy6CvoDxiriKoKeeaoWGV8ZKcoiMRz2ZU8fU0ScBIV9iZ10pcILAxvkEeyECHTJYzNp+CoWv
NnoeJUzwpt0EjWHpWHWHVH0TIZ/YVZoTmpJftbzZwI0tXhtk5RvKZZqUSK5B2jQ0tqj5c/40mx95
8kGmu/Meu+lDq4/J+FColXMhl7gL56L2AX0KSr20ywwclyCjPG/qBPD1eTi+bLExoanLcoLfDG58
NF/1QEcN4kF8jK/1vRSUUDAabNEXDstjRvtOnERxI46vnZadJk30Ph3FpR1cEhZQf8PsqvmySGLe
BWlbz7xG4bY1KvRLL48TuKuVCorZ9Yh+ow5IVPRiCVfJzAGV8Wwwl3ANjjRVIIjiEcrgiXohJ7WT
a5z673ZA0/+s5POCXrk+eqyFKijYt85r99NlFZhHzLKjKyK7807mkUhs3Ez4Sl/WmDUlgCQBGQ1r
c+srOjS7LN5wwZYFWiwFFxaFyLOpS2mMYywRE18mf22rH4SLatyIFRiE+mOAxf30lTI3UwHttrZ+
EPJrM/cUFeNwKtkbIgl0a/KQfzpRqgQhrvhekx09LXx5yn1ZSf1cnP18Gdy24HFGnGDo6elDBMMA
DGBfWDyTSkFeXmvLspih/KiaDkbS/XCyC4zuORo6sItnPbW6E3oqr4h0+kRjDNMdW7lQ2ELiPhoH
RE/gheqH8r0FoykE4k3bTOz+Ns64Veqto6FLVMdTgebFSU3clPJQN6NhcYulukjy0hVk6Id16oET
0E7e0ljZyg7L8VwoJCLgMcX/nTeZPWgSgnUv/CZz6pnJdNFGyi4EyaXXS1DYUqERxwlqp9V4+gNA
QUuhlwpGyOk9straGPMLelQXmpvvK4gfTroNCiHMKaj21Lrg7QJw8J/NduNl+N2kTg/YyqRZEkHH
ZOTkRotoq8NeaUr3/LZuXH4ImpRTEGS9Mog6vlvQZNLpM0HwzCzLM4VyJzR9aBfhJPqzIO/0sPlx
3uBWTFgZZGPcApzKMNAjW4JpIgOuvtJfz1vYckg8IkA6AS4gaM3Qv682raz0MtQGxOow29XT76wX
HTXhPVU+Z6TZnHtthbnL+6wYjKqjVh7nQ3YlAB+fXNTX8bWSOqFvXkdHOizZB5Ju6zsB8NU8kO/O
L3Tzjl//BsYj5a4eYkB2iavn9VWyZDuUAKBqIPpFF+0ETfOaTn7EyHxhS2TYLfOy60dEAIyY7wbU
HSyT+IaEcX0xyX+e/2mcb8BSiaM5PQ+ESnqnrfjYDLNoW8R4EnqN15L7LMic+Q6svvZS5G1oZRA/
g+CBNtjS82TddNl9fRkHs1PHHsXXJwf5BgTt4r4ZHGX2zHvtsi3sdrb72RV/ad6geqpf+JHLm9nm
bQNzxRLovrThaICuIJMPo5HcDaq8U0vx4fxub73cVQzOfk6+g/OLnTOa2hoUFgkuWkEESs8AXRG6
W0AfRs0FgO8X85hfNb3lAVPqG/VwPYbmr/O/YHOhXz/AYALVtGAePiqzyQUFoL0skl9Yb8A9cORW
Nh+6wGpjcAIvXRS0mKMtqk3d9ibWqd5a19NbvR8OZoBZGDe5Sna5KxT23rgqd9JBz53ovbspbipf
vJh2xp6r7byVeqx/CnP+rbHpykVB4KSYuM508Voqcc0XeGrL1+Vb8yAfs+f2FXUTgYsNPhkSovfC
2jhz8KtKDyEpguAji4UfiyPSmPkqoyAoNXtLm/nJWLLfvYVxQcHELLXm1qnaOaY6HcR4Bnt2aL2X
U+HWSnpMtPRGKaKf5oAMBRfENdhZE1sm5ZswkYPYy7fnPWUz/n99Qva1JdOhDCCDRzefhoOutldi
zIO9bT2zVrvzyYy3ugBoor5YqTW6+tRcz63S2XVhXgmRcVyKkDcizDPGHPF4lJYi7fFABQNQilRa
Gy4KEwhYUQv3BOSDnHfd9vahRQg6Gx1wd8btNK2bRRIj5I/mZR/Ldh7zaqebGQHocf9jwWR8S5ta
sS6lBjmH8qILI6rSujNH83PVqC/FyMnqNuPGqtLAGAPZWJlUA5ajDc1NUvavGBC+ihLr5bzTnTYh
Pw/MV0WDKfrJYllLfQ87i7b4ZdTsxSV7i1PjukIlQxPwcMwy3c1m0LtJ1ewDnw4S29arB/3OSotj
oxWPkV4etIZc9glvkGg7lPz5cSwfl9QmlkwSnGbIVuS2NBS3etZdm5l5q2bNlWL114U58JS8OTvP
aosYcVdaqdZO7pCWvhLX4EgsXU27P7/xHCtsHoBOlRSneJK4ZSzJnqFMqa+qVeNUZT9wyoGcXWQT
gZQkhdyqMNVVmK6ZOsdKZycu9iVCcG9C+b3ndGF5BpmTXxj12NQxClWaMHpLUl4Sbdjrc7VXU/mq
Vw+gWPXO7+bm4VcwqQ8OK8ylsqD8okDQzkPqKE1+CV88ynLGOZCbp39lglkUjohilSp6AEreuU14
LKbbyLxshtIxot/nV7PpG1+m2Lb51E0K8kR4oNalV3WYXE1Rd8jT+u28me3kaGWHyU0iGZnokCAX
laycjD44P4qbWVbm53hSiosGlMm/xSbRfqOOOt/IQGXPzkSyBq91oZM+OD+GPvyZdJWqouDboaWO
Zin9++puqrXImBIDaUMKEiO3NInolIUVkHSo7EaeXsSwvYvS1CuKdJ8RVJil0RfT9DZOuGDcDW9a
/RSdffqBkaciFRW+nwM9aK4wjOEImF0sjuN/hu7/1d0FQhBKm0eHfJlgr83hNGV1iJSpw5zdGHoT
91l2Mqv4mRl92WAT0bAPgejUCjhVdU2iF1W4CkPFR34amNabJMguSTEJB8rt8991Yy9VA3gCkJ1A
TRXQwO+fVe1HqZXLenErDW1+3F9ZXfDGsbefOl9G2N401J31pJZQ28kxEA4efifR7RmkHXvztnhL
X0o/xZBLcqx+jZ7uA0sHzab5qO5GR/bJq3Ror/iTKJudAqo4RIEiYKdm0pGSQBQAj3j1kwhL2VE9
XtVvA16jdbOeZqzsMK6jK6Gq5+CkduM9MGdPf82ij7ZwWV9keyEYg3nHq71shqeVSRr+Vye1tEYl
ViOYnEbVVjvN1sfCLgmPan4z4K7MMJmJCoRIbgyd5s7jYGfN+zJ26PKOtk5uxso/76XnlySzvG+t
aC351KGEBsbXY5WOQO91d4vBkwXcPgx/OwXead93LiW5KGgZGipqPe7D3NxBiJSTV5zfNSAEv5sY
hEitMwN6L11/J9d3sb48pGJlk6H3IT7tnN+2zaLql/dB9uq7tTmvBDma6IICIOYuhM4BCfHo5E9q
Zct2c2+59bj7VzbB4AE6WLzQ2Obm0k6FURmQSp6c9MHwE8+4kh8ad3E++Vf2U2RzDG7VVyEx98cg
c5S1SAVEDrSweC9W5SGuMUme1ZrYOdBKFg9aYTUu0tLqGVlPaZuC3roZKDg4cXTDQ7/dSUxLNxOs
ooVs0OSSIXkbi+RhifMfk17+iw4VxCxAFUgzKQAQmVNHW0lqmFhIczqUSmoBkr+PmtBwVrNxENZW
2JL1IPT1PHS4YXV9FDw0IefXpiiqX5wvR88Tk1NAmgiEvhJoLHCxMotRpzFGF2TUPksR8qPW4R7v
QexeevKP8QNj+5zzsBn0v+yxy9LTBgzuAhJfIx/tZEErM80dK/ux6LsB40R539u1xFNQ3jrxUF2k
JDqf2i1MoXqCrmrYZqi+R5F8sORmX0vVZaK9F8KLpvOC8mYnbm2N8cN5qvVpMrCl+b64o0QE2qUR
zCA3BeiMW0vaekisjLH82KIkxEJt4eQpqWjXIJWBbIYTTq09t4urzI+pxKHb4y2PzcTQNVPyskVf
ofPoGEPiLcud7qJXvMv8ebnjXaWb3w7HDdpPVLqIzfTFJKlkswWdXzZfy3kPWnwiOIlc+6Z+EyeN
d/48bLmnubLG3A0GuPziysK3S/cJyIHA2AZyIL4kzkaogr7Un0WZ9FSu8oPJVKCVIcz4atX4SwqX
D6Iut1KevJxfDQ277OFem2FWI486IUuFiJhjDFbPDds0gk7vnWj8fd7Q9rahIayCZZq20pn1SAbR
KkzBgnio3dNUbvJpKscD0mw2TvAC+GOHyauMqhKLOqV5FUCkQOfZBqb+QKqk2uNv0w7BMFZ69SUa
pbYetHvNVntuy5K3VPr31afrNYyAFKAkx33e7msf3RCwf/GT4828YbVUtrBTg+oxknGYP5uxAAaq
XhV0L603ubLbXs4XPNzOxn0Dl/yztWxNp9FDOeliWtNB8cpGW8Ry4oyrfLHt+H+ssDUdBPyyihaE
K7M/mtnTXI72It+fd8bNZutqKWw1ZyynZu4Qg10F7Bf6QXdQM3q0vBTD34pXO6XDa6bxVsUUPvJh
rMtCj1H2lEB0W4PmK1fcMsw5wWnb/T8FH6FRAnA9/R0r31MraPx19LIeDoNH3zEmYr1ga4ZtOb0X
Ip+sroHJGYMEPcPx2XTe4wMvHm/v7upHMLmebIR6nMv4Eb1r/MrfC0/7Oe56e3KFABhI5ZHfyd6s
wlC1a+DK6Lo1Zt21CuBlXiFpmEC3Qw+Cfiz2vVM7gFdz8pPNT7kyxazOzCeUsUqETFNobElH/Big
eLXwzGxGEeSPkCUDmyyQD9+/pBLNvd7TTaQcucpO39OAyecQ3N65lR3molG6xhq7CJmPcR0GKkbl
aq/aAxNk1w6PE207Yq1sMbfNNBTWFBqfEWvy4tTWfvY7KCQ5dEAnc9sPnsHNiPVlj80MzNDM1chE
LOnymyR9jSsenp+3e2xBSADpvwYFBQBipPQOpHtu1IdXS6/tQbX6A+rCs9PkxX3YgSk07CB6vQym
ez6Wbbrjao2M55dQugL0HqFsrvtd1em7pZ+uiiHmVG43S18meFxRsATxL7Lk7/6IzgnYpkP4I4XD
oh16HQWzr3j8a2ZzQV+GFGZBCcZy1IaQyQ07a5cJ8U/c6Lu6BqfL+Y3bOGArYCbAMMyCUktYmhTd
3qpVXuZu9olCbheiXwnpcjlU1U6MBW+S8sfzZrcOwTe7zMFG1/A/XeZ03x8XcHUlXn/R+ZQ6RrZj
T+bA/ja285s55nynYANMiwXLDKc3QapAaHyjL7x2z2fTk8kjV1ZOlLSpniEUoyoURkEFYqHD29nN
ob5R3NSldV9kX551AOhnj9Gau+UDrxDurbPxDMDjFN0LOqEEtVTGbyoiK6EUVro7UZJhR/tFBSTQ
mHGSARV3iA8QVCplV9jHjyOXFYh+NGb9a+NsLmZlqlTnkzS51v0CZk3A1K7ml3AnBEDn3Kh3HBei
rslaw0A6AHGYHDXAu/jddUcxSrtMMFHVg8pZiXdIA1xABfbt0ZOgNMcLo1v1UaDD/9hjm7btLM45
1B1xuzqLsQsDZRej/gvMo3ZJRQl6tMABT/vHxFqSbkF9GTOWqP6e0nlMJqjHxRw3k9mA7Kijrjty
7nK6UexGrk0wZzG3SNurLUwMcuY3ymWV/Gq12VW5YzZbF8V6MQYbbUDJXkpgBHX1SjdAi2CAmg+a
87EuvvcYwvfNMu0dPbkZo/4YV/pDN3Yz56Y45Xz7vqHsxKqyhLKSdOheAH5fuBj0GJ2qD7PLcZrN
Q5OAUtdq2t7LZtC2d6lgD+kouWHVpdfpsHQXgDoYdiakD0Wve2pR/XMQNDpXEIRAnYnSmzAvRLxl
8pyU9HNH4Cw1b2pgocnCib4b0XBlBMKN308O1GyERKlxWxIj/kG68ULLFR9iDZygu3liMANqQQQY
b/gT1Hicm0Od5brlzo55K75hYj90R7BNgkVFA79Ue5W5ESZQbU5g2IqBa7PM8hZF7YeiFlQkjUXi
gNbPJzZlDF0caXoy3QE838jsoIMk/uTlq5s7+7XizwOwenmkfT530qIgD6m097QA214l/tDKiJOH
bKR0wKb82djP2tPajBIpWVzKEwZErA4lrfiy7wh3H+mleBIXwN4JIQEJLAvsI3QJR1OMCpSU5gPg
nc78UTl47L6Z0F9pA2EvcFyfkT/6ROJiAvXLHhMdhB4ypXoFeznlJ7+vbsHytle9xiEolcBtqNRY
Jnu4u4A2uBx+8C7PzTi4ss/4TQLG3LTqcfb6pXEG66E2QKGPnnYf35730I1i5NdCgQdmFpr3Y77U
DZqMVfhjyTVHtq5rUDWW4ouYED9F7f+8va236DeDzMpmOTU1osOgco8KV70v/RHXpI2E5PeU0M/p
8Melt3Llb0aZnKuOLDmuaQG0iPrDYprPWSg9jAsRjrPVtruqWVQnbi3ZGZIMvAE51IQ5y97+oJAO
gFIp1C7ZZGiJ9VYa9ER3wY1MR6cbTw/w5HJQHQXDv5MYO+JhPvHAa6VuHk+U+P5jl82D9K4YllgU
UYKylB8d6X5NuvLBWdvm4aQUZvRlDDVL5qLIwjRUS2LgsEBzV3WMi+XCdItjvAMaE8Pv3DcedZGT
YLCyx5QU9SI2CyMuddAGpzexg4Hfx8SZfclbPv4L3+GsjiU2ijqByH2HHVws+7MRjUnL7KjulwOI
yv300eLEns24/bU6mVldImh9J8S00Dy3R+DkjtFggnkoCjhfbdMzQHkCYCFUkoAi/n7zknSq6yrW
rM9pe/MQO+DWo1kkHUDq74rr4SJ3zpvcXtmXRcZPyJw1i5UbumtIT3rU2XnzRIqn8za2QPLQhPwy
wmyfKAK8R/5e1vgwPBW76DA64X178av3ZpRizZ/pJQ/5vfF2XVs9obXopknUCtyCYkJFDVunE3Zq
WjhWXrkW3gTJPDmZwsFHbyYXX0s1mKVqikTicVJRxpN1ELX9GifMS864pcBZOCQ82U2Ov7DV5kwT
EmKIC+r1xHhPxPApHAgnS9vcRSBeQH8sWoiT9CescglJyKalmM2/4CVdMKIn0e3FHa8nsZ37r+xQ
R13ZIT2GUhYJdtJ9flMCxC3dllDBk+3E1W7O++Pmrq1MMadMncNoCk3VAqcRwcCCYhc55wbf9vgv
E+zVMiXiqOG1QmfAJm98byn9SPuZrJh7sb0mjhAIiZN6w87iPde2OovgOP/zxVRmeYIZGkabovZa
awm8ro9BIAYoDaDlYl7bGGIo3UGPw5+KllRH4MQOlVH/NISksOcSauz/016zLS08VwyrEzXkMlaW
Q69ZS9xpGXgBhmZEJ7cPgBM6VM6hR8I2U+uwthpNqzFq76JV8bTsKMmq5EzXdaDtzy+IHuAzpnQm
V+pIESpligPeSotbi0gUBMvT9MWehNzRpcyWBcKJ0VvVMEvDFCNlIqfKA/SMrs5GRaQkFzBMhNLC
5GFIfSd7lGts9sVG2GmoCucBj22MYxMDlN9tDmklpaKKDzc4gycjhUD3BwWU3qYFTXnHY9Te9lqM
uhsQO8S4Ozsyphh4YCtgV8BBmfqjBrJhAfieSDnOboHRW+5w9qbLfNljSSHypJW00cJ3XMLspQ0j
mDLurWU6ikJ7wFB3dqjzcfDaurwrmxbEbmP3eN6TNpesQ8gYKGQd8j2s2LjSkLTIy8Vw1cseaqql
nzwOL53b7WnLV+EEva2LfmWMnekvykazahUV41h/F6YODZnKqbLn80vaiqwrI2xepheNEgmijtuP
hIFRSUChVBqPrmp731DUo7R0GO9lOxYFXkf6XGPfwsfiKQyGIAZD6JSDu7ByY4/37NvcuJU15kav
u2xSZtCXYdxjQQrxvrTvKGJ55zduK6pAKeXvJZlMzI7FRkUQMlD5atKDuaDhLhEZvR9Vuu665KaU
rcnWFEDAz5vd/F5ALaGeBGUzIJe+H/Ie4kIDxpEMIHra+1EaZTskMU8CcTOU6F9WWDDiYhGzsmYT
2L3Lv/qtoVtMeF2Wtg50Q+hoD+dX9f84yJ9lKcwDmkQQup0quGFISrfBRG3aDxdqUfphJdj9uFhO
FhX39TK+R3O5D1vynEn6v9pbsKJAMRbqiyjPft/b2gCBR9jCS+PhWY2e5Onj/CqpS7AXkb76/xm/
JFYbdXps0SnepbAxAX4rKE0H/UDtAyrXnAfQZq1uZe1zLHB1Bc0gdtCjDNZ6V/JjBwrlvR29mm7t
6c+lZ6SouFg3vLt28+hBoAICalAvwsX3fQurogqbWSKGOyW6YEOJZ3KB1FTsuOt+nt9MjiWWJc7M
C6rltqBfXZqHUe2vtDj/nQo83Q2OGTZ5KGtLJWqOk6AsQ4TBsdJbau0iiyXeBNlmPAF1jAasF5jN
2IckJJkiS19wmwKAGUOUQM2dvIlAhkhEX1fi4xBHR6JnPKKs7ZP3ZVdnnpNJKKt5T5A1/M0HVNyO
F5TcsvTaj3+BtcG1ieKxYlBEGwu6DK3YisMGJww8ObYufyTk93mv2AyPXwZYlGUqCnOeDigziGl/
KKzq2Gv923kTm6f4ywRLAz8qXVyMpoD8WCMOCtNebJoQlms8s+M85E59D4qcEEZBpIcYyEnrj4gj
sUz0BN14gmhfknljBYXThLNlp+9fWMF/Dmp7E9RBLGio0SWCSoCqwwoJSnm+ktNZCyqp2feNsh+k
nldS/2Qw+R4Hv1tk7jBZb8JeJjJamk54CynCq+pqTLzSH7z0Jn8Hy6kv+QmkwLwiqL3h2N4RT3Pq
KxKQx8HNr+KLJgSv2n+hZ3H6ab/9MLZ3Xg7AjvetBFr9BhWc5qkZXgfS+Amvr6qeuul3Q8wORDV6
urWxYJDeqvaRikFYMDg9lzLUyNGJcjoIlBjLddgMnpAeKH3oYGGUMnueZlAlNL1jVZbTEuWql71G
umnln5YO1KbauaV0aaQowEaL3Q+mrUQ/B1zcivU2kpdRSZx43kvzHCzie578KvRnDWtTlPowGI1b
dcMFGWS3aGUvqePDoM6P54/OhkMDOY6SBPQRMXnPPvrytiBylsuGq8ntLh/b3VwWH5Ka/vifzLAx
O4cqfNgQeXaT+VGa3svlzRB5YODTx4gB3nQJAkkQeEM8Y3IFqZXyKM9SA9VaM6CPO3kfXtO6O5/R
c8Mrv5mizrS6yBUzjjS1TkNXzCBXh+KHGapOZBC7rO7ObxzHEssMNGC4rRAXBVl5/UTMg0VeEzoS
qvBy5432xbfd+zwfqyXlqjoWTYGWtHY/g4RuuCImFJLQ05t80xYgmvsaxVDHOb+6/8cqMnA0SA2I
hDFJppVD/jpSE8M1DAzvGT7gBdNt82h4mAhz9YuU7DCw6f6PRumer5baiLlSQgxw/rxfKW5c+Zk1
tuqKuSPiXV4G4Vsi8VZ6WgKk+wt8Ha5aCfPuTBrWL3lL+iYPwaRkPVvXwk68UwMUP/wyc+of3a+I
XEieuAud1u9Em7fmUx0s4FRW5ln4WCUtXZuP9PMK4mWVTs6MFnuUgllBTQONNI4GPQzVABWzCYxF
KztkKQIBE8jLIDqYtnIG0TxmPfFjyboX08Rpe8BsKuupkIm3QEaA841ouF1dSBhAxCmGivKnFJl5
MqqkajEY1zpsV/jamQ4UPkE6DApNsBwT7xNaI3AsMvGfGgQIXv/kLIfuGRs9sqHV1FErwCIufWjp
XdJyiyVbFnChUzeHfuL/kfZdzbHjSNZ/ZaOfl7MAHYgvduaBtpxK3ly9MOQuvQVJkPz13+HtnmmJ
UqimZ1+6Q1FXyoJLJDJPnqOuwzpCIdc2m7CAdYcw02CX5xFYNY7Aq/qmz8Ffdp34p07Yyn/8GhbV
oYu+PHIWXquPex00FR2QCCkq8t1w3RWpp0bJ0YqKH0qu3fz1NYPECurYDKq3lrGuZSucxmVecBO6
YQtbDTFcxTM8Fmie0btQyTtxpFZX1zK0D+ZWvkNhuiimLrJcsDzOZ13dh0+SzPwqVefxREFi/fr+
ZGvZru9cRjihbpXqieWO0AlI68QvZHSRjdN9K8me1/lNpytuQUqPdMMPQ1N+KmH31GWnlFXW9d5P
32N1x3VZgpfKsksl2q+4iQdCWroqK8CeabhqO/otu8jUexD2nJjs9aPkd8tIFJmcQ0AVWsofZ0Af
sLmA/8Qz0uHnBCSlE1JfTuaoL/FmqJx+c2IzrW7z3+2Be26RV4SWwLr2GkpOZScza+mUDWqUMuag
2baAf52uu67C7d9NLWqtBrMWQp7l4L5bXNl2ydDQlrmzpDZdQOyxac+gWhlFbxtTeff90L7ct4jt
EXYZDGjQ1fNu4Bna6DocyayJL9RIHNUpuZ+bcfu9mS9OPhC0f5pZLVgF/dnY7A3mKrKxjQxwSXFT
t2CcU6sTe+MLx4Y2GyiTGNATBcH+6iAOep1Hg4H5i4XmZD3uMiN7/X4wX80ZmovRRIrXEIAyq8EY
RihBDow5M9JDRIhd8FtQSZ+4Atb5mV8bAbjj5XUHbJhpre5oodMpZGm8pM+N3rFae3YptG0tV7hT
FEAJ0s3QNnfq8fXV2PDa+/3BhyTiamwTAPhVXMOqnM5m1ebyToa330/fV/4LCQUsD6SksSXWcVZe
GbTEA2LpFAIzbLdFDXLwLVcLWsigo6lMgkI5+N7m510BhWVLW1BNYLwH1eDHU6WHYxvHldQADDFq
J8z33cJh+b2NdfyIFftoZHV0QScoGquAEURVLzHWCOX+JLO5pzwW/U77Ffz/9Sv1o81lPd+5i2gg
o1Jqy17sJu0x570mbCOc451ehXhH5aF2Im/4eYNgUy6C0qgeox1EWzmMtkjUptMM3bUg9hzQXuRI
RoV7dKDFp+bzs9OAKQ2UHqgBAvS6rgrQpG3r0Sp1Vw3qbQZnu6s38UPsc8cIZg/SAdOGgwXw1BFY
o7p/rSPebhgfxLKZ/kluSPKRRQbsCi8MGtNNfi6PkLCxf9GhOcrT5IebajuA/ATYlKa241116v34
1YZ99x1+3b3v1rXPC53SrkXICe3xGvK3uhd5itPInfQhK48aev8cniLDOGV05TuFWZF+lkJzTYgk
Il1gc/36+zNyysIqdGnGiMRG2iDLrJPbRJ0vohjtRN/b+PIc4rYhGuhEKa7RVVdza8yVWk9YPz2A
xClDJ67iVA+9S0Bs4JSB4Z6Ww/rCp/3qEfmXzdXUYRMlggPoA9l6xF/b3I0eF+i9chlvyCa/PXXs
13CEP/bon2NcTeQgm0aMKsY4+JM3CSTD0JKL/+GFrPsdOqr7Tf0w3/7lPvVPhlee1ARXUmIsh0MP
FpxWFmhoBFZP6p6uXqifzKx8acuUtp0JzJDdYqbddGCTxIvUO7FXvvQx7/bKyn8KS6m63oSd1i1z
p3M5rtnhGpVxRJMjc5DB9ZOHxD/1BD41vOVrvTvejYxQHpT/msUFgxNvTvcFfxEof9yWK29dR6qh
zctV27oguILeeaKiNWSpSMNxnX7gnbS3Ch/G0YiikGJc3Uu9XbphoERKHxewG6LXOjg1jcuf+/gw
x/Cg4YEeSHBuw11/nEZUQdKpkr3mKoo7Na07iB+kvEjjg1LsiTae4Cb7cq/8ac1Y+ZWOtQmVFNYG
XXT+0FvSrjI+eEZkng36eOIKOGVt5VFCvZrBVDfobqzfiWw+NnFl87h2qfrw/Rn4ci+aULyzNJ0w
FPs/TiLa3w1FWIXuKtNFlXu5clD6zqF1FiBM82TdOOH0/L3Jr130O5vrfTKRAeDrafEinYojt6gw
mj+MDN2y1YWyK1y5EafUOb+IqLFblnfBkoIwUBr5ONCRq1I3WqqDcsVOKzu7G3tnelp0EjNpp0Cp
Pem+vhCbut+P9stL753d1WFXWQO1aJMgjsktv0SZUBnNEya+jMremVitoShVMo0lTMRFtasz3Tca
9bYIm5vvR3LKzGrZBAuLepowg1qdAnEZuWz2pv7n90ZOTdfqUKMykkhZYm8kw+Oo3jbxqVzN1wbw
FCDgzgDeZHWFdVxBSWuCgVSiP92G6DuodcMwOYHP+fpc/Wlm+RrvfDwITOd6kJrujsDnZOWW1Cl6
Ho0SuLLRIfNwn8/sXi10/z+Zvj/NrnZ5FMU6SpBYo5FPj4MxnuecbL438aVrAiT2nxO42tBZQzJW
RjAxFdfLHQ3xJJtMjRuV8/9xMKt9PUDoRy8I5tAE5FFCrJ6dymKd2gyrLZ2nUTclPSwkxV2mPHZK
duIZs852/wplIPJMwOQMIv9PajMpNZqsHvTlORFdqWexB44+Z3DBQuOqb+w58kBQY4DmGNoh6IUj
trxW4YROJkS/GqiGqcJTCiJQnypSXVHFxZjga5BdlW0tiMQONsTfXLAs2ya3ifCq5N9gdPnS1b+3
u9qPyjRkZrYsIb1OjvFFb9r95bxhRyUD8DAVNqjZ0t2pXtGvHJUGnAnaJKDd90mRcDkAc5ZisKZV
H7QaORr4RYi3nFjbL+f0TzPriGCkWVEAX2W4I7lmKNvUceJ+f9S+GgjEEdBRh1wWXher7cktybMU
7I+gDq3soToLx3ST89T7v1lZuVwQ/oP03gJ9DFOAvRv0rZKHXtVF/4HfeDcYvgqgxskUw6RQy6Wa
4tAeJ1rNDv34pqun0DJfeaj3llbBE53YlJoLtWFosR8gkXzScmWX1uFsQ+dz+/3kfbUJLHTlAKys
UQ15249+Pl+C+dBCWNhU+Qavo4M1mydS/p9MQBubqNxCncYwgdpfrY/F1ZzGOvaZinxm+WNobr8f
wqfpWug1USxBOhOgG1yLH4eQWWwuhhYJIyhj2GQOSgblmmGfWKe6ik4YWmthkzBrU0oqvLFA3v/U
ljwJogGHBiuD0Ejn1Sm0+ucixTI0ZALAvGpA+GoNKZKNJqaqyAHJRT5u6eAe7Gyb/htvrU8n9aOh
NbQopkXChAS5WLxwSoHxBReXrU9v36/Up50AKxjH0vGPh4/1GY1TCs4axtxSKJ5CC4/KE6+cr8bx
3sKyhO/ClpYYXYsCwOz2SezUw0tkvkXT1fej+PxO/DUMICnh2sBes364pah8DGGPiurc22AILEEY
Fe3mI+hrf+cV+8v534/21o6a0LJkRGLauMXzM3CSKC7X2amI7+up+9eo1lTSY9PHiSkxKh7rdgeF
8nZ+TJK/6gs+DmUtX2OoaQe81jS7pmhugHjfFpE41T96YiBr6L6htZPOO+yBpqdBP1bbfhTnI1iT
v98GX3kDqCD/cxeYq62WlAW2hoAZQ3sdOXrj5FtDSqcZixO36JenxlrkLZA1RWfoykUT05iaCQzR
7thBv2SsA8CIT0T7nzOAy7q8s7HyoQgj40poS0X9rD1Qtz9LdLvAYA4U2hBBHuDFSU8B578fl0ZW
40JpIMpliraVxtJ3WkaOUyH+kzX617CgdfPRHfRVLftZgQnQb9jS9C2DowHJtHlPTuRt1+8l5EhR
YMXrHFEyVuSjDon632hosvQ8lCBMBEt6VFPhhOoQO+Y4jJv/DuNUTFQMqN23yrFUjQPP6pNCX0tY
8D6ftP4Kq3s2BX84s4Y4dCsG1rz2ng738bSHwofsr0j8UkHroBJArJw40l+NHLQeILkG2NlA8/3H
Oc6HaeDaBMnbhfSq9K1t6y0JulNl7HW/PUDXHCWqP+0sx/6da08nrS31FEgxU/KN1T1H5XMHncuw
2jfZnTIYtkJUu43Vy3F8ihPDG1nt6OxGWmdJ/ajMj3pza7DrMVNPXDmfLml8McCtwLWCyiNkwH5V
ZN59MZSutC7j0FVMt8MWOUM/CVigun9ZXHiZgQ+GVmnzRGWJYLTvXSuj1kZmkXyK0Sp0Is795AvW
ZlYZhmlqiqzKsKBkl2zUGKoFu6UaMHudAyopkAcq0u7+KmhobXRxFu8mUSgA0gM327vVcFsmsYdn
0YnnzvpaWFnQV/t0YlCwqScZuilEtSfyUFnnlf6XU/JrK6s1ytJoSNBvC+aQByuATMobvVeukLT2
Fwb21Gt3w+20ISew1Gse+PXOWGMbMTSEiskE9305+ypYA0AEE1CXAwUoHFSon9tfnG2JY9rlcXTC
8/QqcsAsG0xbYPQclOlONbV+qvGsJ2K1oMCIIBc2YCKMazMgSB5kG6C0vG7TuNnW8MhSMthlSGAF
v67l/3kZ/1/0ViGHO0VVKf7xv/j5paqnNonibvXjP87rt/K6a9/eurOn+n+XX/3XP/3Hxx/xm3/8
Zfepe/rwg1d2STdd9m/tdPUm+rz7ZRPfYfmX/+6H//X266/cTPXb3397qfqyW/5alFTlb398tH39
+29L7PA/7//8H58dnwr8mvfSP71W7foX3p5E9/ffFGb8bWF2QxxqaMD28AUOKd9+fcTVv4EMBeAL
PPAWTB7HGpQgk4z//hv9G7ILkJnnEBAHRG+JKUTVL58oxt8IFAuQ60E0uWwsoCj++dU+zP6fq/Ff
ZQ/ZLGjxiL//9vGSNxDMgWMM/4H6EmiCgCX+eK5HXsflMBfgQ5/Hs7hMvYqOT+9m4w+T7018DMQW
E1C4Bp4KaBMTcMB1c0nEFbMGTpDgdlNv2yoK2FCBciXOIU3c/767Pmyu97Y+Xna/bAHOAg4LNMAi
GNNXSYCaTR3mt0avXzGGuw5Yncyxmm56GqZQL+w60dNtmsdCt3kWQe2lbRPl7vvhrioB+A6Qt16o
SvBmR2iDS+fjlFIhFC0F6ACsDKPmhEF7kbvZI7tqXlDwe4lqu/CnZ+0UrP/TLP+yulzAoILAU3Q1
8nmsZRpyjLxk7dLCU1l2KtvAqqNjvQQc3w/yszUKYBzD3qVQc6VrQkHw6/eKCWFIrxW7YtpaiD+H
xs+K7fdmlqn6M2TC5IHU3UKwpjOwWCGWX00lz2vQ1o/AW4Ujn92uI9YVqnKIKEo22Qr9CdK20KGK
1Zy4YwGGXR0MgxmAd4EsDekPkGsAT/RxFTuraFhV9JE3avm4NbROhxxhhkDCa8e+vJ6nfH6FoqkV
VGMKQj5WG+cthJIye5YVVGtJInNiV/kMDedkGBOAK1rQLWoVL+8KEk6TM9ShuBetmnqmUuevVt+w
3o77lNcI5fUhQvNVwUMbGuPQoE1bTXs2uyi7KRHGviRiNoLlQr6yGjbfpsiX78sqTEqQG1XgkOOV
aC+SKZL36FxMdlrPxH0bNtSXADQs2GJZvSi1DGOQTOh6a+uNpoHMtmvjxu5kFA+2QdPWY0pdXlvg
OTdtA/zjr/pYZ5E9RHTeR+A93EypDI8irOmzLpQMSAEtfbJqS79VU2O66mpN20+61aEg1rT8atL0
7NYkYek1kUaCGtqx2yFJxvuqyfTDFFrVuaB6HfRhjHqd1lg/m2nkDtRgytQmJebZ4bIMzzswOz3E
dVFCEjJSDhJqJm6Z0dRHCqq+7JDn0W0FpMqlXQg0xaZQZL/skrHUN6wvswMtJZP+vCjXOn0bW9dR
NZKgqEO0H4cjIa9NrrVkrxu18EZwIPgRj/PLUBXtsdfj/lkYRnHQe9RcQD/MzpiSNftKCbXbPh+B
lagZaC+lhnQaxp8A7VJbVXypSFU4BuO07LYsbmbh9Hic1tlZ2S/EACSDuJc85h0Nxx+ZNg+ATRsT
SC7Cgxpq5hNQ9pH2oEYADXIvZx2DYGjCQ7kttbiJnYJWymtckbm0lbTqKSpoSfTCaV8/EoUooPwX
mpzsukazZ9fPzVM7mHqKJh4jPFbtmNxp0B2f7daaGzfPOh37kA98Y2LfAGpbRX5HBN2HeUW8NpfZ
Ji96spmFpp4pYEbbzQYT2zyaIy9W9QhCFG3sLtT/N6auiidApSO7FmiTZ9BNC4ymLzYDoIBeaKjD
LjTN/pIPNYP/YO1D2Kt0HzMOdolIEaFvzEZ6qTEF4kPTC2hhzWk7UoM8GpYQTjE2teqwYTTgzqUG
TEXCMUwQQLEfvSqoH7HB2gNuVe3MRrGQQ41A7aJAIs8v1VwN0swSm14fOz+ZuDxoeQ6GXuRI7d6s
S4/miunOCS8etbitgqQzoU/Ju+lapCoEyhJIRSS2JatmW/Sydudx7nyWTLkbgmsQrB1Ff5OOlbxI
gA7ErCbhXZGF6j5tKoD1atkeStWCLHLc9vNNL3n9PCqRBQZIpuexPeHWztwe7TD7qY+wwUlN5skG
pWrho+PC2jTSSP1sUourvMA+s/uaMkT9TL8lA9Ue2klAiTyz6meRMUC55k6JNajG1mB2alt6AyZE
Ydl9NVQ3fWTRoGBmf6tBBf7AWpXtchyOq2og4qpLZqNCK1c+XciyohtjbtgxjrmInFy3xmsdC30o
hiY7xGIudjhV2MA6RJdtAujvdT114jxXaeixOJl3SYzuYxQyMnOw+7AW0BJuY+VxaNX8fFism4OV
uz0bwIOi0hjslAKtgclIN3qh6PcS4fuPJhPDWamQybDLLm08VfZyNzdm8aMdWMvtRjPkcAhjzdyT
sCk2WNohgHodsCKIVf28KgqnzzIlgm5fme8lQ8HWplFYD7YglUCK2gqrqyzjLSRwjZH8MGZNO8TE
Kg/o1DBu8jCNtrJSINTdtwgvuKXNhwoLc1WJIr0Ls7JHrdLKMzcLY4Jeuropn3MIXGGtw4r5LYRi
ts086geSEONQackoEA1FxvMAjswbaUy4c0ZRnyGkEhet3tFdOmTVZA/lrNy0OAj7YhijQzaYwy0Y
IdBXI6hpQItsnnaKnoSp3VhJfkNy/FPcQ6UWcL0w7/U0ulD1jIJAzQDvSV501z2DaLQaJ3yfSEV2
GL9CNHsq1G6ToEnE0WhR7CpNGbuN1UZjYQte4gKgXa/5LEdzYibVorEtgOXPUbwndl9GumLnas+1
zWRZEnpPrcIeLbUJr+kokud+rgwwfOcG3dW1Je8g/T2eU9FaGk5410kbLrI+muDJm+y8ZOzFQK/1
RdqmyXhm9UqlBUVqgIaRTkPrpqFg/oiFuU6EpV+EplSOitnHlxaTeevUMgvtOQzN89LQcWJR6xfa
vqsVJeDSHM7iOGowGWqynQ3c87K0uKPpPfXDMhUOzSUXuInj+oxGpHLMPquOPBmZj1s4vtIsbdhp
klUOAJ21hy7W4Y2XtL+eqJF6QzqaIPKfoAFkNtBLaGR1gQqIdjOkVXQZdYXwoNGTnTdFlN0lSptu
edyQwCyxi4pRzl6aCHE5WF1xAwwuGremcgLD6IQzPNOuvgfeJnkCId1kS2n20PVJmvHZ6ibFaRum
A9SpKAlYbDMOudFWUm+U5GwUyqE08iezgNS1mdqyKS90onh0wO2qJrZpXg06ccRgeUjg6Fz1rbTc
x4aGhYjsDpdQ9iimGmGX6uoGxW02Ok2yI/1ZXZ3PuuqU3RVLfVLfqVnvDMpBS8+Jti31AxcXo3pH
8huVeGK8kKZLptesuV6ay8FT2O/BaFkz9NwVvROBdEv/UWu3kXhraifvQCg4nYf9hZ7vlPLKDNEx
Rg8G7VzFUG2cx0Caz1X61LBtGqPfdHakGLd9ozrCJB41azePQi8zLoTxs0+DogqMEhcJOPu1Emy7
sx/piCDOpdY5jWYGnYIXL6Q1VbTjFRYE3LPSLTkTXgnPdAR69VJJdCdpUi/W8kvCoFeZp/uEHLPo
MQtBzYwSDSs6J9cUyGCczzmOdlg4onQiEANGg1eVyDyNu1SlSKEkcFaghVdxONsW8/ug5re5Wtlo
IkW32kbyY58aWJHMMTJ497G3J2hmh1J5mcMSBWH6Fmujjcv0TdVTF3vO7qfQi9RLGT+H2Q3c94AQ
Dn/O8jSl9Jli3HEF/bxy2IcdvUhMiGHlEbbdQx1DpCrrz7SuPRtL5vRTalOQn0n0QPc1xoCSQ3xG
ZHZdWAk4YWZbxWK1pLifQuCXaX6YFLIv2vZoiPyKlxi2FJcpJziA8hweZJ+JEHf8PNqAyTZ9Y09N
f8DDxM6KxyIRN0XR3qcWtwe9DHQCIbzwrk0FnNHYHqJ5csb4Zz43x7IbsFnhVMc0IOSoooVlzrRr
QNMDnuagSIjBb1u5ht56E08DlaCDrmr8unhO24uouANdsJ2LBECpZ0SjnmW+9ll0ZlSeMBDEd3Ib
qdObnl1M5DyuUpdNHIfXtPW83fXhaKcRCPaktNH3uA2NubOV6BhVeZA3uEJK4beV5upD59N0vNSk
H2KzJzuKm9aIk20STVszjW9oETEnxWnUkuZiqjUnLZUjmfcFxNFmpfChr4v2fmTyQiUYc0OeQZTN
ziPN00X2EjdI3SodBJyQzsU0NjlyyXNqq51mJ/yCchGEHDklCp5T+sDqS4jGBqQAawpgYVYFiRat
BCaEgMyncfSWHdH1aGvogDUN+MYeOMr6iePxkWmpQ0ZIXKim0w/nFYGaQDJc4CujpHafpK+MvI5J
HtA5xqw0vrRGG7p4FwNuiXyUwTyG3szrc60eYltMka3G57HejnasQJJtrM8KsCKr0RAYo3B0dAdq
Olqm897W5BJu3JIQQfscQraNuYRMtmkBxqpcgzDbFhlxEAhsCAJOUd4ggLIts3JltVG6bsNIkGcj
imPgrgzB0dvOgYarLQE9aCq4y0KKSd5l8dtMjx2vNui7SuKffXLH2K4AFWyP1VT3NZpvosjRs4di
uhP5rSZDX5geL+EjfySd7lep4uH1WNo6ueIRiECsAjkN0uMkTQemEB9qTa6M1JuOFb5KwTs57lVd
2sqAKQ4br6gGpzRHp11cCIp5WnPH5aWK/RZDmqvQUi9qL5sBvNB3I5qGc4N7ILewZVi6Us8PsUo3
TQsHmAlHHSI0nei+ROCP14YnhlYDrRjkaoqs9TnpKNyZ5demQFhf2o24iFoggvBFUvoWRecmS9Bz
ndt9YfgTnloIL50p/1mgAmKRfUvuqXXJiwrUd6UjB+zWV4scwv7J0HyzOpPRXml6m1oBSwvfbAe7
Tj2o2mDQkUuGDchK7JB4XH2wCk8BYVybLwBJ6o/sAjHspi8eBs2j4S4c78oh9mh5OSaPDbTQMkQP
TeIWjZf0D+Wo2Fk1QGjxvOH7jG8iOAk8zDNjn6ZoLGtcK03OkTNOzRu1mw4NuSL5jwoy0STeR+X1
pOFFIbkruyyIEMNkTDqjiNyZqR70Omx0MXoyBuMJnDKozGxiYCBtZFtJaDO18BIwwZtW68Z4+PTQ
eoR4J1SQAPaDaDE2dxFBdO+Y59XeBNH3NNZO0fUOqyu7axrHjJkTJtcsvonyK0avcoK02ptIQfOH
F4CB6RmTEsdYOhU/MuVO6XDl03Yf0xtZ5rZSkvMmfpXaG6IVJxfcrmZ4kO6Gkswuo9tm+NkWBwac
XFsBa4WekZrf9Eay7+CymPaQt3eh2vspPyOastMR9QyN4UhwM/BY9SFk4HSRtq2reYO+R5u3l5Me
eyaLr/V+8GuUalTF8nj0Uhb7kRvbEAmGMb/J+7c+lR5NkmvwB404tmOdOJYoAwFV4EFyzO9LE1nO
KCdPaYljcOmI8TWuJZ5fT3MLJx8fdPVICnTsTS8FiGbD3q4KUJSHkV2CoasnTzOeYzVcREWYw0I0
5ySzpxu3eWugf8RyCo4egbB1LDW2FeuiAY1hRKkPyGpQIvAtgD0rE9W2Kv2iEDsNd34mtyFF1z/W
2pSpZ7G3kbsJfSDS2uXwiZW6BeeOU82aF1o/UQ+0q+q2qx90602Gz5UsHDzGbZqBKhetuNNTM1q3
A32Mu85Bg6wclnXUNknKbKW4Map7Lc5ts0Y3emoCYlUFNEWuFU+LBLUU9E/F8rU3f3bG+SyErYZP
Y4Htglyh+rMOH5CrcSbWTE5RXPY9NiKLoMY2eazO4OtQUZOaM0ToBEvuUuu51bgretWhzHJok2D2
dIcOEGrAjMLl+ArmLAd7iRaFh3b8GSWGPyg3cTHZCaIsXXnVq8cwvSqGyyzLEFqZNmKcjaW2nj4r
LqGQYW9fR32TxjRoZgM4q43S/GiUxE7HW/BxBh1eLqZA8NqbQajtB4DK8N7pdbKpEIgWxgthj3py
mMfIFu1kjxwiYhSxEr5O7PTjmVqqHgIoEIT8YMaL1eJVy7kbwoGocEtJbHpVf5XPdwr4fEGkX7tm
i3h0hOgU6Ol4uwQs1OdIrUXNVUqQ/2kL83J5gjV4GTXmRaFAy9xU/DGCqnx0kws0FFvk2MwDak7M
gbi1S1XlVstGbIjcU6sfTLy1eXOZ5409a4WTKu12RthS8K1pYVL12I+iQ9xeCe1QIK+Vd8+1GjmF
LjdpesXzyAHNip9Rdj/mj5FhueV8bfTq+cA7IKAQUiHNkQ7crwrNDs3Ky9XZ41D6MFm6K/MHpZjP
IHFg6/Kub855Qn1CTK8mXly/lo12H1ftw1Rve0x9aXTOLLijiuIsJajSKYcxvh4BBy9iT043WrWL
EGFUuc3nEaF7aUe4dNIelUKa7qNkOIuS6z6fMOWMHwz+YkD0GfJ4fh9yW9ZHXlwqs7Exqnkbpxet
2OpRiKwe83OV3PExPQ5d5aP18tjk1QW46JzWZLfoI7epMG3gFmzSCwT7vb10btNJtaOiBXlW6Odo
ZSysHh2h3SWieT9S4eOTbp+DBJfXlo2XzeNojH4CckmgBJI7MwtfaHOPnmUDzj3sXsZyJ8tXNoeB
tBQXaD/sx4E90mybVPKp4N2uknOAxKJdz+bZFHbbdKZ7EMMjyk9AB9giHc/lRjHNQ1nqtiS4M4Ho
apLBdNVu3iE3tWviYcujixI9pEZmHTSjctSkOuZttUTjiLqtm7ISQW6mG6DgdloVurk+bWVB3JxP
viKgfEMPTAz4OHaAArA1FGmNunfyOHVbfXZzXJWifW6yEKubbSLtDC2S3kCOLRQNugynWmkdIqHx
Am9al2LXiMwLBwRodN6Afcw1jEM+IeWFCLjSEQpnfJ8XVwg5x4rvcp15PUA3dk4Ix5XcN0BIQsar
BJKswjUk+TyD/+JHV7+aCh4rvCqQgOxIhu4M7nYqnjBRazqk0jcz6IES9UKhL6ILxNz4c1p6E5L/
5WTC54JHlc1BGqPFCfeKjgtdLUA5qrGgMfDuRiqqrcApjodBO+IRZg5ewpIA8kDeRHEj9/05Lr9j
YUDcodP8mOP3VHPb6YPba4BzMnmvR/NFY4WaE1N6QGPC3UTf9DwHSZ9ecpfX/RmzmiNymQ4zH7Uc
J6DAFTJY50MXvfaVDHJJrgbLhFfAMoy9X6f3Zg5Nt0imNz3CN7hD8VSIurO1SQE53uxwLFDYstuh
wMORRgMEJ0q444lZ91EV3yjza8vu0qlBQuo8oWkgO+ap4UvRkluVDpadF+DO6vWQeogjn1DXM86t
0sRaNmzcZNMM6jjzxlBiqL78UHRUpcyXHI9EdVJzp2l7A+EYORSCB3nFLmuwEHOR+VGmbTOyN5a3
Vs0vYmzRcMQw2g6tekKG+6lMbpDYDLigNk8YMlU5ePfMypdt6syF+sMotWdZUnyzzkXTEfrTkCIq
YmPHaUY2Cn3UDHahII4Y5+T/U3Qey5EiQRh+IiLw5opr2rfU8hdCZgdTeA9Pv1/f1mg0Ek1lZf4u
9725hDL5AcGs8vzT7SZwpReJ6dWJ465Z7k5Kc4in/MNssk99oGnLEOA5BcE6Ru2v3ITKDMacPDai
CNlts6gftb9saHneCcsxu83NOvLMtvlsNFIHbP+X0TYZhK9Uff2Xox+vxZdpLbxEZtQmsl918UVf
2nMH0zfPt77SnnKpjVrttFDwuiP7rkBXmadWPTTt0hOteRmSH3ssA7X9G3X1ZFpsWq97V7dJ/zLs
SJ6/F2MLKnrFjcLNpfKU0kdb0lWv2gN7Xb6X3HYBMvdtMv6VcROtjEjq0h3zODtnrRk1RXqwV/vk
LHVHFz80h6oe6T+mkRyZmh1RxWzuCzzoNCzESzoH7A6I7KrGdQrjwH7s3FuljWwL5UpSXxIaI/Nv
nWrpzrLnU5Vbe+qMqxpTUOnr0YZwCKXE/EjlKhoGUCF3sTLwnCodeKnL6kc2VeWulQ4baklubsU0
szy5a1u/GZKVHqu7apao/5Rl0Lwsdb7Vcsgv21oXfyPAWZTb+uBJJdyFKYa/2pC4ctPuiW2m+1It
iUBYsmZ+VStTC41m4piVmg6iSTWQtXXckcAi8cfT9HWe8ldL1uf/FlKk2ZpeGvVpUwrtgmKovldJ
7NxGti99qqKpd/KWG0TFONZ3G6tvo9mGVlNe41UO45HNu64T07qi9d5LDY2LVkw1IJHxqI+Weln1
onq3kmZ46dgAeGHrhjgqjR17stPe1GxZyQLSHU+p6ntK9s7juLQ4jbJLl8SfAGYcbl0W2i7pcoII
Fet7gqUHscg9ySYRURLgM4OQl0BbrRqsJ9VP5OfFnqlXL2tbBbM+cOuJ7ch2AxJEV0bGtRe6m+XL
wdDmqzDtY5+NeiAgfn4a5wE4JeKQTdabOVWclqTp4ajs6V4kjvY6J3QmajqiV2sn5xHOdsGeW7hs
Fnpp1KI/ZUWx7sY8A9Ool5Npj3dt6b6qcvvrt8n0tnyIhJWck7y+ZuT21/nQPunbuILEpQScbLLw
jVRPvMbM92uRln675evH1OSw1wmuwE6gPpkUuPLJzJn4nMYMl4LLRzBohEqBV18jG1ijksXmFuZK
Zx7npWPWW83GlYvpuTXSs+Dm7Ob4XurmO1Grl3JNgyXX912ufioazrUy4S5t+0cyqGbvCyd+Nate
jhpGeakq/ptkkQMwQrF0G+O/bK6vo6QaQbqqA5vHGbG7/kjoKKVLCazRujR2c5N1qQjW5pGcbjcd
oOjA/bAsym5GdeiLofsTg/14lN3kN3n5N7Tyq23FXbAkbeM3PP0yT6zIbvWBTWD6R1vVJyfli52s
sMImyZ6s1D4XlKJMBooZRHLULdgFKWMR6Uic+3Hskbynay7f7S5fjqXNxnu5m9T9tpbNFV3E7A1M
mT6+0NLfqroGhX68OgJKGOi8jxB+InVJFTdpWgUaR1D5YfPWTXNzwlTqoGXrXyh0hdChpgLVq4ll
1+TWladq+NXGrQqwebtWwSS4FPnfMqtVHaWrrL8ZTlyA7ymq9VSns9N6bT1lX13VNhihZl0t/KXb
bOK7zbIH9TITIGhlMpnSSj3/r5MXA1AjLdq7Ndt6dVKaRYv0WXGelC6dWHTZJNSaivRS+9tpmBLo
tJzECoqxMoGHQfivfbexPSmBAc+1qfqkLRp/RVLPUb01dagCVsuh1U2EpBcyU5C/cQWCcg2Dfupr
m/M7mVp2tPPHrfcgDnMcaaUOZQ4tFi32Y6aeZ13xCWxhgIy1wp9GOiUYsaPQi5GWrH3riuawqobf
VuKuGN3M+24Ox0Y4HIRY3Ndp/PcwcCurEZbC3KNdDxbBpZZV1UXvqhODLWaj5UYy8kky2u9mbm5G
Ag+x1Ef4NDynYxpAKO+yegn5mP/livoyZoxGQ5t82MVigMIhfnU6wIjSmT4Te4smqXhHEft4WUND
7QNd/kvhm0wjJZZYZeVlku4HK5HcVFbLkGQ+cNwkc7CebmFtEWFnlgL9mFUdGrZ01knJBEM0VcJ+
8ngOlWk62us/xShZBancRK4xgulgAObwlo/GfJpadY00x/7NB+M7G9J3tUm4QHpAgE49Qh+5OsKW
NOs/B6F/L8N4WHpxqaRx/BZ5VtyS1VkUtl5PKuNDSfoXc5IgNZlInQ7xqWXz3SSjW3m7BzvKQYwP
GLlUDDu14S2rcUSuGmYblvmCXCQ3q5X72jcS2urqtyaMCekB39S0Nq8g3T60k/EKBda6yzjoF4cy
dWnLVm1cW9+aew78AGbMZspD79jnre2iRRf/7LwLdUdSQwlPjZz35h0cpA6VdmSrekzrUhgmRR2Q
yjb1MaBYFNxA1RNNJI1F8yKv266z1S9raH1JswKbGcOCRWpkmxYq5Ycd5R/HmsnUjMtPuqtbblur
qwpl3VutfRn0Zdet/+UdkFKNvWfumlPVORe9ni6Ivfe6o7BkRW4mv+xZGBfDiov44sy83sNq3Vsp
v/ZzGi5q82VnFW2bkhtin8YdDIzcf0um3OZA7U0amlVybwblLeniyl23ZGJPVNdAQWOa74tkefyh
7UvL197gMwW8zNPxvRKkoYxzvS8M0QVxGRtumWsQ1464SgTqJLherpJdLqFqYvqzQajhhViNFOs5
a6d6sHUTWF8/ak5azp4qumsaz9ubVqrjX4dnjrWcDYsCqnxf29p5sZQ+dKzFTyZ2IQ46zHfxSl5i
WC7bcVaflPEpBk/TJPl5ThbAOS2wuvwG8Bi1ln2XW7YOTNcqkaNq67nNyRKtuLYKJQHmkabHEACz
ExpYtO+pzBUhUBdw+SF3WWoz9Wdo68DmWt3S7C4hb/BYh4mCQyQMptK3XY3Wq7CTp8monpus5bjq
SzgqMYTNGJqLEvSpFkxqAaPEnTeP10Gqv5gsKcPlPoUkrpYvFYRsY8bpTEDQMd9LdfmkV69USG/O
60tCvq6bGpmzl/M4cvRKdqdMXLumPWb65OmLuScYfUfj+VSBNq7FRDLacspk6fCYpOaJ9E8z5jID
Ssm7ax874Ff1W79kYQolXHbHooPEGNTnMW2OS7nRcjbxMVuwhhI4IPfbqV90Ku0SmVNBs2N8jvHk
ls3JKMEXWskrc903lMlXHbimbHPZPsGC3CSc651kfsm2QLJbh7kJZSQvniVeZ9FfdLju6nWoj+WI
R7K2w7zBmpmvSGuiijHaGDDszd+2/Jk7Qba9F93noL5AH7e46YqDw5U9s+F0VtGHRCPtsd4gBjGF
R8Kf1+u4TEvPzuHnup+6Wl2YPa+tsNsuV1G/TlS80vlPN42dYNhzpBjBxn7uEcQwqOYPBMT5mho1
lGmANOdqWxdLP43dLh2fFXUvQX9SO+biRFKQ72hHqKyHjjztPlr7s9uepqT1hgkYbGqCNf3oHRzY
3U6j10DV5trtn9pOHNenWn5dmCvluWfaNkhP6g4Sz7rridhd2SLxYmetD8fN3bYnefJgdN+682LM
lacBoQzC8JSUw1rSthZ9IFKvLe+G9iprDHb4gUBpirthHczxTLaaPa5u396ImPcT1rGxi5G7kxGU
vBidtdCV5XYaxgedE3Xvs5h1lZ0ry8Eo3mf1OtRzWGiHqYRBIVk6zT9iIfnF8FfQFWjQ/nJ/brJI
ApQnqZdRgg8zrqJ1+3bkGzzNTloYpvcJuJydHkyoP/1f7ewJn3f76Z/V7xBnRhXCGYWnIuSwpa0s
PAEgUsqyjzM/aEB07Asy7cc3Z2/lnj0w9tz6ugSyBXRGo8WHW89/9YIAzf5M85/JpLOHGC7EqSyO
DwWCWsEHtC/JdAeTdgsbxBvOTZ8BRUcCXmfFzxAgWSWJzk4fWNBhA78JoIJbtue6/ewWzqoj+Q1w
r5YBGgHCTQyFj3mhKk6DyesovtTJPmSVCJJ18fsHnO1s3qpFnXnJjDdNitoclhoSGGf5LF56800T
lwLZmPlmr7tq4xWjm1kq5m8eXek1LG3Qt87tx+wfJnj4XpvHtZ/FR7X+bBQRpa48o91p+WF0drX5
nUnmY/UIxyBScLao2muqH9nVA1Uru9J4E5ITAhGDogpXpDlX6zXVxHfe7ZwuaMzyzWjP9D6hUspe
JYogm2Tg5pyWORS9RhlQ3FYagnT4UVp+s00FYtS80uzCApvbKvaj/WY72g1NRCzf0RN4uakfHOOz
SV60RnmSVY9llSiL1Us/sUa3tEDXf4n59SyLJQtyvhssT1NbV0MCp6KH9KthORsm7VC6UlSJ2Kzc
eprOcqsehm0KUvOByvZ7jUYdGeSZwcZf0zkqZnjlhdLRbvWROP6DPlfzvuzauyph/KLitPXjkHc8
mS/6J2fV9inLb21IS1Xs1BUYwPrN5zYCcZRWOsM+595GCT8D6KRKHzi5jaAEHOTRpIQO6wXwEbmr
6G5lWx8KiuhcjbtGlSAW1oCjHGxKFwhEKj3Rwqn980DAlf7dpop3/Tmx9oktR3P9DS550O2DSiUT
tEqqcSuyXZWiMpG/reVLmau7ZrHTxlDD7iED65IdIcKhEq++RCevlJ8OLydqM7LZJz91hp1ir37H
CkRUglzXllcWvJnFq9G/O85yaygLPJyrQJKljrm/lCgloBn6BjpCrwNrxjgNpc+icC+WoIEK4zau
P13PTrSF5PO+j5RMg9mGJ1z6S9pc4TS6+TZYT0bxaetlULW9X9gMUvd6BZSjyHbA3Aq+1RJ9IrlE
IaiFn+BeqwvFbdSTOjCWvM3yk4htl6HUlfS96FE46qin2YOlffc5UpMVkebMpSj/9mMkiU9zOy0Q
aNWdk1gO074uyT5Z30fxNphN6PSSl2TnAUYpBvVuZ89yfibpx3mcb6jp+l2q7NCQRn/Ln2b478V4
tZZAX0tX0/Jb334paumljhHC6rTabgEPH7Q0kDEU9taznoxuW4Vpt2+R31RFWNcJSObXrLy3RXfJ
qbIxlWC9bfh0HekLe6g3Ky+p9Kd1/zrUcT0mpO2pYL4qJjOqFvAJtSP6vfabejzguZxq+4DIw5et
PyPZMyPC9u9aWPUaJnRA/Ke1u26EPXQuaRbK7TPLhl1j+c0QwnTvVWEF0gIt3f1hfj52oLiGNfgI
c5jL3FoKqxw8vIGC3+BgXgCCEQemvkW9U1IeQXyeCtu3oGAb5nLFFPtprG5rxi6nVvc6pM36+NlC
NJiScajko8IPFRvPZgr5Dtf7r0oRS5SR2r8L8RQrl3QAyxp+bPldAmuLN+dWYiaUyiSOSnNmWYL2
Wsv9hzaLGy5uBvDYK2gP0KIVXlarnDQrwuJ1N+1ZgbulV4TCq8VzlRLUBxNkF9LusQl6jiVfaFT5
e1ddbO0tJein68Jquk3ZoVQS12w/++3V0p4L420oflAx6OlZeVTd4WsplksifnOrRCf0abI4dZj9
XEWwo5muyZTDDT2LUz3sphiQUnHn5XWuEPGU6Y7QXJ7n1dnwvQivGy9Nq7qm4rxoSe8iOT2IoULn
sEe04E2Wl3JBdwTdcy2qyMTVNiodA97iIvJbrf9uWkokuWdoGuRP6W2p5iWyCTTCzVwHRt65i636
j56i6RGV2+C3M0X9r5LfpuFWmpdpvE7SbynQ8f2nO9hSu+tk2YE8fW36uW6e7e15hu4FENbhoYDf
vfyXIc8z7TUC12SwojIVbkOMdjn4m6JANz+Z1iFm3Dc4Mke9y8DapxueEr+3ZQR5FxoFJT8V1s5W
wqpovbw8N+KwmE+TiiprE4wz4Sj+rOa1lQ/qDFgYe1XTvZXrVyGNoao+gX+YkHl9e6y63B9Z4VrF
f1J7FrLl9umhj6V70x3r0eFdI9ipiupGhPZjluaq6o0i0nQI0/G7V0t3yYb3DRqh1E5Gg4LHuXba
4k0i9tPW8RewiT6vKXnHOCt3VYlGUQp67SHKYJkSDXPvyDtWdh5rS+YdyMN4ywLVfHmohZRdryDR
xZFQ0sgWCbl4sr8CpJUpUOXUH1IUioZxs/Mz6Tx9z6opS/LSqgzKUWVC7GgR/hx1CRdkSlOzR5FL
d3tvAdHHFJheER6qQZ6hhgTvWdfedAukygxV+4LCnzKQtXDD2q5BlDPb6W6QmZjfMyfZ59nkdeRl
wl1UzQE01kv0a7WsPpcOcwgtaHvoaFrltPJYO+lR1mnUX8xk4D5DLNlcREYWWBNNZhWpCX4VY6dl
hRvnKfQIl+Vw6QFbTWc/SodEfY+LsLVPGX+8k78co/dH9bVlutq+6MM7tJH2KxU2Z8g0l78xDScn
idLkMIzsClbulrVHoYPs0yNgCsXOpyUG0thxdtQBLo+wtM8qPHsy0U+rAqZ7cZM2MvPWs1A8c7Qj
vVnAju4S8dAqvlq59bLmY2QHMolLV7NTP0R93uQyGBQtHFvnYGRmKKvB0H1JLRV3No7GxHeRkEMa
scGe7QUJOCJlGL5p84YKaUfXVUfMAWGq9lEq0V4U43deLse236pdJdejV7EcpdTlYABqNRAfmkBK
habtZXv+a2MEHmse74p0fioatIabqaDGjh3WhudsrNTrT5L6VHrSueaKkhBnOcZML9i/GnHKFzjp
vu3WGOsg6ajBlrW/bHrXPWfZnssyRdmQ/st15bKYVf2E9E2Ktso+xVbxbJagKGXcYwnhfVerUDaL
6iHZe94q6bw+du8W9fMsFG2fbWbkmJ1nKEWUcQbSuvT7zXmbV+cE+Gr31LcMsRVLr2woLim1d7AM
lKilR3aFhnIpDxJKRfgyOMJ5t8ws2YmrQzWQJFwei0Ja3VaJQ6t62NVT5z+r63e9U4ZxMZw7nYfc
t5eMgBOwqH3POclq/Z2M2Gej4Oz05c1RaM2c7gyrHKxGcol7BJgtPtFk0bjg2Yrk2myOGA3rpcyo
kypPHfELUivnP62vD4M8U2q2r0HMz8okleCSo7vZP1uceQPsss0pxLPlOWwF4Pozpl1ZcU1fB/Fp
lAg7Gy/nc4jHEennhvhMdcdJgwTcD2m4Lod1LvxyS3Zzavp6rX/LOdEZMXlc5lFXO4ZN2hYLSayH
FYOMEtADjwrT5VGuV749sSlhgUgPCxmfDwD4BmnvLhA1Dz9C/7IBis8LlJnoQDExMAz/uBnhaaTl
VqtYHzqqP2Sl/YUafkKcx621DgYsv9c0tw7PTb1bYHLzI7OANBRuSqbmVHotFbk+KNsp6b/QOsrr
BVmKYX8blZcm//r2UM5v2UA9vfTGeaJdS8/ztkey2YqXBqRz3TkTwHDf7goQJlQW3Xgtho+4D8Xw
4JtCULChOqTk1szPFeUreR6nSI3fJvSN5dWMz/JfiVxtfZrVEF3hbEaZfer7Y4qOxqLi5x6R99SX
3ngigMXjR7NXl5YngWBBkLqtJ+QhEHybeQBciMswKZ4y2tf22Iv9Oj3L80/bXpLcox9kKHR+C8nP
0P2bhCll21+jIDcWz5P2xCsLe6qqL9YYjLRCgpM51L6q+M0X/4mwwnF4tKIi/1rm10o7yCmy451g
AjZbktr5zFIa/ZfO2atAaaOv0b1279J018Zvrfwd08tW8w0YdIZgy309Vfz132y8KM7rNu02kwaV
ej+qoFF7E/GT4/xT9aiuo0q7M6KXJUNUWFpGMHA9JJ+9emnK/7oeEO2zclAAy5Kn6mhr9lX8PaLN
zf+wfxT6fX2KyVqSMzSj801CsVgAen5r1U7YqcePNMmba6D0NIjGYR2Wna1IldEGLOxdMdwMiZ2m
PeuMtkqrwnkqdI+BqnFVB/mMzAX53Fp5GYLqkkNTnBUDsespzv3+DU2Ww/L56rueQn3oXXOIQE7U
+rLm0SbtjYI/y3y1cAO7OQmJ03B0RsVbE9ZD7JhJBTwd6o/qjxFqlgmmZGePFKZTILfvGx1kcU/B
DWYGs9qHbZDFl2V5znCZa9Wfyq9ce+iXn+wkUuRzO7ui+Usz4u6XqLf/+LXU/EnK/abYm/Xeab+0
/jLKF7kn05q/Kg/65mY150wiVdH8AqWxhw8MGTVyMQm8+txxoUId4OpLKQVVDyhwRIAwbTbKvBP6
f4AZabya1RMXBrQMel3NtrzWOcc04P/BZhw1mNexCuyU6HXZAXd+aVP4U/oKe9vr5WHMKZnqFzgE
pojNilCTbI9bunkyFF9RYQ+i1rxKwMFafCit2pWc19781MANOuOwYGcY0cw848u0O/Q6nZswlcwn
tfxIKH2rfbDhn+fjJn9txss2XHPEHIByIhrKXYFCE1OCOxTnwrkXGloNujn+HYwkV88iB4jpfOIb
4LqSMXJ60D4lLMzI0ENYWbk4sQ6VLseKTyW6vDo/xSAz7ClTiC/aVfG/Boq0QQiPItUxfycblTgj
evxZr+WuSzpvKLzmMSISMDx81M1njqpui0/K9CPNOmqbk0DYZEyfpRJgf7Fw0T1KjeOZ678tCdPq
XEEfa385Y8rS7GvZ9osu0OwQe02cDS7gp6e2T/J6T1de7Yz1DiC+qviPY790OCb+dBrztHtZEIkO
xYQj4CiAl7PPDAYYeKAvvlorgJqsHsNqYJzkCsDurbYbzAvYksB1hONqiPTUylURaD9MMm2zMxeM
BpEeR+g6FFbcIeoHLOqyj2a6Wl/1fM6H5zG+WsJ0u+aYmTskuILLo+7uQgtymFrLtcozKrd6Dh56
wS5UNEQxl6Y/4/ryhVAZRqJh/jfy1rTnieFT4DW0eyto1t+1l7htar+Uar9LVk8fI5XwmPTcY90p
iiDtv/SCHYA8W5wl8kqd4lxyJbw7+QHKxZhOpc65NHeGfmMW1jGxbjsbBcmMQs3Ys5OOz/icKtEC
kMokbRnvKf3R2kQGyzsKpM7zcBPrT4y6qI8JSR3HcF6cnWjZolJOHj8YOsT61rPykA1NT509v28A
ZE1ecA/gvEVONA0A1xNUaEWgqy5ZaJq1gKVUV3NIMy82tMgu2oOVF7t5YX3oUvhaVx1WBwwMi80v
VpxjYTRnp0x9YzziXpmbvxxKGQ3DAcsr4hU0RS/426Ie9F+Hka9557Q2KkxpLxwrdsetDPpyDNMk
fukRUKkK6j0ucqVyoKC6qMQUzOIl2Gz6VdjyJpOB7ztvGtm50Zlvqmb8F5eqm6+n1PBUJDUOGq8x
V+5FngabnrARSgPNzdmeWXA/jjgEnIP6CMwyACASMyTnE2bk3bJjP6P+Caq3bYqzZc0H+MewqpRd
JcbnNf+M5Q90X9ccpEUgxJ/zhpalj6pUPpuA1kqx1+YZXQLYe/0sx70vbKix2Gvi2aOXRS7/Ice7
ZDtIMnVYXeAXLom5+pVmB0kPfWJiAPQ27T/GQNGXx4z6WXLOTYOQcvlLLv822Q4MwMUVOe4ivczZ
7GbjhuZvO3acptFCGZqLnSzhdzHzn7QUO705JvLvRvPI+mfuG9lvsvhmlpLLJiVUlxZS1sOsUPrU
dq9a/01584pNLMyFsafxCdRB9rX5U+2UYAM2Y1viAr4vC2aerPR0UKZNraNGR9kjwyoVWnY38vkX
L2u0EWviyMCOTlv4kopIj218r2ZnBizLeG50+9lemvfe7g+LwZr0UT73CelFVuZp1WnukaDo2qlF
3+NggRDzjsTqCKdyuDalt7QGef4szmmrS6+J/xY4pHygOZ3lXc1sKinPRlOEWXxq26eseS4VZPVr
DbVTXdN09AXaos38Tu3R27IvvTdPgsxJge8Ar/murVa8DNu+ZBpxRqYlsqNj8Wha5UhrNs+Ond2C
tEII7VjMHYNPgaNXOQnV4aJPHoZod9SNoGYnAUMF+nMUw8z+GAh38H/etsUXbWIyK5T8R8omVNis
zSqHqzDe+tSIxh7GcJjZkCUjDE1dbJluM7/wdlnNf2gNTRBqm4FG6QRqLPnijM+2+qvUMSIBRmtW
c+7XlANkKC48MQ1e4qH9jrEBZ6Gu6S6EHu75xW2K0ZPpnhcL90SqqD8p2vW2xcjRWWykh+ECpqxw
V0BtD85LbLGt7qXiM0dev8OfeFSzKpTWFLK8525EBNXiDC1Sf6ElsqT2VLQ724ZksJxwtRNPilGI
TM1JMpHf8TsmM+o/7VXvjqsRLRS5Sm+jSsdSLENZLDmQGqyLgPeYEXIl8ESYg/tcjmQZVhUQp7E/
9Da+pWUR4axHuQsIqwyhPsIEmdMlfqjkCctwHJhPDFpTIr8ZtenZ4Egi/pba57p4s8YuVOP6kD/S
knve9qYLVKMNWiY0Eno/CaS7qw4810xlS6xvM2O+runuEx2cUexmyrFAVZ9OZTC3yU7I2a6Q0rOu
QY/kDMws7HlrZP3wGE3N4qypLxoLIyWuC12FRIunN2P9zLbBz8B1dcCmKUOef6rmfD9ORBM8sgxY
tBlpCPCt1FxcI5sDk48vF40/0bgOo7Lb1Fc74/+ZhvEiGgYAkIY5FntyVCLE44AbwNc1loe11W5z
rX3IOuADupzdMkxRkVJN8DxIyN279ktd00NDIbToGoDu6VqTyErlxxqrlySpfa1yzmmehXbW+yD6
jSfNEbZrumDnXNQwFTMCI1QfhGas/L8VLkPszVEJVv6uspBBwWHsTBPsgSDdaQ31cgBPSD83YSFg
s+6ke0WmRN22nIUvmNxlAepbRlzpilfVzdNsxIh0JOTP/AQxi+TS9FMv5I+EJTikx3hZl+0dJblt
7M/xtjZ5T/T+2hvjqYCysCHEkrY8d415Uig5fUafYaCZ5FNd0+Qsyfl+Bi0y4+2saMM9BWfEyLNT
zYzjku7UVLmOdbzrEbLpvbrPk9lrt/Q4NbCdKX1En30WNseq/I0H+KrU5pftzlnVXWKre4h5X2Sb
Q5WP7pzQIIyfDl4l1ICRoUD52UnIxiXYBIsl5Lprjbccn2Rdruc17w6mmb5mVXbqTHy1/bwDS4OQ
KgJ7hKOUsLSI7VRyi5Zj1A1ckNmztra7uCv9ES+8wcpQqN2143zNQ8C6cy+e1501scd9Sm9GFe/0
YTgZGNuW6jPZUoD6kmam3MsqiguHVE6okAqOxszXC19+GnTxotjqZdQst3YMbgA5VNIl6DcMtBWb
j5rkYFWXbszd1IzDqlEO2dYzQeooQ/UZPmHI8r0urB8pGc4zenVoquFFV8bd1krPeguGMhv9h2pI
jbdWFWignik7teCfwL4QJjQZRsh1+m2GdvIlvaFL1qp/o5hEuBUjYLyO9sG2G+Q8KJ2tSs/+0+qp
OQAgKgenMqS7LFblqbcel5sB8I/M8WxpAGU1IlTVOmuStAXSBMMpZet3pSGhYVhvtN9efthTZeOt
EMU1kzvUw05ClypBLs4jg1+NzbKQWsdrKk3yx7H7JMLoMq7OBBRIo+E0v069Inv9n7Lz2o0cWdLw
EyVAMmlvVd5KKpVc3xBqtUTvbfLp9+NZ4Oy0ptHCAoOZwZiqIpnMjPhd9B7Kpkn7dHyhLbC54ExT
kFpiBBkQYeLsW4iitOjNRd6Dy9oTYhhDUIy3ce/CaPk/rbF6b1x7K2Nxl1I11WG3V7Vn3wSN+xzH
yRkYbxG2OJGd6DVgImIIOd7Y4ur6ILy+oyerdogvqmygfnBPMkbxOMiN4z+1bbny81+ygtdvlhoe
ehkEy17US6F5rDuyIpAJWBUlhYpPgzNhUgh/zMtXjfjTC3s2KiwJ370ZY2Q1ubfK4o9+ZD7tWG89
dTXK6k5Puvumeguda6KPdBjoHvAxOnb0MPH/lz3eAHdvVXsVA7vYn7qx1RDGeuHWtH5kolr0RXc1
UPbq1rXRFQXtKhw/o4kNGBNvW26MuOddHcNq0TXUhNNEfgx16V0S1duyHFZZX5TUfOoT4TswzNvg
Rg+ZfjLNfaYh76R6K9BvTrI9TD0kcRqvdI+p78OD5+EOjlYBFhblOpjxnrsaeXL9WNT3fr9S1YsI
Tbwe6LfTQ2q0eESKm1JbRGqfoEnw2YvWdgua5UhEg7+87C2NrhovQxLsRDzzidWl18Nb6KKTMfpH
2TbP43hIaUatNt2Yer6OuH5h3foR2yOXZZkvoVOtxqbeOBoAfD5cTYqBLvJgHDhvwTRCLTrhocLV
el+O8ZvB9pFi8RkT2H7KMZz496MH1whrE1fWjcIvNo0PNnUVKmdMejCUkHibxn5Bl7ok9nFBgr0T
rJXBcOM3tzpYRrxIanGjgRD56dOUT/AcO32i2qID9v1iGbbOk0gZpGJjdwbJ7BxQj5CxCC1bW29j
Q60l2sWHYJiWgDPbMYdi8f1rh93fYb/OUnGwPNBofC9lEKy1IT9Okb2P8MXUPYopdjA1iduMpkHH
st0fBBVyaDyk4sU3n/vZFHQfTQYIMOhHtGACJbgivwMX/7xh62NJ3cvjqt7UkL/UiCEYoQg5/JoU
4SsA9iFooPNLLd+4IlG8BvbDaA2rFk8ViURvbTJ+jl6LOUzuaJxWfMidj+B6nakaqKz0n1Vv/0w4
62862X4OdGxOqnEi5jJZlTMhbsXTc2jwWM9tZxD0oerFrJ3QG40ZJhntR3Or0E7Utdh7E7SdwCjb
UwG6GiJ8XHc4iW9mnWmeHackO7WF+SAAIkZvTqTJ1kNfndq8OGd9c4z9ftFRzivxKjykwwn03d2g
faTszn3/kWBez6YnE2S/c04MBbxvrWDZGILbD/h5E5oRbVRyaqxoqTchONK7gaJoGKjo7DCFb66z
qwRvzF2s5P240/AL8fYtKbPWDsVLT7Hfge3EQJiqGPcObYkXGBywyIEK7J98TnTnMCKBzLmHXEo4
S/Bc186ZPc8NbONlpVvHugA6p0hSQAwsW7Pu9giS9kHvoajK11WLNIF3NBriAwNWXghSegngsHtM
F0ZYEi/hHEj72Aw4ApyQtJc42PgUs1XBm46kq4hD3prtQFvDdOVNkGlMipggHAH9SgYQt2YAliuu
WJpfRhsg05jgulDR9kRaTC+FEz8XXnXv11xSZXdPlcMpArMQwsC5V+S05zKa2xLZ+WvfquJNQ386
t5dnclhxp3vJO+N1XzrfoDibrqNH1OJkD8uuSYqFSjp50k1MTkNWX+zWfZqEPA9OFWw7YolWTTK8
4myYVThrN88/grwBcp7AGQVlbkreuhYOMAzkFN3qJHlt9ApESY7lz6Tz2pu+pnEnqf+ieeNzNpiX
0Z5zC2q5YfzTpsuSlRTGeC7H7M5v8cCG0nvqdM27c3L70Uyy9yQGCsmSoYFJht6XZPIt9OGxAO1m
h9NHvDBg7t3POBnPbYNvrE2dLXpJzMbh3jex6yHNjx0Nsj/Cd/eIvPVIRjrSDsB8BqDh4Ci4GBTd
Wd1fTAZ3BBBnoKyaRcIJnEbTbnGCE7gysbmJFIShWHhd8dq0+TlI3wZA1VbF+9ETN2yLWRwrMHt/
E7mYYWFKKmHXN1Ty24jM49SzNrUJUOgmGV4IEj3IwFXIvmnwyNuFRjCCXVkmq8qINnrpHZpau+Tg
Y2U4vPhevm68t6Qnm8xvcb4WuzqHZgePkgbzRiLKFv6+HsmiGvzPqVbvkbZRU3bKsZn0dGay+izH
W8W6w3WYGzjDGKYM2WnhFUWvXt/UXbTtm19olauULTlLloNTr6PchDdB6CuGWz3D/B/64uia3nFq
rinZGRUi4bqK133sPyVNtI1CczFgqXBYJW0+52W49DPaIcTqmyM0IJQG11W4IMUSKKMAHAgOvXar
w6QPJVB7t2h4HHN2mA1zhAaRybd02+zfPRSvyaw84zEG/8kKAxo+usm1hIUNU09KVSOvWQFsqX8U
WrqESd+Y2XtldZvCb3/U3gtJC+uuPaVQQePMzfhPk02qAiBmBvlj8PctMKgl78s42GcoB6N6xEsd
3iZOt+6Bu70AfVaO+s/Sdg0TEbuIkiNsqbPeM+QcqOaXbVgje+Fpl9oJbL/q/W2PK6jANGpIBWmE
093j5Ci9hZDrCPFPzCLTdetugIPSBVJw7nw5+rs80/ZgBhdiB29rUoMszFtJqZD9WTvO+aS0g9kT
C5eKmCWAocqGW9hOFJP8srC9tbSTAYkz+d6HB2SaS95MXtaY9J22je9iXM1J8TJw8I7Gweyy20CD
7pbGQUUjtlwDChx02GpXKrsG5UU0xI6M7U3VwduiVXI7Zx8a7tJV/tYC54MmSAN1GAGLYhCCUTkL
5ZrUN2BuKfl5gBUeFT4F8ZHZWgen/dTHj5D2pRg4S/P1hNw+K0g8CAPObGiJvF+0Ij5qEmo5a4DP
9T1WoWcjosYzHczGtCRpUtNfXOoIMiRwsClXMDnuNGpYD8VurKvdMP5qwh8+AWaF2T80rD6tbR4C
qa8r/nvbOBeSMjGFLG/653D+OBx+MRYTJ7OW8UTLEei3o6fdBjki0K5cJD6hY1676j1oCCtZNb6+
1Qkdc5GRBLm/lBiXHWGTowTwKJKtj1fBBqf39GHVdwCVkJ/C0NcKAYTpDw+165HlEKE8enaCtxC1
pOieEhzuLcPQE9hoVFU1N9OYuy+saklKRhNL1SWZrxl4UgRjWK6xcoDJa25LSqUv5IQpwV9DB3N7
Kc3DS2NUFOKAD6FatERBNNXaJ53K0D5G1Am60Fe6U974CJFTIAkDLcY0GOwA0I8QIVN0cWA6qvrs
iYCfqjbpRGw2Jh0bDia3GeCXHbE7/gzq5hgUPa4YuYqsdFe5jPQUdbAwkAhPrkfXEsHvDeD1Fj3E
SvpPKRWtpZXblgitYEL01ugLiYQnBNwYyW6YEgE2hqkncD+FqX20IjvblnEl6vWsDdEldf1HgVFR
glUxOXjBvN1HEeWvqd4tGbG5YBTUThPvJS5bfDy0H5CPtTkeLfQipFaROBUth7JDNh6rdRUCRASg
wXFs3U+kseByJ02moWDBsEDiTzOsAnO82KD3IYx81ie7QZsl6PYpVXNqmlddI8m9sfD6Qkr6Cchl
1O4TpZ2s2Rn7OGsoJSJC9znrRoyJP9oc6ZZwVmG/9fF/D+Vn5z7UwxViF9lcg3cIDTNROpF+BC4M
ZkkEEGsZLf1iOxh3s7i2Qc4Yd3iFX72iWIwZBT0m5ehW8zyw+hA4Tqeo4jCml0h1E/PnE/9X2/80
7VXoRgsPKK/XX3VXIAqixUQfF3ZrLA1oIo/CKyFkfxBvsawMJMdFso6z6DSQIjDGT0VfoUuglnZd
gvdAghAjmyxRbxGkj6F773RshmgNUdpUiKo8QOBxhGRDoWPnwxblcAnwGbmcIAeNwAS2FwoJrbJW
tglfaj+n6Vtjn02eIJKpoL34vIQVKRqUJeo9HNaqQ7UZaI+Yai9T9Z4jUbeqdGELjLrJRqkYnj3l
6qaN4C1xyUi9RC7vZmnfaG64KuvozsjewFJkutMCKuoiPQi6M2VLdKMKOd7ewMuqfUTZp8/NkXMm
RML6BGGaJFyykx2GQSzoQVemfrV8/6YPL629Df2PvH/F4TLR1evmmY0mn55iWCLCrrNX3QG4yG7a
9mrXT1W18qOLNVzwZfTNJZ5uWoG7t37Eh+WZHNmIIjjpehrS7LMqNlDckbt1cuQ6wFDg1Kq8ZuFT
3CNyBbFB7mFab1PDDrDtnCMQU0myMNFYc2SSPp00w1yP9SMhesFNnyLI7n06CRBwNh2NkwwLQYlW
r25usXAutNzg43DmB1c7fRDBxfDPEWErzU8Lo3z2aLFp9Tbj4rpH6Swlz0cBEWGnXmT0DYm50eHZ
AuoQqa0qFKSefc1wkZqoWyGglqO4wxCzTSiLdBVvaj5NtQgtXtkut1nyEtTQhwQllP0z5Zwd42Cg
jO/OdrmQsCRNd0nGH6Z699Wul+i7typ69EJkx+06Q3mcqcvsyArFLvZPKWb/4ZSwB47bjCEo7MfB
jvSpyaPfvSTRQQ5vhGhIdZHec8ELWR5dNt9MXFJSN7VbF/jNI8E42mloNgIYT/Kv0uUwgSaMtDfl
j6jzjjZawBgxnAThcMVGQ7SN9x/miPA7zPvx2rbvqwLZKkfZBCvfzOorcZMjsbRIe1K7ytqM5M6k
EOuK4rc4a4pgJKJubKSCT63HZK8ey93UAGRdnOADD1SN+jnhDUevxral0TVjeGUV7cW8hSOVbB/0
/uLjfcVwRMDa0K0I+NlB6BCiMyzD5NnvVghqnOndHE6VeZhQfhklgItc5MHaj7W11oH5AOu06NAQ
zhP7pFC0OqTdatuO9todzJ1SW8t4svSjKh/S9GziF4wz2oG1yj5Q43vRUzbclfU5cF3CRPZSUepS
4pPVOF0698coN5NDkWLssmqfy2Itxn2BGs57cdScj0qWWn+RQCTdr67/RA62lqDELnK7DEcpjwrx
5KyESG8MI36QjbWUVfPY1+bKDp3jCNIiB8kIxU3Heiiy6aW2rducKAxo6edaWguSHn6Q74rbITko
d053ae/GiFAjn9fnQlogOtSlYeB5J9QMpT9sMJ6whRCCt/5YyWCpIrbxFxVii+koAe8n0MEA5Vzd
3qcAcBM1bMZrVySHKZ/rlHvpDVhM78bkKiicowS5Lw1+mMW8ojdyejQB/fqQYFh9FQwDKWZHAWWU
Ty9t+bPXcRnFDwU+x6R+Dfu3RuyizllZFcygNcfR3E79i3DxR+jETpQng1qMxFUEz+NKcxgVWxz7
4leO+seb7GUdPntpRWv/3E83yijPRc56tPBmu3e4ghxoai0h7+GYcziH03ZMh0XK81L2U5bvxhCT
dLaLx2srX+xO3Mcp9h+kD535I5843XndEiNYM6oFGzf5UnuJANX8sIdX6TNAby4TiYkklCdv35h0
+B8zV9Q3J8MmIk2cuhHyZytrGzqSaNm7KNCRdgEIu7ch6tbEMznoXgKD4yQyaANorwRmNA0Ewmof
KrNcmTDABmMNWnQTkTrIGVZOOdDf+3Za5KADYbmxonHR+K+u+6OON1HyIMmALoCdNetSIQPOeRIg
ZssgQeoC0iEOmLZpNOnPkDM53qNUyaKQ+w7yMZs7cMoa029vzCrDfNG9QF0umwCnBveyKLyFMu8l
SpgMX5FRqL2RoF3EseCkH3VW7sLKP6Zjs0+MsxCfmjw3sI023YlerEE2HD/gn3iYmPY5stRhzmmG
1tdUj+CQ3V5h5X+uvLVfBqvauRtbBDPt2h13qUTqFK/hApH3Pwbey9AQxVmyh3OlnqEt5vHvse2t
wzkmL0c8a7SvsXQWesRuOAwLGwN+W1K0kMHQsJPWqKRTO1va0W3pdoee6p0Qq80UU7uY3UGVBWQa
iR3UWGMR3ujlA5FXh6DdSJenXqMr9/CHY8/CpOelisQuuSMi6jAS7CfCdgW9wl47a7yRUuAlXbVt
cjeholXRm64TduEBALmLEN+TJ+4DvJeWUZ1G8KOyuy+J7QNclMJaFJa9IjczT/gUxG1l5K0S7F0C
mrdCljxMB4iCZefWm7nsyQA3J7ZsE1uADk9iz74ab21ZnxR9JEpVGDjTBz8k0p4EnTjeq4o93AiP
YZeupS72rrRXppsszTmAqtKXGK63GGKh9CZyu5GLJcjnO2Pd1OJEZNSqQnMQdsyFZ35ijYjTDG91
PULgi8qp045a+5KDFGjxY6QzxQ+2NmWbAUxprJ8DvjyzqVYiORUON0zilSblCipcn5gqgKdz4JMG
J94UVXHoKs5zZfyqquGWOG5EhpTK0XifKZckGfxqfsXjScXKkeWiIfMwGG5TlpYZiB2V0T4i44Tt
auvr7t70j6TxblWww2kLKaCT8NguTKHuDeJt29xb1Dy4KqNL04KkWPm2s7F96jnvp5GMH1MMjoVc
Jy0g+CLpEPU0IR6Kcl9c9GSEU5G2ge7X9ynlgjLaDTm8QyA9cRBdhKG9VKCZSVC/pnR+h7pw/XPv
yPxCYGy8wy7hP5EH1//UisohNVVzQjgA3uJSi/WFSRzibTZFKRWXyYPJpnrMUT5SOOiJvi7N4rnW
K8phcl3u0CRRYAX9BGQbPzKCYCJOtIXuj0hKdWbfPlbXMylIvxi5R5Kra+76hDdA9A2ZSOFM8sdx
xCcLkSWLSHj2Ga8ZYjorMuGCBaYvCm6KjaxWFvpcJD7thEw9juoBRXPvX91cyzZtN0dy5XHM7jHU
xcnRZQQDF/qLTo4p6n8/2qu2aqmgif2xNU5XD9vDWmZRfBvoBpq2TrgkyxVxfAd2DTUfVYK5Qcnk
LUMnMDcmxsVX0Zk5qhWG6aJ+jatLJNx1UaXnUq/IGCejBF9rVd6Rgn7QtXDrhQiQAhsXR/LpxGx3
68Zt7UWZGf1PN2sJhBUyUGe3LHvYgTxttpIpICAhJrbsMlABoTk0EgSNTsQGW9K3UPfLYAvBkBFF
1TbqwuHVrtsGXsqJObsGgCXeoA4hbqbPHFxJPRA3lXamsMJy4SAEFG0+IaQpwn1dpdFJtxUpDjiO
c2KXuWF57AZLApPKhyqXPCirRl2c+9Y9l00YYELgFIYybyZge3O488dxPikL9Jf4P6z0RvUFtGbc
TfY7cKvT3ziuCcDcE1FtAiEkHfxWD1PI6T9G+5gJTPqqCIrgGlsgs6wNWMj/TVMrJa1o5ZbP+F3C
ZRnY3bagfdvUkaedA9NBLqrM7BKK1oXnaEqPc6G3TjIUgjjJHiw2ZSgmCdB+S1pr6zUt+TduEPZI
bEPneUwK/CxNKbO1tBr/QYSauarIr0J0UngEAHpa47RrpXmiXwVeBmBaOKZ9NEMD11OfJ5tamt5d
Ahy8//uIiS9zHjxGXkrXtQ3N0KB8+fPvcx76cSoLVcXGKrExg+dPDfMj//4Nvw82sv71DfMv+Mfo
pCIYKrxXOUMsWh2ctMjIXqylsSoKcnn/v1/lmNK1LQZx2dLkj9+/SrOmjICWOQLF+zkrnS0OEVx/
3wz/+Pctg1bQbd0AjjNdXX4ZjUGGbeOVExlpY1If26A65qL45qno82f8Y/IHN43vsDWHOS4sWY78
36/EadXgdugy8Hzmw9rsm2bV2bp7CEGStp2ymk1s9Z99rOm7rLRQDSPWYstKRjClZvh2dtsffo6r
c7GOwxw1j3mpv/8clVZaONaMQ0CfUq/7yMC5TXDXFmTGPiqihpeBM5okSzTdc5SqdM36L/dD4YVv
RhzBE/79ORt/eAQuP8dyDNuyNcP+MiwrDzKj7rLeWcZ4WDHTjDAyTEapjwzQGq56hPOrSG3vlORO
fOqMuQZNiADlFopl7hrDwswctFRYjtdNouOJVDajOxTSzlb58a2pNMToRpsoymxlIXhRJZpLq8eq
WvLef7Ns/3A1XIjBrBcdvSB//H53CefQak2znGUlqSKEMZSYI4vum2/5MrNmXlKOrXvOPDZJMtbl
yzOUrdsYEyZktOQxWu7o3M9+pxLZ1tS56XdP6Mvomv98m6MZhsXkW9bM12syJ/IeQjPV0bxXFKB9
a+2NGS/OYlDmUlVH4tt5OYfwMurgy53tQJC4r5hTi5vYHq5emh6gojEi+IPN6Y3iWXgQPJ5sGPuZ
vPvNSHJaRreAZde/D110DqFHvsiNZiCPE5n2Eetpd/n7wtP/M5Lxy4vJsCguSLM1mwGrX+6iGebF
EAndIbq2IJvPg+zLfqnGOEwE+yytckbDxK/Y0A5Obt3oHvY0mit4mRviU0i4/BEQKRbBOTlElFrY
SswRDVp/EXjt/ILhfP217Z4L6a8HUtCjHud3AITdvsfewfaQZ5HNMc+SCo/+eEyAQCsqCcdZ1dXB
NU+2Q53e/6gV54xWHUQNTWoizkQUaaNPKZ/8cVsYYMhls+vpwy2Yq77zoOJJ5hn3sJ+PARx0Hrnm
IfKtYuOopFxpbvahBv09mXmi0e2uvRW+B0U1q2KWRfEa1gGGOE5ZG3wnp7nCfhS73W0ChKpj+qqH
lDKb3AoHpjrV65MscU8RkX2cmOvghN0mxnqdMiAjTeaojnHpNsOxmnvxJLZ/MVwM5BIgeByeOxzA
QzySFhDm2zwoTvZIPRW6CBbRyEatcV9p6QfNw3aMxTfDtf60Kf+268y75D9OMlkYaZ1E8wiJIXEJ
nMsHoigpnDB3riK3uqeWIlhiuCQkuUjpkkpkmjgwcjjPb5bhH3aM337J/O//8UuUGSk12ISSAZ2E
C2MBKbaYs99Rrq1BFrDwrP1L/M2EQuoCPvbL4mdMNrOheK0tg/rn96+Fy3U7l8Rd1g/wbEYkF0mx
jO8gyIv3OT+14AoR6mM3EiTgli9F07wPvvPgy/ixTnKxCoV/W9AI3hQWIPUAWFSW/j2pe7MOUwMd
kCjhhb3Rc/MaMokh1dx01TUZME6xmVIUrLKHHUiNizHAD2sTKejaxcNcxgJS1ZXCDZXsHCRy0mG/
q3o54dwnTIG1qRMH0C6I3r7J3ENJeCphtwvHrMgj2odSbnwLWhpjTam3l7j6kM5tChAUx9uyRZHj
Acand7Wzxm8Sg71Z7f1kPzNPBMwK5lTZLwUAtRPsiMI5+m7NWxxtlYWIQxcnzM3kVZIOTd+bZ+g7
GL3qobxgfDONBIlOs7bbJjeAqZbc/Ds7B9mbAiymVP89Ay6Tblpoo8+EJEL5ZXuOPGaVY5gwiGbT
QA7TKXoWgXox8mDrJ8O6aKD0snCbFO0l6uudCmZOwfff+SB+u44Zs0svJh7BNX2PdjN4+s+htY5N
Gh67PnnwWgwUmmle0MisppFYaRL2wGisgUh6M3gQKnmyp4OIt62XiIWfT59hK34k1i992IXZswcw
22TqOEc7Te2x7RRSHK6H0GZJd1ujC4yMemtr8Z2VVD88CUzv+XgbgWD85lj7u2J8ovu2uJfyEdPl
OY8TevwI17kST4a/isVTnFnnwXBgsexnZpwTwM08K/QP7cuEJ2nmiywyGfsSYXM1WRcL3CtOrW0d
95vRjLc6+17jN9soIxZmXGY2gyDEOjC7p5roFHTsKhiJtUmvESbSBn8rIdWeOCsg25AUqwZpkV/a
gHDwCdju/PQtyd2bCNBt8veiuw/r0+R8GunV18ONCRpjDxkHhL218asH0GABSDHytJ0Zmechql5y
2S0qCgDbPjselPLEdJubKfi04N9bjR8tHq1uXNaEdBD4OhtCESVJwiaItJ0ogqAsHOipVPmYoINd
UZMd0Agcjs+6Zm785lecvXDPCDUZ1rr+I0ePbwBUgjJfrCq/75R+SpmSEM4QC4r3gKSCzr5aCOEZ
XwJpelNAWnemsQm8S4ZBiZhAWCbtEOtMs51tKyRfeLp/tBJs+3TYo24vghD5oGXfNTNSL06M4kWP
9CrsX1EXrcm9WQ32qhmYemwbS73TlqEhF1NHIlVAA5imzUcxvWYQ2l1wrdWpYa9BWHNT0yzOmOFg
Wa8UcuDaZ8uCp8wpLeDbfBM0HhWvawcPsyt7IDwv9aaznbgLCes3OG8ZvVqY2gszhRshlXAcf016
8hzQSUeBxeZB+HGWnCXx9244rHzFQhrliolHW2znF1+j+0SitVIoY/CnWZsKpb/tZy/CUmcfBjBm
QELfgcqraDkqzBIVYCgFEd44xksIo/ww42ZrxsS8Rz25h4rZC6mHMKpx14bZnePQ/sin/jg3wrE6
WX2ztdoQq0r5GOs4QjJIpQF5+AiF2OCEU8kH4eb4zANk+sQLD0PAqi2tH0MZY960GX7Ds411YoA6
aCune/CxFqChHq8qIkgNFMsynaeecC+dE9WdsgPpxuEyH3ABJjYqh7TyvqlI/3iK/fc40bUvtRSj
LuqiY2bz0tDQo0NvqPa7jvAPX8GIDkNHEyMdlwb39xNrEsWEMp4JijVm7VUx4Xbtgi57+Pt5/IfS
2jNojQzXldIgdO/3b8lyf3KKnvbIb6HS/cEjOgWIjSKU8pSQ1u/GM/77GPZcak/miUqpYwT//etA
mFwZutQhZM1slKZvbC8oYO+NjWaAyf792qw/fJlnGgBzDgc/QPDvX0aq4ahVkraB8GWUtCDXeCNR
Fo/Xv3/Pn+7hP77na2Edt33TWQ0wgRBxdj9UaYebisivmpGJi6Irum9qKEbIfq1lGC/73+vyvrSQ
hTFMdV7NaQjIVFBohUyR8Z1Hb87G/WZ5fHMLPfn7LUyczM5jwaUlEt0vNRRZdaFh0MeX37WS333V
l8JwHJA5ERpno/ANUe2WvPItiTWlzjizvz+v777pyyLEC0T+Z8P9y4L7mLz58ZGhP3//iu+WxJel
V6RDhxuQboc+T55i1bbMomHmTO8W2UmP4Zr//n3/gTG+1Lf/WBPknv3+oGwBPdnrjrMszaa+i/Mc
lbE0rZZQvd4gr2AgIZ9ZAPIzEVoz7t00IIfHs1PmXv79lxjavzcul6HtjBljOzFMGs7ffwosTWwS
O+wQ7YOfy56IMk12Wmg92I570JVDyqO1Zarie5uGZIKoJzu491LyU8mEvbGEfqb/W5rBHFXVE+sV
/JKGBe2JBikvnLuhawlzdC9lxGGk0H6Zptq6HgS3rB2Y7OpnQ+pr0hSnkeiNoCPs0nQIZDRXTRkd
vaBc5WLWsWSUhO17FJKYE3SbEMcKKZ8LkU+3EcmBPbpGKZAa6sgYqHGvIRkH9cBf6wFeCRd0QJlT
N5e2UI9D/9J2UFCZb//MGUQy1NVusqMt0jZWs4Enfxqj9xAzPneCQLMQLCzdktn4JKOYDhkXdHqH
KmRjTLPWybnLy/Y2a8+j/kG09T5x4x1D60Cshl3X6OjR6It1lawdmwSaOLXhRk3SrM69MT6gmHlu
GvjHydvESiEtJpyyJVbTseOV1iS/mFwZLvqeF5m6YkPLec4iZ8v0giVp70SQUbtgBvfhXpr6wydL
OAUgN8Cqe3zEhH3HqFcMrEiOBt7TYCZDYcao1TZfJ9VTWDk/ffLXJTMU7XAOgUJG4W9LXfww9XiL
ye4aVhPuRlJGkLERXnys59GhPx0zeJ2rWy04FeKUMlHDb5mpldjEA6crG789Xqy1nSQPRAi58bpj
qFhmk2jLnSC3aAjfNXfDGMAt/rkj81VvmBe9EMXzFCfv1LU7+P1CVAeQAB8hht9oWyOP7gVsSOn0
K9IfWp5113woAkMGEyYR/q92HnV93E7MU204Owxqwj54yRB8yRwoo3wMWuZa4jtJmFJqQ6xRlHiU
iJ2jdiNNC+J8BFRG+dJq3YH0z43XMk46gyETL39/51h0/zoSfn/nvuw3ABBFMunz8LmBsEM9PxZF
3MBbDpuhpy8tMDjXDVySNB6i3Nh3HWEbmWJc4C20WK6eiMDTk5ey1M4Z2nU7h5hUxNV7InxpcTKg
Z13lzUCEXkXysLZymunTBL2MyrcxfejoMkPiRVP9jYkx6BqZ+cNcNj1Gi5O920TyVlj4Ci/YRPKa
a4xeQatFnn2xQAK1FWG/DPClmGSgYCvbR3W6oydeiKm52IW9qvhtTA49aDouCLN4D7V54G2onpLS
f5PkboZ52qPGMgiJqMNbWUy/0IlBxWto1mKztbgnZFoUk8vYDU2hSVE0U+4BY1xCZsxnhpVMTTFv
S7RpTTz8jrMh2n6vZ8VOQ7EyVPrGTO9j0uMJSl6B4KwmiOCxz9AjkIPp0eKEzx0JpZbOFAoG3oEC
5T0OuB6RTt6vLSiWhnBbvypuQagXWZEc6zRbRqVYlYVx8QOEBXF67KkWiDEiW4PBhAXhmgapLkad
hMy7oPkumoVgl2Kg6LZOHF7wbgXwioSCOAeiF54Gqd/Zvv8jqN/z8VEGH/PIx1oF910ib62W/Db+
Ay7sFRiE7Kg0YypD99ohaE07ckftAO+BJb5BHed193/HEjSGBdioS09qYLe61L8cta0w+8H1Yp38
OjXc0RtKRG0IggPP25l9LX4medX/7BowiraetKe/vxd/OIkMBMemxlx1jZPoC+pl9G3fg/jTm5Wv
OEDmWPxvTrvfr29miFxDahL2zXHni/1StISVG6CrdYlPjrvylmkBuHSs2bMamBpTk430Xq8k84Di
sUGHWZb/f7LFpXKHp3WktDBYfSkFI0yLQVx2GAa35S45VAscAv9D2nnsSI5kWfSLCNCouXWn69A6
ckOEyKTWml8/h9mN6QiGwx3VvRgMMFVTFiTNTbx377k7Y+Eu4AOvz1XRxJFVRrFlBJnwTQWo5tn7
VMlyB+8mlBW7Y7PCDnE9bsPRsZd4FSkjLDhgr1Fdnxv353nX+jbs7CXLYso0SHJuQm4xImmnTJUg
dCRLZ8IBJO98+Gh9euaIn/VCWmQmtjoweLpGmNT3Q4yh5ENAkLFYkXC2IsMHyM4iWo2ORhDawttr
TvrUOdln/SsnMPFMtfbItIV2bPN+eW7DNqbP8LVEakUq4QDxiMvlYYCxxe/39NMd+Y5fBzBn39Fo
qy4YdG6vQfwcoIbxLt3g9fQQf6+n3375gvwBeeq7mZqqEgv0/SE0QXsrGrk5aL37kppwr6qw+hya
ZufZ/cqOy7WpMocg5VZ1sk4qn0QWiJbY/8kpveSICNwaBSSdurrP70lGfOqhmJz+I2enZpYnITSL
tqswNdqVtJi+/5Fqw+oweNwQEa1UHOA0tSd1elD2sikXn4bq2Ru9x56ql5YOO4Z7eBXn0ePpv+L7
9P7xR8wv+oNPz0+oHImoJWYbBpisLNYncPcOyp6LyVtxTo/4fYL9a0RbZskwoG3yP9Pk/zLB+kFR
hJJhuEhl8ns4iNXizH3k+8/n3yMI06AxyE1Vtmb3xkRy6R9kxLDHAezDwtLbX4gCqKCRNb8Y0bfs
85GkqXbUu5fTz3b0m9pfhp6tFj3qLFUSI0KLBgamm2DXV5V2K3UUsj15hT7EGRAVkUGg+p9nxp5+
OLNJT7VBN7hu8H5/NpujIKORz6eUZBH81vRB7BM9Dampau0HGDsLQWpSHJqOwnbZKfHBVGiPF1j5
H0bVMy5P/zl/F6n5n6MgHOFzasTOK7OFJPEkqTOsiAzPEfG4EaykHO8VlEYPt4Zp7HXF3RLNskM/
eB2X8EtptqEKvBmq98AvUAPW131RrRv6aiKH0MhNRTVdpwQMU7ti4/oZVv8raFjrKN27vrs2Ejgn
wbKvPKjkKHJd48LKeyzHoTP643PVams7QFyuSwdbqlaSGGD9fIbBbSbReA8UbqjDziZvUVbtqwHE
X0JdeoRMBntgFahw8FppEabl2lf/EMy7dGv7UBPfxm176etiTcstzCDLFPC81CigwVCj1V+XARj5
kNj24sIoUUcHyT4qmwsT7K/Ra2BdxHOgwJjUATxSz6sb80wZ5cdPnFkhG6yF9MhRqswPIp0SBU2P
g94pVVPslK5qHVkHaFsEZbZvBJdUVNvn9rDvq/zf3yC8lf//+vPd2vKyxrAqUnjhk9FwrvMLsyaR
IpKpfJyeaEdGMmWKlVNVj51ama0nsYl6TK1DfBxNgqs5p6K847yETadMrd4/s3p9r638fS6TDBN2
EBkmjzlfvYbECC03Kkyn8fQYqynWQ3YU0I6k37lFfWYl+/lsqm7pBkoWTUdxZE7//Mta2Wali8io
Yovoo/ZChRa8zmVyFboWf9bp1/hzz+SxdG5puqqpBomQs7GU2oTNHhbyCs8T+Vj9h3gRaxToG0gt
SzJwtvhxyXVKNkQsSnsFdvxCvjv9N8w6xbxdTRaKjnqAXZEFbF5I0kq3gV5hjyssSfDRaM468o40
5qV1GLbZmZd7ZDS+IrNGtnS4hIYyux8okQEaP+eETlTOXnkyD/WBJKEH6HCr+DJ5PvNsP74lW5Gu
IK+i8CybQp5+pl++ZVMXfRfFfEs4Fu01geEK3OHevy5UUqjlYiw2bUhDvBMCUWfGls9WQlCmXveU
Cm2BjLcOjOtokvkDAzlXlvwxr3VdQzPFh7c1lDTq7F0QX1VRQ+CYy9B3ipXfaUEGQ8rCEFDovX5m
sv0923zbHGYvY/ajHTpvLBKVUybi2mV0p+2DQ2lv3tWLcau89sOSClnnQFjZY32MQDNsTn+MH0+r
0dqwZZtrkzbV52fnQzOFRGV501wn2EnOgZ6CfPnLzSW75vRQs8P8NKfZAVEnmRzokcD8/edfvntM
ZCJAdl2hZdcpZL2i0eXlROsuL1zCnEs0ki5+YChDobJxvSYEhiuh21zpVZK9yOhhvcvSxOTfJOMd
Px6abiXydwItTv+hP+enavPlZdtQVH4U82q7OybeaCEupvFs+bcxEutdKk9oGrBN69NDiekE9v3z
qxz8ME4KVm0Gnd0cy1GLkRuCyJ4+vyBPU3bEwV7RG12R+AyXJFibZxbu6eT1fUiNvWVa3lhSwWbO
DoVGWbaJ36CSH2vqPJJqxsBb+3B15smUY8Nok8IJYagmz5/M0IvaCwMUJtUKZvUyvm+34waL2gYt
+r24OT3asWcC+zfNLWRwqjJ7jblf9g2Cc0BeUmLekcdh7Ovk7G1q+i1+f3MUGUyWZsXSeaD5Nd8K
AuCKDefKcbDgzCrApgU46n0r2cXGqCm9cECjCKoCEzq3aP58Qsbmxg8Gg02XCcPf9uXH08eW1bYR
y1JuxRyjzeDdJg1oqSbk4XaZC/8+h/IK4OMq0Tqa3Drt4MKT4IFi14E+DU8xjkPvzM7xc6/U+LNs
WoiKqbBLybMX3+uqHphtyK3Jo7zaVJW2RiEwrhSvVGFdw7AmDaBfqlmt3jWKotJ1UIM1VeXfvi+X
l8MYG2tTl/C/BlGCiMFT9uOoNJuoi4noo0rc3VdJPZ45kn+vF7ESscZPYkYEuCx76o/9brTJ0Gux
MyKr3uuk/Qkbx2VITqu9BV7oBBjYlWE4s678mD5TFU4Vgh2PZUXos3NF0rZjwYXWdDIjkraU46yb
yourvZyl4UVQjnBbPZFts1xSzxSopsnxbeLORp7taUM3JYL6Pb0gozN+j6WoLzItK2gODGjbyWQF
VhZb/pl7vXZ8WOYrJRy2mHnnVx0tqzNjG9doiYcXl1ld4cmhVmdgK2vKdBfErXXh5RbUuBG84Yia
5iLXYusGKWrt4N3Tf2WSnjy3CHIPRhGIt9zsWwyPYckZHqC0bFXJKszH5DUTFWc1gCr465EEKC2E
EKWjDChP2atcvtSCXDLyNHsxmYn9bTqU1b4eaLDrDWxOLPTKQywDaGi4OiVaREaPAT3VMhAfd6CX
brhQkLQq6W64Jfgek1Ec9FsT6/p6kvX9Rt4EFQssCXS304vbjz16dm2Z/cYk0tk8q6SG4+kY2CQi
o5OBDI2opJ4uS1TE/tFwBHxSpGWZ49dsIyGfL9xNhNZWa3LQELKO0zugU7aoqxg2lKQi4cpbNfyH
u+CPIae95MvihoaDELsutB3hu+N7MnX5fN98Jxulug+1yFqQXJgularWNmEP/zsSCMbVtCDZuyKt
F+pb8XT6Jcx+q//6izgImtQQqC/PNxQBUYCUMSJcJGkCQ9jKY9RZ19ymPjzhffSdcTVpSE+POTt3
/HtMOkgcwv8eCr6/BTfOTaMMBtfpwBATSY4cDSxUbJ4ZRsx+lvNx5jVBBSpYi2zH5bRv7aPE4XLD
tQZfk31lLk3ikUjdW9RLFDWOe2bsc0PPpnLRlaWvD6kFcD/3sBZzW12HYVg+FySeXSqZX97lVX3u
xDO/3/zriU19YhjRAUF9/f3NtvmI7Mm26HkLnZ5bEWLiDMsBQpoaBPS7IjgKUoFHmIQUbT8YMoGH
te/5L+CcPbgfdSb+ixehUtFWVIWKkJifMZshlWPZDSRSA3Qwg9JHLNPc8ryLKCgOo6H9Oj21ZqeH
vy/g63DTP//yAxMiNXNNZrgce/+TpcK7J6kjO7Otzk+z/xqGC6utIwfBITB7z749dIWpB7aD3m4V
3XHqc7Lf+hURjgfruTn8s44E8iVWKs5E0+aCqYTuy/en0vpCG9oA2yeNg+4yBSD7qHdxd1CRDy/Z
a/o7YDPa3elXaVrHfqfqdKq1bEFZVZutVtJghbR5fWL9Qn3XuDDJW/XC6J1IemKiYcRehOqt0hAj
BVVeg6SO6FBSc+LtiEuEHxADG4WxCpO8EFtWvl1FJXRU8boViwwZrvIkKzs3x7E9LO1y5wfVVoHe
npa4aN9lQRFveLdJYIWVJNJkQ/oNwSGAP7E3Du6i9Gw47TjulC3aTTXZefgl1Ysesg5Rlnp6lcFS
hzFR8b/bdtfSpU/hmtepvPb4L5ErDOXyXaqvtCp26pbjWalif+sWenWNbWGtBu8u7L6/bCdqPZMh
ndbDKmjkfTzs6h5dAiDXlJQWXV5PAOh86Dcu3tEJSFuwmGZ6s+x8bc1zQdrrb0wfWO176QLt7FOn
LXEENDcDun5iT8C23lrDhdqSczxiv+Vfiie0OoiaEGlLlh8EZuW+Wee9vzeRxHZknnUVzIuJMeq+
wlD2aaBbKvBAEmPcHaVO8uZU/Q5v5FIb79FblxgBEu817+1VUdwX5nVF1EDQ/TGgw2bAblT3l5Xk
SJXRmvvaY6iZdxlUpM5Qt41q7fv0EqKXr45XkMc5OLyHCrFLFNnTzD7IYYgoeOmFzIuGC2x8qaCt
7m+l3tzmzZMFJNDT6VPLW9D7SWOtTAEdxdzB6SsrwmJyndwkNME+xIwRMrHjGQdJJ40JfYGvOtbo
DEi1VPHp2xOV27tJAe9mzaOfeovc0BZ6MZC6BXsCiGiuBLd+8SsqgQyZV5l0ENG28X9pkCHMTIX0
9Kuqsf1iCKt0885P7/KBwr2fYlZwd3l1neflI19kkqjGq9S67ez6YNnrkjdusQnXxo0Lf4Z4PLQf
9m/qqIghoNv4K+JUYXgT6CbzsFgsR8hb/d2UpZk/C/AUowZQuQZexUZfZ2STQ6Iib+ouVKC/Ddc2
Ppeql1aW8ViTsamuCIYLAeDkxT43QJh1fbHywCc3WU/wmhTpKAAA5fd8Y8M/NOQ71pW3MwLOgR1s
J7VYwQL7g6iSJMa72Nho0AT7EuKTYCOUABjFr4q50xRy2Um+3CK/X1JphHhGD7Ln9xJec0Bkvi0S
9Z74Jdn7Y0Vr3a+XaktQeHVnj68jlihBlw2GvSU7k8uVLBZV/1S1T8Jgd/RrIHbuQDov8O0vAshN
wsuIQHZf7KpyNG5IIaIDol+9Rr/MaoAjJWsASnjjUMUoLZB+d+UOwVBASK9cIRIuiNawyOHxNjZ7
m+yypjy3tY+KmF+MuM7Tz1pH7e1ty2HluRsZqpQf9mQPAuK5obsA6CRapJPu2p6yucHU5A99cZ/E
7bJXXpuEAFAcBINwr0sYvCksdJ3ZqgPxAefoIe7Vo7dRvtEI3nFVuMDNCyp7cuaq7k0e4NJdixa+
Js4JshWBcWc50JrqwaTAUaQvGecdgdpeIgSGjEsDvJh73VV3Uxax6HtSX3wya5ADteuugSQbGKik
5I2Sv5dWRHqXcCqgSDZGFi51j37yGkU3ik3gTmQSxFZvfRrleomIGZA0FD8S9+SEwA71omsoIHOJ
Vl7N9ANKCsGJ0OkRfjgeCc8FPPtJKI4VuOzWhB14SjSlNOM+eNPyClrfgZI3ZKRg2cqAq/xHlUw6
SSz9BEbrxquvBiASmQnLTn4bxLsAjmE3l1FwkaZ70d+OKY4qhYkr9rEUb8ukeDU0jNijtvP7/sUt
hnUkzMegL69i8dBDYgUEtyJkAPgLIW8DLn4Nmg6QCsWDBa2UUGr+VAovqS24Oq/z6Eqf7GyCiYtb
xpUtug6o1VlF5CsVt25VPvgQPCFSUgNKu4NiQJ0Zt4Wx9qXXwTMXZhYthzZehc3nECKX4zKwB6tI
WEjvHQoS6Wuiq6yNn25IgV5omkE81i6Rdpp3JY2POaScQLsjocvFTlEV4w36uZ3fgJEZ5HWaXSDQ
K6GuDIZ/GStAUgLSxHNvY3ivYR9vw3hRNQuSPoElYjwn43mtK96+yJUVufMjnChDe8zJp/bTnYUv
pApgyXeXI8EsXrw1O2JyxNLIr5ox4cYH+hd4ftES/4SUTbGgwIUfCdkYgd0D+MAEDkY1Dj9l/0De
Oy5Dk8UKkp8XOKJDGoXMqg6vXdznEpBBxfto2xqR1Es4ZUdgLzPcB23CvsQflq9sNRBCMbGSoYAV
OBIvCY0p0kC5mxq/2Tuv2vY41TPjw01ySq63aNiXgNPXPe3vUbM36aDws9XYhpYepYkhY1cDPCdC
dlcSz2VzXRA3m+295q7CEylrFSaj30Xx6JOhXfi/Fc/eWmMJp+JVJM8wSiX5T5ffdMZNHb0AkOqa
hsgnCIntfQyFyJs4c2C/MdBJYGFb98r3d6LW6Urv2eJc/xO5VVvdm9UDGlrgL5cB30uT0cLbWE3V
D9LpF4lQHOYHfVaqfosyh5IdPbeoC3yXYCpmAJXHx4FyVVo8t+2jyvseVRuQOu5YLMneH83CMvgH
EnkSv/moy0ZMjo1gowsfPdybNX4sdhET/ECEX3FoOghntz62Ere6yzL1oY9RkSYE7tnlJiFWhtIB
m++bCMrFQGBv7N6I1l1gAXHi/Krii8A9BktHgOF01rjwM8JEAmyFAf1HuB6tGuzICd0CaF1Icrwr
p3yRfIqSX/WATvFII7pd1T2JvgnREVqBzA3JQpYsIvlQcf7xk5XWi70fQsA0HmyyCCbauDpAQVKY
xHrSO6P0nMjN1SCVSxJpmRDdKsv3BrnekQZFgLu9nT5R1IC8DiFvuGsamdvKRaN/2CGRiua1DW1d
RO8gIKuKCIXsMA4PhgmKob6SYwSaWX2AoEAyhAXjBoy+CHZFJL27bcBa3b11WfupdBepBSFG+yxh
yIzk02DhsLybUlwGbAj9sIN6gmEoxchSEnpqWu8dns4EId/4efps/a8W7JdK1d8jvUaJ1VIUqoqI
I74f6bNK6puikV2nkUgcYVwZ0maDZFuTmt2QBdvURQGU3vbsaeBxhvreg02imXxIC8538UEfY+NC
EpJS7rD1ZYQ1WMXbLaR3TOaEFeys8loGehgRbZn79qrJppIG1j7js4vZDK9CN1paCB8F9kuVqqlN
NBda+zcujk/qgGUNXBTCalgTf3SkqcNFqV124W/J81dWBW3d7dgYwMtJd4V+GHW2r7yrlwk5Or0P
jgM9aDoQt54eCsXAcrm2hje7fVZxLZdkrEkE2QbqjUowGxlpJkCRDK1iCew1je5cpYWF0aBQ4f8M
uGtZE16oAL+sQv5OhAUpUyu1Vha7M7ktIN0EdGRvuKDJUrsXuSQdTIjtSRVdaGPrZCNojZZuW/A7
qh80uBTFZDxG6bzmbh5Ht7J02fvPQdFcjLqNbxfNr8I/cLHQ5dexv6ub8kBDBrS4tqRXvDFtbnzi
o5depmR6iQOqm0oPnH0drf4wQ2CYZbuKSWFuwF5NubiB0m78mHQjJleLMw/uH2bDz7FS7rIkuBls
ME4l6a3d1m2MZa16ODD9QwKLEaSNo7YpNz9lmVaPpvhV1J85t5XWYL4o9ykHd/LRCcd9rOCejJmO
gvUF6RzmJDAZZLTp5GdZyq1hBaukuqehvPSrq8x+5EgbFzfhdKQegdtfWiT9+PtGKYCxlY4Czbt1
u8tquKrMPxJqVFUmt2kbyC+NXICN+DWkfxJlAMvINot8WbLEykaArsLITrjnuTDHrezJLkCbpR6B
gG+qqm1a4iXJ7nZaHXQZvjQjclcFnExAaDY8OUw5V7SPWHKj26EiIgIIEIlV4aYF+JLdgtxfWsUv
vSFicpQcnNaXU3Re+aucMETWpm9XkrHWu3u52Acs+gHByK9ldzWYH9z8OtoWynjjSltZEzgp/UtR
5usK1TReLoe6P7BHVsZmU8aP5kjaUFsvzKCAoMtmiJT0EgbLvhntK234k3L96/L0utFehvJeGtm2
en0l5PDS0Np9Zb7qHqlz6bZlW41czLWAqEnz4CLQ4OCt4a4auVh6E/8B0yqqkxYCPDBohd2kMuPL
JlA2nN7XlCgnbtKZyuexiz06w6kvgFIHOef3xSeIlLhXU0KhmpggrupQ6U/FcGaJmxVz/7XAfRlj
VomJNQLB5dGwHJtSBRSJMFzWmoqAIqgAyA6H0wvq9F/7sZx+GW3WcjBwV/qlltu4eV70Cooid8HT
IxwrlHKww/WiI0kV85JPb3aVW+Zk6qVMUvb/8Be0jO6ZNN/cCVTLXcVmozs1Rf//5tHQD3BmRDKI
vPn7x5IiafQqhElOyln8YJQy6A035Th4+vmOzIlJB0Jl1zBpX5uzGlPRqQOGfUpapLRIHPBqGmz6
ubrZVDGafSadijviMBQnqJNmdbO0M83W9QRcAEMSThFrNrfF4jUu4ztE1RyRovsKYyz4/UPTNN5S
y6HF9q1xdfpZj1RnId/oXAjoDCtUob+/0sBrW5N56Dr1FDAlqEDcyHJhPLU4V4lftzXyk+kODKvT
w2rHKtK69rfsLRQF8f1smoa94msagSYEjGRLGg7LktNTcVsMnPVERjQYGMCOPbV/iRsbUOANaSuL
nqTAICXquZTWoXYj49pPuIWnFVDROgpv5UzcarlarcjCOVglOsfGwj3XZu5SrdH9K58NGYJBAk1L
u0JpzOn6QQneQ4B2Lh6S3tzDC3C6/lZvqkVYyeRt3KNDX7QRq0KKYzqnnMeNVk7xA2sLDWaFDNAV
Xq5a8/8fsEd6pXyrcDYPB/7lOM83NRwzfXJaqD7lhce26NYRNQRPWRlQAJm8sMcXckkN/r3zf3Or
XUXqs9bfdOWDJ716IDJiDgfWpvHuM3K0Ug6A1WukXqJddTLyxmHKuxYYRVw7JixmzpQ7adpwJvC/
3e/66o+UUBf0yaAtxgtTLx44xqEwLD/KJLxMUpCrcXajdSXpUOClVbN6BaKxk4hn1IkDyvRDX/kX
Eb2aRSbJh4wjbm3eR7m/htlzJ0fJosUMX/XKqvXEKugVcpTIf60B2UXZa0SVxrSbvZvVEPIaR4zc
nnvKt5m1GasaX5O+V2rrsWzEa9rGuxrGo6lWy5Yz4NBC7zLucqNax36It/rZzK1lEGHuyH4NwxRi
8mwon67lsoXs7EaHRQmrq9tI2ZtePcVFdWh6UkZ1l1inbjOUBOpEuKsoHAxVcFPKVFdaZFZE9BWB
sqjau6Tud51G9li9bgUo1nFf6lwKthK5lX7KsS4bDqgtl8J7Gbie5HG/iYXOnYSuFHlkAZDDOHrQ
GwkqJShsohOstjygBaVI1VHsaTZQrHuqIxRAgVpa/AudRp1JCZ3AvJZdfVGbE8yEIhsQm9pY2MEu
M353GPOpoMX1szm8Cz6uXD6GcbEYuj3IlJUtiGvd+ACQLQFlNPnI2x2gOAAGBNrvuLuwo9kgRzIS
nc3xzSyMG0lAlQaAOejX/N2SfkgINqdWQaSvpD0P0YU9fFTY24ZNLvMbI8rc5bITgE62Uf/fq9Ry
VP+WaOhlHFJjIlaySwDrk3maEQ1qku0XW+vpjF35fwaXn0fHF38w5eQigru/7AIqhou02BuQg0WV
birxoGq/A+lqtO5GKir2lJgmK0sg3lB4pepAkp3v7WpAmVHp6MFrE8IA9RaVcoHziKO7TOEfdq+W
Phv5n1z7M+jiOuhUCsLGda11G09a9ejGhng3SqBkOejn8kfH1kib+h1cK2u9u6JH9hJQgxi5hJQu
Cas+MYDggQsnsysSg+uHMQ43Zkgt0L9pC5WC10XkHkr5IRcbbtH3cX3hm0i4yEwol4bxBmZomZBU
o3QfirlPzE0xHAoICfYttrAiuy2NeOmRjcJ/fSSNj9CGgWVEI222KfWlERbEYpA5FlvUGojXfjH7
TROP60EjjXq8GzPPsSxOFO7roJVOXSEXg7ruG0Sz1C4mPBJMybKruGS6rxUIDb0IFtA70upe+j1w
Y4xURyTkcAXvI4lePcxpaGH86qbJUgcvgHx9xHocp4vbIb8KuVoR0qXVgLH63Vg+E165dcPxVrLH
i9Akstwpa67vMC473uh0Ad8k2i7yz7SOjxw/vu0c03HrS2NLikZDrxNaAYA5hnUsCKUKajdaaWo4
bNg3JpmxnDm6ivn29K41s+H87T6hIpkcTUjNdQ5Z34cONNUewATbTu1I3grGqbKMtkS3bj/oDgT2
JvgkSWwjziidjp1HOJua2Pd1YeFP+T4qNeJQL9XIdqzmLsyfufGowZne95kh1JkmcCglrWwKxUWn
kopD6xUNkENAKloZybvTL/Ho5/vP06izQ1xdVHWBIwRhCkIKqFHlAZDkjevXv/OQpOZauTT9/h/Z
bv793b6MOR3GvkyZIZKywepi2xlEUyy1zORFTnZCOayb//HxZgcqok/r3g/4WBxwCL/L4Hj6azl/
lPIrv/4lF+3t//Y6Z5cLBXnPYFeMZ5PhLqS6BRYvX45q/FazJaEfAZ8VhuPb6VH/2gfnx1fNQjCJ
XgI3izp7zFirlE7RsSQg9QNRvoxBJC+bS+zi2sK6J5AN9BbEpKW9O6dcnmb7j5EpFKm4wyYB2mz+
mJ4uxhpcgSPMN3IkD15ZbHqI/1ZIKKUOgnjULhQBJerME09PdGrc2RxKVaWrY0KSnJ58SY5bGXD5
4Ekdqx1hx2u7eDJIgjDd/FeTV2/kpreUKuKWWubpv+PYgV2zNexxKFRkfETfp7KNZVQFHUTHVClj
Jw0GzgVd5xSttZXJUMsl9q/TIx65UOoaAkRZYVy0o7NFT4aUK4wstZ2EToKLfSZVz4xwdPX5MsK0
ZHz5efYQtNOBwECnR+iEoG7lUxce/dw5/SBH7uHfHmT26speyJFEMcYJ8boRercUJoFmdMugKZ/Z
o47JT76Opc0WVN0LFVsy0SmY7hTiK2OZSXLiBN3Oj1eSVqQrrSvCQ2ui90b9SAxo1RNKrNqEL6pa
fUaWJ6YfxffJi2/UVnFRmDqblDp7w6bhjaVV5pLTGiDy102RUmstpaSJwFoJ/46rdHZrDqp7YQAX
JveZs5ScxN67bQbKmV3052dQ2EGBVGAIsNGfz37AhEzUJNpKtmPEwVbVIbhD00966TLM483pL/5z
YiHV0HHNIu6G7/r3EvplYtVs47E9/WYVHPgyHmSgFkuIvf+8LoFnE8uPht6dVWm2GA4jl0FR87HL
5p67VEs/4PRzHF1uv44wW+W93hNxgvnGIWLZhFShtesSBAdRGN34XsaBtELqBPem6TgZluA2hHVL
dTz5TPJQrErU9RR67XqjSTG8Yd90V6f/wCMvWhWK0LEnI1mG8vf9F+y2STBIaYS2qSyuCZO5C+j1
l2cRtz8XP6bxf4b560D88j39Iia53gwlRwkiLhQNMG0Pvcy7K71z9V/+T8/09zf1ZTCLpHDbqnmm
ADRT5f2OcdIW1bkC5JFfA4+EKJ+ZIzRUVN/fHDpohPRjIjmSWm6rKqdHh/sOVNNBS+XP/+KJNHzk
k9EFvdb0Fb88EXnhYOliVoG8wYJc41TeNimqhlCt8jML4M9Ngy/1Zajpsb8MFXRtZg5xJjk2aZK9
p3PbrM/8KI6+uS9DzPalgog4xbUYIkncT5FJF7LhHWo32YfxcEZMfe5pZsunHHSZMlqp5BhFvubd
ki57ph549GEov8msUsCJ9dkIBAaScJows/2a5qY5pTEl5IO6CLjOvTdx9GkMrNcIXTlAzGt+WuKp
Q17HtAGWaN5TDG8OGJkt7lFaGAdyxi8955xu79yY0z//Mh/GbijKmFwwp9OR9YxrnfX/9OQ+suUy
5b481mx2WzrUKr39+1hirbxVl9GmXRoL8WQ8u6vmn0++bzvL7HvRnRtgUrCzSJXPaoTYhDZOK7c7
zQ/PlGh/HnjZxAy2S51PZlCs/f7qaiUdfb3iwCvvg220r7e0uNdU9M5sy0eUnN/Hmf1kQbf4Mlhl
2/GeZELlIVVu8nX7bD+GaD2wBQaOf2bS4wHjb/9xLvnyzWZjgkX69xorenYz0SJ8kGhEdkq/i+gf
ErERNskVDmJ/mdX172ooDxyRLtrYWBmoh1ycYppHr6tBEGWWaBBb7SrWYQArKRL2JpQrp+1oVaae
hqgqdnRP31uJhycaMzxR8smHIFZy1Ju7LP4wDIiyrr5JMjCIdtR+GKNYBnWwgSuyMXxAlUm57uSM
MHl4Q/SwBOwNSX0IZXqYylVJR7YD3l81tAFJxw68Gkjc2u4UmsrkhRrF2rAeIr1YVkhFWoHSABUO
oRNh+ULm4or4l1UUU+FKiPv2iY6m71i1AFRtY5Mql20JFzB6lifRAe5xvwrWffIyAaO1vlpGBURd
V1uM+ipU44WZ0y4OPzRYcbR+HSHCg5QQ0FkOjtrfBLZPj3NYi0nEYhcyyjR7STrlgrQbhxRgYtpC
yqHuxtKkdWBJq8b9rSLl6xNqgR3jW2TP9QYaFdIJXTI4Wbd6Cpd5+Uvz+7VJiB52mp00HnT6t4qe
OW19jTtUrOSKfAIXJLyJE5AFYa0QKJpMAdo6ziY7xMleRsU2dCf2hrryjGrZB8mnTGimYl7I9F7l
sXzKQplERhQDAFoWEYVYlcg2j64uCM6rcqgpuNXJbVr014oY+EQRnqQ0IXrIMtuHkSZz8JbCltKR
eNlaclFxQ8+g/4B94DHNm0S27uu4fosb2tNp4JRtuCIPyW8IEOQbK6DE6qS5kuuruqt3toECmYM1
5qsgfSEtxEFtv6Icuha8Kg5L63AQTgxolZhb4KvlIhB3cQl9adIH8ZnAf+tTRJB8rk937BfNikir
jI3F1Ilc+b5y+NLQyLHLx7FCCTWBMtRksJAZ7kcqGAIQlwQOVtqLKRXBn7j3wwdk+WBIlSqvtgRf
gWtSa8jbZ9bpnxdp1mk8NJMynwbb/AKvYvMMUAZITsb9dWeu9WerW3xUBP6tDARsC1jgZ05yx1/E
lyFnL4JCoaLXFocs0HvVqneMpYxcZEmwXrkeV4kjOdWZK8HZIWd3gkzX1V7yGLJ20JsuSUHeWruP
aGesyyW65d3pl3p0e/1yv5udhbRB9yKCbyTHC6yOaLxauuRS3Z2xFBw75VNx0bm2yQrfbvZMA+jc
rGmZTyLVyT1ryJRcpoS7gJko5efTT3RsZ0BoYEy+AoWS6+xcHNZEwdQhZ9XBHz91rycve9J6K/qF
opHSYeXlmRrhsROYQtgBbj3GM+eFFViNQ1TDPnZgElzkxqdrtg7OowVkmn9+dgAwpMrQq7gXcq37
/rMcvbzXlIGpUci/XATkrU9hsiErtuxf/ouX+GWk2faqJkSnBtO0SIZiK4L2qZSHXSXqQwgL3DTG
M/Pj6Cv8MtxsFiYwc8tO8MtuU1dbhnHybHT6QzsJmwljyP7H1zg7guWTkc3/e8UY7zXpNzG3hAis
7frs6nHsx/X1e80ut7YrdwOO/emnLKPcJJZ17+1DwO84trMbWBuBo2f/1LONagSj0H9e5vyuq0V+
CFyOb6e05Dxp6lubyGe+17EHYxqS4WNDisIi+30iFjYRE6jYuXuOYiEHb4P2eHr+HVswvg4wm3+j
ruSVljCA3DkBWW+Fta8wkpwe5Nis+zrIbNY1ZmQprjz5WawKB+gVIRurQvToxv8ZGHpqIygAM/7z
vmYzzq30ys4GRoqajGwnEJaYek4/zLFPAoRCaFwCoWVos2UvL0ZRKNMlxgNFtiST7M5KxcPpMY4s
rd8uFLMX5tlSZtc6F4qgftPsFYQfQif2fYdqK38/PdSxu+a3sWavrPo/zt5jN3Jsi7b9oUuA3nSD
JnzIhHyHkFJKeu/59W+wgIebGRIycG7jtOpUbZGxuc1ac46p6r02tsvlZb3A9g+6TXCizfFyugUD
Zbd39dc1ScsPr/CvIS8+V7nH/kOXiTKveZ+mv3MA7/8vD2XImq6wFcIxuxgBZ401hgE1eHU9B2v1
KXcAUhD5e6D2HnHjAL2a2NfuZ98fi66jAmhQtazFA3fxLQ2TnPuJGplOBm9jCXkkIdBoNe/fz/bT
KBZbkmTgVqc0cDE3SJKz0IsCpxAKsz6H2ApQXbeG++9RcDv+8NX+VQW+KJBjtp0yfOG+Iy6pm9Hs
zeFjWstuzJWDkpSQoBvotumcP3R6l9m6gblI1V5lnCL10O2i4TDO90VMt4mCSaQrN77fO1b5lc5v
eD2JU1YcTczpJAgovGXEYhz2kBOZzDz1LKEXShNg+wmecYxxfZmvpuBGIHhROA6NRa8dRjNBqkbx
zFkVkUC5L0hfM8nDTDLDrXTEwGhvVPklxLSbzDHXgN8JrYQpwDRtxDdh9OBnXKxQ7FgpbTj/fojM
21mcbYiJUUAiYo09Az1vsdBFE6dCbeEnhBtpw4F85qpoXYk0ZkPad9B8zfSxq1yl4GIzow8YKeu+
ZNwXpPJeUR9ycgl0LURHu+0lpD1kukYobbD6YqOaNVttzvCw2+oVneNKMe5TebZb/X1IWljKz6n8
Xg2AfysC3xWcUbj+lEe9AdSm846le2v4FatbU3O6gjxdy+srrEjNSxrcRRnR29lWhcQb6y2xgw8+
KpWoemjLz4g8pZLkOjUhS+RllPBhqJ9T+SaPIhkwvQMgogBVxr3eIH4oLX4VDQ6GgVhrrIv9PjUO
VRvarVG4arER452BNClYkjpy1Q3zJdh6pYOubz9aCMV1x2YcdBsRp+PgO6p2R1VcKt6V9k1QT5Vu
uNEgrMT2yyeozkAFhYHFwEdTKxS7lHt09+tOz/YRMGfoQCT33s3DcJpFonMJ4J6ZHCPeh9BACiia
m2F5cqQkCA1MinSoW1v+e9qMXoRfzDdeqEXI4WSbIkF+/kfV+iQ0Y2Dwu/dZ+j1WyRHBLRMF5ZFJ
fIFpHuVWRZBGjAueZClM9spMiqREVaMi+5zACIEETuC8D9KYbQatAZd2KHp4o9gLMOaLPT4LshUD
+alhrTNQVcntsVv0Ru9+4hDYq+bc0YutPD8WYrNS9Rgvz25a0mxDL7H451QM+NPCEHWuBeqEenfF
diqs5+zD6DHsJau+QQFONLie2MrwWxkPgfYrGnd5cSf53P+3sO5sLZxdMD5KuNFUQr5JsC5qqGcG
onZ9WAXZQaSkgM5JzbZDE9kq6qexjV1L+JW3LxKfMdo84A2MRRRU/1scFQfP22qxgiHQSRHM6R8W
DF7lVkD4Z07wlvE6mbj8JuFTkNad/KHq90lD6gq1TO1ukrx53ujlUyLdsNOuFB0R8l5YVpfqYRSf
DaTUfXDSJsSD6XzjB58+lSNFa9yB8ovgN7cK81ZQkMv72EuxKhL/siWwk6/ws/TrVTKI22C+D9T3
SSAhJ3pJfd7CyFRTEhyJyu2kwCiXIHa/TcFDIzXPpd7eGrhvSnneBfGbVJbbMtyhOYwG1+hxmkTi
71CCZWvWdLBLNdnLfnKkoZRj+Jm/mK8pwjoB/2hBoHEmH+UpdWZVuTeNl466x+CfE/+QtPc6+ipi
tqXiQHWXzoLVPUzFOkiO0pzbSXPQi8HOBbjowW2Hu0+K4G61rCk2tY4B5aC/kdUPAmjbVFzXxYAd
4jAma6Pb1IQgGWj9lP/ikFv1Q2x/WeWdYVH+QDAakCBPmk3Mv5L073PMe6z7VQoDfo5Y53BF7cvx
rCI1K4TzKBewmH+l0X0klQ6oJwOrnLSVwtsW/lba30BjsjvfjTSZspRO3ALu6Mhp6s+avk8fkI1w
NJNfU7KzpFORniSynvnSemtdNRlljMWhmtgANx3BPFr9Lg1R698VmUyG3KkD2tGr00ryj3K0sYav
cdzVxlZJ3tXiPZmORnXs6cuWFPvVZ87Hpm7D/LUTXMbhpK4VLM2t9oK5scvv21Qd0dhrrtawRKEl
bGOZnNqPvuWVxI8h+ax6osM23SjCy0D4TEipTuKJkoKAZbXEdOy2NKVLsuvIwt1hKOBS6KpTRXDy
GzBjPLqbbKYsT+arP00Ge9ldvMgKe3aeaHa1dG9Raqso6qzGXnUk8p0UrNkZL5hzwlQ5cd/hRbpV
zV/LuTgixVTGvkzFf6COlxcoKNGk9YQjvwbRayT8Fmj2x9nzZN3k1a3G0lk/RsyV5Ssl+0lqsFu5
Bs4QcZcMv3pr21gnZUahSlCzUZCXOHFFX+zdhzj6jcmokrZFRfxcxVcKE56S13TKAENHEwW1CYXf
eopDguu3fuy7vcyb6bR34ndXSfSlEEWfOgNpW3JO4IACuVJY5WOwUaYvDCL7qFMoccbDk8Sskwgq
yrDqs2dXBKzq6FPqjRQS2koaPYanudzoyUC4VXuQMYwsbu0mwCW5oHDl5OALTp1h9sZ/HH526WNG
FFP46Zc+P+9tNGL70Z6Q3OzzKn1K5hRbI99QH7iK/hxM57h6zDk1tXdJ8jaBlJWDmTiycJVovofu
dwaKiYHMLonxqvH0SeJbNs1r3FrsubILw8ZtZf5bxXuZmXgvRLdkAbNqWuQYOksQKX7T4yTrYrJf
oxe00rhzAlKnI4II8N8RY65xze7JDYjC4SClzT5ttmK/yaODYt35w6dQzVuiHG0Ng5pIvja3jFWD
ibhJm5skzHnc+7EHlI7VVRx/peZJjt7bkDnWPcwazxG/9+J7E5Ze1SUbos4cRQ/vfZZ1rJEgWpCp
R/ea+YbIARArPzWS63tJszvBS+TbuESq6BRoD0916JDZbDYe371grUnmrrW9RBwUtmrDoSRfD+9J
+aCYtlCCMnDKxDWQa8fBtpzQpoasri4c9UG304+wemqMz0mwI2KhNTuR93zdgXCqfNYZJ5C8MW5R
2R+i9ibHSo/itJw35KGzUdpaioX7RdQPMhJk/51gqjwB1umhMw45xpvNcwdWjHAw4x50O1YxTEOr
mMSv4bHExm32j4W0tagxT/k5TW60EGceJwOvEZ4iiMLtCqlQkd3K6oMuYb/Z8Vlw5sP06ifrpcgO
LFcuDma1Uc2tSAhyRqNFfQ35PsQH8uKHnue3o+I+Mj5qKjc4xgEjy5k3oXhVdq1gByy6OMoKTOsF
QL9wZQS2kALF36XaSwofojbuJogI0PXoRshOFWckWBiEtierctKcoXlSaqeKtmVFvKR8GvxnpVv7
1QlXtTLcJoiD59uGRkSm251oD9I6179k5TVNMeCuRs472hczW0HfouB/ZQ1rqXrLuaPrz4qerer+
DL0JCYzM3Xw+CuYauWau3kwnrXhgSEgaJWvwAGof0bJ5FstyBR5FJZ+rctXckzKv1Y7m+EDGDp8f
8d9Y0dCcz+0JtoTP8WAxK0GrmDdJuB7UjaI+d/KGinuOJ3gATvE7jFyOXvQsVjUgDdN6RSWDxeq1
9XdBtteauyolfmATxWuy1FgkmuRJb4/1rVEe+ZCm8tBwPqh3gswITthw7NknzY6ijCK86vOWlVl4
jhPk1cKnD7hzPvn1mzi9Yj3WsQYoB9TV+njG+uprpz7ZGKjZk12D33y+a0SMHh8o9TkkjG/DfJaU
ByXaFSLzaV+mb3PrpHgbvzpmUhEe9dQl3bee76T+FZDAZG5xs5b9XRPvTEkgHN5u1O1MGaz1fCxt
4Uuy+AS3E6cYRSNGYp1ULoyCmbi/54Cpm7a2Je5luOp9+kSsKPvjIG4IKJk00vxOZQs64DB3T/XC
T/DMAgTCfwpxfqlhNw0OW3o4cGLSsdO/WOYh9Q+qsoUHV5m0U7RBx1aShJmjJjOdkIRIh9Z65uMe
QIskwT7Qbb1bE0GFE+LOz7xxtDOyHMKDLr0YGSkpjpysY/MhqM5m5NFjFaVNOe2HwRUwrec7Ub7r
CX43gEM2q0leU9wn3r0tV92jurTg3CkigS/ZyDKHAECaQ+vV+l029CurcMPUNnzZNlN2kYOVlmDm
7YTjX1+eYJpo4rbP9j4tstSFLMEJcaq3cb7SzBN4lYldMIOHLy13tmcz2kRtQhrcWZzXUDtK/gx+
7MqkWg0ydkUeTnNXVjRb/Lt2djjs6XPppO2dnK8jDTfiISCSVdjlA3eoYN+on2ixpP5dwHbdWh+t
8hTD1232HIML63Us7oIqXskpPud12PGDbRd0kdof2PMJNN3lXE3yJyN+rHvuYiuZ6IulLBZDiDDg
G6z6cc9K3nCOZ1qIwh0mcFM/ltVjkR8V7sDpycdPayWfGYGT9Aat8phFXtfcVsluEG+U6s40b0MY
2/7aSk/gBWO+I+EhF7lTxo400BcIDrHpxhgZ2+EZHwp+ScJZPUzfYU5SpKd30UowZoQ1SiO4lfbc
dx4OIy10MZ4HKmvAqqCjyr2baGph2COJ5/ae1duMT5ifNw6/xOpMP7bJnuQaN+0CRWnaOx2xeeJN
4CdVlsrVQD9L539MkKrdmR2RRA4R7SFHP/I5sOOsin5TcSSzQBCsS32jmW4AbTjbVP6zFjCdXPKL
0KSZaOnFQyCtFZkQU9A3ADdWcu+Gv2rlVIgQniW7Sz7r14GL7aptbnEdjwaYBCBy+9HcYLOpqTtg
2k93A+2n+ilPP61hRX7JMN6D+Q6tHXs5PVN79Nf6dKcSZOp7+fQCmkQy7Tx6AUsh5LSSN6KyjazH
UXRl+aAN75q60hE+SRAJ8DDza7FoZclxsJjPZOPID7rFuf92JgQwdnvhTVIPWvSoFmd2jyzaxDwQ
+0fN4fhDmZVV2DljtymFmya60ao7qh7UEqbJG7Ficlar7ZqDkdHZYXeO4NKZ+i7Gc9/YmXE06l1p
HE2L9qGxz7MXLfFgm4rKaZA49K5bc2PGJBWKN/W45mCmJjuNbXyGkbIUs1K7UFejdavqv9qY1fvW
RD1tAtgAAqE+GKo7khIUZR+19TRgsZ7XWQYE3fPVl3484wKXx7spdbN+YxbL+lBInsSUqfM36hbN
sCPxlB9frU5CApBp+FWQUcjBe/xIs0M6vUr5exl9RtMbx3AsuMUyeTFQ7+oUM073hb2rVDe+uJWa
G51/T9O8qd6p1fMwOaL8kdHSjXGvNk+4bHGOFPo2NvfgUnqa1v5mhkRvWKuAbCYJdxXCU6wkFkeX
Nz94Nbifzy+adPZ9FwNcO2yitLLhNoXSh4/vlTsHQUKCo40QR7ej8KaYtNU9/iKrfGn0fa/fG3A7
wl/4uxUV6agdtutaOhmyN/B6CIEFIY2dRthp/NPuNCuOPK65h9QfdXgI4rVKHCqsk/M034i5E46/
O/whYWiLw7nV7jPD01OuaQBlCs8q3nsIV9Z2yk6W9gZJjeNPa5xq6aXQj3JzEmeqFzi8gwemek6q
POtMjl0uz+8zzcOBT12ipRpXwmzcFNWTQo2oYS5IwRu1lDA8DZojpYXTZjBD1fUCxrAyyREkdUs2
s0DWbQ6So6i5kGIiI/6DuUcc54TKxwejcjOIu4FBDCKhoQFYwyvW72x8TCxP7Z8CbZ8bH534qIx7
o3gf2oQonIGGPqCGdT/eqEgOxOix0H+zHnB0V3rPkDO7mM4d93VDvNF1jhcvYl/ttJFwT2nCLnxD
OOgwPsrCQUYJJLe28BwMnEq2gfTYtB9ZcA45/cv+U5WdYZ1q8lOrEknmacVNb8mrSXlt4AZlmmIn
PhOzObH+m4Ez1rZfPjbdVzydBX0DeSFQN+28H8htYlNohnsVweewV+PjOL/MA3+m6nVyZ8+4BUt9
LVibVuNEkVKFYS4BLyPgeC33u0q67+XXIl7PueQEMfgqz+eam1N+tCuu3EsKeqVte8zjlI+a0J5h
hZrGJ8t9kO8bFBYkhXXtVxrf48LEWYCApGuP/oyValPqW1lcx+nWb/fj+Dgnt2P8lE5QBeNTUP5S
500mzohPP7rxt4SyRqyIGDyU1UOIHie3mxYgFdY+9gJtSzxYah6UaJ8R8IMjXV5nhBlgq68onnGA
97la34gaiQT2oJ1apFf+qioPQ3qH57xFxEI4Iy4qkQOwXN+bGNBibyhwMjpjciNk1HYp3nhClNhl
cdNGu7DwYvrmSDIoqxNMUHBPadYRkDGfvxgCxbHXQerjaRQfg2xndKdAYQcCWb3RYeIED37zaATI
Az/r5iXWPqOM7cPpIDv3e1N6bYK7gWrIBB2EG37aeUV1l2Ue2QursfyN7pmr+TqAUDBUu3ncFfEr
9wYuwTPmtXDfFLdmdxsEuwLUk8jVWXXM3qmo5eZPhVItlSHH6BytL+DxJER7KKvkuWLig4zR97UJ
uO2GQ31MVpexmRsS9JJdyQ2UE1C2E0vS27AyYXudNmO31uN4Jb5VGhn1u6x+sJiHYMaWN9XCFQOc
gyuvDaHJPA/BeJ6ha5A4plDz5QiUZpjAnhZwBsVC5aHVd2yX6bQeEy/uXJ2bDMFllWeW6zBaY4/l
hwjE7VSxP1NF2bfTvpZvtY60kFWQ7sh2Tcq9WHom9dt421Mxhv8j3GoBoTEHDglUZ3KlYAejGNhu
rJ5zDx/KhyG0TIo7gcBttfoYejyvxzbxgupQVdwevLDeqMW+VbZ5yGrClBzKRbK0Mmv4d1BHagp7
5hFLsFrhrk0foSslBIg3+m+o8BxSuTtsBOGgqpVNoJtsHmtpo1FJHDwxv6E+U7JVYkJxp+DQRdus
eUmyGs7jIkB/kXwIZSU7+mPWHbJiEyjkKc94f2+i4C7sb9thB0duF/M3DN1vkbNTMK/5/kWWZKu8
MZtDKnsjbkXcqQ1UW65T5a3PMRStQrdL2YADaqfGrtJP6qisAu3cJS1xstCv3DL+rwwzxOcU2tFA
obU0jyLiF/Gr7/j/vZoKFLv2Me861pNgVYn7zGfVYK8hdS2YmlVOzbombtwKf4vSoz+fVPElGST4
PPDbzNAJBNMpotCVgm47iOcuOkudwcbJnSX+6ioihIPilHb9aREDEFCxjlt3TkgF7GvK8o4sHZXk
zq9+c+CiBxK2r3jSVnp1pK4w558yrB+t9KjkS+LWaH9lQPcCnbWtKzl309ER2LD856C5FeX7UXtR
5LuuDeyS6krOxU9oWCbnG3xJQ+fl0VtA6c2HiKf0jz5JoUP00lbHGAZOe04kSFe/W+O+zY85dT95
eB/1r8k8/be9IXpRUXNZg++GumjnZe2KxUNQH9Pms7LeWRgIFvIkn/Ik66sZPFI5UmYGy8mvODbK
A7Hzc7yPJgxvH4J0iOtozW4WwyrtUo2tnoIQUZgcPUE4Sl8cLwhnQrn0O/Y3A3ccQUG7CNIlfOvp
DYTxreQvJ7dsM2pfRe+/Vw3gSHbEYtqKenhKCnVdtrtBpsKasnuIQQOjjjMMsvb+cVQkQvKGvrFe
w2ni/pNJ9LTFtvvQI8RuTi1b2UGi2Um5iOhoYHmmHcxjyZ5bahb3TFMzjp1PKPtKBVvTuJo1T7eD
GnA3Srp8Boc1vMm4xz0R+ZxpzSS9z24014uTHkJL22s7tX8Wm5Qyi0H5McAzGs9fcpSOm8YQTNBW
xo3f+WeDIFUAWwbYyzoc15xEQ1vthbMsD/u2tEaHzG3G1EtPrmTJTuhooWMMqAdhieu7vVXHECu5
W2nnBllhmHB3MWwx/wo5P2atDHeqhiZkcq1na/NrlAo9qHyoj0P1rED8w2Nq/59Y93kYg+6ypJG9
qLux5vZ3c/Nugfe+5qqQv0vlyM5Dx0JWAPEkGBj/FmiM0KVMK5kJASZVc1WWmrZO1VnA8dUrRyJ2
yOHMWOLFiqu0gTyLto0orzk/GetuaT3m+RCzNcJBKEsTTkLZcJ2thW4D/lPGsye2ThxJ7bbw6+Iw
KrXwVKmzdKWl/F0EoqJCBEXLc5A9oC0t5z+k30v2iE7h16SUIb5KSbTp4smtcbRcact/7ygDpgc8
rqsS6RYQXS7GGfWhYz9AvzyVu3o5yrRF+VW06hGW0xVD1Y/PBMkXrb4IJ+SyTT41wEfynnxN1RBX
itXZFSpOf7wW6XttmAv1hI/FxRS62XcE3bgxyuw+bblGWNe4Kj+9OaJnFloyEQfGpSCt97uqyiIY
zFM9UHERQT9qvLOVVlvppogV/cqM+MHOxJRgaqMD1QiguRQeFeBW26QnD6xxjZVsi0+02yGANLb0
pr9YT1SLSAp9HGi1/j/MEayji/HMkBVdvVBuyGHDlx3i1Oomoz7WSqkBR0xy2D9RaCUe3aPM+bfU
4QdbAs/6f4fULoQOehSRlbtouEDG5a6P38cOWuoUYOlVurxJMa5G0ZJupFjE5l+ZjeJKWgW1pA3p
0Fax2l9Rw/74a//xPV6oOGcfzlNRkk6VGiErn2Ds4qaSuFASmVwo538//k+DyQSd0O1cwu4vp1bT
dDSv9cJ0JNhtjm4Iu9lQNHZG5OPSkF7L1ll+v7/9BCSBYCrUFnUqWUrLB/XHWtPFYwskE4E521YQ
k68ap68qCfF2n4KT7QODDRBtYrWPY7W+CXtqnf9+3u/aKpWUI4sQbkUHqXP5B0S+HpJQR9T2MIgg
wibysUTCXTmULZbkdhbaL625Grvw01vWZMPQyQKDSnCZUiIlBLe3BkkhWQErV2zJY5Pa+yQNBLvr
eu3KM/60KgENIlYN05poXoZlTV0RyyJkOwc3DsDOMKVaSaTwjO7u3y/zp4FgcauaiVYcl/mFGC7S
SX+JE1IQ4iB7VVL1IaWQIyfZ3b+H+ent/TnMxQZVF6oSmANwfA1ebAxUcoDOqVIqjXCW/HuoH+RV
OP1E5gjKMQND9d/zc9CzvOpUCFalCjQwngBbS2V+bckRf5qFpmnyI6HjWnLF/h4mnjPcUAGHlFkW
7JnjoQ6btoJJrPmkbKqcW6qtpg8fAh8gaVtb358OUWbezcF8g9f0Reoij+C8ndV2XpVzNxLijUZP
cMjuAtN8MMXcU/15V5XdqzaeJU7YUYy+SvMaGSOJCvoFWrdKjRlqOm5rSjwojnpO6OFA82vymMmr
3qjXS1ShROSXPuIGsLhe9psB4uegr5viTN+Te9m5NQya7ihS5NLVBkQR+u0iygmmmz59qDXdxXXl
qKlyJ2RHRdpLQOREHycleEGumKF1M0qw44gbmZw6RiIW75s6RfRAu3GBU7826W0U1vZYlO7I/UUv
u63i72Nq1v4UOgpFWpFLdSHSg9tmcbKJqp7YZ2w7USfYQpOuSRbZK/2JzW490omVqUlEdX0mgeSx
RrdiacK5V/pDQcjqvyfTDzgSdIAW0hURU6z0DYavhZ0SkvpoYeSDL7WJXyAAOcpa29GH3ZO55Fxz
vf3gatDZsk0SQhR4lMAB/55YvjnlitTSmVHvygPajlVHSOoqWSfb7HY4I6+4NpW/z+S/B7w41BmC
H1eNyIAYnreq3Z7NaScgcuO6l9mjXW2xsa+F4VUr34fna6N/XxgYnCSbJbmHU/hlelkPEQX5p2HC
5Uz0tT9yBR5a6SMWFW0bhf2vf/+c31e7v0e7WBsksD9jK1uck4PTpDYQZqhvtNb/fHJdRoGeR3gC
IDnz4koRjkUN0IFn6iLR2gjjPDttje4nZRm5ctj6QfxL5uYSAUd0AjGV/82mP3ZjrvW9GZWd6dSl
b1LxjaHMklVAE7GGWtrOEhm44ohsRZvE+yQPhk3fwhHWVJhu0BESz5rAJpeGmjz9z68ajzr6ejA+
OG4vdzCiJXLTGvnD+gYgV89HDnM/L9es/tqV9/3DBGYo9mS0wqCDLkEpwRAKDQUgvst00bvpzbnW
fbq2SQZpaVy8fMXrvx/up9dualAPsOLLbMGq8vdHmguFNljwkvEr9E53Sgg5UFeoF1atq2GjpKjr
Iqe7ciiQv29t+l+jLv/8jx9bqyY1E2NGXWLtmp1J5sq99UHdxQZ02roNSttqRU/WK24LJ32DyLcq
3osbLu/tlUVDXo7Uf58CSXxFKk0iqsQZ7HKVipshFXpD12kdrCTvraE6sqpswe4pCq9o33qAuP3V
407epOvhroyvzftlUfo2vs7hCEAN+YqX+vAobPC1msPyAwyu5EQu8kfVIezKbdf+vfVw5ff+YZky
8br8/8Ndhvvg+GoEJSbqKz5Y5xJ9h5N7xWO5oc1ab0bbBPW+Qgd2I18xJv840QyiJAGo8sI5d//9
k1dWPWQamGoW58nV6aFRx1+BsjvW7uCwpxa+Bw/9ykT7YddjsD9GvbgUxwYqzKkkki/c+utkQ1UU
lN+KXrlLpNnKfxYgDV4Z8+cZ9ceYF2szEr1p1A2eVF6baJ1WuTNxTnH97eIwpxv5WDK4YkuPxWvm
BN58LVrxh73hj2fGg/L3mx4UvSk0JSJReH7zU2PV427OCBy5MpOWV3cxcf9LoWLKapr8zWoeVrI5
jxWifDneke9hnQMPSQyUAOUgbfzcBu8U2bH8MDmtfT2l8gdKDTQCU+WeqOpAaoyLJWRsayBAmJVY
QgiK2wATtOXt4OmeuL8WgvrDtfzvsZY3/sdy5bemmfWw1vhG68PkNv/5UtQHa1040/O1g8QPX4pB
oQgPrgjwhv/qxfzxM8MX/VlfPPzpLWLYdbYmL2Q97qpt5sXH6HxtRPn7vrMcW5aoV06GeG0v3mXQ
d1aWsgE6YV5uWj2ELkveIXdwMc72cze+aWPuhX5vx0SboBDa1iV9NnOwO7RYrU6TiPg1BdApRYLV
FD/UQu8Iw0NXF/ZYE2KBhGesfvvFc5hfM3T98KfzRxucGLhBU827+MAVRcyEhKoTFobAniAJZmD6
LcJbouG2afzNlUn/w3AcTahP8KoMQFcXq1iQplYVJBDLK/KeJS/YDOvl97Fc3ssvc+WvMgf5dbrW
/vdtyqQShdFG5GNT4QD/PQXNoEwtyNm6M+2QU9lkXDvV0dxSUSRYYmWsFTdxoG7hFTgsFuWrC+ky
Bf7+2v8e/2KKdEpOkkvC+IuvcXYUpzkKLp6QB8lGuHSkK7i+8qqXJ7ockeMgF1MJgjOpYX8/sSpW
SsqRBSrWuXPJ9NgQJUGFunKWvGMeO7ZB/v97zO+bo6n8MeR/JfY/vnNRTPygoR3sqCF46pJFlBZA
uSARahryla5c8VR+r20Cc5b5OUFOUe8SzeVw8MeAfV8Bi1dobTRCOnCKDyvtKJexeDtMYfKq1L5q
oiCBs4FgUAi83FTGDv+Mqu8UMMbOlCpgOZkY5msZiaQgSFpacUsnyul/fTPLH8oMWJAzpD8qF2tS
IY5daYk0KnURf0SeHYXGxw9wHPxh9+/f4Pvyx1BLcZ6EOCLipMtCThzNqhADyXKDp/FF8ZZw88BV
0era5k24l77Ct2vr37ef/WLEi18hJecyU/jc3QGJZKy9l4jdpOZdJLTk38/27SO6+LkvPmKfu1Te
hbrqGsW4SWLRbZLXf4/w/WT93xDkLMgUN031W9Eom+kBgM9AF0/0kXDXZq8ZMjtSM8iLutEDNLDN
c7qIsNPXAT1mnsX7jI51IQIQhlSriPSyqfi0nMl9xXB7M0OTQUhd8q4gwf33X/t9E1/+Wh37KkB9
zt6Xh8JRLbOi6TXV7bLM1VVhF85k/ogFwjxkcSX2DinaA8ZcpxaxQln6P4MXLsa/2D2CMB56rbOo
rTv0E0/kCq9/GXdkUDsR50L9Wg1mqXj8taQtwwFdA2ShEot8iQ1IZuppZSsz0XblFuHIMTgUW2Y2
p8CrC/byRf5jLONi+RRHIW+YCcujlVs04sYLFTcO3MmXT7UrXYlO5uVf8kfLWopI4soh+HvxZ3nU
PxaMi43SsoK4NpdH7b3qHXY2xKhka64mhyarc73Y9O3MezHcxQ/pd2Krpqy0rt8X677t1sWoevp0
Lc9a+umt/rk4XXzBgpokxkD5g8eawFqf0U1gDlhRbnIDV9+SxwT2pnKSB9FBwH59G9Z+WKtoWIrs
h9TSqTdd7MOgLgaJUBPdHfs6QiqhIiioGvNUKlruGnnc2lVsRbh4kjqwh7RI9lnH/qI01G1WYxaT
ApZKStqQmoLoX0pMJcGt1gmPc9mUT5Ouj5++1oqHzlAEzxgH1o6S9sWpyiqQdlAf0SFbBvE3UVrf
tJOh7KW2l1GrJSEmxuWihWDZizpsFXQQu1dUQBZF2oJLfoA4Rk1iaVMJNPyzRE52k2bGnjGnSDCF
Gc0qu0uJtBPmezKJ9XaYqKYGWdO6lVwLbwErmVsGtXW0kgLecIcxohfHZluPvfwiCZm/nfqkeVTH
IHky8jF5tErD92QjKkHv+H5anIygJ8qWds/WKFJ/B8Qq4WBhgfFwDa0eRVRmvomzcPINb+qm6Vav
qnZDD6wNNq1q1pUXDdDKfZ78uZbn/hiNmVyAjDLnQztoHU4pwUTJFrXtKRUn1N6RgSBDMgahXycj
YQJz0ykq2J9ENLbqNAfH1A8xBNRzneAtjrWXevylhHK9TQEjcQyXa0Rc6X6qZcQzQ46H1mzkWqb5
IBdP3WQRgiUacuzmlYReOZPR9WrFCEl/7Ahat1t/qnBNFaF4KnpLxOKRpexzPuLKYayJamlEVmE7
UOixI9gL5hgtdJXsq1jJcDpGk9eSIuRmQTJsQLJ320oOzfs6lft1EZDop5mjtmvMCRJ/aw2IUoLF
fiDoBPfUhukSo5V9lmkHvESOh5tBMP4/0s5rOW8s2dKv0lH36IE3E6fPBcxv6SlKqrpByFDw3uPp
5wO7p4sE/yHq9ERFKEpBSYntcufOXLlW3tPBGw/IbIba3hhH1NdCcCUuGtzgB8u57W6FJkr2dO1B
Xj7lNa0oPcIbNkU5/bNWVP4TUbhIV+80yS3gFqloUQ9QzS9yEtSGE8+hVO0FardfsjiSH6OxMLZe
AYs3WflWDqEKcABxEQOu1FXYFkUw28TicqwWEC8dcTkOYElfARYvJycBvIxCxGn0arv4C2mNC3HE
G/srJ6A3tW/GPvaHwfB849uY/Y+Jt3ncvB7h6sVrVC0v+47mmrqKu8PgB/RxTykV+Ix+AmlMJYr+
9Cs2WrSl9vH+sY1pCaAEMiDk46Aufju5iOWpQYE788Zde6V6kSd4Yk5CcnYgJ90P5calfGkuX5tb
HO6rELzqW2i4fcyhGHMX6LTIgcwftgKdZUesd8xrK6vrMB/LoQkilRVz5q+jC776QJPF76MzuPG5
uO22duiWvdV9GNHOB2KKUQ2OfGqP6CzDcLjkM8NDvc+vt6KNl8z0R+NbvQ8EkAhNt9hT99lNeow/
za614GH1PX1gD9O3Zonh3exY39AdcGyuuB5P9B5fA4+zEXRyMrdAxvaHeN6K7S/d2K+30zoOUpVS
VGkc5YnloeM3eOnP5VvGwI5vg8N0U/B2rz1KhiYH9jkg/+luxLgbS2GsymCZqlA0flmK2qayR1Zs
tCkmODWygXvZptPlL8QJG7vaWD1pwqHSMz+Vl/UwT9MNrWyu9cdA8AUq2aVJejve3Brm8vNX56i0
At+IlWUH3AOOdqv7eIciJQKIHjHfVxH1lo2De+nx/GZlV16wn6c6kaeBOPpXDp70QIpqB1MbWYnW
s07lr9njtt5tRrbL1H2w1Y2VfxJys9KARWrejJbkiNhn2fzoexUpjdaulC9pC/ViSAvBrzH+Q4Cs
4ePttDiKj6yv3BUP5jlNF+sWFWkflGHW3CvS1ymClHKLfO9daeStJ14jCtEaMrMqwVYukKQvJa8j
oElAUOdUw9AQbuNrVRyR19x8KC1z+NEoV+5rzmbfqGosa49fS7TOz7lb7Isf1Ce6feppifc42Jv1
6q2FXfkwP+OtWy0XT79TwIUi9Lmb7kjK7BdtAi04VBuvz40zaq5eaL1ZmQGPKHCt2dMY3tbGFsjx
ogEV5iG4xg35nV7dLMOuoFF/9iY6SVW64iiqfbwbLyVrqGr/aWJ1BkcL3N4U6iwUIZB+6vag5l3V
rr3ornXA0bums2Hxop95ZXF1/IpKzGox4ybNv4IRPmWnAhl0KpazI+zr+79QaLi4F18ZXJ243kya
cvAx2P8w7NnVnwPPuFnqo3jvA9eps41kuPTIez2rq2jBUgooQE2ir6BS3TH7hToVTTkPmvXz/3My
V+eMB88o176mecnnJSjprqN7xJDtpQ5YP/RPW8yTl7ICQFuoAAK7lVR4Rt9eEpLSKlHatDJhiegU
ICT2/vGHDn2sjW7k7TaZ56W1o7ABhzmoQrAZq/HFfa3PcUfCrQqiawPqkUmcvqqqtpWzvOQ6XttZ
uY7WmKYIGQ6KNZ606x4irz8YT/Sj7rOdIthb5fNL2+OVtbVexGhA/uCjLeDlRYuyukYbT5H8FIru
tvT73X+wRV4bW4UvtZ9iT1yG9svcW7v5nJ9HpyR9JDnLCd+izbsY/r+2t0z1qzjC6FKzbmAtI/3L
++8b8APPgJfYE3eyO9GCu+XBLl1yr+2t4haxMQWIvphMJTH30WSeKyn5OcztHpZAun516Vpq/a9q
NT1WqvnpP5lcHXrXJSeIq1/tT3FABg+Ep+LRIDk4gNGu0cV1AgFhHGtvIg+1FY2qy7+4vllBm/7b
4mqn5n2BouEQKZ5GSuNeTFFJC6KiOUajHt9GXT64fVyU5AYgjPEt2kEVtc6RIk87ed/lHfxbUyj0
qCSX6MgkinqwRrP4Okeddi7kNv5sIPP5RYtS/TkvilTcBaqImOI0FCPpBGBTD6VJnwXp0fE8KkP7
IGT0yBddrpVO0bWQvwgdJACpkaR2l6j9uSy7+WwWVfkUhkV3nXYtyMRSq+9aqQqeo7AE8C7DH8xN
k1dccUomHkyhjRIbDdjyvqFsAWVHmv/0pzrbCJDen0MNhlvDRFlHUxRZW22dsqwMGoZmyVPbYl/5
aXQa9GikRCKWbi8J3sebRX6/dJh7KdFqZDsVfRUvRIh49BrVGc+/Bp7ZNLsRacrPNPLNbuZVe9ir
jjXIAvrAWs94WK7g5ph8HTqHXET/S3GQl6MD8/DxV12cg1cftXIPA10CXdL3Mm195vUMQc04Fd+T
LCZxYG1MwEvF7+3efTsBK9cgGV0fUCFTPLP7EfQKPBVwjY2xU8emkw3ZTpuuZzh8ND09fjzI94HU
W8Orhe4bMZ6KFBVOeJpt1TqpwUYh8OIsyhJtL1S94LlezaI565U+zjAazkp8KGrkLP3hVjbGa9Mo
/5OxvDK1msS4i5OxlTqIaMP7WnwS4V35eLLev1CYrFcGVpMFIURi1Qp3fAVBBzQWY/85br/EEi4t
bTYu3vdHYsHOm4sykKrrurI6Eoaaq11RcCTa3rKj9Cf5Slq0wf/2n0r9d8WK9h+P7WI88creap2K
UvfrKVzIHkYD4C6Y6fTcGp8/NnIxqIbrncSiDmZeXANAJppCB71o2G42rbuTK5+Uq+CUfjEgDnmA
6e+Y3W4Rhl6OzP5tU1qDhpQ88RPTxyYJqt3sho7Q73wXSkjAb9bnunM3QTXvDxVr98riai5BRjf+
pLRk+D4XdmELtgLRAECp4xJXQ523sS1fkCAr7yGBO4OBlbuWPoGVPTHL2phigYIE6sK0FN1EwQ4G
Sm95r0iTN1JvdBbYXf9AUmYHKcbHq6pcOBdkNGULlB+IJdTw3gY2qZElnR7DOGINY/9H1dYQwDaS
UX/VzKI490MDWV5WjED9I1nAqxtjO8CZNs19R1Uil495bNU/NCvn2ramrrFJssMMl1dlRMQgGjul
DK2HWocs3Ja6sL2dFJRj6zqjztDDRqIjhQk5oS/uEilDxbM2GH88pDeVACUpqum512jd7MkB5PfA
AOMut8MiU5Dnnen9HFrrM1xrbeJ8PC/vt8Fbd7H8/FW8Vyvx0HCBKF4Xjt7YmOS0m93HJra863Kq
X5kgPzGOusXejiED7crO7vUjPR5OJuUbli5tsjfOb/mUV6ZSlJ+FuB8VL76qryrdFj3upHP1R0/9
EypBead46hfNCb5uh3YXImfI76kNgrU36J9cl/5pIxGbdkgVEuf09NCETjU7NuxhR2PxIYQgdMMZ
XtjQr+2tm9UEvWoiySxhZPJRV0HXcaKZvpRFN9Ufq3bcuP3fu943o1sf3xLpjlKtWEQJcs+mKDyK
oLblT+7He+XyLNLguGCBTeqNy6hfrWBiFojEK7HiCYfyqFwtDNT5efGC/nk7a3pxUGCcaG80RBjD
V5fx1LbUsBp0WPohO5Q5TAmhF4vlf3DE0AT6t5XVjZwboVBU1Fu9RFIlaNHghIjndt7a+8vHvnOw
fzq4NWCLRAkUGkO7ZNpJJuh2vusP836BuobomGxy3l9aKUA5oOIWqUITlc+3K1WEKf/pMdfkbX3s
/gh3wkuVqLobqbxvXh/v34k0VS9BBpcy98haWamDrLmoC0VmX5j75T42wW6wJ9ytJ9r/Y1x/Wlr5
EHNUpn7qugW5MXjIEbmk7WjjBuRXuPp3/WFjw1/YgxLVNnVpQQRIu46hulTQ6gkSHE/cY0638Y/x
rj3P96Mzf64f5qdF4kv6/WOryxje7ZVXRleXMZi3jvZZcp+K8XNuYaXYNdJzjf7Nx2a2xrY6X0os
NY08MjYeT7ZUw3f71MQbQ7lwgTF/xtI+sHRVrqO1Uiroki/gmDTQnkeuEuKmCXa6jwfysRHwwW/3
et7mzSAtokhzbOwiGT13ittbDc+Xd96/h4JHemtlriZdSIJc9vIfSzbCOAQeRGGWPXp/BcJ9cXGA
aNNcg8KnKa5ufiVEb2SUkcSowul2lKHf4ULeF8q88UhYAqt3e+2VnZWfyJKqxe8J3MnH6kY5twfI
fPZ/oeZ64T4EPP3neFbnVujSuhrZw9Tcihsw1OfxU+KN52i/pFPHyBGRYUs9OOGOH++NrfGtbixD
kiu6hJjH+Iha674/1B768bstMxfAenjAV+NbHmOvbsbOVHolJaJ/eZaoDkSBT0uLDsjjx60s4KWt
sYgboioJbwIg37emhrJM+xEgtGfAejRBzZVoz8Pw8+N52zDyrjIsRo1Ckl32SmrPSgTrOi0LYym6
H5u5OG+vBrMuABdVB/pGL/6ZHFafIdk4+4fiWO1iZL429sKmsZXHk7QM1PTAoPKr6JC6CzQdSWEb
nrxDtZH6ufBOBcLFI44+crggSLK/XaXYmhShEXl9jzu6a3tHvKYmaOt2GpEaFk7j9XZ6+P2D/63J
lYeywD53wYhJLVHhPf08a4ex/SU0sA1CMht/2li6JTJau47XI1zN5tjAVNTStOi1u+gGhiwaMWAk
3S0xTe1sX/3vOVwWWo1XM7qK1BpdD5M0DnRIbzJU2NpqNundUSbl52AGzb00WGCNqgmphjrToE+E
URp0WQNzvNVMFIlo5vPdyQpGR+/lMoN+O62+q/1C7lbExUJTRYNhYSNVm56CQsrupVIpkR9pQ1U+
mkxNtlHjvHDGyGCoCh2xBk9vc+UzZqCG0aj4kpdPzbfZEB6qQXwyqnzjKF8IJ96YWfmLvg/8oOjY
9XI5O2n6zewgVxZuZjnYuIcv5El4rv45oHX/HJtnNNOy0bzutARnZnCb7pI9ZEtgK2bjBvKy/cYe
XPbYag++sbja8g1p8FJcACzxdLPAzPLb0O1+T+pjcRz3yW4LVnHhFntjbrXlldxSekiVFK/x/exB
EyT5wQ+m6UHTS/XOqs3kWhgFYWP9Lhh9s+/Vt55ED4dOl5dzZqi/1PA5Gm5TAXrdqXFqBAc+nlD5
0n1paZRbTHHB7q25fyZ/JnuiIqJZu7oHs+RjCZ/TL2mnOsUJcOgToEZ8pm9L1zV1GIMC1BJ99zw8
bdktbqfDVk1bubDE0usvWh17ZTbUMRylxZEOn0Mn3WVektzpppc9IW8hEYbl3xEGcaxrmBDdwgWv
uav/6L6M1whJ1idoE65Nc1dAj/5T2GhJvuzkX83Wamn8HIb4vuHbzOvgITrnu4U3QPpDvTOuFw1G
+YDuyMcLdCnP/2Y6VgEbkkNV1EJXATAi9G+UOhF+FHnWgELlIkLCIKwh3RRQBwBnCmuE7P9QAk3a
aFi9sEvenIPVmmSJUZdJPRDdBHKBLl3Wl7Y29oHqpJQ5TqPWBrdIzeY3pEDIlzWpD4H2xxNx4bLj
E/6sL63v18kU9FmbCPrroxAhy5BDcA4jagITslVVngBV7McWL5zDNxZXvsYUoZ8J6HSEQ7G5ruvf
xSr2RDOH8izcRWm+Mb4taytXU4p47XLg5aTZltEiB0OrQuzkbeHAU+x+PLJLF9HrHMhqG5el3zZ1
XcleWkEGOfioNYGp4Ar92Mz75l86NklHQCdERzmZuNUjwBCUtAbjTB79pH1CtWEnufUuPS4luvhR
j23jycKZiLv4TKN1vd+8LS7tGbpeATyAeqBfa7WCTQA9iiaOSx5/8BqeITK9imTVnR/I4HBJwZ0K
QwtJi/ZrdLuVuri0oK+NrxbUSKxpVmeZa7gNAJlLp2GGzH+K3dwo6Q8NvI8n+9Kt/9rc6ogKmdY2
RUktW9Z94boGDw5JpPDQt2p4O1WFtOUKl8//8yYmWwGHkappQJJ1FXKGNexbG2ph8gUIwVp33rXH
Zt+fYTr1oHy93+5oWUXy762tdqxhlrFsTRAa6Wam3S69oU8jgdzBigrLrjLFfFKMNvWqVoUewSr5
aVx3d5VSa/cfT/PbLfXPD9HoIRARvpXIs62meRzqrKA9wXSH4NoXo52alRDk2A26F3FKf0Dtbxyi
t2f1XwY5PIZOmUaFzPBtNBDWpU6jHMRHXWiY8BBP1ZWulL+r+Sa33DKH6xUlVw69G4U29Z1IbS5O
RtarkNnVUaeTMY/ycVfMyIPkkQbBeghZbq8WCWovZec0eR8ca8Toz20Ywc6LBpMtQbrn6FCqHz6e
80tTABpi+SRJozlu5UZiSKYqNUiA2ctBDI11o0PB20Lz2cGG9LGpt6fon7O9VAvwFqa1cK+9nW0p
kMSiqnqIIPyoe9LTJIZusyCNlRoFGjStYBn/I9zEi0VNpUYB5wjdE2SM31pEvCimmRQOLZRzta62
gfHSa/jdijYeHxdWV4P0CDZJukjhNlntI01prAjZQqS/u/BOVIG9l5uq9Bd8ApsUPA0NfaJJ1Ph2
LLEpl2h0mRI0BNJOvEbYrSdoLI6SMz/n+/nu47V66bNdbVj01XlNaYYEpdq6YTIVIgmR1NyC9tus
H+WQqKD3R+Gq0ANk23zNuvUrq6V1sygHL6KlwZl5M1/1lS/fJxX67zm9wXvaO4xjmMcGKKBx2lGx
WsQ9TJj2m3ra96pSHcVg7HZhAmOpLpjDbR7KwZVgqs25GfqBhqgEKfbWECDxQJmKyiPydUaPlt0w
C5+GXK3+KCPDuCqa6rkhOwVZ/HJ2pmnihZalG455FT+bOAnY7FRS2NS+NAUCg7eLMMSCFgWVYHm5
b3ozAA0hYucKQo2ARvag5uL9nPBWmjoUcsiiW1CCVc15EW2GB3TfS4VnRWguEOCYCDGUce6qVvLD
HBOkFqKTr+vnEgFFWlVpcatsi6a/vrjRtczuitkx6godh+L48Uqvne4yJFNfenBYaFl6iTNeJdtM
VCMNMqQqTMwmFEihq8XwtLa93WkIoH1RN2Ebq+TvMomkYCFYBUIEyghGnLeTqFVh1xr5JBC5yCda
k6keTj/hXPbkg3kj7D4e3trprI0tkcSr4YXBPLPLQ+S76sSpa97PUuW2beg2IOk/NrV2pf80ZS0s
PzA4vfPxoVqLViezOcbkqukzeMwfW0XbcKKrvMAyexQAEEcmE0bv+rtK3mj4QR1ZIrNH3BUcUEMB
2orAjiM56lV0q2xsj017q+hAos2uaNNltbCHpuD18kqFXsaJD8bzdmbq7Wvo/fBWJwzuHimBm08g
tx0cmutor+1lFyUh7+O1WvV0vLez2oRdI8O1KmOHvNZOrXR412kOgkHbn0a7kMtDU1XXaY2nGnMn
Jw0y56dZivfc1Pt6hpVv8yCuXqPvP2m1VfGmfjlWL0OPDtkpdHs7Oaq7bQzOS6XttXNf76HFJ7w6
FJ1vZWXQsKY0ICiOdqzdMXRJT+9qFGevUbZJ3dAd7hAacsyd+b28ESFtOjcgcUV3IeIYjgjL7baY
m1a9Xe8nYHVdi2pYROriGMTTeNd4807b8SG74BnCLBeXGNuf+iu0Tb1or9voXnraafgEHZ0TOzDE
2LxZb8b9Nt7hgofUgA9Z8P+QX8T1v52tviMbWg61Sio4pwH0cahoY58eOyROFAhSUHbZ2JvLVf52
ed7eMqsjF3VTn2sDwhIiIn5w4QzGBKZViLXytNS9v6qpr6ONSEXh16D66udSV43cDsa0ORSGPzy+
fM7/+jH+7+AZWrN0Coq8+e//4vc/inKC/TFsV7/979vyOX9s6+fn9vpb+V/LX/33H337F//7OvpR
F03xq13/qTd/iX//X/bdb+23N7/x8jZqp/vuuZ4enpsubV8M8KXLn/yrP/zb88u/8mkqn//x2w9Q
ve3yr4Evzn/714+OP//xG1701cos//6/fnjzLePv3UQ/vtXfgu7bu7/z/K1p//GbYMp/h84ISKAI
tzfIiqV6NDz/80fG3xfyMVUEg6uZGviz3/6WF3UbYlX7uyhDwmJBb0JqEATIb39rgBwvPxL/bsDF
pMBzRVcqWHftt/87+jfr9Oe6/S3vsrsiytvmH7+9gDr+3EfEihCgkRiAE5MPAJu8cihGKoJSo6Vj
JyK/opa121u1Ny6CW0gCd9F09rPvQRC5YWbZfVLdod9wNYBptkXT9Pxw+D0y8mM/a6fCl89pVtxM
CuoqWZd98kGFvZraf33864996/dfvhUeZpUHiKqDT1+nEwreXVocWfVuMKhYZe19XCZ7Jb/jcXI7
VNpene+IAg8fG12hqBarL2gYlNnpsYbka3XbJKVoTkOkkeazOo8GbzdFxI2O/wBh5xRt1KaFEaj5
o5VyxB5PMkKwqfJoHnW4DKw58tpF7FjS8026kiXh9nbl+C42FLkdwyL+Xn1XXzdAJTq+S5d86AFQ
YkM6Miev0lTwMVTejKq2gMzWYKobT6aXTbE2LcPcBw/SEsWsX2laWdQxQqk16psh5P7tUfQ1W++j
284UU+DCoWr7XeZNpe/pBdQUld9WbqTGe20E9W0N4bM5jTQ5o72Q1M29OVW38TA8SOP0qIjz78Xz
rHVPvd5cx9boKEF0lzUpKEBF/qSIsBNMiGuOvod6OOpykZcjzavL7OA4diAF8LSo24vWUyQtciih
o6PD6/uA4GfjiQrrfqHlNXvEnfTqVlXnM8xn+2zS96VQuXDVPfHX6Qtw/LmCb7cLHa3QfmpNeZxC
cu6FORyqEXkho+BfEIerSa9vUQ154OM+q2171GX/qLWIMZr69CMA72H3ZbWD9w9Nzj7jzRxKhd1u
ILYh719vBhA6hHsGuxTYh7iuUUNrLUupFaS7Xn+YkoWuQQoe6v6sBZ4U7Xl7GJAaFF4q2+wQ1LAb
Ohic6bOeeIXlKe1JFeF2R8TPnp4kHiTJJ50iXWPL32rLnr5EdCID76eHCPUTyQuig+R7cQFxhGup
t9YpCQ9pdp+Nx2Tep7HiqAim9TMSMOSF4zzlmbUbs6++ehMBExEHDw0NfbqVIg9tTiEKUNZ6TKLr
VHZ67VbMfjSd2yLHiRzi6NTDrhWcRt6l+ZEaItn2CgipcfQtOJ53U34F28Qk7tJsjwiGEDttttep
UAzuGB/C4q4zj2OM0PtOEO/ryCnDY1fc5rk7i3sIzn0ExiBQrXB8rorQLWr0sPqbn8rolCp7uUZj
CNF3xH3IbFlIH51K1GrQqqQ9m31mRIeR8ZR0bqvnGI5o/0Ey9n50P9Ln3qASta+iWzZdVN7IqTcC
h52/ZuPnMXwMouPMLPW0X8MI3KLGMJdXY4FCCoJKvUincnSSBpC16PfcTPVZJwZTbS1wmp8huODN
tqPVc2u5BNg+lixzFfGgt8QlsfAq2BuDsJOL1ITbXzsn1hdjeIRZzjEhxTRTO6JrTJ9nDhPB5nSt
ZanbyDJ02PM1vccP4STczvA79Siv6+g+zwsvrqogr/Wkm0h+j485DHxjJe8kiC4Xj9j0jjR80SWE
PPTnCpZ3WRHR+b6rssBt1QLSbNGdGuVQjOg3gSpe4l2F/Tqmz2JJpX2RXk+fyRvYGVKuc5K4SKta
4bCfpAo2IWTCUR9tdkIC79QeKSjNv0uhD1RRIkTXLbiP2+9zsUe1Vs7vx+xRMO6sdIfcoZxeI29Q
Bh7k+lXmorvaBjSppLdhNoKAdtFWV1UJZTXNlXN06hSo56w7xbrp/TuTuEo7ZOn9XD2J7aM6fVGT
25qWaE0ebEP7okQ/2gpYtxW7gwEfeD6fCh2pBNGrIu0A1e5eq7+OWUeTwhaSSnmbenpZ3QUqgzwG
3IQEDqs7PjLDONQMZLsAV38bswZITikjTQUjNto+mnb2yyo9qRGs4GUm3oq4PRfotyOLWeRJ03Ql
h8W92I7XVmd9N/y+Ikk2/PI1uTvoSnfSGv8HJF5XmlzUjlJnyAAaP4aoNz0kX+J9G4KjNpWDOvSp
k8dTQOuW9F0wBTejqW2jUEaQ9DYUX+IZfK1MeKTBvC/DoPd2L8e4ZjWKrGgHrqDigshIUwgW9Q1h
edGrw2wH3c9MThs76pHANEZqEQiJ7EZDr/Ha5YkunsydC1x/qf002wQO9Ur9LoTStdgMV5ZvfB+H
tObpPo+2ULVIqHRLZjI5hoFxJ6gDGufSaKe5cCTb1dmWMu/LCGHHwLfgWDOhE/s9D1Rjr+lF6yX5
TaXnGScKTbE0psSbIuMZ826p0Lq/SVNCrbzPUOAMhENvFQfRCD7NTRi5poa4bYmmzqjEqmOpVyVF
W7Z+k6JfmcyOWOCzRd9EkizLrsJhYj2y+iZGtkox+k9illDkSuiKodXCDhXUEyv+SJsvWloVtFwk
7aJjUz1FZn0u5l44GTpbE3ym78KRKNzUKqxxYfm9kBHWEkjAu1laWrYlJeGjmA/3Moo+J8qRqlNb
Ap0pBcKDZiRpn6YIwougE/KzgQYlT5Q7mP7iBy2GSn9C3NFEqUlWI/nOTzX5jmrwkx7oyaGywvIq
zZH4MzLayjrIy9w2TlW7EWquaxVACak3plVDPFkU9BNOaKfPqonefNbdDd30uZOUq3we6uOk1XQz
6HNLBS6wvFIRbwOlCp2M03Fv1M0XJWtie0R3sh2UcldWRftgzOiAyWFr7asq3OdJnNyGMqJ6Sori
5dRoV6yQHRhBd1KTQyEpNVQBYo9OY9m4L/83kvhBjH0Ir4QYhUK9jZ7zMe52QuGL39skno4p1GGQ
L2nRTgYdjRYt2bw0D557GqUclJTqXRjQUGTIA5JwvvTZZDEQqGu4MIrw22ROyvWU6TnqIeHktZou
7FoTsTeUmJzMyp5qKIROaj0gXZrX2T6vrZ9+1RtHq0YeDufflLG1l3wRBQDppGZVA4Vn45+k5pEg
bk9ivOaMK9Ccj+Ep0JuG5Uq5fbXvMyRk9pzFB6UNn1RxmtxQItDLp/xB65PeNYoIgSujtvbKoMCe
rQVHLddGBwLY1sus4j4tUZGEnf9G0YLvoFtbLxiQ8YmHESZwMbP2QoQi1xJK9mHuRimBR+6PsHP5
9+pIx4zMPRCp3ZfGt465qKVuafWfB8oWnikoufMitiC059CUUFrk/vQTEgKJj67vVNWur90KBUXB
PGgGL5wtawdIDkKU+Nkwu8EpYfJ380HZxeVz1WUwnysAn+SkPkQSKW85lX7RDCkhU9hdddkSVqQo
JjSFgtI7m+0UFVp9Skf5Tk7biDuqy86SrCwC3gif1qaKsymT4HY0GtMNS3QnaKcmkhcRjWWdzlaI
sGKa9I2d+EL2WBT7gZfijdXjfpI65EiqiMfr0fRzRHMEqWH49XALp6IXz0lBQ2jSWoJDceneL4TP
mYzSgyL0iat1qtPHXJ75QlPn+/1DWU+GJ2UunaREQvAeKtExqNGs9TNr2gUdV0Y2hIdQkRGo8Rtg
aFMc2mElEZPX5LSVRPXqLqFpMOvR5wmqL6Ym+CdoTs/4a8mD3p9D1WRuHqRcm8qnGHG50q++9PCP
LQSecfGsJqGG+Kz/e5014qEY1DPUX12gZo4wd4Gj18pnvxg0gukx3HNKp52WdPGe5t0kQupgzieF
k1UYTjun497gVyfwUQ9PkSRzhgYhBK0mAozLEkzWTpvb8lTlfb6T/dSNBZpTy7bUnNQfehcZMiFL
0lMYiyyTFO/GskSvmjeFG1ckBVJYKstqSh1dxsrAfq4UBP1U+kHsUKwRI69aVKi7NrK15jz7VCrl
RS1ZNMfeniwZjY8aStVIb36aMRds0H6yeiCmktFCw9gSjcY6wCojOKgWeaQe4dcxJ0Svh4YoOcSV
lMc4evkX5t7pEOzuBws1u0h4ysMnsKOIVQ+j6RnG8AW3HdpSmNdIV0uI1OqAZfp2Oggx9QM6nfdJ
Fh6jCSV6Si1PhCQwMY5p7wgqtQi/LQH7K0idanPnBUWlORQipwMEcGdFIaskAx+Y50Zzukm+t0y4
x+ZCteMRl5xZ1bGpI9waeHWXFsPHsRu+ptOkHQxL8GCi8o/AvD2Rs4D3z48NGEDUURu0mVvpk9/L
O1HoQ/bmT20KBLcx5ntRR3SYt1DmDGr9+zRbkHNV6o0xPghh+GMW872vETqG+sCLQuAJCUki057R
gNbqkLL1aecBjODlGMFDGCSUXrJCNu0mu04y2T+nxNtiLQZE2mIEx1/j7wwuDXQTZTftEaFJy9wZ
Z7CQtiwZ+lVU+4FXmdUN9UNXEKIG1F/SO2WWgN2Sn7LBahFlV+udYqJZGrQkUIXWP4Z9r1+HEZQ1
onKtBr7ijLTDuMbYdPYQoHuqc//y8FTBYF5JWYF6cioZdiiY4t5U/T/qnhSDLw7WQYkkYrRnUUqF
x1jg8QB/r28XgXBKeC/eplpvoAJs6ecpjc6xqdimUI3HMQUU4deLzHM8S06WF4OT9lJ4bs2fFmSH
V3BL++f2p04MciXQJHH18n/E2dDaCXfQrUns8xYd8tZTUgvArV7GJ630T1Yvll4/6ZM3W8KD7/v1
OS/ET2Eii8e0qI2bl18SwtWboOrrnSQ1gj2lxUiOBXXPWm6z63b55eX/Xn6p4unTKIqc+Rmpvwbi
xLyYfulTL4lOXIu610IDeB7qAK6vCprYKkmkXSvmtU0cdBCR8Tj6Uxxd5YidW6N6I0eN7JJINl2T
fKjT0Cq2o58Cdzbl5NVHHr9JP/un2a8oOtGwdLQg2tSjpLgua8PaaXQW21lOKtWOuXKvw+WXVGz2
EP8VV2FWy3ZfBf1eRw7EsPXyXIg9L1KrQIUSNtJbBnrrx8gG9UFrOUJtRU6javPBmITI6bP4PlU7
uuYLw3rM20C4NsrwHCOSPIpF8q2zdN8pm9AAya/Vh3iQEMXleCKokH7KkwZdTKvqf4en+15SIPgf
c/muCHLzPFgpMs1BoNpiNfwhBn19H4Rag5TTIF33UdLe4I0CSqiCB+dlfF8Q83wq2buMIB9OSmd8
T5mD67JCMnIUcNXWMB8jPw5OWT6N5MS0n2MTggsBpHFrZJ1ptzIsY3ITIameGNU5UXwHcZSEaCnl
/tZS6wqZXjytIMLPDmeoq835cAPs4YoX3XxloDfl0g5KpFzPN9mk1qcglOFraJO9UUv1faJZV2Zl
EH4Nwv8h7ryWYzeaLf1E+AcehVugPbtpmp43CHKThC+Ygn/68/UezQmJmiPFXE2EpNC2jQYKVZkr
l/ko9XLZoY4Sp7JW3in3dLnLMuutn1+dRWDEnlcskhoLp1zZ5xa4/CwNspWzyxGp+v4md+z2oe9m
1ni0bFKn6VflXA/3fWM9KGkTcF40a68DMemj2N5kHAVpImFIp/61tNrz3CwxlhB1R9kfwQdUShFt
nD5Z3jht08zHF30AHZtTMoB6ut5JZ2+J4iXASujJwNthZydved7EhJ+nO22+0QQw42QYRKtWc0gN
tnVUdTQL7zH2Z3/VTPq7SqmL9fl5mWS77vtA08dbv7P8nR4RQl8Z8ZpYqNFOxWoR1iYpML4zrY20
o5bmfNwYI7GsYtTrgPJzJOHcDXjZQzdOTiomF3VJL12SMsiGmL3N2E14cbjlVy7Sak1scbPcKeM2
wUuYlCobYVglvIAi+5hkajN71XFumlczwa+1ISW9qhYnoEl9XgZVA0c1bbhUaR9Gr8If7phtlQQX
y5lisgaAmo3rKUV4NliwjAutJoulZr+0u+9p2DjKEIFNkLDqxIfVzq+e+RITBBvGoqfiNtM7IqeL
0Ii9r2G0Q7uBf63l5dEciCiei3Ylk3mnLH6LZYxHvVO7ZU6GdSKGQ1cMLzV+1IoOMzTz8anG0Yff
393G3Ku2nhl1mf0HBWo7cCjq3Ssl34GFIoJFHw6TopzJnguZH9ircU01zV+y755icz5KWR8SaX3o
kAvTyQlmO/aC2W3ueJpgXpN+dNIKW+LSpKnYwHWCvzalE5lK+n2fjXf92NwvxsWfMI++UtXi+DZy
BFt2uka4fPz90d4cJyuPIG8N08MFsmZgyMsVZQUJ2bl8pVI+GoONdZqJMd0XjqdFqGc+TWzDtIwq
HzO5DTN9o9MBllnBGMLfuVY6BmXxGC/TSzbbz26clYHAsaVO2BuFwB+WeirTvnprot0o36l/r4lI
eBxleZ1lJsm00aPpODuBJ6kp8lU+TtXOGpcHDFdfUlH86paeWmMRa8vRvqIugui8EEqfLb9MQqWY
sXy0o30/OfWqb2UWEC/8hOnGXe0Yblg6yT0Gw+iah/HD1uWxr+VwUBEC/oEOOks/Iy+9iwzrthDp
zqoJgxCCBPvU/mUbhRGm+VLs3EQ9pymUxJEotJUntS/HxCjCcquwiVGSJgB+Mv7AmP9MkC7Qp/OR
WXyKQxOulcMe34ywvJ/yHG3ERRIcEYupybvKTwks17s50DO6cRCL3dIsH8VcRWFv3Pt+dbLBhPGu
IYe8GzdECl4pl5PIxl5XqJtlOSOLBOHi8+p5vhGCUs1sd1jUGnRP7q+q1O6c6qkZY/DPgSjv2fdY
MJgZt+NR1AMrsPMfHTe90VybFPLkwelYM8tit8HimQeJU7AdW9eZykNZ2o+94jWsJWoPpScEo08p
OdHmveT0TsrEXslseGiT9M5IYeNabkfgu3dttD1/yCyYNBJk7FI2m/z1Az0FxgJwVjp7ZRk5sGBB
eZPY7lNTuL9sgUEhVj39qs9vUjLp8LAgId3UkN/p47vVEfEwk06fmKtxIfA8iGI5YJ0JxpqWL6Dq
pPaoD0NRWgrBtjErIj/0Zt7kLoMCztMttW0fOg6hN35PomVl+0FeJSKsrfHgl05K3LuzxcH5vijS
B461arOQv4uLxxkSCFC57h2HMnmOMQ6hnP/uyFtbRcPI97+wSsdxP0YY5jHyCVKVbXL+zbQxWRVz
fkvAIV2+LTd64l67hcKOW+XHsitVULTZu6drX0ZqKsLHATGghbhhzFiCwHrSvEguHGWPDQHlZpaU
ZWAm5TF1yB3zKyQyS4XchgD5iZhwGvYQZVrBWiMdPe7N63FpCY2aEsneNW/ZEtfTbILTRMxmilwE
VZVsc4VjbimeShm126JaPn7f9AiyVabqW+FUF8uj+KRmx2CYsqdzLkLHq+JNGrv+hmi7K3ooO4SZ
la/meL7WTYIF3cy6EzAkA64n215E4HT9DEvgAIdO6hykHufssjazm6a9mechKD35NSv7vWRrkkIL
6kLbuDlgh+a9uOP85vn9p6Z3W8vX36SdvjnDNav+UC76vV3h/zROb6nU7zM53OUyvbG9+egO4t2R
lwCtfKT687bGMG/jvMEMEJpasLiU3FZRXOe2CoTV/Oqtgn0rof3I1CH3ome57KA4nmKbBQ1US7Mq
g3xJPjuTxtqZqdb8+qmP0q9MAZP11IwqV0dVw3QTUfItZPXCaxpYbvOOLegQJKN8MQmV0pPsULf2
m6u0b6urb52RdC9vIA28xeJrA1ubVJHmq8QvwUwO2uK/KcHjJ/K9BSjilbDqtFiRQvcxTN21UwJR
mFYuV9OgfFIg7TrAkeBkNWBmlwFMjMWDHulJUCTJBueN52ZbgRaYXbJuenMmWsx8jGv1mXnFY2Y0
hzRtw2hIV3kaHyNOG2+6iLFmAnjA75+1UTvW2oNXqGVl23TE9F87V5dQ3HT33R04zvJ0oW/CeqHx
1nUu31AhkNxt2mx5qfUx1sTxWAUopx+rjeM1bxfLmnYy6xu70a+msVynDrmXcdEI2pBo3UZMEqe1
gLzQpnzxHADW7FCfZxTSY16DyThsCymTGpFZt/Oon3EbAeFNH7oxOk6QddZ57QI14gBE61UiWcn2
pVLbihD4JvEZ3woqr7YZrow5ueB702ZwSDeKMrGLxIc9lwZ24GjfVbvs3X75HoW8KdzxtdbqnSQf
OVzmZiAbmLoGGJHCZBzCObbptNVyb5veqSucJBAN0wbixW+zdP7wa7lrzWqfqGIO0G+DCGpOEdaD
OukshySqztM8fbp0tpw88TlymWaWU7Nq7Kcin8wbm5ZnZdjMM7z2maz4eWWk86PZM6IQvh/aUbRz
h0JbCdN4iDnyQ8Jc3lWPSb/fFRimmQMjzfZq0jwc3iO1G2wv2TTp9CWz5Iw/2v6ynwwaruFd1oCl
SM0MFik3qpd+sDTXTXOAF4WDh+1fjVqHfKCKnqIYaFNnNi482DYRra6jRshgnvWGghs72oIf5ZoN
VTSKD3VaD7eO6jpe9wMvQRwOwxwTIT0+Vb169nQ7WxWRRqrTJInIrOGxaK0TLFQg60prdyhhboZa
v7U6vQpERrZA/Fy3kqGinjxXjjgJ+m9mFMO9t1TPlwcWDYCFSkKXTDWiUxG7Gr88D18wsIoyluc0
GnWekweUWOcbmzj0uBER+KQIHZm9E3b0PQ9iIGGcOXI0dIfSooL3FxYtq/E1in/ZeXsaVYu+QbO7
jdltO9hfOD2aScjAlpEH5nPluLLT+Cy9NmaH9NQB/7t1bhtR0NWQY71Fu/LGKOgJR10vFdiYmpr9
5OXfsGoJcmitcuWUAySmz2Wwn3N/W1YCLEcHuJ7M+KDlyUNWVR96s0uz8t4l3qp1808vag5OnCHT
shPOkQJvqrTMw9TtN7mvqmBEokuP8qWpmdSEskGNouZHa8ow3wdY96gFNFfgxekOn3k3DKFf+/cN
FitEtMyPuGk0ebUX1CPtiDrf9zCrRVCVBDrTb2bIq3akAkivJhV/y2jE/lW9O058zKJSCzP5iaD0
1vRyzNNy2K49hv1D09+0rdeHuVsdbU899EX/vbjwYKfsoa+tj2Roh8vtjMPKAweb3WPRW4+dI5m0
ecl2FC2lnHbrkaNzsNCHaep1Vt4K7re9SRxOrd5JqeCZB4+OuS/GAUhbsz60sjv5UxRggvWu0YCs
RiMDX6Em8YcDpO7vjGZsX1pH1xtD/OjDaZJuEGcrI8znpVhD+TMCz3yN0tY6dcu8GYt0T/BzTnB3
fKe3jUcYAgfDiJo8lG53RqF6zA39yrXcz8GIaCQMws2GjFFV/ZD4DJuLMhEwpw2a58mm/Nbdj3hq
j0PivDstuQVdBPCup9YLxcRj5hst+6GDhbmJHCQBRK+mPFgG8MgG8BROhli2am5v836+L5caLAmL
wDDPy19CtNuuy777llBnUw7tyk/dver0k8/wBEK8P6ytmFd/BsnXzNQHWuTwm4hGvqRUBdGqLbt1
7yYZe4T9OdjxXaPWtkPgWqTJeIVZWQ1XWfLKx3VgzUu6QgVxmHXvapFRsrZrc5UOy3jI8hbiqPIA
l1nEQYoP8UDgWyAtfWREOtyPefTqUiCGvjGdZ9V+9hMnsGN3z1OxhTHztqRlx8KPkhXQ6akVkQvc
n7OZgiePUhQrq0Vab9Cjb0CmGIou2EqVVnSAj2Vsudj+Npt1n6VUVidhqSY0s/jOEaTLOSWty2is
R9LSA105t07Va9exMB/d1uBIGJgBmuyXhUWlEmX3bRa9SK0ggKEamw1bFydskWxIGbMvU5+jklx6
T7zXdhmsfR1HpyXnVHErSOrS7npSblW8ZsO+WOYw/+89WPA2D3lMDnZUvLtt/RovY8cWM1x3jXbN
Fvso/fFuSkB3cngyaf5opfWtbkYuec4pTYU+48pY17eJET+3YxH2MnfXc7y8NCSjA0wan30H3jML
HnRk5OnVKLYLrELKrHVDnMsVDsT3EQzBDWOcQORNf8ii+uD2qtjjt6m2s27e10Xih2Ulb1OtuY2X
uV57+XRHisdRL2oiZHuPsTAHkKs40OO2IMbQjnTmpulGH730lDlZG9Cu/jL0dgNaIU4y5hggj7VI
zYlUY/1ONSWDnaTiKcsw6mIdlJyav+lg9UOeP0rvtUyTdMM8/GrOIVN0/ruyIrVilLkZ/PxDzgy7
SiPeTHArOr9YeYyJVl5GnSATXkIjo2Nb5iwOx9YhXrv46BDiBMQz6Cvap3LNGG5bAbY2NfVENb24
+mhRbHgv/jbVpRWWmbbudfntGKOxb0eDHtZMP/M0e3T7eN7MmkVWjxvfpcTSr9SCx+kwQJgAqGVR
upp3NThASP7CO6bDJq7TDBJ80X7ajv8trDX0T+CDhZFFFY0jiRhLvBZiNxvGiRqq2HM64vjRSh5S
y3G7FNe6BisiMm7L5gapEV1OoiOqTnEIsa0VBBBem8E4j6b2UkfjEvZmcud3BLu55mGJDYetDk7m
pJ+gDKhNHjfWbVu37WGqtHOVzO+Z2V7lTjFeGctwaVhirOdZ+7UOft5nsTimFpDRQubUBRTUIWTh
sNqnUcyIp+atJEvS6ABbsRwKsmCwaRbLceyCwoD7E2vvWTvBJdd8F/4fEa2sOopF9VYNkbZerOnB
8TsdhWFlncxcHL0Bl5PKE0ZQ2kPKlkIdWhr+qrKnd32obsh9H26GPlrBwpwPc3VTTORJNsTELIb9
rprsOy44EzKYzuixzI8lm14YX+Vlnd32EwPA1MZaAj1yFiZ19mpId9jrUGDKznyfoUiIgZFmXo2X
+FHgyLS9VTzA4yXvXc8kjTo11agPH8JLr5FCxatYLysq0ujdiPUlxCWOD5ujqzZuKFY/rLmSu1Qf
cBafTbIlASacBhNiR0OW/uVn02M3ZukancupitIHpYm1YcFWkPZKGeqlKh3Aqs/F8x5kVboQErvH
PJvuq6lyWT/kJS2ud6/N4kNk5otlNTsvgcgBZYKMexM6qJF53VbT5oPhwfUz4fExA3pYXJDfaJo2
QlseExK96vns60CQi0jXk1T7ZRm2ppY+JHqmMb/8xvn93MWp2tpaxuRyjs4MfYdkriDXzDu7Hapd
U3p3+uSu7UHHk1DDjlvE3Q1E/MAy5n1eOKi+pYatl4M2bBEtbbiRdwdjgXQ4LsWhw0vtClretGZL
qoPB7AaMe01Wy+//Tdt+4TWqburMLSjoiDsi9Lh7rfXTUEaf8ZCkN7UY1FZm7Xc9tSses7814xgW
5wwBzSM/1OebEsN0zKT3li2t2o+qNm5nRdEMBxDsuEpvTcgSfmNN1/7Sufuoj7EXFx3mHU35TVc7
XWOlsKryGnPuyjZWuQQsiMSkjjNnqGgT7aHjkKORjq+EjJ4G4idXYx/noSXS+NCVzPTtXLvx42o8
Zr7/LuJR7uIEtoKv9OOIixaLM3+yrcw8P6blUl6hPyOVqyoahKndlxqb8ldvFI/LVLtXfZ3XsDNi
+xDFWB43bpO9umM5B/4ypZtUEwIeXO4/KCgrs5TtSwoMUSxSXzmFU56F4YeLKbuV2zvLGpa8uXLs
3aAnh84XPMqqQSRhOHJfElW0a+w9I2cKjtFhz0u/Mxe6nyjOPrnXznyIS/0qmpMumDx9h2fH3kj0
AG/OfDd2s72pUzdd2+hrQ9dpjR3BUs9dZk67ymdXELUxAiQ0xq1W0ZHEzaYpa/txUV2KOfTDODVY
InMs772Cgb+q29tZi61gGq1Pp6RKMEtMDBhK6Gsr08VFJlzvhkYQIQLC8jSUGPxmZfdQZTVeL7Hm
PUAIvUcR2WxlYxFuQpEgYbQ9MhKksq7MF+FkhF1F40ksGaGRzhV4PnS6qKKTl82HxMIjzBn6rNFg
XeiNzRuD1vO88DjkothavOeqd+0ro2c0qGTNXXOX6zoq3MBMAbPsWgYXsP+YLfmqHuzxisUF1stw
kSi1K/w/jcAdkWpVYngSaWnu89Zh7OcufQjTZxp2M93dA8BZBn8age8y+Ous1KeNpbfJ1hO5eSxj
Z5VDi5yNQXuza1BrkYnshrjqwjGoYi6TbWPx6w8IdIzlp6dW5adhsdAedaa7jZd6eEa5SYmverEq
GPCuFmX5Z6V1d0apDa99E1trQ/PjrYpJqtZ183EeCBERdOFDk0A9NVA5V+MMP2Qa8QjtqWpVtjIT
rdglnGAPWRQ5UO2cc1GTmNZ4RvMo+77dkfErV1YMVcjmqV+JtLnDoEZuotns6SVT/Vhk0EKtrAkt
a2pv7FG7GIRb35472E9yoovMYiSKFihX4pIpPPIuZpoMK6fv3zxqVGBU96GhrnzUUq8m27oxbrQm
zUNN6+91RP03DXCjRrl9Uw029VZVXsP+uLR7c7WZXCcLGhuXM4XjzW7x2CEAO9IdjbDLAu/i45Q9
JZNT/sKwdWMt1uc8mflbmi43amatL1Ox3KUSGulEUtnZYg0rB/rDwmly9qb+O9Lc9DDE9bErUme/
VFXHgVC0u35YfF7MVY7z1IubTC9j01srP2NDSqICNKzF0XuUUr/Syt90WmddOgP6HvLQwrniXR04
ulCUJNZxgauG/kWGDQ4p+3rqV4NmOTduUxQbxaVpZTWzsWCiMVIDB6lT/6qNNjp8j51Yz2m37PDD
JZUxhis6iV+aDetI7ykvBw8CnejbmxzF69UckQcKpSNajzYnRgkV75oVBR+ML+UP1nDb69kU6Fdi
qbRrqAPogTQrXrWd7l3LeJ8ixNwjxYi2srwQwBvYU5Jp4UazNR0KkPzENeijK4eLYfOY7JmPBzka
m0AfdGNTJIZaRxDiPAckujT77FF3arnWSlAIoyuXoKjb6H6uxktM9WvL+NDXxxUCvWLvE4IXmrWS
x6KzQr2lMtQM4BLTiTad6no4gACWeH0ar2MEfwCm1pbHhfW2Mb8q0QPB9PGnpfd3jNduNH8pT9DS
O0ad/rNZLDunWo7EHWXon6z6GshsZ6advkpA6uhCLWDGYqHRsFbDmGZnu+yz8xxVEGINuq3fP1cW
MtrJqPjSarc62H5aH+A7PBte1W1d0TxMuU8so+Hl12Obf4rzEi3yYfBidU+/JIyxDPNeqH0zfHkz
IyoUJKtotK81F0GEPcdHx42G7WDOX1KlzhaeRh0Sv+ffNePi3y2u3kCCAirvcjlvxRKp0Mk1/06U
kGd8GfWHxmmiu8KHd4E9zXXBElOyGwA1IISFLuSVyMJ+SMdXdDCN6LlTkQWYFsWn3z+Mr40COVrr
drdz6tcnc6qfVWVsyXewXtxMw2O6G100G5b94hdVMMXypLJ4uHPsEtJb1lfhMMm1VVm7NspSTK6G
eO2XrXhWA3PrNoqsK70V7qoqpb7RpVncFebR76EYJXNbhEuTn5ohww5K08wwyZN2a87TcquLhwqI
iEDyAg20l/zCA67ej0ZtH9F+uJv5KpH8RNm0gWSzAr2p3zWJ27x5iOeUFkMvj70xYQNjyG8/hk9j
ZPZBuqCefR9TsdslJXPdH5SxHOzLu1e3zqb3YW75PCzLuhub8SwdFhjCX3wck/KpUpehW6bf2bmn
bRdkIMC2HbyVC9ICnN30DToLDfTOzJZdkppU2I3B8LCYjXD2/G2vN09VdgOMemdkXMmi0nTd1884
TZsBOmYQ0ZyqVe/jnZNeJYtXhFlMVmg6QqixVX9LgOLpkpXp5FCHxpuoXG4QgjwkhVUEkR7/InWx
KBW1xHSfut57o9PJ4XwpA/esz/F7HDmMYBEL4E32DGV3N2rOXaFnz7kdlUBt1dPYteuO6XJIzMYL
bq4PWgEXf3SzX50D6K1p08aeR0EzmO8Kqzo2nvc4lAxoSm28K6yvOcPPuiBr6w3gyriKzK4ODaeD
w1JF76OWn+YMY7PMMmXoD+qTA+0zsiU8tsnfx8xBCjiJcgK/An8wg0nk90REnhdN7DIEUEGTFmXQ
xhyY+iUDukmhaiYMhIiAtkDI6SN2zcQeBSaxQuz+nVXag2MXUMW8KLDyBplKY333g/7RNFMT6Kym
zmivNQDxTnkg6pTKWWYzDqdYDRuzXTEV7kDbs3vwvUDZxZPTmaeF2iV0dZjI6R+2/H/o9f6iQ/tv
EeBPveBDVfLPTwngX2SD/6NQ8C+/a/tVXcR46udfdbmaP3/6H1f3/1VN6P+jmvD2Xb6Xf5USXv7A
H1JCz/vPxTMeVBC5l86gkV/6P1JC6z+6o1sWhFnHM03XQar8h5TQ/w/KThwuLsamqOZQ6v+3lJC/
DziWqQCSVXhVrrD/X6SEP9JcIN77v+UF/Mf1Tct1fhDvpeP5yoZbhW8vbT8knD6gF0sD04Zj6Xu8
h7H7jeefvqVkQmvlzMmqQXQQW8qCQy9ufBiBoTu6X0NvZVftRUCQObjf+8DGcGUPmlO/uvgPhoY3
FOtci8wNc/J+myE0w5hzyAM3rp6bpTv1SU193Cs7zLoUbyo4jrCv9/aHuDQAKZxgssap3aAx4hoh
AIELaulkGJOwsoGRoyQx0b2AUBm2rUFkdh8oD8bVv0gL9Z/KDG4Z4k4S0UzPci437a9aBfh6Dt/O
t9axVVE7+vV5TsHdZee80rzSBjob3+qutTRbwxOGszlzaQ0UF07IrUIER+0/LrvJBHlixgLEG6Pk
os/KZGcgDEAUaSwwaZoIZm59KHujZEZeqyAR4rYBdqpi6yvWDdqYctrNlvFkVOaXKcDaPWebu7cV
5v9XfamvMlHfVS28+7KEHIQLB85fM3yDiDnBtnG7Xw34gZE5TIBISio2VYxabnT7N9u5yCWpwDem
SFeN0F5UM10vZSK3WebvsDKzmX4JjNpb98s3lg+Vatk2FT482aPKmzezHjSkQP2VJRCldSnw25yZ
z1E+Zas0ZuRt+dlz50f5egRhQHyqY6MDkGkdUu3DeZJhr4Npe52qg9a3T7kSm17XHnQM8WWs2bCL
mrM+lOkOaNYB4nwAWe82akI6OM3dl6vfZm5yXXn7WBXrpAQjtOPkPTcIRnGM/62jZiP6H+S4F9Hm
n5WVlzfH0BF12mjJiSz/sSAc0uSqvshZEFUKlzR1oSHHyZ1IcFSpZWNfBvjPbrIgWqqvfP9ukuPF
6v6i99MYm8MFQqHnYq3ZiXo1AS+ElcDPZsKCcuxSbdVgHeJAQV0P2a2dG/2Rkin451X9N0kxRFL2
J7w7LqoyyPoXgc6fxGR0XOWFgmXAvWcMNCtgmsG1d61o3v3KOgNy7Ai9dlYd3nWrbIzv6nHeTEXz
nU52vJrmO6cGY8nnDAKQm6wgaCDJkWpdyS9o2c+j/LdIBuOHrYKDwhdfIzTQtu5i8CvcH5fsweBB
QsBOEffnsq2/Bl3Vu7kBU7NhbcRh2oCfAUWd28jEgF8gdQapCyZZmigbj3CsYGixlCH3iKBxKLow
gQl0pzwMegfpCp/E1vzSGldBK8pObpMXIUB+FLT6cER1vDAJtW7SIl4XGMFsOs+agFRhr+BSCqqY
r1Scf8TMCfBZTdYjUoGNN7+MpvVqlhIZ5AhVBdMsyg3q8rXedXg2Vpf8KsIDgqhFAppPxrRyOka1
BVJD4ZfHuHmE/uAFjbDudZ0bPRCSm9tL4AwMogetPrs+w8I8P+bSumuEd9X3YCbtc5rBCox8HbHo
ZEOuZn7DgOIz69xkIw1r21imgkbYxRjtkJMeBZlZPzd1Va4hbt9gFnZFl8mYk/u1Hpb+hjjya9q+
QMV1vq9M4IWOsu54HS2e/+S2J9dM+vUML3WjqmxXpsx9kkq+as6iVrLXxZVmM/tRB+bP89EXk8u4
mRtPi3jVzt17xYJ5bNt/sfm5KPD/8qZ6SPZ5W4mHZpnjwP9jyfhzVfXT2FRrze/YKaR9iqv8WYyw
M31UQoEwaTFTqOWmPd+lTZzvo9hDfps1j3jQZcjDN3007bILQF+qKSAkuXv1cuvXgJ3XMk72Hver
OEw0tAXzAnWpTqr1P7+pP5VyGDeh+cQwGdtRw/Z++uEO/Eqd9nq15pT+dvU4uW7sBnqsGQWmu9w7
WvM4MWHZ//On/k1s6pJ5Y9E2oPtgjzN+W3z8aX+okrrLh0kAJM60bK7+pmXLt/KY7zj4SZa6/HC1
iSBzA1ojF9dUMyK6pE3/ZZ/6+QC5DOEwE0Iy7bg6XPO/blNDnUR912D1CPfVDU1XvNBmnZVAIP0v
X/jyN/11U+eTXNMTRN2xy4gf5iAShw7pLC6mkhX6XjJ744uvJBz19g3w6jRCeF0tzoUkYjbXaWVz
NQZcZWUm+9kaOaQjxNsiqyFboz7WWun+iyvRD1/VS+lGl0N9ZmJPZrpAEn+9FxHbdUy4HQZLCRuv
ek0qawrLuqnXedqWAM16KIDm1oWOmrZdvpNOnmkpn6Q1f2n/5pT2t93499Vwy5AAcd/+9mSUhtwv
Gtpu7c40jk2NvUD1PjXuy9KVFJZutKP864Qf1llFNf2/fvhj/Nli4ucrwUfjk4njhmvhxOf8PLtS
bRx12aewza0FokRXVSFLeMGEwFyCwe+QN0fOvnStf7FU+GGweHkCYOSU4QZbCa6GP4Pm+8lWSnp4
bwhTIXvC3LtvnmJZ3XhGvYmS6iZZx+54GFRxY7nq4Z+/tXEpK/66Qvl0fCTZ5208o34/kT+9kp47
jnmDn8TayMgiGPuHehTHhtnz7ItbPPQ+k3Q5R758MjTzNIIIu9Et2s8nhKooE9rNUjX/ckk/jJF/
3xCT3dURtC9YoPzcX5UN8sByxYzE0M+CUawiLcuCs6dP7Rts2jcr7ndJB587nW5crT9pc3bqkR8t
C45w4HaQa2EdD0P9YKWnajb3ftHxB/qPWQF52AWuzhM68HbTccfl4oSdaDb/fF//vsWIv3yHH69V
p8pkiGK+g+f4B1P6t77dffCkd//8Mb+3qh+Pz0TebeqoLw3M0n50Xq5Wiikzycf04/ZJVPNZFMvB
DDubeAlDPjmNf6C2/7TRlQCprnQGrKiAYaaElTF8FAsODrH+byv677seX57qjw7HJRjnZ9IA89Uu
44hs17Y/GsHUbxcNeWpF4cPr1ZnTGSXyrkhITs69W3tw8YLtH1C5rTuGHA1EukneakP98s/36v+y
0v+LsPPqjRvptugvIsAcXju3uiW1cnghJMtmMRdDkSz++ruo+zL2fBhjgMm22E2y6tQ5e6/NVXFC
BZBG3+VPsJxZZ0XJ2LUlu8S87+f6VTnWdcc8uJ26v2yv/+ud5ki3IGNY/b3gz40ON0QEw1hh48kl
oqi2o2VThYvGFVVOgN5hTIND0QwAxRiArFxfiE0acsb774/8P9bTcCGysqp5DuBJ84/HI2qpeacM
278TxRcLJ6c4JNNj5F8bob73RfvZu8HVIJyv//659p9QEj46P9cPrIVAbLvB8t//sao0AKNtkk7b
baK9L9JJ30tsZ4gCzOtSNa9GXd7qSd6OMTDpzRzoRVf6zqpsrQo75izf0H43BQNoRuG/6Bqjqmyf
KQ+Hv30/y2v45+tDBh7fjhu6ZvjNufzHdaoxNsymb9ptnEQXyx0+E0u+yhqaCcUruARUoKb9pSz/
kpgJOMvRfGpN5IkIrrdz3/1gIrOpHFBEUXCxcvWZDq3xt2tc7tGf1wg+lO2QmREbtPP7d5kz521I
s2239O2fsHESnXSvLftaW/2jtOSz7fLcKKN+b0u9idNgE/niL8uM87+Ws4U7TBPKN0Pent+vgdWj
VEmX8Eab9Y92ZKI+Srg2OOS4Wd3dOIBN5EiB7KLqTsjxdvFc3iYoE4uoTNfuPNxVBU1pSXLsasis
XWMRz+F2xXoyLGTTkD+G7I5CyF9rvgVGmzFDmRaESL6fTbm38WNKDlOMOzdtEpC0yq+053qLTsbZ
/Pez++/FKwpBVoPP9vic1jfk8x+PBJjxQCBbtzCouk++5U3HOkGVEoVMRDVTt8EY/1aDLXfw9zvM
zutTGqOc5p35M0i7G21fwTMANF/7BYNfBoHe/JE4IFErhxxGjBArex7vCKqaNnbZRbvQFudZNpCR
MPD+9+f3/n2vWbcWfCTqZSic9h+NiCxD+zUxddsWYjjD3l3HeXqTd7RX0pdKJze66uiL0LweRn/F
rV1V03ST35SAX2y7o3Qy01dSyoAChbfe8FNwslzV2YhksPDwDlHNo/A856azmxiwgkP/LBrPY+Do
rOnp2evRwQMlfpTDfAzT/lWo6TJEIb49Rs0BysJpQEfC2mDOMYK5KHoSya3s+IoQBzMLHcNhzSn7
WYw2Dqlebwz0uXOSr1QAUYC8iqzMnmE/XP77a/smX/3zJgbMph2KOKrWpYvz56Y3Z7bt1ALLqChw
DxQVc4HJfE6UDwjGTXalgdWxkWGz8vPki1mxd0CUdSdVvozh/ppR/DskcGlrLFdDZ4P+Bo3e7/bj
P55iQcgoTtx2Xlx6zELD6ENKEDhp3RM5mmZXo9Xb61kuckjHqzfziBFoCPuf//2l/FlTL1fhIpUm
ZZT3iWPQ78tG4aZEfGLMxNY/I6aV4jNwS3zmzT5y6ufaRY7ezH95f/9FbeOHOrRV/YBidonkW17w
f3z0SY4ClneuCcqonoJ24CFp+5Uz0VPE9RIj0vGt9KAh1Rilvuee8RL9sPrw0ZkiTIOFp9E543dI
nLvcCv8a+/Hny75cHkctZzlnELHz3Uv/x+V5WdhnfRhO27LE0JXH2zRK7ovpIWjjvcxp4I0gUWjs
tQRK184mB4lSagSrhrtvzZjZ2XCbaRKnSdTx5/IDi8xLX2cDfnQ7W2Vud27l3yivf+6SXDInWJb9
wAXCB/Xtj2+UrmFXJS1SzdzAqp4Xm3hK3GM461dyt1/C9Dbvpk2lRfSXKvpfdQQ/OfTIueGtiizX
Cf6oX3JtqB7YNBFEXlKsMTojybTLV/mFoPROl6zHjNDQfM/WRx81+xAfB3PjT2QLr+4Am8YPK0QR
yJVpMHK+Dm/QvtJ81n/ZH/9Vhn9fpw2Mj42aOvz7mfzHTVWNK4g8yqctpMW7qBtu8USRfZreJYoD
dO2cGOGipEQH2mB+nTPmG5Nz3UkFUtA/cu4HorK4ZCr22b/UD7b7x+4SmNYyMuIPNrblZPv73WP+
09bQZtDfd/mvSZvWjcIoBW7LfJ504V6NKkOJG+c7aIIf7Icj3qE23dddCUi18bKDDFiUK0VPzdkP
XcKLVUprbcBCuHOZNWRWlpw8X97GMn4ppSj+9uUuNMzf9sflE9gWzEvCUNmY/nwKVNEwdFfGQKKn
6gZrF3eewZEcGaUbyHSPFepXIXg3irjN9qHW5iad22urbaBIFPFuQBWMTBRDL35pzJPg7qjDx1Mt
1Ma1M72BLDQevEigpslx/JDdNLSl2pjWLZ5I5zg48qsSDHCbvnjxcx3s55KolSI3rK1IRgqFRmzT
ydpPbjEh84SFNeXSWGMzOJr1FGzSkqan2WhncfbVp6yow43ZmBdtimhVR6OC+11B8E4ic5+iFF6B
c+/gGtVM1AW2biCU56aysw2IlB42eLrFrHBglHFVzBBY/Na7N72ZUA+NZkK6+ZvZWxAJ8GAY4pdn
1M9zpJCwF9WX510QxrZryyaYz84+LYuc16nYSXd+xIB0h5r8tUTTTPCsxeTYctYz2QrYB2ApojTu
HJ6JPo0ucgL/gtrIYCAHGQM5EvZNxuaozyHwyugmig3AKD3BBd5Qbej6RVusTMbawY9tOCagCGwm
VLTmp2NO95Nb8msLtiTPnU4qsg0EGeKqtMMbiTJ644OPWNlx3d56cFUkhcTKTphpxKY1bV1DcHm5
P2xrt292dieOSZOUaw9V8orufbmj+VGvlY/lxrL1h5r5+mPt1qfvp6eHp4vrDBPXkLbVTokOba+F
M7Tzxl2QVOr1v/fEf50NMTHR+QxpNdGDDP61ARi60ZmnIiRylfPoJS6d1uATCNH74pWcfPcLz9l9
kJkbjhKJNn785cf/eZzgx/sBqD9YaSyr0Z/xzHOThW5etMPWKBSm6cmhgNMeqt9kUwaXMgNt0+LZ
PxXDnK90L62dtNx2zYH19r+v5LuP83vFxJWEy9zFYkJBffD7wlSmM0Zjvxi2XqRTQJxbJJfIQwd7
/V1pgyAIQUK0DGer7M4v8DXobUXOwhEwHWONksfKOHpxm9+jJ18Vy+Olxra7rft018iuvknbvFk1
EXb+ZkptcB8WD09kIPX3wFykTu5h8jF+dv4yeP3+jUPslbZ6E+5k77/f1bHsWZodAbGKfvhCjlR5
oc6jwMfTzsjyRnFBlaNufLUHltsALBr26WiCfGhDVv6w8LeGr47zZDp3EbJeawxPTd1AHsPxuU8C
3l+EL+lfivj/sSG5LOw23Nqlq+l/U0P/sSFRxOioHcdhG1tNvHXbnuwb76b2ax5/D+uaHf6KMpEf
nLqHIG3/gkkcbF3lY0uam3DD7KgI3ekIRQgI3ajGv0RioJ76d1FB9RNSiXGVkUOR+vvdFxbOjTim
IdQYjbOPyZXdG3FhL1VYdUBBum4N/04WoyB56xAFiY2geElJ0HoE1Jrv0l6Zt3bsTLcBxZTbTsX1
NOOryKx8b6umW08mymccJisO0JQI1IDW1ESPY78YUZ2222NMaFcTPSf4jf3Oj5TcmVQTK8zLzkGX
+Ue6aNhpPuIhULW3Xv5qlfpod06L8RfPXD9kW9lb0RZABGtKhBWWM80nuVyccnQk1E0n6fiMcV/s
qsWjjWT8UKqKyfSyBQ8MwtZJppDd6hCk5cyioy4iN/eyrhukapR1eH31juZRvIvzmYcmJzTJlOON
j6tKCEdc4NzBazQk+CiSt9FSVeOuWO6hZSCItOtgC4kn24ia+ggIzN7DwnTT5O4hCRjYxVF4th0M
hxr3RsHHKVtk0HU2Ndc1GLG1nE52TxJ4DMF2rWT4vPjGIMTUgDu60l5LOfQnL7W/mMiZfmGdqzL8
wrzr7IYZullT8XntjKbJj6aNykfPLqoHOChskNHG15l100Xe9SRT99ZTMt0mZf0EN9A5lpw/gxaP
qRLAOCO2uGPnIaeDHVNsExvNWFctaZJuUh41BLNdPmLfXX5c1nLerCLzS3itsRc9zi6dpG+zeOtz
T98ZtvcDxJQGtoSQVPVIwWpu87pq0nDL7tIdGEVz5k46NLLLIalusvkmcbMXiG+fNOqqp2Lwd2bR
XfAt9O+5zC/DYaIYOJbwEngSTODFKKvXeEcIPq0DpHizPgv9JTWe6zFBFgdDN0x4qcLZ/hEMGd5E
kTBbdsdLaU8d6ZjjLWM4zroLPBqtbX1M3aS66zmNhAFBP55ZPFsnzyHChIFCu+laskRYTz/0Um52
o+N9FHYwrMYgA9CUS9xGs7DP1gJCyfr41HVJdA5gYqZ+djXjwUpQJKwzuGAnDk08gUKcZi96HpFA
zJ5rHIGa4SY3mmAt0jh6LledHn2gUP59BjBhn8f1NosWhFfqO6uGccW27PtpXwYb0qLVysu99LEc
Q3VqK/M+a4K72tP9WwVoGXbxTein/Bz09Pc0s6kv5DpTvvMIHMy9y+viWiQFj7JTxmfDrhxEdxL9
XBNPj63MNn2TTxuASP414Onp1C5ra5h4+M5aH6xKWYybKkQ/xzChPOWNQb1EBEtuvM1hfAF8xI3y
GflXKFwpcvSbNTvhqlUGAke0VSiZjStXzf6VCXGCskicm9q+H6PUfeMdt8eIZlacl0fh6GbD8U0c
sQO9lYbUB8+uKsyv3R5oJyJVv4RPNe/KathFSe7dNXraWcvJjbsk7owQJlIgjBtvRFVj5A+pjfYG
Mgw0qnp+RSZj3yusypnrPjZTPSz0iVtIy+nWGG085SxxHGfPosjGgzCts4uFddXxMTZwuKPl/NQe
PRTu3/9kdeVLl0FTcDo6LzUy7RjlZxXQXolG5n99zP7IC7LOZ11cRksR/WT49whwjiG228AKxxNO
SRiyiGKOps0KVaqjEIgEAsmimi4VruywONZiwo8RXKqyqfc+HrZD73AHoCTcFNpfN33Soe6pD9+l
mObgO2aUgqArwy3oOBQ+7mAd7GqvXfKC6JK3h8QR762Bn7nor4Ipjq+TDrdoHiPF7mdMO6IRzW3g
lE9u1R/mgQ9izkV96AU+zNSMSUhTHxEeknNvasVWjEqWM9nZW/7kpvF5wKt6EI3lnUj42aHUn/Bh
huXBqhL/mgOof21ntnf9RaHhgb64ToJ+uol9/pQwEriKc/OaTBR7lVSWdWxYMBampnPW5fzcxqW4
EOmzHTE43ScyhONRjGr3/Y/KJHlc41kBR1sBucwT+dbW0xo2CiajSN1QT5ZrH8zPzmV/2yVWGJCY
e+rH6z6hQMsoK/ezpMRAumLSK53YVnIBn4bfZIwR5ynZ0EdUhrfJYqDW3B2noLmaV9OlnOdxVQ+L
8SCSd02QABhN0j2wEvdoGPgTE9BcJBMpGNQh0e9iRqkFMqDbDHYLTVkaH+xj+4kT5uzX3nYM+zVq
pvh6ImDQ5ywUphH8hnEgTWVQb3GIatzN1LmxaWvIKUexmyX48L29aePwNkBwnaqyoKhjgtY2b14v
g43bVFe19VRq3D5IBAu0OZT52ose2KFwVDGozJxs2tK7J63UqeDcpdBUEtV8hb51/D6g2MOAIHg5
0rTRcFtigqrhwi/HkwJ5htKVtaEf4x5lT1eyHPY9dnKUZ8JadaZ/VzRI1B2qtbTr3NUkE47BBkIy
LaDYJZYzYFxv2gMIxE0a5/U572JwZQbmf3qq+26moFHdmYZbfo6G9GxHzX2/8LVGL24Qcn+BwT5Z
C85g8oyDH2rrIUWGDlBd9fsCzQ8nqomRUYaxii1q7J37aMgPeuDyWxm7ywq99uLA2kepGlaZlyPt
EY7ahjmYKzH+sjvQdwlcXrfxTjL2vVXXYpvPGHij3Dn29XzAY/UlnZ6NGYjhyo5aY0eiidiYKSe3
uZthpQc6Xwf9KkaSfi3L6rlP9Afs4hlREPYTN8BrkFcBoGsZrSYYB/vMizy0Z3Q7ZIw0RoMwxImC
6XSy5nPRIsQzyojX1EzPxBdszDZ1McSazbl125cClyj8/S094TtQnMbaNennWGWM0ijCqmp0QHVr
zgNFWO1kbe+iVgrCB6x93lITtXmwzdwXLyy72++zZLgDdkdRBKdvx6h53oXulyphLJl+dIyD5qc9
Y/Dv/HLYUX8wwFIfYkjEyQ4oJc3JYtGET995nT4FXnzsCObe0o6G41zmm6JCW4isU+3zFFG90k52
zLL5PBTB2ouC7F6E9ktrIqyHvotppqnDQ2nk0Wo0k9ekA6cmPUBvVuxP29aaTmOHRTvP4SaO8Vud
N7g7OJXvYR74lVOdHrCsY0HK9TpVGDl7qUue3BkzE66lqOzJSbI/O3dZZZID5Qfbd4erFaQuxDXG
tLusMK9VYNQPOrQehQHqrM6BHSZ5qQ+1dn92dloe4d2CA8WfvvZG5azFgBny+7QVREDwcQ/AoGkj
dEx+ujg22YnKZqFQTy4kOED7bnWHFQtLzPPoQXLTPogsSTm4qmVs7CM8kAykDzm0svP3m2hrDxg6
YQZdfcIMthfj0il2sooFJMv4gIs0RIAmdl/wYwFwqAUkLnoRQc//U5djD3lC3U/J/FALAgAqq7ht
4rRi5bd3tm2tq0iCF0yaaaXC1jhOwtensPV5efMYJFax7wct6bQylJVhDoG/j14Bj5b0QbrsrAzf
OdoF9FWz9cWZ8RsTTjXeTrXkvITDtnaEfwGNzc4NaG41jlrv6f1F14OfRuemlbdemDonKzB+yhYu
MHZbaMApOgHpql2noUaGkegODhPjNsnTQ4agIc5vEzN2Duy/IV4t3R4q700GBUP1nCSQUQAtTcfo
zRjJ/zVat7yE/nvjYgisTTg5c5RcqVyd7CbKVv4kNIte/TyZboKEUYOnSGZUv6EywRLhieaF3IqF
SEJNSCugMeJDFLZvVQqnjbeNU4cEyWe77m2NDw8//pbvzj+jxg6vCeZ4mxqBORr0wD4LvHvBhAsa
G5MOjpJsAwaN4pYm+YoVUe/mGZooxRobV67uv58AbHGHWPfPvtF/WsnwXi1Zy87S6ytc/8FJ79XA
ElH3OQixAG8NvGcNJt2zz45/4ewHO9eFthARYOMk/p12AZ86nFssGc/owfNnJ83qUykPAgv4g3Az
e1WP6tZHs7GbO/toTfFTA1Bl42DcW31fUiRB0DKI/cpJMiRKw2qOgeccnmXaedfC6eN1qumajD0v
h5HJBFEze2dYFdbRmct4o5r93BrJUftVsx6bNjmlWMWM2pl3Q0U7w6zKlwQvyMof4mwNRSjZBQLS
TJFBSQWcupcgHDrKOXQbHhKh7MGw+C5F4uB/NaurQA/jyQB1dyBJQTjtlVSlgiBNO850hx3jDtZJ
Q9jbCbRfrEf5ijdJx+15ZEKzwVtZw0qznosyOIksjO70WB6bTECjT4k+13DP2bQDYlkgsFVtdT0b
HBvGpmGl7lLKdN927roKmUehq83oxBy7a3HgrTLvEjPxrkIjftUyyzd40Z6RjlNFzll7bGpa38Mu
CFzvypDJD9g/1Cjwbqh7soTR67Rthqg5odn6iLHp7ntv/HDNJlxNWE13QRjw6T0akkYW7un8OpvQ
uxm8Pjt3QK1y36oeDXs+PWJbbXcywrs+V8OqLZNrF60T3HGob5V8H9rWxD28QFzxs2/8KH2g8fNJ
IKWAXoiJv7Nx596abo0nuSRrolQQldSY//DR4l9NkkevSqenotb9yk/G4K7DRcgzOO2wo9EEnabg
fnqiqwpzT1CvBj4E3cr/xSyxv2JU2e0GMJ+EfE+EV6TrwHbn68ADG2T0/U45H13GXcoA5gwKqFKc
mjdx1N8Th0vFmWHXDwGUM/Rbu8mryq2MdPLuPmzBAyk/CXZN0V9mX+5HmcGzqedpNdPpWPl9+5pI
t8Mb5ETbvHuGCgkGOmZG6MJadpMrtgaTbBiA1ZlZi20GFzoTwH2m+cGBNrJyAhSausbs2OhBwoEC
XtijegqbTu8dUiKsGONAz/CfFFv7GIB63Sg//ZJl/+EKLfY2Y5O1ZfUPnFwJwsZKhbM4YbM138Mq
D2i8eDdROJigzCI07MPwXlhUUb5vXVlmjq0BdTZIR+MQKvduiDz/Ko0ohJSsbyZzGo/J9Flm3UM3
wATO3lJdeytESdT8fgAVrujvhpRdxtJ9i3PK2geZceAmfRZ9yLdSloeM/gGFM5Z4gRNvCkoH+ozF
FhrbEMD5NGyjwBv1hbbrCFmVRiROUjxefQQ1cCGAFqFat40H+ga726rt6h0zM3BF0lDHkASU2ibr
swkKfzcX6rXS2Fjrwak3mVk82aGqVj0yGuW/9QoKBVlml2znSMC6UaLUPlDtR9dYGs03Y0vEnNEx
H5KnErirhGCOBy2dSTOxrmaY4EDwBeBip94yNYeGYgbvCQ1P8gzxjSkc9cBw27cgNhA99uZiVc+L
U9qS7ZN1b33NASfp0oNDCiGGNIyww2QHK5umHQbkdmsPBWtgS8REG8qtQVgWFsBzWycwxVzq8dbx
1/W4zVIaOIN7YM+tdi0NyZ0PAIgN8d4ZLGh/CW2szAuuYqEfi/knzoz0rrfhn2Mh4f2sd4hRWYti
NuoQYRAzcLgpVOkw2zuwNbGncHMYNCuyaFP1/XWeOnIfkwyA6VTfz6rdp8K95zj8Xvnz2eP41/ao
nyfzYC5aAZ9zi1njKcxvvTa85px/W9jhGazPkz0kE3UhDTYMhtrpxh3W3nADzpn1fBifKze7T2zG
tkhoeYuanoZzmlwYnL4ZPRDcIJXvfuHYBwv6TA1lJciLZAMxIHNASZtu/wU/DFMkK2FDTbjinPPc
5tQJGcEPNmIMGpAj7Vv6G7EmraZNm8so+miLzB2gATx3JlX+z9jV8tSeyK3q7urSfS1ynqUunq7i
cA4uMYW5H+XoBfGmb+vJj3dT35Az3VOoMjFbgdOBV5gQO8045FwLB7BK7yPBgPpQAfB3UJ289JPf
7P3xEeaxdWgbqgaDoK9tyhZPCgFaoNrV0yVntMPWNZ8NMxLbkjb7obHsG4PIg62co7WtDQpt+BOb
zk8gukxXgRWfzJKUroxhs7Xv/EYcsVvH67poaaDOV15cm4t9wt4PUboZA1OBEzE27gCOorWML1jq
P12rGjZqNqN1XwRfsgJznwX5gx70ZkqezDB5LQpOakXHVNBq61+usN67+DKBDx+a6JwEOQiIqcd+
WfvvtGZwd6v8Cd7WwY16esUlIWtd4/A3utiETq0x9OYATNgVRD+Uj3bi/Ai66GR5nX3X+5xByqWQ
9XPz85hN/Psa2HRDR1Z02QF5voNjadzPI9VNkMvnwmEN5XNeK2VxmsvRKtQWwRROnu0w/hExUY/P
cwzKkon3Cz2u6FbI4ufkK/hsPZtRb7ksIXHYbtkZQ/iXikgESPJrMDP5rTuVO46JkjCESDwNuSaT
qxl/ehyBT0Fg6p1wsSXMPv3jlCEII5qXDFTJxpUwFSIj/QWWcK+kvgaS6wDNrH8ZAzIK0r8GTlq9
S7iOUdjFkmQ+QkzyTjTrxE1GBoQbJPKFY+pdEeI8qgzNOKWa93XjDzce7rcq3Vva/FQOLJVOUEEF
Re2ehvGLznx9SmqSYUIKI3bgwQaiMPTwPCJlHFIFlKVh+rcYeOMeTzEIuXDLiBKvfm0AzJf9FT71
t++JNnlAfA4xz+sEZM93RS7puu/pW2H+y+ObiIPqFbASzNz++A5decaC8BLbdO9FqVPiyDu857yA
K9F6sJtn6ILGtsXBv4L9W26mUu29YvicDNzbFSvf0JBqJmlE+IIzco1Yd+WEzCDEfRTsfIbRsoZx
6cqx3KS5CbnTg/oDp31GB800lziqdOzWI52oLSI4bu17KJN2M6f2VdAyiZClJN5NJE8WSOjK5ZRa
a7aplgeGLlC+notp16qHrO2NDZJ+2I+pdRG1+5XQs7aRczuecKijXRRawTpwYCFB3oDvkDdy/R2b
F8Ocm/loZju+2dGBd7DFtKIRoyzmnXoEpkOKCZTATSGQaRum2676HmSS8OWTy6j/yjHRbpYqf2S3
uLSZmTJOI4BIO8aWFXvaosTjJNkTDhNP/n5ozXPH8bYvIFgl/a+qA8YuWzL0yPAENDUgnhkZ9SDD
2qkcyK1Fv48Bu3+g5AjoDQAoDN2OrdWN8cM1KLBAUcCqXRq7tJIhiXGi6t8N8BDQhzxuCDQ3Nq7g
03KwSScJJMuq3HnRMJIL5Z3cumt2hUfBYyqMKk4LprGQ9FXS/uyb+2bblgu5qs67XdV5+EeL4tDN
uGCFAu9RQI/FXo9YkQuwE5dyeoCIAHjDT7sJ5EpxXwYwn7DNL9AM9MLI2Y5dIJ58xHN7w3aLk6of
u7apr5FRBf2H9myy1tP85I7DcGW7l8LbDRmJLT1+J5B5vUrFVRN7mzGO2ruhrdBhDhw0ipApd8Dd
4XwrCaIjHLDo6f5VFKsh6xoxRbtlPrwZHOs0Fca7lZreAannRzYnJZMCRuuOeAjwgR0dT617J9HH
VrXmdqz51WAne+mcwxTpTTKGX+WYak6WsYCBWnsftucA8pkTAYrotclHly2Oxo6RFgvSOLaZjVqr
xuoGhD7Jc1zK27yK/d1EwWsl8mQaY4jwIWuZSkfO0Z8vRoC2LamLYhMRNXDwxPw0OUw2UOZbazX0
x3RU9iGpSV7LMa9u2MG/CvhIJIfi+edkSu+crJaqvxF1WW+XpoG2nPA8W6+KhvoOxipLiKWCsx33
IOH7+jT8Mke2DTSQD2XNuxRJQohy27GvvQ4ZTeMmXy7XnbX1yTeNg80Ots+HBu5ZWjrIr/l93Bpc
m1U7j5I88H0+ooF2+Ioa5YpdG8TFLu3e8yg/JR7UgRTu6YSZWSXFg9WPzbqbJgvonzo6PBUhmoxW
o1ozerpZ0s+ebDKgyG+6Sakv13P5pdIppBhFF3VOzEge5r6+KURz0Ebw5Zb1r8nEcNlz4i3lvFFk
X6wJllpCpY4h6/BGN2O1c0R9XxcZJ/Vk6Z7Hn33L6zTk8bhJOk1PmgnSMbors2VKk9bDtW2nNjWE
ySiKiIWtWXFIMIqKtjDAIPyIlN50IDpq4AoxEvM+OocpjMtUVcfJ5xyAR4CN1uLGVhhZN7Je8LZY
8taSRJtjhojxIORI2l/04c5jfCdsLHUSWHVvBJSrQtzWJoGVdto79JJpTUVhDfqvrBZEjuVe9YYF
ZIn0NxJrbyzSyg48YOYiJ1EgOuzksgQRBJ0Tnnwj3sohNRYCzbUXW9vB0C9FwwW0EyZ2D4DVtmqD
hvAA1MyNMtI9iGaftW5dxfV0mdA5ykgYVxPqABBisdqWWY4I2vAP5mybj7Y9PHPC7xLl3Sme9ri0
eABr2vFxM+bbSGiCksApH6IeHLFZkmWEq6/dZR4lIuuXBbGXmRtTuAg8BOiTXsAhIY8p28QJAGF4
p+42k0hZ8GScJNVyOE7iBsxysXItd1dbqn7SI824tqvWOMxZa9LigXl8dg51OlLSA5MxxUPjJW/f
q0Vh+5yf4hBahkoPZoC7PCnfui5oH5LSOxtWdCxaOV1SgQ5uCkGQ+rlo1oNuIU873m4MhM3sMmE4
ziiIVhZhoAlSiC6od6ZVfpAW23F6wRnMR/6IZFhcpZ06eNno3io8sEZVY2OPMEfvZ58n8lunUcAM
Ws88OhXkIXRKUERNnd0N5scAN0x7Dl3EhIFrMB1sr4r2ohaww+ZnEdX1kdLtw7VGQclvHaUGlk7D
mdfHTK8JiBLHoM1gilttv/Qed4WVBhetyyfuKKxwT3HiBmE6mvmbzAi0qGK487VtAamCWLD154W7
pA2TBMQiO8X/30Kby21FHMgtgjQClb3eg44/FUfDf5dsgbdOknDI9hrvxkjSatHvrjjj6K9Cl79y
zYnHaczbfpLhNe5mXqscILiK4s33eUC0I+zeXpzMyv0IF9gHQXFrq6Lw6UjMwFYOR7rqAobp1FE+
Lf71bW6PzcH159duYs/HrQp/1LrBHQaBpA/ues3DQYiUAeRa72PNh4M9DOikdc+5rFm/sxDsFs3a
VlF2xR3tPyd2JOUOlYzyIc4bAEfwEVCGTkQ4WJkmiSkHKu+QdtRokw4221JSz5t+b/o4m6023DOd
INNAZjy9lbxR8RBz8PY3jpH/rBp0WuGYvsDcvQ/E8KB7kywDY3wruvSSE5zITNBApdfSPI5V9tLI
/KV3IYJWob2ZbNB2wwQwwddrn/Ar4vUaa+unzGeBFs9p/ogvqdlgAP41Sd9Yjaq6ctrsKXGb98br
KKrSF5MuIBsolIgyYeDq83E7OFZW7VLZJIu3JXE/Bum+uk1wPTXOZ18Up1miT88UQQFZx7gjszjb
kU0L9tDbsZI7hKA4DzKYvZ0oux/s08hC4OaggTT3ldcyOyUygKP7KY6C+7L0fpFmReCVRyqIJ86I
n2/UwGC2QCzyf9Sd2W7kVrZtf6VQ7zTYNw91gcsgGZ0iQgp1Kb0QUkrJvu/59XdQtsuZ4Twp1D04
DwdwAVXltBnsNtdea84xW/YkrlDWp8KgMqSXLUEX47trOQT/bJOcFDiFjpktyNshk85lkNzmA19U
MTfeWsbeeY/MUjYyi7BrZAQtIovZB0Sjs3sqEZfbgcKgUpXDTVV3rmJUBZc8vwsk1W1H41ulh49i
zZ/tlTHkj8EiSqEcgkQeTyL3atCbteIHI0S4jJxVHRS1lr6aZYOLGrNB2OxFue12zcBHiQYUU6/0
gCvsHHUSrzpO/LVef1G6VD+0ObvQNpScMUEYjXe988TSEh1kUeuR0kZhFmejC65cIBQDdNn+JCDJ
AeZYk+sTBYjLyAmA6amUpDaHbXxqZOscRgAyEaUS9sW9zOIuR5VNggwhAUpEqrWkokwpy/ik4n9y
PlgVogCkp6yU1mHQwcyCcT+tr9Oo3YetNkMUQZGgKeI+AjLtpBjxKuBRuUZ9QzBCNE+QCvPpSpIc
s4q3XZqjAiFPFGynM8RYf5UaNU8I+kPql0BiwBpCQeMqoMUtMc6HUUQxIg7Z6BhkNmAvXpgf2UAw
XM0qrjTMf0paUmlg0HEqicbzu/Sxq6lTLZkeE8djA+xYPrHZHdjWleijhgqm5stA5dXohmBrIRYL
wFshy4kvOoHJWc6m7nUig1+JV50qRnI6n1/NpAHwqIIjA2icckcvyaCVxfwnVgeR1di6itiwC2HJ
HprejjqCJRwD2tDhXLd0Q1O6TL1A22YATC/n5xofO+lwQc8bIIiOEYHlxHBkHPuhndw0l5CjPGiK
xEoXIGnQv0W1cK6waiDpnOgfV62X1+m7pShQrc5jmxuMNNIvAqZcm/0FUoOgPZJtqa6CNlC86Sph
2+UJdfFETtQq1JRbQV+lebxOgs5topl0OgtTbrmXmKqXqfgeyRgs0GCTT1OR4wNo7hzN+jskPvoO
+aaXjNrWzeYrUIPVUG9LduJ0qVhSR42VY0ZUpKbwtUI9hr2irxa8I1tr1C7DPcasWy2sjjnmMztY
AoTaKTrUuk4ZNuW7OS9kV0vqa3jCaHmygS7x0qmZ52uDbTlZF44pqc+kJ6+Q0JZxe6y78kiAauPo
GVskn22YBERSVIh4zMoDsZB2BgbCNacCLGQRHkxt7rYjzci4kthaa4xyjJzFzPxSdCizCi1Zqynb
LpmWR1eiK2KMUZziUG/sKQ/JYEzge0/pIYbWa0+l8pI0fbAlvbFMFAT5JQZ5nSGYFOcii5uckL87
MQxsNgSk8MrkPOrkv7415b2ZMd+CGxRtjEhUUQxMINBgLa/kOZy2YYI7HImcRWgF1on5mEiC70RU
elPPnpnPDzL4snGhmBzRRyYbASQNL7HG1riLbmWqPLeBtb5KK5xYapR7iUyRjn/QoMU6kaNIrVpz
DnXM6skEdUUt9pw2PUgwix9hDvWXrOpfPuqHknEtgN1TJaLatlJMPgVUCV7e1FgrrS5vtJKdTyIZ
81ZumcFFxjS8mXy7pz65QY9GKaFU7+ABlS8EhJLd0Ib9Hea+2UmNab4usQQqDeVJTbT0qjEqTFVF
9ZST4bkowUuvJtRNC7VrLZoPecO2xUcltUKbgmpBo+yXB1iEqfrV1Ntn1PevbOvrFYmBK3UiYGSY
2A0bHS8ZQ87Wj1/TIpg9HU5BLBKEFjC3KSFIUHRFG9aSsziMG1Nv7oizpViVuKy97pjk7Abko7gG
U+hhKE9toj7nVbxpx3lvddVGNsdd4BsgVizt2lCLTYkufNnBN57ViVSfJa2x6CWSza+hwgfGQkol
NhCpG4OwTqS9awJL2v1EMiYPH6LGknRbtaK1AkC75DK4Ztc+yrCmSkNy/KTZBby5iHEYFMfPfWLd
DFX+UI0luLMvpBXd1cv0P1CbM/RwVOYGC5gok7ARohfHw09eIKgRndFyV+dLNx/dRqbfkP9wqDuS
mrKAUXLpv6pBQvpm5PQZK2dHQVZOrCJ81xx1qO9jkb3iXIlHQU70zcgAFKk+ehxGvzuikFDvyN19
pubXlTB9afrOg68Scx1JbyzfClVkm6e/CDQLh4k8wt6ElMje0BZK+eBnfmczmBLxXVPPl+MWWXTY
+i9j1m6iHsRpeStVIiL89jlspPsosB7KSTjkM1PbCaAnUVAb0wo2WYM1gI0LO/rmWLVqd8XVWhEh
SUJHKl6VorTOlQad4Ch/q0iddJVBMeeVmhFqMQ4Wrgq6gC0AqU3fEvpF+9vPdiRT/PlfKfXzP/43
bT9Cs4Y0tOUpI2wVZYktFxLsKgnxWbab9JKCS8ruxAAKBNkQ78qM3aE2rdZRLPlRDnuFREfAk6Gy
VKbDG5Ls6gkg7ULDFNichRsL6caZnbFN9c4+Xcr6U05DkPmYYO5MZi1ahHZFQzDem3W2E3oARj2F
PaB5PdsrVuUYZduu5qCKUfp01qoWi1cFVofVsq5ZU0eKIO1uEl9uLJ+vb11X1E0qSkWDnYwpaRmf
s6Zfa4sLKApJ6ckHTWaalt5kasAAXkEHI4WIRiSVLdPH/8c/qGgw+rKy7aH8urlkyTbOjYnu58jt
ast2jcqXxMEkP8EFXtKXImKwAqHgRtE1j4wEAWbLtx/ANaB6pJgyRvCisI6tUMxM6LV9TOIZrbds
zci47pTrMfg2jeRKh60sufmUlId0DSXentveB8aVfDUylKMaJzCb/ZVfNMWqMQl1kLvwET1zsupC
kEhBzAYGl6LLtphYYz3DPYqgnEg3WEAA4chRpoZAPwLRa7yrpJGHLorWQCHWYkFe1tBYk6uk0rVS
vsuoTDGRgBluMCvp+6ibSSEmlxj9V7VTPXQzdyHatqsWUKNdhb3oyQih59aiU1LPSJHr17DW11pp
hPu8CXa45J6SJQqzRIyGHVJ0SgEzTI7xB7P8VilUSh4NV7Usj+8KoONTTSCPrZQ4dEkUvmNmfd8N
heCiScGIN/pnGhZss7ria5jU3+JxejV6OHNtl6xF3s5VZtWzA8wVQyqa6r7BXN60YXuDEZBBnqwS
863TitVIbebtU7XSC8gnPebzF72B6mRa0ZcwwTcwjuCYNeZz0awRTCVXeGWib+zF+4Xd4rukrMm8
gdZOUweGt5hNB6SwmLbSL1VE4gOTuX4j5KJ5KEq+aggYdsMgX1e9ZW3I7pwcbCMxOWP82hqAvder
0htPIOTmD3MFrfO1ymSCztZOnglQpbOB0NFnNCUAI7flHniDoQnjSgQp4kAos5kTYtfGboQAIthN
THvWIU6zljZNP8Y6+yoSeecefKicSjtR2mpEJLshc4m1IjKnttoxW6PcpT8RHLJChxNea0eSTmT4
o+b7JOezzSoUkVce3Kv8+FiSvlIKDFx4R5QN7aRZh6ho/GNfyvSo872cUk5rYcGTR2m1bxQmFgrw
Naqg9Ib+jMbmTUrl7RSrdyUDunLo89sYw+PN2PKHBmpVqnLdi5v4m1zmyVbrgGSqoT/tqpDr2j6g
CJycMkbbn2npt5TuqDaJsycCmtPstODBVQtCHerpq29Azm5MfZVL5HPkZA6FVB+kW6EaNxtUkanV
URVXI3cAc2HZay8NgpEo0iYHTbOJrhMD3ixOB7KiYCaj0rUzM3pRgvyZYPWzLOFas4R8AfDX8W1t
sTqOpBRIBgX9VKmI5VRo8bERvqPZlt1sDm8kEaRcR9lL/OMGUnTLtLFtGeQzyIqCOvSAyXoaph70
Kf0V+w/HgKSUj8GG4fehIh9jlUks3rNqrYy2ep00TktINE9CR+YuUntFP5dD/QYaPaWdTDEb0XGr
GX+M/T6gDl3y2RWnYLg8aOZD0hMvU9cg2WudlHXCIlDf0HBsKTyjkS9sTB6YIrb5WhxfGIXTlS4o
LCeJZlCsfx24yhIk6GnQpDUjkJYZAjb0pCPOOpnhypApi379DuVs4hZG260sAcoYKZh8x4J+BrNK
jyme4PYaMndES4uY1ju2maHR+c6o8ipqyRVASY+jCH1sqfJHpzAcdtMsTeuwZ/5POwTHHzhmB7A9
TSm0sPOyH4o0efbG6hElBOo9xWswUIhzftSC8qshVsgw1H2rD7HbSSC7YXcfkpngIdjcK0hwAsvc
cEhpbTvFTFJdY3IGVnDPnA/Ia0jKBzdkDKptkS8Ns8x4Nxues0Vr2fJBp6OatKhOq2NfyIkdVTFt
8qB+8btwh4kuddWU49D8pd4E0eCKjbUeKZrKwK09EfCdm7bCaeoQDwQFKdhZimhHa645TxyL2j5L
qAEJprYpxzt6RaNKF4IBqJuMwRvkO7ZdJhFqC4BMKrcal9WgdMZYM7f20AwMZVTrpaW/Ro8ccwL9
qmrAhRB0TOJEPXnvTL108gwwdDrMSAir6ynRmFZnQUo843hq/OlrWWjCtrIKooQ6hCixJqpeHffN
qg9N20C8ZDAjJSZ+ugfyXx1MaHoe7d50Xw8G395g2A3aeB0XGEzUoL7q5rcwKIhkIgCHb35DfaMl
V0MyoSLIZnYcviRirWcLKOUrdZnAQ34DW5APPPl0S7dWxro3sS2n1TuvAVv3XhZGDcVP/U3rjX07
9tIOJbI71YF4KygdNpWEGZQIcjDUrPFck8Fst5lo3XQNTt1gVoJdPhWN1wDg/BCqRb4/3FYFGagI
IDJWjajMg8PACjprTJ6nGv+4DwZSjZreQ178FOPB9xTy9tD6v/XIylckN8pIPEI8lF17I2voSGrU
PW1Nw0MWkfZLvXzsA/NmFjSMFSoSYD9/i/pbRjVgQkHrtDTu7HBG5QX4WLJNislmSl+VZtymjEGE
q0Ydn2TjFh3aI1293gkz6VGATk46VoMSTCUqeLEtLBrJD9022XfoLce9BCvfprNYA4dkiIfYBSIq
3oVJVpOtUCzuoaqxyfdCblDaSyolkELqm7S56juaLuxfVk0giHbRaEhleO/j5FsjVButZuwc+igp
wjH42jHcNKrsiZCg3UzF6g9vliGeBsLASIrXyZDtqv5mtABERxQ6kRC9RjGhVFa4xy35oJvCI5mI
L6CVAlHHBdDvE4J1hUC6q4X63SkrjEVDNb8VfC1XzR6gae0JWUX3b2xeR7ZKavItMOfGZoIUvAoS
zTFtQOKCUq4R7jrrKQqrV0Nqv05B/VUcxZ0qhStVGXk2pAJ8G8yAnhzPqCc0Wsam9cHKyJDGzTO9
nz7iRuqFcJ9A681NyUZTtu5TcU8cC9BIP/mqAgL0u+4dzoWbxPgpZIZeQboLCO2V1fYLyGFGOsyP
yJ70TFnNVuJi/6WOYEs3hZOjadem9hbRDDKy8l6UicXGlnBDJDMXRnwFJ8LaUNZfSDE/q7Qe2pmk
jZBvoRNKeIAa2oFHi6Y6251Iz9ahEg92l5FUYfDY0yca55U29uc5hVG3XH2h58MScKdxpcSrvIi1
NfGmdgXaBxJG68g17WIcb5GX63yOqFk21BJBTX0eoEpcR/n0ADPiWMVRvVF0xH06qn/2vijLhxSk
udipe60ezgmI5uPY5LteRv8QAensa/ktq/vQ04aSWZpSUKgPo2xXGkMsDa1SRjK9MvK0mqZ+5sOD
Pyk3byvS5jdhSrMqbJuTrHQVoxYiCMn+WH+YNwgg4kEotNsmN/UtBi56fzW5FITTk/GbgeRrx/ZW
DZTVJlaJNkY+VdLBPks+TcwPAc4oWO9SJfRrBtM+tiykF3jl3HHIA75XNFmWUUdMFOGa9NJ1ITXS
JicYcMXsm3BKUQzX91IUmpt2UfLnY8QfnozUkZH5eZYZqAAwo1eZft2qif2YxYQo13GmhaIW6L9H
n8GHKUfnCVL5Ji/IgalFyxV6IhAseldOidjUqTDJfyw1Q2nOG517aXcaG/2IbdOeelGmsotkb6fJ
DCXiujE8oxNwrghDw7NgepVgEHXGfmiqviZ96plx9uKTueG2AZWEOM6C29BWX5kSn+xOjYatlKJv
G+pxpdYEgRpVQl8mCfhAhlbsVrkqu+2g3KUM7Wyziwjq4IVwS2FkZoXNTTY6hXjt3LXwGLI6N/e+
Qg+PTO7BBce/nwOkM782Sqt/JzgsCDHkLbqhiwsE6ker7CAoGHlEuXLh1JPtkss7ZVhiizEHDkbw
7PeAXTTjypfM2yzLQyfTo/cxU7Gl1rgY6RDex2lypG3iLf8hFmSw0/mxFGr9UBNb0wY9u7bIP9Ny
2tYhfXME725PAjR9yui1q0tsPgUxlUPLNq7VA92l/6EvsyEC7nve/2s0FBrI+vxeGuJi1zDhtpMo
D9cdizf/Jm0FgyH5BA7yAef60T+uGSq+Nzq2ClYr6eKyqKi0/UFZtGy9KWzSIieF1yrZ/xTrBtlD
VorfZm0IHA01ALkZR5re1L+kMHu9kT4SdsGTUdDqL4Bi68nCCCGaIhu2RJfd1Ib8PAgFZHBEd/Qw
YXwhvQDoB14LXbeSGwXteP1bUhIjrhFSZMYp+7M3c+Ee5EvefNHke78ER93Xn5i7F4DN5XlDUEWJ
ALVYlqQLtqAi5lUwY19wO1U/SnPBzNcMXgi0wFyFgsmuGn7DxyP4H1H7/3tI/u+J/P8H+j9//W+g
9n/3pi7pAf94z1twW0vowL/++X/r7vVHZP+/gf269Ru6IE3SAQTj69EXKv8fwH5D/E3UgQmgM1BF
pvI6tw/dXhv+65+S/BsyeUWxdIZAkiYp3Pmm6P74WyogJRlQNS5uTWYNuGCb/h6y8HPYuGL8yIcy
OTTjEmItceADahQvAYUAlhMzDVl/S//QsP4zU0Zv5iymJGH2V+Xc3RBmDgS0uO/icl3PIGKCWwhb
HimcnmKe/Uh12oHEy3Y0j2LEq1dprtShNq6fmbYt3/dm+RJPDUOl6WZMRlChuuuT5EpVR3024/dA
vQdylDiPjdCy1UCoHrRO0sxHoiwQeXf3qkCO9NzZA4z+SgmOahhQQ/SrGWV7TgpKPkqI7BBcRQHa
iAzdIrP75px+5Fk+A7RjO4EQB7zBsyqOd62irUBVMa2+lerU8xcpDcO6mIId54o3yWuy5FdShxOD
yK3kDT8R0yTSxDoAvuyxlXXZPlak3IX96ERU4pW4kyovKwM7x2s3Yq1WhPaqXTrzCNHqnNwv8KIK
6sTlC4P8Y1UKT6gn0fx9iRka641J2LJFU0NBUBNAPacD3z1QVBK8Gm9Q6tlq8kKE8Jgfhr4CJP3Q
pA9ldR2hB4tuI+sb4kUUeKYtTY8JEZeTTu8w+povkuHy3phOZfA8EntCSCBNVaG4Tmhm4jeLIdmo
d+jaCMq+YXG2xWm0W/VqnHy6FZgEw02G0kqKniJ09ym1dELTKrfqbyPjhaahTOT0hRALQIeQpHgW
gvDen/ujIZSOIAReMk3uEmIgYbipBO49pSdXYHqdp/ekeOq1B4XdZQaUh2AlElXfCiIBNPE6QgXi
q8pqou9IM1J6QXXRR/IXgVQ1H4GZXBzSYKpA5KDLFRT2KWS3K1q2L6ohAqbDl6yzKJYZ77Yk1qnd
5EZiadpqh9+S8G6oYa4A6lxS6rWgx1dlxrYQFRj9Qy/1v5jRvYrHTcD4QaMgumHl39HCOjANcEfU
+imASHtXCXzgSDlGqZjztVXOmjW/xQHadUO5y/PZ7ReWDras5clmzOfn/dqSb5TUBwKPoCio0OhF
as8nJ1qjl0Z9yqbZqIYb9L5n0pwcXyP4nYuOMXFWdhrft8CyHhXdcAZZxhW2TRAhtNqjqk/21EXP
4CuR+oHcL1b0ttdJidgemoOK5iNk71h85Jn797OUHBPZ8pKY2YZ5jIf7LDKpA9NTMAyHlseujTdz
gtWEvN5W1iniNnLdUSoa4SlnJ2cFwmoRZIvIpWKj+0KF9qRIyTMJgV6lLTOsE0ilkyxuZ1IQNfQB
KUV505xNMOhMImbYG0QZmHdqBgcrUYmiM5UXNbtHE+yoiNtsdUTBhrYJqRCisX3QshMx5RXNI2qy
FETDszgDBzGGe/Yyj+ygX0qfBpeQ0L0cTob1MKvpTtYPCTJGFNJOY7GTUHVbm4AlpBTk5Hjn5T5t
yL1RB4TQRT0SBV8b7tTDpku0fZQYZxElgy2R9oYLDjW2tZJar6WhxuVuQQiQdyUjvEn8iI4WZZJa
Hlsmag1mljL10pGsJHkjaNs8La7b8UvBQNg2RKL4iHNPi3Ebdk/ffXmuf//6/yPvsusiytvmX//8
Edr4x3quQ1qlSIQWdonxDvUgr7E883iQD0AkU9Tv6+gTxKH804+GDrNOJ7pEkdTlR3wHlYkIMAhR
4BoOA1RPvc9uYtNWXv3OqdbYcu9Ue3A0UoVtPNonBgH5OzMI//dK5L/MyfixFv7zRP/6DRd0SiHy
80KtcIMDcjP7yW18xf31pfyoG/+qr/5+iKX++u40s7Sjo1ByCGEzfgXK5/lOsKZ/0rqSW6/TlXj+
5IA/FnR/P+DCP/vugGjXssIyuK7MPVxJc4lF8QJGrLZ5pa0Hp7gmYfwgvZcH45OdxQWQ//cjQzvF
TqUZhADpF1dzEBUoE4FsOFNtZy/TQ7iKqf5tCyXjWnLFjS9+cvsuiH5/HtGQliJG1YiD//Fc67aM
JMRphkOO+4YFdEPHIXo376SOga+H+dsLVokTYwqMXTLXgtfKzR5/fb1/+hyDwvv3b7g4a9GcR6mt
O8NpncFFIuboqjM+dvehh85IvxLujbXsTBuxdJUtoGp8HQeiPH79I/6LS//Xj7h4yiy2oNkYweRu
HWxuDhaG1bgxXKQBbrluPuEtycte6PKZ/v6ULx6xLov1ORI5ZUCrrrxqVs39dM+sUHoMHYSAt+0G
9pjLtH+569VjRt/7fdgjyv/1Wf/s7aW6JXwKXLkIP+7Hu4/4WoPsw6tVWsFDX81PRpEYnzxiP7uy
yGwQeYNB1fHdXeAqS58HDIf7H4/YKrlR2X+uSD7m7V20zeUnJyUtBMWLi8sBNVZFTQOQ+QHj+u79
JYGUOJhqAK8Oer2xEaNtNJ4gcROvf335Pj3SxW2ciKSq+pYjNe7k9qdgF1yJXsG9+mxl+Nl7SgAV
ST502UFaXq71zGplUGYcafT8NWa/1GsfpXWZHYJ73xMeY6/ekAi6aiFEbar0UMre/9/JfvcTLl7T
DIFbZRHF5ahrJGA2sYuutga9tDE/W/Hln93A74508S5m0QRbJeBICLMdUhpX856Jmz15svP5u/iT
d+CHK3txD321pzuZSogVxhGDRmCrRrP99XOy/Cv+9kB+dz4XHQKaMYMwTRxCttzARCksa9elKu+B
a4JuHs4SgvZfH/GTk7qEjGK374S4FumOjI/J3MMjiL1fH+Hnr/VfJ6VdvNZ+Y6pky4DTREfslNe5
V62XVYuws6O8/+zhW56tiyu4RFkRtycvfxkXT4S0+DvDgifCINedJtoUlldxEB4ymqL/+Xn9cKiL
5wEJz1z7oUor1GXi6YaraNfvETaygtSHz87rIu/j4/vL0QwifwAQ06u+WIFxd7RJmHE0SbIxqLm0
be/bTehl63mt3EwOu/J3WmafrpE/eUB+OO7y979bI5M4FTKp0TjLnFGRbp0T32SPkL5k7IWmNKb/
2hwnIsTJ4zikcb3qe9ALgQiyKoVl8+tr/tmPuShCsrRIG4PYbcdMdlHVPKTWcP/rI/ysiOR8LQaK
1OSo5y4eILGqNKmgNeTkV+G14RVUyP1OPw3OsqRgef/kjV9+8d+f178Od/EQIUlscSkIhhN3mwaN
SVAcMCN89mX9+Vvx11Eu1hUxqQKNvejyCtJLfiHKVUpWoQOZNt+DMXcLZ9niJdADnKT95J4tF+xv
Z2hIi3dLAZUvXrz+U74omTWTY6MTCTcg4U5GtkfrghT8EzLpz2/ed8davhffPaxjAQC8ETkWmrzl
mx6ukufgvrUxjb6JDl6jzSdPy2cnd/FWAldEDQjQy4m32b5xR0ddsZ9eEf1HxqxDSJx6kr3Ulcud
/8m3b7llv7isS8vx+1NF9FNijOE5FXfRJtrVG4PCn4/e72f4P9BAPpXv+W1bv7+3h5fyf0GLmGfj
3zFTf28R0y4Oupd/vORv/7Bf6tfu7YUe8UcPefv2r3/yz/6R8KpLv+kacSmkUEmqorH2/LthrMu/
AQmWZcJkVM3EuMpq9mfD2PjNkC1JZDGnlcwshGXhz4ax/huscTJjMTkA3lfk/6RffLG6LIMGVDoy
NH1TJibqMqJqpEeTzLHC4jU8l2LMtOPWqu+/uzDXvz9y33cw5GWJ+u5J/DiIglOS+lkDj3wJJh78
Agq1wUEE49VCCDIrPbmINS61ZD02SIiRkgAxYW5cSbtGvgrmh4TgyyGD8BcVcHGUNR4NIg5OktQ5
CepjY9LsEClrm73myWL7VWyjvg8VuJHjJ0vjxQt8+eMv6x9BVvxWLvjxJtbSGBdI2laAwIQV+Ad3
Yc/8+mL97IZ8d60ua6F4KKuOfBLAcqqy7nIa0pXiNq3+yZp7kaWA8YIbryAmNgxDNvS/7WyqrINs
ZiE9WFp/X9H5VTvpsVuHnviGnRHu1y7bwtMiGGDVg07/bFn86SPBUs+Kv8wrzOUyfLcOS11f5AG8
MDoxHbtW6Sr1hHN7Aqu6StjQRXe6l4+rfo0t9bMz/9kNVWlz8bAzWyS38MdDlxHZElbJmcOBuWL9
d7OzZdrQNl2i0r4pD/2huu7Xw+azDzk4+5+8B2RL6kvlIKHsufzQYf7omSLzsom1B93KTo2zFQcI
x++B60PcfQ4w0JnyuLKyE9ZQNPKxXbUZCq7R0eN6PdKrkuRToj4YBU99TjtcQcIjvUrKMY7Zbyig
2UXNzfPcgQC5jbXChTuLTAx2URpcIR15FIGyGJO01bts688Yp1I+9G2Ow2p0l6a37t8G4S2TdSeV
r5XkxogHJ7Wwhgg97KHuqoBJoEDynttjkQMbi1E3GOFm0CY3A7TalBLmtXnX9foxygM3DlFGB3Tp
h3wHodszm+5B1+d636OmsxFHvGqzfx0pETu0OBl3ozbuG3DA5BLbqAs4OajpLciSElftlYgh0Wwi
J1kmQ42yi5mJT0iUmzLwsFMg0ofG0rZbc0g8DQV9w1wGdfLGwD5Vd6TdfyA4uAPoZbdEMuDqQTYI
r7C0qqPEHEUHdBfhFyv7djGnrGTzxRQwQTZ3vfxN01709FbgZazN1vH982ihnUK5IyLehRQbpw02
indJep3o9ZVq7I7ImXpJ8axSRi9FYhqIPwktqXWXhcC6cmEtCNMu7jBWmqFX6eYyiKH7j1kosdYR
OJqZQbMh7IulNLPQ/IH5RdUtajdplLpdxQR7zhe7pa3qOHHlF8jbzAo0Z4q6Q7dAIyX22OLTmDVr
VDZczve4kj3YVnQz9DWJpysZ+UGMU7QNXsvovo+gL7RAHUVjrRnkFYn1rQpKV52eU3N2M3GvVgEW
/AIF6wjONUMD3Lt5+YQP6RhnSFkzk2dDtZUcUYkGel6/MQBzTSNAuWZPaYZ6elOEOuv4c9b6hxhB
98TtEuVbcEUr4hVI03wArjqN4JWCt5y/DxzS7qTnDO56hZ63lxvbRxOPKruHQCiGpGm+9TqsGh85
IFybnFFM09/ONDxjVXS6HAopDY9+fDeijqFQ8WWaGBbUJ6PWHUkHGzaTCTkbd4sA3kzhvQ74/9uN
TyI39hCHHBwn5MaY8KHMeloS9lYJln1UO86UNU4ApLk0oND10KTumfBMRQ4K98kXe4BaUJRKxJMN
XLAG6BiuUqn7Jue6A37ZGudH3DOoNjCXTT5LgelJcXkcy0cFmmehASQzy7VgArHIjbUpHXjOtJ5t
hiw43YDNYIRvhUxG8eGiG6aT4dXq+Em1zi+wogiIGya2YsI6PXabvvZ3rSjuUxEPYzIw6OndUkx3
dW+erTl08gD1dXAtSojdcqdHODwNOKCrq5KhlE98VWlpOyUtt3qo31VauFfj8CjVtzkOwmJB12bX
2uKNGQWP7w4T5MhW+8cmQrUb3bbZ8xxdhbqOxxPmpYmRJLzOmTQMOj5Fq99qTWiPGDmaHAcW4gfC
Cla9yE42TenfJuve9yF3GrDJEo8YJHfR7UV7qgPZaPeVYbqDXDjkemPluIpSJOqlstKEkzkzSp55
AbWvug8iCJf/PXZCoBfDypdbxmV8cpQrwSq9bISTK/b3mSw5Fg9vkfC05QFDbKbV2HiTCf/iTcA8
WpLFfehLX8kbcVVfP2Ymq0RNKE05V6cmeGt9TxOko46bIhiZZwxb2VJPYsOUiRcW4gVgGbR8JtYk
0MyswfCn1exWzbYjkJ+0OCXstkrhVCP+n/GfNT68F39tYjiqQDU2gBfQQR3V7ugroW2WtPbLfN31
JtJ+8NxYM4e0PcVW5MnJtIuwRxm+6tQ8gCnD9up59m9U8aYat+2sOfXTMIMt6gmnHtJdiDsLtKnX
RpskyRkY14NdgalPE3E3pSq0XubsImgKzDsqVqRIRoVTQHqeH+PUZygM9WUZmVX0/AV5XZjztVjj
OeL6liBM5IgUAP1pHOiJcBMhKmJZvWtIJImDRyMcAZnho9FwosyogBPMQkG0NYqBFNCIeacZvMbo
/IUh84aKmwc+JIYeBEynqD4sNuth7meoN6DK4reawTJSgo1gQs8JsLqrAdFmONx8vWMOI0soSklW
H2dPG0XHApEIoGWasY5bDXin8FCne551WDabjrdrylWbKJktMYZ8nPWNOSr7to3OrYK+yMKLinDb
8Mz0GRCwLVqvlmLa2njG6+AUTD4CU0VCH24SfQGzv0dAVMTcOojZOYXPlCulp/TC1aA8JBWZwOOw
0a1swxBnDbHP7rVggzzR9tVuF+s4sBTG8wMyzOGczum5akJXK/Dn6LFnFB2T6QPzWk9eANLa02Kb
gVfekHTQ5YfcIp8SW5obZsv3VEOjDV7WFK4n0gVCRV6H5XTFDM6eR1CQbXXyWV7sZNQPKqgOsNxr
7Amb0YzXMrbLGmWCqm6Db2YHAfc5SLEimD7QEn07jrR79HyjdQgejfB20PqT3zQv8KVhl3SrZDHq
M6yolAPRJQSs41Fh2L+wFPNXsUa2LimOMLK4AIUOkrsgB3UnY6h4kozUTYfYKwzhnGgotNRr2df4
XE67zJS8hQmaq4Oty4U7BZKbIqLrSAaB1gbN142F8/9j70yW20azbf0ud44M9M2UAMFWFEV1tiYI
WZLR9z2e/nyQnTdlWsesPGd0I25F1aDCmQbR/dj/3mt9K2JoK8o37XiXDy8g7uxqhBQXwaBiwqoH
ylqM7+rxWsu+RcRYxqz4Y4U8fboe5OsZqyxleOayQyGB0goJLucz47OyaVstv+1TZeEFL2UxHsUG
CjaAETxuSI4XUAYWCMlca7znJ67jNtrpefKtVGAYFy9a1762FSl5aBt1BOd5TTXCGtmgJQmSk8rS
WpXihsTkQ5GM33yLVCBrJFUFR69EiIlSJUsF6aPUt04P0HkQx2OqQPg7aUSp9EDyMSCm2V4dxIME
WhrUiC0xsxmCbM2ngPws7GplhJuOtAk/w3+qb9VYwkts4Zg6Vhgdi/ZJ0LqT2IXctNgZmwTam7Yc
Db70KWKZCihECm+wV5GEpMuCahOunR3XqtvwS9uhI5/qpfWoG3B3VNRqvTLtB749ujKe5vRBL+4p
Bhh04wiUjfI6CaQrncNF6SHxd2RTIKmlApRLYC/N7GtC2ehT0HmAR63A5Z51iJ4nqDdj+DaBoJF8
cV0h4OVrjgxn77eNI0SdG4GeKjG8trz4Idyyur1Nla1ekV/pXUdif5qyx1GZQAKli8rAYK1O95mm
uZ6Y3uBgwnaBXQQJUdp3xDTAgR28jZgQPBO/xXwlW/mJJIPnim4sYumlJ3esfuwgiy8tBEo9AvXB
y5UB6BKsK4CvK0I5HEKt2Fu+KunRyI8sX2LnQSaBAIXy3dtr2Oer4H4iZS/LXiAeUm2zFJu1Y/Z7
yfg2xtiJ4yuzky/tmeYu1fkOXqMtRiMeBYIln+2ZUpxQ7TRjgf4eo5RvAGwXgw3CZhu6waWc4UvH
m7ePH7aHrUjkRB69Hy88qDYfoaX3SlY6I9TY8d1Lc+OzVtn7ZlinCUd7RqQFed6BVJIknAaLtIlo
02yUnbnpXdVVd8aFVq40b/DOL6OOyhcBoKob1tzU+XhaklJPBJwKvdOP3VU4y86nXVEe+Bp6hI2E
w+C2mbYYiAHlM7L/c2PhfVb5p4PPLeAP17QXvKjJBa5pvwUVEbwKrGEMp/P7boHPdDVAlMWdYOu7
y3vuz3b7H8/77PFJCggBRch5j0BqZNb80TOcONl7TeqUOnBPbXvhZM/62T/u6IcrffYATaKmjIXB
ySqLdtmju9DRP1gH9IWMlURHXARLPP0XWkWf9W4+nuZZE92IZVwfKafZlDfTtFfZrxWnCycmf/YI
qfT9mLOLOi71s7togr22gAUiLkCouOYzCvpuhy/TzYCvLsrHPx/v01NSdZnunaVSF521LBShanWp
AeXSau0SryyrXbMRvbs/H+Vd2Pzbs/nhMPNZf3g2TSWYSoUkPgqs5CjrxdEaxW08tAspfm46iCxw
UKxk18Qs6jjCJjR889d4UEvcliGWaPgA6Ex9KNGK/r+8BGdX3GqAETaz81n1r8TyOUVPblx6OS9d
5rMZGnP6vldDzl/SCX54aP3dIPzPnhy6XpaskwF8LiQTfIzXVs4iJ27Tw+RIa+/IJsEN1tVTdlHM
9fkJ/d+DvcsdPtzQ0koBqUBxJ/sPr9kwp9MYblNcWNPevzu/Pzf/HObs8UwG7Jq6yttAk8PtHBDK
r7pN5yhwUBWsEzLI9U23KW+EE7GYS5HttVsdUvK11rETXssXLrF86azPHuNCgxwn1pw19LBDelBX
ktvrC/EKw2kFlu51PKRMgNMvI7xnIKM2iD3rIdoWJxoU4vrSV1Q+G4b+WATnpv6PO/4+DPtwEzQs
qSbtPbQIqM+qDQ2i6MhFupv241JyKmbEgFrtZkk/yFqYC6uESuiU1zQWFhfe78++5+/jhZ+/5Oz5
jtrc8kgTnVetfpl9JX8EuKADfOekPcNcdbTX/8kBGWoozMFRTp6PHKqgSUuvSn6e+rFdhUsSUxbS
1trSZLj8hVPnW/vbk/jPAc/HBC086ZbEAtbkYI4xBXWP1roc5fs4j3ZNB1WUytgzsCdSvIYj7Ujl
TaspTpVmY4js4HPU5VV7ULRkmZczS7Am94b1VvVXxeQ52VACc9eOCpp5D6dfrJWkCKeONDLI7PcJ
f0uLcdZnEJJW7NkNm+iSm6xXgSPwt+vqKhejJWmYqwtXev52/3biBj4EhlWaxBjr16XbgFybBwVk
qnqZkGo6LQED3UuPkNWUq9GFcYiQaKU8GINTrS7Jey4c2zoPwC1oEUged7nRm52R4AgEqDbE1SoK
txEw3wun+unrbTDGo6FrWpZ29iUohxS6gMoeW7o12oWPUWFDg3QJ8EyzYb9BEJtHueG18vXCgT99
uD4c+Oz1GapUj+Mmm69xegA1bO2QZjkdbCwndwVqnAvH+3ThMElmQCEmInybr/uHhaPr5FwwdRaO
dhvITrNhRrKq3d711t61sW1s+aL+bX5KfnuKPhzxrF4brL8/TmRhb+rVjwr88mHOpUY/lsQPxzl7
Wv14TISh44nB3LYlJgqng/3SIncjPAoP+6WX49My9J/D6WcPqDKTQoeIG9e5zJqwV9j+Ml52aySx
K8WW7qHLLYrVpTr0833Gh8OefRZl6BXk4XL/xIJmSq+tSCGkyZ67MWxQgSKfPKFFqvtu28GtZgW5
8Px8+rx+OP785x+eH6Gy6qHsOD6IWBvFCJiexQspoKvUDW8vZZh/XgR8ONrZa2lNWdxE8Xy2N/oy
2xcbxalX0k5azPKOau+vMzTX3YxyW0g2b+qjtwD/txBpTPwnX4I/P8n62btaqyK1l8yvSVOQkCCF
uocLV/ezZYgvt8j/ZBgt5zN7cUjNPJ5bfbNYn6DXXXyV7BazZpMFaNfvvksX7AHn4tT3t+bjEc+2
ju2kZiI0bpZwlbRPcS/STQHGtsq9ymkFLqf4rcJ5r0UXTlX+7P35eOCzhcgY/aBhkkFXc4J65o03
/kgnYMgY/O/jOUtCrbZl0q3hORFFWbiaATRGmTfVdFowqemevqMdvETlYBdMjzLddwiBc2oQJrWy
EXvj4IeNAzL3QmX6+SWTVIutGjMt8byl0HZJYBIDOFfbtNG3eM2ptAubZOvlnx+HT9UVhqVAKUCV
xh5tflw+vGyjR5JYULZco2cxWfBReu1XKbN0b9MtWqfeT0tlFR/Nfe22zvvX2PaW5Tp3s1V+6zuX
1h75s3cfLoDJL8LviLzg159TZZ6WhfX0o9QD+Hyc2zflm+eMx/KqWYvXyLVt3+5jyj7piNPtWjz9
+Yrgxfz9HUQcg6dSm9OwUW//+hv0sZEreD0jbB3/EEztOiwk3DopJPZJ+45nZwW3YAfcYBGXa0Eh
I6+M7mNfPwJkvRoJsKiY0dCfMfDphzUFl6wtsvbRwDBQjv2Niju9HvU7A7ZnbKiOrhaPQgEyxweC
SiDbtdX2L0lmbIk8vGUY4TKT3Brk2SiGgpFZvyJob8ko2K1SlRQhIG9CrGxhU+5aAGUWVAQofrZq
ePf0RxmxKZsKRtwi5p7KYG7gy1iMONNDGAl3SdvbgQIWVQRG2c3dShFDpazuso6YhlYnemhqp6/k
R+3lUNxAenMUw/8Or/C2qJRl7rHnbu788KltuoU3A271CGc+gxmBrLZaEPYlbkEruCtlojmSHO3A
tQTtDwsdHAl1G1fKS1V69cG3hp05kufjK8pOC/utOXHogWIhVNaN2qzQ7dsJ4FUj8BZy/BILKpwD
EOCGzCtZrfomvipq3Zk0Mofo/+I5UpWnJFNxBgKO3qS1d2PF+X2e6sARW2CTXsnLHhfbKGQ4AOnm
K2kyCImS/MZMMcg12v04MTfVpZYgDismeS4FZtiEoUMsbeZklfKQe81W8WSSAmkmtLVtjQRN6AQi
azoJQIHMeCQhEbWN6qdZkwPEyy3ae0l/7HwN/6iykLOCJI1qIxCY1kZMVApF3lcp7ragPEaR6hj1
+EYn+2hU6luuaPg3he9eUTNCD6074krggPvPF57/8/INrphmMh8QJYWq/LcekTmIwC0ABDrWrb4a
l/m2vAocMHer9JVyw87s6FJlPL9QH8s3jqiLkowaVsIvAbD91xcu8E1L9uSaKVcJkJNt7ahb12V/
x+Ojo2OhgbQIJaQaYNbrpLx09E/OFykcYeMymhpFOz96nLZa38kYdyFqPJNRRoAnmdv2S5Qsys14
xwCsdaZL38R5HfvtlP85qHFW2rHRTYUaHIiTUHHUGDShxNnpick1SqL50Tcc/256kNftI9F0F+7w
XNL86eBnC1zTgks354M3TvsdeqwzrZtHMpGp7laVLe8u7kAuXGLjrKJrdaPqALHMB4wPBLEAInal
Rf6GXRgqu9E7RPBeM2r883l+flTaF+xCsBadS1jJakJIFXNUot/t2niWm8f/yQEsBV+ljGX+vCcG
vlVLp3rkJk47Az/qQLD3n4/wW9v9/dVQOAP+I8P5mG/lh89z2+qjBTeH2omGLQyUcOkdvT0PJJ/l
AV11YVsb8XC5I3EudQaPyTuJdQl9J64s3o5fD2z11ZROnUwLZBsfwrW0ju0X/XpYEiBDGXLpu//p
rfrnaOf9jxHIkDWVHC1S3jpMBoV6uHAhzz/qnA+fcprehqqiXTzvZgmUHGLVlKNDxsqONrjDdJOI
TDiY0ZeaDUY3ym4Q+dcGWqu43PtINGtxOjHXv7ViZQHz48db+P+Vz/9n9oz999LnxVuVnsud+Rf+
1jurf+kkAWMmxhoBHmNukv4EZOjqX/Cs0V7q7+pTaf6jn3pnBSk0cmfdwFZhmjisWWB+6p35o9n9
zOyRR1k0VCrOfwHI0H9dt3G9sW9Cjc24T8HGob3Xrx/eR3jg6FaGpnIHKd4E4K0LKOm9R5wQkG+5
dwbthGCWoOPx4JvxWkI4Fwwaqh20iEyiIyNe5QKDlvGhA0Mk1USsDdYs17PTpl7jZXJMQdgWPtE1
yqvaPFkGc9KyXZuB/1jE1X0L88ErdRJjorVUsSUBCx3BImJe3RDQJHhwwKNmFTTBI7BiZ9AJhMox
qiJW9ELWdx0x9KDs402kWOtK71Oae71thSOm/BTprpxFd4qoffEsIFpBsOpDYRlbzU7XVgqvQUOW
MTEgdAWqCyvdr+/n7xf2bKEzRb3TyW6u3KbMt8UYI+s6qm207ErN/fC4HX985z4Kyn9da34/0vzn
H25hAeE+GApuoSUfBflrJ12yvP1+KjM8BdKlZLCG0j7+9QAlFKhahh3hmv5VKEbItG6n2I1hRKMc
isU7X0YuOO+By/hQBDslT6GJ604UXZMuaVdNulQKMlwS0ovBjejdY6vUjig9DDw4QT4jYiFQ8u8z
kLXnv4tVbY/cjLhDYALKjQCzpc0hnjaofQgHG5Hc1kgAWtVfVkq2mIQY6laMIpBYsHCn1Jes+NLv
V5gLgESad4Svrvy+L/9whdlpGh541MqtdChmYMSGF1Lcbat9bPNuHcNARJWs0oauECxkXJRE9oB7
+Bf2tp/ehw8/42wvCa5d0Uef+xBZ7EvgSo7s1SSjW2iafOGZmnfJ/1RU8zP16xmfNSBxKHRU4gPL
AqGuOJyZSUeLTrx0Rmfu27+PwyDVQnvPLuK8bAyqIoHmSC6QDNpY20Six5aR7OUUlWfwWFl7XZpI
9dtWYnuahEOed8t6epStEO4q17pgguAtPe+b19UXqspfe7C//7SzolJlU9XVUQsC1NBgJTKhD9h0
tiLJOz6s93LV6WDlO//057f585v8zxVh5f/4NgNlHaFpcZMB8zsahOxcBnpfdEBb6n9VT/5+hmdL
VEZkUuG3HGpEh1gzJ/TTpz+fzOcvzj8nc7ZyBCSmxcQPENs9PlXGXd1eWJo+v1hY0jWOAZpm/vMP
L6YO9qmIDBbZVrpuxpcW/W7towHyXv58Hp++DoqCnVkDPaO+N50+HCc0GgvJOMcpYbdb3apoH8Tp
9s/HUN9L0N9eOtPUDA0CFpvVs/e71nyK5pQnLq3wmBAGVMD/gf68kScR5im8ZAg35jQhKevdUN/V
GjArH0mtoTwMwGL9wvgua+E1aXDosmm2tsJw3zUtWTphhcA95B81SbqKPWg9ibZPCWqOxTX4Wzdg
R5ERJyYktUN8IaF/2kosXv0G8Rnco5aEicZ4EUuiW/n3jYIMa4hQwaEzibHNiQNpepvWRD8tBeW1
Vu+Bc07VptFgDqmxU07WZk4uzQze7pK3RrBgttOHRpTXpwj4p2LjDcw/8VV7NCCr6aEUpK3SRetE
bNdNvyoKcZnXyUHO3uggSvm3sDK+a2r3oGvTrekNp8ZYNfKhD4ebNjG+Ry3ZPwL+aYkc0Ui8Je+c
tN1g13Dh6sDYTXnlqBTJRGou1BR4O6o/vT9W5DAK/VNFbpmA30hjVJAXE42S2KZzRtDLkkfkmDaw
hfBlxeVrSwkxrYmNgsk4rTy+jfMp9GijPXhQo3Bq8+dMf/Gnp1Z9rGJrW+bPWpgevQFvxUim0GA5
cT85U1E5OfjjxsKBPehuX0dX02Du2kFe9cF9X5ZuGedb3VrJCNpFEJriFF1FY+/KTb6fHxchfC1D
vrtmvDJl4YbbQyovyd18KdJRc/xc24+B/Gq2g6ua3m0/+ATniEYN4z/e46+7yumlLgS/Pyhdf1uU
PQLfejWUtx4RGda4S+Uammu4bKGSsinZpQDdZ3qRSbwbrbx+/jyE3G3090Qg2gotwpZ2+ECOi9Z8
E9LIGSE/qwAky1dksMgZSZXIoHt/ayzUnehmQ0vaQGveGP4u5y3TjGATRc+KAmO4F12ueeZThzZX
6LTfK4IEDZPQrg0/sqsYawpMp7RQlqQVOk2Ho6S7rnE1UYfM/OKasq9pYXguq7l/Jx/y1u3Fo6gG
iwkrb1QHpzztXEUBkFIgp1Y6sGUqXz8VlBFvWYyeGvB45WeuHNEZbC3WY/nKCjqnTGRXy5NDZajP
sRg9hep0nen5gWi7U92b+zlwUFRfJA9QvQbulyK0aV9a1ULZXT0oQuJ4xn1XxgvmxtiZvzXjW68G
tliQTzJE6xkwrDe0U6r6ViE+wm9FO7HIqju2wOjq6FUiBnzOZ5gkiSYt4O0GpKu/Unud61CsJJ1K
2goPg4C4FWCdjJh7GmkhCGSpTvsiideV3OyI8iElocBSkz0R/ma3srw08+tcFvgF8/BgQUDpNXxV
rkO/NKN8oetglQW6WNFDorF3KNN1K6Q8kJobF0/eWBy9VlkGOtF7APcrv7CbJroyzVtsCUsPGrWA
p6Yb8OdoZIfiKpqLSbm2dT+5qVJt0/etHY7Khqj4ZVhlbqILtiZ6D4parfWIyBWe/skaFxmRy0Tr
qeWwt0bjOmEAExDmrhEXi/uAxzKtNxaDEGFM15D57Aos6nyGsdnc6vWw6uSnrseZld1qySLm5hAt
VufZkTblJsjSJ7MSbsKm2g61t5dHCVl+vxqEvaDLdgn3uZ6eImK7Fe6CxnLdjNWy03qbd6wpiEDn
QFJREFXZb1QiLyuiWxSPiKHQ4hUGtg0kd7akxLm1NMUjhaaj0Mft9WkRCjKKmGjtCw6Ypr1ilkss
sysvRpVf+Y8WC5QQN/tU/i4OIMbFY2C1u7ELMCLM0Rh7LfRvDLk7KOWTJvunqoXI3V0VyGMVgNMC
vWFCBdyKfpWYbTKAQHkSr8hSAjQ3HIQoeqg8WqNSsKv07loy0qspjtetJtueFi5lIdmE9W3ld+s/
fwXPnJgUJWxqDf5Lswazr2SefdJr1n8iyAgl7Sd62TK7gJDFQC7snGxAUU7cFAiajxN/QDUitLED
3GKpmsEu7sSrgVqpMrujEDxUkX7hp/1WEJ79srPPMyDJLKEgq1w9NR2l8q5Fj+QMfIsaYAXupVWn
btNc6pj9VnqcHfWsElfaqKnGugCbjYnFUh8amP8q1rw/X3ZrrvV+qT3mw0iqzsJMW846Z60GRo1F
E/acqxugoVp9rQlU221zbEXytQXDyQHaS31/PRcAUQCWR1YX1tTuutL84nMr6N0XGNY6RgZGu5Ob
wtZIlpn36CIvdkTTV23Ve7VU2DSSDcu2IveBZIivJDfx1uibXn9oTk1410jKYrCAY+EQg2HYrRW2
hB1xUV5lawE+kjxeSuqXwlsq6NeAEy7bQkWPzw1QFKLUx0OlMGYzJtdU3sLYPwZCfZzfOV3qHjQ/
/SLUMWYask/BnSRWeuV1mWv5/UOgSySQ9Dd1IT9l/oS97UT+EZOQanDTcbqtSWMLunadjd7D2Otf
ksY/Ye2bx1orQZbthN1YYUTfB4IC2tZ0fAyGTU7oO/G5IR8SJeKFRuD+5zt31tj8+cL8c+fet1gf
alOWQA+vBrnxenoQWRMDHIqCO7dxzMncQ4cqp4d2S84vzM9bz7pQGf/WP5Iwyr83o6Bdqdr5uLUu
zUGroC+6OTDisHWLTXAISUdt8Gq/n+i/6i9+ztP9Bbn7v6P3zr/mJS/GKmSUDmn256+beQe//J/l
O9rgpn2rxtNb3SbN3z24+Z/8T//wJyDhbiyA7L7kbcabfHoDLJh9ZCfMK+Qfuo/AFp5f8/r83/jZ
ftSsv1Qw5TLwaIhCxnsj8Wf7kT/SMTFIaKclkbYGC8/ftAXlL/Y6jM8NCyLQO4P37+6jpPz1bteG
5ksniBHTv+o+nj272O7pUujMxTXG4/yN56OqPk2TiX+K4K49BaN/6jaJy+s9w/lvibPtnNC95DpQ
fhfIzAdljzXzJBCfmPNS+OGFaXRPIrsVr49ohq+Cae36uGldD6MsRfXClGikZVcCcdVJ24grKyCl
I9maSuNOmBqlxFyYpLzG00muX2rxhhi+VVa2W63FdldcqeGWtAsG6ljKChYLva5Q4F4NyrHv4mdy
hok7rhcDAQfYU+FyeydJ0bdkTDxbaozFkarPZ3DYDnxiumMwkGms5+SKeCtqFQrPrMCPh01dC3ew
e+2JYjQXTaJF61UoF04wwelX6Y3NruJJWpVMmU0kKjN+H6ImYc+WvJZIoA3KBlwv3Vqv3BBqtqhy
vPKtycqLFIvcrUlutgblXFGh51MJmgoOUch8PxDvfVQi1nWmJIRrbyZ4rpM4LdXx2dcVm9hmpyD+
pAVqOlSRrXVsF5PHiJTaWj/GRrgLA5w/CmmpupFc1xlBYl8qpqQYde2UBCE11DZ+Ga9jebjriuBe
K7J9SM1SBeFdWFpu7gnoSLuF6hlbM9aWnl84OGOoACY7s3Ax+/qWXCdkj5qj4leuinWR8teM2VOk
FjdDpt4JfbHTZCy6jSy8BkP6fYpLR5dGpPXY0TKhv5LTMrjhyYlXY11t5FL/XsUSifI4vpWUbKQc
R3zAhjsyKsdLZR4KRi8E349Rbutdsulz2ZG014HQG7NN7KQm7p6kI4mYapE8CQvgYj/dNOP0tZDu
hqkj9xMjpf7YjPyoKSOqdasN35rpNSMjENv/yer1Z1Dobk/WRUyep3WjQzwIqe7b4UlqA9sbn6IZ
5IpfNDBuCJ1+nurvxRRs9Ro8h1iyuzEYCVFVzq7/EPCbSlIxHyWCkl25njaScg3im9CZYpkHFhmt
hht4w0b29wSYb8oKkbK3G8mtR4W7bqpvfuVfxY12Nxn5QhCpYAEm3BD+tlfzTnBks54WYoc8QKyu
goZvqlluWx1mu5WXp7qxngRddXLFW2aKcSBqbJMDCFZyfcOn5joc+mtL5HcZ+jKKC0erho1kmTto
SWx9/KPaTafJN05B3+ynlsB6bY6E0TdaFi9NP30WQuWesCuvCm49RX/uZH3lhZFDmPkqVoxv6pQe
B36pouUkesov7BY2hSxtS8jY9Zjvc009kIjpxFX9fWyYWY/1F1Uks0HVj2DsMP6C2g6qUyVuk+aU
SoRSjcouEjG5TwXda2UgIcyQln6HVzx25zBnstFWlWm+1iUbB0l50XJxb0x4BC3aMn1qG+TmpL4W
LhpDY9mxcAAmCDTM56BKXQSaNJyqQ2+Zbq8pbs8GNQ0OqsmmZYifrJCNHlILU/BRffnpW4spNQ30
Z3D9B+QjS1U+FomxJFXupopFwoPMVekpV3Gs/7uW6Y/lHI0T3TiD+cZvuod2HGWhVUT/XeWVbuNV
vMHneJHtdtY15jgGjTBqDfQVBn3q86KjqUgLK8li+gFM9PfqjbcKbAAEzku4mTA0oXdZkCq7zSbs
eJfkHb82NX8cHdi9IurEMVD9nFXkFY5JgoFl9FpKzrP5rQM18u9Lnf+sjvl/DiJFO/u/L2bugjfo
UcFz+vxLPTMPJX/WM4b8F/rBOVDAEudBzNzx/VnPmOJfkP6RGH6YtP4saGTjL1JTDPrEChNztAfc
sp/jVFn8C0+EiKgCDyIlAZauv0u5n6O3P+UNaMavm0RmvPw41ihmAuRVIDk6kxkkaRx2+iipLj+D
+JVI9wgXNmaP8RCAsZ/7GCXpMWjn2kVSi0uf6SYuYoBK5K1JBAF5VxPRNRUJno5KDyUQTFqMgoYr
0JS23kgkTOXBCPBn+V5cN2ALtGWTj9u61ZZTWqyDPoccF5sLWY9ofjTGqyQoDr/aToaab4YiJfRh
U9hnEoMypSFuivdJsEt9kFZj1GfPTJ+VbauQFqL2xlvVZVAzWulZksiSJUr4OiEYQffxWoiFfzOW
bMV7gxxoufdf6yg7EcMHRsAiQo5YrKMZ1lurZdHy6gl5Xf3gt/SOpDpIgfSLV3KeXoe1zD6M5mEy
iHdRZ46AS5obycsPlVYQOoIgMJtoyUYFmdyqmG2zuL9Be+XSEmnsNAlWUSxt866501RCcggS0dde
wKaNRFyLTYnHXK5SIPZFNFHrm7qhbsIqQbBdoG0J0tuGlZzxF49fJc+AuE6aHDAJda0LAgwbFeYU
g/iFXsPCITAGFk+YvMlBRD8rJTKeKDSKCK5RTIb9dioYy/VhIx7qYLQOAomuG9yt3VYif+u2AMNB
KFhC9kRmEVvXw5lREnnVjtlyiKXRLWot3aha86aPWU9GkejbcERiO5/IllZ7M74WYP662lS+yYNJ
PHci3jD73RI7dWfl2UOHFc8Lc9FJxzG6ltR24iunHYVQWre0uvzAc4LW23djBC6G7FgEg2OPNjIi
rG0W/rbyg8EjDFfDk75QvxluaE4K7vLBoClgCnfCJA77muypq6hUg80c0Ig3TxLg6fd1vTFFkPnI
A1l2SyZ1UtU9M6+kr53FADWiuVsjxyLhQ5V0VIcE+R3UnEwm9yppCZHRnoZMuMUytjal8bXvuvsK
eIGRWTsSW3fEM35vrfROFT2gHMOByM0raDc06/yViJZwSLRjqzOX1aTyNYmbFeFXWzFuV1pYNIsy
mo7kUhwjFdW9MJCx5GekYEVrOaFRGPbK19oQUMCnFqCtSV9kIrnkzA5yR2ihBvpWNCx1Pga21fnk
3GpsFbCAk5WUTMsxk45xYAx0/Yp9zzZ/kOPbMqyFBdEkuZ3QUKuLdBkGqZsq3aos8tWUpusm8ldg
aJwxlm6iVP9qyOn1oFR2rptXOlXrou3r13GwenccPcgF+pXVGpSfxI2WRFiNJhGJ6OsfPdQVBbD9
qCzWvYynD8Hxoug1fzXE+knKvYAg6Oi5EhpI4yLT65jpziDV2zLS7ivdaxx9IlRQsnpbJx6OtmZV
4rPPQZH5hnkyhDbgXQKqlNPwPIaWvqoiiB9kVBEZMIbKlV4StOXL5k0CdmPXqJGtKAg52rhVp0Uk
Zg+KREJIPnnoArGwqpbXLq08CG/Ttgxox6cl7CXVwoVRV9aEPiPLjwExywsi3I2VkHuubMWkpwhE
IEzyQgvVFX/FrZloIAiCrwSKPJHbLi16pdnW+o1vHfoylhaiOByLQIMFEw67QNDcbtTNW7WQlV0Q
NLnjCcIX0W+6+1iAliB1c6mcB2wBxvxFqdKTJooMWvqU2VUgYmlqDqI8sYgLJ8XHdiRGYbwUxcxY
lh3pUrWiNZytKvPg9eSFE75RruoukBeTVmBM1nJlBdD/C9iVZmGKUbMuM4UZRmm601jsJGS24hDc
+OHwBazMNRjCt1Iun3pdxWFMnltohbzI0bOs0w4zPOhnNGDFzqDJ1idvopWiYvH970YPf6TtzVsy
avZ8Lh6rKjmIQ/vF0yU3AIJTWgI0Ufq8Wa68DJpPpN6cEJGoy2GKN3pP6BNBr0tCwo6KAQ7PSEZ5
nftzk5o+wgLWK2NB1ioAOjaZ7jeTaaSojxXE4GRjTEN+ZzZTuKC6RgypdlueeM4y8KD0GOI+DizD
9rxoBRCA0BqDBptdt157nIDiEDmRow9NivHLpMvCqjQi8+RnRbWXPDF7BHMGKC6NCTPrqxJpUi8u
p0Y3FrDC9+SureWsfCynfh7pEL7JKE2rsRVZRuQoYUGhzH63l9XnKgvkpZiX3zzZvIJJjCXXRyLN
AOXGSpl2TCOxZ/rMFiJmWKHJDFBDIBZMEDMWIxr4JLPZU9is2iJ9VUpjOZns08xMuirG5qRyrXsp
pwCVmLd6FdndWZtDejOkRTIn9xllDnmFYUM5msdA7b/qZXVCKr5rSmuOv2PQJrSk/eloFRls8IRH
7gQ1ZCFVc/YsEhTKoq8p8cCqMQ5u4XHnWSPZ/8CD3NalteVd3dVq/chXs7T1tLIVBlIbReruAlU4
jaaxIiZsJ8CXvA4NbW+K6Fc9cl/yYdfTu5utbn5CntyUHBWm3QbdBmZrOJYl61SEqt0m1trTRKIU
SuyyIdEpsWIHCSjLUN10croofFmwLY+Qn9TqNrlo7GNDmuhY6F8yumDu5GnfIzPesEVaWQL50H6Y
rCj3TSea83nMMph2fFu6pZzS7ChEstWE6ckYiz2in30RWV97vgSs0+E16W2VHejyQSCOJg+qtVUM
24R0qUUpN0u9mG48IRxWsdwLd35hQv7rsqNcUAyMYuk5SiHdzkoLYuFusf+FWy9EYtZW1VfZI6jF
1AMHvI3d++LCaivNacV4sGtVcwqV+e2gh25edabtE+DT5fSHEqYulsjCHuRW44pqdgQj3FDqDV+V
fLgTVaVYlIR51j2dby195kgXoL6/Dgx+VqCWaGHL1GdRzdn2BC/UmJQK382mfyzqlaJ8EevHD1X5
z7L3o+Ls3FH3X6Rdx3bcOrb9Iq7FTHBajJWULdmecFkOzDnz69+G3G2xILpw+76JhjoF8CScsPdb
lguwfLzDiILiIvsAG7ogAqW5Boei669kXH62RbJvhAR4A2hzouoIJ4qhySIMn/LEfEKN7u76L2Cf
gP/5BRifxEIRIYRdKMrGfAT+j6670qMCTt5nAcuEiKoP2oN5E/yQH+lyT/kFdQU7tU30dH+/0P7K
zkIv8b1d8vuSMZf5RzxeKOsa4hgA1JHkGjr1CNOmHll5/UTGJ004iRlWCgB2f/28zJvzw3GZmmUu
TfnSR9iRkdGeIdILQBSvC9jSGuyFK9iUkOnDhXm3BEbZqqSRsay9PJlE8rUwdACZZv0LKaitmapm
guqR3YaiebIcd6XmLkV221QEdFSmAZy6sXKuC9q8r5UgxghApAjueRR6MUkh7FDLmtExvy6BGQr8
jwqsRLA3VupJP5aJ7C50iASTBK4CDi0se6IMjDqUIqA5WIgutpK+wO1bMKUBpEXZN7NHF1YS/Os/
h7ZFPyjk+68hzCAdnMFikBIKIkZwscQpGzhmoCU2DUcTmQbth3MTZi4uwssqFUaq+lYKRGL5MJ3y
+8FX7Rn05B5INY8hYFpP1c14G7u8uXo6+Hz1nIzhDalhZsJQaW52AnJDtEtswcp+kR2Ql+6Tr7yN
Zd6tMmYHzlQ9rrEk5+oYeggqZPxeFCeg7OI41E111XWUJwCIK37AZwjKuu0TYdZcNXpMjf2COvR1
9dg073cB7D5CXxvYNUvhsNMAwxQnZT6LxefrIjZd4koEoxdFIQFhIxdAmEU+55gLyYsCgG4HkMYe
6/gpnTgRYFsTVvIYTRCjeZ5kkA+4lGApCMEmAeTeeI8hNHu6iQ6KyhHIu0JGF/oMhYOlUOFScm9A
Dr7IhwyjGtcvUd7UBAOkp8gECII3/RXr5lRbAjuSFLIrGABHXIofBM/UNBQALQi4tCYTXEz6+WWF
aTqgBYO2rWhvyla7mSfVG8CkmGNmbRrAyKPN57lUfyQKBrG7+gBgTjcJlUfF6LwR3Bje9d/98Wdr
Ku3jYY1AQxGNnZAeOoCWoucku3Wf3vVYd5VRnb4u4qMtXoqgnejVzYyB0iIDG2Q3VQHRJbq5/Dgm
n/SQt6pMvyPrSVcVPLafLg56P4WBgvzJ1cED5IJg0JP3gGUXnPBtV4hXT5a2NAvwZ38yNkazFkVF
taeEJs8H4qnWeEaPMXvF/qfT7oFyfZN9RQNg5Ggau4n1u1K5kko/6eo+DVEO9QAzOIjF3R6zn89L
S/YZoA8b0C2LlVY7Q65g9iNtHmo1uVlGEP2plJM80u77Lt8X/bwP0vzLbJgj51NvXYgJA1DQu8au
mMl86lRNdBnogLIri56iAkS5B2tKlnBQ0XhSmBwhiwIjiiOkPGGdH0AZZoVF9EMRa4N30x+NA51y
jNfQTRtUr9lsGawTRRPLOM7KU4UBKH3ILrSqA3aE7YHHYci21t8+71ooNafV553xWImAZ4FAuafA
D5IArA2sEwPvrTmgpzv7/zOTFi19ryUyX60EaiQeBjgmwMoo05v0dCaW/rXaV27iAlj6vrcNayE3
ptcc4Iw4HmjzTWJK9DUiaSKdKrg8cA8mExWMa5LbH4q9cooP453hhdbgAWTAuu6KNnO/tSzGdggB
MragwEvLZ90DVblO11wtdFN7C7ZjN+g68a6Xez6qzqsPOnUk0ecMMsUD/aDoduFSscXkRAfeXW6+
ruDGdVVGswX9EiaWi0YyBGGITaVsP50wwC2pVhsDaNxG+bG1qsfpWPjqd+xDgL9ojFFVRDHM5Z95
MxqaGDxDOxEEH9i+Yc7cYNxZjvBNZ1Bh4ReAH/gI9uDoC/h46Y2jfaruDA/btjYGkIEi1lmRk4BQ
1w35H50mFGxgwNYlWIFEzMlJLFxllQz90OQR/QB4wNQHUKxb4iOaPFZZ24UnJRwvuG3CK4GMCcdi
CCAGdBpdygtXAdzXQqf4kwSU0bmzUI/YD7xnLVcka8PyJAZNhwunYCqKjY6JMu50e3YpVIaIkjOm
ynjGxLtXxg93WtqAhhsyg5+6JzqSHwkWsSnmqPEzcnh29DGNgJdSQPIimRg6Qgf5UqWyoMJYclgi
U1n8Mv4VDMRr2hyk1Dzqku27XEmi514ZbFABBt4MUtlV0BBAjgpOi9bD1DVmRfaKFYNfleuDNw8H
Oki0xoE48mEpWMboAjS4hQuWbnOQ+lJA3DH5Mve9y/GAm8FzJYnxgCNw/pOpzw03+JQ8JXfx0XgB
9GbwJThhqfoZzUuRhhiefvKkMj4QNB9Bmce40kUBgt8EDjAyL7yj0afyBztfHY1e8uq7gT52VKQF
Qmgg0U6LL90oB+nMHyTYdrMrSYy1ybpiBqRAl004djYw0I/zV+24+MsR9BOVFX0LejBx1S4ucq/8
QMsu5XGNbT7m0VmBh4d7xSIyYw1tiTeUMuGsqHk6SoSxJI++qKeHyQpVOBpA8eWAVGuP0k9+GN3M
i1bCGQMR0YZUJi013Dz6DKjvGp2a61rKE8CkBOMY571S43Roj7YC6KsTXp1pWyHf748xgwmz6jI2
nAB0h9GoUFl2oYFWuppyDrId/FdXxSg+Stmq1msw7OREIcQk1D2MG8WLfD4o3OaRwFmsgEwLczYs
UEKPB5BpCI3sSvJ0SgdsjKTB3STs/8WneZfCFiTABR+iuQopdds6BYYIQ6C5Xxfxtrv+wZDB02eg
2o2iCrtPVyhp0oQafTHqmhtFApZPgIEagLjKTECdIk0YukCrCn+MU2TIe7R8/GbswbhhyrvSaPFw
bsAiYhyrfD6UE7ZAlcTBlNbZCOd9v7QLJxJ+VFeQ0CJxxWAW1vI/vP3VfpTz3NACNxWtNo1PQzVz
kMRZSFa8Ci5FML5NS0bM6WVF6rX9eNIS/SgI+uMEyHe8hLDeXd8BXuQ+yjEkn0gnIRlvBm0+LGr5
MIrTU6mjpp42Thw25ykQj4USHLMiP2XTKavlhx6cRhGgPcc85qyRboTSy5/NOEoxzXLSpmrqSbe9
A0Q7ZPfaTf95cNC+95H7cZRzo7Z0KY9JSQZtyVRxSFPA6BKkJFivu1luJkvwAKzsyjwoj48B57Ky
wRi3UQhmpos9fe6290sVHFMUc6IgQ5tzxMpT/L2r1Gczjb7CEv+D2vHXRsbWUS8qN8xR0zJNAVQA
4f8lzKYIngXYEQtn9mv/uklS9bq0yMuTMvk8yboYO8HoJAIX+ElcwpukT/azhlkGjVeO3DAmoPMD
8wynA63Z28LLKoon2dSkpMS5OrxfMgGDtUXG2T7eEoG5MTrADuY2TJddJgpFp4dRbA6iK7RTuRtU
5SbKpJzj+nX6Adg7W0thTFbWsgQTTbLikrRtbMDyfJLVAhuK4xmopIqbgGaCnFIBHDF+Nk8vpi5/
qWg3buycuMZYQ/IaVSlAwYv0sU/oRK9pGW3sDQYYBxs0dkWsqTQBKCQGDJI1mqugWaYmhoVta7fp
egzrgHpHGAngciPMQnRi9aD0SgX+oPSkK9GhQhfcMcb8p5aBYKgn0NkRa2OACcnV70WHueM6Ke9r
TJfswlSNLbnFePYSdv5iRsgQCYbOQLljyPdkDDGnnrxUFXZnZcylS9jS1QpshqbEHwDDVneGhfn7
xMlj1Rn76kwnuxLx/rqOfox/NEl+/6qsr1HEGfMEioKFq5906zXGSH8wRTHnu27UEDSgOAHlHTOH
EqpcTOqVmdKQimSir7sZZMjVI8DZUtQQ6PuOHCko0SLwZNKEh9GlC5nypcZqSwMur0WU0bsRrdiv
zVPqqTGwwBdH7KzGA3tJygk59LquiWRysKXMsy4CFpQ7EGx1QK8q8yjq3zUsHA4N4Rxw49vhfIDH
QsjHAgubu2BaYGlGQPO56GBm9UuU34UBx+g3RWDuFzggcC1AWbq8QtARtkWIMpQLQoUvWtrZtaKe
jKl0r2vhhm/BatcfMSyWc6BPE8Ivrm3JsIiyxBjh+HZdwltN/sOXWYlgFJAEZkdAHyS7RY1l7FLp
7DisnEUbfaEBMk7QHgcFHBGh+hzl4pPU1JgeFTHoaYy1Y7YpWIiazBYL2Yu7YC8NirNEhr1IxE4x
2o7tP8ydyCpGNnM9kXZBGL90lcQp4W5FL6CGGFhuMpCpYlvp8muAvljrpk4y3uoVuiX5+VlzsLCO
QI0hyx/Xb4xFMaXZ04U0JlaK4D0dhpTgo8ipJ2qhYhWKuAO7ojMOygEL4vejlh2K0CxxXtRtOOLp
B2E/mI4SsgimC11VZOaDJbqkAh4Sh6W0M5NNCdTVvfZGn86DEt/KuABWBccE5FARDAmMmmtAAJjS
NDBc9Rw/0xJu5BoOmNbik+wCZPuu5pjVlptYyWP1PcuGSBsjHU9hw0dxAQCWpZso1dEIxJ2Sjf9z
Lw8f8v10JnOTgpTUZRKPupuMj0opWngnOKG6ONc/2Mb7/lIM4257Q02B/Ghg/OBA7rGdiUQSc4FW
fm/cqLftCdssTgQGH1QWQL/yL4rUePuAYBlzKjiq8faJVxmQ2WpNpaKWAdsIPOAVuOWh9Jpj5WNx
3EMXMLB5WrN54LVI6tVWIlsyxljtgsiQWJWtHio3OFDaCdMKbFAOuB04kvJgZ9wnD50FkkvemMyW
Fq3lU+e9ko+N4rGYRABohEqJ6fjwRVA+l6P5ycgPU8N7lGwksxf3yyRmeLz2+lTisJ2dPHX7zI7c
9L7ztXuKPJ3a1acSVWhus3AjHbyQyng8AfPTi9C2CtKG2AfKx1sxAJ2A3i41x6AVAZD5ANV2N30W
eZ2szRMDCUuFHwQSDptTq9VcYJYOuBhZ/KDG3W0E5Jei/laRkfMAo96F9XQUgOq/ghg9MsHchrkx
XC2tfP+Gi9ZdNLW96wa6FcvXYhh1CcdeWYQEK1VLNNwt8XIrKurZbMx/kQKtxTCKUhdCWpNOxAma
CnSmbjT+KDBqTpkoipFHy7CVOKyFMfrRLDqY7lEFcA2QEVp4Fz3mevX8/7s3Jg6WI949bQ490KrS
LkB5DGRv8JE3HP/J+zxMDAJmRq3EoKd2s+7zUO4DobQUs+AUXTZTiPcLU1kIshjDrWM5qdSMKTMW
0Pnt6ljbggdC4SPvAbwZV9fSmMgzJOA5xLsRa3GQJtmZPfn6F+oW8VD1MDbIi6vX7xC4rpceMVOn
sagDyMuN/hErCrao9V/JCEDt6yohXfcNWDu4FNS1EzhbYkNxi+/Z/utXFFt/EhvTtrfpE4VYjW1e
I2djbALx7Y+TwITdpUQ1rPrQDHE09Yzatav4Zu+mnyiDD/Zf7OgQFrtxN3DnJuhB/u6bsF51KZa0
YtnhHaMAABH0e4DtFvuqPct15hgVaBuz+XNKJ4LNsgM2XdGdh07wCB6r4GPlZDHXvaQqMn4FqIxm
SkRBQQ3V2HUJaJOx8ws+LtBUtoCZLoWnnHzhfOatHBTo1YAS0BRFMXRGf+u61It8ymD6yEHnbyky
0NE1D9U9P9RtRrqVKEZ1se4lkHSqVNcMQH4G7rrgpHT3GBbddV3rxOC34ZyN/sMPX3YlkFFhAIa1
gSklAKEHR17zBdDE+9iLboKdBshLLhvKVi0WvDnvV8nob1WqZBiGWHXTZxkdZfQGrehVexDvOj/X
bNRTHOUA3Derw3T1bj6GLnGqz0BmL4/SnnPyTU1a/RRGpzE6QUJs8sArZVZwLz6PN/NZQ5EV6217
9dEAWwP2Ce36EQsulccz5I0uPwx5JZ3V40EbAeoE8H/gITU75KteYIs/miOdX3USl9ioxAOoDD4E
G9Mv07nyNLs4BTe83EreNO3VD2FiZzaSscurVHWTvX6QbJCmYDBnNzst2BKNB9VO99W38aT+GF3j
MHjZp9YPX8vX699i02EDXANgKthwldgxlhIFNILhZXi16LzEe5JgdQ1bjdeFbL5ksTj9RwqjezmJ
Yi0zcOUkp3Be0QBm3bT0534WbakETK5SAQUBO5kpNsewPqk/Xf8BLAjH21N6/QMYjYunrG/mEn5k
cgMv9eWfoaPlO82RneJR/YR3khfZsZWfJgcjHQf5pX4Mb0vgg4+CNfKp4XiXzmhgISwywPjxa4Dn
4M031Q/6xbHUKEhWD54y/BLRFU94pZ3JC7AJPPABA25nJ7+Yex453F+U8P3TMEoY9kUfJ/qbF6Kt
Przy72PHOMq6JTiB39s0miYHNKKs9O6ABZvb5Czx+uzbacpKP5gMrwWvZd0BBdbtPlegDGo9wNxa
IbB9ZoRW/tzCxjAidQHvh6YOavVwA6hUoQkRHBA5D7b4DIqU0tK6XXA3HNoYcCm79HvnxW5mAYRP
4Z2WKjvr90FQAIhuwDIATp2NaYo2mGEG4SGagVoC1BlwiV/X981qLyYy0IjE4AlakcxXFQsSy1mP
r1qcgMKCwSq8FkPsG1qU/0V7xl4Sn4diowGKd9pKKPMVwxYzs3MGtV5u45v5ABi+bA+iAoxlA5hi
lz3mVrcTP0/fimfDWxwgWlgwMv/6yenBPlzu6jcwX7YNO0DIYLvQnbp7IfmKeoUvLzdGagCsPuS5
ta2UYXVgdguiMYCFQxSoLTbvir3oAC3O01qMTQ3IsME9b8V3WHy3khQjl7zix+ZDYi2cUaMcIHRz
1b7psGipqEWC0Bys0Is1YoqX93Td1Nn3ayVMchTpdTVLWkNcM0btVnoWK853e0MquPLhWJikJNJN
EL5EqhucJVe7S99qjkAW+pRbKXJswQvPgB/Fq4U/GLLljtc3yUSnUUyGRKQGOVS3oXpDpmO7PFxX
S55tsM07E3YBHHjIkLE/r5X5Sz60R1Al2b0xmnY1aY4pTYcE2/c2qgRYNYlLZ1RRURoBNKrm4RmQ
S3dzN4JVqI7v9Tq+MbHFnGrjz2wxHwqi8jzItiFhyBYwFUDpU5mISdBij4O8Vl1AQMQ3ijsAFrG1
Bh+LPq78GaELyo0pPa/wuoQjeys9pMDn/xXNhEexESKlqWFWlI4wP3SoIKIGdGh5KrfRCIe/epfD
OMlOVbM0jgpEARKi/1gX1mBmL1oqPs6C7Aw9eJ1TrBYb1Yz25fjpukb8xX7fpVPnsopBYqfKUymU
gO54G7BVXjCFtSO3ipXsxKPJSYD+EhDepTF+MYlnbehAiYTXq+4Zbn3GaL14l58kS94BT9DOvJlX
vtv2GX9EsjM3NVnaRIshMtJ+qeV5nJ+v3yBHTTTGAQ5h3hJVeFOTDqyVqadBTfiuj3d1GuP75ESs
zL6FHPoGLR8Un+wrp3PoEwUkwpiL1ezrB9ssbqwUU2NehovQo2hD4CyU2y7e6b8MP7wHga6BhLV3
sVntoNFOjsI+f7kueLOgvhbMeEKpFwwCsj9aLgJLPe35ZPbwghGNPWXwrY7LQaINhMf5BASCfzCA
zbFIjXE6oRQvpkzzwMEdTm/UlbZ8h0au9GIcpRcCGq1qB0TPo3SG+5lPvB4GT6MYxzOLoawNIpKH
ZB+D2TGGRkkOkl/v+jXzxDB+h6jZnPQqPm+27/aS/1sMv9y8meWuvybjYYAZm5RgN6AFBvmA8TEk
KKj/gTQKi6o0QxltzQKKGLhJRp/3uN0STgGOsHyNkgMSUOaQ6PUCmWBsUAmE1XT7/GvsxPfN0TiT
23IvI6mXfgSWeRdx7nbD6VyIZc4MCEpVGWJoECibrQEILtWX6x+P/m4mT7kQQD/uym1HoTyMAMhF
gkm8gJwS5TbT3TI5jLyMaENL1oLY5FKaZzK3Ot7MfZWdu/Rhjko3Ls/huJ/lXyEmCpNK4yS0G4nQ
hUjGo6LVlUxljW+mDLXd6hNcnKT5oRjJnAi/5eEuJDE+tVdUE/UflD70s/G9uIss5Zh/MsMdhhEB
8W3TphK5KdSd/nD96701ra98PjbNDDqMmhoiPl+ylyNrOLXW4uP5f5M7ZARrXYWeVu3KR0Bp14iM
kQOWXt7Z6dmu/QTGyfZqlAlNAS8zHoA25IaH6X6yKrwWaCONF0u23vcXN824VKAZ9MkoII8D7AeA
JoKvQhJ9QfEhdZdRATB+D2iZJIh/EEX9Mk6mpytTDaio4CEyBivoQzsFG4CYVwdguNxlRevNAATb
qVHwZMTZ0ahG8EZmHCPeyo0ufjTjiMMAvO06oVdkCcSjBQGsO9nAsC+BSbpTfW4qyHEbhPFWpimA
w7iE5jd2Bd9fuFJlky8gkETvWkO35NXY8xY2ePbNeKpJyZBUhrDvZB8cJL/xafoico+2ZdOyDPhA
CnmLkgPz/dsp1CtphMJHSvRtMACdjbkWvzQq97plbcz2Y8ZhJYj5ZkWjTkJT9qqLcZ3baE/bTYqf
uGKym3zTonMjnVd5wfEftGbov2Ytai2a+XoCWiO1keKM40E/lPfDCVUsJ7BbN7kRzqaX2zN4QHa8
FzjvZpkPWLRt1g0BdIaYj10vuHMguOnIXX3ZchfrwzEBp4qAYaGM0JPOBgCKlR8CzDdE3yI/dU1b
5A0Hc6QpNENbhTd1KWLgBkCaei7eyLsxebTXb6lL5ud7W6n1WmcUJuAMM9E68LwiWgPT4n78tdiF
TUdWJqAYO4ODuljHLWVsFaMvhNIrWB1RzIQwwZ4GLALpF/jl3NSi21/ykZfnbR8PaDOKCZhIFOKY
PD7AYFvd0Xg6HoBgDBItqGWOmctZdShsKD7gncAxw02lXIlkgsswzTUhLX22A29tbK0UuF8hr4K5
6Z/llRTGqTSChCw9hH8e3OKpQtUL6eTBxPorOLb33FRyUydX0hjP0gniKGcmPdMjWuao1QMzzo4e
0CgAizXvDbDV58V48/tHY5yJCTaCoZqQmvxu0GOeyBWs72gtY8wPWGt25PFEbrqvlUTGkUhjkhVL
AisYsAxiiBHl/ECxBajPPQesiSeJ8SXAA49HYCMjKVcyGwsgO30COJUdtRw5W+H0/Q5BwH5pYnlV
LjHJUVnJCRrD001v8GpE9Ct8cPl/7gyY85cSBLOS4nBCtJEEwwtqtOKB7m5HRvIFJR8bExaP18Mb
70SM0+jntJEFDTen6T9rqcH8qn9dAP3I1w7E+Io4lGWSy4hhSMR2BGOIYxSD/MdpW8mqVKhdwxv1
347Y4OEEKqRkAOCYucMpHbDFJMM9gTUjeipBpLCjvZDQMdDudsuT6BKMXua3A7Sep/Ob70OMvf8R
zlwowER67Ge0NMUTrd8b5sFe8cHbQxfNF1QXxRPFXrV5Y7WbGfFaMnPTITbQtQwbbm50KikiPe36
PiovsU+7cJ2PNpCEKjqow5zCA6CdelKRs/Q+z1NvlYThaEwQXYLuEg1pxhgVoEM2Yr4g8txX+/oe
kLOjbmWSVX5SMV5HHwQ5ZjWVPSDA7xcsydxXnnyMOMNif1GCP7+CDfhxN5dimOA7DJ/DX+mzhiHj
u8Jdjs1RAuAg3Hq9V55HwP6jG8bz7NvB6l02o4ANNqfrhcbHCcRYVf+YjN9k+eG6Xf0lCL8LYRQN
O0zZPEgz7fW99Ul2xWOJlgIY0XaJv5zBR29xJG572XeJjIKlmLNQ22Kgqo1md7YrbofbEPAB1a/R
pqOaUCtwCfFnNTeqZ2uFUpjYPwYRJq1SKFTVq79CMT7VsoD5+TD0tUV7aKfES9PsKNWa3w3Zr+uH
3nrNYIlTxPwvCFqwAXXpj9vCKPuIDupIYCHQenTRg5dAeAhbbScGTwHAGyfeRsH2l13JZOKmToxU
HiT45GjfO3TaeWit2NJvEXbcwtL2xZn3dt+22ZVIxmYHs9QSM8GnTfYYAYttCgJf+YMPtApHcjA9
MO9oqlzejsf6KB/6Ax50nNH1rSKt/n7VoBS5vGq56DoSB4gU2R4Ys6lVua16lHyKzlFhhsEOHzsr
fJpt8RR/l18jgMNxFPz6t1bY2BuIuVFV9HWORUJsSAW32HB6wozaDxJgO2w267uhku6NDgR615Vs
MwirJuiiwCyDmT/GsIDgvCRqM9L0pb3PZrAP6RpYmq8L2U5uV1IYM+qmok6Azks7kbQCTnGZ7WHX
25JlPIMmlgMAteksVtKYVBoczURROpwJk9aPahF/yc2xxQyO+FDEAncelHeD9Nes3j51TVJhluBx
9ftur2L76/R74Cl6yH9kDvZyTH6k552QcQ1CqaWxQBBvAfGETRVPwoQ+inx3A8oCvb1kO1B5WaEb
v17/jptHxdSghuFB2AurpYaaNG2Q4GKrjlh9jenMSNxdF7GxJ4+ax0oGE1ukWJkyvYfHBUuor73Q
VrWBlkH5GNo817M1I3Mhi1F+tY7FhdByw3wQD7OTO2ACfVDO5T55S094S8mbldL12RgzkNU0J4uE
++vc3pkdmhcqIJV51V6XF3JXdrb6liXRHGXBk9ZPtTNY0DkXvJkhrC6YsY7BAMwx4iltYSifm704
7RI39JJnuvNAp3y1f4ATsR1XVkIZIxHiKJIGgZ4cQ9O/W2Cg80S+QAG01GN/NDk+gHvXjIk0KslH
M3jLGCZbtfQDUlKKi+GLn94qBvsB8UWzhglHHo/pLa9SsWmiqxMzkVQIikYxauRIhgaCOgp4jwfU
pFK+yalwr39Tnl0yITQTerVcdNhMZOQeSF0spX+6LoH3Ad8qQCsvR/qIDHIDEeFoE68HyaXbe2id
eK1ki981gC6j5827Q46qvvmKldBUz3IVQOFIZg3gzIIg3py/oAXHib3cszEuB6G2aGMFZ+tQmbdC
P3O71+JVayyDOlNH9vvBTV85F0p9y4fH6bt+vPmm1dnKSFDVaBKJa9zOWFrIgZoUHggSDsmZ0Qjm
D9vzBDLOpw4VIBATmGADoBpwidj5GTvkFjibUfakY7mcA9Jb+3BAvIEVYBlpqszO5BG16qJAFn+/
Rnsd9FLAr0shb3IaEZvKPGXZGnfS0Wj6I5D5jE1V1VNYSr+HCuhSFcUXay3jlXqacg+4zZ34auBv
ZXGbHbzDMpEkThYsli7a7/cJoNYsjJ62GLmmnRVQ0XHsnfquj1ermAZQAzD2yEI9G00vJi3asm4X
9TaRetAyn2UQ/E6DbivTnvMhNz0ZCq7/kcaavoSSRo9aLD1b/YzyLqoJmRvY4KawZgy3x27kNx4v
Vm4XM1ZSmYesqs2JDhB4GqYme4BUya/vW2856vaESsJ4Kx7D/h88+TZ96Uouo0XDIiozRvpxWmDi
NeLXQOJCAfFEMMoC8LKqbSMoCx5y2OEHEi2CcOnRDUDAAx0VbB7+5FkHTyZj/XOb9rIJK3XnDMx0
7Y7I8+66nnCU8q0IvHJoIQFxUw7sMldUcquofVP7Ng0PaAHuRsKrsGwGhtVHoiq7kiVrkaikEUxd
/YpnKkY1UWcCirsFYXQaF1NEAEJQH64fkKuSTEphtKZGlODNEH7PdZde7PVn6tXivdlgeGn2QTx3
5j1Pt04LQiogcwKqn2KhXJ52yee67hqY+1RhDX/E4HElg1w3sq6fbzNlIsDelBWJIhcozPkIiHVS
nSAOCkulg3slnnepqD+lsvhVFceDOof7Ukp1sE2F7U6csMyXlwsqI7lPABdXZnlpheAcToC8EcXK
9yFS7Axs2WAW8Rsx9K7/2q0X8/rHMvnVOCZJogi4FNWjm2MpNlz+0ajaVgVoLYe5fLmeW/AZQ9Uy
MoCjwFwArmIoy+ugopdfaG6D5/nSHWNZ5tXjt0x2JVllihJLn89FUiBgZzp4LCbBTsGzfP0SeZ+c
DdLarM7EjHGLyq16AIm7Z95Er8Fdej+fY0fft/bkaM/NN9qFCt3lTi786z9gM/daH5JxtypqpUP0
+zPqv0KMt7sCmP/Sxo5zq3lAmRzrtiAR4px745UJGHwU1ggA81QgZDDaM7RynoWmQFCwpgiB8WG5
yfehpfv8UeiNcvClLEaDgpAAopKUiZf/Cr8NtmzJjgTOe8AZ7XIv9HLgs1FaeZSDQTb7deT2JD7G
b8jXAFAj0/OiV3PpPgwznuN6qkycFVRmpVOl7oCl89FDfuTkNbb/FkeLEcN53fztk68kM0EnEaSu
aJYwcE2feLKlfqq+ywfgOEk7aRfZmlPPLi3fNoCU4e6kbdScLo/NvHPDXIwVrcEnTk464H+wqBu5
ALV0wQxE1/ozjvf86KQvxTEhaepiudPTLHC1uLWA6lTVr7HOfbzTb3WZ+V1KYVx0lNdCJUZL4U3f
R4dOcy5HpNSH9Am7RBSF4l8dimDfxaBwSmzkMbssiptCDdwK3m0y3Ep/io17jgvY1s8/Qth2iVDp
kj5iewtonepBi53q+4zulYluEWpaqh1pUBKwy/MBpz86WHqZ74KZFDPoh3qW1MyE8clOMjyLCW/6
7y9K+C6CcW+TUotg/svNNwuY9rVnONNBAuAwRYfifa1tr7Y6EGPpjWTGRlJLwb/watvq/n4wxrTl
oNTEdoBmFO09ah27KcGAEHdXeVM1DEx5/MY2ZQuO+ZyoSwomKLc3HqnnbL4Un0cr8HI/dEBxXFYU
J+jE14xNuQgLKp6uCsh0GN/RamkpmNhEclvxCbv+u6EFYV9dARe05lgYNdgPBo2FVQ2ko6B4YZ9y
E7i/QLUzxl4ef+7lwRKL7wpmn4JToGecWEtj2kdRmmmKqordb3Z8uM2DYFaMkABIQPwcYVJhKBI/
HCIU44PsRzkvTk+Ae3TdurdsjGAzD0AgIGn9gELUJ8C/VpQRwSc6ltKjiqGx6wK2PtVKAAs7JLX5
tFRJFXt1coiFmygOLakFn9jMq0zzBDHewtTLJJwlIfewYw60Aml4NcCrLVRtaudt83T9VBt5EbjS
sEgj49pUkNQypoxlak1uqyhAtWa0AHB9R9tiw86TPOxyg5aH5zvkLYNeC2QM2tDjIO3aAShDmRXH
ewpP1XwBWuHb8jQVHmBwFINWI2i5Js/42QLUDDR+HkH1iPdY3XRk1DejEwe4rg/0EYbcYusRi4Zu
MC67OkQtpfo1ha2blY5YHIMBzJQt+NYBmFAVPIi9jWV2XP1KOJMbogPaFrWkYTHPB6ml9gMUv2g9
9IfODv3CXtC66na/IYJCJ7amwOltVbjtPGN/XQc2FQ6dFnA0GgYwvBiFE/VU0ssYzm80Z9eodVuo
ysNkqofSDHhJ4qaZ6hId0QKi4QeY/riZASEXAse6rSp3kBfQ3MWcOUiOCIN9zmAQvkuVtPCK9BNQ
y3ZKyftym9EWj4n/nsJgbqyRg3FSpqLwGmjvYre04Oi1rumVbuFxG3/0v7H+lBhQBLDooXZiMCaa
DoYS64mB4ASU8fFmOUo3tPggnfmQ95vGuRLFGCe4ZRq5ywbiSpObFU9qcBB0zufZaIZB7VcymJgH
toQSPNfDb2w6HbMcVu0NJlpS8mfg94API/sX9AiXIqkFrMo4AniHpxYZmqvJVuuQA/mWuRG1LrRu
3QX3yHuRbIXA9RmZ9DnL4q5eBnjVLEMzOJVfs3R0gVPlmn19O5epGwwpp06xqfZgI3ojLtdlNsB3
ZQdWtwqphJjI4Bi8HzLR/hd+4l0CW5+dAbJUkBovj7xWdv38yRDvY4DApyMnVdlWwj8nYbsxBtBd
5bACdXgSeKD02LXkkHFpEjddP6YRdKJplP3yLU6tdELU42ECtmziGeZrt6QHKdB3oZh5JhDGQRtn
RSlmEoGGW2NQYgm5mK40IWeNGtixEjBdCfAo2bgriJgwRq8SGoJJ5nx5owj5zdihirZgN4Nz/eNt
+qy1QMa0AcjbzI2BFwJdkJvWnCSZjrGmYOZoy6adrwUydh6PizIoGU6oYhZDxs6fT+sA4YkG9gg9
Z4DUXD/iltGtBTJWXnex2SGoBq44vM6QNPlL+WtWAAMBI+eWhre88loaY+IotZijMeBRp4JSe18e
Iju19JDWsf5JkWErRq+lMbkCUdUyC0cFSSFGLmnPqcEaqdhaWvJl8g1gjqAmHBOrKV7/DboSaAZX
qsrUlZolXYKgL0w3lPa9VO4kCbv9ABNJfxXdHUDhr3/F63oDBh0mfidSFWBAGIraItx1d4sP7IkD
beA3u+rwD/qVVy0R8phgHgyaHpuVLrj5bIEOyi6w9oJ62SkHI2zbvfyD1QkasD/YPrppQNp8Q6Nl
JCI/IWZWiIELRm7dW+zsu+Sjg2grII//Rw/2rdgAyJQ/AukVrHxdOJRzWlVV4Eq6YKHUbsnJ/zw1
Dh1ZSWByFJDNR1PawtgBHP1/pF1Xc9w4s/1FrGIG+co4M9Ioy+mFZXv9MYM5/vp7IK9XFMQdeH0f
bD9MlZsAuhuNDuc4xfhBje/+RC02Ejj/1RBJmssFamGiFxQWQG5ZCtc4M1alubwTPw5Em8b5L2vQ
rVTLWE5K6p0R0OdKKSJVEYngPFapTJZl5Aa0rUW4P+SHnorwa/fNabNvnJ+KpaluIwPWq5/JdGWd
VsCPWke8qhjMSVMClUP0nti/WjciOWeVA0xeVSsogxy+8CJqXhXSq/L4Im04CBSDLeCSNXHuKYvb
KraRr0R4vAZINz+oX2b8y2BskeJXXwaEaA0MWdHrUSCYB0kAOqOSGosGq7LVg5mBWt0GzICUhbPx
uGqq4HYT6AoPmRD3sZ1WdoYp2/jJoD9KXWDB+wHC66nxWAmdZMUT4qSfSb38Kj0td+yZ0Tq/VazY
9YGWgsYUWTMANMGdWgFK53TKCDu1nxx8pRsdir/liR82O6NBcFAWqpv4GywMPIhLJldI/ipY3Ri0
R6gme7ONDtSDwehrroycHypPVKQjzEm8U86NWM7CFfBTRkXWUWDnFwdFt8OF0hvdEE5w7kYjGzmc
lVOCC3xtsDy2nTljhrphlIbA3xY2he4uycbrRkWCj00/vL1MpAYDKVWFMk8ZA2PwmDSNo6/CJ9uu
ur9K4dNtrbUkRmLk6PsCvVzUOGbD6lhVaKOxB80u1/0a1mcRvuBOlIUAgIXkFgFju8Ht4prJ1tCn
MQ1rS3VAqeuggI0+5a/68k3gtHbO640kzkVmla4uhtTTcDIRPcpn1jIYK54dFgcxZtrOXkKYLasA
dDD1d7OMWrpG2VhDOeJxvBqo8tyahch77MpAZ7dhggRSfTeQtKhGI/eDEYfgev0Zo2IoBi08HkiF
qzs1iK5+o/S2u4sM4wiHBQ3nJxdapJOkNDdwXqgsJ3LjjIP0jQ7lvWVUoZzdaabsdLR0tVk9LwpY
My6f4v6aX8Vzh9g0a9wmbZYCtDV17eKHZQlIC0QCOFOrDPQlah1JQ9qcSWK5tKjcy0vYy/8aMiq2
bPJDISDJfmvNVRVZZKhaOMTaZdi4ipPPL9o4349+61jGbzzUdi7ONzI5pxgrk7wWBZyi3OSOPkWu
In9Vlda31K9rIXqH7tr0ZoGcTYM3LkqzzoyCXvtB7HvVLpxSvaPlg2AjRYvilMECU/ZkGikNJTQE
om7qEXSLjB+BrsuaG1QgQJZ39QdG0yyMt1j4zl0yb/aTU5PJLLvOzM04ZE0Gy03jzg5rM2DvJbH7
37tJIQ0ZJtkEsc+7SQ6b2lShFrwJa4hBAZoZORL2P2/SyMljEDrGQdOEgg3eNXaEC+SF0YLwDK9q
1aPU1NEktA/6icUnP1spGGuv6B7YC5rBrAbEGWR5CZLEnNLkqzKQuUjjUA6BXYwG+iEHH+caVngT
osYkBmAUSuTUZ+h1RU+HljVPsKaJdHmBQdDwvAG1ovo7KYVdrdmskdMae6bjopQv7Rp/oDW7pweC
LQxowtWAaO+tn8kKtTMntKe/tFmSgGFS0W+MXqJEwlLk1FiK4J1BbIQxv7p5765tXsutluH4RuoQ
85DqaDOKvmPsyFkxi1sDZhskduX412UVZWd0SSznS2urQ5SXQGxb3NLp1Bfl/aKsoTIcouY2/u/d
epYhwxIN1cC9i8D97SLTaJDrKMbD7qVtS5eeu6n8MCnR8fKidubm3sjh076oe5ZgkJUkNJAjEXvs
DmA4vBkA86rc5+AzRjfkDKrwGAwl/bMUoutZ2GKzE3FuV8onhBWqTtHUVXawlFfGemWhO1cRxS87
75E3Mpi1bFSmicExKqWNHUiy1/mGds0Q98Fk467Rx9+LXnYv99fze/EIG4naPK+LNlllWBnqdSel
HuaJRYYgksEZgmFGUwoMKjtogBnAwHgI5qRLV6XX6ABAzjAersQl3r2X5Ju95Oyg0WvFNCLspdYj
o6Z4Q5Y5YDO+YvNVhvnxz3J4byRyEYVOCXq4E9RX2PMnvfpVIvv5dhW6F9GucrdDDMLFss9nxC+d
8TXq6PeUKKMzjkiuJRZJvMw2bmttekDk4Ztg4ENTNHGqxjxpCyZss1yjzmUb3Y/iNrrE3R5SBwqt
rsWOswjgFpB/L493C4B7VfA7McD+DmgmXpwY0EPZ+K21EHleQSWUxEhHKwEm371uCa0jckrA3c4t
Z3yWvPKbYI2795XxKpNbo5JrEngDsUbGgqdhvMm1jtV3lA2RwppWcQwgWiPnX+NJRUWhb6UXlANW
5C3IKXcj2SvQm4DI+JCcLPIkWKRAKI8cV0aJCmwHvGjkk+0AMWg9sTRF7yT5AbQG7nrOTqMmqsju
3s2vO2ux3zeeiDYLmmdG7OwfRFaiBXJ+FrAfi2RqYwbNGTEul7j9eGcdtfPsdkdw1WfAUUtGwRW2
H1wBylDVcU+yPpe3C8zGsh9pAZynagVeuBa2JoCtCzeewyHPnEn6LltfLC1MlcJPMfRfFKIP2Nfd
1w/g/JOcY7AlNgu8juGfjOvXCJ3l1oTR6/55vkrjrHMt0R9ldi+Njiy39ssbgphcLGt3ZSbrnkG8
hdEdLq6zQCemj8v8M2vI2HZZ1pA5nt/JGjKTexdgbYQx5doo6jKpel8vSMknJHViG9WTkbiq7RPD
PJD0gx6Fa0k9gUnuRgYboZzyxKPdpgtFyrD3/tZY82x56wiOB82tgRKgitoRd+NItnMYMzNtYLq9
XaZKC6KVKiRGyoBx8rBJFke3zg1VQDPwaJVPl1e4a5IbcZxJknyJS3R1R4FGz4TcSOPoXBawb38W
6twvrY4mn1er9H62p9KiiNsWBww3txjYc6KydNr6L3WQnVxKT3X+QzeBxSAnh0QzzkVUCZIpu1Ek
+gMBjIP0L+Lmt7tKZ6MmVaUnYZVj3mR6bLOzrogqOnu1DwOFtn+kcJZOSafR0Z7Bi4GbcT5ijua4
gAZiPU8H+3B5W19AfnhzAF25aYLQh8CkuRV1idaTfgSBbtGshhPZy4MW2R/GHJ2/XerTJHUVLTvg
zxWq4qFUyd/mSQvmFYx3dUwDPNOchGaOiYabcm3RrkmOc5x42rS446qAExj85kAdGXQ7sGp6NRSl
39jZSQHbSqSVp8WWD+2Ahr2y8xdr8Ls4j/0sI3dDLh3KxD5LKWrGQ3ZVpZiwN4nXFEhyysWBEM3T
8+i6pKq3xobfJZE3jMr3SBmDOU2BC6VfGVN7QyTcd9PwFKn2F82YrodqBoFeJV2tmi4ka9qzgu1m
cge36IbUSWVShbOtfkowS+HUGnAyAHZ6J/Wa15VV6dA4PmVjfAWK4WOnlB97UJimBqMxpX/yHtl+
DufDLeBngfhkSkI2yM70aL7Szk5ztK5o6IlYfXbXrhqWDqI+QK/wbcjZEOWLpSCBNNqSG00fgR4v
cAFs93hVRfoZ2RsNFYN3I1/yNCOXX+oIGPtglu+rGWSo8AVtLaBa3DPyrRwuSCSjVAAkzaZhOasu
aYkj17eRLYBx2dsuoOcqSDkbqIjxuQylUaoim5A5sXL0iQ6t0+h/soyNBPYFm4sunedMliNkZWX6
IbI8U/moaMFl77G7UxsRnPPQ2zGWKMBig8VEd+sCvCP1utb/APrCMrZ7xZkV7bOoGFQEtIwpi4Eo
Arz+JzeNBnhu26MiQxYdDmc46izN4EVCsoDMwTRQMJ39uLxxe9NGb5bE6ZhFk3EB6oIUAGlZP0Uf
GCw/ex90EzhbUVN0FiucPGBEAoBX2OTEPv+dIW2OjXuVtMNitLM0ovV0lfEIkXLDX+zIr5pqcpKi
UJ15VgTqvq8pP4fnZB0FpLfKWM+FLVEbO2rqV+36qCo/IjO8vKf7h/YqggtBojgr8kTrstBCnW9s
bhr782UBojVwYWqtZ2mSJzBZtC8iTwBCat/SUkG6ZdfJKa+r4KwWLLLU7EZYrWmj9Cr7vfyNYsyu
nUSXg2i7ONs16kVexhLF85+PqM4p+y8YknWXW0aC1Y+3kqf03uUd3I1s1M3qOEvu066xYvXPXon7
Wv66k5wR610aZ1mP4+rQDQ8UidVvrnr0WjM4iSwHnrQU+Yo7j5442bibS9mukzPvLP7V7sbIPTpH
Wl9gbdEwwzoFEBUg4leoAEVmVz1VVUYmF++od9M5ap0kdjU2NLS79oOUlWc5lQ+1Jerx2NWbVzF8
KtcwakOS864KB4V6Uq+7cvYndraRwPkKezGKSpdoHGp18gHsloHWfJdiVTCXv2toGymcu+jGJI36
tabhkoIChYGhKub8MGVrUEnpn11hG2mc71jLfmoqjeAKK7zeM0/ZJzamAvC2FgOt7SnxI19gauz7
3zn5jUTOkaw9SH3iZkBBLwbqgOoO9/OhrU4pxmCoPw+eqIIo0gvOn5A1R1t5Cnnj0H3M0vGhiKxV
EAHuZoUxZvRLx194BTYxzTrToanNCN4xdwafsVhGmWehDW326/iPQH0QeWzkcT4EwKtdTUvFDuYs
PWFYEdC8bTg2qsDp7z5ut3I4f6GDVCJFMSYO0wQV9NkrfdXy0ZT7bCILki1/WrrbiuSCgIhk+iiX
qGlr5nFxZw/VULRW0+ykneZQ3OgmUI8XVMPNyZV9Nie6XGKF6pM2fmjM42V913fdPXQaTUXEQrWV
OyqaK8YijTYKBjPJfbXATF2/0I8t5py9OspiJ12n6zTSXDueUq/Ix4cKGUuQ/an3YK4DLM2sf1GQ
AXeoWh+1NA2LxG6u7Fm5JjBex1A/pciktMhPN047t44hwbMX831pLx/ryDxPWvx5jEEkOMgRCByX
5djVYxjN0+g3K7qcyx+K0vw1RMUXTYofa2T9Y3N+nmivOUtt/qWO+RKAg+rQosQpUq/9zQfGLHqN
FBtNSW+jr2Et7Lw3WxoW15M/gnPGJk4tO9+1+8FbrnFLSAeRxxOJ5G76SpIqKYss1DFTy8mBuNVp
Ag+378BfF8UdOOb1K9pN6BbSCqASpJ9m+WsKZOYMz8LLqvUvXudVEmedKt6BUaLZP3sj/mt+cj92
UF+l8YYZA/IGHIZx2JRXbI4YAkFmMJIn9AeFlWdF3m+0DuzfFv8I5ftQG5qpbW9pcUjaE5toT1+8
QcG8we8MTQq0g29EHTLAnEcz+jCsGPW15CYd/yBRB6SMXxrPN6ImqTlajapiPf29sX7O2ut+/vT/
UwuepmtYE9WiI2ToYXpo1hNjLrCfWS95P2IaRtjPKNo09vvGhSq5QqO1QK9w2oCfOL3pgXkjWJJI
BOco0rHKiD3AallfTpy5DUq9gEJTrlmjNybMLYBY1aJhy3+5/V4Pi/MVVgSZ6wr7kkN6LOkj6/Um
7hKs8zNCM4D8C6uvbB3vg6NXiZzvAHJRtI4KJLJ5ZVW+ZawCxNUMlJd7UIV69rH+DrISkR8WWRnn
SDCWsuSY4odTBJcH4NbNwYuwvwxHr9aCVNhmu38nvi6TcyW2mspRk0Feo41Oo55tg34Zl+GYaKqH
QXeR9rAg9sKumtzUzZgpnT2WL11d8SGb0dUFkCU0c94sQetg1PSk6KKJDsGOvqS3NzYxK5k6ocU4
RkMXm2tlQbWJqRvN/Z2WLoF1mOxjNsJsAxTxpIUwo11c29JB1y0C+xFcaibb4o0Ira+Wqi4AQCWr
8wM6AX0ykdsoqYOcaIl32dqZtr07Lk3VAP+PvC061N7KylV1sacYGVslawKzyG/qunP7pQ2aWQ8r
FSSHyyDISe4qJHr1bdQ3bFPnq8RRAih2VU7SUIlLRxs/DlqQy70/RKuzkOBPlvcqizutuo+qJs4W
3DHrmZLYsdsHqj+X9EtSPyeidO5+jLBZGbeZs2QNtjQTEIkbD1b7ZVK+kK46rGlxAueS25DCb2dQ
fPWrS8zOi2jvXl7trm5u5LPfN4qTS7aSdJKBytQyK+6SAzuoy0W8bbtucyOEux5Waa5WsCSmIVgF
XUP+WE2Na+lCzEGRlnD3QZSuRq4uuIV+TePU339O4ygHy/sv0zii9XHXQj4sNEWCKg1X3TwhX+nE
qumvw5/0fMPs/rEC7hogSd93Q4cnRlLJIfDkj8kqYrxnnv29bb+K4Dz/WKyUJhmGx2flf4r5F8Ih
t0bJrsmvVFhevX5Fy7lAA3dd1+uq+GmLuqnGMa9xanG7OMpyR/JbNFE62SSqjwpU3ebyQ0qSzqoG
PI1wRAkwi70uyv3LxrSfp9yshfMdhCRKgx4a+KmlANKahGqvqkdaUNpa4mtlGvvz2BS+jAet36ZK
6ZR1c7NUVEjkztZy4Rz5EW+7KwoDjCV4eiioE9hXbMYDwKmgZjkkvmjQaP9CYDEzSmyoPnNKUwLB
Ix8MjHhaJWA9Z2DZXSE0sirP1K6TRBSi/4vL/Ecc/+ZQDTtV5BqPAOVxcsH07AOr9Vvr28hP/UZK
ljng9zv5Ko3TGgnIfUSfV8AIo+nVkzQV0L7q1Fy3UncFHhJgktVF6zHCyzZJr4oqu5bqEqCtdV6i
KNIJApd9T/P6NZyCSSZVGpSzEyBgV8/oKfgE2sXGKUj29bIm79vKqxzuWmpMPRrtjF0LdglENDmQ
Rfngf7GVVxH8zdMasy11XRpmbfpsKvQmmyh4IYhyitv6WNbj57KnZ7O1PhTV+nHQ+05graK9ZL9v
rr7WSCxjHKUk7MbmUKfjdzI1B0VSPl/eSpEY7lbq6mxcAX+Vhl0bxMtnopdol0i9y0J2z0tXTZOA
SgWccdwNVMXUqkoV8Z/eB4tdeYWkC3Zr/7w2IrjbJ26Uzqq6lAEd/tcZCNFqOIeSLO3cDWxgUtaj
hyXNb8ZsERQW973I63L4xOJi413crwjK52Dx8WRVAK/aeShpgibEsz1TFlxzQoGcI6Ftky4VcJHD
7AhmHdlrQsvrvNUAtLSM5/FQiw5s13NtVsj5ilWnRV72BsYeTlbI0k9szPUnG8EY/kY73gtR0DtX
uRHIOY22mvMGc6Z2UM31w2CnrddVveFFejU7dSQBZ75vKyT2KgNdBUXn6FS+joz4jkrmdbvW57JI
wnXWPlrwcg5yZ1+TXPXjvn5UYw2p1emzVM6nIS7AqSANC8g56lt9Lm342sZ0a8s23dZqfnR1cVNO
xqmq1tLJquGvoix8O1ke5KL8uvQ6cfqxvp6N+KTm9nOkST+GkXjWpKDbQfuIPOgpmYpTpkzXTdr/
KOPopE1Ed+J8XvxkLU5dPajOWBXHqsgPc9oc0sT6VLIRObxjO2dVY5BiIdPrVSO5ieIqLOLeX2P1
U21mpxX2U+n5dVvnnxEUz441gc+E3ZvoEr3Ju+Jrn8r1obaLxFFrJVCnEQnK5owH0JPSa5+kGIjE
Ukr+wihU75YtfZSm8bZoS8ylksUMFjo81xO5tzJNdsg0f5H66i8EJNezOfkFGaNnqQGUgNQXX0k8
oFJsmnlQ54XqU80+ryNpnEFFOd9KrL/sXHtCa1KoJd1Bl8hdBR/jNnQAJRPwgfM8CYnZYLNayTFm
hNjWEIyZ9VRYy3ks7a/yjCjfqLVjskTPZOoPWtzdx6b8hJH5YO6rzCU1RYGzr6nX5qR2KECUPc3O
x8DO5ONl/7hvfRj/UWQggJvA6nvr7HNNzqIyQ18j61L/rxPmuy5/I4yzvDHNLbt/QS2BD2vkExme
CV1F9s3+l3fmtpHCmZteyX2U0AVzvKv5UAKAyUH7sTtaZTCu5Dgq42mm5lVeT7dd2T4VxfKg1kRQ
Dd311JtvYL9v7tChRNGkkVlvA7lVO9tJm9L7g5MD9jRr37SJhZvyrQiptelUYyQbuUXQ1xwqkIZq
K2jo0ejrLwdd6Kf3Dm8rj7uvbbQS2rMlJ2G93FhfzBMGpAPbjY+lEr8Ar883KTLpmik6TqaB/HFu
5XJXeJvm6mhPWOdr9+Z60xx/p3tzN3NqAWZdZ+BTBN3Tb/dUmTRqSiTKQ+NWCfqnnyC08vfJU/wW
rI1CGLkdVQW4n2UhpYjRfZXP35CSKh2Gjhjc4E/EhdxdQzYl+lsX0U4e4I00zvxIWRWW3QKO7Fce
YG19VjzvbxMMIJkmaHG642/BcuzojomJcF3TCQANMRb0dl8t2ktJIs1pKNVPa/sxqieniET5t70p
2DdSOA2dzEJfBiOVgvUWJOAhKJ1MTIeMYKqYjvTUhvZn86YWmOEOfRzwaTdL49STEfdSIi1QGWf0
OtNpn8CN89CBWCnC8A0Ic5AlCLrr9SvYMkB7KSKk38kSAJwZYJkmUQk4HDjxytBMq2UkRZgBVMuw
v1Qm4LVL1VlmEQTcjkuDJEz1g2dFUUGz+fYMQWJtzUqu56G+di6VKUTkgs0UieAUdJ7qvpwtLQ9T
7bPWtI66ds5lr7mriIBBNyyA7uLUOBUhSqZXcTwbQU9lt7AGVxlQDsm+X5ayd6uayAP/I4Y7FWvN
5aHLmgKdwjIgiwGniES6fFwCM0juRWmGHSB/qOBGGvcCoTD6JG9JHlpfPvXAAiuAR6a77W0Ztod8
cuhhREmEHlZMLAR5UHYuMIfcyysWfgP3NCFaZRJ0MeUvvdH9XedGd5ZnXBXUQYLFRdLMbyE2xRuC
ITsOHxvBu2VXdeC1QZnJEARfTmRz4RoK2qj6QoqCSa6vm3gGxmgRf7q8yB0ZhrqJ49nvGxl2h4St
YvYAW5yrUEdaOBoFEvaL1RsRnKMsEHbKGCvYL40PzuHygnas4c2COGvIe1B2gEwIBZj0uVruSXdN
hX2R7Mrkr+/tpnGmYGaDMpcEpUHzzKrvgBz8hRH2N+SgyBx2qFrQZLTZQ84c5GZUq5LBniwof/5k
HmDpbswLhHBeP8Gnph7gUyKww/3tNBVZA14NsGG5w6vGJW2NGA/LJJLOao4oxSqCiaqCXBczpfc7
+iqGO7V6MeYSAOyAqawlj5q+YUz+UJ7ivnMbXOhG7nTR02VF2R04x0D7P0vjTlEysi5Oc5ZHAfiC
bDqdQ74Z1/k9uRrxanLVpyZ1midGCGX5qxosj7kXB/nHy1/xLyf7+hXcybY6GZOCJDTsTUsKa1vG
XKBe1v6azfMhJ1kLDFfrs22ipWhVrGBMhwPQex+rlt7phVUFldHEx0mK81ugw8RBTSKBF9qLBqB7
r1/IucGlRzzQa8ieSMCPBmSEg2It+n8RZJGDAgjDrL+p0SUbOekcPP8GD9quizIw/QvkPwsDKdwl
PTRdlnVZi2D59IKC/GX91gPtxGBIhifVS05G76l6KDiXnTAWiAf/PCJ5+Kl61puk1FQgat2DkpS1
ESJ7uYDjdfXBZ/koGqbciXm24vjKiGEo3bQuaH4fDMmx6Gcch6OAJ6ayV0Hby44kU9vcKtx7YM7L
NTHAexT2aX1QVfpXEhutA49mOIuZCuz6pduSM2wTbAeISvACscm74jveq/KoIMJioaTqKg4B92By
ZH0w5uPkUSD2+ZI3ao/C/g1mvpckc4FXv9prFM9WHqqhAguegyjUDqyfltG8mcceVMyFn/iig9wz
aJNNqIIjEOrzblquBmdlIktdERqPZpg+QHO+xDnjBwYSguHSe8NVThjuPomaa/dw3pm6WmA+NhSA
z3H+bFFSTFDYZo4kDr0x+/6mKMfvcULvR8kOyyRD3i0xHdPsTgldnyPD/KAqObja1mp2wbb3VS2t
kCTrnbFqISAHDz0qxAcSo7bR19oHSqvRMWcphLMSXNl7J7X9cM4Frl2aVLlkFaGZM/Betc8Pndw5
da2FpWoLoro99UfzJ0PnY+BC756nkt1HGEHLw6H7Tnq4+Rj0ichBZpGICoN9NqeABFDqCMlVDbNo
/AMRw6FFZ/cdWqIwHtRO9akikzPlBYYh7UMaw4+swuGJHa8FsFfMaoKeAvRI/MhYiYzQkFcv8DeL
X1X+gPBgCBjhlQ1i2ECo7PLeGjfyuPAx6ewEbckant9R9CNK0ptYKu+AZBZmJnWSePpUzMVhUmNg
easCrdkrUrxZKxeaKF2O7s6lTOGh2yMY086pu7pSSE9iZuWd8OSNKC48WeMuJotcQFTYHtmepkdA
uh/+JMx7I4czYb0uGmlg40MM8B9sEFrqkMFRJR/NgyghkC+1Edil1+ElBL6d9bPgztuJa9+I5wyx
qyyNxlGF1vm/49q34FDiavJOdElUGRPojBXkPb5HbqPlW12hPoQ+YZCpzT61RfgHi1KBXqQyKghG
BAgV3rxwejmxgL8OIhBZo61fmUvr65X6MMoKaMXHwnQk2t5OeKU7GmbgwUvxKKOZsVHJ9NAtlqhR
eMf9IKkB3wMaAPSh804hsxU5ayvgb+nl45iqaCwEoqAWu9O8Chzdrn1sRXFKy2a2jdlCRzeDtjTd
Lhw/oqAH7ojk3hBc83uubiuK09tsHSWzA11T0Fumm4E3McqCuTq3M1D1y8Uxa4Ht79njVh6nqHls
R0QCujUwWgA2BHtkZInqQfT42T0sC0xhDLsfkGJc5EuJ3lpTOyERZdH/dUZ1JGlGweZQO+2S/ris
pzuXINQCw75QUoxHa1yUW6HbPx4UgL7p5g2eYo5thlN81Rjf4lY/Xha1E1C/EcVFRqa2dFFkdmVo
SvVDZaOU01YCrJddETqUl8imYgLB763RYaJcsawZQEnoknL06kskwpveOxq4jF8CePaVos7aIaMo
uWhLc1rk2gO9kE/L3AfvS/AH2wUSUfBmW5qi8Gsp5VEDNAd4UbLYcNvoc47h9csS9kZ9ifYqgl/N
WJo2rQly5q03FI7qrwctmZxq/UQqb763z7M/HQEAQpwGfXvZU49KeS3wk7sntvkETv/WdkxTKy8B
T9+nbpl8N7MHwSLZ/8DHQ9tFcmqHZB/wYauOwf/8LAwsd4yjEmUBIfvTXtHjzYZyTl8Zh6IgLWR1
/iidDGB0A93fqTpwG8keGJDFiZJdhTRsFdxgQB94R7EWTeDZKDqVBLKVnKup/4D6/0FOJyTri+zD
n2wlnvmEIe1ikIkzL0XqJaOp8Vr8G/ncdNfD7yOf76oGkFuRj7ft96NBZQm6zYiRizLA3fTw96Qq
kGleEaqEk6q7t5e2Ecr2e3Nt2wnmtLUByB6sBeWV0ZT+BjXD7tERNGOrQAR53+SsJ2UGhwhRmZ64
K63crA9Memc2vuDY9gQxYjwAmgLUgfDzZ2k610tdACZvAWA9uAVQqHXnwAiUgznds0ssOZTjbwAY
74VZW7ncdSkNJSCEexTENTkG7eVZQceBcLZ+r0BAkKfAGxQ0gyZoUt+emDWZfdF0//BH/eyzZz0o
4HcTA0LthRwmSkRICeFqRrX4rTS1oUa1NGAOVUpj8YbY/lzS/D5pNF+iqG3Gq9eziQbdxljZCG7R
WrOdIYvu0fzla5bx3OcqwYVRf8zjOgmQ4RS9jfasZvuBnI3GSjXRIQO/XjEHLWt5yL5dVqe9U90I
4DHcorQFu4e1SkFL78sOZBW2L0u6d1nInsqaGl7njL0PHZ/sIzZm2KpkiVFULgFzvfoTekEwFO1Z
5tM0CNKMOnP//PWwlcQbvIn8QzZ2UhCb6CFCO23jocfmazppH6sWoPaU/EjT4dwTUOhVVv04msqV
ulSYD4CvNYvSi4zyphmss94l6JTRAwUnTWvjsa4Lv9aVEB1JfjJE0Imq+Iw4LBj6+hzV1bmM57vU
Vg7TaLlDSVMn19QDtbPrVCuv6nYKsgWDHN2ouRIlH+NSDZtpyh2bUsGJ7jo9UyOGjryEAiA5zoQw
ilAPSgvykXFw6qPuR0epc1jiaA7Fj6/dS3IrjWnw5mwTWrfzMqCVPTrHKRz7ekDbA0BWT/lfKCV4
hZBAeVeZQPxOTIJa5bvciy7N7ahbE1CrMzVz43j0QPGluk2HkCPJclECZjeswrX1jzwu4liy2piy
WYlDNEpifFl31eWJQfubTmmHigsMWdf2RupaDXKQIvvfC+i3wrmzHAxTkkmDygl6tDxdua0IkKna
+xEEj1n26bKV7rqCzUK5k7RlJTFaEw4e0Cmr6Tf2/1QqELGvLRsZnCdomkqmHZkBBqKX7kCGx9aQ
jlEzHtRS8YtOO9BlCJKSBFRLDE9SilDqSKCOvYjTTLRYzlEYdUbIKgPEolzJTU9JqNfSLXoEflze
U+af3/mjzXq5N20rJXOf2UMcqkNzIFFy3+Xtt9FYlaCS53OlZKehAfZP2oNK+rJkkZlwV1u+pm1l
rMA67Kf02ULmosrpIZ+tYzyJkHtForhLCp6vTtUVE/5pVDRub9fXkmRcUb24ysfq8fKyBOfGlzi6
rJup0oKFSNFqX5cyR7NvViKq2u+GIRu747v/IlWysxqNisFyz4gGxtv1kHVu6jJM9Xp2hbxAAj2x
OSdDeoBxyyvAIn+RwgMvktVo2wGE35Wbu2CbaQOGqgpeeLEX3w0zXtWUn/7IszE3144VaMfTmDdA
cBUN7bxzZOiQsVgDgmogP6HwlbB2tcBOJSuw5XkJ5/4Rg0NBlHumdbTV/z7++lYYryR5VY0xmmHL
MP8wAbwjPSk3rP3PDFqkr4U1ondP0hdpBuPp2YOLG0li2pOFpf1iB/r1JBXXhfZ2Ea9C5EMAvPMe
3WqNZXsa7YEEKPQ5k6J7pQGNWFQnk88AeRYA/ajvDBsr24rjtDJPB7mgKvYRgGs+gzOqzhpQ6qj7
Qh8b/qR2xUCLJx2BLXea/DiQrvtzHKirI0qjvTN87lu4m7COej2exoQEulI8gJ88GGsJhYFONHr4
3vQ5Qdw1uCCEGLUYi0ZvBLojGHg8klu+5hanyRGpqmhV7PdN9LQo1UgtYy3DhkYFWnERWOIVcmPS
6HDZb76zcLYqE08rJLBtQ+XhNwt7MHNrlElQzNWXSU+OxizCyXhfpuVkcHeqljSk1SwkoPSzFcaV
n3Q+20FzdhhloO705qcX//UHoC+cZO6aRfgJeqJcM4MeF1y1Go1ToV/+8g6+b0HihHA3qqyVi46y
mPmSwYjC+Kr0xwPQrr/aIWthjB5EnmXX/DZnxt2rKh6VNdr2S9RdH0cAwNUEYG13dilCOxLI4ROH
0tRqRtRKcI9z9L+0Rio8rq/jgZ67NhM80ESiuAShbNEpV+mCFhTVPs31mDqlpXxf++owLoZAlujA
COe+MDJgjLSHy2ApJ5A30yCxHNuvDTRgKG53VyVO7MWVJ9CTXZt+PTa+fCprldqCwByZ8dypCGpw
5QMYV4MlcyLk/Q2n/7qecQ2dRUg472KIt/pJOMcVFe1iUg105YklP0mAISltPcQ16GII8wvRULrB
uIzUdP8/z0I4F5YvNUlRmUNPpTHeJknlRWkVCLaUOfc3YTS3NKZWGzc5Yb5nUUuoTQvS2iA+lP/H
2nd0yY0zQf4ivkdP8EpbVe271WpJF76RIwl6b379BlrfbLNR3IKk2dMcNFIWCCCRJjIC7XZo3PwP
swZktliHbP8d2Gwj51OoFCukHFT2+JFQ8ZgIjO3rd0wEBsLLgo+47zstQG8NG6JBMi/sCrIxOsVL
ZELyLy9cyVm+UM+UHO3RupEBjm1BCOaij5i7olOz+zBsDHOXRAMZGOkbqKhHVpO62oRBrKl4uLx/
uzdiY4N7u2d1kZK8gXtu7OpqxgAl2NlXJ2+IgGtSZIe7AXnXFyCPhp2FnhoyYuSIunkjiIpERrjz
bmTdZGOzUMjOnubieppeYpFe866XJBh8YBUO4C+4oxdnskKLFWorJEscbYGTlL5JMqatKufyxuwf
u40l7k3D4JrZtxkOeY9aUYwM3I8fmeCR7Ue9u9iO+n1cQOQH2pg/F8phd3pjmnvd9BLzp50G05B0
88pId6Ete0NFYeN5xeHVDGZcNQLlPYXvleeG1RKgns1g1u0PdTRhzin7nljGSe7jl4KaqY+/9DOa
IcAXV/eFSW4GKXEhTSS4A/s/xEYf07AsFJt5Ztpmlmuj6nsMjYJ3r3vMg+o58UDgFmh+h5mBgyh6
2M0VNva4i110VtfHaDWHS3/djR8M49B1p7HDsP1UC46RyBR3v1HlpC1ZFTMoBuuWxFOwZs21Fa+p
Q0CDomd/np6zTd2sjbvoSTFnrZmiCpAcyWm4GQ+6U1wz0e0WybEqaEOLVsddeF2y57GOiRkMukXd
aaDPiTQYjlESb5jVO6q0gsBFZbfu7LnbLI977myaj11t6yzwc4k7PYye9UmChgxmYa8sF93HpxEB
xTctXO6sMAEo0HQip/KWA9gFf2MQeff1BfZMRz0b8os8gmGYMPs8yhlSLwAlmoflB7pMnzuM8KgO
QGnG5Eh/42LfDPLUr3M/SVVq4E2SkxuqYP7W9lHYFxzaHT9u4521Fc2Enz0bE7T1Uik6vQfqzEB3
cPqMAQOktqIEby+MQAqNBhPU0zHIxk/OmVRuC2AlrIBhR8tgPhgxJHLoP4Ct+iDGLl2BR985O+/s
cVcjBlK9jGQ8T3RF47o0nGqJHleqfMzT5aobrdLJ2vhxSXR/1HNvJt2tZcUxGAaMUyZFt+2Qfyjt
/LqjkU/02Rf8up1o492v4+6SGcVpGfWYtGMhORg5VJ++NtWH6Yo11aMr+UBEoITzhgjCie0WcNdJ
n2md162JEaNje2zvGPm07qxue9uHomBYuN3c021NkbmqkG99HRtmM/QjxozAUAGEgrgcdH6EdVkG
CkxmMDD7rK9GKn0x4xb8PiAccWoDoz3zcxyJqCLOoxFYgfa1CtSKYp9h3zIz1aSczShmRDuknWM0
NAMCmF7JmmhYaWermC1E3UzdFfeFyw/R+83HzMClVCFfwyZpQUOjjF51JAdxBLKzWe+tcU9kream
Mo8lA7exxk4HX2r74wn5PGZa7Q+Xz/7uZ4SiE1QrNJRB+QpoXurmRKwlDXtp6B3bUr0qUxylmB3w
eQnSifNUUId0lIHwEZVCGZ3o9/lSWtrEpJUJB9DQr/Kc39hDezTkxMfnPUhJ88GIsq+GFP1zeYnn
w24a7GLCCBVK4DEVfvssaZT7XgHt+mS5hmOeKjgWn9Git8cK4mCpSz9K+Mi9ky4AEf6WzDLbs/dv
J/sJUJhUUY9F9MyFlUurRGCCBTaSoVrMLtA8GvwqVFpdUAQiwPx5e5AtGcvVdSKrQLdwn7obx7Yo
JoDUICoXsqEqzA4zUksoSmuoen1byjuA1zBS8xtzVTsVDmYc05QyYkr1bCy7N7R4BlsFgzCSxdG8
9YAW7NG4XSFySREM1Y2wDnseDb03yb0vxgw2CwjfFmGM3pJUyg6VmkPcfU661COSMEHZ3U4L3xc+
AQPhfF6cV1GVLBnAvf/yLlbuv1K6v4EHEVnjHAJkc4Y5auRfkNBpfKVcGSAGAgk9ALXVQIjVFhnk
Imct11Jr7FHY+LU86AQ/mo7its7vQJTO58DZWSVoxBCEPNaZsI0ad7o9Ta/A/ihErWGADmLnlbfK
4ksheiNe2jvqV9Ei914pjDBoGP/CQAte4vfOKI8k3ShUoCyRGYSzBiUddSw1t9Hqb5fdz67X2xji
3nm5JkrVL6hxSyBlcagZde5q9jedQUIUc1B+A1OuVUXUj6JatMh9P7Axzj38UUazLhnrNJw749hl
pqvn0+BWsyE7a5SNDkLR9kZX4yFMVvkuba1PahR/NPoaFOLl7QQqG2fIQCzUD0FXjGE1iIj6z0cV
X3f/bR+4XD/uI6izg90zXJMyD7PSok5Ozdw1jJWEZp2j4AQ+RGcBZbrc2reIZEYAdVCi1TPo5CXV
o9VEt3WloxxRjB8Bzq08pUpAlTN1qSMb3bGYEjC6FYL0azcmUMGtincM8mEIQN6fn0LOTDNBYo6Q
ioTgi4ZqnxX+Il4VRussvuBfD9XWCJp5SNS11yR+U2hE+GHrDTSZYKsG6wvALLfsPio3Ym3y81BY
l1HhYRh+TYeSFRfqRJAaipVVJ0E5Je5sBZYyeJfvw//jy72Z4NxZmttp1RSvYDpG6PQLTGeFEyRX
RNUGoS3Ok7UaQABZZDMODU7HUdhx3XMo0B2B1jkBdBVz7e8PhL3WdmKWGHBR1U+q9Qy1KUkkzbUb
GoJcRTcQygC5z0cy89zJ9tpjd9hy3vh+mUivOI4XOg9uRVIkN2tdgZn2l2xj6Y1j0PwoESbOfnEE
+S9arJ+V+/5bQn36nAtyxj2/qQJurEPuAiO6/KFPRqT3pTJZQZyf8vyTTZEdtRADnD7MJdi5UY+e
Wzn4m7O5McrFETrNlGFCUPWaKL1Bc39HiXP3poEQiCmPg6udPy9mJK/R3GTQwDJ8tcluYkMTsBrt
nUj1zQLPMJnaeUT71kStrVi/LYZ1T7T8YNeKYEJmL/bamuFcBplLcJ8mQxlWjeaYYD+N82929XGa
Ieui+IIN2j0VmzVxzkPJJ4he1osdlJJ101ptfZcnyueedIfCGq7A5wzyVWU+tYCKVKX12Uz62G1p
9DS1tatBNrMrtAewlhQYQolAgTSrX0xLKKC273Y2v5JzO8oUSVbKRB+h5XIa88F28JD50loB0Aq4
njTMjiXnN8OQHcqS3lnTKHqeRN+JO8iaXYxgjsPesyQy+0qB2pH/YcQmEmA7q9tdRwmKDYpbefQk
ijp2bWsKZFcx66ObfLLTKdGUFayG1SrXU/zSt4d4tRxUUDr7ujPLoylsgrPvefZAEog+GTbQ2WdV
7AIt/qpMrdcMj6V1OXVeO2OuKgVqsN4wEhPBQdyLkdWNSe4grs1YRDSBSYaNmo9NaPnzafJw2jC+
KHzHRNa4A5VgcDJpC0yFMd63P9bgEFnjDg+64YM8GlAcZLOasp974wsiSBdkhIF0VB8FX3LXf7xF
UjwOu2gM20rBG4ijugZKYN31RwgbefqH0Vf84np1Za8NIVZ2vGx395RuzHJxudIn9Wyg9hHManaX
Nsg6MsjjQNcGeZUaV66WjF+LuP8idb1Q8GjXM29sc2G53pdD0U0IHtm0RLtc/WL4/kV50sTeFIzS
Lcgbw8sr3o21NzGrzsXaKc20FXRKBNyN0g9gfA7F0H6x6Fr7mTHdN1EH2h9L+Zn0aeUktHeNHswY
2rrcVr12lTVow5XL3dqj/ZdH2jFWtUdIRQbWWB9V0j0MpBHwOYi2iP35Ju7tc0L7BEJlKBiBjAv6
Q0lhOArGWdvxsaT363Iwx1gQduymo5uPxL+apdSbqGBGmHY6ATeuguA6IF4Fymt38gyUS/IfsnFD
3VHUrjovkbPI+y2h4J7RglpFXC8pCYxqDKSIHlHYuZelLJhL+atV5Q9JWX6/fCD236mNTc6JzWaz
JGaLpztHEiP72cl6ZDVo+Vo9CEtSuz56Y4tzYVI8g3Azgi39S360PjHgHgZIrsjgrD4rQ4syS2M3
wNoY5LxYrKVELzVIZnd+f42nLxzq52Fyi8Gzm6esLZ1eO2ig79TvyHgwPf0OrSOvv0lMNwnlg4En
5GW6Asv5oQKe/pAG6PWYj6AFtwHv/UwfhhcK8L0FyrDYKRL0qU/yo3qTfKF+/KR8H64KdA00/K+O
YM/2nPM2B+D2zKjnYU5L8lbL/xO5eGHGwe2akVbVsoz0X7rk9TA60cEKI1Ae/sVcAWoB26VxO9Zi
bVNvlEAYRDkQGepXAx2qtcHBbO3Mm2Xl4fK33Ct+b+0xN73xL2SlDVwdqEchE3NcRh2jY+PsqxGU
wMFNcNnWnsvf2uKemwh5ztLDWmh1zezA+f5oNbNyhnQVsuaLTHGvS17XpVIWmB9rEjf+Wh6tgAbS
bRZKP9IRZYPYrVFUE4YozD/xMdh2gdzjYkqRjjlbgwR94/XXzSn1MxeSn3aY/0aTZO9ub41xL0Oi
20YzRJjbNMy7kr60pagPu+saNxY0Rg+yORuDXitdJbF0/lfPJ/aL3+/57B9E9HtRUMacJh8xt+ZY
Ka1cQK9i1E7QxUMp282mMMOnvHwK95cF4JtqIVAGdwR3NhKrz60pxodjgeSfJbjsnzo7EAaazFgR
AnMeL5SY+BlShjoPRkkMo3dG+R9pSAObgNfAFijr7K9rY4w7fW0N3fl1wevS+Ys/fl8P8r0R0oN6
yJ6EL9nu4cPIANakWarJQykbXe6VJMPRQEelcph4lu1qYX3FanLsciWZsL+x21PRNjY516iTNl6S
GSVAFpUssdvNR+olmKBnGHDF9rXnNFgt/29Oy8Yq5yC7tZQHlNDeXYJUgf5GfvgNbONehLBdI+ci
h6Esy0xvXrGNDyQsDunDCuFK0JT7AM8dyKP2QbC+3bd0sz7uNiiymhKkjb9uw5/Sae+f0Y01/owa
dlloc1KBMGzyVbf00lMUWKEKCeZOANbZjWK335JzkEtlaCTRIxJkTh+80pOBzBFCir3TBSsI7WT1
r1RV2QMOJgkwfaDvSPjqsR4NMyVsnP7fvtgvPbLfZEI4Y2iCNR24VPASgJRM530ZsF1lmsaQIx+g
DJBerVfkWjtFV+Ki+DnxGbOEVYHnDfLdBk/1RtSlIxFUHAJDBZYpCpUP9TckbvdsCgpsb+Zxdpvj
K0mlKGd7HZznvSjIQBgfgg3qcJXbSMXSh6GWkIjpaupXk+HjmlyD2x53MjEWp5L6xgdOd3Lt3nwh
0RHiQC9aj4E3Sw+NvPHVub8uQSpYlcXJTMZgHKvaHch6ikw0n6gxXPdtel/Iug+h9c5Rhy5xjai+
XtoRVGWKp5L2ORrBAK0ZNHVmrZHDlcTPAyGGkxn6GKxqAcizFuoTJirA41EkzVUMMF+krB+NCYSy
2Qhyj0K/imL7JzFmT5pVNGtakBxWNBjz+rNkjDd1Kh/71fgiV9ExW7OrPC0Y4+9yjeaVm8+R6aTd
IDuRJJ0KSfpQtQvQyIXcHzqzPpoLMBl0QvJa4o2OPySkOFbZ2jpzZf6EAm5gp/admmfHy+5j7x3Q
VR3tdXSANHRN3ocItkInQ5m6MpTL2GmiEnLWIq2s3fhbB90ZYz9Gu5lv5KckMQZTizDnC81EE1cY
yJPHDBRd8kG6rg6XF7TrNbbWOA+8og5Tg/YNYg8UjHj5Sa8kZ8LeG0vmybLsdKnpjZEvNT+HCmVE
GxyZ86M131CISlz+Kfvf9m3d3LeVSQbvooBZt8hbp+lDoxDprDFve36x3ixw3thKcHrlBUy3UfRS
04/Udsb+Kh/ubfKE9/TyanZgtnAgm23kbjFFu01dmiIJk+uNM9ZuRr91kuU3QBh7wdfGID89Y9ck
XTUJzKbJ0ri6sfhtomL7Jqez/yFz4grWt/eQ6hrj5SMK0Es8npAOEFyrQO+GsYTZU7zci+7bQ+ep
wLZI95XgcduLlrfGuFgI1UK7yTU0tUFt4Y5W6oyTfZ/Y1+s6BoJ17X7Gzbq4AKhCCUFpcrMKs+qb
aV+Xzcs0lJ4am56tRL464ttOBK6p9O1Oe4qHg5I8V+u3OE68ZvlhD5PgIO1ei83v4S6o0YM7Ql+A
rStjEGEO48fJnARrZks6uxdg/ld0kCwyp/Peqw2pAR6KJUrCfL0aMNVVyddSLJwD39/DNytcFQM8
is2apBJiIZBUSoDvAn2WQNmnvE9jJ189Cbov8ZUUO+ikFn7VuPngmoVDXpokXMC/2DjqlywNQDk5
d4e8hYLNlfXU0A/yR5u6XeZMICe1XPCZk9qBXp2FQSDqyhiVnI7RAJ4M5btC3WRwFvUpAddP8VhE
h64onDX7uZLPJPX7W3tyUJQuUMOJ65dCccv8a5TSYCGnObsagOBK3U5xRTHp/ucHzymIw5EN8pRc
igJKGyD1MCHfh22muTWmMPGfy+d69+vr4LxG8gJeGz41Q04zmbXNOLd1+1O/EsudVYghlI19TdpB
gJvejXv1jTXO03ZzTPu1gS9CKl0ff6n4AT7JVPzEZFX71oAHBYGOBrZQHheeK8ZQzymiwuimBM/I
eljuGBdX65bCYZHdz2gQoEJNzD0DvPT+qsgY/hrnfoQGu/yxUK5s/dqmL0JGwF0ftLHCfT5dmU2o
LYLMO5txG9OfUMyQ1g+mBM5mQT3sFcJ+dvc3prhnaqpIoUzZClp+8FFLTnZKb4wwOfwG8/Xug/Fm
iWf4GTRKFLODpf8vQkYsfEfYDsgpaODOuGfkbJnB4VzaQWRIYB8/SMuDmQknLPfS160V7lkaIplI
yQh2BjYLCKAlHkHvG5lvoXKNMYjpQEfBdu0+BpZqYHwIwZfOIwhGfUkgaQ0eb7BUO0MVu7opIkjY
jz/fbPDdEHtatYmwI06K+/xoBFMdMM3uMXtSg99Byu4e9o097vUxomWVBgJYXg3kpafb1DPm7khH
lYDhBoVh0xS4wv2Yd2ORe4miMY+lMlnicG0ewDGMxrwCDojYT9rerSFl3xijF+exo9LMT+e7ONf9
tgSttPUI0QKBq9x1KBaQXsgqLDAsc+EGtRt1GBU4/1L/AbCPU2Tgh5gCefl62f/vPjIbO+x3bIqb
0hJTVLfg//u4dLr5oIIJW+9e/psRzjtGJhnqVQNJa10XP1Zipk6aS6lXRMLoc3c5GKRD5x8KpWez
AF0CWEBaZHD5XyafnBRcPShe9w4aOgE9YBvd0hWB8nYvH0E1Rwd3gXY2E1CYdVdrKdKHcs191pME
gZZz+QPuu+ONDe5oQiN5gIIkuJkhIOGQuPDK+VbVT2NEwqh/qpfMsUDyO6x/LDHM/KWNMBOkZXhG
+cLKaNVqBZgZE33rbs3ZCHP5bwJZQ8Y/D1w+Kjd8RSWFDGdTZmkd1s1hLUpM3RDv8tfb26CtBe7j
rWTOrKbBWC+0BpC0YqLRjgUbtOestibYi7C5RhltMmu1EnBwlp8N6dmyP8tAqMk2aOXj75dXs1uC
wtwEeJVBua5jCve9rUE1MDpFoMnMWE/G73Hkac6AWjfsmS7xaqhmBbIHoWvMUwna8Lsh1cY23wtZ
qsaoYnVNwjHQgvW4HuLeY+3w9pSczFKwb3uXeWuMewGaLluhPFilodrRozXRu4Ti4ENB/vIH3TWD
76iidgjONj5MtHOjW2Ozx+ALIGNNdK3FuttnoiLDbt0ecTwBQA7DJ2cw81qdu5goqKAPy5FNl61e
rTmKU4Vgol3v7XC9+csJoq1R3r339trh/paoNjAyzsJn6OTi+Hvo5L0PuTXGuXmtysBjmPY0nOXE
BXurqzWgrO5/Xt6u3SGerRkuCu6SqifSwIZ4XGL7+mk+MmGitfJjZ/WQ6sWn8mBgJJzUKKejtnj3
G5gvdvT48Hj7G7g7WAKIPbQ9SOT/vHm2G3htbPHTpnmWqNCMwMGh10weTJ1d6hHPCPXAmB2x3IG6
5y639rhrl+pRQtcKadPUYiCB6sa9PWMSzIqte3UY+sNQmq3b1aaNNL1fnKlNH/u2/9YOUF8o4fKe
ymXym9TwczKe1GS4rQkCqNa0n1sbgdUaP3cN8Vs9bZwsHgWOeO9rGSZeEkx3IcQ/C4WrsUrIDD8V
5sfx2LhV46A6dM0AZKD1ec5EDyTbaO4gQAAFXOUG8nQwI3MfSyXp1NMF7ItW8oyCqaMsjdM0/XGy
UjfrbufoOl4eL1+AndAQzLMy8hd0PNCYYtdw89YMZkWjidZNuBYfiNp51iABpXBCAUcQg4oOAvdu
SoVNLUotJJnGP3NmYwhApPwossA/m4OCtAL1swAScKPbGtpxruZZFNez38ntkQyBOXBWazpGNF5J
WTcfrAeyYigGgDv+5eTOoBv9u8iVHcoKtAE21rg1DbZspxHB8Bm4YBYXkAFXTyEhFfujM6K6Ap63
2G0s4IpEXJy7+cvWMvvam3WC/UkpSA3mUf3Gfho+6vATdY9GzdEGzjc5qFfALS2RkAN0hw7g/Yq5
A1lgGr4siiZGQKIElDo9+rRHaJqFhQva1QP5kP1onlFpQxQOfq3MSUuGnMr99hYiUwFkpoVUQ8JN
4N69FZCNUSpY+jQ+jYCutp/N5wmCjnCige2nkBauju1JTPQlNMy9gVLeTD0Zixjog8lns52xjhla
p/FWF63r1PtJfG1yhKImuxdJR4iOCWiIDvAFAF1uKquJ8yrUzP8FFxJBcBH7rEuD4KI9iYMLgU2+
IABi0pakFMW8Iu0eCh3V93ZOqHfZ2e0aMdHtZNE1gibue/Y9hq0h/oYydw0+papwxlk0SbAXu5vo
qCrQMDIgucm5cCVSCnPBEUb7515qM7fpP8vZY5v9tIQ6Lbur2ZjiPOqqtkNM1yUKVsN2sSJXyUyB
094NwjYmOPdDaQlhtBRlkzy9jsiVlL7U6eHynuw8QBC7ePtgbJUbP6PqeR+TAX6mmYfaqUm3uuWA
FHSek2+oZvz5c4dRKigzoqKDDJgPz03Zmpe1Q9EzrVCXXsAxHg3uXOiulf9VjWtjiw+1kimRR0nS
4tf0hvzoXHKUfuQO9MD8YRU6zt1samuOO3l9vySqMkZlaHSgsqDqUkN+GCTtgxNHs309VH1yiGZ1
yh1TTT5XWZse1Xxc8cdq9/TnewpZJDCOIPRTz9hG8toYqTXHVUhnjIZK4CZXH+rxe6M/X7azhzx/
lX7BKBd0DkHt9v7wAAcwKWVTs/6g7M69X+XO4jd+els8gkAG+WvngVAqntzsqJiO+knxKyB+MPh7
+XfsXJN3P4M7w7ayYtIYpd9wnCWPyJrb1/c1LfzLVnbu+zsr7Fdsboplzd1SmE0aolMJOZ0vhi7Y
tr1w950F7qGrdANKRCmSV6m+aY/rMffAoNx7va/bYealniwYJ9rdPx0m0S/C+OmZ8nmd6WtUGjBI
SvMmlms3xoHppB4CcFbvKFnxFWSzR8tKHlDyS1x1LdwmTdBbl9WQrEvigBH+btFmP5bbsM3zo5ZG
jxD1fBxLzHYMVFQS3Nvo7e/lXK7c6HordVIdVuux75MXFafPkXuqeZe3escpgllCxmQueHTwiHAP
FZVSOi2sKtOUVyn9ESkfe/mUzIICjMgKl/tSQ+2rLgFJRzn0AyQ84n+iVbtam/lhmfLnyyva/XLQ
47Wg2QliIL4EDYFy6OJGWNE8fBpAmg8sRCQiVNlJn/DV3mxwxxetQtUYdJPJ0/6rcYVJfzHtDfMq
XArAeJ0ZThMaDxgPe38Rs9KM7GpGrPKLKbj0IKIEULInhesXJgLQiQqCOzcf4DAVs80Q+IZyB3cc
UjCmg1UgRc2xQEtaq0FIM7iX9+c10eMXtU0EuY+XG1nUWDISQSZWrrqdO6MN7irhwpSAbmTYxAQH
63fGT13hMH8rO6lXvUy9EJW6u1wAPjDjB9nVM1nOViFN05poIxTIdeavzRQJ/LXIAHfwU8Ci09nE
QZHq0dWT2374dvlr7twsjFKrSN0gAGQa/OxZJpuDUcRyE5bGjwJTDnESthr1qkHgsfcWsrXDbRpN
MXk107UJx8zWXRPNI5Dwf728FpEN7vBRSSNWP1uA/JgrMqAU6AlhR4L5Tf7wbdfBbcicz4VWpSh8
tN7iq5gMZCzw2oMEbiLbW8LLC9p75t7tDnd/7ZmOpWFgT+gxPWjrNV4Y2wWRTYAydxvmrjIIJqb3
quxbi3x2o3YN2n1MVqPzwYs2HHJgrMl1B2XkRfOkj7ljh01AfdszRHxWO373nWUuKiwVrUviEZYN
E8NE2VOSPOid4BkX2eBexUExc/AvrhAmlnowakiQ3dZCO1sEz5Vo3wzmlzcB0EqTqjTI0rwqI69e
4iovkHJ3LAgit8/G8fIpERz71zGwjbHaphUFbz/6t3rn2EruJkAQXTaxF7K/2xz2YTc2yjlvDQTt
v2od8xEsBMfljhXvp4OIc3fnbXxnivMUBI05Y4wXzAn16QspM08vM6fQG2ewS19pqm+Lek9TUf64
7wcNyACaryBnbsdUValJA5AOGF7M234EGU0pLU6O3rgjR9MnwefcP4eMGw6e7jyabMxuooWCd7ll
oNZ/5C/qSe7AJAmKYbzOZfSk+ctBOGApssqdfs2eFiVTsiScjdwZCJKdenXU+W9aPtjBt9Vx35JA
4iTOYkBXWbeMfEyh+xx5TfF5dlefXNXoRFP7UfBF2b957pffbLJLsjmg02K1DS3QjR6BPYHbZ47Z
Wr6mLgOYzig7rk0puBTM1V8yyd2JLNEVhVYqkCH6pzVv743sRu8Pa9Z7pHlMFuVweYm7J1QBekcG
Wx2U2Li3QB+TqM4SitAKIFro2yaK7oI499OaVaKoY+8VAOEIpLQZNg7M19wO9kuvATE+pa/lvPF7
9A+TWIJcd+7FoELydGf27fyIJMgrBNDWPU/zzjS3kS2A1wkKYuwBmr0Z9dToqN0YJ3I1HUQD8Dsb
+M4Ut4FETrRyXBFcNfKdtGCUIJq8TDYcqj5I2hW6Hv7lHdR2PPU7g5xrM9c6Tew4r0Hr3C6uSU2p
dca8wPyL3WVX7YQINWnVf9TMOmQRyj5Qu7urUvN7SpbMNQogPyW1vrbn5XGOZpTTZf1QzF3t5Knk
peiCj3ZeeY3WecralzdSWqGjm5TqIcFsh2OWuIhT1EJ7fYgcTH1ObmzL7QmzEbaf57ruRUX0dHnF
+7sJfhdg5k2gLfkEpJfMWs4GfGLm6LbvButKCGztuDekHv/XFl/FmhplabMKJ4ce68JV/SaUMPTh
toDTQqhQc5kXIK2LAebLhllYyfkB6HTqNlAwyLFAXPve9aQTIIMzZOchaP8loV8G5ZOlj84E950o
wWVTe4xEIBREVgrQGyZi+LqwRLuhGVS0+V7DM9TZiQfeghvzs3kcwUCseplnHyMKFyt8PfaCmne2
2XXauNhZs/Q1NxBn1GyIZe6y4zTbxzwer5Rk/m7pHXHTdmhdeVEDQ29uVaO5rmN0RS5/g71tVsGp
AsFePJ5nkinymA6qTqGZUOLhBHRBTa6VXDSsvL/YjRXuqvZaLeeViveEqcIvN2zKKUdaWT5iKt4T
RXA7rh3519uS+MSlm/vU7sYq1LvH0jiYqeyospdUz//ty3EbCClsqql0QrGz0dwJCYVGnHn5fNnI
TvjGhCsZbZXFIFT8bbCsfhkt1K2tTnFU1Kv1AtJY9EEyQxnih1N/UzeCW7FrEnzRACFjFO6MeKzQ
cRxI2jTYKy3QDuMBs1hBG4rGXve8NxwMYIFwZmj9sYO5Of92IXW1lSN5MMroymzl3IEq6fc//3pb
G9yxS6xmjJYa005rqQZLGwUQ4Z6dUtIDXc0DuU2ekkguHUgg/7FGg26aig0uSBM7d0boqcejKucm
ItKG3CfL06L8lAvlL27u1ob6/gNGZqbYM8HRUO3BT9yenqJ5cS9/wN2LuzXCnb8utVKpbmCEeUi7
87oQ5CXDUQM1ITnQU1ILLtXe4dva4+KVUoN8spHiUoGF1pknMLuSEeJ+P1Bnx8yM7C76dCMZgm7X
6y3i35ytVe4spg3Y02iLYJBNxSWYitPaJ9MbkKYjHGCVgSYSBGZ7PmprkTuZS11GxarD+5P6p1U9
6GRxJ03zlkFApsZ++aWVcb6Q5HrZ5hL2b87vujQ016vUEKTnoi3j/GBeL7Ni9QPzF/M1ZJXC9fQ7
/kK0EvYzNv5CtxvIoXboqq3dgxRZLsMY94MuWMy+V/q/F5ePevp6JYucVHgOS+oNte4I8TCCnX+N
8Tbr6LsEfNwshtONKzqu3oTRyGhd3NT6m2HPrRd6vdwbU1ZEV4Q+ONadz4Y9adBhAMr0lgAACpRx
D5H8324v/1qRQh8x3gZ/Gy30YzqdFDkcTF+ln0G7aNLmKhfVGV7348L5fsVLbpaIF1GSynrG4SuV
01RkgZ7HXi7dS8VXsxz9NPvcdbdlOgqiY9Emcg4jXpUadPU4jLV9mOdbuS8htLw4UKYTOPk9wOe7
PeQchRWPw5qBQCyUT4DKuerwOiL+mjX+G4Wbmahsybz6pa/KeQ27yOoxwiT4a8lBB49T5EUfWtAn
g1r8vrwRYd9fAb9n9jDnSTTQNStnjRU0c9XVgo59mKs5xurK7CbtskDRsh9tsVJHVaXcQYfpMIDb
sq4jwH9A0IIq/JdOHVsHU4eaE1UdZtvWT3rd504UFaC6t0Z/SmYvj0rV12csw5ohQVPOX+tKypy4
GPC62ErnaGl61bUTmIFpMQoe0F1/8rYy3p/M1dTXvQo/b1r1YWlkt220J8EbzUq5F74e71HGaC6z
pfhfEf1XVmheG6ffqSaKlsPFHOli61qbYjl4uvwhC5pEhLPbS/8QDv57FHgXUmeTVUsVcyG1Fsgx
/WFryL4GLayo9ADpXRExz+5N3tjjAo6pqQdQ9DEfWV4NRHEq9CinaHUiLby8Tbvv18YQ5zJU6KtH
LfjyMF11l2nDhyz7so4iVOd+vLaxwrmLeQKPRqu8VpYhKIFL8Mom0yun4jjdJSc79f/bqjhPURWr
2tkKbm5Lv5DkIJnYrOj7ZRuiQ8cFGHaZ92Qo8eUWrQhM7ZuU2sf/ZoGLLcYJwV+qYGbL0DOva+5S
WVQDFKxB5eif6mLOa7tGM62aQOUMaZY+Eb0UAjdwBiIuBlVaR2zFDNbL5vQ6VcFKi+1JOia995++
2CvAY/PutkmXgdsMCb0B9rEC+kzDh8sGRCdZ5TIPawVR5BT9r+mDvrSzHhjdDIIXyLT9haINEra3
e/MKZ9+sR61HtUcfHOtxXu8NU5mwXdwbKxzuk5NaCe6NwM3x8GsdkiWybiDPUfRvc/s5UzFWHsXO
LCOwNVrBI7RbgN6ujvcKaGeZ1oJwhWFrWYMkP0qOHTDB2h60KKjEaK4MKTzxqA97EC68TSrnH6LG
rOJqwN2lx/iQNgFjZ5ePjKSItCHkZAUr3Rs7eLePnK9IJgQEWobGU/QFY5YHJnajH5MgvtHRXO5f
ksSx0RIC/4JbXMtegfJeqwZz9Tfs7e9+B+dRojWV5KXEs7KOTxr5P5xdV3OkuNr+RVSBCIJbUme3
89hzQ40nEAVIiKRf/z3MqfrWpl3uc7Z292qrrBZKb3jCdxe28VfbXp/oFb0fY02jGjIGFyEH3zaV
TzP8zMtu3o8VEtamCnT3fho8nw+HhlwTBPz8Lls8CiwXtNI1yIG1ad66qLxvivK1glxOkWRXyief
eHIvx/GfIVYbtjRgoMV6AzVnw2+P7W0dLhtHfLN28jBJXwu05y5kO22Dzt5Dhv75vClO6R8YYe6v
udb/1Rp5v4VhV4oiGAphixU5ZrxayoYQawJPJ4/zodYjd3Sdbx6B3SBLxBAqUc5hy4FR52Ngc2kc
k5bDdcvh4tblZnUnncI71WNX7AV1ImkO+3Lujk6eBIZeZM9j6kF+IscObJweOE2DATas9B+llbGn
SdWc+7bGZWg7dXZAaxrqjkmVm5vEE17oiWr2IcwYf331Lh93NWFgN4EsQt0K3dR1Za5tVMIhiVLG
OgTiDgB1Jb42cdgOypL6qZFduQrhzXY5IHDTOphzuulBZGH1hQut8ZqyQcRfdpYetC2FkUjSWWGv
mvTIali8TTV7NV3N8WXeUj+zsx9uV043jqIbbrghqeVSIw8ss34icwmxVeu1aatogs8bmXgVMMME
m0iXwzM6Do9z3y2cl5gK0gaEeT3aqWrPenMvRv0tUXQMu6LZ21ah+WyuDN9uazsD3dg6lHQokY+4
3bPdgYasJ6rxoebVRAZpkY/JrAw0gbLVYDlPicePA3M2IByaPp31Y2XrhW9kkKIbq6PR0J9J0Qcz
G2ZfA8BzU+I8P+heWz1qLJO+lRjevdN443li3Z0qaebrkwcwhwRBd9T0NhLu7P7IlBwiDn14Hwpt
jY/ihYoB5eRHzaugskXyNBTCns4ODEIjWkvYY07iVPdjuxeEz/cW04xwUhb/0dh28Z00BguTEnFc
keIG86k0yYlpYx6J2WZ+KTvIlSV5FdRpCUnOTnOPusrG2DbVGMETWu44d8tHF6ScUEKiaN9MmuEG
MF+4aXiZsysXPmgJ680Djhb4lqgjL4pIF9ojQC26XjbqeZzkpftktu0Yu1m7y+ruSdiJdkgh1x93
qB2FNs1Bdq5M+DcNhvXb6CfdR+akx3Wno9AD9YhtPY32OXXMkzb2Ka7sbAjnMj2B/djhgNo9hCcn
9GnhlBm4c3IkdVISX0PHd0fdJjvac/etnvirWYu7QtJfs21yP52r56xTUWZQGicTgNfj6ILQIvnd
ZM03AFFADkf1kxsYo85vUC9/6Hqg30pkq4Sjbyk1awhUP0yBqUNGWNNhYZTMfWSnlYFbf+xhVMfS
M3jXr2YGpkiZEOUr2Fmi2DO65e3k9vauSWAbDEmq8WcpKxFnBXEfJgRZ+8TUbvB6hGMmzD2HtfCD
ByvHh3zKIGasz0VzstJqDurO1Y8wqeleyFiCd1oxHUrF/c9mbKFglyhjhw7bK67sB50bW2cElazj
CNacuXmEY2RYZGThtLmnvMpMv+j175B3gvpNJqeoFuYzrC8Hv7WSY5Op1k97eYB8ngwMlgFR4Uzg
ZE4MlQDXNjaNycACorXaWUXRnTt9qMLWwi5ueFsFyiY8aId62jPuWtua5uVmmL1qn7NGCzxz1HbM
E5BvS/JTYlSvJRQYNnpqiqBPUnZflVYaW22eHkRnzmFhGuWmr7kVurLNH5KhBDbNYbvec2RoKin9
fonqC1XbUd45UPo15saH/+Pz5NR1QMAaf80y0fl5ocixkalxUyZa7temmDcgoe7KHHp3RZaPcdPy
XQnHurkhFCZjzApbo8XRHNxXPfM2GUHdoyuGoOyLlxaIkHC5mkLXTfHaT661o6LucUjdB8gwlSEp
Ch2IFApbTJFpW8pGEaHY8ZYnIgtJj8PayoJuNFYFljfvJAWytDEH41xIvXutsrHxu0T/ictwONpJ
Nd0MhapC5elTIIXVfNc4S1B04+1ODtp4JZe5ONN4fSiBei3E8KDBsI6ObS7yRYyvilP9XOdp0Njc
b3tMtmqeLIZrCJW+3deP3sWQMNqBQpUJgR/btS+E8TwxFbDw0rPYBFAJIrR/8prsOvVHCS30AO4B
GuZalW0dv2GKYPih2oV/ITi5Tthyt85MU1VF3ObizrSlX4L8TkHs5gwtUvO27svTBGO2FLvg68le
vPCU4KGFAzseXXSn1vJq3aSzGd3wKrZ0zXfgBK3k/WxGXnpNXXwpanwIJSjiBxNSl64JbeCLl71W
RHMsLWVxY1qhqD0/12/6PLsSsFz08WF8DdFOwJVQPkSUtp4PN2fKid22MUAacaYOFYKn3gHMEpSv
lsGQ/bG3Z/j4gc3Ly6Bwq4NuNGcjTVBEVBGnFO+a/W2cmivdhL/pzcf5w1GUILaBOeuyuVaRDUyV
1ajldQsRfn2vSEN9vcm3ZQdIIWAHv0mqAibmJ8lbX4IBIXs3qMrGhzsH4pJj1omwB0OaDM1ZwLN+
dtQOKBXpt4sWWTrdWbVSPjLJzVBYGw6XC+sajPQiDV88xfFy2NgsUGGFNBBW+F1iXA3MzfvObmOv
KW6HYYAOiiBRjxIGdfH0VXe8w+FUM2INwusdyecAD+z/vF/xIxwUhgFXhInxGkBV9APHqXfaGGGV
742g6M87Yj1386+vz8U6K/872XfjLJnPu8mmHVAFclwmy19GWQVddYCuWWjw22q8Frl8NtbCfsHx
ANaFrAmDCPwTaDxga3R2dqOQhWo9goo8+y2NRRgov3KlAmd2cRaBqEfCBkl8nS6k74+Tm6ZStoSw
Np5VCZ6drLT0lM5uG0OGAOeiuRmkcLdSII61HN75hoIUqTZWfUiZe1KZE1K7qkKtefL6tjikAM8c
yhLkBM2hb6yH+F3T6+45q4sk7PIKwEQXgKzWLfZEQnjcnhT3xeRU96XmuE/1kNYqyD0UkfxM5fMT
zCPasMzL4ahJRMSW23mm7w3FjevOIjDbrsHlYdE9LmoWZimpY72E0ULVOAPYqR4PDdymT10Fsy2D
W05Q4cGDpM1posOdpkvXV1hXvSoBg0ag7ZfcO3llY2R+0ZEaT3ZPNpah4+y1ItSt9mFs59up0QGx
kDvL7L7TJsv9jo13EDW949ZwRL1toxf1HTKCb6NNYlDn4e2gukgj2ks/QNUBnQpc7xFT+S4z7SfY
Zd3OpHmeenHGNrtPqB2mNdRkxqY5pSPCDoVld8r+fpq1KK3sH7UBC1JHQnXchgSFyQ72ON7kkoae
ld5oBaTBnXqEisJY+tpgHdpheqMaeRGFI+NeZDzsrQFOFEYFelwOllVXu9JXJiIUTRDXbzOIMY5D
di/NAhdKMVYbM4EfW9KpF9oUkObi/NWda1CDlBPUHoizuZnofj97v7lMY6Me3kZVJ35JmnDgck9V
cax6Yy8t4KXympbRXNrgWrbay1BO+CVOjWRKWY9KFmFR1RsCkQfZdiHkUyCz3hQUxlYKZYupq8PO
cm9kXe+TbnJ87jgKzPdFx57NZlC0mYatxY901A/tiKwYkeqLzLRfonJINCv+Ysx22Mpyj1R9U89u
5ddCZgHVs9ue5g+DDnhwRQ41oitekdgUBKxnZ+8J84H0UEY26rjMxMFAQ9g3zbHzR0e7BTPoXnRa
WOfkrkNIDzDOE0xWxmNTjLnvThNUK9TBGdRNmXpPxBPbrBTbyh4eFaA7s4Y24SgaxHXaThjQUq6L
SNYGVPhkE+lzs1U1vEFct/7ZC91nTvU2cXPjQB6y4lB1HZoSDiAMmMQJiSXvbpvM+tO05gu+9tk1
WTg15q7qm+1A1A2BE3qQjvrGywwWFzp5TUYjNATkbycA6RRr70rDFvg9SFty6xcI4QHe8V3Zjzsh
nO2cZ6Vv8f4IKNW26E0epFoeW2CehINWP6cVoOp5v9cYXJa0/MFDRghl9++DhSxzMMHQA/xxn85E
bnPXCxbzZy2jYBV18+BXTrqDJc6WKIS9psu22SReqChPdBggwGm59443R7NV7+tJi5ArPLZcC0nT
bjJEgiFU1kO9rm4LKmVsaUAkdk31m+fDAQz2iNlk35YewR4xSAx0QrMVYw6vWQdyAeikQlKgcO6G
Dpoezgg9+NSwd47szkXpwHaro2Daa5UdlWocoRVfwlltKJ5re4Ick9H4jmT3vAf7IHF+1tOU477E
CdTKssOdUAyhdMACLWTTvOaDUz+LVOUxJNj+DNKRPgPoyZ91N9st/lCIwXq/Jao5zEJ/Rr5V+J1r
QttaGOVe5m57avqpjOpifkThRAtA2zuSqT50tvc6FyOLc6dIfUFgRsPIrywFOHMeNeqbqdxXvPgt
GR5pPnZB7kK0VE2wIUmTtjlpHDk7fqe9bXKoLossrTYWn/9Ukh+Ypx+d2jxxTh/7oX8COwxqzUbP
AyDdqnDKGQ+KKQ1Vl23Lts0RAJixAxmboGLO0SvFDf7STh/okxitQzNaD8SAakRF5pONS+HMc1QA
7NmrIaU9/rBG5yHNOrxAEy6HysiHYKwy7Q0kzu88r0RYNtD6xv97BinSDVCEme9Hrz3xGQCuCXaz
//vrD+6yC2gtYmMUvz4+kFlS6FBHy3hsTPXO4FmY5HlIZvM8cSsY63Lz9XAXaN4l2ng/3lI7fxdt
KJt6SW9hvD5z/FTclihMsPQln17tQYaFVpyRcp4q0fvFVefPdbMIY+M5AvAdJG0XVNNVWOcVzuix
lPE4b5HWD+0BNaa4XCoETYJ6ZOMdBXaugN46N9p028rXryd/mYFgWGjP6Eh7rMt0C5FIk1taoWI3
IbvJgzEbOepdGbRU3X490icRLCCA4PybwOLBgNZbqo/vPnPVsrIYpDtD6UmG8C4P+GnYov6/K7bz
4Rqq8QJKZkF7Dt66hu4heb3U1wfbKqsTLVXxvBc7Jxh/A+KjBUsfLg1QMsE1do1N9Ndm7WOSsQCm
kfdA3wKl6nWBetLzudJ7a47TLntZ9KslecDjgZS1uBNNeWCp45cZDVWj37f2eGgLO6hy108E+e55
mR5Kw22CnMz+4JobVb2JbvaTvIUvcv3Ns/of5VC9WgN9cAykU9BdHFGSqWY3LNPvTaPt+/oO7aXI
BqQy6StfJs0uK+rbVgAQ21QvZVrudXqTqA5wfCj95+QXm7IYBaE90ayNhN7d1yu+JFXr7wE4M128
I5Cpe6seECUlwjGJvVUs4k2nHFRWJ9YPVy0br42zSu6mDo3oipVYagCszLgOixBqVLkTtPBt+S22
5GERjALMCqVkzXdvruq1XNTNKZQsYOKw5GYGvQAHT6llFgT6djDUXZTg8LKdGFD6HaSQ4axY+Fe1
gS5TCAwI2ico0A5SiDWZ25sr8AopUzH83fblXhzK438s1bVriMxPvi3cPnW4F1HLBJJndT+5vPAG
aMAva5hui5ecBmMTsJMdDaBrktrHhfGQbSu0gi3m15v/GbCOY/xh/OX+endpeMoytXrKVYwG1ABU
YxbmwbR3zypaHOSvftjlql9tWQz315fDoPpFAWNIh1xPB3xYEcKzMsRBCo17yN5B777fXiUFXRtt
lebaBDl9lVTLHWXEVjRtYaYUQN5nMWAO/+Wn/Gduq6U0qKYX5bKU8mURgV70OVLIoSAsOJDttW7d
Refw78IhUYPc8yLftq64WGRwGEJWFS+NfP15eEBWLZodf0rCITD3/c6egiwydzVMEiT++/OnO7Qb
fk7/5cT/+Slrz4QUhCQDQoYqHni4uKapLXllxqKqAbcNFKr/xUNH4P/sQdfNw71wwWaZoPBHLTw9
VOwXVwjSQbrJi4Q6cchUZdE1L5nLkiniF/xDDNjIIGBaxUuNRzVmcxQQgP7dT7xGnPcytSIYk7eK
iUCAJfX1xf5ZnQ/quB5KlxSaCCgFfTyVM8nhN+Ylbcyeh97XjubjGAxwkQlB93qYjOAnf+nUzXwk
/nUh+OVQfDyimC36TLaJ+BChxArJAJFlQF54ymPR6lFqv3WZfmV6y0H4aoTVu2VBcDAd5mUEWN+4
+U1X/HDMazbol9P4ECxcMNJnhdYPK/p4IPeDONjltZIvQuWLeXwcYrUvKPC4hpjJHNtOr4O9mZ2Q
oIBSx5KbafLQ+yhnsakpOg+q7+dtI6GoKLw4VeNwHEe6c5L0jUOHz+80tFObEmhD1j2jCr6dBd95
rI2YVUD1JznLit+4tdhxMd2MSfdtTJvC13P4rAJQE05kpgEcJ/d2y+2NbOkvp0HCyJIfWT0cPLOI
4DyF3nsNmxZs4EG9Aml7Y9n6fa6ZMhry7Fhk2dNUNPcVb5E3wfZQZN+sMrnPq3kI864NKsp6vx9I
E6h6Tm5SmFC8Nk7yhI7OEPbQ8DsqVHCfp3mZOEmRqzqDdk5scWOj/+JrVjGGCQgNhQTjoBHSb4oe
Iim8f2XDuEN78dzZVdwn6PaVKqx0HlBTe3GyJuwMiU9Z9OjdwnA8J+MZSGETRQgCT1IN8jRGBw2m
0QntVJ1Lt9ukQwnpKxcyj2i6RNlUnXgq7kG3C7xefVOWvK8zsRW55Zst6tGmjkSAK6Ctsj4sO3oC
Rykq+GuXsG3aPemD85ImuFKbBgvaQ1lN/9YDmJDDCyrUIHAeTVr1jSbI0tqsssC+MW6ApLghw3wz
UXka6+Q27eiduWTCVfa7c9NIVO0B0nQhSn++bo07kuR+z1F5AAsDXfpNWhWPy+ex0Y9EqSRAFxSN
9gdhPE6OQobmbuqK+DW64BQRqpEaR8Nu/Ab8Zac6ZmUWFoAXWJW347PjxJaDspHXd1t4kqLRqSDo
d84SLxxmsWv5HBrOCEsPxrZO4vzWZ+CHZfomTHDLE+Tdhqpcv/ZghpaWgdNZR65NZ5G1IYd+p7R4
NNYyQpYufC8Bt0k5E+qAcNWbUTIA+77NvW+or97KTOyTxDgQBWGjQT7UtoKwH2nAZCXFlgLumhH5
gHqsz2xo/bZZUKBb0dp/2Ahx/mapX/Tdj06HLOHg+oOArSTtYiOdYx3tkJqmbiBt98wA31CyjY1k
2KXeKVPTvTMXe31IDsIQBzGzvTsxWNjCuLQl7RjWIv1WOM6d7Y0xJMXCckp/6pnCrhg23ZTs0TQ6
FwWMMDwvHEFm0OQP4jTBAHOVtrfQMbQzpHR8l9j7WrfDvDe6kOdaHsEBJyxU91YA9TbDNiR00Zr0
J1o/09Fow07pqP06Zpxbai/yHnIFg+9qBHp6jk+huFgPP2xRv5W199YrUCYsZfmgUe7hmXNGMTtC
TSn1C204m4N3YNRMYyeZ/gjHRVG6VDQwXKKw9NauqNo/3O5ees1CSUwbA5TBQeU34pl1h1RybL3e
Rcmv4IGTjhky0w5atlMR17k57nS95lGX8J10eBI3NQG1ZrjrbAlpIK06Kq+LqraBO95kGkGuFdOm
K6w9R0/dt6oO7SDve2sbLwXJxaHmZhOarFc+ivYD6qPD1m2coMlNM7DKqfXnMT8PWhsUIv3ZJtoW
gtYba9R/6Wi4oBr9p7GtrbI0MwTVtUR11j4KNtZR5+XbTo63xKBHSgD0AxM6kqKJ5Nhu89w7oi35
MDv1fZXXug+N2JBR7y2pyOtInDu96n4MutTiuQcfVPdmhTJZcZ9Z0APt6Q0k7uJy9tS5bbExmWX/
ory+payJiMzjOu1jV7PurGWFyeIfl9pO6dv9tNE07bebwFKHq8HdNc6UXFEl+SRK+Pj+LO/Tu9i9
FonkJk9mOLaQIAuqGDSCetcNJ3pv31hwf0wW2dCnWd0P04ZdM669jIrA60LTT0fy4iIbWsUJpZV0
OWv5BOVWOOONmjyRsoVZKQmFdRgTcNK7K4HfBehxqTm8H3IVOKgyoRlwZn2c7WiY7YzYONaxF0Mv
ZZvbPj+VT15gPfQh4AyHat8+yc6fnnKUaKP/OT5bOG1Q2XRhoeggFv345buqM0sdAI6YR+UNChFG
WEPiwHodAvvOgEtkEY3bOiKwVLz21T8ppn0cerXolluiuz+LaVl0XOvfGiTC5bF5RHPy+mifZKcI
s1FNWuoLaG2v5ik8YQB+guywtobXXLN2CcptEax7YLLebOuhQTYhQIXj3fevv/Bl0xCzfFfaWG0u
V6UmSSgy/n7+bslz7r2Y7qNw61AOj1+PdFmgcz4kE6s9NfKuNplMh7iClAprbycIHFBHbhhEvL8e
6bOl+zDUKqpnWmp4KUXe0u3rHfpbe3W/OCw52/8i0b6MsT9My1kqHO/uBtPIFeEQRorVw8L17G8o
uulvGRTP0FWCL7svgUqer/WvP9kv72e4dqfQ9ZJxCxEhHH7lztjKLWQpURi6imJf9t3HDOLj7FaH
oMmI13rLl5Sxs3G1yAnUtj6wnadFcnOt1HltUqu6qoUq/tSzYohdl8VJJsHY6b/VWv+qt95NM7FT
54hHMZRXNua1YZcE590KKr1mYhwAciSQEij35eY/9PRrye0nJ+3Dkq2qFrNm51wbtB4FIBAC5mGT
dyeC25RmIqTJ76+PwLVduao2MbtJKh2423hUT06+Kc3bKr0CRfl8CBeuNnCXwe28Wq2k1VlRkVbF
ZvsyoamTWEejpMG/mcc/g6zWhiasrjwYi8SCj23Qas6LgEs3+vJXnvjl71zscw/qBBYEdZaE/OMe
4PMs6zTHNWh7W4/lvp1cZdMsR2U9hI2+AdBRqKfY6zpS2vCc2zOGQPEGPajwPzZzfw3o/yubuU/H
Iw7O76JFAgWZj1NCs1JB1Bact2SK3I0VpXBmRa82B6I3riN4cu2+XqrPGhVoF/wz4OquMIFCnEQu
FMwnPliI/tduzp/twPcDrnbgTJspdxlXcdKIhxmgKF/aKQAQ5ZWd/pdLdbF072a22oUN9EZrl4zL
bTscCxZUP1Plo3eLJOIORimbMRYqQBsaICv3ZTyXUOq5KmV5wdtd6pDvZ7t8jXfXlGlldBqzGbfj
5MuQwcs9LCO8M5ufpoinaCk9Xq0iL1/wq4mvrhFP6ySjHHtoht0egVUhZI7QqVl8q8J5mwT6lWjE
urZpV+GI3eopK3IMOE2xfq/VPvuj0wcx+n0VznPQOyHyTlRJoEUNLC/A9tOL+938pcmg/mmzM0QP
wFAMjK0XDbY/8TccZbm3HoHT0MG7+lmzDdBEAEJsGz76Y2xE/4Wo66dzQK8OstXgd1xAFBtW521p
YA7F0YhpvFCD1IZu0mARPnavXJCf5SaQh///0bxV/OF6eoI3GntzMbZdWG184+yMNxYpv+oCgHOC
OZTB4AQA4JMrt+aFtcPfPflu8NUdgzS2GErArmLYCpB9rEfGlgU/BYv6EAQwC9SCq5aWn73W7+e7
umWm3rJbQKvw7KAiZTq13w7FoS5fcpGCo7R3RLZXDtt+fbddaNr+Z6LoTwGQg7LUuhI+AmCfEiaX
xtgYqV0RsoC97NBIR4EagnZWBObCpqcbGRmBxBk5pGH5TYRpTB+//iWfPVSQogaU2VsE4NZAZpI4
VcMnLLfeF75LJr8ar4zwSbqJSv8/I6zOPG363DNaXONJZh+SatxnIEH1zo4jmqgz2x+B/f96Tp+/
HBToZbgz20vm+fFq40WhAYSFFssiBpxvq/oEPEwOvzArBkppUTMlVxUJPktHgMvGY+yi13nhjV57
ExkGQ8e5uRviPtIjM4Obod++lndYyZ8DhMDRziHf0A38N7N9N/IqEUoTRiTMPv/zTirAMjaLUVR6
XDiT3X/lwPLpjQT7DfR0IfF2AUW3PMW5kc0qXpxmxpuF+eYcl4wIQej/TFT8e1TeDbbaP5WY1Ox0
3hDXnoqkxQ6MZFGV6FcYfZ+hMIj9bpzVU9FB4ooZCmI+xa5+XHqOKEn47ksKM8Xr+fnnu+WfL7ha
M5p6uQAoTuFdKoG5IP0JqcoNeFncz2huh19vkU8P+bupLXfgu6eeT7oDx7J+ilHXhv2619xA3v5f
Hbp/Blk3Ew2mDbKFw21syKCDKWUDHb4wi6Vvox8eq9N1C68r06Kr16KrMql0iUu08fSYa3U8OVcK
V58/SO8mtXodGrPR045gCHscjIOUxiatkzut9+Kcey+NZHsdUEE+Q/tsZADC06LVYiAiQLKj3Uml
Q0Sq9Ioy06cv1rvftLrdRqaXGVoJQ5y4Lx3fgTQWJu5tYeBLG4gl5zSYSnIlLPgs2Xx3OOiyFO92
0FCIGdxSArFVpv9mFA2MUZ8yQK+0szmV28KwN19v2WsDrqLTlvKmECbFVTqiZdQ+ibwIJYOVOfdp
mV87+xc7CaYrJhgnNh4MSiHs+HF6nBdwuU9yipRdDwbtZIN5DgkEP/uhNQcTgdZ/gTpYZxt4JNCk
JSDzgHZiX2BjtLltPVXQOhauOncdOXnNiJbxPAPymlrirakaM4RpKDorraL7TE+813LuF9pkbt1q
QCujnY3OYt/FX3/6SzI+ni8dfWQUiA0LfMbVdVHMk4ZWDAdRpW9eUINo/XIowZXscxiYKScCY/5Z
EhaikwE90oQHpZn9seisBbyDGI7r5eBADHYVOYSrqO3g5fr1L1yHFIuZDJgWoDzDN8G4kKtlHbxj
Egt9aNqc61E9Z31cpOAh5zegkMZA5lwZb31bL+Mh8LbQnVhETf9+sPe7P0GPRRXAIgp7tn0nA+uv
nVlkc536DWiJVw7bxVO0jGeZcIzwEL5YIHx93I6Tlikv8TrgLvfOJgGOSYuo8oHuAaoIbiLjtfGW
7f0+LVuNt9YA6kjllQodpXiIqRlQ1OXN+/lM79JbJy7uksB+/Hr9zOVmXg/4N1SygaAC9Wj11rpE
5HrmDjyeDJkG0ht+loU8uMqc0JhJi41ZZd6dw4dyq/QWohNTUsXAB7eB1zoW2uZ95oNaWoTT1BC4
nBhBCwy9AmZ0S8E4QtO5cJDk2d1dV3l8MzaVE6TGcATaPq7KOt/oXplvJ2qkjzSxtF2bMOZ3vTmG
X89zfa0s3/X9NFevfF12HdAaPYc+IBzqRpMAnz9vvx7jk70JT2GcVUtHGQh9lo97hU6oA9kFECd6
B7+L9n6St6CB+zl7+Xqcy+sK3sWLYwRIBouH2GqcXKZdiT4dKBeZ3JqCbpzKvdc5/f31MOt7H58M
3lkERTMdsftlc6qrhDQEpmM3j321gzN6JACj0XW/ra8Bvz77dO/HWi2PaGc3M3KvjZX1S4K1AKbq
1kKC0BnXSGqfbASgXj0HvHvqkYt2TF1yk1YjgNROepcPp4L8i8V5//dXYUo/Fx5lNf5+ZT+jLwJ0
AfM9rbx2Tyx/ZnVs0XiG1gTCfuyE9b2UOmOlcorF6cETbI0mLIodG8/2+DObto1Y+sBHBOubCm9Y
lv75emcsq7EaHA0tOBdDEZ3CuGS1WiV3U5qgbRpnzrbI7s2kA00DImsVtJeNt0L++nq4T15BWNq8
G291CSeABZFBYrxFyrq7TwF0gO5m6kYsAAhm1wxBg/rL+JYkwbU62ScbExgyinlie+qIEj6eaVOk
pC/w1MdV151LkK9AQFPUt0WT+RmXVyX8nM8WlkKeAIA1wJaMNWzW6ZIa4TuEejXiHmddA8IGLm1R
XjEYB7TFdE6qVvNHFzggsKFPmQGPew/YAnN0f3UANfgdOs0Bz6Ag5eOekD5N9DnO58zeahNBji+F
BCTN8HBtu/dzAURKbQ8vHajbckoOHdF3RB9ALjSzWLfH1xLyBUU1PZtDe0fn5IWQ/jgxwffpxGff
AOcuIdkQkIz84NX8KxfmXVl0t3pbx7NjPwEZ+zYyXqKgob4z26pjcwaLWaCealdq10/Q8fe13Omg
w9ecgLwwQ9eY3oDKHHyVNtke5HYASfoD7W1IDBZVciqsyr5Fx6WISviA+iwTwzGzvF0G5QA1M7YB
KaoNMyvdgZc2+4Xp8TM8gN2tYFO7p5zRne1pP4gu4gHNmmOpRLtzHGCzLND5NL07kkKbb1sP8u3A
eADokbcCvGv0d5QQBkiCeqgqqZ+k0Vj+/H+kfVeP3EgT5C8iQG9e6duO14z0Qmhk6L3nr7+o1mHF
ruZ17e03wEoPK0yyXFZWZmQEGj6+T02umHqSIyc3QHmYL+sHBYoIZ12IX6I52yHX6im4E802RmOR
3ARIWpYIXSK0InJLgRPcGs9RNh7HRfPLcnrM9eW1WNoDutRcY5x+5J0GZoOxeQqN4q3I8g8+g+L1
yOW2rja7uFNmoI9k8BdpHSBPY6N7dQPASwAOVLOByFwZKY9h2LoTh0arRAO+JuofG0kZbKWpeTPj
E5/LsKW5UQ6dVM+9UIpPml5/tprmCFL0jnVyZxE1GuhJunkQuBKEMr3QEMAFVbhaGhVf1Uit7RnY
pRR4PhPqRh8pJwtWMqhobeDqyJQiRTCBBmCpQWycURkNVSrxhCjw0L04Ux8azZBlIIzKuV+hkLxr
c3dqDeD4U+hV3/dFW9cHUAtoVMcZFTQ6nzUH0DbXErl2RR6sJ9ViydDUvG/iJmeGixcMJUAk4w2E
FjD6CQQo0JIq/AJ3p4Vfu1o5cU3xmA4RUuZ4bujB9C0dRC9VDGfUxM9mnPdaKe8Bn2EURzbiDHyH
QbKRUBS7aQLmR7B0gL20Riffr7x6raNjG7/eH+vG0l2ZoG5LYRk4o4hhQjTS33KtTVY65OcplCbs
Fo7xkN0cz+oaoUJd4AaUPupExIDR4Cn5/JShvJKGwfv9Md3ETaIKkWzkb0mDDXgiSIi/eqIsSRan
bZXpbtfuJiSQklDeJwv004FzHgKWsgW5gK7uYsoa2bBra1FfF4MUaihghb7kx8hTE0ZlVon7plAG
uv+rUZHJXdlpm4LnORV2WqfZoX0FqfHxm3CU/O6ALkgr+Bh3qZ1M5uJkDjvzeHsmKPNkI63MS1k/
yWIkq/+3fUUw4ycdDH/lroC1zGNxw7FmldoqXVjjjHaR7vL7bhfvY0/x/lVB6ea5Rw2LiqSAJs2Q
vq21S/FB/dKDEVs266NM8tO+we4dYdmjwhlAK0dobyUaxlUFJj8codsHUEQaoPJmSl84SMi7zK3D
MKpTdSyUdIAiHuCPydbRfP5XiCfSaP2YUL/S3fQh84DBt0GdsNN243vhpG5hMTFfxMidc0I/moAr
RPfXiLxSslNc5TCZKfRe8abes4Z7mzK4XlOd8mnKrOYg28/ISRnBtZ/hrEATe08IkUO3ZGQgGc5G
p5zNKHQln4qYW6Fsc7uolc8wnKxgSmU7BqcfwH5P973brRwrNTzK4VS5HLZhjInsG5MwhaM8Vput
V6OFsfcitzh4hAu/Q0P4MXlCmfApZAL4GKeTjpHDTEpTsC6RXQyClH3nC/vI531W8eoCzbu3Zyin
0yYcaNV0OB2QEpSIVw2IhOUgIxBGTxh0J+ZLp1Vyh7D2TeVLgjIsUOlWg7RHlk8uqhjISwVPS56d
9R6IdCEF9VteuAK6t+8vyg0sjvLOOuWvBlFMjC6PNLc4Bt7oofkATJ1A8D93bPpT1pajfJYxRJOq
o08XJSfVW2z5jRRKZ0d2CJ8/0PajC3h89i8cyU0JgB4l5b20iE9UreUAx/eq1wGMMmgnIJhRm/8B
1HBxJnX46herd1Pc2m7oDyU9RAqExWgEJ55XnLyonYbezYQAZtG7+Rq5TWuhTju8Bz/VxJyg++Nr
nkKkT+36AOYMzlafw3f9JDz+jMHNxmrkvYllcApVkOygBZ1EZnQcyo2qBBIC6DxHxr5Dv+7EQRlA
YPXnsKxQZz3MF3SgcFWMTg1ktPrESpLfEouXn/wS+pSpOvo2wQ6JKb5M/+pqH1UZjDaZqLjyCGhD
9kuB72Acjw0TSOMS3iyE0zIygdfRQxGPnVpmWgLNjvA5eyzceB/s+J3wZEA8tH9v3liXwMbEoaMb
Im4Q8tGQIKfugDAthhm0D6orcomOjhLRzsBSIXXpL8bIyC+iJk+WUR8QYQn6W5fUyWryjHlKOS7A
kSiO2gch8Aa1nHgB8VReYnGM2+YGqYQTeGWOOvul1qvo8UL8ID2AQ0+0oBLn5Zb+2jnxKw/B8TMb
dHMhb743ROrU16IA7jo0p+Dmbo6IOs/VS7ADFZIX7AwLD4bX0QU3l52/hLboExcQPLNEo7fu9PW4
aUruTG86te9KDRkogETsHDVp7Uz6YGsX1BuMWd66Yq+sUQneQNLLlKtxvw1u+115GdGODjCDM7zy
qTm+lacU9TCjMYFCLntrtCO/8frPkCVYf5t2u15smreb0HaPUYrglDBBV2712DwAG2PFu8lR0Bc7
25BUtQqLiTZk7GmazTsN0JnV9Igw+Kf4jLaUE/jDLNA8SVaO6l/k/W9HiKbznks9CtIGexq1P3AZ
eJUbIWArwXJ9afplZRTljUj0anUpZ1QK/dyreaW5BF4kgax4sSV0caNr/FDYvNM+DY8gToGalmyl
Tr2X/NIzIDAnWCNo+SHImoHGuEOnAmBnCcCeoikfxCNOO2NeNq75q8+kgp857hcFCRsVXJMtkojI
jBW6GaUnIINBGsEC7UjEc9w55TT5t1FzSLsUeDULP8Jngn8cnfZMSm7qHny9H51d7cov3Ic+2upv
NLa5kIZ/KQcz3+Wdk+7KXfiavkKq5otkSW/J2diL9r8IfbY/EhEfqkm6cpOcHUFa02Xgv0JoP9n5
8/SaOokL4hyv8ztH2wsOclBwQ/yB2S2zeaEofy1Tq2E0iySNI86i/FTsZKuwhXd9138IFqiWrWj/
b55MW+EvdsBfm2SHrO6WYZC1ZsphU3ohzfi5kyHnbYdg14esMijvHfFltCVr+ZWd4Ai/slElrEFT
t02oKonRd/CDEn8u0VjLvQwsSNz2Lv87Rupy4epB4eZBwv1Zfg1alLa0EwIJkq128v4nw9MwxkMD
OnOtA59DgcsajX8O6EZMNMsR7HaLbqs0MSOcZDa1wOYIoQIKgANqcyINIZCFItaKEt4UbCynSsnQ
qKvov6q5+Mxzzi4DllqBuHlI/hqkR6mg732qskuOYcJGAROUr/jJQ/RRnoZdZhNhBjRMhkf0a4Ky
QnkkWrbiM+9XZ5xY3mRdJxuxH/hu/hm/QV2mo1Iscz9zuMV6vES7EhlbVjWONWIq2uNTjlf6Hh6d
a2ewKWc9mNRUfdhVXXxqucaOjdKpBvAo3t9P5MzfuMzVyKi3f9+qUCSUCqysIqF7UInAdRtNXoqe
ykmXrPvGtp6YV/NI5nnlDeRpkoNOwbKSIlzzNd43fnnk9uRCsljl4I0X15Ut6oqcB1UeBBEj+5PU
7PzR7XeQkHXuj4m1bpRTXaReHltuDFAW6ey+QwmRE9BK+7VuMkcGx0nCwrBtRjarFaM8aqjyxRgp
2CitAy7kR+0T1ALWDKy6ViKQYkUaWznbq2mk/GebKqNR1Fgy7QFE7HafnRNXA5lV9axA0S1tbQWI
SngcC50HVvjCtL/p71bDpZxrFmrRAApEsoy6B05C9Bmgd5wzNQfgZnfw5d2EEBqcYnAH+JLRr2zl
a28FzsSY+PsfAjd4vXeNoAtCpceHSMkbSoGmnvd2UrJ4iFhWKE+jlumYTBFWl9+3Z+k9zk0U8y49
JO0R0mGN1/2afdYkb59LsEMDgAW6JeBOrsdWRAFQVgKsEmKn5pEkYSTMqXxgJ1G3XClAXvhBtQ1o
ITIBKxcARvZeAf+j6kLAqZcMU55+3D+QWzOIJlkVpFH40enGJl5FNWZeyIZJoarY/+K0HGyuz/eN
bDmXtRHKW2eQP9PVBBOW7DqkLMl0GXt2xWTzzbi2Q7nnSGz5gktw8ZLbHurCZMOjZ6N+BNE8M7+9
dRfghgcCTyF6HDQeRDPGGrA/hEp5G77mGv87lpQvpZAehIUluLK1SAQxCRIqTUR3CrXhDEgegKQx
Ud2FB8MIjxGpIureOuN223x+aqR1WgGpl4BUyvVuC/p5jsFpo8NZSi6ENUAhb0l+6k2W/DG6kY/m
gcfh12iySgVb+T7g6f8apm66fswKeZ4vhmcn2nGvolft8CjzJ1dyczRmVT4oM+zBDPe6Hcem8dw4
ipc+Sg5/4F7Z19T2hP/9HurY5UAzLbHRqG6u6GYyBaZWhGbBAvWwrFCXYR9GnQbxgsDtlSmywDf6
uyiTCBQ0rF5g5sJSG2hMkqXG6iIMRg7DyZ30qU4PZfEJaKU1AalqgviAT18HkBAAkcCsHrAGSt2K
gIXlSSKUqjtIUFQ1QJGepsu3VK1YlZKt8GK9j6jrLxazqm/HFuuW9W9KaPgCj1R1Kf/o2u57x2lH
dYFc+1Ac63Qp/WDRHzoNcg8pCD+geBUcwgpiH1oRgI2Mh86clDwsgvAMomzkY9DRaqlDGJuBzv+s
5Qmgj2jf5pFfpngLRikL57vlX3RRJaTukAFAJ8/1YeTUKQ6jWAEsewQOaZrtoXlpeiJrwTp+W5fM
2hLlnkHllQOxosJtAmnIyV9H4/W+/98ysFoWuq1/GfohUZQKKlszcvVZaBWT879ZoCYrFvUMPNRw
IHnR+bP4i9eZGBEyC3Tsvx4ENUty0nFjQ5yj8EC0y4g6G3Q8Pd5O7QKJ3/vjYZ1YlXLFMrdMS8m1
AWE45EE3hEbM3EEmEuDkbg8NHTPy28f+kV073rxE1+OkfDHIdOYiKwtS94/PJC0U2Ppr60JYxesP
CiNM3IoM1sYoRxvNshzwY0XqS6H/JzLgPPH/n3qBZNHXdihXGxUc2sUrOHQw0pHGTit7qHxpr/qV
pzK2IsPZqZSvjeexAYUaVI3i6pzMYOcIup0qs4rCrCNFudQ017NmjBbVVcDAlHPf5IxxZrfwH1dT
RvnSBKoIaqH0gZvtRAv4R9XirNhqsBcdyLr5Elp+md18DP9Nt1GVfJzLi4AzRpapPIsO6ChPqHHj
5s+PEqrfFvpScUGVvFn790/clrtd7RC6n0oVgxZEVpAniDnocmmLCxmEo9GqnmbMjKm9aYClduOF
om8V1TcZnNUiX8IdMPLK2I7gAxbPpHGysKd36ZAUJucoJ0LKgw4AIP932Evn9meyZw37thuBnAwR
RNeSKAtoiqe2ax6OU4UmEwIVEdzkKzCrz/Jj/oT+psR2tdwsvcGE/NbH4iROD34idHsDAQQ9q3Pp
hg+JdYh29fv9pdg8QatPovZ22KMXcUR6yW1E0a8AsliA44TWAiPc3VxxCT8I4hUZQ7++YGtow0h9
hap6xLsyJKcQVwoNwh+1YRi6SD3eXB0rS5T36YoBrXoBngr1b4TUTvzNcBM3BcWqZKoQvHxK7OiB
c9BwaY6DOb92b9AnezaeZlTXtBGgAsMD01z2xGJj3Xb1kqqhqk2qwHRJW0s0OcIjV0W6eXQQ6h+i
FwOfMdrdM7uquD3df41R90ofp8lSjTzyvlCrQEuryYcviwyGkJSVpWOOi1rZTK+A5gWNLqp5EWJ3
ULumwEgopJ5FaANYl/XmJbaaRmp522FphfmPOX1PHp2S1+7+xfOWBDG32+jvDFJHtQEdc8OVAy7L
E1mufN98St58zPbsx62wOSaZFwVBUNGeR0efC480dTYVAYh6dY9QduHRhQIZ1ko68KEVOpoDENsj
cOvxB2T4whf1+b4T2Cx8gyT8ny+g4q1anecKXkt11VOPY4PoRz4bTmtPjlFbINC2pa/MZjDWqKmo
S5mhU9/OJaKuxpeU71HaPw3zuFcC7VE1chNCEq6+MJJYm7VnTZUBLzE0g7DnXvuhpovFtmmR4xGg
PQiAPwq/k99LUIowAfp+CkHkjWKsg1KbNR7E9/T9Qk/88/503zAzX+4kFTULQG4k/QawkYWiyPVi
SzKH0xF8pnb8BZEFj8fibKXPpPvDcMJdsAt3JdTrSVoleBF+o4aCBFvFcJjba7/6GOpEGVOYqcqA
4n8GcNWwS4h4kS2d5Rf1gz9CX+hpBDMES9ZuM6+nraxSCzFxSpnm0QDU0Z7UpINdDP70EITibDwd
c4TUHScuo5D2UOJA5lIrzT8kGJ0p7KGfuEM7gx8zc8ObsdVqdFQ8NxN+ZDQxa26sKY6mPc3trwh9
PXG4R5eKVWoTY19v3uJ/7dF9lUvXa2i0x7bO8DQO+1OTGyZpvLi/b1lWqIcfCrRBI/UNEu4TRCO4
eK8nzamP0H9/3872g2w1HModzZGAiLjD+RjcGSq/ewAIgEob/DkxKx8CR6CBQuDYnP6FxDHZdzd+
f2Wa8kqlWjXCOBKoYTFYtT6/QPLTL1TxPM4AwoVda7V5fVTabI/7/D0f699ccyrRZWBqhiq8SEHg
Z2OvgOpWsvt8eRoM6ScKo2+Lof9EF1hjZsWIzp3GBfX8echHVGaF7wI/7Ycyt9OqAcpoyhKrEiGx
xXXp4rQJdECathOhi6LO4BICIfH96d4saa7O4uX8rELkAI0ko5Zit3a2jkJK7HTvnQlhAbxHp0/0
k4YOwOgOLiBEx/pz6qKgedZ2yQ7yPk78wCpbCZvBy2oJqIgizJuOa4b5T2ZZAXvndAT8L8bbGJ1w
u+VLkpvNE7scf0NIRHnly3etpiFVQ7DcQVLsglaXQZbay2cQR4sO2qIt2TZOi6O8IUpMHmMenfOM
Vdh8A4JUXTag973RFyPEYwskGPyw+jbYQCQAwY0hp8CAabrVP7JrKyQIpLf62iAVJArwUONS9kiq
V7M/cJqji519f2ttnuS1DWotK9A5tHoGGyDq8PrvzaPs1FZg/7lj5532W8SeYodUm+COtV3qUosy
SEplKjwImmwvARXmcmegnQ5scs1nfCRXfP+QPYt+9lY/AmjELk+yppe64fSkCDmd1CwIKlOwW4/7
IYJtKbCLl+VgPBsWYAILKZggMYIyJTjeneQtemPybJHq371lpm6/nNeXKSfONNpVOxCW7yun+0Km
nfnE2fKd60mnbj20BZQAz+MAcXjQer2lPpU+4TVLUScs3vHki2ZzdkWbnUjbchk6CMskXoUywU0v
1wBJzDmWyVzD9WJTm0KVmKX2U6q+39/QNwTDxEkA+KoDkqqT5mBqVYUe5MJCIRF4W36ez0hox850
kHjTcLhT4EfP+POh3xX78QA6dZt07mo2OMyZIfvmkCE3QYR9BOmGT2uOJlEuBRLUoMwASb/H1kps
1ea+AULmxii7k/dXdWJBtTbXeGWWOlhxFehBkyW6C57f4zi5qar4Ve5lESTZWwZLG2uI1Fz3dcln
WqxiP4mD5A9h7yRS4oWdUFhx3gUsB8waGnVQMhnITKFGEYBUNNUvCbA86RPpwV4udLipzduiCWaS
n/e31GZ4Cq2Sf1aSOjYQl687rYVdQtFWfAWXkd0coKYN8FnzlLrGjvWGvoSDNy7hr8VLDmV100Eg
T9TjAF45Ns7SIJp1Bc05/VuaAsoPCtEcXOFSb4KO6H+c4kuCbGU4A5+K1kOsFL0GpLlCeCXNFYtt
uIRITBaROJDRjQL0LQvuuemMVyMWr999ixxJEArEHLe5bg9ocQfHzf1l3Ar5V6soUYEjjmM3NLOG
EhK4+2uutUfoiaSQCEPGAjKIqdk2rOw3a1Dk/69mMxfSDCoGxBfJbQQdyL634tlgwLU3Ezw6CGY1
WZGU214MIe5lLuXg1UdQaQLdcjDO4gPJljbW7EcsJXAyTTdbc2WNGhMyIegalwJycZPigWAWbgLV
uNommfDm1LJGt+ljVvaoAKWtKm0qahwFkAdox8kVDE8CGPiBKE+lUEs1SyNF1yea22zu9f6O2Vy+
lWnKlcr8yJfKiMOgAXo8BY8aHvj3LWw92NZLRzlQXu61NpThrKUUGnfjLkt8PWAZ2XzKr61QfrNt
Y5ELG4wD0sbynj+R9VoG2/D+FTvw5jlbzRrlLcUS7Awx0CBg0BodZHn3oZ878X7wwepgVs/g67Aa
LzizCdM3szZ/xwlVg+vj1tW9XPKtDq8ZTYOpaQvUd8b+lZPrs7wkH4UM9rYB3AzIqHvCrD0VPNoo
dEiJZGNtDj2ElWWEeXq3bxOh8qF56eVjByyAoQ2nfJQE1FNlaLYmfhTrL2UfBObM4ta54Mxvj9ff
QjflpbQFSHRQ3YDclfQC5A5ZqwoULufxVJ4kH49skCApiNJQ3X0Bxf0LxME+573y2tilb+xYjcib
jx5Itsoi+L944GCoHRqUOmRfFYG89NNLATSyNWd+WCxUJg+Zx9J72zrta3PUVp30ZZDKHEs4G7wt
9LGZjA9Nm1lZUdj3j95m3WltitqnTRwtYDYZ/wSKlQtCF19+g+jLKd0bQEvFAEZDaw4CHOEHtoj0
KCOERIcdu2N3y82sPoRu7unmss4NDhdTKCuOEIy2nD/dH+vWkTQ0BKL476I0eX0wolpQlbjHpuLS
4zQtPhSjzbJ+ljtIqYAVYJIMRrpr86m+tki5zlrloP7QIfgt8taLF/3HMkyVpRqp8sQZFeSmZP4Z
guneDPYWqwIFV660PyKj/46wcfaySXnXa9WrZeM8cTmapUH0cX9Ktpo5ZbxEQNchgkYDU3M9Jxqk
qPDMx71CcirNI5jpci9GnwtyJqa0l5zI6T9ZnVWbK72ySe1upLv7sUcTnTuJEDAE3XepMVZ6M3++
Hha1q5UA8kCchDiKCIqWT/oOyoIOMjSRqbxPpnGRkq2JtmtmYVNb1T7a/xdI6KUjkHD3Q36Txmkq
gyglSEWiRRsiGdJxOQhnlCwtAcSfrEh5y+df2aI2Wqjw8TRJWMZx39kzKsbo10FNSzKXD8ltAdib
/PjEoVFvH51nGxm8yMzeJgfPPjan+cb7hKgxo8FTko1bMkJ9gTR8JQOZCGBZtUMrlTX5RB4ztsAQ
7lZfRtgHYa3HQhRtOM0ru2TbrcLMOitHXY+J3WzPDb8GVKhm5SGA6BbjzGwNEKVRXtEBxFJBWHBt
SKrLMWw4+JFUek3V1xSiJCDtqbGF5tw3cDNBHxXa2D/CaYRjaaFA3jlcKD4E4psefwclGON7NmJR
As+EgLEhAnhKK6+GQjgkdRAYLsTwfgRRrjmcHJvzIFam3AUjCKgKry1dXkVYpewkgWvBhvdqjNUv
xoeQ1wl1a+NDQISG3Y76oEQHqWCxBkMlZ7jQLvZzTh2h/xU9yFwEYNwAtqOwysxUayAbLTriDM75
WgwtHXKf979jw7+ooP+DujJeAtC8pfyLpg1tmDVoZa702WxD3Zx7BkSJZYHaAWqmGj2cqYJWE2nP
SZBni3/cH8NWRhJOWcBLRkacg7+uN1mjhmkrRwY4T8zRIegk6MKAwwIn+QB+J3e2M189zAdQizEM
k19MLaKKBiUNK4jGdqziteFKmlu+HWcFebjAk9A2FPh/hGbZ6c+t2+fKFnVkxayWFhHMnkhl6E/R
47DTDokNlUBcQDp63NCN8C+MbuzSK6P0LkWbUt3KPEBM0Lc0g6S3dA2igEEtmklTP5dDCJKs2jjK
rfypJEltGvL4gpwhq71mKzoAyZSARB3ZqDINtQi0pCz4ukqwxHnq6yqaKyUQKaSe8R0Puiyy5B81
OMQTR/sXyIGNN9eVcWrq+77o44CLArcWlu/Aeu4WpQJJIc+x9tPGWbkyRE93J82FmGOUJG2EcoUN
ohIpsfifyx60ZH6EoD1ipVG2oApXRqn7sNSnBjrpcAGjJe8j9GjmtuKmjg6yAZAZ73W04XydLNHN
7bow2Xts4yqCkDGcEHjUoCNAA8cGCVKndZGkHj8+t/liJnlodtGvdGAlAzcnF0K+IF0jMrt0jCFN
RZ4X4wgvUQ1moX0t5orhTLeePqC1/2uCmspxHOZk0BWIsETJTyinQQ+6lvAUizMvLvqfUim5vQZu
fyMFTl0W0CFeadD21NrkBweqlfveiThWyjkBkMfzuEZ4EFPL1Gbq8qps+6yBmCKwoa03oCUNZOo+
a/9sTithfhTBoEIYJK59IF8IajcbAXhxM+1N4ItjF4UZ42BsRBHgsgRYRUekJOoydYeknDEWaSbG
ns6j4Up8SXnI6yyz286/huTz/rRtvHzWtmgJ4TyQRkj58LFXjbWdDydp/A34vall+yHNTGnOWZuG
MTiFmkA9qcIomzC4+Pds6Xt+L1qkjz6wAW1zue/QWf1O1g100fcHupWkvhqpeL1y2gAyc5EwJmfH
5rig1U3yjWf+oTyCDAliE5nFAktu+dHVMtL9MXkI7UqwD8aeFDxM45e03SXj1/uD2nqjXw2K8tVq
JxcRSiuxl+1CP7NztCzbzWsExFXRmdmh8SGmRXphqj1ntwfej7zgWfyWWc2JBcPcOhjr0VLnT4yk
LCiGGLdG3vmFAdXZ/P3+YLfSdFeDpfyNLI9lAEhgDJaf2YHaDsTn5R3pzuRBwHHfFms0ZBevXgzB
pEx81Mixly9QP6o+cp5x7jadJ2kIBJMsWAhBB31toR0zvuMDHXyANuRIUDOBtKc3gjAASWIvezPs
+wPaCqgweX/tUaFvwUVi3EmXkALisVZrRmDQz01sk7YAXYmOty7oD3u7LRkslZvLJgMySxh+0Pl2
6zK7FA5zJtc8MMMfgFd6IAY8Sk6B4H93f5hbLbXw/X+NUac8EIS4HpYkuVwD3KdqoTEt4ixoIRA8
ensEjzpUtt+gEvZ7OucgtWM97rf82/oDqCC5zUV9wIonXmC8lPox0T4koTO76Wukfbk/1i2gsEbe
MshZQcX+hu1CEaaqN1qYGsFr5k42gC/IWsS/uWPjAo1HeuFKwPC1b/Mj5xh4Yy+omi+giBjBi2VJ
+y625P90QYIZVcQS4Kl/Q2cwyMbUqeGSeDoUyrn6U+R/3B/25gTrAHpC/lA2+EuCeHU0gfMLIP0u
xF4zdA2ydIEJXRM01kunFoAQa2pT977BzWgcT61/LFJHZ9A7VYJ+JJln1I+gPYeL8Q/3P8dbyil9
DURz+E6Yjbivqc0UAiVujY5s1uapcKBGG1TUBXEKt7eA9AbXpf6LkDYM5mQV3w3dynxQrTE38hYC
BZRq/wybrrHWXayDSW+JvSkE2QvvhGeIlrvgVAHdJiTe5IciuqQD8Tjah67+ye2YWdItN7z+BCpY
CIxUFRKuSzxQJc5O/VzY8R5OK7YWK3/k9saX2GUl9LdubRkPdAXajbom0U8vLq16Bc+62CtiYNuB
sAf/MzTaa1Y4sgFqwez+tUOGvtrGkwyGRHXEpkp27VnwI+CkZkSs8oHVznnpl7vZPwa0KFVwuMmC
RLnE3OiB1m1SSEWkqmqOqIWacR/uxVnvzboedn0NmHRVOdpU79K2+ZCrL0mW7fJS2rUo4fRtehYn
ZP9BklaFA/knAihK1NCsJ8luq8nWlvKACtGeF6Z9u2THURdcCRbScrJaDs+PvJ2elqI4B4FoC8Nk
RnGGzKra/SxysKDjAWOGgwFaasAUBS9v0Lgr42nbyVbDGw74l3MrFRDexMgJJW1eWhB0QW0/Sc1A
lEZzqQVfDqABqS7ok7iIrmfPoypa4mi4c8wqJ29FzPJqOikHL7WNoXcD/A+/QG5H0w7lIlpL8qoW
pZvU3UOQZoxgZCtnDaQOeitAZknSZ9QKQjclqgeNSzywmF96nP3pSBpw+BPcPjoLsaJEazC3m+fo
OyRH/40mN/Ey9C4ih0KTNGQkNIOKV8Syn4u2xi1OPqDcl94koDUFiTx1p3jNuX8sX5Dm/NnYtc97
ksJ6NmybB88/CkGg3dcoHzyC261vUfr1yLjlN+kT4iZ8gk5kghNy2hfwjr2hcPm1D0FQMx5YXmHL
ESnKX/OUDx7kRqm5eoIjKgJraFJzyllcjpsR4coGTcOb9+jY0MbLEGeneyx+EqqI4vdoN6aGdjpm
IwpjTHRcxslj0CvtErjp8H3KXhuOBctlrBlNsjhmUZLWBeIT1IfftPIbj7Rz2eL+FCZzahYrkyCI
i0iMcV2TA3i7U/9ZK5pyNwnqLIsGAzv1h/QBcUEQYcVHYV8C7ZtfwGwMe6x5pDw5F0eJGIw1uFWP
8n6xAfcA8jg08w8V9FuizfsCZ0IS4r7VLdZFDRkIVBpUCBob9MNdhQAEmPuH1BOfRGCfdjBsQ+4A
6NTvPLTCQwdCg3a8C35Uz8MXLncE0DaHoHC+/xlb2Bp8BhF6Qnyv45K5vsYKdVLHXBrJuUzPC4TA
wLxY2/oDusJaU/ZZl9nmXK/MUc6XF4M+jeYpcKtqF/BA7OUsrqj/x8T+HRG1nIWeSXqR9Ahgv82z
QyAGoYMMWmN2PiCCgx96GkK+xASC2oewSmXNRxFtLUzUK2uo1IO6r/VAbRsMtXT6yCIJd5A3f6LH
snIWNLZqvyqPSbW4eXRW00u9sPNAwLESEbzLyG+Zke7Hfg3+UED5ADxWoE9mspGvrHFSF8ukBT10
VeH2hkU5tqB84Kv0P9TBINYgQ58Nkg0K9Nqud+mgG2kBhY7LS+lI2mYjG4nKGBzMoovmsEfp6/1j
sRVEQuEU+gtQmyJ6aNf25D4au3nKUq9Nc6+aIETG4Tj27//BioGgzoAOFFaNmrkYYiEgx0QuuWxK
q4tfdTRWqB0DwrrpxFdGqKEIXBqmUlqmHmlz6sHp2jjx47+gbrwtLuG1CJ0kZAiwTjfcRXqWJ3qo
9siB8J2n9oUVJtk3RRneFL2DhNmQKc5UKIexiH4rov4CeTlmPpv4quuLg3yCLEGySRShKEQ5lygv
xEUbZ8ynM/UWYRjQ7fGxy0Dl2QHRycoxbfhO2MMDi4RUqIfThTzINIlDpEwgOIqmz15TgbBE97FZ
GWWG3ifuc0o0fIYo7mYt3qtJeGq7ITbl2bDu7yPmh1BOPE1npZ7aKkW5qchcfY9ltsWdUVkdXrXs
1tTbE0/GbfDIoAP1fYMsgQxilndigDRQMjyWfPNR8XzLGNPtoxk2EKVfrkdZvCROV8+rTpymDlKb
qVePmplxvSnyJVDso6nPuXd/+m4P+7UpymnWRCdzQtrBA/uLZSAOEOXnBAit/80KddjRbTRiC8iK
G6e7ephPiKysMK6c+1Y2isvXg6GOO5eLqqGkY+qlvytQ3RgW6eWE6r1Zt06ZmJ1DOvt5u/EMu2HF
NFtrhoKHRrw0IEc00fgUyGWGFjRMZBMO0N5NDbMtK8TaRv7QpSILqHv7AgdF1l9zdH5jFka+mQuU
6gl9hHBs3zo/32V+9sSqGZE5o/0K2AHwgINzQ0GXXrosb9UuxjmPe83qQsVSph8R9yRMmamFo2lE
LOzW1gFbG6QWMSgaNTVGjKzgpefU6PZwloz4cyOfjNkTUaISJAPPQbq+mOshin84yQgV9L2Y2uCe
7fwYncfxY/wqWQiJPiNoMrze35+3txHgQ0jw6mAgguobvUXUSBkmacKx/lPlI9xwRE2HmXNj2KH3
hrxkuQRSAGJn/CIHjvQRH5T3HjqytgbeackS3pozl4LOPEe/L+u1uTm5q2HSXQYxt7ScIMI8EdDo
VG8Gj7Etf5VOyPidiZCP3FpG8si6kTZHrQN0ACF46FbSHQBaEHc6tgwxG0K3A7UJaBWxa6gsM2T7
rnwzX9VBW8w6mdwO/PSd/0e8h3XsNtowsVlWw6GivrZR0iSIVYQUVoH3EYJXhPLEn+m2bJOWmOWU
kz6v+1uUaZa6D5K+bKOswB5tndkZHgrIGQC6YaUxvKiKgBOdVbzZH1hIv42emOvhUm5Gr3QeouWw
y2toEh/C1o6ixe061Z27yAL6zOVmebfEr/LcM8a85XBQiAC23EByCEIO1yuaGVVYqCMHoaBStJtk
NOXCYJWRNm0oKoJdHdrCIDe8tqEnej9jh+Zk1wxo7VUOSARaaBMncwoBZmg/n1jFnK2rXQPKFcLC
BLlGszaOPaouAGyobtiP34IEREIlX/pxsLwz9sxW6ImnFV7QPB4NN1qucgsuP5Qccy9ITdy7hFBg
OlSHoDeDh8X5b0cQ6STg0oGpxcuIOhpSCuD+nAg5ss8ELZECfklUClhnYWv+LmUaYsNAReh6zUCC
Jw//h7TrWo7kRoJf1BHtzWvbsfTkknzpIKnd9h5tv/4SvDjNCNM70ElPCgUjtgboQqFQlZVpNQTT
UlbkjIvoRK3iaN3z9d1btYIysA5FN1lXWA1QKUUjTKCE1hCheJ2jxCdR+pUqgnfdzEqBDmCXkx2W
b2opJYI0bwZRTAPAEmpXx6cIbcW+cautCW4wnvetEF3+1SDT/miHWo8iyIcHkHKq3R4A/A6Nfsru
nrq15KhQxNxmW5xpWgN+0YLQhgBDajf7rrCzT9Wv3HHP+1Frx/B8E5i3gpZ0Rqdo4EHq2/hYKvpr
lqg5J3lf/6CALklwGgj0MeHEikW0jE0ws3YJ7iETnZE+vWt1HiEwzwyTJkVdCyQw5ZYf5F9y9Csu
E7eVB07eTn8rm/xB6FWGPBHku0HP+NcjMNdakpU51gKp5pfQavyoyLakVvxoNp1G6bbXnZRnjrl8
MNurqvEEVYg815yyV53U2ltKUEu1XZol5zutPhzPF8d8qFCK5G4s1CKYxj3K8rheMyf9RWZvAqYm
9niju6u+d7aXzAerxVlSlUqDIp58aKE8LWUTb0Xr+6fpeJGDOvdCHHJUlcxIRskENH/BXOfv5jv/
SRkMZx0v4v8Zpms/S4q0uu9Da8a5kkdtrxTmjR4a79d9Y337TiYYV6z0Lpr1ygRXo9IHwljcoXj0
cN3ECsrqr8tg/E+MwgWaobjIBgjiUP4NwYveKfQi23bb+r3fzzyLq6f4bOMYH5zFFnxUsQWnuNW9
yU82kB9KMQ/W+fELTQwMCDfc8zyRZ5TxxG5QNdkoQE9mltFzafZOMfQ3ZiFvrm/nujdiVMKiWrYX
fNvCHOdQeMEIVpsK3kIwnNTN27DT77va3MYStylNf/ZlsDrZY4L7MkVxZWjgjqFdtu4eDzsvpy+7
GOg81Q7z/46R3yam3f/g5a/fwwjXjDPJQjHmEYAjcM8uk7xOT4NWInf5QrZNjUpcRu71OSJ2KCxB
r9TbWBjwy6DiJsX3mCfYSUX4Hk+V7qZ160VT8axlwjZs+q0R1yiLyuX9oE+7NIncscBMxjBah1DU
PKLqLrH6nVbrvzC4EszTtNVDZLD9lG7UpvGICdoPrQc2OQQRh7yTq/aYZCAyq/S7uc83UwgRKFl4
U0skawbs94O2EeNKsiGK1dtxJb+aUg05W/FV0vv3XAB5c9I2N22t2JOg7JIGPcwwSz7yYt5LKYjS
iHk3iVAuF+WUUwenh+/aDjMxpqyhhDH2YPCbJetTzsbElluyBQR5F2s8JNb6CTm5EhNssnGpNRHK
d35V3SxAP1a3IW+Wa9WEJmOoRLGABmKzc0XPCzUTEasV/VOPtrkY6M3t9QO4GjJPJlhaqjQt5NLC
pA9Wkduk3le8eVbOGr7Bc+dhfyrlKonBXmmOkR9pgIGgwRwDFnh9HRdfXhEtyBGiEol+BDoFzJcf
Q0vQwIiQBrr4PjeTE+dQCQK4NzF5Yt8XO8ZYYr57CnzHMlXAtSQSmFLUu2jmZaCXD13GBHPH9HFk
DVYP0CstPVHGeSUQghYjIdwyEI13fzkwjCXmbumjphGjGIsRd/EftLWZONq9iLxahBDQ/531MsaY
O2VOWwuShEYKtV9o2hfWTuoWW0L5+rorXBaXGDu0PHPmcgnK/ZMoYVFWhpeSW24xD+4B7NR+gt59
tvUeYBJ0+gqf9xq8BGf+1TKLcEBeNdZKBHCmsF98UHSArhd0wUG5pW1GAGosGwNMld09FZCMFgPN
vb7yi7rTt3mgR0CdCNwk+xqFBIPQomeWBNLQ7gbpQQ53IhISdXJbQ3OssrTjkddUWj8OJ5vMwesl
AoZi2QT4qtEwcfZTKDve97yoYzPLYk5cDT1jI2nFNACt/GsR9q+pGT4OdfgaWfquG+IttDRcszLd
dEm/ru/oJUaQsc0cxaxRRhILaP8PX8utusPwTGZD0+LQfRdKKd95vCcv0Rs4KQAvFriV0t+41Gl/
mROaKIMgtSKAOQTMDdSl2gymCeBAUNIZvOJu8CBY7XYgTd504Enm/oLLch+zBcyxxRiXpTQDxvEG
8CmBdINOMWXv1U+y79zyGxVagRogtrlhkOdazDmW6sHKoolikvzBzRKsvXHMNwPYyORtBCahdnjo
i0so91/X+i2deBY6agK5VIRE2kcXnfyPApRklNuz+INwS0ffJajL2Pvnl1WZ4kcX1YOgCyWmi5wZ
gHVzV+2KjeTLUPQjlI7LrQ+QaAMVW+a0XhEUhR3fGgCklqCaniFWBu2kwPQslwSAg6EwUkO3qHCJ
k90Rx0l83rTHRerMbA2TOjd4ymdtguCC0po/zDdz/SyZ6qaBEmQdE7Dt9d71s3eROTAGmXS5U4cO
opg4er1V/1Sb/NEqwDIj1m/XzVziYagdDJqiLUCL6SLzHbJULmWrhJuNDqls8731q8/6dXn9LkP5
xkMTjA9gfAJj12S4aeGGXw3iN9f1Vvf37Gcw+2st1YT3MX5G51EIdOn2z+3tBK5bOjnf7tCnALNV
6Fh33HO2utFnlpmNVrVWipemoqCY4dDWtvyBHrmrgvoCvM27bgsYEj+sXLz8mF1n7g1VC+VaIJA6
AABbcfS4jN3C6CD3IoiGW6h56YdqvfCuktWQcrZU5iqRF1FYajqypNnVSxne0oIjhf9U6YF89E/k
yB+I5O0uc4Ognm7kJZ2XEEF4J06iM4CvMwGXzHU3Xr37z1bG3BOd0MzlEJb0I5JteUsl6XVfBMPd
dTPrt4Gp42hbqPlJbC1aH2VEAQqTRVO5d9Rf3S/0YqjIoo4xWoybOwP+50XCjM+Sehzb6z7zp222
Pp2QOK/FBYldMdtyAK65t8hyCKbB/ss8WjbO8CuvAjDxu9yJZXoILqL1ad3sXOvcjDpEcDQKD86f
yBa45E/aTpfd8r4B+/b/3yH9Ph+ntTLhoCK9OIJa7783UbRZ8JT1op3qli+tR1GX7RGvf+f6Bq+7
qgUYPe2QXvTxO7lvhKrDvOuiPeTGsZl+WOrjdRPr+Qz++f/ZYLIJmchGNVgYPFNuy6fpcXy2OtDZ
QqN8fKYjAhMUdJu79p38xGA6qDKeZQ7ci7dGJqlojYkQocDExZxM9pA96Qh4en5/fZWXVcLvr/fn
Ktk8okiEaRhHeEvrWjmQVtJGv5MevnkK0eyagn8w1sFYZG6xeVKqStZwfczy25JBlIwc0lnkxU/q
dZen4LQuxiuNYZTCPEMwS/GkgTpE/Bgdwb5GXVLxstuoCa5vJOdrqczVlEtZpk9mB56AAR3uutxm
2nIrlRonsvDM0L+fpX1jMrfR0jT4XDAhCmAeF0OngdDZ9dVcthOYj8TcBcNoCJM5YDmUEABs43SM
e9pRuAXYB/kEt/Sfu/a1mDtBVQU1hjAjHp7zRlcnp5FGexBSJ4F/XF/ZN9zsminmWJtGWyykoDvo
ZjcK2Dryys6figcKLrZAPrAE2g3NpBVPgzJ2G8TvlCIcCSwnhK3fT2CZBfQOqPEL2E6Uma3YQLcZ
YPXkowKBSAyGwmWzbHT3q4ghYq45mc+l6F/NK86sMh9Wh95WCFH1JOgbjGsI03OiCpzAtf4UPbPB
fM1ZUDq9/2aToPRCGCn6pON6ktvgRQp47IYewvGpO0y7ydPwGE1c3uauHpOzX8B85MFUa6iYInZW
WuTGkBu3NIeEL9ddibeVTIAWTCvKywZVInCU2ADSuFOu+9dNrJ/D00LYqicGDlAmTnV6Dg0bTIEF
Kl8ZnlbDy3QTe7wEm7MitgRaSwDeGvQYpqBkly07sRb3+oI4H+Z7vWfxq1U7VOoHPJXSPDrmRHlO
KsNFAvFPovHZtjHRuLHKuS1DoMylDkOZFXEa7UUTuci71UvmzAzdz7PVkCIdFWBbcZXtJHDLD5vQ
J97spnYGKBqvZsb7OEzoB1ZbU2oI8gU1plpi8QGkbJzYyPs4TGxooV1XpXKLd6yufrSkD/pFuiHJ
v3ZqJj6Y/TBOVvztBO2HZYwYfDfzmzAGTrEza7+tNT8XhlsoP90ZEmCNSvFzaYSZs1ru2WKCRBa2
mWLOeIjEEj1crniMvMKJJFf0Z0ho8w4Xb3eZcKHCVEkqOEslbiY5d7r4UGef148X/UIXl9vJIb9z
2jOHbCvd7EoCYmszgp4RoKbR+KmK9aYzU05k4ngji5iPxSKvDROrUfVXHeKaZfl1fSmrz8SzpdCz
d7YUY5T6rNLwfDNuyVbatPvRB5Rix6uEU1+7tmNMpCAmwMdRhzpaL0XAy+E9lhlO24Kyo8FoXN3z
bv31fQNCDxAD0IGwkw2ZlKeS0pq0eKJ9TZgUa1AkTZzwSYUUieIBBcmr16xnPEDv/M8kE6WgR6lN
mCKlY1Sis7jk0fihYkR+A9aOQN+KaI/mIJ3AQO938aT+st4q8C3qNpUI4uFa11seZz+GiWJVX825
mONm7jxQ6+Ogu9hr/cmAMHDxJCNwCq4JyBSXMW3dnU6bwMQ2FGcbjAUrlLGk3ZZ+9t48GNiB2G/3
5a92rwQQJnLqyaYk+9P0j66jk3Em4HUYGTDbZYDx5UeW7QsNgBxN3Vw/MDzPYsJZ2te5NHS4H9Qx
82ozd6OSh9OnZ+7ysJzWwYSwHIMPupzg6ZZDhv6BDnSi+vaUYZxzvOVnI5cTEPQRcvIVtkmVSXos
13mEEEAcEGtspy2lqaz3EJ1AwU/zVAo3hcPwSkfrUfTPZbLjuOhMpXE0gaBFqpJdaSSukIDpIULX
KOZS+67Hn5MtJsxBVaxQW9rX1BeIwwEajXlR6Ua9C9/6Z7JN7NvIS4JwYz6+QWWkcMuf+b0Ouomg
DnhAGuofVz4uO6xraLkQaQLeI4mm2n3/EHWTQ1R/mt4sE+qG4uN1d13vHZ99XSYsgXJnyTIRkZcO
EGgbc5tsaRQSNynHbTkHw2RCjjJ2ZpmbA+S60wyjf6kvoENxfTGc6GIy0aVtxrifY0Q1QetsM4NE
h74l2nbsoSwFTsJxAaUs/nvd6G9ekCffYcKKBuS+GKu47cfd++j178umcJZAeIcAlCe78S51/qh5
72feZjJRJknJHOsZ4miczF6C7l6ic4LlJbiXOfZMlFHTRrHyGTc/+Sq3nY0z/4NinihGBjoBf0PT
jRPWLNrWPUs12n4GDCjCIwtq4b6OGu2wl+9oCSzeiBuFyy7AM8cUwPoJzGtEjimLjGk67R1l00Q9
cae+JorNxy5zoplFf87Z6oDjKkOxRK10NpVgqCcnGYCpXJY7QZc5qCaeR7KULUuVDAAHo+pGoD5c
3ejog1KuzHJDPBHcZ/R+zwMevonjkhYTSBIp7LtYGdEqEXJbWt60iVck5X0xJoJoQq1NQ4ggnR/q
reVXR6SH9vDy97hPed+LiSXN1Fdtn+DW05pCcY0JM2mxVOzFsPls0oEHdVmPXCAlNkHmjfEKxhkr
UiwY9cUjqMniYCyGbZT17ghZ42ICmL417VTeptbP65FrfYkno4xLJoREQKX1uNjr/qYr6uNkzvs+
0TzZajjBf71Rjvra/xbIJPjTXEOvBQwN35XMZN88w08C6Esc84C3l+vF9DNbjCcCNKwqREd+1KJq
KrnRHqHkh+HVL6Yvbh7LQOdV2tYd87Q4xjFLMvXLUBf0Dk3BXbcVLJs2Ci2QOC7oUICNpneFQDga
v0Ca8Bzi+P3TWtvpNzD+KndLUhszXjSL/pyqma1GKnhGedrAdCWX2cnJCnPXpYtRKKGOnCxND4L0
0Cm/BpMTvdZTsZMJ5mozCGmhoYJL3CxBZ5iMqKtvBmVrgFSoqHj817z1MJdcT4ZI1nMcgbjfKeNL
Y97GFW+K9zcJ9J8rYplJhrHKkmrAIx2PnsIZd5CH9aWNETpGZI85BmDhHs22ckFaoNbezMuKeOeB
ZRitrDEC0lGm9mEY3AEQqpicBUI4W6hTeJGrHgXOR/xN9nBaMxNb5iaZrKhaEjwwJxekg64uYNpv
+sZL5+/9hieU8Js89mSQCTBzvoSKDHZ3lDQLpwTIRFpeamv0mjF0ZJQfo8bN2twGW4p7PYr+poB1
ssyEm2nS20FTYmSdm3oLPcBd5kiBAeVb+ormZpv0X7tyAlnmDkHWZBFMZHipHI/9i+pVR/MJhR/d
1iBBUQe6x5Wx5NxNGhNZkniO8kpColQPzVaXlU1SjkFcmrG9ZBBcnI1doZYFWMtETlzlHhwm2hSC
jMZBg50l7gCdKjrlJdxonVN/ZkC5FGB0xIrT52l0is/rH5UTFzQmCEVWPhp9ChZgQyKvoiBuWmva
hmPMQVOv1mEwBaVgqAvCFxfzlFUoVJJcgUxEDSjtL5gF9sm9iBkNsHiJVPzhvQpdiavvtHZhnZll
+xmhOkLCGvPqgfo+O7Nn7OPS/prAJWdTLAT3Ql7bzXNzTHYTGp3WaSUqzWAtVGdb6yF20QdSuSV2
0YNaPFLs8n0I+MV6nmEmCpVLE1tdjMe0JP0qpYfSrO255TyU1o7H+eKYwGPlhRQ1BNG1zzPXrDO3
CS3bTGq3BVq5zMC6t5Se1XNGl1Zz/HOzTNQxwbmnqH1HkxyoREA5hGxjdPH9LGgxbBbl30P5/DnZ
tdv53Czd8bNnzES0hQBKixw888Mh/EMXyQbU4A5mWh/yxOJUJ3h7y4SeSACStysRAChISdrQnBHk
xtxy6Gqr9HxVTKBRrEUxiPKdndKnp7LvOlsDw1NkQ8XwBuWDCWyCAJC+hxBzTkA2JW70lMuPvRrv
zn8GE3X6GtDrCokcLs1ooyOWl4cWfADQUXRHf7o3Hxeo1uU/eW1a3i7Tv599U0kNSZdYOJ4nDgmK
x+LV+Dlm2K4I2DRbtTGt/5pR9sCsHoA42/Bwp6uF9rNdZHsigtgMVVbjLVVF/ac2Lw8gi0rBV5YF
emnt61K1FS1zmrZ2qhEtScXu5RGkmlXqt3PiY1oUNXetOyZRfiPq2uh2DUZF+/q5z5YfU04epLmu
7FDtAJQfn65fO6u5xPlvZwJWogt6WWjIYui8me6kgJNCcNxLN/MGkmavHGuc8PiNdD378EJrtFVk
NbRelttQBLLTdHYEs3azaZNGnyqofQXpLgOJsGGqdieAtg+YRx1qENLiXf8t1LXZtOZ84Uw4q+U0
joeJJlHo4hvVV5EcB/h7e0yhoqaSjEOesAorO7fHxLFRXcByICB8popTHqo9aAaKF8U3X3QVsl6D
Qzz11bgH1VVHBWQI8NH/BDx3/guY2CaJSxbLDd45Ud7tl1R6acLMJTlXPIH3kZnYVmQIouaAJ5tQ
4Dv2v+L2VyPxuri8s81ELlFrjK4ycAnmEZil5l08vS8mEPjCo5w/ze1Bn35e95e1NPh895iYFbVt
LnYTgok85HYCzeYUStTXTXA2jqW8qTEOloDzBpeOaIFZCvR/0Wz3YutcN0O/8xXPZ6lttEgolIhW
tYou+tGQai+jIG8vmumBuZhji7ckJryMczvmQonbuwKqS8wzO08xuJBpnJ1bfXGefR12sEgquxKw
KpwuYZ+9UOJEVCBjt/5cAvoCzBebf4evvjjPbTIRJNWtZNQL3GKNN7jmDiDfXYQKYXwDoKHf//8E
uCiPn5ujW30WO8UUOfScoHIAAj1U5zYST92B4+EKEx9ITywrilA1sIQPIXqbMAd23fHWQy5oEkVD
18BNzwSGaNENowknYNDIczs0dlSpblJ04DSrzOelEO9zS3u5bvI3H+lkk4kT2qg0HcD6qPEbDs02
2h4ZFu28p9lGdJcjv33JWyUTKIRkgGinkuANSYYO3N3pTa+2x76VXiaMyAoGpo5JB2UXzkLXT9qf
C2WbptMS91MCVXU8XSXfFDdUzYnilet5g4JgEM+oDkDXr/T/pV3mqTWHBkaZJ7Tz0q30SNx2W+xS
F9M2X3Qu5G+qGHK2mKU1thK5s+IYeDWwskhfeNrdjz+twl4gmYvEefHQb0CDeN5QCUVe7srbZ+b1
VeSUnq/FqRezXVZ/iFDmrD+u7+l3tLqM0KdvyUQWYWjkNh9wU88SGOLNqZrsRB1xbEDKl0kdsUtd
PBhk2Qplu+kiwasbxSXEeBqMBoJWFdmYSvGUt+JjUTd+PGtbXZE+R6K/y2P0PENMwTGK8lbWQQ+s
Q7rdGI9pvgRVXviFpd6bJN1j2voYZcWnbvD4UdZv7tPimDi2lEDPQZEFcSygJEvDRgpkn6+CsZ7Z
QhBYAaEHZL5YgqU+6TA3peApPjqjJ9ilO3zS9o0V5B7AxpzK0eqizowxsROcUlKcSt+nIAFvGx1u
kbx0x6MHXnW+MzNMBO17qVf0FuzAZYYxHajSTQMwgQqPheKS7p7eNWd2mKgpheXUJS0ccNy1KPU9
K1/yfY/OBh0qNdGslJwEKoAu5aKs7/XSLmobfJRbHiEF9xsysbSxhiZuOlo2CqzXPhj2KvgvKRds
6vHZ2Dmby1bNrdAM+7lvoDuxjF9lorkWGfZzGnFKDDwzTMAUNKDNZmnCnE4+2En8JGsQwoScwvUY
Qh3uIoScvqAm/zVbgPxd0qkLvJ9UIYBW6fySTdaBtqCduonurxtbjcdnxpiYmGugqQTuGqUhuXKV
UHUwQOP0GLsSG9NWhf5uznkYXOrp19bHhEixEDNrUDEnpxMw9IpQgbEau8sOuvWecwG/vE9G/36W
eum5HM1zgnYbqbVDVtUHIw+PecnlQ6X7dG1RTBSRCjlpwKCCfYzcyY82MdCitBgjO6OPk1ajCsRD
p64XhM++HRNSIgiR9AKIbVHWiz5Ep7tJ9l3Q/RS8xsXtfQdoAp9qmucvTHhpY2mJxAJgkrDMMFRp
YbrxYxnvVeWuBazM4BFicNfIhBEyQT8zpf6p2Xqg0gI06oeBntrg4zIAKgMjHmCQ77z6E2eZ37Iw
Z25TaEs/liHgf2KDonP5S28OuvKoaLoraG95FHGO/Hque/qUOhNZVJlopZwggRfmyl3U0p/VblcM
mS/J7Y9JQVVpiIzDZDWHVFEfk7l/K9rkRWhVzg/hHBdWLKWsoGezEES4ZnzOVCgnEkQgFHyuB53V
Dv/ZJcWK4YZjVopkoWD/VHpqu/YYa+pRbsKfWYeaeAlh6wb0GlXojebwLERcODvnzteZENRhDGvs
6OXUZKFfquI+zsyjPms7VCZu1Uh4CPOytidz2hqk2k5G54OIzm/m6ZhMgPvp4P2p+h/hFHr1oOLJ
qsWcm4Z3fbLi0yHpIU9ooZGmoOmLcnZ2FB8hCHSIN2jC+v+/VtRfswadCV9mr+lpLAFwNzrWLSWj
i28zp3OheubR3mTkc3uTPE9jgldaTlC167+rl9mN8RgGY1Bj5g/dLKgfmrSADtwY1yrnbtWZ8FWQ
QUHxGncr4LCvxQdl0C2cdmM+UewYqns7csOHc/GWysQw8DxaYl7gwoOs7EbPK6cn4i4bJ96pWq0C
nIIIO8I8YmatMPLvzgQlmGgeqOZAERCIWIJtmdYlIfBz/SRz9pOdXC6mWh/ryYBgXx0e0qm2a/Fn
qap3PcQ9rltaXxxeBDIUiJGTM4lK2yyqFmco4iVonRnxj3b4/HcGmJigSHMrCC3KkgDf20WZOpXM
g7SvO8JpDfTvZ7dKmeL91tAyja5kN10qQIIr98o553SKeWaYwywu4oSUCndmMhR2lN0I1o9q9K/v
1npPEXJa//sezPmdqrC1wO6FEFovnmYgUy0TOaj6+tXMp4ccAgVKZL0VNTjkmvpzHi1vVNsNdCqe
KyKXtlEqALQsvBfqb+Lm6WcxB3wYSVirwxj6mj24BrSpU9fyiG0EOdoizZ6zCev3yMkac7JTvWrn
rsMHncGCT9Xk81uyf5obO3SjLZ1/iTf1feL2lRvf81KU31yifxpne2Rx0/YLFOOAB7iniq7JTnnQ
MRVi+vGOOwNC84/L9PZki8lP9FrR54y+SYBa+0P/CUA24L3VAURouJ//uL6r67nXyZb811MSyUas
wzsgqKFqk10v5qsEqh6Asw3orEby01THx7pSed+SE2DYBldM9MWK6NxmBs+h/CyorAsO0p8vioIV
trXLxSGtPxpOK2VCjj5YVjmkiGnCJrppgaX0KBlx57eF2x/IDb+tylsjE4AsMY4bIacVsFz/2QnZ
Y1rrPDQX/TzXXIWJPl0RJ1JZwlUoN5niLpsSVUxI0gMIzn/48xbERKFurlQt7WGslPM32ZgPRjk6
193xN08QpKsmxr5B4sP4fqiB/8RskRsRv9xKLqAFwsZ8o2oNIdYUv8+ho0a27nHMrjGTQSH+T7Ps
Mehiq7Zo1/GbdAXFttEfXaoow5udWYXDnVtirtZRJAClJTQVw3ilPYoNlGFjKARq0eNkgBywQX5e
DpWd9bI/5EpwfaHrMfS0TuYQ1NI8Qica1e8hwpBHZ1ZvpZodTA20XCBBjHOImhMAAg0K8bxuef2e
PFlmTsOk5YM2yrjCOuUtnV6k/mGanq6b4O4tcxryTquLqEdUKRQhqMj7uBhOhal6M95o0kddEdfS
051s8iA/6wH7tDbmYOiaQJKwwsEA8dQhoWNzbrmfMY+Z3XIvovUwdrLF3LmVJRAjtJB3ArLVbsFa
/KC72n3n6/biESC1pLt/uanMtVsrYWbGIhw23RYPtV8ES9Bsw78h3MnxTXbMRDPIqHbQU/0ueJeQ
C5VAlsmna+M4osVGGGGYq2bGekhcHUgaOfhwnp6InJxtPVj++Z3YsZKigrJa2yP6W/ri6oPhVj2n
ls6zwESSqARIsaWwnX6p3ST7w9T/yRDzWaxiJ0fKATrt35DWKm3tBerChc4ZP+B9DDYqKJWgDxEK
6HkvenL1kcqIQoq44fjwqhkZqkaqrou4VhgfTgnE1gkdlh7S9rNqiycrDUc7lMLtpKabXBG2U61Y
tgJ6FbjgqxZNoQOB21u5j2JbMxQvrebEvv6jvuG5F3f36UexdXShMqtljBo858bOsAFGfLNADJyO
5iEcQMoYpfdWHXuFALFcc/CEEiq6kfoVGdNxrnS/aPPZLqvYqcvCh1od2g9Fvi8R3Ia43KoEjZVS
20Vl64Eg6i0L1c1Y9cd6UgY7r1Qf9CPPGAs6zvHgQ27Qm0aEjth8LYpqizfhAWTSLbBUiRu35tZQ
5+O0WHRLdhVEDsxW9ZM83IdtDwJLNHCqcmc2wqa3ylcjl3ZE07wZN0gziPCbbuI8uWQax6/tHHOE
86KIzAxKC0Hxy7pNt+kTbeJGHkCkyk10r+0pCXhV2emNBHUneZ/cNvRB7vab6JEHFlp/A519RSZz
GKqpaYjyrUgHsJr8zUACxG77MT8lPq8KvY6HPLPGnnkzziphoKqir8WL5IOsVbLN4DuV9XS3qdBJ
Fjz5D+mdtndJ0H/yQHzrT9GzX8BkEBPJWqsakSm1oLVMXsrD+EJBJIIHWoDZBrO47OdoOnFff6t3
7JldJlIUfSJPstWH/oSZzU505kYrbuQmR2+3f8ozCPSmRfqhiOigKONE8HhZFk7ytJ6cnv0GJr8Y
J9Mskw5rn3flU3uHElqLXJv20sOvCCoSmmAvj/IP3p2/Dpw8s8vkF3hDpOFkfWen5q50l8/a72yq
BZdsch9vfaixowsBJCy5UTGSiUF9x3LlgPc71tFDZ7+DyT3SacraOJwy8LjOnuJW9/ljtKOPUyMY
gk74OzXE9citWCa01aFU8I3MPavipK25lFqLS67thoM8C8EShZAv1D/rDPyEbR75XVN41lD+EIY+
sMBZcqwVw9GSfmum0pvcqS/Xw/Z67Dn9IGYPSittynKEwrkJQXii453VPbeLYAs5dzxoNdWTT6aY
WyuWidALGtjDiQ+lpf+WTwHMrzBTQrUNEZt5Dk5//GVg/dMiW+UYRyUC0AgJdLxtFSDybdGJ/7Co
KFgAceqHBZLl92WHHpu+L48aL9PkWWfCuhJqUYzaFq062upRqm1aVrLA0pzfVo09v0VbSHK3H5JH
afd4eJX1Xv5pt7//fuZpWkgGU5JwyEi4C2en3tZ+uCU7FQMR0wYgnTvtWH8gvvuzbFd3lMOVTzH6
vcHXPgAT3wUrVZdYRQ48+GA3uMkKW9/RHhz5RL5ieQvYYws/Km3ykNzJrvyj+fGvvFtmovvcT5DH
SpG1pvnBKLbdm7wcTB6wch1Of7bVTCyvVWVq6w6Nr7RQ7o0wDLK8/zDU8nNS+uPST4aN98Zx0AZM
9hqYZmqaW7XG+F1lqI4A9QFl6Hw5RIs5BJvm9Q1Ybw5CIBxSChC8tdgxLg2v44JUPdVIV77wlguo
mGE5I8TJQEoZ7sSbd18NKGcGmUvFaOW2VUB7E7RaehwHsrNyyzVDAEmiknO+v8tqF+51Zou5SJAV
ZuoUAmbaQS4cROjQoMk8+ZkOAiaecBOLdgmJQxpc5EN/Wx/NTyiHO5wdphnRtR/BRNC4UAotBz03
XsuDS/mR49t2MzgW6F77HzxWsPXveeZrzPaWYqlU6JfQJeu7wlv2umIjgjndFkNcXvocflxfnkb3
8GJ5ZwaZPbb0kXQQiIVz69mhmZSn2lA2aiyD86I7VL20UZMZ+EJyIIp4JBGYteLO1QbxRZfaPbA1
UKgipa2J3U0sNE659Bp02xYgHIAPmUTDNibjSMr+mAB7GhrI8druMyFD7jZye1dF4wNBCq8bkWtk
YE+C4E9fil6ban5kjYdC7J51Qd3HYebr5YiBCkPsbGvqnoR42sTTsCcTxFEj3RGNats184NE5GPe
9JswHu7LdHpUc/krnTArK6Evm+kLxztWiwBnu8c4R5QmaHH0aMWqwXIA2epWw7nLd9wy3OqpA1W4
hAchROIuSE+aKk/nGaeu8/KnEnkz+Bc1StZee3SUqURd+obGeN41s57PnOwy7phGBtQhTdTbzRkv
FGIJjlwvum0lwsN1P1ytDpwtkHHDBHByaZxgCJPUKVps5s+w53UqfpOYnlbDfK0JA9qgkaXdA/Bz
Np71SAm0njq8BvLb+dnczrf6LcaZMYjqlg7Gsqxt78zc/Hi9OXMW1phbM8qSSasknPF0S4UVysfQ
/cq26aZ+5qXAq25zZom5H3tZFlRzQexapB+Z9ZjnR6Sdjmrw+M0v3ERSNAuywdC/QY0F/0WQOUtG
Cq1U2zzpGgg2PfVV4ujjD6IPnLN2sRh0FEXdMnXIjwPDajEuAh0oJU3qqIV4oXiAmNyhIsBCN3MO
7VAeq/nKgv5ii/EUI5YwyJbAltosxylfNvPS+KHO2zfekpiUOYzisIcCWeNL+oM0TV4W/pzE0o5q
ldN5WVuPJEHPSUSaoMlsn8LUtEgHDSQYw9tdAp1cpbH1jAfeu0yU8IUkFahYUzEU+UIbXsAVQfoK
yxE2zUt1M6DeWwUS2lbSQ/7LtIUgep1/GHfcR/7FFc3YZaKUPqDuFxPYpSQB30ohR82j8HhcN5tq
cz1SXV7RjDXGD3tVlGsZl50v32c3yabA6DyGHdIPCSTD4qbf85jD15zkfFcZX/wPbV/WHDeuNPuL
GEESXMBXbr23JO/2C8PbENz39dd/CfnMqAX1aeho7n2ZCIcnXA2wUChUZWWuDnT/TL6rsfM+SyCM
Oisurbd5JAnBL2tDjwtD59QgkNQ0RbofpjHLKXUYSnecSzneOwAoVrtHkI+UaP5FwBeMCaEpJUVS
GROMLbXjsQ5zg1J/fFl4gw0MpKAzBzocB375PCxhXjPJ9cXGgprWDtJi/UvNIycwrDG9d0i3SVbT
PpsZST29Z/RBW+bcc9ps2iGpP1WxFu/sziYHY87u28Y4k9iaD5pSN53bx1Z6zCxl/IABwBiIIXM6
Nck0e1m1aIcmgnJrkpqfb3veNUeAgDi4+W1I8r4YtLGHVW8d3YZOSL7XiyroW8VbS9ttHBretvTy
45iqqYLR0gGaRjVEhFnhpGvZWf0U5vG4sZdq06pfblu4coq4CZvqULfmwtPCJQj61CIuyxEIWMhi
QRC0c8kPXpvJG2CtoLbrS1HnL0pyIEZASQYE3RDA1REJn3uDPZK8Hex8CltfhXoDpA932XE6jqdy
I7N1df8uTAkBqU3XaCQp9Gr0GJotOKyZRmQb+DLoPV+OEIYoyZhBLSxn2U/BuCt9J/Xq7RAqm/k0
/SBf3/K9LpYkRKEycaw6arEkDCIB9hpoW2iFV0EdjIEV1icdDwOJyZd31vMFCpcjSknmUCqwuFrV
Vk/snaVo7ztr2d1e2WOR4NkL6LlfPLZpL5IXslp1OfGVGZvqnCbglODk8dW3/v3wXfuQgHwBXUTb
Y5+Kwovc3PJLzB1+yPfyWUD+yW79EiFeoXvTZROXOcpA0dg6DyWbXTVtgghi7IUT+bcXfv0IPn3S
x/vgYuEFo61NCDyoPM44f3h+bZhve8indhMYkw1JA/BlPVrYaOHIZ0qhqBEgJvBYjqLJDkR1p998
as9yFx8FSeiI5R9lTYirbkQQMzGbhHkhUcxyLodhtgaA3Ez7o9oc0u6sJO8lO/kyMsNVn2yILlQn
DYkb0NmEHQRivPq++Qa6YZDMeEPYfrIXF0JD2/Zk2a4s0FzzGAgbI/lG/UfTRI6Cyu7Q6NIJYlr5
QIxvavc71t93UeIZlYzr/doabcNwVLRYIcTx+Li68BYwk0STU5gTLlNwDK/vioEPrNnBktub29t5
7YvZpmaDyka3ddx3zwO1rkdDVDUUfplGXmvt9GaL2WLJa0JmhIfXi+UYURypPTeyar8xgotpOUx1
ynLFq3tm8ktH47DURx36CyOaadhQ+FDAdd3+iFqyoSYIodUDtETd21t2JXfDZfpkSRwyB1cwq9rG
AQ4IVSrFRYFsBkIN1G0bqF00Uo28q0Hz0p74jVgCcHsW8aDJ8XDGfjgnQXGqt9zrx71xP4XURRHp
c75hkMyDUOBBPqvNbwAxXl7+COEb1oysrdbhR6h7yNnvoWgHEIscGXflXfN8c4XA1XSlYpo97KQ7
C8vt0EAcD5zal/oDkCzKBtAZv97o0pbKC5wXIublAoUkuSZqhJcw/CfdkRCDctsczTsjlI/uXHVU
29EtCzOVL9VL2klVdaeP51Cn6EgXgx/VDnN1tqGd5BawHt+awlezgFwzQPFFKMUY5/OTF8XOqpW1
1ofZnIQoyZ0zlR5o2wTZtGy7iIalqX61swb6aFFHTtmIzoGmbqvU+BU50SHP9HMe03IbR3R2F142
RGGdugsIJ4dYeZ9qDlS0y97HUiEgp6g/MC0RsLkEwqA5mHN/1iKtd9U+at1xSB6iOt1FVUI95Pq7
ahkfUm3xE6OrfWUEqx4uD2hAFsTNIKjwWQX4JqH2Po5KywPT7LaIknGj2+lfHUQP/GSqDhgfYYCq
WR9Gc27AE1dtTCvxSPfJ0SByC/Yad7TV89Jn6X61ez/v7Z22DkvgVD/rtPEnJ9t0efzOqkfXaAq/
6gbPnI2DozeB2cUgsK5Lz7SG7aSUn2tNeYeG/urSInMTDUMZLdDMsbLV5w95hLBJMKczdg7KsEbz
fQIF2Wgflkd96vFzUToucn9XhfGmBu5sbqD1nBcntULLyMCKE0gAOso5iwG86NZQTZUdHc3UjQEE
cclgPcQNmiBFjVG2h84uT7TO3Ub7iw6V7s8rXkTGgPr1hwkDcG6yTmRHICKq1F+Wpvw6qkC1xIVL
rZ5+LqcK9PXGEvmD1W2J1ZQfKjNnUGRvv2lVtdNqqLQDshGk5XinsoEc446eRpKcSNqH4JLaslop
XCWZzsQeoIiqNadhxjBt2mnnZJ092pE1HLuGvVM1fd532Ry7Yzkd0qrDk67R3Rh6qyfiZMG4zudp
0dHLWsYjMx3Diyla5bNFf/etut63ZWKc47hEObk2vhWVWQTjuKwBnpr5UYt71adU+Us3WzJ7cx7p
eyBg0P9upoeka/NQNyN6jqfxqOkg6I+zkOjV4tEEeADU2+eu2a80w89ZmE8qHapB4JXJFNNVHBIk
A+Sb6v4YG0uyr+uy9tWEJtBirzaUGBAWNhw8QtMvEUV1Xu8386ryt+7nNpu/gbu68Ncp8nuNpq7R
aT8rUnpOqpRQrqjvegPJLfAwujsb9rt4YB9MtmSeWSPbJ0hG66YC9qY4V0oXe13bG35UFufZbFEU
ZpqOntfQbzKQQwa57SRBPZGjmTWbYhhjF3S3rsnUQGXNhhCyU3Pdy+bue5xPvTs26aGeWOxC2k/Z
zgW2ul42hZVhgHxNOxcgHyjB996sp2dTYwP69tUPu2A7fRrOebQ27mTTvaWQAy3NX3257LOlt8HM
RDcZApq7KmxTkmSnlYxtNYvaroNXy7iUYT+NpZcUlD3UfbQcwOJT7A2N4EeXyrTpzTn3VcOevHxS
wZyHmXun2FlzdTSi1HSZMmeuTeyPuVY5rh4P66lmxQy597n1chXHo8U0mFtPmXZk9YxkN+7YmRlj
7C2Ova0QojBUSwN9UAs37TAQQOl7sywHz86sLx0Ig906z6CzpEblxkYFyCut9CuocFKPzqWFUe1Y
c5G/vyPV9Ll14pOhjT8XU/lCIsX01YlU+7mBIjKBFLOSjkFWs31rmt/WROGaKErldaP1Hnp0vUur
rgCrVbNLqgnaWeu4uH3B/6Plg9snc7kxIHbgzgRKGpwOy4U6ro541k9u05gfBhXkTkPzue+d70sU
f8xNMPPlRVO6a1oEGZ2Dxmh2neoctIVmrlMgye8GFvmOjnnzVMvfrSrkZtnozV2HbEXpS4AHKmu3
dClmvmLizW3kmdQB3x9RUlcn5nnVtB1Ye77nswE2R7MHNpJ4AGKHZQXNLW3cpysJNKCR68b+atHG
L5X5a78WDyMF1GYl1ieTDEc0Wk5aW2wUon4pe/DJO/Ffa/QlM7ofw2T9NcKdfU3vYjdrli9sSnyV
TntWUaijKO39qNrBmC9bVJZOU0Lgdu8bIKQNp/DVNT0k1AgtA3n4QsGIYkU/pjY+pNO8A2HiPiKZ
q7K7hlWe1WKSoBi3TlMjGLGjarQgccjagLFqCSo67ixtONtx91Wp0GcmbRBl36kJ0rjKChgYstd2
8rHbnoLOs9UeOtwvE6vBLlEfFpbtHAPRcILIWxL7utMGSUQ26aDHGC9ac1fJouYudXDD5MXkKiNe
udHXWrV/2iXuEcveNzYmHRplvYc01q4fDU/tQM6RW0owVZ0DSfM1zCPFn5p0G014wVlR9ts29GNW
3xmWA1z/ujKPLf15bOLvrZGcnRV7ZCtbrVoPER7SCSn8pAOvR32/FPqphRJuW9i+3aR+rAAHp0MG
Np0P0wzId6eGeZL71DqX8egzAGqYDaWBmbS7VVnJTrMxNFpkD11VhSxGSIbuuZr9IDqI4I1jPY93
WqVu6AieorZNtiwiwdIDDBX/qJL7xSmzYOjid0XVnhrMYBXZjAOffsQXCscGLHpx7cODQ9BAuitq
A1W5adNTZOcuWdZtg8ZHprhxgz/O+TsytXunibZRE50TZ95SiEoCBaYrv0YbqgVZ7vcFFP8Aa/Tm
arhH/9zNGagYRjNgdhdQrTzV5vAlVsHKsJxwKD0DDP3+qLQgFyjZqVJ+GeovM32IsXdtBszFzCef
P84VGOlQwxgxfU21OxONhKJr3q8LOalQK/KApQ8QmD3DOk/Tfl6NfZ3Qj/USu51Tetb6sdIB3Ghn
b+oLr+t+UcxuNfaZZOqpKHHqHW0bA7upKsM3zT6kuEFJmnlEGz5CYMdPnG8MAd+KPk6J7iVsdc06
R6AFPKcsPis1/g91dJmV+CObz7HVfuiH1O1yrQzaZTSwez0NmNkM9xNLv2RT8xnJ3imeHNsn2fIL
aFs8byfkXC3yhpjsSzpvZxYHjV7GLlXJR6c0Iq9Pq099D8Vip5o9Z6XTpotaXMuFEk71l9qAAxdL
/RVZSuZWg/l+TKk/9tldpdnfMoA33EqJ/LmB3FLa9eFk1T7mqnMfuee0K3o2+6Np3NUYB9oxGyra
RmoEum5bQY5sZ0rnsCOgtW3Mb6gpURejUXYY22TFoFd2N2oUtaNY0zbrVFRhnllGSNtB90mfkHM6
O6ZL0hzhLtPujdE2/SntIfEzkE8Jfn6gqW3szlPT+g3BeHentYo76/bn0qnGgNgJTlQlKRJdeRhQ
NB9Mk1JT1U3Cn9EXL9iExkYSRxbKikb8tasKYGD6xI1ShoilfLr9iH2kohJeBs+M8R9zYSydK71l
lTOE9ns+tQbOTAw96ZYXg3klRk0OnAl+cYKHQ+qIjyBz7CZHfFR+uYe40bv6AcqtG+PAkU4P0mbd
lYoBfh0Cpgp5JTyVhK2w+2UdcY/hxad9qWsg+xD6/rq9Ay/hqhrKOBc2hB0YSJWYxQwbHXgbmVft
Gabpcp8vN8HwM3iRPk5SFNW1QiDVHRUlcRvNQWIKL7J1qUc7MssRlXH7Zw54MtnGKB8E0EAM9BFj
RbK+9EtoJtZpmppBHLQyKHlRt3KiuW7SesTDlrfARwzQeShXJFD/xiCfN2/YvokkU3xXivLPbArV
gqxiDBKdsIkZm3BRwzort7c/3zUPuVyVsI89MetyHqsxRLKuqY7fx6iMgEP/tpWrTnJpRqgKsGGw
NC2CmTpH1uN3gBDsDC7S/CtnXo8BZd3tdrzm8gpxlStNlGebKBwCgpdyS01sYoMr7OgceLmnzn3Q
LwHJ+4bS7TNjwmkAaB7iwgMWypo7MgCwa0S4LSQzHTK3EPooVR9Va9VjRQtBzoonQ2zIUEIvER+P
7m5Q28SEjWVRoZVRpibJ57EZw2GPucfjetDOeFp72ikJZRXh6z74jylxLClXV81e624M50I5GgtC
JV5Pqjn+ljjh9W17siMUACdUQmrTwJJGMNq0eNF9UxCi1v3it++690nYqNJi99U4ZZpPNoUTTOsi
aasENtnxcaRafRRgJ6cVfRkwzsrZGaQWhROtN4O55GM7osxJwjJkoeqYfsK48vSfy8fRqIdXo+yI
y76icMTRx1izJYJTglbTm49mSJKAX4eck3v4AMoXFW8jqWDstSoyDtzTBgune7I0CyPrMMuvn/kX
qiFb5ztoekPkKoMvO94yFxKOt8paLdFiuGoWgRQC8zv03W0nlRkQj/Zqgg0ng79kSeIq9T3Vvt82
IDvYjtAVrbp6SbUWGzajT2h0x36CJ+I1pldQvO7eDVBUUPPJTaYvTCmDf2lciCqLiu68ymAcMkKc
zmPcLr/4ld2ErzgJfCVibvbkGuhQPM/NSI0OQzlgL7n48+prYOXasHD0+NnLW3TsnR1x5xAzwltZ
SJPssi3iOJo6mVGHxCnkOOAiYKEGrDcWWiL7myPJJf5fcpO/D4GtClFm0pI1m0u4JScW7e+gBJxA
SrxKXGf/vT/RWBrXZFsrBJkIta021nHN9U7utSMEHAgwbqCMKCnqV+gv5J3Mdfg/eetrCvFlABfH
Ykf4mi1ucZ6BkfHMQsczNySIxnPyL8860EXP3cdpxmbRdRjUdfTausKbm1ByHGRrEsLJVJsVmzqY
AN1xvsODq/U0KFrS0eOSlq+jWZPZFCKM4kRptPLz/+dGsseLG0nFYNNGFjMlN5KtChGnGycLtUKs
Mj6PRxLWGDzmCuIUdZPHjE9Ki3Q7iKJm8vzLZWUMWiGeH6H4HKyFVwR5/pChtbhCv2AhQetN2zfw
z/KMycI9B05hFK/FbrO1akuhZDyNCVuUXbdOcUrRkfF6gBMqP8JHZngZYrBGGmz48X5xNC4sC24U
Y/QWd+/j8e93qJyxEGp+IKlYdvW3t7BOCQsVPChLULJQbZjrAnzNwdXMnVP7NT0pJqi9OI2dFhD0
VQzA41ggg0Rf/bgXixW8yVJB69DwbV5izbO033Mqm555fMrd2k/Bf1YFLouq4Z+L45EHJ/Ps+VOV
f1ry+yVz8W7xJ1/1ybxLIAyr/sya/ayHEUqU3u0IIVms2CNnnQH8SYZfkirosa2Gy4pUMuvLw9iN
xYok7MU6T3qX4qZyNGh+LH8tPZTjymVzeyHXGtIWQNA2YI2EalR8T2ACfIlH0g3htNcBYW88iBkV
Hnp97WeQ0mDeq0VZCu/2cjNJe9LXloj2reY4mgbT4nB6XNoo2qfrABalKTA+Zd9mTs32R5Orjt0e
/RNXPmp2bclYLBAhOpA8mIMQ3hs6ekRjycwBFQMz7EDKbn8uTtCMOXe+hkBkfMaDA+IWG5nT8OMu
ftFLu0I20Btj2fQD7CZtdIKa47sxAtBOb9EbVZZUhuO4urlP5TYRMNLnad+nA8WHjTskHIPzdWzb
FI967YPEha6FucvCnpDPFYvurFlkDwBjWftpg710s12zaz2M6UvxkC+nFRHlLq2JX29NWdJasKbu
+122dwL06zaGZ39WbBfh4KSH04caHEB0W5/KfeKjkP9LsuArWIpnP0H4kEu1UiOz8RM4zK/aj9vs
qGyMbSn1mGs4t2eWeNJwUcbMMY80U4wyhebdjImxCYHGx7G8i6CHzCCTh46HVOT6Wmy73GD+9xc2
FwskBgD0oTiJju4wBBDKdG9v4OOVK56EiyuZCBsYrSXamQnCp7Ep752ffIof0tbJRtExDgepKLA3
s9/Je3bg7IxWYKI9dFLf2V/1w9vKh0/XlggeBoJkzm0QNoZW0r9bCUNjLHWH5iNV8BswemqAXa35
0CiWX+D1tXbV16GOvk9R8+72nlw7rpdbIuw6eNmnyNFxfWrmj7qt3QyVAWuUymDwHODWzvOfcfFx
M3utOqPArbJsBmQJ07v1jtc/LI+lSP/0Dytm6dNl+4ps89qhwcQIYPSm+gimf27ZAP7WAhMn0rBJ
/VDgYTkUp5zqd0NETqNiH8yE7s1hRU9Vks3zrODFki8MCzu7DkplRgSGK1qgawWwh5a4axXo9reF
fc+n5NACrHD7a14L9ZeLFbYZgrpr1gKyEC6juisrc9+3P9QUs32ONKm++m4AslEFib2FmqCQFNll
v0JfcvpTPSt97ZBt1J1ygkK1m0A3T6q9eL1m/GRQRKimBLJkeYH9XBCAgd98P35Ae2HjQKCo5E94
EyQMSThKCdJ4UHjxHS/sCoG/jQt1pjUWiopS5TZ7nu2l37kSUnuSZwnXoiCwsBhgIXhiGiK0LGEm
l3ZGXMBcPsBg9JA1reTIX3WSCxOCY5op1csSw/ehwtqTEW3n5c5pGZjRSsnI1vVi3IUlwR1BP8bU
3sQnQz+XFx8BN/yQfKwDh99ajUt2t71fao+v/CLKTGaJmb0InyoBMQokHJgPkdn7eT8HvZeFspfH
1Vvy8lsJDx+zQgU5i3HauLoyL+uQQw3V000M1OgHc9Of2V6fj9JVXi22XOyq8OJRMHGXLzXM9n7z
afzSFO6CgpYdFrFHKB4jYLj3q/pOC3gRW/p65+4uHgcLg0imo2Nk8g828mKPx1Yp0UGc+R067hZY
AiPafxqZjXWSjQ1fu54urfHDeWFtArCidDpYi5sICmTOMS7y98WoBxLPuXZLXNoREp5pjjraTAuK
O6iYlWEKfRqyYdsilC3oaiXw0pJw+ooud6rVWHH6tuVuOsd7enxtI+VqpeXSlnD+tKWkVK+xKnbE
Q8dbxrs0TDUP5IdhGSTp11eMKF27Fi5NCkewrtspSXt8sBZqP1zGNTFcPh1RntPH4g5IJW5/umsB
89KgcAgzW7HJ1GE/11pznSj2akXq89eu8ksbwokDLk/Tex2L4p2iCLBZc8cIEKdQpgU+YwFhBsoc
wC8Ec/ZLBWjcXnZ2/F5+OUg/qHDpaoU1lWqLHzKH0Sb9UuzHgwmqmD9cDkUTSNPUa5ffxcrFXpw6
R9De6eFB1mkGKJ9s54OCkUrgxcFHKM0pJN/yBVNgU+EYVlheuku2I3MXw43u1fvqZ3SECmGY7uvp
g+x1LDuQIm/gmvSzkjtY4ovOprSErEkcSZxPhXZNQ2oLFyKX/qn+mgLLU6qtci63xU73s9DeKfet
l/zSoVojva5k31KIPGOXNlUCDBkSGWiqVgD/R36EcTsIrgPHIy3MyZzVEaJPbk2mvoyw13eBoqAI
igsZtFkQjqr6xytZ3v6TOZAQfehqGXmTIwGIh9lrNMfVZolcpsyCEG7sTq8MK4e3OJGh+0YdR64K
pRJZ5iQJo2JXri8zu1AAGQwxwwB6gOiTDf2+MMHN3q6IM5nP9tIoJ7nZHSG4THWpzUqDSNo3vrHP
DkArcWCEvUHdWN4FuJaFPkWWF904a80HbfyTVi8QcEqCqG130Vh4GWZgVJ8zx2+U1Mb4w18Fknpp
ZLuWRV3aF9J6K+81S1WwwznwO52bYsIAIxgI5Nhj4q2Zu7fr0IReB3Wh2CFvJ11t0l3+ACG1qbSE
tY6BH8Ab5HwCaZpO6vgV0lkY+283mM+AehXKSLevy6s1kEuzQqajl7kF8SqY7QJjTx+mYPB64uUM
AnnVvvKcoDys+xkul6Nj0LvGXbk1MB8EmNqPf+lxtipEJEyDl0Am4zDxZr0TpiG4ObmPp9t0X8bb
2yv/L/EINB8mRikNVSz7srptpmaGtXwXb5Nku6IGe0Ih4Fjvpw6yi249e4PE6PVw8Y9NkXJ0Gtu0
WyOcKVJO7rJ8bgqZJNrVVwgGkf5elik6sl4qLFOwLE7exl25eFBjBHfuSAhOEWbY6pM2SdIu2W6K
Ol6sMtvIzrCy1udm4b4mZB0Tr0BzC+h6eQX26uvucqGC56YVSKarUv17oQxyBBiwgvzHa2ifrz88
nnZVcM0yo8VgNjC2FBtSpGHEPlaATN52yesx6MmIcEPWhmLpU6sh9ZjNgFIbiEVjdPUyOqOMvrf1
8UFtHMkFxi+ol++3J5vCFdk081pOGMcIlW45lraNQZ0vWvHToKDSzn7fXp/USYTbssMkG+lVGOO+
acBJ1hayYYnH3x9gtSw9GduT7LzxHb98L4KvKy9HfDbH2aiYTaqIjFjiah3q0g2Fa1J3ID+i8JSY
x+1ka5url/PKht/4q5fc59sKMD/cJnKd7P+Sqtoq0dA90o3HDtPF6maLxBDUxHZyXIfBJSprjJz7
nKIwX94gi4GWh6U/mRM2M4p1vai5qxh67cYlgskAmc/oYWm/9B3acyDdRQuyzlNfL0rvTa7zZFzY
5jFR27zi0RpYCC45pwA4uQGL14jnhxEqoHQBGa/E5vVD/49NkY1TsxbWFhoW3JSfrI8L/76HPERC
cm/EnzCC5y67VyCJr+d6T1aFAG52i6Imj1EApAK69xyBgSGEt9ZwniwKqQcxaJR3LT8lqEGQY7Jf
7guQ5IxvBSNcOJEoPKJPJO+oBlvGJtnGCTR4C099z+WoqgYcKe0YSD7i9RDwtDghchsFOCrT7NEg
CeMUQoUFQB5nLoEFuS9w+G9y/FnSNf8vl9OTVSGUQ/56WMA1OKI9aIZr83yZJZTgZMuU+aoQx4dq
Tg02Y5n8rTyYPv1IN5o/5Od5u54Hfw2Yc79sx9SXbK/MW4WQvqarWYA7/g9eaPXn9o6jOuMj/6JF
cfeKUymzKIQhtYuzEo38vy2mSEb/sdjZGzloWxZnxR52HMdOQSzEAR231v4PRLxrHiHir1jf9ZfQ
P64jgjpQf6gtq4S1YW/sgZLlrTH+HkBrDHT5D/w58rqNlbiQCPVoKEOrlcEws7Z/tIgT29XcCjm4
9T5Hj3sTHeQvP5lVIfiAb7fSKXfcCcgOxd4rmMnTGlXmp5IwIDZYq2Jw1tXG/TG3wQBKGGAuJt4R
yDzwOafZHvicVyxOZpX//cUNTbMph4K0jm+5nka82RWmSC7G6/nbk7fw7b2wkDBFi8sC22cx5paY
ZtO62e3S48iAtqjMd7ePu2w9QpSZDFOtmp5HmfZUTaY3pbKMTRY5iRBQlEEnI+WRk19G0xlwf289
v/o6kgQTIgQTBZyJ+tLD5zHY0vtLUAQGDXgHegAIRwfzzVsrHU9fTMhkGqAAacIr/q0fbTB9rH7T
99M52WceRngMV/NUH+QixlbaauAn6WWq/49hQwDItCTSIBgHw/zqfXYnjWBYecXVKzMoZDJQqlqi
ToG38PxUs4IGyf5kBKAVBLIiBRfd7rZ3ygK1IcSSYjXGbjSxwhe1Wzmqkv/4W7vJPevi4K2R1qwr
f8u8sCWvE8tsCWGkU5ucdJgqDztM23BfAVkREjTrNXUoyYkQ5ehRC8KYNEbOwypYQ0ib2CEmFnd9
UBUhiBvgJ9Iyv2x1QlCp+UPeGN+2k7LVCdFlXua5Bwzwz1fjO+lq5+NR86a7V5T0ZAsTgoulpMZM
I3y2Fy4idUdJYBaLWVA171LKr4EYQ83Ujl3HuL99uCQWxNKVPeatyUrs3KxAc6H53GoyxaZHyMaN
IyWWrtRShU5yAxPGhleQ8rtk89gHuZP2PiRfRqxWJVpklQ138v/9y8iCkjiL2hE6dxP/NG+wJftI
QqBQ8qrRTP0/tvoh0Dd0322i1Kc+CBjA0rF/RXosCfMiY38MJjf0y2FUORj7GSKIh7VC5Y8T9its
/wpAu+QQPwo7XYTeNko1reeVvzdPzcn8RQgbFYhEoj5+0zeUJHSmEDRKqnX9WiEaZtn7KdpaxoM6
q2Gxntuyk9T+pK4ppCI5cpFUXfiX+9/BB1e3kIB+CepVnCZVSFTrEdxqU4Ij9/+qyHBhS7hR5rFb
Fz1C2o3xrbAICsiOPYwY+qv3tZd7hElC4/V9vLAnuIdNbS2hCtaGVtnfM8T/eSC+4rzJdlLwkMyq
4jyK37STV9+iFwsTHGSojcxKMoKCran5jZptY+1+ShVfbQb/9vVyPe9/MiVCC5rCVNMOAEkQnQT9
cbyL98m8bwBNqfx1AHu9bCzm6rvzwh7f5YsgUlkVK6eC76LyjULFqAxr4+u/XJOQj5YaHjP2hDXx
hpYRQOIjmMAjaITqNvZl7LLSHRQy0pmaESdLH8Pot7VRwWeLxyb1uTn7t7y3fr2Yf7GBwl3TW7Hm
9Cb/YI+zy8/rlK+aFLt60VxYFEKIzhi1a4ZPpm6sDVW4AtamPKDDVIRoanmyB5PE+R0hinTVAKLo
Gfu5LmDMTj2j+5iykI2t5Nly9dK+WJYQPSanTXOHb6Tt7M2udbvpy20/lLm6EDAq2iWJ0cCAQ34y
KDk1mRrYjeHetiKLgiJgAJImrdZSmHlxm7zxRfTPnlFxeLcs1srqoH3+/yPignX3eaxIWpaknY17
8g1319Xk5mJlQswYYnVSDeU/xwqTUPpFQdWZXlFQ5V//RdZ9YVAIG3FBkwRMOSDfsB0PHEhdNnqR
cyzA5Ge9X6NWknTcdkYqNvmVKG3AXwxzsR0CYemVc+AMnSfxxasAzotFCaGClQvm1RxY4b6YHNYD
PZJ9dHhFMnr7NqaqECUqdQWVYAJPfJHey73+dgCkqhApEubYoK2Eb/D7BB0waMKB0sZZOBgOmo+W
bNTx+ovsYhuFyIE57amhORa3aPuxAOno+r4emNvEdwWgOUqkn22WebUMm3E1B74wK6QdVT9TxcZ8
fgjkip/V3YJGcX/SqvJLObAaeMuxkjjM7ViPBtTzE17nGB8rLexsnIK8B4RQaHW6E+eAB4Xgbd+U
HIDHMHqReKgkzuu1hGtC7Ik2v83+U8o+3zYhSQXo499f2GCGHa8DgY1m2XE0ODmi9uaN+o7sl528
ZyFbkhBCqqJt59qAuaH9mLdY1T6nn24vSWZCyDaG0rANWnJPXL7O5NTkH4FflHwZSUpDH7E1F9uG
e3HSaAkvWEafD9x33tigk9/5Y7kB6yAkbGWYp9t3P31EF1xYVPRKSxfuDDnmoCpQrENy7PbGSRcl
BI1VyxnnN/3vnfN//UTBQO/z4zSNlc3sHBv5hgtTEhQfQbYXW2gy7GFpIVjwoEi/c4qX7isHzeWB
k0o/mCTLoSIoYIE4FaMdzL2FL+o6KvApEoq0Ykk0WthMfLwUxM2YlNPcsjzxnvn8wDusr+p3Snzy
cfT1YkMtmnUg50W2M/XHIvmrYfm/PGciCAAzq6Rs+Av2rQUc2ZKE6NG0KpsMCoOl8jCupxaUrbdP
mcyAkG9Mjpk0NfeKNvkOHk+3jjuJBVlMf9QGuvgscZ3rLHJwpnBJbe1tvG/A3MS70NY2w4TdYlP/
9pqkri5EjrzPJ8Phr/+XZQ35HSK1JsSMMs4NOqSwxhEMLSRDNrQEObyyKaBT9kZ488XJEnKMmK52
vvLi/IvXirQ4LwvBYksf/LyrA2Ui3lNZPC20kGF8BsX1sdhB2T7+/ApIj8QfxV5+awCR1nB/VA7W
puQinzxoJB6410tX9VfwtMmuMknSJk5TKxMYefMBVxlRf69OAT7e2K1A+1yAYzjLAolvyhYopBxs
WQuW8iDVhkPACuwpYn3qjd4YmOCJYJgD3Uj7i/wfvfFUIvxHXRzBpU+XUWNw0fInTw/ynxm6tqNX
6D5sYthfVqOSnQmRrLQcc1udKnzG//1xIdtQ4R0zQibFKrmPxt1vSF7PmJmUfDJdsntCOFFGoJJt
nus8BrBolwN+0btxeuSAxRQzDf5tg5KHrdjbXxhELpYFX8vUIVLiPOR17zn0kEdIs4wQE/W3zUky
VCIElLaaFFC4Y3naeBin+yo9zuvmtglZIBFb+Mpcr8XCKzlvvThlHmgIpQ/FSjEI0sLi/x4mJR4o
du/Zamgm44uLG3DsA9JpZbIM/+o3MqDnCXUj0DCJNDN6lheEaEinrP+j7cuaI7eRbn8RI0gQJMhX
rlWlXer9hdEtt7nvO3/9PZTtFoXiFNryd8fz4AjFTFaCmYlELufEBAjiQFiU9WMWpQJT2NXkVQxf
yy57PSuNSoMpxJFLhy8kkN7lTBsR3HdRs9notAAigqWVramSgOtksm+tZh4DI5UPY6uNzpLoj7E5
K15cGx/ZgPWZdBaeqUjZ1e03QbFHANW0FmeqsR+58SkfBfwq+znwRlUu1FeBFM/1KmCNGzS0tc/T
FcKuBlwgYHNaBEQJR1GHePcy28hcld4olc+yxPIcMlO5dNkkTRYrK90GOTyoEsCAQoslFHxSgW3y
+3FJXPYj6GwGL8doNWsbTKWBhiISheE1jp/dYRvNuDgfN5NSmcEqhoSP2cwODZsLJxuqyl206I/L
AUt0jFzIV1SmNyC0hL/1o1dJg2PQ3JnpfV+1jhxKzmVpL89KXjcm6+hyaOAxAZbU26+2Ljin44iv
NqNBAEjHD5LkrDinlYpSmWQ/tzNQalErm39jWnzPDbayOTdIkmWohvW2Qe2UGDfJOAjsYzf4byXw
frBgX+mlGKdWAwhWYpc1DzX5k81/di2iWZScpubPcjnK9JMx1HaMxYPL57tnodsfwDlFG1QRkzCq
A96c00x74Ar/LN7DAmlshaw/YuN5ilqahA4QwuhjdexB4AeylhlLZ/URCzHiPdi9LGErj/MHLTeX
bi4QSOF6h6b8VATA0a4tIgMUXn4gpBMcoshOOJfolyTusxTytAr8YS0w31WRi+/uFW914p5SEToj
Sdeul0PY2cHY3HYJMPWNlc46KBRLM2hoMaPxwcNr2mXWLr5Zj6BQ0Ccs/aSLPRbKMyj6OtdkyWcp
C8BqhcKYpefYQLxsUruv2u1P5bKmTlmkLAnxuf8p1P8FJA0mK18SF29WJ7wQIPiLWa2lqKvW5soa
IMKr+IStuNOIierfyt5Xh7wkjQ9HDQ2mdtVtZBguxUIlEPScFVlOox7xmtNvDJeu/5eXRHJRCHxO
bIgGfHn5FB/aEcXLwY5QKXIrP/3MRFs5u1CIm6/HL7BHk2KYdBXXOAB0qe+ilUuG3Odp7jQzSPoi
H/2r4m+YZ8nIr7vwgzwadmFc0cMoxJ3d9S2FoDiFCRPsRHG+pQ/RnMuhibIj+6NMgWtBqC+w130R
uqrr1JBNkx9jkYNWB5Qurs+6+rsgl08oyEn2fLdO5rP4N1Djd5Nw6PNLKBejSszoJPW8Cv0/wqjf
CuMOMe+plIPCD/2JCpBDamxRYHKZQnDbXUvd6MTFKJnF7aTH+FZnT1tx/WU3xm9kcUGmKmXg4/QM
+eMwH5Ysgz7aIRnZI2F3wZDYiyZ9N6X6GBQzSPa6A8AinbBb0MtojhjitOQitcFkY+NSF3RD18M8
89fXX8YHJL1nZYnWMg47+bZUuhUxv1VqK29AxcTcy7a7l/ltPiwPp1EnFIPECmQZip+lWH0w5Ls+
kpxF1gQMBLuJwkYrLgotIB4M8BrBt9VbUKHHt6Ec2b0ii14GAhviww9OT1vG9bueFyjf2dTYnt8a
GjaZib6MQHaQ3ytt9/LYnCGXB9VBNM9JDZ9PZ2yryC5W19ITwnkD8GfZiTNbrKHIGLkwE/RRA65m
iNTMuzqrTpl67EjuLeQTLb9ctkWRhXBBpsnzvunC1UI6b5AXx6xiN6lFsBki++BiTM4ypTHXM/z/
Yh9clJmbcgDOOqSdNb3EicwlzRQZ/3lri2He1Jg5fF/0FMla/76x+2oqFrNLjJ1ILdZrb27jHx9b
9eIiB+C9NGIm0OufdPDvuQ2xpEv+tUpa/77RalLSCFO9kPTu8TXROXLxQ06juQG00Hvs41KWsirH
BY9yidui0uBeaXTMwxZ4HsS57MAXc5JVBBcsBpN0TQvskPP7W/ytRCfHRYskzeU6GNZo8a/ZZoR6
cTEj1Kaw1F8iEy9LqNelILgeIRcwZLmhqdogYCiTZ8p/MOVUV4I4u180+PsagQx+sKWex3yK5F9m
3v57hpndNxZRiWpQAjJkvmXd1AV+RS6tgAiKh6lhv8luYrRlFFc+0NIZRYRuuwgMbCOQixmyWlOJ
0Jf4RE9KdEW+TR5uFJBc5DaY+SZgyebR/W90LEWaciGEgIzlr+dGUm+mbPL+N6ds9stbG0W5ADKA
MWSKNCj6cp0FnxTQPWK4R8b7A7zd5cPzOhIAWojfUHU3Wm5EcwFF6wO5TAaYEb2J9SvjlB9AW3nU
Cpwu2C9yEHiLoHJWPzvLjDcSufhSlBSbwDJ4EeoquEbl606tAYM8KTbIre60uDsMIoTefdffiOTC
zIhpiy4NIfIszAhdf7/usZHFhRlVkcdaUyCr/bPPrO5Y+wGo4nrAJIJ55p1jilsn4WJN2oJUuSOQ
93+XCr1qxze8gynW03S9HN4lTeCHfLO7Tgq1jHpIe6cf7l5HG+24gNOnbNCCGvLO7ET8dN1NiDay
uBgz0JlMsgSfn5KPRYWRtHa0mqR0tMU3jMYapQ+ymd3momamyBf4VrecFUWYlu+1F9EX5MILkzNM
GWWQ9k/a96+qgILQ8sLauUn9cHNJNCmNxmNSeJgwRthPssW671FTo/QJWmHjbplR/lVd0MzZkgqA
8NpSqsgiVelUIbNjMKTWquJeTql204HNp+bCjxSUupG3uDgbJbIk/duifDB0/7KM/XxgI4SLO3mh
l5inxUn3QJdZnJetjb/wOoDn81v77oKrg++Lq21UNlhYggXftW5VA5XY67EIXjtlBtoJT7kRl0HX
k7pwd/Bt8qotCqVoIFIuw8/JlJ/GUn5Kpzmxahq6JVUEybDgy501yae0ymIGeSZdvMWUPSJVbhNr
nuDjieRwgaeZSZ6Ea6Cb7QH4Wa2tyBZIRq2egGK0AtGF6WTX6v1lqbtviVeLoVwEivuxBisbIlAQ
t1YfesYiaonsfy5dZ5SCkVfmu/KVhh51sxr+KMduG5hea1TEKrPhAPzX1FrqRDhIsSuSqoZGCZ6b
Jg/pIpdVp85TNP7qFGZfJm/GRtFbUClxjWV3pJ69SuavxmgeRrXr4/Hl8tCuV8oJ9QTeTGGKsfvd
NoK4Z7tWxIMO+x+9Nr9K2OOSvIddYKsJZ424A+O4pNCEGYBxBhu0QwHKrSeZH8vDj8tGuB+3Ntpw
VmhOfVcYIbR593N9907aSOSy7SALaVc36/lhrjiTPQBH+d1pJfMdJrRTRNNKu8CN2+NcnX9zKw1j
oUJFs/FSq3eXwRq/JR5m9u3kVr+rj+SQ3JR3ohW3/Wt+oySXZdMw7Ujcw/VWLjTFAXJdbVVXHXbF
wSgsxFYWHenqlRsVF5aPwazCYkBa75sAlugsEOh4AG8Ds++7cCW2B8pddYtSloCrxgd8VxK6mxRu
TpJLsKsml02m4yTPBqWEnr2bv7yK4q83k1W9ptc4RlJcpdmPFXFcme+7ZLRQ1XLNTDRsJIgk/PWm
KoPeZFoyek3wcVE7S23/qwQulGhDUBlzlWJGJKss1lenwlweBBFkN5PenBoXQZRWbvrIwAci/krO
AFw03/TXvVHRmOjqM2fZx0YQHzhUllS5hJQ8VTR7UfuDbkihW2igZOgK0XrHbkqwEcZFjUwl40Aa
aGWUP9RUsVsNQL2xaGJfpBIXJtp8whSBgetSLfubUQGDTJS4eSWf1L4XkJrvv4w3GnFBYsQWeCCv
18rKjbrucxhH87tumX7nByBKdAVmsZuebsRxUWKqMsNMk5eLZcVd/jsh7k5rLeW3CC/XQHDJPLhA
AcAzk6gq4vyKitQDw1L1KeonwtAu8FoesGXU+n4JEx3f7C66J+4KpEXvmSvd4DKxEre/EjKRCEIg
j9/Sp6CwIjm8+N+/iwVmzwO4SPmsmtRExp0mN9l4DdbOYRAFDEGOyAO3NBPNl3y9P/6ZJvsrR9QB
IfkLeBQAkr+RI4oOkosgC9bq6TD+dXPR01rfk9B/BhbC73DSi+yEiyBpS8eqXDMrAyNrTAvsMJU8
gZPtK8SIiYkLDR0czqfzfJQ6UsGnzyxDeDnuf7VXUZw/E4YdmVyBEcbSrVb5mvxHbvhgysNa/bNA
q/2TexXFeXLWpnK6zPDk0b4prRWyKHUfS/tv1KInYai6fIoq3/RTDWMOA23vFMV1p/2w+I9uKr/y
roQKKr4ljhFF5hVFRYvdtf3cOlH/CABKEP4JE2CRelwSUERlEC/tL/VeYWjF4BWXv5zKN/9K5GoL
SyEqbjJbC75kjWA04SUnOo/yr+fHuXCdhtNUG/AqVNIat9MA/qjW2qM8apOl9bqVTsNRM+TrTs9v
ky77qCkldbKJBLdhxJCDt0nkRhO5q/IJQ8DdjKwIU4l5y/5Iyu6WsPJRGTHjiVHkTFoe5CApLEaQ
6gaSA5i/o9H1T2Y8ECecK6CA6FlmKUpSWl1NIFr1q9S0ZbPIUN0KvYKN34ZCG71F0j4JfERkR1x0
mcKhGamE3HGFk9Ml9x84uTxH2v9bU3ciM+JyFWhGSNji5Ek8PRixbGWkduY2+dJIAbZ5U+3rzKIH
uZGdYCGnDj1MwUzP/3irvn57Ltr1TZUoYQPrmu5W11Gxe1XanQWg0dkhAAL/z57DxTyWT6ycF6j8
nvmw/fzlVTsu6hljO6VGB+0S8CYUWNPrvfZ3cLAF35HvXPZYFTLjGEqd3RniaLf/MP2l08szefMw
pcU4q+20fjEQKWFafEUU7mRAiy9uc2r8YTgI3EIkkIt1ypKFVWwibdci62+wngpNvBWsB8tK4oD3
Px76rxqufrrREMx74ZKm7ztNgc+/LHRsZElBX5N8LXGZsvPX0jKZvgL8yG5c4nXjY+cLodpFxsKF
mWaBA8wFHij/3lj2U8/Xk+TiyziYepMq0C4Pb0zaWM1yTPXJumwgggvqbJJ1xLx11q9BbLoD1ziA
N2T7v0ngYobUylUxJlCDFJWjs8jSokSgxP94yr0eFRcqJkzo9iH6uC8lNEDdZs5wmP+YUPUvUSoX
ZxACr+J385OYtnM/QCe1ejBOyod12jq2w+mJeBPA7N+XkGHUmOgEzBW6zlndMExKiGMDARqPnyfU
bdcgNqI4qwviQJeoDtXGOLZqKbcqKXMvW8SuYW9EcNcWGo0mi1Gi89K6tyL6BXO/YO4TmN2+ENCd
rydGZB6HO9bSssp15JW0ua7LH3VyHTFB7rV7QWmvIrjUa8QSUDwqNUrFIzg4jCWycxYdCRmAsFz1
X0EG8JGpzfdxKgSo/yLd1r9v4l7YSa2iBvhGweSSvLEy+UYmQqfat4RX9ThLGJekL+QsmjzysDTH
+ntrpW53qEBe73WG3X0yvOqmFhRljHOhukwUBTyf66CSrPNCS9pMMsVWfm+G6k0oqT9UXfuUGaGK
gr98FRrFyovFrjVp+TYtusOW6go4N76UqR6WLg5FO4HRKziZSnwlS8hpZ0IelzBDLja4dZK4o7Z8
01n5pBEMuC6ZH8UAsVWXcLYkM0eoKAy/bUr0Z6vquQevYpqrxJk7I/PGVqJWYuin3ExvCDNSv21j
p8I6rl1OILJVZmrYbWne5vX4mdbpTcEKV6PxZCk1KsND1XeuPmZ4t5XAU+ijayWSOifGgLolt62v
KPU3UmBHZAlBDB1Gd6OePtOYPS9zJTtKWklWTqTSJmN3NTeq7jE9cojendqkVdwmzxYbb9/SruMh
dFUaPSdZRP0AgtzGlAHkUfclfkkF+r2pkA5DX/4kVXWVK6CtryqBa+ykAbqiKqBoBo8LFiT4ielQ
mRoFb4Sd0QVhxDr3hlUU6KAxBKZRkIq/9YYkxvLL1ONKlruPhnEVoKm9CPt45/c+hKhUA54opTrl
n6ndICcUOOPbCNw7lYV+mjBJfEElefukA9wUw34wMRUTVQxOoUymaZoFxvRSuBue5BLoit2pvFEe
M+uaePlR91K8iyP/S3GtVRa4cEIxIsB5bvX2R3CJYxlkQTcb+BH1DA4lE6ZjrZnVAGfxMzApgQkw
/3H5Xlh9+0xvgN4ZdB3nIxp3LyxyMM9dCZF59KWJwaiqnYz5qsIC4mU5Z5UbAho2A3fp2gVWwXn9
1mDQn6dyFEymZ2rtU1rIT3rU3jUNgHyCGqYzPV8WR85i2os8bIua+A8a3Nz3RG1Pjouoin3q4ym9
8gk/ss/SbQgSAOME0t8n/esztcqj8WV4rCPLTKzhRtKt8k7UMNj/IahXaiZTZZ3vf0tjlMWFhKpb
kM+nGI7f08a5rOzZN1x1NbFBxEzYMH2hAdxcTRkxqqzpc8nTpNgF46glrYCWzecq/OOyoJcc6421
cJK4m0IZDUmWp7Hwy/GlpahdgVQMnClgLwHZxgutwnVd4YmT+NVH/Iu4k3oWePALFLZakIr1s7Ml
/1jSWTVhIBQbnV+K9I5OT7EuuOlfMJB4LQkaehqABBh4r7nMtiV5p41lXPhrczi9Km8Vq7a7K7BR
Odpt8TQcptDSfN0jVxjQOpSdhfUewVzGeZkBehJFX0M59t2w8/bWX8KyVfNJ6Qy+Jb6uxWOUR1xn
2DMiQnD7o4BrIBassWljRGNndpmUDyaqTCA5Y93VVHYfqYZ7so9FT4ezOLcqR3RTpSbRNdjuW1lq
3yIeZaBrqxzUjdQPzKv96oCFtPTj79EQ7Cv3SyBfblATqQ+ogdOsOtMyqseY6V5hTBat/vXbf1UN
NUcmm1g7YIyLpzVrqSYFzEDZeHQlC1yTTnAM0Yws3MjVHy/7415s2QrjnnklsidCszIGBLbpkWW2
RxQfL4vYN0SVEcx7YylSe/n7xi7A/66qLWGmNz90TneMoFB3oE+6heqJ/Z5axssBvspbdd7Iy4x8
6hgc/+WxjxGaK/0XZ7qIjmb3+Kisw96JYpwhCkQZSqJtoppeNf8cg29ykzuXD29fAFUUykwNKnF2
DkhPVHcbw/TKtNSsIunvsiIRRKvzmaP1wOgvIXwrcCikTMmztPCHuXJN7c4sb9hyPRqGm2itPYOe
M4gxcSgIUKtpncVIuoZIppvI/zg7Vxo1X5YgYV6fFs/TSNHZz2YLmGJPcUAfu2KJrJBlgtXDfWPc
SOUMPhv62jB6+LHyVBynPxQrckwQzue5/Zv1ZpGa3Bcs8o4ROdAYRmhkG4SrdlQdahCujmDQXPHL
sPnohOiY1OAKtNPeu2w/5+goL9/21ynzNQ9prkiNzVHTa1R7TE/dkUx2hn4hrnhmL7Yh33fwwfKz
QCy5/HH55CmZBjZRrSj8DnyvGEW0wm+IlRZDEGtutONlaXuZIXn9pjwi4TiXebvAgbxBQ3JUe2YH
05E1gFjHbhjJgni2lz8QPCcIRgMxMs/3fUtKo7CZ4S2j8kWP8c1Uty0i+7JKIiFcDDMomGhmPNDW
ArA5gpkcz4VASQWq7B7c+jgydFNBnYpLcYtWK/osnphXaclBSslhKH+qGbMAo26BTFMgbV+nV2mr
zWzicsJiEFj3Y+YXijY4kakCZyWRD5FWC4LmfkDb6MVlIlKYzUsWKbGPVrnTS4+NNFoYHHXy+Xva
V/ay3BUKhotpd7j81XaTBHCtmsDCoObZpGopgWENMGZoYkXf9fmUjKZdk9QCpvV7jvJVEL8XHnSa
gfMzIz9Segz1lsvnbu5GK9BF/LW7+TrZSOJMpNJlxZwmI/KTY3PU7fxbfug+VEC3S0+BY7pg6fKV
m/HD9C19IkJOsl2L2QjnLKYdSz0Kckn39Ka0hyWwQkQxXRPhWO+LoevjSgXXN/+C7bpai+M+Yt4s
YVbELK6XkPpl0z5dto7du1x/FcNdPWVWVVNTx8wLw/5uIXHmlF0bCCzjfAtsDfgbKdx9E5gTMMwm
nJlUtHeA+ULVr/oWdMvzYMa9Rfrom6Sk1IpjjKP3w+fc1J+airiNpn7H0vVpipZbdNof9Ia4ahUW
ovto76xVRnWA/qJaCH6Lt0FgDNU0ZKxEstl0z2BJa+ySdHdxJl9XXeyEanwdRINfzcgSi+VH3DU/
F0U/TGlxADDVqVcmQclr32WBrKzDzkB/sf7eTVBKdaBvxlUU+x25X2Li52VuKz2YwkXb5rt5ANT+
R9D6QzaC5EwHt4KGF0ueaQC4miY7Twq/Qc870clNRnQUZ7NIlO6s7nmWZG2kcseN4phZJhPCQnRd
HDVw9/5FlqgfMAcguLLO2zmr5YF33FiHePSz2n2tNgtIwNaHNYbyvV8MI+v8GpqW4vfm7u21kcfd
kaxISVxoOuYm06MyoVGqj84kt8dQiu0Uc46XvXdfPQwH4GGJAH9WSwTgR9yvxWJv6C2Ay53qU+QN
uCbxpidYyRN27fc8hWzkccEvb0OJSYoET/FHV5bv1GvlEBzXkWjjeVFPeH6exkP9nhsM2TjyG1kl
SMzfWqlUDrqZlhTvjRwOd6IktAOts4ruq+A0dw3TNPHGxRNXAdLbW0H12LZRnfeFP7PW1eP2k14k
wN9MCi9IzJPUFWBgbmvU/vEvQI79YJrs4T/+BC4ed8DvmxZgPfujzSyszlnKgR5nT/cq8bTlmnHw
fqiibkl0sFuZqAq9VbdArjCnfQlOC3vGK4DatW98LRhSYtBduvOhETE+78W1rUAu3JQEuAxKjFQk
lXpnyNJjgfkgQwHzX0LeE2S2srhvOYytUUtYqsJBju66dxTddaf6WHqhJxoi3btDUWE3VCzmEKrz
dR9ZigJdTircoVF6ykuaAthuFuHqCoTwtZ6ozILcrPHoHtvvbCmsGaPzl23vBY37zB7Q5WSYeFzr
ZdyRLYmUYOIctbLG6NQDeAW+xWqS4HHWOJRlt53eDj74DgerbwOMKAVKfGKJPDq0UjEVFYzUpnJz
ndeYKYyzIynSq9lsfbVfjkarOoQlj3o43C+5sTjJ0tzUcXaddoNzWYtdG9sowTlQn5vRYjKTeUpS
2WXyHOCtNczfBzMVxd5d90Ghj+H+ZAbwld66T6PSkOS5aQA7hZ7Sq3VYeb7X4TuNtV5loti7awAY
oFQo/tEpX3XRMBZG6RQwr2Xxc0CKBzlSBYF2L7qra2tKVhTciWfVjzlKm7YccFmOvd2z+1QNrSYV
1Ul3v9BGCveFEiUq5ToOIl/qWoeNH2knW2pqJZEIDH5fHR1lX0Qy1NW5+FaO/dTXLE58ORxPrVJ+
Hkjqydoi2jTYvYURQuEzpoFXFp+rgzC1VqIcxcp1kmflf44cHUDpqx2IS4l7GYbKFOQzBu5Cgx/g
MBKtL2t4rxerJxbfNglzClbZ41DYxRwLqhi7RrcRxkXsjMwZYVMSeIYq20z5HrWdIOrsvou3+nBR
p4UlLqxHNjhmutWnFHx9mdVEoZ1IuZcxb0ipbTbPQyIqNOyaxybrX/17k/yCY0QmALU0PCn8KDUf
UrNDRcO/HI1WWz4LqRsZ6/luZGD9VDHzYjS8dPhIVTB1h58K5ZgytwYeaiq9y+I34jiL17QqncIM
ttEDjzczT2YeWmn2/bJOu+XK7XOJMwpNAfrmWCESFdfrAp56yD+GHwEXuU7K+eMPVTQ+sm+Er88z
LmBEYEQYSAx5E6g9SKuD6Yjkgg+1W5PcKsUlmQMdMsCP4ujow+QojkkxGC+5a15bd26GbEg7SoIJ
FYFe/E6cEpZJqtLZ8Gg63sxV9VSwSCBit1SyUYvfgyO1UU6KjrPLMwsZO7aFq7u4BlS5PRzi0nte
G28ACKgt0FMVtQX3Tm6YANNM4Gg8SPoiG40ZDXA09K6BwxtaUpwd4lkERi3wNX7pOyLZlKc13kKT
eSJT7DbdYtVkxmvooE9gUTn8NzegnG+jWFHobMbjWb8ZHGJjxTx2A0e9WezAimYUsIUTo7sZx6t7
8zzn8yI3A3AuDW+5o778XbFWEB3ypIHoybgS3zT799pGHufoNTCs1K7Dh5t9esrJzUpLa7z0rcr2
Btu9Ah8U2Ql3E0hqQsuAxbkfVPRQNj0QxX9EcecKvtv6Rj2LySDK0uAXmIph69LlJibPVUNLvHpe
SgK9q2FJGmTTpvv3HLP40byrlkHBloLKPCoQnFpmRLVeGdTIH+XCipbaaurn2hRttu9HZQN1AHT2
dcBRrz9jo1bfYpNtUdDTwYC2B0Z1tbWrK2qt3CJLaA8/Cz/+ITjJvfcyNnh+ieTso2ctWuEhTnKo
nXXnC2Mo686X6RtYxRbB2+8eo6kYOrJtGf9w1/Wio5IzLxDG2E859uv0ex8Lmo67AXkjgvNoOZao
0oP2xhuUZxRtXEmLvMtHthuPUYYH1juTkSvyWiSdkstGV5kea0xnjL9UYWXNE0iD0OYOx8Ui2uda
TyxjSVyN3ZLmpps/aeWngJ2G6s7MP2F9y6rK2aoygfPtjYegDQ5vZyamXM/gJZgkYxh9aHGyeF02
aEMG39fuYJZgVhMo4261xrXE6kBhUBKnND5Obu1F7r//zAZZH9LoyWP1TudrnxpLEiVZstyvZXZb
pe0xMwu8QkZdtGt/bk8QpKHlTpG148HL+UtCpzaiESp1c3UVjYs/ZbGTq6K3weoCb4MNpGBuEeeJ
UHM2dJMUgO3tjSZFUdWdteE66wOr6Xs7D8ifl03r3HjfSOLD2hgGVYNxVyQwKmDPzdAK5qfLEnZP
jKk66qkmTo4PZIDvBPZC3UtenYRepgBfWJs+dbkI83enW7BqAozudXiPng0JGdJcJpIu5xhU0k9N
YgU38S2YizAYH1xPj/Quvjbu1q2k+aCIKoDnd8Nb0VxEw8TdpKGJlvvak/EQHlofQyGNq1ujU7go
jIvAyHeCNuRh/kRGMFDIWTgIxy7RgVjFPPlh8eKDciXZ6iO1DEtxKZhfRaMhu9a4EccFuDhDnapE
NwAstoWVSoGndkAcpwXqqaL+1a45bkRx7iU3AOqPDJxkIfUPitRrVqKbgj7JvgwVawy4zhWZT24X
0pRGosK5TBLZVAs+hZOoP7bzLli/EMOoEOZpzLOhrtZsiiBfEsAHBFmMyleVO2MtO2SWT0YwH8q2
vQb4Jp4kVfS5BSKEBbSq25kEfjzVR11mgqzz5VFwFlBefw9fBwRETqU0bY1i48CwM6lpkjUr2vNQ
m6NtgmLaARxt5WZaDlTuIftcY1nQGjEJ75E2aJy+7o5Mqr6n42TYePNILsgFZqc1Jkw+SeCibNWf
atnZUhXctot8IKNmxe3yMQGus9WphU8aoBupFdjKAmAcVLEXy8tjUo5/0hjLMlMk+VIZ/pGN5VdN
Mm60MvFpn+fu5UB0jjtDUPvAZYVCvaxSxNe3uQ7g++NFD1MTblMdqa1Ywb3pkmOoANtxdEpvPKAa
UoneoUKxXMWvnUyjNSUM2WkKHlOozvv0q3Ywjq0TfyiPoY1nImYnBbqeJ/1vdV1D1iavm6ZclmN5
QhIOAK11VqfTbyR7GZz0CACtk3xYekEU3Ivz29PlM60mUMNFNaBmMT4vsfwhCOYHTU8+CjQTyeGi
0SzlcqJLeP9OHtr4qteighr6bXCK0fFoMBAfnaTrchK8Rnc9ep2SwdQ2g1fz15gRkdlY0MD1pOha
zWywBRC39LVHrbKpeVoLuPMRNCcCm90LvVupXBGDDGYzmBlMtmMLmrm3Tfo0kN6aAlGTZaeg9iZi
8YuhyRgB6DaNUr8aJAyKZ/1jrILjoiPLqQ3oTRAnh9Kcn9poGJ2o0L8IvupeUF5HTVCpNhj+y1lP
YUhTlEmw17ayV1DbyI5XtomV/nVlm4hm1ERFL8e9w0VKrTAFw5yoxXPFG3TgFWwYBbqnTuV1PMqH
dO2YhwcMSQqsZ/1MfPjVdILATTWK+UDuM0ZxahRLkud+NWrXRXdVs9SOGIBektgbFXagTIgVvBcA
tiJ55XI5aiqpB5IXhtO16/bj9NkA7qrsISX5WEaW6DB3HWQj0OCiazgOckDiMseSAe6z5cNaz2Z2
fkweUVixOj8Utun3IoGm6zJF5m/gYNe/b2KcBlDpBRcKKooyYAFL3Y4U2ZbA/XbZNvfMBOV5FM11
HY9xvr9RlcuigQwl9+fqe9BdKxgBnwywHioCObtp3VYQZyVAntLACqusGeyIkluC1JXcY7HPpl7j
a/fK8bJeLz+ct8qtPM5E8kiT5ryM8cpw2j+VLwmuRCcGkY78FDwFdyjLurNjHJobkansZiMoN+hI
vvDpgJLy9sNVkazqck9zH/iOrm4vB/0rdYDN6ccvxYDaqT7JqmUcayf1J9vEdnruq7dY17wH0/WR
3swn47H7Kl03TnTTeQA9uZeu2ddBFXyQ9Wecnc/rz+QBDDOw74RIH40XHK0eoHiKXx9/A79oz443
x8Gj+pbI5Y0hx0Kd7N8YvnxT+lYyP0a5i5CP7KDwk+GIicbLX3+tH11SjksQ1GnoWYiqhjeXpc2Q
aM+YbEHjhEbf5n8/TIhkRMZgpqFqGgMN3tvvPcQYwdIXPDLZfK/FOUgcB5flnUVNETv1zqrTW1Fc
dpBLWhPGPTG8RE1iv80q7I8ZcWtjjyW9H1maW3KjMXvSK5eMFPgHQH3J27h/KkkUO3XelE6cdJ/k
GWXugsQeeC6OsZSezFSyQ1KiEj0aM278oLLxySLM6MaCYfK9m3B7WFxUK2eSjhLGMlFhaB9iQ3eH
OBPU9/e+/VbEGvE2gTPo80qvG1SEjebPRb0xq0NTgMcqMK0xEyEi7cpSZFWjKA/puN7fylLyJKHY
tjW8zgx/FgnTbLVSnVAGywv+JxNwWsJF4Lc7Iwkwgk2uxsWXoKDgxpqRTIy9+hUYdbojmVh5XdLo
OxYqvqAi6CnB/CFJCzuWzYeC5FankY8TMe0plX6OJDrSjN5nrAJdy8CcPjBzt8IQURzEnwwzs8sA
XEn1rBzjmrhSk4rGUFbn451zowDf41mSrC/SdEgRIBWP2uxquRoO62U6gc/IEm3l7cUfTO5jv4po
ClafOYuj7QTADBQYPSXMLW34U1K/xsWXfx9utjI4k9NDtczGHFYNAkInSMCGXKBSX8Edl9xhrSEw
AXS1d4/w1e7Wv29svO3kbmjVETWSAqurPXN1tAeCarTj8VZXg9YyNCyR1jEaxo0FADk3zQ+Sji3s
gS6OlGPIpI/dMVqcptccJfwkSccqv9bqg9lq/rzg1ZrfTY1pzfOhi2ZsYUuOVqu2SdCBqLM/VTnA
u1b/uoCYTTH/H2nf1Ry3jm77hy6rwEy+MndL3YqWbL2wLNsCA8CcwF9/F+06xy2KV9x737ep8YzQ
ABG+sAJz9DIODN3yZA1V2zxIhgc1LR1iP3IeEXEiXefY5eTqYnKkJCxL6ndpBGuAXxmkADtThio3
1I9Zg5//ApiM1VYy/v5ZqRvPalJnzF+SDqLFk4CgJDehYDw5RLUeNP4iqfjvi4eOflPz7yM8OErO
nRKQ+DYjTkJjpysLV+LcKzPkNGzwO6p9VebM5XmJn/o9tfjzON7MUukv/wssrNNpA1QGZAcWUY6h
DRHTtYMZC8eCVaY0/hpG+URA0bU0KRw4QdWyugGx7ySZiU8SMxp07oqEXutyi5ISgIcsu0q68tpi
g1v2ktNjEXSSgLCuHNr+Z16XDk9ueuW+Y3JI6YuW6ldFD4wQz3w10V2lvzPp60i6qCXsXkvYSaoK
VMFJQOLruBmuWoZFnyA0W9tXAAWGZcGpJ+LUxbME17fUdgxBCyet7+v+DooKLsJA7hhT62sCslM9
cYSdOo3ROG07XZXZ61Rf5dldDyCF2udXdnkH2J+jToZfT5A9QhddSCXecExhMI+snaKxU4AOBhgi
exLdjzR7Hebiti27gFtlkM/xPee3g5Y5onrUBwxX/8rwdRqzBzVe/LIpO6njWZIHJ5PedC77oxBu
H6s4RWibgG9uVuD1lmVUWZPHjbNmjldcgVDAyLwig2BBnVz1Q3kvSaaPRMSRWOt0Q3zS5+qIx/mg
8h8F/LZSHdtaPNp88BV78krs/EJBWxJ286J/ScvprmgsP1EqJ7eYk9VfirKOGBZ2wLVuNa0zUwST
E3GNVjvSMvHBvQVboUWlSPIGOTuW7XmE7ikxyzdC2Gup/rKaBptOcaxU9saeHLv+J8Naj3PuKmLw
ulE4idqjzyxHeUyDPtW8QR0cJW29QWNerBX3k1ldW73q0rq5thp2lMcunHEmFGZFRGE+KcfjKP1o
6uFqVA0/j1OsCVJL7bpi8GZf9Bx07jBDd0nVPZjQsdAaJSxZqJSU3cwyE4e8J0FlkfZYt905VmXp
ambZi6nz5jqecu4LxLrhkE5TJNsCYgw0gKZ35pRJGlngknqkLR8tJtdQXWjZybLaxFEL/kserBur
QSE1T6azDv7YXHQ382jpft03POCtfKX3CZBzKQvlATudc4bD1oFoUrxZPfUkxnvHJnIWkZSODjeM
1O2y+ko3gcYf5OKQU5L7qgD60LVoVp/JpH+nRJQHXmljVOUqkPuiHCOoWSaVq0L7dlGheJvtrPUm
DXI5qeUZXfemSDDWzHiQtPSxKJP7Ev9HYUq9E7Pah6bDIW2qzsHzeGPKdQCd0euaWFB5434y9K+c
lsfOLmcn7W3kNX1pe1ZSvqjSfG6s+oESdpOzOvPMVNW+JxLaKTTXv4ghj0TcQq3RDEubQWSANLf4
grqn0DF14NT1yxrojcSzQ9XNz1ADDuO8DKoYanGFdaMMzWvfK6+gyKXOkHV+LaZzpZc/FYV9Uaz4
MVW0ACiwm442fg4cpqD6YxGNgGyitQvaEDJLl5jsJy2ZH3dtNMsqdNtnXzNBHJHNxepPeCrkSLIM
2xaiOymUVEtxpFwPRIY71G49uzNdK9ZGSLtXx2RUD8sfUWuciH7yRGX+aLVCx4mNn3p9Oqkix8UW
G7hqlBurl+4ylr40Rf6sZrFbZOmvvtEifcKZhpCIC48tXA9y69RN4s2ie2jb7jVOh94dx/yGpxNo
csl8kPuud0hNwoTaYdYWHm+yF6kaEgj1NpaTyrHfECt3W9p41IqjrpgeCSRVnbpSotrAwDMumr6P
ceorceKQ8+CJHUi6fdIo4FVSUdzMBTmTrn1FrBfmY3sL0vpzq1ceBG5DS8qWaF892LIUGFmqX+OP
5xH0uCEBkgMSXTVv9VSb7mjA9phmPXwTBhWF0hg66/1gdJhfedZUBOBSkaGNxJVX1BoAnTBn/PyY
43pHcNf19WPRqKVXlLEEO4Qiu7YbeQgBDTedZIp/MYmFkqK41JQP8WgUXp3CqzG3tbNK8/yqieNz
1xU39iwetTw1XZW3L8XE7sdCO2lpiXp4W5DHnCRBpZTQFaTE8luBSsqYZJFpo/0qTbqFh6srHXUo
TRykrA5EY0GXaWgeEIo8CwkBrzZprkTG+3jCeRhs/CN1UvESV7iL0EOVVNOVy+WdnYIsLZC4QFOv
NR5Yww+W/UO1axjCP0h09mepGdy2kZBAW/Pd/7ENe2zLEq3JsZqduILwbWd505iexhyY1voeIrK1
q0rJ4FVZ4bUN9WRF/d7l5YmVuFtaOtwkfeJNiRZA1az22VS7+mg6oq29vig0p9Hsw+dR4Wauc5Ec
rBLDORVTpcRg+FArw2Y1nWp4+XyEzdj2YoRVPqgR3klsRvCV5S9ZOjuqhuhd2SvT7s1jFUEnZqrZ
WoIMHu2rZ2OA2M1oQwTn86lsoACWtOZ/+xdrRkOqJ70Zx8jRk941vdGdAxnNBGw89XV6te9zVw9l
N0Pr5Vb/rTNPnz//ARvIHvyAi0RhyfUuY2rAoasubwqU+MjbQjNI/ep5Ps6+ePgHJJzNT3cx2qoc
ZhkNHyaYwwaawSH7gktaNU5otz1miXgwCy33Bl3+IqaYO21K8C4CJYm0XJnN64I1HouT1535b+ay
F79olVfOKiD7dlEVofmAmmrAgl76NUBdxJkhR5OjdH0kV8wdqVPL+ECfD75VhbxY+3UHj7VtnE2w
mw0YOLRtccSZdRPcMmyvE7C97GhZWgpI+uD4vf/IaV0CCo9bJTC4clVU6T0azWFVW+Hn89kqrpkQ
wPmfYVYHk3ImkFsj6bTlCbhJw1XRUhlny5Wbs6A/x7lwm3Sn5rU3teXfL/avKpHMrlUU/NP5oMvn
Dvl/AbPjzye2Wca9nNkq1e2nWRIIwKDjIfwiBb2qD+mL5RWWSxovcxp33wFic2IqVFoIqh6QTVpt
TGLHssVr3QDj6DiqeESa1Evzx52JfQRu4fj/HWW9BVsp4U2jo6yigAh/hNINyPd4G+zwn4h170xp
3Y+y9dKemxpMVhC7z5Zs+6UBjWtNBDuT2qwTXExqVSeorHhmBc48RA3Yo+pNke0y3KAQD/YKd4+O
s1xZH+o6F4OtzhbtklZtqcnDUj8TPQ1pEpkNFP9n6EzZbobA8vPZbV5YF+OtDpmw9bkYK0yuRTSe
GCcjH1ybUqeIf0rF8+djbfe5LwZbna5CaQYdxgxLx+m3UILb6OGiC6EF+eNCoVoofvaeyuL2DEHx
M2SoounmauezWIWjWo7mOkMBoaGwjhPSDQhJzMtaVXeaeNp5BJTtb2gCvygrBPTJ1TRriEEIaBjw
kBz1oDy2p/o4R5Jrf0kHJz3oZ+m+D5MAQn5hnoEqiug6BBsYALjZ6Y91BHep/3ThAAi0tDC1RfTu
/bWG/CjL6FIx5pbxZdTMxzadztxsI6Sd+bmCK1KjAYgxAX5LlASFWCv2CpF9s8xq5zQp+uaxvfgt
qx0HQZIR7iOCh7ZdP4F7GlCYQFyxqrAP5iyu06Rp/WlqzBB1ozc9G66LpvneNPMPeBDca0b906gH
6moTOYIzeieZ7L6FVJpbd9OTOfeLtLhwuChQ7bEiqK1E+ZhbThxbKSoWUF8dgWfhAkqEkHHLwUEj
hWtVkvDqqhqdASxN305YaKAD5VRTd8jinIaFZoaM2z/Q8w77GBkN9B91MJgtaPpylKkblV4TWzB3
6uaQW9PTyHjlD3kTfy/yJD5MMNIzR6BmSfJTnVuALIGIz74b0hPlxKn7OlTqb7kpHTLlQGDtqfAv
WpyFTac6RMhfExM0ploxKpcM5gv0+71csX4K/YGWGsoMg0tkIIK6wp00UftxqbpFMj8NVXKYSHUu
ec2g3HQq+we1yqOmSd1ihMRtfIsS3uioqOsp2q8pa260+EbP9R9x9UVBgTHNHUFubf6VCWRmzXiE
SEAIxFKEOtCMwlPjFOyBIS0yjOuaWneQngxt7Uszolg2FzlzRd1BGUs4XaVGZWWdWfHA29FF4nND
KFCL8atF5VADkr5OhM+Gx7QqUVtNHRNKq3OZO2Nn+LqEEpaYoyQRV6kJkXpQkqgMlagZGcuAZrwA
RBgJCyin7gIGs7GfUw56ChroQEWzzsn5m1Hqt6qsO7BQe2am7miJ9qin2m3akddRlgNRmJ5cwvMw
CfT8nhjJFWrrN8D9u1RLHAtQ1ZmCB50hPxvjg8a7L4MifePKEKEUfLY7qPgO6Fkl5KDZpV8pX0ft
a9rgR+sKgLfCz5La64zEISM5D5l6yKz0KilU0PAtT2ijx7ufM4rd1rRUCtpDRhATYECrgZ4m4P+W
jCI4ylwyEt+GsCvQEVwg7uBRaLllPt0MMy5RCaKnKFVmfRISVA8YGt0NaFtUH0+d1T6ytjxkLbsG
VvSYUHYYjOyrNJYvVls8aPH8FcRAz+wh+N2pV6Vkvuj8Brwp/Mreh2LWc1tK3/VKHNkAPItkPGdZ
HKWpcjeBamcNTdgS0PnivPhaQNUTcF8vTedzWyhhYrMHkVdVJGWScJquvMoM7Gah28NBnSp156b7
reLy4f28uF1Wd680aWlFlqblAmrIqWO9TSh9YE/BYStH+cq3T+njYrKV3SueMntyDWXKPTjkZuR6
8SNW8Z2etmYN+Q0QDk6onEbdVR/Yxy7c68rIe+MsT99FtDqnkq02EiIg86Z4LG7FWb+y88f5NQ9r
PC6KN1BA1xwCs84ofzAP/7/TXN7Bi+GB7K6GmWGayWERicxPario3++5H2+iEEzQRoFmRS+drBmq
mtahESHjm44gg3mTp/Db3MdXPReO7MLkQX5ZwFUo3OzrJ34UiV0QgX/HXsuFITrKk34Zm1G/Ovyx
nwEc8A8VYVdEe/ODQiQMgtDAhEI96P2KpoKNdZlBKqPMNcOP4yF1mEiOzcjHpUTUuUbVnBrDQphm
Po99EXVtHUhZ1TvzFHchY8pR45p9DQPZW21IfqLhflt0OMDO55HcZoRj6OjXQkrpo6xkxlXK+xkJ
jFG8DbDerSz7Vo+vG/uJ0xdO5p1TvRHCqQCGQ8cSRuqQ91qFL2hTSQNH5oeyhnAXopey1BvJM9Pu
ebKHrN+IT1TVWOQyVd3S7bVOFLwVkUC1ANTVwDJL3deJZw7Jvn++gHuDrHKKsbBrBg8gUPTiW6pe
5dZN0u3UtUAFwG5Z3YVgBYEqYyrQn4Egw/vd1BDSzUMOvKVRFg9UCOYQrjwakhJ2NXT0oX383RoV
byySs1CVa56OV/3EzqNigdejqy/xwN8Yh8ujLOGxzafrcTaPpEaNT5ehiWSWhymeGuCv9Qf0SL6b
Y5yjwTd5qlKjvRInTjUriQd7LxDK4vwpM6xHYpGrwaiwsBU5KZXo0GDTrGhu7R9CUp4kiOKJhISd
PpuRndohFSDp6gLmdB1Kf+JQU/sFCIIgT5q7hv9AGg29auivdCQaCXWJBP0AvXmW4+psYsu4bBpd
WUb3kvK7Su4PVa5HtdoepbQOUav6ZVlzaFo0gC7uz6zKD4nQnvO4CWdV+tbAFsVk4PDOd7nIPTEW
rjGVhWMoVRgjiiyn+qiWjcvt7sU2+2ejzI+D1C+vHDu0aJnGXXLOcihG1TaMa8jXmNp+ThD5SAA1
mCBTWQVAt/ax7gBIrSqnodSfJ9MxkOWp1Koco7Mj2xpCs4g9U62OLC3dGNYpOqWdp05QO+f8EMcg
V5KSOUkMyWWIs/G8h7fw/LPqRiixzsVjoqqnGN9xpKVvGeIuJ4XhggcXlZAHdHM2hb2UXaNRiAav
eU7HPJTst6Hjv+quhz6ajJ85EbUHW9pu3Dk2kabUsA6OyUNbAeogDx3CtOKAapCX8M4tzSSkEvhh
avrDBMB9GCqnTfQ7W+seKiOFOrOBsChGSMyqN4J+ezeiXWIkUT/8KEGKHdF4SJv8prI0dBfkVwHE
jayzYyriQFFlw22M/hbmBg9AZfwE7i5Us9HtW2I7epOD2m1Bw2VqIaVCpXxAbRpqWnV5wjUWTnMa
xUl/p/exJ6GtmnSIJP/9wQb01wRGAurFABe8P3NEm8s+k9M0tI0I8utNF8OyqN+5D7cKSDjYf0dZ
BRgUvg4WKEb/I3crQ+EWFFFys1Cp/pHc7RZ2892Iq1AjL7sMAJA6RlwlB8Z38tSHQ6SG6psGue8G
hsv1Tha9dedfTnEVXFRNPbWA5Cahli3NCrUNbHV4hHv2XQofs9QoHz7/cHvjrcoEGjQVtTpugHiy
IAfK27u+YrcsT7xUktBJU/kOwmpJc9eX88X81gCeuu5pXnCwijPy1IxPE1f2NsnW9Y/QBcgpgF+R
868+mawSs5vn37KUi1INhDApWHaNL4U4JCfj33NmQPL7O9rqe+lUmxV9HOJgeWfi+pFN3z7/QFtP
5uUAqw8k1FnUc9PhA+UPHNcd7Msdk+7sgo3A5nIW669SxEMJsUHZDErolJUU54kT2e0tFoqyQ+Gg
QTHfpPEesHc5rx82w9/FWxOOoPyWaBqEOaCQwx15ZJGEdBDwng7liM9XcWvbXcYEq5sDAKtutir0
oUDiAYymdVWxV97eHMJa2GfK4quwxu4C12OCgFEWYZXcEx1iJdpeZLNRZkYTX4cMqqxqaHmsEION
VSVqNSxUgOOikPPHHQ9R6HHfiW8jIleBvEUsbkEs/oNwbwUPGCjmg0gn9OmmZ5rwR1uz0HtVHhF0
oamctswFHw19Q9L9Fz7Su9FXhwq99ThXB1RjAKtCFUf4eZQfJde4RkTfNeBgL/pdyUl//HyTyJv7
EXkPYkYL4Ov1JyzBpJ1Zz6BoG2hH1SvD6rmI4ltAALz8sfDTm/KZ3O3JXW01D5etiXGXzAK48/dv
54yufzbOCPMXIXkeZYGYUB7uvdiBkG6oFdHOLLc26uV4q7NQjwiPjRJ9rMV9VkyHGjShXwuaXnXh
+oNzb8yeiPbadNuLezHN1b0sSjKZJoLsP+ksgT4aJWHul27uaoo7uZZD3Rq14WAPVb+VzL5b4NV2
4jqTxFQjmf3jDPbn3CDWD/c1HvaeU/X9t1Tsqsy7BKWJ1hiOjCzmHAjBe6re5mP8CI3tvclt3twX
IdHysS+KERaiwzqVioXAD8MB+tDCSkYZR6QDlmslFoqDe9rIH2MitDIsNBQsFa0FKCCsriF1hAQ8
5ESzcEzcLvHqc/WtCKifw6hea/2idYbvSvTvqyGrUVepo6xaU49iZhYuvD2DOWXqLk2p3K2/9nh8
AwGFbdRIHyCRu8cH+XBgVkOvPmqatSaQfmYW5jV0IKrUKes9D++PPaLVGKvvqOjtnFKuZSG4kG0L
/MI4ue0p9lJXBJkcyW9L322/P/qbYfDuCV7GBTNch5wnWAhriPMInTkAfKbsNxuKfWu/g+lyhIQg
vRtPim9/hXrdrXrVRfZdfjs+iGsG27HzIqO+9ABzh3v2Af85zI76Dtp/e0UuftnqmlIGFJnlvM9A
+snPXTB45bmFQksMrlY3esTjnuTtSWN+vKRWy7G6pFot5ZmhzVmYXOPhQZ3Uab9wl3zrnoHyeVvo
Ru2VLTm7l+OyhT77DKsrSkommpS0weeHpU8aAUH1m5O6SEfGkD3Ljqaxw7z7mEz9nqoFIQUd7iUf
uPJ1kkFHuIP0R1Iqhx6K4ODp+zZHkp7S/HkcTDdL+anO0pfRhMRRrYoKwkZq4aICtlfp+vgGrn7M
avujHStXWWeD3hwKX3Ya9DCw9aFq+QS6x9Wu0sqHHGE13OrJnSAln8tDm4XmzfKN02MT/TBD4SGj
C8udjGd3bquNzIqhaNJhjAN47RYHzafHpnPKzKs9+Br5QO/tWbV9pKyuprfaxR1B5s9lA7upbOGb
pBs+N0pg21G+MEf2PecwHRGtV8n8CCpk+G/ji2X0haRh/pZBXUf1zUwBJF0o/qNL3DRS4JZ+lwSG
Vx4g1rE4EaBb+e9p3atBV89DlYmCtgam3AXVYXisAvD1DsZ1ctaC0mt+7Y73IS1bjbd6E0TbZaUy
yxBDPNLIOC78wNibuKM8dv5yTSRf4nt1JxX8iHNbDbo+JZYMOgRN0CIFkACIZ9LCT/MPmTT+2gJn
iXolePNokT33V8pVth8hbx6ci2+7PjhcgqqDyZf7sTio0JpeJDpRKnX/kdr0h3h8Nd/VydELyujI
8CgmijM3HjEcVXEMGGtAu9uhLCBBDDCu0w4uFnxnG3/IgFZjr87QNMxcbdEuDPsMDAZVshzSiVMe
I74pJet+qqxrq8qux0rZqSh8DFdXI6/egoUqjbOLJ3kKDOFoINMPjn5qr9Uv+3meujlN5HgLDQ1s
szVoA75qmjHMmKY6gmNA9XM2aAGYfFFOxdmempsiFdeWPpwnrh1luPeROUbZGOhKtT6LVLlViuTr
PFI5Gls1THNkbOmsOkVZBbxCc5oWqFegV+cZCi09ScGKNcbRyOXRN3WoCVeVn81FVAnUM5de7iid
KAw3kECHWm1+mVGljReWys4dtTft1c6SuT1arYTj2x97f/KGQ4X3Bvo0ktuDdHDQApEizlm0ZzMf
XLjXneE/RO3LJ75Y9dXmMvjUpNAHQWzzpgIUDbTMwugXmWOfKx+0fnBIrlQYxlSu7QEe8/noe3Nf
7a8OKYGemkMGu4c/kjyLVBucaXYO0HaAAVs9xBfoTSBleJ+aEBWYiGr+HVrO8J1yF1Oo9DS4g9/+
bEEX3u0LbwVRNoGEMBA/kDZf98tyJgtZTZALZQc1mAEGoB5NIxDGovJaCzr2E0YkO4TErdTgcsjV
jaz2yLFiqcxDufpG5Gsx70Rpe39/tYaxMYzSBJPmUO9qtD16B9nk57th6yG7nMHqJBA70808gTtY
1aERMg6uqoAo9Pj5IJvTUAlcR6FCBTPo1X7XGNOgetvhIueV23aIqk2+s6uXP7GOoKEnBAtQ5DOA
z66yUvCCSM8EQrphVEDrgxsRQlrOF4fZwGaF9/mENrOTy+GU95u7VQsAvlM8Tcqp86wjC4L4YCFk
HXzZ/fZPvAK252f+btCq9oeytl5rOm0SLKHdVZA5iYb6JjZ4BIU9gLt+fD67resJVmTQ5UBeCNuw
1VqqEE5VIIiehXLP/DYVDoW0SgFqEZVAfuN3Ur7nhbR5WVwOuVpPGf4z/ZBALm8RyYMbmaeVAbg9
GqTCFu18/ed+HWwrurgcchXCKXM8ZOgMLyFj/MIeGygftSEYfYAdjcH0RILuPvNTT99TT9h84G3o
AqKIC/cF6IO/3zs5VIUVY6QM91R9NmH4IN8txTcloje7EMhl3T4ci4uxVsebznJfJnUOuQgQpguP
3aCnumBPARxxKtgWib2DsXnUFzIGQfiPVt1qVavKqpO2hFxO68eh8QtiJ4Htdz4AcSjaAuHdHtud
BGtzt16MuPyiixKYDKeuybIAHETe/k3WxyODQlYMIRl95OcFGI1wptm5bTaLYPbFoKtviLqbGaMP
mv8uR5mBokOTxHQX+V+IOQbQ8++vdr/lIhTz4VtejLn6lqysWaNW0pIkL+T3/GgcdBivsOPeS/rR
5xjxyeXs1vd1liVxvyypLnsg7Wpu87AEKEBgnrIbC1JZ/DbzxQHwXW/2u3CCKOo+CGnzfC6tL1gO
wwbiN5H94rtCoR/aUnWdh2lJnTKvPG6/ifxbT3erL3sjrfYsbLVspidzHjJkNexWvWYe/2X7g0tv
pXCBu9Mf/0Gk5/caQypTwYuFNtcSpl1MD65AecaBuAkNUKlF8iQkgHjnx/9wky9uPX8GWeO4DHnu
NLNnWMMWpH1qnHg7hdaAtqhk+3pGPCKknRtg8wL47eGwWEV/cD1QG9SxCjSPw7ptnaLnPq1Y8Pms
tm/QizFWIWzVTHILpnUOpGF3KO+ov0jhyH5/I+3abW9PB+8ggPQ2hGZXewPgkVzUFc/DrE4CVjae
4Duz2YzA4HUNkQkDb+4H7+cKOKM4A0Ec3+NIOuNBsvWQ5DTaWbTNXf53nLWhnFJlgDNLqKAvfabx
PF3XRzmyz+TborFN3elLWUNEaE8X9uP6yYQQZeEDLInAGo3VNXINExFcJTQxAotn94mePOzM7GNs
9H6MZeYXR6ks80T0Oo5SqX2dYYB2VPzFPkSChmE5ndPrAfCqgKC6t28Jv1Exfj/26qqsylKOGUVc
BnUvuEThPVjyyDw0fTlxycNSDcp8SXJ2QZMfn733A6/OQB4PWs31Dkf7+wT7TfiNHpk33LZhGUKt
xa2R8uTf2N1ii7izk35/s/cP0fuhV1cXKSnciylK8zQHZgxFAhKr973Vo5UIVgefPNAMj4XRPRhp
5zBCfVDOn20jP4yGQJZruFMlgY4e+3bHEwinggYu+gkKQvqzZEAtgY/Gq6KB82zOzztb5eMhePfT
19JVYHhAtWzE7ZRcmw9T6fRn3PVfIHNQvBreYk2eNFCWqk7QZ/h85I+n/P3Aq5g67bKqrlpUuHNF
/5r2U+4kxnDiDURWPh9oZ1+oS0R4cRjGpmmTiWFfJDr9lmgqiE2iucrhmaqptitLCBjS6unzMTcn
p6n6QrEDNkFbHUDUlmARhA8MqfnUkxtgruMvAAe4n4+yUUnHGl4MszprLQQLiDqX0JhHbGkHcpTA
2Ff8gPdc1F5JO6n3xzLJ+8FW58sUEDiiko4ytkQAwKNeCryxXWjuFFeQgMhcS1K8hu8J/W4u5d/7
ci0J1tqkpUaHglxLwrTg4TRkB2sI/stKXoyy3NoXm2S2K4kZi6glFO4sV8dSWl5DkfdoQfy8T1ne
eQTW8MAYgqtKR/HE8aWSq3zpkJ9/PqPtZdPBwtQsZMf26pkuLTbmtlqhaMokX0DHQ1byX8k8pjt7
cPv+sCHq/NvTaw3WoHMpOqnBMe47huhGcaj8raUKBJMa//MZbaTEy43xd6jVoUoRskGEq8jCqkLF
JO7TZ7PKIfYxtEfS2KCt2aD6WDm/sYTSuwB1To4iWS9Fav9MBZRYP/85G82H9z9ndfiMTDaHGeJx
kN6yQnFmAXQJj1WUHg0PohVHzVMbJ3YUB7mPQDNRdfY4otvHH5HEolpgQXR19Y2zLtYz9LIXMGb7
VAVJkLuN318jkXXT/xD3YboXg61OSK1x9MsbJM5VPrROA/Ok2soeP1/Tzc10McayqS9OIVHGxsJ+
SkNFTm8IUw8iq25Rln5Al+H+86E2XwU4E2oQGVRkOPq+Hwpab2oiZgknsDmbJYwXtYPS35dAh9R4
FTTReZ+Pt3keL8ZbvUL6MEml0cFztRCyo2v3mvyWW8nOof8obY+eBQq+/zur1Y6QcoTtcwI9w6wX
L5WiX5uMoJ8w+7Fc+bMWu1M9eZVB7zQAGJN+DrJ+ONBOd9Oc4EQ9qBKPivStJOPD59P/f+zVv79s
tX0KCCFKWScAknH7N4hq+/Oz9pg+6q7xnO7qvW7vo7+DrfZRZht9BRnyPJwLiDP20VQrULICwpy/
fj4tZTnkHyI/1G8hiUxADlgrbZhwEpABUv9T3YGDKKIYqDmd9cGZD9B9LU+QlkRbO76C04Yb30jh
eKC3qp8qLkDb/hjlOz9oO/z++4PW0uUVwp1sWooEows9KDkAaXHwwNLwqa952dPogTYTQ08u2mtv
LB/ww0osZwlEKUCh1jDjdNDLMR5RACLJ11j6VcFs/PO13r7/L0ZYBSBtYk5mKuvLdWc6MOQOeCgV
EBbw0Pa8Sj0wTSW6c2o3yto4UBdjriL7ceAy+nOICyCwhjgrDvuwIc4fJEYjnPhBClGX/bU71+U6
+GQ11wDkXulgQwv26TJu8kgj0OrC+of4uiAkgC4KP1/azV38d5br+nYBrUGRxZjlyOt7c+y/KDV8
YalyyKYeqBd13PuUe9Nb/v3iojdMNkB2EQWmxQ0tgcC+/NpFI2xom5f9l2vz6lWBI4WCsApzn9Vt
0MXqWDGC20Cq9YOamWGSVOfY0o+fL+JHfuJy+V6Ms4pPZJ7TfoDROI4eEtCn+K190lMH4rxRLjmL
4g65nl4k4KZOe6pCG9XX90OvYhFh0wkqfXhd6NvoQl9RxoGfiGOoqGxPbzjyTTh2+yit7c/4d2VX
J3LWq74kBcpOrd9dT14LgWZ66lBbUH3leW+Tbj9uF+u7OosQWrC0qkPQDEGbEUzxx99Jvg+CVPIm
buPAvBv85gwmhZ8+yHvou80n5e/ga0kT6DaZownOfyiYZ4QasJbAZLXo4EI5yxWlE/+ozoAk7tpS
bd96FzneKlCRaClXY80Y1pi49X3N/CxYqnsFXEBcdsfCvcB2ezNdjLg6nCakfDrII8cBOxS3iyfb
FFvHBYDdnMsA0mhmA4D9Hol4c30vBl1FLpAOg6wc4djBkBobqultmLp7vTRs19THp52TujfYKhhR
LZuDNofbdTFvlmH9w3svk1zLQ4/8Xndr8OpP5bN13sPQ7H7M1VVEdAk+DZaJew+wPsNNj5OTu3No
OLjXjyj/7KTsm0HuxaKuTkyjZDqY+pinlXUerFa9aj4ADsD7OxW+R0a16323fKUPz9bfAdfl9RTa
U6kuY34N+NmLp1L6f0n7siXHcSTbH7o0I7jzlaukkGKP3F5oGZlZ3Hdw/fp7EDXTKUEcoSr7Yaxt
OtrSBdDhcLj7OefJfm58RoZenYqT6Jr8qN1c2wMwA2T7OjDh3AKNREJKkMBe78fP82t/SjUn/9Y8
jscp7MPEy934OB9MP91rOKYEVd0aJfHyLnoGe0dyqgNpv75N7yJn3rhxbBU/ivXeQZTM50IG7Rot
i9AvHqvaocux1X6t9fNtJ/543XFrR8NdBegcemrmlRBGAVLyZLQRDhn1s+FmAaZVH4C69bKguVvR
QZWDFAGZwUTIHXYIkA2I3iJ7sNzqrXxXwmkHWe09+Xn7d22crYufxZ0tu5VXldZ5FkrZN0pf0g6z
yfLRShJBaraRs9jAiBD0VTUAc/h2UQzWgblmt4GS9CczPoIY36nrdxShnlRDc24vauvgnlvjHdvA
aGikmKhqy4fk54fcu6c+66F5UH1sItQFbtvb3MTfi9O5oJ9lw6yWOu5zAsrefn1d61+W/Uzat9tm
tI3zerEsLtS3xopGcYJbbVwwqKYZcdCq5WFYlAc7Uhtn0KpQ6hqfamAFLnMPRJJ/jU0FcbZoN1Xk
c5/V+yVuHsEwuxtBLusUXbonVoYGgwGSXgw1SWA1yZXXiMyHMbP2ZpM+SKZ5pKseJOt67Nth1/W6
P+SYODPUnznKpbNq31mEhrnU3i3DssM4hieX8mc1/ZjS3d3ego3ZYHKxBdzFI0tWkaYNchgWsoZ7
5L1oIjfP8k6Ia9p6m9mo/AJEZphQQOdbZ0NOmrJbI3Q4i78icD5Nsv0MsmPi2MsQNNnoFiBCsfPB
GaTPZRSfTIpGL41tcIfjrbE23+JmBRu4DnndfvbajuiOGn9FP+kIZPldXGHyEyTMRJGgD1u6hgXq
nhznLh5XT7YlV5HBCCq1Tol2GnSRnIzEh0odPAMA9tYcfc1KvMYGSB98RpnypWnzR2K8E2APIdf0
DLrRE531F4i37FeZeN2qgeA29ZLmFFmZoyw/yjF3I7Py1r53JV11Bwk6d1byMKVKqMwgKTWmMBqg
82U8qcv4MyU/V9r8FaMK0hegB7cxOLtSD3WmAKrW7hjhpTMcy6k6rDFIGu0aPCYdGGN20vDKqKqH
dkTJQvMjxXbqtXYm03bSfPk82Wi92GAAuuvn2c/M/LlqflVL5Bf2S9LnbkV1J8f02JyhPhebvgJk
Pc3mvaUOeymB1kQJtFDyqSMP/fStalRHkvrvpZI7FDqaUQ7OJIEHXt8WCkgtoHsh27KF/j53iVkd
nUFfJzNlVVzRiSs55I5dXQD6gaHXKxCmJ+HwBAvDl7cHM2oQFfr1DN3HvRhymqNVlqWgO7W+rwP6
TfHi317XtgUMFCmWbrBm7uUbT8GHLdo5iYI4ip/AL3QnF6LwtbmG3xZYFD17ReIxYOGYAKVrTW9T
Co56YL1ur+E6DmOXLIymYnIH80k8ADKjmOs3DCBM2xyTQQ1g4Kgt7Zq47xxdhSTAbWsbbXwoP0Hr
BqBHUDPqfN6QUfwKshofvInNPr+LgXppQLy9t3bicZJta2hEYdiCEACLuEtmAsuZXNax/QEDXO7X
HZtdJ+6EDEk0UbLRIcXKNIBrUKUGKo2ffY20Pk9jCi02aPqFwJs+U31w9RRkOjIYhrVsj08ZIBIH
FhlOYBDZrwnIj0kb0lm5t4sCLCBg28nwPy4ygAgbkFw4uD/dlLFetGBRterkixnnv6pafxZ8levz
iRtCQ1aLiQccFv586gvkzKIO1R/2Wiif851huKaM0bE8zPfDazzeVd+WnSi3vaawUi/M8uMJmL3o
elIgeS/20QERGu3fb+PO+gnOGyaSy5JZ5bP5KHmWbwLq8Eh/ZYIs5Fqzl/sJnIeUcawuIBrRg9av
9v09QlPvlm/ttxoKgcgnAXBs9+pb/qJLTv2gI7m096Jt2L40f+/+B7vN2SG3Iz1XVn1B+/aIFMUI
obPxs8+doXahCoXxUqPfW0HuSV//pKhy/t35FtqsJFUhAcaODxDviiB5kKUdRCdGIHMZ3lqj9+ZX
4UzbtbMxmSvo01qytaFPPMrxLCe9xYqcf3Nj5qjgrMdxp3ktwsCCVypEMSuhKttWtD63y8VSRW2U
dilpEZZj9n21MG/aRE+CgySywd05mtxpKFIhAEyuhJY1BScahgSfQRr+RQvKYLoTqemJDHL1qbzB
pE03ohg+dqMjozs4yILgILLA3d01LSgdZorYoOunPMPQaqZ6t7ft+qFz4RH8hIamNlWhzhUeOrH+
1BrDAcSeQVmrPgaQT11bfLltbmPW8dIed+ibSas7QtHn1ye1RJaZZThsqweI22sPugUn7yb8aTph
mnevZNpzLVvOqmbHpcQc9vpzaEABGGvKLpmbX4o0//X/ikJuV7vEv1gNephVyG8a0yGZLbo+t84O
Xt0qiAosE6q67O9noaIB9ZOEvjqUykIj7Ja74gsTiLRBvy35uEYxxCzdi1XZNqwasg4IEuhVZLRh
uf3qEohZQbDHCqr1p9IhbQ4G+uv2N9l4pOD61C2oYimQhTT4K8iOki4aCmIHkU6/g6kfrXYj/T6s
w+cJMCJQTpq1S9W6cWipyw5EpgXlz408CIsAKgrKT5Yu89miitn43O5AZyTl8h0Efganb9Ov06LH
Hii6OtGbjJ0aLjm9MMedWxD+RGqWj1VoQIDtEdHiId9lD9FX6wg6VT/eGw5NAIZV/TwwH5d/f6TZ
cK2hg+iDYIKH86J8TcsFUifYa1lyaB9B/0WEzdjohuJ7WjaoS5h0O9BAl56qkFGB5GZmB6qxB9Os
ox+ZnKJi7NWDtRMzPmxEKQi3KDY6lJAiBJUIZ67KI4VIZRQQeAq4bKL7ddBk0fFjL+Wrr2YbKszA
RUFqdGllXK1YpllpB8mRKQn/ARvVtkV0G5Ep4WPxnR2tBiYRgmR2YJyYxRSzhv/hv0qWfzCCvZGN
KBCjRBNJtSxw2/CdsqSVl6SpUzAenupPw2FFfKm8unVAH8ySEdmz3jEGLmZu3rgELuwql3s7g8LC
UhY7CUcAT/aKv8yujAzozdibfvLdPKyn7NB+pafUGydHEHzYv81/1/M1s69wFlbNWa0WawABP+NH
mUavDS1vgPKo14FQNFMCUaNny1vP7bG/n9mzanMczBbPuplNgJPCLXrREO5WPCMoHaJ4CuDhFTW3
bjVaPlJQvgzJ5HaF6qUQT5tmZNVCveSt6+HcFJdYZUkGhaYFNC+GZv/IogItOSt70yw1uP2ZtmIm
eMY1YGgssLt8dHXOdg1yBZKkyvDMplAnqDG3yBElG+I8QwGpTjls+uKhjPOHaenC25Y3vxf4/onN
zF7xsprZ2KjVNJvBYMkQzUne9EiUZm304XHuftvg669qTOy2b8A0Kn+TyaHZMzKiGm3x99GloKGY
fpK3NBC9WjcP3ZlRLkoXyTD05YAHQNPhwQ8NP3T+i/SQLPJTYdNfptIIGK02feXMIHfKbRuzqtC+
S8NUrb8TEIl3uu0bQ/l6+4NtvvzPd5M70YY5dgVp4JP/ngBoo3J++eW401xMhZWuHWwl6BArLm13
qY9JuSNDeEGsW9wxFbjjB/H82UGYIlVJmxYUhZGa+3k6eSaqgbc3UOQY3Jle27ZvVfS5gpri3o4w
xESjEGgkv7YO7STKazeDFUC8RMczGPc4+zVnC1qULKeyuUKuaW39nAKtkMxfrEk9pAXEpm6vbPtz
nRnjUq9Ca/sc7HZQ03DYszfDmC8yE3a3JZWngL7bETXLNjfzzCKXnADBtc79GEOcW22/rnN9WAli
l9KQz3neBkBQiEZj2RKu7jOG5ARbk4nZbC7Bg+JdLi0DNQN7YfxpVeGtoKVXi6xy6hn1bx3aikpO
Rfq2/8fW/rbLeQ3428q4beUIT1+CPktYBRDEhCKQVTsdOIOexCoim2U3crZUznVKXKUzVEsqoDCK
vbTL75fvqO97mAsx3e4O/wdx4wazKcsxOdjecLCP7bu0b98VKiwwbMa2s5/COdYs9bTtVjCB0TV7
NeL0K3QTXnqN+AIH3sxWzuxw7mStktpqEx6BygnSM7233mmYFwMPSO0NOlIzUYFqM9z8tscP3PV2
O+B2AoEnxBpde4CSRy0owwn8lecXy5NpsEcJj69hVlz0ixwtSnZzfpijEVKigGwkvSfYxM2QY4N6
HE11XOsm5zdKtnZTRhFyxgDzovukcVID3Xzpuf9qhgS6HHt6OojZt7b2kkmlQFtY160r8g1UHWTK
2tqhqkkuFAIX/Y/i27kJ7hCudtEsWmrZAVTX8u+yz0Z4MGNifYYISKCBpi2JdoLN3FwVQWHARhdB
hVTWZfw227npVzUyAzC2uIsPFrHP8YGN8FgOJrNYR17UatzKBRU8KzEZDnNXTBNVZ5t5G9EqTExy
30/m0VTHNQCHJLoIVbRDPfW1sGP9AUTxAl/dTC3OTXP7K0lJJFl9awcf0k/yiXHTEHCV/bMWxtZh
R9USgxZwVTDvcYlMOUVVt44pe3L+Af0Oy/f4i0OFqidKTGSDEj4C/X6ZEomlMtUeT/bDel+CXugf
Uf1sOc25Lbbys0t/tpfSSChskRdl3aPzjWEzbQljf/nJCIYa5YS3Vyjw1K3tVDFToqMJZWOd3M2o
yVAKBcmp9LHAvwlVWaMB3K07MQZm694/N8Z5SqTUxqiuyNPwFnPscqdH76n2I2prT5d+3F7Y5mae
rYsLZ5HFhs8NqwwhIb8DgUioGvT7bRObq0FpjDAKAwJNhMvv1Zt0NktgesIVxXkiHyGp3cvBmL6u
0+jcNrWZSKD+AHpUU2NUMtxyerMr15qYVbi+zAEeQR5IBUBiACbYBSyAiS/K0DYmAhVDk3VAJfAI
g+tzBqVOos0E0vtQ7w4jxiTml9aFcqV6P7IqnBtZGHwUOePWN4Pon2zYrO551T7G4MJctAibQYo+
PaR4iPFyexu37rhzA5z/9WC/LxvaV2FU2O6Ad/lIqJPUUIQy6uC2qc2yEchsTYCk0Gy9kkqUSFKu
rQ1gS7bXg9k6MJJXI8W4YbKr/MbFEOcXc9pL3p/UOXRMooEmGWI3V3J/cw3tAQmSw6EajR5oXwMw
bbg6dI+cVoey9x+s0rRlAMEMZA0yLwhZzRAuLxu0r1mCq5vPYJ3YVzvMW9f+ULiMlJ6CkjRbQtFD
fctXzg2zv58Fy06jgwFhZiNASrGTO+uHsRYiGOm2DVMFtgaF1KtRw26hVjVUKMGXeXs0+/p96cfP
tzdwyyOBC/1fE1czxkbeTrGeYP/ylx7pKwZaNIg5ZD0V+ONWLo7yJXrxEFOBnA6XkcwQPqgWXU/C
ZJpe57T4lEcDRs3kh9vr2Sxzn9nhF9SnRtZPLZIBe6ccJkwYgKfuUO7ZfSKmbtsMi+fWuHKNVVO9
zSr6X9SftzJzC6AflNxMGePnnMUefA8jpF5ZwwlElu78ssw+K5ICnoh+MUKybd0bjhZAiyHxRQFy
y1tsJoWEMrRmWHxaWc5DWUIBvQwn9aue277V96E13HWN4Gbb3FcbBW/NthD7MWl7ebpaXVmgngEo
6d9crG1oPJJnzYteFg9F010kqnewf49Ps87tcS/FHBJ7gIcg9ekgJU2UhxQK6vOdHH9bdBG4WGSK
OwgYLchGWWohQji/rIbp5JCEr8DtVOALVkCK/8F5YJQZqDij/3PdIWkqxU5NDF0lo/wJemn7pTM8
u1NeIFbziFrSO4b/IE+YB3lPIdBA669tqTWiMH1NmwPyk7Nfwe0veCGWdWqAozVfxqO660Dlu7rQ
/RFe4Zu7e2aI213Il0oSeLfxIaEabibf1NRXy5+13LrmKgLfsKN25TS/bfGAqVYlMVip/yw3Z7nc
tS02N6eioXbVdoJkh22jZGQFZoIiGcbcf+R4z2mOaiIZYvyIoqmQzToOLp3/WGSx4OyCU1Y5Xmcl
iwJ1zE59sjd70yuSfQtdHjunrk2yuzXKfnbVr2Ls8P+iE5/VrDrp5BiLTtvK1ZX7tf4GnkoaHYsR
YM/oFJfEWZfKKYioF7EBhWIu9vv3ciFjmgo1LxQERmnHJna0t+JLsVdczc8PllcsYJSUvapxxVnj
5pVzbplz7oqYS1UX+DYU2ncOcOgnJj48tAAJFn/YWT03x7n4OPWapAAfE0g2wLTR4zSIpAy38g4M
NaCIjq4OZoe5h0W52hQ0fmhHYwbETVvMrja722Fp85ieWeCyp1jK0j5JASMv090aaw50Rp0Juh1J
Wzpd8um2sY3lmIpuIu0gGHLCa+LSk5tGGxorj9OwUxK3Aw+H9tdtA1vX1YUF9sg9OytzSs2EJA1L
OpgqCCO++XuwEUql/0AZZCOXujDHfR80EFul1vB9aIpCcnKMosCAGqZgUexHcyHnwgr3jWgc0SZp
khjAIbpPrEO0N98mKGI0pis7eAiKtN23ztGFQa4UUKhQoJ5n7KJR+BAmf5p3XX0wXTusPQs9b6Hg
tWgbuQin95kCbqwOThj5UZs4GBzq8lmwjRtwbeViVVxcGiplbQqqAgPzLS8cyCraFWgjHOteCqZD
8qi0LqM/r0PDA3U0BmssKLHda4Wr+9aDAlQjw3qIgrvQYbmQZZExgRgGPOjvKYb/mZtgJFQR9HX/
QeYoOoNc0EoYDyPmZaNg6D9p0wuNBGec/eAbzspPrBFwZVZ13eBb1jmGIxZPa08Q8XXk4pjLs1NT
0ctzI4JBjJEQ3MV40FxN0NvypHZ5jHdGPTXfidWEVinfdSDeoKvmmmYpSDY2ffW3OX4yF1mIMq8W
owNd71d7dRpQjUft5z858tCOM0DhoivXBZAoGhaUNyU8LrRDqZyqIAuMI6vHQZ5bXPxjB+zqo5kE
5WKMJIHLgItjUpWZUWVCuEumAZk+DQ1gtSV0hP+gXwKsA0YUZEwJoRzOOR+Vqyotqh5nLAX+YrBB
mCAYVtt0bzxVUDpC0QpDHpcXgBn1MakXpQpn4+eiTE5JqXv724gscFeMthhr0kltFfYFuL17KwV2
Sl7+SyPcB4nNvInUBfWpXG93ijqimKgIDup26DnbKrbQs7uyQmFUtpmgIiR1WSkxikH5KvnQumDM
RxMTJ/iDZytIiUDAyJxAh6ddmoxtDFCtqhWHcvSi0pO2vLYZ1Dqh5Hb7G20VLS8McTfKsC4Ycsv0
GDW3PHWB8gWFgn3qhkfbpT7xe4Kipd0LSh5boeF8ddwFM6f6Ik2ZGocq+GWHF50cUlNgYmsWBgsD
hsIydRMQSM4xchpjilqHuuYMPgpotOaHJKCgomAUtpmfHNY3sVrVlsdjQEmDKA7AIlelvXLSq2lK
gNobLAC7oneMqoi+11YQN1BjZlO0FsbfucCQ1ItlI237G8s73TdB9tC9t6cRA/fAXTkrMBbDOz2J
/HFzZcBemWBkh1Y3X8OBL5pxJoG3BGfZpVbqG7rQFbcuRMwM/scGFy8AvGuibgGGwXyJQvMHqkEu
mCZ9A2TO1R31VzfD06T0/kFNTLQ6zlcgK6vqiWzpgBNMPoTB30tWecYdkj9SN38ohDIRW9fI+VK5
iGIsYMUiWVeEkx7EE6gmpbZ2Uml19DkvBRFS3Vgd/AQvIxwCjPF9hLez8IX+Z71An8EIsg5CDXX/
rGmF6RGt/FSXZu2BpjQgdHhtVxlKw/HyLTUhX1vb8xfIn2F8LPqr0YvPhpx+rmcl9VbSe6UO5VSq
TY+kiJ96BXgb3T6odhTKlhQAbP2kLK2Xpe03VJhfrTEjoPAsbRfldYAvM+OeIse5Hcc2eMZwIs4W
ye1o15dSrlop6nxx9lC0Ru8rpNgXGvUb8J87GAT6ZcvdI+BV1B+Lxa/yGIjr6j2dlZ2W215sGR1I
rTDB1s71rhlo5lQjaR0zyun+D36rDowrUjCUyRV+bgAzUdYIiWHm6C3S17+G+8pjSmjrU3pKARmy
HMUrX8ZQO8rHf4Bo23A+fI/f5rlMOmmiGVTtCCFaqAbqLvuh38VPDQjFR4Dhy68pyrJv0qvhC1bN
ji+XOqFFRdD2BhQfJVkucul9WbaViuDIDpkZQIImiI7je/UCmUbQZ3R+ube+6Ewj7CTpbn0Xv4ga
IMzCjV/AF9pjvapHqQKfTqbKh4boL7qZ+UMfB5BSRK1nAVpuzlXiJ6325fbir7Yc3GlAYNvoRxqs
IcldeIAxD7Wkt1MwlapjZzta3PdwrtbOBbt8fZ8zS2hjEYyWq+ZVGVpVmPS7soDXmDjNvgQNCsaY
4vBRc+Sg8gHu+fcYWWYRnTM0IS1QKPI93aysIjuxYXFNAPkq0uMCmPjt7buKYDBhY5ocDWMCgCmf
dUcTsSe7B5+lKi9OVd4NVJAMXyUkzICNIWdAPBFF+GS4zVV7TDV7DGLlK/QlR9pA6D0XBGKREe5+
A3a4mJCuIEVFq7Ejq9tPKIMmqcAFNjfrbC3cZdajvzroJszo64sGZdwFIiq3P8dVDsLtFhdr27Yy
+zTHbgF97izTezxqKLGY7kDBB03z3W1rovWwbT27vpa0Mxatg7WiUvaVIt8XSSyIyNcZ/seK0HTG
cAwahjz0o8GQ2Gp0yRREv6jXYW6a1cPAE5m4s0/B/yyKRNuu8B97/DgctKyBwlXjKUjL1a3LH3E8
eVRUXxYZ4V54yRhbcR1jUSYZv/ZSuo/ArgidJU1wOq/ytsvNMzm/hgDl2sYmFgNoS4+RVPUT5Mbu
MHX7nOvKQaOoMGR5KpBvuB4W4Kxybj63dJUTA6urgVkD5BjEEBJ0zdg9Kn2zMaYZtPsCdWBhv+a6
6AedZsyTAOIMAJR2zZQmNbZS6dkUJHvj0H3FoLYLZkzXqJ3Ch6uIfHPj7rgwx/5+5v+Q71mneoW5
5WD/0FhAH3fmvW2D+QCiu4FyJ3njHBKAi0VbvHHyLixzt5ZaF2rVr8UUdNDRlAaH8fqNOwyaWC/t
vgYSVSRBuLlUKLADugekoM5LnIy1RC2tyKegaZ8y4EzoBP6ldHUU+te/jimMQAAYSDATXI/qaIlC
Jyo14NJbtKfc6j6bo/RfmuCyrBiEG10c4co3yeNQfW2Hf39loaeGWxGlLwxTGdzptqpRAbKrn4LY
aJwxuUsUSJLJsSDUXz+jmbOfmeEOd532ZjvpMMMUdvSgeh33U5gjTe387nuxm/8BoGTT7c5Mcie7
jdMajE0Uk5/SC8oTrixF3u3Pv5UlATulgtcDBUoUIrlcVDbKWDf7Cd//ZBxABMPGW59HdwmkkA3f
gDtStI/sc1zknmwf8bHwitSBZeSHBlc7qeIyTacg2y+tq4AEmSoPPZjj53tpn6gCNcCN0H9hjYsZ
ZkLTbF5gTYuryVUKQNFMrXHxuhbtJPsYV+uyGbmUyoqifFaf9J3VZqs0BsY3xq+VHvTnOmSSNpFj
7ZInYTTccg4cXRCygL4VhR0uG1gpVFE725qCoggIdLIxbx15cUjC6pPSAWvHdFeEH+9qFgAfj4Cn
nn04BceBC4R93RNwBsNd9IcobIL8FO3avXEX/3v6aGZIg4dgHBlThPyhVixqRPEiT8HQTYE6lb6S
BQLX33INrAEjQBpGV+H8l9dJP8hxXU8ru05mT3KmN3PH6BmpLwfmYdiDFjIoPwtsbn20c5vs72dX
mClnqhTrsKk9SQ86nn5Q2QASFLwgR9XNUdERfTFlwyLemTLuErBIoSvARV97iqFauVpzABB48rr4
ve3KBoaD829l7OQ+ip3PQ8h0sgdvOtJQDedPa/JkFw4NRaWzrXzh4rdwwWZOpbyeM3v+aPMrPtmN
TrMjB/bUFQvPXPN/EuaiWDuD+mLkmzsgemtI00ikOaj08pdczOiODeZ7qderg/LQQS1Uy0vauvaM
hb4AyLMzC+N9HbsDWLHkYMm1T5SQJ3Wwp6O14D4xe7n4dNsftj4OwAtwQoRgU+ezbaNowTIBEoJA
SRaQTIXmKEJZsy3lopLCDhJGvkA6YPMg6wr0WFm7wAJrBDNdFVaoF5MasDB6bQbcQAgJKKjwVfre
SEs5TuIFqJbJH+0MdV87d4xcDqM8EdZHN7dNA70AuBsg+MPXYA3VmqgylUtAbcc4VEGNm9GJjxCe
y/fkk+JAcMorNO/2t9p6GikA5mBgVYXSB9SMLs8umlP2PE7VgnHVKAQL0SnxlK8jGHOlsAyqNwBt
bhvciE+QAsHkF7iWmGoHH5+InWrUKJE3LZUrl48DDRvZFFzHG1t5YYT9/SwgpVWU2wOe44Fm3Kv1
pxhKLv/dKrhTuEgZyqoyVjF17+ALzPp72gkSwA3nu1gD+/vZGpYI045VBBNtOd2Tsnf1goDCpQkA
Fri9mK0IdmGKu/8ko1GMDIxvAZPJBin9jqV/dsgkFP7BbbuRUlxY42J3JBv1sDAPkO4Gf/ETNNvS
UD8N3ocWk5B168ODuVN8YY/z8BmcfZaMulkAyl7Tmb3ok/E2ucZhCvHW8rSX1U3dHLLGYXYn70SV
gK3zBeumiVito03Fj/pMpMRTtq3giqfJBx+E+cCIWOiBIX/L8uEfvF83UtELi1xKrwAkWwwE6/0b
17zeEYzfEpecxLA/4eq405yWWU8GAwfNnOTXai5jT9GkyunW9BkFYQ+VPRdj8kc6r4e1MyA6VY87
m2bvA2ljkRdv+9XvneYOfT8ZUp1Q/BZVQRtXDeIMngXW3xFt3NVPC/cffF3RXnNxIBualZAaNv9g
rzcjJyPStcCxg8uV82OlJ9AVovCk6kexP0F98SvT59GcUvFiqEKLs6ytxyF0SDWk4YyhBf95GYLM
zIqXOBnnYEpciGUyng+GFIQwl5Sx8pm/eEvqd+GwEwSkzW09M8yFiK6UEqI3eFxfbas4PLBFXIWH
M1vctuqY/lfmDts6Boufmg4gMAD3JCBRKXMfyrM+ABvFvkEuN4nS2GucIMGz6rdtgz1MzmJ8PFl5
lLHgwHjOJAdtokO1g66UB23bvWBP2TpurJN/exh9bWVWU08BGH/cSguzRTqua+3Xiu4MRbhQMA7e
L8MUO7H8KtHAqi1MpkhfQFgZLyRYy3kP4lCvayZBCrJ5WQNjC71pEBiDR/9yE7RhhCa8jI9NpG8F
SZ3ILgUWti+4MxPcXSpF9pJKC0yozZN1mJ5zEOSkrpm/KIEFUkkhVGzjQYk68+8lcQeH2l0ZmxPs
WUXjmeXO6HJHNh91FRdeErsVSGqz+t1WPgu+8da5QbbKhkrQCQax6eVWKpAhADApmj+mPtd9evg7
9EMYRIj43txTvGIxLIU+lEX4GosyGpXeNzLgfcH0obtEHbAhPsasviJ+orMvxHsv+MyILgN6hBkM
bkeHblSNHr1H1FdmqEmt7rA6Ro12hMP46me/fdRGFzF+BNuvsJz/cQ5vWefi0VoaWt5o7EXTFm6W
S8O+A8eYO4zkEOWpNbu63TR+UwLfFbVhOqidC3HQF0nXOnACV/5Y9qvbVRYKUVZ7MDCbR2cDoLAM
+OuIjvSU6GDZJdZzaVCAoZfmV5MVuC2jEoxzswmSesknI97u8wLz1hRKtAB1uyK70RRBn7O372K8
KUBujBcXlZU7gGVyj+D9oLT6r5qsIDtQXtrCwKxnN963uvHW9+ueApB3Vzbyl7jLf86djiZpUtm7
bpS9tJKeTLlD+aAwW3DoFEeUWY/LJD9QdFNE53PjvEC2Ahy2ABHZxhXkNrK1sYojewrkA91PJ/rB
CJHcief7thKWC0tcJEjABFtUOl3xcvyo0zEaJwMiD0ATqy6YJXfZHP77Q3lhknPdpR21bkqZzBQr
DWp+HbbJI+Ph/9PSoAamXpwTvI7RH+asTXQquqjAAvX4bTafm2p2rOrL7SVdsyMyptwzI9x50HTo
N9QDEBPdF+XAdHm61Ytrtz+Vb7YPqk6//Br9SHYf5bpwcIzVWR8sSC79+2fexc/gru4qz1AlyWok
e/3ollbp5aIqPNst7uCfW7C4C1obssZc9WkNYtSVhnjfZse5em2GQNJFpfiN9O7CFBe7szbt4yWH
KaWTE6eNlsbtv2rzIiJ/2MgDNGyLidI4UHtX7a1WAXRT6jJI3x7SHdmxDCfZ/YESFlwENThULRhk
A63Qy6uILnEsR7TEAGDPFMHQaVV0wQzgRuJwYYJ76EhSVBa2UaAKRNWjTvCUikQwMZEJ7n2zDOls
UgIT3TjsDD13CujN3D5M1zAhbqfYbzhLAgEhSqEulaOid7RC4qmfQcGTu+pp+VEfP8Q6guQg3eXv
IorHrVLixf5xiZeRKeNQjPhE9Ae4Ke4t3QFTWrxCC4YN7DR+yeruaeLPBWIjyniijHTjTr+wz8Xi
ioIsph5R8Gp9K0zvcr+dnqzXNcSsXPxYgRFE94rUUYxDL0q8tyxjdBTtDNT1GNHr5ZYrkG2ooaw+
B0OsnuS2PXUZ+CSAhCCL6FhvNbJRpQWfC9pQjEqTOwiphE52ztBleBdTbyg94g0QZZF1l3zTfvbe
4lG3BXdA4hjPtz1ry3nPLXPnQ6ctlfNyWYN56Z0lyzEq9K+5heG7GAvCPQNacAOCd5cbOUlEzvq4
mgNLf1Xap7F9u72ErU4eg/ViMggXGshIud2TMc+YpnHE+mrRoXfabxhCGkH9Xe/hIG8d6MD/PV3A
x5p+m+S2bcxUSKfa8xr0g+oM+c+kGn2S5e6czaKjvxnzmWwpUIIacOjc9qlRXi/5qqLbBZYxirlA
4NyDCuoLAOoRv04wbYF+l5G5orLUlmswq/9rmIs5ZdSVUVTHc1A2PeA/+xX0W7e/3NYRO7fABZep
i+tkUJDS2SqkLeTCU7LGJeWjNvx129BWlQJEkb/XwoWRBMwp62DDUos+kD/5THFJxsMOmAQ8DHTI
/0C1AjP8oj38mCe8Sg40zIKrSIWQvnKpForAeRdJuBwo6QOoXXv2SH2TFH4fpz7J4+No4K2X26Gu
DJ5g0ZuJyZltLgMjtYVRS4KWW++X3+XC0Vxo5GCyE6Q4TJmRpZeK5hrgQ8ERCXSB+Y+gdWvpXADN
yDLPfQT/6X37B+ZyMkf+a0GLza8rbzglAdRyCrSISe/IKGb0u9gdv4kZnjaPz382AeH8Mvr0lgH4
OLjigyUBYs045FR1FysVLJadhf97rSC3ubRiTRh+rCuEoBGwVrr+jJLBv/01RevgIo405+ZAUSMN
BoirzEx6W4XKnSICFzCfuLUQLtqM6TJFdMB9kLUANZVJ/5qny2Gwlvdm0mv8F5IS6Moqol/5P95c
/3tOdJlt8FmCU9pKl0bVumIaYwG00MRDHfWXv6F9GdiKg0iwn5u3Bi6N/zmZoOq+tLgyWFITS6h1
1ZO7qPmpVjVvgSo7ivFO1/R3qZ67id04YItxswpPaai4oxqPco3op7BNvdp0lGMwOQswFmp9lz+l
q5SoUCiIx5KjjMVn0LhjGtkfzJ99uxNDizbd9cwgFw4xmmLODWTBAqX5Fc+f1UWA+xP9+1zUA6h4
LLSqnQMDECYnInbiNE0X3D4RW5VR1pTEwC4uYlZfutw2Y4o0pU5mjP+VKeTMZ6eNEydtICQnh6lt
ueb4psWys85PafZ02/ZGaAUsG811TItCxZdvLsu00E2wni/BqKBDuYJMpLiLMFlpgV5e6wWTPFu3
14U1LpDPCjqV2NH1Q1eF8ZtNNeZSnchjYH3FW1F8yZ1KKBq48RUvzHIBvKqMYqhUcwkI8usZzaKp
e729jcyxOceHBQ1dAxR0AN/kHL+36WT1/5+1K1uOHFeuX8QIEtxfuVaV9qVbUr8g1Opu7vvOr/eB
5npEQXRhPHaEb9hhxe0sgIlEIvPkOXq0BsqqeLFMC2eR+wubllSQaXydDQGWEF8KYwcG5HXQsf7s
K3ijq2qn0yVYb5rFkfqwWhwARl/0i8SHEvPN6mqDSx8qyGFd5dfr9yIQNix2txP1XhTz99gN7V7T
QZqFp9T4rASaW/iJz8SrZoYaZRVRcZa6V38FvOdvkzwZNKYZ0jGXYVIDmsPtjwpEDt/GxWlfob/x
L1jx2CZvzHEHcoQiSt+wFcZHGmag00AIb7zkcfGmB+kozK12wibMAQSB2b4d8sY8UePOjscFeX92
PR8Z0xoido68XwejfXeoDue9lfn7F28FZx3YTNhrjW+uWfKCGQHbWAISWif1YB2RuJ5aMVhod12Y
vmfjWihl8y21uUK8UWPY6XztVN5mPmIKioEz6LsZXEikhL57CDfmuOiSLQU02zKYi8wLVKTDxf5R
6qIZ3b0LHjzPH4vigkkqFzpYWVGHi4/1cblugP6qffXERjHJYRKW/QSL4rtmUFi3FjooSzCNVTjL
1xgrPErCFFfwpfheyjqRvDdT3HMyJrRjV/b1Q/5LXnylOxou6J88+wqU2rLqSi3KI81L2wCh4YDm
B59RdBx2w8vHBhtcghiZuZpkElYc5XgUDtV4K/Xm0/kTsFfU3X5FgwujnYXxOjCm4jnDpiRfB2gq
Z87iyu8laxbLGCKI4frS6wansAhsTzREth/UNgtlG7FJFeWyX8E3j4WqN1ZoButFcpU+KXfFUfWX
QyWqH+9fvhtz3B0FNOhqkwRL7vz22GJeOcEFzKhydF+hmEhdLtH8iE9CyCALll+izcYul6NZWUOM
YcGBWd/S2+JAbzWvfJ2OxPkHohm7fgzBNsPGhBpECLnAnWp90eT6ugTZn+TVOOmHGK3P6bn8w4jL
xK66HwzQfMSENNN24V/FhUQjrZpwUch3rDegHJi6M7nB7QzikH9Ay7kXuZFmAOgP6Af4Hbm9xAzK
qOlVNgRzLR2lvh1cadUOaacRp1i1381iXtiK7i8kv1ET5Ucvg2gV5b7ftVW8jWY6ODKVr4G28i27
v0tIDO0Q69e/OFrb38jlzJEkmZCgVnpARBeXQjg99xoNPOtI87rJMW6ZlF0J5XSoFgXSqfRjn/rk
R68IsuqdByDEdiwUIYHoAPkQd8Jpkowd6iiAwS+3fVy76nyU5VOjJxdrn33rGxHWb6+0rZP3e9yE
69l87bMuFvRoZpyv1mu+MxEq9dl2IHqKWw8VE7SHRpde9OE/gMnuef3WMhcxa10ttTRFTghY/AgR
7s7JHyjAMovqvsPMxP3wvTO9tchtrgJBDCshGmK0XUxuKaUHI8qPBYWyZEX/qLmJYGqouWNYDZ4W
EgRfST/Iglx47+Wra0ykCgwwyL75d1PTQX5IV/HGj16lm+Si+z0+tT/TP+V3LShPqDGrqaMLvHs3
aG9tcns9lHXeWCUm+NjFoblDGGWODry5dAJoNbT/lTmUnQEYgeT1F/7AxFKgwjWr6/vICkMk0WN7
mEHKBKncUDQktfcYRGzRQKqDHtYX4rE5Xma70dG8HfrM9GZLfitM9Z6M9oJirR7QkRzPx4rd+Lm1
yF2BvWQ2ht68FwyYnFMnf66WiAfGRUvkLsFWypNhkWHQyiq3SfJgmMJCno5DewO+dk+wvL1jogGf
Av7YPTJebbHtdGVTsvJpPJoXhQv6/rC9hm6tL2ww7cAKIDCmysBug5oU2ILP2cSakApkGoBXqdDw
G8A/mi+3CZilVvVltJ4aTMOjXGlos6BC8pVgC3K47N3L1K1RquMfE+C4SKKhyoDkxpy+J5EFygHQ
Vzbi7GjnBCLt+vOgWqgCoXACgq20c7Q2/9lLc+TErQa0ZH4Z19ONoki+bpQ/1NLC5bYe1rF/AqOD
DV46EgyGMjnRMNoOIQt4SKVJ8soqrQXfa+d2ZUdNRhDH5frlvSIpWq6QupIDC3VBm1zE06kqXqYE
StwkcQsN/xlWgc2da+qTTe7REqlJneoQSw9y1LKb8VsBPQmzCYCcAU0pOuNvApdkJ4rLxj7Z454v
06J2aUEXhmQaPSaGEP2wbv/SdSUO0vkX6fG8RcEC+QcMmevcQvdgCZb6lzyAaBXYWZRDQViTPBTD
7/PG9kpp2+XxCSAyajOZKlDx2If/lgdghP1jKGZaAYfh3l5a8H8T81T4X1wwGU09qla5lYNq1RZX
atLrsuvjGzCTgX4b5NHHyOoXf53m6yVHBoKAC6HGWfEwhDG7ZEVhoU/11jcw4WsBqygztQ+kcYWj
ruOP1QZcKqIhUaUrtdMOs6RfSuv8Ghvg9SibFCl7o3yv+tZyIN+5YFKDRLe9PRlOSyrFteXqIrZy
PcCD8aDRCpKeBIXYlL5Ftf5QaARKESVU0OV7qYn/UKWOncmA+keXPEdJ76tpfrJocejIADFGSyte
lZSQe6JMIHUezDCpWt2DdscdxJ+/VY0EkKFZp27aSXVYJ7YLZr/MndYKLZOxZKpWGibc5t5dSA8B
+dRQnIFq1lGu9TpQ9dS4VEdDcxItD+S0RU+8o+RaUccD+oWNCyWZB3WyD0U8SU5W2snNpM5p4dBu
aCDYaGQmRrWjGQ9yW77EPG52jeG39FZL5cyfUwLNtyI2L8t6ABv6qGsOOKKAgAJxiGNJy+z1Axku
TCu7lKWMus2CGdSuSAq/Afv39ZSVa+5IZMi8OYLaHgFmK0v6YLTA1W1oS+oV+Wr4tplXBykjyHl1
8iCRUvE0KAc6ZrZAAJXWSSDnoEXXlgpXadGcJqUvILUUR1CoLSf9UtcH/Lc0N50HL1ZKqAoq6nAL
zl6/0aLpqjST4iqnIDVd1+wqm/HVZgw42eNhmpbFNegQe5FR3NTy5NOWokHUtt5QS+qpLUHCk+VN
gO7d6ALOdpSWyNNHaHREiuyMRM++pYP5K1bx2K5GFRP8fftQr13jd9mgeqg9zJcaelud3ihXEVBI
3lJV6dGYlvlqShcw/MbrKoVdGpXPeFlkg5N0nXotmeYpxnh+VnQhritQwayL7CoDFKNH6BDN8ze5
WsMxbq/TcfHtQR8OCbG+SSR+WLAPbZxhEjw7dD2wSEsi39DKwmuFcfWjCXmw0wmsPRZtryTaWmFM
h1MdZZZXarO3GM1JztuwbOzFWyuzd0zSdR503a5Xki+BPk+lmxv5cxabgWavd5E9H7IBP9wGnco8
oaFH5NWpVnJrA2Fp9zWcaKKnATqtqE9rl5kNGZdlupxSjKJOq5cY9vfFVjuXULKGcGt18gfTgu7L
nENMq6ou8Uy8pyO9WZXSN6sM3G7SCdJIK6Teu+zY6fLJjuzrTo0eYlrlLiXFTQUOgh7zk0/GVMq/
q6gb70hKLgDtRcm8pgcU9Q/xqqygzZRSr6NL4YOADcctBt42VlVMlDa1SAVt740DMNxHxOPen3lr
JOaQrTJqCO8Tsr5+Xxsn45GpQhSAwxYBvTZVb0ndQjDAz/7lL/fWxjKX3tgFwJ2rJiHRHk4owDto
6MlxFfSmInpV7EV13QDJumyCs+5Lp7vQu6iWFmB99QdDd6BAXh/rAE5xQX81HnlOX/NrHYOe9r+q
A4MO7cMylwsQkBsqCVAm0O1xtNA4FT5jgJjvh2fGd1OGzUFwW7LHCr+pW4NcMlBneFzkGMDE6wLg
3fG4YsZiCJYENT7kamLeU3YhfrWHKUnDAHL7C/S1sBIp6jHtifmgoXXAAOF20DFBBap212tciUHu
Rw9CVff9VX5Y5Zy2l9H80XMAxRm1hq77Zuaiaut36DlV9CiepBStknNVajUlBtbxGY3iF1UgMYfy
x0KF9Ya9TE43PpbFeQsdrBSygAAEaCHare/IVOYuxqUeDpcYyBVqbuwNl6E/CUlCRvxkfmEW6nUg
MVYokgbQFj1ar2ywYC6cCrObx85jHw8sGgeGK9ZfkqB6Ou+su8vdGOce3uuYWqUix0iUlyh1FLV+
zMAnft7GXq6KZdnQvlGxRL5/rcVjt1ANd0RSEDdrrFDD+I+hfwe483KSHudRkBvvpqtbg5xrTvK8
KvKK5Fh38PQ9NG7km+AOMwJZ2PTZq1wAAQswPIaqQWPPF8TqTDHxqMJDbUKZe3kt/PHAqF6iF+0g
7tjtnQHMqqMQxkS1ATtEJNjUttuqbOJ0wuB/l8TIAWoP82puWoj4oXY3kNWWMdbLZrZ4UFkflS2d
IG/wPjyF1PQ/83/TjTjf33PArSn2982SGlJTKdJMPC3kB6J1SLgb0dWzF6m2Jrhdy5XGVmIVBCVd
pz/P0YWRPGryzUhfmnw4mevioADp2tbgIPUIU1RLzrv/3h27Nc954zxb9dAm8EYpLp2a/qJp7sbR
7BjRKlipyBIXIntVHjK5SpbA7K5G+mMlb5mOCUoqsrMH+wVnwod/cEFyLttOVQf4B0tYKtlHjRzA
FMY8xEZpFo+1dgbNlSaUoYWTUbseg6E3tAshIP5FOnxS5qRtGxgHaAsjLW7TOUwBFDOaXpZ49u/C
Exe4dlM0c2OUi5MZMsF2BF3x+wN/MBzVm6ZjcdXisOuh5SyXhdcvIcBy/2BwiZV9+ft9a5v9fXNE
FlM2C9OWgAwAs7BEQWEVe3H98Nf8R+JNoAv8ed5lRVvMHcoeRAWkkRCx68wMe+l2TUdRkrRTxDMw
QGCBrw8E018UtRqiFHFaskM53BNoW1TzqbcO0bh4jQ6YTls4tmk5+oBxo2T0zy9vr0DKPEdWQQmO
lImX/InaJNMa5r9sDnb1rFeGfMD8B3kfIP8HvYTd1X4Y5JEWVLXyCPoQC3iyyiPKdoa7HsqL4tgU
4Jz4N71BLM/UDMxD4sZ9d+aNw4zgmBgsCmtfZl/FPYtdV2HKpiAJR4WP788MEVHmrkM/ovoj3Uyv
rPdpeUq4ol+g+KkfiRu8u8dhY5E/ioMmxQaq6sFkj84wfsub7r6Qnyt6VSYRyOvmcCwOyhQO1dVi
HKwo9c57j2jF3HEcSG1kExByARTgH2a8ndAj+j+aYD9h8wGRf1Yz1eoFFEa4ldbbCROf5xexm7eA
/YZg6hJNVosvMFc0ldOeHQE5tEI7WBHIWt8EYQPYVcWzl3vfbGONZ/pfVsSwZYS1bHE73zrNv1gQ
yyChF5CgPYkD9l6mtDXIDuRmB+uypBGUfHBJJN8a+bRaD6kpwN3t+cHWBOeHSqrMerFg9mTWZqeb
Xjq7En0k0baxv29WobepZbfsI8WX/2+NHCglQFwRDkGgksRlEOYCocdVw7aZdeNlxZOcoWZGv7Xl
QW1ez3vg/vZ9mOJyiMSoKJlVmJLlwhl0CIiL5DN2LaDW8E7xI3+BD9JokOVYl9bANHPXHN7UVOAB
u/cIqBT+tsCldmRtLG2gsFAC24nBK/1iPRiSY3jzn/K+hlvrqnN+1/bOLURFwI4MZDKjp+O+UJuO
0PE0RqAuAW9RLivwur8BKA/2+n9C37DjgJ+scR9pmm0tqoaBWZu9d8zBb4bFYMq507F6EIEgd07t
J3Nc5URL+gR0Nf0S2NYxTWtfQ+o61IIn774Rxn2sKTJ6Uuzvm0OlFlpR2RrQJYYx+HqOpCodvLFR
wvNfasf7sJYPM5xvqHkMZkwDZuxBcaz+Lc/+DUb9kwnOF3ozssBTDRPjGwpNWg72h8qlHrwBvDvf
y3uCQXZh3WfnkYEJa6bArTKKAB4qK5G1SCubbd/oxcTBQDpkjKAOjzpyAYmBLPaL1lN8aEJ4IoTl
Htjqk22255tPpwwJsEgUtglq3B5ZnOX7XwlH55UQwwPtKKMHD0Vr3v2UmPKTQfJvgtCVu0yMpQJP
nL0iVJmmP43kqTZSgVPuPamwtA8b3G2ypHndTvICXEeQ3Y/HErKXtlt9M++1I3BJoBhOf9gv8V0e
igBzu8dhY5i7Y6qmzyMtG0mQatD40WuvlhqvVETya/tu87E+7tNNRmeVeYyjXSt26rbpcNDr6aFo
o2M2yD/PH709CMunzeSOeI+QDTAuwtZyMr4NvuxD8ydzrdsG+ukoqL/9A/Ep9n24R9onk9xxpy2E
+iYVPtICwcI4J9FQeKr9BpXQ6EEKzi9Q3d9NyCDrqoq+Ac+pOTR6NI0ZC5QHRoBVBtHJxsDt+iTd
Z2EVqj9j3EXZt/i5ccdD502eEfR32kUWlC65Bvty2F6h0v4LAxH2kbqVf/7n7d2L2Iy/f94XGv2h
VZulG8g7nAeUn36cX8lTyMb6QQp8qKpTUYoelPt+/GGTO6Rlg3BrFrgYc7AsP7YUwRCXMXSTyY0B
ygqnvc5PyY0mSgH2vjsyJgZ7RZ0McOzPIWkyFYyuy/ju04kRn9Gj7g/gbGVAPHDtuYKN3fvuW2uc
l+XE7IxMgWOPb2XipI/6c3SAGKTfH6a3/Dt5HgCF+SfQ/b0IuLXL3TRWqw0auAX++qD66JgXkc8E
ZSYvPwyP45W41Ll7hjG7A41X6F+ArZL7nmxoV84mDfB9QKTfq0usp2FcRleja98ZmGi3RQoh7J/k
z7AFJkOMc8MgmIS4b5naMpqi2N3n7zNwUxCXeYqc/il+6tWjYqPX+QoE3nwiQRVAaTy5GNoLzRDO
ugl+BV8rSMplXoZxJu+NFfm1DIowgezG9NiLWbJ24E3mZsU6t8n6aDelMuK7amF+a15YRyZh29z+
g+GPvUxya4m73+SJtfzBqAi61QRN5jr6hfTcKWv61NHu1KeSh4K9n3bNnTLNblO1v8EqczPG2q/z
R2gvTGx/B3fdJclS9I08s7t88qd4PEim7YPnWQDgYgfijCvp3HVHUzByS+uEskgmHyWwl9j575iB
/bMXy0wEsU9kjItBBSTbh2RF6MvWHxG9bObaob0/EdTOSCW4enYj0McZ0bkIhG6qlK0z4h1uPN+q
Za+JL9C8co3h31TpPjknF3RqQooVMB8WdGZPHR0ZU1j+DGbJ0S+NYLxPhCxNuwnm1ju4947cVqnZ
LNjJ3stHZJdDOP8kj4zg0Xp+FwXLMIpCrs675N4U+KeFcnEHWpogyILOGoZfFqBflYN+rYcswgkr
g7tx/OPr8bAx3S7ztIJIU9D80f5YM1g6qAeNOq+iEPF0ifdP+IZ3k5XNpvLosQq64HSG7HIQ1Qom
MHRXxkA78Ld+T0DbkX9vaIkDH66G7clxiUY5BG1lpE+N4vR2uNTHWAEKWEVTDSSs2So5dq16BQQw
1+m6t0uQYEqxt2bqwZheTaU8DV0NCqsEGwg5IWfW8/u66V/WhHp6kXjSKOpvijaVC21Soq6Z1eCs
T/16VfT5TQs0kcBF9i8Fi4lzoq6LmbbPV1MSra1dpwjUE7DoymUHlYXsGB/Kk/jm3T/hH6a4MyDN
QE0DBToHs7n80SPLmYvezeX6hNlkQeDaazTiQaUYoDXRLEw3c5GrKRJDSgdE4y/AQmGlevcrbUxx
gQt0RcMAoRg01LP71dR/2guJnPNf6b3Y/SXqb2xwX0lRm0ZPZQzlsGZwPIbQQTilb8APQLuKBMnb
2jnWY+NhRDDAHNTRiBzRa273HbndUe7rqVNmdR2bre49K5T9wi9v4zVQkQuPTuPRhwnzz6/6a/tD
XHPddZzN6rkwVlkjaFwKTF7J9rVMnjN7dsbiNFER3dHuFf5hhy8mg7/czvIZMyjWYHm9PvmV6kWj
SAtXZIVPjaAqNE1AVwKgb16jjORklhlqQ3DeZURWuNixZqYU6+w6JYkStlXlAF0YaGZ5PG+GffUz
jsk39FOZ5qZFdZAzGDcluR0NkBiYSeJ3Q3SoSt3REuFEp+C82ezvm1pNFqsZiv46xmdCxtCM52jj
2K4e5u9DSugLRU4nCidst84tkwsnJfjcV7AXEEwGsPQdVP4ucIqhFaQnW4y72remK3iCEwJqIT6V
VPMRnP3w9/FNeRsvi1MRznftn+yRePFJWPvaTaAxHfTf1rj97MHWQhcFXg+MV06dynYZfq69gGZu
Zh3IZepPB2FE+x8C9IdVbkfjGkNHwLig0w9UqNliAKKHOKCf0PhnrAyXVkfduMk034oLCn08ACly
CbDY8967H1g+fgT7+8aVOtx8UDciyDlp5+YzeG4BhVzAGLV+P29IuFwugHcxSZGCmATABmAXMIe0
XpCjelJ9lPJfBLbYv/XFWRnFIhMrAWqPs2U3TN1jxouI2SoOuQfSNqk6VcszU1lkBL4z6DpRQlIP
teGKzsoe5QETDv7bPHdRyH0NNTuWdKboLWkug1CkwXpMIZZi+tI3w1k8xt4eBdqTfVwFi98Nexvj
3FWB0SuQD5QdijWdel80t/0Q+XUjmkfeg9aZmFeVdQOqivgfznsxt2pDFwvxYHJnTPApDpUc5JDr
sfhRd+BsHzxQ1X2LD8UDCrvVBSYJzn/j3WVu7HOOKy25JscDirqm/WPOrmR6NGMRYpFt1Rc32tjg
3CgjvVkZwKuDom26Bxht9dZh+k1W+X7tQMHc109dXb/VoyglFa2N85+mp/pkjlhbbBgucPdOizpJ
LpK02LWCQS+IWaC29gUcmU6gkyYUXmrNi+xMinTok+Ix6zDOcf5TqbulkI0lFu03QSaxlf8cfSZj
xSC0yeyUD3HjN99isCo0YFRDQQh8VC7jJ2W4zPZb9EDdya08ufGl1Im/WdAjeBICnnbvmc0v4+6Z
hnSUFhThbzHd8mgGbLo8N8FEsqKaKs7/icged9MMktV3uO7gtTGG92evOwCujbkf5JDlU+8Xj+mD
5YFTx/ZNKIBDhQDR0RJizHbzh82qubPbGaoR0/dE9nnA9IXDysjUG925BbUjGwQHTCc87wP7z/+N
Te68zvqkFtH4Hv5nkCzm3owmbu1JGCmCnAmjWewHT5ruRIZ3vdwGR5EFoiL4OpdrKgbtaMWG+ekM
3r5o9ipNCpR4dQXr271yNnY4H29HqZrtGLf55Naxt2Ae8C+dGHqEP2mKRypnwlPaxxMd1WsRZeYe
iA4UOx/L5BzZzDOpNUukMB16Fip4CiUXI+yhljpdMKFnKB+y3hmgrSYaGd2NkRvDnEeDSCVr+shA
lj0nB9qbhltZ7eQ0GDRyijpHK7O6zGj0Z6STKIDt9kKgeoapB0yyoD3BXXWYM4qWOQZNElPHITMm
uAHOT9ykgD8RJ/+RlE7RO+c/9N7Z2djkS8hqWaq0rdkjsBndVnmh0e15A7swhK0FzmObHKDWNGFv
vTsjjA7qoT+AouFt8QoQQghJNvYi0tYa57f9jAQqY+uhV5bpJYf1YIMPoipc6fQ+9esJVrf3XNra
4xwVd80akT4dMKzyF+whxdi7xwiZmKwR4J7H7pJ49dVwEOlb/g/uAjS5jCYE7jvuOl/bhiS1beGI
arWnz+khbtvb1YKWp5mGYIg99ot6K4M6Wq1UxCK5/BWz+c+2lkTBcC9Y2PLHL+EueMtY1lJSsekd
6nGXw2n0okMXYhvubF8B+tzNv9uQKBPXEfaiIZhGACkEwgXq51zkz8xMi4qsndGzNSIv6nI2sdtc
FPoUCL4zi+d87rS1xMX7pSB4BMtgTosTp/reH/sH9SKaUK6JLpvE0QLVnzJXvjBfDEHbcDf73lrm
PnMv6ZAiqBOGJ44OpkNC/IZbxjGRBgko0CUIzkSFW19DLeOqvBKZ34uHNhrHGJpTAADkK7Jp1ixK
TlEXYqSxf4mfSSFGW46C/d3LqbZ2uHOLUqac9BSrLHBiBzCpDhdzawSKjCgR1U5ZQhwalKvUUJ4F
lnedV7VwhqDsh+oid4IrYG21vMAJXm/olf4cT2Ab658Ycqm8lgP8v//0bnFjvoi6d7u+u7HL3TRm
NMp0ZexDc96eyhopZNyGRiXoLu3Gd4jFA4GvEsCnuRNirrGqrxJ6o0YG2RfM7Y2qwMJuKgREL/Rv
EYYwuMNtoA5l32aNGCdOQExveIWwDFSMZzd7HE/S3XCcw1oIXN5f1odNbvPGpVu7LAI1fj7aFyoI
AsAL7Z93DJEJbufsIp4VFL9AJ5OZYESoXDP9c97CbkzZbBwXU2Qlg7pKhG+zxk2I3oeXy50rd6m3
LPG/ueY3prggMpkRBP9k3BXFCMzXfAe2GIGF3Re0DTQoclL0//HLP7+KLNokc5nhLTC5vddf1o/L
6wpwUuop5dE41v7oE0/JfMzhZyhoS6KOPPOyLwF6Y57zQq1PmqbPEKjMh9GDLGjQ/7Rd5e5395u+
JHh8TJftnY0cIPEsXzqkR+nXLMh09h3mYwM4n1xaRZcGE1SeROru5lm/LfpJMIS7W7PfbjLnlHU9
UkOvwDQUH6WHBAFZgm4DZM562VGpZ/u9314bB63DQI1Drw0RgSj7589tMuexE66huqVqH5TmUaUv
ANLn8935QyEywXlqHE1UIiyXsKNb8GRFMcayRZcNc8Vzy+DylaUsWqpMOA0LWmTtLSto4XVx2R3b
ML8SvSj2E+CNZ3JpvWVO6WQxitf2mV61OBKST47lHzssIY/7r7o60LVioq1M34pHINoz7Yp2gIe0
nnkzHewDo7YDSQJY5gYE5uib6VZHpkMlKhO+AxW+7OrGMh8AUr1SBrUZgqRX7pVsbdwGXRFnxZXh
jHX+Nkjzo0SUy6UmtV+2su2PBMAOQAKua7ktHaS4/cVa6m/ocE9hFatgd1rUEcpZUFtabc2FmIjq
zTKEjIcBtaTuezNWr4ZcHqkMXH1SIk/oZOprDZbbJ79BRuG2Y/8bDI6vKhsA6QhIQlbUH6qFhvIy
QmSuARIUQeM1NvFpZtNLYyWIiXkjxRYJ4mykLoBcz9GUnsyxeVDi5hLCC6/TAn30fu5i/7zv7yGZ
ACli1zRD1ON5/zmG5qm01oNeMH7e0SvjkGBOjjUmhuniXbHyJB9oHQqM7pyGT0Y5/zRkcyBQwkbr
7waEGe0xO0kwWeDVjydaIqSX3Ln1tubeq2ub6plh51NplyC5KvLFGeIOcIL7edT9eSnc8yvbCcis
Nw0SdRNsqoQfXJkm06z6vFqDDITj+XSZWYJe+06s2hrg24tqX1hgUwaZVaE9Uz09DsbkKlMW/C+X
QSB8hgsV+tP4vxSNO1cEoGKr7XsaLO10J6nx3ZRB4ea8DfaNP51dzgZ3e/aaWkVgdzEDVUOan+FJ
s8TzHVnW59xsoech2w/WoAYWqV/OG/6aPXKWuVuzMoiWRRYsk1A+FdfTK9OsytzomH+fPAZMb686
wS36JeNnJvV3RWfwbn+B9U+goBomZbIDvTZaUOBPFzlY2s2WfO9RpqTl//oF926PMYzD7FccvFmm
RmPS2QpixYMoy3BJfuRH2Ye4LiC3TeQxsKs+ewlqXQH4m09i9Ygvjsr9Am6TQWxj9GPa2kEnm+AL
UN2ue1S63Dv/LUVW2N83J7vJ247GxDKDqn6TymfJvp2Nh/MmvhxpthBwQ9sWuD5BDcJlB6CWyuK0
V2NUkfUfhZ5eKaOwYLW7jI0NLghDZCrTZ3UoobuNonaWn9SgC995RVWU86kjYYD3ajqISlf67hnE
pPK7ei/o4LmPVCTyNFcGSKG0q78KKNRTIme9NrvrClI0xHSgjJmAoSDTbzOFvUwPeCt0nh0ah+RB
vidXg5+hoqZdRJ76ohzjb/J9/Lv6WXvrGxoQgf0o/zBBMl+HIHNbb8zJWe5VjLOXTn7MrxjLdXq0
b3P8y4CkP/2L72YRiB8Dg/4VlKQm1qLTjlhBJd2aq+ZEwq6MtXuqNya4z9a1UTElmpmEc23NPwH8
QhO46AO7W5vDONdHsxv9Tq0hwyAR6CKZDdhIJAOj53mO6UIoOIRSnYK/JzeIA54b0Ey14+hEUMx5
laIKm7h2hjvMPSv1k8FZS4zOkCQx7qxCV8H9Y9cvVoM/aG0KDCfGTDHseon3nVfMeQf1RnpDVpY2
9HrnzJHh5G17KAZknfNyX2Yy6jlJdC0lNSq9SenqrYKWch//KMBsJlfNGwbgnoYhDumQBL2kHSol
uZlBM7tWkwPk6KMBuQJiVvdLIT9WE0rjlXIPRqYc84bKxSqBroAaV/YgSc6iQww9mVoIieeHtDGR
q4FriyzX0zBfSBM0WZtpuFN06Eqas3aV0ulpyKcXO61PI4WUxdBUXlVlF+PQPxbdNASjFr80RkaR
giWP5/3ma5sdBx5KTza0BcFigUGizzElyUdz0BRELjagrF+uF8Yl05cebsR0AXuxBdEFJIrstv2i
VafKqx13VkoD1OdvJHvJIIiU/Tq/nr3YsrXBPaA0RVKjjrRWoAASYcrVw9yZ7lqlArG6rzpg79v2
sRYuTsoSjSMQLFlIJGV3fMx0J7lre2j1LO1h8FgbLkW+GyYPwtcOyxT4TGK7Qu6DgUcMn6zHB0NL
8H1i/jebmO881fRUN/VLVxQ3hWvl8ldw0hVaCX6hwNACGrYvfeNBpDHo3E73shDEY2YKhAKjgxYu
9kvq/Hmb+emVOZZopcam9R/2kwb9GuOyOKIFCa0VkTUicND3s7K5X3ujwFz0WCNvIa4WqsE4+PZR
fWAjD6zlWQCmoN8pbuuwgTAKBTbUpWsT5RbRlNteqN184/cX7+aHJFLb2rJUFaFEM09LHnqTuFP9
KEfXpS2kPBPtMZeaLlVtR4MyliF7E3X3KHn4Gpg0IPgJjXXRI/a9Y3DGfflL2FjbulXpZAVgynJB
GZi4UlpdInsqQRPZPq3DfF3NMnR9Uu3bOCiB1MmHZsmOlsxmFfJquBqJeZesFCWoHpNk6zwuLtEr
3Z3kcTzKMrgVeyX52Rqxb6c0gWZHKkhvvzaGOK/k8jDcJYuVJzj8+CyohyHNnJ8gTaSB9xvg7Xs8
/UUWRQ7BhTXbmJTYMgrpfYpL9RpXya/G6sDqUTGkTAMtKDwCwV8XYsZq752PqV8LLGy90J8FzQxU
fQFT+nxHrC0FX7KtI9jd9R4rsMRBjoE6As42cctJaI17js2lMundimwePcaQ2YqS29affetiQSdc
J4LXw5fnMrc4zv2nScM0DEE8zYwLkv2u46C0b02jE23i7s202UQWfDZnemhkahatHYes+dyYboQp
phB0jBihqID5skFIR8BZA4WC8PznExnmvLXL9aKrqrIMZdTY62R0u1p3rE5YGBNtJOejSdbTZsRo
dRCXN313NwA/J/uWPjhS9kNb79ppQBPhUsmek+VKtR4K/bu0XM2r5Zxf7tcaDz4okOx/p8LcdTVJ
ky1PoOcL8ubIbufVkywIQcRI7dPq1g7XK3HA3k2jNkbfm4ybr2vq1RpHC7xIDo3wv1i7ruW4cW37
RawiCTC9kmyyu5VlSw4vLKdhzplffxfkM24KTTc88q2aU+fBVdoNYifssFaVewxVxrwmR6DKvGWD
ix0RIG4mALFNoLlxBplgpzYCzqAJd8DOh6X29DlBTAJ1OZQYI69yKCojbEWJtUjOKmera0E0hwOy
9YARrDAlEA3B5AHkYTHtxJYqrYVxNhnOZoj0H1ncEj6mo2xXWmXT6Tslny/ryqZpYKWRohwIYEqe
DLADCVXeA9bbm9A+X67M1tdrQaa4dRRzJYL7btGskXxUBtNr5NJdMs0erHE3xR8nvBH/7jDcRxs6
fTILlZheGu8NFRwNgZc0o8iNsb9yFr9X5+Hc2NSDKRKNY6ge4LVnoCf1KRKGxS8PpYuKzx8A1rC/
eEki57+kDL3PQrFQOlMdVmuPUzuuwYC7az0MvAFREJ4zA/Kw4KSbIXd1UM6dEZDWmTke2x7N7rW8
27XVVSO/b5LEtqR8f/nqtlPslTD2Y1buQxlVSe+wxo0JfeKpP/onzLmFT+S22SGyY7BwQkGhdP6A
mWtTPQG9xXqKMrF0zlmSSh4AYJ6awGekEchMKg+zljIQsSt/cLIv8XeW1suRN5XCLaDfpFG/ZBts
ZGF1aKmPRyBdIrm39vSYXuHdb8/37PHJ0nuxU9lOLE5nNTivCVhlkko53p/U7w4t4Jf35IbxIDXH
1A3dUfRuYg+xM71dieMsP4t6qzdiNfYL8j2s070Vj3ZGrzKq2dhfTh2BCrGbuiSOM/9ENrvCIKrh
9YU07fRarmy9Vq7URXmvjRhgGbTyPtXM60g3Plla92S04/3SLrmtJ/k/ZqlHdkGzYx2PT4OZHedI
vcb7dnf5R25/klOxgVPzRuqHJGpC0wuXCSx3S/leqSqnHDJfpYMMiLn8SmqpoG28fe8UCHewVmSp
PEKDVbeKumSxBeim4pBexce1loluffMaTsL4F6sCjoU+kdgRdao6slr29mxYqb0o/ZcEpKTaol/T
SL7LCLh8L39dkWhOv8MO60sYtEECNpd4lA+2md1381fNvIutq0r7mFv/fUTuJXn+9WlfPv3ahK3O
arWqRN0bY6SGx5DEwh+M/4gNZVdPyqfLJzyfgeDkcUo+qhjBGfL25YXeuYEfPGcf2ZOE7lhCgrba
jLV5QN87Y4dnuWg2eNtjrS6XC35YKJXlDCnZCwiYhM7qyyA046RETQClbGEhYDNBWQnkYl9gNAYI
1MC2YFFUlaPAV5rsPg5iQawTmchLfFrdo25KRhXVKB/X81734/2g7iIP+1rKcXb7O/F292ZMX52L
cwQpKEEkpaEmEP4rWy5vqlzwqhMJ4KpkmCwyijBAmtK0HwvlMe4qgbFtZvzm6gjMGlefTJ2MOAwx
H/q/6BUfWTrMiDjEkWszSJ9E8Y8LROiw040k90tQJI5zd20B12lKVddSjfeXLWy7PrOSxTkRE8md
GgS15ZmS3NuKlMOWrNqzrOYaxGvgSSxqLzGBLRsuV3kx2lonX1VVdQeArduQLN+XaXoeKtPvrGyy
q6X9XBMNb9pieI/WGGqFjeEuRugacnQXo3ssioKCe39ZqFjdCvAXJBpEARQLw9BAKYgcNtqe2XWP
WWHZXW5iT+TxtzVBU0BJhEkLQHxyyizFKQGCI4xn9fb7hSgqwmXbNtWVNE6zjbHT5mhG1tSCaKRo
MAGdfqDpj7zr7NAIQBPyDHgnx7S8QZNtvKMEer8ZwlfiObWfJjm0ohSWq8j/FOOtUd6oSmX32VNr
gqJF9y+ro+i0JpcjauFcyLWBh0WHpQw7I+Ve1xBNdVIf5AXsPgs9otncAIK+/WYOXWA3aYY8vcwe
BT+E6f1ZenU6N78X0oFcRG7RNvVUrOgd5ZsQ5WBlAIgVG/URVaK3A81KmvrauQA9NUtSK8x987PZ
2P1D8q50Ql+/A6hQsgfDyP1/XwhhkXUlkYustaSRMGiYWu2WBog7lEFFYTmintwccFaGo2Bx+JhO
3h+clp3m0rdlRr0y2nmMuhyD9iYmsLuDrKNpn12dEvNhFDiJzaC6OioXVDFG0Jd12cFzS+khbK7z
zidVe7isMMwOLp2Jez6GXRyHDbam/ECKvCEmSIkWEIFZvdOQ3AawiWuO+l2uFaV7WbDIHb30cVdf
06RmMQeYNsG4B3AIravggOkuzK+PB7oXeSOBNzA5Z0SnJTTiMg488A/BMmU/JVS1x3bx9ULe6QY4
0NpU3QtOuOnkVxfI+aBoCcoG8afws4/FdRPbLyxfO5S/4AfAJFK64t6QyBHxo0jqJI0B+riowGNP
K3KqQ++zLlC1HCwfuHIu/UuHY3GBOIK8pcvgaN/icFiIuqCtFudvrFhJCj1t4dXz/p05kQMWQB9p
mgDsZTY/KXG9u3yFInmct8mWxBgrAh2t6PcmAxeEhNhM9mDf+qYu3y7LEl4d517AGUvkKIO9t7vJ
HUs/BzRcd1wwaYIi+B+8EgShwuL8S1UstJ4LuNL+aPqsVMqalob/JsqG117b4rxMFWVo7TcY7qrb
qLdTNarcIQIp2OUvKLA3i0twxpHMZh6ypMqS7Z5i3TQV3ZHom3GOROvRoNALPOxm3dWP1lWCxVqE
V8s396knQmtlF3BJ2zn/oWpxb5kVclzg+9hmEtp5cBOFuiDMXNZxwNi9jmpRnxdtnWLMaVAlINC0
gMyiI2AEovLDKA21SzM59S9f1G9U3UAdTwPHqfWSV6x8vxKoKmjKEElfV+nZsyQWFvC21eIkjLOr
RRm0UA8JeICNxEtD8r23LNESz28yoZMQzpgabW7mRcUOLptPAf/JPneCPQM9/rMZAOEX5CxKbUr0
HocIxSLFhf7Z8g1TxVABl9J8kPfCTG9b8U/n42wr6qdUKihs64wgQDgY/JvM4CSLM7IGCOCFPjA7
9ukRsz575ZaVW5Ub8ZNVeG+cjenymCa6KqGw/HOWQgcwO5Yp0OEEI8HuZbxI4KU2G3/Y2v5X+fln
cpXEWU5lHA+TMaw30dpB7yYoSckAjQvsl0mNt90ftvco5rXM853iyVASDKrnbykDbHcJdHSTMFyr
ni+kJk0rVyNY/9AZbw49Ssk4m34Nmi+30kH0MLuJ3fhBKVSc7aLASjCnOEaTgf2gqRIfW00M/R5b
AnttXwP5bLklSDDnu+Uoe8SJP6Zuv1fuApDOgF1tJ0Le2XTcq9/BKVWlWbVShC3AfYLouYrJ3pyB
PJ1NosH2bS9wEsSrEp0M2qYEfpSF8HhVMmZ+VIgqsekDVtLYv6+8dlPnIBMOk58zeOSaFah/lpLe
mseuZHGZHtg1qVQFKFt1aB4DrtidLOzLLL7lly4YGUUPBJHOqlymB9aLeDSb0AJ/hqPZ+jF4nh+K
g+WpJrj/GqCuwZVX6k0mBFjcLJqtDspHpzbPFBLiaWIFmWJXGegvy6V5UNIaE8aj6V2OvALNfLGg
1RVmhbTE5VxI3tQ+jCjKBKNnYWfsspBzdEqW7q3OxAWnyZK7OQcZradIblM+UYArpt1zNbyPMUKS
Bt3NEg9uposAxJh5n+VLK7FcjCJJbmRBxXw5iEVn6WqJTWcAn64xHGZjAqzjO8E5mRKeCQRcs0Io
mPhQl3htED2Qw8qwRMfmZ9D/b2N/23FjJY37qoNeW2UUY7zp7TXDzdxwJZL7opa1DAZAu/BG775M
XeuCOldGoadtpL2xfPzLr8l570ztJ5kwE0wO2Gg89T2DqwrILYomyHu304zV4TgvbVldV42qYnnV
XH8qqHEISuy74LXX2WOoeTUBZ9Ykv8dWkRNmozeEpkB/NhPT0w/g3+qLoud51iERUEbTMax+N5nP
gm+66bJXIjiXHcZz1/YEaSLrXWtw2T+r/3/Ut2Yu8oI18I/zZLCKRotZ6fGGzd0Od8s+aR3DMbDg
qLd/wBEk+n7sB62cWVOYXa2xw6UJkORMkKeLYOReAuilM3HeuRsX8IdGReLHz9F95RXvyJ54kZO5
uU8/IUl8Vj3M6T+QxC5AJCVGFxbdH+dhlLqssmCAS/s5e/Dv/f1J92Y7FV7pCudfusgM1TqC/aGS
c6N4P18U/3vcRjtRk5L9tUtflnMthgnkm7ig0MzlO7jibbn5HFu6k0j7yyawGfFWp+K8yjAhw0db
J/fzQLmaG/VYA9LITgJ1d1nOOZIrC3orQZw7IeOkWcMcBV6a2bDnyQ1Dm+xLBwMDypW0YxSfU+7K
pV2+Z4g38uPwQ4zEdfmrUv4xrw6KWaUW+olB9mHI7yayKzrsDkX/nSHz1WnBh/za9oYwL5UFBNww
dnq0elAkRx51AQg1ukBbFBff2TX9Xl0ojyowdZNWV0qG3qJcfs8W+iwPEgA7DQv7H1p30xX6gfQR
fX/5Ui97GLD/vT5lYS39MqZI5K0mdBTytaQidAmB1VGZ8zDjBAALzcKH/GnhbD5gPfchegheNgd6
RmUUGi2QmDB9p9QPaVH7Ue3luu5e/mzCQ3GuBMMWoTUXSIw6MFqALnHpAFEO6C6Q+R7AW/9HQw+i
k3EORY+KqBpl3FWDtcbMXtz5FnOSn1InGV3wa2S2apd3GE37LjirSC7nYJY0s6wBuJF+EZp3Gcjd
xnCYbMyGOknQNj74yr4EYf4d/Y6bjgQ31gKQNhAcv5uV5nGO9E/5YAjWkQWZDQjYXqstTU196cAD
dV6sERbXtp+gv9wekElfy1qs8H/VjLdMLQm+9cvBVxFfS7GJEc244xmMIgo6RnVnZ/m3yzcqEsI9
PTu5NfqSXWgqBU4fzvaUgRYrLEWvpG1fjf1ji+qyamicc9GNOYhNI0VdUnUYAAV1Qtlv2V6nMxiA
HQJ6vVMaAFkSre38xjxPkjmfAwivpqtKlA2CH6fVrMF5Wc1isUnYtd1+KJ0Esk++uremKPKo6VA5
SA6aN+Lt51m7HiC2LoZifaCUibyc8IScA9LGeSgDIBd6GXlkgJSoVuykXUoeWSFxPoi7KdtKczoh
530ywkh2apxQU3Vw0X6pAQGQKo+XNfM3hn2SwvmahCRBR2q8GN6QDjLDPY+4J1mcE1GNkCZFgtST
PW5/VmHJUcFgilA7BJJ4iol0mSdzkHBZddvZSf8gaR+D9tnQHqT4h6l9C7LQNlXBp9y+L1MzNTYL
g/LOa42U9BKLaxoKIXkV20F6mzcHSf34pus6CWFmsVL72aoXtSth4cw3vn59Cad7tk3sJIvzJm0l
5+oMmgwMJwCf4UfrmAfpBwaKDuDVXoSlVuYhzpXjJI3zIFSWwDbZQNokYbEQ5qQptuDjsR98SQTn
M9RxGay2w8zmTybT1RAjFuww0fjWx9bpUJzTaJRZzqQhe0uNnLmDS4fj3EXZTHk6sKqfGWMvsJWj
RzQFvo7amDlVId2mSvD1Lz8n5zqGOqjyIGmkN+aZIgXhvEeQL4UZ5/CHZvut62/l5Z/L5xHYL48e
s7RKV/YN/v7SKR8KNMjLEOAuy0BFK40iQZyjaJY6IMAzs7zRQGF4BNmO2WGAuASOUolcD8vMUEZx
PPlNBPuljITzHYaZlTpmHf5C/QU6yeP3dXGbKkuIFtGM3TBsa71XP0/e4tJdhso7UvcR65tF9Qfo
nb/JIU9n5bxJPGnFmAW4zI12sNB1/SaInqRxjmVMDTUsMmQ//19eGTFGMwgYeND1ex0BYgPEcYke
GV77D5ZE3RZQsIdGAyJstA++BrmNhbHLdrFdJV5J5OxcH1sAuScYkamq3LhZqvRuqel1KdHHfAIP
UppndimZt0WUfhqy4jZulnua6G46FFdTVj4Lfg3T0jM/t/o1nBswgDSvBGlsAIWsOhSf1CfWpWbs
kkGOzE+0tb1tNCdxfCYR6IvSFGFveoUeNmirpruZGo9j21+Xie5YVnpo5V4DBhQt7DZJXKJVP4Kx
oKDumgULdS8GeuHoPGKqrJGqsMiEcn2RyT6JgmeM2u1KNdlrKRAQCKhMpfJdnGfvCpL/CK3wg5Rq
N31jym5XK6pdq5lf54Y/NQl6NOSOYFdAa8J/8DW/VZr5VWtzrwyNqyELXSXJZi+RlMrTa/LY6fSL
kXSyM5vvAE3gX75TFgUvnYtzTJY5ja1FxsArMFkbTigflBirm10pEhF0bsYQC3ilFv6j2hkFTT9g
EkWdDQ/Z2mhXcfK1NiXnDafBtriuERlS+FuiwCxNknkAVpE6VHamg71DGb+3sVbYppWJ2B22T3SS
xn27aogWeYkkHfkSysb5j2kRgLBuXs7qOFwWiJCrWeYS6F6Ll/EgfZrRvxyqLzpAgy5/t22fvZLE
+Wyt6+MwGJafz4N/p8f+FPJiEx3MtCxVVjBVAPB1zo/0fV33Q4PZ9TLKP2eL9mSgObwLgV0UDR1x
iqLq7akiD0bbD06vmcMOa2aFs0x67yy9+RlU7w9FNwi2N5jUM1M4/So+CenCRSJFw1ZZqWxPcbYj
ht8CdkmiflN7RljvliIVffjNvHgllEtI0MkcI72GS52PjHViiADzAQ5XP/gGIms0ykQvpc20YCWP
09mUVEnVVYbuzVn1MAE6UdYSb5Dn+7YKqd0F5XeBZm0d0JJVnSA4ypiS4WJmrlqtjoHBl/mYn+WJ
GEiE1AbMIsEJxUiEmxnBWiIXM00iqYB1RL2MQTmM/rJX8y8MyqE5zvtU+fKX5+N0WU3VwKoz9HHb
XZ4dGUQtI2CXQ+ByykDGtVHR3glEMp3gFfV0QHDj4t9XD9GkLSeJtkgK3pDybPm4tSxOP8s6CxGF
0YJQPw/q9bjLBkeyMQLkGU7Tfv0zXIMtQ1zL5HQ0iOJwCpQ5QCkNsPtTeSwsTB5hkD0HsoqKtkAV
IIBUksAWt0xjLZbztnkHhLiiKwNPy1GOXEJ7nFBXb+22+IRx5Mt3KPqsnL+VJAMEsa2CZfkh38vS
56RK3csSRKfh8uJKKcomwmCapy6LbRAQ8s03sgHAZoKeVdn9rU6yULbSySJVqnjqMTj+Bp0UHY1z
KRLpVWsiZoRdg+J+iO1wDwKivfKBteXAdK6i1or9MZBpiYkoLnszQ+Z8i8LGC+cgxGqkNN0Gsnm3
mPqwCySJ7IY+8fUceJ5pE9kYL3mvp/0VrmHCeqN0iBVjf/mC2QVe8gKc45kIMO2WJon9aJDeReOI
FKRIfwS5HDqXBQl0le8JdHQ08ypc0AodgUAXlvKdlmoixpLNZH9lfS9efaVARC4Bgd1msQ+wiheq
rnKywe5oY8JvN9T2aL9pAG4tkXMz6NOFSZl1hoemQAV2owF4fp9aN9Jtspv32DK8/Bm3tRa4u0RV
gUTHY/bLbTbQ0EKk12uUhTDjkKcotmFXxVTBLFyPAvvfTLIsMIj8K4+zSEWeg8ogoeEVFITecnYz
KdXttIzYwUeDtzDfNUl9P6vg8ZujxzqM77D0dlSkJQWkcqy4OhXiSbEPeq6xp1/E2S1gCdQlCeEj
zPw+Y62DCrEydebx3bILrsR7zOe46mhrrz8BZ63LOBl9UCH3QLVndPTj/Pnn4jbDskogGYvbrSv5
KIOISz5buftaNmeecdnEBPCLeO4oimME2GqVO5uOox1WtcBAN4cVVrJ4TAulsnqSa1H84hBr3zxg
8AlgQOnn6M54VD+x5Cev7M43sZJsY41PyF8l0G0e5GIck0JtB2QkcumrkgJiD0/NlKMaAl4BLLCX
Demcn4xdK2hLqKaAVQkQyq9jTae2fTNNMFxaZp9rcAiDDDMYndyQ7yrk7GUS3wE8bJdNy/tiWT4p
VP4MqGPbBDqjUwVxYoOd3ZllPdtF+RLs6qKObODLtHYfam6pV7tODkTTjJveevWbOWcjxRJMbm5R
IlYLu45APRh+bod/Ln8ZkRAug2mmxirNukPBRNF37Tzf9Jrc2urQiFKl7Rwbb3m8sy1iWfzggRaN
Srx0eGhnav6shuQxMqrQDq3FkfIJ+YUKjLpWfy5N7QOw2d1Wit5fPurmi5VVE/79Bbx7y3vNknMD
GZT1VbPuJdOAqqG/quVuChSSxXwHEKvrJLOcWCH2ks3+X/4AzptpmkS0HKzW3mCBGkmyseyP0o7T
LDfloTlWvmh/aNPGVgfmnFkjVaA8j5TMVyhQZTG6GdBdryV2KH9TiQibgf2xM1e9EsZ5L0wvZzrI
QwGYmO+D4XNu7dHesEFfZ9e59TTpkiBaCeTxOUaWjMNgGANSfrA+jY2dD/9k+XWmPyQpmumtqBa1
aSin4/HJhkqSZrGSAhtsvXQsldGV8+JDEeW7N+kIoJHhnQHUZnAGKQMsMmjkBK/7PHpMp/ZKGszr
nlq7xbCONSV7UGAdwlmm9qKClCCme0nqBC/UzUCEmyHYUQcHKv8AJ+FQk6zAMnvSqalNKmJHcbeH
l3DoIqBr2fysK1GcigY6mFLiAshmWY5nYvM+NgY3Kb8KPuqmIVjA3gKZAmj1+EQqmbWqansM0/fH
BR2N8fFnZwNSX3U2xCGdKf2ZUawEcy6H6MW0ZD1gq5ZxiB/yBYChBq3u27C6Tg3jo9yEEaK8fhNE
lsA8FNGZOWeTghugGjDq5VUm3sAkKaidKt2dWhGP6PFjI9fEbSQFALGAN1S16KpP9dieOgAshVnw
bhik1M7n/H7Kk+ag1cCLvnwpVPBpuJvvcj2elwYwjL0OBKDlYwpA1MsSNtV49fE5j1SrOvYn2NLp
VOffg7bq/FmfHyol9iwjNASKvB1dTtL4jIrmZZaScrG8xgj3jRS+K7X2OtJkIHYV9KM50H/Mhh4L
BWi5ZqZrrizPsx0DdUyQ2gnunU+spDioTXUEfmdjLb5Sjb07NsE/TZyYTiUrn8Iy8S5/5pfa6wUl
N7hExcyGMJtlNQJMOSluMoDmO8C3lkENagLYxJqu5iLQr2ibvFMU43tbDTPaXtUNmebArnX5q9Rg
XG+gZn0VJhqWX+p818/GLSn7yFb7/GYi3W1RjeAqiN2OkBtSaUe1qL+BDfB6qcp7qc0Pl4/0m8s0
ASargW0DE/6v88U6Z+miDBRJVpv4r1BcQmmcKYxtnNahwTAr0Rpkq0c/q2X5YAGfavLFs9ebXhdA
Ff8ej7OMEnvSqqlBE3NTegqjxkXJzLfCZS/4jAI5/Hpal2hDqoYR+FoBF9g65Gv4lNxhz5HYDP1K
9+S9OV0Lx4lYiDzXx1+n40d7SKzmhTwjzXrbRO1vPO1JHqf/ERCWg4RdX3St+9ShT9lH1jd/FV1e
cL5E+d3LUtqlk3LJAp2yBSMWyLnAGTdd57cAnQTcC0AtDoW6Qw7tGT4KE3aG7XR1L39Irlj1XORw
th356fjs31dlmFA2CyOq0QgyJuk6LeJDQEOBi9l+lp8Ull9bC4YcZNuFFAH7G+NaGLDXvjUHkBU4
AR6pAAFvD8sxw2jfTsUShkihRAfkgnjQ63NKWKFSiamd5D8WIjretoRf+clZ0jcXnSzpWMGvvs0O
4zmunxj7jfRsWrYCsvBoN4v6dyKR3K01YWqULcV+JTFy16hiN8G6gsD8BdmPwdzDSjNohtd2nk0M
sZ1x4rbOdGU4+a68wYCr0wLmxTj0DkZrGSO5IAr+xjROn5S7tL7t5WIwZwAdT9ouWEA6q8+DnYXN
1YjetVPRCakYqT+1gQEy54Te60Wv2HHfFg6dejzKxtFt5+x7EJmKrcGlABBXOnSd+VlPatc0UxmR
CltpfSBE4Gb+4tyqTz+dCz7jsCx1BWYwzOEUh+mw7I1dfHgZlWUE5oIPtV30W+UtXPBJq0rrkIUX
fueOL9CIRgje+slRHMwhADAG9VtXEin8tos+HZELQHEvpUpbD0Dn1dkeOKSXUe32dXhdpa0Xy+pu
aLNnKaIfyhJzM+DMGyPVo7OoIi7QUB62S5k1eVwScArMx8DX9sO+94xj579pu9g6fWQelavNwKMO
7FIQ8KVd6IxNPtpYcWncIYXn7qj1nCftgxROj30IIM50GEqHTFXtRUnSuoA06eyyL34YBlYHRpWK
0Oi2w/Sv2zC5AJYoRhHXacAeYYmTmsAvowHWHQ+X3QGzuHO1/hUn+BpcpVBgz4VghRqrTtmBXOne
quX7Su5SW0mn58vCtstNp4jB7wtJMsZ6AhlRCW+tJ8skNljmrtvFPE4KgAhQnVAt6bqa+vfzPLl1
Uwimf35jVqfTcqGZELWnOcOfYzD6JED2E2HyKZvRx1YA8tAYjmwXPhYLBefedh4nuZxf7+pE1esB
2Assc+3uw+NgB3u2pc9WPoVDx5t95dVX5jx80PRLHCxIfRqvOABOPsey/C9IQeHZRNI4n96YmmZ0
DFeCSSuYtMQzQbMC8PpOyCy83V5anY1zw0arIulQMRTw1vnjbTM8XR3niSezVLOyRu9hKLPInunk
TlhCSTrlSaAjou/IeV89jlF6LQFi9N+xXNhHumD0fJWuneKmy2e88kHYZqfNj9Aor0n7TMcFnFLv
Befajiq/PiBfowv7EdTeBSYPWCgb7oEvFbjUth6ANmn3ktN/FQZPgbW9vOxWGU5ftsVSEyzvoTOg
H/uHad+UR8NhIBXm4v4ByLxIIOdWGm2SBqmFwb0F8EPgsV9GTVenQ40SA1YTUH2r+ClLM9cyjlke
2aUauX95c5wfmZYFoBQBRnJ1UN5htn9+ASwmNwwPB+PVf/8C5l2JrtDUygvseOXvtPaqUB+i8vHy
oc6+HuNZx0AhsMyhAQCdfZ39GuVgadUANFw5+ihpi2daqTv1mRONgmc28wuvbAyCUCSkFKzr6Ezx
xYqqT6kS91Xuq2Nu9wsG3rTGrkDhKoOsqIh/NJi1vXy08+jKieRcVdBIVpDUEsg6GcrocMdQRieA
7uKhKV793fqQ6/Nx7moo51FNkb14VfpI2fhyDcKpJrmWksa7fK6zdJAdC8xv+JYqxk35KcPakMwU
DFNwuuVgU0vbJcmn0HxWo9LWA7zsZTw8lVwg9Hxim0mFRIKJN6KftfnVzlTybGwTf/DCfT/ZdeWV
uqN/qnaSjxHf/AbDDPMH0YocSwR4rSEKjmkBf00HKPBr9axNLdNGzPb5xEQzM1XI45SKXmHnqDo4
2loIpyc01YuhnaCa1B+fq+vonjrzYqdYxdN28ftwcMb3/Z2Ygvo8++Lk8ioz6tWgFgqTGxzLz/FD
cZcA7OZQXdWu6nVOk/oG/e+VECZVVS1wBio4NZ/hhhktjHgeEr+tFlBZV84kiVAGznIETgSLDyuX
XHQpStctFmBlS6LAnOjfFRrVd1MuKs9vmcL6LFygkYoq0fEcSP3kACJgv9uz7Y9GnGVty9EBt2qZ
QAPkiT1UMmHeOsQKqHzETX3BlonfPgWu8YRR4l17XTAbwEaqcsieNEHU2fIrBIk4FnAJ1TEB/Ppb
jhoY2sCBoHsNRl6mkuyCYnTMNnhKAioa5TlnBGAXBzwGwCKB80nmuclmZMp52cq5T1A92Ok3xt28
i5z4CGiyq2YfHpTZHo7VM2Z8/oBqe1NrVsI5rSFBoY79OJseBc+rvpjfCMDZx0wE67gthmhgN9BY
JOKszioXNCqxZObTobqKLNOnUea3fSyYut68N/zS/4nhc8q8mztsrMC4+yKyA+sR3VD839ciiUVh
7izberm0kySWSK+sLc9JPNJJ070i3DFKH/DJO/EExhmW4IEFTbi/sumUV0fjLspQu3E0dYzv60/t
Lq1uiZe+EByMmLzewW2FKMaIoCvPCXPZKS2T4j/wUoNP+fUp9bwr5jCOU5+gFGYmUepWPQAbUrXc
pTNGgEBfaOejts9j5H5R5EjdYocD+F+7yMnD5Vi3H3SjsqVOwk53a1sZqFLa254SDDJhxGM0dLc0
8iPFyogaDDeGOX1BWDrg9e93cvIYLoYtBfUHM9ddo2uRsjd66rRqiXeyno9uPH0Y5MZOBt2eM3qk
4BOs5861RizhFZnTFLPdZTWG/tXC6WXV69FBwnLPjMZmU9iNoj0GCsrEmlV6XWFmjlqqQHLrjln8
DSCktqXFrlqprtrIN6VVuEpn4c9Qd8aUO1EJ8MQLe5p7W041LO2Uh94KHAx12l1c2GlSooQzHUgc
7Ouqdhq9wYRR+EOO+iu1Nhp7GLNbIxs1u6IBvqhwovO8dYS7A8KiqsrgALNk/snT4v3RtjXCGQWP
AIYTfO02vR5dzcndcS+q9G9mKmtpnHpqczBZQdBn/5u4bG2GVkIP5TV7Yc37UrB7uWUNa3FcDDIK
LUWBrMt8HfdHxw9d9Xg539vyJGsB7Aes7DsNB6zskRrksOa9Wn4n1b6gpq2RQeBIRAfhIo1UdrQJ
0ill9EGNTUb6rqVSY18+zKYurO2YS7a6QRqiIKO6l5LB1n3Ni49a4ujuHBboI84HcWZ+3vqF+lH8
T8Nyo4ZBEc51YKug0yaQ0/ndN/OhP0bA+dxZ7+D4d4lruohqx2Y/HJfH/Cb0QQH6KD13O+2fzqmc
YKfeGIfKvfwNtiIQJToG/RDUDUK5D93pyxLSCLsqdXVfzN964xH0jpdFbN3lWgTTqZXONEA2HEqK
AZ0oLh/BknRQyklQPNwUgVRItrB2Y2g8MAgd0oySCYR1TfZlHj6UAOO/fIZNVQE0+i8J7BesDhHG
iSVJSQrU/5tisDUPs/ChXWEBJdorT2I92ZZn4ZUDPhuTId++ljd25lxEJqqxb+qnM7/AP20Qzf6V
xo9i1DmZ0dS2GLNAcT8/sfUoiqnw8hocamihLInA8ra0DqODbMDUUOGFOa2rqiwPLa2MfaWuMNFw
P0dfQhGmz5arWsvg1C6da6kMQhOFtML0iBR6Leisd2re76sQ0VCgH1slhbU0zq7rdqmLxMSJ6l0F
MMbKU75WoA/Ob4zdgs6QuY/vVFCY2IXzlmfpWjLnxNg+XTn0FZjWuu+9VLX2kFvaX94Xp431C/d7
aqb+QlyssPXqsy59FHzBsxor84onneCT1Dg2gyWR29SPrk3/J3rKn2Llbj2h1qK4LNUczUnLCwM5
AB67rR/7o4dG+F5Uft/ySmsx6msbJsZQGEC1Sf0hmSO7QX9IM0VoC0yveMtdy+Aifg00ztrQqtQv
O7JrTcmdR203F+H7bso/z1XmXb4l0ZE4N6irUz+FCtS8BV77nDhJLaIh2nYNgJgxAfKkno1z9m03
IxGcsHJTa+DWu0/o6Kb0y+VjnI+3vyjbSQp3DnUiuoQqS4oebnrb3wa+DhSp4ZqRwUtO7Q7YmySa
DQIQJ3no/NRtr6z95Z+w/SVPv4BzgdYw1dgx7KDu4ZcyA2ciFT1TzlnvuUNyHpBgz0Sf8jbzE336
gsqVaadLmt+q2G0+qJn2fhyaO6IY/6h9E9iTnKJnSukukJF3YN7P7pLqkRbpl0QqUFOuSn/Ioyel
6Z6kZLqKNPDO/B9r17VcOY5kv4gR9OaV9np5qUovjFKVGvTef/0eaHa6KIhzUdO7ET0v3THKCzCR
SGSePKdULznqcw54nP6vCSDz261qaoQWaMegmJpbEXwo4zJxAIhbX2CdyzIhGyC60mxmGnDK0h7M
h4WXLPMMMJEZstHEGpH/+82IsJm2P8nSPlz3oq+oDXxjQ5VFYJZkFNDYp2iIhqkwJQUyH3dyU1Ct
tk5S2NpxgYT8cJj+Gl3rQAskoRM/j3YMOdT8hjt0tBW61z+CWag+mHE8ZRYtfXX72lE6O0XXtpYB
L4oOFa8ytHl4DRVZnmRYmqjqjG8sWWZVmoSYN/jFY1HaE6gfnovb8bUOLC/fG68k0ILwZgG2qYxs
sIJTzjTuhPBW5F3/CsZ9ijYnaWngidK481+YZSlU3Px9UL5buY2k41uYOYDzW4fm/h/onHx89d87
wGy4EpYjGYUyDfrmZ9WMDiYWdHC0XvetLfc1EIZ1wEJN02TZbYxFELVBw/nQim9p+ES62+t/fzPH
XRugP2CVU8eDpBlpivsxa86ordkGrYMko9M08NTlUFkPQ3+rjprbpqMX6yUnp+etj4nAtdmauUzN
g1jXE03iknrgLPE/uOrvPWRc1axbdRAU7CHqpIFxM7mRM3qSW5zSS/WIaiYwh2C2uYQ/CQkUaCsY
GJziLHPbT3//BMZPUf8OGykdkWsX1pMYK/uqNY8LRndL0u+ryeBEpK3cav1RGdeUGqURRIMmPX59
KXwoOhyEQD3yCn9bacLaDJORpq3eyIIGM0J40PPYaZXSrauX6x66aUSTwWKL6GZ8aU+kwlBJ4G5B
68P6MQmP+XIbDRyh+s0yN2qIf9tgksQ6VaQ0iojgq+feKzEJb4Pwx1Oh8QyG7Bf5VoNflG7qF0/K
4EVn3vv/KxaXhhJNQz3TkHTtSztBlZQuzGKk9tlpcfUgve8DCGteWh/dH1sKikvpzy+E2/n5wBSz
ievKLvvkHGMlXEhs0Byc7Aq3PDe36aF4S0u7O+ouXXUNjAp9WcsBMpPwXuUUxbc/7t8L/wL7V02C
aQ6ksnnjG0tr61KEnqXMOX3bQe73/rJY/74ZsyJrdXoeOuwwLogPMKfkdPf85hBvTcrniKpDBiiq
eprWGvWlS4STWsm+MTScMiPPaQwmcltNJU9WXcVYVIgXr3knegrYiuVfUmA5nSe6tJia3vAOPY0d
X3wG2akEvW90f9mygTZPk5nRG0nPIQFUvfXKOR5FWwaQOTWtg2TwZM0326JUBBu6uQrmyVmc8YKh
V6kwUL/FHYtpX4wZ3KRPJMAEO/DhQIk7xTkKrgedzXiNxp6p6JIEYlnmcWpIUTOFFRzGMlFEt5p2
sMel+0ZatQbBkvg4R+guXDe5HYRWNpkg1BVSJ0cZ7ojpW3bbPjeP6g9Yw+xV6BYvtDw+5g6dbn4t
Jjs7CC5vzZtXMcT6JCxbM770wSRJaiYMkOCQSBcig150DHlL3Dwav02w5YXFNERoZNV4DO3pl2zP
y9uw644VKHXB6uDlN0JiS5zrn97uX/zV+ICyKOBMZYurw7wMJDSENJiqyJfUE1TcgL/vD/LCYyLZ
DjPI0VD9xLye9oHNW+VSSyz1ZFRkFOaRhU7QD/ahtUoJkb9nGvhxeEWnzVt+ZY4JANM0QCFURMZP
o3cbIL/5s2Y3DVhfdnBlh37V1bJyTY5FZcAt0bnFfs5sAP2DZmecKW3W+PAHjKaU1+eaQSZhqyJ0
siYTp0/IZF+XMXcjf0uBVZMS1eky3ZPrvZlbdkgMzrHfRH4Yq6XSuLBaam+ZpC8GkMkMvgplQbt8
JjsJHqo+kr2BZiaGaP38weTcgpvApLVZNl+zlm6ShEj3KVUnOaavudPZMwhBilde+N485asVMjlb
pKlTWUdiFsS1AVq/S7fwqgabx8CU8TYEdBxoJJYDVKdRshDw+cLUVmeIuebetAP/h5C5kwfWMT4F
7tai1haZK9eIiKIOkQCmDUd0LFtFexX0Yp2d76Nd50QHa8+r62xbNCxLQ2+AVtA/O0pDahBV1uA1
klS8lbTeJuH++n2wFSsxSf23BcYnLLNUMKCooqhoYZKiRtx6QQubkxltLkORVEWiwAedHTGehjZP
RTHEZT4iUE1gD9R4Iztb8Rdoqr9NMIdZAsedPkrIbbV2KWydTLs56/YCUJOxXPO6XMrWglYniZ3d
E1TSNeGIAxyLZ8wwuxopzoLwamTfqyxxiUmcPEdVrcNIyuKP0HDv9M5LqkextY3ErbpDpSKn+J5a
D9IjiZxUbw9pH3sECJRMbnZVuxNa19QTp4h21uQXmmxHFoaE0p2Q35SjGNkowYDzbfIA1byJ1Oew
NewqrXaQh7RHsO300yEZPKD3VbmEaLXQOW0jxg5EnUU7bsWzYIYeaL/uOzW81Sel9aJEetF7+VXI
SdCU/RLUWic4Wj/Ltjn0vZ1L4QVgBwpw1cHMkGeZH9UtpBnVSHSzsoPgQO5Jbaa5yyTfVWJ87BVx
t+SSZVv4246SRntLX27EIo3tZJRPGELwl0xsTuFJGVGJPBnmeMkm5cUoy104t46Yi76lPM7mu6XN
N2pRHOUw/6FM7R7UyfedYNpgJtkraexMMhAIVn8KFyMADcFraSnDrtbyXTQVODJ0dqnSwrMwkJ2Z
6HZCqNa9X0TYHbX1lwn8coUWSLkUCBBGiyBH0eW7cgaNgFQ3biiXrkX63MmWuLb1Jb8rF8ydlOKx
7MrHsp/OXdI9iWHnkTryiTz+KjqQDxjaueySXaEUu06KCBCg452AErokFxhaEdxcLLwynLx+rG1A
F37JTQvUDFCGAKcG0xSd67IOkgzMQX1n10NpG9ryIzeLH9qseVTMGXzVdjsGg1jcVSY5LuW07wDF
aYRipy/9JSuJTyrtHKogYEnEE0RgANNodg0Evg1h2RczeDVCzbWmx8ncF+FzP5eOqKN8GOUXBRrE
Rli7hXHSlwhae9a+QBMUQzh2Ig73tVXNnkTSR5zl93LQbwpFep6k8HER/tKlizQFeX8iueS2Coru
UWKn4iXK9FO/DG/9ZNnz9DPLFXtqRH/pT1IRdb5oJg9ZUgS5aAXZLJxBJeUuQviWFPlJN1GiNuPl
2Sinsz70foQCkSVDRySTvC5SbF2xzkU0HKIOYojKz4r8gvBrqIq3MfA6rVi4Vbjslh7VJTgdPUhm
eZukiaOE+3ja58JLd9uBAmS6q82TeIPS1FLeQ2LRierawfyqM74SPJpnb7CAFzg0wq0Z4f+wF6IR
fb4HkgSz8lAU57r2iNTZ8pRihadSOszyfjKfBu22MPZtdtZJ7YqYW9JmR1lextSOp8ekg/CRA2xA
3AH/76KLU0NnzWqDBlspPvV4/UTJa1rGdmHZMabih8p0akyJN4sfgoZJFm1U9PUJUH6o0SPgCMm3
evR6TH+GDtoqxfc09dLFa+LXrgR1mh2W75r5IxKPQ0K1ZmoUVdUpxk+5aHloa6JACfqK5nYW3GL0
OmGXQhUt/a4OAPSA7e5H2AEEEmEFYE2dasOO1NeoAEPc0NtFebGWnd7ZJLlrxnOY7Mf2raxBOjYQ
N2lDJ6zJrkTojyPae5D8iDTg03O1H23mZ7ozTm/RN73/Pgy2EA87VH1n9Vy0qNiT1smyS3iDQXo7
ifw2OYrGvlaeKSjetHtjJ0BhbDTeeuuwyLFjQXRsOrVjZVfS4yQ1EJUfvK4KFMChICgJ3NNdH93q
6m2zgEbE1k1XizwJy9ZiW0MppNgtyc5qb3vrLOmO2h1G1LqNxknmQFTOpfQ012SvDom99AMQyW4G
qpOyCbThJgbXIbBYonGD8AWZbUfgseRuXdjrq4d5Mw6WKeiRHAs+/NuehOm2k+IHjfQ8EautC3Vt
h3knhqFWqq2GV4YhA56fFa42y15vkhtM+3Lu003o1NoWk1hlrVXoGLzRkVhRDvnMBSFl/Gp5dNCS
OG2BkpD0/b/Pe9Ym6Q2/SsG7uNetRcUzeJHKG/DxqXajtMfG6jlFP97nYl41/aAIU1agqmDGk92g
SzAMbmoWnCcvLx9hsp88bywCroY0qAzjNUmyu8VsH69v2HYh6HdKLzO5qIah6JFgqj4In2hdO3vQ
Bdu4L47qg3KgyFyqQ7l871/IG8cwbwuZFBV4poIkJp4tQFtDLpncqbfSRbhHNuMqXnWHlyH4qX5d
N7rt/VDZQ3NaEoFK/uweiahF01TMcdD0QZZ8F9LahgJKLGecD/cfnoK/DTGuLzQzSrWgPMEopOQL
trbTXhLXuNQuhlnd8IhKhQGEd8ZJyLe39LdVxvvnAdTeGjoiQYqJmLmt7qCtgXg4edd3kWeG/vfV
IRuKUmjiQkFnV/85dpqvdW8o6fnXjfA+FeP7qiUsudCiPpGFe9ICwj3XUDDM7Gm8u25o+wQAR2qB
Kk+1ZJV51HaSHoukQo0nEXpU7+P80BPrGHayU+NmUBaUtRvE4XlaLrUAoPCSnNRONF1DBNd1V7pT
KAKhVD/NnaJyPujm2379/mFOpyyAhKuI4gzD2oABe8uuOCoH4mTeHwy2UudnCyfA66NXhvecKbLd
wqWLagA2NVqAEvAMBhmD5bTfBtSC65s/GMLfajmvzTHOqgHyUokivEgNyssYhPvep6CN4cwfIdxy
2LUpxmHNfgK/gKpngTKnGIERDVcy+gdzSSPOuecZYpxWyIdlSkcE7Ln42Y2vUn0/jz+vuyvdFvYr
Gb+9VaPlr9XhA1qglPIFX8kcKhdTVG6kvVy3sLWItQUmFWnafFnCFGMMSVP6I6rImUpca+EOkvLs
MME4m41MHPsPf1tK2zyAc0K0jTeqBTf6QlD3oKYA3oFX+Nw8U+v1MbGZDkmZOabe4OezN6f28lIc
M1u4GwIiODyQAQ0e1z4X4+VZX6lRVWAzKeGEneOxvsTLfRR1h9oCJUhU3uUT9KpKyb3+Eb+OctOu
4MpPGJ/Ph66fIhVT+FQbK4HAemAWTgqJPSHIPJPYJfJ9TtFpO+Fb2WTcH0xgrZDTxkeHOoiZx5c5
Uu/ySntNcuJrifCsSanf5t1LXzaPsgLljqkKptjcm4PI0YP8qNVc23gmckZKLen1KIOn/IZcFnMv
Lrtm3waRD/brb01mJ8/WU+t2kBzM0T5oMGTCc3CefzMJThdrgtn02A3ZysHOGL0MCqb3G8JpUXD9
mbm/lrCKlg7sLPDnMEALFHxIwKwaQbbD7IzB+8b0dFzZV1ZuZhYa1RoSkgXiXfYxJhe5JEAt4mNo
jd+m2N5EjIlqKvxZ/7i8V+EOmO1CAI9gFhTdQY0erLKxcR/yDstmz8D6bYX5VJEFloxBTzJ0Q6t9
hcYLuqABRmYcXgH9PyQbvy0xH0vS5kKOUqyHJobmcxsAKWBb+F/4OEA1XPerQL0vwbHNuZm2+6C/
l8jWNjurRrFSK3U/2odB9FPXoU+wHLsd/XDdc/trQFYR8OhfN5O4lVHmKlEamYQiwRFYGkwjdQ+z
dSASOMRFHqKMuzzmMmnVHFjIHuFOi+wOzOhjfbTkW3DMN52N6pi3eJa8fDSc/tkxB8cmiuCY4TKZ
oDeRRZQnA0guvZrtWhkgilI4BaqP1wP61laaoojeoGLoGJdjbi0TzFLjPKN4Indx6tSoJctFi8Ea
9C26tOFEz003XVtjri09Csu8oqinf+uiNT8nX3YUNz2YLhhd/lcXjU9SsAl5RfJpqYqiQSH2A3Wy
OvBmbqoRMMlYFeCQ3b5wzdG2JdeH/pxwIYfxCahIZ/La2xYT3JGtfcdMGjdF2Io66x/BeJOVjeNc
VhptCX08il1VwNwXbQpNDorUTur2O6lwrn9huqdsZKWvUonOI+ItwtxYVSNHGkrHOCzTaBfpQcl5
KIFNH1pZYMJcPnd90hq4KUoQTBTS24w5v6JQHWPoORGV/tZra2HCXN4LSYJaPqCVCip4SOV08+fT
YZL961u27ae/V8TeRlpXLqWs4fCpgXnobpuH7KY/Rz6aB2DRMHfRwdxJ7/OO5yAfVZEr62MltIha
mxhvy2kYH9xpX6G6CLb88h2tw8W0aZIBWTO3fKSuYl6i19y3DhgXPOY33R3hchJtuutqFxh3hbiO
kWFWRvOL1gMVkm2Kt6bOqXhtAiFX7qkzASgLe6PUwUUB+IX+V+6Ft+av8gySqXCn7ltfxPxFgqUZ
QCq3ol0fwx9ZwL3Etu7p9W9gwhIUqsNZAOls0Mb7fDgN9YiO2U5AkRrkng4mZdPpZyJzRtM2U+m1
Vbr9q5CkxE00NoYe+uJBBqNf+04b7NEFgnZ4nozHmoPNUnmrZG4UopBqaS16eFzJT39IN8oeHJB7
QF4QgkzQ+yyO6eonzCY5uG2cNIj31mHa1efoptjNPsVuFU7oJF4R6JfOb86CH/vcwdjN9/vvRv0X
4pC01/CEQ7EpLMOTleVOPb1IBuIkOjD1lLpR+ZxXpxhhUph5leWtJHTdsqc7uPoiZhhWmYD5M1AC
9R5VkzL3yv0SgHp3l/rlC481YfN8/V6qwqQxuRhaVUKf9Sl4estJfin0IUii/IETzTaXtarAMDdA
GedyD4gKzeTVg3zof6hefR6IjaqXp4c2nzRk80JYGWQuhBCzOlBjxxO8LG/rJEY/+1fWwxoav5yl
bfr0yhJzIaRhgt66VEBR7UAhFu25Oc4UcHTmjWxtXwm/LX2crpVvaPMsZSbBmqhEDnpOdC43d8Q9
OVPdo3ZfeKgpfBe4dYXtvTQhqYjCsg5Oos8+mUpytzS0njVkrVtk2U0mRp4wk30bSi/Xd3MzU6C6
HpqIlwTYez6bMshkCEqFXJ5IIoijIPOl3163QD/8l/ttZYFxjHocTDIJme53YWJXWXpa2ipIpHSX
Z/JuFi9T/nbd4OYRWxlk/GNJ+mXuYryL6uWHlag2UTpvzBROWrJZlwfniizrGHKXQIv/eedApY3B
E8ylfziHYEdO/Z4+JaIt3lDAVHTXJXb9El54b4TND7Yyy3ywdpxHBRPCmPboX+MamlsCTxpiy/so
CY8sa5D1NHTGQoMZ3VkuaaE4f6/AjKzcEPXdmP5J4F2bYfwChAyNsMx4KBNZc1LDPBp5fkEqf5oa
c2cV0rGwFk+VjNNcmK7VL4deLUX0sduBE1C+rvdDu1TDgIkCmWEWLRm3dW+2Ymz6HSRt6yb52aGh
uevL2THVMPSvO+emMYDRcOJEPL5YKtOmAWA3j6DjIqbzE5QaqYiu6mrd9LPJxf0/sAWYMmrwKmbb
2MwyLsOxF0cVZJbTi0LQ1G7BGJUrDtF4FKgbhwGkPDpAwyqgFuBDYTI6gNCEtK/BiVgMD8hi3ea7
/tQh5ch3kGjxGgCCqEYLXyFiI6H6bJhJ44AINSZIm1p+5+tBpf0lo7Eh77Wg1P7CoNcfMP7S6PE5
nMGggVclpYvbYKmKBGFYIADlj3kS5LLmqeOhoymL8KyTIVDnIohl3kQ5PXLXjDJZuV4Uo5CowDI0
9WO1yLaiQwZBO6lJsSdG6lx3mw3c5OclMh8zhkKAAR0vSFCe1YPVorYzAeDklHvZ7bU9nyF8c3WW
JIK7DQj3L4DvQulEjPCA6DrqJBvszac6FfbJnLiSOrktbwxre3m/zbHg76wu0Voh2Ew6oCikDlhQ
XWD4EWx81G796b9/jGM7V/aY2zwHde6SSuCBlIS8sTtS7dNm5iB3v955GICARpcE6jSQrrBHXWtL
AaK2uu6reuvGZoNtfMwkwbvuGVtW6PiDKGmYxtbZssKslGEqpOAtJLNF7KEpUfLWKxAeNw0ndG1+
JF2idILQ0ZEgZ/v5dm1GQ4t0KiFBNWfIMT4YXo7RA3qm+Y/ejZKfIq6tMVee0WmyEmUZeIYBDQaN
YNPbQC+6MbBdQWhfljOI/3nyA1/zos82mftPTYlYW0WaB2G/KE6sFK0tRdDNHpccz9D5LISzm1Ul
b2O/vrU+m6XxbZXTAhNUCIYUh/8r7xAfAN4Cv/EQ8NPYr6nKJ1OsvnMBuHITp2ocyIlZAD1V+LPZ
Dpw8bCt46DK9u6F2DBInJliVUEgBZ6AKCrpMCp1ZjyRnahsQPy5Z6chVg05VYnEyhs2FKZIJjhQA
ikGV83kPwaCpN0MOivkxf++WBw2cVtcP2kYjBlu3ssA4h2GWQ9wKHzzUZjBflp10gT6DM6J7zrVF
Lw/2clnbYjyiNlJksh1kRhJwleD9+13+rlxoZQAF/kNWchKgzRjy98o0VktZGgCaqRPsXb88tvHR
0h8akVP12A4eqGtLmB7SwPBFf8PKx6umj2KjwwX2T/hytheEsUlFMcBhw6Y+bSf2IHQF0bXeme4c
PQjm6PY659huBgtVlpAVo6SLZO7zivK2baPQMMEoM/e/RAtSrV2X+XJvio5mlj8NQczBrWrecdxw
c20rs0zeoVZjNvV4AEFLoffGHM2QFoDJ+xTtbVs5FB7J7yA8xh9d3P6CK8PMqa5HTGPOLe7oyW/2
xjHcS2LjNJ7sm8cYWKc452Wwm0canE6QN5T1rxRLEFJqohZQ8aDq4nnXlSS2R7Dp8c41/d1fztpv
M+ygq0ymQq7a1MJUj+LPtS9hwJdguO9C8SrmMQKOlPP8pqf3mkXGczptkIyYoHmdFr/ANtw81dOl
bbwebHfh2XjmOAxvfYzDWDliVpRifdKN6MjoBnwwUc83dH74g4mad4tuR8rVjjKeYiR9OA6Yl/oH
99l2moDxbPBUGSrSICauCGTpwjyuwVCLjqvkdg9g1wDq3wYw/BnjPV7yJICd9PqWbjrmyiaTCA1V
1CRFA5lrobpbyFOq8NL9zQt0ZYC5zIzZNOt6QEC21PsEBaCEskOGDylI9DHmwTsAm+64ssZcbCE0
HwurSCDWtdODxZUeu9rVbNFBZHHayhccaASlO+A2AaV2RG63ZQNXgot1ZZ+57EwilmoR4q1BEQ5g
ig7GW+0CELdTQIJac6UbiXP+th30t0X2uQECRnlMqpiuGE0FZLJ/nnB9/K0vh31liznskhYno5Vr
UEvPMuKVaVe5RVR4IPf8JafKTW9IQVtAPCgNAzxfea9U8BRsBZuVfeb4qwiuiSDI8CUh2UG25Zu0
SFCdG0hiWzpRzsOi250G4I4ln0I591SwRuUxwB/Wo2xltjl/X4bZ76AMlPb9LmnBCTpD4yg3HFBn
2kAUOqL1nndnSIO4cnZT5zeJhQad1nsSOL8HQwd4Oj93+XdVyxwlStwl/CaGp2TRD2VtOaI6OFGn
2gYqSrKOkZtxeA+rBhLBsW0Q0bag1anqmH0UrV03QmdPDINQFQJS/RhCNK21+KL0jypp3RKKRlld
PZuY5Gj0yR5BiKKF8VlNF0xK/yLV45RVtmyNtgKi2yI59RZI5ZEnoiTvpmVliwpczwwP6EK5UF04
J0b2Myxxx8X494aEmYoYQrN30yKBIfG5SO+z/GHRF1uthQBsUV6B6eE0N8HrqmIyQ3LJ8q5ignIY
Eio1btfaW5tGHsSYDSWE1unNMnR7CcMqJKZN/t4Op9Gx8uaMyanOMRPB1/o3K3nVmydISztCnDl4
JQPQ1OxSOfX7UQGpemG3PVSowMpQ4/lXTJCdhkBmSNA3aoujlYAsAkJtev9mpM0+m9tAk5KDlTwj
5/MmQqVWBS9WGy8TF0dNAV4WME9USU7UzDZ0EnaZFUPKsnDGKnbC9oc4dnYyVXYqv3ZDfGOWI8bg
5Ke8I3YEGaApw9hIc1kSzMM2N52K+aemvyPJSY8wtKI1Hkb1j3qEuZDkXbWqHd09EZh0UOAbeerG
KLdB7AIPWMkmU+3ETW6XmO7IUutl7OTAaoitj3P/rIcTRIZmErq5WpzlpnycdPFVF4fvka4mfl4L
IKEWIPnTGcurQszOlybp1ywsl14WblMVzNhiCB6xHpMkmfU9F/MjtnJn1BGIzis7EghWKEMwuTpq
mKbKCZoNKdIsjIhF4bdBK301TS9lNfp5IjuNNPtCnu3wpELph3izqGFaYHY6cgO1d1tNIycJb/vB
dBYxbmxrBi6xq866vjxO2ptmEdPplipxpJDXyN4sxYFyE/rQeE1YpsFcJFUhLkUd9/+6HWk8V3al
Y1woFqnw1DedU/LYDOVre8xVktXpVCaqLvj9jKbmBOGLVLNpX1OHBu6tFSxnShhy/Tamty0bYNc2
meujXIy80HJU/zKSNg5KnntVqyhxsds2CheJtPEyQ1UM+b6ui6D0YtkfkqociCItmEj7BzqaG7k+
jEHLCTpAClIc5vMlkGCPFwGJoiAW+2wAN5EinBuDh7PY2MFPZpivJijESgdEAqh17qUq2ZljEKOu
b1TD7r/+VJ8MMZ9qRO971HWspxngEtV9BDbfUb+XgEK+bmgrLUTdDVh3QKqgwco2ECQtitq5z0A0
hjYh5FYcM30ejuREtaoUpzIoxkc78xpBW2+kT2Zp5rh65RatmBQh+CaQWJhBCnqAfwndKTAHPUJO
4rbpHas1MqkvIEz5VGYALlTSSVqOQvxi6gFnHzceD58WxKS6oVInZd6rCfhV1EDyMTZw1gFR0A6S
lwKGwDvLW5nZJ3uMx8eqNnb6JJIAMizVXjyDa8mRhg8ZltTn5fG8DWT8XjUwGqtbk+ALHcZbw7+W
Bug34Kiv7+HGa+HTkhinnyZjmqwUn6nJS1spSqcrfly3sBXm1yZY9OcsjU2fCTV27Twj6hqiS9Ca
Q63UAKt/Xx/+AGa/6Rhg3FJ1FX1qwNo+e3pugX1yLhAHSfbeuaKTHqnyuCi+69DBBTaZq6ux+bFk
hcZcdFVQ4ftssBGJValqGQGZMWC6VoOEZYM09u76Vm5bQTXdVGkX+QN+sDrARNFbMYJfBD35lsg/
WuFsDv/9GMmn9w4bmxYDU8xEhOLJEP6Q43e9uJHTihcAN77P+lH1cVOvFtJO4OXLx7+fOJTWfr6l
9crGprp5/+TgfrLHBKMlmsvQ7KN/K7DFh/n2T9mBN77RJ1NMTKqMpe+bAkKDevlsjD46N0468Riw
t0I5rEAzSZFVwD5YZikpntS+1BrBN2qXPkvDvXI2zuVpRsODn8RsXVifzDE3R5roHbIOPPmhl406
VORgIK50is4GV+deBfuCnXgWyAdbjqPQGMdmT+tlMt9tKM25Syw4Y4Qh6Dz9JUSlK/Q/QpAhjYPd
F1xO/y3HNNBXRF6DqAHOEOYcZyGkKvIKDJyGM2F4JSscyk80GUAdL15R/UGFYcth1iaZOK8AoBDJ
BXxTtzxt1GyI4TizxIPf8qwwAUpadCNbjMzyq/hk5Xdae9K51/FG9gkUyN+b9wUQm8yakiao5f0/
ZZ8wBuJDHaO0FHry+UuBXEGNdRML6sgl01/L/MnqeUh0ek2w7re2wZzl0VzmpgsRpoYasmv/9/v+
04IY1xNMoVYtNbf8NHuPlMlGJ8kespFz32+dKIAuTGg2AN8OFZPP21agrDDUPbJpcPQEeGseClkw
3brUomMmwmqSxfJdPiY8HCv99exWUpZhpJeqhn+Y1S0LCoZlrOVBboKpQRVqsCeUaXsgffIzrKqT
opC7SIxeyiZ/V/OmPS6YwH1YNALBE8X6rmbJbMeD8lcetaWTxBEJrl+tdN3Xfh9zCvO8iqpQbvCY
wZxvJr0IGHMdoXR6g5pASYJI4uXHW8nkB+/yv3eE+RIm6eRyokRMSCapc1FNPyST5f5PNP02l6dT
DBEaQjrYrT5/9jKZhD6uqyIQG79roShA7jWtCWTlp5FjxpYSWIaxd31LNy8pa2WUuTVkUptEWtJ/
PXPinbC4eFcJPxuQ5qmn6JAaPIz2VpBbG2RiQjQrcdIgFwss3ESC/KbrXmcY/vVlbZ6g1arYoDBb
Uo5qUREIJmZuJDC7SOcpRXnLuC1BIDNjjvu6wc3bd70s5uxEiWmCzrzDPsoOatwofeuUqTtyDS/C
mAhK31EGjlfeA4S3UOZITILYi1mMp4EMZKLWTLakvOXxswl2IahG4F3HfRdvxdt1sYTxUrXI5GLo
0MSmQrm0if2vpJA2sXkp4ca7h8q9/F17YnxTUdK8zjQK4FD9VhBtgE45kXbb/VcmGG9sozEhSiYm
QbZvL+OZyqJAKQIpbvvwByPtW5fvekGMW4Ya8qQmQlWRXr7KKT6kTrgzAEb5IyFq+tc+hUu87FFl
wtMKSCXQqTJfKl50dEbDbAHHRIM5KbzvLzEouL3lMJ5yH8A9t92RZ/3++kn4cr4Zq8xHI0guZsOq
J/CfQYyxFJ0I6pZxofG+HM8O8+WMtC+kQY4WXwO8DOie8pA/QY8tqH+ClchJdsNk8z3y64XArI75
ghhI08JJgVU16PbzucTE9IjRneHM16D7Cr9kbDEhZemEqlMSMMmh+h0smOVwx2fFLQMIwbkzBuJ7
TDNkBz5y70tMYewyMUWqLUAQBXzBQq0wsFvqt1lo3sZW6EZtE8RJ9mAJ43+r1MDYZC7athpHgvQX
kH/FtPVhpyNu/xO/tFRIAqMGgLfD59u1MzIZ4oll76fk29jM7oxWjph9u27k6zXwsY6/rbB9wTqa
En024R8d5upnT3cSSmqU4qDT4YLFA0VaZEdP161+iZOMUaaSYojTHA8djJbL6OnzEYUc97qFr2V5
agIYYDBGQkNMYevIIJueiaDCJ8Rg8idXdbTdtFNd6w79MBfcgj4v9dpc08og44SgzdPVOLZmfzby
0RFABwdV8b+ur2ozhKxsMC6x9GLXlgX2ba7lxgYG3Y1BbdiqFS/n2Q4bvy2ZtMW6qqUMKFnPWhQv
QL5kj5Q5RdxH9wQ1XeLz0Cibp3dlinGGtOgVs6POUMV4oMZL5Jl6eW+kKrpL1UmKKGtShwHS61sp
8czSq2+1QnSmE0yKpqC9dAToed+OrZ3fF27kWw6q5M9DBrk92R2euld+VP4qkfLZO03mpjPFMR9J
jpuuJCM4XBJ0VDtxNyXq4I/6kspoRPwPadfVJLfNbH8Rq0iCCa9MM7OzOWr1wpIlmTln/vp7MLK9
XAy/ga0rl0PVurYJoLvR6HDOUvqL3KLmqciAb0snLzSaQ98XTgQ2PD3XDiFwEPVEAV9fr3qzMd/3
unHbVjpgCLt9AzRDt2SgPoJtY1/G3dGWaigoMcCy8N7jTmsZaFNTMuM7MUjcHChCxmWPaVUMdNXv
v5ECVYxP4rhTauvIioEiOPh4tP1ENOJHfeAV6fBTsCz2ey4tizsQo+/NECHxgG7s4hmgYW70pB0Y
rFt/37yIYuBzogHu+JkvWekeGdA93xZK70+NbtgtITfhghH0CiDLZNppiYopZiOKd2BulbzakA55
U99NYZuDsrV9W9pMtadOflrkEhM/+XSvASk1UVsMJnfhE+Ld1/++O2tnanGhC0ibihxzHPBt2Z/d
oNvAiwRfrG780UXvedd6SdCizt35fXBojYfLws8emdxecQFMMBRGaFawU9YXWtzFu5kRox2FU3Yb
GvBpjVzwYozE0AFpifAM5bPqfsbTGRCJADeTn8U0bNuOHAVqHRQX6A/lNjSJQKqe6zMUoLUcxJq+
RUtH6t8vb9355OBp7z7EcHsnV3GsyCnW1HoYq3ss7guwH2vgpAcS6jfZZYMp0S67Ec37sl/LGRO2
8kMst5WYM0jndIZ3y83bpTMPTWnuVDDvRkr0/fIKty/dD0ncpdvmplTVUTv5gJoMPEmrgMhZzaF9
Wcr5o4vbR+7eHSpjbPRUBp4X4vZBwmA82iXC3eABxa32IrxRRG6WbdGFLeRBscaujKaGXYpM4oTX
l4sOzRsNhab0XbkhtT2gN8OJ/fYoZF/Z8PDr09M5D1/TtgdwA6J444ZBxyzHwK1d86E+NOgtNN3S
u7y5giPUOQ8/B1WZUhZpDJ3hE7myA13E33c+6f/5/HioEZLnsWIMObvr0ansS9/RcvcTZDb67XwH
ifpuhi3Mx+IqfAqcQrL7PUhVncvr3PZj/6iqzvv80dKKBUBnmLmPUSVv9voOgaiQ4PF/BL4fcjjX
0ralUg8mixEjh/EgBC5aiqZ9t++RJtCd6mV8o8+Xl3ZejOX2l/Mzc78Eg3Q6Q795DiKHjb9h5tuV
ALXtZV7wKAq2T4n4c/ugpq4g7Yt2B+6+lrJQSRf2rCVB/1IEw7ciUW6zqvJBIP+ckPwhTJenSp+f
dT16Cyv5Sg+St1jKFNuqK08xqAsoRF+nACVBGBVrpacM1mNUx+9DRB6CSvN1HWDOUVkIfPK2Gnx8
OKcGYWRmyOvhXZJO5q1Jw8iGVtA7UC4FDrBR0S1Zy1fTaCCLSneCY9q44hBMaRSvIdAqnw1Okd4q
zDmfl796QP8e5wDDOcZuRPq+cQl8Esa55gwQA4sZl4u/1NOVRd5mFXDDS2OnrWhZG74SzACKBaZB
FZrAz8GMLQVmeGn0Pp3lZ1BwuYWku8CjiQ4Wo9odtKt8iKEo9XNaZndLhE5K03oc5Ai82hQcXWmt
oc+wlZ7mOX68vOXbj4yP0+aMMa6MrA0TqCna/Dog6pJE3bV164YlxQQD0Pc1UWsz+42cYViqSkwU
zBgJo8bpl6apmTVhlguwUZMfJPdZ+pSEpaiGtalJ2HOwPBqKavC5idaqrawt4LTnK4XAo7Y7+Jcv
Y2nPgOqIfWF7Pfvq81X9I4/PUhjjkKlWHbPwHNCaAFR/KJ5+gc+GTnAcvgKPvRX4663MCHbyQyZ3
D2blhD7irmDBU35bvIMNIsH4KZowPeZHyyfw54qbTDZ1eSWUuw312ZLrpaC9H0xyfGX17WtqagAs
yIcG4yakBLj/INmXlVS0uZwv1cquqMoem2sGh7l7z2ch0ZFIAqeUNaiA4MZP0QyeLt0zCEHR5NS6
bWxHj+Q0IC1yP1sx26fj40wPA0Po5U6wqtND9V7ZhzeswV61kcN4Er3otm7dT9K4G3AqS2VWlnDB
sDIGwDV03yV+jikCqXIKW3aVm3/BCyQwQr5xp5rUjtQqZGqpPTrGFT1G/gCIUbxZVBihKCbdVE3M
95rAEcOQI59R662hnSrQ2Pt0ONYAfpSL2gPrqR0tjdujOemyUm4lky3Gp/a3OO7+qHF5VGGZDn52
iB81J/WiO6RoFFs5Ug/pZFeakMZDblKIB7l5ca0Ec8H+qEZTvGhQVusmAdgKBukppLMmQLLTwBKC
mQXfACXgLnOEabfNI/2Qzafd9CqeEbzhsTtfoQLiD8cY08bfQKriZc5/xgBiqRUCWBcNBRdK+Ddo
3EZdmk4VAtK6dCbtpel7J4tEb6fN+2glhTOMYACqvDrBDFUZobV+VbY3FvgjLivLpn9ZCWGqu8qn
1EaFnvUSR9YF/f0wJVdz/O2yhHP01dNuYd6KUgQbZ921wMhGGaWGiF/4geOj+hX0XxJCGuDolQ6K
+axoGjrxF/1F3Cu1vYsf0jkHunS1ZcR9jgz9ELuxmTy0puImjYi5fduNgVn071VyTrMH4G1WhS17
KAFq6Ll/iIFdHB4YxrvuKD/HvbCeue1VPiTy+oEspiYBHhHoiNBEL3LIMU3t4ECdGelXhkmGZL3b
/6EIu93YtXYWU6zWyilNmUrlPFiIlNijkPVLAxKd4aCZO+IlXnzX7y+r0PaNtBLIeTSzDbSuBoP4
KccI0s0dKmRXOjgJmH2LqppbuR+Y98fGcm4sNYYC0KzMvB+66xokT4f4mHoBEB97l6Ab5Tbaz4fc
F48KbgdOH5L51lyjBJ5uJo0skyY7xT2jsSf7xE2d5XZyVL/0QRap5YL7QmAhp5TrygX0SjqBvRV+
Zg488FjaXfOdKMIW001HA3QZdBzh5YkJBc7RmFqUzyO01VAxIZjXfotRRVIEd6PUg9MwMa7GMn4v
FIDpKPGCruRuAZ7fvBs041aaRNwgmzfV6ms4rxBitChYImhwUT2oM0avQTekNA0mcRpBMLy5uytJ
nF/Q2hCTWmAs88e6yt2+I0+aQjHuUw0CPCbRBnPuwMjKvrVMbDDe66BwAtHE/OWyGYqWwpm9Gsxh
nJYI67skPTbanpbJAWxLl4WIToYz9SGYaawNHd59bXedBuaRLNlRp7VfEyFb4qYH1cEEi0Y43aS8
5ktWkUjAuGOvejbLGryqmde5xtWvDHZaH5CH2VWVI4Y92t7KD8ksmlnZXBnQ3sws5rsL2c6M3o76
67pXBZa97U9WC+SMLp8yK8sWqHlWH1jfPTq+MnDvlM4AmsH9v17dtip+rI6zrsoo0j5SkbDLot04
TXYZK6KVbV5Bq5VxZmXM8CVtw24E8sh6sOLTREGdPU6OZc8HcTlNtCbOvAow6C00wKVAMAuYlIpD
FREg+FZqDor4sW+cgXXBYoRWCtovVkhJH1PDrW/7b+ktXn4hZh+/gTXpoCGhrGdX1TfdRGDR/Cwe
QP4eu0dRQL253lVqiLNDxE2KlstG65c6uA21r2R4vGzo2wIwawyWckyr8YhHWRqij4n5qyK7HpMO
PS6RwPVuqz+jY/9LBGdlQ281y5LAvk3Fbl8l1WWPEer1bq05+XPz+psAYyzeXUnljM4wZvDcDlBN
3Wr9qgD/3jjapVxg9BNoqFpjh2hLlMn+8naeg2VzYjmjAxRfBwyiiQVlE8P5cCzwib5FLnjXfAmM
Q4ErJ7Zx3QGnonMaDTWQKnToOwVJn2iIaatDAFtgYSTGQDs4YII+u7eBFH1oqUiXarjawXd43aHv
DUCfwX3xBuz+2jVs4iCHH9lQXnHz3aZ3/RDP4xbJTdd0YYcTaIfHQLuNdaSjC4H6bt5TKxlcjiuK
DH2xGuhWpGbNESXeGxoOz1oR3zcJSQRZQ9GCOEWu1GTsgbqDjLAuOdT6mhsVOKtEwKxbxfX1sfFI
ONPUWUM3QEyGmf2r/Dbea9/IfnqTPAZ2jjl3Fwgn+8lb/iRO6f+LNrhNr77aVE6Ha6IFSafhA8yn
NrNPXNQ3pqPvktv6AIxJ/3dK159WzF0jZmI0CAURcLNUl/E63gCyFS+24ba9o67IpTKXefZsWq2O
v0KWPsn0FHn9SAFF6dg8xuaxJE9SmV/Hfe1Lf172CNtP0pU87jpRh1ypdDqwNCyIGAHkUsl29PQL
Dx0NSXfSvbg3SKSp3LWRLwWCUOZyR0fxK1TNy12hnLhm0A7gTi/ZjQ6EEoGj32oK+nSMnL8BmhBd
xhbHWHrsKZwCpcBW3yebvPUpgODynylA4CcvOQLeALO8Rx210hzA5JJ/ecs3A8qPHefxhvMcWdOx
y5APbka7jr6MxmgHvb639EOhCRMAAmvhp8sjqTfibmL0w7+Go8LEYZQMHQq1O9kFAsTvwK+cbpl/
PLvGeSJAo09zKmOnGVW8fp3cmWgOtMBXAmQnP5Dtea+K8mDbgcKHSO4+zajZkrGA2SjYVJTXASIh
eDoJlJav/KRy10RRALeTBrd0iO2+vzLC98uqIVoF52mGXJqVsoRhTChi1fpthrnbyxK2syQr7eP8
i6IUMf4gfGSTcgWmeqVHRJCu9KC61U74sGW/7cybWSgbAgWXlUZ579JSc5Y0aB/6y+yx1K4S+mQY
oa8SUWFuO5xYieKcikxMvM2D8KToHeYrlefsS3aQPc1jbxmk2X69ZWQYt/iK2LRpQCowGEvg/fJY
dLImySkGsnvfSLsXajb7sYreusa6qWbLK0sjtgE89phEzaEGroxkyS+FKd3qLWlscwFH4Nymh7kw
dv2c/hAc+KZOrT6NO3ApDiuMiLOuceCuAO341HUCgurdEnjyl8UDKzP6/gVCzyCCmAewLIxJ6VQm
KuGEKgStAB2QtE5DIfo1K4WTK1RphCMhCvPa5xr2IYnTMCMzgwFMTAMSnB0WaALJ2k1849506oOk
2eiLZ0FJB2jP9B7AQntRaWrTLaxWyqndMhhjDLAjlDPyeD+GvryA5nIWhHabZwimSVXXDU05AwY0
Mym2yhCL1FFKB2uFlP9Wfm8lgXPZI6nrzKrwcg3G3G7y2UHiy9cHEQr3drixksP56dnsog7UWSwf
PXoqTHP6Q79tvMlrQB0befUftUgVRXvHfr7KomRtDQZyCwfEGoPi7FiCBUP5KvuNAmR/yQUZ+Gwr
wmmUTQNYrZPz5Dpt604JkC9lw9csRu2OZNcfup3I1Db1byWIs7QcSL1kivGKUlAwNwPAECWJZ3TC
eTbRNnJ21hd1ndMEzyUG+K0hTowNONXJAVDVzWhbXv8mKjFvr0y30A0NzE2g3X8+uH400BSIhIrf
Rcdk/j6nj5Wog3P7PYwR179knCE1SkhBZeE0+NoDxVBNcQ9sc/AcXhtfrZ3iKvv4BqDqaAv+Sp38
IF0FgZsqdgeMMSFm3fb+fnwJ91SsenUewqJCgj176slRM2Nb4JPZbzjzlKu1ciY+LUOUjyxx1LmY
HLot/HRHdsVtiMVEAn+11RGIseGP1XBmHs5GsGQje9sDeaDy65slwpUcIa24HBHuWpiCHDzgsTES
BRBGH2TVAzqac3nFm8EHpRia1hUFaPWcyrbBqKiqgiwxxvXdeWjcsQBt59T4Osn9y6L+h1/7kMVd
A3GohEnWIO09OqaNDCqGdQ+MVkq2DqwAVTG6yOFwWei2ynzI5AykqTtqVaxakmTD9TIBWaxRHi+L
2BpUwUH+I4N/rCCeaqNiRETKpjvJ9XL8BVHMGi5Ex3VC+z5X0A9ZnAkAMKpSex1VWGk03vKi3EtN
/apNAxpJk1zySmVAp2WW/SQgc4rSunCVGtMsUmTuLeBKYXz9izJ330pzeS11oPXNReTk2fQkxfJ1
KNVA9Eu+GDSR7A61FV9N8vt6EHXTb8aBq+3ibAyttu3UNbCxtEFzg0RoapMwytBglN2SgLxpwLsU
nJBAC/ipTlUiAY0ITG3wrd3k6ieaJ7DGOvEPNDY5hSMiDRcJZD9fXaiBPpSZpuOp1ZE5d8Z0/GMa
LcFja/uZstpI7v6Mo5E0TQp7iq6t3Yfe/YKaEd00QmncJTorUz10QJhFEmRys8Qu/G5/qhFcW372
8HtX9oeec35pyUkQzhMutikFcOOXIPHTRFT72L48P2Rw/kjJh5oABRVVq9iye7TfAuh1Vu8v655I
COeArAIdtRJ7S87At59uKCjeDMFNsmVQBFO0hGggPDgD4yVSWQaFDj3IiekF9eg3yZda9ttWsZtR
BH6wpdlrYZwaJNEcVhlTgzSVXqQ4dY1l+HF5y87BW/EyWsvgDr+UMqlRLRy+tC/QMrAcrWtyFRzF
7pRtPu9N14I4DSCFmpHKGJBmGohjzAVgD8D1N9pR8zoBMbaRRjfNWsE9KNpBTiNqdMaCsRZqt+iv
svZoNG+C7WOBw4VV8Z2qGpBnMQbaEF/dsfdDjI4LCdN9Jxx7eW88LgIVFyzodD+unJ0qS2WRjziu
QX6zZH+cf/4/F8TdGPo8DH0QI0gpQQzJBoQnCtSzZScjMgpHX8xtvzVNsNZAvrcfd6Q1SimWFF2z
Yu+CtzHrW7liY/KoY4u7q4QS2SavNjEfEsxhJXj0RdcMOrFFJRYSyc0Czk1ciP9CItu1S2rCXR/W
OJsY+8IaWTtZCDhmw52uGOjGvyEL2tYRJH4YSg7j2/28vJnkUxoNeEQkbeIU5L3IiS3Qkk03qIBh
Bt2Ep3rrZxHFktTKouOSZ1l6zVP2+QtYHD2MVqAUwfDDDIyTv0U3ovTxlocHX9zfcnlzIzoqdKkO
D69hZnIkTyX9VqiDIIQRCeHivkGu63oe0QnQ0vh7OtZIlg2xF5bTk2AXNw8K+TmMZyAHrfAttmYL
WooB1N2nLuJkcAzoIcMib/tTF3ED7ARR6+RmaEFWMjk33AeG3i2nHgSAUjlBLAMbW5OvUzpSu44B
j0zyPxOtcYEzfZBIfOhD49ZSxp1g6Vv5iPVncI4ZPN5o8wCgk6/QKHeWSX6pUkVzVLVOnUHWWrts
u6MaV7thnt4BedUJPoBdnWcG+bENfOdtFkVogpcIYh4VaJJAn4vyaF+lxZM8ikKfzYo+XnsyJSrA
y4F0+9lY1Ij08jzTwa/hUoE23TojBvoqT3oNB7u57XYglwDesmmLanfbh72SzAcQizK2BivBMqb7
QXLAMnrDUiTWHl3x7pC4l091c1NX4pjXWPlVtaBKJS0D8WPyLFdTZ+dNlDqKmX4ZZD0XCNt84q63
ldPkrtbKJFcxw81YZufW1iwv9EyHIUDW76S2S1al/y0HtFoip7eYyajqtMSOVgtx42UXLIA00t8v
7+Omd2UkMlShJuN4+byPXT0WMVVwP4FmzfSozkDUwXLd5MmP0SiBul4KPB7bqjNrWAlkjmp1cGkm
yWE2qYtfU3nXZKnbWc1uUDAmaZWPkgqmCYDg///WyBkFTZIRq4NRVBWu+fRdBaiFbmDGVbtDaUJ0
X23ev6sFcoagR6GWdSaksfna4DU8udnFSd8xZiOsvmy69ZUwzgxQ3QzVAuMhPjUjOw+vavSnXt68
7QgGmHUMQgx/8U2AuQX8sKWV2CP7xO/uNwDRhOqzlvT8DiPe+8sCmVqfK8iHPLa/KwXRTEAl6ioq
qPm873M0Z2sg6Rhr+bVX0ZhktA/zAKIHQgVo65s38WqZnCEMcz3FHUu5xslTZ3hD+aYQ//LKtkWA
sgl8lTowDTmDVusFg4sBRERtbRe9l08IeXVB1L45TkC0f6RQdh2u9g9UHHOVM3gakG+itVDOModK
0dsApEJHUaiBMR55lxfSMQX5YGCojtyhYmj0XyJ0I3aldEwW5WscyleEdl6QKW46ENkmlWg2bLNq
uf5QLvYhnW7NtMQuBzejZ0anaiVSpc8jUFn2xr2OWZzJ65wZjwLUtUVVn23L+dgmTs2KSVP7rK0w
3193ABS8HwdRS/e2a/2QwGmUYQbLEsslDkK6G9PesawvUn4w69a2ksK7rFqb1+Hq0DmvGpVRZ9Qy
gtVQNQ5aM3t973XxLhy/XJbzP7zBx6I4X9pXObXGEd6AjXH038JjApDEZcfwnPRXNsR/WZ5oDzln
ijMa0O2Opr1FzqlNQGvTz9INjTN0Uiy6Hcf97rJAoflwHjUsaikIIkRrrTd7gGzTNBv5o9TrIjv5
Lv1R7gy3Z506t4C9Jy/kW1Ndi+bENv2EriHzc4rjTm2wKwtGeXmuY5rgyV0eNUy+tkZo01jEIbdp
ACsp3NbqUQfm+U4bsdBgl1egsrIZdHDlWZonu/S12VkgRRVgm53o38+8+0oqt72xWkpa2YaTr90E
N+xFrH1TJGdqXKm0+68ktqXYrmS88wbA9OW72Bm8eHBKzZkHR9O9xHBN9O6gZ7p7la/FXcybWw/a
W0z+axhd45tuu6E3i2UoZJ/SGzNVXHN8kQsRFdt2rGxoOnuJaSbIkj+7aAlHL08hNkG+KgKQrgND
wTZstLeHTrcrHFGOd9OIPsSdtXv2nRaoLYwoYBMcTe8xPoomOOZomjbGRRBtbbqilTTOrccIGRst
gbSubO6TttxXA2Akp9bVDUlgrJsqbFigpqAWUqR8i01YlGkeIGvpj4VqN9NrKImmUzaDkZUELvAf
MCqNTSsmTNnfTFIB0povHWoarWI4lvQ8qQ9qJuLe3FbBj0VxylGj57sOzXwCTATYnuYfU2agGU+Q
W97Oxf6zMKBgf1ZBU0EEEBi4fDFxA/qme6AG2YOWH+j0ldS3VvReK+9F+e2yc91Wjb+XBl6Az0KL
pa1NmiK0UxcZfDL3bS07pHs00Hh9WdCmYmC+nlFJ4h3M9ySZcU6jMMSrpmoqOxuvm1wQLW6b8EoC
5z3bqOlmaWTNHKDl1lrfAFZZccwPeuszExYVCLfPayWP85tBUsx07BckERL6sgztIeuL5zzDG9uI
AjvV8DcFb7AW3iVW5l3eze1LfyWcs4LGWiZQR8LOtJvWk75rDjrmHeMH2bXPhScG8t2svGLKz0Jv
EcH58X3W/SBj5k5jmwtMhGuKGAMj/TV4S7K9uPtgs41qLY0p0+q67ct4auoKq5u+MzTH8aZTnPwW
//EzAiqDZGJgBo0CssvyGPRHLwpEt5MLq9Uyh7CSrxQRQNsiQk59QdhbFlAFTpu4lB5rhMCFN+41
jEBdPtRNN7OSyimwIs1L1Axw0+jQu5NAXpYhAKDS4bKUbUO0wPpAwVUEy/+8Nktu1KZPEE1FteYj
0eDWuSAi3V7HhwQujld1LUyzDPmEEMxgo4X5fQAZdl0nAITfdF1sMtMAyQLSJJz9GXo01zq7Q+VG
+TNrgx2JLacu28YBma3I3jYzlithnL1hPKTLUcZkr/rBAziJLc2ag4jBnoK3ek5v5OBlSTS3M3r3
N46LAnnFsuRTkPb5uCp0HaHdAJupomVEbsE62ND9ZRGb57USwVkbWpVltGvhpZLWyTtqqE5TK3t5
fr0sZds/r8Swz1gZVTo30xxZFlYCkFaGPr78Yb4szjdjPx5bUSjNtPgsqF0J42xpIWErZTrLfVLb
uDL3IUbblwoN9d2/KPBsmhQGhGXk8ikaizmTijWpiEeK+thC7xT5xwyuu8t7JxLAWZQMsshRNrrJ
7ywwpIJjT2m+XpawicBBVmvgnsZahiFu1YBbGDHtVXimP4bOcuzszJ5jO36OvgFNxVWAcSKk+dq+
SFeiOf3To1xtAWKF0CBCQjBLHTiP/QhUdQxrOWZX2lmXeEvyoxLySrF947WEgQabSM/LKkKTzypp
TbI0ExPpHxkIHIubX6H5wWHTNPOz+CHDXMQFYXzMH2RWDteItllgfXU52JcCbyK5Y80qXlimrSaG
QGs2rzEqyzoaL8DyY/IecpkGudeyiqAly9F7uziYfsLChOZqrt0FlbrMowdE0gJV2tpVKptgzoLP
onhNfd7V1gr0pptQRDaNAw2SL2QKsODRNes9pV8jJJgjQ1LsupA9In2XO4E72162hf5+ADohh84v
e1yqQok6yA9MuEvAWiw5iAe+xTJxzeqpKXxzfAvGfWlggiqynKzCnOXT5T3Ycql09QncdSHnfaRM
jYxLNviqRd9DahfVJDpeto+8QlGcLIYZQOVl8PsMmlsjG1nAq52e7a25KmSr6m/6ubVAzlDlLO+H
hSBBV7fdQ2SQXS0XgmzExsZBY4kBcDewUsHqP+vOXAdIbWrQSUn7DoYXuyOF2wuvog1TpDKoE4G2
jlhAP0XXq6toRqYh0E1pRAJ9uI51u//WOjkYXx3rNfPBZeN2r8hvdKaToZolnhLYcOdwN6YJVD/w
QhO+wkPm0ZpJB/Gth2ZsRzlqmHXd9+70DcCU+8AJ/9AeL+vjpkQmTwHbPGDzuG3NK3MKlhoV+1Ay
9nlnurEhuN5FEjiNl5a8kIMBGj8kudNUmSMNggfyqcWa03cUUYmKUrmiq/JZ5KqX2jiZSF3IiZwc
rLDIjpVGv6pZBmwAC7xXaj/KV/2ElFVPEawnZdA4SRWiTLcQu5FIDxQPNG9VA0X6sB4KOwqaP+as
D73MTPTXekwOVaK80BhzqskS3eSVcgxKAHzJKNY72mJco49jT3L9BZy2GIDs920sPRe5Zn7T8Fo/
kCjOIRporWk4P5PavCY5eW7jMbUjSx7taTB6Jw+a+YHqreIhBVA5+ghk7T7BJbck0hW47PdLUz5I
cN2Oao2ti/cA/icJ09/dcE9NdIFlaKPsygBtqBXZxRHml9ox+tku6ewW5QiorsFQ/wRlfHFrxNOe
jFXpk7zFr06+X1aqjUchLk4TQY9m4C0BLqjPxhpHlRnUgTL5S1AB79EApbKZ3DQyeKf1rHvGTKXT
jOiXJbIbBL2LkxG4wHNv8fkDuMCrKJUxSpQA4xP1eEB/mW3Jk61HghfTxnOUYUARBZRXQIMBlubn
dS5dUlq1JCMHiuEJTKk9qO9N5hZvCdipWdOLuasW0NdJbldioNBDX5Eoe7IRPH/+BC6eLauqVbQK
n9C4858hGvWoEx/KQw+cXnGz3kbPwmdpnLtQFckaFRw5Sgrg5e2d5PnXI5g6QC7XdycYPyEB5rkH
+SyU8yDJnE6yVkJoMJhOSx9zQ0RMuZE1+SyCi/fiWDYroEhPp0oC2C/8qfL6ETEuq5zKtnSfibri
2W/87LM+SeRHOvJkCdusB5E7rKRvXgH1bA8BONPJg9kfovGohyKaPnY2lyRyNrHItTzqCdY4aBgl
ym7G2DqY2lO6FK5ZilIWG/gfn9fHvUyqzmrbBr7arxu7xvP79aQoiKINewZM4bP6PH+X/RBIjMD1
2kexrR+uMkx5oJThCbyRaKtZuLS61MtxykPGLAgrpXfUblyjQbm/8CM33ik7MrqKg39dsSeguLNq
yxMpBEQZ+IOsCp8fi4uqNZoWwlUjd+K5d/qlPpjz7vIat8/2QwozodUSCbw6sOEgJZKXnZVNxI4j
7TBYmVvF495o1US0qecxpmkYikwVAF4CqpB/IZVGR7piakZMXAyA6DAH1qTmhdesWVL+NzHmxmsQ
EhHVWoDLR2TG13uQBTenzkxBOf8fW5I3juyTIE51my4GKalqggoqbAC28WLcV3R2Lx/Y1hX5SQin
lE2j0o6MWA3Fahin1vwXbey/8NrnOSoTcTNuY9xVAO3k0xAhkfJ2QFbMX6z0SZWjR3ANVQh0wmdz
qH8qJoBLJtp9T3pyo+GVfXmlW94bYTNaQqmuIqrlXGto0NiQdILifZ7itfVu6IIMxaYAqCKoail6
7/kQVi6B2zLJueLjH26XAVZuAjCRfXkVG2kQRBQrKdwlFIWDMdAaFtaDLNJ0mwMb2A7c7G3ZAYZm
thdgfDBiHCHSxmaQsZbMbWBituYMGhDAXligGohMmwKSfFCf+7Rw1b5yFjBCRVl4R5v+Xo4essGw
q9EEVsNDSw+ymSOANAGpj/I46GAEh7vlWlffxs9dtTKKs/2MXdGpAcqj2dWyyR6U9yRT/DHo7LZO
PHXQBFI3MDI+HQav0CDzS2K5gdjmS527pHFZYuquuQ52U2yjQN0BNbXba3e1q8xefR0Ed/l0xFwB
CJ9EnX8C7eNBJBZFDaagxnKrKWGD1ZlciYaMmCvgL+71JrOfr5x7D1AeLSywWm3XgxRoke9PaDJA
1teH0GNY22Lc9o2RUxZBw2FYrJPM4reYJFNDZAkRdGE+tvGrvsS2bBZO2Dzm0otaPFpGahfKjPLq
n1K57ANArOfXQ5PadRc4aR7d1Bp4k2rkzgrwNxcgyhjayEmt6T1v82eBcW44uPV7gwcix6hAksR4
ZPogD+wPxtR1O9VA3tDCAJizmHPstVKPpFIbKL5US+hJj/9zKVi1CEBhwc+uY7fwiP98SJ3cN/kA
Ilq/rEAiW2OaqcPIAJzF5aWe3U2cGM4NBVpezcZU57s0Ax5x86Pt0AqiRO5lKeevCk4M53MWulhh
2cgWEIgVv72tb8hj+51R7sh76Yeo0eT8Zv8sjU+AAhgcb+2ikJB16Q75FeORAo2rL+9FI23ncT4n
iYuBm2qa6kJqKDJjDO1VUf/KjA0Y7I/Api4kOhWcF+FiiQC4FmORS4wbG2/C6ABqRHuIRB6CPfI+
eQhuWZyHmJsEvflhYPntsie+9ZNBiiwuoheyt1zg2bRf0CWE60m4POGGMve48k0hJqlSuWgZLzfr
EPprQ+W7v8LA34inuaWyDV8JjBW0ebRplu8kswURItmVFnouSCjIVZ+5dU4M96zO6yiK67gDXezw
EpqgQixzwSUmOjPOYcSlVTVhE5bIlX4pq4c8kQ+xZu7bRIRgx1zCJeXgXAbRLZBzzYrpZ1IWO22c
vilTqe+jNm3tQrdGt2oSlCsTUfVQ5EQI50RUoL1MaWlauLeIn+oAr4Jlq06HK8vaq/uS7C97rbNH
kArHC7p2xhuLRwmPxDBmNDOCFBS/hYEmxGl2aK7bo3odMNc/pN5laRuWvZbGP+DTONZpEqnUN7Sj
LD0N2Z/Bf2e9/7wik3NXozxOIbLemO4F65ka/8kaOMf7AT1/Zfkw7ydFoPXnFRImUEF4jAsffRZ8
5WA2Ok3t2jzf9Q2lTrNYN5qJdGiKSpy3aPVjMwPuTR0Cya6kNLaDRHbKpTmi7+luqdH/nZTz4fI2
b3mYT5/EeZh6IXUYJzhVuteu0iODWf9F3fxryFrUxXqe4uK2gHMwnWROY4daOlJBg3SlM8RJ53vZ
eoaNbQc1ZeUIeSM2XAGWSDUD9Q1GpsIbikoSimEjONFicPQs8cyktWMgaxph/Xsn/I8sPjUbxehO
Ci3JAkvuAs4bC60DsmPKs20kwLaJXxDy2XTcqZ0fg4p4TG/lnrpNLDDV8+fUaZc/PoPTbANQ2Jhm
wWek6Nz9E2RMYI/wNEey7HJHnaA+VI0v+9Mu/Y1RN040dyV3szrTLgvpiUpwqq8SN3fAooix0m5w
wfhFBcHUpqP4ON2Tgq9urH7JM4mkabyT6u4LjeCP2qF3M+k/T0Vw6+IMpR1zAFM0BkKNMfPSZN7L
UbUPzUUUbJw9Rzg5nIHUgTRmhganlByCq0p6jnwNUC1oipX90rXmH7GriWDzzrMlnExmQas9JAAP
GqsW6hJdV4f0+DdnlXIjfvmIjou7l1GFoVMCQFg/Lu7T/FapMZn+KPBpTLu5K3lt8Kdxi9Vywpka
QZhCBc/gSsQ1RZEszrkk1Zgk/8fade3IjWvbLxKgLOpVsbo62W633faL4Kicqfj1d7EcSmbrFNue
OzgYHGCA3kWKXHtzh7XIAltMvN1Aomm9K68wiXsQb91OpLFdFk/5r0xkqCDClYRDMUq+tGaogAzT
GxvhmTdqo+mZMWYrAIGikYr/4bd+wwk/+GQ2NO+1xCR4QSzfZ2/oncKLT0yvxRt1AElw7rXv/9tH
PJELbT7i0kwVNhdn8sdHPGfwxKMVIrg8JUQ2toxJHpTYhhNUby3HgtwIhoJZx0bhWMtpKHi9TXzh
2TmJv1w4p6ckwcbsWEtUklWEA3g1XdOaaG9nooZgq3mUFvXzTPraqYEAqW0eSWd6fUZCOcEcawfK
bzBHO4Veoy+u+YZp3q9lnH8ki/4oldNjt8ierqGWTulbzKEes059U9KuctZ+uK8rpXXkJntVtmPp
4rn+2kgXyKNGLsoXPqUoX0Iqdail9KYgmaca+WtNguptN8RvtEQ/UK2LkfdR7806b3zBR2fO4dmO
oN0J5WZ0BqGH5U8gQjID7B9JwaKR6mq6a93EM2/YfRrDFyRudy/Uxhr775v9tzvLWBITgcFiuYwK
G8OeVsh4In/SGxV+/4ENtir4+sJAaOcJhDzGeakccNTVAC41CY/K5bUZnk4ck4GBMsqPEzfcQ+FN
8Cbaxd6zSV7vNO2qzix77G5nZI41Ed9Q0HyuVIIgSBBv8UM7U67lk6FNZagQHMfAKjPIjfqLCCF2
N/Ds+E9EUpuv10IuA/NQSxXGchdYOTZS1M0ossCdxjhWtMQosygACZE7tt8N+uHyed/9IJslcAcw
XtDtTHITOK59k5IGZFUf5txyLhv5HyH+Gb25k1ZBerFKC5v8DPHBtuj8TYgvWBSfbjKGDA/trJMC
0im+rReHslN9U2sEbSmioOU0X7X5/vg2aM3t4HnZ+7cbnDZMQ7P1Rqihyoe2DS/vouAs8JkmrWpl
tQKzdJBOseTMJiCyj0VJC5Gj5cuZep2m8PJYE8M/5HMP7D02nUpXpZehCVQEQ6KPxZa92cQxNhep
VRo7iNpgMN72/VMjfIwIQiSN/YaNjbLWer3HsCRaqb0GMRKbAz/NMHTHF6TMdl3I+U7xpLMFldMJ
OtXIFEOhDKBu3GBmwq+yo3YEAYNw7Fx0u/j6mC6tUkY7rM68BV+qx3zpb1obVGoTX8hEL8BXjUON
jFTj0K8sHYm5zBzsxh+Zr0yPUFK3XB3+KnJiNKgIG0Wejyn/+UzgM055Wxd5p9c2RPtmDzKBB/1D
eVS/y2CisX31fgkKNVT83It8bfAvXz/RbedLYXKBduV4SlicTcIfXMI/XLM4zhbs77PaTArEzGke
BaDzCXJrhBoGyhxacS31RDBLIVwWO82buxEPtNHUIvuX54PopPIcgXmloDWOIqL+Iztv3DKFDRBi
v4CASfCW5dnS0RzYTCQFnJmnTtl/uBu7WIMcpY3AyoBSE+eyDSWuKRQt7UAG5VMDDcmfw2htiWG0
vxebYxdiY427iaZSmXpVaXaAjmDI0kzzl7RUEqfRY7+NKs8Ay82oNBCDS9XE1U1C3VjRMXsqZGXZ
3ejND+FcfDsNeT2ogHH2Ck3BdDU61QFtefiyL5Gd3nWGZ3M8j08um/Ogl/iuE8XUT3mnibhYdt3S
xgD7zJtrUenaNPRZlIZz13+akvpVLE+HcpX/elzlzw9IuOtHZJn2M3sB/JAnhIresTkwbcI0MK4E
CMaO3vO3ze+jSdg33Kypn4jRRSlgGxoM4IM+Ru/Wzu/9DgVVkBOVoPDqaOGoQXT9gpsouBeE8/Ox
jLLm0Oc7KREhg+s+zmw+HufvZ2TVm5IV5dSwudLA9Zve9oEOyUfF78LInQVBtOgwMjjf7itgoG5Z
HFir95AIBttrK3g37aP0ZkUcqhDDVlZN+50k/5XkYVdLFJAJd4/DFGrHhlk2OCZp8Y0JseUnubKk
+GaC3pBFTKJ4gv3BS+eSw44MlChrW9dSgF60b9NU3DVVLDtQpQKZHDWupJweqWUKPprggvPULEWf
x22a4Tyio1wdKoxp5I5qdZ7gzgmOvc3hCBraSIRxkR9JpOnuTFz8zw/63/fb5rBkAdOmDKKTKtTu
m9Sxn0y3ddEKcdNMHnFYub1w8/eC9e0Gu+eDaXOYkmp1iiYMuHQWCsIN+dMMoghWHYZwV0jHg8Ce
aD85GLEVfUKzP4LdX0m56ZUVsuyMOAoTXQSbgxEKHEFKH+97TA0s7vQuwX5GoAyH2reClGPiCztZ
RbvJIYnadZ08xvAGGeqBCTmVLqxHFk/rMkoXq6jLU4BcPGnDAo7ocVqrLEyt+D2VojuztkRtycJt
5PDEimmt1xIiTNCMzE5z9WOGHD3e1qMcsBeRcBsFjs7mAKUerbWQCNvGmwlaw0Z+n6CA0SDvABI8
1Jw824sbtAx54hGffVg5J9X4M1N3SwWR6igYML2htYOrJJ1bN6K+PJEZ7qBYlV4hrtXLkMSF5pht
+apv7K9JUYj42v6H5/m9IIMDsEYbtL5nWcK/Ly8IbXEANhdTpDTDKfnKSsF/4+UEG8hPYhUZmiXW
Fj6bTZw195L+1GfBP2HVees4rJKGcl7A/7UT8oid9j5ynG1x586gdavOk1qFjAuqejWEZWg+EAcB
D3CqFUSt7HQ9d9hnY9zpSy2IwMgRbrQ9mz6eIIEG0Y+lvmWUk5f3cD80OFvi4h4Jc4I1hHwRHkuR
26r2jTk9pHXtaYruzVXjVKqg2fh/oNXZIodWU1INed6oERxaFLJKZJvmjgXqI81Fh5XsxJ6Rfb68
SOG55/CqyqPcWqrflaZzkCAuOewj/u/lmdzkVj+ZmkpirQRPSuHq6ldpFmVFBSeRb+OX5MVOZhmX
mAEGa3xnL0HlyHz0C2Ke/XjgvB4OMiKpJR0Zp1/dI38DGaKjYXKxzkAKs5JWHMaf/NE/xm7l+1P6
4kUjEewvPr9oEJyFihVGuU+/aPOyaBqIFM0zEORHb8z/S+IcOiW/zHGAlYMMouxTDc4LfcGt7JuR
6si1iNNg/06frXBQVfdqbYBJLgpqmgYpGZ1MJY6lQvOgeacvb+xSMFn8nEbu9MY+G+TgKqZqXtes
Gs9YuFdPedt8UY+Sg/bJzyy7rXuyDdlntKR2Tme9JAu1f0jPP4BDsTm1GkOp8BmRf9aP8i3j0FFG
r74iB/FLez/4ORvjAKwE54pWSEoZdop1X9Hse5SUnWs0aG2CRNprXZn/DTLPFjn4MnppGSsDy+N6
RH/eC3GPqCJYI9+IUGD2tWw7MBCa6RRYM6o7S/SmrUu/n7XDYMq905ryTWJGr5DG8XS59RK7vk5n
dG1nIyQTy8M4fl3S6NVlIN8H198bwXcpxIlZ6FbfIG+r3KkR+tgKEbMD28oLgMD3JEh0raVZRXYx
A7MzowjsfClUD6IX+f/wSOeVcFCXzz2atsfqdGJ/Rew4sS+M1wUwx7chkEYHv9+CA/SvWdqTm7u0
jzwGmZgpkkwpCaVxTsOhNTF0Y4GG5KuMrK5jyKgYV+lyN0fp+zSX7nK5vZfT+pB0mIK1y9eyRB5S
shxsc76P7OUmsYrrTkcRGNJ1GLWyoJ0dZYe+z942q/1ZzzGvNzbN+3iZPhBMydfj/EVXy6/J2ON0
KpjvqKKvawQ28sn6Wsqag9rKgdLFswdISC5ZmKv0sFSmT9fOSfXOpREm37tivaqMOkiT/hqKfceo
M1Fumi1MIGYegX4RrZvKKZX2bm7Qdmh8IujmNJLWuXzo9yPp81Hh0FXrOxPjpTj0IFh1NfBzNk5t
C3rSRMeeA9DUbsuly1nhQG6/p7bfL5WrkKd1za/rGO2r83Crz6JEmMBPqRyQajYiQWtgsSf8E2go
6wFjTx9GY8DH1RwDxNWXN3KvnxrJ/PNOcjjaRFk9LwUM/uo9QdHn1MuF3pN/fTH8tsZXybVGpVJV
nFC7Qssda29i9ayXSRsJkJEvlRtKIvdtiaCQQCsbLC3ukokofkXbxxfIoyaWSG23Wcg0Hdk0smSd
yLFBuhMmHzUB1osgkq+Ut4Qka9fCXO9j9M7tnfm94WOcyq9CkaS6aPe4uMxc6orKEY5/Lae+lU5u
LdJ/EVng8DCT1MSUI4RIvSo5bPSrWYSam8+GuP4Mw/i6uG43WionP1859FWMRkVk5F/Q2cQQ5wK4
8wVxomR9OyRdBnB/UqHDPORMAK90MHTsXr6yAlziC+HWoKwlYamtLCo+6511LKP+mFXkQ9xNPlUs
L5nJdxsNDt5lu8KzzkEFJTmqtug8DtWuR91PnxZXqeRwbSa3WOuHse+O9qQfewlwb03WjVFOT11a
tVeXf4dgp/ma+LDEYzzPegRZBN3P4jQAycJRGqogMwoBy6cAjfmaeFxp2hBNdRk2eXybwt0sytA6
U0Puidm+j9v4TsntT5eXJ7rj/PAnLaNosiNV+vn++qvXpeCRwBfHk0G3Fk0D+o/t6ZEQ++CIh3AI
U+0QpkhPYHjhjvCF8T6GMjTWxqwZVyTNiJvUkCaZGpC89yao85rZqyr1MEv64OR0tfzSst+3Waa5
SdE81lJ9hLiC7JrZUDsyint+02mPdgYBIEWhuWvEme2Usv6YqeabYpX8OVkgjxV372Sr9Xuzurbk
2jGk9cpQV+qltTqJ7ojgkXBqft08nvV6bHpQZdknodFxxNCqP6BIoXnaoUSbY5Q8LoHslUG2CCkp
BDGRzsVEChlTmRQ4pLbRHusuDvuoCyuTCK6f6GXLd6vGciFTdQZsSwf2sq289QolXUZWQxWMYyUe
dWxyZ6L4kxlO7YlLdwK/oXMxEunLGvP58OtKLfvyMjuyLqofPBdx/dNv6BzWSXWqGW0NkGF+fb1i
4xz9B7TbmY8zaD6aoPDyUEoPYBuFvrZJr2OPZtBIEEVngvvJ964mWqGoM4uXfuRi/gYL2IouXE4+
597XcwaeX+Qg4y5oq2OZvTJI4cjG+768z6FgX9JZsDqRRRW/aHNXErnppzbHew830o2S3GFKfZX9
uoDqsGqB06sI1SkQoKvg2cfn4I3J7nq8plh+fPKfthwZD4sjiuYFV9JgJ3mzwqGT5kWluJKEvMpm
62qwaleyVf/ymkT7yMVRePqlCtXgMHKyKDcyWKqOcVSsh0Iev4AWUGYd82owQyLiupHsSOAjRWGB
weHOOP6qAhj3SoDGh4N89SOmL8FmJ8rjCa1xrzJ7UrustDDWbR8g+XrVhpY/HxXMWb1E3e5/ZF9/
v1cMDmrswZIoSGTBQ2C5FPwc0EdNfcYKjd1WAzYfIawjslN/6R5yyNOMBCw7GJxFLUAJEOSBAxvF
7QH6fRRq1VV8uHx4BCEOn5tX+zaKbBOXsGrUuzRVH5ZWOXaLfZtYpqs39hEz9IKHtSCA45P1ZpS2
sl6aZZjkH42BUbmNXkknNJAJu48ErsLkIKaZVnlcMnbblyvW7LR6NupTThJQJ7Xv/1PX0e9Dw6fs
5dSAONlyStn/7VyZaH0cwOTguS/piq+nrLEDRpasTAWvDdGFMzl0ycHaYEYzsn+sr0n3oyskgXw7
ZLrekpiXRuDwTA5MVpUUhtGjpNh5aLbtHWjEviUPYAN2zM8YBb589kXX2+TAxOwTBflT1B60/jh1
EB6hsgNnnsVfaNo6oMzEqyI33uk1cc3KURJLsLmim8DBi1JM80ITBXW/+s4sXs2N5qATyhkKQcOt
wA/xQ+wqEsTp0OIbLvIM1epvknG9prMn2E0BcvHD67KRTutonoKVvx9jEjg9fordXCESUKU4+UU2
fTEL4mW6dttEy0Gt8mtiJffohnfrRBfUdfZoRbb5MotDlFKLqyw1wJVioUZ7ayY5mOimCNKnkjPM
aQRWmhVSWzVUJ6okBKWQcK5FcGb4aXpTksDfzBYObQQ2vqW2SAQpDqMcX760utf47VVEHHHYLbot
Fgc26yIbFW3YKcLsVqmGJmQgIjCBrNmV5k6Y3BKFT6fW+gu+0OKwR5/Nqs6aTgpo0n8q5fmrMiZB
O/WFDypmyZ/Qd+wWdDQ8QzefSLNcSZXiDek0OFGOSXe4MsiaK1PnFGQCcZA2oP9HTp6asp2dXMkO
1LIOUwW+Jx1vmEV+yvr+MDYpKPWM5bFJi9dqmeceSfBtsXinyMlwrfTG5xpTZL0OJU9Lz97LINr2
jaFZnHrqBWUuwcW1eDgEHfMwzqg5zd3TsIbr+iEx3wuurSAi5pvHZ5CfLVGE2WSukvZithXR48ri
YM9KFFIWFA84/VY/mqAcQkg1IWUWxEfwPBWY+p682utcPKoMF27HzQpfnIwW+E6LC7TmjlpLMtZp
uKAoWy+3aS6aPNwfbDon1/mOcSutyxV8hixdK92bUBYB/yYqMV96D1wMpZccbU8VKRYJjTIXu3l0
LC3tu8qWQbdRNpinXxv5OKuSZ8vFGyPKvgxd8yEBsV0rU+jsaXkHBXuQrBJoNMWgGxGKXQm2mW82
j1rF0qoaeJVVtZNrbyblzeUDfHpFXUAJvsXcgKxxpxNActEk1x1IdhyJfE2S7r6xOylEhstT2gR5
n3m8x695p01T4ij9dJuPhj/oI/iFpqCpzGNhyqAfa6NQVjPXtHMQGLb4Tk1tQeTGyh9bXZI9Obe9
tTVXJ++Xo7Za7+xaQ9F1mG4bLXJKc/iYWDZ5C/7jg9K3CWgviptMaq8HJEStHgXhYo4yx+41zLzm
hjcNU/EtHrLvGqHU6bRl8FIgmjcn2X1hFW0Yx8ZxTXqIM8XanTUa111O6/DyDu7Tk2zOKYfsrboW
a5WjfE9xMA8z5BCdPgdpRu5qH1Ubt9HA+PtDchTVMwTwRjh8b+cmovGIiMFq0OY0v15NBJciQuXd
A4jZallXweQIFYc/70PZ9VU0qjgeWmOlzhLVhVOqpaA77TmhIksYgZIVwYEG3lc+YRRPsYKJcqBo
Zh7QVYKp6rIAmSPLhs3o3NUK/6ZwpHBhLbyF+1XwAXfD5rN1Pk+UQ51YozNa9X/mcVmzx9C+sNlj
96ttjHEbqgxpvy4UTkkj7esinzGvLxF/rUQcnPsBB/iQLBMfT9dPHRkbJNNb6HOSGg+p3s+hx1T6
ynt6nbrqFz2A3NvjIlRi2l3ZxiDnmBZIDtQDKL5/N+2wjgftgDZA4mkY5Bi6F6hdiYxyfqijYzIU
CSsukIfRNo6a0oBgSugWdt38eW18+0qDSvZYMZIBA5qLmB3G/A3LSbMqVbj6w/0LUhmClfGtKZXa
y5AlAPSfTfYhCCaoQ30r8l9mdTehsVknF6DTNaVJQ/Cmy+jttDwR667UX9O282rysZSeLl+8XWzZ
GGObvjmhVKqXSmZN3zQuINFpuzTRvcsm9utBGxvsN2xsmGtV5iYLIuoqccbOdDJ99cmSXunkCKVp
v+xvyzVDPe46b/9eqZLB2sY4+8Qb4xNrVbHZJ+x9LWhjMKCMB+kbhHnCMigGT9gDJNpQLuBVCrBD
VHALgeEwLsXElSIvAV/eNd6tnnK7oBWWDO/+4w5zaYBiVWIjJUh9b1rlYuWFVbD972loBMzd0AKC
xN2fW9qlZryaJprbN9Ze3Ji3j6Fna/zIkaXNCj6wChKbWAPjYCZdm/Z4q5jTfU+ba5UmN3Q1wadS
+l2kjGiRWINFi14Nvego7X7ZzQ/hvEY2L1BcZsOaHX1bDIFSiGo2+y54Y4G/+bWWmTbjkFrC0UJP
Ot7GbhSf3sY2CozHzo8fRxcign6buy+QaNx1whv7HBhECq3GDCMRSE3/Nfs2W8uzmHdjiwOFpZ+l
PmPz96wwtF6dG2leNJ0nWhmHAkWjmCSr8fL/NQD1i1dc3Fy9m97YLIwDgLYkI7LDORsyaZ2ylaHA
W7h0/jCQD5dv/a5z2hjiLn1dm1ldaHYayv38qFt4NczrepdTkC9eNrQfXW8scVGF2qAClDEeKfOx
9xuKNiEFsbWlPDLdArR4BWv88ILjuH/hLAS9sgUVTYNbYEX7vFYgAIkpX3QAo1eonW4lN+q9AiOV
mtscIaW5CPzh/tc72+SWip+RjbKEWFvB6Lc1z95klt5igC6cvru8q6LVcSjalH1fqlJVhXL9eW0f
IAnjXjbA/sDzG/Z7KXxhJK7nuq1RUQfRynilXHeHJdB8+VpY79m/W2c7HC5KGJ/M0hKo8Q+0bfuo
cbbFIWQGMjUtW0+o8SNDu2n2E09Ei1bG4aGcgs1MV3oSQI8ksA5tKFUeI2GuvSYUk2jt3+fz2jhE
7FZZ6xSKUAylHtYdJ4FFDP14tTtClOBqdtsrvL3EWVGRWQ4a8WqJ2rTXQZAI6kuwCDvocvEkvXIu
n8b9MoxxXh6Hi3U+t9Ywou5pOIwTuXerBwnBe3KXHfAQE2Cj4HLxdZGkaobBYkzda/c6ml+l/cN/
XA2HEwTM0mq2gA/1V9fp3zCeiT4RBxXgxUmNVcbJ0PPESUvNscvYyS1BjWV3z0zZhAyoDokqnv+r
Kps2HSg+ULmgY90Om9n2BbvGLswzSNqY4M6AlMhxOUoLCaTrASkG0+1B/qTes9owo+sX1tp30Xxj
j/Mg6TKVvYq0EWOK657yO9Wd7pZbxOI27vHgWcRt3shO4iv/1Oa6McwdD8sYrFiZ2LSOLb2NaSm7
ZZp6NS2+qG19g8D60JPxMeuwB2Ucogra/9N12/wC7sysmGhXCEQDgcr0hpTvIewTxDczhqJl4x0N
ravLn3b3iELKFTTTqqJC9fDPNwFytgolFOZ08663vzWzbxSrYE3saz0/PWcbHEDSOEqkLMfEgW19
Az2Lq8afEvtV1j7S8t+6yk3LMCFfsCOrs+YNargdGNyHI1QA0eeNVr4bJnvFkvqiNPuJ8+75ys7W
OLdGs65dWwsYnMwSGNGSCVR/y8c40ZBLycOq1n25Vq6WDgxmVutJrX1Xr/PHUtN1x6jkwhlHkjlL
Yd+aS+5Dge86mok72Jk/ZNIrVR9mL5nqW2NcwV9cx5Njx1LwL9//vALu+yul3SCHBzyspRsL6iox
Wq/6SFRu3n96bj4LdwRy1LhwnzdEBi+P49kVvfRNOL+IShnE1djAHW3IbTUSVxnqsLFu1ALkHv09
TZ8u7+A+/J53kMPGeYz6udSxtBpCXDJa1mzFvWxh/ym92T0ODss4qsvJghqHlThMCoF8Uw7gdPM0
CwCc+ZUrOtj7Tn9jkcPBMqlKTcrhh9lcsO5DMRjqQOp9cTeDekLcDrEbsG3McaBHaySwuxl7+Pdj
9/uu5ffn4nsF7MiECiUTlxhBJwjxDL9Ungo7C9deE8DefsX+vCq+U6CrMTCOCZAoGPMijPLxczog
sFE0Z7LmqzEyjg1R31rS+NDEsyAmEF04vluALIki6xGOzHNiLl04QCe4AnxngEQx95UyJ5ITtLGQ
W6N/FNyAfRdy/mocfmhEwrhGipcsW47kRO/kj4OvunL5CpWOYH4N0Qwn6VPnBcOB+7HP2TSHJ+MM
omA6QjvjX8f19qvUm3PDIUqVLVPVahQVHUlt/SFSPhKpvrPr9ppauhfrcWiMHSjKm+kV9HfvSWZc
KZbaArtrV+7a92SqNEdvUPXUDSo5UltLUFFVDE+Oitd5oTeOFOem6LSLDgEHUpapdaa5ADIMxZEj
H2r01/Nh0dDu4MWQsXLLr8VHG60QIrvMx17Ae76m35hNa9DoJ3b87WQXA6JLxjigUrI4zrrJsoO1
hExZVuvviAKdemOsJjdZ7TC2lMhZywRMUmP+cPkSCDaYr+nXM7rhNAh7hsPYoTjc5p9KVaS9I7LB
5QTmpTbtQcNHLJLpUcr7a6qN4eVlnCTyLuwhX5dX+nqEBthYhUXtLGixuEpu7Jv5KQn1j5havrOC
6sG+6wPlCFUr820Ztp4RTp79ejSc9oZ1vYtlz04FvUu/iQuDumkasoV1GLHkrdbc6z5jTc3NA0tY
5TGocwZH/qg9vsC0AF94qrh+VCmRBlRQ/7kLZnc07YwvfPFbldK8qVswZ0HyICz95L7/1ATZfQYW
shOXVYk0SXOc39VYduGa//jE+Y2ohMO3mo7rOjEX/Cupm7trWF6xWUxxs83+A+dsjIOlVaKFOqkI
B5P2nlbvenANaiJnK7LBRUvGUsqKVsYlUv+Tb3ReuuK1j4pV4jEqlV6675zce0GUJgib+IJOrq1G
BCGJXxm8H5z9bBvF2XEB8PHVnH6I9aJc4QXHoIMc4XgYgvZKFUqaCfCHJ5DDIFGFYmZLgrh4MOtP
tajvQ/T3mTPZVBW7qYj0GP/C5EfkSNbkN0rmXcY3QajCv6hHtYkqpUTdC7Pilrvo6Te9795k5fAV
7+CbpFIETe2Cw2ezJW+WVJFBzwlLdvZlUbjqbB6aZA2TGpP9lxe2/wyxdF0zbNTtZJ4/rc7qfkB3
OcK87IFRPWOGBSK59fjAmE+XK3GKczdW3xjk7lWiR0ptSBj4Wu3kXZovrtkax0mqjoQ2AucqXBzn
2dtoUiZTZQ9hf/Ro/mgFbdgdpqDPH2MkucQDJbvf7ffiFJmh9Oa7yaNq6A1kFsM8gqJ9bLhNTg+z
Jpzk2vUvGzucSy8n07ImDWj/gzAb1Rg3f1TgUWWPhi8QeN0FpY097opRiEZP0/hvFGqitbH/vtnD
voKX6+nJdzI1mBgzMmzMGtq1LxGE2W9w3CyNu2qU5iSz9TgK5CMS4Y48QJUld/X0VFzoHHJIjkol
6vsW7Sc7R5s16iBloC2jx87Kt5n9WSrvC+NGaZ+a4jFqJ8ei5Ci1d1rxSXDbRXY5Lx1BNdpqmNLO
Ly/98pTNrnPZ7Cvno7sEY9X5gtJrGdePSdRXTqOh6ymP70DI5zbZGCqm1rrN2qYiTNtFa8uCLKyt
oIeOHzKZ6ohQpTzFImymVH8snuYAwzpMKM2HvN8U6GBdRvkm8i/v7z62nQ1z20sgLz3OCR7oGP/w
LeNTUtcONSffrBf3sqX9ZM5mjdz2lq0ixWp8+pLouNJvEPIF5CRtvug3L3gxsxv+LJgmREG7KZM3
54c+tFIuwDFLWIvAPxT7djHANmRDsYhBIN7+5/2I0jK3JcYjst5b0zVBT0LhkSsIHswucV7GQy4y
yX27eJmrNGXUaM9F/KqjOITdT+Zslsh9wDS2BtPU0EH391dxzyuhNg/xcab7a/HfriCjPKgaa7gY
H6mJudHPrXG4fB73YjBNBbuxKRs2/seBdlwui4q0GMa4TeqjC36tRIrae4vYWuBwejGogW7ZXgq0
PLmX7fw4KZDExRzFf1sId/KGuZGmBFm+oBoST5M7N+tE4C/aK+6kVUo1qVYDB8dmCNPDP3kckU3u
tFU6ZjKmxAIal7o79Pd1JqzS7KHu9gNxgV0KEcFMWXEEkthnL25FRZ8Iey/ZbrZexTUaNVnPcuFT
Vci/LbLNBXqqvWpLE9sSNLdWV+6ha22O43c6YLieTo1DNcg3Xj4ne+7tvFqTj/QgN6rRNmtrvLfj
g3KgiCqh3n4QNnTs4e7WDvPom0hhjHNbNic0EbMs+t9mwnZBaWuN/ZqNtbiqWhOdfL9A6W9oPHeD
860tDjIKqB/YdGGjyen7cQX5kJQ7ufpAy4w18DtGAY2+HBoQb2akq1KKIqY6CT7irmjd9jdwoBIN
raRJLa6F+nr0eujGkesxccoQ86+stwR3JU/9MQ5yT34vqtLulhK2xjmogUqbPUUNwaE9Mpf6i01I
7Gv2wpKtIQ5wUqVYyaDSLBzL3p1N6hh0cCNQDFL9/eVbsdudtjXF4QzpIjCMVjhAI0jdbnWov/nk
CKaLHHo+qVtNJYg8pBbzhKLpPuFx4uBH11s9ynX47zRxWT9D6avEnw/WI5s8yyB0H4pMsu/Dh0Tb
tXKgU2sUXKNsMnsdkwJsamnpDXNZOXTpqCAfILqYp7O0uZjDXOBFacMt/T11x27n62Zdp9+ysWUY
a6p1kVqGVdsO31ooIIa2luYQbO1DfRl711TL4TC04+hl6mnOuatdNBSpzrra16sxe8ZYX4/S5INr
hDjA5kDuc8VBO5Xyn7y1eYqSNz+1SIpF0pY+C5X4TQL2Qfxf7/KJFnzk07HbWFhkaPvlLQ60kgeD
ujq1Dp7o/MNlI8LPy+GQAQr71miQqEhuzJDpUK1vWO60OabiRrq9TPH28/Kwo9mLtg7siqrfk+Gh
MD52VHUz+1jlRwgfOrPaO9b8VrBCgb88IfFmHylZc60qtArDi4s/rU6iOhOUWvz1YLsoJeWaa4Uq
MjJoXT3GT/m9UGdo7+m7XTaHTGi1apuODTUtJhTU8mtWCziRUzEFZ9FDUHRqODBa+3JR8h7GKshl
k3ryx+5xMF8L9pT9lQsAdLrImz3F3NQ6KQSn/0d3eu9mXv5Yzk7t2m+im3mBB0sOnTtBhMRyWlFD
FzuTF6zzI0BjkcmNxGSiuhxvMlt3W0u0QEHww4/8aEVtDWA+/hGOMCnTHx2mL8uGizzIqYS72U7o
zc+kNIwq1EMICrltiDniD0PQ3KkOaiZh/Fnw+QQnklfMBVbFWlbgIv49pou+FYcvc0PNVM5BkoLn
zX2d5tdUFtRLLkfgzxoWo7VZO71CNGfOOgatryb1ocpu6fK5jkStZ7uFvc1V5lVLkfBfEmPC7frB
GcbyO8UV5tD8/Ei8YnHzK0iNNC9ozxUeEQ5E6NJHmKBCyPZHXU+7/Tnd/p9jDJ7BlerRmnU1HIM0
ByNauTJMLZVPgoMoumZcIGMSY1QrsN1hP5ny2a+ov3NeMv4hCEZ50tZ8tayW2FMWls3ymKv95Ncr
HZy+sD5FJFdDwdoEl4ynbZXseZ6jtmdDmPrxT81DUTwoOh0nxsINgOhULyuDQDllci0nPRTVLT20
scfSjaducVRycpFWgWg7uVeUNCedynh74AMYIVHvDA2eT56CcfOD5ddX7deSugZm63LxeJ3g3Gg8
qvSYIZxWKp3qhye6vjxEepX6i0cO6kGvDoKPuZej21x8XgW1nVbTXlPrF5nlVkzgRTk60QK5h1Ns
NmOnRHEczsFpXjH3yRVUf0wozNVQGBDvqCBK4nlf5UZrRzSFpuH4VH9Sj1rAhmrjMHsnve6DPIQK
ope+qr3pMIKUxBfsruiqcEGLFCvWBDFCFoSywssvesCXVF0E/ohXQTWHpczTCNkTmn3slE/zLDgp
gviLZ3Vtu6ZVCfMQiRRk6qvERtI/EVHnCq4ez+dqr2pn1mOLVsA+OcitrjmLgVaXVLovIWsk+DgC
/8rzuErytMxWxsLXnwoQ6kdW09C8nz6PgQx8ntgD7VYaNpeOZ3WVY7WMe81kPu//LQNlqBjSh4yL
zdO5TVlfZfWKoOhHWvyXL1JuxWmR/UNyNsVu/wauEx2iw7qFoChtv2ty7k3Ke90SMp7tY9bZCgfQ
rWKPOCiIKpfX1FPQvnfSNqYO+GpXnw1aCN3Q/gPvbJGD5ZIkfdkTZMrz6k4qrCCebFez3sukd+VI
uUWTjm9ki0Oat5fP6Ckcf/4iOBtmG77ZUH3UZLmek/jUMqPcLK0Dit3mwFidRl8CWfYUaC4JysD2
ltjJWqcwoHN8+UfsI8v5N3CQDeJKMyUtfkOy2OBEIZHTRJPwoz6zoliWAtIKFf/IMuEdUd/kw/+R
dl3NcRvN9hehCmGQXpE2MoikKEovKEWkQc749fcM7c8EZ3F3ZPnBZZdVpd4ZdJru06ezeZLlwHy0
v/dfW3xTC72p/Il+VQMGZvv34G1OIneuvMbihgYg+GB6MUxPDxhYfHCr3Fueo9/JdC+cGyePy3ST
rjAlheKE/Qxw1VNW/5B9RtAFxc09u3GiYWdIFLtxG5xW9LR8ffq80yROOheKujirmrGC9OWOnnvq
TIkDID7+AzvjO8TDe7YYklUUExATA5EFtizV0ct7BMf79EMriCaXVU3u53AJ8oSmVywN+DlDECXu
fMQO9vvsiCiNdTvUSW/tI9hZdqqAC1W98PnvxfJRTI1o39nsFgCnvK9KJ33Kb5U56LN9eINBGHCJ
TGcMnMTs3b8zb+zuQbPcWXXCyE8xru6wVV/CNs+FP+N+FMsi1kaujpk8qmAz7ALTdtJ7BfgMy0vO
SQ5UJV7KgeVet+jXF8GFMoA1QrcUW8NAHCcxW8rGLBNVDubYTb42h+5QHG5GN3V/6IUr7fXvS+Ig
83UZboP+qlNHfQwjD8DxzwN1GrzeY1/kZS5CB7uE1U/iQocWF0mVVPhJmiSdc4D1Cj3yB9z+9aNv
uhmiEZsoAPRcNN0Xe9BbVDinQA+pk1XnWBVOgm6dxDDRhzZky8D0HWfnGBXCqjNNmYL2KCtP3Xm4
w+YVb1APr7O1oBYHM6dYi5j98p90LZWzb7XRrLgkGG0kcDGe0mAhRF7+Ar+qGUwhfZmnMkjH0rl+
m6KjclZMWyNT1EadAnkCDjlDfazTZ78IC9Fqy8uHINTDxCyGalu6jMVnnKRswXIntSDT32UCc3iN
+X+XCX5rS/yWuzbBfSYzgIYu8/OiYFHqsqKFxIpQugM4bHHGBXGvVBLp0eyGyO/t/vuA/1P1yV6K
wlMxla0HXODHOlJB9lile11vKgereH5dv/bLPhe7DRW0AexfmsZjA0Yza5NQxW/rXhiTVRU71lN5
NoLup6jIu/GFbdUEcZZimypoCjhPERpk6LS4nYN4aM7EnvzZahyyxAJF2jDLd2I466/sDlwPiYxH
oIrOpAYn1FNPcGns7+AsxAZbjgKvZ1jIMLi0sSVt1RV2PweNpwToowfVt8ZfXBI0wPfJgkizpbC2
agP9aQLbc+lorGQY26Ke1FdIgp44RTDtCd6507MK5kTxMPDmDb7J4we2ZlleLGme5kDpqJ/HzUEm
/35vNUxhdSZ+UivOCVx0izOlh9ZwpG/gGgbrTzu4YN0Wv9w3VW91Ik4n2nyQSdrOKlKE2VeeJBVd
ItCovtIbH8dHrNCt7wpsbheoyUaK8O6QnJpoBshFmxBi/1pePZ2mINnnRwZHIEG3kw7mDlvQxd3W
DX/zTi77wKsswFap1MtwoVAYJVC8BEwkDhZqmD5BOlTcFv64XyoHFaBSlItdvG5ePyuYEDQTeDqb
L5HojRpJeo0TR7fhrj6Ghz4IX8ogEg+sb5ogKH7+J4kLUoNSAsEoQxIU6DYz3TSwQSdqOfK5BZeU
Lwr2rw2TC5NfyeOiRlObc6aRZYYKpfc9MDToXyNAOuMuOmKQESyUj8QbfN3VdK+56U8ifvNtFf7n
vHy62YBhapT1cQ5CkOVMeuKp7I0qfReorOBa+bJJ02ozXShUZ+qxSjv3Lckx7uNPGLP+OtykN+Cr
Ewjc1tW3c3GmuaiSPdMG57JujN3sZ6eicMzbqnGWW+yuw1L59EY79EBFHK4Lvpz5e6+qfOUEbXLE
Vg0KxHy4fKMFDVDFk5uODsg9x48T2FuxUMbN7qevsXlLWyc8YdZSTN4j+rCcsUqa1ipWMcxBWutn
NZZ/DumSOaHaCQ58iRzAgTFIhhBiWEhaZU6DO6z4MlIDn5ZxVjKvYFpPg6P7JYCpmm99U2VHOtjn
5BncRade4Au3YspKOA+RaDNjoCqUK5i6x9j6rKSqQMAlWuj98XhgRF4SpaFIW4MSugOvR73og3aq
P+au7TJazvo+6xFbhBiwi8IsJ5dT4GwsJ1sbdTUozs0hO7J9A40f7+lxdEQBZSuerC+RiyfhMBsa
KWf4AL34bk7mOVaUW5rlt3GWvyyGqIQq+macZlI6TLnc4GSdhid8ill7SfvXHRJ2ewpyYhuLoQ3l
YokSjXqaLvhq8q73Zb8IKrCMYOMi+hRsE8CwK+8ksEgMn69b/2ZOtZbL3NIqROoFSM50BWf7izGr
AGcy68lAUzR3uiFg7BWY3+Zlrg7KPeXsXprCMZfBLBWVB9qbh3hOBIfa8iTrM3EhUbIi2+pUhCgJ
69nK+gDY5T4V0jYyN8EHQlMjgBMTwJVlPkLEgxXbeVktQZ4eTWf2Q/iL0TWO4y4NDI88LqAqKos7
e9ccxXvFLuvd0Je1dM7arMqaZ5QclsBCsn3QTsPJ8KzH6Cl+kL1mJzws++uuHZazuCVXFKmT8uW1
+ZrtF3TtNAzyMHIT8XTh1vcz8aiwZc2y2HvsvU7WaWiYozEhwTB/6tMPXbkB36jATV6WgdkFroRw
ShJnGk1jOoD6cbegRaE8FVhWjSdMgZodKlUuOvQ7huOPgBgB9kZ4o1s+zARPDCYVZNvCzML7Q45U
q4xmIAMmevDUxdxH7g6gFNBSkHfZldu+MLpRfTpmxg7jsoLTb5r9WjqnPrU8ddmYtQuY3ubaZQAn
yTXpjiWOsPsd7GXaXfc0ovNyGjQtmP5vNW0IsOnnXCd24bR2Ep1UJQPrdlxIXi71in9d5lZJ1Aba
37ZebeWiboS9UEZT6t0S0PpvgrQoBfU+I0iL80PrSbvqdxAYWz4OisvYxXUd72Lu22L7HpGSpEIt
Ie59glmDcRENGmyG+bUM7gvKeWcOdTONQZJGhyic9llT7JU0DQb6UZFat0vmvSFrnlwdZLs6VONR
je7CKXOkSvWKoRJo1JbNWjqqSYquK/iH+7zFoMcA1s8wp+JHWTxWrem0rUCFtjyuZSis0miqhsGz
O1ZxlBJSQIa6C3dVEB6UXX34A2IqeIa1GM4z2PlSYQx1gZgZDLzT1yXJPI18EKjmVrq0lsIOuwq8
YzPFAyU4zEULUdio2Pw2b/fG0zpSYlU1AAKgaAOtgGRhr3L0ZSiFII+LE6koAmsaKmhEVuDYOBVA
u6mrGozPvc4oxm6n+sNe+aAG6DqMvmic+lL/OWl8UiZjDb1R6ho8WHdYfrAXfnur7ZVyb3ldDDYB
zaXTQdyPvSwUcoLZba8+XKcOWQTiRfgUzFS0O/QNHR086elRFCIuXoScIC41C3N51MYUgmZA0/Xh
Hlxq2MAAHIv0cF0XRYKY616dyCiWqs+IvAR6Qr3G7B1lIY4NHlpZtGD50iFzZ+JsSxpVzB7TXka6
OXkDOHyTnz1K+bGjHQs/f4w842H5gVXC1w/4/3wzVnqGcsIrcw4ZvGZGBcprtKO0st9FSfpkY4uu
n47grlRvh94+EMUaT5msOJYi2r+4fb1vwjlPrWgJ1fuGaEExt45qSZ5OPTAWWdN8uH7Mi7Dzerlv
gjgDTA2p7tsRpyTmsKeh7Sei/fDbVkfQhrE1gpzllWFlpSqxFLXZiGZz0LwUjafheYmhR9Dbp58A
j6azo8euCg6PDG8WgZJepizsdG+ieUgeonxEEnNkqkOO0gvB2MR34nTP0pH184T4hIt8hRPHqQyY
R/u8mAwtGGO4lr9mxMAJw8qlpqule3Ono7wWE3DxePb++ocUnpVTmSzqhxhoF2T3DdwpSOGVJ+Wv
Z1kOJsxdHfxBs5CdF7MJqo55ZFTyOSdQ9kPbVxORA3n5YoWKG9lHgoVwgoNdhCJOCmf/WZei3xPC
/qW9+Th40ou+j46DU+2tR3Mnn0HDIvySr0uA371dOJlcpMWkQJz1FllANDgUjk1VPzY7HwyaB7Pb
20u6l5rUm0ELafaBTjHqKNHHvM+9EER+st/rmaOpNxnWL1tdUBumv0S60ygLRhB0V2lu7Wk8Z/gb
4upbEX5a4KtzEpD5s5xhkZ7yVBm/ypY6YLXDnrvUTWQsFNBKh0YfpSX36ZA7kto7pN5nOpaLwele
v/FN5/P2Wfly6ZL3GBgGNCAYgerU++IO9BrnOZOxp01EByISxVlMS1Q5Bv2IHFC1cVTMTzU9aL/J
Uzj+un6mTT+HfpMNdAt6whekb4akKhLWPQW28g1UvXMknFvfSmV0Yioq0fH+xD/vI6Lek1DNCk0O
Ouo2qP5Gvn6LZWcgLvcK4RLri7QW+rkWxtmEnjZpPLDjsExGO3V7lk7QowgfsikGw+qAgSBBx/jz
+zM1oZ3JOklASz3sOvtng1UMER2cMO8cqMdSF/u0E8DtN/2YvpLJVGYVLmg7Nn0RTvhSoOzPTmso
LANsCp02i3C8qeumooDyDevvkIS+l9cNqd7r6SIH4U/GVkm/Z8cMAKRcRaWCRQnRO3orSKzlcUlo
ludVKcWQV4a9r8vYezTdT3rt0+ybFQsmsrdlWTJBwUBF05VzY2mm97Vepwo4HfFkrtLpZk6SjwjT
O7lLg0KWd//eynTzH3n8fiVLRZ0SrBgKzuZH3UcVg6/XBWzMk0HxVxI4h9GhKTgreQb0FkZLtfMK
RSn8UNuauJLFRVS7WSJNIri9v2YiWsy0Y7RKuzFQ75B/B+yw4aTAO4w8ScWiCHJBbzx0qi7ZLVQf
Qy1OWj12nWBP4saACbpFKwmc8qWmHcWFjLj2P7AtfXklEvEVPIFUMIdgRWVCfwd2t2Fm7yRzrqS3
qV63MTx9f7TAiUm98BAGvReiWPY7OJzLYqf6/qScG0EJx2jIjKxBv8seiM+WtGFfYgJxjNxMZNSi
L8c5/1Fr+njKdOQoHU1drWUQ0AGFE4H2X7SIuUNxbj+Zm7jQjEEODHVy+/GTRR7T+qXHGLekuDb9
JJelN+eH61I38q93X45zItg4Ly+khlAz+1JF5zk9m/T+uogNrqLV19JlnnSA0DCcih6ar36Q7rp7
ZR/d6D7b+hG5A2qarI0hkMiMl3P7b6eCRM6R6H3bh30GfdSd0Uct16l/ghzJsXfTrrgRNUy33kCQ
RjSs1SNACvGPScuWogEvLBn9w+6cvmR+ajnhD/srcch3G4+R7mcpOyDeFu7b28hK3gnmfNgQhzQp
iMFKRtZOP9du7lrn8gDUudBfbgSbd6K4QNrMY6rTGkDeqDN2pLWwZ7L0pA4zmrTysUJUYAzbavl2
pZwry8isqNi5hRRIJ56ios0dSdXOGCYRcYrw43Gui8ZWU5kFXEl6lu5mea9YBz1od2wpXDE7tHaV
X33nAzMsriv+P27s7ZScGzMRKELJgGyyo/fW1xTvZvNmPDcf1N9gn9z2YiziKYoBEl7O0uPZNIqx
QGoyapGbApQczsuf2d0/Mvgned1byoCZWmBewUoWu/UXBnYuz+Oh2SWByO7YD7408jdhnJEDBIhB
Yh1uxUxG36RHebxJrVvTRPnN9lP1JxEtWRXcID8ol2B1QJgpFpLJJvObZAlCALyvey6RCM7MpB6b
JEuTLc9QWtdSR6dYNEEtYdu03q6NMy3kiXU7tKjY1KN2W9bDThvBDSmazrxsp71GszcxnF11BRZj
0gzqZkZelTiN6mQPU+iYgH/XN/qD8gBEyW3VOgScHs6QOcMzyotiIhqRknAmppt91FIFP8N+lGxw
OTjLZ/0O3Y8AxD77Jgfo2oi8IcakBxYb7SfJsZ+uf9FtI9cQHwBEQuzjqSrT2VjkBvMYgYwqwaHd
Sb51lj4C2se2B+5KwQ7WTQVaSeOSCCJniUZVFmvVwqvtwSFlImD1YH/Fhd2tRHCORFLiueiA5gUn
+A32AThhYd808Cf1/HNqy1M0fxPc4PUzXdBTUskG2ILlX0OA3PZZQaCLPcMzHssDqCq//EZJnwXO
//+I2NGAP189U6VWLtM0gaWTXbJfaqwcwMbqF9YKLbE7w2sG//oRRSdkv2clr66UIpoHaKkmP84W
+p/q1+sCtp47QAT+TwsVmXcsC7ZQAU6C+H07fs1ObDdu5csgvXIYTYA4ZxYKZEdeHYmOqj7ZCQSi
N/ehuG9BgmB57Qs9led4nx7RDhScUHSHnMNROkyK1SCSC+gZL+AbGtgg4NRuBj/EEeVvoRt9ui5x
05GurpRzLZZpT5gFNPHW17HU26JHJQ4D2xCAnEXH4h4fkt7o7aRBNShKyzYqjcvy4fo5RBI4lwG+
VyMPWY1Em5uPZNHuckn9T14JQI73yrBMtRFhC6gcJBF1x/lRaizB53+d2r5isjyOblGStGlzG7lw
O54HIt1U4Vke8NK2W0fJv1JMWlUYZzfTB0n7Gi+3E/2gVs8kLj0jrZyKpp4ZzX5ZT66uoOKmli7J
1Gd8ZM+q7mwsmArDTzqZPy2RfAu26yDDstu+zD1Cm/0EsjZtIIIjbTWp1jbLA/e0diysRYOCscYi
ED37CWGKBOmx/m+f5zWErWy1bvVyoLGEz1M+G1LsVZoIzSqwlVdvsZIAEj+960oYp1l8zrXakdJP
VSFaXc0M7poKcC6nwu4btY+QPGWDfB479ayS/DQo6g0dxkj0cVgIuCaMczeqvmR1oqAirO7UX5rH
CIGaxmFNoAyrdwTSRNfHuRqTZlVqU1SEFXPfSSaGUV564HGv+4GtXuw7feNcjRIZ/TRhS1xgZ8H4
3H9IvemTPXvSz+7X5FcPy0/k8KkDMrTrcq/nE4rC+R9JHfvKCPHZ9EzyCgNAAWkEBv8rsdFywW7n
hYqwXpuP2TfPzTMQ1fpY1iFLCs2yuNWk6VjUyz3Non0mG4+UKofrB9yqa64vluccGtVaLhv2+bra
I0f5hkVfsMJiC+9eDCTbPhwxTGxu06wLGuF6juc2Jw1i+1T5lUwOBX0ghuSC6gZ7aULBxxNJ4zQz
q7WpMmrkm53+Qy0fQFFO2whIrkNsFn/0ugSNL2qcGqDa/HCRlY4diWc0QcGJ8FcKDy6sBfScrK7z
R6vbGfr+TR7nT+pCKZXJaN+qSIABlq5aoJI0orbZud1PHLL7fF1btsPxm1TOsQxtQis9VRfAOqJ9
Xn7SzViELd6sNK4Oxn20UEM01hiQpMNeSJdU87NN0rvabQwQmrWz7qVmc1uVY+EAWL2/frxtV/Z2
PM7JqIOFYcAJ4AdpCf0uXzypJ6dC/XRdyrbJEew6A55S1y5mUMMo6aO8ZUd8MznwpiGW7rHy17su
bTPwvAnj58JUM5ZA/w4j6M3RW+z+OerN4xguJ2zGEaSDm9e3EsW9TNK5ILK0QJQ9oAqdA6pp585M
dtcP9OpzL6LbSoz6PmHLsrCNMC3NSpps+HHcYYj+c/VYoipGfxnOAs7YEBjnU783HgSiNz3KSjT3
UsFgb2I0OboYbG3i4o0P1fe/KEPY07mTX2nQ0cWodv96OppVLFaCOXMP267LhwpRodHu5+m2qU+p
+ig43GbWsJLBGbc0YAEMWuKAEmId9dF+fYf9HQnEarltBLqu2grYdi2D74u3C+3yLoIR1NTrzitp
FuKOaN5jUzNXwrjrI2ZpRZ2FulIOCEOZmG6YnYvxT5zjSgh3f/WyTHFfQwjtYm9u2/1slH8UZlYy
OO84ESNKE8ZfoN+lT2awnCQ4/LnE45/tNxT5ju1CGWDBWDmpAr/Lg9ubkchFg0VXgXKHZaT3FjDn
c+SSr80T2yeXuIDVx16MNT7sHZt55qHEHJgoQ7G3stnVj+ByMFnVhp6CGgRbdYFwiBMn/KLA+Ib7
4i4O6DcsqTHdZXYU4MED9dSfRC22TeVZyWe/b/U+sLV4SSyM9AdJS90oUl29vm+pCG0kkMKvLUOr
i2pxA68mz3epsbhRexfl1BfYOPONF77TVIEWMZGDAdH//ixJTiSd4KuiXGXtUGjcaQ/kKTtPPhsv
nWWRum4eaiWOszsj6dOwK+G2yM6aHQNsk8d2crTWzXZsmhZT8insUXMqIU5FJJn9+eqjoX6MOVMU
54K41W8Ho/lldfrnuCpEj8fNB8LqhJxBIgxF3YRtAAF2zjqdjFqx9Dxo+yJFDzG7k0WT/6JjcRlK
hV0/TQZIc9AMx2aenVDfz5HoTOyrXFMSzuCiiLZIfvDVqExAJQ7Gj0zE57CZlayujbOpytS6qKjY
u4pM2BtdeA3waRiccRYi6qJtxuw3UfwDJx91Ugyocwf90u0muQaF0RmZmdOW+b5uMpHKMwu6cnmv
LnWleOAEt5oOmGvgvZyudJqnwgPczqPfEsAAOpaciCgatkPp6oRcQlSnk6KMi4l80ht9gt5WeKAn
e1f4WDwvcMaC73ZBsBrPah2ClCqow+iDQX+YSnRUhk+h1QhS8W3AyOpQnOvIC6sppxmticYD93iQ
0yO2PLvtje1PR9v0zpbtzCBSEK9wE5gYz/uhg3ukVRqopplh8CaMwG6seOkoKGyKpHB+w1jCycw0
XKQUA4VCjmreetYgQDcIDPmVDWmli2lH+7ZiVjZ3kb8MyiEhfSCIKJtZowmIngmw+uVo2DSleSxX
+p/lcdvq9yaM03RCVSzr7SCs1S0nlh8Ha/LsGVswbEOg6NsFp9W5uEgJKGovdxlABcrj+KuCFbc7
69DtB/AVIN8KXzp33osaZK/h98J5WKpp2oYNzpBXo1h9MK2Q8k6ZYcnGBwNKX9+2OzaWUjzPHhAN
Qgji5nWuxHGOPtQrq6Qx9KPqsb6zuFPkh3x+VJrCEyjJZtqxEsS5ezUMUcZlESU+jK8DwyXgIO13
e1cG9kHkozZNC8xLWKnEMLf83k6dDmbdyDiVlWG5X11jWVS16M5U14KXKPvVl1/rTRBnw9YYolZX
ovfXoNs4Y8DWafJ8dibQ4/mtKceYqF2eJy0/LOo0C65UdEguEUjyULZ6rO8JtCj2wU24aydU0xpd
EM42PcjqLjkNqbI07XQN6U3YNZ6tfcnHxhHohkgEpxukz6dRtaAbYOcAphiLgYuAbbPtE6cMHbZS
sP32Ryn927H4NZ1LaoRKlrI0OMRUZ4hBoil86FWB+93G76zEcAWRbKHoXfWvR7Opmz83ZyV55ZZ7
5W/8lfS7xcfA2Y1oGEtwpTbnJmc2kNExtF4I0qpaidGbE7nHzTRndTTOPRZmnI9DBN1vfS0w3GWf
oCl10HcMVtl8lDRHxFKzmcatBLIzr1yjPBW6IlFYdTGk/hSVzhhVbm5h2mRI8fZLRWq56RsZ9QYG
sBDc+DyOVIMyhAzort2ZL9OhuaseU687LQ/s4aLXTvElPkaeiLFm06xtQ1exPBRMSzzNWZFTneYj
3veNiVx4jh1zSLxc/iawuc2g/SaG139C62rSrZhNtrwHM4tjzKaTXInibGBQxrC2S5xIPoY7bS/5
yk7aiZPg7c/1z8XxKq9rRUMmhhwaqg9D/XlMflrd6KSpiKjskpCFVeJW5+EUP7dkk0oJ9KJWuvmu
MHPLxTB47epjofq0LNODrqWGH0/mA1qwz5qdUsfMS8Daohq758eUuJFcRocaSZObSl3sxHF0LKV6
V0616CW3aTS2DVIn3TBMwg8hN/lU1WGHMQpJlwpPLvOgLGzdB6jkaGHOzwGtqwCAs/0d3iRyAWMZ
QnPqJ/SF02Z+qUswuU3x9GHJx3MsBt9sq/GbMC50ZGSRJUsBTv7fY/I3XerbTfJjyUU7DqgDwd9F
eoctWnowSVQwM7GpWmgfYUwIgVu3+JcHEHuNKlPISM+9n2AFmoEOTuiq0079PI7OTwx4exoedeYB
qUw3ut0k+HibSe/6F3AZTZjW9ZCxLqu0HzAw2WJfh9IH8+fuSLFZBgzt4x4pRm17An+0padruVw2
U5qLacsM04RJ2x4L/Pqb8FCdQs1JiJOA3gUe42SmO+PTH/Bmwp5VVKDBwYICO+hQ38eVSemGUMZA
SmAs8RcpMz6l0g4rX0ItdYgkP6XE+Pd8r5xILpSV1QwHA3QiTsve67mPBTO5C/YarOuZyG+wVW2i
3NeHZGFnFTztaECJt4oUcO0e/tpqkJiO4sSgX0vLe8b68hss51uuYC2UU6ZJNlO1bvGCGo/lMwaK
vQTcYIVrL076rMXuhNSn2NWm0xd7KRAo1FZ6spbNKVRIZ6uKRsjuAvbgoMgowzPTJAKu7MjLPwnk
bbmHtTze7eVjvMwU1YoRm9Js5HjJ0by11cOCYEdRWjVKfxL1nLci61om5/0U3QIFG+sFYORkl8WK
myFHj2KQCKkggjMxnxk6uH/3+lGvnxTT0+9VKRrUvsFkPPKiRMOF5jaoLYGH/5P06+1wFwzFYxI3
Q9fARhj5Y9tiDZmTUdCfSX7rqYFpOPOjvbjdrtqJAEdbKdhaMpc8R0PTg88HXljXzx2odQCobEdR
U+O6bcD1vb9Fs5IrC7RxrCj5ccKzgPpKtsuFrdJtv/o/56bKnKfp+7qVW+bcUqBDn9k2k0x3ksZl
zM6GNwcm6IP6MyNGEhOSimRzPicHpeQUAXQc5DH2o9IG7Hi1Ey+Gh8OKXKpIKTlXUwxaVSmMPNoC
K2iVgaG2FSZ+7Lvzr/21XnAuBWhircHqEtbLwA7U2mMgzin3X3mldtiMLepZilSEcym6FcU0omgI
oaR8jhrTC+0owJA/cagkRQKr3iy3rk/HOZN+VKqRMk0JbxrVs+/G2SmeGA167KmHHOPkd9Ovud9p
PtjIW4GxCyyOh0f2APjRgTkyWn9W2pMCOuOx/LPU5h9TeC2ir0JgSZulMrEg9PXzpZ3bfE4+dKfO
SZ5AUnCIXurCSe5EY8ybAPvVtfLoxUSzGeE4Am8tM7a60JEKcOViVcSUFW4P0v8sPtWBqbRg0Z28
qnu+7qyF8jk/s3TULqMRzqySJYCcE8vrZUBQRxQ1NX1vVXPrVjZbl4zl8fGczW6/6F6SEBGObvMT
K7KKR4iFxJYfQ6NJjfFPA/EYaysxuZRJ98A+Yofpov28fuJNT6Cwuh/GdfGE5qx0nAAfylqUCZIk
9I3xQW7Vwx9IIMRQTRW8TipPpQc4vK1PDR6A+vKo4aK6SURPtXmGlQQuAuXg9i6wdhUSMGnZyBRT
4Yr247+dglOMBAWIpWegVzp9CrvvWpF51wVs1rKR6P5zT+yUK4OzpLLupQIGJ+2XQPa1fblTKp/l
YO2BHsPQFbIsie6NizjEThY7TOGhh8DYVU9shYj5QO5Qdd5T+K3IK/3rZ9wWaAHLiDyIgGfm/REL
VMFSvUXYmczQWbKXMPn6nwTwnlFq+9GqEnjGrlfOqhJ/ARl7LnL97FNfBDbyzyl4z4gO9tQkNU6h
fpjdDlNAuWv68x0j8k39yCMClNjlJhL2/FnJ49R7ziJZmTWYKHuJsFG8ET3ZT8kxRQbr5gcrwLj0
PfJLfLLQlx/M+6R1QXgiOvYW0BD8MZh2V0ysFeCxLTDvwtLY1Ikh4UkCYmzP7pY70Mosnp7VWAmi
Aifa3vYN6jqTidb09U+7bR8r+Vx8L6xJWmY1UwLLlr3crGDlo/arkEK3W1SnjuyXoSZg8FHhp63+
Bx2GvR5jJEytHwS/ZDPT0Imt4ddYYKzj7KZOpK5PLJRR2AcZDhKBqe6+G05o7hmuh03J08EXDZ9t
SwWqCJhZLBfgoSh0iU29Yo1yw1B6Z6kMN0yV1hnram9U+uP1M7IjXOi4/iaMc0ZgEZrGGoyAAQUB
i6PFp7LpX2RrEF0ls/hrcrirTKecDkUIpzej2pn7ydFw5+ci6L5FVVCcEqxT9sDfMLmUOCoG5+/j
3X87J7v0ldPNZa0oMJ+M5vX0aOn3qfa5MQVlKtFVchGWYghDykImQsncCbztXRRgO5vIPERiOPPQ
s9T6u5B4SB7mZ7D/52Cmj3bJIXkqbrsP3Q4Zm6hxsl0AW+kJ59HHgoRTw8Za0Kj8Zb4kp/5j+RFI
7l31NQF7O8bRMBa5v/7N2Emu6AwPUNG1sgZYHheaAmfjIYP1lpY4cqljNAzviqmvMGrboZV5Xexm
8Ho7Kt/gKJoYY0NM7Nx+iQ3VrWkvUEaRBPW9MlKzNPJ6QWAB/GaHytv+v+oiD0dBTmnORYr4iPkq
T+sbJ7ZvF2J4129qs48HnmuU9mV7gyIVZFEtMliIYQ6yNhx6j1Xfj2xd1oAd2ySIUge8KWQvqhJs
epOVXO4CJ82UCBkw+zRlBHAUjCZNqWNap2T51svf+vlUSSKE4KbZrUSyZGHlQELaypVmICpC9R67
3D52o3U0RxH91nb0Y7hfWwaVm8UjHcIwS8a4RwcqAf0l0sPWJeopBj0lVrL4Y+OLaaFVdlsXdmap
RFVtUDVfrBCKMsPoqIYwVwC0DTbAJysOenfwWApiZDu2pAm1JRooAGoN2ALns6qIiP6DecfLH6Fb
umUrjBaWczB4uVNjYCRMTYv+Tz6j4V2jktAoe1kpThaa+ALd3czuIO5vgXzjIh4GVYoZtUL0ix5k
f/7C1ty1HoYB2KI58QG3v+xKINfwkyO8I7MF6V0EesVjYr8AABcsD/mhqNhAb4NsQpTL/T+f9u2Q
nKGUWOaVmzHon/KiHLBcb/LScCJHs+3v1UlPXXtosdSu3JlR+DXuUIuapPlkZCrmuRp6SqN+8SKS
/4rm6FfdlJibpLU3jSaazFOz02uwREa5aLnC9tt8dVGcqalgKjHHDD+awfY64rINQeGe7b0mWLEo
HCHY/jDYsoSeNriULyhvQZ0/yClL83TVbf3mYH3N/BDk4ckcYJ/G73QANi1uJZHLupaOdIaUIsX9
oz2nm+FmJY3LveQiHgiWZaDZubd2f9G+Y7shxqFYfZM1jgRxe9NVruRxudaSz2ClCWMlmDX5xbLj
hyZFIpv1cef8iQ2vJHEpV5qPCtJWcI/96Y70TUipupLIZV9RN6eG0aeoT/9rtjPRNXIecegty7Ra
RqxmPpayP6QvYxhcv8Atp4vVKSD6tk0ZEYfTjDKiZVgy1CrYMKmXd9PHTgZQq+8APUcndva0CV36
6zI3zW0tlFMPkle0XwpUI5Q7A3MT6KXemeCbKV63J0aeLkhStnIF7DQkqg5GVAJ65feBO6q1pJ0N
BNQ+/ynFO1MKfew3OVfyrjR+0Zq6UiUqf2x9OYJkmIDCEC9HnuQPSyVor5oILVP80bAKT8H0N4r7
1++RXRMfMFdCeGa/LKlDDZVbDE53zwnGS6z6mMs3ZBTW97fABGtB3AX2yEiGOcQFYirv3UDS70zl
beX8gGOAFt6QCTgnOYvO4iytjBK+Cov8/DFdTm2rPMxK81lqksrRQ/tUKWUruMqt76Uj81EJKq0a
Ptt7FQER+kRTHZa2gOVG/5hLQZeJyhoiGVwkbjKt7tNqMoIstFxFP+r9dyURzUhvjgCuT8KFTrsf
I62uegb8+GsfhvyF7cPA2DlGTLDdPdaD0WuczmR7gwW3uFm/Wgvnolo80nowQdAdhJmjvIAt3ms/
AlzzbKDe2J2iXQ/ZoTPdKn5yPz2j04AddaKx7a1YB1CPDCCSjtUgfPFqKMcowog/+C6p6hrdkyma
9N10X2sJXARo7Yj+H2lX1h01zm1/kdfyKEuvHqsqlYQQSIAXL5qmPcrz/OvvdnK7qQh3ieZ74QUW
pyQfbR2dYW+omCI6yY4IF0AFDgZKq/RMR0OAQm9ARlZKEguyNQkXwRqj863rVS2Yy9GNGtU1bVlW
YQ9MCLS0XrlmfmoN7g2owSmVZgZ1d2Ag3jfNp2H8U1slLrLbyYO2QYAiKNyhZS36J9ZR2TH8MzLU
7zyPvTnTbtecukVmNs4EVjwe1Q+NNt/YJv8wlezcIA61i/ahS4hXg/qp5MRNGuuw8vyvAnoIkhtx
N9GBmxDiFCpBa5i1neOLdx66NweQzM9aQIYpWEcC2V0WdG0Lwta4c8qqPq5q+j7hmIHAnh36ab2p
5tQFxeBtYZKwq1bZL9rD38s9E44VjSe9L3CvBQY5tueNqZ16fDgap+UoJyLYDb4vrQnrr4pybLIB
1tQQtQIeGF4Vljf8aHXBlvGUFgL3nPvS3uaZF/tdReqA8mNPAusxvuu+ElRW+xvbT4/jX9O58ONA
kZymbQHivXlpULhhYi0v+07VkdTVM7cc3vVR7UDw3Lt+O+/dY5dWBJSw1r4fihJWCvDX9NR2GiVs
rRazb9ClS5EflA3Z7n84najomQD9O2jL3m6kpSd1NzE4bnLUT/khPTHX9LYkzKaaLhuA3T0m5MKa
cGUaJcSkImWEXIc/oQPOb8Jm9GnvaV+g5+aUvvpH95x37izru3+p7Iifz0YRU0XXJjIFIp9Eb5XN
wAwgSIUs+e2o6n3QmZBV1kEkFbZqPJ762kIzXuwOS/2sM/Z4/cPuvgBQF6HIzhjQeRNpxmow7/cx
JssCPiBJQvwmNT1rPevj50x7mHuIfGSH1OAhfX/d8J7fgsQc3XhgxQY6CQez6cqha1AhQgY7xqTo
GRIttv583cZu/HBpRDiNEU2VxioqEpSpM3vrmT9BtdqrkNBTVBfwu7Gp8c/khmVOdittTtvDgkvr
wtFMhrwqmgrWW2+LXvhhk3ufD8zfWInHh/pW1tK068aXFoVjiq7OihVZ8ZpqaEcXsiKnjc+z+gBO
TwRK3FOfDUP2AtoDh0urwoUem8MKEe0MstQBf+Jfo1MZKHfWHeiV/iihptsc9QMGBVDiDjsJadS+
ExGL2mA5M34i3a8MuzGMFsHLGrHHKTG/c9qGq93qsiXuvbowqPWPIeHSMrQV5d8lJ8gMTz4oJNlz
8zEPLX891VDiOA3HOhxu1s+Nn4X5L5Qr9j3ph3nhsChqVJtjBk/Kjrg3Pe3AYqe8iY+bqrV6UM7R
e6krbc75EzBdrFg4OhNaPNLSbkgQ1S4G8b8ZQQqqfJBvhNHoslvzU/Uhucm96UZWN5Z9U+HU9H2j
5nW+ABFzLVzYSkEFgOKp3cmyibsrhCYn2kcw/wflhrc3TAe2tFzJGi2oUW7lSvXerhIcEsyaBGM5
JM6ysFbCerO7th8mxTo/qevIqHWE86vZu0lOPzIa3xmqlEVr118u7AjXWUWWeEYuGPrS5Lglvpe7
rYhR9HcpNKgWL6KOPNSS2RRehNqwdHmSIObOS9tZ1UMEBgAJnG/h9E8+ebEsIdwezMQYU7oQxATk
BBrCNHY2WvnRtU7DGG5ZbutPicm9aBXCDX87yUvH9UU8R00+0MyuET9uZCmvtFnr+Iu0WbuPsUtr
wjm34JNTRWCN3C5o4rRHPDUjz7jdksXZ8guP3N0XjE0I2h50jPWCLeLtIZjykrJ1RPyxzXdVpxR/
dpjyAkEuqDIbBFyln8Xu6pPDdJAdwP3g58K4cF2ZZkbrfIDxrd6WIsazfQu98XkgDct3PyNE4DAp
CoFN9rLxF5+xtytTUZLtQEyPrf2XkWROXhuOXpeOWkLQWYudMWm9hJx5ufjXfWj3YFzY3v7+wvY0
9XYOpR9cyiaGc8BSO4UJyNhkh2M7Xz8djgszgu+MZpeXjcE0yJqUxwkHHjXmMz9u/PZyKvbdSQP7
wppwPUQQXtXzmKLhsXY3aqTELW1wynF3fhhQcbKhWCSluNoF7Aubgq/OcTpyu4NN8FX4cfoc1SrG
VnRXtSovU34PbS7Mid5Z0GqlPTbUDHH5YY7iJnfj6LARr7UOPSQnw5QNkspcRbiS4nlZhgaaS0H/
qT4qzzlOYeTVOBTzU3Ho8R1lD5/dLQUhLWRXMf0I1rO3vrkmw5yh7Q21ogY9YfPilpsGKqgKjFV3
Z00Sru17zYU5YUuRIVGHserho4/QRDhjMgUes96h8/68cVaic09icXdDL9IfgptmWkr7Am+QwMx5
FOZrf8uNOZEc8N236mWSRdhFPc9YOhXTy+vR39KDCrjFp0DzecCQ5fWu48nPsSgea7qlk+1pTDFB
9PabEa0ZJzOhCm7BrYuvv3mh2DnIemR+do23ZoRvBa6RGpS8rRLkae+hkVcd7wtjdNIpbJf/3tf/
1pbg99aUdt2il9A2szXPLmLHlr60f/aENyZEfrzYjHU9nW0lqIvPPMbTj36+/lk2fH2Lv28NCDHX
uJZcqxYYiOknTiGuNvvJ8um6jZ32/bdGhCDLMmk0RWnFAvN2i+uM+V3mRV7UeSvuaFV3Uy/2ou/z
CLlDGVTsHN63toXoS18Zz4uhYbhgVNd2tivmfez8+h3z0hB1bUe3T3pxcULroJrUzCjDCUMtM1aW
hX2Qvq+D2IcfQmQkOqbn5oyIE+QBsrEM6XKF+7SbYksxdCx3cqPvCwKUtds4fgLLHxdMg1jprS6V
CpD5kABX6qAWnVmXLMi078l0p8T3Yyu7Y34Oot9+RgE+lKVTOI+KCBnR8qhZKGskgX7sfVvxf21A
aAce31oUkKSuliznGnZyALeP7irU2aLaFps4QQYtkHVTbZt0zW0EMFn6lZaVVbMg0itHqz7m7FxQ
sNnlEiG5F62NK4ZEKjc9noyMaWsU6EV5aIfFT5MPA8UobW4kztotZ4NkN0qCESXw0N/MU88xGxUF
htm6kza+18zFqTF1ulqdx4vBX5rMxcwoTnMeRvp43ydruJrKXavMndOS+Y9V00+jBhq+jOeH2upv
rDY9ZGWjSkJJiReKSuG5xqGUbWtRQLr3SR5UczBrkr3beem88QkqAFlRJFU85vAJAiBTnBSPG/hE
fN5eOsCxBImU69Apuc6ogF5WwpciSWFQVU/5HPuRPoRqexrTL2rqXze1k1N9uzgBuHSN5gnX8hjA
hWzReWv4QS7OW86FVI9ZakuAKSsheEaNKlj/X9QM09N69xr0yykeZH4hoFO66HHX9NhCo+1dMIHp
/GGO/ry+dzIbAjqtENSxyZSxYNFOk/XYqLOj5X9ctyEBCCrgkRkTPHsrE9HGdJMut5TeVvZ70kpC
T5kVAYay3kQ3z8jRQRqdUv5tjT513e1cyUIniRmxTsJXqkW9rpYhY80x19saLX9m4ZtcrQ5Zp0sS
WNuPvgJ5TAhyJnUdBotEPFz7I036MKsUN7UOA0RthqpyYu3bAj2C659rOy3XbApQURI175eqZUEF
KZlY6UGkIetmkF1RIjvANGexkRW4MzieQEfDM5bU4SFKtUhH2ORZ3j4pgSMmQMTYqBmOEyAC6sNO
DO1M3sRuoTwt3bmo3l/fQBnYMgEjOkbAjhi1UdCBg9drj9qH3E/QEYhk3erTm1z6rJRaFKCiocym
cYw4VQ3rI1hOtw5EBghMOy97aQ2VHQNZZCwOBEZRSlJTh5cwdAWCUPzjK2UzC7YMYbFAeFL1ULuU
x8WyAyigicXrrUHK5qHNmZNP9B7Cx36GaADzkRLgkoE9EzBlTnKz0w0g8H8H++u2NtWot9G3TpC3
Ws2lDLfKudm9kD9RJJQaHpjSx+Z1h9kyEW+tIbcTlQPHypAZH8HzRw9Di/Lr2gZqgcodNwtn7rND
146hZZuPPUPKp8/9UZkPksOywcm/wg1+iQA3uT1CI3X9/z3eBA1nZ7tSW+eXxIF/TkxehAqwJoQl
WdJBKctGVHhBxv2SX/4VeuzrMAdrAupg+lNnGS6MF/9Zj+lpeUcczW2dMZSHC1cPBowJqAMppKKc
thCvhmKNWQT5UPtNdGutspHvqy8aGBLAhhtWmfChYC8N1p12RNNFkIZVeb8gBQM9t/ReRt8l3Ugh
TDG7dVSmLZr8nY7nqxcg1icgzGAiZawNzA6SQYO4OyhVeCfbQ5nXC8iyNDGd7RUXYI9d3IrkMwsU
fw1B3ejFUyDlspV8M7ESlullnFajloU6abiTpiM79GMbaLx1baLc8Iw8ga+v2tp2G68GnUxqVrWT
0YFDScn6cv3MSzb4BQovEg0xz1SdF8io5fY7s22cUZc6jOScvzjUhYk6zqOSb0HM5jDW+e8wfcOU
/z568gZSXqD2wtSss4SmBRJ3Rnm7lquHcX+HRIWrY9gFz/D/3H/01poAKfVo9kZsNkowcz008awF
laS/ronkwXj1XcDUl86Hi0VVTdO04FHhYWqYThYNrq5gfoJIwluZFQFJlsWOKm72oJpnX+PxQ6Xc
qqXkfpGgophxj4wuNYsVkZGd5jdVGSPcq2+WeD2zmITX3Vq2GgE3DNZHKHwbWE36cbLfNdl5KSSf
RbYaATY0SlaubLDR8ROLSx+TOI7VfFImya5dfXcwNIW9DQ8wuq3FjAJvzRzJwBylyagN1uVLnyZQ
NbZcYt4gV+j/T/snTk4mSlzHsYq7OS16J4tvMa/QovHiuhHZVfIy83Th2awYerbmQIZtBMM6rwft
7vVO/hVskFoT4g2VpDUoFAEOqGdvU/mvFW2o0lRHepAHx7IoUhfhYSJxq25Z1N+IWCV3mMirZ44J
7/IJzvi6k1uL+Gt8M93LoxvJnaELUJHoZrJSBbjHSqTtKnT2TqXkcEk/lhBl8GTNC9q+bN5/L+lK
jrIuoIVuZDlrRjztY1Y5A4MC33Jso78MS9adsv1HVwJsUQRaQYGzNHQkRvQyO4JR4z5eWpRKRpfw
+BZJ1VCZR0kuRraToij01FddjzGuLfD97zspe8wYwmNm0ViWLioOWR97kzuex3vNiX0GrQ9/m8BL
fNmsguyYibLQUT1U8dAARF6eEZtY7Iu6G3gQfqEOL91NAUR4Y+pNu9TbbtJwPjahDbJ+zX0dNJV2
iUhCpxfVzQuAHEkxY9YXx3rcZLReFYSGxvvFtW03yRXvNLZL9cIat9FIEdsowbzkbvFEeu1J0W9k
CWnJMTAEAOm4ZvPMZEpgFs+qAkHfogPX3jNoQFB1PVjt5EkuGknIbQhosjZpU3MbaCI0F23dqL+U
cpcgiiEgylDOfTmmOOiWWnlqERYlc9P2Y2LLEEXqkEIYslBbS+sYlcLes5ljBemJenHqWA/U0fw6
lGphSlZmCuEIGiWqQlPSKIhKsKgZCvE10mO8Ivqz19Y/JN9Ncq2J41xdPZZ1liEMKY4ckxn+eshd
G7uJPhTzvBw6KZugxFHM7QddHIE5aZu+NeI4bJYDgfi0rqPimrtIS6CGsSXR5EP7sg0VECVqua0n
85YOhUaukX1oMWIwj6VTd6rkGLxEbVcOuClEJCnU2JdpsMpQOfRehtAxtIMmNGwHAlvB6I6obAdD
sLoEnbW2NwGtZZV0SVwu8vD0umJYHQOg6e038KbiTHxh7SIJ/q9Xz8G+IOBL3fKE6wm+IrFqp2UQ
EFuhnJUcR+3U97MzqSHeBEU8O4yEaClwOHr/2z8U+7mns6PQzDWtc27noBaV/DLZZWUKQARWZTYv
BZAPl1V9fI1AAei/FoG+RH0/fW9D1zAJT1WIMArWKhVDpbWFs9rydXH5QCJ3yTAPAAaByLc6NYZ4
fFL7ZWZ2Tp1XjwyizVYGlig2PUxl8oFXxYcBlN6ZptzT2rq1M4TOS18Trxqm3MtGo3WKLHlnDRTP
Awh+azLJsH14Myz8eIZZCU1M26mkicyKI57YxvlRPocom5fPnzpPczfxnwqSaBLM2b1zLywKt+Bs
Qxsqq3FXtEF5jBQ0NW1jU8ZJt3wUfWQOsQs4F9YEV20Vo47yAtFLBM+7+afNNkwZZFXpyzm8vr7d
u/fCoOAT6hIPi74ieI/YO2o8TCmGi0p63zaBMjxPlmw7d98KF+aEi3CKq5W02tZ7BLGQzLyPLRm1
5r6FH04uWmhLkyqZhTuCFQ4HM0E6B9e37F+c8IcJ4Y7l1JqVekUI/Tspz12I/OfQ2mLxoUvLaE3U
ToEKBOvBCEy9hacEiszElyxrN967sCTE6gMp7ZEwPO15gbEO7Q8+38/6u7TBOJJ6l2idb/EpqOjq
Xrd7/YPZYpWhRbcu5fEQh1ARcPLuXaLF3nULO8NPyMxdrEy4U7VBJYVR9QqewyRcvfnRMKA1BIFp
yymCxOuhRX+PLQ1qG62X0hfJbtRyYX3bgIsgomxzbo0gEANJoxH0GkwW6b3pDN6Wkh+mp997JlwY
FCBrnNQC4E5e/fO/ZVh3Gtffbq0AWEVhpDGzqjTMju2xAl/ZENR35qF0pavah8a/Tx1YLd5u49rP
6mTaONja/dYns/YXEwHJ8gvlzP2+t4t9FKDEnNK1L/U2RnwEuTJ/8jUv97f4D2RNjRujNSf5KPHU
/dvmxyIFaClURtc123yFOVE4hHmove+89N3WEyy7bCQHTyw8tEm9DHZEUemPI582YBKwvl9fjsyC
gCgmGauiyLsypHp7yyZyrFblz+smNl/+95gGY+5vvSJZUO2upj4OeyQMl9vJ8CPycN3EfhLjhx+I
ZYSuzGdd6zvYQKJw9TqX5k+bXtMy32Bo0gMZYPHpusnt1FxblQAZRjRXS0maMozJ6NhZ4edW7yvz
RyNp/OuWZJ9o298LcErZSHkDCtnAGgcejGv2LlcG63jdyOa115YjgEQTqdnQjbjDkKDuPYsOQUrX
d02cYfA/OyJFdGvpcQDiV1k4JYFescRAqoiTLMGDcbupDdSatizoNur6KxnlHZqMN1j4cg1d7GU+
RMmYz0UcmuHiK073hTcOB7PBU/cFWvUfSe2MGDpT0UaDUdsW+sXLc6RiGjR/vr7dkgAFgz5vPyo1
8UjWh+X3ApT9R8yP4yFWJNSFqJAtgLVX5qRtk1/77uTvxQ3jrziSWIdgSsL6tMJpN6KvJm0cCMv7
U8IgURM71nj437ZRrEdUWjODOQ03Tud3mBf2O8BxT/D0x8R/aFbScqXsu4nkjuBWbuZuQGBZHOND
r7jjgZw38mhQlWGiT5OO3EuuVLEkoQ980SwDDtudaDjdrQfuRoftgLyMSknFF2VAKpYlWFOb0NBA
YJJnj4s7eziRkLfIssfZpU57kl9xMn8RgIfHHSVEReBnrAQkSj4bG1+pwqx81xrBdW/ZgoFrrrn9
lIvDb9urUYyZhdyslZRewfRzUyZ3nVLFwbxGgw+x9Pt80qUyBhKIE4sVCPQaTtbfPOsSIBcLFrma
1aNK+xJNj6avTsWXgo7PeBaEtb74Sa681/P5DjxOkktK5jhi0ULX1Fmbex4jyty099JT4hmx04Pr
blO3IZkr6xyQXMBi3SLF5Bkpa/SSRgThHwa/E+uu7/5kg+RmlB15sVyhzuZq2s2Mp4n9WBytoNh6
TciH7RD+JgvMmztKZNlI4qQ1eG1BWep2i2WMQ/7RdJRbJeyBMEzSESG7GsSChZ5XQxlv0Vl3Mk/5
zd9XAzmkUnCRBDJitaLkfVdWLbClLoMYmdnOSL3rJ/xfVvN38kklQqykrGNhFln30qH2d7YO9WIk
Zg7yLn2pNQG7piU1B3T6bDVcGnL9tgyyoEDiiXe3v9A8vw8jP9YmwFdkqS3TU4LqNMRXwlpJvzQ0
fRysISQVecpzk2NeNzr0Zvo5yaNTr7c3Q9X+Idnh/WP341cIL65x5RAYIGgJ2Z7KJvMxwBXYiQei
EjBMGNkzKFbd3Kvrs+wttJ8L/ycxpRIhZCqivB6Jjc45u2NBarafW740bhGnodHNp94Yb1kEyoDY
fB+Z9K9o0g6rWh/ttrwrSv6ONc251utvXVQn/tTZvqFDYXXLoyagwnOu79L+pfbPJonzewY1p2aq
FCXQxsWldHGLBUVVGoUVw/zjIOO03rz654vthznhEQeavtQaTKRcU7t2VaN29AlypMrT9UX9C8T/
MLM56MX9abZ5Xy8LMp9r81JqSab/XGqR2hTyQmU6zOivQm7XckZve9j15JZ6ONL5cXsiqId1+Hx9
mbLNFB52RaEaGkGNMxiWz6b9MZ6DyvydFr4fnmwLKKXSpNaR0cWimoeG/cUjyRJk7ifg0sLQRWcW
A6pGE9St2iHMIsUZMcRVml4RyYQSZRsm4FJBjSmxNZ6GKciVVcghJl+HRAI7EtSxBdQBCyZk1lXG
w047kS51YvDst9FjHEt7H2WWBJRJ1cyuSlZXYXKkoeEV9+kDOSpQ0QY5kBn0wDb7qEyu8uG610k+
mTie18wzb9DSgrmR+EOhbgRa3FGT2lM5OMuKXIJPO+TxW4zxz1EWp+aShUWcKUAMQwnQW0XAo4Eu
DAht4PUbuzrkHplXD2e5JO6/RFM/LAsgMoBgVFkT3B+vhMjxKXeHwA63S0MBHfL1XZXBhzhIx628
4H2J51p2BHg4DTv3hwZ9LviUSEhmPkNpShJRSY4DFfBj6iaMPXQJDh8Gt9lwh1EPZ5wl7iLdRgFC
isbiK2gj8fWC9viSJM9DE7IX/uK1J/1gyjpBt1995YqhAqRswT2Zt95Jy7bRoBtgPtSTfKv9xOoP
zxBwRI/ZbCZNg/8bimD1xFFUVxefEcXDnY0MaGA2rWPQ3hnw3M8/Xbcu+2oCwJR5ydu8ifFsqsDK
XpgebnCXjqtkkbJtFNCFmArX6GLyUNVGR00Ht1SNw/WVbL/0ypcSZ+y6Ki+LpONlmKMsHpcnxhSn
b1BA6XMgyvOC+dzrBiXQJY7ZDQkZlyXWeahUum9XA3R5LD8dHxmug1TW/b7DAfQGuURNbcJWjSAN
iZlLTPqsnvYBzMiW85r07eAmLkRsgNWbkID9C5O5O6x1b+0LAUlepBVphrEMSzKfjK7/jkD1AVzo
HyOlmO+qIemcjhdPKh0+6uv4h2ZNZ0tLj53GvUGznkem/G+XvTiclw4tinM6BrtjvXbsLj7H9KQ3
R6UOjILKmjwl/isO5421gvSphr7L6Mvk8/f1ox07SodulPEvza+C2h1wPGUEuduhuObRAvZQMre5
wvCos8pbrp878ownuVOu4UvzRxVGw5/XPfpfSmb/QJHYhoEU2NANC15Z7ZICDfTSqVL6lMdlfgIB
qDfYaN7S+Rdw4CsONYEW1+3LdlkAo8qKh07NMfMb22qoJDRI1+LjdROym1GczgNf7qRMURIFzWgc
xwVtN/OgvleZ8edsVdCQAfZ6cz/5iWYdeJr90VPl3VSQGOrXRilBkOvgq4kFdJs3nbFaaDnI08OE
dDybDyCGlBiRXJmQk3/7fImh5rVYHawsUJlFNzm7iX3uxhqyA3MoLypf/4iQmXxrrqZxxktTzUJ7
6EI14Y9xEj1f/4jXkRf06W9NKHW/9LzGpQXN5SeYwkzu6IwElUj6kEzz8X+zJtxdWpqxCSQOyBRF
j4vF/X78Ky0Wf2lLd4zeX7clgVlNrHxaaqzWU4l4WLvf5MjtuHIQoFbQ4gHAoCyfq2dafPgFrrDd
KARSgFBdx+QGFb2k6DPGe4ZC2JZw3+pR2p122uYp5fmw3Zv6wpTgIZqlGzypJ5gac3/Jb8wZUTD7
nnCE3qlbxrIPuH/mLwwK/mIUWVSY/Zsy0BKASIUcDosjaxzcRe0LY9v5uMgWoOI0Mr6V2lLM29Op
DFjR3y5FdJ8XlrdCDYIMkJ2lhSU5FPs9AReGhdDYsjhEKdHzEL5WFDNvdbaa4mf/12qKsnUKtxOy
OQOroB8JLlXzKx3At5Z9b0CozqpHW3koU8O3iC6Rq9x/v12scUOGi83tmqxX+slEGrBw1VN/roP0
y3jQIPx6en3AgeL1gxzTXpLqP13FF3aFm8no2/9Px5gsD1IQ5S5xc5iz+WDS6tRV6cbyApEidscy
4ncp/aDUtpeU3UNHZ2g02zdpzz+ken+EHm6CecnJJ5pxAj9fABUIL+HtM5ut2IPMNESsZ5I4Wh8d
y9XQHHSjvWPWCM5HsFyGErTZffRfLEuAtnEatMJU4TKY4kZX2rcyQIR+rI7LeBoKPIkNPIlr185C
GXHT7iXxw7AIcxVVeAc1ujJM0Wfe2wHU0t3ra9sveV+YEK49VtWGavV/z3fcGkGROexoPCI1ekgC
5tJHDU/+beLDMqG5FN2k3qMMC2TI83I3X/jrSBYOmTM0smz0hNtzFURgvWOU72bsbeVNB5a8u75u
ySd9+UUXFpkeKbbdD1sbYwyUuYurm0X/E8LTkrBCcvxf0OjCTmRFU0InzC0qiVk5XYfy11rftNp0
nvQkoEnma01yJnl5/N/WJ6BcX0Zan9ZIM+BB5KrLVxy6o5LfFL2Mq3M3OLvwHwHfIFNU4wmJW6rU
n5roPKTviP7t+lokF6HYA5JNC1gFNva+jIFVPnUUYrppCj37wc2gu94wSf5VtiQBxUqwxxu5jvja
Zl+q9Z1hnsrx4fqS9mtDF9smQErVlE1LFQ18cOQfLt6RYBDo92uGP6yJDR52pGS0KxG1/D0yVoGp
kiNF/ttcCRfGBETJ0pxlPMETGITNGL2bsvEwFzcKyMQke7h7hhla4TVoKkDPWjCkG53B1PZl2rQ+
zkm4aMeCnXI0JLyyDOfs1PXHlECYUTrzvwVf4k1nqtAagGa7pkHB6u0N22iDwXQeI0y5HZ7AbXpr
+/GRfkNsDW4/WffVnkOaGnibbQNUmZZYtI+VBdttoI6NFrmlujVQVpO1yL2UjX9aEIjnof8Gneuf
SEsUpQJFbs2Q2Nbyc2ymLjPRBaRglKGJ/CJHgd5cgkFH40yTnjhyR0ae4DEx+MncnxoQDjuk+1Sk
f9adftdNlZdDnDrVa7+evvXgcIQe6aGxIRwwYITJ7s889UzenVliHrc5/ib/2raSY7x7xkzTskBC
rtkQGBP8I8vGNOUxOls3scL5qDnzzXLfHOlNGXLZUOZe67UJpTai2rppG0SwVRjmElElrUJSPpVj
dmeppWsmpwqhSdRYTjaMN3qtQhm7klzgeyGCBfYTRgi0gWzRNxja2M1Sr9MQbTIw813PP0uO2fbT
Rc+woEcA5VOTQIdLcPWZL5BLsTIsbU4DtSPfETAcYmI5fLppC6gGECuIVeMhZ61bylq49lzfMih0
/TArAs0oIZIt9IioFpjSQ3RynRWUt52oi97HVRf8ziot0NASQwWrkSgMt4Lkru4sjQbFZJWOolnn
pDI6v6ENns76exbRh6qzv+s6Oc2GglpyIRPX3AsVLEieqiBTMuyfhJ5GnVVzPI12oBRt5YzL6GHG
0XBZoYSVilGIpJr9nGifDMoPksXvoRn0EWyKN61m2iKSYugmhTgYTcL5UxQmbuPmt1trzvz0K7pC
u9NcUAADSztgm0JE+S12Dloaz6tVYKT4pRtXc4K1d+zlXIULJNsRT68+mvU0dxy81XQes1vE/tcX
vHtoLn7B9vcXUVmaxOto2CMLZuv7MDROU0jIN3ZfmZdrFA7N1GQd05VsG3PCIwaN7hX4pr6DRREs
ZWjEIK4Wn6Rh9O5nxFkhKlSfiSWCEEeeeZw6zG5tYTS7iY6YbnagDxxQpCcKFyKTkuh2N2lmXVjc
ftHFRmZ6wQybZuX/P6b/W3vu7le7MCb4zUiVWksUVICY8gHC1lUkqwfugg0lBjbQNE0mYqkGbfHe
MHACszrz7KTweZG9VyL9j9/wvh9mxF64wWZDWZCeBlpd40lQAdIer1uw9kJmQAk1cJ7xh5ihXktt
7ZOZ2MG00O5U65h2KAeldLSMe2a2osyfRG41Wzc56z801EidrOsOhZp9UafomzZXx5WzxCnM9Ks6
fOVt5iRz4pRG8ZD1aJbJajDH4x8lXU+ASyUK3qAid5O5Sr0VM0gQgV+ONU39JJ5P01TcV3ZZO1tp
y4GkQbhYid/HzTe97ZjX91burKOdOF29gAFFZZ+mZfhmqfNDla5PVrY4sRndQdLTW2hDHTCZ3Fhd
ZLmavpYeuMrr7UFwP+H+dwfCnhU+f9NjRTq4uOsczIBWDGO6BhlswdXjFiyYymwHMVk+KGb3HFVK
43aqNTuzlX7CzEflQN/qNEzW+6xQpoCWVjiN+rFF+5XdktIxumz2r3/o/QN48auE51ddjugebc2t
Xl4eXwWEjXArb/1Kvfxljv+nUODCmnAbs2XSJ3PR7GDMyOBZtX5Ho+ohpTT2VsIxh2qCcEvBFFia
lgdFN5/0bAkSbrmUKE5mLvcKLzyzmA8cbFllWwQrpX5nGrVTtM1tlM7M7fs6c4qy9lKeR15l0dJd
ZgX+t9LHIe9GRB00cq05zXw+6RaUZ1pPZ2grA0UjRn1lvDl7mAPWWQpVAcbQhy8A3DpCxp7qRhIO
VvSV1yNojq3lu+QjyowIwMZr055ZZKNRcDlu8iGrhxwIBAWQfsH7E92JoLWUpZb2EOJyYcIVyIqF
9hjRskGolNwka5r7nVEjzWvG4KIay6Dp7ACfWrLUvScbhLwt7KZmEFts0ovzMdZbRJqBlSdBP9Qg
ie78arS9yI4ljRa7C8R8sWlTJAnRpPf2vFqqQtgAXfGATIOjTbFjZuAG1MDdo+bO3J2KVBJFbf+h
eDggLwGJCWCRYf+UUsIc+DpkAAhIkD6BnIg7dRI/Tch0Stxlc4drhoRPtxIjUVmJM7/Repiu5nQT
mt5AabA1vdWnX2h62614Xq5N2MzZyLtFxecMaNMXbm/TJzXW3g3U+jhSShzolgH8tEJxSBIhW0gi
7/qaN2C5tmQB5iq9Nmu9Qdt6Tm4WyKNoahKqbIUmFPXrnsl2eNd3DIQAUKSgKPMIrzmTIAwAbV8Z
dj7EBA+Q9TxmpZOTd3Xk2ZC8MwMbnXO5BxlFe/TBCCKLRHZxHVJN//wCAXdqzhVrHpERteqH9hg9
YUw+SN2aPepBDdl7aV/b3iPv0p4AQTiuVrJUCw3i1fyqdarmVD162dGw4A+oNtWReZNl/Pn/WLuy
5UiRJftFmEEEEPDKmplSprbSVi9YrazBHmxfPwdVWyuFmKTunbE26xeVpRObh4f78XPGXLozc36Y
Or6FfVlNAp9/wmJbl1lhZKmKljnzobuuTgqY9cvnzEr36c/WD2+2ouW159a5ucWWLkAsWGhswnNL
5UcdeXyiNv4YRy+QTrMlqX2VzBYsleFG4nlzmIutrNQJUysQPPxDXfMPW/yfjNVfUdfM8/b57DCT
4oWHAsHyZZsDqtAIluHSzkZhmT00sJJWo9blE/q/7Nh/zSxFz4eOMIgUDH+8EtSQSy/y8t3Mga/p
kGjbbMpeX793e4szihBhNApDZSD0t8RvsGGcVGgjW4W9B12UM3dAtQjPCmt0OKCDm83MG7OqLQ6o
iQjbCFoMNzRS/Z4FdX5owDtqqUUmfEPm/T6Ma82i4RC7YVg2Vlub3NJqljmkkhRHrqYboRre5VVY
vV9VBbePTqD3vUyVIxlPadgkzCvjRz6MDtbeVcfB6ZCIvWxpNbsGaeN/Tc0+9Ozpx+N20LoJV/n/
T9PgWaxiLI6q0Y6IownioyzS9rlJdiDvfw1VnlgqnLAZb+XU1mfx36BviWYMIj1LBO0Mj6S8OsRo
dXXKBAmJIMmv4nS6vzyTqzvpPcQ0FkG1MNOkNZHm9oLmekrQYtr8umxg3eWcWVgsVc7RMtQrmL/S
SS31MBMKtBZYIiCoNrfRbnnWrQHNJ/dsZwRmGY1CBjSqAoOmon4RW83Vq9HA+3iWGMauiEmcxbgc
5YPKH1hyE0h31fSk6Bsh5MY+WEIXhxQqx1qPeQtC7VZk+ktBh4e4FR4oijbxR6tR3dmgFps8KxXC
qmaO6pg9c+NU4cyN47XWP3XXvyC0nH3Up5tBU/Ci1ZCzxqv240IlXGf1WOEIN27gG7/QFr+XfmWW
5GeugGLjlsdYHaEGdbY5JU9QOvlobgrzkEOjUffM+tBCPCe9AmbHJTqkX0GHjDfOVk/Q+p2kGbCp
mhoyYoujRSiw5EnIjH/qXmAqvv/DR5oftvE660EylMUNpkKEUl7WhEbsy6Doo8KXD1B9sZMbdc98
6kq3WzO5ui91TSUIEAkWbhGsBYqSISLG04b2KbSAZKdqdi2ze7Lxoll3HIwQU0MlDZWhxYpBcI7Q
vMH8/ZHoQqyC7kZbh7INteW/ESBYRa7o7xaXuTGzzPJMKTCH6nFWd2j8EGWkwtZ/1qCb5NDGYvsW
+dpp+0JfnVSmMYqHKcppy5RZ26lhMQRv9xlcJGLPH9BqR8MjIHPM1q0ZN0Pj3V9s0tXQ+8zwwjub
WiK1gqNp7T+n017foszEkafUkI1lEotXRkSHNv6TLoqvpivjmh6A6fD+u/jIgAw9RX3U/CQGH5tZ
mVC1SPzg2EWOBukKyS532hG5QS/aBc/b1AKr186ZxfnvZ9eOKadVO7OJ+LJUXKUTv1OUztu4SVc3
yZmNhZNmEgP61sD8ze2NFQA5X1u0nc2ObEAW1xkgSDx0IDLst+Zz/uFPrhoZaUXBVKI3Z+HJ6rSg
U19CwaJGh4NU7icTz+xNNrvVCwF5LoMqBkCVbOFY0EzXR3gTBUDP5/thP+10B/lb5++01NaGhDKF
Du9MDJSeFs6lMXNW9B3gy40s+T30uS1uKA9dDomVjVVbu3jOLH2CUYGNPwtnwvo/xM3vZMq19TcX
werAFB2QBFmTsWSLWRy0Ri+Kzox9Aw24QQM6ZZocaRRvDWtttRihqNljyUx9+bAbqdkA9t7nfuVO
HnFnZiPDkW9MX99tV7jn1VhuwDNjn553EuUNrQLm6RVEDmQ597B2pz41XiWN3LTV9LPu6hpcbfG3
jdVbK62fW15EKQNXeNZVwPoOI6lcRQ53Mpt2pW7eJEVwGwf8ZzPQe5GJzOqQLd6wvrp33id5+c7L
O6L2GcqY/+ydDAd9hovOQiN/EzuvORhG8J+MbDPgxYtzDsBfb2bzZdAD2RTqt1o/IXHpUfPX5XGt
hdDndhaXjtJ1olGBZAakI/bypAK4sgGwPrMHpllh+98kPc7NLc56osgtNOsCwytc4UKAhzqVPws1
Fhz94Ghh3E6grR7C94lcQp7yviqKIkEjoUZsZ4C31ger8SUblWYofrnK8S/i6fWd+u/iLePpqQyy
TPCE+2ggf8rG+ol27dEQklNktRuT+pH1xjMaDW7qqXm6vJ5rl9/ZBC+Zbpgii0o1KXpBytQa+72K
0uJlC6vB4LmJhVvTowSAXD3G5XDH+ivjMO0zx9gj7Txzv1TcazdRVhuHYcluo5S1GFDI5H4NXJQV
NfIPSMo/RlXpGTXf2qLr3vR98eYNdRY+NPIQKihgQq90H+86yU796TRT90C8CJCufoufZPUA0rlO
b6qaTpc5DTXqJw06INynnXYyKKSglOLIzMFPZH4Q4Gy9vHqr++PM3DzVZ6Pr80we+RgjW2N29liE
/pRt9WGtvrYYAGQq7jwTRH7LDTLkmTpEoBv/iDL8S9X2tbD53Noi3ANp3KCJAG+T8/zT7JS3I8v1
tUKIbhgmwtnluWZ6ByQgNG984A/sypCdOIitCRybRXjK6X9FCMTou7l5p56tFR6tZsuLgvtkKEJb
Ep1vFNmL1DDFbgIFFNbZ7UDZfV32gSOLJt53UfsYxCXZOvGrR+LsQxYLGuqlURBzyAELguq4Gx4m
f/QGl0D1bttjr+5QgLwU1dAZ/re4ImgysX6SsHuGkTpqPdp6710+A6vL+G5hmTaSJzoNRgkuObN+
GeWXQHoo1MoJueZE5OGyqfWzgNKjAYATCsTLXECuxOA4DiTjv2KYXR/Yu7HF4Y5McwjDHuuUTfTQ
cwW4jOhZHoHYAHgVmTH+fHl0c3DwKRY8G9z8PecbNEQXdAw2FT8l5cHIn+vwJ0lv67C3WJEdWSFt
bcRPewOnDg9JJFVQWwUvwWIjgsJJJmgSiCBCC3UXesgdhgTmHgznbiCfZuKjzK43dsunAOLNJgPg
A1kWvGAXYWcbNUYbxiDyVKYTFJitZlJdbdi6Veel+TCVCyuLs67LelglFWiqIL/c25VUdJbWFIbT
SfQhV5vKvrxyny9x2FNkU0VpAC7605tBGiZRRuaMp5xAkQHECGhQgbnrjW+GFViZZtXbYuvz6izG
qOGBhyo8UuoAKi9Wr4kLPCwnDZ2BLlgVVTtzkNC5buYebBnBX+iwjbzt59oEyCsMFG5V3K3q5y49
CWRIJqnGWbRY8Wbkb7Af8S6ajugk2ciRrWwTmIJYPdJxc2Jl4bZ6FlWtoFMInjGvyXPHkJxwTJ3L
y7ay/8+NLAmD2KCZUxZVyIopd6Mku6G2RYm9NgxTx5NfN9BXCJD5xyOdg70nhhsLfUM/ycaxHVzG
tx5yn25srMq5jYWbEp0IBA2CmV2ToqoeHmpkS2zFVq+lfdRuTNnKwfpgbOGjUppXU9s3oJ1Sg4co
Jbd58VxEzT0ADBtnan3qcJyMGTf/CTnPq0LPSZJFftQeg+KLAnR+tQUvX5+6dxsLN2HAMYyxKCpf
vRscxCC+cdtarat77fE/lpyfVwk7GmBvlQIPvNjQRlM2omFJ5BfZro56S02vqu4qIVvY0dVpe7ez
TMrI4RTHKR8Lv52ar9WY25Rz6MzKW77g06Ps43jefMXZZRXEEYDpoqzAPNjt85uZLFzzdS+526w2
rPm5s5l7iwnOLXVJXioqLCk/uj17Ud2Z88y8m6UN+I/I3cRsbNlb+FWOywk9k+mfW5E0iNCKt0d1
Nb0REYGiZ+NMrbmh8wHOfz8bIDZgk9fzANXpYDa/DVpvHKXPPO+LxVq4IT3KjLjSYaF1DL/53aIA
AALtO3lf76TH0SNO6Wd2AdZudaNl9k3jbHlJnY9t4ZzqAG/MZLZs7ogPUQw33Wnf6xuAwwHUBr/T
Vbmjvv4CwZgT98YrsdPd8AYR1yH21PvL3v4tyXPpWxa+S6JR3Zf92yzM4PHKL79HQN8qNpCv/qxM
VaR2VTglSDM3r85PsR2lOvCSJpWpiorZsrYUGWMTAGYLMn+rd+sGAGWA13XF+zEAyRHapc0Nq9d/
zqUYYW1B21ac9gfjiw1WTEWv96Zc+IAlP48iuY5r9aY10F/baxsLvhYJfbC12GpCEpwrIQY6v/eL
4Zg43JYf5spWRACXD+wk29jdW6NbbDE5K/qxjBXc4sD5pGF3IAak5ltuMRAZXd5Cs5Ne7CAMDkl1
lFkNCCcsnDggTZWEFON81XZ75arejR515astEOn/Mon/2lmW61jCu7Qs6BzaBX4u3qJJ43qmmZo4
8ib55v5cn8N3g4uoHHzHRdBOcujLxHhGZKnbXRG2VghOIRF2Gwu2ckWdz+KS2lXq26SbBiX0SR2B
o8Dnemgx8nB5qT43zb+duPch0Y9etVIADgfNAySqtOA0yfVNEg6DpWndfVM3r7QdeksOaWclYG3s
m8qZ0KFnRVKaWUQrDuHQ+FzLRislzQ7IWkdK+X0XZrfg/XH1qgM/jf6Dauk11YDzVdPnJkjuc9He
IJcRgQtpsKexvRpj6T+/KwAYVU2DKED7foqL2zAYuFoz+JEiAkHeIUo17/LEfa4VY+LOTCyjYlhW
BpFOFTbfzMWH29Z0ciST72doS22ljixb/LsBTpr/uBq3sLzYhQ0fSSMIuj/7Xvd5Z9QWT9mVokY/
Lw+RzJ5+eY7Ph7iI+/JMUicpwxDlO93XvAJiiJGjOyxBHlt/yAGxi23hDN/6/cxAEjrUIn58eiL3
5XEzvFmJQTHdaKMwFNTI0aL2cZ+WvS4Aw8I+XbZT9jtlf3ncn9MnbxP8bmtRnkjKoEfPI3bPDMAF
I8EcBjQOSOVUL3FDDy0CGwbnQ/ZpoomCV5wia+B2WdwGJUVvoVbDrzSuXP5s939UZRi/Qg+a28nu
X9T958vsksnFdaBWshByEyPQros7uYP+XaM7tCx3BCXeLqVXXTLcxqJ3gy64rnPk9XGkIX2gp/eg
Kd86TKurezYBi9VN2ZDkvYnVZWlm2ng8y46C+bAiKp0YGVNA51Num7EGmq3xnqfmsaXF8+VV2JqR
xapzY5KjlOGBiJSMxYIXeesxsHYtUnQYzU3Bc5fc8tyqglOFleXbnZ97qT8col3tb/Vrf+7+m7fv
mZ3Fsc2Qlq55AzszLe2MBQrC/dzNQdrD6Mw9lZmdDIfLk7d2WZ3bXFwjOikh9Q5mFB/Ewl9CAhlA
Wd/nfNw4mmtrhMZ3TJPKUCxZegEla4auNToQyLSJVTcneMCts7jm9GYEDkXggvr5UlNQZ0ObDiB4
ejv8SW5H+1lIZ7gaoL7BR8gZUhsdRk74F6mqtVNwbnpxJrUkMvQwfTM9OMO+sefE0d+1jM8/tTz+
mEbo+M0tZUgTf3SnVAxZ2eas9Dkz0FS0F+xbGb/U5ePlbbFiBpUYVGOIoZvaJ5TFOBKShiTBm43k
jjaGVtG9ziB7Ukv2/8nS8kGPzmjRUS2s/AAUVaGBZLD2QqCkoKZfLhta2YIMqaoZ/AZY7CdfzaRp
GKhQsQXrUxUcpf7u8u+vTdn57y82gQJCEzJMU+mHKQh9B38Mb4n5Uwoi77Kdtej5w0AWPhf0EchL
ZOBcmBt5FAdt16oVA2vWw0eozxmeopcNAhz/edPBIhq80ciPHsYlJQIkLgxEvLA4FtEXWctVW9Oq
Vx7K+i5VpC+VlDK3pNkBAswgi0pfSwMkNSnQAWFj82omOkSvvhXzYrgfhfbSqkHsFFM77oc6+9Hy
WrdGBOZg8B8rx5RK2ZYU+m1OANt5rroNM/2KA9ig1eTAi7jK7FidwqPJTcMdclXZhzKPdmYapFfg
bigcqFy7EJ++kiQVj96h22kSPylVeZ1GjaekyZdezx6DJruL4jJ/iEx1QDOgVPdWChCylYI3o7aE
GkCwxyyE16L/GVQJKfpPZXSY9CO5F6k02XwSudckDfVlcDWMVkGiwlYN/JRK960mQcU1kmILZZbf
VVu5UTAQmzVBYefw827NFdOXSHWMB8iiSP0rsgjob+y/V7lyJdfJgSsDtOKk8eeoTGjCTgJXj9Jr
Ax3oVt+Prta3+zJTriXWnGqdPBUsbqxMETVgGOj8N4rvQh+PrAufaEjvSjr2blcNByLnN0alveDx
YOeaHrqQP30kivrYlNpjUoxH3N53KVqynCpKH0xFcvSx3+kVxBWIZCi4zkGfFZflcyhlz23Yul1i
JnbC+Euayk+5rH+N9cDAO0Of/Ckfb/Ix+kGrcfTMrvuiSuCfjgUE3ErloKLRwcqHUPVyqXIH1NKI
Hh5kmp6GwQwtAjkCK8zqR71u5H2WmM8qrXfKKCMPV9c3Ek74QW9NR886xYmN4bs+Djsqx5WVZ8Zj
1+epFYfdtaJPh6mUvL4SpyFW0IPVsfu0Q/++ATK8XM3txhxfWp0Yx7LBFgPNLULjMbqOCbV7Bdl5
9OHKdpro+ExlPwiwVwjQ4kBKBgkA3bjuCn5UK/OUNyXUlgWtLbmtXwxJe+ZT2Tu9kK5E1/8sOhrZ
U0xeACy+FgMNrHbSXAn8H7Yu0aMSTNdRG4DwTBXWkEUHiU1fkik3HdolUDedXkSrH+JBPARd4xcQ
G5Aj5XFkk7DGSvTQz63vzAR36mSWhzquTikHIAcSHMQKNTmwoGpfQ8eh8NSIHEkbfok6SInzRL7t
9RxFMLTh2GnWB24S8EPSVaPF4xIzzSA+UYB4IAO/b8zzu6ZkQGKKvrA0itemJNFdH+ZOyTXmgEPg
FCrjt0gpn1qtvRGRiSdHwQ/ZWLl63kW7AXCTa8b73zyU2K7OtduEqK/JkHJLpBqIJgd1L2fqXo+7
gxmBfkcDc1iR3A1Ca67CpJzsYeJXTZLUV0QfEquiRmcV3EDaQPkStaNXl4ZDkvCuDutjk4V7iN47
rE8sLe3tSY1PdBBWIOIvUzOvU9EPdt3SazIWv7kUXNGcOn2ZYe+BpEMmDY7hdF3p6XWj1nfxQL+W
pN/1UXowg2ZXNQm6+X6YmJ1ILnaRkd0BCJJYrQy6DYNe0wg6UUnyZSjpXspzS207m5Z3qnadoS0+
N14Ds7MEeWijh6yFqwif6h7IAJDdxSK3czO3Rf9MwtHBP23G1J06BNXBS599ozjjUPoCcPQ4TbVN
M2K1BC3SjyxRLAaqXA0sp2UT28lEcdJkq5Mr9BuW1mgE1thkVpFkOyLHp0Hnblhp2PiF3RpH6F3/
BkfslYC2FkqnO226hyC1FSmjperiBUza3MLuvc3j6EEeoUlqtAk0gafoMKjxQzmC2QU7y9Yi7aYq
jdQqtN5vRO6GdYH1gR/lgRtKOCVE62zC81uFBa40xejBpg8j0w5tAaCXxB1SXJu5doj00jG6GyO/
TaOfPG0Azv3SkfIox9JdxIXN69IV+o50nR1D6Zw16PiHy+ySzMFW3lOKWm+TuFGr2BO56clgh9ku
jnLclUN0EtN0W0N8dKjuWYgZNI4QardofJfkhasGYhdwdqd3mpWmX3RIMwcMGWR4lypLXIM2zjj1
86SCeQDXkc713SilzoCCXijJh4nKzfzoeWl6UEpzGS3Rud02Mvg75MJVVOVQlCKw9Ky+0wf5CVrD
BzkjD6ZeuMSQdXTFM9Q69XqnJfGpjOlrbZbPbcGhnYWFtehYXwVj+xIQ4+dcgXOaKH4MeOL1yAym
8h2bvuH2utZ5+zoQ7aUw+l0iDxarqTMm8nXRsmM3VddR/bvVZMuMJhseH23HyFBPrZOOoR3jh2TZ
9FPWX+dqcmfG9U3aHkM5ual6pCyqqzLX7oU5euEQ3fGaHiiCgtZ84uiW5kbsxWCmzqO7NgGwBrxN
WfySRdRPe92FYkSoqDvNKPZdU7vzz6XZDa6yQyT4FcNqGcnXFmXfAuRQUi0sdNRauHUcViX7AYLV
pEgOlWZabftD1Sf0ZP+Wk3stZLYA06kJSjneModB7SBJa1tpOleCQH1f42DFyW3A9BM3v+kpf5yU
4jlUILYeQcECnPoSdNegshvq3G74jyRRcbegzwQ8VYypEGEk+15B4qQjiGaUKyPTwY0NWWiO5B74
ORupPVAJtBatboMQ1aoEtqMUuRNtLKV7UdLJr7PrJM0dNCHdyRpy4gCrRENthxJ11YTvI7Py0uap
AVigpug17zNnLJgFfJ7VkAHQPGpP/VHniDRYYLHyvgNDVIo9pULLfIiERTnUzdMHMpgoKJJbNlBH
oP4GWiCHMmpL0xWAhXYlnoLmJURnu5iQ9ouBFyWKE8U/ey05UF7cjGDzSIXVQlKTarWr6K3VB+l+
gPAdFNuqIL5rcBt0/YB4jTjmNFq5MJxADBbIP6yif6A8tuMxsHmJLU5ad0rjG4iOWllPnFBwF5hb
OwuQi8pKW8tf9BHCqjR247iEtz+ayNtQguNbW6wHn0fo5m3mZJqwVK2yjMq0R1FYhPFTPghb47k9
9MAvk9RqpR9tUzvGhKKHUYFsWrKiEeHYKF8LcZ8WqVfkqRurHgJKW6pvVK1wA9BPGIF6FIjb4Hyd
LsdFEll9WcNF3bKGgKzs3pACsFbojhJq+yCkll7fqgjmhilzlNR0FQ1w1CD2xgKc5dSwYzbYsUmu
aIozl38zitGKR9zRbe/FAfx69gv+wqpCCcXy6X6KwJQtqV4IX6KWj2ZfuV1fASeW2yUOrUnxz/Lc
TfrIGcLWljN8sNraNEdbqD45IyhtBu1nA6hJSpkbxdluUkp4QvDUd1/1fNoH5qsKEecs82u5OGq4
o9TSuCIVf8ql5qQz6b4CiT/UyHaM5xaiFuzlxtPQi2AOyW1WxHba1Iei0JwWi4YC003VggiQgrMD
kyAA21GL1sY70R5gWIoNa0LCezQkN8QzYKx+GAhs+CR5k6h2U1fYTdtYIzZbg7uoLuuvClgkpry/
QXvmrmohR5tFTobtJbLaivTvTY8KlnjSoDbX6gk4aH415iPc+TWckhcIQHILsvFUXMsR4xWERIIG
mDzgLosnls5JXYkGxXkEWAzdiPvWkajNvPwm2OtOrvhx7Yjr1kd4vFFgWnulzn1TeGcxprNlRjFX
g7EvOHgKZnJ6qzHUUyyCjWTMZx5sdIIgz6QhxU6AJH17YZ5VZPOYhWUcZCkSWtJu7oFG25nToVY5
q0BOrnG1jXJeGZeB/A8B2wMsIwP0MW9BdD4ZJReFb+SBJVWVTckW28Pawxh5kRkKiOwPCN/nPN7Z
sCQjiBuaTwUyQOpBdpGpI8ieob/GbW715+TX8Hr5Ybw6pnd7y9SFiIHw1EZgEViT3E8Z6O1AibaR
1noDjC0SPueDWgIRmlBlWTaguNm+jDb1lC/Eh+IXcoFI6ZcuLtHJ+qb/6A7FnqB2Acqb/7htcO75
0tjMW24SXHWLHHcv1AbU5eitI1P4tanQWTcEgS2NqHEHLa7dy3O6lsP/YG6RRkkqJve1nhY+vdEP
QN/TK8mtsIT0cfjGvS3Yytv0fZ7e99EtTjqJtBgPeezLxi07S3WHK5QFQdLc3W1DL1YylB+GtkhU
m5xB3I+0hV+C/YlUJ72aLPD5Okm2L1FVuzyR65vzfWCLw5BTFFhBJQf+xe5xxOpJQbGRiJpX4sLU
fe7tSXrkFzAcOg4+U2K/jlQfHLiW0Arn/zQYbZH17KGdRvoRppiGeAekKhW5v2xhayMsO3ZKUFKB
MLYv/M5jL9MXCNSiWNa5oGBAMXQjo7bmgMENxXSQGYHVCP7+o6eSeatC0wUwM4KOOYhGTF7uDbsf
upXcEzRlWZGb21vVx7dmjk/rhcqqRmZIurLk+WPdFJqtnEd+1onbUQuPrEe4KEGXoxcVskpKfQqe
5DyVHsN6rggL9RmaJO1P08muK3AuaeFvZQzvQaTjdAkwpr06TJZB2h3vMnmjLLEG6cH0oKUQbgd9
0csuNcFRwB4nbc7mI3P1sxidERRXqg1lxcSLHEV25/6RWOxLO3S2eFlXzg5ArioImWRKgAlduLxM
ZpXZFgGMFwhRpkexlcNdOTofDCycnFyaWVNzZPGT+LFC2hD0TxXV7ayVN7zASnmHoVVSRjMt+FDR
X/5xo8U14QjeaemTEJQXVLXrvLBrsQm1Xs0QG6i+vJWv9CVYVzbbNGcjsEdz5bWRwQWKNUIjzOTq
4HTBEm0hjlaX6Mzg/Pezuz4IK1QdRQyQ0/CsBwRx66ac3dqY2FxK0tBqA4TrwulMQLYWSYkt2Hnh
rtFfG4yJnmYqzqaBjDsYMDZAh2uLdW6QfByTJGlTVxHsCnTcODXzAv5IuLJxwa5tPaaBjxf1ag1N
64tRUV2OoJPRVb5QdjMnn14IVyOFpavlz8sudXU4Z5YWw8lSkdaQsKh8MKGczDq1gfK9klLDuWxm
5VZl5wNa+NI0rHlZGlntG1L6DcR7D3r1MhH+oKXmAwjqNg7UWpD5wdxi45ViiuKeppU/mRAIk6xp
nzgUvNYg7bHHPbiMbYgrXh7h1pIt3JGYzNQwM7P0axAkMbW1wEJlhcrJBKXZZUtr0deH0S0dUyta
1LF4jXPcXr/RUczIkWvmEyd92MKGbG2QRewl+miQKDLWPuQkoCjqGvKvIdto0JuXY3HpsRlkb0Jg
TYc7X+yOrK6VFAnxwg+VY8AABkG//eU5W7WggytcpoaKS31hIc2SBPk3IAKlqN7J5Wj3Db+/bGJt
06EG+351k4+eAQF6Vyk1gHmm1tsBA7YrHoXuKxQ6xbwBW6gZRapVBoz5STokdm0MP3IRvuLJ/QC+
qXZrm6ysnIGeKx1AbG2FWr5EjacXKb6HG3Z6Im7spihFApJ4RDpIga4JLhtH7rxqA9G+bhcoczzz
cDUv+w0ySAL2DcG7HD3cd1mlohklzR65iYLE5RlfWVRQGcx9WCrQLXTZnyFJTTgNjQKoFu9vJ4Xu
GNmihl3xW+cmlji0SFLHUTQk8kHVYjfqbWZKLyK9VzXo0Zr9w+XxvL1FF+fAAHsOxRvcxG22BGBk
tKrTsgcjqeoP16Aa26sW+MoP2y+qOaK4ZGjxyDF6pdQaDSp3zXjDivEu7SBnl8i+OY6HoelA56/f
qJT7l8e3ul5nw1vEOY0ehTyP88QfuuIhl8pdyLaI1lcPoYLYGV4EmAhFXo6sbvoaOUu8cyAMgGDN
KRs7tQc7vZ2xOaYTbvn91R1yZnAxqEAp5EmoNQqAxknoDdjEYj9RSkeMEnh0IvvyFM6f/3nh/h3e
MpvRq1EpJyWGF6m/m6wSO6UeD6GhfdfDrzLZIx+9pXKzeprfx7dMbRBlSospwvgiY09jCl3R0Mm7
4r/wGUCTgooX4S9AMwv/LBIF10vOoGQrfxUZeKpykLrWW7O3dnPOoNV/zcw79CwgzdOCm1mdp760
mzyE8365q5w/JCixs9XEsXbICAWPGAM/1WfZgWBKBy6GMQVnFPUEUI7Ck/zW38qOkLU9cWZn+cQX
RtLJnZgycIUonuJoV8z8ErxWvds+B72lfOdfq9Q17zPZkl9jvMdmlvr+mVWPPYKUxu53Zfkt+aUk
7uWtuj7Z7+Nf5gOgdG5MeYrxq776m6DFOLU7MM40oKZD2mbr9p1D4uXJOJ+Fxe2rq/HYstjUvBF9
pGBBdyTsIAg8Fl7sVc+Xh/ZZWQvptnNji+066uCIpEaMMtbv4qkkb/L0SLGcQJWb2uFd+V25AnuX
pf4o9s2XzM2PGujQvlS7y5+x1kwyhxsGeqqRUAX05+N2rvJOyHlupv9gERt72vU+XnVglkNS5NS5
1J2fdfTnZbufVR7m4Z/ZXcy1qU9mzfMi9XltaejAvKN/VMTt0tVv4NYhrhllaMycN3x2kG7p6+UP
WD1ZZ/YX0w84jehjYDn8weuuc6/bxXvJJ7utk7V6H5+Pc+EuGLD0kgSCZJ8HjQzq7PiGMBSswPK/
Lyp+pVV1YTPcN04XTcAFDFsKbp8ljxcTPTvnM39ViGJkvYmJLn7P1OGZkzilNy9yYc9MqL1jPs2E
8IA1eFskFqu5NgJdIjT1qiYUiuaL78w2q+uwzdsm8406Uuwi0VHpyMCfG9ZBZJVyuycxLoXIBLih
yAGQqX3TNDZ2+FrEgCZtNDRDXHcOrT9+Ax9NLkxARn2AX21aRXbTbb6mVpoIDYgjIcEH1BwC1sVm
ihqh8kAfAB3L+1MwaQeULX9OEcptNa1v8EL3O2RnwJ7On4eq3orS34hOPvmtM/OLPaboIQo9Gcy3
XrYf71Q/8ZUH8+bPsw5V7tf6qnrUnRiqLa1rHoaT2JPd1iNvdbEpijG4qiiUcJb3b5jmxQRRg9Q3
gaLwS+/NeQ6H6np6ajczq2urem5sMWSuRHrM0lz3Kkl2qCGAEdo8uus20N0/l5jQmb5wjUxNsjIj
eoY38uCkO3A7yRb0GtwSrfDG9/ChcDcbplYyAAbIakBICZLBz9SNYQ0ZZc5i/tZEMR9WQTz9tnRN
t0GjQevLTn2UErfbcIZriPQPdhfTOYZglkoBTgDUdFb4EUcQKIA31enQPhLaAlIf4LrZOJircTZe
tPJb0z9cxMI7cEVrKUSxM5891PvInmuuP9BP8TS3Lm6nxdfHeGZujoHOnFFZAMYqJBPO6NiBcVB1
kwfzpNwDKQqUf3KIfpFNypu1wPd8hPMldGYSNfNq6iCe5Ef0Vw6ss5CNm6r+H9Kua0lyW1l+ESMI
er7Stp0ev7P7wph19N7z629iFKHloHkbkk7oSTpxphpgoVCoysoc78tK9QfSfu2AAZH1xUtT3TLU
EOzbsRUGog2dHjfJYk42xfk1Co1iq19DpjROuhnChcDfhJkjotYPUALnQb2Zsq3WzJ4aYarzVBQD
mlBoGORvHxKH5jGLHX+Vdlwf2jwwfz6qwqQRodTGQZ0HGRJETOU44bcCMS6xY3t0RCf1wif9K0Y1
T8vIWebWk43W2XG14XF/RYXY6FUuDGKYQ58Y/dHMqK2y1ywhwWTeRJy0yrzb6crmOsFvAly7CtoK
dld7IClrAy1Mf1ZEJ8/FfThqh5oMQNqNHGTCFijCAKHr37aYPa2jPNXUPALB0ENzGg9Db3f75iny
aid7LzILOMHZ6ZB/8xrQm7kS6Gp1BWqNG5SPSjJT/i1EoWzf7f/KySjtiLQzOEvcjOyUQQ91EgmA
dybyVGLeFpGmZn4eQV9wtJo8dG5/r63RPGziHxNMtGnLaYpa4M99jODvAqU5hzJp7USJYksZc8Ej
IrZSU7GzsnRqBfMZlHSRNefycy+0fqLHoOLq7HFp3KHJARADojkhPycoDFlz07mpia580P2oOkCX
MKx9Kmt1N1fa++1lbGXJ61UwAQyQPrNIJB2rUBuIBo0a0NYA7SbSCHXHVAPDD8ZFivQubIrmv5yw
PxtoMNFKTVFEyjoBHBbptIvaYsQUDPDFcVTb0zDntqyPL7cX+/84/t/f7KoR1JAQEPaPW3B02zvM
1hWov0+WhlfIYqt2filelMApJpsnGMpxSIM5cpnWB2kPfLTfhg+9ONiFzqskbLaiV5/SYHJUTA8K
4F/D4uJMOkRgvrbVdCFWp6h3RE2feuDL6nEQLGmS8OqVy7fQLFxh1r+QGbhDOkHkoEs22rf3fOtO
UkTUNgwghsDGQ//31Z0Eob+iV2dcykI6WIL4XquPw7C/bWPz5l8bocF1ZaTtIj2eJlwS0T59X06U
YAj4z9P8469LIjv/lwFV9Aj+LIsNMHXVqUoPi/Mh3hVP3Q7Uvx4lBaVD74TT+tiEDq2tMbFGMWu9
SgJsYudo/nhQDoqNUeBnyS6cEHK32mn6jQfeQXIg0bpPPZ7zbiZya/tMlFBmVYjkHszt2pm27gkO
DVAVE+5g9bV9ivlk3PQ4sA+elUG2XBWrQSoWwEv58wOlAS8wu2MB/p+fCE4pBjZVjpfyVsjWoVIl
qDppwPXbOBPIP0CNbVjTTne737iegER1eDfUZizCYJ4GKnx0QQwWmZjIVRqMhhp40d44ECtxeh/X
gtMcs+Po5QOszjvxUeYR2m4F/LVZxpUaMevMuUdeQ2kvyE7bq+gIoku44xzJrS+4tsO4TDEPGgmm
MPPVGnQFBOD7QDTfG+CP86l7qZfyodeUt3pccisXk9qTWg1Y6wBcDrd/CF0P60l/focpMrdMnE8k
UFoh9UNpPrbh/KUOJlut8/s40nb9CASrYsjubZub3rQ2yjwsgwpk8m2LTab8YwQFGXB+YKLEmmzB
b/zsFy9AbAXZtT3mdomHuAa6HItMjeQw5eDt1ipXwUTW/7gu5ooJtRiIYgEMilBrzPY4FL8orTuY
3HSajCPy/acCE3SLcG8AtqhdsVGJQaYVU404C+GIHveHXrmZYryAPOrYR6onCFRZHP2Mucl+LUb0
2tQTJ/huXi6rn8C2U6QQD7a4wU8Q/ew0ONpvGUE39vVv5GAeIEB4+PfSRqjogT4cXO9IXsE9yGwz
aIsTSqqCZMGdSiv7Kf7KCqvbZXhjyXbpZe94IXjmfenRZzRPemzLl9bGmUoBJq2WeAHzid80gb+I
GHqoflT67HNcaet9tTbD5AV6PqBuF0EfoAYsLNwVIITGOP4XIDctAGCdBvtquBFXI3crDwPnLjYV
9Ifg02fubaMYSYIJIDyzJjS51Xe54tVjeRaYAGukYakK0ErzyVTbJsBaQsFBF209FddrYEJrHEGH
iJh4vplgBrEDoj/V3XSstOo5meJft7/Tljf8sYWC3OfMKh2yVo+aHi+24W0Zlh069RjNGd3bVjZr
2GszTMCcongalgKbpqJRoD6p9/S1b/zKnG43IMswX7pd505gwoCSGPequr2feDB+XqPUDoIxpHDF
boh/i3OJJ77cFdbQiMU5oAN80iA+otBzGZsBUngaHU0VVcNKQwhzklJ3y6T5OobiexSKXDIEusHs
/bXeGSYWpHVc4v7CzlAmpwr0dbGt++V9dJD3nG9A9/iWJebg97oYSeYMlmOK/Jt+UsqVdK94YgR6
dm5cpz/7ljHm+ItdlWRBOSDfEsWjnGtu0HduvRCn1csvc9Z+NwRDeJYFzHuGmAbrRzwToU1hQ1R8
5rSVNwtaOgFJFjGAqLgq7k8YQ9UKPadbHD5OjrpLz5hz2aMG4ldnXg1kMzysjDG73KiYAc7nKvf7
BILJcons5wfnQ26leOv1MHubBo1S1ilMtC4mISVbs9XvE9TAqXLl7AQeVSkBsMdrvxc1d8hge32Q
8AHhK8pYLMVK2JoNKD7FHOJfIcEI+7Iz5v6Fs0K6AtZ7gHuG9hwtzV0V52aDlJg7M+ETzuAASmyL
pV2/TOjTg4DAKdxacucdz2e3VgYSW4DDdEzzGGyva56jLkaBFStTZr+ETK7REo5s/Gajx6CAZfwD
egu2lzXPMyZdG7jiaBf7+T17hli2WzjyF+NXjW4emMguvYMXiZUcijvc/3fKqfrG61xvpq8ozwEv
RVlsNPaSFEFLEgU5KjOzP2Ks/VAfQjc8y5gc30ePstuceciOzRxrbZG5NIui7JderROsW7TDHTwW
1Ctg6uzRuGwv1UvOjfrSR8nlyolWq2SuUSOQYzJnBHwAGbjJMFxIQH8gopM1z6iB6otVomgnQhZ9
yprnaSntuJy/xKHsT0L9XkvhLz0FSiLAhCMQsUGK+2mYfGj5YYLuMmaxZ2qY3ksFX4uG3dQM381+
saSxs9rCPEuteJbL4iIm0UtqCrYUtfi/mU4qjVC6Dt0FON6ozT2pbFw1qy1Bkp5TdfwxqG9h3l3S
vPfGsjvNyeyLeexnwuwYirCT41+d0dtNLVsLxjgT+WcMUEHfvGG8yR7qZtdWz1ADtdJaQlv+0k6B
LXc/5/xl6oY7E1Plimr68zJhOPCSB4CoomUxJbotoXPSRHcKMIGpseya+Tyb8jOmtOw+EX8PUCwI
h6MczQezvijL6KuZQpmrDiDksHs5s4cO0WY2fTkcXTM1MaAZupqOeXOh8OYmtroMKicF4Bh17VAj
ja5gmFc7pEP9aMYhZhR/KnV9jIfcnuZXnE5Ly01bCX90kXyo2+e80Z0eYBaI2Z0HYtjyNNv69Ixm
8MnM5acwl1ObhIvTE/xHqTmm8pdCxFCiriX7dECreo4ENxPQOp9Hrw5UpwYETDaHL7EBZOI0hF5P
spdRLX+nECMb4gpMDp0PcXs/DAYnrFNcWy9DP6H/I9oVNmuIwkvaAA4QKa6Eqdekk616FOyZDhkv
AyZVBzvFMKo2FXujSnZlm9/XQm5nTWaJKgL02HkGpJGiFsPqZnHpYtAs6DoWNjltWyO4/hCL/iAt
x6V/CKbmElQ/MPlltX20r/vJLcvUaarcmiQNY4+hYyoxLprXBWQC2BBfV75WenRJhw6D8r9S+G4W
vk5Fd16qEnQACeqCQOL3Wu+JSfk0ZT+kNr+oknQZdME2Ow2sBJVlhr+SsdgPmubG04VomBHo1LcY
JBVy0N83Echd8nqXgGZk0QqLSPeYLndJJXm41e2oTS/iXB+SYKG02Yd8nPbavBxjI3rWhgb1SdlX
u3inVr3VN9IpGt86s9yH2nuvhrtu0h2TDCBmxcC0OfiYIgysZMqsENrehQ59+OV3EN2VFZS5QC5g
yrldB8kFZDQHVflCsu5QYfI/AxVSCu1xeUKxuc9BuXFKEtGqpMWKi8zrwX5GtNqqNN1pUJXv6++K
DFLBGjpDwZd5htvKozXHGJ8FsOP2DbdVtTCgogEVV7TagVvFBbgqaAIAPYQVKFo8HVsWLM6SPmNy
EJxoT6keO6T8ftvcZgq0tsdkJVqeG5Mi4dbuvPg93KUH+r7t8ajH8D+/L7yVaa6tMQlKOC6LCIal
HPMYxbO+C/adNXsYmAL4MuLcqNs3y2onmdIw0IhtFlfaX6UYyj0fQjjNpyNHCCvn1Ol38+PtzeR9
O+aJuUjgQinA+OXp7eRHhfA966O7oost6Bo6kda7XRTxmEq3XtPrHWXuz6CZ5HaKI91Lx84f0mwf
SypgGuTY9cYRyBmOe27v6t93p84+C2ctUBsBsHIv/N27i9OCgBVVrtwGxBrJ5T+Ssd7KaoFSB1AD
YgIKzv/nI9HmYo32FJKSwaN0cHhf+zVQLtzX4KZzruwwR4E0mlnn2axDxcbwx7tlN9/Lhwazg7HH
a9lsLumPb7LY9AZJephpBOegPzbQi7IMY/w66PXzsuyULvNkrTzMwxC6tx2Ud9pZwHrXqwVRFpy/
+RCAODU8xKjhIbjaVOmIt8hNAOLKN3Xmbd+MSokp+QjgJaCtpz3N7ij8UL/7ke+THTgSMVYWX3hF
tM1s/c/e6tJndyn7ZG7mACeiidM3Re4fRpU3zMEzwXgkKgbgbRox3iWlwzuu1ec6MZ3bn2qrNLHe
O8YZh1LoxKSF0zdE8Uw81xYQNeEix/wxzyk2/X61YUxQFut8xGtgxLBa+lSh40L5KsflfnJrj08i
QP/YVe69MsZEZWiDVkM0wfNTCc/scjoV+YKpsv8CDVxvHxOKZRmNxw5VSIi0a+cKws1xX7/e/kLb
oXC1FCb0EimOchlSq14EXg+HOAaprNKP0Q6EyED6s4I8DR9JwYkcOvN2mftiCKUK+6cTvArT4zgD
2T/bIbkX04cuuE8ljntwPhjbrI8wF5oAswA4/FhBK7DDoOtRV75w9pKemBtuwfbntTYd5UBQNe8D
pSY7wFM4AihYLEC0nXD0+KAxzgFj+/LlIuayliE9aMwe8Cyxfm5UxcqyXwkQW7dX9zHT9Gl1aPSh
gAB9FShgA+XDxItWD6QinyRQGIeFaeXK4gdC85BnqauhDiTXgr2AJaRoJOgbg79PiQdMXhm7WPqu
ma9FGVppj/HfWX3O+8gehe4JJL2nGpwrE2iBM+kHQQ5L4t5CgdsRJu01RPI/gKalHGUw7BmuXIx2
V4MvaIzaI0bo/AY0aErXW6PZ2lKiA9kkuWMIlrUB/Eu1dkwL1SlN0AAo0mnqHtt6eZ514iXTYCu5
6YBBC7m7/gvDqTu5yh0xifeJ8AP0xbuwq+2uyz10EixKCBg8gzA4nWLOll4fPmZLmfgopZMZdNKi
eI3zhq44BDDugQzzKgtdYgzy8Hoj103bD3sQE8fEBs48S+rSK/pUqjNi8eCNrmKnbiG5IONOQdoJ
whB6gWYKil5WfuEhR68clbHMRMyqFvqgCGXFw5vVSppLAzYbKBFj2J87GHt1r32YArgJo1GohuuM
n9Z5nkRANioe1HixTAESEOg/BSfZH53oWDqxxyuKXmckjEnmOyapGaikwOqmt8mR3GWHCQmIp4d2
5gp8dMHVVcdYY646qdbNpO91BWHG8MmpuKBAgy5Dfw8gGiduclfGfLeM6ImK3AB1dIjCt1b+bUIf
uDwlkCk077n+yft0zIXXQrsDfIWm4mUROKwkELOGjSlcumz0er17yySUHSqQIZXBXTeb74KsH7Va
BQuXUj3VOY8R+LqQyGw0czeiJAPM8YCNbkoLbALWfKYDPq0jxlayk9BX+J8dibkYwV5A9KzCdhen
9I7Gg9TWz6Kn2qn3vzsSeytCql4nwOcpnuKLr+ILHbj4cKSf/8CRrq78z3vJ3o1DCRbSJMJeUnma
xSmc8kxxTgXeXYDfOrI/vNae8FV1wsu/Fw/FxQXUHACjYE+4Yg3GgElNJgFRb6x18ARDTTfmKf9c
5Rd0dSsTTLo+mAadJTEUyPQqxxBFIkXKwHHJexVse+TKDhvbwN1oaB12EUw9+/yx8sBEAxVBGWIa
H9AtHlfLZthe2WMCmwFR+mTGlnrgs4IqPDgxx+iEE2FBKPF2enE9nsFsIRPVkLuogQDaJy+8k6EU
EexR5zuAZw7HjLeq69k2xhYT1VJ0Ses8DvC5zsl9rVriYfCk35GNjg+FRpzD5+UuA491v5fPNIyj
C/4fz/pqb5lgh+L3LMs0jHdvlL8SaCZKMBW2exHtLYH/kN30UXRFoENpYhiHhTKahYFq6F/XRv97
ia3qPrmX7Pph2dH3M/TdZfQDuOC7zXO/sspstdRKqEdgwgK6xOrHhKjsY8VcwBZvccxmBgqZcoBU
8cqEsoO602URDJC8fI23FuY+iApxmIMamYV4UL3sEvuqT1xx13I6upu34GrLmEtgMad8aEI4Rptl
uO+QvsgcfPlHI+4ql/9jggUodknYjZMRqh7g3voFnEsYqwEJr6t8RdW//qbvwAfua8SKn0NkoqEH
kmOU4DO3Jfa84x1H+m1u/RimwpJreqvVLdYrFy1UCBenGqfDspRuPUBFrdd5iCgajG/ZY4J1JCSj
ONEEkVZ0UFP1NAEjrVQsWzuGnsibsuG4JsuxFSaTGvUB7oZGdTs99GRMVBrp4nHiJ28XmVDdRuhQ
CSNOgPQQqFb7Gv2cBis8xgfD6dzw3uh98NcGVo5Qxs3brh6+NJ6u3ImJ3UaaBXIwwJ3QsodgyOgv
uw5RZYE6Jp5hXPYNzgFRmZiSTbFUTJSr1OzHYxMBA5lWLmc7t5JsYKxoE1vEeDs7/BX2XdAJKvRi
QK9szW5r1WcFKb3k4LzvOLa2PGRti4krTd0ushJAFIfKkI2p1Z7LF7Kj020lhJGAlSkxwR75HKtb
u7i2yoQZA5sXQsKNWp3xSiofap/mm5jnLjFCYPGLFZvPXVMFMw30xgGwUJiDLoTi1CcxcI+dQzzx
THYy4Je01CS70wuGobh37DUgAY65tsgc9SkwxwJkrVijai2AsqIi46EpXIKzdhe79UPofuTzXvkM
ZtmLDjzkcM6fwideCvqBsmRjDoVEaihCatdA0FnTgn5Y4LJ0dCjzaJpBK2zikTcVuhUGVoY+fsiq
9RbNJVTI2ww6R2FxROX6VCe5NUsm+rrGQREU57YXbbrun3V9ZHUrczGup2VK8Uk1SCpoNR71yitk
yq3bVjafoetVMd8xBY80WHApYhZdDfrAbnaN+xepxT9ID+lfu/GxPrLw1aIy4NUK0JPRs0/rB5Fd
YfSz9Zd96kYXzRlcxYvumrvJp0PpkT/uePOu9MDf+gFMLO+0OGwkUIJ6IwETiSlX1qRHih0VdQ2G
7eGxEpWHTq95XnpNekCPy+prMnE8n8qkXgJ4KRUqrx/zx97H0XmIXcPJS0t4wJQG8ADWi+LRjJhH
qnTNtciYZ+L6FIkk1wosG0sD6kJCayXDI7HW91OhueoQnWRNexG79ixXMlTEinOdanddKtwP4xg7
ch/fCRi9sIxqco0+5+QNPFenJ2/lFblO8jRogbUBXfOuLcXekoblIRhEzkuI9/GZ28CUszitU8Ss
jtyHYWRNQYvSJvRLlVdIWlhKGHHO8DV8ldl35iZYKGtRJMNimFm0B9D64UvimB59Dpk0MTpJ0BSx
E7c/6vc80dTrwa/P1j+ccrWvo2kWg6njq2cnUI66EAtECdfF9Ap92ILCC1TCxp3wH3LsladL7FWU
LrkuR7j8uuVV6DxB4Q3gbl92f87SBwvqallGAsRmk8Jdgm/0eqWzv7HbfYSt8r47C/e80/uh53kd
NQwg/D60pdgHHpnVvJeH/OMzBmfiKZC+DXwTRVaw0dwTTOtT3kgF71rhEFyI3dnd2UxQN+g904WG
Bbg2ol11QAFm/5/C959fxhxshShNp7T4ZSA3xtxO/s34wExoHlQBQ346egU6ph5lGoCfgBwLjBrM
SSXZWKJwgTtQxHQbfVYDJ4TpMnHHY6fZCAkAD1BudhGC48Dkfw4JUgkhYnXGN66i4BDG1W8wQOYW
KpGLe3sH6R9iPi0MgfYa5B1A+GrM/ZdkuQECpBIXQi4cp6Fwuq6yb5vYSlHA0gz0JnbOBB87cySI
GmYkaQbVK8pLpzbWiOH/RPwyzHtx2o3ooxjl4sU6b8KJfvurpa3MMkszUJYgZQWzUvtzmGern02L
UNS2wZk72LpePi2QKZ4ZBHpBAwYfPbwsc7eBJgbKkBFgH+0P1VeceB8/y358j241CEpub+7m9wO7
iwHwBzTCWahEUc1hLY44AN2SWIv6pocx5/NxLLCgiAxDjmLbVzj8kj+Wi1UZxLq9hk1n/7MGFgiR
KeXcSzLWkCdfZvq2DC5N8f22jQ/F5Wtv+HujWNxDoBZiIibwBv2Jjp71oHrSvqI8/EV4VN3IWY7G
V6DsXgR0yaied3eed+lb9CDfJyd5H31rRYs3nLbVNIPb/PlJjNuoEumWUcRP6u3FE93WxvN9v3wH
gJP2db3qDJG3Iw92ck2SjbC1tsqEFqHK03RpsNs0Bw138a5916GFg+mtZQdwL8S7HFRkCgDFC1RJ
JS86xpdyd/trbF3Nn34EdYnVHUb0COCrGGGni9RTHuFinpVCdrU0cDNV2ONldRF0kMcXkK8DV2Fi
D2Z51mcIl5STaVpQlsAglF4szu3fxfNE5jrpF13Por5XvWYkAHC+gR0sKVLO4nlGmEtEzcU2qWdE
i1mS9ySOXgpB3CcN7/FP/8wth2eyvdyMswIaHyp0Cp/y+C7LR7B1QOkjSV0iPd3et61n1KfvySR6
Sh4CSpjDGGSCwbWVukCFnxWn3mdwYd5EznZg//vcsN2lKi9mUG8hImULmq7KYQEbUhCF9pw8c5ZF
9+jGHrK9JbR1yiVIsKwZUrV+gde17gKbYxde4Oh28gqGNhcodHEHXTlO2N1qW6y3lEVgoJ2UA/ZR
m15wpqRSuV+5M0ITBYNy59g3alKfbDGRqAukQIJ0qIpa+uKAKAw12tmbXDoMwwWe0r91a0+Z+NPo
eTOZGaJe62oH6iq5HzwPKOhBS+kI3AWnIr3V2fq0NibU4HmPsBFibXSgEpBMm3QWGE7d9iSjB9SL
Fi9d3k4HqLYORMF1TKkyhyFqlnQm6YTdxLtjBJ+/HbrNd9PNjuU+OU5YKhqSjvEo31ec+LXtNH9M
s0xHUAhGMpDO2NzKVjCfkjiGo9L3jvQP0AnypttA4QFqC0iIAebCp15F8VkIk0IK8SnD9+nUnZZT
MliLI56nE1rn6o/op4RGs2A3bvOKPjtw4SgX16cYzy6rfu4vEM5y+0vMLc5dIyvpFbf6XcwHaEdg
X0DvSF0sfkfVH/d96gZf1bvWIbZySlBuoNVq3iDUNZnoZ7tsiSzL8ribe+xHss/fx9cGhPopxAjw
TlgeTBdS17W9ZHjvUjip6vQ2eSMXww7cClIsnR+4XE+kZ+nqrP3ZCLaIRt1TrQP8ICoVjWrTU4UQ
JtjZUfcLEGtq33lFQp5BJueWythotWnEDkTHiqBMH/G4vLZPF5QrNBU1dMjSM68JaHyUwtjpJvIX
4QL8BMZkZCoucsRojQ0PgxYobXQ6/6S/u33PrYwz6zMmwyyTkJ4vzILWIR7fkMvCzD9sYvJc4bry
Zq6wsscE5kipjTiLsJ8AxA3SYic5IFXL8u9rFlAC+bOlTEiOaz1JjEAzPSiC7RQlu2QtMrLbd+mW
Z0D6gfJEgg9TZdse0kBQuu8JgVqkH0uhPWXc997G6xzS639MMOFo6EO1GHuRAISGprdVfsPY9J3i
tG8g7sUY/QwcSvU9Psy0BGUT4BsEN34ANuVRMDFPHX2ZrPEsAokjLNbi677sCvftU+UrAVB9Vl2C
8F36nv2qd+hZmginhmgBnv1oPJbH0pV/iH5gm195acCWA6zXxIQyqAwXMpFL4kEKLuxe5skzwy+3
v8xWOoUZQxVEuJgahW7G5ygOoGMNMd1I8kpVfdTJiNonBuw64kEFmFPp3LyM17aYBLso9U7u+1jy
mtCBAMO+g2gixG5iOyP+4gb/QJZtK4VbW2Sy7SFRSlHuEwBnWvS/4sCL1eeBNM4C5uG+m9ykery9
nVuObsrQo4F8gKGarLTOJMtjK4iD5IXLRR8g8ax9u21gcxPBDyaDKBOf62qUWOiKXM0qiXgykHNu
s/8rDgHtpKJH6zWH/wBLx8W2tsiEPbNWSN4KCniOyCFLL6EACbHw6+1lbXm6ieFl8H2DmU5lIaRB
EQ2jlBsYsS++Iv6coaXsCfHrvzZCRfpQiQLUGAxDzHGqUWnPwaQmeUOmL/4UkNdcl3ZloXEhfhvL
oUPRmMcxwPd8Je9Eskzs9XEiXhjv6aNIsUPoPwOYBgRnsGsdAXRkAN/x6kFbGeDaLgvAyEQVylsk
E5GDiLVNmcMb6UJzzulO2M/R5fZ+bvniJ3PMbdyWM1iWs4x46WwrYL3siNUi5essSEh+ZHd8TOxG
1glgmAFOY8g+QQmROdEEyqtlbcJkfyj2GEQ6kjugjO3xn2SS1LGZBMrQ6J0Fb4G2Ixsb66xcJCUv
KfB+cLrn9EB5N3rQsDd2deZ+u42n0SdrTHTMwkSFkhBWBigc0A7xTOvsjnym9DYR/oW/lzyLzF7W
QlZh4GnLYmBhWu0fWNy4pD+tkbmk86GT9JZQh+kADYBocNBhNG42U6fWItmKoGFsRT20qEN0IROU
3W477OaxBEkBYGq4VkW2Fg3svVCUHdIQQf5VjhDl6bxC5lyoWyhAyM9hmkGTTNynrAKVokEnvZgS
cDQTDE1Uavai6JHmRpBcuVNz9YvUh8NBXdR3Xc0uiaq/SmN4kJr0CYH9IID1cYKPWkCXPvZd641a
JNyXRf1DgNKpJVUYLgD9jN0HkcTZnI278tPvZsL8WNaok2szYhZG3cchslKlsudJP1TT7GPgyq6G
h9ufY+OyNPAKwQlD8wFgPSbzDE2lLg1oOHtG9lSq4I9Z/rXODRRu1xaY7GbKS6WC9jaSwvwkQ1q6
6ngYAt4amFMrTyhIaQIi/QLJ+ACgqIYHAt56dnxaBHNMIzBRRnGJG3/2NZ9CrzRnghqEDAgdH6Ww
dUTWO8acUNydCpGmEeuJRidN0VYA/d9CeKO5dFvY0AoFYoXgLELOlsXsAJY7GmKQSx4EGy3SQcVc
/JoEbxBotW/72FadHQZkXYKLiddUm8IUCkY4FiAU/0Y8zc5Duz5MEIL2xfsOYGoJlIJJagmnpOTz
tG1dIMBCERUtNhBVfNyfqxJJV4JFr5eRfhp6XFqhKZ0KKTmTCpA28Ljey0mxz3rI3i8RGLHQQ/Jz
AVGpMWXOJmx9VBNlcRw1osuEbUsTyDGW/UBJ1VH3UgH7Un9KJg+u9/FXmG9qQvPB1EQwC+iaxriO
UWUg/YZotic+UHyLuksurT/6uMX21S4GIvRhBoOZhLLbMdn3O5HPxb9xvXz6BUyCB3hyhbaAjFZc
his6KEQ7VYyfZY5ZD1VKrACwjiaaXFHNQK80LKlz29c2IujaPNss67txNvscyX8x/xab2akNUNdL
zalvCaCZoEPJ/7XIFmQm0JUG+IvOWoIk+/PrTS5ofmKI+LCp5pmL+sOULpJg+kMDrYMi3N1e30c/
mP3CSGkNyNGaUEdjE6KlCkE73pp4LIrmd7E3zw0UlXbtRKCWKneu3oMeK01CPxiaZDf2OkK6WrU/
c62pnU5YEMEmpbGHHNNZSleB/728a9TGFTSosyu9njuG0NxXSw3KE9RpzSKEynuDZ446nTVjehaq
HqQw2RJay9L+HIlwR/rlFGkRaqyzoLmi0ioYBdRPgzqM1lig09x3y15pxve2l+8LMgOECCsVuIDt
qR9+1XP+yzDar4kY/Rja4A7sTedab6iAUiVZpSje6a3kTE1f2M2knVTFGJx2CAN7nFJwVGkCOYNr
sccIYvN+e6u3Umvolao61DvADa6xqYpYdsWslZruKQ/5e7yr/RxpdbqX3sg/ql5uvRxMBSh+CVgn
+ZrdqF+gxQReDxlDO91efIlQJAGu94Ku9Vl55KyNHkPWjRQZTFUEuZiERvxnr+0CEgtL08gfhUnI
A/wCeYjsfdePYJEBW1Wy2KfgbXyG4NO9+vO2bXpXfjaNraT3DYIh3s/s8yGvg7rQKwM9HeGume96
kCgJVi5NVjr8um1pIxxSUyityJAGoVJ7n1cJaIep9gpMNWji1O8oVuqFZfgYvzpTpKZ8F0GKGWBm
6GpC8Pm+Dqz/AhD4/BuYgBhp7UJIoEqe1NzF5kuVcEo619f4p7/PRjxR70EjgiqIB9ScW5lfFiVx
4uBuWN5ub+YGluyzIdZlwHYaklRA6TWy43fidT8XwS5/LRR9Xu0WtI/AJOuTV4xgQ5fA5jUdN5oK
iHlg56dXKMrOOpODJWEWCTFZcBxBPUaVQp7jwwSYMTjLIYza4Uwmh/HIo0O+PiifrTIuBJrDRe0m
UcdzfthDcu1IMc2Vz8NsX6cHn80wXtLUUhss0BDyWvOLNj2n7Zsc7jkf8PqtCRsIZihcQabuivFc
D+V0RGEHSzml4NLJvFS5o9S/VFKtrN3snH7nWLzOzFFrRoFAN5F4Ybyc/qJV8iUNhlzWomACriVm
VnZPIQ4UdqgeplfzkFj8QtmWl34ySX/SymQxR3kbRQRlxjwKLcDvSzc3PnCA4TddCXQ7D+rSG1Nj
30i1ZHfAQdgLiNbcqgTPmhqNtdumYAdLc2gdNNCqdYkxBIcRqhQQ2lB8zg5R92GCITwZjO0YyFQN
yKB9/rlNPmVaB/Spp1p0eDKy5wNFxxROfDBR55BkjP+WYDDud1xM7oZnfzLNePbSR/PYzjA9veFx
FljdPYDI+cdkKkacH+m8KLoEL/OTXLj/gId7yzfWK2c8nmQKrlcB5otT4IO6HUTjVoXmLMVgU41j
jdOH3jhh6+WydTki1B2Ag1ngSULuLcFzIEmWaQzW//ZBWb72utBavZmSAJMQGejUflee+iXV7fSQ
+oM9uapmdaBqrW3iYhT3sfv3IjgfqiJ/O5RK30Mr/6+CKlX6BNtKadTlAqMfGsj3MVAz7UJMffEr
WFsevD7jTP5bg+8y0hSccQglfmtOJUbKHIqlSjzN6dHuVe0uO9T7zuYf9i0XAgE22DYh4QSRNcaF
Gj1K5LYSwfrdlwfQAe6yiRMzt5xmZeED1LbaTXDvQ4sLN4AHFd8HJU13EwoydeLddpqNjAilqr/X
8dHmX1lRx7ysMy1AR1UY3b4cfREseXpFfPGtyETOOdjcNFNCZ4RIhnZFohAsUhT1El0S0E/NOP8I
TPKvi0roH6xMMDE4HictbgrT9CSx8YjQuWg5Pd/esq1sgEAnV8M/QBpA++2zn6clkNJBZZhgfNdK
awygkJa1xMmXDkFdFh/aGWdLCgOfGMXdIJmnuM+svhoBOn/IoSETBO0xL8xH1Fpczk/buGc//TQm
sAqFSSKJLv//WPuyHblxZdsvEqCRlF415ZxZs8t+EcplW/M86+vvYu17upQsnZR334sG3EAb6EhS
wWAwYsVaDKScnru70GEvB2L6v6Yf65Q7C8hKCAnNtoI7BlInIW9C/wgD+MorRmiO1U4CnwPaU3bk
gl9y628DHEfB8rbErN5QtLqvA1M/MP4kawB92BrZATP45VL75wdBw+7623gYky8FH98mOYJAydV3
rRvfrU8GL3ny57rR7bs2E9VTVxTQrXcV79IClOiB9vP2p1zIrWc7i228ttBFxFelQALcXK4PedI8
aU1xV2R4L0XTw21TS5FmvhguVcrkqZcDBhwiFZ6aTQqiyfdRkLe3rSwUMpmvqCJ45jFx/6XXbLR0
yvMU5RkmNMtkWsBosgHvx05xQldbeZosQEWYNfzD9CkhU8ktqhUSnXQJApu6Kd+00Jx2IFgDe264
845sWkFy1FfGQiX11lopbAHhem2bC0INEUbdHwgbPgETKnj8GQYsPEZnH6gzqOpu1wu3C32Ha5vc
XZgqiaHBpgEAhGjVmTMc1Zf+3D/Xz91B3oVH71F2E6f4HTmZk2MG1K5+Z5s1xMLShYznLjJuJPlQ
auCOhZxng1xgisINRd8G04oZJboThZiNrH4O6MELmDy67VVL72wJBByYiaCo88K5uHMSQGm1aXzk
VvfULh19k5/jbT+Yk5me5Dtp0ziSNb1BShicYyyXFdYGAJZu0PkP4A4qoV01+poHODPmT4kV/Ype
EwYpv2OvDVQB3f4JNddss8ais3hqkblDr4Egexe50EtajEjqFA4OsjfRGmWyJyiNkTReKx8vxrpP
QzyyrZPaEGIAMNSl4OeJcY157QoIafnEzGxwX7Eq6QhhN4Oh53pHtuJDCKgamJSRxIHQ/AM0t3pK
F+/KmU3uw0WNFI9FjHRV3QS/DJdRdTZQE9H+MH4Qf5UfZGF2Cyd0Zo+LSGFH+ySIkK0y8Jq3z9y8
NBuEIdT1xmO0n/Cfe3NtmOgjEf1yIc6scrGoElIvFlI8CqJddtccMa77Moh2cte/+AeGv+0s+b11
WRM92QKgKJuB4/mgUte39bHeoS23HqvWHIoLVZUCpc9awOWpJZg3CIRtrLXW7bCw+Bafbza7Xmd5
baU2hoKa+X/AesQC+eCzr5rQN2GfmVqi61vdpniONsjUQAm9pii1fNnNtp3LEbW+lkbW+wI8lumu
hvvOBGj8jVGwZdZa0rMcCv55ePEzel7ZwI8HvC9RUY9jJFzodar5fz+qw/z30wq3paOvUF9rQ5zH
CUN+TfoQyqMZNp298unYueM8Ft15lvyIiG7Ael5/usgrR0lO0UEPjmRD3fpkWOiYQwX4rwhzFhLG
K2vcqkBqDl1iGVGgt+S9vwUvyiUozBrQNN1WzewlfMJ4veOjRnv5C/ICFte+rlWTKMBiBgMMXa9V
61XJFyARjkyh2PWnYdvsWTVzOPnu2t28MIoHigCs5n9scZFgFKGxQRrYouO0VQbACKJgKJxYyQ56
D9n5JixeMpBq61Fyjtt4LaFdOhKwD8QQo/DWv9T9e0GXyq5LdOBnPwQqTB8sIoyNgrHnrU6HLkT3
K2tcdC9bwUuEoSCw5m2IhXrtIbUyvEKETer6l1W28GU/+lwd9yWHUkkLoa8IXkJkI0Kfwtslhwi8
fYkrOJ2lbQqTJhitarf9vfT99pFZtI10C+pNAHxL/CBgXOQIpzJ2tnMbUAo0W0weuuuiQAuZDlK6
f8zw5X4jLVQ/mgCjDMjw1pdlZUpQy+yb8GcIKUaQPa2RCS+lBVcWubQgBtyxicHDjitaeCX36XlA
HVy3C4fe62b+pL38RXFw4eF1ZZNznEIRIeZGsJmMyEeyQxAY6fiTgfdUsz6yFD57hlro7U+4EMKv
rHLug2PRItFqiJvKoFqNA1vAe33NSRfS8ysjXAQYEj2Kix6yQVr3zSChnUuJTRSYkq1iKNAtX2Mp
Wj7zM5fhY3mdtqqnTAQfMAbvQ2B3ZovhosrM9n8xor22iVwsH8DgPYR66bnipq/M6A78OlBM6cz+
PX1FpoERXLxKHm5/uKWH5tWmcjd9P0Gpqe5GbOrjaIHo4MgetqkT2f0DI+rtWI9P3KaucEd/rZhe
c1Wu2pOlowqFMHzPwR2d6ntplafuW3KY9jLI0FgGGwZmdL82XLjQLMZFMvuoLBzNcqu4MWo66jgh
rFmsHJjOK3tP42lrr6Wvi1+UFZBAtIhUgH/dNSC4SWO5BFk1hXb7FB2Rgrypqr/2iFu8LWZ2uEOP
gTshzlgEjXajw+I3e8IZ5x7V6/j1L6aUFu/9mT3uuKdMyVCua3D1oOdCUCcTwBnEiN/AF7S77SUL
/Cv4XDNb3KkvYCzy2anQ43xTKfofUspuJFROnmGtSfYdmaMdU+GRjP3Ro8WPGpuModwC6tNxhwmy
HPMazhCXtgTkkqTVjlLJignk0rTyUxcvmNkv5aJFY/R5rBi4Q6OosEgymEXiu6nynBR/aPBye1uW
Q9PMGBcsUmjpkkpmF/Y9QbG0BHJ5vHgXlmZ657XH5pofc0FCHiSwXla157YV+FaepeJgeGuBaM2H
uWhAclGvyyDwXOUSP0yBycSO7AYzj2dlNLuHDHwdAwRvVi6upWftlXtx0UDONKqVpUgwyc7inwCm
vwGdVnCvOsFWNIO98HT7yy3uJfDYAKpgMAF/XIcfqdR9QatwpxipblIgVZMeFUR5jZpcWYyubMaC
YspR/ILiF3Pfj/AQYfkqSLqhFyIgJZDlvSqeajymO7PITbJvNywzwAv6mMq2H0CQUbVFw5z+1E/G
ff8KRRzJaRxIDJ2ANySQngPOY60UtOzLnz+VbzBWCaVxkuGneii9BxHIqQNbc9rWgoAMkmtl7eJZ
dLWZPS4vQ7ejA3sWpE4COWpNaION4N3ubU9jeAzfA6+Pnu+VoPkTiCjkDDFEmGpAAMGhDfkyI1oJ
G0sOgWkLXTJk8JiAj/faIbK2iKeWQNYi9E9JJLqgg9uFw+/bXrd4682tcMdrrDsVWhY+dXWw4DBG
ofEu3UkOe5T+C54GxjLzuSLuTGVj3EJqrmB4k5Jghjjee8AwgG/8XnQ0vCpSq9imR2MzQD0NlQzp
NDyrjbl2c7CL4cvjdPaVuUsRSAbVk3McNDyPbaH6BQIpa2VT1xyJ/f0slQiKNvRL5rjqZpJNFQRN
YNXZ5DLKUexVmFhrFE1LvvIxOPWfQ61xl+HYNiMtK5RKADqn43sJ2TToF7r/ZlmaIkPRCJyEgLld
LytR2ikI6xhCK3hDTE+SyagrB/Tg27uYTQ86K/bYl/jypWb2uLssLIFITCsoUTQ2QK/gaQFlAOv6
gX//r4asvyJtkVLM7HEnTphCHXJH8E9x7+3bE3twijaKFuusS2sr406dpGatatQR20koP6C3X1rd
IduyGebxsMZPsOjwRAGdjqaqMtG5Y1eg6CT47JampW9loD4Bddm/+VKfJgyuPyk3gh92Ed55wY7s
2YRWZ0qb+liBMGs9jrDf+8UtZsa4MK0ncpuqPg5wskMhFNq1rC6w/mRmX/uLGR1SaAAHU/nLUJaR
NR7p0S13+0Z9G4rgTlQiRxRyF6z7F0XT1qjlFs/wzB7nE4lShkMRZZ47taWdVDXYdakrdWvTI0ul
cxn3/j/r4twhl3ISDwHDRqBgD0VV3PYQWnxtdoz0s3fEN8Z9BhqhvQihKMhzvzEEUbDtnPE4nPPL
2rtr8Wv+83MMvrUNNeaGduVHrKx2qdNt4TgQ+1qbRFs8BDMznNOUhpdUGYQ13ErIzABcaoAT2Cun
YDHs6xTIdQXlwC+jdaowxkMXYSkU2MnUxgy/nW/8U69Y0J0UQWG6Phy5vKxPk1yI9FMwB1QKXni+
DoBU5btEeV5Z1bJffprgoqJGhTxpjQINpfv6Ja4+cGUdlC1GupvQxhK3yh0Bku/bbbNrC+NOA9Ao
GrRusLCBZLqZeio4hZKV/txiKjz7XtxJqKVsTAUNK9N6eZOU9HcuhIKVgiYPxDvp2+0FLbWyZfSQ
RaphRMggfFFcAsRflyHr4CaVTYBiS08Z8gOyr9jAOCP5GyzQeu+FTbFXrGIy6113XhfDXYL5XP0M
tvGz3CQfJVFAOYlgtsukr6kzHfyDeGKNSciBPoZ31Z7u6Ut6WesoL272bPnMzWZ2xxyNEaOSiYua
yIW02lYoj5BVNRuAP27v9MeAyJfIPTPFHQpNHDO5xewEIpxohWiZA52uufED5G1wW0hHBZTtkBy2
1T00WvNnw2EFEcx1hOBPwaPmLsPmHyXHbyz/Ih+E3VosWn7YGOjs416RCdi+rvcizUHyCMlPzCGg
ud6fE3AvkSO5BKintdvp++3tYCfl6278Y4yvb3tFN0ZlrKKcJsetq8XpnRhJ4PkQw9/BQFpzmPpj
Hil/bltV1sxyAbeTBSFOWVz337zf/Z5p4lRu/uJvlXevAPWUcgQ7HqaoKBgnmz/G5n2yKIgnyYU6
2n2LQUDhJF4oitMYzHFlO15NLxe4fq6fI5xHDoIy1qUGj4wTAZ2xQNmMdbErxXqv6+l7CLy3CUTc
oQ3zs6BCObEFnV3WHaes+Cb5o5uH4pPakYeur6xUDm1fM7bylDgepIhjId6Bucj0/OiIWibkTWTT
r6Gm4qFwKdcPEM5yqky/v73nSzFz/r7i/B5pzNgqPjTwcuBjh2SXN2vjtAvPRbisxqDuCoqXoBu4
9lyvDoMQtVndlTu72IknVguWOtvY6FA5Wj0nXxd0bY17R+GT5K2Ed/Cmgt4exXWqgNvqobMAft1k
p+rkX9baiV+TPmYRbUtJwZQz+Nev19clMmiLhzDbUP8hiQK7gsUKjGjSHwNR4fbnWqgxXRvj7jhF
a5MOsyysJwNp1aPqSAfjIba6Px4YlQJwtSgroWBhAOvaIhd4aK1XpVfh3dHFE6SPJf8xC+pXkkdW
G+JAEuUkUvnQpuF+EjHxRnRcjdo2SfIV3uaFru3VD+EJ76KyL7smgfxf4ud/Mp84hjxsegOJppg+
hn5ia9JoVSp0Ngx95Xr4ms9cm+YCU+gVFcmBPnLVSbazTADle4661pg+3f68Cxc+M2RgsEaB6inG
R699iXhD1nVVnG0gi442+MbrTZD22M2h/i48kN0dBHTFIxuPAsvOTrOD0jS+r2EoFq6a6x/BxYQa
srOe1g76/6WWYGhB1PR2lQmxBGfVGvOf67vm2hp3fKIO+GBaiPGmeG9QpntKzwLeEi/6XkGvUbf9
nXEfPIRHHTwhzV8k+cuf9nPHuQMVp6IodHmnI6L3m1EFwz6mJXNxraC/HJY+zXCnKBDzROl71EFK
QzTBZnXIPHkFU/6/nNR/bPC1z1TuosQP8AIswA26QYsDpe8I3NNpaAaTgwpIspW/rZXGlqPfp1Hu
aIwiYM8TcA6uRyNIFMvlBjUytIc17dz5EvJUsraVi18MIg8Yn4ImGBB/12ckifxalQMkJ3VW+yCJ
985Zmr+3ibKS6q/Z4e6tTu2kkcZICT06/RpqDJJEU/oAJe1sc/vUL9+QsxVxd9YoRU2Xl1UGyU3Z
jNSjFCg2iSKT1ntFL9xqEjGIq1hhA6b6kKzEtmW3mVlnrjvLsodIkCNNzihSX4wg3eUIK+gUZyPK
dJIl2+N2Kle4m1gA+XLkZxa5KIfB4r7D6Ct7T1ROHKj32qSYGk2OVTD99/1MhBdiUAzkg4gIk67X
q4ujPBKkKgd6yvEfVGvEs8X7zog90SlpMfu2loAsHvRPe/whzJEWk1RvdbA2IRcMzk21gudedEuQ
FxBJxgghborrBTWJ2hMaoPqueWlq9qP8m6nIZ23487ZXLsblmR0uMELwOQ2V2Eg3GbLueqPvYtT4
1+cH1sxw3yfSRw1PaLwtmXJLuEcmDxGgdcTOyq59tIZnTg6amlby2S3j5+3FQD+3NN6zpl8Jwcv3
9+emfWC0Z2ayIkamRFvUF02G3q2BRj54u2ab5xZ9UMAFldpxYQvHHGz5/iPF4WoP4eNaFXzRB2e/
gotciej3HmS/AKFphvtMCkEqo73f9o41E1zIisDtZvQhHkLeVB/VHsOSSfj9tonlXHe2DC4wVX1M
BCHHMhoxcPzhKRR0syaC3U+T03Q/y/A7bSsrpy+R+hahoY+I2UJ7+v/xV3DByu9QKqNCggBSkZMX
SbmZZd1dh4IP+h2TqUi9nchgNRH88QAKtW1RK65eGQdJae+6rK9XXgCLG69j3ErBWwoz2NzGK8nk
FYbMChXRb7V6qvqVB+HydTAzwO26PpUd+ic1GlEnNkNYkIvvEM3SHMbGLvTf/xUeHDF6ZpLb4jyI
DWEYhXQT7fxt7JTPqmKKl87BM/tC7eZ7clpDISw/JmYmuRw3MaLSn/zCcNOyAYaNbkkIhesqdQy/
dH21fI8SYkbxcImNYc2jWILy5fqb2eYiuNBhNJXmeBAz6jblCC5O9E8ZCvsvsmvmDrdscVGchihi
U4rLHTMZGEsD9V5zUW2SoAOXQDIcFLwkWnmoLXuoooKKBa8/8AteX1DoOxuVOrTU9WRlixYj0DTk
9fahXGhIwGNwqUsKIzo1DO4U+C2uet/LQW1qila/163o2JqVzVglSsjsfsz5bYRzZzGmOshKudkW
0wV3mKEGbfh4iNdYV5dPzewHcacmVzuhnKIGtOgv+BGY4J4O2oP+yEQU8se/8F8Wwr9815k97sh0
TZOnyLvTzeCCctpmfVVW5aAbzKkj61/LUJmb8ObQZ4EIC/BTGloV19+0qwikS4QkRVUlfes6c3xD
TdrWdyh1+M/CD4xUQ8/1FyhtwKlkrvGksPPw1TgFAh4gF/bHtXEpGMIi6vRok0tFaeq+D1r92ENt
kBS7gbVO+kp1bjvYUoZqoFQFhkWC2g5fbZXSLCKVwnJ/L/5Dp+LkJ50bl/kerJnb26YWxEKpPLPF
F1urMRm8LJ/SDeip70smEMV65RjUw/g2iMu7fY7pcQJ2DXLRX4GbKe+iPWg2IH2+xpS9dHLnv4T7
ysY0hmIG1g9gDFU8UqE34ScrwW/ZBFiWWTsRTS/uW6YVyJULCvZjmWa2NOg2yfe393PRW+RPC1zE
68MevqECAdBn0g/agLpHVc2pUY5qHmyzYHRvm1teEKv9gbUVqBvuIMZ1XahRJEQbseu2VGh3eRbs
bpuQF5cEkiAKGAUOIeWinZcGAFYEABmh4fTWFGP6aNRCsQNwWbY0ZTwQbbojZYEcqT0r0rhv/Arl
Z2+wjX56K0f9TzYko0Vyz1IKwRKD4BILYWIXU3IORv2oTN5bOtRbmvn3rTSmFgZGT5NYrDj6YgyZ
rYIPkbXSBF2KdK6MYlvJ8cTEv9P4PYqPFIKYUdxsbu/b4iGeGeQ+jZZrE6QGR2CHOmhGDMhgpPyc
au9EWVnZmiH297OsP2rKVm6pH28C4plUtCWyz7XULtdEvBefF5jW+scRuNND9FSohBCGGjs+i+Df
wayBffHuszvIz6KsDsKwTbpjMoLZOdmygvfa02J5qRqOL+vufhkyHXy9C7MIxRcpJD64zJI76Eb+
0LvATat+pQCz7DCftvhnjB5mYEtHwRfQ+Z+xpG+ijgKin8emEY07AzQCkxc/3faZBRA7orHyaZQ7
a5DBzOReEtONgtRokzvRDi0/ZwLn2KZUHeF3bY92ZKaX/JvvrqHdFiuvhqKrqsrQnF8mWVU6+JHn
jyz3VvdGDeT1kNtsRk9xaLD/C/Q1W82Xq/XT4EeaPPPcQgJJCl4vDFQ02CrLlGzDQSMIikfNxrCN
f1ONmS3woxI2sycbYxPrNXZXuhCkSeV+2nYm0pbK/Dsp+rUd5ZtP/jRJCdJ4dC/Ahh9rGINgjG5t
tc130H7YlNlKKFg1yPmPMalNFAgk3SRHJrTCBi79Z9Ds4/EUX9ZgWiyC3fp8XEiFInXY5hO2M2uo
PRg7VB9OAl0d4Vy849C+Q3tZx/XPdyXyUdOiuuyZlyivvm+Kz2lsKikAHdN+tEUMzm49cCU83D6K
i7ceAS5G11BDRq5/HVUxgim2hYYcrNBGsw9PQh3s0lA3BQ2TJJAYvm1tcY0za1yw0ZQ2qHuCe9yP
2udGK19zBQxqt20sBrSZDc43gkGMW0pRuhsaSba8rmstUMz2ZkY1kDxVzRMpyEMkDmtimYtro0QG
4wRTUdS4a0Oa+qKpCdxEg06z3pWWmrzeXtmiIxr4UuB6BvEpP6lKEjmLQAKIIWohDbbQhwysqYIS
ui+v0RygyrHk9DNb3G07xnjSShmQEIUMoVi/cdIac5QKeCrD4vtEBDfUoa7YxO4QA6mePyUdUGtD
gIJJ8JIbv7uossagN0XtqOrfpjy7z6aNUqDCKatnv4Myzeife5lcRgT9vAMZt1bYSgD0eLdvDdCn
eT+LMLOE7FU2SjcTMKUK8ZVWbJx8+K6XT/lQbhTMimRjCVkuw2zL7zE9G0lgTgZwqH7mGsVW1b1t
gGGEOGkxNqi4Q/hLJqUZ6OQulMFhkIuO6P1RmvegyAfQKcs7KQrMsvvlgdATbxBrBIigkP7EtWpW
YADUNBUTDX3tUHGqTcg9KG5rZJmZgPTZ7bLhDJDqQRwTR/GHU0pHKyqInQPJEUFUo6qzS5ESm5LQ
Kn3ZDuThHQyfZk/Rgkzxv8u1UwviHn+MM9OQvH0YQ9RRru51Mj1oE7l4U2A1nWeJpWR3k3TfjfrG
IJ7t68RMM+lXMQx3bTecyZQeoj5zFA9KqcNzVA/7sNdf0lI9lmFggV7hhwryX7WMzV7zwR47uBqN
Hyufmim+VRwD9ERDK41e5eCg51BQypD01sDgAKDnl/0u7xl1QO8aSb/zaWNiOseqKtkGA/POy95Q
9dmKaKakkPaT6WQBLWyLw3TufX/f5+95JO60BkpJ9HsePUTRCJhC/j0Vja1XTJsOsnsepggicBzl
/lYHsC2gpgLORz3wbfSHLKJkx4CGtVmV0UtNoSAmYIypSL+lgZeZUI20/HrC+xXViIJxw2YrL58F
imfkLrOTwZ3zMazDMSvldOP3ttpj2B6wTBCAaYHV30kPaAPqKEekl8Ram79bOP4glQa3NM4IigQ8
2wnGDRXQ2CFT08rsMDYRhu4TTDlg1GFzO84sjHBB3n5miQvTYd93bQOSzQ35Ie7LNyZhKT0ldvdN
3Xm72EpAWxH/QmPpNOKisNey34VmBTRNGNuVpOtQnOE2OB+GMooSbHCOssMANlxZTexSykw1Azqp
eFSr0g2FceXaWNzdmVV2rcySJhAhJoA7oHcsASxqBqR/yuJJA3tzsZJwrxniejHjVOsd1o4BpvKl
iS/JeJmC1fi9EL7ne6jyuO9aCD0xxR56g5PtVCd41G3xMlQmI8j7N2hXOMzn5vFzk50yThWdAGaQ
EVVED08m4fdtn1zZNZVzyQwk8TnxZTjEWO3ltHPz4FziwN+2sjABzhaigmcNdQYow3DXHshLQIRc
TAz5gwKN6ICg7kWpbcbOMOyzc6s/DKd1XoblxX1a5Ty+FCtaFwEeCEp87EvPriaA78i322tbyE+u
lsY5+BRKnSf7aCaBq+Q+8JKzN1QrEi3LJkCChZIxoFp8CWUswzwVGXxSqwCejdreLbw4XPtGypoZ
9vezoxo1EdhxC0AwggaAlqQB3GPStxXxXaPKXVWTvmsg/wKur9rgYrSSRthkQfY4lcamrKpx31MB
VXk5sYXe2wuNHiMbyXcxmR4zCv9tMv+iZtFPDHk9CVJR2HjZPKhjWiIB6B5o2G1GUP45Rl+4yNHe
xWo6N8WwVfL6WfIBHSolQAi951rQniHUXJl1RgDVUIp3dJoGW8/lCPe3uPPGxk2DfKuOwnPa49np
Ywo/FbZ9OsoWZKOcKTJ+GZiTBfEjiIqG5hKArzxoPTurOky0Zz3wWLlvpmHZmSLSHH8MGrspmnhH
dPoNbnzyx14wMTkHIHGc6YeiVExPxMRONdhy14x4oYH0lBigMQ5J+BoVpWAKYIWd/AQ4NPBHN713
AgfcI22htEra8LkaBxQlYil147YAy2bzGGSlAzmC3JzS6Z2IEzhhwKXuDaNbGUAgevmOgva680TF
ytOk2+YpVOoVvzzn6rDVy/R3OuT5cYrE+yBKtm1Rb4noY5i+KXaVrqLpWWUPPUCd/ogZGT0Yf1V6
DTVDEch2UffQqgzTX5hulh2joZgID1LUhgT9MkXyEykJ4HLe9EPPqresom96iJ0tawrhZaqbU5D8
6Ip/UaXCKfs8Auyoz3xTKLvCrz1E96rVLU1/knPFGqgEsZkVhMISnuXKEheqehC8hNMADMR/Glz/
o00kncJVLpfF+ISegKhLIpiZ+fCOQo3WJODoR0qVv4YCKE5KQ7P0Cep1/yJGQXYDfTtILoK373r3
eqUSKx29KBcY3V2p1/AO6fdtE8v7NrPBxcFhGmguMqRscMx2GhqD05k1BglY8tZUOpfqFJCa+VwP
d9dLRh9HYomkQoVIRfSLKbUn3wgyxLgAMZ/n3F7aYlz8tMZjN0XfLwVZ9HRXGogJwQRbzlP7tolF
T0DXEW0iRu3z0aGbufdIxzKQJXQ6B/FbrpQmbd+DNeDSApkWLuGZES6+d0EYiZoaG64B2kYkL2wA
NVTOiE7ekToDpALYuGawHz2LPnVr2e9yDjAzz/ZgtkZMeiVtqH9AtRhRdY0+mI1bIMXc9fjeY8LG
Cu0hd5W1CtDi55vZ5Q40STSQaEUNddP0MVDRnmqGla/H/g9cJetqY7njVdR+2pMWISMoLoavWLLo
Biom6Itq5RyvuQl3xiaj6DrZY/lgdcy6AzWcOH647Yn/y2fSUSPHwAZK5VzlCpD6TPHZlEChWNr7
ZPfn7AIYJpruFqbgRYi/dKUJZK912y7bo697+GlWvvYOLaBpOoHLwU2LEFQAv8Pct4x2cpL4JZGF
labU8gf7NMbVsqDJEZaRAtyWFir3edNoZl2h52b4dmJ07u2FLSGBQGipGpphgO1A5zFvsVh5mhgh
rfLqB6Wy1bfYgWqp1eq7snYMyOk0VvJjTQ980VNmRjlPQQyRJBJ6yEqNAq92FGuKyJrW8DaLRwvy
R1gbi1v8gHQYxgkcCPCi3vsG7lkzCB5vb97ih5oZYH8/ixlGGtd4suJD6c2zCNq/Ok4sbbh0Surc
NvS/fKXPpXBnGClMmSHNpa4cbRPJLl/AQ+DEJ/9355vhdDY20HxelXpcXB7YvgAxhmjmFyETTwbN
82gAv611BspdvWmIhS2HhzB/vb28xbe/DkwXQC06ZEz42Cs2gtGX2EcR5HgSpth7vFdRgNzeNrO8
i2BPQ9IioeqtcAcLDVk6CBHAwLWTC055Zpz8AmaaMF4GfPVrZabuGoZ70dN1TOhjQB8jLHz5hlZo
tNEQj6NSKXILjCIHVSvfW6Hf3F7bwrdiGguKKmqyjHlGLi5OGTHitkEzZswJK8AWiSlm/pNSC/sx
qIWVSL9wslRRFikFagWjkx8YopnjZ+GkFn4Dd4Rn/FDl/t2n4X9/a7GaOpRNUQySjC/Nf88LdIy5
gqanRhOEBiCZGUwatQBQpP99vL0yxR1jLymJXhYYw6GpaLVy/hQS+RUp6bkY5fd/8Zlmq+LOcV2A
+VKHMMQGI2fAd4a57cuDZ4eMKLHvpWEtbnz4F3dxXa2Ni7STNgVG24NEYahz1SlE6Yxuwh2NvBdh
0H+NfrTptPwCtV/UF4dDkGjoVvbhAUxNPwNFoOYkZ7UZ9mOw8cP+D1qrW9LLmjn5hkOiALetFPwW
KSDflRBbEGsNTWNIXiZge8ymKp2RlJkbD1phllCvM4WKnkKkqXKZWlOkOqMvF3upJjX6NIVoZ2I1
mpKqaJswil7iDKStZYADSsQz+jt3cp1BFlgOnLZodlVC7KZqfLPRBaeViVOX6V7WoQivd2Ar9n9G
XfmtSPx9PMaXqDf2rS9h6k/T92gLnUiavCpC+pgX3j6QdCuLjLuMlE9xKd1puuKOevZH6MeHMOju
FKVTXC9tnElT7Tjy7sFa9tIY1fc4CwszG3wnEZu3cGq2UaBSMy6jbaSinKMnTy3K1nku7mnqs6rA
STMap2+NRzWrRRMjK2D8iYV7w1fB89OFO+Q2f+S4+n3b55Yya4QFDTgawNopekXX11SgjnmvAFsA
RF+HynV90u/6u+ZgPBuYr+1BC1FY+jk96Kfy27RyQy6Ev7lpHhs+GYGgVOwUl4JnxaJx9PP6KVKT
lfL8Yjz6XCHfz5xQwq2TrEHm2WBYGJJ4ZVuvVLmWXpBYClTMZfA1QMuCO7p0KDAxzWz8f1EFBkJh
Zos7tTU4J1oN9HcuQM9ko7myDpne2DIk9ISnE8iT1+LE4gaCbgX5kC5DupZ9x1lAh0rckJIsCDcg
Ft1LR4Z9YUDPfDc5MtxjnXPlA0Z6KzBxTomLUS9BX2O4Y6m9Ulqj+tPmo4leR2R7A82OcaCoZq6Q
4hGDiJmtYjbpWAi5Q5URmMjIz/ZyAkGEUCXoJ5euaOSOL4AosFXvolrWrbIMtlDAxFnrH+WaXjDS
lJwjsT0LmXQeJmWD6vIP0Q+fuxHgXaF4UcYKyl69ExrFY51VJ09R9yjrQNOpTEV7SjVpV4UVwpFU
fAM72DtJRQxUZAhnhpE9G7EHAYpeDO0ePTiwUNWFqQytk/ZaaoZpfBeI2XsidbuE+rt08O68tP6e
B9U+ncTvbUt+ar13T9RSRllS9ExVVk+AH2xCqh+JLj/Ubf8QDPHFE6O7VOxPPcSLZSV7SmlzV4Ip
zMvSs672mZV1NRQ/J8mzclTnrSoItxiRpvYkCWSryQnkgtvSEqP6FThfW0UDN2rbH1k6FdsoQdul
pt604l2Lucnn6eSfGGErhSD0A1gsUt/l5j33NDv28W3HfiXBW8gj59HmA4A082JBoaMaBKwS3aAb
IUH6tC3FlzjJqVnGIusq4aIphl0e36+EWJY53vBmHuxT9uIkpyrinJ44zQfeZ/wduCV1fLRDQe3c
EYCjb9s0PqSOvhhFPQZzgASUx3yBLlHCYIjkCvNQYAtrUBtNAxqY0IYZDOkoZsVPlO/sukcxJUtO
MmoYfgdmtEhGKnXvBZKJ0sOmDtB47ocGbeEGgOMabdeme1C1X9MYuxIe2QG9lFBL7MTU9mpp06Zv
uXSJUATKq3fa/5abZitm1BkL4oa1sCGpL5tNI/4f0r5ryXFcW/aLGEGC/pVeKknl7QujLL0nCJJf
f5K1z51Ss9TCPXteZmKiYxoCiGWwVq7M1gq716bEzN0I9klNwjwtLEd9GqQb1lc3pUkaPPjYZlJv
WxSwdVnwu+IgKoKTR+RC6+9IwfCbxFz19DLdQBLNi4CMiaBd3eCHDvllS3WwD07bir238huk87Yt
+MsSyJ1NkRkAubNVOgP94taNUB6W+sqiOXi/9PwLagd2XIh7iR3SNtpouRLE+V6CJmis0dai+mjH
ACigyw18QJ+jZcdcsLrYlTY5eZ89t3W2q0byKMaiHc4Gs/q8sKCi4jY6CKMGYYQGD+j2u86mkFW2
DKGyR7kKmJouE0NgssNfi4d9Fbm0L5xyQKGQagEQMo9KUrlh24d2N32oKbBqDaAPy9cdkdSPTAYW
vT1IDLqZKENAd85h4XyjRIOVJ9TP9QlgpdavsdVE7ay0Biqlpu95TCx0bWwxhDRFC+0KbXjGjJFt
YuYnYjVq6KkzNrNn0Ack+87UZhaovqxU2hWMXatyGy/wBAAB9ItsmPdDy6wKnX1xKF3ALcBJfV/F
5BYD/FeqKnoh8DYlFFiZNjh6/KUzNBQktCkUckfy2Alr6M1HH0IOLUWFuKrUoatrWL2eWRnYDxWi
26SrkdlBiDyfvFh+yeQnqJUDYpv6NetsYT5M2fMsK/vQVHaCXlg01qyhg4Gxx3RQrBQlhdRA37hD
eaaBjnWECZuUXSh6ga/eWGEOlIH8JkiKZ0Qvg4CJguo+V98ZQ1OfUAetCk+XLkGrj+6+tkn65MJI
yS7MM8wbGOkuVd8HdpXXxruo9N5UP0nAqqhMDiZBAv9ldaF30XsikOfKZL07zNpGjOLHccbTTB6C
uo4ttS7xIdHe6clk5/E1ZrQByNirBXXjuPKpJl2oaKAlPbM7GOQ0UFcL04co1oCuuUpKMxhail4W
CnihfpNUzRuG4w5937m9HG/ULPOpWO+0XtujsH6YzOqg0/la7QynzcznjFWxZc4MPB+6AmtjAXh3
tmZKfRIzWy5kR1Xna3FOLjqptWOT+KoZXkFr5TIcmUNDzA8JD0WHbks574SBWkMTb9LaQCZ8I8cf
TZnaUvZUNJAJQY9pFkHEPGWPivaQGhG1FC0t7UwtHkM62d0o3kBB1S6Fz7maXILSHdQx7YGZjkGe
6j7prbJglw1JrBrhdEzzrQJcu0lFy4yij0EDpcfwEivPdK5ADEoB9ypzS5eTbd8+d4iimkQ3BYm3
Y5jbEQg8cz234w5HBUwYpsx04AmSmTyU5uiE9KVugEudW4uooq2he6eNb70WIYqLVj2Dkig5hJlq
Y+zHkhX5epAb6NwJqdVQ3RZMhBjSuVqc2WKiWlS6bqcvswabYhl5etveV734AsveGsUIAUYDHcj2
w5gwNKSJd/osvIO0foeri4ZkZcUp3EY+G7beVeW2LUj1hvZtbqWDxFxZYADKauUDxHhGqxWAmWXZ
YI1JNHqpVtfbSJo/1RQGxdqJWYNmwPrCGpQqFYBHVFI+Y9AgOEyhgLEkcPzZpGxYz5ymqYO8q11j
1F81FcceQUS7yYgrKOYuTJCTyPJWJaG5lQS4S/gGwE03mFR0zII+9qSAwUgC2LyavWRkuNEGCFnG
PVRdnpQEDJMy8q+MfrU4IhXo+pameI7NlomrHoIYgE0qvvJl1wiuPr5Iee2k9XWI7GqCDjLywQI3
UUKGKGHyvZ1kjyx5VX3dGOMuSh6oOnpIzqwk3JdgdMpikI73lVMYuZWJHbqDldWZ0OBIr8c5flFk
aOggqTbU8SAzVD0T+WmiRqBA4bmlzWEOUzvVjS0aUVa3oJLa2qmK2ZKawQOMyipJhppE5c21BLEa
0x2L+XqSDSsWioepSYH21QEnMQXREuhDlSebUg+x4dEpixKyRaNToxkr15HHavNTbRJn7rSNbrTu
CKc6IZttZOQNavVkxC8i+xpKyFBD3wfsWNsuBkQzHIMxbVHmmREuSnh8ajGQ4+spbisAYKTN3I6O
fieDxKR+LMI8wGC4G+p7obkzRmCsMSqQlPqVPBSXy17NidmVClBP01nFIFqzrt4KmeCWdfnc4NPl
ZWhLEzxB/xhP1JLlfjPkklUbxAJDKyA6V4uvExl51UdijQYoNMQbReug15tbTXzXUOO6nMKrkQ1B
aLSbNoNaSfhE8a8ByD3w8thd0bqKBLhdpi9t6qBGBI6r4VrooBeDiFwDBabTO7N6Z0kSEEKsTL3N
4AFUBXweE/NrolljqAdDXNt9VwZiDuq68VMj2f0wqBA1HHyhLD60gllxWVsCgANMwhwOVe0CQlKh
0thZxQ6RFLtD/5nLgy0DRpDGX0PKgrQfN+Ok3HStgd2/xYbuR2axU5TJNiLU2wzV7VDfg5iuE6KR
HZlXJBwgU7yb8WvyqnGKbgraNNrHLEUQboAB2MzmYMPid0jwvBinIITRLjeQKSnvcTpaA4Ceo4xH
X1QeEiVymqJy+9i0a6Vxq+q+zlvEEEAo5acKUltROTgxIHikdNUyla0WOK5MuK8T4KOZ5E812RRw
6Xn0HnaPbSbC0aH4gNeyWNzRMfVClmzV3J8gGWuYVzlma6WCHWoUfKkUB9UsQE292aRFjeDKYl8x
+4tI/ColbdMoGtyfGNQtJNdq7b6QKihijjcgqXPHfAaPd+O2+AnpgjNo6F0HmpukVkrgNSFrJ0MT
Ni8DluoXcVSVttILLilFR5B0R8V/98g2xqRzQJtJwBYOpXTtOQHFkyiKuyiCGx9mr65Cq0QzRhLR
SFA/pTpz1Zkh+4buO82RHVEaPwgQHxHMyGva3iqk2dfTJyE5tIa5QXnWlxm0i7TRNirN1REalVDd
6s0XkfJXqamuWjlaPO0hDikYC7FXKu1y+U4uoFze9Qiagyu2Ii6+YqtzaI9p9NSTzsrmezMHIIDW
t0mub40h3aroQ0TalxJ2ew2vVzy57V4oDrIhPMtGe0m7u6Hq3EKLXGlRNEuIxejjgO9VS7OlF68C
Ah0SAD3W7bqWPV3ALMwE5GHOQIGMsSRZrYBR1QMgV4EVZg8NfShbACqopQ3wf9FQXaSJ7ID5zRYH
SAFPKZwqfDJyg9BMLUZy2xgGRPBxm7U3aa1afYgoltZvRVn5uonfJvY2JiksA6TMRBFsUKMgAr2E
M/LqpkDYEm2k0W6dJrZWhLsW8SEPn7Rs9qABajFkkTRXSzsW7oR29FO8WIhS38lUuc/y4pk201NN
8GzuH3W8UyMzswr5TZvzQFicmx4e5PiWti9jTiyoiu6lFsNaE5iDaHipp52FqqZfRyCOxxNH/CJq
vgNh4b7qhitTApSECi60OzdVWt0gr962meIblXqri+2+Nqg/NrVNso9+SfhTA9Pw+Q2QWTB1TF42
mIdHQ1gT2IOegKZoyYQ0eHiS688Rne1OfZqXpEdme5QuvIzcTTPF7QeNcl7hfwWWTMTxCKM/aQ+U
iAdCrsoE8FzpKYQBVmBeHhEKLCZFuy6fgjiJbjoFkgt4SyW4LqWOMDgMD3B/+zB/7RLFrg3BHnsD
gfkt68GhAkwS4LCvAsh+wqwLKt085KzyzfRLVb6KjuFlJG/Hun9pBcONaeNGqexUaHSb/bveUnfq
UQFBWF5+rDLNF4U5fI60QJqZkptklFJLFapAStsnA0FPz5ifSI9MyNxBaFMrneRt14tuyMwgLjjA
l6Xi9eute1SgWtXoqxwYFdNUAdEbkP2IXlV6FBzEigb6GNHSZk6d/mTdEh0ivExFtKTW1CYFq1mE
WnjoaXHtmYCHqe1Hz0xOYYSzyprQROi1aQjVAYT94QFlF0ztAeydv52vE5yCo4Be/p+9qKvWkCqn
qtYjDfS0DNxFktP54TL8KoOmFyMEfHVUsjTDf32rowVXzfJMilmiUwCU5UsQqQFGPFw0tgYS+3CD
ytgQIM1xYYvotyENDSQYa8Abtz19suDEM9D4VVFJ/bOeGQEaiCc8Aaoii+/00bwyaX4nJQ2nvP1d
1/m1VZBGAptNwMG3pozIpqbPh2I0PYCbwIiXkmUsIu0eBTZCwYjhQdFWZGskc+q0YJDyVUVPOb24
pe786yccVYFWp110itmKImCk4tQjWmjxoR67lywpYMfjuJ3GgsPE8pdK+E/daSmGHZXZtNnQwgoa
H14sHbMOVhsj4Gtgn/ySR9tbKtdHi83zIE5onSa+Mc67uUGZGN5Uk3tOB4FTOlwLXUa9mLamjKRp
kRWXgsRnHjAm/w2F0R8VyhVC24i6XklGQGS0obW7doPRVs51OFnJPyq2rqxdmfEAJwTMyixRNl3v
GxKXU+tksfNoidWNa/W2nxPABr3oK9/MTv4OZRlIEMnI2KA8iFTa5ngwXgF5deEKuY4NYQZXL14p
hl0RlLn2+aJ3G6Ap13mLSseXBFGIaz5I+2TcOdrr6voVKGUyQ8ZcGTGgraYEWVIGg1jZOUaKQk23
G6Jwdnv6wv9061auKytNPZ1S1Dvb9IVBzRpSyXPC4wogyzX47TV+VlnF0z5S0i40cKQzE/ZTlG9T
pU73oxA5UW8cUE32zR4TiCx0zEE75JjhmkZjo5aYPsrE16YqLgd13BA9cUtoQQpa/CrLlZ/J3eb8
t//16eWFmQLvJ6KC3xRInj/NX0qHVApzjGXnlXxda42Dl1hqtXH9iTclj2pE/nUqf66mrcyzMmLa
smlMwcUxOOJN/wQCdugIjk6HeYplile/QFX0usBtV68h7eyaL7h+LQgkiJWAV9YpHP4k8S/XtPpR
K4se0tBsCxoiURcqVI9T+WEYysAUlKu8Wt6cQ/aomeypDHX3/Nn/BtutVl4ZOkkwyz1HUQK8jGhL
DopVn9l95HfOwr1SvpS26pgf59f8ZW+rJVemDok/qZ/TOfVzZgKwOHtzhheNapSRFUrhdaf1+5Bm
7+cX/Q0MWq26svJkYjKbUUbDUHr3FV9hJCNIHeVKvJw8ulGgm8tlfeHc6zXkqe20STKwpi9eyxsU
oEDJOV+E0NMRrxIQuUt2Cb3yhjOE9JtKZ7XPldVntdrrAma8fCAz7GWCOssWRsJvecz6M9/y0E9/
uUEKKKiA7RLlbzd0FL0VTZ/MCb3eJax2FuQNMLNtfIAtRLA70BQX3jxe85vLv2Lg9zZ/Vl3dW1aZ
mBQHr46PYHiIhNIzDMbJF35n1as1VhfVMCIAZypkeQu1o2LnTnEPhRLglOOg9fG+5dzQxfP84a9X
y61uqCEXtIpkOYX7jUFNWICdKCttqZ52ej08kjb+lPXU7YXGHWXZO7/4aQf0c5yriDTIadvNJT4i
UIK2LJW2iZ6enBYWiFO8wtS2oSg5fcVZlXt3VpdVKAHD6kCgAnrJfiftcFlfjA2KCtBukF5rG8I9
9zy+ae5XXYE8WNlWaVLQ1C/haR/q5/J2Yboa3Tmx2SWw+7zPejrg/Bzt4g6P7CPWZ3OsCxPr7dpN
7aE/5GZXCyCHbxTcva1CKUkLCXpP+Iydy1wNN7bswOa1yBxALKyweM7mtBHqOlHQTwXV02q5DqWt
cRZALWVo0Ig0IUid3J6/l78ypW+b+GeFtcwNCIiGUaD4WOJ0TwE/k1XJahkP93P69v+ssgq/CkO0
VRWSAD1V7+ZdgTbMVfeVDjZaCI62yR9SMegwSpLcASvtcz0o5xjNlS/TFcDqFSaD9vKy3BA3WzRi
92RDPSihWQbkEMjN+VP9/bxbHevKszU0mXOxUpYggdrat2R9DRmGFqLt/3dE7mqtlVvr+kqSB4ZP
mD3Em2XqQ36MXNWFil3ljAv0yOeRYvPOc+XMpk4A1ilqM98ERFEKr/qRw9F38r4oBoIdZg5lwKdX
Js1mUmtTD33Y7YK1wxDEItvDvxi8dVZHp7CRRXGUZr4C4okJd5O5OdoBT4k7XkzPxU6yWwvqSJGl
3qM/sBCbn78nv8s8y7c72ujqJDUpTKe6Aq0H0NSv4X5yF0GP4XKhgRE/gAG1zW39oDxFdgYu1iog
1+bd+V+wBIBfMfHoB6wChFywuTdGpKdFfFeOnTWa4J8ttomovp1f6LTrBDwdGpRQagLK9c9vKo5t
1GpNl/miv5hEuKkDCvNT7cVRc4PCySt6tNoqKKDJ201m2y9BQb6lbhRU22UYqreS1hHxxAD1FCcO
nfSkRyuufXUyS+oQoReQjOJnps7A48S+Visc0/j96lyuzM866wH1SShlFiOf+EaiLkNWORS2t6aX
uZnfeep2qQi2bnyz6F8nHmZKJ57gJmena8xU36kqKKQRcHvjPqtyy0CjNRx4whwnbfNonyunXbZF
P8cNUpd0U0CRGoxXfnWncAcaOBdFWbkaKNkozCR4RACNZFexYpU8TaZvbN4vGzvaycrLCIy0esIQ
DHoMx0NCy0Mtdw82tD1UQNzFxZhQEveFQN2cN7mTtn207sq56MA0Elbjpkzzq5oITjo1AZjcrZrV
1r9baeVFoOBSdmmJajULG1ecjS8CfY1KmO+rQuJxdPE+2MqPlIMWT9Gopv7yaIDiUxSUi9gQZru/
87Dulp9i8pZcOZMk1jtVMHDhazMo0Z/HIPb58+NZ1Mp3DJ3egLtDxIs9Q298fs+b3upC+u881LpV
Ygx5qUOHANlk8hgV76343CBn/Vc7WTdKCgxm5KIOq1Xk8TJhieA3DTYiqFnJuQic2/2N7DxK+0fI
aEo16WC4w01OHsFv7fRpusuV1Dm/pb/Yr2GCPUpSIcK1sqNSVKI+G1E8EgcUGdqPaR/b+W1muNpV
C+w/iIrTC0CrwNtkaZw+wemL8bP0yrB6tSBZsuR2TfugzjfieEF4bbrT5/izxMqeoijLZlOCdzJQ
GdOq1q6hnaNHs6sUlHeSvO2sDElQJ5AzNnjwd64E7SMIqHwUvo5RycEloJzX7+iFzHGCf8k7fva3
si1AtOrRoN/+QrSHzZL8C3YCKmIoLFzyhgBOe4p/FltjmKu+qWqB4Pr3tHoKU9lXgfbkXMflB/8O
Jz9rrB5TVM/KmAlIbRgBEFIUQ3vQSgckYxWFflUlfAI27+pR67ad9NJT84LJJQZROydtaSD07Coa
G2fQAWsai6ekmjk5Lecbf3+PI7sUo2ruZwF22Qz4voAAJsrsQfWa48xO1+GAIP1fq/z+86N1hDYr
6gHgbcQBzU+fcwcUZv+ZuGCJ1R/i7czz0r8JrL5Tr58ll69/tKRWxB1JZJiKBvCfViOTxNhDVvaB
EJcXeUufzRDqOTK9IAK15ineh7GyAwbpgKbnq87Ao9ZTTjlysZhzl2Hlm/KeMCHWGHIL9ZOZj6wA
YGard1YNYJwgcD7tb6bf1QGs3JGM+bdYThBBOrfdQOLXx2upuW7sBGNQ1MlvNgu3OdyI/tV8NN7y
1pWgOm73DkbfLnn9ae4NWHkucCK2UraUKEXIvf5HSTnGkyn85hkwN03AMbzl7zt31ivvVWZlVqj5
hBfMNgloY40XerVtkF5dpQ8Yp8H0sJC6cmqZiY8ZtuLx/PJ/Sfx/bt/KkZlCl8WDVoHoFbWn2cnc
JLPC2hoSL7lPH3XX2OkYYU7d5jEC3dzlDJ6Rypk5GJLTvwLzTSDiBsM9iGD/tAG9SEyQ0CAYLgrW
y/MjdoxnUPmNF0NANvo1c9hGDAxX3FKgFq3Jmnl13JMB6+gXrKxwyAANEhp8dnQcMD9INqVEb4q+
9mO5vD9/5ifd+dFSK+vC+EAsGl2e+axGVwNuMwefz79bYmVSVTc1YVTDgPXR2IuoLLK2cs4vcToE
Hm1jZShQCi4jWYozf/RC3/ToveB2z8t8eOGljSU9n1/uZAA4Wm1lJkmeDsCQYkfg7rUq86mPAI5i
BefcuJtamUMiNjLVoD7pG8CqbuQAXVYXgyiWuqWb/49KDWdXa4qYNgUzo7F0EJXreqP4ot3daFsw
PlxPrh4kW80x9/1DfRD2MwZoNswBTyUssYQS3vnT5VxJYxX9wY7eg2wCv0ODdenGYwHW4PMrcOzL
IH9aOOmpkYElHrclDAHzHLx+BjBfEy1J5UZU3qmuvEmqxckwSiiaVDVdtO3K0sUD4h4gNshxmjZJ
youmGXd1N1zLff1cTQqGlZMGPPA6ODZURndtam7O7/9008RArxyU+bIKDavVAaSSAPQAjngxFzWz
KQDd24VQYQa8+U6EtkGpWPSN92W5664OHgqlqjaZyI7VW2RMXn6JBl9qYQQNrJETWFnER4lZBSeB
OH2ffja7+gJTkcu6UWGzQh7ajTaCFt7kXKjTedPRgS6/4ShvEqZBQkEMqVq6Ye7gqU/UBUmVL7gt
mDc2gzu7yVPt8+I1b2cr503zMhk7OcHdmsZLIjUXcyvdnL8qvCVWzntk4ygyEaYSJYDYC8K8N0b1
v4r7R6e38t7SLIsNoO+o7+N9iXq7aaUf0U1zCPGfNvvsg3kbfRSqmxeO7oNF9RtB4fFq/qdbGkc/
Y+XW9TmtYX5q7OvClnYgGjBqX8oxj5+NH7H2NESibNVqckHU0SJE8s6f9F/yjp97unL3ugrVQYnh
FBZwGeYmZgt0fk7qmAfNqd/0l/QANUAruUT+lb0B+p9zC7zk9NcGxY+CngRq2KufYM5mVfUzsl9m
J4d4M7mYUdmmlxF1xI2OsquJn5SARAkTD0HqRqAjFzZ0O6o2WJrPnwbnl/x6ZhqDWrSGtJQF3mL2
oRa8zvyylV+pLhQs/3er35fhyGJZBMwuU+GKAFNWrbiwF/J9dM1s6TrTAulaeI02S8obuxjuGnon
/T+zoywvjaMfsPKFkpz0JIlR+GgpGBcwFqRWr+fP8HSY+9niyvEpegzUZ2wikGpZMJHCnSYga4ku
7/OcxyHC+17Lnx8dpxKPct23Y+aHNLEV+k6EmWMfpwPpz27Wzk6lvZqxJWhj2B4s2m5a3NQ1j2Xw
N1Z39VlWDi+uSnFuUnhyxR93amBsWtfclls+ZpC3n5XTMybMaI0VFsrHx6Z8HwvfAFnn+RvAW2Pl
0eoSUjVyCnuWtXeQvNiF+tmWCSdfk5d7dM6UVl6jn1papzFZ3sz5VbqpLoD33E2HEv9cuhrkdrqq
rhfTUixkjR7cl4PJDh/jR6hQqVtZtdpDASG0RORs/y8Z9D93Zk0s0gAIlrf98n6+HkHXl20XqW7m
tYfWjzyupN1JGzAJJu0lSSK/dMhHGSgmsChBGzqzqtf523kPb8l9915K/iLel/tM51gFb83VF841
WQjzGWePUUi7kL4m6ID9F3foaFerrxtSMc8agjPEmCmGe3PbbIrdWGUuZ5mT3upnnfXzgwpGnJiQ
cPNHkWCEbbwwhNqvaWeLI0ZKCkl9q+Uhd9oxhiaLCGpd/QUDNftBKrdVnF/pSKwFYyhBkdN5jaZu
WFfeCCW7qPLCo0b62GMCbQDnLFickJPRaYc8dFun9DLpJYBnhxYzbCiwCUb1MJIYTwK6lwFBU2JM
diugDEad8y2J1XzTqOm21plv6PmrOE4FGDbA9DPJQdfUlxE0DGpd22AG7CI3pw+iNFsjVD3aZyib
DNAQSA0xqCbx4/zxnc5Aj45vldILYO9A0wimrlrhtXwJYOrruPuPgNlol52nbwnsjcfHzvtoqyBG
+rTrxslI/QLMu32Hmd3wqm0xilQ2DmeDnJturKJZqxtyqlQoPLfvwDLEV4K1gLtR5r42oZfj9ojU
vN2drr8dHerym46jWpSIHQaFl3xodEA46rSl9R9xQ7xWrrNbHlritMM6WnAV5IpcNdNWXoygVHuv
kwoM3dJ7PazuGYbv6qQOOio7UmQENK5uRC3ZixmyZM5RnwwbYIeTQRiiitAr+XPbA+uiQZsAdFVq
m03gWUXpEZU4Bziw2M5ihzkRIPzlf4e6OVp3FXtN9D3znKBClCWjRaFzA+Ebzt5Opn1HS6yiromh
zj5T4c3yjeplePNOnuTykbu8ZVZuGRx/SLzMDrxpVXkokkSyigjDxqUoWSVT32NqBvhjR5rCO863
WyzuVzA+2uDKXQPoAucCBQg/y63QL2Ei2b4MwmCJP+yRB836LYi2pEs/y607rq0Wz3Nb4TwLSASB
cHxyVdMCY1k+3tahxXwQsThj4RgofbQO8htwB5k1mqWWRm0ZmB9I1HC+8GnE0dFPWnnCKinnciwA
+FF82evsbg8mmPQNFxhisxhE3RQ7zOE6xgUobabURsXHsGuf1C6v2sGxonX7dsjTug7rBCnxSBzG
qDNBcq/WOU3i027xH1tdz5aVLRBeFAK+vkFfyfisgLqJc6NOpndH57lygtUQy6QxkdYwW7SJDcqk
IPUWoFEFyFpx2XHKNbxjWzkfSYxor0sZMprJG+j8UFJIkquEkzedDlw/x7ZyNWgvFvW8dJVAemcB
2hEMuXgomk1cyP758yO8pVYuh8yioCsCnmHqJfkaILMuEat06H5Bhipu5BqQkBDcHERqEmgQnutD
u60PpVt4fLL2vwS0n22v/NI8gKGlhvyjr99OUC9MXOFmiWeTN+1SK94qnOb+6YLf0d1Ze6M4M1oj
QX4AKMtTvEP3FqmxrT0bu8krOqfCIEzkCP/u267ncya1mKpmGoBTa3cqMawRbUuMiIBk6/yX5e1u
TaeaJ4JOxRHOL3qtN9O2OKTPIFTC1Cxoy4yN6GRe98jzKsttOePftcX/H6UkIDkaI5ovGVdP7wBC
91ki2aa58F6STV8Q5/weTz/ufr6gtkq7aDjr08Q0+BfxMhUwh59V90S5VusutkujBKtFn+xaBvId
rUWtKhZ3iRFZugaw14j3jngfCWDxDHWbKoUt0tES02vo6TxU6kOeYWI60z6GHvl9mDhiHgWd9mKA
I0CDgFHxlFUfHZf+7fvRd+4EV/5sgGIZZeAN8+f3EcMtcMyAgWDCMrzrnjNod+Ip6pHCau/Dx8Tp
3lCPF3lmsZjZuZ+w8nG5BJlfsPGj9mOGm5KgwUjLS3DSHVQjuU2MKUAAB8MLOWgQyqC6eDGCMgTE
EEEPkt6JAOgg6rc5Ge4Jq4LzH5yTuWgrxwgi7NCoMtyvSbqWzHcm+vIA2uNBd7roRVQ/kp53GLwb
vfKPsyyopqp8I4Tpgyzb8nsUyBj9Maj7Ptuzq10kHxBnbyxe8iLxVl55w2wmppipAOwye3CESxlK
JU4NKDtJLfAkPBR3oWU+YFb1UtqcP2Su51j5xWKEKAsp4TmWh0V30BBToxcB6lnyFkQY2/4zcnhT
K5zN6qupxTCcjKicAe0owR6kT49VBI8PnixpAMHELWd/ixc6c8H1VQ42sypRwwZeoypcDfKtkdsH
CVixNoKvXES3XAjU8vedW2/lFWc4v4rRIfOn7ZKhLJ2Xd9BuOumW9ybk5FtrdECm92Y2RzrQARim
BPdarHHJ9k8fngkOWbC7glh95XL7UtSLOPtOYKOA+flt7NSPkr8cnSlYPAztX3KCn+VW/jCOlGwU
Q7xVJMDI202JZKRDojxviVegxctDkf/ljfuz3sr5qWoj0QoMYd7gSZ7spJ7yrLsyYBWyOwUlr8x+
uqsD0o//d5orhybLoWEqFKaWbqYHOYi9wYIcud3e8FvofzHrn7VWrmxqCikEyeBSPI4CEO6AbKrx
DafDlIr8AOX4zKnAgGfzTPt03+Zoj2tHVoMYewrhQns0Ny3lZUCxorO93IteFPAR2sZG2y2TQFCt
fxkP+U0J7HzG1Zj5S2T92f7Kq4lhUzWqCiBii0k/YtGbaED/alxgRDZzDpIbXlS76Gp8rW8wnc2V
xj4duv5Zfl3tFUMRwEF5RKLdNQ2mzQHTMsscKhVmu9MpuDGZqV9qGG4DAxjhePTT3vVn7ZXDkwfD
MIdQiH1VBr3QBM7N0csFkOXI6bWmTbxxM95yK3+nJL0ssgIffCHrplbvdK+1l2zHAPNtL0t/Drpd
n4nH9RWnH2c/21y5pghqJnOvwFcY++nL2M6oMEau7ja7ZANS96UqNAVcxClvsysHRaSxMeOqQF09
xfDHKN/IxgAK0bm/iwzjkWgxGOL1TQNxoyQBv1Y0DnYj1c8RKS+SgdagsRw2TWZeRa2CoUlBCaQ2
CZS8cvKq9QdwZGVTYkeKaReF4PZZ6ebRdBlBgyzp0L7XUnNyRyhvWqwE732eglipBqNXOwedPjsF
dMWcMRE1yK+w55FEkitARRwcSMm2IiB3VWB4pHfULgGPX8PjgTg9lP5j+mTlTUlRZ+AYhMsRffFL
dEunssG5svi4Ad3LrkSMt3md8tMv2p9bsHKpJWa4MReHGCiDbkHLnyNFcirpoQNp3vk8grfQyp/S
oW91EqMcSrLIGsvKEkCwCziCpZaf51eST45OH53jyoVCVGwqoOqJip2X3GQXdJ/uG1e/NJ0mQC3d
LjDqH+Jdp/rmAep2e8PJQEPqKu+hRSD1484Yq+H6dZ61rfypOopzWBmoIPWkt4sOQu3CAXR053d+
OqH552N+H8zRg1IuMlmdRcAO5vlWza4HjDudX+C3sgBqhAZUaRUF0qUaJGL+fLI2c5ZL8wRY5zLP
AqhR+g5ePKhmmuBls6KNBDxrayeXJFDRGrzk1tSXL7fODY+WX5copUbPwFCHimgMcmdQuWoYqHmp
vUWGPtlE/8PadzVHjiPd/iJG0ILkK205lby61S8MqQ299/z196Bmd8SGeAszvd/LTmzMhLIAJhKJ
zJPn3KVIqe61Xx2KgPU7Z+U0HF4zzdwKdTqqQ9FhLLd1J/Cf2lVzoPkA+GhcsD2GKUo8vLN5oS+/
ZpO5GqB+0S8CRh4u2C7Qdzv9g2ShyrQ3TrT/iqE5EDp7Gh65vNLEZia53mnmdtB0qRBbPKmw3ABY
Vat4TG9AvYnMVbOnycZ8lv0/bjBzNSxmIsZJChBF62KyFAzXIKoojsKN7IU2qvop9824FZHWS2TC
rRTEGGftUEAb2vt4/DJJ4B8FCCHpn66vbOvor+0wIXYcEyKB3jn1U/B/Dk10xAyrbSgFp9i6mYyv
7bARtlfTohzwyWZbt9qzBlklKuFsHro/0bL9PRBoTIwlo05qmQJSwIt9A3GE42x0x7oP/iAXW6+J
iTeJpuaCLqNr1yrhQwfRlwES7mqP5Mg0bUSit+ufihff2Hpj2YO4WItizP6bIZI/o6VlHWsuzcGq
lS+igNRAVJxpUMHtGPlzK1mC3Fl1cOjE2I2QWCwoeoHlEqqjx2lueQ2R7W8sKQpGu0BBoLM0d0lS
GFBwz3Esf1FAOwSzf6K1R2NBYoGVYMfZjs2gtzLHuC4ou6doCBcaBUQ7u5PwwhvedVfHc3ypEXp4
69s8Kit7jAu3tVZiDBQdkAXkSmr2Hms/5pRzHDeP/coG47kNWH8aiVSYTIiDxqrbfi+H05ewLUDq
HHjXN5C3HtZ9iV4ro4gATsDnC0IXy4jflKnihE7OilhajHwYqrlP+tgvxVs5/a7P4CaNzqnIk/Wg
v/bTdSQRoBdNoI0ltj8VKHOhTTJGSiiqsfAoyDjayRifuL5p28v5MMNcBF2lLr1Ci4iCLEFBAhoB
hp9PqFbyZtPo9XltPfTrrdIlORaFTFdwpVMV8OkREgihi5fDXnEFAvFP3nW+7Qwf66LrXplLhp7E
vYl7QMhkrzCfggmyECavk0F359qimCMUS6maaxHq0UYSvJVxeGcokXP9A23WRgA3/9sRmCMUmoKp
RXmYXcICRprxUFFHe3lXSlBLyd8pj2IwnXIeBmxzabIoQQoUmlbaBXW72sACpWxI+eDkErBvG6n4
rBnL/Z8sbWWDSbmqWSGB1mCIhmYhmlce0NigRbT21O474CTA3XXDTWs3PX5llEm2TBDwT5hUQiT3
pcYx7iOZqnb50SPKyMfxa1KfgayHR3JzLp5h9qhhMgk9HxVDYt/Aa+4rp+YxeM1t6SE/6WgO25TK
I3Ra3ozP5klYrZc5eN00B/LYgZJFrsxbae5UqxHj2jI65Svnc249BY2VJebMmeJCtEJHkaMFL7tV
Z+DJLjVbrpq9HI92tfQ/hQZ+2hIVYjrNNLoc+5sX6Mo+cxqXehKTUEJbInyRMYdHQVymOxzk74ub
uAK3XbpZIV2vlzmZZW+QwjTxPkO+6QjaTZRHVtA3+5oMbqg9t6ijaeF3HTT4RHq+vlbe6WTuOm2I
9RENzdTPIQOgCvVo6ZUxWdeN0P36FN0+9pN94UbmLFRDgeNZ6A9d/aVvAEwpXts8c2Nld90UZz0X
6shVtNFHdRkjHSXIZjCdwHBNUNtft7BZ8Fl9LYUJNkITLSTRsJrgmfizW4A9SAUluwdwyeKmF2ZJ
bruKt4NMrAmbriyGBSnWaAf35lcZY2HLjjjNr9y0ojPqbrdQh9iZe8JbLOcoKEysGcGX31YFrvXO
MUBKTZ932kMNAJroDH7mcxuznKOvaL9ft6KYktDUsdBkD9pdf9hd2i67f8CzRp/+15ySCTJ9UQom
IOBg7LJEO96hYwWAdL6Hui1YkDgus5mzrA4AE1AKNY9UFIzp/TS6xkEBqj3GcAMtu1R2wsuQOPeD
woSTTICuUhbgiRztpe+SJznKroK7pOhuikhmvXovWym37nE5Wtc2lAklabcMYSHj6E214AwaJKpw
0WsQBLRmsSvtRStAxjbr37ph/JH0wl6Vu2+Bnh0mCaJQEzDCbbmrRukGnn4Icu2tqqF1EeTuoktH
Y4EEU12i2C41xzkJ77RU+9EKnd2g0j9H0Xshk5dlqL5xPhzn3LFMSGof9oNuIi8b7dHtz9UjymZ7
jOuhlYM9dCQb3FK+fse94jlhjJ0PNOa+IaqMT1jPGG6H+Ia9WBDFQgHLnX6JILCLH3mJ7uY7Qabi
o4au6eiW/H7yRrU0NSG/eA09ecFe8fVD5/PSpu2V/W2GffbEfd0qspHFUGuQobDUu3rBpXvfPtof
Nui/X10CePuGfSBdMjOM7R7/omwwLIoz5T62eethboMco7KqWmM9yb7bSymIUxPR0p+lB2jkTi5k
go5GBMZ5TlzePuIfK2TuAwjX1roYIQUURLx/xqcMCiR967ft3fUDwHEKkwn/UjYElTpHCPQ0D7rp
dvl+3Fc+dxd562HCfplAOVBOAFeAeBRoWptbqB/sKY1o7yh26WGywokxi+xcX9124ejD503mDpD0
pQhiIYn9anrslZu2TD06wTBHuTVrb0OSWDNZrFEpD1mn7iWoJHVZYRMDZc3o+yQ2nio/x9BFnAJo
hlz/bdt+pYuaCVkLgmGW3304MtJgStEb8GUJBBdhP75PI485mmeDuShMtZqGWEAmM5nPZV1YpVBw
VrH9XT9WwQQVKL8ONRgYAV4rGjsxWtRqC9sYu32nPl7fr+3aN2Z//rNhbBGw6SVoombYsDHJ7qV8
OoTB4KVF8ErS/KuBiQVR0b82dfGox6h9QnIrHFHQzRTOXOMmINtY/Q4m+IRjoioBFKFw10teZNO3
mf4eTtZY40mKh7aXHIsz+R7i5i98aQ/qPCijgCbIvr4fmyjs9e9gAtMIzto2oQVsiq0qfize7PY3
w13/LQG2RL2lHAZzYck70PRC5qPy+yOvLnhJ1j5nBB+fhI1SHcDQvVKnvjS0vqYHjpwWnjTk5yAe
PaGEJn3Xu2aoHZIqvqub5NZU+hdIqO4FCODkbfIFA3n7clC/QjsD4mS5PY3ZLlEAKW8FTwJhdJtr
ztwuLyC12Eea5jUBZrxMJbJGCOxAO0yAMhW4G8qm6e0wnX9WucT53NsB8mOJTICcwXimzFpHiwAI
kD5K0L7kNn7kX/+am2YUdO4wnayoCAe/R4OwFxUtCZS/cC2tD4p/yMI0/Di8me+s7DABMc4GVe1F
TLOVmVNFb2DndqWuAr+jO0m7viwcMCcUM1UchZYnmrH1Sz++FOOzXuQYKOg4Prz9MF79HCYICkYa
h4IEspvxQIVpSh9TwhaEnJGX8HR6t591K1tMMCyWRoWKZvkXyr5dIFlmyS7Nmlsn/KHPOCMJ+Mo4
8ZF+t08nZGWUjY9zV2SFBqMVUK5hDGnT4NHU/r0UCO37fJhhH+A5aYpJVpII+4heOtiJDcGSHjo3
2iWH6HnmFoO3g/HKIBME5blQmgSiEL72OHnhLj2IEKUCs7wl3Bdu4Zc7yChdPyGbWNL1Gpl4F8jB
POoFjsjgKZ76E3f3VFqIeRiAne6V+/YU7XRQar1HLjeN4HzFC4R7lW/KXWkmeQfY1QUMBB3GJ8gE
7KojAVgbPC0YJYDSOAYPOUFh26yuEKitSpgVYzYZ4tlLPtbovSr5a6RA9yx5ViAqfH1fNzFlhvJh
hdnXoWqXLEsTSgRgJfsKo2i0cT8dUeXELNpJawBU7E9Uft44Q4D0OeGSI1ILnw/Jxy9grpGlUVop
m7G9SLiMAyqsjvIQ7tXGofVVPuhjMytaLZgJ6SCdFjuR8pWn5mMQopAsPFzfUt53o/9+5S5jWKtR
0MJAbqIiLkCOKeoOxjRy6gA8M0wsL9I0xqQtJmymNrRDquauvFO5v+uL+f+cu4+vw8ToiJhLrC+A
r3ROegZblxUfui/oxLh0riUGglu2pJ/CXvtx3S7vKzHhOjKzvhBi8JmKMwRfoXZa1u7/ZoGJzW1I
IOUQI4YBwvgmqNW91pTP101s92Q+fI3FhIu5PIxLddk8wGIge6ygeWFinuSBjtSav0CxR08Wl65+
80ipKjjWdCq+ZjIfTcP4dSOWKR3Ro+8tyYpB7az41bnCFC8vTm1+qpUx5lNVjZEMYDUB6kBXrND4
Tvqf17dx09NXBpgv1YjgPk61AAzjGFsN+sLCWI7TxRyP234t/m1GEmntcnVutShZ5FFHNpL+6g89
JIfAV4ImyC1UIW2QE34NQdwEwPY9xJTveHfM9SVKIhPrMXsNxWAZ7l6L99AoHUFvVLrXd3F7fZqO
TIFIqoQJ2d/XJ4x9LdQzKF/IPa04JY/5IdjXqFZGHqVPxWBICO9oj3TSm+uR9I9/CvIfxtmTMHZF
Hy0mFjh4zR5FDQA4tABM9VACtaNzA8yYXd9WN8F71FqoquyG1+ur/7TBsqETFSeBAJ+Bf1InXn1c
iGCYQ651oV8v+3DaC81ZJbxqIr2oflsjY4P+hpWNokzNIBsWwQPLLwCpEdh9MoAaU3tqT5CIPqL6
wPumn+rpjEnmEpiEJCSTQEBxPiZuZkZWm75oDTSPtRelf9OKU6E8Vcn79b38nP4xVpnwIuQFqHUw
SAq6DbtFwdt4y5A1UBFoT/YwXckdXP/suxeLqirJumbKKgtxjKMhVzNMfHuOeqNZkzO/xOYXCrYp
wwtNAXHygKqomD7dZh5Cmkawzx/2b+sswjFtolFbiBT6YXUc2/NQAwQNvTGxvl3m0wwJ5+v7+ymg
/r5YlgE7XmoB8xRS4EFyD9PcB2WeOLf69mn4WBC9P1aeKmG+MRnEKgbn66+gImcQGIF8Sv1yfR2f
gVHMQpjMrkVeO2cyJlH6g+HHx/gw32EI124sdfcP5l5ojPz0lTRJBluISCA6yhy/WaujqQ7V0JeH
vwUx+9r5Z4KYm98IEEFw38CgzJbTjShqZjXRQNOcfStA4yBBnpmzexwTbCk9nQoV09JmgZCZnk1r
voHy87n9jncWHUCoPeG1jrzrNjf9AvpRskFEWSYsgDAy1bwvaoItbE7FcFSCU6T/Wzg09YmVCeYW
akE/0Y+GHPplPFtKdB8YT3+wBl0yRVFTTVNhlV/UXIybstNLv2l2eXYuZOBkCW/IisbVT762MkK/
3eoA9e0YJOGiF0ges0Mofyuyzq5byHSXlXN9OduHyJBlEX4tIfIxwbYYF4TbeQiRy0FpfLfsxPwN
nA+4T2JntFLp7X+0x6RzS4ujZS4I7rMPtcU97UNPh78YSf4EYAx30OFvsqpgcSi0/b6RMeklaREV
sM6EDi0l5JVNkwJVBo2U6hWVDU53zo7SDWO/3dokc2e2RSw3Q2OEfgKJFVH9KsFDiCjZvXCfS+71
3fz8vGbWx3w9AoGBcmy10O8PGJF31Ofi+4yRVMGaOkyQQfXPGnSbABGM3Gve/YMMYSspMVSIkODa
lKB/zJy3TurKuRZUSOqeMH+bYYgIw7/oin8jii34DcbUeGdjMz1YmWS5BaMAWhRioJgQ5RscQ3Ar
D10z/RK1NDsXwUnCq4ZzTTL5c93XCSRUkdtSEUe6wtynlb3oLPiU+Uzi9M02D+V6icwFSqokKZc2
DkFz0+3z5aIMhK4gJi1Uur5m4PjR51Ip/GhtkLlKm3BaylwHw4q5Uw8prtLlnEPubPAFLiSSuzgm
uAW9KYLBt6a2iv14plJS5PSXNT4Ak/vpmAigLEI5GQQrIzd0rDKed5SuQ7uhNOyXI8F7r3ItMgFA
0WWMTi+wSMcoVDfxlPoL+BPQiqRDKvn4wnVP6g5syFl/PSYKBM0ykS6FxR6F7lm6Lbzcr0HVN6j3
9P3P7bfSPbtmj4nh1aQVo1QUplfo4mzVooYxOXKQc93OUslNW8MzOvDn5vljrbRneczcUJqe5th8
yov6OTLmxb8eB7n+y4ShaljUOM7hU9Gp2Gun//ov2f3vweASk1eXczRUMsnDhtqiHiXBqdzAEW+p
R4n4P1xsDG91LAi2jZZ+qKnF/lDsldNypOelscjuH1DMbKW5K1+6NAZXq8MzFtwachz8SSTYel6u
bTFRpxQqDHumOcQqNfXHVKK2HykuESZ05OTDBF1zmWQn3OFAp2FSx+b4zFaStbbOxKEQ+NtJH6IY
pem8cInRNHagGWCEJ+1sp1kE4ccqk52qlU9zXd9Nw1RbRG8fl3h+QFs9ddul6p1pxMy7nof767+O
Gr9yxNiWHZlMkPMVeKTNxUvS76eOx9DLC8MX3qPVh16SrA/SARaoU32EYepW/6DJwQlRF+GOlbVZ
yWY9KAzBG2qHQpLMY+gCdDxAH9iAPV4Q5kQomYlQ0hJkqpGHIbg8D5KpW2L5LDbN/3hrykzUSQtB
Ck16k/37qLOVVdLKkqiD8l02L7iB1f6VcZSKsSLkfpgqN2mpgEbmh1K8T2SwGjXmLOziXZ+8T9NV
ZM2KLuGlBu9cWQvSOun0eskprnf+EhtLsu/T4c2chB9LKs5OIWmyZejd7RiB2jA3QSaW1DeGWTzl
ytgC5tIHXqYM+7Bv7vRSI44xm6OlNJixMGdyasX5Pu+MyNaQdVhqET2ovfTz+gHa9m8wIOqmJIkm
YbGnpSANXUA0MOEEuIdzt/TVfQBA6JCBgJwv00e35NOWrcwxW6ZJfZKJgZb7DVRjh1FwOim4ERUu
fngzPq/sMNmFOM6zVAx6APmBv8sQ/zlG/yC93zy2K2tMZjFmTfqXXNSfBIkLHvLaHjKnNkyMalR0
eh/8GiQHIrwFps9ia3iVv8k+RscbY6+CkBiSmeRA59JMt4Im6g5M37b8qASuhqzHuIU3WXVsqY94
5cUgKUTOfit+bQFb/QeVw81zudogJgTMZZLmcpAGnrAj/uKANvH7hIeY6Uk7EMPhHgGPGJ6ZqceL
cJs1S9RR/uvfLLi0VhRS9joiAgBkTvQKqvkaERXzrI/1s4B/oGBqYFTRb3xT+DXvePY5/s5iTCdV
Acs2mXFBBa6K7c1vm5E3/MM7wyrzDirQojaDCJVROn0WGZd3kPm8gHqyAyrJX/41MJI+g1Z7yiQk
i6iJRChRdou19FmUqlvRBAprrr5E4cThAOHtH5N9pEW4lJLYlP5U3cfTa2/+TPuIl+LQ33vlQLFM
sKLeKaGcDoLXkRclfo7TX6laOONc2GMMOHcKKH7U2hrxMXNr5xm0fdPoyx/FYdwkGkpMBsi1f79L
kgUUw1XeIvz6EUj6d9POtJtfKfq6dgl+oo5HOrGZOZEPe4zPZG1XV6LRACaSCS9aLvl9u4QWZ1Hb
X+/DCOMoYp8bSQlxZE8je8qriZPfoQ8auoOV1ghH9X7u/smh347+H3YZr+nFdK70QQ08Jekfsx4L
w+DyQw0ubAv/A/WXKjvJQ/Y8j/1dXVShLYg8kc7PVNWXQ/LxG5ibTmrkMk4mhLw2SzoXvBbnMOpc
JRvPqRo9tnADv9RGAPT7B4j6eYZYvalidVab9EUdJKDvTK+WZk6+vP1GWn125l4cBq3UWrQ5/8/e
LStbzK2IKcWxjVXUMCXS7UmmOqKMqWL5p6y+g1i86m5S0Scyby6e59jM7ajnQogOcoXStpq7LSgx
pZj7KKB/43PA+Pi2zHWWLakpwbVoPZH4qo164tcBzPto5xY3iSPY0z2tY0z5Hf9C21we0MoAm2HI
/ZN4iQ4gpDbMOLdFJFN1SIzjlxy45eaL78MEWzkEt4ZakQEtHKNFN3E8B80TOOfPTWVwgvtnOCA9
IytLTNBriClrJFFCXM5/idA1KmSo98oNaDT8BpRFDoFMr3M9Km0GpZVRJvLVg0B1YEXBI1hepe1l
3W9kThd6M9/BHK5yWd0ncrsmWNTFnJUcd2/xkMggEK3j9qUy6vosTMqj0Q0xN9hu3WKmiCe1qJtQ
Z2C7s4GcK4WYw/FpiyL5Ku00oJ4FS/FnR7ZAEtK/xwFnKzczj5VNtifbiAUZU6XFByxfw7pypvkO
dAHOsvhJU9p5PFizsCfV3qgeE+3x+nfcrCCujTPeM6fzNOvTLHhxZPegnsld2XCnnf5MLMVOZjo0
xFnv1uFbW2RcR50lWVzyMvDCRIEcUKWcoXkWcW7NLf9cG2EuTWiOilFYJkgZu+RVzWeEz6IHtLH/
t5zaOHxrO3Sxq9drnjVamZUIz130rqU3DTqB1z/QZ8K+iwVNUwGeRFYjMRcAWmnpkAt4WypgDwA6
86iHjjpb/S/tERDK2QUtopPbc2XJqksecVo0zKDQjOeC27e5BeDNnZU0FAgQWJRPU/IS+CYEOQty
PwplT2inXd9nGKITG7vPavFdqSEBS+LaNcdROVUBSCn6PhDeM03NztEw3yRLH+0x0cDjwth0K1nW
ZQJwjCizGNNawo3VjujGRiEOjOiRWrKvf4ptC0Qi+OOK8QnaPglGqMqqCeyE/IRhZCsueTqOm3uL
v/5fC0xiAQ3PzhAW9POUGN3+GPOJSGk65/oyNi8MNPv/tsJ4VKCmcqpleeRn9X8SSgEjZ1bkmXa5
3KFI9qfwnrVRJqNA6hYbgUHJ58Ko9M1EvSk6TEwKhi3Iqo3Jl12tFaktRjOApjrny/H2lUk14l5o
JDDoBB6RS7fLi7OiDTtx5DE7chyEBa+HwTjXYo0nnQmhjbh6CgoOUHb7qlAI7S4rGro7zEKCXK2h
2IAerOrPta04lCJMz/wMDD0TVJ6jyb/uK5sr+rDHrqhoisyQFGQxTYYAk6gARXLBITQUs3mgubLB
3EBjEBVkMJC/gDGc1jWy7xIonVtH0S/aIfxO/VZqtjbIXECzIgqm0kZ42MATkunc9RF62LpVapN3
fft4lphbiMxCYwgjTlqZ7cz4qcsHu1L7fRvzysO870T//eoaMpp0KIQgivx2zqy8qiwBXerra+GZ
oGdsZaKoiJDGDeKrmZwgiIBWXMuxwPNuhQl/8jKkMS0j+HkC1CpwQmc6AUaaQ7mf93/2Clj7ARMH
y36Uy4YeJjH0EgWF+4Jw4g53RUzU69ScgKMZ54dW7Wmv+7+wsX/SLZQvucC1o8SEB5AXQxgWMj1e
D6nP/dBIX7JxWOykNQ/9mD2k6bBYcdJjJIoEDYa0zQwQ2i4ZrC5pXgRtGJ1ZMRJXHsrKGqt+dNuM
nKBs1FlZMH2dMJWi6POzlI62OdQHVUtfO3V+Crv5S6erX7S8uouRPaZp+BR1gBGFfdQ6Yz249VIe
lzE/GDVwxwnpHF0an5owODZ1fy8sfeOWmvndHIXXQkxviQiplxb8KRkSdCuY+mexjCCg3Ui/IFOX
2EVn/kgqEGp3jbifG6Oy2lppnGbCtGtPhJ9Crj5EmehNef4rF+vAE8kAXpIKJMOqeKc05THR7gjE
QVNwsqgvkjAIdgwy5NQUXhedeJFa70uxqu1RK54rYvi1MniTDHRLq8c54PugVgFowirb7GDE5SHO
w5OQZp6U64+L3t+HAeixCWDBwtDcCiWut74z/FEJHoUm88agRv0ryUJb64IfAkY/NTP+GTUKsLbL
HXD8INWbl9kqNOlWjQ3DjhupsU1lsANIntl1XS+nlBQYEEfuNRnloRKHF02aDjrp8UhBdihVwMYE
RXaYzfZRAswQBHIolIxF+jhqhoIvkgyOpgMRHsQACxiNVeUB5Pa00PRCEZO1pDSf0myUXKgomlhF
4g4d9NzD/iFQi7Mw1JOTFOr3MezeJN187sTu3CTSHUkhnRYPw7HSyOIMggk+hYW4vYxp2iwbj62o
g33EqF9juX4csuDGkE0/wrheOZg/Kx2sAaOClido0qxKzXaR0jtCWN3VseYGkfKzq+RdO0o7E4rP
ntwFR2LGbts3k00m3a+L9OeSDIc+SU5SG3gTYOOWVCHVFFEZj8le6QrADdP0hxlGL2ZcvKpheJIC
iteuY6cblp1Win6WT8ilq6cwF7/RfbK6ymxdEmuVpZTlYwv3zqBkZGUlahY9eRoUqA2Mw/gQaumj
WJuNUzXBV7OtfhhS1e+6rsWYyZJ4mi5C5mLu4QtZW9rDPCVuHhe5G9RTwomjG5Ha0BQVrTsTOwiY
+O+RejKFUihLNJunSEDLi5DHdM7ert8GG8Wb32wwgU1Wo0xVYh2ZKsFceWstQkJJSlPt2yT/MqP7
69YuqAMmsP1mjglsRGpELZqTyo9/pedur57FexVaAdjXBzzxvPAg2Jpul/vBB12qM+7i9+s/YCOB
XNtnMf9FWQhgiyP0Ig+9tINMo6qcxIU3PLt1X/xmh8mFjESsW7EvIl8UDx0AH+kRlTD3/+oGZPs6
mpLqsRzhwtXIbRJ8qTAbe33ftt8aH8kd27oB7he4/kktL3xn8ptkScfwG7nT7ehBgMzgvDjk4brJ
z+Pk9MG8Min/7v71pC31qAe41g+ap4sW3v3Kl/BA7hZf9MZT7szHi3LLrXnCubfVY+wRDjL4M7Mu
/Q2qouA9SCc92aZ2C8bSWhxr5GMusJKn8Sa/MU0HXN/6N4ynuOoXsER4xJUPZeXyKJjoWWDOym+2
mSxq1OreNDQknTL4YJe2tkkIZEn+IqZQplQ8rc2cNOUkutvfmZYowE9ADMz4/L7pXasGejchHrSV
TZuSEIyaUMXFIPyligv0G7+QtHEosdAPm0zSi55W1ndISv1ESveDUN0II4jtVGl33aG2yv0GMOQA
nhqGBDwEE3xmscuVYZajy7wuZm4OIdqgwK0nx/lICodjbePNsLbGPrnyoJFrs5oilHOhD/8jSz2K
/DI9FFl2k4x+j+CTwZ6POY/fl2eYiT3NECx5HsGw6oOSWfApmVwKvSiQMdX75mDug7cAlHJ7nr/y
9pelKQNVcV/qGoIpJf2e9pIV7Odb019uxp3J+5b08DOH47fdZfw0yzugXiKMi9DZa+207ML0nULQ
VbzMwDo9R0/XP+fGYTQ0WVc1A7wHishiq+qGJHmeIqBDunsHbbdz0ZuJZSTxSWnhRRpo88Tx59TM
vEoB/VrsQteGmSiwNGGEiwSGoz1FpEzQdQR7hRW5o8XlgKKbds0Wk3DEqF0TIqFs9Reit4aMyPqd
wysg0z93zRyTewD6I8tZi1hj5s+VgDwslj1x9CTInXbxzOnj0D/2ydgqmWJOhQRGVWTQYeUXc2Np
5C0Ke+g8DOe4kAAy+klCLvvp5m6uLDL3l9xEvRQOYoG7I/Dbxs68AQqgducKvkCpHfpd/wf1sXXa
wSq3iSA7g1C1jutqajyzEGxBgShEx+lUbQWYdV7KxGvMTRoL6LwjP04fQV6N2deHqVwwLDDY1w8d
/UPXvhlTqhDqCIAyOa38ccwsyK04pSx5103w1sIcr3ghc2jmJi5ZrcRTbY8inFiK1vCvJRdkY/1l
dMYZSl0ptDHGl5mKyBUmE88YXqjY3i1dJ+D8JvSCw26uCjuzPIQDOAtwPwvyXUnyH6k4cTp5WwAi
LONvG+ylFhmFUgViUV0uNTpLOrRIEOymtTNcM50lP6V7w0J71BeVXdjagep3r9e/GGeZLN9mPpZK
FLZh7Mvdi9nF0AbprP/NAvOtlnyY4lKGf2t4MS8kQH3i+bqFrW7db/vIXF/oTA7RAroEDIcEvqDa
dKBBOkMv1kFOUNkgAedkBQq6J5un6ePb0X+/8o8lJoWej3hSNwo59kLwYBhIZAFKOZhNesI0AB7j
yx4FkJ9JKLhpXn9Lw8pJ0uVGzvo96YgTyiMeNL2lRvoTFGhKkIQF96KZ35YVpDD15qCk3Y1sRreg
srUHVdtDs+hcEsGfhbK2ILUCcsZ0n2nBUdQu+H+niMMbRe53RvI4Kd1e1M/jPBzLvI59s9T27dLh
vzPi2Aanc2ZnWn/ORd9MoTwJ/ZlMh1B1VHpqJNlRBX3sVPTSUHUnUtgT2FhA3m6FXfQlUJ/NiQ4h
x69VSR7rsnGrsQHaT9asphr9IZDdeZaP2fhqyPNBq8rEKubKI+htdRC4mUbwfySlWwujS8TeU4PR
iiDUWCpuvKA40hlZbWXLCLVhTK+L4UGGcAN0va02uce0plWTRH8BreO3vu2eyWRYBNjYLBQPJG9f
tK5y4Gffg5hMVr2QYyj0ph1B2CLJ5odpgGhyKECrSBjcrpvssnzTEiAUq6J8HWcgYcM6vSNmiQ4e
JIuW2R1MHbzQpjdV8l4zwp2aJI9Bn7qdkN8RGfxjRXQnF9HOVAR/SpuDrIM2UAN35qQ1D4lOQhSE
59nS5flrPqCJPFbHQW1AowkYZWSHI7kZO+ApRXJsTNFSirfKhMKnlJROPT+bnepPwdkwSsB4JKgw
SfsirgsbnU9Lh+pSBp5Vm1I4g67dFwzpKZo0e+6Xg9AEflq969GFsdOQrQByl1YRouLULsK3MrnX
J3FA31fdyQbIy6bbarw1ocCkLZozGF+mSnLGsMdghWpJw+Bk3bIDARFgatJhmWd7ABIUbeqngJbf
pLM5/FCm7EFKzB3i8lE0Wyto/aQyLFX9pS+LLcG12iS3tT62ouaUxM+5+JJEmpU249MQ5laCqNMl
o1uI3QMRT1JTe3NU2TL++77dg9nSa03BySYPyCdvoA9G6IuqUXUM2jeAZaxwSN26/yFUQBaT1O1F
UEjompWRxjIzzRezl1R67ntgtsensWpRboPevfqswaUz8NGgchZpoaU2qqtFDy0iryABG5dIt/KU
nuLypq6J09WhVbXoI0yvqbHsAB20QB7uSe23Lm4hcRqh2DK/L71k5/1rp0APM2u9DgeqgW5jGuag
iILgkZo7SgpCkBL0TdEbSEL3Pb7m1E6Wrk+WEn+l3xMUB15AjINaa6gxNg7JfnTSIa9LN1JROZTA
3tsNZ6VW92L4FTqoVh2htR2+DAaoCCZA/IqXBiyWU3Qe8vhUBJktJtCsyb7PpnIyaslKB/HZLDE5
I4xOakxeHkp2KrT3YvQraxVbKmJwL8dHNSHOUpH/x9KV9Uaqc8FfhAQGDLyyNb139ky/oEkyAQMG
zGIb//qv+up7GF3pKjPpBvssdepU5csGnZsHiBfYWFc/ceFlYd1kfUUOs99kLoUJtJevQEEjV+/b
ck6n2okn0BdCE3witsYSqzMS1GzPsosmaONpOcPBNZeM7RVemtiOw3z3qZ2KWcTG+wn9Zt8G37Nb
Lgnr+l1pQ2sXDgt8+xknvJ4mSOtawfS2KULg747ydgEcrlp+6erlJiy4jq2fvIRqLWYy7uynBEv8
moRJsMij9uDqM2DtWkLuBspyaxvFgydyt4LjcfkcTSZhETBCaCeLeOreRAmCgTXjn5QxCq7Ed+DH
iQDKPBJjwBQvOG7A8HdjA32C+txZ5tT08IQm02XEkzMCrkyRONihSUt9g8pBatkiM1ObBOua47WU
9dMS9InAv10NNyt4dgco/kzzfguxSqY+MXnIqH+thXzm05bgUOHeLnGEI+hV0LXF9+rtd08plUw9
z4Pg7zq9rb51DsGbUYymo6jjsQSlu0l0pY5T18Us1GlrN4nb9IkseWrs5tpHdwS8Pz4LLw0hu7DT
J1daV+KTKh5cGw/xdw4vZVVnvJ0SW74GI/xIDE1aMWfd9kHx1kPSxmFnEtsPLqNNk0WYeODHHrc0
6KFApYN0hRbniGdmy/JorW5Buqu3tikht3G2Dr177DS7tsLLHwXqNEooQuqLy7HM27f2s1MuB0dN
Oe3KhOh/cw9Tzw7Y+BTF1L0FrodwD8vGShx8gkTSs6c+/FM2yC7RCwuuanSzcZbJFLzbrPscTCiT
kJf7rhmGZIQVHkYdfKoyp8UDVk3Rcv3UkjFG+I5n5eYh5A7xYlWE7EXO6KxiGIFkzDtq8b3USCWj
G/PtXKtv3fgfVLwK3BBffYbl3RuPs6DXUs1vXYOPiKWNAInVCcZY2l06t3Y62fDCIwVTU+KqNvHb
MKlFjX97H/TqXZhlZ1m+iWfdw4rBKbyp/gwaoGkIiaQKY1FZh42F8bTylPswwm3slPqw7XkesRro
LhEywXuLxNuFsOpV4a43UDyMMDFx0D+1ryN+36jWWJZR3NYNfkSDpQeTae8fWfeM4DvDIgRnwUnb
1X7EfrePvtq5+64QnGaf5tRacq+7bj2+R7tCMPKnHOAn5WDVUz1tyzePsM0SXK2+udvznM6Ij9DS
SmwKdeuaFnYo7065U8t2JBuFIzZCnLW+rfPN7diVN6cOjMtt/QCokOGqRM1vNDyRIEB6D7JtrGM5
fCyLlw0I1v34PJdqiOUGHeQO/wbkfKPxvjK+L7cgCUh7UoYlC8Wziry/dPrx1G/E1vPq3mHDtq+M
HTurH1v6K0KXi4UmPKL5CZJiiRnCKCYjTcXg7IW8jrpFiJuyNtAF7/0MB3hvge1QLXAVD/Op0ceO
0oSuxaTYDls4V7eFqvC63JW61oTE8B1K5RClPaht4wLzBzbiFs2xH/WAJaExzk5Bo1PB7rAayGfL
j128sSXksZlPj7U41/6r9Dmw3YN8rAB9CM+Kp2nOXNMf4W6Ymo7vJm3f2/AKhklsjSjW1JRWmIGW
tCg7kCYWJDT163dT3NXV3qxB7qn68igPdfRKgM/AxAFqauNbWcpsDN83vD+oXyUe9mAqYuFhP9mQ
7hwWSBkrkfhNu4+wqST9JRNje+mCa8fdvMXUkPXNswsn3rEUKay5snL87PXn1o7xuvwLoxX15hSz
8sVD0K49zAWrKuEKguQKJlv1OxRks3a4+xz8w6lJ2PLH1U/CeTJqzgYHjEB5shsklXqLjc8Lt44+
VR/sdDgnA2T27KW/RcMERY/PUgUHp7PO1uQj+LW/1Hx4dRgzxJJwqU6ETy+ajOnGV9zSD1dhN3Lj
GPldS9x7hgqJKZR4PW4r7wtCIGDV2UlgwMkOTRyJn66C8kDvx8yFFnLHs3XBl+lhY4mZ7FRbR+55
yCZwHVBTtmmedpYzJgt2bhTICk55WqCCKir3Bd4yYWwZrEdicWBmvkwd3qZlC2/YsQgQPwgRuV+6
u5nQZJzXBKLEsW2jbwz1zgZv0bfzqhx3I21SFBSJ1U35bKOktKqsFs91Mx8n28QraY6ec988lQba
u1bVi1rKuNxICk3edznMmR8e1SJheQQfgxVkd7wYM3RI++6LtPCJfKzLh/1pjMTjKANfv8rN/ama
Z6zp7Y3/2ahryR9y8SQeesi80vcQIvAOFo3sqXtWFLsC1VWXzyVpMrUsWJD45G4bByLKRHUlVL+X
tnsNcHKDVVyBWKZks3/MjBbCRnnG/Z1pEVHDX8ExwfRUxg0AMY/FDn7jFPS4E3Y20eUMrkaKpfQ0
si7cqhMVTKmu/RNVFx9N+Cy3Xd0yqP94KONUwoY3OutjtBYO1YneCmuKQMg+1aD5tvUfIFOpqa96
IRkboqw1/nGx/oHe7PVb3Lggyq57VTWJMT8c0lh+d5P8iiOScVkVMoRk6QiVSekVrjWmLkPVAkOK
aJSI80Gxgidh2b9K0gTaYVt/hjkhDJrukqMMbn68xk3rZkiYsXDa11Qhmgy8fHJkuAtYdN7Yp2/a
pIngo4Nb3tneyd68OZ7aZ7KqgwrgdFraWW25zzVnh0fjM4xNjlk0xgi3CrWawXVaUQ3h9FuWQfEv
Ei+Mst6imSFFifgAsv2qNfAk+TmMUdJXXtz0+ChNfVcGTEdZwQhgx7oQM6fx06+mQsn2DbzBDLtA
337t/esIttfZ3wpvRVdwhlHfpXvs+2ev+yBNlFLB8mr46HsbDQHAsUldSVnfoAaW6RLtaiQKhjn2
OA5WUoMB6olvocjzHCxfI9T9J7zcromtoC/CbXk3WxRXVhf7w75rp6eNqZ0gNz59oTU4rhrXovZQ
IBqM/LFJuDZn314SgyfvSz49wnLuW10ielxJsX5wgTteRem0NCmz1ala/GNPytSC1shWwsMoWmPt
bZeod7c4mqoJw/Pgm3mowQICMpffpDOVu2C+eROaVobejVfDsTLYiK691Gxw+bOQumr/5pvtiIXO
Gv7IP7W+zxQligjTns974YWZYMVI3Vc5A5KdSLKJfFB+ZkcYcNX9RSyvmwjixQpRS95ZOd9qdAKb
C8am+OFrm0NVrghsdqwCy47VihvxeLdd45wXC2I7bBxQpw9XqdcVtf0U163T4OyUNx+8zHgMoRjp
kgImsHE1fuNtYTIdk0hNRS9wbxR6OAey7M3T3N0GCNWhd16wzmB2vIUY9Iin4HWp5pee+jtI7zwF
bNoPo8w8Zzlr0n5O/qnHzpmJnljTvfpR/ZcYSGc59bvh+huR9p874cvI1uy9YAHdxUr58mzazwix
sR/RLSwNBSmmDRIc3Ws1Qo+G/qHogkzjxFSIzBL7ucTWHo3+lHLZy+a8tUO8SIl+0X9lPExC55kg
F0j9tsCSqsLaORJ/S+wz7OZRJ/ALzBLRfbWZR8tDRed3aJan9vS5NUGyOPy8oMcesdYuJ36Z5m9A
vU5JctGDvbP6H9q/UMisg5WZ9pQlcAFMpaFPEfvgbNiFYsh9W+wqea5Mea8qmmzbZ1VhqRI7AFP4
pkd6dGiEELemLYJIsL5pZKeH6r1VicSsxWyDbBwEO4U0sLl+WvvnCoXHYG1damv7NCzy4CB9Ww42
3iG3y81NQv1bWQS8TZrNasxcqVCsrAkMgRKDZKrRvcmySztepVHAc4qnJesvj0DuxjmSGQr8/KjK
R0b6tAEhkIq9zC69hDVXCQ2GuA3BqgIT6sc06y+tlgNdx0sn26unwuCJ+QGIJCAP0SAD5nNAn4ke
imPbediOfdgUUKmL1yhAVqO7oMReW4+aJ3L31kBPUUXz1ar3fgu0R7Ckbpp8Nhz1gbjLKhxTMGCh
8Ns5+3HBkEtVBXx6Yh8UVWGjqgNu5c4b2qtG3pfqaw57+KIzHwIwACzE5+YusYdPt4AfB/JLSrfw
G1aKsKeHsTGNxPeG9sMLzlJOL4QampZG/yuVzIL6LfL6ZK01+CFtblBUDZY66S3Mm/If78n1URO5
5O6hiGHbx4QWNpAs9bDXraIl6x/+zWoUqS+WdNnombggR9kA9MYlhUX3syNA/np04gHGMFO4HR1S
SvD42K6sLqMXxAHk7ElpfYPv1qUTfSUAWICkobyMkqADFjfPZ25/LuAI0dbF6bn2j6s+h3E4N1m4
ohorfXR+rfXHYfvWhzCfc1lglT07Q6wYbrsNz4ewxP8GERdLqRLe4dpNbL7XCmuqFoNL+Euwjnlj
q6JtwyJcP3ETADpNKbIUUtzvZFep3cMUelbZowbzu50GtvIfsIQUv7C9T+k5IntSQ6Fiu/UDQXzy
hgZADfEBMpuEtOF5Rpitu+CyAOCSP7wbX9j6OUl2dOn5cTuMwzTq6YshJBOIT+7WFfMgi61E4T/S
gnIN502rfKphvsjmJIw0ICDh5hJ/GTPwd3es/zRI+pSATNeTBg2gijs0zNXDiAK7aMHL6G4pJFcS
bCClAwyUJ3uDNeUbvpGxTz79I2SQMbQ2OscID/nty2Nf3MFGNZyGzJIMNMy7YcvL6aREh4RrYh06
eWQPqLfenOANXKZMgIrFnGdg0Imz5LO7YoUEXLoaOlRQLQMv7Byh+wsGFXsIwYM5CPWJZzlAwB9n
9WfzRpRP60NHo03YCnodb489Z5hCVHthrGO/yp1YoTjumHStu71XeUkPVGFDp+MoH0APDkXnF7r7
WyJEALJLeQhg2Ye4R22lFB/ERiCKluNaTU/46ovNb3z7nE2E+FV0sOd8/D3XkS+0fC1XuHYETuqv
hSQknZolIRSllETahb22ZwN4KevcXVTu1t9OiFsEthrQlLhHmz7ZUAYhl2m49sG9xfxpQEcoytOq
XghYs6xOQwjrGUMOyu5gwQ7MeYU4qlRJ4B/94CeI1qsEP3GbTnIsvAUe9GgnFXv1PEg1NoXleEXJ
nP1/oJdG0za/KDfMLC66FG4kR8X9E24VEJa8dfipVguC4YI1evwASrs3aJO283uHlGH0WUftHoiK
iXsXtIL207R/G3RACznV9dXFSkslnyLt4dWxFEhBJlukdQ7qIFBAS8ncar+9FgAbMCDF75WcAe7p
hPkqa0BFVsN3u/i58fh+BaAK2mZOvCfT85NlnokENA3x87jBCC1GuaDIw4KBZb77ZQtztnmZzTM/
yeri8Spxu2vQ61T3+BB4yktUZVZ1L+mSSKbi0vxq/J8VDnRqc5GEXFS+3sVqy5jTN5/OT4u7M6v1
Bgw+rdF+clzO8INRXBvNzluJlYfWe4Fs04v0O5x9eP8SNPkjifUYph7E4KsVgEKE7wmszNZ/qWd2
zobpg+OntOr3lMvMGp47oHLj0l5ZhfBbIUqu0o4bwH2MuYhdTb6wNetd9zi0a+IC4ev9BfjobQTi
Z7w2jjz0YvbyU9lDhnVtwfbG6bN2+/N/3BLfaBcycD3Xbl830HZCyo7AJ4IA+CEgVhqhIN/gzOGD
r4vCuAN80kietFofPf2mCUTLaHN0W5KX/ZwEjO7sucpcy+QSA4S5FK/Q3+HoZ0C19ZXeWdpGzDcv
My0ltBiAVq/fEqdOR3jy1Qxgt2cAgiC8K5eXpsLW8xSEmRP2vyZETezQ4R65YzFAp4RXH97DOSCE
DjsKF6xQHdSGVACIn1ln+sg3IVaYq/AA8mfidfqyuvOrovuVz3knvMRQ4BJtz/8ozgG8QvWg94rB
U6+LpxBL0X6MvshW8+UZ4DpWdfGn8chpmBq1xIr/q/s3zaYcbNR03n61ng9d905Fe2B+k5QjCpSl
qFCfTMtFLv7Ft8Sflg/Ij9JD6ECdYLevoC0fIh28UL/M5IOMHbU3f3oIiI/+p6/KPzYHUAJqLkrd
OrV9dgWldc96ZOZWNX+xOfld8e00NQONa2l/YKifkaAfQPu9baaJS+A2VlXFVj3G2oLTIXIZYdtP
Z4aXiEy7pv0AdJ66M7tx7q05h1fz47VVMdBqL57X+d3p21MwmGL1w6trH7zlw8bhqv0NdpdoqDBl
STZEm5pjNDWQmzdAsG+wjlHwOmEDaEGbhpTLLej3LaBANzF3P10PEzTsXoZtuvDT0PAXd4FYACn4
CjA7gEgtMGzjJY3zqpGaO/ZGUKFV64xq7O8DR3nA5pEzJOX0x+6hiLG9uWQpbAMqs9uECQHTGnrs
6YRpdIhb0DPrxDhgXE7T3jiAJloQ8wSMzfkl9Ia0UhzAPEAK+RGE7EAdHbfbmrfW2384EgZcfT8U
dXBd7Sc4y8WRXOPOmjJ3RTeNxarOg/yjX6WTdbcoUnT5M+I/BDDHxj0ccww9iJWs0CedLz4cbtXW
Jkr6iVJvUd3kTUN2qo5iP8SCCmlTG2BEOCI71O5h0FeKVQkdqHzzohOacTz0S+WEX3ON0cBYGHhC
kWA7Q23vEG6AfTeCJgrQqQ6ajxZLn743p+HqH+voHbKdQAdHN/HAwo6VNfxlw9/eVWlJhnTdZEGU
naATSg3z8b41AqcsQjrBXmVNh+FmouDYexDR95u/1iQR1y9hhB4DaEDE7l3rHmzeXAOMNxfh3IZH
EVHzdGzx7oc6XpuLDdddu4EFrscS/XiRRJNL77e5PdoYplWAnjERMGVRIZp0LpDlOpeWlXPAcYsj
j0vnnNmy4vCsKAGx4qWzFWPBMYIThH2d4RU69PbeHcSxlnUGSDKzrfEwAeQm5YXT5m0Gg3AUn22t
UbI6f9r1xjpwyMt3ePQk2C/8cerwVFJ1V1VUyEFBMLdDy4fg2dVXpxyewii0UJQE2FMmadkEOTD/
C4Dz6xTd9Nq8Rq1/IgO+iEXPS20V3mz/UxHWOTv1y1x28q32VG3WxamnTNTVkxIqe8xCVwg+dOuM
Eh9zW+dNr3cNrHDdfj31gCWsrLP1YUJDhqWJWPrvbVhntmGZGWRmbywL+bArZ7Wnojp1dDyOrM/b
YdvN3ZBzA4Wi0Yh4rlcKqQ4MMcF2NPFIqqMk5gX41JA6E7Iic+o93HyzFasXceVibl6qJ38lX8RC
tdhH8aIHCe/DIPPGcsroDLTMUoX2O5UudXWxvQD5CuPNxLDy3Y7EnXWOi/NZPbGwEQeKeYJTk/Iw
b8OhnIcM7eyL8NYJwclPnBoydMR+THFO08gPACE+Ig5QYtzybZV9hjbn6jM7Bj0CsWkCxoHFlTRy
t6smQG02kAWoPE2e/QHe+lsAcGAexmtlYYbLFgGEo1/vNeEQVtCXmYPlNVK0P3XTfSBT7/uGXMeV
vLqPoWpVWp+k2xgG9dgnCepMEnWWkSw82Z7nGa0vhgf3DVP5pJHLr23CP8arNSaxiypKDaiTRugK
ZsAlLV8yr50/arpeBUYinM87zzxidGfQFrgRSeahTLAVegYgCx+scj8IjAgXhV0K2S+fpBfvniYp
6OmXuQ9S6nAgap1iqRw19IyEeAkDeW+s+irlenWlfw3mKp+C+QhLsScabPXXJgEzo5vB3AqVmhcA
7rIp1CO7f6DfFtwPT1h1ONn4zGupD7b/TzZYB+nH48CGOhmwu7nZ4VFKTEUJwS6Kyay6rhOxtk7c
l35ik5lgSQK9GHCtDzztfLUD7JeP+jhhyiE7LzfB9LZAEQYTpTAemUw933+BF3fcgtXQljD99vip
bTWgQWDirG5Qz03BDybDie7BRMAMIp1ljy0AcWBwFs+qSX2NYs1CHxafgA3KWR+sEQPhoMP2Bu1w
QxqCXpFgK8vFpntg/3Ytfh+XBBZ6JIY+ABTLMbXsrK9gHF+2xzTKnfy30VRXW/MMQ4E9tqKCuJrQ
TEAiKZF+9eLU9i/pauxWGSxocjP+UY2d15ihzZKcOjAckL37Xd05y7EeDTi+4YOlMdUfc4eha0AE
6jL27RofbAWxnku1XARld1lukHcY5ZhI43tn2nSQBFjHF3tRAHHHoSyiRpG9w7wnqPTGDZZ+ZuWD
9xHR3Tpt755oQYVYPkvyGYRip01T1POWWg9QlJudj9wLR62MmjLTHBp5mEab0c60rk6tCM8QGr60
QIp4t2GnhWRauXvqbrlR8AIpxQ7soYyRH0AcsaN4Juzu4CDduJHZiwDuXA72XnxweaAze3QU+rpx
gw0xRN/gJZ0S7Z0EwmC50ixCW7tpB4N4L/XJnLTo7wbLShoTVCiMMM+GT18yTs3JCu8S+gE+AWHB
9G8rJpKNUnZGhZWtA0BQp/H2rYM/3fSO8XsaCFUEgu8F+zKl2tse+okluHLXvJvFvK4jWKTAjmcn
zIOl+ggI6Oulk8vG/qeBXngcIFBXyieql6Nf0/3s9js6BLmGXH+H0II7sx8wZhPayhCVrpVr0Dv0
1l6C6+jU/nsA6g6qD5Tidu555bER+P4uj/2tzmqIuQxCxnWtL3zw0U+G9LBIa2d8JxlllS2wLxKA
AX2gleM2ZE0nsLQEydwG5VBn0gq+gSPSrocFFUs+B1377Loj8iZitYTB0+p/B5aTER3tAgBVXM4Z
BWQ3tkO6AYfWlQtelw92SJhEnS5o5e2Anp+IJzJtkUMfqmTDGGgrabwtUBjANFsiXq0ojxesrDXj
iFk/CGn4fhy78Z7ssmXcMi+YMdQGbbzcrqB+4V4As+XcjVecfbRyhRPVOXx2Lw5Oo498VM1Lou3q
LKYIQLJ3AGesBgFmOUtOdmBR3YgJsH0GVMnqU9LjpeNBdJFzwZ8MTC7QgjjQhfta2ZAgIPlCMS0Y
8LtAFRBNAggns8j6399S2wJtAvcPk2PaVtZXqRkCXLsLBp3bW3nxZPTebNExWnoAZGou6PIYdP7W
DHISrSqGuueJPfNMomTtR3W3OpELBQAJiO4dte7NCdSWRxHstmr6r+X1395RXz0dCmNWjKuHA6jo
lxLaSXGDHiINIgyHK6QBjEMQpaQLaouYDNL8dFqnsVCi+mYhftrZODYrJPaWlQb660SOfwm3scRE
rPs1LgNxzvlyNk/GzsSKbkSX1eGCydH7wNaliTvhWsehfJCU1PYRtM3PIOcPz7FlYTV4AqLz3XhY
B8zXNdTMCSwcUm/RZ+zRY+zSXh0NzWY5ncYGk3sP4nMSG0tzECYuc0BF9KN/DVVPAY1eqJi+GsKG
veio2ZV4DvmoB7Z3xXogzZY14wqkpXcBqNlDMgmRQLT9MEFlcKLrnhBolmFw0ss+J4i3hJmPkXFQ
rJ7myt7PqKltHxt2VRDsWQMuh4iutgvnthG2wGw7UYnJt+W9srq89ZP4I2n/NvhwYrRKvEzc/215
m5AeE03rp84NsGTKsdPZqA9CnCYbXMBY0YDBLn8G4wpuHaUFCzPrOqBqpZwc2Spf4On8b1qXvK78
Feun5qgskOK2h6OaIVfMO19qzyq6hrxRT98CjSJXzDnX8xWBGPEZzVO0JZEFLXXj3nQYZMPMcGE8
NN2ROY3coIatwjfxwKJs+Pr183r1RXVb8eMWwBCOB+tB88ILgttCROH3TtFubdZ15o0LfvcEBtAL
cc8R4qjs4aEpHIQJ78E7yBmOWGM7QI6X97rl+QY0KJi3e8e9aWdC5xY2cCnqFtYmxOovi6USUNez
gVTPI75H7JZT0dAI+7pBZi2AQFx/Po4At30X/rNw8DlWUX8rVQhpFDcd2vHc9vbvYNm7ra+A7EVH
DBDeYazNEqvf9hyaPxCE6J9AiOFpH3nZBCKU3293MgR/MUcxO+ZF6KnMioIC3RuzUTPAzHsEA49/
6V4D0ojMEUPQnQIUBJ2ZDJDQU9mhI/U61EykhdMX8T/dSd+GegLheT03ksCDc7D3gV89tet0HSYo
dz5CRSXNJSpxekFWZhXqHzR2E7ZCZdBdmhZ+PxVmv1vj5b6LUZsDhioAE4xdNnValLfnrFNx3wRH
2rV7txqPkdmAkJkZKGg4p5ton6nyD5tZsPRCUd0PY/jj+c5tw61uZ6BDPlxXFyu6bEz88qVBBp3t
HZyyLvU8HEhZpgNOr8V1BLjN4HG4XT4uspBuVAyje1i9MWuiNgsmtQNpgMaWpM9B4GaTWxXIq7BF
oF3BW8pj0U84CoAYBm53MWyXAIUHLN2cB6OqWw9ihdQLZYUN+SWhgSiQ8MVaUH5t7+VwBwMUmZnF
UXN3cfTteconuZwILeNuKtEMFy5ViLZrbPlYKbYx3Ggxq2X1v9UeD2DFtlhyLunugWkB3fUngWn8
Aw+AcwJmH+G/Hh6rE4glQGAbU+Ua6WIeQfAMEgdhyiGF572GAODX7fg402AlR04Vh9Y3hzyG7+7K
pSqWSMccXBNYChlYCjUcePeTfjB6MYUWrsZo/toOUNnj11BBbB+O7W34V7Dw8aZSpu52OyTYqdmH
ZNcYdqXbkNImD4EABkuBGjmmFoYFuItDBXsABsPBjuCjeCdDINGjw+zxi1wLyLzMFEBi3q74iGzX
mZctAvFmrNMVlRxI6sNkMgHEgo3AsvU1wsOrHYzGfLJba5mPhmMoUmwLCHxBk+D5zeLLQxhtTZP6
9L0SBL8HcJJ4UbJPp1Jj2tCnrov9n3oCq7CLNTANG39jaB68GnDpFrCqKI31hsC6wHJAYyrYe2no
TNiI/x6mNicTsXKYX2ADDkcYjGUksTrgKXExnpygjtW47dVuneeN8Ssj4lyiiZzm6nMOnI+tFnuu
vKOHlp0QRTCQeCBq07MD0hwsFnaMyjPCEg4PUrayTIG2NO9m/ulE5Q5zht2Ek320WvEXmNHaYRQz
n1j/HgIQwQDOmcXfcQJ01MLoHv0rtwESdJiiS6f+nBudY/Uf29gIhNVewoO3rpKllEVdY6aFcTJ3
ADcRYFC/nfUDwcxTH+kUi/X9/D4hjLB/upF7inKw9b9dQo6Dj6fIT2z88oldRMMrbMrebVKM21nR
pxFhJ6j1qWmKFfMAMg0osPRu8V63SKNbpE8lWDpiOFs9SQc6JgpTB3DKd6590uELAfmuvpj/kXYe
y3EjS9u+l3+PCHiz+DfdaE8viTIbhChS8N7j6r8HOmfEJojTmNFEzGZCIWVXoSqrKvM1tE/TLD1p
SbIpRLBU1i6G4W86R5F14ulHcSDTfnWLZyuvTjLNVyXNntBPRt0h3lQ8irLAgC9Sb3v3jkq8qz1a
7OzSMxyI8elWqet1Fn9mMhsAaLBZV1aXHWOxWIUs6q7bptV904b7AriGZX122Na9YNGeyK/ZkqlT
rE0Qxf0nsSeZSzHPH+9KkSRudemH1sFXcdwdiFaVGUV7LeaysDcrpHYpUsv1k+7xfDaG6zr5bojG
oU0b22GlKRhvGRZVKokM2PPYkOma6Puw4g7dWd+kfK+G2X2tZPdOfWq6D6ZVwlfZKWWyiyXlax7Q
G2tCcPV+2tt1Zh4kk6Q/8KIwQ/02iYSbSvGatdFnwcqFTln0zoNEJVfN914B8hbTBFH56Jfa0UsP
ndCvoiwZQM07B0sxb63CvKGVeNTaQOGbccWlJxTqX3TayAa//aiI2V0CsEhmn7eqTj+n3stsNmRP
pU7YaelOqm7c8tmk3eNwwGKBA1AsF7dpThE7WMcgzVg0AW3AlOMgaWhulNaeastVHd/yLLGDlO5Q
RYfF5NFb8o3FXW59THL5KCkxvJnuP9fzXiKpGIcGnJFvjN2CnRyOYLt9AXqGp80mBMKLNsU24Lpq
Oikpwtyk7ZPfjb8qeh7y7uTr8TqizRYA51U86WhYBVlhW8dXtUy1FXG4piWfl9QMpOLopsrapxHm
V9gRS9iH040JgnsTmK9Pfw6wtdyC2pa64iXvhZg7TUF9VUJ8Ig9uGyf4oHkGNSQKtz4PQN4/gWPj
xphthMwHpOJLqPPj0CaYQEfFxybGj05y7oTxEiuKdB8k92ia9fcsLkxSX/bg9aa30mTzp+xH3VqN
C4PmrIhwWmdmB11w7rqw/ElT7ibCA3gtj2+EVg1ZacAEUHlwk/Y6g1fcSVwVgQEM6SczRQGk2JfJ
EaxwCkgw/Zz1wl4UA40eXrFvEh5IkW+dpLqyg2hEkSQxr48CBprhKECzlBALC+oHgIKu6gHEa+wc
G8v9kpuMwm/To+GN7WfdfBELw93IUh2iXUFpt8wpIaxB+1DeMvdFRxERXwzxgYst8i5YTx9dhR6N
Rb2jNfobR1KvwoSba0kKLWJg91p0GzZAj/n3AbOh8SHGz5TqD2K5E5uWy/AeCa47UndBkVUGUdwV
6u0Qh3eDYOya8mjR4xXT+koUh42pIuBi1tdmX391BmWluP1nujCRrSdQ7BPeeCIAUic75T6FqiK8
i/IHixe3FIgH/v5HhJz5LuiaiJ8bvz4oylYfUirgW5j7u7LBoqUFzgDvIeJaF1ndc9DfN8qPilzU
eHcutYShEDmvfiTjxvGkKzf31kJ/P/YAimjni2hyN8COqV/xNxPrRfEF8IHhHqmNE9IYO8H9IFvq
sfMTqi5Q62r9c1SLRyNxjiFQHONnpNLJl8CDl3dGldpxX69lWAG8iY2+upL855qUFKUPafUljqJd
hnt7HoDtNVlDlClJvTWeRE54ldIPo+K6aaNHRf+qqD8rUFFpd5dkz3BaroRyl3XtijzntcfEvw3M
fsc/rUXVMco+ad51F35JU2EjWLSzHij2IimwCoVuPdCOBKuQP9QyyvdtiCTwPk2PFCe3mBDDBeKc
gCFQXbdZtSq0YuMq3yw9/yq5Ed33mxFH65gfqtq6AU1wCBpY7TQ6W7e9drtbhE5WSSQ/9+WzZdxS
ZuPtcSupyc8gTAFxsHhiAYUZPZP2EaYOK2qXdPkH1OOM/mQF2k6Xmh5QFpiAPM1pccvuvuBIoSkj
0XanF6mBX+7E1i4s+kNqC32yt+6dcri11MDGPR5yhGbXpvnCo/C5KVIa321014OsHy9QNWk5TL72
msGbSu+uucEnUXlwxoaxZhnmCtkaLorF90EVOQ3a5EkGiCfFWWknAsYfMVZgBvcMbLhBQFz7VFCi
9Kl2eLjgAWKyisIAuZfiVuNZ15fBKVSrVZJfZ3qyk4LuMRyh7f1A3bb4oAnOZ9xgTnpl8lYJKQU5
5FhDuY3K4qofK6FFv/EAukXZ17Dah7V6m2j1Jg/LT5ULEzZFWajfy7r/k+IIp7rabCNZO0mVn1Ac
Fk6+WkDHih85+AY3/ak5arZyY+c6cMvvVcfNQde+8hrWKFL6HDHVVW/VRzjRTgTo1Cjgq9Tax7w7
1m29j+X40RsK0GINV9NYc/FcU6mu1FV9Z9Qfy7wp7L7kjlT04NOBrAnoTWbZQ6U9han6UUyznRCG
G9EYYHk0tKIi7ho5/WgD7FAaRl+zQa8hb0W70Ew+D9m4gTt7cI2RdXYXWqCew5+i4n5MFGGB1z9L
CT/jl04Yv4XV8+Z0oeNagGYVLYGe3XxJYpIpUBpy0ZJQy4z0xBse5oT+GwYAdlqdeIMZIpdEn4AH
I4Dxy3TPee75K/NywquXK79wed+Co1fDqyJMNkNwPaAeVFcfDDgn/s/L4ZYmccKrFxQgcrJQ8PhI
shfLD29NMfnkY1gD9lF6kar6w+V40jzT/XV8E+ZxGhS1FBn0YRvs8lxYbDYormzzA0DQFkOe7Cgt
mZ3NqiK8rpOp4I1ay77YWyxktN6+QWA5JmEM1QNk2n3h01zgXLo1QdnBMenoUzn+qZTFBcnYeer4
71GrE0UBl4KKFRusnaj1PrWl+9AreGCCRId1Ui9QkmdXEEr4hoJGtCJPZVn8LnCDhJLHzoNjEws3
gUNqd7aGxJsw33r1x8tfdJYqfBZuQhVGpB4VGAXohov6FbVFFalyPX64HGRpTJO97pll5iNO5+9K
vbVzieqUfgvLb4CsmqtXprywCWcVPM7GNNnqveKA4ExQfynTZ8O9CZQbRUDql/+Pb6tuw2vv8vCk
2TV6FnCy61u1pAZe/FduJt54WxU8Kw5r5h4JNWO7EG02k51Fm2x6y5W8XGtBTMZ1HUA7s+othzA+
PA2wEmXkB2o8R7wT3ixfOsvy1lmkfFWgXoL+AWuq3PRat7BLZzfI2U+apAUrrWWhl0h7IV2cVr4R
3J9aSQvy+fLQF9bRNBfgaN+mlceZ7kqxuM6FsTioujElDYtWm299C8rsStOcJXWK2Q+si7hYSuq4
MbXJBxbzohncpmUFbUB8HvJ1tx9uRomddv9H2jrnsSafF2MiQ6g79G6yOn8SjfAJczN/lZfWRmid
L3VvahBCo++a5G+byqBBG0YLCgKLw518Tq+qQZHoebbTvUOv9+uY2p6VYMZKuUWUb8siOGVhd1BK
detVrX35I88t77Px66Mt3Jl4QSOWvgeZivFj6tbQC+UBS5ljIc0ujXEqPl2Knd+01n9Fm7oDAhZI
GOUHOESLn1SecbLDN+b38tEnMhOGhBid6XJMGwk9FMF7KqPG+JyWpmq3Unof5N2jIDanXxWVEDaD
caUNNFzUGqkVg9c1D9wCNnQk1R10SmNXx2D/E7XfXJ75xTmZaFVkkhvo6SjrxKOIZf5P5mQuR59P
yeTc8dQuNAoTwWwNbc4YY8So+plo6qpLIXA42oY8Hf3JMXQec1x5ZyvLsQLfiY0AZE2e3hUWmCEe
/BLGfhrcDJ4Fh9ZxF6Z0aTFPjqLMaSVL7lllkvCURWhw8HgJvyx8tnH5pFHvpsnh+f//P+TkZfPN
8ppkp6h03K6PmMtRPk/KjykSI8Yn0GpUkPFBqpb8YGcHJSmKRiqUZHmqkOXLg2e2IcIdSklh8yEC
JdL5Py4Pavz+78Z0FmMycQ7A2KxBjoPmXbBWSzrmYHAuh5g7TZCF/z2MybS5mR63hQnntYaUWMGu
jJ5SH0mxdJflT+iYLIRbGtEkryeNTo9KYylgj8N7t4Lh8XJ5QHPeOyYi8WgpKpomatZk/9Z01aRq
IM80W3So1jk8btMGybBqTp63HW8k6dZ3Plp2urDMx6l6/7VeA092M9/HykUhRCU+63bIYQI2ENca
WG/0KqEcLsmlzl03zsc5LtCzjaxFfp8YeZRiBgOuAdSP7tI0bCxgi/3CWTi/SF5HNlmHvRlGvd4S
KgO+E3Q6UOMOCrtyU6ua3TUCfTptffkz/hLNvjSbk4WZFm0sJ4H6H+klnOxsl2ooDatTumtW3YOF
J1d/1QWsVBuK+E8oPdB9cBqxTWWl4uZNCQNIsrAflBuNDtle9rZUOXzbV/Y0g/VFEfBxWV36vZOV
TY2zUylcjL+3s1WcxaPMrk4lGn3VDYxkSHyfL8/QfAJ6/SiT+4kcZ4bS+CMauI4PTd18VJtkZzbN
x8thLq9qXZzcRLJKAc5rsaoHJIjk7jp3H0To5aAqXIq/l2PNZ4e/hoTj+9slXYd9AYeZrRsZ8Cl1
Gu9es/BMmd01sijLlsKBYU1vPGZnViJm7Gis+dFawdCW3vUXNetWqtAu7dDZL3QWazyyznaonKma
kw4IOAR1Tn3za594qNEIC5O2FGWS7zSeQRT9RQ6+0LnK5fJzn+1NS7Uvf5r5a9HZYCbZrUAZSaoj
coCQ1kcXvRsNQFcDvrz4kDvqAX7DWs2ELSCttdv9uBx8aYjjn59NZObpmK8XrAtH3wLht9UShlBk
LGhPLkWZZLk6bi0nSLhzJ9nH3v3Zyo+h8/XyQJZW3ySpRZEqeOm4mcTkZ2LcokBpB9YXKROXvtbs
Zfvsa02yUZeXHjY4zBj65HY/fCqEl76/r4IvibKLxJ0KmjlZ0hZcmr9JQtID2Ukal+XedR5aIVTg
kSG3Xi7P4OxRJCP3NqqSGmiFv10KcWUYhaW6nHqBsO+MnyLaz0H2kvrfkpoNLS49kWZTkmxIoiSj
NKhbky9GN6AMlZaqRhhD8v1UpA+Xx/M/9tVrgMmXMgcPWQhP8nZxJym2VftHUYk/wRa5MvT+JJrm
F3NIN21gbMxEA53T7BZ+wGyCPxvhZEbhwsmNX3ajNh+FqeSHfFTXIkIVa5QnPusrE1LSk7wKbdcO
FzLXwtiN6dmCOE6Q+jm3QWxhNsNhAIZgI2i2Vq+Eg7foHzRXoELKiqSPILKBtu3bpaPF0B9lhWiv
er1j/cI80YNfuDDNrhodOWnZ0nEs+lVBPktYVjq4gFqZ0zSGB2oIjyDvlhbO7IXjLMYkIQdaVaZi
L3OSrQduupINbvt6uB9fPGz5U/kvhzSZvaTzQj1CNmfX999EtMktGFiXV+Js/jgb0CT/Kr6SouPC
y1RIbmuPm5rxIsdf/iCGAbZFRXtLxgjw7RqIjAgHNzrznGKdt0LNDkgj8hVykC8ljtlU/xpJm9yb
QoxeaewwX6rlowcRe/syBAKIHceTGA/by8OabUlAD/hrXNrk5uTEKNabGrfPdg0HYU0rkAcwBE1b
3Mp2+MHcLMSbXeBn8eS38ygioyBKw3/jCStv7d+X147d4GXgnYo1zrJPlyMuBZzccuoh7OBacHKC
bkxaZxWk3fpyhNnldzakyX6qQyerq4ojkwe9EH1MAmkDDmzpQ40T8+6ZcBZlso1qwaAQohKl20pb
x19DLNyVdiZs1C3CEqhSLoxqdt5MTZNkU8HURJvMW4xGlqiKVgby+9MobJnlrn153uaz+FmIycQN
oRE0opGN7TBl+zuLQ8A79fu8X4o2N4Ho2Ss6LgXs4ukFIGlyLwt7fbQSc/fGHqPJdWsdgRZs4m20
o351eXRzq+Is3FQBOFQlQdKHhtNRLcGBfuuGDuL+98tB3h/BliiZCk1+VVaxAZzsXgDnshi6XbrL
y4eSMmBSJ7jz0CVyYS14zepytPdL4m20cYbPDqeg6jw4N763c8V9H/gfGll7uBzh/aRZqAeahqIC
HzQNeToep+BYNDwuTTkSHMrJAFAj+18vB5lZd0QhqYk6i0FTp/0ItyrU0IR/8N9+xKi//9d5/gf9
iLexJre0LNMkS4W5SSwI9hSFu/1YKP9bvY/Z2Tsb1+SMSpMKPYwAgM8opK4163CzavaVuC7tG4oa
o5R6sAuW8oTx/sXwZoTTjkNSyonTBVKOBFkBaghO1ai9igRmHQxrI994vgxXK1/J2d0A11rzjwn6
g3pw6GUFrUq4rwCklVZ9yLRHkB6rGLaKZ2XbKtQQ2nxGOGbnhp88btKC+oCDFMyNVdmrFMvuteTK
lJ5Ezd32YLnRVo661FbNbQ5mIIsthBc2gXA0C2g+yPC25aHsShgsVboFt/wVzQWk1BzvMEB/04pu
ozmW7fLjfRA/nveYpJu0/i7I152PV1p5BUM8yQ9i0dkZZlgFNIUCSr7gvsSQAv/dEp1WG7xejOFu
4OlS2H9ZRIxLdLhO8Bz4g1i6Rn9eMkG5S+bkZKlqP0nktMx+b4fu1N9qx7/Ty5nLV+ehJje12HcT
Sa1AhabKMSqkteGqW1F7VEDZNIPyJ5N4Hm38Nef5qoHCk+uAH/7ae381qZbv7e8vbYgon83hZJtH
gZpWmsOdutaQ8E1sMccWpvnuCguX6bktfh5nssV5xQ6xnENAtOoM3Ty4bY3yGW+5y0vCWhiONbmD
ep4ryIGDnY+ppyezBF6e58FVibIG4zJU1G71/klu+31XaHaEPGVYB4cap0ctwh5ATYY717zRI3Wv
6cqpjTrbpekG+t9CIrhCnRqmpHtnyN4amCQQ2+5Que06D719Kz2n/ksDkxxEcCcVdohEcIgkZyx6
doAimihn+0qHlQAXTHD9+1hF1jsMdtDGkK59MqTb0vqeegh6hRlCjhkwJcnQ1maN3Hlr7QD/o+6H
bZ917fggT4OrBFJcpI1KbME2VQz4c8gZAJ+vUFRTgdvjtLcdTPfGxClCMR+bJNoLg0hmCrZSauyT
AXFFi38CpgeEyU1SJXCgtZXbSkcN7RfkGDv1e4xHqgnNrQ4AkfdDvIZLY/uZe/JyYWdK+YOQ+k9R
zPz56GFc/phL33JypqZJEJhNwqmtpCbsvWHVuBIifvpKFhdOb2nuKDhbndbkgqCBB+xTlVCQ6BrA
3CNotP+ka9WpVZDNzDLhITOindV1Hw1f+XR5nDNmkG/24LR/g/2cJOUSx3qzBdQq30ortH7xCug2
vWKXX7s1gpcoaG8t27SWUs14G357O38be3KVDdNOBGYv5HCPV/LR3UMUsJFnxcQk/Chtwq23UHKc
u4qdz/QkZ0OGb6oUqBwwX+otrD/QTZencynCuKzOkqfqa7UUSIwoqncqDo65vGSwOtNweztp0/wc
uXUvNwAl5OClRmWuHmR0+1ENtqPhIKffpOJb27pr3UPt46i7AGBRer8y03Dh680OlWKLhZsXL53p
U6dAC7kzNYsbTAFWREiQaBT8hVN2Kcb452fT6XMp8iSHt06BfGakJnZlLsDsliJMlkSZNAW3ZjC2
1DI/ZKV+LcjGgjfQTLWAL3Y2U5NF4aqpjyqrnv+6YeYiviZndhxjpW+pHjZ7Vz+POFkjURqVQ0MZ
/w9AFbNn69ngJmc4LUk3oC1GX6yrP7sG+jKO3K3cvvuXH2pyhqdFF+DVzt5NjfBjlzQHUW93lzfv
+FPfpaPXoUzv5FojyFbvYOLUteVPKYqeTDeBJCyANs0Ort8gIa/dXQ659KWmV9Yy6bLKyLjbvVZJ
R1czB0hQubAOF77UFBFklV1dSSVfShb7j3DsjpZTPcRxtrk8pPFDXJrFMemf7VkEAeVODDlQoOZc
ZxXqBzVomxaC0VWWv4BM2fn/vFj6ZoP98qY5C4kPOqaCRjSysmAdueahQn//8qiWJm/887MQYhwN
ohRx3e+QtcFEooOyiz7ZQk6dvXWcrcBJpgBNH0tSEBY7Bd0L6m8rhbSupcamFPzt5QHNnyNnsaY5
QvFaqTZY7YhN+xA67e7ZD1eObUDaWkff469w5BCCW9Wfy8UzbPbgP4s9SRpDECpiGLEUg4O/zweK
p/F6RA/Bl+d9SD2Te/rl4f4qVF1alpP8QXF6cByfWxYQuJNsjA4OOUqH2HvDs8DAQvLRkkqi7osF
B8Lw4jsRrFuNxQQshuoDRmErv5RxPDOQX/Epxks9Cme6gICbKa7FtkUCQNmnOVJivqtdY7eAQote
fBN57W6MoUXcPXZeLo9p4ez6VWM4W5OKhlinJo0vNQR5HPcx41dcjrCUnozJNbjHRc8adMzP36an
v2O6OD8alUIjb2rIm5NQguiEsmMBFXBB15qKcxScaOEMmd/EryEmN+3CchoY7R0Z0Llx8y9Zhybk
wlNzxtN1zEWvMSbpT88qJ8XGmhiyfwot9UtjeEjL1aegQfPeVdD1R0ICV6cWuiXoaUWKoQ+paO0J
2b2iOlups64UMTgUUn2FZPKSx9q4rd/vA1Okt6poumxO9oFWZZLQFQ1XKrvfVM/it+ggrKyttMfd
XFurNCDRpaVAc1i6lMxOPsxz1dJF9b2BHI5nEm7TPPapfW0qF/l55b5fekwtBJnWj+nBa5prDhmy
96iUyqArq5Xkf1nYFbPp63UoU5M4av+ZFvVE+a/3YrkLd//Qe3H2swG5pPCPBrw6bYx3pivKlsTs
Nd2pi67V6oeXkL2iB99f8F+cfxGehZok577KkSx0lf8UgJrn4Vk+Cit1M64QBonH199dITMZQNYB
yyqYAyNVP+01CP3gty24b+hSaOuKazlberNICyGm66NFxlU3OgrL2qoBT7NDem3breDtJad+q6yL
o7iv1YVrpSQuRZ2ktihHLiIYRm0CHfXdQrd+ZrW795ByJbXuNbE+OhjfZ0YWIRfVfAlUB/03/TaN
vceytO7NUvhSRDEqaUiwF/RQ8VQ/Zmo9KoIhhxRmd7GDOUmd3CnQK/uwusf3xoNYgwaQ7lHGGyWP
mxz9PcMzPzUoo7kezGBAEEOq2kaMjtowJKjpy8eiVdYpLhVdH97lWXYD00NZDQB1rkpdfQxc5Ttt
rystkF+QKHk0lPBInf7glNqPrq/v4xClkkh9VHJMjowMke1CyR9SxPG8rDo4qPv3uogscvhilFim
eDTrkRFbuxKSBomZ2FaLgAUsk3Qj17K1rtzwK8aZyE6Zxl2GtVLhylsDxnAg1acO0xgrrm5FfUDN
odyrTvTdjT2oYXr+SB2pGinUyNEYxre4gzsquvEVt/ufJtwF7PQwzAryaOch6hSNDi1BhO4vFgdI
hqCU3VjIcrZyetsLHqJZGdKSl1PIzEXvfKlPzYyrOkzDqhHdnec9WHK3dYJmq5qYlnmP/y7Q5Djy
taiWtH5Id4HCbccYujuhT1eGLt/Lffv9cqyZ5PtmUOM2OLuPIBniRIJRg120xgaUiA7rVkkWzvC5
e+ubKOOvOIviG0qdIyaX87YdIATi/pOuMdgI19TmwBon1zB0mh1aaQvFo8XcMbmcK4Gc+8Al8514
j34YXAUKgrZ5Z2y0nbptvnkbc315PmfThoGpIPbw/Del5WEXojQOQjo7x/OQu9G5ni49a2aOFVk/
CzH5ZE1Sskm6Nt351ZOhRZjzQJ4OqUKmHwbYP5fHMz+DZ9Emn05Sh1YMSA67+FFeo/y4Dm6lvWP/
QD51Hbgr75h+vhxxaQYnn8zpwR8B6QfDbCgnWRWuyT2Hfx7CxAqEpjHL8t3BHCZBgscCG6xSw7XT
fdSUJdvluVxBC1nVeJXgezW9sdGvcDXcFF1M/8R1oO5MhMB8eBqZtZArZjhDNPhfI00bGE6FqmGV
Vfmv2z5E9QO8wltnH9+7G2ut7KS1dUy+qVusiPbOp6X9NfetzoNPDsmyEzxEk8geafaild5arKuF
/TT3mmF8MFxV3TDek0giIQkdJaU/iPErpnENHcrOtdAB1kTbw7VedfF8MKOHRqy+p75x7BT4/5eX
y0yN6c1PmKxIvRvwllUwYRpCVOMqhBycatMnqNB4yUFGkspy46VtNz5rJlf+NzHHJHCWMaPIzeNU
YtjjaxtV/fFrduueQ3+VrZN1ur88xPkP+TrLk/vj0AcjVMByd7nrrZ3opi1K+3KEuax1/h0nb5jI
QAAaHWB3FxbSVgcpkuRbpwZ129uhtpT2Z9oz3KwlA+CDJr0nuLitkkdBhY98DF7T9Rxkc/to14vb
Wtfwz0JZw2rdEr5i+7Vqot3lkc7u/bPg41yffTo5VJHArilP45YGhl7ZiBhl6dHaKJa0Cma/2lmk
SW6uBNf05ExMd2C/V13zw18itC8FmKz8Qu3yNlLHzdcVKzF/GbBdvDxZ0uxCl8CG6Drn5Tu2QZTk
mmUp5C/lNjuo3/0NNgOs9MBfj4japdrtuMrebauzaOOvOfs2mRspitObLroLCCUZX2Dxwj26BtZm
42+WVKEd/HPMNwn6LOTkNhc3SlW2MXX9tKrydW9g4hap5k7Bu2MhTy3O5WTlWbJetohxUvnJCnto
EiRfXrqxwlQYEthKYS+bdGXd7B66CvavEjALbtALH3Qcz6UpnixKRWEuRJHlr+7Q+vfuxs6JeVXa
wwZXoAIjc/nmcsTZzHI2wZNFWjo+Kj70AHZW7KGAnSHUFCIr5Yl3TmLcoT21MMJxAO8HaOqKjEnj
e3y9mUqmEztUJdXkA75GCO0W61b6dHlQcw0ols3vKNNXb1BorWCK0oiLgaMHi32drs/84FHgXLqk
j2v/wrimFZIYq+FE7cjQY4Wke0b5HbDCCi2xHbK7tb0IkF2KN/752V6si9osmuRXPB6V23HnC8Pq
B1zmvbiXFtFbc6PD6YBqjCG/ZymU1SD2ScvOHxQs0kTMYgo3v7da8RAI6bFPmj9gSbPxzyJOztSy
7UtTdFmXf4FyRkDc30Mbze/8s1iT07UShFKuipoH1nbYqut21z3B5Dtox+SIcdHD5bU5eyr8DvaO
k+CWEZ6bFh+OksQWr61Vnyr25RCzZ+hZiMnFMg0dVMZ8Vn+KzlNnNZu4i/DrwGRhsXQ2/lPvlr0M
D1bVRmCpPs1XVm1kUEz+hMz+q0TwPhbUMhEcuqxOX4elk2KBafb5Tt5JW8XGkf4p2xgP6qqFvdmc
3COXyQpV8NP4ukrt4B7hsBdzU5+wR8Wb+ypb4767zZ+0hemeTaHUlf/6XZODIylolJnj5axy8Iso
LIxwfZTuu3a0vcEiJ+2XmGTza+g14mTWRaF1m6rvOYjRePXNg2nFq8tLSJ7NLyjjGLzwVJFc+Ta/
KIqip+0IE3Dz6F4Ve8kWgsbABxG/JAuY1oc8c57EKtvIpnxXZQFXUjSWI+RxpdQ5CFJ0jUKKaItB
/DWV6DEpfAYl/ekEvn5rDdqnSoApdvk3z740zn7yJCUOrYoTeUnRsYpwkqB/GFbo5T81DZZqWbaq
MCK9HHD+eXUWcXI7wYnZKiUkyX+B7fPjsHcr+EXdpjj+DWT60vAmy0zpuiHte17FolpsrbK6hqW2
cdVuozuJt+bSrKxyI3tcGOLSOpgsNSMbhszyiapfm7sRfK9tvBtpjRiqLdhLskyzO+lsPieXES9J
B012KVZXbn2ScTnybtLg2wD3fFiSqVj8duNvOTtAqyFvHalWx6Q/ZpNg29N03jYbzOF36O3/y2mc
HGdO0TYd9eHxOFO21CXDjXmwviPIeIC7jZjw5nK8pbUyOdFMsc9wNSAtp6Vz1cnGN0EybElO9n0i
3+RSfiur4o/LIWdz0uu3+wX6O5tPxEKbJGEl7vCyWOntlwgp/8sR5m91ZyEmOcntDT000AX9dcdC
35t6wuutLrSXb3VLY5pkFKT7GyXpeAnrWB/7uKQCisyVf5lFfg37bOaSzjUbKWNY/7zlPPuCO5vB
aQ6J26BGrQqoindPxJWOq4venqrK4ijB+0s9RebPy19tfg41+p/UoCyqhm/3mek3pRS4JBAhgLlN
Hi6dhc01pqB39wLld4QpKqBsdSGkw+7uDGtX5PoqVTa1vqRj8j8W32uUyeKr8krRXJ0tlRS0gFz8
b7A5Rry2L0Lb5MqoSBBrr03jsyBdlbSuDD3/s/X/+hMmyzGyIkGte1KWdzVstW201R6aJ/FreIDb
tQudxXS88OmMyfEmJrIeQTPMd2FlPMai+knK/yzjvw5psiB1/FQaVeM5qKAH3qFsXwQvCkgSs3rJ
hgU42Hh6XFonk6OsT8u4kXIMlMVi2wwPyFRSDP2QC18uL/j/cbK8jmn8Hef7OdLDtsW45xdfLd67
R3qW3ZqC/6k/6cnCopg/Ml+DTY4xqxAESUu4gsA8CbFiTnGA6mLc/vSv2jLtf/a6f7bVJscY7u9C
YzgkRBp4u3aHWBl+SAwtRQEpDNYLEzmur0sfbJI6tHAwW0XlSBlJpyMJVPf23paGL5zTRNn2e2Eh
k8wueFXWzZFXpsFXevvlLCnRfDlmNboF8s1xjJT298tjms1VZxEma6NWxgMk5CHtKY8YcWxogwK3
GjaXo8we/6ouyaLCIwEZg7fjoH8SuX5LosDz7U7LDS40X6L2oRS+5+ax8dDQvRxvtkWJ59nvgJNt
rARhayi+lu+SK2nrrdHAPjhbOI0b9/k/1H60uW6NhaU/u5/Pgk6+lhN3qSWhb76r8tpuTIStzXrl
Ws+lt7As5gsEZ5EmX831PUmpJJrXpdttAKXgrZ1soC2kkr928oOKFKyYaTsx35uBt5eXkIvzbaqz
+JNN7pu91QYu0wt75mh8rAAy6WvphPWXcer2qs2tFSRH9UhXfwM+fuHrzl4azqJPNr2oqLrWVNzK
69KxYYAB4UoxPHAxQk5V/Alxi+xM3ACSSv+5sK5mM8BZ6EkGoCUlN9V4eRjLoVG9p4yxMa+qzYAb
234EklsLdbz5DAC4f+R8ynSm3u6cRNBb0N2MNVecLTU22zQXTqH5DPAaYXKIe72W6UJEBuC24rrG
Kuo2NeqzCxO3FGWSAWQl0NRoGPeGPfL1I4y8PmA6usLpZtj3Nnaq+17G43z9L+NOE4GZWkD7uCWN
5BqcjqS9aQfx4T8oOxz9QrtfGbYfHy7HnU94r5M6TQUdJp29wTpppf0A8QObG6/bNeFtkA5r1Qv2
l8PNHrrqa7hJPggcEe14ypO7CisaExVJJ/40qHdmc9v2zR9luddYk71f4gKWtThA7mI5++m15TNm
WwMesfg7Zd7SVXr84e9O3LOBTba67AfoJ5aUslIKk5aRr+X6G/70BTbrl2fwf5wYr8Oa7OykEnRV
VngQjyqY4wKN6pvc28frapX6K2elPQZHLd12xtUfwDKhF/+OPBXOUGtRaBLghTtB/1Gr0schMjCT
8BZW5K8Ww4WpnCpmDCDShNDjDG7XnS0/Jtv4Ey4f2VpzV9EjmlZrx9avymuc5db4oBzddbzFKSin
WW07a20lFyvLRk+haBe26EJm0Cb5p3XDCHIkWwXfqgLLBF19Dj198yefV5NRYwXdTMdq8nlZRkWl
YJy9SzUqoivxJ1bVq+KDu1EPMCAxddPurZ2+d23h4+XIswn8NfC0DNHiEpDAyXSRePteeJh8LD7X
5yOwOhG8ALppTDYkbpAijacq3UUHdx9u8BMYTnzDE4a1qLP3T9bXdAFiPZtutNeIk12ZK6kVVA4R
JfOQOua6jlL4ph/anHefID3+yQS+Bpt8uSIXJDEQQaU0Umqb6beqer4cYDbHvI7GnJCGMeoJgkqh
suxE0VqKra+u5GxEnCjaNF9Y63PYdBBEvwdjTo5zv86lQDd5imm53T+YO4NGWfiJqnX7f6RdWXPU
OBf9Ra7yLvvVdu9JCCFA4MXFDOBd3tdf/x11BtpRNC2+DK9U5bbku+ku53yhP4ef5QFmh1AY3ik3
rQxuSJy1rYRzlgbaFFOvFnjurkU6DFs2QB9m9MWZo3RGlMrsGqQx9K+mG6pNVvUY0yzM98lsbWZ9
/GYq/V9qVX9Ac2Fn2Uvj5SooyvIh1CTJguyDcLmCPXZaZ5sz0EHoD8WAiK5DCX0H0u7g+pdnqvPK
Ja4uhFnW6mE8GK0eqgTzhJMFciJQwADD46QVh7K8nUPUJ5Nig3Hox+tCRdPd0AEXM+RYeXkNyzVq
WmYBzj3C2uYBI9Y+eO42sQm3O/jDJm580N0tmA1Czf40qxI/yE70+sQX2ezqVyc2yRAl4NstdwUY
gNO2Abe97BUkfpyszsf5o3RMlKEwcb4W82utfoiOmM4gOJseWPEH5aBKJgaEAcS2iWHrmCvDYsPL
M2H3Uc2ApIXxIIDhWTQom/d1Lp1bZ3/l1c2tpHDGk0/TVBRwE+etDTZ5yvq/JZAtxr0M2UL4kVai
OP03WqMwNNrWO8UoA7UDhlZFJY5IaGIrEZzm10Tr6zRCOCyKcRvXqtc69tbJHc+uP0vUnf3aaxfH
Pt9K5bJEqQbXgjWD6mZbZaBqLB7w2Nm60fQUguAWrErdfa4mdxkF4MqQfCBg4vayFivNkl8iu1dO
+SvdbOqiQSSx3oHEDgx775OvYdDswYj5CKLMmnrkXjaKJ84rVzfNWUM7R2FH+g5Fvh1Q7f3uBu52
S99Fm8TvA6C6gMHci7ayUpUwQq+kchEaKFhmOtABbHL5BwJKPhWrcrWyT7VoU0U/r9+r8FqJqmGe
U8U6Ew8xB2Nvq5ZNRhRK+FDE9AsZQCl0XYbQxi8y+BwZI9gj4JjZe4om/mCAAnG4AZC/xDuKK6Vw
JKqjocOsn133SldNdFeqxoSR/0L2Qv908jFxdYyP0kqp2FGupHEfqU2MJe4yvNqistszLszQ+gwa
qE3XIhNORzB/EXD1grdXT6kX6vNNXcwSPyDUk9VP4JKrIaNF6LDRSq0CuBGhN7b5JR6xiFYoLnpL
stlb8Wf8fb/nDGV1v31pJ0D+wjIjVcOTmpFNWnTHCVxw17VFEwb2y7H4TUZKF6eamxH7/sVwm0Bz
0OIEF95A7koQLlt5cZ+0ETCYgHkzmhvXTj+oy/IwgiBgaUNw2y8ZOMLaj24+AuO3eohU8LBJfqLQ
LRKissqu4QLW66VbBMODkRYhay1jIizGEpQ2xB42bjYq0Cyb6ib3C7q/LlNsqBeRnP8D81CYmiYG
CiOAbC1t6iV6LjmWWJ8uItj/rz7wEFZRQUqcKooe7bz3s6jDHgoFF/Yne2kP188j1qaLMM5+DGV0
quzcp5z22KLwW+X93L4B5xyDX6sPxZlIb45a3I5nnzADYh2je7+wI7CkCd8tx46QqAa/BKApY0kX
ZiXtRkMzfiURu9lsXlw2LMgu6lWIvhzR5TKocMocq0/A4a6o3WFOawNQQJXtFYXJvhwITAeSdSAN
xaD89S8odoEOtlEZ3PBrtMasIq5bUozTTtt5888YAsYUEYwxhzAuQSrzDEKdWQnkEp9u0DBN6GIm
h6Ep6tgQr8DrE21Q+cBIa6zvga4co2Qdfb5+UJlY9v8ru+gI1tlsVqCb3Hdh3ex0cnDVN2C16O7q
bJx9j5Y5pFPGEu/qLp3wosE+/fVjCD3ISgJn3tCColwIjmFOWI+mmtfNlqS28C8qgdVoXSWY4eO1
vy6yYTAnhPoBu2WM1qQA0tZdh45CuU2xNyLbLmC38kr5Mfn7Sx6n/EkLZLfOZGdCSb+1vzAcaOdm
3II/1XkwQV8fRH6zcwMpAqEwSK0E6y91Qq8wMteiTYTxQbZEN+yNnbLT97LRG9n5mLdZqV6cFmpa
hxBTU9Dat6DQTL2YfKhkA0xiFb/cI2dZCRDSlsbCd0P1zlO6gwqWDulohVQ7eEMq297KUhRQ2CYN
YCHSAHCo931g+Fl/wEq9bFBKZyp9TT04oypcJQWyPAQ6RH0fziY4463QH5JyFwMjjiqW4kd6/FFD
c3awhs/UAFFnV5nZdu6mj31WWJ6DBqtfGliMrSzzlI166oE16gubXJ76CL62JqA9nh70CvBibbKZ
QUOaz/OP66YrUwPOdMfGnqpJRaZnVjq2CYhPyU3dvm9BM3xd0Hmy/NWNuSpx4ChcA4ilLxUuaihW
vwq8B1DH2RMl+z6wyYZ0LO9rSz9FEzghorAFzmvnIzH6KyzaA6CfrL3bu4ew6oJ+TqeN2Sjv81az
fdK1X6K2+qZpw27EhDJorN8refxDU/ovZj0XHrBu7jCxVIBFvTllc5f6IDJPfbwqZZ5CaLCrg3GZ
QAEI2bDRoApurgXYr9opbnZyBqwozJ8VV3tKizoo+8J3x84fsYoRRzG4xmFxA4iuRuL6pnIzKOiv
j9OuBvjn9XsX2t/l1/HYSbTO3JRUSL0Up6w3Lp0PYWR46VzKxt6EQWAliHOYSh8vpp3C0F0gPBTa
EiSWDCJDuPG1EsG5RlNLknCYtXJHJgUEaPZmBEQN5gq+9guI0RxGi9OoN4Vin0zjr+vXKD6dqWPg
UDc0k6e5qqoqtMoZSXKz/AS+lQOg1+sCxC4MUxC/JHAepUcFbhrYWDDbzHA6cFDvil10s/iGb2bg
QdvJkh7ZkTjTX8Kxc2odAsfxW1hjrKnI/+uZOJtXjGlBSoBbmwCJ7eSnNEA5s/HdHd20+WMUyOob
4um31SVytjjqw9AVQABCN2vcsFGcPPYKgKfYXn+D0ch3srUk2VfjN3jaIjEwUoc0gQWeJDmywEM+
Ln7kn+nWtHRzXU3E5vxbS/j9nVAdtXlacEAaajt3vk1z4lESB9elCKOCC6IP1wVLBCjEXvpqorrg
sq2hGmVclEGcpE+mUvpOO32Iul5G3CP2nxdhTE9XmQg1O3jBDoVaZf6Q0Ps6TIO5w0t0Ao+wpe4H
6u7jzpGkrMKVd3d1RHbRK6lqqyoV6eC1O2tIfTWK3iXAyNM07bD0aFyXeZ96bpi9XyxyIjM9xEO7
UeZqM48T8ZJ6kIG7MN/1OjxeboEz/yLuBkLYJER6qLKPZFvvzEMHovGPaoABkm0vM01h4Xp1fs76
m6ZsoxjZB/Lb8AiwDVQAh++s1WDexEerl4Gti2toK3mcK6CYzrccHee7TA8bt39WKBfkZgbQ/C0D
WOSY+eHhairVDGOMWSCnybMt9gISj3TNO72YviPhfSzA9XjdWgQ2CXnEtTE3jDlTHgLIRafQHgAl
jIHNDp2TIXDL0ncnGQadwF+/EMPdYNcXtO4ZRI5Rjt4SYgTBlkwViT7SCxGc+1RTPVFUhp39zPmJ
bgaws5/h3WXjDRJZLk96EzlKUkwuyhnPmOCMRvcXwKKsc3L9AwHLgLP12NSbHHiYuxwp96xFnjI+
WFSSaAk/jwZOYMwyouPEr5hlKU3GuYyrXVhknxxX3Y1DISsPymRwTqLRQK8ZFkCAssitoWjAmX9D
Fmeoq1NwbmFwF6WuowYAgNFfSXJj06frtsKUlHNzL/4+p8TETMIm7vEKWLr9lNPAGO5MpfAa+pTk
CNOWZIpNdmGcQsdLuswLScAHQ1I0CBLfLCUHEmUA6xPxY/3AGhhDNYH1s7IcGK/Zysz83Txj3oxA
bQyuX6AoxXkhj1PmfjSSNswA0ciaEWdahG6fWX6zifdscA3FEGlJQnKLhMu7YwVgB0sKpdCXAzif
MQCfyE4l9NkXveNHget6qvO6hggWHmiyCUFuvF2C5ZGhm2Ee0HxYfDXoCPDv3tAofnGh7PSrTMAe
kQjo7EKz7sEt3ufRbexI0GRlF8glG11RL0QfgXO/qJmXkmwfK1RWIJPJ4HyDUVMCVAD47vwAOEzM
T2LbNPP/YRILvWmnnsxM8vYVOtbVV+O8Rec4JfQC/shdIs9Vc69pCs8Kf15XebFuAGcJAwrA8+EX
apfFHWiqTohKWOhGyzS1J6/OUW0Z9tbw/7/zoAwXWZwyVEAb7SKGwth2uWcuFl7rP66fRtT6hQhH
J5ZjqvjHGXDkkCQtrZ4BPQIk5Rt9WrYamlB3xW6+ZyPDQFBQPSWQVfPFAXcll7NiLQGR3pKwa3xB
6M24W2TBXezlL0fk3g9aA/yNCkyZu7h3/Kj4pi67cdoO7Q9LwyKw4bwp9F7EcR+tBkz+QjWcbCAP
vfkQtR+ufzKxml/+Pme+xoLnvjZCKRz7zrBOhrtJZIHqX9z6RQZnvtRNp3xocIbRx/sC/J5YHNfx
AojtbQevHvpV8N8OxdkuiImQJpczvpFSnKJlQEsJb44qk0Rg2d1xAR8zOHHeJLi7qnyMnYc0arxe
Ng4sauy+MCkuzDf1RF0znbHU6aZ+kpc/rFm9xbrWFu/Xhxb8HAAJ2QCk/C6N3KCfCOa3XFAIYbQD
cNE/C6v01Tp87/TnQdDquxpr/+2y+XHPgiqpMbkwCKBaBUP4sS+SXS0dVha86dbXcPYAq0g2g9Qg
mpyzDv2i2fmVUsswy2X6ek6L1rIitdanHLJW3cgZFfcZo0noRsr7n8wAXmeOvw3k/INWAjN3agcz
tsBJox41w/1iFuHPTAG5Uhw9XLcMmYc+1w5WospZL+lg4WulB2vbAIh0j+bIZGH+GyN5CKpJg1XG
AhQoGZYErsuWmIvGuZpKmdWsHtgnnL+iJBhESR6QTrr/wBzwtcvkvM1oLsVYTh37euGufgPzgfBc
mJwBIZNmAJaPs9CoiCiGrZGdTMpRH7841s++l0QBcSZ+kcFn4gXYsAwDS1Dnrb8OG7w7JwgH4OOx
vdOi3Mu+lSmoR4N99/eheBBuXcnaoWoQyQ0Qgo+GBsqt/O/W1DaDq/lAzf2REecDUIO/dVXysXWN
DyEFSw/W632DGnckrd91TfquJmPgFsVGNapvIcZMwzjdOqO+HQkj7qqjvbbkj3na/uwm9RCmxsGs
6K4p0m9JpPuz0T01jXE/puGPecSeVzMvQWbaQYpBlcjoDsNg7N+goqtTc3lE1+u5a3d5s2vtGujm
vW+Qz1MzSgxBmELoloZRWIdgipMLT0NeV+pk46EYRVmgDZOXAhnQTXS/V97Ziu1blcTqxRp6EcgF
qnKco9IY8AKZM3SeYmsfqeNjohHJ7Ykd5+pgnCUsTYf+VAU5Zub1G90nLtbF4u14D47DQKlO8kK/
TORZj1f+bFLNiM4DXjjtZjWrwpAGG/Xsq6W5ptC/XA7J76c5mZmAaQLmbu5GbOdsapgijpx7rJ0x
7eIjUXbXtVKc3q5EcmppaC2gwRwgFptpNvhpHn0oLcXwIowc+5naDKjmdiczUiYvXsrJUybgCMT5
0/VfIdFak0t8O0sH8gnwdnd6CfbZeHhU4wkZr2t+nYj9MKTYHNcTTVK2E03www/9Vl3TfPmCzUji
TJquowAJ+Gy2c2mdXPBDYE3nY4hlunHreOnJBpPZE16Bn6NgdiXGygS8Cie6YzmMIsACGOPLH1BX
md6Zo13uHAXhynLALyj7vGKNuojgIlYPDOMiLZCuss6OFqDFiEILpjCV3fg9C/q9dC9CtJSBW71I
5DxQCw5mJ6UAk38uUOYBdqC+Kc15TZFdaxQHyg4GxHgo30TB9UI6545oVKlqo9lId4qJBn2z4GFN
5l3phk+LHX4qSvUbHTFNV+R3htl3XuXkhQ/sTRdP4+q/Xj7vs7ReV+IeWQmrOZmuz4ZhRjNgG716
MNd4QcqKMv/is37fPp8xg/KnsQaK2Dr68FHAO9tgapl1RAAp8UfvIbEDMXQVxFmGZZh8CcooSz1K
2Pv4GcrtV/H7T3jRpbI4i7XpiMbohAyz3YxnwGrG2fpnsHHCvHl1LM42iYKGOZYY8fSIsfFuf55V
0NeBqhADCm/wfStBnIUasz66kaqCt6a8S9IjUO/xovSpBQYG7EOng0Sc7Fyceeq9W+RA+INOFvqm
sX9WEbjVlK95J6suiFVxdTDOFKepcWOCmP328Cl8yK0kcvaWRprjzBUkPrseRun7H7ZKDLQsHEDe
OHA4/AbksFhggHcQO1JT82n4uewer6uFMK+6COANuXaNOau6GFyChpt4cU4/LbXWB64pI0gVBqGV
IK6u1ula0ioGipG1HYH3rjY8Ra0+Xj/M+de+inQrIVyWQRXDaUcLX8Zs4veTYd8sVbvt1TkAl3Sg
zMpuAudv3CHRAjC4JxEuVovf3+qsqKs8zk3LxHULpDiXHiqj0Q1P+U5WwZNdJuegOr0ZzaHFOZOo
26T2abaz4D+ehndMITHVKT2bFeOSvvjbcS/jrZadhnNNdp6MWR0jlJsN+Olya5fniqT+LnZHl2/D
uSPMU6n6CLTRXRlNntW+r2x6rNLJQ1nyILk4pmPXdJDzR4maA9xeP1+ctsUGDw1YxwnTEtt88ycd
J6HagVecYU2AnsjkPpSqmItalXDsF7X747KSTBb3pUIFnXsnhhE/B8bWZ57vzwKjMFdfHYv7YtEQ
N31o4VipBhOODkb/bcLmAwhH/Hr+rElftEINMV0NIzXn4QTuGqkZ90W44LOhKH6TuhqGHzHrWEfa
Cfg4Uqgb4UWCrocAIQgbWPxef5FgQiDtIe0SQsZ7Rrmd72TWxX74K31cieJ8YlgnWri4qMwt5GDG
R2o9NeP76zovE8G9qxQ1WcxqRBKjTBjpbZXAWb5TlB6uSxFHeguAn8TS8ZF0zrI0jHONpQOVYGsA
z0PmS/zImjLOPgHeQaV9eItEG0APhukCaJrf95mjdM4mxtLJ5scqclufCfd6DJdj64CJBEP1dZEs
d3j1tVYSOQvTYjV1QlZ/YNAn7Y7Nl5tb+Xy5OMVdyeHMi8RUJb17pitnKe7/Y8lC7ViJ4j5bX1LN
jkqG5mI5m9x0t+Go77VukjheoQGvxHBZmQ4E5FpP4Zu6ZtpS/T5jDDDVl6no3hToL5L4ZQcdBIIR
BbnpP0+R57urD29/iqxkMUeySiqqfons1Ka/PO5zGP4zjyu5QJ5Qm1gxrTumen2PyrYRebqCwUxj
E4F377qSi2vBq1NxDgMjz2RWwJmC7dMPCUgesaW9DctPrX5ykq95eBM3znaOC5/qT1S28iDMNlay
udwJ/bTB0CkmQur0tu+NQAvpRnI8ZjxXjNhlFrH6aMOMlQ3gXWFYWNurhuppY+1FXesZVekZ2Jde
ftYNAU7mX1bV+HqkBmESBarbektE/L7ddc6P//iLOLcSNwQk8GXRwK38g1MbHSn62BsbszAaZjey
IDH3e2oG49vy4tWFc65mKF0yTjPM5WWsc8DVK4t1Yu9pG8RFgQCxldMra8J04VQZ5a4ZAMZr6d6o
E99ayn0TL5sRpLpWDBB/0rwpWbYvcjmd0ros6zoCfWbskCxZZgUDFs7lOAP/4rldR7NMk7Ds4aVy
VWRoTTdBcaKyjWM0Y7yoCTc2VY+GvtwOgMlhDO1ADfI1Ym11N5Eot1i3L+K5KyaV4QyDhljP0Mmz
Dpsv+WmMAFuX10EhYyiWHpa72FpLOieycLG/Rh4vlRjZm0qYcIJLAoVaHU0wni9qisiQN7ODCcF2
wdaP7abbVq2pP1ZkP6ZYiiGwYizfSgL+uWf4yllc5PLRxMZI/KikKGzBSN8nSx4kVemD5sivw/Zo
2CSYLGufoEM+Dd3BpdlRc+PMq0D0Bz5YxIMwfJQ4C/YJ+V8EoF3My6LACtx2LpJGRR0O2Yzl2be2
H0U6tRLIFyEw+lIakYYJUHe2PCwCedR+nMtPVXMztJJJbqYwr85maGC6wbSzDXawl9az2EVDHBco
SNT9uADpcdArSXBjf4GXYFoAsXQspI2veql23RgAzwAyUREfqnY+TNVDhvam5BuJgvVKCt9NzWpF
V/QQ34i9+sbqZG6mfeIXzs69nfzQU5OAzRqWe6yySSSLni5ryVxGYriVW6bhuB4V/0++bi2L83WK
O2K4rIdidIHqN/d02+3HbX+wT9SXNt1lN8o5tkadUzTHTbZSqvumT98RgMj5CpvRe26MsUfG7Cmy
sW6JvhDOxQG1SemwOQvs3XD0Ktf2xvyb27gSNyPSe9NywMGAN672qgcUpoo56E5b7irnr16vPZ3I
0D5kErgUQ41dN8kYemK2fDQIxi9SieaJHPT6CFweYXShVk0KBFTz8L2noeXXQ7q1Erp4fY6tabvs
31VTJgEqEiE/gVn3cnPc8wWMLkq+jCyZQzNg+J4/sQnOZ15fDPY+Y1KmMyZfZcnMeWvttSe5SOb8
cGphzgC0o0DqPsx+9hADBzN+B+S//ou1I3f6I1aegzZQbqcNBbUgVig3YeNP7xhHu/TNI4oJq1vg
XbROQUE7NGwdDSjK/zT4FB/Sd8XfWZDvZCTtwlLuWiDnZuJYzcI5xeFnTNwNh/q22ZMdo1WQ5RhC
vWV9UbCPg6WEbyzZTZOCcQD2N1eLpxcf00RSe5QJYP+/eg0swBKq7ASOxdJjz6pPYb+TuGThx1kd
gQtqbgOYCCODBDZB0D0O3xlTlfN93mobpwrijWy0RpRmA0/395Vxpq4ZtZpMCYKPogwb0KAGBVbu
Y1s55fFTXbyznb+r+G/JGYVuciWTs/7QxjpUHhY1XjCsw5wHenpCqxMTbeGpu1Uey1N8lMFACt+p
TCtAv26g/MMPSrgqjdzFhctZIV3M33PP3XW7PwG6YPHslcWv5HHxriJLVSczZSS9z4c0FTD0Tj45
drsoIDIUSvGdXo7H9GqlmaRVrHpy6nI3mX+XyRFjYL4DCKPrX06s/g4yalPT7VctLNVZ3GYgUM7K
1L2Yfm/q7XUB4lP8FsC7JlRiMOY0wDWl/ejNNAci001oLf5/k8L5oxz0VLXJFqhjMh7RTPiIKvIH
JTMlzuJfVO5yGk4FmlJrSPWMfWxsMwBzV7nt1wHz8SE4tdncmeQDCUVaKiaK8aZU3Vcvn9YcOgDd
wpwZmIY6+cO+/JsBaKFi0WGvGZwK169SWMi1LAAKGHj3APuUs+W8okAcW3RlC1vWj4yDAmzGc7Tp
AzUwMi/byhyWSEUsW9MslwDt7FXWX0xGXrq0TXY5gKtb2/GzQQkKVQo7JMoh13I4x5hjBiZxmvPB
5k31RUmwb1T63WmuPMbSA4j+IkiwVz3Ktg+FD+W1ZO5KEzVOqdEiS2HfcEUXYd4oh7gLJB9Q9Aaw
AH2Dh5QFw+bRG7vSyt1pHBJIq0KvwghuuGV8aUWFjyfDQhF/vIswziJCW+uHuMTRIvO9UX42zKMl
RYkQRdD1gThPmIZOmE3aOfn/PRFXQ11+T8T1pixoy+6QSwvSkc547WM3/Vdp43mb861lMYtooM7B
3gDRebC/ctSrZDLxuRRym9HGJ0DyWACKoi6fEa7j6F2jydyY8EIdjaBCZWLhkq/ExRSrkM2ClxvT
xzMFKWNZ+oeC9E8w98VezLF0WLluqISHjwNGMzjZ0Wk4lxmL4lhtix0GbjG9C2AWwPNKZ6CEH3Al
kNPLBru6id5AoGq0G72wg7pUt2M5BHkLts6lfVKm4hiFxQOILYJKaTKZG5X9AE5pc30EW9KMO/41
pnTZB5a9RcQue3VYTlsxHq118K0M4Gk1pMoWCgBvhgeALyvHCa3eAd4uMQFyoPLluLhXuwSoy0i9
5vAAU3T0LOgM2VTKv2jNbzF89a22K5MuXYrdml2CKUUwxPvN/vysAZD6LvdlmOaibMi6HItHbavy
srS1HMAGKJsuOjZC3Wgjcc6iuXcLiIwOpuRUghb6y6xOywYn7xiJLGuT9mghurfxPsXOWi0rQgmN
HKkB2+THW42HXclJGiYYOmUmN2Hw8jz1qSBdBQ7cnz0KhRq/EsjFV+AWJXR2UHt61vg8YFvpzxvw
Uo0XKuBKFneN+TQSVDPgn//R+DxAOci+mXxGwjT/EYigTCRfahhzowLeI0oo2vx32eufhz7flZMh
c87MM/HPDPTRf383rrDQKo3rmj1sixV4Gc3wcHqeUDm/amTJl9jGLuJ4FBZFHWm89FCT9NAdlvpY
o6qmflhQpqxrUD5JUViEJXVgWUOkCcgHjQdI6QpMG2o1jJoVK5hepgEJIVT/YO1sMD5NX2LTs2RJ
kcgabOAPudhv0sFvzJR39ZoCXVfcxwpu1QCOmF9FJxuEFGw9upnfYTm6OW9/X7d1kTdZi+RCkLqQ
xjDMJtlZiXGKOuvOSdqn6yJEOmkDDwz8T7YNZBlOVyxDSYaEAQXTsvLIcIwSx5P27sXn+C2E1xA6
NZlSNnhcdfMPd0SZN5clJDIJ3MdpelIsQ6olu05VT3U1PiKplayR60IZ8LmM8wstJL63kJNBteIC
HqOn/WNuWwFmwzd2GW6jwQxo2h2UpXpo8vRdlmf3w6JvIl2/1UtgkDnGZ0zbPVZdso3y+m4AWB3+
xmlJkyNRS8CVzVvS5kACjCXtEOG7wQbxMqZqwKVO+KHFPCKTNpsvqvlseuxPOpfMYfJeByrkqJin
YW9NzqFSGtHK6BGXsrHzzI01HwZ66qP7tJYgkQkFAZjU0R00emw+ACpxk5S0ZT0eQ73V4jkA3Nvk
q036GM5N5YVTZEtSMaGROBq8DcG3x02+NP1+GsED6zSYgY/edyH2VkGjS+K3lGvslRQu+g2dVnaN
gnJN23wfw8ZzUvSv6MN1e3dEwQHcdehegbXZMHjnObSG0ZQmvHVdRp9r2mytOj4uBhb0anVbJqPf
LsYD0pbdoCHVNeK90QFx1lygnroWlIb6HbM9p74bMFEw+PGU9B5mIWZML4eJl/fW7M0W6NFp5SkM
kQ+lanDcbNo0CvTZ3BR5+LCMydYq+vtpmfxIxQtaob7dj0egPnlqUzxGo+YpcbQx8ZSZgAZV6c37
BWM+bprdg+C49ow2LLBooR6oXT9GSvuUpvSY19M7Oth3Vrc8dVbjaXn9Sa/zoE2nAFFkv5D8aFA9
UMrcNxpnl9f6xpy1w2jmW1t7YGOI4VJ9iXXbsxMd4Haxhz/3qCWxN8TLw0TtmyrSjmbdfiWm8tHs
SR0grd2ooXThQ/yJHB1gewbsiI80IDMkZYwZFuwTDYG6QfxWvcGbgNxm7kPQuQXXVUKs3Rdx7Oes
Ahs4vFtttgAO1QDXONSfBgApYWfcuy6FJTev3INzkcK9ZvSpqPWiQsE/LDswsI4HZaLqfVUtsUdI
VG8Gazo4paZKxMoOx5z66nBTFDr5wvDcy7y+6abhQJde9Y2kluUHwuiwOh/nIyLXzFJdxRgccQEd
qoJWQzpWJRPBOQi9NZrMxTMYNInTFuNT0b7dhUHiY6FEfZoBUZ5IAW9k18c59YHGTW2GYA5dMvOW
xu1XBSCrHejeJZ9JhAhn2Kvr43LjSkOZMrOhHguIoNCfzTbTX/TzdNSOGuD8wNv8w5Z0/mS3yWU+
aUzJTChapm37o6tTDwhl1zVemBivzsQ38cFZW5RZXNXoaP6YHMDXJ5a/lMYW2N5BNt9XY+iFxqM+
5je06b1Ka2RxS9jcXP8CLi2q05CqFaBH0WJsEI69NDDRVg1AS/U5QQWYJcvkO4aalsD4cv3wotsl
2GiB7zcA48zDxrhRX6VdyxSnmjezZR3UKP70FhGIYyoGrcFfwB+uAHPIsoApqFdQ7S3VnwvNZDco
PsZFBu8bq2ZUuxlW7SjzKcEOQ96EEj0UmRhBpFBtEPRqKIa89FB9Q2nhFCCwdfJ7W/sUplvgDr/l
pn6L4BXRaNwortnThSj1TaWMdzRUJ5kFS87B7+OTcQSwj8OYrECeADTD+y2Hyv8HqDrsbvigsro7
HhtrGCelm11YGBuTQdv647Qt7ugWFSUsR6oBCK8PzV3jJ4EbyCo9wtR6LZsLaHFbIw8oAXhgz03k
WXZR7+e8O7Wjs1dIc6SFinps0nqFCoQXwzg2lrRpKtRODZ0WVO4cYF1zMadO7UXXRwxCmzv62Nxj
snS6MZEohF4HeHQM8CF5STT/ujIJ3RqGL39L5cJQqBQ0H5hUBtDRMpBXsIp/GbcM6EEHLWFwXZ4o
3V+L40JQpGlFZybgKmqG+kTbx8IYvQIzkKSLNvP8BjYUNln6+3BcHIrBCtKFDr6q2/bHnoSPSpOD
gIBsrh9KWHBdy+GsHlUfQAiyGfZ2Ez9qAcIdcNYqT9stm3LrRF76td1LRDJf9cpYLkfjG6l2Z5TG
GEEkW+pdsMSdxug+D0grywCsMrK0UnbEswGtUi/STlnvducjsvIhqnmfyV2zcTzA8753g+Kz5HxC
B7Q6H++r63kxtGwpd/OxO8TAZ7Q+2i6GatwNGyMYtH1Fj0a1jYJFNrokUVH+lW2RHt2JEa4vim4T
cGQZy73WRCe9XYLGkkFHCQFyiIbXlsm6ugh9LwOGascx2jIIraz3Eiu7FtMgin8eVmJbCuNJ/Wom
G+UgK9mfWyyvFAirOSinW9ha5QdH1aGMZyzlM51lOAfJpld+kuEHZTnovFWDdNMvQQeK7QSIWSnZ
LNExo17x19tc7+WH8JpcOqUNAG1UNZrJeRqs5KEczFsL7MXIOW4mUAAk2XzU7OIrEN03WRIu2+uq
JvS7K/lc5hHHSW5HbIK2Ie+sMfEGKUeyUKNWEjhddqfCwVIjOtraDIpSEwljo0/3kQ52gxJo4c0i
o2cSRlIDHIgM6E+1+OKWVg7z2LbIFFU07BFI9oypVN+/AfacDQX8FsPFDkPtrHlm07MREJ717kkx
P1z/NOwPvNLRlQAuWvRh1he6Azxr3QpvtIFiQgqKOZV/L/EsqbMLtWAligsVY9cpLV7qSO9V1x+0
xl/sSSJC6NJWIrgoYfex3tAELUAN2yOh4/ija/thPDxcvzTh62v1WXgqtznNwszRcZRhi2oJpq/C
gx0omw65BMPaym/dR4lEYTCCqmH9HS0sVPJeOrEYK5j5oqPYZbbxQx27h2YGnEgYbZ1+3BBj8h3H
8Oo2OxJExRZuhOixJCAKVcVSsQyg25hV4bf/1LCuendCpcuZbof2Rq9uOvBvuZlsclYcCC3DIqZu
athu5Bz2YM7WFEYID6wf0zY+m3OGu2YWBtBYeM29oUuSNPHZLiKZ7q5iLwb3AIdtjeXO1fNPbWTf
uF1y46Zh4FjdG67RsVCHxYfESgJfUFwGKxtjGzrqVsjMhsb8kPfNnqr2O2w8yCg/RQYB4Hiku8Ax
M19Npix6pFCXxXirrbdmU2zn5c6hMqRnmRTO+84zHeI8RYStjNonabep4tarpBuvAgdiAu4Ujwgd
G6+vRhqsSaWuxUjGK3PjtCBLobLnq+iRAroCRGzbRrkcjF4v9aAkfT4tDJRw2AJq7rjsMe7+izxR
aYPrRn3e0OWcL1TcMdjqEtM9dq8rrStIhA5Tgx0b0xluc2tiOy27cOj8fBqCeiLBUCSHRXN3RW0d
qz70nUQ5ZoYO0H3lRKMO2Cjm1iiHk5EtnoOwvRij3yf9TVuCkrOkGwKEozyq/BJIksrgekVsSxAz
BYEXVXECvmdosmHwqZy5uEBxpKjpRvNXc/kWazdhdGg0xBCowPXrEnldwKsZWOt30JlxeQc0ZE7U
dGlkbu2P9SfnCL6MoPwIgHTA1qGPSd8r99KcXOB2QaOJ5ilaQojyfO6YEbcGoEBnbuuNftQCGoSp
l58YekG5Ve7tB8kJBYaEAYHniR1CXrXMKi1OEqoV1jZrtn14EyZ3tdr6y2J7EQ3Bu/6x/x9p17Xk
uI4sv4gR9OaVnmqp1X7MC2N6DL33/Pqb0Nm7zYZ4hdm9T3Mi5sSUABYKhaqszPlQlYVV1YbZQtle
q1Sz6wA0m0PWZu8kOEhtyOgXsBPIj6kgrI4NGkPyiJ+iz8EorodC40C92BgTWIbb/q5VstqMGv6p
nSV/inQotqvK1yyCKFQR3mdD6gup8SPv+CAbBjvmuvd5rETGCdor2JG5IgkMf6pxfYJWsUDrUZ8V
d/EGR3KFl+VxtMlbDbSEYUC66oudLn7tMT1j71NtLVOZ2VxXWlOUq+KWR+2rYDePjRV+w/PwoJqh
uf4YPUylMQVcdiLgp+VS2VrZxWVbKTBKss7c5UJrla0BRW10e2RXgBAvMt80/c+zKh0OgBkxFTNw
V+K4IQhGsyZbYDE5giupmZ511bvt+bu7+WGCTqjkPKwEicd3bOrIzLPJlPI/q8xSDt9DQmxXQvNM
QHCnituZN9yxLXy9g3x8p8T9Aw/uPRvAyvuyjhU761u0q+TGVMfkwGf9XbSsf5Qxj8xwRb90jUdG
RiCSs0TdA59+FolCm3sg7FdBSKGW6Qq5JR8grnwWX7NDU1nZb4S3+G12FDAfLn7h8jx2xwyfSoew
1g6sQ0+ut08/BOklqJWIZBQEXa+eyq2+riGGDlVX9sYg/Ukmambge5S3/pVZXrn65MSWgTKuKqGf
eJVOFqucT7qU6witvKV7+h+CmzUc2ZT+VJDCE/8C93yV5VEmqTOL3n4GXoQkdNP0tckfprm9w/Vl
qTxLXuPqVqQMUeeUXwEcQTs2dBHydBtDkaujgu/RqjtdBMlj4cu93jNO6fWIEGWUel9FhqqvzdCT
j6cfOi/zWof0gv6CopP445WbbD4d9cwSedRoswWfLj+qB8J1Z1iTixeB2cIp/3OZLKxLBIiAF0UA
ia6eA1E8Dh2kCXU3PAnuGOQQrZqfSNH20uc6sSL79Wkk9tBYgMAPmYilE/RKVTptgY68S+p+WmJG
sw1VnvwhDrhzdCf4o9mbzXH1qsSsjFfByVzDnh9a7z8GepPfAbwSyhoEi61S3hqrWilFjaS44/oA
3lVdm97aiMUBuncKiYgbMhzIOF8lvGnHIRqkMq55TMf35zaszKFQGa+r67hLlrKxQgW4tQebxrLG
odvb62Dpj7xiht7gzXfJSYWEtbkkJpk281lBZu/Ab+3SScwsl33VYnV1fY6Hyee4N7X4JYSsZs7V
vUytj/z9JoCXaoKyligobmyoztKM1pR9u31B7ltALUgyNB0xmj5yWa50+YqVJEsvOgUn+2KkKIzv
tO8M/zZC972EJRv5QlENV+tBlpzfp8t3tWFBrPZiI+bH/ncldN9LjVPwf1Rw6xZ9LxG0wrMZOZje
NzUveQBbpm0E6WNvxQ7LGS6wIzpsbS1TXhgLU5pC28TAwW6P5Uv1NttAAqDr4+jf2mfO4QPhwB8j
8iPc9BWJlJnf9175mwUUvi4MX9zlYwsot0yXROTmnuwzJplc3RPsVDCjwkTaao+mdJoP/ZtxKMDb
bniirQNewpwi2fUnBZ1gQKMhnEe3wtJZAC9GCI+tB1AeK7+6OGI4074FmQcKDGRRwEt+PhOc1PQt
5JNCtwFmQBiaysyk9eX2qbjurZGdBA4TzxSwf0AL6rORvs6yJWkj1UVb6KH8lhzKL7mpm8NL9YxW
vX3b2r4DbaxRDqTLKcjeMCXotj/zY3bfmeCbgO5F+aXlzfaiF5kc+z+jVQWNizQtso1fvas/Vu9M
voO9G3i7bmpzNSmpMyjQGi7n1wESp7vQH2yS/5PZA53xJa/JhaldJp96E97iBljaJULeBPoY/TTa
5Uv9kH5tz6B+x8S1iMtRNaUFDeTUQZ3Bvb3r189+yjqJWhvrmapGcQnpPDd8lQ+aW55jF2wunnAg
jbjUiVxWB3XXczefmbp4OWnJiwxqby5vPHeorPQ5E75Dvs9VKNqYoBLELEkVKedgguQYIiDZSo+u
cI/5KiL9CYkiFpxsN7RvDFLJodjzADLycN1IOHVjZbZCoBqMO+r6NU59KeqSUho5UwdMQWBV9ZHL
XUm0VaJEjkdECjWzr8rj6OjImlz+jhXcr7t8n21faMc3XjJwc55Ddz10FVP1eggYJ4jrsW1YGMo5
ipU5IT3F3JHHOhyMjb2as5LWSkyBVXHb8luOxoa0vHYpI8ztpjEfH4/mOJo6Oeb1iTPcuTtxVWap
xo8pOso5S/aaFeAuqfF2E6tpGBohVFyusdugdCtvNPM/MbrRiQN9wOioPCqH+UfqEzF5xe6hCUW0
foyAY7DEX/cAqM9JhZwS5JP80F1caXLSxC5A6FI7Wox6jmJhnuw3K7gzHYgKM4KmL5y8IKSSKQlw
Zc1dkAEwGLuyLR2MPw3o1zqTf+FAc8gIcPufF+w4uCYFFFOpYFDIRSkk0r/Wmj2ltZm7sb16SaCb
GK4x84N8TJhDwNc6RJct/jBLhYSqiQpJlWF2dMsgwtqc+bl/RifcInEo+aUcFGRkuSMCkuyyjs0F
0HYdAT+sU7GCw1RglA64uRunPBb3bWXOCBaCL+OBh6wQP8MZ3KjBWyu+7wID3Z9LTcDGpQriGdUd
PTQz/MpOXKbv7R/pf/80nUyUbU5BrRV6VsvIXAieOPGn2SpOta82tvE62DrCV3lS70cuYLjB7p2u
QfqA1DKRylB3egbweCqKOeq8GB8jdwIojDByS2g+Sk9iWNvNwjfGqPMF1YdMyUoYM0ro6AI5LxZB
p4NqapHtKmJ1y/cfgBtz1OHSs1kpRRHRWXuugYKKgVcNH0Du5/LuYos2DjTzHb+fN2xsUtd4K8qA
R/NRiCqF8VWMLAKvy6ywhyuRTKn/nWMGlzH0sh9FNkapswxKfq5vChyq+WfyND6kpQnKJNQHCky8
E1HI1NEwewiBJs5M3v8rB0ImpKFzipEFKhley6ZbI3JNhJr1T/QWA+nUO5Md3xH6q9vmdk+J9mGN
SoYnLmvrqTAMt+skZ+IdIUPFRHq9bWTfTT+MUGeiG/IsFxJyqxfKMakwGFFDeSbWnbZu/JzX7dvm
9t8Tm0VRxyJWBE6eJCyKP4TedJ/asT24yYPu8iYbLL4fgTfW6FMxL00jFUjK4iANIK9orXe4594l
0FzIl8Jr/ZQ7gLLIJhiFWLcOWcpVAN4Yp47H0gwjF1fwFqKJRtBJsbtwCLeDHZpAd5/T1/nb7d1l
eQx1Nua6z7QlwnJDiErNPMrb8rEaGPBg1rKoW80YhKEuBCyr5GNbGlZTS1gchSwT1NW18NC27mpc
XZo8WUoimHrBGNnaf3F9fBx6DjuDGPgqEb/P3rTzbOsH4ajggYkCOV4+RYAuxA/9DjSlzFO9W0UG
98n/BhF6InsN9SxaQuyf7OUPCCVB+QcTxYAEsxDv/0d8/rBEBZBogrpyMV8szXZnKh1QeQDGndEt
RMPOeFgnk1lLZnw6urYL9iK+FHjYJAx6BLgD3QPhXcch57z8kJTm8IX1mrxk51cHDVwypH1GJiEp
j4zzJpf1HN9yOZRB85QAwvIN6rP9i+aXbuyOZutMbhVksiX90WMQ27Te5EuMi4kYufUjKJ+tq7UR
hQ4/QpdfRtWXlfs6532jjtylB9xzZJjbL6J/LJp+jrUdmoZNicu3tzGtqR6kr+vX+NcY6KBts3O3
sCBMiHJb/hQnVoIEQAQvBUnmmGk9WdiNhdPvM6mQjEqRL7u/LKa+mE19VyZQwDCh8+JoAGIKq9UB
sqLbSudeWgoW0+3INUX/CAkNDJANAreiaNTux7Jc82WHFkbnaD8lV3NXHGTtVAV4mprxgdU52PPy
jTk6gTU0eUR5b0GSnKSYvObN0GBBOncfaFsbVLLRdlERFnUfuuuZDDCQJrRQmNp9h5MEBNxvFvnY
/pqQWYGuUQa9BpUJVG3ES9Ocqq7IY6A0Oyny4+3bSdx7hkE0wjAAMCE9F+qcFlwKOIFRq+5wkB8F
l/tquBIefZC7G03ud3asQXRmRUFz5G0R2QA6XYfujr/TgumO6TB7ec/2t1AOU0nxlOcjenl4Yi8u
h9KFEzlqkAQjaE0JyHB0mgcF3sosDO9eABvTKvX6keRCalooxyBcSS7pydYO70pW7zFLNsRFrk7F
x4bTc5tSz1dhOqHR9hVP7mMJU8cR9S/RH/zbn3Yv8dguibpphB6g1kbDg67oM7PT3wS8qFXWlc1w
H5Vy0AUXtl5HOHS8p3qY6L0fMKr7PQbWO14t1dXvYmf6Ilfspj3DV1RycjbP1Shc1qWRW9UNvw9/
/plxLH1o9ykO+gh/eLfE87H/pgUs3cRLDL/1/aj0VRiWqjLUGVNxh6bBpabdcWfRKpBIZlbzdbLX
tw51N7t0oufumfB83f6qu8n69rNSGWwh8OOAoVjVTQMyxTTfNbbmhSagbyi9s/Jl1uelkte2FMsU
TI94TTa4sQFCrJSgDTN7nQvGunYjnYonnMGj/iJL1LYWKShc86zAW3mCfGAfVC2rXXkNc0TpB1zZ
/zZB7Rw3zTI3pgje/EE/yJaAPizEu/3uzLG/EokXV14CzCZoFUCgfSUaEvMFOn7aisCtdodMlSOT
E4rWH1fBL0ug2rOUfxJL49DLxomvitNtJ9ndTE0G+ZQB6pMrCnx9rAo9Js18TsnOVVaZa2l4t03s
76YhoHuuKwCf00klr0QSILCF5uYgdDHeSdF5IbTM75PJ8sLdaxcqs5gmAXYGKAXqsDe9mmTTIGrI
JCanu59fupP2JHmxP2Zm6ZBBEsbiSNiiP9/WIOWNiVbPK9SzNXeeC19Nc5tP7hpdMVfuRyo4Q7iY
bX9emhctfSiMs1qtNuMH7GWuZGsBxtDAaETfEisAaXEsrEifUZcdfqhW53HO+lIcQlsMFPRH48P8
HXGdzeu628/YmqbuDYB4WlFbFpLETkAXxlZ/lPAGy1BBCk3Fyu8ViyBeWHt+zZyC47m1S77JJqLz
6dxX6kIa1T1efrJT5nLr1sVaftcHRbsHblhzhzj9ZYi1r+nCfaT1P5ZhTax1KA+YnA7ALfKtqCre
kQsjNyFe4tSF+Khw4K4cJ4Atur4RhKBOoLUxJivLZVhfjPLRtOTAayGhtkjmnvS35HE4NSfCPjei
httawApb66m2pndmRkE+yJWz6kCvYdgLkGSanUcrKy7LCnwwTV0ejOkxBGivH84gyDMxHOSLhA1C
X97lpHLl7Hs9MfKM3RtJ/rBPE/dooFKJ9Q6HhcdcELmKk1PnKphRLGyoQDm3T8ZeaFMATcYNATj0
FcvKJKpcUmt86A4ZuojgotAUxituN9pAaRGklkSw5KqHrwIcvAwL6MsVc3I4M7aaBvVM2cxeEGvs
4Y5Vet9LZbb2KM+Zm7bR5h77V8/PRiRZDR/aFR8feXExh4XJGEhiF+0uW3NUbBMWIyNYSO1yvsO3
+NfgFV5vZsGCewLfrMxMg/nZrlH/ON1bq9TlawwSNyUKNtXwe3vG+88qn407jEHiqn8c30kpYnFR
UkXfUvb1r6opBkSIGnQVbvElcmPG9bXnRhoP6TUAe3VCCvs52ExF33d1KgCnIVdOXiJX1RNGRLj4
Pb3RWxvUkpNIX7JlRUTIA91TXCmztPfUXgD77O6h6gXmamAVnfU1duQzdL7RqC1PoglQgVUfkDgS
CW779uHZje0YBgU5lSyrEE6m3q8RhGOKiNQJ80D9g141gH6k31l/GYBknI7VL2Mxc19+T2xW62uv
RwDMK2TusN0Y5qLzBZFrpXZI6hST//NglS/cWbDFV8FXbQUCylY1olkNwC8Ts75zukAuYSig8EYd
CopAn780wfyMvTynXrqm943WWLUiBOuoelVb+XWnMOLTnjlCYaDg2lavaeeSNGxHjBiknqiOJ33p
BlPuKr9US7uLBVcZM0b0veiVU14GsnANzBbQRdYwYfV5fWuS93JqIFOQcqBSFt0Eu6SLBlBj5Zz4
UrbpHc9LZ8gyvOJ/gyjRPHwd+NaHVjTGjmNLz0oMyaBREyrA6Iam1nSnMOEegYhWzUSbNRNi4ihc
tX1ktgC42ZU+fq1B4JRmqt2XWgBeXjdZW/ACLSb0j5yqWgAe7Q8o/sTmFKe4tKGxWeccJrEgdI4W
vjTVdj7mDN8m67y1D9Rpw7XINULVpqAOil+i2XDFXL5b5YhRaWeZodwpCyFKWBschOzC11oO0upO
TL4xTulO9vnpk5JUY5MJYVYmU7oVLkuE1MeH8jygId+bvQMK+CfxTmBNpu/d4J8MUoWXTGtCQ22T
DAY1U7RIbCa4HAVN2OL8H2stkIPx4bA03rKIMl7kGhjru86OR82aFdZo3t4hVATgCjTEOTI99XkD
15pvm0SKM6/sJ7PkShOYYhdcf3U32VnEqoHs3CXq1hr5+83n0jNjXGpuJbu3QnxdeCFt/NFKENEQ
1QnhksICNrFMUodeHie+q7IQzr4UplD95NmKbTtZ5adVUedpEvlRL7Tmn1W1D3VpqoEGkN/scQ8y
G8m05/PbTaTOFZ/kSc0vHeLm4+BEvuAXVn03HggbfOqAtpY1N7C7g4DXg+neAEMyTVMAjGYFwcE8
B23tBe8uvqbokyNA2fyIbyb67EGTvdChfJikCQnSrtT5Ks8BbyjOYD3M89YJ+5gxmrh7z26tUFc8
ZgbWfCa+T3Ac6bfkHrQaGFYQ7nNz/oMAYvWvnM1Kp1hLo96MZb9wlRqXmSdgdjlCAjnbmsA61Xu9
M3W7NOpYd1WqN3OVkm9GuEJQaYwP2evP3OS8+tACMfWbiWzYdcvNN6POdqvkSBLDgpyCES3pC40s
/43IJYLIEJrbTLjtzk5CVFtWgYoy8Jq7ZHCbYLLEk9gs3JB4da+YgghqPwEUsjprCnffDNGyElWk
gfRUaRLGC0kTE08KD0nx0K7fhSi4fY3tnDDNMDDEgWQPQjF072KoMrHW2x4mlt5pO5RMVpZQ7t7F
BRsG+iMYxsUkB+XsrYosAz23BEQ8UXNAHcbJoU3mGzk0NcHlcM4V3jXE4bkbkrcEgL20fp8w3Gbf
XumeY376GZT7F0M2r1WpJHj/Iq1NTNFZUS+RzQ7/Cf2d0vnvyjSfbFKHIdH6TuPXKPWStzxYnMTP
Dnxq87+Ws/QE9lGg2H7VBy4oSysrWTnndar1yTR1KMQa7ByJqMNHy9pJl9dSYb4WSIpDZXOYzcHr
GxNJcCLaPxVtDJsS1R6wIbRBXZv871QH+Z45yKgzqubs9NYiOlVtgwVpgepP6Pznn/TTD6Cuv7EA
VagchVC3+F78WIHELLDBRGtoiAH5JuIFLIDFTtLyySJ1A8rGGsVqgSOpYSohTZ1WeW0XuwLPqVr3
rOXtGhNE1KcviqX0oDMeTHFXEo9Fq+1r82M95lAnyaFTn7qaNUH5RbD00esCNrnLHv6HcMfwBka9
Qe1BD/W0Y6mVuTphZyu1/6VweCtpwOUctH4qnIwH2oOXTA7H2hzTOlDD2YP8cZAUHsjT+FeuHIOC
E91IS17yWUxt6F0cwDfMSPP3sCjIHxXQ9JN31dWzKtPGMZYELvGGxcTEbOWonuY2eEOZGIYf/fhL
eK6fyoPqkgoFy/13ovMn45TzhYlY8VyCs61Ax43LnvqltGWwIzB8nPwz9CFDNR0depw0vAKpczxC
lifTV5zjHB0rR7S0u/VYOKjL3GOWy+Z7HLIamnasKsTe6jYOQD8AhiGs+EFUES2HweLUyJSm1ZwW
wby9PPJooVe3NUPdDZXcDWE9QzWCSCCQ8jlRUWfPhZJNumWGiv2zIlZVK+DY8vMpljDvo5WMhex9
pu1CqEgvLHOaLCsR2pkls6q7xzqsrblePD5uGC4h78bdj8NJC1HOYSwDqybj0k40yY3mGb3FoXB4
FWSFuTbXphrlBUibo9IWxuWt1PMzRCEwPS6YeQKoCciUD9yi/yxF6T7L1+9hZTxHQu8VgwiqQf7Y
Z3phxVD7bqLZaaQkiMf8hPE1kx+b01ymz+Ayc2NhNDvOuMPl4AhifBpF/nejFp2JuqXbGQsYxGY/
TgwzFjRr7REk1fBBSasXbhDcXoUCyyhqTqG0f2571G7Q3GwOcextbsZ3PSpr4NtSfi6Fck5q0ZX7
hyQWnXD6fdvUXkqB6Vf5UrNClkbD41vNaPu+QfzhveKtBDEr8WDtNQq0R0K2pN+z+NL2EFuwSATu
RMit4o/Pq+PDNQEdgW646mMciLjwVHMFVmz0O1c/rw4q7iDIC2NTOqC5f09YYXOrZ5U+dn198yOo
0wTvKAujxLIxX3FuFnNOUCkG44mFR1luTWDvPIYYuObAU2sxdnw3LG1MU8esWIWyALgWGMqvva0e
CLZHug/942CLbo6Bq18sKve9tYJ1RyM9PoCk6L6NAYyv3DeA3Q5SbfXl+FAvkZ0VEUhxGBFkL0/W
N6boFk1V6WAb7WAqDVSIIs0+QbwqB9GsrZIN/NoLIltrlCeJIqaD1AzW+p/9t+kQP3T3kgvZHugY
OoUH9D2m5gdkGPJ/98j+tFLKgfIF4JoU0rduDuafBgFrRHEzH0fGju5F/e0SKWcBgVecRiOZfe6Q
n4FBPprebvvjrgU8bC5dPTTYqXQwSwrwHhWK4mp5NRzGQirBdAZurttW9tr4SDU+cgAqptU9v0yx
piVQtxxx+Y/+eFitFnASoAUZqASmLXIgNvGz0+ZMTmecsOheuICsQr+8h9wSQZWxTvNerFagLwhR
C8AgkGx+thVG08iFmYT87QCGKHt6qn/O+FN2Ok+3QbFNmGjL+i/kWHbPmgIsHbqxGl6lNKn1aHSJ
1ihodCjgKCesPM1v8hYkkKTszOIn35sxwQMbHBEGMHxQuaHWKcgtADNpnnr6aI8oi8RWe04OpLkk
PQ72+La+/QWGjRwiOufBqx5wDDB364DUfN7cNG4EQyMZSR5AMMta/dj+WQSrg3jisVa4dw62tigH
bQS+U1GeNlxFW30uKQJl9m6fgb3Av7VAueXEq3Umxch5oD1hFuGbONRmXK2MiLHvF5tNo74UNpOo
y6IeQgj+otSS7vRgPUz29AtQJ3a1cS/9BU/nRV6TRx2cCsJoxWVdjI6bN2uvY/qeCKjwPIQCiJpw
j46CqSysyiP5F6+8AiRyhCNSJmnSZ69AuzHj2ggW+68gcrvPbRDJ/5JakyD2jV+3v9lek15HK/F/
jdHFVK2WyjiTkIsVF0KDhjTpC9RvSRO5zSB0xoooex3sTxapDV06NY9Gkv2BzsPt7ofX+Uv0CjDO
I4g3fQ4UPkBUu9Vp9IlQawToaHuKiA73+pAeiy9DxYrce+nDdgfom67R2rrsofuUvY226Ej+eje/
Z54cQA/BAk7noH0DtJ/1eGNuPHXz1eUECR/EOK/+qTwbP4FsNyvc6TnRWOytv8Cy7x7PzZemgk0x
SKVS9zAoDSao+5G//Iqt1CXC48CYRqE5BPlfFNj2z8+Hg1Fxp9eltAGbERLwQ4bSjxwUgeTEBxZ6
h5z6G4fmUs7f3Ik6D9ErFb03LxYhoT0udmxk7tQ8d+oTXwaMQ8PaSioEGVnGzTpx4c7hciseTcIn
WGFCEAM2j2D2SR7mH633XwCRPx0cki5ulhj2xlp3RZZ6Rf+OotY8IfdLWaCd3Stp4yV08AnrZOFT
RFf9VGLWUvA1hz9PoNRC6s5sd7BiAT3oEXbLqiYNlpQemze8Fe65O+EsPzZvRmRLz52T3YNbyClk
U7dH8Fe+aq2pAh+cm1kMVjPQN7B1GBkbQI985F0C7EWNb7scinvJjg753eISwB6xxhrv2X2eboIP
PZyPKchSjsllthzwNLVAb/zMPelAshOOyOE9/85MHnfzgI8PfJm92XiRGi46tFiwPsOfXd7BF45t
zGEcJOuZ6Fqywj3jqFzQihtzYz9KQjXBnNgLngL15hY1x5xFC0SC5Y3Tf6Em2FhRprUcxAXbKHvQ
8pJsTMg4rVMF0/ECB/JYq9pPQja7SOU6ojKqWZ8j3LT24KzIFrsT0mFLQCET9BSsJusOCnp78kUq
3iiQbNJX/hJDexArjD65JGP/LzJS1kZSMWbNZlHkSLQmkAmSdIMz4l63MbziYbTsN8sbGZcD/XTv
1b4QZw3mxjq1IuFxAjfzapyi8inLKquIjCejZ/IUMlySfsQX4PkuFXLzVoI35Ob0o/3WnMC/7QB5
M6ElmpvYWlBIMa98RqYhUZnP3MlRAzE9srnioX4RHQW5BolsmtcEqd9gTnjxWfWovUb21nkkKr9Z
Q1FoBBlW6/AgX4oWVWr2mil/U38BnOwQrGKrO+krS8Jgt0OxCW70C85QI1R1VZxKAFoXC/CRGbzI
0V1/lo7oOb8akIpYM+D4Lz8BEFfG25UR6a7K8iFP3v0w3ww/pfbnxBoWZn1OOrMZdQD39TT1+NWP
Ft7M1tqswtwUStVnJBwsU1S4MdRumAAMCDFXK4HwzhIbq8MIYmGpQf0nOQKzfd8+ZS7reLLCHP0q
Bue+ElXRjEotQBAkzC0DVFiTC3xlBJietU5G+JGo8NOsiSTXHXoN/4RVPInvRj/yVtJG88HAxyKK
YbkIle3UY2bEoUTujUdluAihZa8ZiCW4R86bAswC+SzcNevGl0ms31xVob70RapgS/XTCSE2AEu4
j4bhDwURJ2ILJzGuDvr5mrRhOmB2N/FKUO9rsa8OlSnG70KWmbP4GgoP4QJCymwyGR7LCLIyFXXC
ITHU4XLvP0qBfkpfcNBRA5+fWl96NLzu4S+mzxlf8wLx3GxtV3QN8JX4msKZeGtpJ4fsJJ/BgYLB
gdhBpu7dXiXj+pLJD9oY1Ll1Qh8H15fskcbC6LdOF/zFrczISa+o3jMuDJXh4qbtkfAKRb/5M3cS
3d7TvrGGvRkvKZmKNbGaRNLawVisDEc1h4LeUpv1sLhVzPkcE2fFOPIyndtMda1K5AmwnstAfBMg
m0eGBEDWRL4a+1ZgPbwvrbvNR4Ocu5Zx8iXGEPQTouhvFHfQqIVS0mHwWbTbe4OO2/tXpmKMkdQc
kAhwEgyz281qGqZ8QGZl4i0suQTi2KHO0a7mCA7T0uzqv6Au3ptO3v4GmiE7z5c2Kwt8U/U0OBja
cxRcVyfOig6Th59AIvpoLhC1JDFICkSb8AFiot7WHoRft8/MrnuBoQjiBCjqanRDLk8XNMh4fO8+
G82SfxckTF8VkakOX5rl521b+8F2Y4y6T9p1ENeY5D6EpqQ5yD8kVJiIKhY82w0JLQvrZbAbgzYW
qa/d1oOQ5XON51V9KjnBS4vWZSxqNxp8mKAH9GV+nqWSlOw6hzgwsCZ2aCvOQgrjz6z7ajeOb4xR
OavS1SWf6/AcpFJWtGjmKktBY/x/10RdF0ouFoMa4lBOh9nmwGWK0A36KpAeHdlQAxLBrl6LmzWR
kLSJAFNc5nHawQWbWrtXc2ixNwkEZBV1uhM1g/V4Yzi8Tl0StVaGsVTgc4Xfl7faVSAM6kYnQl4l
OD1oK7IHaCei4GewkpvdOvJmmVR+KjTjwtcNeVy5k8M7ub2+8wFkp22ROTtHztGtHaXuDHmUpDWt
4PVKnmHOK4Rk7Vgbz9nMo6ag63dyUi5m3YayefssME6bTl0e4ZgbUU2qfjr0Vuv+Z5cyKgss96cC
SFI0/yqHKUZmjt2zUv2RVUY/7/IQubV7VMzAlM9YtRPOWOcMkCapwetSfynvikfhDgoRdoaK/GG5
z10xNWVM+UQPSE3vwvv0wB0Ig6lxzGU0oIczNEUis2L57+4F/eFGNJtQ3c6Z2GbojGVgQCmcZnWA
HvBizDWAe5tHNxoc454W3P6w+7f0xioVd+pWH0pxvjgvkb/LDpDlVm0ZEOXKBQkae6Zrj3QGWi3/
vpgMKgQNmvCvZI7cFXBiaw76o3KW3NJtfnMQ8hUWjJSpd+h5guQKuEk/P7GGd5nLpkJTxy0JjhJc
YbKy+z5Q7sbebAtTAXQjIPPCybNe+P/PraYClDBG/0r48qOO53l9Tm3tyfhe/4gsTL6+r98Y9hgB
0aDiUl5FcadPFYq+QejF1gjZ1IP2VJ1Id1fHFmc/S0sLuInZc2EZpqJU2sRTFWlF6nFZ7WSdbvLp
E6c8FPmfRtes26tk3DF031xsJjU3UEz25vakKN+XyvDzwbDCNndvG9rFG239lgpRwqAroJDFSZli
K37AfP33/rge9R9opt2LtTm5q5MIZmX3b6AgTe/JZcPZA0svnREoDSqGxfU6CZ2AG2BKIrPQjmkD
xRMQVd1eLCOhA87389WNVqXSpQjKeHFdkunxWLvjHQDxI2gZe0uoLLBfMWLR7UsG/eXPNkOUeDRD
hM26+s7lX/OSpR936Sn83xeAzlOhB5SMg46Zu+Qi8tvG5vJaeaI1PREGwdVTzwSqBWp70F18U++S
sxGwSmWMuKPzVNwRk0WGVhXijp6Zuic7YDaTIhM6iDNqPQL6dbhZRta83O0zApWszxsbqZkcqh0K
aLJkoPcx1ai6VrLN6Qsa+YbGmthmfUcq7mC8U4sqaEt5ELyylGK1hyVhwJ1ZJqgIk0CcPeVI+K5j
zF01mtlnHuMEEF+45StUypM2ZT/LpF2tgmZKvfCS9miVFxgoW+5YNJ27UKOP4AIijc+fSJzQ6+Rx
KaEAOOHeF0wjQg4CtjWXC1iFB6YTUjGk6Ku5lFosjRhTc3M46Q/qM2k+poSF6MRKMm7HLJ3GPnSd
0RQVJIS9ZMKQpvQqFb5WM1XGditw/84roDr/eQsB0AV2n1Tg0mA+kiIR2PtQJhJ9hRGnWMuhokjT
K/E4k650zL2rqWSO1R9lHezb/sfw8Ms33LydCgVyjfpIAoXyUuov7HH//XrJZr/IL9hY4GKxX0LS
gCUy8+pqEZhl/B6f6+f+S+3PlnKobB5j07Y0mVC3KJmKBYwbFTyEn39BrKocx5GJq9FF7tmaMZlt
JOO8kj8AgPZjOMVujrzMUQ6dYDa/8sgFMYnFPHy38xVw2Hz+HbNRpqlKPuhklUHVmUMJHDHhmBgd
DFdqf3K/fWQPTewX/Q3oSioi5CxBMvDZbFGmUpoaEokwmEIkibAvPBItPLJIpmrh3vNChXyQAA4J
Q78SGeWTVR46BcBJ0nGU8bWrE253s367lP+C5Mtt/70cajp+bu1RpyQMZbmIGrRSxnW1U41zx+JJ
nKPDmCHZnRKrFBZPVpB2R3xrMmzvrxUCvJAc0UBGRMVuaaySNiXIrhR4P+6dUJ31zmJnwRAQRTY+
Yhnc8yCV/zBIhW9FXPNCBz880iUJFBUBYc+MnMISz/rLbDWB7GfnAXz8rFC0d7Nv7VKRPC+bRdYn
2C2MLnb6tfsjgzS0EbrYWueRVQXY9diNORpGwnF9kmfR+o8PjS+KrwcXwuxjd2YDAndHmrbWqIA+
D0KsgKgHBZ2TuvryQYW2Z3VA2RpIGQxd+MPP9U/2q3HbEysi7OJliB48+LnJ6D9NUrG0zcjXRBbH
eO4rM/3VmR2KBqNdOXyMCCUc2yMZU06c+gsI570lkHRLuF9cjIX9HUadfMir07T5QVSIWlHMNXhy
mv4ZDhr9CRvArtjtmgE3x/+wdl27dSNb9osIMBbJV6aTj3LyC2HJNnPO/PpZJd9pUSX2KY/vvDQM
NKB9qrhT7bAWgOAAqWOyReNMCafO/C3G2CtbrBED5ybdc++XGj97HB0scaoBx0ev+LPrGwlpErMB
YoS6aXf6aweSVG+K7NQzgbIb3zY7HXBM7a9mF+9F3RqeMGK25c4nrBnt8kcwRpvUQjNJ4vuP6DKn
3SV7+SVwpwdackFdza12im2WnuBwBxToX750fMZsS0kFong20Je5FDqim6B/Ft0Ido/+q2/5hwSk
UrUN+nCuZq8mmoD3MzV8XIqswzxAEsxC+iU4tjAK3e4QYHHW0TY3kiv+XddXNzDorYH1CUvPTIBr
owmYKqLxGxeE7qInAdCjW1Sbfavcxzcordl/4fmXIhk7yaQqDInxXvOod9Ve/p5i8JJKTG9zcFFz
0XrWcsGlPEaR9V4NojiCDuXIUIxMsDr5sfi/88orWLsBQzggqbB5I7MX2ZMxN6ZMx0Xu58Ki04KJ
XboaHVUG8brNrY6tJZ9LecwtTk0vFGmeU/Oc0SWoEqu9ArKtQ9eo4v38wOdwXrXFxQmZewyqqU9K
A6pCmlvd1K0o6yxTuA3bx3F+vqwjq8a3EMWYvVYrQZ0EUBFTAVZgrwBX+kqP94N/0+iCXSePl8Wt
3SVSSoMSiEsEHEOfXV3eGnWktci7JKF3DP172r5dFrC6UmFQOGQgaIJfmR0eabQp83MJBxo9+Vca
uTnQD32vOPaP4XZwxu90xkrOeCnPmuYvpTLXKCdwYhORMJWzj7bACqMMUp2Tn9uUjo5iRYacay7u
8ZqaLIUyjrNL8rwezSneFPHo6j0mgCm8MnnT1L0maJvLF8sRxk6QTEVe5IbSx5uy06wyAWG7/2ri
MUSAzzC9Xpa1mi4vTsbOj4hNP4aAk/kN3CEdoz3ZAZHda7kRYFUfNTyPNdC0ki8QFHlH8iYOKd6K
HlqqoFjAkeZ44TULQxv8HxE0+i9elqWqy3EdQTUCcRckb0N+HlK3kyurK6/mIHI4V0fzQDaaGlgK
IxQ9SRM1xndUQl0EREgTaCIIvu4ofwwNaaonbsMHjqy1IgMgeETslQLYVWdr6mqVhHIkB+iZ7vx3
+l5UTxwEa+5nWrdqhGk08BXTAC/B50tsgtDAlnYbbySl2yZB7ORibnd+b42G4sXYZQrk+l7TQXZf
AXMxCs1NUmjnXk22RowKZiMAw/fy4Vct/uMXsfOcYhJGoTqqAHGK9+HwPGRXhsIzg7UE1FjIYHJ+
KZjTKswgo/eaX9VjBLrNh8I23fiRsgkDUuOFslzo13Tfj5eVvj8LvyjSQjijt2Ik9nOR0uTBtMqd
4kSuOliVE5+RtxgxcOUbNKQAi1pZSeRxU5c1NTZ1CQQEAJTGOh4TKKaIhKNWIDMLZMDZY1KsJvFW
qXM7nWRbK27N6nEIKrdpBNtMeEa09m2XwpmIX4BQh5QStE0hj42vWIG/a4aEY6nvY4XsBS+lsJYa
hGPRGHDfwOTejaFsAz8kdACcqludn+8aJaytOtQ0q+pUN2gAOBkWbh8YV+JE7kYs0ddq5pDY3PWN
tKnUzGubfD/PIPccZrvwq4OA3pM9Rf6xrwsXhvPch6lo5TEmncz52Knmk+ADhyOuByvQakDsGu31
XPrPZk3OTSifieFzms7rFwsuBCxWGuIX2OlRykZz0KHQTYWuch7ZRAFDnvkXSQYII/6RQp3+wuOq
KK82c4GLTUq0TOOnQnu4bPtrUWMpgFHOREGfYFQJvlz0vRZfQl6WtFqTXgpgFHCK5SgCKgMi+4QR
2OKcubFTH4rnzhmOrS1zK+6878Kooh4rSl4PCO5JdErCzu7a/Rxza9K8a2OSpNqfU7OsCsrep6CJ
gMVTsm+8yauxsDw9Fa2llNZ4fflTca+SiRxJ0razrEX02RWdZUzbVtiZyp8Imr7xVuZvTaw7rv8o
H8jamF5hGk4YRulkWm3rj7RAQ7nXZzu75hcOqBZ8cSAIhgCD1UyA4DFfTSYDeGJMPLfKGoR48Mkl
Hui9gt3lPvMuX+P7ssclWcy3Ax1Qn6Yh2li9l50BPEvHReQcj0kg3jrDT/0AHFoXxDi0fjpsxTNA
xhEUWjApqK0lv/KiE+/ozFfN/WROAfyGl+ZogJCrc8FPXVpKVj0UacYDJ13V23/uGd/0sz8BJTRG
B2vcqzQi2CH9Lbi7fTSY/vv1Smy3V+7rlsgZDJ6S67Y7FCy39YESKVZedMetuPCkMaFdMka/kRp8
zN/Vb+mddnbeFLvCyblV2VXfsrg9psaST2LVlwaC6YxC1oRdRf+uUHkRe93MF1IYn0+A9xUbmUkf
YLRnoosWpTFBpeOsUIqBgM/LxbtENghoZTIoSQOkZwkjtqYlnugMcSA54IfciX8DLYhOxf8auyQy
IaFr5FzuBmi8PJ9qrM5hV3/mDV3xjsQ4FDXzuzDtZ1hVZPnox4d39PEwp/DP4h9s6a0uCS3PxDiV
pJ7bLplgWBSfUXwEH8qTYIvXmDiLwIFMaVFygMaJ1vzjsjfjGTTjPRrZr6pBgNw2wIB+l1u+yoGV
XeNDWH4utstbieCKVZIeLJCSRYktVcEaMGAUWCGAxDOrBSdSAVYmtJht4qbYk7Cnp/AhqkG/MR14
47SrufziotlucCkAayMDZDou+jdPa/FTeVIMKwReHK0/KmBdAL9ovpl19/JVrz7l0WEjqG0rCnDL
GTMp09DvhxSeLSrbm9qHZmGwz9WTYGf4wSnq9R9jprmxFu6w18B7pP3LZ/iQzlhNICRoqiqYJBDp
CpO/UTC2nJygYMCks4Hqfih+9qA51TFagPnUQ2fPrvKQXHE9LnVyX/w73siANaaNMXYprdIUKQVg
Hy1oDC6mKsHjBsIhp3XNDVirtrxpN2qol8Qx3tAvukHQRGTAuYZ0sdyJOWhsNMsweydRC06BY7UR
RgsA/3s45hODtAMEFgTp8Pgc3kdbCduFnTf+olX7v9tnRJ8eWPBA1xKVL9AYhewPmphqdJU4382Y
bShs9Rprm/Z4Q4EPMT54IDEfFmnFNwJnh8rDmw1QZcwhJaDCizPBc5gupRkVOKP83YwGtW8VnfV3
wAmf5DGam7WkF3MZyHQt2m79EUtpVvRg2loJgyVeCXLV2uNN3a5No34SygSANsqiwacvp9rJzgZa
jbQ57g2b5Js4WMJjVljic3orWmjJN1vzKNyDFpg7FbaivJ9+BBMV5Fops4bAWambDGdFWXqXej5G
0oJTsDecwTMUPG+tCl0wg4vzQj8jYzmfhDOhITb9PlRrCG89Y0MxlWKv3Y7bt9KdbWEzbsoHifdC
WXkxLEWyazJKHNVZbqDUoV3RbfwYkye0j5xd/8FO10rk+ySLqSiRPtCkRMGTgW5xDMA5aEAfAleM
Qk7lkcMfkDFx7Eaj/3/xGK97cwo0EtPlSslT7W4TXwWggwX05lXK3ZDnqA7bz5Ow8YDOiYwsUBuc
onnMQxRUjLOv/2q4GefKE+TTVTI+NkjGOBkFoBer3ybQ5wWB1dxmwOruQYoBAmbNLcA4k2+yJ05A
per/VUMBF6UAMUr9MrqCWasY2IV4YIbH5FGtLfM5fBF6S0LCm2GWOZIt5QaNjscacztcwJN1/fkQ
znxNIZM7iQK3biYxPU+NtNc6HiI/TwTzXkABN5jiFClu1Zo3XdBPwFDVeZe4bnMf52A+Xi31AP6M
NRQ3jwQoKsrW39FX+gi8rb+Y94OefIhiAofcpIIRE9RWqiTCdBzeJtWtWPC6DOua/yGFCRexFqVF
n8JzF9l0lYDMyhKIb7e+cpyFdBNNimxx9JC+ei/pIf1FC8MOIpICHwISxX0FmMfmVG9pjya54mav
65b2cTYmIFQYi5O1KYDS4ZkAHF/009y3XfOmA2Pdpjbm/zR/8Lie1wPBh1AmEMxZIcZYEEUPtnyL
xlOl75Kas+azNn6wVA12yUWeh0qPaG0qRSKTe4B/ujIsFH1R1OcBsa0laZ9kMZ7f7zM9aRPIomOu
st1Y82uwMd+56NINb5qEY8PsVosJdMWiqOCjVFJgLn83BxwDXpuW/HQcxks0A4BtQRSCqzua2Abq
KTjliWhwgFUBvi86ZjbtoCgetod/YNwMfOACn/WOo5km40aUNg2SkuBS6faOdCVd997oRFvxF93w
NV4SW3hojslxBvsONgVAkGQHd7RCFnnV9rI58n4J42WMphX9gpS+JwTCNgpzLzXFG7QQLDPmVQk4
AchkXI2ggLJP63Bo+picncQlA6Z1aMqi2BpmZ/J96Bpu/Uwq7oCJxFMsxunMmNZWdSlEZyaUN0re
uf4sH2ddNazST59kVXdBi3JP0tmRJNNJx/leQmOkCrtTMdc8GFGOizAZvxRFLVBZW1o174gjGYZX
iqVTR7yFhbUn9CddZ1xRJ42ZKJSwJtHo7/yidsgE0O/zXJS2GUDfohzLPiCC+hu23IVgky185lHp
B1WFL90HzvgsXAE3uvs2e9jEw6as6WIMeraTo5S7CNKzW+Plxavzrj3g0V9G5cDE6JQCoN3PUUYZ
s26OscPpzYMcHrFKEW7ksIj3XSSGz8SkXFZSpZoABcUGS2Boj+Ae6C1tTtzJz83KAsheegdI2/Sk
xcKPQUciOugg5Gjr/qoCEp5VgWbOknwttFqxA6/spAI1eShuL5vn+svq4xxski8mkTANDcp3wIqa
rGZPTvJeomuWe/lR3+q+bZ5VTNk1102GWXPfymJL3ubcZGRtzn15nyyHXI3dA7Pr0IGjz9g+s+N7
Asg1uvsMfgb0loFyNshWnALxVLOl8U8e8DRH/JI4LK6CySFTLRtDsEDSq5B/UXYbck8QyAO7vOG7
6PW4h0kxikTwDtb8WYFk1Zhb00dNU7/rHfreKZ+GZ8NSPcBaOgXHC6+VoXG9H9IYl1CAAD3Q2on6
Rs20om3q0ZlC9a5zimv0Z7gOcdUFLeSx5qFWICaW6aCMel/D3w4PLZdRc/17/XMmds65NEahQHuF
Bjm6FBu5RmmBScOR3Hoj3POucDWQfZxIZvIUNZdq4utdsglJ74ZpW74kqaxb6aB969RG8C7b5er9
YVBMA+csiP/YB2Ptd76UEsxwh9H3qRKsQqytoZI4FTKeFCZNKPw8ibUJgaKW9Kt8qPZjpB8rMecc
ZjUwLw5Df8YiI9cKqSqxJgPbnnI7Mx+z7NqQ7kj+0gNJO8h4NGZrQzmgovy4PCYRGON06nJFxNPe
6x11T0dEslNwevOvFBeZjkfTgP/uczHhP5H6xg8kGHNKYis2FCuMCZiBuSsTqyq/OBljxpUfdkEb
Vkgzrjo32cKwXMS5/2DDcGddeN+NMWJdK7pablAAah3hKo0s4dA6ZghTo9P95vfhuf5ezy72MB0+
3DtHNQnT2wT3QtSBShVI2+WPKbiSZgrTurv81dbfOR/XSRib1s1WNMCwRCe8+93wk7pEsBPatZV/
41HDrT8MFrKY6BKKQTj7GQ6k3aHXkGNj6Vl0hadsX7xPWye76lnCO199o0iNzXV2hdzhlXNe+vj4
EuEWv4F5nKQiXnY17a9q2H7Jzh3oYrUTEGhtGeA2pvN3TkzHaJyORovOuswAEa7vS4IWi/wSkqsC
O7T+X0BSwNY/ZDDX2hRZOya0MiwLxQGcCBulLkHOFTucq1u3hQ85zNVpUV0lk4ara1x1nwLGHvMa
cW51LzpeFnRdqbmaDtOR8jL+TZPGRE8B04U6JipAFvHZf5JQaoWaFoXmSQwxMJUf5t48mpPeW/04
7wsleiqH4YAxq2shy57VET2HTNeddko57cNVq/z4JWxhQOmzBCOL1COAPy4cvKyNT7mp8C57VU8X
Yhi7lDVfElWK7Vsjv/eCbZiCqR5VCGyB/wbY57ex1/OxhUxGkYiit1UQIRH2T7Ongmqtt0q3oeTB
FCDAuqxO76r/xRI1xUSAV4gCTJPPnxQYlJmkxTCN/ln8dQUQs8QKsFYuWPJ1iZUWpGS21joAowMs
k3yMrZQOC9iXf8T6x/z4DUww6THb0cWoAYLPtPeCYtoHJVBNZ2V7Wcx67rk4K6O+vaHrZVkgr26f
m8omj90pO4k/5tqi2KKHetO8FjxHRz/Whetlo4ccFaXYUr7kBqyfFLZVw467S4sA9cbPLGwrcc64
LhAci1jcBOQ+OxYamaGslgXcQ2oC1xNzSMorcGkdBfC7vxBQNrz3J72zrwf8kMekOFFSSX6SYlKg
a7EapL2CLNYe5+NsHpQqtGQJpWNATnAOuVrkICJwykCLKIIW4rPSzlo156i0I/uwCuDjgytzH7gI
aACLRefv2x8sF9JjsMeUZEomKUvYrnmfH1hkjlkqh3PvN7Q9rc3XgKctyDtzD9Z+97G8bzo76zEu
R2toXDTMNSe0lM2YR6DlktnFMI9hX+60I0WfoFNl0Q8KopzaXJewpkJLeYyZdB16xwbtVrfYrzYL
S30Uf9XXkes7sW/rgPTAVIYV34jO+1T1tgwQdLgp31rxfPEj2DeVDii1TmgFfGLZHOwsm55rYXZI
SJ6Emrijqd7hQz2VZXk9jCbHH63Wk5bCGbdfN2rfGcig8bV1qzlTaGdlY+7VLa/1sabIS0H0UyzU
qq/DrjJE7AeEYHLuxmeRl1muCyAg2pEMwBmwRJMiulGCSXCNwvCU4hmgjgPHGNccgCSbmI/BupKu
sQ9EKdWbhnTIe8CtZidhZekoJYebwhyt3EydFoRoXTVyhK4GSQmf3lTA0aJhtOLzxSVaUMlGj0wk
i1vbEAanqV+zLHfymTjAKMqsqYd29s+gjelkXhxZNZCFcOarhZ2QqUqBrybfqLUFvw4urRZoiQ7e
ICBz5r3pVuPW8rCMuxs7oBblAw77G1kwdYTYpnNn9fcYrZB0E7S866XX98Xd0b0C7JMYKhbjP18v
EcqqSUYYwG+A4cYOsfwDrCuwYzvC/WVvvupaP2SxqVycqpjBKVGh0ZPUMcvEEuejMl3l5cNlOWtZ
BlrC4AQVMWqFfOfzmQL8hLjW4EaTHkv36RTawtSFAMSLeO5j1WEvJDEOOzSDTi4k6EcNKhUBk8DR
Tb19o5MwlRfecNGZV218IY75WKAhjmOtAKRNeszAxds4eBd7tMVeY7eudtLbdCtuee0UjlA2sckF
2fCbcUIuHKHJEPfac+n3PDPnfDLCWLlm5jlwLbF8Nsq1JSnfpvkg8XYhVgvoC70grDUPGHRsdIyp
0uVybSu0IHwJNnREAMiaLpZKXJAyIfmmoKTJOxtPvhl/Zlyb42gNYay8xdJ+Nxc4LCVQGjbSwXfE
ax1swBIGD8VD0nDUdN3u/rEHQr/wIvZIKslVverREB+3OSYw82c92UcCL52gZvXFlWh0187UJPyH
Mbsym4K5r3w4rwokzr26L3zhXvbrsxDgDrtB+XXZzFcVcyGPMb4AE6tgUsd6X2BeJ/0pHriwFjwJ
jL0VQ5EIgSbQBUI6SR1jfxbu0Xfy7QyeiXgf+dxn2mWR2pc+E3aFw4bAozT5W9m1ljjdXr61VUsj
ooqdI1mjvMmflWE2i3KeUzHZ+NFT3pdWpKAVxIWJo6b0RRcWUqhKLlROVWesaZTIFZIaG3NAEJLs
5ESO8SPl/BxeBW4Bln7sLwJ1rMADOUIkCrvrHGE8UJV9FdXrnQx058GevfEIsGFAJyj7CRQP5g2F
V/4DOOvVoy4kM2oI7r6oiRJIbp1otrFvjMaKfz/uezcCi8yWGwR48hilrPIoG1M/pYw11Xfdm7fD
C12A1Ozqjt8zWlXHj8Oxq85jOKp5WAAwR8WuoUyQ+MT/d8Q2U1pIYDx/38cG6bQMVddQsAfjQS9f
Lyv8am1+KYFe6EIXxdyoVRTo8coB12o5R51tpCFwtis19NQgPuGMLZiAU3usgDIaSYmVR8ZBCIJn
c07uZ9+PrHGOxb9xyuBVRCptqqgmMnbYzS3piAG8xkZwS0V8VYdNMCm3ms/lg10NNwtJjC2GfekX
GcHgt7qhXbj+SRYs/4dyQk8JdQksM9TC7vKVr7Z4MRksmiAtx/K6zkS4YqwkPaOg1WjxbhJUttq7
6VECl1P0gEVHxDkKPSD8whTY4NB/ouZWWvqPy79ibdQfD6GPX0GVe/Hh5TLuZD1CR0u/G9zqjNzW
MTBnXmPaR73Gyu5b7k5bACBA9n8pmfm4oZK3c2Xi/HSHaSCU/Zd2d/1jpdiih/auPTyNG3r33JHh
1a+9ODTztavUVMuR8j68o90DnwjT0uq1cpPfpkAnT21eqXjVQyzkMVE/NUmeRimOCkJ77OgSqx3u
Obe55tvBXa9LMpHwOjIYFzH0mHLIQTIMCtR8N+7mw/SSg7RDhR5RYM7gyrcb18DziJfRrD4+l5IZ
19GkvlAZLTQIFVqnASm4BX5EIEArbkupGXlsZKsdm6U8xm7EWkOZgGqsupG8AfDr4NDIr6pNBmze
0sW++S4A6tRZdqatAkJiBdtB3Bot99CM2SRjpfidDPi58JjvhjNdEh2us11gky0/wNBoxcbt5YkZ
SzFGLGRrM74tsIjfcROUjbDhb/WuBoGlHMYsRDwTzYjALJ4fm9Sq75UtQPt//KS0E8r3/uEPsHJ4
WssYRlbmdS+GMIwJAGXGSbqe9s13cIBjDMJ0jQBD/FhhdsTjHxx2zQcsD8umJKIhhmjdUxzP3sl/
NDcRVmyi4zu2MzYc+RAF1A4ufUU2J8laeGEDtWiK+dJh81a0glMDvvHCA05kUDq++9/5BLaWoJOi
yX36phnsyrCBEe7ElUskT3MpXOmcWPUm31SH9PTXReLFBZuMR5IajKQPAb4t7WoStPsLGEmEwb+X
J2GjASo44Dt2jqWwg6Qdps3lMBx/V2owtYrpk6CyZOwVg8bgKbgpgMuO4EJpjNTS9aXvfcy5dI5G
s8X4tJ1UKZkw5BAbO6E+qeJeIN8G5bZVTnPEI+Glhn9Bpdh5Ui0IEmkU4QoHKbeM2txOGtY02ja0
6kF/TktAo7XDQQ/8k5kVlSXN6S4g4y4Y8qNvulHFS6NWx8WW35zxVDqJ+7mlgRVPmjrYBI0lWMZj
dIMhtRpfnmDsDwjAPRCqMByRuuKB35zgqQDjxOrR0IgWA36LwlfiAjbahoL98Z4Y9M9cunrGc5mx
oGLZQgUrttpYZdNfadldkKiuqv/kWDG1k0uSGEdFzERBVQkaZd7RfZ/C1s+Uc2TYZR6vfbXa/1x+
P8ZHDcUANowMCkWn/AJcX7uVd8FOO08/o4fOS+5pLhGiWzccgAKiXXPpQC5fK8jccRmLdLQGsp9Y
T/DKie6omBJ1+h/l+7hh7Bj3VeBWgBKYLWyR+Q7vi64Wlj8Or7BL9WGqByQS4bC6PcDpd9LWBxhS
h9UY2aGTBNzE6bKmKiyg+iia5WTEge9Jd/WxOcd4lPcoucUecIuvRIydaJv0O935HbgozKuD0bIk
i6CJRbKosJ0QUvT5UMYB6lD7CJy272wehfOWYLVLdDIAkmavHDVe9VULiYxdxiWWWvsUp/VP9RGc
UofIDR3VAeJZb4+g0A5d/5ab6POEslaadI0vaVAn/8EECPKj6GrH5sF35B8EW5g9zmocBpHL4cC9
XsZmpWRWGlMREAWww/PcH+lYCn1YBTsZjWgXpFUe742xnpIuLpix3baRtDIe4ZFGwKWAXfYwWokd
PwqbepOeeLSZay+ahf6wqUVamoma58h/9bizagMYS2Kw4WjMquP7OBCbQKDtnJFcQzAJzuOx2/i7
3s52wobO8vDIa6kefPGxC1HMG2ZoZ10JWwO5SgF840DTdhGG1yWdeFMVPZZ6eHf5bBy9ZLOEXMnj
1hQwol+JV6V4Ow4PUvx2WcT6O2lxJuaJ0jR9WfSSDyp1JLiUFrN7UDBIh7rCq2AXz8MzeKsooMBD
SsBkIt/qu3CvXV/+EaujfEs9oRex8OeA5ALsVgI9iQw7u6WguNq3+hetMpZ81LfVlH5xYsbFDFhH
rjAmQaPXZM9ONCH98x0kXngCiyhOu7x4ybNztpyvijPONiLDbh2QAUAcdlvqA8X91WzwmVA6x67g
ZH3cD8s4F10xOr8J4NRqRx6cjli5E2CjpnjuD4mdyFZ1jJ+kfXlL98KKAyChgIphOjyGN54KM+6G
tAGQOUekCqWAgKx9S0rTknVeWeOyn1HZfCAqVNOPSzi1wTbBciQ/xNhapeWxnGD4atoiLNsclV1N
Qf7RIgzUfFZZf/bFxK9pBn8UTGQgIZZXwJPhEnAP9nt9g/gIXgmu+14b8fiwFJXNBho91DLfh7ej
eWt3agFSPWGmBCN1O84BL385laVRKYdiJMqA4NQ68j7Y5h64JX/mrx0cQn1WD5EDkPmSNxjBCU+q
yLgjYUzqoG6xIPl7DUyyRuA+RICaBEuHw+UEvuwKAP3w+SNG2MsfxxENgMYF2t2EaSxaOaGjQpnq
9vVbDnRQ7rYMT1kZ/xPnoEgbZnj1on2cwxfSthzdXH9fLXSTzWeqvg07E+agnoLHd6R8sCqqu+A7
2edejJ0k4FG3GIbCfjfWB7Fv8eOy7ryzf/97oFRZqpW+CqSxpwsQ1OH1u+JMGZ5DL78iLyB3fFb2
0XW+DU79IbKD+2Lnw0g7sIUrO/1ufjHvhHtzp95e/k1czWI8UVQ10jR3CHTqzeTSTGsEf6YKshkD
28U80gCetPdpqUVEC4qoq2OMwW+GyY22lJN9ujKuit3kFB6f8I1jq+/xdSGtSo1CUiM4oz7IrR4j
BamPeoZRcxRr/e3zoVjvp17Iif0JU02UMUXchNiH8yijhrGbN+8w2ci4uOUwjpd9/0ELgaofzsEk
wglpmJgrontgiVh1qXgSmLk4+sExy/cgvhAlpJ0smLRKotwFt7RHXZ3AI1sCpv53BlT+5M0o/Yud
gpwE4zWEfAGK11QxNasRmYhmkc30iArBnfqIIjEwSfRTF1n1OX8FUpadbmO3kuyIN0O8BpWFMbCP
H8B4W61HNitJke9R+joBNio52oGCCFHwIvGY7+M9/0W7rqwfQhmnCyI00KTI8E6lcpsmL+342gk5
52uuf8wPGYyPBSBkiPVWmF8vnstosMpS4Ej4l/zqQwTjZKWQTG0p4OOJKErLbnpV7DHR0ABVkw7A
RLsBq2zpDWaIp3vg6rjGt/KBF6N5N8mkeFKFDR8hAJoPyX6F8eCAmsnNlb9qwS21hPGcigrcUEHB
SRt3RjL5jnZJix6K7GRuiFKpgJVhQL1j+ZFnIv/iR/+5ZXZkaharKR81OIBI8yhdRk8hzgqriCxa
EQ/3vBGtNUYUUwaqmGyomqqo7BRf3anhYFAOH/POeJi9aKs/5TsFnu7dLO71zB12yV2PmT6uNa6+
ZD9Ef3ktT36dDxOU1j+JuGTJCtz6YJ4a4P4pvBfXquosZDHpqyQlRS9X9ClrzXTMPqe9FBtoSPfq
2/vj2SMux8Hyjid/TrZIN8t6GkOk9DbSdNkNcwuF0cfmukQqxDHP9S7V4oA09Vu481IflRaMAfRJ
QFOQxsarlmA0bEK+PD7kqJZN3MxuXVsXQhl/2gvYeYuoQVY1PHr5A7hLV4I9KVatwxuI27rnXOqq
n5NNGaRTKNJ9Ya0Qu7FSdYE+fJInv/6Wtw+XPxrv7zN+FCue/2kdhA1Wc4faCcebyxLWc4rFERg/
aiR9JU/A7sSHmr34Wj+MhxyT471r7ltsBvBGGXgnYnzmgHHBqQ8B9DYard2amt3Hj5dPRN3hl+QX
9VKA/wOe4QvHJtLMcago5xjt4FWb3yQD4vbvXONCDmNPkRALna7j4v7fmssLYYw5+TIgxSMdS10g
K6XDYG7nDUd5yyuVrLqlhRjGgHwhn1qN5ntp+ZIl1+PwXVA5U1LrRrqQQX/DwjPU4RDkYkdZ2va0
xEzg2elCLNAanfgb7yHAOxBjQCMBMEEiFnjsVV3ldPEcO6ZefpuJzqn3rOr14lSMGSWtOsu9iVRu
EGfwF4AsV7y9rNc8CYzlNJ2UgTYA30bBy18Yjk35clkA98swiUY8kjoRgVIOOOj595gPndjHohkd
8xH4+zKcE7GPNLVLgnoyEHDpFLOyDb7J1/N5huuh/avpUPk2b5GYow7sQw2LHRGRTASIqcHIdN1Y
Yia4inHkXCS1xgsu6P2iFyqeBkGeVSY+VYlU6YwV+gQo1lZwnMBshEHKyDEyS/4v7Yp9qyUyHhNk
hj8KmuGu1bqT4huPRRyd66KOcdj2Vc8k8DfPu6BsAOwjD78IqHo5gZ93w4wHCXRj1JoKvf0hlQHC
qqZb0mF0leQbzh1Tdb90x4wbmZJwzHswU6GMTBk10XIF3XBlAcPzFJ1ohaXYzWBMwKMYP+bvckWN
IIORTBlbRIypCGqc5n6LPtkwfK/J0VBuGvXUmltMV94G/S14VSQ8es6CxMNpolHl67H/Eawzrdem
zguF1LCZ+Khf/cbQxAPg2+hmzh/Asq4r8oc0Jk1NmxocbnSAKt2l18Nt5NIpZNCwoMGDrQ3X/HH5
o64rz4c4JqTqRpaOOnVAc6BfD6JkZ3HqqCLPPHlimGAatHHUtxlyEM2Kvg8uGM1uElfD9CTWQO1w
a2xBkO3Mmn35cOtdlg+d0RnTiEsljEGQjG7c1Xt9ww69cqtg/H7id455R2Sso24LPBt7HFHdlDsQ
nMngmshs4dHA/DiFvAgka0K5iGOUq3sp8uKITLitJLXOSEMwGPAo2iPQ78bDdBUhhsh2Dtw0hHkV
jdV4S8MJYPdl1EIfAq+NrW7mbv7zroCJyEUXgIZchYOYJBR5ITF4zpJnzjdd90IfGssEZV8v6lpK
MzrKNLjJLRDivOwkuwk6WnQqAf0PCuurYbqRe75/CdcfshkfZHRZ3CgGOkxg3uhs0QUvlFfFDrkz
N5nXy9yvux6u/5FnMK6nULJg7DSkOIUPnkMNKwg5zzJ5Ihh/YyYI0OAShgN4o059vqcNeVnBSFL7
SAA9gykA3vwdVYMLDtVgfE5dxKVvTDStms4gs/f8vnCy7rmcX7I65LiAVZUkwLkGTR7B2imjkrKf
j1Xew3lHBgoawo9++ib+VSK6kMFoZB3mSpjGkFEApbEEr2ER8fLE1a+0EMEoXj5VYpHHyKLgP3+z
r2wwv9ejVPve0qDgnSmv3kc9x5fP9CGTXd+IG9XXtAkyuy6y/WGvd6DTmDJLCwvOR5JWNYIQ08SM
NtZw2JH/MTTnvqOpvDFadHtVducd1cPeGrx5E59nbOHQpzEvqVif61oIZgKEKEeJYtBxjd9UOtmN
EACMzxkDq/rWg24gqUChQCPUbLo0ROnRWXj5uxbn4lcwoUPMM70Cx9LvFictgsGbA9k53IcbjvNc
zWWwZafIIt7phCUE1OtMGoMWGWvjKh4QF4DRtyUh1AiEvK6p8peS10pgiq5omL0XFRBWMu6laOas
HOlw77RvdxJ2JoGNAEyUdM+HYFqtqyxlMX4F9ETK0EzYYhdR1n+m1LA03EfHMcRoa2sjKDiXr3PN
uQBcwgT1oK6jIMVYZeZnhljOBCUCsTiZJLWNRnEkYExdFrPatFjIYUEPo37Wh6ZAUh2jLqs45qv+
Gl8lmx7hTnSGO9Jayd1g8cotnNOxEIdlbGjS2AE8py/qfdn390FZboFVxtPJNd+2PB3z2apRMKJU
BLNF69THvLCiW9o7LUVLOueP0zF4+4MiO+9sTD4KgpZsMkx8OfEmly06gJMBszEAXcs22PXu7KLQ
81PZcb7jmptbnpTxNmB3EOqUgiCEu94JbhOAB8PNSU/Raboid5iwTy1jm94ILzweC94V0+v49DrW
xbRsqRUSBHkBZDAFb094deQHZHSgpKOYT+q7j1/IALxdpRoUkKj6lZ1VO3eqTYKt6GAz/xp2scsH
ifwf0q5sN25c236RAFGzXjXWZJddHuMXwXESzfOsr7+LPue0FUZdbPR9SCNAGrVFcnNzj2ttvU9r
gcyz28pJ0QAZA3pTqnutfzOH3o6jj87kgWlt7t5qZcw1DzSSkiKAoBasEXX5bgAVnKMZm/qIdlOE
tqAhA8jm7wc0l7NRNhNuOGVi707zgWJskp180R7kQ7tfbiouJM9m3Qen9ZdMJnJYjCIBvQmWResF
MM470JS7hUdreTNMdOqFjgDi+djjdp9uvUJryfSerFTF6Ia+JdSyULjn9pKi4XUAOj0KXJ0/vvAg
u7eP72udjJ7kZqXlWYN1luStSe7bueWdHm89jIKM4zhojUIVxDU/ukfKSoMGnhtUCJ/5GYLNiG+1
e2zRbJT6OuoK7F7jyF4EUKPyPUYCFM2tGVh5BCDPqhQnW3utTZDzASxv1x7jzi5FPnfX5uv+pUJs
J6qppKacTli4iLFpjAs+CfbH7Blecs+Lc+kWss7oetH0CFYqs0RBppsCFj0faM/rsOu96lbZ8cRw
dIXtP81JZcZVNcBCz9hDckOy75ybTl+WawuhX7BaSLtosVrluOmq1ZwQvrrTrqP+FxBi/lnKd/PR
WZ0RY1pCSQhUkZ7R4HX7wbCW2G3hYhoOqQDSpNqJ29yn55pY406WeTeDt1rGxsTCOGR1imMbPDHD
GGt46Cxy32HOqsOgU//CBYTiaSRjWkRafUCBDfiKkR1SwNFLh0ugvVJQM+5gBLUc186SsSwRKJ0x
Eg5ho028MLdqtEIMuwrAba1nWLTHa35BVySAA3ie5/bb95dNMxmLA7qDOgpDCoOdLG4o1cAxL3dV
Eh0W3XSua+x1/UGvyu8Ki06VtBzpzQsDILhkg1Unsd3MvS3pgWUGPMzYzfHvr5v+RzExkptSrAt4
8dMHCKJ842B65QGg5PnPxrDigwBMI8205lPpSK093SBDsQPzXMiNDa8frsH2nY7oJg6xz6lfCNk3
2Yx2Mmm9RlNuo7oZrHAsT3Jhvl7f679xov53rvA5ft/sKobDo2QA5k0z0EHbegn4OABFO4plZHY6
WKA/Raj/b0p26y1nbFIHFCwVMGpAAyzOTeGRCUzfS8SzBdd11mBbT5OoXEKZQrwIuwldJpk3w4p/
E78FFAZ7dGpv/q7qLtqWel6n23XvCnHv77sKKBllISlMYFE/hsmvaj4nBa/94vrLYYiM4anrrKzK
Gaubx9wrR1/uRs5F5N4MxtykaOBR5BlPB8BCkJ5zij2ipfqo+LS5RKstCnM82MFZvzdhX9GPgalC
OsfAy1fwlsoYn8TM81xp8R19/V4skz2LvLZLzt1jy5RtLAPoMwXYVzD1wIwd7ES8DWUM1g29FWYl
ygaPnIt3/aFCC+DvKpLWeWrMePzhyUy4ZniVB+wfOhIprFKF0ihvE7eD+r/eZYOtWBJhBpKIAjtH
3W+ht4XcQxTq147pk/fJXxaXglvw0yQy5/jYqqXex1LfhrgN4fOA3jZwUaSOiPT5SAsGooHWgBrX
Mf6WXCg1nLCLbqqn4r6kOPUAI5cu0U3xJB6VneSI/yTHzrmsnyZy5SD1fW40bYXP60B0lowWwEl7
ZI2gz41m6TMc2hQPqvim8KzEZrVoZQY/G6xWknMlFM0lwUtHyax6f0FOgCJoZhd+Rzwn+DI+tWMl
K8wFUuQLVqladCSntfI34SLdBbvhIILIm46ogJkQKc+Zhx3DVTzGUo3ArwHjPUS37uiSRyCM9CCv
A9zQB6jIHGNX3XZ24Yccx5dnvT53ZLViTBsm00CDJPq0YVfv4otyCG+JJ7mx2+0ysOPejR5x+wf0
kd6b4AgUT/zMD/czGOMlKGmmyhWMl+Kj40Jyax/FjgzcEqOdogcYKTXZTqz8ARETmgbc5gOMJgFK
vZXNizV4OvDZLL3akVCT2qaiO9I45rmvMcjTvlOw+s/n/mx8lCfJy24VBMVcz5Xj1LHAmJKZFhje
M2k4RakpQXMkuYFsFZGlfxfcBn+3ZbwdIWiE0ep7uW5sOTf8s894te42m0iiFbC1XfbWaDeyeKNl
PHvOk8E4Un2uI+YZ4CBPHwTgivWB7Epbw6Skeugf6fQQv8t7s7l9ZT8+A/fVutRxjLVpgP2gJYy+
tYDcUdnVXqMDhi8BgDtGL3sPF894BQTwk55YvAQjx7JLdFNWH5DJei02C+IRIRMto7yRa07HC8eF
kxhHKlsWRW0laGwQT6AveSrm3JXJayDt/38awpgoMsBfq2gUR8zzEt2C+NJShd3/TwbjTU2CuURJ
BaYvUJakRma1sqv399dl/M2TokuqSsAbTVjY27GKg1QesWGa2R4q+W7CREMyts4seGUOdsnqI2vv
IqhJLNbOddl/Y+m+ZFNtWWlDUcfRYirYxPjX5KWlr3s0inrKEhS0aDkt9voEKQfJUl6rX4ttHij2
iOnwuqA/ESL/jJK/voPRyrDr5DSlOZWgNZxA62/mWbAEuTiXTXUsdNPSFv0RU9pPYg9ei67z2sb0
0ad6EHNQgZXazowMVzXLt6Wu/Rixl6TNR1UBSooG3IMEQ+tjcOpKzRfbyQYXumpVGmp3w+wGCTBN
5e6mifPvkQxOJinyR6HdN33pl7iIySC+Gqbud23t6fnoJ4XmqFVxjAxYiaI/962yl/L0qPQBWirg
XMvGUVP6e7FWAOsWRvdlpjvyDMowIu+aLneUXr/XTcPXYgkcQp1vyNX3ZoruhlD2r5/upwvM7iqG
BRUZgzQoQbETtnUQN2PToJL32cl3BITWTYQmD0y2cu7JllFZC2LuySgUkSCJ6LcY5lT3hLQ2rDwV
Yk50SH/lj+XQIqEu4pboEvMsZ0QqgqyBlCKVPBBX2FqoOaP+VJRnI5atpOKWQjfXRRSgB4ISTRLZ
Dey6vI4HuaGTXfEtnY8jCKCaXf9Bk2KgiAEAEOfItnJTCjDldFSWQIDNomdq7ayVcoIj0890enbZ
aSBL1UFcXvncOc8tS72WxVhqOVWHEY1PgddgHjF8nu0KqFWpL78Vz72ngbar8YEixZmx2Hp0FVR/
VBGA0DogQ363OCAUz1RcZvR6qsdBPAXkpOk31zdx89RWIqTfRXRhM6rmXCFBK5zlLrYSk5eA2vSP
16tgXIckKiqhpdX4srEk3/CTb6YH9BFH25tPgCqvT5onHfsXXifepju4lsvY6wighzUxsHsKCtiW
YKCxUnA/qD8qWeWJ8gKCZAMxQXXDjUV5B8eYaMEMdBIXSDspAHQpj0AcrC+tT7MJxXsqHGok+7wc
V4JbCdoKu9drZtQ0TNFuOOZwBREU0Mb00h5egAllSa+hTacrde5o1+bFAEGZaqBQCR56ZqnoHEM3
Z9JhJodYC3zD8AiA2e/ybYq6SfaL/FJOlW/e8RpNPqP5P+zbSiyzUJKjNlqFmLUkZzp8JO/0S3Zc
DhTRFkRGnKauzUuyEsa4T+KciEudQVi51G68NG7G6w3YXo8u00lKhT5CzCVp1FRfcgqiQZEiaasF
TT4FOxNT64XP82s3Jw+VlTTmaixFKqfBTPvgfoXvU+jmzwI43iNb3ZU3iJY+SfTM+/gULbSGL9zT
ySOe+ZY2nyjkvyVNwQjpH7RG6iw3GryFzwbPR1q3mR4VG0SlJ93LPAxWW5R9h/jjaEkPwVnxKMh/
eRRBiPOJd4GC0nVTuGmoZOPLsWJ0Ci9ka7bmZylpcNJLt28t+QgaF2v2WqfeS9bw8x+MEGyHjl9S
GeVK51mrshq5uZsa1FLA09nhQYsfac4I7yZOn4zWrFtYLi+FsN3gs1ow44pUREP3eYwFF6fmhB6x
nWmDgRSMwCEebAq8fn2Dt67Ren8ZnwRXdqkKSpLTJyMYUEl0owo5Z4hl8yKthLDjnuC9moS+RU+I
VtmBT/GmlLsObW/aK8Up4OYcOGtisfJ7NQJV1WTQ7JoODA9wDc2+XNJBSDQpoyb3EM2H6On6PnLX
yDzaGZnNOaTn1ro4N5vyuH1oVok4HIfGc4y3npT1hjKWqTJ1uZJoZi18XrwB7awJ+oLB3KQhc0gT
ajwt2V6dqRAMJSga5t8YNVnKQa3FvqA9hAawNLpjqbutJ3qyK+zbEplKzm5uPdbylzy2/l+bQ2oC
sZCmDgenvISzo+ceHK4d8dtTJfvqZA0XPkXqpuasxDLOnSSMsl5kI4ZdRuC6ku4xDKd/VURZyWAU
Ja6NnohxhVeyyj86BQQcS6+/cPaP/gj7FK/3j1GQUmoxkFT3WEiN+cv/8bJgxDq6iA6/Srz1bKzF
MW+X3Aki7OUQo/gk+iAy2IWl15PiaCDILDTZ0TLTu77CbQXRVU0GcIUosRQmctA2oVTCxTHITTKd
Ovk+kTmJoG1l+BLBWOJWp1QAZYoplTDeL9liSyWPFZwngrlWRR4sNbinMew5YW6hVYDKWsg/ru/U
9oti/rUO1voOmpZXnQYhij+7FMcgeBT3yELbBQjsdGfhyKPf/KfqfYlj7lC6pJrUR4Hp0aCd7Lqd
6msef1CWs3UsV4k+DGJXxaBdzYa434GRzMCo1sgr6G550vJq75h7pGTapGcUvHuJwewoGvOx7FT0
wFaD1y5csq2tWwveif95X6zV02J5EZsGkQIdxwWw9UPgTJfo/R3O1aEbbY5e8KQxB6UGCG8FEQGR
akwPvYZxmalvRC8yA8OpGjN0sklDr0U62lpAcI1LL5QRxWvFz+sfsnWSKuCPVVxjTfsDc6sTcxj7
GjTjqVpaqfGu8obRZdq+waokqDyQeSGSamBM4veAmtSCVg0m0iA0UdBepsjqb8t706t9AeMFgoPK
22FC+BccpVN2Lx5bBGdO/YgCpVt7zY25z0An+m9gPtYfxbwDUiWblT6iPLHMYK8rXlrU/Qb1/vre
bkYVaymMAhtGJC7zgqV3DrB90nQffdPPMfgXEwdZoY/oMp+0U/FcgnDW2M0nJO25/tiWM73+BHr+
qxztPEeA5JjhGekYWNJV9P9WaAoefyJ5tIuV3fUFb70LKkI20EZg0gL/+V0YGtRnMxMV1RsCc7TE
pt/1CblRa04WaLOJZSWHrd5XldyFhYBF0WbW/J4cKdCG8TA8Uzc9cMuddLm+sE0zvpbIKHFgzrXU
5jqtpBGPgD/buKu+UzQ8inCc3Yi5dV3glulDCgHWCPQUICtiYiBgwUMarVHr1XlevivpS5tMtjp9
uy5mM8mLCFvGecEEgFDy9xPrhyyS+wQMlqNt4MWID9KdDlLQ9MzzmjftjGLoIMnDgC34l34XNM2q
3Cg6SldpPE4Ut/R5VHiJ5E31U1WN6CbR1D9IBjO96cMFCVA/6RsrNjFok5n2MMX765u25W+BN+cv
MUxUjA6toG3x/Pkk0b16IpU1ldJdlk6q1Y5qYckkO9e5zIvjNlViJZZRiblWOk0vcVRU6QFIUN8X
D5hLvEteKOM5cQc/wJiGYXWKc329m0e3Esy6YqqRlLqBjGiYpRiAbqxy4Q3sbYrQwI4EGjAFLeqM
Ggpx15WxgZMTcw39NwAkyyrOKjajKHUlgzH5pT4jYTW3dAYq8HM3OS+hJd/PnuREB/Jt4tgomdr2
P569lTjG9iviPDTNgId1MoxT3YwF2gCm5i7PWvANqMLyy1SFSxMrQEut0WyVz9r3QhpbK+iHyjXB
6uikOXkTw/qu6MwfmAv9Wab9KVfNYysv1lLNdiYbfkRqsANFeWqlwvxUEOEtnYFV1zTlsS1VX637
1zhpf6mF+k0PlZizp1sXDmTNGgwI6hzIWv1+qY1Km2R5gWZ08exk7WXBeOIs8MYEN4f3VmLY6aTI
KIZ80SQ8ozkJrbiq4SENdyDG/JBT4SHrkIeKxtfAiG6jAtk5ScrOgBFDnaw4A134doxmO8ykhxEu
in/9amxmyDS0TKK7CozuosRcyrBuZl2TG2o/B6eZjzRrZ9pdcdR9Bc0lgSu+dff8lMD2xn+JZa6k
WZAe/T2YaBrnJ1K/iOpFmwLOE/R56VgNXq+NOV1x6So5H/DmGW8mIBC9yWkeW3CI2ZmT+8KzdmdS
xBqnhWcDMg0LpBrc1Afdviuf8OlbrryXSQmmNB9LjPyooG9NJkuUZ7eUL7HyVHQj5zC3jNBqvTJj
hGot07peglcxt6csw/A34dUgNzUZyITgtkNfnvgHnyn4ZCZDqKPAk3yMlu/IsToZh3xHO/Rln+gO
xZ2NPTOxBI+jqFuLUw1UcXVNBT0CWxqcjYoEqox4Q9jpgPPVKHaXCWCWfJ/slCPcbDA4Xxe52a2y
Fsm8k2qst11L82SKn17MD5Sc+vcFkVXkSfvxldwOjSV6JayvciQ3Irro3esfsO20rdbMXE5NT9rJ
pOlV2gCJEWMFnc6YTEP2GF1guvZPUnW8bWYuZpGbNeA10YqQt6e0fZ9kzc3EU5u+zHlsSx2xsvoE
VJFFUK286ezZRId7lHJ2fvupWy2cublhrJDSqOFsASniUXYCVIHTvelLoJ3h31H6Y+wdXR0zi14i
j11WRvGnMJrqGgCfHO1yj9dRtmnyRBTuiYpY9Q8KRaNLAX6r4XZWAUK1EQ3kynNSvnNUZitY1VZS
mPOj+GMAM8f5TV7/TI25uC/35AaYaZync9OyrQSxR5RmU1YU0M0cLXEhtB/cOe5coSvOrC21+nl9
XZt3cbUudtRer/VkSOkgSeuKtoCefzQBfiPEfpzfwgNFhIpVt3ivUVwJ3kfEp7wJx02VhDeEc5NN
zG8q9HhXljw2Uy1oMDnpBxheex5OtAHatEUBgO2lU3HrvtsLXsljjE/dq9o8psgfhpkl2hg7dEq/
OPe3tAdDsMP9eOpc2W7Pql0cYo/b+7Hl/a2Xy5ieqgrRiELpkGgeTpyAhxYDvxS3nnZ7p7C1xsxR
qE2Hcy2SUd0q04aK6BBJERyiCoH+7dhfRtmv7zEUj7ZTtNX8CIgjOc3N5EfoxAVUS/NOwGjstg/q
YUFfcIcxP1dCpauwRU5Cdyt8WX8eo/AJipu1MAGTY0aeZTCq+6RcDt1U7M2ZcB7yba/s6/BZh1GR
zWKSFrgNnTM5ybcW/EvOjHq/H1Pk31vzZ1XaAD/OfF6pZtNIrQQzLkROIkHJ5BL8uGnqLA2eNpBY
luPkXr/OZMvmrjZTZWKZpMybYBphc0db/Rhk+J6ii3kasqtHuzsCCMzWvLqwyHt1i1Zvn/uyUl1i
bf5aPhPc5JTzMNKwwaGO6vwwWFVuB+i6PhhOCz0zD0ppQdnR1hHBu/gHlCtb76wGTARdljUdzUDM
B9RLJ1TThO7b4KbPLAxs3ncCzcpA/OQGgz+9ReBcvL7r24f7JZN+08qEpWWaL2mCaEdqwIEk/IA7
ZZsk5Jzt9tF+SaFfsZISgLt60AS49kPzqg6aNQofRiZjJq6wJKCGAGLW6qSX6yvb7ORcbydjLVst
iGY1xnmSD8mWUeqvFytQrCDDlIKxr9FI7FPunAIIYeA5G9A8BFyYV2FfcFnkeQfLGE41RriqGbBi
gnqpqhczeOYslf7An6r7tb+MmVyEclJIE1OAEgIupMyhMIW6R7kRgl/6kXLdDO7QAmwO9IcgnBid
wOr8GlnowueRbm3bxK9vYWxikbdDJOQ5gDaqb/1MqdpKr0pDry3q++vL3kyZfpbrTFkBtzab6AvT
MchE9CXBYoh0HMSOJ/Ry0EGAwc0Wq3DNPei2rwvdXB4tEf5XJmOlhEJbar1Dxoq0mDKaWrB5d3ar
dtbc8OopPFGMPahmaWiA74OuvR4sqHltAYbaSofYKgPe47KpoatVMWZAmZesVzq4Uo3QXJBb8BaS
3MnDeBxV7bsKAA5L6wdbk0Iv1xW0GgNQpVhOmhafkTCPOTZpM6JcB63MHreRFEr9DHORnCjqneyo
oDAJXcA0WrFkTb9odqu3+oPEaw7atIYKhmp0ib4ELKDEUkhSHBoQXBuJrSbEMivA/Iz76yrEk0LP
fWUNx1kiidiEyIN3KNH2b5qKRDW30LjtnSIpDbBXGXaQbTZrJVGp0qZOfHNHSWXjw3KhPNA4SpDK
8lz/7TV9CWMVSEyCCW8nTJz4U2l/hCg96eH5+r79zX3/KzXHYuvoQaJ3tBnYl+67U3GXgQOU6kTw
UJ9CTOQXXNdn2+P+SgayPknfxgJIVnEFi1N6G0kW8XKXXsZLs6NkspJnXnTYVAz17UDQJDgmz9xs
7uvqAxgboA2DIBV08CpSkCgyf0nBk2HwuAM3n4+VEObwxLIrUyJBIdVS2mmJYjUKOjr05wngoEPD
bSWhDuMfr9VXfvHz+q/0vyR5p9Yo3X0m/VXUuShgmeIV4JDg+a7bdu2vnCI7Pqf3SFsZMkSF2Xgr
FeA5DscnjlZuhter5TAPnlRNRdU0BlRfEUFqLILpsc1vxpHAkczOYzDKjmGgQtzlLYAHak5OfltB
/lrhpwavNrMD5flUaXgDVfTiVOpNnz4N6cf1JXJ2ka1kiGrTSCRHmBOY6rkJ6+/SYPCamLbN1dc2
svNtWpcKYHfDQhR/fEZ38XEAoI4KKJ1/kt/h7RpzreZlIfpCJ/k0885cjmF00Xk9ivKm07taEHOr
CjOSgipHdtLUel8LOruJWyfRjX2X5TdmrzvpGN6BldBJ2nCfVph0KoGDnCm70tQzYDJle+CiOkrT
OzotkgBVzNJbHR5AaRwGFXMISnAU0/I+NtHNLxfT09xiHHQSdNfIm2MyGZbQN5c2Ws5xJB0x1XQP
7CKQ5aop5t/NZBfNxJ6B8nZdV/7GSH8pJN36lUImlR7muokrB2jVzCpaJ0WDkA7/s9KsBjxOaCfk
U3/zNJR5UqvQrKVGxctQFUECujEZbeo6jwxjU2lWDyq7srJQ5EVHQKHko5d2y226JF7XZZyJl029
WYlh1mJMRrMUJkIyWhOV0SfcudEu9XjF680yubaSw0QlRSEaam8CljULlp2Sdn6TqBe9K8B2ENrB
EjqdUv4kbXVfyjrHid7eSZQLaEs4IaxBaTIQORYhEoVyj9xV+KzX34ecN5LCE8J4kQPy5HqjIZ9Q
dpeyKaxIeGh1TgjCk8HYEaEVCmVUEQ1UbesU9XOTRtY48AKBTe1WvraLsSRVXU5dOABpRCu7uzSM
j2FVPl6/tpsuwEoEo9tyPZhGruECRYnoBtpNme7CrPFaTfejiFP13/aqVsIYDV+qCu7uIn4OtQ8O
RumVA0COXPM28QQ7iuzq+BmonkYg1LyiV+qVm8qkZ/+HC7L6Akb3SZkISThGNJlGJ7lBOuc0xxrt
/50feuW/utBfx8dE5xkRyliYxgD9i/GO7JodLdVU3PH0zc4sbbUoxhFJZ7WLCgpRQKdLSgCLaRZm
ksRDdJIOFBdPsIMdbH+PNFZjDe/V/XxC3vbfcTGtvoMtcEZDUyt9hy6BZN/t6/v/8IQF52gn7vrj
v0pgfS2aLXAW4GGazRZuQwlq0szAHIs2Ojr6V67fD84VlBljIpVhmAQJHIYM5WMrX0Tga6SJe13I
dgp0tRjGnIQkDLV8QLhRurM9nOJb9OLYC7Hb2qJkk6oPcjfZAqrhzQBsQ141atsFW4ln7ExPQKFX
0QZC+RzdVXftjSTsaS5FBj1BhP54nbdeetGvXEOZsTqCrhjAHYOvoJ4DX3HVl+icgWBKqqzlIEmo
G0M7L8rbyIvzeafJGCCSZa1JRtwUJaptGe1Npc4zMfTT/1ga+rUk/EEjOzvfAIIaEAVqA4L8MfhV
y8GdEA5u02f+dZXZtqVfctgO3wH8XNhEvECtG/jD2UD3XgVoEgpHQ2a3RhMmJjj6M6jl7OmsXHo+
PfnmZq6+gKkPKGIeZZEKa47mSTvVkJuf/8X4Ku19++9emszlKyNNwEgiHK+KqPCWT/PMhRLdDOJW
IpibF+dppWbTTAN92au8YK/f1Hs6O8qdMeZtF3PJslArSEOQlpHPwX28Sw9dC24pYL7SgazqLfPF
F51nvTZZztY7yFw0kxAhlGNYSckfnPpW+6V7pU8u06F32n19lzvi8d+MU65FMncsy8o5STM4LYmG
R734IYkP11V/sxViLYF5xJWpKGZ9xhVrUBGrflB8S3KPWUYg0Qw//wFSyWbeQlUlwK2rOtBmGXlZ
VpAibvGuUachPnaDHaKiMDoKZupUTDJ2z8MvhGIqqP+c0NaOiZsOXKbTbbvy9RGMMwF2rTwWaRkQ
SB9Wkl1M+M2i+W9adQH8/9dSGVcCWbZuVhPQePWaYtXZnSgRK8gLS+1zm3OK2zfvL1HsMAkCnRQt
BUAM1DGcqn5Pfcq8oZz4XeObj83XmtghPvTrl0Ei4Q6oo+4UpmwBe8SWWtXqjYXjLWy/pCtZjMUK
4qhTCb1v/UHz/+N70QmZ/8Ba8nKvXGmM8cKInZoIOiwwWi0a4O9HjnJHgCANvBL0xvCyhVxxjAVL
OtIY04gnJ4qtbG+gnCa4y23woCNZw3cnN8uyq61kTNc4a5kC1BkUXGBHski3AIxiSdBDLa12XX2U
pgtHI+l2/fl0f2kkY7lGYQ6ifEDONUHnpw1ASdpjZd4GO32260c6YM+bkt5+E74kMpZFqvV6aUes
MU1eR+lkpilHIVHKob9xbVWM4ShbZQymOI/8Cv22QJFsZr/u+p9kMHxVqeYTCRfDHsPFjYNg8mXZ
KFEWzcY7+NO2YlbSjRRXA6BMw9qdOim/bzCAAZRB8h424l5A5lOITMdo549Fl0B8IRwXcqeHH7n8
msk/6n4EQ3K7wDXRxdmp6uDY9yC6VQGoM19yLVYsKV2aXSuor2iwc2fcU1sQA92ZhEXxFC2606Pg
scyFd2TVLLhWtpIjPBWju6yubKX9niQfROheF/lGD6qLlLVOKVaWUgbWNCVA7QWGlRHdI8x9F7Mm
RTdrLdh9mzyoE0rD4myJS39OlBzghZElCpGtJJpvhONNm+VvxtR9y4fF0qrcVYLyR5xiykee9HNo
FLtF+x5HpbsYimf2s+TJJqi8B9T3gYAWRpo9VBhCWmb9PJXTez3ILzIlFBqql1abnvMYAVmgAQE7
TG/mTOstBYXoSemOVfq+dNGpJsOuWMxDnBMnG6tdSnLwTwTDR1HWM2YntLt5HI5h2PrBUrjLaFiD
0XxMZuICb/1RLHunlr53NSB9loS81LN+aorFLdrqRV0EDIM1y0vUEsAMw9MpFPCASYe0nZ2l/R6V
7b4CAFJsaq6og5c0nO8m/ZfQGna3AP2u8ISg2I1z6TRdb0nC4JZAf8uN4kaaR1cMP/qi9EaptZLy
e9kBSmwQgAsIPidjTA9JU7vNHJzUEphxKBBrIHmKcahCaLSY6EGsoZnPVScflKlyJCW7TMkZ9GVo
3H0D0aglFtkxTbuDRuG6GnO2UMC4DEV/6I3YWyb1AGXfzU3ui4l8M2EqSAW+l13ImLibZqO2mzDb
I21vF8VohXGOur9q7srqSaykB/jyXjwtjqY/igGwc8UUkZ6B9UbAe4yfFHWE+qWhFY2tVwWiE88v
8visAe8knc9lSyyAjO/lefSXSrJFYtpyDp6jWc9tEkiO2hS60wnFPkGGzY6V9hQOuT0pQEeJb6ux
2vdhb+vSdKhi8zBKqOT3ht2G4b4Q5CMIbW7KWHNmU/aXcvG1cNhD79xqUfdB/COUZi9rFFebzHOu
49eHtrPEaXkMhwe5H500LgDy9K0piF9JoGNXWwctjs7QIzSI9Xutrg8aYN7xHlvCMr+CjW8/BwDT
M4lXjJI7kQLGd8bn1M+CRvZdlGNapEdJBdzjU2mN0PG+fKs79TEKyEVViF9rcYvzbp8T2fSDsPth
AsBKmJcnOSVWh4alaTkTo0abfe3WkVcE36cktuTeHWrY3BwxryA6CkA9I1LuUxL5jbQP5NHPJcy1
yuAFTvC/BzmAsfLEqpv6YY6Bu4kb0tXTbYROIekWUx7oyCtuZkmg3ovV5I3boBF6jm4a41tvgOkw
bKyxPunIeM6kRJr6LJWIfGsITsEhfcznezKqjhGlViE8Jl1kxSS340U5QrvtOuz8Kf3WAPR0Ln9N
83MQvs/GCal/i4zA3URnbp1jOgLYcjIKylV0W4NTiUi4NjgqMK84Rh3vEuExX/aZdm4wD5mN7lhW
3pw/TtVoTYm4V8X3Vp6tEnN9pgnwhl526gQuZvqKVLFVysRVNa8dHpTkPYUeleVzlIApjtxXSAA1
0FgSIZ1b6RbR1XOld8dASU4VWmBGSfVajNuoImbGFdtY7ibSOgNygKqI4GCkHVC9BVh3txsUu5MD
Kx6fJAPd3Wq2a7T3NNhVfe6oJYbVjNELdVB9m4WdjeiTSsAClIRWP7/KOaJOjOkFIM3BpTTFy2i+
B/mzFlxKfAQRUbmadorxLoUYhZjewwjmPbof80vbPDeBYA2x6caJbjcSWO9xX3RwpEa6bsUooCcl
KsADzvdnuOSOnH7kYFuaxNcc8Hc61LKpwJ45vgjDPl/OXWg46tLbY34vR09qn1pR8Bxrg7PMb3OI
OQAMWCWFbhfAUWt1V+m/S9WDnHZWmPt68m7Id5Kc2G2X23lzwlklA6oZTXrfasrOqAL8ruiHCxVI
MEAAVFrzMQJkoTReMDBD9aHpUjwtjyGIV4u4tkoAN1fG7aDugvlGD/FIKaKVZ8cW/y50e0n0YnOw
Ih3Ipsa5E01HMkAUD5SjYGlPpXGbkFs032Pi9HGZjktWO2L1szIWd1zeOgAx9Z3szyLCldRwokXF
Q/eqSG8toIGNFAMmKEqamWAXmuFmJHIr8aPPfwYamJtaYicGSm/LxzJmDgIOa4xMe6qB1o7XTDQf
TVGz64EAOW5vCN/z6RJrshUEtxUqTJhvsHQ8voMACr1+soTk0Ol3eoEJgKTCdAc5tpnxXKCE1U0/
60G1OhERt/wu4XQjrKl7GcSXRP34P9K+rMdWHGv2FyEBxgyvTHvO3DkPLyhHsMHGmMHAr/9i15X6
tPJWV7bUT1Wlcyp3wrbXECtWRMudxNiHYgpSijNsZrFlXKbNCg18016NdE56/cqISvppzNz2Q5R3
vnPnT9d0fVlVGk5vBPwfXN4NL4KNnA9R+I0SKO6RVCwR7QW02PlUxS4XaVSyZNQfEfQ8F4B7PJTw
HnwNQQOMavt2bp8rg7cLuQoLTo9hm08t35WTjFcP3S3C0dj6cSiggkww72UoO8z8XkEFFavZW+3m
4NEkEpdNl3Vse48F2VnqMaLnOtwV+LhCnBqBAmNYgC2WO9ZUsJRUD7Svgajgw4Yh4e4Q99zGyzpK
4R+8RcVKQ/61WBJreRLVNe9P/qzi2h3TYXpbxzMtzj7FkbL284jxM5SJ63Plntm86ct7V95T8xLg
WIscS0asOVgQ6lpvNRdJ3b3NuGHt8GqPN2ONLZUOgUBfWYWLEGjlzH2NzEe5vo4T9qutMwU904N4
TXVqmyshr3sBJTr3xiEP0oebzbKd16MdvQlx6/n35fIw+TxecJCZ/KK+iGW49bFSANX/6LgU53WC
nGsFQ6/1jQuIghj3tPgH20Lx7ezxVyr36PpXc3HqOWTtde7VqOIi/dTAhawyLAErNx3qIA2aMife
tmJ0013+s7UyVFHZFJFXf3bT2m3iKKhT0+uURnMGqZU48OaUBSRbgZs1tE+oM8Qcq+ot6PmkL2Mj
6KYe7S0pxrQkVbxAtkSgujOjl1rM+6g4AjP2NAV8FLjDY24iaK2dqxWeaJTGRF17Go10f9c6edvI
OERQLMdPCW84ZpYkLKe9Zjelwp1xD71AEdL7adW+IcJ/Q1soni49PyQawbFL+nbLHVgAwp8awWKm
Ty74i4Zto/Cus659aA1W4VlLFgc4pWHx6QBQ7QO4NBGU6FZ3XRR97pb+lsrpfo7WXHmQCa/ZWmcz
ItJcjCDM3/Vkz5a1y61e9LHbkI/Bh1GK91y7GE4327rfr1Qns00zVN1pAzGDkt1ZCFeTfGndNwrt
zKFcNrZk6drgNjvQAJhAT7d2q4WMzbE0VL43gsW1ul0HeBV8ttG17KtkojRpUQuOhibVBHepysQT
YuOk2ZlVWFMdbhdypySqRctNlgDfHQolD7Wd8UW6+GdTkNTMW9hOxlJBoRvt3IyMUVAde/KGIBgF
BRTLIrGF4idqQ5s8tM6zWa4s8mCa18U/Vssjr95mOWQcNgJwLY5JvWYT7gC28xLhX7njvYxE6nIc
Ju8jcL/WHnRH8unOV6qAikSFMXuZKgaPbU6vff3aty9TCLHkC6t4nDb1gK2hGjGPI/Q3yei8NDpA
xBzzMDqWnt4H/MltTNwPZwUvDuvRjU5ddAyLkxOc9IS0oh8atAuEIwmhYGBhFHsVJIKGl1JDjM7U
SV+/1d6nlEhrRfXW+SAPajfISuXtgwHT+dbKtVPkxLkarOGMSofNXU4rjkwOd2v7GfPutOKoYa17
FjxK/63kbTavD2opd8Jx47HDx1/OKIVZqyDQ1DkYB2ezAeo8PMwL6NvLnV2XqRzvXCRCVb4syz30
PGKvBP83mo6jLONpPC+eRC7C1ghGU7VBcRTiVnqw3VJwdw/3Xb91y0+lhpPEc6MUywJTmpgznc0c
vYk6M5TyhRoSxx+TCPHYqBeXv+AhNySsQQZ4duubwP+w6aMYz8p6o+KpxTkj6qb2P0Jd3qKGiYXB
yiNpk0bc+SJCw5rb9Yi6fc11pHJ3bdKiVbHwcRNpn1MJ+JZ0sdQTQibbUjATEYBL1Kjz0zB/FHDV
li2LGftyCM9D79MuYC5bzrlimOkYnnXWp4VDvool9mdUhUalA1piH5Vtpf2YB69tGyVqReOkkevx
hbkcnaqTDqgGOa6kvYRpiRVpbr3UpYxFZRLSZUFHcFm8WHld4rGz8VCyRihGnHe53LmYQUxIi5b6
6NxdpyR+yJhVQiYL/STyeekh5B2pZ3jkxpN6cBi7a21xD68mJEUnZqjGadRc0/kKHRhO02Ovn6bi
eZjtramf/PWLTQK+G+/Mua4N5LkhMxLhK9I9KhW4iY9QOROqztnUnqVfpItybklJro01H8xabwd+
N2nY2V0eDrfZK58EI7u1lVlZ6kRDo5bJhqGUx3JmP2zn/skarMzhzyRAi9nuUeDay7mccW2mso3d
8BR07tVc+S8CC+4xRZj169Mw72zqZyO6V+GuBz2Uaeugp7CDeETDF2CfuVZHSb1sKb8WUSVVdxeF
1aZSU7yiX3CmJuGjhch/8EDH6x3rCLo5qogaW8teUIAi2LdvpMb3Cb9IK/qW8x2v33mJs+pFuR9Z
qU8a2O4CffeLeO3suKJFBjr+IWA3enbj0GuOizAJJ0hJ7bqtUCmGjb61WhkXrUx6H2stNQJtieE1
rPgGlUcIIiwAKgICKyhEOWmWuxWZTfkrEBdU0B2MGRCsRgSteVmTwXupgirHaOUKiyWJ6WGdAiY8
Ne2139GdrMdrZ8CLYOs57A9w/suGZTnYLpZM9MEZb1swf2slU99/70qSUBu/+LKLBD/WcCBYoxDP
s+ae1CAw4Z3Z6PFVX2zs+TPiBfATCNQip2r9HeEf7ioht7OiT0CJMx7dCNtFpYQmjkwBG/EY44sK
//sdaPRbiWbaXZfE9dzYZRpbrXKAMVRQQmWlQp8ym7BKQsdkjUDx2uxFDTFHdjt4we3Yf5LmdgXS
MM1ZAK5BF6wosT6E91SiqzPyjdFPhvSBeWev5lS7oJQT/9l3qsSCwC5sf+s4KnUNuV3NUQnqIZsF
rbPQlpDgXaF50zo9whuJvoaAD6ihHfsUhtAaG2CL6vXLVtn82umL+r4o2/JjYKotMloN6Agtm20R
TD56sWS47cupXqXwYluMx3CiG+9SQ+gghARd2I/xDC1eNCp9WuJITGF7C73eRPn9c03nr4lamSxA
+fdKb77WFv8mS/nmtvajzQiCpDr6k7mzp3FPSpoLh6R24aeF3V7hLrCsYPIjov6+kQE6gWZGGcWD
7tOH/HYmlxkzDxN1e6nUdTNj64ub1s2xsA9LTwfdL7pI3PMrd2BT6gRgcUwLItJYd2TXGK63VlRl
kKHNSqFcfHf2te3orSqmMpnEdBfpd2eqt5LJc01DGClL2maOrL9bHkE60u4Q+mqYF2Eg+Diqvkad
2t2uDBgNbctUOO3N0OmbNexuGjbJzRAME0SwuhtnxrtcXK5zMLzBN4IDzGKHSSibY9WCSt5aXpEW
UXEiSw/4LcgouxIMlRZprDfFEVTAvAkbsynt6Z5FLrIOtBS76UkYVE6tYl+B5T1OrZO2U5djf3Q7
RN2msKuLBpG47rSzYyjTGgFhlarXJ9WRrV1Ba2zCrWxiPr5yyHZT429FAdsi75EZYIPizsJSI463
hTjJvByznpNPcby9c+HOmYOmv1abwX2dHB853kOXGMYhB2bpvYwK+NHaxFOHnII2vWsjNCIPs7nh
zD7MxbeHC9Aj3nXIpWHrHMGk2IIEkLSFyBSzAEThwK3WRgJeiUpszJQI5oC01uhuoCQZAL3q+mrx
Ph3y2rlBqtytNIBj6ffAOXLWHvM5IAgvLrrAebJz4wA8mGLqEKDFajuOXhMv9ZzbQp4q+cZdiitb
5mPfZhwBjAMpVQ4CGb11JvvGW6uTDU5hOJ2N9RbS+kgotof4+kxo7vuvGO8m0E1PePHssPMAs6Jo
vA9tbNUC8MZZS7wOjznIN6eBN4lw8dggujUPArGOPTTGRk6udiESMh+KuFiatGHPur/tI7VVaoP9
pX3hBtdyJleie5HTVz/BPXC1oN5wBJ4Gt6vNUo85V3YeNSLpLNx3mJPyosk9Q3BpEVuJfljxaqj/
BWnEdBDoycEZ5/2U+xAiaS1xNJrHhXvd+amCvw0lzyiaEzKhiWe9igf8bfglxbBQ23mgdmIYk434
wbIOYmNf6NrDUUNZTnvFbYn8FwBbCcrl2oh+jkNXY3mtUu81BU/Nk3IH1ITQt84BL6fsRjRla2YV
xSYqK0DW4C332KBlDDnOigcrAsx23dSPbMaSN5jiw/jSMy8rlunEqXygrEmGQKa8BFoE/5m2nFLL
Yt8r958Cbj/qpcurwL0TU5ssvclHjZlAOYS5M0y3gQl3fggX18WkzhjmVYVtpcjfhUh10A3ZkvmG
g1Et0CtrbTZu+9xHg4fvXuwWZ92YCsg5xpUmOvW2f4GTAf2qXS+sfAANAqTNawalkM4PMo2ISYHs
NeCIqsDObIZeyGpOjUZcnObDUL6R8HZx7mcJXdYKZXU9f16wzqkeMz3TkxGQgXJpUgDDdGx9LKIZ
t8DdqXFJdEjT3oT7cB0+bBsZWwyx4jQZhmeL1bhjQ1p66OMneRVA9gPciXjhGIqgj2mlzodyRKWG
u+6DXgToFIpeiQDao1yQA5p1Azm6s1fCvK14Hyh/mEv/OFTFldU9I8xAhrrMKGmO/uzjCr1U+Px2
+O6HE3UDpKZg61TBoZzK/TpCDGKw40uvv6pxG1n1cbTKjQdEKpxw6crQPEOLKiaRfagHrDqGI1Kh
hKnwwlC9XVO7fXc8mmlOgKZM7l3pyWRq2GFc6j0N6wPXZO+r6FDUABU9li0NO9tuiOxeyGQurZ2D
bNkAtFg870vLV9K8iinaBcD2ICC1KS/IUvlSRjoNm03hwWpJgXG+zuR9CNQ2UtgNpQS3q9gJAXbq
NII1bXmJ04qsHciNEs25v9QefZtbHHvoXOM879jaxTYkLAGHgXKh89E9L7DmG6N8xEPisGxmgIn9
9BYgkVjuPbUeKzXGTvO0WiRtLoZ5tr1vUXENzSfTgBBhAOVphErgGfoeq2j5aGQCsBVtT5BAsjNZ
CqA3bMmG+dPtWQyaMiD6JkeBnXT1srGsNV2jMwlFEnb43vm9j7fbAPQOp2yIXgqtdh6atg7lsAez
shnQAOzgEg6J6rJ50PY70WUyIPfTB7ToqTWPsNOOUgK5Z8PttA7AR8WEa7HG2ITz3vZ4LLtDAC65
KHwUSjcrptM0iLV5ZuRC0K7iyS5TjWDQ9yZGBtmv0QgbVL4N4PxTYiLX1CQprTPUMpOAaOSag0H6
ClvwRqP9WgGBwqkOons6AY09cHfCT8IyHuIo+oULM5tOe1MC4kDZUpNDS0QaqrfQ+Cgm3/tKJW31
tfB3a47SKdhJJeIBtD7jvAyll7lDHc8wnG/W/Rre8eoGolth0SW1C6yenVsGKn3/wTXPe7pnNYjx
60sLNuBSwyd7BG7q1Di1rwIjf8m3roMo40J4CuOyftOjwwZuG1VW0lXXzHWTkqtMkA0Pr4W57vsa
L83EDIJAZbeZ9ZVfHFfvy5lvpw64TKVSOm1aVsS+xEV0nyzUjtZwd+EE28XGtTE4IifLXDsR4NSG
It5B9Dr4JEhpDX9pMHmbv6LAZBO9Wn0YwuI3Cnk6swdmqWR0BfqIG1tfR/5HFYYnGL3sg/FJYUhd
rzd9/VzVRcIcL9HqxpcinoZTV9xVfYs2FlvT9avrFfvIfiDh68jmNFpRuGKsESGpEL/Zwl0xEe1y
ZdBHU/lpef2OEwyGQpgLqjehq1wXBHUhS8fZiQkcLKvy1Gqy9bWJW7xZu3vuw/CzR+dVd88+CNej
rs4RQILCg8MIukkONqgsUwfAFyR4tih4YBKZW6ise5BYQNrPvfBL2igv6LIP+YiWbL2ebHu7lFfG
CzNMMFM2AhdauqTHfKYYCqT0mwpLL2qNKf0qa5QoNsk8Om+ccTpQfa7LJWvIQfk4z6gEhPXpqpcV
uxEufV/cgwVTFVHRh3Gwvkx1dFZ9hwOL6zmmnoU1CfdF2hXO7nMTknheK9SaLF3aOva7CnhueNMA
hi2c4ta2+iRalhjDG1zCpxHjoHLQcYD2vWuxbhugyw+nLSobzDkvPdZ1i0GfAxWFOvpmqs/84aNz
XiLmplHbAqgvk0U/OwuGJgX40fNd38BLTnx0/mfpfFfAEBrQIEg1ZpE5jvOpo58KLR0f1mScsCaJ
RXn0anrC1A+Wb6HFMmvF1n50Y+kjjdShwvCeus+1GfNKPyjjp8y//Lytmt50c44uQCg3iWL4JR0H
LZ4FpBkLKIXa23UA5sDTX0OhCzpS3QTQ+iJrtY30yfdMTJYuFnBYdXv0nthrsYspqTAV4jrc2naZ
R3i4FQeJiCp3Qiv1phVwgEpX2BmsCJI1uhJIxscjKrECZQuB/Y8/FllIxWMdNRCrt5MCQEgN89iy
vg8QXbyyANIQZKMLUMUFLFzimPQR4L6vYX6G7Q269jFR/MRqBZjlhrhOWqFddARmNpPOZ9fac/aN
sX1ChbUvhNraQ4TQifjgKUBp/bUa7aM90XQAa0jVa2IIYBcF87O52XFM8cKT3QAoRXCAbDemUxbm
CHAu2s4uVlbx9LLrMlW122EI96XT5R0dMj8kadTAb5L7aVSoJJLfNVA7QUUacB85BaMtjPSbIIAr
T5BAhvzm4vAywblaTnDLktCsYiqTjsjouOQa0LXBUzOzoYolsnouMCtp7QET+wcPTbMdvNgVxkLo
V4zzbvDwbqB3MHtB9Tk9NhNwJrA9JshKjGgZLoPKBt9Pg2qk5NOWE0h+Fq8rcDyioD8CoExVIl86
nQo425beq8aKfYVJ+zK9txy9msC0xkfExIEoILcVrk3iXAZPXbf1W/fTZchUA91X1kdprdDBQnBQ
MhHN91zfKqjahcHdorpkjqD+ZgcAcF9XX8VuiXuGawnhtLTUKL7QxQ2o3nx+H9QgB1iXC7OmQm7V
JdQAmVOjilsOp3aU4c6wJMGsXjl9Csk3dw+LILnEkdS4lxMGJdxYiWFPnVRXTjFuJI4WZIfitlNX
kIjIxh7zFWCcTj0khH3aU6fSNnwJR9ixop8IUKA7Enhx58S6JzmXu8A+wj9vK9hXYY34HRCmUVsH
BKIlzZe6tEB9eKvaC1YXZt7iZ8QNn+C0g8kt9BEChbHskBa9ixHXsQg1ikm4vo8YlZbRM3W6rJ5h
g+3Z2bR+oYqLa6RQf3mp2UdP70hBgalaZycSFxgOccs/QNvo4ENDmwovsRgknDCwdGtyJuuykWpN
G3dJ7QV7QN7rZchaeN+eg0lh8WJLaHD0r9q1Nsi8roUH7zpYYxfJsorNihe1QqbbDcANuq+qGc5P
Mg6AaTolzvOloZFgWzfAehwEUty+SkWYTqCtABmvlvDDENdOxbOhjhKOeVLhfGG/Bs9CYGfJM2cd
kUBpMg13HHCzxlQOxRnVYC6YW3eq0nFZwOgAPOyzm2aQeYShoZz6pAIc5/ofLZb0S/9jtCAnAob5
Yn0RJOdgN2EBJSggEbFuOWpuc4GL3SKBonrcg/JYhA+RmgGsWImD7sZghy1CcrOda8yEG7v/ayhT
0CdjNh3oIGAyYtr+oHr7Rhg3x8qp6MRO9djXm+6F/yCiU0seen5TBbcBXmsRBfnkb/36yxUOKAQf
7XQ7ArdpMNyCyEJiCthyhH4C5CwTcoBQ9JaSebv46B5WpGx/I4tX7EVnduHFpn3HQAMFghV+uZAv
oSUK1B4/THm3RTCgn9uM62bGV9CqIJ+9MkcysbTeSAwdufHilt170TuXsBsITeJG4CIxZBTUd5G/
Md0zd6YNrV5roI0dxjWVj5wEc/QGnQ5FDpIJ6Qn+NcrJdMKGO4rwU9i012Qcs1FPeeeDsRcll3sR
Nohb0tqWa7kFBeSlnh+c6NYSCO0ApiOIigFVDAS4Ts8FGD/TfAqnT1o86S6xqy53jNj65sGnu7ZQ
VxECIVE8hVtmttgPegEkBU2mDqiT1dapKCf8AAPuAWbptZ225KUIWNLONAWpN3FLmMiOOg+ap4Gg
hq6aNKAwy8ZsXywYjZavoqiPNnC3QPSoB4tcBQiiyxgrGWwYbhjHxNuxgWmiVBfID6U+QLMuK0rA
wh4GTiPPDNC/LkIlP/I9JWES9PJAekRRrrp4UeW2sK+AVEPCAhkMsdKzCTQIGeaJZt14QBRt0eV1
YAOns3Nlra/LOj06Bq32qu5l2T6sClyLEtVzW96Gct4K2WckgDkFL0BWoFsDN44BBBjojqeFc+rB
oJyIDdORTyfqD5i5bCcfIys+vXveU+BPdwrDxIWjz5jFB+vmZGQ2jOOag8fGXefIJDDeeabnFXNE
NqJ+aK5XTTIttpoAu2eXrnXAccMoxgKa0u5Lb8mV7SYD5gMC8P1keai92tt6stKSvxTACem4YqiF
8exXQMLY8ry0doJtQ2GOI+ddE30vC/hViN0YREjYoZJBYGtxPysYmchxExE74TUcJFp+lMSKTY26
qp6AaoPyVkMzrrobwbXzXcguYA7boUgovOKGD1PmdfSekQi1BqieGhJLlxIRhfsKr0bFPjGxBh1x
jDVAezW44LSz1HdPnoENoYQNIYrd2dv0FagnvHa62OgGPTHZ2R1mBpjXeGAYmAo22gqTjVcxlLFq
zhWxNtOoQNkDtAKgOYmieWMQcmChvqv8exq4WV2A9NpXJyckiQDg0K/Oh/IIIDYMGxzwbn2szjQn
p54P1uUwMIR5RCfIBOJNaIyRW/SzAhNIR6KOcFU6e7jUMKc/Ou2D5k1qQ1x0kf21DJangHVfHbI+
GgCosVJMrrifC0xdOZhdBdYUOi+zhH8s7RlAHDaU5uLYM6ghSfBhHL51OALaAgUuH+DCipFXDzCw
DaE/4S3gCfSJ7wMyac89liXDCryP0PtLzphbj607gAWHd43bNfXj7UVM0AES5vionGA06xReJqbm
lmDeNncheDIOJiaoU3y67ZDROSb1opIYHgbOrjVrLir/01vnI6YyODFvYoTBYeumJSa6GqItPkZH
bNlykF3KKgTnRxxcqwZg5Nz1OrgldZCEvpOMXrDxmmq79t01mYscWnppVaudwuVUoHgVDQpxM6NC
wYwu7MaUC/nezcvGLey4N7BOnYKDNSnwWOxYjgY4lr03DYCGlexH0x+YD7JbpLe8scDymm4KCjiW
M3Vn4/3M0Ff05fKNQTHUiQTGDbzK+v5cElSvlk65akHr/IQbTjLpaEuXZ7/FBon4itAVg8bHkh7I
V0pKzIVREFHQWofo2BTdc93CwpI6V55ZCBT5u2Pn04QBXGhBeGnGIfGG04zZbqBI3mIwhW85jTDa
YiXqwqVx7rtw3XDUD8oUcVeBBjfMe8j2phyfUQffiCxZGaH1w6QnJSZ8oRfUiaW0P0BJMu3mmwGN
lAnquxJ+UCuskylYChJvMvJQojm2na8hsm2JV6hRPFPM3STKz8g2u0rhZ6/ONfWLR8rIiQ8BetJP
YvXoOIYswHTQoG2pwbjrMf+ZMOWteAimP2p7AAk2tdLVNrmxxD29UIjs8ei19b30BuxzRGcLYx1M
G5Ke6HvuYZ+jKfF6SfC9FA4GX04aePWbuvR6uis+OdhHZYkSR0NTBW6kPrBgsexcot5s5FO/22F8
AWxygHehxuDC3AkzbwLcYA1/zrYGa0JL62tYpz2tGmhRjeAmtovYgmM2b7QuTm5FpmTww/cRD59N
bORpgXJiOwvfhuADEENjlgrUivHRZ9WNmPuDP9f+zhHuHt6fJJ0n1mBOUN573Xrb08U8zqxvN521
fLJWosmtxk/i2FdyQsnZNQ28pYdl2BvY5aDUtMsYywV+zCwDuUG7uh2UzuUKaKAcMcEZvSOILjch
d3dG6Ht0LKfiMk3oJsWwQK6m7UzWk/J8APo9buJg0iFY8OeFhjA28Ukig0vNXQaYc1njznKmT5SJ
XTwKlGUuELuEl5QnduMciQz25ex2J6e3AccqmOsADKPm0DMQMf/HJYAfGzBhhxmwoRVU7+D3fdGW
kjIGPx0+89MVrvIp+MV9zvmFn/9TctReMdlbBoxuwX7PvIxsu6/6VD6MuZOsb3jLGUzd03H/m7nK
L/tEwY/tPVeV7uLxAOwYAgNrNBVqJLEJvn95nb8s3wQ/FmKoLVQRLNgvt/f+t3eaUjfBpCB1MVeI
QZz7WFKUUL/bL/39Ru2f7ZHgx2oMsWzSuB52xEDyntMgD8YNClqsYR+sTGX2y6qTeuegSkCgjde3
/0JW8O93O0I/Chzi+K77Y3/F6qkbcYnTrsF92tkZSrgejo1wNhLZlNkphLz/C3GHv9+a+fOpP3ZY
xGDzHkgWPhVDuZhCY+fT9XOzZpfdxnKj0UvG4sPpEgQI3m5QqG3/+Rv/WxUL+ucX+LHSoizSEFzW
yxcOc5DNAAVdcNy3v6lY/PZ2f2y1GFupmmKovHHQI3FUaBySc//8JL99xM9I0LRMCweroaOowFOG
PIHXZv/8Eb+8rJ8b8wYE1IZS7EoGs5MEOkx651EHa1z2N270RSBCJs39P3+k8/d7d//6gn4uzk8i
ChE2cSMxBz/K/OKAOKYQSNr2v8gf/H1g+/NBP65+LVgZ1SBAbVwJGuRSdei2YX9YTDcDQRsAafHf
5EV++8Qfl370IAvMV+yxh+KwmmeBYQMDfcYBw9MGyeCfX+Rv393l+Pyb3o3qNOuiqr+8x4tUdI27
5f3vB/3nqrw7dcwldCzytd92AOXaSv5yCP/DXt+fL+pHzNDEWm1CGL4oF52+gpJ6sHywmbzh0O+K
CHWV5VXbETM2Yltg2snpFLT1L5K6zt9v2f75LX4EjqkEtW4KsAsH/hP8pZt0juVhgS9g/av89t9r
Ff0JUuRH9FCNYy9tBRmQZrdkfWLdXVJEu9FbcmNSdE1VFuz++bT8Epf/Eo36t9NS225jW81FecBR
aScCNKLbkgEztg8BqJsXROufP/A/CAT86316lzjwb58oonJdIHb1/wQCrGtnArE6vkierHC2HnDn
ge5OjyjbL06WVQZHpd9E2H65jt6PEqOaQl6qDtP5xVvt2L6Q1mrMjVvpos0uL/X9L3oB/2Ez/M8z
/wg5oQUqz4CeHboS5rGPZT5vh3hOgM27Mer1X1dif33JPyLOIAWBFwFYB8Ozv+/jLhme1luDSVo2
jzk4qtllM5aAsXtbPQxW7J2iX8rHvy/j/jzxjyhU9atvlSNC3mXLzjQBICkPrQ/9Jdj9kgu9H8WM
cOGDVDYIEfMauQlmvmBiOuSXZ/n16/sRiHwVgn7VQBak2l10XUE63aOPSMTO2mARBvbA/3xFfnuo
HxHH8UzZQ6EDigzqJbQqTMt+u4S/3YAfcQbcRZdKgmLIWHo3DPWRY4NPWoB3hNnNZtr8bw/0o2KZ
fNceLa1wGNpr0zxyzNT++QP+1nXd/xM4f4qROxF1sHta4oLFJnMTMKbS+R3ma69sw45yO2VLqpPl
qQW7gf/22Ze79P8vMv/rqNMf4aQbvMJWl6OOhMRuAW6n4usvDXT8FrH+L273L+fjpwjo0NlLJzhq
zBrcVKt+Vt7LL6/zEo/+6ZF+hI+lWeQqJtR/3qa7wsrexR+6ep+TBaABvFN+FQz4JcfSH9FCYxsx
MiAkbZa92gWHS3T8y1l4K5Pfjv5/kB7583X9CBm1sly/mND/mP8j7cq65MSR7h/6OAcQIHhNIMml
KmtfXzi2y2bfFwG//ruUe1yUTKc8noeZl+6uSIlQKBRx414biF0b6fMdapS2ceVvZtLWCLoBImEY
QTDUufjBWoyBKgP8vyTjBWH+nkjGvmkyQaoy/5lzX42LG6jKBVHK8MYK0V+g1T0zTpjSxUuzEkTd
de7/xXHj4kfrG3ltonG41W6MQ+5Mx+QYHPy32euJ7R9B3XdJX3yRVdFB48KIkrMCrJHwksrtwbAC
8MUNAC8HMJyAFyf3RIxJomyMZwKJ9YboVSHhFADhuonfgN4ABhxQD0we2SaGTcINhkI39O386RME
Z4OPJ2aWTJYCWpd4OMYA50GPFJwBe2Y9meg/nbclyrF5kVnUyeRmmmDMavRHlB+v1DraESUJbSPC
KK9J4606DBfzMECnZfshI5cjkZ7P/4rV82FauAbwf4quccef6uAgIikmoopRQke2jHeGFR9riMQL
lis4IQYX1wBhJ1L8Lt+BKU+pP8oBSu/Nc2ApAl8VhGiDW9HUZUoiDTiKo/+U5HCVZHTP79ns7L8d
dkNVCEqhOgQfuaVEfdhKNeYzfj3zoG3liklq1o/6wg63EmnM01CmGDQFDsMJX9AbmxqbYkZqIz0A
yh3Y6g6DPuUN2q6BqOi56hcL2/M/XzwVJFqaUjD7he+PTlftCwzk1vG38xu5/sBbWOGic2O0U1QR
XHbjYXDwKkfuYIAbZ340i4pQq6+thSkuQsdSpExtitLDCGiLlj/mQMzXM1IrO8Xz5H8nC/xw3Uss
WdaBP1Wg1vd5B6mRl2C9gkGqKKfSrI5Rp53iHOwB0BDCaKL2g4K2BG3qG8Gmzu73u3v+MsxXkGo/
nBi4MlB9eO7cuQ5RYvQg3FBv5so3bzHeIN8KTK57y4dJLm7qOoZQlFn8ZvZUgDcwg7gPncgOp/0E
1rnclfapbrNCwB66HkKND7tzMrXwUlQVNfJOwzuWtu8RJ7hRX6TvgPMTd9xRp335m3VSVdMUzGpb
qON+tmeo+eTnLXJdaGiDAd5JnRj8MXiPxCfwI+Bh52Dq5GgIkovViLawyl35OUAUJfqx/nYM3yFc
qBv/zbNnYYHz1aBttBSt0zmP1u0BlTjcTYLjsOoiv0xQmas9SGjtjxTtGwxNpxtFu2JoN3Wle/4D
rR7yhRHOD4dAHmtSYR15md6ZtfkYDuw4DtURBDvHiMgPASCl502uv/cXNjkfzDAsUoOvBoIr48b3
lGv5Bg1KxQE7xWWJoUgXjC9eBdWe/Dbx32sOojqSaGfneLA4BL6lFWmfo8LRglsjAF+UVVyXYyG4
v9eT98U6uduIDj4Z8g7xDBOvztwFqwHTBAHUbl4cAFLGTv2aJq4hii2ibzovf7G8EgMHVoo5ZGj3
ABo81LCdyKjQzQTBaBQ2QOE5KsH7aK7nAFkq+L6i3eWuqCSQIGaBSWOA//qNCSh/jPpZH5jOeTcS
meEiS69EzGCzwIsFSCXVX83xCajE8zbOxxEqc3FEwughSLjx/FKjQ9XfSzER+IjIABdGMsloA8NC
bYP6pqtUdwE4p84vYf1h8OGF762MhTdgOgwq232F3OtSPgS7fOs7WnSaNY1mNnl0gSG9Ewn2bd77
3y7UhU0uqhCQIEBfEFFFGq6J9OBnF1aACbTnBHjN88tb30DdpIiPsinzKqZNOk8f+si6GrW/7FUA
m6MiuTtvY/08fdjgHLoF500edjE8rZLdAQMHynQxmt96zdMAjW0Bkjxvbz2NpR8GOdf2C2pYeo2a
ySxTOicHw466AKdG9nDw75iTu2zXAI76cN7u+on6MMt5OzMzWkk9nFEBKxPAbwPYBZT6x3kj6xnI
YnGcy9c1oeYwICr+h90RaAtvpknOHLEssmgrfwMGdBYjuokn4z8qVxuIaxqFHW6p3Vxg8IH8wOQw
qiisFnxEwWby0IDWMP4JwpX0lBqvjf/FUL+c30qRCfVznNcrPIFzDcE1ztANxDAc5iVN/ea8kXUl
jo/vxYMAUC8MY1/D9wKjIGb3ksSuGgqt7fgU1tQxdbz74wZ135IBuJgVwLDXwT4tphvZ1y+mqX2t
sqy2VWKeCAFlFLPqC8DhniDGaZNQOskaA/wTwyBNFeymLBoBVaLbqesxbKtf16nxnKbWJVGGq5wA
RpYUlxYGfCszAd0eZk165TCo9b01Bfl//QE1w9Bw0KCOrFGqcYdQBsdGPOlm4CXZqcluk/zGDwWa
TL8Hr88muAM3kiYue0OuPKu762gCRhxVEB5/d5HPFrjDlsWFhfQuDr0i1g+l8lQSTJTkr+ddZKUb
/skKX9Cueozh6nkQevPEYtsq0U4vpK8FgBPA1UqbJNYxOoKhUbAC1vHUCz7U6i4CzmlAx85QTV5z
vgQCNYPmB3AZM9cOaLSV+LtggQIT/AKlAUnAEIThu0RgBrUF/YTZaUDGnXE/q6nl30pHYPL3K1Qz
MMVgwvuIbFj8qupRkbK0bUBUDwhV/zYpW+DktoC7lzsQzHhyvWNODYyXI+0zwdtmpYX0yTa/XC1M
2g56CLNt36M92p0YOr7uIEZugKwFLzYhfmtOCD4nDJ8tcglDXRkDm1rMiWse2WY7SKoAegdtMP84
7qpRsLe/3+efjXFxk+YYaU+hO+VVE3kpptiR5eG7HOYHOnX3rB/vu751z3/O+ZydWx/5HKpJPcRt
AiHnXwWwuWQjlsReuVw/L2125EWy5xtaN+hmAW49MDFsswwCrJKLke30bnRm7l1Rrj+nPufWNcef
hb14GLQqqIPS05vLcoqPGuiAENhHEJCc38D5D50zxOVgGQ2J7s8OYhYeaGlKkOOJnvSitXABH4BF
NnYtYuU8u1CBUGAC0rw1odwIGP751YjcgQv8ej0VzEoAb1e9mXI68xqoXothZCvVws/uwIV/pRlj
TW4q8AbaynbYgz1tP16BTPSI/FFQWVoLkYt4xfcfgIeSexmNfC/r2m3SPJNA8s5vmsi5+V5DFGdt
NuZh7Y02yATuMzfzSre58DclxO+EDZz1BRmqhWeFNtcjP7t2V2JSCBD8ee8GAC4bmyXXkLK/Buh5
3wL4uIXg3iDYxH9ZooXLDBz5xDC5OKhXBiiCNfYzDk77AaMlhwZxtz7Mrb6UCeyturw2IyspwPcy
f8mAYjnOYtBpeoV5pFMPgTXM+IBPL+7+e1AJPPHDEn+lMIk2hVb3P68UkA2AuM0BbxrS/n+uFNEl
Jlga3+gutLYdLXMowWAGemtQwWEMAuRcmDQUnOUV7PHnpXHXiaypqHbo+GazskH/Jr+mezCwurNk
kGWh4AI2N9Aq2n9wT6/emgaBq+gWvp/ORawGJNEkzcYSONWP413sp0u2s3aCwze7+28BeGGLC1mZ
PJQYE1RLr99i1ByD2fiA4dfOwdow1QPggCgnWD1/C4Nc7ErSWgopw+Ia0BhF1bPV5qIvt7p/FEUD
NKVU0+LbUp1saQ0IGX7mWJgawDt7uKn2JsKjshfs3+wFv+3fwhZ3MxdjP4algf1r8a1S0OoA7Agy
4sxBHuCkHshhzxtc838ok+iqrlEZvUoukhhGOPhxqsEe+Bnk8gtpMQ5ZmBsFzBPnLa0GraUp7gBM
hEgqiLJ+Bq3qMOwk7Z+ghR6DOGitpQJLc1xgbpO6MPtARvpW68dsAMVJE1/WSXB/flnrZiA/RDWF
mub7sV+kNpXvpyNQhaU3mF+KYT+mX7Tm6byJNRe3MHz2HxPcmcKwl+4XI3wCHTGnGE54TAu8YC3R
WFrgDtGglxj602ABr1zbrF+64iGNL0FU2JUvUvElwdzA+SWtu92vJb3X/he7FmAKo1cNuF3YBSBG
x9hcic4S/K4jolfnSkR6L/oZMsXZNfjLq86z0gDQtvDAFNk7wMnbsWM6KfhjEXBnqJsQ+bNqUVU0
igFvFQInXLzt2wCE8lNSvUd6aMSBp3abXQ63cxSEBPX41RdkvWsJHE7vh0XOQ+QuMdIYk4deYuEt
Vvh7i0qXEwjC40k9GsTCaFFVm06uyDsKOYVRn0RqXytDIHMA+fgJvAtFTE8n5s9BcnjvVLZ77fu8
05UzS6rVG3BZ2ejm2+mDcMNXAvTSNp9UmmBJrSsdR712Rvdn/jqdqj+64FYcF6Y0UKoYsmH+NmnS
TVLeyApMMfAlKvFdVz+8U2QEIjmplUP/ydD8QxYnpI6LrEx7GMrQS+/03lXAwHP+EK6Erk8mOD8N
azw1mxZpnZLlp6ZPnzHp95jXqiCpE62Ec06wtQQGGxSkBNOT1T3Uxe35ZYg+Ced5QRyzimQTglf/
nVUAv2i3BvihKfh4zxua94O7m5f7xff/LQYilQkktV4i63ZNXjXIhQfRSxJfDIoisPUvR/qXo/Gj
I3qjFh0CzM+kY/bp4The6Yc/SjoEX4ion30tSsHo15k+nsz19mfrJ0J1DDkpiHXxqNhg2Dr3RJm3
wPsIdz/rGfJSw8QC+wYCA6BaGMEc2IRf/7dvNi99cYyATZExKoyLRgL3UgpGOVYkdpwBh3Zpoe5x
3pi6vpEm0UyQZhq/AZgYw+Olk7AmCVovU1Hc9XmMOAxSExCaqD57TjHID1ToBli4C0yhghM2uSG9
dTAm3QMDsKOFII72I1cfq12GWWgAzr8XRP+KHOMiBX2zDgy64Eevf4eP38ztUBWhZNkHFAmM8ViX
x9q6Bl+2wMa/ePOHkflHLD5Dl+mpGYb6z9vhP948p9BivxJ9Ay5wTnWnm0xGtk7Bm2NqkGhVRG85
0ZZxgVMHc1vV+VhNBC4CMwqcJPxaUlFSth5uPvaMi5uBiQliGiLcyNIT5qrN+kHBtHgCHheluz/v
uPOf+j2yfZjiQmjfyXoYJXM6BuWhqIlcuX6LZIgngrlaah4KYWXr/EcyeNCKUYKCBxRT8IfMsn2Q
AwyWe35Jqnp2TYbMvWymqJ/qIsOasix8bkl1OXYAsyth9ZUVEbhWQB5QVdGJFONDAUWuDlOrHaQF
WNEdMEkKNqdyr5v9M+iNXiJTu5vSbo+J7GspkV9HS70+/2vPe5Qhz4tZnA8lxEhJMidwg/IWprc9
mPQaQ1DFERxCQ+YibppJvj4B179Ik+Yy33SZe6Iy33nfNWQuqABVhee4iTt5QJ20gDBBGIPs8TUp
y51pbs/v3eyc/+68hszFFmmIffC8IfMs1G6D8i/YP65T9tab6EQEj6Dxg3SBwOTaWxapwH8ODFLB
z98LiJIUBGKIAHPGiWd6h+FbFOBqPNNjN4BchiCAnj+geMp8tteYhKl4oiHHwVx/PwKKhHmTYtiC
YDu2k1wUeoTr42JPwvoAJH9IDTWv3VOQQUG8GxSMqMNF1T7amp1oQ1dTeIIXtIYnpgbE9OcF0jKu
U3UOCHN17OOCqA9sJ0o81vpWVJEhGAwsiI4snot2zZjIPavgMLXje7+KjP/0reYaldDiWixaWLQ4
jB60unvNT+ZcB1UxEGyDMcoBBwhoDL1sG1jC4ZO1cLK0x+2mRGad3SGtvDQ8FSB2QxMrbzSBT646
ydIKF7QyWYqjKsWq5raB6s7tv8QmN+9r2o7e+VO+Gr2W1rjoVQSaASYZfLWPJsXPR544eok8xOLC
15Q0RpBXWNmwVcChjO/V7wDgbCDkK4GPf4upZxHccY4YfBRbLo+LYmoFkaEmQRqms/auVMEt2evg
rtWaLY0swYtMuJdc+AIkYtBCC+ubO7fVYdqV4IZAH7U+hIdC1EddAddoy/PGg3stpQdnV/AeLJWt
8UV+BfWT40fv/WLdzcbt4DLyBw3qtUtouaVcEAPZR5JCgBe1fTzULP+ZZRe68lgaaF5EAiSxcEe5
mBICgTKO8ztjLn8M+8aeW2h/luCu4Siwn5SAIA0lLZmvL4G/gEqVjK9nFo8DXro+GKGs9o4oV7PK
mxFvWaLYVnB3/gCuxhQFFWIMHqqgq+QctAbxQ6FaSFH6PnR7dk37wuvMzj5vZQWHCGdZmOFcU+nk
eixypO+aBwEJiCSCwUSy/caZOyT+xtyFBy0RnIfVs7ewyd2umdn5nZEjW6FRactQ+pnpPDv1W56K
cIhrucpydZxLDlRirTq/6mP23PQPfrgLwyste5JZ6U492Lbbv+kofNpQzjMLBToEcYsNjdFvwvgm
w6B2cCFvW7svt7lXbwUfULCZfJUkbiDipcU4CfIB1FqanZe70AHVk8M6jxz8DViIUXT1oU+1O29Z
FVnmbj1dkltq9pC/05Lx0dD619TSJsgwNk5pjoc2T44D86/AvOpQqGu0sXUcR//od8nWqJIjSaGP
CZW1FBpmwJZB3rCqNwUITv1AdhOIm6EOv6uqYqvk01FlmuAJtvYiWngGX4Pppj4dsg7xP2beoM7E
siKs0Oxbv90wH17+W8FFntJhUtEpk6vAIWA8HjJoQMU76FfaE4RS26wUDJmLLHLXaNzXEAGQIJ1h
lTn+V9mmBHLa/sr0n8saleBcdLxWq9DLXeSClNSURM8YnH1OI0Gul7nqgaibxg4g9vLOQtRCDQIp
NEiBZOiAoPF03glFS559dPGQS2mIVL3AD0iNWXutAJFmZqf0wgKnumJeJb7ouK0lzssVc7ELOrR5
grF3+A1AxtDTtKPwmZBL6Cjl+lUqv0rRzsdESCFqSokWOv/zxUJbI9ckJUU6BkHoIijAqAPyJ1Cf
QggGA62uOrTO+Z0VflsukHVdShXVgv8mdIBWMWT9Eq3AbHzLfmQ1fQwCUFV3WvMMxrvvRVY9kMC/
S+MWdKCScR9oIfhJKx2y5rJ2q1mgvp0ouiFV9Vd56scx47lApkk1pnbCxsy51bQPDu+5FRR+juNR
agSbsn4pa6pGLRUcPnxr2gQVttSP831SPk/+M7FcHXzWgo2fXye/B44PI9wxLoZsKKELgHxjcrXg
yociGwRmQJqkpEeIDTtScdFNt+eNihbGHWSQtidNzLCwNAUHZvGo6RdxWwoO67+41MfKuNPaqJKi
aDWC7vwuA1F2/s0Z7dG1oH7u+A6YW5CcWp7m7//oVbh+dD+sc0e3yQIaBBgI/SdnhBrn4Y9xBSJb
3HFV8iEp4UOzrfl9Xdl/bms9MnwsizunZgwpJA2zYd6UmLs+Kq6KZHzT9PpFjUc3SqpvkUJE3bLz
Nk2+njhOyJKHCLVSI3iSOwhpQa82P1RYL/iAod0qAhOv5/toif88eCZfXSz0vAG7Iv7+3yBR162p
EAGwzDnz5kdeE18LIOHwT7npvToCBMpcufsDBM9qFqVSC3gAVZmjyufAPuaguszpewI+OCAthwqr
yyXgOYjMBOd9Pe8n2FFKLZ0afHbCILxmGVCBwhScCVZWtJBT1Vahc2GDrxRCGPoG8B4HAh3n48wc
u36LbQuzXGxTwfrc5xB88oomfTULEyzi1vN5E6sbujDBbWhapHVc5QhlNLmoYvC7RjcqGEXVOBRc
BnO8OLcWLpp1gQURUkg1e6EPLolG3WZ0cnLoEDT+CHFtwbLWnXKxLi581Umbgp0VR6CUJ3wxBSQ4
heHF1NwyKFaieOhYeQd+UbPdm1CDd5hEtud3dr1Os/gJc1hYJCEZogqqiagaSl1U2RGBkF5eNcyB
REe/Yb351ufjrWIFs+DM5NVl9pyp1QPGj6HwAgmS879G5Epc3JMnhnn3OeSEibSrQgiWV0RQwhe4
Ep9bKBDwCQodN3HAtCcJlF826YpZpnXAOA0SnPMLWr2DP3aX5xQDoVk9pgEcN29DJ5C+V1Jhq/2P
80YEu6apnz8hpoXSti7x9jYk7ZlZ8W3OMsGHEe0a+WwiM3xDzwd4SWcmjyHJDn2bO9Ty0ZEY7s+v
ZmWYF+WLxZ7Ny114pBrLhtZ0iNRp95OyvAK5VuJiZv+ycpgOCTLM2bqFk1+KXh6i88hDWVPQdksR
xeciV8aB7sxrkJQBL27sxBAnwY7ybE11k4d4BSNqyi3ZZPSpCB9kUJtDe0qwnQLv0LlPJ5d+RiIj
RC7xDWBZu5ed/sl0MCfqtTYI4fOb6E6EJlr3es0EphRMBDJ/s7M2BO9ajqysSw6RdWGwIzUF7+L1
VX2Y4Hy+btNhMFp8Kcyk3Vq9+ihBq/b8zolMcBvXWrJvtTEaOImS3eFBlm8aNWQCI6Ktmn/EwtkD
tRjBIYF1pPEweaOs5e7YaY9klEX5HaWCy41nxSMZ0IEqmxsZehx5ekrfaBzfy8zyYvDIN8Gxlms3
lP191MsQOjlk0hf8J1uANr00gUCmqm+SFERmUeJa5X064OmfH2lK4UaH3rid/NppaLoLABGR1Xtt
vM8GMFD0pltaVxQlQRSCxumVRi8sOahQiZNDBaXWt6C7lVsA/KqbtgawxHoozHt5uqmg1s78wS6A
ChjMZ6m9D/X7fvimTpAZf2qakzKQTQSV9kQmBwyT2B37Xub6PgnSTatd4j/JOn/TG9CnhghPBb56
VT9GkQ8ZQQjQt/cjeTV8tgUa6aaCUo807sD/6g3SD6kAkTk6FhiVgjDBoYvuMh2gco3hGZzHF5mh
QKsSypFb/EsRtN+YlxQNMnWo2/ffS1bYuZI7A0QtzfG5lu76oYDsPTofTQdNWmgeDNCV0O8aSN7H
mMFso8eyvhw6yTYGyIpC8UWF5hULnzWCepKpXKpVvGnzm3YwbFm/kbUnDUJGkooyJMX3yE/h9KRU
uk27Z2n6lvqvkQn+cr90UwZN9EGHFEO5KadXYhxUaBq1EDYMtPssMRwZ1IhxJTlNOdlN9NZBDbaj
UOXUvay/aGQI0QWnCLJ2Vn7Vjo9SfFEMb030BQOkCM4XU/s0hmDibY5WE7tU/y4XT5BFgYQcRn1b
1S7UWyuH9mpKIPrDIPr4o46SCyV7ScE3nwEeQ6IvkKlADdPz68eAGe44+TYBZeyUvJAIWB+VoMzU
Oh0D0kB/xSHcNFDZrJoClAoYPp/uGORP4/SNjUcGUHes7sIq3EjkSYFsYBxFEBWtXuTsMUKNisYv
DQo7cnUqzIuoMPE5d1ZfOGn22rXQTCToQMd2JAWODnk1K3EbiIGyDmzf4dFPrzptcgqIoOotgezd
UyZBXpjt+rjdyeVzCq31vq6/Nv1JqjGVy0xgviAZn5nMk4NOv5VJj9JnWgwQvtE8H3wUjBHJLqBz
DeGyQxAGN0PBIkfOHzrlqoruq161ATPYUMiXxF0K/a3O04fSTq3+tpJn5QOIdXdQlxmZG8V7H4i9
BMqLKeQXIC6N2XWS2ZBItHV11/eK22pbMBhDPAr97nbcGaCejoJbOhN7TW7QQ0+WQg2hk6Br91AD
6dOAkaeMK09udBOuN2xKC7KO/vcO2tdQ4IYOx0NdAiQoddvOv1NSwI+DxxHjkj40Oa0COjFGuJ8V
F+L8R9h9j+vvRLkxQXc168+ExeROHSQryG0JXY2ivxvGO2N4UaaXKWV2M5mbUfumSQ8dhWZTfoj9
HnqvVxUUq1soy8eQ+5XMFKpewWUHDtHS/M5AHzqG1h7yIJ4RprspPKYaOKiIpGCiGIlrG09wucF6
Jkb4BFjZsYvAcB6RL1F1H8qgec2Iaw3KIYIQIoG0QjEmlhNU9yOQ3BON9lSREN+GqzjPDyqZrizC
IL2HH1RLz61JS8fQoI2ej3ZGm1NQvAzQCtPH6DDVWrRR+8YjFYSFSdg+1FO8j6oGaiZv0xQ+y9BU
V3Tlpi4xVgJpP0srLwKjAnWJtI19KKRBMNRuhwnRy4KsXweLDARRzWgrUADZmqTa6JmxpRCLQdsq
sIu4uFLBwU+KDYuncNM2F0042ETuXWBvLpSm2ZYVVMMgKkO6C6O4rUwoWplbLTuZaQLtpmSrW/KV
ZT7L9IlSchkxywkN2St9Ddw4xyhRvkFY5VCW34bQ8IwidgnUdgZJcUt2YSQP1vCjoJYbWygOF5GX
SB0EIuDm4NGy++6qiK5q/0srF7dsgJx5LtvhWNi6P9lV/q1QoOPpQ8+PHnLrmAN5VrO3oVE8LX5h
3Ukaw6OK14CPq6rUOreA+sdAwi2kfhx11gSUok2OrWIlxjwUaALK0MAoSdl4I4J2UKNLauTbtoII
UWxn3eRAQ7yTwDLMQojC3Oj0O0ocm9y6ktltGL+VdbmZytfAkI7D+ECT+CD5GEROQvOltCCqU8mP
/mh9DdsnHbzhEBq1Diy+yaD3tDHSCMJwgx0Z2rWR0psYAo61nI5bmaUHRYdSSTPsE0UGw/+QbCu/
3Red3kNJaYJUSgGZCKq/tZBOocFQOh1KrUbRqntioPouQaP1Rh3Z1yHPcYrI3k/xVsWFdR1U8X6i
Ddgkiq9jml8kTdnZqT+84AVy0enasYZuPCJEd9eO8oU5TJdTqN76UX9ooFOihM2N5WevaQItdVod
Q93EcUOwM6vksh36tyT0Vbh5A8iMOUVkSwqQQcsY3mUtRM2ZfwK7yilAY39q8q+1pD43CWB9LWIV
Q/PMaRPpUi+GeyvT7cmPNUfvgkfCEJu6HjLFZRSe2iQ6yJ1/E1Xg4PM186qfJuhPJVmXdthS85vk
J9emD42YeIL8fD+roLEtlZTLIUhmAaN93KIJDtXhXoG2VxPtjVZz8XPsXi3eJDreaE17UlKW39Zj
u1cCCNmlfh7ak+Ffd1L3bSS95qi4/dTK9FHLGNWdUZZ7nOHnqILwQkTwSePhREd6W03Zd8VI3d4a
pCOavXQTtgXETZg6QD+pO2R6OxP0JgwSs/2cQaKD1/Yt9cJWO4w59Gd86Vo28hNgX/lpVFsAaw3p
JYTSka1B2buFEJw54u7uSAeFIx2diCKftgH0zqsARWOluNVK8PMGrHkMoyzEs6jfa5KFyclwm1j+
Htu2K9sGLJRQNXUsLcCUCC6VoDFcyxg1dO8Nu+6jkxLFh34yrrQoPWgAmCWa5JpltGcGUnd1qFFE
SqKdVqIiLrVkp9P8FGUYGIcU45SQTRv0B12GiDbIx1wJYSXNX/tphLgYVJvzJyt+hCT0pkJzPa0g
tgP1dLobwteYkE2YQcdaobY/tpA5Up2KQNN3lgavU/hpPG0k/QIyvqjxQIbC6nsbT4o7v26cfNYH
mhjqWn2ibxt88IaOnoaE0fyB/bfxJgGDd2YrI9jn6+NUgIYkuffTH1ENxZ3mFMqJa5q3cXHBdG3b
QwlQabPt1JIrWYZAUDTtWd6f0vA2U5NHv3gy+iO12sc0fITk1MkvI6gFHctC2yUNBH7Gb4Fl7Se/
d7s42NDwBBaUTUzGrU+6ndznO73B8OorzW+sRnNZ/6MKcPJOva9uMcWLnlJgm6DB1qpyI0nq6f/A
1wdu5wKPeRCrOWqXI5VBONv8X5uomUrJWHpjeR3Nkzf6lzSGdJIab0PFO//0WX+V/KokavPjdfEq
mcYwHcoZvGPJJ82EXnhab9pOSNu1/sL6MMOVv9KWpUi7UO5pv3UuZJtDDOvZCsiLJ3CTMcDlpk3s
5g/+l/OrE72DuJJXWKIAlDMUGMygSTcGK39AGRbYCAhJzurleViJyKdE+8nVteIy1vxYxkIn+jBl
4XHqrSu/fjq/LIERfvA3NNSeFRZG0AmrnxRwcZKyekroXxYUPp7e8+9YOEesRJ1SzINn8kHfIo9N
t760GeimdKFGDKqFqD1SthHVZtZX92GVc0kl6CuZaHDJJn9LpRuQREHASzDoJrLB+WNZMhomIxyD
UciDm9dKBv3cvyz6mqqFYUSiEYNzhs5nk4Zp4mrZ3dQwJPJH3c31MtMvYzwrEzRVY5lWMKYVta1B
6DRK222YRHhSP/6N+31YmttnC7dQNSjYRnMjsMnvKFO2Er0ezcg9b2R1PEQhH1a4uk+lK0wO5WLe
PGWr7+rr4MY6Zg+Z21zGV5oz2fRQbSe3tSPQfkCD9hLi9LfF1/O/QrSpXGWohiOCzAgltQASO6UB
CegkthUcgVSVBQsWmeLqQ5JM+0qiGITsktBDmTCY6k1W97aUiKho1oPxx87Oh2Px/UI9z1OfRDXA
of6N70FoA4Tr36AZCJ2Y+iCJaR/mT/V7r+XD4Lz0hcEM0CLQw+BTfgJIM0x4Jt2fAKRFC+ROd90l
TBsJUAXjUG5by3SgGirYxPUA8rEk7maRBlJmhGW1h3sbTAQQNwdZmIV3xf/mf1wE6SdZ9Wslqryk
/VK0ELF9G8NbZvwNpO/jqJkc4jpQg7TKkrryBpZ2cw4JREqV2IGMeWMI7NaCRa1+HtQSiU4VikyG
+zyKzhQjHlAQj9TiOPrSVhrrv/k8CxPc56mzJpmyGvk4ODs3pg8BOX035A/nP86qDyyMcB8nH6uq
SqW2gqDqiBpQghZsn19nObTY/ydDfCeL5AYoWubQToZjml1G5ZVSCKrs672Yj8Xw/SuIBOu91MDG
DAab1XhY4tbWNvEmb6bRyRJk4nvL0Z3zS1sP8wu7c+xYxAaQ0k2hQfOfsaGWoTOhb60nAho69IDk
be4Gd+2l6mRXoIaxgyvrMO6hCjoe/6qTsfgdXKRPS3VIEwtOmRvpdpTSQ9SGW5UN7vn1rndhF3bm
w7FYL1hcuzQrsM8zioafp/jJ3HzeosBL+V6AlY/dUMqs8nJ6O5UQUjVviSk60quXl6YrVDFAIwFC
+s+rMo0Q1PrhnBLIr+j5ber6mOMRhplswVGYY8NvV8nCEHeVjKzt5JAgOUzMOwtzsMX03FugkzJv
pUBEwrG6KB0QN6h+mhi24fIc04rUrC1BJdg0cYhXmHVr1uiOpOWgIGeMBCdh9TstrHEHIQhSadLT
oEax6KGVyYNZT4DdKn8TGBdWODfvo0nOaTZWXlX+sKwJtKsT9GRHQYQX7Rzn5KEcWkqmIZdh+tFK
L+YuUxB1Gx/kX+ede/5Dv7nDYjmc3/XK4Od4C1VeTLotI6do9Pf/mwXO4ailRSRFl8WzzIcytpw0
qQUfXrQG7jrMmibVsi7DAU1egdncYHRne34N68F9sU3cdajFVdr2M9+E8TBsR5f4G9T7Q9QdIXaK
+pubF27myF9FnOCrh3VhlrsgJbAwmw14LD2je5CNOwgCeIX0GiY/kDp555coOD38k5haYzI0FgLQ
ZEHTKtwU7DSJyNLU+XCc8TYeNDD4PW2GEXdVvzUO0nO2gwg9taDPl2+bB8metetkRzvixrKTa7RT
iz0YTMQEgQKH4QEFctYb4LAP0Of3h0vATa6nzhRsp8gEFyaGtmj7MZKwnR1D0e6rmvz3NK1UwfQi
xfSiaqgy5xooMKdVKKP1RBnU1xWIYAuHY2an/v1r/TLxPhm0uGlbK1OVKslrL6/26mEeuYPoLAr7
3/O7ete60UtwD3XRd7UEkcbU+vZ9mOZvDpTgJTNH2h6U5bFNpkOXCVL2dQjgxwa+zxsuVteEimQl
83OxBOu8G2Wbee7U1MFDgZ6ZvwmDTXcXupGIR1u0Ms4xyJTlhRFOlWfq9d3/M3cl240jSfJX+tUd
NREIIADM6+oDdpKiNmq/4EnKTOz7jq8fg7K6k4I4RHfNZW6VRUnO2Dw83M3NQhWOI2no8Nf81a/5
m7/F0eBG1AaVPIVLlND+1oMFwm5LPYdIFyoGiiOkpg/BpwC69Cvb/rTDUjXsTJVL8geu4sguRpc3
8ozSwzCRyu8NSJ2DO3mvFLEeo2XgvM86PZe/rC28siZVvSeO8FkCuaxJAFyGvGLhtFf8ZWFxypKx
j8ZmbrQDAycKpGaAOIZ7T+eHsWJk+XrMRq2kfg8vL6InRp0GnSs/Gm1auYfXrCyOVDZ4VMoYrFTD
QRwIOLDQHfXXOhPlf02YKn7eeEnZFmGhYgP87Ez8SSTz77HXnY6RfplanKSYjTGtc9zJTRVZVcp3
HVgbJ78xoftinV+h04+Oo2EtzlPM5angIWx1tudkrTu7wpkpcrJCwfnLjw70WKiKzCRA/BaDi0Sf
tmM4JyNBZoRadh0aaS8QtJyUa7WFk6foyNRibMh0xikTsMclUFEWSmrk4+356fuAU3+5SRCsiAwl
Lu0Lg2g8ULGs54x0J/D3qCCuF0j31G8rqwMFoT6U9b1WI4MsMOk+JdObOhau1NZXVV+iGQ4ajSPU
evQJr0oDempXk0pjvSn60CCq7JtVAGrmgTU6UOtowhrJPU0hqSVkhkJikLKARBE/D6CDXYSqO0Qo
KftM+yue4miIi41P2kqLtAKz2IiT2TXuOIDFoFm7F0/ueXhWqDYruP7FxSEO/T5rAwElrzoG74Nq
RlqrB3S0p3EF+3tyU6gaOPOwZJq6ZC0YWTFCOAnDifnB01pQP4R/xR/9srBkKRC1CHRFI/yR5O97
fh3WLotXeE5OH1uNoyMVzHicL7uIMzD9c+gd4hkFzoBaL+w81lPQBihQevMaPTPUFUchnoqZJCyO
hrw2qN/pfEEeXYAg6UigwjllH1mgeAeEj0Z08T4ym8f6RiH6BAJW8m2ANDOgQPtom+2Fu34XH2Sj
2ycvJLTXtNpPCBtJKJ78+kaLS3KaykHtEx9viP1gEosb1B0O40MLPSMCaRfdO0h2YomRUR6il8RZ
27En+/GP7S+u0I7UlI4h2reZTqBNmj5Um8IWOXokU0My+VUEyLwRbOW1tT+1g4/sLkkfhxSMifkw
5Y6Q6X5pjIk+7hMAeqM3FQD9So+fYzO+qt3zru7UAT22ujigPKnLMJKE3KkrdReqgH6kZfMUT8lz
gwr0eVsnKTGOjS18jlg34zBMXorNNoESg+ozGNVI9HLTOZAUXMvwrc3o4k7qkqZkHYS/ndGHFlbd
usIaI/Pa7C2uIqFWvN7vldSRg9aNG9n2S9kuS2AYh3jteXMqHjqevPnzo5MaKCM6/5MRb0/trWpb
myCZ0yIzurJGpydNEUUNhMwQFFmYkbKwr/NCzUDu0Vvt5Xgpv8VOb2dcJxcVhK4YoFwrNk/P4i+T
8+dHI5N86qvZJCIAVzrA17pR29ZTr0udEu9oSZKVbfjxal/e7hL7ZW/h85Ik9TlXytzx2gCqp96k
GRXNh2epSVAbhkwRoItFbaoR/OHAr+RO2yAHaVWiYiIkhXyLoAI3E2xULlxNQLsBrw64TOxOA3VZ
H++akO9SJYZeS9mZTamgfjjtaFp8U5K81fMgumyE7BYQMGz5BOyjcg5sDA0HCbDW6X3oa2ToSik2
shiM9p5wQQNmpRr679XMzkty6PPcVRPJHZgng4/b35QT7olBzZjJRQn/C/e6eX5bzE7vy5RJiO0U
pqLJbnn59bVS+klEMtAkoL91C5V5C+QM21Wq1tkDnLOzcEdUkccICefZQwAuCJxZv/FMzcg3iRu2
O8FUV/bCx/12zuDCJan+MA1zghRsR/EleUAVHehzF+peOtfLu3gzWaU9+Cg5/wXRB0U6mtGFcwr8
OhPjvK0cn27VyTPDprFz4kPFJns/v3YfQdaXMR7t98WN2g4aHcU+xf25DV3uAAfWXQGBBNpdY664
VBPYZ9FxE1hQrQVNvuSCsm/liJ92Xr+O3OJSVVW0ImhxDDKidNoXdDCrsAKc7K8kK45O9nKbJh4l
nqi2udOTSZe01yp5OD+XK95RW+zPpsxBcj0V2C6ZdqeJkhOJ6qoLnpf+zHppiz3ZloNWiWoFQYu5
Rz5DM4WbOng72NzOBQAu9XGV9WttXIvd2EkAGHWKADPtAHz6cFGK2vP5qTuZkz5enPk7HLn5vFSL
EjpKKUABaCcH0BmIFSv9PvsSYsr3iqSjoPNvqJetjW1xo41SEnfRWMzoB/BEbpF2gbPcAUoPSqfu
drj3zXIlqKLziTq3gosbDffqWIkVVnAWrSQP0XsPNe/cAKBqpziZld2ItRFTHcSRw31or+GpxFNZ
reOZXlxwE6tDH9qBKfrCmB1bBblNjfcOGimx04JOCmJtGwglQisuRakV7zI3cxKQfQeWcr12t68c
fG3he6oG4O5upBWyODsK3HpQ+ladC/b5vbVmZeFeUkUVZnxc6lC12bb+E5UxGlV5PG9lZQeDIO/z
Dk4kWnGtRKDS2TnAsnoDbPPBGx3fig20G1kh2OeVPabRPG/4/HrilfbZrt/VvYLMXuYoDdRIAe4H
IfG2qKvDEM+JhakYjPMGTz5Ef+0gacm4GRZQXPWmAQRIEFqonsOXaleampND/Yi/te7qLjk5wlnf
mEp0ZnVejFBsqmaSFTx+0HdF7us8DS2KbokS2bGS97YWJRdT1+0KAOh14Faug5YfaAN4YpGa/SRc
BiK5UNAzoItTtW05Q0+WNCiWJBURcMBdaQgpnpEsum8b7d4DfZ2estpW1dHyZf6aCiVqEsKOx0D4
dhNUi/IOxWyvk7cB+sN6lYV6GIcmzUKIOYZDjR6V6U2sIcuWhFoH1lm0FFWqM+QEGa+ktrs03gUE
rruIq0H3IjQm6MxrrjsoTegdzYmrErk30TI86iqZ1Fofhej2r6zhrwhjmRJRY82XxVjJHB5XRNda
+dIf20yPBX5VT40F+AfaibUMuoBDf1NooEPMR6cY/TdVjt/Of5eT5/PXV/nCGKhJEgaJt4uvhVeT
orgiaw5QDHLOmzn9dj+ys3D1tOy1lqgjwgzcnMETsp6qrljxPUrFZm4WPtgrg3vheu18rg1v4e4D
BfIgWZZXThkNZjRBfpntBTSzrIzu5EV2NLr5EB1doGhiyLxaDWb3E2cWQEfAH0Ehh29K0y+uPH3W
/ly7S1YD5IUDV9RwkpgHo7UVXLP3pNNDFwAo873X9AzQcQvoVj17kSN9LUI+nS44Gu/CqzOtr1sy
wAnNCq7UzEy0FqKZRocfssPDWgJm/mtf7ux/WZOXzj1svRyvn2EOT3yXuY3b24FL3LWK08k63q/A
X146cxIIoafN+aWqNfgWXR/ogXUhKwOANQSqvuWQxFp1r6eGhmw2+FyBsgYA7/PGKaiSiUUL7wqe
Zyq/KnWjcxRGV7bnyaDnyMoivqPohOtGEc+Mn9yET+VbaU02XhzofANLiTVXH2TIPYZmjofv5rz1
k6V6DnpjaH5xKIssAUnK6FVTGmU5rKN+WFwH76ggZvMbctqM0K/foq02QDu+Vd/P+YzwW+AqDxVF
N6WzllQ9xTWgkjkRTaD6QaBA+Xm+I2HywjIG2LwCtC7clR+SSP8mIc38txbbFra4xrgkMY0sMUtd
wr00ikckvhFqVpPNAKgTN40VcdsHF6tn5Nb5mf5fRvfL4uJ5IpXMa1mH0f0kI/5J5il/aC+sUQN/
AQuqOB+UIBvDoRmgqmzhfbRxkkp0Y8WwBUoyE/18l/LBv63MzkSDkIN2BAPtZxYoD7ZcTy5lY/ie
rbLWfYmGlt9i4YjKgpepiGcEHFFwN5PvlFDJSR5nBwGOBcAUV2Z46Yo+7AEpgWoQ2J5xbj/vn7KT
0OGdpTG4KpJNfIl27VCXVDA8zMzIKKyFumwNBvijRL1yhFV38cVFLe0vojGlDP0pGmG/A1Fx/tBs
ZgHMwuIHth3NGX+/Bgr9ElkvLS72FG/RtklDWEQ/N/q/df9Wsgb44PG6NqnR3TQvIAhaiao/qinH
R0eVUWcBpRJ0jxTkYpbC9F0lCqkQZLETbMB0rSu74rr9wbfdt9AK7HfwJbzK2zjXRTtxNcfH86h3
5efmPliJWpax7/JrLHZXLHZdVSpd7FDxwid3Cdv01A3DS6Fr147uvHHOjHiJkAkmmcde5ydO3Uu1
PoEECXgB8DCEfmAg8bvNFP+xSMYdaMGsQGpez+/rL2VVFdAwSAsrKki6ZMo+VLKPApi4Q4gu0o9V
JkbuejdzmSt00aQPPjkJnN/pdnoLHeWmNPM9N9FfqF5BFGmvGtpzYXr73A0szUQneuue/2ZzgPZ5
Xj59sSXeOiccGgMUVQKt8/x9GJTEbCBIYgIwCZoLBvG38/a++NB5JjQOzUiNc6pISwgFY2InDjm2
nprHZqTa0Ci2Wr8ySxnl+uhhDF8Df6tWd5m4Agc9cdI+W16e7ZYpEs970GHYSYoIMvBNZGEMZKBb
nDQGRiow0GbcWIt7ljHycsSLE46evFIYijxFST0BQ4TXUbMXM3nL2lXewvlPLVdTw8UrUQ7xwS8q
VFzNfaYGeexIN+EtZNBd8jwYqu4b7dV//jb/GNeRsUXsr+a05VOP+azjg1R2bqJtOnCXZW2rCxFf
iXKWL4ClscULICTA9CALjzxHBVUiHT2z3I5quTmsbM+vLgmhhIq7Zw6nCFt6Rq2R60wRcOHNrVj9
D8WmO83S7mXLd9QNc6CzZyYvwXey0qR34qKFXU0VGfqqRSAGFuPTaryXZQq7Iy787I7NbuAOdHp6
jgphnOl/Rmr/9T78N5R/rn9uivoff8e/3/NirODHmsU//3FVAP/XVN+/N/vX4u/zr/7rRz//4j/2
4XuV1/mPZvlTn34Jf/9P++Zr8/rpH1bWhM14036vxtvvdZs0HwbwTeef/Hc//Nv3j79yNxbf//jt
PW+zZv5rfphnv/350ebbH79JmLr/Ov7zf352+Zri14zXMX3N/rapk9fsW738ve+vdfPHb4Ki/T4n
7BnBVhAJo/P92X//+Eilv0siBDFxwkTQrHMZux7v2yb44zeK35K5JhM2A+gBnsF1VoOx4edHQH4C
m4E3CEGoju/4z2/4aal+Ld3fsja9zsOsqf/4TV5uUujAAKTPKbRhFWzWL+KcYxQUY1ARuyfjDhvK
zFgF9G3dBjodgyulz+7CHKQNJEquK9q8qGO0TYM+M/I8I1ZZCmAv9dLY5IXqHwCLv/InCSwldX8h
CCGzcCVUV4KPjihSJPumEjejCtG0So0uWRcj06QN20lEwUhqkA8SyL4WSx1OXzWyFmwjUtFC713Q
HtBx7Vs50KFGw+UApI1UMhgegEaWEgU8Hgm3udj2W7lu7uVeajZdjPb7yAsqV26u46HZTPU11ulO
VFKzBRABhAfoWVGNJKpW3MvSR2NGEW2CtRPFXxVJuMXxE7SwqIBjJbZcRGaRgAwAPNQEabajvfbn
Sh6vHD+xchoALiB7Q1VK/gIW85UuLT1fIHbXAuyQqVOq93x6jVLQKwR47PfeXgXHTdMA3KX0EfiS
Ur2Uw31PW8tvlU0+ZuBLJMjCUvl7g74JAM6yTVCOF2Ri2iWafWsTqkQ3AhfAZ9BHxpgJLxy051IA
UZO8uFHEzEalttQFnDW9LnynC+odm7onj1W3XoI6Z+AlEK+SIHZcJ99EKU/Af9F+7/wstUnjtUYT
Bsg2d6EZdyoqMqJwRdrABsI50n2PTUYIwqS2LG1flRmodfiWK+SuwfPYaGgHViHc+6n4PsQySBm8
DQ8p1/s23eL1rk/DBv1CgX5+1rUvT+T5dUwY0GxgEUUqYJkQFGWB94KkMpuyoNcZA6VIKOksU17D
Vn7qgx5T76fhjQcqLQAYpptkYtsZvOV1YmUOpLv1VPlVFHyLiukz8yRR74RQ1MEkcg8NC1GXAv4q
kt5Fa+th7K/RHWmo5WSD4xOdw74eoMLahGbVpjZT6UEYxMdJhvCKUiBZ1/FnP8DztcwJquIyWh8n
tEYUTHxNZdn2hvYqieldllQwyqPr1osTPc/Ugw9EMvgjnvE990qFAkeYPKH6oTdDoMdFtkvabpNy
cHtIJLM0wpwpT2yeVLshBA0oyfesrzsrp/j6aUk9o5hkDz2QqLqpkDepmQ7tEVBe5VnoJFJvJoDK
tC1wOFNljX1iVV7t8liwWBlaNWRD9GQE34MPGhuImYpmLCaSkSZkozJQqMlAZILFChW8uAGFjuQE
yD9wMPXJ4gHx557EnjUN3VapvH1c3BTF5CbdK0VhOBEuuqx4aCPlBtO3m2LsliLeIpQ3xoI6BLxl
ZY+XqR9HeqdwPR9dqKC/TH59kWj3RK7MPHqt6EVcIGEnbHmCS9xDAi/dBKy3+iK4aiNNb3h02aaO
Xx8mIbhMwQ0DPpZU2ovoBJTbEjTtFwnoQrrszRcuPEUzYmlfDIJJJsXqW7AVDcQmZb5V8xsa3fhN
qnsEzJXfNSUy1Ci04lLWU/4jQZmbyNqOgSOExe1bI3BX4/GBCc0OyAtn9MrbmrYGazJHhKzfWIEN
TrrnyWS2IOgJQA9FRkMGEZCHvLqSq2afYqvIqd3idELISx+4ZApgyFWmmdTL37aFvJH8AkvyfY6e
1LK1krSzKp4ak5BjW3hWn+RGkYEFi4ibSkjtiJdWKKIwLo2OnD96gQdpA83gEyTgCPiSpNEKmtda
KMHtrhgtKU1BEEw6AuPYJ4+ITDdaHjlZh34bgspfI9rg7Da8Dk+e4dCiTaQbK13m6bbi1aENMl2U
YtQOLsOoQ1+TNYJPC3l4Pe2hfJigjvBDS9xcZCBgA4cKN4MAfxhEPGFsh/COSMcAlWpPNfBxwHCB
iWgC10pMwFtCNxHolxT4ubbZjA3IvVR4Ns0V8LNRG+pg/CT4v62HGoeHo9KiiW/2YRsvpHpeapb3
4BePSnKRjG/jZT6+CeOuw1eaNrj0gVTb5Uqlg5Bcr6bd5OU6o6E+gfgomfQBSnJy48bQWKL4T6BM
5YrrEBPRVQi742c5vlWlueBW0gMNdzdz2GwUf6xnaBYuQU8WzD8Qw0RfB/okXveZoI/9I8TndugF
2zOaGCLUGsTxiY0jOL2w6Cp0sbzi+0Qfi4mbWYjbO2Q6rnLTF1+TANCV/l6qa0NWtqKXwB/rBDWn
MdWLRtNJuIfMuO2z0qipZ05SAl4zHATo0BfXnZBamQQ6opsJ3FS1GOtKiz+QgxlKwqrhKQtVDMlH
mdmjl4Cx+LrW5/d5lT/08jcGQUsBxHwBedJwEILsoWxBgDbs2vEmyFxhaEAKBBXg/m4arXL65nk7
Vj6gJTcYBkQSMyHaTcM5cEjRNWHXlIIOrd54subWPNqUGoRDCtnI2yfF13Z1j16QCG/KwWJqttP8
HqJoGsqvV9r0HmgYvPpY5L2rliBRxOaRYubGgurrBUh7mjZziw4LNj2P0lUFNGLZ3g2K7OLW1vuU
O03Jnb6rbR61ugIPHozPsT+h0evR874RCAnW8SYY32XhvfDu8+SN9+9BMJpi2BqTRgxlyJ0Q1Dg+
3CxY3/Si3hbkgpbYlGmuBzMNIPSYu+wljKotBV5Q9F6SToO+CLq9cHeK5XUzPFCQ60fDrcd+5AN4
isoqMhUwL9btAZVSZNmNcOCWEg8OWKJMIZTMxNNAUXUD4SMr7ERTTQ51Ne6ojKCiT90g+y4ll/H4
JvpPYvqm0B6JtsYpOE5fGqDW0TqgdgIzUeR22NSlh0MyBJYa4RbJLK99CSF1GUCBFmTcRZ4bdYMC
DWhvikLTK95Yne8bXHzwImgWPwqylOpAVJlak5jKWBuqvMn910bODaDKTJUqu1LZaaWqIwS2YzV7
8MdNWXwXMbcJQHIczXVYqFa76MkuSDbMK8FT9SijIlMqYA+sroVSve+Vzgg9zDeCiqyAj9HU3KjU
yu2m3DMGCQxN4HkkAXgtpdKI0VmbX0cJODSDxBD60VCJpVUIecmuQ6mTeGBipBc5yMZ63ug0vchB
WxdQ08e2oe1Nl0r6LCgh1j8GgP6HCAvbmX4EfGePMaPSEffbfqoOpAQRZ2LE8kWjPvpkGwyjrsWP
YXwXypMekL0KIEjCciMCQSFoF3SxAKcbGDS7Yt+XvT4MzKxsE8EiChl4EOsFby20KekEkj3eVcye
0zEyy+wmSXbjcJOVrT32twNOacfBzFk9FYrq9ghIxBA0qBVSmkLzLOfJt3Z6ycrblNyluFvkCKQf
2dXk7cdGwE35bWh3TRoZoCUssk5XYskSqFBaaqNYRYb6Lo0caE3Yo78La8FIUXpM49cAw/dxNFl0
TVlqzUGHGN/lseQ2jG9IckNLAGAkAbXj26DHnyx7O/EPIMm2OKssmYlWA2/uE+lJHVJLi/CeEdoL
0btDIckCrwfoxBJzSpMd5BJcoRMdcLEpnYzyIJ432h1qTcbQpmakgNxxYlgOyLrXYAatnLQOrLxA
zidXXNq8Nc2kp6CaVMOZLrCzwgyvkISAxm3fqx0cIVg1CyuurutywPV9EPjkUgUPJvk6VcTrAj2m
ExVdkRKbqnfDEG1jIm3ruLnQJviYKrX78keGsydW6FZT7mj/CplfKQI8kvp6lz6A0Wuu4BP/kZdw
duBkiwdwk/ZoSzCD4bbAmmSgBuvbbZ5uxALweCx9hcwl63rA5yaDN5c1BCBTfE0++jrhvdkXW1XK
zAKEECAG33fBzPcHF5aBYQgxOrhbeXVZqNKER4C8YXUGPkMJjRuK0eHcTcJTjh0jJjhp/SFg+3i8
kb2LLHySlRdhuBonbJOSWUy4E9R4I8mHuvcRvvsHZYouwxhvhrI1RHCWkvibUMiIfsLrvBXuGvSJ
SKrFRSeUPTC85bqvXGc4vAigWiW0QiC9/Ku+uE9kcJkAnICfCvgDa1ogHmK8WlpL1C7zALqrgs3T
w6iUr/h1k+fPGj8MCUEPG2glFU/PW1ur0DkA7rMplJ5q5SXTgmdBBfaHVInRh1QwfNSUgUVCZBeO
T60kt2bLVMls6vIqzJsnyJM7aFyS9UZIr2rwV6qV5zLevVNSPaeKAgZe9HJK/ZiDRjDd0S56iIIB
itU5boasbt5ycGLppaZcJUW/95PgoAaNDTWHfZltCLgTS5C+Tb3VTNA9uiQpRS/j08Rl3Y9HEzK7
IBiM6vtsJmwCgz20xyYG4rnSpEJrlrXqRlL5Q4y70GiCFOJJcFRw3Xn9FAtgSOztdiy3ak03gVTq
SjShWzKFkfhBKoXvE08w9UySdJIi2FIidaOG8Pvj7Rhi36a3Y3MhdgzNPsVWHup7qW8ctFZd+Az1
qBGwUDW/JsV1Qvp71gag3U0tMBDucHobQHjbDU1ltLqgoUJJLWmb5eKG5r4TJei+VvoD1mclu7vM
Y3+88EC3gPSKJhK6FLwpVUGTWBdINq98e0Szshp3Os0lkFj6KynsNVOLam82gpE0ojA1BdkNeBv1
AtRq8KdivdbMPtc/jtO5H4OSiSyjriur8lL8lIHctiyqSLK9tjWE6dsofAtYBfZVOGF0tcsDri9E
TOdfy18gfEuri3z1UIC1McxglWw13Cz7Hp0o8i52AEraUCu3Pb0x8uvGWa/Wf0nR/zTNNMiLMOTP
lnomLE09QaTxHFF2QEB7F94kGwgWrsIYBHo1YBiAt4VAj09iNwdwO0qjTaQEppwiBOrXICCnVpqK
InYVpVwSl2kD9K6hmy1IJXsADy0e0G0PpqBu60V356d8mdyeh31kZwne1TwlimMpkWyKwkTQvmbj
83kDX9Nbnw0sSh/oJQWaPsFABHbblxcBvRuSFaXLlbnSFrsGWSShjRqMQWEPQxg6E7w1gkFHnG7P
j+XUoTierBkWcFRKQxwwaFODPTIKwMVMkwVma8ROaofnckrMtJVxQIiFh815u19S9MtVWpx7fyIT
L31MIrANP2YokGpSIHjhmM0ZQbpWC19bs/nzo3GCCF6DFgCOIfhpjd5rdwwNlGHfrJTcT68bp6jE
aWTWCvtsppj582splGwwoosZnn31LUJ0s85WMqwnc3CofBKRIEGuoVvxsyE0EKo9LTB9Eudunr2H
zW2dgvs6qtDJAVWFvLaiZDvWkGSlW5+/glbXDIfxgg54KrYpQO0XWjZnQ289/6IULiLxhnQrm/hr
ehbnBK1GqIzLQOZpi8lIQd3JwhLfscWdG3RQLRYuBPoiFyPE61b6Nk+u75GtBcBjgt8ZawZbSXlX
pDcF+NVFcWXPnjwrRzbmz4/2UOaB35TjdWK3vEDaMze1dO/l+4QjWcGeyuyuXjudJ28PigYqOHDM
o7qUiSJpCrTOmEt2dtG91z+EK9GqjeTKewZD+TseTiKqkaDWv05eVltoljX+jwMqK0ShQI/8rL8c
jzYKfRyVqsUOc5Lr1Orcd67H15K71jn4ARZY3svIY6FDWsUI0bH5eVpJN0Up88FAP1fxu6tw6zuK
026q+zVL4uw1v1qCJDlTCaoTS+6QwEfCn4PD1fZfZ9xPvK11JC0NBMEZcIGKW95D2MIY7WaylIcC
eadLdGxb5x3fSQ+B5fzzOyyhE50wZSwa8B1yvLsVPj366HNHmnQu9DycN3XyTByZWtxTKB/khRd1
cEbTO++fvDDTe5+a542cvG2PjCxuqlaK8tGj83iQjhbkm1ReQXucdnVHFhauLkcPvZ+AqRs3BYHM
T2CU+3SPN+8mvpDMYacAtTU8JBbZJUa95TeaG4JZ2j4/yi/w1Y/TcPQlFtcV3i2NgEfYvEm9m9qd
+SgZFHc7fTA6q9kxcN11zjoq4GQMR4/szmt85HNqqlG/UDB4Cekn0HCg1cUzFUt26s3wQ33KzdhM
vq91s63t0fnzY6PJ5KtgKZBscdr7cmnJ1HPQKmCIcbLC5vMFm7uc18Xhz9UgSJr8Y16R49mh//Bn
zxw1vF21X2sK/4JIW5pbXBODIIHaeaglO2Y3rJ9MjTSXGX8au0uvA8wTJK06kwS9JRNS7P4DhcTb
5Id22X47v59OzTAHFzEK4xRa38s+hbwBzyhU5CS7UTbIGfbQBMmLyPCim/N2ToZZioxeCGR48OZZ
OtcgYGxAhQPx3Ta89QEhBeJa0kW8Vo2ZvmMNIXxyPY/tLSZYQ9NDpmoDBmbySlfs0uEmRKlRHoC9
9aasUy7u2NziSu4nkAf2+Yg4OQi3LL5L89Rtxrvzk3jKxR0ZWaK6gj4qlELAmCZJMKAPaQTayqUw
z8ryYjq2sPDU8QTZEU5hIWZ3nfejqQI7YYrO++c8LFwql/r5Ea1Mm7Rw2jFQmZU/wB4X6DZIbvpZ
F6W/Pm/kZPByPKqF466aQaaxgPtHvprBrvUNfWtceuM74SbfEDOxwoNnECdwysfzlteGt3DW/SAN
1QT6Ipt3o6uII8qkshtTb2UWT8YTxwOcv8eRn+yDANg8D9Oo7jvUacF+WhvdDqmhrQCW+gD3Lq4H
aoim/1RflNexmTnyykPg9FDBuUHxFkAn2WLnTEWQVME8VEXdROy+rjeFdPiYzf8I3PS/QpY+wZzO
QqD+H4KbZrjRGXBT+4ZQ5SdKaoZCzT/9T0iT9DtleN5BvhV5aI0pWJZ/Qpqk3zX4W4nLCNj/RDv9
CWkS2e8imgpm2Wtwy/xEO/2CNKkikiKA3yuEyxL7jxBNC28iKWCMV4FlQguDjFaNxZ7oh6EvOw0V
3ayAOsosbEQKS21XDtnyCltaWfgQVKOpFsRRbA/Cdi4IOFODEsXqC2jpfD/MaAqQfBxDoksWWq+t
SD1EZWyLkJdzNDtRofehi3eTMTzUwGGiYWi9W+mEUdiC3jC0dvDAXgoi+j2jsRxC66gKlOsgo25Q
ldbRXjoBXlq6fIzrk4mFjxJb6KqADD+2WQ11mwKqdkKM+iHwB1VvpeQg8ZvzBtfGtHBWYh9mGfdm
g4EEFvpOn9qVYO4jajm+xpZjmrfMkT9URB4otQwTqC7Gt9zo770tg6jpLrOFS//CgxwbxMSM9AKa
J9sEMHjpMpON88P8EjEvv8QiohxJJYBcA2uHkhperpA422XoVtz61vy0oxaE2VBtXVnNj1aKL0MX
ce5xtMH5+9EjcDT0tGnb0i9htTFBphFBqGRGnqLLDITYgQ1wlrDx7P4JSnaPgoOq4Zvy7fy4TxxH
BTcAelsk4F2/gLI6z5NIl3YYNkkvirC7JwUAUDlAKcUa9nveKV/GCqJDoqDrAZfOwr+kTIEsd93G
NqR6aLvLtdcov/0LozkysXAumMggELMGzoUEJm8Y6r4/oji9UNfYBE4ewyNDixgFAn9KNTKsW9ry
F3Tam20JPIQaGpUAVSCBlS7zC/P84E6exCOb8+dHe2UIfM3T5sHFo2hk/XUii/9HC4uzLkc1yl8x
RjWisl2GL0no/t+GsDjpnleNWsYxhG54FPrLkgdrx3g+pl82GRe5AoV0XLPLh0uYo93Bl7CfB1Dm
tpftZI2XiQlZQkPbK7HOdWo0lzLAjygbrlS/Tu7vI9PznjlaHzlr+gkYTnj/svEsQCHNrOpexoiu
af6c9lXo3ICCH55mqE19tpRmnAhSNca2JnRmHEPw8X9I+7ImOXGt219EBIhRr0w5VtZcdvmFcNll
EKMQM7/+Lup8cTqTJJLrPh3tJ0f3Tglpaw9rrzW+AGXiZJAZ7SDGm/5WVclR0geKZWoAe4VoaUgl
1KnycXP7i16Nknz5zbPfMvukVpb1A9TgEl8pXW2PB91DR1f5D5P+/drM1PIW/7PwmZM245YjmYIx
rRIOtQBpjA3gktYKGWtmZl8Sc0JU4hX2t6ZgUJQtR2Sam6ySXS1daGUa0gShEZpbc66rIS4qDqFN
XLeueojb0EP/esUhLvmpcxOzr0MINGR0DhNRtSVajBZdeyhRwIdKmEdMgHCKZOWKL+3ducXZJ6pb
Fhl9jU9EzY9GCm1NPDJ5ZVVLl3yS6kHMi0YB+Rr0OrtpXakT4OTxfeS2ncTV2S6NtN4WUEQjPH6h
Eeqit4/50jN5bnHme9OahqGAeqefgFRUDw5RDHPslKcrye/ikThb2exmh0UNTe0QdlKr3BVGvK0A
27q9lMUPdGZidiTGYppqSPCBgrh2wgQwuOq9xvn+36zMjkEYNY2VBTh4MTB6CmCJQ/k+Wmssokve
xzJVooNYzNR0Or9CJEDfsSF56qem2CJO3cqYnSNZ8aDzZwaQ85iDXcqSnDjRHouArZBiX28lohhl
CtzA/Dmxi1/64TZNgEIoU+DJ2Zg57VANblZ27WOq6sbaCVy2hQiRYiQGHY9ZyQqegusCfCN+GMG1
Q/FX1V54ssaReH3+sCKMzpg6RFinWcnLFeUClK9SX0JqTVLsQQGgfET7b+UyLS4FIS8iTgJS1qvr
WyQGy9IKWOkKpXDjs0w/SivZ3D6A155Pk3VL0/H/RwJx1R6qilGOUCXO/TDjMZCH6TcTKEhQt7o6
se5oa/ywNPPzts2lhYEEAD7JxAAgWn6XuxfUFmp+Ost9rjSIDBVIfz8yK/FuW7n2Rdo0ki4r+sTg
hhnOSyslulGgUk1yvy30d7WTXxuSveqx8syFvNKKXToOZ6bmGm+SGFjA9BSbqBdvaZEfOQ1XOrAL
wQyId9Ar1AmKzcZVKaoRGpy3HpR+8qZ/R58mxXB79mqh/KtVXvEfWpFRsrNvt3dx4VvB7PQPJSB8
ne9i3ueNZUoJ9xWKEYm4cNI0cVUQ7Nw2M12Yy3hU0zUAolCHQN8dM4WXH2vspjurdblPmuipAHje
jDgwQ8Gx52+BgULSfwtNC8WBhTVdGJvFLUGYVKIM2xwSz6N0lyPy81OCyYEhUv4WGDG5W+wfRtex
MDjB2VFv6h7YwKbP4Xg/jAGKVDvSrpyM5dX8Y2LmXeWE8WKMYQIYbQ+DGugRqoe6lv3bm3bVSJ4v
ZfodZ9FE2dQi1cox9w0ZKgZhVv0o5HgjcQa4NpDtAO8/1UR6k5ni0675vmJ9ynqvD8g/q5w9x4jN
mijRh9wPSOh26MwPGOUphp8FO8lpgWGvdwP1gErEkEL/vG174XZffMPZ2ex4l+K1wtnUx98YI8Ok
SLOytwuuSv/K9VEL065nJKte74Wlyjj9RgtuLOZy5aMZe5/EpXt7LYv3bKoq/J8lcvkRG1BjFSNm
rDCrFNyZEve7bvgMdfbQQb0uN5qVXG/hddHxOlKKDhkleCxn5ohSBFmn4atFLUSk5c4Px2QX0OKu
opmwi1B3iRbkK85k6YN9cegYFAjLq8FFgfk5hUWwmnftL3Qkj6POt7f3cemLYTYPXQGQYoL2ZFak
sQZGIiOACQ2MZXVrAJOrOD0oC7m5EupeNVWneweVN1U1wPNLEGxc7iGS9zHmqpT4k/ZBzCGt5XA/
3CdgRhSVXz6gHX+3RgOwbNQAp4mFN4fC/qXRXklzEMXjYgU/dIqOS7/L9rFruMkxedEzt97kzpqr
vGqmfi0UkZsCTwl2g3noRjOmhzwoCiARzF8K5hRfUbcFuwkEMOvcpZ+QC16J8Ze+ItoLE7UIwtOr
r2j2RkxVzP34EulCzN5hwrMKwG4pDy91laxEwQvGEIUg5zMIRfljvjwtjEy5KcrCR+sDo1hRfMA4
x3ukjR4t2njlfC6FC5gXAdcQBG5xRucxFgZjCegW1QJVMBvy0bvMmzjiMQ+213YQxD6pnrQrVm77
wktkIjKx0LOZyh1z1FxLSTiMPed+RWS3gQTxoEVOEo0r1/uKPw4HxUQiMRUDAHwD9O3ycAaCq2EY
jNNBAcqW2FHraB7YZN81zZPv2Uvhls/MxehOH6+YXvqGUz9qUp5Twbo982eV3LQNZJAL3xShUxYY
BRtrpzQxq5DzzW0Ps7CZmOdH/8vAwbSuQOIKS4TRmir3sw48YFCgkBDdNXKy8iAsmQE3AEEUjk8H
upfLvZSiHrMspsA3m7j0owOqLTYQrf+jlcljn8UOtMXcKQULgC/q9APSOh7RLU+20pXAbuHzwFv9
s5iZ1yqI3JqihBkFqG/9kWPMo26OhramwH29aZBQwZtmAfOBnZvjSwRPilxvO+73BEg3ceybj6rr
vdsH4PoV05EvyyDyBrODeiXKMUiiNvoISQVR8HTmr4L9fYJ5aWEWDJBoQEAPQXtfStieANsKftZD
hvmx2wu5duw4vpoMzgILRBTXehklyyAx3zHhc7fxitPkiqzdRN0NPLSnHdaAiIv2kDJTWTHxfF0F
3cOgd1WZ4RhMjIQSxgIwzbrJ7rg3OpnmUAzQuGsV1ys0hmbhqiKRRgKDjBbu/fKERyLSaQAuCiCB
CCjAZJCTgjHQ5h8DJi3BfoYBLi8HaZCrP0BBZq2mfgUM+jKPpjjyDHAWXWWHcSVxEoa98LW7xps4
1yK/taUfKLSAC/bvX+ppsWfWZgcnHHEJ1VBHau3TX5Dbcyb1E1SYfxKgy9eZ3a6u28zczEeFZpKP
XGOFn8PTgsg3kRE61iuP1/WLObMy81GMU5KB+XV6VazH/IEdus/CMR6Cbe8Qv3kAnxVbLdQvHhsF
dwMiUCb0d+aFpLFFoIqjUyC4A1kARr6hNYa8HgzUrRfYxJa/gUqX/gGbmxs8rcEuF/Z1eqXRhDcn
Fpj5e52yNJV0Gud+b43baOhdMKZgCK/+25cM2AtAguEEYAfli9mj2RUAJysTV0RVo3mrDgxg4ILo
DuaXrd1tV7OwookPieCFJia5inpEH5bpoFDhT/rSJuZRB/pLR23ztpUFBzPF4fjZqC4BhzIPQPqI
drEWp7VvdNW+jCACI2MwFSJSbeRWUXeEAu6HyUCa0mBy0x4DmbjEqhELQfLQtIK11PzqpfhKC/77
c+YimymoVYy8L3tfB1UJWLtr2q7IUC9bAKwafDBTEDuLuGR9rMdesNoXYbGz8m5XtuZKeLz06TA7
Bl4plAVNdY5EESCXbppUFb4uQ3kvMJ8KVn1Dpci//e2mw3ZRR8BenZuZQoizSKTviWCNTARGkIv7
gNf3mpLvewWMHl3ogzHp6X8zNzv71gBpEkBPa1+nFXhsQlBFylXpJlWxHxoZnPYh+/YvLIIaCIRg
qBbi1l0uUCnzHFP1Se33Zeo1QbxPy9Cn4Iow2sEh+b/5anhodZmgNEnnkRAFh0vOuCZ8SSdbMf4u
tADMJmtjfotn48zK7L1px1pK2gpng7YlSj3VEQMprsjblaTpKnyczsaZmdk70yUgEA2KDpI6/b3U
6XaPaXgOVodEDVfu03Ux7cuUCjlLREXX03oVRDVyKzeEH+9AfLOfaIwJmGDj/ZrIwfLW/dfQ1bhe
UzUlRppxrUC8AEYVW0fYqsgrj+d0/69uFY4caKnw53owS+5GA5EsrPBiHzFxtMJ0J1vtfaKDwyJl
U5XH19XGvX3WFx0x0hYUSBQTqfUcFxQwOY1wFYQvgyhR9lBncrUd2fWOtEEHyFdWajFXkFSEWda5
vZn3MOKiaaoCn61zRr95E2540iBhmz8bG92f1Bstt9+bEM1w8qfunv/4/2CdlRe2+vwnzDxKHMdG
2uR44tCm06PUC+R73ArHiHat/gOaSZCQ7o5D0XorW730BJzbnQW4alZJFiux9Pxo7emhcCaO28Yd
oThX+LH39+Dz+V7P3xxmca1LsdCRvBnJyUhAEMZXnOV1ncsiFHG7rqH1hfL83H8J1nY95i56YIzr
Y3nK/chPoKpntyBML1zxmjr6Gixl4UbCJOj1iCrjRZ3XgeoJzZCUMFlKD2E9uAmmpE22lqJOx2B2
I8+tzO99GrLOEh2vfdJ96C0YiMGEM2ijG8qfAeaSbx+OBceJBA8Ufyj+yCiHzj4VV8HYFg9h7UfR
KxEP8QhZRNBbtc3akPPS3mky2nmYNFGvYUtxFHPFiqfPFd5ZumRHDWojYbsW303vyXzzNEiKoiEF
EjZdnl3zsk0h6zki3Gna8cRBpBHXFsRv0JtPh8CpeeOqQ7ft+fihNBn1Ro1ug6J/vr2pX0HVrV8x
u+lhqFnBRJXpp7vuTXMk5vPn5FC+tgeUzSUHBBiY5jU+hH6Cslme2P8ijwbDIFGAcgZLHXKT2Q/I
x57GpoVQYhod1Jxmo39YuPTxKYQoDS9XZZ4nF3K1YDzBqExiMNL8uqxnsRnF9Hqu0ClYAsGILqGY
HpmuLH9L+U85DxFer4n1LeV8WOE/FqfzdmZRlsKk0QksCqSyhrIJ9hUKBapw4j/N4Ot7ui980Emv
BezXeAy4nXO7swPWagEzgIxEur4ZPP8jdZON8KB6vq5jsPBcYBgSl4WiFHJdK0VrkBbMQKoiFSNw
bv3PwQCHtVoQEHEAWG/nIcMMupUOjy0kTW09Wwt1Fq8sBpQnDB4yzfkT3WRq140xAu4M1FAGCtKS
xnxNL9ciqiWHhwj0v3ZmW2r0ErFCs5gOKz8SJ9yC7GJiFdYeGMov7KH/CWmRTboqI3D9LqqYR0cS
iMBHV67IcOUwTcA5UrdA0DceFHm2raS8rHiC6z3E1hEMvWO4Aa2guX/tg463QYEqwSRUVZ1SDPGD
/w0YwvQDNwRQTUcmnhputZXsZdGuDiwtxCjQvvsKv86uhzCqCnLYRuGXxdtYYsK8AAXQGhh54Q1W
4WEmVAPq3BjgmGUsvdGECloxxVS1VZ8J4ilIF0I/5KcMnje/dsj23wQXwBZBKASYKKpaV82YVhWh
nA8m6i7pNxB8250pOWOxUo6+3r6pz4pyBCYRwbE7n3PQIpQ9DQ5iSB5XDuoJ2yphfyqmrRz96xMI
CA+gvEAIoVeAk3LpxKBOqDKMCTe4WdnPoaoOSlKvqXFev/CXNqbfcHYSGKoqbam1ja9kpAEVFIU2
SGQyp9SHJ04/b5/3tQVN+3pmTO5BrBI1CTiRIlT6yrB/b0WVrj3y07G6fG0ulzRzGEEjVYyHrIQP
jh+6TbuFHPXbRKsOZM1KfLS0oCmaAMsAPvPVaUNJXFSWXrZ+w0GPBCCNlH7c3rKFAvB/Apb/M3EV
75lpooUDTEyyfeY2fwb8jW0A9PRRNuW+seIZllaEkh7afJiwhU7ALOITHW2BHhWtH0Opy7BA6Tus
8Q9fDYUDCYHyBaqGVAFNEgqkl8dgiGRDNBBn9aMjGMpyV608qYGukbK1HgJo1EFqA2OBmqO8AkX7
sPbNli4varLovGBqDMjJmVeyirjiIC2GX++5Yw3RlrN6GyjByodb2MgpFCA4HGBMkOcdxUTEJWBO
cYcJQ7XYGIHS2moCgqrbx2PNyix5qxOpgMJt1fpyDFLJxEpBlZfLu9tGFnbsYimzM0FpK+lgH2/9
soU0edoeSdP9HiH399dmptE/jHcjhZrqTpfHIpdQxzcKCfJtHNoBZuLQxtpoq9MDC6vB2UYD1gKQ
dKouXJopO9apTVH0ftJVB0xdFXYqOiQC5t9OC+OYA5uNFh9wnqryxcR+7u20tCXqmHHkgyDVrgpo
T4L1KKTgd7y9bwvFEjR5MViJSBAoQozfzVZk1F3UJwjnyz/pb8VOn4OXyk1eAjv3hDMcopXS4MKZ
A7ICzVhkhVjf/FlXptoMcH2yXyYqcNrJQyeJtdbiwkfCuwpo84SRvUavmmOSBag+QnMVqiBpmnpF
r58yma7470UzU6kOfgAhw7ymKtScN1UUggmd3mn8ozB+afLKI34dvuIcTDE6GqSTmtLsEY+CICoB
EWl9qwJTYVKCG4o7hdaCLPWhXG1gf8E/Zo/fJGgD7rKJbPwK34OaoAam02L0tTSMEhsA4GEXhy1m
U+TmN8ga5Pe2HKBR3fTJqWW54pQKG1pXisY6cosWD41NKW0OYSepWzZWshuDOdEGgY9xkhJrBBub
ArqZuALnlMjiU2FWjcNiPf5h9UOTYiiAy9uUN90nKRgtQdZM63vRRCDyk3nugmgd3OBKjFFCRZPc
2xdhIZa5WPvs4deaquuoCRbzJCQY6MN4yT5WAtUpIi2DzHIV+bftLVwEyGJhkh3tfFQu5qenyEKA
3RKEgY1OP9I4+F2wNWWmhcIkEoMzG+TyboMGVwszBeLUU4YwuhUmMtPI7j+oCVrXRxXzJba5Gb3Q
qTf1awmmSXDaxhsAWMjalVzc3bNfMjvIqDVLQRhitXoavCU5vS+N2E3y+rvQyUoQsnRnzhc9bfxZ
nFg2mRIlk7RERk2vjCuX18gW6u8BUj+d5ivvzvR8XV2Zs4XN3h0y0FiGZAASTAlM2U3IfZIqvwx5
2DFevSRatYO2iZ/3qzxfX/MRtyzPDmwV6HoVg6/aD4wq9FSIUsjq8Ilf8acDlYUuDWA6pDXd5Il4
7Ym67VMKqsyOfnRN8JP18i4f+gBzHU3mqEJ+sdo2dGuzD2yM2m+gkfqaVBPZcpQddDkzMYYCNlwQ
imGywZQ/817cU4sfeSM/5LEROpqa+i3jPvQm9x2N/kh9bzhUIu990R3NlqX4FOjRZ9Lj2PcvbOju
q4F/x/n/rgRDC+LzPnYEh9PJOmSsjbWlqQBT1Ki8lWP8JlLrvdOEY0XBPiDjPZjlFRCmWqDq0GQn
LLrAblTkIWEERuo8NA55YNxHpK12I5EBQ2iT8d5qwBBrmrHiGFQQV4+izVB3wGe23REoZtmVSdx6
URuBeBPd75LEYGrPSG0XEX/FI42WhSIDTNxE+5GpD1qR3VmEHShgDyA8VlHr10fTKbnS2x1p/nDV
qnyKWMFFvzg9CCho22MVw0NyzTWUTnU6xfpdkuaeMMxrs6B0kDGecpI7ojYHyJAGRyvOT1mkMcfI
TA9obn+UTTeNJS/TyR+hhKcgIjbYVveB1h4No3WVqW5TV9kfNlofstz+rhFp2UkpMJGsg/4YWnQN
C3+rqeFElQnG7LzQbCmRnw3MXIha7GtDsbNY3gjF3BsDGIq1Fnl+JJ6Qpfs5hiXVFDqzMljqdb4L
2ufIKkBr92fM67tO/YQM+S/K6ePQ1RBs6iAKLqPpUurvjVbtJTJinCh5sCLTk4sU3Pdj9UGq4CQF
rZPwMrWHZNg2lgwbdKfw+G1Uxk0bpxO78YYonyFJj20EqvF8M/FsE0P2gN+E3C89opsJuUgAKAOZ
bYY08kUl/0IGDjbYhw6DYKjH7NVe9WTsJSZCXQLBBKCoXC2XfIn1r2lQHNU03Isx9jnHClNhE/UU
QAZG6D+AOHRS8RyB4y9SlU8UlPZNoQPdm3JuQ2YBjC7mjnS6I1Wmg86eUwb6nd5YXogicd+XR4z1
gWYIN2dQwNOffghOfxllvwfy4XFUfg3G4EdWVqGwfGx06b21rJdChtxMWO94q35DpuAokDkoaOIo
RNihdkqEeqCR4SXxK6IdNx2sDWjrcBaUjU7TnzEdvUZVNy26u3UG4eCUv5Qt/q77HCgkATW0Z/LB
FZHybjTFZx9Ck6Eatcesr7cSN77JIc40QTG7LtAGt7yhSu84CtyFcULp14uI+VSVlPpFVlW20mFQ
VkminVYkCT45opWsuBtNDtaw3sAGa9LeCmqwYrATHNaejNSJ1fHO6s3vYOUAHqJT96lCGxwo1LB5
xLVtwq0jiv25Aw7p1gMOrgc1pvWUFMXgJDV5AfexB9JMbtMCPEchRmCcLIx+ajVUFon2TKIq9Xsa
3KekTxwRGQ9aC9E8qZerDYYiHkqr2qgcEbwGlKiUQk8gttLHFMI6zqiNh9aon7pUBRydnkQVvTVD
Mey5AjIbMxmPrLIOsQmgOgY1hSs0lmyACyzhw3QZ5Nh8GiU27Fy2nkwhyZs6Jk8FqX8qKSpXkTli
SgLZcSeFgVt2KDVZkgTNI8EclZHvsYBWg1y1jtI1x7KGY837EEoEivZHGmRgfzjfQcYEZBXWaOfR
mNpVKn1PW+2pYfk3AG1dUbDvilIMR23o71uj/KxVelRCAkmzyHzXSAYm5dqC6IHZDx6Ku6MXoK+x
EaNuOWpZg+lbIW/oPj13hZJ4qEuNti7LT5LZ3GlZ9ShblQN00k8p00HHnhLZRkdJ83JQ1kPHwXzN
LP5dQEfEVjCA1NbaKU5NUH2pyTaRVQ46bnJkHeQqIgpaZbVnn8g6HVHgv25pcIr18cWCiIJJ42NI
+F1AQa8d4WOZxfCNxONnhWmTDRtAJqyb+TdJ7SDhUfIj6Lp7eyyMPxi6g8oBCT55RPdDPPzCJ0Uj
rWpeWVPtuoZ9GorxK1LE5PGwvBwiGgH4MMZQ8XgdPvQSje2iiomb9eNOGiF/kCc7nuiGo5gg01LY
0VCH+3bE48Ra06+qElofUurIZvwkj1WKqxjghjbxoSj7DzMII4+jYmIrNXu2etlyLRXdWN7oMWLj
8NEYDLRsDTQU05h6XRfFrppMRNXaEPomKeLXJFcAHUxHCCzGVHZLJctsygoIaRjF9zaLjbdajg5Z
qkJqgOJ5YSo/oTD8Vqf5ryE1QTEu0txWjOZF1c1qG5XhY6myuwzxAbwlHCzv0TGSTLiUFEAzNvpK
2N5xS30cVOOugqYHGJqhExCV+tYY0sdIUhM7NqEwIYS2R5juA6kKAYPYOvQDUpJWDhy8i28SVk7b
4Y3y9s5g5W9pwDwVnBpvc4iFNL0dtyDzH2S/ovn3jlcOeHVAyh5D52OAwnsVPJdhFdgimwZsOwd5
xGML4nvDZE9NYgSeWdduG+BnpGFlYNP0zo57QHuzonyleiPwygMarZhRg+kLo7fLzPjNKLk3ItI7
Mg2dNm/91EhsgHm9SJaelUo7kCQ2oLpAMYKfpG/9aPqSGewNETwwo94r5R1JESw0bDtqyvPAuiMr
P3X9A47PGcwx84oQlPPISp/A+++kwykUuIOqyh0ApTZyOKj2IBuxrQ2dn8H9yEX3PIr4QRC+KUzi
GAl1RxFtugZhumlx1ekpzliDrwS1CJWB9j6b5Cta4xFafHuIsO8ljQcO01D2GgrFcgIl9DRIsVA1
tZlebsKa+YH2MjB5N2i6K0CODzEuNHRqj43hNyMKwRKnAsRotN/SUL+jEAVAyRJ00f2uiyq3z0qv
t1T6JHXdQ0CyyOkEC5x8YNtWozsWmymY1+ujhNfDZqHpwAPvZPhZZ2TDC9GUex2SNoz135sG0UTF
jcoWBU/cgYB7Xu/bzdgrmzJJjnixEUSqR6UG53sr5UcMNroG5R4SsDtJF7UH8RIPjt0tpG8gaveG
EaNeLWgZ6tGGN8KUlOUCgm1XlQVZnXrbGtUx0qo7MOo/xtUba9408hFk7zSs9lpDXSUzjm1tbBr4
GVmqdiTQTiMe6rFudob1UQTkB2qA+eRgXR3yQH2F0EwV/BjR4d3stUMpt/etSbdyIk7BeDCC6CAN
1T6vy20URxCuLtD25m9yiTss+2EIPfIG5JnZlMRa/ZHq0QDVLZyXBI1NIxMfQyk+kryleDYfWj3H
cyvM1NMq5RMX9TRw/aBEzKni8ndappNsB/2j0+hNxO1eS6CvWrQ+t7q9yoPD0A6HGkoWAUE7vMw/
YyagTVbANZXGUNgoytVAJ8oQ1tQLDk0eaBeBpR0oEQmiCsld11V36ihv9bJ/DXn9KAX5W4unwGut
6n4ocxxTXhxoZn2C7gF90Z7dR0Xn1CYEfoBk+3Y7VV5KHlGRwCyyZgBTNmfO6wMh91SYAK8J5TcZ
uZfrEHCyGjBLqL9um1poOyGKh7gduqPGlEXOssdYUcwmgzYhKFDyPvV+yF711QSgkVNBw+8/0Ok1
JqPrBV4anSWRfSQsMvB+8NWhH79lxHqN9Ox+FNOpstb4OBfKVsCzgQoXs/Aow30V2M/yY8GsIa9T
Ff0nqh6konyT6tALZWUNa7JcTfoSDEZ3A9372aoqDP8FYZlBh5pSEGMftZDuyhwiauU3qPRtsy57
btVmT9QOohjI/rT7IK2AxdfdLDYPHRkQD0KOJ9p2w32SvHYdpPwUPxefsUz8TK49tTDQ4kS4jawo
EDVuBhhqFAOek2Iwea1AtFiwOVvOLN8uqoZIkqzVfsgZbszdhNBZOXzXUAfUa85MTKWNs09DU8BL
sg6fRrsTwlUQXEYuymIThA3SrY9156LNlpnb9BTbidsd5LUyzfLZmDSe//PJZh0B3sm9qmd4GI3x
XhfPKn8YpZXyzFcl/qpucbbIWUNgJCaniYFjAclwG/ElChQ/RL/j5quhAF1RP+eY/U+b5CAS3bFy
4g5Q+xn1nyCr2LF0Iym52wK8agroOIL+WOH1RjJASJzKm1ZTT7UcrvzilQ8/b6KNVZZjFgdI9Thq
9g2SYy03V6pIayZmRfhagh4jk0ntj/kA6o1ma0CE6/bhWvq0xgT2AIcTZCnmsP6uhyywVkUKkszA
zSrLZphdaNv3f2HlzFXPFpIEKIvonENGiA6SU45KvSMVVT2rE2t4rOsFXTrN2X0cW4GANsCRSU1I
k+n1Wx2yJwMTuGu3klyV+C4NzW5lHbd61VATXe60tZO4P0L/cxNDvblKjzpjXlOwnRqRx1HbmyFG
3fu13tZCG/fyF8yuZZ8j6dYzBpJ0F0R6qpt5wW4CemGIsvud+P/uOQKmH+AEOkmHXLqhINaUTqrC
0R8boFjrccul6CHox01M8tfb5+X64E8r+8fUtPdnHk9BiV1HAadBZQtQMvkYx8nK51s6JtA/wUiG
DqjKFUdfYA1UliRcrZy9JvxnY90PyBL+fhWABGLwD82aqf94uYo+LQCVk/A0aHq6iQLuYMLDu23i
+mnQJ+nX/5qYnXaWQ5UJaWk9KQMxL2L9TkHDws7b/F7JS+a00Be3tTJewzZfI8UAIgFND0JvdCkw
iHG5NBqHkOaWGiiJO+LYlLhnHkHqR1zoe2+oQ+7HP0g1dEyfj7YBtvJJgH4VKbHwDfEjgJX4ojm5
mgKJsiRKzarofDk7kHSDasiprPsVupY1I7Mdjqxh0CRdav0+wJvb8OGnnChQ2xzVt7/+lBermfuT
tAo1JS0Uf6Rk26Qmh0om2SaqsS/V7EGYmLqs1xQDph9/+ehOn/GfHZx5kCCjWRE1FLiF9pXWj2Eh
uxbUsS2Ui28vbmkXJ00JSIyDPhZX+/K8dIJCZwu82n6T8cIWebIfJOioZnL3fNvQQuMakFDwOGhf
c/pXvdFSaiBGCtS0b0EFV2hQ5ZCigxG/dhqaFcapC95GAqlp1qErozpWzSEm/nL7NyztqiXjPOJe
Au4yD6UJDRsGgTlMaYQg0s9yjHlBc7tDkpwq/2Jfz03NPiAZ9FKy6pr4HA+cYaDaGOZ2WPw97AAY
AFDu6AC4QEp8rn0iGXGSpyUuQQD9yCD4VRvvSbQmCra4bWdGpr8/c/pWHpUQBUANhMdwKU+Jaj4X
WenXqPPd/j5L2RxGMywTQA/4ZhAJXVpiGo9aM1E7PJyKHx5SP9J2tf3FD24zwEFd5f3vIyDsINAh
OmQGvqKtS5NhJ3pZaZGhBGF1yOruhxTF254Ya+xtk5eY3+hzO7MDYTa5sOCXiT80xaaC8iT6aJ4W
mXY2Sq7B/5ZOCGjoiesJKSMQrVe5XJ2OijaoSudXuvQpouSe0OSgoabh3P5ii6vChTYm+QR6Nd7e
C1DhJJOfqoRqK4Kj0niXmRbA9I9DsbKm5dNxZoxcfipJYhVkrOFB6l/Z2yRyUt2x1/ibZg++tCl8
8rGGnV9oyE/b+M/yZm3wIM8beGGVTGTNTeRAT9TJ3fSe++ox9YtXKNZPA/AhyP6capf5XLMFOFXW
BCO+Arirs3P2M6ao7OwCQtMT5WWVEFwLSGG3RxlFuQcQ4zyHe/Qa7eqFPRj31dHaJs/48w5lsJWL
uegBzn7A9Iqc/QAgssHkEUWQS633Uz1Mh/QkcrkyWXuOls4ToIIYPIemkgbE3qWhhCYC75yOUW1r
ArRoyQb4X9/iQWe3oKA0U2XN4tIDiBkUTG1jAO06z8KIDe0HxYSj1j4rin+30LC+fUnWTMw+X48q
kUCkCXQgGpN0OObSES36lQdn6RNhfAfcWhPYEfQmlzuXVnnWy22PM1LqsZeV7F4rqC80K7cZJx+3
V7SQBgCABrgj3AwChzlYGbx/QlPAIO5XObp0QIlIK9HC4pZZFBwIAAheM3WDmjGvCiTZGHh87Niv
pCntAurjt1exYuSqUJDHBGAFXKuqG22ujI4QbxL/edvI8lb9dyV0lpyhA8rjkGCrOqM6aSI5iUZ6
u21ifmlAEYTHy0AlCh8EjIyzpwVZnqBBi85UhwLx0B1oezLROLem1qVRb28bm2/alzEwCKLaPCHc
5skmfkJUKF2M2TCqtduyYDGarPQ3b8NgxdIVQ9Dc1Mzfy0qExi7wwz707Hu3fmljTIJITgN+X7v9
k59Ux9iiaQU5ot+31zi/S3PDM7dPc2YwmWNDS/U9VjB03aRujo5xYjL3f7M0nZ4zx1ozFlgJs0YM
S40b4Cmesrx6Q+fydY2752pIar6m6bueWQobXjNZYE3qfbCJvoNQZQAzRmgAMGE3bvK79GPuB4Gz
yqmydmCmzT4zTLipMKvR9WnaFvC8CqovMQAdtjIJv0C23QWjLIbqXfUvS1vzBc8cYgsqaPSqsGBz
OJHoMxi+BWul+fndnpuYXby2i9U+LnBAg0H1GJEeJHTTbx+QNROziHgIqwraccQAfWx+QAcbneu4
kVfejquC1Wwh6lRVOPtGQadGiVJq/4+0L+2NG2e6/UUCtC9ftbba3W5vsWN/EZxkrH3f9evfw557
xwqtEZ+ZQRAgQIAukawqFms5R3Hl+/RWf87swDcwmli9G8/8gZWuYkqjXCIwd0dDD7FtBNmH8AEl
9nAj26VfOOjNefgXGyjj0Ycu8I1B3RRToL3aDxA2oJgn8WeNH9/2RWwvSAEqCq7fa2/279s3LFWf
AaZeRXxG2PdQFIGvwP4pR/UQXmRG4mPblD/F0adVLaXCNwU0G729Mqi7HziztkJnEpwQ/Sl2cJHQ
ZGEaI/pxGYqyacsrydTJjbNQVFM7YTMXUMWDfUvKbtBJyHL8m0q/EkM5fhU+o9IjQcU4p34lEZwA
NdW6qV/clm5oR99U59+coCpjPo6MqwAV6fcTFNU6Hvl5UYHkEIHIMzxqluSVvoiyTWgzDWBzG1WS
dkHjM6RS98vclV1h6NjG1pkd8VkaLOCGh05qxSfNQ9PSc8BZ/8soML2vaFwGxAJ4RPG4xmgujc4S
FGIJxGbsa/6heuVtf4+2BXQ1gSroO8YPH7pvoW382t9ZlkjK+xsYJpkMBRtbi+c2f0/kkaGSLAGU
m5ciFaX3Dmtqo/ulPLYsas0veas/Nw1lbAylop5N9/TPPfrMEXPjDXhSAZmA5gXr52TFd4rVICHB
mo0nV8b6qUdLI8tdeeIcXPX8jFl2dwzuqtHju8JM9CdOfezqlxRdufun88WV0OIovedqocxaEa6k
dQQXzJnjA2rMt9yDamM63preMJH6z5HAaKGUTohLG8xNFqtuVIj+kObv4IX4KKXG3l8cHRbTYijN
0Ejv2WTAysLmVkxOOQfeKORP5cXNl5qVmyAmu3duVCigIEHc9eL1TuMt0Wox2Bu5MUh6JSsxKyal
3bbWfyolFRaMWYCIX8Xa0EiM9h30CrIiU5ZqXNmcVprIBW0MZnPoPeaZgDhqp4f+j/BN9VFQcOen
+pJf2AO9X5DUqDOjXxdhpNaymkIf9XP7zJ/zIxBKfBWmdsP74Rkgslbpo/PP49ubkTUryFwxde3M
Sd5w8XK9dlA/QafanXKYfqgnxZtt5Q/xBB5ZVnRM3wT0eqmbQGiz1KjnGqNVcW+20a8w+CFOv/bt
gCWDcilJiEThrCK4ixIe7XadqbR/BJXO8MPM3aNcSckLsdhEOLrBldzxYf6GZuzuRsOBcUfp23Dm
b4rzxIjxv6QE6f2jXEklcH2aJ7XgqvejI9m1F5U2OitRX3MUizd5wWorp/uvUinP0gyA2EPArLrC
RbugmBdZiZtbop/64Wvuc17nsTKRrDOk3IucxnWGkqvi1upNHj0W4msofdtXky9oVvReUj5lyfk2
mslrBjDwfmbj9A6KJzjJkZVN/AKcQUmiA1hOLrlU7nBq2ZBXgMWVMPJRLYeCw/Q7n/V+qmt4gMjc
jZKmfl1mma2paHxkrJdxP0hUMKtKk44k0/XuG5FUlR3YRHLJPaKyALi4F2HvhRfVJuvZyDhMifIz
47TwMWayFTRF+ajdu7p8QgcV4/b7MnhNbzLtWuYGzaAke6I8Lm552/mFnQBwRjqTckpxIDR/yVEP
TZYbZa2OcjddKIRyPONqyuYRcwxOk2Hsm1VeI7q4c91K5CNWl5MoSuCeA7opBuV1oL2kXu+CTtnT
fIaObMsBmD8P1kAZzee/y4mLPBOqEM/vxs6eOnuyNVe4RuqNg+sdyFmtj2y4BeQsn4UGu72Pn6Ip
LTG6hJ8nBeoJXnczqiK/xWSFnP3TSvOfavIphlKTTJ2nRB8D0a2b8VbpGvTpym/91DyXJce4iP4m
lP6URamG2iblBEAo8vAfbMmNrP5beAaAsJUdyothszRx28A/xVFKgt7FfsnRYOiO8WOBvn8MVaPf
+ZyL6MWrJoa9fSnS0BtJXUXclE3IZkNVjMfsTjh1pZnfjt70QuDsMMXkNe+YbIjvkkMPkuMRWRWD
8Wwmu/fVJj6XS91KGPc16kVvJDdRQrMGtoIObmWGPdDtJfQiqXsoEeUs0EU85/hjfKguAUDWiCMZ
mCz0rMXQl1E3tuJADE9KwdWhnKbwibEUhn3R2f/B4HqMSRko/J51DzdQ1puJi+dparVu7huZWYsW
BshQubcYkolJ7RwUXRKI6hbUKhJMrj92ducT96Xcyo+9DXgKL7P+aYWbOjODciSSETdjjoYIVyy7
Qx8YDzKX2kbNeulfHwR7y6I8yQR4iiUn4TMmy45AoQoPLbJSUH+/cmo/9SoHQIMOCBqJ8ssHlq8m
9rUnnmjU6kpIQ+QBohbvFZ1/rYPEIlBHNUYyylhiHSBLFOVYALkOBHzkWRDqDvbstNZySL3oQtDc
+lPhhOjww/CAx1AblsJSDsaopUHrJEiVkRMrLsllKmF+k4XLyVKsyMEcjzWW9r5Uhg+l4VskdQq7
coTQJPqRG50pcce8v5R6ahptxlghcR57J0g5F60YK31AX5XLZdkpDSUnqKaDEEw2+KtMJUJIHy+P
+8v7As9HGwflZ+omGdMoRyAh/NSP9VGwa2SjtVtCVxLdDiYG+wCNiev9FRy+DLjVv3m8/H+Hjear
3zVWTZQKaWv4AdnjfnZPBApsfp2OeOFaQK205hdWLnxfb1G++10gh0jizzz1gM7YWH0qZsGfCtWU
M1bLEOOqB8ALJUoO0DOkwrs2CJpISjyc4FkH5M0Ae2YVnvJr/yBZS6OcT1n2GjfnM7x5/avS3rS8
xIifZvY8C4Bl3yCQgfl9YaUYhXPSLSKK+aeUe24DXE+a7ucVdrRrGGzhX2YyflfPL+S3St+XQEmO
MXU35WAnelINxR5ywxyVGW1yGMgIsnt00rqzxh14wJDOwgnN3MDUOeoAh4jj2G0BcVCFaHNNRJBS
6QcOc57yJJ/agEPPHT4e03tRLxtmZxhWqmQAxtS9YOxNIxRughx0PXzJ8J+ss6IcWVji0Y5QG5GS
+JEKodXOZxljf31ZMAR96d+ht48c5vpOGCt5ApSH6qpvvCUQLXRkP7hT0Y1NeCtOoVO9qCc89+z5
JuCt2WO2GousxVJOTe7yeKlSOBijRxEbAH8X4CrXVjrZKq6N3Kpt5b4/XRHLTEKTtHx0z9mD9A4m
WSblw/4NotDtdUVvtErOIaiKMxnYDJFZSpjsRdPAvi0yxFwTDatdX1Ip4NUMJiJ1aOaMDmr+2pbf
/5sMypU1HY/hoxmvowXDePlSmlr/DlSD/7gSyovNlco1HFCx3al6XZaHSn4dVVbmmLVblOeSMekX
CR0UhOCzAhPXQ1+bVZ4Nq3OUjxBFBnaalfiov79oUdb43SxqzSjzImklt8Xwe83rVoUujv3zYaj9
NVu40oEYEOyy1mPngFlwTuf3qFbNMeMOXPa8L4i1fZQz4dKaM8YYgoR5vleVU1iADDdUWLNeLDGU
J+FmWRsbFY+rKrgU7ePE3c3G0/5KWK6C7uPRohGso2DPJsUYX0At7iLeB+fIU0z9HiUFBCaBzSdm
8gOtIoItnXOf/wmIdJvz+0PEiMX+JhP/V3BCk0VIEkGWihWVIIUj3pSP0Wt3B7ARkJXGFu/2/jiY
01vuRg4rc8W4YenCw9zm8cDXcNoLovceQ2dRVQF85DQZl0JmxWAMPaULDu2sCF1JCr+YhgU43N30
CP5XBw9o5Rw950+o3hxBlwrQz8P+YTP06XpzrewDWFtJAzx8XAvTY5KMgAv05+FjX4ZIXMeOnV//
fyWkblUw0yjoCdRGsEhowyHSga1SeZpx3/TnYbztgIGUNK9TVAJzh4yJtPZMGN+G3AJzlgeSZ3MR
8wvPx2ZRYcQ9iZ5EAVdG/r7/paxToBxSwqPFPE/R7lca87FuglvDyG4KACgqofptX9Tf1Cn+Umy6
xbRGDmMYA0TdwiV8IJW63kPW15oeOnD1jH53Ls4sjf7SIELFIVfLXx2EFrcITgec9miRaFhApgHc
WXbtD17hSYyk5aZ3B0+PoKKBFv0M1JNGSsWeG3O4kXTJzU7rwbLUMQIrhgiaq6YqDUC7tXAOpYH5
YMTYIbrk9s9p00A+V6FQF3weLGMNCEo8BtPKkjnRrPnbPGN15W9rw0oMfcMvsjbzPcTIb5MruJxZ
uQA6+0a6d7L3xVFv2P6NtTLqwh/6iRswh6K6Fbpa+xhTRLGpyww1J4f8xfRX66IsqpIwM14AvAJv
y/AAiq+D5HFew0yQb/rqlRiy1pVih0liaFleCG4yakA8GZZTlwKvoo3KJz4NbhJBbRmqt108Womk
LvyhLFSktKB7QDw/kkJVZIdnxVNd8eZfpZRWoqhLf5Y4LkgjiJIBmb30Phhkmpkzm+phX9cllj1R
j4SyF5OszoENNzfKuw4sKRMg8GbW3ejyhyjNFh95fZ2cZ6NFg0v6MkzNodbcVEQj5RAC0QSDB6nw
c8q62AQrto9+/XM9A3dBf+2C9xHDElNnhYFiGRFQqtoEk5sTmlpnPAAXOH3joR2QgR8AuLe/ru0s
wGoDKVekFcDMFiuo+vAdwy5WfFTvCONtdiu7qK1Zwh1DHsO0VCqj0i7ZNEYDDiw5DbZsibVZWqRh
eLQrc8KISIWOHVaVYfPu+lwjDTHbzOiFTyq8doa5AbxV4XPA7Q6Qeuf1f7mfGPYCX6WK3mtKIceZ
j8sOwLmucSh80anAVpNbiiN/5wlFoM1i1t3Ojumf8ii97AfeaOcF7QmY3SfIBtWT8lN8Bu+0Vf3g
nuvvyXt1qx+io/Fa3LMipGsZ9KsL+xROKU/E96Eolah5k2pRelDkQ4T6pYhqe1fBRStIJ8tOek8e
zcBFsdQb7Q54PUjXpXb2B4CuEo+3l3NvuD0jdts+8b8+jA5Qs1wu5WVGbovLSh301+NDzgMeoQLE
kDS5DJUmW7yzC3SAis5/pc1IESvyjYt67K3MD4699yeFh2ApKOdqRxGkCKygZdsnfa6Suhl7DUQx
0fXskXpK2oc+YCxt21g/BVD3oDTMo4BXIuL8+TZqjrp+qVRGq+z2LfgpgroFDXkRB2WECvFHxZUO
hKBLcDDEy1CIv4kiPuVQ12BcSOWM6QwVFZ3oSSAURFcWqdgvboA6ItryS2hLLGfHOiCipqu71yj1
ri1JZik5dafxzXgpLWQ8tW8AmVMPi5PaqJxNLN4jllDKA82x3gEbEB5hCQY7AJAYF31naDw59z2N
JxaxWlfLceWcV9eECJwcIC3BNBvj1sgDWHkFDk2WB2cpIuVoqkrj6qFD3UHsHhTFn9LHZH5iLIqx
b3TLSwnENtJiTF4A4jF/kOzppjONs24axz+bjFlgwn9z9yL3jI5mjGbScD4Gxw1txFXStSldcIVT
fhwO6OnPTFDUgDwXkfv+GreX+CmQ0kcBmGJRlMGexaRGkBTPoBmZwn/lND6FUPqnVmomJAleilPR
AuTzRgaAWyU/7q9E3HS6BgYRARSOpl+a3SscQWEfczit1gk82am9wQYskjU7Kjq9Arv9Nt0YDxp0
kmxl402edBQcsClZQEziTdb8J1nTF4P4/Bq6Uj1FwqgF5CmkyzeRdIcWRasBeoRR5SaCb8YpbhrD
Shj17pLAb4tZXiwdABYXvgm9TkrvcrVinON2aLGSQ10vRT4CQ4uDy5QeOzDkOoUNJENk6Jcb8XW5
B2NMa1YH6YhOA1SK4x/7B7xtHCvp1N0zDnM3TKSWGrzp3nIipTdUp47idwnY2oXH8jBMecR2Vj5N
H+RoDkltvIM5is+RJRyGQ+iT9uDmjd1hvZ1wWK2PupAiCUOgGumKH4+A6bNADozBOfIElG9Cm6Wf
m4a/EkYZvjgvQxYAp9OdE19YMKz5sn9arN+nbH5pu6RD0U1yBUV2jTy/FeLyeV/E9g2+WgN16Uiz
klTjgDwgMvAIN2cnd0hWaL4jwSXIFY79CyvA2q7/rmRS944uVBlyj0QJz+R1RDzNdDDgVZIYwCyJ
EzhMqrTNu/UvkRpdcl6Mvg1z+SoyugMe8EPshA5mXY4ZRsqPHHOcYTuNvBJIuRMkIEW1uyoiqhud
HXhIr76pNuCbHyqHdCImh/mg+MmJmUDabIAE+gFa1CVAD38hZak6qQhiUlgRPf2+8gHjWlwiFy0M
HiDF3R5UrdFNdgxdjuHattR1LZdSpSTjOzmcdLhrrnd6vTxqdcCIazftW+QVDJ4A40GQvyQx86le
2gFrG35emQKs4pJ+w8TSk3D+Hw5x604AGIeM9jWMyANU4nfv1TXIDSRKByqI74BNN8zGJxSbqKFe
mg/9EeB+KJ8yrYNcAPSttxZKuUzwozZ1T4QSMgSSp43fmoPmZQc84l1WuWProbAWRvlLTQtjtLbB
LnTgInUtQOT5C6d+E8QfI7DdI4HH+LnGuGmvddAvKxQAtaiKgLDEzv6+rWWpN3lBemsKYFSbkh0e
i0P0kL6y33Kb7g0wIAIwOXGAAj2wn8XVrC8G2iNIkTGqzMIGYDznqE9AOrY43SocVfYzCwDd+351
0xZWcqlDRCAx5cAohIsT3oY2NdXuX1mCLoB7DlzZyhcEkmKURcB2QwLJEvxZJYvswNW8wkHztre/
nM3kI5hj/pJGlHZ1jwd5oNTBpOHNWi4TYLS0+yaPQe2CTEM7AD/esHVjOmshom5JdHoBSOuMLyCX
6RelMQRdhdZgDoy2/LBs4gkZax43+4QU1whgX+UgG4A9NRyA7Np64KX1QVY9thZtuQEwiPIyEAll
kBtQRhInlTFJMt5+0QJI/py/L2fOR/HM2l/ils6sxVDhxKhkmR4mE+8WgKQWpKNhRPa+hK2Aei2B
CigkvQc+BqJcl2tlR6qHe60Ubrt8ks0arNetzHq0bLrrtUD6SkgXYPG0oebGSY7yWVgeDTF3hiVC
0456zozwY0jVt3HuCysiPBqC0r/NefZjf9msjaX8Td2NpVjrgPCejf4J3UNtaCm5VrCKQww10agk
bAmvnXYc7j8tTg+Ytj6BMcgGnDvDElhiqMhCq40466sAN7nYOmIK9vCWuygD/29MfnV2GmXyi1K2
kVLw2tXBIJS2o8fgYHilHbvMlA75Ldq417Koi1ZSyiTWJwP9Smcwk9/Gx8BtnNGW0eHJrkNt3Xlr
YZRvRvdzXGgNzikMgOwTgWDTHcS5sV0hVitzLMEBUAtGecgGYWEYIOvsKE8CBGMgm2JEGTQa0XMM
qjy7Be2lOSW9/59UXqN8SYDhaxSmJrwiq7sGIG+zxkqIbfnj9S5SvmQAVmbeNjiyRWl+dOlIGCXA
4ZF7Rt8xugFZu0Z5kXwapSkbcEx8mtp5Nruh8kelJ4yz2WxDWa+IchOdKI61iuQvuptnzNShVF28
D7w532WdGb5JQOFX0OzMa45szy6B76gs7alL7Ex0Q94OU5A33WbF+/5BbgZLq6/SKa8iR2McLCIx
90Y4RJF2kYfqrk0zH+11ABMZ9I8h0D6EvrGXkmcBPGw9myRBAYUl8HhBY0n5mkyr5UQuYg2jceTS
lW5SbzryLh7vSEcGVsU4gs2DXomjXI7a9dWYjLguQDjiBaI3KykKxSNDyqbmrqRQzkZpoqFb1EgD
kN+viLudBtGMWoD8G38wjo61HPn3oGmpRQ0sOti9zq6fRYvDbHRpyciQg4XBRXvgCxuBdHMaZ31i
5JtWgVrN8+McTVgcdwDxkYUmoqfKH3xQ3Fic07qL1Z9Q1vUljPZ2FjgXGDEMa8mU34nLMTHmHCdY
KRNIVOp3rW1jk8tYD3qWHMr7gPUi7acJckS+MIfi3gCkOpD+9g+Q+JUvt9JKUSi/kyZGMIH2Bqk6
DvumAslY6U2RoH5LN239NBUMFkXWoigHJAZ8CWTsDvke1VfFY7Dw4AErGNq/mX1ZacjV4aw0pGzy
XO0qrIr05LQPtZd7BEwPzA/ovq/Qdcnqy2Es6/q2WAlEPJ0XqoazMkQQ3IWPmK4354KBNbftJz8P
6xqKrqQYjTB2PRloIEmlCCV36ZZMaEX3gbOvFcRqd7TimvJcCUprvR7lAMvJo9yOFr/qZkaER5R3
TwLlN4QsjocSEJmulAuj01flmZd7L1Pyx25QH8awZejd3zgNYIEqsgD4GZqhPYw6vLcaLKkBbnf4
DhpL7GDoBIBOFl9bm3dJ80J4J1m5XZz7zmTV27e39C/5dOQMVhReHUaoJM8Nj3OfAGdfY7Qbbyqh
IiEFgGSpINLNYUUgSGFgIIaotREU7XyDt/+goZdkzkeGgohb5wdOEkkCKjnQbuh28yYcVSGVR2Rw
wHPv98/DKT5kfnlToadVRCW7wwxogcy7iDnh8piear9/7P0ithoTG+yxBmq34t3V59AGn8lShT48
IOqDPes6dNc4KN+w57S2goW1HCpY4DplNvQFyybzwiT3HowW6ScbbXRzg3DNXV73LXEz00mASgn1
rAFKYOoWaJSxKYQREduIrn6rQJsuKWdIZ+kBwB0WWF0dkQzdnA2GwWw6m7Vg6mYAi3MPUu0R3J39
j7pB/QSYymXgL9PtHHBw2q0dJ2AKa2WGZ9jSYlTbgUAJxZI1Op2lh7oU1AkMNVFFpOtEUwJfZBsx
LvHNK2IthnJAmaiGTVPAHmUveyJDTKC4PdffSeBHKqjBLSu/tOUAgOEvKgBnEqQv4IoNkvNxLiHI
RZHzzOXyM8iQvu8ry1bUtxZBxZaAaVTqPseaQOtr9UJg8cHgpM0lYGXmttYCuCSyDqSrvrShggVo
GYc2QwSmo0bLGWB5L9FjvL8ahhC6ETXMdYDsZzkekrgobJEbB6vVG29fyGb6ZrUUuhc1CiQhr4Aq
jvAfnJ125nYvIC5xsgfxEDiscd2taGstjDqgxdC0rFqwb0KU+Wo1m2N8a8yPaXDpjc6RSxaE85Yt
reVRz4BJS0rQxOKWFZOjGKNmDzywlEV/yxJCWVIYZEHW6KnmytUfdX/pg29CyuqHIRtDhwvrhZBv
WAUk4ZihDy/FxpGCQXgzepEN9tYz2l5J/z4jJmbqBBXho7eikPsEmpf41VOOwl3lBBegqKFDJbRZ
zRys7aMcfFYLk8EJCfKHUwzQ+l95GHpT/W+86noDKW8e8FNVdjwOSeNAszf/0sHyNw3+vjGxLJYK
7tMoKpOAvG2HrhaOM3h0LDkEQ+e+lC0vt1oK3Qiq8Ik8NZjZcePgcQC0DKffTnFkSpph/zdB1GUv
LRid6haogZiB9GkARn35OCuaV4osrDbGxqmUXwCjfJphPBpPypLjkfAA9Z2STYwrjyWEcgZVVgxS
xcGGZO5lNMAVLLDqegxVVskXrKwU/F/c2BU4mQEUEILcW1F+FAFSvX8sLPOkaxXoLAQALP5c+99T
J7yPwPX6TB53vJl941lOdHNQd61wlDuIVGPu0xan07mZaAKYM3yoHdWLfNUTXNEZn6eThm7d9Bum
poB6W93K32UXQw0nzQI0tN26g2aTMdDUZW34VhS+/jLKdwDKORiMqEAyqel7s1g6wRz5HBSLoR0v
vGiVIOZjbD7Jxe14YpVyJF0lqWOrQov4JLeF+Dq8bxVFYFYK/CM4LbX+Zwp2vmRgvjmIgu6JptxL
0nYqN7awR4RsuVUFJkbX8KBH7d9ub4Fri+G1wVkKp75TQOBtRk7zUB2HM7spZrNUuNp3+jE38/qk
LAKyXsWp8cEj7ZDuu8KcT+wnB8OmNMoJlVwtKoOK6yEqgBcZlTXATMAQqRgMr7rZxrReE+WDekC+
pmGE3SVl5B5Qzl6ENzF52pR3PWhima2ZmyH4WiLlkPgW1MKJhN63xgb65vg98xU3PaIWr6qn7IMH
BDhpwGMitBI12VEjjfJSSVVFnShjoS0we961n+3tfMufl4NqK5WVYHwht42jfKj9BtKZSB8M+9Go
SKYN8HjnA5zn5KrHCsM7ZIIBZNJMzBTmgVJuq2lzvc41UCxg0vQ+PEjoEhP9+NSCDxoQJoE1PzBc
A9GQvY2lvFGzNJKRAszenY/hIflJ3qnkjdo+Df9D4wrjNtMoP5SnSzGAoYxcmdklzqMfpSY5jAWx
bI9yOHJaqcVCGnv5+wHcvK56HdQ1nPpn45Q+aL0PnC/4+0IZLp2uhYB2ss9UBesKwvxmEo2bMQQm
4IRuI01zqoUFBcpYIg2CFlZDlhb9DExMGV2aZWZFxo3BeftrYlm6TvmWtGyrScpUngTU/mJXFxmt
aQSBZbHC1/YyQhsZEhm6qNO+RVOUuQ8UkjZRPfK8Lz3Am5qkdSRydFajCuvQKJcScUmA7C/Wp0TI
hulH0ILa3UF764GAWFjdDw1T1YWTvAmcib4xxlIZlkA3g6MEqk/RDH+W+OLHeJug+BIj8KhPk9NZ
HUyP2fFK7pyvhi7j3S+o4Faic1J1G4N6iEicKu4FBJzFbNc6b4ry7QBwESTDD7JynLvWzkNGtW57
rQDXBn+goYAUGF+2ijBBjVu2JUrbbqslVjEljqRGjCz79ll+iqAcS7HkUg+CO0R7y01kNMhwnRVR
MjvxnmMiKcjbt8GnMMrDFEkuKfFYaRjCAsMs2kd+ye+pQ6pnpP98fJoc8DjcL7gfZQvRhh2b3c0E
YBEMTgjmAlAR5Dnvx8DU3eVbfgmB9m1W5+zMZglibDzdpz7zSb2AUI53NfW9lE768nNfi8muflWp
vzaCxk1L8lmJg47DLIOCUZcWrdrTXdoobtUqriaV3jRUDBex7fk+JVI+qUuHAmzrOOc6Fo9CMeFl
LKHsFZWs3AVLEOWKZCEJhULDGSvm6PAOqikAZzkGtoGK1Gz3d2MKmkZmlLPtAD+XR7kkULw3kEmi
HGeyywe0tqAkKl8ML3NCwAeynNC2S/gURzZhZZi81A2JFIWCW+dO5VfAWagOam1Df+3oyJLG2lE6
singmRJJ592ySQga4qPe+V0ksw6OtYWUszHmMYLzI0WFtwxAGaSDuzo0jTkBf5jdgbcdln7uIOV3
jKrUF06EPiY+4PuvsKfVbccMQFmGTHmcRInEBPSIqAphgjiKZWeIqx/7trw5/4Eq7v/z0irdiQ4O
q2IONchQHsFOKjrKIXskl1JvzwNgGAgAW2jlYHtgXvubmoELSRQA5o8bgrK1oBsLdGTD1lonuZs/
xGflJE5Weo++AJT4IgT8mD5hIjhvgnGoK7GUsU3dAIhQAWf3Z6Oq6DQnxRUOhmPckBl24s2Blmai
TnMb3VTHxjPs2dvf9M1ra/UJlAEKiPWrVkYgF4nBazvifczf84Lh8kttTazi0KYSrYRRBtjzedgO
MywjK5F0yUMrFJ395Wx2Na+3lDK+LlWj3FjITe8Awfkuve+9ABsZPI52cmgvpIjPmhxirYqywEIb
1aCtIJJrErDOatFszjyLmIxszZeLbrV1lP2JTdDkTQ0h86If+/GlaRMzC2uzGV/3d5BhCnSadG7m
pjFi6CQvKE4bHwqR82ImFypjz1QqPdEXcawqZSi6atP4qVpaaI4x9xey7U4+t4zOjraaopdKhpUM
QNDine7UPoQHfjHz+9yrbe2YNnZ7Sg7NvdiZIyDw/X35jBNTKZ9iNHJZti18CtcUBuL50UxGTKsv
4vcyFHp3XxjDjOkUqoIwaJIHAECU6Khv+J+V8hroJ6l7j2tWL+/mJOTKxOg8aj8u/KBF2NcGqZcO
wyYkOCFAVLEV2PMfKkqika0AL3OxAvguIPi45YlDAFGFlvGv6BLWX0P5lKTEi2JKsM1JNaBxK88A
L1bdL3H2vr/DLI2lHEsax8CoJwZYCm9JeadOz/u/z7I7youMbZNKPHFcYAh6QVLtpBkGkNjLkqGW
2/mdlVlQnkSWw0EPa4TMsie582RON8FpsNC97BY4ngxthYf9lZEf3HFddNZTEJuinshjxeg1yUU7
9gvGX459BJijUTnoOTrgxKX2O8AR7wtmHBmdA52Nqp+EBIqq19GZHwpPS1jX53ZR4XM36Vbwohjn
kNfgyAioqQAYJy0HqKlqgnTTCy+sfjGmOMqpKFls5FKMeLlDOxIpOxu3ok+A7sVD/cKaWvvCtkgw
qla2Rac8h7KbJqUKEJ0brVNMlZMvyFdLmaVxrwuqExj79zSt9ORS9COe9+q6BrpUZgtK7RjVS9Cp
LJ+++fBdbTcVriSLCq5ojuPdSSw+YqXzMDAJuqqsMcxsUS6gNUnNthmA8qrEH7wOtKt9lWJYKd08
nk6xwaE0BSvtQ7fHM7+NeU/pWDULYuxrk5FBomp8cp3S+NxRkSRznOejO+vpB7KVH9XY2rUY/UjD
4lwGwkMmwlD3l0Yc5ReZAAXQRFTwJJCh4/9XT7EYPRmZllejy0+BWyu33FLYwDTkWKlseguva1vJ
oRx2twQC3/EF1haGZrWcQ+1cFd/21/KlC4kWQnnrKkxm8KnFcHCL/sL1yovMSSj8SMN7m2KoNpBA
U6q8THl7wGgFw5N/iUEhXOIBtQYAddIUfy0MrnYSsOOJ3E3glNceR6e+Hc9tbeqv4Tn2RVT4Gquq
UW4zOVbn1cYB/iaWuMOVWFQaAf2hQaz+lj31t/O34UfwK3rRzr3NedVRvokf6x/TPwVl+3OxhiHK
ooQJMLoPPo85ScxCeXSH5ntehWYARPCmYWRKN3RGwj6qAOYViepQbm9QunyItRLZyQTdc8mrpI/2
oLIe7nQy4roUcMzraE7EydFJ7TRVs1yo2tHlpOYy5pwT67qVCuDxbOJv45L5wIXwOXHwwdb3KA19
Y+1r7eYqV/LF3w8wj9JiADvv6PaaFRROOsomFsowc5YQaiuXZQxjNUwltw6nwVSk+A24KqM5Tf/0
WUTvJqWOASYgh2TEapaJ601Fb77XRcBoXaXDXloGWexK5TtebupIx4kpGkiBbhfJLqPciVXDCn/u
n822Ua8Oh3Jb5SSMgZZnk7twBOFfBUZkeORHs0OpaqgttJp1GMjKLBYPJR3EXJeIcifmSzFBDq7G
35dYaH0PRqJxdNM8tqsouG8bQLoxFkeHaFchGtpyFQ0to0jO/y5E7mJJ4KN+BAuk9DN9mE7hTep0
h9gP/eSlHhyCtbM4g4eLTmFzK2+pJKFi1TUQomI0n1LJQmqUcJQwiTyn9XvEDX/oRfCUCilrUPaK
wkVdcVgHekTRJwoHTfuqSqijoUwHTPnjArLkvgXXrDQa5jxrocmn+p0xTpNXyOLLgH+gjqzZSSzf
zw1w8xoV87zIpgPG2sTtcsnKYTAzTtKsKho1S81ThjfYcucYzubBUysb+Es9kY2xrpRQBnmFWvUv
vICbqlOcJU0uHMfqWNrSsbUoyvFk4KJv4l6FewXIsIQXssDCd988Yok05mIlqnF9lKwMNR9a9KdJ
ULDJkB464My3afEUKhKjCLMphuDgGaIhApeGets0cxcE4Qx026o9C8oxHo6JwGh42NwrFZcdSkmK
pH8xlWgsUj7kRxA814dALz+4uC8Z9rh59CsZ1FswDcZcrlt9QJR7qnrAjSR3WjDbY/a0b/dba0Fj
MZAGcOl9BXEYI2DWcXk6gkpA9VQNdHxtzIhKNkWAJgvT4YKB86dUK9TkuurnYXTRAGRNXepMzN1i
iaDcRyZ2oZpHERAJ29BVhcEaIsH5xxulIV0kSCL8sPAl/mhB5ZBrOeD9Bilw8vq1TyV7X8LGTfab
BLLIlYGo8v+Rdl3LketI9osYAVqQr3Tl5NUy3S8MSS3Re8+v3wPN7HQVilvY23Mj+r5UhJIAEom0
5xRZEMS96jcYj37Ns1RxRmsunJIWAJ/R1NIFsK8Ibm9l5yg1wDLCmLBNg5/GiEiVqjNAj3yrqmKb
EmqbKnm6vLAVXYYMaAAh1DDQqXy6MGCO0q5e1NFX9e4RaLA3lZF7vZr8iird/wtRpo7bb2k6eJQ5
UWqyDKYsE9UvA8sOYAxso42u9Fma7cqsBFmN1b07EsbdUakqAylD26rf9S9q97uoRNNoqwLgVqNT
no3/8DWJ2ajGuepM1dfm6jPW5d9drgvK4t+98NyDSOmRDE7rdDDKUWUqkJVRxmY3VBb4nmmC6RxM
K98DcK+xU0tDYTnSWxtAD72vgqfRA/qSfAAUTbCRgoK6cZnGO73ByE4CKmn8n4TAHR0LNbethaS/
8yJYFlei08/OmEbXyAPVJR2t3aCIJ6Relar5kZc5xqoMAEdU4N+ySZRYAEBPimQDshPME1ZV81TK
OfCew3B2sk7PDzMdwocqBxufI8dd5DZgUNz102i4maTXdgUctB0xw+4hBDywY2W03c5VUV0ZRI9u
COmtL6BVRyIffv3U4Kshc0IxtsG92mqhREEjw722em0zT60NkK9/7hjg0CzVUE2Ma8Fwn96oKlZ7
HIMJZ20cr0ivIt8LwLswfOrD98sX6ixXCL8QQ1rAE8IUEQbN+MfOjLOs1DFZg46NXSJXH2kYm3ZW
9Juoj+0lu4uy0K2ovknHj9IAZ1+NqS6gPwsWvLanJgBGAOVi6Fg1e/WPbCMY5qVgBsCqb4b3XYP2
1FCE/rFmpI4lsN+PJBhBIgEbCkittJFB2jMCo4WQybMm3cvDQTCzv7YcS6OwRID/RMWRe6+arjfi
mMqT3xuqU7R3+fB5+djYfvC32gIxkAZ7C9vOx7EKQpW0bNrJryXwRKat5SkluVuyunUvC1oLiiiq
pRYSHTiXs4EeEGX1Q68ZIPd1qt3kK8CVg7XwWccg4CO25ru4i2glVKEW/BULfjwk82axBsgjAG8a
CEtCPwybr7wy75q+3lMJGNndTA9L2rmaPAlSEKt34VgwO9YjHbEQZhZFi2s3AQMhxyrBCAFwFlaV
BlfQtknc8OXy9q5p5bFETu8jBRRWWa6CkyUDa84YdgA8jeTmOqZK7AGtMBVE02f5Xlx3xEUWDlM2
MJ3JhxzFWMdzI+kQCOr34ba5K0DniPq7b9rpneppBwkzmLog7bKirTAxCiUK4D0Ae8WZszDTQoRS
CKxLJfXa5C7TSnBZLd7lvVyXYulUI0jLwT84Pb0iUuclH6TRD8H6qbW5bQDvvKCPl6WsnBjW8kcK
Z0daGqK7dFEmH4+fm6jZ50BB7tkON3Nn1AKreNYd+X1aSDBaFNli5Gs5d6dPSTlnmGr5Pq0cnZFm
ZTeHAVTFBqDU0cr/vgiO6gy6718iVUtFftgwzpCmEiTU81FPZ18K3uToDhA47qgc1GE3kRu1qO1o
uq00ZERidJkR9DI2KOwunyS9icvBScG+aGEa7/KWn5Ujv78JFghOElxZgPqdnmxJtJooAWw3K4mA
bOAuA5Au3XaYdnW1TbBBp9a1dkc+Rne6ibbJQ7LNb5fP0G2344vy8hfZbUw1//kaTgMCLTOKUo8m
eFThbxWgOUulbY1ORGO2YgVPxHBnHyt1b2k53pCstG7SQL+u9Rjee9F8jJa6bXu6gcvmtIv5F+ne
E8Gc2ys3UzzPUTj5ydA5RfWSV6+zJnKi1lanyhhc1lEDgZnnVjcpbR2kmobVgXZcBkY3hhx9cEYL
XPhVe3csh1tM0VjSSPp59rV7BpmoutYrqteb4I7c5jtoiq1qGGAQTd+wv8o9z+axVM7g1VMnK4EO
p6pOS6t0NZo2h7pJtc8I3rSz6CByiqUORXRE7oLEwqrNOJLNd3csshU0VclWvBmuIqe5JdGWmfjO
A11Ab3eVLwmxYAWnyfd6tPks1WAvmCCTMdsyxHVWrxSe5pqJVxkAHhKZMIc8JKXJhpjrwJj8HGU5
b8Gcff9ENNBjeRZayGrgYAI/ldqlqHuMaePZeR7J5RyDCIQEaWDpcLe6xg3bwutH64oUTwhT7Wzu
Xy/buzWfy1Q13TBVVg3Be31q72S9DedKipnZn1ECRufFKH1noUFMZTvxbeaIMvmrB6griEENRBtA
ijiVqIPmrAomAoIOuc38slJ+FEbh9mr1U870+0qJVTsIs6tcl0RrXXGVTTBb/Ecyd0GNTOsKdcQT
12mesWecNZUnFa5FvMEZXR2De4Vm58X28havSjXhOYNqFf4X7z+PSoFKVGupfhhjSr17iBdRrXVN
AhIiBuJEAw8pH8JNiHQpifPZN+jrGCUOHUTN9usSAPOOJnM8i7wJxQtexpFhTr5kpXY2PZuJqBS+
pvbAY9MZJgFy1Hy9WJXCpFDZGjQzcdrY2pWdblt1buvhc5T/zbujqeCnRUQDcTwOS5mG7RQnoeaD
/rREAiC7SyblsER16F0+/FUf50gS364SAh4YdPDl7Mfg0vLMBiy/7WjTCCx73TZUb5N+cjQ0xgX6
PR1vFxrv5uDXqL3rgKcs29COp88hEuG8Cb+Ku/VFTfo0UUZ4XouysSpi19m818JmtMFG6ReVZWsV
2ctdgla2m7zEkIzyog8FxmnvsjDYAK1wJycGtePefBJs2JrTqyEXocMT1ZAb5cxDgOByJiWuC9kz
TN4usgGTfR1uUJW7Bhq/bdqqRw6SCBLqrL+POX7HcjnjUMYBTFAHzDvWPQtEr31/jynoZTuP9rJh
gzOY7jYPCOU70L+EwmdctGzuGS91eaBSVcw+KEd3qNX8qiKMeqWoPUyWQCdXL/OfHf4eBzkKPdsK
9ZnAaDV/pNXDINcvMW0FqcBVERqAsUHArOgo05zaeFyIqLNC3OZ06m47edohLSgqM7ID4R9K7UgG
+4ajZZBEodmSzhqIGtIDuMjsoH7Xra0SPCwjik6Nen9ZM1ct1JE85jAcyZvLgZTqhGhlDrQPs6h+
DFPgBZ21D5LxQc+hJ5flsb93vj5UMfFKfifnTuXRAelAtK/PfkdvM4yxt9Nnqi8CIatOq4Z79r9S
lFMpS78M9UyZ2u8HjMoPTo6psRidwIhp7WW2pcbud80GfUL/nHbi+8odyea0xBq6wESD9ewvMDxp
8Zh3mJOrP+u6sNuyFKQjRNvJqcuM4FYaskzzExXV2XhfAp1mJO//3ZlxOoK+7aDKklTzjXx+xsTN
/ag99/XLfyeECwrRsBfX+RTOfjtvJWOTWC9WIgrN2bFfUj7eCusZKj0a1OLby64xRvCvsKlDgRoI
U0Kvfv1FOtIFzvz2mdUYgwmB+uPsdJibHxzitU51q79j+OwpvAK6IVJ0/V2R2uO2Fvhoq8oBaG/L
NJE5OssaATWgqZoU5A8JvA5V25YZ2L1UQa131cT/EcLDg7WpEUeAqAGqanOThqWTV/dy9dDEVJDD
EMnhHvc5tsYxwGH7aplc51H2hEqaO8xDYiME8C7r4qqhP1oTZz4CCt+lkXGFKdrep+k26kXxkGg1
nJGgah/1aYOHEcQ/doCkXjH/bputQZq/MRBHS+EMxGJGWdmypZDxSdYyZ+rfJ2my/7v94gyElVhL
aM4QkuTGYM+L9NI2we6yDNGOsd+PHqp4TrKeUGnyIwBUoGS+1+bIrfVpk/d/kcWGp4YqCsZwNYQF
nJmYSWX08TTNPsqwLhRhF8bXZmxcV2XpKklwk1S3SgJ7UdYHKwR/GMHDKTi2VTfg6BM4wxHQFrwD
JlxZUhzCUfcNKX0l7eD0C9w00K00YflXOv9n0ZyrtoRqvFCC+yUTyTVSgkypCL56/Vn+syp+AD+x
rMUMJ8ioPUBNbQF69wxUfMyQoUyAsSDZqR6mCXZYE50oWTP8R4I540G0rqsKvZ59MLg7tGjearCD
ZiS4KvpmN0UpcNY+tHmXjarABAvOkZ/O10uMqFYsGQxYysQpg/JHrhd7GsDVrnWvqcybOl8GwXVc
s/uM6lJH5xMB7Qinv7WeJ6oswbjokWaHxk2lD3aT/YXd1xUUWZHLR/WKTynrykLHToGQOKsOk6Qf
GiRwOz24KjNRe99qFHMsi7v7YZlLcjQi3GQQZYtbuPqrddu+tQ/0HRWlz/SqeaaZHeRO+SjdiQBb
13fzz0K53WzGrtWmCQtd5rtaO+RyaBvq02Xj9t12wXsmrGsGHUDA/kNfxql1M5W4XxqS6L50MO+t
1wik9ZOt7UBS6cyvjKy+AHuLKMm61utnGozkzgR0qUb5M6RaT5S0wH2kj+ZG98Eb/hLeF2wWULOD
W2ufbM2X8Lbedn7oFxshFtzazh6L547VanID8OS4HIMP3o0BkJ8Yu/+knvGIpI+ff6Su5BJRSkYk
lDtOVWnlQtGYv6L/tFrJGeJXeRaxLYuEcOYbYD9kmtV0AgRv66gjSJezzazVgkdirdwKzw5DEKhh
UyCYcjZbX8x5wTQH0MB3wWa+yfwY9K6tD5z5rXLIPkWlrTW36Egc7+rNUZ5ro5qgvTfXHTUnL1UG
Lr3LN2Ft545lcBehrZRJwuOKZ0i7ogGggqIFpbLGvyxl1TE/FsN5eAtmK1AfjzBpMKXKi4nXz2to
TFzDCFQnribzS5kDZE4z0vrVXOuZI/V5eeh0PMmtFRmfVAtSm0hqaytS2npDWvd+1ZDliUykfLj8
taJ955zFcJIlElvI65EaHEQj6cBjmAtjZqYsvAmiaJ9GMwQs+ln7aZLEqQYoyNkPdOOqpM1Bkd7i
prBJkIOYfHSLSPOoLjlGmdtNCm635QGwYbYa33aIO9UvJdVtU7c2gV4JXL/1L2MUiiYGHNDffWoc
S1pZoL1gVxZRmgQOZ+NXrFwFCK2Tm7QybZp8XN7wVSXEkyYrVJeRS+VshJTOZp6wpEiVXAXZIQzR
SoDGrstCVlZlIVUro06BlBKacU9XFYV5YNQRUoLJLt621/FG38heIi7gMVXmzvVYDk+hika0NqJL
y4LeSHOqCjQCAMh464GMVddgYxG9KiubdyKPO63FrEkchngv5XTsXUOdiDdacuCTQRehSK1uIaZQ
UCQgIB3lp2zVug/GUoOoJtOvwzTZWwOmaY3bWPs9EOpEQfKVBZJ7+dzU1QVCDdH8oeHZ5ItLTVZl
xqDCmayM3/oixXYxdx5mH7w4QGJzkGxTUpy+q/F24Rkl730z2AFLz3QRrOZgm1nlVMNPmWzrZdgM
JrWjfp8WIKOuJnsgoFyPAjuyHumSO3Jx0xSvXfeEzmMMLaMVT44exhx0KYWol5K9tmd6crQsziRO
JG0lSnqUIIu7MG8cQJw5Rt95uWhAk92eS4I4c4bQqq2tEF5HZdLOkbtGd2o10d6nKsxuMT8Alu6B
aM7lU/t+nC5J5QJhkzR4v3pIVZbYmzDTKzeNXdavsynbpRLadGqdwmz8uBdknUTqwn4/ClxJrCzN
MOP+RfHD3L4VinxYOlPQL6esvBEWOTo9zpdClB/MQcO6VP+X9s+zHpb3/ppupx/tr9rJ4RosTmPY
QFoiis1o3tS7sfKE3HVrXiU+xaJoNEGKV+bDj3QIOtoFeFtZzWH20m2YOHHw2m4YUsjoRuEP8Dhs
8QEYo36kb/+coQkZ2JMP4LwvjEyElNYw352M4VbQ3O1aeWhs4Ie/SaoEGtT8p64vV0u7iICP1vwK
EL2he8BQKcAfeI9ai+e0VydkQqKduZmfcw9TT6MNjKvw6YNBEoUOW/U7/VE8iezuWt/CiWxOBfR5
XsKWdYTQAcwBtKkyJ1GG92wIkPiOs3tG2rHIDdgEh+pxCXLizOWyQ59KAmq14UudRJNnq+YZDZYK
ph7R/8jXS0jWmt1YfScxql1BWhvYX9u0QstRfQ0oYzvAhBimDL3LN33tviGIYk0xmmGa/KMgN2Ot
9TlFlYZca/Jia9beRAX8vxPC7XWvgtsS9gSZjPp5alMH5t+OFVEJfG0Dj5fC+SHFLKMjz4Ai1yUw
aNHOEdthPd5FxuhZAUZ0daCSSbOS21VTC3ZxVTQaSNFYhCGws9CwSMN/P61TC9Jw+UcCqPvqCRMS
GOzKnBBThGPfC+ZgVjUYw6v/EcrtqjIUWWEuSLwxbhnteYy2emFrpodbHAPmD+8EvVbnffly+TDX
bOexWG6b06JOQ/QJzr4J3OHySTZkgbaIBHAGCeyF/85fRGFm68NHsYgCzrU39XgJ7DiPHpkymLKg
b7BzTR44MWraZHlt0FkXkMelMbaX92vVyh1J4wPBdhkUKw8gTQP+Y+Qoe1TWnX5TYoQgAUPV4Mme
+V6ETlcjmfcXXRuMUAztDQqmPjAtc7rUwYjafGiixc8BPxXR1snHUHBea8qvYLYZHAwyjDnfSCEN
0wJOm3zxs7l2yNg7aiVDD4tdb6R2QRbPGm8VKuyqYOrNuygISlGDQgCmYdjsdGWois5xxOyl/JHf
YIxyG//SUDt0EWTt498A97qebfozEDFCisRy2omyPJg1lQE5l3yT6KATrPB4LWDRFvYsiiRxWlrJ
mTwUqYJ9zaU7cAoClB8FWDBeAGd6VAVB3Nql+7ObaIk53U0QOplFD7wbvywVFIp2PdrBLt8D/fJ6
EPWciugbihJ2HaDNjA7RV6r02YNaGsXB6qLOx1xSuustZantSaa6BnYITXIbq4k3U0rkH/ESTF5a
l1p4MOQwv27lPrsOpKFCc8Rgbida0m1PKwVwKTMJZswWNalHaEBrZ6RmXTiSXA83yVwrzwEqFm+B
PqYY8JGpaWtTYNrEmhevwJgGaDA0xQUWA5pfBxPtvX1dOm2jGQ9JRqfPxRirvdGYihOUGuLCdgbB
UFkGdthK0ycABXrrygRs15U0BtFmMSTEjWhCWtyhzwfgLuZdehfTBoioShE/NpGEIcwew0Vz/GGo
VSM41bXXHS8S3CuAKcgGPwdd6xoG2hey+GVuOTW6V5blp9mL5opXX6JjMUy5juypmk0h0UNYuEW2
jcYOt8Nt7EkP8x15zJ7zH+Pj/C5iMRWtjP1+JLJO1J6oM16h1roxwy+1+Qiz+8sKu5YwBI31n91j
Cn0kgwJG0iAtLIx6O3rdTt2ilHY97MsrdA9ukmsR4PJawYfBRGCUAEeFWS/OorVxp1pyizXRx7R2
lthGfG58Fo/BHfXopukAFOBhkg2vhKjAunb7MWago7HPNBmZFrfSOmzmNlpQkmySaTOiCzyVayIy
APgj/7fBRiXkVEg7alWgLrBn6fQ0kNQtZUx8La+XD23NyByvhFNF2odBbBYK9rDdJcuuBiJMlN/I
s0DM2owAUsh/dozTvyky8rAKYcy0DQi/TFcfo8HvYukRfQsovbtLTLZFWbxVQf/96teflgeAGmtC
SClJYOuy/OxmbpXHYCaDrRR5aQ+N0rrt/MgIA0yU+AQx/foZW0gLgm3qnHdOnaKqg/Mt+3n7Xms3
OX24vPOrfx/gAiilUZPiv9PjRQuxUpeY6PLBwbMjcwfnUORJMTXkNYg1KSNQVgzcEk5Nl3GKlxGB
DLr448n4pfuFLyWO5SHXmcdvupN4yado284oFlh8bDLMHYacAKg07tlqqnDoRjVgZVhzwwCyAEN1
pW+QX97Gom565jycLhAQEoxyDCOjUC4+yxkTbRxK/Oa3Ep6JELOz/XCTJ+NoV1MKyJ8wue+REBNc
zPOTO5HK5zzzPkEqJ5h0P8lMOwkOvfF1WTVWLCkkaDBtmPvEdDAfZY6dDqi7QtURqiz+dFW49RO9
AdfvF2yrV20i0czMyqGdCmRm4sh0p3Ni9BHawMEAUN8w4iRMbtvljxJQryIFWd29o7Vxeq9YMfrX
GqytbxjzSbENDPmfK/7pcpjeHC3Hao1kiLV0wf4RJ30ApKud7s2dvIEL9YnRaIGpWHmJIA/ugowW
UYLJUu6i6VUEMKOgXL4HwRivie4ZzywTDjrKR6NBrhaTAXX0/4hXVqKlU9Fsu4+WioLQMpmptCA1
BywV8Bz0+o02XueTzTA2J5AMqpWPIVQD6P2fheKLVOc8mjmVzxn2Wa8joPUHC8P43LebYauiPvgX
9BtIhp9sMaehUjaGpDNbHRSq5l62E7c5sCmWbC8CSzwjHOUlcQqKaNqce9oZ/6aKzFw2O/8goWod
7hFLyDnoDxjzR+NIdwzIXrJ7xFD/OK97ulxOg5McXmjMNCqRBrfNPib9kCOnJrAzzIU4s59HesuF
TDQJSNzn1eKb180u99pPufLozegrbDqoEsJ/i+4J36JjlC2gDjrIm/e6Agaews83y2b4qkcboaHu
Mez80tcGX3So6xYVSVNknJC1O+tWDCyg6Cp9jf3cKU7k0NiXPN2L3lCj3ZStk30KbcLqxfgjkU9j
mJqZD5RAIhvlNRz6km/j1i7uci8Aw7WpOsAMgP56lQOYjOBGNLK/bhiO5HPv8NAGozoo2OvpA/yj
0nhoABwFNLyH+tewDa+SZasoqMRul3Sr+SWaIUQdGKuG/ugDOP+VjBT8W5Kx+GjvdZTyemieBerL
buKZ+h5J4MxuLpXZOMjN4neWrSvO8FF/zZ7hZP70rvxGH2I2ussXyu4H8QghMzeXRHNmN4uRUqgX
iptjvUTmA2ZtHS196nRRcm+lOwmG4GiNnH1tq9IYFANqRDHR+zo+Fz/1bQ/yrE3lKZadXtcoeoDK
s74DOvnnvLV+X95j0To5swt4t8ZUp8nwJzWylaSzEx34lErqapkwLGZLubSnnOFtFeDion0Ox+mm
N92P1EtcTXdkgqTf6DLCXNhZq0B+wr68xnWzxOiQ4ehboB/n9KgvppJOzF0ovwZ3XNBDnf8qOpsN
0FiZXQBL9gNtzh7QDv55IGmgJwLdNajmkPMJcgzgZkqtYsmV9DSlLzQUNfGsXUKMkyCrjJIRytjc
nkrdiPZduTb8OKRA+R0NrbJlFGM/s3jKruqpV1xdyuGh6ErqUL0Lb5N5rLbEanW0+gNRtohi8E5l
XftxedPXDlsBPSsF5D+QJc9qWW1bqlnUL76c3YKqwS2MmyxS3MtCVs0+4gLgkH3XGTTOCDajFYfK
Miw+miGdInyL08lOcgxMvyX1TdlR11rezCsU01Eqn14vC19d4ZFszv7N2DRq9oPht1XoT5K2zdLq
psqIYI2rJ3wkhlPeNItDfSoN3Y+VTWoqnjyKhp9EC2FfcORiqjUtSyMb8ZJQwy/0cdPFg2sav/5i
uzBrStGtgpFJ/hJ2uQRHsq9kn6TN1zKWj4Ux/soGTZClWnuWgS/6HzHcYoCEPdexjhs3WW8kHmNb
Tkt3LDfmeJiXqyId0BSm/bi8tNUjOpLJNvhoA2fMMiZFjLRihOaM0CycuZecyyJWzwgFWjaXxGpc
nCfX6VOtF2mPxsY+epWCejun40PbjAIxaytRASOmaACSI2dtRUmftHWu4TnIl8qdgA+ZZ5XAGvOP
OuqBGKxCOI/KCMFoLpdZN9tBJlNnQNOipzEIHElrbImqm6yOwbWwu7xtvDbwwjj7sMRRb9AWzHfJ
jnmjw1betDsxF6TC7vrx08bL4WwByaoGUN+QMzqjp7wNV6pbbygov4INoJxcw50c2QHw5YNiGy+I
1sRh9xlwOf8JnJ3QCi1AtgmceMZ9n9nDLt5jKN9nNO1ODu9PFObzjgMvjrtnep4Fcd7lYG2x3pZg
h0rGBjwrti4cD+E1nxfEXS50SYw1rTH5ucSLXapoAskLNEmJusHOUiS8HN4TCinJ60ZmvPPmnlwn
4NjE9u36R/HeibSSe7RNJaileIGoVA7d3CRfStROzih1nyPSpG2f9Jh/Nl9D8GsJLt9ZIxO/Si7u
LLMsVAMLWpIA+EM9mLsMPKLRNvUTAVDoGYoCL4mzWG1cqADShaTBnx1W6F0OhpP4ltP6GFqyx9vY
V39evu289eJE8oPljabG6Prt8MRMv1LtPhxmgXkUKD3PdxADg3NuJ6L4fQYwvXiyzQVOpdSj+CUL
RIn0kXImJZDatC01yAqK57B966PUk9PX2NpoMuhviv2c/ciiayUTnNtZAxa/iZwdiayAdhMwQFDl
Afwg+j3Ta2WfbmUC6COWNZy8wkNvcwtqO4bGDKCny4coUlHKWRaUgoAuaeAUWy9+qJBBCLbWxjz8
P0ym6Dg50zJqkqlKCiSxiSLiFS4WGd12W0ZJxcg6Mid/jG9FGTVlTawKIObvBgED+A6n7gKGGkIC
gi92M6SP4F5L7e4bGye9LzfFLfrcNtJD6sS79K7ZV08moL0xS9E41t0/b3Zjh81Ag/EeG+iz4t0K
Y7ZI0gUt8ec4uBq18jeqiNuyqzZ9DYC5cAHGVbXcGWjFEp0ye3n5F/NIssW5Adrcl32TTTjlclPH
YFkc882gqXZVfNFgsqH8didZfuWk8yySvWYnjmVzXgHgStuhTnviB790DLd+U/B6jdelW7O+bnJ3
BtJ47ItiwbNghdtsnnMCAVqk9X0u+6AznJ1m19waiQvcT1BaKXboNBjSaTRXcJtEa+WUrSEahpPi
gd2mYFP09iQ5kR87rNAwGhvpH5dO+UVyt7dSB9BP0Jb6U2I2DimDJ1OeR1+wKmb8zrQHtSdEvARV
Wj7sDXs5HzSgD/hy12lOnASdXaTydiHxnawGTp0U76EmP4RR+5BPcWNXkT7bY5GPm8sfsrq7R9/B
Pac01QY1iRbqh1l2pw5SZmujCP5DJIN7SMckUoqk1A2/Gou7WQuvlSh6u7yMM56871P7zzqQSTg1
SXWdAg3V6qGat2Zjv0qglwoY/r4HuCzHVg1bfqb38SYpbExAopkO6DOpCzi6VGQX1rw94Fz++2CR
Fzv9EFRT464uM+Chymg8DXI8tWiQLGb9S7BitqL/W4Mw4X4qaGkaeakSC0b4NbivMEShb5ur5Dt7
C9IGkLcGPt3Q5+JGu0r2tWD8cc0BPF4ldynDLCBtiDy2P5DuAJjfKymOvuSkuWFN+zTbZPMbNTBe
dnnNqy7ZsVjubpbGiIjYgLZ2oFJitaT8qXVC0BComxEmr4xsyxW1R7IbcGmfuTe20MDUN0cLwQ2x
nCCsnaB1F6P22kze68nvmpquYJWrL8uRCrHn9ygaN8dh6rUgVv1cMq6MKIPTElY7c2ofszE9yBpw
mkorua+iGaYXRKK2ni6C+yTSYs7Bb4MkSuYSnI+9fqAAx1atu74S+fJnPRfs0qI/GuiUgCk7b5UH
jWBVRa0G/jscXG+nuKXg08436GmYnPjHuAl2hRt6+o31C423TrI3HsaDvGMNlok3vyD0eLm89WuW
Coi4cCaoDkBjvkzaWsUSDdUEPuRZB0UVyFhFqaqz1iq2Zor0kawBKv68s1i1MpQEAsIoBxc/+MJ8
wlb36PXiYGjR7q6R3hRcmjX9RSED8PoY5QJuD6e/qSF1II1JTAAP7VOwpEq0AP5WaNfJ88CI2UWD
NN89DfyFORbIq29RjYMRQqC2Gb3mh77LdoArcMp9vqFAHp2fZOAJIopitV879ZlLPmIyYAC39LAJ
H4WDAcwWXfoeTpfl2GxqmirgvY/B92Chga9K9J81xegH0SfTXqTBH4I+sQdD2oet/tq1mAwLE5Xa
chd9XNaws1FnnD+y6Qpwv9HoaoD14PRyA9kZaGltY37PvWVuvmmv82tMSGFsVWOAVO64JTfSTlTt
U9gquV2AXLRqAFYafQA8Qvak6ukIJEsTbtToqW66/9d4iozejRAogcsu/GW6KCds4Mdt+pf0ztxG
aHBqd921KH44K2f8aw/+fAuvIXGA7yMlVFIrr+U+2hdtsDcX+arWMIqUoF2T6kBCmELZ7qvmDcBy
WzMGgXcd3llZ0kKFjV3YWoI3jUnldggNYGBnIfiDuKFMj47MbiMDUGDRU9MnsXrTxelrVi4HpZd2
1tLXIg9+5fU+Eca9ZADBUwANVpkwA4DGTu1gR3blrvSTyRZN8K8YNcxGfw+hKJiwVzgDkLXDlAM/
GdGudGtWv8xRRJqzoloQgEqJhXwoxjC4jRvNOJGlEarVac+G+qtoWj+wtjR5lZNA9Dau7huoxGRQ
fIGNgkcKrY3CqGTkmGFcul1xG2/oPYMyHu1SoA1ruwbKC4OhEgBJn+/c6kg5RWAmMX29rTw56L0i
+aeYPrgG4AtBfxgQJBG98q+NFOY1pQ32Le4Lu6461xy2AzodTVkEbb2WWz0RxambqaXTkhcQxW49
g+ArbiNksihmbstHEczq2kVi1TwwUplgA+Hn8qmFyr5kTDBxJCttGo5enMuHNtUgsDJE4CarB6Wh
sIAWSFTq+DZFnYJko1tmZlCNfeSg2u0DSegxu2GPS/EUeCI8jjV1B+QH8OWhHwCa5yx4OSRD06NH
3Vfo6zIrNvwyS762lgcVDEyC12Ll7ULaHdVHcFIh0OWLkBWC7TkYIYul5Rc3R8VZ8phjX6Atoz+I
IvwVtw9wGKASAY8DuNT5huWmDadFlnFy+F0/gEQpcqkW9T8K4H37gqWt+CUnstjvR+a27nqliyPQ
YJRejwcIcPlwAr0Mr5HlaTYjm82uE6d+LBzRW7iWmTwRzZ3gPHRmMyUQDf4NtGMkQIeyw6t/tS5O
unN5oSvqciyMR2YcciMZMzMzfavoxqcAgb+jYFbxdjSyIbZRTcruzDHuRHX1lQjNwgliQhusGDLo
e063V5spJipyrFF+nFRn1v0uRP6E9faQ3znk2smzNXvoClkc4qJTTFhfWXvlT76AC1DLJZr1lkXC
rUe+2ocEdPUxvD7ZUWw2fR86qR+Lpa5u99G6uccoXya16cwFKvwrsTZUdRjEUr6P97nTbMfXwTjo
X9FBeaG7XvCmi3acs7FRDniIkCTYcfqhLpNXBxj0rVK0g7ymhqcCsiJEpvSycq3lmk82mXvcwaaj
dVKMY558ECZv0k3rg0d7LwbzWzGzFgClgUhtAqEHT++pPo3GZCEBi31NTZI6XaL+wHCOaIz7PPIF
WDVrywYDnI5RDe7wlEXqWjMI2MXEv9ABYH3dAII89AYb/GCGnd0yJdI3GMq8mRXMA+3FintumOCZ
AdzgGxf5/PkKidHmrVyjn1+JqFOURLIraWzRWPA/pF3XcuS4svwiRtCA7pWm2UbejDR6YYylJ0Fv
vv4mtHFXFJqnsbO7+6iIqQZYKBSqsjIz86QM1XLT1b3hxt2U/HGo+GT5/WOvQqKU9XakTBI8yGjx
JMmCGHDOeJK9zrRBX1geBM5zflF/tsfFCCqbzVKrWGl4bb4WD/YueUPAv5nu45vZS76SPf1l3Ain
YrY+8mp/33OV1SqHXGkqM0/ACoQisuSgr7Ynh7+Cr4gCcvNT2gS8KQpglWc6OklmKKPeTDZGJOYv
Gmq6bVEFeQaQg5QPQDvH5Y1OWxFq9TwEYVtXVrlAUCp9spAwNnY1ReWkyK8qAp7LNnZCEru00gQx
4PzS/myOCwGNYRfFECnA10CKOdbcdpA8AgksgbOch7fPZpgzrT6bWtRtSmhjI5ynd7ML5kk1aK7y
u5I67dv0Qk/SdY/in4TiTOOWgSg12Yh0n+2zXV/Zp9ZSThGF20CY/ohOhF+EkdPqzzn6S5kCurCa
up0COutUtMEb2TMzzR7t6Hids71jsLEoIKmKaifx/8IEA6Rmu6yVSMAtF1j+5b3e/qIf9ribU6k7
o6d9Eu76GJmJLFeJM1flnd5R0fDrhqtCkRjvNoY4ts9yWRAtjpiGwXxKgwbEiFdOKGGK0pKdYgRN
38PlZW2cxrUxvrsNiHMaNjUcdbKhvwCWsDu17B8aqck8ORr8Josx5R8bgkzo/OLChfWxRL7lLRVy
BTQVrM4U+qxq5SdtLDgbG9/rkwnue+mRoUElJA13xJwnrxvSr1ZavQ7hJLzuN2LnJ0vcBbkQtU4x
5KrvVKof27H6kpURwOJhGTldMx0mYNcdarWnZuj28pjuK50K2uubazU1PH8UaGho/BMBcZZmCqZg
d03fGLuqJqZbx6D1kdRJRMKwde4UzKr8bYt7IiR5KquFrsMWdHtQGg4mNPBrr72qwcin3F32zo3m
AhxlZY3LcGZjtCaoa0u7rvWLm9aht6nkYkI0qK6AsFW+TdeJ1+8LQZ1h4w5eW+WfB3avtpNaYz+1
GuJI/a+l/S5DBSlOv19e3uZJ/1gd/x7oVavMhzLEXtaq34IiIUywl3V1DIc780+RpUwZfbWVvKQr
RCONoQOea5eaeyV7CpEySfvL6xH4IeFOQt4TS4qaCtdBPvzSqPxcE0xoGLKoJbDxjMFa0KQFg7SO
dzhfX2hUi4ZS3EnAXluB5oESjiru0KNuvbhsPCKEtMVTegxdTST4ulErBuwaDCiYv7QN+UzVsKys
sMjLVMLrv7myKyc7QTbhl6U5M3X0e/yKm+gHICy/lNJNXi5v78Ztz5QHgdMEkYwFdPbn27aryqKr
VSqBq8D8UZEq6DPlhzoXX+S+2k/SEiS66YW6Evw3s1wk7aCwKLU1zKrmY9E+1NopVn8rLTANeLKG
OThQLtvbuhzWy+S8KJQaeezCBh93wdx+BHphrU17/78Z4fLBbjEBf65hRGueTKhiNpNozHTrMKyX
wf6+yo3qekiGpK6lXRG+RHKg1JrTCsu8IiNcAjjouJmGtkd8tA7D9LObM6dNdO/yXomMsDC2WgnY
FMZUJdirtsg8CjhNbx2gauxctrJRAYJPr9ybv1nKudW7iZnxwQMF4FR6W+6rg+rJJ13wytoK8Cju
olTNRLTPaE3yuk5raWTxQ299s1+8GiMbeqi70yzKkUWmuFWlXQrFkXqEKQBobahnmOHrFEPqioqU
Bbduk/WiuLsSeKfcaJlLFy1J7nQpb3foLXZ3lQRaepplCoappuhfpB4fRs8oTXTLmGs7hANmMnXT
vsXA6lXTiE7r5U08YzWZ7TFZ7AhLa/LB0aLviUncJn4NUay77ITsa3zuN8EH0fVG1o0H6tkM9dw1
hplRfC2F3ofxvrBAYSvdgZ/PsQvNRfdBEOs2v9nKHnd+lbIrFZ3Zo80BWsAuxtKdpekcaM26i1B0
cXMbV9a4g9wvlGp2CWulPXxpJY1eL9Beb0KaeTHGLAVr24zjuoriEV5NGlKPz2FDm6R6KNCr2yl4
5fttP4UeOmEiRrfN4LSywgVy9InA9Z9OYHuYiyN0bY96CYE8bRS0NESL4aI5JbQsidbivkgg5fON
Nesve55oHZwnSFEYQZ4e65jKWwIO46x+MrRvl22IFsF9/3mM5dmSYENNqiCqy5PZi4iBN10M2Qk6
JCZaMXxJEtLgcxznJj6HUvtZVDtSbjsRqEZTIgLXb63GRv+X6aiCcZrXSgNtf1Y3BKZketfXb3n5
/fJuncUCCJaBMlJnmgsb2mVKktBmwrhZQFQodL2m9ptmmQHyrKs2J75s7y6bOy+mvNvDZcQS9XNB
rswy02kAxU/AhvK7Q/6YBMUBqJp7Ya//bOc4S9yd1JVmbMdpEQeN5qL8lYfOdMh3oafeaaFvglf5
gQ136D8FC9wwS6BdgWo1eoIKAsPngEAt8N9IzCzrr1uRC7qBWXIY8m/5NldOvCd7+6BIwWWz52M0
6LQAF81kAUEtr/O9wSm3SZTEMEuC5EF/NG/jn62r7Esb09zSr2jAQHVzBLH7HXAOzbcGI/qRJ1JL
3lw6Mg00YNFhPmviafE0jzW09wJICL5U2vJW1iK1jHMkMF4GoAA2LBVJzbm2TlTPShblZhp0HqZf
XUCd2QprT93FBcTUxlMkHCdgIfzTdfnZ5LtLrzLDcgCOwZJhkrWwWdkY3HdMlxSoCW/4ldyKcENn
QZKzx3lQhILnLEmwp9RT0HXKo6IVt5FN9pddZuNroaui4GWOmwuAAC7Yx2nU48oqskBewutuViyn
wsPZu2xkI7x8MsIFfAoGdbPopTQw8zYooyFA4e972CrXmBjaJ5qNsFYI1nX+bsb+IaYx8gYQ/CBm
fj6BWqiQMjTjDEfBOuZAVz0q4KfQb9C88chL92bsVCcR0m+fJTmwCk5q2bBBT4NONpcITGM0A9mX
ZoE+9ombl6U/QCXAWTKaOKpSYdyDdpHo1G+5JhAImORSmCr6O2HHyjWlsgFlBAjk4ZqM4mQBEAH8
hSflVDUu3Skn28+ussItXhVXA0oeKVBTOwWFvvTlz7zlS4wWDogVCB/q/KNd7yVVmYcWi2/KB9uq
oKpV94J61eYGr2yonz9r19fQlwftVFC3P+Kx8Poid7M0SBWQ8ixEYOy8JqeArQZatgwmjw/K53Wo
M4456tN5oN9GKjQ6kmOztx/CK+W+8wHqrg6lP+/BOX55H8+PPt5q8FvdMDFrfzZuL2X5qI5TUQQ5
vdb1vSTVTjKL2F63jbzru1q2giH3zxtpd6VNFSVPgq536IGA0mgw0SF+6RzMs5uBhoXp4X6IjiJA
6MamYnkmdDHZSYEkOvd462MJwgZZlATl6+ySBqBb0G75C7m2UuAye49pA2r2F1FAFdnl6/8GxlZ0
msJu5wHM56W7obuJMNHBro3mQd6bXqM5erULQel7+YOeV9IUhd2GuLJMTLECnfp5s5cUrGyylgEu
NoMiQq6b06wvnaPYS+JqC3mri3xyDBJ/b2ZVdSW9f+nD4pGm8x2kb25qkngRLX4YqeQMkuhZe35q
P/02flus3KxUqU4xJtYlrqWeIls0FL3laqvV8y2QKdMSCnK+IiiXyYnpIc8eTe3+8hZv2QAK0LAM
9MqgvMS5c93LlEYxzQJ1eWt6EkzLU12KJLRERvjggwnT3p5gJCMQliG3dVTsQq0R3JbnIQ6XCBJ9
01JVxFJe/2LWw6HskiYLpLJySPG9jQFSTaFg8y0iIltnbxiUd03ggxQQCgNxxZfl9Qk3sRGbaPXr
+c5CWTXV/bmS9tHw6/L32TDEsJm4nkwDgY1fVLlojY2bPgu0ZP4mF70/IsbhtWQlXjxUf1rzwnLW
xlg+sroQU6CrElQk8yAGI8uPghTRLcTk1H1tj4YX00hEo7HxxT7Z4473QK0MjPuwhzKLY4ffDZSL
O9DQzDSYo1jweBLs5Pv86WpxcqHbWdhJ8PS2d0cDPEmkfx3k/MkqjG+XP9qGv6/XxR8qs+lINsgA
goDscZdlEzpSGRgSVUFhbSOd//S93p81qyVFs5pZfQ876rUBXG13C+mS5JpRWddP0SutXOGzULSJ
XJ6mR3i3tLmVBekVpOgwqlW72TeIgwbka/1a5bv6Kd4bp/RNVI09n7/47JrvShKrpaoJDmIHpvWg
Iw/aK3FBWrRPniEziAaDFaQPOmBpotWKPiP7+8pmk9DMNCVsb9nqUKYnbmorpySxBbfcxkXyyVvY
nq/M6P0EicYszoPeNPbmsACl9adSlwa3e+wgrkyMhrk0VYQoUjTDKcpCz7Kbh8s+L1oFFzuKxFpy
SCVmgQIFRjXcdaGIx4n9C59fkp+9nYsWS9NDx1rGAdY6kIM0dowyL6aL2lOJ4p5LxujU25V7eVWC
CMVTco7IO0AsiQhVU/UZHfyX1FR/I8+4CS05d1oIbQmcYXOR0ATCE4yB//mH0DxRy65MGLRzq3XG
JY8caVTvmrncRXL7G+nAS05i0VzDpqdbyJrxH3yRf4GMchh387DkgVnmj1E9XWuSvkOrILi8m5s+
sjLD5QGJnC52aI95EM6mU4J1q8ifLls47xAxT1+Z4AIUxpxpS2esBHK447U9UEg9hlnjkKiLnJ6g
U1iopeUoQ2/7kSWVriH19uNCY9GU3GakRBeWvREAu+QHEfossVMlwhOoKk9gW3fafnAmtUeDT1QW
3txVjImpJqtkYyzv8+HuVQLYWIglF+EjTojbYqWXd1VkgTvbalSOVWZgLZHUTN8so0RVjmbCLdso
b+LjrVbCnfDM0vMawxXSzsrT27RVDxZkHVERcBI5cub4QV76Y2tRf7REL43LKwR69PMeaqUl1VB/
lnZRZ0OaoXa6SHSyt84Y/mHUVDDzAFgA55lyPphzCxAjk5p7WAhuEqPxca95l7/VthmiQUdVxUQN
X0GdUrWZaqXIg8zA4KVRO/mU+cRcBIFxy701aAb9vxn+KOfLPOot7mMdUtB9Dqm54USmEZdxI7C0
9Wk0laHhMQRHzhDMCknorOVYUFxb1+aEpD4Uie9sRXmoUKE2r6KcZ/NYkXlRpyjOJ/i3UQUFmf3J
Hr28Uk9Enw5SNwlWtPmJDHSWMdeHHeQHr+xEyZbQwrtO0qWdVGSuNT4Wpmi8a/MLraywfV3d+Q1I
+WdbtdAQbQ75LD8oM/EW5KGYYROEh808FGP6fy+ILXhlKl2gxppYBmvLYwQYs5DTPt1ZXudHd6Co
U81j6YqqIaI95JImgqZ5RhI1Dwi5L+LOGborVU8EZ2kz61wvjAutc5ZqZdpgD8GY0vpR904ta0ZO
5qrm8+wVPwsvo54IRyr6cly4tbRBn2mDcAu1C7c2yF6bS2DKUSsHxO1ytNg0ZYIlEQgHS8ET8/OX
a2Yd+FIZk/+9lHwtZOurNshQeU7paZFoLvCTzZNsgjNRxkFDz5cL75RmKnq9Goy184NkVae+k0Tl
ORZ3+CRR+7DBJ2xd0cWaFTMqgwOQV+o3RpaduNETwBvLs3jogP3kM3OYeJBZyRExnXMQJBttPKt2
jppDfzcZPzI8zhVyr5OTljfO0CuY2SYCxOOW66OyivgOoTC0i7jT1reTFedhHgV2kdmHfBnQQS3M
0lNFYXHrexFWj4caBS4TPiyqWgNlOAUVrlQZXyQr/bmY7cNl/9vav7UJztXjqCkx+EzjIDfpaabE
AauJt8hB1/bIe0EpGiaBXBaCcy1aGOeIWVNYaLZVMXgtl+tl6I5kmUR0g+/1BN41VkvjOalLEFLH
dgJPBOvsggZDE/t64rTQyE4C+7qOPflH6FQevfmKJst16YpQRZvBCx1NDPeiAo+LjfOTyczqDs2E
IrDeogfiAiz1CMaN678YAclpRuH28sfc6B0pSDbhKOi4gxmVr3vI0ItEgSBEUgA5RwI6bOWluB+D
zC8C4qmvxg76nBhE2AvMbp35tVn299X1E0apnKUyzLb+5Cle7Q4v0XXnS0EToGMrQHlsnr7VGrk0
rpj0AbAIeOxi7scocfFuDzUBZelWVMZ1KkM8GNX+s0cg7Sdj0Sb2TuqKV1LWtyNITB0jjE5qJ4nG
JLYOw9oY+/tq98ylHi2FFlFQDrk/QKtYFnX1tw455vM1AvkzGcLBXJCUmqqBAFIVBcqQ1ruyQEtN
QvsCdJVy7SdyW+EhXcS4wktH4BlbG7m2zIWXaZjSGmyg7Ay2XyLotLd3rQ3F9ixgMGCjwqMi6Ht/
sV15L6oencPg8RQ1CbhCIN2AFyl/N3RTXlV4VwKI/hcJKLuIMLjZg/bYrTwxp9rmYnEOcDeYYELg
74WorCMiUSlGiUzdx6HpZgBujIbtTUkuavCxvIAPbubKFvstK6eZtLaJR1lB+hUMV4zftPGZdEEX
iCcYN7PLtS3OfdS5zmRC0X9CxWd2i4dyV7l6BG1FA+Ow0u9/oAnBzvCl1XFuE9XQdET6U7zHsQXc
NhoSzP2AHpvs1Y/jSxwI/HQrgq2XyF1IbUhQxc3gp/KRTfmrGCkADejkzl79Fb3Mw38zx2MylnBc
0qg2EgTMkfHaezHQ8YyM6So/5i5ecZftbUWY1ereazYrZzFzozIHDY45LrcNkBhjvwiuAIHrvx/F
lYWqSNtlrrB/M5hL0a/0QrTpzQrC4aFoumUr/jN9dYCT8L/Kd35GvRo6bRnwvq6VwJbG71o0HlXa
vvyLPVuZ4e60WirTBFKAUYAhBuKXS6E6ZjZ/vWxkMzCDWUZnVSpIpnJ3mUSzETc2ThYLUH1QBP3O
PHaBUCRjM1qs7HBXjKLlYW01sDO+a24ylRVyGHdMOF6Yg2ye3ZUtLusJrbymUw9bbeOAnh3ky/bD
cASFqI/h4+v5JDK46dxQp0PbEWpYZ8RA4zyYqdnCHjX3MRBrZTcIjg+LNmfR6MOCztWmQCumdEOU
IP4BfaZPhpOpgKPcLVrlWs3XVNNFbaXNaLQyyD0KaVHRopGxpDmYdtDACprvyr0BDFyxsz1RPrW9
f6ABxVQagzVy0X3JdJL0JE4CTbqViwd5FuG1N2MDZL3/3wAXzOOmM5q+xfaNkx/Z9mspd144mF6i
GaIS3/ZaGPEMiATtM7KmRstKpeqwcbI5Opm1R8tC4AtbYAzVND9McBevGZFUD9llqOqO6XUeJKp3
sQV2RGVAvUX/jQeFmwfpv4AiwMF1zYTmJ3TY+MweDt7oBcTdgrF90K3jEgPPI+eCe2kztOJJC6ot
nCSVJ4W1G/AOhz3qYgtU+Or4KA3PU/1vCgQA0DCwuYbvxKOPs06rTEUBSMh+pE+xW7nGVy3orxoH
cn9HU7Cid+/lz65lmMjhwRh0TrmLaooxmFaaIE9qDvWxdmOvpH6meNbt7KkOI4OpYjeDqnjkiB6A
53HDwgXCCPpwWwHdxp0svddbee6nKEiZxkpHtNtBIY6al3dxGZg1ilkieslz//9skTtqmhZ3ixpi
tZ3ygCEJlO1FNJ0byeBnE+xKW9302hTVWZFWiE2Ak8rgnckgUYtMSXHlqy4AkuDp8hUpMsjDBkgX
jWVVQP52dDFYkuzrADQaTnXVXjFMoFgA6PxO/rRA/qRFDH+/dMCXAaMJMrU5WTBfMlJMMS4gmC3C
8Kcs99qextN4G05lIvDY82j52TyXd2S5ZIRSAvMIBSE4CXLo1vQ3hg09qWV+/ld7q6NWAOJGHYHl
88fMMUpD+hF7K993XvNkuO2v2KtS4AP7J4YyLUTucx5h2Oo+DHLRs9EQtxMFBiFs42RlfJ0t03U7
LX/+PIIdplQJXJVxrh9J5jwy8PJkiVUI2VFtbx0IHpzylbr/Y5o4XDMrU3zBE0/uAjcCTPULBKMV
PDEtQTVi61SrCjgUMHmHKMKXbYvZBJYlHOKAdhC2t9L6EcOXoh07zzmA3IJWEVC+INoEKPezKwD7
RMsJmjMIlMbsEL/CMVMftaPuDs9ind2NStVnc5wjdGOotiXBfTZTV56d5aoGs6ZbgVjY1a5r0PC+
zbcmEM80SKvdv/D69VK5uEwlq9OHDK9LBjsuf4JBa6eCf9xX3PIBwpi76I+nrOAiaOpDgYr1m84U
YcE4Dl6DFF6vqtdAqrt6N/qCNW36iAk9cMDUTO0MNT7FldZ39ZQE0h4M4+2+fGpdQIMCiAyqvRt9
rbwyEDH8sn36fLcysN+HTe4bVnXamtQakgD4O4M+VkPiNuAbJ/qVokauYIFbYZmx3ygo9oNmlg/L
GThhyJCzY6aD8w9z3RluAuNOa9yschJ1J7mNXx+0BqonmBMZQXfuCNPLdyNnK179CC4428toW0WC
HwFO38HTEif+Ad3dsnUhGeIZV6xeoPiZB8WCU3qvgc8FynxNKkhBt2Loeie4R2PZoYttTXYSDErl
yXHq6PrgKLNoNpp9vUtrZR63uuiJmvSLUqrwKLx44rJ+pkl0ZBGbxv/iykNhEryHGOokZy8QBez/
AKjWcRDTp8XwifI4/AN9i41yIPJnAy0bDe0vPLe5fbPaKhotU0qCSO59pTCVqyQpjpXVPcjRsm+h
3iRnxRV7mYC+tnfSqsgAdB7Iw2VP3vp865/B7etYW31olUUaEL17JnHh1z197KJK9Ih8h0zwHxAd
dcw02Ix/gW8tKiPpiaaMcQCCxO5K74wyiOYaBNBNnbjDtJiYQdL66LcckRYl2LbLCycvw/ItVZXO
GyQMOBZhkx9qtYn3s1WWiCvK01D2sVtaVYyxBXUC70yXu1XeJc5UKPJOKytc7fXvaqwfrbl5KYr2
qSfDna4O0OsFahZz6dVtazcyCJ6yXTHKp97UdnIRJ14tx9qTHs2lD3aH/dza+M2gioiBEVIX03Sm
AXorWgHUCyarntShT71UH3THzig4eEbpJqwSdGonfxryfRuPihfF86nI9auCnRKbyoo7Gz2yAB0B
cilN2+ur4hlYpYPdglEW4DXT6ac69iUZwJCw8VubPtijtSsndPf02P4q1eZNE0W3xpC/2PrY3ipl
Qby4b0YfM3Vfq2lpDmFv/Qwl/FNJpZdXzfisRJMvd4OvlT+mNjqRVksd0jSxR6ysudLDPN31lf2q
zrlXRUu9M6lSXCsdniXqkF2pYMNrOpE6/Fkkg0opRLzBkImIClgHL0Qtlwolhgqa1vkYP4VH81Q/
l575Ut5G99YBSYCX3uhu5xJs2WN3nYD6WnDo+Qvr/QfgBYiyAHoSZ4OGXTajA6hg29vCujOAxNHU
XPTU5EPYuw3CYDiqBdYdviBvaFWqReiuABYR3TAubf1lycB7n7nESW/oDdiv8jdxT3pzaSuz3L0Y
ZtVizSmWNje2Gw+FE2ZCVjHR0rgcBtObYGNrO2vXvJq3s9/fZLa37JXIYWlu9TOmrvmbEbmKmir8
nc9vKffCHEhU5W0IYlWJfLPqQz3ck+UHxFHb7PVymOTve94Q+/vq+un7WiMJAvYuqwYvSY6YSNPR
NSJ78nWS30hjCBIMPixz9viSPDXt3pQGDWznXeiN7bMMrhZTEsT+s+oRb4Wr7I121qp6+u6RzVV7
Q3fTCbI7SB9arzjYR3IlnxAdLu+kwB352jygexm1TfbJNPkab6W9kSwCAsozTWJ+XdzdOpmJYc6Q
8YbopztD09Vdrsx9CgUpxDSXAZG67FA8vadmnqgkJ1of+/vKU1QZ0zm0RShLa9vRWnSKlOE/Ogdz
npUJhE8rJAO2EOpFjho9GqjnLKYAViJ0Di5uRJUaq9RC3Jh+pGjRPuj72AupM6UueYJG+d14ANkc
hpzMn5cd5Ayzy389LpiU+Vioeo6vN+yyB8wj7onT+e2BSb2I4sdZFsbb4gKIqfcp0Cw4AYxDGATu
5aPkg0vDY1PuzryXngRr24wjqDlAG1y1wQXNnbi0UAsKgmlsKgbaZ1AkfxnfQJXs5k6NAlIBVITi
5z75nqAp8iZCRrDFrFOw98WujKuf/aZomwy94hIZhJXMtwMkg4AGTRcXHSxysktbCyCnkDiAck7e
5XUzpz+zjFIuhIaBlQD8+bPlGDjfkXQgLlcLJHv0MStFdN6bawNCHmNYSKaJzn3IXuriJe5wJqwx
1B2Sai8mCV29rktHLfBwl8OdrJn7y8vavH5Ama8DlgGyYp6TP07CiSoDVCDk2oKalaZWbtdOnZtq
BnqPVMpdUDrR4LLRMyQR/xm56NZGlYRmBXQXxiPkZb1on6YOBEhitNEkpBKL2x6Su3hv7fPj/Cie
zT4DEvH22cdehZ/OoLodxdhqA4p8+o7pgJhu+u1dOswt3T/tqPHmuGg3z0keDXjZ7/QKmnRLjjoy
hHUFt9J79fvMQ1dng4t2qG7mZdLjYGq31bflB1R7UIdJv0NSHmTMYLuOXLNyx33t24K08N1JLlnm
wl1bop6GlhROJXrVQXjf7aygfQeGSZBGam/wvomdCnJXmIZLvtJ7JWBoGb/YRZ4QLrmZdqx2gTtF
WQd2gazC5cWYm+v75LTsM8Qm5djNDqbefXrdYwBFtAOb0QFnVgUFBWh/+B5M143lPEpwqNFVduMN
Rfc5O9G77D65BmPdc+gxcRnLQT3zS3sHVtMyctWTGEN8VgX8y9P+/h180gUJb8PKSniaDLe2LH+q
9rF+KILGZ7pFzdvyBs5sA5UsYEBE3ZntW+9jE97/vjpVkPMcyrrFqWaSGH9lYWiJuyAXESq3bH/l
j3Vy0diicZlVFB4H+piTlNReNSovuhkLgr7IDBen9NRcZrnBkWrs2Qnr5wl+vORfLkfD7Rt8tW9c
NIqlbAAtBJynwTi6toMW0r5w9WsZKjzlsygWbV/fHzvHxaI27WLo2mDnJrRcK2nytVG7i+zyRpnt
+8zs7iY1uWrmP64R857JRSeQe4dlxRaZX6GBcKjQN/wxuQW6IhQRV+SLm9faaku5iKSS1ugaHa6o
jYYzFy+0Os76j766hh6IwEcER/89k195fa1GVhL2yPXQu3LsEpOqmgjQKHJD7ummqbEStjFM1Fnl
p5hVmnqgnLo/bfZzn4hvDE6RJqcFCx5G9V2vQENgKL7A1XncDG+CSx5LK4oJtUsNT4vWlcwc5PXL
PoYEdSrfK2pgxsZB6a2AUuKZ5e6yccEu8rPFc0l7nSisQmPQhz4kL4k6sjtRTJcqOGPvGpErl5gh
r4AHFFJyVP288dtyawTFw9B6LfIbi3iF2+/ShwyvgR6VN08soi5aKRdQxqSkacfOWgm4fkNjd8qP
9fzj8naeUUzx35L9itUqqV0tadXCCrBWeAyEAcPdTXhQ+Xrwi4l5WR6BoNq35XqUHcgB+8Knz/bR
e2ctAPHaWRvIirW4nhf8Aqj+7oYrxct3sRddDy7DIqR4fvxpqfmvJX8Y5JKLFPM51YJ6JPjQJ1Bo
1SNqsEre+mDb+lMqb2YKkk8gesMgBgrs3JnvrShR5xQKOC0YJuY4ccb2Pm4zwZnYfCJj7oJg8o2x
6/Jly0GtlJTo71s4+qy3G6PLZT/Ij50/e7kvn+yDaNDpPQnh0kWwzFgmpmZQM9Xff9PKcdqxbnTJ
TsluHIpXw5AclKTdPJ1dK4wPUlgcZkJulpLetCIg2Jk6K/8BuV3Vp8xWygonU78dv2j77on4eedG
p8RHinZ8B1EfZw+j914su90Dnh/fjRtZALj/H5n63250NkiRLlmCJJVli9WXLnW6HTlqXsoCw4i2
KdjZJh+89KCjE5V2tvYeW/5hmgvAirLIVcpU/0gQQag19iDRGkDxUQgW/x9vvA9LXIpmWGGUNUzt
zbjuIe/jQN4Iwjt0DxlNMLMBETEA7rz4qJ49dC4Niu+C8MQSCs7LPq2Uy91mkpcNVKJZrbq7in+O
3/RXBZTHd+0b4CdP1u/Mr67RGw+gAZ8ujgEkzJ0O/eif9H68zYR0YGeoG87zLC4mxwrNjIFdrogW
qsfenPB5Rwvk1+wOukeBKDgKYiOPRJHaqYzkBB+6oAmkf0bWI8lzQfjYvmg+vjH7BquTnFWgzFIN
LGrMoNdIyLEx6wfDrhfB23Y7nfuww6Vz4xT3UqniwITS4Bb63QBEdywvTt40bp+/Xvac/5GPf1jj
onwd2pICUDQShXsGcgOMGI6Cp+vkV564GCHyUy4kqY2MDJJdYkoy7HITIsLUb+hdOVH3v62LF4o3
k0YCCSfLVK8xW+pijOmayZcXd+hrQFDgsjWB/9lcoImXvoorC8evan5mY+jahYj7UbBxfEUuMTMt
g/I05CSNH3b1DBloL7Vepenp8kK2O3sfIZMfbm56FP565g7DKz0MB4b1Lq7nW6gh033np3sG1ZsP
0kGDvqz+JHna4fIPEMVsmwsdBcCzuinj0koPKhtBOzX74oBKRiCqroqClM2ldI3VJlarYamtDxju
z/gHq8c1fn9V/2zuk50l8MjNY20wjALUBUCrx5kbszSK4gbH2mpBE27Gbqt8icpnyXpURoE7bi9t
ZYsLVYSEytSxrzi6jCiUbaOENtE72axDA1FFaDMyrsxxEcvodW3pOyzN6K4q+dXW7iNJhDAT2eDi
VCfH4TSVqE7gStGhJuPQOzBbQrWw88vELTCsDjynuBsr3EouYkk0VlBkQxwBbfcu2jPioiwIHy2H
5U2lKywvbj4aP/aSHxeAMsnQJD0+HQnC9GC9TZUj+5nfqA6k7Oa3OtAKUPclhTvULkE9IXHD3oUQ
DQ1ExZPNkLP6JVxQG+xaUYHNgMNCIbUxo+s8i5+rTv3ajYVotlxki8uflL5LFrmWUTAJE0iydsak
tC4B7/dTp0EyLDFjWXRGBA51Duix6KhmWN6XblceJk8FGtm6G9x2pwO2CDEt6GBejm0ii1xo09CZ
kOoItwRVYocC/tKEdTBm95etbFcmV9+N/YxVnlKnYJEZWfMGdIAY42X1/g4duXgvn0R513Zyv7LF
BZosqeNa1mHL1nzFdgCxVlDSY8l9BzjQ77p3Y8MJnRRPYvHZ3Lx1V8a5sGN12thZJb4gWdKfIK/y
Vbl+FmwmS5zPEusPGwb3zXpTLjOo07NIOnj1Qx8M+37HloTemJN4IlzLdrNmZY/7eG1DoUe7oG5T
+8tOem0O5i46ds7kWr0LnQygqkVeKfIXg/uGaVYoSmRhG83bMND2IIKBOaii/wPaD8EXM7gvZqcJ
Sthg5NjNefZbrpeDnkPPRPDJWKy49Mm4m6JpIf5HGZogA8oSpX9HeQEDafA+sBGIhJC3Axcyf0wU
Egbl/nzYEr2r8ipCXobpl9mpJiN3Spo9qXQ8GGYvCCDb2/dhjHNGJdIMLaxZhb4anTZ9zgZDtHls
c84378ME53/pFHdNa2PzWHmkuQMA4zr5RZziygxkT3VSH/QinvFP0jHR4jg3rMowU2Mbni8fs33/
zPIVM1h8N3XcZNefhMUBdnFfWinni2pKwcQRMr3sw3RlXVsBQTFo+t7sh6PpT27ogOT4xHr8khcL
0JVsEy+Z5jy0/j/SvqxJUlvb+hcRwSAEvDIlmZU1Zs0vRHdXN4OYxIx+/V3U8T3OovgSf74vtiPa
9k4JaWsPa68Vjn9lQXn+0sq/JMA04uFt4xpsncxl4JLJnMb0M7yNc2d0i7f2NAYJoMaTW3jsjj32
D9tR7sbSlmV1nsRmks2ACTX3kMRinGE/8H9TLpxVff66dJ9JzNkLh45OI/QOR6Xhz6HcO+Wk2FL4
a2MDNw7ksoTeh1qW6gmstNDBk4DWxvmQnAgEnfMgeXUAzePme7rx0ZbFdFYwBmYAuBM19NiNjq72
XKwzHOM9/kFe6xuEJWgfbck//T+e8b83dOFYzFQbajLgq80wF8uHTP1t8nu8mpGOo6eCEseGYMK+
+7kVYq63cM++5MLdUG7kaZHPx2XXox9IHUu4MoxeJQ6H3mBbQoo8fJHcrZbZain4/AgtvE07JCHY
ZBG4FK+jL3tR0O3sGHESJEBQE52nlzZNzoO+F269unA4IJarMQeMC5nuo2AmkgFjPKqR/7Iadrap
C/di5YMk0hkJZoI7LtclpxW7y3djvbR8ZmLhXCCibiS9hGdiBh4ozOHXFB0eZocfGUJNATYJ7gpH
APUA6qFH7YP/zE/Wpvb3evHq75+xnJ4azIphLhlX9H8Za6C+9Tnft8884LG2ctCNL6gtMyJMR1pN
hzw327f76tbc67vqRg6izbOy8TZpi3RIrnhPMwzP+KDmw0OUZ7FD9O4UGd1dz1MfEw9vyUSFbZb1
Rrl+1X9jVBjMJ0BVf5sEUnWjVY0ZV1NnftXmbkI/lDbfiGPWq0xnVha3j+YM+hsz+qsFF356Z/nd
Nb/Or+mbCLrfEJECom86kuMIMbpD7DVX8sPl87ue1c8yKqDcxDTxMvnLp6nuoMiBsL5yNEgpPNS3
4Rv6EWZsK+ygH0p/CDZbpfMF/+YAzowuvKxE9ZqhmY0qdTg2NqgFA6lPbwGy99Q4fZS1Ymtecj20
P7O4cK9xK1dD1cHLTYdwV/hj8GvmUZhRCJsv1xzoXlrc4pOqRqUlejUHjt3Q2qRNfjdKfUrNDnIY
KnG0aQoixTgaaX4VjulVzrubOEmf42gLir2eQp0teuFnBSumgojP/Fd6jW40P4avpW/c1XfZg/Fb
QgB7+TStQ8LOLC4cboYZl5DOGXdxtBAmsEN+3ez6UzPa1lXmlyXCBmJXz3Obtn3vo3274z5zzRt+
tVUmXnUcZ79k4ZfRatRatYVDZKw6mgk7QNfzNwhPPL1U95XEAYDBcNIECjX/8h5s7Tpd0FzEfYx4
cwYpte6oOclD7CSeuS+uhtfkrtsT4L82H9TVAO3vxS5HlFKq5lE7wuTgYIIofeP3/EnyQh8txfCV
HFGee1I+Li9z1T2emVw45qIfI1mrkTRYVeOYbeNgfthOxq2pYFXb+JB0vm5nIa6cskYZWhjSajMA
IQImQTKvUTAXRHMnqe9MZlfiiv0W5mmQ0VKLUY4sDnr9IscnkP7bLbttEy8qnyUIafC7tDuV1n2a
v1jRtYw5jwKQhcEHf4ydlT+z4U3LISidvLAmdAsJzA12LH62qhdOESYoGtuy7tXmFCk3TfJgstus
vsnGgKYPeIuaDi4zOwrLloyjWaR2PGKgcmcxR1Jc5W5SHdmwpeY1Hk6KxGyjgMMPr5VUddQ0SFSQ
Yr5O1rNEguRHpzjxuE8mO5owgXVQQ9nJMb4hSU5q2H0J3XnNFfzXkB15DwivCypqW8+vR8MJAW0B
OR0FaLiFWAjZh/VH1P5stY+KYeaZHNgsQ2b9HM0d6LjtIX02YzcWLpTerMaW6l0EhMPUunF01NRA
k22MTYXh74HdUQn1A4i6ml1AzJ2e3HbmH1Nu/DQa7E4qHYBQd9pQIH9z5fTJNBobtF22KreO2prg
ct5HPOBo/ybCiQBP7K4z+iCj4R0FJTuY4CBtryLz2EQPE5ot4JNQASDUTkTtbSM17X565fFzaT2R
8pCYN+wji1Cm6f6oYpfSzq5BlQQG/YK+pUyzi3FPQTaU6Ae1BGFEed9M91kbKIgX9J3QDnJ7hX8L
XNZj8QzNk9DyGQFs/jkGw/VwW9B3SVId0d6kyg6TZLaspLYkHyJg+Zu3Ooltqf0JvcoS96veJeDn
M710yu2aojal/WCly0VnjxN3Gv0wDB9DmdiZ8dSyd6hsG6nbPvAoAB9BHt4q3ZOCSYgygfJOadex
4kvxoy4zm6dHEM6O5U+pSHx1+DPgfMbyn5IV3v/tGi9e4ngsABvI8fxrmFbvh5uOv7L67bKNdUzA
ma9YPL50kGNw7uJFNJl+3+YCqO8xvpVJdjTj3ksS9W6sLbfQjWMfQmY96W6Amr4hUVO4sdVd1cZU
2FnIruoufsfkz03R02vQI23EYlsxwrL8xzm0xOQSEZ+COb027WxMUwZq0weG1ngqHfyJjF4ucG2h
lBTHGw51y4cvHuupDgszreDnotqwIZaKGcv95e+wniSYOiHQYTFAXbuI2q2w/CsemA6QYPXDvdj1
XmiDMAbFrK1q6vp6/ja2eCAgY6lNYYkKZxz+qNWbUm83vteWgcXDQMPcqpIJGyYRADjqYIBa88aG
bZmY//zs7UkimuAhRxAxdw+TQEEABe3IO8sZfOrDF/7bdPzsGy3uilrKoh40POVQx7VuzUN+6H+S
u/zVuu4BzdKd4j57Yi8b65y/xfeQ9e9vtQhZM7PTejaHLIMj/JkncK7vyHvMIXvD1RYr9OYxXJz0
nlhxO06w1ngz9Y3msoN6R1FfyQJ2u9ncXg9U/l7bIiRV8smEvgyspZYtfg1edFX5qQswEvhZwNhp
2g0EHCW4JPfyps6r+L6n/50cWiL5tCSnY5/DbstMexQPGej/O/Pasq7JZkt4/fv919YS4hEPowVi
jGn+frMAYIEFsl20n+XphqtyK/lfvxV/W1u4EZFHPXQICeCQTv6s+MlV9B6BcW8up46gqo29LcCA
shoDno0rLc5nLv3v6GUGFUVcRDBWIIHYo7/mU3fyid/urH1xo3kM2eqWI1s/r2fWF+cVKqR8pDNY
sjiOR4yA7XpH9TsfBSu02bcS8nkp347NmbHFcTWI4I2c4620DFV6NJocz19oeZAaJoAJ1dXGKV3P
Vs7szVt/5uLKachrjWBxzR9Qjjj5ITokTrK3dqo9uS0aDpscobNfvrDCZamKZWgf5TOAuAZ8d3Tn
9EjyIs/wwlvqTwHfcG6r9//vBS5LVcpgGAmfKyw1+ajTx17cdpv3b8vG4q2bKlFn+tz87dAbFVgS
3zVYFsga5/oNbsX0stU5WYcHna1r8fz1ZRqLdsC65EN40ADFEAc0tv8J3nq+z5c+2OIVjKuk412I
uGiGBxGgvcM3erJ27a5wyp+XnebWRs5/fnYax5GpYfYZjkZ3tDgq0kkxny+b2Lhg2sKXyEWjWA2b
Dzy4MtpksIfs7QRWIe+ymfVOwtn3WXiNXpeauBG4yCj7eCryswRY2OpWBNNbWHwqh8b3Jngwn+Rg
64XdcJfawocw0k8sEsTwE70PMjX185E5ZfyhgmOuI79SdZfmvzaWu1oRPlvuwo+EbQ3B0v/gbgGh
vosO6n4WEWWnrfra+vcDKaU185QqS1zepGfNAGQQOjRJ7Hcs96r2mGccDD7qbmNNqw+d9bepxcGH
qF/TKwXKlLU7uoZfP+ZeuG9eR0/x+t0/emrmQ7G8aqA6BNXaTCL6Tb8qTErSynOZUjklz0rmT886
QCuJAy21Z6lyEEKMjrTLfemObJS7V/tAikyhHg7uOAi6LD5gTTVLynXsq3kd7qCEZ6Nwh+ZT5zfg
lARBUhCh2315g9f2F5EChElmnkxMUH697c0wDh1FdcA3wJNJ6F4zt0KV1f08s7D4gqkqpWlP8AXj
Y3gv3O6hhb71k+mODnRxguK++DF3EiU3ebm8ss8W1vJDamgdQO5y1kFfLi0zhrRtW0Rkui07TeIU
e7m24zvDQtjS7HJHu8meEbzczQ+ExR39gLEIlGVV3/zZBVPwryKo89+z2AjOJwKKMfye2Ycbvggy
9PohyuIkT2LHjqjZuLnP78rbyN+KaFbjp3PbC6cup01uMQLbrS9Aw8u89mq8x1jUfiYR3HqL187U
ubGFewcfz6ROGoylWeNEYBbivy9/2jXnqpmgnwMRnQKOuPnInT1RoFziKHXN+cRe97WrNtB3ilfv
thhX18xAxpYYlqZ+Tul/NcMbo85Az43nQ0b1kkNfQCFeFB/78UUfIJZSubL84/LKVus0ZzaXaYSa
jBMBpfpcuYbMx13+IPaJN77QuyJo/8ztN2hC1yBPnu+LtN9KmOZXaXllzq0v0go1Kv8KokQ23KJd
ExR1se/VKLKzdPQrQ33A0N7u8pJXvd650UXkVgxjzdQ5/M3207Pa2PKIFsnsH2RffqQvza3xzPyt
93k+8N9X+qmoB507dBK/ftsShLZpN4PkTcK9sOjfi0l5h1r9/eXFrZnRZbAQQ2zbMr51MEUsjaYk
ZudXGz7rtVMtEr9Pmi2c2cqV+zLYtbhyWpPjQTMStMA5y2xMywUszjeep5Xr8MXGYsvUJGFSZ8xr
aWVPHkBsIPMrXc5zWw9TtLVIUWGoUuSgVAs3zsj8v158LdAz4nXCrNyK3l3S6FVfNyGiqWaS9qEV
uRAtRgerBH9hZGL8QA1Z5V3+dGvncpbOJOALVSwdUlNfj4iRN3IFhmDN72qfKYcCAu0pFKAoak75
lWnZM6/DPEG9meyuxHE6/I0GyRZCzW/uLW1lTRqSDKO6+wmlBCWAVDkS7PTwLyZFdKhc4/E3Ib8H
gcmvKwTtHB8yBc4ml2vXNH7qaehubOJKWURHJANtA0NXgXFZeJQuZo0kDdjE0Ud1uwJ+VPfKo+Kk
QeZtT/SsHVFLpRQTDdDQ/aZAPqIhJskhFjTzIDS7NhjmEsH2tMaKn9QtsE0YGkR1ZhLgrxsX18nE
wy6dvxCEi4sPUOrJttDcqneY14NzyLRl1dZaH30y5XkbVLP2nn/5AYv0gjdMnpiMH9B4xHRUTwQW
uroptQdQHVW7zdhl/kzLC3i+4MVdADUjl6bm097ojo/NDsq5u+lY3SebRev1teFxNxWooVNl2UnN
jZQL2uHIDAjZhItcF53bEfWezIv8rWmR1S8JaSSUchDz4yZ8/ZKkKKQkEpbpJxxz9wmG8O1MAkwg
b8Jd0iX3Ut6/xZBfu3wt1tw1PAvSCwB1FRyjr1YrM8x0C5ocvknra4iy+x3hW5qNK0+Pfm5j/g1n
QdLYRqQ1hhFkNNTPs8Kt1H3CtnSU17ArFK7ZtBCJYbB42c+AbiJO4hyvDOCxnfUdwsHRbzRE0SQo
iB0+bHlHdSX5pOD3Ri+LQpvvW8aSFhVnqh4iY9GT2OWTKrKApI2yj3PKIzdLMCETyEIvij14wscn
XeKYIGxaBvpOpSRXZWVFnW3JcfJrLK30IVGp9Av7xJ9aqRprW++LtLJBztSBRVWKpvd0wBBIkk+h
bfWMhLYy5qB3GdLwxVRJ+3r5ZGytbvHVKBWpBQ5uxH8aNIaNEiJ2houI0BnNdMM3ryVIX3Zy4f6N
nnPSx7jUU93a4cSey1rYkaK7nXiWG2LT9j2Td5N81PHCykCzdRJ1dHqth3eK0R6qDhdU0tGi+zDr
4mPsWzvqRzfvDpTgH4l1UrLxrQ63AKIrl+fLz17EOuMwJCqLJFzZNvwlD+WtKPsNmvLPTHvh777Y
WDp48OsyzksN40apIzetz0FDOUnlsS5Hd8okn2T3k+RzJb0XABancnXoBzCi6T/EYIA6+neRHXPz
tg8TrwihqSi3BwmEGy7N3sxUAlGuaT7zon+po/GHnqV/RK9uECOthS9flrB4ItqpLJFs4iSB+9ae
vEy5sa7mWRgw9uxxZTId78THx+XTu+JNv9hceNMpz0Nl0BG5YMtss78twL4bsexdAMSRqdEDAHBb
h3j1woAQTweDAtQJlxrFitEXBVh+5wCDQT34B3E6p/tjfWDY51GzMf/uoYPt0jtQALPYHdwI5RSG
XXj8J5Siq0fz7McsUhlEx9UoQUbD18LQi6psrw4bRb4tC4uXg2pyTuICectUy1ZlS2Or1XbDwy2i
uHXHTpFgI3GA8NzyYeyLPgqbSANgDQIjOwz+eBiCCAPjaZ43Qk8r4FufciXIh73/WjQWoC3wD6tp
oXPENMxyrFC5bxrjxQghIzaiZZhvUXWvYQ2+2FuEptxKqy6bcHLIrkJZccQsVfVjHsiG7pxz+V6s
X8aztS0ORlq0tZLVHBUmdAflLNChF4qWy2fp6cBCm1X2UKN1tpXQr7UovixycV4qvZVN3gjij1Ph
CND9mJQ7oo+dqD0oBbNLJvwpeufaFo3q/D/+5kHPVjwf5LPwo4vyhmcDzg9pHlRxXYUoaVKn3FE3
arjbe/nHPwiL12/H30do8aLR3BByPE2aL5rei4l8I6nMTSJrn+TsntDycZTiU2NlgcnfGAP4rD1w
vYXaLSK+y1989ZcgVQURBkG0sozwLLPiZZfglyTkscoqz+y3GCDWSkVUPzOx2GFhxlVczecXyIjJ
TmJHf8Pw7R6joyjm2jIwM57AgDwJ+F31I7RJsNnXn0/t8htTBOogzEGajALH129sjU1ZD9BG8sVw
Ve/nK0SPHXQAf8318WxXBpf3dK1RSs/tLZ40MGPzIp5me9wl9/9hbpEcyYI0319DUgNQzBt3d+2B
Qd4KmQIUHwj0i78uUkabgEyCaL7Opvt6Mq7rKciyDhMGsvAuL3Dt0JybWkQ2eWwK2YhMzTckt5Ew
ZD2QjcWsb+HZahafTCZUJGGE1fQAmiv35g6545W8F6EH0S8ois5Ct5FrPV5e2Gqoeb6yxZcb5JB2
GNS2fBKXzC9qwTMnZBxuL6uk8YqAxN3LSB4C0dcqu0oVqQOdIuMUTrSYIcJV5So0Hl9NRcXU3xRJ
ji71VVD0ahuwvu33cj7ihUe+bvmDlcjuRBJAzI26uMNQcOjUeWrdVJkWe4j0t7iNNjd1Efb0ssK1
vMGmDo4FzUvMOWd+j57R7lNLisyCsNebl28t1gLCA4S11pwlLwOfqmrHkJqpBabjwVMEcFGJF7uS
7IDcbx4aUoOOODO6XnKjLUGN1YMK+ihLQd4H84sFW2ptVGOJBY+WAJpTg0jc/vKJWRvGQkT3XxPL
aIAPXWxhSzUfyFyD70f1SPMd4BFQ86GuOpymxovTl95T3X/waq49XuDYMyHqBkZgeem9wzGHlj3k
p1Hf6ffIhGRuty2GeTIgpCLkAU5ROtrdxopXNxU8wIqOY6rDmX11NPFUm1KeSZ/+3IF0K6asXT5C
vdXC7Gn3CKxbBqKw3WWra0EXPTO6CEyoIeWWxuaVZmpQWe8sMZyIZE4hQyBsm4VwubHwn7KmzD1O
yJagwblwP2psppiIHukMzMc1makkUC/rfACSneJQm97mNVnu6tLiwvNY5iikRoFF8xo0VK5+5A5m
GJ/yPbsDT50Xv2+FXJ8lj/NXcWlxcTn6fhrSIoXFmZmvRmB3PQZI5vuguY79+qp3rB38nhmUt9m1
esNRdbU354kvr1r7FFQ5i75ixYRYRCEoDjA9QKQPvoFxuw6Uw+h1mEerfmtvlw/S/Ax+X/XcKsMT
jY88f/kzi5ExMsmqseosfbOMt5QfdUgPX7bxLeT5z9b+bWRe9pmRjHesCuWJImSPguk6uTciW97r
DxUinf+AaItd6KjX2dOEvuZW6WltiQDuzjIflv69ISDpeUaSfpj8WDQ21VHdknCEgVO/vMrllZwX
SdBy0GACsm9L/jAxJIZqVsrkCzYXlRM3jnFO9drlpXpP2z+XrS3Dm6W1RcwBWtCSK6EF/J4evqVy
+2SCIhloffeymW+JyGxHRzcDsTAaDuby5keWGssYyiK+lAvdrsdptFma+SggXRWaoAfaVJMtxdUh
F9pL3UL26vIPWFvnuf2FH4DIeadntSx8mopDy60/OLEgPtHr+77NN5zqN+DRcrELF5CbU6nlRTT5
FstCX22i8D6cFPCQxCZ02eIotKEbFICKMHGrof+pDPkRR+JXB7SSI7ppOHSFLrl6yyQIkhXtrUKo
tRFrfktJ598ISn0dMe0s5LYss/dNSEU5SQJjjzNrOE4yJiVASwgBImCOZckZbv8BjHTtDp1bXbw3
RtLlKRDdws8geYkgxelu9BfJAfLQstFZwzyG15wkd0vfbd7wpXcyVQ1jpNDkosoSWZPoUqTmcQYR
Z8yEZBx9EsY9sxK2CnlbHmOGvlQDM+s2DsKaG/7cZtTIoeNrLJ473ehS3Yha6mMi7cWoJt9sO//y
uf5WD//8jvOn/MvG4mAPxFQFOhhI46mrKXaZ2XFl17cdt8VLdjtTUinO8Ig02AXnrZchJASotHLU
DHgmMEr4W03Fb/2b5Q9aHH6JaKmk6g2aAaB/nJHsKagutXfVL4Fa2Iya1iKKsy1eMnqKLk06lYRi
zoKd2VrXoUkLIlpbcdTYLnZ6teFJvpXGFgtcBmqD1iQWtLSEb5zqI7gYGjBqm+BhiDBZCh6uxN1s
v60dX/RywHBP6fwoLEJDTe55DBStDigTSmEBqvAg96cwmziVl2GWs7bH35YrP/QUk43SxhFbeZAU
5L8murjmzBy7sM4G3Rr7OaBp2ocmTSBMA8445IpUZu4EftHLB3rt/Cjo36KzCtXTGQf39ZHvaGs2
xJzNec0zQVHBAhGedlDd2oncLRzI2rt0bm0JuIFTaBMCEJnPVQDgWOboRW1H8U7PscstGkXNgMEw
0+ZicyB65Un67JlBtYAQTfkGY5LMTJMmLLR1rVvUF46WbOfY0somdpwgIq6xxSgNgnAi/HF5k5fJ
I46wCs5h/A3vsQlJva97PJI86ixu1X7bFTvOnyJRY65yF/Ndl8uOqoiNmGZlqbO8CqX4rJhCXao0
WHlPjMKCPX0YryVOfSlCqy6sHvR0E06/4hFUDTIuyB7BrKzqi/MztXziClJ/BIkImub6BuRfb4tn
BSFidyqut27nypMGcV4Li8Jn/K5pW2SEJmaBtXW1EozK6DWJ5IGgdeMWrpkhZNa6AyhENz9LLGex
b4xrUTWF1flDzWxGJ68ckU4Um9dv5barUJ1HRCDPf/v0fmd2OMcwZwgJMZDmmKcEo3cpGQ7wQHvB
lF2RaPYE8ngx0SfMftklLb1S3FYsciDRuAu58MNOcYVMDpcP7Nqv0iGup6BNr5l47b4e2BbtVxM5
Kejb+9QlU+T1FQZs8hu5Ke4acwv7s/JuQz0MojzgAEd2vHRBddmkZmglwiemlHo8DOVdkYotnOTq
mlQDsAPUFlHsWFzCsm9jXjZR7xcyd6JcdXhYOFWV2L0s232/NaK+Yg4qKchfAKNCuLt0N9yQMtFZ
iIF6gq9UWk7TxF5rSHYZZbZkPV/+YN+KYrNvUYEKgGITOkjf3ixDcFKoAODCjX9WxFwzvaForJ/C
2NYPENjYyUBwGRttz9VFGhYxMBsFdtNPdoSz06vFZpjEdGh9tS5ODY9BlNlYt12HoezeNA60YBsH
c+Va6sivZZjEar+hjPOcdYoyh9F1Gud2nHd3VkIw55xsoO9WPPYXO4vUl/VW2XR5JfsqEEco+zua
OAmoiBopOp7hD4qS+OUPuLWw+c/PdnKKcouCmkH224RF9lA090hHbrJYfv03dsB6ApAkkJLLOqZp
jSEzo0L2Ox3nIXrL8sY2otNlI99U/ebTqEGJHYAtFNeUJccKSLilqe71FhFU7wJW0djhc6zY5EkE
5me0GL2Ja36qDGdbaHLFm8A2yogy1AQ0YCi/7mSRMK1qdBwRgAo8E8mGwjZA9qvf6szCIquiIhyn
PkFEKrcQXJJR2BqErWPA/vIurl0uzUCvHQHDnMUvFpIPI4fSTy37McAgEkgOOH0Yht95W9l8S7Bk
ddPObC2WlHVVOVbQUvb1qsKaNJ3ZKbOC/9uC5lDi7IwPXKVFmFlQAcjob6GDLKEzekfLzRsp6R4L
zfr/5Nr7PIVni1pc4iafn9bOQL6tvWmN6mjhez9s2FgJteDb//5Ii3tbG+ZEohwb16najhk9yiyq
b+lPVTp6l3dvLREChMowLBVILENd1vx6I5elHMGWn9bhVUd7J00xVmWKV2Us/K6ATibjvtxBD1Gb
7FEfjmX1Sx02HpqV3AgNVgVS5virbi5Dy7IiKOK0tPVzlrtxohwyjfhTmrw0ZeZ2eXvLKyg8pFsj
uCtmKbofeGUwBYWC1vIuxIUymSPuQlhLNzXGQ/Ua+a3QrqmcnTQdsHkdiAJlSxdrbc/RVVdkRGa4
hyikfT2yfBBRkhPeYiCK3CsgSa38unHUPbktbsbr5LRVzlbklZtIUaufayeA+X1z0GpbKuB9mRQ/
a9J3I5p0W0nTgTlVq9W7tssG5o6dnL5GVSnuJkoGry3RrIjo+EowS+WhnVA7cMq6C30mdMXMQUHX
j3T2EI+/+qpxM9287ch0Fdf64E0p0r2adNejILGXmLRxVUsl+C8Ami9UVntUFswWYfgqyeJu5N1o
6zy7lw00F00SjIThKZZ/sVK7mqOgHULlh7JCmm6QpHFylf2pJOJ3DX5inCt+p8WnpKahW05gfyqM
MdCVQrehHAjIUqM8yYr5ozS03B3G5EYW6KSz/KUskSSWzVDbWhxjOCLv/igEPCf6VD7quUKdKUq9
qofWHBG1Zg9RL5zUgry40gw/+xCc9cwEBCKJO8+ozRrJJaYSQ9QjW7DXIC17QGf/CLHb3lH06HWa
Ckh3DJ0LUPgEJBp/tnQwrRCp4n4YKmAZykwHFYlDrYvR4aaVe0MKbo6OVm9Cqz6MPMtsMnTMpcb4
xgvJi/tJ83Q+qK6iZlvNwbW3FhkKzgzE6edocxHX6nSYUrRj0ay758Uu+5grQJZX/NFvMO8fZ7a4
n/w0SA8xmmiprX1seKWVVwrXEpglxO46SuWLm9lSa4IweQdBtxOmxd16P9zUt8kBKoiebmCMb3DZ
W3+dXUPJ4rLltYtybnjxZHXhVEUK+td+O6atnYZsONXQ1Pp52QoaCSux4JcbuTBUoSRcjxih9RuR
a0pgiFHGfGmJ+pPEYisGoGeIfhdJW5QeHTSQVkQM030KGJZeoClKBPiJ8uyAwaoqyBGzBC3NtIOp
lxHmK3QNLDCsC6xCKV2hWYpNm0FzKm2Q/R4Yf7fV6eghPEgDs1NqJ4mN/E5Xq+yxbjO1ckJ4Ywzc
VbK874opDKKuBfyFJJWe+Boy5cKDyP3wOwQpsWUX3UhTxxrbsQ1ElLGAkLKiTp1opuEjXWEeU2jo
9Jgh3E+mwa/qJpF3Vd8rP8yqUD1uDElg9A0qfyN+mkxF4eKNCO0+auJdFBfhsWFxiLgcITxwT0UN
KHeclpgH7hML8pyKwb2qAc29n01Gv0tHNT1JLAeN1KhWdpMl5rUoR5BWRvIvtSW/BhP0p1EXxGkc
DFYaQuGOajjF4b4fUXGNpzzzejNp9s04okgWKc89LW+qtHntKuWVZhCArNLekfJxV0jFI5pZJ1Wf
PAv1ClsGiXJNkrtiyDzWKzvTgBqrBFx4n9dPZZP5TU0e+iTdxTGK5SzrX6M2AQB6uFGL8rcSiRuA
zI6TxO5EJ70UOTuFqb6jkfgx5O1eTyVuA57IboZSuY0GcowresqZfEP78jrS+W0vihhuBJxMXaPu
dJ5j4nTk6n7sExSlCuLrWmM6LGleWM72WUv+KJUF/v8yvGtTdgX4xo3aGn8IFOJLRd5jewqnS0BH
EUbvxTjdCkvaU4nf0SS6FUlXoKwmvTdZKh8EzSK3htJubkg4vPAWUhzbVkzpUZWj0hNSe9VXoJcg
cb2Xu1YDwa4swAQr2V1Sn3K5MG5HKTJcliCLri2Q0YRySLwQnKr7VAWHKynAhd22SuUWCplsKxyY
L3F9AGNUecS83dOQi7fJpJOTpzHkt/BNUgp9KJrXtS1P7U1tGYDFFOge1CZ9yyuFB+owhXtGoie1
H+qgZcVHGpatnWRS4qGnBMwXBB/9UhDd7ka8AphabPFfgxMsV3qOs18pHngf/dKKfiB4+jFKzc9I
mVArB3TOToriVLEqP/DI7Gw8eXgcaqmzST3+wSPrKSG2aMhDb5BxY0hFgH4x+2ctw8a2egMWBKUD
gywnV2Zc+LzIXGEhtiVMAZ6mrd6ULrwqJgbCuMoCtDkjj0OlpLskrPwSR6gwa88w2VVp4ekdzHer
aHXPqpjk8qgy9hCZSfcKH9FOULPrqu4kj+T9OzXb5143XdPMn9WOPuoSPYx1+GAJfmdU0l5Ixn2R
lvu85LfJiK3F8BNa4dwqHPAzU0+R2VUzgmgL2nKyE4XKdMwqQ9uX4OK2uxIw7LBxq7w8CJLvIxWD
Bu0QDFnyoY91b1MClZhRcvsyvybC+o0t+hPX0IbEfN81A1UdlbrnYeClPQjtD+2Hw5SPD1FR+bgg
flb1vwZ9fCiZdK0WUyAG/VSa6mvSJujfdPQGjg7OI2cvSq/FjlClyC7j9Mf/cHRdS5LiQPCLiEAS
9hXTtO/x7oUYtwgrJCQQfP3l3NvF7d3sNC1KVZlZmfWmC6ajZwC5DG42sM+mpobbOw1evXgI0nbE
uKnc5Ygl5YtZnd+tnx4b3R8Fh0FdE7T33EW+BP3bwSIl5Cbz+t5KGGRb9kv1n0FiFzm5M/ZeRqoS
gKbpReGaCdVTlo+q589u2EJtbeiUrZEYkxheQsfSjGURyg4xKBGWSDs2ZV407dGQfwVY+U7cGC6F
3TL2Wcw2kgZLxRNsO/SpS8bHCnVjqoIvdDCPnt/hTxY+F8KDwV5HimoL7s3cv6wRgy/b/LCt3Z1L
53vgzQ/S7dO1rQsKM/jaRewCqLgXZsfXFsP25PWZjfmeyLJB8+deNh4/jqY6YV1YJKPnvU0NRGjT
VtSVTY037CEov2xAqFfOM3ekwBbXgs1sN8b8ycbjrUdokyGIUOMABKUFvTbsR9fb9SvNVVsfmUNO
VQBKhocQ57dY6fHqoyPkFY6cEKOPV3zxVU6HeUpoxe8C4753nTzDXv9kQniECvJZLvWYbBvs5Ewf
3ilaNzhG9ZgSXtZQz6qUV/6njLo7xboqqcZyH4fuo8VHhmH4bqDq4G/bu09U1tdV6s5sXwLnUA49
RX7zYFxcTjEKAWsUEut7mvub2DUBJA0qOjdU5lZt58oPT7CJgxvieC1JdEDA32sd2gR+vPuSIQCR
TOWP5Mth7eaDwwS8lkkmvRjLGk7WoScUPfaGt/AIFCfrhX3bGtX8VZirDusegSYYfNvZF8gd9Wgi
aAOP/ca5rTw6b7x97B3zsAlzc3T4O6xj1pNhxxp7F2pykNVQWLFldVh9QUGQCxaNiXb6Jen1BN7C
ASjmWOyXtA67Vcr5niNkwa20OoSV90ZFifB6bzosy/pUNsOHRJyUlPVDt84kU5WD7UrHbBkC7UY0
/2WdepXFgps735WLfmmJE++mOSgQfBYmau0eNkiXGhr9+ortQUekVcclBuDhuHLnxVXzK0IRLoQG
lzgS2RiqE+3wrsI04xbQ6Tcc46uqUb2b9bEb+iOWTG9/0cZsmE7bxj5YuBbhOu7hr5rCdABc4xA3
SYkxGCviZKfIILMhnp50KPDVSycXHOxNMLEuqSbnt4rEIW6m6H6YWvVIuW4zr4peeRzBXjIakkVw
nio8pBRKEwd8THyk0p6l776tarw0Rh23LqZp2TXOyZb+nHJvQdQJuqpkmyebz72A4bSqcKR6+Pq0
E8wuR533UXRa8bqtsj/Us582k79vZn9AmbYBCqxT4dr3MUZ16tLH4isUwauLridhBNbObLghurdQ
8GjBNknwUPcWYw22e7q+BhHQz1MKneAXbKJJuqkNPpPtADtKQbq0dudXK1xyomytr39/R5esg//d
c5yUDTaOl1rF8OIutyXtjIewPCe8VmO1HTF09k866qIHM7VOfVhopGXSGSMfwtJ6TxvhNeKFqzm+
OLTyTyowW3QoW9d9DxoeFbGZzZpIOtlwJ9GJI2mwHWaSWra5j3PU0zjV1EVTWc5ePvWkfa5YvR49
tYnj7HFc3rqavGKrZ/cmfce9rZLGCe4OWVi/1vuodcavEHUjh6/Ci1EG1MhU3tqSXEPTYwdqufKh
f4oN89BOb7l2qi8T2m8oenctD88LnDyFQ1FBjMJzqoZXt1neAO/+64JmR+VwLGeWc1J/CjOgJnr6
EnQOjEb7GXdgbDKrceE3f3iKEje2LdeoQ1VZ6mOHUNPcuBwZN87w7pn+w2mUSSqpfBizKqfgITWQ
n+DuGRp2Gk2AMjuInar4JSTTyXrm4Mrq2tUqjyG3zt25zjxe7gJafdThdBiEu9+aZTn4HiskgCVN
I5vGtDr7Uj8jMeYH3RuCKqzXFG5Y01wEWmSE6GdfIF9FbeOURD4/IstG5GOAzSg+VIUQeAk0po2q
svfQwxTDBmUplHQJ9hfqFO3HKZx1UflOARERQ0OHwhm0opilutKtfgCZhXSC1sJ7Fyqioik9OGdZ
IA8u8buUKf+jXtRFyFpkXiyrJAg7iA7VtKYVr+6VG1yaVj9TfJ5hc1LUxh/RDPIB24DHSvnnuWM3
eOG8ReFi8mZC7rmmqDVjHz71AWiNtY3CbLMTPELnGnaizarR/G6sWJrg4HjRmuKUDUlQ20No+PYY
sDX80tHswjQnyoKZw/pjwYhSbupUrf33pPTr6HSFaYND4NanEpJwG+o59cnWftp++a2a8bkJ7T2t
UWIrMd6wyF5ns52RBEGMl+kKtdVU9ZdbLk9kJm7q+xUQR3Go6XxzzBgkIZxPASxMP43SGXg7lZTe
mDce+AvCAHaY0+xU56YMn5E8ceSLFonoDfxj62c1VXs37L6MQRLE6r5wun2KJhwSyNcgxjfTzVd2
y6MY3QP6R7RIEX78LBAxHZr5KRiiCJthYU57TyX1LODbGqIEEh1eJDoZdMeq3i0RgbJ7Kt2kqeEp
PEpzlI6zqxpMcYM7n+hi0bzDCK4LbdYNa5eEE8Kd8WYfli0oWkxZZjEX4uj9aMJ/IwUaaiyB+Wuf
esI9w3JqPzRy1ynshQXhE1v5cyP4Ox3iHVmhckB1+BsVzXWKKa4OWGRPfD83uOjXKHpSEWwPyAKT
WL3kvKLHVqKXqeUjU9ggtc76jYkJmfLI123r8Q77hH8HOU5NvLyvc5TWzvTEYtSmvpnwVMxtWOpP
z62OkmPfvx8vdI7fS8KvIq6Rc+Y+2KleDpL8mfzW/FliHRPk7OTg8lbsk0bDPxVvYTLO1ctsbYPl
YqrSbl7Mnep0dUYztWQkQjsz9faVxPppKuusW8X3Fosq08y5xGXw2c/LiYpxN7AA5zVs3mwwIy7V
b54xXOVbNee23w4VsL++UTbxgDYF7fhcQWWQbZ24q3lZeLH/o+C7G/XBPTaMLlsYPvjSuw/Woai3
6B/tsRBY40fOK0LVpuDB9vOFuzFN4AY2JRVdT05Zpq1ocTnUbAckAE51fH02IT1r/CncDw+YY4uu
lVfL4evM+ypOJXHdNIzsnZLhU+cP7t6uKBNDuPJs6spnrpePdWofHOBuomdFqchLOCDChBioWrqN
JCCQnvtB3ZFmzFu7od2BXzr0pt0CafTIV6iL+sxr2hetGhhM64vuumekIxw8W+UWv9TIYR3sOcsv
Ifa4bfWV1HFR1+PTurifuI9+ynFGy7BuF2cZjlFT6wT+E5mArTJBtUp8rGYOIQHj4ZNzu42nFhnR
8CJGlxoE+wkXE5PhfTyjldfjbgqlBNdjT91cX7sJyVJSFJwNux5H5g+bPPYkTrsK3pDOdjQyPNMt
PLgd/+jHOYS6HPFvURu9xKNiD4ivaHdExxZv4ValC9WP0jP3cc/ajMqySkLdFIp4aSClwhsZ/UZB
dRxZSRMV2sM6MZUuwYBEcNL+VURW/Rjb/kRl+70R55cMwaNbtq9AMXZT3z07U3SZdZWBWI8S01ZP
1JcXOY8+TKvxBYMyS0at0eTO9XmY1tdIeDQnvD9j0s+GcDm3SwRLsABWve3ALng37rRSMOSY3P1s
4jXfXPw+AptdvuOXyRIN+7JFWKMHn2ufvmogApnQ03ffTrfNdRH/jG3exK/k3RYvMrFjdHOFQsUb
G8RWaqxxaXp1lviCvfOi6xkItjV8KnV5LcsADtfO1ZHilaztPZ71jXQICZ37LzQrF79yMxMOwJ4h
zuuG7YEDHqkqki8DexTW/oQUlp1/yoouPFsY+GdLBWgCKasnD42813SnkEuo9+rwAHnAqyfIt6Dt
E6tR4V3oIXisjk6g3+O1r5KImduIGS8Zg/I7hoV1T3HJxaX/VjYCf4dWNywZPXKq21Q542520QFF
SL2IyQudAOioen7pSzw3yfSz12mdumX4hJnw1KjupR6aYsZwHlXjvaqXvZAATUgV3k2Ac4Vht7jx
QbBuMokdf98vyLHo516nWMtD4cFTwvRccMc7bH77IIIeikznzGb/Ovb04tVbXmusJnFZlSkMEk4B
9LNj3BYrw8Uw0gIv/cHBFbxE4t3W5ePYO7kdxn+gJtHodZgS1vm5mflp3eRx6IA4LV2X92beEq90
ORru8DpoFPDIVkdYe34SW75rsjYJLQeRyN7QtBMOkLdxdH5XPsKGqF6AYnvkNHP4J2AjCdiN1/pp
0C8/01DT/eLY8NiPIVoP39y5Kxa+LSNHrMZdffjxpL0M70oTf5mYPSvmPpmS3nztfzp8u596+dxV
znUSQ+q5LY6FRfmfP4giH9FAPxs0ngmcgY8L6qF2Rxw46NHcah/N5NVRwzewhqvwzJoJjsX7tr+4
jtmRZX0BhXAovSEN4GPAfHke9AKQwRYbrPjX0cHcP2GyC9IF2u957S5/vIAe/RPa931FfzHzld5d
0HMMFO0JrdtjO8YXFpeJY57Gdj77EWx8Ow90c9yCDP4D1R6WYD7CVOkIvgNGWVhMDqccRSbpLCkm
HsEgHxH33GB5+Y3Zu16fo2nKt3ApIqyiavdO6f6+8fU/vfL4wNzNJsPCW8SycyjVyIyQAEfuy3mk
acRpnREjP5QtzwOtju7iXLGs/8/xUFL7hT0Zx0MGZEwfEDsGj7NurFJCVLvTJWeZGS1QMv9mfAjf
+IhNyWG6NYBQw+HPo3+eCnTQeT+weyvQFUmgKs2U2Gb5AN+ZGLmmnlPtGwSe+l28twAjcSWftQ6f
ZdAWTlDtItB/OPeYiQA/NnFwXTaxH2AJYwmMFqr2NlB+5/hzQeHWHwzYl6z7Qm/3Dp2ODbEP4wRk
y8X2CL/z4LSLVva4Ccil/SDV6/igFE8F5q/ImxIDJLBG2iUAyTwYgKuu8QMB9JGW9E0s05mvotBO
dw38H+ODDQhYlUoswop4289evdv85jxs3pVt3gEtTLLRvjDrnA793OJzkz3wzTtpq7cA3ZuPMS0O
P3Tsf7XDsHdxgAtOP/+cIDdDEj2SK7cjzzv4VjDMw3FdH4h6jUbxERt5Z/zo3c4/oxrSKFrysRq+
4qB8AYT/L1jsHsV+1wEktDNLTdinIxwll827LcgTmEcCS38cqr/JtXX2rEQw3hw8zcDcrR1WHCD9
SAL8ypN9Gpdoj8jWe+Gri78NLJW0xzvE97ZusHSwJI19FPJfg05Q0zsXUgmGycAsqMJ0LDG8P4FB
g6ohSjQwN4V3Z2zI+Q+nNhagux/s1aSAyr2Dksxmt8nh4pB5ZDlqPPdoAOUkbAEdEkT8IShPfe9D
aK48cpl5kAHXzMDvgmBcAA3KvtjIfGLNeJrKg2llum514urtR6DvSQRUttozZx89che6RcRUFo8g
/GZUdRJg3FHHaUNuYGDeyTjnzlysAfpc72PU7R0yGAZAowJ+DNV2Xwdr5mJGZPjUoKbXdcunjiZR
e4mg5ghC6KXVx1zDaD16J8ix6/8+o4pSLaE3DpG/HbZAN01RB+wkG5j7qTBfQ/D8PUM9gYH9gmle
YuFxtnnsP9j1H/ZLkBMvClLD93QC2ow9ZdTThBjkogzV1dSwNxFYmgTiLhzvHypFRhW+6XJpDpjL
d5P9Vj67AeVL3eUSzKd5xmTleUA/2wMXzoF2FqkJ5NMp3wD/50Y62YZHU8POh6/IRNFgVhRJpdmS
1i4p/GBh83Me0FXNHUCjBqrFSac2EMc+7DI11vfG1JmeCAI0v/4EDdw1oNFENrMLorD2ZaPxZd/5
/YOwBkJMhc012771XXMzbSPRvP5BPvI2lXgbPHZph6/AwDJpVWnbIq98QSMFwsri7q4ZiOw/ax48
YsgLd3TguEJk0XRIn6MwEpZTJsE0zwgzYxoZhjErnKkCMNN9Mq89A+R4jf39GuOrBLuD8Dp8Hn6U
K8Gs+AZiJnNVeGic4TKI6X10l7x1hsPQ4Cf/ZdQOhwAIrYedE9+je3+5q1AVlyDCGo6DPoFl3uId
A/XT9U5Ruve1CPfa/zAuahnjLyA5sSkUwQ3NO3XhfGhplIAbv0BNuAe6KexD31SvG6xvraNTKe4j
qyGKWDBKuLgpDZbQFhfBU+4rQl/zpvdw6AQi90T850HzOGHwQLWOusvUvDo92mSNLa8AQb7ye2P3
sXCSEZErkyufmN5P44IwANT79ptSkoVbjdCW6bMM/UxD6Yi9tCsNNA5s45yDNspGdwVw2+/5up0E
9eDHMBVku5rgqNsageiF7Z27rfp1uiaZya0Z8ftUhWoNXjkYl7o/m+4y16w7qDxcYBbkPG2uwRfc
viHvGLTU3E2nGJgYOmKONYSgcoGZR3y/erOH71JGkHn3jxh9IPWu6icm+KEL0UmBZqqBXiFice0Y
Lvrt5oDJj0ScCx1X6USbHjvG3ldItieQd4ehLR8N6CcHNy+bdCYj2B4plXoDOa4bBDB1eQA6nlI4
nA5j+TNLBLV5IbqdOnVoDIz3ibZLspEwtWJ6biu5G/wVSTLdjgC0wIU0/Y3lQInp+C39Ond9xL85
zrnsPjmuSgocCP2OEW5h2zJjGhA5BO0ceHOwFQ4iaETAClix5kwA4K4hbo2qXGGshlfQd6m3tMei
e+fZnQVKWncm47Q8U6byBbdI4nXkXi06NzEicSLnnxn4iejmEAJO2hS/i/7OEAJaMEKT56gURzZW
eaT4bgjD1DXekUeyINz9BDvwIKoH0t1FzF483KJR7yEXgx1g5pbN5ZbNEmc5WDCXRjI3JVSqsDyC
aNU+xLU9LW67bxeVVRbiEKvrO0fqY8fnL710e2ZEHiF2C9AzbtM+Tlv2EHXzXpD2SWJo5pQdPNrA
Fwl1F6GSNRnv2whDBisB3a4lf9sYPyME7wbxYu6WDdKcfmKCBNiVvg4iuJZbu6tKL/M7cxgJrFic
glgfK/HLE9yr8tAfUp+tD+HAHjj27GEWFX5AwXKQQgHcYPsg6C4lfmzY+S+tuHqqTY06b437oCgt
6hZ7eArUJ26Hqt4u/SZzBw1K/LwFrw5kW0DD0mWas856CfW2JESKGIW1j5w4sLfqOOg26brxTLwn
HdMD8fssch4xkNBur3o8UVxjnoHHvDw2miehuowC3FuVMHsfc+9+q0XhaOCdM7Z26ggDQ4X4lTLj
4TtOUwZFb9bScad1dwAUnXezl1mO9A+qMR2avXBOmtODUI8R4Qc+QPnPCjCm+dY3z2bmR8zghwmJ
Sqtxds6MqXDR8LLBXdC5z0u3HEy0/q6gAMHL7gJZF667HctGHvRyL/7UthNWieT3BFQSElIwxMsD
4HQM8cueBMNhNKASKi+LO5Hz2jkGyNMTDdAj6ZPbqvjV66HUwOS+xEi+gwqv0khjErHp8TpD98r+
1ktKr1FJNPzWMfKZuvVt0wg2GZbCZ/XzABS2C+ESA+llYcY4dca6cDz9BsAkShmvLj7pprzr+Dum
Mmx/sTEWO+mWVxuMsOecIBGy3a90Z/eXhLzdh3HzUvoVlsCa5UuObq7iquga+gCz7WelkIw1YaIA
SGwL14lPGiYD8k80wXpwN2R28YbN/3pYDbiLl+ihA24xshoShrb26YNtpbkJRupiwM/dd2YC484W
AygYgip6XIRH8mBGPxTUuamaZBMnBhdDZFcnVeemS/0eQHsSK32K69ug3tGqD0csi+ziwUtF9O1g
fHO2OfGszX2F3rf30eP+9nQ+/9Hnjfy22G7bGIh2SEFKpAgpcW3k1xZegMRkA3ev0vcPA0DSfokz
R4N6FzBQiYFPwv25xhpXYI4Vi14hskmG6H6phyKQELgAWp2gaESdHf32EDvIOqMrYCSzH8C8SArL
NtunjXnBuyM1Go52wqIjVBWdx1LLjbsjyoGXmk/BlYfltINNjM4bN/IuA1FgtxwBAcQ0/XOrbXxE
vmePMkVM5tUBSGsYCO20g67XiuHo4ml5Ov7lcxlfqtCPoaUPt0O5cXsRTm8gpS4dRCRJUJXDPB67
pu4yB6v5u3ICd8z72stK9J0Jfi2dMdtFd2Lut7tAKffcGcsRswsIPwUNbvYLDLwLGvXRGdIExHbV
/ifp24+qHn9l7X4wrKumZmuRLIiV0hyZPTQVEo47ZJiOdnIxOfmo0WBn1v289W1R2206dAEh972L
i4mVaI6iiS5npdvqL8nrXy0Nu59Q74pxaL+FuQdelax/GrgZ525dbZwORqd9tLyHLS+Ykq9yms6B
RoOs6zPwKswNmEc6W+5VWJUZdn9fsYJVJv7A8pnSU1DRXTCqA8StOWMAohBbRrKZjNemAWjoB/Tf
VlNnrzqOKNn4O3Z3cv0NF5qudZOss5NHZi7mLr45ZOOQ9DC4jrDqAqQ0VWsL1zUWHGs88LSC0AZ7
SodFyWJZO4gnVBGVG1xrgmzzsBMlvoyjcQ+0x6oc7jwDOD3qcyo8XIjIb7M8USMFNGUzqZcDZHdZ
N8EKMxL3MtQXvrln682FhC0vxFegNgA4N9CLOKObaRKe4nXao9VP6/AGLQhGNHbwK1Rc/Kd/mB3s
UgAaPdXiG2wZIG8A6NPflXHzTbiD5c7Rt6cI7gFi+5W6+sdccx64yGkdYKDGuzZVBREwPbXVmfl8
Tzu0Mp55C3msExvxvMUAg4N2lv1YLHjR4N2dQLGWrA20L3jRJwtbXfAOi+d8Ni4pTLVmU7Ae+mbd
j5U6QYCQL72/k6i9PuNHHz2bE9f72Aw3qD93HgBxs/DzONHbrEgRAEJ0OTDryY0TT74B8oZpo1c+
4IQdBDNFFzN4IczeozD26pDgw8wlatuPy4GTVtMrb/8s1ZaDVX8aqRSAxA7FDu4U686aKl8cUOZi
VHACHvbNhgiv7SvcTpKa0wiKX04xmqTpic7eyZPdW9xhOJQ3PscIpauyGib7AV8+iJCnplH3DWnf
TWeeQ5cWVfdH2UT+G1qBbJz6XERnR9cvGEyOaAdy2GFeNu/UIA2LMojcBCgw0ad0aDDPIxGrdnfh
Mv+CcLuU4bcKlkRXGMS2+82tBfAZSGx5tR8qyPX/1+iBpkUmM2RCnge+wvoKdgMa60CkSlr/d3bO
A15YiacSbl7WLWgE+umVzQ1SmybYOy0A213nzULVWSqcq9bL/WbA5dDuB+h0ax+T5gg+KfJ20umO
U32EY1TRYU1hWcaHDnoNhLGiRrev/mb2rdx+aB3lncAWJG935fwarO4+6IHpTdiPR1NHcKhhkpJE
Iz9rNLGWASplSaxVgny7FAtyYCr7tOWQtoxvLt5bd/w0830cwqa2QQJkSHBvfi5DTnC511W+quE4
ltAao/1sABxICFYWuq/H6wTgjy817rUUBkWJ19zr6YMyH/AVzajdPqMVsiYLxbBQQGmdUwwktf5m
G9gdg44UOWF/KoqZZhEIjaaih2auD0Pt3I9heUJ+MsTMY4zhuUknOWcGyRIxYB7C7jYnBsLnrEVH
SNaDoMP4BHXKco03566qxpMf6lR7JGMh2U3iMxps0VHwRkPiVvzardM/VPNjhW2nHhb1UkES46FB
Ho6NqI9V3DyjJcWq2QSWMvRuY8xAxwKKXas7UZ/xYt169FVA/VP4CwMRuVp/1wXuWRoN7gkLzpbm
rAThNWIW9sxOGZx3Bgyjq466jPfBFiTjsL5Ew1e0VilYCcCKe2c9Ne4dH6YCqFKiyrYIJoXJcMxW
Je5ahicHLJmXVypuwPXh13qAUwyu2z/h9Zz27Lf7+zaoLnADp2xo0wpoFvna+JuNEGoA2eo8CrSd
4ELtmI7+G2sWqI/chPrNPzXiAvCeIDbMaMixx+xnQY2KouMscLZ7xedv0bKDYkuhfJNIyR6ZN96z
gIECww061lBuScAg6yGG6EX0asfoQXX94U92XtbtDspTP5u0E2S2ifdiQMeKyOYaqAqP1lOpeRry
5uCUcTZPcLByBojHQFtZIGo1+7f0Fwx/11YS3MkWBxlKlh5YwMb3nETHJpwy3PsvlV4y4yEgbvrl
6C/rElo3Jz5UFgwywfUYbUmH1UFi/oXhW9nzrB91ioWBZFYI7Qq9dEbnEqPJHYd4jyDqDv/yZ1Pu
d9WvO798JLEAZDEf+s6mLEaZ5vLaqvhooWDTM9S5U5SMoylChi4LAOQq/QgvTQ3UIU57Dm/0CoDo
RB4j8DBIy1JpKbxjtYmsicjeD+S5BQKNLWsK4aN9Z9V0gd0bVF0SGyLt1XEaSNxm3OYk3EPl9gx1
yyk0AfocRDjhn2cQ//0WpKAsAD2xvAxwI4xvTWNPPcihlbx5nB7DmGSODLPGskQMnytsJdq1Pmkw
wx0K/xqhHcHa7BA0R1gz5+7a7zesJkMMjPEGio90UnjpOgReWixGcoKLVJoidpFSC1gr1AKymx5/
9gYhDMAhMFTtyQPcSD0I+DaVdfB4gEE3XGJiTD8ALSaRVUKf2VRiOYA+znA3A5Q8IoAVlxv6iNJA
5IMN9EDy9G99AQTztQ9Vju3mDLBCBkq/6IGoe/gWUVGwe49qXH9wB5j7avc1dJSqcvfSzmgx4ncy
fDFvAEYY37AMB5HMnbvItMHOrI5fR5zodX5puwfiLucGkEK72B2SHrwRbb/TQy0fetnSNu86gAxT
Qm4x4v9waE6NSMsGJFv7U+HHcmTJRgSgXrDlAVpcH6swc/cY2TOo57z9g9L0nP3xvECuYNW7Pjn2
Ho66iHoNMod6uzCI8srHhQgaoFYIIQuj/hC59Fl67p3jIoPcmy8wrt7Nf0tMVrPfsfTZQS7Rzfe9
eUcN3CzXCGukgHypDbPZMxmrWFLHzk4PZA9hHsWR9TMn9JY7nztQ3eAmGgCqTzSgiZ2dT+W7h7Bt
f3Dh3mEcFuiVZb2Dev3YlOYrIsN1bvrrqjG1Vgre4F4/ACCp1CcHWuzgKfNa5kPn3gXyBiXPkRqM
apXekwhiUCzhfQX9fxydx3bjOBREv4jnMIPcKmfJthy6NzwObQLMGSS/fq5mO6GDRRF4VbfqWWtE
5o1owuWc8diwM4H1qzeOcxpU9dpG5LCFZi0r+BLlcW7Yod3klHdQ8eB53AfqNL4UbvMiO3kzE7nu
RX2OE/tLwpp0nDUyfHcn99nCFa/i/JrUxcaump0Z8vFVxdZNFFZbhb2fwq/ZN5+dus7wYlThUdBj
bfgfhR8dZGguxJAvrekmy3Ptd4eSxYxuhtjEsA2/ciTlumIr3q7h1C+A6lo86i6ZkLDzB/+ALun/
WCPHHzV8GSNX9xiIindCENspiTZeHyxjy9+PtTxm5E4myZMZHPrYeCmIAg0D0Ts5bDB+lkOhVnH4
EY79MyuM/5RIYxWo5MhnoICi+nhg5zTEZKCWaTuv8FOWWfNXM9moh2HUAstqmn6NiFvlcAyNbIk8
vQhpmzHncO0r4jPxANioF4pKHimyXe/oZTlk54w+p5prQVUj+/rjeACidxZpP+5Klay0y121QG/C
QVsWhbWiFHMZFcltop8uFXo3+oa1qGNXrgZVHXFbF1pUa1XbS6M2lvxwdiBFtIS05OOnnSs8YgQU
iDjlSicXq5eXKI70oijlKy/AfZZTMOU/Dbk62Pm0hQeAS+xOhcPWWMipQt6AS7ZlwjDgpEu/UeHC
65J7kQdnlTdXESEE59+lMHadoVbcZ38RJ05yzt6jOrza/akj6b+uRnVLMfn8sOypvjAHjs/k4PVA
s6HJPoEiME7hwFwZjsumuoaBfZAG20XI/gfmCKxc/3PSAoMCh4UFCFBo8F5yG2DxTNW65rJbetnR
5EGUSIxD4J38UC1xid7GPtsadbA0hXfVkfuVF91NTsM1hxHozH6XD8lL77aXxhlWLLB4CVv1mVfJ
Ncrap2JikDNN6Fs9W7jlw05xi0vAwDohzh0vAz/B3FHcbaLMzllvzX5M3gTcN3+JcZ8GG/PbchqE
cDmyXbrs611HuAB20Wa7+dhBySIuG1Z0Hl355HXVs/QeLmUgtpEFZNsJfBI2ohAMudoO6yjTgUtR
dSBXswhne1kJ1mRWXoQubyxrPa5a720oUMUrXp26aV4zWXwUTJWO9jggm7uv9FuUFp/azO9sjFnk
cfIUjmpXarHOaR8QVydROMOYb5S9BpPc1VwXZa7XQyTfPMdiAD2jIW1bQj8ROYdwcJ7L4eGagVVq
OKBoeo+sMDoXcfItjOqWlDMzWFGgrwdPaFs8Pg5eSJfdddfuJzFf7HTM//g934U4m/Ui0HrbBzZW
vjtdorE2FrFAidFBbK+gdLkBtPF+aHggHwKQSWE92lRUH9KwFOaipPlzb0N6L42CgNw4m92738be
pePltnXzSW3I5UUvKjTZ9NCa5mma52vMqhVhRxunqP5lTnfKApN6n0e8ytHWs0VJlpGAfbV9tKsz
iR4Qxcy+bX0K56peuDYoX53K3zLiwZYF5WIjgQRQiUU78B2yR9ps1JS76zlJyyNaziUVAWuA/CNY
1k2GkK58yuletJTDtEwtS9FGX73N3i7L4vtSEvP0g38Fla2zGErufk6AlYWSbc8PCTxwJ6KANIJE
tl7YXb8OXeKahXOL3JDwQwSzW9dAcyxIyzdx1XNbjNTPlBO6wL89zFaf3/3ZwqfI5vDQdMExTjiF
B1ieCVID9vQvKZK3QdO9r2uaqyfezN7snKUV76K4f5uYUljjDq7jJB8A+h/DCBKR1VcnFy8TGesF
acQnVXPMhkby2+PmLoUC3igVY6FnBXwJIuD8AX50Q/3A1UkdVrhEDXp5ZZ3MEdY8hbO2QwfWWFVM
d82xSCX8rDU9wknx+0CVWF6pP2b5f9LmOtA1ThYNogFbeZ0hKTCoR80pHYTxlhHcAwzjox3CL2kW
fM4FJrRrMYcpS35kZvteNpWBCdz/S9qKtxR6+IswOn0TZdCv4QMJPjaM7rrgCF8UuZP06zy1THRc
y6x/WlMlZ0oTer6/Gc5qChSZhOSiqAJTaDE1NDEt0oSg5qjeYJU3T37hop2hlTpLq+v5kURpwklC
h3/1p+/N9rmB/YP03sRh+VtU6U+SzayV4Jwqeemv0COeUx0dsuDxTqj717zFgWM5/cxIjhQXsd9w
FwQ+Ao2Vqk0Qp8fJwy1X9mvkQBj7rvqNs3Ze1IN7rwc+F0MVI2M66yxzCAwWYUTbGhSxCRTO47Av
B3SlPnkH5DnUTnQdAHG89C2P7YvjtDurAmmYAlgZ5OcrjyxpdBBSk+QKwC8zyweF4BK7tOeLkXG5
gshWi7GUJyMqzknOuea7Hd+MzGv30dhtG6F/yvEvzbprp7nGDinbiYkkPOZpuCEn6EfW2iyGZTV9
xAnK2vxnGCkZwj2iH20djeaXyB7PUXpKAhyIUqwyGX5o6l4WdGkOJ9fTuO3ixdJUmHOeTab/xBVt
/YjBORbZhUDPG0o40E6K6QTxcI0tTHhOLC57yzpPlnHZ34y4ewKj2pvQHhUhrMFKGCrmFTzKVzN3
L4rgm6K5czGnwc4pi0srPW+blPDtvHnaMz3fVNQZ/sYakCHkiFOmO4+d2WrCnxrhnNLJ4GGepVMf
QsDH3uKry5RvQr0PlErelMd7ePbdcVmlzUE+6gaU4CtoKflH2pSktOnesclnxTYNdVmsf1n8UeII
N2cXGD3p4k1oOtzk82tBmQXopXuO2+BVusFpiJNwG+ZIgASyCUG3/QoIHGPO9AFG+NOuTain5TBW
P52Qx9EM99mQculLhisheZP7Ej27Hl+eyNOvk8QjTZ3sw2ido+m7H7Nts0PXIB/QMEJFUXCpHzWO
TiPfmQ+yNcF3/nGW7TOr6WBhU0wfVyU7m7TccgJPWIXdvAan3TaKJGFOQnHRqjR5Mvxw59UohgYZ
ptQ1xm3plBwjorSWrO7eWDgcicj6Z1E7EABGwJM0GVuf1zKvrt5+Y18tTIYh5kNQeTZ7WdhOItmi
dzTr0d217fjHk94piFr0qOJrKOXOc6t+ESDvr5wyJX1KkfISunYfugUsQjoB3MXVxjCD37i173oE
L3GduroQAwyOQyF+m+KxBBQuYxNmqSAEFH4UKZRZBvy40BzNmROQeXZ4+Kw58xe1qcWuSoLXUdMD
a3dOAtDaXaZEi796nrMH3VLtSFmiZj1kGZOwyC6AlVuiIaLh+eMzdzWuKb1zjEuOXD9GnQfr43bO
lX+RTcnVMENQlQn0vCFe3gN+rfrSB+fh/jH12V83SP51XbpPCv99Tr0/YzB73ybv5IUjmvgyInsx
aEU2zU7Da+g032OZl8t0iiduzU25KrM82vTk5Ta229WAZMl3YDrEM0BAMY93PGH/Oqfl9MkKWGJf
7FQyXeJCo291kbesQ/OuAjNeh3reVWWll0YCMOfI8B4Ew6tu3ePEiDTWwDZQHXTMGf9EH38mrHnr
TBw1Fkru4oKMrenqe4Z0HNX9n0w4Hu/PZl1MOSv2wieRFyvRqV1PI73fgk2U2bitSdyhHPPW60Hh
+3k+mI15JeQBewhHK5I9edVjkciBKCIzXJQfjcZ7nihTWvZ5sGtczssxLXeTsmmZ1ebdqZFbpD3U
a9Mtf2u7Nhe1r93PlCwioqbRrAo9H4xk/Gpn+pxCf9z3ZhotdQKRElesBCYHSvlxn1DO7fLtk2XV
4sfHHzD6bz7v2mWYIlT387Ubcsh3s+BhyKYfn0QG4uCjR8lHD2MYpg2wLuOrBytySifpL0UhOiS9
KrlIAIyF0dbek0n07lZrV3/INOyuKvdfDIP8Wu55CGlJoBBv1XxIKjwMthj6JEly1n2EqudhqV9z
b955FSezKIFTQxgKO8emnWRyHeRQrVqRXKD2/aUxyG49eNMmy7lj0RaDzGLiWgTe3q6NCgDHRE71
NbxW3iFMQ/x5+GHeGOdvTQhxkvhVvAurucVJQr9Dwvl1Q+p+SbYAl/I3RhRASq0KljbWY7+ybAUv
3DZ/o6z67W37xdUP6DTg35ThKjC946QptDenijRpPS1EwQU98viQDeWA45UXVkTvh3g6OxMvaDP8
F2t7BAIhyNsrh5+LH3MzqJubasVnXw7JskgtmhZTRerGwMHNmILULH+6mXi6CgYQTr87Vn5aIHjH
1iJoO//UtlDmY9UbS4BR9Yfkqlz5EemJuLJu2VCJi2AOXZel1eGDMTgBdtPFX5OB4BuYXTJPQ2bP
zdq0ovsUVRkXZhkibiiyiqRGzJShj3L71m2ex2raS2Hd4kZ5GIrejjz6sYEeoXooJI3QGfuwAMOZ
y5YIZ3sB7cQ6dFd2N26kUsck5zQtWAu44CV8rKrpMLfjzVakP3O22vRzBweADDunF7/OkG3c42hJ
Zo8W6Mwm91nbBA3z7H30+MbVjzAXPzDNj6IjhjuCUC3S3Hzjjwm2Vl7Zk8EGtGyLh/jtyOIUG2jL
jZPaDPnRkda3aSUn4yce2ufKeHyMdvmha+0t00evDAmSQNXnAO4I+mkj4+Tu+mI/iuyztGF3Aun8
izJ9CD39APrNnRGY+3Qe3gT2+IJYGgghrjojX8ONr6txeAXB7GuTJdPfwSGrzCfMkQIl21Iwqjx8
sNB3+u88Tmm9l2i5vXavjBauv1AN/h+TeElXe8+wk7P+u4gFuNg407/dDHoBcslmYRVF20gZ0aEW
PtzMmINucGYts9Bv6Smh5HpT60o8M+OAdpYFieQwDc3nzLezdZf0Lia1Hb9rWxs78rnlszLmAC88
MdF6DVDOhz/ew9WIWsgPPafJGS6Sv6/BHzr2IvPAGCG3UFXzzi3aZB9oC+Sz7zXeEmToOglLLgLE
vVG8xBhdTb47m0iM3P8nyXGJhlbLVZl27tvs9igrCNr5F5NOaawtHfGcmsabpvvNLDxnKQgx5pVn
rjwSiCvbAf4ogHPPFlzMaa6H9jP1CqGWeQd4ZyfwjaaAmmkb6a8Nl4uRF6C6cLqwKd7kOfvuquo5
d8PgGdrBPZdU4J4dcm+LTgtaXXIV1sTHBiqwwkHFn3Vr2p9e38CjwqztMhHwnqmm4c9U++2lqH3v
T+tjQrnVWJyMUge3ohID2uhM8T63tYUC5HiSQ9GRWUyDJ1dm1G2EU7itMsPa2lnwU2e2scLO5fh/
mOuioXJoomyP+3nOIl1KI/dlF5QU0nTmoi3q+BBEUf7H0TzmjuG5TIpxtdM2bYrtOFn2KnbE+DzH
VvLq9bLzAf4Ij9fjRIWL5Dcg4s3EqSf90PGSFZvYuq2m5R4RIBy2rY88Fg+4KJK6oO04B/pgda39
atc63DQGTTyiHV0a4Q3aLDrfuvgR/v5UhhcrRD/Gz1QNqGKa5d3K9MKSc43wfjin07PpFg3caGxf
icggbzQWIRw1Foeaqodb35CLXPH/es98d5wnqynaX+2K/pkCCDkufNTVt8zV3b2JXIuM41SzrTbo
zFcqACSitg5eCkL4xyaZ9HIaW3x1m02ARCcCbz0OGAc8rt3OLnw0A0Ok18aznF2cu+45J8EMCMoV
zAsGF/l5tkikRlY+/3CufcJY2snSG1t4yswwwnvfKntPw11HvAZYhVboIdyQ3gXsqSPnzFXBOVuT
BLcg+uB1W0DmGDSp0vNbZf5fJxgOqJ29t5SOr6jjC5OLG/UWpJ5ORu5PfnKLNQH8bqQN8BhMfrlv
4Nc2WcqxVMwelURRnHA7r5AZ/MRu1jVhTMC6Xu6QphDD4yYaPupZEFmxTa725cwtkKSJ3kyO0tZ6
liWUr9vE5Uqw5KBeOQqxtHj8p80o2rto8u5DdHNLXs0l9bwYBWYss8tAmxojif/V0x7dchTMxSUn
g0OHxKi51LCeZe03YUotQ4WdJcza3jV9hsXYq+7L6+gMagmS8UYc4YkYMmClabm0FpWMUsLbBKnJ
OybGRk1YB4suMF0bhAqfLDcimjcY4f1F7ifmW6GLeK9CN6LNs5eY/pH2j7kzGFtPKtY1tGl1nFqD
YM7sO7wIUnfPdXB8Ki2d7i2V0r6Ut05EQqlQ+aft97g7TQrYm1ccl2XeMWVz7yQ52ka4O2UGxj9w
MpGL60ogdcv9jA3H+jtlvGkLWCau7E3/isgnT6xhBAkK0H+aOGoPpockOI5l/UlFcv4Ul0P5OpmU
mrjsJsZOGsvlEDG8LDLg+wNnXLF3jOEnpxfnVbZm+tmOtlOcJy81r3aYMGMai0cPRDh5P/bTmDbe
TbZMm41lStgrteH+9ux0Q3ns8yJYGrT+LJPGbI9ThpLYj1118OicKgyqe/vu2U7Ci1dYt9CpmBLK
s5kMXODb+UW4I7E0+6YSJPtEyJPF4qKm0kjUXH8Hp/nXULW1apv04hHlX0x8nGgw6bWLzH2p5D6n
8GAx+Qpps/XWsvd+3Gy6oMD8lqXz5nce0xuPpPbuQd3zYfaY9X65kqN78bX3ERJ1XVqq/MmS+ohR
exDluEH52/j5tBezly/mxn0wplW3GGbv3uViRGdrX4FarmLkyt+yfBYTgtOIyi3EQJe1ivajd0NO
LkmkyH5qZZYe6D6ChlF5vqQA7DOdphx6yb6Wjbfn/IJ0NrEA1dhv7bQ9eVb78A+G50lgd9dVyRnv
Z8cUKXg/a6RgDZvFMzn2e6cDhFFezqiQzouo4lnt8mKnK1j2ykB894Jq29fFhR1S68lMDwIaqe+s
l5yG3rzPX3UZPZEgJN/Z7J1e8EuHL3UZHCteYO4QvgcSepuOPbXQtjimvtgGY3KnGha21eatJkQx
A2Y7O4d7Dtkd5MD0F5lik/Vi70p+wyE1oMnr/WQb+ynNaK/Wv5gJ+6Tvn6YR/2waeSX74slOy+9A
ACVFFXwWvRtLw/u/C+WS0NiUWQkdFWp+c1X40hWM8jiIpynzsZ1sDiiRr61eX8XQ1AuqlxDmogxI
x0W5r8Q/LqhymfrWxiPFEWXxcxJGt0BmOGC5+yjosOtNHJC39aqB6mAz+ETmJQaAPPzRTm5zDLJk
M0vOWrqeFky2waoUwXAY4vA423l8HLV1YNAmfMmISQXMsu2psWIqT5CIkaSOrYWUm8UfxZx+Afkw
gTVX9knsQIwuitwLyQA/BsElsOeHzT+b3o5HFP7ZGFlFkZD0oFYpetW1uapt4mrWmD9nTfOMCVIs
qjlG+BrEl0r0d1n7e1NmMdskQh6XJGTY6S6Bjl3qkX2C9OEdnYzFZLhMcxQcHYV22YOYtPP4kxjx
OeKWygpn+MUafwxTIHS6l9nL/lp5Q6dSiL6fG7uIgK4dt3fIwdeoMvcINUvigCfPhGB1bC4G5mOM
szo+nxqsLufTk2QMOMlY9HXMQgttpDWqvcGlgp6RYa0iQguKlsuFAJk3u3bn1PWNxJCxdQl8L5o+
4DCakxH5gNqZzDN/4jg0cB1IJ6n4NdY01RX8/CkS27KI9a+wqrtHbTplIB/uEP8wgGH+YatSTfaM
2INGQpe5cqipjXv2KA0RxTOWmCjfGuPnOhtONgpsnJr8FVimt2ikeXeD4jKF89Kvqq0bhQfW9zx1
pMlzLwc1ssf3cjDfqzra9TFkbpvchmr+w6S/SZx5nQVkc0jRW9AEDhWQiWy2vHEAN+SzX/Z77Xj3
oQ0/lGAU7FrvMA3Eu+pmuE6u3DzKvkYoiUyob97y58ls3kuD0g3VQsQQ9NkXRkS/ZKlvsyeuIObQ
BLTuO0UYE1rvlj6kWgRtFeVkwsqfnkWEAogvSo558GXDylX09Ej1r24+unA4N/7fMdnbCIVuHK7z
xudQJ5c5Rtyifv3KPNbDU8lPGXo58t/T4EX73NTIgXD5PvWlWDwiQqgDT8QOFk22B5Jb9dGvXT/P
OkKamta9z4cDZVsnn5BFq5mQTxwdsTs5C6w13oLfqW0ZiyVrRZd58xKb1XrIWe1bMYX4+W5iga+G
JCwycKXwcUiySYLuI7DZlGNfik2eI6D5tAaBMdPsM2FLDgA4vTHd6qxmfAbODoMnJvHFLP7aZbAN
WPvEXpK/XuodfegPOfxm0QlTYEXNjNfc+gEf0nvLa+sg7Lsx/CKl9cT5HOmsixx0FC+4oLuqJDHR
IykH3lfX6A1dEDDS3xXFY7S3yCTYePa9IK/pUZke0evlYJKORAmGMXgpgaJaCbcFd26Tt3EIaTrm
PW7BoqOvSiEnWw6dGFw8NdaFAO0PNTBGM+MTf0ijOg5s/mXieI2xylMjQlNUxcrv6XICL3n458ou
fnuIroAFvBYATGktJrNbhs5XCqdU+8DJJH8wYDy6yxI67kLFvStl1zlekp18CsZ0ZfRXqvyhDqm7
+Vdm2bGp3llMQEWFuXJz65w41wLwT8qNHZ4678NiuWfofEzECkmePBhoXBnGojSArXs0dQDiByHy
62MrJkvcJbJ5mKxb60avyNJ0fQB3FylIb2d9TbOn2or39Wgs5uCtnLxVwsNcxXSxPIRKGmqU7BFd
/KMcnLtwYG1iaoXG5DrHLIolEmG675EdrvkWflaDcaaKcJ3m8aF1gqtir7LLz6OyiUUPz0ZvL30b
nD9joUY8r634qk3SgZyhFWEhi1UlrofZXcJEd5hn5HDSaavq9la4gNhy3ikpr13w1Pcflf2JKnYi
W0cIUW94FVPk8+40f2d5lsaPP75X1rx2fHQmrI/sQaO20Y2lMMRjyyU7W5ZuSxZqtLi4YF5OCR5C
olcB4Y8oGldhf6z7p1Q5y6n6I/PL0HvnHqBnimELojO60yofL0N2p8dwyYGJ+PcWsFHN76x1UD6H
3PqixrsA5saLRNrXxHUuyGarLgoAUQv657xFLS91JB4133H+EaGUIdS7cFecS7P4sazXKSPogA9v
1gdSPwvZ/7RJvfL6pza9+tanz7/qiveYHQhV8psQ24iabKP9da41gRtvo0Ac++I90OnOUffcafAT
P5WsWTqR7aPJXRjaAkbfq9FfzDzN5oBtROjLyFkh41/z3OcS9g5WTmEyT7KG6CmWozUC95KrG4uF
27wG4tqrnxwOsOWZacYfWR7LgKw5F2aoEDO7DhPhXBksc5T/CALJrX6xVZe1S8bi0MNOtDM/t4KQ
DWRWPHebaiDHXNfgzzeXH1NMrLjwuu8u5jdN3UXbcDesizVXJMS7hH4OtSjoSWuzFdIbiU6i9vlP
5XznNUWTxSVz+jctIBNfRry2hu+lY4Qc4vsy5B5X7jwTiJzSrrlYTvnTJL4D+3t+sBSckFNzslr2
vHXGKX8cbYwLov43k4zBO9mGM1dVdgh0U0IBkr0ZY+tiOe5CIynMvIgKae3KKdhRa7wRCDuKZFhT
vtFPQhpokU93vzoX2OAJb2kUnVoFT2PefiAa4yJOVL58RHRyjviGRgyzaH4YHrF2e8IX87FUexpt
ycdwPNQN6bnpyZooYaYHsEhfDHyrglqchjYzx75JzAifwPUYrx7p7yn8yLxvSL01jBy7Zak1038G
otyNebctzAV7nZSaNjKwEjtadYrTwCJd5Oq2OuBLuyh2LtStOZ+asH3uALV2ZZN8VR3lRUOBV8Ce
HpE+6ca9G779OWNc0oJR/nhm9Cl7NLg20l+m2f7NRkTyzOLcTvde4bO0nH3yLBLiM52z1yp7ixys
8KoHqnTWDfm+QTE6+f+c5JAVH6r4ExETMe0OPfWZkA84/bkk94oRvrKG19wcaAcSFNhd+uaiyfjm
alhb1dmZX8fpYxxJL3uw5fZMhjI76aQ9tXhDxDcRVdJuF7GDviYhQEE+292py5xSngLkMAQax7tN
DUfEzAZHg0xEBQWg6C/vOdnruGZ5R/4+ZcbNluEF5gRCAfCpjk6T4/N0zDbtgBqM3DvPfrSRSGKF
Gd9UUd6EE10GGXyklUtasnZ3man2ljBXBBQ3ThN8EU5bh2VwBangcUapbOIXQIJ9ZQ7bZmwvRl4e
i7hYuaY6m1iC/RisxaxfbYf8W4GdvRRWji6kOMQQexSe1HwTFi8N1fZcUb11zOWYt8Dwr9P50ZJs
0RKte4kt3g3aGd4lEsKiszVZBwNRlNpWtHfZrDtDbq0iuxF3WXuuZojitlMNzqHredLacdc3JT6N
cL6rWMotROjSFeFN20wrtScIEUy0jNrOayqZOGmSCFoqBqZWvuad/xaH1gstjT+oqVxy9TY1k40y
7I10k4OTo/MagR5W7Bo4Tf2wx4c55wm0cWI8JV15k7NzSaby7ibzvn64TM7gcmEd1T2zir2RKW55
MXIIT+pWPZSHUj5hx1/p4blStEmAkDEtH7xntxRPTdw+lW78TR3o5xwnLziXFMxX2zhOL2mZ/xK7
IZggrEuh6mvYwf/TgqD6NFqbRvGbWNG3HkZFcQ6IiudNX6KykuUQttmaUe42OzZJvJrCBI82r1mz
Khf5q6X3VlIE0hFUdfb8iHesJ4aUzemwsa3vPMtf4fyggIuuXWiL4t4ygiboxh86UJA43ZrElW39
zR9pE+qEdqJRtBgCmcSCYQC9hm+P8n2YcUZNpyetltJ0ReagvVqGJBHcs7WOqvSl68xX4h3Q883W
yvqvURl3CtJIEmUxyExgRTTuhvZnU3LpXBk9eVswoQ+VxSxzpPfD+wvZZJ8rtopc+46jQEHQ7ZBC
5TFyLJjqKkHng5JfzzXZc14cqXWVSV8SmzYMQmHqKjqTyl/dvcTt+DnnihReeeid9F8syid+JRIE
DIx6Lj5MYAEZdPgMdG2nkcMvVJ6TJKNMoDDuJtPnhtScfWpiwZsowM8znZNt2xR/23SvWoYICE8M
/3wPeRlLLzgFscVK09TbU4EdcDvO32dNQj2VZAfMJGVVr3CtZdkE/cbTUKh1wN1K2Xqlp/LJGvxF
07TfA9RkG7TPRmbHZ2nTfO4LzEirdOhOG7ojCas/aswvo0PNT+HAfVuKMmILhSjyiDbM48foAi5L
t3/1FN1JHTrYMqg5mAdZIijEgKNWWk2rwp2hLDL3LeuMV74df5Q37pLI86hFAHfCgRIrT4yYbDox
zp5O1amMKedZ0SeerSzDsq90y+JNBzHEUUsJmjT0X98Uxhq+B1y6sZpv6dVmu4sNyxuvBS3x7rmd
Cm6lTJ07KhDcrdROd0DyKr5sf+5pW2rSQ+Pk4bluSnXnpWGsZEWTSieVi7SP36dbGtOqvgZAdlvI
G5NkosFr7tI7ihtlF8MdS3u6u10SF/wFzZ/CrfuHQqq8XyfrRlZeVQnYjiUfQ0OEFL6hqYT3RDcH
Xn0zgE4I2sUDDUBdlfGi0VbLPkev1dU+DYCh4ffhCKoaVm1V1mU90+04Jz2ZXQpMdFmTfmp4+f1g
EEqQ3xG7ih7ambmlKI5u2hVnEjX5c1JCzommLXcKzHaJHF3tSAXQlAf+/S46Od+m0q/+1m3hsOIP
LCIAEyXzGNPbEMXtVz5132GesFZLgsA7HeXRUTQwVYxiZ6aAQl1fMYxH/+p5POsAQqBNEc2M8F0q
sWsHNLbE3dm5fjWHedd7jIoR7sOqqrBoO977+zYi0oXyyF40RcuWp8QBYRwilW+yPV9lI04sZYV/
bzkA+HJw73LPDvNSOuf3yUg2VgPwy/e3tfReSGPr2PbZFlm6dCqPGJwf6Isy1adISblF8/w+RMi/
Q/4cPY7zwsGXFyFob04VKkjmQeLXoiO0BF2TMXsPODIPEdjUtLDyMKAlwb3bheszSXVvxcAriTls
ZWTT1hrsEwUqyTLq5V/iS3RmuAdhpLT7qXWVqVMTfAQ1k1wf/GhrInA6+Uz1tlwRwl4ZZGdWnAJU
bJSY+rY3vkaj912jFMtifuli9eZ4KEKmoi07ZXtz/l5R0oO3dSyM8corlCyVsDcqrqc1K0+N/0g7
jyW5kWVNv8usB2bQYjGbBBKZWbrIUqwNjGSR0Frj6edDz53TWSAscbvv6dUxGukZgRAe7r84WpLh
I3AB51Up8+o4GSP8JnVIHGhVX6O2+1Lr3lseF/BqhltF8B4SzBZ2ZtUA/A+gGE2V9Z2r6auvxKBc
cFtI3SiTD2kzHKEA9eiPV26lZ6EtCeKtFvZUm/j7ZTY8mOApVU2mDlukJ31IpPtaaDM35JSFAQgB
PmgTCcoMYA10FY9Dg5rKGN5YpFgViC4rTj6qIbbR8TwEfnWnFpDb9ZqGrDDuxyz41krKLwQAKZYg
XTghPYCNQxTSkEBOqcUXPXhJYYUYXcLhIh76znzTh+y+1iz8Q0QMgNRWQGGj+Q4O412uPV4w0rUo
qQdh8OjqyaNL/8gRquk41xeUQviSqB0NdrQjSplro0ylQwqCoTc+ZHDgWlmGtw23utwpz7oKp2Eu
+TRifBuWMfpSAjQhrsTnMiiey543c50UD41OIxRc4b0Wgq5MkZHaeWZ0M4mpK0Np4QyNbvqiupOo
pO6yRAbFgPgpqovvsdDdyRKTiBJl5nTpTTtrcxrKLaKB11JluX6WH4uRboKqTTexaF5bEylmaLmJ
kbp5qj83Yf4OOMnfUYZ4aPmAEWxbaZzeJq+DkkYz1Bqv41i/ForuKivNg4RwepoD/igVuJHTqRb1
GYou3PqjcTCQhFQoiJciRD52QqmB6UK1vvJPtUXfEn2TNJ6cQhndpqxOuoEARGBCCQxjyXcbNfoi
+cnXrAvGXZ/XChox9X2dIoVhYTDfKbyYZG+flfVBiVsKkDNakM6esKMfjTSG/FAZ+knOoBS1uhP3
7Q3aGneV1O8RiN516JBqWnfdFNGT7xn7oTaVk1FO861yKLs4BRSJzPskc3dXaIdUyq9yFO5UCEcC
RBu4TjxjfOxeTnVtPEda+T0zrO9dNc0dokcxDxCnS9MfQ6Z/I6NWwSDyVE4Rb9gbAAXZhhVMtKge
d3S7ejsu+cpSON1MVnknUNdD3He8NeqkI6WuZDhcPRW3FOjv2Ie32oiUHZ5qkx2I+V71zJfWjw9q
25+atL7Sk5iWtpg/Z7x8M3/W3wDZ2cnF10Kqj5Wmox9VFgzJKB4lIfmKLtUplJMc8KNy7bXePfq9
vC3EXsNehqaFbiCy0iOJCGmTrqkwxveW33yRjPYo+GH/HdULnYoG/ae+tL6pU6kg/hcqoOLTmHaK
/O5ZI4K2Ubeb+uJbV8ZPsZcBkNWkp8DA0h5MnrHT5P5LQ0PxQY0F4xD1HvQ/pL+tAbkzORNuMzOl
WuXp2QEZJOl1kGuMG9BeCnZjqM0NunQC+kYpPgLk6AsqKjhpeTWYJZemKFgPqEVouNMyhcJVXwKw
cXpDzH4E3dyn01BHH17EfGKBexGACiTa62OYNyyxSK0iar3QrdGrUCWUIn3c3fw3RRuUAfjaJOVu
7kn8pQqJ0284nlgw/f1Gd8S01VE5RSH4Y5qE7pjQ4f8WeVGALL9vpD9EJYKFypGObRZcXe+tCjLx
d62VVnEV4+wGFaeZRNoHHpQDzUieRX+AqijAfE2sPjpQg0YWM8vmrY2Ee9dEgEvHQWy9W/r5ZXqM
EbQ61RX4LF0PpB3GGqTSBpoS04DeHzKE2TEjW0CrEKUXlBsSJ41HgBw1PXBkAZMvsWaYB7TGQH8X
srjnvYKW80waouKaHAYkk159eMjv8iDUrtVQF68ATs0GOoBHO0R0jDBFu0mRo5NCBetHOg3qnIiL
dt50v3xg86bi8XKVFMvCtZ2WYWWIxS8tGmH3+UV6VKOiuSalQdA5OcRT/9aRSyGnrw9PHgUDXtjx
z7iJn+vGujMMGLmlHCKWg9ogtmT+bRGlT9Hg/Yz8Rt37co/IL04pPFjL3+Shz1BXzFsxaCRHz7Pe
RpeC/LjBhhTxWtFJ/bTd18o4Uw+BeyCBQj/Wz/TvichFXjLbYDa97AgnM4FuiEAQflUYPiRZDj4J
gateiCd6DQBp8zDnCRUohQ1uYwANU/0o0vK+Krnkw4GN4cvQMnmyf9RtKJ7gnj7KKLCcykZ+oSyM
s4RIOymnyqOift6kTWr3aKVDrSrqA1aabLPBCpGMKeO9Zc09GNO6HRVUKjtBwmSAzesmIyxrrQoR
SLBqFP4E09bG7AXWjoIYskrBpojQwAnDl7BHoqpWums16AMooWWI2ASOQqap3PsFt/sYIkAcFul7
OAQ/+gzScztZ6dEcYiiWKhIMBQbjFILyhAdd8KoklKu7poNAqBQSDXwkO8AtI/+M8ofyXLFNjpGU
a63dtrVCYjwD4a0xeQuiZBj3iRqNV0ENwbOQjPyohzlgdiOpvtC3pVaoTubDqAu3Ki/141hMr/iS
ZMdY6jpQdaH1s5YtetVyaVAK6eUSaTFUM2kLDeNPn0KJ7gISAqCAkWqBKDjSDEOtIYCTxWKS7kup
r9LrEOmZ96THDWlnqCU5kJTI8RUVHhZU05s1OucUXeXUqsGtSjwAIyzc9JB01Guu0GhExwMNc1A6
WIvoM5SDXO5AlksrE7IUolM4Z6gFBEIpDXXyIf0H/IqIluHws8y070JQ90wa7VvZ4FDg0KNOJWco
izZKdQWGmu8KSGvX4kjNJQjmyux5cMdKUNz5FeByy0uy6672cSCiF6ymeunSlqcdGeCB4evFmypH
lHtq4cRHosBS58DnGqtEPAELkQx8xixhScdFQM+pSOMnLemZ+Pl0VDicKOZZzYMWc7HWncpRbOgf
CKLh2CINz3HDv9hoYOjrSMdeJUeD0Rzqe6OMga6qoA64sN+CPsVjWa0+LENjW00AbxId2KZQTm9k
SjGvDh3Yea3+HoQENvUw3VGveo0URDs0WX2oc5kXNa6sI3Y8biwV/o/eixV4MtSKPQlZBYn2oiMF
xlMoaJz9Zf2bNq7i0h3Mf1kZ26Xq8+y25OpwpwLdhS4SBzvNcmPPltXuOrDmTpgJlIlC81VFiBbi
v/zLGwE/5yNyc9KIijGPIbQyUTx0lFQHlx6pOIQg55nvqaFMJNtICvi99Ju+3Nwiy5P3HvIZaq9W
xPsZcWnHoHjCdd1wcgxxOkLgH1odxDFl2EBDdUbHS8OOdDFAK0OcS+JBLz/kfTdexSKwEr82aDj5
BbVC9Mnwa7DAZ8Z0TN5zmG3XkVaI6DoaIPZUoznmXZHcSiiGvmiSNFC1FfQnf/Cibxp+ShTG2gjs
Q5McJ1OV3SovzFd/VLJjFwD4kSIa0eqYCXeKmAINZhv86ip/ujEnvknh1dVtHVvwrvXa+qIOyPiF
QQJZ14c64ZlV+dTruXHFy7O8ypG0+FJVJjD7XtU9cCQCopuThGJHReHgS5UkzRU2vNOt1VYoYogZ
VfYxr2gzJmObzmrsLZ5LgqXobhgoAM9ydOSg/maKMhxkeinvnpcPlNHLXjl0kl4BCrWal1CGomMX
9UhJuhUhrnlCRN2bElBPMQpM8YyExL8DTai0kecOG02PO9VnEZAZ5K4qs4QDTL84guHpi37rFjGw
eT8JeaMa4JRBTxuHOJQrMocQ44uq0p+LGkx+ow13SOA5pmbejHKePU2NByusSyT+elUYRy+Pb5vI
OHkaIsexn1f3wdiGR12T7joxRJ9oFjvI6CJyxHxPEDDeU4IQ7/zWukZjnJ5RX/8qTCjDQdKTnsCl
iBBxmCY/fsgTFIE7jZ6X0ohIFDYeTlSBfGMl4nUbmE/M/tUsJZa1/aNWAvUPzBxsJzIn6vCkApIw
xfx6KsjjsfUpkKsFbei3JFdFAHlXSeg3KXbjIbJlxaztCP5QncGba3T5tkt91Ign/yuc71OLPCDv
md8QfVNHzPTnDMMVb0hDWy7G9gCxoDo2vllge6LD+hL1LxRWsNYemapYG+R3IYhz1Oab5sgD/gRF
A0JwFmEKpggILwC5QX/Ie5eKcfrVNT2WQkMQ9rxU0IPqPS07CpxBX8KslL9Gaj8edWNMfquRVkN0
U9hidl+F8PECJb5qJ4nJF0L5RojL/k7xM+sxN8oCGnatogcCQJwqPDq+EIX8lkx5kDGm1kd48yFP
VWesh9HuWjMC3YNc9Yxhe+4MSX1Eplf7PvQeGYuY+wXdzcLIlbsB08G3RK0bEDzCJHMtC9OD1pjy
sQHwS8Jqxn5DYT2RHnpki/ey3KhfJbkjYR412iZsgqJAksH3XtUoy7wjz4HoMBWm/tiZOvlbiOyQ
UMrBXTOllWMiGr0Hqt+9KeLsDWF0YvMIGc64ZQJ9xxdyPd5Loq9cVa0veihnl0BZ45GTlapgpl31
QYI2i1ySj1DC6HpiS2HJGkqwUMSqbJCuUjqSbphL1BdIsR48bqafopDC7pOAg2o20rXFrzQlWdwX
eZaNLjaOSr5LAgnIj6w0ygyTUfZ1lBiQkeTxXYgBLhoS7J0phVDq+5l6B5O/OqnaMENBkXabWq+4
7f0JRVmYhj5wwCl0u7TNgOEO0kNooCDphWFyrHkUVft01KsXS1BzxfnfVOukBLfZyjVlNOoUW4Ci
ksAMsJD9VpBKFRCX4k2E44+TD+pJnVUpDEQ4kHCY7yoPNXZP4QjgSRuGXyIEWSX5yaxRXpQ5LAfn
sjffljHfwk8WukwWtghUuYKeuAa7Cw9G4wCF1hkkUI/6C6ZGGyasK9a/uqFgUU7CriP9tPADxXQQ
P3ZqkK4G5wpe5oyT3lecf5dHJq3GsUzJsBTJMv8wYNc1kJs1IFN8RyWXqjOQwKS7Ttz4QB/eoQcU
9Df1V/x67MuB1+ISTjUpcEuKZM5/fmbRS1uebLDBzbFESEaXDXeiRBUa8tb4RP6dPBl9KLof/+d/
mSrWvLop8XCEYYc/tLb4dFKq0+RPMG8UqVzQJ6CSiWoWCqDdd68193Xwjn+6Y2z5la/ZyJ6HnT0l
z4ZntpUydAjJuUX6LQSib06FXXXPbXQfeHBO0Jrs7i9P6FbExYQWaN0XkceHVA/mFeoaR6Q2b5pD
vWGtvLpgzkc2+xSfjSwaVFVNFFkkDgYOUDFojR5IWFHGsdOTcJX+RDAW5cN2I/CqC+fZh1y4j/o8
2RKgfqKrI/kBYDSRdpq4tSqlrSjzSXA2OlWn7ZCrzGLnUpZHjsFFt25yhOfgC0oILsYYGvryG8fL
qvnv+ZwuNzudUsSsJ9EF2yzwhMROaR/Y5cGy8/xpdKX9tnn5ip30+b7Q531zNlB0euSe1JXjK3iW
FPgA4LlJicEIJltbcDZm/XMLYl6mSbpscqR9DtVQuGklD+usINCeR3VECTVXDkLdAgSjO9NOQLs9
HqAoElxXqoZwlrexdtYH+59fYC0GC1MEgx6Rw6YC5kqvqPuBzzBvVZy3vET8eXkjSqs7kX6IIkmK
ruvaYqVa4yRgzEc0+YBsEAVHartf21/CFyyATtYB0eTYlm9E3us85Xe+225M+Ooa1hRJUy2RDaMv
5jtOCxNRmU5yJ/q6Y4YM3cZRs3p2/x3AWE4n8OImQonYFaensAGiRTk62hjEVoyF2y+pthloOlJo
A/V3chAKnoL81MaJuRFodW2cDUb+vDq1krxkQs7HjUknow7WhF4hFzQ4OjnwxspY3QlnsRaXkdpo
VPFGv3ensEfuFCU3IaSg0UnxPsTbkHozib6JekQ68tjWpA9VSq8v/4b5AFtsRiQHuQoNbM5lUVzM
K1W8tqyqjkLMlHyo4K7wbqGBjRKshhIFjtS7Epe6fz7Hn4Iu5jgUAtWAWN27no8Wlgo8acer+bs+
hM8lqkEb0VbWv4GwkyWJhqSRYizW/5R5soIgLTeU1lLkgG4C3zrZyF9W3KgN1YIqrIuI2KrSYpNX
Q9slaLKSv+iNAKqG/rkJ9iCuP/qhVtxOlbeOlZWF+ini4moqekQyRZ9tXe+pdbS29+gfpSMexrvq
9034xNe7E4/m/vJyWdmGBmVoKlGKKbJkFsMMw84aFA2HuliqHwKKNvCTaKVvZRXyys4wNEy2NUUR
Zdn468/PriNBL+NyTEo4BrvOQd/WhoSgF274GDjKHRbjj7KbOnVAkcr29p2L6JS5C18vj3Vt3Zhg
WRVLUkRD1ue5OP8NnlGYCnpSrmb8MnLj1OjixsG5tmhMw0D6SBJV+iaL/a/LHvxhmkOuFcXyB4C7
4LaLtOakNaAjYlONKZ6DNbk8rLV1cx50HvbZsExhNNuwnNV3IpRqRGUcn6agaRGeDQgo1jLlp38R
kalSDVHjGlxeQJqVF1YrDjyE2x9j+w5AclcbHzFmr5fjrE7n33GW91CfZUOZItftdlOAU+aDSrUq
INGGIkxN6V+cKtTg//+gjMXBCdpxgHzb4kpn0E8NsADTS3MriV87nc+DLA5KvUpztSgkdOOAfu3o
B+I47Ttqa4E8HexJ7YGGqxtfay37NEyemJKJ9Sin5mLd53EAcjsZALMdipNq1wd0HVAe28Gy3HXP
yS9hY0Gu7rOzePOCPVuQtDT+Kx7C3p38XQepdHldrAdAb0jka2kczp8DACuKBiTUO1eCM0b/Ek+C
u8sR1l5BhoUIqIWAzxxmMWdiUAgAuSLcKWzrXnwZ34OfUP+/Ba/WO2y8bJ89IkI0KRsDWzuNz6Mu
Zk4x1coLDUl2JQTNhcm4ASAU7fCJHTYCra3D80CLY3+o06rIW0AtgWS9ZDIdK63s3nPNuw5k81iL
wy+4dhvZ0dpXsyRJna9TdKX+WqZny6LgYWl2UyG5kmygIasbkMUi1Q+Gw+VvtxVn/vOzOEKhJF0u
oTSpwxhRe5gj09v/LMJicai1jmtChLaDoSY/FZENlWbWxhdaO/ssifIJ+1Y3eMp9HoXXqlU+goVw
/aH5iAvjRqTMiXvb8GbhoKWE0casrS49yVREnXWvi38kVdaIDmdN6gpu/CTmlAAjoNDjvzgarL+j
aIuXRdU1CBEIpBud+UMUftfT78tfZt4gy+z3/N9fzBqCWFhUosCEVPCXEfxGDnxF12T45f3+cqTV
VSYD+oTfSUVkmThNoESBmsqkLTnKT6HvP44JDLrLQVYXwVmQRUqoT2OFrCsnd9UnzU8xx7bJz+Ty
rhEa80Yda1pWZfavDiFLAfPLMwJw1mJ1I0uvpEMVcEeh6FGYH1Wu4dPxcXlkK9OHJqykmDrkQNb4
IodvS7OnI9bwoRCTr9WdJnUbCfxaBJ5BlqbwSNZEY5GLaQChJ3Og/AxnY2956OdapEobH0iW/1xw
1FZlTTdNDeDdcpvKmDWP8TwOQEC4STpUrJSdfjBcJJUsmC3X6lfe6A4ITtdzJ3t0gHm6+evlyZT+
XPY8v0Tgl5bCm4+L8fNhEeVeoaltTLHnaD5ab8i/OdOP6lU8YTN2p7zA6d5j3Pm0EfXPGTZ4G6mk
upSWFXNZBwmjsuoVKZvc5JRhzGsr9MrQrnC4TA6qW2F/jV2Lu3VQraQzn8MuNkWDvEkCHg41ett8
hFdrS8f42XSQLztOzwjGb6yjzXiLyRXSMOjQzZrfZYpLD/YVvru2rx3VlY/la/bL3Ar455pigJpo
Gbqsk2Fbi5UrxpoewLemmuVOrri3rk2aQ1+1K82u7OI23Vo8f578n8PNn/nsvsxjT6+UHDdJVERb
69GabSPd9gC+IjyMrorEvzdZz6IT7Y2HrcldXUJnQ12cNZM/pYY/UJyppl/GdF+kPzbW6NbgFhlV
HBWC10TsjPEK0Wbb/EVT3pbvR7d3omPuot5/EtzLMbfGNB/qZ/MZxiFC4DwRXRF8SEQjy5I2Mqk/
r4XPX2yxAwpdgrIVhZS08hoNiScVc+fRqHZyAlq3GA+Xx7Pydv8cbrEBrLiChxGo9BRFCzXLcXTK
PHcVNAi8GaKIAxX1NTsX2iu0l2/RPXHx4TkNMAtRO7Ezq3KiprCcEcUozbQQT4bAi95JCX/09vJP
vfy1uVo+T30XgzylezDbu/2s05+aKqLjOG2c+dKcRHxOMtiVCCjwxBHnGtsiyagtSCFmX8EQdDqn
+NCuu2N8I8DI3YXOZutgNZgFFh4dFmony4syBEzS5OOEa5bd7ycnsNEgujEOSKhfl8fLsyfN6+aP
gf0da1lGL5LCgtpCLORU4pc5nHY9vZrfQAg5GL49GI/1CTXuY3u9leis7RntLPJiSi0xFhQlwrDb
lN4zwOTIpDkbg1sJIWmKTJMCx21yxMVRQ08eBxPUaJjI4ib93t5hqrE3bOHdfMMbzBWcrZrXyi6V
NZGCF6LxMq3exbbBT6LuQqlUXRCv0QueTAj/1H7ixGGM1vFMY9Bl1JIuD3NllOdBlcUOiNVsIis1
FLeZlT/x9gHmK/j/Igg3k6yRvekUFRYXlIVCFgAm1GASdTZ0aU9TOV7983Gch5jHeXaI9plugSCF
M6q2phNilGlBE7kcYp7/xWqf79f/jGKxIOoSMKvcTL3bQo0vgYTlgAJhLnNkoNNa3oxp4vSg1C9H
XUnVPkVdXEiNDhZF8EvFlbBfDkcqMVXv1H7EwZ1tLPmV05BQBsVOjBU0Y7kAYw86RScMhCqSq8Dz
XbgMB2RA/8WnIoOfj0SJ6tKyGjMEWaOiaMdLCLchOQHovJXyre2k8whzwnS2GFA5pnwVtNhI91j1
QTr2xrcC+7Tcy3Y9vlf//AsZvFF1iv/QLZbvHwPCadrlTJsyubj9PnjddZZo+ybQNhKFlSKTMZfC
UeaUJVXVlhURAepAr41qT1H8/53tpT1JKC849EodLI9vQ8gpB+3h8vjWjgieraqk8vJS/yjFD2Jn
IIGJ6kozwcyDf5eCCbocYuVZZMggP8CdwEiRuS4/f7FeHrSqFWe9qL130A943o37gUwLGVo7PIIM
tuGf79DSMe8xleUyO5pf9P3lHyHNy2K5wU1e57CoFYNm0eKYSjI9SKCRyfyIETF+uz2YJ2j8jtqB
4tyF7lYyu7bfKBcCeAHUQytlXsZnyzRpJQ2PGMpCcvUTjOYBTipkinhjeW5FWSR/0tAYUpOw3WRD
ux06dAfeB9HcaGSsrZHzoSzuLhkdQc/AE9TtBvxAhBg9n0L454UGFonFx5FNEqk/3s5VbsIBmemR
gNteKQtdh1H12Pn+xvm0NmEw8sD2GrTswe5//ixxlahq1Pog4DjoDz76XtDxjqIUb5Xs1o72s0DL
9CmSRRUZDV7BhkB3t0aUQ0GMN/HvPfTCLq/t1TFxqvM/ReO/xVIb+sn0KllT3MFAdKxUr2KQ41jT
buzjtWVgnYVZrLXGQ41mDu/m4/fBeIozaWMxr+7R8wiLjwNBVxWjLMQN8NC/VN9wnvsB8l+yfTvY
Z7mt/vO6PqfS3yNSF/mRKiL56TeKQhaYk+HixZM4gOD301Xv5E755NvVYev6WqsgfAq6yG5ReGwS
VWcas5sKK+JrAJQuR+9OS/eqyyP04O0vL4+1C/N8lPPJeHYSycE0KdOYMatKbv72DLzijTStDgV+
6PAnQNNG2ClsrMmNxaIujluYviregLgDqq13UxQhlk2bray1I/18YPNvOBvYQBPBa1C+c7X79A7T
Hzu9RcvAre5yEvitR8laWe3Td5t34Xk0q1bh+xGtvWp5DPnwOri39JuBOp6yNw7CIXUER/u4/PFW
8EWsUZ2zan7yiSTrn8M2rej3XDCKW/yUr8SX5DSwZpQj1uP3utNdafvWTU/1ST/Sqt96b64lxeex
FxOsIDMg6DWxMzN4FkssxoGoOGCMj6LuH2LFgsKqIaGdf7k86JUDTSF1VFQFMAJDXhxoGUL/kdUq
g2vl3Q5BfkQ58KfYOqFXlihRVJhkhgYpY5mWWKoEUXaMR7eG8m5E0EmirbLzWnXgU4z5ljhbNKWc
tUgIsvfCF/0KW47H+IC8sCO9yMfNg2V1POB8ND4ZPbVlqgp3AJR/RawZVYE4D3y53QwYwTgV0iPl
CN/xfv3zDyXpGh4B9MoVa/mMRvcDUdO0Gd1BnQ4xL6Yyj+5M0bkcZW0PsP7/DrOYxc5v0VPpCNNm
1v1EixeFUUyzGFzv38Torpf+XgoQdNHe/MB/lNT3PIDritZ7Mtt3voUY0cqDhRRK8c8fcJ9+2XKl
DljNtQiouuHwXqXPpvwBkz8WN5J0eb6IFsnrpzCLqzes0AwZMcL6r6pzdo/HHdZ1iBNiZrRHFGTX
2NmjcEIfC0ZDfS1sF75XSk+ffsLibpaqsAlQGOYb+G+5Jey1AgnIFlUY/bnOEVeTIoi18pWHGSOW
JKeNFbC2ts9WwDKbmhQTnbkO7Q7OhJ+Tg4DMe3zIjmj2vCj7EDeD3dZ2Wil/KRISnzwVaLv+8TBK
wyJARYUp1wDllqiITNNe0LCx7W87S93r+Wb2szrGs4iLe7pSgkD1dCI2b/Xv6lQf/L2PwrxT7VGO
xk13h0zsRga0FXJxuQj5VAteIpAN+zSlMH9ElzbcXf52WzHmPz87AlH61NO88kiyxvDX2DTXOarI
l0OsJY6UG/46gQzDAIX7OQZPoB6MakKD4jBjqVERzu3wEJ+w2zy2WC19XI63OqSzcIvzCF3DKuqj
WOXYw1SlHPEbTPb/sxCLgyXXxjCUcclxhwiRSRxndF6pl0PMv/KPQ+VsFItDBbYbuI/ZNDYUWQB5
7ar4nCIyYtf118uRVoD2lDxlReUItyAtL6tCXYHYhpSwBhBNQfdKtdN9dG86Hfoq6Lo4ij2nTlsv
cHltC8syzVhd0U2gm4sji+6oYfh0zIH3+0dMbqX6kN8hQPwVTQdU0qVj6e/ad+mH/kTH9ljYiEaW
iFHISOLue/Snd9U79j24cR42pmPeycuZP/th0uLdEUo6nqnzThcPkyvvE9dzgh/zapWPnm08XY62
tljPgy3eG5MCEToyUOouks7GX8MJ9I3rae1Jw+f9z0T/tT3Ptrg4NKOKGRU5KuLKqP9ydgWu+tEU
VK6oBLqoCyjf/mejWpxcvOJLI68JieL/gLyk9owjxtvlGGsp/6dxzVN7Ni6ljvHhYWi8D/07MXWS
h5Rmun9l2c0euSzwZrwQ7e23xlr+KwNmAxwLRApIwee41qhgdmqFqhuI0k1fIhVp3MqN9LoxvNVl
eBZmcQCohWKVU0QYtDirnbyXjqmNaw0luP/WflxN486HtdiPTR1IEF8i1Y1G6lW7wmlN27zS7chF
I7y1py+jsoOBOB8K0Q4fxM033OqBAKzaEkXgJgCcP89rYaZeKNWY7SE9ig5J5N+0IiqJYd1jQZnE
H6Uyn+VVtrWO1nInvC1ky4CZppvL6wnxcljNU6Tx5EdSD4iCB31KOyCpfrVFnJrn8I+j5SzU4mrS
EVbwq9oa3KlL9pJWIx9ewD+rNTfXs2eUyDDUlCoZ4auu/Te38PkwF8sWIZ1SH0WGOT9AsJe9EvZ4
Ptsw7d3xWP5jasNMmPx7TheLt/K1Pq0nFm+iY0Ohjcqp90OuLw01KjCnKNs3LiJ34UbCv3rWkWtA
9NF1mTbHItWIDOw70jQfXf0Rzo0j9vBm9/Jp5k9ikpPbUHohnl/eqWs3tQLJASM0EfDSktZYRElI
v5ybGp0wO2lPGgo0pfUsq98vx1m7KhQ0K9UZvWT8URwNsgG9YcRQXOjRWC+qtjhsZYPr82fAVAJz
b9ExXMxfgE5In+rYlc8t7Oqh+BpQx2idYY8o+Lt/v5UErO0Hqgiiju4lBeZlex6aQat1ElM3IFqQ
9ti0dqFynyfdnVUUt3ovnYQ+P6gYOm58s9WcR6VFb82ND/h+ixsq7drSQjVyBAymX+EtYxwjV39A
5wNBqVNzZ8CuCHZb5aJ5iy23P8JJiihiIgkJdrEFA0RfUqrsrJROO8rC196ybCt4NKhWmebGfl9b
lUjQGDMoWhWl5Wk6THXPeplU1/LUO3Qf231XhTeYJeKjk8kbWczqulFha+gmVIo/qUy6z8JVW9Zm
UJFy2+I+3gcuAkutK/oHdEydbbDXytrBDlRVSVo17U/QYCjhGCP06NSV8pPhIdt1k6b1Ta11ODZC
QdAQWzKyf/4iI6ZBOYV1M+PpPl9RyVSoWiGDgWrFFtvcOwSsL+/xldziU4A5KTjLaSa8kJQA6S43
KCc3BSckyhkcmC1M+VrJ4lOcxfLndIbA5JmcJVwGRTudNB14UtnZ6LXvxhdpF+6bH8ji2D2OKXFV
O33SPUr76qDxlt86tFeWKvk/pUSNbSGZy5eAMWSDEuH558qP6Xccd8urxJkZmhOczR0lBBvhbscP
NrPUtabueeBlpp8NZoB4BnA6UixsfFHHdqVj84qJkd3l02umPELEddpXb2vEKwfBp8CLdZSJmVpk
AyNur4In2fau0rvAxk+r2Xku2ud2fWrs4Tl53gq8MdPLp0ALr1JvGwaMstJ3sWiQ7m2tAkUKCRE6
XdvIrFZHqYJxgfgBPU9eXCa5ZJWN0QiDW8i/ZKl6RMMQpYh9indnaTYbcPW1nQNYyAJEDBUEnYbP
OydoylK0JHwxxYqkP+M9iS6LLmzJT6wVMzhVKX5Lcy/vj3Ze1YQRPlctqERuSJV8cbq29uoOb/p9
cTA3zpu1Nw4H5wzupr3Alb+4MbwYl7a6FamC7/+ShEAL2aoOlX5bvSLGaaPi9oFw7FB8R5hta5Gu
zag5d2F1wkOuXHw+vFlRZstNRhpbtg9CP+n9XV4jaZdzNg2aI+BMtouw5nHi4keFLh2eYLgZ5/zf
BmH/LZDW2p2tmsrM9JSAewCx+/yJUU+vc7KI+dAS7dELbsU9jq6o7+wpLUnlrejEnJs7zbl8Jq8t
4/Owy3emLuKXLSdAOAfUHRtETcIWnRu8LVputWYLCrQ2TA0wC/mXYhmKtORfBqgV+8UE+q3cx9/H
vY4Hh4NuN869fG+kg5HpQ397Y5ArH5ug3N6MFFvHJUA8ABjXyBKovmjqnizIb/Qep5dc7rcgO/Ns
LXKgT4GWLwNrlK02HXS36/D6Dn4KmyDplYfzpwjLk6Bva0n10ThQSqd7K06Kkx9QMhcPops72zO3
NiBwirweebhSEVisykLTiholY95VSDWh0BU/lJxRG59nNcjcddNM+NQUHT4v/XYEJClLAfh9o7cV
JebrBP88YQTW9HeIRerRYdiDUTAhsoG023o1ZB75eGAVor9xqq2ttfNIixmrkqboxAL5utCqj0Yi
4Vbb9bFdN8Xh8s6d19JyrZ0Hmmf1LJsSx6zMaa1rbiShW5f4CBL75Z3RdsdCQeXXF/ybqFU25vGv
rOHPqDOoCqzYjBn7HLU1JKijWTy5Rs1zPrPsVMCUiAapTolTlH4LSWYL1bMl/Lw82pVzCg4NlT4e
o+hdLDumaRPjf8qt5RZa6+JZhpfIsUzwqlJxGMBO4nK0lVTiU7T5z8/mNg/NBAgVB0Yp3sY4JaSw
wMXsEQOOjUBrb4tPkRbzmaj+qJW5CNT5xjtITgwWeO4e1CdKwAfsdO3LA1srhH2KtzihCkUrx8j8
C30sjnv6aAKuZNah83YIEjoCdJJI38lonQJ+iY/dC7VG+bhVKVrb8DKAVyChXL3yMicWNAnZMEVC
5sq/ycM7Dz2uy8PcCLDMfS2hG2rJ4BxuJdzXb9Xh4/K/v5YoafxuUE8AJ/9seGtxlChexmfroMYA
6tsPx+yIIu++O2xLWK1+tPNoi+XYxEKgFd00uUDGwp32kw6C/iu8wiacBqzoULrfVcJ+2vv2f6d0
uXainUdfLNFpCE2MTHXNFTCgjjUsyekLeebT5SldO85IfdDOYUkg1LU8N5EhNeSGKDICkd6PKnqZ
xBu0U+14upaBf1yOtjqms2jzAjrb4LCogPx1mFj1YcVF/VUFBB1NG0Oa/5HlWXk+pPlHnAUZAiQ7
WqNnbzfa/yXty5bjxplmnwgR3Jdbrt3aZVuSrRuGR7a57yS4PP1J6osZUyCicez/yjHjCFcDLBQK
VVmZoUS169SmL/+3dTCeofaDGU0RNKR0LCDfBnPL2zX757IRXqKOC/j3t2E8YJnqaYDWOazcx5/A
Kl8/9k/Wt+a6eF5dTKFPX+gTJOpGJxasjpst7g0z0cqUW3UYwOyJQhYote9Qd/G0s327uu0ZCmsn
+yx8F3C/GSBP0DDFtPNhnBbi442R5dtSW88K6RlKy+ggfZI+Awj9CeJrL92TqCfH9fydSWaR5WAu
k4keP75h7Q5dE66afqqgPj5iYBSEpb6Ut+fLX5R3v228Uf+ukskioSdAbBTMjaCu74b8Huy+4LT/
YibPl83wahAbMce/dt4rNbsTYKa0oXTAMfsf20qPygu0EKrr8asUqAhWIHS/TUXeukWKw7HbGWXT
ybRTSbo9MbIbqHME6ZXtN355ll3MOKCzI3pBcUMJqp46OAU2yiUmcM2gHgZfDfayh5bieNf2p1zU
xGY/F2rVMkpygHRbyH6OAHKFTDP4ZPFI69GrMke3M3KPKFmoQID98idjV7OZwmJMvM4Qig/lKrzb
xrXA4GdQqRBwn27k9AW4L0H0PZxrxgp7P0ckH6NZBh9M/LwG0a8t9dDO2bPmgQP1JvPREhMUUN7z
0r1TvFtEBxDFE7wwMCT8MRYPKEqnZa8YQLhkX8o7PVjPRWA9RCfjTK/iL/WX5Lq+7/+RPl3ezsPM
ImuXCdCSjrm/fkWiYOqVn87Ki1Ia3sZSahHZB7uHN6bjA+jaz7Sbrnuw5E6As0Ft52FMzWCIVSBK
VkiOp2tUO5YOEGY9QNWjRYUWU4GCqHA4rgYeWuBvxRMZZXw0KZWPm9RZ+qqBpjkLG1Nfr9HlhmIx
dBPKX8imyrBNaskFSz4UcjoKolu4rNs1UnudpE3/0LR64lP7DogIjILSXPDb2CDJ/jTmlNlxRuxO
LrNwgSqUkw6QJiyjBPpfAEw0NuoVyhiDsZ6O3uUPyLVrAw0qgdoIFF/M1VcZ2oIPoCZhSuSrqH2z
ktFtUBqBdjOo0yenKQUeczjr2zfYGWRuAxtC1VO6jlmYR4WnzFCrh4ZBdG5bwd3KXnTvG7qzw1wB
kEaCtttsIIZAQaUr13AT+ry8d9vefDhzH5ais1OwUkEgZagMWQhkfTBS4ECbbwr+GKwJ9PdEEFS2
H8xaQ4NbU9DkRvRip17MqrJHAqRwuEL4j8igCVb/kWfZkenogukDotWGH4uw5rwlmjKaowAW4fix
Mx3UGK0ehE1ZOEVgAEjhE+j9ZmMAcXinG2VB45l7QHfmWCwiXZV50PsoCUeoPQJoC8QcGMx8TfNM
MDbDTzDCBD6gdkAy9uffEkNixsZCBzI/dtSykc2WqgXcZYpvB4xKTRAMWPFuy9b4bKlleNkazzn3
1ra/3+UNdg4lF3VZszBu5odpzF7lvhFMCXC/3G5BzIWQ6xB3LNo0DUljZqEFcnGSA7egVmnjQWAi
9UB2/+PyqnhHe78q5i7o2xG6Ntom8TPRr/G0SUxUt7Z8m0qia+dwi8MZ95a2xe/2L7ajisTQGgWG
80XHsEy26ZJAvfbyekRfiQlVRgbBGjmSsrCafm7KdPqSeZctiD4SE6TGYTUjNVazsGuoY1CQbEHE
257PPWgI+9G/bIx/uv5zCTR6P+4adBxBDFXrSYgqpOZLprfJOp2rIAmqk9Q85hC9caVT8lN0ti5/
rcMcP4okK3QpInh7Tq+lJv1WU/NrSVdB9Ljsfqi/fFyeoeRqpQGQF85L/6scoMhsqPnrmNU3ZWX2
weXN5K3JwqAZgNuqumWvH42VK2Tf9SbPgZU3jMJJa125b2RoZJtjYn+/bIvnJTtb7Kz5VK1KU6ZZ
HhYUrj69xh1xtutmBZ/8mpQCN+GubEvCt868rLCNGqgVdmXb2lloQp5MthQofRd+VZh/ZQYPUB1s
PkCrMK+YpTTbMQEdfAiySki23NAmRvFFhCnibp362wrjE0MTtUtqlVDUk8AVnEKkGxxIowZy1vIR
ojaCx8Wh2rklHZYK9NvWdDMPjMGTVkKSAdJhIWj0g+kTntbkE6SCw8pvbvsKFMWizs+hUPducaMG
woQxqCvYeR5a14vR6nkKvQmk0rS8H+v2VZbUMCoyf1Liu9IuQ8hiltD2K5+gWewviiZKhDiBEi0U
DWQPYJxDZsKE495KIPsxYdntCqHtBCCAVhLEYk6e+sEEE4uBUB+QHcCEKlWQ+J0LNykiN2omH7z1
vlkOkDuEfO7lg8eJKDBqqTp6NgZnQj0aosLsYHTRK09aoT0fQcGB2l6NqtBlU4caFD7kB1vM5QkR
9FZb8zEPt0nuNblTPVS9xhCXKQANunyrYVeByL0RU59wDjxa79uAsIH5JjTGP4YyCP+oJtm2Ni9e
QKARkdtmFCQjnI00gZtSTBwPGRg4xkFAnACtNqVOw7H+CfmjQYN4ClLXqB4EX4zjiR8MMW7Srx3e
aTo0C0Gh7i79t2Z4vvydOJtlbmgXLAK04BYLi4iRd0BcHisxFjRmysYb6KcRQu+XrfACCYb5JdDb
glkC5SX2m7SkILGMdUD1JHFBkeA1EEsGfsDfsK01JM99ER0W7xttsgCA0mrA77NxX2lyvTGUHu+L
Xj8N2qh6cVOFGhTMWh1v8ssLFBnbvuMugTP02SD53CIuQyqjUzt3jhqofd6bEPK5bIlzA4DI05CB
ogOC5BCS12KO2lpt8lBKgHAA3dfiSEb+ok6zN0KXD6+oQUSIwHNCZASAl2BcBvxFjLcT8DsOSYkD
ZQ0jVIozZ+1eLy+K6x9g+MQsvw6t6GMZC/MgFciI8xCippELmd7zIK84Xem3RTJO6lS+asCgjUsL
PcHoEbQ/kBpU5LBNe4Gn8s4DVCPxaNNV9DXY0D/W4ygV/ZKHcmRigOst7W+pMCXhbijqWgjBim1D
v+qjtyw0JT2EH/MQpNM+sZd7Wc4FbW2+CZAxokMPhm627xsXQJLXGja0rnNPjxO3NwQxkLdTaDHo
7/0f+8CK3VZQT2m393uxPkAdEJVv3CVpd7rsGSIr28HbHawM2nFgcZHg7sXdZD3XyU1kfrtsgndV
YXAa+FTgN5G5sambXi9Sp0OpKlQJAdSE6v/QPu1cms8JdNzxFFvGTxCLO2kSuR/M7EpV8gewlyFL
zuUXjMVdLxr0wXTyN0vf/Swm19PVOl2VWk1DlJ+gI/nToPVVhTfV5dXzItd+8UxkVuctGV+g36lB
+tu1QOIXyZCDNYbPJtVEHCSHIWdkBdhqMMXCKQFbY4Fx0tj3MgSzkAUYXZDqimdO/Vf8L99O27M1
6F/kYfEsu3uTSiiB0UTE6bHdl0zRyQSsxASjB1AJB1iCrM00gbJgGg4DhTJ1flvWZkDtAhh56Bsn
bZAppgBFyzuJ4F9T3kFz4J1mNthcO8MYNHxGMGKcZyR5Raw+X/6GIhPb3+8OSVuWhkIoTEAu8pTN
qi9ZggDN8xL0SsDWpOjKEQGQpWqpgGE8DSmgdilAMksDRhyIqpaaHPzFYvDugCaMYiC1Ym6bPKMm
xNP0PEzKdRtnskro+i6m4MLmxRWA3m20uwCUOkzAQ41ynCpbxpm3qqtOsr5AP/a5qrrz5cXwbuu9
mW1fd1+GFBjdoyD3D9sqh4JIJX9uLKWHSAHUDGeVXM9FJzjP/IWhLYBZsE1Ai3G3pvrX3Wqq+h21
f5Wx/E0q17+I/iqIYv41w7hc0qNqm2GoP2w02dMTYNnGyu/aTkDMyPXsnZlttbv9i3RatRnI78Le
HJ6auf2l2KXgE4lMMJ9IIT1pwa2GAv4U10+9XbSBAYpmgRXRZ2G8ulTT2YxqHXl211/X0vy5WE5y
ughiDfeYbnOISOmBXWcTizqrFsjjxqgjIoe5ghro5Ok6JJIlugktLtoqsMfdO3BiIJKjVwe43sfP
k2LIf0Rmn4aN/sPUXrNOUCnirmf377NXIJCTht7h34fc5ehAEaN0ctCI6gYETyEi7F0+rNzbCa2I
/5bDnJ0VtXroCMFcrOsBbdRNk9ebSAv8dqpA5RBK14Wqvw19H/udmf2kVNQxEC142/CdvydAzlCU
RlBwSZ/q9IpkjU/6n7XdCGqLXHfcrZQ5V3RslByZFTqHRvqoKFZYp8qPKM+Cyztq4+ey1y0QokCK
orytHgopmZ4pEOQrilCWu8qpJRSdIf/RX5eY4WzztQTFbTFBiniE9nslnFrneefeOvN4rpRmzZsy
ysNJrsNR7cOhGf/iWO9NbBuw/15aKtmRAlJ9PaYRNDiQNaoTbkcKSZrLW8mrjG1o23/30mKq3Uap
YMyXWkjUKr2ZHKWyUV2EdGb9rcwjfYE81dq/xHJqGw4AKpimLmgcFHEBGWlVgzoElJMLUTol2GEW
CTxYnTFJFQ5MkmLBtlk/JZHoRSaywcQAG5ITq52beWhLXeXptM6/ZXJh/sV9puHlqUMdzQCrInMg
oG/dWHli40lmas9tlkAgO7JBk5RFgiPBX85vQ1sE2HkMGUrgOQnSm85uZydrEdcoVLC8y97CtYJh
F0xMAOFyYNsxExk0+R3uzY5aPlV1NzFnQQjhpdJoF2zDg1BXPLCeVIbUtnKbZ+EADBuUn1vMAqDJ
WE7GPeRqkw18/tlOtPDywniBa2+V8YZu7OslmhFRkjn7mnTdp3LUDHeOK8Hji7uB2jZUjxkO/VAX
KwDxldsWjKRma7lJ90+0fL68EF6k13YGGD9YyGrUnZUXoYTKhpd3tjdG9WvRWp8xDutftsVdzCax
iMqRiY4wc6+ZmmFofTajgJM8ZtYXqxQR0nC/ys7A9gN2Tl11cU6QCyAPkLof5kKmlyhWxpsFZCfe
5aXwLYHgHnBjcJ+yb/VcqVt4PN7qZR8kq+ZCaB0lTEGs5WXt2JP/jDBOpg7ybNN2TkOIIHuxeks3
5b8xDRbjbGailwg3sEM6GSsCYgUQayY1NKNqjkuCzlHvd+dGAbaKOsoXO6yDDpRU98LJpe3Xs5ey
veHTUCEHbQSbtK2taRmtSlPUYhdf9oDHKR43morVz/y8PmNu/PIn4y9wZ5DZTtuqp66NJvR0nDWA
jpSb/wSTagDhMSDHhJoWPA+xVRXNPuRxCuaHPvqiQS3wFdClRFdYcpuHNajvppBem240hMMz+kWn
eHFUEa8J1yquZ8zCgzsNz9ePVhs0jGrUZfFAzoPqrPjrqbnumqvsZdPukJ+gkefbkyNS4VN5CZa9
zRvrGsbQDhKqckdG4ApRdwbRkKY7zapD/3xeqT8rGcDtOaYtSn2Sr6wGKKyqh+RhaQ+tS0HV56YN
0NrVShPXjEyoOLSd7mVK1T5A2Gp+gBzl19w0Vb8uuy+SEaF8XiXENyZD8quqzz73iDahVheGQ5QZ
E2HWDPXBWnrtNsTb2oAepwBiza36sfULYgK7qo/U1/sWagpKqS3uqC7zkxFZhiCy8qLdbk9Y0E3d
aXknd/BvC6U76K26Eurxl136wFO81bH2NpiHz1AUaZzqI4o6bu2A3DAqnWcSvNMUm0GWBcNJ+VxO
1xQ8ndIplxzArX8JZ0O2sH04yL8/vs2cK92gy6LXfRqmz7O36bOlrYPJpa/64+xDaSyUJMGyuU6+
M7j9oF2YzzPVnkp5QORQ87PWK9+sevhVa6ag2HSEm267i0iIdj0O8QHE11Yx9JZtfMHtCIOe0Clz
B2lsEmz81hK6lQ7J/lhH+v2T7owyrwV7NIx4zpFf16l5Nkr7SSeaYGG8O3+/LiY0oUFkK9m4pqGp
G27Rku/FqrvL3AFk3QlLrdwwj6kvBRQIGNxkL31bTislU7AeqcegrqnWpUtH4ym149MIzIoSj7ea
2kC5nt6Vknxa6v41yTJBknjE8b5/yt+/gs0MkhiDN6qBXxFGt/3z/KWEcqdyrm/olRRUCMZAS4LQ
SxQYuQ0ltLr/Wz0Tj6sSUPZBht1lG2oHXxHEhdBrVAKM3oCGSTSHwA8I6KoDVQ4ZpQP8o1BoOqV4
TMNl6XYWwVtOnCoof3Y3WjicpdYBYdJ14aidY1qu+gw8eAY6ekF2xD85ADZCrQLn9NAdrFI5KaMY
mYsW2qqrj67WumAN9iwPrAmpI3VeN2P+6E9HIt7Pzm+zrOCm3Mrq1jhLgSzD1y2tsGmvTOBUl/xp
rUHILE6auEF+Z5EJwCCxjnTZwlH63+Q7Sqr5nenSyYvuMYceTKfGo+lf9NTwlPp3c00m3qKb0U29
hjxGjltPI4Flx/7le0W0KibAtutgR2aFVVHLcLaKsTyJYjgPNbdxEtiQsLAtFO2Yk4HeMUh1enNL
N+XAgJj83F/biKuL17ll5ejnaUB61Ag8k5dSgw7hfRxCOY5EgMk9pkMFq2l+NS/U00dM39WI6cAW
14t8/uN9tDZ9OFkCaSEK4UxK3YBwFJkhBQrcsm+ttf7etvrTZRPbNjGXL9qqOOgW2vBb4/rjXTiC
lqVqJixIaqE+nL6Z5CVSRaIfvPMMgQwsAUUJdKRZWN5gZ33R2lsBFB9rSH3oNumnGFxZ+Q31wZCS
x14TiooHh/lFHOe9VRagl2kklooZa+u+GuCuvus/mV//F0X0V/lVfVzd8Qy6ZcUDuvLpb1ozsA5t
PMhJyjhUzMcDOWfZjBRFbKTTWCg+o9sp2U8psQSfkPcwAd0TMmcF2BdgH5njRrVutKheAa6qjjc2
GmduCz3GgdZBVb+oQyE5kb16bdaB6Q5nMYl9xcpFaFJOUgAFbTgqEh3gDtiWaLJCIxw5eRKCmvIm
k+8sNKUmyP0Ys2CmhhNcYAgjsOh/QtmFfWcOyKnysWuy0E7yU0RKb6IiKh9OTciC7ijIxwGvh1w3
s6GtnBu9Xk9JWBEgOJLei1RyJ+XWm1zZz3Sm16mpiAqj3GUhkKGhDE0tfM2PBxEN5HHVYiUJVar1
LsiEIGBd2IKAwglfWNjWUlNxxQP69dFIOlRjt7QTmkTJ8EijgPSA7i+gXRoLt0pE4+zc2ILJJ+Aa
8UhH3fyjtQjClMpqakmo2WnspqA48ZMCZ2FVJdGNIzLFZL0YvQPpQLQm4SrL3jBAyMj4ROOfl2Pl
+0E6BEu8l8DKhazeZKurdldnGbQ0ktCulLO9po+L8Zkm+M+5BykBmPAm+ZQtEZ6N5Vco9jjR1HhA
qAe6Qh0a5UFalY4poag4yBhpyn9BjiFcLdO1leSmqUE/Ay05pbdvY2n8DH0kA7XuSXJmNL2QB37S
Z9OXlNIdzFjgFlzf262LKeJJnQSmgQW+p61m5U3JWDkWyBOdy9vH60sBEmVpOFKY9jqwekh1XxvT
hgTPztJzFdATML9gS7X+f8i7uUd4Z2tb8u6Np0NEQMXkZBJKZTga12p0O1snDXxQSQDkL17tmwjf
N6UIyMZi2LhpIAqIPJdUVOCK3ol1Dsw6ZqFF8hxjGAJzeLNrNmA0zuTmWwU9suDyxvLWupHRbzVR
HDOWlk5Xopl2KuYy2ygO+/7NGu/BJIG6RenOsuU0qupeNshbGszhxtmO8AFlL0cWyTFVgpp5V3+1
pAFxpPnRdOT5shmeW2LqB0FxS1cP7+dx68uSjmahobSLM1rd85zR02UbvKXsbTCBozRXAH1kRMQJ
mo2dZr/QUrkqjFTQYebdjnszTOCdorUfuhgDW8bY3xHDCjG84PaS9aOKStHttf1bbJT6besw/zYt
pIn0CbasuEydTDVaFIDL4kqKtAQPOkK0kMiF7Iyol13LxkwF7si7ZPb2mZusIa25tI2ZhHKih308
/KMAreSNdvvYr8qrrAyiV+tBuHFL9LaiJa5O3QI54/aRd4e9HtoZ3SgcADmHGK8cNA/qTX+LsZ0w
y1BIkr5Cjvex/rycKlf3LvsPf7G/TW8ffmcaxMWpmZUYFYqo4vXdm1Zb7jBiFi6/kSBMcNkY34t+
G2Mu1FlHJwdQIAxPtrVL9ciBjKLTztK3itSCdfEqDx/2lDkYtW5OVtxhYbpNKgxZ6aXhdiCaupUi
m0AlHXKOSwLATNRQKxjTKrnK9L4Le7AvBxOks78rVk0FqZ9o/cwpyiQiVU2Oya+6ac6peg0yIjeZ
QNMmmq/kRgV0T7fRCXBhsslsXUJlZ2pJEqKbCn7vzwYaKIuQhYdrBU6LVMJENsGmfGtUNBD6BGSn
1VrfjOXatcfhJEeG6CriBtKtL4PEDyfkkPaV1QgKshK95+g+6V6K8u2yX3JfIFDigvY28BEY62Ec
c1AzjGTIGGFTwubcBGWI+q1nhxuntZiXhucFOspT27MYJKXsajod8rN5nuExiWYtzWN3mH+08XdS
pP7lZfHONh6tmOzd5L0PpFPo00ea3KZAvTV240RK+yvOI9nJ5RnqOYVGXJQEv182yXOJvUnm1BHL
TtYmXrJQHaqHMR7u5bm/y7Ya1GU73Bc5mi0bixCKqjrb6Mkm04wUE7Bn6WoqnPkGAgVX8dVWmAYW
HSK3TiUkP+TdS6BZBt0aQvQmTP8xVGoTHNPI4YVRWpygnO53eoUpg7XCIkcfKEwMUMQnssxf/mat
cE7AV1WwWbDT0tCYHFWk51vjjnoKGncYXcYIMaAkweJV/nQyG8cS3cLcM4Ehun+tsv2bVNPbJo3Q
D1Uel3fSdyBriCuHdthddbUrql1yPQecoBhww/QBGEI/7m7XLiaNjQbIPPOule6VjDhE9ADixREM
XIHdGXB/48BemQPEZjUW4FZWszhLglLw8Of4FQyGbY6Jri4IMxgfMTvFGtXNglxr99FQfzc6sE6R
WCTqzV/Jbzvb3++u7ZS0JOtS4CKaZPSlcXEnWRMkyXwT1jutAjq4bIt/BVpLnqMNhadIGMrPHW1+
Fjg2LxKCewDPaxQrkCEzmVbd4mgDF5uEORx7VZxldTYK+tTFkG0Hjq6tSUB1bzoJe3a80IiDpG2z
cSBuZWOwnva6FWd4yr1zqJ4GtODnc2z7xE9erHvLUZyWeDRMA1Gux93V34ZZCpdu6fs2HrHkxc7c
fGldW4Rd5B2k3dLeX7E71yiKZLXiWUrCWa1eOzyKrY1gYSSiUrJoJUwZHuzsXZWPG8WHUULfy6w3
QrqXyx7Cd5D/PhOLop5IP8aLhTVMK6goYknqXHOwrqwVDHzy2BmCW0XhugWGFXF+4Y8H+NlaNOOi
aijDtL+s0PbmxgFxef4sq472qr7RGxnKj5iVe1V+dL/03jFvh9LDGOf96JGw2AKxd3n93G+5+z3b
/uy+pT2YEEGzt3pXhKxUlpHLzRC+E5xD3qrtTQ8O7SqMUbKht6/iNNUJuFP0Lr4bp/G7Mo1fSJeb
jjJLT2tf/bi8Kp7nYDIUGl2IKwYEIT6uKrGrXI0VG6VWw7qeiAZIRiToEXE2zpa2mxpjJpsWNGNC
JgBnZhIYP1Zwh9sNNm36bo2imifHPfdW2H6bpeOFTyzk823d/KyKBc3NEoRDMhmeraoRhQ6+NVtF
JxmN6YPGIo6BIROCNUnzK1iOyuKfcZCdahYGxw3CyjzAIaKGkQyMmGC2ka1QYyZDSpbEzDAdZLVO
PGW9q6nzOQL8arC0UKrl1FMxKuhA78pCuS0X9Od5H29vn0ki1THpMHaE4XO7sYljGbFb1fGvvqUC
tBDH77FOPLctHS0xTAt/9MNJk9dYjQkuUVtpghoPRl/HXEMEPammxMwLnQdBgOGuDChs2AJ68nDh
QZxDXpoZKWRfY6YtRnWjf470Px/WsNGwQa8KySKKd4zvdwqZe20ArwOqwHDGHFiktk4EkZlzhm1Y
gO4IuojH6e62mfJVbqo8HE0Uafqy/UpJSgQpCOcRD1wr4MAQFsVU4MHlx7i3tErDvDKJvcJ2qrPm
1yG4xU03t8ONtlOc5R8XtgkObNumoZVxGE1btVqeBq0ASHMtBzdW6OrOqfLlcgQ8+sFHI0xcVztj
MPUyBvq4h+5dNUnfV7yTpp6I5v+5qwF0FjBDRNvDfFVBhtqeEmTV45A7inHO0s+XV8I1ABonzN8r
2wuaSeHg6lm+tliJVMevjY0eQV8LTLznRB/jEXZL3yAdqL6josE4dBFrkwpe9TxU+tTP5egul8mX
eSwxKd+tb/CQLKCt5hl9dF/pIsHULdgcjdvgLwC4eiPf/RgkytLCm6/bdhA4gKF4KqcIWCEA+PKn
LoGaQCHiGuD5BoIDhvwQgfUDZjy2hiGvdeyopl8Tw/7c59AHjca3y9+NawXPLSQXIMqBcsnHZQ0R
0QBaw8kqNXqiS+0qCog+6tOfWwHZADTG0RO0DiDQuFkiLV3xSjfBM1GNs2NPljfOgrUc47iNwg2o
NIAyAJ6AHbLGnGumZBJAn6Sub8Bb4hdy7/RzYHTAGQ0ivRfOwxjQUmCEUfkCNvlQ1m9ygPmlFeaA
4lGc9Sa9Mrz6Zi4c0Bw5YlHE47WPPg9e/ig4QBPxQPOe9SsQ6VZWAEf5IzMxkdSEevUPIDDu5W/F
OclohQDntw2RyYcnUVIlNoF+3kYVWLit9bTi1XDZAmclytZ33IY7oLvNZvN6PFlDUfcgbKI08Y2U
Tmd5sE1XxTSBjxEZ0XDkO0Bif3bRqkMKqcAe3njgA1I/Onk0KWZpRJs+qye5W+FETQPZfqwLv4/P
cnYf5T6BNC0U7K6t+TFRQBfxpbxtPSlog0S9XqaHpgm6+Ezyu8ZE8o2WaJf7osrHAQr0v5+JGp2J
H4uHNhNi2l61EM2g6dr78QkZ11L741PivfXQ2IpKN4Maz2saiIg5Dpfru1kEABtcDypGEpjQ3U/Q
LIkUYgUDyLi1X1OYgbIrGRw5jN66x+UEIoHL35+NOaxB5ePnMDSyQLbIgnQpcti898Hv4MaNdr5s
hfVjWAFyHnzYQFZhO9miwkygn4npURJQ03Sk/NMkP/2FASBUcfgxTn4QKTUbtLy1JiaBuShg/nib
5h+XDRwuvPclIMAg68GUPlz340aBV1ipyrogwdRq0dcc1A/neJaHU5TT/tuI6j7a23jMgHQtcnVj
nMNIqYzw8o9gD+v7bwA+DSNSgAABcvHxN2Dck0iNhW2MqO7X+Y8pmkFigZKZ1grcYrtqmFNqWkjA
MUcCuqADZj9urdWiVUcCJEO500pdBnrx+A4N4x/ZRK7kwlrcWVfAhyMUHuEtEi9f2IS/AObMHIEM
6pJG3y0kkLXsJNUrFJut5ZpUdVBqs+BVw7G19WIAqEJz8QiQUdNGXXM6kKBpS+KXJUlPK137h6hM
QKyLccXHyx+Qcw4+2GNOm64UdUL6GfhI2rnrbLq96KHBXRGqqJuLYgSB7Zro8pjksQQLSr4C2dFd
d/lwor2EQLkGlxfDCR0Ao4GuYpPIOyJXBqpV6HPDVNFJfjI+5PYaNKNIG/5wtcPpwYeBqjdqE9vA
HnNhzLZczejTm4jEs7fN5KDObkJjB/3XMPup/nmk+mBt+4K76o5JJlJX9UqCpR6+NVHndnEvegDw
Nk6FSBRmA7WNOYgJJeh9TkObUjMoIoy34ezS4rrORXeJyMrmKbuVqE1apFnbgsMjT89Rvd6ooBTT
k07gBTyXxkMAm4ZM7wioUO0+iSYVkF9pzG7IPJ3qnn667Gg8n96bYGoP5pBGKFrp8OkqtPsCkSh1
p64PMvx52RJ3z3aLYTJwFKAHVW6MrRfdBUmmPHRr/rPCBJrADpsdv/v0f3YOcIo6tfNVmWwjyFVc
uUp8TmdQBma30QBwY05F7Kb8M7Szx8TUmBhplmgWCeo59jChE2ZE0e7b1vrZR7PiNOPQOaNePHUz
5oJGDCwCBQCys0xX/csbzLlXwLH3r7eAOfGjU2IyiA7qjE8pDW86WJ4wBKtEQUUJEGmRm5pfSfqn
bRl2r5n4AZJyA8CDwQziugxNoOZA4OldXhXfQcF5h2bjpt/NHOiybOOEWgVYzqfqYZnNK0WK7oZB
Dok6RX9+M2MHf9tijnXULIUqzwiH0vpk1y8U9+OYPRkL3nKwpaqSn+X/XF4e/1T8NsmkHWVcFDSH
pFtAFtlr7Ddl0k90EjxLRXvIHPIpLynI1LCucUi9AWyrJbmtTB0EUz8vr4aXY3/YQeaQK+1kkjxp
TCgDknsILPsN6LzD+QrkGW6H2mpQCiZ9tp/OJFN7g2xJukuo0qQlltahaluR0RnWf6y8dpIV8379
Q738zfcCKB5yvZjbP4w3LY2STN0CezlOcw8On1lzx9wWOD0/qOzMsFdllya0RjsksMvXcrC8uL2R
6+dW0xxrCck0hJV+t66TMxmWDySH4BwcqMnez/VG1Qm0AZ6ubC+07dqJJB1uUesWxLVu/YrKsFF9
MhqnORWO/ai7ZVAarzMG5T5d9qCDKitrWvkYxWZJm8eshAdlZ3TYbrubBPY/yU7sL5kDPYPKSb4P
zwDt9veVa3vRd8HWc8/KbulMSGtNtSFRjA/c559bFQrvWuNls+IWhAheHNyLameJ+cY5iadyHrHS
pbkurc9q1IAi/dmWShfAw//rF2XCaI5DBfQVjA1Bd8abe7ydT/odRm6gCCi7Q1g+FH70aVZFdrft
OpzP3SKZkConY5NZFI48XZlfQdl0nXml+za7DeTDnMa1BO7DDadbDwyVEAzhsa2cGAc3j9cqDq3W
6h9XNIy8RYnUB8sSBlWFuzS8vCFHiBrPAaU1oHxk23h0B5DjyL6Qr02AEfprwJyC8Su9aq61h41z
FqA/p/SkawJany+xsKrBXfDvH8H21+uhyYy4GXEDpwQN6diZ2umcxyJBzs0XD59xZ4ZJclAmtvoc
RckgN4JyKF3TWNzLB1+0EObcS3VktJDKxbmPNNeQW3SigeFSBXgV/gW1WwhzvNVBotYIMNW7dK2B
EllSn21/9CxUM1NEmWAUITNFC2OOeRobMejiIzMwyXo/zPHNLKXIgUV3PD9w7la2/Y7dmyQFOXtv
1ljZYDvSL9nDuP3JfhpqT8/c6qSGK151GJ1ylmswc80YxHVqwV3Mv7V2P4E57LVCJzVasjgc8tG8
WSDG8qNSJXpbWsV4IxWjdVVZU+RLZOkflFRTQtkCLy4ogCWg2DRJEF8P8wvvV8nu5zC5VQ9M3pir
hhlE5XSTttFrXzQnC6RPcw3cizwEjSl9rwYFeLo1OyV2Knjv8upa0BD6L0K846B3nyRriIJEfPPp
s4J6bH4FUs0wOQF1K0jwhEtl8q5RLpHf0QQ685m2/koUoAAkLV/8wlLjk9rmw13Wg0p0Svr4NjNN
6kEyjT7qcWWLit5cd7ffuXnQUkfh+6Mb2upUlRQgpEAyM69qHmr71UzeLseKAxry/cvujDCOVoxN
oxLUl1Hopl6OWa9NMiw6N37VuooN4XAL8mGucJe5UXBnlnEofaxmpY9tFBdujCuqekUQedRFw/T7
8Jo/6C7Er33BSnnbiZITKrxoo4NJh4lXM3RW2rJOLAzMn4yr9dy6sW9roZ47s9sP73wLauPEn0Wg
CN5SMfiDNxd6gJgaYexmhjTjKbnE4WRrP+ohC+I1F4QLvgkbRP8oEqLVw/ishtRdW4o1DrNB+Uwa
I9SJJNg+XoqFgXS0GCxMBh6QpAnGH1dJwutKBfh+wcTsXK2nPnpKpsZNRE8R3np2xlgAqTRFMemT
7SlH0hctSs6Rpf0hzGfze/SR0BJ+ryCzyKWBlGs9rcimCrl1J2hs9vP10ufuZad7/2fY2x6IbdR9
AHXA52E+vl2ZdprJMNN52hWYxSfqRYZL0O37JJ2t++xu8QAXcTeouO6M10Mb0FvlBQBhjGWJHJF7
Y4MUGyzuBn4Qfs/HgKL+P9Lea9luHGkafSJG0Jtb2mW21fa6YUhbEui9f/o/sb8TLS6QsXC6p2Na
c6GJqQWwUChUZWVmhT4vZU6CsMGzNSICRphqyTpKGK/AESDyN2jxJLEN1TSrAVlj0jv9uFTHwejH
2x5MjqdWwDgPJ7HdeyasfxV1hlVoH8S2LdMKL6QRk5ljEd6NsnZISInuiFVybH2V5TffY7UFTEyN
lVGMLRVJHkVvqi99ED+2TniE7Bp57k5mh7s9tHM/C6rE7grH/N6eeExDvPUyETfO5L7pM1xlU1zY
hdHZsnk/CQ0KPrzV7r3o1zvLBFkwRLZJLwtoj8Rp+1YlaeZaRdG7khoPBzC/iC+qpRR2HIrp+3W/
34u1X5rzmLQF/oYtNU1Nh0CSIrx3ZlvZdQ9Q/Sz+TqKEM1y2t8K1HWYve9K0fdcRE7KaOl5gURFA
18eJSeSDP9WTx9yV2/bH9bXtpodgUMbYFWLHFqndDYJeQVbC8Kv30ZPRcLXorUnAT/VgYfhDOYUN
sPXRo/Sjfopd864ZOV68e5DXv4A5Mno2RF2b4CqjsH6RPOpOJLrhcXAGL5FvtcmJPB6edC8kr00y
B6cB6WGtUJOAP92LoPauW8O/vrF73Wy8NQ0w3KEFCx0B5hobIJKYp0JNgqFqcS9DXnCBl/rm0lau
XpDGjjpyV07xsYgATxMFIEP0RdAx8SyBAEC5TxQF7ApKlrvXf9jGm3EXgcIYcg0Yu0GrkTlHSoH6
aFTHpl/E2c2cdHYyJDfTwAHfbXyZWjHATvk1lwJGsMs4WDdFrKZaYvrZMPnqcK+af6xmtgfhZsmC
OeVY23xPas1Soa4BjByEchhrekzmUsWocBAbcfNLL4n6NFVqz/mke1aAWKR8IUDjbfAJRisqHcQc
SQA4Xn0jdAJ6z+IsGJzLfBvWsZq1Hbq3qztE6sY8m/IC3hmMnopXyFF7W0CFItraW+SmzuyrPmBs
gOV/zMflBRBKyNLy3ih7H3D9Ixj3lZUq02YlAyrCpXEhcTvJqZOH1FGPTWYPd9HJdJKbxJHvzPSR
B/Hd22nwJkroSCPH3SQaENPE0I2MKWiM9TltfCoXXgSgsfTi6sQe09QPGSDmAsFtcLnHWTxWkUBw
CqR2OkyJcAZB0zm1Mi8r1LfrB27PFAg9JERXwEQ3YPq0IXoyZgbcJk60g1GkILeTUScppChzTW3m
KYztbZ4GwAQdzgcmlUUsSGYV6bGBzTPCl7a9byfeU24b2rB5gBLJig5WSoQ4ZvOKGeOUegMLMYq+
n4u7HGMveip+CqkdPy+efsjvwTDHaxPvBS4knjoeBUD1bsQy47ZAlktgdTYqxxhQKJRvAGriXEfU
r1nHwEQiHucI2tthzi7PkpSEsIKRTjsigx3Fqj1Zi11gdjDRenspNS9dvl33kb1vtrYqX7rjVMyJ
MncEg6p9+Bo206GceBrGmzcPPpoB/l2IpwFlsilLYoipjsc0joLcEIKy+1Wbb/2oen2mgfGahyDY
Xw+oy7GNO4Oks0LqIdVBqTHmo9PMr1W8uNd3bFtE+VrPXxNMlJzQ1SyrEltmir3m6LX0GpEwtkM9
dmspOagApFZlezvV0205Gv/le1GMJR0VAcEmc+GoVQxS4QbGG7O/AT3rA+jfD9cXuOfuBpjyaKcF
iDj2GdxGQ05GLYNYa0wsRwAJkW2EkNhrFh5+ZX8rMXuGTwVADmZkL71PGoZR7Hr4fISRB48qIUM9
2J6M7lFrRQ+aNzc5qb6TSXbHSuVVXmmwYA8caI9M4EiBM9+QscxTlFeziXWKJ83P3OVNfdAeUZI8
JL95L/HdwEWxasDEUTwXGxrzXGvbRoStzu//KH7hVrLXSE51mBwLg0ut7MkdLlPe3PY2xYWvIokG
vzKInRC/mA1WEnGRIsrqAVHm/lV1aiczwYTqmGCHi86Laltuzrl19txnbZLeSqskIoc4Vj0MOO5g
3ljcPlOiH6ZcjMFUJ7yG1de2bT4hyBuwQkxCbJ7iw6z3sjnBVhbb+atWu/EdWFlB0aLdFTOOv6Ni
nY2dPZqGzbvIt8Vlurd0egqIXTAdsD1JjHYns6Ah1ACGfNMdIeHpyg+jL3nTLX9mfXdXkbkDkAh0
FFKTy13NulBtB+hXBWGnu/HyPsutP2E87vrR399QC1NHcFaMLLDhRZCrIRIX6qf/H2A3nYPmqTPt
VDjIDyA7BY2rlJyJeug723q+bn0vX6GAeDpVqwOKy9zuipYqjUAD6wJB466dj4IE7OWTlvKmgLbl
WvrpVpaYWy8DvQT04GEpK22M7r5SUjfr23KHdm5+lDz5AL5gi8M9sXe/Y4xCpANrAK2yYbUiTaS1
EbKxhOoKYvDl3PXVt8okPqjdfiVzcq+My1s9L871Xd3Lpy1IQOItiHtjA87vQQEaKTXOSF3qkYc0
0fQyGWB5okcQoEyN4tAvi/xYCK3ISeV3vqeF6WJFpwyE4JVjdjlPrI7EGeblSPUURwmaGmg4ENkr
tIhzZe1dJBemmGsR7EUimBS7KNCUqHlcMn16qfKiPFXLnN6LIWjxh2QKDxqpQw+Jb57ZZeRf3+e9
E7reZyYt0MGgFy+ojAdRcz9gvliF1rkJ5tH/zQrzOuqnTM2WUCe4nNujZIAow4C23bwE183spVGr
xXwVb1ZB3CxkbUBCGgWJ/qtITtL8eP3/f8c1IH6GEyhjoghvZ+Ze0pQWipAjYuc0hPPdjP/dOZWj
2YlID+LYaOHJ5+2uByHNoBrwxmaCaZmKMY0k2NOFpzj/mKCbe31Bu18fIFw0RjBWuOEdkAAc1TAH
hcCp/W6mP2p3EhYefH93EQZmvSgABhwpzB2gWHWcQ/EXvEh95CWRbocipwKwYwFknkB2UsEsEJcw
nwWchdkiW2kUDFo3YNgqOZSdyQPz7ASkCyPUN1a+JWL+fowk3DEjIFFptbijNKf2GIcLYpKR+2Ne
OfqwfFz/QLylMZsXkyxNRRkfSO+JL5TLa5uavHHknZWBrY22BfAHZneZ7VOMumjCBivTK+KXwD4A
UG+r+k3aEkeRwEzyfn1Nu2EPU3+Qd6Uj+ptSX95VU2flMBjrpp0skzuFbwK0oeXBycMRGiS/dGgX
1hqPj3VnM1FbBFcc3N3CKBazmXmLqZ5uhl3DAmv1iLmdinNb7lsA3xBSAUr7ymxlm+cjYLLUQgvI
VxQ6VTa4nN3beQBQgQSMPMgqiEDZ8eO5K6dGNkb6AIgP2X1z8AYPmoFnl5cq7lz9F4YYjxcg5joA
GIODSwbljujFLymdjMlbokX70ViS4CvL9BMcQe2Phpjk2/V17oSmC+vMxwLx+DKGMZbZmLOdgWly
Dn902et1I3svnAsrzPVXZ8TSohpUw2IwOyDXOoAl50RuoS7pl8+QLnSsI+91s3OJXJhk7kIo3hTN
UIBNs9MBq4q6FNsqeebcBNNcpYfrC9w722Ahxeg/VJHQyWcyDH1s9GIuC3B1Ch2yGQHTPxJ0H6zK
K1VwuE/pqY41Tjje/3J/bdJDsoqUY7EQ6ERggWoJB9Wnh74R7XTgoYz3zhrOMlI1cL8ZmBi+NDPE
6K3HKs5aFRbP04RZpzB5vr57+yYw44bqIOZV2MJdIkZaNuo1aiZCLPnAqBC3DLvOv25l70mGKT6g
3DCChlImOys8iSSN+wkfKe2pyo8ld79IIYE2SavEB8C2xSAfa7RF2zhxrAIs8CEGaPxKH7X7JY60
t+s/Z3fRFvgNMKYmYVqK2dcZbcNETZERdtkNmLHFjNfB2vWPlQH6A1b+YRWmCZpfnGyzim1S5bbc
PA4S71G4d8xQoMGLEBLN2wnztCn1DPkg0nj0+u9J2uuBiprooSn60c0ygzdkQuMR86injCv/2GOe
Dck4yUVsIpc3jfpPZRTvkx5/Zp3xAkYPvx21n9e/krL3mdb2mM9UVrVRh+BjhnaduNykS9e4FbGm
J33p61t078WHpOggUypRdgBptELRVRAKTpVUKB4QjurRrNLJEZRuOkqNSj7rrBpv8kIF+qad8t6u
QcsL9G6Bbhtgd3oAiH3zoTRScdNiys0WkwEAOa3X/mR5DjXlAdnZn15T0sYJa3D6jURqnCwXJx9V
1Ngfs97gJK+8L8z4kQmicyXTsQMhue0081aQPor+c9RDTgzd3WkV1N60N7cd5Q8zxSrHcoAYhSEW
dpsph07nToez5ClUmADs1/8YYS6iYYyWdKlGUHciyfQVVR7cQQQAH6/t4xDJEpD47Q2A9N5Yii+o
3rrX3WnvTK7NM5dS0s65PuE8BokiFa4wgaUlVa3WLsqZ1zHgmNLpTqyOf75UhZGVDdQmVMzHGZXb
Cy9GzFMD3XWOv/vJNqymaCZdB/xeYKVC7FQFkGx46n4IEcAtqIQf/6ft05nDj9k/XSVUUIgIyJm7
xyy+LzOeeNruknS0U9HOA+sZWxWFXh+EEfoWGyf/HsPKFiYc3/6byBPP28sZ1gUQpqBVRk0pQlMd
qlT1/G6gHpBl3U1YdzeNGN+FRQ7LUvl8fQP3alsXpRDmMC8WlC4xMoCkAXoryjmencQ3XRQ8AJSK
DmLlZr+5kCj6VTYhe1XpoZ668sQpsmpB7lHpGR2qwCTZIZg7HaiJH4sTcQXOEnf9HlkR0Fdog2xe
H0OmJroc4ojJ2VjZOUjQ0B8Lz928cB4hu36yMsSEkqyUMVVpwZCpqS6U2VPblEB2aYaKYeslsunr
n45+mc0urswxoSPtW7mOW7ilaYHwKVVD22r1/xTr/xph5VMjkpB2TBAerWh+180RiXlf/RhV+U4N
VZ4xzpdiK7ptOLQYswRxJrLCs1a96VLizLXFSZP3jhnoACiICG/uDWELpGfFupkhx6V0WpA2BhR+
0tGGkNVo51Z4q2TqH6vqOE645xtro/TvVy7fZnOIpz4UhmZNfOiiwVZa2TEyvHyi/+CFa0vM+80K
BwugVCzPLEN3aUyHYncyXbSjlDeVs5d6gWQH/0H9edtf75D8V7mOWJ930AmQUjoSvej3RM4rzxwk
gN94yd7uNoKBUqQMlHjtM8nXEsbCNMQQ7gNmJ7FLaJBo0oj8slOdOVperx8weoDYAwZSB8j+oIWC
WWwmHg/oRVkRwfLUgsJYpvFzGgzU43vMjoGnoigegG34VOSGFyD39tVU0NuXwKG1nZsuyFxZJJOg
mFTcQyvnPHffm/BNsuZzOf65vsa9IIL5bAkoE7DDbcZTE+iQTXmUCv5E5idx6d/bkPfW55lgXD9Z
0INOI2yjoPwieG5ABooXCXkmGJ+vyjBqMZkBih9wFzuTnpwniJhBtyt7jLL0qVqW3s/qqTyWve6V
gwoNsUgp3K5Wz12Dy6er81/N0qJzPUEMRVGJI0LTzTDqH3FmKDZ4/GY7bprKFYrCeBSLfHTNsctv
8pEyzQ8L8TrQLdjS0EvQ9R0gGhbVxJEs6SlqwdNEunSwzX56zPXoZ6+NwNRF3Xsix4o/NNNDlmR3
0zDdF6p5L2Iem7M72zODehhULlEDxodG9/My9OitQHUjsf8t9Lz1hbxHcnY3t+IpVQnnxGy/w6Up
5lMvQ6frtZZgGh/isuPwtNSac91feYthvnQyQZ25kmPQnGA0D/NV86OWpjemFL1YpOfFt/3lANNg
gF8C3N9MtDEnS0lAZh0HaEwVbqpkPzu5/Li+IJ4N+veriyEThRjMYtAbnLrkgRTNeQ4J50bgmWAc
oI2aVjEIRPZm/dzkELtUeKqJu18FdwBuVDDPbOo1KVDORixAyLgRFvOYljguNdqEdqtZd2rSqhyP
3l0Q8ORQY9NQOWcJ5qQmIqhZg+tGBm6+nM/NyPko20QEfqzhUYjIDwYvlm3NlAVLDHPsmGSFD8OM
BLWWvVkSOUDqfTMYiADsztwyky2kKXupAW8Q6mzuEtX+1P82G5VzKHlWmLS0NYVInaVS8IsiPnVT
Dl1mGVR8ZPi87snbWwubhg7d11WCdJs5LWWYxZE4geO6GUADChzJz2VS7kyKsBeG9IfRAFB83eJG
iAPDJAAdoWFM2wvSBisWTiSUenWCQMV3vXIWf3ELN/4+pm7VOoIz+osn2/mT8WPRbRDCBNet7+0r
8H0AqolQzdugkRQFLagiAg3vmEilN+NU2KFQdvZoRjyOwW0mAu7OlSkmrs5mM+elCOWGEJzKXl62
kU/kGLrTLY6jHeWkP2GGo43seeylRwBppMP/tlYm7KZChsTOMsGTXoTOBI+NNCy51P3/YEbGVgLu
reG/GDMkasGw0mdJ0JsV6C9FLwXqT1ver1vZCx+ouWD0DPx86IIxVuaskRKSSKCVb9TPrFZe5pJw
0GK7vqGDhwvIU7AQsOV/s8nHJYVgXDBl0q3c1p4sQd5a5e3XXtxFlgiYJGjNpI00xVASudUHMG0C
NnHUl2ARDU+p/oj5f9mxv3a+GourS2pIjHmQStCvkzmDOHT3q8+n/2AChThoQ+K7Q7CLHoGVCQMz
38SUweMKPaHvcV79QcmF13Dd8kIgXkAtEOkQaFIAcmG+PLIjMDOqFn01QFHDMSNHA7gudKXioLqT
Qx4gWIQ+bOrOB+HXdafbO8LQGIAWBSixoJpAPWa1vrhLyqTsQV6cHDW/DbrD6IPix+cFpT3fBlc3
fa3QNbLTHCKB6FldluBeVaO7LKsflaV6ub6SPd9emWApSyyQTStKCcJTK/8Qwpc0/0jz/9EE8/Iy
i6SO9LxKgzT/kwuvevy9qn9cX4WJ/b583MEV/m4Uq0o7LnPeFCq+h4Vu8Ty3N2VT/NHq7FUuhRs5
rgob7fLgus2d44pZVLB2AlYCTQGW6tCAsl6VUBJXaUk8EIPikpTsWXrL65YTSDdapLgZYUrDPxbI
eTY3I6TUwlE3aAD6zAQbanRgq/iganQx5n2hQoK+QRU0HqgznOx79nvhUHXv7K4movmJdjn0Ozag
YGRnlWzVfYoRlFh87Eyh86D9OB1iqUpAXytr57GbfuLVVjxd3+JNPVMXdRDkQsINIrOo8JjMEZfr
NJtznH3Mg/yfTu8AIova7V2KRbSOpadxlsoebGoQpxo9CgUsrBvOa63GfEZnLLIPesfjXBgfYIhW
p+JPjMqBnUCLY2l/1jVnmXQVa++lRkH2COAIBZVu0IEhwmU0FJLu1+FYnmY4AHoHyuxGjRW54Bbp
/MzSefofbGxhjGpMAwFqCwNGwzSEraTwW+NV1nl5zoaT5MsEeOwpCfEONfAAiZSyi3Xdn0+SH1vu
oh0ghDHftd/BJH27gL/Zlt/Jh2kCmWBLqt2VDpjfB+jcPyXfebGUDXTsj6FOvgrZYSupUdX3Esgl
oQQPYRinN3WPQMuU857ZoCFYS8zll4V9helQ8PFpxKVZrGSXk50HbeKptnA7QiBpNIH3Rm2Dc1rk
PT/6u98scC+ZZUyYF1hidARr7YMEGgIdE42L0z503IT569m08Vo023HzAtmK1P1yQyH8nEsjkAU4
m8WxOYoWSv/JffKguMvB8OLfERYZQKD5IfGyoAQ0OnyTD6DdUpzEw+rdJugPnA1gQ/LXzgNTqCJk
6HQ2/fInZfUiUsU03V8+w2A4hq+5V79QVgQRJ8hJzp0Tu5ZbetfNKrv7vjJLj9rKtepUMCodw4/Y
Ccp0rHyh7UHH8AHhVqo8/0XMkAeTXYDj13DKYwe+BNXP/aK2y7fGSZ+s0Y5d43j9d+16/OpnMR8o
TtrBTCHU5VdaNNqZKS9OPmG2Dskfd8ZhZ+dxD2IsRcXe47AzPq9lObBoaS/6atDIbjQ4kA8dnmoH
8cstj4N0FGW3wZR+7PLKq+zlhG++tszGMQEAq1HIBug2Dhj/V5/KvnPLXrXDUvVBM4pRRt4527kj
UCPHg0VGxKbgjsvPLWKYIZ4yYmCgjrjFZ5/fxHn2nEfGgWjmp5i3eFQ1hBdVdtcJODVq5dDpwpzY
pdW8LEvgYw0dGpXNEQzrQXdWT8Yh8lMH13FQukUgOZCze2k5zBj7y/1rmHr/yrshjVkOKaWwrKby
Xpy0zo5aUOgmy01hlj8Lsz/PinYYZZ3HarDjv9jnv4aZfZ66ctDyelD8Muy9CsArsXbARMfZ2J17
8MIKc3iVKmnRMBhFP5H/ZFVndwanYMf7cMwxrMcyK0K5V3wrPIl576TT6Cfm91xQbxP1PCUG5xrY
2zYUMeCXOoZMN28vuZrMqBEgWYS8yVskOApEBsD7yQu2dPuZ+A9CedDjY+ATEAF2BCYCZ1GsLjh4
rTd6kdMHoat8q7zkm2xHnuWSt38dzehxQwaKWwyJEuMNIx56ddsiyLZNZ9iq2L52NQAz85QsHI/Y
i2VrS4xHpHkuh4Ky6L7aj+E5Xkj+AO6UJjvIYjxzYvSe961tMc4xphh5VoZc8Rf92wBOQdq2uL5v
ezn0xcbR5a7Ob7xYiwD0DZYTSL500wbWN+Wbem8EklcFyoNwlDg59Nfrd+MZq0/FZO0zSlZiLE6y
D6yCt3SPctT/UCblT4G6O3S8PbVU3XSEjvdQeURTnLYdAI5qj2AefhR6ze7mwUH93sEwv5OLo5Pq
gpPFKvb/rS50iJyDSZnUXL2b3W+ByiPQQzLKcyyw2eqXuC8xrwg2tlCzNV865E492irGgkQ39/tD
ccsDB++eVVTHcEoh9bQpkWmTRfS6hcklU+QzaWbdBmxMhP7dHPrX/WAvDGH84R9T9O9XbiBbuSA0
mMT0wyZ2dOMNiFVs/s+IEG8cZ7sDkPu6wd3tXBlkUgIDrwu5VPGUKofMlqM7ofp23QBn81gIlDBn
ArBrieJraP0PIfmR4rhWycChjuesg714OzMF4w/B+Snrz2R+nYb/8mBAGvHPp2FxT1WOCz9VO8kP
X4x7iqFpg8gXj9kbuSleJU88aL90DmxC5riDzoTTUsqLSK1QwwxvzdPih0HkVPflHeWyORT3lPAB
ShT4Uwuqu9KH6gloOWcXzwhiy2frg8e9wPuW9COsvBO6tcU0Kank96Jgp5Po6FpkL43ACYZfT6BN
aFptNRNvFVImgwqKAQTD7KH7pSB/Gqnah/IYvrfgXQRtVBDjPepU7v8P9iiao12zzoRic57apIvw
QCOar/h9MBxygWpteqDvrYLQu34+eI7LhGFrFEK9gkyGr9SV3ecfc83peO1dlACM0D6hCWYE9mRY
pKnMZSSKH/eKrZDvtaF6ipa4qsg9InvJxtqUzPhHQUheg0AB7CTNsbkv0RDKbOMRT0ynAfWXzAkt
m9oyfVWs7THHo2/FpGsh1oPkJgwKdzp0b+JoT2fxSO9N0JAQuxNsyAJxgubeOVjbZc5Ba4IoJ6L+
WcrP8dK4Ud84esgbWNvzjLUV5hRICfTE0iSTMHrye8xLDIXzLPDWwXi60U4or9FsLRYSJ4/qg56N
7jDwmGB5Hsi4eKNW46DQypnR453bo1h4LGY3JmHkzGRp/8OBWm8bc4Uq6dQrIMuSfBkUzKIMfdJG
4JjYDO1/OR4wPKhTQLkLw7OXjp4gz8lCEVn1fKp/qN5ySB0d/CazSxzKcceLu7uesDLHLqkoLYX2
rUGl66LMDVHyjLOivecjFvPPgpg0YAB79iJP8IROERxTJW4DZltFEB0A2u0hvBULqIapHKPaTqBd
GWVTA6sr66EY4eBtLqPDdVfJhT3xWif7QeLv0jbxTxO7MM1gRQ3CU+LGKcCHBxEc6C6VQrdOJXFj
0BK4dXXiDZRvhvUZP2FzBnwnzJnj9Qz2z/JOXGzhrQ7yoP/o3cUbvps+suUzuS8CXrllz2EwHaqi
DoF26EbT0CJVauhhYvh1NzW2ISUnPR9erl9ce19vbYMJHlMxmKNY52B8HGfHisBTVg9ONhacZIBn
hjlqxSKrhUwg5hDqXRCq34oarULz8fpa9iIUgFqYS6LIhg2pQhF1paBAz9UHLq8I5pxERwPKfMHc
N7I3VQCNXbdHf/RlimGA8wkcQngsgceF1d0oMrHXix6Xfj79zHPr0DWxncW/+vZDb3lYNJ4t5pK0
YiFLQoBIfKsZn5e+eSAyUW1FaW8jQThUGnCW1xe3/WJ0cZCixMTrzsir1YLQgMg1Eo7wrSdvnfzc
l/+S1E2H9tDKBNsPFRUijoQosj8BuoCmBAG1iJT8WwAxPb1rr2Cu+SyPUVvI4XoyJg8iYh+BTrOF
f9ulZq3Q7Vwl1ZJilIua4qwmR1CUHNKAFgr5Zfe9CL9eDHNc+zY3lbaGmcEnh8IfQO9Ni9s8wuPt
x7/cM+a4Wv1czV2ni8Dryu4QKwPGquWPTtCN4N96GTVEpyER2ykG7nLbhik3WnBYg6d3UVx1JL6h
xWdi/r5uZXt4Lq0wGS2BylxfA4DqJ53iqPFsz8rvPvpeSjdTwlM72mtJXSyJOakmsbolo8YoZ6sF
wiO0jmtbB9kmvS/kQ3zfQjiM88bc8IB/+R9mxGksQltgM2pTxXO4VJB5kIMwqHywa54WR3EgwsJl
DtxzDvRrAZNA1XOrJg2c7TRFtOcG0j7wVvXDU2mFN1Mf8hL0PWenskY4wBho3RBZymMpp1OJnVQD
cJnjTI3gReSfqb31rM0wedlIElr6RoBoEu0PyUCZn8mybc08Tuq9MgD6J5BbAzEhzgvj6+UyYyxD
AE10Z84Pc1a9zovgEhVa6n1xN5eCDnABD+i3t4Vrm4zn6z102vvQEv0CJE1KIv0wsp7YJpSmbbUB
O07Y3qTpcp9aDY/ZZDdrWptmzgEekeGsiFR4BJ1ZRfW6I2X/6Q6Vlz6PvuhPpxZ87eKB13zeTevX
hpmAH87oD4Je0/Aj6HW/kkPkSG8YDASo0amfaz9+qjldm93Dt7ZIPWwV/EdTapVSxYmALA6akpET
P8YBfbym99zV7XkrohnYFNBRA4kQk+NnupLP+gwvGh35FH+Lz7WTOxb6Uu1NeyRf/V5uWXsvsaK6
eqDRRJMDYs2X65PVuFGUFHoKzfus2c0NOtBe6uW3kAUyUmBxHEr+pZ4TlUv+tRe5Kf8FQg3oXjZl
D1RYsw6Uh8gbFbEFcV35o5fVoC76Dy1bAhmj3t71q2JD9UED6doic2JESAi2KEdAnAdAisovg/BQ
HmUg23gt452lUQViYFHQQN+CKZfCrEE3PZv+rGHcugok8TOszEMaZXYXcgF8O8HnwhoT5BSyDESW
YC05zsHgZ7KNMWdK+3o/gAUzsnWg+Kr02B/1s3jgiRnsPGRgHD0w2rEGjwoTCoQigm1tAAF0+w56
VEfKeCO6Ox6qKmA9xjPMQn2MbZDFsZw0GHAyfSB/nExM7Ll51/KfZvKD4x47xw+GLNhC2gKoLf2q
q6Pe62G7zOWIpdyPXikdqYeAP7Q66E/kIe6O+tcFVfH64NsdvHxqMHfHoJLWynHx+5SWyMoE0PCV
CS/l327iZT7OGJHkMhVLHSm/Igjo/MxOD+9Qn8OeK5249UZYokxp4KfGgAi7i8sImLJsVVQIWrif
J7d5kA7DGSilwZE/lz+KU7rZST80oAWwJ07LbENe8fXsALUToifA4RhOvvyEshya0rCgHF/cVM/l
KTz2/uzSyrCMZCl6ue4wW3+hK/1rjAnXEHMd50kbZb/pm/CBzKEAHhNVe2p7Q3q/bmrXR/6aYrHG
MJKpVSTKvglx1dGKbC3610Xoi8V83YMr5we4NFHERJL9To4fo/lzGGpvEScHmnTXl8LZta9PuDIE
ybVBUgZBhgpuhQHTu0Uz7Xbg4Tx4VpiwNGsFVNMx0+ET9JunU1woDoZK3OtL2XkP0E2jTCko46g6
20wX23EMdQGnKs1s5ZOqhcWeYrn6cweWoLvxKJ6zF+t55i1um/ldmqXestrCVE6UxSTwhqR6Vsn9
lGLAQwlCsT8LxuhZWYaxU8JbK70cNxWR1Vrpjq+MmmYR5/QKwPN08SU3BWm04MyfYDMPohfdu76z
u+FqZYz+/crYKFpdUdAecpglNxhEiJGxI2uyB+vfEsJ9RQxKuI00BGwGLPzYzMY8jWZ0RAR98EA6
4YrG7+tr2WmW4XPpOpDnNNVRRSZOhHoWJkMh635/Cm97b/GLX6lnoC+uKoD2Nd7oCkH7YAVDkLrW
kTfpv7uVf62zoWOsSQ8XxgKbDNyAIOWcwfTdhWd9Mg7XF7p/HFammEsmlUhi1TUWOr1HD+Co9BO/
OSwHC6X30QWyO3m0jryH5NfTauOXK6NMUifVJvhtIhjVbNDNAwrrVX4NVBf+RdF/Qf4KOYx7IZiC
5lZ4sI58GcbdWLP6BUysKcHE3cUpfkH4AiVi9bX46qspt+QWsdpdftR+8li+Xd/r3Vt2ZZMJAZWa
taY24KsOqqemn2Pb+UQETrAFXrD2xX/Nb/V/x+QfH/769KsDqfZI1psKB1JsY7upfpcD5+rmuSlz
4pW61OTeQMFwtqQO4jCC4C4gAwzk0lRdjMGU/vUNpBu0cRsQ0oORHrz0yBcuIwz4kSYwZ9MCb/45
EvRbefPXO14BjmoZ6gQY/tuKFJgFNAq0cUaFf5yfk3zyQXn4s+6Fn9fXwTPDuD8hiSHVlQitSKpK
kt9USBBMiXNn72zWxVoYD+/bZoSCK4zkWvqCme1bIeHp5/BMMN9jHpoi1GoFWkQQMUxS0Oryhql2
EFwG4PMYptJ3VaczCPJIUo8zA3pUt/ymnQFpBiypsGe3P1KZK16pdW9Na4OMT8eDOcyjNgGWJIZe
A0haz5/eojGV8eOLRTGPFuhQmoU0zQjvY6ndttXQeg2aF347J8mNakBGWE8tdNHiHrArglqJlieV
n1rqwDlQe44IFm/AeXdFlDHpjC8YIhcqhdbRzB6knRBJbXnTEPt7+tcM4yfxKDemNuEjLlbs6tmL
qfNwiztFJuonf03Qla5indlBQXEsAVz8v5IPiObxjHY72wgA+v492rxeINcg4ydlpRlJmGNNs0Pu
sgeM27nNW+3qtvTaQH+QJw+zl5BcLJDxmZGodSVgIBDF1+7YVMekO7eTE39PDQc6NdYdOSkNuqBA
D56q0yC9G1HsEpfXM+cum3msZYmoxXmLe1MNyjsIQp9wf93Lx+K1uQP29bvx63qk5Npj8rCBGHO/
gGoGmcLoCXbkDOUxdGsXscbBmHBee9yK3v7p/MeVVGY6qMN86kTEEnj+RMLx16I7koHWuB9l2zDD
m7KKT2Nd3+vG+JSV1jECCte7vuqdRAHfGppHoGj9Ij2+dGYi1erYl9hkTCgC7Xmb90DC9aBsnww3
ss5A2R+vG9xLyDC7AFoNHYgmqC0xxwf8dJk0N0gVaBWTABIZ28Y7nWZJncmRj9Pzl9ylY3wH+ZkC
yawIqp4839qNEqvfwJyouF6MJi4s2deXZ1WKbEmonevL3PemlQnmECnJICZihsAL1EIwBsrZ/NCP
kzO6qHA8FS+8YsPOm+9iV5nDkmdqVxngY/JFdVGOVS8G0wRpsqQZbKnW4cszJAqjcj62ovRfIvtq
pcy5GcOpnJHbK37UjUdjML71EG5MIl4/Y99x4DEQEwGt+Raabilx1KqIuw26Ctr/I+26lhtHkuAX
IQLevMLSiRQprxfEjEYD7z2+/rI5dyuqiWPv7e3L7sZETLEb1dXVVVmZbgLxV8HLVhEUdiub4OFL
EODWcKvAyv5GPCI+cXWTXpinbhZtqlUxlmvJrcALFcSvs/o2Vs/czAz3Cy9pdPG+1kkdkLFI9U6f
zy+WGcLtqhWA5Bf1dS93kgdWDnI19ApD36xRR6ELDCOveuxq5ZTrcS2tBkeAyG3xmVkR1MhUN3TS
J2UTbxOXVQZfjD0XC6WOiC9qFahvsKO8Du7PMraq1DfH5FB0ykofBrPWWEn30hP022qpYzLMXFcp
ItL6sjBxIPoDUV0rX8ZN/EOwuE3wCnDRCwvmuLxOkAnpAHFey07pXYfcq0bVUZjHuznjNxNGe/ms
dqWy3WWK7PBS6DHCD3GSa2/9sknl/U0iFhPaSJg7fc4f552xje3MqlfcDyC1AktdRXYHPc8Tw+qi
6xKqABVx/VoIGvqyHcgsc971ZeWzi/itFmi81Rql3SrVJgQ3qAnO1gDz21AX69LAK5IG0NyR71jr
XzytUJdDR4eoIJzD80WSFkSJIAW4zNz0Va5Ps2FiXNNKXcNR3qv+ZXIND3xVKPoyr3Ty1rnaeBCt
AYgE3RqRhjVMUTYUYYfTW/0OTmCHXHGW5ihH/yBZvZd7rNGG5XuG8PJBtgaKLvRIoKApc6vXsKff
qV752FixreyVI0EA4Cu7THuLnxij2xoBvmEciTq0BmopUB1HMgoi2zF9Reg343Tnb9LmRWk0CPo5
krSX0/dg+LjtXItf9MIwdXTzLohA+IUZHqMNHbUf7sMZqUMwZrNVDiMLCr2cBEMBTIYbY7U0jxU/
KEoFnlty20zIBpVVMppkZOSu+zReOKeyBYu3+6O6FV9E9J0g8/R4e71LJ1jhARqAjicpdVLXqigZ
tdHFwNti9HIndsJzpQnW1LAK+wvNepQ4MGaJapGAm5WGj9TQcGk7UuEkYpDaGiqmm8wJnHqVmrOF
b0ymep3QCRkIsIVuK7GLGTMQl6hgvaaKBlXXRlNGsObklVEeUJgC0hzsqSuWjPFCjx6WFEmB6BEv
oU9I7aTuo1yUpZia1Q7luWsn2/Jrjb4ux1QDW3JSiFNAHHZRQh1zvyGYYQE3RM/uFeJynjRXq7EO
HQCpft72j8V6BRCIhHELoB8UYL6n7oPud7kO7uzzOxSaRrIzrnqMPBdI+SzRFrfsKeBlZzFkqMlo
mKXC2fhuE6ywU4bUluBySAYWHmZ1w2kmpseyT383ufEqPsaJw8923a8l1gttKfagn8ajawgCKTgP
bR3RpyWz8MmzhifKU+VxFr8O96I7jybHrB0vOg4RINcJL4gGXsnv9gyoAE1FDZR4uOsAYmk8bZ8+
z87fkTxfepFcmqKyy3mSFWgqwpQeI73FY7CaWRoEC0BqyNORqA1ycDz6aIfRUhW8fzNOXDU5useZ
2ipyMku8V6DMhzo4Emgv3QQuCwJwxThGUsxLu1Tk7mRQSfIV7DaO9gppee0lzVExkUtzeEPX181s
fhU+TesqN7mYnZQsnclL85TXJIOm9JKBSK6/zy73OnjgDPgljQ6QSLb0xK80O9/VLujdGOeTYfd8
w1ykINpcToM0w+6k2r2d7efWap7A8Yisx8Axxf3Rm3OCKd78k7XlLNNUp6XqGkEqZTw+SyMzZf93
Xe90fV+0NWuNSwWMi70VyYm9WGOTg+AkD7DGFkus75Fk3kGbFi8V6AEyisyLufulLeo0+kITT5kC
NxI949DvktVwlx44B2Uor9shH9nGRxbVBWsfqVOJ8Rqumjpjdg1hdLP0HiDYLsAEAHOQZznUfJ1N
OrBiNkNOwuqcr3fP/cO4JeQVfQWqISg1nW575lJmcbmRZNUXH01NIH/bc/homLk2U3SFhU3BP9+2
wTr0InU7QVyiKVtENRx63wME7wlkEdARBq/srxh1deludER7LqxIf6+HNSsNXywWXK6RijnQW5ml
2pAxcllk79NY3emVPtq5lGxTf7al+qWU+3WZ+c9p1+9kW52fsp+g2Dk0JZItKCu3o/o5C9qLYvgo
Q9WvtTr9k5b5ZVykr7NJjpVwIt+cULpzJknd+63iGKBx4WzWR192ZYySECUm6ARTp2eMQTMJul8g
HkrIVUl3Cg9MgvoqNYw53sW0BH2zvwxRZ4ZTs0GISdlWMaMf8u/qRGDQmqMdkZdwG4wRMse7F7OS
S5NUVtJWhZYlBGfROJFqZqfBq+6iTwz2RmaOsdrcSw4DwnzGhGRKC0cJGGXQnsoiQEU6DQ+IohLC
JP4MeCRqUqib2PCx1/a1Ai//Kt7la8ONQZWn7lS7dKRNggypdiKHs/B/p8Y2vHgb4b6N7HrDsQvo
CzmFBIZqUirjkUjTL4hJ6CYhyRp0JRqHt2a7MbNjaOtQ5DHr58BKXv/G83BpQzT4lwpeDHDFnc/l
RWwRpZCLtKrT3eiZFNH9xInQr3PBZLLrnXA1egNnl8xX8JJVoqPMY2AKDxl6pZ3UFWMnAgOI3ViL
KtRMo0xqTTx7CsaNt7SnF5YMqmJf5MakDOiquXnTKT9nvpytgVNqxl23cFhRkMc+GoAOYTl08Oxm
Ce4MK41alujXCntZHw5d3TZm0SQMaNfi5l0Yo0IlglAs8C2nubPyEXfHYM4tTf3f2/cSlFnRZIBO
E2YHqOijanmnciqvuwJXlO9xzfugoqjjvQjAva3JfWDdvn6WPtOlPSoIdfGs62MPrCaEmTdlVwBL
UzzcNrFUefm2JrKvF64eiU2KQcsRHwnTHqqlbZGNWK05uZLT5GAeYykCko9OVZa+2aOu7UaUKnTZ
fc01wvw4cZJZaLOdKS+R/mvgWYDQpTAOfCYA37ICWS2VLgsoYwxtSglHKly3u+KU27N5Rn0TLkTJ
AsnYi/R2e0MXvpmM+XaMseBf11qBWQFljtaHxanPwVL+u+z/weEFBSDWBKgwQXZQaXE6xDLfVUiL
Az71BjE2qzZkON6SVxBkNxB/KPde7xs/Q/O8IvUx6aFzqn2y8e3GjbwCyB9Qlwb2P6m5fjNIuYUM
lba5iWGw9iMreU7EO64czaHxZKg7j4ehdkT9TVG2Ys5CJi8Ejm+WqSglxnlVQdIYLYLqIPePXXwa
hKfbPrHg899MULEpESfZT0lxKhdyazYKR+73fqmCw3BfpYyKFHkHUufrmy3qnZhDwb6cgdRx+Una
cXFn1WXu9IN/AkuBVcipE/nJqgh4+/YSGbtIj0KWRCfpzIeTIvAm7XtZu9PMEoRdel9cLk6jXF/F
mGiaD2Qjd75HmB0Si0BbinuRPYWz8Cj8Zot6FCbCWKbhdM5reUvYpYd2la3xbNtyTFq6pWcGBGlQ
nsXdAqEius5ftT0H0WHYUu9kj/sQn5Vt4OCFvSOIDGhK2N1juqo9zmZN/ixc0d8MUzeMHMWaL8fg
3QnFnZJUbphDEqOQzKFiQVoWHeRiieTPL+6ZXo94WSKWovz37IsWdAItWUgZic3Si+nbgqg40iaE
5hl4NVxnUgeO52SV7dEyscefnJX/hgq2BYU3wxPtzJ4aCyEmtaT17aNwBndfHcGLpVIRBQJXjT9L
6Mvzm3JN6plghnf/zOCkTBAAa1+p2DLAh7UWggZuO05Ww62MYp/OrCtn+eBBsRozjCiXXiXEXJzi
5TnDSrjO9qITbERwm2BwF4QFrN7MoktemKLOXYk5HH8gzc0xycCt9TC0hpOjUDoGrOf18i13YYrK
55Siq6K4xSOvB6dRtO28wNFOOcalCrf9NO6ZPfHFe+DCHnXaOmSP+Ae7CGKaXbUlmAphl9uVp536
zIyfhY2OAfxN6vUsPZPlCHNhmjp+Ico/aR7BNPjKjqNNuoiZAxqKuxQzjYpDat7+S3aIXFaEWT4N
F5apExl2TTOXPuo0itnbwVZYFV5mfSBptvmfrIrh0htaBen1X35KHb2ykXNOifFFa7dzepQjQDK0
ChzDiazwh276ZmsRBEC1un3kz4WtqyN/YZc+hRNQMpCMJGGHO8j71lWP/hGH/xx5Am/ezNhiCTRE
6Yts8uC3JbyHqfcPEEGYbxQUNDYEFSwq1OXftxxfdxMJ5/q6I0Nx3cvthS4l1LCAdhfexvy1cG4e
Kw3kxWGB9NmmGVyOUbQBkYMKnm0ehQrVNhInrZhzlAv80No3w9QOS/Us4Z0JnsBcxGBQ3dg+pPbq
brbFGVXo2re0cHITAScpEqD/lPZrveHtcABBmha/1gIgWl276zDrmQ8NhCkrUL+3604rnajRrcEQ
GTO1i2HsYqOoTwFhRSkCxRBP6LuS4CHVfbtU3mY1dBhfhASpS9fT0ceC1gf54mChwouAuljBLmvk
UFA4N9DKR8EmRLrCXvFmJzbZ1Nhkn2+Zo07YZOSZEfeJDvK1dRV+ik1hBvV+llMboAlznHzGu55+
T9HLo757nPZJPxaR7vrZfZCtuo6JpiHFjlsror5UDykp8PRhODjVh19So+2FZMC3kld8r1kD3nMQ
qWx8E9ApF4SBjHT9KmJR66MTZ6EzSjg+hvcJR0Bqo+SnO9l7fIAmISmeg0bPgnoOB1kd1HdPDN+h
kwfaOJVP+8IIDdop1l0eF1JcmhgGvcus6YA1jw6K9p62zg5MsBa5wW9sOC3AgKknoew7uFC41j3B
7u7aVfWq4mUJ3sxtwTiHDH+lu59jX5XdKKLekGRTZ/Vi5/ZBZRlRgOb2nJkCn98VQshKARmHUqNu
eowSCFqjhShavk6OZPe6WdzVq86ebB15DVqULCAC45ho1P2e6UoRgL8F49GCtOVn7TXSBEb166p1
RXsLFWmMuEi5mEekyTTFwxSY1SP06mlomKo0OHwErq6+9K1cGO51pdsPiL8tNAxVNGrHIWidpBYZ
6T45mrc8iQpGUqemcxWBprwC/06bd6YoPioYCwqmEyTAuaiyipo1S3eVNdLbQEUkviICCxIODekW
VufXRejKa7CxAsrOr5iHlOXBVHxq9RB8r2SRBEGu/yj1M05/cOsfBdRqCNlbuiHg4sFinVTG9tIS
sGM9TUMUFGTmHgTeLiRFNtqm9lg9UZYZKgpFXSQWMYlC00YCY0G/Ctac1yL23I52jGCnUw+LoOz5
Sq8MSC0UB0PdhG1qZt3v/88G9aII6kyrswB3STXG6zpDGO0juy1YcZtx2nUqvIgZKusNccHoB8nl
BROzXfvW2YUrgupg+gGdy1AeT+tI1qAILwzjrAYgWJG4DqtnuTmoxsftzWP5ARVfhDnLJz5GDOM3
0UrYAuUIBhJxxfJqVhyjhWKGopM0Pzsf4Hwtgxp0BXka9N/BNW0CnWyn3vPx9srOIxA3ApVOxQzR
SP2oUrGDZCpL/x3j4lMxJav/zpzi9+zyDmh0rfBehh4E2kxWhcljH6UfFcLYoqm+TKu8MVNHms35
N9HoQGDdK09sFtgrcA39pcknuqjSTDGQxfmETzDiRdy+9nYI6aDAUe/lX41rHMuTuiqfjF+3d4dl
lW5HVbUYh2qNDyJ6/W6YMRkEbdW30RqdaY1pYdRqAGhesR5LrNTLoOJOGlYxH0OnHo+2ch2WJpBg
dubJ68EVrAEhqLAJi2azYs19s24Qg4pEVdRBkrbDenkvhyZYtpm3/UpxorWyyTfcPWs4mrm/VFSC
+JlSCBzsVWC52RDIm78GhfODASYlW38o1tNuTOxuy1ooI+IaVJiS0kDvuETR3Ch4lVC4z9vW7CMW
dzgjbBhU6sMlot7mGlb3H5atGi3ajInzvypkUGfDoMJTo5VKzpNrKl6X6wxlvQijPiglYmIjYEIw
r5C7tDUqtck5qJQJKd49wbO66R8GR7Xqw7iaT6OV3CPK28VugjpQZPt7dgOcEfANKlxJmFvAwCWW
yiHbqDScwHGwDHULqKvFOPvE129ERoOKOEoZa13SwlSw75FjYIVetvZNQliUMglJbzokRpapvrdR
YH50VhHeqnYn5JKd4ykQs0QmWUaosDLzRe63E8JKl/mm4udQ3Q3MIinN2zvHMkMFEYVLevAIkYfx
gJKSqJgqxlAnnUV8etMVsGVU7Ki5SC5V4vVivtUjIKqHyIzAagMYP0P7hLUgKlqojZgUUQpLlf4q
tpPtt5ihixnynFcNgm/nCushv+LihlMSzdArEvSDH+0O9Tly9xIKh5fBi47qmpDxAht7JHhOEYIH
FisLlcjn/68Ojx9AhZFCTTolT8DPhXAVWSsdAOfOrG1xwx+NB96SLTxjCs9wRivee+kh8dTQ9AUk
AvIKD5tHMso0mDOLf+qqQEzvCxVvArloQ3nAO5kg3dp7DRNFygkIwT9JSIvek5RbYLy3pi2r4n/7
PsSWUOFGAAKcy0scS0x/bMYHQBOt7kOH+BfR8E09FgThqptBr5WKOWlYjNMoIRvruF0BlLIG1rDi
FdHdxK+wtKa2QgyEqMlTgQnv26eWbOONr39FVBI0YcAlWKqSPgnBDzlAJ8ywKjkw64SlNXb7xiIi
wt99vW+ErKhJnjFYE8B5spVsdGQ3g12jy8BybJYHnX/NxcnqhFYEG8TZsZOT4WbH8bH75PYyKsPN
Ot6WFndfPLTH/71jRH3Os3tdGK6qgee4HHsaai1EATVnVjC/Pr7Eace4rUgIuvp60HvhNQXTLCKN
aIr0oeBr4qiDhhmFHGiIjFUPXIy3Fyaos8AVQtEXEnBMrT39riYTwE3Zqt8AwHuT15XNqdvmEfnw
A6u6w1oadSaSYByrAogQN/ZlK8Low6Qdb7v+soP8tTSJvn2lOqgHScTSSCdIexWd5JiLln9PqPtG
R3oqMRFPvCTFMJbHsL147i5sU0ehk2TMh/Y48sJhOukewpw3rsptkjgy2uvlvrY4uzmUTzIDA8dc
NHVNx1HJZ4qC+yZd92sVEwuEXjPAtK+MEitvEx0RInLIMfuoi2nxxYqpi7vXKmWEaDNJi8nQRwTy
WSJYwtpZ8bbjgFzqe5CZUOLzoxFfdbAGR7ZK7KzUWPydCM7gz2BDjj+eqwDTRy6RYg23qBy8ND17
QGPxYr1YMHWzR6qYdIaABY+YNy42IfDZ0ZrI3LErVldjX+eQc2GLusQnHQO/RUXCOFyZ8GWr5NXo
pBtWsWK5cnBhibqXwe5WxGpw/owSFKuru3aL7vv9BzIxoPQGczqcn6s7Y59Yw0frTHgtI6PYFi+i
N/wutkRmsnbTd3Cz2Jg0lFfhRrmvnP8Z9EDvCBW35gqjOhx5hTXVfVRkptSvZn7v1xlu18AEAUM2
rdL0oYsKk5MUxq16O2hK9GxcxjVNGZN6GJ/+NuT3dgzMIcrMfGCEsMUU9etj0Ld3GnODKA4ZbprJ
LUDFXnA/io5VZic79d8vGYm+tWVfS5XUSP7wDodvSAfBV5I8gVqZ2xMeD7SiPlF8L3Qzys1hy/I4
1hqpgNXyc1ggWqK2mAUmJGVMwfehsMZaJeOT0Ze2EMXJ1Gkw42OeKdhWmwJVELCyeIRGDVNOK0j7
QpGCdQ+wzFLRapTnoNMyfMHGmRwfpP0onfYY/ftoMHxTerozuolZ37HGYJdT3AvPoYKTkIx+pSak
S7tBz2tHerSt2bnRPRDsoHlgpZnLQVkGwQ8h5r3CvcoClAm6AMuss/DQxMUuCkXGVp5nX6799MsG
FQPlWUarJUAMBNTK5XaDhR5M9qKtOytfI42wQwipg5ZOwldtA6yVwIp7x9gYz/7PYcuiyFtO6jEQ
+J8lU4GyALZS6We8h+tX3yN0E+lPwmYkOdML88FCzsCtpVPBrpTyRBMDEm82vU2IJrTAJAV42RVX
FRD7NiN7IXWJW/ao5CzQulJXgMFyjYo3+2GwZvHDAJpGAUKbC81hfOAnKEXn8jPDMMOP6O50ikGF
IBDQx8RjFaj9wpl+QL3zySeZaGjx3SZ2auhr/bptdjl1+etT0jDPLGjzRic9//SsRdGuSCMg3jCD
wXKo+7JDhTojGgaIrJFtfWie03sChcL4thOsFW/Et0xsNv05a2lUVjZC1BVs0jiYpFjZeH8kAUQm
YTVx9hsOQ/ef+zjrB5E8M5sxcQp/J0YnNQdZBdATWC/LPZczr699pIIb0OhlI0HZA5VR3yOV0dlT
Nn/qoiwM3RUO6E+e8WWLijp1KqVx2Z03EEPbr+mbf6z26obALCOrAsTq92CHsznuoc+DloH2oG7Z
QwzLL+uvYKNRwcZAThMXNX4FgTDIDuo1Vg+tbqK7xZ5XZ7kpFW14vxQHXyEZdv+kVqE5pZqpl5Nz
+9CxAqhGBZlQj2e+ynU8jYbhaMzxA5fMJ7kWBGvu5jthahJT5ONXuUtqgLxExw/9F8ZPWI6rmq5h
Kh+0WvSAjcDpqQgxJ51QDfd2v8bA4yPJB8jLMHJZmofL+/pljQS/i7oB1wdTJXEkzPSS7cuVXfN3
GvMBSE709VH8skIdjlxthYlT0UTHZEMLjq7cngzlfU6kjV9Xq3ySX6B8slIj6QEUug6n8WCgglzc
oIn/qPQJdOR/dpc6OvpU9X5LqvqVU6y0A5FZySozesL8fGW22w50MqTfxq2rA2crb2xeieVG1MUv
oI6Nj6gkKQQ8BhjxD3Re1U/lpZFNzmns0eHwpXfiLn//GxVG1qemjtDYaX6UkvdauJM3oVU/gHHL
KSwQtmuesQHmHZ0cJqx/+fL82m/qQDW12meAyxBy1Pcp+RWICaMcxdpPmnlPVrg+10ngVR7a3fhA
SnwpJjXFxwktTHFH2ij1E+uBsHyF/bUselq0lfWwi0jmDhLolW/8bsWTzn3oICEAZfsk3MfQJ/r/
4oJMXdTjmOixT/KtdB2s5E+iY68fMAQMndnIZQFuGJ9Npq7oeZ56Pw5JHJwkcw7uKrAPMNaz6I7n
2SpwngjQ1voeeTAKoRfVH7EjwzCND6IfTdJjzas6K/3xp06TMZBwS6Uow4C4IihyBOOaeCQ18jRr
OXhL4yR7wW68cs29zmvyFqnsCSJmZu9pG3WbW6xbewlycWlaohpvMnTLirFAHglNBmfAtGljtqUJ
CgtYHp2ih6y33Tz8DfrNBWf9Zpiq+5ViCf5jH2tuX9sOQr35Tvei1fTJOeQx0m4NSzsG9x3g2Cvo
vzCKueQzUqH/m3HKbQtfNFRjxKoBpLLaITD9CoLmcm3yfbhmPfmWPy+kFzQIzfCg76H8VommPIlJ
ajlY8kY9cgdplz+Etr4DEWb8Owe+UvNiEw0cqO2xAhH5u69WemGbukpRM870pCZ4Rzc5ZT8greVp
Tj3h6ibFTXYaLZGtuzaooxJPqKV4Wi+lCYIGBJxI3QGfuW8c4HiQhOmoc/rrFsOKoSs+iL9yTGy3
4H+q1rG5Idio0upAzOTvS1veGzaLrm4hcIDE6Os3UZ87ybU6hSYrXoVTYRZt7tR+trodOcgVfWvZ
1DcuWlBpjRVMZPNBzJ0qvS871Ct41vdcPDbgA5BFA2RlGLnB77hIjSIlKNJ6rvTz/Gd43+2TPalb
x652Sre9U++zdQWtHZR1PdYuLl1qBoSSNDAk8Rg3ohG7YMEzfAjmklIJdAQwHxPb6pu/6y3d5EE2
QBjvhtXAiskkA7jaWRWUV5huwIwTXULMp1ppuApWAXlYj6VgDphZ13jenBt0rBAyWlYFbPHMaGBc
0DGTiek/6hLwm0hMZBA9IxnqbQhHu8EmsXw3AvIoc401axBn4c4xjAtzVApkDHJQyiU+aePvlfol
Lfd99vO2dy49i77ZoNymk4VJSsiS5COhi83uQGGwxrgLdLcTHDmGNcaKaHgqlOCqZtKwomzCayE5
hehvpofxpXSAVMOMh0vAkEz3XDwaX/tIUyMWvVqiPQerg6V66S7bT4aF9somuSuhmFnYNbpXKwDo
CTqntFg4b4llngoyMrQZg16Dn1aOuBlRfNK2wXbad3fFRtlmT8JuuuN+1qqH/9yCstHL7kVT5s3R
izfRoXKnzOK85KO9G8BR51uci5vxPTqwyrusT0PFqTAXK2D88SvFCCBYP87ACy0Lu1kSWROfi3fs
xeegbh48NmItGvA5elGypTB0hKgx1ehXx02mEKn2bZ9bXpcCiUqdMLjJ5M8v4mLBDX0MTUA4eJ+a
tfRUFAd/aszbRv7LMdINiddAUHelA1w3kxEkBC1Kukv9+k7aJp7kdeuVvGJ27Zf378sWtX/tCD41
iTRGezRPzPZRRoXoIYJgi7aZazN7VJ5bD9VaJ91pj7eXSf7mq4hL1vfvVVJ7CbaXJI0N7KWvpHeB
wB2EIfBum1j8XOT+UjVItF6psyYqV8c8D+6YGpK5YfqYYUklKML/PyvUkRTKtIy0lkS92q2i2uaV
Tw5p/W0ji7t1sRTqRCnz0EMFBtIRc4eqSF99yDHPSFcXQ8uFCcoVKqWu27QH60261jedhwbehgOX
HtPlFsqFhnFhh/rwfRBnddRhv/hNux7uQhudSzRPxzs2RfpivnRhiip5gE1HmsMROfGcP0ImFSoy
gOPJtc2NDGdmeRp1mdd9CX7gtoUPyFCrVyWguCJLVn7cdoIrnmtUP79tHXWJzxNosDtiRjm06+q9
QdT3J6gBZccESgaY2SIwcf1D7c+8oP3AcMKr8U/aPnXBT1KcTVME+0bIHdBseU3m9qCkWWiKxtyb
+sS5UTythoA7djwKzoM6bSXO38phvwnl+CdjOxb6IpfbQQPH42FIhuGcDnN4WQ1BJD+OY/856eCU
EeOAt7i4BGmDUoP2pSzVFad1POtVvXxqIK2lIxu85qNE40XQ0hLeXIPM8zlz5hbFWbMaTMMAPlgH
T3Xmxk/Tz2oLWsjUEt95Vh5E4stVINW/fgHlFFERKHPlI4R3m3wXQVU78oJdh3d1ZocOq/e1BKDE
nn9Zo1wADHJ1JNawRkYZoFA7YgbKcKVt9p55gddBpNZH6lU97LkjRBhWrDR2+XnwZf8MnL64grtY
UzjeRylPfwK1TnZKtvWakM7pYKgJMahk1fviEH5Op9u+tnzA/1r2eVsuzKZdPmatiGVnqWo2KbAX
oONO04/bVpaK8Je7S1NRqkUSBEqDhzShYxI/Y5s7aQ4ICey+YI71LF8pX0uirpRegcAWaAHwyFM+
pByVYMBJbi9nMbm4+FbUjZLOflwLKA24kfCWTTZgIdG0iTrBTOE4/58p6lLxp7EsihTZRBmeivJT
VO5NLmltdWLd9su1rItFUXcKAARt6pMyWu1G+9meHyNHXxMBuMblX8Ud0Gv6iVVAY3kfdb2okHls
g5CsTn4OpMH09dMUMfoDjEAmUmFEEee0EUlJJf531zVZyy7PHL86u/CNcEUTRjZ5KTStjv1r7RLV
uNRLXgB8TiFVA/5sj7/X9vJD/1yDQTLeYw4Qb7jk5bavMFZ6VY3UBD/qGzTUokm2p77ZRyMIWuJw
3QzQ6TR05VSJWW7mce7eNsz4jGds+EUQqdImqQ0SO0vtZ5pPTl9OJqfl9m0r/+WW/utgn4tnF2b8
LG2qhiceiglVUrcZPELgqEEJQ3DK498gMGItjAolASashUiBxcYZ7fGgHhPQV2be8Ka8qyY+4jFh
du8Y0UuiYgvfx4nhBwSn1NVQNlqJKasKxnITKqSEdaxIs4Kb5g+Csl1Jf28ekWWHCiiqwPXVHAIb
REj6BTtyxMEMW7N+GX9BCZSkx9pxslXfBMEgCJ6rzBxblsswcgi6I9HLfhcrBtZKBtYbK9roj60Z
7+tzvZhVuSELuhEBJCrSpHMS9OoAYzUU10XhMA+fdYEph4HJY7f81Pg6CWTrL05Cn+VygZIUYL/R
Ka4fuHoThUdDCtwgu9eGDjNNhtmM923GMa4jhnfSnbkJY8BTw+GkD81sQTXO09WKMS/DOuZ0I27q
R17UCQiBYNnQ1DzE9rgleFvZBZTZiu9Y9Dqs3I/uw8ltlfk15AFc7dxrJHOE2abwugD5V/Tk7wim
ObAkmTTrX4af2j2LzYG5ZirQcAPXzR25PAoUK3b9Y/wGZ3WiJ4CujjIqTb45rZglP0YaI1OhJh7F
rqxIqAHwyiUtVt5pjoFDnq3qq4LiZo5GZOCypg2WBlQvk0G62pRFfA7FB7Q9RRUDOEK3yrrhMYsS
ByRZG/SVLHkgwIUelDbJkxpzL1HXbjqut6pk3XOmqMWWP44samSyxTdOr0yFq14xokgu8AkIBVCP
QVJCjEvo6nhwhopANa5uX2eMu0Wmch/f5+Q/zxvN+IGS2yT+NgrGu3q5nfSV08lURMJAfTwLYELF
F9ZM3xPPIbB0fZQn+MqqNrGbWSA/cBKIdEWPqGen5/ouRrG2hZ24RHB4K2EobsvEqDECM62MkzfA
1qPXRcb8qsMwrsYMvAL3zfA2+aU5co9j+tALvSl2udcwyw2MrVeotq3fK2089MCuTIqZr8s3CVNh
idU66ZYD87lwlx8H5nQ0yyYJ6RchW4nDlB91EmMEcDPlPwdhNHmf1e5hhTKF7PuFmSTSNKEl0Anh
EKJkh1alwzskoGl3eHRZMkbtYohN9Zv4ND1wnrj6B+ijy8NNU5n3VT1qmYEfoIwvcxxYxiRiDozh
2Kx4qVChqy4KDhzMuAAhdP8qgeC3uPN/KXe8i3kMcPuKTPj4Oe+6Cg8Gxj8hFS+j/E5lTVOSyVKa
oB6SgOaANCjG3IzvZfCijejlCdscPLyqFT8Ux2BbnonFwR5m5mDkDazgLd62TwVGDyvM/qVHn/mQ
WkItG2D0/uvnUdGrlIS5N2L0C0QvvEc1dSX/GjeVbOr3/mBFHvdJNC2g946GFSlHGihgqKews6uV
7KV3KqN2c0Ucdy6oodsJZnMZDNi0FzTFHGqz9u/pGSJmwpnJD8KC4q9Fp7L8NR6VLqjytoLX42rF
IMAbGf4W3m7H2GU/ufgdlJ9UfC3kFQrMaAMEqwyTWS02pnZ0oAb4lfEYuCxt78Wk98Ig5SYl4b0K
yVxLGSJrSFJPG+ZTGwZ3eYzeblHF26BE9huLzKnIxezzwjLlAYUIGrUuxFJRgwANB65zAfyP9ocC
0CryCjC8YsVr1oAMuUGuj8XXh6ZuMchkq9mM3rIbjtNDVYfbTBOBBMT0kMp7eiu7nV+yOsyLd8fF
SulbLULxZY4I9NAWwISKWXfgm+djsyMabqwyJGtbqVQbQLeQEyfEs3wMetNIBMOqyxZHOZg1Twi6
6sRw2cXiL+hyZVUFVTWko75H8Cwq6jrksLoYoDBCIkYGoSQLFQtGiXf5rriwRN0VvKBAetaHJR98
seviN5nSBtkd5yhgDGnNBCPTrvYubcJt6Bi2fBKPrOnM5c39WiuV9s6RWhWqjCciZv4dQ73jA0/C
fIyge4xNXUzuLpZKxQGRaxMfrFrozXC7sIgtSHtbbv8xik4xbPL0JRQfZkW0x+xQa6+3bS9e/F/e
qlLJRjxOyiyAosmF/DqHdy7Qhco/6xhcGKGcJsCYmo6JTPKmz04d8Pedm57EFXsChxHfVMpnRJC9
lnJOzjvxTjTTOlfb/A2aasYZVynPkJRZ0yoIeIA8S92U4M8IdjNYAwm/aGCzhmzI178RxFTKO/q6
HYSBw22lJ7Kl5ODfzo63nWDZ0f8KkzRh/8wFoxLmsFDqEFeIIzvPy9UU8p4at+5tU6zFkJ9ykQH2
aE3XhUS+kA9Zn3u/ebn995/LiLd2iwr5HFdwRYrJHYy4Ed3O4QlcdKjEuR105p6C9xrEtNGTTJJN
Gy2FM1o3OhQ/A/dfpF3Zcty4svwiRpAAweWVZDd7UWuXLfmF4ZU7uK9ff5OaOMfdEG9j7PMwMQ+O
UDXAQqFQlZU5vwU21MRU8EY3rqyBsza7igzo9xYLtwIYo0uVvr9mgehn9FiaiTORY179qNWfeG14
GSvdwqjd69uxNgJ3YVe4IED6HaeW+s4wsWwHPQb39kYHPI+67an7JqN3+n+i9n/XKc4uzYMVRwDZ
4qg/9J59s1QmDXfh5K3cWnPtW6t37RMoNVwdW16/4Pkm3er1aPr7JwjRJpoTOk8LOAWw04PyOcHj
SXeYH+0WIg0517LEo0ViTQymot1t4Z4yqkeoP2mlrKq13nz77TsiNo9OeJtBWApF1085rt3HZTOj
7fRmPFlP8+SUX5dxRnl9+f/J2n9vpBB4OhMAfq1H2E5iQGKK26XhRw7FZkDzG5xp1csiodjc8F+m
D8ZUzG4tSfOSwf+b0C65qESuzQk0y0NGl3KQ/jwPN2G7K+onyWGR2RCCkx6ZSVBSfMoew+xQH0CC
CjTXI6Yoff1o4zUCVWLvus21Sf7zAyoCEo3JzpVuaTKxO7BOgBfHo9/GneWZ6O4qj9ln8sw/D9vJ
yzY2qJe/mPvylPjlTxmZtmzpQnyKQI42QH8JBYCO+GZR7OLkKw0j5/pqJReNOO3UjGCd48tiu/mu
z+dthaS1Db926fN1O0uQv3IJiCDFJIJeISRisalQ98yM6lhWh1lNfEsfXF6P/2OQFdGJahDP6cwR
caBm7I/7DCWMFDCE8us/43jSILuehP/3YIqkmnYaB7Vm4Szkv8a7BEDW2dMgjdn9VBNHv+OAEBEK
2iAwCf+oQZMmw5CtA2J+ByRricBnlziHvDD8FpeKcSo+TZ9QjMSKy934QPZAYaj37BTeYwT4SCaP
3bMf17/tGpfT+YkReThnG2OPBsfqm010X+Be8bvd9Jh/sjb9Vj+ExwW7bHl8F92OB8OLD4obQaUd
AqG1M6NcChqeDT/JULhLLLzmccv5OtuSoSUsLlu4QKn/Ctq3QP1+fdWyBMISYlOnFGkxN4uPASfW
+MqmWxC+jpyxdX2k4ezrChmUpbBxZssTz+z0bd+mbsONTW4G25zZLkRTNujRudVU+SpBmKgVQG+q
xi2KaKsWzbbuO8eqk69Nlt1wrr1c3wbZwRbCFNQwZgPCuqhzdWizBoZndBgmKeadRqpN3Teybs/6
Sfv9BBQ+axWzZta1d9RcvDO/LQ9P+yHDPSDD7q7ATzHDgHqUZoE8YFFTuXSgtmwgsKBiZfSu28S7
GGQ1OR4VFI0OOXnTSuXp0pqwjyhPgsm2xrqiffQ8evpGO/4Ts5oeudm/IUdYQSBcmhQyUasYNCNb
sCI1OhjaE7/BzMomeEvd2e9Bicmd+bBoRdSoJQzoJjUb61ZW+Fs5RBe/QXztguMpD4YFIV2Ekb4N
+qnwZtAKeLWhf9VzKKF1CZJ/ZTAhc0gHza/Uv4DMXP4EITvVbbXWiwA/YR6qox3Vt3amvymUHoeq
eUH/0pZdTh/fqpcGhTexrswRy5ZwaSzaGJvxaL7MQMgttVZ7L2tWfgyDl8aEmyHiWYoBC6yOsccp
+xrnr9fP/8c05fLvL/bPwmzC54nOy/PCNDInTD5ZZuZm2va6kZVHE6xolGBeTzMJpskurXTxNKnq
+9QGaPnIz/ghdw20WQnqlMpb6Vefr9tbPxpn9oRVTWWi29xAbM/BjUKc8LH8kXmFa3m4tnbpCRS1
t4uQSn2rf4Pk7q6ynH8xLfgxN7tctBDqEpbYQ0XxI1oveFC+R9RBHnP6h5qRgRaxvB2/yAmzVh1G
g6AeJD8xk2kIx6FPs6qMlwmgQimdqe3BlGBKTsDHotCysN8mhAMwGlYa9fb7zflPXGVQolKBrr/+
FWUrEZymiUtwaUYIqdUc7jUDYO563l03sdKbvlyK4ChxH9HEzGCjfZ1fMU56Y+6qF8yR6/vsV/nJ
PuQluKbirf1DkVRj16+ns00UvEMdjG7GLPvyNDK/L2N/5Q7CSc4/T2oZ8O7/OYC/P5mQ7ChxakMa
fPHFrQau0MYPDwCo3S28YhmUugvZvq7GSAInITr8EEf+8sDrmdEqLcW+Ej+/5Th80Ta8iR47aFJF
B1k9b/3y/W1NRMJZSW/xaYa1cVt9mkElX7npKdgNXuDQTb6VX/erR/vMoHDIQgMCQqmFGQObNA6n
rRv1xOUBVPyiH9c9dMkbLtNgOOiZJeGsRSkoHBsLUPUgKO5pj3JI2wAko4yNU6l95qpleM/HWJam
rV4LZ2aFsxc0iOUz5tW39Wv0DFpxtziM34xn80u8b/YMlS7zTX+8vtLV435mUjiKc6iNVZpiT9P6
Z27eRK1stFi2JuHEDVlqtD2ywq1Snerpexbeqbp/fQ3r5+xsEcI5A81QlVfpUuHZZ/sKBZ55F90t
CBt9O36Rw9jXo8iZPSHJJazoWzuE59O7+mYEfrd3+C77yt77vjLKhOWPXfPFxVfPcoVxLKu0zuCL
9Qxy8jI/9SWw0JzWXpdqJ62eBu/6dq5eNGerE6IIHaIW5Q0Y/A/NULpfSAVkF83KA+3ikIkwN8Ww
hjxdRoYwPfaAXNrT001/V7njTt0v4kX0a3XHfYB2pNUqWegS0W+Z3QE0uXSqspsSNBfPYHH2yH3Y
uYaT3S4E8PZePv8iCSoiAK6NmgDYFNwG4VeU5Z7LH81D4eYo6hpO9JgsnHWgLMYxT7cyIND7XMMV
HxJpKaxRr0lUwPT4au/G7eilO/NINp0B3QJU6W6WWRPtlDTOBPmzG12K215/sfz2KREFl4Ztx+0B
33rC2BY9trsMtftkJyevkjivCHsz0qBvJmVcnLfeLz26eE9ArCabQ5NENRHHFuUhZrQCbCgqdG7a
3/EqdfRudK6fxJWS+eUREQJNXk40IsvZZ878yp/fK+ag1jZdxa1/NftqW7r2Pv523ep6Hn/2sYSI
YxIrgMQ7PhYqU88L01h0Z6AYlb4gWVr6Tm68nzfY4c/dMdnY+3qLhuv1nyCNDUIMMpk1ROqSyTSb
Gpn8wl7a90D5J16rOvFNhYymeFvwoqqU/kxyI4q4tV7JejbHWD0ovI56wD+3miLrhUjchwmZTJ2X
nIwNbLRok1NCnTB9pKkp28UlX7hy7EWcGiNNrrMMd+8ybl5CLWQ4WfdoDHrN83z6FxRNRGJPyF+0
nmCIb8kIF3UriCcCMGZ4OiRz+SbcyqbZZUFchKdhQNdMtHaBGxxSMDIZb+Wu+z67KL7wDeYUMilR
ieQmZkIqw7taT6xhcUqQS9ivitO4OYL220JDQ7waqMaFLxhYXtl3/Fi+uwgDTMhv4nJiFglgmBOy
M4L8bjSU+8i2kWIX3eeMpKd6sDaDpZwUPZF50QrM7NK6EIQ0pZ6VKkQQiqBdMj9ZXwK39rJntCJ2
UPdIT3bjaA8oktxTF/TB2+qzvcuhfgNYhHs9KkhiOxPikq2G+lgM+CHABt5ou4WOXt9mBxlmWBYA
hNgzjw3lQQ0zPEoerKH51NXh2/WVyHxXrOD9Mytd4Yumv7Ln4NCNLhhPLW/YjhmISrSTCro853/M
JMUihZrwtgm7CQiMMPKp8rVXDK9mqhtWd3kr0+yWPNZEDEthziWQaQMeazp0U8sg9AgNPgeNvdWi
VHJAJI4h4lgaOnSg1kfRWQmnjRE1T2nFBnfs5tipB1I4TYHSrNopu6A2fki+5HrMo8y2dGpZIJ25
TM9bMESFaYK6JH0CqSouS1Co7Zfh93+jb73umr+NCSdgKgYGDRW4TdarG0Mt/YmPMlTpepr624bg
/ipTuqn/D0Sf/1iUnoM9/xy81Xf9s74ZfmqfrbcF5DxuGEiRlLf61D0tgLIHELOnd7JnwvUlQz7h
cn+HoJx5XxNzqyQdwJYlOFI2kk+4Htf/s2JoXVyaCAo6g14Mz8dxO20sFEjBVNv4S45qP2gM1+US
1m1PQeNVZnr9lPw2vXjX2eOuMadQjXPkkV0dFy9kimrHCrXQL1kRHRkfdCdQB3OvjPBipYce0NQ0
bEfVjB7qLoXDFWByt8oMwyR9A+aufo6213dnNVUxwJukawxbIwZdE6RwmV0gGpLhZU7v6PB1TCVV
uRW0DW6YMxuCy40krXUe90ve4LU37Xa+Lz6Dbg1M0OlDcWJIkfz5FjXlB0xc4Sl6mqVX+2qm9PsX
iPEYfWj9n9IS6oKvCx9s6zQePYAIEWQIcizcen57Zk90uY4GvCix4kXHfQGkMOhXRXckcWJ/kXUI
Xf4A4Dg/yMGFK23vi90WI7MSFKFR5bC9MCRnW+UWLGARkrX8xCOwbvfuUsErzQVj9A2UF7K8bf0x
erZ2IUtUuhRs5hjE2lpF4SbBjFkjKH9buTcGz4yFW72JMBQTbPsku+/Cb8HwQx/yAwm7/cjqQ25A
FFOPPR3ZT9jqG243/nWPF8+kodlEYwTcObqmW1SE1UMTux17tct8NSsTp8gwQ4KO+K9Otd9aw368
bkw8Xv8Ysy3w1aJbqoqq62UXdWqgWImvgX+4Mrcj6M5TWzbLKAZRwYrIdUGTUtfjyk58I8v9mY1f
wjL8eX0h4rUhmhA8WisqA0LeQeJXep/c99QiGKydjC0PaQHRL/5d47kFJoKK/bpuWIzeomEhhDJQ
2sVj1SZ+TC1vsho3y5pNMX9lk3FTxO3+urVV5wBvoKYRS1c1safWa1D/tCsj8cOsAfPkMFvOXFPP
VMvDMNqyiv6qd5xZW77r2fXQj7bd9zHN/Lk2kCHeK3nrKIVMpk1mZfn3MyuabiqdncS5bw/3UfZL
B6Fu2DrX9+1Dz+f9M50tZdnYMyPL5kxKUyV+aurznZowPXI5jcPHtu6npwz6BscyVPCEqPLJLVrF
vAdZ1rzJg2AGlx5Y8HDhsdrhoON1zaAIvNmmjTMWnUzhS0wmxR8qJHS1NQ0ktvFDbc57J5takDOo
6psZk5dcix+GMd21fQ8+yA6QkeubJPsQQnpnzIqdBm2HMxRkXjv+zCztmGjF9rqV1WBw9iWE25a3
gT014Zz5VK3iXa/b0yECGGXzv1ghYt6mz1bJMpMC5GfxyOeKVjlBlMhEvK+vBTWrS68CJXVuFhF2
LBxaPwja7zkhf8qedekQRBUCjGKXacHUEcHT6LlTj6B4rFSZluX1uEJEqcRItStwI5HEV4P2mxr9
Ikru9Lz1Rs2QXG9r8ZLgVrN10zJs4HQutwxF9yFuOW4c9BE9tK03RXunWt+acDyUiSSzW/s8RCcE
HGpUh+iZ8HmyZABztsISnzfj1yrtNhlVDtf97EMqtXweAuZalZiqpZMPNyixa1w8PdYT6/kry7XS
DTLwOaisDe9ysxpPtNPMbUgDhidhonglAymzRlXDCePJONVg3TrSts2PVh/pPmYv9ANiv3JQa1s2
t/mBokf4seJFHMfDPE0GIJxc/1Hxgwq9tKIbNkMceNQONxzFozraU3APtgr1ru/U2g1NGCBZ4I02
NKh6Xn74ANo1rQ6lI7/V1GFD+wBTqx1QpJQFsZem9eCobMrve+2PqUveV31mWYj9ypDrpNDg3IOa
3/DcAI8xPcSJTOpk1dvOzAiRO5+JkZcxDioJ4rcyYukGJVYphc/is+dFVXExQpAeSVYXLB9yPy4h
ctRyCvwiCw9hmLwOXN02deNyNX+c9OaGmPbgMBwPyZdcuyfOv6QQwVGbouU0Yz/76XOpgXe/KR1c
Vrv/yV/E/r7ZWnqiEFiJFebEeCR0/QOnuBZLvwwrKMbIAu1aDDxblshwE5vUAg/yhGVFysbEgyDH
/3O1diom6bRLNlAkuSla3ZyBcsl9oAdvZ0Xz54ieGmV4ur6DsgUJL50qDLMKjEuoGyiDE9PYLVO+
MZvAy9O365ZkC1qOxll2lRJz1pGlJD4Q6Sp4WtuBOtX442+MGCrmjRc0mZj72lB2VrMRDhEqgRuG
T304Ol0u4/1aX8pvK8JSeMKiCbNViR9o0PHVdQ8J/haPCskZWv7Mx2P828zyM852jATlWC0a7n6Q
6Lkb14Te2Upovf5vWyZEvizmJG8nbJk2TODfaRCRQjegsvmo1Tud/V6MEPlYN9CZhLhna5acip65
vPxUsHFjmLjkqCQuyHZOCIA0rMzeWqJ5NQKEUGMjvW7qttc3bv1aNyA3YLGFS1ysq+oMRxQdawSD
bblvUBMyNqhVbPIbu94uspf6rmtc7aV6yyAO+aft3fcYD+kzwPmAosK+XjqHHeZKhvwJjxWMs/XL
xApUetJv15e49tCAFhH4EKGoYH/g3K+aDAJrywqDyXTxpHSV5jnLHxM9wn7WN6ZebRr1x3Wba98O
fLYauOapBYYf4ebATCGdwzgqAAluXhpUVE0rlXC8SEyIKY5VgbY5j5LCHwLFDyg79aEqOVVr7n62
Clv4PGnXg1qkyzIQIwXMaarwdUCcwMMJVKKsuNELWzarIluU8AZIo2QsCivK/CjsI1ef4uyoTmbw
eP3ryNYl3BckDAa1VkjqFwpmfhV7w3oA3QAtYFHkatm4uW5uLdKeb+Oy6PMQ2HZ1Osy88BmQRYQU
ILoanShOnOtm1m7BczNCpMVEVlrWrZb6NVSTnjHlUDM3wpk7WSqo86ox1CVPAplBIejOvAm6Pp9S
X7Wesv4V5cZdp0Ki15ZBcmUbKITdPkp4alC4ehzqu3yKnkmhd06bZbJnrsyQEHJJ04dmjoqxH6nQ
3yhYtJniPnYMqkvyiA+NySXyAcVsUlvVGUM/69Inqi5SmgLqb37t5Z+0Lc1BcRFubCjb13zz72Cy
a3HQBGM3RBs0dBnE0cEuhYxEX2YcKoHJHWARiVfUGBqsG5TBM3ZEvHoyknAf80YGw1g7b+eWhW0d
s4iA/RaLhaKK+WqVwylOv5R1s6eJrKq09gVNHdo8xIa0ERFn64yys1B1gam0aZ0cMnqzBgFWq3Cv
n7XlF4tZzbkZIU4VXR83qYlCb0bLTdRGhymDnm2mFZ0zJbNLIohbVuThutG184aPZ9oqJDBwr4gH
3I7UvM5z8CEQBXX6ArjVyXqp2gBcY386eP/un2e2hLNdpGqnpmOb+lMDyb7xJU2VzfXVfEB3iiaE
U23HCeeKUaZ+u1XuFpaf3mm21Q19n07+m4sFbFG6apgqQ4lECPll0aBIVtvct6vshhXhbqyZbFx1
9YCd2RDiPKhIaaRr2LNqyDfqlG5IB14yOwUFWOgkBkAA5Q+u2FvJPq66xZlZwS0mYx5mFtepb5Bp
2tqZitR3mOiIh0mZbQrKIOo8KPExaOrMnTBT5XRQO9nFXax4BCzvm5hBJpnMNffTgUx7jrqN5Lis
nsqznyh4U6LlpTXl2P2uhdpHX+4A6j61Q/NXUdXUUZ4yTBsJpZCwtIqmk9RU4bUHCAnYbr6JIENm
OOPg5c8LuDZ7sSVP3PWPboFECxoMy1DOZSBXyoEFgWlxn2OnN7qdZK9p2TmYSfAUblC/TRiHokc1
+Opk2xIQwfqn/69xsXQA1HzbTbiw/Lm3XIXvgxItdLBmFi/XfWzNjqUZqgnFR0apeHVETV6RgCC1
yIekcOZx/qootQtdu22q6jI05pqznBsTb4vIjDKMrhQ+Ge+m9nuXQhlF9tXWbqRzG8JXy9umnNsR
jjJScIcpn8yaOhq4Rk3lNhsKSWK2GumWLhYxNGuhQRKCD8iEc1YYc+UP7rBR0AQuXjAa67AD3yie
8RfJrcXeme5Nk+li+bE1choHU1j4Sb3jmu2EzHLxRnGT+LUvJu8vHOPMmHCwLW2aUSLDCyHsoCRv
ZBwMHTk0jj0AOrPPVd9LFVBFjN5ya5wvT7g11J50UBMwIaVQRbE/jJzeBpzN3hBX2fOId+SpDcNv
fO6LY5oVlj8OvbG9vugVB9U1tKyh42AyUMIt/36WzxtROY3BZMBBO/BphMb8i1rGJ3vIJKFlxUlh
x6Ioty9iNiKt5DAMZaq2aub3ar/JrfY4k88pOHjztHRoKxEWWVnUxb4Kp65TB9ZQhhx77AHBoSXk
/x4yTdKnWE17rSWOoL0DNjAxQBe9zTqLwl94XaiOOqb6kWmW6aYYDneDYSycrCOj205t5kZT8itV
csxgjONjYCeNixpI64Vckw2Qra7dBKsUWicrqny86NIMgpIgyU3CzstS3rpJOI8bPrZ/k4dYlkYZ
7otF80QIPHPF08LSAHoARmFnj8SdC9lraTVY/zYhcupUNkUXrZjwiLGUxO3qCUUITXGszDwalSlx
mxUfJWfrEWXASc+LRDdaBIA6AiDYHO8iGtz1UCJ2OlwPxMhKSS6xduGeWxRS7z4JEkh79YVPA8yc
8u5pJHCIgU1QiG2hp2oAEpiWX4yI7//42GOpEHehyC9UkwqRh/NoiAxqoaYDkK6rjdDC5SUbd1Fv
mv51U2tlEAuiflD205itqUKESUiWl6Y2ZH5scILnp9Ld1l2WS8QEVq3YmmHAGVdE/NJJYVYaU1yC
avg97Mfnzs5/XV/I6smyF0CbaVBmiQNAkOBWs9Ao8HLXs8ehb7emXpyqsZasZNULwfmPzISuCANS
WiXgqURYqQk4/2J1qhy7Bh5GrcdXPatskFcSSShbO2U2HtIwCIzKB2XAkjDWUlpnfjs20T7JqvYY
qSHfWpQEG+ifV5s/3snzy0AclyDBbNclTpNfDHAJPD3vVBVqqdUAXuPrltaapxemhCwa708G5JcB
xo7Dkqxo35bhKdMf/eggA6l9GFjCdY6+L8X9RkycLFuIh205meU0lLmvp8V39I+PAEsQZ6zbYz3Q
3snV+NccWB5uYzThks/XV7r6DTWoSWoGXZEes1hdYUS6QwnVMPazxb5nQ3CTD8pN16WSRGnNQ1F/
Bnksij0fFYgaTkKQkcS4XgM8eBndMJ4l21Ev3bwM3B4vsN3frO23QeE+B3cSii7mgCQFiZLL8/gh
TcvMHZXpKQ245PytHfPz1QlfMaBRlWQKbrU0hRR9NmWf+in9WhtZLTkFq+2KM0vvoMez3Ku3hs6Y
mV75uk+3BMl0DL3Yl8gzH+mJvCa2C86FfeIrNzZ3ZfMha/ESGAhm2Qx59QfW5DgKm6Io1cI3qnIb
6eFNXv3NHXNuYvHYs+UNdTiOCWdYHu/ueA+m89E49YNMNWPV8c9WsnjrmZmItpWB507mVzwxD1Wm
tm6YAxNd0Qi60605Se7sD5PDS9Z+vi7BG1MVGLNc64H1ZMl+KjBLHmH4ywn12DdzqE+WDd0lhv2c
18q+DacfGi+fpybZG1YgSVhWXZWiIwPVWtx7YmdGD+uaKCWtkIA9ZUXt2tkRZA+SECoxIvZmJj2Z
zUrHZwTcyOfVbsoaP43+/HkA8Ox/VyJ2Z2atpvqQLalXwzZom0Al5wgoDqlHp4lkwzqr8YvapoFA
TXVAaC89ptB7BdK08H3Lbg6qraHMWe5oHx3jCuQHdfPrL6KXTpGNw+ZHSpWpSKEhkYSgJGNZ4GiT
rTu62VV+n0NAIh/z8m/C85m95eifHQg9bIkFkmsklUaKcjHIU1rdVVgP/NJWh+7R9dWtuseZNWEz
41ixug4sfj7wOZWX8L50R6ugm4TEqn/d1AfMP04ehZujj7twdH1gYE4svbYUGuZgSFJd66C7erkd
mKcP+x6iTW6wm13VS5x0a4OVrdi3qRcHW8WTIbJWYufFzxCydgXyg6paV7lP2sL2ioJnO5rmg+RI
rGzshRWh0NJPZFpmr3K/LZQN5ggdPhebCli065u6Ej6RIP0uAAgJEscgUtfk8M4kI0+dah3RCb5X
xuqORbPE1Mq+XZgS9o10SW/QgRV+ZtG7to+Pc9JKXGTlQXVhQtg0mhcJBObMwscb+1NVqHvFsG9L
AEEG2n0lZv+gq3DQtIxkCBTZ2pZ/Pzt0edQnJA+wtqg2cohT5t/w6pIV31ZcgpGlNotLG+ml+OCO
CgwzQluy8HMOsfDIHk4gN/lqF9mft+NhB8raDCq2Fmqkl4vJqqxNshERhA+Nlxb6EVKmn//Y7S5M
CJeoZRdmoTbLh+rG0LVyXfHnpEDqTIEvDngdSm7t5ScLTa4Le0JWlwyhVuYNAMy2njhjWO/0Jln8
wDX4CS9HibWVQ8WoitfUcsNoHzqiEMGYQtKTwlf4Ionz0Kep11hfDCpJANaeHOeG3v/9zO3CEnD/
jMalP6d8xGAMzqyFwS+nbirDWZiLwM5gRtBHrZtNQuvQq0nYSxa7cubwG0xt8UlAxMWCOo2LqmRD
Vvhqr9quUhgbBn7aKC9eWqtpnGGubqHhdDK1NN5ed6KVQ3dhWXCikbWjQQOt8CdLOabxtC1iGXBp
7chZKoY0kWDhc4rVi1JRu2qc8TS2Y2ilKdGDwhnQAZ1sYnrVDhzFoMAko74gBK6h0UG4MaBKktMp
dJqgvwlN/mtMqC65r9cOAq5QhI+FGQz/XZ5tzQ4HLbfGzJ8Uui8IZDiH2t7rentKY61wVTP4fv0j
rXUMlklXFZhuQK0BE7i0SJpE7Y0cEM22iOpDb+W3eojxXsZr1R0ZVppZQEw1TWzc1oMy78c51h9L
6NPtxn7Wdtd/zZrL2BbyZTQv0D4ViziRVU9JEQD5bVnlgSklaNijl+sm1j7lgpUCNMHQUcURomfc
KJFZmcC6oYfqJiMk70N1N1Yy6t0VM/h8wGXDPRkKbMKHjJKShHzC8FRNu/BYhD3ZgId3fKCtNUt8
Zi3MXNgSbm5DMdTZnAARmNPGQ9zd6An7ohTF7VzV3DET65joyqY0Cm+Mw4fr27nyxQDseR+cAkLw
w2hdOVXVyEJA3vI29qas2EyVrBGzEq4B28ObDsccbc/3OaSzKMrSlrWkNrk/mjXoL8vqpYF0isfD
9hb8rp13fUGr1vDYMYFRsTQUii7PQ6SZYWbqaK23ZXzIUs1J6cnm5EDM2L1uaeWsI56gSmMukQXP
xEtLldmmCg8VwM5b/QkVFOjcZBzYOv0+bqcNylV/DqK6sCfE47rijWZSuCTYRQ9lSx8JVzfmpG5q
gz1eX9qa958vTbjPoW5YW+YIU2NshPhkBd+PSfhrqFUuWdRanweQUopKiUk1DCUJBy1ui5ID9gso
BHqB0Bzd9aZ2GxbthuTknuvQIme82qbJl0olNyFtX1Vu/czjaIt8Q7LqZQOFLObipwjnMIibLqjK
CJgAMv/QSgZlzqw9qKn1PUoGNNK6tnA4Mf+8Mw+rJsV/KlM/9HlGk02jVmMDUBczMXOSgHu5o15C
p12bD7JMbe14MGwz09FS01UxrqmznuSY6sPrHPosW6Mzb9UOGU2XN6oLbMjP634ksybsKCstlucc
xRwjiz2lUVyjfqBzumsiSVlxJUsy2BJkMEYD0NOHGFNpYNc3kgzDQnrm9JDqwCBVd+Jp8gPcCX47
Q2bVYgM4ESb9LyLokiUaRAWU7MP0loYRWztbTKfAamrtsbRlNaK1GH1uYdnlswBagNe311LsYjjG
XqCAu3mQtcrWDvy5CSGWoTffsSLBHMkI4LjTK+ygj+YdoBUy5NP6WiiiM9qneAEJ4Tk3swDlKAiE
Gen40LJ4lxqDJAlZ60q8Y0/+Y2P5DWf71ZqtDlg1uhILK019N2KEHopwTnGfHWQ8bmvlygtby8ae
2eJtyjIrwXr0kwat3c6PUweTsA+zGzhmBdkeGcnn6pFCW0BlNrIsNOQuDbY8D9thafXneAA3+oNp
c0cfjk2lOdfP7tqXwpSgheESagB8Kq4sGPEm6U10ytrXrn+yEsmR/aC8jnqTAS8gSJYtGzhFwYCh
RBbAg2blT27vsRj9o/oJMXcOne/KqXouniYoRnqm9+fLskDGaiJBZYDUCveNOmHWNpgUfDBU/rNn
3n7/87+PdwZApejb0w8OnlCtNOlkYJZ3ZvtBIfs0j35dN/GBLwI7h1aiaYPWGNFOe3fKM6cbSlIi
Cc9zf9wGyHOcxjdv+4O+xxRlCxY/yyFO8Dn2hm+t4nBfBkxY83kg9ID8Q0eTfsQNRX1u1O3iGcEp
ulde+z0Src/d1vbVm/g13sooWVYc0QRbNgrweCHqHzIEdWjCCdB+OOIwuRzD5nMioytaN4GvxvCo
+Ii1yBhLmqjCRxsVy2uN2wkEcJJvtpItmvjzaKLjOWHgYXF5bvtKa6NuxoAbc14tn781qW9hMAJD
7W7jkW3rGzjIaunF3lHWjVrJa2AaaSra3lijmGL1fWoOI01yVM966swsu6NGtrW7bJvM5REwiJtp
UiSne1mOkEtd2BRufhtSHlVUgMEgnNP7etQ2uhUcQVD84/q2rn04oDeBFyDA5BAR+ETSmfWQHs/8
RfZq1CCiQErJlxMDrsW0JS3TTOCr8BoUU4uR1EESGfhcWnE3FcSdkswJtPtQkw1YiVsmGhLye5UM
lZpmeLkkmBFjneI2+k9UvzbXd0z0w3crOlXxdrYoGlvCBUwzjcRDYQHK0VQecB1u3eVOQ7jbtIBC
4Pa6bu5DV+HdngkEPEVHAZURwR7EpREp43gZXxg2PHAq1KxGp3hJ/eE+RDfWt6GbskN3zZsHpzlA
huiBu7JL80OVRPwVix+dRcwkBs67t5HaDynRj9WI812ghQrypuSL3WOeJ9GRIIxm5cZDtYEwNxT3
bOVZUXv/+n6setPZdghhAIevIPoEKLvK5xMhk6t14GDRv8y9Ktn5D2WFZc1gRUG5ixgq+XBLjCnY
/9uYLSCC7qHXgmOTFZUzJvl+CLsvSRFBidmqPWsOHodUkyWt7x/2PALAvEEALsXbf0GwieeGZXGa
xr0Cvlc7xMUE6Vc8MUY2z08Y8u+8dtKsG0Wv24e5L2dP1YfE0VAr8PQ5LZlj1LTfQxq+9EDrrOw6
vR9/tGkS7KMpapyY96HPRsw7J5BjutF5qLrdxNodq2bmsGpqNwZogu6nIADpW44ORa6kGM8JRp5i
7ldh9ga1R3NnZkZTAM5LuORRsHKWl5qHgUiP7p0mYr21KU8adQDMKEnywolo/X+kXdmSo7qy/SIi
mMTwCtjYrrm6eqoXonrYIAYxI9DX30XFPaddMteKvvthP/WOSkukUqnMlWvFdGo+caaiyZLj3/sm
uw7mgpCh4V6R3AmIor4HhmmFf4EjwErsLuzz1lY0y1RWVqc+Oz2loEzTG6yG0DIaaf/UtqNiw97h
GBfucrYSKa/VuJ0ngFOi75/S9s3XChZOXdXeFrSf7ms9m29HzbRRouKo+Y/EuCtmM0HX3Clf4NbW
N85b/Es6YA4+Z9x9afxai6axzYKimMVBh4zQwzy5ieL1vvmhkY0BS2bhE8jlV4sxpAyU4QPMxj+d
nRy9yaGBORWKuHFJPLymJiB9A4wMLkVkKLHRgoFXgxx33HwzuyBFFTukT1PAv6MLwSNrBxjuwbtR
58tbC0QyiSkwD2jGiypXVdiJ7mqExgBpnqwKktWm84jZCVW02vKxczvS7VclYNoZcocCSgaeqmCV
qAUVN7nLnjsQvtFPoxH+bad5PTyoEa64CM8BsEu6mkxHaxLGOI2NZgGspTAwpe+lRLGyzQ2EGWQQ
luVd1Hdyndk0K0caA+9/GMZhp7EuqLP6eP1i2TKzMl46a+dhHRf8eEazbCjBulOu7D61E4j8LtXo
s8MTxTl9fx9J53RlKoKYFN4fAApI57QsBe9rB6XBYZwn5ChJ5j733YgXW2HUhxFaU11Y9aCoRQjv
0+8UHeOozas+zIqkD5qmz/e60LpXs14IDb3FST63SS32He3sY9tn1b7meR6TVif9YWi1ISR0mh+r
qbBPvK379miXg3Za+OLvNW0unhk3bkc+J6+1qNM9AF/dK8OfOZia5+xSt85PhT2Mr1yYEDo2/C6q
/cYoIm8QbphiNW2gJ7XKnS+92ceszQpfX2kUgUv/+DW0pZ8rLpDLEbsIawx20eX39e99yQmOts+5
CenAWIVdMpJgMIWHGLlmGJH8mWdRVX5ljzwuCyh/jHu93FNAI6uwmmLeH+kEnZMGsl8qWLxquVK9
WCeeI5BsFHG5kIOTm3fp4CgKxZf+jeXiRe2t47AOzuzHHdUZHfNkxGCRW+hxqT81CUAqVJXsXxQl
AOw/NyPjsfSWtRoEyot4lZmtmpu23tlz1L9qz2MTtLfdvTsHlH8zD0Rxfje38M/6ZIzWoGHybrIw
aT76AB90N52qm63YQN/8uIEV0+1WCEz7ZO5P4Z508nNq3q775LYJINEB/DXwxJW8HpFnnrp0xBrq
e6950wZQJxMFeuKi+LF+oRWDu2o6WeuM5sd1jBzErAbDF9IOJV6xD8VzLVA7ojttx/e+F5b33U77
Pfxj76s9C+uv15e4LuFj+PtoXUqFnLbFjFa3ejqz6wdIrM0PPsTDEENaN5gM2mKoPW8erxt9D6of
raI5gChiehgDR1VJCu5L72BWwgObyDoWZkSYFYV8nLbrdqtSo/eDvOVQnkz70GuU9cZLv8S9hY4B
5tHwny6/sOd8nPKRrg+WpX1YeP0ts0l8fXmXe/rBhAxYN+xhWWwLjzNcKd90KFMEjkZ4lFfLgRQc
Sg4e/fs7GYvCdC/SGsxlyZeY4Y+JNWqgD+7bOrSSF8+3Q64MJmtIkr8a0L+o0eEtYBqy8sXQzfi/
8xaFnsTfLdXKv5G9AXl21Dj5pCX80cu7PCDd3zKY4oRgTM/HNNj61S7Qx5k+9ph7YUXc0B4zDnjp
hDhIX4zWVNWINw48itAEaQAe9mCEWb/s2cOAdgNYY3mHZIAPd3gMPbo9lOVqUwHEuXw0I0MDftVC
AoUHrVzvrDXeuakL1qaxtM29WLxDYo40GBv7BooDql6Iytp6Is4WlQwTenA6EBUGr199JwHmx3hd
dO92yeef1z1/67r5sDIpmK3DX/DODrThkGj+x9rzmH3SnlERCP2n6Y3+hGjXXlUMUa1PCmFZkjvt
0Pdo+ev1zreWIM+RP5BvFV4v15d3eQBwmdpr/cwEVzVi18edNBIx8sIRLO4gf3lMXP930rEpzEwt
Dya/AVOa++y23SfXA9f+ddMXRer3i/zMtvQVBz8XLIHILAa8XfeQHopTFrGbog5agMm/YyT5s6d4
Cl5GSqwWl57jYAwT/xkfV7tkc+OihYx5UyMPevaG2dNIsSh5pPV9UWcmpDvcocMMqB0WpS0QQ29v
M80MSeZAaOI1x+sXbRoCJEzOFPf6hsd8WJn0HQtrhNADlCRjgPNBL+U8tAa4n2x6KJNyd32JKlPS
Z2tKt20dHSvsKu1QZSWoMvri2ehHyMqZClubHwzUKgiW1jraI0Uvr6/9OXNgq2BjmNksqFQCnFvn
+0OSLp1vIYQ3JC2SleS1zHY62bf3YBWH2K9WBKg/acnO2QPcnQaVYuhs/cMf7x4449kDRDrkBsSl
uOkJEBc5Syz4Pyxje1HaCofc2sHzXEzawcWZR8vQ8AYZe2NXUFT1ShV0T2VCeuY4tV6TZV1IOWe7
BtoYU6ki+d00YRnIbRCjwGQiuTcjJqUTwypcl71UlnFfFyq33ijGIm88s7H+hrNLZbREwpYBDEj5
xKs7u+74cU7mKfKsu8nTtJ3la91nTSuaqBFdh9ynVvHZbnmEhYqHQ1D9B1pXCk+uNlR9TjBXViDp
YMaPgmRhoczO1wgk+x2gJRhC95ERmPJejn7tDDYofOL2nymiUKfSMDiQvelRFUFwKL4eLLaWdG5M
2lRS5F0CvWmEw9qs7meKmRYLo3N7sDwuz9dNbcUltEyQLAI/ivlvafeazC/zhC9lrGnAl6CIjNnK
XZ3se01F07xxaYJ8Tl+74kDpoK/10VMcc1zsUYDpjjn2szvqYdsZsZF7rxpxbvPc5ZgldgNBfUWS
tZ5V6ct9sCuFKi2dHaA3YddfzDc3NV9Ky41rsYAwofNbhP1FYXDj630wKIWombbUQb0MWd2UQ2pn
TF9y6tYhB0Dwr78dJtmBccTdjL7/e5A+O3ta45kA9lsMFTh9ivrZ3VHfPaJ8DCURJV/X1qoAb0HD
BdUfQNqkkGgtJHGt9Q1M5kcLFa5p/FnwRJXdbCQCGNb5Y0WKirnw7Y4Vq5W0zw7FGNkQYG0849F0
hwAH8CF12IPlj7+nWsket+UooJTCASd4QmFTPzooq0y8y01cm4Mr9ro+Rmm/hI4tgiFzAtsS4fWv
ty5F9kvkcUC+o4yEvqV08lLIu6aWgQp7VTb7JNcjM7cj7toh6fvQnkhQVioWsq3k0T+3KeVZjC+u
XlmIYnbs/nT31g2Y+EVQ3LqnVd0crWb/1/VFbnnNuUHpCrKIsPU+QfXHdbU9G+4NzLIN2dN1I1uR
hQC5gcIJyF4uuL+ThWr55AM6tAgH3CBG8Q/hFcaKeQ4PYk+Axvth2qU0WAyhysc34icQnitDCWLb
JWypA2tx0lMDsJsBM9rLl3o+6WUftq4Cd7CVcYEelLi4y1dYrgx2yA13LLi1Asye+rd6J/ZGRA75
Q3fodrzcmxEQWWmgelL9H1b9dRwFNKgXs0MJp+lk+LA67afIDLNQGGFuBFnkRBWUgvmDLaLkXmV2
vQrko4Hqwn+syvwdVjKgnZ8TcKQMoty3paMdHR9N9etus3UAHbQU0MZdC7DyvJI/ZV3XmBjuMZL+
6LTua++6O1GmhySvTsinnpjwOlWA2/IXB0RIhKxjiRfZSlqBxxEsZCUqXm6QjrfZr/G5PRW7JIIC
RGB/a7WH/pdaSHjrHJ6blQ4+wB6aIwQIeygvdtyt98Lj90lZp4r1be7p2fKk805G1ns+x54Wuf/o
uo0IhAWsP7N7AEvMT+ivPTnWnO+vf8ntTYW2FahCLLQT1wBxdhHWEK4y/QKH0MMj2JlJ6OR6mGgj
3sSKY7jpmWhT/q8luaSXZBbwRiZAsQabb1xhHBNDxRi+gSzBkN6ZDeliyHrbYT7DmSPBuOtevBQk
CSEEdI1vxbOLoayw/dzd0NvuSzscvCkW/m70Aj9ScdxfbCpmN4CGQzsMcy/oA68udbapvmE0Ru4b
FXof3U6HPtGqAolycEhH7fiX308ytf6UM1NeP9Zjhkm7GApsu8y1D1yzw64le1dFk3JxDmAJewv6
Qx/RDEXnj5ZAiYN65YqSJN6PJX+09SxcQL50fTmXpfx3KxidgHg7nibvQN6z9djC0ZfJhJgOKLm0
zxjLxLSxmS2PYG7R910rQHHaETvqke0cdNr5AWkcsI+TFOS4vfU1d6n7lTpAdL/TV8xmW4ZlkdEQ
g5XFLS5BW7H/l3kB7hNQrYPJy/U25shS05ltwvCDqRfqLIZUxNqHr0MaN9VujJry2MUqiPHFUVpt
Ai+9jqbiXSW/qBwT3MkMsF9URMz7Zcgf67pXxIWLaCSZWH/C2XfQEkEtk8JE73rBVP3wxGEpur3u
PwD3EfSjolC2cWIMHfVcoCAx2XhB9dNos6NzZ6hiw2i/Z2aPOU7jNx/tY71wRRza8OMPpqR4nvRi
9iqnR4nF07+5i3PkVvfcu72i2nIBOQdT2Qc7Ujxf/JIlwEDhZGbLHSjEP6eZ94NNNlpQVfXMM5R9
+vHG74whrCxzQnowvF0/TBdZ+foL0HYD7SK29IJlqEudhelgyIi1ZAGNKAuEPgbm+DSUoPNUsR9f
fkEDiG3bBMuDiTe+DG+yvZEUTrcOFGfwGJsOv+no733unbxcRTd3id3DZAWqyAA2AIIJwIH03vB0
oPH0ygPa+Sff2WA/LiD/duB7Y+f+pnsVuvnSY2ANyEgsD8kqmE8+ngW9WNIBwoPYR37jtQ20Dr52
dhlf/1iX5SD0gzD9DQuIfSu65qMVp3STBFs7xFUynWifBhZqgGbzPLvDbY4ZbR1IvW6G9mX/9brl
y6MOwzh1KNdaK5xVCuweJpl0umhNrNeMz1FNTYKZozqJE89mkb2k0DMbPWGexqEXqlVv7K2Bltta
fSIE1B/SKSGJheEtoHRjpwNVsHvvDyh8uu1uXn6mHIiFcowERrpTpF1N/VMDF24xgI2Wvg1as7u+
D9tf4Oy3SDEPLOEd84mARtWEC6P9LPQWE14kNjX/fmiHsG7dGKXNaMi/KCyvMedD1r5++zPLkocJ
sUy2M3lNXN42R3tXx1NA7qxTGma7NFKVyDa/NzQNVo4475LlurPsyrIqG45mA2KT3vc2hCwXO0yX
8VC3FQbKe9XOri50sT5Mc6MRAoDQxQnyGqaP9lhh8MAN9fCbiBojaHFJuru0wxBYYAOvZkYLC7Bg
CFczRVZxGZuwvWfm138/u8yqhXFCM8Zid1ju7Sr/UhvdbcG6qHWb79c/5aY/e8QF+YwB0hR5AlTj
ydiBKB2MviQNNJdGE5lDaF4pHgtbK3JwewCA56EIIkfbuvdHxlDviVNdC0xyn3WP1nIcZkU9btMM
xmLW0A4sqbyawclEL0A7GWdVGWkEpgwLgC7nka39uus7d5nUrAPif2ytbnv2kTKExcmaYcvDkBQA
XIOSuGrbAqhQAVoAWE0G9/UzSwGbhYUp/ZJ0YF1XcZJsfXx8FKCR8C6+HEsxvbRb2gQG9L4IjPIu
cX/o/sv1bdrIK7BP+Oor7FNHZ0K6+8akZDNxWxB53BXPzX4+NNAZwHiPHqRKENfFKC5msD4Ykz5K
1y0+AboGRHBPc4T62k3xOU0P+i8HBxZzArHFMZKguBO2nA6MAXh32is5sIxs8WevmUyw4cfMaO9y
7KL1Iuz5yAdVjrtpyEdfFlOvCL8yfiwZVvZRG4bQYtzPWh1M3IwaRAbH21//aJfIPOwjKAr+Y0rG
kBG75AVZCV7s2Ogi1wxYNIvI/bqqNhA3NMfQCjug8MqwApLXCDUPsLwuXG5UT4dN91n7COukFrZX
LtUCx+BORIApxRvyXwlzd2XXY+j3VkDfN3PEPYaPg9ZJ38qFR0ZhRtc3YuO5ZAI0hLkP8B+vCZzk
vQZhWlqloO2Z9qB8xeRHcUqiZqct4RK5X7qQxbUqEb8ojK9Qm5UJA6NW+J6ySdMG49cCksFYGHNc
Gs+5+61eTo7IogaF8NR6pE0fVI6Kp2vDuz6YlY6OM5Amb6c1n6t7Iw04aZ3TAMqT0DMXAB4W4iqc
7LLiKC1UTuTQjneYRzE9+TTuyDd4WQbRatD4AsRMMAQI9jPOAlqEqnG8jbh3tlRyISPadMnUpnkb
N4a9y+bflobrvFHd4htJxAcrUoJsuLwE1w1SReFMO0YxFqqBwrQfD+386LIK+jtz4FBFuN1IlmAU
wchAHMQLYF362a2UOAsgY7RoYwrDS/+6jNAdyQNn+rRAdtuq/3asYv2EFvpRqMmbFuYHPpojOrMG
6BZhTrn57kIUBJXev79mP1hYL8mzBS1F1qUiWy3kCxrLxU5ov6+f8U1vOFuDtGUOnqMViIHbeLB/
57MTLKING2L9fU73YR3r8TtfxzB1CbRo2ngevpVIK7PiJAoc5/Gf66vZPMZnq5EC1lJlDp4msEMK
96muywNKpniitNV34BwUJ3j9W1Ka/GFNUshwQUVUpTZsddwAlq2dZlwHzQ6yNMch43u7+1ulMVzv
HwxKEaP3miStWjwFemu2brNW8x8ot1SfSuEQ9hqgzz6VPxZkaSwsS+9QF5vxwtAxtTOpeAS2zazy
LDiraLVK8YF0Ttq2HuL8vIxx7bMn1ponbcl+/j8cAjxt7+/0S6qxDvScyDDh3r0P6cNKi/UJOWsi
oLz5619Zen+vnu2bkZYTUllYKnj7LaHoX3k0rqbltuP/clFy2TWpGcnZGnf05jcBH9bEjMgd0Hkn
5eH6otb4cuHjf7bvvbRztiiPo7hrerDkdZpPA6BDbUTtwlTheVV2pEiqC2so6Qw7JtiRc9IcC0so
3nqboeFsKVIoBcU6eLUdmOh4G03GW508+FMaQM95d33PNj0bAxPvFZpLwrdu7F2/ttwBMEIntAS+
P0QPVGT82xv2x4gUfJrUTxYBLVQkhhC/Eo+VigV26/4GMszCMnQwHV48XDAAhKpuBT4MtzpZ9Tcf
4lpE/JrYElgg+mHNP+3fksmt8c1aG8w6xqxA7bBu7Jmzid4XBXj3AT2aDBC6M15CI7f8NXW1otS6
lSas4CYM00O6+QLjhLHWkooxwRfKKih5ibAiOupYPJgJ2edNGaRuqrgstpzi3KTkfZXXm9zQB1AE
syROKd9Tn8aWWT5e970ttzg3I21h3puCdUCKxeD+g2QeRGPEp5Z3tWKWZ+vqQ/FxlYPA/l3IlWjC
aQDKTDs8nbvIbg7L8tonvx1e7nQVTfbmilA0BgAZoK0L8rFiXGarpDAFnsgOsrJoMyhyk81Pc2ZB
Okp2nQiethoke/Iictw+ApdEYPYqPvNNM2dOt8anM++uc2fokrlrY1/DYKR7vyxW6BgqLW2Va0sJ
EJnqbALhwRD79V3XTmHjTTs/GQ7daO1pr+96TRFWN13hbFnS7hnFgp4eg2P3jRXwBAKyvMesOA0T
/XHCkbru31u9BMSIP0dXyoEMNMD1gYFzpvkJMq8aYFwKvuhP9Neyt8IhVqnWbkbBP+Y8KRkyab1U
E4aQY8tDpXlEYf444ek0B11G+pulZ06kj6V1KpLCuqk5GGgVzrlV0zlfsIxbNBb0SIWP26RpFxQa
8PYlmKqlu2F4M5w3f1mCiR6J8VoM9yP5x5vRgbU+X9/0zSNouY6LFw5gJHKvYxCgA/ccHBBa/NaT
LDDSdPfvLJgfz8bYCI/aPAFca37LmpPuKAL+5tkD8zGalqj06nLTRPcmV0tskLRDguIZUsR3nih3
qJso3oObZ+GPGTkFBM0IAJEGzFgQHKQo2LQlGDoQT/TI856vb5liSXIOiNskacwZWzb4n4X9MC+v
VaY42tuH7Ww90mfJ8sI0WiAh4no37padg/pEtueP1dGCQLSluLpUC5JSwMQwIBGdYvOy+SYfRLws
Rmhpxt/XyCHh+l9PeD9uZ1HY8wtvAZktykszy8HrqouIueCYsJNsCNKFEoW9zbNzZm9d9Zk9zILm
ni9gT7OGHeCcqeUoIsRmxD+zIN0rKZ7WDHyciIjisfVAjlGmcDoBKpiY1+j/q5BPqhVJNwwno29P
KewtVYeib7Hn4CD5d74t3SlpUXV+Ma7EYtYUZJDGmJkWzlMb/zsz0l0C5kpTdzTINnhF9pIt7LSQ
4siFinxDdYzemTPOfMARDluIDh/ws8CLjQgCEXdOA5kdY+d81SIVW9RmZfHMx99xV2f2RlpA+VSs
efQS1G/ml+JU3JU3zid2QCXumZ2gjRm7L/9qL99L6mc2bY6O1GgjVLSQcxOmCFvKd8ny47qVbd/D
1CeSdsCXZSRB7TAGyVKszMowc/Or1lXp03YQ+mNA8jyepA7NGxjAO3TXFBAUtfwwd1SIzIu6Pnp0
6Jj8l/ZKhtc5FiREp5lXcbVQY5+MOuZ//Wq8H0fa7ker8aMurfId0GJp1ApkiU2L+Z+Zln+LlpB/
iFSGaaYJ9K3JVMXgWAmsQuzH9As3VORp8rbKVqSLJB0IRIVtwK6s9CZzX3y2s23VWPn6N85LFasN
tNh0oD9MvOxk3P481FM9N2MFYiZrj/41ZmTyObQGI6p0pKY54MtAI5g7s5t3Pm3urI7u57Y/XPdQ
ORq//wq8VvBDAJ0EjOdjvLe0Hj04HyiegdTAYY/Laym8OmKrTLDZxNBA3um054qAeRFi3s0iWoFP
EGyWmOj9aLZjWjV4q1ktm4zQHBwa9Vm/zxNxI2y6S4rGOOqQfeO1uXeH9K3yMH8+2d3T9dXL51P+
GdJdpA/aPGHCvgIXMOrvTRNOiQpYLOdY7yYsHQTi6HIDECEF7SQhTWmUWKln0V/caB+Sgt6W7fLd
tlncuu5fpnSSOVl2t5u8DkoQdQP2DRoa6WPhsdDp3ciYj20zKz7j1jFZBzJQ/sBgzUV403w9s8UA
FsPRYQBJPYEzPmgSP7j+kVRWpBjnW9yYC2ZCzi5/rqYD0R+6WXGzrt9ZPouYUgMwCvUjkKVJ7mi0
WkenCbj22r+n851h8FOjkbguv11fyqYdyGcCh2igQyk/jua0bhO3gAgMNZ96Zw5TduuBrgsIOkWS
tWUIqTv4mzAgYF6QP2peUy28AlSZze39oIHUuuvKvV1XRlC7Kv7brVPkYgAP9PXoc2M+4ONhrgoy
CYgwYcxDX2K7AeueraJJ2VoPyAXwpLOhzgqY8EcTvaWPmbsygFYg0RmQ+hZ6EhINLAcAxl7/Rlvu
Bn+2sX0GwK8ynzszl2rQZyDwUgShMBXJaejbV2jj/W2vDE179OAQAB3AEZC5S1dZOuRTRhyAYFu2
lKDgXht/1aiIBxereTfiYyAeDWrM50rfxqWtvzAGBHfKbtrKjAqzDQzSKG6RiyC3WrHBw4IJNGQ6
MmQ4oWbNnHTFiZMc9O2gH+LZr5XrM/Pnh6FQ0TNsmkMLBuhMKLJcsEAIvIV0Szgw56e/p6TFEIr2
M9P6F2fIIQ9U7a97xIV/r6s7MycFoKnLShBQgasa8ndfpjktA5I6//w7G9J3ShhHhcb1V4Arasmd
JX7Uo4r6ftMX/qxDLg41Q591LjUasOolYapz3Kg5e9CghnJ9LSo7kmNbbsaoN8EOF7kXJABF3fpd
ou1ok6tAyBflpvdDdLYmKVOzka1gWMjFMITnfiM2fS265IC8I7JRHAUJ+6/JqvWwF27cOv1rMpGD
YGCoYlnCgnZQJo6rK3y4SD66iicVBbwFj4rBwM8ZxH5qxYH6OuSHMRlSE8Br9YAOieLorY5xzeLq
vGcPGYTlLPcpCD1K6oK4zu54kOjNEvCl+cnZ9HO2sheIs97oo+r2v4jJ0lpXNziz3LtZQisPp5BM
+SOlI0ZqSzAN0Oa+ysfv113qMmGUjK0/5swYyOiLuoNjxdUMraw04fpOK5LpyIFCP85zSX5SUjd7
y6DLp2maUe6xDLKf9FF8mZxUOQ57kbxLP2eNUGc/J+nynIIgqYqdSXeCMbXIXrTjdJwKEL0mZpkF
Lq9sAIyHdm/RfAowMP49dxw7oNTKd9c3R/UhpPiEHm7nuI3exAbp97WmRab2NBM7mFKqsKQ62VKU
Ms1e19IOUWqxvE++0N6SMrnhAK5cX5DCjIxn6/JaT3SOBWWVtsvb7mBp9GEsnf/XahxIJ6FGDEpN
6bBqrMeAPQTkYi+17prFeWpn4LT6okgVefL2ffXHkHRGe2jGj9wSTVwI78boxpNtzi+DZ92OU3tX
aip/UJlbt/fMOQ3ud6MBcpgYSutfCjHugMgughkcaXOW79GPUHTXtj/Xn+VJZ9O2R9aiKQUtB57f
0cTDbPZw45iz4nNtLgsaTxgMBbfPBd2N1iwVy3ssq9T19oayAZoRje3fOc6gh45wq7BNeRNfd8XL
ygdOOhoqaB4iUVtZrj5uZmmTYSzF1MXZsTtqXkB3RWzF/XE0Arp3FY6ydZLPjMkFeZukBobOoVyE
rrL97A9efnJ7ak5B2+iiDHKNqtRFVRaluxoUpEybygWI8jxJHvN0cD/7ToObpAceaAdIXKNiqtzy
lvM1Sjd2q+tpV2bAaNIi/Srqqght0WDKvYEGzfVvt3U1nluSzjfUV4bKNiEMa81VEnSe9U+vW4ci
tb+VoBcKEsc+ij79WpqdAhS65annhqXzPhQeroUV+ptC9+wxQZPg0LUge8UroIgySmuQNFSz4pl8
AX5dU6Fzq9KxrwoPytodPLUUj83RitLdHLQkrJf7/D4J2I4fMDBwfYfXhcjJx7lJ6eSTvkmHbMYO
C7N/7RpM18xWpdIZVTnMuttn4awROa8bd4G2tV/tDTEchaa91OZftnPk3ZMuUcMQKaAOIxIMF/oW
PZTkjC/eYj9f3zDlR5LCST+kArIMAEjzsBT3Y3E0d3RHobAVTuZTdphnKLioooriHMj1fDGZeDXX
gId3Bv+RGRPm2z3rUyX0Ouqc2Q8G4TVBQ/UpGLXmx/UFb3sIEnQwOYKiRK6Ag7o30awWR2GlQbpt
fav/4rnToHizo2666Yl/7Mifj+QV6GlRg0h54kDNoGdfPWouL5Q05vesJ5iVtf0Gjaa8CDHrRkBC
RxLvwQeh2R7cR25MIUYcuBngFE7B66eqSH4JjcyRlZg8SKcF+lXu6wRWq+9mKVBP8fxy3BnTeKe3
qRbxRftOxupLqy8nVhiPTqJFttPdusZyKxLUd+saE260Q5oBfnrb0IIm7R4y3+lBa8ZvQA35fapS
kO/pwFB3EwWB7rLgO9W1G0DN95Sy7AHcipGohx5czn2IIeo+KF2yr7s6Cw0BWbuuGA+0o1ogFvpa
W82tbswvpgE+2YIdnDo/Ut3JA4uUJ3yGLpiTLO5Fvs95cSBZ+tW1qlvw++99xGaw8/m4g/J9y5m+
Jz0/zGlz8CvQhSygDmhMcCozdnKW8WVIvWMrrH1hk1OppYdeYOaKATfk08dKTHvPsE5aWcRszI+r
3hN3+vusaN1I6ANU3dMaLLfDAGI3/6vd+zo0oJ3P+TTeEycJs4b/xtMcekOD9ZBTZNV+V313sxYV
caL/HBzr1AsQ01miPOHrz3tG6t+5IZwQLINJkILIDcz/bZQJ5nx1ezs59Bo7Fqhr91nmhbWdT+B3
93wQDtmfhKjuWJIceT0fG9eCEp2XxLNnsp3WeoeRkLvZIgfT659mPrmYUUoxbVanw26iC+YLSmCR
p6QAzQnpnoBFg6/kRmh4Q/d5Wor9NJpZkK4k82aFgwbWKjuy6/x5mjVooruuCMCVO0S1GOEa5fAT
A0tu5PVGHtXlUIWQeeli19bITWLDvZfFrMOx0PKomf0+xrB7ChIXo3soK7SyuJePK9uKvjKk+XuS
NzSq0hRLRPkR908BjnrB6t+AMEK9R9NuHL04zcYIoYxm2kN75Csj5W5K+E2FHn1pFMcOx5Z4rRGl
mAV+bEGpiAH6wDOyO/jrrTPM0OHVnlGLS5cAXbWpC1tk3V9IDnLeqMzQ70dhmph70mQC0ymJbX7h
KQPdkzuxKShqAafmYKQcpvbY1u4NM0Ayj1GSCLMeUa6new14zsjkHhqENH/pwFwcTH1/VzZWGxYo
naA0AzWRwhh51CYdhv88ILyKikTmNL70FWQuQV6H0UcdRkBB8OZlsxWu1GyvtV799MX4Qhdurcl/
2gQVhypUwakVOJgVbxrqh7pWGphw8AnipLjxycLu9GpKTyjoesHseUee20cy+0deTCxK7LQ1UJ4E
gUDWFN5D4i45xLmGN2uZkVQZ47JHw6EJZjfLI+GV/M4zwQgOplZoOg50ue8qt4oa3f/kF2a6c5rE
PeLxWEAv3Ef5k3Oy433e3NuZDflCUX2r3aQIxzHNXiCUBHEd6NlyDOcc00lr0FIa6hPk3DCZbe1T
z3jmbLk3qoQ/1YXbHVNLgJ+qs0iYtmQIyxqs+24a51b2yyxr+5Z3yxci0k9jX6jY/DarN6BxRdl4
nZIitpQ/LA3jBXfHOh6iOTIdzC1ZPwAzdEM0wsIuEAXE3itXkShtp7x/jEr5hIFD2lg6rqTWNU5k
6k5uLW48wl5cTYV1eG/iXSZIf64l6bo3PFYNzTriyE8DDeaI/RpZ5LUhBrQObZS/DVXkBRqG3xhk
7lXTWNtp6H+Ny/U+0xK9wUUBfXEvAeLfs7XlsZuWed8CS/o0zon76GAcV1GQWm/ayyX/2V4pDXVa
ilSC4JvmC4lGzb1BYfOrOXd0VzfJt74wX1vHj69nGSqb0u0vcotnWYLb30reKHSpFz4Fg24FRivC
FHf9kBuKN+//8S78s0zpy07o9+sVwzL103zb6mG+13bVLWaeMSyyUwlHqKzJ/Xc9c1lCC+TA7tAM
gWFk+0xfvrbM+oFeyb7wnZPNmxtS5p9sNtygCKiABb2/PC++Ksbo0TwEFcnFJH3XuwuHZicG+xIT
015jhtHMwit2nU3eBNHBOtU3B2i37tE3/8zm/yHty5rcxpVmfxEjuC+vXCW1et/cfmHYbTdXcCe4
/Pqb7HOPm4I4wjc+8zbRES6BKFQVClmZ3BnvzTpyZX/5++oSIBSFOasa7EfT9yhxdKcNQjcDasMW
Bb/tg2GP5qrPkxnYLtdXZhlnrjHDZxgQAEK5LjpNaOsvqQ9hrqB80l6aQxXwSnXeMpmAaKbIV3m0
PBAmjZ1opoMuEadW3rxOrZbEhL/ZkIDKgApREGe6bGO79jGtb0djSDiGtqP7yhJzKgtJoxEGS9AM
hxJXnTjEiw4A/x97N7RFd3jk9094a2MOpap2NNEG3K40o5QCSJphjG/MhQOpR5542mZHGjz1/z0R
7K1qStoKPB0IAAtFfgpqBR+n05E0u9wPjZdxe0O8z8nCpPC+p9ZZD18UcNBs+aXHHEBrK8d5Fx6r
j7TwzDhoAt705Wa2XC1TPj14TZl01BwGXPFruQYisLtWhWa0Zys/yMDxcXLz5gYaoIKyUJ4A18i0
bNpMQxFTtnUQha9xgobid6pzyICkzWQBNv5PdkcLEP3TFYHTKgmjHm80RT48zMV4qDNyW4VLLSwa
31InzZO9BFnGIoTIg5DdyLHia7ng5BE6qbPu4epVOpUYPUM9Mt1fTmTb6//6bczXxsVQp1oWgUsi
+9HhsqAOd6XRcw4mzwjzkTslnvQGqJ5AzpNdjAshhAzNA4UY9OXFbB+R1ZdmgjbAim3SLC9EUvJc
7ZcDghus4Q+tZxzo90Hk0iJ+HrqzNLWyuCx9lSaKQbR6IUsRAGxQHX+Qe91Jdi2Ss+XkNq7Iuh05
qWe5VdAFERfJuBm9V9aZ6E3yOlOKKcWHLXPbjCpnLifON+WZYKJ3Hqc0bGnWBlQEtXzTKnvd7P4C
M7AIrf73gDBxeyqteawSFMgNue1mKB60V2bHe4zerihWVphYjZmPsa/SvA106TDg8TAZf5hJ7gg1
GgJouYAD0k3LzK+IyfmEm2Xxl2EWIqXQ1MSADpYXGrHqdWPT2FZd4fVSGAJRoLdRmTxcPgg8i0zE
6SUQOxYjlorGn22U2l41KUrjHxOaQaXEK4Y5LqIwMSRtITRp1g3yRK04Sl96VcjrNW8mhdUnZCKI
lRi1otIlTKMnM0d3kyjbbX4kPDT6Zs4zgZ5FkxkgprOpviqVCiuPQqDnnhea08qXXmM3cbJjue+c
7lrgc5IsP52NIBhTNMEzAE6YMygYUNtQVzcFvOxeT04pB4af3lpOBwbnfbjownEtbkXjtUEmaEjN
RATInoO9iD4Lw28FEHIp4YX8rQ1bG2HCBhhlMqi0YFVEvxogTV+G37Xu+8zTbdjMrWs7TOgAXWUO
tTnsV+dauTO6sSPjEcIB0Z9iv4MDeHQkJ24w+BS5BVofb5fP2ba7rDaPiSlSmGhtmmGZuKJ8MxJQ
JUJptXQER4LuKdS7bIhzuuh0cMxyvi57O2vADGzmBKvGLQHjpn7mpa5eOP1NchiJDfI90K1QCw8w
+b8mjl6eLVDDoMOHaScQbjEbOxqFhts8gAiS+jEqd3F3rw/ENysJ5Fu5J8hPRdQ4zRD5dTT6Zp7i
Derx8uq3/Hf9C5gtJybU7cR24a+TP6i2T9Ebr3kkcpsbuzbCbKxK+grQcgAPBqd8GTx0vAu7RBWG
+h6695IFNhthD0bwy0vb2tcvq9A5PK0m0sKIraxYUB7FFeYh7HnpSsp7dN04HsQzxCQIqsnROMkw
lBq7CUV1hX6hKGUOmrN/kfzWS2KSg5gI6lQsOLMsvpZrwQ5bw0/0H3II7GvHe5bZLADX1pZguyrH
lMLoky6GNTVQfLW2w/1017qjJ/0g/oBXB85+nWmWnp4GiLef2isTkczJJ4ouKIgjO/IzGGoc+TZ/
VW2oxYcgslpYkDCVeNlRtlLuep1M2RnVRthYFPtXaB9WmdpC8XDZwNYBgAYhINaQwRQBTWXOeZ7G
cTKCJReBVY0dCG5m4BgXHNUuIcnaO6KLqvaON2yxsSwY/WSnUUEWbzLLKjWF5nRIimBGLFV7y864
tBpnlLzYshMby9FYuQgQm0RJJSysaCYnURS8BPX38tzcNKpykBdMV5cWv2Utvoo1+aUFQ1xNlwcU
AZMZ+vCm1Flug4GP2EpOD5HVYAqG13zaiHAnP5H99sbUZgbBZ6hCAJ6uTPm9HnSOB211mk6MMGEU
MG6ahh2MxMfJIYmj7erfi25PsreA13Qyn3ex51pkYirtK2FSI1jMj02CmsNWHcmOMhu8mEeybyzY
5HWkOQ7FAruMqqpiGsMkKnBn1u4H4/6vzskfl2VVLXU8lmYW1L2QKDBqLPkR+MYcqL47MXG1g2yb
P8HGz2sTbjnIInCPCRpJMQBQP/VhGqZRGBVyHRDhsS9B0TD/MHmYks3tWhthDgoRJqhik7TATI4T
BoqrtE4UOYAbUse0FbCqu8MVv77Y2rG1Vcb3ZaPOM5RVOJ7f9ED0IOOOris0l0YYDW3lt+WOvCJu
SQpMBQ6a5q+vyZwEsgwByJC4DnqoGviiBwJRaG2G0GnBDR4LBWN05vEG53lbyBwGqyTWbC5bmIjf
RyCjM/1FDTmwIM63ZC+eeRNZeRNjB2n+HMlHVeQkiY0qYv3hFKaK6AXLwl0iw16J+mMOI0UsvGHy
7JCbMeVULGdDm0vcXu0Se8tMMOICxm0sRp2c1rDTfbTrqZtDa+w9RfnvzV4B4mRuBOHaZUoKQEwy
cEPAbpr7Ai6f/iJ+oeugewXTHxRRs53uTwLeYHg1Gu8AKsv2rjJVqpSWUmj4vJ8HkHhtuRzAGO8O
zoCOtpR71p7wQstm4l9/Zya2gO+QGhCoXgLa6ALDre3GHUHeB+EeOGdk3GgEN/nJiaIbR9AQl3EO
TMBgMpAligOdM3TVtLIMJAUgDaEA7mGMfhtqdJBn8wfAxsFg0X0RkhuTpH4MRgdUqsfesDhethx1
JhSc/A72k6OXIRIV7TwS09IlA0lcXcqPvVbftPPwIgtV7UyNsPuL5YOsGvy3QGSDMIb55jMpzG6Q
sdNq5ZhQ1HYQar3MSeFotol3VEd85WbjjeAAufYvm0x4N9u4MtoBJMajP+a+6GSWm7sxgq0cuZCY
cHRtB+5x7y9WCsYkFbdI0Exg/vPUp6tKUhKzhNW8dySfeP9JKvDp5dL6/32an1SWf5Xd1rVVZq1N
LeeDpsGqISFF646GpsA7pj5d8dcS4dMJmuE9ME4uZ7VLsrpkl0lmetbP1jTkRZC8LHyzudvrzvJ0
izsCuOt1JLQ28YBPCQCD4tXSW+FjEXL786mZtCaXkjhneDIOZvpo2JOXY8XE6Ss7nfdTiR1Wd7yk
tgU/MHTMfUHQBgT9Z6I2aVZSaSxgUzXgyAvUMIP6n92ONq4OwJ+AFrX/NYL/xuvRHuE415ZHr43L
p77VQPYmmpZdBuIC48xvWanyiuZNR1qtj0kGdTvSjlBQb6uaLTpQPCqdDDiaXY7wCDTdJ8ktwJzO
30Tlkw/LBCZQyk+lJsGwnrtLY1JrA7wxPHQ29QhQfMTvwDXb8NiENv13tVzmtFJ1kKwJPPpBX9Er
MgJoh3EiNRNvMQHvmGXH2cCt3HOySuacDjRvtGrEKqmF55TZxUD6998dGi/L53X0HR+qur2hKrgG
wFMK7UOmDGvA6gMSX6yw7Dt7il4z7aECR8jlOMAxwrbrgDlKiE6wrH7snW58CS0Cz+EBRJafehZs
QAuPuXoQaZ/xP2dpnA8RxVIkyGKYToN2KGoVwc47p0atgs+Y+xhm7V3Mv9tC7/Jfw7dDztdPYK9b
JsokTPzjJ8TgmnKj3XSTu1CXfkIba/SUH1XAzSebHrqyyJSgkAaOxDaCxSqHRaV36G3uontf2O3v
LFBtCbTPTgpwGujEZR5t/VYvAaxPfz65xUQcCJlSVeqwsRi2SwC9Q5QtEekBgH/Uf4mWXRWe5iC3
TLvwprvW9pfdaqvbdWKeiUaqoGqxhEnYoPWUb9FOiiHHljy3LqpD4qQHngbMZnxdrZaJQeiAANad
QAygzQ9GDE0qnYeU23YgaJJIuNRCV4GdhU6qvgdgGvA1o/EmJzRc0JiTQ/Pa2Ua6w3A0aL24FGZb
LoRTjvF4zGbgDZJJ0hYmJxDS1TYQ6waoze9Tdw20WqYk9pz+4uzY4o7sGV3bYnKyKUYEsGsIHUzD
98r4EJLvan2c49tcfdPr50j7KTdPGBV1L5vlrZAJclVttaoCtbmgHYAAnH7OmmlLZuz1s7rPLN4T
wZabGNBy0KGCCLwKyzGdZ7oATBFmiuSEeJJ0WyoNp0rfiqdrC0ya6BQainEFGn+lNJLYbuXSBMgV
imEWHUG/efnjLf/Y2ZatlsO4BziZi6IvsJy++VWm33tk/hp8M/34/r/ZYVxjpAUZlBSLIkppA7Ro
oMtK249u4lEb8PaH8QaNWtQY8Y6DYfbYEWPNSWjE+WYcE6xsY1WJWmxEMGHKgLfMs52YvKcSngkm
8INLuJ5DsQbzvvGzDI8x7kqX92Pz0Hztu8HEdlJA6a5tFgOAy07RR0dT21RGiLHONu04A6gcJ2P5
DKaxn8o8w+YXo4rrLaRRoX3XyZknzKl7eV28D7f8fdVVyNW4U2owbgVjfd9HujtJGcfCFngUD7x/
IoCxnN+ViS5SJbPssf0gmc/VZxNVR9GCPLZ6ldudmuL/LIy+CPueWBzTWzXQ2jITGXTMzBh6ge/Y
pxhsMu+HuXdwHfHE/loQHyE/56gTj1N/OxpBtAbc46ADZnsXo65NubpEIyLcQaBs19LHUOIxJ36C
xM7DEJgukBwlsCcx/i50k572uAQE0pA+lbnyJkrUIV2+jy3DVujvmfQulOTtNJffG8vyMLH+ECmx
3RPMqiaaXXTW9diikiYy2YVUAhVD6dTt8Fen5utnMqcmnUH2OXQY0EvHGrkFAiSTtYtz7dCDnECQ
6r8KNF/mlFNPsyLRAH4N5nJhsuMYWpFcJMP29n6ZYM6LUlSDqSzOnDWZLRtHYvy0eDoJG7EGg77Q
h4H+kayfoRCHaC4TKgEhJEWi0xm49mTv6QhEoDBiJon3vLTV0jwxxyxJHNoYj7+Yzxsc4daydacC
G+d96L5PvvYxPSZu4dC3y1FnI8CdmGRCgqk2uJk0Mg5mBZiVkTslZnrAMGY3vG+5VUOCSWfRqzJk
SLLozElJaFb3aLOVoPqCbGr4oXqAyjviI7Kd4hA3euR1WpbMzBxNyOlB3xMaRmC8YZ9KqzAk0Uxh
kNAeig30Soplr5JzB3/4ocdHPeJxPm9dlE9MMsVCLtaiQg2YlAPJN0FgSHeZM71PboRHtNCbXnlr
/AeL0GnSwFSkAS17etJmsIlJpNbwVVtglKw+6PMPgrGdKAGVUH5jpsdC/CZjKggU5UFSfh+MRdWY
hybYdF1IF/75GUyAB+lfJmHOAyJH7wQwH91OrnI/dFsf408ffetN7tKf5q1+I62YKGXRIrBkPBSx
KOE41NNYyxXoCRw0X9ot2oy6D8T1/t8fkrUZ5lxiitEgpQZt5qHxZ/XZSkK8tt+0Ik/LZyvcrO0w
e9lAXq6PF/4OK0XnNa7rZ5zKGdOd1l1vkqe4kXkWt47/2iKzbYBIDQsIGN5TvoXTgYaPYnLTAaBx
+QNuxOqTfWJqdbRZGiFuQQwx56AwwNRh1oE+NHy6bGXZhrPzvvIG5vDNYdlNag8roppdg+t/P1Uj
r0jfAhafLGVxyVUNRQtNjIsYLifd6uDBd2dfxRBX/Qw1g2ZnfTeC7E4Dsji5Tb7JO5AZ7i6vcauT
C/vaookOyiu8b5/aNzCql0GuGEGtje/KGvOSquIMLUX3OLIlzJbFeoxOUwIpgASCBwQMR08KFTFL
ClaxuNiH+q+m52jdbp9+tJVBmQeSYginn/4oLZ5pNBZdB1HxOLIhXOIoIMcyu/mYxCD3rcW3Im/9
ugIxYPLadG+z/mE2P0MrvY1ElUe0uL1Fq1/D1DpjoxfoK7b4NUrpjaLkFtqPAWC/cBhu8il+SFTZ
a1slSK0bqhPooGFUQwMHFgjyIDSXSaPdYyTayGTEMXTnCI9Qf9NPV7+PKY7EBtRUYw5aLLGr/GE2
MJM5cJDbWwAogIS+doQNWXkHhW4ZNtSAPFCKEQ230AOMwVhOsl/SUZfZrWmL1Tf+7NLmaV/ZZsKY
EOpdWDSwLU1wulmqMJ+ih7jUyDzmqTPBOzw+nyyTiV95lYtFRBExCzj7W+dK/nxbLFQKB/I78zBk
gMcAVBcL2ks+ir7oQo7Bu3wiN4M21IjxO/DBz3g94642zcjsIcBGMCqPLpwiRH4kCD5GXR0hrvzL
5rYT/pc9FjxQNQPRh0EBJ9LRupUdcCk4MTbyrbOFe/rQ/M6feQ/e2/v5Z4UsnEDUrH4KW1gU51vT
+lDDa4HwWrbbZ+LLBnNm6xZj8RHR4IxV8goKpm9CrXE2arMAxbvBf3eKvRDmIQDPaYh1VFHQFbUt
AqFa0tsaJAwt2lUmeeukO7V8IK2wi+fS1ovSvbx5vFUyp7Jvq9hsZPwCq24xiV/YPU9qazOhr9bI
nL2KjEbUgYc5AJ213Re4GUXvwvCsVjXnQslbCnPyqqyKel2AoR4j+Gb0g1o8ulfeUpiigQ5jP5YF
LGRR+rs3sj1a0O6s5jcDsFyX9+UfUsaXazClg9AM86RMahU0bhjkb+Jz7o5XmTd9Tzy6a/3ZOer+
nGOqLvHRbrpsnPclmYrCGnVFUEesc84LMPRh1KaaeemAc4RZbbS8yydovcIGLq2zP3mKW+Lp9yeY
3T1Mux0AH4kh08edYj2PjeA1BXJEN9B0tlSVyXTT2GhNWFY9gEjmtSFW17lYYd6FeFSpDqBm4NQh
yrnLwB6u6hb0ps1lcvC0DiFTNYj1WMDeJIAvJZevjD51Lel5ECKnrR8AKQsA0fsGlTg3owPmpSUb
gtnHpsFdO7HscbgdU82Opf42BMrMKmXcFQunIdODWcEBqR7k6QyKkdnvWs1tDX0ftTdDitn2QQhM
lFktkAQAWbltojm51HIO3fk2nq6PdVMNo9aigPXJFonsXA4xb1pTG9gcDkJtI8ucWmKcUkbfrFZi
7FwyAekORCgKzWWCQn3DzHXrlXf6FQAMHOqljVGwE6s6g7MP65C041j2QUvnX4Pa7qImORTj7Ggq
QbvSOlrW/MOQ+9tKzDm+s5Ed0CYE8sUAeNOUziRj42Seotns+qAp7cFDo8DHo1blQTaGestTZRnb
VelfPvobL4WyAhUqAyMFi6Age4FN+sqSuxnqA/O7CC3enbQTnCaygVHt93juupF4X/g82MigZjYN
FSNNC7Uxs6+hkRNRHksK+Hj5o8AcO+ZA9qY73lPQvNulmwFU2bu8F8qNc7m2yr4/D2IhhWWT0qBt
fJAaHZoMEw4NaGYSzi4uP//0CniyPHYKho7xnBWYi0T60zI7nCVMOM1h0E7hnUKjO9RNWGG2iwn5
t8XFpwbcSoyL+bBamGvZNELuCwX3jfijXWTnH8LH4qH2xStI6bj/0nMYe58ZbXUPnXNNAWkk7MWY
JHxchmrT22aXmw710NzlRvKzSpu1x1zx8GwEjOAMe53bHMMX41W6WngXzCB9m3eWt+DhhmPniFea
W+8lqD2B+XR/ec1sNmF/AlMjmlJhVFqJn5BPjy3JbXG4F/rnJv8lZf/2FYs1xSQuLazAt6PCVFGn
0Fx8E+u3y2s5CzesheWgrvZvTJHEiAULrRc9SEeQSB6IM95Df2SvHotr7sFffvH6ZPzHnrYIlkIj
XGP7hDUVWl0fIYuoAhcFkh3zJUFP0sk/yn3kKDXY5v7ttWGxiLlJSPXhsRmU8IzHJLJap0Xf9IGo
1Ds9N+/bGhxQRfTt8pdkIxprhvUKDA+bhUr7IKu6HRmBAI5xReIcN54Rxh/ysqnNtgK9yAyWfglv
2RLlNHaW1M3uz/prMf7QhSPkHk0k3JAo9D5OlOgAeb/aNQbrFeSRz3JX3QqaWfxN3FrbXUqOlR8m
yijiHoRdQhzpvWS3pD3BSRwFmHtAIBOf5xZnOe9zw5Y5RVHRLRHyiKcWxyac2nZGop2641Di0RYK
1x0g49UAnq3hsYofa3RWVarYQLeBGovXH2KLKNY+4zByRFupXRL9oEg7ycCUeVm7XcN5OT6roFgz
jMsoJEsype77BVErArKdRm7iWQ+1O042KFwtqNCnGIRzLp+GrcVBSdxECaOByZg95qOVKyZpUSGG
CVIDmOOlLv1pVdbD/2ZmSfgrr4kzIQavX4o9BPOIqD2a1X1uvl62sRXu10thinmIWhYzsVAMKh2x
7JQMboNnOntUtdt8UndDziPpYquUZcfWBpnqOu/BsjiBzTFoIhBOp7tZ9JTmd1xkvKpvc5MAKYfk
jwZKJPaaYlGtm9ocm9R6o1uiM+f2tQ3GNwx7fcfbAhjPwOnnxKUj/br8STezDnR28BRvYXYGhefp
vikZyRV5wDctm19CJe/m9glKkSCue5Om2lMNDGZLkR32dxUEIoXy9zD/5PyC5XSzcc4AhGzhecNk
Abt2bcBnxtstrjBjlYLPMbXrRntqTG0HkVR3HBo3GopHakL8wEjTW3GoeXjMrUy4/gXMNrd5Z6Qd
wS+gvuS35hUYLok374qryRf7gyDtm4A37ra14WuTTHGYhQqEmwQE2XHAbCMi2lC/lWAZ5HzbLQde
mWGvT3TIcp0slzY1mNH7xNB96qoRXiDDnQ6vmp5EWzFBeiJxCrOt7IgbhQU6MEvSIc9y6lWSIvQD
qZCCZzm77XLtVR8U3sVl+URnfrOywURtjeoy0fWhBx8hxKmN/hnsmVfgIovsSZkDHQqxlHQfUd0F
c6JfWSVo9cp+r+TmGwBD19KIcd8q2mdkAKGo+C3M6L+ls16ix/ojMPG+yoQMVIzQhBeU9yI6luoD
BoEubzDvOzM1QgsSz1m08J2TfNnhedcL0ctlE5tpC0AHzLpI4NnAPfh0L7scqjsiGZEdHTwWBXXj
5L7pdqgGPl/p2wrPuDzhv829/bLJwtLMaRCqvIXNFCSwo/g76R9As2qr5o+6rpwUgLtQSdzLC908
Kzp69tDtBqiVRXZp2iygnY/0HMr00HXkvqILz011kOuRU9qdtTXgGgb+W7AI6E6ZbOO5UtLKlBW4
RpGkTiSj9UbD8k7KpKPQZ/dUMbxZy1wMWPu4yfBafxvh7sQ44zTWCDpEpZlRh5SLiCPFDFPsR+DZ
XIgwQC/sDjuwhF7+uBvF7InNJR6uyoNICmtlTESAEbL2apiTN7Wb7kYLQ3J67UgZkh4xOSY3zgaw
bSIyG3wXMnZMDIJ4uDFMGUxKEWghwPYBxjmOia3KFTbwbGYoy+Fgz0ZctEYyF7AREYgbOqozP2UH
wxOhW+orWNQj78a7dRrXFtmToWiQVcxyWBxQDrxByfalDbrdVGMSTOgeNIBKlNTmHcetKsFAGwy8
N7IOyh1Wzz6r58ECkgUus5fR+KtQi/hReJDfendywRsDagpOeN90GLTBAPeWANtn7wShmjYWNA/6
QEsfNPU2FVAFJYo7SoZj9RTYOF603jj+8BZQpiw1sqGyag56PqrgsYNBocC8tNjuEg2kEMXkzGP9
ePkwbG7iytZneFidBlxPjUkD606Q7jPjyvDnnekqOQY/Jl/yoNyOz8ulej97AF5iztoocx4wlqkM
ZS0vNabkQymnfOiDhU3S1ryFdpG40+us2vxYvuk8a8NMok7SKc7KxWUx/ODjqDR26kLxILO1xm5g
N1ftkQdt39xNaKjJ4iJwdgaKKKdBG1OKxWaQNY8KX5peSDMd1YwHZNnIVAammf8YYhZXtUZWDSqC
aZFgdi6UIRbZ9l4NreymL3ykEBB05x5iyK/LPrQV3dZ2meIiJmUkEwsLLIarYQCHiVnygttWnjB1
aNCBVQTMTWwAhbZdLFfIiIEoBrMvuWbvpm5eB61bxp7qE7+Q/Z6XGTeNGqIkwbCsGmxE1TC1oliL
s+R7za+TXXLAjd+R0yOYDLwQT9quNAR/8Sm/TLIhVQfxcFboOPk12DLjxg7Tb5cNbPrIygBz8lIx
KUDdgg8Z5old6o+T8XMqBfT0cbki93H8rZd5a9r0/5VJxi3rwlBResNkDTWRcL7WKXEyOfdwF+C4
yaYjGgAgYYYE2pUKc4EcrKKLZw2Wojqye6W1acHrvW5clhblwD8mllyxCpeklrOa1GUbFFEUCGn9
nKeaYJfmOHPK6c0YiZdCkJoughRndB111GMwdsk6YnFD+1c63wD9ltVX1Zj64NO3p+oogcRnjJ5C
8wVT8JCPq11xvCuEh8sus5X+1j9k2d/VkpUWglNRhWMwZEB0qQZkLbUOL5TgvBi/C1OMO47kXza5
9ZXXJpmNpI0465gJRlIAs/qEhsN0l0KZ5rKRs3f1JQutrTB7qRl9BmwqvjD9lv/qD7NvAKapfwj2
As6xHKr6RhA5om3tjYVSjzfoveWta/PMZaZEIZNkBN81xOtdK70IOqdu2SztVxZYNI7YZcAY6viM
eirdgTcf5Ma5cVBy+IkR3hWoCiWz9nK9hOjHyOtkLJGEuROvvy4LzCnnCiG7QjaSBhOSBsh7SuN1
Yv48jHhE7EXiFkrpJDg5di5FB7ALcp6JN5wI2rKmihJR/ZwsP/Xb3uqGGGPKaCcZmV9W5b0Shz+J
/G+JLOFFJ2YYL8rbEroBCsyoDeQTIZ2YQgJ64jGbbxzCEyuMswgFnQxhhpVssienkF1yE10VADGn
P3tM7gr+q+rruwwgfAB3JB6wdOtygZ4thnMwKg+uC5aBYTDqDrRyUovmTbQrdTfFtZtiLn/Cja3A
lCxvdH0jZ5zYY2KOXqpNo9QGmjZD7KYUBNLFrzq6ATcBJ2Vs1b+whLYBGo5Qh/6sGFfRrTNzPRtN
EYOcB/ElAmUQSMqwuNbtACH4oV9REzz5PCzBpmuujC6hYWUUhOOFWeW0Debmm1EfLAAEJ4sTQ7kr
W37EykhBpVgsDHO5ng3ewg4SP6KTS4LG0w7mFdr78T0vpP2Dn3x9TWbfqprOsjgC6E9BDhJ+SLvs
OnPIcTqWfnXNe7jfPBOrr8hkiVYbp1laFhjHxpVMfypKZ6fFlRD2XlFI0JF+vZwwePaYkx4WbSWq
HexNNW4ts+ok6XUxvoeS4IpZ7pVlxslQ26cA5QakuFF/skLcktoRMSlx6GXpXpS+i8YxMpDxcU+6
vLB/cJUvQ/Kpq6Ty3Bpqq+A1o3Z7Dz1nHbQjgqNZGPRDyRvv2jbgc7vxlrfU3ysHFUAUljSfAdpM
buOy8FLNfCyl0tfm8PnyCrcP3NcCmQOnlWOWlEuQNourUVNspT+O5OdlGxulNSLJlw3mvHWYKjIS
E+WEVd4KpN8t8O00hTjO5EQKLpekv5MiHvfQJ8sPk2ZPrDInboaaeV8ZsDooI7UbTbhuKaAWQgPx
5Ej8MBqS3NRdAfnXalTtLAISMpVDapcCSPTqMUGfLTJwMwyVG71EKikFepRbqnuxFCW2rgqSKwwz
vZrHcgDWTMtfwkKW3gkpeYQX/xA8vj4gc56bsRcTvcEm9eTDSN8UGdWm+pgR2W76zpHyx5CgqaRT
z+jfQ8Svy9u36SIY5pTQ4MFYPzuQpVdTA2VOJIJKOMzG7A2dAvI/nq7F9lFbmWGCSKFC656OyKQ5
uMhI5QDlCJ4s064eihvNEXf9T96rK9ckUzvMcdZrqoXTvdDNR1e6areDl5he4piPoLhw6BwIdDf/
uvw9z4ZBPgujr5WyICAaiWlqgVsV+Ud0il/ZQdst/FQgAwXGH0N1PmhCg/8DN/biJmcnYmWXueIO
FCIJ4CtfejwQ9LgRrzGoOB7xivZqedleODS/2yftd3zPw9pvNZeW+WVZ1mUNKlEsIZdKIJJXhcgP
Ddh2uqfCxRj4TrUHt31qwObBe7fbDJ8rc8zJH2o5aaUE68xU46NsZU8vuqBMmzewAe8u76XMs8Uc
TagS6nGpfdYSkh+ndvqrPFTq3nDE98GFNEPhNU6EeSI0DcG5Q/yldYdwcTSeksd/y9i0+BVkbtHq
xhOtevZgUXSQAavNpRRWzKuhKdykinjqG0vCW/sQNvEEE8icUjrHWhdNNQ2mGMBHxATIGc12h1ZT
6Wfg5u15Be/Zdf8/boNHbwls7ueaIniS1oQIuhCBqruj3+3V3wvxFgQhPnRM+TiHyVV33Hkt9gq6
GMUbk4ZmiQ4NdpbIKBIrbYSI4nJUyh8j9PKe55/WTWe3aKUDlKyBlJx77T07JoxRltgoBaNKGdcz
xCF8E4TL4L1CC1bd974VFB5YcXi34GWvmL1cL1Jj8nKsDRoGMTMKPjU9mACehZjDHSIghuKoPeUO
eerAtmNi1qqw09H5C7r3k4+sMec0TvQFvw9fGg71y+xqsHIb4vZEvcrC8E/m8yU+2Fz2+YlVvB1K
Ii41gDOdVlYgYR4MtSI0MFMoYKWVOwupA7p1Tn16FuJZO0xZ1TSdqWoWPi3UPRfeKAuTfhRMl7TA
PcomQGphuqpHd8FL/J4/XsxGJdY8s7OjFpIaUmD/eUYw/DKC7nX6CEGew/IeDKkh0c5uCz6v2vL5
zjxq9XmZHcXI7zC3AhDD4iHbVYLTQWrIKHYJaLJ0vwooIoaeOLx4z9aX7GqZGDxFpDIEDJQFDQjy
i+mbmX4ArYbJwMo3o2cyAa/FowfbjA+rhTJhUFNqQaYVFhobv4VpH2MQ6XJi2Qx7ysoCU5uIYZGb
IoWFT+71eJ9Mb/mt1tkL9ZgRyK68s6BTUHT/B8FhnveyiJQK7LAJZIYonr40P+0ldxiAd+3wzC8/
R8AZaoHq06IGxaNZ22VzaL7/775kMJ9Y1a00HeMK0QHcWJ7wDYzajoLB2A+cnKfmUAX6A+eTc4KD
wXxy6I1ampAAZY9DC3L7Yi964FYEi+dcP1YemNqXnmcaOaHICRccw6zSI1RWJdPqGhpk83OqJE6Y
vQHzy/MonhWm/MMLH0BjBawUy6gEBmCeC+pnlW9542H06M2YuVnt9a+8ns52XvtyZXOpKVbXWQqK
V5BQI84bj/Gd4laPkezrR/U9+mVexV76LPJ4a3grZaK8DNhyUaowSFNiN9VraO1B7sb5njwjTIjX
56KAVBU+J4FIq45+Hy16oF7uLzslJ5KzyNABuhVmlRRLwgrtKnwmA2Sj5PYAVJd72dJ2SDMMtIUV
tDPZGZNcqsV2NJEaRZD/NRWkXwZO8bj9xf5YYPn9ZqK3Sp5OiNPaR5i859Y3SXm8vIhtX8MdA3wl
Joba2atGrmjmZGb4XuQlDMLeJSreg9CpsQCXDJYuMOiG/+5krYwyaU/vE9GYIIUcVOB0BoHHE+bS
kOh3hmMEuANgZEbxFn1LLih7c8++DH9O1q1OVjeRMjE7OHrrYSDf8Osge8YUP/AQToOrh7gLnZbH
Rra5iyubTLbNJZGAvWTxSCs61K3lyUlvK1HCeaTYdHzNBIWgheEHg+UuHFsUhkqC/JfVN3p6M3TX
AGDW3E7iZu2wMsOsxoravDd7nGKNhIEutrUDTNt11ES7WBD3UCO5NufR6xLgfDmeukS9s1oJfmrq
FvK8xLIvhGZrgvJvSbLU3Gtx6jTyTYFca6j1A6TFffP/kXZdO27syvaLGugcXjtKmpEmB/ulMU6d
2Dnz6+/i+FyPTMmi997wi4EBVE2yWFWssNZQ3xS2EhFCfTz33FW1Hy9/wlntOfoCdtJH2kOWuCSK
hpPMpBelGgC5KxoGPsmwvIdmwIFVVQdNXkD1+l1EXVOjtwlEMFoMYECi/Cw/5WG2Jy5aBeXJHUEK
P7uidPtZHf0Qy9f3po7otpRArGZKIZXjjUX7IHZEMGIiMZzyKNJa9bY6YCyvARmioritBdLiTGA2
zz7TjhbDBUJWmZU9mMyniJQAgNDMF0r057HMb5Ocbow1fpstUWX75FYYwHqSgY6G+hyQJ/mUXzkn
agMqAgzk2Y1HGkR36RfFClfMxvU6qNvHoG8VwYU4ufC/y+QhUvrBUoaYTGzaEIX0Dowwku7rzeSq
vQiAgp3Lb1ePE8XFB2szJRUAQ6bIsXN3SF5L58rqD3V6sO1Pl6/YqT+CKPRFAPZYxm1W+VaZpuho
2+oYQcq3w3ZNvAovXO0woYHFBbQJtAbr/HZZ5olW/i6Sb5Wx7G5WrKEbI2vJg86kbh8v/qIKs9In
5oOTw8WT42gOCzEgp8VoTGgSt79jeFau8xnDjJmr+uYXx89eLi/uDxsKEB3kZTARx6vJOOiGPYHX
KBrCyc8ccArGt+oDA3+XiNs+iCuu57fzQyCz40dWspHKgYIpmAWT3R1APq+MRX9sQVQn0H+RHE4p
21zWK21md24xV3deUS6nQMPpZ5E9EW0h39ic6K26Vu0Mn3eDPBN4CmqkQFwUNaYg3zSRfcB4x+VT
E6yN595QrCQp7AYSG61JXG1p9oa9bMu+FaS0RHLY34/OKtdgyiwZNgQMqEEx41WeNf1jO/5XOZxJ
bue2KiQH65nREVrJdyVaUJ3s+T9tms4pnlUgbw4bjT4nHfjiaua8kqVTvMIWMaqeOJj3i/xLw3m8
hzZTO6lsZegDqW4dtZtcMzG/F7QMc7nI/W6uoe+VYOZbcFQ6sy5HR7UqsiRltoHCI3q1ykFyB2Of
2qp/eQ9PSmcmtzZOI2Zj7LOerc28Y3SWAAjZTMhHofM7UF9EjZHnLeLHRnLvAAJQW0WSKDw1MEna
TvK1Ynt5PWck4FXjoCPDxGQC4LV/3zUU9yprITBGKzgn5ubGSr5fFnDG8/8mgP396FgarVuGVUKw
QZeXcQmVcdda6SaRnxs5ItMX2UjCywLPKN+xwHf02yOBaOzs5a6CLx7sG4o+oap4xLSMv84YOejR
/TGngi08Z/5MoEtaGGNz0DPLN5E39URqaWS5O3CVpL69a+/SEEN8wDcxAKxf++tGFI+exsGs8/JD
5vs3Ha1SQQE5hjVH7sXSXou5uzfUevUK5M7WVrtfh+Iaxx3SeYkGh2w6IC0gyqIPaz937qBrscAe
n2IKc9/D6ZGyKHW9TDCUajFg1Kob3VWSXtq4DeI6+Zqb68OaZZExATx7WpIdAQ+4d/ncz2kyQFoc
GS6cgfBy7m6tNa1ucrg7JesxQUi7z8oaixhGzsSU5rEQLkDXimbKEgnb3sR4RK04b5BZSnP7Uqim
iERSPRNV/iaMcwqgUmrarsLttwlmhdqpD1RJBl2vc6unceXKDt2oHb1XrGXcxmR4WXu43Cxe7lSE
o64yahsTQCkuyQc0I1UBGF+bTQYA42iVQ2dQ3UXdSypCg1FtD1qLzC81pn2GQXDByZxVVoAR4smh
oN52Ajrg9Lg2LbsgZoHM6xrM+9YzLHcM5wxhFkNlS25EZb6z6nAkkzOdaR6v9cwQTiqk7FJAnEj2
82WFO+lqhSvA+M+vZfEZhVlpBqPV8SgEl4e9Tw6qV2xwUDJcj4UKZhGDNclC8UkJ8l0G5kY/8Z3H
y99w1vYcfwPbhiM7YA8DnS1W8pJAoOGxipsUtAj0PPMrxAaJr98LJMr4Re6tg1U7MhixMWR1UvGS
rBEzLAru2UBV5HqrYkuK1vHyQfUWpwnMDKhZFfBPEmOnNLFonP7snTiSzl3Aypjt2GngTvJttulU
j8ouNGlu3OFHujE3zYFpU4zUqeegg+Xl8tqZEbu0dO5CpoUTJ10O1xID0rrW9Ct11oOp1gVB53nV
/dhhzmXGtKIppuOgurbptjNmBSUluLySs3YMfROqgtFzzLFwTy0857TaHOH2825TOnFY0tsGKJnG
PyaDZlfkSA63Y0MNtt95ZakG7ccije5Q7FuTCuzLuRDjWAi3X0ZuWVWvsof+hHzprPW3ppXmgFsv
X0pFDSW12JsJ6H8nM7y8i+/J3xOF+FgenxZqgNSvTQ0kG64KFt4e+7jJjUDSvPZgvbbB5HdbbSMF
8QaUFOs3+ZX2oar9GGuMYaMrWwjPc1ZBbbTWIttu43S5ndDLbqm0FseaTXZYdfZDI0sbneSby+s+
qz0fYvhlT4gizIRpjyV3bkMVwJ2NwZRa27UQ2LezR3skidPTWCkabQGlV1RI19p8kPpbPVcB1Zq4
Sbrt8N+YipqLBIvjX0mTWVEtZvGjrWFQfNmSfPLROgkYgn+akGZ342Nt/Csp75HtUCoozzQYoFvQ
UVh6nQCK3KREcEEEasE/jeS8pzHofRHkV9+t8Uq1nuJYUFY6a7OOFsM+4cgPxbpV5laCB2yPidih
v8/j18s6dwou/Pt28c0s1gqksExuAZ6QBGMA5qwSM6m5D9Ay06ce2i7ZEGVTC5sBBCszOBVMckdO
dY1BpRVotFBMtzQiwdJYaHpiRj42z+Ae5kOhq8ugYGlKAlhG3Usw3bAbDTTwAezEXaa/4E0960eP
RLJPOjove+rsTjFQpkhRmB6Qt+lkt26BdYhAxZBE6RqF2fmTFQLdTrZZmwr0/ndxJE5I0/a4xxiv
iKZsfqO1PrjNTL4TM8Pk9BhQxfiaav31omaHBtNEYPQukPOT+sAss02R9a9o+YvWvHpVeisQHMDZ
3Tj6PGYTjnajcszaWk1mN83xe9LTx3LIchdAoCG6ZDdGUj9migmkd4uCqGP4bqaN6WeUhglZ7vQ1
DjrdCDBO6PfEFHzaWe37+DKL/f3oyzI9VVq9xdVdknRjZCBtzNQvl1fP9v7C2fB0MJ00ElldoQrZ
ANSZVpXR5mhe9bIo/SRaCrfJk+UkDQHCU2QlQHkpgzRztpdXogpE8H0PSdo41UohImlJGZApo15B
Os2XssH0umq9NkoV/eEW+OfQyIa+AUUCRYGc7C3zCsDl8gZzTEgCN2Pj10RfXWcBw+xQk2GrtKXk
lm0LePesK66reaEgxyi63k/raQgvr4P3eqCpwDy6jfFpHaTKDp/jt/WmsdEwQ0MkZsL+ac1vbSMg
87WJDFB8BYoF/7K8k6TWu0DU1ICDASguTWP340jL9LRae6ODQD1KvzXhshlc003vMfsEmI9/+jLj
hXEx4ZikUzs5EJYOO6N8nDNRJVRgbPhhDmkenVKZYWiGeD84aK03QaIi3fQL0DsBbFkagkfJ2Yjh
447y7SgOruTqFAhyhxnFEa1XHR/BvR4OdvHcOSCh/oenhXcnZttlADMoaDsEfNTvp7WgaJ0jzmPt
3jS0bbz6kp1yz4A80s7rIlEX8Mlw4095jFtDUdDKwWOkFJk1ol4B493Z2YtdGH5nKFsyP4DDCKM/
iR9XcdgMgNFV1W+CpZ4xzFjqh2hOMWOqUakxEVYgcxhOj8CDaIGo2Xwp0ABoqDuwfKBFGGxJ4l7+
M0p0LJk/VOL0CelqBSU9A3YexClFfZCIDAha5EloGbRq+g9vPdtmvKdN1pNsqycEofncmCQvkVsq
rWlTgrhclhpQ5gF6wwSzyaqC2kFy5/TT5S0+o7yQaqGJHli3gMDgPXPTmrHCngyScV/fA5IMeSXQ
3cuCxZ2xzMdi+BBHSlSNpiWi6rpRNigAb2m3Pl1eyYkV+7mBv5bCY4o1qZytieQAjGE3+Wi1A1xJ
/E33nQiB74sm8DVnbDRLBKqMyVUGNyX7+5HJ7MpYMqisLzCZ+a2BGsAYlrdDJKoAnOTOGGWRBVBg
GSi9JpBRODnAuegUrXT0UN7pphS989t8GZBeQiLPp+M92pr9+F5ko0886buRBhwDojU8UlReLea2
AWxI1dIQbQ7ARQMZN7K6Ljii3WFDr+TCxSl+kRhqOPAhkWcyoxlYty+A9Ehkkb3jM07v3wIAUSgo
Wskwhvj7Vg/LOi45/hDGpKNovCJf+8HI3azW81BVqoBokqfS7H7R42ujaEW5kpMc27t8QwE2s4WJ
JYdPllRG1lWl3pvhz/HOIlgAeQtADMxjeNN36S9aVfnbwks8sfDy2ml6Rf8nsfeKdDOkaNVtATFk
/ShG8HJ5qihPe0alLYU1FzCSZ/sEjzDVbUWKjQaoHzmYJNYnZ8q8WbqTae458aGQPi3pIDhb3vq8
L9QGHpaBWQR0iHCPq1zTO4kkshmW9quKTNfUhXG5XwxRL8iJD+MFcTsqg7V2ReOxGSoWMNzdAmUI
86YabpPE76pdT/d6/OmyOTq7NAcZbwfxFJqVOK3VuoLaHQgFwnkpXXBzuWT5FCe6mwhbQs7ejyNJ
TJuOTFHakhndIosZEuNeKwzXXA5ES/0Uzc2F86UhWbDmD/k8Cc6O983vW3oklvMcGVr19CYezTA2
MH+g6j6a7gJT/0Y6IO7848YvXhrb7qNFKlSlErGpGS5fzZ2O+Zlkh5T6Vn2VfTbZIW1F0Npn7+DR
8rjQwzLnuLLSCY0oA+p3yhxqjSABJNpALhBWjF7VzXw2w7UdfEIMIH0A03B4kuY3rW+8y+p4QobN
byDnSOKisKak1w1YdCVUXuWg8u3btvaMAOjoXSBF+lXiJ3CaV2QnRoE+KRBy4vmnmVzqlICp0YC/
HLbzUwrQ8HIrXxfhvBE5r3M+EzzYv67eyQOgdMq5Sky21OKg+AXGu+TclYKvi8cQjMh3TXDXBSfJ
B4sOiNVHJPPgIaxXmoMgZ6di5nfpbovu4fIxCrTS5qwK0TtdLbNCCZNSc+XECGhciRAwRDI4eyIB
ta8nOTRl8EGi5M0RBscAKt9mruINXoFinaiodNbzHB0YZ0rqtEjVMoatVKnsz+m3uPez+M2wJRcA
JgD7XW1LdB3YRh1nPXh95OwJeL4reyT/uw7pK6Yybqyg3CKmCjCkFlFRCkykIpw5mXpG2kixRKO5
U3V3qHbZsqEEgHOCPpiTsiS/Ms6slMAMn2snB6gtLjqyIDcAefR7FzfbJywmZoPBbHYUbK+IIvoX
Yfe6aGs5SyOVUtkDTwkDWn6+tb4yOovYN/bDD7a1f9ELcU6eCtgm4GoqmOnUuSBCnewC4wfwfz+v
ex/loXWfbNGS47WhdFu+XL6CZy3psTwulrAxpU+ANWCG5ufxhxJmG2MDdpkDABySqAkUvErlKySj
w8pLo/VeIJz9OK+3x8LZZhz5wXJlN4XCabDTlV767xiKw5y3vVGvihvh2Or5rYVqKsDHQlc7d5RV
lRt6PMHrmnvyuB6ACR/IDxOcBegsNn9BZ8GO6nR1v+S9h3FHq9OXpMa9hDzW3Yp544BxeWI2bC8O
ss9ZORV0K/9bGt8ntCROCnQtaA1mpKTUcQspCQRnxczWpdVwiqJrY2+tYIbGWaWP5f3wUEdZNO3q
awV+SHblK/HI9jlLerwqTj0GKTWMysAGMvigKiyAQdP/BZL1WSNzLIfzEYNWKbKqYPfm3erFkY6e
jkYNyu/N1ai5NKJALCIYRY3v9S/pnTOAod29vLmi4+Nchm72Ux9XsN8KCC8X5+AUorfJOYt9vETO
Q+jNYA26jiV2WuKCNSobB/j3jYb+mBo9B5eXIzo3zj3ECtF0q30/tzgCqA/SCe1W3YiQZIXnxjmH
mjgO2mLeL1j1SG4VXLHaBDQGSC9v6FVzVW7TTRkCo5DIQbO3tv8UKow5J6AJAPRDBVMxmmd/N19Z
3GfV8v5Woau30sa1QVxlL6LeqZNq4bscZrSA0glIMj5/gQduVY5MPwG+KOEZzZhxEHNGwFLRkbNI
vGWfhcKuvLPG+UgqpzJdqw+o0+A5O/hzwALPNLQOSqSGyEldKf+wTYRfIreVSpJMaUEMI5xleHm1
+mwq5PtlrTxrwI7Ww2kLXWbwnAHUIEysK1Lugejq0yWJLgs5m19Bz96vs+KcTG/mTW6vOCuGmgJc
3MJLdpaHgq6nBEiqA0RlI5AoOCe+llxmDXonVxhmPWq2ZbBsEiCNsk60xnN8UWPiSV6SOyi+gjzb
xI7tDKaqHAc3KW4s+bmTb5f5h0yAUI8SS1u6ErrFLFqC+USIuyY4RD712kuF3lMdi9VuygMQlJWr
FcCLnvNWXlf3033hp3fpU5J6gj0WieU8kVqsFrXBaog97rb56NJN6SmH6geDHe68BqxmUiiJ4PPO
eoUPVTJ4t1RokhrbiI4MWj6PIBxzwZP87T+ujK38KEihTmxYGsXKWAhmPzshqFfDZmNESM96xcPf
BCtCHeIsC3rxABw7w25PoRamXnkHYkMWyI/XyH+OQugQ9nMnkcvRPnK2pQcvydwQLHEhtjuUlRdn
MvJKoHCfBXoiOjHOxCSx3tnGwkymDE6M1XH7RQR9INJEzr5YQP0cUhavD+XnjIBTSH5o6f1lpWAb
cmHDeIQDYudVpbFggSi30niwzE1iX8/xvldXQaRwAuTAmRN+zjPNdMUw43f1A8bKm3Hd77M9i5Lb
a8BaYSpYf6kioRETnJPJTOqR0sdFXimD0yiwIuOP9tBHqZ95fe0O7giIqcGTtkJvKjg3k7Mga50t
Xc/2VNosYXFfbiwgNryL9TUbvoG9sP5VfPKh+CZnQNZmGNVRr/GqI7uk+0xq4iVW7F9WFpHH49th
rAGkWEaPlcX7FDFYG9nbZmM+pAcGalJ+6cLL8gS32eSMB3LTbTGDEy2cm0M6Yiir/KbUQNXOZNHC
BI7V5OxGM/Rpo3S4av9fKqmfbJ/gfdqGziehgoikcbaDKqY+UObGp1eADG2znROMIQoWfgc0JVFW
kf3YpRvOWZERVfclyZHVyMbOz209asfGzZzc18bMHXs1dFr57vK5ia46P3kptSPRcpktEK2zyOLo
MPxsIH/0l6APmcNB6S2UBOoicjYWl1BJplnNwQ6qhG3AHnfsfVA8AdJ4qwXlTf5v0o1H4Z/FWRaH
9N2IBjh2zc1d74VFMF0hQYYkA+iIA9EL6KQVjTOffF1G6Uq1X98t9XV9KDfAtyf+iozYi/wp2c5+
upnuCn950tYo36uCyWvBReS7uSYaA/8+t5BzIKo7OADpU7+1eIGpRBThMtt4QVv5pi57LaZsJExz
wmQj78en5I68tChZJh79Lt06mntZVd+LoJcEcjamrOMZLz8I1KM5WK61a+Oq3tef6Sa5Y1NyzGyP
PsiRr9A/Mc6ArRO2qYg2l7M9ySTpGvItZqjeVUB81ABECLyzSHrrfelueWapx/7FEfDqCHwUDyo0
GKuDlyYzrUMdVX3hyZl+b3bx9vL2isRwxqe3lEwrVscI0x4HOLMh8zvbEWZuz28hUP/Q6wPw6Xe/
deTku8TsVyBYIqnSbgffcTHdIHlE9WpAZ1oRel+HAjShqAAAdPDfLPBDMud3jXQo7TVFycZIMADb
d65RDr6tvV2W8geD+iGG7fPRAjFCaRkT8xjpdXMNOsbrda8oXvakf7MVt3pe0fDWfU+mUDQ5crb8
pSofgrnrISk9cHc0xO8MojPbMF7gJDIifMhOdBGYLpzexA9R3D2Ysx6t0hQlImTKMeNFP9FWR6/8
t46UAMgAMJNp7NVShKD8B6fxIZZzxosqmYOqYGs7ABsvPsM1Rnf2I4MWKx9ECG1MHS6tkbsPk6VP
xMKgZ9g233ugZGKmXqCQgl18T6QdaUrZxfk4tFhOvo132qaItGhEQk60kLONCUeKwTeX6JpD1Tkt
UdCj3dVQPtZ2GxJVezKbPMjV9GpK1L1tASZ9yP5V/ujXgb1TPR+tEPPfY1WuuHKynAWKCaqQSZgE
YL77wjmpXAhvZTkdzJyZR28M5MAKs7v4ur6OXYxo36RPl2+3QCnee5qOFqSNSUMdgjvGuMVbdPvG
jiww9+fzpx/3+H0i6EiGJE1TmqBlKpy+kiQw3PnH2Ho/KRZtH8nF9EV3yUHqQmOH4dAAD+d/9V7+
ODXOkFSSaddVhkWy4bDaeVLLx8u7eP4l+yGAMx8o/mbOrCCF0iTPFn3NpjfZyYOVPJWVCAhadGCc
yZArsxuXGJuZO5k/YZonjUVciaJrzBmKbJ4dtTRwjVkcxK4xQo8IbNv/Lt76tWv8SBQF0N/U5cy+
7/Qdve6j2K9erP3os+rLLAw7BDvHU35QG6TauglxythH82r4SytoThHZc41d7SNN7zMDbZoJRKy7
4tCE9T4G5vCKZpvGA1WgwNoKAg8eQWSmuTYqkmqE1pzctEnqL3l7B2rLK8Uo7i/r99nukCOLy2OH
LKMJEqEBNol+lW6m7bqPt0CM6F8Zkung6Vfji9D7i46LCzsazLKYaJxGdHOTExBqWmEejnXYoeHN
WwKNwf9WkSxYqED1eSy3vNQdzLH99GDvJSVWiNCFJSVRTMUPD9CYoDnLwH6S6/Q2k4NylwTxIz2Y
D9Xb6tdh+dB8dnJX+XT5HEUqwxkPKbVbzZrxHp9aBWQUqUu7Ny1+GhdRpVGoMJwNafVFixHoI38Y
orXtDdBLYGwYdu2rgt7X9iZ5EPEbiLZUZx1/R3fP6ak9yWBmCvPr5M3cZRs0TD1ke+3g7KeA9IBC
AhLfwfj2n3aU76OoW2XRVuY/U/OLTnuvbGd3zVJ/TKP/JogzLVpJxnWumRNN3iT5W4xpr9asfcV5
vixHcO34Ccslr61qMODK8llxJfUtmUT1BpGV5Ecr87yYdavHnrGEV/qpDOIty4iW34boPz+S+KJm
Rwyz0DoFQx/zjQO8XmXvZF8vb5lwQVx8ITdFmyox9gyjQLdwmcC3AT7wvt7SvbQVBTPnn7W/vKbO
xRrgaLRWZCLR/gsGvj7H7Gt820miRtU/FIM/xHCmouiMOl9YASDfzgGM8GZ5SfZKVG5ZGxRim6tx
I8SoFZink/mAPjY7mVVQWJEo9ZqbqnL7eWPfFqhsAgDSowgUC9eZgvZFcISCXeWrm2OxdoU9QnTn
21GBtya6kxJUiwhwng2QyjdP8UHkwEVGki9ypgo8+GK+640Wmt74lN7onwpv8aSoDLPKJd+F6V/B
FvOFzbSQ87pPkK3Qo+K+AlBigzQT8hWYms2+ob/tqXkCvTdG5gQhuOgRwA8kzM1gO2sKfWpejZsJ
uBup13rTpgUuuB+HEatwNveqq79I/jdBWCY6W2byjjwDVYhTakaHwhwAyTFKh2HG3p2pwAoIDCcP
5O/0Y5aUzHCSGXRdqnWVOKUgOhEqDGdo+oUWes3SvrM3+fUh9aowR4OG7iPNDLD+4bvoqS3aOs7Y
YEAvM3ogF4R1e2jtDjmDXTILXKjIcxucqUHtY8J0HIS8U7FMnvmDfALBU2AEi2e+0ufpQD+L+Z1E
58VFKLXh0Nwimgx8tTApnH1ZlYJkgWDz+PomuLZzhOYo0xK0eZGVhLWiANaP/Df15mubY4aRu9GB
h0uNHySuXcu5HqbH/2Yf+VKmnhlT6SS4vnjgOq69I+GjvdX9ZYepl7B8TDBDKdK9P1T8frkgvpbZ
a0M1zzbSPKzHhfq91w6fywisLqHh2V3U/gXlyNleyo9UBV/KbBxFaRBGmqG9Zy8OZOKj/A2L+4va
mMAS8/XMrKBm6czQvyEDBXKTgEcg8Wuwrzu5qFFOZDf4YmaG/rGpZgmQ/Nq8oyiJET8Jsj1GUIkL
RkHAv4scjeB28UVNVKHJooGVMUzmJ1mTAyMVdYqKJHBWQ53WpVTYC4NOu0V/dQriXtZ59gMX8nD8
FKHZTrEiM1dpaldtfzsaU2jolqsVD9ZSu5mtby7LE7w9+cJlHcu0BAAvMjtm5ubAuwGpswY+gAGM
HU6NGtDggVIluCxUFOfxdctJJnImUUhtmzQy9PbRptpVYqdXdSormymdo1UtN0M1XWEs+y2pqd8S
p3Uraq7bpptf8lbUTiC693xx0wLIi9Kr8AeMIkuHjzNncOGwBvzYBXmdL5pEEdxEvrqp5YO+yjY0
yWj3DK60sABPT+FOByJ4xAmXxpT6KBQhQ6OVMW4+zKhzIz/TLXnovkjP1NNfu3uyuKrwIa5d1mK+
qKmtTpUuIxbHQEECxhYlBRSJeedueEZg+5+ttsXFKPFIwEpuIUZh2UOUMR+ypzgsWHzid3vt1hJk
l0XRA98dOxkoa6zs9NCwej2/9QdjQ/zYVx8BhTL7zs4EvYXzSTjQwN7bF6wDX8SsbMxN9xaUtPNl
bw1Q7/eSgPUCo1AtnCkQRBI8KQoAB7t+ZNO8GXlIq8ZrUszwm7kvsAUCXeHnzdSuG42ChbDSpn9e
g3VPvxilaxyKa/uVPqW4gaIJH9HTmR87S/tRU2oWV5h33VZHV+mwGwL0/nopcPhEDVksWr1wZvzI
mVTWapICuzokCXXzbPWW9EeVAI4rTl2TihRT4D/4sbNalus8YY0o3asBvjkgo3xlAXuKF/uL9nmU
XLTVseK+KgNv1Z1d0ZNLZGxsztg4oCgeOlY/bd/taO9lYA7PMG5j7FrQG4p6qwVKyrOk9FqyKkCQ
RINWbwG8eMVj4Wq2RF5Z4PZtzrwM2ryigRt5MLvtvLwqInUVIdOrIj3hXj1DnPbTwHIfLPBkL1Vt
E3/SBneOWC+dFSRgCIcZrTYULyLQRKqWC86rYHkuQzSJlJUrmvU7IYP62YDjYABAwUARKL1/9xtD
1xa0J0j6sMwIsCaWB/15JS5rwy4wAO7qX6tDqQAm1stCURPX+bjkQzaXecQ8gpLnrEitRvauCqcr
Leq3wEQXhD/nN/1DDDNOR66xpGk+2CuMz7S+DCNYhYsiNMwHEwONJuB4BabufKD/IY27G2m/aI3N
mp7l3RqkXraz0WzD6u7ylWhhwsNjF+doZZlCZkmX4BHT2q2v6h9m5LjGdb23fXArPBg7DNYzyetG
1NXwhw6Kj1Vyl6V1NHDEWgsNx4G4yZpvS3t2JeuzHN+pKXGVdNou9rwxlF2dVIJn6R8eHR/CuVu0
1IWVLSiWh+lW3ZFvRUCvjHtrXyCDiLJAlNyIGLBFGsQM8tE+23NdMOggI+zkxa3H77aKhNZ4nWuf
K1vwtP+D3/pYHJ89ICPp5wWupHhutsNNG5UYKQTBHuDXXCSZROp63rb+EudwxQ21aBMVOUqWYY6j
+b7cTRtnX7SuAhI4ZV/aLgF/o6jk8AcH8iGVszoAEAG8Tg+rg/lz1QdWGyONtZ6UXXGrT26VuGLg
JIGx4empkjZxrILNfSzpPQVcmF7Wt0MnuXb2aKNTbBy+TIUoCPlDbvJjnZzpMTRHSjEkzoa3HfIz
mIsaTAIyQuDsPcdmBax9lBFTIyUsbKAWaZPDWSPgtyxtziav7H2DKIhuHK/38wO4atE29h/tucOZ
I8WcLHuQYfqc5s6xPpU09pZc8xP7s9b0bga08VKpQoG9PR9afmwxZ4kyY7CSjrUGZVrlz1LmNtKN
rh2KZN+OIJhGrRO0L+uwM7XNKn3WQVl5+QNEesUZI7MwZLrQ9wvEehqcgDX/i18/onvKmSA96bRa
SpmpT97qgV4PTu/RVReY1vMx0MdmcsbHqoE8RyagiNBxt2bNLqkGgYQ/tKb+vwjMZ/5uS8e5GiqL
NYaSV/1uBFF1iVeVUfussxkTzV7/PjmRB9YzfS797EZo8S47aHCG/P4BnQowGIcpDLlmEdi4Z8BJ
5XW6kTeiHiiBg9Z4cLgkzfLG/lm/i6Nlqz4hC9fXXvzefxu7/QPZFQ8l5jWEM0OXXRaQmn5fZWWY
UyOzF8li3OedFY1JGTT5frJWL6l00SVkh3b6/vk4VM7MZKk6LJQ9tvRoQVwL2o9ttu3/YmT28jUA
hfPvyzK6WNZA3YbbHr+my7cx3pWZKMMo8E6azJkUW1Ltqq+xGuNB3bHERozQXNpbEcOJzoSPR6GW
cCZEcaQqzsAJEg6ap+/yWz3QgZzL2KF9baeH2lvNpiFZo6/IYv8hx/FxcJxZqbruf2mjznGrrwDs
ZrWfpfEBQFt6zYzaWYyUIXocNvNGBIT8hwzhh3DO2uikHWT5ffDTcLtrmG2v8vMHF4OXi2e7GnGn
e3Ujij3O2msVxN+KgqQqWBB+16Clm7q6bmBIlRI0ycXXtQuU5s2e78yyDoDHCWTSQnA9zlrVD5F8
CbhfLKKUrJVDTqgnVb1b1q132QuJRHBGbZKKpR8luN7a7H2nu51bkZ8TSeAea0hjOsvEmkf71nlr
Kt3T5ebT5UWcD5eONoozWo5K7aRltXJ5Z4Tj3gFkVgB2a+mVTcazZ7Hprn7yujxbz8N3LRfWktnF
PjFjR/I5M1bKTdf1JUZtYmDODs3gjTWDJgPOsDIJDuy8kTmSxVkyZ8I/Z2H7iRwKW9//l+iZ2bQT
1xRMuwgFclbNUjSJ1syqzZ7lvucevrCnhX3Tof833YkaH85a6qP1cUYtnQY1m1idpsveTOd51K7r
9ZtAX0Q6yVkvowJLnc4qNbO3+Mp1dZNXgIR25cZV7pLb4VCEzFqz4i+KfEGLLi0CBrTYi98uf4hI
bzibktuFhqgGAyHUyt3ZkjdE3+dN6s7DLAifBCvmK79xrGSLyXrRjCRGdsjZyXojUBSRCM6UrJU5
zCtY6sJRIr7cQBWBQyqaAj5v+z/Ugy/7qjT/XzJ/8LVXnYCaAd1atzD9DS79NTkAZBbofGJO3bOR
ypFczsQsFPebFkh45z0QczrNUxTVpQn6jsrazc27wk7dtV9CsxChHp6NyI4ks30/SiIoi0xngPSi
WaSQgr4vMr9X1dCo4ecGUt8QsgrcjnCPORPTVl3a5hpOciGe9KCFY1RGPQg+ryavvlZDJTCWv+GX
Z7fughXla8KSVpgaYW9OVsDQvR4owdPL2LrgqMzQgsSoMeXCy3fg6Ql0EcCCwOzw5WELUSggn2ES
uvpxqBV3tltvWJ3g8oUXnSVneIoaHTkVa8CYqOOWdrpR1E2l3vXkU5omu8uyziNcHSkOZ10ku7c0
hdqsRuPGnav4E1h10wCUvsYLa35tAoLscenON8nkOc+dJ1PhPJ9gW/kSstMkaznAPwPVss+83Og/
kbR+o0NhCp7TAuvDV41Ts11TnQUyXd37hlx8bbr29fKGnhdhgq8No+Wn9Le6ZHcS+kTVkJiL7Fkr
CFvLevAvCzlxt7Zu2aYKZB0F7GfAdOb8Hy3lRY2NykIeD43YG7oZNnFId+CCYinK0NhelseU4PjS
vYsDoy+YmMEgCHDc361L2tSWtqAug9Ap27RRh/EABQzhosQvrwc/xQBkWWaUNie83UreJENcylZY
kWure5msys0qEc3CSYKXl8KZSlOa/o+061hyG1m2X4QIeLOFJUGyvZM2CHVLgvceX/9Oce4VoWqI
NU93MTOh0SJZhaz0eY4A5DFOcBfA5SnKA+AxXZIzj82+45zQqpAwM2cmiV/7fIOXo5Gjr+yzokdR
J8qShm5E4BHY/cE3sPRcWey0a/NjgTabJ2jV+Bf1sZSekzIgykNUHiEh6L0s0M1FaG1J9LTYCaNv
rfZ0XT8+bVqf73QlkzJZssClkhyLmpthMC02sIv43mI4LeKUoyh/M3rfMDg702NTD76mcfWzE59A
b2zyDaoTGjB50HorC4ERBdNPkf5RlGkTsWVS1YKquaN0rws/teGecWrizj991F+nhtr+/lF5YRFy
Eb/ijAGFWWbhEJ5UdO+TQ3cCyjo7oaY9w+8nMujq0jD02PbkRg21g8UFr6YL78c9BE/yY/YiWL5i
lY/tK4sT+lNRjZZKJWdV03WqnoHDe7zPX3S/fyBjxrGHldPmAG77QQOmbP4kOZEj7qDOJwBqJqwm
Px0E07+BiqzCDIA4WqrgqjGLGBooIXgD/5XTC+/6Nz3vOl37prR1IIVQg4d1ACuK21cTmpONL3ay
XSidrS2Vg7Ab8MfflSa0gLFr8+pN01WnguNd7Frbs5jegvhmHwPMP6hEHzQKPQ8AUHWyeg1jQUJz
LHJCTQoyEi2xAIcFAP7Wi8vCW0LVEgxWZv0p7aVvjrI8PF8ULcfpGlLB5K7HAO4gwssLu9iT3sMa
s+KKVz+Jhcn5gIfyxwNreuH6K0Sh6fdHMiqTVnABzNE03vHDIRdZ67ss1aDsXdoIsshleBTpUH6P
5f42iIKvbVCpZpiznAcdfdKXSdk5o0vCIDDwFBQQv4bHLsEFNqrdK/p+SHVbHD+uq+N1W27QoJx1
OfQxF8JtpEHoCbL2IFZjiG6Oag+EfGtqrLbOnhEOsEwb46vR6JxVgapSTb5a6ygfpNWMBe+7wR+c
wAQRvc+etGcJpBLDsUuCVKsmzQ3KqjLLTrKDOX6+fpub8cXFXp/7WSsnrA1jlPWgEHT5AG4+rG1u
WrCI2jCiTIZCnoO3lZhGbvkgraAk8XKrKjdCByqT5jaoRYacT5yElDaeI52VIJWrKqGoiP9xkyfh
OD/H/rRrf6SYlckfyCdT98vNArIY/VD8kMzB5Xwltbk77un6vTLc0jlVXP2OYZq6eOqgLMLwqGHM
I59O9fBY5CMQ8Of9dVksPaHMySIHYSDMcARL9dRJz/3AiN+3Q+uVktDmpEjkFCK080qNZOc+Zg9A
BeWgZmwV91jDYGLwsNSSMioYFa8XIDxCLT3uUfcwCFA7+TOsip3eqbt5r75rd6yAlGFYzmnh6pON
SSXyXYiAzRCP0fyDk8H4kR6EVLUqY0aV+kuoi38TjoH4QQefrKCBdOt3R1B1ct8rGbS1bX4043Nu
sGwWiUM+ue6VAKI6qzO1RV3J9Qhj2bwVxw5snN3OeCZINApQvv/ffZzz41tJo/zqYJRSWQyILrFa
8AH8eTw3zpKfMADN22RMhOVHtxVzJZDSfF2aZUHnoPm1w1vNU+XmHmktkjSi8djzU5tWbCWOegdg
c88WvVqIW82wfjSbaKiYiTaYEVc419/05gNYiaIeQBXpapCBWsPVYiW0Iz5oLbkWMk8qpcT930RR
OUGmF9o0gcISa4iT2ba9mQeZacw5Q9cZJ6K3eiu1F6N2hkXMauhD+EMteTNkTgd8QhShdJBe463K
UavivNFckHOUjiTM014KUSXmUemw+LkfLaNWhAM3hJUZqXFrKYLEmtdkHZXKDmJdjOWUfDxFOMrj
qRDuB50xk7rpXy76QS/3LkM/a12BY+ZDdirBhhaoEpgsMTqUK37esjpFn+Za6GulDMkgDxpIHUji
iE1fAk4eOtoDYZfKnCg1mZaE8dLoXd9INqo5GfGwp4/+p/RI8ItLi7MEQFhwqZl9S+/GWzZNx6Yj
XV0qZU64XlzClschwXj0o1KxlVQoL9cfG8tk0Uu/DZ8kvKZDNwiUaQtUdNJ3Vp9ISNLdA5eIRei7
fSZDEVTUj1Sezo+buQyySUAQ2RgoZ6ZK9iWvm931Q7FkUPoulWM4pSLSjUYGSFYm2IUuMawHsXef
HdnlGJSnbLooVpsOAYE8YJs3SXM31eabQdARXVVWLIANr+MZNpglk9L5RBr0ZOmhhGmDAe9IKQAd
mXqDqO5DpbEKfpQR1inv/9tdEtuy8th8mgZSmOJ76TIf2LoaAoJzXhgR46cxhH+e8+U6KU2f0qlb
hAixTm/pXnZX+wSjLrsN7DPSmdOc0o/4/98LoqVS/tOQsBNVE7tozI8zqBPlQTe55sFI+6ORfeQY
g4q0R6UQWAV9ln5SzrRUNV7gWpyWLNvyDs76iG1lDvAjnCc9ZyflC2vOY9sDXO6X8qkiV2RNRop/
Y3SvCOIBC5DmXCzedV35NMhCXSidkkZLCxaAFGIWgpCpoW0P3ApP3CeRNaDyvTiNl3kl1mZYkRfj
Rs/jymstTYBdJI148VGQPpbG7GVSz4rHGc+PTk25BCyUDbnDpjuB9xz8UIoVl6kZCX6VDY6sBwws
zu26kPLrq9FZ6twpfUOG5VyuG8OXEAPXViAqs6PNKSpbWYracbMATqCuq2OupaGOgEJLVGsyStE2
OiBRG52qWmGVcvs0ETDIE0/pC4Y4hiPfVZEdCqXk1GWmMkhvtoOBX7+bxjJbqr6Thho2A9jcX5ZF
OCagMm6K3h6N5hXLy6ysYvPrq6IByk7DkCV6n7IacwErr6GIurYZY1bJaSKz9MbOFh9JSig8o5XM
2SAMv67umwpxEUv3xEDFIhQKMVpTuNypYZnZad3tdS5eTDVSdLPuyiNntMxgZPO4K7Ugf79SdjGs
RUnPcb1kL015FN6WwZTsxM0t/YgKRjIB5ocF1Mr4pHT9gBOXWqvB9+PGwPer80MGyIzpfWi/GhEj
ImGYqrOrWJ1O6ZQmikrcqjS9xrpmF8YxiEbGp2MJoSx/mszR0i+wF+0CxLhYLV2ubgcr11mscn+I
/3+9hXNbZnWcUJ7iuCUX9w/UpLCT94TXqmJuuWyWC1ZaQZn4jEtIuIh7i/a632IAs3cNnz2HfH68
VyKfs9FaHUjgCiXpQ0Qhxq53VN1CsmuBcdBrARUcOtE7mZJE1wxTNvIBXVx06lgTfJvv7nLSczNk
9Qv6xdAWWcBJBw297h4bEiVnzuFdVj2g4ZDpw931d7753lbvnKp76gs4yfUM8kDm48+L6M7t8P26
iO2O50oGFbJGJVoQInFgWAwrzUY0gUoKeqJ4b9wrswnH+S9GhLdbgiuhVBDL1fHC5QLin/yn9gGr
+Rj7AMo7cDfqE7hlJa9CIVl+V9EDmUzj6fqJN9V1JZsyYk2jDVw1413IHhmb/4dZKvFZUA+bdmsl
hgpfe0HIyh4rAm6f5m9DG91WWnAa9GWy2rT9msnZ/vqxNnVzJY8OZGMx4YUExQs9fJNicTdh4DtD
Q74LTYG7STpWar8dcq0EUpZMqwRpAFEu6QLIvvA42PkN4CxAgaE4w7tm5Ue9NLNd+igwDsq6WHIR
q0coDiGnVy18bgOczT6VzD7B2C6accpyL8WsCdrtNHV1TNq6pWIFjuqZqIvkFkgN9O/xXjWLB7wU
jIGCs+X6d2S8eXphOW+NaMEEMUKvOunJLIoK4nr1x3Uh21WMy6no5cuybbJqJlX5Gcw3yz70ZbsG
HVkCShb20MF2krWSRtmYZeF1HVUE6OZJ93gHfEhIr0CFG2PjtHcJ+pb+XvyI368fkqEo9LKyOrVz
VBg93MQgt+bA5zdx1hZWOOJal9Lhm4iRmrM+HWVZgg4QSRqp+lbtPZcnpgZ0oetHEolh/OQDVzdJ
WRWECnmLePOfYRuCezADTaJ9FhIre192oJmyFisCByBg9LinIIcZrazMYyUkm0HM6ldQtkaBrRlC
A+Zb5eR7UEmDh7yIHbXO3OvH/TSAdk7rVoIoGwMowqIKGzwG0QMy8kHBMNN4WnbBXbHjXd4ub4sf
wHMHz0PhsYjdGfZUp8wMp3VjK9QQHRuo8aVLZE6zcQSvhV/lgR0mqHU3yc/r52UpEGVrwjnWw1iC
AtVRY479qW6frgtgPAl65zKPxDnQazxEo2sAzKGZCuK1+CPkX8AlySg2MA5jUMFLnndp2JOUPAV2
q6BkoPMyRMW5fiCWeaaXK5fa0I1ShiEb3MCLrPaEopi8b+16nxNaqchnFTRYx6JCl6Soo5w3EC/p
ceCM2rd2YY3rsiSQv185uAa6lZQcNC+bCB6AgMW+TmIiVhJdumJJ6JXJkM+zsKiR4tuSYLazmf7s
jpK97KqDkYIZD2nzrn7r3XI/eGxsemIgrgmnDAhK9MI4LDjiEBZ7VZr289TmVjHFX8SJe7uuIixZ
lA0RFV7TePAcuAaMf5Q2jsp/pNxr36TedUHbuqhJosqfuQ1p0J1I0mNdlWsSKnQwD1aGUT5Cd8EP
JpnmyyyWHd6u0xiSrqmKKhkq7caNVhbkqEZKNLwt7mJrh2qPypcXPvcnZEaWejva04twqvz0Vr8p
d9fPu2khV8Iprz41ejIlXABYywDYtFrymi+GVwiyI2XSsRmbrzGvv1wXuR23rGRSr29UIimedRy4
/Dk6sM2+LmFKqXGABSBh6LRlvfbt9GglkHqMC6eUWR5DU/n79NtkS3bxGD12WBSIFkhEtOSyCOeZ
IikfP7XdUGHoGu//GD6kO3c5GJZ4W+6/oFVtjQdWVWfT3KxOSL1FDvTzy5JFojtUX9IYOywjaxaF
JYF6gXoW8JkU410YPcDZxqXfhWHO0ozNmGR1DMpfYwCzGLsOMcloiX7/Mp9IWaraibeEQBLo04XJ
Dmw3TctKJuWvcz1Rwk7BweKscOvwURZrKysO8xwz4r7tQOgiiXbcehY2Iy8CN1BLpNLTA35+UGMj
QwNo4jLjruTUWvOnsRYf5UXQ/WQEUKeeJ1g00U9LNSzfU2PUB5PLkrzfy1xZ5CYwFhsQSoWdNXTt
4ksG+MIZFuL6h0cy+Lsn4+NYkeQMZHFzEd82fOuISvjtukW4/gk0ei03QGsUcGANxosaTBTxuWVg
XDGPb5KYBTu26TB/fQKNnlWch6TGtB38CKkbtB6hVJbdv2ACOce8KznUaymWetFA2/5P3a7b1x6p
UAgYn2VVKFhfh3oxQVBEKj/h4WtxbwrKQRDfrn+b7RLk6ijU+2hzPlDLHh8n28e74pasBoz7yjOY
I/TXH79Gt38a6b+95Azwyml/0voPjoVUy5JBxbNCqAmlruAw1QJya4A7aH7WfWHcGEOd6VbP1NSl
KOuwKGSvsHmavjffC0B2ajetHd5xsznvMVochExgLdbhKL/aG3XaCQWUW+kqsxcfp+Z7wrFeECNc
0eiZxE5W+76IcIUYN34Sv6F+6gH/5J5g28n2/Ibd+u9nH/eav6dsVmZ6AY96WHQnYTSM/7ghri1d
HUZbPPHd13GObElKrKncK91Dxz70Zsp+eQR0W6Hh0qSaQRULuzHXVvswnpLbpDMVJ4/sOjEJTDXo
YgF5E91rtnqaesvYtZgkZD6ST1t59AVQlmVe1FpWR1iW4aP9GX0nfGxkRN+SfOWn4k0OCVJbxtro
dpnQwJ6YiC6hztNb75gaKKKezMvUjurxFmdqhyABXBy/N77WR8mR3wvLOBqPJaP6cy7Gf8oxLoLp
3fdoqPqgrKHSwbPqLcD5aZ9Ls8I2bnWMd8IBLEumoZjAj3UEbLcBZ4BlX/8QrP46Oo2FPuh6Gict
fgG3K2+UA0kGZrRGCJpSyPy6f3hcF2lUOL7wcykFA/RsegNjm9W5vdM8AdbANazabr5F+G9rLxaq
Jm7y9X8+K2VAAowEipgBgQG5XVwRcD9gtsYkD+B+wPHHjMq3n/LlrFRgMVTyMtUK5g+FKrdGcbgZ
+Adu5Mw6cI3GD7OHlr+XORYl0rmZf02liBVdZeZVPMpRHOKDFmcAlxrsbc0ZHhNNNda72bbIlyMS
T7GSlQuDrFTEbPDebAmA0k9cHcFA7KlmeyTwzemtzNi//kPmcZFJGQh9DkpNCOF9pFvEbLH1T6FW
NQlvYrQDAonL2urbjkEuEqkYROeXstVaSORz9I9BaTLGrErH9kX+ypHpOtTSTXySYYnMjfXxWOfa
bWAsTsmzoI6ve26VLkRxtVJ2vF6hLoSNzlSpLA1mLov5Y639vB4k/OGlX05EvbV40eIq1JDqJMf0
Zthn30UHSK2+erfXnxrnpjILBxiVhQMS6EcWJw1Rgc9P4CKbenlpNmugjETSvzSiI/AvU1LZigxE
Z/BeYpzUun7UP5jQizjqxU2KoqdzIuLFpc1dxilPPZc3lpDVL4ko2p2gT8AAhMmZWhStMCa2VM2j
UDBxT1mnph6jPrSDCLRDEpYpGWYfhiOhesBej788NM5sAzMAy6HsJiJLd6kHGSI9yxMMn7gCFjP5
g8r5IauK84dHf7li6gkq4M+oVZLEjlZ8Iy1u9z12ADsESHqtP3ZWbGNbnvFZr6dSqkHlBUqsNcHQ
QWSCiQHptduVx+iQ+KwS/rZx+e/JNHoFswzatJ6NQHWlCqypjjw0aoGEWcaQznU1ZQmiUoN0CrhK
LHGeSotfZWN60kYssF6XcV0VULH83R9w8oTcA7hCLt/qbrkgaNQDN5//t1oN+Md/FzMqWaGg7wFr
GYiYko2CG2EeI/v6Wba//8XqU98f+5B8VVd4TvMZ5IrQ1v+bBHe7IHsJAWnMEqNVojkY4K8VkxBY
Yxz3lpRFCez6vGe/1j88pV/nomkrajkc+Z4UCwe31a1ItIfjGVT3wIeO/DHb0ov4yoJi3da9i0xK
L9Si12Zd5jB9k4ffJyObzYGbH69/L+bBKK1Q+2lKmgwfTHtU/RSwedj423+c0cgVIJMVHit6/4Ph
vxyLHHsV/pSiiPmCjJTzfNWv/WUHqjWTOxFo4uL0d/boIozyMqkslH0LZAPUKbp96pOCC2misj7V
the5iKG8SGU04RxlA9Rj1I8Y51HNPKxUG7SvH5zW32l18nz9u7F0g3IfjTrFc5zjEvPmhy7HprEw
KjzbQc/lRJTvmNSgEUcyGN6rob9IxWJqfGItwvRoiPH++mH+kL5ehFFWY5yHOR8nvGYCGL3syRxB
+mO+kzzdFJzCTwtTd1jDJtuTShcTQo9azpomR6mGE2Jd5la0QHpjT+hDRzZwU4+CkziZx2H1g4yC
XD8uw0ZqlE/hAjUy4g5hK5pJ+8IlxMOcJ+5YOsm6VZqZopTipoZjITG/DNxo5Bm2yqGnUjnNC2FF
qyzsMbN6DiyDQrfKCvT8EUdCM5XH/Eawx1Ps5NbyMFnlfnzCQt4dM2UkJupz4PpLezTKoIjioI4A
piR4DASUC1yR9rDTQMIWoI9TeCze1G13fRFHmZRGrvlIFuGuRcHXs5sy8Kf5/rqGsGwkTUuhLVIS
yRGscunMFun81SftAbMYDoBenlnopYynTqPKtFk6JdmIanEiL+isD5ZcgmNtHGw5Yk0psPw2TUQh
d4HRDCTPHlwd4KUZIJpTLzu0WNfMgFFicowdMuYrp0yLEYstP5NaUfwygp86Q7od+IIZOjMYYW3F
T3bLCXAsbuoyCycMp0DPe2nBlOYjKdskR+M2fFB9AD2Yias9EMzB5GY8li4I5jwWas+ZBfvKe6Bb
xyFfIbtAb9yNfyrgh3kRPoL7wFd2pRee9CM2e7z+TbsvDsJ99DAfiY+PvOCGhZnAsHI0fcUcFkIx
ETtAcBelQ+ydI8ED85YZnpCeBRtbuRkWDolU8ybOZoLaZ4qJ03QAAG+5B9Bo+BH5TKIa1uFokxOP
RV+muGJiwjOUb4AT7yQ+q4bCKrHqlK1JwDTXZRIOJ34NX2Yr+T7fxI7xID9hxd8n5LvJbnjmbBau
I8PE0bQVSWrkcYilCldr3+TghZtvO4ERX7BukApgsNI55CkWAJAoooEEJ9g4BKSSpR7ilnFDfqjJ
2D4XVPl8w6toMw77cajJaHm073/qPuDKD70X2aMHrGu0Bx7uFICl80jz50PptvvMqbzivjrtuO/X
TfqWmq5/BxVPjZg1i7oAFr3r3sThiWeBMWxa1rUAytBpVTSL3IJv1rlkYASjIn7ogZ4QXlDdxS4r
A9+c/FzJO5eyVhcbjGLFTcRFtY7uCY/JPvpOaIXyk/xFOSUv+ltw4JkpEeNrnjsDK6GV0Ge1jG6E
W/DDgxYIXjVwuwGoaBZ2eEr7f/pk9MqRGGahJOY44bLclWFnxvz7dQGs01C5l5b8F2Ep5U/QCRCs
WqJSW+L447qczZhs/a0oc1UbeSc2Ia6NbDYvdoZhsPx5ACIy2W3mD2ycCaZ2UIYrBsuwPOkwkJ0N
JNpjYetfKjAUhKfWJutT5WNyXzD5P0XyiGjPtz4nufCVekhJmpY62eIwdrxf70YsfhKWpp4zQx9D
aDsg7/6IfeOmdXk328W3CXopmKh9kEwgz7EDU9b3pWzcrGIXYSoRKQ4fxjE66h6snR3sjRbIIi3Q
oGzSliuYs2Ob0SNGMgRdhtUDZCB1+SMXaXHK4fJHv3hKd6FP+kPBBzB5QVP1V+H3Whp16aURS2CO
On/qwVaOy061ENQhyyj3+q6SmRnGVli1lkfd6lD2saSQ0k+uAlA8TU0185cJu5MA10oKVvy45QrX
0ii7DXgnDYVxGAE+snQUmwh32rOUm4tmVT95QN45g2fs1dlm4f9uC9ZUkZcVQxJoCuJ8rAolj+Ag
66ZyMZf9KvW5Uzbcl+u2gSWGMg2hYhRxkrdkhnJXao2Z5Y9JuvxFhRNJ36+zUAqpT1MOoka0Fhrp
2M++or9mI2tzcnOAfi2E0kMj4KOx11Giax2kLi9AApgt7q39JtjNLSlq6UflfrqP92BGKc3+rrgX
3zNmvWlzMGb9KyjtLEZ5loayQV0/f0qBJScbs1ktYPe5y9MbXv7ZdYUtBLvrH3Hb0Fzul1LSMS1a
o4/xETWxA3BrY07dN54DiVLE0BaWICrIqNpGHeMBqSLqNVYwcNiM6x5iMPp0SsHQmc2W7Oom6RJv
LuVcJC24Sd4f9u09If5O9/1+ei4sVkWG9dXo8m6sCykPbH9coIAvtG/AMJNEX5v20GUg822cSv1S
LSGjDrRtyH59NRquWgjTqo95vPBxUG1xKG+WFOxMnVyYizLv4oCbGAL/4JUvEqmAA+HhqOLlkSsl
u4ApQKcEFLx0e/B5d3FIX7E4TRzrS25qjSADXUvmVUPXKa1pp4bTYeP+Ke/lIKp3cq945Z4VEFEU
Tmprd9pj5LMqUZsR90UqPVg5jzKv8KSyLRtOVn6UMWvhd/s6RUFSZUmRVfUM1LYKN6ZZzdMS6/HI
AlGjOWbusJvQ8gpc7R7YilgiM/aJN2qs6yT1wU9RzkosZeg0sTJkwFFj/OXUPPVeemqc8qm0eQwW
sZz75h1iLI3nJSCaGgalMFoIiu6JLCUBNdkL5agAJFTweN14nSuCn89zEUK5oESM5xStDqyTDM8l
YAT63Rj6VXTstD3wM4vQUwuHE4BQ4HJIEnUw3prB7ASTNRdHVXtWU1h3/ec8vWOp1pzSwewRZ6Ue
2R+MwFENAo6fHcYsXnttB2o+HfjdvNlo+0XbNfNhzg8h54z4/xiqMVxJ2enc13zYC92hnB6l8TjK
takLtakmH5Xg1IZsAV/WaovbID0O6Q8lPUilC1JQi1PvyvQ4N14qmsoPbngN0l1Rf637Z3l5N1jg
SJulAU3URUkFBZAk0SZrHKI2SgyYrAANL8AwPC12kpg57CTIzuDHTUy/lf2/pJfZ1AvwnWiiqKnA
o6ZedANcCKEHEbM7i6EvjeExF+T9dbXY9ueSIvAA9eGBDU150jw2mlSTiJp/bTHG5dVg/wZ/phUd
8UeSxJwJzwS7fwufDGw1NwpIskBB5tYM77p9WETSsggQBFmlohc5UMV5JFs701D4U3GX6T0DlYMl
gX7RgWwkYYKjDuKdIA9mEvy4fpmbrka6HIG6S7RvklScIgjgviLgxGIQ95ArGjCiM39SDJaFImbh
04teiaPiEbHjisSYYDba8xajcgCN7IBxRLJ8pO6q2mSt738iQSUDkNpKIqWQ0axnTa3gBhH2JU85
6Gt32l53er9+4UxM8KPWozjynYz9J+5HDTiqjhDaYg2ex4ohmylr0+PJgqHzgqGpOg16KM5hoBpT
pLvA1fCxLGe1zW5UJVvjWCQ9m9VebSWKsp5BOoZaGMKnz9biVnbvAJQQ/I5F5WDba/4C6kVHTkC9
yLslECKMOzAUFZh1iUz9gbXfsplLrH4K9VBUaeExW4CPUOaCU0bfG2n2S3H0rusy+ZSflGslhXos
hcSpy6xgynf2dV/YdYd0D0wIJjX49idUZJA6aYIi0qBicqUqMoi6UVeOFUt+SfVv+VOYsUbYNsFc
NfkiRvy9ZNGXuS7EeayfSzNY+AUvdwCY5vRUojd3k7xyDtFZgu8f29FpPABYehd97XdMONJNGyTr
uiIKqKApNOCNOMqh2MgGKciSHhqHQYqJdCvAriFZ45OMTkJkaszzb5oKRRR1XRAMAUHg7+c3gljr
0y7R0aAPd6jMuvUZZ3x4Le662xKDWNUu3g/OfBy+did9x79KoxUxzK+0NXSqrX4EZa/GTO24REn/
+QjDXjqMHqD696017dR9bIW73M+92h4cwcn80G2wS0+GJrm95MRuYMW3ImteczPGW/0iyp514IsW
1QVqMWNIAmRxe8LXynkYr7ZYMDx/OL0hADlPVXWV7tjK0hwLbVeQ0y+ufEOqZmDK8gBG6FROEpnN
Hl0H33BaW7AmB2j+9WPm2Z31jcyqhi6rcbRpRRBMGyp4DEjp5XeN6HOwiw5VrmMF/Rgajanwu1Jm
oEltjpAjD/olhHp2nNTGSo/E9VyfHPDuTsgwMUc9Slg6F06hR14db4u7GmE14nuDydC3Hd+sfgIV
Ww+YvpJ1BFJuERN8lsmWQSMfWOqJ0BblnubkpKeE5Ex8rHYAm/L4p/SvpnTX90B5jyXtJxAtZjpw
bz5C+XvPjOI2zcrqlJRPCAag0EcLnhYZ7Zi+pz6vmoaLzVIrRn9C/pK4qh0/RYaF9ZDJBIipfsDO
hG3Y6et1t7E5DrE+KuU3gMUKyIgFlma0MFvrqlBy6Tx7hKrwYoEkHGzkfxU6rk5PWTcuy5Qa9TXd
FfsGqFONPQYsstpNd7gSQdmuWCgbVA8hAutlMNHPcgrYaqiUxL/16ePY7aZYsxhXuekbVzIp66QB
IpifC3xUco31DVYRAFNmIu8FMXhsA4gDX5DbsxL67RbXRSy996EqidyEcaljE4FMjk0HsFmaqili
pCt3C++vkl9VRerLwyXKNAo/YLyGokhwSn2+1fLaGlOFFShvv45fIujtNrlc5kUmOtk6k61+A6FV
bqUIkxVfstRdav+LHgmxbJ/Cp8upzmW3ddEiHSMOgGs6BiLSb4NLFkrmn/Ay51mk7hC4s6vct0fF
WxQzvcuc5J7lbrf7E6ufQBlfpZSDQien5lE36W+qx+5Vt9sePjXx63fWXPsf1OZyyZSh1UeDy5cJ
Ns5APUBJn7umMLPySzG/t9ph6W8yNXXH6ZsSuRJSd1FhtBC2H6ghqxpKX5JGj9dUCheEc43TLoLq
aImA0cB7Pj5ETWlNRW8OxV2z/M38kKZeZFJGgQ/BNZsZkEmWDWULHRkkQKTIRwai/q4VjCIAD6AC
kYSPv3vssYvmJezhTGUvPyRP2R2hX56AN6Hetm/5PoEiV88SA0Ftu2a7kkrZ8znoJr0X8FlFr9kD
HHrfOJhq90Lm/tV2qWUlibLixhhnmTieA6R/BsykV0EACKnhoIaJCguoLu/b9/h2GFmGdjMwXUmm
vqMBpNyySvAdyTh9i68I+hZPAOQpawZsOxpZSaJM+gjXOOcKbGtw4m7z3XRILeFeRbdyMBc/fJY8
kKRiZpBsDHB7Dnol7NP3625l86FcfgJt3uNSTstAxDWTNWwyEtKjoMMeCdm2Bys5VIAZVV3fZ3Gj
AwIVs3USmfq80Y9xbAo+mccKnPnh+sFYCqRQBi8DQruo8yTK+ojupuOyr29Gr/QI18PizCiimckO
/WjmYuymn16dlLJ8koHWnlJAbl0A9DhHt7L83go3DcdaYWB9OiqMDADyEnEVtGcUa08Plf1oBDcS
JzlzP3wR+8UdyvEpV7Pd9YvdFgtOCVSmVR4o9r8bHilvFq0ESjyeB2GiHHa9W/8LgvDtJJ1wV/xH
DnW8NukWZAyoAGq39TfZmf1mP9izg2T9q/aAor9maR7gPvftzrAjBxVITBIRvEpWBLT9PcH7p4AT
SEfK/Pt5C7kd1dnA75jjyOvnxBb4/NAJo52HLMaE7XBZu8iidFbXI3kIQ9zt7Kc3HLDID+OP8tTs
GmdyUAyoW1t9rZgjHJvzmtpKLPVJ+TrKeG3BEbOjCt53zhR2WmjWfu0ZVgWe+T1CI8xoxYFdvrKy
7m0jqEugVySeWqQ3mtO5CcYgQVmbTK1gVNoBCUyim2K0G3aCJyBHmQtzRAc5xT8KzGHwoD7IjbWw
yiLbt3/5JbQtHPOhmWQO+X+ZgT493cX31YF7IHpm/OysyI/+xa7EtmFcCaXUK9C1JQOPC3lOikvm
RaUdKZSWsYmdiZ2cM8u225HgSiKlZIZatf3YoFBM/Bv4GFFsIWSumIMilHIsb0p051Pou5JG6ZY0
q3pQ11Dp0V/esJ62C2zsMt8bJ/QN3HEHArvr5ol452vyKLMhBc3YxmRKdJzAQcypZq2KdtHWu166
jcfXNv4bhEkQK/xXfxUqEDOqfDIA+KO7kVBbsxCZYfrl+pE2LdBKAhV0RW1d8PoAvawXVCSz0C6D
2ZrSxlQVVmK7PbW2kkWFXaqiL6VIRrcVU/TrGwJqkFvJq3EfmKWdotEjMELKTXeyEkhFWzH21kDk
Cv0AShui9DdZvEknxD9t6QX14xgdQEDF0MnNYtdKJPlJq2yMy9VUVsg7bwaM8QaaXalo/xSiff2z
bde7LnLoYQphyeZqJhyr8YzpGNFK9rNTuct5iS22ohu8uKfJX7zsZT7q7+OOuW1DXvKVt0C3Kxu1
jlSEsiQjIaYVsewPzgG1MPzm/Mocgd+WpgJ4FGhaCir4v19rGch616aQ1tnN8Z+qenwaUE/Owa+i
70GX5rbHZCecsntjXzrVD+Xp+oX/wZZefgGtS4MRTHmCD6ufCL5lAu4J+YnYNlIbiW9ZkcF2EVe/
yKMUSR7/j7TrWnIjSZK/MjbPV3ulxdntml0paKAFWvGlrBVLa11ff55FLgHmgEja7MPQBg2RlSoy
MsLDvYi1iWwWfu0/5q+VLa7Fr8rBh9HZx0gpFMdZzA8GVjXMbO8dxm0DlqMWQuXr7lFCJJeNHri8
uH88Ew0RFr0YTqGBZ/IiFeVjOEm4Vx/ksIyhZkw2DQrmUqnIWp1MtptBRGdYiivUjYEwHOJLzEOE
rJy/ruNTn8jDnG3YbFC4Kk6QffK8EaQ9Wn038r5ldK2jB8Iu4hJG9IDVHnVmdUomy0Xj4QwRp9fR
l20ROud8DiCGEq86nolpuXxGnvpHnVlVzE18HaF/tdM+RqgFAn62cMJj2iGq9zsayeQHrw0odWal
iQLiIHXAwm3721IDK3iRvV9fIZfP4VOfqEML2aVErEVE2sNRhoFtzdoP7SFa5+09r79EHiv/zeoS
ZX0Q8I1ThahoZuAlAhFr8aQGTFAVccaujRttYIxaaNJ2zrF3dosEjQDNRxEVRePSYKzBy+fiafwo
2zIAAdSkJF6XbT14TfKqd8dtxSxcYkzTbOLOtpZhqGMbcTGk9bJisqeeRzRU4SdEs5tdwoGlsR0+
R19zri+OX7jaP3onUV5vL41ZkYQI85JaHnUxOtIWeYE9V5vqPe82VlvY/VK8u97qxSUC5kJd0iVB
MmiINpIiZV0DWAxOkdGUiy9tw8hpXpwzQzUUBbcpsJZSvdJDCXCIGmt+cIln3S2/FZmykoeX+3Fq
hjKHEVdKaiFiaSC3ayKP63hZw5ggVhOUBYwq0LPJOSySNJZu0n2IA6tI/PJhfTZY5BHOVp7CSXle
puhF7ahr2VIQ/io2MjKupPp43DDZeC4ejGftUTZPCiNtTCYAIhOIy0wI0fooStJfWslUAGe/5xbx
e2yrGgQozOvL7rJPfdYyZQp7NQ1TyLORzA3UJFcqND9Nf/etWHZYFLHpMyWxLp5gZ01S1lCRBqAn
Qxj4AnSrlhaIjqZIOzlPoMQo+YfQkJ+ud3L2K/5iGs9apEyjkVfd6FfzdFarGBVf3VuzTJ3A9R8I
ae9op7bxEh/EjQ9NG1awj9VdylgW0pjk0M6UXUX6yKSbJqrNSD2U3K2YsOikWbNJW8wqGvu0NbA1
vIcJAoKS7cO7tN69ZPYzf4fwn9E72ljKsidAXQBmJZZGe0DmtC3uBpRDyDEC4SAMuj6Tl+MDp5mU
KPPSQUhNnxp40QFYFHjPgISz8abIyiaueTfopU1QI+TXGe6o9LsxDpZ9UzGgAgzzQ0O5al0J8kDG
I4i5asoQ9OxyxllwObx41kvK/Bi+psSNP69Xb8GF5oS6aM+GdNAKWQZrWup24no24VLpQdsT3fYb
H+Q9Q2SzDBOrr5RdMiq1EwyycQI/+PRlbpl1BeOOfTkWftZZygLVatzLEg9zQLCB3ao51A/YGAR7
QfQhpdBKD+GhAcj/74V/zlqmDBGg9nyoJ7LoFs9hCeK1ySZoWc3hwL2MfLnVMPWTWLuFMkRRKkfg
Ycf+7IVbJXgrhUfJL5B79M06qRjHJONMkSi7M2SeHHQlepcPjRnAgRKjFgIqBaOZy3jD0yjSGrd8
poGTJiClEvfl6EwS2NAOfLI2OrMGn62yiO5EVBaWloZiqY/GAcRSDU0tXoruDBdismmwDm8aL9R7
IodgKUxStC1W32r7dbuE6AmCliY7p3K5LuVsACib1HOdXkEkE9hOOInaazF9eMNTqUbOpN+2GTqp
WbkQLATE+xjWkLGcaEHcQsgbocIadoXDLA6yC6x+Vz5wTmwFr+UKMEUkIbMdC8RCduSV41SmzFNS
NMDyTuAhMpTma2v4PuRPvNocwnKby8r99U5evAScjS5lgpQuRKpMwDKuAerkw73o15bEZ2Y2rrMm
c0KBJWbB6h1lj5Ip5xLUPsAq1EdgFuwJ2JkSArxdyOISY64cygBJCu/xIUjNENDs7HCZ3IeLfOuZ
APUtVMaZwnINZMr0SJLOVWFBTI+lmdlRAKZUB9mGYSUIjdQ34hOr0p5xdtC5E7kQjN6XCC3KmJqZ
31uj/OX60mBcaeicyBCU35c/FxVWkz376tZXtnKJS0d7I6E+U+terrfIsi00z6vQaCW4dSGl0QEn
M60yyK8TJR79EIOQBQLz1YJF+cDY43SquM9C2G4eRzAgHCaoC6xseiyMTSEBPW98Mrp3MYZw2mx0
jWkcB2nFJ0i2xYn6JRk6ux8LAUlipDaboDNLsT8OLURPyxo0Pmm4irLx6fojsHx1hTIuYlaFbenD
pjVAAJdOE5oEvw7xxM6UbQLCBH8vQK+hLW/GezZQ/6L0oHY2BJS9qXUh6RQBKZMWurmiBViio66E
jeFkm3RRLQmvruoilLjsl7iNTYff8EsYJk+hLNCA0JRYhXiE2vEWGWrzwV60y1yCOCb6tvwyWVTI
d2TW9J8ub8ogBaBljfoWi61zCS9AbUGQwpFtbYFKQLTK8sCYk00ZJQgD+kLU4OhsbBKzEhfeQiZs
mzfQDFuJAi7cKQrZxqViD8/8ksVqwtpalIcEN+F7pYRYA2Sa3GJnO7nG2Xp7nwmsQCqrr3TGRRnU
oeUJ7EsGPInw/hQ3XQN0P2f1iYWM/Yf0WlnFDoBfRztUO1ZghmW66ITLYBhDzxNcKPGzVQsYctwg
smVryyiW0PcCay0xRpeuZk3iNkuVwiB4gegmfS0fm9wkagqcM+2ryqxzM/yAXs2i37CWFeMEV6kA
kV4KSZ0MWFVFXphl7qD2yGzDV6l4uG6rGCecSpmqUAj4fkSdmotolAumCVMfWDd6Ym2uuFp0qZnO
adqAslW4Wl7jVMJdEoDHXGaCslkjRlmcSkoyP+PQE4L4155TFF5IrrKNcDdxO6RpYtMA21i84rfa
or6JbpWV+uTf68upNtkQdNbDUEaobuNWDCJEy3UN+YZUru1B7daJXORmxrFKlFh+kUqZoD4RVL8k
ecjO5Q7Dliud4MBZ8kFYGxP4LuN7QNBZtTWsWaUMj9JHpeSlBD7UtEut0B3wFFgTsyKUXDyuLB6a
0LD0wo6vY3hgZZHvOL0ScQebbnvwy5pJlD+3MuToa6mD+yeAE2Wc3NoobsYCbAjX9wmjuzS/oSzX
+VAWSFml5Qh8bfwxecpOH0WGO8gwODS9YQJh4jbIsYiFTrMDwD8V0coqyfS4TZiyuIAu80id/AS6
SIZvZcC/CRmQ/mXm43P6pW4ZiYWiDSuMzeIjeCGHt++EC2B0+JUEXPp950zOb91BWUNMmSKQBBeI
GmGqm2cFUAVcxlYhhD6ntQxopj09gtTNAl5nYlzOLla867ykQ+1SBBhCofaqzMM2+dJ8qIi7DCgh
kAgsM+S2qyXuFet8FaS/YSEuohfOm6U2bcJ3XSiQegOCy+KdYdVaqDuYgCIApaUdfhJMWn+ID6+j
W9xlt6yz9NJonzdP7d+wz724KtH8kBx6cdmXmSmNLP4SRiO0vzC2IcKAHhrxSkiaSktDAg9Ex8gK
XQyonnWF9gpGvtKAHQQitHZQRU3oH4rNtOhtfvu31+l5c8RknSVWBE9I2z5BcwTSGzuS3T9EdvjQ
rPNjtygeEH3fsCbrooU/b5NyB7LCyNuclG0QXHhtpevcAgGUtuuRzeGX3NZYMf3oS/eo8yap7ZhJ
+TCFPpm7HeGF1lfNusWAAqNks+6HrC1IuwhAHchKRryd9DHeA9r/Ga8DGziAxpQqFIkRAjsFrx5Y
9/u5pp8+Xs47STkNiHiVqpwhDCQd2scv0mqz6dwCGaRpGS4I5+rYz9WrwVu6SpbjRkf6CkWCgwN4
/G+Qa15yxs6fhrJEbRJUaiLgaUYrW3E5NBmlN/HlfUQCvPtsbtk3xYt54vMWKSPUTxwOAAPnDXGo
IaFRL4J7CEL0hHXA7c16CSG6vmHSXV105M/bpaxPzVVJmgeY8M6tVoabIAIR4mb6jbzNi5hkOBev
xEB5iqoELjUF7As/b9qpjHowxeNKjjyhOQqRLU79QtWehziw6+7Ny7aheOcn2TKZUlChNzZ4hk1F
uTGyL5nAu52M4sUQEC9+UwmhO3goG8741XUf4xejcnpIajUOnTQ2AEmDn3rd2ZDvdnMLeOgGnHYi
aqVrCF5bjBYvuVfnw0KtuCDUs1QG9GdGsJHLMoredrJtLEro4CisNAmrNWq1edDTCmIBxRDfrm+E
pieG6idhSU8WxvJ63y5vptNgUktMknkwRXNwbpp+cIEn+JAmjdUh8sB/NR8/2qBzlalmdDlPXAd1
R2791T3SFE1gglImArOTeOCfCWQL7GOq1eQWi3X+YtribPboxGU/BWGXkvHkF63jrTPQVYabfics
wfSE9kubu+Xt+l59H2CyYLqB5v97nALnD0Edh8h7i75AyrLkadeWW07WzGR6SePj9em87Eqchpo6
Abku9zzRQzPSiJKPAl7o8Fp7knO9lYuZvPPeUKdeUwxcXXjYEKR0P3MFJNkbh/wnAzUD8iObX0C+
22JSOl9y/M/bpeyTV5RNW5MrXO3shtwUvyYfMsJ23g3ucaBu1w8CUA02v2GRjLBsjkTZHC+vJTkg
MBGgZ0E0Xsy0ItN+BJdk4IDriWFxLl2Mz/tJGZwBZG6aSrwKYfgqNndJdIDvZunR7fV5ZK0WytJo
GWRGZQ69KrTlmMSmV6168e0/a4MyMEHlZe1YzUdK1Zp6AgqaIk/XYc6/X2/oYgnH2aDR6UkRQiqR
SADVjQ26wZvkPb4rPmqrXMg30yLdtlse6A+QwrvDnjiEDarZFFb1BunNFVNHZyRHqHt1fo2Ji6sY
QfRD2wdmMz6qADc2ypPc9KYSsswr2dPX2qRMiziIvNInmMUecez2VbIJ5U3wRJTahn1wyyLBZ+0F
OhcZCEEVpgluoBVI90UL7Q2mh/OXwGuaLwij2NcnlnFE0UnIQUwAMQlhbPjkXh1vYyS3rzdwUYj3
fOVQZiU0pIRHl8gIRkdvjYLvakW0oMpP/YW/n6z4ZtipT9Gd6vIbplfPOB1lyrR0FVhmcrJsu2fC
viFttNSs3fTW2IcW1ChwMpao5rDlO35ZPl3vOGtkKTMTcF4ZRAJWzjDUZiHfKtnDf9YAZWD0KOSF
ssJ2kOuHUa1NqT1eb+Bi0dj51FHmRW7imBsJyURrpYnZpdb4AB65XT6YxZtsdk6g2/FLtwvd+p4N
vb+Y1j1rnc5LekpR1wVZmsh5YiuggyABFNb8ltw2r/eUcfTR+Ug/4Ea/gBa9i8q8u97ToBVlJIdW
rVbgwH4d+I5xNvwiXvDDlaDTkToniL2XYGRJGQMCik/aHUmJlTfVol+ytuDFnMn5SFKOi+j53qjI
GElx0dlEBaY4qov+MVhlq3gZHVJcKuBvS6igKHxUBjNDB6zhJVvlLFxhoEImayJE9/lF7aR7AggW
UeWJkHiykQ+9nd2VbrPrl0zPgljnK9abLtziI5UTQnI+hppN6F88hLXS564Ct0UCz4K1jBgHFJ1x
BDdZrfgEBaqDcbQWs7chRD1rKC7TcbR0AZp3ZbQSVVaB92UnXAAHqIHgISi86PlVSiFSyB2AFBjW
i25T71GEd9Mu2k/OknaDU5mpi7yjQ7qt9WbuBo6+Zxrbixbv7DGoac49kG5lI+4CjdvNw024ZUs7
BOkPCaBwNouc/+K6OmuQOlrUSQiTVsYuGsOVLh/bFhxDyob33sDjaV23EBe9ubOmqIME8D0Fumjg
YgD5SwjSmXDIrNRPGIclawSpM8Mr1X6MSWH5EBdmB3nj7O56Ny6bgrN+UIdGHkSqXpEghGL2DsnL
8/6KS00I/JGLsPHAfRntxAlU0KQUliotowcWKfBF9/vsCahDxYvrtu4CGIMuri0IfC01ZG0gqPTh
Se379d5enzSRljPkul6Vow6TJkInVewPdQIOT43FKXZ90v7CaJcYXpErISBB+s677fcQFnUqlDWj
QgwEekTMl6VAdX3Zi7SwoZiDN7cRSbf82OLax1arTW64LVIX0aLrI8jqG2VZ4I0mqLohlrsYzTD6
Ikju9QYuh/9+LAeQZP58NnjBFDQ9aUFclMtshXPekpaB278QzUHfGnYwVYy9fPn0PWuTshthlntt
TShOUMSxEK3hnoQqapdblC9sYOPlq9NZa5Tp8LpWjvi+gJ+mmFiAg6s8h6/eol2Enw3IO8F0DwIZ
nP6oSHf1A4gWZvUC1q2X2WnKtigxP3mRAjyncsDOh960hnJ7UCKh+ixklvNd3+QiT5mZXvYmfYzQ
ZyEDb/CQ2GH0oIX3csikerp4xJ+NLmVOmiyWZZkQrJCc+7/Dh9MCBbC4jrK2w2Wf9NQaTSwVTaWv
J2SvE6QN3CZzQqJHW0jOyHReGFtvfpQzp6mJNb0XSHxaL9+b5pMfHq/vPMYUzevl7PerINGamsfv
Z7g4x/VH6z0M4ZHvn683w9rg8433rJ021r771p0ruSIE80jUIN6FAOuQ8ths/xsSfWR5/cXvO5sm
yqjoOXQsQlJ7Btraet08e7cyNML82+YtxN1lE2LdZ/v8hg9MqLTY1zt8Oc5/1jhlXeTAq9JExNoH
0gJlTw6q3NfxJnFJXfZg+S8EGFHbuPZ+DZbqst2MtxDBuf4MrLVDmZxRGSVFapHFibv0S8orSzEx
nOtNSKw2KHtSQE2+zgkQakD+pMJ2kNwCzifcCKd9SGHeygW4vkHGQwCdkQNVGKd1VcJBgSwa2KSs
4LbBjQPMR4wnu8hgpZ9NAGV8IlWMckXF+RiDVzU3JMs33lVt6YmLKXf84iAlq4l1o2ONBmWGdE8D
GT/Bl0684Jt5UCSgdM9W18f8csL+1LPZuzvbS2os8FyZoRXpEO+DbXDsVvmXEIROvFtt8mcBWAX9
oEOaqrL6DRjyWXQDF0tqzoaWLn8EpLLhFQVrm9BOKmBFJhg4YgkJtabxRHKWtV2C8zF2RZdba+sU
Vw12tfjlyMTZQJBT4Wwg8j4I/JYEV8d1Qii8kOyQHZKxRV3PbQLahYpAW5fwoBm7m+F7zYf9WcNy
V3sayHVBcpULnamK/n7iknWkJQs9lh/lWmU4YAwrPV/9ztrjglw0RAkD3k+lIxe+HdRvfF2YofJ6
fW0xFjCdnRy1vtcHctwIvGDKQmX6w+f1Fojdu2KUZyjQWVei0TP6iUQhvBHBpEAA/HmXezpjglgD
RpslafCmfMIlNPZh74Xu0RO8R7Dz7rosXl7vEGvIKDszAnbbRwOaQoDFqqPBKvjn6y38wpTJAoij
ZWSMaVxJDJ2COiC5CgL0UDaD+U2sRVwyqT34i7NzaonaUXWtSXHcAS0tmcaheJfvakfLwfmuuP2O
aB9osdlLVqCC5IIQFvwGHSC5S/x1fZyegLproP9ymxC6Q/UWgoK4B0ybaqPf6zO1R/SFdYv6hWNy
ao9M79l6bMRGTKIWY1t+HWwwuKz1lbELc4tQcxMNMbUGBqBhkRddjvALp2bJNjlrNs5zzeBIsrJ2
CK18syoBIS6W8Qpixb9TV3V5lZ7ao3yBosL1YyRZS9w+VvpucrObeB0usq+qqT/D+4dK6fVFe1E0
ALVEPxYttQVFb+r9sMO+KAD+z81vmYzkKFuZG9jFZtzlC1QhmMUrQPEQ+gLv1l0Hb1CxlBJaK0xa
1Mt25/Q41DadoqrXMxKIrx0euELUgKIONLBBSg1Mn28lX5LFyBoC1m6i3IEmHKUpBtpvDrMYQNEk
ATLGdtJYiLREmclDKgDRuNz2RUdFdke08sA0ONM4Xp+Ly6it01zQ4FXI2xdeTUJk8iLfFyHgFYkL
eIXZ211oJcv6MC5ZRyRrhdNA1aYAzEEmAx5sSQ5r+AidbklSWMFkdrtkwYpv/+Jq+2OGachq1muJ
4pM8xbegFkiQdob1TsotQpe5nC4fMKfGKDOl6pNexuRq28DzHWxCaxCi3tWwpAX49AHNqnbJLmGE
LBibmNbihjf7/bKWIs8beY6esQQvmLNG2aVW68pAw/UWLlUJ1nRtQ1idEgB/sjvQ8gOHdX1lsnpE
maVO08peEnFFGTSkVgcJB2i7ud4EY+PTDMF+LZRFT7I6ubiTpjtvelJlBvCT7OMrZxatu10KhRa0
BVZeBKyGtGlABxIsq0XN6Mkv7pSnRUfZkzCWm3Qs0BWdQDO0A7LvW+OeEFwQLsHQChFXgjjRvnvk
QONWzRBJ1jZjLHxadztp+ywzApj1SoXKSa+bnaxYmQJVeFZmkxwQV0aV5uNUxapvvAEGJBdzJw08
W5Yewwmcy97eYEXEWW1Rfo+e6IUg+2TZR3lmKRPuqFVltwn/qBagCEh5FpkgY8nQwtpeHde+T5Qv
mzRFcfdQq2bnZf62V/PAMjTQGpmKWtdPbSaKTssprcwIDlx+AE3RBLBK8xDw/dkByRS91yQiDUJ8
SlJIJC1I7RIL2MpqhhiAMz+nCaNk4vP55CHNNMsefPL8knnbJ4/718Vy6g5ltwYQr4Rch2sF1OKO
5S3Qg7Baqhl/ELAUgMIMS/yLK/CpPcpwGboMHH83D5+67m4ksP0JRyRxneiFXIIJ6196FEEzoSyK
fXGX2iVndQvu7xXoQ3fzxzxSbpbXKwrXcuj4CNR+s9Jhrxe6PbpA3ywQ2WJHsi/b01ODlCPVk3BP
wGFGNTUCh07opLW+LFUmAO6y83RqhzJ2WZmXNV+jY10N2ZBYs0J/MQzHXgIcurzxlMry8s+yYNy1
ZqjilYVE4w34oBHHrsKJROpFA6t9IEWFCURCkCm3pi2o1zey7d/Ws9dIwE65q1jNo+pGSG1qH1Ct
AQBp9XeOsB9DQQMTEg+wBIEIXcjy0ecyZ1Qri5cYFT+/8J9OrVA2UOFz1CUTiA7ueI6/qR8CII5U
E/CYLUroWfkyxoalq6M5eVR9VcQyQmEyVGRjh8gRybYCAnbh02fuk19cR069owxRHwDUZHyrxkWk
CPgDA3hYhI385QAWo3hJ0k0a+Iv4bfE6br0nEBEv0iOP8BH7kvuLCN7pYShr1Su8JGWk5KZ2wjt1
4W9I1ROhpSl34o2H+CgkU27gQYKNmYfSJcvr+kX+99Q+Zb0ATgjA6QFHApxzC8kGTVVwT/CdnaNB
rKfbiKvGaVep3dfW2Jie0zKpsljTT5ktIVXA30Lo6AmiDpUytgTmUCgPWulNakMBkuE6/cKvPfWY
slo6V/ghR675pMgpXPafgQ2yThNy6a+EyDJntEd+7poVoYyX0oHERJMwwEEqmLmQmn3vgcj6a8N9
KlppVq3OOM5/ESP60UGVmNOzg1aPpCKW/DkDRugvhGU1Y4WjNetEZ9h/OhjF8Shu1EuYCaW85UAX
7L9O8eN1e8dan3S5cwbWO0jRwOBxy8kNl8UR2SIrXtRutyFYkgma68I6WgIq6JvSikXvweohWbtn
QxmA9YvrxwTXdu1uBORNUF64iXHO/CJ2fZovyh751dhDSB7z1T0DC2XFTmBndnIgsptkG/CAJUKl
5gklXPb1wWV4ZCple4BjHXKVjG0hcHYW3afZY4Z82AQl1q79Unj7ybu73uLl8fxxbdGprk6pVHYK
ISbw1NBVla+Kxlt+yqJouoyYPwU5aNbHoExbvx9wJZdvRSgwI6D2wa/8FRIx9TNJBHOrSTKrd7aU
Eat/lDU1GqHM+xghy2j0D1OcPMo8d6cPKgMuyLqjUCZTCWoBdQcwmb6kA3ksAEA3FSvOL4BdzXBC
8wLDyf2F0TxNHGU0fc/T1YEgyjoXxJ125ELWo8MZKaGWu39DWk07Xl8pv7BipxYpuzmUvpiiRyT6
O6DWz9j3brbP1r8hSk68mb9a6B8t0QLWSi9XE659xM+rABszpbd4gfoyaGxpsRMyLwys1WkIPxuV
WhGLjidpApIzE+zQkZEUjpCp8hfhtnOMr5lTWOCuYJ60rI6S98+sWecNfIJSbpKhHWzRSVzwiDnp
lujcaCtWapAs9b+O6g+rRksXZwgMiKC2w6jK+rpsynu+D28KTnE1cEAx1srlbfejLbrmScvDUOUy
bDvcmPl1cuTMhEilWdIXbxtv6223H5esc/1ipfrZdWu+PpyNZlAnmVQSNsEelZGDXZvlgsMZtElh
b2RUpkImSUG9lbRWrPwADayldJBW3Cp88jNTY+CVWR47TeDoD6gxjDSsqWQb3UjgtoHmjRsff7M2
lpjpK3NLczVOPl+IGum6txu2oVkcCFYQ8hWDs3+FIp3NKvxlzS91bOQNJ9cacTQE+VMOUOeqfPXK
J8YiumxUT4uIPMTZfMaARLdcADqFCXsPLD2COb1BlIC3cjimlg4F48JKCyCjxC9MUhfWgFLnRq2k
Yd2TCHm27SBbRCKthtWtv7EyiZt2w4rdsRqkTpAu4D2dA+OWC2lQV4ZiUdmF5vUBZRgAiToyJMEY
BVnDeOoiKrc0BEHjdtPJe54FIP0FCOs0c9RRwQVcNaCqQ3NVfrC4HhHqZMdrGx1hn6y1hOjrUL13
TeoMGfPuygpNUL520beqoHLIkuLuCoy1vpIW9Sr/DfYq1kWRLnaaEnkaxglLpMVVlXfytXKfrEIw
yhCsYmeFR2NdONxcfZ/abF+RsTtk6uxo4qpTBpI3kroS5detmRU3kVyYgv6idt9Pqv9+H/7H/8xv
vpmS+l//i9fveYGCND9oqJf/OhSf2X1TfX42u9fif8lXf3z05y/+axe+V3mdf23oT/30Jfz+9/bt
1+b1pxdO1oTNeNt+VuPdZ90mzdwAnpR88nff/ONz/pXjWHz+88/3vM0a8mu4m2R/fn9r9fHPPyEZ
c7aLyO9/f3P/muJ7969h1vyx/Ew+s9f/+uP/6vfPrMYv/PGaffxxrMK6ec3++Hj9wwJVP+Ac31r8
8bOfr3Xzzz85+R+6oCgyuM55WZWAZMBU9Z/zW4L8D0UTIVgoqIgrGDy5TWV51QT4mvYPVeZVCE+D
ylwSRVHFfq7zdn5P5v+h6NDhhsqHoEAY9M9/D9BPU3ma2j+yNr3J0ZX6n3/Ozvfp8FAVEdLXsqFC
+8kwdFWi5T6nIUWINg/WoihzZs6n96laAKiPSlpxp5N/hlZM7dTgY3t+Ob+hxaDyNufXlRge6z5U
l4LWNNWiUDp/m/retzfLUsLnMp7//ltq3BZu3GSTORn8e66FUF32++ZGQ87OmbosvZPGuLDDRg2P
Sq5AsnZKwkcAY3VTS7L4ueML5KAlpfhSldNbUPbjW+lzN32leh+ZOC69UqkB74oLq/BrUAoHoSVC
wzAys/xroshtYPYp54iiz33yfLQbc31479r2SSub7FXt5QgstU3wUlQJb7a1pJtxpr4OcajdKmIW
WGPRJstKUZrISkLhDqxVxRapH+02JP9MjS23RX07f75WtGgnj/1ufjV/SEp8damoqmgqlaJ9+1ha
C8AYoBjV/vazvBCB3ZQ0M38lUUbG1QH1jz95C6pC1qFsKIYOTStBBDzp54NVlEop41TAKUQ936te
/ijnsf/oezrkDZS4WDdJHN1kWgbccVrHH95t3Mj6e6SMjTV1qXwowL+9juOydDWowz1qZXScP1jG
/H02pt1jH0SFmxjStJaqRDxwedNafm4o7+NXodXiD0VKcstI9eQm5Lh0LY0VDiS+MB6GVHmcP5F4
4e3ACdwjpGQCV4c62brug+IgGjpo4+M+e9en5WDo0YeaVZElC+J4I+kxKoZi8Kcaut8+5Kn0Mj9W
Myj7Qu27p1SZFEfyumLjh4q2H/oRRJaaJLxV5b87MHqQYm6gUzp64wprKURcO/aOSay9za15nbTt
UP/9JEfV6JRtyG8aX+z2RVJw1pQm8VtkxObchUlTFTMKvOY2rtJiZaReuSj1qTvKiDTNn+gECdyu
Uvcsh3nlqHzEbZKwjfZgv0zsGtvigZdwe2xU3ZZ5cdr6dTRtK7+ZtgX55/Ry/r/5I6nxqUo41udP
nf48/180xDgm5o9J4nCTFEK5/P43RSLvzP/O36wnYOd4Q5Qd6jcu/S6kohAgEQrZOn34/Hfnv0KM
FtQCeVl8b+bbB6h+jCOnLNvM2F7q7qnp+f+0ova3rbc8/TkI5JcAsXhTl3N1LcX9VolLb6+Rf/SR
M/bzSyFID54SNWuhSBTJnN+oOF6yG0PJcMH86cOqJGYbJYu+f/jbVyYvvvO1zF+ffnT+WuH7vjNy
sQ+t3X//yvyGLDbCJhb8JfWF+WVRDw/dWE8rquks4HOHjz3Zmt84/WQTSdFWa2KX+sL8a5kQvkxK
mK36YZJZtzoqya2qgiLjsCHHkSwqIs4synCo4hjrRoaqwAAl3bFYJqUttlFsj54GPBiIJqDhFUvK
VuA1FFLM/5s3DV57lePJXA3lmZDP95ESK+4QgCAl1nx1W4uTiAgN+eL8aS9sfDPROaQ75ibmP6aR
p5oDj7lI/f7QSM14AM9j8qDzfGhyPQchUzVLHkKx4cxASvr1/G4SibE94ChYQlYleeC4cHLwBL07
vxTjqYBqZ2MQ0ZXkodKTYgWxTpCPkpejpINw3p8Gc/5lD3Z8n4/8y/wKW0m74cJiNb9S+dq4r/WH
ZMrE3ir10ewmI72f3xNj1DFPaXozv9L7/qOMU9TkkqfthkI2eb/zN/NLufWQ5yhqdTm/7P04d8Ks
R8gl6oP9FHP5tpIFU8xi46hNkn7sitHW6zy4m/9kePIXQ8vE3fwe77exFcqJv55fSkESOZGhG+78
2agrxUUe1b09vxxiFe6qh5OJJz/OBbyyb1vtbv5qlcnFfccFkGye+M7SBN4pIYp8O7+ppvz70E3V
bv4dgZdznIycuPr2DFoHDSVBE935ZTcl3gKbDWFirTeORltlG6PgIARTD7Jz5qd9d3PO3Rr88s/H
nAqnBk/Bq+Cw5gVkfanV6htpYmid1JqCVqgm15W5XUawv53epbuGS97mV7ovxcd2NOcXOXk/l6Sn
sSnk3bdPaznceb/LlvObAXQRFsaP36r9NN0NafWmTGl3NPgyPgaiKWWa11g/fgeRwXtRqN88Oe1W
SVZkC3ni+mOeFl+nvss+pkFYyUDaPPOlHjnZoNXbFtRDOy2TOjtqqu6L78M5Ih9VgSsyU6OL77My
CZd8KQ7LYRiqO1VPESgmH1GAPJKFqX7FGYq8ldgDdFL46qZWp87pe6Vel7EPvXFD9c1xzI13QYPS
S5MHz42vCA4nV+UmHUMQqo8db3VV179DNhfllfp73gWNleTqdBg6WVvzifj/1H3ZcuS4kuyvzA+w
LwCCJPAKkpnMTC2pXaUXWklVxX3f+fXjrO6elqg8ynMertmMWVvvEkhii/DwcNdcIzbqp5Q3V8Py
u5qsfkPcQ+9RhEerwZTEAHl9/8aA4fufvyNO0HErWPeiDwFzGM0z1ZraESJwzQUxJLgzTVs+lLlf
XyGofP79T+HUDsfIKA8sMcsHMczGrTkDiF/+icq5eLjpJvGXLt1/lPP8y0zmQ/aDmcIf62Tnw//y
L3/R/8KUaME//9/fCcWnjGhbIxX68SHZWX7gr1zHpH/AmYRCP4vqHPTJpSnlr1wH/0kQBssnU9Al
s1l4G3/lOpT9YeiEguqC3oSFMAFo4q9Uh9I/sHWlLmFnSKWhA2j7+9H+jVxnDfVCY57pREf0i0Zs
nXwyEh70MdASrYydko4KlvXYXrHLSbGrsLLrfFCSWWrscyBapgr6xotZ6IwaOJLaU1B2d705bUta
eu++4Imz6uNJBSus1VOtAnKRaJmQUPaBAOx3a4DIoi+dr0dY45F/DQEbZ/DUTQRuK0jGrxvfz+Ia
Q2z6CxS0N36p5ttFsqjezvHZ9sI1BLQeb83ViEQwwXW2ip3G8m3udy4xQbhpfS+JDRtE+m0ir82x
UhF7lUn07czbnvyg4N0g76YmJWL1tqPRVzFO/dixukoFPNj5EvEKzBhxg92mU+DVVuTWsnJp0Hpd
ylXrR/tZENcKg+evn2UZ6p/s+q+5hUe3QTny60/KoTPY3Qx4WOzU5bemeE2tG9k1jiXuhUVt0Q0K
tYczgdpysX015Aroa0rcPyAVx44+X5Xht4JctedIeWs1xj/n991rrb5wlYeBzKc2dgZ76TFKrtD9
cNHBkmMhasAzccHY/w1K1W+Fhk/vJijF9tWZNNch6EQS4mcC4+J+2WutUA3VvWluv+UG3HTaftxa
A7XDkWzNmTkR+T53BJHqq1nGByxDNdLQThKoFvbTpjFuwjKybGiDXlU59ebauB9L6URGdAlSwrY0
a1z6zWUOtR9Ne6mg+CfH/NDMr3n80JWxMk3gfWJwppEcy6h0O5Zuxya/aXumQu5vJ343Fs2tkZJr
QvYysA6tLLy+4cpvX5Pksh78nQbFQAE4pBsLOzD4WzQKRxuh5CVjlXX1rmXseqoaF0CFQjJ8Zw3Z
pTQLZxGtqerhzhDJtqONncfMIy0OtHz26i7cz03pFonxkFbIIJD3prJztDay46667mGqUJJZcT/c
4Tvfycw4RtzyAKFtmno8IHMf1GS+lD3igRC+TJw5cZqqmg9ukWVwJ8j9H9agXyUFgohKQmM9FLum
iT2TtzYJ88tEA1xeV/s4lFsf8aLJjYsohBWZHzmkbeF1KVQKR9Q+BKaSVA58w7yQswthcPiKZ7qC
trkNvMwWMt7x6lF0qWNkxWawxi2bpFNYtWKkQo0j92qmbTLDcgPReGjCDUvYFUQ/k3nwcvFUyU75
AiavlXE0B+kMXerGfuAOKXOTfnqeKvLAk37b4FCISWe3TbkZcmjxl/kZWtUqe/rrJJBcUmAui/nh
CuLnwZBrUYMjUaSJU4lsE+EMtjqP5exaGv6uxwKeCuhriu4wxMUB/96dpwp6SJN2k+to1Wh6pLvC
yeubCLQf6U/fy6BAjS0+cx+d3N3L4cksYlFdX4fOQhtTv2lxaBkqvOe/8mP4W0e/0NRizeArc6M/
ZHf0XOvNqYPr/bBLBeNdxafoxsmaRgxbDdTNIqyCXrfThJ+7DFfY+e/D6/04q5mYe5GOJMQByW7C
e+KKx+rKtCGa1HuVY+zTyk6vxgd0F0He8tzQp64DpCOcmRxpDxzbPr5iyEzZ1umA82vb9qqG6cZ+
3GCrm+5vNVfT1p9E70YX4g3ngAgOLSrBX19Ip14ecDLhgJQJZOFWFJpeYE1NPUzUJjN34ghPwpPd
WN2OpFOzmW+/Hm2ZsvV5/X605aZ+N6W1FGVm6njfmaAaYsyeNhmbtC439BzP+NSX5ZQSaBkwyhDp
fBxpoKyWOsP7hDVCmxKdpvG07WDGMDWjmgSUACaEefH91++3PP/6/d6Punq/pIQ2IswIsamR9wHH
U3Rwvx7hZMwKyrJBBDB6vNdqtWpJ3hmaxiPHuE6+z3fxDswSVd4ZlrIepjcGCWAPqDU6ac5RPtZM
6t/7ZEF8TCwWgVLD6pOOfTBJ+LhGzm9XbbRmNTbObfGob0K7gBXfg4aq6MI5aa5hWmWHbtbCigst
42c1aU6dDNxiyB1gFqV/8jWfKMnGhJuR4/fTZTSFXqS7yD/OOlWdWq4ch7NlMosiLEdm83659jkR
Q6fjBGLb8Ai7ugqFX77LQD9p3fxxXlrh3Kqxz3XkLRHZehUZHBCFtCBejyP347Bx28U9An9EUzX1
jOY+yEbYlacqMSkylNs4iOwzi2pJKT6NuLQX6KZFUPpZnUN+hvbsIU4Q+Zel8otyV/LIlgCOUYbJ
SqaEQJ093FvmdPAHcimL8cwT/BYN/fwEhqlLkyO9W59DFKu61a0Cd4w/wf61fMlEAgm5OVCZaWtF
AsdU9G/z0tMpBLZr6lpxgX39nZfZbmbNlg4/MgDUYRO5svR3Y35Zy6daSz0y5bs+DlVXtfAlh5tT
P3oy0w0VGOLCYHKXd2+p3m+4VT62S2RlMXsS+pnGo7WqzO/NYwJ9wmziNIKDwsc5RXI8WLmBeKfD
Cb+ouhmeQRS6qicXL5bdZh5V6XWNhqTgWH/PSlXXdvIW35yjTK47DP98EIQbXMeYmO3VVPejVlba
hCMKxbSrbFKLzlp/kHZbq/CKbZYevHNExrWm5KcxVze5qGZ00WbLTe5m30fIDyQuwsrX/G7R8E4i
WKy0jzCevI1d0ETb1vl6dZ86LXBGUEsy1EfJ2rOiakTP/NxCdwm8xKxiR/2ncDozv+vu5L9e8Z9B
Vid/iqJqG6UYhG/lW4ZzcFSLCUb1zJ8nx3gkSrRK+3buy5665YBsEmO5CqhYF2tzOZTJSPBhu447
eZBtSAvCoWbs0TTkGKMOEzNoKzdnzcJPnVDvxv3NDnx3j7cQUEhpuuzW0lAa2kuW3Mv3B1WLBMnU
RZOA3hHYAdkjqUDpFx4V1SP2hc3zW8PStgFSFjo1Zw6RU7fvUrFmOuUmcoPV0tYoT2ay5BQJunN7
E5I15TlP+9Pb590Yq6UsAQ1QmuCLG9c+mI/oXbUXfod101wEIFtqZ7GTk5/63YCr+34ShmRNmsZO
7l+2PmyzwEqPAJN2fbippl88N898xXVjzZ9L+d2IyxO9m1yQH+k8UbwiBNK2Re9QxP2+rcOscXIp
sLAb9L+7FthP+hWgEndRiCnu8OdNvtftcRvvOw/ySmc22Lm5XZ2fdUlaQ5vwUD6cXogOMlv18PUx
cXoL//Pea5DK4maXp8sp1TozhMYA/3j9YbnqJ6e++vdUvk5mgcsdv8RVgCCN1ew2ZtjxrMKxAZ3m
5+Kqu524QmeY8RQkih8t29pSO4nVfEm88UHuqut4X3N1rlPg1MeFIrRJBRIBUEz0jzMepK1Wo9yD
jQMjcoDo5ay+/ranzqn3A6xOxwBFctOXGIBvo9/NhRPsIthZDa6Tu9MyBDGQTgHONVcBG1gyU5AV
GIfsm6vo1ofDKByBosv5Roem5g//kN2da9E5mR1blsFgD8BRXlxfqF00VkM4ClwvVq8CGtljO9lR
16q8yVyOtLX2k900ESWL1s5RbIyG2YMmzz7vZjuWocIvPmPWffo7IPFBiUQaAMdWy6pofW51HSJI
iEgwhBhI7TZEU/kBq0ult4WThMr48fUcG79Nw9YxHC5ZULUlrlsU2j4uo3boWNJYMnJ61P9YpqDJ
S8YXrfXialDU/DEBMSiEUCywHLhwqaQ+6H0DDsaL6MabIPrJANZwNNBCmNSxGrTTjqnK0wFoWGRr
ereBggt+sEafByLVhdTTIQWJZieW5k6S6MKUlgsnDtsMgsdmyNyie8ySn7FhbYNBV1EBL9schl8j
S+ym1zYx1C4sNAxHbQqFh2Q/ZK2bZA9mDNd6C8yTEJqXESqwkPRu2abPtQNrRoeGk9NDTjQKykQJ
K7L9bDuGo81n1NdkbANCAp78EubJNmflvspvS2JdckMD3Kw7RUdeh751UcK96HsEf36S2SKpvVLL
HdRdd0VmOfgBG7QFtA5CADMLHb3XUJhNlah/BCNHmv6GsFex7kKwOwJu1SzhX2datjmi/abvM5Va
xl0+PKI5ZstC8GV5uSkM4gypaRssvgwqqKtlz5qPsIS3jpbd+RAV1vOtbwHvqoeDCadTJuALMdRK
2PE07rMI8Wj40Fu1rVvtcSgqm5n+lpDqLklDO5PIG9rsPvKl24PzEFnU9Q3dDSl1eB0oQqAqBfPi
NOgcQ4RuCpx2GPgO3B2oaYA7Q18SPqhsstyyYm41t6oxMyyEBDrZGmj/pd3HCC0i8UKMBG3sZNun
LzUZXVEbexipq0jDaWm95rXp1hAtl026n8rEnVrTpol5kSDaHpEwW6+hlW9NaOUE4ag6DQrnGXPS
9GFp39Z4YMdZ5RZcU+P4pJXptuyxhSZ41sXSKfXsEBsorDK0m8bxJg+Ra/ujihGuT0CK5ic6lCiI
oxGzbCDKBN28tlK0yW47pqkg1jY9PSZt4ybmsxX8kC3/qUMRoES3FGfwajRUCVJCB/2RuVSl9hjq
Vxr/DlKEg5ViZyzZZLDKaK34GriH2/dURf3oSjj/Vk21DcJ7BGWYemhyEnQomBBwrwdnCJ+WySlm
y6tHPPdQH7qgdUXMlKYBKZAHoIdex3InH33lo/AFUkM4or9SCDuHnbAmfCcNNGfoXyrsL23osWOR
gw29N2eNPQyop+jbchxckU7KH2Dbhd3QAFy20CvR3LRRckcFdOMCeLZ06B/UfwQENYL6IklGdwS+
VgfjtuPHPp7sxOycWJs3VarZrQWWN84wMecwd6Pda9izuyQyrwNq/dKxSvSwBjsNjtjiOz6lCTvT
srptY3LTpWCMdMFlOP5IuwhZbH+tGeQJ49yPwbgfqu6NYIr7MNimfb9B9fg165KfpV44rZhxWHSu
2U1P8C53xZB/q/v5aDQ6CH04I0zdNvT5oRfV3vCDX/4U3LOSP9GivulAEGy02M7aF2EStFyjvRsY
UF0wr65Ht+mxKnRz/ikaoXgvN2Ol7WGh7mR1imUMbLMb9iGzLqhW2py0NmoY38GWu2wFrPUqvXPM
Ees8IwrlpSNUgb00rpSZwHaJ0IusLDa5zECkgQ16bd7SecZZlAjPn6tDwRplzjAh0SR6IFAPUzKY
D1aSb7hWXeWT1qgpNnZQgdkMojr2k3gy+2yRvil/TkX8HDWQrk0qsAs63GnIM9oWwK8ZHwwIFjZJ
cY8aAXaqr6eqFfF+bnOVJcwt0+kBp4AzG9Mh7V8z5JiV2Os9iFF9vY8QnVORgRJ+3WmDXTBxb2hS
BXVrl+YIhw/L8fMZwGQA/szgljXOhLCw9by2qwCaT0N3NXDtepj4RUOkammxRcbr6MDIaa8r8Lns
MjUVqYXdAoryrUZ1E98QltumFrjtfK9P8RZiYKqjHeD366Lljm9q31M+HmK/e/alBk1lsHeKJlK5
/5QHMD2wUrv2Q9ikp4cMvBzFUFLgDEcJRWVEJHhkctdXoDuRX52O8zLbg1C6Q6+NPfYNBCtiO5gy
b5zhbgD0TJuPcaltElI4pRHe+lVg93OvjJ7c+Ubq4SyP1FQWE7AfPL6BBQK2xlZoL2Pdu0kg0dsJ
SdzA2ic8XA7gTedXVy2EPmBX70Rh9JjK8dqa5KwMzfTG4kk2T0OLruFKdzsybsLhXsP3mWLIYw+B
PefAJIbSa5NHXbyaM0exrPXyuHCt6LnNvqUZmMDl9zAsdoXxjBvSM+p6F8Cjz8BN0cIREEKailaw
ryaaC3uabaCbThWhei47u8OsRtljja9lIe4peW/rAvy4/DqIEakZhetjjQb9r24ynURWCBASZYJu
UuPKref+ug3aTQVYKJP3JCd27BPPslBqzBqXFc9Vmtmk7e142EWy2WAhOsYUuSx6oKnvhFPgVtPj
1zHPuv/1d64E8gqoCEjwLd1cRc6lBbfRFoU/pyLXSQDjiDzG0depgAFxiqdNRuCPmw3bbIB0l7+Z
x+tROlVG3DkVTsd0B5Q0WyunLcfKZYF+Jpdb4rx1RCYMmJeZFqqzoGF8jMhgfkzbWGqIuzmeg3Gc
RZldD6C1Q+v+XEvZSVaBMMBfR48YIWLdd9RpcyTTDqMtzcDMpd6i0mxsg0XdcXNWIHnV2/Hnp383
2ipNFUY1Qn8do1kwsIWszhYn1G7YpUg/v57kE9kRRPrJQlURDEzHVeo5sCqqshkXUaWVyiSHOE/O
pEenUs/3Q6w75JIBMHPWL3jKHfm1JJ7zYRjs8InD+aAA388WT+dFn08lnx9GXa2OqtazKeO/s4Rp
gmNfcK2ryZ7c/n6ALmyleWQ32vq+VORivmTe9Jra5zyBTyzQD4+wShlkIttMGwDZhMZbbv3IYZFd
dh1MW++r4VzH0wkc8MNYq73Kg6gughkfOTZ+5CMkUYyfYX/z9Vo5lXl9GGSV6epIi8KqhAcfuckv
yuPSDs+Py3dsLmY32wR35/bButFx2QccfStL9Q6L81OuV2aWWVcmZpHiog/o4EDvyc45qOsBkPSO
Ki18hU+KqpOHFGFY599asXEIqeHOTb6ptJ9zPtsmXBuj6ilsQH2cfciVXkQNA2UXz+9HOFXZnyv+
/wOd7stGo/+FfLnlCvjXfDmnyKI8evv+vjto+Yl/CHNAcxlBsoYpleiRf0+Y45aE5TBqLcD8dAvL
+2/CnLE0B1k4oSxUb/iCUPzNlzP+WH4ZmjqIbkm0G1n/EV9u2Y0frxOMvrSIIMHHivsk9DX1YkIP
CzxCHoPbxTU32pLUnm3qJhvpnLNjPFHqtATuEugGW8AxxBq474YsK7V4qpzhZtgjU7M6O4J9bu/5
uaI3EYSpUZDzoTdaQ9/03L46wVn7OPpqJ0e0g21vP2N0CJ8sPgfVZX4gG90Nrs/B+KfGkkRHeQLF
RlDp11cM16mPdhFZOdbd7EC9yDOPkV1dQFTG04/v1tvxz9l6z4T+fApacingMpOh2MfWl7QwazlE
s485DGoUw7myhodCnDkGP1+ZHwdZfTtSo8sjnzBIUb1FYrINSc9cmXDZ/rwYJQPQvxC7BQqHK4wr
hnYDmwTmpw/SPYTTdmguU32ZeB1yL6i6KD0sbX9KNpBbUYFWYbU80PmpskqVBgAebn2aOyVcsjTr
RxLGLq5fl4c/GTkut1AKhy4x+naJzCTtu31D2zedB986Xj0DcnNJvu/ogZWRqgDFpNT/NXYt8vD2
2LDswqrlg1liWY4wUZBoYMPfw5kDYNzoxGFxWY6vYf491n+0bbdvrelIkdkNnB79CPhgmu04QCca
AG2YrwtoOaCDypsNyD2V3016aZQ3SVqpWLs3jMxJmxdjF83fRagoe51RWQk5IPv6mkpL5eJRM19m
ml+hA33fsXoXwROkFcWz3sGgHZTLGEhzZD0bPd/R8MrgP636euoukuI2aFI7DVpFR8MJeuCXWXw5
BynE9rbJDCSBA6iLf3TVT67PKhFUlYkEGMYAobwYaMMI6jur3ScxXtugtqVVXgWLpXgBiBoH/AJV
0tquzUfSBRtRo6cwnxQtTLsan0t2DMPGJr7l9M19OIP8RhjwFzClcvSXACWKBX1KQ/rYEf5G8tKh
bWBbgf8kNejZm1WqQDQ5NFXlopP6msbEzutCcTDdApSzy/KON9Jugss4vk9LU9hZk20nJGBBlGwt
OYLDhyFNgESoPvvD5IJLAg9g9GEFoarafZMGjpaj00SjN5aWq17Sq7gH6BA8lgk4pvECbrK9iOg2
0rgzWjqq6vomgBYaj5+mJLU5oLkOFbDZTFUGiKLbd9MxjzLl9wOSAiWaX3FjqFkTTpWEdhQBZyzA
dKOx56f6NpKvyXAf1W6bp3aUkt2EIS2S2C3TkEFBq3g20SyJSkYBq5ImsNspUf14zPNr4AbAgAgQ
MMP/NgEYqA1phwLNkQOEo2OKSX3Qom/RfPT1O5iCXIaxAboqTCd6IIkVij9ZhfYcifyGbzXxLTF+
gO2yoalECm9cIomBr2vktpN2je4nOxavdUFsig7KnvygGRQnQnY7BQzobb+xepx55qTabkkfb3p9
x6K7YtL2dDhWQeGawNWs5CIT5oM1YeLMbJcASs+Xr6Yhnc6f86LfFEj5hbiz4tlLk12Oich5DmDs
AEqBQ9LXtmzu0yyxBT4soxBHrd9SdpvqEOI07gv5K2n0TaR32PQvaXrbtJYy5luJ074C50OHLE2S
bJq0uKn1Y2syYFwv5YS+UyqB46MzzoIQpQkpsBZwSlEhrwaNN8iwXgYnjiFIgOqYtc2yNxSileQt
pNqzZc6L+YYVV0bzlGZbpt+PS8lYe6pN/GWIAG+EHuOlQ9gvK8o3XYbHa+HdWXeergU3FeqqIDmg
j0z1cX3PaOIhIQOUDFRz0n7AfNNBTQeKVkTx7GfTXLfYkTrZm83L1PycEtS1EkhgjPFmQumWY5Oi
yUIJzVSpnqgCKTq4yjbKFvZMfMdguxnshBoWBUbq0rbaw5bZjUt6QXz08KTsZ6DTfcWD24gLRzeW
D4tNBMJqMgRuE8W21kPsosUi056r6bIGRi3HR20cARBckeax7x+FVdptFwDEhpPVNONLjU43BBsz
/07770H7MOdHH2CNFt0yNOYCexOxWFgcdiifTPDJJAj7ZniIxttQ79y5fZomVD5QseQzU7neuDH1
L0mfAiF67GS0XRD1ghzn0gvK+wkfq8YzyoGq3Ni1nb/gdTa1fDedh505sm3tb+fg0tcHLABLVcEv
E2fZWIU2Lto9w1fsIZg8aLsYizPXnub5ZrYau8XubYbSJTN12AiLDTY7RdJ7Q1/bFAl/NhAFqdum
j+2hi3Fr3DbzliQvRTOrqO5tdGblag7QPMpr1Vu9p1dboCb7oBlUbFxG6JEJoJgPMBgtgor5+qJg
dhVVQFgFjoI23YYl83w9VLwENKnNLsWHrvNdgzWgaalK69ozAVf4o7Vng3AyeqcDPgvA8A3Gy06W
9iwAEvV2MhB7zEFOzH/y0QuTm3F66uRjhKHH4Y0F4AYVDXiogRvnONh0AGUCWRZslPLpjuD2M6vd
kB1DnUOdAFh4YTmivjYquR9z3xaF9LQycxJOXFoWDscCG1I0hhNfJdizPS61EKdEXt/q/qusI5DP
QERjFMf4WxIGyq9ml4xPaPRsB8B6pL6R7ZOsfvQT0KnG8kwUPeTQbmuSPpkYyc4nHLNMuLhhMmhC
wmAeKJYfbo2aObRJbyZI2PZoVisyDTMGDe4JduryMfWvwimz9cCypwIlIF7ntlWVBxL2mHfEo61J
PZZ1+4RFewasdNLlpipCp16+nyEVzu8NJrRQKQk99LfbvBauOWS/wqkDGai9J3PmNEm6S2OCtvP0
PoHWmJ4/mbX1Vk30ifW4B7R8D3XPLSpLedJdDwyMgGZAtTjQXRMOhhrkwcoIrfa8cPsYG7n+Vo0X
Zp5cxN20x8mNt/F3gYZrrZb1oed3sYXNxF+J7LazAcX3/LWWxNbMh8kYXZpUaNyjOxIhCJaPmgi9
DmROmLSNKrToQxwJNxPDlqAqL6PiEg0fv6IYN26QSzfIh+uKG+CjU4ckY6madsLTJhTN9z+CEAxs
OLz0dYAzRV8I6anyc+1yDGLFzfLbqNfL1YOKiD4idOtKftEaUKaF3AOWb33De37fa4hO2P2oTzY0
Ym4SnX/rlnJRXPUeBwOekPIbQpZ9zSxbholqJWBmhFcM6zS1wDwKQqDwXCvsEiEfvvNhQNvjrJNc
tQTyTxlsQ+Zn3mGCTQHF5pljXZbNgz6Ia06nXdJml5ihi94wwJS3ElTsguYumq2fPW2v/Wq60Ybi
KhvAj1lYa5DJEZ11285gTxoHNrT7oNWQmEPncJAvrVHf5Wl7Y8yAtoLRaRPutSS+ZiMgxP7Nb8Fn
BQAdxfpty+In2XFdMeiLfZ0mfI7gBXBNkL2BKICFvBbjntJGRlKPawdRH6Ql0WaYn2F0nMBOPw6x
AvB6LKyqrJIapID0aFwviU945G5650OdfXqe3eTNuiQb5hDPt89J/p9ILsFhZWAaomQP3YM15TFH
jh2HFrSj410Kcstkjw7o1ocIpjTpYd6PLiQXgIid0yNeS7UhBf847opApPF+pglQc6SVKZi7C0w6
er0aQIgAkf98Gvs5Tfo43ipNWppi0aOH8XqoivVwr8igXNrvUUzaJBvzygTf71zqvPaa+vMdQTtA
fxNFhrlOZ5OwlWkr+uUdBzeBA33+ULz2z+Wu20I79BpH70EnqoCaIjrPQCYC1NdsACPY7ZVwhg3C
liMcyWHzjO1UnEFzT+Ta+CD/PNwaa62TMjF6Ew+HyLnccTARw9fuGZ3PTuj+58QajIWuCVBRQNfG
NvqIv1e1b5noAYelho+L6VtTf/t6l56A3DGABOECBBS5gNQfBxDjJLScYwDNG1xul2BU9irahV71
b4gcraUw/5zXf0Zb0/54E85aD30OzCsBFFMjF3opttFlbyP0QD7ljI+L2QwUBxGcDmcy/tM79t3o
wMbe89K6OO9R98a7AsxsnTFSi0PJiCDGnrfG1npBl5RK9/0W/tbn1sxn4Gv5zMBMJOowAs0aH4cO
ikrX5pgsm0js590iXgf9tuNCCjvP+DuBy38cbXmadwQ8SPAgOKwwGpy0Qa3/RQOQ0SLoLpdP4S/j
Bve0He7DK+0GgMN9DPOw8+jXqeP//QuvsPJgnnhKUjyCCGZH6x7EmDlnlu7yzT6CiUII4JhQzWCm
YGvSmSQtiPcDw97Yt7tsj45Me2EnDbvz2vYnF+7S/K8bFEAS+d3a8O6LiokUzCfGMpZUaCO70TfG
BUh27mJpk+zEM6JTTObWOp5zAjnRNYG3JIBnofOJDGz9mhG6Wwee8xrc5+aX2HYNxA9HDzn4d0AP
R2PTbWE4uGnd7Mgv6sfwYKYbZCs38cu5jpiTB58Evmjgq+PQXwNmWVRoEhLwCJpfWqfdDZf1U/y4
2EOhinpuck9sGEmWb40AmqM6uj74ZDWmkx82IKD1DvIh9P5BBw1g4xYZx/90Mf1H5YQvCwX/Z9vv
l5bW8+WE/L9uf5bdaxq9fSgs4Gf/LiyIPyDTQhHsgBcNwHSh6P/ViW+xP9DywU3cTgDZCfrB/yks
yD+WBcMlsbBHf0uL/U9lwfqDW8QkaLpFDyOszP+zTvwl6nl3GHBUsLDbmUDJg2ObrKMx8Oa0icSw
D6nDlmzDGaytoclYZg8+lAJUz9rye0Hm6FvWUbN368kfr6QV51AuRNOn4oPRb1mmZcmmpuaMHtoi
mqHKzPJg9+77noDPl6B0/aAMogS4dAmHJcfqwm3Rimx28It3ZXjRgF/qF29thCw+F9/Q+XFZZ93r
1wMuO+WLAdeOUJoVhaasMGAaHnjxKxu3PUSgxXQw2jMB+To0/T0JEPTR0XuEF8Nb4lHenZJVV0Rm
VGIoA/qBu8UFpH5dfKDYJoZF43nf1+VbfXo1Q6BUsPxhrCe9B1m2IVVZuuMm8HLI3S6WI0Daztze
qwj4z9dCIYlyiBVhia1eyzTT0uhTNGSjUOrJKbu19HhrGuyMkvznt2HIlLiOnUTABiGrGCHR5yIa
LNg+GnR2rAyRwdjZCQdzKJ6dPJzskkGSOT5H11/zj/F6H8ddRQuTplsQYiYYN3B/e7peBjdTfOjV
b0ctCRrBDeSZznf1fP6sYHmgkYkuxUXULFc7ITcT3kS6Xrlxr7UHbJn5mSRt/VTDMeHn13tgfX/j
HSExBclEdE+hQoagYbUym2iIWMRqt4G6gKaGRGmqvuCwHm9h3R5fzW5zTL14H1yfi+DXt+YyNObU
4qDGQ/Lqk1SGHDNWYMIbl2+tZ2QLXruX29hDD/lZ64tV0LUMhd5KLqBrshzV6ygTZl6oBgwoIxUk
d8xyeknD6IwS8efj6+MQq8VSJH4RpS34x30F9ew2IU+WTCMgl/1jHvqP1C91V3Lx48z8LeHix52O
Op2EZCRqnODKr+ePzf/N3HlsR44k6fpd7vpiDrRY3A1ESAY1U3CDw8xkQmuNp58PmT0zJBjDmO7Z
3N50V1dVWrjDhbnZL5J2RH+o8/pNeKtclTc8utzq52Jn3uQgcQGffB7xgx7rMpeKwuoUwaKTYq52
Y2PEgpnKXcdnox+BRsHOdKMT5iXAhJqNvu9KrNJmXgyxjdVxcaXGziUR33Xqt3xPuB28/haGP9DD
1W+IBQX/nbnovMHx78xT4akHTApoJoEctlFI+G55xrPhZFfJLeBqV3QX0my3y0++9/lsnNmq737I
6qubilq0INE6z0o6F700M+Y9UV6ypLsUZfVmQNY/n+VluFWd3qpjrVOsC105nS8Bec4cecvEkjOQ
PDOt6/pCmbOBQqXqPIMaInr38rQtXmES7pNHnw9a5PbwkGyG4yUd749ZynIQsKQ47rhJ1nIj9TTV
xYS6rjeJ25mibvtdD8noL0hDnJtHjeSZ7IpU6ANfsRZ1C9doMMiCoLvWoG9QqaCA3F5YFGdnERo5
GxKSCJnf6gA3lVELjYSaswU49jm4R8ftUD1hbcMMguo4SA5vMXrOu0sul+cH+J+B12UE5PRCXwjG
zuvACQNx3dbRrtC0w+eLfl0b+bP9SFrJe02wMZwG7y+Nzp+KtJpCZM6o7SlXyg9/T4tyv5hNp+M/
bZC4bHYdxrYumhzhH6CWgYhGGeqgvSeWs4dOmY3VhH1hROfW39sYq32sqlpZjhoxQEt/UXk2K9hc
LV6WozN+MWqbArEz7C6V887cGRQ9QJkhB8xbYE2r7KqmU1GqwfqgqWhs3lamZldD5jSquhkH1RbE
C5mUfOYiXBhVKEsu9/2H614eZ6MQlpUZX80byz7RTUJzax9vODBjRAZKD4XYyIGqcAxtfdde40SE
bpXtv1yY8BXG9M8SevtDlql5kxFbE88PIeOHoM+BC20MXTnbLwXpSzIcy/trfUMaxrJseElZH6XI
wsQAM1OqnZeDvLPh/ZS3Ga4T/m191K8CbmhPdM1dhNzjD+G2211SIjm3Jd+GX62sou7HRGm0Dv6T
btdS79a+aceo61+Y0DOJwLthrvZkkLB4rExfrkTcMAN7NO2QwgDAXXcGZ7gLXy+t3jUi8+83fDOz
y2J78w0DNDT0uCBkeNUuDFa2DJpFlpfayiHcAXG/bBt2MeYy3W9iRnUihKW/TCfsAdeiyt84YCH+
+rQZkw0r7mL2eOkTrhoLaiAlPbkl1BV/2s400AUL9th49/kXPLc1QZSjPaJoClzRVSZu5XPbNaLR
eVoyeH740ij+pVPuUojVpuuGMq7ryOxI9hfnDvrrrz1uc/eq3ey7G6vYQEy5WBw7tzDfjmt1GcpC
OBpCyyqJ99FyE95Fz5anbZeCtminiX0JVH7msb3otf/nRK7tWXWYj31rLBNJCiNd9TTg9zNjrPbi
Y80pDvDq8y+3Liv/2QhvI67SUSXpF3Q+8xrv41/lr2Q3XS8Hmn5VfTNvYG5fY9SF4usu3zZfY6d1
L83xuXvkbfzVGRNFmjgJ/jLiEZoaSX8onGZTvzFLJGolmFiXnFPP7Yi3AVeHjRg0Ywg5owOwchiM
3lGDl0pN3M+n9VKQ1fGCe0IZ5RNBsnlv0qJtwXVE9dfPg5zNZd4OZXWgtN2kzJXO3PnPeX3qH6Wd
5Unbsb1qWCzFw6XVeXYLgqykYE1tkFf3+/MrU9NoUXnvvMU7OMTofEzLf2Xe3oRYzZsP+aUO0WPz
BP2+8u/L6BRqF6Cua1rF3xX/JsZq1tJe6pCkR26y3wg/kf+vMbVP3cUndNEltH73llNvLy3zc09P
w3wTdXUQm6kWC5VAVHnbuyHaenvZA+dCj9OJ3ei1pmIh4HVePTSPw6/6PtlcqlmcyyXe/oDVGR1q
Y6FMJV/P8GdPrZTt0FsnU4P8bIKVM3/1obWfkkuiopfWzOrYTk0eR/pM1MgS7XnuUOvZf74LLkVY
ndFijvxd2DGxYfwiWhArkGD8X0X4A1l4c29jYouHgc8YfEBvgdY6lvDl8whnjwtedci1qBBF1nWJ
AoUapLoFziQhoTJ4kxi/Sv3Cur8UY3XQil1amYlBDF88ISZvm35iJ9m3zwdyNsehtUVdlRILb+HV
Kitk9KFbJei5pgcPxskmpIxDOw0Cip17oWfdXmrdL3/iqooEeOK/Iq5WWKjVWqmPPOjMELGivrEj
+Sbp97kAfje/sNYuxVqttdEEAplEUe+V8lU3nQo1uC6gS0eiYiNY7FyYy3MPuzcj05d3yJt15wdx
JoDo7L0uOaTIKy6vOuO6nVzMraabRVOtdWiJVJIDLvnz2OcXy39O6rpIpUfSGPganzHNbsLqa9Dt
BbTdP49xLtnhDY4A9FI0EWlEvR+fIBrQ8zut93wkZYZtcFDd2lukI1vqXqlzqeJ/rmj7Lt5qB8xR
o4CRIt50kDZoH2znrXIgt7H/B936ZSWsVuW7WKu70oIzpUQtsQYnSkBhSBiRWeAxpM1SLVbd5eWG
feA252fgeXfHS8eDIBtfS1Q/Yw83in9hNb37RaurFXiLNBsSv0hAgO9OhuaBAAi3ngewWTnV8EuY
+eZBuA2fPv/OZ5Yxb1c4kiqC3zIPhPefucnUUA/qCHWLJr5WexO9ggrQpv9SWvmlQS5/1mra38Va
DbJgyrOyC1um3dxm91bC5cq97skPoImib6D/kn9owNMbPu+NdGarvAu5/P03u1QrIrQYBkL6Fa4u
1p2hLaDE/l/YLO/CrPIHkAoJ4sKE6Tf5vsQukAfrSd4v5Nb56bJ12Jk6IHI5qOXwHxodsrjaLJ0w
pXOAIesyk3e4TIc2VvHY21mebjdgEpZdGm2CS2pdH3NagB+AMWieoOJIf2d1gRhtVclZWg+eNfSF
Rg83L380czQcIQlUntkH2vU4xQiEWE0c3pQqUBFfiwA4y004biRLCC+sqQ/Llx9EA3yR1lweZuuj
cBpGc5LTAXfBAZRuiOwSZbyx3ej9l8/3ycfzcBVpNeWjOaMIknWDlzYiAiBYmqfjRmhnu29G/hpt
cLgmlVK/Rm1/rxfDyzDqrijmm89/x4dLjk2KIQYZPoL6Jt2S9wu6b009VIqeEjpqqPYQ6luyklOg
zke9q04FCO7P433MGSjGLsKlAH6Q3Oebvw+IWPQkTIjlsNQWuFri4WH+lbXmYPu7qU/RTXWhlPjx
CbCKuNpMHD5iKM9/IkJlcFHJfmoS23d7aqa+PT3U6KZcrCbo2nKhvTudCEvNdOnNSubSpng/UERD
c2lq08ETkEyFQmV1ImH8WvwxQZPPNolBTzYtTdm1lE6GcNvIxnNeBOqDoAzjjZk2xWbO6c3Zgzaa
rdOLWtnelWKYnLqmSo863q0AFvuxGQ+SLugwqIxI2iixpqPyYUTdd7mpUVGY+j7qoFEYxvcwy7Nd
a2AsYgjq9JSHA9D+oY5Z61Ha0BnzhfbLqFjlwUqkHlnscLhpqijaURG29nQJ4QZbyZhotHUUeVc1
YbRv0FV2wPpUj36G9kftK+Z9OgS66DZTp3wH0jGABIynaEDqssaBhrPG/JVPE57PSTyPHoJrGLSl
VqR5EyVmxLD8NAImlGfTcc6m4cpC91M99NpghZshS0VoNU0YQglIJOCHhZqbJ1DQ+nWa+x2qh2I0
erIYRC9qkcmHUU9MDOtQ/P4NvVRGDAhBpkGpok2mG0iKT0Io8y2QPPbyyEJfxJSaQDgJtSxdI4Oh
1CDUjRZP+AjZoj6YrRehhUlQBPmY2EjQQmIamk76QYU85LJX1TnZd/TZTlloaTbsetpQfp8Z21gZ
4X73MppBDO3IJBqt3aOoi6aHMcO9NtUh9p2M7ACJJqsV8nv8yOSfQpz77tjB1KTGABHJKtUfemv1
TpGqjmi0j5il4AmE16OgjakHIHe4mpSu/JEYWYvOuhCGoAjxar7PrTzcCgVsGd1YBiPXzc4EKbYr
wfgcDblV7qocFSBbbmf9WgyKsrETfL++TMXU6O6QIw/N2dhiQ1OHT9ia6U44T37n4C8l6t6QxGoF
dUjVfFdNdF9zh1GCpZNofrPT4izOduFgTFAcmngLhw84f6JZomYXKM96fZuq3SmqQ+Re+8QMZzSI
Bhnd78k8CbM4PQl+i8zNUgIJ7sc49XtXkyYlOwhxot9jjKQdmxpdU9tXleEKiWSIfOi4ukqvY/2Z
DdFT3MzJQyqp83VkZvSB/UxEb1susmVmuWors+g2oTUMrR2WoeimaiR4ft/Dqmp0/7vud6MjWlOx
86WWbnIyCgjlRn2NAEyo5mHpNjjzvIR43pFjtsF839dDMwDUV0ZExGdJTCCe+cYxR1l52/pFckz9
Gm6oOUu7opHIVtJBLAo0yoLXOhzH1pG1UnwOp9LYjp1W7DAsyvZAj6bUNUKKMnWui16J290JijIE
2zjAksBo6hbKXDm4+jykDdI5Wr6f2qjaicU0bpu8zGCeTGg8GQO0o2kqSVb7QX+Wm8i3Q8gapwCm
0GTLsaK6ULqUfVFIxquYCZHspFhi5DQHgtoLa2wKpcI3vvTco1eNYBVH1F86jBWbPJq3MnIWCNqU
xa7U4umLOviwxUSt2ZRTHp4qXUsfRFPKnltQHVe+WLPH6iwSdukUwe+Oa1q6oMq/RdiaH1KpiG7H
IkJCIQzSPfikLPD0UjM5jVLzEZ01gF6dJNldNsLCFMQCmk5cdndMRo+TgoBkp9drUyB56Kjho6sV
ev8z4PoN0RqrytxRySMf2ywkcRTbJLptVSvbxVb+akp+8CRkdbBt6jDh2sAn6sEfc9MerZ6mzDjm
1vUUNmXoBUEufJOHQS8dk22nYSsR1ohyzWr21OcasmmSWHeIyFdRfdUHcLE2Yadrrs+Rs5l1sRDt
SlD9F83M4/tZmn+2qpRtfMN6CGMasoo5waErh1es1WS8Dqx72rew1fJC2aOjkzuyYBZ3spCExxrT
uYMiJdNG54BBmbt9qrE7THtFsvUsLq4tyY9R4GnJ8GYmiOPip1SIj5WO9aA5ls+cc4/L9NiVbH2Z
qv5k9g3uTZUGR6WCsiuRQiGnXJToMAO/Rir02Ot56aEK1N5goYlmj9xqiPZkr2FZ3QlqQeAcblxS
BMmxlhBYGzI/3yqQY2xNJ4mGrl7bQgEJ0Z/b0G4FztHCjKFwmkLr0gwARVoYHRpS7akRI/ExE81w
T85abgfLx3xTzI+1hTWFPzfiVqgmdjUQQlvIU2ilSa274xx9od2twmlrZ4P7xJJu+hmCM04QONiV
SwIqhV1za/n6uA3Ddr4N+6F+VmMp3VhI/PxuKozh4JPSAh04sPlir5hFBl9NTdBOgTm8TnHDoTbk
td2oNM98XUHtsB5KtyA4TFW/sAuj1Nw2ihcd3HFC5wtSrBJGyCpJviv5UeL06qJvNFrwxUsZwe20
ghcd9s/40JE/WNkhGZdCdiPdAuXApdC0qhcs1MYZChDEXjQfBbfLoodUsxbtpdy8bsTCOghqeIim
WWw5N2Zxi+JoCPFPEFXsbwRzH2PVdyuWvEq7ppfcRkt/GoEp20ON+hMUBslJwXZAiJSZyWq8Nfr+
W1Ua5o0ZiOmO9aLfoZkm7RqsDJxEbMhbY3W4I/VKHbFKJ8vOByncSy3SW4UP6VGtBd/lBo4dcaKi
Ypl5e5dWln+llwk8V5zubuMAlcYiy6s7Re2NA555+b5Nx3Kn991rg1zbfSG2rdOYlqOEX6tO2GiW
Z9UPihp+yzQlfNE6UTwmWldtxDFEiK3pIGrWwnchD5OtEJczcrpDtWu6RnqUJwxtMeos1DtoawJW
K41x5St+BoBP93+X8YQcQFTIceWM6H2GdjbHE/MUkbl3UeLKUgehVZnHdKNz/tIfL/XBtcSydIKs
I5+BIeblCSJ7sW5Yh67F6kUT5hmjEWQCbNEHZYYumO4/tLCIUcWStT0ObbkzC1Pj9mXLsYOr4r6c
29LVLLXaWGKNulJiFvBBe32LUHq7633ooYOoR0er88uNohTFXuw4ubN5mhB3C6ujmMj6RhqNDEEv
uL713D5hwn3CUXWvTcX1HM7zc2O0kYdamnTIjdCyjQgFN0FIyivFaMnbR9TWAwWIqCTzd3Vjat2q
nVp77oDDmmrdXQcYSiNXWPh21cEblxEbj+bGBfEBVqEUaYkKqkYhulKpUObtrk5DFAbKFtlW0ar3
ZqgZt77Yyx5AfpazJQsLCw3bUxCUdhSCEoa9LkIUDuONrJTIwjWm7kxBrcEvTSK444oFE7qpDBZ5
gXGmHi1Gj52ll+5gBrGyEaQW+dCBW3PTjaZ1NSpmKS0JmwYPINUVjCON4CAb2QwZsVdCp21jsvIq
8CF+GJN+z89LcJ9PRtELpKncCVTQngwy39+dlHNTdaVQHZM+YltrUfWj4wu8cBWE/OMUw+D31sDv
p0Z6CprJ2jdzPsAvzgb9oQ76hU8aLboImJLoaICOEFwwQ9lGajwdiyLpfkYpQ8VGFGq/KbU/GtIu
t0rNxhUrkWlSB+kU6nH2WIb+DK/CkLNn7K38ByMpum8Q3RMD+dR6mGwAH8KTMcvSrs59JDIaPeBz
JkYv3lpZBosoHmY3gn30oNVJ9WgWknQXc2dHu0pNw5uxrjrfroUhf5BkaS69bIFR7v7vIMWMoBUU
mF3DnRnmO4wUvKwy6faPQnbhVfmhLQCocEHaoakIdvkDjgnBQ0spx3j0eMo6gYxQQ38BkfURnUHh
cuGxkZGSlUKJfP+cE9uqrEJ/Gjz5Dp1YpBoHqL6PM5WZcGM4qvWi3JWw12wAqnv5yDk+f//85Xxm
jO9+wKrahT1TlAcjKoii8JDIDynU9c8DnCkFvAuwerCOSab4OUx3r1ncmitRRu4xfkG7EzCYgraG
qFcXoKjn6j/vQq6e5mU8sMFMJhXbUb+GlsOpw7s8JTOg3H0ZIHGu6vIu4KrgVFSc6K1AwBEqZM61
8yO8wfjAA681Ovlz7lzEnix1nFUZ4F3EVccCUU8UKw0itq7xE/+m3cIbC+8Vqt5scvef/4RIeC9w
VyoP/Pf7RVqmY4HXL44zGqmTI0RK6GqpH7qk/Z4kl5uS6+jCqjm7Md7GXA0wJM2aopKYM/m3l92j
dbDVK7tCP45jmbTLwd4BSwKn2Ah75fslpxT53LJ9G39VwdKKEhXNZcziVt0uBR75SVZt5UeaOFpm
48Hm0pF32lOxefnbcPgj0b8Nn4XHIEfV/vMvcG6XIuS+wDZhmmnrimbSa9WcIMHm5cj7Ql7fDu2l
vtSyD9cr6m2I1YQb6igqoSUOXjCh563cChgq9tPj5+P4CMBbGjUwt6CAizTc/kz7m0p3acW1WjXL
QK5aYPbZQdqlrRN45q34fXS6wu42yrW25eyHXaDcTl+1PQ/G8NRdmNAzW9bgNUEVCawMkNs/6+/N
D0mrIAtCyxBp5NR7/XVp3Uf7/Bp1YsDSvNyCCwtaXubv/fy+C7juAIPY9gthJGC4jx+HAzoiLm37
B3x/IMKoG2CdzvQc8TN+VszC92GDNdlGoFx2Umx1a166eD4eIPwcPoAOeVClWLta37NZaaM8pdIf
lNBy32Qn7htUIXMv2BSXiqXnooHOR8v+DwVoTWGJg1rKUwW3tcZDISGhMLf0IR3/wf+pPUWbS9vl
zA1A8xhWBT1kCNmstPcnVppqSZg0FmY+N+njnz6HgzLR3gAdkT9fcpD4uHM4GEVkz8CLU7Fcd95R
3lWsVkkVJJMCR0MzeG49o7+UjJwpOBvYF4rU1eFQaTAg348pKsRJJdNT2DroxeyNH9krGj3yXmG3
SF5xk2Pf8Crff75hPzY8F59d/CP+CAMuCqzvo1ZaAPbCJ6Fe0GSyo7hkdDttq294MO8+j3VmHnEW
YCZlMPiLhML7UGE4YmzmdypkgvCh0eRNFA5fpjS7sPQ/nux0CIBS6zgOaoa2XvkItISVX0aMqEG6
rX6MhhOVOHsM7/T8wog+HtuEgt3NAaNgGbfuTqtpHJOnZqqnttnVnMxoVueXwOgfkMQYW5lQUoD2
6tzNaxpwiJyTYMWt6iXtPfosTfQcIdavSl/9+TGZFXeQ7iE6/gtziMbGUpBBGfJD2z0NLN6lgULQ
7qWcUQAaLC8pTITa0OUxv3++Ls7Nomni8sEqpMezphNYiQygMceDqwQ+bASzN+vC/vMQH5cefDNc
XvlakE4/MCO6Lhx7ehmqZ5aTLSqLwVDozvXz51HODMQQSaFQrsCoy1yfgkIsymaTE8WSCrcA+LYg
7j8PsaS2728ZjjwJWUfeQzTE1tvVT/rG9DHA9nrrZ4qgvoBIjYXhqahLFyKdGwz9PUODY4k3x5qy
QlumSfGfVz0pQLtSDl4MhNAuXJpnPgvkSuynlmuKPbtCd3Rtlkkz8E6vDqi3Vi+pNCLONP3NBf4p
jvd/a5z+jt/9KRP8/0PJWIvl8d9zvLfdy6/XtOjK17fc7uXf+Q9ut/Rv8AYW1WEuUfj2yzU7vDbt
//s/wh+XdbRBWMuyDi916f3/h2is/m+YUPNvQYqFwy3q/Fv/pRprKuAALNR/aG0iE/pPqcaueqGL
agjJC4BIfqMEw3vZDG9yuCqVhkBSAgDFVNC3CkiUxWfhEN3mXvycfX0zN7d/99BbedM/CdqbrbVE
YzFCaVOQqtXg5LyPFsVilCL30+DZ2F5NB/2A+r+LwQUvErxcwN7Ux+SqQIxZP5bbiw++1TH/NzpU
ZmVJaBjx6nLsE7HSutZvkO7g0Xcr7RJYaWB0txexreZSc/gw0GVLk2+ArbKWXflmWoXWwjBatxo3
VzFEoTloBMWievk1wkfWUKNtISUboZO3aeRT8Ia5orVbdMx2JSKkSrifwaQO1T6kiWmU42sYlg9C
DLqiFGQFff74W6Xj+iUOuIrI+8bHDbcuZgQF+4eoV64yLfJS5VXtB6dVGlsujilGNYhzBUpm40um
+PqmKr8OFZ3XmynGRkY0PDM5Iv5oa1kGjq3AnO6+ab6EWMl082Pcf2ktmS7ZVUqVHlV9Wwc0pDfo
cJIA0JJQByyx58yr88oJpRu52wFYoPl8VLLBFnsFBwaa+hV91f618m9Aj5g8D2K9RNXwd0xROCjd
APWJJnmB2I+/UOFwF+5E2gbhMNtZdWUNzx3dyJY+UCFiSxI/1oAoG/k1jRGForKmR0+BiXSZ/4QQ
Gm4CBTmyeKMGPy0M5/CTmKutKI12iZuB7G9VpM58WXdq86FVD2X9tfQnd2jDjWCgkVo89zE87SdB
ytALvbKs6UjN2ItoK81BZWN8bE/JsSzVnSwEOyt4GADwtl20QeybJpzqYlb/XVaEfV+csoDXiX/X
jd+C/rrDpgFZ2iDVeBju9cjcUlK8CgP0DbsrEYuGOvsdqb+09rpIn8lgHQFxkrLbBTUlWulXMhc3
anVoEK6ThtFpyxChywIdNIMXtYG836tfqJsYbkmR9bZRYksaYP0y/FqsBsv+uyBtrexKyw5adCGb
WafW/9hc/7XiV1tbHf04qQY2V79RNhnVFPC/o5O+VNQWNP5P9RoYxIUX6Pop/DeotcDgNSh+3HDv
t1kUprI1apxeRkdq3dxLx/Jrt02wH3Jt6TC5KJwCdi02pdPZna3ZopPY1v6SudbZnyEjlsOGF2WF
hG71M+YogZvNzwhe2j3m9BsK6NBjmuu/BMBhM92iF+3ox2QveYBaqDAFFxkcZ78AfHj8ZSRepTw5
3v8KpA8mI+tEDtd4cGZWWBaM1H8h3SLHNDeQ9LoEHdRoEybIeYFVFRXJnfChz6NfVmxkFxKPP2+2
9Rn49vdwh709A1OjoZVh8XtixDnjuPFauqONYb0k1jFfVJpp2lb1U1jVDtYvBzQC0QnGZSq/jxpK
/UPub/Ox36uzcvzeKOmThqjvhQW0xjyxgKifUKBG3kRanoXLOf7mnKZfprSc1Z3beKMrf8ldJBS/
pi++jSCq61//DwB9q6fT34jcCvpSqkaufRWR8oVMc6Xo3HGTXbePauVghudxOh/n6xk1zpfkdriJ
nwG3DRfrJ8uf/f6LQKczEJNZxqvqa35YloxgPydiD458QDqKekl0wOfNBfHzXd2rtvhN3dDYvjZP
wzFz89Nl0bXljv3wEwDALpoUivXBhg7mNHBGZaZGdFg0TP7KilwWlTpj6ctQgW8ZKk9G/YOoAT1v
JQs1hlq7+nZ0VYcC6HV3Xf3DEjS4NfcoOtrR7VImy0/yMbiotPeHKv1hrG9+w6ocqM2+aMwWv0Hd
gjem+GqCExUO/4PRrktxy0G4TOeSZap05depTbF0o8QcOelWLWFsK6ho8s7zf8fpU+vnHgphMD5q
tymDjRb9FKlLojqwy3z1ELVXUvajCgenpF8GhsKGAuGpHSqYJAYotWIBVH+R9N9z+BM7+n0cPtVh
6s7jsJfm5MaUy6/KmN9LyO3SzOvIA+IuJmFQDvWseoMyuXMMLGbQHT3puIS1vWSgnTHSmwfiNonN
sZsoYFbcEYm8hRuzazUsEKn9VMps+3G7jf30Szzrv6JI/o5ivObLx77HcmBAg3Qu7v1GvdFTA4VV
hLsL/aqdJRzK8JKejANqyiqquTH2T1qKQByMeTMXSKAi2zAMB7NYG5nRg6yDN4JAgJonDscZ3Dfa
smJ1IyfSsU9e/EjnulddHSuwCn27wAjdQsH/rDI2hXzUFIzr52+Zb3pgLHT9OoriG0tLXam/Jic4
dsmXoPqF6ktV/oqVHRyZ7XLhD+kXXGVcPVNdGrFuiLGhgNMLD029fk2mfhGEDlCOLXF+Fn5l6Y9K
+WWgEy00L0O6FYESZuNjKO47dBhHYD/IJjJdtwUNcL3A9irMEPGuEXk1nSZDzxKbKavVjkGnbrhO
vUywXGNsyNjIXMTWTtRXGtFkgqqFtHuzAcF78kfMAbtsJ+BylyXCTp/Lraz9rtviuhmtjSSWdtj+
LJT6PujyxKma1gvH6ab3SWeyeJsFJo5ygsIxbt2koQlEOhbqY4v8NYu5xsatu0uD4cEo8l3U4spY
KvsYyZEkuQ+L4HGUB1R4mYPbktJ2Ib0MwRGJeycafS9Q6CHQJa6y8rvYtddq2P9scn9H03/b80fk
VbpveyZk/mIwuarEjTfV3jA1+7mXDkUquZ8/bVbP7OVYp+Yho8QlcuBgNvX+ImnFDvDskHUuIDE0
nzFZkkyUGub7z8P8waauzpR3cVa1xKIdmmACYcGZwvnpkAAOp+peQpXOXRpYqj2x1LeVYiPf8nvh
+wB2chvJQS45+yFfSPrOD5oXKkViSjHiatBJIdUWtK/OzcubyPoSmse4v6R79fHRxsTyWKTeI+Nq
qqwebdE40pTXiVGY15Rl8N37Dn/KacUUMGCwGVNgSuaTYFx4qq5KM3++Jy9wxUSYSqVAswobVHQ9
hNRo3QLb0yC6msfvn3/JdVV4HWEttCGWiRhQ02//qPAtFibRHa14LEy4drefxzo7GE1iEvGvWaoK
q8XpazGMsLIDIqXjsXAXtr8+D3DmVufMoLhBfwIYyFrNQ5PrulSlCLdSgypw+xCxLku9cMKCRaHw
1NHdTH76POaaGvFnAmk6WSjTsfmorr8fVSo3oBaXrHshkMK/2kZPzQb00NO0WWREBBqa0+Wn/Zn8
DTU82ppUdXT00VZz2UtTFICoBKW7kTYgR4fXRfliPPxhEnmRW7iLmldxUevq3BQvIAdKknxB/tf7
0aoydoqa7Ldk68VGDYvrSZu3nS5fVcbk8CzbtljYWXV44cueWzpIfZCvqhbMSHWVrtYz2xsTjdbl
3ezELedK/L+MsPyCNyl4a1RFEhYYaE49Dh/HNP/x+Tr529VZn5lvx7D6ZLUYW7NQstN6Yx9qlotz
0EYQ8k2O4WRoVTyWMgFtQ20vYIXSF9hlhLmrBciPmuovv8uuWj881On4NCS/c7WtkTOPd7jJItNe
7VREHaSo3tQFZjfNU579jsc7va4f5FC96uZpH3ePEpmQEQLazX8pKRTMmprQqDtlMnncTjiGYoap
zBusvm1L164M9bWOYjfNERTxLTfvoq1f+FeWdK/XCoxvaIdj/xqqyrFKf1d23X6rqsSTJHkbgoQb
zK/BZDh5xZub/r4QBqdsmB2z/D1EVB6qX5E/3E2a6Kod3jcS/6Tl29lAA0y71xpkW+SA7A4YlJR5
OhUbTCJDUH/9bVtZ2ARLp3RQHEkD0gdEzurazmkKzUvE+puCY0QYA3KdzdNkmreN0m4nEc/tdHJC
JbqmgOUJirot5hKSW+z/CAfsIjNwX0q9LwDNYg08ZOSumXVIq/wpGlK3rHWnnWUvA1STlukXZTBO
Fpa0eYvJjYbfqYY3bldhBVTvUKY4FJZE/BTxKayGmWtRpoSTmSMg3ZQMs3hI++sRQeSAfM7Mb1Lr
TtRGJ4xxTPFFT5ANG4SWvXiLBHXiRVHqVPoxjGWvQHvFClDHbq8DTdyK0TetnTC8DFwNdJEeml/H
UriyuuRh9nEmDaeb/CfOMsq3seoBmJa2NWPqK1tONSEnbglu30aMhDduDiB9BB6meBix2+JExzV6
lIv+NU+7Ux2FuyGVbqM2uQXpuiG52UtI+qlG43aFvpuH1hknkTnsxSuj0LaK1D501Q/VtLZtrO/Q
s7lNw84xzXRrkFAF6WK8+qME/i/oDxmaNQ0v/9x/6msJfX7qcb3p4jDmtBVA+64+1vVLAHtk0r8M
Fl7JbbpJ5vimyaRt3vOaiiNX7x9C/Ao6EXBsIGDUHJqHprE2/cSaEtWrKJn2I8BC7G06UTiwIA1H
FLjJAVvO6m9zeJwDY9Mauq0pgqvHVIJ9k2SZRUWtLYtZ2liLjqDnORfvUcFj0zZ3Md7pKZnemPX7
bmjwGemBoEp21XzL41ck1ZwwvYGstsm11I6nh1xIPa0nYS0gCxRgI1ENrEXBleSnLr4fqntdlt2e
rAJm1V7rmodMSbZjRe1Owxj336k7j+W40TVN38rE7NEBbxazSQBpmbQiKXGDkCgJ3ntc/TxgdXeR
UAZR1bOaiHNORdSp0pcAfvt+r9F89rOMEB+D3OIRCyAsq4xmW5NRIMgETJegTyQCBeNrMZEIMj3K
yfdA54yqw3GGLZhqbhMBM0L0gavRUMpSn7vqay/eB6rleqMokYWL6DPOv8kS0Cr6yF4QfijNr5JZ
oITldT9+hyV63SkZgg71loWIoFjfLouXXA1sXxIcmPov6qRv4ArvszY9WC0cv+ilMwunqfDRz3xW
by4L481IKBE+rr8L68Vj7MDO3qECIQWL5HSNDPb2NjM0G4L472LqwZZ/G/XkiBLcWziXSs6tJA2N
q4b8ZLkj2b2/z6SrnAXW9GBclI2rFNId8cYHUbo3IEL2qu+GgoXEFWmSSGpuHZ0bRbjJ0vom9ZFT
jD+KXLxPh9AxieuWIHMbBG9nVvBlEMObVMGkczARwME1tzSud4P0TSzgIowpwDlhPzpCWmvbTvK2
TYKzaH3NA2sX6vpB5EZmkXwNcfc45a8+mpGeMJgymQ55F7nc4vYNeDhhY2lxNTXfDfGQF89NFdz2
RbsR6/uMKxDab0fot1bsbTL5h1gPW936Kks9DFoW7PG+h3wf4C6iiOe3qKT6umZaJM1t4BPcTs5w
qT3E+Y/RulebJ8gAjmf8gNDLaIEULmiOMGLpqtxIxNVHIpxFq3KqIHe6bnAm0N1syr5aeepwW91K
ZrsJw/OUnKeYX97s+gomsKXvIp3I3ZzUKxOivi8jt83YFX7qOgE6yXSsOuaf7922KvcA/XaaIzzN
YwAtVuACnv5o8UIiftq2sOEO4shN2tu4ZowVx06+Scr2W+3n56x49UOZni7r/oC6So83g9i6YksC
fX5XTiW8tuTaqJpjV2RXsHZtsUZinAl21Rq2XOeQM02Su27D2txjw3FTDzIBSQPKIJruLT0fnMT8
nk5UBQtfK+sTmrp7pc02gh8dmzJ17dDLbaI091IYvcqp2NtaPz7VhGO3Pwfyw4RypskTpMmrACig
iwH5vvL8XSpI1whpv9QqRteyavtV91QUfJ142JjAGWVpbhTSy1JWF7GvnRgZiWj9VsVoE0GVxjHj
l5Aoh1J/TSF/q/KxiM5W+6hqv9OquxFqjmXek0wmwniV1N9zAmxCcXDTInMFL3BVnWBvRUOzpW+g
dm1kH5KLp5N3bu2TsLI7CYUt+e9myOLeyld+8NKHieuLD2aDRo8w+WNBnHJSB2cZlr4n0b+Px73Y
CewFxjE1sCiSNBKNNFtPUNEX9Qafeno07QYG8zetffU9pF+msUnpcKgRKS9df9+a1S4ZiHhI6AcU
wVVc5w8apn8Vpz0zjFx+yXmqisPksTlW1lOv9dyvBydVIA4aytEPSJPWa0fV4t3kRRxrck4ZBxnV
YTImVxXMyknC04Q1QZE6FA07K79tWUhKC2p4SH5TdFOlz3qLIUX4U9Dh3gS/UnoyIXqBKtBv9Cq8
6/XKjYLQHWX1asDIp/ZRiZCJVo1g26iAPbK9rPBRBRjRh3Yfy7NGrCZahz24nLZGg5GHXx8CACK1
yPln7r1E2zQFV2Nx3PnN70Z4khEzEG1wbZEPBtqgRT9FfmGSqXsp40xdoHZshWtUbnbJSttIwReL
ICO1EX5w0b+XCpmMmhZaeHIKsRUUrGFfZ8KPtHqVkoMREV/i94eIFVuXr2WUNnp2NC3gxiC98a0a
maR3kxktnF7067wl69fUjwYPdtZAPjDRlM1iWxX1N8GPCQCumussy281/1qm42fVX3Wj3/UCvH2m
eGqyLRsqATp+adio9U4+OeJF0dpFzktATZLV7aZBBDaVL2qjuKN/FXeMErE5llJuf37yvoBK4u8K
LiBC6NIVaclUVJHP0ggG7A3oUZEQldpzmED6KF1r2kn5PSdo6iuQxKX7yruSy5tolqphXLRy68Tx
T8177qU1p661h5pb8+/vK72itE3nW9wmvurHdhfeCXDLzRt5mzrVed2uTr108cOyCNcBPN5ns9qP
9XQPzCySk8bxhnA7n9lT7aWTZkmFfNNBH0qS7Jq/zaFocosYj26O8l6LDqmst60q7AKJMMfhOrEI
GSdMuJZbdkP9LiwsVy5GZ4z7Q65zdJFGW2lHVoGUyEnOu3Vy00rhIR25CgQC8l2CrgEVN3SvT13S
fFOFdF9Yih0a1dNQYJuUoUQ1iIUL8Q1OUJZIxUEzyLGL5yi/QV3BNGbixKKTYMK60RX4gkS7E7/7
8b0kQyAmvVEDeTudIznSZnpmgjqzWD04rg2rC1/9Q7WlIxwTOpdClWpY0O2Bv5+Ve6HdhnbnSozi
VDuv9Tb//OwUhDbIYIYhpCxbmwM6bNinKHNmoC/bEi23I4Rot2YmdqlLh/0qzvLyTN76o1GSloJi
lplcE4HRu8a2OhDk29y2T5ITuv7jcOqIug1oyx2K+45wrvvA/ZfU+L+gUyBEIBVCXPTlKhFJ5KCp
GrpnsJxTN/1U0kONXFgKxl1j/vp8Sbq0PMDT+u9ay5ZMGyl+ONfSktquiCb0bz8vMGMJS6xBxFyA
QBMF74wlPBSmlp/XQQYkKgW2hH61a0NXJRD28zIX0cP3q8ICNeGM2KedBmrSNlzRuejp3U0snir5
RkNk/FD0JIhWs7JOcT6v/Oe4ZE1/txwtwBSpHTMzr2t6iEfziMX7qd1aR3m/ZpN2qTMrmaRjz1Qh
iUbhYnpHZqUrBGTOvUoRaskmsONjums2HKMkO9in2+y8puOZ4erlt3tXUpuh6HdIVFYpVj/klCw4
2dJwTonGDMVrQVnZoy506hmAfz/bm0HFu0LqNMR61rFJhU/NFWz22Z+L1KLxRsLXWXE5F6yyAy4N
/PclF7tWQO6lLw2UlEtCZQvT9Yc1m9y1EouNKuu7VCVgFhpXYyJ5Th7ytHz8fPBdml3vnmJpxQWP
FhejfCAfzbtW5MfZNk8Obj6vcXFqvS+y4FE0uHnoWU8RS27srH5RzYc57xOjNnuUngL5axrj3QrC
Hfxr46S3tZBUF2Dt2SHfUBazKxryvEVmjTjnddo2t+XOdGrHu9GOM2fkHwTQXequvK+36OB4ZSLr
Uc3hwr+eWTsd9ofWLjuuH2MubNeEUbx7shlXfzfmkUXJYgKQ4yRXnAv23R6Cw9bazSld6wlZlxYp
mJUwnom4I7l9MRS9MY3Br3iNHRuaAs+v3wq79b77heEog8ZzxtXhHmnq4u1h66DXE94vzgTLpsp/
jS0GrelaLMSFsweovwFTfFY5InFcvLoqMoxOmEc9HexwE+9nEkOL1GdeK+RTtkqUNNULw4IwDZh2
rPU82fIUjSvAKNciDC7IN9d1NccYJ05cgiGhIRf0X0rI9bjP97pYH2vzbtB+IMz51eFyXnN5DIUI
yGeg06Q+NC22KnhKbBo4WZnabpCvbtQRzf0E7mO+KPljXlyL7YtoPphc3uTkUIbFqTIspxOm+wqw
RsqRdIYP8Zjb5Lxh23FT0vBV7xoofGKcul5yTGr0vuDibak7k4dFRvAlTp71EG37kABtYfLcS3fJ
ID418Xj24/RW9CW4EgSsytq+bjhugM1thCjdGlO0ha2ARUJqfE+xzYMD4d1byEp1ELyguqtGYDSu
MsSB3iYKCgttPBp6vfPkl7rTQCdoRY3DS+pbR6Xy0TG/DER/l4F2qrB8C0waZF4CxZKYlFIgQJQ7
fBJdNymOkG3oEEi4KTPS5JWJS6mKccOo22jZb3T+AKFQT6aKpkz47RlfA0E66HSbB+uLFyg70+Qd
VMluAC8ECKyT5LaOwFRlwsdFof1pKIBDHgRQGmqHtpuOyRzCKoNMCCTQZL/q8TXnC49a/W3S45Mf
GL+MZNhNNUnrLdhLLvg2kU17QYx3hf6qTkQI56pqB+CfhhqfBg0PiOKUGl94cnmc0VvehAaPwXwx
K/xzwp8JuvwsMzFYim0fZ4dK0bnR4g3UTP1Vb3hfTFVw0+pqan+n060qx04EEB9y6fbwU+hU5UkP
hJM3fINxsjFS4xz5BrBYeqrEX76m7aLeQuDY4paUdZvRE8BwTRLNKu8ghXhpdMMVqnQnb76O3Ily
gt4A3nL54New7su4/KrlwqsxlORFv4wSgjox3Q6idGiEo1loW3NUwb0xEi61rQ641esDjZjTWCc7
zcs2DPKDlJHGTvIvnrnipMGj2Kcgv119X7XAFNGzybHMK2pHUM5BnrholJymqW5aRWeUPSjWt1Z5
e5DSY6R4MsYKwAX640w6CfNqV7ZYBeoGA1e5FkrTESp9EwTSFeZNRzOA6NslB7EZdn1tQOyTr0Vr
ui1b6UnpHiVDukvD9JcXY4qjJE4ijdueZF7f/13RmFByfC016TAU4Dtph7jMVJ/b8j7Pb6Sguolq
9iCcjYxB3SQSJhBAa1X/MybPvIm6nYiqfmhgvQ7tNpluPCtwxfG6jaeHKkHs2qlfBu0xBDCdaJ6F
pF63Os67arALKwNwb5xcAlBOvvocGDdxMMKD8TdBCpEpFhxhqDD08BTbC287IeS8i4VJWDnAzF9q
RfkyDgpIVbKNaISI2Er1mEZV5l1oMBuGX0X1VRMfxDI/FRh16QxhPS62KkZAg1GeAgynU+lbWYt2
EqHC6KJtZDQMidQ29HtBb7e06PdeduXDZpFH+kEprMkMMnD3SkJ6HOtAVi9NQUD0/VgVV4Qp2/lg
QvbGE0VH857lDnwZBQBaUivg6/ZUBC+TeadKPwf9JuXr5gBnSY/gjVZH4n9XMJ5l1SCvmaWUEOXI
qFwv+1GP0yaLy62kVDRhj2VO1nEuOq3C69R+dJJ6aDziC7sBhPJHwSLZ+l+q6K7InpUMI4Eau2Pp
d6d2B6V4GOFJJRpgG/wpSyxtbHX3UfTc5/e0WDZp3NKre1HGn13HQ1jPYf2CKwtJ6b9DaFj0EqcR
Y7z7qShtw7+1DGxVlNOEC048mgdLBFIvnAF5r9LrNJsCu+PXeL5kCxLsHFE7lG3pNIG6LWB/RZlx
rbNGZlikFSVGFrl2rEJWdRbMQoo2mj8S1EXTqrSA1P07eI0Mm9ex+o1bCfMv2Ocy41Z59Lrkdhwx
mlLnPyx+lLXAiQiEjvNqK/IcMzFcSX9OEw8CRq42z6zBjlFmW2/MbCuvbEKQjlVq7QTE7nHB6uGj
h6DLX5J0nQGSDsNVnwq38qgco+qh65Rr+tA3fhVsReXB8unyJbZkfQsMYjL7at9r1Y8+HG1dfA69
/cQf2IevdVfh/eO76PE23gjlU4O3b9CrtAhSzvqGbHsV1P9725Tw9h+t7DR0wrEw4n0Bk1tXSacs
OakF7Znl7EiC2U/kYzhsIRqT62GTTwL8uZ5Q7eQmls3AZqt9kCN5p2jlDoNXvIEU11drt1W/m+Zj
ZByaMNjEUOUQGuM89hKVre2X8ZXVTMcxVLd1g5nU2BMF8U0oahfR0KRiR4KiG1YY2HkP3KyaX5Ti
TkjPeod/qS7vYr3azZuYTCK5MAOzV5H5pOan3ms3kXUvm/uMzkpcda+xgcViqWyj7gvn3g0bpusH
3YaoMr83HIOBqLGmhWzrRsRymKN8DU58PscsbvzOOCcw6uV0JxrRxhh/yNBN/AzCtaIBrdYbT2TJ
NxMWkuEcG+bepw3rt9+iXNkG+F/7Vo7khbTWuOOaflJa+pFWzSt7sny44t3JGn6qk7nv83g3vx4V
+4oohRhZJI7qJdvUi09TPe7ZTDHCkV0f4Lz1ttjuqVn4TQiPbfmc040f1JOR3pbVcWiTjZjjwtNt
QfQOAQYfuR+4g3ofaNdi/aUVcd6Rxo0RkPpV21biO01RbQzi6kUcnby7afrR45Ujpa8VOfb69JS/
wfvPHqw9bEKxBQtYHCH/ZV984Vsu/aqnh4JNlpe3aekcFXSvSmHTWogwygCS6O+uZjXPd4Z1P5r1
tot/iTQbJoUdO73lwLPx6cVZCslYtGmmiiNb7j+awITT5LtRSggkVn9cjv3pZe6x4lTijOqTOd2X
w9FUrvK4pBk9YuRDU7eonNBSr7PG2vmJN6P3TizhYIpd22iZtmjWu9jzNmZ5hVkI0xbuHKFRbX8w
jbu5rVnjgYM94SZK9ENR/Ab+2EBwZgmobDlOnDqsnTovdgW9mtoCeGlQPVh7aXjJk0dDBQ1O/R28
ObrD1bPisxSneM6YtMWTByl8EnoDwz/8EJSUFlzhQfwI93KFc0xs7b2RY4iRHQzlWdXoVQmQB7yX
BsBe9qsrtLZ2aSqbrr9jJwm7a7X45vFrAGDsSUKe4UV3s6ffUEFBrhDMDuci4xQkvnTyQ+h/1cIO
bUzqpngUhWLnNiE/hbE0RjJHsdc4xzfPOst+6eY4kioGV98+3k+jikscQpT2LIgCJ4ua03B18LR4
O73N6XqbY3qoGyd/vGfsqDROG9guVfy9ZsW2+LAB0ppifLZYKUMpPNU5VFGlODdR6NZYGDUMV7n7
FcEcDWOEE53vJCNhG2ZEdhKkrmw3WTGdx+q2iuWtgsMvFpanMfqWxxLHwdfQE68EPfwuWuRGKvcp
vRiSx2wkYVgmpljipW5h/l65uV+6thDOhT+YhBDDXCKJRhXp2qTrXFtIBMqIMucIfacDB6+K8Wec
cAEVYSXxd6UFjmjga9HKOYy6Glp55oRH/6k4iG5tJzeBI/7k7x9Yeuhc+qvC/At3W9kAK0W+jh+w
uLzbtpkIWTuDmTjfbdMjplLb+tDs1pTkF3huH8osAEbPS7BRQpXm6DQNFAYxNBG2MoUDOfEQa3Dm
fCFfvM8PdP0F2pc35cQ1m/129qs3j7o97WkT28ZOcdUf/wCNuHBzf1/v7QL8Do2IGuABGEiNg9/a
dXjCOWxzMGxXOPdOg2Yos9eCJ96uzJ884VKHS5qjL5gGIwaqjTP7VoSudg1Pw5muONQftevONrF0
kJ7Dc+ngEbml83wMbwzeSHVFaF590E/N47oNzgXxEhleMBrxJdDI9l02GsCpRdxUefVzGrS/Lxz5
aN02W+ho+5746+ZUuTSRHC597uxsMSMp/wDuvTQA3v+KBT5Z5LEstiq/wjuPrn8KMbkWb/4yoQdT
WTf/uYD18tTkLc8NSg3l/0c4akISoOK5Q2uSFLNwLz4VW3zgbWxBuyOEnxEHk+SFoD1lbaRfGnnv
Cy9GupRqKYemuXD/oEuHaDqIYmSPyrck/mJpmIwqyVEUbtLxiqD5g4JeQw4hD2xXlsqV51+yj4tc
EmRP4WeM6HAgc0w/vJ/B7+xaJqxNuBKvcAg9J4/j/UrZC+vm+9f+hr2+m3ddW0RsBZRNDvV3bTts
e5fO5cMcDynZXGjmMIXryA1Xc4YvYe4KR3IVxTQR20BpHz94lPtiMczap+hqtLsreGEPyFix6duy
OT9VG/UUbq21r31hEaUFBDkZ5wWEeUsWudbmgRwNkNdNeDyJMDgJ1ybsdN2awLEhWfMJuzi2/i63
/KgtrXY0tpw2sHXFq9DhoO9r4UoD6ALMj9SRxF9clAgDXwZDl1mWdmobAPPDs1EtzgPK989HycXH
wBHBUMDDNcIQPn6qus8gbKpUEJNjG4ROwT25Fyf731eBbINvD19I15aizS6MO7mz4KzLwm3C5WQw
vlogYp8XudBeRQD2rso8D98NeA834aiXgb1TEYwkAELrH8PiCKHQ1sebQvoeaOp1pAn3DQyzNPaO
cl4dPSF1jEiGlRvbaerdEZK9rUJrP3rJucy/fv4T37Rhy50JOT5uMTomEWwCH3+inGiVrsE9dkbp
G69pDxaDEUnu+mghu2tWoFzFE224nYg2x3LbDTrdwT/VLdA75x0LBacDT093o5+4Kz/tzc7js9+2
OIX0IoldYho1DqECZn9F0jQH3N5F5FwM8mHEz1XLjJnQWme3hnDTNIXdEeZUFN8T4dUPPLdSH2KD
No5wX3VcnjJooQU+2sThxOTEFtLrbMMLDwuxvAGXknScGJq3bsdmakfDL7NXDmb91KWiKyOqMrN6
1xkNF/rsVrYgTISkTZp3cfQCsxXNHR30HGgpuOkrHOwn1SGFwjYDGRTkoQhuYqhrtj8EVxonqB4M
RgZ4TMIvmvEyZtm2Dp6aSgKaexwxqDSD4GR0oApSgftw4VQp8LvSQyL7hae7M05P4+yVVD/1OPwg
hYpQ++pCaWsjWGReAz7FfFEo3zLYJS5dePgSqpwW14jvNnKcH3K0eGNibYR22ILmAnjTcFf867Dm
ctXVB1xx1mbDpZlNlI5BtAQuTPzn41BruzK2KrlDvcTrTcNyo1eT23XZSa29g15bz0OZndLpZUxf
5e5s6OdG5BRtfjUMNLkdxGwCVrei2G7H+Mds3Buk1U41x03kiRt9xK8HEODzIfjWcftzBP79kxcj
kBhANWyDmBF4yA7KpvxROYAVkjPzmLy995MeE4DKZvjhnzkhz2mvxrHZtc/pqb2atVeWM7e4ijvP
zffdttx//vMuXAZYgv/+dYulMsynMTQMFrF0yF0zn+WcOZDvHuv1zYzvF7Q/xL5cMUxaq7pc1Fqp
Q3VPpzcaMtfoXydgmwLyWjk7OMBaDbVXNV5LsL50Ynn/qIsumK5Zfh9adLADQEutftA0jojilRKu
GK1d2t/e1fnDqREcYRT0mVkB71Eg2iVf0wquVVicPdu0UrR6ooJQ3Q0k/gysJJ8Pi8ujlnYrrqsI
vqBrfJxovtSJFe67KL6cOcujvAtu5ztHuetuZDt4M/MsRKf81e0tW9/gAOkwau+Do+jIe+sbXhxf
kVhcJ272KJ7WbpaXzoColf/rtxkLmgVp0A3pz5zEWvFo1SDTkDtyWKESa6Jx4yvV7vOXcXmDe1dw
0dA3m5Bsy4aCQ2IbN9o2+EonkQbkxtp6B2zvT3PYvG8D3QYvpYhRxEr9C6dAOgq4l0k6X4K+/seP
QVAI5PeQ+nCvv/t7xakf4cM/hrayG1y8VffyKTgm51W/G5k/d7F0qSKHXix3EOYRCPCxbluFTRsI
bJ61OzPkYlwGZFoD2/Kg7rVvymHlMec/7rNyi5WS6Dx/qrPyL8bO+F3bezgKgPEd9K16+gdXuEuv
VaZBrSiIWSCwLRYET5FRl8fS2xj//ZL8nOMjzVuUzKTlOMHet7lIbaLHVWPES8/5vu5i+lpC1Vld
BahonotDYAfg2o5wn5yUY+Z2dL0dbe3NXvqQ7ysuZvNUzETImoozOmJsAbmDjX/G6GObb2Oc4+4/
/5JvONnyS76rt6TZROThmMlIvehKeBgcCT8Tkh/2w52/s3xQZLc+z7wUOgNYOtuZy3Vx67l4ytv7
6NfaFndh3Vff/5jF7K2hxEjtvFoi4qnV+zhrEX4R/tI9ff7Ul2gWHwot3rKWxr450KYACJGPs00j
7BswqMEWduZp3K/Nl/mP++QlLxmlbS00oNJ+B6NU2/7FUfknBM+3S9+yDgRZkz0Nhwh5afohDMhn
lZbjPQ6o8JXjXbudPxyKi5WzyIXDnfq+0GJe6KGfjEHGBq13yNEYom1nOZr877fnD1UWX8kAZu6q
Meyws3qKVFyN0E/8DwYCt0IswmD9Y7+2KNFEvt/WofiXxj7FknQj3M/hmcWTdSSHUd1ItysVL03w
dxWXzMM2U1PDy0fA1jMRrftyJ6AFwT5pZvj0dCL+H59wSUAszYpWD0zwN+50fN/u0vMrvc6DZqv/
BGy7tFK/f7z58d9fgpFXRqFHudId7fS+PMbHyOHI6IrbkeNzeota28n3a5jrxRn9vu7inJqJql5h
OUfQ7wHj7a0EWxWTneM8zTy7tVdJ4mufcbEjKak19EJOPVFIr7recwPFw4jtEI+/UhonZhnb1fQi
doE9tjSpIOu8jaN/5cL4/5u/Ik3nd5PF+d58/1+/siZsxuvv6a//87/333H+eO+t+PbP/6e5oiH9
B47BWE8oGCWKOF7xQf7TXNHQ/kOE0c4UVkizQ6jNaeQ/zRVl8T9w9cSAyeKoiWfXfDj+L3NFk39r
5qHzL85QiGH+K3PFxXjAPgJvV6wfITBDbP8DWi9DUe/6LHozyI42wa3q5ruxJxppI25zR3xeJU0v
JhoFNRljJV0hyFVVjOXdJa/iKh5rFMQd+L15lN1km5/JjIwcE7KIPa/72MOY8Pke11Z/+c+H1RRM
KVULDYGo8tePk1yCshdWVi+TYB/ux4G2IVTF2QCNcKuYSwahUyOuEHayK12pt5FF2SHZargArqxu
i+vV/BI48ZKLLkKVJJed8fV+tbEqcqKLrJRJB34Sw9dWXMlGWGJ6fxWg/caein/XH+f5KeZMMjUN
ESi4WM6eUoGj3pZfm/14W7j5lTh3SU645dyrOxaZe2H7bgLc/rV1v3fRXFJp/6qvY1AL+xAz3OXl
rtQhJqQdb7r4ylLDN57ETYOhtOSGr+sZukvk/K9yBl7PXF5omCzzNSY8O6MobmWMxw1YyYPT3SRb
782w00oZUTOBd/XOtGjlvhVF84TJhoGFF4mUHz9iq+rYPqWS7A5fo1tIBM+wFlx0KM1ujba+OLYs
K1mL62iDsKceBirVumLj0ki2oK14v1e+2crzWItT7AQhMkerizp+j5h40+7Q4m7j23/QSbuwBhgG
i80sczHppy/enGqWTYA2bP5cHN2dzPFgQHvf0L3iCYQz/0u20xzxtLrZXnqP7+our/Wj0sO+5VLG
PSC+xu3MVk4Byw5aWhmAQcYWxbOtlSPnpaluWEz02fsMCuNiqutB43cBRABXGU+moIEoeO7nH+7i
ZH9fYnGrFbUSp9KBEtYeow848qaw8XfCZg4e8Hi6mS6fnT27B0EojuPqqfrSumq8/wHze393eBrA
v8Wm4gfMrrXy94joN1iXD3O81iPJuydplx8Ut7LHPQJO41d5M6r79Qk5j5p3t4i3WfL+VyyOUlGY
9aMyv4aZWjE752JisV2/Q8x/zGdlFieovolEMwfudNvQfxZLvDuaBDk5FBzBEtZO3fPo+KzY4sJS
GlpeivMzVY65C3Ej9I/xTgS0EHbpthU3a0K3Cw9H04yRCnmDxpa8+JIQE1NzkjOVhMazGfwWQEw7
g/9avz4fs5dW7Ld9Cbsn1A9c/D4OmbHq5baL3gIHcAHcQhTKz+RUXadXECqwRvJvhJ/KatzMhcn4
vupyIa2UMEI1k6NIPYxP1pYJ4gikB5PH6Eb7Gk3TKhJzYan7UHGxqKIEkg1hKFQSfNCazwBXsKmx
DPkluH+hE5Bhz9Y3D9Gq8/krvviscxA48cFv8VOLN5xQW01JDBAJOh0jrH2k/vB5ictf0WIBV9jl
rT9DFrpYV0qzgzP2kHCkkvaCnZz8M6xQe57x4x5m7dqCOg/Bj1OCXiVbPeAsERlkZXx8rlzTunys
Mnx6jJ+WT9KncR49c+XlLZ27WEx0nKwweOSoxtF4CYiWlaEPug7jev5u+b36PT8GjJUBthYGNByf
zB/rCVN/zj4CHqgm8T9oW5YEnHjIVarONG/lN0e7HZ4Um4jgOt1Ya3NdeIkfKs0n5XcrtjclEvJS
KoVlsdXopgWZZYf5ShLChWMgDwRMIc2+8rQ/FpvfNIpCH85lanfEl3KTvsy5TjFw6+TbwmHtWC3N
y+FibCicOOcbF9S3P2JMiqImZVmL56/m3RH16xBd4eY2ml0asJuZRzFHgxU77zp/XpkKl76dhm/8
XBebueU+P+AshTmkorjtcTzKR7jHjvKMc8fPErcoN9gnd/2P4Kyu6DQvfEdwe5PZx9tlrC42o9Er
pjAdCFMROswmVPJIta2Pr9LnD/fnUoLB/7sqi12IiRBbRUQVtbi11HQjMmD+BxUkTedKK5IHqi+e
I4mRePtdjxtrlz2oVbfTcmlFNHnhA6nwqP67xOIhkkgoswmLOtfTT0Nd2mY3kkp3zvovnz/KpUGo
khHE3d5QyVwSFwsUwzP1xxQirbpT5i1mOx3SaK8TL0Y0qp3uFGM79qfZxVjo9v9+1dfhD6HAY/Rz
rV8uIZ0noqpRKR7jkUaAsu0ZK53Vy8/HlXIW/8OxWbJrjDQv8NwfVZeYXP++kzfDVfUzu+lQxG2U
HbZc1760Gb9YO9GJt2v4waUBj6MChwYyKVhSFgMlinRM0Ob9VI1UO5uaBAUGlM+0Xjl5LduT8wZA
bDBQy0wjwlF2UajuNSIoA15kMrXiLRtdc04h6m3ULIJIqweZ4eJGg71srabJvi27yYXiLvd7EqAF
xQmketqVteCr7pTKKPlk6EHKPsJIFoJ2aMa0+rxIOSc0pHNbrDS9RpA8GE7YC8PRMhPlNk8JE3OK
SuqzTeNV2jnuVUjpUpH20P9JLccfL/AQgE9BjWRKLHz5lJBsY8uW0MKKJ+B1ZWT/iZ9gsohXCkkg
2D7w8T/uGpoiaZMwZRrLubQlixbLB/ULbsy2vhX35rSyJlz61O+rzRP63R4V4hcW12Oiuegd95EJ
h2Ys4IvtVx5qPoEt9gweajbiZsaKfyBgdehXao65M4CUstX2oSvhw7OZSdnFrl49D65VW2y8ePpp
xJ1SbfYM6A4R4FOxh+gCp3GtK3Vp1X7/YIvN1zJa3cf0X3Ol6qBhr6iY2cqAWKsw///vvlBdk/Ml
1FQwsTkKiQixsmrNXPfPW9085v7+PIsxZwrxZMC91tzS1Y9vOM4xO6hu5DT7Fp7v/AJRJGFxUu1W
8YL5DS2GBuvbTIvkF0ikBX98vrFohyxTI/1tvJu+He6VvQW9OLpPv5k//oHz/lrBxZAPfJHIMoOC
M9E5+BafZsJvCCiK4mzm6Kwhohc+4IcHXCxykpIREm1STwz7rzifPTYE361M47Uai30X1VpZKC01
mgl9SXJjWb8/n8EXNvb57EM6H7Cuzs778SthglXVtZHrbtAOP1GRZGP2FSU86rNOWnkW6eLD/F1L
WSBxeYves20KndHYu9hUJKQRJT+Aj8ovvh24viOf14Qcy1b3vBNxoiRaThN1cOvllqcXaZYJQznX
rJONeUxeZ8+FbFtec65+tNxX/0v4xb9Kvg+ueqXuQ6c+GVfRY3Me92uOP5euRXPwGEgW50FVXO6K
USmEXjIIfy1f1UG1UXN5DoIZe3QiYgokF8P80xrC9edOYM32QsbMTeETLxPV5LjNB0Samqth0LAx
EssVNOEpqYqV0/SfI+ljncXi3IJhYQk91xEa/5B7+XBIS0vcYLWnIIPrp6fPR+6S9sOnnQvyq0k+
mSm+i6ErgEaI8RhrboHc/it6yPw6daOb9Iz1j3ml3pg3+lfrOB7Kh3lsrV0elHnqfVzf5vIECooc
GlXMPD7OHHXIeqNred4TXgJXLWCssNGPw5fE4Zse/y91X7YcubEk+0U4gx0Js7F5wFobdzabzZe0
JruJfU8sia+/ntSZURWqrHAkPd0HSdbWIgO5RUZGeLinWzQcQn13W3qgyQ7qje4023mX3ZvBhOxT
8svAIz/fqE76MK5WSITpa5+28BrVYGqT1uDTxrQABvalN3UIiaNIw42N1P6+vg5rxhbLYGWx0uPr
ENdItr3rpgQ9uKTpwJlHQQpg0vIedRbtL1+eJ5O/7O+RpagAFha997EBaWHe+CXI8q6P6+K5QQcW
9FQUQ4XrOF1fBu9udhmoj+nQu2N9kJrMifrv/8yIOFRHQYA1d32txDCia1kAoF+YQ7qD1mvCxctK
+R9n5Wgwi806jPUwjaAPRipUqMBlOytF81zugEQ4bBtoJpn+9YGd+3os0JHBxRacuqzRmxILlJVo
VQAiG0ntf2Zhse+GgSQq72HBrD6TYQi1ae2CX9kBy3YLmdUk0VtMmt08GxxdyO0Lb5+uj2LNxiLF
SZI8n+wSNsbU/p6y5jswfQ9WTP+Oc/5zOb5yTUf7rEUrYEENmIn7UJ+eR9B8NIWzcigvesQjIyJA
OzJixaBOmaCD7kMC6AbS5DcE6O+5tfd5BppXiYGke1ZXirVilc9c3ZFNsQ+PbA4Nzm7d4lVlGPq3
QZYeKru77S2I7ilI5kRd2EeQRGd6t2L34m13ZHfhHbRWq4vIhF08K4MiBeN1xP1Wsp08/4eO6Cus
OBri3JJe0mdsdA1dALbWbSGEgvdIvHJiL+5EREpE8C0Cc7E8T6i5d7mFEU3z5BgNcwmABRPYl69v
+AsZEHiGP+0sT9VEzb6oQaSCiKwEFb7PDnnt9A/dWw6SNNutDia9U3yymW7S3dqj5IJXEhVuBaAQ
E81iy17IhshSqo94c/FcBzlJ/pEaq8WZC/fhiY1FHJTmI9PlCjbQfOrOqM9OIBBF8vs72yTQvmQ/
0a3yUDYOuoRWH8hr41ucQDJMeTtmsN230MJT3T5MMxdd54PTodHkM0JtCJTW+bSS1VozuziEbTVU
piLMVsDHWrhaKDjCr2+bNROL86aUaqODkwTBXlXeo174oIEY+7qJCwcAgBIVwQgKIzrSY6euBJQe
lV7MeCpMJkiTOlA5V2DPT1YyqZesQErFgtgGyPGReT61YumlpXT5bPqQxNzKpRKoWrwndbTi8L+g
QAvHiIq5KJwTyMKoS1RHFZUytxDC+MYdSHPccivKuiDoBWIbLCjfTAekPF65+uz/qu1cs7vYC1Jd
C2Yx2BU5muoWejQ7zROJhhYF2AaVO/0JcipuFFrQZM8346EFwIT4EOE8pG78Rtz8kLvyfi21q5zl
jlArhX6aEMHFAkPd5XTei6Fo57Ehpj/bjhYAn+E1IzKuEEHw+SpQ62y3LowtfACY1aKuHKCBWKFi
Ca7sOVnJsJ4XhyATY5jQ2cPj1ga36yKgS7oJgiRVSvwCz+qn1ERLoW/O8hS/0LhFOnW08roKTVC1
gRMrIk8yoQQrUigtA0F61pPbypCyYiUCOH/iApiCZlgZBU00xQKRfDrLBs8tu9LEy8OdvPFFgkL4
FhixwL5NtvSDoFntANLmveH9xaMrzNoqKBsgdwz4wOLu0u2SEfQeG9Dy5v4I5qTYRhYSdN/XzZzP
OuxAXB2EMGgoRTlkYYdodZ2MPELO7gbCHlAyUCHy4sYgYXmQWkfpHK4iEFmZ1DOPIYxqMp65GBq4
ghdL3ckxnBXBA0uJKBiQypsMjEfQF165mC+aIYYMgCFQdaALOF06Db0WyNn3mEP+lEy7Tr7Vp5Wg
6bzkDQZiFVU+cCqiSHuGbEO9p53kBrUwtAUBgt9/CahabnyrIAWiOrJTArh7fc3O8TXCJpKQWC2g
Po3l9OlDq5ZFjdJVelB3kIwbPyevc5RX8Q6CZMy7JiMJI1iQszgE2QsIph7GzWpx9cz9iK9AV7Uq
sj8QmFocjBicGrZdzij2O2BKuc125nYCdAJiOuFalefM+SxMLTwwn6RIyVuY6pWbGIWFqLJXtorY
Cic+/ssCUi46LkvbJAtfigJWhdyHDLirhbzH8D3Nv1tT2ENGA9I7bo8G9Xxaa7U/jxsXRhc+lXOk
KpseRtsP66lOnOKn/okkYn/bhVB38iMGCSY3n12Bcq/D1fvj8qz+OebFAnbgTh+mGuYbvz5ogQDe
AXW7NQERA4r/Rd3Ea8l78RuvzfJiHeW6TeGuYZHc9C/ZjHRpCkJy5JB010Agt44EPYtcMcOoTIJb
By1XBhKUpx4g6SKWmbmq+2DmpMEIGYx7aNkmQWQAfpf2VeU2TGHB9fN5aV7R4IVyIeT/5DMqV7OU
MpaCGA3amtJt0xYTOrShUvXPjCymUqnGNFNGU/e16m4GDWX8fv33X3Rsx6NYRHXggegjpsCAqD0M
W1CZJl9AwhtBrlIEfJMCvPi+tikvuGzEdn/O3SJ71PGGFgay9T648iNnpOVdbcUPVdSmKwd+2WSk
QwrvxNLiDpLKVjGLBpb0BBJqw+jo1XzIopd4HByF/6BT50KFBaxvK9HyeeJKGAYRBerJKkLZZb2c
JBO03yG3DCx08xOkHqBfUrdQGBp80XydPa05z1WDizlNo9ZkWQqDIn41soPmzftMcqQ2ECDXsfbA
wLoSzJ3lTRZjXEwuZM9w94I1BvRfIS2+8/5HXqLR+603Plug7Fe26sUDJ0A+EGpR8DxYbFXJrErK
gPMHUtkMjQCEB9+t2xi1eZSiRSEQqVvr13WbF02CFIDIeF8BVbdwLKNiVzEDztavEvmpk0HgphnV
53UbYl2W3vKLi8VEoIS3/WISxwghTYRKly+DhoyMLMBj2JnAEipZa1GMuGmumVrkNlMGob0a2soA
QraFi9MHYVa8qoAD26OSC3XI6yM7f7ogdkHDBegU0NGCrpbFio1qE1MUG3H1qEm2RR+1tE8bdSSO
YefgjUgju3DQAKOUASYoD+HE9ftqzqzvxhyBOuD611y4JLBdBchOBtL1LJDRCyq3Fo1FWhyycTnY
YU1Z+jEa5t2gCrnMOVppCLx0ImHxi1/HUlHGWkYbE+Bhqo03xRAMEPouPaYgdy1QvCyM39Kbtd6E
C14VbxgI2gBFCC3VL8T4Ub6N06kwTFHYGRmCGTq3HjP7/ZAM+tpRvBAU4iUKEnMg2xFwL4PCrFQt
qkV4tvAdDesAukJBfwA/qbeO7740KDzJAGYFYhh6IOKIHg2qruPJQqXBwvME9AAS+Ff15zleazy8
cAhN0aotZGi/utIXVvKipaOeWH75ARFxcHS+zNk2g2rf9T14cTCIpIFVRDcUkhynZvSJ572tIYVo
gTO105+0Ym90367buOCU0Q6DTCUeXCZqjAufFcsFL0yQPPuTXaALAHyS4E75lmrNHoCKUDOlDuyj
6hq09EIgAbQEuo4IbnU8ZJcdXo0UzyPpRsvXnqwn85u+s8BbJrkccmc344fAuoybeu2FecHDiFBe
bEHIs6A4vZhQkBSXsz3j7UdvAPt0RSMliFpDxWc3a+04qqjyn3pPNK8JVV+QG8LoMnNR4mKq2hq2
1LA+9C8C/0ZzpzcdUJCHyKPbEGzzoA5oQRMBhJTfrG32/frSnl9HUKEB4hovePwD1MPp9pHquB/A
KIxEn5q8gWLWBrFspIXXjXzhWxbjxC2LRUQnANJNy5xEChVRU5IL5IA+1c8C1KQ7Ay1x0geyYQFB
zb87cK8JBlDDufOjcdMcZC/1LcnJ3ej9+qecHxeM988vWeIuiqnIqgi0dP6kgbOZ/7QZOPnXXrhr
RhaT2ioDm0EoaYJD+7MfIDOlOKm5snAX0kunIxE385EXE8oZaLiEETVUPsxP80X6nvjgjg7G1+je
/hze1D0684Lr03dxuxxN3+JwQFGIgFuqNP1SZq5tPkf5GtL73G2eDmvhnMGsURmDjmGRb9xNn+ln
6fWAeN9mLvPZy4h/uQCmfF+76M4BOeapXbGmR9NZWlM+cgjf+lNAQ5DZErB5hGC/2rUv3fNwA46r
dZj+hXe8MPoFtJUVka07NVrEc9u0MhBHyh2eSoANFIIuEzrbEcoU4BnHeVBcBRRArg0GHW9tn67a
X0RvepOWdTRjOSm6uloPxH31gKAC+oZ7EQKnj7rHfDMoIaNzs1Z/unxI/hz74lIBJQGDdCLG3tEn
pXgWFbZk+ry+XS/awEMJPZXgBkJO9HR+ISVrk0rG+Ez5h63epz3x2rX088UNe2RD/P3RxmkmhWUV
hw3k1nx5fIijGGiX/dSu1T4vb9EjS4vdolCE8UoDS8OH+plssgd0Whys3AOjusc31FXDtWYE8RvP
/PaRxcX+iEBMCDIWMX/Z7NbxXp9SF4KMVvHeWd1KIHPZoR0ZW2wIXqjDXPRfw9MCPHJLp3qL70wQ
ZVo4hBF4mzKv/G2v9nIJn3VlkMsrIbd0Sc8M2BV5+gjlrk0RgvcCKvezn/rxwxqU4kIQj1P/50C1
xfUwm7Uhp2JW80Pzs9yqPnoM0TxWQDM7FE0layftPHw7tbe4KaRWkXlH4drsibjV+JlZ+6T4qKpn
UIj7tF17o6wciK+q2NGBsNGWP6amWEfb6fai3xA0Piif720M0rwrce+izPUfCDyJcZwtJPhOEaCK
9PIyFJYqsIAlKTCVgv0FVy54fPW72gGho1e6a2jKi0cDcRNSgzJEP5eBkyaXbWFkMDa1OPKY12Jw
s+yHDC75YloNhc9fR1jCI2uLJUSXVSGrMqyVhwJozSqEovuHeB1BIde97jMvXfHof4e3xNisM0qB
TGt1eVQn0087Tb2RpBTiKVG3dt9e8szHVhbXPKFUIVXJARi2C7eNDmZvOB1/+RtDQduiQYBKRE1s
cdAGXWb4BtRfrSyHbHIU0lF5+hsmAKsV7Ua6foaMizPF4gSxpN/G2WthJlspin5eN3HxlkZ08n82
FjdMPWR6zBlsQHGl8PAYT0ynR1Kn8FC63doIjErwEMKBVNAfgpjIZr2OculMH3/C4uqROIhqywSf
oKRvDXktzRuzVyDi8n1lqBc3H5IASDYo0O5dZgEKyaibGLT2vvpGHxTP+h4LdnRPv7O4g1KGG+/W
kpzn/TkYl2mjo0t0ASEWW1w7jU5nNcUBx+ySEDWx/BeEx5JbURgTjB5JqOzllypxuxmctqGUOIpT
Zc6wj7bjwYgCuQD+yB1+Tii/3IHtH/pJm3j/d7gOTr9zyZukSTJB7wqK9iwA50Di5tSpHiGmGGRu
9yo/ja/Qg9qkcyhtV5Nulxzr0RQtKZTyWpGzIcMUTTWEOxgEmnTmDlPk2DWkWNq7jhueluROmT+3
1qaq1tpDLp+AP9fIWLi/wuggW6HjA4ageyEh981ip/8WRO1QNNnhRtETx9KCXeLR27/lqY5sL548
vIjtQZpgmxbxg5GYfj2BPjwyNytb/6JHPLKz8IhxC8ygnFvwu9sxB+kq5pR8QlUM9HMiFtdVB6LD
1dNaDmLN7CJERlN+K0W9WFuG9nyg4rPmLk3XYgJxiJZX8/EOWrgw3DYGGxoM7n85OuvnwQM8AYQy
1GMOPNgL1OVKF6rSqyISayNc+C4NwiuQUsHB6fVnc6IuV/GgivuVa/NSkHU8wkWobLBsLuiMeUR1
aHZkI9+xNN32k7UDLnNfj82h1cuV++2SVwbaH3kVgeLBUwqzfhRpJQPV685qgZjm8u+W9fckGw4J
oxuzWKvqXQp3jk0tTqCkjnVkMQa0h1pB76g7lHJauXlu/8p7coeCmL9yHC75nGODi2Nno6hQADkk
WgRJKCrMMVjU1CcDhMNRYK+UMS4tHijYgcVASygAGQtjcwZRby4ywrLGa2Ag1Kx7rHUDbEcRMaF1
rnA2OzXUBe+VERqA3vWxquLXL0/HsfnF0Ve0lnWKnFrgXVHD5Jb7mleFnds/WlDroF65iUePgz5O
CKPWjYMLxre95P36V1xaYcEuhoykaoFkc3EPsqRD22g5Alo7QSqaO+B49ccSapJp6eZNcN3YpTNJ
gN9B/UtwSiwTH3U9jbM9ITlOGjBaDy9GGTlSWTh/1QoiCUh9gBj4C+62WNbW7MZ5aFtYQUk1YDiE
7myRxh/kv0jjj5owqPvxDBAbSCXQMj89idAUB4cTHSxfmW6jFO039mNtk5XhXHghw4qimwSFbPCs
Ldm+SsOoS8NGHn7cIRleP9fPUATdTo+Ssa9/Qk9LcBIkAdCt2+vzuGp4sUFZijZiKaktxEiQD9Rd
czfcNS50QT2Aow4ZGniijyRYS0+J33p6LE6Hu7iaqjxLydxWyP9nhpuasjPE/G9NKaq/KHIBPnjG
vYVXXCXpMhauhUxHe7BerQhYqAYsbpBQUz0JBaIfIJ6FNs3KlJ67HAwOW0W0CmvG2XFTKlPObRN7
E/rb3S7fRvsS2o8u2zbgkrFncEwkW/NVBb0iEo9rGMELpZUT68ucB+CAbdGWHCfjjXKXKmEi+cO2
DCSf/0q6TdTexJsWfYirw1YvrSn6KwH4RR0AzbCnB8WCZq5da7MFrjMwPPkzMh80KABTyv3/IL96
7mYwzCNr4muOLkgbgAkIc8Ha6KLPXPN0cF+3buFP4PEYkA751gTTTfIUh9cX9/xePjW79Ds9NBML
DrOmnXtJ8sS7xlFahM3Z8z8ztDiXFVeoNM4yxmdWIRQyw16KNxM0XCHNsOID1qZycRiHeJqpxidI
YkxPVfY7B4NByh/+2XDEvB4tVwE+vooosKEqD1TdV1ADYvHW7lfMXChHna7PIiLMoxJiERYOfbyV
d+ZOcMSj0oZII8Ez7zbDriRAQU6+/WmFidu/yoHsCQe3lmpBbLFyHBZRY66k3AI/PoqNpIWIHXqG
0vuUjLzYmEYKL99XUHZMx6YZDmxOs4PVMTmwjUR/6MhkhqyiAKkABLI1OeW7QiIm5HeIemuYA9Q3
9IqEmaVPiZPbY3rb6MP42EsKhEebjhw6k6hbiRrkUHOLbvrEBoOmTbpDWsyaNw0UVHrNOLzjzcJ3
0lxooS0z+k4hqLq3WUG3RhMlIWGWdjfOrN2xOvqtST2ApRZERBMriXySGZ3Havs5gaN1p1lqvbHP
yzujs6HwkvTAizAzdZMxjzd1zrqwtqYOihOjNv8qipzvkhEo9rDLY/NB68aMBOPcjRCxLdr7Malr
25PLERdfosTJjZVpFhRaeqOHzJJpV9t0Gu1nyWryl57l9WOkcP4tt2OUyStZ3TV9bO3nkqeVQ6ZE
R8MGjTQeRsqQ3KpD2dzJkaHcEkhNboC6MN1Wze0f0Kslv2dKNfRejCb406yh6PCi6PUbRWnIg51O
Nio2cppNt1YllS+FHkNaRK8z/mxCiSWUOjZ90/TaNCACIHdha3MquynvW+ZZc9sfrCgS2NuS6qEc
5+WbTScZmtVmWjxHKN/eKI1MvKaLmUeKGeSGRGHvtBg7L81bY6tNOX0v24nsMS9TqGhouMkm0pmu
VusoEZKiK92uGM0nNCKOahh33N52vFO+mWNsQ7VTL2LZHyB8+9PgU/OeDwneZ30NjRY17ya3xkgr
p1QZy90+SaGnqhrUfCxBpQKl9imNnjstKnonKbJ4p+Sm9i2GrvNDgqStx7qpUZyiKeghypooQFCR
126Vlxl0UfECrT0zIhwgfmjy2B3EYh0oWI6FC03QaDdHGB2ZsQ59yhj6CKwkgIie7CbFWPlarQ4O
LcBwpVaT5IGKRfJseVD9KkNQH6el6oI5195LFUPxsLaGR6kfet+oLWVLapk7EKWXDnEyRWHa1Ml7
MyftAYK3dUAoSze6xUY3Hfv6YCYGYnMrtiFkqSi71mKJr7Wx/AaTzthZPwBgu6sAmnP5LFOPR1Gy
bVHPDOdmJNtMfIiqVdW2l/M2UFUJmGc1BcS6qdhGjVMjLBoo6gJWJKHiJwkRZFCVSJxa28GIq6ee
QVxUGnsIxTcR2aUpiyD3CcgT0OTjkwK0juoybtYQWpDmOVRpSbcZaIF3bTyV0IBlwBXQSQcYpa7d
MhtBrAPFcM1pyWTYQd5DRmeaefQQGxQZeyuNx9ZtUg5tV6I10ieXIWVT9h1YAdJWclQQ4D1ovEBj
uzXn0ey0+TzfRFWchRpIY36AGgw0RVb8qiXgesoIBj+OxKLQPh4sD53ZKAbEliMxvxq7nQb5Hgr8
AZgKN9YYVy9MY6iI6B13lYRAQ5Cic5sDfBKkja0GKRv6h4EoteKwifOtZs/cs/uqhG79lG44BJEc
ru85UCRvMsk4VD5VhzVSsakGqgT462E/D3wqQtbE/EFtqLSXZT44WQRhVA5Xej/kdoqbtBIyrKS7
jfqCoETZsiDNZEiI8nju9kbb47yDpHgbcQpiMkhtaU9Fm8efLEqi/VBBBV1Pq/mxaEEcVjVxFZBp
tm8ZmIZcSTWix4xLQm08m6GZY0lxaNasCAZr7l/bQUtviTWTfdHa9LGPoQKrRMYUmmPCIINc8XtC
S+IaUam9dLTuv2l8BG8DuCvfeY18gJvUcbancpk+xBY1wctW9q+GpFYuIM+lp3ZYTnuMy2DgNn/T
tQ4S26k8+rRKpv2MpJevZPkcO0ZtgupMZ7I7IpJ1yhhSSoFuVD1CVzuWHzsw286Ps5VDZHia1Gzf
tZm1TflAfpjywFUHrTfje66QGIOv2gcO1/La2mX0veD6DFn4eLgZknlgPhlBCeVMDUazs1NZnQ5k
LI0XEB8qpTNLGrszlV4NAFZJf4HxiNwV2MSRO2bZ+N5bCg8HqUg7aDerCpQmAV1tPYAIU8WL+yaV
QgrWpDf0z9m7YaZQ/4oSCMemBiR9wHRkIdnWdbKjydm4yU113vW1yaA4O0Y2dBhkBaJm5qiHeaFz
H/G7DQmuAmpIszyi+aXq7vOxZcpdqo0MPak8lgY/sarhuyR19pPdG2ooQ74bFOC462o84yFuXbsj
TZr7wbalbyNOLBSJZe1hxnUfdh0E1gnrkk0UWY0/TTX9xN1IbtMsgqRznhqPVItpmPW4UKJyir7B
Sc+ebnWAA8/qEEgNWCfmYUhxpQz9RtGGMhwZupB7hKJurEeIaqhV+zGe/V6dQtoDuJl+S0qlugcx
B30sU711imL+aErwwBoGM1x49QS3JR/fYitngZrFkMlsZ/t+sud2SyJL84ckZjeklh7JKFE3tXvQ
qbQqmKfizM7RTGuU9KVIjMhycnMwDxQYFjBjz7qMnqHJBPSJ2LG1hXaWgoggIXuLDs3k6k1TtA6K
+VgqqZRHBc3bCQiwDKojSLSGNn4gvQleWopbwKl1CbzzRMrNd0kvh9StrZa6pWYM3xQO5RYHhMIZ
gc67OkBsWzLYMx5p9c0IwWsTfndoPDoiYeiAdVgP4ekmx1Kgb6vEqelZSszuTY3hLgA3uS/LkhyW
2Tx9lAUuwmoqmearwDU869BwLh1oassW9IjlIfe4RicezGZfPZlzXwFUMY7dJ452+w3is9Ir2gKG
N0rNpnRacIYFM7RAbqI8g0C4BiiY1RTxsJGLkXKPTFTZzKxELJJQZyg0aN00qfIQod8N/H3gdDGa
1qn0Zm9Qit6slOncYxGJYq8whlKH/nGZ2k4jV0S6ncpm2pRxI7TVGQTHRtp0m0zR9M8YV13sZl1c
bSErnz5kZYz+pIxNbxkuNdcqex7ydhr8tG0nR45q02PW8D5Yab1D3yf6wmIVN3Oaogc3TeR2oxhl
A7GpKHnXdG4GUQ1ttnIGwCfJcfRdJUOMq8dV9opAMi3cfragGpeMEeT4stHIn1BdSwN5LPPe73OU
o+RCSl8M9P25ESHJj7q0gVMooApn4c1FEUhGHFLedgOJbcKD3qh7t0DP2sZSmwzo6Ex6YlVpB2Mv
LplsS3kJ8rTP0jA3iooQRbLUH+AlfeZ2mEf6CFeLoFlxe0k1byiSS0pgJpZeu7rc0ACh+lcZgrbf
bSqD9mRU6ttixPo6NBrz235OmjtD63UvNlvlSYWXC3EX5cFgcu7F0WzqDsty7nZ6N/nA4urhkKjA
O0xWy/y6HvMgydmAUA6oRR+qNQh+VKvbjoOOgj7cuOFkQwlVOHnQeh8EGmwLVrriW0HqxnYVIzNM
ZDJtTOKo2WFsaNAVSzP2xqbEcOemrqIQi0A2iKuVOyTu2N1YDtM9N1kPEfuiNkNEwOkBrmbYFbRR
P+KaEqEtOKqfmV2VzM3juPu8/iRce3YuspKzSpGYNPCULtXJGaIIDRe5i7D+b1jR0XODdCT4AJeN
yAkZsqLpYIVy3Zv4L2Ognlb//OtGQP4FE6h2AJ+weHUaLU9bu8ZjndE3jT0oKTTN9ffrNi50ZYJq
xCCC3AhFgTMjTGXGbFu1DfERyMbcK5vIz1yBXv17pMSgZD2ytszmFIhWp6FNbGAQU4Bkg2wHEvQg
C0UnWP0iOiig47j9D4BrFzIsIBI1BB8NepghXnGaKZjMTM1Jh7lUwzlQgvqe/Sp2ki/UyKGy8mYG
5p6virldypqdWF281glr1WZmsBpvhTaAkH5wqjAJu2Dw68cpbJ7KcC2XdGlFj40uueZxG6Z4ODY2
MpST1/7qb9gGL/Fw+glua2/tIFyaV+TmAJ4R3fLo3D6d18pq2yylOAi2gutjfIBQKCUdnkd/uSUf
fSnHhhbnOtVo1dsjRtX5NLQAFHqpbgWLdgaWOq1254cBuEN9g4ByDQ11IfsjJMSE5onQyTvL1Svd
MKOqo1CfNdWdPjz2srbVaHNjqdCnUsp7Ge9c3M73kvRMuLXjE32RAZF2iP7YzjN1Rk3xaI3ASa5A
WClJryOt91WteKzYTYockl59a5t/l6j+kt7NTfLRVl31yf5b/NgHxBnbJIrZ//z3yZ/+v1PFEVCG
//oaRPS7OlPFufnZsqRMmv73iTSO+KF/S+OY8r9A0WKBnUoHlzda0ZHm/bc0jqn8C71yQuoXLNga
6GyRgPu3NI6i/wtwCfRgERWEjKiq4Or5X2kc/V9oOsDPoDtbs8EBo/wTaRy0TZiCAh9vcJQZBH31
6aEi+ZQkuRSVnijbGEGyQ4khHHzBQPIf5LwXKcUza4skqsEbrrE4LiGgJ38qB6HYQoMkFAJbkUu+
r/dkLa5oYdDWIA0Ddk3RSLAE2Y4Q4WAK3l2eQXLHxJuuQt4lWoVpCpd+VA06M7MYV8MKzaYazNSv
fGd9jD/n5w4SPyCvoJss9qUHa4e3zVP8VjDnaL/d/2HjRIRmUZ89M724bTI9KuIuwgIajhmOL7of
7eSt6VCn35bQb18rkmiiLHFtqIt7xhqGCP87hvoFZHzu3CqctlKAJAokyNMwheYA2ru9YV+/p+ib
9xoPzZKvkQtF3p0FRT9IJeZh8kRAPuOuTMXigvhjKnRNCEdhL5/Vb/QCdVu7w1Qwb/AoBEWhNBb5
khttrTADGMen6OLvN9Xmut2LZk1Upy1AO3EdLspGyOvYSs5htsx1ZxjnoOYfXVIEpm6tWFqirL9G
iKK06KjS0B1mLE6rMsONUGEq3UJD0Hb7NzE+CJY/m7EnxEfkzTyu7LBLR+jY5nJvA15k9wnObNZ9
aPX3nu+ztZv9ogkA3NBPhWWDftipE8K7IlNSEAZ5vP6FDE1Evg3K6/VFWsZHf0zdkQ2xr4/qN51U
zBS3Yulpd+I+zz3Izvr2zbAr98oOb+WN8uMvNqT8YdIiaE5Df5jotDs12XSZJSF7WnpDIm26PHK1
kq4szhKvfWZjcRybau5qhswRNG0nT8XB64SmrhDSpQ4yjGw1RFn2oJ1ZXERHsqRwpJvFqBDclnjb
I+jrENk2YO9dDWvFL1t6G/vPKVwCC5HOqYp+hjFuNsBZxo7N37VIceu2d8CW6hZR5sx171/fLGLS
zqziMKPfU1HBjrjYj9pMUI3iDFnISbvlFvLYne5wBRXwQt1ZLNC0lZDz4jCPDC42Z1sPtdyPrTjX
DJXuAVF0t2XhGrpfPXdV6BrUBXTpi2P2i6r16BBIA979FSsqrJ3xqgS6SxpnQhOhAJOqW7ptvNkd
DzVx+Z1o3IgfcrfajMypvRK4027NYZ/fXfgcQGAIGgzRN7w8IJLdytbAavRKujM+pvSK+Ku6OXqt
w27yepVYfwnWxOa1EIRBrUOoAQJZs1hZKZElvW5mrOxobg1uB6UNEadMdgzIjGoxBGChD2lkfagZ
QBuiVKggzx8n8bOR2E5hZi7Juzu7+1CL7fUtt4SxnH3ZYgvYs5rxocWXGXe88NDxXwFxASKRkL/G
L1AASB+nF3F1rpEaXNoSxzMi1uhoSxhdmkd1JWakoEBxMqR+kRk00WEGlumVMZ6HSWL2dQXERRDA
BSTp1FZRgX6c6lzEKlCmf8ggwl0G03chiRbfGhYIWjDZPmgB1jbaopf135P7f4aXXIaEKmUudTLc
iNZvqz4F2TESaEiBRsWPrBocfZR/cAiLGSsdgysD/vKlR5MLbQO7q0vYHce3yYDAO2tcXfo19u1u
ylYZI8QWOXVbJ9P79Vo/sgZGL0KqCUuZ2J1b81d5eOsLSD3akkOtxqnqzy6F2jsqNRZ0JeqBhCvr
e36P4wOgcy58pojAFhdePybAiTNNXEajn34JgTc3wzuE3R/oHe3dKogC3QpWrF5cXKIYkGayNME1
fbqrZLMyen2EVUPL7li8z5BPNyUUYthvYwJzeVT4BvKtXaOsbavzewLjPbIsnjtHE67oeRRBbBbU
kbgK+Sf3hZxgrjmicRj50hEbOnL7ezBA2ChmrpymZa7gj02N/nNTSAGdSzPOtJgiqpriMTUHlupk
nQMJtScwa/s9Vvu3si/cD/G0ympo2yMHnoz4L8TYN9b9X4TDLb9lqTkW9VYkJzO+BQo6Xj32QVqt
IVEvTraQexEvZdQ8FpvLbFiNVxZKg1LV3OgzEsImtAIa9GzVTjw85tXKvjp/qyJmg1SGDvA+HuFL
zGmXVLOczbAnk71GUNaK1sixL7leFZhME4pJkHpZMpNHpDNYGRFE1tGDLCNHqem3OaRsKmWNDOTi
WI4sLaJEkH2nNe7a0muae5tWTpau+fYvVN7S+UBBDLI86KKHeMDiFLZybcexjcEo1V1uNu6Ejh+W
1V7V5c9WZt+kE8DB1Tud+32fVQ7P2B2pCidKHhIj20bK/6PuTJYiV9I2fStlvVeZ5JoXvdEQigkI
AkggNzIgSc3zrKvvJ7Ltt8rk0En/vevdKatzUEju/vk3vMOEtwY4W+soR8W+mq+V9j0yX0e921nS
rSqxxl12X+sWBARwyCqKH+oXwfrT5fjtDT6cZib1xZSOnOamBwASU0PnGISW93PRfZFffvWkSxz9
LW50UcUgtg2pGMfHLhfOUBW+adV7tXr9e2z8LCALDZEglT7SPzX1pGG148WKK6+s76fxyNQcrGrq
/f0hHyHivw7/70/5sLvkhQFtpPIUEYi9jdtw6eU3jOaZGdmbdNO+klH0GJksWJkYOELF7QObIfqa
Mm5b//yyJLaGanEPyLL4h3Dh2JVpLwqK1U7pwY1GLuZEXptn4DCgWTLETnAmrSSgQYKoOWAvqQ2O
kjzYiF7HnT+qjlob7sIp6W7EeqOYKpwTSO+d6VgdWnYWnrTAUYd02SUlXr9NEhgZVUkY30kmCqXA
brLhUNbJSc9taFlPjRyDoEJw0sxeUnl1s1S5spVXeeWxZu/MwMaa9VbG0axOBZtg9LJxAnBQe02i
HsR8p0JjUkOqexW4u+jPgittjJAvE295fdPx8DY+hkrkTfpzmMKB6Ni0sr01MJhmrZ1V/5lJx3bm
yBm5N41LRIYHZsYON3ES7sNsAWpiAGN+GHBnwrQJXFK5SYGXDT0z6/mlLCZnqd4jSb5bpVuhPiO6
czMWA4bRub1vanOL2SzcfOxBwspdpHnTyOp1tXSuXqseIYCp5g+V9ttoAf3pn/Q+36XxzkQer1jn
zWKEblyJTQ0VEkmobS0bbmw1h87SAyvLv7ezwcdbNjIZjFYuQRI1fhrGbsND5+le6+6l1HbzJfSH
sTpILX5NprbBYcbJZXBoY+moOlMmOwvqqvFm2/yeWlFQy5Jfmt2+ByaSCMvN4N1Q8bmFZjhSsm3q
bLOag1P0g9MaEVPO2WtadkxaHZPSdOKo9qN0PWCNdQadFSTJ7M1T5QFx89Kyctph9ipV2/flfu5/
ZPq8tcp1F5s05wvJmeLBMyAURMU3U6LgyhGlShHU1X4a7eoZWuhSwzlzVO3X5a61W2/o3zoqULrJ
/iha1zbhpCamW7XIYUIeaDJ1NxSGl1kghMYfKmoFwjRRVQ+3JRN3KeQFlGF7of/GovLy8L7vF4C/
AEoN2Su0wW9U66WVwDGBeixjWpbgGXC1Lev3eS2O+dx6wBy9an21kJSDny3V+UYuyWC1CxN+qQ4X
XoEtRr/PxUaabM82W7fsI2AMipuu4JMK/Mgn5ODqJ3xsLoiXnWECGyoWrxInOODbdWa431hXfdR4
Bg+c5NDVxm00xICjtyjTH4ZaeFUGQ3tanVmoiMEYG7UUm1ZtGO/bgWrezGnvLSK+U5vRW+utPM+O
hsvIOJzCNuFyQVNbRRdvuFtRBIr18SQvvFp6ikHkqH24m/TSSaPCaQYAY23MJaY5QPmu8/RJKgDO
wJ5CU8ypw9mLV74qE9lcMV1Vo9mqR94iUadJDZ8zP5bNq1aSk15Aferb2I++LOX7SVq8wog3XZNt
7HlxNLX9bljYN5KcgvR3dLP1sgpDtLHwCrA7F0/lDD7fYNZO2Jxt0G6xqjqJ2nhF9DOUeKFcd6T5
UZN2DXKCpt1fzWPqCbn1jFTs06Tza+3YmNWm0wuvqcDPDzea/iyk1Edl+WQOZ9ksHCm76827Prbc
LkpcS0txeCu8nLqzzu6BcR6NBafOS2ugdqW2dPRuwa6tP1ohhAsbT2TpbcXepVHyYJVGL4onJzI6
D1upQFVa12pfJWvfNPMxkg2vprJczR8GYRgRX1dSE0rs0VFj25PmMJDmVz0cdkQRt5IaZyBql6Aw
ojjywfMFq2l4didt+MBZxMSL9F6Z7YBRr4fzIWrx2nYC0Atyyo2T7/P01ER9MOEj1D9E+rMMzJ6P
7op6cca02JSSfra6uxwgzpqhVRZnW87+HBvBKv9Mw9HvRO/lndisiw5UonUTU/amZfYX+bEZGz4w
xt5172V5uKkjQKhWgHKnM5EwZgOY1TIHJgjIdkY8O66v0hECXI6NUJQeQzlzFTnZyo0ZDDW+MwwU
l0RFp7FxmuiOyOzlg3AV6VC17ZOZKVsUnf1wujPK9Vj392n1HNbHaZQBZo6uLHonbitfkle/rU6R
0jphJjxlXr0U/yKjnl9mXfOkNHT6EhEJRXHzXt1Z+rFAnM7QZkaERTCEQCsN2Q013Sn0N314J4MI
LAt5jUXjaIhAHXoXHXkXQ0DHDJutSdmRWbLfmXiUAYhRi91sxvt5af1qsUCZ7lIEvGuz2WlqsTG7
J02sjirhkmWAu5zx4llX2LmLci0VKCtdBrppt6na6KnUTK+2iocQGUndTkFvYVZzgSopVxgKMfIE
7mPqXkewmpEEsMZv4VBvJcDwNl7AvIQiMidj94wgQUSoBnPCrqJ9Z6ULaM4zaXYw6onfwqBJ1RPA
yfeC2K1275HqyGkggJjZfeba9iMw0ptMyv1olTeqvaWZsNNb61pqxaawJobRpjOIxG+UdFsTx5J+
P8Dqp/1ERG2csfk5hPTcmvyK2dPWVKRrqx73kZr5IUxpIApWtPqZpQZ1NjDCZUpSGI4aRYFtNy5i
2nSensPOBpyRupIcbS5oqEE7N3Pj5TY0HFCFMzhCvfoxQSWzbxJ9ce1kvYmGV6TEAGzlnmQESj/7
s2S6koWfUZiSMEh70KtOshRuDnw0StptJBVs/vzQZVt90VypBoAunRPULdVOuJGN7nMxuEqJmLb8
bkbGc6Lc6rHmFdNrF+aHpGuDwpQOq30uDctdUwSS4iKQ29Gzwjut+6lU2aYLk61R7wDeeuqaBXny
bTQeZVXbAon3Z5ozgnm1UmjoWqM41jPu1zbWmtxg9exiJeSp1cNkGlu1bXdVjpijwPSWRSjzFOio
hc29uTXEPkfkQx1mxxhe66Vxm1y4kkKDOtEIksm2qCOv0Z9L29ijRr2F2+AWNmcwaZ1mxnlSma4K
fdmYBt47s7WVQ3IIGeiGKK+m0T4WUXqYmnBrdSEAVdTTKXsF1jml8W6GSSAqpDNbXk/eD9W6Cde7
QYEVabVBPHEYy/Xdjl4qrb41FFDPcgnYJnVyC9xhetssHdiNhzVb3KT70cTEyhaBqbbYDqy8ZDiy
eih1CVQaKU71ovR+Gh1DumfRNDorhhX6PLr9rDjRPHgdKk1mWDqo93KpsYFHddtErxe/gXF+s3GH
taVnnT/dIrXNVoqn/KSPCbpH34vpfSoxOhsfmxJ9t9q8Xqw3qUsOQte3c6c/DeqpLZ+adtyDEXOF
RUJjTq7aOWsOTyzfoQbkLnbitA19eqt46Qftjm/FNdLeLGBXFyXdmK2ys8Xz2EUYzN+SPHp6DmWC
2NI2pzx/W+IB3Gn/OpPgVp25VwGI57VGSt1u0Np0tVn1rGQ6mwvA+zw0dkBHg8Wmi1mM22xVgX3B
w0jDXTqSoRnfhuXBsiYSqpTxwabixZJeduR28FfL3LY5FkuTRIo/cCMxS4nXlxHMZluNr1mS7juy
j2oC3jfXXMHvvYQ/gllzgrTZLSNu9PC5bEZHln+q6+SKpHaN/GUIgwHQrTXqnmFW97Te/IXmyJL0
bq+D15aLAwbmTg6eWK9FMBfKS2eED4OQ+eNPWYaSAVFJi95yDayndEC3ncg6OFX+w8CYpb1qsKi1
pUNDO1NAGOnZeHYo3DKPDznG1/Iy7axC7GS9vO77apsU5ZuR5OdUvtZXLej6zk9jzYW0wJe+GawD
Mp43Sqx4LdwcpeHrTAhK2GQ3zQ8tu6bhFCRpei8bwhdSsu/kyunGA8KxwWChd9/O+6qS/cIcCDgA
kGI1GIyhdZclOknCvLKm7EmjCVB0l1vxLtRKXlncJty4bK5zGxsvcbNuTdgejmiNrcgzX1Xrb0MD
AlnJ3YzbqlSmDaRajKcFCKs8WKwXZTa3qdZ7BTV7qTWPZdvs4yg6UJdy9+WRY5mQQu2ZNrMFD8fY
xLn5M5GWY5lPBcG05r5vvYraDk7OfT3Zj5FylpCoHTTk5+GsaBcY60X8I5tfaq6uUKu8oUDR3Lhd
JoWjFHkm9WaaKo4VKfdT+VLGj+UA4Fbk/tTWrCI0ggi2zFsUJg7mOfp8lKqzrUR+ulTBhBq7nN9I
Ur/pGywWrbfVJDHSzOHaDOt7OZy2ms2vVGtPjF2wRjjX6Wd7QBRK7uugjZaDLS/fLK05mnZ3BoYZ
ghaXIFBWgOtzstW6aw98xbMVk6Zk87me+seqK0nv5U1RRVshaVtZoihda0GiUr4amc5MO6E9ldwK
o6jp56gzSOw3sA4tx5CwM+CiZFvjQTQmyZNBk9NoKHnONLyYLVkLtc7qKMXzwI+QyN/zMWMDttu8
UHd6Lp5ju7yKiT12uLzMjekXPY0eajBZPFgTNsDm6Azj5OZKdhpANM+ZFLR1TV01uSF7PBthNag/
C6Dy5kSKmGWBrnXeYJROXbzKBf1vcuIUsbrhvc+5uJKnprixtNlv+p/EuVfY2e5cIU8zZt6grv5o
gRxezTt9kt26HMCSWhvVkHZTCO9HCfc97YJKy16nJTlP1DhmDaI7hwT2pI0vkhhIYmUQzaZblqpj
IdbSIb9EW+wmNkEZaxK9Bnkn5PHeJi8Ii6dpOGSyCiGtPqbq6C+UHHguh9njPN9NJo0zBA36xLE5
2ysgC/mxguKU2pFTAjDOo63MPSof9OlQLS9FCqz8Ph2uVHgLElSvrASLwP4Y2yVYq/Pa7Kww2+hV
5XF3AOqlp9m1/oLrW61fSzpgX4T8MAOsw2/4Ph1Xg2xX4DPR/DDLo0zCbKq3lK5V+JAMt0bel06B
GXs4cMX0VpCuFOhdii71iyDBDY9mityxpbuif6jzB00O1vbUUNrENFlgFA/3OQYgVj6xKTRvEtb1
LEtXy0qrWjUONhdH1Db+pfuSqYWztFVEFli6TXiS0oiWjDr5Gf3FpkvZMe/mgAp4dU+699ibx97M
nIJrb20yTzcejWo/VRRWeu8Uw6bmB88p2zUvg244Dumpm1dH8DcjnpH3CvZnYRCvNO+JUWa7+BI6
vCE3aGXfQ5lz9AEk9kI3qIldhY7NMkSJk3FDDfb9wipZ+7X93jLA68LIXfm8Ldu4TH+Q8Xqx+hQl
eOHlGz2MN6Jm0453urRt49Ez5KNQfNEgCsZtJakarR2A9zddJDvQLklviGFGP28kqi+FMRJmUUkF
+gPwtqOEPwRob2W4j5dDWT1Y1eKI+KZszl3TumGHNEV+VcjfklWCGAPsm63FTnaq+GSgq0ATwNSe
V4HrKi0JAQ9BTk9ieqTSdCpiaBFmnPgMtOVDvwL+mfalpTFy2K4NNd1DFD4vQ05XBplnrMjgaqzq
bST/kI0zg82tpGBfTEOnX3u3s+5haXLSC79VKzhdY+80Wr/r58ovU+OIZLYvYPuEWfzQmoqTrO0+
IYnsyYtbFdKFBbpIkVksBhm0tTq6WI3+HYKGq03SUWaFIQpsbetKF8DYkOpMfhrhYzv/0KkixZD4
ELM8lGWPaWi7SxzT1QmvxvZEd6vDgrhTJXdgiyxceVJI3SzKe0t6kg12snSwJ9Y+mxxbV66KVHWN
aj6EqBv39MMyZHHgTnkiMw4aI7hIK52ZXCRszSvRU7GrJ6sx6BggmAtSfOHmHMbrZhW+VEt7seAg
gYJ9ziYs81MURTczva52zTZZuO56ph1pCbSKe7ESnMLmacC4SE8G16rMoNQ7h2iMLkAFG1S9mSeG
YALp8cbaFLCUjfTFKpM9RNVbc1DPplTtaLaEsXEYLcsJSSsTE1Ep/dFUOAd8hkv10yvPtdIca8q8
qjO265L6OhPMKX0zovOo7duexqoduRqmx8nS+12ENLYEc0B6kWkM9YZ0YOzgtPNds6buUEy7JA9w
Bqe5dE+LyzfNDjIImV0WOiKhKZlUflvm7PN2KxLOdwyFCZ/C8uI9bNgemH8nk3aKXHu4CMrKN72z
tijxy0wPDBY1ssRGyTJoeo0v5Tr/mzwSQbJYr2Bv9bukrvyO6VGpvbQWjf0eCeU22o5QzdL1pQjf
NTN0LpRWOyyouYrrWHo2pRfUxXjNONALipZztMDxrZx1aiiqEGSNo4cogz3Y1NdtAr8zok87hkE+
3rQKHVnbY+QcLxiCFIe8ardxvhukzKtwYqjK+m4FaU85rxHWu/w0TZGvIMO9TAazgQQeMJpfaK12
6blPUsem1C04Xkv7lg7dBj60o6f3Ijkv83ten5qo2mXWjbw+qokNtVMwjZOPUq06vZUQT2q3Z1dO
uKWNFjAx1KM8rAoPlWn5mgyTeOx2NB1oC3NDlb4+pVzmV5oZOVAeT2oKBa26GqlGo+Z+ML/XsJgr
+V2yr4sV5F/3E44RtVK1W8gkm/ExaRcPlqEeJ/5AFl/n1bagF5f39WFM93aTcv6au3ZR/bJvbipK
iDFP3F4drupe3deZdAlKV2JZD+O4Hm3LB2fnpeM56yRPIJHEyvnw52i3IDGQ31iF9izloyslhH0u
22SdttlwIWSu+3QUzx3cW4koJwhktoXAsxBeqKYHvJR2nYxbiyTuR6NDXjehvwwopIj2IUmXHVun
vqse+6LdTVlOxzHfG519E2Y2/enRU9rBS9bMH5c1kBXDCwGNhOqmHaVb+Jarl8lK5+X5sI864VRS
6KFhfbMYyLSV0FTjJrvKs2NLq13iXtaBDSaIiehq7kq9tFWZbUp01uvuudXehf2tKqmlapyIqUfD
LgPWCMOqn92+Ke5oDm5DBLnL8mGNfl7usVhBfYxlrOfRqcrbnh5yjJKWjZ+YdckLyPVGPRhhDJvL
eulXeXmz1bC5v5C5MzXcSLQ/hFw4uLJ4RfI+qaHXtve6+kMh+bJRIF682t6NMzMO7S7KY3+ie1vT
DG8s9arkoJcSGW9+00ulG/WJ27Q/k4zIhyoahX3C20GqTeW3ur6zy3cQz25GDdGYir/OoO2HOBhJ
1fvinp6oP2rvo3QW/ZF61C3kzpGGalfXD+HwUokrsWI38tSISzYA/I06MeVUGjZ9aC4Ja0wJcqgI
G0TUC9CFlSsksa8QFRO2cLVyP1BBinC65SKhoPNKqd7oDI0E5gJF/F2VfobZkTMsgLnGtK9m+dDr
SHf026k+Io+5a7WXSfYrpcLfKIFRpjlqgvatfR1WpHkngyFQaTPkxWO5KK6q9rmJr6TxHiMGOkAJ
sZ0aclbc3rCdch58e4Qa16fXOTIv+aR6S38Y9KfMGMip6H8vituWna9hiS7vZvoaKnmhPvpTNyK3
uNFLevPM+4fy1NSnKqEoERTHLRTsdPF7K/NW66FMYH0qAUaNqKzBL13dUfuRq7hwU9/YVQIYCgGk
Dg1MUNNa8WTGq2sSc+L8GaqwSW4lmUE6+4Z2jpnc2MvgZrLXNl7UVg41kBonrhnt6+ZgAEGx5+w+
h7sfmtFGnayNHddemOVbuJgZt02xWatqsxSjZ+uL09IzjelyqZn4MRXdrp0hlLFr+jn3cz32W4u+
kJW7LZdWlP+c4/mhULKNzBp29F4sbWGAMNJ5R3BoPUGwc4bucc3Tk0beZoWvKJM4EueIPs5t1anw
7uE15+q9AGLY0wMVgn1CO0qiX6eU50Z6lhAVGfJbSX02wBJ3jNFK2r5aOvgdbQZFQgNy6jZqo9KI
DNHFphdjs1ZpGTTLtDEmk+u/caWcZCea/Dnl/RrVaWjt1GrvGgyb2HFOXVV+AosbnUJKp7NOo9WW
dKc3vy+419Vx+NhXcCiZ8dWlyaejFd8Ny21ZszKDcjtJ30syiyZ60WTyz7GPT9FouWGJuC312zTp
To30hRGmd3PffavlnAax6gzSFQAplKF/lpSmWlb7UOo3et+9jql8u2Zo+3GNy/bomfk1kv3HlvFJ
E44vfx8k/3Nabdi/I40/QAhgU005nE80zQx1z7xzJ5ZD333lVHSB+P0JVPjzKR/G/JmUwq2dwFAb
KG4jhgNF/TyR5QI/oL1oMXKZN4LGWE4FV2bKV2qD/3zJCxT4PyP5Dxi4QYSrBam88i6UKcqge80l
E3DLVyj4ilv6YptQdHwxov8nvtSUVQxMhIEKrKqbHx5aQ1Vs1Rx8qRb0uy7IgmmjbS5Y+L8v4Gdw
NxW9KubyqCipH/FfJSiOspKbikFAjKDQ+8ptlOr7Eqt5OtlfvNNnHxKPFJvEGxsh7Rfg+zcQhTGY
zVw0GX314anKvi00HkPpK9DRL8zcn7uFLwcuHeqIBnPxo+NG2Zmw4MvoAlGd/P6EkIhbHjBgcsPD
sv0KMP7RA/EXkgJJKGBMKpK6qvEBnjpQe02i7UBS3CJ9heQ9fTlPh6PtFMfoCCENCz1qzQuJonud
GPj4tK69r1RFP8HK89ImsrMAoC52bx9+RmPn1ZRY0gWOPO6693GX+fEGsIJLCyhB8L+G3UcH9e+b
51MErGqiVAxvUsjw3/5ExVSaMk505kAP7q1g9Zrb4vt8aN5DT3PAlF1LNCdOof+V3NhnRwM9aUXB
UFvBt/ND0OmY6xmkWpd3Dfcl/FBU43Zt0H117i9h5eNGwjwPHy/sVg3e8c+3W6IpatsEdNEUw36N
tsUeJRIZUox4QrAnWE/27kt65lfPvABGfzsibLJOb2qeudpOe8y26qFyL5YmDeXU7kLxSryvoLaf
hYDfX/PD51z0qu3mGsSrPpAJapfp7pMkZK8Tr/j0uF9smU+fhkkSUFM4Xog2/vmC69T1NTTfCsYP
4JJ+p27pxpckvggPX2w7y7Pujg/kEmPjfCVO++uP/2NFf3v4B9iTrvfrZGsg3nL12DD5tBCLMM0r
gG+b0VKdrtf3nSHe2uYaNr0fRcYeAZ6rOf1pgv0YLEbUVAZ//yCfLriqs8dM1VQRF//zeyCIUWXa
fPn6Vh1kzAVqmjR/f8SnERHmITERdgTB/sMKY2UWQc9dK2CnaAGbm3Vru2qQXsOo/n8Q5fsVEmG/
AyjUUQAlJv35SnUUqzmSKZVX/NRujf0QjFvrGO3ab2hGBF+u6eXH/2NNIRhDFrxYDpmXD/zbibkY
tTV6mVaedXWhRzBXRQRw2FQ74aT+13r2vwDgf3vehwUzNbR8Qp3oY1y1uyGYD5n7trrL8Wvux2U3
fnwStcXFdQ9OC+IKf75Znyhh0wsuskUh6++d0hRgJGq/rN4wUwcZIn/li/rZBc31rJm4wuEjpX14
N3CmSVHpbBQgYa2AgV/447Z6W/fKPrknDb/4CP9fXF7/hACS4/z22Mv//9sSolqniTnkWBrfjdvp
p3RDZaRv8g2K3Mjllfzj9XL8WgP9s8caCixTATMdEuCHUFRMYzglGt93nhiYPiqa6ogydRXtKz7e
Z3DLS9ojlAtqmIT5w0rmUq0MvZ1cSDwgzr8zUPGL9/xxubF2lJff5Q1TKH85MI8FAumZnr2dtvpX
rg+fvO4fP+LD1VIMyTKrNQelXxBxquhxngQdc3U6/z3cfIZy50Eq2veYeVtcoH8uJyMzo9c6KEsN
shHZGUxNiING98KF7VlehIWrkztREGO5O/rx1r41NuNVBnNo/ipB+WQ/X0gr0PI1G3UH+8MKZ9Kc
J2o7cZtO11X0Q4k2/Sh/EV0/udB4BtkXD6FG+Khmr4Kil2G8sbZAjiKJYUXF4OrUaCj5o9b192/7
+Qv952Ef1lCf1YXIekm4GIEu9dnWAGSFz39/yK8E6kPg+eOVPtwXmjbl4yCT0170eaNDfgcrQQ+w
r3HqAHW5r1KCy4/+8DiOH/7P+PNhZWp8eNyAoHpYNxz/eFfv0Afyi6D2oSA72rZ0v3raJ1+QUKpC
0L+sGJoRf27ORTJrNR4o5gZup/S9HR+m/Kvv9wm95Y9nfFilQtYHZPTA7vfKuwlETK0bDxEjcFOF
Cz3SVZQOKUrh54n46ltefv4/vuVvr/fhW06TrNV1JFPPBfnp4ucx4HtJq95JvOar/PiTgAIBkI8I
g+ASvj98SlW0ZkqlhU+qN/jY8NX2Q7L6F9/bwuW2+tYyA9Coe5aDvvtih36yiuTk1MUXUiSanR9D
TFlZSASAyWh8Hn2tbwxa7A2Q9e6isTwd+zPx9JGOz6/n/rdUM/5/08MQMhHr/6yHcfcC6v1fh6Tv
u3+9lD/+df0OKO93aYxf//1/SWOIf+tIuhswehAso9wl2Zreu/5//g/JEP++kDOxL1IvYZ9//I80
hvlv5KEujpRIYlOVmyQ6/yWNYf4b5omCtpnCX+VitP9b0hi/1v337Y9DKrIY1IQobcAE+lga0rA3
9cSaVk8Y/WaydCS37GsrCVsgBd+7ugX30tACzwJ7KA/qRSNyaZptXoudNfZB2wKWDIutlQOPUIqL
Ru5GQfRsNhCjymVnLrjPKuVU2t8t2nfaoJx68EhKDMJW0ElvOdrDeuqoHeoCGVYm1gaGLqHU7WM0
tmxDfo2MERFY9RnwfexMmYo/2FwGUgM4dl2uU1MC65zPd8jQe8N8r+CwJSmZF0r53WLJV6ueeGrE
pGM5k3lvS/QIG9t25rrdokIZdMBYwzo6lyvi21pFT7SOTslk616r6wDtR2DOb2ucvuFDAEyE8itG
A8iekHJTdvLS7CS1uNHNxa0ic2+lr+N0TzroqAYwzlWzZ3epE2BX/bK6bYseZiSurdw+j0MHhlXZ
SlO0H5LmYCNcGZn241p1+xGkSC6Q/k0Ao0va6kQjXAy5BPfAzZUCzqlth4njRq1ARTJAHeZqaydg
6RfNkREfnC8D9BBecUtPtUOAuJq/qMA+3zQ0pbBqwK6A7smfV0KXq+uY9jLKkd4CzDRgJo5NwtuF
W90dJZTbmbYSQWMfVP5Xbb6PgeyyYZVfuu2wm9GP+RCvgZ7iF5qHK2OO3Zwfl4Q85fTbeT79793/
V72Rj8/4UCGVTR8arW2vnnkXn/RNE0huuYUEsAO5gKn2V6IeDFs+XEK/HsiVQImPLfg/avy0ryUb
IIXsqWl+dwF6hjEqa6oRhGpyLNTZtSNEKw3LnytECAwwPGiBJmW7bUBvZVnvhna2afGOTJZXo/5p
ptK2Gio/HYDKFcu27L2V0bLVAdRmhl6bIBRKvO5Cw2vCxu/RcUGW9twDU82qczs8SdazDLdmlRlA
F648VIeph4iIXr1sPlTJj0LXHwBzcUGbQFOqiGGA0npCS71YazZtUrxkQji9jDKYQAVw0XZVgmiw
oCkrD4fERvc2HO7aororreEhZZpRN0w7q4Yd/DxEQDamtPked4a/ykyscslfbSoAwgRijUHWTsyN
mPBLRnvUW4DI4ImmDK/M2L6XBWCPITm2F3HksLPg2yUWdCJteOjn8Ye8ZOe87HPPDJF0rDvtmBvf
qmIGBZQHsiQ6ZzaK+yoNNwxTfRPcrVTOdysIVTzZvH5Mvjd16ldGzHAg/gln9aYV0QvY5ncywB6w
d4HOdqe4C+wmQtcxXQBZ9/VN1VqI7SLJe9elgFyy6QQU9Z42uhcOgPZS3r4Xtw3/BWO9I19632mx
KyZtkyk6w4sStBWHqZlcA/hW00y7SKje2q0yIMnopCQEswyRz2U6jjOdIlW/XibKQTNzAZxgiSf8
wZBAsAIaYkpiSDch08eaWbwNTCIHvNgyibyEtDgbYUrVhx7tlYv6dK2rqCRN2s40AK6Z4fSQNGK7
xCUITSLiWLUbuyw3JoDzuoZnbsQYJ8nl90Y0x7C5mfoXkRbgFZYsQblWW5wG6dfrSLODJZLvG7MI
pJKJ8dTs7QqlC820gFdPNRSRkncFUkcnSesBH2j1plGlsxQxMybGNcyT7cxk0Fq/YKTK9I9YBPfe
CafMSeEkyKJwJ6TdbWb2oPqY+8PpKpkXIqnZ6Mkddn7Omj4A+lXj6xgxUzmNPO0yxYuHvT6i5si/
IKPSEgKgg0nOr4Chdd0nywahkyBdkHComfMxO7blTRMWLqKe3gg/TZ/oHyff8vFYLMPDtFacS+H1
NoAf4EUzAy2t1bxItu/+F3fn1du4du79T8SAvdyKoqply73cEB57zN47P/37o3c2tk3rjE7y3h0E
CBBMZpYWV3vKv0QQXQQ5XgKI7d38pRtjOxePQnD0gCQMfgfamzvUj31YUGhRQvzpnVFSnFoDkCZB
nKCT6kfmMhMfSNR+N8IIzjPZW4q3lqzGwUNmM8j1baeCQc+rhdgYayGMjqJhLCwUzzuGN5KEp8u/
jcJ6n4beApuBxdBHf70Z/7cDwUla41wgeNG8Ba/fwr/pb/0d/qGMRo2SsjtkNEVFq/Gf8E/6l2hY
tFsMKnEGFGmShX+U0SiyKPipaRjNSIpOPPp3+Kf8i9RZJ6REQ49/lz/6W7jt3w9bNfvfXx86U5/C
/q/hH79uEieB/y2K/MD5axr1IZYSYUUDpiJwEv0HVW+cTN1FMAilrZ9Iy6ZMVii/Xmmp74T5uExM
zYlLEXVCredyjPRj3UdrGbH1oIdJUSXeoyQYV14srUbQV00DoEj6kLEZwk5+o5kmm04ARUW1vpj4
ejUsTmE3+jBr5CdZiVbqQBPYFJbkgE5o0eCNtK0eCKtatp50UGlJLF4qYbH2VYFD9laMv5Xp2qCd
r4K1qFq681PJT7KAUdLobiuQ4uDiUZaVDH9lZnAi2OV5r6K37u/cCbBrGGsRRz/TE5adpK2G8tLo
YG6ax2zMQWjyJpjo3zbhWtO5w9qHcXwoknjdpu0NhKJVF1eLVn1FUx+4hg7Q73nstWVEdYyPvlC4
x7BxQMEVL0Uf+57opgA3UN/F3YupP+IPcasl3q0KeW8gG0TuGI+US2Sl12PIm4lM8ZBwaRqIoluu
Hesgg6LHogDYCt+mhNeWAGY0Yi7L/MZssEsEdsMbsxbUGlCDceBXLhA1XPdSCj9Ou4gimuvaq6VS
EwWYMqJpTv1ODoJjxS9WumJbwqtKaZCPk5atax6qyHNq5DxGpJ6VUFlo0ADSGvbnkDgxWKYkP7pq
s88i4OH6IRTQH+W+7sNuAdOtlgD0/NI6AQ1ndxGpx1aJFhrN+tx7GDMeFOOtMiF0AGmDt7yUlHgl
JP1+kPeFh0wyoH5h8DaGmS5aIGqKeY38NOuOUY4PlcfsHwru34EdoMCFNBI76FMIUejedw07DmiR
3Dh1dId36KtbPWdM1TWTXdtV0KRrp6yGp74oF53+HBX1mwv+svG9Yy6oR3NInpUgd0jHriyvu0JY
aFXX2wGekJCh/RnCxRNjp66tlVsK9w09rybI174e2EH41Ayh3epvhD1QsHHqdGFVSiKfi/phtrWq
EnbrLjK0rcHnGFtzE8fQrAVAqMlbYxVXvpYAp40PxviQmKIdAViStN8e8PG84qiNgE9K6ImmbGeY
pWee4ni9tq8Ff+uVIwQ+agzkYVVsLFwtuzBz87oo7kt6ZJ0RLhH0PRRxf6zlZg343u7ghMeVufCT
YtmV+rpQ0k1mGuBWwbkA9OnLAztqISSK3dHn0nibmnAf84I37brNnsbhKgOXOQTDgkjmLimOmgRK
PvzNbloY9KqG9lfg/Q5YKSE+VMp7GBfoTXXL0X8VmH9QvJn1viQniwdHtm5CgHJF8FJG7tElHUzU
fjsUv8U4cAJPO8Y+mFIvc8Tmpqp4soKdr77qmEa0cJvichkU2k1kCGtDvpW4I5I2t0V92EtGsNQD
307iY+6Vm0baJMXLACJaqTOnR9e86HeDlK/KSFqMrMQqNiO8b0iEU8HR/Z2iXTcKuLshXhmoWjdC
70hDukuF9p5auAzvNpMzYIB8g/wtFzGHVYXjyOsBH8Z7iuODCaLFAMwvJEcrZGMi7530m0TEXXLg
7/vLEtCxr427oW4XtXpPmE9tYDcIUGdVBUuHX7kmQ2wPQXrdU9i8VpSNN9wHxrY3ffCpOZiZLXK1
dj3GjoIJiB+8CsazhoccRq985JsuvRiLZx/PBR0+xCC1CxNZqAjIfi/htmNcJki9BxAc5ALtb3jC
QpqC0751w+zox/k2A8VkVVjghrepfzcZoZUDndb+2AKH87hR6c0togiknFnyRxiigcOcIMATbr5x
J2BkckiDENDqU9Ui5++/dlQaQhYgkrBvDsDdIlc+WZwYyb0RH7oa+XBtncHVHYz3zOyJaJKbJk0x
5XFhh8bGMnWxzpQlkHoi9AGVK7axgXrhiAFwWbnLKnIL/S3UtqMngh8al3n0VFUoE1j3oLsu6sYH
LvnuYrjXDt2iq0WYtdBDhm6XeQlQPUgYvQLTrkNPCTAYUaqGLFu9yV040akPnvfSyq9kBc859dEv
pwDWAvufc8/VAGEvCh+jlEZ6QcJz00TewbPAyIFzlthLpRYixv5L5Rq0zHyVurdZFmNadSVpj3IC
m1Zkses6WXqtuxO5PmsxcUzxoSqAGno6sg1oDcFNlbLrWDb2rh9uRhjJUj48qiEZi2puRgU5W1TX
+xriNdWbwrgVu8teum4AObdp7QBIhRGI53rq4UNGHdJ6NqXfVfwQawNRqOY0lrH3chzmFB+uQxEu
JbzoLR4W1y+PYhZfkR4uBDBeLayjQh9eykpahjJiEqXgyJPrOZlBQnMzVUWAnghSw8VUSA/VrHRy
Q7/R2+AYZsTDVYhRjbr19HBlCeWiJL71K8mJmv41EGqo+dq0ka5C6OZ1CQmyhWMe0iWRRdgNZISW
tc6raNfBB+xinDUgSk4CJAMcr1xQllb8oFDiEdWXookAxQOML9OdqT2VZWVXzQiIDdf78UqWfsUu
8nsgwQUAplP+gXMSzYP+Mg0622+HdQiOMO7vYiFxhCp/k3jiRSDMImstwvDFyAOBlSsV7YMEpnII
tISNMYAvo9nsKKG38ppiXXC3pOqzBwAxzayjN4gHM4BMAZFCSW/85FETK9tMkbniw7n6QRohA+kq
Yn3CZY7ivkxSiv0H7H9xPS1vIexNAJa5pQHU3gqG9AQlZYhfKtGnK6jpYN9ux/GpV+LLNlshxrcQ
FE78FqeNtZiJWMzYtY92VwxpsAxt37V+181LjxqCDoU5lp9ysbUt8v1BfvDaK8+DbQoWMaufm+ql
HLpDJ8VO2Wg2C2235tMIFqvyLuvKulaEahOUUFJk96JNTfgqwz4wxyt0+u2+tNZih7yFN6491T1i
a3TtgSVGy5cjmR2YraqMtggtqzVR74AAV9edo/kUCxJzW8rb2nr0UXypKGOgmMItGNuyDpNGtbaD
WsPr+xhMHjHhYyrLFeYNogM7wW0XXaldxAOyDEqDEonEK62Xt5jBHMrGuFdhI3ou7M1EysGnSyt8
la4CQJYpV17OLJVMO0wEBq1Td26SOm2E70pNtFYFsNGtJ1dAjNXEEWQQce8yYC2Ma6WwjoZBODwM
F5VVX0aIqKgdkg9IIeRQ25YtFlXqEB5QMYYtWkYPVcZL70rO0HndQgjp7Gqwq7EZwqDqV5gEe590
NIfOr9bNSjaldeuFa7PVr70uuQnLaGX47FELmYIIw3JuaL5GYFHMHMSV1smPPlFu0kOazvcxLHtf
rn5hJXINqmapI54xxMkdNEc7bBAA062dj+tI7HVHiycmo3CgBOV26PNDPrh2PbA/WaWuf+9NYEze
RQA53CjKlepeSCHlGeVBboi7+nHVRNcJ3yng2YHIzQP+ESWZTdULviVXKNbWnu8/BJ6CXOJgQRsu
nwfI2Q1Vh9HANixbp7q27sXqrS7eC3hgsQh5sxQ2SYtluAQfLUmWpiAhSdrBDcMcDdquiFhKpeZv
X5K+E9VCeaoGznIoXEenGj5KWsaPro6EzZuqmJSUKqdfTgqP8VY5qmtvo+2htMV7pEj2aGwINtWE
VY0ENIBXooV0bZ1x0T0hnUuuiY/mhDCTASPMmjzxGNFHi7vplySvWGmugh26fwvxLbjLLwEVr88a
k84Ll5/Z7T8j6lNj7wsQIbBCek3F54iYgtvSpt2kG+xiVvUagZS7P3/pE21W5gdcD6zM1BaZ48tE
dqdZSFIMkqReKqtm7S+1m3GtrZEoQHZP+k/rwJ+z+zLerC0phXKG9RDjTcDIcRkvoRaTVbUf1hrf
GuIG1FKcP8/xZ3OcKSomYmxAJFV1Lh8JEDQxvCkhT6RhEwrQtJBHQDRtoSshHOZzEId5Nf1zhv8M
J83WL2skpNMrhhM9ilPNsGiUD9EX/uoConqPYPyJI3ICT8Wspl6WhDEGjeTZxhR8baiyCl0LcZfS
ZI3WpQP62RYXoCzP2tae3CYqJr1TVX3CWk+T/rIp0Z3SYa4oUOhWwc24nGwNUpiiNjIH62zl0x36
Lxbt64BT3/fLgNR6G7EXGFCTIltArqoL4IwSxZv6VdW42z9vkZNfEwFKUTYpDlG+mbVAZIxuxF7U
UAnZ8QQvJmgMqYVKf8Jc+dfASP6b8eixTe1/1CW0ac9+mV4bynGsuIxXOcWD7BTr8jF9hMnxqq+4
+c9ulp8decAGX4abUF5fhrNMYcjpjKIytUWCyK445ZOFSrjBDO7M1E5t/69DzfZlo1U4YQdIhwQZ
KGRsi9zwJpPv//++3/ySBLzpYujIhLTFYLMfFyRAO5iBa8Xxd2c7/dNvnj9H6oSOBKRF3XHenBMz
wWg4htOlRRh2Jy2yF+pyMIfRii/uqR0Q4dn6k4tM1CpdnxOKP/VFdWCFCkrnn63r74tHxxIpvraE
ICrduT25PsUz79ytdQJSCPBelDnbCPVIP27JBMPUQBUmrTdwxv0FGdBePA6oOauP4frM6p2aEWYs
vDuYK5imONuOgTsoqRmR9cYY4z2JLKCxz35HdvihL5oLbDVfzjtvnwDJI1qjqeDkMRqXf1yYWJVG
kltmyTJ4cA8wjZLX9gLZslt/me+DC0L3Hr7wkhz+IsYAoVmgCCEsz4rt/oxsvv2K+evQlGEVZl6R
fL5/4TMN5r+OYnA08YYJblExds587Z8BBUOa2me5HA6HPIPIlNAXC6shHI4vpk+t7DHQtMcdqJir
/4WY4k9AzvfRZg98J4Ui5oOM5r5MoZuBSDiFQLviy8IdsQeUZM8Dqk7c39OoJjh8hf75D7hfFYlo
YLcNhh2LzoEfyfvU7qf7IHX862Lz+UX/bzdepkvrf2683JX40by/vn/Cb+6yX69e9q0BM/3tfxow
qiUbyOvTSdGnP/gHfTPJdNN2gSpEK8XkWP/dfpH+hXMXBhQgsvGlmTgcf3dfxH+JAP8pJOAo8xdk
Z9Zt+VP35WecQpdHR+yXTJYQ7Mchl3o2AWG8ZYs7ijmyI23cZYqGKDJ6y/4SnMGZw/Vjt38fb36c
IaVYil8xnkkSX1rmKpTu/czaSO7vL8txIt77qcE/jSTLKoAGCUqbMYsYDE3wzUDXLBtVn2SfbvsL
8TV+Hw40wJew/ZwW4aCF+qa9dMv8RrLVK4TpHVSzMOI9a+bAGn9/D2e/ZXZ/GyTCajvwW+r0rini
pRW8R25v/3nGP+lEjAKdBzsj9hNPxWzGcHKDXB4Ny9ZflDd9J5MMxStzqznDW7OUHvo16feZ5fy8
C7+99LMxZzOLZB9tsYExG4qPwPrwNnaUVfZgvY0XxieokEkPdogFEVL32/5Aj/vc88hJ+fl94VDh
5aUjIoY3zOzG7ts87Ms4RFIl6n9rYXuhyGh5RKa8i8r44A/VtWlZr00+mNgcg+OUR+UyUOQPr66j
i0hq8D0NaENY+riG90nbALWhGJPOpW/KT+1QPZQ+EPAmuEUPy2lkSKeNYYR4ELYv7UjRsokEyDBp
T3lkMOj0IwkgW6hz1Wl1H3vooUoV/5gXo7BHVzVEAtC6zygTLGSAUaKgAx6PhoNQmQdFFjaiJa2s
QXtWK50qmbltyNQLv/4VcJPb5BQ5ZWAAHImIwJBrmeGiRWEXZIB5XzVMhXbZ3pKTdRqnl4VS6Us5
gfkaF+pe1yPUTQG222Gr3qCLeFCz5tFD47sdKayC1LoCrvOhiuEHof0+163nOhKufbd8L/QSMlPq
IncmZm+GXqwqSVw1jbXtVeXDFN03QY03g+o9+mG1NvRmpSTIb+jCLUbB/aIwu6uiyPhxWUsHQg4P
PebdyVDtpYitIYWHKKufuhQFI09bY3V32RaTEIT5QCiOeoyQAhdJr2WLVpYQPpbxVNAv4NbrWAAu
JJR3NXOwlr6EDGUe7C08SdVclJEPiROsUDOfoguiBGaYSdRzgZgGTYMZ+bA2sS5doLPvrSJqq0Kk
AtEIX1Jt2GL+KS3QsEXVQLksaFwqWYeEllCjy1HtTANAfNvrV0la/g7LZOsa/btscMGUaEdG0aVo
6WjmWfFjZOlQmOMbCSk7L5WvOxf8C88vUmVygniHEb8ocQSIxcyPoa5TSzUsdKK6paslj6qf4JGe
bNVavbE0/AWUfawnE2ARGViItLh8KUuxKw2nKQYctxD4qQl1i6jfJpXoNGWA4bRKh1CNV7gqr728
ukm0AbX+uNphpoQCjCjbWK/8VozmKWpp4Iga2kt6QjHWKNDzUoToFYkOQJhx9QtlxzvJHVahIL0H
YvMgSYEjp/XWr0PP0SqUAbMoeR9iFd9JJdCWga7c4Dv7WGkxPXcVEIrVincIMpJQKUgilolvnsvz
f6RusKWmi9/CcBuE+tzkqPTSgn5Yju/wJ9EQadstYG67BAR/jsD5mcfMbj/SRF53SYKsQGL6PdMQ
i8KIepMWtnzoY/sJIlj9rF57lzCaFsqvdl864U3pwCq9N2y6ptFOXPkbcR8ezqU8P6JkJo1zKYBc
GVYMPI7vP2QsyrY1kGe1gUZ17hu+4+c+66krFrIW/BCNGiPCFN9H4FsrIxJWlFgxTSm35RFVyNSZ
aGlcMFfR1nyzdsoD+DA4nZszD9uPgJzZfR17FiKLY5Ka2PK6NnZ2+O9SUpxczkxrMXErh/25jFye
Kk6zZVU1KFxEB5KME+YsJffSnJpHCaJwYv6Y/dJcSxcIB0w8h+YAA8bxua8hywbb3lG1C/SRztQE
ToVlqkYdlwKjJhKYzX5BjLydYRgx2kLw1XR76vE955tx1z5A0Fs1e/oB//k3/jrij8BMsvoq0BkR
V3t3jVom0Ex78ilCHfgqPQjn6sQn1pQ6Dqkz+KIpyp3NkPcwl1WP8ab0+a8CWbtBkHbbroFWr87M
btr/P1b0n9G0WY2RZnmTCm6E4ve6pWpLN/tewCovuaCKuu4ez453IsyFGCNBMCcko4Q6Oy2ulQyl
4WXT7IJLuqPuLtpQKbhP1oadbBHCa6/1zXnXwJ/Vd66Br+POTkojmb2hB5/jdo7o5Kv4St/WU5nH
plq8M7bneMindiojomoy3QrMeBZ0SnXcj+gBT2cTHUGIcRt329o8T2vro4b4rJwriJ/YON8GnEWc
HgD2vPlrQIl3cq06OGstdFpuq/5SPl97mSYw2zokaKZJygUp7ccd70dpJnlxBewJIHNDqLeZ9o+/
0pz8sb/2XxWeeWzcL1OSh7OR7Yl7nTYDetPA9wzqPrN9ROXVqL2OkyhfCzXQ2IXX3CCzI7xpb+6u
vFWfLds65IUd1Y4OHJTQ00Bvg6tpdJIVkljb//wc6RgO8RWwyIYNPltt3Fv0sG0bJOOvTcxzL4AB
2/4KFMLIVchyn/XB/FmoYEd/HXG23IJlyGMdIPUCtsk/Tij/ZO1dIOLRO+grnh/v1Mn9Ot7sXmpQ
1+oH5MNxU1jIAAafVIfiti0f6a3HH+JKehjvhS26d+cuxBNLDaxSQ2aauill09lSF1aZWmCtp0fH
XePYQnZQ8djkm2g7LMub4CnEYuD9zHqeSEwNDNoA/FPMN36QzI0kbevOVVwb4UlbtZHkItB+VrfV
ig21QsRSWGjP56QgfnA3TImcnFlO9yP/+bxTvlTXK3pKRBKGa3sPHnCj4LMEpe0xUloD4bBh6ZhX
xstUgpjccf9jMuE0OocKYhOcox8vT4Y0dGzK6G8quF7Ue1UE/SPc/PnDnvqukqGaFiL0AGTn7ZGg
tKLUahjDa35Z6VYv7lzhDJPv1H75OsT0518+ohkZo6mEAkOA/68+OmgCf57DuQFmwa1m9qM56szB
18KVV1XrRn798wgnzpqBrxfEdUzc0ZWYnTW1NQK3zj0wtDgEChbWWi3Sc0LjDJH130zGghYHB45C
3DxAlsUKWA6wfRt+/oVgeS+62t3+eTY/OwLUmQBRQ0+lXs5AsxOsC2JPjsuKhFtQQ/ZIKa1eGGvk
Ac+HxCcCmm9jTa/kl9WX48BvwmmsiltYWk4hqflu8O4Cr1gZR+HuzNymf2/2Cn4bb5ZgqF7jWQw3
hf8880tenN8gMzAaKtfeMnn882gn9sW3wWZbe+jTADG5aXKI4Yr9jSc/xZRbEv3hz+OcCl6+DTTb
4joiBiXygK6NhjzKbBDcN9ImOBjRQlchuZfr4vHcPX/iVH0bcpr7l4Vze0FE9IchZZLroMG9x/v9
51mdGmHag7SLkA4hePg+QkvuGw6NL0Bh9K4tLAHy+pzizakF+jrE7FEOsRONB4khGrS9tEYHtu4C
78qdZrj5byZD5K5JJqS0ybv96+eqs7wte8TGESkEwygFdiqdsSM7le2Zk2jX30PMNoGF/nJQiSG3
UCZvdc/aeyXmTGmMUKd7LZTFxyhrv5rU3fsDdtcAA9W+fS4tSgq19VCmgZ1V+SHWgId28jbPkk0d
1Os/f4WfWhRcLchV6TzV1Bm0iR387TNEVFzMLhM4ft2HN2lR2R3oRKRMkoMGfnIxOvX+My9Fj6fa
Fle0dZ1z0ejJCw4GiURRHbY6uI3vvyJX21zCiknguBh0c+mLH0rCE30lbs7l/PK0heYXDnbyFBt4
pVFymy18EhuVmmbMWI+rg1Egzl33xbXlW69cvJdBq96Fcr8SOx/OWS4s9TjZh1GTU0bTHb0ZKuTF
/Se1h36BiryHw5RMdU9flWLl+BOnuDeaeFWIcNdUT713jeBqUNxNbAzXIgpCf16+U0Gs+XUysy1W
akOSVUUh2PGF9SY7wc680K67pWZHy/Pli1PVcNwqQfBMhBr1R/ChpoWBdDmfTl7jifEhLSOH6txN
+ChdS5+qYsIyW+a2e5P8OjPPaRvOF42OOyVCEDYWm/X7BhlFqZUKMLd2+2SuW6h3drBHIWIl3RRL
bV1s5WV7UAL7fKL0UySKA/JlZGuW4GeWF+tNz8i9AH0tECieD1vdzy/xTlgHnXQ9Jg1YTiyISsjw
izjR8F4JHZCVb7Iovvmgy6M83foy+PczH+VENenbT5uHBZbSGPA7+Ci4l2Iah7KSskbt4HxQcOqR
/tSzo2xEVXIe5JhR7o+N1+BUD1YM+XHbu9ZRdRNXqdOdlXM4eUKpkKEnoElYeM+rZFWCk3EUMlov
FGB8VaBNqY7N2qgeXQuFVcSBngMz35h6ugFZeXALde2H7q4zki2//6IuxGZtDd1DKpgfgp+ucRtI
L9zUu+mN7hrEwxYxdmrEY/1A9fG1zNrfMIHhIUeCfWaJTl02ZJm0aFXQz5T8vu/bQB1KPTZapvJk
XUwdcetJdpId4qHmc002TWJdXgKb/BWszhVQaCLNDw2aijqJCCvGf/2AitEESBS9pRKWVzFw3Txz
H4sIzHnQy9oidcsutI1S89auhywwFpY5Tjhm99oozZsKUx/IM6AIpUGOn16GiO2QAFXKgojdtmK/
HwMJG7FIgqOV6ehwCxKYBkVpn7sifTEyA8ZSm9Cy8PwWaZNg2OXZ5D4UjfdSkSfO4JbQbzMTA7bI
wI1jkIpbU6d3yf9NtmO33zRthca1F1qOCmkVT0G9d6qgfetxarIzWdHWtEKijRzCC621CvCsjBkT
pIZ1bRXxdSuGpHmliGx7B+ncb2BEmYUabxHxhhngay+l7kKGSI2JAoX8LJr9kA4otfNcroIQmdbe
1bYxHbYWEwFsz8RWlAD6I6Rel+qV4vnPuuwhpDjSba4jeNCl0AGDr2gY2ZGostx1gX9SC7RfrOuH
fJAByoL3h2fgjG4moqkpQUwyRlncFlKuoltixsaD4sar0kJvx8rCI+Se59hsB8R0+UFVkL2GbXOF
AvJFMMJo61slPgqSPzEPRKVTl0EaWzUGYbW+shrKyzVOT5EE+LrPvNDW4a+gO2PVOzcd9E1C2952
lbo5VvDIKYCXLsyXBFtACFSGDSGQJo+n4mPUNKx61GJ/2EbFpkI2vG2D30kISzKqDBGDRyRvQ0xW
8PXdJlF/kanqO0D7N0/vb5ApGtbCWLxrE0mqB828CEwdglfR+Ggs0PTE6BObQT9F6Q9fozqgbGCh
6l0UtqIU20qh/wD/8ZHmpGM2yqVWxLeWDD/EEERh6/X5rdGKT1GfXupheqlNxguJigp8Xsj9AkHa
0sbpwVpqpFELS+2Oldc+FYl+6SlwogX31o/bX7Hl87PUih1Lvy+DU5Zk4SUkPvQ1pLxgL4TQ1VVl
38ndg+wbR9MMXukCIoNWh3dBHWMV1k0E9Ki91OTGh3XE+cj7kJpDKd+GlvqYJFi4mf1RVit4qKWH
C1rzSgjqLspupOxPb40yKAR6/AUSV7zT82BrlByCNkQqox+MBz/Tr0KN3GiAze3V+iOcdFqyWWdz
RdcLxUDu2xxwe5iE+MCiW5LTq33teAYJVpsq6TFN38lhh2u8NevJMOWlDBnRF+BFjRrTjOFlOpaS
UJXEuBJeZ3flYzmlahyvcLhJM0hTvtwdxN697Grrplcn8zCj3rQaUHgNGo+SalfVoD5H0Mix9EJG
WVPurKGlS6+0l7CsNmqMBoJRlu+ZmKGs72KQxZFXR5TeVHfHP3Ip4W4W++5rxO6Dukb9JhAvIk9y
9DRdU85Ee10KMVsLjpkOR0uPtmXfrqtSOvhj+CGo0SFAdAy6YYf3XyK8ylYlY6mZPJghUOCwosuM
48mkad/dlgMeHnrqYT6IkUJoVdZOdmHwCon6hsI0rXRBvYj8lEYl2gwYYpbSwrDGy5hK20FMC8tR
gnTjdsNFP1iPUi/fJIp723ojYAz3qstVJ4ybu0iSGyz3csx+2nIX9cXa6sbX0m/eS62/Fo3iOcR7
ZVl29W2OC4AS4OoqBN0KEA1aC42L+nnHbTyW+kMylvHCrKO16MWrJilRboDNU5nWrRZ0l4kbXpZW
DjVL3uijfyG3+ISERHOHTDAvkXjDvlC/iDDUEFJqVIr5mHSGD38nwK00HZAeEfpLTh26m2MzrPS8
pXMrc/3jPAE7V44UWwhL7lOMhaCwxMhE1DhntM2jUKs0zjJZXxWBuQrkdplayPf70odRwPJs6+K1
9KBOYsgIF8QVwq0ZD/HOxWWD9rGuOEaBsHaYF68abKlNWYvXbiBeJQbOoFYFDQWrG6+IbaMd5W2l
K9DcMpS8LaWC7NWgmhGV+BKLPC4LSQ69QyS0CuTA7BeP0WIs5EfXMC7KXF8n2igvqtLcRFWBI1df
Pfvd4GCF48SNsYrr4R1+0RX6uleqgT2SoYzHotTx2YHNSHMa8ZIy3boDakAlXh5eDcZgRKS/CYJx
N0rGsU08orFK5iSHw1ENpUNWBS+NiCqVlPU3ZTlQ/AzM5z62tp5WcOh846Ez613kZqjZZw2yimJ8
jeMNwocFpgn4gkBLzLDFmIzZLAvOpyq9euzufWH5qUw5Q/sUDWkXUAy6Qzl47SFWsI1Jx066HeAh
LisDz5gBzw+06eNV1XETKy6qFXpo3BYKNWnNRY6zHoNHuUpdXBeycWPiILZO5HIDxciW1fQ3Ykrv
eentBCl9iONohz/flrjwIlKrVWOlV2Y18mEMtFSzrgCD4DVVtjEGsAfww1K7NvETE+sXvU2Uvelz
1yoidix+4MmQ7HBMCvwhPxR9iJ+kCCnOSkGbSHp1r9blEYeL4TEzXQuSG3UUS+Xky37rOX8O2aZM
4lumQa9JRH+O08sK04uYRWyybkZjAo5MnVQKQfNP+MzzrecftZRpGIlB6G6hKfwJAPhSrTEgspQj
5USbz77IR8lRMDH+80x+ZtWzMWYVoUFtpCCcxqgcaTVhzd1tcCGscTPbn6vb/OwPzsaa1RECDL56
6gtgspb4KV3SB7V51u3sAicp1OaC23MAsbOzm5WKck/quSBZqHAbbIy9vxTA0U+qyOHurLbdydUC
iyEjjCtSo5iln16LynZCmM3sJGyZ6UUibuV9cnOgej4i6gC2T/23vtz/zCz5keBNHxW+AEhahLxF
ZV4WQTGFq0YHd5dTwhZCmxR4q8Eya9AAGCWMUaXqcrKDEapzIvs/cofZ0LMqSWDIiUhgTiC7oM53
jJfustiNnxBpjt0q3Ke7YaOda8GeG3VWzsiqMfAiqHifh2/cKubiL9lX6n9LYd1tq9u2WHSbc32j
k2eeNoGO5JZGcWOWpdUtHNdaZ7ITsS3a4dPqTGf+bJnr5Db6Ms7sblHMSGlSk3HkdfYwOOkSs658
ASp2Cfv5Olha238DpP/HLfQTrPq5jv9MbbaF0Dgb2hyZFts8mPc455YLjVRhla5AaB3B7D1J65x2
AmZ25rJaJtuAYHQxHlAE2ArHszfSj3R49mtmuyocqqbwFX5NvSwv6m28ig4V0IVBQavIDuxuKTni
JpnUFWz6lef6cz+KSNPoWCiAiobqAK5qfrWHLHItQI2m1mh3CQJeZrFpffG18wJkTczrP1/AJ5f7
n/Hm2JA0LYYxMfAoC9M7Hz/70Xz48wDTcfjxVn0ZYLZv5VwIqkJhAC+WkS5E7OPYZWdKjD/GoIhA
1wn9NlNVpR8iOkMtRVqY9PRnopdEP8odZqe3f57GBDr/OY8vb+5sHmEgZHpH9IjPibERNOjkUOQB
GxYdqmBB9pEUnTNYiY2UYrjwQgy/RuF1NIN9VwoBuTXyOL04Hsmvzz2hJ3/Zly88O7FGk+GS4tOD
mLpTuHmGz/1d4FAtX+DU01K76bbZitrNmSDk9Bf5Mu7s2CryKLfCwFbVFrhB7/H0hRA6wQXgSi6i
O3+DLeZ5jMLPbsD3E6LNzide1yjLhEwXmxGgzov0HVzEGgzosn2omXbk6KCsV+oSz8DnKl8Ut9FV
JS7OtbI+H7Y/bezZO1A1pavmGhsbsbe17lQgv4udceFduuvyqG1pbjULGhaUItFfSe61y5odsNPK
hbA2V+W1/D55B0hOc/W/+EYn7zDgZRbgMpgVc53wGkcs6v58oxIOHw4f5RZTqHKL1Edw2V60SCtt
lA1c1jd8qtf1Q4AI2Yf0gCxd+yp9VNtwES3PeVP8OKOfy/bPT5qFQv+PuvPabRxN1/Wt7BvgAnMA
9hElKlqWbTmVT4gql4s5Z179fuiePW3TWtbMrKMFDBoYVHf94h+/8IZICiJJmXZpb/7CwEBpDSoZ
m+8P6X+zNyaVXf5Hd322JkNa+V0SMcgUTWajnV3rAPMNaZld+wvPMZfqSWwA9ZXA33Ro/fZwld+K
m0uP6LlLFZwF7CIZvDK8zc+X+Mj7kY6lD2wH2AoyeXZq/tuAGabz4xCzUxC7stvXEl9qHlDa8Db4
5oFFMpcN1h/Ov+a68ZViMRtzNruqURf0Vjnw0+zi5aZtwpW7pOb47D7jz7iJTuHhUnBwNoQGXzwB
0FBb+wK6SqJQ9vDxm8CEEx8NaaCNvDXW9HDWF8c6F8t+HGu2R2NLcdVSZ6x6ibrnJjwaTgsSKL9s
AfGlWTFNJcRXTQNhi7HQbCrzDpetbIJkhlv/ZsKbkmbupAUmfIt/ge92dj9+GG16QT4kcmYs8jqa
7wBQRM6CkeZISCryWoMqu570rvPDRaTiuUBGojeCy4Wpy19gTugghHXfA1u2TuZadFRH2SAs5kxv
AwY/j+PjZOSR7S9RJt+T0vm1/HHc2cEIRwru4jTusEuuPZTJnH7VOd5+Qi0q15j8eutqOayUR9+B
4LGO17voJnaEy9jQc5MO+JU7wJhkpOfZczhWQxgKFCkrx13nyDA9pitsRRp7AuT3L9EyRCbuwgV4
9oiCZgMuAATnq0ADvpcF/gF8fXil76q7bh1yJ4xrnFy34tLdR0trefHUnP/Qv8ecxR96VVZ1IE8A
dUyHJqKztLRWIclYsFDN9bCE8e9citLPZUOqBtNBRDgbO4xZmNwLZRJSoZmCAG/zt9fYpYv8bMlg
kktA7kWhDDK/yT1favxuAv5PfTFium20Cw6q3ZHpKVjRCEv/kqHJ9DbM9y+qCRPRQCacnfPY0gah
U8nKAOiR1LYtaNdgj1O9gwxN73gUopx/BHL/FkH1ELyWaBD+qf/v9J+9Zjm1VM+v38mVf/+//3VC
8tO++IbG2pTRXxLyi5/Ba1b9n20VIyhffeay8lf8g8tqoBhqcpVxsOCffmKzGvJ/cb9OcEcR4v1f
f/QPNqss/RccY1XGboCsTqSW9U86K3/Eg8btqIJDlScqwL8jJjrXwcHMYwJpo4PD9jG4emYpiksu
IihBbTgCIu3NeI+iuY0m8sIF0Bt71XqoUM8r78di0xXxJg3u+xIaavc64qeqo6KnKPdNRf1t9DYu
Op+ulS+r8a1oHxX/4sGabfMvv3V2aQgoJJhSVqFnvcMd1Vh5u8lMK7y2dh64EAScFh9W9uavA/RR
aXWOdvsy4PSDPryBTJeWxQUDImH92gEVdMKVTrjUVljZJMt0cYnGIk/T/eEk/zUiPBYWgzfnSyoP
REFqk6oznBpHYVv8Uz/79yXGiFZGzIRI3KLbdkd8g6/dVypnSyb8P/rmv3/BPLlHhQqSltUaTpIE
zogWZ03Rv9Pv++pedTd1rS/b4qrG71kq34wgXCdi9h/9BHY3NnAUJb/ICfRVFpUekC5HK3eIfeD7
aSwQda3sqkfBFntQL6ufxhL1BNW6i/TDMOSaLXTVhSrELBp5XwvaCtD+ge+D0JnFW2Kp43KkjxyN
GKVok3gkVZH3JFMPEjvqLgr0XxpvFnGhYy6oA3Rkp16NK9GhFktb5iXA92/i+AiYH1Nybg/e8tKa
Tx8y33SSaqFtQC32q/TOUAKU8GPNcNTi95D86rQ/pXr6/ihNb+t3Q8y+TQhkAC2ebjhW9Wxl4jpJ
UcdFKa9DyTGs3tSQIkgbr74f9F2j5cuoSDKJeCJNVIHZ+R2lWIxGiMdO2TabmDZkVcDzU4b6JVYn
CACijVX5UoyN06cmpu7iNo2PVfyklMVaDtRFiRFvpQWrykXyNrt3u/u+Vx+FEbZyWqPLiP6gAYCh
aRZVTUalVckrwJitgAB6p6oPbf06Su5qlKmFFhDw1JVJNi1KpROHyVYcnmh0d12/k7qiRC3N3Jct
DaNAUu66obwRx0iw5bE9joLwIhoQwYX8p+D7t5NCJHgEJypMu+2iSaDy1Hn+n0BDo7xWzQsl87N3
EnGMhBUNqekX0HnQ1RggF7LhFOZ43RWRE5kv6aDxi2vHx/W+G10sgVUo3v4xDwYH7eVN2yVH6Mbb
sFRVtGTujaC+jUC8FPJdJNNVwNX4+7V+j97may2ze4FbstAwbT7f1ZRAPXDz3NWFnC+KOrI9VIMr
udroaHaq9Iqb6MbyxNF2s+sc7cha/iON0IOU16RN7UR6UVE+FEcNacNTxldI9bCr6nHVyyXM4H4f
B81Di2BeW7grTwWp0Nrff8G5448fFURJoLWarM+uG99SI6GSGgMy9Enqfkv1QTf5QdDnkYn+fqh5
iPp+tX0ca3Yc41ZNKq1hrPZV3JW4U8LPXAzorx5aB4MSeL/erwtDTn/lfH3Aik3VUJJYNHJm69MF
QIdkdhH9bWXVrdX1JN6C5PPbVFaJtPcCRH64FDRoU1DwdVwaILjvQBWaIywlqe9rH3IWUsvlqgmP
BdhfOeASH4NNM1BHI8rFp7NFFSDKH6TwDorrVanqO7N6cfvE0cQQ42s08lRUkavhqhsV/C3cCUn7
oPiKLaFZjOprMOTLwLfWY2eCmSBbrmmcG9jIy4mjiw/KKO5l1MxpcDULKk4U+AKssjoxW+m+fDDz
3AZz9GdEjDngJvEzpH8bKbZhu05PzR6T7AJl5+ZXjQPNhZU5M0NwoCGA4w1DzDE/Ob7aDVajSK7z
/6sloPjQMp5015bR8WKyMiuYTHuP4ZDJh5SIeP283gYWovGVZnQdHcveCLuU3MJqIQgAemmnULoP
c//WMpq9oLUXCmDvZd7ZXvg09Gzb14mSYATtW6Duw51qxXfGmBJIoNZuBe2tNfxJIuOH2df3bpNd
l362NfJwE/vB1u1/Eg5tlBxHD5Smm1pZovy66mtrb4ri2o3TTTziWasamxEte6/StgHY93ZAJhxJ
DQu8S3eUomE7xsm6iVGslcCbq9nvQaUf4MU4K7XAhRTFW5gZNUjTzA9+iZ9QjSBl3e6SMF5rPbss
NkC4lcu4vEubx0446tW6R+r2wo4481rLU+QF5wtDgy+oZKX3TeQMRNeR9WrhD8kS3WOnt5q1PJSL
WK7BSagb1W/xjUXjwj2JImgxU7AzNBCELnOUEn0Qd3TA11xF2cUmwpkgGY8WXBhIsnGbnAdmgmw2
Vi1jSOClGZbySEpoKKVpaK3qCkigflOM2VEthuvGOABevkAjO3ORfRp9tomyyKWb3jA6L0jWO1H+
Uvq3qXDhVM4KJO+nZEJoT11boMLznh7yrKje+7rruEF+W5hvXXupAXZukQHuTq0vMLQgNj5fyBG0
rzpMVNOZyiHK5l+1Xp+Xl96/5OM40/XzIYnqctTBPbN1HfRy7eAJtf7nSsPfAfsytUQaN3sTMdMp
GxSBr0SpX4VDu8+bVxT+LmzrM2Eudxw0RoU6/9fcKrMiKa+FkS64pC8a97foN3ZVrL8/O2de8Y+D
zNMnJcjVTAKJCmfCWPqJaCc+OsXI9wY/6/Y/2CNTvW6S7qAQ8O4T8mFm3b7PKUFxTOPwLk2ftfiS
sei8MPrX2v09gjHd5R9GSPK+HxLfY8oobsNVpzMSEZMumLmpGDwVteq7bAuTZpE/jo68oWkW/K4X
oo1I+qXk+NyRkA2d7cpu/UqlLiSh1TJCMAfKxGqC1GXRhVB3Tjt5/15lCkOA6ZtIWczORJ0mSHQW
qcVTWJh0SKYqoX7C33RSA8BQ6UIcdm5HfhxudjSaVhx15JAsJ4rxVhaETQnQW5aa1fd78twwXOSk
04jwkgnNQmMgqpVgJS3PHksYVS+V8Avs1oXTJYmXhjE/b5ZGjuHpDaXlBGmFZdlhFK9FvT1BNDnR
8L5FIXAhu6CjtaeiLVc9GNkyHG1FRclHj1dd0q01FeEnmEh+GC9N3tM4kw65bK0mM44keI4nJ4Wo
eDK6bt9qKS4ttRuCk0yf8CFcwbM3FmLbrd0q0+ig1bdDoxRY9JmvOhB+GaK2oT8pUnEMaIGBLcfc
Y8pEcWnq4NTayDLgwiVh1KBpC9GT7DQWcWYYnxQghRKKqRJWMXmLsbCPQbWCvn/u7Usr3ur6qzg8
D1220jAeJlgUToaBcpjmO74nA8jOl7VbAkRJ06WAxcXQ0DuQPDqNGlLPSoxhl3Qd+dqiyHH5TAGo
RO2+ANItDsIx7/1rrCbBVXpXYy6thUrdgEhclZlOHS7JrpVeffPBrlNRQjBoE6hvgvtqSuQ/Gu4j
PbL0AJlzg8+p460qRxjnjBfgTefuvEk9lLwFQTHkbT8vfFnnVZd4A9mdWd2GgCK7ilSCLV3ibtOU
p+9387l3iyuJXBS9oknp4PNobppXXLEKN6xLfFyjvV9Ett/99vJwGY7rDkfG9sf3Q57d2UAmFXpv
1GvnbRmfglQlGr7rpMZrYDz18cknZ/x+jDkJ7f3uQbdCRwMZ2dKprvvprs0Uj3pqzssRiGG1EATt
h6fBHK4HW0IBTCHs1EXUg1UQ+JaLsP1wHw2w4cC2J/qfWtoZ6a8gF1nu8AJS5uwLjqynxNsJqJO5
//zLZCWpEW5rLMqgoAT3yabJFuMTDFPY08pi2CrgWAE6XZiQd0PkebQOVGTSS+bC/0Lzac2iltpK
tBzXwMiCghEUkLvKA/AJmliVK8X2i+IV0bGbOOEPUirXRREtUwUF0oLmnbRR4mpZhj9R4CcPkw5p
na8s79VMMb4E1OjVki2JAaLd2ibQiOwty0nbJLaVrnEED11hlMmCIr+t0MiPgfhKonvVdNgwth7u
G/GDZuV/RgS9gubY8K+2wTGBlGRaO1fvdimuDlmlLAM1ddT8FHDDUGCyxfJWyPNdaQROjalN35FN
JtJWSdRNVt9XGh2cILu0t86ErFRGqPKDcpjUt2ZbK5FKlLB0jWBSeolL5Muscifk6CQF44WnZrrj
v6zZXx1MTUTrdzbSaAEqYstaTmw8JP5zq9JNbE1ch7DeiDFkVS5sknOXgWGYNDFIU/jnbDzSVlPP
p6unU3NbttJNkAkPo3g/KtVi0NW7ftS3iiBcuILORSJEkVw/ODMDMpxdeHqIbZ/qVRa4fep5NaeV
Hub318F7l3A+kyYvNqLyPNzwBT8furQJA/gcjNGqECHd26aAhBm9tOrGDSH2VE9hvgmSyaYsYi+r
k1JiMQqVXQfdsdziH4ZxT4kFSA8NXM9MxZGKP5iK8AT728Rr9o2OU0qJv0xzJ6XDqk0bQJQdG9R/
aQhbO4PyZqAsvv+qd1flLxuEnGaqMqPFgfzN58+KCrWUg0qynD4QH0IhPwxt9Da2Lr4mmfZghcpt
N471quyrJ8qsll2NonkE5ZHZo+fvUwVZobKAAhOgc2yHnbmU3HRtjqiOy/oJAVins16yNHqAWncd
dxWGlOoilAeynAhbXaPxIkCFGLaZwKyK9LcXb+G97CtUFp3U00/4GnuduXVNF43Ibum3gaMP0VWT
1m+V1J/MmuaP0SF9GK3EXl7HerfkFX/s0xzQaybtoBY6Yvgrc7dVg9aieyvX5kZP+4k21UCFckcN
B4/6OgjHqySInKrQk2Ubd7mjJh2cMyhJmcGvxv8DWtPSE6xlOWnTK8aIjcxV2r70irwMXTmx9YT3
zkBLrkrXgMaXoRqs5LFYBS6TYIy7WO62o1bZPkHWWJb7MmkWot9B3cJSSW5OgzI6QsbW6UmcvUhd
CVV5CAQ8O3Hr0X51SOB7lbIPcPQbctU2x58hyo8921COwEJB7OrEkkpFZ9fxbR4A1qywFcYrTi46
3JLSaxkPFb2tFKzhSmFdqMaNOkQnwQvwsHMnWyQMbJvkxggEuB9gwOP2scvS2yAvnxANaBaZdewb
86kefQBRHX2g2EivA7l5HJJkXNVCIy68bnjWJj8aL5J/owv9kpkkKOU4uW5htBc32jVqNbE96DiK
SCKSnbqk7UuXcAgThedWSlaJXL1Al3I3lUEFrGiPYhfeF1m80qs4tn2Rd60utWUBq3Qpx9RgMsOV
iRyrdNE32qHBNjaPw2Piqri2VFvYXSsPi0G1H55ro78dsSlVCWuNPiEmNQ/QI67cxrqGmLtOA2+T
R+lKxQ230oNDqytXoBSwe0+tfaig7Wb1t5LU3JZZ+ejr0g+pi28CoVtBHEQu0ZCxtxr6ZJEqzW6M
/B+mEYerovYuZEXn7lh61OZ0D0FBUWbpQ+mWuepiZOV41xOKvNx3K8lR95dwKMq5wuDHcWb5QzD0
rRSWjNPkJJnKbZ4qf6SoYQZ40Yswoh8K1QcV1XVvuruiPpjNvV5mT0VVP0myt2975S6q+zuplW9a
b1iq6gnHpbtosF7G3CJW9HKcH9MfVYLP7FCjvTl4KoqnsrGKcEW8cIFPL8/s/lYoUqHDoJKzfsHz
+aFi5bCAuL/9OxVef9ddS8r199fp2TFw3aKyDQfli+ihoAyFUvU9BYA+PKhdtTGIlGKjWX4/zJnn
bnICMRhJN6gPzxamMpNgLHrDdBJ4VY12RzZzYbLmuOAp+P00xOxZ0MNCAIQpmE67AsTPzR6u2qNc
2KjVLVsnce0Gb7qHBC7q6VISfmZ7fxzanNU4vLSPwRR0Lq9hisP2g9c2PKpp+yPt04dUc3caLkEy
9nz/w2+eF+Dq0kp67Ost+IEb2V8MzoSA4jRvOs41DMhXnI6dCW0m3/2P1tOUP7/BWpZg2JlS+ZMh
Eo7lVdU8fT/AuTrKpzmdBUh5YRhpnGRUHHDWHlXdCeLfpjLZFL5WBte9v+rMXdB32zaB2NldCEIv
Dj9t6A9lq0EwtR61IDKHQ7219tGtv8I7DneAiDDjIkzkvd785aj/fT7mHY0gV+IG6qjrSHgCpnmO
AWF6GjVpWZnipvRughEaCtG+o6SUAaSalh4tYw3L52CMbhLiAq11jwEeWoNOjYSXxU/qW1FobLfO
npMxvEXm7qgHd5EnbyI53UplvMHm7Gh28V7qnwrLXIhmdKP20Ws4GrAom1Dk3T9pjXdTGkiooItg
WZaNXTr8kxb1AGNp4Bp5YdWnVf1uHqY05MO065ogDVqjmE6t9qtU+jUWaMUoaBIUuCXEu6HRV7ro
2n1Ak7U61u51VUsXrqrzN+I/rypz9lZJauRpybQUUSatyzwnenZXSXxJx/j8MJP6hKzCIZl3IFSp
zmmSULir4eD36rqy0LsQ/nw/n9N0fZlOFR8RnA40JMxnh6isTdcsq95yxFJyfNSLCqV0DBgBeX/p
7X3v8X0dC0zZJIhMcXx2/1aN7vddz9srH4zTpGbrOYWwQd5jgXunI/2ZAFbxusJo/ELt6PzI+pRJ
AXtFq2l2GZlNOQQd1VhHO7rryVUjOEjL5FqjJY25cLOQFt6CWliBjsKF/Xp2fs0J+MYTP72hn7er
IaR93WS0WMYsvR7LNdavK6v90eOn+f1Cnr2PKOngXQEMBUzobHZNL/MB2pF/I5mxHDkgivrm6ShP
6JXTKcPC6mFjh9AfxScl+SVZb9+P/1dWNV/eDz9gXsdX1MEcq07hB2D2XZElDolxP8rSlZKbdMQR
c0sRGA+0F8Gjaxnvg2Z08gZlF6G4BalNXU26rnr9EA/qAxXIvadoq1A2t2mtHKW033kWQhgYduuA
ZhC9PgZ6cNJH+SAp0bGoUdyIHtJIW9adsI25/wco9ig32Joi7ukEL9K2vUe09EqI76tgPHVBfa3E
1hKwLtrz2uvYpi+tdTNE6i2c9YVXIwSXWgkurvnSxDjZbwmCy0BVFkl+b+HsaOjIPqRR/RsPbHZ1
sQwsRJrbRKxsHS2cQYEVn+oRBZ6KZEDa4HK7FuLhtq1x8CjjZ7/WsTQcVq6KmkeSAwA3NOmXixIE
coVwz2HINOopGl5FeDKN1h9KvdrIebYcNJLnfNEMxa7K3G6R5tm1JNeOWLeYVcJ2kME5+6cmfxXw
J+YKX2tieTUO2HwCi+habakm4a3kbV151/P1nVU6khitUxFL8yi5HS3hevS1EyxA3ESLU1LVU7gc
L/vwJu7QMxHQpqjLQ4TdZE9LwS8Xhm9hQs0fmXgUl+5RrIdbF1ZvnRh2LSB937qoGWQWlLQ0ouWs
uv4GtRiFilkGSapAtBatCrSLyH6uguAqhLou1MlNXGUnKxvwwP2hDOo2TKw/ZS3TGsfxLtFOvqnZ
+AksC3G4qTLpoQ4HnMxHPCvHB1NuaBSpKx6LW9PwfoF33KemuY5Sf1W7eB4UOb8GxYsjXH/osRL3
d9YYu0pA+aaWzFPdJeEuy5DXyWvxlxamdIKRUB5+iYn3LAV9bitteuWH2871Dkn0O5bfhqbDh6K3
B2EbTAabse6ko2brwY0wvBUBkMLMKcZiobv5gmJy1LE7sMgN/X3eCrusCDfIpiCtNoR2lRanscEa
QPMBMoXrsBqcWGaFZCWfOh3LUQqXXWVe94EHxsy96TTzp5nf53gCeFK0M0IZI+DG1hDn84bfpUA3
C6x/2fovQr5mY+8T5Ql/jquoiBZu9LOA+CWoa0AnthAAHNH2bi46mVwvkwwiRvgT4YyrIKk1Jy20
Z8OvfyD7c41rsyPodDJ8+NwFJluqbkt6sxXyU5YyxeprF5W7OMr3pPBPbSG80XF5EPxuwcVylZeP
OToPgqyj9pHeFHikp1WKMcb4oGH5kHrePTUIR9fq14grQ4jCG4npRPiUpBv5J00/IIgAeU0vHDPW
1pVS2SP5dB2thE7ZVSZeyrh89Fl/VNJ7MQa5hiDIg9+Jq0yq7DxEwcNd5bQwGjfCkdVbKdo9rPGC
eLWCE2r566HXT702nkpvuBsGqItphqJ2gfGFZ8j73lW3kR4sAb6sEuaxiJ67SnrBUuagDe2i1yib
p+PNODnKKjBZEfxRQusGiOS2NqKnYgwdckpH1sJ9N7i3ouxdkcWxfjk+sZG/ZAdeNXX9wwuLO/Qm
1roP0l8qdDsOo+dCiNdIguxCt3WiEBEvHplEGOmN0kNQ/PRGC8rbpNB2Qk3vAkmkY22qD73w2lXR
HqWvZKl4xa4YpKe49J70MrwOUaaUGmVtJt2yDbUbZI+PSt8u/NJ3Esk6ReWvAa0LQ+zu9Vh4awPl
JlRVR4peMlpjsU75LNBdqmZaZrvGofbCx0zr1p6SXWv+eEPTY1Xq7SpUJLsV9H1kZb91rOJLv9pY
xkMfN6BwW9LyWjC2QjMZubxAXn01Y1LpiHoYAW6u7LE4XXoKai7duB2nik0B+GMoun3hNRu9djd6
x+3biIdR83/DRtsCC0S1prLjDOhlh7d2Y9h9ptt+P+zpY5RCT39QttsI2F4RLFWrXClD7HgIjUjh
S59TgLLMGvRjso3Me9kzOaHkin1JLw1SK633XOZklflJlNKNaj2HhbuXzQmjqN4KXvgcVK+pUd7W
qYyelbTVql9tUpz8VNgqfrBAB8omZF8KIQJXmfejjXl5wlRfGqm4RIXFAcjkeCK5RRzS1vM5jDQs
ewWdqt8SQW+hs+sr1ykSlWmga9IVP1wlupL66GEqpJVutqrqn3RFd777oMfozo/FchCHld+a5KCo
aYNUc+Hn5vopDbk+aghJFowow116svLUSNGyyYdlFSFoFuRbLvRl0BWHIH2I8ucKwxBfBoKEblc9
Vk5ccCwOrYew0aAsJTFnK427VDFPWdS/cVLHRNkElrJyE+UuNNJLJpHn6ggQ15BsU5WpwTULaN1S
yLABVwUn0e+p1Q2XVCPP9CGVj3//LO0zq8wzxpas0+3uihp8b8Vmdx+NIXG6/BIK6VwK8HGw6c8/
JDuCGHtGGPExvkkWe1+OR/0SHOHSfM3yqQ7T5GRwQRqF5i+hOVXNpXL8lwHezRYMc0L+TbCKWVyK
P84QNQIDaBrmDkq+0PwLoefXrubnIaxZdYWLoZOzhCFaFC7aAld6Ed01wWucCGZJrBA/SQLyUOht
6hxqXbFz8vYcuWlc35OGskEin8pOf1QF4VLC+s6L+hQWz37crMdCxKj2Km1XroPsNWzCe03sYscl
gl3WQiZs4lahya5U92Qoi5pwKDf6B7ftV1GSLjLJ3WixtM3d/ABNwJYGEdDbTgTGLoXtXqtMDM1j
njIT1DhUkfHFRz+oEdF+q4+1hXWpyV+aX42FZgdJZyfk6eMPPbqui3EBEfsQYBXvjacwQixA0myD
c91imqNirGJqgt1qAX5w1U+rkCd3lckY/o+CapzQ47lu+OhOwKdHUKrbTVAJv/ZWudItU4pqdfnY
EXCMXbNRKUQUMmp8v+XYt4V6a7QLr+fO6VuHl8MZq2yddcayBZpZiCvZwLdCDYptOGJiW+VLq4/W
9MmOotXXdtfhwujhcCOoK7lCbcsvAPcraCP24GJb248Nxy97PFsJQyTR+T7LObOZSXGQpJQBTxtf
0FBiMahSHE63S3QytXt0Fy+kcXPdYyq5IIJ02IMWoLyvbb/WGkJTDA2Oiw06SCKiQ04YGEam2tYi
d5IrD1Y1vCD5KvPWaDSuhWV84Tec+UiQupBD6aCd4TCiYifj7ul6qwmoEkv3vdT++yNM9Qa0ecAi
wIafVVCUaBTlUmUEQ6SP3qQ7JcuX36/U2WovqkP0pCdPTXlecu2aXAl4G+lHNw+CkDz0nn6NTZuN
0jelMBWkzbXahk6WZy9UvRfuoFMZKwEJR7Tz0w1sjku/6EzfGs7A379odhOkZiFbXUOJu/jj35PU
Ibq67g6eMwlT1E54nfzortzjsERKbPv9ZJx9RwBhatZUAwF+/fkdaTXPt3yD+odUVhTlIlspntRo
uLCq7/Jen646CuxAZf85zKzYkXZKiSomJQiPKPGdXW08tVtEog0ED3Ds2CX4SKTJMrtP+2X5KNsE
qxcrpV9fg9mvUD5/bJroep64QPhIx7Uj/diVtLdI9U5DQ+U7WqD9TwqpOZPOs+uY2YUrYi4M8N5m
+DgL0/H68Ggb4KfReidCGHZTkWvywekX2u5du2Lz/bqea2d9mvFp4T+MlWaxhK0dY/VunC0kIykO
Ut89YSB433o38aQMaaCg1zQvodJvcyl+yUXp2UpB38td0y0bg6xCGhYqvQFERu/lsthaZuDbEVZa
mp5vPG14KLLqJCX1fR6Gj2rT22arXvtKW9ly6F86I5d26iwc0WKxNcqBxRM2HgKiNqHvJkXMwV0N
x+TK+CNz4106HeeYKrSdYG0jYGVMiIHPs9jqrjA2HfmTFlmoc2xGL9+lVt5M/IkjfqWLupD3TbDX
eIi9YK96v8RKffQgVH2/nO/V1k8HCJGgj/firAmGnrzZ5zWdC3Wt79RFe0qP9WbS06rXxQ/hIth1
Cr2+G24WmmVaNuidFvircIsrITBUZf2vSHd9CZk/f9U7g+7DJpUzj6ZxxFdZA1ZNoq84Wtat8Dt8
gsSxtJJydWEavzR5ZwPOrrsqVvJYGXhegsZay2K3NFnQts8P+og2j6atDTW4qoXXGArB90NPZ/ub
Gf1S7o21RrZaPtX0ukUjX0fWr+8HOL9FZB5mhSovnO3Z02kYTaR3cYS9E+Bkzz/ig7qwSmsVTdia
7MfoKk6fXCWe5ohuTeFxWMVqeOmUTlfol88EQSgbKomWJc5OaTcgImw1fKZyRNra9p+L9QTUHhfC
n3SHDcKFWf1yKUzr+WG42TeLZQOqwWM4iKu2ZqYAP578VrvwfEnntg2wfZRBAA/RpZhd3IiFUlwz
GaZutatUxRU2rxZZVu0rL3BE/eSXBfzDmri98y5s2XP7BrIxvEc+k67m7AutDJl7Qa0FYM1vpnTk
X7nwce/NlfmSadjeTcou4E/mILa0wh7HCDxvxdNl17ngmPWLgL61RDQghu1BDZS1hfO43zZXxEQA
ExWegCyuj24Sj5uoThZKVa9rATQ+QDszBnpk+bVT1O4288hWXN0urN+idx144x26IzilDjtC5QPc
uJVGCTOnX1jgwyuKP/P2pfN/Nuafqk4w9kAqeexAX0aPUZQ7cj/lIh78I3PvmeOyp5agGt4Lfb8L
mhZnZ11GmJL6Dl5Hcz/HvlbwhQUihGBrvdCKK7X5feG0Xhjhfct9uPq0Tm/8vGEEmhEJIZDnqD/0
pXKLq/VCtuWNd5T+3VCPs6Ih+CBqE0X1izFei+RL7vcS+QNF8rHFxUuNtlaRX9hPX1tqs3FmV0A6
SLk0iuwnzZZ3ho+tYeSMew9LVdUOr9tHAKpP4W23ueSp+rXPNRt4dlSS2tK9Ng0p1irapu5MqKzD
IWhjhM2orKdvWhOvRQGKsw7jwQUqnl04q+duo48zPHukLT8LQkkOvJUKVHqETB3G+dKt3y5snXOP
88dhZo9z05ay16k+OZLePviRuC6sepUH1VI0aDNRy07rx1YbcY5u8U9J7sQi3cbNUdI6KgjaQhuE
dU3yb4S/1PKik6Z85gH48OPmDCTJj9NcGVj9yjHX5W8DmW0U7rrV6FBwz44XI7RpUb/cXtAEDfBB
Z+yDEXNHdLmPvRUK9isMaP6EARMSJc/GYB6KER3OstyQrmd2mvxJ2uda9tbIrzvUXPd5is5FBKKx
i+6/X6OzO4EqABIaJJjmnE1d+KofVCWnW6oBzMa2G65i98/3Y3wVT5n2+4dBZgfNA9wXmW3PdltH
CBdNSkZIR93rb/FSuC4ALk1cam0tQR4SN+kdOn4YE+4u84hQ6z23CB9+yezkNdrQNbFOmQ3GO11A
+YBcxmNT+i94zTtRmV4ZQrYsmrsuFq88QzAXfR/eVXT5irZeKSqslRATiuJUjdlG0OGDD96rb9aH
ZrgzorcOAL04ZAuz0Q9u73Jj+u1KEOVTgEZIkgY/0nIE7Ro0WGgp8V6Hv1IOyZ2R+HbdpateE5ct
HhH6/2PvvHrjxtY1/Vc2+p4bzAGYfVNksbKyZVs3hOTAnOPirz8P3d3TUllQzTmDuRvAbrctqRbD
Cl94gxbvM6VazRKiTzZHXUdntruq8nxdQNh3WnPTS4kfIWvelq1bYH8yO8GVGHKfeowrt1TAVWT8
TUzOQr6plqat1VqFW+EQn+JXFNvKKWs0WEIwRFy7k/F7UuZyDbw4Rc3Grjc4NtxnLfrwmdWtUhO9
9zqj0xJW39spBpmbeANgN8/RrMxrQKs3s2/HYqOVfGhZhm47lQ4lvSh6sKTuQVG627wH8DM7aA1g
KOI6VvWYJRG8oduqMzdRXT1zQcVKzEOHz7z1ktqW5OUzVi2lde102VVZDzeTJCCNKw106BIClLmV
5WmTJsMRINV2CH/Au1nnkfrDsEI3k5orxZH2WsZTsnIvnl8qWLjg4z0dRG/Zp9QuCxdSwWelML4m
WbsOMwcSCQU6PSm7FZTjtQY41jCzYyKH65LdWKHpW1flNszlHzrombYHdhfQPO+eqzh+KUfTn1DH
kBLTi6Lsi9O8LLjYOaZBqn5NLGWjZ8aTXoWeo1YUUvNVm2grQ8+8CuB5P9WnPr/LedttMG3yrocG
bWMtL8BQjzuavSu7r09WYKy7dDhZEiQwiGqj2m6q+lvuGLc5l9LhG0atZD+14ZoiFd1T82Yqq/u0
0PxIV1bGZIDewzIlmcZ4JRRnQ6y/sjospJJmPWX1Sx5McM7vdZB8Zv5FmqxVMHwXQU+bR9oEOdB4
iRYpSHRTt3fgHW+UulyXi+TMJF1TGTyokTgpjVOvRIVeIjQqc25R9WU7i6jRGnLqh6l2F4BdpCdz
38KTlOvYDSzxrRhmeqH99ODA/QLy4ssAV12zxuS8k902CH+qCgzrRHrUpfkbnMCvNt2ZBqAxil/e
nGmeIb2ojthbtYzPaksjL/crUzqMpbpV7cQHz+fD6HAzBfFfY49eeRon2wBVE9GU95omHcVoXhtO
7U5h5MtG5QnHJuSDdJbHHrKCq0oVu8pU/UpJ3K6dgZ+r+zyakMcttlUrUWysV3I5e3l3qkeUAtLp
CrdLL8+VjaxjNcisycTPHg5eFQkWUEQ2EG7zyDzo9FFb7aHSmgdrKL+0Wn5Uc/MTtNIvrZPfS3W/
i2oYbTEGtUa+zYjo04zot5pXIqVHAFUmT+kLtKXLbvIlbb8oU0yjHq3lIdxl9UjDHoMYlVQctwKl
lVyrZnOAM4ighj9rLNh+xM3kZ6V/j6vsUc20I9JWe5nCO+o/K3NI3ZmX19MEmTs6jv0Et2zE96Ck
GZtsOF2+JTavCsBDDnVgbu8QPwYmg0dPKOPxMb3oBr4lEk+og/0WFCAcO+zCJJRaR2OdRD8sLdun
GhXwOvP18VOkqPiu2Gu5ij0hlbfD1KyH3D45FT2HLrkygM1U9W1Ppb8LNbDDjrVxChs1iTmS3RKs
Q2I2u7EbNoOEPoRU7utk8IdB+GrS3kapc5218imbrq0SVFFWG+u5AUpjTl7U2gBp2YfgitxNwNhW
YFCPvTwDYu8uBGO/V9uQWJYX5RiIMr/+5NB6FWF3cC0d0BhLHDp44aE+2X/Ze1KgX398FL8TzL8Z
agmKXg2F1Y+q1Ra5nxXetAi/2EntfTzC75Wos7tZEu9XQ4h0Uos64m6CT0WM43vl03ZZS5+kNdvL
Wj2m/n8flXc25HLXr4eUstSIByX052S+Tap+P9g/9Hi60osMQAMaNdJWrsTjIL6NEkK8SRji9mgd
EwW+oFWuJwPMq3WJcvVeLv7mWS+h16ur6lvRhEXHgxj3HdIxid9tR1/aZ/tL8r8XRzqLr6JBynon
GEiMyVdH1fYa+m5doKPVrILXIJZpG8AKIt6DL7mQrC2ffRbWvrnLs4iq7HK6QTJ3qWmPMqRAh9eg
FPW64uz5eGa9E6q+GeksaZGBkjZYx3CXDpbS0l1RfQ+Mi2jzpbD2+/1gW+2Y+GL+1h5LWz2djIln
2a7FGlGpz9WWDvnO3I5Y7l5YK++vxv891jncMDZypuXEaiybG2yr3QDc18fP7J23g3YivhuQ9IE7
njPwpirtqKcwwmQAsYAplaS3RUApPLiwib0XWC+FZxmzbwflovPJDvuFvZ2X0zoGgj4y0E3pi618
t8p63RraKWmcC5UP7d17ezXk8vVX64ugVIhJX4YsQnRj8he9iG5K7WvYBalnysNVEEJzlutt2gS+
LS3rXrqRQCEmoebK8o84a6StroB7SR9NLbnp5ea7Dn241cF21tmtYbfelGuPo2xcTaYOd/o0Orkf
dGAmg9k1uv7QoTM7Y+BSlurtYBkXdHjeW9c6GlfweskZF37v2ztM6jawnIQ7FEn/UISFRw61D0Ms
6svHZPyWEZMFAuybOl54tu8l7jZwB0WGWGn8pqrSWkNblQoDp+kux2ukNY/QUkcYcbL6ozOvJDna
fjxR31kKpMaLXAXgauc3v/hBT6wuXOaPmCfEbh/Fparze7Pl9QBnZ0SSKLaUzTMzxbQ2yoOmf4EM
aRb2hU3qvSf3epizdVAmKpCFX9uhnH2TBsWT2lNrx5su/mz38edBqVzszD5+dueGmUvD/c3DO1sJ
xpiCvQ+5tyCqPo219L0x8coKlFXVKM+Dme9nkKRTYQGExCRVQmZmNeOH11XdVUNBdA6TrVaT8cTj
ozmDkGi6dj0kN4EifKEiOmWUNwj1+hqmmVqzB0y1j5VvH9/D723As3s4O0ckDSSoMzEBKmdY98NP
dAU3pTRsYw2/0W7uVxEAxzkCC1lcOdm0kiwQ0+gLWHs1Sj0LzZzQvKXj7Rr2o0PgYbjSiOg3MmKj
GmJ1BenLtm96LQX8DBoOfQoU3v2Pb+LSJD47ocbGxEFRcA9tsidDxxDQ8T4e4Z0z8M2bPquoTRJH
Vtpw2pYBAhps6SCLS/Xl40HUZV/54Ay0zppPRhJn5ZRwash76ct4VT4VfvykJa7x4lirFI1vwOVu
ex8cGld8lm1ffSlupf9Jy8Rc5DZtQ1aR5znv+PcIFIZQ6GmBRSdJv0bdLR4usSreeZ5vxjiLhyPd
CSStJGTRN0LdC+m+8BK/slY0Ao4Jzqytv/S8L7eD3ouS3wx8trXj1Fdn2jLdhdnupzLbGQLeXvLT
TIWfR84XQxQQgOpi1QZfIxUdi7S8lfVsK7OffPy2L17K+c6IkI+cVewe4K6DfINdZOQqW7orx8ry
Yhwrto07Hi7RCd8JGN48gLON0i4sw2pKRq3nxYSzOmbYbkYCNGrNCSBEs0HE6BLZ9L1Ui86RBuAA
jzdFP2+XlOEgN2G7jAoU3Zt35Sdy2k0Lu/URJ4ILi/V3rU0dPYJ/RjtvnUhGjI/qMprVkgGEoMry
4oBn2Tf4L18s4PzI/wCKnG8hV4LGLT1S/cI29ikUdsWI9sF+GJVn2lJuR72gCMRDWRdLLutOeX4t
6vgZWq3j4SV7NSVo/8qNJzB+vTA/3l0jr+7ibDfAOlObtGV+xI/BZnpQf5jFOvPzzeDKFmqxK6le
RU+Op32/MO47vUyeHoAGtCO03+WYoqFKsCOkVjvHODcEJru/RpEKMgKUlNzovFpP/EUJ0gSI9/HY
y5Q/2wAheFkyFSzH0DF5eRt4lUkCuMxRQ/DFwbawrkpNWf/fjXC28YjJgrqPlo1v1ejlYkCqx+7H
I7wT8Ly5h7Mdpp61Popj7mEUyaabu201Wm5SCdc2nz4e6b1+1puhznYQ/G1N6BQMFZzS53hbb+JN
hPA42L5knW0ueQ2++3Is9FERYwGsdY68Q2hcneyZRwcazrA/p2Nw4e2/O+GZcosOGCy0X33DV4lF
kZQ6zol66APibxE1a/OnIL2w66L39N4cezXKWbCQoGYsQBsTY5tGta5Ny6tTa1VIDU6khqs76drG
kqCTn0uIdpE1/Rga+gTzPJ0c5HqIMkiz/NrCwy25bwfpTjJwOK4+hdGTlTon1EOOE2LKWS1h+Pwz
gyGQDXeK9D1ubQ+OH3XMH20QX4e2fFOJConXZHHDde3K9HVtPGbUzF0o3j+4uu9B9gVQE7TY+NpO
nGsrlw5zObh6E27nAoNAtBnmot2G5rPSqGuGpmk+nfLcjjyrivPrEYEJb47zzCuiiB+/1kZnbc+B
b6BzphfaQ50gj2+DetW+D2EGcyzjIUiruKx22H66wooOY4QumVohQSCtGhWgSPwiV0dRw+uQmyuj
+yw3+iptnhPDWlEav6vmaFcL29el4dpUO1APmY2qEIotTpCtla7baiacoUTDkFZLvgySfYuYyi7A
dzpzUhVUr5Gsg8D4PKUlZC99nYrQ9DCBdMNe/hS3SK7k3bMoZ0pMWvqkNEd1VFbqoF5NbVSuM8f8
0seJ5ud82Ndpnn7KWmWuI3UwVxBlMDeT7B1ojEetDa+NuDsUjnQ3GqrqEhRgj/3NQji5soaVg2Bu
Z9+rw0iln0Gb/sZqlBsLa/UW/FoKKcdKxq0zTbvaQPgNl3Y0zaLDInkj7DpfR6iQyLm8xUOVEmv9
HOT5Czyk42RqOzVTbyf7BtL+kyEqt7XVjW4NDzaUFEGts1fsrRFQRRIgmQf0Y/p6GxjmFTQnr2za
tZRmx7q6T9rgKUshLQ0voT15cggbFpvWXMbJqHwMWxTksJdzDQuR2GppeojrFumTtD066bUTJX7B
SxB9u7biYdNP8XpU50NG/DwX0YlOtdfouKSTiNgIy4dTcZxG+VbY8Ea0+mCWn7Q8d+co2+ozr9lC
aqiO6JKVh0rEu6JyPJs8xphDd8ziHe5yfjQHV8H4OWd5VfNdKAeHWT5F+uzGyk1v4fuaXAtoMSb6
LmOHSy8yDhMSxeVUVeDDF13iwe2QDGrRJzFm+9CFR6fbNSl3UZSnRou90oQwmMjmqdPpZxjPWvk5
UYKNnDa3Ux37XYIHoxUcWlGvWvreAJ8Oallfj3LaroZSVlaaid10EX2J1cRwK3PaGsrktTBjOlg0
Q/GABNG6wsnRBFhiSMZN08fMGkR/AnvRgzBuJKzI9WbGAhuBIqX6RmudIj4W56YBkhOCnxVdWdIL
FXNajDWNA+NzJcmrYtwn9NYquX0SDiRCS74C/eyqdOsgCE1j7utKcLTCxzaUPFHcdIa+a8JvHRxM
o23ddI5llOBh0cufl5aB3NWrBhuEIFx10bgv9W3VP4fJuMqINWPM501MgmWEAimufI5K2pADa0dt
Wx+Uo1ePGzV6QPqgnu7kON5NIxVNImfsTo9yS+cj6laqY7ykIUeNPOwTfOFUu9rRw0a1Bv2jHqlq
aS9Fht+lIfsUz8jshGummqclQP6jit1gq+fmU6pVSCFd1f3kKnRdjVTzZzRsPj4n38urOE3+OVjO
srdhkKRirAD1ZbtuV+0Urz9FvvkQriNlxX/kVe+jk+RR0gG8lPvhfY+HVf/5UlyqvwNFQBgQsDRq
ZoTB51XBJlSjwqrJemQ4iYFVnsiMQxMfP+16rr40OcibSd7iDOaFUeSZinIQdJDq2j6WA++3/lnR
RpHNaz1W/N5iJmrFpziEgd4gdSdj1ip/ouW3AhFGp/RWq26txPqW1IYJvADmlRWY4KlL3npQGo9B
hkn71Pf5vgy6NYLYx9pE7HlQkHFCzkqX6hsZwRO7sleBKlapMl94Lb/Am2fRHvrIS5WUYJ2YYjmp
X533PTDiKdXAkOrC4TJrfx4nc9XVHK1NcNTVU9/fDDkmfxXSlQoaVRE9NNkuvFTvK484/noWhvwN
PmTkhQ3YHa0MT1olH9BXdjX9Ht3ibUrl0Gi2khwuSmOYF6C9dnWn03JLNpaCZFllPfS9cdLp/Drq
tBsRZHbV3CjwMpcehBStFvv1ui+eoVOtyvm7LdGYt/Y5HhuAFWA9Q+eazRT5dkv2MiX5rihxvJ04
fqh1crhnXePjCYL2Nkzl7POvmf3/bY7+oGr+apF7z93zv37gWdGJq+f8x3/++HT/r8e4CePiXX+j
5Wf/8jcy9X8bi0y4Jeso4i1eqn/8a/zRdv/5A3Ix1kcGVU9sxSjzUqj/419/+Rsp9r/RC3Ug0pCE
GOBH2THasu+i//yhWP9GZEiVHYOCKTq84HR/OUqFP8qbPyd3e/b31xY+b2Nq1DoNFKXQRjIWMCxX
c159s1WaBIUaQJAafBUkh7CD9asH89eQr4d4u+n8PsRZvIvpABvRyBBTpJ/sko0PDiYgzoG9Lo7G
CzXRt+WFv0czHYC95I+qepbBddKQhh3S7F6DaEBRXJd6fixLgWKcF5bJg1T2u49v74yz8eeISFYo
Oiq5lo5Cx9tdxDHKppZnEXj2AKttVcrZoQTnmyqyVwdiUwNUjbXhUIpwo0dUUHNx1Ql9K0Jtuzxs
MRRuA3NYlsz7j6/svUeBpYesUMpfTAPPEkElge9VzlPglZF0hwbPNoJFmCr9IVzedWN/CrPpguDW
WUb418N4NeZZRgiUQXDyjAHPe1jPBodx9myFxqoQXlXMmwpLg6kgkoIiLSVgQqZLFrLvTejXN322
p3c2eUtTc9OIzrmJHO0jPd1+/FzPcOx/3qS5wObgutnQzc7mWEKIXtp0mzw7KG9muXgqbJ0dPtqn
eG0NYmfmOlp1/QGPC9fpyhtOyNkqNheuYrmTf06vP6+CbBiXZsqksna+dBsdvH5KiwsZkKcOsfh0
Et7c5Z5os21aOGCjop0UrkRIVmY4TIDe68Vjndufora7IIGnLbf828UgOGw7Fl1fyzoraziBsEMN
70BPGw9FAHdzyiHGU0PFO0Iyh3VTI6xohWgM2p+KavZKQjIZyQlV6HvHwpannsCjTlc2OaQdZV6P
1E5R9y4izW7CmpWT7NhXHcR7sGLDTHbnDuCiqFivh154Fx7te5OIpYyQMeq6rOyzF1w3VWHqURl4
nT577N4AfhKAZSCgVdBQ9bCpIqw/wN7MQb92dOOksrqE8xUxlgsxyrJ5nD9XewGI0MTV8LpbamWv
QpQ8sFjAYxHAfPPkSfjxKDZOk99U6HFqCToIauxfbMktL+v3QWkf46sA5++cp6GFthI0XcIilh8S
9DcNm7U8xvu6oDw+j36OxUsafVHqxJUT2GGDDkKQoDIFRcWOlpTYgArpqArn2Mcg8HqaOyz+GQEM
CfDgZIW3ZjquA+e6nK/IYBCcMe9BHm5kMZGEUX8ps61T1ddVOHvmLLyRaU1ysxqczDNwo+K6hHGp
vPSnYPJv921RXtKRIVJxznj7sOfItlOpsxDWCdKtoude5ewxJNna2pM6DYcs73YDoLY28LIAmztE
YzrkZRBbWBei9+Op3w3l4AslP3bpcw8Oz0GGJdEWbYT46zSR/RCDVUbnjtN1zcSeJN2txODrgYFI
t3O0lMEPknFtNTnFx8EHGcmebW7nObkTTbodGmQqUmltpb2bVRgSoyqhWtl2Uof1hAZk2KJukxsA
y4b18sDlOHFbhEJFhz402lTjUrG1cEiVkz3RK2IgxrbpjJVe+qUtbSNnhJIsXZlUM1ZkpUM4Xsn2
tDW/hg9NVB2EKvnUTncyjXAnQmQhMVeT0ADTsfkk6snU+kM6JG4a5kfHGtYBq6GMuQ1NoEgZrpdL
o2Tr9mO4GR3WswjdvkB8Td0nuOayZ3dm9rUW3UFr5g1E3t2oSX7bTps6NtHqSfbzpO6lAH6HDZla
3GDWtl2efCfGVamh/R2OvqrH+6kJ15khPFUbkPvU9xIfxaaEkmXjDenJUDAUCsVmMKONTeWgAxpa
ttkGjfYH0IDPHGDridaALJFCV810RZ5wSHX7MVdi0L7dtdWGd8FVWOoPddX6uWktuLN9Ww3gkKLb
pshuQip6Ftatjg62PIzWfdhd27a0M9mvzCnd1taNjTIIx/OmBM6XVeigyNjZIGfrqJ8Qqd4ig/6Y
LCekwXWj32wSP1Hx7pO1sQFWkTY2mRIUUPbL0vwZ8XaXQ2h54zUWbSUkDWS1a/RcgocsaraVQ1Wt
SJZpsIlSUKKhTh2Mi2t6X8nYj3GFSRBKnz0jZgXLD3LMUmQjJjfEzI+gQcJUIIslvymk4zJcOcyb
cG6vHT5tkX5HRtbTnQ7W/n0aQjK3iptlMMsQmzkb1pnZ+bijrgcgqi2HQRrErk1RjcxmFzvLND4i
lrObpHkXDaBIsTsJe1cq0RFJMM9wpk2hOke0RbbV1LmDNW2WPVkCSp8GKNZSwMyijcod1YmxDYGb
6n10l7XjqilymmfhZh4Nr/+Jd6Q/SggeJusFKR3g0yNyyU/swU+HTSHdL/9iDLxvXsnU9jsNLXkb
HKdhmJ/aLFpPHSK/g2QdkCP2bVRzI0LZJC+5g3K1XFLVI6ZObpwr7Q71YlfmNCyYnNNMB75jgg7z
lhqGaXCp+X6xOVh+SqOsqrTCk3kXMy8xGxA9EIIyqgOiBvkraoyGxv0voqzTOgBRWvWZtzxRmzlW
6sJD+MULa1w3R2KtcEBWiOMSObCc3xXaNbopNkWJwUU6uo2Klq+cuAoF1VKmsCJxcfzuW45jPi/i
xmJTeAlHd2bMG2nodqM+opGdbqkduGEi+WClNjrsqSHCfqF1wkUPaBMhPitb+yb8STa0TxGKGKGx
j1O0WSZzZ8aohRrumOc3jaz68LBqriSLOGXV8N6MorWOgoysM//VB1tB41hJ9oYCW5C3u8QQlHNc
pYm/gmpfoQhNaRqp++AQsCkMeY4yKIOkYqPyyTgEuI3x9ePQ4L2giyo5Iv+LJIhzHnTNTW1i66fS
9bKba8vuYH5Nm95QL4SYZ6iIP4M7Bx0YtBSA4ijmWRibBHpW1baDs3Ru4G4VbSLusDER5c/Km2Vv
K1GfkuERxiLfDqrwlAbSOPinmllRdp5N6Bmw/OZ23jgTunYyL84IPmtD+hQqDx16GUHVXAdsLHb3
2ZqyYyAbqDxdDKXeC2AwK3eIlG1Ssl8y7q8CmE5LoiIPbMcL4+RrMF4bFO4pFLrK5DwQR5xSQPCj
oW8TVdtP/Cml9HeKryhxvcyaetINFn6ib22lO5C/XYiuzlrgfz1mFDF+BdGKqZ+FraqRjZmWmY4n
RnYL5D3asnP1Yn6ZunnT5bk3O/2aVpRr2fAtxvo5tjqX3su2QEfjfzCzXl3KWbY2DbmUt5j0eYY2
XVl1mGCcWT0nrfXw8Thnxchf94yLIoLCtFgVZthZyj9kNfyXTqN9PGZfK1k/mSh2lA26+UrhjXbK
syZBw4/KsoTXszflc++m6nAQzbXuSP5ybDgBLp4y5C3HOYblNRwNP+/ZIqL+Qjp/5q3x19XCczQt
KpeEZGePxQxFk9H3cLweKXZJDAikzF4rccB84s1B1oiwiVEx22WOZ7ln9cyVOb1dNsWceOPjZ/dO
KQPmMiqVnLqQFJWzRyclFpItk+xgifFEt2ddyv1hyWJiIt6suFRZeCd/x+RXUxQDQ0j+53y0SrfK
NKsdT012ea+tzWRRtreR7IJwUxHWdBf6uZr8TuTPkA5Wt9SXAGKcPe3MbKa8ixmy0olIOBR7lqrd
AAFI1/TFUanVT2NABFpL6+VblqIG1tZ+ryLuAq8iWOxWmTJtmrn5XkfBTWjjWuhMj1ndGiIjrsmO
oxOBR3WwYul2aUFwiEXXHE9+hd1Qnw/rehzWI0KSs+ZO/HiO1g4hF4px4ck28+NgYiP5EtYcc7l0
P6U45NbttSISOhrOMU61kx0Z+64Z3DgEU9GCfqayrTfJbU4HwhqMrVrKUMzTXYONIgVodsvojv1H
zupjk6Gr33spsnxMr24ink+idVdp246z0cY5SbP79cigS/1iOdCXNbFE4D3/VrT9YdnhIAtgMRGe
JA1FTaT8+u5aX4y5yAHErO8Ved7YZHLLyusdjuG2uZaIqaQqck0Kt06mb5eYl3MPUscSM8tzdgx1
yZPAfxVdsg+j9OfAWtUo46BrcSe9UFm8rgmTKFivjXhe6FG+WZE0gORRlGG9xM8KXJBAhiOOmcOQ
bQOC+EiW7uwUCUQl3MAN30vwVDpL3etqdzARcEJpcDluRKPvA/UproO7TIfcsyJTOrQOorcyj7t0
jhj8HoPBPmoJlJPpNLWZl80DHa9ypfThJiC4yCgJVVTE5JacsH0QtAUpp7mCU2yJFIMZ5xhi6Gh4
ltJ7E2poSI5Sky5ZJQQZ3O8ETe+sifaj1mEDSTrY1dcoWt45YsK0wq8qsgU+ADlpv8gPS51Jc9B4
pkQwaaexfdKMbGuQeOZWuHFyUok02ky8jmh4ScbKz+2HZuBkRX5Zd8gq5NiNiXvUVOAJ1e5z85tZ
PPErIdCirbjpC8y/MU9oOoFnZeYpi28VyAFiKr07KLXY4HG5BjT9rcHF2Qy0UytNnhNanwKy48Ah
kSjE1XKZ+La4ekoQlDCNeH+hQ/93JgBtwN6Z05WRX7fmg9aXYNNI8don8DNuPeY3Sx3VDgh80SpU
Km0/5sOuEtFeEwZOx7MXxentLJDRLCnLUHIpDWDglGGWaq/R7UksT8UQrRvZ2EoNr4GP6mv4X7EU
xCvcKL4S96NV3UrCW4qFy7w1J7EJ2YOHcfCXNbcEILnT7oSVHgXRhi7n29ocKYt0O5MTpAtYPpAZ
VXK6GFJvMsIclPq1mVOfDa0DDT16QjxmidcV84JIjxRUG6fxQURXs9xdgv4te9ibLB8ZnwXiry1+
zQ4J69ssHxunpOf5kGmF0v2SteT65Kl6f5hJBJaptsQbMZ7RlsUV62LTBgYiZ87dx2fJW5gOBxuX
Qc1/8Y1AlA9B2reXUco1oARtcrw2Y3aT6wTIyMJrIB/p3I+H0tTfDq6lUokzoCrT+rPZ3d8OpgAy
KAophAJpJHssHsUqEh2d2Da6QxUzo1Teq/XzUlGDBnEr4cxWc8hEmriKpO8jiWdvdNd1Hd2J0n5I
B3YuTd3LzsPUs8FEo19nlHam8WVBM2GWu4tM+ryKPR4mJGMThsv7T1qZPIkBCrBkSsckjfejaHcG
nN9SIBRjyxzmywugcFBVLK7Y2CqChBAOpa0iNmWC8KVaPJs21EdbbCwByB+Zz1WZp9sg6A8OCUdp
aacypSRBKaK14jtylLuW5Ynk+RUadBu1oNJeYk0fdTDeWvnJSS241fdSJG3LDKB9HJngOzCT6aPw
c2LPEaCz+apQxNXYsUHHOd6b5nFK0yvZcO7VmeJLwd4+50e9MU/piECzAawhvpXS8qaDjrOyib6N
TvlmajT0E9aLBBEq33cgA9WCsoYa3E0qulJkcFP1JKcmvXi8UzGms0tpD0ZyqW5kZKbxIuw7lE9q
HrFjR3szmbcmG7qQQUDo3YvURD/QfNVWqb3wk+87ydnbCNoObCASJTo693dG1z7nhHLVmG9x1L0v
TSJxjX55WEvHPA0/d9qwjh0KCek2iVqc6urge1APuAPN+xFVPLLnONkH9oIACPKVwQm/lBPUAqQ4
tS+N61gKd20YojAp+5xBWkqY0NlHSUWFlcugZn2rBJ2/nGi1TI7Y1D58jpVNtSiTHDQ22cUB/2mF
vp0UMmBmmqDoBWpna8eqN4Vfe4ODpYr2VYKyahPeLSeIVVmf8C6G0Iokeoa4sbNQMxVXryRMwhnK
SehJN7u40PcZJUdYB1x9tl3OEifKvRQvOWR0V7jaIEJIgr4EAUK6XWogqOk9BiNJOUquY5sdrRFv
VHmX4kC1SjgvpfkuH5GgZPFmxfDSh9LjyqlHnp5uPpRSdixKXJXsnwGYssIZN06gb1twSmSu1E6s
0RPxpw5r4wB7Gs0W3pIiN8ZDZuv3iXxUMKyJmx7F7+z2V+3IyfdR6y1lpYTjaUn4jKa5ruTuRadw
EY39J92EXF/EX8yYuCdC5TN38mf8xVemWm0qkd12nfUIesmVpnjbqvadboRfR0Q34jH4KuiY8xit
B3R2b3S8PQoTe2b7aqkvLbWBkUkctPb3yaJmsJSPOM7RPXElmtBgHNZm1rt9aVDmG2nes72W1Ecr
zkX4F/gS7p3+yYxxBiC7EuV1I3XY8iW3ehrstRzpC0Lp5bvoGO6XrJ6657FtVXrvZnMKvy1hSlw3
z7bSXDe99GjrE6GLso/yG81OKAtA/VXVjSTQ/Vvq42FRPM9q4ye5BkXfIHrVo/2SvCXzeCGBe2eP
tWWLhAqnFsLn8z4ggiwoDGOD6NkO1qsCtjXh0VITbfXiuJSTPt7Uz0hCywGCwyOtLvY1mHak2G/3
dDnGkkDrCoi2CetXTWEkh6CZQuR+lsBK8pd1a5ZbgWXVhaF/P7sWZzLgsWT2tEnOvdeEzb+ZOrKX
lS1Qz61RrKSESNF8qeIgkLihSgqoKn3S5Gckr49klcc4yrcxrIylUhQyd39d0v8DIMJDmfPrfy2f
/K2sREOJrPvVMP/nbycs7dG+/dmdf9ebH6LN/tflLeiAN38hBAcpcNv/aMTdj7bP/hyADv3ynf+n
X/wLb/AgKvAG38oeXXo+LcTdEHDBrwF23//zBzJWr17e8vlvcAr3zy/Pv33739AE7d+L1h+NJWzC
IX0tTb2/oQl8ycAM11JszK8JlPjS39AE8AcQM8AzmPwIFvXEV6+gCYvaFT1AgA42QdZ/B5pwNsHR
5uISqH3JtJM1U5fPS0dYUE6B1tuIn7iyG2/jfbMVvulH+0vk6LMy0N8j/WKgIZ+FUMvbpdR0Jvos
rBMv2QUGxIRV5qen2st38S7fDegq/IjvL4GxCPT41H8C0d9Gtf+LuvNactzK1vSrzAugB97cwtEk
md5U1g2isgy893j686HUms4kM4qjMzdzohXdrSiJGxvYZpnfnIw6y8j9Rwh3uWiuD/Vu7n8ET2n/
hJxhNPto29sJ/R3dLK/j/r6RDxpAgag6ysV1XV4br6lpy1eU5I+lF1/3MhmIXT4j2/gk3bZe+1y8
YlpAIP9LvJ8rr/GLg7hHjtAN75bdvEdFk8q4r0T3AoT7/AHnXgmE7H23ox+iHeJtsUufm13rJL65
kzazZd8jArwv7yB1O8uj+iwWDzT9rlUTIqKd/UgnBN/dHC79o0LCNmf77LZ/jrfjsXwrt4iCISfZ
HLJbtAZEL6dSbKfX6O5bNrWcjeCJO4xMUGRzy/krJhlO7HVXN5pfPoOGTJ9nT7AxKLiuHgFEx15i
+To+29erPGVuePXT0u205mjg8BfY6OaTR9XNg5x5ZbKjhzf3h+wR5+/6GL5ototjrJv5Bf9RnSPa
Bl6x0/x0D/LSnnzDVp31Z2sbVUHH8I3mWLjlMe1vAKbhajy9LfcBtqqR3T/1z1Fp65Tc77Md1nXP
1WPuBbti278WpZtv4qvst/RjL/vBLnkLY7vbooMroQg57MbFYwYbgwTPRqnhFmHPyZtmtDL2ae5T
AKid7m2670xHCe3BqXeonVem0ysPAUgO4syYmq9jZE5nQbQ3f6Ir9CXbZaua/+P4jU/zK93y7Vx8
csdNdTB8XuhLO9k5xQQ+qYAYb33Mvdopj4Jha98nlwWgwJi769yZttRtBoTaGb5bh8CLvsrb+q3Z
IOH4GNznL9kmsyi9b5DyNyI7i9zZU1x9TyTrTC5fEDlkp/+WXt1AafGbgwDDCvcR9ZfqBKVTbwo/
eZC2gau687E+Zn4Ix0w5oGDhdDfTtvJYEDx47tBccRe73hc36xdA2iFGH2enZF71It9I11pot274
aBzHb8CBN5ZHMzY85Ds4PQckH/Bxyq7T3WoPxt/VwbFtkZqwExrU2FCMtvo45Z4MDkk6GPeGZx1b
II+TrR/yr+preCf/EO4HEjIwSm4223VC5dGlCY8wnK/eJqYdHlW7d0PH3OKZtSOY2co3+iMkOXVH
/3Q3XIW8JRpvNjIZxcsACgZQLiVMW8WOwW7YQ6MrZcRo2/hJubfu14L+lxJ8X+KprzLI/dHR7kVQ
xw8SFk1brdyHR/S2NYmw6UvMyJOjZm+FjHCV8VRpQIZJ8V8bwdMld6mcGv8FF5Yg3cnZ3FrJbik2
GQcEiVzEwhrdhbUa3osof5BsB7dqQwZBE8lTQAU3Tr66Bzj9T0HzsHQwXnLHcqwZ+DNMUKqsBBw7
qaBe43PJ+yPw0eQ2L45a/S2Sb5Z8j1A3Akq64ugC0nr7pbGTe8C7oUTt62Ewv7Ty7ageim6xY+v7
In6Vq9d4AmQM9BrB1y7dFeqd3j6mIt1qy2mc6qhemX51H3xRD3HmYPikckTV2yjbVNkGVb72Nu62
hQ6F2CcPVQFKhw44YFirQolj0ZaWemnaYNcVw0tAwSCui1lBgpYIzNKEwshV62Gusy0SD1lAe7gW
/XGXeGjrweSkKX0gJjeLrTJt2va2649We6NOHi1eJfUXnDINn9oJVoq2NFKzvKd3CeOmLSlTf/nn
Uc5N9bN46JqfP7vjt+p/RICi/TFAiYvuf3k9Lg5d3LcfQxX+xb9DFflfwGjAQxIJoFUmKwQ9/wlV
REIXhYCbiMXSV2rff0IVpM4xsEImUVNAShHH/idUUYFlUhShl6fyA9Y/CVWobpzf5dpaOWe0NTQ+
te01+q5CbkGSXFAqY/Iiztuh32bxdYdHHfoOXyl7cBcNDf537RbqCOoDEkIzbEBjCwoK9V4/alxt
B5tC3/AryD93G03wKTVG0XNy1247lwsXi9GaDmtPF8TFXUcBU20dk4w821aXragjOukKilMN+TYa
Nlq/H5tnADyldOS/O2qtgLODQ/Va3otQTCgMluBYuFiL9cdyZ/qR6271YzauhuyQon5m6TcWMoyF
N8g2RaEKBrDusS/pFo2Ts4oYPuTULJ4R1coaj5Z+WbgR6PvJoalM812sXaQtupf8qzk5Q8I+2c7U
dHsXQSIFXA/XLs4lj9ObslUOvBwR8fub4a154LSHtmPca1fRzWSDoDwIX1WJM83hp14Xwy9+ccZz
8jWYEL8gdUSjGgBJze3EdUFqPQgOdYly2AHFbMMtll6ApZtkK13DAgd6XzrJDRdlvKebbrwpGPEh
bVa6gogUE8UxalE38g99lx/XuCilXoQfzxcBnoH4ZdA2TQzDxY/nPb8T6UdruddyWyzIeTG99UvN
skfpYVqOqBBZ4rEubQr7dKu1EliAb+KlG+4xqbNB5Y0/LA5ajkeCA+aQqDd6SQ9jU0b7ptzmMqa5
rzG1aczBzLtWd9RxK46v85OxxVFdXL5SNhMk29yotEiwwd5pfPbm2FA/NrdgCwyIQV8yGJuFC7bc
U50WqeQ4Q4RPJL70w5+TaavfosfZK9ziZj3ojU16yGp+xBGIhKw3wCzXa9CEyxDqRK0bXdfDjg9W
7rgHixccZ62XMIcDZOf3yy6+W2XKeX86Rkak5aD/fpnfWQlrISBxrW+xsA+JWrUvVrztZq+bt/ib
wdXJ59ueNo8JNWF92Ig709p0PUrSfDmHu5MblJOe2EBwvnOGB7axLzzTVbC/srs39BxQM6ufymtl
C8jVSWF93OBFNFhUbOzMDXb6g8Cuwy2M4F7bms/ANfQ7y44cHszBUdmnFXPUtkXsNQcC2fRX/i3v
fFyv0Ppa/yGTZGC5lgHretq+x2y5duC7NNtyQ0ehE9ywQhoMww575fa08G/sEZuy1+JludMQKM/c
mnUVoKHmL3cGQ0B60zblE/Yz5VcTG3IAPB34Hsyi7RJp2u/6TfMt/dEhSJZtJd1ffubfYVnQQOgf
lmfUHJb8YZC2pWTniY2qJjJoCYLwW0kC/XIvTU8SakDOiivGJmRw0u+5uU9rACJuuPxIMbFOXufg
EXBRgKOq7lfo92zE5o6el/IzvaWnY9c7eox5hyYD4h+2NrrC5NWN23LU5A5GnlnhijGiXsB79gud
18yGWFJXWwUCUkyX7CppoHx1zvKtoejvmU7raW6ykZuXpTq0ySssqXy47XT8IW1lNikX3xKfFC1+
U5544BaHhu+AJNzpsH2CnaptE+hQ5iGouf+3Cey+6blIb03hSiqdZnrtom2mXS/DMUpu0TzUgp/D
cLQEAyjy64gbdxz7S4gxN/pPsj9X+0C9kdUd7c230g2sOyN8CK4RnWsqP+6c4MX4qcAptOnv+bSX
vahyZgRhY9d05jfiC0jkgKds05/fqKvNV/Ib/5Zc7qxlj7e4HNjh9wHoXAv4zu5rL612i+wDupKl
tzq5GY07qTwUI0w6VCU9USbOGXfkZONLVtta4VDWdRQ8pe7I4eRN9R2Xh7byNEqpWIhU2xU0iEm6
8m2QripCV+OxaEF90cbYlL1v9Y9hQgh1rco7Q0vtis7OCxJpiYyz3qUy1NqnOMli6RPjV4T1BziK
31n8O4BHbxTp2sDGk/LXer6kXpI63XZykmvdX/UDcv/fiqr/qNbzPy0K0igJ4ohi/lZkgl4O0f9P
UZGTxVX1s+nKv/kl7wOjT3/r34GSJFr/klCvwqDEQDhoZYf8HSitf0TgpGMuZVmIrqzK538HSuK/
8BalaGkYANr/qgT9HSiJ/5JNcMCiKFMKAi9i/pNASfotIfKf5XL26KcGtFbYxn3cq9Db8qtI5eiS
fubIPairlxdMXxotdGRkSuK1My9PNajiwrPwk9Q8eJ+YTWcluBhbNZyOhIWC43caJqq4s/T7ur7V
g+vF2lSBjWCGsSC8c0iMH/GAJeUs2XH3vVbvJPUQhI9clFHItnEk4GTatzh6MNNrob82qj12Ca1+
W5oHNbkd2quU/74SYIrGNwBRTbNwsuBKQopUjq/x67JpQyGKeA17NISrJaZvRkE36n60nrX4phR+
oi1r9+p1s8x2azV2MfhVdsyTW3XY6ZI/BFfEBHrxOCFTiKz2aqW2lZtdNH6T8YNq8HiSAi69njbd
Q6Q8LmiMpi/S8nVId0Z0RNwGTLI+X4XjpuF3Rjr+2yTbaNZBlwIMBZ8tzZXZjxOcvBsat3rsq9pN
ZB2A1CXZFSfJRLN4PM7D7QzBLyDY3C/DK2lThvsUAB/ksQwBPfWtMWyb5YurEUpN+/Wv0l/Ul2i6
69PHihxQSK7y/Fho1436UCMRkx2TaAsCL0kxAEMa3i5qlNLdDh84Hd+6LbxaOT1Wkk9Hoo7+oiP8
oxPi8zrv/4cVXGndA//7b87WWQX39mfTv9/9v//xv9Mik1ostVbYPWux9n0F15T+Bafst+ETqRFY
JQ6Cf+92QfwX+Q46FhbMM3TGSID+T14kwDxTUNuTqN6Sz5BPSf9ov681zP9sd84afgJqiqzBQCIx
+m0Z9e52iDsBc6uApqK6IV5Nt+EeoWHboAToYO51LBz9EgNpBel/HJFjzzK4iFQYyqg48OfvRjSB
QcxMbvA6d/SGXf20imrizOXKL8nm3Ye4/etH3zPbpNPZUZ3+3ethXtDneJEfx6qzyESVrVtn1z9r
vti7cCacntAAIeLUhTh/4bY9wYXqZL+KCGxLN4HD0WM5xZ+OvRxkkLRHT9zMzkwVMfFFwaaSQgEO
3qhjXJUbUqt9dKVsZuphEXhYLuF5wxHkptcm//8fgij//UwYi6HeporQnE/q2IWEa2Zi8sbH/fpM
hau8lY54q6KeCJ7ztrn4FqSP/aezEU+/Mfowo5VaUOHp6Tn59bDDZmc32EzZFe6wdMWaqd9eNEf6
CGX9e1QdaRDWMltkrQG8W1ly1GL9pa7zdJoDYrWi5bXHdDP6xbXhYEl5lXT+X1Uj9RjfXOoXnEgY
/TX8yvlkM69SeStb9P3wNL2rKZb59CO4sOmxPXbb3l+c9DXaq/d/XtgsXX7s/S5inSmiAVwE7ikz
PWtm9looajNQpFQQAiPzRMBHM93FUZEf5ES0rNCWBSHJr4KpqMcftTzq6Xc90Au5IJOVTMB/8NBS
hKW0YhKvezXVIaxksPYtp88bS41cKZIEyOWxPsiJrc1GCJSpwXXiR4Q/XgzIXlFb8lgRWphiy9E8
vAhBiX1HWOD1jmJUtczXUrqUANGMWMhgkEhxq1BoDxqM2u0kT6oVmNjMo+iMtPWNH2MrxojENWVJ
9VuKs7SlMlL22v3YlIn1PKqoIVi2FRZ1+i0vkGn+lWtlbn4xZ6KqwlaqKiebwhBRbd9as2iyCqlz
bKZFexjbJL0blWrK8tsp6cVJeYaaUYmTZ0mRUFHbLYToexQbOdVnS4hMZPeMLApyQAtimtyHUYg1
6mRWZUmOH8aNZhyXNjL6azVB6OahFcuSQqociVK+U0cgNCbS8RhJT66BAZT5ogmiOsPoHBX9pUDv
Oy+PM1Jj1a+yHbrits8CqX2QeiWcHSOccvmpzOUpD2+yUF70CN5BrK+allEkK8Q2Oop8N6LYFGsR
GWDueDBBgDQ07qWAqjFeU1PyZe7ShGSjigvxCbF0RaOMG4HGcaOgbIyrpI5i63pJK7XdzIs0IKQJ
crrYzebY9r8kAy33e3WMS+1Kn2fZuOkbsBYLHndaWLd+xuPpx8RMAlQ45HTRSpj5xbRo92kcKzGe
QbWIQrkgKD8LHY2A1o6EcAxe4mlOrMrugX+Gh85qowggUgUQa4PYSpXUvtaXcVpvwmDSpKui6QLh
tYhAGXuLWmkRwCQ2GbDv1uyPg4bpnlPkVUr1Ab6OLLtZkch3lVBPdLDSAm1RE9313osVGeB4XCAe
/ixGgYGnTA//NrfzoCkxG1DzrAKRilQ+2ayQdy4IXAA/tWUBCRH1IaSStCgouLdWpCQHaqaa9igg
iiFtNbXurW9tPrQoScrVND4l4Vjpbr3gR387hGmn6fukqtAysNE/m/rDogLkOkoA9sSG6nSEQsMe
YhAZuZn34sxeNkaZWlHSaVfhssTNbtKrLNtBoRKEG1UW0DPAplmjkCiKnT6g/w7OB0iDRGSNWk8x
EzYD00MTPdHH8GaUcGL1WxXaxk03zGp6UKYsim5ZHp18oyRILn+tUYemQxV0KajDkWP0u1l2kbJR
EiOla1YnGTnANAt1aye62at33OMZcl9LVSTaYayNRntKsrSTtnUZN9MObB5vqGkiEe9BOanQDi2M
SHbNujRkSkdWI3+VtUpSbtuK+dyZeQrQKqikmWKfVWstYvVGgsEPD50fcHXAV6EJ02S1Kui6aA/3
LaDzk4dCMNzMpTQk+3hGi+e2j81QsOt6WcbXpZkayF/13BvGF6mp89GR56BoN81cqK2Xt0GbJrZa
mYv4jB4tqftYGYvkC4kGGDRWrTk/huYQ1TK5TonCMRVALJyfJ97oN2OMW3lfguhMTa8wxWqJWdXY
xOeOAZWHg4XadrVZ8FAdFVscldoGrBFaVF8VGVTIqJdJ+mqWjRT80Meg0H7OI0YW0bGT1aQLDno4
ZUXkttEk6umtqk8NUBw7Xhqj6V2hhxBXOYJUGdUuEsFz+nVqtdq9YXVj7KKApEWJPUeiFf2Sm5Sr
AOWaZaBbqeuYvyA5AyUM8rcexgj7L8OSin5cd3F5rFqjEu+lpDdFCr45mCE9Hjk7BclYOsy1pb6k
hL5EvQTy2QgKHSoXgEZOFlQvLKHMfa4NoUCGF+Ws/LBkSws/t9EFw7yuqiBXnrR8asybYJJyk2RE
V/XKhpeiRo95N+vW4LB7+3qfZXEcmEeooFXzMCb10LZAYbkyGmygyVLbbRNzBxyNuOjL23zJ57Hx
pGoysQqXu7lAGszMQQ0GAl6yD2YWayCdBcUclytr1Azg0Bh39zgXuizGPJM2IbB9DeeMQpkp6jXj
oEVU5LPUEO+QhmkoHPahGKMtMhXZRH1uWlaHtK5genbcLIvwyllIKjWBr8MzsdfWuumkFgB8EAjL
f2ZTlaGiqNVCL7b0hlWF2K/N4wI97qLWK14uCClh4W0Uwwjur88593DwGBNGtKe2SlrgrsmqEtAC
QkSlkq5CLlhdSJQ5ZKO4gkZBHdEPsFrYpUmP8tuT2Iul4fLN0tR0AWrV2hXvLTRestFqIgHDxakK
36ZhyGllmCI8mwJMXtr2X5cSFb4IkVkE/7hF2pFKV9RV+n0ambO8FQw1mXfBXJjKtyYRxsWpOykd
D0o29eNjk/fR7ObZrBKCkM3UIfzRZKieYw3+G6z3SJCkADinmKo/uYLj4ZHTQ9Tdkn+noG435YbY
bUCbYTuObFOUthtxNhbT2GhyP7cS8P4ScdlNavQ4q3KR90dpTIM5281dAi/VHapQsOZtGMxTqXkz
5EXq070izx0V5sAokh9EzBQbpbpaEHbC2jQJO0+0hiUpPZ64kS7Css4DVAj4pkyjjOjQkMSTQHyO
lKIULTDna6hf348009O9ANAAsryzONE2uRbdaYMds3vRVWmNPj8GjOvYGrKJ0EdQEzlBGEdh0SaG
RHS6pl39PVYwnFMYVHD+2agOe8U+AbPLyWH/OVT9iLojSSU+BQaHXAuZMIHlSbpXgzIN1IjWAWg4
0H70XWlGqGPkKNI+0+oLo/2O8d9P8+Nw1Ds/BuGaPJrNpJHxdW61Akc8+JqQOW0MqzaIlJUvf57d
6Xgm8hKkslDnVhtgwvB1+u9yjiQP5V6IGW+1iFh7Ie2TxccU/cKL/6FJBLjwk8HWpODdYJjftWOu
8g2xFLH74Bdoxwvv78Qi+nyIE9BiEut9p+u/k5iOyMfRn3tWqQ74J3nRNvFBu0dDzlOc4av8BiP7
7s+v82Ot+t+jyyD8LdQdgJWdvE0hnTqIbrzNWDxq2U1TtRfm9/n3Ij8Dl4kQhiGerI9ikDPLLDqS
tLvZqchLIU5V4KQ3koewbeJdspf8TTl7tyD/+mbvBlxT5XffrM7yQutAs1OCICYV115Vuo/oV5Kn
uJit0LH1cjeZHDRZCFf/n8c/eaWmMNVCu0649ajlPdUOqvHD1ff8YB46TwYhkt4It2RIzXjhVZ/U
AM4mfrJYReR0I8kcqAEwb1NAsxGhMKXllrw00smxejbSyZoNirqyqp4pFodwq2z13ej3u2ZzsZp0
coT+NQ7HGcV7XQfZe/IqWzjg0czlxqfsDqLHnSE5s+7DPMNHN2yOk24nnkiptff+vC1+n1pni2hV
r0drAUDvaT0Fiya1EyPw2pQWTEfz2w0peaC4zS9avItNKxj/3jpCTvLCR5Q+3ZHvRpY/Ll9SfQWB
E77i5BcAPWP6R9HNWiJERxLzrrWKJtxeLKVcGvXkokQDY64mgTe9nqqLu3tbXlBMteGPuPuCUtmF
1/vZcJBvEO0COQuX6+TDojwdZFPN68X3z8NSHGAlXXjpGghZ8U1xLnumnxbIfi+ltSIJuGXVcDn9
oClPwhHIa1U3Bsyi2pHsxK3epG26mRzTNhsXISZerQuP7M+TPfEk+OuMXQnVsiqbK0T4ZLeoWqbj
b8vQaG9g8IW1ZuQ2V7mFkfgKLpVcmuQPWAA71BGgOkxutwnuYYx60S3GWq41Opc+9yevH4kkeCIa
lGfxfHUraogEIfvXQqahr7/M+YVr5bPX/WGEk1VcyUUHjZMR5sgpHlUvcc3EXd50oLOFHUG/c9qb
YiNK3sXa67p0Tnbuh5FPVjKkY91YDEamAl0jAorJIv/zajlV7lWjix+uH94MgDeXV/3SZXfpva5/
/u7qWdTUFPSSZV2gkbhMOH+1s/vn1XQ2BLEP5GdVI7SEG39ahmwjpITNdYhm1EAoC6AU/P/GCKs8
gYrkD7XVk705mxDxtJqjIG/o0K1ij+PuzyOcCMSxI9ZJvBvi5KaS1MAwh4ohEtQ/Rcgyzkqas9Or
egOZm1xgU33TfjX75onCVfhyYfTzVyij0c0iWR1WeI6TAJl70mgs8/dZJ4N8mm3NR+TfQQZo2aAh
5YwPGeiyPw96dpMRjdP6XbvcK1zvdxfj3cqYqilEH239bNJzGcHxZl7S25/HOL+0TJlbEgNTMHcy
8oknX06Uy0UZRmg86mZETNQ2a1u6Mt21pGxLTmMj/Ft8FdxLczvf7CfjnnxOodXSQExFEC3Gg7g8
LcLXuSPXe20G1Lmz1B/aeyk8FIg/q18DDfxRfkzTPfInF27t33JUH/b++iBU1bg+VQsA5MneX0IM
TUn4eMtAA60v4nH8mfwglMY/1QWFOpN3AVOhGdLBhHOtn+O23V/4BusQ54+AAhqisjTDTmGPTWSM
hhbwDcxjciu54zEiG1Ile3TpwV9ZrnRJoP+ztw9td+WX4HJusGE/Hjq4AIaw85g0eaYBmh9xHdhP
dBVV21i20K03tb86Osz/PFQhA7PWxabDmAEBerKRKKbm0RJzsS030a3sWH5Mbo0UDkRNmz63F7r1
hW10Hh2dDHlyr8xdhVeiqaP3M6Eb7nW7/i4GhhcewI4bhGNu7mahczEQXX/25Kt+mOnJwiIPlZWw
BahpHgM0lWyucL/YLg6Igti5HPienRYnszy5R4o8VZVuYbgQ/h8af0F0H4Lg/PNSPTsGEdJQ6ZtC
zBMV0umT06KWhUEXC2gWC4LqJUaX5j/fC7ChwM4QP1O4Okv9hK7PJ1oq8+/+HMJu/vwTFyMagzi8
EkY7F+/+T6ZkSrDHETuFtIRf2MetgAhXgSA+A7be5Fa3hQtiVoO3MLoIeKeMaOb2JfeW828FCIgs
gUoL6lwc8h/HlISKjI9WoCcmP1QrsqtlHxHg/PlbfbLJP45ycsSihawlUtrMxJAWlN1tu4EeYpet
VxNG5jYutA7Auy3BK63BC2OfH2mcpKRBaFhC5+RQ+zhD06qlvs/C5a+3GrvwGTbKhjkqjnRcLYEu
NVs/ucjQaAWPgeCirq0n+ccR6waiqJFn64j1swWpZ5cTQTYvqaPMlO3K28ZBTv3SLj//kh9HPdl1
lkptaa4YVVCf4/Dn3N2F5oW4eP1MH8+Rj0OcLFCBFhRiEwwRKAWs2OlKBOKdDVg5X0vVs2Em3oVv
d35wGZqoKiL7EHLqmcsPbNQyyGgiekVJYhdv0z2mVStiF+vbDabPl6ofZzUINt278U6xj4Ui0Fbt
q8WTUhBfqX39MDaXBJDOX+I6Blk5Ys9g9E6rAmiD91NA94fVEd2qSNLg3o2oTA2TK/QMj9J9PDj6
d7Co5Y9iD5jq0iX0+Uv9zwOcbMZJL7U6MOTFU+8UX7CRrr8xXW3T76YjrtyXtv75smS6yISh3Uyq
dmZ9WGFs1jRI1nlQzFqCur3qZW66WUTUhO3KJlu+q+7G7fR6Yel8+infjXuyHSKalco0MO4Aw8hV
Ytu8U53IKX82pdv3FPDoe2DNFfvWf+skN8BGoQiC4SNqIKdnTtTpYtZokegN3xdf9LqHWoNrFh5M
6H22bJeCY4b2f+P+AO2piav+NvuF2sTHc4eMmd6N1InkJcqXsbEVv9+s0p5OuOMihvK0TR8u6Xmd
31mMiaLuCoTlAjmdaV4x1wYWjdctD310u+r1/flDXhpgXc3vUo8aqY5Rj/Eh7fPYEfX7Dmzin0eQ
1grGx2Nt5fmjMI7hKZgn7eS8jowgFOZ1CKm3eW0hFuaqv1IktJfQsxyohkoLJN/vvH/b5YUXr+Hz
1frxEU5W6wSqQNPKSPLmHFsZpA1C/SsuH7aeXBB2Pg9B0QHDjA+zWP6CZnVy4SeVac2NFkocP+Mz
seB8vbIzaze5RgYS+/W3eWteOgPWXtGHF3wy5smJIyFfRWuS2WHJsu835g5SlN3v5O2lO/AUwGfS
rvowu5NiVarWMMyDAL3X7+Nz9QOylQs+yV1bSSt+z7l4vK1r4w9TU0/aZElTmlJZwjJS75JHbEhg
urDTf4+oQHUU3Iu7/Oz++DhF9SSesdDMlaKClxlBaZ4ONOqR/SCY2lRUldfTBRVf/tCDC3k5tD+P
5E5GP9mOiaCrg2KyfCo4UDv1Ob+HIrC37sUdcbEz3AkzT1A50dOf9+jZFj0Z9mSLDnki5em6PxAR
23KqYcCt+pen9+kw2DOspydV+9NuTx620mREzC5RGy8WCnRQvtT6tzz5aoxHI4QIPz7/eWLnhw8N
VmTA2Y4asv5nteQooVIflhYLaAN51u03wW23W/lJgmN9WwPj4Kr7JrtIDcPVvjD22d1MZ5ciGbGx
jt/BmUV2MQxVnC4sXgOu3x0+SLCxMLOCWIXWvgQLeZf7QndxCcvrIvm4aRgXkRM8YKhknWVWoYJ5
c67wNcHXgCjcsIITdyLu8bitUCtuWUO45tCjyIwtSrNUtQBj8bd/nv+n03/3GOuh/O5qsQJRn4as
5FiyBjsqEA/QkC2CxvfnYc57iOtrfjfOyZFLUJSgOcd0s4Pkq95yJe6MjcSUKid0tX8+KV2WEXPB
LkM9F9lI8LXRtJn1NI3mEWGkr7XaAydbLllanx98yOa+G+fkxgoKNWlFvKU9Ybv45l7bLtvmTT+M
LqfAUxzZly6RTz4W1F7iDLIASC+ndd1OHYoxGZnXKgtsCNMvbVLdsq8vpDjnDW3INsTnlMDUVZ/0
tN3RC6Y8pxjTcz9SW10xMgtHjrSt3kaQWLsaveUYZouj0woVXJxO96EbXFwy54f8h6c4TUT6PJsa
aD/i74bW+M1E3XfT3uPrVTrDm3SNr2ppZ/cw7qenOHUuodLPM9j1JSCcD/OI0hykg487Iwg6UYk1
dfGUB/o5O3HP3oBpannGESmC1Q0ydMvthW3y2YrSSNAtgPDAhk8jkyYbE3ka/oZG0L1zpy1lwBvM
puz+Rthd8rH5/RJPjiFm+Z8BT4KFqOqKUZ20hZc8emhq3MUbBQ5qtWkv5Hyfrd13A50FCVprTJXM
69SsCaEq85jqzU9tLHcX3uCn45iI9VC9leBLnHw2ResldZAYp3MlP/mubFdyLYztvbJfA4MKAvrF
ffn5hkHUGlYIOeVZjq5GIfVixSDR8vPrGWzbVXk3ULdPYSuIPgi28bAaDwOweqWGtbkYgX1ymegE
7n+Pf7pVDFXNJo5CEszNqlAybTu789JbmS53CLnzwis+jxDYGe9GO3nFUzEp6LCbv7P3wFaM7XJQ
tsgwurVsD3tpplLef5FAaAT3KLl7F0ZfD9WzFQsXBuohSpP0Yz7uy7Gt0mBYuoWLc3Dr+/640lP0
G/RLiG4xIPUvBtSfvV2dkgjtAB3G4Fl+1xjZMNe/Ryx25X2/SY8A2enGNLRiLsW2v5klp/NblS0B
THBfnrUHJyMXp1SEoI2vA221yDE3HMQbGi5oKJgb6UHf0O3yV/J65IsPwQN5beBbm9JtNsMm2qJi
sAVc+/PSZz9LzzgP3z2XdhLlV6EBVi5WyayTpzC5WaytAJjYmC+UnD/bv++HOVlcs1hoxoRFAnqx
Dw1aeSVi2Kp2QRT6kxzp42TWT/4u7BH7MS3zJhGBv6T3OdQmv96oP6RNcGN2HH6rSsqfl+1nl9n7
aa0H/7sBY1HqzahjDRnhgIaV8hwjuexmdXebLP1VY6WPEbasfx7z0yuMHUJ4iSorRN2TrYL1LgL1
f20Vgq4N1MybZYu9KHg0yRF+rUo36aV4+tNl8m7Mk4BSTZqpDkcmWhyk0k63+f2aDmKO+bAAgmtv
ZR9ZmY126dhfl8XZrqEljSgKrhUoo3x8v3OXWXEtM+yKfqmvpd+IJtVXry5Xtj47gECkolGoqRIc
uZMrs5+DVU2SK7O2hi8ViscyDjh//nIn2ra019ls78awTjZbL0iCPLZMp/GXLwU9qi8VEgWrhFZn
1xuEjlw/dg66jbaUU9ynbuySLbS7kjZhDTHuz0/zyZYE/CLDvoazv7LhPr5byHm9lkXoe4US2kLx
izHj3242l1KES8OsW+jdFpGSNp/6gmGoidLt9pXAbo/YmCLctEH1UqNw+pKSAEmF/+f5/Z7AyeJZ
0T0w2RHNkf/yUHo3sqJnwdRBpCLeVTeAGeqG3DPCu8veZDbLFmA+bfeB0/7izf3JXfph6JPtgpEs
7LA19Y1S41Yqh3slDwHjw4lCUbVbHCkxsDqTLB8C1s4UKqcK9NaXUnR7g8QAPps18rYqVRR/pRAN
3HTexll1O6ECf+H7yJ9ssQ+PerIMRK0upYy4gMgKaRYHSiSSaqjquTGKXWi33gHVtOONtAfDDgrr
Uqb6WQr5YfyT9YE7QJZrOl8JhsPG8FHxc2s3uPm/LGpd+jAnu7wbZ0hNc8CR5eXXE+A21HsE4ld7
uWqPOSAXlRCrusYyze+zVLLbwb8UMl+a8ekpsNI4dNT217pI2iKx127Wwpr1Vf4yw1PaXDp1Prsv
3r/hVSDzv0j7suW4cabZJ2IE9+WWay9qtXbJvmFIssV93/n0f6L9nXE3yNPweC7GF+MIVwMsFApV
WZnnJ3COfUlBWg5824vuZeB0e2qs2dTt8UG6TVMTY13hBtrb0vb6+Vs/+P8cP4O6jLUMgzC9X+L4
9bWVQA1JF0I7DybWMSd3wJVjTmNLpHgYy646PWsFV7UArOHAwqTc+4A6tF4BdPHD9YWtFJqJ+AmQ
05AQBFcGfSuJ4M/mUuAA4ET+PfrZPwjSoQVqsJ5RZwZ+Zcs6pf8fn/ltkqpJNOWoGhgdQBTFs1V0
pA1325sgF6ru5M3/SEvAIgta17tfW3c+K05O/HJDf9siH/YsbqZR4EtJA1uaVoCHOW6fhFF8zgTj
YeCyn3ghFIwYtJa3XWwoFS6hORX6MVj2kPwLLkTiT9RJ/LEC5Q0ZTdcYFZ6Vq/7CHBXyMBNcCTUn
z84UgEKyH/k3jFky3HI10KBRhi45gLRgnLncxCYqaxHk2eTtBqkelHVBR7VpPRbEi16KgUoGKqvk
+lbQlqefiOOUaRh5xO0KmMBgtlBXNlUONxzD48lZPXeJkxlAdUGOgKn5xWqkufe5MgVu8hcKmVRM
Eg9E8i7mjZhrEugribZGfs2ZA05JUDbSRCIH0CLKTf4YAQqs7IYt0qAPxspoZye2AAZTAD4Gba9C
l2aQniQBJtWR2ILtykWpZJcdYrCLtWb8buyUA2TcUROC1JHNMEyHrZNhCYNVoGVAXYMuyA8RRjhH
zLQ6xkYTUAMz3H4zfYuRCNrVdj4Eocm8aunXysmkTAiQeCKbQxcAMUTaRUUMkxAzhzyjLT83X+lT
v4120NZ6TN/RoB/s4Nt8ABEU6xYS1zz1hP2Bbirq4/QDv8dwkAGgDMkzgIPEGFINTi4rfQQTHq57
UIIhYKfv3A5kbfvahCQj2CD4PSRuGBUr1u+gYo1Sa0PKFTl+BzJR3gB9Wna4/mnpi49s8/lKqfDS
K+0YSJg0dxTu2HQbCRzvOSOCkR9Jn8dzE1TSZKhtLUN1nneigG/2gp6joyD46TcuSBWUpZQsuP+L
NYGBG4gVCSLNOnUkk1bQQ64VRrC2PkXyvhwfxPnHdROLO+60b2c2qMeepmTcFBbwENCbbkUnAlKy
soUdSPaAZWDeqKt+cGaN/P1ZkFHUBLo8xFoBXmWwI5FpDvDFbjBd/zW/1Fa4YyNC1868LKIVhma8
hH2kblYh0QMVmoQjLoX4zt8Z++6gPYCU1+NtzP9Ne9ahW7TgTlt6ZpBy9iYVCq4Y4YqzYQbApgXP
Mo44hK2twiK57mALDo+6UrzltqxwI62egzPj1DnAGIMYqED9onzKHdVd+QPqO7vuMO7lbxC18KBH
4jS29hw94Ss/FNvcyY4Bpj3FXeXEHmRfbfTxMYcSuPLm31+bqMPxBBJlgJAIYNnLjz9LSgPRyw58
muVTlX+ETWRed+ald8EA7knU+/HCXvR0hnmCSkyK0XfA5cCVBaHbhDGqs9zdSwtUCGjnQjPqsUHV
HSe+Cx8jEFdl3Ld/vwwNDSOA49GmhtNe7lOTg9qiMmBE8z/CBEjRsfyLjTJIFQtTE+qyxo4B5bSE
BNnoRNN7MUICi4EKofMwaFYp6PTIGDUmtHY0Jq0pwBOiJhU5cu1W2ETgwCHzjSyHWvsaBrSRoJQE
lD9Ydy43qgNNRS1I2KiKL20ePCDNGENANrWuf49FTeO0HPADg0QLbXyMTl/aEVO1HHN1HnGmkltw
KLnN9x5hKwNJpgnqlS16A88QZQpcY8OwvObRqI39Y5nyN7XvjanL8KGAI+Ixu4Ox5Vf/jkMFUEcX
qx/NacOKIIt3AVYL9DrmMjAOIimLZl3ExzGkUbGrRmV3TrBpj2j7OKB7+WxfJsw1sr7iSuZ5aZC6
5iDh2vhii0ViOorEy3avPROOrBFjSSxjKxt6sTjqbGm5OoFTpYYtWTYj4YVLGZnO4p1Ktg/YL/Bd
yugtiyJ13fCplvQliXIqSivNQ2WRkQeQoO4GW7FAW2CrDsNJlhccGf4WDBTbUIlHp5NyzymRMeal
kBHbyYGSgfZBTHKgaA2smQzxsQrwa2u8sEhd48nA1XNN1jjP1cHXIqcIAwcCxy8Kh3JOhjdDljtF
Fz/NkXE/zdohQixQiHhTxzOefCsx4OKnUNsd1BIE6LRwBFNqYRYj0NHV4Kbxj+t7zLJCXemq0hTo
L8BKLd35/B6CZNHIMLFofMJxLlZCRZkapUs162EDFC31FlzcGJzrzHHj33Q2yoDAmDoCZBfReEVv
7jjcN6+sCurqKjEDSYgERMjcU/F0yLpeaBUcDr6F6sPwc8JIYBcwsui1+IKpUyS1hGxUBbr00l3b
qisloREHRzrOLhk207f1pvyCIrmTuL4VvV7/dCt30YU5KrrI4CHqcvCF4S4i09kE6kUqb8zOJssO
dQqjZgZ8V8CoEyFi5wLAHHI3dGU7f8m8HBwkJsGYQ5DdStEqYgXtVecB4At6OKBnxRAS+XVniXWl
cKEEbT8ocAOeHJOiP29BlHxTfW/vsnsQxZiQC3HS2+pHym/AgLfp/vX8E/FfXMIovwB6Bk+mfgL4
N6K0lfBdMTwsQX+lQ4VVttVvYK02BWtWTTa+bs1hTzyHACZh1o2+mKukTvp45kAoUmnPEmS/OgN8
yIERvF/3obUrSkdPliBcEd0VibqH9Qgi8/qY/hrRLO5JfFWP4GM14x2ToJJGt5J9PLdF7WM4gPIu
5RAHSFM+2YCGYpNtT0Nr279ZFVI0FMtAcwQ896XT8MBcFVmJo9HavCUBeNBuQOxjVnf8nnU8yI++
fDtjUWemqBsDhF8FrktsoIgWeyS/av49H76EmWj53FaKNpPMGtRZvtYxggRJCB3km7iLT1O3ZydC
Co0uhlGciAFavBBKrepsI0gl2KaYpVQSQ+jVnduiPhnfx74K4jPCj8BbwZ6MtBMMNFTqnPLAHLgg
F8HCGvADaJnKQDcp1JWX9CD08+sSE/QpPMS3ILOTb2UnArZcfpoxdFhJoCoYPX4fetc9hmWZugbr
XBlaDUQ6ThvP92NpRHbLiQdgET8Udd4Yg/E3dwWBs/6/pZIfdPYRjWAG2DGF7kG3m91ok7qZpT61
uwnPCX6DQPp6fX2rPnNmjjrmXSX6czioGGyMXyUwpM8oguARL08T4wG2wIqRQ36+MMpjIrAElU2I
nE0GAmVApAT3mzvdQEqJ9YQg1+kVb6GJlzh1ACFlOP4iYAFadANuahWdWAjJburcur6BImMH6Wny
uE9arvKheEBISJuNel/iDYFJCLT6pM24mffBT+hYkOERFxKUTvpQ7iBxafdspBEJXtfWTd37dRjx
uaSHZIfBM/GrsoURrNmKH9IN2kU2k8aDZZEKp0nbJ2GuwXv6N+lT3zUe+MWseQdtp19dXFa6tpqG
nzmRSgVVH6LvgRbj0ic1G0U0IWQBnlsZddzsh7FDnIVgzPXvyzRJxZ4yDpo8zXHJY1dfZrsE1ocI
esxQ+sRrAwBkZHAMk6vbimXiVQVQOWZoL2OAgMZxGvO4OjA3A3U5YW88CLcT8Pr8JjwELqtUvVIR
JbOrv+1RjpOBkC0qfQQ5iJzdKjcBOvIy3Ka6K3d/+ZQ6t0Y5jRbVtRSIWF3/xoMNpdhFTnQIIC4I
MVQ3Oqb3rJt40Zk+hR6UfSA3gI4AymSX+zlxbZOEEm590lbSXOXVcCGzhssDbDPQZJBbc9iz8tO1
RA3iR//YpC6OjBegIa3AZgNR5P7Iy59G9sHwk6UNEWKTyHIxHChpEl10qtOID/v2dAkLb+IXYGh4
evOxqd9o4H2OzRYi8Dazok284TLMXFqlroy4gmZ7HCHNUO9xKBwi2pds0dA5seewHt4L3AgQ5Bdr
pK4N0D7LwHLDmhLY+Xa+mW5lYBpFAEjIB1S+55qNALfXdtA1xBOn9P7yFxBWeQncemBFufSeWm9A
uwhNYpzG3s5/KG8FfkLuFqArIjUbMkqr7r/VzmAXNr8vWB95dbvRTSMTiaAQWjxR57IL/A65jxQ4
NaH1xsUZRWb+IliFHbGDDwmhi88L1B+mWgDHAY/G5XKzcmhFpP6Ef4q0LOYbKMu4EGuG7mf+QCDQ
rO7BMsXCF/5tkIaGykOWp32MLxy1ktmCAwkMnhB6CPqtXzVfQaSYjGOzDK+XBqnwmrY+6JYDGBQ9
tAvc/MgB1GgcoFvoxof4meVAywQB5jBUh6Im3omL4rbYYoVgqceTrYlNVzMcSX/LKu/6osihW3w1
VBgwcoW5aAguX361aZgxelNGgxOGz2DpNOXuk4eUVXPX8JXFRb593dzKlYFFndmjLuJMNboQuL5f
fGH9E5EsbU39CNJHjBmxOB9XXRI1dSgYgBBgQdiD6SsZfERIsQq/B1DkRoq+ri9npZhAlvPbAjmE
Z1k3Iow0hCm2L/uaLFG8z7JHAp4uMYVjcz8VwPosTfAMLBLyrhi5Jsj4v7j2L38E9Q1zvuAT8N/i
ILxEt9kDmSWLPJC49w5vixtwFzJaO6xtpb6hprR+wpM0QzCeVeE18r8xdnX1ZJ/tKnXvFr4qzU2B
vEL28qfQ6g6VmW4NdF31nxBaRRIFjuqbxh4dTJGD6ZJ3CbK4cjMAAv+i0ne5udR9HIAhmY98LDac
H9XiuUtu5P7n9fWSyLg4g4ThTYTcM6pB1EWRjmCWbtR/6m5EB6HZ/kHdbfW7ndmhLmBj8mtxCAOU
nRJXhXKpHRIgkxN4ym3HubwLebHDv+8iYPvObFK3wmAMXdaVsMlrYHiPIR5cNNb17VvzFtTx0EST
UJEFYOXyDIaNmA9qE6PnNArGVqgHDAMPBpcHFjIAw8tKiApFfimprPtg7YZF2EQFjwf8G/56aVjt
1VStBbxi+B3XWSSjMaziBnM3mEJxQ4eVGa65CcD8mNwEGyrYVChz2qw2sj8lOBUFHhE6hrOGfZ/f
p8OPLMY8MpCEg88x1riaRp0bpXxG5Ic6b1QYnT+1x2Ij4+bLHsCaIQOr3G9IpVTczrVpeABK1w+t
B2VgxuddzKySTO78J1AuJA1T3AY6fkJ609tQgXTVHQgCNmTSqd+Jd5UdvpNxWR1bbti81+A+ca57
2Mpb7uInnK6BszBfFnwm5hlcjDwfJczACK8EBjyDySZ3Yif3pDuGxWUt4tIilWtE8ThkccH1sKgB
CgVl5kO+0TzJidiA32UZ9dIWdYllRo1ieQ5b8Ra65sB5EZIAzmOTBKx6sIDhY/APyshqqLg+9rXs
Qz4BF5V4UIbS1PwOo8epVQVfI5QQdSgA501uX9/KZXjAsDO4Qk8STpi3ptyn0odU8YMCx0aSoWa2
L/zv2vRUIfVPPq9bWozoQ1P33JRGzU9kkpLmeQxTmYlsgBBI3gPTgucGpkbt7Ft2HExmT3MZ1Anm
CepJwMvxOoadL4OQiKFGEIano9MJx7h7j3pGirPShCI0QAAAomkKVBANjOPUquHjBBdg4+DZDV1a
cCL3kFLHvLFq9oc/eCguE99Li9SVm46D3LY60jZA8KwIDD0WdFEdiM6qTz0uesWSXwPdLB5ZyHeW
XSrADmI1NHWElabbIKjMgn8bm5/5zBg1W7WCRJvQEgMmQb+TcjT1iqaCkxQNZFaBv+OfgmojQXX9
ujcupnkMwqf02xD9PorA76dCa4gELTxXblrU2SECLJjahmjEg+JktvS3yCNFRt90UofbguzMKn+O
h9zjWOVpcrQvc5zLH0PFs2EYSr2N4aYgt+5AC9TcQp8hIaT2tRM86QQiZKbexCynrNwel4ap4BYo
ZVmME3bBeFQP4V2Hxn/mBDsZcgu4wEi5SsLcyFd3jOyBtPswKPsXsAM8sE48BGS4GjRBl2dUDZQh
ays4tHgfqGb1LrkCxlcir/kEaXFlZS4r61q5sC4tUkeIz6BaNNSItATo0P9oSxBK+jbR1lIsrbOV
52nPmiJf+8Lni6ROT5SFU90bMNkXeH+g0jDOsj3qLEda3CEqKBOBGjEwC4csiD4+chlKagn6eSRd
8zeIJWNYFQCAnw8cOLwyS3FaR5qQgKEdwXxOLkMhbKsn6gwZ/N6L1nEWZtVUJnBi0ryKfwyev21J
vXPL7VqPHQgXO0rMESIttGyR4NKgVlWKIiMssKPGCNJp1KgMzSwk1iTAIh6BrALEK2QyFcQV4F64
dM4W8/E+D1ESZ5pLa4BWpTRt9WG0Z4kp+bC4q1RZA/kwaE8gxaCppyHkszQqjkcImUwwVZ/oRhur
ETFORWCeoFw71j/z55CBdV6zqBFUGORb0ZKmAYLyrOmZQJ6qeJgHxXue/LgeZJcHDUvSkPyDI08D
gokuuWv+zE+ylpF6xuxWt9V9AbUOElIhngrR5YjJcbhIZyiDVDwrYq2TMYwCik9uAA1f5VupJEEj
q76p/NpRuci9vsIVJ7xYIPW6IqKXQ29gB+essTj/qZkUm0jDXbey+p3OtpH8/ZlnJEkxpGOAbVTb
jwpyFjmaJNctLIv52DhAIAX5xC6ywH7xvl5KiQITtTvh+Po7lGmO45575l3fzBEwksd//25QQd8s
YoCDB6waBMtU7imJGBXpiE3SQBBQBAXOBarTtnEvujGSpz+YV1w8HIgCE7GK8ARgLD23oWQ+N3Qp
/EN7hBbuY7ArN8C3fYJWd8exnH/pG6BMlfEE5oFRhtwC5RtGIwzCLME3iPPXW2nTPJCpTNkUdqQ/
QkDq+sP1z7hmkshjQhfxRHtH7Sh6IxD888FXVHDyY6n5djYYt3wf/TczdO7Uj0boByEEKvsIz7vs
p1Z35tyxnrYri8FkFACkuMzAbEHjgMCR3jYxD/fgoQDHQx4ib2ur8hk4S4YVep6z9MtagurW4JTt
LlaPjX5skXld/yxLJL+KcG6geKUDYATiReq7GPPkJ1KTop/6RRhzMie5N8fXHDoit8kNQeBClY5Q
kagPf8K/KNLZJazjajnl1IjBdBTW/bCuAhVLTG9U5SQKQYb/Q7R2MBTMrsQsoxXMwf+QwAPIBYLN
y2glQFCv5sQa363wIcWMpLlgFV6WHw2dOeQawBWjKg+SxEsThtAoYt5XSFah4zcZX7p4J2AY9vpX
Yxmhou6cQoGOryAhxOt7tZKhbv+oGF/XbazE3cuVkB9xFtp9oS+TdsBKRLT9dOALoF5pK7dEyyqT
LYxS3ZOiOHOYZe0bnW8glQH3Cs/Ps49vVEAMNQIzDSZYGCtb8zoQpiiAumGOcnGjCEWkdCGRVMi6
woP2mzllEFnXgOktofOmPQ3+bPbBvRJLZjwkTjF+Mn4AcYKLRxWAfED84E/oBQMlSqVu1Ygh/rHE
D6ht6a0Coe22Qj9FOsTv2VMOiOi/f1acDEL1CeBF5N90wMqE4tSBx+USIvNW3gg3ROAkljGazZvo
kmaD8O1vFokhCai+IHnEPXrpP3zqi0GakkUGtoE5sk8DLXjO8v2t+hjfgjQKdPX2dZsr50JBbwgF
D+BQMVFA7WsboBzfiELncJA5qeLITPPABDyI4UCrZoBKQ14ABgiF/nxxZDSSXwSYXpmgCRTtJ3E0
s+nl+lqWRSnyzYBbBEpZI1zjVLDStdmQo6rqAF3E47O/wevXaTfBfXRozfIrv62O/IeaseWsyAFb
OCeuAwhty9DMoBGnXF9FUVPlxK7whiGruwyd/oNhZWCqI6ceeNBXUIAzelMLiRCC61fPzFIFa6mu
ZSMXYHaw5NoUX0JreC6eQ8FMPO4lfhes8kF7Kb8nCRhJ/ffre70cIoVx4LVJrRElzsVzowTkT+46
GM87q3lJf0wHjN4PpiBY0bO6lUFG092IZoqCsfEj/g5A14bwvrLJYpZtVvwQjBWRxiSGIhcCWBI0
nDtpxg/Rv48Qdkjd8UPeqmZwRwDdTKgBcSH6U59bo/ZcGRShSNKkO6W503t7h+0+UVun9gA4ifJM
yN7VB/5B3vwBEezaMTq3Tjk4RsByWahjVHYU0zC5N8MtRrD1Rc+Nzbvgmu5vG8JhZ13/1qwt1qli
rzgaXdVN2OLaJvKQuT3uSTGNUGJFrs5y69VFQhAenxMj+4AHXUZBLu5DOSRq9YQxj7xdiFA91MxM
zRPNW/WDzR21BF4SHzozSX3VXC+yIdNEFFSO8tdwSJ4B0bOC0mSPOy5B45Qp6hNWc5kF6hB2Tg+a
bo/A4fUf0+dkp050ZMFG1oypKMfh1YKxdmgXUtFdlLIoVrWpRbvD92TH35YOeQL+SQVnJQYiLSZ1
FQzvg1yJWlc3j0qZGzwoW+q3SJhNjB4hK32VOO/fOyPop9AYBHZcA9kC5R5GHIWpLo8tOuZYk1V5
br1XPEcHUy8rCVhiHgD4O7dF+YUkQFkWfJFQYN1170RoLLrV4ZCEW96/++wxvSW75a7atre1x3xR
r4QajNsJAugB8P4D6frlOWj6UEzEGB8PqKa+2RA+uvqD75BSAuFxJFyL1Rb3jJvccTt2A0ta+aBg
JsAhxEQo+to0aUzYp5kQGFh748R3xnFEY244DLfahiDoYuj2pDbePPkr0Yqs3HhDsjDfml8Ep0Xn
IgD+gwRAOMGeMFOwyPKW45cqWNewOUDY4w5atMJVrUOlWcLPi2860HV5JdBm6Wu/CTwSC5vt8EYo
Mf6Af21Zlbo0TL0kUi5J+mro29N8RP+kfVQ7ZR+7BCmJRsc37qsmo1g28nCG45PDSl098HjAGCUU
vNEapxxf1SNdChoYRmn9YfC4B9n2H6cTqJDFhL0WOMAxoiCbgSEIq1O2wESVGIn+vxhMpFaF18Aj
PdnskcVxsxZ8L2xRhywEnWikNV0LQjvJzRwoOLgkdSgt1nFe82gdnoxhHYnMB1MhSo3BZRKp2EDD
+BAilM2B0Zimwp67nPWtVt5LECpAFRbFDhxiOkhFAA5KRYs1yd70gj7zHmobJjkVOWHyZd3PKzfm
hTVqBwdDG5AiYWHDrnNiKK2bVWL62+ozeMpv5RtIst/FCVMLZi0tAGyY15DWA1+2IDFJfCUX/AiL
5HfBHtLmNliQBIiHtYdhw6ofrQRDNPnASYrKBwaT6NS+HjEdxdWnDSVCmP1m3sluvGMGXeqdia8F
wAliPioSGHfEU/cy6AKKohXqADtkVKHdpjaQLs6IbEB1S0QTFu6aJiP9ZY/QR0IkTEX1lLqh+7gX
ZpU4So2RiPRbt9ceT107x3Aq1VJjc/zIc9O/gUr01kdZKXKVXeEad+KBIOwiG0TmlnQsZ1NkTmdR
x4X8NMCK8cAAphaVO7ouo8ph3Wty3Tqdgcxv/oiq0uS5Y8dqu9Pd24UhKqJqcqaPEle1J7T7DFLW
Ygbt/+Ad8oNu6fftzUzkP3NTeGggfRqCZMVqnqI7CQOLbKpfytF+/Rjo4wG2AUKKBb1xarRZksvF
yalPY+cQcfkDEQA6wi7skAhyViuSfKgA5SM+fLjVPcmeN+le8/4MIE4f1IUt4vRntppSKxM5wJfM
Xgg3/LiRbQJHj/E8+4PhBSr2LaxRnzMMw2lW+JYkDiTBrQ6RV38ZOx4RHUD0R8atSP61s1txYY06
sHMRt7Wg4Hs1jn4/Qcg6tf274Y47TKTDj3IbsxVA3cMLi+TcnO1mGqWF5CO6wyLRbyHTNdqBd6GZ
6rKwBKda8mJ1uIEJxz64V+muSpg1//NG6Zhu+212m9/1d/WjvxOf88fiu7+VPGNX4MVvlwgIvRdZ
SBcxgap9qfvMBV+bzdhuCkD1a/G/fxDdLWi4VJvFPCGXNZANeJiJW8WDXiQUFBiWqDzrlyUEH/SE
UZsCXvRym5ERhErQRCQyijvCtAfuf81MQzP4qQrm5JIME0QrPm+lb8rddePUhbqwTV2oU1Yral+X
+MTNQz7vBWg4cSKjV7EMe0hEEF1xfQrIshfX54z/zwUcjPgHAXlPBOBKsyPEn8pG3XFmiukNMlMw
QrLRzZ0IOSXhwuTdcI8BA1YKsTi0lz/mlKSdObUsiiNYrvBjtEcVL5wKNQWMaYP+PwP1bcVYOl25
wlsUiREZv9VEDd1+icrE5lLw51YCCz9BPet4V2UPoOEG9wZwDT3A3EFkz+8kBWTXixa32qVpGgOQ
DqnG+6WC2CTgo6qHSo7MNt3G/bfrLkQjKOg1ylSAH4sxquVEa+C/wHKCsMcd960JsEj7wj8RInXx
gWFxcTappVFhXkx8I6tzWMxvkLmc+q+KB0GQHStrYe0hFXN7rZ0iJamAkisgX9G0E2+OEToAfCfd
iXPGWhc5bRdBkFoXFXDzeh76qCvxyQ56hjQJOpIvDR6hHMCGwd3garv6IXviQc/OejHQBYDFR6SC
0FQLtSBXCShqX6CNgWMhYsBIAqJJ3xI8VQeNFQ0zlfUh/pObdBGGqIVTYUiNxz5Qxq52ys4Rqu9x
5PSqfJslGaY8AjOVZIuroB2OEYwGJ3eoEq+rod5Rq1ak1ozIv7hnqd9CHdlpljsxSAKoTeqZVcq8
WflP1/2XsVr6alHJeEkriLXTQIU4jGJ3HEAOHSnOfzNDfVLFCJrSbziIm4tgZ4KIdv5jblgTgIwT
olBfrtHqsEn6nrMzhfspp3NqySOvW1wgKibnNwZjTXTng/ZThfo6WV4WM1hOOZsvrXSrtFu1NieH
DAASjII0bwUrDdwxQFuaeXWsegbYSIkYCEQ06SfTUOXlbJCISp5MGVJ3t7A4q8XAcRshFQHY0GRR
dpLlLCLCmUkqIkxAY4D7CBFB9Oot0XqTPM7LXFZpYvUrnpmhXEUdNCBQDL12RjU56om09Uvuvk1r
O5gy7y+88rcp2vlbVQPFltiA22pMoXYamAH/qNdMZNDqt4IiKEAYhI2Fbvfl8Mm6byTkypDeht4p
AcFnnvrUvWVbzuuObDmR1T08s0hdg6rPxzP0YuAdGLjPMs6cVKhiOiInMlKY9Vh9Zom6/qockwsq
sZTfnN4BEKYE/9Q3sBt8yHe1090AgGuFuDJCs9uwF0pXJH+dwTP7ZO/PUqgMwKEhlOQGhUFMhtqS
3UZmBsUqFUp9LcqipFhMFCGYOTnro5LAemZ4gl5eIio4DYPV6AAcg9HktbAMS/Iq8VQeDI5Mm4tH
ELkOzhZLncAirqRIV3AxkkNPWkLBjhQIhT/oYtC45sXGUsewizq/GTTYgsMKbo63smEJm9DWHoQN
CW+GR9LjGJUnbvvrzcfky1hNQc6WS8VzscwGoezwE1AMf+pQX0PMETbtnhS/wXDggR1nA4KlPwiv
rI9LRfZabv2oSkuMUMeBKRklpAver4ceGrZC7y+Nmpqa3IgCYapRihDe1N1J/gbbK5uABMxW80SY
oZgOxFgXTYWvhEouhSqHmXBSaHvqjx0AdYmH2/9GBy/V8x+0MVcTjN8fke5oIBSVVVUgnRJLMh/v
tJwt7H1beqg+yfzo+DMEn+Irq01/PQCiYEqdTq5pO6n0IeNWCiafIN7KjVn4H4OS2Nc/5Oqt+M/6
0Ba5tATyH7GokiBwmqR+TIXcS+v6ICTFDozb+5wfAzNJQ97iuP5fYlopD8Js0KVlCQ8CLaw6zlaS
XjdFyBKbasGikSHHfHHpny2PeNRZmGuAhSzzEYlb6ve2iu5sweG/8nPSsluBiXYmP3lpDRRDYKhA
+ZOuvDQthMiBdSXRXEOjVrWS7xgZBwGHiEHj3Os217/d+nMRSu7/s0cnAIXSpuBmhb3BmiyjMEmZ
TgM3b/KDqH6wEffLAuQpgv82SPllPvNyFaZI22JojNRHQjY0Wro5bMU96xm1/t4/WxzlmamkTcZY
pI2TfAlgdi9UvKASLwA8htS00/v+Bd1DO94k7Mtx/fj9XiblmsHAJ12cwfRgGUcOwnEo6R8ICR9Z
rugaLxUqSkwGkPXo9tsq5attM0olN8KqUSg210mm4leM085aGHXrc5oy6VxfILFJGjOvwO+nZN2+
qatvklyljAcGaz3UdV/naqPJIoxhQtycmvsqvb/u/+L6Dft7x6hLfmoVsRAT3HMAtQKFFgGDbAEk
ccM9BigsoK4b29pe2HMO+M4NTL3AaR7ERw3PKWiQAw+IS7gzWfIU6yHnnx9FcykFXN1MYxbhFZVr
90leelNZewVffh8L7Vlv5e31TVi/oH6boz5pKnXiGCQwp0lgUVLeQylxZX02/5sV6lsOTZF3tQBu
Vj6WLbX6PsjAaQ3/MZ7R5VuI/Q1CMuE1T+YBRKuxlA/uxAklWN1x2rA4qFa3TsdsDwrGGBCl+4NK
WSX5RMInBCRMST2KwmOI/Pv6zq0/s39boTOlotGEnI8RM2UPdw4kglzETVKyHOxdnNs82CzZsWT1
oJ8ZpQN1ktbtJJNAXSveMO4r+THr3oq2sv7j6qgoPRRA2+h6QUIlXoYAUCLFJfk1735T7skAeOz8
gW47+fmLi/ZseVSAbstmSguQIwPQTjoKyc4Hnv1X3ZJ1D63GmDNTVFTOOFDMTmSBTcsL1lCWscWH
+RdgjC+CXxyKLN/y2vTM2NbV2HlmlTrVSdgn4Jyra+jcZhmoKBqAN2IgiNrJ6vCgccZD+5OVTjCO
g0Gd8app/LIMG1wOXPIsRO1BK4Y3THCxojbLDhW14yqtuqbFvUB6fa2KihO6NHvQ6aD+09mfGV6h
xgGTsHcQ8Jo2BA6keukhZYMRrm8yKlGXyWFYzr5caQidgA2ZgvwW9YyexfVTCKWfSwNiiMCcTXHg
CDUgrSWe9H5wL453gv9w3V9YK6E+XYp5aamQsJIqB5o1i1AJYsUxhgm6/dLF0MOrGqV2agV4fXyX
8vX6Gq67BSRYLjcLb9a45UoYKNR9r2zb+L6Eos11G6t38z/HSqAbOaUQTl1QwQYXzWYi7g1ha4AO
xQjeci50r9tadtAN3MrQ6zbISCwg11QM1rt+EDJ9bhzliA7dif4kQu2f9OsDpiDKSpi6MEbF4Rml
diEElbqTItNRhdGS5O0kBGasPZbT9ylhVVNpLDd5vl0YpEJwP/hNnfKnwA8sAggdJFRZOpSQbnve
zE4VlgbzRcMRU/MeGRwH7sSadszMhB4xXfwQ6hRH6tC2PMlplaPyKVrKTbJDMgTWemOChBwQhQdW
9XrlKFwsnQpgET65rqU41jzGBLonLfh53XNWTsL5v08X5sXSr0YAFCqHQ7jnpM7ttMTs89a7boYe
SiM7BwgYUa2HNCqP2tzliUsbpZdUkI3iNSdtCX2FpDj9E2ZzMHUcv4z30RZYzYf+gOmOmNkPXPtu
59Yl+ryXICFXGqQo4VbeIam0Imc0CSKyfSFoSDbIZK0meGGROpCaULd91PKku6p7HRgW4scMSWbl
wWN1WzwOEJBPvwePwSt4O+A57J+w9qi9+AnUMYWmHHht855UCHggWwgx94yqb7Qjk0mgCztiSsgM
HXTqmMUz8k9TOdOFaerAQtlgTIyeRIib2QWR7kYLQA82QoJddfk9OrHXvWvlkFyYo45liqo2yFZh
LuTjO62tjnNWOddNrFXvL2yQg3RW3cHs4awoft44ATgjEjJKknx3sw5ynA1AhSrGvs0Ac/O6g3jL
RIYy3Ym6dCNf4RLMmJA8ZrR58B517+jX38RvZMiXEB/woVPdgSgIoS+wE9LwZZ3glQTjYgOoSMQV
YqAZDWJfLFnlNoP2OHDtmvnJHTgrNY37kz7Bz+Dj+r4zvZhcRmf7nuc5Pi+0vhygqJN32eJnE8Rz
XuQp91BER+zHXOs7GItGTHCzQJ1rNajzNcuUH6cTl3JNjejLFcbXBP5Wy2+y2pwHTLr1Rot3fh28
x6VyO0nCXSPKt5FYz/b1HWDsOz28ValKbTSTVDuG9jnjStOryetjweRj4cd1S6f5vSvHliZN0oO5
wmSjWBHw1I28iyF1BkoNaCKg4iGAxThy1NJs3Fy3orv2q4YEn3/E+8BDELG0p+s/hrjTtd9CBVBU
xMJcViQIfElhfZ9Bswo0jr4hH4sq5O6qOMhkE1WOIrSu2xXJN10YxvyGDBY7GUri1DcXNQOU2MJI
WikCjnIH/mZlM1l4dTqGCygDqcxxiYk5sh8iqDIEK7P/gO94NYKe/QoqpIVK20HCGRAW2UONyQTp
iB0dBvBH/5Gfr/rYmTUquGlprZZlC2u4r246PKWBGgyc+IOQOdaYMoLKHQC8rEfgWl4H8O7vraai
GsRHEFMHxNTaLW9A6whsZDeBua8BBXl4K9yKR9L3gK6r1ZklSF2bXXooNiwO5pUU6OJXUIEtHXWI
s41IgSoIyKQBuAoBJB7AwcxwLOKxVxxLpiKZouY9Wizyr4oTUcXqx5/jawWF8+gmBRXwsM0TgJVM
OTDbZ/010k0NVBEM92YslpZhAPk6p4UTFgu4hCWChgX66sX36ytdD5vAz0EQBBNXYLPFTpzF7FgE
5CdGbRLwB6LxUHjlRoI4IxkuZ8qcre7qb1uLvkSBkMUrLV4+qONFm+i75pBJBh09EFaXda0GjKHd
f9ZFiwBpWgdkaYmq+Qjiw9IVnQo6CImTFJjqDEH0Kh9nQi37kyR3k1249bOPDxgDQF1jFoB1I69G
yLNfQ0LI2S4X+twrOighnSDbC6Ob93djEZizvMcEN8N3V+PDmSkqJhpdHmuZAK/BK9NJ4siqfcmr
k5dpZk0Rkbi2OCS/LdEVbcOfOT6oVEhrBndCHpugy2CshbFtGnWxpIbSSv9H2nctx45j2f5KR71z
ht5MTPcDQJtemfIvDElHoveef3S/4/7YXVBVdUmUrtgzHdFR0TpSJggC2Nhm7bX4bqysVjiB1fkq
jFDR6r1AD52Kr52Vo/D9fNADZui8DL6bhXHpFX9uRBaYTxtA2ylUjVDHysCTy9ojYNfWC9ds2b++
wb9GXJgZTZ4lMc4RebTAdbbecPO7TAeaBK7WW3u+NSeg3/hzeouTXsqx1CUjBtMisCo3CG9AjhVE
ofnza/z+pvhrnHfv/MNe94tuzHsWy9Sm6pQAXDNq52qvm9FOPekXlI6BL9z1yN2xLshqCw5YZLrX
jOd3RVAYgH9Od9kNM6ppJGYdDNufRQPBzZzfU9C5FV6tFQ3Y2/thKd+jgg+zjmPd4AQR9ib2GG18
70YAQa23Un6XPfo0rcXxjgo5FZQG04qB4Ufl80YsSUrig4R8unBq127CZUfd78mAD69x4dzUseJ3
tYRoRnb0jbRN0Kutk9hdl9r6Pnr4MNLCsWlrLegNH6hQ2YkOdUbn69hk0KPWqnaNh6sY4Fh06YDK
dS0G/j5g/DD0wrkphFDmSxHmmfmR7anOCVyLBLR4yDRqGw2sKwJl+qJZbyust8qRrn8+NN9nPT48
wcL2ZG2ppP1cV+h/w8VoZTdR09pisFFNxZGs/DFXqdyjS3nFxVgxee+36IddKyCvmhgs596WPa0Q
JBXamoPxvQ3/6xwuzE4yNjxXsjyc7HS3PBXM9vIOzd+wrcQgEGNFmGrlWlfvytTee5I/TK0pJlXT
wzSwpiE3qKpUmyqeVkGQ39+2/5zdUrdN5iLd5zOMwqxMmIGhEsTW/uAx+trBVu2wuRlBIIGK8tqm
/a6A+NESKItNW4mjNmQlrl+GeuJIZsminYi2cBgp5wj7xFQGKujg0x5XxHe/D7v+2qza8qRCRzJJ
1K7CkhovTKOHV4m2bV59s0bLLe5ML3YLO9z42/xJsEon3K97VO9v9geDqy2mz89t2E8KHkLdQxcF
4UhzUz8j8WqpTmF1lmiVx2hjHNoc4VgMiLmpQyUp30hYFsEqUDYO94pZ08Rj0i3ob9It/Tydfz7W
q29qcaz5qdeDVsZDQsxk1x3410BBFkql6bHdCo5og/TiInn8LjPrvX/Q0WXePf9PDwKiA1CroD0I
PIvfoI9KlQ+jJkKQ7Be34TyRInn4eZbLk7YYYOnWo5A9BDUboOc2UKgytSowfx5hebkuR1j4gQlK
1qMARmVcej5SoqqHVkd3vWN3aaqWwzB37aPJqPJGmRnShtME2uYnyEOQTDCI1N/53BpV2RcHZTna
4iYHVzMXhzIuHd5hideGqVmW2KczBdsAzoy8shmXpmo53uLUip3SQ9sGsHAFAvJWl0/1qdKF+cSP
IsRt534NhrP0NxfjqYu9ryth1Y4aTGOcZ7RIn+MQIp38Sin1ixVcjLLMg2VJ2nD6jJQbI5dlnuaM
FIjsRTe1hUtbsloHGoLRr7WA7j0Y+Gh+luMuVq8fo1aWZpYhaBUnVkLbl0CHEuqHUuMnwvOT3c3J
uZX8nJSi9JJE4TEeop1ktDtphBJfk29GBGhlElz/fFZWXvvSOAelju6aFi9ELc8j75RQFepXhviC
8l1Mfknik+WBOhqg8rOEY/gr2irPuWHXdxBosovr7lIhETgSJN3v/q2Z6YvjaYAzNkHAhJmh3U72
Q6vMkU7n3n4e5YvHu5zcwmHR+8zPxFDLLbEObtRIQGKnEVw1p3144SX+oI6tV1a5WxfG/crQ3x5R
SF6xwrCCEtxihqOSxVCpgCWtX8AuCFFDnil9ssx5tYvPgxdbYUJSulq0Zd/7ZTN/GHexmWM5MXw9
RFAxUN+pT4nVu4ITjESGoWW9z4yLgdWnUxBwSSTdgalpxRH9/hx/eAR2yXywva3hR7GgwMS3ZrkT
RNyRlWOcI1rtOqAEWf+1o2/X5dq/5IneV/vDuAurqHQgbhByWGHpGKIA1pzjkIix2Tngpdq3G9VT
H3gPFQx07rdIEQHjQOV9C8xu7Ga21K+SU3x7fD88z8KtEYe2G8QJcPIpBhuNmLiyWF2VQrByGawM
s8x1CMrUgikBxpkLMzInFR0Tr+HKlXt7ZT8vUwFVwdWVGsJFbfUmsoV0RnQ1KhBWHEOwjQdJbq0c
ILZRf9jIy9J10A1G2lV9jqyfIUFbhuX6DDBuaDpy4/+KitTX9yhCZhzN16BJ5qEZt/BMWoXnxlmM
QfEQuUUJQt9wM3MNWZnW1/P5eRT2+w+HI+EgV+dPaWslt/qGa0HTxlHpSkdcEXQkR8F4Zbyv/tbn
8Rb2YIyMDB2goCVg7Uf6LXTiwDwe0vrSt0RwI0dF8jSDKNGlr8gAKNbK8Oysf15FNjyokQGO0RWU
az9PNwQAWe6NBk1/ZrszIDsK9Sr5oQIrHge5HBo/rrdys0zbT0MuzE8s1JwGyl800HdPwnTbzPeN
fJsaOckQvg3T88oMv+5TzFAFTwvKFe+K359nWPKDaCgjFhT2bhdCHCQ2QzPdZt7oRGicW/VWVsZb
ekm+Kiay3GK84HZGLrxBHXg+6BfA295ljvk13r1l+zjYZyS044NeCgBaEPGyY/NhwwploGt++L6B
cuTDEuRQJIeH+vBaW+U7HGS5cKBxVUEvJQhM9u/zSEUp9LwxZSB8seOTCLhIakYJKTask6zbizfs
n6obw4KT5jI2r+A+dtVt580V8ZGh7F/XQbZfkjls9ngUsFnqOliGlkCdQRQKkesAoGnN2c5PTFmu
3qYAMdaHzCypsZrs/O68fhhweWCMLtVVv+BY5prxifduZw942Wvb6Dtj93GYxSExikz36w6rGrSB
LUEne5oJFxR05XB8PwzI2GECwA+8tKk9VzZiWb1vHuhFPHQJaUFegYQKKxZlD3VCdNbFsmp21sZd
WNlJFIsynPzfK6vjLnMDSx9I74JF4o2Vjjm4Bdu1otg3DgjbLCD2QiMtaL6WaHMUOLioAloDpgC+
pSPZKXCvUOraAt0LyBVWc8sImwDeHHZwhjwkVlDChwYM4p32dU354euN/elplqj0QIXgW1vhHWhT
ZSvqEQFNlPm0ix9+XuTvTPyHWS9b9oQsC8EIiFlHU0qa6MlI1kzQd3fmxxEWq2nEeZhHKkZQ9yww
hDj4Fpemk53+FVz991vnn4u4FNOrsiyPBJDcWZ1eUvgBNG9v1TYgP7+0L8n/3w3LX8MsDuCo9E0R
y5gTS/m9l1UcYL8JSxGHV2tewNqc2O8/2PCokyNFqkEBorcvdXvwldck/Z8HPJ+328LbzdIk76YU
741hvhnUD61qW8bPWnhIjZkGI6U01+6Mb2KNz6MuMhOTMJdQzFaQsIL8gnwruIaVRCBGm8BnCqaY
vY7HCew1/c/V1VtU+/zQ4KY4U9nqzXbrNQnoN5msBUQ4H2pnrSC1OstFHCs1fFFI2e/mTDT74+z6
ZkvGjfrCZpmg7g0yTcx1ZY9+TaJ9fLnQV/u8bRLIDrZ5hSWNvfQ0bQK3e2Qsn/ld4qm2euy82tFO
6zwy34Ttn8ddeOK+HCdxEGBccFbYGUh+Ey90S+dfQJp950z9ZVmkZZQ+hXWpiixkZHjRmXGXcpRx
GINriIL+EbKGK8ZyZSkhXPf5nfJqKgTQcGe1zBKkP7vGAAVQ4TDZpqYnOth/CVpJt2B6v/55NdcW
c2Fw0njIxSHFVDtwjxQGODXVsCCjXkt0rLltPwu3Pw/4s9EB+vjzTOM4zuemNUBTI71NyTZWe6KN
K1Jya2MsjE44jRw0ItCAX071rlBUZzaKK65P7H9vKgsr09ZGxs1IKVvRmJHUf0j9EoIG3r83yNKm
JPJoIFZCd0QOoavrPLsIzUq5Z/VkLQxJ0fdzVggxNsHcP3bhEFE/Di5arOyMNIFElG6j+dcphGwz
84n7b83v/dk+XELozJCbPEVROC9mNMeFY3yeOqHalUalOz8P9U1CHnLXIKIHCf271NZinpGSTk1S
4MJLbounPwWhQbI1mNpGodlx7R5i+2wZunwYT11YytyfKk4u8V5TCaqCuIlkyUZn7M0wTmuOA3v0
L0OBE1QFwIoHim9hHMU64+RAFhiovgYzbg452MLRaHSVvArQp0LXoeFoTyCgxp0U0CFbGX9t+IUv
Jmn5gLwt3iyr3yCX6k1AR67XBL+A2Zh/xKhP/5zmwk6OhZSXTfy+gixf0ezbLev/QzXystb/96W0
txxrYRqbMeRAoywygJlfE8GUtpJZnFNzdDPq24bFKJyZ9wL4kNXv2YUbPkrez1v2C9Zm+RALc5mA
f1ZNK2RNWfVjzNBIw9P+Oj7NJl+RkQT76EpHUXZCC3QOkFv3fumnI3JGq3gbNt+fttjCqk5iGoRT
Uvzum8ron0iPTKTOP9bwNt4ZB9dKP9/dwx9Xe2Fgq6ZC8F1g8tqxemIAP45Ccgqt+LM1JiQ5roW/
3zpwHwdcGFsj6hO1ltBeql4JdmkHm5aAMxNAfohdrb/Q766pj6MtzBEXFYKeiTDtekIGhaAD2d8g
E3YzPIRv8Zv8wrgb09e1dVwZddl+w2spgBMzRm3CPT/opC4b0nSrkczK2klLgzRJDQCaPhpZ5y6h
Udd4kB4wtal5ndTxWqo7qswT1XJE3UMCwuuwfy506G/Nk7YWga/NeGGcuDwFtJBhfQsuBWwd2J8x
t9R4DRf3nSv1YTmXbX/zWBqcriCxz7WheFYnVOJFrQFs0oC2465sWmypbuL/F/fnx1EXkwvKSVCb
GUVfo9HMMGn3LdcTX/0DqPmfL+N/Ba/F6fdz3vzjv/HzSwG3KArCdvHjP/bRS100xVv73+xj//yz
zx/6x7F8zS9t/fra7p/K5V9++iC+/4/xzaf26dMPVt5G7XTVvdbT+bXp0vZ9EDwp+8t/9Zd/e33/
luupfP37by9FB5U4fFsQFflvf/zK+/X33xTmcvznx+//45eHpwyfuzxFefs38lS34f/9P+lrNn35
7OtT0/79N04V/0PTwaOjCyo8DOiS4jgPr3/+itFDQ3fAUKA8YzC5zbzAN/79N0H7D4MJ47CmSqhH
qawNpCm6P34FfnGdiXGAzAU6Aspvfz7lp/X6a/3+lnfZqcDzNn//bdFPAtpUSA0xlm6WRkUaatm6
0mlzFHbDIJosI508KUffAWoTDQ05bjY/Ji8jhSSByT3KLwIt7MHNLuP/PLj64zkMGW2HuLvYO/kc
AIAlp4uQOxVN4yLYSN0+jtv4mfEGMHFaJhC24vUt2rW+Dri8x7tUTIcQA7Z26YGa50qOiXgKS7O8
tHfiNRCAxlNrcdCnEe8gzdvGZoCMS0iS5w/75o8V+bgCwqLv8uuTMEP1wdfNgQUXlRRPwlCI0TbH
BZOhDKkckk1TkSABdQncCxt57avY9MEmX+1ViHEGW2nbluC7bV2o9ngJZJoBc7Vm/HO2N4B5V9CB
i2Z2M9mjD+zZeOKo8lx6ipl7s6m59W70pK3uKfBYAjB5+2R8FayZSa+jneOgkrGmTYFWImVTH4rj
sC2s+Skz0T57bilyscopMSe32fZoLUILOHiURgVuT2Sqh+Iy3JWO4RmbGsRqPKTOgpf+RnhQY1pC
X9DwQDST05Ryrk7V1SuGXSF/OSRfX+fCIeHLbBITCa8T8OLzZHVOcsO677Jf/0LyAYrx34yGKwpw
eF6QcMIXt/Xgt0rKpTg/rW0cSyQGJIjLsXoxVBus/BSBShz0tgatj91ohRntJvDSy7R4nDsnf00p
7+iOejuHZPyV93S8NDdFRBOQDKL7JESbeLPXQOWs78NH3UpCtIEi2Q+YG9PTiE22guOvICBlSaT7
EQDk2tNBNJ3NnnYtJaYf2akT3DEkO1smITY59OxAE8lEJzR6iF9zWt1BDSkmmnAPddXY6tC4jeTN
S/goP+s21DpoqJoG54LrQjOlo2RAj9sQzaykPPDcprzx35SezCKRTA1ekfFSg5cxJdNhmqwCikQF
9UsolzG8Z6tSKQZ9GFFB3TA6aFSwBBPyhrxwHNJfM4hokXJ8rQsi2cBsbqIz2/bBVSLs57QniXFp
AJsRMWqzgWpmbSWClQ9kKEwFwtkqVVSq+yTgqPaUPwHxl5HEDhLqThCUObLiF3R+VBJdOgImpXtf
ISPSJ5DAamks2tKr9uYT4xZEUgE8EJoFZvkI8DFBYKQ2dApJ/GiYvMMdxX0WkvoxvWk2RQa0Pn9W
NQJKvfxVgljbxXhI7BSrP01EB1frlvNUqzebpxSOzX3ylMGfM8Fof0450iXucIXEjteehBf+zPrh
9f1sD4cU5FaM5sbJL9Vtb/doJjW28ts0wdccqKgANCa5xll9xd5CFxZ3mA4dui5T3/ZQlzlw4MPC
PoSH0V5jXzUjVdEtFu4UH/sC+nz4DoZUciaqRFi28JLbJUxsSNCS0vek/cU9VyNpL/5tGjpZROWJ
VJqZVVTT3DBwBPEtTx5V9M9AzAdFN1B/DSb+j4y+wxaoq5nqxalEyxT64YBvZHk4kJ3mFraJ4gIR
NmQXcUCGV6fGBdLFkzX6ZD69y8+V1/p0FFIKPPJ0ld8P6HYf7Wo6JqAXbYjxyxBsKXtWFCoDcZqY
1YP2VpP8cXhWNtlJLdFVKx4idLrSBtgGOz1JD9UFUL4pgLEKvS63BLDaR0ScyMBZfkjllIzXgcvd
DSodw13Qm35iNhoFg1SSHcC2ovUkw0tGp9sL/mROaAgZ4p4EoDZPgftVbM5mzb4oPmYUb8r3rekN
8FfoCUFIE/pf/GH8xb3oT+W0bQDvm0gSEF3EBavdlZCBPFQ4w6XbQyJkvAsq0v8aOXPsCVCslCNi
QFWgJXwCYb6Yonno9KjWBDvDUiZbskGcb9XbOSKIuXoz4B3QWYZEetZxjUF4bJva/R1rai/2aOyO
G8ps4AAqT+EVXbnX/Uymnkzg6InJAPLpYtsoli+9xZw1g0w9c0QkFVGgRtYR78njDgmtCtI+BXQq
zXibPwb3mkrDgDTX9Tm5xt9pJZU0mnXeiA49RIGzOadXHdPxJELvtPEZhHRtRpPZMiISSvifafhk
AES6RL8sUQaVKAleTPVqBMRAI+HrfNfeaWcZTQ5P41Mx2X3m6ODnAuVNRAowSk466PtMUXUAZakF
bx6QUe9O6Ww1IuEyp9dM1LEO8e1wQskypn1h8vFhxEMVZ163pJZUARVvYgMHMBXN4kmkoADotgEY
HBsyZnZ09g0TIZAGvaxdta0Q8Y8mjO0YkizwJI2IAEgERB1t9l4NVGYKohokrKgfnDkcNQfTkK99
JHmo9Db0JL9FuQGduX1FJXSkNkQAi6O8UwQ3PUfo83/TRK8ZaACC24dRPiaDNXSmqJjyKy4O+a1H
1hknFrhUO5jMHp0SolnqXiyaCQTURdJCXRcsZgURdcqKiMIWSgd8bDYcQQ+YfKrgPmi6jYvmYUAd
EZ8BSdpLkRD5NTvH3u9oas6n7bYy+XuBKhVtG9KPlG+JHhEVIgpEveuflYCA9lq9nmKih0QFnY1i
j5zFi2TG8G9ovOVPgUo7MOUVhA8s+aF4Hc7YlJAl2Ka4IwGpQ2lVzmmNSmdC0SidC6R7Cqm0RTuC
OMPGEBbX6zhhoNmDjYOqDYh4I8T46SHaoo/AibwxYix8bofokfTg9oDOS0QieDK425xoH1FlMEOI
2kB71Y2w9fMD7wkAs0DQPDSDPZhrZlqq0ICAIPww2GFlJ9rRAH9hY0oRjXpa59ZUm6lKxPuQd3nD
CQtnwq2Bf2l5L9RNAV9QWGVg4zSVuqnPhzRxx5oU4i6aD0hetoIjlBRKdqF0HMGaGd6BLmpWN3Xh
RooZH3ncWRUsrnGJT8Mbd0Ev5jWXgn5XMFElgvOXJdaU00EgJQxdSnxXvQYvZgGZ1c5pOqpLNL/F
KWjM7iS+yEDrXHWYp8EucYJdJtxC4IY/NHiF1XUIXt/iIOBUQPWtJEpn9gWVgtd8pMVDfysU26Jn
56aRaOufpmZTZqToLWE77HlHAzs/W5OEZK/RPtixTU5GZ36djvGt8iiAHYMryDBu5N5TZYH44P9K
nDi2C9zyhu3rlmhYQX2bbaHm1pOoIe3LfQ63wTbsHhcA5rLpL1MCUvwXbEx0Nzf7zplRLaOzy992
e/6WGbRhH5pia04KRXXc6xXCvwi4SK58F+xiGlhKOlzvGZFKK0ocvF2lQQMtFZFAmMbrHB0ApRtW
ZgnrA761ikmetvecHV4ZXkf4qxhFhxdcCg1aB0LzhR0PM9tP+95tN42jX1Xn7nHmiYQt+1Ke9A08
dexJdSDQZPCMbbSJwTJxHd6Wt0bq+PI58PeVRPKG5sY1wrWXsEIMy66RsnKBbkgfqk0dEgiyP0no
GYGg9C9x3kD3dRiJ8pzITKikh+dhGgfshsiK1c0gkcybvExEPQ9nT0KOrSNRCNWLG3/XyVZynW+Z
M6+GZiGZyuzgRIbqvYFvalpHrNyi8wZ+m4PPNXeN+RwDRPbsxw6Swbjzh4JWr7lZ0Rqwz5GoA7wQ
+boz1fsWnpNkjo/ja2QqMcTXSYb6U0c6WOV8W6Geid2B+/+uwy2GHLNoIw/Jy3epYRs8wHHE6EmD
TChuMWWHFeECMr0bJjUG+SLt5b0fbPKOGIC1pbSHg8lbrWKNoQPIb61tKhV2nhqAr8cWgtIRgjlv
CviF4Z289K7ixja+Jb5TgRULzPwNJhkboQ9wTOBwA54NH8Bisur+HQ6vppAuZS7xQUGGLUW3jlo7
qdNRHwKsaJvprFC0G/S5516ZomOSyLiNBCAlodMQ0LGCClr2xl23g8sVVBnN5D6uqRZQcGx1kSV1
uyrYjjMdddpp7nyoBhL0FjcSXgOWhTUHzRk7zxHcLYsxEg0u1gnHKdbMNgUIlVT3TKFFvAcKJb7A
1ckI7tTyjXnjAVSsnBK3jQl8txNvgmN7y0ROOImMR/kKviKc78wsWqCwk9nkcjrfREd4wqAn7e3m
TQxpGYMcg+TA9oJUP3BrJKwDWgD/m8Csk9waXPS4GwXND7ihwIQ2QqkbAtJ3OcW34vbCQ0Axkn/W
faqei7ceupUclgQLiX6a5/nYapaAaxouMUeCyww6rfyMRvmMo/CkY9J4IgmujRSUBTJPhrsEYuMp
xXMxxzR1ogd5azzMD0yiDKoxd+zhRaSyDWAdGKssv/F54h9YVaZGI08LXsjSlN0MiK68IoULDNgt
okpHPeCQEwkpi/JRP2iX4cK7nasTHgo48YZ/NlqEssWWvRk8euhl2Ka08XJocDRbzp1a8DBCTxWp
c+DACQcMYotS0OBGdxIgQUyWkgWyCmBdOWXqMwAMgWN0qzzI++RpRhEiOoC/Ha7ctBEPHFhpfRDX
Vuh3Cx0JrmNpcqfQER8RDtZecZtjN9qGKV1nuLov0a3KcAiAKeReTCtLMbOGqj5lcRie3gGFFkVg
kt9UpxIeCfZUiErHjJ6H6U6D82CLtgJdt84FYhtNTolp4KY+tIgkwFIBvcKz4g3bDOfhkO4VD3sE
9EqnGNF4QMLEyUsbDPcDB/CPHZZUvvB21EFQR4AsoKvgWCB8A79GiVyBRBVcY45wzNMD/G//gCnB
9VPR9nEVGddNhTOrnqqdZI3lTvMgad8iV+8xBEJyCatbhnAvxc18RqLBA3EikO/Z42TBdwg3Urnx
r1DLoTPwOwzrAk6VUtvw7S5wE2vuTxqi7IwRzWDzH0PJ0yJPmT0ZuYYcVzZJwWQEQu4EvYa8mV9x
A7JIdwIYMuBiY1F70OraWXwM0baHADG6A6V/hR1nKJQrb8Qc2LMtUiUwazBVVNyEuEyAUE8O1TlD
2BCdRMmtJBdvCohCLYJtcoZr+R5tb5sSXmhbwSxjs8VWoAO5D/IMZzoOWBjRxdF1GRiwtiu34uhw
jaXUBYvb1I4BBqjqDsS14etQeJ1OknuhIo22SXIPFgg9Oy0xrg0HTjP8TVqY4UY5YRztehagD0Tw
Ri6IgI3Srq79FzYdzWvgocJ63MRwBwD69Ol4Ku4GWu8mF+Uh+I7mgCvtBuSKkCbcMwmMzt3ycF0J
tjla6nRsKh0lBw3hb4aNre/yDTI+A5Gwb0SQGpEUrcHj1q/N3NIbWh7wJkxuk9kl0hscbgrkhKQT
5wVv9WMEFQEdGSRmU+Cw0twRM5LfI5pKnlmtKN7JGYlOeG8bwytNJAM6t4U8dOj5GfRcSNdijiv5
t3dex2XCCBKUGjobIT0iLxuWhpLjurJHCkd2tPv+GmsevJWaFTU0OCZ3KPM5vgXyNVshuZedg5mK
CMMs32o2/qPhKvfFFh8Z7qJnlpoRwUXTXM1bBekNkXbI4CAMsCqE9gjSXECdNiBVc1/0S++FL6A4
20ZnyeRl+BwIKl/joxQQhihBOFCgrgVX1GH1rZQAsY/DMt2nFwNsdtmu2bGKF4OC8y6sQbAvdAAW
cVfbMaz2fXNSZ4T1tL0aQIeDZtCfX5r0uXjye5JN0FVdlCS8NeP99x9yllKhp0rV8yxnOds9qDaq
FL4cd9TwtqD06mYbyawekX9kzjqOLyQznMArPNaGqW1ag8bb+QYGW9nAyMKE/Px4i0alr4+3KBHm
E5+2XIP4yLikv5jOk3FG+sFhAChmyFhHgHBaGfNzWf/rmIsqoYo+bUVv8EpgLGG4Bcw/vbRbtJPv
GUJo3oM5z1nrjRI+l5e+jrrIP0rqnCUQSxRhOUoP0CSwfgWbigK9uumtxnxvNTVxeNbqheK30zWg
7akA6Y3q+yJrrTXSoA48OnamjXoT7/r7wZpmGmk24ufKabHkGUHV4D6AkbG1J9BQjhbgim5qDcCj
FfB61gST/j+PBCy4gHKLCLnDz4n0sYrEzvAlaHi42SEEkUdwFq30BM1DBIzpNvIAQ9u1NN2kN/AI
4VSAlwzqQpw3r+yF96rJF5Ni/PUki+ICIH98Ekh4EqaWOV+DL55KIjI1qWnYQMXZssnfQoHL8c1k
U+xFhDOMcjDCmR5elDckMq4qb3opPN2G31UR6ZeygWficfARKjRYhzfpbqIq4Iqame8SInkRWHv0
fXXBWVqzj6xU+NNcFgutz+EQA47Ddlh43XqM5qp8NvYG7rnk8r87uR/e3CJ7nxVtXUjszbUm3hz8
qDwk7P7XnAniO6h8485YnSI7JMspso0sazLqaWBo/bxxcj0IAvCxiGZ6n9xyL/VDBxcXR7ZFOpXV
+rkbHu3N6CcK4cil8kVa2S8yaos/PsBivyQdF/ohjwcQH5lHGz+IMsl/hS0NEekhCwKo6n13aGgC
bMdV+Ry/hbczVd70I//CSIzGG/2lVwkCEGS0XARo1YVjMQDKVYJX3qxZ//cb8af3tdgSeakIpV6x
x3V6E7gwxdXueaiF3ZZoeuhu2mN2nvbNqwFMO/JJSPRpVrGFn4flVEW7BOG5aqY8SXb6fXxA3Aht
JTRpiPfqDhS10hWmZCp76YqH/rrsVrKrFTRCPMoRxFLa1Wzx1+1NXNBA8lBR0JHpz5FR2OpneRta
630dYD/9Znk0XhQFQ5aYkPHCyKp1mWcAV8FDmCjyxr1d90iGjPDi2516Ne74G2RqkRmsvUgFH59V
iwR/hpS5hLb1jMWPgFZVb6Dx5OziCUm86DDvwhPzCYwWRT9UREJPOqX70FFSWvGko8JLAfICS9zI
+3Df7uHJvZ8Ixmql10Sxo81sR+hCHCjaXyzFjeBbtLBnO9w+Zu+1OwbFAaGp29DMkb0RDjySZhQK
yAjpcRPu/GO0Cw8a/r3dILhylG1xU2+RItvNLDlRIMOimpzFnBHGlIU8B0wmcwqnLbhYKGf10BRF
2vSmdLO9cqiPrNxYIGcHX+V62A1HxpwUHrqdsYF/cqXBN2HGFplOR9r01Pd8FyCaKxah1RhDv2fu
Jqcgx1Ug7YBUDTxj/yVCXOsGe/DiF3RskU109V9gEmpMA15VT2MWOQwR0e3sgsDGTK3spDmymXmB
lz+JvYNMRfGAhGoH4SymEtKB6+uRQ3jjhjseolooFFnJBSa2d+C2t6vXpPDOVbU8K5qm6QLoayED
816A/+Ap1VrURg16TMwQ9aaSJb/kA1jXsF8alqhHtIpM31uAnCIc4tHOhGu4l6iTjOOWqe/pTnDo
zfQhhMbpaCM9Ot2GJ1BGwe3jENAZL3C/ehKiKuA7ybbuUemxOrTPqsgmFTXDhnUuMtcmsu+zTwrc
yT3LFfcXFAuQfEoqMh+4Qx/T9HbYlbArLbt+rMjzzQqyBDC8gAMMVtkj5GughPyoIKoChqXY5Yf4
oCPj7SpgMECBzvNtdMvCYU0RH0FBuKXQ1EDtoUYOpLMT7InYxSfQpzTuFHS3NPaI9EeLvdSh+Dx5
8WF2YMMCh9vw255JELvI2iCXqefIclEkdOqUrTVyuihaJJETnoUnCbET3GQ0EABz1j5lL9JTexVa
6gFVOs5pURI0G2i0IvtRWM2tDC8biRzZbAqzbld84vdmui8rDT08SNLiP5Ab/nyLQEE6UCD3B6t4
FSLQNkh0Bg3WuUAaem9cGOd39pjsp1ulhsNR9Pb8q7+H1qLCClLZuUIvoH+q71SEFg8ooMTP6kUl
8VlHVf01vuNkp+aJ8AzHCqmu6SElSk3QFinfVc/8c36oz9CWv+jPkCFA2je6r9HFjT9FRczYCFBe
QPEPuYrs7menV2IX0w9zXsLGqjyam6HCnFvslpToCpycZJseYXOIhB8sZn5YmD9azS/xND2Wp+5p
OqRmcqNejLN2owT74MF/hgVXM8TRDlJTPz8iCKy/eUad8Vmjt4NHz+5iXTplNFQlR9Wa4SvEcwt6
svQ0gB/ch9j3cFYdkR6BdtnlQMhWV+2pPGYI2Ho3OPewohVN9tlTtE2iDbLy8N1K1zgIdwBc3EbP
KMlex47sqJv+yGAVDZG2wr1maw+M4ww9XWCpfGNd8wr8hsfwxn8qIdfwq7n7f9ydSZOj2Jbnv0ov
uxeUMQrYMgs0Sy4fNpiPSGIQAgFCn75+17NeV6S/sAyrZbe9tMh8GZHOfO85/+lAR1VLQfm28TXI
FyrotrQopl1UJtXMXqo+wO9xo3hKZE3PCzSe/OgyrlfK2amB/is/k/0qYMRLida1YoJN5wj+pgrE
r0bSs7aWkcBGcNCtxf03No3ptE8pPanmFlu45wfBvys0lrb/PgT1/h7eEJFAvtWAbRcFFYowqdhh
sTQXF8+I+R0YCdBsQ8bAUkfSwnbHQPbqPdzPK+xjwO4MPmGwDhNdteccHkWcNW20L6zDOEFuzvGT
1RvQd9Sdbn3YohnI53rtNI8iEpI0zfg4PwXHsI+lefc+LiEVa/+MGwhyER0ShvIY9knzwHs5N1Z5
lyqCPX9tnFyMPP3BvX+ZL31DqaYHFvCmo2+bkyu9qAH0DrP9cpUNkP2IBrAHx04mS2Zl3mJEL0EP
cZM6MlulMNxJoH9ZkH42L8Kok7lXruCyQ9EalDCpe3Gymm+um4Uyr0NSpU+M9zXepWkJ0Fc+6oV/
oeWYNrsCQBFcO1JnTWj5QyzAQTCtd0QYpZO9Uh0Mgu+B8HqFPp7wyQCHv18HRzedawDIOz3NDjt7
BqAENGKRVAnuciKKrGMUG8caIzQW9222yBedM74VL+odR0h3dZVXm5IBE/OTAMCs5A41hDLAKV41
P3sWpeITLm7lCwQoOH0e2PFn3LI3EBk0PwI6u4bKOrfD89E7ovDYV68pV/+uJ6e4vgAnniPEF84h
tjaAUB9nNm9jKjNFkXu60Lb9kwWkDiL8p9pT+13DSxS8qWGi1hXj+/d/2U/zez259iVfs8qwFZ/M
iJk+L6Y2DmMV+FsLTtPRl5JJeIzMx1Ngmg4EmshTq6LizVhn85vhtEXA6+cdQO2Yxpyw+19St/yD
TPl7uf+5NFpo92S0/sIT/KOp0A7p5Kx2Kd3otsZOj3zG0eN+WjPI6OaYG22RvaS7i3Bkn3mR2JtX
N8o8q9mKAZ+pL6+z5fkPqtDf9hm/ntOPPgPh+q1te6j3q4faA/C5L4ANELBT7albeGhkYyI8WV9W
yW0n/FsTyoB01z7RbriTJ4iC5XHXTUWtpgP8Z1v5xXj+kzL3d4o4i5kJ3DNWbMWc/FAJ3wvFvuPJ
1f4KxAe5oWYJTnByR3cUa4wZMmLu6vQPJ7CvQ/ynd0z9jYTsb8f/oZ7tu5YxIC3HV0f3sFK83Jf8
CxFjfULksLq8sO4UcU+c+gmGQKD/f2yDf4Ou/O0Mfrw8J9mWJvfm+0EddkJhIrUu+79OmhmFMYne
YiyAZf7x8/odnvS3A/94Q6qhKfNKXLpYljJkR6pfbckpCCZT7WWgXi7i/Aku509X/Lvv+m8H/tFT
ln3aa+aFA9dPzcwMypyd6Ty/eBqBgbdIkK2olGQfQYmrrzSF/lxolkSF2nxBd9rsEdREcDMogCab
vE2oDOfZBi6LdfO7pPgfqZ7/X9Mza7It2vh/UDQLQfP8FUXz59+E0P/1H/63nBnDuobi0bKJ0NGE
rf1fcmbtPxRNTIRWTdOgBLb5qv4lZ7b+Q54wBcXmF35fVTmTf8mZ+S2cSYatmdRoCv/l/0TO/MOq
8Q2HMjrU0kxVptAj3frvNXhqnsq8l1vkA365EHjDhfrTmtnrUyQ/nv+wxP9wjv370X58LKZ6y+tx
5GgZrKsrBmEDE/l0sDORXPTnwFLjN1icLbMeCi25rQBF/P3yVKnO79fsCrbOztcr1A6ink2J8IaO
oH5eoiYEN0PIFlbMxzx4V2cgSkDkezdRjVK4RR5STmGK+J1iDwm2EO2X7EGRQzqQuBRw5osG9hCl
aUzq8p/kueZvVjbeHGYgaUQtk4Dw4wnlxthXKeNseUK2YxNfeUJDJ5IbR7bvG9DtcZGUS9sbCQeG
vNvaO82ZK09XdimYlAXTN++RRZeprD8PgbjEFmUQTKWntSD81JP0oIJpEFerw+kCIT2dV6IBQXQE
Dt/EE9EXUZ8H0nPyQf0VFy4U1R+TrQgD+vfGg2gg2dJItOGt/GlqlQd9PN7HXvOwtXRqiMiForBK
48k4t2pfZQAlJLTQuw4MSfL01wL96qscy6OroxOdot+CEhUKvoE+DzgH1OjkpND0ZMW2ISINddrv
zq+TF4QLFfI9dVcq81byLVCq0ZHIz9GHqLEjO5uNZXT4QMLTow57gUTG4UO/pTnakn9D75Y3AWqc
G/TfFxCW8cEJyMkhvMEotBF6sgxPl3t4ImJF/2wHUAnGZPWVM7wM9+ntGiLaQPA7yNNRi3XaAkS0
Ch2OM6KiR1njGoFmQXFN2iBT5kO+NYdEf4E3BE2C4ZMLr4e7Hpcaeglw5oVIPzMW1zifkqlE01Gv
kJPQf9wfzZbGDNv+Qx7Xy/usXwlvFJogP1+k8fBw4Y/5tS8t+PPlQ/c5WSEmQ3M5uBqdyRVd8jkL
FH64jaJtmq470+sva6Vz6x2gyRCmz4rXP3Wxip9u3Hf1Iqu+oKk3kL4S2miauQb2tvtiDv3R8sq7
20jBpPIMSNIv9L4TBL6PV5qYhBuX5rFF1Ez2ynPPb+g63R4uCCcXDr2z1548q/MZtNzrwb0JSkrU
fNEQnF1P7SHIy2jSzfp6KtN+lkI+C5DTpG+QCCCN/QfzTIEbxzl6VLX0Bm6vFNvMg6j3B8CPwjMV
z6T3rlHyBBmCQ09BQPia84EhwEWPfsE2ePeGDVnnNHCKYxGVJbS45XV2baOsCq9QC/IK/Y20ZBW9
eBckBbJjl6KlOvBenV3Zditm3MDZDytrmGflAjNCfuVBR0U7b80ETaWpODZEMcuU+c5dN+ll64WG
6PTu852/ioZBJingvP4OcIQquyEXd7JZH6lbFR3QF9PD0ffNq/3NH4LTVvwB+hf4dbR9NhrebePL
gT2ntb1GyNimaAqPLlNHTpVz217W53k3Hz8hWnInnQ6sE6nXPRzIIUZDJBKDpAU6NYSS0TAvH+rl
LRJ5M5R6c/nhFKA3i04AGZdbqJLxOxeCdZ0EB9F4p898JVnUdx86L83kGDdG93q9gLc1YDZX9aUy
rMDIY9IgyS28q7tenl+ZZ2WeXNt0jDMdJa4LQvoVfalm0cVTDx+NrjnWaZGavnYB4W2T+k5Gcnjj
X/oHjJ26p9Fl2c8IhY3b7Ph5GGfWqr97fUJPfo9uTpPUSWU61g59kbw6NY66PezHwj2jWJlVe5jk
p9Yj2I+3y6Xdj0H83rt3+6FDys8y5iDcHD/4ATTMcuWCMl3TpDnHtq8fF8hZ6y44IXRzlVCaGzGE
FLLoDXIqVAQDIC+tVL5CDYC9QA1e+zk2hElkRbEaSCEiIv+wwSHCctA4hyKi/Wz2ZwKvFjKABjKD
0rW68HgI0+xNPVnAA/nWUMcQ8NGQrvtjqyEFZzkRepQ7E96RiaOythclg7uGJK93mb2cWK9i2DwD
pmisV1X3UE4Nt9uyOIVneIEm7nbVaxWpq6t/UlCPPo0oIvWLP14fe42IwVr3ivklKh+rdzRJ31Hn
Dyg1kIhtSzvSZ932tAYR2KiLbAm6OLwNJr+cblP5USj+T7siFF9avhiSro3OHhMqUyQ80mV+viYm
9C9oZ0kdi3Soeapjg668sH0ZWt8Iazk2iDhDd/XZljtp2sV6Us40lEeWvS6vj7cXNRpmhX991U+8
hMjuka1uhqDJnK6fqqtLRSsb3u/vuF2YTp2HNaEfA3Na+GyMairZANvC4KV5cFoTb8QZwUDyKjhb
swyfBSv1KWiiNCruL2J3rdIVH4c7Lu/WyxHwpkWQNgmU9UZEppTYNHbn2YEPhLlw2+yzWOYPoJf8
v9a7JTgI2HUP7C9ehuE4uLdu6vVuxZeEzD0p/etq/JQWE2/Cs0KdGBh+trOerGU+a3W/OU3bmcT6
g8TsFF69/PV0dC6j1yKZ4eUaHw0vfbktL1dH6HUQlyDafjiEY9TMx9ztwWxEbO/syvgjF+g4tZ2h
Eyp2S3FutXtKV1poAou8VjAbNvocUmYGp1hfqrUgOfg8RlYRWokXZMOHBJWaFE4eT6G2vT2XX2am
OY21Ly+hjJQGWwhNqUXmqZsvs4CPxhNTDW0gMwOiA2CXCScI1MchsKo5I8KNfJ9v0f14xbQn0j4R
iIC0TdW1PniFgejQKUsQINIiyK2WJrylgPhSaKDjUgChpI/badGM8WWbn5ymdUwzGencDwgMA113
FXT2g39RHO3iTFD+mT6DqAxAeMU74zOwpj3iucQGENbXaXhMutxTducFcnF9flz0fcj+kXL3jSAl
YspwLoWnDSHaOAOTENktll8cY4upLccgk7zJxU+t4KwvreZxS04UmBp6OKDqZ/J7ggM4Kxo3yZHS
qH7QVqAMsBvZq817qKxIhrPelDPx3EytaqJJs9HLKK8i+QQXZE81/qCybbmPjIl81PzvyfUuFba2
m7BQPZvsEHcvZxseZyPHcnQ7QOSi7IvK71SH5vjTfEVfj19h8BoHvaY4vyK8QrLhC3mRKr+R/dKT
ucm42xCLZ4F1c3ATjG+pL1RyoKo+VRrGB5SirEDvqouGIEZ0r0kelVBthnSfhw9rEuDv6hFcHQO1
8y7sEtac8KxbHVF4dWtrr+j7To01ayrpCIZYStC4Q0UgIUJRLfoFJZCcnIr2IM3rjEkLQ7o4I/lr
Zy0SgHxbWgtyxCle5oP0pE7WhfZoHt7lcwzxOrvewvMKLsBpDXSwQH18AQgW2W/rBmS58fKLn2cz
0Lt+34fDm2D5+n2zP+i7RmE+HWTdVGx4Zfiuw7EbKP8Ryld72O4AFTvlpXdamwiYw0tCYt7x3SKW
DfXakhJuV8dCPGH1zg219Nmz4QaXWCV88/HMdwZUw55WPWNEYQ0r4ttnFU78Qazejq5uBqjAJqzu
umPnn3IgmYkcmWypXMZ9o0h8NYn8dGdZehQDWA7zhhILZ//07ledsjogeTdEAqYQO2iZn7czNKEt
ZOyc5/f8SxO8+guv+9We+TuDLJ0WYZQKTlwRFPL3lqvu1IleSipqatgy4fqpdkC1OZuxQwUV3pP6
GXV2+Yn9SaPeqsIMxevoHCggSSt+Gx4Bcq0/JoP+hnex0V/BNdFn25r8oxEkQS21zNPku4vSfUS/
YvKb5B6AOO0vO7wuruGfYkt+JNb91e3+eswfqBhTOqwbjbfmaZl3Qdx8Z70NqnGLq0zGTNAsL7xM
uKOsr3u9Z80VsHnj2ulet8IbH1xTb8T3lbPjlc4fxT/iOfyAW20dl7XC81AsW//xnDi1TKpLk5KU
73bRB0UZyF9iaHw3h9oJ6klsUjver7Nyh0/kHKSLo3cLha4RLc0fu1ztd526bhmyzkOiyVV+6Fgy
y7gPRarz2vDKHD7Ens2wiIWNAtlHADAk6KCQNh5WtFXv1t66uXArSFvpD1ygtmjYKAnh8KAXFF0y
ZN4XtL+0ld1jUr6c8Q3FBRECpWuQgFkGA9R5O+XCwbXrYNjrpsdYwKwEFtt0t5fDkJxmiBU16rU3
s0+MW3AGYUZoOjmSgOSWyGRL87k8ex32Au3ljrGJbItzcL6ExxMV/ECFmUVqNR3lnELQm/TBBSTy
E8gNHw3OGz5I2bl2UB3IUi1S6kRcdBcjCmHg8JRlTwhJ+6BGjE/QdHMKusG/AbxPYrQj1RQ3ycr2
tQI0vFkqUlJgsQCKppKfsK5wcDiToX5lz4I0D0Ud3oXSJcpwWa4nse6PEyTxuWu9pjF72Ojj16ND
eUA67ONiqbAgNg5KgfNUSNqfeohK9ANlIslxPj/G48U5KI4ZdWL0uIgMrYSqGiGNK8Nrq67YNLfj
riS/jU7XURh/B3GF2UFDiJC1SzEmZpgaBCdiA3Fbe2662ZCMASJYRLyoXXQqMt07Gq5GJ3Jv3PMs
Y3q7jioxx0Tg5jPJN8zglEctYM4hkc/XsJ2nUxizes02dpjMz/nZz/QBscv+0EU2HGTtlZGwg9uK
ezCW5gY6bvRwDFi0W+gdTtC/Xqaj4Dg88rfSdgzW5dM0293DfAZbTge0k5f3pKBcEz2yusP6Z3tt
0LQztYYzvLmVPDWMoCsRa6Lx95QPvEnKO/Zl0ir18IbPMpqszwklRFYS7nbyMVlFvX9ZsbN62rTA
DehUa6il0+d9QCEdjHqUXmJNj5XXYUbzDEBz82FyIjEHSkbbdcAc7NY35zanAMQRwbyhrHKwlw8Y
3vAtMGzMwbx6qpfFVBUUmJzP+2p2eJATLE0HvguZ6VPG5lgE9ZtAttrpaXSOvHWR6avmrAH3Kuku
PFVz7hvuyAWXLOpokQPY0Z9E1Ta/BNePLDpxdIaBgyHz3k6lN80OyL0q3QlkkZZcOEVsfeyaw+qa
SBtUu2lAx0pWqfBBEAuXBmykbKJ+u61jPI9hbcAcH5Z1YPBivJ9qJ92Dy0xc3GAzenoFURC91dMx
uiDXKT+N1EPscuhWR1A56ncdjEvunivFvzo+Kp7Ro0V+sh+Opt8pHgqX6yHIPscP2+dLokcbA6NM
itNjeUuqdHsqnjCgXF4mDMO7bs8w8lafnJr4ngnRtZsx++4BNTkkFV2CNBfmOz1bd1Vg9TDYB+hj
BGnaheZ+IXMB0IHHg3urHQUNOB7z7wVhkpyXp88iHqI2m1XYXd6wLCBiulM/vmXb+qF2zTUtjV/M
2e0xBgMDeeRSud/inbCaKQF3pXk6nr2J7B/P8Rlj9XFRK0mZ8pfbIpEsYZ4osacYrjNJmGF6HAbn
oMBPpHIZB0o9EfvJqrKb2J7yXMpvx9yVO9pBEDKvx61QJJOo/Tju1MFp+QambVBC95okfR3WCJbC
MZEheKA6r+6QSLsxwVEAXyx4UYLwXV5BzAsz8W7dfdT9W2C0ExT9B7xUKApzpEX5m01j8aDR94od
cEh4da8htZIeCDpYOzlfPd8TXelU/EHj6zY3OEQXUWJcA+W9eqcjPz+mG9oNj1oue5PwbyGmeVLD
41tX+wdmGlfTPF/GUjbNLpGthsa+3cqPp8+zf9h1b8bXhJL74taV16zHCIscVWdUEWSL6pYcI2ho
8vxSePJtPaM0r2dy2CXnaFybyxGs5bisT+/FMCVAQE3q+QgHjJ1GdvOP6+I4ODVVHHNYmKdMyamn
YkI1EYXKe/k4ziCm4vYvoP3/b8JFMWU2/X8gXL4jZOYQLsfqf/3voHmt3j//z68xMtpfP+EX5sWU
TbJfdEuDS9EpCX9hXgw0sab9V+Wj/Y15UVQDKsQ0iJOxRJnyC/GiT5j4btmmKRv85P8R8fK78otE
GsVQyLiBoRC0/S+0vNnkxyyraEgHNn+wyRra4QCGgHiWihScN0p9ZfrL/fpNbf47zlDE4Pzfg/6Q
3Eu3obl3JQfFNxIrywlGK/DKp37azzAxBRk6ksmSRnhVvImZEhPEhXfKwC5oLu4gsCI+c89YgUJu
QCP5+/ntn8/Q+NNt+aE9uh+a2+Tcc4bmbYHJyyIleG99mcsyEWYRMjyCa1JK6Gk0sp8xD3o4RUKF
bFGhN4ZGWjGS/dH22VKUjbB7QHrTo2U7M7YivL2k45ix9gB2REFLxU1XKyxHQUPbPh3W/3wx5m+k
F9xuXAymrumGbf0osfX2ZqV1JTN5eFZNVVfFbYDV66H0pevUPopwg/NiWKSFQ2l6o2xpvTTWjy6q
qldzaSB8erLfKcubZ/OxXd8i27Uy797gncXM0jAmQnBV8b30MJ6b4SHCXb1oZx2anKCbWk/Suvyw
npgbhxQI0X5YRLe5Shmd0SHGJ9/CWiXcdc2najrS1SPAOhgSe/bP90CRBT/1s8/49Sb8KOyHidKe
pIouaCBXY6rKoWEv7afbrn05bIfwiteJoJUnMH/p4lWgSNadMsK/MUyFcgEsAzKuDa9bgTIQJQdY
h8aCvsn6oLKkh7x42Wc2vSPJVd/NGPoKrzfOgQI8a5ScOtHFLrEc2SijW5JjMWrd22Px2LylAVWO
w0xdRq8VC2mt0uSszNf7A8hTHesgJrVTrvq9yWBO3hHT6wx8Thruxk8Mnws5GSoEFWRefl0CFS+x
y2Hz5xMfSMFY53++iz/yC/+rlTSRdjDV2RZc8t9Xi4KY9/swchMPjD84vsqke/SOxnaJUKehvKkW
o+0o9erEvp4U0WktxWoyCNujywC38J/P5rs1/PlIydNi+UTkDU/3g5KUe6mvx7Mhmul2TztBc5HH
5XyYGwCa2xST7+ONOITUTT9y1NCrydU1e09dKnG+O8A6ut1sopJ0BFS7Y1xM2MwHtNupy5RoucNO
B24yWSD30i9B+2jyae7++QJo+H9LNf5yCT+ZaOVmZDZmLQRQHUJ8JuKdVzJSYiNRT5FWLQ906vZy
MIsQgNE1GRs/ljpGwWFPTW9LKG8tclkMy1H7tyP1IU0W6Q9dKJrOJfST9gTGoIDC9g4SRDIQdkog
u800DZdkDUV3qMA5QFtIPIICTrJBqHybnRfwf4eUP8xYT5ilmbkkhsU9EvPdBend0Y4Ly7+c4zbF
PeiKOvHklqaTfnJ6daM4KoFH9VP5df66PVEePkFbTcIbdPHk5TS9P6VzqK1J7V6f0oe+I0RmhAHf
8QPOySUZnDHCNdslHWFXq2ycHT7120ziG7Cf1bNHohcgIoFHiNgu4fnu6W2iQrvgVDBPiwtUjHL4
YAJ3Fsn6UqIyZ0XRoW2Q3JBiNTjEcaXz6vSQapwNbqe4hPA5QvwMEECHU+tqze3VhhgCQ+26j3F/
Zol+Vd4nsb3s3zssveLXC8Q3zs5kf/a1Z3t69km8mVpwY9baeD5+TTCqCaaa2IC5vhggFybw5G2c
B7Z3X51iSuhHvAjfU3SFFSiroxaMnE2hA212DUxHbuETA4VFejLipEF/yHmYTwMGxsIX1suHy1sr
PJvGJzlIG82/4lv/wqVKLyD8xMVLMW8eJlTkZEFAZgDpCickVX2ZGIrDDzMQNy7pX4ppjeWNt4zk
COdGFIg3wt4ja4SRtUSMQZ4wktEOji/NM+jqtLzB1ON/jIYbsIaIfKu32bqdQ/4ctiTjPJg1eyH/
WKKadxAzvHxvlm0CtZeHWnJHTUpSCSMTEuk8xW85O6+Nt/GhWHJEVpJ+280PxGtNIPrqHbrQoJ/a
TyInNb+TeBOT2PMtswQGQY6vBNioNt9j0J8PH7I/eW3IdzjiLNl0m8vi/E1Snm+umaA+ovd7JCPl
RSGqjeSDlyZicGwfmQ8jIU+kZfn3RSvsxZ4qNnYIE1pdknIm2+u+8W9fsuKVMNBclySIYGEH08S+
MHFNjLhvpGC8woAfo1INrjh+aD7wTD9AieoezGsfweBwJvkDFAspD/M25I7YG1hlm/o9T1Lg5Ksr
w6TeSINLi+huRx3rKwRD61n1qse8exRPiNwlIkme9NiE4f8yisBOiZ8qDr7WTHEpQEcIceD7/cM4
LuSF/SFN67B6UR5S1o5dO+2xdvQv40WMJhPxSqbTcSlHDwUXb0C+UUj5YPW+LOQjiVDJoZj1JFB+
XWfNjlXqSf3K+o0c11e/lmKwO0euyRCCU7I3Blzj18BAdqD3mDLAcgmYGKh2liTZKMdllhPdQldP
eMo5kLqVIqjSjW4Sj76Xe8B9lF86BoD4Bg1yHN3CWHYd6It3VpiZnLvXfiEP82ZJMgXst3afFZJ3
LN9rtmX75ar5FoLaGVRFgVaCDwU7jVcu0KlsWUxpa+cClhMJbOl82B+j2/bmVVhwxF4svwqzbz89
vxQ8k8wpluQbaR4XntO+m4m618haEkw+Xi3BuHOHEf9XHyPB7jvei/i05CvR3ng1sgfljTQNrDiC
gVPiuqEOTKfnTy1KV8J+f2YJW+O8oAosJFcuFtD7ZemUkTy37v74mm8IRL4zfdQwCL4Cp3Ka69Ot
8UZKrWuMFeVOzM/CJmGALLSAmAvzI/OG6e1hEt0WegB2OCUakdHDAiOtqKuEwveIf/yZdTVrUR4p
HzdA+P3tCQ3JZU9ehw7Q8d5OnHbP4nl3q9l3RrKFfGf0xWczNaJ6y+uq5tQ+wIKQGHhWtoBHkeoL
bhG7kbm5g9X0URoI9U66E0prfSXMd2KsI1ol9k8fJMzmjurMrTuFgy7gu2MMYvDSOsOrtb+iZ2eZ
IKyj9roXtSXGjY9b7OrD4ujXkLCyJz0W7z0GqPpJOXpSHV0hAF96hhZlangR6UzT+0z/lj8IxyP0
SFQ8H/dI9d3SV2b47BGc1EvciUKCKNQ5EBF0FtJalOhtwOn6bBeARBt9Oz4RFoQMLf1Qp7dY0SIe
ZnZ2scCpsMJsKe3yyJXroX2bpbw3CNgPVSK/3ywyVUrfsuY27B6EfHJYNoz5QRwpVLoKTqp2R72/
VLAL+ny5+9EDnckbTyN2aOKZtm+3zviJ1sS777QIhC/J5u08x99wDMspkWXTCo8BAv4lWWBYZAkb
3lavJyCxr/Msn40cLnsoZzYunUMg5GPtrNryCHQPDiwcV9mnOuUiB2QU+F121UIpnfe7Kz9jZPEO
Cqh3ipVPeK7LZcVe71wYZjhEOLOu1z1Y1uthQbLDk7XVA3xgZCNCCadYCchAnCIsEAQtPrKEqD8W
UKoTr1fDghwoDrHTkwuAUaa6t4cbORIvdh7mA3keFbgZPslspo2hzA98OBMNJ3tHJq2+dHBLbjEX
3WhOAtsMuwk75HO7vPBJCtRKuTjSM0zsSk86kwGAtxiGcgtMiEIOqD0mPsrOPMKI0WcRQlOeQ8G8
oMxg8QajNbu48tpFuue1g1QjVuchnVoejw/plLKZPCsseCuEq3fujxma+26Xr7jQlPcOlb0Llj6C
kdmLM85BkrVeqqQ3ncMSE8aGJLUTmoEt6xZmlJ6qgIL5+EGsu3fCqnV+4CduTnvTNf0S+ZuC54dK
Gr3F4n7BF/HdXxWJdX7AcHFXOOv7Wx53Yb3KWXbQB4FnCvSRnYaXQrzN7Telr0+Nhfj5LRkot0fI
G07zFNGJPN+A/B3A78Ud7DAw8QSii5mXL+0LVMcm42ejuCE/qOazJbMglKjtmIxNvh5vGQ+7vGBz
trEobJnUjTBEnilFeDkicnGzZ4HIjQQIVmH/UPgw8SoV3f25z1ycHKt7fFzRuvj2c7UW5MX7gN6S
EiYpNte9xrrxzinelyIQ7oTgX8KfRGwWE8Ck+IC4OFvlRy9fTdAGYAhZ6+9GzIASVI+UeObHYarH
9izbjkm17l+wmGmvxz5Wx+RGWWwwkN443GAdIW1ZDSH/jGLbnR4K6fGoegTkXAhh1YOBIla+eK22
MctFJk0b2yv11bVJcNMcsfKKZh+d2/YaNcTqbI2A+carW2Ryr3mPX7IH8VRJswQioHq6R4M5qwl/
/U6FOq8JymT24FdHhGD/eLM9PfO79+LVhEhBK/8FFX4iqWehbrX15FnkppFxSXhRDcpYOeaeaO2K
gLrljUxO4HnW/iaw9E028g1G7LKyhK2OFjOf1gvxZpwW30YZ6ooIJNWeTeBbIykqKEHJ4KFIzWSH
KJg0qTcofzweVVI+tst2RTyKLxJoylXhdzseUNTywmcMAuCfZir/w0zKJy7vAHMn0f3BfFVelVhP
lzX+QMiLdAtvU32p8PR3j6CnJRKv09fpkVgBkmNO+1bEC6h02d5I9MZrR417RgeqZv71CzJWBs/+
krqHbFdghLuW0bC7vx6f2o/aJs7I77TZ0Q4nioe18Dxticpl9WZDFXEVlAy4E233OL2+9S7xxzA1
76y49qL2TRGsJcWz2QkjEiv7Ev5AvMCda/MVHsXSxRReF7fiOMNBBV33Da7D0om0qWSglLpE+D2Z
C4f4wC0e6ofzVpiZqs9+cVzBNS1pVaSYVekbokr9wma+O0uDCN2hMQ86GD10euW2cFlY6H04enKj
4m9fCherJI7WbNp/Xg3vuLR44wakMtgiT1Bda4FkSx/nLZqI8Ph0+VA+VRL+3qo5EokjUPXcvvua
skwLeivoxB5MX2WeAfe2Rx3CtSD9qg6EXnpaT4JBM73GBFeJQZvooZz7V/aBcBO8/AoqTQ5r9t7m
bsX+RqKL/Eh7A9EiRdcyzicbUHdfc9NEnpEfczKTMp/x/Ein2/f1gpzH9EAuOyl3WN1bRGbDUoaV
K8mPWGSzMyEoo+4Lznmy1fLYfmGxI0RLXko8g4PHCnNEhtknbDtqHgA2FaVPapxrCV+ZEl+m1fra
ok6A+0iO3n3OqUBTQaoB6SMlANFWAt32bsZK2hm77A4eT+hp+mmFlHu0LYt7QqONDcPvzq5ofpBH
4qyRXSWjbJIiAfKz7lTfmcrVp/U22EE9+Kd55+oholO1CeQzu/1MVMHBLVECE27tWESCLeb7E6wu
pTqFGIGybnF9Empg2a0mEG9MsTlQcUJ/QLYNW0GJlib66WPEmLAs6eFHB/Qy8EBILfhALdrUMRE9
nRYe2ynO0cs3l2KELUUdUg4Jjp7X7UrCYr3h/UDMJBy72QrnGjzd4F12LKnr3l+IBz1SI8qRrtJm
nmJz9XDYDx6PlcL/m1Dqg6/0BHXQo8zK3OOTeGfLFS87i0WzOFj87POyuSwya4Nay7wGsj2V5Kls
RdKd8KeExwIOdXXPsFPsybYPZV/iQUINVfgEU18+J0hXEB2Q0HfwyFp8SL06sT409koav3LOyrEd
HghZFaVPOz9G7EUxBWGqbZtHQjv5XoULbFuR9fssUQdBziTligEAbC5XkXv5ncjG5Sj+JEEjWzAY
gfJDj6C7/IaXm0uIrvMc0Bm87xS2EbCGTFLQlfSFRErKL4Kjjsvykc55WIvuncmUZKpevAY+Lzrv
UQZG50heF+F9Zauu+dzFkFdkipVARDT98FkdmcuCXopPc2EelJ7l6JBTER2IH74emENMLSN86xjt
/uRsEPqRn5AYFgpFVieM1yLb+u8A3f1UZdkxQ19yAugVLgp2Jl+LNfyGlz+Y0pTfSSV+PZb4/V+o
g+GYl7Z95FhibKYBEoBvdT6ZmmTBiaiTf8bK1N8eTdEtuA/EM1iCfxxNOmi3/ASIzejnJ1Qs+A6y
DfI5yF+UiNiWaTMg7ga2rgtDF+3VH6/3dwiy+ssZ/ECQmVem1vXkLs5AFqaR730eQjGwsU+S+/an
iYi/CRdhmOZ/X/EPaoZxVFJ1P3DFfVAuurAkiMmMr6BGf9LgfE9l+re35pcj/eBjDqp9PGg6V1bN
Rprke1QliCn8MfnTtDkNW9BvXlDeTF5PhqaTQPT3x4hipb3eZC6qRjQK6V5mc/MAw3Bm+inxCkRK
QJ2u/pO7M1lSHNvW9KvksGpAFZJAzfCqbxCI3mGCAe4uAQIkgRDiIe5L1YvVtz2j7ER6xom0azW7
dtJOREaGg9q91/rX39Q3V3a0SK3cfjZpjgFDCLCqO+1mfFuUyEf3yqrR3BfgHlsf3pmbBLn+VXCC
rl0vxa62N9G0k1njKlvaWse973Ef38mtAI9WeKRpdoOx990+oGNIcUd0Cvv2+d5ZvVAFl7vOgIKR
lVmLcIIfyg7EcxtP3AKZziHCmA0Uc18NgMyArOw6PC0ah+659u6R+imN4A3VIcDmg4bgXcQF37xm
IjwFisbS13rrgFFIrrARQlN9BBVCqygk4BtEm9C+awa8+yoCBnMbKGmuHJIhvYNm4t53fQ5IuJfC
NFirycY9A1KaL1A9xgzSMrgKzwVjyN2btOrXEgud3wWv2Izl4QtbHjwpaLREGCmwD8a9p/Dpm/BH
veuwQn/Un50X+ay7bQE0wX0YLmezq0PV6/SQu7P3TZtICvBIVyD5pE6xFD8qLzrLzDVY1YutLlvt
hhxWEA+3nKdjFcTjaQ25C96D3tzU5sh4aZg2sIaV8E49prdh5j6OYbN/zURZ3TLbR6qqUbzSBASH
GQh+GQsvgu7X7m9Bj4+en7ebf+ZByfD+sFUq0NRpk02QQhiiz0cm9Q7SAt3BMXBtMMlifbFdI0Tv
W9fp/STmEdiJjlW3mh/nKEGjBm/KDTYG1qmNitxnGwEt4wnmlxkUHNp50PdHixMpO10/grzROUdZ
/606+nmDHckx9zHNwErjYTai9INT+xRjdor0/Or0X44uJc3surrWgvnMdIlyuWDiZsFnPjKUb90/
Db+O8XHS56ogprGLIZuVT+hX/PJAx74KytzLw83kn8Y6yq9WNkXuaYamwsSDh/fXl/J4O1xTtfli
JUouY0K3mmXwR3FDx/tiaDDsun6cYpbZsBuUyM2RriDgbX2MLZznPPMfzHnYZjvBP5n8qb9a9X8+
su97TJpmt1cJO1AkmzfD1EeQzSCB12dyiAA0Q3GIgMkTRqt0qwpXC/92Bjv0BHRg+NUxqJXoCXrM
H/fpXB88GVU1bmnXAxF7QckoyNXA+m9XYH2WhXFvUr1h/WnX05Pb7P5Jo6z/UkjXM2AWdhXDUFEE
/vVik3d2NMqjodh25+1OB+RVl1H1dPMbHgJgDxrMnfvFLS/Li/bCUyg8KriRCTVzQzpI3yB34uQT
rKDHFWYrSE9oWTUxgYHvndowIu/7lMTJdp02275s1nMwSQi6tcpSRc1rQ/BsPs6+Sz6VME7fJM87
XW05ISvS6e/TUS+uxgfmXWh/zAzyEF2gqyU1QLxunRci+QAu481cv976b8qgj5lVWIPJBBtjKZXj
2zHoMjimIdhW9oH71fPuwcvVYM8fQbLJJYGhDTNoUrHEdhLd6sXSvg5hHjI/Z6EvsJau7A7yEJiQ
ufCXziohRzoOpMB4ONddWthXAHSW9uOogDh0xingBgGym9MeYaHjt5PSb4F1jhjA8lZj3WTrovhD
6nHb3VclPvEQ1uTY7xwd2rHdkZScyoPsi6tC6kLFsQz/uqsINkD+lhiDcndcl34eC/gL2hSqN/pk
zOQfTMR649qhHehacHsKW5ttho0P171eYstK1X4ku+M66mH47nQ3sYzpBlTGwRPyuvfygN7+XJFw
g5iofQ/BVRFryWmJqRQjXlh6Mo4cePpQg8shwjE2jqaxm7PYJFmUF3yRoNY1Jmad+ABb8m4DF48C
dCcO+4Z30D2AJBQw97s5pX+MuzSLwxYfU/x6g2yOLefVV6Ywu4na6KxOS65dxJ0Gf7KuvnyKydvA
nOTB7dvE2oAljR98uthdOff46Ykw2ibaOKLF2Xi3Gw8y1EHIYA13/OpLbyr1g+zn3nOE+VWXl0v1
ep8F9XC6eLxVaP88nTdN4dGSQyDZoPv1FEiumPkAX4uIvLD9fNmQO/HvV1tmb9BfKYTyQPTeAps2
8GvElZC31wWoJj+wxByF8RXTrh3Md7xhGK6NNgziMIJlcYKSRclYewrCkrGBejAptejgQ/ENDXr+
l86C0QIRh3cdGsqlmj522UjgtY09FN1uNtF179x3wFxRqujTvHWKDfLb+YGJDV5m+qgnLZ/sLXI+
6eKT1Q9Lzcm0saQEFVzFOfYzAHAMTeh3SltXhnBnkQNK7vXjy2E6qA+ypZ92L7Z9QSeUwQ9Th0gG
Ef/YE4AtwRa9paL45+ukwHJZH9xU60kvn/mdHgnF9qsfnPAwJ4JiIasIFoRVVUO+nl1/UkM9WEY3
H60FkfnODTiFTAHfr7vChkVToxwxlb2x197yhGoejvP+MG7m2WbVh8SLxfjTfOCJixE69ElEl/Zh
9djiMxI8PuU9ALQ6QHzAWX6UeJL1HCx0JHqPCmf9s0NCZtm6DH+yBbt/b6Tar3AzUoYCkxSM0iIS
uDjof4T81wHPRujy5RDs1Cs1QYGJSE1YBIM6CN8TpnKvEKlIse3t2zfNgXjtAURPr+9pj7cFQFKF
waqaAJtuvj0kwvh6MzHCurKbAZCRFl44Um4T93wihU1wEW5aqOOWcoAbe5oosfwm4bs20MbXNy3u
ja7B5bN9O/Yj/HMofrCyT2rGJIjuNOGpTkZE4VRCdEMvSFGqod5Y6YcFxvKMpDerVoqyaiqVXpat
GPqcnx5TwNNcGcLuhE6ToCo9QcYMsOBmlExiTQLxdVgz12FdHMAuLhzkf1BNrfuu8LW4P7l/3twy
OAX3iCQeSkfkYfT6GuRF8DD3NBcsJFGJoPnlXIVA8ssWCOnWZ+MKfU3jytPuShHyRsGizbZnaE7Q
c5RQh2roKpNssX/5YkhypwGmeoLNhHNkopFjgNJKj6AroA0SAMG0JTvzPOhMxEEATwQ6zJUMwxk2
jzw+7DYbqz+rfbgUYe4p0MOp0XAGX1wTuZr1MqfTbKutitoxwYQofS+fsGU81kollNSI4u1wGpT9
yeWzwseCcSIQgJR05NAgzCFfFsM2eD4hgdK04xhG+cj8bl4jNCMVSziktxN1nTEKq4nQgPbKDcKP
pyLro29C8MCV5wYYjgRm9YJxhu4Bm+VOhDlzhwkZSp0In8KbZiqsKT7Wwi9gLHlurDg1Vsord7cA
2p3Lwu6zOnkgRR3daUBh3FI8hOy2KHBZPy6fjwuCTGR/FiaPSe0/P9hdpeS86xJ3P+5gSf77hllQ
cb73dD0MshDsawp6hm+NliZX/eqKJQTuyFXACA38qONVXv1PKMCvutSfv+cbg0VvW+UlHShnxE5P
shmYk+EJx2rlH1iD+q+4Mj9/0zcE4JE9mqLWOCPRD5/9Q/im46Xft/V1eoMHYLwpbxVxufl7TeFg
G28FI5Z6UQp7R0ofX4uKoCMYCRCFCveMfiD96CaMv1DUDvNPw5Uinaks06V1/ikc3ESdi7k1fnse
hPCwh/0C7lwB5rBkpEJ3k5wrBDeUTiBw5Kr45bSLhRNCNUFcIaXXvi/qAFj+zyv+35pUC+sVVw+s
WqGOoXuC0Mrj+O8ptv/nP/OPP94//si3fwy3j+3t9vHH//7xu+0fwS3fXt7/+B8M/or6/vH+x7b6
2P4xn/5Hx/+PYBb8z5+puL/83h/EXK2PgwmULE1XVZk4RwWo4gcxV/wn2VCBz+DY4isrCMH/skTp
SRTumLqSVvtn+OO/mLmKwQdR1yuEIfb4qf9KwqMgBv/8Bn9dMlnt4xaCLkr9umQ/42vS7fFKUSlt
HEMbPfFlZGbfUNQUhneE5CD4S0VyQCLqfQkH61AdHgQrrAC3wIsTCq8vwdwyDo6AKUv7dTVPml0C
5pJwgNPBXh6/ptCgDJwbsfM4+MB4dheq40bCfIIKCQXv404XEmukvW6Cx7MxayXsd+bPzkzpzdUs
7DKKQ3OtskVdt9pmfHKkq59uFh0mX7fj4mBM5Idk14Dh3SdSKOPzdSBWKWLK1mb7qsYsiPnjpfXv
oJPl+oTjpAUvr9OClLw3l/n5GDU0aR7b7P1oaVRFqEm6TBytEt49bqsoAi4WyLJ+817a+I51BXHK
OHSynKuwUrDazINjFrwgKzwpGrX3Sh9gmF+U2Jmme5VJfyx+T3QQehdhp3IZ4+8ow5daU5O79H9M
+icvOSoxIUVwTIiD0/Q9xBRDptAQ97uo6N3rqLN69Jf6pJiXowq+I4J3lgWmzUEHjQPsr8Oq7Xv9
Ji4mZ9AKdEn0mjAcAPJlIG+7jJh03xsh/71NL53F9Uiy3pjwjk7H7M/T2iQBujFmZ9ZWv9lVMdOO
Ir4u5YN7wtsBsYT5kHEeu887yXNF8QtlsfNefOh8z9VG7XGe9fG9QicQqTHpcRthP9u8n4vwWnnK
0YbAB4eyow56yog+ouFUYW6NjVVO0Mj7D/Od/9bLF5AzLpS8hKoBSoovjE7T/u+Xr+G1+rzmpx8r
1c/r0S8/6M/1CG+g/4VFkzC6lL7WI5aDP5ejr/9CSCVyRLkn41LKxvdjNerIOj+EnR5e/jqSRUWI
P38sRx3ZwNiJ9UPvIzEQ6G7vv7Qe/RUk+nHkfAWnr6p82Tco5pJfntJ5czksBYcqR96Hm8EXDVp0
AxC/VmAqOBUWMH5T4dIa6xZymJ+uY/Jn+fKzqlf663zjb5fP+FYDVIVWGJvO+bA8DS93E64vBA/3
QPzLZlj6m6vzD1/3y3P+1203vkH+cpZ2Wl09HpaHhbyQPzqT3rsKnyS8nB1SepDDConbD5uyv2Qz
/3yS30Ydfz/JbwhRJp8OnaecHZZ3+jVU9zLOp8YeN3H7AgqMIM4Q3QvBMfXo8M7Qa57an78/8W9E
778fAo/Vz3tPqRjXk3blZve8TUhUEhkxyMzt5+AJ8bEzfO46TrvqMnlvRSsR3KYYMtiH5e+PQhIn
+q8a9u9H8Y1u3jOyU6dXcbfvg00ob8kowGcUTk+5vw3uXhaCRr8X8fH/6Zb+7R34ZmT4/YvVrih6
fxptae05f2lnvhjiqdfgyvHycqCAbGcMU4JAFKeIwV4YNg8xLWm935+2/KuH3MCTjRwCAqZ78rf7
r/crvX7mbbZkT/e4+8hybmMmxsubB1Dg1O7doT3F/3T7HOZhxawWL4vfH4PxLZThz0vw80F8ewLO
0iHlTWt400wccffXa9TZl0NAFvz92JA7wyNxrz2o5IYgqW/WpxIlyc1lTHPwkQ3jigy1FTp+aKCW
gLmqQZPC4FzYq5vHDB204Z79enJyTuELq5HEGOI9ACmLmh2L33TCXgh/bwOVxrAeiH8oMxK8S1DP
5sI6bFzHr4FGwf9IiB3aXpLbBPosYbRv3c82RJUK3Y84L/uQm+yttrruj3TwPAzabYmci4MDgcC+
WbchoxsHLAe4SZ4ARgIk5TMZJARTYcnWPw8MNhZppL0xp3f6EYZlcNw4JhzYsVmfqByhzjhp1wUI
fLib8DrMZ1wvPCwE5dup9g2jSvCnoTq80BkYpIyUELIfIvBLGkDom19GT+he9CvnCZlGYwqyAYmy
DBS12TF6xNn4PBJSXASIssvkCqAPZE4ZHROFSJ5OxOct+yEKxoInAeJ9Ok2nmAKVzDGsPgOraoYL
5yG6RyBGSZ5cknKcRrWIsCW9Amh4cmMifoM+YfrUFeRmE38EKfEkMpVQBDny7jDdONn8HBmzfN3F
kq8dIDmfMlYhSZpmuxkz/7K6a2VUDY4wsbbloheeJjy0cgw3GA1sMThvBeILfMzBnz+F2/QYGvor
wVkZBPj8WYevfbNQ7uYtzt9Rhy57iTS8+2kA9azwL75Qe+vJITgBgWcr7G/J2zbeiMu1WJdQg32x
DSlrtASXE7c3zAa68NGALLFQXAVR2Xn8WpLJtiK0rzFRncImTQAVPXV82hqDzrs+ZEq/UxKcfKbc
t0Ubg8jA1xgKzf8iW6nInSYIpRTAlJkOmFBal+QVZO5L0Cs7E9gcqXPZafD+4Nw5Xf4Hb0A8bYwt
4KcJrpXuvNAJoeC3cq7XUI4fb088pCWeM+FQTXwwXXrvHc4hwy7EUQRHnUGHpLVqhPII8A/Zd/gV
m9mgip1dEjiAIyiJ1PqTEh3ZoIdtl1UtIVhLE9gS+GQz8FTHN55fafiw7hpkVjnJEbYf5mUH2mhv
pI3BMskJHF6GdwdqDo9ybIx1CO7M83J+SASMX5mrXMxVn8EKSJCeYIVVE5fUQTfysjFFd/Pk5OQY
vXYAq8CSINEjtd2MmAgiRnFg67U2zKqrd9zYMjdWwR5UHWhOV3H6Y2C6zbTZgy89sawJH9vT4Lh8
4b2RZCPWCUaviZ5ok/P8RY9gSkvqDjfjhTlBnMzFEIHyWMi7Ic33vBvU81EPY3CMV62GESwsSleD
9OYdzNww5fFzf4SL5WYBSo2RvNbjgqZG5JQ+p6+lPjhfrHvX4zoq3mbaoVYep7PNCOvFpBoq25AJ
Q9SBhysNGWMSwL7qEVFrjJ9WbQieaX+cTQyik0MN3SRstrGCowC0QauesH6M86BZ9Hfn8WXEswX2
l2dcrpyo3K5iIpfQhgoZCxfwPAGgSaSx2odEgKGac1nyyB6nr13FMap7uguPIUiOke0Z/zvq+w13
EEQOl992xm4cdAe45x8ngBUjJVaGavBcFqOaeKvz/Lrm0VycJ68BIoXxw2eMPEPwsJmBRs/740dj
Y+6F7/R1egwvAF3pxs7Gvamx7Y2McXGwYOaJqRAkRSZpb+W0JDACdtpxvK0W8ghiy05OnlDjYEHx
f+roNOsOivDCkDt8QFGXIHWHpMzZx7k8wVQhwVYEMlEiBeB62YIMAgHyPlYbLHH4Ncw/N1Pmei0w
mgQnDHpea59nOYoMJIeIBxteC/JDy4Gw1uVTIfSgckldpi8OxlN0e50Tv72Mi7G8zD+yj3wOlEfl
dkOzxLCcNEEa7CQvIQnBVRxeFvniGcOTfIxJh7xOmVG43bHq9JPC6w34I90/jyQkp73xdbvxzpOT
f59lSaUHLBHqmDlZcvVRMcB5ngjdEdkmm+gSqrvTtEEZnk6lOSOhCQ+tfxq1fhHr/g04FUDVz3x1
39inFZI1qHKpBVrYIlZPUdtNyrMImuSDqrhaNzLtHCZarPYNdqDEuA1Lot/OLVvdNTLeMZpIujtS
YnXAW2wnRe5CPao8Tqo0mQLB6bs0JKHgwOi09Pskb/++evhl/WRg860ZiJu7feVb/dSTqi6DOSqY
fIB0yK9mT1j5RywWlrf5I5KE6dw5uXsb3byEJOslv/965ZcFlIyauS/3Zfq2b3UjuuoivzDVXsIU
4hbJkCMEsWVxPFs53lnSANx/l02BELBZYvF4K4ZYTOn4lz5iUL9Z5/PuFXNW7MnvD+zLPeZ7Qcsl
+XFggEh/rSvztHOuN8qL6xLgDUoJoLhVwoxd+Lwy9r8v7tvCwL/pn+SvmvqrTsYQraABBEcX+a17
a2sjLa49Ktq3YEdUn/k2jXcL9zCE5mj7wnL0wTh9F8Q7zYxQHZmIWizeKCf08Ocwk4DyxxqhlLHO
4dl8Uz0UG0foJzPi7zJ3AuncH2S2C6ObzwsSYj1QuJi7RepOz+ZoQxxw13IjTKEqyjrFjIkKNxki
j2PNja7eenwyRy9+tm+62CwCJXfN8RMyz9ONodNQouFFx2piea2dfLjJarJ32hF1l0yK3cGMR4xq
mWZfzQiwJRzFPWeNdEwxPyEHmfFibZfmbFHy+z0yGmsUw7gIzqZ/NWe5yfdTTijmm7sJOs756wII
WVtm86m41jDu+hitNQ5ufLXP5nTYmu/x+sUp2FHHdiYjszIHOcPyfmC743BB5WfGnM87FYM799/F
rLIPxlSY/pyoWuv9beMs1puA/dBK+iLv3pqK2J6rNeJaiq76Ge24H7CSoPVAb7Y6ZtA3x/EU7C8O
7uYMa8l1660j6/1pK/zR+slJCV/Qu72+RwZHfvNGa2oBh6tsuWfLe3GGgiJNuXq22kTlU2CH27Rv
Lp+PMQkZLBQd/Gbv9B0HGp31DFdHc+qEQ4KRvCBxn+bKn3OoiuU9rOBmJgTY0+8PlsNplFtDM2GK
d7AGfmiw85a2Ew5CZzLQzdCw30ozwr4Cz8+g7wz4Emiw3EtRt31uYXlaSPwZAZreqmf2eOISOOC4
lNHVxrU5vJiO38cGET4OxMrhVDZ9JzPfYRxyQZVwn9leg2OPEgr7SnM4b+3TLDXX9BmeyoVzJvxS
mGEq7t3RXBhQv6gecKwpzMGHZjkhs+bICSVLHNnH1XJh6grjQ3U0HPBFHCfi5ZjMD+fTsUPvI2Ed
dobvcIHhPRjmnL6YAjpxLo73IQQWpRPX4bi1yIgSZb7k3m3/ZPrU7BB/wgWoSMtjFY9mD9ttrdap
7PkiHvXNNx8iAxNa3et6DlisZi7iaMyRn2zimxycTMzWjGpntDjZVGSfijl9e+dJFq+RZn6ebcef
LywnCVsewKG34vKdzc+F/wZB4EUBdhxuBxWarOEqtVYtGT6hcx/jPARJipRjD6I7+wtiGq4LtwKt
F5soVHefSZ6Z2nyq+Dx48kzb0baaztyZc3R3B/brdPy2a0yaLXoXE9YIPRyitWC2gBiB8pci3RpD
zZt32fSKYYWVZvhjKPJvO/avcdbfVtaf1jex/v3UscsdXT30StY3RnXmWyd6e9m7GFMurmJt8cLS
eMbMhrn0V2s38+5IbfZ00mWw1E0GpUeK1tJVrGn9D1uhIhCpvx2YqsNbZcJgKF/N/k8Hlmel1L1n
RMjjSehkAT50ow5vPdNtMaWiFpt0e/TJ2VRnviSG5Gz0jJjc3k6Fr52t2Z/5tZzCbaFa+f8+vG/7
wkG71EWuPAXWQPZi8kQnjurRfwQ5JjZIuZlq+oD+4T0sIkiWA8qfdxkanHsKUq+MT3EdFHSnZOzC
BlHQRJO9OvqHXVMcw+8u4bd7e5EyrX12ZQyxFg+q3Z7wW/Bwva227U5aKejGf/+F/b9OXn5gHz/d
s28zzcujaLqPzUFgHwUOJczsMRi7WlXUwGecafh3PZkVnqxlFZK0ww5RWmVIqxPeIG1W0XN82SXb
/XMsgqhzArLfRLibsmKSbJClDm4EeD+5CdahuGr/ROdV/zoo/XH4wMVfPGkVj5i/vgvt/VoqvYrD
B5vi/aseZnyaXCfV+x0BGcfaITgIEG2ur15RZrej+xIfsY5zYPdo6xjuixq0CewAXnN8G5apvXGg
NkClYqDhStMn1Orul9zfMlZiRFDhkyY5OLGWSf1+EgskPnkUo3AdcfTdkob+Dy9VT4BPf3sidBkP
Cl0BHxNw/M9v+6bNq0dVStmydM7bkhGr7BG9Rj7UgP3UzWRLGaAqovx3DiGQEeWVIvz4hOv0/VOX
YGrW4KgK4ZwyprrHReuqb7cZkIuNnrbBqSIP2KMwNsZ4HcrX7x8vWVd/+YD9dPzfwLUmrY5nfC2y
pZ2Cl22r1OvTDyFBw6jyleAtrxrJ+bNXTDfbixbks1LBF4QhEBIOBnN4aGPPdfXRRNcYByLUQAuJ
YQI5xy2FCpIu9NYkUkdQCfsmfqjdT6xkaZTP0KvRCaGtgK41h1bXhc0nhnFW/pV8iGH6DZtnEWxE
ZQFcRFkBuoZe5Qjb7dExjQSa0BJ6BY8CNrJ38/VetiaEYHKcMO6ztNrsRJvJ1Wa7Qj92Qeaw1SmQ
yFuhRjlMjm/XCbw0l9lddHUv1jOmSUQIRdWIgrdr5Qk117DewpWOSVhn6Ts6D09fEtWEry8Q2DHG
yKuLDsk0MvOyb3mjGpFZj3qj4mnFFBfnWG4/NmBmxbsnT7oexvAC0gL9O+JJiic+zzWSOlb81p5L
1layii2kIMFbuNno0iArGUPj9WU6RBsH64iv9A8408AA+ZQpHjG9YKZ5iza4M/sqac1IHjG4MAAJ
EaCYmAwcbfpj3JR26K2JCAwe+Az3JoDFBIjV5jN5JXBRUiQL+C7uvgIf4DMJlnJKMOTRKvz0GYrM
GugsyGT61MxgVosjhWzf1FSHIzhsIu1dbclDPqnjzsGTJ1o27OJkvuoNhYcJcdVXVzpGKanwHH5X
drL1Ja5B8aT31pPHsHtBkBn50sCOGAEvzxGt67LzXkcl5P95tr73RL8o6NKeHj2Gp3cDDtpmlnpC
UacMJVIMx3SSSywRRO0oSjisVrjxGaosEq44VRAUVHf5ArXmc52OiDT0c4LaZ/pFyG7SwumximNk
0l108V4kzAmo6UYegaVX7otnEGCZb7k52VEQAA8vR6IwI/kSOO3m9PknE394QKgLBQnRzXOK7Bru
GZaYNJeAwSU/gg0Pxv+Oxnabz3A/VTW7hxm/jTuwsES527BpjwOFAbEgcOF/i3kJrmkdCgmASq+X
WdoecgsFL+a/PKM4GGojfd0bVzQqgkuJUDU8dpCwOWcyy8SKD/k0uMIIU8waA44lryTYJJdnKDi6
GXGh6vwgpJiSAusO0ZAWaPTyeEzdMbe2OhHokgmVF2u8pThOEhC9LuROfIFxloP1gi8NVHDaKYMW
4jBUIVBmiWgCikFLnQGtHAC4EpYyxqgNe+O3jt96J7PckQ8SiOC7ikJtxqsEIZRX2Qh4vTAoCjp+
M6qjM2ntH1hORgIvynj48dVvn2DeZ9By3BMsUG3mPqjW7gN4lJgCboCrDxAtcWd0hbVRZnVG3WUt
WL08EUh2sWi/fxA/ZADZXsjuaiioAZj5N40GTwJB7OB5QjmE5cV9BloeEwKEPhnUNXsXOiYxClBR
ND+saoELoi3mD6QXkLXZQibj3YBgb4lgQHJQ+bx0mM346SefmPGzp7iKst2GseUDPQYa6bj8oHG1
NmTg4r6LTuMIOfoS5Rj4rytH3StDbYjLJ7gWUK+ZnrD8BDi+zQuyna+Tw/gM0edmwV8gu/WOd0ss
zc7YaL3Qc/inyR2jfsQNwL8QRQc4zD/MbkjM4r2H46StTI+SfVQmaum+Rpf5Me5N0iVEVXA2w1bo
E4YGXtxCyiclUDOH+VzjEYG76r5WuvPnX7wDpT09DouKsHYwoSS+0QF5ZjuI3UfSxaAFxnz4hIEW
5WEqDM4vYWP6wu8cTjOEUOH6A9XWJjxwSHBJTIEO6sSa7Qv/XxE6+SWKcfQxTg1j3lbey0+GGVa/
4AETM2CGP2D4IAPigj9oOm8sKG5vfGQTfok5TfDcU+QCiU3rkBHMWOTEiJlMOhT/joKLewMafQK/
rqKe2e7vYRe654FYXPivE5itgcE0qRdCKvfwWJTeeQGATSjj0f5ADN6EN1xt4G+k5hS6FdYUOY4e
BQX2YQJWbD7HiKhDfNfgJApu4gtRNIBrdKf7VnZkKEZiOgAOejJ3ON5j8I6l7VA4KyA4oGOo57BR
WCKqJPXvA16sCHfoaGOlJDvio0lpjP0+pp4zcVayRTbfGAGke4pSARxIJlEaD+Hdb76I/QZOWl6n
2pRoYKv5EAMytMeEKvcjgmYI/hWnih1pYDjknbh0acKbqe9f11cL37WYcwJxUXyuLGOIBwgBV18y
sQmBMc3L/6mhhjgO2IeXJURv7vACJxFki+iW4N+0cB4hrZvFe71W/BsyYxTTtZuOKwBU7Epkl4tQ
rkkOuziM6o5vDBY6Xx4+OZE3AX4pdm/BydFSrUlw2XDo1bQlZeAJJn9aM7oIsfZhWikuDLeh6yA7
6jnIpaDI0BA+4V0PddBd5m5BOiG0BkXUQPcOQw5QGWUg+fi29EcnRowXe3cNsUiCwI9JBB6Z+PIz
btOnbTc4avFLC2UWFuy9DK8myw0vHJys9KQaF2g2Vw2xKAOyEKLsbhZLDHWZFGA3xZvMuKCxgWl5
XXhTsz1mL4f4RK20hrwq4iRh21sPbrnI9zybuccfj48TIR65QbDV1uzoesIbfx0fXVRAMbM/pnDc
fLc7fBLh2Wc+SeYZAnT+fvjE+aQXPT2JxkClWzjQQJCLo8Qf0lgdqYMTPu7XOXUEyBRwjXQ3S6wn
UjPASgU4qWtdrxSpmZ2ii5VEfcWOCUKSyAk7LsXBPaoiPTj0zGtcTa/WhQdx99jl9h2fCe8ca7xU
/Bg4LyxcLkXpabdhZ2s4Elb1ZrV7RvhAPHxm6Vj+4ff12UV+jt0yVUdjKndhRVyvaqyQdpP26NxW
tAxEmHAJcDE5ft4w6iIOVF/IbPQ4vvsUTMi480iu/deYjzoeff79xiYl/lRDUTXjZ5KcviDsjoQz
NqYNEOGtzkJjaaLQKcwuNTm681Kc3ZGwa9xiet7p5N2ePAY0LvcaxXDnRghFCxlLc5ia8BhfijAl
LpSMEwi1aOF4jvFZweO0NG+shwRw4rp3F6dEnXzOHX6EbyFBpv1g8srV56/zc1LpGDv+kvC/4tH9
OBQuDixvGgPA9Z03b4BXjf8YqN5tsQnZm4Vaz31QZiW3mI/Mltln+qEDJcI/jvrrzehVWsZEyPvw
Vke+72K3jnBU2lPOq0RK3hAMEtn98mVyoxNOhQZFHaRQhK84CPS38lS4j3jaRE64XzzEXuHmwJrk
p6OCEhq+Bj49gdODh906Txoe3EJMPSj89v0OCASsaak48g1xJzHRJGSGpSyIOWWIcE7wJaJod4qo
WSXF0pjseR4YiL+W+cberIRtJZmSR6Df91NldRfF7Ia5lVAT79OgcXWzq2AKTMCPT0Q5GT4phwOd
fsvF4uU640G0r2MdRYuvkweyfJ1FOA2kwPrjhFqL/oPoIevxYmB4ppJjZZZY7RSLBA5nh+fAlH3B
VrdYjGGjbjMUM+Hskxt9mcC5BagyFg1yrm4gr6jy4WaoCTk0QTouLYVnP7zyA3disflLYQOtbkos
jL17Da6EzCSQgwUK9DShNDBBsUkcW9wGVELQKVRzLyc9PpJ++PQBIL0+e/3JCe6HNqzgwuM9BvPm
HBjei3TbenAxa5fkdSbViBSEsZWMMM3bzHrUTGSETJ4Ro1LUE/ebpVEke+mHMdGRXKXm7LTuTAo+
lqpCbXi08YGx6McReGB4xdP44rmRlqwKvrBIaj8YaJqNJ5lIW6esAjJ8ib3URSV5snh5CwcmM4No
PTjDeGeqx1oSPCbnfU4XdnXPwg6yxZDx6TBgCg6D46dscK7U/SpeOWrwMJdoJQbGnD9iZR6wqGPZ
gaMR503iGqvFnadF8fYnzFGCei+/41/c4Si6IulLiaUJw1Z5SpIvEdfoRJbXuR7iHyfjffGBgmX6
9A/EgQnXmezBWJuuEv8UQsKJFzoFzf4coIJkgkcQPIYPb5A3m+ljfvF5G/S3VwgGPZCDci95XYLB
PhoqaVck33HeNeRXhyBlKrcup9LFJuLjsqvJmZjr70XEkhljhAMoSeyMhYv7dUw8Gxqlen4lmZ5e
z2bTOIGzoxT5wttrytM7CLZhdcWbId4oDSOve4RbRbK/R7zh6TojFSdd41pno0a0hHK1mZD1jquR
6m5wZVqg1aIPmdFDsIE30E1Ynbmce858JnmpTDYbwXG9bWfZzK8eGy1LOuspK1VOl2FYZ1xlKepS
HCqE4UG+PS54JtXkuMw/OzFCmi4XY+M+cW3qrnCh5aPVQA5Qipr6O1lf3UQbZsujLtbH9KOzZa4q
s+utLo6+u0N5PXnoFRjbYsitvYMJnHhOkQL5tf+54W0hZY3u++kdbBp6Cs95yUg6G+pYRWE6cd6Y
T4x/FphP0Nr7CrOK4+7hYGTbBUN/eEZYLAhAd1HlwXfo4tRjdXHqFrZRAM0D1p4FM0sTwhBWaMQE
sWgsnuvrxdQndGA1lj4XR0K9RNtQhGp09E/kGgyFWW6CwSHGFD0ScYAcuyapgLJf4sxyj6X4Qv78
a/3I/ZSTouYwaEQ3OAUhHHqwYGjeGSFQD+wB+NKEQEUKthKSsoLVzuCDRCY0MnODOpe1egkFoN5D
ZVA2zuXzQvG2xfT0NTwoQlasMLbh6nwWQ4JD5lxFpWHrMqmyQXO64zKz5DXUR8azEjwexjjcgx3a
x/qzMrB8OMZKAkCxvDq9gnaxRhTTRg+qSWwaSrcEP+u6inN2bz7pVB69YnyFE6SM0BJb8IjVGj9+
NwcuJu3JiO/ZRB4fhpfB3WWobF0+jvNmWgNkJPSx/5ezK9uNHUeyv9LodzYkURIlYHqAyUWZSju9
7y9C2vda+77r6+fQNV2dZiVTPcZFo8uuuqS4RJCMOHEOVgdkUmsD583liEKG3QG1x8GWgrsFXKg8
147CBQeMoqCrTTG5xQ4PALC10N8+Li+cypcrRMAjYK5B+PPLQgGVW74GWzyDXsCuwalqsVz9pRKs
hqdoi9AJ6nWwZw28stKliunArfUCsS0EN2Adz3j5MMRpeJU9hL8W0wFJbusDtV04A+iyu4rgBUA9
AyLbawPaDHi9r/nqFVf5dXWbXZkfQGk7KA9H7c4L4AiQWMBaHjREd1DHc4GHIBfZtlcxsNSo0k+g
MY2ABDRrwlW60h32+Yh/62pbE0dYfgmZG8zQ4jPYg3IfejzNpr+nh+FQgEDXfLFBNENQyQJFLOxR
Yw1BiDvlA2xaDmpG/Escnsh6wpU+te2yOlSL19wFozroSKINDAoPMwjwMJciqA8UC5Irew8XANzD
EDtvkG4BZ+RjhZM5dcztASBODgEAYUnpIHT22G/5474FvPw5vm6vk1tUn28gboVAToUQwMZ6xy4E
d9qmu2tdXO+24MVZI3GDExIR23fA6sHwlN+TeH3wYD+lAwu/0XJAQhqybp6wJ1BxharUy/7adPRL
uu4O2AHQ14BnGdbhg7EDfsXCc+xlfEFdIbJEiBy+NSia3+W/+A8o7nsCgyO0CQCI2oNjEEmy8Rmb
BGE7aPmBGco38TxFzujeg+AWMhihY6O+fxftwmtIdy8BalsjcdD8nkpct5b2b4Ab1sXtAaILTz7f
mjZKbYYlwxv9niLK3jyBAhmb6qZ0schr8LfcIdL15n+SS/PRWleP1SNIR1CCuej2KvJZzdO0xp3n
3XjDfWILogAwWi3ry9JVcSLyb6SIwYFKBI8mhO6wXq7B/yCCVSyvpj22lLqMfym4GOBGmcFmcOZc
R3d8gVAT8I6FBBfdlbGqILD9ST7zV/pF2Pwle4HbNcEWA+ZkA3wc6Is2+EjgMDbTNeLUL/Qa2eBH
03bAXPORX8Md+yviNnuld6a3BnRXKBt185tH/MMSeIDDWnmpL5UK95QYVhfc1a6+JUBPPAKjB90t
lESCrQoPm2uY46XiIISxw+kO40ISFYopi9p9VpcfuBLSvb3vdpwlhW7gdzM45+Y3A2GSt4bVkq86
wAKbQ32E+FbXrka8I0HPjQmoNjaoOp7povuItIWGx+TG+myHVXVT3ODtisBEBDUuzmlTblFjd483
5UUAdiaIQW9RXA5WeQQuL6dLHg9CZfVGvQGI0dWR303wekeo4RbFwRsQkwHMjGzqBfTMnvBWgy4a
OClxmUesa9wEINpFiT7iuioWqnJAp2Fe8Wo/aMggTANf6eOoivbGq3IFhmxE8fItuTRejV+IqPwy
mWMskL5ADKEFALOEA78G9Uf+rgIQ+Kq9a1sEKYEzMj6xE3+X8OXvKJTF0wgifYv42n41gBQDLA3p
AFSkX+pX5KHfjvjiCiqm9BpiJohf63tQdeIZhWA36ugdcGbc1dtsY9WwZhxZyLXC407LQ+0+EkCc
IJyyqT7IFq4R6p0Od1X6e7ZJbnEBudbgvMEa9sQJIqHChSffc7E0n0HNxAUH8TuEdWP45h5vmHvU
Fm4fcd7svXeyQ50fzL3Hkq5rkHe8kkdwC3/C09a/pjcAprJbE+8V3PcBesJV4RYxFcT/VVTC9Re/
GpTSNc64yfZgf/uoroYEGwWGv88/pt0A2npUyayHt2Zff6gogzugPUSJw3uwgyG8jTi8+QbMbQAW
MXg04Hy4vUGJ7D3atM84HbBlq0f7BsoTS/U1HfAjAurn8yvqSfiPzeURmELBNCOg9o1Ct0O9QnYI
PNPV5XRhX9G3AJd87YInsGY6O5HfBY6Haqj4Yoyioux7KoqUJDL1qAme1Y8Mly/U5iNg074Crgm5
Nh+1zrBSbY3NE7/P9HwiifStZyF1W1B7shOz52lR9cPGxfyQAzaQgnAUOi/gMr43frFXfa46QT2R
e/vWrZCNjTK1nRS7DJ7H2+ZjuDYealxMn9hH+YlAQ/sSfNYv5C16b+D5XpGcmRk0H5SQ+fvWu5Ca
rWkXQOWgC54Rx2HhonhF8ErFDR53yGqBM6zFGQAQIp3rl0PGxH5VUMxT7CqA5VWh33Ecp0xXPYx6
E12iKgCsPk8x2Mnw1ALZBJiLG1COqjvlMthR0C8UxkzKUz018OMPECpffK2PrD4Fpi37gCDFCL7v
7CuqMS3qD9ygEb/SEbNRZsZN57oVbEnTOyU1eRmAca++aE/xU/kO8uF7BfBn4zl9xMuquwCxLWhp
6ZXn0H32iac6Al4TSsVRHosA5292g4TPXGXOye8yFNugKJDUrC8E4hGsojSKXLNDbH7QKd5Zu35D
t/6b5ygP5UOxs92ZXXciow4xwT9704SMOmmUqa0N7PnuQ4fE5p2/GS4hlkHWKEqc7rQW4YYSbB64
mqHa//DV+f+rYO5/2rqpDlBUyP62aFHu2v4t//zbfXNowroJP+r/4o195MVYhX7Q/Pf3H+s/fvZ/
56tDc/j2wzprwma8bX9X493vuk3wV/9A3PD/8j/9l3/7/dXKw1j8/uffP/I2a3hrfphnx5Vv3EnL
K+b+p/J5Kxmm5o/W3F///Dv/K/9Xq2vQf5ioYUdxtwkbZCiy/VdxHGH0HwYwDqqJWpm/VMep/2C2
ZWucRk3/quT9+5/VcQZqfGHGmoVDQkF1rWH/f6rjvp8CBO0zdGAzvk2PtqFdNpkVBOBmZwVCBp29
SNvXPh1mEAPft9+/W8eEHLceeZXXaUEKEWRiITQM9HEcp9eJrbz0qvVyNOE3f7iy46oz2QiErT0y
0g4eTUCDQ8ZdnNePWa+/p/X08KPmTQGKG0UDiUaiIXefsRdgck3wNxBcWkJcu37Wg4ClSDxSZHGb
RmujCaJko+tT27vBYCsVqLVYU83Q8knmyRQgJ+E0Nno5gL1Ca82rMi/vzRBXRla8nx/F90P9z6U2
BT/bd2GqaT5n8dc+Teo0zPrh9PDxHO1QFVu3CToKKZs2RK44igEMacFshg7nwGSybxfOxjrKq1Ex
g2gNMRJQfdCWrE17fPzZxAjXDVBiZdFERshuxvXeShBP6Dp9BmEmsS9TsN68rv001uMIpMtNc5G2
ym9G+xfVM6CLbNv26vwIZDtHsOIcKKa8bQFVmJjxngRglrMIQgimos0MQ9aBYMIZ1F1tKytRm45L
wlpVjA9cY6DhOTDn/AjM73e/P3cnfOW3TdQWU0G1Xgnw/uIVRWCNx/+PYIMqUd0EpVSkf6ELivQu
/xPz5CcPgPJfQmsXsnUelCfBvMGj7q0zgPgK1Uggs0FyeAXC8AZRaZXLBOB/f/wBrAUwyAFBdgJB
qT9+36/AFbTa3Z4fkmTOvngqj8yi6VgzVpUVruPe36XUQMizB31r2cxMmax9wV34ihKTyAfXLy4V
jt0AtpIiq2qNPzsZDMFddFaQpZqBJY/w5bo/biwP5YCTvqQTWZ+fIYlVG3xkRzNkNExvq9GIoUUC
TIKPVy1VZ3ySrGnBYRSlRZM8r+HsshIMeIWCVBMCEue/2+bW++8r+783q+AxtMpvfWXEqQl5dMCo
ucZDunh7B7XQNrjRnjwwCo+7CbvxznVX+6f39xR5leYygRxIvkOob4GE1JILgoTYph5wTeCJRBTI
WqjLw+OhWhw6BLh+jYt7IMeAqQDADWhrYEAWyAftbi8fYx6iXCH5hYhTiKLNTyAjd1f56nVcbGeQ
qlTiuQzBcw06xcmmw6trGxtpRQjaAG5wjSq8FURQgBTg1H5Ai6E2A9zzyFpVa47q4OFeLiwEdAeq
p32USsZOfP15ft5lnyS4uSlVwjLUzWjt1SHoC6dLQ+k5DRheZ9bQxDPvIVkvgq8Luzqu9ZwB2FmU
1xNpbsHTgoJk3b7zSWvNdPJ1rz+xhXTB3+mJHg95V6P6dYP08OIh4ozVSF7xOgkEPBf3iAUtnrYt
wC3nJ09iEV+A1yNjM5lWRkHYIM/e6qiw1sdbqzA2P2tbcEWFEURtx6ZgHaX9OyHtpWcU5cx3S9yc
zpfp6Lu7WG2KMqyQVGdAdviZDiHoDFmSfArGGXuWnD264IcyvW/roK5gztbgdgBO0JsyJtuhvR17
8MOwmW5kKyD4pKSvRlarJqw+2Xre7wFwmPPTz6f51F6i36cobppU9VXQnE2RgvxTV6BqukEpxKAA
QIvy4gRc3qvzXUmMQxe8QpVaU+P7DMG1oLzTSu21VdPuKqB2u2qGPNmd70U2U4KhJ7ZZdZENVbK2
nBBuD4ZN4wO9d75xbmGnZkuwb1b2ZW8mGeQhtY4tAxbeUkN1ijC6qbryDmqq0aoucjDxWmTmYi8Z
DhVs3TNNb2CRluDiBFQ0TV91Aqje+dFIFoRTTB2bh5eVYYjZD9e+GuyJYvdrxffVxUgg9cP6Zpjp
RmKFVLDwGFwRelXjNqAfxvjdQFZCvzk/AFnLgn0nltYoNGuCdWzVNyobAKPtg6uCZPX6Zx0I1o27
Nisnik9XNVNfhBWkCsPisw70p/PtC2HLP28DVLBrpbKmwbIxghbwWIDi9g93iEzCm388F4tPZXGY
uVDKtpFg5gq18qJWoTdQ9Sz6NQUt9LQjbS4SJWtdsOw8UqJhtFSgZ+ICaipTV66TeLTvz0+SbJsK
Fp1RyyxZhqueP0SbGAJl2aD88q3wLvFK53wXso0k2LWa6KSqarxvo6C/q5nn9Bpgt7VxON+8ZASa
YMRDWvkxG6B0YhjNnlmPlbVPCHDZw7A/34FkATjP0rEll6ZV10NPceE2zfitLEbdB3GkUczYmez7
BQvOmikiSYDnCC7Dq3Qo3qJe2ZYV8O/gGfrZCHjXR0d13rEg6WpMUc2Apa1SDWLtaVzMuCDZ/Ah2
7Od91sdljvVF7UMP9LE2R8YkOf813uPRd5sol1bsSY8gWFg/Q1TgRgs8toxrQ9+1ih/dDix4Iroy
85aWjUMw47w0O1b1mKUc6nb6CFX1YmYHyZZYMGHNq6Y+Y3myNkoklFudXE55hUKaqstXPVFfzq+y
rBfBlKvRs/vSxjpMrXXX1XRpKJdp9RK05Pf5DiSGLIbCGcubImgQLwzAt2OhbGQABsjsZraR5PPF
sH6Sj63qK1hsLUnyVdMpqM6oAaDo2PDQJc2Mt1D5ap64ZXwdFkd7qvFsT01tBeqXMWRSSbe1KOo+
BtArqvpjFtZ36aC+l+kED9LX11MaOCpLLnI9mpGlluwyVTD3IfDTurD0wCUALOTQHkvL5/PLI2tZ
sHJPHfsyKMzALeNpb3coh8uCt/NNS1ZeFUzcK+pmMhs0XfX3ESALYIBhM+9Z2Vfz3x+th1VGcRHy
+dAB6LHrAzGdn32zYM5Bb1v9aBmBaxJAkS07+J2X1n4Y5oQKZHMiGHWj6eU0NFXo6hm42RJ1hV+4
Cq5J5z9fZg6CNYe0iJoSCqtu5rlFHm2NEuybHmqKtHTGX/Add8oShHNZpzQgRClDlw2mg3fhZixA
8MJAqJfXK61LH84PROLEef7meIGznCSq2rWha8dgIGjfrea1Qa4sDC5o/aiyp/O9fJ0JJ0aj8O6P
9lHbqENf50roVjmwgDGqqNtri+5burEZcP7kUgUkqgTSDTD7ukpWqvrApnjdpeNmUoE2Gl/70A3M
dQEIvApFkBGwzMQDOE1zz3/hl4Wf+kLB8nsvsYypUENUBJo7yDzstacvGfkV6pkhk7LkMhrAsgBW
uDnfo2SBFcEh5NowgQGXhG6EwMIE7VjCIfgAuxf5OlXz5fleJHagCL5BUcewMssgcgPAJ6vkLfM6
FD/NDEHlm/HUpAnuYcqY2lRRErnWZLsNCvLsAhVy6dLoId5uAecJMEtOHlJrLhwjG47gNupQqdWx
QocZ8NSJBpxa9c6y+/Nzxff8qdEIPkPHRb7Cfxi5fYXS5QYYW80pQT2DMp0kVaEc82jqMzMn8R8i
OCVI7ZYoGroq1V2nA05fkVUwAoJIVufHIttdgvsw6sSuixIdVGAeVvJ7H1XiQwVpv+AmMp9/0sdf
2HyqVo19pS8jtzHbTQ0scFHf1CipowUSDaBBPN/L6SW3bMF1jLFh1GZqQ2uKQPom5rK+dAMq4POt
85361zW3bD5/R44ps2I8bUMWuSHdVfVNrz3+rF3BuquceJo3mfhq7TOsXiCler7d0/7aEnlWp7zX
C7WxUASaQRKrvdKz+yZ6sX0UlDK27uL1+W5k0yIYdpr7mToZ+PwckhU+6KpYPLMxZcspWPAI/u6h
DrCczHz0QBlaayZKqrbnP1vWuGDBmTb5edhjdgi8XZjuzApZsXBmq0i8nWULh75BcH0fLB8EG4P2
lEMK2xzZkoao2O2ijacHwO3RdRIC/2T+KARm2YIVW5ZvZSqZyNYjl3HpjMnMjVFy2oGJ6/u2r2qG
/JSHhrNL5YlLbf8heowKOST2gAVcVVcAl4N24fy6fD0TTpiZJRjxREpfGyhUSvtbkNWumgd127yD
sWpjI9dIv/gEtlAmABsBqpJn3JPEVEQuCtZVDatLAsSv9uCldxEQqQr3TijL9W+n4Nf5oZ325NA/
/D6TY87MlhaB71bZazxcNsFVCgYBw5qZOVnzfKcf+acmoG1VIzbpKmRNwytCD4b3XGg/ut6DC+d7
65FBiWIkaL2g7wEKOpS5qIPEEC3ByklO4qCPQjRcPLTqW2RYi2gu4iObEtHIp9ZsTQUzXmoPjX1b
h480c1gycxGUtS4YOfHzJosqrqdbPJD+VxhtLJDkVmB6Pb9fBMq5f8U9LUuw6QnPczrpLcr1QDsV
3Sjg6IZUbYiilwqVegDi6g4KRKB3O9Mfn5YTpscEU59U21SyDv0BVO/Ut6hFR4ofZUfoZkse8hnP
+/XYPNWNYOGp1nZjpkIjWU8ggMCccIfKE59DQFG4fquA4xM6r9DfrWcMQ9qhcHJHlseqovmaR2CJ
wVYGJhXO27koL7mgLsDdEKaamUNuD6cGJxg500nj1UONOdz1YGYZwVjBFd1tXuCW6yCvoRhaOZfx
4ri6k90JRp9NekNDA3OpbQoukbIDffNCXWoYFpvZ5rJtyATTb1jnlTVDHxhQfOW9QXqrRu265bao
vqkvdRsclyAIhT7PzBzK9qHgEoArMNVaQYfTdYO6+nrjrehdD76zHHyic71I/I4I+xtK6PvFITaF
Yawr9lAYTgxmqpkR8C89tQsE12B4nT0Sr4QMONQ1OXcRBC/oFQqP8DwsliifqrKfGq3gJKqyjNvM
GHyXq5b6W9B1L4NniurW1CErMhPsku0zEQOoW4kfFv3IBxTeQQxsy4XYQSuMPua4r75w2Ccm7Qu5
dHSAFYZtaJmFkfgAFaGaE3hgzkCZfEZPKQoAU8ieztKEnV4fEQmYK0hIK3w4PbmsMkdNQNU4d1LK
bjAiDpB7tzDtMA4UZWifBNwIKDuG1mqMUl/rI7uyHF7H8aI4lgOkxZrNrZHkPDJFX1AkVdTwnWCA
OPK6QznICskIt3619ygEvJh2GmrIOAfS+U0u8XRfBFlHy6WbCmGtDStVGzg6BEGtcnO+ZUlsF4IV
WLajpr3W8Iopt8kW1/OXAnztKOyMUbJd34MeeMZwZJ/Pnc9xH6XKVK1lvkstrtISOgYL5zymxIGZ
gvn7YdspperBK0OtmGs43pNljkJiKNzR3wX4jWfmSdaPYPtKWGS5jneXm36OoBSoN8HK/JW/tKiw
BdvVXCGBbDlE6GDWsCIME8t3rT24gUATTpYt6kTAc4hS3C2Y5V5nxiM5zUREnxKwZMoqjGdCeSaG
Q9YGqMzBFg0inblbDj/0T3gZQ7gM2EmfFIWv+G6efnbhWmleJ/VBh9rbeHd+FJKDRcT1hVmgN2EV
B27AtlV2m7AXSIOeb1qyZ0U831QC4aIYVQAKlfcaMTNwdPysYd7hkTHEwPBZnYaGKep8oY9az3yw
zBcagiVHjTaY9YCGKxvcmSp8EojxluqFva4KqLShOA48RSgx8q455eD8HUI2U9xijgYUqUVQW02O
RaDBcrQOLJ6xbdnqCqadtLkVDmUWIIb5GYC43WJbFRVj55dBdgQagkGPllKFEWswXasG1OHJAoox
2+oiA838PYS1LmKHvM49eiVTJALkGhpUxTB2mCIUvYWaQ6O5YchaFi74rEyjqIt6tGy/6+yxb2be
oDJHpAu26zFATUwNnwwYK8q3cEOA+Ji9rH2IENgb/migM8ssG4JwjU9a6mmJjmXO6HtGH0j4cX6F
Ze0KZ7TfDgG2Jlxpm6vbmlgvCVCWP2uad3m05ZUx8KwwgvMcE1AjaS2qU1syc9LIPlsw40YbgyZl
+Oy0QhwOoZFh7tYiubSIeLcuz7PRR6jMjcAsZar7yCq3ne+U3pwcjsRgdcFgs7TNeoufkdl4FYHo
wQcRhTkz5dINKdhrl7IurxobJyMYLPhTdg2SfygNDBAyh7Sog7LxcH1+eSUTJWLcjLRUSR7p0FMZ
SAVCpFEfVoHFoCIVN+Zz03hkLuInOYW/gppHGykuNaXMzQQJ0Vswpm0J6B+5/FwBJPTc5UuyKGIu
0fansm1oilyi9sRQc9flF6U+9/3cx5844cUMYhOqdlMyNA5+IlC6cfJADwQwoApZB7dzVYzcl53q
RHBFBoGSaQeYtIvSjRWdrhK2szXoI0HYwStWJJhxeRLDE1N/NB6sKtO80A3zz7p0PW/mYJZ9vuCH
kPBubQ2oYlerQRvvfdoldG387aB4oBKBRjg1fuZIFcEreaE56uCnBvlskuwrA7QWylyqWDI3IjIz
qpqoyVHR4rIRuh0B5KtW501NZtYiGDPK6sxvJgrIAQgVrhhkcaDPfQlq1/zF3gQX8zd4yTJ81QYc
mVrp9zXudDaOGRCfjeS+Mi+sbm8QUC1YF4w+z4xHYhFfBOdH3UBfQ6MUBScI7I1rc8lfhfoD5+8x
cX+3Zov3Zd0Iax2Fhu4HaYrbywu7rtzMsVwI5AxQpAIW2FFvzo9G4juocBYFQ51mppoE4MlyNG9b
h2vAl883LYsUfpVSH01Uk+t1qNW4YGi3hauCb2oDGrsYNDbOwV/i8YlS/BHUxTPvHdlIhKOJ6H3A
1LDGSEibog45S5Zd3Oeb7nZmODILEY4nJURKdGAlaC1uvWJZuDwSVbyDUgsMg2BOBgUviFR+6NNF
/CbIvANtBELRNaxDBaYiTweBRDwTbJBMlYjdnOq0NIwwCF1fcYseDM5XKT2cnyVZ04InJ6h4AJ7D
x3GX38T5pW5tiL8737Rk/kUWC5MlekF1IHM0z9wqTfaAkINzvmmZj9L4cI62qmlGTeUX2KqoCAVp
nsOjpFDkegNFKkJ//v0P46QidlOxIXLcDwNkD0ZoCRA3RQYim6sik8WWNcGYKSQqqyj7GkV8qFwg
e7hsi8fHgS3aushyFGDIBe7l/LTxRT1xbGvcdR3NGrUSlKCgGMWdmhqU48x+NHNQ61mNtU8Lf0tS
NnNjlu0qwbYbFmgGSgQCd/TM1gX8pXagOE03hU77maNVciMUYZxtGwKEVBWBGybeop12hf6CYEPQ
zsBoJSMQcZyk09I8yIH3otZ14j1U9XsczTT99YknlkEEb/ZTnmQtQ9uRC9YTCrZeb6VegIYC5aH1
C4Tm/GUMbnmIHG/Hu3E7VxQme19/JbmPln+IqwE8LzkAYtWq3flX2tJw2Hu8YXu/3nKH+B/0JZs/
vmxHfYVdYdqln4Uw0IYr33D1yXCtvU7v4BwD1Uu1out+W/4MJ2R9HWlH3Rk8Z14UDbqjl5p+kxbX
/rRPZw1VclP5mtGj5vU2Qfoap6PbM2gVLOiDtgNVLi9NfAFVZgn9Nu0XZ6DaaOBTSmcuLpId/uX7
jjpNusxPMwZoJuE5p35LIXE4XffZz2z0i6/lqPnACsJgIkCWUgrKXL0Ir/UivijH5P28s5FuN8EJ
1HbhRZ0ahW75mQEqtihczjbT32ighjuoqOLMluqMM5AUyUCEWtxu0agTJQe/WK1bKnNGwrpfU5tq
ZD1AChpEbVMTJZCeDfT8IaVhXT3VyLyrYCm1EhRNL60yM7yNbRegQyOFBcScmar16KT51ITX0ziq
j33bQ77ct1o687yRLLAiuGOgbvupbcHIHvdvpQnVixJyIwBFtKD1Or8GEisU4XMQ8BhH4o+FawA3
h/IkQ7UWHrs737gM56MIFyxfy4yyDZQC1xLQxl1p0CRLQOUD+k1klOrupc+vKJmrm5Uk4ZioiRdW
IfBnfgf6PLC1R68tTnzkLsEgvI0dZe4ad9rQwTrwfR/1atgb4A+JXL38GPybcdiV+VXfvSYTJBq6
H918QbryvRMvsYegUdGJVoNCIL5Wm8exeZhZFL7j/3q4MFtwvHE4+r4OQi+3LKBmkLnaOtzZXM8U
iWooUCoQOzjf0+m9xUSEXZ0bRVi1hEMzbwnYDmBX2vp806dvjszmvz9yTXE6hUkUeJFrUroZy3GZ
09/nWz5tcswW/IRujBmtQviJPP1tIppXpJshg8l3M18uuZhCPvL7p4MAyzMLv4c8IgQt9PVwAd5r
UG0qjraKwY9nzzhvCTCNiRi7hmRVFJIc3IWwhubG3LGttq5A9LeJl9MOHIDAk4C+0XbnkuCn744Q
xfw+sKiOptFKaeXS8SpFfSn4CRaNBSmYFuJeYN380fqIeLuE5VbMPA1SOgaoN0uIJ3ftY1F6qNKd
C1t+PZVPWIiIsUOV46SCGKJ2Owt0LzcRszQf0r8kNOtVpSZDB/WnJvSg0pK2KN1ZZlTrIDbrKdoI
IsFeBbcQiO6JGtxH8WRkTqXWKbRiuzEygszRu1QLw23Kmt7OL4rBzEyQilUDwK2WEkxd6FhJqfYe
mEH7iBmuPVZpX666KB0Qnx1Qw5M8ASU+AEiaddAvHxaFFaG+Aeo+sV3E5jpDGV8IrXpwcbTpHjdq
ugFLlJKXN2Vpe4X3w5UQnFQY5lGfhz6UJtrHptkmnHE+vhyGHz0OwYj1fTspQxmaqpqijLKM6QdK
Q9pFQec5NE7bOWXibsWsp8Zo246XFW7naxtljC+pMV6pXuWc36qnDYKKoBA/VDKvjYnt9MZFE6fQ
Ga5XhUne1OzJrOdOvdNOloqokKFK4o7yTiYYdBEj24MQZaX9aI2pCASxEJs0Ao23bg37qNVLUJmA
8tjrGzfHXeT8PEmWQgSEmKxPqUcM22myoV6FNPpMaH4IKt9AFUeyOd/J6RODiuiPUhvDkJcOOoli
R0uly578MU5mVlpyu6R/AXvkdTH2BK2DKQiUsQ3YgjiQrrivUUTrucq94mRrm1HkCH52uoI17rt9
oCYh14qO2Y6l6i8DeAIXU2zd9rZXzizL6ZsOFamjirjvdAY9Xyejn/qQu1oEbWytGJZJAu3mtHrW
x3GOelNmKoKxkz7xcjNAXz10jyK2ocMENY6DkoNiN/xZbpqaosmPejeWA/HAjFtc1FF8a+r6Jk3n
LuuSHSbCQPAwUFCL4nmO2Rb+qo8U6MuVYzsT4ZMYiYj98HrVNJo0II7WBDddBmZqO7z223zlFcPq
RyYiQj+UDgKjI8UAPCMb1yBUAwU588MfFQfTv+A+0hyIqDAkDuprX4LOvAfvAkRIArKuSlAv/WwI
3Ese3Qs73ApNuyiIQ8l77B3C/vN8uxIvawj3zREsEahmzYlTEmgTNTmI8LV6cku7DpY/60Ew56gD
i6PR48vj7jBA2mZ864KZq6Ds47Xvk6JmqT4EMZqeEM8u6La3H5u++OF3C5brBUZrmDQhzgCYWxiX
ayP/bDL/h1tSMFnftD2mRhkkBHSIh+kenufWzKxIzFXEd3S+0dVBhQ+POm8z2tFayaL1+bWUeDOR
6sgCmauajtgtaRLujWnvgRwNEb2FGj/NwbRkX8+7PtrodmmTwh5TTDuDEI4F+YTIn8naS7aLzj3Q
UdNaq/Sk53MOhukaE97guW700O3JWDpzGMsmiHd91IUfWVmj4mrkjC0UHUm3C1j3oARauwwzYxn6
0dy5LJsm/vujjmzA/6qG707EGqBdpW6NbNstyR7yPisIMCHoAzmGX+dXXdaXYMGWEoaDnvfw/1TP
tqhB9Fat2s6VIcpaF4zYx7PCR0jAc7q8X4ACqV9keR/+zIhFEAit9IlpHjxEmif7sfJ3zJuu9Cid
MTXJTUIXrDhhddopJnZUDMISDbJrqFuGroWCux4EVlDj2Ns/CpzQv6BA7FKrWg2W1wQH5MPWdIK8
oDrNTJPk7U7FlHo/6bFv5I3njLcDxPT0db2xoJnSrKc1lGRmi7wk5iHm10kQpxpCjuB6VrZq3kER
sEL5x2diQ1myVGYGI7lQiLn1pk86o2rxWtB6c+835WuOMq/FmFlvYajPLIdk04qJdatr4xSpSc+J
qbHsLHUTz7LkSXLRVGQ9ssEaPHlN4TmoON2G0EBck2WdOb1Doc+qIYgF4dWouJwrMpfsYTGtzjqi
qkHYwrpzf9FTaM5BI2gy17Rh0BNHxUI5V9cp3WWCqdvMzDKbYvmHa3ODxAh2mbcabnuHS3PM7zLZ
4ggnd1NlFbEZNgCu8S+kqe6VJJ45QqRDECyehGXlxTHahpb2l6FwQd3pCvIfa3M7X6Qi60dMquc5
09MpwwYbrnk/eN0h5TJe0w1d/if9SI5EMb1u+2qp2gPfx525Cb0Mld/ZyiyymVCHxN41/vujU2rw
E9BgWBVCHbl6O7bekox0qRPo27DEQdxnZlUkCy6m2ws1GLWxhsV0dDikxH6y7HB1/uyTjUA40A2a
aKNa5p5jW295v8ubx7rdNmC1qVp7fb4LQSbgX+V+VMy0J5kPmqQMfWQxntfDyr7gJp/GTu6O7nzU
WjYU4RhnltozNUA3TL0sMictoeKqvoQTWXUJmxmLrA/BwlFarYFrG7GtIYfMAGDf3fi7jjrILkFs
ZQ5dIdu0gn1r+lRnVo5O2u6Qebe9/tEDrXN+MWzszL9GSCEN8n3HTooS5XqReQ5eLWtdryBw7UFx
3qDXRGnXYd4fbAt8s345p1IhmTEx2+7VoU9ClniOXzpVlC8YmDGr1FXLzo2imSe2BI1PxbR7rJhg
6Jng4yO1hQJlDhyHanWHmEJAvrXrRWkF9dIkBIkSBfFZUMGiAjS22EWikWmJv2MujRhvn04JPCQO
7HKFsBm0yUhqHTxEhz7OT/5pO9bEQmmDWVkNMyGOEie3llHdVVExY8eSjB39CwJAy2Ja9Th7kmS8
7IoXPatXeZe/hp69MMJ4NY1Yb7XD/Yq5PxkN/YK+HDk/X6X9ZJo4KuJhuNNiH0qj9P580xILEHP+
HrWJHtvYpYEVLwaUZxb2a+TPQVxlDknM+WfTUPbtgObNDnRFdr5W6hEqjRdNDZHgazvfTM0jDW41
6ONp/dyLhlvYCcv7OgmPpqtrvGEauBfMbahqjoOyAhm9Y41Qz8yUBUPFAhgm6FXf1L9x8bo9P5HS
oQoOC5xhtaF6WCTR9xq7BNnVuUuW7Dz/Su0ejS7T494aFGy/6f5LFV5BLXLgaA8cLh6Ny/kCGEmy
mIoobtQYZGkX4MzlxdzmMsIV9Z4BXhNcBEAqz2xA2byJQO4aO0RTIvSSpdc95nA1atYrNf6Xsyvp
rltltr9IayGBuqnac9zEdpw4diZaSW6iBvW99OvfVt7El2sO3zpTDUBAVVHArr1Lwy+tejjto7X5
gwstZDZYS5RtiRYvbm542mTsKvUI2aSKgG+7Y5tVcNjp8leffCCQnk2C4e3QI/yfJvXjwETJEbzf
rR72GzfPjicbzaUPVoHCcV0VJSSnFRHoDTCXm5Me8d/JcDcGUb417PouSOrXyxYu+/UjhLz7dSCa
82E/NjTXjof+qzZ/vtyu5Ngg4rvTurfJvPEkahPweEOsa4OaNCcemSBlN+HEoqmuyqS2JiQuieYO
Cxj5MYSTFa9n/QRF7rv/ryDTlJUJsj1ShKRMPci2Gzx+4ghsxci4h+OctUZb6EImNoPc8bqGhyQf
aBnz/yEyyNZHSGYY77J+Be1SnKcgPWHteWhcRfYta1rIZZbJncyGdBAKniDip6cPZa9infl4AzJE
RIo5JKCEa4Y0dvgWtdB2bwiunBJHcaUu2a0NEYwyjbmLJ+oUWk3QqtxjCsG8JssDXKSdKlzH7jkk
7aEIbrTXla4ZIjDFpNj3tQUDGpfOH6a3ltSKjFJivoYIS8ny1Uq7CU0vfn1G7c4R+QPyuEVWxJ+V
e/bhDP/dPg0Rk9KmeGzvHPSinXLHH36wvxtM7icQNwtHbDBKLOXHKbIhQlSmwc2YS9FTfdcNOLDg
xGjE6ysJB794aG+hfZzrwQ7VUwgmuil6VpWUSGdSCATLuLV4nEXP240eAWFyovcWFIENjwcgiAwv
BzbJrgIBqn9HzNJYtYXz+VgvPTpK6XuwH33NfWzVYR+bdqhCXEnHI/i+meKZa03R04HrsvwyGrB4
mLejH6vwqZIrQmYcQiSoVnN05wwdFef5nIfzN5T84NrSs4KjszYGHhpSzgqQ78c7gyECWVieZG1b
Lmk86+bsmc3vpHrNas3X2wny01tYTvY3xVIdE/WB0Yt4lnl0Mtcu0FUX/n+BepNCPn0KrAj2rgLY
fnxCM0SSqKXVU+DWjONUMj71BlSYp4TddXv1m2/7yR4h23h5OB+nAoYjbNUNzeBsa4fb5BQ60QX3
yd75I2hKWKvYESRhWyRzyvMOYKJt1iLL3YtzZUCF0XFoBvDGpvKej9N4Q6R1WnKj5VlzdDFZ0Awt
8s98tU5VYYao2HqZq4b55Zyi6v5u4vlVuYjhCB6blONCOtPWIndwzUBL2XNlp/etDRnWYTwIIJfT
tDkvl1dJkmDjyevf8QG3GyvOvQxPsa3Zekbn9GHvch4yZ0R6AgwBklzQmBRdi/oCxhbPbNOnLlkG
xeYoW0TBmV3ULTQJOKhBXNG86np3M2jJo13mz5fH93HWYIhkUGPaA3S2US1KCxMPiAs4/kC6v1nK
+3lZB0fceJeRFutubGljadFgA4524+bbCCVGlxMV75PEj2whWzfbzE4q8KZGRdFEHRgr8vwu11k0
qNgNZCM4On43ArDJV+OSulrU1wDE2SUEJRf+dHn6ZT8vBAE+r3zuNESbrqrO6QTCV7cnr3VD3/Zl
UiFgZJ0cA3s3ALsfKhBybjhe6xAGN7OD9B1XtF61ZzwaUq4pIppsooQNGxh4oEL3RYsaIGXLznpK
8uuQxIZI46TvLuDKLYZQdHYaDQ6xotxxtDi1UG963VIIjt6WnWPqG95YGzbfQ4vvVztpNwCOvVaW
UppXNkOCMwNvZmT28Vi/OGQOuG79LJL6n8v/L2lbhOnVNN9d5uB10rGZ9Vzn7vpEhuQ6RIoh4vOK
ZNjrSUfrfVr2L0iZ2s9HXW583b8LPkzTrGXzCBhA1Vks1HBjGffznF9VfmCIwDxWTBttcKaEQPrb
CEUF1IZBWTGPtT5TWL4kSIuoPMg2dUNdFcderkca/+pW/1impdhkJRmJCMrDxUu5JCt+394Psmst
8bJk+VU6Pfdbtp3oUJ4ur4JsFIL/Qu2TVWkK63QdcjOALGdL9lADz+Tl5iUnCRGIZ7g4cAO0CCBe
RkK6bWfd6E+41UFtveMDB/JFI0uwWll0uTtJYiqyMyEUaSUKc7AmkDD1Mtq9lUXqr+lOj3fPoHPL
t3FkilRL5nyCY7t55+Z0wBr1AxS+O+1Vaw3/8jgkTYt4vKKBME6jA3C22mPqLwSk0ACdKBqX2JYI
x5sbZx71HCIvSee0n7dcb6EW0dhBpe/afVXS1Xf1vAkuj0RiXyIwT18NFPNTA1fkfA2sbjppReaZ
K1HYl6TK1BCheYWZgg4cBPYRuenWgL5y6+DWoUGdeRWoNILhzrVvfwyz38eqm17Z4hxDfbe1drlW
JXuOLmFtqdeNYx5VepYo3hQkG7cI15vSHdK1FGHR4Xhc293tH9rhXjzfT4mtwjPKRiA4fUGXcdYp
RtBDb27p+3NbV9fFXVNI1IkzJ33J0PSeZDfTlvgZv09LE7zdqrIv2c8Le3a9kbJsM/Sw6ta3LHMf
C65aWdnFgEjSZNEW1y4udrwWjBzjoj05dvOZJfYPd9U+p+N8agaAlmv3JrOa+4GPYU7Mh6Jzr0tH
/oPrc4sSfOoD1oVZJVTrUSIRmfvCwwWnEY/bVvl82SslRiai/OB/pNU6dGSxzgh6w36YRyvseGWF
zl4/Xu5E4voipVPWbWvNCCaTaSDL0aDYs9pftMZUxHrZGI7v79ww3y0yORbC79I1fr7vUB7+Cgno
gCdv1/2/4Of6UqVQAUYHOq2/lO1yy5n9w7ZSxWLLTpnsMPB3AyATza3mMLakoG/QATiNfH8adu2r
Ww+RPm2v01T4bYLiUpwzk2DpU4WPSjYAJri/ZvStVoGcPmqd9bla3Z8pq+/3ygzweOp6qCCLL0+g
xFNFAiiQbIEjwYSVTUNRe8s8dF4JhcDLjcusSwgDgzbXcMZRizSgaDw2aXEzZQGIlFScJ7K/F7Z3
a+7rfRlN7FxAgnmaszyadRJe/nlJniJi/bJx07cx2d1I15Y5NDf7aRqar/PsnhvL9ptqup8STVM4
iqyz4/s7O3MSkMiO64ZyIZqHNKnOMx72PHR/3/H6y+Z2zDea6rplEfF/LV+hNeGMqLpZzNNsV+bv
NptOVF8z5W37sQAfXAmK6D/drJltEUzemJEsskHyiTrWiviDkXX+ZnTlE7GtJ13nwdjbL2atMghJ
wBERgaQzmplZqxul0+dJA1194wbI0n0NeqGXzUKSLYu4QOrm4K7lGFmlg9RqGb8VehVCmyJCiUyo
0SoGA2Xo9OTn5e5kt9MiMJDvqF9iOiwjw1MF9G4SMKkFFQsPnukmWk626jgjcVaRfEeraGkZOToa
0icTuOVuvW1Qi3V5GLLGhUiQm/1c1TMaLxLma1BvK7S7urlO5MmgQhio632fHROrnuhQGgJsWXMi
02hvtOT35d+XxBkRB9gtA45e1gyPyefHvKpuKE1+XG5aEuhF7B9PklInBE1P1QZWij7YQHy1lJ9x
gevnKlJUidGKCMA6S4Gn2ic3srOv9uZ6TXke3Bcz/7YZvYf79GRU5BOyiRI2fM3l/b61GE3rWI+k
0B+o2fy6bqIO03oXIvNmXhOHo+mxwThcEEMVQ6iVLxPwL7aqyEq2Gse43nUCtjRcWlJMVON+q+wN
J+3idm5AJD39WNm3ywORzZGwtU9FYfQuQZJqkP4+SdNPWqk67kq2EZFfp6HcLumA399482tztTNE
MT3XtB8MKHo5zQLRbVYoMhTZMASX3irqkHrEMLrun3IFIfGoegWWLYLozp22gPW+d6MZkl7JDMpa
iBPwfjnrWhexUgVckQxAxPxtuVE3dYvJKt3Es9oFKKo/V62wCPTLoFfc8xotu/pjazRenSgalmxv
InxuaaY2GUrMDNWSMKFpTMs5KK32U7P0indDSaQW8XLAYkK6Cy84EOoA1BbJLeopcAOo2AckSytC
5irDTAFZdLHJDKMdTZsOeK2p7SfKgBQyF079ts9X//IySDD8uBv+tzcTbqejM6A3t/5edUZctcy3
RiOmuE6ZsvK5yXSfLhBi3PXzuqO+2TRu+djfTXr7lrJBxckgMzTB4Ze5b9oefCLRlqC2xvlS9IqQ
KEsO/n5/F67Ktpx3i6MuWLtt79JTDa526PSUR2oAzu7rSoGNv4ejd72kpbVthYVeIFyKrWm8S0Ha
w+imwI1LgpYIldt46/Z9iiJwwGTCXK9/N44Z7rT1k30JUHZ+Z1M8TV02CUlfImDOpvPWFC3yEDur
fpV79ama61vQ9DymlnUDCfDvJsuuDGMiLm4ETQLLXGSKJAUFd2AWWvFGF8t9K9Oprb2aWEXi98S0
n64b2+Fz75bJsowVNyPIgrb6sSwLvyl+7x0Optln0Dl4q0ofV2LNIlSuqDMjqdzFRaXKi27isM0U
ayNJUkQFxFUntj3jqBu13dkwtqjc/qTmy5Y/NlUFcovTVCkmShLiRNBc5g5db+xYGKcdTxpFClHS
p6nOrhPCM0QuqDmzi2zNCVL2fESmu+5f+6ZLfTzeKjxGtgTGv1faMHFm60pY8QJ8lH5QlavuU2T+
IWzqZku3Yhvhi9PMvyF2IllvyT8cVZOV1f+qC/2RmfuXy/Yqi14ifdOOeuGFrRQGaxIr7uhGgwF3
OWG5cZxvbA20wS3jZ0DMkLxsrvVgL0UfILuEUdd7rbjj+dgadBG2QDS3QjVUZ0dzbXwiXbff4Jld
88uqGYPLA5X0IML0crOgoFGDPcwd7rv7Ont1chKPAMpebv/jTVUXYXr5SNhC/14eDDRy0yloEhOq
1UPYZtvDohKO+tjodBGbZ2RlakIPy43YuH3TiHWf7CoiL9kAhFPDvNa2VtYmTu2Decus5IvTu+e0
ae62Ln20d4zk8kTJhnAs0LsI2eZcTy3NwjmxnX4NZNBexyVxFbmZbBBHp+8an8d1KCodg3C4cVtP
/KZY+FvB7BdO+Ozp5Kq0WxcJpCiIDY2ygdPsjpN8Seqlet6aSkX38nEM1kXUnaWlztZ0LSIL69iX
tnWWu75fLH81dRJlrZajlnYavYRowwnEydcR3OsimZQ59SNvGnQLkNCPPunCeWRXzpdwmEg5Csfc
8Wh6IKFe6qfZKK8Kw7oIsbO1oU9AQoZgabq5NyHT9+ey+XHZViVBQwTVrYT31gyJ9YhRgEP6wgJD
LsLfk5MntmLDlXUhJAyschbKM/w/77nX9J/m7iexrvx9waWJnVFqAaQa6UX/siz62871J7s3FLVU
Ek8WQXq0z4yMcJyw0sn80RLz1RhVZDuyWRH8OGVab8z9cQAqpoD0E0hEnO05d21VEZSsA+E4MDJI
Im8Q9oy0ZGhbP7Mrp/bTbrQ+T3Xb8uiy/RwT/d8bWF3Ex3UlLpYco7cj0vlGmq+3rW13qFCiib/v
KpyhbBkE52rYqmVajaFQGzRwafWtxk2owjolbYsIuHopeNZXaDtdSEAM7c/eVKaibckS2Ef68y5W
D0MPKgWGcg+KWokCXJugBkrxgnB56iU7gYh8Q0HG3LgGKiWczWY4xcyL11VZCCKtE9g/73cnV6lS
yHoSvGwfIdgGhBpgAnM2eQNnwUS/MQL47QbYY7mR+PKIJMZkH/P4br6YkfNxzlG+Yix9UDhGF+pI
FEMnHUHZNM5frutF8Lw27TNa2ag9WzfIhHQmmBtsC8RTybhwH2ChObjcj2STswUH1Mxl19IKhcp5
ddqKm2qDNOndOqzetMS6nfq5oYqwsnkz/j1v1pYaU2PCzvq5Cezc/WLRQfdY6kZ5zd8uj0ZmA0LK
riU1t5G1gs2hgkijXo9+7mxhaugerqyf1t26Dmqmi5R2q90AeZdj2uraWr1iotsTCO1yxc2xxCVF
mJw9gcy1GbD4WZ3cajn50qf9n6a5MpqIODkO9XPTXGDBdY0i4nmK2gqEdpdXQLLKIoudYRV5ZrAM
tX7gbUjn8SFv1sjOuxuU5F2XxYhQudXSu0nDTU/EUUDrQdcLhMmsVuQxsqkXvLu1FoI3M1hpNVc3
M7F/WyW4p2YVjbSsecGt2VCSxjmCbWlCgCztQ82I01ZTHH4+PrHqIk9dAhpMt+MoGFvzCvBNjrqX
ZHkZluKW9/p9snXfpsZWhMHjjz/YU0Wk3EIcfR11nB9QdBV3XP9l2KoXGtkkCV7ctVqq9xro9vIt
eWVJ3Xgb0Jdeuw0vl41U1oGwVY+ms/Ktx7+vM7mlzc68fdhu10XVviQMiXA4R2PWgKoNN+pHhjtI
Mu533eJaHjJi0PmV3IBI5VZdBevTRXjcAMTlBO2OJDL71J9qdkN6lTPIxnF8f7fVGX2HFeA6qq6T
1DemO6Omnmv8WIrveaGiF5aQ5+oiIq5ObXfsjQ0ls/624fUYKklk9ffRq/yj8qhOIzL5WwBl9wAP
XapKJ4n5ivqFM4hnW61AEMkH6visMGPLKldFEJQ1Lnh5A+2RaXB02FdvjFPIBqetom02s1nRgcSA
RS3DieTArFW4f7Dt9OdkOrNXWOt5Zrpqi5B1IGzWzVpZyzYTvE2g8gLgHvZSJGN5KlZiKYYgSTxM
wcn3nWvDYKAHo2M/td19c+o1tjortPL+nFTtqdORL2ZMEdcl+5KIlFuaPXW0Di6vFQgl1OQPDbXe
AMP4atqq47Vk0kQ4HMhq1q4rj1uP/UhA+3NffTKVWGHJCEQMnMO2cWwNtF4n4JUm7l26owxVd085
nxQxXTYAwd87hNoR1WO4ztbNKHP1uN4fNuVRQNb6MbB30aSued+PuB4ARhzvS65TPE/j+LoqJUll
7R/f37VP+9kp9RxLXNH53moQqubsE1KQ8KpNQ4S/aU1XdMj2cEM7dacuoT+2pHtyG7DrX25fEjRE
lNvCAQvWKaZnqlGmZrT5twYHvuvaFtx5HCbGQa2CzZpVL53JXhq7+3y5admsC37szsi9uhU24/Zv
5vBIndth+ee6poVt2q1W0sw5mqbujwH1oDnqIkAkoZhvyY+LmLaUdA5zIYwSTXR+NYj9yJflXJSq
B1eJu4r8dW2j7zoo72GN9hS0PfkFk0Hl1LJafperqBQkQVRErzkcKhW48T6gRE3uzccFQWLe1rPx
ex/bzqsGl0BBw/FMU8WNKJs1wYnTpClLN8WwOjwPBJOlIww1wNHkqgOEBNMMi/+3G2dmgzz2gMsZ
9wfrAQsPPjN6f1CyzbGaz0zibiJ2zQYM3gYUE/ff3PbMLQ1YqkKPSd7adRGnxhymrzh4YlnOh+jj
nN6lIYRKPzMP0gweMfzeT6NShQKXjURw7pxYLUwZvTXm2zTfjnhnu+x/0qUQfNtu0gmQ+H8thROU
t+b/SPkmObaIkLVuaxKDTg4eh8v2G0QsfJbXJ14BhJ/pz227hpqp1FM8fv2DY4uIXtsrp18nCzHF
GTdPN7MXi1t3NeufXEbuO7N7ZR29yVJqehtK7r1h2E+XJ1MSD0RsG46/DZRMEW6K4b6lpbdP403T
QIqrmcLrehB2b43vFc9zTCMbPmvjeTMWX1tCfiUhhf4fTrtpoMtsHQHTJIFb7l+BkH69/OvHL360
KoLPQz2BWt1xIGt2UMaSX4nx7C4VoHm6l9YqGgWJn4ikdvmYrptTIljyZHjakv6HbWeKqZewg+ii
eNxGF20dN5hV1jt90JnGW0eWP7053pHSnDxQyv8CTcT3Ncmfl6Q9X561Y3Y+mjXB8QsrbXfgQ3Dx
v59T/slMdW8bFsVdgqxxwfcHUmf6cJxhh2L6lrh277H+QC/XXy//vGTr+g+tXdNBrKRxYU2sMnw3
Kz9ZzvQHoL1PhdbemmT6Ql198/eMqtZI0qOIcZvw9KW7hd2AVRIKMCMNre5Rt/R44jhsmNo57e9c
jd8t+Yklf/R9iXt9C3TdOmeARo1Q1CXmY9vXAQFvRXB5EiSTLILjete08CaXtjHb7x3+goszVIUo
rEMWvUWAXIXqiLrPWjvOztqDgW2U+7PPnufw/9VvVG/hfxFkH5ihiJJbgEQokxT94LBwswZ6MMVZ
YIfGwxgaURP8DzwvEg8WEXN4OChA5NSBNipcg/mxesqCX8xb0Q2G9LDcqi4HpEM6fuDdUcJIFwoA
Ee7KFp/4+Yl0XhLYfv1yMLtkYRJqjyo8maQgENXn/+6q2PVqTHhix+bzHs1neuukN/tP7dOEClff
CIowfUZpd2b5TPFcKLULIWyUGgjHuYEeAYo41xA7bHzrbDzofuoXT8W9qoxDZttCANFpmTe1Ndtx
wjPPSsFNQaFDprghl3Bj6SJQruEpSc1hPwbhxLXhGTfaQ8mgbJiHSfDLND3WeEDsU3+HdKeasVRi
gSJmLgUR4FJtthW35ue5/WabqkU5Jv8DJxIBcpzzZuwHx4q12nPig0kouStsbwiWoA63U60C+spM
WySOoy5vJtQBW5i49PPBJVTFyd0QrT6LTD8Lp9OuWCLJni5i4zYUJJk6mKbiPftKC4bqZgdPjDf7
+N3GO/JV8VOEyekmn5pGL0EU3D62/ItBHiuVCIjEfEVgHGJ/XvSssmK+7N7gPObjGtFJdYEnUbHR
RVzcXi1mZdS7GSe2n8SImJFmPSEbvMluyYm+0WfH/1OGkLmPVbKMMtMV3L5lzoLHbs7ijZ9bsGg3
+qhYBdl5R1Q2bAq7JAwAkDj57nyFJCe7ocF+gkh5bXvzTfpoBPPvVMmLJ1sZ4VpgqvspLRv0pq2f
OufO1huvT/+5xqCICE8rVstiGwi1Y9q2XlHdV03q2/mvy41/vAJExKa5O1iUSpBDxlk2PzqtHZi6
FVzXtJD767nTtVnNk7h1shdiVY/NoqqQ+9iPiUgWR6EMPw2j48a7i3eLwr3XrfWhLdZzbmjoTgV7
kiAgiUgXV67LBNwY+un+9GcQtwXsTY+7cxMV4f/AqfjxMQyS0f/ebvGQXuR41EAvPSpHvTn3wP4U
pDf9T9RVVK/0CeSnp/RVWzz2+fLSSHZ4IqLUylGHFtyOLgEU517+kn3ZAx167g7e9X9BpWE4g5LO
T0EYd7lD2RAFR0/rlNRGOSZx3d/sSR7meGZfDxrUdlFYm2QTISJGjYwURcxal8Tr5LkPhm/5+k/2
xgKie8nzQXVW/N5U96IfuzsRtQ7drubLeLjk7kLoEMVaBi6FesVbsmSuRNgayrBxUTehcZJWMWh3
wenYPE6WEeem6pQmCfVERK/tDc11ChrPuHytz8DdnVjIXjIYOP+dat726njNY3uTct+qPNUVlGTS
RIY4kunrNvTok5Q3Y/GgNZ/2/aqzOhEpsesMdfgUV6cxWDe8lfkuJISndfa7PjTXSWFhsv8/vr9L
wN1u2+zFom5Ml+ck/8c2a29G6epVDiJyzqUbddMBxQfxshkBMJz3wJD3kWN2rbeSiSl6kcRNkXYu
LbcC0niZE5f6p62tg25EdkXuaG8HVvZ2eSQyRxQB241t9xCXyJ24DTZ/C/WgfT7KXhiyeepXEapw
v1zu6YiP/81P8bj/7wXZzXXMN4bRQH4yb++nXREdZQ4obObpkozOClqrmOZ3TXmb4p5hnO/cTLHl
yiZIRM7ZrN6TrhjT0xyBNiRyf4KxbD3ZeFgmeFKeV4/8dBQ5vGSKRCBdiSpuoIyG9MS12Uu6L1qh
kgCQtSzs7vAGoFIyDCJbXc9KRg+XWJeXVXIYxC/+e13XBc+tYBxPTwmm4qb+ogfYDcPcbwacqgGf
UhZOycYgeHRpYB2mjOpxCdoDrQKBKVEVqn58sUPso8t3wYL0a1ah1lMHl2h6oqfxtEQs6uPpqptb
IkLkjEJfdTZa6Wmo9bDpH10I7JC+9QhT3NTIpkbYsLtScwaaMyxv9d1Obs3q5fLiSnxLlHW1+5Wa
E1QxT06xeqUFpXcrD7v9JbENBfZEEqZFGFxba9oIqnVMTbIE85T5i/NgWEp1no8v64mIgyM6aXkJ
ObrTIfU5n/l3aEB41ZndbadOkQBIbEfEwm1rSxKw16S443kp6ad8u2emDpJO23Nc7pVpCvHBP5eX
QxaLRGwccDpVXRT2EYuWP9nj8qkMGt85I216dW/cFzW3v2RZRIRcuWf6uGb7FDt24i9LyBpYq644
18tChkgkRxkQdzXdphiAxAqKzFA17+I8Nrk3W0F1NnDjl6hqFCUmLPLKbYUL7qTZnuN6RCoTW1kB
4MC3lamIOZ2PtzURMVc71lxvdYPzt/OT091jxhBYM73V0i40nMqbXVU1iWwkgpOTBe9OZERPheaE
u9udDP59mG6XVvW8IetA2KF5UVcDp9UUr0T3nfI21zqfG31IEie4bMCSOCWKuiZ8Jq25oIda53Hf
xwu7DnhCRMAcnmFrI3HRcrlFeUmCegKJ6UIUAVzy3yJCbuGFrdkVWgfnZOtOwTareHEkOZ7IFrca
fZJkaT3FnG5BNhpesvVeO0z+bNd+pnqKkR2NRYhcwRqr5x26OQ6t5yrMgspHdGKeEZVhGmXx5fWV
hA0RE2c7zYYDOOngaaB8Hgvd8RLX7E5D7qoeymRLcXx/t1W7xjiimNDo4n751KQGxOrr6PLPSwK5
CImDnDXejhh+fuC43DJq58YdO+7hYS6q1+n3ZObIvssxIM6g6FE2FsGjx36rC7rSLnax8BX7BWbC
4PJYJFRbRATHbbM7kzG1uthozFe7cWI+VTG42b9VaYX6OWp7EMmLba0JCwLgpOrOU3ZUFVFyGiD5
XEfN2d93j+M5on4+j986PeCut/8FYWah+4WeM9dbVOd72X4iwuZcO9sgMdVO4Jzfwr8X+IvX/8x9
yzuyOO1tVxEuyPxIhNBllpY54KaEH4VTSMJDwI5+1mMWVZEbqPZHiReJNHL20INh5thSjtOltkxQ
pxr9LFEy50sMXdSMnaye2umAQeQva2CfK5A6ne3or4JD62ETrs5VzGiw+hAGwcsBVzFjStfpGPA7
3zUmzSVOhYHVuUdCHhbP/U/nyxCA1CP1ebDcMlURr8z+RazdinLKMR3QFYtxnMITRWneDAFUI+Iy
Lq6j3CUi4A4vLpXVtOhkpn8QPry93v1x3UM6mYpyakl2IRLKpd3KWhTCYntwcRbn05NWoRLFnO4t
1qae22QRSfjvyzFDZnbC9m90lU2bqkRf+g2gkB6ISyJrc6+7zBBlZeuR0cyZ8zGe6lsTCAdHtzzb
vuuzp9VRZUgSJDgREXkzKEG2ykAnY7DgKqPzC/qVjh5fwtXjvvvVjA8ZCpd1HmXKc6lkjUSc3l5q
fTmU0xAXya/chQDhCpkLBFZoQnpTtgXToNJ8lzyTEBGtpzGT4UkJkmWLjyHdVWEK0jRvckKieXh/
+4Ubm6DMTm6iyHskJiESzzUmH7Sp3bDZ9tPNvCy+OVd3KGsOr7I4EahH17nIe4rmCVS0Vv5Q7KsP
pcvLjUuyWRGeh5uzire5js3V/qEPMaXfi+Y3NZ4vty7J20SA3tyZ45BAZTQe2n92SG3rxmmsnrNk
CAb9x+UuZJuNyCHn9o6zVS1GcBxe7cj8lgUjlln39fs2poqrA9mZkgpuv1dJ15o1ejkgEUXrDT6I
d/+x/bfhjobtVzy9q2CGMmsSbuoyspI9tRmW23LPCd7dtu8zzRW5lGwcIi6PAm7Wmyi0jwH1m4Px
DGq5cE58NvpDYP7Bw9OtBi0qRX4lydxELJ7bUmPLODqzDOuc0h1UdipUsWyXFOnlSk6tflvMLkbZ
0hqY0fR9/tkF7QuICt9Gv46VsBuJh4hwPGj3VU4JAHCsTZ7znfh7MPj8hq+g7gJs4FBYKp9WlKSe
VAdMiQEYx/d3+//UaVltlZi10WU14JHU0wb7hOqT7wqPOSzpgztmEaC3WPpgO3baxwd/fAcJYGse
fLajio18ypLfjvs0OxDUU1Kyyl7mRNSekRRGmZvo0OzDQ1ct87PR18LZLyzULnoYZFAFeRRcVzVK
DOHE4NbUnore7uJy/d03n2qslGLqjhY+mjohDEDbFuJJG1pO7vfGM6P8ZvZmP63wCsCDPFApbcls
TogBdt40h+R7FzMboXI6u/2vBQXC9qAyAfrxOESMXuFkQDVW6CApnp3YjvbTVAQZi9gvctdFra8G
Xv0FGn4wZSL2jrf1kjO8m2M3BtP+J8DyY2sMmpt9xpNwfmOH7hN/zFKPvaLEIw/A9KGpbp1ke4MI
zZtbXu0dwzmrOOsRDfAk+EbOqz+cy5vpdn9TGIXEYUVgnu1upt4mh3ljBzqA6K0RWue99xlEA61o
OxmF3xEP/KaXO5SEVRGeN4ErBeJ7GFVTICEwcr9SClHJhnJ0+S72cLY29crRNOCu53mDqpuDCTM0
xZ2mJAn8G8zfNa8RUBRAJAqc+8ej/FqcrAzigc0/fHhemHWa1IcoSebx1yLe9UQtu7dXt8C51vDH
wICa1h3zOTBriNS/tCe9xbEXZhCWX1WvnbJVEUID6k53bdAxtpk1IF7LT2baKorqZIMRwkFONVAu
9Gh6ddMTG746mgumtc+OeTe1ihxW8vci4C7fij2FVHcfA8nqr/QhqVTYMVnLhy28WwmXQUt70wzr
IK/3jHULnUWV6UvCpIix6zjmPKdoWocyJDVObLpDpX2eqXiXJfMuQuuI3ZCi4BbUGsk0+gXJNC9J
xyFa2tS9ryGSdSJzw65cAWHb17cih7SqaUWu+aNm93QbFGdKiU+LCLsqqzsrwcYVrcb/cXZdvXHz
SvQXEVAvryor7br32C9C4sRU74369fco98UfYy4BBzAQ7AMplhkOh2fOKW6Q4ozBhnk35aXMHYlm
aT9jPi1wl9l12mjMOhDm6MHY7kGLUhyrPHmcp+S9I+T+W37vX53WuWOFbluH0Si9uriqTdl5K5oi
znbtUu17hzhA1NhbtWfyx6Af6eYvWt9IIm+RGXA2rObTkthpYh3yEW+a3UiOLKE/z0/Ml59vuTya
DlpVpWmuw751rOQiMdzkoqMUsljTLCvoEXXBWbHVaOqoFlhkWhjssepd7Y1Vc3vsC2uVLO/e1D+B
Akax769P+2jtTBUFSNinVK+Mu1XPb4rCfUqH/pCOSxu3uEr4hq0/fm/Odp/yqbfBslMQs21wS5Di
DPUNoBSqbTf25BTfwSlgPPtUfuqh00FrkY+YsiybZ6+yyrjK9G/O1b7LPrVd5GY9pCbarikNNLLd
uuOw+UWdP5ow8H5y/+jTJish/9LNYiCcgReGaSaFZZiHpuodr0y74kId3e3g4gXmQkEJ+3deudGP
9t9B2QrYIphmmgcKXSDoBfjMnUNDleXWvs52on3OykdasaHu0L5qF547xlaugWz7be0m6E9AaJ4e
N/e3U30os2QHfOkZ0SFn80OvgaNF08yDqaf+mhpXrjn55QbohJL5bfr7/E7+0rNYLo+tUxvbUefS
Qi/9eqEY1d2gygSBBFbPQ+pYV0EjonDMQz+tB5rScCjVl0GRsXEKNhaPnhsYIcM24MvdYvDr7Bdk
T0KnrFEw9HB+akTfzxm5NmRDpq62eSC65XVN/kzTIYT8myy2EbXPmbi2NeA7mzAAi97V859sOqG8
zvvet3MmDqJgTI2rmAd9eRmXW9CSedSSJMy/vpFjz3Am7dpuZ6PqzzwYd/0lvbcP6suqQv06SALD
Yyjzmf+YS5gX0qzW10ln9MgZ90h1ewXfDKbqqr/M4u6KggGNRcijJI/ZcXw2fSgt/gL9Xf6kfosE
FX1yBm9Uk0OTHn02UGW1UJHf5kGr/Di/PgLjdjjjruuEGcMI417q3FOcC3WFN15+a+SpBoLifB8C
A+FRdU2TG5lOYX+FNZxown4qzL5O0uFPuySFZJ8Jjl0eTgfQnsZmtttIm9yuSXI72tYlCISjoqiD
kTQvpjpJzFE0HO6EV23wSkI1F1O2pvcuUF4aYkW6Fn7S5vH5GRM4Qx5nl2eDvVDqmocyHTYvt9XW
AzVycL5xwZLzlHRbvlazQvD9RNdTjznu5bR2B6YbUZfXL32aSsxTNAjO9HuqroRZ6GcsHK/HIzCB
lvD3hsAZPqqyWy2fEBsaxnxSHQA0qwdnjdRZ8xOZfsyXL6eWywu0MrNL1F5LTNR+Z8shcfvNyxgM
e1MuHGeFtlEZNk7teJDJlEyYaGNxhk6SxerzhGDCViP37K2+dEyUQK3Oi0plzzCixefsvVVbyCPP
GJWWWn+0IgkKU4+A0j7kCqhblo5KgoYvzxTb5nHfUAKxQbyGpN/mXCUndbydZMwqX/tgNM0dVxbE
siu13KajfgPZb8Mf/PIGj9i31mV1rO/H0PG0wPpVRp3EGAUvcTaPAJ/+hqnJOh2NSPt/zSAgI7fL
bektASA2fnYzEq+RQAy/XCCMjt/am2bMTGPTEViR63xyLxiZDqYD/P/aeyRnkihVkFS0+ZOs7lFH
WpjadBxSlJS1ADdkEcAh7yjCPdCDbO6+NCKMhtvSCrNory/qdJwy9jTNSwhpa3+yxkjv7GOr6ZfF
ZES2WUoeuES7jtvdqFhrejOjMwQZ38YSelkIkfvpeykImz/HrGmsared5iPR8B6f0GBFIriWRUqC
qeJPsE0xpnozzPmoLMl9VutH1+mTQNWUY1a4ASXaB46dwLRk7O1fehsb//57T2EFbS0yoz/Tjou+
OpSdjcLb16EzovNOWtTB/vun252WJHOVbfoMqUmFQhV1q4Osbd66VflVNdn99zrhnIFaTWrjuBjF
vDRB5V4m0IvY2us1ez7f/tfXLcwSd4pR2mQOCNwXcCaUP9cxvS/ddgz0pP+gmf2SQ1IQavDPuc5+
dnna+1amvEt6FngCHknOmrUmo+bOR6AEh+v+sj00V8ByDe9zuP5EUawOYpgsSKB15amv5/sULRkX
3nYaXuzKlszHdUZosBmbbxrmnzGxcs/sodl5vheRQ+Wh5sxKU6NeMLKGgZ/bq4FI2uJy9EbqOb9n
v31GfumE+iZXknkWHRk88rxvy5UMVopF/Cgzb7tBlgEVbkET1ReVCiE9z43KUPc1r46+Ff3YNo9G
H0DP1Q0u9s1av6rDH9OWjEXg4ngI+lysA8R/MJR8na7Ldb1szeaqWWX2JGqe8woDsYdmW635uHPX
O3bQ5b/AdSNZ+C8jQswJ5xGUFkAtE27h2C1P5vgza2WHmeirOS/QdnTK0xL7ti99K1oDwwcVTNj+
SpSgaTzlUIdLXPyaW8k4RE6BB5oP6eTmW1kvx/Jyf5GjJ3ZjR4C1HWhgBueN5MsLDeaKiwNoUbdp
1qELZdD8Rq29bGy8rQJb/gx0JXzBIInURIvC2Xyv9PkAjXSMpXKvN6cDokj3z49B4E4s7vQvN5q6
Mwoyj+sAN4lnPtwC/B6U+YVs5UUfzx34Rr9kJcnw8Y5T/hjc/LaSUosJ9tQ/KHM4vVTt8+WYVgCV
gIyzTu0PiDzcn58bUfP7un86Ha2q0EmR48tpN1wP2qmb3Oe2+PW9xjkrNra0SGsDE5+6hu8QG2jF
i3z9prX9AzC3LdIty4rWUasKhT+oCyZeUWTbS4Wr8KNut7kSt6Phg+QahT4aSFHIhKJplnd3U2mz
68ww2sIztcED3Zx1OD9mwVbg8ehQskynMm1gMPNT4lp+nmaSbSxA6di8avmsZPnSqRV22dMYWCfU
sviFrxyryzXc1cJkb6+iLcGZvAV6oXQwYfJDfUHZCWoKKJXdJIMQ2CIvXa5CrtopmxZm3pleby1+
WdDYquG0chkQXfT9nLmjzneoUwUrkGVKeuqLsXiZG3vB07ghw+2LuuDsfRvKbFEXTNFazohWbY/m
P61ccv8WNM5Dy4vGApAwsbtYL6sErK+kCoid1tCKWlPJJhWdHDyonDECUZ4CXtaInA8L/DNuaDy0
0J0LlXjTZeeT4C7Bo8qXpSuhqb4XY4TqQX2wIiVkT3rQRXZYAls2+k7q2RG7zE+4jcmg+QID5KHm
UD+0kUQiXTy17+2YeksjudWJRrOv1ydXWbPS6OseDfd1DhYMXLkhC2SwJVzcK4YCDbu5TFPZa7zo
YsyjydnGbKVbsEJj+fdi3DwR2DrN/saIUEyVvdYKwnseUF65EOeDDfaxQdabKbEWj6XmZUJQsrE0
V1R2aRWtCne8E7VVtWXfcPased3wWMkgq6Lv56y9GdceUFI03Kiv4C1vpldbNby5iJQpk+3j/SP/
eUzF3Yszd8tasqTYRigmBWuwodh4r4AsLklUIUchw0YKthcPJF877Fzopg6xFo3HISoiHTUeciCk
aEPxmPFu7tS2StD+coJSol8eUJxzuYFqamcHsyRRnMB38Whxt+mWlFXTADa6EuWJS1znzjWkWn6e
P1xFze+nyicTtElWGahiHuLBnL0RhJSlqfijIbMFweHEg8PZBL7hWRmGODPreLNG3UvI8LJO7JQM
TFYYJxrDbiGfxrDNqptmC8bgpNopT61bQOxvzPWbuSceJY706aBAWWmIZ3ZIoepbmbnXO53k+BaY
MY8PN5jupItFhzgxLYDw5vZxZpXEvwosmUeFu4aTZhPbPVHykqi2Zwy/5m3zk04F2k8GdRYNgDPl
UneJO9O0j5O8B6ltf0tG++H85hQ0zaPBh6kZaD9mfay1zy3KjJf19/mGBTvmH+S3NjdWBvRMbFgX
m/4zne77bxoUD/zuDGatmaX2cadDpTl9z5tbJuP5EH02Z6x1UbSzbqPtbKsh2mYGRUduMrAJnZ8V
0XTv3X6yI6oRo+gTpY+RjqzcP9b0zS3CI7pzrV60tsV0K3OGJPGvWpHcWEQTwgXWzOyzSXXxxSa9
X7NQo+81eT4/GaKmueO1VPQMailbH/fgbO0OZL3vZNqOAqeocQfsBr2JkrpYxsk4dT2oDJxLBPG+
vcje/QUFnDbPqpoOpZYOozLE+TGJDnWQHK3sYjF95OFW1G82wRKbWTQTL43I70rywCGYMR60rebU
ZVmrwpP1pQcxp7hquyBtmCSIF+xOHqidJyjfhqsf4mrM8LdDVorFlWx9wZL8zS9+2vpWOpC5sNF4
azqhXm4oBTpV5qlfJZ5YNDec5a6KbVqjYyFUMOhpTqvr0a2DEgCD85tVFIrwmOtiXVbN6ff2U999
3/kcgR/qAuV2DNO4v3J6yWklmqd9cT7N0zhaZes25hAT+1iknU/oq9Yp4SilchR1wFm0Y0M+K2l7
DCQJGXvMl9wr0giCXpIBCGeKs2s9n40E8rkIFq62gxZmJyjGRztNUhHIudcEOb6/l8RP07TiJX4B
QmaIKYI2jd4101WTVT6xJn/tsqAsZJKGon3FHb7DODIVakJDPK1PbHpUl6ds+nN+TwlWgodcF8jg
oBwrH2LLeXCHYKt+b3WYyWpiBR/OE526rMz1fGADCFcQUTnPFXvR9ZfzXy5qew+HPs2+BQqMtmg3
bFLj3oF/G47WdHu+aUG5iM1jrp1t0xKnRNvZRzv52fUWEBTb0RAgkdi+K72k9YxgDDuw0/QRnlsl
vlXg/HiG076qiEkWdGtMWdgyXDjsUvYKLmqbs2mtGzI2p2h7PNAq2Iklqki5bcMxZJDcAj1W68uG
IXqv4flOq0GrFTVDX9MpzzzIdBt+HawXa9xe0EvkwN27LdxrrehBJrUmSszwsOyxyvOpQ2F3XPXe
/h6eHtrYfNsL4+SU1KIp5E70ZqyGym5x3lpExwOFQuJBUb+5mzkTtxTNgfiWi+UZwO2GbELH6pAm
j5INvfu9f2/iQIH+11jqJakyqCKBLct3ogZUApm3U3+52M/qabq0oxWqG25k+n2UhNrV4s1Xg2Tn
fW2nAMD9t+uClMOU5BCcb83LZjQ8U4nMsgvPD+zrJQHM57+NZx0pnbxB42ryVDHolilSoK5oyrjD
XAd+mQBtM8Ykro8GjpDZ26L9mQhpRSm9rej790n75MRyJbW03ChAs1cpl3ZuBv2cfCuSsnjy06Fx
kqoHeQQKv/o3Mio/qn4Lzs+6aEm543squpLayTTFbO4PW4J7hHnfyaqDvz6RLB6AXZJ1gxgAGm+y
9jhspUd0sNoTFtZjKTGHrw9ui8dgL7lJQAVQz/E6Lh6hLNiMDI9aS+BoqWfYyK9Kt5HgKAFW9r8r
rK7ulNS0m2PwNVz3rQOE9wKJIDAGaXm4UHaYMicY7TLoO+p19kVjnspBCTZLCbKZ3NTL6JkjAQcD
oGpl66E4QWI6u4l84RJ4xHapOsWo2/0cu1sNevM0aEzros1vDfNdrWQsUoKdwmO37Zbu3WD05fBj
q99qpJ+yVXJKC1aRB26nkz4VZo+22bJdQRD4uJXTSz7+1vLKZ/pVOkilcQRbkkfD1WpeupkyYBQo
8z6AzmH0dwoWkLhCim8vHqa3CJoOSUh/nTcwwdUOKMv/7prFmgqagoMLmdMlBHWxEkKw5q1avTlu
Y3pcP3bm4u6hSj1QyUrlCUSrtXupT96oMWk5ZVU3xvRZOyWnIWK515oeVQ/F5U7OPF2UP1h6SCRZ
SeEoOT8CUokUArLobwhBwh2zn4Pf+OOF8rrU+xMHO+ycNivxyGv+1EuJgUSryd0NwDtCFXvuRzDz
Nc/TTz0uLL/yawRdnnJEn/4YFQ/6GGSSxRT1x4UNGsreHAOAvVjNUCp5OeXE28xAWZh3frMIzhAe
A160hj5RbR5jpbxN+psVSgLfapgHzLk1y3B+5Mga19RT0iezPZxv+OuUvcVj5ZQ8rRajQioXCQw3
cOzsgW1KZHftPXKZlb90R2bWF3jwlLg6wQrwWLkRyLxNNXDdHNKiC4vB0L2i6QAX6plXODKpYlEv
+++frKc1FLVa9xCubYC+cmh656ZpedCpdiw62dErcHo8+ptBg3xs90Aus4dbZUh+LMZjVVVxsgDP
PFXPtYxnVeALeOAcwb2tLYwEzP5wesrohltzYerSovjdxL84fXh0XNEXeJJIOyVe38vHhnpQiAeV
Md6GQJgMIrAklOWrBGg16x8gOB2mSitbBU+2SZTZeLNNH2avC6DQ+2x/sCMwePer7OlWcKjy0Lhy
Gx1wMaGzvF+OPYQ8SJsdVJV49fg6V99L4Vo8Hm7RcmvbFrWLrflmrH83uSqxeMEW5lFvDckWtlA8
1c6l0wUEdBlgZhyfN617rDNLkiUTbGEeApeWrB6XoezjdlWebUjRpz3pPUtjON2c5pHS7M0tlrvz
rkY0Iu6CQHroSDIXjwu6cm9rajj3baD3T1WZ3JzvQOB9eVDcApo0o2F5H6+rehys8qGYyPcIUS2e
fLVOSoZsfdWD1y1SM9ebu9HL24NasuD8xwuMnAfC5U7Sm0B49XHlLiFIZjrPskZP6avH8+2LJoc7
4PM61ZkNLfs4aYjq1aT/sXb5w/m2Rd+u/dfddtoE3ker7+O8qeIBRCi6oxwWOUhwb+cLD8Wj36wU
FdhuPeD1KGquK1Dg7UScuwDVfF0dbIktiEIgnmZ1hVLxWIO9Hzl8GrcP4MKpX81LMGGFKIELoEPW
BPVpuh3ftBcZt5NAv87ioXG6upqjvbT7yKrrKaqi9dQdc7xmy0i0hT3spv/pKNTTqlwyE09BtWuN
L/NaTPgfFBYJ4j3PtJcEXFwIZ1WyzMA/L+uFnUpdsMDieZpWBrzJRFT0vRnkKikGHfsZRBvbhEep
TCpkvgdvX+wOHkRnOiQxiW728WIN124Nbk61Tz3kg+7mHiXwA2r3+/x1pGaA9wYH9LB16p/f91+X
TdoWj5TTjYR0GnA0MbDQPTS98kB72g9PBToAiTehmM3Pvewge9wXHaA8fK6ajVy1+zSJ1Bsg5xtv
QOooe0oujSDLvF1IrDzRwJadoAJyMIvndrXS1ui3Ad0pJ/eH9Vwe0kAByJx5lpd46UV9h9NUkcAu
BNBAi4fVzQwqnRQkEVHT3ma43AywORKp9GA5vdckb6r+gwH4Sp3Nq0o8sL9K1lAQJ/CcrwZNktxl
6Fdlna+uyDog81Amtae3i28leMCrrovkxTbuRnqf6hFrTqP2oVgRdR4WN5Z8hcCF8gyw1lil1mBA
OOT/nEE7ndw6emkT17Fzo4fVg42iPNQuRuf7+/v0+YXR8Ag909h02qnoz6XzK2RFQiPdfJWlvyFM
AOWaDEVzSzSwLvOWnIHaWvOJTrwsc390iNiHNLBbFtUzVN4qcjlOZTj0U1ACyyIJfwTzwaP7bMdF
pGMqCBNRLGFYTwvK2KVoKEHYw4P6umZwi5VBfQaMV0By9X66gZak9HvttcbLM/1zfpL/Lt5Xk8xd
QwaIZeVtq0Kux3wmekS2d7soQN+uemBXCxzrktCfGTvtd7qGHoG/9pQEAEaGm/ecntat9EFlCK0X
za/0iw6En5bykaeokEZo7ui3dQnSpBys78kcdsthKwzfbg9z0xyN9n3chkCfoynXA2c7JtrTTN7A
6u/ly5O6PNbb7bYO/lhSn6W/ikQPO1Qtb8DmGeCpkgz/a79s7Ev76eRBAKbNBahmosz5MVX36fI0
ObI8kGh77FHOp7bZaoGlmZhQcOts5ymZielDOQwyaD1zJOUhf2WQv1o9LmIaKxQLo4ADfRTHmt3m
XcBGCJ8FzgBeMutgUyMsS6xJwq7BwOWV00GFpxrmlwblJNtNYbhepazelLzO9nEEtZT1S6cXmfVW
uNfmchyBuUVrnStxZKL0Js96a0NTaShzG/NdqVHlhjg8o3Z70Hsg5bQ7MHlCOOiq6B5BOuE19g2I
Tfy6u067t4E89snD7JKAVR918nx++UVGxuVami03RlujJELNOiZh9dgaz3MZd+xDqZ87IktSi7YC
l9Xt9aRsqVOSyOjaPyQ31VPWNR9As8oENQVRDI9qzM1cB6d/RyLX6TR/3pyPwS4TMI+jICBZJMef
qBMuTNtQYzC1ekOixbnWlDeq4L463S/az/OLIZgkHtRYaI02TxmaZ4Xm6elNWz6ssoUWhQk8321h
WCPo5xYSaXfGCVQOUQnAkQdfsj/RQHL9wbyVhpSC05rHN9JJtRYz2QgIka1ANyGBMWr3XenGuQ0s
JapY/pyfMOGgOA9TmQVoy0uwvf9fira5Sx9QSk56f9cwsg7paSaxrFhQ8Epr8YjHuis6hZKBRM6V
ezNfFvH+IoiXx/ZiOUAzOajeWx9JbV8G1BV2yN/Y0rVQmhLxFYj5/WLz9CA/WEHJPM30k8vZXwJQ
4cTOdOh+uZILqGgLcv4gLzKXGA26LLJTurwB9rOMksUSGQ/nAqpmV3i0VRKZNSSdKxAegVOHbo2f
ExkkX+DNeGQkiAsGa+oNEul24jnprZI+VMWvlA6epV9aMlk80YWCx0kOdrPU44BuahqCyJZ9bEHq
N1F7gfLrqfTLnwQmtYsWyqhRRfuch0+mIO3a0n1g6o3+nkBtHFk5Eq53KwQ1noENOCyxrCBfsAN4
5tx5qo20dBXs8vUxV3QvXY+oD5BEG+7X0QbPkju3denak06ifpjiQU8ecctkQJbNP92C3hvL2ngQ
EfanZQ3PewjBpuMxlp0GPXKrxX62ypOGan/lZpvHkwoa9fPtCxI2PEnuXEItulfQPurwvVx3vE0G
1xFAsiyeD1cxTKWGJhiJ5sNedJmDsgbplM0Hc3Vk/5YJ34pSDzzs0u5B9dxPBGbZoThqfnU7REKv
g3qgyG4R9Q6qPF6aSwA7QtPhnMBQTXQwFPQGKt5LJ9oCemFfdP7O8AkCo8pXLhXkVWQPdILV4bGX
JY6hNtsSrD55acu7NpV4SVG7XBzQd1uzVshnRJ2l+Ir2MpnfwwRbPOKS5ctIbIDMIkuF7AZ1niri
yryI6Kt3G/kUjuNBFte/BrMxTPfljPBYl+XXBT6Dx1lmk6P3ytbTeEdhOxPovYsxAI3v94z4r1f8
9OFUBwFKzqDwRyfQW6eLzrysqvu7mSoQv2gGWe2QyBZ4plvbHXDX3CYao25t9JsmyW9BSNQFpTsV
QQ/uQa+fqXFSqJ0dapBy3uqA0lSSy7RoebjTnk59sxJA+5F5zyIAlU/MaSW3DlHT3KmuKlm6Zf1K
4zXRvMktMALt7rwDFC09Z9Bq2yhTY2FTaZR5JbvP1R8JkSG2BY3zYEsG/YQRKDIaj1n2nBhmNM7l
vZo1knBelM3i4ZYVSuhHk5UUyWRyoyFlbd22F2pUHCdwTadPgwSPLwiHecZbxS6hotHVNCb9sVje
DeU4ahRlfH/U3pBsHtFMcbZdO53L9AQlrtpq+tb6A2mjgBUSZJToKOJxlmm5tajem0FjDMWZ5So9
gDr9bTmo/i5n1+WS4EA0Tfvu/WTmBiVb32objbth8rY+PbUK8Dtu5+vrVSe7YwnHwicMegXARxOa
htrdEkKaOR5/uT77sSM6wfkti0QFFsfDK1M7m7oW+Y84r68IrvKqLeN0FUQ0/8jJV2mBIjGVxq7u
nrQ1qPQ60gD7H9j7eYsWxGgKZ9Ems8kwGQ6cRaEdNRAO13VxjXdaKBiCxEhluMFlfX5Lykbi3r+e
K5PHWirrZtitjQ43HbkNJI4zJtlRglS8yWMpHdqrSd0xGkOVifwwwmn1Gt++dzev9CrUVTqxo3iJ
7cmICATxjcnjK5fFKlDRiqNqvSF4ubkp8QQGxq4mynxkmpb38mNGDX0aymQnBDcDkxegN9aSjgbk
0OL0WPw0D0PkBG1oRtVx18up/cQPzu+Kr43T5Hlxx6qoFnUj+xms+eAWbBTTI3YLLbm7ynj7Xh+c
A8hSI8PugtEoae9ty3VR0qDOXgzd8Be6SDylaCCc/WfzZHdF26Rxt1ReY5zGrolX9pQoeDBBIdD5
kQhOFpMHZdaunc8FRS/rQUelURMlvzs73O534bE6JMdhvJX0JLIe7mzvLTZtucqyWL/pL5OTHiev
lT/lnnGzu7TyLYcg1PF8X18fMiYPzdSrop/bEV1V+XhqV+Ngb+rN3MmeVwQrwwMsm3wacgpqnzgd
JwhObHN+NEgWNEPFPGdAwOp0sjdBwUh4mCV1iGVoqEiMbcgZmLMB4J52bBFgnJ8owZrwSMsM6kmt
1k5p3KaRPTNPn2VnpCAnZP4DrZxJRjIdTc+H6RnJB+XNRO7ptKvMIumtXbdgx/pQLvFa8s1blMlj
Kx3a6q0LGel4aUKqd95IZHJ9onniDB6lcVB3JnMKnBlktQvzfixVWTgtcsU8syBY+OaWuEsapy0L
l36+zk3X73p6W5rFTbah7lfDrbpT4w4ExoOmn+yF/QT1gme6ADRv25NLeomRirYbF9pPFIAFa1TS
mDUXMwhVuiut+Fb8bfKMg5uTuaVeo2mjvu2VgEz25biUktcV0fpwoUDaWnQzDDUFEpO895t1icxQ
JTmbBXPCgyUXNqI8Dq+4MXX7q3XpwLHtNJFrKbJASdQBd0mH9J7dVI2RxhWBpDRVYmX9zZoqOG/i
X6caTR4iWc+mOVDdhINf29DS0hs3s/x6jXPN9NZxCmYmWeCvwzGT58al6WyYfYWO5sNO1/B//Xbg
5SSuShAPmzxAstXtMR1srMMQ7uAIeiquypc9z2QclHiS6WMKdhKPjlwrs8pcu8pwBUIijipHa6AS
QNnXAbHJIyOpnvVjvaJpptSxS2iwOFvUYl+pUojFfpb++8ho8pDICnn/QtUKvJqod8iPlVl5ssyA
6EcDXFm2hZCVvs/ZjMdiyaKL9u7+IZ+uQumUF+bSWvBdSeZVoIBxqpuuklV7Cg5aHg7ZqmXSJw7E
bkaQ3vUDQWpj8iZnDdf6w20kvkMUe/PYSFXtVNyBMGlDyMJK8QH3oWHyqEY7LmW+WzvPwPuTtDJI
FAnzMMlVSdUKSN8cl/n+cc+X0ieEQUNA7vaMqYZg70IGzBDsZl6r3ioT06kVJ4vr+q4pLq1vOnMe
GzkhbrCVws7iHA8vOe1BJWqG7ThI4jeBK+HhkVqNW6id47Px5HuXzm08qepvVpJnoEnWFs/ReNYc
l1VyjxTsYR4rCf2wmVSNi8Fo82+nW4IFuC6FWjLsrah9LpCvQBBi2NC8j3Pldp2gU9beLo3MRESN
cyf2bDtds85JBjT3FFdMiUAgHpbUkhiHwGfxWMkuryw7a9F8wXwdyhkXjYtS2U52OIliHx4laWaN
mqxNluNSkD9qYXXKAwd894uXfph3xgGySHfZA25vo0xOSGARPESSdcye52TLYtrh5a0ffo2l9k1a
JJOXqJ+swoGunpqhungK61v2lD1NryPz2mstTq6Z7NImGsPuLj85XX1da8AqrSxuszIAVvbdYjJy
dVHTXHpO0fWSpR1sYRimkHSX/dR+L4ziwY0gN1izFvlovKSufkdQl6PVQa3KENUiL86DGSG/offr
hC+33rJrJax1b4jWi/LXFqH4PWS1N96Xd99jdTJ5KCMwVVbuGFgBshOPubXf2xfu8ng+YhPY3D/Q
Rd3ZnH532uby0OvhjDdGqNr59ShbCtEJxIMUUyh25CvB5+sP2ok9D14eQD33ej7ppzxGNiYaJM9o
oqFwcblVmkmeEVjb2N10zoNhaWGTZD6pJe5J4P143OHaOqgvGtF+Wd90azgRHQqPMsY5UeNcXD7p
lTqQMYffdtKjui4AD771SJadX2XRBZmHDVaNM/T1jOb1G/NHqgcJJn72K+oNVzQEyDmaP+r5nrqo
0vOIVChbNCjOwGc488WuqhzA+tOa3w1urCg/z49I1PT++ye3hFJbd53dBAOq+tuJOEctW+4VQxYU
iM4KY/dZn9q3Lcgwt66bx+RiDMi75g93xR0KWeil5VWPw2PvKxflk4whX+AJDe7UrjeywsdWBer2
wcryPsmy1qJ2+QO7Hs2RMtbGdWr6moby4Gr51vONaXDBOCutxbYTGxjf6mQ0BAI4IGoAm2XSHjMk
Xr+3ypxJ90rFVDPt05DNBTuo2TIFg96zw2wQmbCO4HnT5DFyW1VtC0WFeNg3ddRXthGYA/TVVSdc
i+EwjboPca1HlBiCcXmCouS3RsbzAeYq0tN1XiVBC4gEpFg8ZmUeQsLvtc4d2kVV5IMF9GSIM69v
/LrqF8ObsqLLLuylGmXB5l8I0RdXQB4+B+4oq0pJl4bzoQtNbzuUjwkekBrPPhRhBolSJyC+FRhA
3b+AS8573cLxur/eQgUk67KXElFamQfWlWWeJCSflyMrg+StBwaNhk6g9aHzsLN+ZwfzexkrXmHe
oirbLHMCBXDbAND8Z1WuMhmuTXD95HF0rtXPacIG8CmnKugtEuDYGSsvTSRr/HLVFLAkD5LTQOA7
eRrBhRnYyNX/OLuu5rptbvuLOAMSYHtlO0VdsmQ7L5zIstnADjb8+ruofA8KIh7e0UsSezLAIYCN
svcqiTy1i+bZgGgnyxVZvgZ7MFUhQfhCWlRSbTmRJbTobT8+Ve6888s3p1rZEMxVbHSo8NOrHyIA
vBm0I7eHis5qhGxcuYGxVwTfyGSpoLmlLtqymVN5Wq2e3aMIytsm0h4HzdMftZfitEr1rnVe7k97
NLoN9RlTRdCV5jiShbfylLs3/N0OgZ0m/VqENCyivdrYxpGgguZa2JumshHyxEk3eykF1HBu+50r
0lbjyoFfzlUJayQ0npGjWX8vp5fL+9nWcfwfiJw1VoPIMDR6F65OEcnZvI2zMH+dBs+6W+1qoPQB
XVJvN7219Snr33+4AGg20QqgpjEZ84ulBUCcXf6UjThXsXFN1chYWGg3k3Ctqoyot6v7tnS9Asag
ZkmCy91sUAJNFSiX1o3ZgR4nT9aN9Syi7rrlHtRPUHSz3hI4FZ2qMPZECAHa/azpxg1cRc0VxFiE
DYGY03KeoXWlH93bpgnxJALuWPdX/4UrqMuJn5c/cas3ZS+YOlY5YzzKU9+j+E78BTTAIjto7uPl
9jdWgIqTq2YjLbRpQvuQ/2b1eLB3BYc2fvr7pH1YXFY82mKs0LSAKU7VeD3MSMf4vp9+Xf7pW+0r
57/ectgWm5iIwrkty/u+hKuXLHw8iXeuL1tjs3b84QPIDF2zop2xukYa2nr2VI57F8ut367c7HU5
d6KTGJsReprmQSZ1UAy3Nt2Tb9w4/VTcXDmC3GFwKk/UnQNXwBNEa1/1EsfI5bHfal+5y2euSW2S
GvJE3Jl7TrWYJxprEPCUZvp0uYuNw+m9avFh9EXvjrl08QmgOeqeVbmOzwm7lzS+Mo3ktnZjvLjy
nUrC1lQrF30dlSje5fge3MTBFAK2EBIYl79jK4/yfif/8CH6nKFoDuXUUwr9W9NrTrA08TXfoGEf
5S/rHlUdzLc9t42NlaUC5+qY5AsKjvJk8/k3AxAzt3jvQYr4Xh+mvXzZVr5Dhc/1bs0IMfBNxiH/
tpy7axrRoxZqL4xC7puHSbSHPNiqUqkQOqm5miMLdMUeHKjVZSGgwqf6RMPO/6q4mKmqGNZW4+bw
EcBtUdZh77bPYhl3rgsbZ6GKoAO3WeNxbmKHHbBBMdNz+OCxpPSF/NFZ6c5RuLGAVdP4dC5ZXxro
JZk0z1qgzLNXzdlaUEqoc4g0UBsewqfBLKKZVJFop9FrSO53ubUHUN7qxPj3VgtBCJAcKOKv7ePH
lOA+2nZBa+k3Mt4zdN/YslT03AA1GLoM6CLjB9EcBF5tw8NOiG+NvnJKc4MPpIlHgnBYAfvyWMxn
CELxq5Vh1fjLd1MErhVe7u3zjZGpoLkSxNC0JIScXKP9ZTdwsc0rbxT0LAh9qV32vCR7akDv14D/
vn2ZiqKre1EOs0nJ6R9xWHnsmpDcZ8/tr/Y69jpvpZ8gj/CQwl7DpDtr+fOZYiqSTsjBcjMKrGxL
M8enmg1ic7+yMamzBwXb2FWYCp6LCZfxUuDD9AE78nBIA1p67eTRgxWJG/OnsXO/2rjUMxU9R4t4
MPsB3oaW7aPWOoWa19zlAYS8fkJPNACNB8XXA3gdO4O32eG6Rj8cNwkbK7PsNXIazuzcRC0+rXrF
HfXqvav1sKm/L497sMfPdzemes3XUq8NYqE32z4RdrtUb6VtBih1TLs168+Di6mAut7RMgfy4ORU
yWi0Hub85XIcba4B9dCPu6Qfp0w/taH2lBz1I7aE2TOxAsDZ9vcO5PfHyGcxpGwOy8xkYcPX/NSf
xx/lmkAi4eAPKI3Dz/Vp+TmBbn6nn7VDfW1Eq1MG9/es1TaGTsXVDS6MK7I2109UC1J5s8tQ2ohQ
FUTXVGPnkgrtNtmjqE5UQud1p8Cx9ZOVW72dJbIzOowWEPNT+feuVcBWXKjwOUE1zsc8e7+Gycj1
UjjnjVfFOQ5Gf3HheSMAnGtf97RAtr5jHboPYQi37MwUXMqTjM+Jm3q1/nx52W6N/drhx4blCm3u
0DATJHJI6rX6q1N/zVuMqdC5uFykzSqc9pYxhEX7l1OOX3pNMdWGN3fjuJhy/O6pfJqh69DvDcjW
IaUC4VKXWqyZLHEagbgtwyRMZdDM17V9jX929K4NkDtBDW6Yr3mFOxgq43bYRV+bDiW657KIp6Q2
AdCC9mTW0JM+/t1CkuRy6xvbqwqVo1W99JqF1psJylNs9CVSmH1hHJB99CCZtzM3W92sV40Pawo5
erepGBOnuBvPTPNmfitt00shM7mH8N6aJRU2x5i9xLwT4iTgcJRVAbmBihlHsfdkh8ZdDBEV6MBD
IMBzsTbu03AP5rahuwBgyL8/Dq62Vtxb3dpxqp0HeUdTuByuus46yrRaCKLjHxvHMP8+pCGUU1ZO
/P7LYuuUUVF2Wg5WdTriuyHS84uF8ig85hk1pIcaf0XpX14oG6kwpsLsSNdW1ggxpVMXNCeUW/pH
Y4DNBTyVT/g3ektD6J92D+waada9Ttfr+SdHmwrAW6Ce0vMRneYnE6pigBAK+GmkPW6Gq3vA114H
TAXh1ROcI+cWAV5g1yvPPK69WkaFuQcY3tirVSlCUrFJDIDpnkz5XS9/i69Z3zAVbefkZVLC2Qth
VTyN1V8WSOJsTy9u4xWgYuwMzqYxHmZxcrXhkGvP1nhKrSXoqlcKAwFt75K0MTSqSEycFfWgd4l5
NPs+O8Fah8FSuJ33Dvut4FShe3ll95Wol+Y0T7Rs7yoIrpXFqTZ5VvVgn9O+1X3Zyl6/z5jRs3vI
omkERIpsLlNgCKXB8Jo2aRPXrwX0BSfrKu7HggfNMmaz4c9xEY884lU+48VNGzvNjZC6TLRwJxht
Vz6TzBiaP2BF1sbfSe5QAnqQwB++JfaQmO5hYnqRDVGPoeaTn9ZlXuAmOqZm/hbH8URueDHK7JW4
spyGaKy0qalDc5gnDXmQ3DJLcQTqvK+0YC5hDx77Ri5Ydl3Mg21ByxOe7YicYTSK5TmPa2eQ3siz
OOWeXVQ2t7wGAmb1a6drZVd64Ek481u8ggIcz3C7NHfuq8RMmRVktegyERUUVJocolC6L+aSBga8
l6JqmDJL+khoGvVtEpvwIPNGmon+Hkrag0ngksnsuL3WBLzJmqBI7LG/cZnexbeyYyOU9uuBWJZv
OVNBb5gF1UYIj7O3vE5Xb5gltvxRjzV57WZ9kNrL9FzHVuovsZ46V01T5itxTDPN8QlS/dSyAkLs
tpv9smuzeLoZnJFRvE/ytqLG42zPNh3vW7uZzTtR8mXqDoJ0i9uEhtEAfum5nJeiOgJFzt0lQgUr
oYbn1LwyH2hluzNU53mSTP11GwvNNLyy6rXhxiFdZRWhayfd8CsR1IJrKh1aS+ZnovUTiPzUMJYq
uxprqOJ1gQGTT3adZZOo7mTRlfnPBVW58puUSSLbB2DsmkX3G8xfl596zlIdq8Dqyq4LMCLzOPm2
k5XTb0rLJa+9UiuogGwYS2zzBYLm6RKHgKm74DvphuWkLazOuHCNICsotyPSmqnbeA40J8nglYVj
tqlnTG2RH5rRhJzGk9W1tDQfXG7lCSTfTYjPiazwuOwkqXyZpokDjulSOiANnljfza7uwxe1h0Am
7/XRLW6MBOpM5ZXstIYuj5BuGSv9ACCq7P4YXa2V3EtlStvyPre6jKdHQ9fo6PiFbqd2+TYKzp0x
NIlpp3+0YU4TSLFrtj2MXjlNnTiILjHmNGwcxo2iDjNwoozvZW0MvYYL94Kr69WQZo52rZUpY2+N
NqRp5jU4rmXxVPVIYd+3VQP0X1Q3eNM+tJo+mm/cdkpd9+qCuAA1DlZrjdeaMVocFcy+NRJgoUjT
CdOzclBXmmMnuC2Xq1KA4G14hcza6UQhyV90kV7Upo5ja6F1DkloofVtckoziNzdo3oIX46gKUdt
4IcO9zpIc1k2ayi0mSw3Nd0A9q/DBMuDWLqd4RkI6AH0O72wCDAOItUa/WdOE42TcybrjL51+TIV
8X2btVgCYbcIZx7C2qlsiHp0Lad2fdCsJbE6VPizWS8igaTt8tSxuRsHb+4XTPoD5d1cQCojl6UB
uTUO6vgUP8pMKzT4Tg8VH/LG63paL/S6b2wLFh+GpGBHQoir6ocbkhddp98mE1m61oshX4HfHrcW
B8muZ7DHfmGgwgP45dTSZTyauciL266dHajLxQVtTf6Hu4WxtBEsGOL0G/ibtIKEcyYXa4y4YVb0
ztAJvHKCuNCaHG9pU1AJC8W2yEyKoamXaii8mpO57htvTJoYIPdWzkvW+zSHVtE3nhjLyL05A25v
DrC5GeBwEpv2DgnN3DRj3edj2jrXpZYLCczPkJuj7UuQSur2iqSm0BNvyZOmbf1loBA1gUWIxipI
0AvTqQkc12T3WiKOoEaT5Q5sx9OZTxCys3WD8icCKVaB0GHIPxE/b/JJVp5hUAHcWDfOXf07zRvC
XuduqjswALoudWBIkACuPXjge/fgwyciR+h4WTI7w18GjqKqDlya8x4edQl0e00vS+EZnge2Ucfi
2W5ivOu8uKRFOkV9Vpa44zjLMDDI2BoFgyAomA6deC7yyYXjrEuTXAOEOC8xw0WfMPpgazwHgmIh
uoXUY4/6DLJljGXDdEUtd5lsH6+uviq8iZAiL44OskSWH7uFWUGxznUTLKupJTn9nfTlfIcNKJ6N
AKZ9affb4GOVwRecrfJdrZXpkElIZigTidwkwh8cIFPg+WFzByUGU7jCKDxXah3iudTdaXqLccb3
r1q7xB2Ia2tGUcdPtPTsb6ZnUNTx5ymzy9oz83isJ8/oRFrZAeaxgcIhMQR2Xo/PVqW/Ga2TDLf5
WNVzmBmNJl+mpmxwmR8LJKkh91ZVq9qbdPOa32c16ZvvQ9x1ywg/iJzLt7xqY0Dc8E9eP+t0gY+2
t2hDZ1CvKqwp+THF1aQ/O5ONePbyhTjiZ9Yv8JfJy7YAYThx+4qdRMY4NgEry2cU7TRuEA7BpHIc
xMmydDcfvRnAuq4N7MIq5HNvNlVuerB36IoKA1VAUAzGvk1cYmxJghyEppWl6Wd6mqcGWNZtY784
mdlOGEhN5nVE07iMf/TWIrGE5rS0V91AliYen2KXHaxizmAwV5WJ6A+jbJbuZPc5y4ugiA2SDR4u
C/N0V6Y6TBN9jFTnrtuHXtfUc22rzZF2Mpyy+JEWzmg/9BY84FnARr0ZHEgomRk5LyJNJ9TXxznO
H0QpeXNsrH6sn+eKDfyk11rvPICParUQruM1dx/mMndF61e0snBsjxYZY+JRXnSixsuvbfVv8eDa
8Zte2ZX12BYm8EE+Vqd0B2iHZWK+H0rmjl24zFK6T25BGGchVsNEE8/SUrfF4pck5em6jhttVb6U
8fjkOJYB0uhERKHfNiPM59/mJM6xNlNc6kiHJ2Yu+re2MavBvW/IDGM+ry2TtL8h9azDT6HVzbii
OC/jZbgvTbfrU6TYm47bXl+bQ3dA+mvW7mqnKGsU+7vGFr/jxTHZ9WJmMzN7v5GW1LWHMh9K131o
wTY0gstPvY0EkEpBafq+afCYrk8zo2dLpxnUx2OIBtd7TNPPizFM5aIQPnfMWMrm5HYluXXIskTI
CKG4i33/1Kzbz+UP2XqzqqwUiDORjue8Af5Ij4AAC+LKd0uvKT1X3DtvWAtAtlUHxw3qChzdAIKv
Oz1vfaKSRLMyCjONBD3rT2Dqn4rHdLUpiWw8EfyR+LO/IjmqgzuEOx1uvKMs+u8kRJNR0g8ImdPy
MIQQJYi00HEf+2CGJoCGtIu/Cok2ewO7ZrA/eZdb63v9Qz6nr+IBpAP0trqirxmxwYSA1Ko/0BzK
vZTD1hgq6fMR6aimhP0hMAw/agtQA6O5Gjr7FJd7cMGtQVNyayncatZ7aHOynRPLSOAkeyWmrayM
ylqxy6SgPXsfIcjMhuXBvO1WL9B/5r0ydxbaxheo/BUtwY2UOOimhhSipj1Wc7LT8sb7X9Xu1pNq
LBrs2KeCNNfdhOdl7E29+wNbFY79hHtTZ+yIM2wAEpmpZNDGhPfckVWJOP2fOTnzCiwo91BHzY17
v5dP2tjZVEaLlrZFZ4/ox9LPOt6MEm4XY/l4OQS3pmL9+w8xES/EEjO1SgAPSy+hwrd2hSU+Z9cx
lbxCC1JN0McuAQmDhtNRQBVyOJXRHoJk65cr0YzjpuNFWZlHA5eCWFuuB5NFlwdla8SVGM5zvozJ
1JrH2JXXuPD5MukOdFdg+fNtSBXN1vtZ4GLbmEdGmNfYjzUUOgXm9PJv34phlavSxEjrVMxhcH6C
J9IK+ruPjyt7uQNida/AuTFCqtA1FPehXGm47GibuGrjMQ1YAl5ectjD5m9so/9hrcymC7RkzI7C
WiBCLOFTMvHJEwaxPdveA4Rt9aKEsE1qZ5o7jR0h9/8Y1/S73ZWg4eItFc5ZvBNiW50oIcZjmrWN
QCc1VJSZFC+j7M6ZaEu/EXsCfBulCpVFAm5hRyGNyCAeYB2t9KEfaVA2ia/pMNN+ubyyNgJOVWpu
545YdoI+Jk0zQ8sdbeSQ9uR4txaUEnITDO4JEofaEd6SNaCwVPpD9zWGFWPKiYmHQjo36awdbcl/
GobR3kIDvgooF2QHkLp1GPyHSgI/Iq3TWXrKB5/+qB/5kxaOfvU3f8nuSdAd9jDcGxOtkkfcHi+9
HhTHU4v8QtrUwUynoJqhvJve6qTd20Q2pkNVXuZIj8hWtCmqQ8S3o7aJzNfkbP0scAk0ovlgQeW/
OLC9TWurOzUOjXoQI5gJIR7E17pbRsjPeZ0RfWnhqiQRYOuHEUneNKzJdMuL6XcrNWtnpDaCQuWF
GAmDEmPL05BkzhzQqvppL+neU2CrceV6zBJnGtvUwg+HDAvyMzB51Ms23YHgbQ268e+jX7hWIkQp
0jA1aO9Ppv4nLmAmQSd3b1q30AUqISTWdbvnmVOEEg8ZecWRGb5iw7eM3bMn95CendvJ/jZb19Cm
53uXy60D8F0Z/8OVpoaCDnI6vIxgbyIDSKg118XBQn91RMTVfv1tqyOVKJJAHBo6kuioD8W1DFZ/
ZyQ4HtoTD7Vgj3i0QQ1hKjUECWHm2HGy9rKEsJENUzggvMuRdIdpT45k4672H2oIyXspkCuL2AH1
xLMbThEM4Q97d7Wt7VEVUcZzJdUFXM6jtcwdI/kRjcdf0s8YqsoQhr7bxXmtofHJG09li+SNqVug
PpTR+GMK7UgeR094zp2Ey0yJ2uteMmDzg5RD3Qar0uQ95e9zD+jywfmGcljli/+xHUhzuLx5bQGl
VNYI0t1NjasJj/55ZhRhffOLe01UVZ7mtwEKP+fxkAQpmB6o0eO/9sbyXRP6s7FUNohCG5q4aNee
z85hPP3jWDr75Kd5mIL1TzPSmnDiriN+gFMCdH6CVeR73NNQ2Fz6yqUgp8LhyBFV+AGo6L6mwehN
EYuGp2x3Ije22PcK7IfNAi51NEUcx6ELiz9QiBzXt2WyoxO6scOqNBILNo5msvA47MXjVAgvc3HT
t3e2742nrkokEZD7oKiuxGFdoFZCxvkun5vvFWsf7a6/cmrjR57smeBtjNI7t/zDKM2TSGch8jjU
ceQbxptRfLu8ujeuM+8Hx4eGa7M3h0wv3LCztWtKnG/9Wo8o7JdWOj4k7v6+3M3W718n6EM3yzDm
ScXRDamzoAPvjTc7tfqtKV57/NDynNqynxsIpnXtjWZ1PjevlnpvV946Yd53nw+tL8g0o2zhwE/2
BTmy2/o580sWWt6aj5mOu/TDrY9QAj0VpEbmvkWKnBrMT10kxhO2GPDwMR8vT8BWUvM9xD98CRAN
tt066KJaNRmvsjO8LMcWYhBDBAV33/AaGPyg0uOR7/b9HpVza9qVe78zGJbbZk1/qGmHyn/jWKE1
1tYODX5j1FROSdsMMzebuj+40N6GK32G4lTfLX9KdzT/XB62jQ9QCSVxijEb86o/5LY4p3nvNcve
jGz9+jUiP0xIRSZ3GNO16RIYQHsIQI06gNIdXv7lWwekyh3RJqGn1C77w+qGfoPKDwGwdyVny+rW
PhgBOfZ7QKWtMFHJJPkCuKGjoS8++OYv51yetTBDKEZLIOBAspeI2/wmJdiLcW6AL0I/WWxcc9cC
oIh5os9ve+peD6j12fzPNBphWpHfKOrcGUAIzb3YecZsyBUwojwHinZkDbwq+0O7lOcqeR0J3Pp0
Wgd60Xo10BS0Yv7Q1kFMtD3lpK1lomwN8RyzJma8P6S1eb3UIQwzv2UjO11eJev77pMbhso+gSc9
k3lfQEFnnK/yUg/M4szofCDutDNoW79f3QJSyifaYcxyQ6CcmgQ1iUx6f/nnbyw8qpJOqK2TqUgQ
RGupxkKpppNBdrPeUXB31n26k134fBugKt/EzAs+c2qOB2KO3micxnbnAz4ff6pySiTIfaBhJNMh
BTSk7+4NSFtade8XZbezD3z+sKAqo2S0hj6DVFgczUne3zhCQ7llcK0rt7eSn8SqZDhDSefkWEjl
ejaJ9Z153xqydT182N4AOUry1Mk1AC2OS/vXwr+WMgSe698NQ4WQ5TFDw9oMweeh9czql4xvMTs7
JYytX65EeVoaDAq/6MAwZxQxG9y42hh1sMtL9vN4oCptRA7x1HWMadEirvn0psm70Xm53PSG0hB1
let6WwzLyGADFM3Rwj33R3kcmwBeRs5JeMV19UJ9yGcIz8oiN9iTz9n6HiW+ReWSYcqT5FAa8SDP
+TBQw6sdzZiiSTfHL90fqYpWJq0OUFA5xVHv8hpueW73pkvB9/I8G2GoopS1hGWiBoovkkT3W6ei
UcPon1nWPw3HbI470/P505iqsOS0yLsknrs4cp7HAKpG5L24a3wbAvgWGKtT107Mb6xgFZjcuoNF
4U+J0WrjGBbEueXJnj1c/oyNxlXyjtHWSItVuhaV9ZOu/5z2jAg3FpJK3hkY+JwuvMWiJn+GKJCn
Qw29svfkcjZmWBXApllfGdr6q4n+02YcOuuxV9eQjo7fvjYsa8cf9ruu0M0ihzZSxC39+yzNO1nt
uXVsPMOpqnc9prD6dIx1aLLGd6rv+Ug9C8g/dwYQN77Skx/FlHoNnBHs5cflz9kar3X2P3wOHKoc
DjSUFgFbEiF165vcODS1PNexE1zu4vP3M1U5PcyqRz3t8VW1/cPtgTZkeuDaZ9E755FdwVhlp5/P
n7hUZfiUMeq1sKnVIgGArAceYOgYEJTKE1Z5tYtDpCztL+UbqEr5qbVuGDK+IDamFNU/srxyqD/d
OYDA7xxOW1GibLfQWqpqIfExFuAvrfFXWxknMe/sUBsjpdJ6xGwJmhWzFvUdPFhh1wJ4uDGVsvEo
qTkAdTOxV8ihGL70eKf2ujQ+rDKnzZY+kxOmJiV+yWfP1uqTzcgX90HlidU51UBnHdMBSGcd5QkB
5xlWKzsn+RoK/707U5XAQ/UlceaaaJFs3Wdjqr/BE/pwOTQ+jT7LVVkUvRXjldPaZlSW5V+DPviz
RAowtVoPjICdyf7056MPZeyTXBd961pmZHH5Cw+rc5k4X2xaGfc+1eCnK/Dzm6y6nWv3Spv6nSnd
Ghl1m2Va51gzfjVL6XCgQgMjYXRqDyj9e5k1O3G8NTZr9H1Yl1ljwvcMzICozcYZYGDrqiryvcvG
VuPr339sPIlhawvoYSRKw/UAi79eMu375YWz1bZyd9Wcal4MqDlEw1IDYpgWXkmXHTGST7ceLBjl
JQoBTmQpoDIfSTt5Eki1x+5w1KziK5xCNK9cXqWs4ZzconnN7Y7tIr9lvfT7Nn3TGnFNDHcntLa+
QtlAddkj19ajm2aB6snExuu2MJ70eoguz8BG+yqCK86p1pRpbEZAdloHRnLj2BmNvIY/n/61T1DR
W1YHEblUogsdRVoKuo4+smCx7K/sa5arQrikYTLYCK0hNpfXo0wiq96TA9kaHCV6AUqG6laJphuI
OZa9+D3X4tjY2tPlsV+3rv/syPjla7cfIivv0gSWMGh+Yn1od8M9/p8AfKEwace7OdODHkq7l7va
CDRVhRhOHFSW+AXRaOedX6f9s0vynWzD1igpQVwBNj/bMJeLJCDS3qiL22Q0ATSH5cLlH7/VgRLJ
Q4vEadM6+PE8v5eyDGg8PbTxnjvBVvNKJBPSAaJvL2bkCly44tKuwkGPUz+zzS9ZaWAWlSi2isFM
uIXh73QYf6X8BQ64D2lOvxZhKoQrG6x5djIspILLm2UZr6bWOZQaf7s8/huLRwVvSZAAewDJrYjp
pHnWSvCY/B5K+3spkq327X/HwTigkNNP3Ir6kft2XjC4jveZf/nHbwQZU2K4WFhjapWG2W2/9fmv
NmeBg1O4IiOe5bPf7BUfN1aRSvGEEXxiA4qNjRSaO/BNecDpENYp2znit5pfx+7DXjFaU74sDjbR
ZcpftUS/he9sOGt72f3PeeWWqwLCctpq4FYkVpRrc/nbHs0OhtlgH45t7QQLiVGoHZMHIB0LPxvk
b9nARbvuDYiU1N10KDOdrJPWgGEF7vnI2wx2AuPgN7wEwWTU3eDybG4tFWUrKMaGyJquwzBWTzrP
f8Ia6P5rTSvbwDimyKlwTCAk2cD0I9GS89evNa2Ef2vUExixCCDoS3lL8ne57F3OPpcQs2BZ+O91
wRgD68/CvFl/tS80Mo9g3kPcHzjs0IjEYSGe9nb5IzYCSUWSgRgzSIthfPIi9lNx2wyvNUwpoIwS
mugGrMqdQvXGUlexZChMEChRoyMC0fF5/rMMi7/wH5e/Yg37T85cVYY4Tmp7hlU2rO2l8PuKX8G1
2UvKGjtzv7NGt7pYv+tDqJadbhpy/f0tBS/Srs0DE/O57+iR18nz1z5jjY8PfWQii023RR/c+dW1
7Joh66stuT+Wdni5h61ZUE71xQB3ysSjIprAbNabH3TKIlE9fq1xJYxjsYhpWnf8ieWB3swexDjJ
wHaOw60JUCJZB6bHaYvKigY7uW2r6TqZ4arssBLK2fnOIt3qQwlpjQEhMM0FiJmNFtJ4PIBgekWG
5gB37p0uPkfDWa6KF2M2ixNboI8JphQebBAjLfep7WW+dTeHa6VyuGrv0r/2yt+fywigwzX0P6yq
ppwhtmCDbdpNZnVVJTyNxmHuA9dxGp+kgxkISKn4BnQ4PLAPx6s+0YoQZfrOzzs4g5maJQ+1npQH
wuY4tCatOMJ/1ommzKH+IrvmlNTj3tNoY0NS1TlpDqLbUGKFOtrk6YuO5cn9rPKbhvtGlkQk2+O5
bJw67/XdD+PS65wneYv9GyoLR8z8d0nkzn601bQSCYBrarQH0DvKW9DuZ48mb5dD7HPBTMtVERR2
puXtnKLl+Jn+SP7uIM9W3JD75c69mSBlMj2hon683Nd6UftkU1W1OYsmLdwixbqp2m+z/bBSUMth
CCXJIl3bQwhsjJQKn1jmNsuzAt+TzOxVGtUA7SN9Z7PbaltZ+KBdk2SQaNsA49OMl0O5Kw69sVGo
wptsSHlvr/IRJO6dQ7L6M7pLawd9UjWAmLBhZ9Pb2K//g8g0G2aUsEWKEmjCx8INHQExhGGPprYR
bCogM4awUcUK7NiW/iB1K9Kro538mMkPkOw9kk/e5ZX0Oe4HW9D6eR9CrTT6JG7wVgJOErxz5zzc
tL/t79mV7sX3rp+/iJfukV1br0Yc7EkbbUz+O5zxQ5ekzVg111i9U2P/iXXtGLf6zq19q2nlEM0o
lBImBycR69Jvg+meUzHuxNxW08rGgSdrlcBcCAeQbn7jef7GYQhyeRK2lpJyfkLMoOf5Gg2LESPV
Pd5lS/LbKHafZFvtK2cnIOlamYxYqvDIuJ3ByOLt8tPtvzgyKooSXlF2Du0EM6rn4tkY7CvpkK8F
mYqhLHpXd4sBzw8RS99Kk3O1WIGOO8yXBl6FTbZwbYL8rIu3amzfaF1/KMl4a/VyrwSwdaNQ4ZO8
hfLGWCKTIhxIrMrAvZKv89ENh8AwvPGPC5yV8f8w9dlYo+9H04fIGqZ2gV6gjptwV0/nAbIeN7Zm
yOhLo6UixgyXarG9vqoKnUZC17zU/U7jvZTNxpmmYsTmSaZEMqwiKCVBG716XWZ6n3L7/zj7suXI
cSTbXxnrd/YQXADy2vQ8cIsIhUJSbsrlhSZlqcB9B7evv4fZPTNKlBBsU5e1VWUqEyA2h7vj+Dm3
nU3Otoj3fAuVxZM5h1NqxqBURPqsNDkP9CY3/GZBiR9Uiqk39uwnyYfvjZZxkEAk+NkE1jNziC3U
OkNPeNr4MXS7e4CCEogMW+s7X/UxiPlY7FiDt0FL1JVhZBbN7HoCfV5kd3P6IdXFGCA8W4KGGW2U
0By8iXoRmAIEZglkxkPBkiVa+BD7I02qL9cXW3WNSubOcUmXz9ymUel2zq0pLAOF9W6xfNfdLAYm
MRHpziPf28/X1JHf3oHOtdy0wRVUdnNzZ1qkCue+pcHCpqcUEK6Ad3UMVr9qDQjKAb1K01A2MmvJ
6fpQFVetDHKbqjQeprWFM1IY4q7Lc+cEfFV315B1iYTbv4jGdC8sX+hOikxxTHXJHoNKiSRgtseA
2VwJn9qxzXzCdCsNr4/obYMP3ojfL/UC9XRaObo0ArXMs95Z30rWfUwEfbze/Ns4S6zY1u8rO5Mx
UpF03tKr7Wnx6U0OcJpfHlJ/Sj5OAcigor0ahzfhaehpm8JXPc1TXNfW9upjHfixP+SHf2L39lwR
Y7ti/+pJOzLIgI8tcpUMT5Hc0L8ZWX0x0scMhDkEDDa643rM1oM8Z16R6vf12PrgnArAS1P41Mq9
FXqVJSuDtitNPIE7yPOvQTZNX2Be9oyBagKkc9ja40wIRdBl9xpK/kH44ie6PoALRJsC2+pYgKyE
uElpSUGtFp+d6nuSgqt3TsDpYXykqOL3XHcGa6Ql3AhcJqAHqQXIrzUu9uLm7VvemEQZZTlqKP91
QVQEoak1MlABBYrDJhxCKzKO+yXNitSbI6MsGbFFBUAAouVgDCy/CpLKI8+aP/qOQPmQ7k3HXZaI
t28jRwZejqjop4Kgr1mboPH9k0GtsDBBxelYZ7vYE5xRnFMZfOlOrjHMM3zK1Fix1aYwX2LP5XsP
LSrL+hcWbzS1EmuLhW7iQxXhhN6yG91Lg8oX77Jljgy3rPOe1RxS4lEMokHIs06Dr1ftH9cNzduG
0pFpulFGCwa1X98P8VlU5hjnFcyd3vXGVUssnSyBerpSjPhyDgoNs/ymT4s3gePL6e3j2uw9FamG
IPn2IFHEDSI23xtKB/f1oJkXAEPMd86+dJOADqijhoYNVGRPjgELIF6uT47is2UU32Tabb9umana
xHv+J4gJ7sy6quHtEn5l0EG/5k49R46tsowXs+nAYBsne56EwhDJ+KqhT5gbl1jSDFbuhgI/yUNU
F/JgqzNIwr1L6W3fyHGkWSelBj6mGlFJLBIrzN2YHoRWxiB7m0xPmwd9Z3VV51cGXDWOmTulgdup
D+MDnaHaxA86iljDX/Jme5eg6jqXYVYJPMx6FAkce6jZ+tyatdAoOxs3C8Urk1m0nrZRtQwi0TaA
UQECSqT65h7wv1mrrUNc993O9njbF3NkumUuNJ7NKT6lxMUL4jSkX7OzXTXfsbCfoWn4AG6a8PoW
VwRnjgzQShpwb3Fte4JzimdDY5AGiZFJNbJLXLHb1OF3BEoLK7EvhYuXHbGEQ5rc4dH9NhbDrTaD
xNyu0r2DobjoZQhzs+a1y3p8TSGm53QtP23vgmVhfAV33qPLisNYc4iZuF93Rq84iDKm2S7jpcs2
8wcMXA+4aBrw0r5JBWgLmDBDg2f3eT98m/PhZtHLKNanr3Am/EqrbrK5e1e+xpEhz7PbcDATwhrw
vL6sVnbQs738nOKQyiBn2lm5YTOMzxJxgP/fJIZ10Mo0MIZhB5KkyN87MgMzd1q703uw2NOYHqus
RjQJhV5qZF7m1A9dMoY847mX6bPftSicM5aAtnUEQvGnMnVuwJf3wvGUR0iJw0VrlLcaRwqF9etL
rFphyUzFXQWcCO9oZOaNFYLFEgx867gzdoXrIkMQaytvmp7DQTKs9YI5+Frg33k6f7v+7armpWtC
M8G2Wa5wKWeC14WxcA+lK6LO7fdCGMXkyHR0fYF7wjIRdHbdlHtGBjl7ouXPqRjOmQkF0bL7QCBZ
bBvgCAe9bbeSg8MLH2yrCHLana9QjXLbu68vw3IphsbFKJ26Pc4rP5cmTtkw7lg41Ri3bl81rxlW
2fcDmi9IQ29Z/yvKNPro+hJtH/mG10+3Xl+1vhrcrLmNHVB3YEu0p4WGNR7PPlS5QaHwuss0pPL7
ZRI6IvTFdTuEy4THi2cX+mORWuE8Q/gzHW9pV0XUTkKNxN8Mzfnm2Lk/9ohLey1k3H26PliFsyiD
G5GwnkRaY7Akt/5kbheAEvTRgPIOIYbvQCTnfd1I3iJgLJVFN3GkrJifqhlEJWZZLeALtrIwGfoT
hybe9Z5UW08yDnlC3C4FDXHklMNH4NK/G1CXygCG27nIFe3LOEc8huVsmjacBJhdvayCGB6IMn0j
38tGKjb3X1COGs8tYcFTgKbLjRgBc+S0eX7X5MgQx9mpnLLc7mLurnfc7G8zExzAyBfuRMyKu15m
phNCH5FcQFDgCj1MTODIFgHyUeoDWekJ7hzivDmQea+ySDVVkh3I80xQ3ExA/dr8oRfJ2XSqnQ2r
WmbJCExpIdoSdFORrYtbQCsvbGluClRKXV8IlY8mc9ShmMEGUwxWYowGqBwi22T41lYXFeS+S4P+
VPNg02zI9mTNVT63vcUWr8xaX7UWcRr0qM/CYyDdsyAAqq/nSVw4cupgWM6ym3T+o9P3XgkUhtSW
Dr3RusNWWAEz3S4+d4tT0ws/EVBNrd+7A6TTjtS90KwEh4VPybfcQmFcRtin62uk2MwyGHIkYCMf
DHx+lZnfJpI/xJV2Tyf34jAwzoFv/TCT+jxpxcP1/hS7WUZHEpKN4IVDaMrL5JKv2bHJ0u/va3qz
/q/WvmtBGOxu4ICYLt/HpT601vp4vWlFVt+RcZGJVmdpHaNtUGcHcTGf6h5UFGX/MOgMAmT1SUAH
YWU00FjyqWTGhbvmjpetOKQyVJKhDCJuxhFJTu1hrL9VnfAJp8H1gSl2ryVZgGSsWVwPaJwu4HtH
orHr7i17gKe0N3OqBTd/XxXS6QmqizqGKHgKUcQdudMfLoh81rCMUMEgxmjOAmvHr1UNRzr+cZJO
GZI2kDIg4+p1rKcfp3rSgV+dxwMKxfa0i1SnRjr0TlGBwpzMLOp0K2qT+KNpg1zDTdkFzyERGOtv
JlzRXjbV70P9OjLJnumIcs10wqIi/+Gsh8zRd656hW8kQyINI2Eaa7A+g5V4vCsOCwjKUgrUFMhQ
HbpzNhWbWIZDxoLnAENhYQqzN0NaN42XsxFK80iHn65vZVUX0vHfAH7ZwNHFSh4hPddrP+z8cL1p
RV5DhkHqmpMAEz3i9ON59hYax5nfzN2jbSxN5BYm8WrWO14OZvidi1mxj2VOvbJ2is7qJ7hHTnyc
l+knmQzkmQtWeHo+7FUSq2ZMOvyWmOZhAm45mtpYhIa9jOCcwsugMWnzzkBUMyedfpYag25nJnwl
t+m/JSDAP5YCT5BlRUlA7ZpHIwSVT1MunB3eGNXUySaApy1B/RF6nIiXAnWvx6dOQMvs+fpeUE2a
dPQrAYmJeMFqQJaoOdc2m0JiO8t57Oa93JZqCNJ9D6b1seJJy6IEkVCe/1mYwKvOq+MNtNuZJcUo
ZLAkBNfXyY7RRSeIp7f0CCkKfwW75rsmSYZGOnmS532N5uG53qSaewL53Y8FO+19zUtHnYA9s2kB
C0ONlLhFNd99MjhRCkjl+5rf1uWVI9Gs6+hAZQC3SH6q2k/zAImlndhBcRvKgC1jtPFyAdhxBEUc
3Xns+J/XP1mVBZZhWR2khbTcQsPrp/TRgWZ1DPbyQxOufnY0zu3znrKosiPpROe9OaByHB1lJ3AZ
hukPY/Jzf2M5GHxj8Hrd29McVs2VdJLHrK4ne6pQoR4jWYtKhm+sWnYsusqh+/Wk/GqN4RSA4I2j
cdxB4HFOIqg7uF/YYWPgz5/19/kjMv+dSe0G4BNMVgFK1yyZwDVyccf7FZVr19ddMUcyesvMkmYt
ZgwjyZdPohlKUBatn6+3rVpqGb/FZnAoWNueQrCUfI4P4uA8zB9zBLt3tp8H2WVvU6lGIZ3nyUoZ
NJkwCvDsndpcD9y0/XZ9EApDJ2O4KtuthgYw7ai1xCm2uijt7O/QSNuZf4WpljFb1FysaSZonpSj
16agRM3g2i6NbyMleX0ECl9TBm47dm22yF6xaLaBcGrASdlCtsG2/Znf9lV6iPmPJdlj0lB1Jp3u
pmh5KjR0NpUicpIubPrhjEpybzLXqNZ1D1wUkV7Td775/Tqer45hYTZgdyMC4MkDPfAzObIwv51+
yWGmwfuYxajzK1vwupc1q7Slgjv1P5ofW9nPzxms7aD0jtad0FaV7pCB3WWR2wYcHqTsxfJDPEEk
papcD+lYxyMDCF/hKqASIjAHgO+n/qGBWlzV9CcjZ6dkfWmLecfqKI6TjP0mprm0I8RpI9NKPav6
AvDXu7aiTJhnTaQtdAer5TbzJ7yDRGwVPuuA6gTED7yJm+ac7jhJOGdjt7P9VVZIhoQDPlY3bMVo
2s5jXnfaHobj4Ofkev/eu7Bq1qRbv7L4CMUoOPnLXDxwqB+tsb6TrlVYCRkdOUwVIHgZ3nI6Z/gB
yo1zIdzn0SSZp5vi5/W1USXaZWSkkWXJDPo61GqlHNwniFGyeP26Ou1trceZ187WOeshwJSX5Z2z
ukeYLVB2d75TTj/yZc/BeZtGjzoy/tEFV066gsQhasd59GJGiJ+zPI9ICikDrcZrJRk7KJy5Wn4A
GcAS4uZKd7xa1RJKHgOH4qDLM2yVvLQTvwASMxAViXda326jN55MZKRh1Vu9VlcY2VIDmDBpfmkj
LU4fSfVY5It3fRkVAZOMLixBGsdYhV3Y0e6FFHVgTnlosuoMiBj3BDi+xTi9XO/r7eliMvKLr9Cv
TFfYq6GcqiMo1mtAYod15+C+vemZDPhqGZTp+IrXkKqawros/VmMp34qg9LZoyd7e7KYjPNyUzOD
oAqeyIx8hF5P5U9UPDFefsnK6YgA574r95wh1Wgk64B3brcbt6Q/BCZPXMvCte/vcyY+0NUIry+H
qovNhXl1S42mnQ9ritG4c/+V5OK2bjKgWuczNdiP61287Q0xGe/lVmVho1iNRrah3bcpBGMGx59G
8+P15lXrIXkPq82N1Yrxop5aFOXcfdNB48W9ZR00ZdO2G72sG3qvSvphZ8oU1obJhHuMJBQw5+1G
KmDjxtiKlrzPPDGIcDHME8C6GyTkWNrZw2hWj9eHqbiSmEzFty52D1KIbWvrf1ogjYT/17SohDoN
7leeHmxaekXzEyybSKvZRRxc71a1P6S0AOQwofFmYHabFPDmLL5tSAUyrfpA8nGPwFABimAydMyY
c2hdmnhZBOlquNTLZdJiL6+yJ0gaX4ouPyYD/do3+s3c658d5gbc7G5Be/cjFd2t7cK6JxyQhfVO
OAUSsMVpbcFren0CVPMus8gtKdUhtoc0AmShh8C5QSFVgdCtDQS0cX+VeO6BxBT1gEyGtU91n1BX
LDAtF3r48YP65JgezA/U01HzEUApfsdKKmywDPZeqgQwrQT92NkS5Ob6ozSrYecuUZx2GehtO1Bg
XlpMV9wbQWyT0Utn54tuZp921mPbeX+9EZmM7+5rrUDlKnJhm97up3E1nh2oX4bQSs8/9E5t+4lR
/eDWipdjzSQHqynqnaEp4ncmQ78TMNiliIzgZmhGeRiIFVqm6a/gi3bi6Vwv4Du1J/qtL9gzdJGD
X6KqK9/ZiG97AswxfrfUnQ1SEltH59aYamdRDsuNZrMi0qDqHrhEVIjV+nqHmUlhVGVYZMfXEmWQ
+oYSRfH9SshyqGee+JPRwLgRzo52Ws83zqy9L+JkMkKSouqYzxX2jckg+c2WMRoJ1Gi7fmy8BV17
0HwOB4fc2NYeFFZ1tGWwJEtrYNoYRqmd6QHauH5/GI7mh9WHvDxKt/eOm2LlZLCk3VViMVNkh0e8
zLSxHqEAvfWK2jx0MXQLmbYTKan62X7/9V3eIPIbWgxn1PhZIyRIyKe4bj6VJvUnJ7p+/hS2Q4ZA
TkYO6fQRvmINLU7agWdC63ZCSNXFKgMaiyFxyj5D21WbFL7rkm94KD67wvUn3OjQpH2a5/4mMVPm
aXTPw347+8BkVKNWVEbvUnQq9P68LOLR7ayPVk1RJt1/2GRHNOqe7GT5en3+FCdLxi/iJnHzOIVD
PxLjpa8qvEmz0EliiGeTRzutombsd/K+b7P3UiYDGmvarW1eIDrL69VvxXprQAZgZlOkdfSGFdkZ
IDYvXdwIhHehtZCgWgEkca0biID7NdG/o9zg82jqO0ZFdb/9BfzI4qaBRDHGHkEZFPpyQRHUPlh+
2mDGmRt8i90UB/LH9ZlWHQfJdRlQFRanA0YPqoRTVyA+JYl9aasYOsibAoq7x9Gp2EEysJEm5mQM
W3FWnRD9rI1IlSWa831NbN+2xpsG+Yq81i94SdtTYVIcQplp0cVlwKZtE4kyuxWVHRnrumNEFA6f
jHJcsyxtASADmGW0w7b+c6gggAbHenB2dqXCQZBFd+3RWbPRRby8lunXudEPhrXYeMZu3tn+1u8r
K+gWEGOGWDwCTJueAe17HKr0aK3l8/VdpVrsbUleNZ/066jTGfeU6JLVjx3UFFnJYxI7f3amduiG
KhhTaG7WTN/JAKjmS4pvRJkKnhUIAvOSfSEzyFlZ/Thp7c56q5waGacIytyK0q2c37ZYFzSQRPcc
dzzmhfkp6bVTX9ngNJ5Kv++mYAG9pDZQ02uT/nB9PhX2UCZphHo7vDR8AspR15sG6tsC/GtVldzM
3fLNXQGiM7vh6XpfqqmULMIMjBxrUgzVbFmJ0oV8Atgo4yezJbsye5s79oZ7KqMY51TjddfCGFQk
aE5GWB9YfLbDTeB5nMJ/Q6psW/+3Otom9NVG1PvY0hYNE5chY+PlOci+V/InjUEOPNNPiwa/rR3Y
w1yVD4COnJaB3ZcV+zg1ewlGxUmQIY9kWWsCglQUXuhg+RjA+eHV3frZJRngtKYGtXXuV/n8MY7N
amezKky6jIK0dGch5RYoOusYf64z+3msUE/TV6YTgBJh9dd0eWcpHJO5H63OdSpb4P7AG/IFIf+F
cXaT9PxMuzmifX0iJT3kqeHHXEOufdi5JRW2/S88kFNhznmGaaVjH+Zsvkuc7vu79r8MjUy0JstQ
korYzNX+7PMqsPhwclbzy/XmVaZEBkLG8UJdCJshNJvK53GwrVNWOZHmOGA8GQ5mTL9wMlcgoNt0
uRK99qye34FlZWd3KICYqIn+/UhUU2Et+QaOryvDvHe5HZ/xfMDDFiy2PmV0ONqCWIEeQzQEiFOQ
ULfr19ok/Of1CVAtnWRfMpOkqM+EqW7oGIIf+bFp6x1AnmpsMmayNauCIbWBbWEAMVeaDJqtywXJ
wIu2uPckSz8syNpVrP6sd8YJVii4PibFkZOxkxYgCaSC/HlElu6YIZM+d7fJ/MV0W08vdwan6mP7
/VembIFWglhIhpPmNnHgJOsatbSxAlpoqY8Q2zrCv/l4fTyqoE9GVY6GKLphY0JqKvuzGKFkrZNo
iYtA5PMtatSD1GXfEghx1SuL+MAOaZ9BSm6PQVxxB8nIyjFZy6EfsI68W55NayYh1XTny1SO884I
FR6cDK80ptTSEW9uRhKl73p2FEt6pH36BQ7Kw/VJVA1C8kmQdHH6fMMjza72U1+9UWseFmOPSFPh
EsiqxK7QOpbEcLGMxPXJOHkTb/yR/ZGQ79wpAzrsjEI1UZK5IKIs4ylBvIysShU4Vv6ljemH3ASx
BwgS/PdNlWQTxrZHMLXl2pAUIihJnkfA0ee9lxtVSCUjKWcQCXBa4ZLK8Op6swZWSI7I5WlPPPXs
A/dRYHaEChtpvOvDUbz4MRlUydiqz8REDDcE3a1zY0IjNQmaZwu9aSgUz3KP7ZlzxfrILJPOqBc6
tFkQKXxaC985gF4vKKL5GTj+2VtvuifbH7+4p700jcJ6y4DLdLXqrJowleC/AVfK6jnvq1lkMrLS
mLmmEYF71+r73C8X+3urmTtoBtUkbaN5ZTtTVP9AjAl37jqABYDFJ3Mk4PB2EisAtvJwfdUV592U
zju4jmjfNvBJHMSzaVGHDU8OiGd37hjVzG++9KsxaC2hqZ1ioZvh4uaXpthLRqsalk64mwPBbBZo
GMpGYUufOm3eOQcuPu0N71tWJBa2acRk3FyNTAP3hxaDTdtcmG80eeWzuu5QJVjFQeXwHyQeu511
UFyUMoJyTNvWmQTWwYYtnGrrQ8PnwLIEeC3A1WBNYmd0ik0lQyktgZyXBcRNtDj5h9zVTm23ID4c
cg9U3DtjUewpmQ2PmSJvCgNrU82ftPVjRs95+eFd21VmwuvzVThZjKbtOgucIXKaD8W8x1at2FMy
mlJzaVJSJNAgRnVvt+cY3tj1r1ZN+tbhq1PQNZOYl+3tmnaIFME1UV9smnfR1BlgjrXq8sv1fhQM
NkyWH9ZS0KmnDOYoO3Wn7Bty0S3kUyHkDeDmRoqSR7Dk3yBx7xeH9cFtPDZ5e8R1qvvjlybyq1Hi
7tAgnYTOzXsMMkgArGEfOeBXJrCcafBucy6DLTMkLkqXYw8Lri93v+DSFkWVyfVJVO0C6VpvLdSu
2MAwR1l8b+GdN9txhRWbQMZWzp1WtNYC+rdiXErw9sCW0xYIfLBdWQczsYb3nT4ZZoky5kk4VEcd
4UQhtJYcs5zgv+fw+vSoQkGZJ6+se6saF9Qp2t7iQ0jda/2NxY4dSJjfOzu9KMyhjLO0oCNt112y
weL/ZOYaGKV+KvAaZk7DgeWP14ei6mSzX682bFV3JWI6dGK38SFmPNBMHVFJY/2IhzaaexThX+9o
a/CNK0XGXNaADy0DqqyiPsbKF8mJmuxbX7/3ZfZXQPRqIOuYr1qdI/CZKv6l6JzHzMV02WQnuaBg
yWO/tsLr9pNxykw8l0eJMO+ryfxSFFaY4IVy5tbDFNPbZrPDiXlouzV0FutHYqIQ2oC8em5FAAUc
xxjJglq7s1OyV9OiCCVkEGZemSlU+EDXmPHCs5op8Y0euT6ar7WnJS3OVW49FnO7c6pUwaWMxiwM
dwT7GI5vHzYnAm/VCaYHy6MeggwQW9mfr28VxZ6UwZZlp/UFWPEwrCa9yYD+FdXks34tvKJIL1o1
Wjt7UnWOZfTlkDpOlTVgU8tO6VH/wsPch1T8LffzaDrved6qS0GGW9qL2+msQC82apkveBuKkoB9
zLqIeo7H/ZJ4zWHP2VR2tpneV/s0T+0qySwwiKy21WA/sHAeedQu1hfmJqk3awZIP7LBi9PkGcoU
mc9jh/mV7ZysYgnbfE9HVZXSkRGao2GZS5LiQwRevoOhzXzLHT+SuAnsob90Hd7jFhARCdyRNfmZ
6MvL+3aP5GgILen7UWxp8OVFZAilig9mMgetOM/Gp+tdKK4xGZDZoFIR1NLIGtkZ/zmaw4d5ys9p
ph25vgc4Vr0W68bv6+jyUdPXLWuUNN3wUtndRxRhZx5Pm6/WzKvbYUljjw9F5ZvUvCQoX97JG6hO
nxRVZInbD+NW72301jNKZYOCTAdt5adCb4Kkpsfrc6hwMWRUZtyUrTFs7ODVWrODFk9TuHR8L5B/
u3Uq4zCtfDD7YXuLraolv80y5087d6YdO/j2VUZlGOayzlWaEXy6ZQxgrdWIjreIbA6cvp+D67Pz
9iJQGYbZ6jOvrQpdFK0LqvQalDLpGIJdO4sgHX4zVua7lgEyYr9vM2RV+dBVuP+NFr549b2oqp2W
FZYIokO/Nz2J1HKGAR5/kUJb1wrT3CviM20gHzAFJGwOBb+JUfodXp8y1ZJvv//K8LVlj5A9hc/q
6sS5zZq1i9oJ/CjXW1etuZQjAKfRnBQbvU/lVtqpGdkLd40usl3b2enhbaMC5vHfv38QII0Gvx/g
V6BS8ZIyqU/W0rQHd8j5zSjIe7eWdL7tnON/LgyL486P3VR+ZlV2i6LhD0QvfY3uaYsp7D9oe38f
T5kLnYkOOQTbG4P0CIqKKD1sHrJ+TnYOomLJZWQlbeD+rNtrZG+1IYvzxMtdeAnXV1yxHjIyktRT
VY1bVigHsSiYF2/NVPu5cvbDNZade0SxqWREZLxkHABUfD+bsjswY4WUk8/WrvL32+4hlYGQLBFY
hA1LCFXth3x2Qzvr/6zx6FDmfWiVyPsX8cv1yVKtxDbCV4evjHk5snTB5m1ERBrnphbVDkJAtQ7S
ubaEs4AJCsTLy+LXyGQT0t4KFoca6sOvf/yv8POvsQmVkY+A8SN92aGL8rEavTUYHuZP5Y2jeSko
fJeouEuO4wEBK0jvnrNLvZPbVM2ZdOBRjcB0PcNDwOqU0LUcrepkp9b7SOhRofX7iowVgSAMBJMi
QLJQoFJ7S/91Z7q2D3xruqSTbSbcWfUOTfOnsT9tOY7EAb+tDoWVgLh+c3B2IHO/0iZv9CRDGM0B
zOrlBrfVb0gEOcJjH45B34NcGWclGEId+HdP863Agie9pXSm8/v0JqgMaywWU59mCzxa2BoHM7Ue
xx5sdYtFXT8x+y+t1iU+z3s9uD6pClMg8zyulTPYjSBJSCGnlX8nmrVMBaS6kmp65GZW2nvkOopd
R6WTOqPkpitJm4WdHYcTWX9Q3Ds7B+nttDGVGdCGbuKa0EwUq/EnbkacuqhMIMHiZiEESDyHgD+u
K3YeUBQzJrOgLRkUAS0DnRX5fMzHpDuUI3kaoGe5MxqF4ZGhQyUvsLzzkIQ9M6dLIdYznEoRmZ34
6oi9EF61HNIxNUtmLnVbJWENOZYnQ7eh3QoM494TgWIMMp6VtXWqzTMmKTUui+YGJorjoCb0tGrp
zh2sWAYZ1cqWhE0WnXPUYbbCW6dy9nk1PE16vpcH+4UNecsKbHP36nKpNN0FwBhH0Txn9+2lvLSX
+GE85zfd83BM7t07966+pPgn//VPdfznf5eX7mycrFPnGef8np3EV+2hP9M7etee3Qf2wO/dB+3W
uXPukgu9s/E79M59SC4FfvW+Qy05javTp1bL9CI0UcWZ2vzSZZkXQ/Txfc1LF0gN/2qeEyzuaM70
I8pX7jkHqBzcm3xncRW7U4a0xg74WNKsL8LYSFsPz8alP6Z7Am+qxqVrpHBSMomySEK9MOrQ4cNj
z933SWpTGbUqbKMsUVSUhDkKNYDwrMAZmO9ldBSnSgaoTgKcce52qnKCm2+KwfJTIwNsVY99sce7
pnDeZKRqI5hRxXkMdbN2PHeglQnHTisD1IK2nmWSbyDruIuX4n1V91TGrTZ80J22tmC6bWMEzxt3
sG0ds7AflnxpuAee/bTf2beKhafywqPBxrXsHLWy+fwwJWn8w8xScMK+61jIGEXG9KXQ2m1ftVCt
sycUFOa97Tlx+vF6B4rcDP0L1aIhQB1Vr0U451H2uYmQxCYsMiAIdipujPcpY1MZgciWlRhxJViY
2iML7I7rvgEC2xMtlyz6NZL//Dn/P/5SP/zTiPb//V/49c+6WbqUgxzz91/+9yX92dU9IM//tf21
//1j0p+6b16qT0P38jJcnhr5T/72F9H+v/oPnoan334RVkM6LB/ES7d8fOlFMfzqBF+6/cl/94f/
8fKrlc9L8/KPv/1EPDFsrfG0rv72rx+d/vjH37bX0f983fy/fnb3VOKveajGHdMn+S+8PPXDP/6G
+qK/W7bhohKDWK6rGyY28PTy60fU/Tu1CIoOHJtalm1uGWW8lQwJ/hp+REHN79qubtlQJN4ebvpa
/PqZYfwdOg0G8iy2aRr69vf+5+N+W6X/W7X/qET5UKfV0P/jb8Ao/+aCU8uwCTpHCkrHZ6JqarMe
r65GZxo7YwLKOBxFN/Mw01GyS/04iam4VDw1ps+akS86yiEmzfTAG0fXoKuJtTzby2A9c97E7MdA
ABMOe1fTBiQT6ZJ5Ayg+6OzrS23+GAxaPsdTD84evWlygVqlzLW5p2s6QdGBm83aXVs4g+uvczOt
nt2BK/+26bOOgQWXW073QeAXfzQJE/URaAHUmIVtkgKP7UNgdSwhTLeF1QkrY/fYWAuIxj1L75Hv
oqZu8rOzalYZLZpGwSdTQv8g6OEsV75O46k5jkU/tkdIUbhANk0cBRi3iYlEzZeY5aSCAgNNGMyA
a3Bb/8MqBs0O+FDamj+IOa6Mu6WhE7kMg9DSS6VPZX6Co1+2fpdptQ0GvzFhmYtHt5E4i7g4oHSj
D2wZXKcOs97QQTjARTun/c+0BiY0O3ImeoTbicW1iXNvArVPCu1Vu6mCui8KBEcmXbNwMLvefYBw
EemgpyIM99ytST16tZ1mjU8yLLYH2GNv+PmA/eeb6SqIT9MBxhnMb6zvw7qJC61/NPNl7ANDxLwH
RYGg6U0eZ3nrzcUKFG9FcijaeX218kEL+1ab16M+tQbsoTvMnhWj7anlHbLlgAGncdvfTmBgbu/B
N2Wvq1fni/vsgmXsSEaS/H/2vmQ7cl1J8l9qz3cAEpy2JGMOKTRLmRsc6WaKA8AJAEGAX1+mOu9U
dS960ftaXmUqbwQHuLuZudl2UH5Z+wfECmD1uMYO4VSmKzW+0KyHxAz/n6brXnCpsdUkohCJbdm6
cjiGOfj27DKxIoFwibA2Waee32BRhj9bI9GBCBZU4Q+VVRDO+hB+AMKasSvGHBmbB8xB7kXPYvIH
DrA9KMPaLlm5RBkDKO5nCDbfEcbVt6egCXBQDij29OTGLQpKB9PK/rAGNtRjVmx95pEYHPGQrXEZ
NWDr5Rn909Q1cJvdOhFhN5eI9lc9sVZU/TJHzSFEWL1/seMcTgVEdVNz7KdFiMs28uZ9bJc5OGg/
pf3OjR5QVDIk6tfcr64pJkvt73jt8q1ARjqlhU5admdjj/jIWPPg18TqsN3lAJWaaoW690mbsEHU
1jCk2UXFxkWFZVFoK+9ac5pzId1BrtbLX4OyW3NAbzw2CE7KdVKCOBunCgHa/quhEevKVg6bLvCX
HT3IZeG/Nx54JINjCfHVT0utPputVcE174PlE/nK1hwmn3KLe5e57ACT5+YvSDjxxKd56quUJ4YU
ViGtfpdxysihQ0jL50b00MliTmLcb6yO+7BIt55+QwvB19K7HkdJ3+MelSvf4nw/hTGUClikzXCW
8BamJ4v2uL0DgQogjc0SloH1m712PB8+ge11Q5FLl6fIGXNJWiECdlkLxEr4AkBEeiMqgtGiM17l
lUxSvRTrJMh6tb2sMyCpDvEivM8zc1iadZNYMW3kn7ju2hrZDkkChyFoUlhBMezlRx9o2I0iBS0o
NkL1Z4ZeRTwnTZi4k/TZUhcjjU1bWcsoP7ht6dR316PoVonFPtrOAkoIyiF3Ii37dNBZ1ddwBX+d
QRH4IhmaXBYBCVpf5gGU/QXu88zLfK3j9IAEhaUv4EuvorPt2bztcmQ9hcetJkO9azTHwYGY6xDh
X2JNw4LHcR5UW8gD9CG2d8ku7TwsVgJoN9oSTH6OMNqh4dM+APveHEcleV3wkQXPegiT93zlNUVj
pF0Gl36fIHxSmKnkrYW/Dr5mUt8EWtDmBBx9qLGomovg5Dam2SFH/rNBFpwHjam6BCbHPA6HbRfP
ncn3URCIttSQ4zv0LOugqprb4WsJa7yBVvSaFWHrxYaU1jTjZ0UnO1ar6zC7t1qOPfI1+r69btAO
N5d6Xdl8nxjZI+g7pfLP7OH4djczpN2fcdHXttDA/d157bNkORsvGsSj9QEevEsN8jNAoFiI+IF1
wxrWQcNmUp0YGQYcsAmd051E0nRbpHYBvgMhCg+KcanX7zpH/HBhQ2Mltlj9ynfbBhuRykwNbXcw
kMelFF2UWsgmoHnGwTLk6md1yLpK8NndXLuFLzVWKSqr1HjrR2qfYjzvwF2RjnJtdeLIbsLGx1Ja
rhiSUgZnyT9jCC+MMlN12uInXnd/XVzDab9lU/1ntGTpsOQIhxlk8mx1KfO6FSghWNErQoXKCSM/
JMR5ZFk0d23fY2Gko4iKewkGOsGE1iswhr6fXViSaY2aYkuVCspl4sKiPIyhujMTCZOTmyC1LkzP
e311JuPLX4lPJF6nISTTBaE1VJcqcga5HNPSZ1eWRn3/qXF5fZE6nEoFh4bIvYh2RbqDx6VrESSQ
z1OlGtfAzcGG62NIsaiPhDs+yqqeJovcZDjz1ruaxZPZdWnPxps3ITHnlfb0r0p6mJ2MPqnznWsG
PR9MTkcE/WbItt3uQsLyZn1mQkyZvN9ggUYe2i4lS8lGx5eKLZExj8Pcov5Ma+uH3ZSka18gSSFX
lwCZd1mJU4r1J8S7RGKXNlOaVl2/DMNzO+cBZmthVaSqoSHRZ6da2ZRktWQqezixkkc3pstUhKGK
OMwq4tQUSEh07g6FtHXnNrKDuAs6RbpLbbP+27AtRVJuH7tnA2UUu2TyRw6jwgGkuRohqt0xNduh
gErGS10sOLYxZY5DhBUXn+IVRbblLEvXoIPBnJtCaC/GPjd3ZhmmcJ+Ok5FPs63T90aMA3/GBj0G
llaGG5x8KGzJPuCJiRSJrRYQBATDUrOSmBEZyrTugubQmcHVW7GscpJ61yov0muX931dNow7xFsn
Bgaadbji6/p46UlhyJqtT3Xv0S9otHPhP9k0d3oPWksjBKTZODZmUlQzdzdhXbZ+zmyY9sjMHg24
GwSP5mgJUz3gPRotjjmJZlDf6iCbsjJ1dtneWLtk2beIwI/3hYE5U7aft2hQH2pl7puu3DYlzEpx
5OltVsn9OG1d86RXRkDiyInkOxvLJi1h+Z2ycpxBEu9WzWl3WTeNLGTZ6fYDT/cGk9PIyqKbqUzL
hrLGwprECfkPM6Sfdtj6ggBW+JmZXTZOhIfFpslCP8I0t3Q/SOroQ+bHny+/DFLLEnsZs7yfmHPx
jk8/EN/svKBHnXEpSjVFuN8DVxDxwEAUiatYgu3mpwhtavYn7vigyzBL66BiKwdJwdhqOiQ5sSh/
y7E36Y8U7hB8p9dWSFuyYI3z02bcYj5SlS2kws1to2MIwGLZIZIva/cO1bGXFRF1Or+taiUZvsOA
xeIfmQpJk7cRWX6oq9Mqt2stJVmeiZ7xi9PSikuDO7sdDY0hX+k40fVJJCahO89ngZ1nH4WmsCui
XxCIEkbva4BfKBMXGLwhOL7CgyQGZAG2huuxNHqL+n8Td/871P7Hz+rX/3uoLUdUyK//e6r9+Y1/
T7VJ8q+MYaMnhrU1QhWynw2af0+1Gf1XhpYhTGIaJSmFxOq/p1oa/wuxlmDCGEnBaePX/meoZf8K
YZifY+WLkhwRUCAa/z+G2pD8l8nJ/wC9cZzGOTIFYgzKGJLxb/5Mvf/HVJsKiy4gR/cdzc18o7rB
eYYXEul9eYDwjyA1OLrFuqTPerIrDAfFNMb3VCBqDMiVvdFp/obj7AnF+bsz2E94dDHqJOZZF/mq
QQv+nbn6kHdotKmSz3lEb2zFpdnrREr3xHIIFcuIczKcRD0MoSiGNgwlfLDJFBcB8tr8bkAxsS+Y
d2pIMyWZ3VufrVKrkoPHDz9tNo6yXGg2jGWLz7eVAV0bXmxZI7oLa8TEi3agtXpCLFKt0VaFzVaE
g+XRlx3JMn1bWFHaA2KKBCvWBruSe4O2+CeDwU5AZHEZhic7dRuSH4fOPBFBZl1Kk6MkjE2/xlj8
CVJd9DLt9a4G1jYVK5bTwwNFyobEYZwgpmWcl5FhvzanpOrUnIwlE5joz1gixHoSPloiTw0bUiz9
W+wU7rhE0Fu5uLnBVi5mXQU22Q5EpVCWibbf+WkLpworYKY+d3Ltunv0g357GxtB2vofovv8dzqo
AYlQNlHgh5CW8RjPMRZ6RjeCcg3EoD8nHkv8ZBmHHIkvDbFNAelwmv2um25lxRzalf9WE28Hgn1L
LBxhghh49wGXh1bezSpu6pMBjzZWgx23qWQ6avujZA3A4CZngap4huHwXSVRhyMrWfIR4WomoLLI
g3lEoc+J3p7gukPxmISGbC/LSuZfLXKHwZbpiIq+CpA6b/YBQ639eQDyrMxjk+KSSi2yh0a0lpdT
N6jgLZjx+vhig412foI3H/kOhMD3w7pDlx7yVeV5NcamC86ztJCV9oYiBX7sSduRIqBet9fFYCat
HGnj/opnFCNaREfaF7zr8oNN8y05oqlcFDJBhFuLvvNrUPgAtAnmEolcxCPlddycZtj8tKVi6xh9
RsM6NlUbAs7YhW4R45NrsfO8i0xTx1cG4Zk44QXF9rHppmkci8FuOOQLW9Mo/gEkVYM/x3lRWmHz
5hCPWpP9LFVLd+2St+uX8FG6/Y6w6cTLNgri6IR0HYpxNSP9dlwRvAH/mzUndfOaZx3GBwBBNkVx
3Zr3nK+Sfs6tkvknNzBOefGbUO6Lp01N9otR7ZPWa6hKD/uUthyw6JidVg2Pukscj0tage8a27jY
/Ow2mCjHqwGgJCEHFNmP/ngwA48fgs0F7ZXrFn9nTniOxDWQBQi4CnD1pwKtbScqqERT2OubkMKX
M+RqGXdkc9AXdwCC0WUVGmpzfWyxIrxezWK5eBI1SmCFohkn50XzGbuKMuhYFY5u7t7rxvuLxr4+
K3tm5Vs9+ZDugEd1axkN6dKeNE0NnOmzTPmLiFpFP6Of36xQVmHM1yjqFAZFu/zNMrzA16brB1lt
k+yhHVpNpoZjtniOZyzM4axwaGjnGRh6OOJBUJj4GJ0NET69LMGk5n0AJCYqGlf7+RfLebxWI1Yo
ukvnGifPKT76V/bDhe4V39LwKw/GzFVkyt1wUCOs1CvrWAafE9B/WFMuADcs6qnfkIj2D7qP7IV0
oZxKxJfVF+xI06iMobp95xKyphI4S1/DiCHRUA/MEkAJBobV7hDRE6Q7/aM3LoJpCn6JhuVDQZSB
309ouMOGbtodrIjnJ0gWMdaojXcGpiT1aAppyA9Cldjw0jeBXHc4vVRbUaHFZUHbqwuMG9klCsPh
yo0L4W1Fon6HOAD6Bww88FGnCNJakslemWmcAqyi12cFtGbnLXcPOkeARNGs01iHcJDouK4mxhOM
44uI+B34B51WAZuMhwI8FHyXiNroTyQhY1s7DokDEMuYRhEIRy2OKYFzznGzTKcJRgDi10NXJx3A
LTjfwmJUwWfA7zLkSthzgpSh4ch5nPxe+zCsr9DW5yCe8PSp+dvMbeBfNR4FA8VKrCmgzK3BmWJe
s5CXdZg/1KR5Mh29uDyZkU67ngHGRcU2hi9uzp7mlEFubXEIQgUPj222oldEN1oKjUzlBE51R8KC
9ojtk/nMewsZxgIYASX4wwzxg54AHGnz2I3hXLTjqAF3bLYC9JPgfiABoxvMXcDoVfTgFFMfraes
Hm7pSN+UaJ5j6jGYe/kXDjAwKNK22mJsCGGA+Fs7LH4mya2LUJ96v5aNj8yZapA7hoXZlayKvUch
QBUxUHtWUhwH2zSXLNrIIZ5h2hDIrN/X0G4Uq56bMgrEM9DOS9YxC48DERZqHKZd7Ez9QeJ6KTPc
kwl09iGGPRNinPr8QAFNPhq8qMhYGiaBXnkd+ttKk4bsKTfsQJrpTx33A6yjgP9hE2HaWZF8toGo
sVqux12KFxn/ci4qoD2oZmRjWZFN5uYb5Jv1crj3zrtCoUI8jS00oJmM73Hkm080OB+Bp0nZdRHQ
DvEStI3E+DIhUsh1DfCg5jMfZ3oD5mWQQrpqOM+wHqaBY74nsQr/QqYqblu7fqfeNVBK+q5cZHoO
+uYp3Pr8LnH20YbwhsfAGB0EVrbwgk+8NNP0KUfBnnyzNm8oNP3ZNPFUjTA3/PAmEBfIeONDbPPo
aFAky5YOX14pXaTTAhxnTitN+6HaIspLbYK6GBQRX9qSOynlNaP9vdlweA7z2O0t0MYS6Huyy332
2YgaKw2D7YpwU3npo/6S1gDCUNOrGQsQpcnleHTMg4BrH3Dp1ivDMzWuQKWXefrb400oVjod1ZAd
jZJvCqZ6YzMfu5mtRajlXRtvOONgIJ8Lfd3mpitFqODFHw+InRseRENOS51i8NMnTey+wfBZ5BiA
MdvvmxDocNP0n10g1HFt6j/iR08zuB6LBE73h87nHzZ38NDw9JCuMO5DTODB2e6Aae4n1QoIP4Zm
lOHxCQzTMww/L3ybrvon22/kShQ+0xfXAepZcIaGXR3sDNil0jRW7IH8Ae4LIrzCdkq2omZw7aAD
mfdTXucvbGvH57Hp9DthoX2uI0P+5gAEnwF+LF3psOl8QijATxvMvTnnE+iC1wWe90eZJvm+H7sM
0H5Em0seOXblHo2qVcvyudjJvcJhXjzhr8iHzGSmGqa4uWuMQiGRbtqjEc/+TilpjxFareMA94N7
0Kb1hzXc3wsvTMnhjPOdsEw8mAHxiHBWnMd7dKSC4ctSimZZWWBW26I/cjA78jjQYSN3zk7gqGrJ
IcmDPeqIBMrOQ+4rFc+X04Bu+ksN8IIuo6yGY3iWBLUElOLtc4yNBJz81qT+hNcQaTk/mwKwF7Xt
0J2jZHHxb1CGqbl2hibgkzQbf7U+SFBnJWnTwzxKCOuq2dcDtvbzUQVJqWkOmDnNaP3YSo07Pc51
j8IrRObgPwZuqCLrQh4Xsqi7IVXkzbcw/UHrw87Ez4gzFDNGdHwJsyXVkuofLGGiLbwlJaajamO9
0gfA2saWSmG/4chq4D57g8YUntPobsIiWzj9GoPkvcvosGOhS39aQId3ZlpvLVzSLWv/cixAqL5z
N17D2VUl1P2V6zAdO200TkWB+rtOwb6v+wQwPgrxCJwF2O9Iirjr6BnHwYtMWfPknJofhtpHFzTE
sKT0BLuWlpzGhXwMNCGVm8O2/BGOFCOL3oyKfzM5JbcwHZ8RxEN/N+GkzuhvUZyNGqs4ntcjDYK/
+eyS20btJ9wpvlar3a5fhT93bduUTUKGW2x6c+kn2x80Xtg7NLMaxbRpAaDL9XXyHr3qNrZYzJj6
7y2XHipngcCOvm32eCoB6EbNQh8BCsVHwxaYjjIVPGGqILs1t7JqMUOhfeyziuWT6FGe0Nhh9CHB
WddoK+EuHvYoELCOSlyERxHo1mGYBwBKNbuTczcVc5raa5hyVfYqA6+FTePmJR/IeImBslYIoM9w
8Cb9XZbwGVVn/TObfN35zHWHduDuBEvhrBwj84ZzocEXy/byp1hwt9z3LP6TzjlcQ/JjzGEQ4CUt
Zto+1VH0l3r2a4jt80JX3Pd27Eq0fq7gNv9lOBuwZNlKFPkl38k5ZsXQh7/CKEaVD3KKUL/xDCVg
jTBXu4E+w5y9IcM3aJN7N0X3KjBv0zT7otdNBab5tZv0kWuLtDGT3AWJ+FxC/cEGNA2I1LpxFl5z
/NBQexpIdlihpi449eNRxHzbbySsBMk2DFuAuwiUOnufjPeAw14Gu/zxRFMoyaY79F13yhNzh9Aj
INsc3FyCuNEcGuYiW5MVNZLchQCrRQq8uRdbBCmUgqFXFl3iOjpMSPsp1hb+eJy8GNgII1N4LRK2
YO7MjTmogDOwa+M/Dd1mjBQtthFQRMoUaGVVtzgBu6SNsEWHdpnWNC4DF0aFN+43CMNKQfuG8IYW
TPSkXts6eTUaRsmjbxGLOy4v3PQH0Pe2AI09gUtL7ckAbi0UDliEJ8lHsznoeYwsBWrDjiq+n7oQ
R0bQ3ed2QPqxh1RM2S6HBVRQl1Pv37puuRKjwh3g6Ko3AcF1ArCKIekF8OIjSTQ5jGNNCr8O4Q40
0D/ANnSxZvD9rF1JHXlhXf6AifAcNhq5dFCzDlhdWYe2fpxUNO27dTDHEMNr0YXBWMZA/ApCpXiY
2cBKrZUoky4E/ybB3VwBlyb4l9q2rEnir4gKBLIfDwBrloaUXLYg4TL8qCFbuQTkfovTG/P6FLkB
nyZTrIz9hPJMsks+xntYu7ADQN/+pDAzlyHGNC57X200fYvnfCyHKFgQoZY/jSn4vVreeQH8ERPF
sYvqt5j5HQnCphg28RvQwZ2O/bu0+tWLed01WBCtOhJKPPrZEWfedMxUS3bpAnscNEZrCZY8KOmK
HtXjeCkcrkUxM16nP6/pcDd5AAdCchDBTu4Qs/FKg+naA5V6ZHTkJ7/gn5xl6PcjkwqIaz5eCQmm
E7q4+TDTlaHcpMsbelVE48yq69EGZuqktJ10SWcWI/COuGgfY5t1ApTT6x6u/hOvy21V/Gv2E0Y/
gS3afTx5C3YmnPingbMPGJB62uIjiWLUxHgQluxA2jsHso22e5B19inoeHhhm6ZoYAKIc4BYvbQZ
XiLe+u8AN+3gkRWzw0aCv/UJ4/slsDoH2uR7gbODLXuE/ZljOlp9jBPTf0saxGeTZPPJkBkTV0KX
QxMueP/CdvMDmIGkhTcWw5hWLBhQywkhr5dgW5tDTjIQrovkoHA3AgrknG95F8EjQeg7FgbLR08T
NR6wto0jO0x1T085zemhzdv8AgBnze8klfVpkMg5KxRMR9Vp6Lkpky3SNwJhxg20KNScTeJbSCOd
Bntrtui6tayRuMCDOrtehYe5duS+o+hnDsH6k/IQDUzSSgDtAlrgaZFgnLuggXA71Rr33fB02GGo
okcs2dK1MtEWVllsAhwHYGSDoHuMg81fW9q/zFG4XUB212+yX5OKs6691YroZ6rqx3GzF7Abr6HS
6jSGaFY9Itr3Q8tfmm7b435jjk6iT9+tIRyZwVJj7c8WLqOvfd898nq+XxCSWkaLfmBwFUR+TXZy
XXjPHMz/ILGBR+N8SHT8R3bTGerZT+gHf/fgEguwTeetkWTXJeM7GoIbXM8hwMzASVOgZlXS66EM
537BsOcEnjIsgZMEcv8fsTXm0CpMF7JHa3q3gJ4p0qT7pWwLB1tvSmCNY4F7ckz8eJeI/Byk8S5Q
DrRvZv1eSaCKIIbGR0jrDQA+KypaIwSHAd0FkcKR55JhaujYBumOSqOzCGl7gyBlvMUDAjnQGU1j
YfzQ4tBj+HQsoROwu9FUc77I69pA89n3hNwHBAIIpBjcWaxrYh16GnBZ+rgQTXBI5HhFVvIRRnvP
UJ/soIN6VBDbAVsOROGYPDbzKkoDK+qQ69doMqykmxA7nqQ5LK0MDkHG2tOURD1aZ35aYehVuCR4
yM32rlek+1jHX7oI9RdLgh+BCm6dMKaYUpeVmgH7HUh46FoIlFpp7pchRWXj/c9IcQM8+zVaPM8p
v0+b/rFz4Y6GsDvy/kmuLIY2ZPoxyMe5voCPp0v4FQThBXAxvKyT4JPm2W/ahtupa7uxUgEm4REh
tD69+sTfmZqctiZ7T/y2Q5jNq5bhEaDpj8HgiUHgM2xrXYRk2HWZOkJB1J04R6R3mq53njXfYa3P
/ebu4Jz9qOP4EcfOYxrUr+CQvuNYnkcgAHWEBkT0/jaHYjhgw2UrfKq+rchMKVr/Fm5rhXf/LgXU
qSfzd/yBwezwrrLmEd6VEwJ2AmwjL4A+g1sdyT/TaHeBi/AG6n28zkdMxmhbcHshsqs6hNRZF8Le
Oq6vkOk8IbwLIyQyo1x0CoHjsw7cf8ie4W6uChb/UPUieViH4D6K6vssi07g5GSRNMPJIAsKJfhT
N9uT4Jj1PJo3XOrx5Of22ubxZVTpextlv1uDyQxs9gyIUAGnc3UJeoIc6zxNbhQDH+YTPxacQ3an
uQgPhpMTdnpZKRoU3Ymm05s2gOHpqFUxKTSQ8/SKq3rLOnteYKprMnfsRnLJLbqsmbtzl2DhHgGJ
Ipt3DA7wMC7P2gqak6Z0noANjdr3nuRxgU2Cep/XbIFjZXMC6lis8fip2xV0+fpaZ9Fh68Yv6dU9
QDIwe8s/rTcxHlT5Ijq1UxvbKTfdOhXdZtk2KIauAnBYiaC7omf93SXdo+x4KTfgMb35TNc4gDQn
x8sYNsAKQn2I1g02fpispJ1vpmne4Uz6MgqFBfRhro/NqP7CEV3sflB4tDgwE4V0KxskuGCXfznN
v4yI93PdvEQ6/4TScAYWiR5QEAeF13onavkeTaMvI+AB+zwG3Dty8YwwngOu7/rGu0TfNShJ4A2A
AQvMDkUzWNx1nHT5pgMolGaoL2zy4Kck3GEJ/obqdjVpllRT6P5GTfeRMz7vABuRg+3Mbwuo+5Cw
JitxxOk9M9nDwDCidvK0OPbApQ7Kqe6xnCTA8ELg/NSmIcH53J1jt71SqHfK0C8AGrcMzknLTcLY
CqNcjzAwRMCNU7Hwbh9bEP5++3FwRt45Ihj9mF82s9HfS9vyOx8Czy34RnxcWUyojwRL4ncBZBt7
9FHRGS79UZlhX+6+a2BUOoBE+4dZS0uLafkjqwMkhk8U3X/EN3ZNgDU/g7zZ4Ajut7tILvqHHcOT
zXi2PAftQk+As9y1T4j6B9TDYCAWnNiENoXbPV+I+wVZTn2cMf9f8s3RX0ox9Ql05cvOHuhK+oO9
2IbvGhajnDctwX/2vOS+fVAybItGBy8ZckQOA8rymMayTKN2V68LtJbrnMLdbbrFE0z4NGRlJRRZ
GBr6GLelxQ5xkAIg7tK2qMP4lXKCwyCBvIrkeDcAelhoMZJHhIqeYen2DEIQz2aa+X0yiOihjSJT
AB5FkvE8y8oL0pQeKqJCyGEu+jkVBYDZp2CcIIWSc5Vv2bvvE1VkQvxOuvRrRKNcLlBJltEEBWrI
+TsIkUpmo+4xBLmvpE0/fJMFHwguOIBVUjvCtmNvyBOn9EvN0Z8mdQht34IqgnKxYFa8e+dICXy+
qbo5HIuJo+emMBs4xT/TKNhzvVctbp+z0QkbSS8psi4AGZoPI4JrWoc3bem9maFkwpOYHGvQqGBG
qK4SVPdCNSDZg1a3RdLFexhfXtK8PY5BhxN/3j4AYdz6VH1KQp7beN4KuoxfW+LJPVX2SBl75niy
QH8CwHcReMEoOUUkPDuoIEAeoJnpOVHHGHjFbmEmrNp4aithrT+kDB8fkMkDw7YTJIHYKMhjEf8m
6gdrGFJEPod9/Hec2+GaRQhQXdw6n2QdNs8RpDrPyE6wZyTsAADLVnfLDJcAfScW/k3wIFegBjvI
RCCAKLRKkJIxzvkAjLjpnu0c1vcUAXwXnWsMfpqEAU5NNsu/vWpwLKwBJ1+5krbIZvioeTytZSbn
9SGRTQwkewl3UDbVb3XQRleTNc2JQqxQH5PeTXSPKozdIYCzpyAd2QOin1iVQTrXAQaiGCQ0aGUB
EbH5Adrx8ULosyrdJuikmsxBe5ZBzzXCIfQRDJwDVr/NZnpcmghlcHAAPgpJPJSsrQLaOWOU6l3e
fSvkYl99NETXOdLDT8UbrpEd03M0+vCY50H/DVl4fbHUz4/8P0k7ryXHkZ1bPxEj6M2tSMqVN21v
GG3pvefT/x9rm5YoneLp2TGXPVEQkplIJLCwFngY1CbDuMaolKnF3diZAp8pMF9j0x8O8ZSVB0sJ
+qPklZobN5b4QfBn6gc176XPCpPcdlJU+lyDyu4bORd2sMP1e09BG0RSq+omBwa+g+rWAPJkpYoD
Ez7DtMYYPQoj0jqbSGvkxmaV2g+pkisf9fnxVZsFC9opvBqyCfK1VtDC+64v1IM6iw31ph7eIBgj
EglLg1tY6QpIP8l/Y7GODhqwY30TlHLkdLnJzR4acW3rYKIPngDmT5DByNmi36s35Rgov1PNz+XN
mDRKaquNFbtS45OUT1pi5c9SUo8imGRf3pQTORllnw8SbRvT7vw+/Cp1YvCRBm3sQkepF45aAmAz
4n766ZsCNP+xon1VhMp3SqSk7STsh09RUuZkpJF4F6VDTVJrmmQqqvYgR0b/WAEBnyDpzSPdFSmB
bccW9D5TKhWhz9Sex+pBMCmY+BtDrqu5RWqOMa1xoz/KTe3vpaHZZ14ycRVkFO42TadHTkBjMnnW
ylJLt14TR4Er+F32S/IU6adXW/2xhfbxi+glsmp3mVd/9ShJfBybVKAHwQjZuOmm0ISfUEH7EjXj
6KsEwfVXwG655pLDNNqNPgJa3aqpVQ3ppo44y/wAXg8z0qfuKBulZORjwRyobSmgOmHJ7hTGTAdG
An4mnY+CfCaH1XTjGwEBoaL/VR5oVpBGNcFk8E4JCFaHgKrLuOU0Bh9MHuw5Y7eJArAi47Jx29yr
hZ3kjxZz863cIa2e9aROfdPEM8h5VNxCsZrESSyqgJtay9QU8FqmQP0GMT8a9mDnqJoNSGXbk9Ub
/r6ufbOjfSZ738UIkKiTSjU9Gq3LyaY0LvavHhVc6JQ0Xwhsr0iGatvIvmIeJ6M2nsR2fgl2PHqs
uT69NwAJAB4o64R5iqKVRh7gA2m4nCSG/JQqypTF1DYy6WeeCfQq0Wkl2Op62w7oZbRUVBmb4FnL
P4LlUPRqLkl5E5lk6ykxHKgqd7RTZ62qM/FhZulNwK1r0nDS0vJO73wzvMsHKsLfNC1OtLs+Z07w
ro617EsdoVCOB3JCl0Tip40bv9Q6IL+pCyi0ITkaPeuXnI3abw8UXb2ZqBjWNziQPplBJ8CUT+HI
RnWMio5g5hP1E9Aj7Qa+FbPYaWIDRLb2/DgHqUw96dBaYvNLFWSaHSJpi+gkwfTB64FDaGZBQ9VS
J4JGE4c/0kFtC7dorNaimpApoENSyxqfGS/g/Zk3aXuThCHJak7h2w4ZJxmc1vMA5Ii6YIrbrlPq
QykWabWZaPDaVi2U4h07swV+bIVUCxrfSjsnAcvDkzHpQf0KYynEjq977Z3WVAg7jjLQlv0ElAVq
ujiSU4dNTp1aU1g5cC+FSd4T5yH5dlhF4XAn1OVkvOSyoPquBs3ng95OhuDofhNpthSC8Hg0Iqah
XJ5zXF9AeeVmx0IYtMyM0ucNHAkDiX1oqLeRAXV4IxTdBPs6pcIXmt9hdye3fkdqMwkyaB7dY2fS
iQPegewcRL7KIPJqSSgaFJsuRLLa7VWLmCzppAwuLJ4kyJ0hSMMGZGdquVlUCz+CQhSV2wLMDsUQ
qaPClHtl9HOYoCZmZCYniUQ9a9uXufnUCXmiOgB4dPR45ThQbCmg9c9TzqLPlIqeBc5l7IcXEEO1
zzNsjD6Y0yCbT6PfJ98jbaqnQ28EQfmagodAqVUXeOEDGSyCTUT65n1MoP1O76SgDkGX8FcGOmhB
y209eEpNQtRl6RcDFlIVYGPgR1vDqE1pIzb866dOaKLEFs0eVGcfIAlqG0kQfGReh+qVAADTe9Qz
efrZl603OansRTVrHE6f69HwYT4xu17aaG1lCTQbyl68U6Kq+1EGPNA8in+GLaQZVQ46/8UvMUYb
yyb3bQx7NLSReR3CWU6+jBpW5qJgR4+okCHatUu1RIAhCKaOBMeqq2Tng3sEcg+h+bHpm1h3E0Tp
kbw0DTmav2hL1jTB78SxGvVsYyqyViPBoXsGv1etIxtstR5QnNZLIJfmCHRG1tEhdYG8pBRgfTOh
UCdVgvHYU/n2bj2rIdAwvsYwTZgGoeYEets9VSLruaF3ZX33C1G4031hehkrijasH+0QOx8M2beV
JrWETUnVaIY5SPedonfDThk98xC2lmED7iLDFiMUUu3RVLiv4CyatGMhMBjnNh2X2z2dMfEx0pJs
2Jd5po48ljMqPsD1eXD7aj1xMpNaGlyx1y3/S4WO7wNoDQiDOC1EgZEt9ix2EhCjZNI7FMm42OZm
TyAPW5Vz4b0EXChAfie1NfbM9NDOtTQ07TaxomjUV31rHB16Ul5wgAFqam56gchil5PX13ZnRfw/
9L0j1a6scpLskEJO+iSDarg1uDOOVor44U7smuIbvcdeARCvKND7S/QytoyQSOGHJA292MnURmxY
B4+8GIz9QDxBEbYjj23CL4omhOoNz/LsCZlaSuSlYEA5y8/JR7dtO04ub2V6J4Ncjd6Ga2cSt2Yl
NoHTZEqd7OBXVj/IMqGdpkvGhZJ0nD2XKZJ4JJkXvYEdxGATzyTO6aaJ8xjwSarzWB06k5x9yiQJ
doyiU+8BjBjezuR01JQh6qk+KkPdWy4ax/5IRx0VRnTuydoZzoCJYK7f5DyN+qBuHZF1pxaUtiJY
FMQTzRsovHzpGORU6WxVTotQHTYlsIEPRV9F9X5IvXaAMbiWxiOgrCEmn+37mKpYoc6yBVFRpQUi
c0zkrDE1vVHVnqFIdUk0mdrUJFPUTeNCL0FHTrn3AK902/yeOpTd270bWnZ7r+1Dt+1c/y4+yFt5
E7nZnRk48RcKgQ5DZW69QoF1PugMnpVfYmmKpqi6RuN0qRzBpOU4qJBTbtPhi1B9Z9v8FUWFqSoM
nMrgb0VLFHF0yR1VB1CEBALFMKWVg18B8H3a5iFDgFaRZE9lJ/nyynD1gtVraVJmkPUMoztmGsOH
gBWc0p22iJvvlJvuptnQ1bGlu/xlXQrmnGDi0qBybjCS/CnhxMtOQ/EvKYZNJh088/UEKf3vCdvT
iVpp/it/Ns2/rGhgnHVlnvmVlzqkgBf7MZfRRDDvtB/ggXdgqDbZ71k0L3HH/RpN4/n87qW5mUnl
BOkcREHvaYUkO2nxO6JKyGVyEza5U4j1rdWucZfO3+TcOUsyLVUVNVk2gXjP+/TEWhtlcTgJuuLw
MLK713oX7xD6dLzNzN+pPa4s5TkLzOybRUhiY8LkqivqkhmEkqieaHrFrKvTu80rNe/29+DI35R9
gPCije6ntfEe+m6j2dlTHW7rFV6lyw1zZt9cbBjGnxOSsFZxxBH8c/S5kVCwmlbOwYURQ9SYu9YZ
ETdAqkgLqHpk0ioOzTBx8/57U8R2PZZ0Nf5ONpKlfLOii6qhAkMEFX/+4aYoa2F/LBVH3YX7+Bjv
pmO0j7flyoqdx6lLM4v9QY7BEJdYEEaEY4yGjhitxKnLqLFwZF7Okx0o0ENJxghHUIbcAgGEFBBe
i124E+7Mz8O9Cdz5sRlWmMOuf6M/qzfTeJwYnXoexkWAW5JcJfeySMFwRvc6sR+bz+9v+qsrOIcN
AN0MSyz5v81qSHgjhAooFMqrpXKsQ4R43rdxdREZjeB7SbqsyUsNpUiRw4bKbsLB0n6QDlWP0oaZ
uTvpKUsdoPZby5mEFaPX1vDU5uLDWZRaiyAyqYBIX2P4nBTl6FdrDD/XPNNJa4HuKKpsiEvdAW7O
XO+ZrH4LGf29pu49B65cu4Deq36t7C7Yl59WVnNmWDoLioZ4ZnP+95Pd0VfhQJ8uiF2q+8eqdRMn
3rVbYZe2brVb8/BNw+A9a/K5NbmR6qxsKZGZX6ctafKLdywOyMDpH2gjZYf0XrdDV3DHn8lH74di
xzagwaf6tnyVbzMXWZK7Nf2RKx9WV0UyJRSiDElcio4ZMh1zEbCn44ngtgImJsI7Y+0umE/Y0msV
NgxZNmjkwopx7nXm611ojYni5MaNnrduwYynFvws63GFDOziPuVjnhpabFPVnADwSGLsyvKrUXz2
rOeoeQnK320SOO/vm+vr9selRVChXRrALxRz0sts2kph0O0NeQSWKgbDr/dNXT0W/5q7MrhmjOU8
FLXTci5szvd29OrtKJg+AAxJOBTeprLBIX4xV661i7ubdTRlUTbmYSzqw/O/nxwKyANCECZ4pxqp
+GyYNM+VskSpKqb1BbrC22a+iro2InF2r1XT30lzvN1Ep/aNJUVQGmUdDyXV6SfzRcqiz5NUHKqo
fdaVYCUAXNsyRDZDou1licqFDo8ItByIAKMZVbPx6Y30ieYmuWVDo7XxvbXE+dq+OTW3YGxJKy/P
0gpzgfUDVMpGG3m6M9/0/pa5akURNd5glm6Qzp5/v6EOSgHmLu5ZkO2N/6G0iCsMpr9v5cptB1nm
Hyvz0p7sElGtAG8bWAmn9EGLYT2RjA/vm1hzZLFcEYUliVldxRl49m4gMaU4X2rg7hReAP+bqcWe
b0NNZNgOb4zhsepswLWu1morB2vFH3OxsUemeiwYdliy4pFxo43Qlkfy9Zd/4grJoqaqqmJecK/H
qU+3Aq2ISWnpw3fZl7KkHQCl4T9asz+GFvsM8AL0mBmGgqh7TFLjsxF131SrXgnr1zfaHzOLjZZ3
ZjmNE+NTeaDaaPYylJ/u3l8yZb55l3eUyXY2mI01GWNd2PBSjzakEKXkHuaucdLnaSu7041uF+D9
Nu1HuBIgOnU0d7CZvLepu8T2YJeH/FaymSo8Vnb+2D4CF4lWftnV8H/6yxZnoGd6LKCLYznyE9hZ
p3vxDkhofFJ2gxvt84dkZ7y+vxZvr5b31mJxFHLAYZLVsBbjsacouekZmHGbQ3jUHfNFhXg1ePby
DYwLq1TOV88Ho8cSVRtun6WuTQ5HgpROhuWIVOrFUHbQBgYoqLsrHq7ZmXfDSeiiCUG1qjTmKxWd
DLCU2atqWzdzIm3exgfvQZpceb/2KeX5eF8s7Il7i4dcUzCQVEwmPDUHBY2ODSCntLLbu3Snbown
Y2Rjwe+X2fVNc28ccyfc/h1X9r9v1pNfMB+1E8cDGo+1weQlQs7+cF/GZr4tAnONSvn68rJpDebB
YSlbHCZFUKOgNDI2UA1kFmLxRhSYG7VWws9C5Ok/3vyxszgaU9WqYTThTW93TvFqfAYZvaOTf6v+
mBmC9Zf0wKTMPfVZ23TD32sHRb4amMAE/cfPxUEBzC8Y7QQkUt2ZTFHZMF3ZOQUxfw9W8Evjb7T7
9rP40m9HR7MBNd0Vv4xHSdis5Wsrv2NJqViYbegz/qg48fA9TCM7gpzmn5wYZuCp3hsUGtX5k59s
HBjvQL0GouXMfO4GrzJzEzme09mdG3Y2I0TlNqB+Kq2E/nmnXJwYS+atK7KNLpQQTPp0QDp8dG3r
X4xkd/FtKzwH1ksOHdT7Hl5dwxNLi70kQjRTjAqWmuiDSnadjj/fN3D1UECeABspZAmiutgsoz8k
ESR7ipNO0U6y9ro6bdHPXHHjrfK6XDHYCg2FUp9BT2nxodKgk0ot5ENZL8XB2k57y1Z24aNHndt3
1uixr30eC0AVD0iLZ/tFvPYbXdfSnOxZGQ6yZiYbWNYeSiN3hEg4oML1V1S6/zrwM8eECp29aZhL
yn+tCKyog6jUScVx61vBTZD3OwaG3fc/1fVFlKjoyaYq6/x3vtvBzAk5sHl4Fu4Gh5Gxh/TOsjXU
C/RPgrPGI/sm5XXxySjrQfDIE0RcKh4NwdQIKVTQjpk4DLw65bFkOtRp9spdeMi+9bcMIjQfuBSf
33fz2pa3/thdCjpBu2VUABQsp4CWJa0yx9fW2Euv5hLUgHGMAilF50V9JfBCs5R7bvQ5biQ/Y/Kk
p/HOd7sNA6aP1tO8pGpsr9fW5/N6sahUZHWKz5omL48bIqT/zueZStko5o8oGm1V+p1p9yip2Un2
T9YSQmQ6TlT/LlRhOj+PIe5jZ3pAtySQvan39P7XWsjg/nvzn5hYBBAhNSDx8UiDu1BnVwINyMqC
vmL9qDfGTZbLN5EYPlu+/iz14p7Rw3sw4wk0ScHd4CcvY9lkK8Hm6gb67y9Cr+D8mOhTbjHHgtOI
Y+gO4sLVwTf9fLvi+JwWXX7K/6ytIS72UCUHgzABfnGUB/04HGh/O3Shb/mstvIh263dpguRt+VC
G+Li9DdlFfZRMtcEdvAp1EcGNd3pkL1EL8o98JmHsttkz7TYPnj3a5WPtRVdZIi6FuVctHzjMI6d
CVBWxPjzynLOy3W5nKaumPD2MA6wuCGyeGrSYMQGyETH/A1t5d7bR8/tw3pou7zzZGluSuq0LqDN
EReJYAL4tClSBi3z4tH0QRuZjC2pf30pyBRwTEXXuIaoMS7WLJHjElKvjgFuNM9AeHLQc49mOGPi
a53WK2fw3Nb8/U7SIDGNDQ+mTIuMk0ns3tXt3HJDN3ACAtlGss1pC2uotV3rIV+Jo7IM0yvoBdR3
dQLMueHWhJ0zKSyPODp9zl51+Mb3jIIf5/enArjnweJzyjfrunWXV/yZ4WUtrm+bodOiXnPSqvhk
Wsk8GO8zJMOgectQEEqeK/vzyp6BVVljUoJvOScy555mrWLRVas8hCMAlSRPzNvAbbimbXrFrTMr
iw9JnVqexpEzXgeNXWk3QfoaC9uibzY65A0rJ24OGOcnTj4ztjhxcGb5BjRSqFZvePltGVbZeYfk
Jj/Ijvh97ZW5kFyaw9e5tUVVxpc9MOLpm7XO8W8Yh9krT2CLN/JeeH3fs6urqOlkSRJELDRtzr9V
r7VJFReYmpCYQbu+Fu7DStv2Ea+DJl65By5jI36dGFtk6LoMYncsenj3LAnyw/tc+v6+N5ft/3nl
TiwsDlknAYlLk5yu02GeVXHa58hJd7HtH4wd9HjQrO7et7ji0rLjxZU8yULapW4c/7SUpz58+N/+
/uLmVPpBa8DYqJDNgL6C0Hnm1XrfxJVH8NmivVXWTkLiYIxS5sk90NzAnrbNQUEHZAt2YgMymYHi
rfkKU05nW7tqP25FhxeP8KRvQ97k3Zf3f8pCwenfO//P91s2ykcLBk6xntXhN+E9GP1ddZA/zkUd
wxU/145kM8P9BB7dFR7XoBxXynS8b2RVn58mxGhtEbaaoChqpVEEIG2b1lVtGcIaO7W9jjJhzFSu
HTsqEyhrFeVrOwimPJIiEl0RXMf5CWRithanUoYYMvg8Sr+kYi0juRKOTdUkHoo6/WagDucGRgaG
yrLIIq7w37BnacprIH1e+W7z2izi45mNOX6ebKEYDOSAYG3oyk/JK12LHcfOZrh1N2cl66/Wa5fp
mb3Ft/KSHPo0COvcZtvcAv57QLYGGCdzOm6xpx7oajYce/FLewPa731f15Zz/p4nrmYWFHqaCSwm
zx8n72DClumvveuuROVT95byl0Y5wLwXaYoDsC5zDam/MeTkk2ZVd2k83potVPnvO3XlvcwV8N9N
whP23KtA7So1T7CY3Ib34X7amw5N9Cd4mJ31pPLKe/nc2mJLxrUvdW2KtRqOnG/ZLRD+XeCoB+tZ
fIHnd9t8DW7C7Zqy5LUTbuqgCS1l1nX8lxrDyadrAnA4BtwIrvQgHs2dbsdH4R4s8wToTXH1m2L3
95ktcYSilynDh8lTduFolsGjBI206YjWS9vkkNb8yKvs9v2PdxlBzo0sDh+uohHlt5rjtebOCH4P
wVrTc83C4rhNlPCoEmMB7iMI2XO7b3//bz4sThVsdQH0fSxU4cFT33nbqVmVvZ7X4TxIna/TIomr
UobrKrEVHOlh2iaPcxFD/ZL/UD9XT4IjrpUjr+y2c3OLLM6agnEKS9gXc3Vbf4z3vluJcAttAqY5
7dYxflvwRx2nlSt0/qvvOblI6AQxHC1GuEzHn2Ky79GLbQg5voRN+iXu/W/vf7UrYQMfLUAmqJdQ
GF0WvsqBmBIknecMPyT4PnfhV89Jfs8IfW7L+vtqoW3O35bezXothoItbuvFJwzGJMnBDAtO4/jP
lFDs5CGUt+NdsqU/Yd4yNO5GHyVbdOS90t3F5koCe9XfU/uLb2qiZSB4Pi/VxkHNx2aQpnDoMce3
nZu5EHWsHe3LGhg1xRN/F1/TaEur6IGpOTDaai504m6UBAiEmKJdQkZVwPq3dr9dO+unJhdJei3l
pSqWs4sNnEnQ5UhrYnaXN+i5U4skvRqsSS5FnuApc8FD+CUoGV2DG+j9vXndikm0n1EU0huS6zTY
V8NQGGiYoEsgO2p7m+fmXhMO/8CIbtEho8qsXoBPqnQI1LLjbQ0JSuYw9DVtFCAVR9HompWXxpXe
o0LlnOEHizIJskaLIKxBfCFWmcZ1fOjd0t8ku9LtbqlfxJtgC6HFS/S92Vi7zJ1g2OXJs1rmvrIZ
OeqAFiURTfKLspPFnENfTSax0qrdzocSdrTu1ADlDChpdQ0ypL5231/fK5nCHF7+2FwcOBWi+hnR
DZ/XrrmlsB68ap6DBjVqlJviWcqcsrEnzRnUzTpi/cpJOLO9OHxpJ+c5JMQQquiftPJjGL2uOHeZ
NZ87tzhqAbP441DyRRF3tLtbAK77yJFh9Nnnh9wBhbz2Wr0Wv85cWhw9KQiVSDNxafgh2pMDHwat
6w49b/p/1a7drzh45ca1CNUIaVGnNJTllkUeKqk1uILdz8PWOyrUuzaz0qtwrHZrrl39WPTLJNmk
vqYuMXZBPwqtGLFRzOx33H0Jso/v+zJvtMXNg0oXaRyPVN6IbyXnk3CilV7YRlJmOiVDlXr2KZQ+
pjRCYBZ73841P07tLL4QV5/UC8284b1P7QRFSrv2Hlyx8BZnTj1pIarRDTypa+nJEvxvKUOYK15c
S34sU+I76EQsSksLN7zR7AuolaBVam0IsfYMKyloY3wXDzBMv5KDFbb/Yv18f+2ulH9UkUQU8KMO
zF5a9rgTlNfRNu58d9hK20lxCnU/z38wi/wK1UfL7flBWLN5ec9gcy4OsslRk1uWLGqUBBkZ4r4s
3dGGLNhJnDa3FWMTfNTpMjCzjrrkfjUTuowd52bnr3zyFcsAxs2kVoW5UvJN2aIzCU+9XX+esU3K
r2QXf/oHa8uK0o82JWYXlz0cqmowskGJ5cxri1TZU3cTEjok29uo+/BFX+kJXCmCAms+sTfHlhMH
/bAR+g6WJqaRR/jZuVlHv3RpjTteKYi3UVvDixNXTEqPxsYvYO3atKIu2ituzxv1/NyrIpgyFY+R
WQfHcP4z5BDO9xIOMDc6dIfS9pzUsL3+EGyhMO2OKQXgmd7HREVuk30ovyfEt7WfcBlFz3/C4lPX
OrIFdNR5Pzj6cS4HC+mGNuWLvG12wpf8+4rH8597z+N5w58s/NCVQzRIuu8yVWqbu2I77OseoOM2
tCdb3wZHyqurVZXLz21CRa+BdeTFANvjUsA0k1uox0nY3LnNPJHZh0dva+xkh6H0w4qHF990YWtx
sZsQ8oeqj615olBAjTxy4DKytv2dwQCLsSm+t1tzU8H4sIkdSwASuPJJL2LG/AMMJAVUQwK0by2y
mkwvrFDxUFD16XIpGgy7X6O/vrDebKiqLHL/AvdZfMZIAJ6ipxBlTN7AmA6EVgPDxLwJC3ltPS92
DH4wwkho4K6fx+7Odwy6IkaD4Cwa0jCBIaVxEHl/zmDVvmP/JDFsMvKuHmCalQK6UF+npjgk5ouf
reHJLuuC8y8xaAEY5BuSsdTTDCHPkKhixa664z1aUk74aezD47C3XG+vqi6NX8nNtwxaown51+NX
GEcvVESXBZiVKi7SOZ8ZalipWPEhR/ai5WZAqrLoV/bO5dWKGTSWLG4bSycOLz7sVKeI8eRJ4tbu
lG8MAELFXn4Y203j9k7m9vsKBueVx8e1L3xqc7FhW1QfIA1uUleZtiqBV9aqFbfmM3cWdWavZk0b
kyFbZqMWBUihsoIGlioo/AXORFHIte1XyR1zS2jsjb6wCVt9pXpxkdJh0sQiFUGDRvpywLGBIgXy
LBZSFf2DLoLlN79A9Q77xK/3A8611Ts1tFi9HgIshpnbxE1mFs0eIqf45/sWLgMKrmgA0+ih8wxd
Jj6GwFkXcixIysdJe6jLu0JfSQCufaBTEwsnFNMrGHaNElfXhF3Tp8DsjL1R/JAstw/6zfv+XP00
J/7MP+bkDlK6Tq1pXAPfkqLyczCY0XFqVbQOfbip8sQSVl4qV7/Qib3F0U2UHmYcE3to+di5VFHS
//G+R2vLN99JJx6BUjNhi2D5kLB9QkfW9tP7RL5TLPHR19fmTVfc0RaHaYDQT9FCtsOYvgRIIUJL
8r43awYWde0Q6u2AwhAK2tKnUH2Ui3IlHFzd0PPbgXoHGdby/RDmfuMLPQZSCJhDteRs3s/s3O+7
cbnNSNzhnZ1Hzkjdl/i5ZqadUCYhcUvj8zB+9piDgoSeYttfby/sUDMhh5TnIePFBVnqspIBHaUj
1Wg5Gn1o5Iae4r7vzNtw6nkIPbeinG+xqJuPDDpLbiRvRMFVgYtGNnRljeNJO9EF0cwoZpC8DG7u
BFvDbr07lcFxNCTe/yGXVQbixKm78+452etwcgVBBw29W/aOv8+2ntNsgBfAzuOkTuCuJsjz6bx0
nAq0LlsmYqDzZjqxB/NS78PvknIj9u7wCr/Oh/AmofEPWYQz0dgBvuQMqJk4a2/pK5fx7Oof04uo
WOWDmeh+ME+dMBDthG5MCcd7NNz8ILkyRKybtYHPhWo95Yd5dcFT8xoxeGC/ZdIn3uZw7sbjiMk6
QQZ2m2pfJOuXIgbuUFKt7WZOTVjRpZXZ8ssDeW51sYWRzEFiIYJmKk+POT1qMf2qAbJ+f+esGVns
4NZH6gDsM0kAsOCNkjZuWoivcVx+/Cd2dGAv9PsVcuTzDTNK8L8zy85XU58DHbJV7VVv6xVnLsEM
bx/qj5WFNyWcnGqhYaW1a5gTUH8+Rg6kHkhaU3GD5eoORhZH3ETH/h+8MObP9cf28giKqDMIHXRr
at3yXv3m6dAWGtLKSb/+vf5YWRy8Vgl9ZdTndWxnmbXNWH2GK2jFyOVdc+7K4oh5qOqiL4croHvu
YLyxTUN33t8PV++Bk9VapBuymiGlkuKHbHq2nMIiQ0E544UvlsLd+6b+H8f3z5otUg2QcUEPKxEq
FDx0/Zt61+37bfoo7//BM/d84RYpx+iPcRXIWEo/tt+qV/H3PFwT7pAz2daHfmvtFDvlia3Z69XY
lY2xTEDCLAlKMWUALeZFHfnEflXf5L2+csTe3nMXkf/Ph1tyBAk9XIWTgou1i9bGCCe8DVG847uM
/zojh67f+cfmGO7GbdzZ4t68p4Bxb9wx9vcldaxDvhIlV/bqkimoq2MLPnL8NuAh9zSUHaYfK/tn
jk0XLutEfh6Y1mXsMqMkRA0EMqLeDu/nwh/CBY+otx8SN3TW2BWu+vPH2LJQAZtUEWk+c2AMASig
rsoQxbEhAGiwcsgvSzLs1RNDyxMYib1RmRzyPnjSEUuedHM7BuNGGkI7Vu8Qz7GrfOX9t+bc4iSq
GQSo/Rwj6bgh9cysYrN2a17PyeZhfBGWCpoHiwgJyra0ehRSKB8Ot5C/fQ9dCxLYY24LtgrwRLGB
H0ACEDrJrrIZHKzttT152Tic76GT37AIoFCyxyhe8BuEvfHSfgx+IuriwBOHlIB0j57WR2En3053
DHbAWvecrhyJ69ngifnFp51xz7lkYJ4W3iEtbACFTu0IO+uj9z101mB8VzfSibXFRw39dEjHDmvw
3dmT9FFPoN0MPmT991ysNoF641lrDl4+7eb1hWqBYozIWi9fW52chlwhZC23cgVF7Ua2033+TAHD
9X4q1FBpgRznKFtTLF85N1c3GHK7VC8kWbqkFkrKQIDHm00Mi95YAXmFY/FXaVv3zSY+TDvS0F1w
P91ruxnKJd4gaWsPX94PSVc3GM80+W2TzUXN83QKKsNKq2IW4F+oCN0ucb38ENuGPewFaOs26QGS
qr24lxG9gOh+5Rq4BPWz6qc/YPHR4y7QvEHkB8g0X1z1ODnFNn6CEPJz/7m8FR00tFbRZNc22qnN
+d9P0nAzqRD+G7Gpt8UWFcVvXjHMUkLKS02Fa4NSzJ1UkZ+zLmv+XrtdmT+cuRsoGzBMcG5aTPRI
0vwSdyu0UZ5b6affrW3q+W8srxlYsahjWnP7dlk+DlDqEQOBih9MT8k23JdvTGryjzQlZv1/gQKv
heOZD8mCS1kDj774iEYFxWQn1CltjrkDwDDb8dW/mztMX6BE+rIWKK6YYzhBYfLX1MDGLsciprTV
mmZkQlDrhScjnNxR+mcmDCR0eWcYurgIvLS/0Z3xMFFFz4H8rdL/fhIITe95wuI/FhYnr0+jUBkq
Xr7RIdwjBl/uTKcCBIWYLOFm//45vxbJz6wtvlBi9HKQ1xQYfL35GYfmSzImr0Ef/pD75utYRDeJ
GNwWueAMcrlTSu0WIu8VLrDL0a6Fx4tjZ6BTSV2I39A485g2ikDQMM2h1vzJjMRvdVvZ/lbeB7/W
qhpXDt2p88taUT5FYoNqIFFen9w+4hEXpTeWUTrvL/IlGv/cweXzvh/EKlBb7Ci8D7wPHe9GiNEL
zoT6+w1xBrK6uJEQhYEhdGNQ84eVXuZ2Wdu9l930xS+ZM9GTCIeYw5iNCktdVxt9F6CmzDCA+gjU
aJN9U+D/W6VTXFvjRWBTIXuVunk7ky84loe8rLXV/W7lulizMkeGE7+asBoRKsRKLGpu1PlILQKn
y1Yeetdu5rMNM/+MEzNlAvosFlg+hG47ZOxsJFmcztgYN3MmWO4sdzrqPyAsGp3opvvQPgQuDwZk
Pd/fUFe9JUCQItAxMpddqUnpYKhVKRfJAqpG43er+x5Za2xaV4OpJWsA1GQGdt9gXCe+ZvDQZnWK
kcT8gYgMqtUrOcY1A6DekNWdS16asSg4d/VYGIY+n754OpRkyVUTrizU1fB2amOx300rNRlUxUb1
Bu7kG91Z7g9jp7jhw9rhWvNnsdNLdHTFMWHBprIsbRleJHRlkzWP5oC8uMThxaLsTC8UTMyyqVb5
RW928FXhkfDgHa1tab/VJ8H2t7fRjQJ2g2FHBnn+yaaTZOZGKU/Sh17yV7WhoSBby7s8ZPpV8yi8
GjJKWZrz93sbXmP4uEQm0xHbOz9iiVZpg9ziX2SlTgGlT5rRwEcT730zlyhEIuGpncWlU0cpT5gI
O+adsfk6P7r9zQGIFpXewkU/b9eKm9XM/trB/WOUIdxz54xMQKApy99qG8f0m+SkR6CPtzkzSdR3
3UfURsJd44ICsRt1Yznjrt8XKN+tEhjN3l3sov+usrVE/vRiMkUQx/GkYjis3jXUqwLYS9fSi6tH
Yh595DvCHCQvsiVrgEg7h43c1Sqxe6mmIrgf1M5w3/+WV4+ECiYCaNpMobv4lC0arjwQC45EIQIQ
iJy+mOy+ETdS/zzkP8smXbkHrhX8oP37r8VlLSzLjcHLLCyqO3/f36V2x8tM3ybHtQVccW1ZDNMg
gPBl+M/dqZM+iajoWpGBfqf/4FnISoSiA4v1X6O05pNx4twiZtap1ncxugQkoNUBIM023imwbKj7
fxhTTkwtQmZUepCgiZgypVfLewrlj3L6+v7muPaQ5KKciauAkajmkmG5jGJB1RGAYqsrW+sm2lr3
umN87VzFpjrzy3D0u/8j7cu648aRrP9Kn3pnD/dlzvQ8cMtFSu2SZb/wyLLMfQfXX/9dpLvtJJJf
wq556lPtKkcCDAQCETfu5d0Eay0k2MRcEp4iOO8snkNqQA7fhkA+DE6BLL4e7ch91+4nFzMUvuFm
ex5UdvWiO7XInLRKCAbT6ijWYhd96zb9VedPYEwFk/qejxrnro95owAL06dDAmv6F30zuzIEGgXH
/IwBM8xzdshu3WEbfrr8Iddi5+kKmYuh1SJk5hpsWgbU9SrguNRPUE3kXD+rKd6pGSaYKOqUQdQT
7iLfgwX2GjndFX2KpAeU9vb9VetDNXc3PAqg7SkO+gO/2sVZJ4vllZuwEyHXhcpL+zkSPzf53Zj/
eZUU7gmkEeoNGgZImWuItFCUJhLWqFcfAsSu0A7lXK9rgf/UApPbQakM5CNtineGEb93ECrN1WJ3
2R9Wb3DNxKGWKKAA1paXKWQuASuqkG9RorGsd8iTCTFJD7r2VylkSsADCLmzdhP7vExobXEnhtkU
bJ4C1cxob1qElFttQe3I+HZ5bfT8sNcz2gEmyH8pPY9Kf8FJ7l1B5caEzBli1qi4lvlgpl9JjQ7I
eDAnlZdRriwHIzUoOVAkA1iemW8FUfCmIYmOfbxHOdeH17vjdoZCNEqPjrXP9qE/PVxe31pQXthk
7pgaQ5taDG0kL9rpe+0qedTvMMFAmx6UuXHa6uDLhrYPxyvPtxUpH1DdKOmKmG9jcd0GCcq0okSv
3ViAsmMGiFLV7zqzdVGW+9xp1ubyMs+P8tIe8xkhO29WeQ36skKJHDP53smSU3ecuEjdfOkrSyP0
R5z4ijKDTF2lJEdm3ZoQCJkfyh5SODr5IAJEb4M6cHpibaO55H1EejufWQYSFVxcEmhcWFIQvYE0
eNKDRoqgkkF2Mni65yuy1Tb03tG/clESa/ZQvNShlSDq56Mnmj7VpVyBRU2tcOJlqJpCVBCt93nT
uSPlhoQKBXfAeO0bnhplviEaXFpUAP3pEh8jWqCfmIHCKTeqCzVyjElFHrmR7fyWd6HzzDJfFVLN
hSVOlG25DRQn6/Aw0KbRns2cM2m8gq9FAD3ZVSZzKFNNa8feArBsH26bCMQMpPLEzjYwdpbeauB3
yrbT1nSgqPX18vH4/5gGPhwvSmg2GPS8nrguBJCG0izAddZ6kHKb3eZOn8DASVU/7dIx78i+g3in
W/VudM/N0dZ3+JdxJp8oAGoecsrJF9YOhDAGmqMVX+v35EX0x016TaH4YWSbk8tZNY1t7LHRULX5
z6qZe0siU1SYFF8UfIHw1t28VZ8oDcawk+3qwGO3Pw/u9Ov+NMaSG9cWBr0hiw73DYnfDJBBVVre
BUIviAsLYukuuqHX9cGEr8ZNDcmhrL4mbeOrQXxbKVCJbBSQD0AcNdaHTw2ZHU0XeFu6+i3RO0Ed
SQRV8NHRThyprwwKvUePPtvVN8MX7WtyBKjRbDTo0aWqnOCG14NdtYnSFagBqYILi1BrJK2GKiec
NxZ3vdjaRf4opVwSh7UrSzuxwpxOaU5MTYgo91gO9US8NtuN9aAcMtH+QcWRXDUgK8dLBiPwXOOr
nnpinDmfetiEkzqBA7F/7V3KIAEEop290YfTbzBIrLgqhnEgHIbBc1CbsIDnsFSaYKCRVoDcsiN+
153WyTdgD6s86bvitCAd4WVyK88mNFkljJcB5A+yFnbYXY4msZkI+D9br35TgbsAvNCXvhMn8gKn
8Tknf2WFp9bYfgNmnCDm8sOa5EM8djNfBW4I9A4lgiruQ5c3PXdu0KTEpigVY3hO0ljSvJQEnRWo
Y+pV3fgaBuIeYA/v8qLO0w8TbwkNUhUyoozMNhXjBIlWMJUJqgXmcRy084drPk3zypda2mEOQpSF
oL9WAFgxlA5ahrobl9AF62O3jMFtpbc3Zt/uRot4qjC+6lZbgCw25gWalcXS4XOFCv1h1uf4I0/i
DKTnFEjMHhfb/7tspv5G1WelvnQccv9ph2ZCJ3bEbjCFVJNibCrZddCEQgEGLsLf1hUHwYJME8hT
BexqBnMX5W0AmcwGuwoxvLyBEmWuby/7B/0uy8uBLuWnBfYC6lVIto9jDqARTrc96e1LL7e7PDJ8
xTR7zlW09n1wA8ALZQgzAcGx3LegkfpxLLXEk7oIOu+KutGLsLAlK38em8wH/Oq6oTzMYSn8+dnG
Gk9MM+lEhwG0ZAxVCNeBBMcvykTepBJIVIcYMpENtMIx+2LONgqhL1MRQoAXohMoYRQAEJkR1X8d
801ncDmi17afSsigaA9O7LPJomJqEjUudKpI2U92GwVbOUwKJzImn5gCT5Lo/Laim/DLGnNIs2pG
3i6ClyqcDKfUbqLiJsq+zfpV33PcatWSBJCMhpgJUmWmhAEl+2wSLCPxdPMG+oguSHl2evSURteB
yiM/pJ+OcWGUlsGIAlkNGfYYW0UaoGgNvkVvKiLlBUqOgOB3ObyoElJHmzVySMMwucsCS95cPjzn
OQalcP5lmXmaG0KlF0ONQcZgqgBlM2wFtLHj/9EIzQJOgo2kCVYvd2biBXrlpBZUPMXGG/Nyd3kt
K2cTLBcGkLz0lkBxY2lGJUZS91BgRUwbr9uNuaMVc8IlDVjbMnBeK5Ks4OIDAHFpBvotOpRioAte
apABb3I3Va/DwOC9mnhmqH+ebFoq56WkdpDFSoBWCL4XLhEcCBwboNTLP1dfvkPu/M+fhCZl8/65
MmYD57iEUgCQR25MHrL8PlC+5enT5W+0Utg1Md6vImkAWx7YPhlXj7NW12ZdwuRsZ1uv/V1xG2FG
uPcga2E5eJ/8BgXJ2k5CgxPpiWKgF8ySqCZ1EoV9AJNt/yxFV6UBodjp5e+sCzU7lNM0Gd1LxisC
FBF1CcBpT9zH28Jtn/Pn8EBsbVPZkEcGj5etcbaS/o1s0EBtACQZsgwQocF8raiMyBBXVOFOTJ2q
22rhZy1ERzPhLG3lBofKKKaNMPKEtbE3eNtB1VmaoDwXkYTO1UMricNXeb4SPGNATAyeW4BeMYq4
dPVKHuYZs5so7lvEt0IZo7/ZvgeBUdOFD5e/07kvAJgmU08ARRJSVsbULMaqFg4hkIbJvrG2eQys
55+vBvO8FoDWCORgx2Yynq6Ccgl4IQPXrOSrxoBcu1Q9FA/51HAMrazl1BCb7GfhXEKNGGtRRr9v
MGBziLK7y9t1BA4tnQwP3l+LOf75SRQSAItFQReL0aNDQnTJztLe7bJ5h1HRNLwvg9wrYlBnCONV
OX29bJy3PubaqCxMg2sRXv1t8V0Tv+nBfsRb+7KNlawfC6TKjYhIOEZsacEMSFZIUGpGkw6TFdvM
j9xWAEt9tMVwxWdeEre6pBNrzJL0sM5IaIANKYR0tgIFMFkf7Tx/vbyo8xNLqxQomgLrj8SY7b0n
8gDK3A767UY/2J35LBu89vTaOrBtyPdwAcpn3X2zEbQEvP+C2+47T0Et1ilQGd1J95QNu3uS7Tqy
+Q/4tXWBLABMq8As05bMMk6gGIz2qwDWlLwltjArttx/v7xzK6jk4zQ0FZlAIgY6mKUJVS6nTsnB
TRccgg14CSSQjDmahDIBKKJRjrVmlCb6Q+zOCSrB4WvMFddY2VqsUUeVCUhapJ7Mvd8nUyIUeWW6
WgOtd+1RVz/i+Y9DOibXqQImpT0CqSVjQxqkQk2p04M4Vt/mgp66adnl28ubuYIFXJphbiijDkS1
MGGGghgqyUZl6aa5Krb6Ler3V0bIhQKudH2oRaQV6MHAMdnYK+aynMuUqqpxR1d8qzE00W9r98jV
6aDUesWHH67bpLAlGVUeCxwLS5cJtKE0pBYTwIMjvULVc34SMLAhODp61Ufgc2Dasa9wIvPKWQDs
5adVlkO6U6ZeEK0aWjwqtN/Lq6TmPUqoEzChHxgsKrsChIF1VjuXc0CwiEIZQks9ssuk/8i7XEQa
2r9GjXhfh4Q3ybl22yxMMg4DzfTZnEBHDIexXkHTtsFILB0BplJrbcgJ/WsH7XR9zHcTc0nG0xXR
BPghjxiNGwZAuoV//viBS/7aRrY8YUhRb+QGtnGWrkNQOwXv4p+rGNJAD6SeDA4TEeNdTNQiTWvk
soUESgwHp2p0O4rASAEWzz8/0CpSGg01VJSMgdtcujreVmERpzltp0i+3NoSsXugielEalVhHCkE
Kd1lkysfaWGRHoOT/EOsDLEb9RFcicJg61mC2a4vGT8L4Jmhf35ipi2SQg36mhJjza+SP37LqARx
5EsPdOgIM7e1l21GHpPAymPIWqyOJsYnZlHznBRjzCxX/wLhO6CXIUQKClQETFt9n2eve4TOK65x
9/Kmcu0y8b/D7IsYp7PlAj0KivjWwPBN5EoPug0ymBCwYzDG/0YtcHWXASYGig7sKWcPsTouMXSP
egQ+puVJieAKtXqTlMXny8vjmGGrKVFU16HUgl8znG8j8qj1b8Jwf9nE6g7iWCvg9aO1bxYRqKkE
rRhhoichnp05dqP5OnDl3ejMHpltNbKtYfd34Gx0auunWRYWOMxZW2HsJvSKHvNRxLQlwJSUSNhc
Xt5aGrSwwwQUa6izWanAHlbEELdTHW1bDp5xI+7Gq/jZeNY2oosBJfLcblO4z5X4Nf50+ResfcPT
hTKJsgpQZwcZg9ATgPvK429CAaCZ1vIOAl0Hc8dRiDvklSmbxxk7qTqEQ60bWGePUz88hHvDya9H
r3+IAaK7vKKVIRT67X7ZYg67XKmS1siwRTn/REdym9tw3wIA8wAg6XxfXhtAwkiJS2Q/cHijsmvv
HMBSKCsKtPw0sGstQ43VjekEmZkQeJje1QBGNnc6usKQPPdBZfDEWetK7kCpDSkFHmA/yIqW1uYQ
g2gzaSlwA36jeRh2QwJdDMjEoF6NKo911+xTN/BKXs658kUXltWl5VEzBAhUBfiifn7T3JX35g6U
f67eI57xsLMrTrqwRf/8JHyP7ayXuWFhjKgP/bCA2CUaKqbRca5d6hiMky7MMI6TFQWAkKKBVzYR
PDH5EpPQMaanuuKcubWgtjBEv+rJesKwHVMBHQLP2ha7OffVD4obD/zOQg4GguzI1meXC7qhR/ls
eXiHUE+hDVLGqqTJdSt08BVgw3rQgQd3Kp5aenmkAwerAmc311dpIKs9MkWiDLlcJR5YszQKkEbu
9qS0G/p4BQld4oBpdHLCwM62dQFkfPDGOROrn/HELuOZoEFWonDGOhtXA+AG4lGftVfK/iJ4Wmtr
kyfKruKIdvrIq+uuLhkYRjTggF8AmIvJq6VqtoZeayHVGTniXnXGGFyJwL+Adh3/p+L09/x4R9Nn
9rOi4a1L6HzTj8scDsDKp6rvrejYtqWEFcqm3fH7i2uPTCBMf9lhTgfNR3PMywMm5Rr2fN2bNthS
9OvRoeqrEuA9G17hde3FtzDJeOyAolQc5zAJHEFxTe/H6lFPbItqvjzNN5jQ8qsNdyaLu1LmK/bD
GOEImRHgqEceeZyV0MvREaDTRn/Xa052lnkgCTGJBwBiwBHkk8hTMxv1EBd3VZXb+jvoVW2w4BUb
Xols3VlRN9UwPYIiBfuGTwOrIBWmzbxhf5xj9GqMP0RfgdEADCV/xLgbD6RBT96Zq0JmFlSiCkCG
LC5kiMxhGiPo1cUNGK2bxK4FzmT0yoAmWlMmqmV4T2Ogjq249BEpAyIb0RGOGjnSVfRa3xQoNpqV
3V8Bvl8e1MIBLM6XbVnANGrjgxOnf257JAN/IxCd/hbGj8JOVmrZKmLMlozX83typ11nt6UjY+o/
eKx3xot5NV3VnIuZnomzPT7ZAMaZrKGUi6xvZLdrY78lGGC0vjUd6srijWjy0o+1UHuyQrbJBFF3
TRqCgZ6UwYu+QaAWhLRXxAaLzWv+qtuBLR1SP5zdyzvLM8vkWGHSNIpVgVQrl7ZFdz+Not1opa3y
lH5WgOkLb2KFaodA1EHocowE8YQxWwBjb5stjibVvy5e6NnUMVPwd5jLloaZu7PETFs4RzTYvlJm
fZ3y/JruvOm9/A5zUBgjq7kzbetx75frsPM1lp5UM8QrEIdC8EhrEKIH966R26kzgjrbEQM8RHhX
5urtdWKTub0kOdHB4IyFZobglFFrK8lTW9+Y3S6KRpuET2RIOSdk/Vo5scncZDl4rYsIlKZgTwAf
CCqJ7YOCxw+UGm4xBeACSz7YeQ2oLA9htbrDgOaDSgclUzQqmcMppBFpDTStEJ2Sp3EX75vtO71A
wbnvgASDE4DWXpdowKFghZcBatxsMETnvqlqao4OTJmqHV+JL/Kbou3qj3Azgruh2Rctngkk3Yyt
TSeDv0acutJKyMcrGqSKeIiAdZdNOvuhHruswwkyMsMtjW8B4DOXg8Ha5wQXJXDPGPYRqdDNMs+c
NEHQpFrDzYnqd6i7oHHDXa19oWTr8/P0Sf2UORYPNUAPIBNmF0aZ1EQsunyWsoBGvvol+dzipkkP
yUt9XT8RpzqIvCLq2rsSBtHrRC8VL+gz1zErK4xUGIwgnYjP2W1GHEylckaPZgelx9lVejmdL/Cn
Pba4owGHCwFv7KoGovHJi6/Gx+6gfBo2tOSe7qTMDt57aHc71WbksijzjDMBfm5NcDhYME4wGt29
UcaYpxBPMjt/njfxzkJZpIzsCexlz7xDs+pOaGrg0OCMgk6fAU60YVc3qlzFXvAc3c1uCvXZ3q7Q
00DNaXDV6/FL7PPeSiuzapZ+apRZcEn0fs4MGBXve1dASd74mn50D5kfpnZ4qLzeayExD9k1ObSj
jw4A8/SRWzhZ8+nTH8HUgsQ5xVhzWMYo0uh7yhMUo6mj3hY3hdc4fOnbtULNYtH095w8g6NMEfuu
aWIMwDfX5h76ltvw2bjCqJ4FLjzdBbeE7Cu49GihhlvAWF0teu4mmL8QoViEYSWoXdsFYeyN7+kb
JULNJMc4RG8YW7KTezPkZr9r0Z+KKP+0SL3+ZL2SGqFuZcDipPrRk+hJ9rhtEgeaoZJGX+J+6it/
Lo4LGBAwlACVSCgUQY5+aTRoc4AzBxhF18zX8bAA4JyA24xO2dRfeY+KY9+WDRsaiHswg3YEiDE3
XCC1IIWecXKFbftd8lXHSlHxxqOt/UJ5/zI7uZEgT+RMO5Afbxugs3luvJJRYME/fwFbuq2KIc4n
kUZm4xM0R+yQ7OU7GX2FDjoQwq3Q3XMi5doVd2qQObsDmr9i12HJvY/mgldgtRvB+VHySx/N3MbT
fPN/tMkc1Y5IQx0EsCnuuxfJ7Tb6XYyOKC36OSBxO/CTCZqInX3Yo0apAcUCaLAu/agzIvDnC9hW
RXyfyd2k73KTJ3i/lm+DU5oKof4wwlzlxALGFwr3sad0IEubr8PG1r726GSPe8qkE4OyEUiAgjtb
cx70qf4qXowiwCnoabNd3tloA6GA8ARNCb1gn+Dt+95BJ5WS4Y2ehIEbZ9pyv+LZO4ZaBRIVtWpU
izSW/cUEqqfphoSezSbcqCY4/sCslfg9TmhnbNXOiQFNsAMC/SyeaMB5NGKMMyd1kMqhIuS4ZMWn
kjGV7JkulZvSHK1z8cDgncwzF1paZG9WvVdziB8i3kObyK372xBVzqbngLXOyxqwAgeS0DzFSDRG
ppaOWuZk0A0Dr25i2d2L6k2lQ5GPAAjqdoMJvwrT3n9c2LBkoLIxhwrxUqgWsGwgVUygTaNgSDqL
lOK6DCbrbopFg3Pqz572AE4dNZvAQwCowHHlJ/fHZApDniKd9oa0/Fb0CWgiKz8rjaecxPs4Lzmv
7PPPhTqxQUUYUEYBuw+zkUPXKwSnEeOo2qtG7mMztYeCEzzPT8DSBnPgm1Yro6kAgipWg4dssBKb
6OYnLTdA+CY/Xg6aZ3EaUxGn62FS9iklmIJKIF9tBG9q/tUCudNlAytHChZAsSgZKKvRtszS9ZKq
byFygkFE8zD77Q3t9ULham++h07iofnsXba3+oFOzDH5BMF4wpxlMDfWvaPET7WB7UOMvGxlxesW
i2LiRKFmI+QVMcylEclOzdLWfNF4wyjrEM8cU+dpMD4R3sZALaPuCwApc5VmnVzNYYEZORXyieJN
+CZ/kd4nXKnzp+Yqu0pe4oOyAVfXi7YP7ArCsH/jIAOShrFkULgrFKu4/IKCWFsdxLQgcY4xejtS
kuvQGDkseed+CE5kKIJggB3XDeh0ljZqYSapVcEPywrtCOkp5hKlsKkt/l4gpBECwf4CzDJL1hh0
vanPBca5NXvwxLdyBJVCuEl3agyMtKa5yEo4rnjm+jBpqoAKovOBPi5myJlFhSQuE9MM3ARpCCX9
s+tnwzMfJafdEdQ2uAZZ56daPlBCBeE+yPbBecBEjmCQolpLDMGdbxXIJVolMszEN27mDfme3Ugv
4GcpuGRLZ3PO1KqFIAJMH9DNZ/4RNMo4t80YgjW+dy0U6hMCSpEYDYnKbh7Ux8mFbDCkHWTe0Tgb
JGMss+/xzBDDbLam0BtI6ElDaAclajr14CSQciJK7sBRr6JQeMgbTtxkY/TRMthvVKr0ieoD8yAu
Z5KXQQDLea+6PR77aVvb7TCCtJvHYLH2UQGkVajPYkCCFRZphLAWZ0XEU7/8ntfKJhgxhTUb/uWI
trqgX1YsZkGgzJLjzIIVkj1jxvAK6YRtmddhy3tjrhpCKLNoZ44CXZeHApXAyQD8LfTaWXYGIbSt
qXAF8jXps93lJbEx5fiNTizRX3KSGmRVjWZrD0tabe2rKPDGpuFU8s6e64AnYmoFRTwI2qkGWjhL
G6Wez8QcABWpIJCS2c217EjXwQZMfI7wkEI2W7gf2m0IbenfKIifhTQQ1mEbMZaHkSNNYumzzCxB
wjqPGObVXTGzWztzDQOgOHzF2WsewP+0yT9d3tMzZwTXFAwiGbUwUgIg9HK9ZlO3IxnK1NPrmz6+
beqrLOG0q87DJmxgPIImq/h6AEKzNrK+RQ8lxdsRRL6qI6ZYGC3saV9qVJ1EkExxIyd9G56+5CBP
QsmgVR05K7qOLPS6nEGYHWrTDzG/cBs5DZjFdwQ0EdGViv/huOZ5zGTs0d9z4ptz1qlppM4YsCrt
PnSDe9mZn1rkRgKWi85c6jSGC2rYjY7a1ubyNzzrB2Kx4ApDQoYbXUdywZz1bq4C0hUCxqCSyiF1
aZfKrpAboM0Ft5jV3ajptlHtdTDZk6h+Rj/Un6UKGXV0hezXU3rR75Nup8eKY1g3MRRlp7mxoUGU
yCLN9jmh6ewc05+Lcg26E2DRAOfYcq9ENZ3MKItQ0Q0fxnCwjfju8oacGcAcHR1iwggpOr5nz3gY
rzDwOMa+KO1l3XDx8HUuWzg7Nibm/k0gphEqFNzRTFZaJFpfVYMhuoLxUPXfm7JxzZD3FDo/OEcr
YGVTVbz3EI2WGxUFqlKSwBKBC2x2nSc7kNo+ZJ9UePG0q55NDpXe+aIAl6SIX4zGY1DVYtIbUdDi
TB1zYMnSQN82ZjzelkkS2mYS8Nha2XwbcrzYOqQ0CD1YHytH1RZxhLmESMYLPMDJ1Ekr7QZDAQ1H
J1R2EtXpdqo5x+TMK2CTUnRq0HSVUD1jv1krxv3c1rJbTmhH4XU+DTXn+uCZYDLrrmqNKKpgom7n
GjTliLuZ0/J4oc5aXsBVQWQKCTxSCLz22GZQUGE2fYI2IQo5RW83T6mXfgm3qke7FvPGui/APw2p
qXa75SNxzjSFWOP0055EOqkYykYNakp/3cR25dKGMWYxXoc38KV7yk18DdivRIv3uCJ5T5ez+/lo
XUd1GXSrFmgAmB1uMYsUmRh8Qh9sELzxsX3WbvMbSnGUXWWmI34rd+RGA+ZrdjOHW/hlTwhjnc0S
IfGdJVkB652VOLkZbnIzcSwd/9PtWvEhryc7Je+WIHlhZWE4GZyGMSQ428gP4uQ+N6EAXT5X6n2r
Zm4ZDi4JrpWq8msZuvLac5lKnLfmWQRhfzATas0GkralWkHF8CD54M8GEh1lIhS+Hpqb0hf+vKfP
GmTuQasMkqKhO6R1dpkB7otasR/d6rvMLl6yt+YGTLXby7H4rBx/tEmZK00AfFCaYDzSTOoqnVMc
B9pII6D26v3J08EEGh+5EKkQxbyHOs022uYQVOKWOM+8AuESL3mMH6MyhokvZpM1ksV4q+DQ6cVV
HGGiK02dsgs4y2RjC1iRqII9fY+hwwy50OW5g9hD2ZQzrAx97gitYodt717eybOyIjqBqAyAOQBD
migrstC+vBuHXAYBkq/Z4U10Z/j1Boq9tnEv+1QmjLJIXrZ4vnVLg8yiRAzNDNWUg7S1eR/GQypA
m6N6u2zj+AI5zQVRfMYMNZaFcIGClc74R1DESjyRo17R4FkYJ7wB8foX4bZ8yF8oZSwefQfloUeT
GeREYJVXfeiUfK1AlMjFbdP1XPgp7PxOWSUk0qsy9Hvf3EtbypRCO2K8ovu5r2DFSAhxRQAwcDY/
3ihBXEBdGlz5gtSn7gzOxMyOxsoYPM7eciypTIoCiQ5AMvBk8ZNrSMzvgs28oxjUfN9+kMjGTMG4
1d3em6hGeQJNEg//z01zKBxwe13+KeeupGDeG68LkFvh8XYMhSf3UoLnZx7NcCUS3OaY8Kqf6okH
iODYOJb2Tmz0KiEShAFDv6ruCzAIJhjs6T6DAiD7rmk2xWL8FtUU3cSl12BpwBZTOCESzrOl9Yo8
x0GT+OFbAjVpEBdRaLO5C68p4bj4Gw509p7RcMOemqTf/WSliilEGAdvE1+8FxsU2FSn3YQ6ng8Q
D6A9TnSMMjrXAwnz0P3TcUTWOP0MJ8aLXq6qcqgTXxjUdivraebqQ138ebRbrJEdji2UcFCmsg59
9ZDBc8FajQk0DBZ8ql0LYkXKhyHY6sNlL2WrJczS2Ajb9IOcJKQK/WB4VsNHAB4m4z3hiQmv+ukv
h2G5ZhWlr425wqkc9Q+xF+08uqtzrvQLTZiXbqkhD4XSOKrIeJ2wz5O4wmM0iMrcH/22djKqgzJ7
fYmmZr79IbE1zTdj7kpe8IkfSs9zG3NpnnHRVunzaKTmrcdYOkxvEZVgcYlHlCfR/Z1zeP7tAMCi
FWdUfy3EVuYeAX1AFBkQVfdxe/rSGF3nQbHHiMyeyBrHTc5TfGws5M6BsgdXBhUkXx6BRNHjEpS6
gld/rxBoUi9Ho1ZCAeruB8Ig30nfiwfprX2MvqjAGXOe6OdLhfkj9gu0VsBrMEttC61UhmYSPGQ2
XtoRP2z3sgbIWTjyWpm0OLH0IqTzeN7iawLBgQnG5UpVIILUyMqomuDgxVsKF9RwKUZ/TjoO1Bxy
GsitYjQJBOtsrUsa9Vyf5iD251F6r+XSk+P7utQOqMdiWkN387BzQyhva9rjHMxOO02cK4ouZblU
CxVSCm0zcDQg2btc6iBoSoM/xvURvjXAh4j9Z7zwwHaQ2hXh7Ot5CFjaol/4JIZGkz7lbQxbJjAT
QzLbSv0wB4STv62tCPQQqJgiDqhoCi+tDHFRZfVohD6p70mAuaUZSrMjmLTkVyFOOU65siQUK0E0
YNAOJCwujbXiYPVt3WGQdpzk5qCVffKg6qOoOeD10P5GMoxvgfl/lC7B84PW99KcGeWRFJkIopSw
G/efPaDJ7sZOuZuuKaYnO2h/WLcC8pEW8pCq4uwDoMEkU0FTGkYaiZGPCfptbn4Nwnp3+fpZyfCX
JpigKVdBLModTFCqvhQP53GrImZKGwuaCSBC497lXIuM02tBP0WEwKJuONUOMg0oic6bwU8P4U6E
ckhyz8t+V26G5SIZ3weBuxgLPUzK9+YGcDDA9WNkLPldCNzQb9TtZXgCc67x3dDsBKWkQZFQS0+Z
M22Yk3SO/GwHfSygeSLIjR/JS+6qDY/IdeXIoWkLTTzAnVHnNJkyVk/kNsSLJ/JLI3ESa28oMwiB
RUzqfyvUTxx3Ob/iIfAKWUfcABA4hEL9cmVA9JRirlGPtPV7EdO5phNuMVW3q65aoIbk16p2jL3o
gi/xP7We/3of/zv8KO9+bGD7v/+Df34vq6mJQwDDl//4v4f4vSnb8jv5H/qf/fzXmH/rtvooHknz
8UEObxX7by7+Q/z9/7bvvpG3xT94BYnJdN99NNPDR9tl5GgEv5T+m7/7h//4OP4tT1P18a+/3suu
IPRvC3FX//XvP9p9+9dfVIzov07/+n//2c1bjv/Mbz6K9+gfmy5+K/DU/fE3/uc/+3hryb/+Atb7
n+DZB/yQdqINBAuc4+Hjxx+p/wTfCwKygRa1KB//qCgbEv3rL+2fUKgyNIAz8Z+gnEAr723Z0T+S
/wnoJKA98CokcigsGn/95wcuvtSvL/cPoL/vyrgg7b/+om7x60AA3IZ6CAKYplEfBQ0h4zZT2wtp
CXZF21JBGBkXaHUecvOhqHlaOsvDQFF0uMrRtQUDL/hALTadrqVEBMUO0eyyn3zAbL6S0XiTMtwI
ptg7emx+O/kS/17o6cLYaKYgeaBVBBx0HduEm2F5IGoidcOEbMY2M3fyOvAoU/Qy5kdUO3gUNhKk
RdLfqBswVx94kSSgTSn2AIOmqNIwh15NtBjXam7Y00g2pYi5zqbdTOHL5dXxrDCLG7UqEdIAVjqI
UYrpt3ESQdWlcHKGpXOY7FqOqe9JZqJLRd12emHYVZfcdbqxT5UCt6oCyU2S8gpMLKTgaA1KpXg0
43YF6RxTnBOltBZqZTTsaAfaIJ8S+AyYjC254lHnywLJEvV7E4RwoMtiLgGxCYW2lxp8Ikv4yIb6
Os3yfSgPO31KA04iuWYL6Bc8vXQM32POZumFoZn3WVtiUbF5E+qNX46JL3WpPXV/OpKB/UNPGrGG
XjaoPbLtfWlS5FgeJsMmIEEan7pnsh1RKZseRbvgsmEy5TFqDABulB5RpxPBHcnkCkkiZIaWioad
4GMpx/KYCilNXoJw7udLM3R7TzywkEo5r83ZwHDkXZXfK/K90XHS72Px4FcIpF6+tMFkj0EK9hwz
wVIou43mo95/U98nt5IbPtAxbQAyrsWXype2zW2A7jBSMEdzyKG7znf9S/kZ6aXuyNsOKlb6FjDv
La+TwttqJqKIgQkoU4/fRweK2o3gNV67a7hfFPfG6VVwvg9MTGkI5X0SsNcNyBvS1k5AYYkxLMw+
zP7sqipkDJotneeubnqHYrtlN98pTrEHTU9b2YAGcMIP+7Q+fhmcGbRvkdmg/cikwHGOoZ9xtAw7
ONResVOio2R1huZVvGl9bW8c8ifTV69CVH9Rp+GYZ/tn1DxIXvCcsKiEBEbXls6XJqKakMYybfre
HR7k+/RhBiPW8Wlh3ga29kbLT8lV6mZcCC/bPvth3JRUtJSPIHAmGgKKmvVCBA6xZNfv0r2Cmn5u
tz6d/O58Yx86pmhnTrSp3FbkQqNXXA4Nf1SmQfhkAARJ0+iTYxdUFoE0gGnajar6Q1u506SAbwaP
xxwMvlru4AG+NwXZvXyrsc+B46JP7TLPKknOsRcEO64UGPUMIx+h0xnAuF2bwlZvezvTRLtvJa+b
8ciDaErSJDemIG04v4NGZSYkLNbPOF4wKnobqfgdwiyhAY06RJw9RnXlKUG2UbLwOgT6GCIj3jDc
cUzT78qYNlUZnX1cF3ins4QtMRhETctoraPT6S/5fb9Nd8KefPmZti+y9kWKtBJdF7aYz6xHhjFA
pMhC5Kt2LUD3+wQI4c7H8M9rss3xVii4EnZ06y6tj/nEOekhPTU2li3GjR3L34T2y+UdPLbXLllg
Pl6sdHUoWFhVhqtJ3mu+hvFhOggjY8Sp/ogP4Zfq6lNh13Tw/VZy1Gv0v2+JCnjmlkaSyz/nKNp1
6ecwN2WkthDCUvBzanTCgTW67pzJSe5omT53LIf2xN/aDciXt/kedXRPQ1MGGnuvlPagRZSRbcjB
bcNba0OBq8mD5uR82c61k7dwBeaiNTu1zqDzRF3BxK80tsHOcOjDWPLIhu96q54Hska4OVgRUFVc
BpikjKOip55nao8ViDuK7AXadLzci51SRTwBOMaQZCCXQHiJhvPSTAwPt1pQoNjBKCsfeOgUblOW
cHOMGRzGqa8/MJLVCzYI2VTMhMl1dKVnYuNHgSRfDW0c7EspQsDvSO/WagH9HmsuNwKxuu9FFwOl
Vo/aRmlaFGPasTr0ihC9Ez2qd1HeDYfQ6gdvnCZjsAeQu7tj20dv/TyhuvH/2LuS5sZxNPtXOuaO
Ci4AlytJiZJsyXum7QsjnU6TIMEF4Aby18+Ta6bSZpWsmI6Yw0TMobsjs6tEEuu3vGWmxkUHAMxa
m4l/Tb20WdGqAzAioVbQzbI2Qi7qYuuiRnqRWoa6bNmM46gX4kKVyvkpIZ2z9tlsrzO7M+NCCzPu
UzOPG1gfXaAGUqxLB7gFkfnkWqYGYGZaF/e2XVc77hP3hSaF/eTDM+Sytav5MFYq29dFx8Ih816q
fqarti2MLWHNFOLXspt5NMmz7SVpWJV62pRzTjct9/0LPsCYsesRQ+vOZDgqW8sBqqIjfQhsmThU
A3P2VZpNB6/yy7glntymdU5Dx0qtULoDoAfMnTfSGc21RHf+YobK7Pe6ZuyeT5k/b+Anaz8WWUFu
hkx5sZuSzgk9s+8uPUNzGsDTwtwxHzkkGexxTVU+ffNJK7deYosV/JLdXea09ZbUzbDrDEI3XUeN
KEvlMS3Me/azd40C+tPadHZjO0CdS5SFvPJGzFPIO2JsM5ehWdJaeidzJddwSq0u4UHrwDPV6CpI
BUBVIoWp9V3nj/mllTX9Kq2kd9dR1WxTq4FEruy6OBn6+t7qp/SQMH9eZV51FE+wtG42ZTNwK6gl
Sy+GYxK5teQ8HVxR6rUFUa1Hq3RFZHBhrB1fOPFQ9oi4SptQXFDNgFvaFetkcECJq4fReylspa/z
Rvs77lbVqqZVveaZhz62dMVz21P7W9EPziU1pPUGVdjcC3oYK648ncxru+3Uikws89bwgKs2pMtc
ssut1qFDMJQuv7d705xD3XcScJE6dSFlNpb+tyoj5oPnluzgj1b5kBSq2I31nOynZCQ7q81u9ZjS
jeoBNrixXRgQhVNp9zSYMlwLwK/1RO6LNivLoFPFrGLg3MSVN5vTTTdYYgdAnHwtjcyHKK9TzcMm
Lyo6Yw5hpRYmbVVdA6RWfeOF1r86O58evLqGY0tSsPpgqaR+mJVZwsTOamrQh2YlwyTx4E4gtIQK
1NS1xQMz5noMin5MWJz4rLhybAnGHexyDT+wDdsrItVSvhW230Kl0RojrAAjTHI3nSCRbVmhRZta
B5NMvs0scfedZlmQ5G3slhz/xFi1z+6gzcesJSIonLHA69fOTlX8DX2mGx/uSD+J5/NIYWR2BRQN
V8NYg3zXNs6qLpRfBLUnjW2f6DmCA4l9BfA6DVreOFv88Kopxw4KvwWNezrUkYOV6viTcSB954Ml
0zlXvsrGIOPG1VwW+47QA+w7RuBtas8HCwR2HqpSbFv5dR54qcPgPIIxzkZ5xUBHDzrIkgUJ6A4B
6yF6lqMHfG0WCYji6WjhXfzboqYSJ5vL9l4+9zKwVINYsexY5QRF2bQriM57IZf1A9XZlSHrX/PE
WIi21Y3ixZ3k3vfEz/iu7dssgHI2SqflnAatT+cVIV0TWsJflb4efxFuA0PLqt3sFZs5NX9AkIrt
QQ5RK14nw1oJwde0m8tLXG/uyheZBXcNtw5IlbVrkgiI6Po8D61ZdpsiMa66xoVv0sDNC2wBhwXa
6blcmxnneyw9SMlkLr3u0vG7yZN+S01i7BQ1pivSTODb8UQ7oZO3lxPJf3As0LCmbfeYwZUyUF7d
H4DhnkMgj9y94RRbwx4PVab1Vrhwecinrg+1k9jxmLpNOE7smzslLGgUL0OzEXBfF5JFAi4KEavg
EDH2nbGiUloxQPJJ4Oj2V11n7jPAnN01dE0hhUALGID3bN7C5CEq3KZYO7SDm9lgpW+Dk2NaS107
h5nPt7ACvBdN/TPNjJuqJrBZUQVQgs58lSt0Uv0eOwbuKD+NgjwMMPe7a+ZhxKHt8A3saDRQfnpi
T2U7uE3k28ME/zDPuHHJwDdUVjc4mOZdynt10fDUX3l9ruPRc8GNKRIsInBrItqq9DUBLCie2wLZ
jvCLFJst9xNY6MmmuRW10Y1BJVXP4wq9SKhNzNy+LjHnRQxHOpiyOubgOuEw2CJqez3clvMAdBBO
u2GN427s1nAHtf3QK9x5W1ZT9Za1MyZUQsovHKoJ4XbrQLow62ZkvyrVLzXtE7JKJfx+IJjadj/K
WmW3BZ4AB13Hu6kzDs8fJi1vvK00nZ6lHMd5B1aHk+6M2Vd1rKwJWvkS/hj3gzepb6hEHyU8M5IM
mwzo5CQoCa+AjCxKc+0WqbPTbm2j0pAP5GdVlkTCXK/xt7XqoYZMudnGUOQBQM7JiuLKKBJlRBqF
ZpCUB0qzVQFzgDzODJIeGuZmcZL79iX0m500dGq0NqE+b0CfyO8ELUNI4pUbw53rpwGW2evEHFgV
IZhyox5KsWXg1sqvYRYp0kdlN3CKlL3d53GLNbrHRjVeDTaU12gbm89k8OmbAl867v0ieehS078b
7RSMYc4rqD9qKi+yUuTVCtCc/tmz9PSNSo+tp8YDoJIZwsSbVM1l73A3zqeq2qnRA1aUJAb310nl
41IchbiVI21e7aSFT/NUTRdAaXV5kLW9aoMEigZ7IhOxm0mHyiXpe37h+GNzNZmOuuxQEoYfCCE7
YOdFE8jKhQdk2TsQgzGLx8nPgUmUtR/iJ/tfltLOqoKhY2ylIwVHWCMcR6l6izipjTK3alcOzeyo
sOELb3uzfh2nxrn0+opfUlNO13PvkypCoZYGxIE6FNFDfV943XjZS99bV53Bd5TMoFb0JZgHhtds
8taDW5aXwsyGSPNlgBsVVAoEsW6Mys23Ju/mizJL/cicdFKHxFXAv3gUjBNcuCHowO2NM3b8Ooc/
bBpMQ8FDj8DydpyZtdfF3IaaGvmNWcr5JiV62k15m2y6TNv3SKTL51TYOE1BsLqQXdFHrp7gz1IZ
dOXMRRcdYReHsvLGUJtmsmqYTaZA1/N40RANyaKRVV6NAHGEjiOtRuPWtKW/twe/D0v4DZnBXDCx
sVPDuS91xveN4cwvTj4Uez1aZh0kZdPsykE5VcArTm5S0x6jwlFH/JToNl07AenOcrWyTCp+DGbe
PVXJZCOe011AzcnsQ0TPdJ0gYjmYJXxE/JbqQzePNTRWy3k7Ta1phWKq7MuizkwjqK16fjNFTa6V
19e4VRTYe1JXV3OW2yiyqDnOVD0dcjI6d1+nhn8ruEG2G4xLEJoBVQGSf1niAfwA09uCoue/oAQV
SJXepsN3KqGfUJR/Fhb+v0f3H2gqfRj3Yw/wU5MuUBAsbLN/batXtOn+dfXzF/77/heEXLpaTR+7
du8/9GfbzrX+AGsUQFTMjIlehIF8+M+unWv+YaGD/I5MATcQvID/+Nd/Ne0I+wM9NHT6jogHQI/g
CvRX1464f1AKVKCPjhAqXKCk/E+6dkvFfAt+PB6CJDCI0FtAZXRZmhQJfMqSAn3dsESKMhQ4YPIn
e54CFyetD8yxkb3YRKH59fhh8P6hr/aOSPtQz/jboxc5NesN4tRW3kadDTfLRIEV2YbGCO3iqdib
ibxMOwhk4PpKC3utVQXP3WfPJhs/g/iJYsi6ym2rqy3GfJXC62Ii8uBTufHMOZ5BdU6RV7QlD/oB
agKzv54IYjHkr/5cxIm1SSmHcbm1njO+Rkf1QmvYBQhr33kszs7Rk5Yl4D8/9rgSGFSUXcz35wJC
Dz6S6OCYHnkGYsZEhJbRrwD9gNHJo2u/MCGD0XfCJAOBgq69lu4R9eyIi8/qd3W/4gy+tQrlnF6e
Q7guCoV/vhqkQXDSudB4XTb8AalrcVQ3bdRbHmhkU0zgBd7mrxrvNBERuoMD7wHUNoonD44zX6+C
f1yA6OS68MaFRhPgFJ8HpuQ58FtcthGDthgConxSiNQhVDfdgLcb2LQPCHoIToYwTpJzT1+Uj96/
HcrdUHEDdxCs68W0lLyo5wbXfVTXEJjhiPMbHjute+8WRliyKsjqeY3qz6ptkrgioGRN3mWV6ggA
uRUtz6kavWP8FnsC7X1wCtDitj0Yln4eDcQkYPGnWCYGI2YwtYQGwxU49U7AYIYYdNb4wy6blaRG
TAfoqGYM0p9mAgS7zL3I5TCln/j1ODu/uBzrwNVm4PjFOmn6V0EHOBs3CQnyythoVl/5fSPCsu2R
yZTTg5vhT9mkWajktsqtH4UCWmfWW7OmQTqrEOFo1Bssln1ShXKyfo2i9CE9NL0JZDDGpC6RZ4Ow
VrdzMAKpHtajtcom95vbdE/Z7JCgGrB+Urc/MJw6kS7MKuj0E2lpGlomkCZCAxvkey9iUmNgzmaH
+LuHpXg77DixSNDr+RxRdXF1HhcA0A8m7EWxNTH0i+UnUkTNVj61UZ7+SFKN+toLUXubrzJ3z5sH
lt0jNg2U/JneW+5Ps32g3g2/I3DG/HofUAszu5x5hkvcAt4N/MX3CuSHTkkr89obTAMrscqui4ay
EBf+T5xrOyP356BPqwrRRh/D0swIjAYuIH35WNZdUDrfLTW9amX+IELfcZfvXMIvM6C9HP5Tj/5V
JdoJ2ukwmVZsM49wGLWd69S+Gk3jcuzTi94pb+3Z2YihObjKuxZ2dw98S9D4YxrKgQ4hT8zIU+YT
scfnuhtvqWedEY9YoizeJwIQTZCxjzzsv8GOapiOm4rZbTRKNxgdf6Pa6UDRN+ztNMb5sTbHKR56
+CVNXtiqq6quV2Y6w7O0XX89Fdaxc7CcCighAJQHu9WjkdLnTWjNud1X2oFlp5+EE3LvMe1fBse+
KjtkmW5XBlXX7wujfdJdf20MXkxKP5zLaTunSIRUjXNqbupQGDoM8rmJOjkFg53dtpm1So06/Pp9
2aLJ9j50qH2jvweBbhdx/Of3zQTsY3KBpdM56ntqQF80H/yDsOjKaBjoaMDw294dLd2XwfDuClhQ
laS+8yTMVVUyqdB3K6C8wFn07Rl5CXWRJacT5BBoUFcpMKsUy32qYJTezjd8dh4A7AWtOJ32ftus
rJJHQ2VfIHSKayuNOxwVHowmmWyuZW29UEgQz6o5OKX3LCycWS06NWD7BZzOD4TyJzH5PyB7cVdD
DtowSixVmV7rVsQtz3QkccoEhLurrJwiJYouKOrODkY3uyflZVpXZ7r4WGx/m35AfaAKASgVlBqg
YvV5OJusQdqghi6SuoTrsJDhDC8QjfKTTnGEigrqXQryff7Eb5zqm8+QVk9l3+ODkHjspV/1wdij
iu6Ml4NU171dPAA9dVfn/NUQcFuaEHEUAqqPvi13QDFFbsufM7/5aXSWCFyTXEzW9JzX0KT0RFg1
feAM1cZU6gCK+xOio1fd6W+dZwZNan/PrO5+iF0q4qzcSde+YHYTNTUeUbBwNHTcjcljA+43aeYx
mNN276BYqhHPdYaPuO54y7muuGhn92p0oEGAHb9PPG+bIRkrzea6oMUD7I2+2554bVDrK2/zwbil
tf2tMg+FC28n9B/zoKbsKmlF2EOro1bgw+PayCZxCyeVN9JcO0j1ksr+RTMOMVyZPqQ+e+rA1vcH
c+P6+qrN/UORpE9yWxYoxVB9mebwucN/mor+GPC1vCz3KHXc9JVzZsu/8xY+b3kPdD7sHyjNA2m5
vAZoOreN8FgX0b6LUeqBgH+WAgpXlIGCsKBjD3eTf+dp+spIey+d6XtOpBvNbQ1VivotzeHjLGce
ulkJoFHb7hDcX2apolu32fgEUOyuAnpGiQGJq3wa7XpboBqUyOSB6Oa+q6dvxmAGpLtlvQN1aaN+
ykv/RVD/krsidMA5L8bUCygr6lXL7B2dpETFGx0D0RiHJBNX1qA3DSxsA0vCgRXFpRssvADW8WFf
se8jZe2ZK+ud+vpp0JB/YOF6jg2XOXBzF+dO0icmSq4SybzvPg7cwLJrtwh0x0BSuSI9JAgEzZ+H
JIdXwTHGkq9Upju/2gIUj0oIDzoz2VMrvXLHyCfWPtUQfB2mR0+gXGslfYzC/IWbAT8CxszQj2/w
W8GK5eJK+O6fae3pHvainwz5jePXMGRULmCRsOT5vO1tgmay4qqLJtaC6MvCvJ5C1HRx6ABpxdcT
MD35Dn6PgWdrVKLsMDPGFRnGM33ev53meA+oKKE3f8ShQ7Pi83sYjm7qxDFAtfb9sKygNKkRoBXg
Cww/lVLhEWCUDNaZyTSPk7WczCPk9wgXgOLRMg6vcj521KNd1HfNNUpxhxFfN3jPwCGu4LkUKZls
JXHWDpnXo3rCVR6Jsrl3TOO1hLBr5Z2DTvwtNMc4wA0PUTlQaMioF7cwS3Jp1r7bRX5+aRj7EdL6
VjmtMwZUkd5ZHt+ZqbMSrYqStI3cTkIECncruYTF0ZkbdkmNO64NBOXI332UWEzIjX6ek9xA+XDo
MCcS/midSVc+3L1IGTNzQJFU7sYG4tpVs2uYQCUZRgfEuVMyvZRNegcX0lVZ3UPk4Myh5fzDlOHE
gkEGFiwYO8spK5J2Vs7kw6KilUXQOhDz9V1lBlTflK2wUM2DrEc2rhsfvQ3teW+Tb0ZsLKGe5VJ4
XCTeJdg5K2igrQGzfRt0tysNQ0J7BpwqE85NZBhEyM3sVZT4JcN50NJOg8EUdkBq79Dl5Q1Dt5Jk
kXZUlOlkIwv24kzGrxTCQNKzZEirJCr3M2kir6gunFltEjMLKmuKqPZ+gR/0kLgz+m41cEGFWhlQ
EgK1o2lDZbK9SRughQb2xqyaB3Yatba/r6q+CpiXooc2bBsiR7RSpmtfgIBusRqWJGQrOuuMTsY/
bA/omgFjAAoPliSAkZ9XgF3aiEqABI5gRxmWTbntDR4B8xWkQTFsLVtvMNexbe956cXHDpEyx4gU
9GaElBXaWNuvY74lqutIvvGP8kumj5m3PGeRKDKOmvTUtHOEuyrEMK0tRCFahGhfBaleGThcOaiM
5WWVb4R777VTWCYiKPNntJFMeWGnr2fe6DgCnw6Q9zdCIoWOK1orxnKEMjFpx1RzpN2HDBrTCG+G
mPJdkm68ep8pmGanF8pfqRsjvayq2zOP//seBQQdDLYjGxilNjQqP8+QKSqBxe/NkYFM0VPDVlv+
+kh4D4qkCWlqjOjeOo+FNq4dPT0k6JezHmCwWd+Wg75BU3TXwLpIAyyGw2h3ZckpFoJtuJHGk8Gf
KlZucInHIzrqNZ3WTZWHCaQePHNYZwOHtzp4UNUU5QU6S9CigCPRJZqhYcHhPimhRjSoq064D7Ls
t1DuuZmGFACQ8kZW4k1ALjpghG9kd4WILW+cVyNpr5wOj86nOK10XFTpozTMB47gsbKr5ynPL+bx
MTWzW1sn8WBWoeVNkcz6b8xaOS74NsTYF3kfSnmvR/deju5rB6Y97KWR0wazIa9UAk9VKw/QhVvX
VR1BwqUPPE9K/E0C16s+uRkLtFFx5geGHC80115gtcZPTozvpIez5ih3mVCwiuSoOktvZdVmHjYd
KACdYwbKMr+NaTYCaARbshz9qWSC9hNK/ZHr1NjopPSglNpfzeDgmm1/WwsdM/2jSsqdMpuwvKZT
EVgpO3vZ/e1yOS4WeM8c3Yxw3S31EB1VIJwyMyNidmUHyiDoMpTvzoVhaWkaqKbfp6mc0OpE8adD
R93DCTR6etuoTIY9Qz/c6BwI2LplGiBpQSYD4SdphqPf3+l6QIpMoqluv5kSQ9WkZXCfDB4/1pOu
PAIYCWEb11Uveb+xzfa+n5JIz+Z3r0jRw+ytu6Iwr72quwa+BDrt4P4EvUV32ueHvMIfIIa0Qhnm
UKN3HUiAP4K6y9D9Ef5OUjuEO/TWSzl63ol/1wIqEthHzR0u+LHb84hia6TUeGGbyKQEar29KS4h
Bb0vewj+V0UkBQNCgW9GmDuiyborCr6ZiRWja4iu4kVX223gmeVBDqgRd/6r16JDlnT6MKnhBY4I
OJr3ykGHypjDfuoG9He0EfhJ8cytdkuGTQ/4pxTFZVFNIaktpKCoAU+kiBWZ7hsOVF8Hn3DOyjTC
paXC1LtNbEgwtp7cwzb6V+9vj4FINqIsZWfRDLUiEzpJwx3xkUSi8ekX+tYq3Ej6At4JM+4yhNsT
LgoXfufzQDfowV1wxwkq7l+7fWEHmYn0iFvYqEUOyruNPzkZfQbFYFOkLoqSLZqMvrPqIRnKTR0P
Az65Nx4OrmFuGuI+DTm8DI3qKOY87YHVIoE2yKXTN5fMTjdTjassInN1sIHgchqysrpmw5sk5Hny
ZOsJj/PdX7mn9knl3yt3CAHzWOVe/5hx+vh+Wv4v9HDiX/WRotT+X6BYIZL+gmL1QxTiR/X6r217
/J/2Y7/Gxb/53ywr9w+0W+AAgc4MfNYh7vLf/RrimH8gLoYNGiqFiAbf/6+/GjbGHyCM+lA2Q65z
JCh9aNgw6w8EjiCIQzse/9BRZOt/wLNaFMzJsUqPOj0yhM/3W0VLgKSMzo3HeZAB/OcE2KnzixjK
h26yJXJGjphudqPRF99BckWUlU7ngvLPtZHfD1+0ibI2sciMJnbcrQ24ZsBAB9p6YDwCubXCvRmf
k4P4HNr+fs7x7z9UQSlLW8tvGg9XHlAJwACiWyIhf9GfiZ0/n/+/f//49x9+X5k1rgWeg/nKwDz8
UbDXcjiTSH6Og37/9CL+0JXpzpqYsDadrmiFOTlTIT31u8cp+fDK/Wy4Ch1zL26nGwLBIf9c6XkR
Of1+40VWUze1kU6yAA7SqM14kJ0OEGBvKZANMs/qoK+ea2V9z8jR5iBV6157zzlvnzPhTbuZVd80
xeWZAUnqpWUTfdid138Gjp8w5aeWwKKZbRa4eJCgunEf9qupihkIM17kRPTKQLS9Te/BFFk1MbD7
Xz9woRn0exgWiabIUreb0BTcJEB3aSSPVebfz0UeiRzgCE3fJgs+Q4m81qKDhSaDca4Ns+qCxKME
inESySEpijlQZXpJi+pAbPaDZe4T11YRmIN9R1ojmjOxgTblGfG5E2O0DF/sgbMEiFKsicy6UEW7
tg01hMk0/JIVPdcfPLHwlimGUq3kk1+5cbujO3/dPwzfpyczZvEU1WvjRezt+69nAEfrhwzirwlY
ijWhmElGN8HXwMBzK654jCx/Y1yc08w89R2LM2U2+Nxkae/G7nTBmyow0AL7+sVP/fLiNCFqQlIA
qHLMbChwgkh58Ospjf69Hz8+9MO+l3zkXlYdzxN636otUIxf/+6p0V6cJ66i3ZhhfcYwXTrYFqyK
bdTTGrIpbfexK7wn264ekOT8m1eHszxl0oYnQAACaCyjoYc4XLNOb8pwgO1kFvJruEqFzu3Xn3bi
dF+qsvVo47dWPfqAJrPA0JGDEq20fnz946f23OKYQEG391PklDHrW8TTBU5j1u7sxtnoPD235z73
5P/aCu+tng+TbvYerQ1lufFUNkC5T5DiFsZdSp2DKuSbMCGhZbDMAOFUxbLOL+zyzJNPDB1bRBdW
lqLVO3tOTOTGZ9vevxqKMyvgxC5ZauikBmthNlgydO/ioXvrstevJ2RRm/k9WIuNrXqiTQXRlXjc
HYmFcif3QxsWkJoAjuFeQY0S6UxyOEejfGeY/650/H7eYrsXkykaBQ+zeOLs2km6qzTTEzrG1h5D
txoEvVPC2dRJGwDH7Ya9YLcjp9cIG+egKcFKQZ4JNLDzDbD8C5kgp7CzZD9y87ttFIdMm7hMPH2r
SwpsrgsTSPloddkDoJ+7jhbbKYOeRdJeiJSM4E6TCyinr/Kq3IxWxgIu570tzkn1nFjsbHH4WLmY
FXDDfuwhDsuqvQDaWHjXjf3967k7xo3/NJSLQ8gqU0/bxzO5gvGXBuA5Y1bIoSSeJs+Z4mcW9amV
tzh6rKrvM78tk3icrmQuAtI8fP36C6r576WwCFLGTNdUGTOLtZ7RkWAezAiSW0D7RUSMfm3NOiBo
XrpDgz5ed2bQFmyk309dHEFMA4mMNN+LVQRpT3heDRu2aqExDYOW+Gysf2Ju6PHi+HAGtXlXUj6N
bkwouoE9Ai2H0h9jMgSJYz2yig0BFG/huui13+cymaIum+I2KR/rRm0U4hBbDDuWdo/CqLLw6wE/
MZNLnE4/+dOQSFB26IC0Z3RWg5utv/7pU3NJj+Pw4XvNvKGzk2o/nvPLjr62Ery65pc3w2kBUIn2
bW5Qtplvzjzt1OguDq28auFbxjVWvifWvBvu2n6IiSKPICCsmagebVg+qNQM+wEuKyjspJ0VZN6b
TtMY2HKUt1GTqN0zEcyJfb50LqZIKimm0I3TZD6YA7Tu+2kNWMWunMztmS8+7rZ/2OtH3ZKP4ysG
hPMOy3D+ryFd7K7njR+mW/sthXIi2sRnVsiiMv7X5ljKUoLglilckA5YXfmNbzQXOrH3hLJrKfPv
zeA/Dcyto3SsoWM4+zpgoknDtGN3aQ7iS8bndY3EBmVchuya6+1YNNXq6yE4tXoX59BInBRQZ47T
wpR50FTwORTVmXDuxMW9FLtw5tLU/oD0kFnfTCdWbndfu+m5c+7U3C1OHJq4EsQgi8XtaojMSERl
3GxoAAopuJznZI5OfMJSurBrJTgdhkpiEw0jBz5Q8G0djTOfcGKFL+ViTE1y3iW1F2M+1631xIHi
NqFaOp+D4Zx6wOL4SAebdbmFLWQVO8O+K2UJpf1Nzfv468Vz6vePf//heErsY+iA8lLs2E+Gn6G0
ClEOYFer/r+qgidb4KfG//j3H55gcj6XbWuzeGQwhHO9XQLKCDnrInVi9duL/Q+un4K2YoI8ckV3
5W0JRjBAPFt5SWIohq/97bkA7dRILYIKJShhcGLDQWNd8mzj93mAfpMozyQAp75jsYv90nFAjsV3
SL1p01eR8zNH16nxXwQTBAcCdaEPEVvNhWhAjMmfmvYcrOn48f9w+i71yysqFWcz9WN/A3xO3Md1
6EQtCjqRtR7icXNuE58Y/CVqyiMGK0ifOEDPepHpYegHIGnMa+gqfL0PFgzzvw74JTa2rcHmnCbC
4mKMjqpyejPkoXcJl/sVXcuraUNvzzzp1LcstjQlXpl0wvRRkLDX1TrZ+s4NGpsFBOUK2CDD2xM+
bnloAsN29vo6sbqWvk8W0w26hRi/fAu0O8ogWWRcs/0MrTXQ9SEMgrTizOedWBJLfR+WcNXYovVi
vT6GkYDuQYPiwYt0eDzX8/Gsreepb1rsfJhb5dQVqBoP7aZH/6kAkufrbzg1Q4utntYgKlWj7cU2
e9G2uXIlD7nmgcr1v7cpl7rPaN93bpIganFH4B7h7JCg4AUI4tfvf2pkFlue9aLtWVoxUPrqsHZi
9H7PjMypX17c2FWadJDFclhcOxc+hQsvYviv3/lU+vHOcfh4T7i0tEBndHCQm2v73c8ze6GBGTpr
+LKeW54nPmCpe0ZsXlgjyAJxYzpBL0XkybszH3Bi4S/lPQ1jFGPro6QGKOINsBtqCym31RGgYUIQ
E7TyC1Gvv37WiTD/vWbxYayKoXCTJuu9uNc2ajg0tBsVmOa9bTw76L5+/ZAFePqvI/Hd/vXDU1K/
6wdRYv1kKJaDPhFZOwuWIFlkVaDe45LNNt0eshRnHndi172/xofHaYZOBOmQKXVRWsWw4Fv1UJFy
oTJC9ilkjHZWYMDSVZzZgqdWwnEaPzzOp5z6+hh8WsbWYQV62OfYJ6c+xPr8y0zC+Ebm6DFMHZid
xo6Ixzq/NemZq+rEhf7ewvvw4iQTXcmF6cYe+tOzL+/Rn95wmW6+nodT47LY4j56cbBIRrAPnbbg
Pzk7j+W4ea5bXxGrSIJxytDsoFa2FSYs27KZQII5Xf2/qK/OKQmv0KhSeWQNyCbixsbazyobA+UA
ksOEKKXGsw5NeIfkZLHcqEq0p8TNj/m63MLY8qTqK2TkXfNkTh2wUW0F5+LY9mNXO6J06C11TE/L
wZypC4gVR9Q1Xf5UQUvyTsIpiVEo6mLEKdNTixePaR+wwpZco4iezu3z5sCY7hiKDQtdaN27nm78
jRTSAEMSuwtWga347+MIbnBhCzKCjYR0bBwsLWLsVzwMwdwSb9b/d6cvjN6FfbZ93YfRljltAUoA
rk/q2PCRMz7NrPjRtqCdlRDxWDZoAiTfpw0OuAx7WNw4XjxVp2I2UZPd/0XFcO6nEA6Hl7tMMDp5
HViq6m6pljhwjR3k5uwPykcuP1jUW9xyoNU5YAKr7kRFd48o0BxWD1rhy88WNiK3ImzlE6BzYE51
4RRutL4eZcAv8aHwLVyzY49jgXKAJa1MWMhVQf7/pZuv2VXHVYGqe4HrwDA8ds7I/FZZXa9ICYra
hzO0S7kH6seLqc1voPTuWhVRGnJziHjUn6StUehFz3asB5qdAWdW1y8J8NHpqp9prqY+gIc/TeTL
ejrtzQR0Fqa+VYv2w0T5s28tyQ1IIJM/GBUQ6E5g9Hpox8ZNkiWnWocm3RhBuprym0mVVVyJhgW3
aKm4yYewFpSjeHmkAKYuUNNe7ruvxwVgrZ/H/wwQzDhmCapwyA+mRBRO443sjlz0bO5apAQ+vUJl
OfQIY3LQ1DSqSBcqoLRc/ulfrw9AfH/+6cys3azIHTuiNfJNwyF3yrDP9rOSeqv+PU3Ff2T6FNum
CuaSHWWorWkZjF3tGXAloDDJIPmOrTn+e8hESfPn79BRs5YU5exEWh67HnrjDB4dDkda5uvw+IG7
N6AYLJMU7309lFCu8flthpUnQwoMJbbXcJqfW32S7DaCCBeu55+fnM/psvbpe7prgp0UPEhuq/2A
BLu+j/319nKni8YUt9TEPWa8DaVyVGZPCzvl2Ay+PV65c8WA0DkeqsWMquawxjeVVXswGrv8uwUK
JOJyU9gsm2ZpSYGl14M2D7YNir+5a+pBsTNlyeKvIzPC89yQdXe1ta63ZNFm6JWFtD6mjkc1+LCu
/kYdp/ouMSP3VpFcEgnyCjC/+Nzp4LgZOgBOcaTeLX4LRKbip0/6wxhqYXoEpejlcvMJup2vtAdq
SlvAlzYjSEZ3rUJCfbL+xEyRZKcE+W8UD3/+jH4pC3iMq0gB7+Lzxndtzu2J2N76NIJU7d7ZZ0CQ
Q2RJcA+p7S5/k6i3uHm/sCG3ewvXeL16vSCnrlXz1Ti+EFMmqhJ2DjfXrarLVNZgPPRgydZvQ1RE
OHEe9R3ohQFUQJIlRTTzHW7mJ93gLKjBhSoiKlBsfbXCPmD21wbsxCKQm+ZxBnb/b9uH7cPnXkpb
GMjA+dnCe5zjeEt+x8fqAE3Ew4i0Ojmm9+WtfjWHBG8FUsq6bvaXe0o0+riFoUMYnUB37URYoE+0
WQ/Eouc17yTzVvR4bmmw9bmxtAbZK1bSawVIBY9p2VOhupI1UzDQNsHmxxi3hLaKrQuS4DmEh7k5
+Mz+scQ7HevC5fYRTR9eXhnH+Vg3zHai2BoOU7pGmake6IhOKEacr/PpUavyMJvofb9kNxbtSp82
Nk5ADHgxBWApB5bHEIM1D/Dw3CW1Luk4wWbH2/Iso5XCtauxoq2cFqWwNQorLn+yYNPmy4YdsPom
yD6wD03pdW6D1enSKIti+zdxfs5DePktot/PLRGQkNUKZLFuVLLlnunm6lGUXUs+QfRwbnWYtVqt
mhU3R5Qg9dC9pERycBOMZ5tbDvSUlKpCV8RM9KFffpa2tdOzWvJw0WDm1oA6pk0B1b0J2tpda99n
y22Z/hqo5FAr6lZupqtLNdYakJdR2+rYnkGldzqC9Jy9A6Nzv44kpJns5kL0Jdy0hzMKrkQM1Y5W
7S8hV8hKgEFxBMzyW2OHlzkutAQiY8RZD1nelOJSijxcfrBoW+G1jSZK87tVgdxpqv3mJxC6cFnW
b2mK8g1P3VWhcgDL7/K7BGOUVzdiBYHhE4Q+Ud2j3l0d7leWdJJni7at9xLBD2d/dRhnZlNsj5si
RP81ncf96Dte+dIe5Vfroi/gprDN7LhF0hIiAfWmdq4XRbLpCkYPX1PXNUtSVCkEpshlhX0MSkAS
WvOpkT1f9Lu5STxNcVMlNS7sMvWwoIynTYzge33KzWBcZuYpSGdQgpV/qxHgVLkoe/txXxyleA1j
Zy9VqQD2gBx13QZkB+edABlW1JX6qCwP0leZM4Ko9bm562oEles51HPWjHpKcNJwm0aqNya9LxA0
P69lVDLUUmYJNs9BWQtIakCW7Gd1d7kHBKlvXGl8jghUPc0qc7uN7QPVX4POpzfJKzIZSNUQv3lA
9kQG4BZNMl7AaExTDbgFEgybK1ixh4R4O/gsWCasJxrJrL63UOaLjucxTMhsLQnNoSPYIsMtziWR
gus4WxKhiXqDm8Rp7IIFXRtOlGmPtrmfrVGyBwu2Sl4qWBp2ZoIWE0cw3Q0sN/4Zo4YqVTTJdiYK
zN7RDR+WOBBBaaZouIgjD9vxrMN8oCAgwbsB5fGAT0aASu6tsIQ3KeoWZcGRqLm4GZ6X8NED0diM
+uyXUd2ATnZ53Iqey+3OnWJOo9p3ENSAtbmBf2HAHF5+tGgAcRO6AlCjMXUczzd7j2rX7wGw3snt
PQS/nJcF4tYhdRqCZLmDwD7/3euymbw16RcDn9f2uVaiws/pPeli4PoK6HofTBH0d6juHV9WZCDa
8nmZHyNrrukTXlPQ9/RFE/WnrWoRRhwHArcVCFFr2egRrK3G9vcPY1ZRVxzyetywW10G2+PfalFC
rGCjIksm3BP1BjedEUwrCYXnQgRQT6dYUAzqkphCMJ95uR6uSOtpBOc6mtu9Sm9Jd9XW95dHqCA0
5SV6Rb/YvTEuVkQ1aKRXA2At1EGuJVDHlZWA+kRBN2MkuPw28LMEI4ubxMlk5vkSV3Gkp82Nkg+3
g5GheocNuJgY1RPMIx4bePh5tssaj9hlHpCpe7bG8R8Dgd8nBFf/Vt6+Wmr+pLjWFdP1ULHch3FJ
UGvaXhlNfhoBpmsYwAoZq09QUd6mFiqEOmWGr8i4Pri9vam6R6BCtekIot25rGxQEdwdW/ujPpY/
VQo8YQWTqnRBsmnYqChtc2XNA/UsmJWsA7mxUqCH6+LRKqsom/RDVgNSunbu73JQd24571eqPzG7
uHZU5xcZnJAoxehpoDquk+65DtLt86ghExiHU4d84DDZr1VbRChiHksUDBb665TXp6rtAWDsygcX
R1hQTuJjN5Ow6mMS2jU5tm714MZ9gYJy3TeH6t7Wq7ulah9Q1P2GtOkI2aSjhsDULGCVFL+YkZ56
5IW9qi/0Xam6v4FPCguGamSI/FSvg70GzicoGEaNRobUC7g2PxMAv+M1bz1Wz75VwLXGTaKu7H62
Xe6b7XTOzBZGSVp5b2rDvh9QsK6DC+RpyQRab/mDqomGKnP7vEBiW9ej6RmuooIB291a1WSDZgmc
ojHB9N1WBq9SJvgN1RNUHmkdQpARGNP81I3tjIyjherq4cpcrNuMWXkQN/m+aNdTNQEwPk5vPevD
RZ12BC5mZIRoGE5qr23GcKSbXxbAWmrQw4A4x8WisSBZEA+/C50BuMfADjOMOGQlKrK7MrnB7ePv
VclAymK7nIHsNBeh2qhHsiyjZzXzuarT126KD6gGunHLdqd1oJ47UKcEGazVvAoFAtOUB7PpUK8r
6cHuUZeQ1ekDfJjSAMLYwM2A1XLcV/jRnFIgy/1yoXdGGwNwWGEAA2l81acodGZqhAJxFXpnwIKd
2Twk+frDVbPQqZ0JfdLeOaQ85PWY4HKqZZ7Tq5VHzMrYlQZQkdo07tVUPRGws6GKN+BoxU4qM6/w
FY99S660xj64OvuhgbhQmgZ86h04q07OzVZFNevLv3bRZJcrohCRl8Y6Nehg3bbiA2wITGjIIuPQ
/jZqzz1vnij93ySw3y6vNaLlmNt7c2usqQlmHG4lTwNVAC9yJKuYaN/i1bHg9lWtW0PVqB6RiMBH
6LcQEYMXsUU+y774rUobTHD24LWyNqlnrVxxJNAeIHh7F8ckEe7yZ1/fsaCKZCl3wRZDuGuvwXIx
X7YdPyF3RX/DHPhCSPSOokdzOy8tlDrtm61wBSYXNCY7d1z2rjtIBBKCHYVw227bI0mIndeJ3Ka9
avofcOUAH7XaFV0eDrOCKLTdpx3ZXx5VW3t8ERnxylkHl3WOnWyhdbt4xfQSp6+UHIc59fr43+VX
iMJr3oBYTyqaDATv6EL6OO7Y3rpvg/FKecoftNgfXqDzCBJ4M+CSxwkvv1MQBhBuW86GfMwdrYuj
bLbOTqn7Sgt1ZVc3gNENPzoKh2JTVm8hGg9cvO2OxALYAQV1m7GL/aclcIkHouTyhwjCPF5bm440
HoEqjaPZyncOJIgIkCOzWO7tqZMMAdEixutqAadNyahm8fulG32r1p0RrvsR+t0KxTkjPH48diN7
m6C1eImtWVVTEec0jnIIyMCNvlWqWvGA4sp2l1tMMKJ1buaDH2VDF7XiBSgF0Wh5nuwZfiG0OE35
tOtrkki6RnRo5/W0qQLPksLulMh8MJ+TvbYvcWY3Ux8QSV+RVp0I1n1eSquTNBsmVY0jlyHAfLBH
yWld1E7b+z4cINi6pZhaqBn0eL2icJdprWxGtIB4c7RDpmeS3UWwnr2jUD+8R9czI7YIVXBm7HG0
Rt3FDu/cy8aTqHm4mc6KzFW7FI/Pk+shOU7l4+VhJFhB3m/XPvzspZonHWbzCYKN/Kph8c0A5lNv
Qp6h98AsgsRKZ1syZEXfwG3tQCaVtabiG5rkb1b5Yyk5DL2LNL9Y3Xk5rWPUhk6xaUQtPGoAmwaC
YSDPumVdwVPoZmmqR91VDhDzREaBimOrr/qgs9gNsqYdwMj1FeJmmWr4nZL11Y/ZWvpDi5K1alyj
0AG5ZiPKFymuwLobo1b+FQrx43U55UZzHw/OVapWO52YrU8NSH5XZX2yjfpqmVni9U1fewxcJ/B0
gJEFsX1eq9jLbO0ZwpanoRofFZl+SrBSadxCoqp1TQAT3rLqdkAGa6em1bWWWZJlV9DpvHx3jc2i
cl30TVf9TQbQwKPLA1ewY/CC3TZONKNU3DgqlrCo79HI4TCh6tX9nmydvG8jH/ox2ypr+zGBLXX5
MsY7AvGvMf69/ONFbb6FjR+ePTYaPF+QnY5gMQOtVZ/AOwtQ8u89nFsqoF9kOsiCWK9B2LSK2VeT
60ym/BY1OxcFOK3T5Tbi8mgdn6osjFEmDkqqn6+qpF9F44VbJCqjYGBjVwoiAbpfZi1AwePd5YYR
/HZekgtOUWZ1HbYCe2xWUMosHFspFN6rdqagAH1vleOFtmoXg5PWppDPwW8gnVCOAA3D/L2+VbnJ
uq44Hg0jgCmbvY5SPjdASU/kx/faZ2u3D6OSrSYgWo6b7BvQ7FSkAlB1glQwfNbM8PIbBJ2rbvPh
wxtay6jzZRqUSM3uJrygnmlw+cmivt3e+OHJ05wpaGbMKHj6eQVpmmApVt0bYPzYrAWTDE7RW7h5
a2XDMidrnewtUo/eFG9mddDqGR09posqK8kRRVwqN4N1kzh2nLbY7EHKC3W/QJya/QVGMNB+tdEg
WZkFixCvm20VvTPKpFagdu4Oiap3nrkmUanayzcHKzeVHdqiooL0SoRslucMNIgNVFIshiQw/Xow
gTb8ucutOktTOFICCGc9tYA6tA+Xh9LXkRysrj8/106xcXe9ne6LDmSVDlRUKDAHmIABCgjvszlU
1gSV+ZakxEFQNY+rvM/vqywGjyvdBainzgKlmve2WoWd5rwNa3HV28/wwjlmq+tXliKZLNuT/xui
6Dxu2s7hpDlQlu6rPkc+avAoPm5qai8db2Zd0ozC7+ImOzKySpUM6P6VNEg4Vs/lBOMt0p+p00Yj
zR+6dNr47vHdiozk5b77ekzrvKB1sgE8LDts2iZpYSjYegaAhZ3McEcQaAKq/LmroDVcurprEBPc
FD+RVrafLb/x+z39B0u15qo5sF0VNd+61Nd5VHLWoJwALkLJvkTiu5lh/gin3NiTA1+3X/3VMOD2
8sUtm4xtX2NE67LbhI5Ig/pY+7Vj8Qa13k52QS6aqdxC0KQdjFIL7Fr50nix8cdCoHa5v79ekPX/
iFxVQty0R85lTWqf5LBTBcjDudUQllx+gWAthq/T5y63isId2aAl+/lZ29W7+BYxlec8Az4A5ILs
xlowbHlF62ID6kuqIY6MZT9Zt+OK+oHd5Q94P6Z/0cu8mrUoMz3rIXyLNJoQj3X1XVo4hxnmCsGq
x6FCjT32fKibC+XQd+pbnCSPZZ//JeUMqGuv3MTwH4AhBqFQzCGaTAFG85vegXtiMoYqpHz9RN5c
cwbRmThXFrVCbWalpIO3Zv7q13OLSGcouJkxkUcxq1fXuHHsLEKZkTfEj0Dcw57NlUw2wRB1tr9/
iB8oDCK7YRPXZfrZyAHXmGW7uejJ3JpRDNaoTKOC8hTAk0mW3mbd96rjdF4Cm7mzir0pwVEzUX84
JIfFDIRqUFlIIoT3M+BXrc+tEE7q2GsKK+8ImI+gGl0vNruT0ZKdmv9L1/4acsTXuu2BzWZXJVnD
FQRjJNhPhYUbWrgvwPQwTYvw8kgWTRJuFZnK0cinbvtaGDIjyemifrwpbA+0cVnFrOAVvDh26WYr
TXX0Vd7NO5iMArMGQigpcRt0+RsEOy+vjU3LaZ7IDFDkrL+x8gk4XC+pXhhq1KX1V6Jv4MIJfcpK
Bb7PLtTr/TMCSNzr1biySXeu3+OqDPz60PTrSKbpEb1uW5k/TBx4fduJDWABlIXkhlbxXZ0Y0dJV
3xIu6vb22g+PV+HNRHsVWO64+NdDk9IUkoVdEOXZ3ITvaGHp3YC0R+zO97A5vV2zKkwITJ9tBvsQ
zXjVwQ+fsya83POiduKWATZm1kgB8IMnrx5UcO1IxuK1cEEIv/x8Qd5Jt/XPLRV3Y97McCWNXDqh
wqPApO3pERfQz71jPK5tdu/q1VUMq1gfhsYwwRiwo2VwGDMG527OlxDG5XmACi3sox05VvnE/GGF
xQDciVHrWJzSvFkDV20i4sgkSe8MgC8WGJtbYEZSA5aH2tTItvba4GHkhI7fBgCp7ljkhhsh0w0Z
xIwPWgo15gY6kpcQCG5sABX+3GS4LSVptYDoUf8Zd9skmffVCeg0nXjr3eobu/HIENK5B1x7glJx
uaME15A6r8WdWz0vig5D2t3q5sm+OBe+c2OGW3VUHiaBbHcQVBnBjuTz55UAwyHRFKNmNgm3O8j2
93xneeWjcpRrmQTDmtfkJnA+LmyCkh8YpdLlT2nvq0JyMBJs/bwi19FRl2oZWIydRocRF2leTfyn
1dcjIESH3mSHspfhIgWb9Lub4IdlJo71ZMMbIcwoXh3t39JElztb1Dz8KqMrDAn1An2dwQ5UIbtc
M4IYdtzfezy3qEzqoiUVLJCjZV4iwzW8eLVObS6L20XB73+IoyPwF7kJxfXGqYC8Z+29+rTlIRJ/
/UsNuTBU1E7cOqDqDEIWDc6QHczV34k0xiNFKBMs824MEUhENNJIIA3KBOcG3qVqasbVTAGVB2L6
Nc57bPHA8MMk/XuEI51X7DolCre6CrtLuql8jPQ35oksSBGMVV6vm8fTpMTpAi1Wdw+7hwDSb9nS
JHo0Fzv0nTIog7Ndwun+th4mYfKjhdTnARadu+oIm9cAcIzLY1e0DvIyXcV1ckeHQA68xY0OVCJE
qZ7s8F0isXNvZdBiQUE6HIg+L4PNjGJLmuCmVCmWq8LtnpoV1XssCxJ76WDVCDuKRFUjoMfITrPs
HlkQemsoi44ooPyjdKUXwz8Kjqdvlz9cMNZ5me9CeiTdXIwNELJh+DYFjX00YiZpVlEXckvCUEMQ
NVC0qtroMKkv4z0kIhJJiGDWmFyI0WX1RMymRwxTXefDwULapukipColv13UMtwqEGf16jQrjsEr
I3dl4l6XRuFnpazsVhB8m9x2rxfwjk5jrJapSX9PypwE6jKEUBw8rFkOYbL0pCJoJ17gC6eplJUJ
plFevVjZuUwywPieS6nlr6CdeJ2vRh2g8pJFQTmGedP04z5rs38tHHIuD1DBEOL1vdk4GEoWY8KM
/d4YDrH7ePm5ombZ/v5hk21h46gqC5plrG4GGCbaIEWW9GaaZZJwUbtsf//wAq0F0rMoMT777li3
N+l6cDXJ0BeMHV7La3d00sYJANy1doNuuifV4qW55dugIseShUHUPtzUhaNJtiIWjiNnhlbEKIsJ
Nkj5o5WuzzCMcIPv9QI3iePZskrLwMWpXQB/egD8Yp/Ph0FKahGNHm4SK3D+Hh0Qv2DvBArsDK+b
cjKb3fd+PDeFUR4Kl44Yt8lpVUVDthyIMvycpuxHC3b0t17BqwTL0R1IXqxIVsKKc27PBsElmAof
T8knCNqHlwYmMTVhOaDEUEGce0g16+9lsHgpYN5NyOcOBmYXe4FZpA9Xlu8ty4Sbt7VG1KGIMWIG
VMwubeyr7kvJ5u+NR14ImKylYQwrRr1Gd+Z6X2gwYFmOFdS+l/tTsCjw0r9pGca4XnElEC9NWLjD
WS/Svel+c0Tyqj9jHWGIXUBAAz/RxdNzB+Iiq3kpHMhzrUbSRqJYiRf6zSZw1fmELMvk40IQYDLm
Z1G3szxoXqIk+B5QAxr6zwso9JBsHVYHogp6tHNIdKxbvX643A+icc9N3XHzY1dJmezXuoI2RguS
OpXkKQWP5pV9paPmgIjnuJZpXnL2Zq/P3/rJ/xHxFbW72AxDcyzznVqPkTVlkkcL9hNevpc4IO0w
dXHhO1LtTPUKADoYW8Ojvrx24/vLP1/0Dm7eOoPRWEXaJ3ubLn4GSP5UbEDsxzq3Q828vfwSUXjN
C/e6eWYVmR3cvJ/H5/bK3Ol/2Q/rdnkZAnaIn6sV7gFJUMvIMqK+3v7+YY+3XVQEKUmG6dwlQTao
K6hziwyMJXo4twMD1N/VdYGB5JQov35c0pfLjbS1+BdpLh6BCU9CRzF79EQe/yaWs5u0xLO6FjZy
Mst10S/nZm6Dsj4T9RDJvs9Mf1XMsNdkihzRj+cmbjLpVT7YXQL3y8VLHPZUoDYH/uOBXVQyXYvg
5/MKPrcvMqYpkG+Mg3IDA+lDYcbh5bYXXWK8Z/8+jBga50WpO1O670A5UlzjbNPq1m3MA5Q0fpaB
5qt3odnj1mKZnsoxechyAMqYvqNEPehm6ZmjvaNUKqgVtCcvuINJYTEu8EDdl+Mvw2i8Di7nqo2I
+HsCMJ2X3Fnw7mznfhN2jCjLMlH8nCrdGQg0KS1TkJrjxXd1mTFimFBS9Tvlpr5lRzDe1pMBR999
HWq+6fdRrHr1OS49uDIeLnekYCPnBXlx4c6zSdFuKYEx5y+tv19cyfwUDT9u3uu1Y/XMgejMmn80
WuJX6zdpxPp7au3j6NPcYbZV2BZuO/eiR1M0Po1H7XVDLaNsj87AfMoObqIW4hYB2H3Y0+Si4w12
a2R7d3od7NfvNT63CHTamEFXgUWgdg7T+LhayGTuLj9aMJh4WV6jDg186jCY1F45TXV6XxD2qPcA
tJtleQVV+w891yWfoW+/94uVmFfnwSQlUxcHopTBD4y7BYDCFtcKx+2f4v+xo1+mHz8vB5Ro3Msq
mgTbMK/Za/W60+ACg/UThY61lu9yF8XXbRd1g/d2uQkFtQ06j8eEl46i1i0G8Lhrfm3uAknovGCT
acMp6P0BnMrr8nvnDF7DR3JLX1mBcgAyRG2feCnqLC9/hWD48rzLBlmxMYdSGoVzuqfP425WjICk
9b/vPZ6b5HbhWHOubJNcPS+57g9QN26qhctPF41i/XNcYhA4ubTN9nTnqbVC1Eo+1HOQZchng488
qb2kkQRLFa/aY7ZbMTffJEgIfrx5VX3UsH6zhbhJbmWGxYoK34Bihj0Z5iujdz3mrJKSr69/usYL
9vSVDHU6bz8dSVbVcINkyCWD8uuhAyvvz61fIL+L6/ptyxueVbrCw+mm0GRN/vUE1niBnrOOMDql
UK3G46+2OepVEoxV75MY3HzUE18eP19HBRqvyWONAohujWkVmw8LGXc5DBETFNba7hxdfoOojba/
f9iJUE1aJ5WB3lW73nPnP1X7c5ZZawoKxDVeeOdofbKmE/p2uykab9WfVYB0/u/ibATKWYULoXbG
1e1tAu9i6Xb39RU+PGY/f1Bpu9MICzlsd5S9lGvzVLTD3zjJjyWFdzv2wed0GE+dIhOgiMYvN8VX
g1FabFNv6AsIqQyUx8iwn4IFHNbvn7+lMEDmUDMM4HmHSzC/uGvOkJohmlpw19Y5XnW2Hy8PA9FX
cJO8jQ1mzxZGM1Jop95qI+Y0khtbwaN5NV7bsMyEn3ayH+c5MkzrtLhZePlXC9SkGq/Dc2L4b1Qx
1JDEaOwwKdfHujZmICHMN9r3CqAAy81ktdZu1JSjUXffWhI1XpnX0zYrehUpADO5pcu9hXA3/nv5
kwQznhfmKavp1nGJnE4HT/mqB0zAUXZUo3tSZpKstSBvpDncnDcSCnu4HqflDQI6Z6H9G47cbtiH
a5hagQnrscDxL3+OqPO3v39YXuZ5pDTGHg5ybb1PF+tmzFLJuNp+7X+DNo1HSuq9Va4roACRXeXg
Md/H8eLZ1tPl3y2QSWi8ig4WCbGSz0CL/w/G2gDE/z8Ya3qU1ekKhMOaw01vUseVi1L/rR/mAIYP
waTAu2sI1KAMMsSa6p68aLeXP0jUEdwEd4kL3V5nIxUQJ3snN2DSZUm2EO09m/xFV/AKObKmo4YD
dbo36vjKrOmNrhU/FkqvwX4NJuyOORLzVlsZp9QZ/1C12RXmcL8s1r1ushSECPwkHLvJ1IZIT90P
WRLWynA32QjGYt29ifNF85x0PfZNgZTqfEqHfJcmTVTCgtBLTTtBqe54KnoACFpGd7E+1UHt9Knf
xdU+N4qHMaEgWYzaMzz3Eq+c2img7nydDdnesFHyAy4YwCD1NHl9QZZAc3Et58C0OBgB5PViuxqh
+lMCQuJTawLApM5N5/euuQRDz64zlHl6psqeVcX5pWjO375brgclDaFNnLyhYK9pRs+Jq8BQx5iP
hVufusG4H5r4yVyS1UtLBm6K0fxJCMzwBr3dK/V0Kpfm0OeZtWsgvx/aFfpTt8n9GGo3ta5u6m7+
kXT9sZgLFMkz94YsCENs+DDarA5xZ3SmDVzKGTASada0uM5u38B1nqLYKR60ZL6eNeusFTgRrtm5
qbo7WrMf8HhlXtWot4QWf1UXsqeRbE08oOLBKsqwboxDMtRJ4CjlrcGMKzZYYZelmHp9fmPoyh0K
F5iH65E7fZl2UCTs9Hq4V5b15wh0aTKncPlxWB3keVcHnWZem60ddub0NNP2AZL/3DOUOirWGvD1
7+UINF5b5RCaslaF84DlQj6y9ON11aXw5DFkh1XBos1rqkYYyGqqiQV1js9jZXgUyukEACr4NcnW
bMH85SVVNdXykY1Y7dpgDtbH4ayByYbzXFAe2G0xeMtept0Ufcz29w9LtkVLs2p01IGUDfPt8i7u
QQGLO1/JyPeiWl5XteDCfVOgIfFZZMfano7L5Lyi0AzSilmyfgs2B559SBQGd0xIYqK2HnHN/tLM
la8SmXOK6OlcjAnUfkGSKoMuHCT26ZHap2T9c3mdFm0KvLqqTU3FmpFsxKG9vN7ImcMvSJz2mV8c
2szPvfFc+bLUkEDKpfE0RGA6B9joArRo1WC/wYorGG3vncwcsqD9K5OMCQYvL3B21MmFYh/zY51P
AG54S7Z+byjx+N66iScd7g6ovesANbN784Bt6CmDK9q6pDKxvqC7bW5GsMZiDq2wTwNRZKXHJL+a
ZWJ6Uctsr/ww2cx51UqtrbBz6i9KdWt8TwOo8ULmOl0N6pioN62tN6tTA7dIfdcyJa0uahBu/NOq
LrJRQ5DqwId5BMWrVA4dIEWXp4D9dWDHa5at0TVcx0FQH+McnaSKPyZX0KyGdFF9u5K8RHR0+I/I
eDbIuuo4twEEetho++ReO4KJd5KV8IkaiYu4FFO3ab8lNtwqD1jJQn1DEvfx3eVWElyxaf9RK/Yp
7XICvnR+KO4n6gEwAcou4g3DcwCYgiwaQu+guPnmvsCrF40p7/omx+UkRUq/RXngOKAA7ZTIdDqC
qcArGElK5qmneL6tab6RIgyOv5cHMreB9mGSrdqY9nmHw61Gp6BdAXayGt+eZAQLQUfzkkWr1lrV
HnDGqexfq+GvbPa6WnK9sS0xX0TWvEzRXVwL1+O4AtMZjGss17dn4zpPp+eSyoopRK/Y+uND6xjZ
nGS9CW0gm/qIFb/dDiYG2u/VkSWxRO3DrRZ6vWZLYmH1n6h5W7HsWs3sXWdpz5KJ8HWSVeMFiHoy
6MzWkL139/ZN9dhDotpF8x4Youo0BMS3fxp7fb+caCTdN7ef/lW3cCc3pXCWrKmBWJqGbvR13HYH
bg23xGXyykXdd1WpBonBXvNSedWa8r6h444ixvYWW6YYEu3dvHAR1D8g9FXo2oqfm/oDJ1Q/g8HR
lQqW2LJfWv9y8wp6j5ctdrmKOkFcTe/zDArvBW7s6rVOZYvYliX7oiF50SKtm76iCpJDRmQybzMd
zXztSO/hXBvI4xzBEOe1i3ozt0a5MWZWffzd2c7bgh13rqs/hiLjnwpWLx5JalWKVugttkR7mRA5
W/6KE8blHhDsh7yJeOJmag17sWQ/uOozsS1kMVd1p1bmoaLdVabqkveIeppbCApEaKMLzNY+ps5x
7sl9DzcGt3AlEjpRC3HLgIl4gY6Gmu2BR46bfVfK5r9gMhrb2PqwgOVFHrewb9928jGob8u7NACG
YTeHiW89yQeRaMLxvMO5yNs4HUsUyGceOM/7JnKC4qr9qQaqJ0deiXqBCxuMrk+MZdN7Vp0dqNZu
Bl2UqTIxv6ATeB0jAbIvTlBpvVdm15sc4DdlXgWi5uEljIvSQ/ox4Sb+/zj7sh5LcS7bX4QEBoP9
ynDmKebhxYohg9EGG8z063vFd19adbs6pX7IUqZKiuAcYHvvtdfge/BVV5tis/gxrNXTOZMpEpii
vxyJ/wZf/geF+m/3W5V1xITrl1ieu8mm3q07kX4tG3gU7f6aV/Nv39NvJflvv2NY+hA2PybfmbQh
8XxCalFWLTGC3h7+X3313v6qefiXO/5PriOiwnjILWpg5A9Z6EcHMnQP/fq3vupfqC7eP7mO4RQV
OUCVcsfOLqa8aLPuzXU9Djudhlfy6hzWP8Uh2v9tFfxvH+cf7/mInBblhDgwkKt+cmGKavpmF/71
yPi3H/+Pt33OrXFgT1XuisBLSPjUip9F/s3T+N9++D/O9db6q5YTws078m24iKvpnfK/dQ3/Ib/9
D4fd/+dnWPUCBL8537UmhmFqgjq49U/Nrczj5Tkq4+A5NDFJ/BQqx2TaqA9gcZ4u43DTbrrt36Qv
/3IY/pMXqdsqLLT2gPuNL2SGhp+A74S9/f+JNeP9kx7pT12OtR/0FH4EY+UPhPn876fgv7yR/+RG
Bu6MhV5H0cRr75suw6ko27+cTJT/Z/XxP9yaf9oZ9hXz89EUsCAucz+NKvpcyBomId4IE/N2t6ju
Ri17X6fg3hPWxKKq8sRpJhKPgXmJnPCqIu9UdXbHnSJKHBfCrqqePsKSX4wkzlEF7nvXrS6Mj/mD
49RFnJMgtbP9o7ouM4F+D5v2GHXBQ9+T05oXQ+xxpG2HpnnNK+/FySuy7TT2i1UDBEXl88MvVfTg
wKZZt/R+9F7atkYAYekc8wlwcqPDx0IPexK0Z7/XyTLlYcJ5B47hgAQTVt5p0++Adh9tMHy1itAU
MVMQds37ynodVH2tSSo/z2PlEm+3FPQRXtvbhq0XTRBmBI96d114vGi4tQLQ23jFpa7DJaZ0utYW
ri55WHVp60oA9M1d5+ublOytrRH6KYqzzZejdIIb0scOAVm28MW9MsGbuFxBEp07urFVBxonD2Y4
Ts0731UqYWF5WJg9ktKdEtbqd+NOh0Esb9pUT2Pufq6uvFk6+keOLXnikvED6PgH4Nh6Owfuo1jW
k1rg3W0XqmMXfNvYmTDzB9rGPvll3FVwry9JvRtL4iWVCjmCIu3R9VU2+VEflxM7N76Bft6t1V1d
kSiNTPDuzWRFrln13jF4JUlfJl1enHQ9/YjZTbjrb71uyThTCUjteHijB11419yBbbmmcqd79zm3
0aFr+hzxTTnW1u2Tb2ACzRz1VSsHHcYKt4Fh4BfWyQfZFjC7KBAoQqrxkjOWKOs8dR05jOP0IvS6
lbR9XZj/h6wgLuroTnDnM5SUb1yPlVnZ53vuDw+1ih6FDj6pLo48NEXsrX0qRvUw6hGCb+WdLVAk
bDjqjfQgDnegPalW5wiOzMvsQAMUwrc2gPxiC58a+H/KEGbzejtilpyxYCmFm/ZLKxIjnZ2q8OSJ
pnuCRuk4E/Uzuvm5H/r3eYSzeR1Ot3EM1kSbcI/9J8IzvQhHr/XgPjLer2WIk4t0XzBLh+vNYt78
wN7TVaairG8TeHlrNN1mCxNu8GlhOw4fLlinbJs2LJBqNMKRvbyT0fzZ+N7RaauLqOEA5Ewu1htM
PkP+Dr/tgR8CWh3WWf2UXvRS0Q5BJ7l67xfErbF2rWP8708RzlcYmp8KKxGRZ3Mal7Q+5iq68+2Y
IXT2CHN/pHR39VmQ6HHlLZzHJD2M1mwkDBg2MwQHg5NfLetTrzRT7LqjTpt2/pp8u+u6X+OH+stb
hE7XSreboZJBMszhV9tjNzgaP1mkvOf9+grLkG9lSthv069qCj94OFw7kDoT+KlPycwWOEXKLlma
6rmU+dNsiw+3AVDUhd12JPY9GNZnwvU+8HwVtw48xtX6VjpVkHQhh8OkRGJ7WO+0XDal9LLOTtve
mWAnq4UGVcTRMZIMHrkZIYwPzLbMwUiYF7jje91ee93j7NYoQ3jWgnE6wTjgQBp/J9xqjqdZ+Smt
+ieqxQ8p7CnqhpOd4HEZkPJOGCcDwa9Jij7Y6UVdJ1JupxHEprDiHOb0uJewCV1IB1XFOFdHmpNL
aGsIOYbybD3zAVmm2NDc2+WKBWkXqt3c56eFN2C6y66Ix87/LMUwxkx4a+L5cIx3nffOK1g60iGr
ugJLSWJe87B5db2p3vGBVplU+s/Sw3BzZi8BbNSHar34nn/RtNzOQ71j9Qob0SZ/Kxpzrqbf4IKm
uS8D8+ODjrIO3sl1w9squ1s9FU/S4ttxjX+noikbnVymtFmzkVVP4TruBt5tSdDd5WTOEJ38uooO
Zd5xMlE2p24oJSyyiqSrgfMJqY+4BJwJM2jJ1qCWOXOEv+XleTH2AzP7w6SrZ1e4SRU2Il5CMLTn
yjyLVbdxxyF1FdqLYGbgnqsadkAeqV8xlG96H0ajzmp2UhXbvGjOitf7oVxfFcthR+Rd1trfzrn4
sjo6g1JwCEo/ndRA8XsKBK+WT14xXhCGfWj8dmsK945WbRMjmu2+k2GfRCxoYmUQPGngFulpPST9
QLNc9a9Fq5EdUpW7qi+WRCIIop2HhDOoV3NnONcOPcy6uiC/8jJ6YTpU/FsEDA7XBNLqMmSPdff7
kI6IAoPXzv0YejyWo//Ji/JmelrGlePruGBCJlBz3Lu4vQjrPs0Dj7AGdrLCzR9sGNzlBdkhYpzG
LYhdmVFdhs/3UBvm74MAA/gMv6EFIXCZH1VObFxZYjU8IS9hGd00cnAq4pwbmvBxDKPXDmEQZSUu
htMhVkGww676xHE2cWZpTGzh/uY17D1FwAodDkHknuvfb1+InRojMNP5Vz2uP91QXPQCoJdwBe+m
Jk+ncdqEqziI3Emg5PsUEcGT2KMTkMIkYNe9eIUHepdstq3rX+S49KAqUSf2g6lOwHh/Mm74HPZ4
ubEst2lTfHXOmsh+vLjVERHuBBiXeHdC/7iGy0+U64egY88SLg/wwJtmaKGrZA3pbYFWKI6wzXVZ
P29hq3k2gUlxoCYRkFGggHW8zsG5cgRoJvwb2RpzbFt7cIgpEurOJyKxBrS/h80ywtGp43m2+HpH
lir1pJa7Fe+bG6o7Q5lFrzOgrhSHMpjTordVaji5H6LOTQfh8mOEUzEuAdWlZYPvw9TjVzsg0sgY
5GTkqrqDMTN+z1RsZB+cQzHb2AvEBa5Pt1wIiBmKU0fmkzPRP1Xb3SFteT+wMHGZh6qskOMlNb8L
x/LsVvQ976tLLdhZyW7vLgZFTOtkCoOkNSseRFFNewaTNtWsmI0VLExc/DRiz+OKN2Jo3DalloLt
40vQGCDSIwa9h22aF07Gp5EUQ7LiVEqWMjj1fEUOBVYL8dSJDwfepYlWcxB3ot3Vln5KjUKt6hun
/Nh2Ifqg1j0pkT8XNZcxLJzvglE9TiH5qiL2zGHexAWTsGUKQf6x1UGF9msoK5ngfL9DIfpAwsTF
9J1IZBfuozXKunKFGfvKdDqY5dBP076l5phblVGYX2oiXjsKU2ITPNsehnieG+2Ib15C2qOlbNeD
M6DaVeYNCGqFc4afZlfsJAksXvlgSfK1zPxebMp2fe6UvUDKeS46RVM55T9h0Lz7bf5Zmv4cOBNw
BTl6iRbL/YiGAMZGLtJ4OfkqcizF6zpTYuwyVpp0wN6uHxF23Dq5TikjYVxw9lSZ+jA6aL3BYomH
3NvMVKRm8li8OBpJE3279fpwF+kFnYSVm3VeIHMvXsCsPiLl5pUN+Zc3TK+DaG7FSK+rlQNMPea3
wQ0OOfPBIxE99sP+sR/DhMn2CuOoY+f6dyD3PZKuBUiywO956YZ3ty73kk/ms56WKoazUSo6iew7
W3mJu7gyYXMLMkYzXsf2l5DhzEdmdTKCe7EBcFTFUy4OFQx+DOtuCHBrEyiAho1p6vPszZsJlSBe
c4OwnML/oyKydSr9VMnmELjygdjpMo79A2fo+UeSb3oiYJdIEC5XlwR62uHV5PkRrtg4PSYPykmY
l5Auafv+3PbqDfLzK8gcZ7d3fvNbT0UenfKOnIXj3q+5f/XG9oAgDxUPstuWgvuwqjUnlasMC1Y/
kQixyWd7RyfvPeKoWlJ8UENSWEWfCpJ/LQ6YQgjf/gYRLtVDOcX1PL7lTbNkZnbH1GlLkaipuuUS
cSeTFwe1mxYUI3Qzsnrf9+a+Cv1DSMVzsdTulvcECRa0eSdQPMYruJa4BGC2uLCN5g6aO9HdKl+u
ewSiw+un2rm26+NxkS9jJB4XSTE8odqha907s4IgKGx3+do8wYn3WOH1jnUBHY+MhiYtg+BlaovH
dVl8hBNhklnr/stTy5C4lQXtGUNj7EWgMSEOhyWy8vG6e/yiph45e9o8Gt+7G7vyA84eF1ayPV3t
ZQznuwjNq2+PjVt+k6jeRIO6Ln4HogBLioae4GDRYmYxYapXBK6TCo7VHK1BNPbnvgqhp60uUagu
TdEjvtHrb6qHR9/Yey8q12uGlLaDkuZo1RzF/hp8OgzJPii9HxzQYTXRBkNCi8wj8ZM388Zj7lnB
JiMeND/VDRsSqgrMVMjqRRfMs0UEFyR1qliGBpVUFInjiHPQor2eGy0z41THWgYrFImNSa10t5Ee
QaQZ5KVDdNgYLslKnLOcw2vED62pBe4Gvcs974dpM8Zzj5LruPWRErrD03ix2vszetWubZe9GiWP
Se6fo6HfBYhNSkYrzn63pM6w+olvcaWObe9LA78Z5nebysx7pwxAbHL5Iayr71qMb7r0Xx1Eq2xW
AgxndYcrK2hSBs2BUC8pQrKZA+QiGYT+NjzlTfTUVfO1wsWVys/YWAQJ+T2CVmf+cmT+6vPqCb3l
0XrNs7fUT7wHeTXi56Ene/iMyJj1wNCK9bl2MGnoqrwP3XXrBJhey9K5d8fgdSzFYz3LTdPiWXEi
8Ras89WraSZm82wqeV1W/OkHcPHMDR7jmwJNm7X9de27AybypOrlbZ0jFQMX7vAd1I9j0IY32jhI
1rIDzIZnp49JV2+c3NcZApN5ii/xHZHGt7mmPwZlXzL9YRaqYqgFvqidMopg8QyDzBOZ3a9F5x9V
KL4h6q5wdiBKbfjViKzC+eiGaUgdwVlce/ZnWtoigZ+yhP1YmwoTIMqLsZ3o0YCFVW0QauadmG4u
hXXgcr1EvwANS0LNRCI68zjD8RAd5J3pzYn0Jj+6SzPF05QjW6nnqGpeecCwcM4HzPrKF48ec04L
Q+yzWCV6QrOckEaQ8bLY+34I62M7b9XMstK4f4bJ1cnaeS9lYe/ytnlysK8GOjBeGHUwiw4Zt5jo
pJ8MBYCJCGxUEixHxoYhEarqU58CNpmHdUwUCc/Rb8fe2eIxx6sTe1OFr4sAD+im5eTTYSfrOeUg
7KQTV29Di7ENlqMkxiooTAMSvaHDg/hYI86FfQ+U7HUxZsPsH2dQVeLe73nsDe6Wzu0IxKnNDO02
XcGPyCjjMRb4m9XVME6qjh0dbTIsIzheEqMMgC/Jw4dAzZe+9iowJdFMNexMfD/fqBYng8EwOw3u
I8IU8P454qmjIV7gSCU+qfOkYOHBDxyDLFL/j+TNESwUdMGR2M8SbWCxdCeMtV/axfmluLy3xPup
Q/llo/lxDt2L29vH1uR3hEZrjDnu5PIetdp7rJDjVkRe1tZwn5vE8IHB2Ev4LyFTmz0sScGgHOkn
D1lWNfwokJL+C56+T0KhhjT+A6vmr8AlL3WotqsNEkRo0SgCj7QuH8VvnpyVYOG67FFgqPXxxiYj
qNf9PGy6xvmehkjjIWI+us7uoXMFsrnEtZgjP3UDM6dI2LuvZZs2vb0oxU9qpBeLPpO3Y76hFPO0
kPKuowIndrX11QjS3lziCtubB2uJpOma75oOW2KiFx9nY1mv36L+GrS4LyMginCDvhEpapiclkOC
hLD79ndwKwt/t8CqT+MtjzEnV8lQ05dgbk7MMw+VN99zze5nAGhsWjf+Au0IWotrIaajLdtnOvGN
8ezWBe9bdEFmVXEcIno3WPelF+RNB95WN+vBMwtGeYiUs6Jbzy4gbHQo72xdrhUzG4aEqbxcdn6O
3lc0me5yk/SanCKn/gSicfaJeARgco7U4GNwzb/80P0ofXNg3rhA7cieiYMKP4/+kw7dTI3qRVC4
/Hv18Bha94nU1U/XwZ5f1WzjOOuNDeqYo0WOfYyIsvQuuUbStHTJOxIaUHOaDaS0V0+IMoZ5r46p
L5/7sj/kGjMWL/WGzhU+SvUySnUXrQ2kFGuzga8c3OfD4GU2zUfbkH1YiI039weEW2ai6YvYZSC5
uhqjdr6BDXMTAwY8D0ztlY7+tJF8LRag+16xG50CoFh+pRHe66o+EmTIyd9D9ndCy/M7Z0L6H2En
HBuPWuTXRrqfPm8vHJnZ3Np9KdonXSOCiNE6Cb3wEBny3luCeQvoisuL/QCcul1JjSA6cPeG1ca0
7b4GKbekNs/tTG5FjmqLgAo6NVlh1xQaiKsfIG4PAXQKGgOgoCiDOTdnj/EbetnDrOClxibv0wX6
JAGguZhiRUEe86XNPCy1SdSeFwaqQZ/fd+2Yrlp9WuM/a8l3rRTuxifrBxYMT/UYHoCxvi21TqOg
PfYUUwyiToopuNLKfrtu8aq8YFdEywEmDfvG6QELlwAri62ogH+Iatf7zW9Ppl4szhyU6zYZe5Y0
sOSN0edtpn58qXit0QcqfEi0jNSp9jlr0CYKBDiGxNn1nGxGdH2ce3draR953l682aANB3ncofSK
1/qcB9NT24wx/C/dFE7Ff5wFzf6MnDZFHWCU/mNZNSzpaZdq4ZikG5wnXXCdAM7fy6J69hSGLgF8
SyxNYnVz6otnnYtdW7e/PRSiSbsdkslh6JjPade6x041G94AVMC5Ba5bCsPPI4DqJ7TMcVuztPLo
btVFZt0olYvdTMJ/XIE6qbH+Qd+a1k17CIG1rPhHMlmYNuPkPBNv2ABdvf7amtClS/0mGMCfo3dT
K3ajdDemWtF7edvVmWBbT/NLS8UGBld4noLbICQOlTlRNRqZmX1NjB+GQL6BIZ5NLM8iTTMG4AoN
stmz2j0HLHqPbHBf+c6LbmEs6raZDick2ajUJc3ONBz2eT7fzqgHsVAD7iHCNaORvZN8SDri7NtG
bhFNu62a/hN+1OfRRSxiO5gjhtIx66bhAlnSRzetR7fX+wVU1XjU8tIKdRtodOJcY9Xvs93E292q
5h8p+23rkL3p6FcXDYi9i05NiUhjgczMpQpea42rgO8ywmHQvwWt3XswFouq8lHx4Vq1QCTRIorF
vdoyTImHLa8UTxEeEt6qIwEfcXRq1NiV3joSJDkZT8IImKH2F6BvGsire8gnnvm+66NjVructgfr
2ddeLe+zQgtCFiQ6hoMTc+3t3IieYE8F0BFAHOmnLdxPbogJ+WL1E9COTeW0T43EgTa0SzI6KOD5
erAGy4jSgXuYo7GMCJGG6qknRTEOd8YFq708FJ5K+ghdv+XkFy8r00q6XdJB60PrcSfllEGUtdXz
Ou4Zej25lJ/IciyQtIp2bCBr3OcBzJopjgsaKACiQBdc/sRY+dAO39LBINuJFK3NCf7YWFPk5WWm
ZksGMAOBk7ESxdyCIwi8MXE6VqaKRfder1+KsP30lP4pCdk2qneBV5IX7lcHMcyJVRxMKZH6Uf3j
okA2Wt+WSBw5lCS1ru8VkpCq1m5ttBq0Q8WnxQ3PrBPtI1jsYAxmeHQnBH12FB5fZlt0+qu0zd72
Pf5TY+wNA5sFwXwpCmdfl84hlGRboB9ghb1CkvIVMpWqKD+2os8Q2bQNq58+bMrMbZAJyam8mJq9
IsBz63LUUJZf63p+1k340Fqg9NKtASMa9lAFQzKKkCYjBgac0RotQfQtwMpNeeW/hEHEks6b0iCv
fXyQYUzGAPpsDGtDmB+JlJdwjvZ9TlQMwPJNj1OZEWfer17zJB3vUFGzmQgqPVlemtm5ei6gkwgc
37hmSEqtdH4XLYWJG17L36J+XFtzjXT/ueTBO134KQ89zMUlhEYzYvWCeSpjnyNFVTF2X479Tgx2
R7DhpG30Q4vibuhoE/NojE6jVxzhyhEbgQoAWVohqjzlJAI2QYGtjC7kD33UX+DLcC8nH1mHujuj
a+1j3pIHMSNXoh7Edz80WLQVGhubfspUgy0pdQDnM3JmJJCJdIb3EbG/sVeuSPql6n4pna/Z68Hr
Di5hAeM8THUoovp+aOd9L6dtxSnmgRJpGW14WYM1mwCMTQWqJ2/2I3dOhRqCtOgKvBsi3DQ5DG9o
Hu26yb0SO+zxntyt0Av2/rIn/XKy2rQbv59ZXPqdylYUz4WrZ4eXHz0aVb2gN6+mDIjVYzDZr17Y
36a42FQsH+KeB2XcKQJkP7pvvPpaRUNMijlMlmL8YcSgJ8UNlPOvoQGWjhmbIUoNeiBZfX5XmvrR
9YdN0TSIfHcfYD0GRVSL75cU5I6WLG098qmmz5a0am9EeHT8HJOcP29QjXeNrL46MeN5pzCXD3FH
sHzbekYT2DJyP+0cP5Y4JLDNSf0ZawE7wWhoWWtckKrCvS6HvY/Fve9bfFfFfHSgl9q4LVaxjNGP
vOZbxCR9ruEKf2in+nY0XKENLTZCT3sqCpsErrqT4brBKLTEbjsfclze0M/jtZmQWMtXqLdoVk/O
/VIvG6PGU7N2qSLlGeXunukcnG/UkG6Vh5yP9c5n688060xP08aG/c0HJuKv858VjWscujqjRSDR
jGH5NAxIUM/fCRfnVeKjuzLYTK4KAev38dBzfF3kmRXueI5gjh/XFri9hmFfUcHkQUPV1SyKnXsK
t181oaPxJuptVNOeck9lwWCfV0aTtkTOb48WquRNeBjdIpnm5XsiYk4aF8gwNO1NFpY4BIPubMV8
5R3GByhR/5ggTOfC2y7Nb3/6K7hq79ugrZK5HkI4c86InCTDvW2sjsOI6SRYqvvFg6lg7+O5isga
ZIEs7prVQ+6ET6/tGO6ddj11wbJx8MN0h9zj3lmuZKpQtTkAsNCqpxq7eBP4R6jUSsi55hOagVtk
9JbLMe3zoUo8bL7mBo0TYRhNe8ffEY23tVJQgmCf+Gv27TM3dXKyH21+641+IdXyVAQjdqywYAEk
7e8C3kGLacFUcDaiLssM9fydzDV8z2QQh9CAJXXknoohKGLHwMKwWHBqRuAUwA5wuyr2J5r7Zweu
4klIAbbbAUK8kYhzoTlWBY5QSbvU98PaHbu82bVq9iAbVCuKP4CjNXQQVCdieBHt18LssaiNh2n8
rtplzZZKHAUDp07VR7xtp9EUKQXchDcOHHon3GFhmI6mfJ8bZw8x9Cavgx7DiZMWqMrZ6uePQMZv
w4JhYHH7C/rkLnU9DCEAzR6Xkth4Zi5g1B6pgoz7iZM7X7KW6WCj/VCHO13ZLMw7UG3Mrp9xyPTB
HqSPN+Rr37cDMIqQ87vS6iuP9Kb3iiegpT8S+FwyzrDS8UXkZlohdojS8VZhCQDChrnRNnjtgCws
ct21U5SSLvxgRe3gGfXv64E8EW8ckhybmdhHlKrxnDoNqv55KcUB2OXHyEJETGPnhChwuYMD2cm2
k5OErv2Sbd6ntS4QVu6MWzP2Ec6Mh8kpbtZTm2rFjlXqc+jQFHvUY9Xy4Lvyl+PYY5kTdK/jYH8C
3HV/wD6/XhFfwp3LSsosoOO1C/SpYu3Fdbq7GcVsoaCdI1H+2iyIX+Uj9mgLWCjh0J1ddt8gwRHh
9psAmQKZnG15Xqf1VJnwvZWm3TZ8qbJGeQdsOXaRp2nCeOEn1tcv/lJ9IxkC9tGqh1zL3UieH0fK
XkFMQbylHLBbGuZ4aediV/rIjHBUu5FMLElY4Kk1FQgcQwEdKs5rIH4OMNoyog/Q4+H5kDzzuHPz
8p7uKsbqlFtVJzMYPUj0XZ14qmBsF60bipVdUlhGADZCngpvmzoLPDIdJAvXbJaFwEQi3x03Olrf
vcsXmcfzHD30y5j5efBH85DEqxZH+IlkVNvDBH1YQbH3BbQWFw7ZVYX/Her67CtzKGoLsZ6buaEP
kWudmE4PDxifsLAa0CdMucw89Jk1GT7qwECPObY7HhRvlBXPU2/3xKBpmccK96alMMF27/wu3wSL
2oyEvS/FdHCsOpkIKMWvvJa53m1WS+KNq8GslwNMIy0ugCAVfPI/W5yTgVBbLjQiYNB2+MvHgprV
N28rznwk/0Cgalh1AOv1venRQSJ+IM17i10f1Ok22OjflX00AmVqRmcHNPuKtDjssrGAbjB/DC7t
07UI3ut5hZ0uVuPArk/gm+DaWffGwxwrhz5ku6JVKTZDqDmAgiuHvI59e0/EGCU66tMiEjZZRz+K
tWdjaVd0PH6F6JKCRBkY/m4M9tGHl/MtHr2tsdPBqxt0zktKS3Favd5Lgf+mgriXgEPFWgb3rSO9
NFpQ8XkgNrUdfkPi2Zskw2uLoxOA4Btbwcnp6lO4To9FNH+TNbwxho1qbmxq3OA29WWbdkF9Nyjv
SluagOiMwgwsCkG1eoqOnM1XSsb3cZ02FKyOvJsekVtzm3XzXxyd2VLryBJFv6giSmNJr5ZnG2ww
84sCDrSk0jwPX3+X70tHRzTRgJGqMnOvvRPhxpwnzFksTo/NEBWy3FB4PThWIYMQ8SxohngzGQYz
3rgGTRvSwDabZzmlx8gS23vIYSTyc13oZyW8q0LWxx9dlUGe82/t7FzNeKGXz7dpk16WhqMla8OD
O47TulRo68ldiIkzPQd+k6FxlQ1TmgQHtqVREpLCOy72nWYjP8q3ScNxxvYWDvVXWKkjM9F9pEt0
O1oGQ52cQSfrzqjlgbUVZPG112p0jwn7fzTxlGi8/etYWycrXfQ6GtQtcid2Y018s14jU7FGeK16
40Es/b9FpIcxRf+Z70qL26mvEXHK44ZdlXZ1jBJWvM353vaqbDVY5RMd9jWr+pvS9U6p8dLjyIaA
4y3p3LUxy2vahE8eRSA7VraxJduVEVd7Mx6Ng5TpRiTlLvGMfYET+c+ZjUer4dfiw+I+fS5L1P7U
b3aVl55Dj4pxFNV2yt8i0nIVAHjkzj+uWsogdTQq+KIaeIiiXtWFCb9nQx6W5U/vLfm+l+1y43CN
1un9TzpEzt5N8ZwbE8WVBdO81hXXbcvrvJlMXTEW4yWxLQtwEfQi5x+9qrNgcso1A44naMf/WgSA
2QPXyX3LDZzR/gzT4XEsZg687CuUpJXZ2juAT9LPyTJA3LMg3bIyKOboz24TYzMoGQazk33rVKi9
XIAC5oTuElLRUc7GDxmOzn3qb52aDmjIoo1MzBs5ymejyfcmkzHXZv8YmuJJF1lQChbboz8CXn77
fcVwXO6om+TaWryVqpx0NZaps9bFhNzogRZJ4I1hM8p277TJf04eU/CEaKQ5w0gr1w9GbD/YrB5O
dLwRQjxZpvPAYO3sGz4VoX2D93tk2L0t5JDvEy8kKnAswFW8qy7xq6vC+2zuu7K8ip45TKxoLWYg
GqPiNuVnozkYk3UlW5oZUTVByiqtRY9B3WNOymWzd5YRNMI3mOTQs7lZt0q6mXlF7zCTEuljBq+l
VP5LmdFvIre6uKoKKTo0v9jYHFgEl5I6HVar2a7qgKTrx76Qr3pJNVcVS4Td3v4xl/rFWHoKJhd7
b7ogBkftxlQhOWeCesbwEI/b6GQNbhiQ2mBtlrEtVovTPNW2vPm6CmrpM42zPQbny4XwowBScA/n
tk6sbl3PwgZJDDdulR55DKd1bV70/TCm1x2AK6edWVjtQfYF4vHwaebxIQd6kOh+ppX85gbccyNR
QloHfYtPs6rFBmrlWKcGvGzDnVWb2973tnls/xDeuKwyteyblEmZdhlByB71noCCnAo+T851ryhx
OMlnkMDrmMj/XFTPtaqrf8nCgNE3/XsZp45NzDvAA8KfruuPTef/NJb3X0haQLu46brHZ7VVDhpl
4fUbKYxb5I9np60fRLuuaS0DudhxvpoSaodCUtayRpZDIdTqu3DVxR5mJtX5KtX5rU3E/ZQxMaST
Fx7rRnA3D4e5jc86Mx8s18ofmc180HSmK00/YnSaFYyyDSrWKDVps3c9RqMeWx+d+B8D9YHKHL4w
78qDZLRo1hwQ9Do1Ck+8qTQcrh8ZfA8Th+6cIlCVX3m3GIEaqi9fNC/uxHIWD9Y3K/fZ3G7NjJ0G
sw0QkkQfRjmx064uFMJtvSt9Z9e504NQ5FD4ZrlekgShKazOwuFeHefhjdvZ3EzaAdFtrm3dM8zO
u8Dwq7fIstjUwYgyatM7TdGz3Xp6zVxBTPp0hezY9Zazu4dbsB7jzW6xu1ilf9ANuBcP/RmZVp3z
GhDAWlgtLGcGS8N8LpaSaC/vvLTLsWy5YzTWEzMsGLDBbqOR91crVvUNnLFYyQm+Rxhs1Kafn4Jl
Djmi4jo6uIXSQZ9Zww4vefU1hN28i7X3GKvoxZbjRSX3qXvKh2E5xTZ1oX/tZWlJt0QHHlV1dGS/
MHfyb60zDes8ao4d2ouY9CWZGp5M3XEZI89ldnMGwVn1Tv7WO8YvWoF5QDxj8FM/JI3t0D+Y1wTt
JRA2cF1o/ia2959bVP+M1vocLHkbDMorWiZnnVY2sr37Xxr1ORBxbaCP24zQl8fEiw7OoH45m1wm
4fGxd/TWCUc+tDlZm25Bxdj2DKIHN+JbawIePDQGDXSTtKAvBILWrfHlFIxvDQu+rRRMBpfUPPeD
OOZzOcNZldvFSfezPRxqdrjusyLdmwbXJ7GlW+0s27QsjmTOPLtRhOrkfEZj/C8cvM8sarEDOeqU
j2QNEMJNy9u9T20mVgoIBX2U/UqZvZ2YiE/9sNY2iwP5gFcVXMOqZIzBTbg3GD4VrvUw5AMoS/rb
EiTs+C3Oo3kzmu4xVfMt8fx97IdUUrX6pFw7sPiqClrErCkhmcRL3bVwGvvFN8QLQtafhCz27nmu
WQh2bjO765c+aGJ3ZLw55BSMaRUQIMKPEjOSStzwBdoP7KMMo7XZxv/mRQSoVqdiLgg1s5jDVWGI
QhkZ53BWpySXA7wCg4hcqVPWVMVa5XJcVxOHZWoqEURoVzdlNfY6kqML/dpKqt0sWU9k+20N39Qr
rwk/Dce/OuZyHhJ5y4eCCqq96qS9NrO/N9LJgiYTYiWLGP3sjpUV1i1C5qxz76+Ja1a1xCVJTMWf
uyRPnV29m/ydI9M8WTRyyPzZs+f6yMn6WDr5v7Y0X0fqQR4xdzN5zhNS2KNfWc/5Yux5F/AVzHpr
juYWFvjQDsYPpckl9LIj+tRvCW4gxzk6JXqyeRMyb0vQjiASqGeJTzOvy9B4NnxyYgxKxETQ9WV3
JDC7d1ZWXl90kR7y+06/xHE2YmJ0V6aZWun2Lt+E7d9o1lAdrm4D5hxrOhDOn4h6B/3ZSOfHqQr3
IpWv8URbUfAoktl1E0N1aZb5GjUdR/yI63Qyz0kxv8okTYLKEkw6u4ZgVlanBWGyHJSctlHuvsi6
gka37gwxk1ZDhje38Z7mjldaWy1TdarZst6IIRx2SZythJewWYbxKMfFuFtcSiV9701TBrybMXWZ
a5dUei7eOKM0vhVKwMYwnJvrWY9q4lvAUL61DCZG/sKAY0/xFH2nipvPFS5MIWkUs+Wmu44AWYcc
j7XsUkqeAhImRsYV7YZ08ohEJf04Lv57hwE+dDrYsgh/CXDDpOUmEu7BTpGEGu8X9ADifdHNqZ6S
bO3f9+C4Mtm5PepDnKOc1+GqikKqpjuA3A7JBqClvGv60HVk7h2WMR1fFgrPdcJ44aNEGmnK9qf0
a3jTrpZ73/3zTWdZoZg5G7O1brHIH3Rsv5pieXQj8SpSKPfCx5vvNdYpqov0zpa8eU6X057kbpB7
dNiVNJ2VaieWMccceH0+or+LYuVNBpdTWXzl5hjyEicM0xrsPJSOqxpg5lSEVIO8ER/uPNycYX5y
a9jd3I+vJlDoCt/AYwEyEtRZ+2Kx5m/dJLZe1yI623Hpb/E1sZgnz/sSF461UYwNe89dJWWTgVvr
fcwvXIwV0x1yKiJjMZ5iIf4tnACdPbdXMwmtrZgWDzK4+a+MW96OkKJE1BbUiO1+IxR+TtUIBll7
GWph7AYh3Ns2p/ytHGR6Fe+xBl0itKGkDrd+RR9uTU/JbPwjqngjm65ct334NQEWwcanr8vU7phx
MQRgnAKlUY6reugvVVaqTeIRNm4C8j+SNhWTrZoz7aspppmOp5F3oxl7dEz/KmX7WmSICIlQV2vS
O3shJzX0t37kP8U9D+xirOuq3IkYJ1Miz34B3tnEhyzGkTmoI9f3odbp80yxy2qOTVUsS+CY1SEl
arIraqpSb+XyVQzu0JRzyqWss7Ydm2XXplJrt283oWXy3MX2IevjR10Z+ypBta+K5AV71zPwJHMp
Na49vAZAOclPRZZQ4PXuzXMqbyVmJMjK6cYVyxxJD8se+4q8QJnzAXisr3JwguSTB6UqqK+qYzoU
hwViuW5CHP1W8iaz9jNJjGPlQ40qIMbRTk/DaB84/sY1IPvem7ExFOrR5pBFSlak22finLjZttb1
VjbhKSUEh2QICZ+SXC1oL8q8jxTG2maMEXSj1Dsz8+RmZF3TejbibZZXcF4oWoGv+u/Y8K65o2Gv
1FnMXEtxo3cc4L9dTPKkStjFmt1RGXFSGWuYhvGA3RBCr8sZF0maK3/TAqQL0ioPhlt9qbFfVtSf
3JAqf81wD7lD+gkDsfcT/8kqQiZgDY0LC+RAPBH0snnXFHQp3XIAGHjy/PTHnDgITDW+R1XCYrbY
pMbEKOOS9Bg65Hzruih589rAM5LnoY3+w+60XsLuxJdiRMuLfcGvHlrMtFV6a3o9MB4YX5Q9lUE2
JOOmNvyvyvxyBsEPEBtBriimHIzdyFa1RXKaHM4LUXGcNxRtLr9LEm1do9uPbbwrDfcjEikYSv4x
RHOGHjZtraIjGpRfTLnGEzvTblMu38SojmnOZnDlhy9mGgY8MEfbN1D/cZyxED3ospEOwYTjtMcP
KIC9ES/91p27s902jzmT+pVsAXz69mxgdujL8iY9FoBUHgA/0RCcHyxmgvgxS/EsuG4h4A7g6Ddw
wm9mrBTlM4UrEslp9uLnxMU+bXhrmZEiZkEjhfD2ddGPKEtjupoAnPMCBlMluOjQuSSZGoEwXWsV
142CfR1PQ9knKPnQEsQDI3an/n5kjg38uisKTMwMZWdTDoHWKqD9SjaFaNP13AErjmHKGt08BR+o
umM9V9/897dp0o91SaMIt7XOjSlcMRPZ+Jq/PAHdVOJkpHuLekgrbz8gxZhJw4sE+8I4O/blwe4n
k+LEe/Libgvld9Qgq2HcVjw485HLGy3f/aNtddceRAQpB4oBVWdvZJzgXKLqbzUmoLHIn2jJrRXz
5TV7SdZW69ziQa194e0LtzvFtuQSzi+WZ28wi2/yxvlXpBH0jp4fETIPnSu/dBg9Ucexqywk99Ic
1zKKrB27ckh7zzXtlLEtsYMOnPg3ZcK9+WPHcm/Ni4AVMV8PXfwRTjODDXvcdwa7n1J9ZGytVnEY
HhnjfZAPUm6W0BMHBtbQyrmm4BTP/Zy/RiI5NdK/0cptpBY3CJhbadDBsHKW71SV9r5tzI3IrRt2
se8Gi0hvDftSIwqpxVyNIgdqzciamdtHUdYHR9lUVUWOEyNfTqq1aaCghgK/6i9O2l5dPaFl25/T
PDD1jACraSrlRDAJsyFUUPeV3NFzzthADpD4RXaoowjNksu5zK6zEZorK+tB5ARQaGWPzdoAKjDC
uVuFqfHo1h7DViuDqBtCWjE2zeKmpc1gpNqM1jew4satw8+5K/4WNQeiaU8s13zV0rtUQ8YaJXc3
kH1e9bQAXOnvLFfmiTWt90bU/H0ZdON5WmG/WXc560qA/DGpTJPYiLLdJiM3hzXEh9nveGoKtrIs
7XYqiYMQ4xKkvnOTM8OQeSED2gw7i0xVGW3SIrnMTbUVckFWyf9itsQnbXpmjHnMIv99Ma0Hty43
ftsdRuIpWZKSb8EK+JnUuJqc+NsVrbETPTNeqMEW0bXL9cvQ8ALJECzM6Z9IXw96U/LEhQ+uSliO
h/pKg9Vn066q3K+pdPclTLNltD/V0r21bbyvl3sVQd4VZQHKjE0rW2rrI7GMqw8hVsXeddY8zbXR
7iK3nNiEW68TgS400LGKPH4HsvqpxoroC6UtBNBl5VsqR7UD20juSVEt113pgMamowPjGd9dux0e
GsZCS6g4Q5zob6nlg2WlJ5E5AXIijijms3ik6Hiy9CAcGtRlPFba3NYO4YMg9SuEjENcu89zySG4
sI47N6kgZDKv6h5na9PZZzMDKbGxJreA433VvyQYV7D76BW/yaGJhp3TZK+zBipU7KYxaOYDwx0C
f6weE93cZzxdQ7tUPxpjeTG8+SA7zSU5LXdzJIamugo8jdvHboZ1WDvHNLPXLoVB5zESt/y3rBgG
nJ8AJH1CDilb+Y6YfR66sHjJRsPflhUg+t3jNPfPxWjvDMPdVIQXmK14dSYT+BYJFlbHPRR+Q7OY
eMdCdninzLP2s1dFeOLKb+xt6XnWtr1jqnH1hLPuzSvEp5T2F64S4JnusxznbxkxniNx+WiQ8w3h
Zu8yt8B3o0yWZhRRD1kufVxlxJNVzmfFMJhp8bfg87bD+mfo4SMiwfhqsOjuxyY+NWR4bsZKnMKx
PnVVQQes6cqi3z7UG1PmByOO/+aIweusH2fhLMHYdrcK1ljn3jsd56Ys9H8eGrNjLDhB8sDMjOc0
cb+sPqORnx3gjuwEkYpyoY5TNlpBZop3i3eo5edcTVH2LnocIq43n+uwhSaptkNtbwihu7Jd9WCO
DITbDGVX1P/VuTzNSv0WOahxObIysgqBayMLKbUzL5ZUEBXRx2hgIho01EmiCIp0q8cRhS3RNshQ
bf55NtO5yqwoMGgLmPiD/pEyI9M2sG3/4Jk1DfD8VI3hRjTMcqIk/yGcNTB9uIHBob/O1FPqhfBt
Q7KNseEG0tDUAmWXsW1CXCIr3Xhl9hL2hrMmORzzHqgtDg3HxIjfwyViRyzD/NzWNAJcmcwxTIx1
OsFsHeGbQl0xD6FNILXXev+yhNqHg+tb9Biksg4PfPrM7JTRUf8sK/toTv2jMsVjkQEXx8bVTa1N
5ZhHpoDHkQY1iJkpB60dX1rVn7t8/GJTKBoVKATup01jOhdTcHeG5TWeUCn6tngOZfKOU5S458rB
dIKm1+NLay1za0vrq8khMgzSXqu7fiiMHfGZIHoeLqamYZ9h5rUB1+KlxRzdOOOjUyT7tjXezKR6
MEeHGF+qzy5PkBWYwaqyfB1izEOT22ZUkWimjWM/ziPB5SPZdKVgHwwRgkHpYi2O0k2LOayIYLS0
eu9jsY3M8ewW/FWHuKyCNM1qjCbVfvIYIPs98FEzcGDYITRVuZNmfQqZpGHVxPXdxLvUMuWqK6pP
pzG3SkZbLwdvGT3+ZGWR/Tc2uJCTZa/6EDenkaV8F1xarnY3vrTXRoY6aETDHiAhEE69LggcXo1s
aO5SZa9wb5zref6rfPVBD5HDHHQ/YqY2GFIs3DBJem7uvuR2CTBQrRmLBCCUOKMzkD2jU1u3Tb+Z
rwaVHXIKV+azaiiZB9+5pnYPDWQMe09kx1j6I3PAaStin8/Q/qLO2usx+14ySX4tuyAFxubgXnlN
UXqyDVSyut3LgUdwcPEkdRRWCrR8lQojWLDp3m86tRL19KHTQQaWV2J7MHmYs/iwSB04DuWpKKxd
YTdXU4w7tyt2NMxvTdSdSg/iLdXWq6xZv8om0/Xkst5HqbeBS4k9dEdZZowTkr0sqxvjnAMd4QWt
aBfW0QvGVPyyFYIlcMxcptiKZ+9aDPpQm2geccpKgDx0Vn5L3RhGUFSLg1XGMR7KyKVcHY4+OIcA
qkZHYt300LyNqt7NobGRrflcqvm97usfnc1n2cpmkw/Dg489bNKWuTE6+6Pxig0OUR6QZKa+jcOD
6RsvQHLT/Zf6zWX+pju1zy1q6XCQO3L30q0VZ3iOu7bfgozTIPswtO6AcaFN+cewWPRzgiCMYLag
Gf3uHa4iwThOdgXIhZsYT6Fw8cWnkEXL3XwgX+aq4FHrrF+SrP2VY/LgLfd3wonnz5q0d6fgfpZm
+G8eQkwFFtdm7eYQlUoPx8aILsJhSUmS1E/53QLX4500kY24h/CvVE65sxt5dGOoC88wXmRBEsE9
sZSGaBjL7wbhc1XO40kmJV4SOz/h0383HRfJust2Tcj/svIYK43hts7sdE19+UvTzW2EY4p57bhs
8LxZB11O6aHoDIz6YT+8JyNokkc8MV28Br+Zrf2MWucPVBduVe2TmTi6xUed8gxCzU1723vxRbtq
vbT+q5qt58Grid4e7H+5S8Qcw9VT3SEIts1HvXhvcTNIdkz6q9jt31O2DROFAfxHMkfGRjCiC67I
10FRV2AlXbhiJ9HXKGYsF1b1ntQ9A8Us4v+cHWJWo9M3MsRNSv+11vGfI4B6Gy5sNq8BmVov1B3X
rijeTVE/E1/vbAriOqRFokoxteyAogAyu/nTZTl0GnGk5BgvV6hEL1VKvqoxu+9Vw1bp0Z5uWuQv
fP2zwgtWOvFmSDAKcLT5bJ6kQh4/st499gs6G/T6QVnVw/8N/YZBlLmYfnQvjnME3FoWP8JXgsmO
9VxGEy9stl56zIMAuGscRzYks31oR5dOJoGX6Jxvs7T+pXWdIerN3/RQZDV06UElkvAK7ytFnl7p
OHoF872EvfOftTg/hBq+EizymUIgZdSoRg/3RoeOjvToJON31SCdyI4WJGv01nVxzOBeJe4ku7YI
P5Wpb0a6/ISVec5TzLtmvjYL85MO7ccT4myaHvYB/R42cCRe9p0zq76bx99aSbDKUqhXTSuyYN/3
loUybMRrOdXPjt0e2XZyFSDT9UCkkJrBuQnhVySLT2JkykcOisyJNGgq9WoIc+3qZDtnzkNuuf+y
oX+3nNFdz5b1JUBYBHNYbufqMcK00o7LR+v063bC2zULSBVHdrhNEAsW4iTitNuw2m6FmwCWR+X7
KLsjf5oFH6JtbrZFu1GU5rFOMiSnzPxJlMLjGlv2esiwKqQtkDlzAzQd4PsIj1VBS5vY4JMA7qs6
ZS40iiccPRsTsgVa/djXdbHu1IhHs3MucnZXwKMfY9Ni5aW16srug1H4hz/Fp9kskq1yuRgsl5C1
xsYm217chGlecnV888nG8KIXOESocDE5D6VY9g7WRPynp06OYBrkk2ioDIbx3fTpdPPLoOMnt4o3
2jcPfT3884vh0hQkqy14hSt3n1mUE66q5XbSCD2VPihRflaL8ZxV9l9rGi9Mbr59oK3JYeIGJvDT
iLChlQlNeBcsdTRrf13inXNmpghY9VVF1SkmmMCX00GYSbryCnRCVzDGj1qBcwtPbsO12Xt8bDFE
ZW9wWzotJG1KIlvrhZDwI1Aj0Ry7kkECWRjZCugt5SAPX3k0m8D0mpSRYniZCeEw2FHW15ilDSJU
cxIkNugriDUkf9Ex+HTOXXdZMvsonfp9jgFdwBaAv9NDusTEw1ifZkUjanSckUXyrjP6j1h3n4yx
P82ZkZosXqVlXIpQXQbH+KlA0415qTdtle86NaGBxU+WTwcXgXFPsXcciuUVGOi/YWZ6CwHSRd6P
LNW5j/rDfTRKUM2hX/CjdHLeesz+YA4aFs24XOwViSErladodYX3qOL+xQqzh0kmzzLq31DBt1Yi
v4u+2GYE2Wy6cPmXynTv9nRAjiYIwzGSi6+Ljey6m6rE1i9HggzaP0NhOo99Va2sJv/P4EKNHcYd
Rm3jHVT7pXdeMwJDnFEFpiH24WAfsYxseZHXLF79dhlt5QYDQeSNz64mDms2WKIgXedVEXjVESWM
Hbd7d/riJzZLUkl0+VVbHRahhAUHXpMz8q6W33KSLwLnV8fPuEeWuKNDziXv43lt4hKWWmWPi/Ze
uj59S2IPj0lUP4ueqZemlIi6+rnJoBH96te1rEtK/EcKs8BjteyWoTyBHhMopJDcoFvsOI3I5NEH
J4uHoK7TdC37+ODreOKNraPj1JZoF33/2tvOu5szyWL9btBLH7u1ilJknPSX+nzn1lx8Zj2++EnL
OoZWflDpWjxiWcCXBRhi6M0nsIkm4unuY8jksGW8ovAZr9wioXjTxyZUm7i0AcpjAcTvPPVx/pM1
IDLMEp8FK41AjcCrIlZGW0bdMWyddJA3eX20YDaPRPwQvaSpogWt6iZthl3PjKU0amjMGDR3Qc4e
6/4F1PSkBKBYl4dvMsY5TM6TM3mgMoxw0zDN1lTz8XbMYcPcpVJgK9iu2glwf5q2M1N8AA/rAKNy
GzGOJSPxHXopzq5lvsoRoKj32t+hwcUzVRfDGT+Monu1cXipRgVonZfSkZ+qn/exK3dZZGD6MD4E
CXVmVl5cY3rQhY3nKfs3Lml8zsc04mEXb73Z4+Yd8dotNyWqfZb1Jp8YoCtelL/OVptMdy8TAlql
o2OvaCjd/DP0gTnrOP9Kge9Zw+Z9tLl5LDjp6AP4E9v5u51A+XkRZ65nWK/JLM/a7phSEm554glM
do0VUj6T/zlU+XnyVbPxQFkJX1jPMn6oCoIXPDU4PEv1Gc/aTpcgmaOvXqU3XUfhv6vR/fLGOtmO
yXBwkajstNpVjv5A9uOWyKvnpSyvlpf+qoi/7tJgJPWLc2/6jB2wAXS6IsqloIqPDUJ/smqEasl3
bp69qGnBM2xbqzmbD91s/HRj9GihFkEM2R0vIK+DyaR5aMJnmIg9cRf7wcZGNhanHFPESrqsj0tt
5giZi6tkqf4Nljx4/rzOR+NtaboH16WKt/N8gSHwfz0/f5xLbHiSJQJLrG++k13N6U4P+dSjpvFX
DMbeWIrxTnldZJc9T/8nopnYwyCDW7zgkuKr6azoND78bP6a7yKhlb9aQieBEvUuQSTPDYzhxIzi
xAmpcnoJ/24j6Zv379u0vPUx6BHPrui9I/3zho9rWywRASQCwxOrT2A5VHWZsFatQvSAIGWKksbW
lXiiVwq6t9GSP1LcO7eBNe+Z1m9pDtwwzBzJ+oYb/MKKN+ehZUkN/RxdPCOkicmw+2DbxZ/n5N+1
TYCCaRkH1us8U5h7G28uL/UIIy/cee07eMaHzvjBeXlJOorwoarJ8MEGEgiNLt+MjxORu0wZIGoz
B0i09n4mpL6RTEKadz0xuPO+Qrs4lPTulUguzuSzV8XbZpX88bvkSd4p4tFbV8tdmFYGlFht3nKV
bRbbOy2Q3IJTYynkA1OwvWlP3yORCHLW5yH2v9zUg2wZnsqMnVB2XXbrHo7ItkkdaO/CLRIC3pFk
L3DIoCBfZjMC/HLa55RxMhbh6Fx30Wu+tOZjnt7Zy0k2D8lSPwpdNFsfwY+lXd1lNtwnKm3uQ07a
IkVVy6RJsxViaJjDT4yJ5WEw62FlUCi81pW6TFGOiFz1jznuPk6N5a2LE7U2bPjYtFL/ZexOsMT0
67NyJs/VC0HjHHjDePY4+1si09k2wzzVI+hygN4MSyITWAqWURDVI2Q7nP2uqap12CUbLyehYwZn
sTn7Fm2ScnW/b0JzHZnO3nfEoTOwzTMJOWepfVbOJ959Qk3IaJ+13rVmsTaj9suJlquRZfsIQ9ec
qwfGgds4/5VVcazb6crbcGviYWuU+slHZs6t6Gi40WEY8fQttEt0E9YZa9LjhBSxFoQMbtM6f7HH
7MViwuUl4js1fQQ2174u0fzsdliT+8zTD20S4i9PN9UAUleH1nOXLSSnDaJiJRogptf1T3nKX26w
GKI7xvjklQzdbNVUtyaz9XYeCbHJmtNo57sSJzjHxXwSsCyroaUICIegcfEkpQFjlZZJPayaZx67
2Q43i4SN6qcliCzcHrhCn2OZPQ+h/1w6KshIUyua8k+iPKwaLd/HISEzkfjAWlVPDW7ngbxEjsD4
mtHirtI2eZWCk5Pm545t7mM7fhiIX0eFMs9zw0+z4MaUWbhtp/ohGvBMTx4Bbdn06Du8O0w+VwCv
u94fH8p8DGLrf5ydyW7j2hJl/6XGRYB9M6iJRElU576fEHZmmn3f8+tr0SNfPksCPHnATTxQJnlO
ME7EjrVNNidxTpaFv3opoSX1iE4YQOfRLcCgfVozBcx5LEsYzKTTUaGAK4TQkT2inmaq26Q2lqbv
QaExRmIiyg8h2oR18aTpYN4FxWTmVLvuTWwNkTzduUnjmHF3w51shhyB4FgoYDRDp6TKExArJboy
jK3Q13AB4w+QFDr0waEl3mIIWWxkiT9Wr6o1qRAVAQ5lXXHNl/BW9cWNMAYZIkgMIKxRtisyFnQY
hwLEjxXAMnRVZucgURaUPQurRfXkb0TJfBDc2mYkHf4A33wGqMzbMq5uAt/IQB52r6zIx8GvHbWr
9lURrNxCeM7D5iEhtJRV/dS69CubYfBWKOsYoNGkZwEQ15IajkCTrrIcveCPVnV0eSgXA2rMlhXT
V8j7Lf3PnqXFnBMJ5kaJLcqd8h9TMR6BiN6IAroxeXA0M3lT0mpHSNpw5N2YPWB/Vmgjte9V0K6M
SH+CePOaTpVAOQwOXTWVZaMO6AI8OdoRi1zJrxB2/YUtyW8NaDSrYngLZXeLPcyLZ2X/YmF8KzQG
ETXWva2L4Uc8JTV1gnhCKM1yGXjIrk0LAWuUTG1KDLACz9iHcXvgsT4JtJpcyWBex5SAekxBJWDC
rrhSPO1JzrQ100Q7Ty3WqSyuBn080DhkqCxcWwh5R5BeEb62C18K1kkwrqXSHAB6+hSqTdhz8mqM
u6c+ZJi6ajYgom86TdtndY8KzCwrihzBsaGg0JELMzQuHwVkcssyHVfoFW4HQ9tSnn7r8mRNK28z
STU4/9FL7z4SIT7mo35faiKdIQPQXBPfuKr0ELf6cch1quvik9GXn6Pe3ebS8IZyfN1p8iFvOsen
OOZq9GLzsNxZaf+iMAUruXzW0KpTJirvhNo7InOK7B4priuhkk2MG4ki5hBDOaK+fT3g7yYwAzg2
4nGqIYVGeYfufGt1Cf3NAWEUlmmgRxRwXmZwBEqPBKc49qFxpFKYLWFI/ou84DonvyIXeOXAxna5
jnQgoV6wsqLwQNGfog883L7rP6VBvZGsEraDot4z5nZnSAk5XOpUMtZ0YXc/MlyybCK1R2wW3UZ5
uS0MNKigZI6mJyFz1ZE7hzTt+XP+aGN6n2btFQpUDhlDuW1RSwPTMxaaFzD1ZQnSIoqiv6AfwN5Z
xd/SFG6G1ri36lHkbdMBxKRuMZoRaA2AQVH50CjGRoEUATJsbcpTeDEkaRUYFAhqDzACMAUFyglT
BeiNmzYmqzDVZdhZgEyZKYsTbwl7YKmEqkMNz7s2NdQ5Qpy+UCY7MLZ57dEm7I1iiSAQsZ9HthYb
AVJlpIqrNJTTO9CuOx+5meIyklN5YENT0/KW4JgQCfdTe+/Z44Zt+ocfQ2leV5V5N8qcYdWaSRzF
X+sxNKGsPxRM4uYjQtPWLWGjSgp8jzK+gUF+P7oBmanvo6xkFqOD6UfTT75R9eJVoisB7o3koGZU
JUfcEoTFU6lYHDOkHKGvh0msS/d3DF9SDRVz4zIFSe/Db7e50XL7qffOS3lPteHdSny6h/J1kHac
alFDizF+c3n9Jxo5DRvVTT5q+yKjwZ6ZxrM0Wtga8/b8QfyDZQ9yPTGwbFigpg13cp2VNSMsI8co
N/Y1arPpfUfv1G6j5LM1dFL+6UjG4rEYt1ef+jagvBCqzL1b2d+hQH5bRb5tdB6ydnMnydYOni9y
EutIh/BaUyBgjbQR5Co/BF6yNBgY2RpquzdghdO/oopiabq6Al7K8LnykI6IkAxmzsaA9qp1V3bm
c5X61F2oDuVARXJKypZQqeRShmMo3bGydOJfyly5hTykMvy7thB1xxNFsFAM0qQD6u18q4EP3HdF
+6ma6C0JMxAdu0n2n/cPAeJoq/bfVE4cNiCAYZ9FgbsQKQdDcEW5SwiKBHfVizCmI5/UYUhAL071
xyLwGjtX9HHRl4pwNRjxhycaL0FiNrY2Wh8JikHmyq/0Kl8pBpM0lNItgYVtQhh0SyrVuCj6MOtT
bHUE8a0NlI0Ja0v2tXIVm4DJQtfaUwRaVZn4AgBqqwEYztJxnScM2bWtuRj9ZttVcBc1xreHgRxA
cOVtLfg7pY/tZgAw6qvaCnwVxSgDcUD9VvcZk7FCzD/msFM4/HliMyyb3t9JKrm6KJebqtX+Scjr
CzTkPuXaGvdK/gYnEVHD+dmtLgnHKOE7a0Bq0pubFHRI42fwpkJknrF+l8F8quEyTWDuoqZRkuY1
OM9yW1E/90sgI7JpS6F7YK1ugzpKaHNT2lJFgY8JFUJ9EN9Ehi2Xpjz4C8GrAiyT/D2uViyrhJSt
Dw9qHqZoCP2VklFgb0oTfK7+lAzppjAsfNKqf80grPugvs2S9kGqlR0zT0+Azd5DiVNchHQrijTi
CBh61FPs2MK8chvsAIuyRP+tXGM4uYwztVkW5vBYIluo3En81V67Sk+S4E0T1CAv4jrZdm3u5Izv
ow2hQ+ZVr76Z3MfgQpJY2esMli1yMbcFcdjDW7jPm1xfBpF6a/gxnpXjNojkB0RPE1rK+LAK4c33
yJH7FFlvVfMlS+WN0vWr3GMoBxniUc4Vjq3Be46pFHXC9qZLJMgWseqERXRTS3TqpUJ+68Pi1gLt
S221WnIcc8JSof5LAziwgueyjO9QkGyrHookRdN0zPkqCQrAhKy/y+TwwVSlVVPpNTXr+kqotTtL
YRjaZKhSLtuEbpb/iMnpFekqJd/SfM4oG9tIFJFO9g9SIC1dCpOWgtQPH/p9PZBKS1289CaBlZnV
x6QpnrWWg25Kd1smiCfGP7m3kPOr1rUpmOtaLz7GWOG8hJ60NdZqNW4REzLIPqz9TN91SmH7srXk
bLqy8iFb6mPEaUge3qWKbzgygFU4zf/gAzoFzPwtyP2EVmN+hE/rc8ZlxLlvBTIN628mtH/SXn+p
EYMtK61aw5L9VI10V5nRSvZyvEaH/m/ud4zLM5BN3/KA2msfG+pejPx/aJYOeRreGBUYwLzWFoxi
OozvZEhTRY0axLgbmsT2UolZUXdJ6cXmbPaE2cfV4GO70oXGh1e0r53nr9IKBbqfrOjUOZB9ywbO
cpzCkjAmRLXGvGWwRchM5B+dIbfuhomXhaAT/TUn93hEiV/2/Zvn0umrR/XGHdgq5PV/ON7DW2ZS
NgmCdZ6aKKiHdCFU8Y0wHYoFa9LMZLGN+v85yqJridmIhVdzXPTkklTA9D4NUIJoF+U3hKDbaoxv
XbJjxZw0tRgYaOJfptMWtZIfEuqQKRFJRhmiUQPy83CJqol0XegEhi5y8NCMq1vNxmqHY+Bj1OCZ
xkIM9BsPhetCHws+Z6x+YdQc1PS3XZi8JJOn7Mic/LLStXU+uLsgEkOb/6AK2+Tv/qSod9NJbqFB
DAuaFMNVIyKe9zIf/+yqyQRnIJ7n0O08t9xpbrPqhHDVlvJ2dL31qFCV7jP9vXG9fTQ27VoLu70q
ILnBp27F4f+pL0HQRcAe4gGVhO8me6lw38PCwlQB9ZrXqjd93fNZw8Uj8cXHpm9eU09elwGMytRA
TCQh0WC0952ssV4Lrs97yR29UoO1FJVvQhfZnQLdnlYW83YmitJJXau3q2rIX4aggdOtSw9ZTT7d
KJ9hqvyD0XJPGxxJrCkVVDKY7o8MeqcQRZxEl0Eddw9yGO5kV3vOg5KBhIRwDvtjZ409kg7Tj9dh
iNaWdqq81CIIVa4FJEM5jkb+4Loi4hhZZzqXztmCqts29b2H2LS2smLcDQm7MM6im7j27vum39JJ
qZdGIjx4Brz+JCJDpeUQevdyy7Bp4I909/o/4KgETo1psaSvjX7Az9dRJb9Ng9ONpU/d3W6luvmf
skAmRkxcFJX1XMET6cVmAiR3TswkB4RLGlhkwZRb0KBk4vVola9VjPbKFcW3JOGgUE/N/1i6yXPL
yd2aSoku/StxprGzgUcRks0x9vVRquozTHZwwZWrLXWzfKEzTf1Xs5CJJdETxQmdANPfxwUTgbpP
KcQokvsIKQktKmS4HMcxLRtXQUaHzTADZk7DvLUlkIpri7Wud/zhjAbS6/WdgT6FbfLdXlaNr+yG
OnhAb/Hkq9WBkgjna324oaJzRSLgMRVbXFUNNQMv0N6jELJj2UL9dsVDVVl/VIp7GHPBMBEZRow9
6v6I+3t2XgmbEWNAv+Xjmunqe+gV1MwCZt+FAT3y6AOgsSzkvFRaAwk8XWUdFcOI4Y3pz1ZbAyvR
xReivm2l1Z+kGvSVmFOFDukkAC25Y/YrX9QShy1UsBNU0v8L0BcJkID0oRS6Q92r5p9W0199nX6/
3jMYU5YCaD2JVHMkSy1eUtG7Il+kx9+pt1FMgty54X1SAcVAavJiyv2wNrzBmZAzodu9DjpCTboP
GH1A6m2LNbDmp64pHtNC23cw82Wxf6/EEQ0GuRuCwT+1xl+TC+ohSRLmx6q7ug0+WhXtDnTNGlAQ
h6lYbo5aRbnf96NdLCUkTbW/K9tJ/cSMAR9oDu0iha3wZhiiPyXT3ufNX0551kx+PX/e74LUq/7f
/5H+r1mYltYhOXV09ob2yYD/ouKj7o5P569/wvdHnkxnvl3flRLU13kYMlUwHHoPhaBl3kZDv/rd
5WeWSIMekAEofug0zYDoRKJrXOCRLtnnL3/KGmdmiYSQP7SQhQfOgH0bhLd2Y7JVLzz6U49mZolU
+9moAg/zHVeXrnW1PmbMwYVmsPnd3z6zOwPREdPVrX1Hapd9/C/mo3T+wif+bsn67yvNjd4MCqvx
KdeGx7yUtrnQOrKZX3AuPGE6KU3//m3FpNhkVPQ+fUejcdbHdEmld5D6C1gjC1gOgX/B9kianvMP
zkRfrl7ffgitWVMZLn6FZkdPfwz7HaQ28pcOCHzgGsderv8QkN+pefE5HdO9n13yRTrlRS3NXNDS
ivJihawWZz1Mx+3YBkMzlWjumG9HZbYifC2Fm7C+cK8n1vHXn/HtVsM6FBtl+q62LYSMrn0qAFGc
Xw2n3Omk2Q5PDTh1fVow1b2S1sE+Wunb6kVfqOty49nj77yvpNk+1wyzloZOZSOCFqiS1+TSLvl6
4j+tgtkWZ7ovbODPeU5NLxYmz9JzwBraLejeBeDgRf+kLfPNJb/uE46TX2vx24ugmN6VUtB4nGAi
PvQ+Qp6a1GeqFN8L1K7Ov5NTO3S29RFRtJEE0t/hzCRnb0y7pM0lj8DpGj88L3G2+y2h1oeGfeK0
a9LZTbKp1sVWdwT7kpnbiUckzvZ/2dESU4oKe5zhDYQAGJvcjjvomKG5qdNL9uZfy/On+5h+/tub
yLRex7ILVaViouS0KgV6Az5DQy2/D6qA8RifXsaNsGFwQoM6QtuBf85QEERTfY+u1YUwfep2Z5FA
asVGoMITOpoofdA+2kUFwOUwDG74UlJq0LrxwsfsxKoQp3//dsedgnQHpWTouF7tJKSpKuIFK21W
v1p04iwOYJ5WiDFT6Y6oDBsR90uhChj5Uy+s6RMhTJxFAJeKZVjhiM4kdrX0gT13xS+vPIsAqGhV
OWG62QlG5UC96Q4Wxi8f+ewTX7iGzgGZjaj4e1EINgFSgEEQLoTeU49kts1N/ABL8NGe00F5n5zq
kgtJ21dY/d/NIVqzTV6UiUVygkmnJbylZbzLik+jeG4iFNdudtsLT5GXwkQCpgn5j4JZG19YRCd/
ebb7ByNXZZiynoMZ07b8G62IybAClvpC2JQb2kfKzfnleuITLFqzACCGeikwGB865hs0fP9BXlZL
bEFsTI/odEpLb1kuwThcSPZOxBvRmu1zlW7sWIyx/+WtOv3W6OQfpWWr99qu3lhbmu2t9KsVLVqz
nc5gqxLKUhg5YlofrAILDwoh5x/bz+EKfPF/g0gtW64MGzpy+qK71ofUCWlMA310VKO4UQzp0gr8
eW2L1my76z1Oi10MqAo+ormhSrugV4D7cAIvcBc+qWsZ+POFXXoiBxCtWQRoJaralml6iDh96gGu
+dJX5rZRJpRiW38OOVPIfJNWVH/QUidMfknZW+SVjmvEL23a3w4jSn3BuvT3/PyNFa1Z2BiCNMoZ
Y4bOGRA/g1D/F8g+czf+NgKuBYAhZijJVI5d4+7b5JefdkC7/323iallglEp9M+ZHiqq7BjTMTSK
GvmcRHJXQRmn/rCA4nOdoC84v6C+TJ5/iDXmLNZkgim20SBgCNz1m6gajm5Z0a2CZ1cxr9rlJgO1
4ofXRg+dmX1GmtmDcBz3qYIplmS+0dXceKa/11zvlWLztSCrS0QBBvoWbydLtHwU9nUtDNTolSvI
BS/wEhwkCTogpH4N+Bb5ubnxAbI2Xs/QLfNMAqqSoPps8h59AUP0VmCDDNjkRXR1/qZPRQNzFuZK
OB1jrqo+YU5aK7a3C/MVtgwUaPqlssxsb41bRp+uz//ctO9/esSzUDd2CoPnMiSZGN5IgtJplCmd
6Zdi9rRNfrr8LLSVmWdWrNb4K7TxzafssYY4t2G26i1YX8oLT93ELKghPzGyPB9g48BSrwtGsWOc
jy4cOk9dfBbW1NYK8rbGnjTC5bHunqioVmAKzz/+EydN0ZwFM6sMhZHpNoyODOs9Gr1V4PZ/lFF6
Yb4OWQ4+WwfCKXJZUYP5FYTvdZheKmFM2+inlzOLbWkT8PIR3DpeFliLzNM+RguRgQGHCRWPtIxr
+o19KksAWcPuwh2r06v/n19VLW32q7Bbh2iMrcDpRbh4qoC9RuEbCPCL8om5dnGJnd390Fc3ScRY
nOLfNlQqmQQFxhqIHzWjrnqUvopjvR/AVeE8ea9ZtXGFtwIdk763KyU9Bol6ZaKCyJKA8egxL6kx
xt6ykYFv6IYoLYq6gfvQPgAa63AEYPrMM7THstKPiWFtBBmgXYPmH6kqGBqgrkulR2+sWjTt1fSR
ySU7MPBuHU3jUs4xvfCfHssssKuVbjRtzuGpX7cHHXLyvbeC4bbRdt6SqRN/ZV7Yk1Mc+emHZqG8
FWtaTqVCGiWoGz8BSmMl462pY2FZyTnDvqnqNEnpXFjgP36wVEudxfA0ANBXKiIHTrdd9QVeLnKO
CMEA/0puVTHI4lbjJoRSIvvmhUzkxBJTZyHUqJDFQnZGYpbe6vpjg1WW+q5BZT1/Tz8mINzSLGZa
pqAnVT1wWorq1xh7HDzVXn536Vm8TJjBEMzGIG+HwzukrwpV+PNX/jE744+exchE1JLWROnoIP2A
V1rbJCyPmYmLS5c+Itb5VQmQ35mFyyHsBPDAFE1y+VMOwZJUgi3jMHX+Lr4qiT+sXlVhVX87qWad
6soRU1QOyhyyP1Fbi6vpJAAwD08GO38yPsdPknSIXzfy4pcG7tzWLGqNktHLAbaf7Jp052omjX4o
B3Dw2vzx/K2dWrSzACADElERNOHyQ6TprfZfQ3PGxxsB9uaFT9nPXxvuYrb3kZyYndKqniOE2kHq
fSqKbgnwubTu5AHrCyxnzRYnmkp/D0hzS0V5PX9zknLi9pRZHEDYy3hzQBwYdfferdsreJ3WTpq8
aWlW7rH2pF+jmyLCIcZscCF4YfRhsHtoEVealm9QctzUAtPSYYXzTIXyFlc9fCzpRIoFHFZDB/Dl
DhpwEYNkMe5MUmRYhUXQ0fzK2tu+d9eAzVNM2d0lmEma7EG7j618FWFwaBnivW9YeATKFPbUjFkA
/CMypHjB3jCKh0zHZxip/gG1VandmT0MaI6JKMgj6Ae1qdw0SOeTxE8YhUMahdAFD5+XFFAAH6WP
wUh2iZ++RCOWsG6mUXeHQagFsNM8H9dkbUe70XEFCkmMdTLAFmq2otd3sq9s9MH7ixThoxr9VWVB
1SojnlfTtqT9MEljb4S32jqN1tCrLxhCKHP9KE2olRgcZGc8o6PH70jbyR7khkrAFKCoV7DuQX1h
FENjmCnnz2b0N5ogXhdB8xyCAUY8ki8ipFYdq6SEFZyIzSOKSJSN8T9sITdoBnaa/MIAyjphUKBM
kfimDCpmxrHsLXHjycXBaLEEstIJwVxFq8bFKoChM6ZeM1ypETavx+qPTgW9rTeKhkZPhtSG6APF
lrpC9f4ADWgNh+9KzmCrRsr9+cV4In4rsxBFm7fFRiTzHHwAGCV/DbQLH7sfU0XVUmbBqWgZBROb
FmmEN7y0QWgrgX9juZfqgV/thx+CnzILQhGyIVIQqjpBnryYOR1Oxie3GlZOJqPWqBWXGigxTXrH
9HDdYtvddo8CgDGhBaEs0ODU/SNMggsnla9Px09/zixi6VKadwaCRKdP8NY1jUdMpOhae+baTEPM
soxxZSTIbRgmSuSwQijA1OeIVWxjMhmoKU/ChLhyh+B+NJB0qdpjE4WvHQhrRHaw58XutYsGPDjC
vUBDucEioMLWgBEXCxJdl6ySUTtgDfBelv4Rg3p4EYQVS0U/4jIrMuAjCcmRsXbEYKHGMs6sBFFv
cN2W0Z2cq4/iUF1YUqei2yyw9jrAcTTYvJmyx87o0KmHgMKtjBTwV2tWnoVPrcvCoXdbjM5amAKV
8Fe2xMP5S5/42+VZtiSFLYRdpIdOrqMqJgzI9V9LTUBxNcvzv3Bqw81+IRXGQcLdcMrHoIh1EBAr
/cJx4tSWm+diHXBZ18hCB3kdTrVgCgIZzsfn+T/858M4O3p6Zt/SDQSizJ5ZZeSomxI1SrZAMbtD
b340bsfPattu8sdL/R952jY/badZhiaafIZdSfIcvyhqDjr+pEpnzGqIsyNaklUFKDZSw+2Yg4dM
cVoEa3eXV0zC403ytytx8DI46TQB1OFOMTFa0lx1GVOxZkDwpge4ef6h/Pw2TX0W5bo+F4qmznyc
HPCvaFZlpF5YJyfyE1OfBTgfC5eGsVmfAbnknxbI71KfUODizlSGNE09uW0aEpfAeGqwHl5A2DTs
8zd14qctefbTFlklZKkmmJgNAlNb/kHuw6cq8h4ZG3ka2XtYJ5tYt4GF7BlhYzb57vxP//w8ra/1
8G2NiaDQMUtlvMsSOQ+Hb718IWbop648i0oJKAsYVX3kVDQDMPEsdoFpOoHU8tWLrjGBei48pqsb
xedoLOxR0wC4hvKKBTKWEbGAsY4r301O63ECGlhU7zS3Agqvp0ddyupVKyhXssJAhtro16WKPBJt
UQD6ZnwMGAOE3HkbuMlfV8FGImhJTxSLLvoIx0bzwzUbd40TaopmEsc4rEMsiRywCSEMeqLvrV2V
+Vo/9N+qriIjHIwXyWpuxcmjHFVRNWqPmlBuU898IFc9BMhrs9x9bev62dBGxe7V6jmLhaOkWAsU
QdOcHBsjEIM/fWf97tXN9Q6xURl6Ay/XCTgRYMC2tPrNrxbFXOpgTO04S2Ruq7RgCZnQANphe/7S
8omj4FzdgD23p+Y57Y1qSHZhVf5tFCzrirzhf9rwUIvyyEgz6MIq1jAVac2XOA2yTT9STzWGbJvm
ymGQa/y9xttMlHAZouGGIRtyc/SaXmdss6r8I2ottq8dU+Q9h7N2WNehemGznvhizSUSZi1IkTo1
5sl7F6X4oVU4BA3rsbB+FeKsuSjCFMWmjgR68UiwN0zV7vyxXp9/+tMH+4co//Wl+bbb/aSMgeUy
Zx1X6X5Elg5ZDNKSjiBeaIQtxKLO1kxv4zVWtTr/k6ce1yxgIwbttRQ8seMB/DcwXShBEhn+41A8
n/+BE3HmS//x7Z4iLepUqaKpZLo4NInLVowvvOkTn/evaP3tyj30G7OD/OxUefRERn1IU39XV+WF
CHnq8rMAif3MqA4eT8b0R0BElnWVyCrzyxdb+CeezFwSgYZL7vKCb6WbfKqIluL2wib+WVujWnMt
hB/5EiUdjTpLkr0keoflU2oxjBfv8Pg4JADQagNboUG+MkMGU8xEwdRFv3DQOXVbs6xLEHsA71PK
2KOLLiOseMSL2qsT70ScpVx5L5mplVMRH/KluktWvdOEK4Th/qdO6zVbE+YdF57e4vzaPfVz079/
W2FdBXy7yELfkZn6qRnQDnKINEG2On/5n3vJvKfpEX67vlG7WlZmGZoV4JoUlLe0dFbGXQ2kfslh
H7D5uMCJ8+5XvRB+b7bZqWfXQyGLZGfu8Jxjzlu76g00tQsp2qk3P0uTMvxu07bn8m2IO4Y0PKAU
fz3/qE58lsTZcTKk+OMxx+c7uXqX4BccovAZBByix4NqXPiNn0UEPJ7Zjs/7MjFGUi5Hu29tgvDa
t1H37EZaa8C51u6Fx/TzqjLnKgmrSOKAthR0cvEgKGug79lwIec4denZYUqA66Vi9RNiM7RT1ft+
uHbFj/Nv4NSlZ9taSgZk6vRMHNfyjjlkz3xobJU1dP7y1o+fPnOuc6i6INarAoJ+JL2W6XEAlI1A
mqrqolL/emm60sK/53/pRDaPUPm/u05qR6ZBpmMhlgKr4g4LkU10EDb0gO3fvuLZxvYJGvBlSrIo
2v/xaGwVId+hBbYv3MLP2wHvwv/eQm+5YmNxJHc6Uz9EPTDxDK28m8kMRfbFtTIUxULW6mUc10c8
TKDj6yV0Mk98UHx5LQzwraKSMRqcXFrp8fwfdWqBzHY/Rq8MXhaW5ySciAFPgfoBy6lf2pzTZf43
NzLn4oZshCOsBXzTStvdKDbepg+4vq1wm1ylG71anL+Jn9MhEIr/fbCBZVhAd7mJdLhXYe4ySTEa
N3FbXdj7Xzn6D7cxly24ed+kAzkcRYNhpS9DFh/a3Q67FIrTns2Qc7+EILxOj2rDoN4uri+smRMb
bC4dUMLc76FfUSRSh70uSeuilZkzZY5owM9Awv8s6vaYzF7Ikk+sUHMWLmK/9Ko6oZuQKQ8DGGwV
ulurMVLHRGl76ft8ogRjmrN8oG/TaBw0+pUM7e68fbEE/bqoF9Ytxrw2uAD7Uglg2rg/vbZZzMAK
r4YRz4ZTSjx7Q/gbOE9eiKynrj39+7csoMrVxBoV3owl++9QUzAV6C8s51MvfRYnEhdwtKWy2gIG
J7EjDB4L4dM1jzjb+fl91FySd53YNua0ab/dArP/lYpZE6uaShv8+rVlQgf1X0Rle35fnggu5uz7
r4E5DCoFfD9dGg7S+UFh8knuLujcf1ZyqaY52/ZDSL1e1JAP1nZvM+bJ0PTOpW8IxmItLbVlvIpv
AyawVr+6G2N6Xd8eV8ABuWhgLzq67B/7WrLH1r0zkuqCwPNE/m8aszRAU3QjhFuKN8k1vVwnXbv2
iNP9fb3S1/SeLgXLEwvXmO3xJoKqrqlsipTh0Tp9ktsLUfLUhWfb2pJ0MFzT319FzyODgyYap/NP
/tSVZ/u4q9UwkDwaqR7c5P5O1Tfnr3tifRqzPQwWRhOCnL+49XtHc3GfUYWDdFEAcurys30cMceg
jNMpHRar9hI4kuPatEeAyi6EXXqlEekAJN387l5mm1kN8rC3GElzgjrc5pa86WPpTWovfRnk6Y/+
IZYas72cDoEfie3I6bRQbpUeYxYBfoCud3epPgpQ83B2bYlWQa3cA37dwMSI10moX/UjBg65UMN6
NHFFMNT8Ex/Bo9iaTlcyja/I8kebucz4RoD0IiG4sGhOPf1ZdFBFUoLGSDgX1MWW7vtGLo5wLs4/
7WlP/vA09FksAMkI0AFrDyBMwUPAIC1NsKVnufdRMJEFJe2Ax9wvN5Y+e/QM0/b9gNewE0pwpo2i
w0HZv6RVlqfn8dOtzJ4TTN9E0UImBWq7W0l2vJY/JbtaZhv5cSJTVXZzcF+S1/I2Xwpb4UKicSrY
abMHGCR+nxsdh3T9rbfVJfxFLJoX3Roi3TVUx9+FJG0eUvvWNdIp/RTQG7TT6K9VICo7vwZOZYXa
LJJSqkyGQGFLSHK4j0pmSEzfxkb21UUdzOznJiGRDtyxXVm4tao4mjApDkIvF0qwmhV2IuKSuva4
wvd0H0X0os7/YScWpzYLxGClYhHrJY7dAqwtPWify4Lh3CHdiY022kqYroOqXZ3/sRNJhDZtv29f
RUvQPFH3p35aKy/xfwC2cJ1TvWWI+vwPnDr5abMoLQ2xLJcGwyAMbTE+py8lR99qG31dHxvnwm+c
+MJos1CdDi1oaLCYaC4WIhUqW1hoe4xMMD9Z6srSXdS3vz5nzvWSGfghjJemdhviGDkIlm6VgzP8
1fCMCsXlv2+ECWgQ02nJvZgyrnAsfIaqLjynE18BbRYsyiD14wG7OE7h07vwl1DNbAhnCxY/dTz/
QhX3xKKaSwzLQfFRb/KENL1bWiSQVZLJNowU9PAWlJbzd3OiP2vOVYXwqt2gSFqeVHpVleuufVTi
ZUdf7Wma2QBgaHf1xtTh2m35X9dg1cEFs38pc1bNue4w8r0BoCuvSikKO7MOdRms4ksCgxPNQvNL
r/tta+YCfhO+zLDmELpgR0Vr6yYuLEBTAQjpC0yggrxbVPAG8EnrA9xGu7VQ07EsqAGnYfipAMZc
ySqEcUOeQEIZQM40W3fi8Mc0e/7PpbQ39PA2MGoA7uN1QpXS7qQUOcCY/zNqeIZqzzx85GWPamc8
DnG8V8IMmIjirlp/oIPn5tigIBiWEixSY6mHZYIPfJYC2CpjRgL6ij5kXr7nIdWCsbY2Lh4kbYor
hiRld3B/noUkrleKKGYrNev+trkO4Nl0H+I6fkN9xnxtExtbb+iSJWGWQ2xYdS3wEKw/kxbpVpJn
0YX1dOpAMp9/TwCtYIdGDqZIEIgWA5/T/Dra4ESIlDH9UDa8BRvBhPaqPJxfwicEROZXuvbtHcf6
MPR9h3IVslazGlb9Nr0Obl1b4/kuwysITwsIH8/Wtr+58Ivyz/nCvK2eyibCDLzjv/IF1Ah2Cxed
+kexbY/Wa3EhIp9oaZrzHnqvK2AqrJixpk1rxzcwjHY4tnH8BUD1oTkQFKafxVrtQV3DzYmWYE93
ymOydjGxx+n0XrjwiE98Tb/ypm9PGDphaIwJ0xu5J4LhhpcuLGLBNkrT1nGeDj/OP9cpafghDZs3
ntFLhblk+BGpCt6zbsFZZx0rla3H0CqwODn/Kyeq5ea8C90XYwFyTaALTbbX1it1NTqUy5c6/72N
V/7qUu3l5C/NsiPNRL/i4W7oyLfeHerezVSXF47JdtoElz+mJ17PXAUt8WpGZSA70Otw43rdURc0
u46NvSnI2wL/jFWni8qFx3fiTDGXQsOPykpBGHyMo7KbTBVehcpbN8ml8Y1Tl59lIWqvQexlTISA
DeLR1A4V/YbJJu/Cyz91/WlLf1vKWYURj5pzzfSAk9ymfiBE2MIy3odPja0wAlle1D6d+oLPkpDg
/3N2JcuR8tzyiYgAJBBsgQJq8Dx7o7Db3czzzNPfxHfjT10Uf/SmF44OVCCdozPkyZQzSFMiPPap
nDu5ep9CewpZk8W0l8svQ8/bCxUiEVMPRlpPaeQXMmg4gZjqtmxk5aeLuGYiDdCX0JC2g/kRDHRH
qJGDkgtiRsS7/NOV5TeesXWynOUf+zC3fQnRbPQyguvsGtrFPiQwXxE/2VudjJWPQwTbAxiBmElZ
IigPqcfTagf9pI0y1dqjl6/247ePEXLqGeJLvhx/hcZxijaqeStnkyx///HcRQoHOkRJ5HcTeIJ9
s4VwEbg8L3/xtR+9/P3Hw7McFKUtBE38NFP3ZWQepUjbePTa7xZsNgEnOYnAoQ0ph1cwF3hT+AZV
BOfy7147ioLBRqWhqZmJQ87U4QoYV6DriaURCJ+b2sYSa59GMFScRWBuCT6Nhlgp7v7QZCPFX/vt
goEahPK8g14PQKi+0jzoveLU8TOS8A1fvPLDRfwsjeukqBsgtVQGqe7yl2zeXf7oa7UJET5rqLEc
9gqaprWzdHuQB+zn+9SabdWR/c067OoygpGWAHHouOj/v6MJAmP44tEPPOblu+hh6xpeOZ6qYK51
qqlBMfc4QSZC4fYB5KA2zTeCtLUtWBb9YVYsKcemNwD+i8z5FA7qUda2ylLns35NFnsHCgFIkdE4
9SWfHko3vAEl6WEJZrfJR85+GywhnNB5VGo2auA9RBDtdlAMM0jjNkm+cUDPRiYapj3/+3W6roaS
rFxAyk03boEYecu7lzLQbsegfauNV8iQ2ZcP7NltwELCdcIGOTRUI4ZgCmZVlvRJZ3wjEV/5RGKz
ABf4RCDkhgIa0w8lBltKublOFGWjjHo+SMRPF44nes8EQwEJfvpTcD07mCj4bV43b9LT5MowNmWr
j3r+ysVCwlEFUTeQjAW+UTroXw1Qq1aV3zfVHaCTHoSCj4SiFdkNfhOoG8axdoLF7gL06hTCKrwb
uYEo7HeJE6RuLoCfx39qSeGtxMtHhpZIBRZQH+zhQ+BPMgaMMdx7+Vgt5/SvKAUPFy6fdmBdQQP8
fuhTH1i7yyDelnXAzGtHsCh3oM2UoV9zea01WxFuoQ68iLzOeg6hRAKuwVvZuNXAzFVLL03tleqG
Z18zFMHg+TL0HMace7lsSpjiwoy0qW99rhVTEVsCRYcAcaRoJqVxfi2xGrUrcAIyshF3rZmKLlh5
juqXMlcGgIdP3c44NB5UA2W7IyARMCwoZviQ2b28Gecb9JqsCzcTyM9j0xwwGqndTHa9L10wo0Or
p9z1O83O3+ffuJ8eL6+19tUEBzDDSvQAmg7Qa859sJ6DMJ1fy/1myrP85DOHWBfsfswxPVSOJELB
Uk0O2fWnW9mhq35lr6PNDtWXecjcZsPiVwzmuw734zoMY7MFPw4+m3zQXOJHHtJrUJdsjZOsvYpg
7IqWxhNERpHxVJUCjfPyftQVEOqnsBCju5q7aeuorW2KYPlVbyrDOOFFagzwWdMfzW08w8Fc/Xyg
bvZQA6axXSg4GyfisAmmPwGN3ssDggg5OTTyq1J9Atiq6t2GZ1m1G8Ho64zTepzQB4yeu93SD/nO
eVurNWx0XuztSsTaSmJPK4jB0ypHgeRBh+RPd73gWpb+GZssSAA4qHpu3PfnI0dNFtta/Vx3YHtE
Q5DczK66qzz+qCM8XV6n9LYix5XTLHa3kMEPvB4xPlNB2QuqrRJ4i5NfgVb96ltgXhMLW9a29fGy
H1g53GLPKhtoOpU1/AAtpHc9NG8xPfvJFEzDFmpdgf4jdS8vtHK2xX7V3IxUCacIBVOA9PXhkUDG
jtVPlx9OlkN1xt2IvSqzJCC8DfDRsrmAanEYfmrh+MnzqXSNSlPtfs4+2qgcUOqGREKRgQaZNLEG
AdbRgcINhFH12EG8rmNeqm0cRcE8MSbEkh1bxqXSdHilY/YMdTV516fKB5mk7m7SqoXBmgQuGaC5
jGknG+0lp9+82c4jnnHeBM+TxQxgAkxTed2h2xE3OUId5L49trh62mcgDtwQELGtw73iD8TuWBwT
U8pz9HwwW/1c7umusDPb/NCuFK9zdBBNcrvYba22dhoE59OVczbqcyR5PPoCEdBQ+nW8yQSzuMtz
h0HwPOo0pgk6LJKHGiQKrakLCO5OOSAA9LktbRjOyhuIrTI1WCB7DfamggRRlT53JbFzgNAvH+iV
zRA7ZFUWGQNfoHrqDNUVI1eOhFEw1vS7FjIjl9c43zbRZLEL1kKAuwoDTfKM9wGD5YWFVMNdsAdK
6oDTnoHsGd3e0pO+wPS0sebK3oi9sUxHZQ9QR7CCgz/moNvZobiCpKQN1O1w88+Xm1id5rMRQGct
B1s9+eoXta0QjjrcF9FG+LQSN4sF6TBt+rkFs7TXDLqnYb4/xlT2rLppjKaJBG3peOODrR0zwQWE
IXgyA3U5ZiDUZ9RHcdEK+FYauOI2RS6OwQRkYdKBRORXNSx+9CFt+vy/FETXvpNg51GA7C/QAWyd
AKeFyHDzVGn9dViB+HuaTFB8shG8BpLx9o/HSzD9QOoqzPq13KMe/bNQfmGM+U/1WuwLRwIJx8am
rFzRYqXa4GMxqRIOcZxxzzA0sBhDPLOFbmIJvvwwB/l2UaJ2CE2Iy++1kkCJhWujDxK5GSUkBpp+
ULrYm7N2413Oo2k0WaxZJzVpodaJFLB12xP1msk2PLpb+hNQwsle50OfWqa3cCUDILxhPmuZjjgN
3oZmVwcDkqr8FYS83CvdGLyD7InWu9HGbBJ2S5Y3Pt5aQUAscZedokK2G8ZqmlclsqrCQ0NMOo07
SJi5W2HbWnAocmGUNfY/hIaBB521dzQTHcAQIQERBtAC0SZo1tI7ytMvKLc7XZLbOsuXNtnHvx0Q
wU0kBTMoBPkAiRoa6Kl6ofrwbw9e/PiP3EqepQwABjy4C0cnGB94tlWmWzMiwTUojZnkNEphRPsF
oqnvJ1fZQZdoIylcMxnBE0A1vCl6DbF6qMHDNP5ENuOLlZhZrIBzyF2UQwD4ynSHOZIeMLruCrxJ
13w/3YLfHEoWYOWbfP26/0e3JlbG2YAd4AOYzBf6b8gtgbXAbg89AMqTTwMrebm82Wtn+BsU8GO3
Y3XKubo0JdI9dvw9dMFkGFmq+/80rZAovLzOyt6IxXGpjqD4IAeBr4/JboIsRMF+X37yWi6oLvfo
jzdIdLNNQOuwkL8F9/Lzcqct3e/kluz+py77SoAmQk5KPdIJBbe4n0KFGVdndId+LsRvIPJaWP1z
6w0+2avvyo22v/xma99MsPA2zY2ybfPYh1AVaCh6CJm9/tuTBRNPxxQi1gsRmKzkyPr+tMlGiLzm
eEUsiaYZbZCNBUiFvxGEjT0eg5PsQuXIkzbSytU1BDsH5w1oHHPgEDRYorxLHb5vD1DddAO3+DdX
IkJEFMhdp0UFe1dUFbE4pk2VYCMGX9lVERaihpA5gpY9IIkZRISREF2FUE3dMDP1+zSeyYREfoIJ
8pckk2vJm3NyJ0NRHrISEOBF2ggx3P4qjhq/0AH2IvRKB/9INKdeVXEg7rph14Dcohjqa9YBXIrq
CuStKlDGRtAdBSN9kbiJ2nkglXU4huNaXjtRFHpE5uNpyigEJfL4oxvBDAvUl5RC3keeo1vT0HOr
7tJfvcmhOQtCJWgRAVrdGVfKAMrxiE6AsNXXMam9gU1OVU8MI2UjGOqkKrSGprlSjOplbroPFsQ7
VRmPXa4/zZEGXTGwJNlxkniSxE6a0d8nSeRQlh5lmt9BvNKVgkU6DzIACRihlbp5xfA1AjbqFwoI
MUhJLTOG/E449JgAT8Y7Q4ImbhW0d2XWvY0VgcJjwHfJgLZnMWHWeG5VaqU0uU0KyOFgihcIvnbU
LVkq2weWZpKdVPjSGmOJC63Bh9robmkwvKoyeZTG8ioBiVfEyS4sOx1CRuY7aIJQcSlqL5zSX9/q
XZTtAjWwQbeLwdfiEYI/rqzKVkunE1RIO+iG4weDhhp8war8K+pBpaaaGrHBZJY7mppAWI3+6rNm
3yat5DZ1GDkTne+hkaxYU9XkkFtub0DJauzCEViIltzQoT5WHTsOafxcVexm0Ee/1zUbQwK7Mqs9
aMIe09Z80/T+TWr5izJ1H00vGUiAQFGeJuAxniP5pjH7u7yZ3+uEXUVBhUGw/ohyyamZsyeeyW4L
8lVQnIDKrDaG3uowea+BerSjdekybn7hzN0OKr+Z0+Q3K6s//Qyt7qa3VZoe9Cp/T3TAFgHa+RXU
yV5qlRrphIZhtjqAEmYYvCZxnNgShUxlkY2lg4mEXTMP4Odruze4pdgJC9ml2fyEJv9XrC1qxpD4
iuK7tKXQCsvus8p4GqRqD7EtbhHe/kqhB2kPMoO02dwZFnSZJZtHEjSbICdvx+aUnaRQuskk6EYN
hOqHvKxeY8O4yudhF0Nqe25lN6CSq2rZPbiJXmMyJsdew78WiBNSVxujCAxAsJQiLt6KqvXDsDiw
tGFA+o2Y2g9701eTYissXsksReqPQFchrgQyLKRmyg3h410GJsOimL3Lt8padeG7qPXjJp7VuApr
IwMo80b3ksDSbri3jHBKdu4rd62GaK/0aGZteemVVFOkA8mzOQB0CyVAKSc2qx8X8cq2Rm+2d0vO
7bjawFd8c9Cdc6riTWwakzHpDFjsoW4guWeaDqPVdTyFN42a3ehpFe90yu+BKHuESmPqDJgdzZvi
FOGidaKqua2UmME8uQmRtzC4i42CL5LQ8Qn8xG+UhwyacjM8WpDNwA7kexNyIFYaVj3+mUCh3ep+
3DbmoSM5IMTgKC+GXIJ+bjxt3BxnvyUFCdx/o6ha1fos50Av1FV+NMIBDAKQnM0t0pJTWf6G0vvl
Q3L2+sM6y99/nBG5AiOVLmNiQu7u6+KlGL/+7bnCFimdPBpDhChQxXBE1Z8ghr67/OTzxxo/WYiW
zJwZROXQ8gpGc98v6ZA2A+Msq73Xkfkdfm3fS7qrgnODdckfWc8YpHeD3JpCaOjOpEanLQfAcCw3
9molEv2O5X98QyjS0Z7VOsCLWmYn+YMRGlbIXoN6w5DX/ISQp2lxjd4X2I1Rzwh3vO/dpoR8qmT8
yxGA/IoQvwVsmLKowFELRyCZQyhZhwyz8Jd3ayXHFEljJIOn4NXloCJjLbg0U/DREALZRJAkwIbt
IDXfzaD8jQjv/vKCK5shcskYIaQ4AxWng4O3FOwC5JqXpmIpvHOw/O3lRc5apybLS176Y8fLeOBj
A5U6P9IxEICBeD1tH80aUUAfLrOrKiQopY3dX3uh5e8/1kpZN4HTGxIRfWs6Uq7b3ZDvMBtAwUF2
+W3WVhB8DQIOSKFSVBgKAxr1aHlpPbOC7K1qXi4vsFbhEolj8iRXpDwEpWSzC+6jD+V1PCUH8AJi
7C267Q+dg2o0MNiltzV/vZZHi9QxGlRPx1QGt4vx1IKAAfHyVX0sd/E99Kc3Za7WjoH6361hgwpB
0wZZdNga+7BhN3qjvtRzcagB/TXV8rduDhtVoBUfIBLKgGsXiKGSAsCstUepDJ2KBTfwextOde3x
gg9Qy8XJDBjoawAnHO4U82VI7zY2/+yz4a8X1/DjALOgLafRGPGVCmBPSNXdVhR60ol+y2MUNmLj
jmmTGxcDWqu/Qw0zg2PgTbPpRGr6BY6BjVz47CnHz1g28cfPiCqkNb3G0WtR7kITM7mYflGpz/kW
PdLaVSo4hS4EQVbBceVFIBNJ91O6hfdcvfEEFxAkdc4LEgEokINrkJnBQ5UqpW/IkeGGfVjb7Vw5
nW40u3hWPCrH77iRTlTpc2jlxnuQdQEGXYX2AGLoy5u6vNNfERg+pnAl8TCuFK6gD57Wi6C02p40
5FsYnTLeQEfyqs3h4+WF1g6PcDAbWcG07Dxh+BrTQ2MD8Fr4lCaf//RwkdyEZFJQsBo3H64hu9f2
ifKMNvWGV1W+685nPpJIYYK0h9IOfVDo0+WVo02tYvVBX9oBwUVRkdjRe3KY5+i6j6cGO0SOacUe
in4+ZlLtQdF9T0lg2mVdTTavkDD2VP8spdkF7dMDxTCiNc/hIaVVbIWG4iQp/6KJomHkqrPjEQKe
sWJ8pIMKQQjoukDzJXUNSt5lsDhDILfyI2hnNzF5Rg/qLs/L1AY+3O019tEW1W05YGA/jqHfHWrK
SwdacTT4H3TdPKkFfUU95gbE2dSRA6ZbYRd/tpJxNxjSYJkaHVCIi2tLlvP7Wc38lNP9VEweBNJP
hRkecKElyNCUty6l4CYHcXXYN79bEMCBLLP41aXqFafzVZP1maXQTLLyboZEV4jyQJPqFgbyqC3J
7XMUxi9GMPyCMUApuBxfpS4lmLVnow258vsRoiOhAglbHRLUFg/Q74xY00K1F7N/BaMQpOfGviDm
UxAY71XLd1U+XI/dDFmk2uWh/hLF7CZoICvfpv1ObeVPJeL7opdVe0LW1vTs3qDpjgW9bLNg/srN
wupkMFiEshuno24P3fTQmOQxirKnoseqaIKUthZLLmOQ9k7M61zNCtesCKhu9fDEqvQoZe1H2sSH
vKkx4hV3NdgNpwM4TzcpfVb81F8kNGPLgW1Ec753VcC1oDjgkuvaVzzwxh3ZW2xvTQWuLbTY9A+P
i/k8ua8J8sFcgc6YijLCBlv32aCSmsay4I8HUzAcoLBVSl4IkpMMRKjle5jldmLe9N3N0H1l5laL
5LtOd86GhTwmp5zqYUwkb1Ss5rnf1zeV175AhA40aygJHaR3yVuGushWMrG6ohBUpFzLp2lAmVk+
kBBVMr+4pouO2jF0wk89tc3cM/8Edolm4BYW5Gwcg+8peHOaRTMHbSD4VwYW7IM4ZVbfGJ0FiP41
1wNisbx+SLJw929uV/DpdZFTXVng/02h32dlisCAPSqT4V5+/PnYj4IC67/HIzfJpI9sgSI9Gx5z
4Tts4kl33y2UTZ2m87hqrCLEE3qeKD1JkGhQr7rO3czr3BEg0Xazf3YefIQVhIAi0CcQwmMeHGBU
tbZGTEM+qrvOC3bmrnGDr/kP6p31ZjB7vnGD5YQog2Smms0VhqZrugNQ2OX74NRCYMwbHBw3sACQ
t8sbtOIXREQ6zyOWEA2BUtYM11UTvbDG3Dha59vaeAnBNaRshsspgAjv3R6aKW/kCIqtAHAt7dBf
Uzg46Xar37zihUQIet7P86DWGqIyDJ3toxEj+lQLcQFCUtJiEuQJWF1DWyWOLWXYIpH9bqOdc0jC
oSjajgexDMLjPDOSXRG3p7SXoDxA0ZgMosCiI3ksiuAW32Y/yLjj1B7cenx047J4wCyY13PFHwhm
DIrwAJnL+2mOn6eA/g5yQJAoFJutMu9/0yGCroHZbJTsVs6yIWK4lT6uhnYZp+hCGwFMjelpgPUg
iWLr1uSozvg73f0z/ZkI41bAfyaZEFiBNkxQI4Ahu6iWny6f3uX2+nsDDF0wE45YBVcCpq+SUcV4
5KEzfqvZ++Vnr7ouwflLPNfTfIYNpvt2n6Gj2Vv5s2LH1uLu1fuNVc6/gikyGkENpQXf7ix5yTN7
nU8uWi6OabMrxW5OKMQDGbxlI2umLrh6GVTN6iyjtBDL2ptSZyc926qer30rceygaoCnm2O8Rf+q
H8b97JN76WrAWULr97h1NZKVbyUeXDYPKRpdFY5SCbaItDcek0Y7cGWs74ouQpdNK407cO3kUG0n
riIvoyLBiJ9hRieW5rtgGPyJswSwdXSLUjRjagxH0LG0O4mMViQBaa4wqLgN8nio9WBywkQLH+Zx
cg2SHAapu40G7ZPodQZV8OZVaYsrfYxu9ELa66lubxyJ5ar/+1SbosXQhILsupZCP0mD4rdWIE+e
5DpGVlTvZ5x5SDdUvT1lGBMzOw/DtU96vUXifr6DTE3RpNBqqvVykdEbbMVVnBhvblEHdK3Ai7Zb
nH/f8O1zr7js8I+oUavibMhlwGsxT/DWFMlbMSLlacq3Um5fE9V8IAVxUMzbQ0vwoY7MHVEal0/x
U0JA2VzE8mug5Y+jXhlWHih3Ey3Rc0smpGWG4WpDmVtBms6W3Ay/59r0gLGUHQ6ZQ/CMEMNKJLWx
slyH3mr7S+vkxy5MH6VB+51F4AbWDWCylWaMdyOSDovPuDnGIZPfiRr7UJ4vLDMxwXyt0I9SGn0z
ik4hzT7HenI6To+tEp6kjD8NcrVjZfNGqAwuaw2UbkZ/NYHb+vIpWbEFEZxCIIsqY0kEVnrqZMXv
GjJUyJwvP3zFVYiQlCCV9C4vcQJpZfq61LiKsqV8u/a7hZ0POjRDGw2BFAUvNkkVm/eeEYbO5R++
9nQh5IjKcGI5Wp6+OR+LUbE7+XNEp+byw9f8z180JwadUmai+E+y+DpJTG825kfdGJdul5NN00cT
TS9zSzDVRTHbF0KswinK2tGr9M4Y5Rtwt37MWfkWp+nVkLBjPtaerEYuhN4fpDE9JWrtU43HDsvT
1MoztGiNPDnmioHWL1QwVFVqbcyuoIE4OQUxHhtVhSDWNPUbb7jy+cTZoVotUdJIMCzaNQZwBbNb
BuZdqhT7yx9w9ZoQMriKqHROF4GFpAZOKNvFbuTJ+2C/3BTbMyOrywg3tyYBGUS1Zei7s+XJXlYq
PHItB7v8AwGO/4+EXZjS+68bKwvww+hlA0Hvp94FWMMP7cqWdtyHUuDkLOqaW5f3WoqjC7f3BKxE
G6ew9zitqh2Qr+hwopkWtzO3q4Iqdi4ZD20qBXbTQ23TTLY4cFbCRVMcKCJl0WNopMWt2+U9YAQh
hlbpAZyLpzaKblukwWVKAPZilZ9HSQWmk+yZST1mSsLC5kHpp4q2FS0tB+XMvSHOHGldMZIwRAyz
iBjPTn0TupndYuooeAPbjsM2DuoSP55bRgzsO4kDYYNlzPKKZi+JgcBVBejAfN4whGXXzi0gBK56
BqHUscQCwOWfcnk+ViDakc35VodYaU7Kx4hVpxHwedAubwxRr6Vj4sxRZk6dqYFoEfN0+Um255Ni
FXbkSe8LSX3yP9jfSkFaHD8apqAYygYhRAydqKzUjsbIbD3xoOIN7VH1a+Mbri0jOJOUSBRYG5zL
XpJie+HUmDLlGFHjrculzI7KWscNztyU6q9zVyu7AS2bWJ3wf2MGMFQV7tVS35l8uG0bZaOBez4R
NcRJTykmnS6PLeh5y8gpC27PQ4Ue8Z0WY/STNq4BySJjq52ztphw23XdOBNDNWGZBQpDY8Zc3mSn
OdSOYcWgXAevwCpgMNVywy5WPCt0Xf/r8JSgTwyeIM/W3zXTqvfkmHmzB+kq7YBkZbP+cf4eMr5d
0c/wME1oXVTYLhXCqyiNmjfV4F4+NmuPFr7ZVFBSNih0+Cx7nwduyfRUI6K+/PAVX2l813N+/PCp
0ocyXPTs1bvZNWvH8JbBSLZTg12QgcCx+p4cCz43ljtfLDS+t+nHcrlRa10nEwhDuvlec6rjYAdQ
MwFxKkj8MWC8pw9SaLcfqhXutpjIVs+AcOlBPatGigJp1Pwk/aK/K5s7kF50sq/u9p/vO0NEQowd
n9sxUDJgBx6B3lDorq0POnGaHJDFwWc9d8L26fJ3XLEjERhR5zqaogPeaAHfN1eRl+0JwPehd/nx
i3H87ewNEQahxB3hRJMzf9STfaxpXh5U17gU3Whsd/+2hHBhDT03E0DyIJyT3+jhXkFzLldumuHX
5cev7bkontNX7RgZ3Ix9etUhzGm89qhcZyfZyVzJKTa6wosJnvtOi8n+OM3gK2amBA10f2w82bgp
1I/Lv37tuYLJ54SYSiLBSqppejSncp+HyobBr3gTEdqAoeRmHmM4qnHIjwGDOuqQ3rflll7YSrfZ
kIVIFlln28xAl6CwvfCSZBh3e1cHq/brwJpc9YQCMcKeljp8K/U7jw+hhohu4CmlKaPA08gHfgBN
sYqRUYZu4EHxI697DW6VHehvIJWcW9skON+8jef2XghvOzMfJHWAfJmE3s5sdwAbY9w/wzSkNFrt
DrS7XnvVPyshnGj3CF8K8uJd4GzO5593AUwERsQQhJ3UoELmE9HPWuoegT99DJTIGeXqTWXGFdea
wuEVg9owQTNS2mllgmauSq+USrtJIW1sJQuX/aCGc20VUvBHKvWNHtv5U8ZEuIRKgN7UDEjCcCm+
C6WkB3wuCey43krMzlsIMwX3UU9yij4z3l4zsyupMB7rrNsIGdZ+uxAxIFHJiqHHb5ek2ebh77xm
lpluzc58Tx38fW6YiM2EOrBUSRXOjfKw6C+A/txHm7bbffdSHcw6VX7j5NfzVeTqgbV5XJYY89yy
gkuJErOTshpv1btKAROJDqUPjmZr3CGxPWzrPa1tzLL+D5eIhByk1kzG65lPMWqVBI3ry05xpcXE
ROhm0xqpEqrgF2tA2BraiORshsy1c5A2g0J5y4Wdj9KZiE4ZWcYyCjS3rySn0MjQxzROKS2sPG0w
KhxsXLHnAyFmCu6jUUPem5ipQOGiAr16Ee+TILxKcs0u8/C2DJOFAnhjrfPXORORKnlDWBlVoDWs
MJBQtMimFmpdfXSUYSOuW7EZEawCTmKzNnsdUzwTtcNI3/XaK2DwD5d3fuVMGYKxT7KqDfUABZG5
kW7KLrzOzWnjOlx7tGDsXKtrGjRd6tf675C8zcNGsXPtucuH+mEGUsBVWipt6kMJHIoPIHTONrLi
tScvf//x5LgrUWGTwFycz4lNytpWtijp1wzMEGxXmqvJUJdcKVK8JQ8YAJr6ZDa7yzJ7/uDHxN3i
5FlJO5iooRP3o2ZkUpMiTCiuI0zEjegitfB8qIDu6wNLnBpOaasWtfbNhARgApg8iUsDxCvV42Te
Z8k/kW8ykQkviluCOSEt8TFR/llixsXsyWnmpnP53K+QOTMRi5A0CYu6HKShoPhyKiX00q7xerhB
V6mTt6GGrDtgMXw2FXuWx/fSnF+SnqNnoIUfkVI2lqHMt5Qi2Yl1H/T5x8RE0SbvH3MmY/QpHneT
Vo+OilaSjpFIyMJPtZ1Bbm13+QVWXKmIcgABea6i6oEihsZfJj25z3h9yFAzTqAqHVTz8+VlVgpF
TMQ6RBWbOShgEj/46Cp7SWDR+0Q7EhMa3PpfWJNXGuhMhDmwUKuzxFjiDkM/BnKAjo3ZM6fopj+Y
vP3AIKZP0xbqlkr3MSnTA3THPioFTMdMxnyVKWF8rWXlC6gynwpJyRepC5cGgGXEg5fNWYr5MXYt
1fVe77qPqCJbwKCVK0BETUDKsDHmiSf+ML5T9QrBgEV6TDxt7MC3Kz4TXojIiQE6OgmXKNCKpvJg
LNxaUj3clDruTSmuPNxnmYVOrqMW8WdTjUCiYC5u5O0LaDa5FRnMrdTwlzrXjpaqhgNa+s8arU6H
Gnln9214HPSB2zxO7lmXnwhRfvEuvSFypVqcT7MdomllxZIJDnCjH5wpJCiAmopTFOEpAfWjjRGc
e+jaeLqR2EM8HtU21iAUmPzReaZhTAsUgC0A0QF4Oe1+qJyJSc+Mg2pfN6NbCAqihoxSpDdKfHDi
mfhTMR5pHd1hQPN+aoIvqU1v65jZRfcBFh6/GcdXcOW36PwFV42a3vTgcZ0CglYs66x4mF1dSo4z
mhd7XMifmhZ95Qnv7UipP8NlpixOwAkq4YFGGlzxjEJ9OdVuctP8FUT177iW0VeZ0D7MOuneaNSN
GEv95iY6s5FiQ6XMWNVGCkX00w4A7Zj8NoE6eVrKmP9jD6YcylZfoRFWBsVLrlNgQnV/nmZMQLaN
SwepsAJW3MahVtrgbIBAAS8OoIW1orx9pWAKsZvcNq/MmDj6EF63VPYkErmq0j8D7hfaORoCFkDA
5BQ0Jrj69J3G3xRMhRIFAXm0A+GNNc19YwWYaJUC+hg30NuTZDyVziUGP0nJnLnLSkfn0xuiEpRW
2XueNbaCQdZq0p1Z7yOLtlHqyLoG2QhZfpsqTLJmpSJb2JwvOhBQtAx7qYy8eRpsVmZg0onYwcyK
m2hAb6nm82GU9eOc1G8J+MSsXIWgfIeQXZffB10/abN6JwflfChl0KIqbTBYjQmZ8Krwjbp9VzAL
Wxe6XWYQY1loVKAdfpMr6SGb0yd4jRdN68kuG6bHyCh23EB+oPelutfKFqXgoNdx3FvoUUQfplm9
l2kU7JlyCDKpP9UR1PoMwju7mOgTpit74IM19cssg3IHBnZyGgC1ho4NPcIPx26ul2/jZPhDk7mk
z/yaG8PO6MqbLjZ2uVQ+50p2E8hahSlSTE+XJeSUAzgPw6AnJQNWNk0yL8zMfTfJB532n2OfQa2r
Dp8Q+Gh/SJ71vwhXkHdqA4p9QZbYXEfjt21ygGJloHfVCdwrNAMOnTWBo0+gfVMXLtYQ78ra8qEw
qr2pIp9v+u6lqtsnTWFsB1ZHPzSixuFzcBpn1Az1kj1WQwlCWu2GSJDDqpj5oBjoNqJhCcr+NLD5
CMUkECBDZKI6xnPyJyw5XMQoOemiczXRIwXRO8S0NGCjGPeLsH4KeWNYdAKVQtF8RnXjRalxF8Fb
1H26H8x6tHgE6qWefqYoa5MC1Etj31o8CQvL0KKbLpWe1Dwg8ETZo1EOEbQvwwBqCIZDOnKg5vwO
0pu7/+PsPHpjx7Ut/IsISFSeKlUul3OYCA7HClSiRIoif/1bdUcXRrvPwx0eo9uuUtjcYe1v0Vke
Gpcfo7C4udLZcXi/eX6R9XZwHAV9dLrpaXRN5hLTbQKIP/Z0il7kQs+8tPJC1TuQl/NKDlm1AIJv
7ABmV3WXuSHWnT3mKYw17B21BoFNRSlhjcByaXEVj6bcW6S5iIJ28UgQnCaOG40gfFvXtXWEJPll
KtTturgmDjuGtg53eVxr+zjS4lPwRZ2FAgslGL+mlQeIlwSA2CVxuP/gRQUEE5LJv/Tb7GvC9g/R
6ee+vYG/7RyyYdgGIUBKQwTvqyhqEFiXhwaxJ/FLAOF6H4W7cVtrQ/G0DvxvK7G/FDk/JXtslaM0
NszdS1zT1t3i9iJg/GUM89sB/aNvZiqG15jBGc0qydkpQzsOWLGj0NrFZP6bZ/Vv3+BHHiwqHDF+
ANZqMYHaYUgE7BmnMIAJ/lKc/FLVBj+qWmew9DD4VwOicYxX9oDHNy7R8lvLtIYoBWCB/N9Tvl8y
y5/yLa8sK1eFBnqP6b0xl5EktuwyESFMOI///id+uVg/tVvjZDWy62FgIpbDMm9YfVydv3z6X7rT
wU/BFHXXZYSOFRD2CUKLNnIwEa9pBlPudG7V5+zzg4maTFDI/0frM3Tpd7O4fwNf/1bo/ZRMGUto
ZQODg/GBQQcqeLahD4+SK2RZlMnffeR+/UPXa/tfxWrvTIPB8inb6kQnVjbHAvEfTa5u12dijcv0
b0Tnf+6G+j83kQl2dgOrIt3Ws9TOgrCyGsNsbvu9pz8x3QTKAa1hM/9tPeeXgtL/USlbhBofuyco
X/sy82soBpa/NYZ+aWcH/o9IUC2sqQuFocIMPzXracwLkfb3USJzHES5f7DSK8zdKuP+scj+/VH/
D9HlH+LqT1kIa/SALlHUbcfJO1pV7cYFxbh06PWjauyNHYE84UXaS5chNUzVqQNmRrrU5I/Gmxi7
yo0XX38x5gexhtSI0/HegzFcGgn7rTPF3xaCf3snf8SXIoyGgA1X8T+/1NiW7NO6ffn3a/DLLf0p
GrEnUMaaXqDWpvu6+iLe8//2e6+h8r9egcb0Ph85x6lRfnfe1vorJ/36PPzDPfsJmm0GhvzRwXHk
v1kVcNNdVuya52BM2MPVJdy+/G+f/3pg/dfnt8w8hZHCdWlNrvvHsnr999/7HyOof/r8P2JD0V87
rddfrAeTLIvnAf/RP4PvWsXtMj1ypG4hD9LZkS99bbdYxx85OClB0gT2YWLImMPplpXWhrnyhpEu
dSuJjhi0Rv/+AZ3fLvD1Sfmvbw7o+VLUwrTbWYzPfBgBvdBd0i49QX3ghnE5ypyT4awM1sWYtRkn
AtJOpfY6YH1qFcWTWIcm86LxbGq6B+N6U84Nsiz8BMtc5uTPMETWXrPvWu8ULOEXHfgticJTZBeP
IWmQW/bdRy2rR1tbf/lWv7xBP5m0NUR4KnLgtWZ5h1F/QV4dj0P5l4bVL+tHwU8IraJYDxxH2W/9
R7Vf0gb+Y/3N+nydvfbf1RkawLTHt0r+6qp2ffH/6SH6kdHAShwTFvQeMNYYYAmEK7zju37//zjC
fnsKfoQcmFcXMF+hPeTFQRx+68cKaEW2W5+Kj/KvO1S/BJ+fNFoSBhOc/OZuW5vmTwU/gljq6X9r
Uv5k0ZYtxzz2ukha9sGxd6J74457UWNB8N/fk99u+k8ObQ1RiihbLJWEbwwi0F0Uu0l/X+wK8AAe
uuOwK1/DbbUPduZvIckPfikEfnJo2wpVm+fBkWXBdMZHZ9MaAJMarOlsDevR1kBdOObWb51dZHqE
DndfF23qTtWpLdhLEXQaZfkE70i8is485tCs77gbbezFztpyvlAFJ0DfvakMujTeipCkp4tvGFoD
aPVW43hjBt3AbAwNvQFsJhRGZRzUaDhOFhYgKqzdAU+9VuFmdqDfipCjeiVwvBYIc17tPWA162yP
8l5jmTwZhb5fYVWEPgLwHKo6iWm5KekIhFJ/pv6oYxC4unjy4dUX0TJ15vksV7mPmmnbFc1BsODT
W+HB6dDytjbrDS+Li81shJpC5pHGYeBwK2ZVD5JubZ9gfnrxRngrNqsGF6zVW3vA8o8uxZ2FPtph
cs0mkiaHmv+5Loctjca3efFPfu+mpT/MKV8FpoZ0SgnWG7AH3zy3QWWnnFEWL9TfAZ2TsoDnnRId
lpnar66qvYQ1YYCVAFRorhB/ujl8m4j3qjThqeL8VC/V2zDze8FCtLexHKlGCTtsFXOBbWQPQ+ym
dLK5RuFa+yYFgcVLSnu+i2p/z8K+jElYUTTFzItVMJ1HRQNEl4qujZApW0aUBl5J0rmY4KjmuHtF
fZrUWnx0+FpJiNiOqzy/D0K9jIN1WMPwpu68GWTjGrtzKuoS3bga3fGKJx71/URHJBet9eZBJJOQ
1oHRIfx2XLCsHAHxuUvX29ljXwt3b9a5P4ihey07OgI2hFWptfbLtGqrwzqJBEa9+cijLh2bAJAe
p75XrKpiuvKLqOZHxwdHaHC9yzQ2b61fHUZsFwO/bSUzF5clVE2sXBCm1q57cMsQ/63PHmo4Np8c
GPQ+VrT9nDR7oUu0d4bFjRuHD5k3mIe1RbuCwAwqs+l8NwHqGI/Bek9r+76e/E0Z0m8uggc5RIe6
DB7lhFZIMUFhUSj5NizocNTRjCW1Kjhg8WAbUG/L8ATCWvc00Bb+MHAjbTgFzN8VG7b2jyCyQ8bZ
t1i+RtdysQwE4t07I+Qb6ftrFRUfw2Q8rMC4O9/znEc0YM8TqGX+0j3OEILGXYAtVsVwqhTyjmDY
nMD/cb+s1tkIgaK8AMB9qPzEgKCSuhhpJFUImN0yTR8MT3KOweFRotbOYO6UCLvMihZctV68GlKO
sTcXryPvM5i6AObHvHwkEZDzvXXmwpTJMo0oKwBobQry3Th+5rh0ZwnpY7wCASPUt3gfigNE8EfC
6kvhAxakfA+esDO7h8k5SRlK+taXbqLqeUjk2I4JQGjqVNpFVtseibuIP4ixzG1hbRylYs+q90Xh
WIkg+gEvxykgAK6S9brn4ASJzarLHIVf/eKcdbhunb58t1nhoztRnlQ3PvKIHvTUYQNsDt68qtpM
JWwRbS+8QCePJ2YVVSzK6sYdu+fZ+Fnhmazi9I4VwV3T0Bu41qEv1wLJz30k9Vfo26LfeiA21Fg8
jJLfj9etApcP0K0zDXZtibF8dcXzjxMkL07xuk4e5s1kJ/06UyGcy5VSmcfWhIAa2NQrS5nbK7DY
eBLN63NrRIZlnhYr9/K5au0DaQHJUuMEN0FVeZ+rV1s5bbobrKB+aFV7qRHqINvlXC/eK2knWLdS
R2EW4M5wXwns7zpQO4nkMSYV9DAotuG566k4KNzv1YzA5/HUFhIMAPR8i0mdfdF3Rwhui6RrrFRF
7OyXUEhoy46JwHMx4SNrgnWHrvW3rl5g1KYe/IhmGAO8EcY/BorRqU/PujUPE4Vdxlgc4AkUB2V1
P0ZDUlZ0q22GINAsHwNWfFSIzV+8+qBQqdTiKLEIbGNMg4COGS+N/LSKqidE+axumy/JvYzjOcFo
0Mqv1CBZ6w3GfqnNy3SGpn2ym1yzLyBzkrXxoTrkKrW7JqEVOS59fxsu7qe+AiAWSwJe4WCXzH/0
AwqqZLkeG7fIp7D+5LzNSuHeNUH0YfVPA7yKGfXO7SITTy67QBdYWzKJujoDEkDSENRGm6Ap1/ZR
bAUss7mJC4xK4mkMN3h+k6nzEhhW3E9I6W/A4N2gF5U5zR+wVXhcjGpMwH79VJ51UQ0SuN461us1
JLU6MVe/Bt6lA6xj57lGBPSGmLV9DkxJAphgHTfg7GsfPqltcA29QTZWMi2xYjfM0DsMxcayiEyt
QOQuKe448TcRk3tN6s/CUWkhCiuGLcx+wK6rsatL6ACOGeEmE+Y8BE2YzwVNWhneu46/N7xoY0km
DMiHvU1woGDPT8U0sAwYKq6fTWJGeV7B5VcEdaJCvNA49x3oMDal48GxzpTdlks8CgaoU7QSnZVc
YNCdDhiB6LBNp3H9jHiUhvWKNtrZhDOW/v4Enrwt5hPMqHOB+nQG73XycNLY5ZuAUpv45GJx5+zS
6EKJekOL/aHjWCGBp7w3qhSdU/T7wW6t9FYCcxig9TcRWqdzJx6JWBITmG1fthunR9dxDqqT8acn
gXmbcRoX6QN/m5vqttUoczyX58CdHnVA8b+PzzWCFuI5z4gjb5eC7rp+xDfC/ExY0XXScvTtCCji
FvOMILx0Xv8lbfZnkPOxogRDiTGujXsMafUyCjz71dimK1O7wW02E4Q34UhzNSyftkVOgYUpkwwi
MD70jcB0KugWnSDn2YjR29aOOJje+nCmCtfS8e9Hx3uvl2C7NLRKmEt1GsjuiRbEj7tBfNqVuHH5
eBeg4c+Wek68dcbixAwP+4Y02SCjs8VJzpv6jaz+Pmzm76H1Fcan9qtX4WYLGj3jj8d20G6YtjAn
LEHSvHbj1wnuukishk5feo/lUeu+VJD1L7N+AFISZARB4qUltzVdUkFrzCTgZWjNW6/v+7SQ1XG2
ogoYEo/FUY82P5GfhE0Hq1pz6peZNnDiGhd5wPi12KpqCV8xkGBevA4A0WBCBTEF7y7EwZUHXmSz
Rv15xVE4Buy+HjTUZVxtZ+UcPT+KYowYLjBs3QBUyLOOzls/6qdd72F4tTg2xUnFi00b2G4s1tU+
sMmuHoZ+6TBWYocGrJR06f3pqDz/rSgEpn+l91Eu7n4iCrtSkeVd882y3/ZNHFXT9DwotRHO+u2K
8kMbt88I9ra2lnbUXhA1pyuVl7lxNwGc2aopOFbSf2gGLbCYoZ9E0W1VC+WUIkWqah885Y6dXH8I
HhdDyEF3o/zGj8f4Gv2Y7LAAjXyfB2BfgRvQTOqBOCRr9XqaNU3APd0aI7ctG7FQK7JQ94elC8p9
r+wKYFXhZZAAJrTQ93Ip3+BBCV0Yq5/dooBpBL+GmeHKjbElAuLap2tU/cEKZ5hGRQ1+tQVbptpl
/la03ZrggdySUGFKglScAsRbBE/M0UMyVchk2+CIEvpPb6zt2tn5WHeoUAzNFt3sHee6cxN9+k24
nzp/xyiYa7Pv3PbEOvuNB8bNFUbURsPRZ/R6VQFZlT1YAs1LXbopHuoTQGqf3LGzCBbMUyFOvWM/
i649VVrmVYCJLUZwTQIc/T3o3jnC/rZYZAPyagArFpfvFxK9R3MDX7vRsT/mCbecVnLKnN7G9Ho+
lbp9GGTxpUHYrCdkj60os9AeUGLRu7nyMqadzdzSfT90fwqHGnzmGQO0xaQmWjdWYM69MHdA/+Hj
+m+DO5+nqHdQbrgrYAyAg66mPxT4RdKeknWVW3vCiWP3y7YsDPh5Y/uhlmgHU8qbmuhMrQAN2dqM
WTHzM+vARPIp75JZ9g/UdSHMcj/IiKsf0HAP/PG69S1swDitUtfrgd1ZD3uOxfC4VLWVOSsdc0Rr
TDcksEzQYj1oy1pyBvcg0zUPxKpv66tZaxFimm/a2QCOW8pcTcVds1YaTkVW5lolNDoGeFzghKey
vnFAAcrkqh6KJeg3iB9HA5rQq2DuZWrr9tDXEpvdqz/FpRgr7MkMZkuFQW1TV5hMhOM+8vxUA2Yj
o5rHEMwl3YCKyzOOnavedmCgpG+Fu55YECx1UqBtCE0/mHmADSEXQx4eqriYbVhhzUgMhtKHM1Gv
kxqjy0xZSzo56lL2YXjBktJj/586LnxrJ1I/WehwZjwg+5nzvCTQSHJSIuKbL6RrD2oGPXkygAWU
3b3q6k3VY4Jvh/1uXdk3Y/xGL0hv4JEmw+hUVhgI+yOu3GigGQ+wcwsErC7ZkblFiqt+6B2xg8B0
g+E6FCb2ZbDVvrSgT3MLLGd67v2oqwMiMb2ZVoR/L0BpiR30IcJVCaB19QOYyDT7Ch3piNRJZ2P9
UIQVyaAhh5FFVTwBQQt0Dhv3s6SQ+NTRmheD+lhMnTlRezWE+MQIGU7LBhVlKFvs+hSXcRyOpRPk
lNT3FVhWxNBNhz9cDDZORPcIMMPGKdxtVVKE4kI+F6N8R1Crd7NVebcoX6sTraN2byvl36FJmFot
NJp2qEU6dFAEu8Gx7TTg1IsM02kFJwTKADFBar4quH0MxU1EvK12o+Poe982qGQV3j+QqV9rtuak
CT+xa35bgwrmONY3YJNRpmiZ1213a9RwW8Oc5KSEB2nKMKBbiRpPdVFoEj3LmyIsIRflLETV6kYp
buuXrTo3pa7e1hhmp25LYW3ZhRu5+M5G1izYrmtlJYAj35tGn0bYBGAyfkfquQZUUzjbSbhjGlb1
rrOtTMwIE2OEGUITAfQcKpRMoRE7of1315gZG5wQQMimzbqwuql1eGCNBANEmDmu237DTBDzYtiZ
UmzANLuBm+SnmuSTUWqn3fqrhbhQM1T8pQNmyIi8ZHTPV3G8nkBYmJwvp6t33lweXOmmTDcw6qlh
AMSUPhBv/bAC6xYP+osIivuGBTJT184Hs4eMQaHr8GDI1LLsRgg0GGQYMPxBDJ0bP+2BQknGEf5S
ywTKGrFxUjX0BD3DVGHvP7qEDLiUsb/v5n6GFfP42kIo6sk17pl+BaH47A7z1vYWqEcj3gJeB1F/
GaZ1h/AReRpt1ICA9iZogp2LDwMYXdxBagMNTE7sKUcdc2FBEZux31VrfcZ5tiW+81Q65X2xUpSA
/hf3WYDhmHgJBPZwgu4UBHbeuzplCDeJZ8OD2rZziaMAHZj2dnLIuQNjJF29bmdNVY6i+g8cIDIX
pEXoBpJiLDfFXN72kUtSGQ5vi+6g/yEbYtsHUP4ONW+eI8IfViDXifVC6uLOA0+GI5OBujsZ3Bpk
dgJfYbt+sWy0i6m4aN1gFRJ8tJ4FXcxXb9OUegOP7MyCxCtc/O9aOHiPETcsbp1kEL7MHW/yBszQ
3p+RsLhiy4kZYtefAHMJUAaaJi6nakR9147x1NocspZ2TloeohqYGxOvIZiHkcOeLQeXG8QOCJok
7pvt2Vg9nckbwAxp0XbnhmjvuITBFREbTlvqW13ql8jaV0bkfnWbJcb8JMwWJd8hUGvR83AzPpDY
AkkFwcBPB6bukOz2CfDQXRb2Tc472B0tU44EHDau1dn4qB/Hqn0iK9eHboaV7FK+w8PqFGITIm5G
dPZ41GKFzsP1U0Qd7L48aiAcGTEj2gH2mlkGM0PBKQjrLRAZpnZBHTEexr/oKaE8gi0epFsbMYEd
UpfhFhqug+30SRGSXcD7PSobTB2bPWqyRwz7ukQ29l2JJV2kc4AmV/1baJEILQyS9yxKUfffyLU4
2xDYJUbwPqGLbyBpYy8shMmK0O52tojAZk54mtpm08yWuXVNdIFqqd/5BNKBuYYUZeHOQSJQHcfG
fCs2wKt5hQANlxnVmQ2tTbtUR96278UwvAgV3QQK5j0BRK/IWJju7v2Svq5V8ygjXGLX9FVMhoJn
kY97obREzBUbCRvFeFqHR9zZ/eD2bSZ7nKJiCJrckQPsYVihd/Nqc0jAIqTjAL0n/iKG2FKLSfpx
vo2G+bRU5R4f7lm5Wl77vFUiS/IawYE0DgscNZ49fQmo06BWioJctfa+XucDk+wNVpvbsitTfi3U
BLDUqL9RrqD2LWycErM1pKASpej0ZKslP6UVnuyx3EkVHY3bHCEsbdOl42Ns6fXdt9lOCsDKTbHv
OPrUoYCAcWoGg8mVQbdvPNeAP3I2PTUO4h0+4LWMlmgvTUchcXISHboxCdSpR6ecwi4rrob2bGbx
uazF9QBH5KJRPvZ9FoX3bY/WT1CZTJTYeQqW01x/RczO+qk5UKff1DOehwjjEikSI1EJD0+rHaGN
ap0tpO49npAJeP7Wkbs5eqH1xbHIbobnG6khhCihqZrK3eJ90jLAWgQGfc9t9FA5WJkmbYY6ehPN
Ox9ikJU5SQgsBaH6bkUQg+J49fG7AXCn4Zz3aMuWXZjUHlSj6PfWIsod9EoozBZ4lA8YWCzuuzeF
6HjDZdJBhG+aFH7UIEuCnVlLP5U62FD/7Ic+ytGMlO1JErRe2fzldlGC8g/my8b9qhqO8ALTVOK+
rwG66cHy2UVFstgfZnhEIvcOslGqEIR8LD7S0bLAfXQ/Fgci+2h9whQCppU3g1e/Y01jS1QVa4en
U4sQ4a33q7eeXe3v0J5+LSs9QBpub4iLT0bHKbYdGg9THdde48S6BlEcpiFerbdaru81g+a4Jlu7
9DE6F4lidtws08sQ0QT9XQgx0Zjz1/cKi8ZN8QZUzM4R8mS79H1tokd3Pvr9nXJOaJLl8xo+VxbY
RTxojxLXmfMBuPZpuIfePqGCPuG4vMjO3xhmfXDdPToLep2t96dH4ocopN4CKCCHEZT8Up4aUqP1
MqSoDW9o7d361oInD2p2TCrG2MZ2eidMWqIN1yBK9h38B+hL4fixB7tzOmMy64f7hZI7OZDUn2FT
Prabfn0nHeaCM0w1vK2tP+SMlxePIQJE1skWutTmY4GrCRqrscCh5uK1cJ6A6oSh4pzjjMFJj4Y/
InWH9fx07dxdi118QfUD5l5560dbgbd7gM3DCFougbe0IC827mykAFIFvk1gNMEDeRoISTsU+LXk
O9sB0BTjHHRJcb8+ZqXRpXmqBrgc1d03uD/orONEwoHtQF6KvOUQoUJZ/J1SSw4xkEWsO1H2t26J
c6LJXbzDbAwPrdUn8OXb9QSxfZzDK8H0dsQAYpx04jhkV8MgHGLVeBIqJsVoJePafuE1P7Bq3nP7
u6I8ky2mdU2ZyJU+DWGfNmuQtkBmplefubhTIaJufTMt/p0vxZsbtivsDsSLcO3bElrT2KHsdhQY
lIXD1jfGB4VSgznOoSAOwx40OTsfuP2+QrAN7B1Wfsu7fkJgrrzNHJCTNrpOuIMWMmL7jorPvpm+
eIA5EU3hAIsxFVWJrgsksYC/tehUQWSkUT4gzcfTE7Z/GqJydPzSvvygNviy9EaWK/ZP4bny1od/
6vUlKEJ0s2XM3fPQwP5LVbdD91hCZHD1YNAOLrmx4xDuFjauEXP8rTYSJCaWzdGrY1d4auZThHMe
C8xXPN5e9d65qD4Dik2+wDrIbotTHD1JHCNudTOqZ4dmzBQP1hrkwt/4/oggD2mc5XaJmu9KdXR0
8dB07acuSjCmR6Tf4kjmHmwNIj8Ka4whBUzhz5L586Nx8Xq5n8gOExcd47CYLkQG+IxQTKiXcAK4
WX5Qy09KwE3mFZS8Ykjmyd23PdpbYj4rSBiQpqIBVCp0bl+kcZHBOfhtTSJcClAZ9NfRXXGFbEPG
6tiQsXsZBAw3KCrIeAsr4I1yMaS2TRJBhBHqxLVP/YxSqeozGsABUEKrKnInguXQ2seh/2cF1ZwX
4WmFDZlBujK7NMdhnNQYixadTtoJkwZ+DupnaMa2XdhmUAfnApxtWRfn3tF7ZyljgOA8w59bHOIB
oDGix4qmt11pgdL91intw1jyLfPJjnlFHJZnJSy87u+meaAg+LY+S20Spipgh8omKa06AHV7XKc6
ZuWU4Mi9R4DJeehuCp/mCzqs4aCPURmhzrpaBmHCwavDMMA3Dlse6L/sAiM2nbg6iOLeadQpa4bW
QOqH4tR1LwFuRIQETUPQLFPmdAh7F1N6l77BPQzmxDfPcIeMSffdw2xIj1WyRla6sFuFzgiGfPE6
yQ1tXwPT4eC/W9tv2u2N/RhWfS5sN+HSQWdl13HvLMMKAA8MyaLvABfYj25LJDX92AAzd+8hYAfX
csFEeOyjjSLlwUgLSdwLyAhpO4gcjMXM0zxr1Qe6+hs1iRN+nC0ySIhCL3qkJw2uoykdpEoaE6sV
nkIKTRn/xYXeGsMMTCQwJDCp7ZRHTpEmOcXDGoTgsXexsy4p/CNiimy6D2509WS73wz/8AFZmXz7
JbChUF/6nUB7OUJrx1+ijPV+2mC/BrMs3AlMeGIIWDdYHMumbsl5O2ejDFKOINOMb5TbCQfwEPGV
B8t+CsuMk6cWh3+0Iig4wNN3sZzwXjJ0F3j0R6zFdqHLK9rxWNqGvynK6YCOB7qGb+4Mj+uZ3GGB
GeUc1qgwb2rimiN+mOEt0igQexj+FA5OX5xuFXrGbYlxY9kjeFU7Idl7N688ZjXDGzTYMXPHa+tr
X2JYAYh0bsL1YGusZFVL7iMnQicrjjAMcppl2+omdTB8WGFHaiIrh2KeJNzqXuH36iLLgOvUsKAH
XoYfPEQ1Ur6YaXivyyofgCtLQwuuecx6lM14w1rsqwT+Fmsv0mvTanb3ow4ytyKXUvDXMMSABX+h
nMyh7eYNHeYzDfRzB1bfBJkzl1GMKTMeI9ACjddsShO++7RLAw9MpwiHk7JNSqWPBvl0M/SQl5fL
PXYyPlD8WpuKhxv0iRMWtWePzRxvjYAJdq8gdWofGFPQGoSZbNDOmtjeL60TGoL5JJaNraJMoqyu
BrlzGU/CuX7AzsmlDt3z1PQfAa++VBTd+458bcpuc83SGj4gANIN3KngmBZmZgEHEEsMcSv4HcqQ
SxgGt82MZWc8TXNdLnk4edCyows66+EGh8o9RaLQQ1pu1RhUUycP8e9AwEUZHmTu8CixCtL0PHFs
9FtrnMiLu/Ht5eAzNx1sD0eWe9/z4GlxVT5Crsa9EVwd7COtTirbAU7J1Nm118fQg9uHVSbYrEg8
LDaUhK1xd33WBk8na/Vizd9e9dVD+xFaUMaBio6NFe6HWYeegJKog9sZyoHeSuBQcybQUoziPJJe
5K1svVhF14aRehGWfFcRRlbD9OoGpMxgf4O01Kv4fu0KTIAdD2eTe8LuR5lhoAOqPGKdJ6ecOrWI
hQ/At4UvAgnMctOSCaADaj8xC9shMnKuk0Lpoxc6zfO9HRRQN+Bd2vu99waxibyxWjzQVo+mLI4n
DokK1kCw2zQP5OC52NHRXn9yq3VbenrIZgbphFvgdC+vD3glo6/IphhmdECHSQyvMZTxvZwX1Qf0
B3uJQljjHqRLuebrak3HBcs7EbXzIuzqxPW0itd+gOzYdjDybqbLxLGG4tf3Dhnx0INUgQwXne2x
rGW6INxuishBV2uB5ROGSElEizBltJtvPBq5L8uit7iaj4tA5kcxD1ux3p51bpsAbQBRT4H8BMN8
jtkVuE4ArUFhJx+Zcb14XsfNFLbQbgBljssBPqUD9xrHPYyzAwjAZNAUxKGO2bJ/Mjr4dtAqQqhJ
/4+z81iOG8nW8BMhAkj4bXlPV6QobhAkJcLbhMnE09+vZjXBaLVuzFbRLYpVQOY5v3WRAE6S9jpr
3igzu1XTnhEarSsKxQOHz0L6G1U7RyP3T1ZOLt0ce8tOiM/WUq9aA/R3xiYYxZbuwIjBqd0bJOEs
JIxb21cvtmQ+6FKaAmqh+a41gQDoIoLIh1ZpWarSVTwCIPmW9dE0wV0x5tfc7xhCJ3yK8cbLBIyX
S0EuLX89CHjoR4/9qIlWr3pK1cW+9og4G4DasgZmoZhBaeRYT0szcjEFGnmNCMO0L5MAgxQ28iPp
ByyXptj64CysfeWXdLm4s8imvMGM/E1aegSawzxGTfvsxcG2FNqHJ4/vR9/P1rIUF2uCKWnHXdIn
GdduvmuKeana6SFpcRD1cJLQrisukmUamAfX8Z5F7DzgHXgbo95/dj08izr3tw1uMeV57gosSjEW
czJhGLr4rZcsBhi3VZeZxapv2ghVDBgws9zYx3KpHcL7zfIx7ZP1TJirP6BU7hwXABt8RERYnUZX
ELZsdTifMpfn0HF/BvG8yQwP4me4lCrtV7YxLb1+2OI4neF5o3ZVFuJB10xhnqt/8iWmi7Eu/F+U
OR2F7tEhgO/H+FIquY5K7gfpNL/ZI1b9gCYeM5EO0eJV854egYuHcyzRQXL2Rm9zS+JTtf0xC3HJ
WrXlt18VrfUS1OU5DpKBI1Cb99k45bQiD1BfVuKs60Ye3cI5xG7ymlnJXetFbznDVK/MZ43HtOQX
IuXrFxLaM68gE1Oq0dZN+aIcp+eSBuxAT9SlwZaamX70muBkx93FQ7riMUkOgOBdf7u26uFcdeM9
Rqw715RM+mpdqp7ucXls6dMm23ZBUykgt7syRHm2/G41t8MuT4rj0DXnIBW7vuoOVues5gQixQj6
p3yur1IagNXRG+WOwSJQbBKhzn6QjbAXynhtSvc+m3gWKifc+fyeUYj+Xtk/Zrovo7n6kVvxpp2/
oOlJx7a3jd1sA8QHHFl7yyXrRE8nkenlFFIzEI2shp7edub4NKd0JY/dMeuyn8KczgA1W382E9aF
irSchNmonvdjaG9abT6OsflQ0OxXxf0V3Z6zEIa6I0Lx6sN85bHx208wwQ1xT/GlvkRdti9yUm60
ky1mP/pRmfpa+uxHIdVvQWs9kfnNrhgKFt5ILkzPOU++8ZRmTkgp2MT4T9BY2PR3wpquqPwusZUf
zSHaW5a5l233MA39IUGitPC66feQ54A6ZTCw4+VXTfMX0WQggwmnXx8FN9xk+GmWBpr0rP7Cf9ws
jdk4aBk8dpn9NWWYPeFmX1AqbH07f2siL1jSD3myLHsdJf3ZUmj37FH+EpNzDTmDuPXmHC42v9bN
ACk42eM+xNQ+Vd5m7GZ7KdzyMOkgRTIy/WQIX1rC4yDpSVQpi2PfuWddtggzanQsRja9pKPe5GNw
jOb2MQUpM4eT5WnIHJiood3K6iUcf8LXWxiKCdXxEsaXODqOZDL3Xb7UU8nbG+0nWkXyxt/7RkBV
ij4kWbXL/A55DcGaTWrwB3hgp3gtSrGcGDB0My9bMAzDutyu37xkE5Bnc3aocYGbQvuhUCCJYX7u
xYAJqD6JIHg0KabskhApTbcMMmD+jGfT4QHrXb5An70gCiCcy7J6bBS1jXkIH92tCaY7qth41UWy
MQqGrAYbSdifcRReLRqbvNIbF4Hf/2qn9FV50RPrRL8MZgq35j5fyWpAUOVx5taIATrHOFF9c3Fu
ocXzjcyNUKmIJLkza+GiMuq5G838GfiTZYGQgpUQ8Z3OuSdM+8Wp5GdQureqxM0I77mUyRSv3MZ+
rAUhSR67dpNw79rqRCb+EdQ1WKQDzAY4693Qj6taQNMzpi49P1rHbrORaXo2Itr5UnDcRkzPqal3
VLXUS8tuXsuxeyDzfuMF4yG0u/fC8z4Ho3a3w22sCaBLmhnChmpWDnvXvo+jiiT++HYfjsgLx2K+
Mx0i8gVIAH7t/jn0jIv0Ae9Ed1YRhFZht6+V5TG5pfJAce3Oc8UlmL3P6EajNa6ZUYmn7uNhHpft
hLwxMsRmbsfbGIaLIExsvbIkliUn8j/C2LnaFHpKemQ8ubDkwBJqbO0e4KDzIZCqdJsxEZvsH+Mc
30jn6R1UPoX8DJeOYZ2tdASSb02VHuKcOtugL9Jtw+y/813rDp733Z4b4IDEXDlpcUh7uPWErk2q
W4NtntB1mz7XFGNGrdp0mX4I5U0x02n30Q7brYrnZ9usETYmMw+9eoENOjYNT64OT6P2QONZSHMz
fhoDeTD8CmrZZFu2ALrSIP4ob97Jarw56qL1bCu+f0+9JhhM45QJwS7YVlWfrnKQ3jKEkh1sj0QH
Lq/UxGQ+ExaQl8FvymEOLepL5uMQqR8/0R5ObWoxQ3c14dV9/wPAfm0nFsphWQAyyEVn9D+aoJCL
KMSPbFTtvUX776qJwq3p9Bjt/WptmuXGM5tmmSUcJbZaaTtjVcyNFyO+hbjUck2legi2U1rlp2yT
u3wGbvVj77G2wm3i+ddYNlsmHnSLw9no+q1w6THWRcPezsNGocKu0+VFGtOzNVh38xg9hKNFT2/K
raGe3Vbv7CS816xvMIKXIgJBDPxmZdrVunNjUvi6lcnyIMlyaF1qkjpMvshVLYnADse5YQ1bEzkU
cMVrkROnMOe322o9lflBGeZm6u17L6AVJPY2UVbum4H2LVIrXOK0WCiR8/KSfxRRcnCc4VHWE4L0
gI6wKbgD0DuKEUV5kFsw2ZJ33WnHTRnR2CS6C07nauU3/q+k7M5dwy3c5G0Oi69/z16xLxOai8At
n6eWQmo38V5txbEL7uxT6rw0b+BiGFCxnNjmevCly1aJRKmuzNfidsVznj0kjbzknZ2hcB6QuWjE
97aAoMjHmk4sxbJQVvOPusn2ZCkvzZrWL13V2wmPzUIMxsGR/cVxagzL0Fui2Rpx+Znaxmva8f/f
JPZeCvCecx4b0V6HPqOk0jzRo1qnbXhXN+CxvEnLVkgL9ZV5oofq91Cn2KgdUQEIyF8p1FGeynOR
lR+ZDztl1sHFGO2te8M1Bju+uiJ9oJLTX0YD/U+jF21Lt0H5VlwCvg+HEWHFMbyqXFxN1bDHJnUa
6uZHUPDVZM5JxjQHae/TKY3fCvJ94OgEdYbv59WZOAR68lWSInubzORccvCjqLk6LOJrft5nPs4n
1jTKc4yVFfaPIhEIQIbt5Dpc5HJDjvd61pi8Ec6HGoGI4+8HTgdXog3oST1vhxilkXq5xWnaabP3
guzelilefr2ZKG12hxB+JoKElYg9GXLTgabBee9n84Oo9NZqvY2y5wt+8cOUx5vYM1coXQHfe7DO
OCkXcxDss2BYFzkRpH6B4HNoDzHOdqtudnPkPZiePlqe94HOBAg3zfJVVE5bcKZdGJUnTlHA5MwC
x3UplSMc5FL0ycn2ioMw5dMUMDXOrVxWPqC7noNjF6bRcgDLPiCOvCE4IzIbuq7pGm+3gU0PaH/T
hnRJjbIZ2XYw+5rKtODOnMQmSUvsBvbbaNj7MoCM6El269EfM7et8wbBcT9ujNR+mVJ76SXG2Z08
EgORo8gy5lJrS9yTAeScoQUSyJJsClWlailVTfn2tPHC8VTgAFs4VQ7ww38dIq3NHQn9YvbXRKuv
m5qhMSB83PYti2nGdFy67tJzrv3DiJlcWv0rlQCPgyY6ubK2foZosJo2rizferolVs04nBKCpBQ6
ouwmC9ZqZaj5Wup4y5PuoY3hjEE9izwDqHY6FIMH+d8drQA1g/s8K8Qy2dSvwra6s/M0BHSxDmY1
HGKvuIyWv24BZybXwNZBZ4VN/IEVzhvp92IxRTEjkHiXoGGN0FtkkesJjms1O6hnJGq/gSKEpCoe
+XVLuDg+NM8M3ksIjDw07rTodzkvVtW9WF15B2c4rjxzfmETpza6Xzggu7KqnrxS7RMdHZULmhqp
/RjceGP3jJPj0vThSbb1Qt12Xstddyr7MWuxC6322KUB4g+UcV67juH/xjS/FPKXdAG1BvzGXDVt
yQHdrYs2OikrWFVGvAWsWMW+2liAOn52O8Us3vTEw6ZZDRWSRCo73JIN2DfWdUFCnkSerWx7WQfG
pWhHNhF0HjZSUW2OB4AG7n2UB8lEGkyyCtqOebhlx2tXrT3xlVwL6Kc2KJauyR+PAVeX3jd5tgpx
+4y3nQhfTRrGP9IuYtfotnX+VubpR1iGd6oOhkU8RMsOOsuz3esQ+O9uG/92ZAZZGy/DvFnPbUN2
lrXH/ERsRbl3C1SsxhVt1cdQmKfCnTZ2Kk59CaVlFc/+BE42MLJUXn004+m5TblDapEfjb5Z43Ja
Vpwp0fzbDMoHnZLOU+nHpPQxDOhr0cDIRN11tvQanQ9sMekWE0NSkfbLZkz35ciN2+KyCsNdPM3H
TnX7MRbXqPyZAsO2tv6tchKaRMRmSVDaoItNH5J1EeUtv0HVLgrf2BZucRcgyWwBkIvS3+p03GS9
WheGddd1vAak24ChBxtRzF994IqlEfbVGpYcJQXSPoYEFdy+x8oiPoS2vQoxkETE2A87O+/OBvQE
3cjLG33diPHaVv56bH1inz6jojmUybRLi+JV1uhiTT9cGv173tw0BSa3acoXzVkiwi0RY0AmctkB
/CZxtuw0/i9Uxhz3i1IkKx2CsozFz9n1z+SCrIDu1mrSKBZvHGf6GQuwU2Vjc4D8b4fu3kzENnC9
jdlSWclHTqIO+yNqWljNBFq2HYJTd1McD8Tp1I17tW+MfRtKvnD32HnefWObOKTzrd8GZ8P4jdR8
4TNhRH3wEfdkvBryaJfBjsQezhjWiArrEJlM6A0XttM8ZJZ6QDy/EHSeoydw4YOyup8XVi6oAyAG
01LPtn6a4iBd+BNJ15Ghj37drb0ofpu1vqigYGVjjuPh9MdpYXUA/pqlo/EWWQeUPHUMA7gJmoQm
RWulnBmjX70xRHIKG8UBiFApj8J1OtDnOhX7SpIVK8d1O033pUdgaR0dhlJvE36TifzzTeRB6Tbi
SChyTLZUfexcmgzMrubvmzemvrkUwGUXuIqQq4R3eUaMmp+1mykhrr1yjwOQg6wH8HRZIa+nGcYP
3uaK2IoOWpor3V8MBmHoiLKXbpyBaWZ8QaTQzNnPLDTfUHl6AG5FGO2pMehIdPlZBV9ysHagfa9e
nu97Yf1AQL1KQ2hga7yENVpaNnyEKC9JK/fF2B6L1L5vw2bEsVWtZj99kJnq8CkUa42spLe755Rb
DpwGO5Xq72Hr1klnHGKNk4/S3X74YSkNd52spCEnAAfnS1p65VbMe3NxKJCPkh1wmArxQ2n/Zc6j
xURR6Wjm64A3hJEVwAjO2akfChkcglAtbRyVjOPoMZAH8M0fEzO7L7p+XeVcogrgnyX9MpXlxqFf
PKFgUMTQgH6bnVCXLctiepy7HsyjPNQC69HY7sm+3WUD9RJWeq4bJlBniA6eZawzKYZlEw/wcxS5
uHiMpqrls7S8jy62rmEPm+aF19hO3nVSQumkm47BwrctZKD+xp/V3sBBKHxjX+FFEzBHPXkwwFmQ
ZT30difGRe9XD+QHLbxa7TKnWzr0OoWoY+YcaDcY3mUekPUBklgo3q6cU40dsHXTpfkQNQg31MAP
qvdtX2/45e5YH+EMird+Zi9QzlHSxcqE7pxaTz5Y/nBkf6M9N9rO5DE4DrrGHGqpKrcZYGhqEN5o
jHe+gj5OR34AMVgBgifhHxJJbHHCG5iIRZny37oOfAsOtqk4zxBZbTAj10HiWtnTpm3MdRM2iFSa
6sK7fWjLtlyLPPmhbYA+8orMSqK5tx81mjuUQOqxc0AG48ZYD0F1dBMNr+lRATXWd0GflHfol/Y5
oRJJ622NtrlH2XfBzvBlZPK9zZyK10fDfZbtKTPzi2ME7rbsynPk5U+V3X4JibfJLY+DcM5Ioxia
En3faXHABuzzdNar0E4fjajb69ZC5OFORyaGVeP5v3tD1CjkKhBm5o8SYcyinuWzkQeHUg+vKAST
hYwD1DY6vRSUsYwGJAaA4zU1LetGAb8CuW0wae+72TuXelwD63PtuhH6ZbYAUcfvNa1JjpulNLqi
NMY35ADGSmQqDUY5azC+RnQ4vqWKVT67v4fWOJVF9jGM9rOQybPAebEwqCijgNlApZQTrdX41aYa
8NdmSX2ft/Edyge1Kx3ry87178Ywr2K0yGevP0ocEcak32SR3s9WsJlB/vgmQb2repUj2F3kro8U
EkedMaFxc6L6PE7Ynz12fyvfxFP7WBUs43WtX+JJXhCxmGBfyQvxQc8MvSSacTC6Q4KvE8w/GdDy
1OqQNta2V/RUUW6/7Hr/4N9GYUu8DLNcgV9cK5AQweTb5BgkDfGi6ek9jjdTbWOiII2nx7bvMVDZ
V86neJHgYb7NyLY579wcoYApQPLpxY47DhMj8k72HCyBXVfhQKaX1vbSlhpIPFnGCLxMyIXS6mbI
P0RJ4xtp8OOJzOyVURWbAdviIpPZ1h3McxJxfofRcDcm4jiXNx9Cwh7QeEiMPRON5PBoKLWO0No4
DfPkrUMpGnXNzl3f03mEJIUgRZ4OvRxCE84knJ7mSF6TjEo8wJ41HdS8gGANvkZp1E0lL4W1dQ23
XGW4lBatVjtlZCRiFnfm2GzRm2efVlx/QtgRJSbKB4zVrD8xahK986S3y+zI34+m84FQnXbXBJpr
bJoNSpBHX1S/eo0E0QS4UBOJkrxEchabLHbDVWeQLeC7GadxzTtZc9UR0Qz/5KTGwzC/uxOkZ1lw
9Q5G/tTV5VMyGeiy++e5G9YGlOAYI89yRw4tpB5zbKwt9BosnflrGEF2eEN2H2Z0LxNg8MMJ7PfR
tXaDq3fYSh+szFvWk73OvIlfJXzE5PCppuFchCz4Jh3u7ug/I1j4oLH8jDIHuf3cvArbPnZjvatM
zoUixPrtROdaOjjYMM77XfeSF95pKFB1BTlVVgDgHz4AmmT+4ZVH35uL5HESXDVBWV9UMpOFOr7o
ZjwSqLfSuYcbzH6f7WFNueipMQmks8nl2cgYlC2gULrs3UtbAd8YIWRP44+nuQCGibuHGqFiLJGF
NJxGnCEXNYKI3CRWVZYRAiIlk2HZfPVTOi5yL3pJ4/Sd9m2cr+O2gr9cyA6EqVD2iTECw28THlsj
RDUWjq+t0QeLyTOKRZCnBxzHPV261BV1w7M32XeC1BAXkYRsqm1kRnsCbs1FECYuZAZTLwUUHhSI
C6G5zOPh2CfBk26898osf/mOAxfrVJqH+WYOc8goIBrkQc/qKyrUkx0Yxb1hTXiXjZv0Afp5igWS
dmmvjRxCzve1z57bFct57nIu59JkP6pR5tdHVXdXrXDPcKYt8r4DwSQS0XA3tai8pWyQdhHAd2ho
E+IUAnyVmsiCuQArsu27zMOX1It3Iie3qXZAnVAxDzXii5LmTHxwLSjPgM0bFRpuIUm8nR29ljc1
EMME85elrtI1D70HIB10vy3bfIKwRB6Y9VtL3jB7hhRMi8gLM454x2/v7aC9NFn8WWfNM1ENxBui
AVhhK1IbHROGFNroTOeifuKZv5WyEp5utrA6s/3WKYfkV0CCOYNAivKaMbW5minSyMJA2JIkNrVI
/MPd6Kbt8fUvNXZEK/bZR9njew4k7gSn6d7GavQ4oqcPbiCSSQfTJi4/3wYqR6g6das+8W+FPOFb
iQp24QpxxKP8PDYtZCqfs6uB8gd+O8IbX3MPHWzjY3yLwjepyJPHIG75Aq9KpljgmjsOxkOmwpM9
Ggih3XWWTPfAVeTlSvWVRvVLkUafSspPvA5qFQ/T4zCM+c62YySViH/boT3aSb9UI74mB61zjZPc
S/0XN/KOEqNeVb60pf45C32PWUSunMbiCPdjdkRsiU1qQlBM8HTjpQidE+ZAzA5VvjHwTKaVAHPJ
5bGMis+claxMg2ZFp2XN5ycfmqnY8ekPqz4fJuRt1TaxsbxLTk5yNrKTDChknCh7SOry6FJpUwbG
KW/cDb3Bp7AHJBQWVhnFuy0GauoDt2/3iPwvOTMWlMSuilpca+XON3oMUorzh4jRKWyCZVZjKJyG
+oCqm/3F/81adO4NA/McMMKUHieARZmiV8rD41hXu7DqkdPqjZk5QEJCwVzE0MbGMbsNe7mTvcW8
caEZEpUydaeG64myGk6KGfppKtRXXSLSLRCJJI49L2mAJI4ge3H8zFh6FbL0m4m4j2v8mhk9kNCt
fCp+uZ6n+CFhZetz7+j7ASLI0OWQGael4ydbKVG9FJTcd824UopNs7wFHfD1P/lZSXhxH2wm+Fh0
T2m5mOIcuss7QGXRmZMmT2NZVUsVBy+TIkVaqH2WTauu7l/iMdkU2PR2RZEGF8eqVvgjt8CKy2Jm
znNt4W0rM0AdOHcntzOOAf0jYUP/qhjchZMg1lRIPBex5NodTPB2zb3h0creG4dgmN6ilH/U7KOF
Cs0ncsZOSqf3fut/zNz2/AUeg4L7nnXtIXDps1TWxbGJyxDMPAFruSrkJosQtw9Q8E5rrkVTPfYs
TDSXP0EcIAqPrnA8D5lRgU6n5yFqUVmWD1naHEsXdsms7tywuB/y8knd6K26qjcMqhfV6GghEAFh
sz1ShloyhnAlSxK5QpwuxO2dMwnW0pm4Qe1wYxXNfZwMzFzJLswQylnCusd8fDULE08UBz16721o
g3IRXVBhyNPb2dRH2i1PJinLuN1wC1TEcRRwu3HE6DEFCES1TCUNEuObF/Lpq7z7isryNDjdVtWx
WgsLMV7YB+WihvFbdnO3j7nj12njdBsr5QRpsjWhtgPUqjepnTkbBYwq3z1nF8csli2SV4Is1HtY
QpzkcIg65IqbfYJeyFkGk0gwUxgR27/6Cub4MgwAEU6gNrYrn/qoLpZB7FMfDZTbG7j8G5RMjOVI
QY1XQ4nfXUZClk8ywHIay3uRFvkj9DPgZOVshwTRY9CB7bDBOYvUA4rPHB5YWVnYu+ttrLJD0JT3
HdyPGXi72yXuEO3a98BCFR1ASb2mbZPlCMWK44S3RZocgmFuXMbN7tObuQzRUMELIkE1Y962xHmI
HPNHEbOvudp/RcdzEN6wcSrzOQzKA0sH20ersXTctOqDMo8kUWbL3BxJBjTq3wW6nFrmlOHeclaA
soASh40OxnrtTFywtgIoNoqHCS42ICAT6m4mtLzF/hen1esoOnNbDtnPSMXvFdavVeelh0IlJ3Ny
n7Am3TsOQuQCoX6qsi/X9RY+hoalk8d3DaPNMsvTh5LT2JmzBz8mEqPuDiIrrs3MiF+2wMozTrNq
dNfuzUtpTafWxKkiZPeWoYC3B9JxYg/FsW3EzHlmz4PHeJh605uoArUKWKJJ1olZowyPPJYbmqfS
kZS2/IF7+mdtyNdkRo4ed2ujxInWt79H8C7LZ1DJerSj/DXgsdbJUhUAiQnYTXo2Aj3CTbqEQCmi
cDH0r5k4npxOI45MKNcFYLTDrkWcrT8LhdK7BhZQhX0eWf5GqztrzySRwsG7EBMXUDW4hzti+tdO
i/AX6Rv/0viHqhvFpTJ7+yCid6714FAqndz1I5oxmv/uzP52r5WYjrowfuFQfIiQvniwZcvAwFBZ
EfFtygQKKhrGpa9gioYqQQyLXn/tEEy1YmQnqsIxmSvHZ2T2j8HgXAiDP/RTky2h6pD1zi+GP//A
HL5XBTayKscYjzzdDlHzTeWVGDl73bQz+I/5Ttcw0VXZQXeSvOj8NBbFzpjdXwqLcuN4CIrI3Rjx
uKV4t3zoxjyQ2GWYDBgPUAVL+7mJs7vSqjaz1G+RPV6JS/5QTvmZcR0kYf+LhXcbjuASZCW5Ox/x
qildbKD5dUjnQ9cV61oaaN+THXkaPHp4PuNkB2Jzc1FCgaMLcDXI0phF56wTP+MCJAhXfrwo3GTY
DlOHyKueFn3krnQ6/CDMj3xl0sLXdmrfxlsUsoyuawuR2JxjxWhwIy6SXGUov/zXWY3wemH8OrX5
ieVgW7nRTvj1g+SDq2X4abItLISfbRnbUODO/a7LiiezkU9e4sHdOHxpQTnfhU2rFtZAcohXZm/g
3AdU0XedwwMCg3tIKYzQkzqEENcLT8gLDdfLLg6XTHq7AHvRMFJHn/TdzvZVtvBVfXsPfozCekXV
tU0dnJSWp5aWq0gzqd5QFB1kh9dxHh8H0wueCBi5ryf1XrvFWRufFVkpuPu/6At/gR98ueW79PP4
Osnul9eQ8WhDL5hMcoj0CnToAQFQnBqLdiT4W5T104h0v23VSrHY+m65y2vLXHQgMyQR3GUITmY4
fQdzOw42dI+dPg7jkEPrCRzo8uo5gkzD4CLdBlurvfXI02I7Kt983+Zyy376aVf8JQH3lh75D7l9
zrfwxzKJIhl69K5ITx4mooLaXq6TMP3FCPP1P+bSfctv5PCr5aCtYqc+wRHlQS/le7JEA70aF/ND
nqyTd7X+f1Xe/um3+hYLK2LVCtv1q91cLLuTuZ62SJ7zs7dPXoyztdQn9ZzfUYLw+Jff8A/ZhM7t
z/8roZLsf6fISWgnKjbaYq/YegB5S4Iodvkm8Bckev/7D/rndF3f+ZaySKiMVFFOSWRSIJ83UanW
pIQs3KJFqCPRtrobU2I7mXN0Sf/+I/9Tm/hPT8i33MXIVHY9Cxp01CZ+dNbxQW7Gl3jJDfO/9XzZ
t1/2vz68dJD9pJVVIaM4djjHmhcl/vJ0/yHO0f6W+TpDDjGAmtnO1ljMCO+8F0yb//7B/OEZs7+X
IWUqGo0kqHZpeWyODZEB4/nXv//VfwjVtm8/8r8+ESDbqmxqPhHTUI9T6QZAWRxJFRQbKYXS9f4S
tfuHDFL728sf+LXTVS4/xx4ZIX1iVQh3Un95Vq0//e3fXnt7TEvy5ohthWHcinApt5QcLvgaDkQ1
rvzf1UO6Cf7ylP7pZ3174cscaUGiiaEs5LVot0MBQYfo4N+/DutPX/W311uIklhNn6/afNCH7jSv
ygMVnIf43BOKhehlYa/NHYEWf0vX/9Nj++0194gGKVzhVjv1ig6h/ur2couOVP8Cv52XhHetqqX9
l/jfP31y317vIvHiPszHYtcE4aETLiw3SWaZtfrLZ/eHgFDx7e0WRH/EphPm/zkamYI3o7+YNhRH
r5MDPoR//yniD7+F+Paih85YmYrfYyfiaZvLel2FPiHnWLYoZ6RIpiYFYc7SB2VP9KExNldZeJS+
2OoeBtQDeho99CF6OJZqWN4YLZzjuAkdehpddgumVLe+GlX0POLj+18/m29HCDwcTlNI4x2e8XhX
bXJKK/G5wImTG2385Qz8T+bvPxzg4ttpMgosOHqeqASa28sQqRQosyBF0xiTdScBXgjmw0Q+gV9A
dIQ0lsTEAGIJ3NZBfejD6mdWu4faZVDMS5MIhiKnnKJDhU2iKcLK+WdaT0QSlfeu4360Pexv3FCw
46h9PoNZ1eosPCdELlKTo4DJODUIDVH1Zx42xwiy2dfpyazzX4buVioa9Gb2Md04NnGGao2887nB
zW+K7IzaY+0htx60/exKrPJli7gjsv76pv/pMbr9+X8dvHHYZtNkG9Uuch7c4ZdVb5tx/Msz+odD
RHw7DmWeg28x5u1mH7yiHdaWvLfam4wp3P77W/CHY0N8OwRH5IjJbIXVDn33yRb2NnXnv5yv1u2o
+6eH6PsRiA4Hx1da7zCP4UpOt/VInbKXJLvMmM8oj8gHrzZW457nQaEA5qwMm49//72sP50h385D
A22a44mk3iFvEYKEP+3brOYE3XjaxeYxrF0PLKIlSbMfhyeToMa//OQ/PRDfT0ekbsLg0UNDjuOh
q92TQSavclL0vLN3THS2JwT2wR8JETedZ+kTVDsXZLtW3v9xdh67kStLu30iAvRmWsXyKnnbE0Ld
UtN7z6f/F4U70OYRixc9O+izURSTmZGZEfF9y1l7IUpadbi7/LfM/ClfHNNvc5PG+8IduL7sHW6j
TRpssebBNsBaCBPSzOyRJsGIe3lmGhE28NqqsftnRDkbBJAn8wYDAiDg0aexNKhzT5oEJMVSkhSq
VsLBoN3kG2mrXblH/DVvcGVcd/BWnaVZO7Pmvo4m38as0PzRIrAK9vIvRK/bDGliuKZQY4/3jeZz
PMcWO3cbLD1vZpV8je235zmG42SBDGOg2RLP7eBBo5x2qDbSBsL9Jw1Gl6fC3IKQJis9Mjvy6hFu
62RbvB30AfriMLDsyLw1OQ40cf2qaRYlvejOG7o3fDPdpUfPfbzx1b+9YtjISTIkKqe6V3Kdz956
pLhnm+hZ3PZ2bCMzW5gmcw+aLHpRjxXqb7xjnd0W4ptaLSCRZwdvsqZ1xSNHUWOAOGKqIzvd+Ttt
p25xVjnm+8sfaGbeiZNDj6pXopAoo1e9LyPNeJbKeEOjjey1C59hZnCmYHj8z6mTe7SL96poS5ny
VyXH+4+/PQkEUoRbne4QCEIWi0eKRs+yhR1qLsiI06UvOFFOUTbc07BHtPbfnR1clYP4wfnAlVd4
OG5IaC2co+e+wmQ377zCJb0O27RATxuhCM0x8ezlJ1rcFxb83GcY//3bYsh9r45T2lT3urBxaRHQ
cGi4PIO+iAM/bLhTPnwgJ07n6XxhJcz2fdS/OEr4bIQFCfS0fnbMtORIBOKtiKzuRuzw35JlikR5
RvdFavmkQGtsU2QPt4KCroyS2pmtlJq7anNyZLpi3Sq4yHchuACUxGTHqfmkzYYC+EfjlPtQovNg
8E6JmsscgkIdZpl8dkb1VytuhAIb9sYySfuCz2ja+Bzl2lsQqf2JFDyNAWZ6Jr+MkzfaswD1Ikmu
5th24W+xlreK3i4gFea+8CQYaVnRyVUWJ3szeOl7hPcPUUWvMab4l7/C7HydBKGk89JyyEjsUIDe
xJuUksrKeym3FjsVNXCa4FC9LD1sZocXJ4HJImkN2pBcnLhTyY+9SVt5Xa4DGxnBNeVhZV2s/cW9
alzN/zu/8JX979R1vNaiZ5fjaG+cSLjm5ksWPg7BOZca+/Lg/fw6dOj+9wm9lWvUnEBBteqxVGjE
ME/IAZYGa9zqfvr7J1FK0yG1JuPW7ou76AAqGbU76kZmO1HEXYd2skNgfPlNfp5mujWJWn3ppJmS
MFYSFEndwiQOI06ttP223l5+wtzXmIQqyy+lWGnNeJ+V422J4v5IE3CD4aCjuiV1vAQW/TrO/TRu
k6OD2nUuPTVlsMf7J8UXJv7VYLTilfJH7en45dNbFaEKpY4WlvW+SlG/+sldXuPB43npzmvkNdnF
nYYz3+VX/zmG4s/+32nS5KYrqymDG9Xxtdv261j2Fyh4cz89Wb1pWzpOMqKkGtzzNXFv0S11+Y/+
Sl/8NIyTtZp4SKLrgp/utsFte58c8BPyuEWzXL0b+WDcI/48qNtsY3GZ7/fBKd5mO+nN/I2z6y7/
bR2Wzrjjev3hD5ky5V0NL7xC5Q+JgqvYe5SEx6G9Soe/iXBVGjtBfrn8wjND+T9g+V5VJScWKXGl
mEyLzsbsiwXi4szdUjcnSznTZbUwK15B3Snbct0+uYj7/Kv8YJ4QRwULn2wmHJmTRaz5+EQqHbeO
MOw26DsOFQXVMF7Cwc/ECHOygkP8ohtRRG0MefGcmM6eOuBOouW8bf3bf/sG47f5dtpoxUpGTw4c
VoweEhKD8vDn3354EhMsMcxMU0mifePdi94xUd/+7XcnSxsTZfolxqVdQ4D1b4R4acbMfcvJwtY6
EzztwLfs8uyhVrPnSor+mKPeIZPodZfTs+EYH0ZJDV1p3qxYfZQtxbJLZAHR6BqBFd3z5VecnbyT
QEDlAvcNlROt+aTuikO9EzaUk/2DvI23gm19LDxmZnpNCfTIpdJYHDhpNlvjFc8Hirdr1bel+27d
2vKqWDv3hr5pf8cLZ+evq+QPcWWKjG8wKQm6kMNIgF5uN9jlmpYf0wY0nHydRPA2WF9+t5nQYkyW
f+SYvYbCJtrn3dh8ilN8e7j8y3ODNv77twVjZqJSiS6Ka80zD7pYP4o0KtOyRB+nmS1dJ2e2bmO6
8GuJ/ti6wmnuXG/kjbTXD+7G3zXYf6y6tUltwEPcvQrO4tITx6n106eZxAHOu70gVFQB3RHlkPWl
Db3vseTQL6EgDZGfDX72FCbpyUutfyoV6cYkRHRy7iGso1TUeOrKo0MSxNfK8z//7UNNAoXpOXHX
V9yXkxilefinrXJunQclfbr8+zPx4ote9m0iZNgf4sWvJ7hbVSsFmTAlR/oHvYWtZS4IGJMggO1P
knUuBRtLxJva5dwUV9dpVV41IG5w+JUe8sHYoZWlpo/JXGQJtyGOIEuPHz/CDxNiCuH1JCjc/kD1
wzvE14o97LkDrfqttP46B6+XFurMbUifkngtbJFznHCgrZ41DIZpaT9y18NTyLY21hn3utpZFbvy
n5Iouj6JC5immYUuasFeQjAuhOvEu2mTO2i5C3FnZuFO4bud4flJXTIppAHST/cx0J4Uq/dm9oYn
hv1PE0+fBAcBZRmdt0wMQ7qVxVOs36vZy+Wf1sfN7qevPgkDeIn4jVxzJGtoQz0MuulsYj19qnog
edSiSQTeZXr/hKGqv6kEPA2t/KbpSRO5+LNhRh5ylS2Vlt5JE3t0B46DU71jYoJbMGBxLiAbHGDs
RMJAL9calgsCObHbFeDeaqFGHKPvY7dFb2NtsqzE7dDfD2535YrtzizqfVoLr66M/N0MsJPFohPX
W4FY1cThJ/q55wy/3rVeAkHgzI/phS15IlpgnQuIwvwK402EFTeWRNkvL+RYlQC2SfVDpsB/TBX0
ztGvvhAXltDMHqRPwltqSpYhiXynAcI8TVSnHOHf5e80t5NOOcKYx9LILFM9bu/GSniy9bbZqb/t
1vnh64hw9Y/PmRyKClc0Q1GmKdvM1mxxOGRu46cOX7p65azcdXSXPClLBdevqsNPk28S8cxQ7Ybc
18msc+hJbPcYVKt6O6w8W8bddk3DFFdwhFN6umm2/V5bevBMJJ/SgaugUfNWdWgWkURbGf5ggr3W
/L+Xh3DuxycZC9n126BEGI5H/XOo/S6QmDtLe4Qys1y1STjDXoYuOMUkcY5kiJPoGptHu6Up1pDw
GepRIRrxGvUdIoYt96GVCrEMRQlG2acKu7rCO+FhZ5u4kUrYq/jySW3ju4bEgEZrS+pqG7/KHgLB
gOs0HKMhum3wuq2rQ8m99PLwzCwSbXKcClQlDjCAi/aDntJK7CO3f/y3X56ESaly5DwfL7GeiUGM
mSKsAFO1u/zjM3Fem8RJbJIUEXd3rpd6sI4Lca0Uv7GjCfTfWr/wiHEEflgN2iR8RCkmab2LLoPv
ue7xfO/EfY8DXQe46d9eQubJ304wXa2Wvd5XnDDMYedptObq10ly65cOPZ+/Lj9jLlJpkwgSOJKK
jbkW0m9O6yXmSik0L0XdeWUt2lVkGB9m3ef7LC+gjnYZvcNyk5+bMsN6IdCxnrNwvr38t4xL7qcR
ncSXrk1DvW+pN2euQjOGl5zhJ5wbFdNM1ULlNSAo0oqFy44yc6KeYn+T1IASHbDLeAfzLsGn9jX5
cLHKrTbq38LdRbeAdO3hBX/P9/BqPFiNZvZcK1CCoGy7zulj3GBJYIMSXZhRX50rPwzAlBZMU6lm
aqik9kllKnvT699Q4m5U9AqOgJkTeW4aN8L2FwW5e6wsr0eH0CbU1kHlXrlRxRyRdgG+Q/TFA6LI
FN/WLR+LS3wdOaBibUAnL3vovsPQAdGGLeDdi9mMwe5vbS5/w5lwqo4L8tucreGJ6oZrhHjg7r36
VkTYaNQLsWhmUauTWJR6qCEazN/2qBk7DNQEuzIEvE18erLThWfM/f2TqIRECNGTP1bcW+8aC9Ct
UMc3uEL/4/BM4lKF+XZTuGOx2BGPFgoBlSbCIpbuL4/++DM/TaBJTHKEvNV6M03pgRU2hvAmGsHC
wXyGGK9P+xMRVRegcLmueVgdr7AERXhSxL9zkb52evBvAEM1eHm0thByBrHiOzmiw4fEGF6RHNky
K3gwXOmudepjMfQnKBkoIMLmJYqiRRj2TEj+uqp9m3ym6CXkfTgoSH+s1/p67Da2oM2uajvjMBTa
oh3aVMWX0rAz8/Gr2PztcXqumilMlHTfFn+8/qqHlSLjYkiJZdUYwkJQnPmkXy263x7i9DpZVy0Y
4/ONhWs8nLN/miv/U692TL1CT8XxV/3MtFdpKQGjfu2AP83Cyb5VOIpYRUmCaBj/3sJztjLQwEKV
78qWZJxWKnh00OUvklcClH2HSy/GX5Xe7OBuiYcBG7+Vo4uunQXjzZ1+26tQLK8TA4Gpnja/YqW2
6Gsrbr22wlUsXcuDditUxg0bIwpBNSnWku5+mrLyXBeQlDXt1be0+8HI73M9+C10LV6ANfCA2nWf
ajLpG9kcnsQu+WsWcktKv9zWKDSQ+6oHywPWxkXlKRQaegYD6x2uzKHKBGRq3LmMCpCF2mJmYj24
XPcAlKrgqLX7PGhSW4ssWzZ900ZVeGNJkrwSGswx65o9RQLRLucvKk4DG92KzW0TRgeUPuhL8Hvf
5cpo2tCoGAKb3YuZOpRUFVNdQddO7bqif77Mu3IN1+O1AUjiuN7RKoGUBt6DIKP3cOE86O1bN1Rn
X+jgwAwfSZs/eTm2TDIehmCF370+eupi6v1ClIo0y/uHzu1rG8Mb/NFr2v2wyNMCHPuDWKptMx6v
43V6JyjpY19S5KBqXBvSPjaljVi5JKjFm0ZowX0nAOwKP4FJIB9jE6Ch3HKeVbtHIwbfgMztrWsl
CWf0toASZ97XDq6Sbh+NI04FOvNpCYzTU+tTmRQLTBIMhZsk6JwEj6xyOMZyg6fqYAC6gqVUqaQP
QxM7ot6HD1TdelZ71qPhrtOr20DTX6DzvHfYAaDWY+2jiW214j6o6t+artypSfVXyB2K5VL9Sx4w
94kc6bYUnI3cy/JOQcawzXJ/C7YE7b7YnPHyP1dSIaxKauLjbXUtFqPlRe0+VSrKjsJI3rXC36Lp
v60T/U6FLMuxRrE9F9RfAs86gJaYSbhwBzX+OXlFLkWAOoASRpC7m7AgMEb0vcEB3Ccp7ricAu9r
H2x43IZ410j3lmNoazhSuyxIsBVN/1CoZCkhegQYxP+TZ4FNh7dCxis4aVr+ofnmO/BQb50V5aeW
ZhLIxIygWHtIw2NMHE38BxkAYc2hCJPRwD3WVXVUAiwvMrCbuZ+/Sg2mIZ35F9+jayEPKdm03n0h
JddGKxkrZAtb4He3cK3uI9b/WsSLDOVVemxMfdcCpEVwh4vQ6PYrIHyxPbWKVr2M7aw1Wlbhi4uV
50kR22Mf0XDbBrptYaNjF27yiv9WvFZq/zUpvdAeSiOhA6Kw2yI5GgKZV9+8skx/V0sdbEsdrW3Y
rgtpOKdO+eA36tjji7h2qHYBPvqJNdDYq1YfUZk85C6eVb6nPQ5dvh8s0H6DGj6CNKFbYohehCJ9
05zuua5DeuULnGzoL8E3zrwnGNmZS4N7F0ePGBfuWTCvWlHsB294MxpznJF0ncnJrRcanx3a+1Uu
GTtFQmY1RhTJjdZdjUF3JAyf8B2H/SBapyBzP9CKXveABdZJ212HrYCdqDVasA/oVtsHfahOvgah
Citqf10U8r3aoGBtzYzci4VfSdGhTqoxuc+kotwI5nDVeYpNyDupbn1Is+Sp78ttK3+hdvHZ8rKb
QZPfssyAheN9KCoWMpIS/E0q/oejtUfLQO0qY9ntprast7d6Wb1VODJTuQZgI1fXtYjPLXBqJ4jo
aA5LJOQVbkoGAk8Hh3ubi+yzmw/noCJhiCskKDVMYBA0bzLM91d9nXzQm/W3suCHwisSbdlCzYLV
ADiXYHSgKoZnhKLSCh9VoFRh/2LVDsbvOVbusqdUK3/8iLnjjp6Az3KJ0y4GCijPwGWAJm9OhdyD
Hu7wy6ijnR/UIWRyRqkUkqtswKdX60HKWVj5eptGhJlsNjbZKDqi1SutDG+NNv7U5PKdnaZj7qpX
jq5fxbhHWal/FEvpE8vQg5j1tDNjK1vAdjaF5tHtMKUtfOsQ1f27p3PTZwPc9tZwzqE2bqAtwK3K
wl0sYbMnFTCoCDW/Nc60XuEgg4XN4YaQHwgctBDvggEfZTH7I8nFA2L7fe0qRz/0WjB/NZsFZmmJ
uiXdgIFBnG28Ac2khN8EtlyJXTLzC9gETROuGqgqdpckb6IinrKReoL9rLtuteQ17EOK2U5xrrDs
XUi3zhxeptolqF1SIdPWtC+AdifZQ1gvnKPnsu/q5K4o1JpQOeMvKze5eBCfw6O1ySW7+et/qFfx
g7VwSJqRgdAi9d/7TFdKjmD1eUrOi7iRD2t3L+2F9Z/BWzfvw19y36vxCrh0xRl/9oej01S8ZPRp
FQgNmhZMGp96Ld0VpfzuufWrKxSJ3aQm24j23tDhdfkQODeOU0VTrQVyKZUZtKi76krdDHv1IN8I
d9o63AL3XUhkzEyDqeaoih14W2wNoN2UF5QAj2jBF2bYzJFfGR/57Xic5IPjCVAh9xwKzlZi7Bxw
U5YjriVfWLiWz47R5FYlF4oIWAXP35gd9JBt/TvwFlChUOY8o0m+VhZ7fOcGanJyhgthZJYqc6NY
u9fpe3cl7elc/jMcjZ1oB5vkvNQmOV5nf5pnk6yPImLqBGoG7VS4ld3saai964A+t8uzauZi9JVy
+fZRSgNIqk/BYY9J8Llzu3UaYCeJh3MPAClYumjMqBT1qczIqkRM2KpqHK12o2zJmBzarbBTkWVd
fo+ZyTVVGEmdBGHTELnzgu5cJV130lPx2ZDZ8iN5YXbNPWMcw29jRcHQUvOSjACp4m0SVVRBzF+h
ZX46kvBx+TXmJvBUDUTn/VAVRZHurVYvVgKkh1WLwYLdNJSCMCm0dY6WazWVUPGPTMtc3Ttiddcq
1IQu/wkzqb0vDde3t1Rx8slUkflWs/fL7p3C7og1usWWw51hI7kLX2xmAU0FN5qBVFs0KFlL5WtW
vSvBQrbQHNf6DwtmqrOJ4jizCkkO94i33miAjdZlwjUt1q86TQYorpLDpj8F+iKdIGFa3UGP5QAj
ATWmIWEzwt4NFZaKbryFCrYbgpuftN59EFDdyWLxkEj5e4aZN6QZdRXmKgejNLzuceVx0ceqWFit
zAYHchd7lS57NcHs9YN+TIocFwvNO0uJfxXHxb0Y4N/TZxwzVW0jps7BLwIwBCp/poB5W3IVlVin
lIq5h2yyzTQD80sjOtaky1dFKV5ZvXQLxfCl9MUrkKj7AdJPpAPIcJTsbETpsSCNHjkd+LYKGh/8
TEt5LtL6mCXaVjExUayKdBvK6cgHbE84TxmbXmvPnSw9JoJ825ijn6/y3qv5Ly1L70TIVZn+EUeK
fXmmzcSeaZd8odQN3MMw3IP4sPVUeKqdNtg1ZfXsFOEfhM1LU3pmqomThevoaqRZAZUR/GrvSwFF
+9DdXn6Hmeg87ZgXZdd19Iw+cMGFzICJTo0DjWv+ufzrc3/4+NRva5HENxYfAW1FQrTNSPdrpIYv
//Lc2I9P/PbLYB4CX0jlaG9Vu957sPLwVMOVSChO+sG/yX51ebJH+tjY1oFC1M/U5yC+80B8q4sp
5tlQOdkYYzOuYqxc0SkhdVG2Y+EWViRwvF287X8vqX1njnlfSdZvA2WSmjc1bof74ODuy124G/ct
5EK7y99hrqgz1Y3hOB2qVs1b4Cjb/YE6tw1s81DQyLMW7kjX7JdEL3N7sDQpn1pDLFR9pST7uO6r
bexjslCDDeuyN8HgSh0kYL/z296kPT/FpmVhO5mZaF+Nzt/GryYR5+Q95ySjxb1eCUbWrKfhv1vY
ptleQ5FaOh/PPWnctr89Se8AMKgC6tCgxru1VH7lXX3jWuHfLBZPjevi7hb8dv0AeClpw9S7hozy
WEbxk56Lz1Uh3laFiyMN6O6FTztTtprK2wQ15aIo0cFC8utXIUPeSJ2zKmvejqoPPn1mNhq4KLdY
1bzhtLS9/NiZmCFNVrYF6xlhbpnuVVJPTV3Dml94oZml8DWFvw0wl30/pbqX7vNAOwbpWwQLM+Py
Hdvou9d0HW8VHnn5Lebi6ri5f3uWpGCSRDM73TNR8ZHJCb1y5BVUONeXf3/mLCdOQ1NYWHKg4ect
u9Kt12E/rfT3QWShIDHty4/4Wlg/HETESYDqDWhRTUjooCl0NbZOuxtuvrSgh2uSHo+kp1bJji1/
vxRv5ZklMJWoQKhWY9XCDETdYfZMfwnvB8PmXcESAZf7jbEZ1hJJ5FX3xCEiRQ7o2sNtcpZX2RnH
sYVv9/MM1KbaldqlrPjlKWBk4OLSTVQulXG+ehn+d0i1qWhFxoGM3A6S/KYodz5oRFfSMWumxTiq
hn0StJgcFXhMUjwSvAfACEBfcGAfBDvrEIc0mH0GOE6lZFwRwCdrPHY3OK65m6YUXyQZUUcpN/cR
xQU7tjD1CAYsgFvqaKs2BS+JgzUdHu4KBtBaMJFXKj0OxALO+AE0OvAeWkPx2Zd3AXSzWsVm3Bmy
ddZHNu7hRxHMVtfnpxyDYSH1XwxMZa1QPWUKQOJI2jXg0DyIPYLgQB7AMT7FtWhhLv483zVrnDHf
1hNeajrkgdEScten1wOmvHQGmrdcI6SdiUXqtnjXt8V6uW14ZnvWpqocX8VL3OmEUTbQb7iN3wwr
x66O6GDtkfS2FPXnJtvkiFS5dLqoGUF2hMmupa2+JsML+YZr+aO0AXtPbvewlCSbG8VJbG2djHbB
sKMmXEovWoMDXt04pz5Rtl3fLoSNn9ewZk0iXxvTbtNltFYUykeovtSYS0nJroF6YcQLvWhzrzEJ
fg2GXqAYsJyAntGKzdqKpHWlaaRnl472P28VmjUJfbLl+5kY4HUgNlgiW9U1eud05ZfKARbeXjLz
bi33w71mBM12YYb/fG/VrEmaUeoCEwp2mO6fvSs2VjoXR/36qJPHm0WUVs0am1IuQYBiV8l66Xgz
M/2m+p6hNy3N0OmCbaGKBwNJwHZhZs/98uS4lqD/A3gTYUhRHFXrQyeQL4zUzOefCnokUddVhYz2
vtq2G3lsnUE+ENjuud3CTPp/8oGlkD0XB6bCHhURI14/tCI2W7rd1vknda+ODsRRL9n+zpee8yVI
+2FrmCp8otjS8ijieCsEga3K8n1SUXxJU/mMA7Jd1urZzIJHv8PMHlfidaqo6qpupU0QmRvf80eq
wn7kbJTKq6CUJ0ujriCUZweaRiSpGBfXyskJMBOU6ZVxYc115W5QKMmZfvgCKnvnOcC0JJIaq0hM
cIjst4aq3A0uAA2v6ilk9UDwAi6fnengqtju1MagAlGm1Bc05yZskq3uxm95Z5wH0KwhBZUw9K/r
oP0oJRywHVV9hZX9Gafp31zrD2FFBSLWIZPgXFBk0IrM/r7N3IM0citBfuZgJWRz1ZdevvZbmYoT
W2DvWdCSsOP1sd2XRbLUcfxpReEtvdanQRIxdm2u9Va9L514l4yGfbVmPlZR99koxsmzQgy2Y/4x
72Gz69ejM7BXCqptwafLpKFepR5Q9cszVRlj3k/fdBJvm9jAKs4lYqgeZ6Y6PwNzfBRD7Tb00xdz
ZBTBwODI3v2VhEFd90qMY750l3nGXoeu1itCv85HPyErEDYmKoxWHGxSLrtUjM1NbrSBXYkgE5qo
3QZ4spVmcagijGSbDCitFZVXagpZ0g+e8lh+TWU6oC+/2UyQ/8pdfduO+8wVaHkcEPGXJgVppNhK
o9+5rfMEZ/ZkdnK3sJt8Nf38NISTWN81GGu6iRDtZaySc3Kjgdw9hHFy42I+L+f5nr5IrOqu0gRS
DNSh3qSka+1C3VqlDrgZNxdgHppQO89IA4FgDUddLq4Db9i6HRwPHBSkLj4ZgLE0kAeJ7O6YPaCd
4qMXNftGwHW45dCRlTtEX3ZoqQtvNhfFJlsMuIcokjOcbNomoiJq1LCAlE9fHg5j0/3lzzT3jMme
IqdVk4HH48o8ONukoFyXib+NLDs2qHcuP+Lni442VY5FqSdiVU37q6A6K0n90CBWgcX5tx+f7CG5
aPqKpBF7QTFZe0kCaqBLnF+tpEsX0rhzf//kYCmHmVJHJY+oaC4JHXWD/anRav8kEWYn/e+xtRFz
Z1BHaTcNEHYS4kumLwyNOrO/ToVhOCo7Ho206b7SoYZbd6J6JvG6pr5Mdhi2bJ+DESgAwcb3gw5O
E5cGMcKhNPSOVXKQh6cOYpsrcI6GIgSX1oDzUBnRNpVuwvRJbZ4iOmNVQdvHTQeGAR6pSu4WZ23f
3PrDs9cAtMBjdOiDYxtjf6n46zI9dG0GDwdqTpTt8Kq3c2vxOjoujB8igTEJpkEOiDZXqB/CFV9X
j8k23tXb8DY7Lh/6Z8LaVIbWlgghBwedhup0JT0t3m0mRVtVF7lZqNVzV8HZuDyzZ/JmmjGJawLQ
piQTeRt2m8pfjbXeeO2vMfzjUyK5XDYvnHGv06bytKR32lawIGu4f93r4oo7JGUQGywM6nJxk9ik
TzdUAbLn4dm/QmD27j8iI///MIOYCUNT/Zrpy7lJO1q691P/LLvaL9qhcQ4vzoqBj/nlAZ17y6lK
rfQaVzM71oMaD+dETs6lVDxomnyr0DkJIsUbqw7dWc+sGMxe+FzWI0NA3iRDvklTYVPq/S377X7U
WcMFESHilViF61iZR64z6h6gYStF+hG46kuheMHCPjCzjqeqN933stzLqJjRO71xAJT07XB/eUxm
xn0qceP4UTSY4aeMNY04rZiuUpkWK3ZJIaHb5/JDZgKoPglxjiSXTdfx95sqcGk8oWP33QCUcfnX
547fU4lbjqWfp/px9FV5JSGxEe6NTYeJYbxN1tLb5afMfYNJaMmGIa5LifbaQNkUuChhH70Qpmci
ylT5lYi+DhSOZZ5WFvY5FWytEGhmVt64obMrgcb+2xvIk42m0fs05wtjBs0pHVbRyL24/NNzrzA5
qMS0/KUw9saSrrqtxI8qfY7zgJTR0WofLz9ibg5NzilW4/iGyNraK+qV7uyl9ikxny//9MwamCq6
gsGsLOyMyN8LFggVf1cI7Yfn014j57QxXn6INnN5//r3b+fhqO60occmdq8WNJ436nrovH3b0lNs
GYc2zaOVxr0qLhNb7p1jV9zEJ99CNqkdpVRNNybQFCdrbbFzVBhkOQ7qkYJ3+siuEPydTndOmgS4
2goS3V3ir0EUPppKwWmzPg96Tz5eAIntBd7ZS6qbUpF3kepyHIPkmIQCcr0kg6kqXpWQRwB9aLKN
L/nO6LRznrd7oe22TVtCVTGi0aofdZQa250V3gOFubI67mG0JY6o6XoFT+JQAdJt2jy3ud0vXZVm
ZsBUvpZKg5ODMGf++hbWMLidY22vxUu6vrlZMAlShTaASlNpE4GguxZACBT1c06aLc7dhXPw3BPG
F/s2AzqsXzvX8DG6HU4uFviAAdDL7yIj2V2eY3OXyanQTOoEx2/jLt07Jj5gWtc+1TXTWBTSbZUV
ND0a77Fevw+1e5WqYNW15AmS3bWhVPvcyP/khbYWddX2lORvKPLhmgGeb+s/Nm4LB7K8VVvu2RKm
uWI5nPSaHnRq8DV2RC0pgExPj0bxd6hE8B3W5+VXmvvoyn/HDMiWyNwDzJ7j1Dp2qduav/A55n56
Eg9danRGVXEaKJUSILqyMYsW1Le8sOC/rNd/OIxOtWy6a3YR7v8jrazcNWpxnUmaHRbe0RQb1mp7
EkTPVhNrVQJtQlMKdqtbN3BwuHz2qyChOV5vxFcTXOC1J+Xr1tG2Tg2QXmPaa1B6qsB5VnIMrSw5
v4dRoqDzB4FuDMFzOZ63WYwYIwbOH0fRIT+2u8YjYeMOQLWiswFBnhbRm8AlcxRUzaqQ6TsXYQZc
/nBzu7I2CdjCIHhiGuSU3/f1Zqwrc/HYD0cF72jfXqrDSF+tgT+M8lQ4J3dNEmtxy5RvElqPNTJQ
ueGnK5Fmz1UvFieoPa8lzfcOrITVkGLRlQJliZwWvkoV/Wli/Mblwjo08MQHUOtg3krw8vJ20NCc
K24P58yJAYuHb6FQb+gypv5hgMTAi/Z3ZQrkCNxnyaDdOStyEcIuVv9VSBOmFHjrKipyO2qFv1pr
vsNXJsUmigc5kdkc3f5aaWH4FjGUr0ErsLYCereKC+9R6JR7jqovWEg/gH87q2F/ivPySi7dNzfN
HkwrOCkaqqpI0m4BU9Bkg08BahzvWu3NFyGBqSYNgOZvVc8erpUBi+lG7X8HSrlRk2HHpXMD/qhY
+bW6jTLYP0a90z0Fa+U0OA1auvWj5hZsGcHeco6ZTuUmo+Vf8RACfNGY3F0bNWt8mBlJ48kiVxBG
/qfUWn9SOo3MXL2RDKVZWR0v0Hmo6gvhHjroGvaOTVH4KtUpEAko7EGJRmJ8rNP6szUKRk35VPEr
Evv+lHX6zqHSVKugKcQy/gMc+cGspHPQZTcpTFyxDg9qT9dY5uavVQVwpNKfAykjNFXXGIlJ+GqT
6/EdhAMaLpWGe9I95yh5UCx1t7XbaNg2Xb0ZzK4ijfpvjXraVDgpFVIjsJGk+7hkNuoFVMw0aAaA
zTFcacB3l1fYVxvZT1N/PI19208MQ9Vk0aUCkajQ29CyiLdcFHZcbtaQhbZ90a3VqLeNGCu6arCN
3N/06nugb7v4YAQnCbcJN8Q1piSsclUO7yCeq2Vsi1XzcvlPnLvC/o9IMoLpVQ8pbUk2Fm/raGtF
Z+dR2UlreaW+aO7RX3rSV1j9aTQmu2ulJiTLCpUbZN3Em1D1TtFoIUmH8rNkhqe2iB7DhnN1GT7p
PsmMSNebFfgvDB565dBLTJJESaNVXVobsxZuAjq1VpRbMB8SxT8o6+B1RZ67qh1Y77WUigTifCOA
hxJoUeQ0pwCp9tQHuB+nTAK4ITXOhnLT29BZ1y0KGLw5q40hq4D+gmOTd9cR2W1f7241K38yRRLa
mqj+KsBq+a3ibXLfYP0I5OjBYPLTPclTx3VXvkme18PYQA3Kg1hrW8FCS2iZKtj49iWBkqVqAIgE
LetXfeLdRr3zVyzFV7fMb2hHvulKZF2W0D8lXcx/bj61/8fduS03jmNd+lU6+p45PIEAJv7uC550
tCRbPt8w7EybJHgmSBDk089SdnX/mZ52eXquJqYiqqIybUuWRAIbe6/1Lc8O8XadLQOZ45xfwbjm
TwNBA7wX5zqh6x7fFSB/40fPYNyYm+eJwCtEGNkYergunGwKhNYHx4bHIXPUm+Gp7aB6wNonKCrn
urpCfBToTYJc6xGivKHGkivZQAN4c2Kb6xGVpIhh9hkCiOVeTTdf5e18ZElyi3X1vk2WAdDQRu01
gnN8ozTuEt0vGwuOnMGWW3swNt7cF/6iIIHm9ppVaDI7OuQpsp8HL2ZthphORCVMPbCB9q3duWjk
z4hl7c/IHnhP5vEAzm8kx247eTSPBO2XCMkab8kg7HBwxj7IDGQbFUntCwvhXRUfkKpk3HsmwKXS
Dkc9hKpA0Ti1BffdesI2otuDsBbziz7tJ+PGjxaDSTHUWALkG7HR+2I7rC+TLEglv3j4T463H50F
PR+9gggcQnuZvHcl8stMlXzx2J/UvR9tBFyTCc2WuVmjUTaQ53zJ1iR9L6X6ouz9xBZBPtoG3KmA
nhf7OwIXcV8Ug7xCdNyV18OeRdtXSJLeyso4YBdb1/Z4tkwr0nB15m2JVKYhltQNlVy+KFg/ebE/
e7G/LMrSwth2MXDKVt5Npg6jRTCCs/3JuvtiSb2Up/9unftQEbtVD7bfZUmVkQ5/Shye0hXu9xUc
ZXdfaYc+qY0/xglxapi5k7Z4Es7REwPerX71dPFFbfjJxfbRiIOQbDWTEhdEjzxKZKbvGeluvnh7
Pnnsj85ww1ZmMps/3x5xizy9yJ5uWSjDC4pKad9skMQbfCVt/OSm/Ggl4eaM9KoF8QnuKl07cEdc
bsqvlZOfPfzlNf56LWGsMS4En8LPh98Na7LCMHf71W//6X3z4VLK3HRR2CcgNYrBb8furDG91jiv
+OgFhikyof0mhgKcRX/+4XxyVTkfTlyu8gTJPDR51dL7Vp2Fhsf8BrzE/7uH/9CFGnHeqhzbRve/
MUPi7spylbLki2v2s9/9w3FGNo5IhwxHazs5cetODTdcfsGQ/uShPzpHtGXW5azQg82MIix7dc1a
98Yyh/jP35afOtR/s2J8NI7kC/CQbZGiue+g0i8FSFm6LP00rfZSG5EwMcPo4Yfhl7/t6fw658Ao
CXSJqu5agVgKIx4fV6mLsbpU3hef1if9sJ8Cv18u7j7FaQoBnrj44EawJxYDrITCypYd4JjOemqB
devlF3KgT1aFj54Tw0DtrSmKQ4oqzct3/fjFevPJcv/RSqKcVLjMwuDEWIpjh2xF/2L0rnJz7SRm
9UWl/8k68NFHMlM5qs5e0D+fkZ1DJL1esvaOTHDMW8VDbSu4Kput25d3X1wxn71dHxaGptFZ55bo
hZEzzNORCdpTBNx6ANN2t9FX2XUZfIn5/Ozq/7AoeB0tSXGxZ03BGCVb866AcOqp3uG/jxd1G5oF
FNLEL27jnxrhf3czfFgkKl2ZfdkjKfOC7DbbGPkYxuIDHxJcVm6nibPCB8n0i6f77MV9WDUslmhk
U8MeANO7L0QL07e1shv9xWXtfDLw/Citd5ssLdhFGuiZ15W2AyLobqFJJO3igATxa+5QX0G/gAjh
xhqDYjoLcZvIx3Q6zsYQmLmKGzaunaVbFT0MxYuIkYJ8kfytM/s6S997QCwaow1VUkHO5qGWgUcq
J18sTZ9wXMhHwf6iOlIj0/RSzFx0jd1K7/CBpFsHg5DVtLpcdYNfl74ZVjEWSHpaRPTn1/gnl/hH
0T4M0SZLHdQg6VAg8Bjx6vNXp95Pbtef2+0vKxuFjwwkAEiUl15ElsnupQFNMhz1UMHjcDT6Zqqr
wEWozxdL6WdPeLn6fnlCvBDRoOWBs0F1TU2w3ECHp81KsGsPw5Lydna+2Kk+O89/VN5DBuW1RX4p
5Y/Fy6XkQSjA4jvPc4x5wQ4zpa+GVZ/cOB+F+NPslCAz4riTY/id2UE5I1621V8sqJ+s2j97lr+8
YS1F27DKwYTRNQsISBMdOqEyr2LuJV90ly9NmH+zznzE8WQwAnuLxLxKgiiQnUFVAsnspkN6mR6/
CvT67E36sLqoweRmJRJMDtWLVW9aA4LdL26Pz9q3H4E8ll0SqQyIqibkWaDKvRrEMITLyFZZuay7
im8NRvZSOLBMHgvLeOxpef55a/6P7/p/pm/N6R/vkvz7f+HP35t27oFqGj788e/H9q0+D/3b23D1
0v7X5Uf/9a2//+Dfr/LvfSOBZvj4Xb/9EB7/j+cPX4aX3/4Q1UM+zNfjWz/fvMmxHH4+AX7Ty3f+
n37xL28/H+V2bt/+9tfvzVgPl0dL86b+6x9f2vz4219xxPxllbo8/h9fPLxU+LkVKAz1y//2A28v
cvjbXw3ifXM9xl0GfI9NKLt8ZNPbzy951je4GqlrmrZJicUvEKS66Yfsb39l3wjBLIfja6YNVP7l
0CWb8fIl65sFtOjlH4dZSKKGpuWfL/23D+m/P7S/1GN1aoDOkJfX8lOH+t/XPPFMj4IfZNnE5pBe
off0+3okEDzdUT4iptjshitQTUXgktre8maerlSlingY2nLfe4DKyKJx26Dv5LAby7yqEFaUdTuc
1+dILZZ7189Ib29g3tvX6Hoje1xd8DJTUuFMrQd1dtkstwL0lXDMDDcq2o5e9+lYH2TG8hNiJMs7
u3Aq9KGKxfnRgmcXknbgp9QGLGecZ3CTcjexz1OZCgQgX3hM6Nbq4tiPUvZ+6qj0Jpe6A/yHFPcY
5wyQW2Jg2pmOdeDL7IaA4RXXRkWKQw1qxRYfD6LVtTIEmkEdGkdoTpx4mqoT9ziiVFw6HdulRpYh
K9uJXESzLigphSXrQC6peQY5KFlPVSEPdiLSR2mimQ31bg5wyqJb6D909kMyIo5tz7vYLVh16GxP
vVJJs0c3QZ6AZdJkusBqrDurGfuT7dlw2C4K0nBt0pfeHVOcMdCV6AYb+3nV6HTDvKbx5UTSEwJ3
xFpC+h832Zwe7aaAurQzLCRldw45WcKq9gmCT1azQOTX3NXkGdCGOTRYJ9BRZmayAwSBP0me9gfe
4AAL5ae97FxP8m2qqYyZyNTeAkHl2ahruhPF7N2AIiQjPJi+pwVsJ2WdIPAHU8ybFsrqAVK1CYSL
fmzultoaN9i0y4eOMsxSEsBymKphjEDXYu1NVvoEWsx4NdGsmf3UXUi4OG15M6hLN1CO/HsJA1SE
FoR0fep1XgxHcBUtdTmuvWySWyKXeeUhkfqmHql5zFXDD7PRdKtqhIUUrHUadrO0qC/pICBj6zjC
6ufSUBvOhHHCHCn/DiAlD9O+KlM0lUud+GNu0O9pMvd+381plMoJMZvtYtrrqmkRwdhAWK0qFIq1
s6jTnEAVGE4p8sl9OKzMgDuNjYlR4R6GyvQil2iA7iw+iytedTM6v1YFxq4seLZJxoKeGBudFS6K
7DarKI5Viwmb9uSq+bkfFsx9ZNfLbDVwwtd2ZXf2RoOhB9hLMzqBOxpOYCtegeIOTIwvCJvhje/7
mLReuWHa4DeFy4aDOUNrqz0FDpxJjOVmNjW5I4tZ3EPJUhwWpdFqGcyah2aZkXNJC/VSGqMTwjZk
h0LkzqaSzrAZnYIfBQAQQerV7RqYsOSYDNQKHJCaNmBsIew2sbIHPXtDgGu5i4vWrWONS23b82TY
zehWhbSt3KjO0cIkOYEc0TbYWtUWTKadrfWxMl0LEbaGce7Mwd6VtGm3o2oWxOjk42ubzmqdVK2F
IXBbpRjH2XnsuLzbpnVexHrKZEToVGzBhaIPoM9Xft2IJR4tOcw+EzV06pIgAdJzkH7XYr09qWoi
4A3hkl23wlFPurWTlyUVA8TFFoPao0Z1mC2j2gsEVq6XRMCeahaZBS7OQPP3FLOdkymNdFNRG8Fw
erHmsBGj3NaLJ98r0zBXU87bsKbDeFRITr9JyGwF0Ics36cuKUKnVpi6mgzwqtkZbhcglUo/w54O
p2HC4rpNJLZ2XeUPnu3xg+77ro3SAeYxVgtYJkaR3vYYWGQBCBD9qkce9Ave6eSqb5o09gR63mTS
rQnLa99tJhjBwjzFJaknuzYCzBvom80goO/zvEuDvJ8Ihj5uk9xDVTO1AeOYgI8cC7Ut91PJx4e8
48W+ogUwAw1mCZPItc+tufIr/Ooi7paqb30q6v6IU9yE0Z1ot96YJAQplM0SlZmRn/CRzmNcWmCF
69xYKPADk0ueLOhcT2npZSRS3Oo2HLrKu7YbvFVpGgxDMkanVytxplj2pXVfFk6y47RbjKgxM+sl
G/v6wJNcx0s2ZBZcBc4IDXCR0oAWbU79bCDzeakLHI4JWHewNXhNC7LW2J0qZ0mNEPrKFma8vm9R
BBZqpUdz2riMKA90MHP5rpxR3+Cld9cFhgu3bHb7S+pvu7UrI1+L3BKghZkaU8vO0OVL2ch6Zzk4
pyPM1m43NWCXsLplpYkpRm68tLbEINcenDMuNqzX7eycNFqjRUghTtzMZY9ZH/DZsI+MAlI8+MzH
O1S/cJbZNVatSTfi0S4W8QwhCF3lNW/3OGeoiEkCA0E/842B3uE1FgPjYGktb+ZKeTRo2sE9TItj
Y0uzcrmB/Cdv4QnJ2Tufxwqm5BaDKuJ6SGazxPyD2bll+bLvpmPZW3DPAxzY3xMjI52fDpIdpQ2H
BKQM2dKHXs0cnNQHqcLU4WMIs5X1hn1YTkAFF8vRwaiRYaxctu3GJqxmMXV6fsf4NLDQKzxiBnkN
fJzfKm5u58bOsx3Ph+otQxxVHeisrYDJE3O9BKjs3DE2k3EZv7cNTnNxPVmICDRrBR7VgmH6uFmq
7kUCERyM9FI7eF3flcA/UuVgRrVQcGCQ+IN2kz3l3Z6CNsmw8M6lbE8AR5YA7MkcSzmrWwQfe6nR
7MBJtYygH0VB4DFZML1ED17swWDs/HKppQWyQ7MgMbQu7DxUMNlMV4JqTo6pZTe3gHeBa1C1TJVb
JRnURXk1lTTU7sCtLV2qkr0zBHSYEYhjPeBj5bjprErwm8bNLAcIb+pUcUa1Qc9uqfFBYUgOP83Y
aTLHvSqJPlGlaysPGNL0Uic2HIc9pCNLbjmmlZuWYxeN5Dyad+hMoLdP8tmAsaA2QAFG9kQZKJZY
5Im4CfFtls79PSWgc75JmFcmXyQCV6XHbNiCNEUPH+vONAowelIHcQA57V7GzumA9SsgdHMmU2DE
yPBhpUkmjyRl8HzSWts/FmQ8/sDUtMvhbzIqO0CQxHjOeumF6XDxg4jU3uKOAojbxSEKYDaZYKVh
UmrkEqJ+Qz7G1D4aCp+W35RN+Tpm8sKR7fqTo63l3tKY+I7sAnXzGmHEWVWa60GZEhetnHCTdF19
SqVh7JxuxExZ1KbY8Kny1jZpeWTgXFj4loDgBhtC+9xZmQIQjRVXC6msw2AW3WaeVbcpQIV+qlXf
HbRhi23tNc5aWL16Immf3NWiBLIu6fkQTUWVPLZk7kI4fPWPDFbEO+o58HRpOzNXFR3mU1sP9SP6
iPClycS4d9QAwUzBZm+ToOzZKIvJO0z/mPQb4iLulLYiTlxNb0tSgphkYRk/ZrV275Bo610Z7mzE
U+EquLgEuyKaIxUBEXxxnlYI1AQ2jtP6QFpz66BmfkitqsJul8LhXtqT99S6ORwGc0JXZcIxcF4s
Wj2a1YT4c2PJV+nU9uh21vYRqRzZxqQ5DYpucDLfq7p+zb122MDKw9eelnT2rYKNvjWN7VPqSeJT
pK17GPUo/ZhlAo4HKxv6szAXMOxgEW4ELGksKaK5b7MsuOw1VdDgMA3FyWgPW0rNBdHttKnw+Xij
iUxne2zOC7EUIo7qClh+l8SuctrbtDbLN7us5WPZt/pJSsh2kVqZQk9iDJr8qJRhvRZ6JtcLmclV
YRsIocwTFQvExEdAh7T7WTrjDRph/FqrqT2UVZNcpzQbo97USzQBwr0WGUwXuVNksQ3tZVwN3FlV
KYPLXpIsTIWHbwZONJocMcbeoliYOJyHVZKVQVoDsV0rdGmKwjHDJLHoUWiKCTKZFhi5DSQDZ9Zy
ppVhrslMx3jMSxJCVVWvqkIMa3NUzhq9KjswuwW5T9w0AwRAoy075+8OjnWhCV5XmIyM+PirZStF
hUt+AfcxaFBP+gyMF7+mtnztZqXuLKvUMZAgZegWBbsuF+Y9GCTxdhKrGiitA10xsCiDuYXCdOq9
LnSz0rqmk+SWT9ukvWJwzO1ym3n71gHfSJcGFBtVUp7y1hDfc9WWwOws2UGiLfHk4GH2hl3wA0Ci
HvLaCw9dcyu9MiczW4HQ3D5VUzduxwVGRFuw7BqNoXzQqwv+tjR3ddUm94ltVveN5TRRW9dsVebp
glRUUu0sNi6rZTD4O1Rl8zvp0jruZdUDyGTbzlqBpXjHqrbelJOdHGAJwDk00XMMjmlzJT3yw6jN
5r5LywJuTQUTEyIT/MJz9bOYBu/otJ60fMgfl9dLzbxBeAOMiV6J8fKQyMqEnS3l33snT6PKtoxN
nbB+T90EcxyYBFUXVmU3wcdhj+mVg8sOMorEESD3zdMbZEr2SabcO3sqN45dxkDusCBxBzZApNB3
dPDqrXrlwROQ0ELHlQvJu5Ma9m5oXRIsWQ5JpiJQyQDNClEFz9StasyuWeHsBs+kZHI6Wy02K+Q2
Qs0OWUq6wsrc43CV6Z2aWwML44x7T9jTuBmlYZ4mk/ex6C0aZxYpNmaJiRXIkgySJSyzc5OpaHC8
/sHo4PbyiQsrXC86HHBQO9Cz0pVESGRd6u1cDGAfE42Rf6KyyCjyLhqXZbhG4L04wY5QRZ2N0qUw
U7FKzd5CkJu1PFgNxUIyT8UO6gBxsEYnC2qnL1eZKAekifAmzHKPBwoCmheGhWNFkfl+RDotLLE2
zPMXvZwXQYDtHTxgQjeJzN0D7XrULRWZzWDkdR2jRnBup6SrVwX23BhnryGylwES0HJp+coehh57
qQu1FNwmIcuIu4RulZMS0Z99+wNVjnZiaIAWrHxYniI9zvzASuh4mqnMQpm3XlxgN4QIME/i1uig
O10EnIyp95DD1Lut4Jq9YohZhoZa6q01Z2w76LEMq0kqX1dAoy18dh8FZS2ic9oe5p+p3FiwR8b4
19viwF+cXTuxNkqZkL/gzLtBJG+yx2VEg0mm1g49cBuVCq8jnOrGEG5JB732hkdej/Oy9JC3I62y
hlStae5JlWJ7GBCbZ4BGdBJpRdeEwzKI7tD8ilZNG7UZk+uMjOMatt4ZrF27iBadmGFTXNbgdkKq
3lgl5qFpQeFZ8M4Gk9DmQzPo6dwWFHBMhoDWVrD+zStwnyPLog3ohRG9tK7caMxOsPFD7v0dgGQz
yLJev2J5KCLXta1Hs0W63WxmLgIXij5i8LZWfrPUw6ozBnmLpsi0bco8XzmZZRhotBTqHt2x6tQi
psYFQpyMR2vEUFMR3t5kssrjEupYlOPavamLMQcWGyd7rRpr7aReG+VJisupcJfu0qC5hLZAIery
bNw5FqWruhYkSHuIfi2vVzHGxVaU8BymAU3T0Ggt5wrkWUzwMW3qEXskqls3Qy3tY+nuomFMwUBK
tD3v+pwY0dA7LkjOUq5T3hYvLtXqPLACnYXekjungZkSDFu3j6eqMi6fnjO/ZoUsrmG3xQrVFhdU
Ok3TQJZsfk5HPhwbYI0POs/qBmOlMt2MuQNBKOKYEVGhlyJirtM+FLJrNhXGmqg5ZLrVHrRp+MSB
Zs5HHPXche5tDAhXdWl7TmCirkK8czpdMp+m8QTkvzyiREfmbi2dPaq1aY3xBCR3uHHiJnfy2y5X
3aVKdLGbga97mnRVnGEETheIRvuC+klTkaAu0dga61KGLcjUie95Fl4LsHF1lLizPDqoVQ/5Aoyc
J1tgqB3eY9Jb9wu/wWFhTlE6y+SoEGEJMnTtvptenrt+pwao4tRYb5vazh7gp5reACAvgWkCW3Nr
dhyNz0xOUCHlDRJHGyPfFW6VXaOThuZTb4hTb5Vsk1szWKjJPN/YZZIeLBSutxmkG2sNFFTktaX6
MQjLXA00nXdKAj2yzDnGZ61RXxudOb1NajR2EMHxg8N19lC0TRvR0e4fAQxvo1HZuL8TrC44lORL
oBYNwh5luYGIkRnUj8BBBMqTaAAWly7aXAhF6x9xHJli9Bnz3c/XBea6gMZynlFnOEN3rmEVeKDV
3J2nOgF8mbiOOnmI8orsWnvvDAEOPpmy6arB9XTmLeWb/3x48OlI4Lcxwp+OGP4fHB7g5Ppnw4OH
l+LtLxtZvtQ/fp0g/Pypf0wQcNL65hHqeA7jFhSKF/TQPwYIl68AZmS6LuWcmZgF/Gt+YPFvjsU8
ir8G7gOHakwd/jk/4N/QH+KUuyjwbYbe/38yPyD895EswyjCJq7rEY+7wKiyj8CRzJKigb/avCVH
FUt9zFAS3bgBWUM0D/lw1ocU7T+kogfp+AwodgDH0UGUepVMdYjTmUixGSMZh8DdDC9S6w7hIHgI
ZWd8oSIB4Y2Vb4ClFoTy5mFxXpvix4g8gDYiWZzllj82XdhrHQwL2quA+xt7b4JjZ5uTiFQQf8Jx
FaNYIzjEQayAHlukAlI94nYBv/I61Rc5wXWHUgUWn6B8RyMzwDYbmNP75PMfQ+xdk1MfzoEd2HdO
3LibepufASIYALKsYktvEhcThCe0XAqYssZDs2vHgGeoLeAO8J0jgi8Fxh+lX9nb/lajcZusxKne
ZMov7jXMqMiBKLYgRGvjCm6u/N57Nnb4YUFuvKhb8/yUF1i01abpIustHzcC70wLJV5ApnDGQbe7
4s3JanY41SLuKOGbOQ9dc19uyQY1Cj4Of/KT1walSfQz+TVFlgREdZkPHNv9sIKprR+P5YqhTxBU
7ywq38pi1Z27mKGW5D4ECtPeW7vkqDXEsmBW042mK+/ZXZkrurHe2Jpvp5DVR7nnW/SoxOVAcTea
Mf6fIevRCxrvCo/2WEbTel4lgbEhRURQdLQQ3orYTKNL4Jy9S5ERm/Vr62pMtk57GA2ERQSFd1+F
xbFGG2c9X88gKi2ov2b083fm1n0e21UaYywyZwdIo8E+ucmfC7ihTfPZ8Lsg2Ui6KV9U/2Opztre
nuACX4KcMR9r2LhqVhAa17tqbwUmJklxl11+kVhOMCUE3Qlv18o0L3qG2+kx8UFbJ4c8ljCd+X1Y
blQJ8UX0wzglfsJWCTguftEeub3Jhh08I+kKgW2h69/0ONivKQ9JHfIrmUXFniLmxdkgBcZPjRvA
jiqxagimZeEwb2oB0tIR6NHNMryr/LZS17O3p9YLX0CrjMpkB/My78/FjPw3dHahBMzf2mOGfKco
wZPOINlAn4WlfS+fUFsDqOI3myaokcS+tvpAvIMhS6S/bMfv7Dhx33mXP540Zh1wKkWeA8BLhM2j
ALIsVJc3Y/SNLb9DqtbdBTaJQVR5jz5Ph1laszXFKgc8cb5GnikmaItvoMGchwUSh/8hejbxrrLH
al8/4Lc2bgYkeii8uf40nVkauWfx4E2+YwXJCaA0TPavqvStks/SPc90j5CjGQdvETc6yiOEYQQy
hCdyRn/rvY3Uuoimg4XEbECifVqGjZx8G9ToetWj+D6z/ShOInZC913rc+rtjAkhO37yDtfEsG9P
dQ+wRcRfmzeZpD510F7befmIOx+/jQP15rCrEZKLrvP4dnk3RNhCcIkGVOcr08cXHwZkJRA/vXXe
u/3QBUik9bP23TUPNdIdnNWMGxCeEuk9o4wP2um6K6HluXeTPJKNhXiWWxdB8OJEKwLvs+ttp3rT
qwbDihdHwXtdXLE6bJIo5WevevcI87su4N+7A4/pDsSqRqxr3EJ5DIiMLQfUAuiEIqtkM1iB4Ldz
uk1ui/1YNj7HGyQZqPDfjRX47GF9RX549JA2m47f6hQ8p6cyAxtlnS/71njPx0NSwf7A39wZq8fy
yl0cSel+ardVjWxBRGbVSDos0qcZBBrHRn8Qk1biWr4Fn4FDI2k4cQ7vDLGbuB1Nn406ysRpbrZJ
Df7ZeFWKlWevhQD8LXTQe5DTD/fgHhAc8ctu+se8+7f59geHyR/7E0bcjKAiN82PoDlQ3qUCqti8
lZG87/PIhixqhXoRoAKxbzdoHZ3JgwNxCfrsAkHve5zP0Rs7Tmi6zd9zfWupNwzQgoVcLSkN1Xgi
4jbLY9xEaBWECks201uMLhZka49oAj/D8Nwnu6I4DNbrTTZ/Z+iH8vmmhqmnD1IjxhmQXrcHRKO+
URU1o68x9ATm+CrHigmxht9BhS4DTIdshTU4xJxn0duO4U3GAlm8W+dJBNIIajzCvALhEge2djVg
mR0QVYJubPbOlht7CYsBdBBYUPwc9xf1h/amQXu/b/e59Yov4KJXrq/dEM5ip3vggcCprgo52UkX
qlO1yfKNDOdwCIAe0ls2vi9F3NeX53VnTEK3tAsVpiswMR6dW8RfCMwaRKS+g3ZGjS0GsRIm1DIc
Rv+SzmrgKgxAD1FgUeAYFCBhLr+19CM6kUYM73OGbSdc/uDI/yEL+U3x8C+tyUdZyv+flaXF/lSW
ch6RkwSByq9l5c8f+acwxfnGqYtSkHko3RznYqT/Q5hC2DcTdSFQf55NuQ2lw78KS++baZloRzKL
uTaGsBdO6T8Ly28Y8OP7gaE0gT/Bjfgf6FLwm/wmxSIepq4oT/lFM+N5pkPxYn+VyaW23XsCPQzM
rC9KhbZtx3iSnid9YnDRoVGZJptGOMl1sbT99dxQTPBqB9v4YHRDwKwStkNjGqEbUSxFSrxJkYlg
IwtRFp0HuXlmbyB9GY+ESLQlnVKFk3b1pnOALi8wEXp1hZXed2jFPLnJwDFA4umBDfawaZIELi1e
AL9ezhAZgPUfS9ZlcdnLCb59iIyvKgso2i5vlysE601hw2x2LRC+Ad8nJ7AGU1kLDFhgLqcj5oYU
2bjPNkRXmNaoppN+MTK56lI+HUXmdUHLXBOdcY6xY4Yxf5TmGJQgPpP6rh7RoZlKV4aOTjywE2W5
dxb0pP26Uxh/s2nEiNiddrPOrDY0K6RcQL2NAgBNbvTMtUcRRKKHHzVO8cdGd+w29yx3p8wGWK3O
NHgo0JVY1SO6L36a93mAAVR2Jy5NsBB0AaWCxagoDUrwjl+ZUhg1Y36WWfHooa22SSUdDWyZc4kt
sr7ob7ADIs1hSMlcRW46JJU/2U4XkW6BCns0aXPGmFCvWlmp71aJ6hmSmTLATKmOJpGo0KkaJ6gX
awKp3e1XCHIwj8j+nlHE1ehqUMcJy7kdgmEoADMynfR6FFmOjLg6faj7Um7wTIjbSp3lvhyJ+5rj
yI0Rz9iiaVSg+DPRMr3KKrfDplVDzwHt6YPjVjWmQuhPiL6E8567PSx7mNeuaaORTJUBkdfV1hTW
Tlqty6lLsTQqPgYZN/kVqSfzxlzAzPFVOqOV0BjobfgNW4ztQAs4fgsD4DeBFLGAgxB3ADK2WjV2
CrWJnnnQQYAT1mWz7DIgBbeyKurnvku690kjNi4z9LyFrGS55iItrq3JkUFjC+fKVO6EwrnIEe/l
wY7YTW5+GjpkDFAbmaQuc3vsDBj/VDV6gf+LvfNajhzJ0vS7zPV6L+BwqNuIQCgGtcrMGxhTQWuN
p98PrJptMrKGtL6fsrayMqvO8gDg4vj51arJxtyTUTvzBuLkkBuVcWvobfLkO3NJZ6gQ6U60mvEt
9VtKvI4WEUhMdOyyxN2mTjucQiOz7oMiKY8Juj103a4gktjWpxu3I2ZA0dU5KYf09CRNZ2489eRl
7Txe0/3PD20wz2Djjg0HA87ACrhIrBEbtgfVxemX1CBzdBoA1S3XSMuV1hbBRTNMNCnhX50Q2ZfX
eejaF7WQ4Eq1m2VHYdvBpamq+jm0tdRHPZpPF3NnqefKyquftDfSO5G7zaFOx/m+QbfIyZgUWzd2
5KYyUFCsk84nSKnohSdb29rpdl6eLC3V95M7pHzjQTdRpfnTU2dk+P35mTY9Rbo23ftijK/DSre5
VLhJp1bc5fVvutlnN3Xk4LsyBDYX5GgYvVJ0GMSOTRp8EXnhFxsIaqyKhVG4ARrg4oA9R7jtScO5
hk0Uk7/kKoLN0JHjYmqlAUWN6K2AzUMlF5OazV2kCTIf4oCOuS6VGXpDB+NpVY1xcWiAvr4GgdZe
R7JLrtmcACpEMNvb2A1pJyVGyX5nKFLg7aSy5dZJAutYJplOa7+haa0gFZ4aPYm+tl2Lurwwh73m
a4GzXVhJXK58UT9Nfa4ehNKretP4EJ32dGbt4Di54UTitEHAXQ2IL+4DGABc0a3Uva3s0r0l08L5
qkGMILdqnITwSB3BbC2giYU7rCweu8jNvnVQkjApaJO6WUt8pyiBcVMuf4ytilkpsxawBqyxq+8z
oIOt39e3GoyxVZBV2Vepso4GgFuV92R+WhZO8ybOlcjww4dygJFRjFaw0xKMomcnZR5PxFmULg7u
paIsli+qE3eDn3ATaEL/uc91I+DzGaWn5ZY88EvqX4W2ABMhLeBw9F9y/B2Jp+NHzjeTlezoAdKC
S/EgRat6BSp4CdfnYm6tkjIUhInIq0iUK0u0OJm72Z1ohb8t4vZFVpbr5fQ56awLuifxV71Lq407
xzEi8kbf5sygLWZkw63Ik3o/sr/fZXKWFxjM3BHYgSOSjgZdz4pgZZaJtY1B3arVnNOVXOeVFFed
EtOO6RNelYXDhpfBD6BJUtTVzp/dAO36PA03iPO/WWntry0knV7q6tFWlk25FxMwSF0VP0gvMVbw
vNTOCuphV2MgezXjDrAfa0nIkgrJvo7mYesXXGLwr2H1Bn14cnU73SOUmBP6z8ahBcwq5nqfjuOm
GbOnWfmXOs4QOxElJ4uJMY4S/DJJT+asPxpTeimL4TLgJLjTgYw3/IdRjcZJe4qNae93zWUK1HwI
3ZCIDHwiJ/PUddx9JvtyEiRkV0SfKTDNbeS0F0FSXNm1FV7o0SI956jeSB7eExGuNm6RbIpa7DD6
DS4Gx78JZf07C4ebQsUHR/nTqtdHWkpkroGyn2AB7JST6N+ydhKbBGrHSmWiBKTjVa8iLa/lkypS
9K30z8fFECbqKS5aPXvuI4h5NJWrZNqlsiI6oMFjkmTcUdN2UYqvJat7JtDSzGdj5CDTw2htEn+K
wMnNZkAY0ZYXkWNAQDJfmTWQJzD6rDtdu58cO493tmtA31N6mesbawKU7WO9ymnhjc3DlDpQV9nU
vVmvOsByRY4GptlIkAmtK+2tDYNgP+klQhC+iv+YvJKD+sRMn4G6YVKJwncvk6JBqcwELDw3i9En
GVW1Mpwx/OXmEHpXvaPpp34EYErYwG/C2J/JCVRpc4fbnbgaysgvVqY7mUczbgmFWlhOHOHxKc0L
83oA1foSx4XxewobZ98tFCnit/rfdU70KHifs1BZYVMVjtPQw6KTeVMvWaGq1IPHEobSwU1xxeCM
LXQvWxhaiV3kx7zqiAHGq2A+MX76tZazwGovsyJrLXUjQhGXUr/BpjlIQ7gPgLzxrdGX9X21MMWM
V9JYmzXDwQ/cDF5eaNw1gRnm68gEVN0Mc0yjKTGHcltrA0y+ommLy0IZzn2QT4LYwsHIQenGLr4P
ZtdVq7Byhi2ylfxKp6B4cQbbDbbwBfyLemHDhdVIJIhm9t+wVxHa1lnIc3bkVweRLIw605LhzcIT
kF91U2ezHlVm7rtXJt5cOuLaLrTZM1+ZetRKJW6Q0PdU6qTXoLdkl6Wv/D7Hnqa1hdu4CKYH2KLJ
NlwIgf1CDeTIii51a5RXVWDBD4LRLB+iPkeOmA3tlZ2GNa7HbWddBY6tfkkZCX9dZSK8KlhjCE25
jLcirTQQT9luxNQFW2iU/mW1sBrLvoz3QQljZ5VIAw/dcmHDWjHF4SspMkoH98rNzfB5qA04iAzL
hrIwKecgo5+RUt49+AvTcm4kZj8L+5J9d/7hLoxMJ/e1G7dwaoCnCDuYhbkZE7P1mwjI5gg+CLHT
r7rwGLvGcOgC012LsshPVCPdr7KsiEiqs3E85aQBHKKFLNoGaX+iNrDIHC/SfNVWznxQbT38MrOi
/1ICp+y6V/6pi//zTe+qMVlJi+CQCYL4yuiGZpMRwTmtytYY91A8jaOF3ewhn4hgNkIj3epKWJ5c
GLBOEnFPCkyKPeBQ3SsWrmy1sGbbhT/LlC6PVZPICyjkyVe3ihTUsrq/6UU7BWsVq+SQRhiEZgs3
11pYupNvRth+wtxt81k7xgubFwC32rYsNBJjh+FLXg3RoR8DfV/DGtrk2RDeqGg0d5DmKKBMp76e
+qA/8Brpb04lv2NhFmf9XL1klJYPY966mzqO3AaMzc6uWiSUj01jR0/zwlUe/qItFx385r+4zGB5
mOynB7DJeqsMurjJYFpHLegwWLJ7ygURcihG9HN0XSBOdUQtT4YfKeInFiJ1Av8u3FWv/OqIENVn
Jm75ApINPUFfqNhzI6ZTW/LVrBzxQaFJ/Lag4f9iQy7WYRkGPxvNGa91w2z9k+JSiRJ2Ku9EV4lj
Ai19Y6g6vym59uyLmp41pDC65sk0VKQwLJXzRMePwGLpKaMyD7XycSfSZ/t+dmdsKT7ug70XHS3i
E4f21yJEcTXpONby799oqIoozR1hVQWEw+obMVxuY25h3H+iDDzDggyb/7iyaQEoR7P4h+XfvxnF
aIx0HgJitSGheTUc0LD+6zn+t53zX3Kx2/m//90y+UNl9Fh3Qfcyve3mvP6Jf3dz0BDhR2w7UkrQ
ONop/+7mKJSjCIU0yR/hYvr/uznC0P6FIAj8cMEXJeIk5sXf7RxhmP8COOQPLmihtoCI/0lD51W3
/m+ZkQU6ufylW3Sa7KWzdKZS5qo00IpIDG9x+zUw+Ic9so7wwqDRzt8BJobtYjRUr1OCEpzbgfiX
7DuNzqOxsg+fWZC91xIyN9FP8Tp4Y4YCObXPfk2mutbAJMjwItO5b5xxFRCgN9f1unA+CSd6r5h/
HUkqQhdYc5jTOufhM5OGN0dU8dx2bjebhCrlphxEuwsDGla+llInQGNcoxT7LFvl/Wr8e2SacTwm
0i553kFrwrIduLEbnoRcu+m18qGOCUl/Mwv/qcG+yBbfflfeJAfLv0dh4r1d876NEsFN0tbDl2dl
Td81PB4n49IsrxtyaOBkrcy6xST1E1Hr+w3tz4c7+4CUTik/jA/YthMZ9sapxoMo7qxPtNr//A4t
hT+SRiP01bvxzY5WWG2v1CCkB4MW/A2hXvWodbNRrT9+je+Fp389jsl9yNCUqVnG0nF9+xbxJGim
0uVxpj6O8T5ScOBWUqXdjuZF9uBmhbihHxU+fDzsH8uAc8E0TJ3GrQIEOX+8poKhqA9B7dUlzlkt
ZSMrAH/QPPz5Hw3ErrR0jZVOr0szSbI46+YWca2V0HpbD77XOuwvMJhHMbjDC+rjcc6mxR/jnM1G
UeXG6NAP9BJcoH11JSw4LG60+XiUs9e2jIIyk1wSuaBKELjefy3YaymyPEax9WKTF8XGV3cFkS5p
knyyvP5xJANqpCSzhrvC2UhubDmOhrTTy3SBEQg+YpHYI2108Xn/+JnU+3W8PBOddpfd3nBB7NRZ
hZCmetb6Sd97UFc3NFlJLxg+eZgzIfpyNmkub83VOVGY58tp83aWo50ok57uH6qDlfgRkvEy9Jfz
tDF21ra7h7VQ7drP4hhetdtvNqg/Bl1e8ZslPHYR3RnBoPOPxRwdQu2q+EHq01ZsjJuP3+E/fK13
z3f2tbj3m8KJNMDqee+M+2L6QuUv7duPR/lzjktoPTbHNq7lyrXO1lJWpVXVV8HsVRAGfXoHoQ8z
9jN7gs9GOVtJhj5MuoVhnldU4ZeQKbOqQvuHJJ/2k1lxPvEgIgEWKcWcAMK2zidFwa2/xRbD8IIK
hmyTrqT9yRF8Zh8CDer9EOdWRtCRi0izarxBQai3zSqCj2F6dCsicn+q7R4Q+zPXJP1sRz8fU53J
/UOpKisqc9uzLuet9iSP4yaDxMBV4b7bwuXfWhe5RyiA9/Hk4JX9sZBR2qJKxLITY1l5XnBAT47L
MI5nT9ShGS/Jb7axrrqoJ+Mv1fz4cchtwvYCjFcR+Bbld9UgwfUyMKLqTi8bH1c2vdQ7aEtDgzLM
Vo0NCFFNnpv0ljc4U3pQCZlxKzMQbru19Uxrj3WDMhqdJUsAspPDDbIE81j1yYjP5WCWD0Zf28ei
zdQGYTDG+MnUfYniGVVNm2hWcIG1rdO9NI5jJx4hxty1RBfedSEduEpO4nvckxdDOqn40tAgwfm+
DoOXxm31+xTbP/OKq3Tm71VT6Rs4ZNZVUjs/xWDjjJgmw/xYDd1dhyJupmWPrTMAHBrocFojbh5W
iJ9HHC8tNR8jyKzfyhYhGpc04xjZqI07OpI7e2gL1H99pRw0WgL/jmj5+w4Ka+Pumypruse8HqoW
B66qKlxYvbn7RKfA969l1dXdBsBVIYbvaYqNQU3rGLs5Whj0a+IXhdtzui76GBoNLXX/0Fmtdhux
XOg3mzbvALI56r68+iZTZd7LvrBu4sFwtoLi8iK3er4XNosm5J7RgBkdq/YiGUus1IgV3GiFG94Y
ExXaENLdEsZgkuYsLS64lrmvVVvAZAnyclcCOzarMQ7ZViptph7JWu0UTyVJIDXpbB1J3/s46dmx
ZxKJcDxzfwb5mF8FIs1/l2VGrrQ7Zlj3DRqCEohmXI+bjdnBzyrsnKjyzqFV0CVzhIuyYewr0XQw
HPpwO9HNOElX6l4TTwPK5klztsgQp4sKauSmoW2yVsEE9WpKip2mz+kD4bHxAW/geENbGi3FLDEa
D+PBEuiJBPVgRsM0sw2YTzLoyxX1cPFrpvO1MXUthpKCrAyYtO8njD7sLtgkOWjwTR/VwaDWfqan
l5k5+NcuusjrZLTkxYSjAZwfK79Kyk7cVpHursPON3EozSZ79MBRU6LDDbMje6Uu7wM7aD0o6Doz
qS0fYyNo7kxqCjA6KQ9Nu2iLDXRcG+aNeE4Dul+l5g/7Tht1lI9t0xzpdnU/67hmtLzJbzqjHq9U
lCa/Ofm6UxbJ6SnDxpdWbZveuX2oc76RUXBByefurFxT2wg8B3EdiNfOzi2cCfjgX5WqJLqkMDwm
RS3hcAHdNRvpQyap2C3QguIUak9Vc5HWU0zbPYUNn1Xmnm1t9FTSz5tuzvwdggd5oTCFujSmwDmM
VYmoRsE1JPfcv05TGye/UqY/dH0eT6PfTfsSheFPt+3Di6JGh2YArt80jaGIOWjVQdUJIZBW5NA5
Ly116Gk67axJGle5HaFRQFt6GJUMb+eevjxArUNvqdSgsZeON4hkvCrMiUD1XkPvV6NeOBoqUheR
ldDIHg2YhhhrbDpjFKBlmaPlEKMMEse1sLp2mhln5UJDE+hO82WJ7cLlnADLozIx252B9+wpYZZd
yMHOdqORKAheZf48pRotZlqSwTW8eQS6kMvTY9ME9KE7s3iG263vu3rQYXuGc3pZxk22T/yETBoK
b/a1BHT0palk+92q0OWO+TjwuypR81I4hJ8bpcyLrK+t1Ww005Y2aOBZcpLePPCmC62jQcxZfTlM
VvXQRnp435Z0CFeA+e3JF/3oZWhbkEIl9QMC9G7dx7Nx9M3S4EM08hiGSt/GZZ1djnXbXeVVldy4
SWs+xWz3NyQPocEvWWswxsvNNDls0Rb7VdIFMDXtJD+6zZAf7SnoRjj6rntakqq2KNysQ4eNDMnK
AsZEC2gbGZDT6iou1yrXgwfVcP3WMeoLDL3e5LKCfxQE6iaW3CihXjjHTEODWddm+kLNS8YBm/Zh
qmb91LUl5DqRd+oBmWiM34bwT/pimptmETCSO9oHxFEdSWKIougC6HQ6E/l1qoPUw2plMlYqLLEd
N32JSmMed2DgCEVBGHfK6Kp9hdryOu0iqoNZWP4ubPTuuZ+K7OCjI95WhFOnKMtXhZtpl0M2fUes
Wx+QVGE525cj6mldRuukrcQeb4hhHwWFcV07OPCM0rC2YYu4y26Vdc39TLuPpK92CVyWdTsSgZmF
I47Puo+ZMc6663ZAX4fkziKTSYqfVipKFHPFcO3icPOo9AGvQEysd5orB9q9er7Jc83dTSmhaiKK
1VdDV82pj0isKsnrO7T4qnnmFAKCgkevY2W2B1MaMLgxCG63pQmCLOa2vQUXSUI0INlywpI+s0IS
HjxWYYypcJ1Fs74eSjc5FE1a85JjuJcWc3KFMXLrrHTm2p2w4+w68Vvra2ULgWK9dq+yNtWesnws
+3VpdssUmLEzp6gpHukhdgRjRK1LzGENV5kFBUmhV+kDiCTQvFVDblllU2Fp+ziYqsVLpFC/0bIY
A1axtRl7boVj2EakpkI4Nk0SanenOVBfqQDwR0DdSjCcjfZyBdmp+TVEs9FtAEucZw2dZbcerKC6
0YKiOBZABDdZEU8Q1P0IHkXWa9WLaP3A2YFvoXfsC73Xt67e5xQ1WuJsG8TvP9u0MX+R6ZcgpU5d
BT8wMB+apO6O1BfqOqkrMkWawAiJ10GMvclooOF+IAM8LGCbtAda6L6xqg3LijlvzByspR3znMOi
C9nba2E/2UEF5SVs8/qWSBTzWAsyOVcN+ODDFEroFS6UHTjDk17LjSU1fWvngxOtfRC4cj8YRoCM
WtowXnsctch9Vs10J63evUop46DQ1EnHJcNlZaKEa4IH3JgF1/YSFxu0Ylo+eKkMo9sg9tODkc2F
6XXKncJNRKB5wm3VR6I1mS7s/amplL7hj2jWrggbDCbmotTydW+JGa6y5mSXtdP6ZFi00oWXQhnK
J0a9HkBFdtTXkvolY1tEnrKaag41iqQS5fLsCIBgDeuHdUe9aEFmKcZsNWZp/tDEPhV+h+uLeWHV
ZaStE2nX7ZpDJ91OiogKistS/FBdU2BfJG25n0TGqdBN8XBDaZeTnhmZmiK+OUZoKNqZYj4E2x2i
ydkaboEEdTDhRqda8lihefrSz4AOpPA282kUC7kKQUJxQYPMvobEU2Z4ZOqNV/WWtdNKEOQCKGtY
4/7QHfOiMTFuxLtzh141Mz29xv3H01oAjk1eo+naNngqXWFzYnqT0DW4nU47/tIrgEnfKAdu0fQx
p8vZIfxuZZqDqe8Tba5qxqvZVAB4IFpiNrcNAkfYQO8Gn6fV61nAkxL915R7gnvHRkfa38Sqqbam
VTDvsbfyh5VdRD1bgrT7o9YKDWv+HPyR9NJgYyBOXg1JwzKDSrFYAFhO8xRTBaGsK9IALT+2gfw/
Kh9JnHub21V2MKQV7fUgqtahDzV+quIWXkKA5n7u43U+mPlWT1Lz3mUnEKsplu1z4rb59znR8TvS
nWBVLg4VsrDTZ6VH6g4zg7klGEMXVXcQExqzFQJQt/fAb6NLG8/s67SEVbAKKTNaZqGFGXmRjvoT
eBrEbVMGkGOZXO1Xw42NdYAr0/Oc4twkMq26gvtGHgLA86XbAHJsOhafjqDdbtlKVNzfcb5Yq8po
FtGwWes//Aa94brDiugu7ODg/h97mvWlvLI9lFbxtmxn54ClFDqDvPrMwfL8Tg0IQNHiuA6NWUhA
5wbhc5TLFFS49qxqRnwwZCeYin9jMe8M395xq89av9SX70Y5v+KqYooa4XPTTK3uFCrzwWys70yr
ez30XzoEIUqk4Jdl+FAEcvfxPffPWy7ND7qyMLt5UP7xfVenr3vfttpcekUcUrbK6lrl8UUeojDN
BOfm7OzV2H5yuf6jkeDAJDINaRu6iYRRuWetF6y3kmrM4F9GznqJKm5W+rNY/5hcHEmN9XgpNp99
yVdT0PftK8PGY9s24cIq89Uk7m37CoYIGHznS3CTwZsJSS92GO2U99GRSwP6EpPYYqTJP6Jr/0p+
Ej4mlybPR4Mv8+xN70w3DITLLYP/ZZmN4/Ql5gE745RurU1xCvdyTwtj0cysID145e6zx1/63n/8
AFjKDv8DwzjHLeeqbPDQoi8eH+qDsed+cWwOcv+fOacvjUleMjunqei9O7R23z9nFUW491gBPShC
2qWNnP5Og8v/8ZT9szvIIA5dGY2Zo9G5ez+IsNKZIPXQgPJ6aZPMZcfVWubf2m7YfDzQP/RZ3410
nuYz91GoVwtqQUWJFi9BFwRZ4oe1wm1tB9D+N8n+f9wJzhcj/HEHUE9RLVAN0D9+/2ShUSCZN/lK
VJRe2WabEnGEeBx6i9i6H0H5yTI8M6Bd+nmMAQ8Mh0Tb1fnr/XhOoOFiYWeGp9FVW9rIwbG6HC4j
T6zVStw6D+nKWWGLthqe0UzYPz9+vcvW8nZOno0uz562MAQxV0YOohdM434sTf+SRpy+xqLu0/D4
8wXoKlN/xUwdg2dm8rx/UpEEBjUGzVHnkqzwC9rKNMudH7gKrcXms6hy/c8nezfaq1Xkm+UOTZd6
JhCm13At8oKLNt5ic+Z67iWcW2JN7/TH7N7dzF8/fqGLGvXsjVqODshmgmY4S1v7/VM23Ac76fKU
YLBbLiIXziF+EjvqkJV/1X2yDP98yHeDnS/DNBmDMoG15pXiMuysVds8FfLl9Yn+l6bwXwZFwP/M
UrjHXykr8r8Vzc1btsLyB/8iK+i29i+0HRr65UXOvDT8/xY0m+a/TNpSIIRsxcBRrOu/DVEFZARp
gR9a/Cs4Ydqy6v6bqaDLfxmabWuv2BW8LY7l/+ZR3Py1cP9SBP0Plqhn+zRguSsXZM+WwOaaLc92
l7prTWoLHErMCl7CwKVE7zeh8Dc13MoYwwHXusuwoyxksl6S3RLjsU0wwcZEN/B3SaC8N6/w7x/4
rs46q+b++kEGS0OTMDScc4QEu8gwJvPWvl+oE3LNtWTeZOvSXqGzXcf7+Bv1N5LUT0Y9W5QLsAmT
REcIwH4L2LSsozebQdypaKorIe8r7N+QSVDWxruKpAbNDbclbfHG/TZGvvdqQa6hCS66zx58edNv
dtpXbBWbcRvbqAWoPveVnutpUAEl7r2Bm98mGVBP4Gls7gJMD7xO4surubSUmDCkNNYIPcf+luO3
+uRVvH7xt78Dnj1evFBFDMmkVdrZLkwsdmoYfpncw+JOH6LUIXQoHYYVQfZrkblcWpoc7a+bkLWY
FE/NPP5qiatDUCT8lYwwfi1jG028WQagDIuAJS2/u4UmNumM9YQo22tnnj5hSJwjUIDGi6kwoJoO
cqyb5yUyDHZJBlaS3Gdgamuk9dv8vti5a3yFCFgRx2xrbdli959xa85qtj/GPQNc9TnOpJYwLurF
Y75N4PeQM7tr9h9P0Neq4o+vsuwjGjNkmSbvJyimg9bUYBF1P9KCXkUTNEU8NT1bYMrZcdlcNb0C
FBmMDAWKek6UwBEqkVBDVbvqJys/4eLb7EWK97FqB580WXN84O5Xe5hCTvu0KMKDVfqUNWNyL6v2
N66QP4IkgYIboPHv8XhZkzC4zbr2vrTaPQbCDxjKFSunDuVCVr9G3YGLSh0TAu52GILqOvb1IRYH
YajpO7j1N0j29HUkNW4ryCftWDMuJRqgsnPvhya+jf32akZEr83ZUxIQORs35tGc23EvsirHsjm7
tkubO2SFI0zO/EuM/DIs52NT8k66UZxEzAwr+vCrFbrHsHP6dRB2FWJdO2YxDaSHuehTp87c+Vn0
0NkGGvy+xCyUO9e6DcQXIeiRd0Sm7wdl/A6H5MHmfayL3Gy4Bed0gYM0302dbhyIIYk97IWuQ2q2
TRXXjyPyiC172mPrz80n28Mf8wybT8NY6mkKTwrBs1XJ4xZTrMXGrdrVB3i8e2MX7j/P8zmvNnkT
jGM7bLwEQ+LVfVa3j+hv5pg67JbUsIjG48o6djsU4PHGfM52zZZPXB3KO7kql8AfTxzEw8cz/bye
f/0FNvYar3Q8k+3s/UzXCoSNAyvhVgPM85yhfQxn17kgIgXsIOiz6TgLbdgVNHBWOHu2dLvJ963i
THiuP1jfdKJsv3z8m84PSeVYnOGwehRFm/EqEX17Okz+XPLaQnVHJ3eV+mLtaNsxybdBfvsfDyTR
Rb06lehUh2dvv5kyOWVUDARSKlro2XWupy8IQ/eFE/z+D4eCKEeNoTQkrDqcwLPXHKC18KFbxffR
LHZkBpLQOmwrDCZbWX5ypHCUnp1t7M5MKGperk2QOM7TqOi+TlXvluIOtAoovaa+DtNM39SRCU9v
YnrFtJ/R8+CXcu9aKdY8g31p4xYC1zjBCYCtCyir3cERibFhIq4g0T29a39FRr0tBuc2rKx72QbX
Ttt8i+L82oz838Iq4CqHj0mW/KKN/r0y0bFjUXWdI9HuW3EdRuL31GEG1rXZ2pzzld6W/g452l0z
cT0WzQ5x2YXbx4U32rmP2XL6a/DJHYuXrrw+pIWnlb2z6kvzu/LZXsaxP/j4JK4TO3yCmbBkEfrN
ukfcsCZViNwLqqyiUV8ssI8VLP591QAbd7X16ET1z7Qtr0oXCQkbybRuBq3Hny57aEfxzW2yuxD6
5hTmv+qi/pbYJRL9aN0kuN3692NaAPUrPIrr/GW2cSTOc/RLQYUK0sQUQ0tAO9PLkQg93awfSh9r
7mDWTo5euauhab9GMj0EWYsdolHdGOG0N4AevKHUv85FMKxlV59K2Z4KfJ3XPmDcShM4gEjNKvh2
1jfHsF+AkNRGy/1qZ7T9nunw7OQwIkU6fA8wzMSwS/22W/lzbOuLUmIGUYrm02bAMm3fnZNUxpRx
1ABUcpZ+3kMR9OvR+DjObTFzNoFMwbtLBvsEXtBvnBTo3YkJduWPTuseAsMKAUK0jZUMTj0pWps6
nxovhIcPIm7Jp6IDriO2jfv1UEWXg18bJ7sHhhF912ylhrXdNrbAdB2a5xjBljMsC8unw2+1wWnK
RYUmK7+yEWftqj4xjmJQ4bjpYQd/nzgS77LaSm6xuk9QfiR6fzlGFbDaSGi1mfWBl7ZIsUY/ca61
qUtPZF+ax2iW5a9JKQLNK2HY10rrqycrNeyN35qmZxeYbg+j/cPUyxd7AFv1+zlZwrIR5SFdXrlh
c9uq9jnPsmrXYFHnEagHXjoO7sZyF38KUS22bWhBaEhgzdGNJ4Hy+ruvEU+lIW82i6HdZElhgElE
tKqGDBipndE3y/rRiQc80oHFsiHGtSxSo6dpsQ4SpdnAirb0bEtsXIcEaD/UCPbkV2/L2f7iVrXa
mrZA3mBULyrqwm3M8U0HsMtPoq6tjV2NR4z/59u8AUtPEWkBY8bT2hkIHOaCEx+n0K0PKajAalb6
t3rSpo3EBXtlR3q78UXYX+rVLWIHdxvriA17vagfMKsNUN0NHSJpNXv9pMstkqdkPSn9VybaAt60
AZLER/MGvVebNBpQduaKGE/M806uwjVV03z3votbjucuQ+5dRNmtkOH3IayrgwRyO2YZ5jYJ2rT1
xxv5+YWJuwIXOBvXAEyu8Mc6OzNgYldWTK7PXR8pevpVeO1H+v1/PoYBs9swOJWgUpwdFvnkoJec
bOtOkGeMb7l+xxXK/OSY+KcHeTvI0nh7cwfDajTDSJf7JrBzygUse0Fs9skY501tc3lbHOO8Jjj+
8o9WepMmuDtnpnVXOjuT6N9TswPD25Xc8Ix1cgONIF8P+886u8v18d2utIwK/x7jMFNy1T+7ZffZ
LOHgdNadheinJ84qa1Ga4qX98Wf68+7GONwOJP0ETcI6PftO0aC7iOxb684QCEXheLdQ3+Zk7ZP1
7Qj5jPsfymxb30dJAzAbmZFn4DcamAiccX9xw6LbuESwu+34qJsDaQPIY1dOn/irEMrPSg/ml49/
8j+9mbe/+OyjT/YQi7iurLtBwxVSX6niK6Gsn7yX857b61dfbHF4ObwU/v5+ahWQV0ZoJIwCrjB5
xgYk7jpa3KO8/NtnQbWvKVrnX/vtaGd3Qjufx7AZGc28zq7ir83KRkYar9uLH8FD+4Jdx5JLAIbw
2cB/vktLZ47R0Wc20UA5m2WjhAhnj45C5C8OXOz32pz+TMrkx8ef7I+rCNUw7SKC5JHT/MlhLcc+
xsECFrgMdH/jWPVlHXHrzmbocK32o5I67s8qXU+G7n088j89IC0a7Fg0c1HqnF2CCrzyBphxuJKa
v93hF2RDEzOJj8f4cxdans6FIoBCwTTOCcdJE5qclIyhMBLC3eT/kXZeu41rXbZ+IgLM4ZZUlmVb
cizfELbLZs6ZT38+Vh/0b9GGdbrP3QZqwxQXyRXmHOMbdj1WF2bs6Z0+fz/OLyGfv41xI45jV3MJ
cpntACGw0t2GY4cFHxGMJCxF+e33e/p53P5zT7Nx81H4EM+oqye3UbCHs4ATW5+YFw4v309u/16M
/1xmGtovE3hcBCwRHDo4nNv+/fCaHN1b8348stUy38ONv3OzCy/EvxS+b0NpGGz4KJtRApru/Msl
C4W2S4wq7wRwo73yh0beqHWPikGCPejKI7mNE5SqAMIWtXgc5Sg0t0bUufdliX6k0NVrPSjZ4+Ty
s1iG6y4WVwNY5wtP/KcHwBL97/Ajmt/WaFMDolMVhnpSVI6qoMN8DFAaZP/fn/O3zS9fI5pRzu2W
xgI3UY6+jgZfXeXF/aCcqly5UlKxtIPKfEuwICMgkI6K0J1+v+APb7IqmsgXUGBLhqrOXixRCCpP
90AtuG082CI0ISDi2loZgdcTJ7hiYzvYJSzXC8/9h4/07LqzN011c5nDUKGcAs24jjKqIUP6/vut
SbOGP2sGxc8v9zZ7tfQ4diNJa5STOgjjtuC86DA5vHBwLhfUCdp1VhCDQT32heK+t8kBsFz4BT+8
NfwCiFXTRKthgzh/nA0vslQmKaP7koyOCOixcrxlsA6pysCfTP5OjEnv6cJVf5jev17137h8+aRk
VKZR2DK20DuGhWdWoHLIHAHzUpD4JU3hZkiNwlbooTmAYQisUtugyzLurZx4c0v5UNB6OdpANleP
b9YOc3S9jbfV1eHC+/69rvDvGf33CM33VZGcdL1pJgrrervA8HKvLMaNvnAX0b74SJzAMdZTrQr9
eYJ2IFp4C/3CF/Dzm/ifXyCfP6PCrBKtTXPlBLjLTseDrG1+fx4XXoJ5W0CQEDi6A7cYyNKnGncj
6l1v7cnknvx+oR9feBpS/+WfpQQ42zz2Vu01ahwyexBWfZNrrQE2K3TlHcgdzwm74LoVk/olHUGW
yCpY6GFsxdvff8QPMxioNUVjPrGQ8vzb4H55+QCJ1F2rdvLJpCySGsTfBHBZ4tV0pQCo4O9X+/GW
WezlqXmAZXzebEI4UHmkpMunSm43pdC+oVP9dOvgIxL6BRFEKw8ZfF1pL/DKL3UsprlxtnTRZcGi
bFCE4z9mu7UsagriOVr537vbb5U3d2E5zQIY/C5YdPtLR5Cf73WSEAEuRtgzd8ga1SglshFxvTpf
eL6xieURoGKCpJCSt2ytRKu4ToMBr/6Fb+SnV5hapmqqMrbLb72ZESF66eW6dJLc7ejD8SSGMGwv
NvSnT202oJQ0Jfa9GLmnNtr5pwj+qO+8sRBPtfIoZYPTISysLRBD/bUVK/c9OSGc/Fmg8MAk2YLE
j+3//HXSRZOW6r/OPjXj819AbFGXp2anscyjvM0fdZhqcWPLUnwjFRK5xbnt5u1SbPsLL/K/IPbZ
vVPskmkbo1ITWbbOr5zIuGPwN2mnQOdwEQfrwNJeYxHIRQtdp6Q9UkmPbrSOJEA4GU1VkA3s7QFE
icvEH68jkBRwhRzAYXYbGgdFjlapAVpl+FO1n7L+kQF+7sKEsKfqUesBoxS94lwYvh++iGljrChM
AUhB5pV/rXC1Og0D7SS2D70cLarwrUtVoJ7iPnG3KjrCALxv0xe7MvzMhXpbD8aFSfCHxY+fMCFS
JcPkxD4bR8yGHRF6nG1qOkaZexW6YPz8fVgQxpMqeJZKYLAfv9/3v5D0bw8P0RdIMFmHWDF7bWhf
gAofLY4c5MiksrFgtjeDfKGmhACAHTGl7DU1UttIPn33vQtAp5bW0g0SqELjvpFpiIveCWcPZ5Xy
kAyqk0NH063RxdV2VYbjBaXcD2sen9l//15r2jl9naRB82MSU9TTYOxl41ERLrQmsPvyF85GBGYC
HAYOs9O+ktzY8yt4kVFrsR4yIor6N+mAHsu13KM8qP7kSWBuwWltCySsjulLWwWmzEbsUF1GY3to
IY04cgivMK4AGkvBGDtN2rPFlykGqt6o2IBgjrh7HhI32YmjBQppBHRifnihcBDIGLBNvTjFWv6k
j+V74snJW1Kb0xdkPIYxKOCeLESHsJXhRnQpnpCDUCaNucC78RH7w99UcZ8tck68umVTIoGX9tPi
2Rz1G1drPhKzv20kiezynAzGNPXtMjRv66IZF5lCYVmFN2lXKZSciJK+aiKXD/QbfvxG16wD8Wzb
So4+y1h+w7NKBKrh6Gn9HmHS5i9mN1TQCLnxjiOV57Jt7ssCUE+frDzlvUvMq1ry11Ya7KRA3hjl
+NQF8oeJznfAMbEtATTsgSBLN/hAmB8aAoXqgtRz1zP++jACrcY6EVC2Hwv/YPpNgtPAP4Wa96mV
xY0gD0tfrteSoB6tBEqom1or4GuFHcboUw144GWEBRGRwNiuMGKoxITiKEkbv4Awqe2MXjzGbvFO
nMMVCbG3hl+vRDx2eSO9J2NIGIcEklOCZFQ3dwXGlSBiYJAy24qq7wmguK2zGs+r1W1jX7yRDfwG
7qjthjC/9VPeDKFf9TS2rcy4rbWK/Xt61yYx2fO6BsWrInIocIGF05kx2hIAd+CTaFXKjaOlgI7a
yH8oBnK+wi4St1JK0GSBX9DJvUSHy2Y+aYGqAhNIjuZovhq5ByR6SNeqwQpQtmZhl53FiPnN1Uj2
eeOrz7nhdXsplzCDJME2pHjnBC0am9YY9okvPIoiRTxFDr2l0bp/1SC7rVNlFyZmsiD7KLJDLExG
FGw6kaAcwv4iw3zLQ/lIuMsuzcc3nA5YWNRgF2bjDtvjtiBDS9GA+EfpZF3yTkL8bz+fVY5YWuYy
dKmSI0+961WCMYjM+GOO7r3S5MYxC8MNgFmkr5l462r4SHGjZjt1NDGJlY94bXcRgU54b/FmtoEZ
OgSH6AuVjEg2FhwAm9Ls7lqp2wmK2y86haxFLIRpNt6HkqKu88JUdpqW9EtB004ttnzVLI8gvl7Y
pryJSvPRVvIftTAfUCX7yyrQ4PdLSu4EUv/aRfWAJRDbkWjUyFKksLzSYrc9ROOoTL5FnYzBtlmU
ZUmPQtGcyi0yu2lM5Vj5U5ifWWf7qAwwzQzNhcns2+ZnmsrQbQKD4EhJTel8KjNoUIwor5STV0hr
CeCcK6AnZmr+fRGZS6c57ysU5dhKSohETATE59ehw5K2zHrySY/cfmnhWdyYVrYcBh1nBhOdZJEp
hpNrDEuiVQX5yByeXQU4uBwlALpbx/SHItUvlp5oPAdCCbK68IXDGBiXNvnz2R0yjKxi8wLgw5JH
RtH5T42SvBTKJBmPdS+v2R6DnWwgcZTXo3wYMK0IukYLTr6wtH+TCM0vO3sSAQ5LgnEl9Vgt8cUD
/V4GL5kT1na/+y9CQuh4dy6l2sUlFeZ8wZxfefr3rwtmTZcvUGUV99BzKTx1yoUi+rdbmx4+j1+b
CqMiutLZWaJPLdxRmcKx6ZBu22170wC/IjHAWgoPyVV1JS7SJfhzT3C07YX37tumDXEyPVe4Qizj
HC5mowrprO46XWHXLUk8wEGhR59Bg464ssI+sfZyQv+0vqKZlwbLMYs5RmIgTQPvJdeqS0OtM5Tn
OweKFyZEbwW5voiX4Hyoh+nA5bYFBHr/NNZ3YWzZOmtZNXYXqjPfSl/k1fNZE7oJFxz0wOy+vY78
KUUQ+lNHCUqNg5WUTB3DkXU7Rj8sb4TA+nthrOenY3pHJOPIFh6ByQ0yF7l1JYZgr2B9HfQF9lrr
xnjur9iBLC2nep6IRMUCeUW1TRbCVvnz+8UvXXsa+C/vcFH0KaeMTDy6UuNUPXIpgIFSdQ2K8agy
yr9f7Vsna36rsx0gjLzRSD0RYceVvsY8tTfD67y2SQImMmBtLjpS5hbjQ0BJp60XOemmIJRDcFq/
/47vX+75iE9vwZe7xhmI6s4vglODTU43N1LsXthMf58Mp+xRFcWCiBdD/PZM4YuySmnqUUbYlSz7
jbe11urGuPCdyvMPYxrQr9eZPT+1U8WAWqJ6JAtzTRbPgiyVhYAaYFluNfqBNtYenOEL8X7YGPf+
BlLZMlpZC3kfrn8f0/mXM/8ls0eLmjbv49zTjga8B08Vb2uSfArD4lXqD5qgT0vRhcc4F/sDIzu/
+9lzbPtoRFjGKLPhFNuFvJOXtAAXuO+ka9r1ZL1u2oN3ceL/8TX+Murz6aiYIsGNZhSPufZ3tBAp
ptmhUfT7UkjKTR7rOxnPQUH4OZFvCy8T77vI//SD5L5VvIUnv9a+apNActu5Mn5Diz3ZQUiHxe8P
BOPKbNacDc+//umX11waPd8i8F46sgF7jZNy+OtZ5rupebsaXe2pbv2dkcmFDaMcGdBwUhE4Oq2o
OiE8Zm6K4wyxdwAAgvq+kVvSiRTk4m7z2AHvwV2obyq9Rbaa11eR7A1LNxSf1a5dW7yAVSxN0UlE
tsHs37ZV9yL2w12ny6sJWhmMyGkj8WaM42vsaNsR+yixBOTvYNPPG/XGKowTsgicxPl12WBcl5UH
AGP7tkkOnpe8KBheHcR6Ryjvr0ajbUexv9W0/qqL4k1fuFu9ELcTOCJUEpzx3rFDY0hGaYPgsynQ
u1QvlK5I1GpXqc7UaoTkFbjJUfMLcvnG17jl5KXG6fvoiiJqIgKzGmnl4VEva+kqasuXnrjrUW3L
RV6295rcX2NRfU2QDtnGCBSYdFYMvf34rgqEyAiCXtlyrl/3+OfhzuiOiN//FlTM36punqXWV9ap
mWPmNtRNTciPK+KAjUJyD4JQabZS4wc2SehXvli/qRLHR7OXDoJvHQNL8q+NzNIcxGe+LdYg+VFU
+4QoyNkystgRSRU5Dp7abMYifUN1SWagOd5keXI7ROMhUiUHrcsuBvhU5uM1aeQbMY7XiiwTLBP7
QD/bqzAt1iG+3ibpj3krP/nCpCJw4aznIpM1FNPc1U9D0CIgFrd+6R4bXV7HqihufA/ql7rm+VyH
zVFt0k3rg3YeCp1Dh7+vOjNeSIWMyi7qH1y9GdY59mrbdc2PDiIBAHnhEKe5bxOHcaMlFQnXMEgB
EhiV+GwMhmyraIHbhgh7SYOUW4zXQ0PkejjqwwJN/jM8q2VW6UsrHa7cjtTBXmw+qtA6SRNUATYG
YZ3WJh5xdMdKSK4LBelRr65lLbqjhNPaaSQyvbhsdSxpjXNjG5XKc91Zr1Wd3xidUnHCcl89gNW2
mZWI+V2dxCElBhRt1eVqBFcKR+dO7UhUi0rZx34O6irGvbyxIvhXgTdceZpWbooGtC4wng9ZCzEH
++Na9IgzrxQUle2u4bETi5ochlp9LKoYSLYOIL5WSSKQJmUf+aBeNpILIpfjDoj9PZiFlxoovE2S
e+JA+EAoTqSP5ZuOlPoyHBZQVTWqXSfyCcxsjfKv3MgEQ/ZDsMxcTAiNnD0qwNCpXwRLXc04X3pk
fLNNwiugj+NOgzIk+eNdGKott1vhcG+bHIqCgBaUrAOap085qk8b0Ne2rsoXtemhrEj72kwfcsO4
tkpKYKmfyXDmYV8wZdmVCv43ilekPz9WGsB+iddu8/vk+G+K/rqjnG/epwPel7kxHKJQF/KOzfvr
tGgqG285kqC1RjoS2Zd0/t/0SfOrzZZpyfP7Wg64Gtb5R7J2caPQzsLBvvLIJ7NbXLeXCuff9zjn
x7HZelyOuaLEpaIdrfJgKk+Uly5s5r7Jb+Y3NVt9x0oT81LSNDingJJO5LetIqd3JKc9lRetEvMD
9/xi01r35XlpfaerNAJMonKYTyRS61ziii/qRH7YUpwN29x36ueiL2qBZXBTLTA/x1r1m8hBwkGu
nO3aKTgD29pefEG+7+POLzs74GS+nGYk1bIx3qbb9B6tzTI6WtfqAtv7Stj1D8HKW2kXdgjfdBaz
QdVmR/Z8hEiFNYAor/du6kOvvRdlIz1lO/rRTrLNr0Gc40Ll4uGlrdt0kPrl+5uX5JVBlOFqRMK/
Y7u7051w1T7BFVjLC4RUl/dslz5BbfpevrxAkVoWfaBKLkcPVCzL+rbCdBs5lCu7hbgo11N65O9z
zA/bxPOHOptjdKkochjlAg9V3OHqWWU2WZxrlnnZIZfgzloq665xmittLS6018vW82/dwfkDns87
oyKz/8sFjiHIuHiVWcBwFaO4v3AQ+enzRKFogMXE5kur7nx03ZAQuVRuVFKKvI0R+I4Lf6IO97+P
6DRnzV+ar1eZPUNhSPuqrOPx2Pb+KrOYc0LvzQqNjzSuiZKgRn3pC5n+4m9XnD1Cf4jaOjddZtG7
dmFldrIp1tFB/FvhoiFbkxjCj+Tt95v8cV79epezhxa0ZqmEhaphCqq38aIiKGxhHPR3SHb7al//
+f1yl8Z0tk74QTS4fi0aR7jzm949yi2QtGA7lgQOyA+/X+tf5/234ZwtGR2qLEoAXIzS8Fawyd/b
NAdzOz6ZWzO1gy2C/EXp5I5w6z8odrVU7OymPBAfc+nTnMuApg/j6xjPlhMApKXvSpYwnZuPvbxw
d92aI83SDnBDPfVOcj++ao661zcCgYW/j8I3Rd3s4v/cWl+mIjGwWDvlweXi+ZW5K28IWLCR6H6y
5afy8b9YqM+OyfOPUxA9SfCmPky1NJ4VSAMSGllEQE60ujzRfl/Jzi82+0ZJ80lLwJz6sTUfBKFz
KlIcteSx1P6HmpL54Xb2ZUa1MGDk1mHxZCp+nHKj1P62IFYSbNVt7esXJrjvE8H5bc0/yrSnyZYZ
LNARYSClv/T6S7jaHz7882vMPkWiuwSDKGrA8bt8W994u2bl3Y9L2YZE6FwSWSqX7mj2LXpCL+Sj
X+lHCEEgvMiVeAn7gW4BVijHzaIOi4h062LhkLEpLgJ6FYjE/Ht/iKedVy4dJDf4kzT6vdqXD7Kg
rmnW8b+FeILw+eHXof1Qk1AdmRwtR/rVI6ZSHEaInUT29U6CMH3Ryu5DaUYD+skSVlQ7+HiJh13r
dpcKVNMnfT73nI/u7JPPWykMrRJ4k7o2d//ltZw4LBe3ctOm6ZfrfPu6K6U0upTiYrXsFxK0m36v
bwEiOtAg1oBZLkwmly432zkGY28EFG6Ck2/0jW2lNwD57+U+x5ojDB/wr26n1tJOGcq7VjF3wqB+
1BO46vef8cP6j7X8H3sbP6A0r3fSt8VZm7TqEbSQLYYYpxKIaXf/fxeZfYPJaDWqKzfasVWiRaxf
DwmtQ+HC7Pz9NZk4Jf+5k9lHCJw8K92WJcpsrlrps1onVE840gbBwvAelPFCw+H7dHl+udlXWCRi
anUexX+yfAJO/W6XOJ5UbLUxW/0+enRtLryZ079/XXdCzQezGfsnWch8djNqCd+7fc1jzbflxPoT
x+XDEJoLyRPXHuIYO02DR6UUH03Jp2lLUC7xcFeENYRgJ7urIqhoCnsGFZKxEuke5E+SJD/1jZ8u
hcg1bTfSaRKpMNqaIHhNh24fe+ZDmtSbUSbcXYkeqh6amVplN2KeLXR4jnqVrbKkuDPV8NBpyXvq
g/51Y8jnHqfKwH/pBn5G76l/fMH8DOXs2spL4uxCuvsG0GD8WwfNNV9buTxIVrvSu2ZTS+MmafxF
rRQ9Fg2ltLsmu7WsonKKrn+yAnndhsFLZ0o3WLEAq47SkUjGeBn7KdFwgQrEGJ27kH1YdKgWeSgs
6dUducNbQVb3psiEpid0NuEHJ6BYq6sSNOwqibN0Y3UqprWopBZkVEdL9QlJD9/wL0KaLBBB9WXe
2akEZ68mwQg48ltS+MeqqTZdJ+8wdZPybJFbGRfqdWvhV+snJOYg/gkV+WYo/b2UZe9qQgS6lFim
TXbHJqiZzsnzRMXcIlLQO4KZc6kfn2Cxkk7SNfcDeYeFYlQO6Y909Ov+aCbNrpSt6zIz92EtvJH3
9OkaylEgsmmjVwbV+6igOqsOnO9N89MrE9ARo7AsdZyFMdaj2k1vMJDsk6g+8aYc8iZiBjLr0Jb1
Qjr6AXWPwksXkcrfwS9MmQfhvtVJd6bupg7Ch41UlNEK690rWFSyq5HOEJB7W5r4bsXstYMcSIi1
t0B4Tu5PxsYt6AlmT2TPUSqZMrQPkCocXJIgjN6jqJSjH7CbgTBArYxsYotufKt9cs3pclMOJzne
4yFpCLGTCGqzrbJ+AKdYYwWXgPLBslSl2t9klanaRS6/J5G7D6jTLccqyTEtSo3doFgi/ErPd4IP
e7EYM6Ia+v5oaN3ByCLKfYYvUhaTPupE/mx9au2WDnGBxq7qpKB2Pavgh/fSNfzOT6jTsjPU6HOB
3KJxqptqqQ5FbIvqcGfIdOPyGgSlJpDBrahgOEflyShBOfSday4SV2DKJTIOHCkUSi/xc1vp0UhX
jZnZrsLiMFr1kRoj+kCQ4Q7MSXdNZuBJrjx0MImPKiXVb8auffM61GehmQULsxjzXT6MNfrR9ion
15MU3OgjKgi7U8ll3HSGlyzroYE2GOJ56ZkKANrKlkO0HkDnOsyu5FZW7c4LPtM67lY5fGNH0pt2
K1khr3kjXQc83rIF2UQYCgXlNnsVqqjZuVH1Jkml72h1oz/Kea45rt5/hKYeLCoDEU0FQuyxa6Gc
SaX44RYhhSiovbBlOv+qaitvZVLIbuSeCi00D36Sdy2QUmbrWE+lMHmRyppMADV5FL30MzAT0nx6
Ai89kwhTOdlIgVTB4h7wmIbJuLTQmy5bObo2BRDnaM4eMlIl7cYozVUKXYZALqDuKnhEm0wv2RYw
wNmS3GD1NYpH6o2S3bTxybWE2K5y03Rkw52EOYSyRIVwpSnKtRVmm9oPHgYD8EYVxbZgBEe36p8T
VliCKMudLMF2V4wHbYiBxRC7scldo9yLyXjK9eS6HykqC6G4glRcOYZf9g5iZ9/JVOFQTlUzq35p
PCOyxZI6E0RzXRReu668byvc86XODcD5RWXntdiig9D2rRHJV2Ha1JjXLqmOS6z2BLNF1c6S6Pvk
hKFU1rghmes+s8QtftKnNEwKJzQsJOfG+xiYH4Uv/qn0fMIJ/6XrxAcbWX/8obgZhv7Tb4g08FJh
ZSruthoQjYhjrS3ygep8UdU7JGXuIhfocMhWubI090kYswEHvL/mKR28yMXpP4jgviaiEduhW2FU
3kBYv4xD+CqjHXZiVKWNyUvcex6SzzD9kEbhATPRrVkS7i6ZO6lR7/TcEvlQ8pMYhyMczLbizjAc
NNlnHAkvbqgCmGXooBlsy14hLFD3F3kd9E4YV4dyHBixfqF50j5I/drWIYGnln4XlswBotIy3ISA
K6V+HeqRvIqa4SBiqbFjP3ckr87W0FZg2kjGXdsrz+xUYXALyb7woDckQrZH3HbyNLRaSVqB98sM
PPy8lAPdtK54aM3wjwwlgdYkJS2l+yzDBsGA753Il4ztNAOkHop7/PWZ09fFTVyPzyqxMqgih7ei
F9+D0nikwLOfXB5KQcxpKB8iUyGjOLE+orReRaP3bBbZCXn/poir8H6aN5w47beBntHi1vp9YOlY
xpNw38qQg8T6IVFJ5KuD8r2Luj3hA7odhPQ7ZSyMgIGtqUvj/onD7MMjRBdk77svmsxTdfouyKbA
7EPJRdRx9BZmeEiLnAEIr4G38vkxsmYlviNE2bQ18ZYNAT3I4tLAJtYy5cOJkctA/fWMcRWwpBOv
SIjEoIc6hIBhBSOZQG+lPHo1MoMuIcAyGTHhVAMZLi0bI2C4jiUVaPtymT1L/qh4XQQ1ByxwIGsI
77Sdb7qELtPLSVviY3VUBQg1ZNepyN8eivKo1LrH8EnPlRmatqhRTwVk7aDmv4tLLMN8uIssg6ve
K+2V1kqjXZtdSz8rLW0ovUvgBMPS7DGydTopmmXXFbaqtrexPIWAVM2r0PSO6eW3bkyEhMQROOnB
1ShHKS0PlheP8Bmja7EYjkIZ7SM2S3oC0FWSxJukU19glDlCjHdel65ls3wRPCl1LKH/q4/BriDW
vZO8TRlGq6ZSn3ywOK0imo4WoLbPBOgRSa1dVUXyWovDS6RS9+vC7qVyfX8hDcGKfviNotFVyqJ7
zy2vvKS/FnuAmwDVhT4ANaOQv0EiZswuLNy1Ho1LOTBvVFdbmjKvkDgO+1oWV67anFLduI+jdENR
wHTSNt7WfXjKNPYVavhk6elCAxIFoKjfpG0h2MhuH0qjoL/qfWJTJifd8LdWC9JRMeIdoo/Uicty
K5OAMQYJ5VgEOCSLxKu2bHdSVeW2INHKihLho2rHjWaJ92bQvntStYPwQVbscCu13R+ABrS6SPa0
fT15by16OeTYPstFBaHKlE+FTix5GRNBUenFumTdsqECKzZEJPq/0ieU/gUC6JWgWdeSMNSOO6hX
eqMoTpeZn26sPiSxvCM26Rll+wHgS8zbkFZbPNwPdeLv9SF+NYZch2EkjIQVJrRj6RFa4fCmAlKp
6+pJstQlWNb7LsF1U1RHZAvrIms/lWb8bEjmLobsShvGYxdILzTCT1LofiaDfOPXvjF1E5nGpGFb
t/ljXKMnzUbxDVT8cgj1nS8CIk+aIFpWcJSWSipkK6PuFTsVWTd+P7t8P5Sdnd3nsiya+H2klJyp
J4hrujK3/8VJunh2/36MPb/OrHhFzrmYtEkVnKgPEjJhdhX6bzfcoGjDEgchYdm1bIFzNzVpDqXl
ogtCdJcjvhvKUbUTe64OlYIjCnSSSylDP1XzEeiDHwGjO4lCZ0fTOPQVtryIfeKt+3+pZBNh0l9e
quZ/H27z7EKzQ+nYArrwukA/Jtg9HU1QdiamSMMN0XMGoOsILU/zBz6sC2fvH06o5xee1Wiiug6L
RurMY3pVvBqrkbooZAP04VNN+KKO56dm39f71GaWh6js5HayF/0DCCB6Q6cl/2mdqSE0FX6L/4fi
7zxEUpuKvzRFFdBSIsxZdVav8fqySeuShyhsik/vVVopi3BVraFGTNKlyKmXSbISYRMzxd9Xa8jm
EBIlp7pt7sqP7u0SmOtfKNp5uer898yKAuQXYEYMKQOCzT/kLE8h6H6Ua4eBXcZgpHdFSBmrZheu
xx9l1943ZbwPZPISQNoonChTDBg+YDbIAgh+tl6LkoYzudSKG1Go9kGPF6LL93LSOv3QOEl2NYqQ
dqJoEUKdlMixdSPKUu6bQgCALuH1JAok9ON9aoaLUB+cMsDUBpNcGQgsKAoW+PaCWu+bzHr+UJTz
ykgbj30EdJE2j16zAxq2yJsdVyxXRUSeUpUtfV/b6K3+qKbm7aC4mEyaF1cdt1FRIXMJ164qHvR+
wFSBEmWRhMPx9wnwR73C19dmNjNVWHdwRtPJU9fJ9SQojJxgW2ynjsGlyvoPX7/8Vcg9e0ORRYRG
Ug3TNONtol2wjrbSUrxYKP2pPQp1jSeKZgbB7TyCkCNZ0jR6ge6VN0chslEpxH2V1GvXzzYx7nbL
b084klfp8ALQ3EmSytGl6tHX/Oc6GFZ5hmGj+aPA68oKDROQZluBf2Hl+aE+B1NDmrxrwOKMub8S
poNn6UU3HPuoeyT28g5A3VpR3ZU7RN6F6e+nEQEhzNQAFHqa4WevYdG2pVyyvzpqbXg7CQt1BY+z
RN5YndlClG9E775Pg/vCOpA9AbR/O0rgn1yPbTWWFSyQYuLe4+NYtr66zsa/pk6t4Pc38eKPnL2J
xEqSpxrr6rFexVvjPdpUBwr3seMdog/LQfN5VcQE4YKKXFF7KxaZ6xgXIk2/L9M4xL+M06z3o+tu
THvB0o+BcmRvyan2YUwvZc/+tNyeXWVWbuaE4Wpi5hvHNG12najtO1cpFphehWVE3cRuKuEmo6yE
I8uo1iRo3f0+0j/NShDdgb/AXNdRh88+xDpJstEz6wEtSrcs+OonwUJxqDfZehIukICHncexbsXr
8nCpW/LNfMCUeHbx2bqgRU1bh/hMjqNhLpHMvwvRSAxeGC61kd+Tdbei4e1bCoVNI54SUuhlj5S9
RJTssUo5vgtLIJ52WKQXvsgfHj7OhH/pm8QRw1KezdWVYBWCnqvHMDglmbkwfdbrUr/wmk/R1bM2
DtVVFceBBqTdIIXi/DIWUhHPl/Xh2GaACw3/0CJ1NSi0ulJwJUQPcfxMIIVdZvLCMB+KMVgkxd8h
fM7CZJ3iM3M7b0VWxjqdVOwBRSmwh1F4VVgCpZHQaYX4OATuI2TVbaqjN/2sh/had8FW5eY2sqxb
grBsq3M5fbS24lYHpSZDKCi2VvIqmhmy4hGBfHLn9YIdqPgJi0s++p8G+usIzD50I7IKRXMr7Uha
MB3Wd4Ui6SA8XHjJL43z7HGWUdOX1hAZR/0lxkc+iSyMfbhgf21HDO0RJudjv4azd6FjJU8v8Gzj
c/aAZ593HBdgy0rFODbg4pZBEOiOLqPppo5oLLRMHKAhQ5Ub4czhrGvRtStX6YCaFfr3Vdgnh0og
bUVqqRgnE5JRnhZnMu38NjsGHfUoWIWUobL/6dxHHAooUchj5C8AVJi9l9WY9EHllsNRVfdtdvCk
q8K4ADH49uCnSzDxAFQkdVSZn7amsiovfzIc6y5ehkV5n4TNonXdC49+en/OHsB0GVDnEM0giLIL
OP/CYGTKvqQq/VHt4ntVH+7SLPjf3Ml/LmHMNvix2Uq5WTFYeRXvhLp9ClpjDRDyQhPvxzvBLEXf
U5miVWYHs4oAzj7o2fRZ/UBbe7Cr8M/vn8lPVyDdmEoD3HhgZ7MrZKKPelQzGas6dlL6btSmL8x4
zNnzBwIgy5gw9JYBJ8uc8wCtNrb+D2lnttS4tqThJ1KE5uFWkmeMMVBAcaOgqCrN86yn7891OnqD
cNhd+1wTQVprzJX5D21datNR8dJk0eTGD0GBuYJko90NNOyhLTeLXlHXVhq+FbmGV1U5fMcQFUei
uruPUziIXuzXq1DG7zAPXmnJ9XagWOMqtyZ1JU3hnaRNGALGDa2anIZVraSLxBRv6mb6lRTeQcxl
h6bIAt/N2s7bcZH5ocj7ofyFHCP8s2ZMl1VY79RavMWschUa8r6rw6PSx5KNBu9SLGm3R/pt40ev
QhPcdmazK/L0mxBpO2MqHoJGX6oWFiJZemdhuWeJ2Us8jXcoXO1bqk26nLpiWdzGnbosNd/NJGlh
RP6+7rR9VBt3CBhOttzLD9Zofcci5R4J7e8NlBfOExRekaBYRhj8nd4Bj3md/dQ6f99a1XtXBEj/
NlAUC+tZHVKe7QVEX5QlfkO9GuxEUvaFIfWIV5l4kCV7tgZaCfDGKSoov6OxfqEo5Pp4SzqNKD1H
UDpPOt9bXL/uNKW5wRHrEUT7a5Q2GLQV71GVPYqSdxiLcp1n8Y3YYmrZhW/+2D4gELzqq2ghabir
iNUt3NJinefKuBr7HOqbdRikZIugBXxDWd/EQ7Zppz4lDRUsit1Y3hly+WsINXw5MTD061F0uxpx
fy1+C2r5rVXCu7BXvkM4kJetLho2rpbHOjIfwT2B7ReLg6I0d6GWLTB5exGl8SadoIGjRPNkqZOD
w+RWKKwtrcxHP6+WCiTEYrTow9WEzSzVrXtp63n9rq4rgOJohLiUiKalgK1AQklLEaHbh63Ikzq0
lnUa3fdFdad66sLSaqqAgnYbVqDZ8046RhpcWlWNblIDoG1U3XWK9s3KkgNOSZi8RcE6CeplqQSQ
2gcrR9kUmsjQIoorSu/qVBVukEhQ0YH/N6b1HIVesGhi6UeDBTaVOfWkL2E+YDPc2dEQJNs+o4af
ick29YUnrbO2okVvThk7zRHVQKdiPT0HhbzydWGnopEweN1TkYV3Vi4vJyTpK81v7CIrn3K1huVU
fc8n9cFPCgv+ryZiihYf29r8JXaU6VqagFGb7Y20p3KFlEQfm3vTKnBsxXo4D8PvhR+/Rn75rog8
wGicPYuB3C6QaUfOVkRQvfZ+Ya2QbRRqw2NrrM2m2NABXGGBPtlCIG/GFl5IMeAxESbqK3277/oo
rSphKA9UCgHbNjE9hKTdTuq0UzI/uOF3n8xKEW/Dfea1yjR9nYhSUFH3hwaoSC0KrnVGxzHOS6jz
lewYfU5R16pXg4haeNF0Dg92ddH0DTmm+COPMw/bo55mHb/UL5t7OYrfWlXMGY0GvSoeiorc7JIJ
hYcxzfLnbBrfMcP9Bnv4IevAzkzyChnpRR+xu+rwVqyHdYSAQpKXbuhJj4EcoKJ9X+upK8vqQdLG
G1A3j10obWr0wtwyTQO3bpTJRcvwXlBKp42wzNZM5BdU+VkojX3sZXtFy2+nRnYD/IRao4AO3Wyt
pPju59HTMPqbgceE1wbryExp8kOMjC39EYbEY1xZK6NNnvTadASTqrLYRrkr+tPKH9KbTDPeuUdp
b0VRQJfXl2F1YNTcNMbrmAfSIYRT64Br6VZqE651cdyrcXPUlPZbKgywEfIHQWgotImDSCvSCNHy
1tZeYa2NUnmIu0KgTWEuQjFVbDwEYCzE0hpK17uPKe/BDBrDNZUuWlpmVC9p7ecO3GHR7iNpF43a
92iAIhTTHpBhqMRJvO3rPL+lUVu56DdjB9xk3aYXY/XOYJljWrjHBxNBMhnD3M6AFOapdenUU2Js
JM98kg0LV1xTeApxhV1ITXoTaF5pQ1R+GDPpboqLB6tpN5HOtk5pvOI9Vq2GTJ0QTfWfqz7UcLiI
3M6CYIp3oKNYxR7DSguNFqF2Kp3+cJMNwNMktrZVg29AItiylbT3F2IYYqCo6LdTZxyRdF/qfvzN
KhNjV47DQQxRC+ubVLMHLSN5T+UVbs33UJtzuz/x4YxBu6WW0Lp+cpqjKGt/Wi0gBVUy6Gxi1GnL
WvdkWNM2Tk8nZyNvcyHrFkmUHMoxwKpXCBMnsBI3xWXZkJGfKAcBp+gxpOzcWRsJcrYLP26C8iOs
m164w9XJRTlYsAWzXowKfZcuxMVxClj8sSq73Zg8RfwdpedGcqQ4pVkSDTdFlaRr34REGYrdAaEV
RyGsTYYAtmTUW1eVS8jCnto7qpEHxzJofnE9avDSOpwWhIdSGfdDhGyDTjfTRqp1I000sjJDrmzZ
9wEVxOU7VZxorZrKcK9JE/UMXy8Wfkc3GZUJbeklRr4LU8vfTfhzLyNB2Al+/I6W/kM3dc+JgGKe
h4EFRugk4nFubdEr3Fp5jLtk7a2DIqXN68WLKKBd7+uxgrx33SyMqvIXdRJKbgOwG/gLhxqwwyVF
nV3Wwqc3siBxszZ/A3hzH4vhI57bDZSw/tDVlekYNajWRDEHG9Wrd70nBaJFKJHui7RPJkx3KxRG
4PQLC98QGwoDfbtCzRIubtrfeZnur4wSCFU4xocihtbvTY3rQ76ywwb3ra4ZnmrAAvwMQXPMzFLs
ATvy59BCyEJNSBkabkjah7dy490J/nQzjeFN1dfHoOpfQFdG28oTB8cK21/hmJYsYRTPdUt8MLjT
BBH5lLaXKyAYJZD5Ie9o6PfxZppQlcCLvfYAGmmBaxpR4gaheRdGxlpsjL1f4xuplgsDOZA0lm8M
mQ6ZEIZ7z1ISpzH8DUaRLpYASPgwq6Wh7LIRJfJGfkgN84nT9Dha6QZ82SYom4WicqQrepgtW19b
a117m6JSUirhcyv438KweYAYRq+UHQz9MvrBPXBAYMAFUbRGYGLt4YzYSDENKHHfteK2UyRwKsJO
i8IH2czpmEl3fiTd4E+6rLXyJsdaE5ag9ITq3U0ei4++zNsy4W5SU3zAhYGeSiEvozrbZhKgNN+L
X5IsPpQ1kiQV/WonzmTzZBGA8KA3VW6b9ADRgn6LihCMuexeRE7RzcmfAcfJR66GDIqceh9wYiCO
skqqZCWZ4840PXA6nbLTPcxRVVRU/bL1nKpMbywWzj5UJj5bAt/kpxkHdejViwkO19ABuTEk77GX
0DSXJeGYh9it+k2suj0CyW4eNHiIjP24o8GLGXyBekEsK7apmGh7+xuhFXYh8LnvtYoXQZV51psV
YOSse3B9LKWyNaE5kUUBA8mZGDsU+bbdGH+rYmljxdl0V1VUIgolqFZBH6DkMngbCzBmyhXkGG2/
KnpuYEi67ZuRj6/oFgN9EjPwSBPqSl4JamRgQXGPjxjGaonxs008RnUS16GGSgjnvjBUK7HPfnZS
8230xR0WNfVC7Hvzphesn54V+G5jBOxZGaREkgiPgZJSfmuzkn6b8AqzeYU4Cd1bYbyPFSiq4qC+
JVEHezMabIFLgHpUuhYQlaKYDMSOccJH4GgJSJPLPvLNYR8LjhU0P/1Q2kdD/FhE471iVN/bqFsm
FmzYBg/uNlrJaveNvvUvzCNW7AKGcPRfapUGjZcvk1Ypn8WT3n6sN+VSRLm9TIRfcZ5gnDBUh0hW
tmGm3co1BJJGWSsSZqq9f5eH3BRWNf2CJx4s4lbd+16G8JCybbN2tC1zeMDd9aAW6mNLazKIRDdq
i4dIAJrdBOaLFDXYArXet9LSUexvl4Hi7zMPkHNWHWJ2TyPw4lHjdT/ljyZM1FCF6D36+CkO7S1b
fqOoDdJTyrTJimYT+lZkc6MAcQxfIjFc1lWwUdMAbrAETE4c36bapE8yQRQPC/VVjrpvCSbf+WR8
Q+frN2+UrZEi9YCVvI0G3aEZ8p0sRnvvdHMJUbxtRnpOAE2yTAe1wrSMegVWM1vCW94mfWCixFos
1Ii8CoSFyE5DXn2nerCpSWleDF94HUpSr1I3VpOv8zqmKJZ3t57uLeqo3mVdUTuCpZB0W6KtiS3P
IajRU7TCHnvgpvPeI4GFGabSo0hWW6EOZZdJ5uP62zgYkWeLwu9eOx+UHWlr7vDUWFYmEKSo2YpD
7BqFdEyz4HkaqmUBzXnUNdw9sBIxtW9ZjlBYWUlrvxpeEkk4Wb90JGXpd1wSWds+jQ0sj7HSzPP2
MQqCrdW1D4GOIbkRKbwy07DaxVPmAl7daSMHYV97LRJNSKtjM4L0ORBAKoGXKw1f63GfiwCz3q/g
4eAjnsZS7wrcv/yVpOo3RcB1jJ7D5VBf6kyzesOsAOTzztZbtTCOAEnK7L4EpDW+Xw7xp8Lzqcj0
KQYP8s9FphzTbORbEjDjYfZmCXLM80H8rtVA88oYa1+rFh8bBAs2nd4scj95LCof9I3QyA6ezN+r
LNlyrLhqbjybjbISubBkNTlw6YWghuJ1VmColChwh+OkpPQdtC6CY8tEbx5CgZPH0AkSkSY6nkDS
nJZPhZa/NJPi2TG4RDEcn6LcewzU/BYQEmuzlWRHpMRcyQVnguivfeorCAgUG2Oo3zyxNlaALDJa
QwKCWYMFBCXMdRMQTY2cYPuA/+UTmLhnBRxa2fQHqRsnt5eBcxhVMTit2b/I9bDzK8Gpo+lOqcL3
bCgfpm7UHQoQgpOaWrwYM6/ZXJ6KP2XDT1NBvY+CJWqWFBCRu5lVepEBC/WuoYZ1otbmtDPylboV
3+RFsvRc7HJcCxpktmhW45pUeSu6xcpbXP4N0pfVzW/Q6B5ouoQqC55Fn5cDtu/ygFA7pU23uonv
yTq2LYAwcAbVoltgK2LjjJwergJLztTvNB2NVN1ADkaV/yh9foDeA3Eb8AiJ/9PKqR51Z1ob97ik
2JJjrpNjv74GpfiytxRelygmEU+l827OPjSu43HoG6k/VlPn2yWUAtuM5BuvuE5bOtUeZ/MKhEjV
ZMBE6JRqs3k1hpOYHeoeR3OPLsW2vRWeQYjk+2Idb3q33YwPyi/zR7+75nh8bkwp6eGja6KKTr3y
81wmaQdhOsvHo1FFri4OaMBe6bqfj6CizUQvDH+RWdVVMFnQbFdWC0/OuAcdml0zsTg3TxR1/y/E
7LgdAivsxLoYj3RXQNqEbqtRwkr0K6f619ou6+FkOGwiwAxNd16iRnC0TIui6Y+pYjw2rX8A5gtd
qNF+ALtct32zL4T8STcgZGbSg1IJ1yBcZ8dSR7+XBrnCk3e2IDO4JKM1UiOXqNpovbDqjODh8u4+
TfhsIaLSi0q7+KdGPu+XxiUAgqYjRARw4f/vpnfuDGET0zu3VPgg+my9c5tbqDmM47GmxB3FNeQI
4MBkxvkqqNS/vSM5sFAi4xFMD1ISjdmw0XAwK11nfQCxM6T70DooV9F1Z6aGKBbmHzouBnipzDYS
z4cxkoGJQq6yx+G5Sd4vT8yfptRsZhS05Dh4da4A2Zx1soMCGfLaoqMkrNVtCIe6WeO7BqyJBHbh
u9eO27Mf9CHcqfX34bStLTNskiEbj6V5F5iPY545lz/otCu/fA8PJ7zssUdQ5sd5N4iTkJeMGB1y
x6pe5OHYGIlLIzzp7v3+9+VoZz6HTSvpuOjiBmXNG2VyiKy76CdcHnXl8HYFCrK6HOHcvfgxxLxR
VrZG2GKnSbd7qW+nG2z79tXztBL2w0JaqDt/6d0arnIlIzhz9unIs9NlxEaZ0Zwdr34Ff4ZXKQmB
JTpcIHt5slxLDq+E+co6V8RPcWZnbC4EOqVoazh639qF6iCRtlR25bYJ3WQJhWmhbQfAVLUF0I7U
bx0dRdEebZ6qP4Mr43xuJplHdsEfs/k/v/TDwkyDNmD+6vHYCg+Vd6e214BspyGbLUwUw/8JcDq7
PgQwfYGmysiNFT5JL9TbyFI11G934SLFNhc0KxIU5a2ygL/s6ovLi+jM8asjiCpiiG3R25gbFWWe
ODZlxSYvxOy+8ChABzrvTrju6x6d8rSWfioZtEaO6e7KuH5FqzDFH2PPdjwJc9nBcxlR9xiW01Jb
ZocB53fwMsku3rQ3FOR2E+T6w7UZPbeG8WXSFUlTcMOcu3mgVS5bacHaSpQnq7vDXdccfl4e1zOH
jf4hxB+c0oc5jTIlRqCBEJOOVMAkIMIk5ndANsGGTpW4CHxqPnomCdckhK4Fnp3aaiZqQVoYA3A0
CixVbVfh95by0DgK7qhgQtb+uvyl57bHxy+dzaLSIJLkx3zpmAEi1X8kyhUBkWsBZrepXOH7W0kE
QLYMmTR4leHT5U84d9UxW/h1KdzZ2COcFsyH2aJf0QsSKPJjXVvHQhd+aENp3LTCXknvhjzaSiXq
0mmouF2KkHaCYWM0HMUMUfgrP+Q0WPOj4OMPmR0FDb0ALRe8jmyIU0C5OcGLDV5Z5kt3vC7oc24f
KDJvDhk9So0CxufPzody0JrqlMfSu2oDAztRdSPR87zyVWdmkARS5jxnv+kk4J/jwGbFLS2phmOp
KaukLyf6XcZ4N+rpnTdGGzkpkH8sNsno7ZQieWxqSB+FoQh7o6JJjYn2+vIPOv97kCLEnc/SpPnd
bI5BUrVlcdojcHDzTSuVV3KN8xHwbjdZUAqAt89fHODbYxkUWY+ml+x0uX0drODn5Y/4ijQE9QGw
xEK2WUPDZ07fV1OTmia6eMfpQTkMbnZnrrDxxTgCrbfSztbhhkrom7TwJRuI7nP8fDn+14OGB4li
ksWQHMpfjChF9P4zuYKMlXbFPcp/z0XsLcakXKRRDcavXY9C4V4O+XVUCQnsiMwDSP4Xx8gJl9pR
Sdrq2PcN2sbmwhDMh8shvm4JQlDowG+bkf2SuoMeVM0cKtbRF9dYMDum2AEnuCZMcj6KftJFJow6
5xNwu8ptnU7VMRfuiuxYq5Kdas2V0boWZHYwC9Vk5V1tZsdGoPfav0v+oTUfLw/XmRlRUbk+WZ6i
l4s8z+d1LhY+NHilYEb8312x88f7y///dN59Pg9PVzSTDt9a45Ez20epFwuq0UhIhnbmNkhBZfbP
bYnrhBr+/Wh9jKTPao41nEyvSofsOI097KCw2KiJgf1yurj8RV/5K2Qd5M0yL0S0o8Fqfh4yNYdC
HURa+qeiZm4xkaCuRFfG4bYhlTX/P0JqZ4YRLxUJayXK9lBYZtOU1GXQKdM0HH0QYZk/gG5Za3q8
TKorQMcz60HXuUJBo+HqSr78+eME1fOLpJVIJ6uT+c1eia/N07nx+xRidkUGkJYx8SBE43Zu8RNm
pesvBKdzotvsXl/Lz9nqmpL5mfwAji0oPkqQypk6iMlmRZZB5m2aGbcJqsl2ZHQvXpivtK5atgJS
lwoCowcEJQDKVd275OW3qMxv6lDJrSt3y5nJ5D3JzcVFypTO7xZ1nIw2jLi9dLle5O1rp5u2hm6B
Aqj179eqyUnIMajjVcVR9Xk6B79uq64tuSgPzc1wYyyjl3DhgfJtXdjW/aNMufeaO9aZe+VjTGW2
ETFv1wHNtcOxOgldqN06qn8byeSkfWXLLRg1Ufx5+TNPO252yJjSScf9ZNRqwr///JVGIMFkn3gD
jVTX8mKlRqFTeZDwwcxPyHFfjnb6b5eizdavSaMyykTqHKK4b+OdrL1fldk6sws/fdDsiEkaX2ky
mRerfMLhqY9jfE2F8mwE5VSyM4xTRjd7ZSQy0iIpjP5jLq41fLRScVr8i2FSEFLQQTOfroDPk6LK
Rek1g099q01JK8RXMJY3Vl399eNCMiEz/V+Y02r8kPknjaG0lUwNBca1Tb+o16715s7NN2hJPBkk
ak8Unz5HiCuhELogG455/pRaNx72UOXy8lidOxMxfOVFKyHWA85qNh20sIkCq587pcVUWbBrB48z
HtLCXl4CUVyjqnHlFDr7WSf3EM4htKi+1G1VlCPL2OyPkvkD03Pbw6Wr7H5f/rCzQRTOXsy6sVmY
nz+iVQBlDb0eOY3QBlPg1ohadMPf912AtGs0eIChcT/O1xoi+FhN0YZHPip7UOlWLyQrRuq6BCB5
+YO+qree0PMfQs3Wm6VaAgrhXXNMbpI7bUk/7bVt3eHUWLoJ7pUFzJviqP8Q3Ho3fL8c++xgAh3T
6S2BLZlXpdsC9V1zOikadbt6fOxFaGpKfmVZnLmcsEnlqScCR//KlEVbqSj10+vYQnTDH9EJqHtb
lr/10zVfiq/isKeh1HljyeQDGJTNToi8pKUqFkZPIpC+xT7qzNGD+diNtuT4Tr4MXfybrrWvzo4h
1SE6CCptmXki1QY4Exm11R/V9kcZ7dTpttKeL0/TmbIY33XaxDrZhorY9uzAMIHsIJrMojccwLTx
vdE6kksx0OkwHbBHdSEczZf8jpLy1eruaczmlxOwMnxbNI4TStSfY495aRQDTvDHhJOjfBuF4IH+
IVXXCoMRsbiyG87dIh+jza7CHChtPfoh0WroKjtUpK4M5dnV+OFzZkskw+ip9Qq9p5wyuNGdjKzJ
olxZt3DAcJ0qN+FLHTuId/6rxOnjl822uW6CQcDrqj/qmh3ey478q4xtNLFW3lpPHMUpf1ZO8ir+
q4Psw/fOlg63QN+iatYfSdoAPzYmMP/+XsujKwN7fuJ02pLwVwyayJ+XSRf2ddkGen00ehjA3VMG
Pv/K1J3+xXwl8qaEbKwqMqnZ7FNqrwjiKo54WSJULqDBs8YQj2J//hNk1JUk4Nwy+RBr7qLYm1UO
zMhD/AUCSWDUdjH+GvtoH1tXOEdf+WucWQZHI/ubJPeLy22lIImRA9k7lidcnNT41rII0VsT5VDe
4repbvCW2+bV3pOKl6DELsk0fNPlcbxTu3JYlvgw4N5E7xyiZ7bGzGl0urQL7F4xesDF4l2Uw/6f
pL+G/Zx+uKRiagZXCh+12Yyj4lcbucgQJVrpgCfA3xLVffPve3SEUTHOIq2QVX3+fgyMPoa4fSom
S/WRR81BKxPNFZQAoXM8CAdpihfpCUlzebWdO9Y/hp0dREEzlEoek2xWOT2YOHATS1mhprG5HOZM
ye7z583Oo5IKZ1OOxFHG9PSaSd7UMu8dmgGSg2ZLDIoP7lYrVK6Mv6nTtuV7IaI8hggoYO421jeN
orfrfsw23gnK27Bx3LBUfld4TPyXYzI7wgKpR8Zu9IujoP4KTchr4kG4+hg6d5B8HPjZLhfE2C8t
D3hRXbWoDtb+rVSaq8ujfmVyzdmDMiOxVDwoMEcJ3UiQW903H3WhyzHOfwe1UFHUIXnOC3oRMjdK
aHrDcfAjJuo38LDlfxdB/nzkmkYXy3116lm32VFOtE0eDQ+XQ5wfqH8+YvZSGYMUF+yIGbeKQ2I9
6u2LFt79dyFO4/jhuSXpo0z21ORHL4QVj3pdPkwu1IIrWei1Lzn9/UMYr896SR/UAXh9dEeH85BG
WK+YUfnt8uf80QX+ckudhGF4AmG+98fN6UOgwApQiMLXCJVuJAa3ujNkdr2KHhAldKZt8VbY00JZ
5Id1sYJVea15e/be+if6fGWnMYp4ssdoRnikF9a7GCEY9ktQ0n+z9v4g0+gRmdI861V6LRO9EYp0
Jghoq/70I3lxeSBPh8mXcSTfNSwL+cMvronGJBmFiunYEXAkrVJfxxy0BgYcN1btCjkCM2ZmlEvE
7/7NgvwQeLateiVrcLVgAntS6z78rZqCM6hXNta5ebL4MtQgSOktcXbs4+fV17FOyScRtiOuPpGk
Qk8As+0PV2bqzMI/oetOah5IICjz9dj1XZ4hp0kpa+Df99CO/X5bdlcG7cxsAX9T+CJT4q03z82U
DnCzWTNokTLYjRCsGm2fVr4zTI8qCbXlXzte9dM0zNaHRVIAGAmcBM+vWfoxtk0Ce6rNj6Uh7PIc
748i2/SahE5rt2h9YL4vUXuXyeI2NeWbypNcw8tfugocegB8zoSuYMqhLQe1urSyUlzoufzcwOGx
OrTXKt2OocKFvXlfClm2DI0O1h7KbFnZHIJKOLR/7MCOvdg9d1CyqrF3dVKSUS92RVHYnQxCXrUV
aGcxxMJE7pZVgpGV1xR2JUNQiWLYpRgWGMJb1JUUjfOdURoLlJl5H5vfcgvUtjoCHu/u6+E98YOD
6quLNpFX+XhtLL94nGuKRGeLwg3HFooB890ckekkYTvQmywty6VL+b0fjOchlZdquTQCtJI8HxZG
ruyhib5CMtmSH+/1SkcXTxfe8lpS7aDJQIoEGeQZ7ETbcVjIar2oRf3nEGAwluijb6NaPl65Zs8V
uj799tNO+3DeDqj/+pCkKQ67EzwN2zhoS2UNn2kZPVnH+hEi9/aar+q5PSWRjgKCZODI3D/HzOWq
MfqGIviA5LZYoDf8ZmL5fPkA/KrQ82dW/okyuxnTLKnbNP3zZaMjLbM7cV+/Dhvj5T9Qa/GnBkPx
yYeWd5e647p8Hq89Hs+cUoztP7/gNA4fxrbyasHEQjY/TqK6KAfTpvYGqfcNmecrH3smW/oUaTaL
8amZ2HXhcJQjrCAm47WAVnJ5PM9OGtKnEjg/6tTzIoriD7KmhTTgQ/+PQPCjnxrbybDcfxEGf1t6
xQpYvHl/Uq4oMYwDBcoOh/iUMmjQoOwyvF+Ocrof5qffyUX3f6PMe5NdKk+ppvIxMOs0t6871Smn
5EfbQNUEoTs4zRj3V1KoazFnJ64xaV0iVAEDmO2U+qHAEX3sdlKv2GNYLS5/39mV9+H7Tqf/h5Xn
520+WTrrIazsejo0yUFV38drchznXl9M0z/DONvIUIRK05P5JEWysw1k+XHvH+Wf4T50uEQ2YCW2
FEwcfRcsrDtNubLoz67ID9FnG7yyWI0JTI5jhIRqhVOHqP8q4is389kggEJECWwmfginv38YyWEY
vCHFuP4oeN+yPkfML7KjIL4yX2fXxocos/1btFUvt1Bkj2kxYUT6WCsRXurU1KDVDL73b/bYh2iz
7AmJjlHKR6KZemfHQQghDgqiNF1Z8GcPJVWB50ItWftS4QDGSnU3YJN1w3OAesOwv7zIz/1/qrlw
WEW0877Aj9N4UP/TMNFRvQ1bpAqu4Ei/zj3IMRXbbyo02GbO6/uK1Xl13pf50ZJ/5/BRFX03Tdew
XF+/giBgxeDhUMGiL/d5geXTVIISlTsSsfg36kn3vZX6fz3h6KXSMjtJGYErmi/ilnqlVJ8WMYVH
ePC/JPrcVE7+er4/R5ktYl8dpEov6vqYKT/qchPjHfC3Ey6jyITMCd+igNCaDVUrmvFAVS07IoDv
IKJh1+a1EF8T8c8hTrP1YbvrXtGJgtpVx6F7Sc16i77HwhoS5EBTJydajF7H5Y86k4GdQtI/0um4
QAmZ3QuohQN7UMFgNZZtvcP+W022B1/dLpD0c/ECu0kW/nK4Rrn5euScwmJUx7UtySyLz1/Ka2mQ
hUmujpNULeoiHOy68l9Hq7wVR7NxSvma3fiZhEyGJ0CfjHqOBMB1dpT2aiUKPg48R6Gs3TQIHzqj
fTezYlcVya80TF222kOb6j8wWmjsfipXOgVaUW0OxWDIbkvJlpSytpH0lhZtjKJqPRj31ZB/bzN0
DC5Py5m9/+nHzhazhb+E7rcVFWxkwP2md5vYv0GW/kqh/DTKnxORz2MyP4rNjCJXUlYwDsytsk5X
4UZdqldVRs8uMgTGQE/KEFxAqH6ebQSZ2oKKQEVZRVr+4IWVuLnj3fTLYaEvvV2BsrDy/fIInsH4
8G0fYs6GsMWJIhZ8vi3C5r57xN5goS3ym3zDY9MJr/bPz38jrcRTqRv0pjo7HvBcA3IvhhVPGWlZ
bXTcldlI9fJELyy2w6JxilX+fPkjzy4Tg4iUKTXuitnmLWOj6LLMZ1yRHPHGEe0clFLScvEvwkC1
EmmnGyfcw+fpiyUg6LFmgaVrS4ylZKfORdu8lhWf/RhKARQiIIZ+qRkVmlKbqShnx1hKNx3EZ8+q
VkJ6f/lbzs/ThzDy54+Ra00t+olGVOWqW2UpuV1m+1vsZZk3Gs3ZUXCD/TVwLfQ6/u2XrWYZEDNo
NqPdN9tqIyZKaeed3oO+dpNViWfnElY0pc5RhPdyCblR/qPspcAvwkAbYaYePU8rjZ6i2PvetXV7
i2DKGr2Bu0aeSKyzLrK9odqY+HioAsIwZmKE8IkHzUaZC8M6I3wuKowyvdZ/r/qTQj56DHafpVth
mJ4UqVunTXyXxXWFWPTwRvUK0GKE6JUWLy29QqCmRbKi9dvclqPkd5MI7x0uQ2HVHGXUGOIsuQ0C
OOppv+oKNHF0xXtL+sJYjTmJv5CBvjLEaBUDC/elxCnq5gbNp02PA5oGACxRm23be25UdO+Rwf+I
sbcWphUmCquhgKTm9U+CIPxsw/wmRksANZ2X1NL2CFP4dlVEazMXbtUOoQ5rfBUsa5VZ3rtq+a5h
JU6n4DTU96mdCHXoiA2NYnXQADM3kfhDrhLBbhovdiJKQ+tKqSVHUejLgPDeSKDJ7a4PxIOJMtVT
nbeoCrRD5FZSj/f7oFduTI8nUsrKKcURj2AtTh3TKxHv6ONvKHQrttrIiDbGjf+mIcfEl4oaLkiR
gFYv7D8HVSwMhZC7toGkBW6r5NDWlOi9ztVfZtuUe0kJm7d8NDxMsU0vWio1bHFBmbh99HzckCPg
/EILBEsOscacpQ2W2GQobiAK+GJVDaWFunmvVVSkct3/oSva73iIg5sw7LpnQADdapBza5kEhgQ0
JhQ2njmiJ9cLpaOjmLkZgq56yGBsrWq9MO/yAoUfZ9QyySkjBlzFZW6nmJG1KNW427VCh0oWFiqu
hpBREkVHHeUgWntPmIgUa8WT9BVCvv56RMo2pSuENNI4hr+0PtXfWR0/cylPtsZJj1Cvh2iRByGS
MSCCw6FubajzqBBiyeZiVoKdkjjdd2a4NoUkX8pxBuamEad1lYk/9EwuFmOgCHamS81SEf+Hs+9a
blzXtv0iVoGZfGVUsixZzi+obgdGEAxgwtefwXWr9rFlXevstaof1kNXQyCAiYk5R8D+0MvE2Kho
50QsH29RQIPVOxTBwmTM9+M8Eg9qDtKvWmPCeUmg6VRVd1TMELezOlwZZfanG/vPMoPA8ejYf/PU
pVAPtAOtdWZfVDns2W3lDYzYR7pIWBn8VhXizpSLUEQB1VItUzRv1gGeweFNIrW2HnIT2VwhjZtq
RKdYLfUR3lqjFaIYH6stXEV4ZZr+lMsth3pXSPTKh8ov/r0BYloW9qQne8yxMGnrd51RQYYSXhpp
DVqLTiqvgZaaZ9XkKQP6w3dtE7reTfvc1iJSSH9IRAaBIm3yDWZNgVOYKwMH0isMePtY0ImKdC73
lQttqMUIysR39+SAfwOihDqk/1SIk6UEhHlT3BqkfgGUkAcmhZgdHfDwrsawz6a9MIEktWAyZuc2
RGws87Fw87WhtE9Om8fuZNyVRDk5LLufpLgXg/2ZavSVZ8O9XcJyu5qgjafILmSSAr6J1TtwyIn5
M0JIVDc1CpI66eNqQr/asmd8lTy7V1Vxqk3jEe4ycCpIAcGqnM+pGT9drTTiaYYlyUQKJTCrcTEv
ryDdlLzZlYVTQERkw/QeSpozXUOJEOUYlpHAGCAgNlnoZkmlXLRl7Rp7sN+W2vxYj4wBvcbW/YSD
pHNyqBMo+mRUe501crRT7QXqmXAiS4ji4XAdEQ5Z4HSHWg2UKjJFiaIB7Z4m0t4Vaq4JIJCrJig0
VkKGsnF8AYexUGb4fHYD/SwOhawJe7O1S2et6CgPmYt/C3r42CppXd040rFv61oOoQ3CBsR2oMXk
UohIES2lIOgUZnuaIdLzkrWFDg13B6hrqG9kCfaK2KqNe5dPxob3TvPS6Do5TX1VQPRl6I/zDKpg
oYp9DQOoFfALetxWKXuFuZi6dV1VuScK12+HfnDepNPAGSSpoB08ZiKALoweWgLfktQDhwApRIwh
+Amn+g5aM2nays04KtLrtexO0iT7r4uGGl60hqOiq4FOg3121evjOHe4D2G4tqB19BoiVoPXXW0W
X0pcvg5zlh5pE7RMCXfEkTq537bQaFRg2QK5vN8zl0uPw6/DnD0O85kJmBtC+NJRB+4l4L55ZZ8j
6Ks2pCsnjliHUCGHNo3+xcALSmQRpUH59Wx+hjIqulXT5pjVjwl7tMrp0WhWLVmPiRaaWnmFc3Dx
pQY60H/GO5to0VflbOROcUwhhUmJ+mqmBhzTZbJzrEXWp3BSMOT1OjQnWq4ULTeiRGeV14rkWOhk
gMwe8A0VHCFErperqav2qNXcKJ2Fs6uU8Lbu4Jrz+ze6sgfO9QigJK5kNmv6Y1qmwciPUFwSanfl
VXgBbfptQ1tnb5oSmHeOrtYAbibDwR0foKUTJPPtSObQLAWqKlA7baBHOz9CrndjU/O15ZanyBsT
XJuUfyBP+0BD8e/vk/9pGQN96i9b0zpLbgUkWdUGrpYAd40hxj4Bz+QtHi4wUxXxNWWBq8MtJ+VL
mYTA6y4XhE2AAQJNCbJNHy3Puv9nUHOtjXJtZc8qFWAOJa6oy+FY4JMr3eTZNW7t9OPKJ7x2usn3
OVkSIhMD7fsjT/PcA+2nQR7g+D2MMruSPySKctB7tkawATOkr/+QxPZtSYJpMtE8MHwjaR5EYT8N
9lMzXTmRy/Kdv12+LO+5/4Y2Wq6iNzOugh6Os9DXFKPu2+3JUdmx6uYr4ebSaHgAApkGNOIic/79
S8AY1YRY8NAceQ0Yev/XtF8Z0rbOtgCre/j9sy8H5nxmS8q9lCaA0v3n1fZlJ9ndBKD4mKIPbXA8
yJ6hV+E1ZOca1+r4FyYFYuWiVaKhzw6I1PdJIWXMs4oV/DjXLZoSqrLpJssKUyt77pvhT+aUe9hH
njSEVBwa/cR1Xfh2Yjw2JtLsjKMk2JDPRGYPaIRvJpUf9Q79BhMZ/iiSW71YHPCU6h6pfh3qU/oA
v4CbsZz/TjQ71nkalWKAFSiQ3LHMksafc/qBeMmCIimGYESJy0NSCNtQaC17RVXASMKugiSHoneW
QFmvdvOjgMNgT4sJSm0QylR144/T0SOHeHFZ1vf4qxG3JPRzAYOdM3XeKGWdLYqNLt5fpX4l4P5T
2zhbOugNQfkDNEU0685B/i2BJqIyzBUcHGQfQnBqi5w0aqt+CwDIm86NGVkG4k/D7Mkb6/pPMpC3
33fPhTP77SecxaFKHSiU6yx2FMm0mrkOZV2kqBBbL/6oDl58SVmGgyn+e3TjwnNeUCHgUYCpeXZA
yKjOU9HZ7Jja67RIYqIHsEuN/8XcvgxyljuNvUtpIvB5OeFvdJpROFgyRsaUE8kY7HEnDTKv4opX
wHK1ny+qgQxjoedB2eecf1rRCaqbbYJKU54fxAh2YzvB7PH3qV049CakASwAUhcFtHMWCiBxFkzc
wNi0u1hCH1I6Bd6OdNvX7b9YKtjXqItEDfaqeo5z0WajnNXMyo+QRoXy7RASlwWDmV9JDC5sRAta
SFAFRCkfJk5L9PkSxgZtIuMsi+pYtdCaBXNn0u4UpEpkaKKuvLXktQt/SfnO1gkDIo65MK63fiDI
7GkseJo6NeypBmgt+ugZrEGs9k1IeHq1X/nXbuEL8dPCxsCxIeBX/yhBsiEzRsiAYc3srvKkZa5k
1yG5qEaUH46UpE+/75ELt/638c5yUDKPTLC+rI4Jc7BBVLjI1vfwbbhyyi5Vqb+Nc3YvpElq4o/B
ji3ey6uSATCLdwzAwyUKYxK6wqm7r7Ls1HXKwU7ynYoibyutDzldw1heOHrffslZbtn0Q9UNRGfH
acxf5dLfmmR95XhfnO4CqjXBvoXMwHnbRzYjr2RB839YADKAJ3Li/4OthAxV8TavtLvfl/HSpL6M
Z55lVbiGoAyR9/kxKbjf2XeK2VwJJpeSUZB3/zMl8ywaCx0m37wriuPMtbuhoT2sKBkMd1N0beBD
/yQ6+gdu4CVUKOFCrULCGYLKRmyiTfn7XC8dEfCmHDA4FvDKeawZ+QzigGm3R2IAs+KmkeQfWtv4
NmrBjrxy9V1cya+jad9DTj8pqLENkDzI1+MfY1Fz4kFe/mOTiPp14kPO9hrS7cJiLvgfKKRpkDZC
k+D7kAk3GYyk8Q7NndHXyjaaSXkl97xA6ADGCLZbrkZskC/P71Zed3g7phgjXVPTm0MYQwaCeGWE
DLR/cNbt1gyztXtUfS1gXVzFMB8g3jVBowtSYGiTuUh+gflA0+x8qpTOMncEfsYQGZ961MHm4anY
4HkLjSxyGkJgM2Gz+5BewTRcSqq+jXu2qroxp5qWL594bUbiNgmh3YQ1VTbl8aq52YVrGAETTnW4
RAA9PX8yEwOCjGkOeyc4uIZwMYHhVBqpWwaoNawpgv4gHsbttXvk0h76OuhZlGO2RvsM1dSjm9kB
LAZgEMCvNFUvRYRvE1sO6pfbWM8qp1Ma3hytGzhhrNSVAgEsuYE7sK+sr9HrL5x6DGab6Jhhv2Dx
vg82GtXcYDtjQlbuQUXeZxAfEX2Kar6GrL0//R5kLp37r+Od0/kHlo1SzzAePOfrNapPiwquR058
p/rCFzfdX/fK6/NS1QNQTQMaG0ihDONc3kczkIu6rdMcxVuyV26tz27fvqgr1wca+M3eQKZq+iSB
BqPYax/32tDnknyGk6UwKcJSDpFYIyTEHYhrOQTrYA0bS1+LEPRCHinB1dOxBLOzDAuTBvAHjVDE
o3NVCALvJDK7+M6mJzE22mOrtz6o7v4P5ZQLydzXoYyzS1IrcwvcvBkP7tT8M5CPpntqWOEjFffr
AUexVR+cwbwrFAdJZRn1/DnT/vybbfW/0z0n3PBiykkLpxe0juA14pbrttpq6VGo3EdRG7rNLNAh
Eaj2Hl4hYdPZPtzBg99/hPb/We7/fHTjLPzxMcvgi+PWR2q60rM4tKDVqtpKd258rYYkY2PBV6wx
1ngSw2CwWDkjDGtcSeHtYN/PhkL8EvATD+1cVGkqAzYGnb4u5v7DWF5QTT9+qpS8szp5tKiBjMRg
EPtszSoaFGqvi8aBLUkOH88aHbgwS+bm1FkFtBIFLhnZQuPSxZMybcSBWeqjU0PW3cDrlnR8P2n9
1hbkodPH0oMHFLjMGhqahQCrLGfWRi0Z83VRbxxRwi60adYclj0BnqnGynCLu9wq8XQoGhgkpeZW
reWMIlRf3wyT+27MMFEx5Kc6i8dinG9o5QYwf3yhyRwWGTnW/QzLwCTUFJQfkZhWTXXjtuy2Fikk
pBQ0P6YWws663OZm+mfK9LU1oXw1DuqO6HNYz/Znbxb3AP56JjcGz7TLtaUpkTOVp8pQYyJRz5U8
f0e6/zCUMLYwcCHn6a5w6WMyWjIQbXtbpeIwaRmuyhLOCale74diNqGD1t/PzISBIGzkvbzU497M
D7mJv2Pm5FhYKJCa5vQOeJcWyxnxhPBXvNomz5zZS9old26hPycJZLETKJezSrmZCyj8aJDyl1qy
b3g3e3k7vVmkgrA5VxIPXgVQNqrLG9NNg/ofBXK9KUO0d9eaAxuvGQhsQSfMtjbXhBmH2uKvtO7h
BUKSTdMCgV9pqGcX/ANq9R/YKswH4ugwz/mjSs1d29I3pQfBznDqQB1SNLhrdMGq2rijORpmXc9i
CKFv1IG8DqV2Mtr5ncM5HulO7DDYnugJyBCMYKe4NF9Lm3E40syhkNqe5aaGTax+zHbxUDVWlGZd
nGRm5jd68UA6afst6wLDamD6MKowuRnr3i8UNZ5tsmnT8rkr0xe1IO+pmcF0KtW3lHZAWVA0LYQD
AAls5Q61KAMjg20ZbUeQXS1yaMeq9Ko5/WsN6exVvPxbcR51iRKLqYUViJUdiIAnzlB/SsN5oZP7
UutD5U9Oslan7sZK1CcY2bnh7zHhElzkW3BcgueXyxzACheWdEaNODwESz6ImsE/UhyWNwbOip+S
4FqOcjEx+hILlxzmy5Cgw8IKznH5EXjtk9vRbUacORhqM/Ur1v4LJN63CZ69QEvHrsxEq5pjolar
HHocol4CjgltpCijV3Kji+nXl6mdpV8J02upE9EeXV7Feguya7++smDLbfXj4jShLY/KzgXRdZGk
DEVKlCZMbwyTrb4qYjQs99dZ5hfw57CZ/DLS2TrNZj5k3JHNkcTFo8o9eMVO6/kBWEZ7LzbDIz31
u3xVrrrb5pQejbvfJ3rxU34Z/WzduNtBkKyi/MiBN0BAYfXz7wOAy3blU56t1mCqY60Rhku5ou9a
PS3ucDLirIwy2CKB4htD6Ru2UfMfd6ZPlQNXmF7aYUqZgU5JNqxVDfjVrDpJOJvkVflSQWjdnye2
zs3kZEiI0utzNKT9HiiVhzoxH7R+BiYc/T+v09TCQ3ZL/E6Ue7BxtUAF9yMkSW37tTbAmXYGb9xo
ShgejcQIHMdaw7ULsjwyHEaJS9BFtjCYbIYnn3JM8c8H7QwnrsZuUbRSM2+QyeyVpvgcy/K+sBvi
NWiiRwBwlZ5Khw5mDQ0QFGkXgCjyt7CnPcTrdspMAFfnCex0MsBxDVjH5AX6kzKbBYQ1cK0kavaU
cBFZIzjfTd+crNLYw6z+uZTuHnBszZvcegqhuKi/5PB0M9TC9VFdheqSspuE+iqmAi5HGRwsWan9
HUB/8wZb309jvSGtUq1mmrbhbLa3mtXc9/r4Ybfa3dS0a9KT0CmK+xn24z7S5i1slE68U94Ut38D
xv+Q1vPa6tsd0pJ74G1Urx7y997Ob1tRP6pWskvLMeqYEliZucvb5JmPVZwRNQlzmDKmOr0tTAse
i5VxnyptmAh+iwCseprMjjNFayqD0DPWfvw79NZWJDAzcijZunRaO436nndaDck/cltU0620SOTQ
cQREqc8Aph43CrBAisKOhsbR7xn7W0rKrdk24MobECinWeeZOYRn0ozfzNR+TqBWRdVpZ3Ex+fZs
1NHvJ+Da/j97yMHGVAM3AogUxVADNbe27QLkURwLBQHJrvEifnqdL7a1X070WTvBUiFcZnOcaNjG
7/u4iN/MWIn/D4HrYsKPbQwvDJBLf1Th6nTBTTllfQTr6MYUMw8auAH6U812fZPAgoVIYCVGULnT
slwwTJbvcPbE6LypKzhg/Zdf2cCPQJ0DorUQhPyhrE7GRqnbCTXyhtESmsbAawlHA7dTfelxuH8f
7HKK/79zP68IUlTR0TAzcxhl0CPbF6silKtcRV0luTHD/JEELIDqOPnbr8QVSPLFp/qXoc/qV1Cj
G3GU2vrYJdx39b+16FGdh68jmQN2TWrrEooCu+k/i2yevWUMhnvcFMtoYW9G5JjtUYPkHQpZgXqv
bhW/WoGKDT+4uG58EFjVULxm0bUX9HIL/byN//dXnKVPDtQxXDXH525RnqgS4kGYEC8Zcm1Zl9n8
Ns7ZXVypwijqgdbHehZrXRQxnOC8rOJx3e+BPBLVI9O1qK2VvYC6IyyC+JVE8dpEz67jRqu1Fppj
UKVw4R0M1o5ZaRuT/fdKs4u1tQsPj8X0AH1rfIcvuWFO1GlWraw+Di087vC0Emrvp8N8ZTYXk4sv
w5yFoimFk6ndcAxj8Vs4Y54649/0xr5N5axyBbIL3IJTRCFBS1+1XiHTG6qpcW1nXAx2EOqzUUZF
cfy8lJrZozWgqcRx4N3b6qB6QPKuGNrmgemXYRVfy94v9OLAo0FXFlx6NMd+9KWtJK8QXdujJfnN
NMqDcOltZqsvjoMXLc8ONQes8Peodmm50BNDtRhAHOiInn3KHjI0em937bHvnQzGhhBNq9zkGlfs
0sy+jHKugW9rthg0A5pBDK7IfQn2dAvTLlwN6tawizhnWg9P06viH8uPPz/algnalQN+zc92bdPP
kD9ySHvEu9MfLMN3kqfayndp6qfirRw3AFZf2zQXxoSMpLZUG9FR/UE3FjqdIEwN8ogAmcP5kMIz
d8CjRZlvx2OAHn9xECCRpB/2Ljtdk2I0LnxoCLYtd+KygX5QCyfJgfPq0AUHLwpu7nMBI3LA2nRJ
3nRrAJe/mcF/huKQ0amA7i4+lRBEQUFFKSW8s/TEY8MUzjDIhEnfWsKdNUWWCtxlrLQw0pyNo6tP
f13CHtIRgGQnyx00psqdZnaWB2fs9KiWnKCC3HA/a6kvu+kE0b5INyzgVDXzb18qe2CF3/PWfana
7mag7g6Ng9s0o7dTBr9szZi0wCrQt8jtbtXAMMFzHNjm/b7tf7YrFpAQkAI6MDUgD54XSRlNi1IZ
MgV5beKn2h21AP6r3E2jnmD1dWcBHSlkB7M4OHBoV56yPxYJY0MMHimUg5wNVO7vkTiFR7Yqig5g
d5ZRFFME3QKYFnZEBYoG6ZQny+lgWd1wZW/+uGgwrgvGz6KhCu0M/exGHThsoWZwTo+pwx5ANhjW
qUs+AIi7Vvr4MRA2Hlow+IMtCFjB2UB6aQNQj+cVyhBrYKR8cJ6CJVP/fQ1/5thox6DdBvFs/PdD
dt7p9BIe8rl2hHuIGudFuXYkrCa5NuheCtqF/98PZ2JEE7ghJJz/tDe+3J9JQ4AIViYV7RJ327fT
3w7iz7bsj8yurzTTLs1sWSBoEDvwojjfnKYx9GmJGHMsRz2oSu29N9wNNsxhKq8whS+PBIYwmLzm
kvJ934o1NFJUkFJVRMgMRT/Tc+3XJlEOXDn+/vV+3jOLtI69HDp0JwHG+D6QBk9jk3Lw+Gjr2EHX
83VeQdrn90F+psnfB1lm+2WJWE4Vx6wZLjMBm5Nu0zjPZWF6JpTU3eKaBcEFdU4w5zQHgAQdssHg
in8frVKnEhMGbU9ZyUiPxDvf5NGwpVEG3zw1lK/GCgowPl/9PskL75Dv457NEq11y5ZdiVstqNfs
Mb23o+rEYsU3X61786h/Jn4RdJ0/x9dUpn7ebRhZhwq4pav/BM/vM66TBKbtDCMP7ZrbiV+O2WFK
tnYZS5Zt9SwL1f7KUbhQRf0+5rKxvqypAFwF1feFHNmuJ83rYPk4OBFdGW9aNK6zd2OHm2X0nCtb
6efBwLBoL0NMGdRFqCp+H9YsmStkkbbHeeEWaXaETFaAdGPm1yiS10Y6W86ZqE3D4Ql77OoPmJCj
6nGnt4AMoH/2+8a5dDq+TunsAQA0yWjAUx7lWnB97Cnxxq4Pi4J7edVGDvx0fx9u+ULfky98QURK
TYNxA87J2S2XK3x0eYeFAxsZAlQdqn7Ae1lX4LEXdNe+D6N9Xyi1Gp0Sj/L22ITtzoz6eECqV/2T
qnfPJMpXRTCuyI5FScS3DvsXymt4GyCBMFS05wxoAX8fX2foFJHRhlYOv0HZy+cSWQ9sZg0Ent8/
6AVoB4YyAAmEjRwSiHO8kNvULJOOgmdPBK/HT3VnrwB6iLV1/tg+upv5pK3GlXrlA1+oLX0f9ewD
66zJmFvihTBDiRTJkLXtIFnS85MBnCxznD0ZajSueKyp13xLLs8Y2qhI06CBDAvM7x8XQhmirAaH
H8ns03ixnC3/Zsc0WJA0IKf59Wv+SsNrWfSFnQskD5QFoCgNTx3t7KDQfISxNcuqo4suZUZQqq0m
PaoM+KD/vqIXLsXFvwFi8MvWwRvl+/SgKl5QS4POktYbx4qwTcavAY3hXrDswG8HEVUyXFTIkCCd
gpvqbIcCEl/huZIVRxOMNI9k/Y4V2RiriQqPkYXTBOUiGAWl9C6bWqgpuCgzY/YHmxsvLUTcHJrc
aznqqk1SvI/dfAv8LRQ6bfOTuBA7bCFjN6n5O1UHEAdhLQaZfi/RptgZIaeRK55F5A3huQ4c/vQw
Wm2UlONhBm/RL1ugMkdxGmro0ptgFw56NIgC3l5AbfiaTO8oQFU7UkKWueGi9Yiob2ldb7TCcMIm
Rx7Gx4Pkg+NrzLjr4H3sTVAG8xoXmhTQXiAri5KYKhKgoLqNc5fX0dQmL3rjoPNKmj+tBu9eK0HZ
u/NkfgOCKCg+B7enQBG4YE9mqBnj5QoP6HyMNZHtirltVsmEciYne7ctW0+b8Uwg7VvvFie0m2+o
m+01Pf3MAHPzutyFNUkOagvto9Fu91WuwYcWTq6o5MsXmIHeu+N8mNvkAPHI5XrRk6Af6nXuUJAj
8S7RwM0b5r1mD24AY5yVZRfHTu18m2A7QvX3gVUw4ujRIs3S5GTqxckGz3NRhvGRrDKP9E7qwxBg
oy4gDGrcu7yYA5RQ5NLAsPzcoC6QEbPh5bwr17nK3nuRQQKPjIPXNKoaFJ3eR/WcV3vZ5MleAhDp
Uas0vbbMQ4WnXZSjTzCNWh66pFcCwCzA2gNLlcPNMNYhNe8NeMt5pOK3OqVvOnC6PqucrWL0gw9e
aOMBosv9Hs+TdY3Hy8pqwJx2zRKkZRMU2rK84yOMwLKqmE8AMzPm2TZcSAq4gtg2VqxQYeSNHnje
FZtsnG5AAsnCaXIPlimf4fYKRafU6X1RL+O5RIlkbkJG2ByxuFZTRJOJHrhsXPRUxEHj+euYwvCJ
q6Blqvai0aODHqBX66mUt4rEdymweIdyEPCbBufM47OlbQlcd8NSIWOMVkWJ3TdX0WTT3K9UCsUX
lGw9JWEHd1YknsaSHFxzmGOquR+Jpbc+TWAxoHJ9J8vMXHVD/zoSslEa/S+I4AQ8fzDoFFcEwgEr
Hf7kdym1bizjrepE7gvbijTpxFnjgtQ8FxF1BvBqM7PbFKPKArNBbcXp596rjeZ+Gux9p+tv4F9s
rc4OS2nDzjwFOrrKeB7CdA1r24NCo7r1PuVzHw4EH8jNuztmlZoHPMjeSfPDkDh3QCfkfkHZEBiz
mq+6qntTTOchG4EQaYRGfBB+IHNSpVHbLeZTFfjdii0fy4zEZOxSME7yJzixB02pv9n9bPuZqN4J
pcDXjXm3Tq2k9J1qUDZyrJI1bIX+JlW1zhT7D1Q6jFWlpCuQASDdiP8DKV5pQcVP7mCBUXqCq0dl
hre7npSfSVG9ZTVkDSVPPAeSZt6UzS+DK+FSljtBno4VHt9QVDAT84VQO/FmDrkRPDj2E8PeModh
bYN8o+BS8m3FPfSTWIvW3SS0gzzkPCDqGCl6PIhMuj7m6EXqLTxkxFPBXYm9Z9zqHXXjJss+oJ6c
BNLVB8iZlw+Zkn0AjwDDDuRSQWa4OyCAA4DIUy8107up5rUHSvwfkCdunXHYiaRYlQJqCiM+8Wje
FBNx161Tn5Iif+SqfFdGlA0Ltpqc7Ebi/vaG1P5Iwd+pWP3HZeOn2bVFlDN9o+hchJXQwHtniFx6
3/hGmWxr0HXACI2pzf8oC9G5y/EbTLRleYrmlcOddVPVm6JvVoiST/hBQbmgQMzEClGNs28E9KoB
9kifTIpup64Of7lerOdscKMext+eIWXrJZMSVgPMDR1eBapVoAJ4X2L/KRpUHF2+w73l2c24ZwX7
QO/QAsvK4p6KQmgoIGYANNXUhihZuWGejI6fDYj+DU0dGJA0SciH+ckZc2iE2WW5k2a+a6aSrSQy
0FYrTzaCU5jDidMXOhrSiYoKRSqDNnNfCqOJS2DEfGEBvJR1DxC23LYClwDSr41RQN+vc5S4Fnnk
iAKdAb6RRXYPpv0zJDmilpZJXGWjvlV6+gwlLjDvmepXNXp/IJXnQaZW5UnpcicWmetAHLMGPxq0
d0wlxVMj/XDdpPfQwAIicxpfOhNQmd6gcCqG3y7IqcWD0LPBUztyYib6rrPc50151xlUQF0oPY06
zxDM6wdjYJGZju+TluhhPwvfMnmHy6e3fcHoKqtZmMn8qdBIpBPEOiebHrKK1MB8T5E7D89jWrk4
7WWFgEeeXaEgkqOSKEryZs+F7Q3C4UExa+uhStcph9JB00s0cUtbgvAvLRDf6zHMUhsGvWR8r/Wx
9hTiPAgEMW/Sqea1EqqmSjEYhwZaGKtaMW87FxeGO0BgHPZWx8yChgPt0Rnp3CbWzClsUy2wx/Re
6XqAQDhvQelXYqdXdgpHntBW4z2d8q3OnLVwzd0A6xFPpOlDVdUPlaz3VjFF3VTQCFfYdqjT2M3I
a55Nc5CQWcWlhhrtwG0bP74BVQ6xOINVK0xc4UQ5ai9sJH/ZrAeyErFDfE1XNpXB7+Q0xW2bxG5n
7KQrmcdHESCKvTLNueelM2JX2mvXrG76QVmxhVJuuYh2fFBPmpZuJa1QFJ+afVpaB0sbXsHtkJ7D
CiPQs/mttfQd8uPGA6F5DWMHxU8U00uoVvjdqDz1YyeDUWA3JVZ+6JX51hH60eDZ0UmcZ6IPAZPT
qS2au4pB94IKNVb75gEy2FAoaFgkQZXzcD5waBXzU5tT4hFV3qmqUwZEAR94GuFPVylb020j0mAn
Ae2XMiPQUuPRZZmf9eqadsKzdRnSCXUAJflUJ7lWGN+ZY/Ig6yoYZsC0beDx8vkkHDegVR/3+t8+
LdZIQA8it+CIoYYsQ+sfKLZYGvUGsrMqykSTpHeGTGNLyIfOECtwCGKJ+0qfSJgYL6IY9n3f+8TE
+04HCjBnkGCgUJB8BJXkj0HvSQfnjayNK1zevVIjybWCfJBxT9RNn05ejb6qRjIfUIOtgtVNpXOL
izgw6FMDJIflQAUEbxDW3Skz95QsD3hqvY8sxdF0NL9NnLCqRYyqwaqkwPiOE7SEqecUn+kM/Bv9
ZDlUC6ZuV5rQEaiAduGTZyxZODR3hnLYTCKB8sx7Z42rUsf8VRr2TA3TfPDLTosKmvgNdGIGI/Un
wAd57ewNl3lGb4++VcB+FgLND9Ts1pXpIqo2cTqD1JyddBfVkZLh6EMgNH3WgaRJKQQn6zcCU86F
EkwaIJGZFugqtDAJcvmcRiSXj5VLbmcBrMtYho05boQ7rwglEeHJqkaAKgzdkyN9re0EKBcZQRAs
cC18A0A6q+Ywl89Kkq4Awz2p5p1EFsVmSI9YfZRwvQdD6GjZe/QrcLWxUNjVDWAFCxnfbxtzV+cU
XDeAaZo03eikOVXIZJEcxfWYBY2EaHOh+aqS7TLVnT3C2x2y4RMaeXtXY/EI/RVRF4FFEq+2F00j
ZNsqWAmIFWgs7KzE9tShWfEFZdhPWwLBv3FMfH2w7lPphqW5wFGoa3uynm9sSsNCQRjLIJAxjB+y
BLuBPzNoKKXLsaYspExFEKpjBiVRc7aj0QSIy7UD13hRoYGsQjOl7BhUoDt/GnA5jP9D2pk1R6or
W/gXESEECPHKUHPZVZ7tF6Lt7maeJ4lffxd9494u4zomzt7PPagAKSVlrvwWdpzsVxdkZ9iYbfyK
ODrpYPQArDIuEhpFFSa5pU1d4pJQ3yltiZ2qAzjQx40p2SZ9u9aLtLdF2Wy07CZPcf4gGcBz6mA3
YbYC1ss2JcHMhHMQ/mHYFU7MxAcpG4BHIGEqExT2x9V0uUkRnuq4eiFUQiWF/mxo0JiANbV6zkWw
NiPh4oy0aWju1VrgGP6zFUabKBPrtG5dKpgNZvYN8vDQIQg3q6Mb2YH4DMiAMwAiE5f5Hv2mDsGK
LPXWAwDmtUHzsGMgfIIStI0E3dKQQYrfb/SiuB+G9qMfx43FRrvkDDcc5o5NsqERjGxjuTF7dCBr
vg3o5HvAWg8cszetaXdFBGSUX28H/V3W/kboOAMa5r1g712R3SjG4KW6cGCtXtkkDTYksWzeqo5K
BpxDopWVovkqjF0ZsA14Ti9m0fwkGjTMjdhl2NLqVPEGEKSSBuZwZc7tsE9XUMy6wryvA80RSr22
gicI29DtavagIn2oBUGgJR+BWf+O807YqNodYvwTFiS36QgCTx9ssqbeMfmUQzsV5kjYavodLcNd
UGurqElXY0vWsC+4r8vuWBKIe+MEqdbsvi9KHGfEYSSBWyK68cTl0DLj7ow7PLW12lqN/UvUKyu0
jh9yTry8iA6KFnlDjUt/1UIexrC6VZBwyANTCi+HzQiUvOiLTOBDWosXavKVWQ7aFn7RwyrWdeBx
lEe4DHwwA/k1eP758C8vfsCFEweBMX0oAAvDBb3+KKeGWOmfRTp8xBqUV+ZAnkbq7wXTH5FQeBBD
D+YtkocrbLEZmDQoOSqo/trM59RTtWEPVSnSDXG6YQN2uI7JFavVrdLRnRZVt0Y/PpdN8XO0mqMY
MxQZ1cpNwSTSiO9GeRxvVIYdWFID9hjKjpYBXyWD/gotYY0Gl2AdWqAy+vycKT7uaCHK3YHK0Bta
dAfDhBZTQX0sDUE8y6IamPbo0BVYUh3Hgb1rALjsEiy3CYblJTpuX6OJCWmJacbq8EHkuIOohnKP
M9utZAzXk+xOb8sK7IPBFYS9BXr6FNRoeEUJ7bVFU0SoQXAfVtkGRaY1rZXKK0zxWmfYecYy/OiL
+GBxVBiU7kjCkthmq63H2HqsB1zlzdZ8hu1f6QwNe/ejVl/DeRXgcChwm1HpkdagbmGkm5IPBcy1
+99a1Jn72G8elVB7kjl/FUqP2q5Cf/iBsQtytu9b3ctVfY+OBJzOTe0FLdvKoQDXXUSKO/jdPkv1
A/BuDwL2sWoAzXhHVsiGoDBgtVhl6bkW+gqebbdtAb6Ghhkd9Gd4zllwna8H7wOR80R864SqPfMi
pXpue38Hvq9iq5XxEDf5sQ2tTSOxXWuBnOQCugWUF7B3Qgm3luj2fty/4lAc2aXUPmIW/SiF5bt5
Um1GeFJNoTnY1FFzk2bNMU+7D8Fw8ujr6jXQjcGBe+vTUBTxTSGJjp0Ei0aStnHH0UcipJa3VgM2
89iyDYSdGc7oPhLzRfkc0Axbf1S8sa76kXbsUWNV7HZho9hDrD9jzzy2ovmA3L+zax5ttTGpdwYi
KTgC+nZQ9X5lBcq2jkFjhqTriNQ78hoCfBBhKtt8JODx6OI9L2H841OJQxngYOt61O8gX3/Ru3LN
LXnOM/SCsyZ8FJlZeBBOvCAJdaN1sRrYfWPwu7QDJa/GPIDzXfGiy5QB8DbE3iDxG/04XstG+YkU
k+EEwwBXJVlFyGQEDdYcrn2xMHto7bPfpdkxZ0w6XEsMKr00S04ZYXtVS3Am9/2tQF03TspdhZse
67HkehD+XC0X2K8qAyUM/4ROVpbsCo3c9My4VUv5w08AuKvHH36nmTCIaG5UVW6AJfhpDcbGAHPq
KGKAayuf7HhTWqugSlAkj0XnDCk98IyvaTKezTGykKOSME9rKCZ5A5mWFXZ2EKXHuMAEAA39PR2b
PUyrobmIupvRN3OvV423jtS/eVbfhb1SIPCnaOOXI/wxdLDoMsB4vByNv+//ZaZ3ysFOth+w/Z3y
vbMcLEgZkV7BEehMavN3EdbvI1vqQfqStcYQf/DCSJXDiGPOSu71IVNKzqNzpb5GkCWGSrflg7+Q
sv7axTcNA8YKOumhk0cx93POmoVt1CIjnKD6KFxcR92ppy1a6/DQy1bRSnn4/sV9KVp9Hm7eNBjJ
jgNHoKING1q8rEjs6W6ZGLg0TlCS6sf3o119h8j5g7wwASzmUJe4oBU8R5ToTCXZEr9HZlB5IkN0
9++GmdU0C6tAqse0ojNUWc9U7e+GUTomj73vh/lSXpjeHSTF2p8SAzRQnz9V0ZlaAN0inmbEaZDJ
4Qks0HZhkK89q9MokxMLR+oV6bCZ2CMeFPT/69Eki6W7aFOhEM0Oxpq47Tpyl8qyV6QzeDFUB9Ye
CitIID4/UqmVpY/NLD6nJvcCuK0QX9m3MaDdRdg6kN0cqnyps/trCRpiHcDaMePRrQ+t3OxzAW5p
ppYVDicqAanS3ORsImg/6tupwdlak4fINRV7Sf96ZaVNw3Lo8nTd5F/42sSSacijRDtBQdO7waa9
DzzSe8pTte3PQ+IMe7KgBvkPT/p3SPr59cJYgtOy17pTX4PsOIDaaY31bUatrVX0twD84PCrmHdp
pa+hqwrsjuCqpbL2o01GnG8hnFXFYjPJ12mM94AavPZnkqEj+fOPClG6AvvBJyfjHin4LXmEc6d5
6D5GB1eWY4+iOZiaC2Kfa2NOjAJVpRrHpjMFigvVQU2VrjKAV0KusH4YJPTsk+3VUiydZuvnytxk
/ojpbCINASXabBRLKwLK+2A4MZQ6QnITjsqqQ6Ingsh7nPaym8h44ps+X4g/Xw1zMaMvB55pDjK/
SaVGFTzeCgCk1bg19lHiZkfTCU7DwXhUFBuX0O+j0RfxyGzMWTTqJdZQD5ndSV8HG23Tb3Dl2dDN
YvvzNEe/e6lTCLn4dLrl57g64aU2Hi59r0iBuaaTbeUWbn/uUql48U3OJifutjV69jHaeMvWxOFP
k9u2CVq48dtw0LW/2Fg+zYn//Hg6mbVcm7KHe3Wr96e+TF1txO29aNcxukm//1p0CtvfjTOLtAUf
WgEl6XAybFLbmq38lOf6YK5iN1vHz0yx/QOsoNwMdfhw06+L+3wXrJY0VksPO33ri29ZN9IqyYAf
YQU3cioCE4FCVe59/6xfFDifZiZEkp9HwcQMaQDS6qnn4GKDWZ1r56LeR+YCw+Z6UPm/5Q4HkM/j
NG0CuvGQDKc0GFF4LJ1U+fX9k1yRtV4ubMChPw+hlQkK1GNATnrUuzEHOw2ybBUdz137NJroDI5R
OjyMiWnZZlSCq4t+O5Rxm4W1fnXv+htgcMb+/Du6TtUgnogwe/iH1kyw8ueoMpwc16P0yZQbnBfW
BhBr6L9zALUC8XhJLfN9uAEr5PMvaNCsTOoWmzbiqkkfC1T9wHR1OuUIMyMb9hh2VC+hPK/un5eP
PYs9aN9rG6vEoI3nryXIzRAfvU3a72HVUZsecEjyHegTFoPe0hSehaHpQZMeB9aTdc/XKgrUexh3
3oa30TlZZ9vmAa6QSJd3e2W1MOEWVuhc2d+0ZqNGIXaSyQdiPKgPECOcomO7s9b6obivfw37JbuW
hZj7xbsA8kcCRznsJEBOr9IPY5OcJ+emCf3SnkcGhtjiWWzpMWeBKDdqVvDiz6YS3OkOKAq78FZx
Ghf324f+LvZyR1mAlyx80j9L7CL2BQa3/HbaL9XYH1D3AT2+xzS3UfvbV8hpfv8hv96zPgWOP+/8
YjRUtAKeN1iwakQcgcqCEO/tgK0TNad4qZ1tIRD+WUYXgyEE6nnM+XgayJvInxga+b9/mqWF+EdY
djHCpNcLqxLfi74Z/0ubqRx/q93we27ZSLODNBctdt9/VQR/3kjmTg3NiHypQv4s/2BjDavUjW87
GGI9iB0sJ3OvdND8DI1AisjQ2ktnkaU5Ogs+DTWiIajxCVNxX4Y34/AWyN/fv9elWTILM0VQKl2W
mlh50ZuFgmicckfhYIGgZGb1D/9qsD/Kz4tvqHYCpiG0IafS9+81tJDTYo0LqBugzxeOZgtTZuHt
zW+WIZC5Me1pf1KsdzU00MkZIlecLdwrlibmH4rYxUMFuOiM2RRIwoOO8yLxQie+rzc6HJPCu8CJ
PZhQuN+/x6Vp+eeodzEmiIAwmof76WlK2ehPHN3sqB+jHnnf29MVVnNgphRukO4IVt3CA3+9sH+K
K38sSC/GVkqQLXP4p58M89GwNiGqDNoQuIMONoldN/rCV1zaG+YXN71lVlUhoY39qLhp7tJVv1Ea
G4gRN9zr+8DVA3tJkL80c6ZAfvGISSEsM+uw7iQyoK2B/udfBEmq7z/i0iCz40wS6moG34zhpJWo
VmiQu0DXBB7OwjBXsjmfv9csiJijXsUUjo+nLNEeAHRjK4jO5FqW0e/crFPXJ/2DWYPMMmqvSQPt
V1rwTdot4R4Xdoh5lrEx+xGlQhzJg3q44UG3FZncfP9Gl5bFPLXImrEy6pJjxed2ukWd8wH3YGIX
a8OrXNl4dMVX5S70umdtIbItfExtdreyNOnLQVo9uJzAFUFqUBbyLjXz88ITfp9fQLrs88zMzSiJ
coaF36+kh+NosOMuKBorzQOsZekMevWTQX7M0d2Dpol5t2wAPRSrCzyUqF8NcrSSBSH60v8/exi1
yHhVM0SSFvdR3r6N41Ksuh6cLx5hdhEsDdJZFGKyE9kZqwEQEZx9ViWunW5xmGy4RqBDbq1XFP++
/1BX58PFuNOjX0SQuI6bJjJHzIeSel0coWL6MzPo+vtRrk94JO8n72IkMueLiskYl9wuG091Dmlv
cmzbcJ+17aGX7RGFm9tYDk5gJW/AAXtoSXFFNH60XeMpU6WGo/LXAOQ+1OPS77o6Tf/+rvlCtCo4
neQw0znJcNhQoXpB1W4SGj+2g3nHrMIJOfk9JGLtDx+AvLkLr+XqQfti+Nlq9Lua5Unsj/jqfFdv
qRevbOyPsMIBLpO6ZAO1yon/k/P2xaCz2WwMKs3NVO9O45DuokzfG/AMnFzGf0YlPfNwXIh216fY
/3/7ee9n1IZBJSTSRmXgJnCuIkm8M/Xw7vt3uTTKbCJDe0WlZqi4hmavKLWObbAlqbpwpLgeCP4+
yvQjLlYL0C19lpXRiHNhvemnloFy4TH+QyD4O8RsS2+JQcY6xC5I1+UWxpJHbYNkF8wV3M4lsB1z
6sd0bfzbiTjb41uJJqzAqMdTlehr5MT3GdX3IW1/AxVvNyw9lBycOs5tnUTQeAQvuc/uYNT9VAaR
m48QJ7Al78vr54GLeTo7Dxh6hLr5kE9ZW7TAuNEZ5imtLZxmm6y0eL10Vl1ai7MLRsQlrH2SeDzl
CPKqj8QtcIi6+K2bS8F+YaQ5unK6qjUA6fWnpGd3MGPbMEEgrA3PvmY9f78qFibslxYxIkfeh3iH
0Gs4sUzcjvzLEWbRxMRbCvUU664rMxASS483D//uGWZboxXxsdaFhnN1FT+EUH+oI1sIUUuvafrz
i3WtQOKT9DFClIYuorj8WeAG9v1D/Lkyfklq/53Ncy8N9EGFNAroeOri8gmwQ/Q+gdXuJqVcoZEF
AvVyUzTVe4eeeKgXIKKCNhKmrns5Rq5Q2WnUoawtzY0RqCtUM1bZABhmjoTM979z6U3Mwg+DXb1S
CIEdCdlEp0kgoFONJbMkPDZe6HdvYxZv5AhzJol2lhMcu2OHmP5KTYByVaJNA/RCRvwNZHwfaYY8
cWre48QPb56OoMihRWsp+YeZNltq0EMWpBvVb3exDtE8Kf1DrVsOpM5QPIXBL5OUL+DQ35BWk24C
fZLbk8FyWNpDDK7REN5sQB6oBof3ehvesLD6FYf1GgZ69x2X+06F4lHjt5kMPJk2B0NLH4UC+JIs
+32mqE9d2WZ2pWTrboCgFySd0MsFBNI6nEftAC1NHRlWoK3Cpi8qmgPkaqkn/NBABG3hkiPSXWHA
E5NmP9Bo+NxWEK+EAZpcgh5iGhGhAyBe5XK4Ga20tWmGSzLRIceyTvlUBeYdxM9BvpUtAM0VPVRy
2ECys8Px5ZYXdCX85qkb+H00ATWT5BQZcqX6YlXG5LaESwbAqn3gEkZH8Kv817pWfle8fRlgYtq3
1kZpi0Os6W9GpR+DLKSwICyrHcx0Vr0qNn1cDrYKXbJUjTUtNA/9ZzdELfeJVu3SJj/0Oh2hRyTI
etHQzYJqxeJkE+QpnADyXWMJyLys27gt7ghPQ6cJk5NRVY91nd6wEpooaD2PEVU9dDpts1hz/KTY
BJl8GdUe/ZD83JrQMaVhAfFpP77QGL4KsYa0ghzedEgYS2rcQW2245zu1WIEP67dRL1xn/R0K4Zu
H+n8ttX4oUETEpRj0M4CgNShOaxE/4wSGtCTC5NPrFNYZULNYsQLG/3CeeUPTuUi5LBO7ZSkwVEi
GiOHJk+4D6Jx97+2ZJ7SghdRZ7apJV3CYtlr4ynos20Vop1DhOlv2AwXCyejhccxZrXBFhKNzDew
p8HIzy3bZKu0zZGWSwewha3TmB2Y+yqicDLGfqb4Pgr+jU2pBDwGBZZmIRBeT+f8fXVzFBnLEq5E
jdqdJnuwqrGHtb/VbaznF30F5q0T3C5hPqaP8U1QNGYbHcStGdNRZT1Z6NHUu9d6HJzUfECnj1NZ
u3AyOlzislzfllC2tabmKCh2ZifaVOZpotZIqxIIaCzqhdSpjv5Jf52oDo0bPZhn3zYcupH7zHoA
IXjp2PWHyPLlqS9+wWzHMcxQ5NCsaqfMok91l2m2ZUDPWpV+gk4QKqCEBfonM90M/F1HQI/sVay5
ywn3zAiimxHNZCw2jPuqLUYnYdaNmgc3SUpOUFrGv+BC5T/0bCjdDOmipFJ122/FEQQZxe2YtcsB
DVtFnYFdlem6PVrYDFilq05Tin5dmwOco9J0B8UijJbF8GRBqu6gwlh4skYzyVjdmLLYmyE/a0mg
gP5Cj02Pjqaub9AjocjMQ/Pg/YiuLJuZLHbRHLTONYgDlfI9H9EiARJya8sM0tdkP3BDcRKjoueM
oBtX1i104WWqe2EalWh1wLPnfeI72Elqr0rpuSHdawcx6TETaC9S8xHq+5isvj8TXF10BoESiEPr
iyLj59OR1Yw1lZZAeqXXRxsebg8Rk4Hro+a4UdCNt3BUujocIyZHvzg2sz83pIvI2FvgexRtinN/
Y9pBbHhmLCD63uv5AuDj6lnnYqDZzMN0ogghSX8y0Khnt2b7PubpQhiZDjLfze7ZQafNi6RIfBTe
YyO742q7p/XwVlnRzoy6j17F0eD7b3U1Dl+sptmliVVZkGsRMos18mxw5bFr1qEZZOHQf/2Wir5+
akIcZkBA9HlKQHfNxyZAumriFZurDiCrZl2sTadzm63xNNwXObyiFw0Grk6Ni2Hn5/QavTKJwCGa
mdJtsPfnaPg3gjMkS+4/eY8WwJrEANRs7kuTy5QXhtX1p1FWW9HiiJQZD+A1LkyPq1OQ/h2Gfn6P
VmF0JfVR+tFHNAZZD7JYvNpfPWqj6d6yCHhfX0ilbVS0SmXiRJ/DvTfT0rUesK0ZWk+q4qP3tbC7
ML+r+vAZZdEJmOB9/yKvPqHGQPUE/Qu4otkCMOIc6H6/x8GgY8+1JW4NIF++H+LqnL8YYjbn1VYJ
xpIY3Ulh7KNt0ifQJn9Xfrow6a9OvothZmGQSNmzpEMYVDlu7HAjbus93OO9Ui3/yXX070jzBEGc
+0bFdRwEkghgRHGjkf6fHNd0zGtmGRNOabbtFwMM3jLe9KdGFdhTcfa1Qofw1+8/zNVvfzHKLMAq
XTgYVoIAC3UnjG6fR9h1fz/C1U9/McJsdiVBJysYsZNTAvfxEo0ujQbRz6LyfOlBZjMs9UVbk9CE
tukckc3oJnvYC6y11IVBxAE4i8SVi2rCpUebTTcqg1IXAhGI02w1aPdtDDf3Zik5e3VS/32BfHZu
j1grADSN+1PVvfuwbR1GICLR9dLAUOH7T7XwDvns6N5KIwdMMVBPPO9Wqop+oWxh2Vx9lov9fDYZ
hAxLHS1q5FSgCx291m5Ff8Wl7kTogfkHz3Ix0mw+FPEQ8ULiGgIvUcMpoqnJDZD27we5OgGgbNew
CbGJnvV5b6jYAKZ7XpKTyA5je6PwfdQtFLauDwF5PoihkBzPT/+ChaKU8F8+CUH2pdYlaKMxbnuz
WPA0v/rtcdX+v3FmgSBsw1KAEUNOPPGPPDJWeWN4/+Rt/R1i9vF9nuY5h3E9NoHQxpnFrvuDwIT+
d6PMPnxrARejFBhFGiXQQzf5GKB3dWEeL32V2cpXJA+SKubdCf1qN5PtV48cq6OCJLAwja9qNtE9
wUHBnA458++PblujVGVCTum23QLO6QLePmwhUFr9990TcIO6GGk2A1iLBA96tjrMgOKV9RnOjR2/
7Xly1tD33sr2tU7y9+8/1tXL7eWgsznBA4m2aEVi0LfBI54JX41iTV7rve42rgdigZPu0k3tBCvU
VZey/NfmPM5buMIAefrVlA8lfrXB4iIndcjRod97oNAsfb8pOs9vF5dj0M8holMovOULzJQGPIgY
VbyAAxFA3kHMBUP2QcYVglMPU4l/sLEDfY+Tw+Rs+IXdqUlSjr4SItKiQW6s4HHdLRyMr8XyyxFm
8yXh6qhwRUEemiQe1SEoVQH171ng+D4UxN9PlGkefHmN0CjAWABvE4i7z68R3QF61DIMprXPPmjE
o/jQhlsDHaChumS9efXBdLTJMWDl0OShfR5Lp001Yrqg+lq8Yl26LRxDRgq+XLn0VNfCCE53KiiI
GnIXc+4pEueAYImuOzGWQf78wdG3r48//8Gruxhk9p26pgQcTW87BESYfQVPKbGcRObe1DlbxEuP
9DVgMXVqYURPEjjTpjEXd6egrltFXQ8nXRmiTZIm3ClygaoIEi1ImfF30vj6IUXycQcEyQ/46rh5
viQH+fIJZz9iNl2I2SipJvEjUis7F1W3NprYhQfGubDa++9f71cE4mys2YaTlSMfwqwZTgl94AFw
ZUDDJdFvNI5vaX3L+AOKeji0+f/tbophETktBqIr2p/mK0Io1AwigWHrQiDxInFpLH5zFi0M8yVG
AlRODADhVN0kBF1PnxcD73gP7xmohExBf7IUJBRQppa46EuDzKZoi+ZU8IOgDkIXgm0abxqCyPdf
6cqEwGNA+22iMRCzc3ZSA1SFBXk/lQ9hXWFXPZrRFOytdjSa24525cJw1x/o73CzqA/zXsGAnIJE
gJmhhyACEVnIkoVTCBxbr4XFi7U9m+eySksDqCNsnynam1uRPimBsa6BjIksw8Nr/F1HJhoauD7Y
kVrsLQs2crAK3gRJfRsG5Q5WQ2s2kmMwDhmYRhJiMyUEZcFyhx5slka5NVr1vuBkayVynepTo4RB
NyB07aQA8dYPg8fYEBtkIN3aqG6SXHGGPt0ZnXFTcoOC0ZfdwdvTNhXQQOIUginwVqoh28kk8ECd
RnteEtybUH0f+oihJmHeRkNMtgWrvKhS74yBvxk52VBYlSFRd2YxeHdmPP6ESdyzyCnyxaabcLni
IWA3YZjcJXCYA5DNXImo27NENRyjDY6B5O9Slmc+gHqgipoA2wJIy5BZ7ao1ik1OrQeiiPfKh7sT
+rwTuDSpR4E+d6Wq+nXKMmLXGnR/+DvY+B67cjiVjbHnLXETEAeUUtsaWbkqRm6b4fhMVCi1uEJM
jK6gHyBFb0dJ249RSh9wJ1Y5YQEQrNW1Er6UeuQaSvzhd0SskMZ67cPkoAcgquaZQPkzHD0Z6Z5Q
8JHA63yxkvAcFu1tBaxsUyOVLlq3DkO27rNas7MwlnYf1FC2EtjDVuW2HNpbZIePea/+6KMUqLrh
iPMBmrOqiLgiU98yQ3PCVJSOBMfJVJkXqrVuo/wGQFBd34y5AahVlWYezfPUMYRV2KFveAXXXD+J
UIUrlMc4Rz5dzct7XSGFHcBE0IYrjZcV5rPS8meiMNB2SvGAMz/fqFTdxpHvWDUFhrIlZ9/CQRPw
PgYjb48HqAG24kWYw30Yh2s4P/0qjPItscQDypoA7nGx57l4rVr+Wx/iAwFgyYVBmOeT7JeVjZFN
FEz1jBZbWNu9YWqikKvBl0qpYttCws2GIST6rFRx0kT0QLT4aIKeYbMavCoKuE9mVue0isApKIYH
APZiJx7Mm3TIN0QbXkFW+BEL0JpG07wbLEV6ARs+glpFayQoyjYbs0e17WB7pdxLwW9zAaaZhrZ+
G+xG5LA1L+2VQ4n2ZFlOKMUedY2Y+NyxzOieJxE4hWa1yqrwOOCFaQr4NaiGvHWNspNp+26B6Ogb
Xe60TQ7XLMakk1ZQ+yCtAmZ77tR5/kIzg7uVWkiPUm0AOMmM7KIvY1tq1ggPhWCyQUOOrGzJLbI+
73Hf4TBV4ifSgh7RVGs50opqt2jbYVWbyB+rPjrse029t0CDQDmYwK6qN0+MK0AdNpBdKjA/E2W/
IsFwjtoOzCxzB2jmNo/1Wz/SPpD91O2siV4FadcFGwA3jB+xKJAGz4WwexMcyW5sByca0I4Z43OI
keSuTOPHwBAPOa8PMJFfm1m7V+tcHjIYcTp106JxawAJyY8iR5XkJbXaU6oCbArW3ilkLXXrpn/q
WQ4k8IhDiO/XCEXgJcE7bWPp2oMfJUe00OxZrTsNSKYia0ZwLuKdlvfrBKZotjHqP8pe39Y0WptN
8jhE4z08ZlY0gHdIwULqjYkEIKPhdzmNfOjaBKIJEw5cftcFKujCBx6G1kbs+HW+4Ur3BrYJQ1uv
SKC2K+BjaVXg6NY3UkTnfgA6qiLMR+N6eQhrmObCZvMnVQHiiPpqsHOmrHuppTa1QKbBhzhVQfFI
BOCDfq+jAmW1cBbJFXNbBUASNWGe7kgf+ADVWmBYNqjg+Yr6XlWDK9WUeGUGnUtVENjZjy96DF9p
XX2J4Ze+sYSOgiK0HE4l9V8kDEKHWU3lkAy0W1KVniBquwqSDhe0AuZ5MCawVqbV3ip5dUA/PtBX
sShB6GDPhS8EEGpW4JntRF+BOWjG2JrSjm5HiDhOlai2ERFPcYLCGjGCrSU1fKihg5ahq0DJAmCR
0uwUDnqKkkJzw3L9Dg/YO0NneqrIfuHi4SoRw00xlNnKoskvqIWSdRKC+1j756qs90GfZ3bIOrk1
g+HGQs+oG1E0q4h4NH7A5SfcKRyoLYBPehv1NhBVGYylgJr2isH8ZRi6ZqPtBKSZoHxtEqOFYTqy
fiFQNausU4u17qPbH43vcH/gw3upwPm0Nt/L0GQOrKM0FCmyYZVQa2206FZvm9HJ6/J3WkHQy9Pi
p2UVz2oTPxqDAQQcbe4jX7vNomrV6UkP55TmKW79X0GBDkUZYxVCA9Q5ViVfaa8wPKPctDVVbUnC
dp3U7aOaIBwYMeindVVsRwJzHYMK37VIvUFa8TXWxT4oVc0ujPGpNY3QTcErAkyI/0xq9tYX1Zql
ebEvqCVfEK+tVWIysdL15s1orLuQQwkrp0nMzEDfGQYHGFNLdEc0HFfdNAFcLu3BGdHQXmmXQj9a
OdaAAvdYm1YI17wV94Fe7kFVg58i8EeyIQiSqvmGIhIoT0FyX4wlmHRpNKG10gKrTW7HqH1IDQKF
VbvjoXhRWXOAhfHZ18UxYpC/DNOkUDVwVrsSobMYHplRHQB7/AGfQ3HkvIchwpi/QtN97Orqp04E
YLQ5UMqoTCeebxr7MiXrOixCp03ydRP69xTB3NPAK7QHH7a/kOQSMC6j+6Do1kFR34eUD66eM+Ko
HChntYJ1TXHMu+JEx2CbGDJ3NOQ61rlPKRps/AyvIUSLfWk+waA8sjsLXBZdD2BXq/mngvKHLgHh
plKBctCsxzAC36huRmtFE3NnqpEGUGX0AVEkmGTaGjKr3wFVd5DurEwd6qQu7u/7BjalatODrpfv
ktaHWB292YrMN1mmwhE6vQVcd5MH2a00/V0tQV0D/8wWKcBnYdD+ANbAHVmCg6Ry1FoO4p7l3+Pa
vrfC8Uca9Yewy7cDzh2SFqAlGyFC6PBGan+fDcoqN2BvHWjasaLYEnMmfrRqtsYt2COD3CRIgHRG
dKMCrIZyvEul4aYBYGulhiuNAU4PxE2ATCD61Cu1jokziHCrqZiiEy1nH7GqPrIBO3kPVpjK/B33
6UuV8gMQWTfMBz/QgAasql8GACBqLQGXcMzcmoLfahbHoWGnpgZMUmgg4ijjXlUsxa5jBM6uh9PR
2LW30uj1G6TkTplew7qP4SOFHYfMP3/QqXpbgwioqNqKUqgi6n5lxujjM9rxf0j7suXIcWXJL6IZ
AYLbK5fcJVG7VC+0WlTcd4Db149T586pTIqTnKrbD21dXWYKAQgGAhEe7ifecx9P6/A+AdtYQvhe
5/6hVCpXiswdGUbEi0LbSWBrhF7p7zbAmDUyLZBC5uGxLPm+DssMNDb+rULFc6wD6KA0951Oj2pL
DxoG32ypFj+BatvUBFrLAZi4cPXwjQSS8qQYOyg8ZyNS4PgGVIkPuYDqolaWpzKQXpUETxFpzB6L
st9kJBsQ6YoBytLDHkCaGxABogJBwelkpMmbplentix1S9PKveAltXgc3sWNvKlU8FQncX6nTERi
Uf+uE/OWD40A1wmwEonBXzMxfG/S4jkZg3ueQvq9AKklzw2y9Vvw1ZnkBZ3Uo9r0kAdvs51eiF0b
VdtRArk7CPBuAtn/1UrDY0TqRynunxUg2BBF7krIiFOlPmUxXi4oL7g9TW5MHiqONojvUakUFlXz
YyH3v5Bi/CK99jRqKGfnyUPZJJs2Lt7DmntxUkB9kjapjT+9No16yCLtuzYod4qSudDjPNKyeGqo
+Q65okmoNnEKFrkF45tWakBKWY+/zZT9xmz1Ewsx19WI2o2y7rbM/E0T8l2X9rXd+ektF2GF199w
24GOfgLAhTrf4xVCwV8JtAgR40ky5Q10aNzphovAeEpTuuU8UuxRAgl3pu7GVE0dMjRPcgDuO1XV
HT3HFBnIkAXYIM07WvHTYLCPMBgOWR0ewwqBnuj5bqT5BzUxeuan1c8QTJVWSnQQDAbg2GtacMQb
xveQAVJUc6RzcZ0eSyPagjj6TagNCMwbfa+oONF0VBlyP9llav1ggBYdmTwIiYGZXWN1+Bz6+1Lq
O3vTzuopI6S3aA4GSi/SWwIeNJJvSdiathKAo5GbCnS9oybbU1Cyu0UwHI2OeHXSpgAGyq4yVo8S
qGPHgv1s0wIRs+1vekyNRJpWWV1YAk3UIruuQWaoAnu3hbj6Wi/yS60BDSFTheLqVDtkBps1BwCX
MUq/rYUXa6ENwOxWNp9HPMnkplspM0w/6etW/dfSHNJXVkyMfZJQ4O+zB2Wn7bvNcEoPzUqd4WtN
b1qRhi4X6KIgfKHOikAE4jBKkaDPVSraY2TiZYDbJ45yN+bKUxfRex/zQFxwkNLEz3HfrnFwTD//
yzoBUJApSlATAdFlESpvRW+i4SIDopPbqa+fwHDqmEP9LxXtMzNTVecM1iTXGUi2A2xnCQkLMGdO
SF+wTxZ+sFJU+39s6J8FzTaUITEyGr0gXg8qecLBjZqD8t8HwXwJyHAgh/sarHwdiBmhoeKIRKzQ
BxBjsXJ0ttZZyW2EAGdTjxLxSDACMZZj4FYCX2TflLshluQNek65FWXpsQeK2c6Y+lD4bbyXWxD5
KlJ5o42QaVbB4p3XAzB/in4zCiJbiRy8JuEADylrxdUbkPlSQ3mssxo7WrHgbhiUEgTF+OFgIXzs
+6y1zbi+jzXjttdoYWtBO7qsEO/4OF9Qs3My2QSdpb+TCxCMS/hZgxoKcLJT6QhxJFzLupTbBcQK
rbpvcodFPdmg5AJ2sTwidqKUd4qW45qHxrYrcJE6oFJ9yDTjXicKZKjD5xTgOSQZ2l0Td04FcuQu
z45yWhxbGr3U/XjQtOR7Eslg9E2DG0zHuUmJB7ocgOYYUHiX1KCNTYHKtzqCb09vbs0eSaeiJgfF
z6BPkEHZURsepdR3ygRM2T3dsFrFJtRuCYXuUMelXqnfpTD8ZpDshAfKbR6OG5CF7HpUSZCRAnpf
1NupXMBDttH77qTLiL7miCw8CVTMFWMYUYGcclea+xIXDx4fDFp3YsPM8IePUpljyIqNhO8EoopD
YOJWKxvEe3V4zyXTVVLlFYRw3w30AIHjy14ipoDuWqu8WEd1QBpPCYdwAXRbk5wdmiHYiSZ+klRM
GVOJnIwIYz8xjo31XqoOBwpVLjuT6+cyU36WbaHupa5PTySDzJrWEbQhwIuZPdPQH24xs99aQ528
YQIAVxyUIdxM8eHznXbM4XWlSX9lStg7eQsmx8AffeiBGM8FZ+oWihuJrdI2dpUQfwkJUQhRkp2m
6A98RK4+jnvQvAI8E/2QVf+nnquQJoqH/piYYKTjOoQsgzBTvWHaGFWEhdUK+ipase309C2GA21T
2hkrrawvtWFcCarCqKJDJ3Bq615GGb2f8JsKOnPlmKOwFW9L9M7+str9aULH543t09m8gzX0BE8y
X0PLpwaTcAfFj6ixFQXEzv2v65a+dj9mpmYxs+3DpOp8sHVQoVgGigXZNOeOahAzbgyM446lA1AW
yr9/LfA4GQa9i4yLCaJX+qz03WSotonKFF4vV2BqZrbkmy6k4OyMrzXhlSnlmN0/DE97aKfi4EDR
NLvRqWIKChQO7h9pAy/K8dAGLLgoIyjGqJVpB5ibJJ2Phm7wSxtHdRdqcrZT1WhL2eDiPS82UaDe
RVWbuG0uSgf1xJ8mrUJbxP1Lnt9HYd0e9aFUt2kSvvQcWKWxP/UhCS2UXifmeV2e+FkVW+SRcIQO
LKJOq73Iq8ap4uFOq4dwoxgB6nUCGfD1Q/6S0EwdLjT0FM0Atac8Bwg2iQFhP9A9e5HptSgXTWX3
KEXtkI/hWvr35aqfddNmX0fLZYHBRnTuxrI/luMkk5Dgqxbu9SUtmAHvlEygdU10iGjOvCdmlYEX
IFCdPqrABYjsozC3GshxXDfzxXGm7pmpg50QA9UmZKIvv/UukCRdD0owFdBDP0bQhykcAzWRaGQ2
E8Qh/QqMZ83g7FpPwaYBGnMYzJPGJnlmx+a3Bl3yAXXdEFz8IBFeWeK0UxffhoaJfgQsyDTjkkRM
u1wihNKaEtAhtD/F9yp6DFVoY0jf5PEXPv3/nSl9hoRrDZ1zqQVSO5KF3evNIwiUrSEAu2YcuOM4
rIDPF9x+ggBQEGxSfPlzkrBRAdX8AOkfbzCLfQrYP+QKMMHUpt98uUler3sK+ZLLT/uIL+yznwuZ
75mrKBqHMk0JRifMdjkwpB3ap+hY3fc7YBrzjeo2Dt0oNjtycSd2a+KdXy6lmfWZ38QDBmmGCNZZ
/z0fvg3xyo208L1drG72vVVCxAggmJkmeNOBjXgEjjmxtBb/ur6PiwthCoRIVfAY4KK9dMdSSrOB
twrGjzKw6HeD7qDQvErU8wWxPW3XmZXZrWeSgBtjMoWPm8GFatzO31X72JqYvtZGjtYWNPeLTpWV
usXYltagMCJYsSkif43FdskISjR4WZkMmzYHE7CoqFDqAARcLnQLxWriJo3ENtePZul7AiU05GHx
WUHZcNaDl2iaURoA0RzWw8mA6hiE4mTI1Brqgyxkw7lubcnjzq3RS0dIxro2tTDD6AgpnNHH2COj
Wx0F138wAzpbxQQZL8NNcmlm9LuxrhLgTHUjsczsBhpVlhjWkp3F80FkUKEIDqnGOY2yGNDQGdME
cHPUfu7lYkwcpetXzSzumc6mq4oSg81nRgxw9ugpQPSeov1Me6i/JIBQJj/+fscMAuCKTqBfTT+J
SM5e2YCAKkKtgYgbJ6UMaEj1hNpG+/sfrADwoYESGNzAc9zkmLEI73mkwCE0YFTzieNcIvoP0cbE
+K0J/BZFmj3/bhTISUeQpBGQKugquy8qtPX8v7+GYENTJjp13dTn+9VIXToaNSCSav0uy+m+8lGC
fS6ovlLlWTj8CztTanF2Lnoy9IEZyAIVAfO2DnxhqaLbdjJZ+WK+skbg65cRoLFtaHIiQbg0lEVJ
T4a6/8/Y5ujkTnrHd+pW28RuuRX/sqo/xuYlMuC9akHNTnh5dY+SMaq9SGFXPHohBTKR5UHFGL6g
oot9uSA66qGf6ij4MSm6i2n3SEdIPKEQD3aqUXeMUpLXMIpLh4X2OcUuYogeqfmlyULOpT7SFe6h
F383Br439qE39PlKOrlohkGcAPEa1ObziYAgkRWRG5UAufmu1dEVYLFVDR/XP9WF4IYPFC4BuCDy
8Tkrm9Z1JVDhIRy8eidQ2Ojb9O/vAhMgWDxiNB1J+PyAegil5UOjc69ofw7cmWRjuPTz+iqWtkoh
MoSwpieSMefxaIza6Ouccw/tGEsE+xbwc3AH2NetLO0VQs008YaAgG7X5bnnsakGGcFe0YhAmAyi
hAYJVkLnkjtj2FiTJwQsVGZmvuW3HV6jvtl4XNXQuYfgrooKlJq5cv5rGH5dX9DStiF8QkkZ96ei
zKsh8piYJRN64+mKZOfhtwqwowjk1f9i5TOJVxFB59sW5izj2sgaT+ugfAv4iPQ2QGDwupGlszH/
81L4NKLNzgZFAYNz0ngCUxq8EicgOFbS6DUTszRayZQGCBasY5D4hkbR0RjVldLw4ukjR4NaOQQm
9Hmq0Rcm8FUAlnqNnN3JGSgduu6NIXED2AcN0AEdqJV9W3SBM4vTos8unrblGk1zGf7WvhXyW1Pf
CPOvGRJx55gAsCKrIbrMzNnGmXrPVaWvG69XQzsHW5lkAl+4RvY4nfDsLQwrcGJgTNGomL+FwagH
uF5aNF4sIsgDmn1sa1r9QjpD30gxerJ/63BUBk5u+peG0aD5+FGMMTopjmOYG4sD4Gvoz4Jj768j
zvTzGYqmeBzosjrbuSFPZCmI/drrhw+BqWhAdVdGnL56HCwglMkmgVwUwvTl+Q+lORZDa9ReQFKH
Bfj+h++KgGIRJiQ4eb6+Z1+dDcbYlHkSnJAxd4SkGwYTc8O1N6IN2En9FogF5LnR03UzXz/USzOz
ZKosITKGGF57kEvai4ZAzYv+dSy4NDHLOgba8CHXae2hgbERo2FXwXD/96tAgs5kVD4B3JqfTBhB
e7phBCZo+bMcCrsnUJ74BxuUIYdhqHsjx708fTAOJlFLBXaKMrsU1FG1NRaBpTPHEAxgq/gyJyOX
JtiAWa044LUXoQQOH7cD8kGrVabCL6M+GsXFj1I0Qe0Bvcrp1ziLYzqEYEQqjdzDY7NI9feh1nZj
czuMjxq6FjWTd1xWduYqbfDS8qZ0AE5N8dyZ59PFEBnZwAT3RHBXAdPdoB+FSb799XNatILMxpSR
u38tZfKow88GGNSLS83NfdeMfylStRJslo0oBgaXmK6jiX65hVmKXBrS6NwzqmDT9xE0Nk27bJ7/
ZSl/rMwuHL0BRUEdptxrALtt/OIwYCoG2IbrVpbC2vS8QbDBZQCamsu1lFVRSUOQcDCW3YJxOwXj
iF6f8uZlCCvnuqnFbTszRS9NBTzJpDoNOMYNjqGmnyhEEss1Evg1I7OzAcvZkIJilXuqdOdDcK9l
h9RcI8f4eoNSXDG4DRQM1TIIlV2uBCD2LOap32AI0fzV+KGbSrcU/aM0N9ZqKlMIvrysYQrnggCn
yfhndj4squKO+ErjJWBYwADyVokAPVQx1BAZ/CBqfgNI/opPLCwPw14yIgSqEl+fvikSazUccWOT
es+Ltw7C6aLzsNzr/rBkhoFsFxtJEZHmMbXThMJjltQe70OX+7GlZm+ZWp+69O2vDGnylBigj6Kh
joPLe97fiEDAU2PSevQygAjUAeRcqOkQcuL823VDs/v0i6FpxWex1e9Il5VGDHbaYeIS4k/V2K2g
P2b+/cXE7JbAVZd2jYnwPSTm69hCp17qn6UuWSsezw7ni51ZakBTUTFovHCviwEBU195d2pAPK6p
a8TBc36s/7FkokBMcC2ReeqmSWEOOWh59PwP4ULi+jsE7dFOeIy/9y50YJlV3qxxRc3bGJ82IYWm
oXGCsgFVpl0+O6i4QmNWDmXuRS957Yyglobkxt244zt5r4Auz+IAXm1BKm+nmCFYlRxZ2lwVeSpq
cZhZM+adb6bXmuxHoFLpldqFJvTRxGgM94v7kUm/r7vkFIrO4sd/VnpmanaLyBFALT0tR4Cv+F5s
k62y/f+SrFpcEr4tvFu0hdovAOUt4DUjCJBBL7nFlLlFu33oMACgbEotiIwXELO2wJX1d5nZ5wIx
WAiFM4aKA5lXgyO5MmNB9AFMbtqmAjywHv+Sy/J/TBgUvSHUzwEtu/SWLB6KcgR1qCcHbxO4nNNw
d/2Ulr5qE28+CrzFpHc488cgMIH56cXgRQIgR9CcZ5DvZsS9buVreDKwQ6phIDkCVYsxix1mNIZh
kE4EvARasFWnRRZU6VaMLHxbsIIPGaPqmPkEWc/lblGzSoZQY1BGsWsYwBDEpvkGLe1Et8MNffdB
R+YMj/k34E2B4NU/oru1z3uW0+C88BvgrDAwDyQAkCWXvwEUausmqsHuZBTh1mDpyRBQa25YfFSg
Qxcq+cf1ff38Xi8/skuDs8xmAOAHUyowyLaD7f+G4OshsuWf5hYdKid/Xlvf5A1fzWFd6E6Aqn7e
8pXjRjGL0Gi8tPXfFTV3mdI8mVW08nRbNANeLrRz0GhB1+hyG/VONJGsAOLax89EaHc5xmrzONlc
37w1K1NgOQvFgyqUhvfK6EkSuNOgM4Mh88Jcq97MteD+4xNni5n5PgbY1bZsEAe1IC2civu5G/mY
9JTyETyTOkcCn1fUioFLV6F4DorgPevA19kAP6JJBxX8R9bYstLtYuUxjmryCFAUxE4axW2qZIvn
oAbReQyekgqQk//dFs3u4khI0LTIcBCpetIwp2T0UGNfKaitHcMsxsXoQRaZHnMPsMiNMEJXA/A/
K5uV014MQX+OYU4T1AIeV6c1ggOVHquyc8ZMd69v1uLHP3UHkTOrJtqDl/7E0NDwE7PDx4/RA3vw
8ZAN26aH6jkmCCQj3SchX8nJPguzXz7IM5uzSxb5bdQnDQ5oOLRAeO7FfYqBt025A3by1sCIlpU9
dtZaz/3r1Y6oA9FwTIujLyHPO9V13jQE8EAEWtTU+sZ/hPZ8AFyi8VzW/UcnuE3a/LltVzU/lw6R
mMCa4YkgU1TcLrdYAMevNl0xRXgKivNNcgSthqM9pVZb2TXkRkyHrmgNLLknRe0FBUQFrA1zHWBM
12JESUVmTYsPNb5j5T1D5/e658zxzp8xAp2qqTwiA7A3v4WbmHI5mVo8ba3fZWmMCT2leBBldVOM
RWQDXPbOSMetUs6fND26CaUyXfkdPoUi5q7EVAraUB1FIJSzLvdWBk6xyD6JdvMRAg5vQ95swBlq
9Qx64kw4Zf+AKQIrRZNYHfYkgQ5819k6MLDlq5+XDiuYPdb6UTTCLep7/BGoqmTbqZXdNGJbhD8w
hYrRzjsFw3+dnuykst5f38elszpbwlwLA/gZqe4yZGTAd25MTJC05SNNqxUrS054bmV2yasC0+kD
lQYPKGSvMCthRRX7B687tzG7142YjHWj4OGYZFBj1wKrIhwDXivv4OX9AvZuItFD7Xp25KLDeBbJ
cnxO1UvKHwdwJERsZbcWbWiqiRYmABNfqtexovO0qvH9VIUn9S+m9Np2KznsdAt98dwzE7Mg2ObA
KgoTVYKKAq1I8uQOITd1UkImfu3QtMoEEsGDwp3r7jZtzzW709LPEgiRqZlPBoL3Y6ecavI75phq
bV5rcAxw5H8J5SCS+X3d5tp2zpKWuJUqtetgs2+PKi5l9ZRnK14x/Yhry5olLIHelSANNwcP4E1M
T+kWBmEdPYnsRqzVmBZNTWMzqGVpkOOdxXMzk3juB93gpdACSGNGrTpIb6pMZKg75n/JefcZZSeZ
9f9rbeYnQV4WRPjopapGkoAMPh+sjJdrQ0eLJ3RmZeYVXdiwjApsX5gNmAy9EVWxkbr7f3CDMyMz
N2i6UU6lVGo8lM2fDL9xo6T5HmIC5LqZxVB3ZmbmCikmQ8askRFQMcfvo7PJ2PM/WJhe0TKgDVPl
/PIbSiEPDtGSavBi9luGtixu/5U1LJ7HHwtsakucfaVlpxmNMqaDZ+ocPAET2z5UJZO36+tYtoIe
I9xYN0FFeGklqnmtA+KGSh/RHHCmdFXsyOkarGWhZAVUP74TEBaj4IEewKUZNAkBi46iwVMFZr5B
HmBV9zngQVD7GAqrO3VPzSM0MunD36/u3OzsHRAkbdgpJlYnNy8au9XLD0q/XzexFArOTcwcQdZ6
Uxg9WhuJKOx4PBUA2xYj25f5GrZ9bRPnT4EegoNlpWDIte2NXZlI3GIVccWY+U6XQGmxKF4HX7E7
qHgFuXwPdogbvWYtmJeKaeBJW3HQ5ZUr4CbHpKL6BRlTx740wkkHrxbhxi++6Rr47tqD2q2AlZbe
J0ickeEhuWP0Cwm6QAG/q3zkLWBrMdWPjrdWIxM7D+4Cma8saul7UIH3wkQkckn0ES4dtYr8cdCg
a+HVKIBgDtRK+I0EmoXrTrNmhV5aySM1jogKK3nzljTfdPpUa/9wG54vZHZFgWdYC8DrhQ87SxwJ
U25FARXA5IHR5+trWTyesx2b3U5qjkH+nBWokdE8cMNcfwRr/C0SdgzpaoYDVZt8JX9Ziu4g9aGQ
G2QaqsGzmKVnjFM1o4PXBz2okYyDXlaP1xf1qRU8TybObcwuKsoFHfsYKXntJC/tKTjqx9jpX4Mb
BSWqAW/VHQYft2sq14t7ebayWZiMeaSDag5WMaCwS/FUNKBsnSJgykC7JtkKAnVxHzUVEFTDmGBB
s33kVakWBpiEPGQymAWtm200BH85ZPSZvADiig94GvDFU/HS1dtcHgSmVBD5+VavIVLeQj6U4tkl
r8mWLX5UZ5Zmjpi2xugrEpbj5/Ub49KTYaagEsEk7nXfWIx7Z3Zm20Yz7g/Cz5BnYs7SBpeS1wp/
3+Gudrlcba8bW/QIXTUZpgfReZlDj1RBKrXXsai4VCDH+EZAbaHhPyNoPYP36rqxxff8Jz5Qx7NK
M+bRLxh9UoLcf/L61pHeum2/G7f8RdxJzpqrLz1+oBiKkjcm70DVOnN1v+pBtVbAL0DrtlH7EpRf
JLeMOtsVY/OUtM0bQPn/EBPPbc7SAXTSR0hnJIOXtd8xzcdM1aH6nQRix+v7uPRhITBhuh7gcdTu
ZjlBwWpZA+gJa2tqZwgyu+7fr1tY8nUNvTBgjabBujkmJdMGUrQV3EJp3qLyoWGopbYv120s+Tng
YcgKAULBEc38PMkUOQ+UeABeNHPK+i7xayuAKkyn1mt+NwWBebTVGFroGJ0Hp+0cnFhnaSAbOTas
ytx8X8h25GJu0s0w9pjZaIQ4GXjRd9eXR6cE+prRWbyIpbHNWaX00HsMdqli6YXlR3biSm5rS2Be
A2GPpdjZJr0ptwm6c8fyZu13mI/ZfkZH4AUwBkDRLTPnxatAZNB4Q/3bAwvQLtV71arQ7rIayX+J
jB7Av0QF3Z/gr4lIHzDrMKzs/JyVY/4LzEtPWZZClxzD0168F+GN8pZKhzJ0MzA9KrZ8CHYNGqCy
sAYT5FqWXzvKb8WE7o6VprvmaboC11o1SwHvbEfmMslprIB1DAA+T26fW/XE6GuIfnqaHtM1ZPei
f//Ze4Ve3kzg7QR+HPm714YPcoqJw67Z8RSDxsEaPGQxHkwINcCIJ26G2R0Y6qWeymPfe5EEKfQM
elIqZAWuu/OajZk3F5iFKDF+03v5AAk7HVySP64bWEyJMCvw31XM4gEobnSRE3wv0Utym3vKqbhP
DtnW37E7wyqe5CftdTiS/XWry4f0x+j092ev4H5MGM/7DjUykD0oEYJ2BD7++NCutkFW1ze7kdKO
TLw7WN9wKPf+ITgmbuRm9qSdrb1Jh8JJcAmuicQsXoNnmzq7kswcfL9CaAALgVw0qbutHHptp2xE
BYpKv9lE+dP1DV38voDkmJ7iiLTabJUlaatAVHiJ691rQfdDAIcfUEh9p03vXDe1eEmdmZqtLQ1S
3hUYP/KaElClKrdLqJBwtuL4n4NSX+I4sgigrz7H2Gd+icFySLpOt22/0Q71L+XU3OeP4V20FZti
T0/1ob2pMVOxHrynt+A1wzPfHLlsNEKmPaSYWifaFd8wAG5n+2EfH8KVVH15K/+scXZqPukrPAya
3sukxk555vCA21Cts6+f2KI3nm3l7MTyqAaxdmf2XhnnlgmapUp+Y+1rk37LxCsD/ct1c8uf3Jm9
WaLUy2AVz2Uc3aRVj6JQucm+KdySXOZouHtBp+oW2haaCCuGV7ZzXlsL8LBrkTMhlKlPlX7KQCyy
Fo+Xv7P/ntgcUqH7wERzUmEyoW03Ua1ulLSzR9rapB+cdo0fYDH6/9nIT0LpszCZDRgdHQepwlRs
eEqxoSMoWFcOazFfOrOhXIbiQK/DClyeWBGh90NCD2U9bkirveoJ2/TUbyfSGM/sy9CKIvp23frS
PTCp4AHDgR4u+o2XxouBRWTitfMK/hCp93L0TYsfynblM1u0AhA0RFnQNMUMxqUVlNdYTcBw53G5
twTAOHqubajKHRbfX1/Pkgd+vuiA/Pkc9ru0NHQxyeWRYz6qr24yEr3rrLgPhVjjVli2Y6pod0Mx
Tp1D/ROM4kMOA1+0FoG0tWPGltegPIjSVUmMNUuzBCTzR56FAokbJowdI+tBtWg4ubxGwb5mZvr7
M09ntQRgmYSEldHsEPQNtw01BA9UEX38ywn92blZdEdXsOqhtDd4gvY2q9BDqEsLT9aVDHxxPZPa
om6iWQ9thcv1jIpvFimFmcjs92HUPhCa3YFW+B+evsZ/zWBi6tJMRuOIV2ACA6L3PerZYeRgxWVW
LnUP/7BtkCVUMJ0NeOG8qJTESZ5Vmd57iiFtesK2tAIdkhxsr5tZCHgqKlaYZMRcLgZ+ZsGoCoyu
jDu4QZKBNRhgq9DSoD193chCOJiQ5Aoydg2zUvMR7T7pKEt0ZIScajYLzNQqhtjB2PGPQKbxijFQ
DuEMZvnEhbnZ7StCX0igEu08o+O/Ut8AsWyfgm43zJCHRgQqqCp/KKPkbQhB8pXF6s+aR04vsM9V
gOqkHyogUOtOkbwtuX6gVbUDR82NyKDOWjWQaVY1ecuDwpPBKW/RJjjERD5QntxplD4YVfxuiPhX
KeXPhuJ/T3j/LgXpoU0iZ4jEi4S6uE0w4A/px87uw7jd5yEgFB26X6nOwRgNsiY1ASFckpH9KLoD
ZiX3g5/slaS66RT9CCzlr4ihREb84S6T812sBdRGWaGxEj/aVLqyl5I4s7sO5EmMHlQAZO0BCCQ7
neT4RJ6CcnE8lnGyb8YGogf1AZxu265Kv7WjuRVp7RC52Riiv/P13ESQS+/DEnV8HozU7sv4GKrh
SepKkPeDkjtMtYOugz15rI8R1dzABFerL/WJFdPyoe/M25QHPjRQOyup+zutNd3OqDBlOF102Mz2
V14qG4Xw26DCg6jvXUPJt0XV3fdK7nZS6lZhe5OEiguZMqttR2C3yHfw0u6V1t8XfrVRpe5NUsBr
XCVuLACdTsR9gpMbjFK2erP80fUJSN/DfZc0J1Mu3LQgSKCjo0SCTUjUNyUBdV8TunLNbqJSghBu
ulGD/j5ufXCD4exEvkmM1m0wGZ0z2QKpl0U6wNTw+xsChLIFuNUR22qLptGhbQWKO5oVkMzR6icj
axyNFadWU16zGkR0Y3ibZNBuL4CZtcD2APUEKDhBQKEDoXYP7jwAsq1CM2zOyw0KqPcMjL0ZOJV7
8O3LlbFDqcnWwURbKIqTsQ6U0qrLibTVNQgwAEEXRf0xL9nOMGpXBsexqIfbOor3Rf9BMKHOKs0u
WXv0ObGi+EXUUJVPfTcKwW7XKJXt49KWTb905NBHye2mrCHNJIRVI2dWWsw7k/swzhyZ/uBxaWu+
uZ3oh+F/uKZGqwT5Rl+Uz0R7VGoQrk8cxphSIuN7HUCdeYytdtwLlblojx5VsILh274RjDhNnmN4
HnwXQeAWqOCYSgcG5NBKS2G3UnRQaeHygjljaj4OPHaLmD+WmpeBMJsGKO9XNxzU3mNY2D4LT0X+
nsahXRbSQxwzJxHGJlLB5EgMt9flLfVNkK8pdpwH+4a/NfIHQVmu7VDBqJyo8O0WpfwSl3tq3rTR
z0H6riYfdYjUusqsKsNZgFksrd8ScjMMRwrUfudzW85lK09/ZOaHwVytudGHyjVQgYWIT8lUW8sf
SmPXkOMYnJT+5Gs7mqi234VHP5McGhqIC9+i4pYpkJHpXVm5T4oDxb6SunF60+rGU9kdK2Pflc8m
JIX98h4jjnZrOkpwb2CsBJy3hvEr4oA7h8wtVOKqHXn2RXeEwosVZ8zpdGFDy86Wy9vW/BXUPzk4
TIbgg5pHBqY2Vv3kbDe1MmS3yBxDHDIVehcbX7Kr6ikZTSvIbnKybfC60ECfJaKndjhEDLySD1z6
XepPQKhDKtoq40ddeRcpdCHi3gXdf9m7qgKIq3lKswPJ36M02gzV7xpEcQaUDKoSBMWG7ybGLiAb
TZVcqT5S/y7tbzCyl/SdNUYxnH/T8aehefXJs14+jflzMpx0UJ8nHKLb+bc2wecN4TzJt4bhkGuu
lm0FeQZnHAkfTSm28atzTQBPW9jVyDaqfwpSG4QuY547fa+BzBzjtXFlleQ3qTuHtqXlZ5tYPMR4
eoPDzFWHyC5VR6D+1OOhhflwSIKA5hFMWxwkk4aG6FRnlkKShy4BnX37QiqId3SBG4CKWwXdcX+s
Y2BpwOfegeC90H+2Az0OLagBU0CD/ah1VL08ViYgqgF4trVvFdFskop9yd8q6Y4nwh712xhSWHmz
5eJGwniWxOuNmXc2M+rAzsLsXk/5U9T6217ytywn90zVP0qQ1SdZVzlpI3Z6rEDgpj+aw5BaOgTs
oErMDgCDvftqccuJeCtiBDnWQIQlhnxnK5eYmkziyNXlFFI6TfZDbtsK+jXxDyUfjuD2jKCnohpW
JuF/p+MUJ9rqaHZo+mLuX7NaM39WWXfUusQpW+22ZPoLFOpvR5kA3tZGHyPDbBnHpGv+f0j7siU5
ca7bJyJCTAJugZxqJGt0+Yaw2y4Q8yDE8PRnUf2fz5kqIolyX3R0RDvaOyWkrT2svZYhABKMD/Vk
vRRjiOFgSm/CGGhWDBiA4wmiLUn54jDrmFRO7pnlcAB540+iQyxHmJmbd72GmeXuwWTlJjb0QwYK
1NROTDwMyPb1Zo3mZiH2NG2dOuiiYhYEHYvzoDAtMg5iTRQwerTuB0HdmQAVopQrkc1iGHViRopr
gDxw+rwjQ6Bo8Otdggcm2VP6AxJCfxGvnRiSYuku1luW1dMQdORtzF6hmnVF0weBa37ZzkJuf7pv
ctEciiQiwaQUCj/FvVD/yc07Tt6y6D7G97psaTkkhO4LgtC5hSqtiIsqH5SpaAO0YlwbGIv6+bKB
xaVAee//DDhSXtD3BQ8HG98mw/xMVjxxyBg1xYuiTa42GCurWTwIcxMYpcdZXn4+jye5G/KPoQA+
CMnoeC8YnlwEkwokI0qHrXyhZUtYFLoqmoVS57klKE9WihOLIZic5sGCRgUmJnaZqm/64rCygfMn
+BS16xgQAsMNEhKZrcEmfRTxHpmVY8WWV5e7SfDioPe14iN+aD1w+CauxtBg6oYOtHUcMiQQ/75D
XAbVH65aLkiPr80GYlVWZ+K1QxSG4AphNFX2jY54uqfKO7HSHzGPcugv9beCgj8Q9FFQlMD/0PFi
9BNhZa7OdbptjSrbGEkx+UabvDQz8YqSm37RqC+hlvnN7Gp5aL8ZSKr2FaPZM+3tcjsQdh8WWeyK
EBD4CvbzUTi7uskrT2dd6fKRsj3Ge0NPN5ttmNSWC9JhxKl5XgApbWlbpyHmtjLzzrXNKujS4qUJ
h18ZVMi3mN9HjFabER7z7h9WWbfGpP/GWBJi0QzMsiJqU9DeZIjdxmnnJDr0Y8i3UQn13RSGINds
EZKxtHF8pqS/L3/BFS8od5w40Ata36JMrYfPDJtq6td99/7fbGjn51GfWtqBYhouUH/BIIBb6Ucl
X4PCLy5kLo5h9HnumEjXSxNjbdO4w0KoemdUAjGQtaO0XsFjrZmZ797JLS61XMeBwXBfB1i9Bi6U
ESlWbK6BEdbMSI+ThrCEdBxbBqmDTq9cwNxcMDz9zdt0smfS29RbfdOQYf74/XWaB00PjZvxubfX
NLgXvcSJHcmRK50mQFZj4snoapfbDwjAXKX7Xczx3/TEoIei5D8un7nFt+P/m1QxCS99J26HHG/f
ENQMPMX1eJsAyn7ZxMVvBBNyvZQoVqP3eD0gA3braPyq7gG2JSBXv2xnbSnS9SkmrS+yFmchNdpb
YCK2FIxfl03I9HVzJxwcYpjARCxkgbxeuj0RtRKWtNiu5KDHvjhM14iY34d3TOG+Rv6aKvMS+uDM
nHSLjLyeEgJ8f6DNyoSOXh1YPbzFrXhVc555FeqCbpE0N6YSXRk9Go/5tIHuzHYwANNvzL5y9R6B
vD4ObxDRuqt1gqQdzRREr5HzN5fk5ImTtj/T8aaMkOkIWNV4SfiPkqj+EGNKAKJJl7/C4oGaOU/m
EAEPqnRNwAKQUjyV8C1l0Iv7KPnO07UPvWKDSveiVpsaYls4tJbq1i/6VkX32nBD30AO7qleyNzc
T753P9cQT4sxyZ+1ycQhpXCiEhVaHGJk16RR3AQiby3ECfrp4T/tIpW+V4FERFHsGDVlje0ryOOi
hLhPTLEyAbl4K08WJAVZcYJWz2jNN8budoOj3IEJcGVQcG3P5p9w8tZELIujJMK36spfPCo2lF/l
w0vcfJmG4vzuS29NqjEDXJMVvDP0HHvnx2is+OKlGW8Uq/Eo2wSUGp9gkFCoiRReJe0Hq4C4d4jb
UYynubR3o9vWd3bjzYxzsh/616rfhOpmDVfzUaz+FKee/AJpKwEARRws4iGIXsZ3ADHBYHRb34LW
e3xTj1Ag5C/8brolrzWHBsbfXOsT25JvjesuTpLeAFNTWLkxaNps831E2ejysV9qJ59tsuRTVRbm
YD5UmsC47d/JC30Z9S37bh+gyfDe/Gh1v3tsfseDW//NKT1ZnnR8SAE6lXicqkAkz4V9RSLUhshN
ClaMywtc9FwndqRgxbBzYtUpnsE4fRbtI+p/zVo+OP8Vl06J5ICh2lamDdP6gIyWq4dQUnmLnNI3
UepyoF6nQLngP63pAyF3csOdXi2zpjOqICbxjZOMmqfo5D1pqq/P5mO4GVRaKKQh+5R7OQnJRUvR
0wiU+omL33kE/Ozj5aUs+cNTE9LncUKlICyEidogEHhIIQ0KifZu5ZQvHYJTK9IXSrXOaskEKMhg
vico34nysa9f/9NKPoKXk4/C0CQSmm31Qa1OP+wpAXP9iPbBZSMLCwFBE6Z2wQeFNp7MQ0K400Ew
CKg4YLTR5Gq8ooAyWf4XTbwzM5Lfi1uzSGwFl6bN3zGV7Gb9zeizeG01Cy/VmRnJxVmEdWahwr0K
J4USH4SKw3aX8BemVIfL+7ZmSfJy0YhhyrGYHytgQ53q4ETVxkobV3di/7KlhQN9tibJrzVON8Vh
gYQyhgpJPoIGB82uyybWDoF0Z6BznutqmaP+BDILaCC7JUrvKVnDua6tRLo0ouUMDPlI8+zwDtEr
qMDY16/l6V7JkKI6DpuYtnh7iAFxzew5G5Nd7Gwu79ZSGHFmRUq4Jh1c1xjnGgDQH/zxx/A4PqfH
+jd/La7NY435K6DPUj9BXclVfk36f7uxhnYejVkjLSkvcR56/Uh7ECE+meTb5RWuHG6ZjIKPDsQw
eTYEkCW7zTn7aTnlBiqfGxUKbivLWTkUxvznJ15O9KjKQWkPuiNFda2M0wbTMP/trhqSVwih6UpI
jh2L8ncLPO99BH34V85eLu/a4koAV7IJ6GJnzYLzlTR6Ak3xAYcvBGYJRPLNGmPo/BdIYQFUdf4Y
kK5pGndaqGd42gaTvMXq9K5b6BbRESzSulY+tGP8fHlFi37hxKB0YVUA61gYNUAitvq3oqifjTJ8
ScC1ednM4nH7nxlMcp9vXD2IHjq32LhefYsgFwTBUNeKj+COvGxHri5AZQoUm9AjshwNuDIgsc4N
AbVRmJqSpkc081+MTXQF7U0XQg9o+LiRv0Z0Ip2H/7MG8j4TVPygO9LPrTUgPGoSiKgeB+NnpNx2
a+zeMn/TbADYHowizGPDti0zqRhaoqQWt6tj70V3cQCh3j2UlzeobBJf2yurC5LO37/2MJKEsgBC
N9Q3pQUlGC0WlcmOoBrfGuYrBM/RPHwQQH5pYPO4/LHWjEmH3W6sBmlcwo49qDApZHKRp6nZL00t
EZt+rYL2sTCVQPpDQ1KIpoi0MBsCiQX63eyYF939lMWbqGlejEhfWdLiBzu1I61p7KGaHWkGO5JU
e4fuMd3EcVv6bPiW42bjPRx+lBO/hu7otu7CGHp69ncrITedYW8v766cpf27ZJxMeD4DbPRy0dAZ
imnM9KaArDcm2MBuMO1ZWf6KJz5s1HBiOzUJxT0TGFg2ErSSuyrVXApw261JimIDLSV7p5dlBDg5
dzbMifjD5V8o+Z6PH4guInCZaPyidyTd1boZSNQnGTsyQ1x1fLoyouLVDI2vZST/mgExMijfQC+C
gWPpTJOWdFmkxMcKmsn0EWAg11oFxy94AugZ/TEivXF9SEiFvhc7ZqVr76xt9Rhvqd9sxCYP1E3j
MX+10DAfpZO34tO6pO1rC5ppBYNJ8U90p39r7wBPKNzoCuKhW0O49SE/1Ie52MFW3cTyasFh9YF2
BW3L+ZYWbekMVqooqB1m10qu/NOZ3RoAdX55Pi0Ps6wf7LL2J08+YfyNAKHDUFSb6NZq1XcYuiGF
fWij6ArE7TdpXDyJWl3j/Vw8lg5Yzj+QouAfPl9c5jiRAOKyPFqpDclj2zfnOnFnrriKpc+HRwPt
I9A0zBSw52ZySGJrTmgraFWlV1oP+IJmNW7hjNehED+v6sh5u3zdljYUUE5waMwH9ZNmXyTCutZC
Q5kZzkZUvWnfb3S9cU3tHpGGG42DL5Jif9noB7ZB/oyAYBrz7LMDNjBpNycVfIc91xUorUzbIZrQ
PJ3RazPHohkxz6S/6wGdWhPz/0OCQjso+AEiK/ZRqNzg4XtKMs1ztOZ7VZBDXoVARKm7oZoOmkLu
QlpseUmOmWh/alr65rDSdVJ1xX/I07ofFw3MC+g80zmqkGMK0HgW8FM0RMdCq705qGCevuM/yBPb
rkUUiw8IWB4QTVDwfH3iNmyKIheOzjDz9e4A6+ZrFGVCL37s35KX0tw4wO8U7hp/x9LRMIEKhA4C
ccCNKblIVXEU1Sr76KgmIPIyBlfroHWIsKmxWq+0J78BMKaD4vvlw7H4RCHa0NAOgkoOGPLP78BY
GolhQBjnmNzQ47gzodpnXYcH6za9hSTuDzQJXG2f7C5bXbrfFnwWxO3miQA5VyjMOAZJSp0ek7Tf
KKjsxNm0AZ/l2vs7b5p88k/tzDHxSdqTst7u87hUMLZUHMKd7uv7xFc8tD+88pe2tw5/s6xZFOyD
UfrjFJ+Yy0XTF8galYCpt3nbuTHYmMI0WVnV4uYhJEVwaAFML0+uzxqLU2zF0dFsqTcC82BCSnUg
rX95MfPefNq7EzNSBqwWRSUgmaOAguU60hI/SviuIgTCz2vDc7Ob/WzpYzoELvGTgA4qLUmmtmkI
1RkMlY2A95mtXwzTJpzlkFFburywpZfTwiXTzFl9AhSm54cCvo8UPGvTo9aBZqgtyzsFHAEru7dm
RDp5Y6vpYcGb9BihmNiZpPbB4LF2eZd8xulKpPcrjkwlNgDIOfaDA12biN0VdgIIaBK5jE/HKo6v
HCd/DId6bZRj0UdaINLAcwKiWUj2nW+ioBUbkjpVgqgw0EeyrTv2bPIXReiBofLf06jRXV1PB2AW
b4FUj1wnhqBYykm4UtlYuA0g6Ub7FBP1UN+S87+WhFQZw8IJgL6Ph247FSmoRMoVN7nwOc+szH9+
crOnkeP9zJFlmlMFjsfEATIYUu1fPpjw++BEwWM9vwLSO21ADY2ldpyC6VtPvNgUe62Jf1+2sXBk
5gjARiUa6DQEP+cLCQsl4Y0WJsfO4T/1LG83bQQMtlM42iZH88pt2uy10lHU13L1L9YHHQmk0pb1
oZRzbrsmVpYM3ZQcawOJbEXqyWuJttLfXHAmWOAfI1L2ZxQxT0LGw4AgyUjz6BnsZXvF1Hd57SDE
WcNHLhwMMIohWoBFG0dE2s9+UGyOOHneT5GDa1nsUouVX/f4MOLMUgUQHAR77fnGgWfLaRDEhehR
PGU9BmMzt10Tflq60WdGJH+vpJDnDE0YcchvDuB1ovA9Zrb9NKEuh3xaqCEeMLsNN4zHboCWFnym
VfxF5D+no1DOMPRZTk9aaoGOKf57kxwLtXnWMbfllyPBmw1SyssXYcFvnBmSltvmPE9i/NVH1cje
qGZfGTXmLtBT3fyFHRRzwPQBevhPOVTeJEAH4uAfxVx3aIGQV6EAjWnLcOXgy0TDc4w81xlwQoCL
A12fFMkxroThOEXJEWAPZV8dgFx/5vs2cQevvTG90ifXAPesOMal+BEifuAsA42OY2Ny7PxsQv+2
70eUMYJ4aDaYYPLKju3rGM9RKPyYJAB7JX4BrEHKO98pp30YPU+02E9qv4E33OQkXilALnxZ/CIQ
CVnItFA8lZ4mY9QTRENtcsT0094MzeuwIfu2/SI28GO757KJrlNovXyKWmpDi+ORYVpWiGQ7xv2x
ouzRBAH45fOz4GBmRTFkb9AcxtTaHOKevDzpFPJCBRv/MVHo5EIyE/HeqtCPTM7y72JOrMy/4sQK
GXph2QK3YUhG8zGdxF3PMPY3OPRbWVgYMoBAbNoZ1qYeMTWQTML++ttwtsz5o578gL5uba71qHrG
DEirWOk3RYFxhct7uVSatgxkwhqBjCbYsaXDSuKkzsuSMLxAys4cf4f8aRp+x7HuO9nvog767s6p
Ro+JCKMiZGWJCy8TGsDoyiOBBfTuI00/WaIN9easjlD/1PQSXJCRWXjZoNmzvh5IUuJXp/5q2+fj
s0K+CRg/aoOTWx6JLjgBQLEecBVIe4cx1msFgtJrm7p038DzPWPYLDxRcnnBaO0e975nx7D5ZzAN
TwcbdUPy3Zhi/kUA/vnITYzdYHbSUB4V50ecRr6SlpvaXiVZmC+DlEmgkGOAjwr+FmK2kgvUYjEN
oRLZQbsZfNVnG0NxOfzftOE7J0huV73fwu0EnyjG6BECA4wpN/ZBUaYOgCKifu4RTxxA9p//rsTW
OND7EKwO2l4o72upxefEDNVtG1PuoBKFQqPscbPQmWzKOxroURPYDoZ+Ii5A6D1RTM+QNeTb56+L
agvy2TlTn+Hh0pXBXVIV3rU68GJ7pie+CmUhnu0uX8zP2zgbAeMOaKEcBFOSyx4UZk29XuoBK6eN
xnJM4upf677jKqiAwqB/A4kW6MTLgYWIlLFBfmAEWm1vY8zQ1iEA487KQj624/wEqipWAmVbKLWg
oij5MQjbDkpea1YQPgt/3GDCDzVhTJ2VvxWP/EowQ+Bld+KdbvmO+fSBqptoDZ7xOcQ//wlS6mmM
WsScETV9ivnILNO2efympoNHSLyv7fuIx5sQwwiXv6CMuZv392zh0ies46ZrFZKj+n6I9sprEbvD
T+eu2od7fTf6pV8c2ba7Hgx/jS/mcxF3NgxOAX3mF0ef5fzlEEWJGsgw4eXIUHUZUOc3XmsdWhzt
G+SwPJGsTa8vPJawCJZCSDHiGUEd5txio9As7go0zbIbyDnc2ofoYF01XrVb40xb/JIoeoJGWEM8
LA8Rgc8xE4qaJsem7p9MO9mXMeC7nYOykl2VDfDP5K7A9Ctg3ms8dQtOBlkNKoJ4FTBWJE8VgeAU
IyoGYxhThGiF9mIU3Nfq7ipVV7qCi4ZmFjTQkEBASX4VMSfUJmjcsKPRq/u+x9huJJJ9p4JrBSP8
lw/p/GE+XU6UEWeNTgyGyM8hRpBF3kQMz+HQgU7VAV2ho45Qp5iMlyLFlCUguE+XTS7eCwr2KQeg
chPxsRS/hV2Wq/WIjZxfiOwXhqR+Tnv6pt9FB2WHV8kv91A6YhA7Wgk3FoIddPtBtAFPZAGFK9e5
xFB06B13yAdqP73rd/mu2reYUN46u3IbbeuVNsPCPcQ5wRIxU0DR45XuIajr+gwuFm1XCyPnpl36
UaUfkDA8gTnyO2QqvoVslU5x4fSASBHS60iLkRjLwqECXHC101I7sCZyxTNMpDuvqSh2NqtWwpyF
d/DUkinDJ3QlisGpgCiHl7dViyHkkerf8mH8i5t3ZkjaR9NQRhaHNg0aCOwIxFFsiD09JX6nfpFG
dr7fMIVuA/qm0IuSew6hPVRN2cKROZO2wWzfgbfMVXq+0r1ZeN3PzMx/fhL4GuA2CO0xZMe0p75i
EK/uVlDJSy4ZQR+uGEEiBqJ6KfAb2ThgrNC2A0PQXW8+2QNxTQ6Ui8n4JqtGN2mR+zbil1Wv0dYu
HgxAyuc00EHsKX0vgQFZzfi44BhbiaJicG0OIohe/3qlE1/rxJBUscgcAFUVFZlgOTmHkeaboVD3
45CuOMmFQhDswO8TaNgikZYVbBE6aJPCInYERf5G3+abZKtsHK/btjd0P+7LtW+3eDxs44MxGYVJ
uQubhoMBpuQiOYaK9lYa9b2CtrqbVrmxG5oSZYs2U1yQHL9H3LrPKghNhpnxbNcquAKQ4dylYOta
iWYWv+nJT5KKiF3GQgvcK2h8A6+bUTx9WQg5o3TFzKL3suEtoYQ3t/ykYLFroeNrp6odVGAImVQ0
NsfWT0fLr/TXy8/QoiVkgDrCa4yxyNzKYYdRWFLiCs6KncD7uJkRbcLxt+iylWdnxZIl+UmOWn8+
TDYQJYW4TsfkYHP1hcb9A1fXhBFRGP/8oH+obhvWrIj0KdoejdGpq1xjxzGshGuElYFO4vCq9Mn3
ign1up7KYkd79jARzWs1J2iFBiDBkLS3IOUBs1A/1fkOAAFxBaZBNA944uuVc13SqHXFkCS3k27d
TKLvjqqTTBgIE9eTCQJVuNTfcDXm3tTYL7Weim0cVj8p035iyom6qApbu4nqL2bfjRtwNn5PnRZc
QNAbY6INMcfcja7TjYfRBv3u7OSLIX6oSfNP3bVenzqHqCI3k974WiSIZ3ej8EUeOVub5LUnJuVn
XyTPTkWvQoCLVLukB67Q50jv3sGaQjZdzZ9yNQy9qDT5PoeGgq1Qn+Rxj1Ajoz9KMGu4bVH3HrOV
0rVCbfTMMN93FLQMCuET2JS0GxLGmVcOjn3T6XW2KXSrd1HkDGg7XJsWoiinhcgd8kaPTRoa5FX3
GIUdlK+08EoVbeK13fQ8lizaTpZ1Pw9xGwxd0ZapT6LV3rS6f2Cq9Zbk4TarrWfaTd9pbbtZDeJv
rZh+oMBWutFUmn7e1sm+csi3arQHt+kx5Y6a5FZh7a+0M0FcZOSNZyL7cEOa6H5E83fK7OLYKaay
SxrtiYRF4pmt882k7C3p10/i54OIFNmEv8QTgCsmOQybc6i2RhEFu2N5x67Va2eT917rh/f6ptol
a/3zBZeJDrNmoqQzC6bLWWYPXYh+6gwzCDvjNyUCnCTGysTbQmF37mL/sTFf9JNX2yx1I9GzQZ9n
B3nsT37xpqLV7Id+q7uGa7s09i18DEz9e2ux68K91lVUOzUTT9H8Bp3bBnwQeLFa14K6/1GD04KX
jx34SS77xIVsACUiNG1UtKMQKUtGulxJtLI046M2YRqjECC8arL0BlJe3wELTLfgHTdW3rqlGNnG
OD8WZaDfLdenShvIWKFpOCYOYBVguHGs23Dm24NEjK5vtebx8hJlEP1HhHdiUJ5u4UZhWjYY4441
chC3hdADlG9q29NUJB0NqVqXWdZmQCVpAyaWRyiz3mu50blGoRwa1QFnBQebgdVNv0TrFH5K6CPm
7jO3gt7dyudY+OYgsPjf3shxlGp1de3UFsXgXI8mU38bQVBzbL/ej4FyOU412jEq4LxyVkQrLTVS
FVBEZhKgkmMXijEWwt6/2vg/ZqTbg6EuqyehSQPug3drcuNf4vABDkz83OPAn+RgZjrwnXiu39h2
7f4slaHmuW4LvVZgzT5JDlB8NcOqShqoj/FTFuR7DOjcs9vi1YpcXKdNfZM9zPBldt/v01floKx4
j8WPCZ4dFC2AG/xUPjA0pUWpotGhGpYeuij71uUQ1+Tpr8vbvBRszOLwYF4GjuNT8UDjrE4ti9lB
V6duCOTqaBzGWtm01po88uKCQF0/y1NA/1Fmr8dwWAM2F6ZDT8ECwd0dxUBSyleitGUjqDp+QOg/
YbFEbeZDpRfYNRss0mbjobPmCjCaXd61hU4h7gCwbf/awXrO3asQOeFGnOtBvXEeoUCwz3y0WDcW
HizbTYPII/u1E7m4NAuRJ/4BEloOdVHcsUeih1rQ6U9pPXiYEHBJtzZ8u7wyNP5UVOWRSsgCSiHE
4qnSAYTCfUv187vhwO+Lbbmb05fspT4wHYd+7TVeXNsfo/Jcp2GzcujopIOJmCO/PVjaeNWx8i8C
a8i5onsE7Dzq1/OvOHmPs5Ij7upq1AUm4Njy+kj69H4E/LIm2krCvnStHCg+UQQAEGOREWbdqOhM
H7CLmZF6k9l5TvS9DEOXjGtN1KUH0Zlhvg7R0biR4SgaKZJqgt5LkJVv4YTYr1U9BekcWMBBS3gA
EefX2wDAT/wxqJ3vYp53IhrTHkdflJu2sDZGDPrvdG18bPHhBRqEzk1xU1fljgYHna6dRrhiAFSC
EdKLHsgm3QzXbuqxw0N7C5q6nbENUw/F+M3l6710HJ2PYqoDYZtPaJEaiLCChB2aKX2O+lslPJbY
OzDVrc0ByiptH9HFqSVpMzG3wP9FIrYJCCB5LxC317m9Nbti340du4IQ3svokF+pYf6OKijF2fQx
VKDuE4LjSJ2ylVdnsQzk6ChrgdFpBu9KxdZILTt4anjp+ECv+tt8BwpEODTIMR0u7/FCAI4S8h9D
85+fXEbRdDUo9WAIaZviQAusWQODLX/FPxak616a4/95Mjq8lWUHGqVvOl9Ta/6gb5Mq4mfrkMIU
fL+0mEzcP96KbW0q78LEqczSJxZNP3okGDyBHk3TVz9yh770bWS4vSiGbTKqmGKHcpdhZL8UtXwc
TfUu7ai5y9Kw9qZpeGr7MVB6454U/U5VmsQveXLFE3qtQD2qVNvJQ1UC2OqBrjhKbdF96QjtEBMY
JpFZrkC7CrRUqmkBVaDyPRXzUD8z38DkBJsArKOiAzHYpL9TOZLpSGzNfvLjKfOA3vFiB7I4mnkf
CnAo6pDtVOPiNYI4kIuQ8t6sjRS0gemhdCCabHN9W2Si8EtF/Lh8wJY//581SFcr6psSsx+qEVix
sgeDy0tJeO5qRruSISwlQc7JXkk3xmGsKtNCNwJG6k0cqlsn1P1SDb2J82c0TVewOQuf5ixPnn/O
yb0pklTPKyWlAVT09k2r3DggHnfRlgXnMdroa4HOkjkALQCAQDKJDqFkDkdfj8uyMkAEov8jMEec
79XrhwcO4pM5BA9QC7teiwYWdhSY9j82pVJASKss4kWLHYVuRQckc9o+2eTniJAuZF9/qAHiRJuH
YnhLRQf2fDsJAylwpGJ9Rd7eF3V4YCE9dJRfC5Ku9OmWQivYQjSAIRKAzg1pLzlTSD3oE3Ly936T
Qv3X49om8cG2bLrh/bQx5ymnqVwVsFhy6ujwqLOmHgL9T+3WyLEA8NVbLQhvo33/nO5m+L640/Zr
qaGsEIX37APjgGIsUic0I6XtjAaMyik4M5gygRBhj67BE2LjLd8LvOJPoAKfH2/LdMsDqtJ7cNAi
kb7FeOGtFazFy59PLjDARMP8iQ1ABI7v+ZcN+7IiFeY2wC2f+3jIPQolqtxmLrThvcuuZskUPBuG
MVRMvABdeW5KzevM6ZzGDOzo1qagbBPgfwZneEdWDH32aVDiwVX8GAJEyUVq0jAIxZEBRznIphqP
TOeqBDS87QoOcsHKnKNBPBUBLGBJ0nKmDqclRtUsKLvsTjHoPWqTB5OHXw4kMXkHSMkM/EVTRp6b
SUrQ59IWHwjclc9jT+/s3HzJovJ4+eN89iYwoxtgbEAUCSiAdA6sFBe8tzIagJ/eH+rEy/vbNjQ8
ASphRlc0QT5HNbMxG5G4CXNAHJyfhKoGe22MPCOoZhptHvXfirJ9u7yghUt2bkQKnSrNbLOYQN5E
gcZoi65SD1hj2vtmZR70OvbQY0YdTvWjFBPWxLjPu2SDGWwXBXjPivhN57DdoEZ+p7yVBUjW8/yR
1hwYqH9yZnhW1q2xqizuioGhHg1pA/4leQWovpZcS0IUW0P6ggbf3ulB5Hp5Vz7nQdgUAyPsAJXo
RLWkqxFNBfiGcKACLYq9dnpL4/EwaJgaHSovp9RVyrUsYfFg/bEoKyzHJlrneeeYQcJ+DJHqlmL0
xzBzp77HqEq1EpN99jFn65M9a5sDHp2R3gxUiB7UaKAwO4Sy+9FYU3Jc/FgzFg/1PaxObmmXppYj
JzbNAKxwgCMr+5yu4YuXTzD8sqMBZQ3UkXRN1BbFDFELyKVYoemC1YW4jZKCQ5tQjO2xMnE7O4/c
NCorF/VOsVGgJeSGloIJZLssfFsMkytaA4TxtfmLpSC2RczwxNX+Dnkjhu+tX308/gwxrYkeberR
DrIsl8/bZyeJ73GyBOkSQrfE1lmMfoXOQX0vkGtjBmSNfnDNiOS7ijiK05zi4kDs992ZjB0FdfzU
0/f/tpb57J3ElJC9iCsQ5tEAeP5NbqcP4FN5bsdppXa/eLJmGRbgTFDAkjN6YpaQDU7gHDOTe+PQ
4VXOtn+xkg+kEBAtgJRKB8vC5SCYAMItAXFxXKRemRWuytaEvxcvI4YH8TzOwI9PlXY+NLHTFWZg
1bqnprWvYLoa4jBuCzji5RUtm8J+AYsL8VaZ5LLiVZVjOoYGY0i2TQIXM8Gz96Dki4rdZVOLDs36
nymZ69JMemQRiKeCYsg2vV6hgPrd7H6gw+ox5esxE+6PDcwzaB1MTLBKR9tGCQlwStyf0W43ApCW
UkvvOq3026z+eXldi7foxJR0vMXIrTTlo4np7ditk18DWP04+Xr3ZV4QELhE1UEbJ0PjIl4RsyeT
EZBI+L0+ejFRXJRwVt65xY90YkbyO8I2Rm5z5H81wugkhKpAGbnWeFOR/Gqw47+5T/DTSBpQ8Abz
2rlnGLSMpuDaowFK95BMyXzFakE4Oa4savGQIy3APCkwCLoc1/Zmnef62KFYoqbeWP5s6lfN/pkl
X2R6R3qCb4Rpy7m2NSMKpSCBN/rQAnRgBFX8gN642xiWl0DLJlubVFiMRv5nCENF5/uWUChnkg6O
m1DcVOUlFoan1YZX1dyvE+iFTNlKIrt0yEGqPMtoIe78JKVFO3SSoLeD90in11Xbv3BbebJaa6VA
uHT8Ts1Id8mcmBgsWzED1O+2DU09HlVulr7marax2O+vX1yMB1GKbvUM/Jx/zMm7NKJlJPoKJZyC
NG6n1D6K4F4FYZHLZpbepVMzUr3BhuRP0UWIRvqRbcougnSH7nT+XxgBDBnMTujdwEGcr0WjoVGH
mAoMshwZcKreAQT9ctnEQoEBsyMnNqSPQzWInYD23wiGf8xv/MkBgQtQfMab8dS8R4G9VQF9hnTL
Sj6ydHlPrUpfKU0L6LrwHJF3m38fTHrPMuVR68ttl3y9g4MFwkfM/VgguuUgP5s1SJyoN4KxqSpX
KTDtXtWQPIE0zLc81FeSucUr9ceaHODrdc+zWEdYNFrVQ2a0b4US70lY7i5/tsUrdWJG8rEgWirq
yhJGABGxVMf8cAZAk1bulOb5q9xvHw7wZANt7fwUDiDqbKAnYQRmg8g6G7x1NY3F23SyHCkES8ZJ
T1BLNAJ9KK6HtNwXCT1c3jG0wPE7z6vu80FAc14FEkHFoT9fRxKOxGg1uCGTtU+9RW4SOz0M+bDl
pHvM9MJ2BVSDUtV6HGP9Gf7qV58Ye0WMxxJ82qJpX9IaIBwkGd81iFANKdQJCDSr4jC95qT/yUyM
tyhD7od2rfmJoT2qObDEhrULy+EhB9xME8r3bkwhNS02Zaq/liK6UvXIActI8hKBj7DNp4cotu8S
CPIVkbathK67phHdE1Y/FDqQtaHKn1VMPg3d3I4UO4tGhqfEeI8m5lequKkccdBo9xBqxaMCMbIx
bjcToGj6EN30kXaVTdleTKAPpSV6DFEsvlcokJoiRp4AfkerM57Bghd5XVPveqd6bYskh1x7DbW/
zoug3+tOyXTAuMuD2gLKZ/4/0r5st3Gc6/aJBFDUfKvBsxPHmapyIySVKs0TJYqUnv4sNQ6+thUj
QvV/091AA9nmIHJz7zU4EtBfjgJWwSxz39fOn7AtUjiwmUCqoZhHW/bMBrGjkTwMTfMIaVmUnzkL
YCXySwmttRaqT4ViU1fk8q4u+J2eSt9Mxo3eSpzgRr0ng1jFhXQ8KfRjWYszbFLWuajXjdkCFkDk
XrVk6xEt2oU9WVupk7plU773Q3FnUZh/2E6yEQw2ZkkWbVNSB7mh/NAHwb02HTdZDCDKYI+QCkv6
R16bvwl6SwUfj6qR/Iid8dVUkw8iLMyFfT9y+TjCBgoqQqHhNXFbu0MMYjbITQ/MGg92Mh5gevcZ
w44XYPWhWtWhVQEhBzgKDinkk9lxqM3CrXk7uCzSVm0lOt8p0x0M+Q5DYtaurmVrbQipCy+SdRen
sCyeXNPCo5PDrcXqY/iHSEjZ8gI8xk7UXgyMoavE/a+uzD/jjj83gyFcqdZl0MJdq0sh/10xywWF
7Uevd6vQoG8Wyz0909NVb+G74/U27rL3SNSrTowe/AwDpRgyl1T2saTOY1+o94IVL7irHgcMMZbN
xqTNRnWKIKc4WEWSQjkdxlpOuk1G680yxk1sGEcAnO472cK7CrmTZlcPRS82smgek5ZW8MQqnsy4
WFsEXnUyvauSoQDvvWjWpABhoyODl+bDZ2rWTzqhGEyxAUY4oG21F3X8s6Lhc03YOxbqGI7RtpDJ
mQ/mumfKwRo74A4LOMi193ESrZ2h3UEMAfLjw0Gzkw3uxJ9mlMC5By5e6NeelArO7yVfV6rxZhGY
fraTS5uTQ8VM8MeewCExTo5VaP5q+vYxYzAF5CXdaKPx3intgYcKHkDh3uyUVxXmWl4khspLibql
GTj9Rbjl06JQVe7jOjm2WXnHdDTdR935UcLyS1oQGJCkNDyex/CScxrmM4jboF5bp15T6zY8wCgE
Hc14O5TFZ2P1fiXpIU/ytcFl0Cv6jvblMZHWzu47eHvVm0534OpEWOwbI0P/hcsdVhWqwdpTHktr
w5J2K/r+bAIvO5Ttq532d8yMzyGsyIrYejRrOBVzhfiASye7lOByroGn9SLWPLCMbWlMg8jQsLAh
Bp6RXWL3wOGa4fuYk60kTYE3e5X4CnM2xCjPYRLDAYfc83gwwDhKTrkVbZKOQ6uySx551R1SLrel
k22NQX0GyDUwWHIoSH80tPaFh5oK7zf4Amn68N7l40PJ7TfdrH85RQS3k7p/0DPz2GtIMeOifiEk
hE1okfmlMfKF18cNhhGEBfASRVECcAPUba9vE1s2fRjmPT1Bh2LdVM4OV6RvFRyfMmykfdm3D40K
MrcaUnCqQB/PVRgQdfqdzOhTV+WegLFfAnCGC+H+hezgaxJiOWiloBqnqyiXzdF2oRp3SuFYaMjT
kzYObht/KOFCnv01g0MA6CBZqgYFBH3+dB1ULeZO0elwCKTruo+g1Wr5BZwqwXVefX91f012rkPN
plqGut3Gka6dlOFRxbnX9zLQce7Cdc+lqRl8H21pYNPkXjwgbCfrOTchEAzf2W0K3TOt3TeZ9pCX
H98H+pr0XA9r+iEXgVgRDQl1Mohf57Wn5xAsqjffR4CYGP7Gdc6DGHgkQ6EVUFu8k2cxeKeWBsO1
o1kk+53wRndzSO7BVVI8gjcq3Wxs7yJTtC7cBdZEy45cyViAtfRGB+o+vR7QsriLqDjzgodeFmXd
U5QOwitGfLlavylodNIaXriE5R1ce2HtQEcGqIKFKy5j2i7BB+QSYNE9G6Jc+JA2QoOCtDnErmCD
syp1+wmA5AAaB5ukaKQbR05QO/mzjMtTQ+11lZgBios7jYS/qy73Rcg2fUjOkXaOy+YQ18C0ZUnj
h4YEabKpfqIG50M75a5j6q+eD7uM5O+V2h9jnuaA9lNwkmJ5D+rSISZWf1BTZ2UlmQD8qW28AaU5
mByrb5IwCi1lnGlK+5ybeKoitQNKNzDj7F6T1jukSyB2agOWS5X7MkT+YMHa3edOikxSqEE+Aqgx
Oo2bEv6zrrR7PbN/5YbhC1yNVWt/aEZ0LCtxnztoxnQkPmlMSrQaReWrZbuKSH02zeGuzdq7LOx/
4PCHUU+EQ5ru9DbbMEr2haMwT3cqx7cygLbH2nFRk8FZqEPyCaiJddoWmmsy2LMVejCAIeIOFMad
Y0HX4Zi+KU69KofyPevVQ9z1DwaJINM6DitekjdzQMM5GY3PjikJ3OKSg14ii5VSHOio7mkqTuUw
ws6v4xaK76DGFnm1RdPhKako+oyFKEDIomCH2ODI13ybO/FRdsnRzrSApcWHZHDrgBrMb5uLN0Bi
NE92NVSLR+esJQR7iBmuqoQdfIr4MRI28Q0Fsls19Rke9TwlJiwLh2diwXQUuFdYyPXYP6wqDkOZ
bDPAU70045nv2KWAOV4UtGP62lVykrDW4IYs5TqumxelpACjEDDHdbplTXkcRuUYE+6lRf6SW/FR
i7uP0h72igY4AeXpOR9k6ZcxXseh/atMx1+Vw96hDPpb48NGr0B7yTg5lokMzGYMSiqBTrTOHK6x
cI9Ay0Kpf/FB242Ue1llPjkpeXT68L5N29FNBhIwswqGAgZIyAI2mtLtK05/jgML9KQZfcPgD4Oq
8CCEc3NVDM9qCsHikHA3SmELDP51FRi1/T4SDSyTCKpPYwQ8+YgPyK1J/kwyJOhDHT3bffkJ/oSC
TJGTAI+P0h9s3gU1Hxt/IMJXYeFdxqHilgWc9Ybp50E+f2fHxYqM6R+lHw+0UR6UytmIKt51bNhk
mfpZhxrgPmEJ9kx7bHj9UELe2+V9ez9Y5TOQKL1fN3TdFdkh7ywfT+Z1myB9zqM7i9NTCgoNepVn
s6NnVCeOtIcXcgi3Zgf89r7o/7Ae3r45aK2yHx+R2LTu2LKXUGU/IPe210OxdvRu2xbZCgyaxjXN
ejIY/0Vr7MmNTM1fjl08s3S8D2HX6yVG8RNYmCeC5M+lGcyswZ3pe1xpYTmso4ziCyfRPpoUWUoD
LC4ykDXL6QcQo+ehGs5R0vxorGybITH2C7Sa0Kk65qV5rJryRGW1xQMjUAHJLiSoSDSP72pZulXW
bMdhWMeaumob9AA5FPlcB6Qat6DGc4buIOHtRzhAcX1kwto0erXOB2q5ul6KDY0zeGR1zUONczrP
7PIellOrKozOZt0XeCSwAdOTR3iXabYLQtMq4zBMznT5xLs48aBxCJ5BClvRUcfLJBfbTofGoITD
Hzg9EIfMWdzubUs7O6h0BU5D78xYUTc5ST5hoAWiPyCcXGbtqil67tk9HVxSGCjFUg2mLroK/lSF
50lWfBZa8yej6tpsIhsSTHHrQ6Nup8Bq3a0HELCKKD72TdruezKtgGG9DVV5BtfZ3qKll7+jLw6/
32La2kpzajrFo5V+doqKwKs8PBcpW9ngcjSdg4xchRRqaIEs4VDzqFcGLOaHdZsNfgYL93NEsxEM
6bZyNdGvwUovD32pKzCgjpKA8/6BKZy5TUQPA5LHITLfMoOfYyFWCtjyHiBu2VplxYdDOkyvpsKC
gVDmW/no+Da0ZQ7CGnKP8HJYtTDM9AQURVy7lJqbMkV1GRleM2L/Vg3AWKJMgyyFXv1W05js8DQy
PTYo67BNdmFY74Elx9dGUKmv6hb7TT0zBZ9qkg3HsMofcS1rLsCAp1G33ovQWkEXEPtqtPxeK38n
kh0UQzzXsXMvtcRTsuhga2Kd5O0rSyFN1Rd3ggrpRTJcxUTbxLS2fwiAbarBPOOEPBYG9n6uPEUi
f0Uz/t6W5QHWRyujcDS0KpBiO5Mt+tAVXYCH6CbCh+8yMwV3TUWHoc/bhzScVAENoXhpFT1npfLp
MIwpr9Mj6OP8WBEYKXeVlgQsxrPVJi+qmb31MpeuY/Q+t5wzXikvTlc6sKGDcG6XCXNrwtfcF5Jt
tag8jvDZLmwdrt7pc99EsAAdwrtU40EsbK83tWMHOkves4PI6zX8UwK8tnaFHj93KuSTQ72HRTQu
R4rnuaeUzUa2dEUBVXaBmgmgmmf4jQbOjkz7wQ3B+JKJc8xVM3LBST8SW4lXZWcRFxnHc1kkOd5a
VgocBYUGDy3PIi13MRGvwo73xtBsOzvZaqhH4pAYN87QbMqYBWOvbUSTg7gPE29Dp6tKJ68ybH62
ofoCFdUUYhpxcZ9zUrmC5A9qlrygqJS7Ci3waKZizVR7F40JvpGq1+Aerz1JguI37r+AWfKMIss9
06OPhsZrwu2drNEQ7PMgH+CkHeLMgeHTOu6Nc141h1YZX0Xd/UHp6GBAAzdN4k+m9tskS7ZGFW6M
IcK9mNq5H7f2J0iL26JEL67HA6vvjdpr7BakSMjKFsO9wvlj5Sh7Penf0BNa5xrKTjayjzan6x7P
pdLOPKrrQRuPu6as17gXoddArQPl6kPe4VYvY3KIUvE7as01ics1cIx1UFbOOzo2kV9V8RaezDCG
1GBJH62A3RRuauGVrdAE52SSPwEd27p1bVuuarcnB4gP15BaQHNLR1sPz5V2VI0zLeE43mvWOw9R
FqwjOH8P0PfutMaDDvaWqDlUDFOkYrGNRAKKY9qo9l7dOduy5CvgiB7wFHqtAS3zEiv9FYIN2RTt
uc8s6JJXFoqGLa5kggtk6IZt3ktEy7U/uBrjNQpoxC3irHRlEu17lSDBk16dJe8Gyx5tWTV+VxRP
RUk2sKrzARzNfEsPA600ercwnDMu1yfIYn6OGcptGbhcKCkYw1lRpsO/dfZjbRf42xW+nyizccMn
z6bg4TpPS+5nY1Ih8wszVxSy8024+N6r06MgbeGhm2bYI5GC7gkeRa3PeZicIgOwUSmJCIiNjNjp
6Wtsxu09ihOb3u4eZO/sSC3/6AITUaX7fgw3lUR9OoflIu1M1a/hp+zl0YCXQm8LL9fgSt/QKMEm
Eeaq7yrVqwwpt/XQja6sbOm2BPReWoC9YozDUemJswMQPFqBpfTYKxM8GmxC5IIoLeQFUo0uXiq4
36geX7+kZg2fhKt2HFFFnLKqftY1cQpJtyOZU4EAnQZWWW900XsmzkPknKqPoSS/uQ0L+jzLT4oB
ahT82U9hxYRr5tYJFmgHJTaDOoeChiprl4Ud6oUKX2sC+XtlqYkPYNiq6sI3COpubHSjoV6Gd1ba
tQ9WNbkV9+I+CkPhOnm7sqp2azFzBRMVXDjjENQxXhAtLVe6LTN888lnaIrOA9V3q9WVRKoeHxIn
f4Dg8EnNho3TUrfhWXgWEeqLtjMmmzJn5Q5SJsyLG/jHdmpTLXQGb6BMbQI5v0ktGkhhZBPX79M0
Zd1YdyFk7sLc9uOQ/obP0UfSMBGwLHqCigufXOuJC7WBp4qbCw3QfwR1vnsfz5q7StoXqGSi+6Wv
ow3wPm2MUT+J38W68fug83BDy8zP7tMHEL+f4gB5UXWfPKbHJe/OhYf6FwL/iHKKgFTWqWh/JdkH
ftNCwWopwKz7AdlvZehHgjZ22AeQ+8zcAfJNC0FurOfVV2LR6/UcG3iU210MAL02rjhAQi5KREiv
VAVJgCK3pHOQAibIfsyofIEcZ7PQl71Z+vq34DHfUGWuwH0L++wk+71hHEzjUBZLmOybFaKLGNNU
XxRuhNVVphixaSaWKRQOvPJRKl68Sjx0MwKQph/jB75f2iG3R2ZCb4UCDA6s+3XUBIULw4hRymlS
3cv7XYkaojU+fF8xurVL0DkHFBIEdwplr+sgBSrbFNVS9ZT1H0Qr11CqWejD3Zq8fyPgv64jZFId
69xu1RNrBdofz4oZel2xG5Nf34/k1nRdxpntd0OWdg7OnjhVhfihRO2bYVVrnHyv34f5R2twfoJA
gwZYAODGLVAFr8djOFEeh72hnnpqvVth/0kZ+c1j/p7k9dYee9+A3Y+nTg0apgEfxXPnGaXfT5UZ
6woyDR70HaibaWO0H+Nq8OxK2UIHDWyeKFqZiv5aOpprNdV7LRnKdcgCPUexszsDGjT7MWrvWGyN
KxbJuxhmFj6w09DyqvHw/36cX5unAHlhV0z8LgKc8myYHU+tjPSJODXIzq2U/9TSbltW5Z6Zyp3u
sGdLgUTp9zFvbsaLmLMrNxplgXkpxMkw2aEI2V3Rxe/fh1CnC+bL8kFyR6colmuAB1wvHwS4batL
EAOadT70yGCVBd0d6dkuO3cW1OWWKAY3B3URcDaoye+wBZdfgIvzB5e7lwP5uzCmm2t1EWL2EUMJ
JreBwoJktbsXATTqpVjdax+F10MHUfWSnxwiiJtsFd4t+vDenE8LnHA0BSZ5zjnK0QqlwhOJ+ex8
EaAtWMFlYoUOZBCineZmfrxbkuu7IZkxEVnhvUpwJn81MtA4SUSWI6TzKPMVDDiRk9FnLKPX453r
ahNRpkNLeb/sGnZrMYFzw4Fsgy4CEPn17gn1QW0rlI6R4L3X+lOpL9Adbh2Wl39/in9x08goruqi
LjGbEYpxqCyY9XsY7dPlPXMzEhhboGhAENCaczhDRc3VGi8tMGd7P9tAFFC6o+JVazQCIOQaKp56
TB7bjyXbl5szeBF3NsKCCRUeVZjBUYXXfPdciyVppK8RgK6EzhMB90WzvyjkaRkM7ZORc3gnp57S
lIccHdCFL276oq5PkesYs7RHLczRbJ2BnzpFPuqt2JgFFHBk7Pdk/MHxC4BSSE9gIawN0ZE17RQd
NZFiX9fanZ7RO8WEP1BTNo9ZnSCfr8Up5Yry18fp9Y+cbdaeM5U4jcpPbdYfHdbe6UmXL8T4evQg
Btqhk48CNu6cCIBnusB3qvNTzpAnR8rLqMHdjJXrpq83sY3Cj64sHeG3FhhgYIIzADcwHkPXH4mV
QV0IrASOrZu8p58QfjXQWPUIcBSuDAxgrdeV7ULAbGHRb8cFwBUMFX3ylrqOy7gyAm6R0pMjVw5a
Uj/0Xb2Cg5+XOegEPWRPEZSIl9hyS0Fn10dWZ/0Aj2x+GgyKnqvJHwCXWtK8u7Wd6QTd/f8jm10g
ip6UaINlqMRvgZPYOIFYmatstcTZvHFyw6wewk2WDeV40GpncYBmRDFDj8Vp2FmubXvQAnJQ8/Hj
FTmJVQkDsnLdeXTfvGrb7xfva3aIyACUGUjaQFieM2MqxW7GBMnFKRMHPOZRiz3nauR9H+TrmToF
gZU2CHHQWJ7fDg4g0uUoy/6EpvU6atIAPexANuFmBLtqYTdOm21+Al3GmvbNxU2hR6zQCfqIJ0rS
bZsCZzuor1Fe7xy1fm8Ua/P90G7NHyTGoPs7SZx/cUOCypkZ1o7GTzYsHcCjYa+mXviWA0jT94Fu
6KmiQnARiV4PLGRNGot27HFBwO2gNbai09Zw4cNEQi4/VwBuA0dThp3q412TeInavjE0Vr//GbfH
a0/kxknB6B8U7cX0phBXCUHUJyeHHlgXbxld45hbukamk2q+iDDh+F+UaUNdRFFLijd51ff47ka/
dQHg837By3CV3S9lobe2C7JdDc50eLoAd3YdaTQ6XDTatDW5PJpqiQ7XrxFIp7JR13G+kMXcOrPA
enHg6gaJHZwr18HYkJbo2DnTZqm3ujo85Ir8/Pv1wQGChwkcuowvbEESAygtUtSRBsPwEm0vLN0z
AAz4+yioJYNDq2LXo6h/PRCzLIWiJhZBute6qgSAYSoud39NpUUmCxkiIFSx18AMuY6SNJASZ5nC
T+D0+0qJFnmXA8bWlAtxbuTq14FmZ0aTDQqolwY5gbEX+VGi/ikJ+ueCDOV2ADwwaNOyWQmArrRY
BdYRYD1UbBO5RU9MuL2ejwtf2e1fBD1/jBu5CAw4roceooqbcj1ST2ot94VmBqMhf1i1iTuVRl0Q
Kxy+IplAeT5BgcwqiOabJmovbaU0aJPZzsf3C06n02X2RWIFsOa4KkyIOs/u+CyKwrQsgIIzrdot
zLtST+/5CBv0GAYHUfwyxOXGlo91HwKml7oMYgpS5m6Idm2eKC9i+C3qV4p3kKWtukj3AWkAAad8
+P5n3jidrn7lLCnQBCDufNr9AlNTQV2tQ4N8SAz/+zA37rOrMLPVabRx7A07Iyd9eNOhuAvXdH9A
S5epxcLN+Q8W+8u8O3DLAu0GT5I5AbtNI6LCuVY9Df27kdtvPFG9gQ9+36EZZ7Qom0Ph3ulXuZls
c7R6vh/ojdMRjzqISlpoIKiQzrrehiQCMCXLGlD14vwRCmiBok1U57Uewt8i+ns9aLD8LqJNe/Di
1Gdtw/mgMvMETPeDSVu/GtO7gpcLtfbbg5rIJIC/O4DtXYfR0r42BQFfinLgnoGKVsGHFY3hpbBB
Tf+e7TgN6t9os7MFEJgxrbIEg1IwdeIQR5ZfQviQa93Crry1+S8jTf//YvpqCcBW3DfmPxpxkfFo
AEBN+JI28dLsza7mhhmxAJICs5fhUwdRNMzvTDquEgtguniJFzjNznz7ox4FiVHocOLomW3ABjWF
LBlN41Q0p7Z5ttLf32/wm3N28fdnW46btZHWBKvD8BA1Ndww1YtAif77KDfnzMCtjEQb6o9ziChJ
1G5Q9QwMPUFXKCve98WuHIYA8p8uhBwW9sFStNmOg/eUPgIGYJ6covb4mLuq8d4wBw3KDymXJJxu
LdDkqKdB1Qz+LPP8iXcwE5IQbDuplB1Gqq3rzgq+n72bZyAaY5MFHZ5G6j+9q4uNbXGRjoOszRO8
AmElxlV42xgDFCKSsHeHJm68DM4wpK5zT+FqjS43vYee0MKxcWurwCMKqlt4yHzF+dY1cxJegIOm
RfnjWKJlpHdgm3B9QaPoRuUAbcB/48yWb6IsmwMFR7WbwNGkiU+FUW80rsKAHc0qpQPVwzSWzt5b
zws8PdFOAQEcu3Re/62SUfRtloLH50mo7WYBICkgmnjKulg5P42FZ+eNbYP6BIXoOvRlYJ8wu0Fz
LbIi9K31E0n0uwISdYpYki65MY+XIf7RHrvYNbE1QMQ5RnOq1wBpATpTKLDVSiGRQL1KwFa5+Pun
IEXajbzeJJPJx/RdXgQswN3q47hEwK4EswDy8UMURIKvvv8cbuxDhIHJJIpLMD79B49/EaYJLaev
shw0Pv4OpA5UefpgqJeO+ZsLdBFllkkZddS0TYkmm9PtOiDntXr8+9ziahyzLRA5gIei9Kef0kYA
TggwKMrVRkTAEFJWZU8Wpu0GvxPeIJYFCScQIAEFn10lfdPpg21hyymlO64ATFhhhwPjF0NDqguS
EztD6wKg1YU3383lugg7u2GEBvX2cvKlhaLZltWGDxWKI0Do/2XzXYSZJTW5quDbLtDuBZmzq36Y
AD+k9cIJeKtMdTWFs6NJqEkqIGagncia7Jwf7V3/qO5DH4jRH4OPCxroAGe7VBi/9fS4ijrN8MWG
150y07I0w1mxQzEAJuQeQKPaK9zqrHN0iLatX2zLO77VNxnkhK2teU6gqff5/Vd3I+WnsHWdiNQ4
VQC9uv4RrEqg8NAlQA3QGFC+xzF/ZMMhqn98H+bG3X0VZv7ZOeOYRaMBCbCGPDcNkG60lysqx7XT
NCsnHv3v4936zNETMEAPnwxY5gQZjeQVwFWCntQJhKQck+Tn9wFuDegywCxdVAeg2TmtJ35u66ly
AOqXezopg7IbPaNfuFZurdJltNkqUQbdaUeAoVtA/K7OQCnCQ11578YlDMJSoNk6QfqzIW0Hboyq
fcRpua2657jVVlHTL+y7pQWanZJxkUUNECLyNEzKTCZw63RBWGZhKM4Mh1BRI7LUGMJ6UvskdeSS
Um4LiFiDGr6w2ZYizU5greKK7HAyAzGm3MU5YLJ1yI4dtDEokNff77tbx+7FTnBmx64pYjpkSFdP
vH+nSea27WYk/+FjvYwxO3MBGBuB1paYudE4ACvo6yQ/ku1QQUmsT5cKwDdnD9JyUCFEhwf/vj6B
IE2spFWKT3VQ7ozo5y+TP3ZLfLlbuw1CjpD8m9REvng7dqyiWllAByNu0RGHNvEDaIz/YUfDxxEV
DZT2kOjOvtE8RN/MVvE8SZjYpYX6EFViYUvfOnQoHLl0cL3wdJyfammYtoL1wjwpOip1pK2gLpUY
it+y9gyAOtyLQJ39+/2GDs4kkjctzlyRh9lGAfkyVErs6jcoUAA7mqBgLZEtbw0MPCEoeeE1aYPT
eL0HkF4yUyvgImkbYJ+ZSeGCoveLGU7v6TVXgr4J7YW3660PCabwFkiekx/GvHdDG62ytRzvgnQs
PTVNH7TReom7l++n7+bADNR+IJ2IzTeXyuEJUbOywTOyrdSACyBvj9BBAKvhJ80XvtqbA0KdBGov
+Ic+l7ZUWNXgDAq1EzWS+3bU9/mkODko3VK2dHNMJowFkXeiszb/YJsuM0LeWfJk6u0H15xtV4cP
dlbeF2icQGLB2Lca/6ECHziCpOeO6I1J6CGDwMZ3AHjAKIjn9coCs8M14F+2MA03fh26SYABIKuB
t/O8sEj1VI+SDJlG54g9ccAkgLZD0SGNsmniUah//fUKX8WbjreLLC43hKxqNZWnenRcB3hmImyX
1Pcyt9A5WKqb3lhkFM9h6QoZ/sm4fnZYVoXdgbOUyFOm/VTqxs3ARxT9n/8wpIsg02l6MaQUGtlS
cNwxYC55lvpocb7mlbIZ2E9WvX8fa2lA0/+/iAWta3tIoUByCuthk4L7pNhg+cml4sNSmNkqQYjG
UhUVDONBl14HCoMQBkDn5UKN48Y9c7U80+a8GE2Wk4pJmMifuAh/FHFsw/UJHNz/25TNcjTahqYa
CVzPbGSu1T1QE+4z/d/nt1cjmZ3IVg9ehQ1ozSlWog3oDi68woLBigM7emMQE/g/DWnuAmk5EtYI
Kaweqjp8j1MKXtRQH0J9qcYwLfOs7Ho5qnnZFUEyNPha/dSAzmKVb8xKAsv4mdGlmvVSoFmahjer
JnHw4b1Dw7VTY50gv9qq5a5Gzvb93N088P79WucXWZEqo1FqqJvETouaf2yAYQzjDFeXaKGn0aGV
S7v8hlInTn08qnC8OrA7mXfxSFkDqhOb5FSqcmW3pQRZUZWbupVvAwzvvcrO7RUH2dbt1SqQjn5f
tcae1QTrqtQrtJVs0POg2EH1t76FumdikD+D00VuVMQPvcYfEiuq12xg+cqM6QK8e/o+vm6C//36
uYKTMKnJWoLWExnNtRpbUdC0MGqLRQ42sZIk4ACgGVrnvFy4Km6fDv8Gnr0TwpGwtrKYejJikEyL
LrtX9Oo/fUn/xphtvEaarS4T2Ajk7QaGbF4KgkoIMZrv99zSSGbXUG4lpV2qqXpyhuTJ4u2kjlMv
da9vrhMcJ9AdRFYNqcvrw5QZo7CEDZRrv4o24Lb/nmojvr1t4Zip7NiuWMUwKPQcP1s0erpVVIPw
IHAacB9AK22uSjqmhdlqRTWhhicGQOwpyj5l8LvRXfD3fPKhDWujWi3VhG5eUxdhZ0d7XEWtrWhE
nCLVHFwzRAbT5I9q2y8U79Sbc3sRaHa8qyQC/6cCDFFfw0n9ZTjyozb6MPDTGAyNe68HrC4cXiiq
lvq29JbGefN4NB0cg4aJarkzX9q20jqcBkBBZuoREP5SpusGIhmhvfr7japDfn1y+gYDfy6wBwsh
g3Y90KfccR4qEv3C8bT9LyGgzAFcLYiAc6P0WlXhlpkAOC/sHw1g88NSK+rmYumAvuCJbEPyZf7s
E7yChoCKD8E8tgKo69Hna0f15D45qmfnGN7DiuXO3He/ldOii+ytjXIZe1rJi4wmN/ssYo5KTgnn
W7Mdf0Xa4MeFAYWn5B7w9kOscWhJjM+Oou3axj5FabzPRu5XEGgYQmufDyOBWgVwY1Ip9YVz6AYd
CbLqUIrHAw7gL2CQZj/PrusSOgFALJD0RetDPTBkgZ4ZWJWbqOEboVp+Vo1nxhi9iypZLLzIb7WX
rn7A7CQE7zGnaRGJExxNwMTz2f0EEG19uip4sOyJdevg1fFChkopLNO+SBnrCR8rIhrgxZXcBIOc
JC7T+yU9nn/8C+dXJLq6k7oQwezOv8/GoqbiTGQQAb6vl5ydFejAj9mRbTp4GIApC8sG7lt/hi2Y
kSdWrZbgm7f3PAgGeJ8Dw/RF4bjJRM2LEr8AMiax19z1W3JM70Mw4l/NxxFQJQ8KIx75yH87n4to
72nXfBk+6FGTtDKehV+K4qHBKdP/Gb4IFBeWdA/wAAH5qwzIx5Ji/A1PK7wI0PcCzgQvui9yuug8
ZJYD0NPJgJmrqz+wbbkq1vpT6BvgDR/Nz/SFrjpPH/0aAu/39Pz9+XULk6VhKwGlaxlE/aJ/q0B9
TzgQ0MQ9y7atK5657po+CzR0xzz24JxA6f8+5D+d7S8T/L+Q1pwjFukJFZkJMkIaBWAVtbkLxx+/
QZER6oOD2+8csO3+H2lfthw3zjT7RIzgBi633HrT0pIsWdYNw5YtruAC7nz6P+nvjE1BjMYZzVzM
hRXRRQCFQqGQlVlG6E5YejzAeuHlL7R1JU9U7xYM3uSx5ZM0oRluWPxsAZdrQbcD41F3oFdoi3ZB
rviDaJ5g8EvhmR88AfIP2wuoIADX38esGkfIZKZLR8SD9gB6MPaMZvs09ixIa2V35S/bVW9Nuhum
IIIU7BFd9Nfx7vI3LMf7pU/gorrKWCe3FXDZcnZUprd8Aon4NQD9ZHpC0uVqYPK7bHBznteD5m7G
zdRLijThDBtcJVie4TE0t993AQJlkD9KgnN/My6v7XGZVDexVKM2JnlJ4Jbntfkr8Q0ndKxFa31/
eXRbV7C1MS6b6mknqdB3hzHwJCkVcUx52BH0xk6sPOpUVHLaOgRW5vjbMtRETPQSY/Wi4jiVdz0r
BKslMsClZ4SaRqYZiAhhpfmp2WZ+OWufaNsB8O7PNiDq+23AkiI0c6L0554WTjy+MuFjlmgY3NlM
tDoDexf6xmojfh2p+ViDWVMwVVsZ+3oUyzes8qOq78yKQJz8XLTHMt6zCkQwdBRcHDcUAaE6u5or
LmRMTWYm8gRvtq6np2QPb95D8twNH+oD7tiP4r43gUcTLkBE7TjFuba0KTUdO8s9kd1iJA923P5M
kxRkh4UaCrDBotXiIoRidHZMTKxWmkevVZx9t8tMEBWWr/4Y9nCdQzneQKMYN40VyEb0oYEJU1Wd
KIy9RDWcuAKFh/54OSKILHHzV4FJopqWA85q0oPaWT/iCRxzILdpwHV32dTy0ZcGxc1bY5p2pKrw
DZ0pfqRBBKaT7WAO6c/LdjaHBMAn3raQKYDS4b2ng5wuSkEaM5yZ9gY2V9CUqkGWluBvix8uW9oO
3itTXPA2S9p15pJ/pQfDcmnkJH7o2d9Hd/JAyzadakH83j6dVga5AD7WuB5EGiJqH+jH8YrekRvd
oQdpB5Kd/w97gqnk5cPjiU4ka9D1mcs3Cqt2FaUHrTT2OviWLk/l1j5e3Y8I5/Fl1ZO5GjEwA5w4
oA11WNdCJvRoKhHqcqIC19a41tY4r0/RlVwW6BM/mwkBU6SJ5uCvYLi+j4glCBa/vY33+rUpzhtD
gCDkQrd7nO/FwXiDIGWzi3z5WwSB26v6qrvqfqr7UUULtCi12Npva8ucc1qROqP0Ochnxr60tu4p
47UGmqPL67ZZgFpb4TzSaCB4xDRMZe1PLoGM432ClKnHrav/DsYkt3Ih1SVwli0c1LvLLAeZKMZE
T0HEOpyr5zHIbuJv8yEH261jXam35ZXigqVteBj2orcG0WJ+eCWdWsPMlyR8fJVu6xvL8uhdHJi+
YmK84AryqheWefM1hJ68y/P8cX+8p4znkhDDCocOCwpVSUsO+rlgjj1Vd208PLBy9OdUJG/3uz3+
vd++N8jlJLi+d3ERgVUXHWd4FdDjBsSguM1GTDuAv67x5SZ6Ltq0cpVGeZg65aooJ3BCRyBwCpv+
3pq7N5KG+JcRrEhyNNcOSkaDnzT2W1xqKrgjbEGx8KPDv/9kLsWJmjimk2mN56R4UHPNCbs76G0F
lxfiY+iAEQ0MtnBAUPjzlyKQoQOHPEAjsuvAka5nfhIVdwhZQ/Z62dDHq897Q1yMAh6sMLPZGMGb
TPYRRKDQLO0Cd+yE7Y9ZeWAR9cpeMLgN6dz3RrlohSpDBH4tdTxLrZs95RT/U4/WEWBNtMImAOi7
8gGsqRJkrBcCB9XTAziGEbS7xLM94XG35O8fnHDppgOyHQzXfEGxRoOSWqqjdu7nCXTVVbRvat0E
Eyz9JgG4GpHqZq6ja2UstIU2GFdUkwgC+KZTrT6BW4aq0KvYivDGPEfhBMS59WtWMx/PL7vLy/0x
q8TMr+xwM1/YTTi2jaGd9T6DRAILyjoUcExtZA+LDR1tnShpq3iYf58ZaS1NlGgE5GAwKjcDW14d
p09KbN/Z+aslg5IAbMa563la9Fgb1Y/LA9zcOH+N85dBaOCp6OUm47m1HpNpP8TGIYxPQxEJRrk9
kVCLNQ0DHVs8RCdT2oShmjHiYUnDQQAuXrDh/fu2GMwkWKw1AuZxA8q072fSlBB5i6gEwEmJPYp7
BgWz3eX52nS8lQkumqHtslTwHwCvqRzk+PkmuWdqJsooRWaWv6/uhTIA82ZoaCPql/FZd0Fe6sa3
mVv541vopE7s2yAy/IyvG8AUA7y3VBT5a3vRFAqbobkzj1+T6CFNni9P3bJXPoSN1e9zh2VeyylI
WvH7qZTjVXGubiVQO3d1crZ6xdMj7d8nQXCHlUHOHVJr1tM0QURqn7vcoffDDfkKvQO4XfFkOdV9
dZx1J7z5900c781yLoIPomB+YICGhQEej7yUilp/NjfTamCcd8xg/M6jEVxtXck8aHSAfFIbRR16
SyL6cbnA1IFKo6mhbfq9C6ZD2ssDA758pNQtsiy/yuIe9JBGijJ2SG0/RB9kUGhpc7jsJ5shCdLZ
/xjm/KQ0wboc6dJ4Lo3Gt+byQELbLypGgyIsbYGxzY22Msb5SK6WjdRNgD8AqegOyQMOLj8kTOCK
21aWugHUnBfw5fu5NFLw69J20s9EvonAI9FNb3YiwCWIbHAXC7WdZtpXGImsfkvMs1XfKabAxObK
mAjT6LzFRd7mhhFq0cD0UgGqBw2Odf5EIHc0x3eNCIu4cX3BFloZ4sYSJq1pdiSfzlBzjNxEr/cz
2Nl7ZfCHpVOFWldGmz225vwC9ocMSvUZ8dAMtx/r+kuWG8dRmkV1983pXX0Sd0qXVlqSmqElklTd
0ZhRcqdagFKHAAK2PcVgKAAXAlqb+V0XGXGXg0AYMaux8IQOoIsEyYDx3Oii1rbtAYF2BLg1kJzw
vWZV2Q4y6Oixv1MQb9WPZEjctBJdCresqMgSweCiWMhvOJfJkTwRlaL7dk4Gr5IgoAqatkbwjLrx
4AjeiJUVzl/MpCs0tZcJrvO919xIP/rCgcqCfFbuykPoqE6FpJi50kHd5xioI3znXmISHyxVIAXA
im4s9B/LNKzOa1vO24xminGutf5kx9GPiFAIMBk2Wi9N5oRZ/EKH/pgM4xeqsT1VemgK5dJn7qPr
z1i8a/UZsxzXXVGNBDpptdsm0Q89AjdvxbLYl8wI3fGRICJsLu9q3NzyMkOeAMBExmWXqW/pyFMN
C8pQSZt5lw+FrSMPyHU8etnI7gCJfj+yyMqY1lto/4wacte2OZQvht1lExv1C3iRjrAGrLqtWTwP
iVrTcRoaRJ300B8kxcUj2jl7XLo9q+8G9BFc0BAH0sHu7i4b3p7EP3b5VhPZavs50hBaaK7vGdh1
u4Idp0oThJZlLT74KHa7bAB1vZB3vp9COzGLXDVKDA90iVPNTqWE7uca/PElvQMhmeDM24pkS3D5
f+Z45d8RbJVjYkBcXFLeZBN7rrs2tW8VRBYuz962HRxIKvg3ZIDx3w9r7KYSCHKFnO24fMvHOtAT
DSJu9HbQxufLpjZaruEheNP/xxa3v4xyuXcYFbZ5cq3X8kJI7EABJz2R9gryyRYI5Bv9e5TagjFu
ev/KLrfNoKRSGBVUH86aonklqjtUJH+46YMrC1wElRKiQj4AGzktG1eNgLtnzFViS7CNt838pu3Q
IH/Bt/wrIytyK60n8FvLbk/1LxWkQcZQVP/cNLMEYign62BI4HJXFaIYoUUpaFny2bXRjO/EneXN
HTSHLnuEyNByLqwCbq0O6kTB/QgwdQ11xtKXmP5qz/H+M2YWlBIALQRaTe/NxHlpToaG6EcLbNcY
7PB4ZtehrHDZzGZ5EbnAHzvccHomd0AWtJBmfmy9cNftYk8nLu5M6CoNfzZgYNwhI3FVB1xlAUVL
SuOaB1Fr8OaGhmI4qnjoVAKF2PvBaqVUlDHBJkON3k3bO0aGYIBX4vVQsHqLU/MRcWFr0g10QwAr
xG2rqoHeeVGh56qHhpA6P6IvHizyt2F0nku/KAyBuc0DBjcpdL7AoqHwyZBuGWRoEkxv4xtHdp6u
8Q67K05dQHsncpGfeMYNqK9FcMktJ0UxhAAuAuYksKi/n1BamTZj+Yhm02Z2taG9abshgKyLoMSz
mYUhlbRt6KKDIZRPgsrabkOQNMAOsjDrOPnZ3jyBMcHvv1pf7Jf6qv2e7plbPKKpNv4l6sjacpu1
dS42D7FpDWguMs7lRPysg4AOCBAJKTyrEOzGrYN0bYmbz7lSpdk2cZBOoASWfNmQ9oCBFa7RWDdl
SBSB22wun4buOZw68Jnfm3YVY4YEegCl3S+3/fl6MmJwpqv1IWe9ADEtssNt/oVVQa/qGm8L7BtQ
r9BLPJmt9anBLPWEBbcLbpT3vmgWBSQRTNRk5vxFml677rmoHy9Hsc1xIEzC1ZWNFi5iF0xvbZQa
tQggw6z2suGhUVL/spUNiOFClQSqdTw6LF0M3EhCqYrbpEIHoHykN+PVgK5/6Cjsix/aNVq4j5qf
BOk1KV2IA+wum970dJBDYoRgUv6AbFeoDXm1EowazWR4dXKnUGUXqfdjJCKN3JpJ5G9IeQB9xm2U
GyJSDlO3kgTFzjB05LrAOxL0l9JB4BNb41mb4XKPaDTRDQD2bUg3hahyx/4Q2i76eHOwbV+eua08
CjSXiL3gKv+Iy2eQ/lSWrv+zlMnQ9oX6qHx/2cLmlEFCzzYNNAsDA/vevxWotOuDhWZuuXpj3Vs3
P6jDv+c9h7DoysYyylVAKCtZKsEKBkaVbvweQZ+F5VQwUcvK8icjKM/R6oycEJ2C3F2h0mXCenCE
nSX5iravXUuaIyQKn2IantA3HgafmLW/5nhSmhHSkNASwRNIUj/RWQE8ncKsiLxlc21WVvjEohqG
LjdBuhCPX2s0O0EDFU8RIszEBvwEy7PEBqIvHQo8JlSmtlWRCIXTCrqBk6k75vBmTpGn1Fcskx0G
fe8ZQlPtLy0/KPQT/oeXDzCeoz4HkkRuy05Fl+KNFDMJOSKXlFIQNsMpUR7//Xohg8FOAeUTgjhn
Jetsk+aFop6HPHQyKfXtkTpG8e/FOhAWEHoWLiQFPeTLgq4cvTZzOQrtVD8X2VW3iLmaqVMPb5fH
shUTDDwZG0hZoFfLX0lUe2ZUHfHEZ7BfBh5Y7bb9hHevLXD7te2YyoYSm8lE6XBKyp1C8lM11bvL
A9nas2sz3Gx1rZ7GzMSx0IazV2bVMUmg+QDJs7BxLJBxXLa2me2tzS1RfbU4qlySPKeYN/nY3JDq
oOzpte23x+yQnHUAzhMvfUwCfR8999fRg+gRemsvr61zHmhjKjV7QIck+MQdC/pIkFWFqKEsOJo2
nQOM5IDYL+3qvN5JmA+qOS6iKl2RPJjxcCrzTNSFsjUUExaQDskLvwQXluYZ3Yr98kylQ79KTTpX
YqkjC3tKN80ooEBHZ5qi2Bof0q0ONWQw1gHot0hUtoE0PtbMFDjh5h0HJytuAWB7kEFbwLkFSmhg
l0D0S6+6N/M523eQRLpuT2FAD1BI1INxp56GkwiSvuX8gF2CjFNdCLV56l20ulMqU9AX5H30ajUv
YNKW+2KHWw/iriDGLp7NH45rW9x+rpJpnsMZLy20bR2Qi+Kh0WmGRXBLFbjfb5Xwj6ZAambiykj0
3wWp1SaDwG4eq6yFm89T45a9BXpYnZ6HmqhXodrcd2FROX1JXuuF2rVR5rNkAzweGxL1Cg3UFEhR
fVmtvWaGHCcAShBW6smV1CtN0JHygeSgArLTmKDbk0IRNblqo+lUyMqrhV5qt1Gzh9QmjlErOCpr
qMs3Vho/lEaS7Yuieb0cUjY9FAK3/wxWfe86ugaSp34JYCR5VNPSlU3J7bTvl41swi3AsfLHCpeh
qUbbNV2EfQCK7l22H67LR3aCzKKr+MrjdNIFzrIVQdbmOGcJY6U2lQ77oc51Vw1fI+Xh8oA2AzGI
JnE+gmxdBs77/bSBtKXUs3TR1HrID9WhvoG4ILr71LN1SB6rPfNlRON+dLPYCV0p8C6b397wK/Pc
AHtoztEEZChA/dW+PDmANZ4bN3/QqIPnlwYVpMQJT9GtLKq9bW5DpPKQmFeAROK78aPCZnLb43ai
AE5gNrE7Aeio57tYtN83l5AglIFgZmmi5M4akxqROU0wZKnXmX1tR78uT+H276MGhXhpok7DLaA8
ZnrYVLiVNPWbMZ8ZEXjI9u8jIIOdGRkh//qME2uYQkjynHFrcJQUhYpE/0SKg4asPya4K5w2SNaY
AEYA6udbprYOlaGF+e3yNG1V69Y2uAMsrQtVpS2G0QKInMt4fD2iDHUwae0MRQ6VRNu/bHDzTPk7
KP5WAu1YqKd3eHDG88wPaay/yNoiyNvuVUtydWZ9Aii5Gh9f5IWQpWYNElJ3Tf9plFBRnTrIWQ7e
5UH9fin7cKQAGwyGGzQMAurzPlwoeaUZ1gSoZPZm3Fm7/mo8zHtIoIBl0r+PXxs0cIdokTeAEYUm
EtsV1+QsuiVveiRiFXhoCO7j/FC7ySaSViN3tGr0qYMBulU/45ArC/xZkoVG0aIgeo66H7QtnL56
U0UkfpvnFfI2C3xBkCHj4RBZWetdPedYsPlrNINgl3wbk9fLy7X55AT9kz9GuJ2lai1Q+BAGObf0
sbWlYGGYUOOv1ahfSRED9LF3INuIHCCGGHQjyD9EI+S2XEvnOoGOLNLfOnGy2HTN8NwZkWCtll/5
4JF/hqjx7ZxpBdCx0sEj9YyBuetXhPHgwoKLy16JDzGYO0NVsLUF06rxSXczN61mFfDAkO4IBOzH
vHCU3gB5Mk5J7dfQ36kjlJaQ8cSFJJjVbe//Z0nxAPF+B9aAvUE+B7Z7S3G1FDju5Ndlr7m8bprM
7/E6s6FSDacJjQeWPlT0qAGF8N9sLKNcpaaWnSxgdKCAI2I+WZ0BRhxV9+o+FiXBoulaBrsypHby
0I8ohp6HCqId7b05C1JC0WwticbKQEnrKq0Wsm5d/lLrJzNSnKEZBdO1PQqoGCHqKgDBcqNQyjFU
OyBuziExrsOMnedQ1He/CZsyUZH5xwY3kMKEJMLQLXRxYBMwXHICI3e5B6uAH9/HJ3VPIKaMfz5c
doTNc3lllUuPqiksiAWw6hk8nIFp2GDheSvnyMVbr1v388GYRdJaWwuGh11IJ6E6hKyJm8uMFoyO
SqiezfDa7m7m9r7L7y4Pamu51ia4qZRas2FVnqGONrW+Bb2gLIzeLptYfoIPe2sT3LyVWRGlXR2B
VMwyg2FOd4bSncwsuTE6I7hsSjRh3CFS2AZtFblEBghNBzN97s3ntN9/xgbEmPC2CTYvnjkvyWJ0
W1gVarik9gnpnEQ5l0JQ7/ZI/lrh1yVphzEvU5y5duuY0QmcXOBJFT18bK/+Xyvc0sxWnVZG2I5n
3WoDwjp3poKcfPP5CHWlP9PFLQnoosII0BVENXcOrOP4JT1Lt2Yw75EM5R65i++tgF1P4Ku+rgVw
uQ3aEx2vRqhpIf2D7hJfvoVcl9Jby/HQjuGJ2ZPq6mNIPK0dPHCbH7NQPfaUHKDU6WlUerrsJ5tz
uzyaodi18JBwZ5Nql3Jf9wx+EiavdcdO9cgEJrYSClA4LlgJ4EjBTvE+oIdSCgVzqUB3CHKHBnwu
9UvZ185Y2E5u3NUy9SJhV/32gq6M8guqReR/VOPZU/OkJA4Jhuu59lPwqHcBOY5PIMCByOlt5g1C
BoGNFjis6Mo4l6iF0EIaKtxez/mVNTmNAfUlF0zZj9FLdq2DCtze1eh+e0oNCKyK4v/mllQJCHJR
e8CrGjfbY2bKNbh5UFBhrwZ0JiLtSYJ0wWWvWfb1h2C5MsLNbsE6W0O7JGronfwUm+OpM1SPTuxX
WhbBZVMb7fLLZP4dEDeZZRElTT0v28PDA79bBVXsZLsEzYSzb+3ZY7cXYRcEU/i7xLPKQOo8Tbre
wJ5AMeWA61kw9cmubObd5ZEtK3FhEnkkQZ0MdgSJJkyiKgVWpXrxVKFMyLykP8qV4l62JprH3wz2
q1GNQ9/0WQynxC5EC+r3YTefFkIWZnrpDeqzp9wVAXEFbsLDRCnRJLOnKNVMeQxxhj2r8TIQP3W2
6IF0Eyq1cpLfJIerwVVxYhdxgkvLfGtd2w/WTnK0K/ZwUE4LNYlJT6MLxKgCEie06tiVM38TzO7m
YoJ131qgRDhyOS9lEF2ZpQkll+Fo3rZXCwKhPCqnfm/2XvQlvl8q7cDmf2Wi5/pNZ8VTGbF+X935
9j+qgaccD6DaubBuu2Sfk2dbpGIqMrEs82pyixi8B/VSH6jt3KvIfoK6gAn42eUp3HSWvycR/8jd
pZo5Za2mIk1p3WKmX3rW7gqz8/LEer1sanNAf03xpSQi4Q6f18Dx62160Iraq7XU75Hz/Tcz3FMS
nkYoCoDNeDajG5VNXobmsUkX7OtNx1uNRX2/OJDemUupRw+yFF+NRHWUWnGiCF2YPe5NRexfHtL2
0bYyx+ULVt7UuAVgTN1RyV1rt1S3Y/m+P4Fo6JjPjuZPD/Fd+QPA/oPAtGjVllRm5YZaWFoFsOzo
vvAnX/ESHyIb0dE6KDvFjVwJSsL7WAh/FORH2vJRK6MEXdiZPaqAe43Vr6Zun80hEXBwi8bFba+e
UiutMkM9N23mTGnndmgBKXKR2LPIzOJIq5EYESnDaUR9jCEnsfrMaSvFNy3BYDbxFr9RWP9LKDUu
NTDzKa1nC6uk3jVv0b4IFuka1E9Hn3qxL2qxEC0PF3Z1O23GccAduwujXU/ooRw/db396/E6x6PQ
5Doum109nqPaCowJSmV26hIl8y+79+8q64d0YGWHixZl1ydVDtZdXEGAhrqJma+XqPB59eimPW7V
p3DY02wXPyykqQuhGSEe0530MT9GgSo7CQSkwiewZKAbzIqu2KMt5JQQhGidizVxMeUtCZcQbWIK
wp0O/YWevcYitQ+Bq/LE6Mi/JGh9MJT6x9qZol8J+5IYmuC8ERnhwkmiq21cSbi79qnsa1UaNFJ0
W+iNd3ldRRuCJ0NIIMQJxeUKvdYaQOJLBou36aN6htx5tu8bB1chUxAqRevERRRZprUSty3uH6ny
FJHeV9H7b1MwfqQ47QTzKDLGxZUQRZMmThogdigDLajqoaXZbfLGKYWNFyJTXGxJrMicS0h2nBP5
JQaUtOug7WqrTtmIUh7Bqcqncxa1IcaW9QBPU/SWdIUfT8r1sKBBpvmhMSsBgYJgYHzff5n1I162
gCHshuhQGLlTxWh3kr5XsaDraDtR/htl+GfaRFbR8brUUuQjCchXpbhWAULI/OZFOVG3daZA9fpr
emsOfg5J4QLM1u70VUSTKQjbPF0cqSMpRZUSj+LhdLJk2Tf1RnAQLb5wIZwSbnvPzOrAiSyrZ9q0
ThEGuGMxG9TPKAIoaezIyacS8dXMLvFmdb4m5jxMmlVDjC4FpdrUOGR4hNSpYLcJohbP5Sb3piRZ
LU4jvAEprkyv0GCLWkoiQnQtB+el6eN2ddlkllWUSJHTQ7irgoXckRzz4+dSZBswUA0dSB/ExjOp
UTuNYDjD9JLPcVBXoJ8tvl4Owdtz9scI39FHLaYpdSMhwbKejY66qvEEnjPBwmy79F8j3PFdR5NR
xgmOk66dHKoAwtLIglR/85kMrd7/zBavF1WUWSpnKsrgky6D8k4+sBFsDXgb+5oXsRsO3zLjaphs
UDqLkkfR6Li0nymAzE0jRmebv4oO5TSqev9tkbj92les1pUaRZfZ/jH250jHYYXGt8tGfrcffnDr
hR0XxVb03/CPxFJSGyRBR8I5/DUd1WPzfXKhVvoFvA3HKkg9yU2UQB0cA5eK1p99+Wq8obfTqduL
iP42X4fAhPznS7izrJwzQ6oZIHKN3zNPdrsC/EGRv3AGIUyVKhI89hJ5xv3lGdjcCwZeWNGhjZY8
vhePxqxJpxBm5zj1pajyyaCDpVek9Lh5oK3MqO+D4VxGamfIyMsHvIpbDPFWNnytvp+1T7Q8g2Lm
z3g4x9SjqNZRtgbulcaOYr1G5ugZk+As2cwGDCAZUdPVsAG5W0ZTxEM7ZvAaAsXKIQr3OskcVU79
NDmYUC24vETbc/ePNcI/wM8KGkmSHMD4HFitvr1Lq9ZJk7u5FXSIbYb4P6P6gIzHe0LGLIoLR6SP
93FKDqSzwEmthR3eJdvbNvkWF29ASguGt+2Bf4fHuYbKQugSRwj5OaqB0oiMOJ8QLAXtU5eXDFCu
9w7YoIcmtSLEx2naqwQvocMIaPzL1BEnKm1B7NqMjquZ5GKXbc3tMFPUYMAo9TCk084Iobx82StE
07b8fZVe4JEtk/oCG5eUzY6F6YHRdAZxXDb++/UBOQS+FCh84P35snQl1UWlGGCLnWrkoTW7ySb9
OUlwg7g8oI1JU1S8TGLzGjKa6bhNlRQxI2UE3symmp3WuomYqOd90wL2rG3jXQ+NtJwFI89Ay0NA
pspk5sygJlfY98tj2EgyodSL8xhNZxC/4I8TwCzKclbm/tzMhQP5dNwhJeTvmk+j0pk7azeFn1Bs
0/GWBoVvTQXK6YOYeR7PkgneJvkcX0Xfy/lWumUH1df24cHwQsWDLrF12z91Z/UUC24pGy4I1cNF
KgivS0uzyXsXpFaUgRsbNJa9fQDPvZulL9k8+5endGvRTPT/qlBBAqsv/2YwFVNcVgXcwjB6J+5H
oH4M77KJrSKmgo4znL7gCFlauN8PpBvtPMs1CMIwCHDoEIQxogdQKIGlElopmkuZ32QuKs/yyRSL
cGwNEE+6SD7kBR7Mo+1i9BzbOYmXOg/eYeJv40Pij1/VnyPw3QtLYOTaQoTf1sqtbXIxN6JTLisJ
7pelpgU1OPqiHEQ+oiaUjYNLWXpiF1phMC/wuyGp1bI0iwndpKBwuomh9uwQqfwp9T3QjIYlOL62
rWF7A3MCbQwewtOB+NBasOvnqTWdfEK1u232U/7YNdnusr9sz95fS8uXrEKvLI36XLaFAor2xglR
5K7KB6sU3Mw33ULF0xGE5tHpxwsxjhqoTuYECrdmXLau0ddnkBc8f2IgKxvLN6wGUqStRJUWeYxR
4O2bmX5EfkHlW7CDN6drZWX5+8pKOY4LVncA/3LHfuRy6A9m5lpDLFh/kRluVeYcTCO9zNRzLtFH
LRkDWc9uK419Iuhh6f+sCxcrsqapIbi9vOWr58Iw0dXxdRRBzjddeWWDvwskddWmHV6CM8NyMrlH
dy+ALiEaYpN0f9kFRG7GnYljKk8Nznzwgo5p6U1Efi0TETHLMiXcJQsaX3+mjK+Y2+qUG2mHVD9k
szOWzC/sUx3dZBXzadUK0pXtAS0aaQC94czgBjRlNgjqMKJzn90rU+tJnRx8YsrQBwBRl9+5BOcB
st1kI4kXhYb50bDGRf/Iu2xh620eAKC/JngH0Khpji1yrjEIdwPAelAEGO8aqIE6VpB5gDi80B8C
m0sG/GGVVja5iYumoa8UFTaZpwS54Rco8vQuMEf34N3oHtAwKFipTS9Hjz4k4PBarfJNYXKrNgBz
hkgfzAkQ89IdpNJl8cE2RdTlW10wCh6hkJLDJ3CD4sZGoT9AEhlJRFw6YzB62T4s3dxD6eeQlY7h
KO70gOb5JBDxiW9V+xWLLC36aJJVPlIfR3KJ1OZ3ajF6vymBYyfaja60y48WShqfmdOVOS4IjpFl
zFbKFsWbLnZ0fb4d0ip0aFFCwyIW5WabG5sYuKsDMYvulcWlVpG9o2bdDATSKHqWP0dVekrq4Y72
+SG1m8curO4uu+hmhF+Z446rMBsHE831w5mG4T30Fm+hTskc1Q4F22/ZXR92gqFapgX9OvRAcKW7
EKJmVTaa/TmUbqpI3RlW45H2LGs18OA/i05E07YZspAeASpr4JWUh2zgYjpZmQ7xBb14MsD4NSml
YERbMwfOA9x5kItBwZzz/zbp07JPcFlMUtUZreuZopLQCC4/F42gT4B7GE0LPJgNA1rNQvvGtDvY
eW6HL//eBf4MBDa4pUloqRIQVy91pP6A1Q9Q0j/ZtS045Lcce22Gy49ry660Oo9BHGWw/ZA/dWN4
JDKqb7HtJYWI2GkrEK6tcduoqscmrwZAdjowuNrd4E5m42lF742Z8KqzfDnv22tbiy+utizkQzt9
WDg2jDwKxtxymrFyda1qnFErAbzU8AHlla6lQVSWJ6APHtoKZ9x/W8XFk1YfEXdgyjc0VLSIed9W
3S6VgIEcRNRzW9tqPVQ+FsZN/T8W8hZz6ti5catMqqASKFo6LhcwjQZX00FXzoo8ooH3TjGSvRkn
nh6LeIa2YMEoKNhQMVvuwh9Y01jP8kkn4ImaCuuYxqhwgoelkiovinPPgN56SVqXgfqUibqcNicS
FKEa2gMQpvirSAPG/sEqi/FMGvKUhz2q0d0nbjsgpvpjgnPLeKyqniUaikxGdRzb+YT+HhGueokN
H1x/ZYPzOlXuNH2KKwUX7cHXrnDL3pv+FGi+/rURZNWbFYX1eDjfYyxspwk8QOdBZpXbRcatJkPf
Zla8gdr7upWPOSXeYLQuNC4P9giJghrLmLGpdqR+CpImhVpr7ZVm93h576Fj9cM84KQBwxO0DyGc
ChnG97sP2Nkamt+FegZPdeiGtfzTCBd5y/gOgpq+lU8Hq5PHgJHu2HXGDagGoWdh+nqGR4gmayc3
NNvvIc1OxdwflFrzlCYF3TTYJUb5h6zbLxTlDKeJzKshN78Zdlx5edFqziBVz9IQXkV2Al26MJDl
8luSqw96LhdOJ6s7WpC9gSLmUM6erAA4YAC2Eme72ZxObC5QQQNeIqvJTolKkIel4Bsp+qxHCLPR
Ut2Vlget51NWElefmFsm0k0rm8FY6AEbVPAcxPOVRftAorHHuvSHGrOA9dVjHuqn2JaRf9ZD5GRF
fA328xctlG4rMy1udNJbaD6rTkqtH0BRchsa8hfaF/hmcLe5xEpu+xEaHUN0HHsaenOefx2z4aRN
w10xoz0tVZvvaP59wVefE6Xd6TTqHV2a3HmQdlAE8Wa1aRwgfXLH1iTVr3Q7AMFQ70klASjdkr1o
JrtWHZ/lzKyc2OhugBQ+KawhbmfJ13VbnNk4Jbi9xQf0lnUeq+cTSFQj5Ebjianq9ah3pxkt2a5d
IJgXWZy4aIk8xbV8n8hREJLUazNp35X2W0ahDKlIO/jqoarJScsHEK4mA96vc2mvQbIjLnMvyevZ
YVb0zQaHu8tyNImWXRX6E7Q3pl7dgfl9dsATfavaaGw3qH49Kjo4os30hz2Erkwgp1epkBkYKTCC
wBCiCt+/AC2yb7PoS5EoX6zIiJycprDbzj/iLrad1mTfepVqrkXAVWdrdzLIbd3+/0j70h5JdWXb
X4TEDP7KkGNlVWaNXf0F1dANZjSYyfz6t+ird3cmyUvU/faRzj7SkSrSJhwOR6xYS1bw9at0rbXS
QxKTTwpwjVtaQeFrelF4etWGW13jbmKbL5GoTIcW/GBF5TrTETEbnu3rkG5tE9U3knTMjRrjNdCh
HS/0HRj7Ylfn8rMu2e9Fx97LQbsf+v5I2mFYh1nXOEKTPdGO50Q6mHXeQVQZNJBAE93JffyRBcOv
KuheiyCo3VIOTafREHPk+qBizBvO/BCJ6IdSBT/lzN6UUnyHmZk7FLl0JzHrnyXn34oO7mcamOib
hUhE5WBHi2wbMaPGF7Brrw9BxCjnD1Zib2QGbuUc0mRh3xxzFZFOKrdyAHJcqvtaFyyJn8y8by6D
yeSlKkmFBURTp/5B40NN1aV+4dY7fpf7y4MUS5FrksYOANx0hAIZaXVvZndACbHpFvqH15nfxXqm
2ACV5hKEmQBpUzBgakvBmtfIHfpTZgDQai5d6gsLmoo6QHI5iyHIiN1rDC/t+jurLYCVWiKoXTIz
SWeZpkRKXBLg9GL2yWTjKwjTtRpD5uP23XKdDV1u3iSR7QUme4Qh1GMoH6JGcYnxo9M/RfV028zs
N8KEFKhj0Wkxp7NsQ69IsegDXK7SE0IUYM2f1lC57aC6drQE45m5yrEo8BXKxNRl64rwNLMjiTNe
AC2iSj9ZKX2COnkLvhegnWldIkjTekeh0bcrtfIXSSESSnkHeB2kTtxQpB+p3uoOjeS7orH5Fu2M
hd2Y/bhERaUdJIAQWJpc51Jt6JD8seQjS8NvOrCNVnLXLPOF193stz0zMznoQw7Z5CiT5CNA+Rtb
IKlJ013Wm47O1rc/79yC0OdRZFD0gQlm2gi0g0aPdTtTjybAb5qBAS3K3LZT/j5Hs0zZQE4rq+jW
wZ0u86CKYUQaaZCMqaz0ubuvH0pII78Hd8EGlCz3IELaqJ/hU/FmeH+9vgu7k52kusAcppoqR7V4
jUNMZBXg7O0G9//PyiRWFsyqNaWFlW4A/xGogDl/ZnK4YOX6aXCxh9NwqXUiTyUbVpowX4mg9/u/
b7bAgonaHTwciuXT/p8hklAflFg5Dp3tttJ+sFtwUvy9KO6llcn7o8jjpgoBKjnWFOADNToxIv91
f+LSxOj2Z49eK2d61GkJFqISR2lUx1JADGH/Q6y/2K/Jy8POG6gXoM+J6UpgwqIUiV7ki+AfCgmX
y5mcnj4piVEYiYxWN7BTOiMuMv5nZRiDIWaBqoH+UCvFU4QSO33VYNCriXwtpZ+33XzWAVFAxlSs
AcKUKT9grQ9hWqQ4xLZoHaO6L9OFUtAMRGxc6H8Wpq4xDGYVFuNBAg5fdXOAsozMwbcrf2q1o220
O+4GmGkQP0AlWn8oH+WT2OiPeXFnbJe0qGdCI5i3MZyL/8Zs7nS12qBqIk9kGaEDz/BYwyxZQjs3
VJGH/sO+nlmarNqQpaaRSwE3kjHegIGybU3thW83c6VcrGZyImpRGeBoy+VjTl968lUVX1X5qzUW
MrpZD0ER14J7oO8znSMzmMRbHZj+Y59zzNkqkhvEix2G2Q/zn5HpBFmXyRKuLVs+hqRKnTiVG7fW
M9NJibE0F7dkalIC7UG4gcge4CJuwDQvZWulME6pFHm3HWC8hS6rJXB7cPWB9hBx7wrj1mlDXA0h
4kgUx8RN62475PodGGZ/C4ILqw2zO4ZG/kIdaH5x/9fqFdaNS1lR1NyQj2XPdhJSPIYpPEWSFhY3
02DD6gg0aUDEqmOVE9drVVUyGS8RvTpPW2V+gvKAGxar0otNRx7FaLxAX/89kg8AS2QbxgiHGIex
L68A6N1pdRlJFtiCNBcqSB7jIXRsxXqIxEK1a87rkUFZUEqxYHFK048qBgVeq5KPGqii+vi5in/f
9o8Z8DEWg5lFXM0wAQbYy8VQGSwihtrKKHFFh8wIDKeQCt0b4vLVMKp3XrIdIEuf3WAfqNJ+a1FP
FpKPufhx/gvGPTi7UfEMD3Se4CM26Vva2Hjf3lkSnuvKEn3l/FpBVmBoOBNg3L76cJUhojIYgHQy
d6Kin5le7Kqo7r0yQQqc8Pg5SkDcmeP9zjX7EOSluXQPje2T6YGE9APGifEWuQZCmYkuMRHrAwDC
bJurTv6sYNYyOyTAKTG/eo0edK/1oS26z0/UdpZGNMb7/Jb5yWb3SWY2DcXnrkNI4OjmK2jBtybX
PsLa/ohDeQGvOfttkQEB2QZBDUDbLr9t1EdpomjdcFSS9iQ6dIglOr7xLPpgqOnCi+OPr14t7j9r
0/Bd1LXRJwGsxVt0S3VUhlsHuOtTucU+7xALFjx37lEJtDWU2sDDCpqRafzp2qjqgwyEoPE2h5KG
o+1jj77UO/2BrFMfAyMU8+HxTtouWf4z1n+1VFsBau+PssZ0gLUNwkwyIyhcY+KhwFX1PKAtXbqh
PzxKfvQAYi/ijzK1JTQAADao1uRoHRcP1Bgcrn8FJvQByBqRfZPPmwBPalKmWUcwfbVOQNLOyZJM
BvMtxhZNs1c8aBvCq0NJc4GFQUlSK9a5TX7VQ4rSb5tU/u1wNjMIhf4onp1QlzIIGvWTfHaI4yFE
hwUEj1C/XJtu/qT/kh6rve6BMtm1sCe9j8myJ/qUn0IPTOFLrfu5A3b+AybPwjbsAonmwjoKKdmE
KKfHSQUQ6YAeJyd7vW/eb6947oQBv4K6AZoBtm5PYlou57oIe1scDUw1BOkqTO9T0nkYWVlw9tmF
wdkg2QV06lV7W2FNQaH+MRxFp7p0sFZ6A/zws2TtWfD6D2sCRtkGyxGa6dNOlQTrhaTV+IjkQS/h
4FWP6R7TL7KlZ9bc/apawBNCehN08leNaBOsZ2DGE0epXdvQXmgsurBtkAyYOSQq+MIME5Ud6DpO
khTFQE3c7OCSehj4uWF+KGn/K8qAWCm6+ovkmrnSmZQ6kaTtQOmEFo54Aov0GtfuSwb+zSJS7qqu
3xHehm4y2Cs2dK9pkazD2NowOfquIm0Ts/hgp7R1ai6/CnnkTO5p7iRdBbWk9pN24oUGNUNPGnzl
CnsD6vw+DcP7Pgg7ZyAVBpLNGnDqXv7JbSJAV1x/ynn5BCU3vI765qPKuydhYgipVh6URF81Zr0f
YhzzVKY/2qA4ZQn1CSS6ZE19Y4Dmy4bkK2XzC4Pjb5w3uWsXmbyP0+aeS91ronPIeSvVnqnDimvE
VyVNoLIeVI6pYJTWrNptpVeALBnmPe3je6Jmv6vKumcBeD5En206UnaOku/s1jAccHr6fV/HruDy
e0+yu4AVwJbooQv+yGe5Zz9kvNu3sdqSdWIN70CGHICc3Wdas7G0+kPlaF51pbqxa/tRl2TPaPHH
KlMHKQ2QPyjumM9BiA4F1MkOpBy+wtygd73dur1mrMJRftBq0fQx9Kj0k4pJjqSqftqklR/W0iNV
lF+2AhL1ipdP8BIoF8b3VlVuBbA9ji3Q/bIj+yEvjSXvm8vEz51vDB9nyZVpKRLtajh46deFYx+q
beZnB8m3n/mK/OTb8kG8LVE6LNmcxOBCNoRkIq880oQfMkl6atvQ77olvrWZWatRTcACzAHXD15t
k4Nll23Oi0DDwbKDH00g6Z4hgQAhDrQXLSYvCQgYnNZMS0809G2ccnfURAgwXqcrg5OPNK9qRzH+
nhbSgqIHQhdeJEjb/xQiznbcFrId9Q2CVxynXiFHbqRu2/zxdoT8w3wzvXl1xP2R2kzDv8eb+cxK
h2miwcjC4agO6TFj4q0KUMuwuKZuDW4pd0ymT+h2Fo5C24MxClXGTjYUTgZWJwl9ayIF8TqFrNqK
xqJzkd4wx07RxQuYmXktBxCBK8GXARAYdHX9hV8//rpbv36ShSpWMoDIhA0ARmor+SPZVXvxboH7
ia8pqrde7cuevVH3lted9HXipS/VgXzf/hFzoR/zKRb8Byy9gFNd7mDKeyprEn5DCjRhIJ7EEgn6
3M2MGI1pBwyXgZ18cgxqG2BZOTKGo9XGG0hJu52cNoCZEr+trYV34gwxGrzuzNgk7UhKpYdyJ1ZD
2yRzcgN0kE0BMVQ7iXu/M/O3VNZ/hWbt95LNoXdro7LRqMwLYgijNYM/dj5SrSMObpxvuzbeaRlt
b2/4bHpuAfUCcmwCPZPpjttBWMhsQKpiHti2W5cQvhvnItEEhnQsWPD+ofaFnNyCRAIeHle0/oHQ
GOZYOLTKkm7dRAy3m2L+SxkHqRdI4Q2YumrboHVdFUU5GEeUb9YBPNbS1kpnLyzlT3l8emDQ2wCf
9KjqdVXGgWoYDqdmQ66vpNQF2Cp0wPr5ptWoUMVtq7lyDc1PKwLuBLjpQxW3fKXkEKGT5B8q61eD
DFiDlmL4q3zJZH3DFRY76dB+QQ+ArTJaFy5SpLdY7rKFXG4GtAuVJgOSr3jzEqCeJuesylujIQ2+
erMzHvKt5LBVcwh3iRts+spJ78uVvOebJY6yuaTLMAgGxHQFwmHTskbMTbtMOaQ2QWu/GYzhHaF/
XdFsq0b6zuK6cKDZcNu/5xLkc5OToFZnNlfVgohjEv8OkJNo7RfBRMmgrJKFiuts3QtFoRFvbaD+
NC1kRJApkCRJF8fwVXrQdBcakit5iwn1/CN7zn22jn4tCUaOn+nKA89MqpfhUoZ0hcXLHuqYNt+V
BagPlcBaR6R+6xJ5zUW0G2z7AHmNYcH3Z0Pb+WInV11cBBZQGhB0jFO19rkBEeRKlx+LwaR+ltog
tcDE431pCLpCYe5DJPma2NI+0rpXs7bBDyHywFdAkeGQrkw/Var97GJuPd7++nNJz/mvnHz9rC5T
K1MQbUhw4OEv03xsktNtE7MOZmPCDG9tDApOYQZ4HyghxOLEMRPqa9gaO52EhyZK10mX/IxsoJ5u
25tdEtqqJuQfFFWdShrkwPPkCsPGNy0EJqPcBSwdUJqlq2vunjTOzEyurgIUdKnJDOMoExr6TZXJ
fhMkIajCoUawNTMldHK1tEGaJMf3uaJ7sW3TDWMxUtqYrMOk8LIyeYBSSww63H4J5Tr38zDJiuo5
hA4wADB5YKt5SIApQoQP5LWdUS8tKkiMvJRatr693bP347mlyREzbUD723CAo2/1nQxJz6Z06C/L
HVzZ66AL+LnEUTsXJNESM1ERxTAFisyXZ5piKDwaSgVBMuNvRWE/csU4ZIr42QPOVhHjzWLm0nUw
V/8cq0WIySjC4sRc2kw7RUlqJcVNBrKLOMkdmu2G7O6ZNqnXJLaja4ljZcmCK8/uLYb8QVSLgoKK
Cc1Ls5KRamo85h7GA39NNsMG/aNNdjcSbiUefVgqs85WBvHmB2Mk5JkwBz2xl/dKY4W6Jo6Fn7yy
O2VFN/VTCta0ahNSx3wIj+qduun2yvttJ/pDxDaN0+eGJ05kyWjmR3R8GGSkdzMWrPrIos5Iv45p
zaJbWbEyuB1r0OnVoicdqaCLCu1aFGAzT/hnX0YvwyDfxS2D5IewWie3FF8zqs3QtHjRVrtOQKeg
ApWAVYrIjal2j9aBa8XiW2g1aLfUb9YnK0tOPjApu9JEC9U6tV2lsXjMW+tNoua9qYpudXvhc8HK
0lGdgivjUTiFm8Sko3UsI1gJs3rq1GavtNhoigrVbTtzz4YzO1OohJyqA8oRKq5e5aGPnlWyhGH4
f7jO/67kKswn4w1AEOb1tfYlgemdO/mx/m6Pw35Ml+3+KdqUK610ot0SPdD8MflvF6dUNLzEjFOb
U/PYZ7Gf9BK6QQx1HKINkUukdkOydN929oOdgGNWxxRFn3xrvcy9NAoXWgeL+zCJTiGxEyMIKhPc
q8Ur/4jf2SpS3f4tPLQ7DpDnjh+rXQ0c7C9lodc860uGAZgKwdsBBc/LYGHJhhw3RJhHA2JHNX/K
AB7s4U23PWnBytSTWB/0IBzRDPTmv2267+qtDXjubRtzlxcK4ngyAGYHsPhkJWZBwSlhBcYRLn0I
yCNJEg+4SAcX+W1D81/rP0vT3ksPlkZGa+Q/6qm+a7fGRtsoGwgjKpnT76w12eV+fQB74dZaeufN
7qOJWosJ9UCACcf//6wUwi1Np6Gd4eQb4E2seqcGlXRuLBHizZmxUSjGtYX6M1QEL83YMS2zkjR4
TqbsGPJ2p9nFSW+khVGUuSQP4Qtjrxg8GLm+L82Ulh73kE/DcymqN9Ad1lBvbcZ2Tg9SPLny/uGz
jVVpVQNnkWbI48852zxJqGABxuDCUdrXP1ThoBX6KL8Mn/SFfODMZ8/lsXxQ39IXZbtgedyv6UWF
aP0/YkyA7U0+G2U8lqOsEQDkRNIu3JS7dGV7puYl4Tre9L+g5bo0QDqX7+A0KwTppiFjaOJysbKZ
mkEbKgIoo3xTyuJR08PfopTdSiZfwD+bIF5ZmleZdRukWCYIKZD0THGdVUFYZMbCOKbJi87utPox
XZIes+ZyKkAR/tfGJIMOlSqKVMbQc9Ltp8iy6pWihJ+dEYJleaiCg6ZzTNihDaXFQewQWhSu0eDJ
Lxel8Jo6E27IDA1cKoPLAD9/hRyHhmBUZ67Ukp+t1PeHJJX2QZUY21Q3M2dQu886bVNnGPBXwyqH
4EVRtmuJdH5FeYLWnnYX1/UH/uwno/k7r43moSkYmDF4XHlCV+8bqXqWReab2XDHRQKBoPQeYCU/
LbQ7IoebgVZrakTrntYbkFvtSxJjVqHBeEWVcDQyclF6Nse0qlKJF3SLBC6oApVW5qkRinqW2jqJ
oUZuaTG/5/q+rZJ9Vdeqo1cMnOUNZuXajpIVNeRqc9u353IEQByhTD0yPpApJ3sEeXopl/CiUSVg
GQiU0am+BNKevaqJhpoPFB6QZU5fZ1wVhp2VmQEqpPo1MPUHVevzBxmCMCuZhWyVlolP9E7bymkI
5hpT53tQk+2DodqYXfl2e8VzXn7+YyYe2LTNUPG8g5erkMPsvvvmkcvBwmW2ZGQSGlPWqu2QN8YR
o2wbhsGITlnnsvBvL2VuFmIUmwdbB6oV6KhOA31ELaqMelyxUkGm6hBnD2pVuL2VO/bwrNn36Og6
WRdhkCP2KfjWbtufcR7gvzHBb46a8CjtXwapWq0rMcSgnDfQJgp+6xh5um1gJieADhj6kSpUpSGX
MQn5JY/aKBHg0MIsuFtEP4Yy3Gi4MjlfmoiducsuLE28QhQhUqwQBFrQMt1HJvO4aniqsU4DTHz8
vr2quW0bH+kQoQUYA/RNl9vWDL02NCX4x1Sb7fDY8WT29zrFFu79/0yMP+HsrpQzVY9JzPRjidgZ
VD/67O/zzgsD4wE4MzAwNcDVL6tH1oArv3lV5W/dXhJGmyseXlgZ/ePMSidCdZBTMipvGF8EarMO
4W7XOV+1nx0lzFWtzNj9B1jEhdGJ07UWlJEDA06nNREqh4nD2c+QPiUK8TD09g9H6PxDTfyOhTQo
ejPrjwP9CKRvMSyl1UvONjmjvIhTQdtOPQpcpaiSffZD+Hzbn+fKntgxXUe6Cep9Y0ooNVSmJeUx
HLpf0dzXMC4HysXfqo8bayf5lgvJ2R8l39JvxXSy1RLX9Nz1cmFevfQSVYQZA8vjSMtvQXN2WKm+
sgm+QV7iwWCyWqJmngNoXxicHGAgHPLaFrV6HHSM1ykNZh571seOEGGFscNRq8XGmEXc4uGn17tY
17xcCTZhCa1VO4jugtT6lZX5Y9fKGGWsQuWAKWr9YPX9j4hI2zTNN5HE7uq832ZyGe6TrFp6IlxH
VkhNgSMHWd4YX6f8JHKWiajJiAzWSrKW03czoS7BhBHon/8hwzjP+CYOqAvJqss6xAuVPmbakx2/
3/a+MdJMk3OMlqLhhC42ROAm5SugJ/oGiAzUZOvHpDuw5K1oFpRY1bms9dzGxMPq1KgiMDkbgCY0
/ijOlSuOUju2h1SuREv2IdrkPgjwPQXqXcfIR/358/Yq55wcvFyAYRL0iJCuTQJuEsktSyiWyUQk
u6Jv0zvFYtLGigO/HpDtdjQ+6RbbDlW0oqgseZ1I9oMJ7dhqifFodsvPfsskLEOGgNOGo9xhKfpK
aod1k6orpO8LANR5M//lppMvW2n4rlVhYdfrx8Z4YsWRLznPdXTEhM/ZhP4k1lM5qTDjWitHqDS6
UULQWlz4cEsWJgE+iSs1aQq1A03yi5lWBwma6rdd43qbLtcwOWC1ZGd6G4DtTG7Mddcmp87KXsg/
0ZCdbZU+npGzuxiPqSgsZaU7Uga9E2hSlUnnB/XCUbvOwy4WM0WRh7mV1BUb9KOukk0cHvtKcTEJ
u5YZME7s5fbOzUBTL61NzjUjPWd6A4IG7vce3nMoegfPAKSVzYOsOe0exMRu4KjIADzVY2v7MS4c
wd1MW4iR19H48ndMLhTO6gIUxRUI63QQh0QZwECh7dEMGDZpSbBkxl1U1J0tzDpq4OWZVm36iIAb
tgOZWKnvQBZrQfa+/7q9rzM+f25i6iph0sYtwBXdMS/VVaxbnYPkfinFnUkO9Qsrk/DAKqnDNDoo
trjf+SbGwG1pox+1NYYpdvFJyA7x+n9geAF4GDqjfxDiV22oOMGMQxlitEfp0KmwIvU36/mCV859
IBttGA39fkC2p9lUYVmSVkgKPdnKO6nWknRHpfXtD4S/dHVr6mj2yGAKA3cluLQmgY/bNARBokZP
uPAbh2tyu2pbKQTmR0fdvlViry2DxklKCQ9LVkSeiMBIWlomDkdmf/VlYUJuMwI5qowJfBEf8JrG
hQgRvi7I39XO3JQJQwrEjDe1459lriARrNo326p/ZUP/mYUEVRBG3VxIW9VqH4JIheqyYjzJepBi
3pKWgDMiG7Y7kGB1DPweCucdhKXMdVtrUJ829L2cA7QIldQOw0HSgQThk8o06A5L1GN4H3kkke4U
1FycKCqeskbx07J9j80U8idW1EDJmfYez4RyskmwC5MchAf6sEGlnTsgqlBOaV4Cgib05hUj+jgn
A9KwIKwrlxq8AhCt/Tkk5Ztm2cdEQn0/J09hnyGjM6TcHyQgzGtF/xExUaPuVDJPCrTAiViAllQV
v9hBfLBaUHlbkfmKCsQ2UdJ9YLF7Fmv3Oog4wc8iQ6sFEFSn0GSgAqtvIEJWYUYHtLCs0imlkSeP
l8C/1YXfGXaHsIEiNgvyANVJLrwsLF9toW4VFgYnKZSObdWljhVInS9CeqqJdldi9Cmt2ty/7WEz
IeDCvybXHkU1PynzBP6V6S5oz7wgWlICmwmaOpqz8G15nGqYlitBuIm035bjk4mXjSXfAUPrKCID
CcjCnTRzVnTMLigE7I5okE7LHAPvE+Ak4/g0EBN6JXnqdEnypJfSUlI+3tSXqSzKHBj4gQirYVnK
9FB2GpNIYmgxaHGAElWsxg04T3ASKXWYAHWWJmjg2GVTQgbKWOIQn6kmXZqffrMhjqpBC2Eec6eD
xzGiYXt8Ja+KFV39/WDppbFJ1jIU4CdphYhPiskhQSx5jEpuUixt6dy3Q35nmAh2lgk63susJVG7
FMN4enzqrfJbN5gXKyBgaYVz293HrZl+uXMzk62z05bIOqRlT1bb1Z4QyieVMDZSdHbvxYyfkj6I
PT2mSzKoc8sb328KXj94+0zPQGFlpNHMxD7qGQHgHjNEMSZ067fbq5s5zOjigncbVxIGef68Tc5T
v1DqQ6BB6AnZ2brPoxeL94+3Tcw05XQyqh8r+A+upCkE1UAxkWQ1JhX/R6u8XLPP0PYhdODYTrRR
8YwXm8AHRQroLv7BNAFptGqg1QJyj3GTz5an5VldFDSy8bobVhUIjRz7NX2o3/J91qzJ4CLee7Zv
Wq79uHQK5s4cObc9eUpVGv6hlUlPEOpdj3LPll/cjWqClYtagXt7pTNeCiAedNKhswy1ZzJZaA9a
ERSlCT0x0j52NkSIeiL6jVmJzAXWJdpKOgrxkvj7+ElAZYITgBg6JhyX+yuqodZzNcQtmfWPnWSu
oKftGna+8Fyc4asDoAJPTrxMMUeMHPfSTkBDOjSYlTxxfUXrn136Rrsdt4+K+kHD2Culh2iJqM4Y
/+blwUfpGSB6gqllNCa1SXzpwDplhXEZnyqkIR5AXrZb94I5JrBXL3JNNq3QkMnboKAyOx5sB7CX
gkQJeICgCFe1HMS4ic3Oi2OtBBPaIEAaprJdrmNet4wg1ZzFqZs0Fkg71NLaakn+ixfK3uLRL1IZ
XqPwu4GRrz4Jf2JaukJDucwcjGC95HWKJpKelq7eaNSv07IcCXiga5oeIErgKlLG/VoF35meWqDJ
so291SrtSjcDa49aA/WIyZqV2ssgAo5UZVsF8uCRXlhOb3WKG0d8qawwEwMMBbwoZIzTgF5P+VEG
oVdCbVDHEKf8rvWMp75wZJ+DjLja9MKVPuJXvoUE1K8ldNn4lSZf8cLwJHxrwkjKlkT0JLWRp1LF
qYCm0EjhGzl10njBUa/D6eUyJ1efXSdpk2U1PVHSfMRFljmGhZb57bN+nR3BCJBrmHrCUxljhpeH
IVHMLgpSJGAJ3TGufplC8nUCFrsqZN5tU3O7h9kEKGjhbhinPC9N2alFeJEBwFxW0RHY7xW1c4/F
QFJYwUrY8QKtyUwpDNwK/9mb4jdqm7YgxFasY0XVFVp5B0OjqqdK6n1rBm5vigM3OF4X2viGsIE+
kgqlhiKlcRKjMtrtxc/+GqASLNMcwePmdKpRVEGCsXVFOzYkDB2loz+UONzTKHf09sA6L1Xc/EPk
knCg+XusUAKSwZa39CvmfMoeJTHUEap4hQMy887sbRKCphZUkxhw1X3xK/Yi2amd1qffgJgITI8t
WL3OPgD0x3S4Ccg8/pl+eMCvMiDAdP1oV5Ub2YfS/h1gIO72Bs84sopUeMRCQhDmOs2vERVQQVeP
XDI3bZxt9Lp4jNVsa7VswbNm6kHAWoyQFjRUAbyc8iKrvGwLyx7oKdqqu+y+3rbb9kHbp0/Blvgo
9FaGU3qD22z1PcldFbJ+axRkF47TzK5e/IhJSmDWqP+mQUaORQ7N8ih09XHWBa/J2/s6awbTBuDk
1EBR/udmO8t6lM4QmSU35DjEdw1/KTHWmdH3v7eB5Fsbxc4A/Z+WMoB+KIFvZ/SkNP2qyMS67ciW
sCUdqZksCokbZlaxDowZ4H9dRqA0bzFN1iB5lDbm2liVa9sLVtlWQxYleUtZ1NyJR5oB/1AADtav
ldZDUISMqNSj4QyrkWFdoYADca/3400BjImnLqWoYwSd3k84A4AegZFKvVIqglZLlCTja9pEMQCd
Iy+Jg5UkwNxn/5SMryrg4OxvF7LF2YMHbBcmKYALAWrtclML1SwYFxysaNmTKJXHPNlFkeZzdQlN
PhO7MPqiY7oNdOFQbpnkUHJrZ9mQduaRg8aygnaRSaj/146IuUsM9WAEBQxA8sRBdGxe3rSA3NLh
QweFFMnJVgGb6W0rM59JHVHUI0EJJJ+m+gJmVGkUc4rRKcmlfgsC0QjMfPYDlflXlEooKNfJJyag
rWPagSv0tu1xBRMXubA9bvLZcWap2kSWjks4T16CDsy1QH7U7ULmsmRkso0hWMltK8ACNLkErCBZ
tVayIuESHf5MaReKAoD4QZxoVPKZFkJaM+c5+u30VETdekj4WyxAi9E/NjZxTNQZO8BprADXewne
hkKUq6zO3Tau15RIC4+XmeY2CqQ45GCEUxBbphP+AIZIYUl77ahlMqS3O0PzZKnUnFIY66jOfuRG
DJKi9EUm0iOp2EkeSZJYs8WyHhpTw0+yNiRuDkThn8PQPf79Zx9HE/A8x/vqqvvJtRwqR6KEMgwG
Z5lRuWZ0P5B/uYPPraiXzsWTnIaKBSuymj5ywl97Ye8rpj5Leri9vaC5YIBm7niAMCh9JeFUJHXB
8wJRR+PIXvIofue8WN22MZOwgkYIfx0qc8hdpp+0t8Cgm/WwIWsnzapPipFujDzcWCZyZBBvLty0
s0vC0xeebMngXpk0KmwuQZovhehR31hHqA4/aYWy4AYzJlBuBYsIMiSoN03bZpgVp6BTxook7Xce
vVfaj9s7Nvv3UQDFniF8XomKFENuaSmHAwRW7kEoBtzaZZMshM+5ixUzLxhgwpMFlEPTY28C3hua
BlZRedVd9ogyvT8OEuhIYfm3ulmS/p1LGzRod2FByJlHssdLt27zorRYilWNSbP8muyBlfJaDDFV
3KnXixTtM9HzwtzkFAVdT1uKUeZjLFZV4JSnaKVrTgY5mO/kJdz2fujapY+ERXj/8PXO1jl5C1Zt
BhhKA7yKpFa+aFFYkp5vW5iLkhdrGx3o7PrRMtNs0EwFzGjXpI6xyr0MlEI9JrtXtWM6nVdAxsKR
3yzTDVeFvzTyqc4kK2NLDqh3JCzXcxBmlkpV2UOLq/ZU4dc6GKvs37xy2F2wTvbiVfdTD+DcL+0U
fwgM20D+Yd3+DhQ0eClDcXHJt+a+NRDxmFXAYcE0w+SmjK2OKQnFfvR26or4tQV8uGf1QiC7XrWl
WABHogUCfgV5+vZM1SxETgXiWs7IGjzV2kbvOGijlfI9UshifWY8D5c5BlJQ3DFj+xPvzD/1m7OP
LIc0ZraKRUUDZHvNt4D+sFWIWuovcfgjL766GE1Ynrsdb/3b/nUdf9AvRrsaqT3sX8kp5Zms5JDA
BNAVCAqMxwMlsBCkrz/YhYU/xcWztZFKCyrgtwFoTJibBXg6gG4gBl/V/9dC/vC+nZmJ/g9pX9Yc
qa5s/YuIQCCmV6CoyQMe2/YL0W23mUGImV9/F973u10lE0V0f/vhxI7YJ5wlkUqlMleupTcqSG5G
1a8q5lXalKDMFH1ctrHgFeAXBqoQ2GAMEIivWI6FMkOHSHc+Mnc0iK2gcRrpr2nwetnQQp6Gv3Vi
af4lJ6sZ9azOgzpRfaJCrDro3+XWvOnMInVRIwSzYSFnLnrCxzHNXOCIIRgwFUdqVpAwm2n4x2hY
mcRaQmqhFgOSDMwygvFQHGYE19CkTqC38Uenc4NPoqCAmG7KaxCH1GgTQ12M2/0t3SHKbjqABgr7
708+Zkax9ygIY7jxW76oKoDfxCxRfJOxO6D9ItDztzfINtaGspY+MwU54Bc9ID618D5DwQfs9CaW
WmmlLYVoGaQPU/XZpmvZ3/dnzUxag4YkKAoQZL6lSxNho6py4md7wK+PzW70qKcc1zZucT1g2wDz
Oegp8No9d6aep5yrE+iKK/pawjvyybSVEZ2CNv3rZwwWdGJJuIi7GDSSLEXYrGJLt+seyhrTPFOK
ds/lA7K2JOHipb3OotCCoYCZh46+TNnT2Lc7lq2gsRfgHOcrEq7fYIQwpIVbAiWJzuWPkq33uwhq
cxZ6WXZgp+/csZLt2q276Bgn+yhccm1IaRnkBsH4Z7hrt82Ob6wDX02clkLz6ecSokynDpNRGhLx
8WrAzI5mG3Frq+m0Nhe4dMmc2hHqEB3Bu46VuowcxjyQyG5ByEg2sQNIEVrgfbUp+k24Kkq4ZlXo
PaSt0pBQiojfgdQsrW5ptpK7r22fECdMKRomacS5Iu0I/Rq1GJ1saDeRpq/NA6+4uylABLvRxDsR
lUBf5nHqVkX5szDJ7xlcBM4wskZXt8Q0c3qMxeynn8ZKr9J45smWbqWjvpU3BRzjGN5poZ2/1K7s
pS8YCEQf9TP6aiKjTrfyZlnZXFMIJbh9MxksYsQPCl/VrjRo2SRoA1wOI4vHGxURAF3mei1EF85D
Ixp7WYCrloBuob7RjtV2OIbXBs72FSBLtgoWFeKX1UrwQoH2e743ExKpYA1ChQG5xLlZNU5IEFVw
TdIGpl2V/dVotNCfmdIbkw13hCmpA3kf2TEqML5LCbGHrkN3N/hltWynaRLgTtoAzrn2GUNu0J3B
6EYxhA5mGyuwN0FqdgiALxtzKM9BT+MlkCEcHrUfMjONjRWBM3ukc+ciSr1YxfMoHzCPN9HHhCbO
1Bjb1Bw+tC7YQgUdFP1xv9O1+LmnwX0+VKPdSuZLXKQPul4/9iDYsQdlgnaNhZzLJN1vnoSRMyrh
QyHnj8Dsv9O4hlYOa9F8haaO3nS6F1LAN3J+J1Wpbk9Ge1frXL5ucuM+yYcX08y8biQHGeNzVgSH
69TQ6Vpi2uAjwTQ25CrUrtlg/kK+yZKEe5I5gknRSDAxU8T3gT440H06mDx7oQ1EigvDnrLuwwRJ
zQR5S86hgMo6cx8pRmnXsf4r6MxrNS2Z3c9HapqyW61RvbEt3pSocFu112yFt3cV6BNtHWgex2Tk
MUDKiVXLoR2ODXHHcgxtvBWZHevQrKpNc9xJnWG5GR6HTh7KNWhzOskhPH4I6zr0VPSabZ6lsjfp
IGkN+xvOrY+mHTr3770czyVkbxj+RgIgIlMtSZLTRJ91TzY6BkhGO+scJMlby+k9XjnJPbsBdg7E
h5vLhhfCFup7X5RkyNm+FTfCqZatMYQ8GZ00CLEHLlJe26xvJrlbOVILsR6vQWD4kbehWydGLKmv
ksSQoOPMp99dpWCBuXd5LfMdJTzRziwI8ShTNJCZBxQZuQmBN6iFm0O9y7qnjku2Yv5DCnpmTYhL
aFcAqDpa0CVv7g1pwuR34SUmSBjCfyAvgyWqo8qFPiCqNeehKDDbYsAMNkZu9M9I6aGNWe+MYC3Q
Lu/eHyvC7ulDJZu8moXqSLEzpOo6DFI3Spvt2Gk3pbQ237ZmTtg+yqMk5LPj6X1uV/RHNOR2mKab
LkkdMv6DcgrezkgCkcTPfFzzVXbyWCNtYqUgRsazsNGO+mjdE1r+uOx9C7fhmQkhUytQ3ErkgSgw
gSlUsEynDFLiyGsum1k8Ricrmff1ZCVy3o+ZooQoeivBkWnTI4HqwYqNOe36dpAARVNncoNZ+uLc
RpmTIu91jNaCrzAB6OxFq7wGMwlp8KHLP6phbZZ2KQhpJ/bmNZ+sCXIHUsHnr2OB1CaXMeXYo32v
uK2R7S7v3qLXnVgS/MAiKZhggEX2G/yrnZUa4pCCpLCOyqeiBqstWql/n4IChwLpLOh7zB1MIZGI
NJCsdiMyeFb0ezClusFgAKc8xWthYmltIFKEe89kDSgZne8it0bkBwFeJBMlTpb9bIl1XVR0F6SQ
8iFruuyL1iBVoQKlDwCICDirCDMraQ62dXbodNVOwDcwQKpR39Rhsb/81ZaOFvKw/7Ml+Ec7KJmU
S/DHoP8JtBLQLcfcXEvglxgQcSv9sSL6hkqbJIuwouzqf8XDQea1b73sGaoVm3GXOPr1usreVyIp
HjYTm4j5UdRNsJfnn61RSwQmYCGRyQ+u4kA58S7ws2qjVDZoeZ+MTe1iwAxMGwUDVsFZ4xJaOnun
5udYcHL2KJ96lG2wtx1VD0k8Ah3PI7fMAfDWFfQ6Ln/J1dUKp8Eo8piUAM74nRdssw+QIqLaMT2W
b/mWuvFePahOMrop0rzbDtwia0I7S5ENPCqQYUUxVwXf6Plq24iW1SA3sk/7+8ia7KEAioG+9Mbv
qoQoCelX3tVLnovJRUCT0G0DFkT4uAzROpTB+etLU+PE0Y8GL2mSts7lXV26EyzI7cw8CBie+eot
nXxDFrOoKGWoduWEHpkaHpRoje9mcSEaCvqKjrb0t/bUpELuPG9a4oN4xJ4Sjdt0Ku6nslm7e5bi
CoCy4HVAyRuU0UIUI2RqG+iLQtUwrPeJXngUqrhKAbARSP1ikj39w9admBNCizU0GotIqfrFaD1F
UpM6km7lK99n+Q0LfA6A6nACLO/c7eoAMt8WH1Dewwwt6rLUMVO3H5zE093eK2KnzT3uJIMtrylQ
LHw3FXgd+CBAO5CPEbbThJCXQQMmQ/bC8ExJc3OpdWpirNyrC1HkzIywjQwMVl1e9fBzY6cX0jEh
T2g+byIzWzlQa+4h7GSZI46qFVd93gSqHUO4IZTSYzpKzK6DxOu7/P6ygyysDDy+M7+YSg2CTTz/
dJU6Fco4qYofq9IRY1K3hQpafTWTMocF3T9wp8AayGLxIkMnWPR+I6unKM5NPAMz6oA01R6JblfB
Gp/UYsA4MSN8LiOqIy3GJI4fZp2b4kRba1XZBb/DQjCeAZU4CuSWsG1DBnrDQcqQcFdkRzE0SEsQ
BfTW5vLXWYBNG2d25s93EvoomyZaqOg4VJvBkzeqW/3ut2i87EvcJ3g44zoBU0bUumsBcanbop0I
e4sMmZA1qKMwmhTcZIPXPwefjd//TDfTrjkqvnLLn4OXvnYT9LStq/a49m5fOAen1sVyIyQt+7xt
4ZYMuExtMuIDDcleZzqzLWWApEwJ8tXLe71wEs5MCs/QWErnqyfG4kpfYqYtQaTXUl/l4l8kSU92
VqwrBoOlV32O5g4KFyhcQbtCUdymXnuBLiV8ZwsSYiPEtCF9GuILag9NuyVwn3QTHvphCyHUw7CZ
fpLffBu9rfV6Fg7fmVnh8CF3b2PMVaBNR0MX/B2OtJoQLKA7jDMbwvEDubwqBQOWlvdsX5bo9ETo
brmYMTNsJqXPfaPdYBrfbZXqPhjk3/Dj0rag0bZy82kKzp+Q3Z79EPF8oken1QCo+sETo89p9p4p
4TFXmt8RqVyDsG2fmoFtWOl7XkkvDef3Cg+tnaJXuzgPNyxVD0DdbYtY2o9D80OajLchD/ZlqGJQ
CHRlGCclW1Qt8NRWrGclyAcoE6u7RksiV8L0mVtr3VVtSddtAYGnujlARw105jX3tMyExAnKmmrn
aT0OrSUhudE+wL3o6WX02QLO7hVzIQSCPq/SNLml0ULjwAw0R5tFTQqDl9vLR2whPT3dLUtwjZBl
ndzFcA2js54A+O1tOWPNtpdSl5HEdKIOLJ9apK/J1y5GkxONZ+EkhNTC1DMDOsfg7aEhwxWqM0hG
ZNAMjuPGKJvSvbzQxTNwYlBYKLKuSu6kHnCgKgSlVcOhAzjFf1nSAjEX+sMo7ZvoFOMuEsFnoRSC
nmboBwxLPKWTYaty47bWUxm8W2QNMSxceP/ZAp58ZoSc+YSFl4UqT2pZSeHgt9WzBBRa9iMqV1KR
+U+cnKX/NQECTaBr56kW4VBrMcvHygALhSUVh3qEeH3cgPgC4jdTREOv0MNuI5c8ecS41NrrWPhg
32wL5zirAxqaktz7nBm3cRM+BHG/8jZc3sE/y5ud9OQqB/M/1/lkch89lo1Upld4ybgI/yug1rWV
zGfwxEwd9zS1uqH3jewRhdV3Cuqff1kJXkQqkOPoPYvdfI5rslTZNPhdBBUpYof4REO5dn8J9/F/
n2Qmv4M+ranKIjMnao0MyekAgjjF2A5heq1mCkS4+vpH2pCHy+d1zZbw+dVqDC0WKKCZYn7SPgRh
asvhcw99i3+wA7UjcCWCVBW17vOPY6GslFkBGGPAzI0G1auWZl6tPlvBylFaXM+JHWE9o8T7lDOw
dsUpUDIYBsXrxekybmvVsHIFivDA/77TiS3Br0ultqpwimswQDr63ZxmaDvtF/mVO/yovU1OdtN3
TukxB1pi/+LreHNaGNb4mrs7386CoCfL9Lb3o/i1jp70dI2qdfEwQbcBUnMA/cvfIEdR2AOQiMOk
k90I6QZ4/tr2rZlQztdQUrT1mqDkyLONF/aRuZGrQ3pT8fIPYAbcYpUDT0R2/ffBThYl3IY9LcKo
kbBr2kN4n95TqFDnT+ZjutcO0sE8ysc1gcbFyHdicN6Ck5BUdXWSKvnU+0ytbXCrxtZgq83z5aO1
vI8GtPrm8VIoUp4bgZJUNvZkHPwqukv4g7mq6r68ij8GhDPVD2NCqrQAnV91zfM7M7of1m7AxTXM
hTug2wAsEN0t5JBpyeuux2vSnxhIY0Ej/Q+7hGF8yFdD4hzKNOe7FECF0BomrfentHVbTFL21UoF
Q3w4/udeJyaErx1AC42Cs633ieSlP0fDNbfZFfguqINrb1O5rYlRMbcwXPL1euV36yx+i/t48hME
X+DW1LMhi+FwaIjT9Mq0Xi9vo/i2+lokCBN00B1jIhPkBuf7WEhwQokiV5lBWUrtqbnHvGHXQOi1
01DTc9CDZ3aG13GwhvhePL+ntoUNZpZey80IcqTOqyBuCIoYp/89yPbMsWHrNlVci3mFI31cXvPS
phLoiME1VQWjVkIGGEeRocdyxP3c0LeJBkFmWu8vm1je1j82viimTyJFmk0Uf1mqvraV5U68q+++
6oiQiXCNg0Kd4Dhcs+u1csPS2T5Zm5jRgLh+iniG9K8wdkX20zCY0ytPK4sTXiH/+QwUl+c+GZpY
Ys1IaSRdSrt6JrVi+zTYmFu6iTeBi1diidknoJiyO8tVrun6NIRAcvi/pmeYD8aZoUEm3NGoeHcd
6CZ7wDybfXsduI2tbRW3vF0bhFh0EgxU/T9DQvbJa2iqzOLH/iRdg8LJBkJlJYIt5htocf6fCcEP
uTaNjNa4vqTdzA6merWj7tLKLrtN9Kt+N7aoiW2kxA4nd3qNf618xPmvi4+UE+tf0e/EQ3PSptNA
LWQEd6Yzz5ZQp3ugqVsP9gTA8dew6OhCv3Wst/oPoHxW8oVFT/2zevGK6KdeB/gJ9ol6Xxc/tB6/
oejdlVXOScelVc7//WSVfWqYTcmQ9wTXwdZ8jjeS09itC/V3fbcOk1xbkxBMWUa7KYMynk9AvEbU
3Da7yjbArn55VYufbmYpxygVWESo4DiJrGWZnJm9nzAdOKk0D+wsHQsbDqt4TGF3dRvcjOmwM4po
DUu4HNn+GNcE/ORkJYbRFjiBjWvdJoFd3uSbxNV727rBWXwr9+pPEOEom7Vq3OLezusFUQGq1eLc
VV6OSg3YEOx20VWbaSW0Y8urSge57eXdFWo7/4UYU4YMKrqP85DXuctUGqO5wpUORaYrKBFdjWCc
K9Q7OqDri+Mg9Wt8fYsrM4HDx3w7xv10oV7bJ5ac5kztAUjJ91QJbyJJdloS/8MbYx4FB2wNvZdv
s/TUBE15nCHc9MD2hbLm8vb18s6Js3FfW0dnjMEMNfg+W5z0rdEFLEV0nmeboC/jBVc6AJd3g0O9
3MOdcP//aXEO4yfne4wTfTQSWCQPLSIohPtc+bU7AAi5yTaWv+b9S5+KgpAYfTpTQ5tQ+FQVN2lu
ZlLng+d227PUVxmCdSX9y3Pt1I4QtrqsSEIyGZ1f0E8qvdXGSm67ePecGhAiVdtpJVq7Zuc3Xueq
XrrJ67dQdyawElxB1HRDNnSXYja4Qa/d6cD3tLv84ZY3Ei1qIIbRfBL77RifMgZl0DufhM8aONn7
HBNZxd1lI0txEuAohRgQsplhyefOUZazQkYA50iQLKR380wI1gV1zMtmlmoUKIJg5gRzoeBbEAJG
FE81NLw6OEXzMvDJ04LGj6r4FXPeK6FpaddOLQkvt6JI5FALx85Pp/6KFuX1MM24ryhauzbnnRGv
zVNDQpo1sLE2M63vvojOGoLpIDs/hAfL0bbSgQz72FtjfF3Kt04tCvmWEVAjzeKh81ln2Vo/OkFh
7i9/J7HZ8hWeNBMh/WvgEW5x7g9KUZZjZ+BDZUA4g+FqX3jgoNzrBKwYjRNt/mlNJ/aENY2VNSkU
aHNfr8DHksk2ix5WljQHnG8fCkPbs+AQ4u7X+MFJ/EtpM5ZWUXZf08HoRKMAMm2tbekV15J32dbS
aULP6/9MCaGWFSOGP3refQ3S1FvEP0xY8e3aPf8VQy8tSThOcWbyTgbJja+CuBvzom47Urso6shJ
wzgD+N3Q7QZNoqHU8AukDpoldCU8LjrjyVKFcxZESa5zgp9A5sFn/mS0pXN5M5cszByaQLGhzIPC
37krktSs1TxJO1/r070cqi+Urd7GKzZ0IVPDuD3JBwoboPhoN+MGamjAjINmrbHHj2aT3Mdg+wgd
be3yWkwRTxYnJjRok/I6n4oOcbcIbKZAZyE/JJ7yGjvyO/saZm6cvLAxdLz9h23F6C3kxDBz/E2L
ZUh1pTCLqPOV0dhggMN0pHbgm8tGFtMc/cSKcK4N3pGmVGAFxGvyz3Ybb/gv6moQbTzM8peh2/Qr
7rIU+AEr1+f0ECRTIvYQdGF6U5Rm6/dm+cH0RLJrGj8FFZp/l9f2BVwRTx+uZSQ4mKSksgijGUF5
MZkg7ATcO+jsvCNvDQehCer74P81nnUr+MhGcK7q4H3iIwNpmP4YSz2Gp1BxGEK05odmp9HsIKnV
fR0pt/pUvVo5jTGaU22JXIO+md/kSUmg/pNdjXVzRSpzm2dwQ07bV6rxH2UY/A5T60ea4P+dqBN3
ehZseYW+Yxflb3mgl8cB49YQv2KSHRLS2plcd/aYtnByMHKYjccpyTdBVWa7MeuiDaky6JKWWWAX
kJnLu+5mkAdH66dt3fR7iYPwkPTSWxLzY92GL8OA0ToMpV11g3ozSsWjUUrlTRnw6lAGiuWNZWG5
TcR0DBTHeLSnxnVZyDcjCe9YzOlK5F0qlBkgTQMfOsZ0DLRIz6NF2MmRzBiZUE0Kgs3kotxyJ6GQ
FGPAJrNnBqnYW3ufzzFOcATYnCUr0JDHaRYuS63IM5pCz9bPB/OYSI+DWmM69LGKXi97nIg0/bqV
56UpwPSiqCOW4yR9yKsx0Nuve6VPbXI0/fZ9pvWlqCVNG8Uej5qTetJjfqRrfawl63NqiFclGnQ6
IFDnW8vVsddog1sNrFx3xX5mypp28u/iNvLYsfeUFrVdxa0eojtjbzyuLH2hmgW1cbw0gaGc5SQF
4yX03YM2lVpfqiKvAdn1MEzMLnl9J009wA7EA60ccLbQgwvzyl+xPv918QsDrI/uJ57Tii5i2DIM
QJosxsY3Xg1SWUzH3uGt9sN0w30LKHO0K90GQOq1dFlduJdQdcU/YNDEzouMJkArYIgwIq1vvpEX
8GD4BFKM2/xa3U378am57W9C7mRevkWl9I44mqMcS1d2UVnYjA/sTd/xm+6mugX/Cd+u1U+XHkYG
gAh4MKAlPMfbc3+AMHUQ9ShNIfMdTYdRaC5EjvYDP+Y13rZeDuSFzX/2+5m0bS1f/HopiF/k1Ljw
7GuaHgp+KK8gm8t/WrsW02X74dZ6YPt8U26zY/JpAAbI3emIrMjNH9EStbMn9VHZ6ivFguV9ANkw
JiKQoSxQHUPasOvwkQCyf+H78mePSuB1dEtupOvykUOg0JE95Sp3i+0a0n3JP77Gp0CIDZIlkShP
DzIetVmHTwAOljB2smDtfbNmQczvSEUGnvetrzAQCgIxBOjTyqNwcQPnQTBUrFBHwvk+d6QGws0T
9BFb8ATJn8Yt3yubaY+wvQHdqKc62k/1U7GZY61C55eeOajwIP2ZzdNvhIbRaJRm08NydlU8Wt4A
diJ1m9xDZM+TVsu4i3fTqTXBZxUFzHHxBGvBU/vZP0PB2o082Q/33ee0qbzosPZAWMiFzpYnbGzF
s6bKZ4NQVveqInLsTM9XSDbnDE48iIB/AyMEtj9spWBDn8YxAmJk8nUFcttNUscOVBPeAVszMPPQ
fVRVcAyacX85Is/XuGgVhUdMBSlEAVxWiD0Da3WANHHNY542NRKnz947C8Q/qgZV97dcP9BspUKy
dBBOLQofT8YkcTACHOtX6qteUzvCBOblNS19LRMXrDUz8syN2vNjkBdt1piB1fhlk29MWdqoIALR
19axmKz8sSI+dfpUb6RBCmQfZxFcyEABAnOePw10jWZEnBCYsxUDQWk+12AaAQD8fD2M0JQleHYj
RBeKraJZioGYj3RwUocB66BcqSXIo+I1IZnFbTwxKzw5elAxdyTOJoz/qjeQ/PD6VroFcNS9/LVE
ctn/lqcoUNxB6EXpTPhcoC0yC6TRk5+m2Y0WVoB9GrmrF6PsNq3W2qYKpVoledYrjMWV1HhuZO0l
zBTT7gPlF8ZEO5sb/S6xIFoL3nZQjU73igm5Tw5Sy7ypt8hjwuPlH73oxJgRoiCuw5tFhNvRNo2N
ZEon8MrhUQmSzjeN/OV4xn/7gj8N6k/QOWA25PyzG3KPCfwcBwVsSwded48gl7ylKluJAItLOTEj
fOZR46MhZzBjVtrBCJWdLq8JKK+ZEL4wNaZk5CmCTApEVazeyNLT5c8hQv3FvaJC3cEsyxQaMCUs
SNKjbgzA5QwKUBI8ucd4jcemNLBlArhu2RyhW7JRwL/g8Clq3BpNEidQiGdh0s4e1fzZDP4lIFkz
MRgeNwY6FUKQlYsmGTIiTz7LQdCQPGrKIR1Wsqel02pRTEaBMRZPaHHkgGVSWmkFm0/rbUsfYvU9
SoyVksDiNX9iRJwsSGIQFLEeRoYX+qldhWhtyg/6S+szpKZr6cziima2U6Rk6B99hcWTOiMD+S3R
c3xT0DG7KmSpc/k901dE4hZc0wQwF+MomGYGIkX4NHqtBmWWIMiZIHCwJGUHkfa1ZtuaDeHGS9oA
xBkJgkUNLQMZpe2+ebzs/wu5w9kqhNxB68A+x/Nh8nv2bI2VnRXpfjBeCEhCMqu3Te3tsr2Fuw+D
kmAInftRYEIRDnQyjEGAav3kh3EcO12p9nbVFo+gMladCIX7y9YWHMEEfSHGlnHOZ7Lz80AoqQXq
zaE2+JJ1a5S7Vv4sYPCyjaUdnFG5QCVhvgpv83MbVcmZ0g7J6BOttie4d7k1LMVRwbc5EnS5ny+b
W1oSUi7c5TNgB+3lc3MSK7QmiRARKrS7ZAZZgMEA4+Uqc+j8d4T0DoQaOnIgNA8VqNqd24nilpkm
C0YUOizuttv8SX5ADapyFBu9hzVHX1oVUlR8ZgIUIaBO59YUCVd0Y1Lut+UHMcPNCPGpv2W8mEM9
aPyBKcX/YlFiWAh1M+0yzOb6GRBbbQMFZFz1CmQQL3+hpYor+ijYMhNjFyjuzos9CT9pBAiwEdHa
p2oi27I07sZBrVx8VM0JDfquAK3jmEiL8Kj3rH6kDsACTqjpV2oIqOblX7NUIzWtWUUBZMaoYYhX
SN6wDrlmOvpKowF4qBpQc82STWjSh1YKHpU0Tza6VBj7qsmhzGwGL6TVPPBC3411qzkBgeqS3JPk
wLU88sxO0X6NqrIpUyu769DAeiJyFOz7qi6f4n4ynXLQ9lM6qk5Kq/6RDmXsVtU4HFEpmDYg9C2u
SBN8SAW7jnQjczOecxtMv3tiVruAq59tDBZBrmY+gZbLVh7Kh9REUyMoQqeZZIgDp8ZrYBUbVqjX
RRB5ZTjepzz6Ce60wq4hYOFWhD6zJm/sqAnv61I9ZCzDnA/a/BguQ1WWV9tEt57rMArcomeSE6vh
ozqqH5XFn1TDcKGF4ZZJMqH4S34ZXBodrkzXdQYk9+WP883t8eidRSOBpNDnKWghdshSxC09y0s/
CgCcbeTidiogo9dP9cNlQ0sXCaAUmLOGcgko24WwWwFEOOUQ5vOb6J4Pv/Xo1+W//20hOFqYA0YF
FoEQPiYsRGKIVXoajf5QdICEmZBwbmxGq5X9Woq1p2aEjHPo815GYKrnZVhdt0HzZBtqlh3zeqvg
UBlWvJLjLi8MSQQm4L+EQM7PspSkCOsRoJFGwe/zhN3WZv0w9XwlB1v4PsBHAeCJwQ58HfEJn5lZ
0it1NoJNH4xqZbebWLjSJvy+dyjQ6oiuqBKAOkTkggqzGD14Fg8+fMGhQQ//z1E1LOqNWanh/jiV
azMx3/fuzKKYWmuSVil8xO1rNWBLxdixDK0YFn3+reudWxEuRHVMSgpqmdpXKxBNT5oNngEvtIyV
dG8+Ief34bkZ5dwR+khCkaUOBt9o+l9GLL1GJbi/Ijn0rAQsWlJ8A3z586Sxl8vLm0/Od7tI/ucy
C4WW2rldFcSaUVjMyEdJs8vaT1ILsjeTzZonKUpXztd3N8QiwX8KsleUDb7dkFTOs26igK2RSnXU
ztoNg+FdXs/3BBAmwCU7S8OBWUIk7Mp5l4XMauAUHOllmtha0Dm6/JB0K5nt4lpODAkfrAnk0ZJq
iQNzD5aMgZTXrRW+X17Mooef2BDSFq2rWm0yVe4PubQZs2eaJm5b6ZvLVtZWMv/3k3wiUIKJ1hwD
h2ZzL4+PYbuWfS0bMAi8DK1oXUS3InrGeaQCbCc1uzb5lYJD/V9W8MeA8C3kUelbpQXQW9Xuraa6
Z4F6d9nC8pf4Y0H4EjqB2iBm/QBLpKWtSa8dqBBJupJ7r+2T8CG0UU7KJMYcWT4Uu7GIrproHxwK
3RzwsqFyo4MK+vxTx4UBbsAQMzsTiB1HCd1Ea2+iJvH3m3VqRVgHzVup0Qk2K+bhpivqBxV6kJRs
L1tZqD7iaKCmAJYQ3P7fOKqkSM+qICxhZrSBunfAZglwTL6V/cFpMtBsAn/QOBlAx+5ly0uxGo8I
ZPkyzOJdcb6LU6nVjKs9Bnq2GNPedjt1W+/X5QeWQpmqgnsQJQC8MsVecMoC8EWTnPs4U84AWQ0U
UnP+OgBfcHk9S353YkiczyjMrhwynWH0JP6p66ldrQ3WLJ0evMjBJjZnOt+wh1EDRRAu5b0/qB8N
0OClqttxtJLjLH4ViL6A8gTUOOjUnX+VsYH6NEplg0948JkU0dGohnsJJdq0L4itTu1zM4CgulTI
2ots8UOdWBb8vQAcDZUgc/AbOoJScYIjBq0MCs5635byChX2AqAIYGLU0RR4PXA34g0HJqiqDcK4
QnnfDivQb6levlN/VEhPb5pDdJPVdv46vKUP2l/nqjA8q8niIal9h6k2vaUPLSZqfd5BY9tLp8c4
W0PzL7ki6MRRGECpcFZkOv+IFc2akeUB800FE6ap/ijl1pq7f0U5MedBggrSchXalWhJnhtRlB4E
703P/OgqRzey+tlWN7Mcfbw17jod2iVkSx/Jtryqr6pH5UrfRZtsS9YQB0sJ8+mvmL3q5NqNMRyR
VU3HfFRzzOvoMfHjXeGRH9J99EsJXfnd2ia76Sl+qHf5SpNgwTTSL4pbAOBtUHwJOS0YrHiB1hNA
B1oMlt1mgFhpZUDZpC4Gm5lK7RZMyfHc0VYi5xedn7D1Z5aFm5qSQrOYlre+Ubc3JK2frNI4GmTc
J015QCfzqmAhaNTG/DCkoP832gjjx7npct6XG6IF0GiUwZ+hWnViJ0rcuVVG76NM1h01APypbiAY
xqonfFwvrqYnXhQcktzsxah1gLEyGeIGLITgePlSyM1roxroVXWoo10OqMqCG6NXb+AZhIYiDoyw
wd0UmXFootEnb+duN93Ivzt/2pl+9N537jxPpG37q/5D/wGVlVf9V/sxPEmva/eUsvidT36GsNtJ
miHyglsYFxWibpyCi3q8MbfMHTwVMzmuAmZnL3LBVWNb2+rK+oTcrA4NczsHx4rd4ko9ZNu1aLnQ
JEcYPvlVQqBOWW3GZYNfxd3BpeAODPwJBIKAcBGH29UD6sJrajfWQogmKJ+iZIZ+3lzaPD9sctq2
lplrja+3beMEEh71ZtFDbdQqMFvZah+dVdxM7XDIYv3dKFPQMmHGBoiLAQ0/1KxoSSEHSqXJ0bL8
SW9DzWal+ab2BIKdUazYXU2uJpNegUe18lJQiDlhW1mHdJxeginfZ/pU20kqH8BJvY3ktnOIIcV2
33aJrYQ5etpK49Fo+kEb8iS19W1dD889w9GP0s9hlJ9Hi6d2buoRikZTaKt5eMPlQXet2CAHcDO/
ayV/I3Auq8t/DXq+TRMJQgJWWNm9rHqNnj3wKm3tAYz5tjwkfqRbpZ0Q9IaLUYpxOCrZ4X0F0uHC
+MnD8VaiHJwxAfB9TVjbaiU1Nprj9E6OO+itFGFnG11MbT7k+ZZF1ZUEZiA8/JtwnwEG4g6hJN3S
lkBbKITwGhgM3xgpwM6tB1AXiajDw2x01JRgHjQzfkqoeNoM5OUu13vcaEFduBUPb7NeXssbZ68X
YxDmcjSAGSy8RMXhqYKW+WBkZgNUU/0c7urt/5D2ZctxI0m2v1JW7+gBAvvY9DwAyD1Jgpsk8gVG
UiSWACIC+/L194DdXZUJwhJXmjIrq5JRTM/YPDzcj58jXdNPoZH+gSwCvGZCH8WE4AqY7EzAGKb9
EH2hExmV98pPZNuziwpTjlL1z8v+Zm53Q/ERL15UCUCxMrk1U0i9dZVU1D542Pd6Xj8lKn2LlWjd
KYs1j1lbwMkBpYjrGQr25yeJQnXc7kHj5WeSuabJNx4earjlOlcX7oo5H4qi+1+GRud2cj+WHfAf
PIShBil0q26dMlzIucytzamFMaI8sVAUeRW0ASwEytZme5Zti3ohWpudLcAKLYjUg9FkGsPXXKn7
tDOx1+wQREjxddM+Vsa1ZP/WbP1taBrDl6D7y6mGG4ep9brMAzcO619/A0Ppe3w1omCD4HO68j00
KcoI56ZT0WgZ206j7bPk4fJWnoniwSEIPw1JThyZLxAZkhimiFnl9+AS8tB4cBt0xa7RjJ2tidde
5Luk0G+Z9ItE2GgXAT5MRr/eCJUfiU/P9wJo1bKBdIT5kfbe28d27IoxF4qTXyGNaIoa1QuRIUWz
Fx6Q50aYwGbTaMZ886ZLXRuRJ7+GUkABVKG219fZKnfpBhRC5Db44WQPxluAN+xYwV5ilP1aL8c3
AcgY5bAxZf9F88jQ8UCqNFRBoiOYkbZ0b+wSCDB4YxNL4A4Lse6XgwZrSPsgOQy9bYC2Jze+BqbN
2q6LDC91foiTcqOVqhcq8sILcMnM6FFOznNV8bYOyjLzVVbsRZf7vMy2abmkqUqsGdd0ukm/IKx4
aEapyCo0k3QH3W7ItivMd0KLG6G3piPV2pWZRLsOZOdxisu9E8ktHaA0bA7QYJQZmk+6xGgglpS1
e0izyY4R6j810g47te6uWa9fF7YKuoc08Juam46mN5uROnFrlsNNUOrpIcMLzBYogIX1m6za2E0m
rNN6TyMAhrOif9M05cBA0ALtQCt3oGAGwkyze5EBlAJaK72HmnTiKBF7t3lCHVPAw2py3zpU5x9l
nD5FLSQuQrl/13vRgnwuPmQJ8H91qeD0W9oLkq9vdiRflYGROlKZPXRVv2k52wAf4cdtcJ103b6z
hr3BodcRSsmKp+ajpUVvqZAfqtI0Vm3YPza0uy8IO8gJQdMD7W8lCe33UcRRuNe2kF/boof2Bjoc
L0oZbEIzvY1V+Qe6ogfXaCuECwXg/op51UjqkWbVvsyqtW5mD6nCVJe3EPJrSIWnjP1mDPK2aRF5
1I3arFIpCh1iSX5c6w9Bxt+bpksdorIncIA8tuhzWKWDddArY2WM4nlJugLBno5oKYydOmY38RA8
daS6LuL2zqJ8E2ViVxGyCxigYd0AxfiuCaujrNJyZfcgucryCnj2XL3NBj1ywjp8rFi9kdtkRQUp
1kgwqA5PyFpS6YqVGVThRVw6UY5gvFV/9KxYJ4k+uCYZ9lUsXmkOhu86em/Y4Fk1mvhrw3xXIyCl
CdnkRIWAVB89WsKW3XxA9FqHKE5mJbmt9PSFdO1Dl1q+bOM7WZl1JVUDdBPyyB3klDhB3m01Trdc
440jBdYt1LfuTRuagabxIGr+JEzrLclTvB4MexcNAGLHhU8bCS3h4HR20FnYOdCf/bC4diMx/b6s
hX5VQZTG1XLrlaT0uZKG2iF6eNWqARJ1ogUAWOlsxIf9u22JB7SPXGW24SptsFdTGT2DwnxAlPjG
NfrdlmO3CvKNpqXvQFgprqUGm55b12mvF9ctQ/alS+uXokqvoljdcF07quDwdpAaikGBKH9Uqr0D
QeBPpNhBZ8FL0CwWBTiNtQDFcii4txl6mOp+Y3bDjsfFfcQzV+vyV96392othKckLHMbKnWebrFv
hWo+Rly8AqrxbpLSrfV2Yyn9Aw002WU2YlzIiHzPi+RnZMd7QvJvGoh5LXV4UFkXu0IJ9nAKt40t
HZq+2ZSk/BEFQ+JqMtXX1MjfY7yqQY9qV+DcMR4bXFfOYNHYK/DdvZxorasXurou9A4EQJH8ZFo2
24RBW7mouAuQStL+GJA+3ZtUfoazKcAbphvXWiye0JuQeFqopV6pQQxJoIoHJRz7x+V7fSYQgss0
CeLtMQM4fYBJdm83Msi4fVbvNUqdoLixyJ2U/DqLHQpZMmJtRPegEZhesbTXWaeyGE/e/M3gUCxM
wFjWLCFQx1Bn8oRAUg+ZEwBzRpWn8SY6uWmUNG4qqTRRLrNfTP1bIOH1Gt41zSuHW7o8cZ86llNb
wFhC9halM8CMJrZyE8qLWgYmNrQ/HJWttHrTN8qquFqCks/gSkbG6L8NjUt4MqiKN6CxA8syoPL0
jsurbE83o/6iXK36h8LtD0u9DV/uawKDGnp1AR9Wv0Lc9DrlnSwFBd5GlUtAhh0UsqOk0cIMzt3W
Iwk8igUjen2KCUtrgCz10C58MiBrmcVPOi8XQuO53Y3IGOTTyCeiX2YS2Nl1y/ShbVAMhHNj+grk
P7jOIKdrrC/vhgVDU9FTa5BsytO2QKssWhiUZwLPYecfyJp6lw3N7fCxXWNU9kbMNkV0ZEwpdLsr
wAsFEAmybNkd7zVkAMAAhF+6QZdjvmBxbjcYFsQAxqqKjNzk+faL8z5JizYt/IKTXcnLo4lGcYB0
FmZQnZtCE0UjLJWKavQUeaZmpdWoQ4eiqiW9JRB8Xw88RLFIKh/TpHjrw+ElV+J9mPLblljfiRrs
IQH72ij93kAJo22J5vR4HuhmtOkVZHXqF6uu1kOsrHkWXqVh6BEuHq225Y5ciOMgt1cFLTah0q+i
QH1Lq5B4CTGUw2BEyVrtja2aAEzagY9kIc/7ZUoRd3+C0eA7dNSQJq6Dc+Rm+qBMURcFjVFFROCm
ZvidJ0z6jTOG6ihKcYikAAGZLJ4KLXNS59iXJAGQmgLaFC1JV83lDZFBQaccOODHXqLJaBLTzqou
Aadiu2c7fV3dqIdma+xyr1pJm+aueFSeLp+BWY+IYulY8EBT4pfmPCj7FYEkUIHTNha0CsW62b51
brfqPbZflvmY81MA6GDN8ESE3NgkR9lWYcTMysh9W1vVtebwYFjIS89YgForIDqgKjXGxprzI6Y0
UGyhGjALmbbP42u2uEafiLLJZXVmYZJxDnU1pmUCC8mu8bK7dsNDl9eILBxw7BDqDd/j3Km2IBNa
S5vSB2t57eBtdB+YTnxvKa4Wr+2n7PXyOn45BmDzPx325PnJZTMdBBuHLaM5WoPwdpU4dr7kMucq
cyhcWbIyAiFnaBgj2qEbAp4lEsOuaKHdmfGHtn+pcqiDFeY3Yt0VaGkd6rsOgsocZLEtXhapdVB6
JMFFtIDImhv26dcZd8PJfa52Gkc4gTM5RMckWivKlnYLGbS5DXVqYnIkETqaXdhWOCDd4IzK4qZY
sDA6jumGOrUwevOTQSiFnbUQRgeLmF1dGb290UX4BoDtW5/ax16NXEMvnK5eqkPO9G2g/VmzoXU9
hiZf6FGiPi6UGO3rn1wilV/dlI8DCPYO5io8dq60KTY8Xvffc2tRjnqG8wOmdTgCDZkH/QtYT9MH
m1RZWHzS+tmDR6/0FUSPd6AR0LylqG9mfkekFPChKCUjFJs47roWdtlEBLkSlv3oGJ4u0QepYk8D
qCkqLTytof1jFguX8My+QScheryhKoOn+hQ4H9JcNlQmcj9th7Ww8EBOQ++XD/2ZiUn6OLNoHbKc
5X4dXgnjOaqP6hJR8dyBRw1hvJDQLK99YacN8UrnYJxDKX5f7aLWKW7qx+QmvirR1dofybG9J5WD
ctYS9e4c9OXM8ORUmEWSskFPMX/HyJe/mdu4c3TxyefXrOodnn3aoYVu08L9MRMUnpmdZIAlWUeH
G6fYLPoTKVA6LW9UUEmo6rrlw+by+s1ukZO5nawfy6sCcjJJjs7WcG9lwoHY929sEQVdTwjcRwGq
6XUIHnQuhQmQFHbInEBP9mjUe4RQ66/HRlBxhFDpGEVAC3PiJBUNsPOSa7kvtGQLYg0HHSO/sTC4
ddD2gpAWRf2JibIQWadznvttERzjvji0Setp4PGoLOFG/OXXl0bBaxR0DeYYVk7uU7nRq7TrcbRG
ppCqeyn442UDMyG6jjw8SlmApeJNMHFKVVqSNmJh7pfIeqAJ2GESHqKD4kTS+29YGtFVgMQBKj/l
l5ZyQ5bkQhJ4DIBeI3gIzG+2cZ3G8cJW+5pwJyCHRUcSntdo2zCmm8DMS5E04cCBCMiuIfZzb9/J
vnoLoZC1vNXsBXMzh8e2IMv4uR+A+5/sB5JHcSRKrfV5q3yQoLJRpiW/mm1H144FWggQIow9slMf
ntdt2gkBUlhi0LVC23daii1SiQtmvuwFcIFAHw4ihyoWSJ8e0pbIvMFVQn3QaKDnA3LhAfLDJXJU
8RI8eZyVs1hjNAVmIWgfQKHgyyMmVqPWBAEC9VP9WzOmeu17GoSryztuwYg6aQjt+rSsWSFTlDVv
FPNZ7V5ALXjZxOyUgRjHALoHMzfljOBqw2276Klfy895Z69a9dXKXgxt6RpasjP+/CQ2CwHpk6MY
Qxk65kJI1pVrNJsHXqTf/98GNLl31LCzEzAMUD8i39LUdiRyO6i+UHaXzcwtDQTeRqZTEGHL0zOa
FZaWZ5qR+Dn/UBIbTSbHQiyV3mYmbZRxBOjK0OHfpqyZSCeGAbdCbDLUWgzxGOahE0XdKtWkhZ02
bwms8Ai0DJRrJ7OGkjRKOYENqIdseshBb7qSI01cOzIUZS7P3KwpIDQQrZoQn5/255RZFqK3zEoA
QNBfDKVCR9NgfWe8vTe1YYmTdsnYJDJoKGOtrQcJyG+tH4EtfTD0gNmBdi9DqXvhYp3ZEkhrIDAG
4hFRgjW56mhLg4G0euKrYePb8YBXuaZfV6J8uzyBXyO6kTaEoFcWmGZIHk63RZXIMTVYnvg0HgzX
YArE32j8PWl1FDvSLRrLoJIi7FtZs26qzHBBv9W6ITWpR9TyA9BXsWIQor78reZGD9IURC1gDcXa
jj8/OeCmzFiqokPYF7R8kORgG1bVc4cOi9+YZUwuMvYK8nLGNCVHqhG7IFUJmOr4W91br2UagD9Z
NAt3yZdrEZN8amf8+cl4ut5KDT0qsJpduWaFtukYe/qNKTNGoSNU1QEjmBw6vWU0ZFaW+FLyLMib
FoBaM1lKhc2dAOPEyOQEZGomd1IkMA4NvE9WsYoyDSWrG86XIv6v1YdxyrD4AOMibYS1OZ8yRVJ4
ovU08VOBgpIiNU6nmLJbNlnkNSi9OXmfSaAQbw0kO6TaG5pf70/5/Ar4AjqwupjVyS4khWl0Uosp
rZN4i7PjgW3w2+VVm9sYKBYhqMVW1/Hv+SjTQQo569PYt4oPFYX5uF863+MnTGIL9Ef+bYGcW4gJ
YmZawAIk3uLtiLoM1oYNujriMCAuLg9n1puMGSiwgJiqCWmAc2soPEs5BTWJPwTmJinLm57fk35P
UdobCHojSP2mB9Yq15pjgpQN1AUYctXco72yNgt7AQQ150ZOv81k7FwNbb0VcuKX4ZWd3fb6W2s/
XB7xjAlQDqOzABHpZ/B2PuCYxEqVVkHkVyjL1mB+V1Bwr4AIvmxmPL3nq6igiQGEkCbIkHAwJqeh
kQapsXt1vHoirwqKLZFB4VgBQ2nIXpQuuKs5a7hUkV8AREcDY9D5oKoQovU16eFLUsupbWAt+1cg
aTwl/qHpt5dH9vUEIORBoQcNLQCGgBHk3Japg05ejeHqCQojtc/rpSfqODWTqYMbAUYRoHMIyk9b
UCtq65wBCOPryJCCH1R7zpXacMyIgodrkK0bAlxQkthvzAyX5Ji+7g7cXygJowkDTgw5tfPBFbrV
S4BEwrYdyI6pFx7X0jVL+OvlSZy1A0QhXkXIAiP5eW4H9RxmS22S+LZeb/OGXkUi2hQkeLxs5iud
GghdsSWAYx5R/AgYzu00KviFWAg7QKfc14kuPDG0BymADMBAr4wuXwmodCqDdaOS/MBN6xGnPnKt
XO5WmW4jOwQF2nVCMzwRLG0dUbbg7uYmAoA6FJ2Q47Pwsj7/ggA7xHHUBLGvpnbvSjZ77tC8v+J5
uV6YivGTptsKdV2UhbCxQMkymYrUplHLAaoAmJzthF86yrbb5uCw7l5S1GiWwOtfe0cw9SrAe9B7
QbUX++l8ZK2RCI2kceJnQW85xADxYmwiIALm4Qk0Ufsg0VtAM0zqRpa4VksdvI2R4iU1o+hRxgtG
GO9BUT2TJD3qhf06pPEAWEr4QwHRohtzCMeC6VXzOlzr28tzNbsoYE5F4RP/IK99/tVjGvIAr/nY
V9IGzYt3kqI5gbWAcUTWaWZFNLA5jw8BwwTd2bkZuaBC5nKPm66XuDM08a2hhsnarAFmqkLJl/oG
6cIiXeVydcttYIeHAjRoDc/vQqCAXFnwLZpRgFWy46dQ1KEXA2hha/0L8uVAsiQeFOISR9Wq0i1t
8cgL9SHINRQD2sKti8qXIpCwiMF8TYb2SsiWWMPTMCfr4utgEHfQDJWdPM29AD0Kjs4KfJYC1v08
Ac0tsPwvcWcOaCaExpVZAihjW/H3eKiZy7m4B8Lu0MbGNo20Q9awFdMsj0tZBvZdmbt2Y3kwc6Qd
zRCyd3t8p6fObB4EabZ1jmdRA73YqFJ+qgpqbyFVrgBFQ+O6WqzCYmsW7SGI+x+ykry2LIZavULu
QK2xxlo+F00IBE8T7huj3BcF0lUQBn1rQqV2Ta48pIOyA3reASG+y7N2Q0h/wNPrIbS6QzD0HwRS
LG5rjqn2hl/XmjE81xG4fdMWlJJa4dRj74MShqsOcYBb5IrfieE9RC1iZRriCADH2h4k34iDB5DY
HbiEdgFrQPZeDvqPsrWP6LDYFlkDHu0CdNp2F62kWNul6OQJig6hhwLx+IGoVygiX/WBglDf+E4D
NfWESj4avZMg6WV8Sw0UPas8vy7N6p5W5co0g8IJzeGp7juURaGj5lJJxgK29MXIk4NspOWLIEHv
2sB4HOSSfLNzPDntbFBXFLiPhQhg5p7EtiYoJwIujH7Gib9pJDPiEoXrzcvYURl1DRKsLp/Tr4Vu
7LdTG2P4f/JMqTXsrqaJEtSehnX9Airpg4kGBXsDCfdVtg69JaLXr0x3E4uTi4sAn4AIBBaF7fR7
sauv6Sre99Sje35l3qnPYOlcUa/+XuUOX6PDUFktt0rMRK3n4548a0DRE8bAWGJuIYuePqDm54Qr
bUeP/2LgTVftYan89fUldW5y4qwq2lhSnsCdNw3yPdF1B584FD/NpT6AuSv7dE2nBGWUqDWpqnFN
9xoyiz862wHZt0dX3YE8WeDXvkcdE71IINQF3nvp2lrYtVNoQVFSltc1dq2RpT4PQfgdV5vLu3Zu
JpFwRi8yEiVjceB804ZVGgZN0Ed+p9OjFF5TJd4lwDNyRhcszdxj1gjgQZ4EaC40Cpxbyu08kPIC
lip+U/dPdv4m8pfLg/lM9U3CCrzVCEEYNzaKTgP9Cg29aVzizanGRncUOTG8NLcoyNSDo1wQsFew
dG3QGHDR1ngjiF/vU7M8QKZKuBUeUTTJIkcLBpRsmz2aTK4iMIYbCg7vYN8OiVgLQ71u26Zx+1hV
XWGxJW6y2SXHixkhN2ZLmwZGaicRrcgQ86Isv9bsfK0mi0D4meALs/S3jYmjSuNw0JC6QTDUa6+h
HL9RqyUrqympW5XGfc9F9rNE2cPlkaS7wKBqezEATC4hQHAbFjEAUVprr6Q0X5FAqb8j6iqPiarR
vdJXQFHLcexkQWf4dRdZV+hmW1jnua106mknIdEgtRFXKhz/SNzo1bVeHVttIRk/uw4nF8b48xNn
bucM0vVmiIdV1/dQq08zJw+WCDBmYi4sMlKUuD1RYfr0rCdGVLtRS7xLIh/vu6MRps9FQK/ooH1I
lbgJdHoLlOXCg/FrRQt3BjJCIMTGi3g88ucDg+IxJVoyRD4JpIcIfPIuqE0jr1aqzaAouzaRohVX
GtVJWhl4X4gJmHIDFYUsXugumfM8KK2h2xboQbxcJz7csrgZSVkd+RoUQh0zzXxo+34fBuWQo4R4
2THMbRjwKCEVBRIq5DQmXg4BVKy0UQffU21iAAarY7X06p/bMCa63kZQAfbmlLSr0HKVZZmIEKZn
FiLm4acuB7+e2cU7YERIo+UJO2ZKO49QuZTMAAki5GO9okI7Kv2R1/ECAmmcjXMvOlpB3osA1IkC
xGS2KiNuwjhD4qco1cgJRGrgirO/YxJv+iFDt6gw3y+vD3RL52waKEEgaY+q/lTDwMzCrtLsJvF7
dBE4Xa5f57H4aWXBT8uuD3LY3fZtSZxUij/AovckhvS+ytQtfqi6VZLdWfBKvZYAqqk/clVbJQP+
dm/qP6MKN0FdoIWTEeUe1HSRg4bab4OavRustA8iVoUrjOgYGPSuinrNS8Fa55UJ0x1JBYWrlqJ9
eNREdHNJs9yOmoeoTfQ9yfrmTgBLAsZpULBzqlEnDgZkIX+WCjqJitgfYpY7cjCkyPuH+xDvGacK
dL6KWfgcRAwdveDKxuXUPnCO/2G24C5St5ETaUG2Qnb2ihSlzwMQ7lWivio0aV1FxVWVsZdOae46
qF86eMvfCLO7imvReU3DOCCxsoDXFni3tdER0iErdBPrRupaRmOiEQYtgOgyhD5mYmeenLblrik0
n5SM3wIBdy+YTV28ehIXEJltLtOdrJc3OYOieG8lx6GWIMAD9uui7CIHgvQbgeS8V1do3kDvyUFU
wbumlIabsPqmza0bLES+yeKs8nhZYk4b5ZuKT16hy2ODzmy0XisvQu4jVyqba1KRLYDftxFBmb0F
TrQNTMy7dTQkhTph3L3yWuCejsN7uWrvRDwoXogEjlP2A0irVeOFBkGNRic1WHhBfHUhEC8B94SB
Kg/SI9rkQggR5Sa0RKWntwNXztFRlTxzOK7LB2Hu6EG5Bvk2sIFCnnbinU0iVN4nJa5/tQY+ttIt
tyr4axhH76Lqob4lLXWgzlwIGNiJyfFknlxCVBJykZWo4pTQiRj7+sOVfSdW+a6DcMZSrXZ+fEhv
w7sgRptCRBolg19RGFJgqLB0XHNyoeNpWzpCz2+GZimjvmBuKvRZS7RTIDeU+LhqViA69qgEXzYQ
NxgOQ/HLUck4kX+NbXqzlgxepGxhjKjJq220eDzjGrXEEoXZ7E48sTNZsKYOSIm+iMRnVHZsEEPW
ChIIuAwub8WvwQmGg8wcStAIpnFTT/YF0UB5b6eo37Sx1w1d7vBWX+PQ3+WBuauDMVIupKV88/x2
PDE7CU5JmOjMHpO+/9LzLV1g5OgGPKkQhJOkRVKoWXufux/9vYi6p0nZ2mpLiTMlhhYs21W+YE63
tV1k6130Wcpb9enyrH4FH45txOMB/7e9yfjkrskAXdJiH5THDcpwRDhRDMc32Fc2Z3u9phsTtXIX
eJOXIul3oZm95EmNNwp5V7j51PfKO5oZqXf5e81tKsAN/rp/J494EE4ENlL8iY/3gKvHT9wI0dez
xB/8NUhCZAF8LqBHI/pyCjgI61bSI4o9JevNFjNxxdQlNra5bYtAT0caE69MYMTOt22pDzEo5fA2
MKU6dXINlB5BKa+DOv4IBI+dQQzHIlldnr2vsSzOCpo2NPBToMykTty21QeIOUK4NW4gAAzVPcoM
e4OhJbBkPy6bmklJwBYgfAq4lsBRMS0vIfYA1lHHHLausdFv2hVx2Tq6tzSH7lGkdKPUCYljfliv
OjRPv1+2PreAp8Ynu1dYtJUbEJz7uZS5LI5crV6ons1tRBVSG6BQ14DOnVa0jDwKwh7EmX7Me6ez
bxlSjCJcygfOWsFBhAA8XBv82/kuMSMzY5JixX5m8WsptR8o+rkdkteb35ivv+1oU9iYZoowA3ea
n/doWI0gdZTwhb03uySg2B2Lm+g2nGYMIKZqpDUjMGH9yMm3pF0oA89+PjJEYOGB5ihkgM6nqotj
kquQAgLyKd4jsNql4RLMcnY1TkyMX+EkBNEKHaobSHT5ourWVg3eELlYZcZSH81sNHASwk1G0uBi
YYqKWmbQRmCTivNVk8n3Jur60NoAFmdh7edGpaHWN74HNR3l2fNR0TYhem6gokLCB97sivBWa94v
b68lE5NQQO+RbAubAWsvPw8d+IVo66pL8cbcBgDrJIJf4JwwoPFLnKyOkprCNsIWlaGYOX2uO/1S
P8rsMExgfNC7oSPhMTmNYjAGZoeYKUpui/TW7m9Sfnd5pj4Bp9NHLdrp4FGAFATgYLIahtCTRKQU
FUcCErJK70CegFqRpUSNY8RoW5TI4FU9XjF42G3wLeO1sFuPkuFJk+u9KdfQgw+0D8IKT5KsndQk
RyEVN6HIbvNYKheir9k4AZlMOFskAQEsm2zWgA0gQewlpEc24TbP1+ZreTW699oT19i9w1XRObaP
FqzVwkTNnRIg3seZQlMswpTz5ZbTSitSE+mekiX5treKXdlYK6Wwdpll7UE7+kpB3qzoUe9IXbhV
KCS5AjRMsAGtdgbgbXaeHhUqH/LaSBxLqTr0XdLajWrjFlh3vEBztV/hyVqto0xWwAyf6Z5RBeWO
1/FCWXPuXtbR1TXCusaWgcmiD2BlLlIZ8J1KEkCmBeQjSchBF/Q25NH3yxM3t4mBMoEpBVgJpLXO
560SfdGVVR374Bw7oPP7Rk8qpCTYQmJy/JjpPkbbigJNS3tM301OY8ltUpNSjn1ZApsZzSLFMWmw
M9DmsrVBtyEhneckRjY4afzLfanAYnwWXjBEdJRMZhP0DBVYvhqM0AjWSQ/mEV2hj12bL/Xpzy0b
iDIBCsM/qNpPpnLoFLlQVSRQoOZSO6Jnz5Fkv8Wh8qo2dMExzMWL8DrgHUAmdqxOnC+bXqGEKhnY
7kMjHzozuxtS0bq5PqwbUbtJa6wio+u9y3tldoDwIdC+AWHmlzt70NWkpiVwT1BtdVq00Fch+OVo
6ipB5PyGqZHgHSmFMec7Oc4mr0nU4WXql8irFT0o76zWK/vQCdWFnTl3T4AoFr4ViGKEI5NV02ip
VEaP7WGB804BEaVhLqGwF0xMy3E6BHW6sq1iP9Sx8Sxl30r5Qufi3DE+GcX0ngigGTs0pMRtZ+7s
9Bh3PxplIYRfGsXk1s6TiFhtgFHooAMcauNOFcXu8qrPXh+nw5gsu60NAZV6eCO1doZ1zDzmJV6w
A2mJCSAGqFLBw7MWG626Xlqj2b09vk2gLAJOu+kbD7RpMoM0JSyL7N1Wo8yLRHuFNMNGCsWSVMbc
ZQWwyl/GxtN9EptEYaXnupZjtYIBycLuSbMKY+Q9SL2wi26LwlwSm5gfHjTagLBGDmuKJCqgl2Uo
gP/4db8KW7BF6JQ8MmLdtl2ycHRntyL8339MjfvoZHBtzYB1k+GaOpagA6DzYkBRoohtL++VOTMW
5LB0uCK00009IGhksY6NCg+hizujIwiNu/4Y9ca3y3ZmPC2YKZCnQNsWYBhTDAaRgjhgihn5Zqa6
5fAY2ig6Qr2KNSA1hRprl8ne/83iuJYnE5hZNcoVpY6yDwDXUkrBKgbkbtcD4yJ5gykQmMgLTnBm
MkcM4RhujM1PU0y8VcaiNHtUmpDLd0rpDlS9Tqal7uWBzWzCMyuTnYEckA6BcVhJJM01eu60tenV
oW9ZT5cNzQ4HtyKaktBUjbDwfAYDqwuTMC5RLWwML8rpJiv7Fc/628tmZscDVhnQ7I3JoWlkAb7g
2BzrCX6U6ztTFA99iYxX0axHwalfP1VAt40dVuOovrQLtbEKghQzw5CYQFatWWdmtUrh6i8PaW7m
0BaBEj4iQsD2Rs91svfKoAa7xkAjX5XIS9uG4Gq2tDvgn37DS6D/AolnIATRFDtNmAQ9j7SoiCI/
7Do3QXmrSdp11C+l0mfgTVA3RycBGm7Rg4SsyfmA9CypFVLEEWA+NfTb2+uKugHg8PrIou+Wksvc
JfzLjHdHcyyQ4UgrgIJqygpV5EXU9XUfApN43ZUPoYZebWXPGurY7OXycn1WViZxNfIbKvhlcJ98
zRuiTbHROiRW/eAKkuWrbhtszQ3xhBv/B9bzX2/df4fv3P/Xp5b/+z/48xtH2B+HoMo//+P/XsVv
BS/5R/U/46/99dcmf+tGvLP7qnh/r65exPRvnv0iPv/f9r2X6uXsDytW4WK4rd+L/u69BMzv0wi+
6fg3/39/+Mf756c89OL9n3++8ZpV46eFMWd//vtHu5///HMMyP7r9OP//bPrlwy/tn7/+V68VO8/
/7iv8J/yD/7xx+c8sPcyxnr9y8R/Puf9paz++Se6mP6BoBxsl0CCI1q24era98+fqOY/NJwraEsB
PwD0NjYk40UV4Zfkf8g42WilBB8BqL40RFglrz9/9A90KqGEjoMJdXS8CI0///N9zxbu74X8g9WZ
z8FdWv7zT6Stsev/3jZwJPgIBcURvPyQgkMf2PmpCFJkYDouxbemXh/xmm4chtt6GyXSdpDvKVj8
9FJG5bRNjtySHZbdtNL3XAXv4FgbZhAnoskPO49fkNuHHHosPMhU3uP9t1IT+7aOjiR8UYBOyvXA
sYzereIVG15NM3X7KLtXuLHKa7GW84869dPgQOQbI6zdwgZJdfiz0ySXszc1fS5L4gVQOcgb3ZW0
zMtk4am9tOZ54OAac0rV2CHMcsMInMrde4ZspY1/o2YFZG09gPwF1HW1fRXRn2gBd0t8b9RN7lVU
ifU+vR8ghapod2kbYoiF9QJ48A24aHdsZLYujBtW4eunjKMkD7En1gZOm3TvsRRlbqVdEav/QCTp
IhvyjM7dV25sdWUL7Ssn7W8b5cpWHk2gWyMLDcT/j7TvWo7cWLb9IkTAm9cquHZkNz35ghhSHHiP
QgH4+rNAae9povsSOvc8KRRSMLtQLitzmYwKY07C5LGJb4t6JCMgqcFeCxTaQB0m5PdmdsuLTQzh
JG28r9Rj1UtkAloJoBiK16St14FXsZhooNwHreCkpSaD0Ck6ElQOLSuhqG7beEc5Vnpslc8Wqt19
Af0SiK6XQ00TMEYSMXXLEhgwdUBeWx4GkaFLm3iAQAP7m7kVssIQF7KUp7bB7+CwZ+vTczuoj11o
oeDB4FjQP4Xm5EITPCaR9dIDfV7Uw0hko972SfmkdR+Bjj42xL6VJr1v5cQfAj2HFo/wXpX4L13+
XqrSSz1Fp8EIYFbXqDepoM26FSmkRtnOMvvfphaBRew0DFbcjxFEGZT42Qj6zwEGz7D/9kED32l9
9QJICXp5Gehh9b4roakALEJZuorYUrULgH5qqR4A3M7hr8deVNwtagi3MDOza7xdRxlI3sQ3soAm
Ffw6oYFUyZmrwa/MlBrSRyHqQhziigeIPMpiBpeXZmvld3FdkhyOolICh79o1wGSkHIBNLH3Kmtr
ykWA6sVOf9EKwxl75ZCxfCWNmjfncvOqs689so45uVlkN9B5C7V6VONTWDyLRgcbw8BW5JE0+rgL
u8JBRpWFa7nb98Tg7xPjPOgid1NTSPgiZ4hPKHqTpN9VdUbjegXCs+gSXUaZf8VZ+lElkcmVBEMD
AdvtzUQj6pg7wn2oDrQFiD2CLAOHK5/B303I3kX6g168Bb1iI7fEUnxPxnCDTbvywa+OHdTmWRtg
PrsXOYSlDXIP4+b4xNr3vruXKthBGCtYr0Wi8s/Qz4Isnte429uxkOT4hCGaER0dfqPsApsrRHiT
XyancCDpy1YeUd8z2Mugi6WkC6Gl5ylmFRr+VnKrmocxdkTj4ey+/Of+Ob9vFtJmf4cB4RhPC+Cy
sGwXYZqpYXyCud1JI7092S3p5yTMooaHbR7+G8npaxfcecTFch3TMZvaHhHNRPIgfjAa1qkrBYot
bxtyYbNcc5rYojEfHVkSADLKthZ0cWPRAmjQhESQGeJOqEnZrakqXp3p89+2XOTNiM5UMyWnzmWO
5GquHtIvdbl7y9PdFqXDw5quxVd9dXlmnMdcvCmFIjWNHiKvp+CzrKn1wu8yF88i1EIPcCE1qWjn
blJSc2XnLBi9lzO/eE9oWShbwhx3cPUtjHc95sJnnHSesVI6urZHzwc4L4izkyOujNwQB0x4Kj80
Fu7frVXdrSzja7vlPMYia2qNUjUjAzFqpyToCLwa7xDq3WiYteSElYy3BF2zVVlZyEssUAa+nalD
ifAU8WHb84JWwDubaXEQFD+aTiMOw5VRzgfND0tlCQhKUo6nuYWIMBzDBeuE244MlMugD8/PirUl
cu02O/uo2uLcqxug76HFPIcLYUnU+dyddeHXuBcr60NbHEFcrSe5DhAGaDwiJ3/NiughFIVWPt73
t99/1jvyahSfJGAdFkukD0F7DGQxOSWbKqfafbHJfQAUIxLTgcpuvjFfpKf+lLpr6+T/scP/G3kp
1qp2EAIyekSWPcktjtKD1hNtJ9wJFHKIriiTJLOF17W+25XxzgqqMxR65ocuuexhx/XBEvT4lEPI
W+EvhvKphSUMZhrHZJW38nWvTCKI0CC8olAPWZNl0aAC9qJRRejbA2X1G3hKmDkPJLFBwhbIdIP+
nGiHH6PfDGt5yXxdLPbEt8CLRarEmTlC8yo5Ff145HB1osgIyTB8puG0DXWF9lHglHFQbvJWotmQ
HKSh9ZkA2+k1D+xr18e337JYyeIIv1tIaWMlP+ETtKSwJz+FwQ02qUnaY0PF99XFdeUU+hZzcZ0m
kQ5J/wzjb53AUwdiGNuSCrR1jUd8BifQnNINXXOEyRMZn1fDz0O6+Px4pn5R4VHHWQy50JIKUBKk
hXP4GNrhqYMnGCn3ULLRiIlUwl6zd/gC8l/GBDhKg00HqqKLpK+SJ6Qy+YjUqMoohwGCFJtUALlA
KDH0/C0rLcjlByexVDbi9AIkCLGgUoc+HNR863eIxZMofYZQjdslHz/vgwUvGKcKvHcAz4B6BNqN
M9Tx+2UHd4WmGeGPfRzB55RLTvNatScLr2qIutJJ0Z9HIF5Qm3KEsXrH03ObZXhJxzqt1MpHO3sz
CaMtdZIfj4k9papbxsMuDqueNoLmhZng/vyLF3Wqf34x6orzoXiFOV0FoxbiFa8Dr8id0M/s8p+L
U1xl2V2s1fnjnIVapDp61jSy1qr6kU/5ragceJoRAyum7ACZKExSKdraqX9xLi1CLuajADc0jufR
DezFrEI7myKnKH/VUb4x+u5Xoiu2nCUezG+3Ck/fZchdgiUBm011A5LH08q3vvgAQGpibcwOmJAG
uEC+GM2EY9IylGOQ/jat9BTLwltaSJnNkt/F8BcXgPQXqMUyqMUoXmH9HnrNlxKYSUYgIOtwLmC5
CdZlpK6d3xf7ePHLFlNjmEWYiYOiAAVgnoy82dbmuONTf2MocOAQa3s0b0fT3CiZdNJBSR/AUEjN
Ym26Lk5zNMFQ8wJNBPU58JcWx8kYqGaZg9JxlIwNZx+tkd5pYCULqk7SdqIC3L0tNSdGwEk8iTvI
ozqxEL+U8Rpu/vLSBsxKRTkfjyJgEyDY930jVxDHBpa048eoV134v6FiFYlU7N8heUNTAFEAu4Vi
lwbQTjTAZUIBdVrbJ0yBEuJEo1S1V9bOHPDbqbf4QfPaOkujg0oUZH2oZrfZ0Nee61O8y+ze70My
W+aNNkgloOR68p3Z0J9DX+yhReRF5oRWQJIEQc1hE/nCBo3mMOLShtPPQS4vz+9RlshGnonqkMr/
GV8KH06BguOheKMdwDeDxHbgDI2zEnW+K374qsu7RBJNUNdURBW3sT9+YjlRvLqo9RRt107ay7X9
bUXNNeTzCYQhFxtiiKMfOUSSmwFafCufcN6jP41lsXlaQeqtymj5kZXHCoKFqNcQPb2Vonrtq62s
iCV3BYIfMeRA8dVaZ4Qdjpch0YNlILMDUsdOtKsozWi91r25Oj6Ix8y+YGB1LYGpvJPiIVUT7AAw
zzs1c8pWsGv+wqDf8POyuDq+s0iL09DUQ6MTi2ze/BqxEpR9wPtCGfLnKJc1tXnJn4VZnDEGCItB
ilfdcS43ACwI42Uy7+q/rTjVl/FFomyDl9772pt8NfTiNCnAP5vyHiNUPQBHbFUNt4n6W61iIjuZ
ax5jGMd5E9LGoIy3Rv8rmhy1J6m79vi7uinOPsHibInaKW7ZPKfQTKeZ+Evlw9rBOe+ri22BBqMK
QS/wBJYpqh6Bn10AMoKhCh+VG2wg1kCU3/AZ+hcM+y9ww0/R5gGfHdN9O4IEPRtE9LpMJKVzwFzy
ogFXhBiTCqqLiRmQAGY/ZlL6GowfmBa7ijFtey2wjaGyR/5aQMYtjHJHHe4zBTMxBbj53tXxMUO7
QlRjko7ibrLKpxxkxWpoHQGlcZHBtafUsWYBe0jY6MbT6qq5elqefcp535wNbuz+cwdx2tvdA/M6
vyPcru5kf21hLHg0yEu/NsefaVvswRq8qDTRYOveOtykhhuf5vdyk9shnU1o1l4y17f8n3CLvVgI
aheVIC8e806GZ6v+0AE9Z8Sr1/jaalxsvKbksCMScQtkm9gHxyKCCXC+UV14sIEGuVrDuZ7HnE3Z
YoNxiDQrgNTyowWbLVrftafybdgpdy0aQSB2UBA9bWhKrnpmrIxziazLpjGrg6CYpw8yQ7E/+T1B
tWokEABwcJev5CiXz5jvy2UJs1Ot1AxzE/OXbboNOyBHo50T+d1hHUWwtjTNeexn2yDrtamSFcTq
YffyTx1OJyOUfGhq/4t4K9tuCREzxSjTVfZ1WEuuQBS4nWQE2kT+ejFuXg4/HF9flodnQ0vCnptx
gOUCyupTr3s1DhU8s4lQxbTh1bMpjKQt1uS7VjbfUn47rzVemngtHwVIITVMtyvdJKblrty31y+b
/+5xc3GkMAEFrOFrjWDWtpINvBi4eU66meBOTIErHw7CqqjOZYtlsTIXJwt42WpXVPik9e/8Jndy
2Q0PKtFfYNM7V2SOq47yV18Kf7a8uThioCkA6FOJC29mPGYwp7R1WtOSdoCroTYDHanIkZzKsyR3
LUWb//Ry+WgitCAA/8MLbonVrMxYZhXr+mMaDbZcyUgHFTI0bj7oBG4+ZESx+udJ/aKnXYRExFkm
AbjrJdejKCMzSsWBH0eGk5SPZNKsB0NsCSs+h6wiWVPQwZBpm8JrJZXhibnPrRveqRs1l5w8qLY6
Cis9l124crpjeTDz2dZ23MJhi3TI/6DvSEXDInUR2DqYsSpexJpSwQ6y3cWtRmdqHjd61HAtV4/3
PZqhk5XZmvSiAyUo6yiFqr8i+R5wQU14qpX7cNwJrLADFfCJNnI7aG8pY2DnukKgndL4TSxvYwh7
ZRxSS+w+RnlYLzVbaDs3NxUiWfwWMNufP+O1HYhHLkjiKF9d6tWiJZc3VWX0xxYojTL8ZNDPNFZd
+a5tQPBAIBZvKiYkXBcvFBHQSRYxsT9C84UEGdSsCr52Ecx/42I9nMVYJGA5OBNG3SAG2zIHlsG3
NY1sgC4mT9uWLjq1ylp/+NpVdz6qRVYUZR3sfCdE5HSwQx+Wtts5L4pumm18q2x+nqirlw8qi0hm
53L7Rctb72I2jAYeDS3q7CqtbucuELN5T3pvXejwsk2I0+s83OKus1I9CLsad0+0Ac4F2XO4sbzO
K+jaDS5fXRxnA1ssDmgrRcHQItKsGyA79SHY5jEtW8I9yY/uoRl7SB8mwdFtlQB6Q0WkS+UEo9DV
zt7VX4IaHeq4KB/Ky1aRWtd5a8lFD/FmvBGUHvSXle12/bP+CbHsCY2p1RVB2/RHAxqGTS/sJ62j
ReALoWFDigjwGPSnJnztZA1vfvXpN8PL/hndUhICkxmi7lxiqzvZQ535XePUT4qbOpHbupAb9zQK
hY/WLtSt7K9JzH3dABfbc+biADUHjMxSCyaCD7qYtG1/1A+dHd81x/ExhySmW/niR70fbcXp3mK7
ePzfKQP//ZzQLEh1Aigys5yWq8uEQjyMuZCzTZFd8c9eE/HUWlPkvpqG6hAHRgEThPQLBWmzkcoi
ynoOfecASDbNToqKMoDsdGi1jLEBQcrSMeLBFvPsPmxXCFVXs32MUQa+EacrxGG/Z6Zm004MADVU
FFDMV8HjTtwa2AHsGNHtaLLN3lAxef75RJqzpuWMnsVcOllkgRUEyfxlI8nCZQZBu9GgVieQ1nj9
OdK1Swp1anDiAPsHymqRSY3F0MlmrfK5Oixpe8m4D4bPn0MA+HhlONgbMACBiY4pLu8oFN9joZgk
3FFgFYA8fmgqqOJEY03l0Xiqumch0Z1UvatQi4ZE6zGr5U1YK14QQ72v1CAyalKuN/40gRWaPEXl
LWjaN7q4B+oFmKnRl4XqwRol2ltiabdSZdd6T5M8BtKxlQ5MVYD3AyajSd0pbXy9udMm2ESjMmMa
BaSBZDfBg2pqOzqgX84Y1Gd5BfyyUw8iJD9VAu010g8w0hs+W/k+6d8DYaPFsSfEyk5SbyHCQXhv
2UOmO+pY0UaGIGgleSE3SBTtmzF84ppOQniwIi0nVZ3Tcop8rAgvt6BfAaChEHs1OAIhoGwZEiAV
sq3lKNJOvwt6YCZ7GMAVXeqhc0c665PpARIwy85V9sg6WEErh7iVHMF4q6CmGovjw5RDYwn0zzQN
A5JEiSOk3FM6nYjRXQ9RIL0dIZKqbKrGdCrBm/R+L+NslHLRCcqOQMbIMbLXJigOIKe9pUZMRavx
TfwztSKKL0osiMQ2U3EnSaA4pujCwzRGRKAyt1BB1E9FpnuwYrczoyFxpdKhGqncKQSdI4ePBoo3
nFihSCeGd3PLYlsMCwocoS3qkT+0Eco1IJmnb0Iu+6HMnQlmywGMwJn+GjGTyrniCPX9NIjPYdkf
svQOHZwoCVCiZfaowUjUADO4jQhYwkccKlgKsnCbhKoPHaObKobcBBfpgCymxTc1YVOaS74o16TN
n/KmfSzr3DGslGTBR81Pgzq5ahDdjHnrTElLdCm9rbUOMk/wcUOweJKJpnVeNDe+jF/SyODY0hBo
Q3vZhD8yvhXG6LUMRmIZ9xr5g2nghCr4L8mDmVleLYh+bvT7JpRsAB4dq2a04ID3QQa1Ul5zgd8W
huqii0VzTaE55J/qvqQV7CoEZMRq/BLmAYEJOJEMDs1DeOj13B7Su5BJu0xrvEJAgTxRI6INgVdm
sV1nggcpYJcPzWfTFFsgouEB9ZgKd3oGnI/xpPMceXjstC2DtWnliZEEBmtiSywgQh06gplsshnE
rBTdaxEJ22DQnqYUz0Dltkn8bDoN0iMzP8QkpiAXH6Ao9hEyRppO2zSK5Pbx4MHwl5bqNrf6vVQI
e/gfEE0sXvL4aSjYMRMlt4McVp1pUP9qnyKDfcqjRSphRLcRE5InTiYZbq5Im8koPsWm8MAiOvCR
b2SogKpwSm86FZRb+AAAxtgIMf6WY2lbWH+Y0UGWOpJFv3j4KamfUfJqwZjIFNgmg4RiZSgk6GsP
hyOWmvwQ9KGX1qgtxc2zzEcgFYGiRY4RxIJg51hyqt4AdKK86ON7rzuW8iG1oVeWs6xYdzfAuZbL
hqMYGWn1zBHwdkuUX7kgk9yY3EE9dUBYwB/chvOcDQUElIrR84fmcTOKgA42QnqaKm/UDknEXa4V
DgT5d/jtUbRNWsMx070UVfZUgDLKIiJqd2a5KaFU1qYojTZpRFjf+uZ0E+A0MFo8jHIR4l9/Cfqx
AOw0Kjvb0qaDrt7WLs/fwt5l4mdXiZsGuJrayFwhOaj1TmcbfTjq5pOO3vlk5U5vcMBjUevmW0kZ
vHzInRQrNzBTV+anvDqGzWMnuMFgup1yK9Z73cI5W7hh/Ndg/RrCmzi5SdI3KQAou3gqsl8dhMsC
tSJMfoEwNAa0i9RPS9wb0i/dfGyCh7RBsQT2v718G4vlJg4VktWwuGbmHcNBY7YDDSsde+kp0IG8
LETKa0YMlFrAU3bEmN2n2HV5XtqF8mCFr2pwSIQaZFsX3HiSdoUNY3maGD0654rDoKAvw9k0rjpg
nffwjKcZbuESEWOWUR3W9aYUuIWceFYp2oZwqoUHw0Q1nJe+xJJ9gg1bpJGtjvdBIjuqkN2gf7Ex
5PRZkvFWxecta91luN7BCXAi9D+5tS2ajgoZQN2l8jSpNWRzH4dR2JpKvzHY49gCzTDKu3A06QRl
BG7gSWxEvmz+KvRtUD4Fwws8GokwffC8BKdun3UQBoH+mpUA5e0EUfgGb0Gq4c5T26cgrV/aZrTD
cYA8dOtJyWtav1l5C1RP96TX+6JSsNUklDhgQsru8kH0Jt49WfhGIo7PuIWKtPrGFVhKl/C95+or
sjiH4bWtJKdyfJ5YR2pU6WWD3edSa8eRtlctUCXK1JsgrVQxWI3WhS2mvZtWg1+N1iaQoM9jdttM
2cyqeEFdQQ02ckYjvG3qO6E2tz2c7vvsJZzuGWD/VY1jAjj9HqegUMTOhK9niNmNgBaamRwyA31t
ZFAAjzS1CWNow7XEQwSNhlysXUjE0S4M7FI+KMM2Ba68eImCCsJEG6vdQra0wu1hySAB3VTiQDXA
7QXQGrh1KkPFNpB3tJVFc0XZTP1pCCO/iBmJxG0qFvgkd6oZeolU2lggHMPuZflgJVjSkLioA7Zn
KdaXNQGtoXmjLtECzi8qcxVc0DqcBXKQVKaHoRG3aqFtU2vA0ST7kQYGRk+rSd2IJrMV8EkE4PpH
KGYDMmVn5UQiaGNZ8bOUP49pSxX2Pk0mEYXODlptI6e3eYm2TZ0+QfzMnYYS4Jktx8uoaiF5CDdU
FNUPoE05EQs8PQSjJforQptEzBqYlj4OMLFPrfdUupOZSgMBEBcGloGRY0Whe16NJA93UvWoC4Nd
hnstA/jYhCKZDGYBfvcAqdYWyCq1P0RwzgqLfa5Gj0EjE1Bpt4L8MgzqLmGq06JXUymVn0YhNdp3
Nco8oY/uGvakKYBHxeVjG+k+i4VNAEAFM2CEEAzHRJ5crU8cGWq3ff7OnpUPJmH3DyNNMwgFW9wT
+ctUAE4EBUYB62eUT2oX7piRekGWbeA3/x4CI2LKiZuKHyrPnB7ZyRCU20IyMfNzP6Py+yaA3DOq
uLKn4hjVutCrcAFmWkpLYxZ3+Kws5BWqn4zQoM5JljO0k+4C9bEuJg/ZhddNn6KwF6NpFjq5AX7D
qfmEfwlNm5UfYcTcyIj2LQxmJB3/tw4Z7WiiqfEOkQ5PZ90N2DzPuQIx00bxxbrd8SEjUBt3irGh
eZhuYqgJlJFh80xyYjz8taIgmQhfXzl3MxOoMkDpTJwNclHQqZ+driwnKFqnwxauordpHJwJNu1j
0tnyWNnx7BbJO7+BJCDyMqWByIryLgBFo0Sq29cajkmFaMgesz50Zxfsib8xYMkMHAJ50VBFgbVA
cqsh3yrHT1P8JQn35mS4SXQYVaCLFQ0LE4YASU6Q18eQFa0V9IzwDpAbGkQyiZRjPR1CMSE474Ya
06eKfsEsEoTDDVfRuNPDgwY6V8G3Wf/O+6eIacir74PoMCQpbDv/0hWvFe+DUrLhU0/DGq538S6X
QG0xJM+C3AkrDR/mPQdwn1ywBqjIOVj4bBOnAk4YTkwRcsMazp/oo8YHifrHMfrVGDdljTUzifEG
jWBcgubvuIqo3CPngYJ/mk6u1Zk0DcNns5bxVjGdkKl+DHpNCzXQrEppEaHZAVnRrjLRIujsSFZI
E3Q4wzGjA0yEkAOnAJ7i79qS8txOLQladQ/ZcWpiKPKQej1KgCX0uCyoa/aj6sxi/aZ2z4qBiOGz
zpHQKXyryA9T9pFZv8TuoQjBplFRx8s/cUw5onILlvdmCjQ7LTo71LZJ3mARY0IgJzh1qPJneIYZ
sosUtlhTHL6KWYHKEEyaZ0UmiNt8f24rvaQmgAjAXxOTzYvIG7JHiFRukikgbSLtin5rscYd07uW
DfBiEOwqhFHIWHQrVfCrD//zX7JobXSTUM54SWA/VLfOuZtIiQu0+EeIlQL9VnCiul2L4mc2CI/A
4Ln5aO6NWvUDzYDBvOT//Iq+VkCDICdoveIMPzYXZYhUs6IBPwgP9QxauNJrnz/9HOBqFRTFaqjj
oTopS8tCxwhfS1UfGD8O0h5PNVpvEzRSg36X3Gh0vS2mXB2RhWhworVEdennFvf5CC0sETiFWdd6
NGHzLINN19uCLlARrw5hepL7X0rtR+FkQ7IAxR48w+tgx0XcS4VFxGQbW6LXlSFmo8+dKbe8ESWG
sESbARpQYiT6Uxj6jQ6qG+4o7G87GfKN3habBAiooit3CbeclQ95bWCmKAMaAUwixIYWdTErzTop
qzEw9S29kZ0OSyQiOBAeZlD89AuUBrgt0J+DLrSz/i7GnQedf9RZl7G14DnCyxHN2jje9EpHdH0j
51uB4YS9TdPAFrTEbfMeB0MGsB1sK3GMlw2e++1dMm2jEbk6ZC31AGLInsEefv55oOxeVrTOf95i
W7cKXrNGPPHjTIoCWlilxk7a9TtQWbfRjUQ1WhcE2mVrxdG1uItNHIlBUTIkeMemfshBnq3G+KCn
yrYs10Axl5Egxj17UM9acuaFPWHFJwF61Akq3OWt0u5CPXcqtfPaSl+Z6suG4BwIYXAIQDbrq3t3
NtNx3XDN0FBKF/HyAs+MNIY9gRHIoFPUyBtYzXg/T97lev4ecPENkzJDUa9FwIBNtAF0q1T5yul2
2V9FCGCWvrpYqrjkOtSqODV5jhCanuDPQ0O2h/1iw2icZo62rmA7n5bfC6yIhzmCmp0Io+0lRlEO
obDfSBabIRzciTsXpQHjY7ClfYvWVgpUDMjYypuCIhmVUMh319blvN4vfgBESEGzNCVgcxfHuSbI
ZjCZEQZcn9oUBTfpzZDWStdXl+SfIMuOSDUZsYjmVg9QBZzuQCQtiYXytQAcIbEeJ1DTJCCfU8ey
1zSkrzRj8IGBN/rqiMgXPQlJCY0m1HR2VAzkScp0F5ZwHKpFW+o7v8VGL40GxGWTKOAo/rxcr6QQ
UNGSRAVCr6AB4Wb5fhTq2qgLSHT6I/j85CAQzdf8mcChAleVvq7jqq4t3rN4S9aaxYRMDfsQzcoK
NibsfazAPbcikoUpRVrp/jy8aytHMbBToDkI7efl0m1qUNwrQWJHqKIG4X0sbPs17t+1dXMeYtGg
1OHc0wswDTkKw86yqpsu9+ICfd5hrWV32RiYdyCSPOgAA4K6dBRgQVKAHGr2R6gv0PFX4eae5EkZ
yW0UKFd2w7VT7DzWfKyeHZs6s3hZMsSSwQYJ6sTu+evPM3MFlvJ9OIuFV/AOWnkcIcTTSGfmLyAi
B4HiLibZneqv8ZnnP7c8Q1Rz1uCDeoaKVPT7iLqsYlDSByhF9ZqN4s9kwuhf4Jeu3N0YlgmfWmSF
yGmkRRwxR+HYmr5ggygNzx15y52eLUA+O2AAqPJ73OAxSXGKrXzPa+vwPPBiygSjHWWtB2GgsyfI
N7SbRtZpt2m92BtvdQL4PvzLPmbw4rqv01eP7fLr/hn1YjLTGgJiXxjX4DBgKtHLjUglzVNKRarS
UXETe57bEd8CuF4cptUWFdcYrDxXdstXZZjx9TerJ+u161/Fza9IEt6iIBh9n/Uxk1SISKCnj/4C
cmU8vFHYBhBpMqhxgmjHPBdetDFRRfgV22uYzq/Jvvws/w1vLdSS1apJuDHG/AgXi1xwzK2ygxOc
cNfnhH+MbudMznCDat17dYCB68qCuLriZ9MFPA5n4/BFFllN5sSCGUqHluiIdYjRC/bf4G5ZIhkw
DKZreTKJXRTV1tfE9Z1wFn9esGdnSFWEU9RV2AkwDkj93u43yrPhz7QK4EXkfe/MdU+SeeVKenT9
ZDkLvNiCxiCWIYzIgSHM7GaTzxg7JM7FbqCCNxz+BcH22p0Gma//funF1pvEsoPqJgKWvxXFFgqi
npAd2RgqbAwphMaku87R3fpesNfECVcHu1jhXRVqjVrjKyu3aBPazREEyIP8qnl8H1LUMdq1r3vt
Sj0brL5Y0yBgBVIASVFomTqoj3rWzvrQ/NybmWyvjSN4eWivp4BXHtw4V/984yWduOr4ZAw9ws6U
D9mJHby23Wk7E8IDaqxonV3duOB5wEMODXioqS9fpRLIjihWAkax0VzmISU6WE6+N/fWCVpIW8PO
9rMB4ni3smevHeK436HCKIo65HDnHOBsz3TQPAUhEXGnW1Tf0VqkBvTwPnsTCJXxlbvKb7TGAdav
vDWy/dUPDK1/DTk+AkM79ntoTcPEsrTqj6ZangRN9QwTvfSi8NVQhmysardzb98oXC3F5dnrroVW
9Mrwr6UdcA+DlAqQlFADWQwfxba2ACUFaQcgh1sOgU1Udwl7lU4csPvMyU7oH67enNdW9HlU+fvI
U84SuTYQtQairb4r3yKs5Og5eprZL9NjakPwA4X6/+NYF0usanmoyiWicqpZpNmwBspatPej38AM
iHazhUW0AIlT5+e4V1fY2Seep+BshU2t1OZigJc3z9CKQstINTwGtKqI7sjPkdYmc7GgmNaNmQEs
0lFS9t3wJLAVLeyrT5fzeVtcMOUUwpmVIQAq8Hvzt2JD1AAtAYKugkRx+L0JrzCU+b8NanG3mGEa
JLxATN26R+oPtZ815ufVCZot0YCQg5TB8rEb6qFg5nndHxVtLzQ6cAqPUbVXUDv9eSTXN7yGxx9o
pooIG7nvKyHPYvTsRz5/PhCSb5gXPwJxjBSVTp8Z/f9AqWJPn4VbXJJwYxn6VEa4WY8w9WEfts83
Eu0oJL2IvrLKr27ps2CLW3FMeCXo1Tw22Bdb9btmOW1pr3zA+aZbZndnI1pSTBjcz4W+R5DeNbct
FGyGreDNRFFtZSddveQ1HP14oYO3fWE12neSkFYqQItzQbDfVPdz2WWgEk1AdYxX6y1XUITzXP2J
t9hZQjjxtqxwF+j5UUG7qFGORieRtNzp9aOIxk6ha64gvjHkOisf9frM/Qm9WJWFrAmSOHwNVff0
jLA3yYeBF22c0Rb31lNqV6sKQfL1Pfcn6GJtGkJVs2wEGjZ4q0FK2gHzJVLFjW96V3IjmtnDs3XX
EeMw+w8D14CbT36pbjKnegxtbW1drX2CxeJt+lyXAUPqAXnubdEp7NqLbqvn2u4diTZbtNdfh/89
hvzbjC/LMmPYmLEegTgxAzf7zSyundNuW+9Nd9ytnQVXbwZ4MwE/Dj0C62u5n91BRitZiSr2ePpX
v3mCfmxwt7KK5svzYmueRZh/wVkEMwzBnhUxHLxH9zrNT6lKtLue1hvpANw2Sk3PP0ecl+Uy4EwA
AeQW6tYXBW3IOWoo24sdZJJbeM51oEJG26zKbiB7AaVcac2971KnUzdwbv8JuFiyEjycCySvHcxY
Uhsm4HYhA0CJzQNUkQrTr7Frd8MI+EAqWU4yAIyAx/ZUNzRux9PUFb5U8ENmQf8jHnoiDyqsLaL4
KZu2Sj6cymzYhXm7j9HwGYCG0wTRE9HeTqz/Ie26euNGmu0vIkA28yvDJIUZybIk64WQbYmpmTN/
/T2t/bCeaRLTd3ex+2ZANdVdVayucI7I2teMHRSEgDDFXhQeqlwapLSVVkryAD3Gzq2awZuk78Dv
dq9fD3OZ5fX8kcLZQ29I6jzqYwvieGCPBmmNEdS9DqZoV5nle728LyMMCxazoIy2JpZx02JMCdPY
Cp9TR41ZBnj/d6chQleY4sGbqPdGOu6jKnLT5q7WdTBiZpkoiK7KBcONxkggQDzFHSo4RMs21GgL
eljFSTDhJxemjKGZYUQNQPmZhYAQxZRJFPbvg1KkrhSSoz6E/tzEmylGbSrTMOkQYfxIST2Jmn4d
mA/Xb4TZJ38jJt4aFoPVB88sl+qPnUkKXWvAKEKiO8CPDPKnYSaOpmEDLvgZxURgAWsh/lweuYwI
RGoBoJt17akqf3UJMsQMSw4YbFYDUWa/Ft3OJXGHb3VxQK0SmtnGYza8yLMguK2FGjS3sdwmoxi8
mLGvyjTB+BI0sVIAawWjAxi4DelqT0swxUQwrXf9ptY8FEC/KJrCP5cI8OCBSWRqz+1J7zFd13yz
gkNS/rwuY6UFYqFKjxYd9GI7Etw3LyoVDYCTTXdq4zejTpwxbL9VGDAeKZgdsuDYqjdJ2+xMexTl
20tDhGTg29vyVweELwyXdAwB7993p9BM3MAgXpopRxJj7gxl/C6pd5Jl/bqu7dIWL0VysVuvJCyg
9B26EjNqCCMmzWakc9P7INqqW0nkIAkUJuRrCmKBDd8AnssEjy5WPQ/2a7dN71ok+NVTfhBvai3N
5FIUlzNWUxfE+gxRtXJqAYalTJlTYL72+tGtvFouxXD5Ya8FfWxVECN9o0+Ngxfzje0Om2LfnZAI
C4KGSCfuopo6kPH/0J36+pXWQLrey+0/g+9nswiXCnGWPwZ6TBMVMgjsbcIsooypDju2BF688lq+
kPNVwj9LieRmrkuzx8END/XtrCErKrbGEyCUMCKHWhbbHB98EYrCqnP9sT+eR1KeenSWmXI5eJW1
OHQIDTYxUA000OV2lb4FX9jHdQtZvzMbjFWMTmpRQrNDW0ssDKCdxhGvpPTDDBq3s35fF7KM8ThM
1PUBrG8DmZcfK+hl0BoP45eQT1retPbzf/v7nDOZbZ4kU4IIEYDzc9JfSCUC81y9mTMNOD+K5dGe
YwkaxNWpxjhymeVuH790xZstYQwbzefrGq1MiF0eGedL1pyD3jSHSphznJB/+Uh7MBxMvflrrgVI
id28KR/+Zie4ICe4wBheDbdnqnIeBsKPYAQadnfC8HWBac5N8Bne9Ee6CTzyBLlZ6wMD0w/FxXmW
VFwmORc6m1ytPJo6xY5j6JzsG8OxMzc7ZFvtCQwTwRaZ+Gb88S8O2USrx7IxF2IjO7jMcnpbSRM7
KLtT0WIQnGAttyoxoNvfxyTaKdPHhDpmPgOeUAKkDpsZlDBarqInZY4pCsuRCG6Ec0YMa2BGDtVc
VLRBkbPwk4bIEkDcTP0eTTBXS2fwu73lItBDkRDOWYLayuwstPT7eczBFhtijuDbFIigukRSuKMF
maSZM/zR+0kBSHTzC7B5LkV3/PoNcoFlcWCcl0RUDiKcp35PMKcs9Rp2N1/+uQQFsKygmGAXwr8N
GkXptaic9PuySzCIbnup1f2zz+aXEucimJJnn5pQlidMg876fas+m1hk7L9bw+d/04Ld1pmI2Naw
R1xAhBx/S+hL1YkKIlzQWOjAGRUW7wZ9qmT9vjtoh9kbv00FyOy+mtgIlu8YjXFGy1ex0iM4PD4V
XkjmDG3Si8KyJUW/N1ubracBv18OgldlmBx10A8W1b9TkB44wWB9NL0Iv2DNzM/vjjNAFKbzdJ6g
d6g8EXoyVMx6pYJRljUjP5fBBeQ4wLZuj1XI+6g6RvZTXfxTsOWvM4R9E3CpYF7N5I18DmS1aEDb
dY+Xvv5NfwUaxxasDT9DUGW73S/lgD1PJ/uGxk4nfHxzQX8hm7N+QrUq0adAv0cUcus9uKy9+qZ7
nTwQx/miEYO1ozxXlPODARAfSRtDWJa+4HXlZFjTu+5pfPF5oQ/nCXGYywmoVfR7AGH5tb1D5eKh
32nIG7N+C0AT+yRqaouU4jygxsA75qAR0I0WcxrQamq215USSeCsXJbsVsZIIY4trOFdsSNFAmDo
tfhxfjGcjRdZa5Q0wMVo0zGMKoe2ht9HmG0ybFGzes1l/4iyZC7LsDBo26mEidpiExqjVC6Qe/O9
6YfECTFnIcPuunjTdZvrhyiSy5Vw+kzVc1mHYdgp4ISzZJNFmkMl2f9vYpi/nYX6aCp6oAnBl3Wk
jQHAxBssUedJK4i7Im3USzE9aLS0osApJtbgBrRzQgDMiYih1+0OoClIqhjhHXdkrRGAKDONjPum
LdyUfET1+/XDYmZ1lnH+z1n/COAOq2lzfCfs0Lg3gbMOcCF3ao0dtPGbiHpk7L06Sw69JHCndWP/
I5U7u8AsNTo0kNoUJzzJgDGYAeh9cPow3l3Xj7n+Nf3YAZ8Zw6DqpLRzHKDc6w9x+dDLqT+HvRci
t++IgPuQfzMvTpPZzJm0Rs51WtqQVgN/2M2zDfoiGyVz0EiIfFJ7xMvfADAuamyz4+KVNDHiyUDN
Ma3IZ/FVHTRJpuI4JcWZfM1PNqjOh6kTbmX0n0LJ+388VdbM/1wmFxGjGqZTEcgEf69vWa7mp2B5
khzDI6/RY+Bg+VrfAwFXcMRr9noulguTcY2l3JZCbDW8a6W9y7GyHuEuU5rfR0PsxZ3mxVazv25F
qxeL9rqBrje4IBfV53msKymUvrQN7+v6CWRgbDJO84JjXj8jzNyIi0lrpnsuk3NNswg1tL0QLgs0
A5Se8Wb9iMAsXGPyuQFc7nUVF/eJAWGMlAPPGlU/cE5wLkmlNE2UqKuOIXpDRTf+rkaAeg5E0OFY
FWPKsgk+TVSy+F0EgNpIkdbr1bGt5ZvCuqF9/KiQVmAlzPguHIIpcyaFOzpsHVITkArVUatjb1Bf
KzVzUFBwJGxDd7322SuS4PhEErnjayVLl2o6V8e+Nr4VxYdizG4+t56kGI+dDSAJqXKvXxhfIFE0
TkkutGEdKQcMGqmOUh66kYKhzCwadlKvurEC6Cm2cR9hLTuNtlpQY/mIPIKW2M1DZV+14xY0t4If
tAjqX78HZCUEiPC6YnCuGc1YL1MqA7+nemj12ilNbKOaR7sXlaLWbehvQXyVBJy2VgHcqeo4R9Eu
nPYAEvDn6PX68a5f6B8h3Jd37BKAfgzQhhSI27bsjIA2yNtPY0h8RT5qveFcFyjSirPZSivCLkmg
lY3lai0+qFW5Mavv14XwQ7b/M5o/anF2OuWN2Y021JIPVroDe9PsKC/pdzZFX88u+qhY8MNCojvs
1KfrokX6ceZaTeg5SDH0M1DasdJ7gBa5oSZIZ9gfWTr+H/XYjzj7ACeTPmigB4Tj99ahrAJPznP/
uh78rOfiCJkfnMkI6z6sG2Z+CCaa5QaTk/+uT92W7f5QJ+4dNfMSslWBGxs8ilDnFh+FSyfjh7Ds
oQIEo8buj7EORZU7NTDNCEvdJbbfBYmF6MqYj5xpWoXJSLBrhCtLAOod78rWdMLg4fp5ijTiwgbB
hrEB7EUcp0owvSIPDyp5MFRoJiL9EajDz1/FgdZLIVOnKcNN0b/NVNsBt07gxwIT5IF9k6STpFpm
N9TDGrDwLkm/rp+YINDycL6AWCqwCg0JlV0eKto6AaAPQI7sqUX/T1+ll+bGI/kWRpLoeoQjswbA
GGIX3ASYhRbeD4OIjIhd8xXP5YF8m2rqY42FB60FuALBm0BRvIj+CMhvzDe6MvDIatFV8dCC/3Pl
r2kLzBQsSDOQQJaA0xkgFNQU3jC7I/ZfJIC4OOR364PK9wD4Dxe4CA+SGCZ53VD+COe8a9bztG5V
CB+Td2UEeMJQCr7I6ymCzfbZTPQzMLF16cADpiNS4G1VGA4PAiD2pzfN1vIwpQ6iVYA6IEkfKweo
JoK4sWKgqCooMkvz0J/n57Wq0EhrI0T6Vcd44NfIzkP0dr1qfL7uCCuhA/0SYOuh/w+qY5v9+1l8
Aqy1ZMcNHCFWK3+IC3fIfkgAQYqkk670gsNciR4XwrjrotrchBGBMK2GG+Q7HbA0CSzlukrrUlCA
hE4mWp3c91lL6QhMOg0hd3pLgWpiJoCwFtXL1u4Hbf6/hXCfYivOAjNnX8kYuP4YoXe68YXMH6El
CO0iZTjzixo0DNMIyX7VpkDh/jkAIi1HvLp+ZCt+hIv5ow3T9swKVKULgWMIKZr9bRjvwn/acWdR
4kIAZ2ZJPJhyEeO4Wvkl7+4b/TcuSKCE6Kh467KKSBp7lX3XZWDdYP8uKB01/Lh+VMt3LKcK97Ed
wN5haRHEtN6EpmbWOJEC9AT90Xzr/TL3gAaYuqKmvkA3jas3ggA1kbGpUh1zECPU9KGGNRiyaMJR
JIVL2BUd+6GVCc+JEcCL0TXqpxrDTtcPUCSEXNpaaxcZkTFndIwLZQvYBdBvRy72Or3/JoaLAkVg
WzEdoItkbXPTBC4OkMnLl/8mhIsCUp/ZWl3hWmxAFuH178xx7ZjxfzQ5/htk1Z2CmXeIqUEaY33a
N4wYo9vQd7Kp3f7jX31X0TzGSi3Bs0xd7HDr81xMwECsjgmGeKv+WzELPjvLtIHtA7MtSUACyyrI
ti6tQLWzNB3bpDkOM7y16I1Hmps/FWkCzEDkUy0Ae14NYCE9+T1HFSYqtc0w2x5ph/2QTbdxBmT1
EmRcwz4x4+31W11EQ/w2DN2B1BvLb5jmZBZ8Fg27AjUbK6yao4yZYrzI0dye/esilmkFk6Exzdni
12IeOy4kldoxZAAR+b65T3fjLrhVXjSv8/TP7Ffuht4oGnta1UtTTQaaD0wbPq3W06FNcwqZIVp0
UvnLEiUTIgGca1c5hgIqphSpPgd0eGhqCjIIkQTObIoGdPOqAQlJWQBM8YcF1KXrNyOSwP797PKH
bg5yq4OEPn/Sp2Mbfv63v88Z1xhMfTL27BLw4E1/UlP5jwpw3/Jm0PKsJuwSxtivMTjR5KIv7eoZ
YXERGaNBNJXHwOqsuW4SGyJsUINI9KNWRKbKwwUpmHzVgSNlI0Qo2CL/+vezazDkus2GpG6ODVp4
3nj7Rj71Dps4+QkA15712/wO2oXMq6YN+KtdDKAAwNT8Nyd59hs4c+6BQ5wPNX7DjJEdOQd+YCok
q2QGe/Fm4/TkDHqa4iQzo4bpGWyxKp/6/a7NnNqnjwnYqqpZuNnEDGwpEegcwJVR2ZD8pYEHw1yp
2BJvjtn8ZqU3qfZbF5XIVu2DAYD8JYLfwQeWNU5Kg1KmglmA7EMqHv+FE50J4BIV0DKOuqFCwBzO
ToaB+4aK3Iindf3LAi0gqLG5LsDgcI6aWeFYk2Buj1aavuP9dJK76BT0zY2U0mPZtlj16D1wme1D
pfXloPcy4K2BiMWdzNYrq/QDvKOvGF/6DlSpZ5lQdB1ywLMD87qZbUAG9qLi8eL5z0wJ64tAL8We
yqL9MAR9HvSzih+sga2kC4EZOm6qXDmgzuWT/A2cKXsiRYIHynJ2BmIxGoC7ZqFgwbVm0qoaFb1u
j9glMFFhaPdTK28s1JVVdXwO0wQspqWHal/qawCDum4ILJjxxgzyEmz0YDafdV4ujZnMRZ2pAZof
s0SBGQ43NaydVoc3pS5I9dZsGuykIO/DiqiOSb9LSXbRBbM0F+1RkVs3tOa9Non2hAUivk76LOaF
RqKNRlu1R628ker7bPx9/bBEf587rAkDinaj5e1RavZamDgTYCKvS+BHxb+c5uyUvv79TIWkarWJ
5jgltMHnW7qZi12V+ODY8YY9xdpEh66xICVYN4G/L4avlKDZaGLXCvZn97nbqazueRrMDltGomAt
Oj/272fKSTKNSZaXcDC0EKuucUfLFhzgWnC2cYCqBTppe7G9lOc1qGUxyHLUpxvaDrs5fVZrIQCg
SAqXIhRBbRuBBik1wCRQV8o3iv3D9lvsOgLn7lsA0vTUx5Z1Juhcrh7gmXZcFaAbFBWzdWl7zIGg
DGKMSqcCYyDsIbwICGciuCKAPYYS8KYhQnuo3qf3bjv+zBLPRtHdqbDa8th4CoqRWHUCZKvEOBQA
4++IJsTW3eDsV3DBQk/jZCoD/IrpQNwIEN9O4LE1kMmrH+KjSJzgWPm40eT6CBZd+LWhPqkFdqwk
Udq99mmxwekOgwRHxgKOTidWUQVG0h7Hwu7cbKRelRXPUwUcbONlAIWEpVUfmloKvi0rro0tIVSV
Gc4qqpScvRj2kBeN3dbHysxcYtc/JP21MLdtoH+/HrdUFvo4s7mQxJnNkNmkteO+PmpDCITbut7G
2RC4YZPUTkToL4DhgVBN1+WTSvLPlJDnKXvJ5bhA9UK7I5as+cS0/Dwun0Gq/djlyAOGSQIOfJ6+
U5AwBHU2bhmThNG/znG7k5XMyzOdOsBnR6GK+HoDEoEgEvjD2jsToCYaIaaiqgT1+cuYJQdFSkOw
Dh1riD7EJebUJPfX6Fqv4C4MHOMGVJBeIfDzNalsyAPrl3jgA/2Wy52wfwn0bgU5Zvvavcfvyak4
pG8l+LE+DdsBVQgSdyDVg3L9n4fPC7lcYMNnuZc7E3JV+zjqe6X/PrQi3diJcaZyIYMzSrseqGQ3
kJHsx1vqAa86AgOC/sDwL6yXULxgwGyPF4jFQ9lEJ0CxVR731sQbxNA6uz5a3zXAMLuqY2xnD/1K
QH0VbvA7+pw2Q+vrH+Qm8kXrWCuxBZNzQL40kWMpi4mEligpnQNoq5mvdrYzzLvrnrdqKmcC+EmE
sDGjueyYgC0B9o5+U6Re6OcvYCLZYtYVQIypa3vTViB29VD/6GVyuVCrpnlltRDb+MpGv039+KMA
5Y+2A3eSjYSFbKgfTLdYv8wtv3MaQVNw5Qt8fqwmuXTLoCvLTJUgPg7vRiAAtLfqsBeouCoDC94E
NMgWmle8E8qJNljZXyq+1vsULNOhb95rTo7FdPh+4tffRZB/y8ll9FyUM6GcBxKtAlz3hJdZv2n3
suEmx8yd7xkMWH1IPVnxRbP761qiPwfoEUzd8lTPLdBG1FCHQCs4Gfo3WwVZj4hIbN1IWRPwf0K4
zC8PsNSpSagEGA/hLvOLu/huT07kN0PsVPzoUFjAF7x+fauOdyaSu71OKhupodCrDB7saaeCPOK6
AH5RleXquKo/SnFXlQ6DjUYZJOgO3Ye7BsCB9j2QlkGgK0IwW/mQm0Sx8B/2aIDVwHlbHJMUHzsU
jCp0pgud4QXd2uFrU+aCU1t2Z1jP70wS51hFmNBcL3FTQwS+akBwg1gF7RgsajsgYHUwtBaDl0kM
O7hmhudyue9skXRJ26qQC0zg0Ut32LH7qe4yt76ZkUE0gOlNDurg/hvrPxfLGWaBdFfVTVaiCg5d
dqrGF9BMC+xEpBpniXSes8acIIMtIxS5F7kgnfgYH80tJkzQkkZDEsyQ7Y/rYtfsn+UrBrZWQB3K
FwCDSK/nQMtRhA9uVWlwAkPUwl2rXAD9/I8IzlZirelaNNFQiq1ShzSVb6TTtuxjUB8BF2PUnzLp
STOKG9koRbGZ/Wn+m34umjMXQxvjngYlK//3Xnnq7lpsdwxeBX7geCNqHoqOkjOSLO5jMhsQNlYF
Bl0KZxBNOS1n4pjbnR0lZyMtMlstnODg/QZkspITgz/3O8Oz0QB7AejRFhQIvzBH+iJ6+6wa55lg
LoglelzLdgPdZPDRFMX7pCmunQtNZTWAnYnhkj4tK7ScstZJ68mu4qU+Fp118GeOjSufhs1EkNc7
I7IxMS6iSEPuaSIlEgDOQXyEBCkKMJueYbLwbr6R3NJvQGu8w2vWo9t/8/k5v1D2IjyrdQQx1UMK
1u9jBVIWEt9aIpwWgVr8bjxIxTs9kYrmmCIDGoHTW3xS0dIbu5UrXvb16jtTQqtMKwuYgw/Nz1B/
kFO8Xcm3JsowxdxurscrgYWoXDCZjBasMgoMMQ+BEjb9kpIXLQbdkFoLPnGig+NCh5VZZmZ1OLgi
frHzu157VUZBUk5WZWD+iFh4uZqLMlRsUDOmIUG+M7TbIZ2+k1SWwRZo3TVDfwDzy6NmTK4NFps2
Vg9R17lmALqhSAFzIprgKvWaFI5fFX5rzT97Gt6WhD6aQ3YMqsC1g/QjMbPRCbPZ+xe3gIYymJKR
DC5g62kRGH0vW81RQYLR7vALnc74ZWSi7sDqAf2Rw5dc9HBsWz2HnGomWElWfZUeVLkXvFJEUri0
aY5M2tIEUsbcAn/QLz18BaOnc/3IREI4w01rzcopIFCPeROCgQxkmM0PNX+8LmQ1gyagbzUJXrIM
UvUyntRqWjVGYCM/wjBgssdk8e/IrbYGuipo8jsZ8WjjWDfyThMsvq6r90cwFz6nFlS1RgLBEyoR
1impfhHRG1Ykgo+Vc1dFdg0RFhCfkHyC5eJQ26LS8GqA+XOC/Oit0jQtVlwhJcXG4TgNoIosfB3M
VjQYn/7bbfH5OhYfxhrNQ5g34Bve69+s5wpuw/g2eR79FrglEnifsCgtAgZaDoazPOJMSc4YKxB4
NoOFz078CQ5V9Ul3yn0GairUTxug82K4Zqt8amBX+n8gqq9do4o2loINfTS3eTykdupUcwyU5thR
bVtVb/2obrCO9i++E2dSFqh/aYleoILBF9ogQkZA4hxuZMD8liJA5VV1FBmg+IyKBRvZlx4nlXUt
0QJHOYSVE0uPZd+CNES09r32iQW3xN9SOPcKWq2NZpLiwhR5L/fvhvQsNzrg8GM3Kl6um+WqRqCU
kNFnRFue3zCv4qQz0lRFLbOvPBOslY0KKFMszl0Xs1YaUrHDzqZzIIRfGAUHWmhXmYR6W1feZlF0
VwAUK4M5ZmBHRQ/t2axFSC2rIgG/DNw6zPsupnBlqdFllFHrY4NvbQgmlGECEjGV3GhMwSI8+1kp
muRfCycozP4tkrs4I4iJiunY+hh1ihOA5KQJH/PqE0vagu+LSDcuOjZtBUwME7cWp+QQmfV2inGC
w4ZiAXC0X7NJNMGzWtgAETryF2ysL6fXhrQLg26KEPLz56Kudm0/Ir20fNtob6uQ3swgVRzqAhjT
ya5UIkGBeM1KUYeSsS2ADAT1jku/a0Iwo/YVWgmxlRyU2sT6+Yh+muBVzk6NT23PpbDrPUttwexa
WUVSs9bIq5HRd5PkGxqVz5KRHPTCBEPs5AatubvuGiLduJgS0CCKKmOsj4pk+dF8i2Y1uEFFb4+1
mILles22FNXAZAWX9qRjQ+qaEkgp9ds2BBkrMCNo41p24ySGaJhpVaczadwnZ0bBkibRXB+leTx0
NoqUFsh0+4/rJ7emE1ZC0SkD1jwKstzJjbZk1HaNVlYkvcWgLSxVzQcfmgMYyEPRi5x7qRNwuHBy
sD+QDAFN/9I6wmi27KG2k9OsfHbVbW2BJSoRJY5LlS6FcGUFxYqMUpuT9CRbpTumP5IOjCKhBtbb
X+o8+NfPj/2xS3u/FMY0PrN3RWLTOAWE6UCsjJO3LBRBOiw7x5cSOI+ig61EvRymJ02PvylJ9M0Y
Ot8OdNBKFvDhdhvgza8G9l1ZxyLZovvirEOJ9XbIjTgFqaQL3Fj1tnjoKqffVR4IObUjvW/dEQDh
Qgab1SuE7WMe1DRVkMJdnqqGGrPUZmpykilw4kC/lUnghtYTD9iWO1mExLCmJSroaCIprKWrclrK
Td30Cb7gpz4GS0hYOGFMsaP0b0yFodDJaD/aSBc4UylVKyn7MUtPaWO72jwANKgQJHHL6IthI5Yk
yozeaDG9XA9xN0kdNKntCZMgWB3DmRVNsQ8K1cW/enlsuJNwz2+lYmkCngBze/i4IAf6erefeUEy
d+Os5VJ8UpAB56UJTtwZdMx0ynctsHyDodsGsbZB3+ezDdTX6y64fMPpxIBUTUfnAAfLbyfXYO8Y
hkqPT9GtzOij3G50MzA3b0Au49mftQvoi2pr/r4udpE/QCompVGMsAEKqvC95Hyw5diwg+jUZe0p
LUovAbmO0VF/0OXDQMAzk/y8LnGpKEYNUHUmSEuw8GXzteeepKYqmcjRwwZkwf3gFCoGtNPcH9sP
aoReK2NXqlV3Ax5ATUlALwTPDCTsGo0RHs+BLTC3heN8/R6Gm4DdE8YLeOmmbRClQ6gjlQ8mCQzX
z1E2ORpoxwVqL6LBpZjl2KbeJQ1ImI/TAE0ylBp75WQF8o5EgWdZ3V1oWndWVrq1Cr1TTHepjVdM
5r5StW1Wan5hlGivfL/+s1aVB/4+5gsBHgFkhUvlZ0OyrbHK0OKghZOOd2b7bgtB/FhKcfF5gepA
bgYyuqwh5eC7iMBb0qsei3BHmmi4ROq0M/oaqTWfmlH1avlYW4pDDOlxlsieFEL+pKV8oqJ/iUcN
yG2Xbw5pGicpaILuWAz2HjPHnjWlvh72TkILbwpGz6ikY1kPt3Usba2JCvK6Zf3eQLGXIUpgL0DG
s4ALzRPok4PaNLtjGX2vzchR4srvhulmtLB11nzPc+OOUmljpZUPkCUAzT6pJpg8Mfsw3ZmRsDu/
+Nqzn4NxA3g+esmIeJd3jqEAg4yR1aHlhM9hOYMQoI2c8GBgRGDCMGH4CgQBIJoKakUrjg+5cHiA
jGJcx+arVHqTFM1I+/44xlLioiCwCU30rjsQrIXyW67F3pyQg9z3j6V0ArK7Aw9xcvxE0vTuXLxf
t/xluGfHcPZzWGg8C/dxmY5Skw790QSz/TRQtyps10Jvpetf9MxwohhLbkrmhqmwELNmkLqJkS9D
Zesp/Ij/0MgpVYyuP7ZAja2wOwXCY6zl1F7TTY4upyBsf1dNelQreT90HwLFWc596Y4AcMcCEuIv
kgWAVF8qTmdDbSVApR/Dd2trEwdNxw1j3wgBXhqiQybqIi0H9sAbiDlm6IkhqeUQc1kovRplaX/s
amOb64o7Tczgsml0B23CKFfkj1rpqYneOtijeUinaCtioloGOhXTyVAat25j4IbzQaPR+kmlY3cc
RwAegdFM/qgDURVxVQgMXCHIIGQ8RC5PNh0DtWIDN8dY+6FJ1FdGQL2lIgrglfNkNS4NM6wMXXyR
Ksgxqc3CUtGWM4vIsTudem1p36fx7HbD4Ieynjt9Ub/NirrHXMWdGpV7NRYM2bCM/dKKNBmomwgj
WKAGUg6z8TP3gW2ZgzFo3THCJ7pS4x0+AYfRKLZdPgge/SuRA7KAHIWJCp21HzhZqaxR/Aw0yXt5
dDrzfiyjjanRwtV7Cyt0pN4M5olQgIMkAKcjFLA2mebGtPFC0u7NXJTCLCOoJqP/gRQGKzpsVedS
dzQNpDyelQ5zsOk9lma82UH9r/jFmrHme7k18KR2BF67yIpBLfI1aPj1nV5kal3S5XKIWtax8hu/
7MHnAryLY1E5kmvdJp8tdcgGWMSOtos924tFsxBr102QsGlgBFFMwgcNjDrKdtaEGM8uQKwBgMti
VtzUPmTCMcPV2wY4v4pJJyxNAxbx8nSVaQLrZ5mx75P+a/IlJz2EI3C7zLvBA87ysd52P0Xqrd4o
CrnwXYX9z4WHelQzc1A1zLlXoTsovw35l+D+Vg8QOTbWOSy8bviHUxsMFbULo4VW+VMo+42Lwnu/
613tl+Uo7+PMEJs3zU9RIWE5NMYM50ww+2FnjqoriTwEulFjpLJ8yn9Qr7jT73NmLoBAGh36XcRV
tRwT+pJoQyiWwUH7xRVIYlOfQXuEEiFjCX1miKHWvi/d6BlsQ67s5HfUDV+uH+8y8qKgrKk2qnYE
nFJ8iqWMSt9lXYPJ9AxEH/SkBBhqaUTb1cwK+Jh3LoVLGQyLUiua9PZYhoiwyEoyLHqM+QdYAoCl
G4pcfpkmXCrFhZm0Q+W4t7FJYJUgRp7HTWsRIGIqXkEaxygCl1YKq3PdgkCRykIm7cXbENd4pi1P
jBl36RxUFbSVGUvX7JUbMGalHupQLp2cAOQv3uzr6FehTqmqTq4Lnkzrd4pFYfgLng98njqncasD
w7I99nRDy8rN2+cuebpuN2t+DygL/B3M3hsLPO+6KSaqVzH8XjMcMA7tRtXaXhexajTgTWagdQRN
Si6cjV3ak0GVuiPKyvuxsrG4a/hdW23iKXIxyC0QtxZnGDuuTCANe1vs55y5uyzHpRUDg/CoIcGe
ksjRwckRg2VkoIKzWw3UbNdZQykeFQv+m9BU2EeTR2jWb6p34jYOYowX/E7dzguc7mS0zr/BdYRV
osoFsi2UEZBOcsdZDgCijbIBe1Y760GpMSiketVHfaM57Wf7PNxGN/mbub9+heuaIvlA0sUoiPhB
f+DgAMilwKEOh+Aj2ud7hmFp7McH60lz5I18K+9E+2pr1o8Ss/0XzfNiR7erqBobUtQBYuGnJhmO
pf1uNBGw+ZqLoxKD/3GN5mJdte7GTo8KuTsGEXFqvXX18JSh890RbRP3eHXVAuSdNWfA8iQByQSu
kfA+nQ/NnCcx3h4xXle6+WH0g29X4BJXQy/sRLMDq+phWkVlqSpZQMPPSAeBPT42RynpHd02bkiF
+UPphg7JoZVMvxC6xFo8YTM96LKjsrYcmO76ubJ6pOZ4vub7OUPNzkk2U4k6pgvZWI/yim8AZOv9
6xa6ai0mADJBdwtMCT4j7eqMlhjNaY+kjJ0Wb+Y0/V5p/7gfDd9DBQXVwi+wJn5ZQs6Hzi40bCqF
ACgz50+9wramne5T+lhiw+a6SisJL5bTZVbSZsUjProYhdTEXYn5sjnNt/aY7QDe6NktcXqAvRnV
U6iWfmS1gvC5li5hsYbImKZGc3/xuDJ0w1ITOYCru5M7PZs34QEBbROewKvhRQ+i4e0Vg1FkTHdi
txh9gmVtLJSyIRrM+lhWP4z6bUJV6voxrisEzGzgjSKAmfwHISRlOZRsJkI/KhvNlT/mn5JLsHWx
Z0sDkheLdkZXVcKiNCv3gQKF74+ZtE7CkbD6Ujm7FPmY2YtaOithBD5m4zXPKK1RXrz8yEWpVcuS
3rbH7gAMbfpkHbrGsW/yb/VPlMtfs6eud7qn9q38EIXlVeXOJHMpoKLmcLQAT78Yb5LBrlwlEkFs
rVSmsAt4JoPL+9QR7GRYjq+PNmk2eZV4ckW3pMDITkE3aQNAY/Tci/4TVyv40K2EETzo4Wvo7381
Qy7PFfPaQQwOPzy0FVBEMKIGG5hzqWjKcjmJhL4zPt4QA748A3tXl3IaqylHivIbnIzUDjZJ7/Es
ce1H9dG867z0NN7LDjaabU/aCLyB4C9zKTzbaJd11v8GZDl3toOWGh3QYdqjGbLqp7mJRzfIN0Xk
l4/A0fMxDF+IHpcrBRssCmFVz0AfEH0c3iOaPKOdbmK32f42g7jyLvqGFJo6wS/ipJ6eCCk31q4R
CDSYz0Bii4Pm6iVWRaZ6AiwbIESA8mNvZHCS0lLghCuJJrafkKEoDNxu8SkHdnKp6yk+OQMQ7Ya+
cOL8WJI3WTiTu5Z9oZyG77eNcpey2NErtKifcYRonUTDfRqxd5eOTjhBx1gP/S7CUoEWDEBrlh9t
2j8pZD5kpLrXTWnXgbvCkUtF4CfMSi6tiPkHnrfgOrNwAv/H2ZftRo5j236RAInU+Kox5vCUaTtf
hHQ6rXmiJEri158l972nbEUg1KfQVagCCp07SHHY3HsNi/XbGE2dAIRLz2XZBuFUBSiR+ekU7zL6
EFX5o0pHvx3JylF+mc58jzqfTV9Se52RpMbJSs8pe5XVdEcaFFALKImFR1Vt/D7LV7KKKy957BCZ
gMhk4h/oEX2PWBVaUYgypGAxcfBusvtQc8e9Dh0lqMdOaElKkr1GqLhUr8LSmTUv4KIKOSWy1AYZ
pbEbMwtB1SDaZF76KBW25SgbVu8sp/NUnwVNvdNceTMozmqx+nJZf48+//cvk0w7uHqHBqIPzuCd
m1kzpt4hYe02Am7Y1t+Q+7J2tLZrga8tqa+jXlxpFRqxWmj+v1ErmyyYR0o25tonvTo+HIFwelOg
6rEUcCyEQUszlugnOQbOvo4GHW7TK5y2dFQbpShP3rBo1//bqf0SerF+tVDVxDRPLdwHPMVN0PG1
2zEoWRDKe+4Mru53R/AtSgk53sreuXKI4Lt+CT6fmV++ayxBtjKcEBxdL1dxc7/TjmH4p3VHr/Kh
Jh1uyv5YVe7q2/HyxkFgip4AoK8q6hWLwxjcrrAGQImei4/JiTalXwRGe2ccZb/0hg04DSs33NWF
9CXe/Hu+DFSDJC4xa8Sb5F2qeZzbavuABgCcHiwnqVFEDV9U5BHGdnSEZ27qYE0D+tqxMSvloICL
w1o2l72BeU8ruSLI2dSaX2Gh7fsod/DDDmottkJKg6KDiE4Y34dkX0V7MxwcHerlrFunoV3mayYK
9QCsgKE/e4QtPrtIdR5aXauczePgGb7YtGlA1DvDmZ0nBAjIQUK38pqTzJUb/3vYxSnSSj0ve4Mp
OEXmpDtHQ8JWt60rBYWvG6sX/pVNjVFas6yeDN71clOLSTXCIibKOSWa2xZvqoKejPSW1au9p8ua
JAb2CR5UNLxYLldzRApVH8nn8TgfH8URls9+5UOxerOykq/sHAKFwBmTgVbARX2ph8P30OkdObPW
m6vIlQNjb8WmtWMEpVcGkLf8FxGRYBCA1a51KuVmEsOUqeQs/rBte989935yF9qll/0XLLB56S2S
CLQJ/wm2OA7rHCJvRm6Ss9UlQV8ZtoT2e8vX1N6u7QCkuiiWqTAQvQB8RpIuyqgJybkVkk1SadeO
4v72vF0+x1Bp/BJiceRA4bZGiSpCYkLeJ2Pf0NTlxuAS9ccUrX6jq9OGag5aykBYg3vy/XyTolqW
0EyhZ5r5k+52B741IPDIVawHV4od6154qZec1zrIn1nzxfcCgAXrHypVaGd+D0zgo0xTnlFUHnPm
MmvbTaDhs0eIfnjMy+701usLpzqYf+oJF+nsj5be/5v7myhffsXiZDHUMTKVKJ/zkxiP3MZJCwgs
xH7tRfgFbtnacBSIkJr9C+FSHZ/5S+jFzAP3qoeRQGgd+qCgoskkW9uAc+J8a44Xz2spM6oyMjHH
natOHnjzgeR0dnbgH9VT5LBgNdm8dnJCKJWgpmXOHlaLj1qmkVZlckbONPIsiNnGQewknumah1nM
KEncNjzOlZ/ivBr62vEG6jWKTLIJAeflI4Iimyd6hTtCnRVHwPvu3hLD447igES/LaqVhv2VsgLc
A0G9oEBBobOzLGJPkTSFEuReIY5pukmYBpko/Fppt6SvwcpGIZs0Dmf9NjZj//YBcW3PUmCNUIIC
9AcaAt+3TgJ7x46HCK3I4VZufkWMeRRyzrejXDuGvkZZHEOR2bLGRK3rjDXkx1HsTfw5BcejLe4T
ULluB7skQmA3qDoqhCgl4Gm6BGwmUCos6gbotX4cUXxi3Olwsw96ElQR6PyidXtd8tRUcwy1PouJ
r8zp1e/55QcsxV3EQPgEqUT5LEwY0cqW9IQLBBYwgC2VzMma9K5L08MYGdvaWqPxXAaHcKMKBWOs
XtXE1ll8UbhFZ4UVFz026uCFu2pnbsfddCjv1/Lni3R2DoS8zQS6H43dJfYjNhsNbkgAD0ZGbatp
ZOu1vjFVaQN3DCeklTtMIC6Y7dPtz3txay7CLtZSZzapauUooYQstuMQwu1/bwe4RAUiAgaECUQ+
DNj24jRNhiKtlVBtz/TMD2jo5r7kRQHQkaEtfrfbHGiA1Olc8boS9wKKv4i7OGKVQRdJ2aLATbv0
SejVTi11G9W4U2up3tQ0bhTqnlaErlh1T76U/VzEnj/2l7cJ8JY1mVo077gvnQdmmz8AN1Z3FM+x
GJ3D8DC9ojKtecjyNJQ5XRz5zrTJj/KaLfHl7p1/CXYt4FNoL1xkETk3QIJRBxA+YZia17I3kjGg
I39ThTnaKh8DLYYMOB1/yaI4KlL2sPIZ5gX07abDD4D+Ljxb5yQGjdrvUwFomDIxiCThHtdR5zDe
Ig9lND/eDI+Su1qBvLhX52iQKZvhp0htlwdwOVVTWDLIl3J/jIJk0+BeheMp83HZwAdIStdl+q7t
oK8hFzuoreqatyNQr603ZRvYqvrKhtu4zHPftPnvyk38NQ7jtbMCLyANHCC8OwFv/T6nYQgkwRDr
AMbtElSOzO3go8sRrB1Jl7WEeTYphbzPDK1BLfl7nCYVIxEWyuRzjQjDmzFK3ri3HBpAlNWJYb2+
9gWvD+1/Qy7BGHk0CbD8sVzSWU0oMLfZVvH+i3zo6rKEiBB0MnVDpctbTeKT1pIeaKHW66KgfIJB
JDTt9IMG7FVrZ6vyKZ9ZzsU++Cfg8harB91seK8xzCVqyMI1fIoWTmqTl/IBKrvHyNXeb2+9i2Rk
/npfIi6urrYPC51FITiE+WMdPhkmbJt/3w5x9XgBmUSebW2AEVy2GbQuN0zczmi6wX3y08EWQAxv
frbWf9eeBFc3GlCnM6wMTY1lHplXSjOFPdpFY/diSIrdwaj0XwxnTh7nViWZMY/fF7zGuZgtuttz
15gboYtNFdf3mdS7hCcbkyt7tTXcrsw/lDBDpQeCAys/4NqyhNmMroAhA7b1shBtQAu9VEIZgl00
O4x1imq3Rp57Jn8UZuwVzVYZwKKgygHL+ifv0Pmuk4/bv+HipYBlY34aCqhgSuCU+T4HHIyjHghi
tPa7xNGjyNeyEFh9kDlAZbsdSpuX4HJTfHKBYJGApHlZZbEGc7JA/sZwy3PZaT9rAXJ++C43J64w
wF+JPyV/edt5kwIYBfzueTw6KvyZGJEPMXtj4w/O+dGK2aaZjqPS2eASOmoUWzYazgLCKcSZgBjj
/Ecl2I4U9KUWOnRH1SM1gS21mCMUZWPAnHgsykdBSjsixibRS5DYdGqbRf93UH5UXePIBYSBM+mY
pjgcpudE7e6s0QzQ6nZ65e32vFyW1UBYQMsXCSHaL9hVi9xlVIlhtRrwKjIs7GOn1Z1Z+jV8hABe
0MPp4vl2vCuHLtYaXkpQy8dOXn4GZjQ0bEnbnweQSjW5+EFT9M0z4ioDioZ6+dH0gHmU8lpmf21H
f/388274kiYlfZeXwPuB9y9CX5JyX5uqnZLJTl4/KW3nSIppR1XlA9yyifXBVkLrkOROv0bbvPI7
FLRKgeIEbgAt4cVJybveKLQYl4EMY850/KWwFaL1xYsN3xPIbaxyFaLqF7UpkVuKkicxO+NMfiR6
6Y5D/c5Z4sdZ4jJdWqkoXh3Pl3CLec1I3MV1ljKUxmXXKuea9Nqnu3JKoK2CNAsbV1aAX/7+6TiB
XhbSL3bODzBx1n0NUBxv3GiFHXdAqPGfCZyPe1t+Q710DSZ/dTbB5oMepYEsb1nrngQZozTFxYZf
AGxxpPzhibaxkidF/dHGf0LlGA4vOma1MyEMk6ZVoPHmMTXMc5kSt7ES0FRNeaVN/B/s9OIwQ/cb
qGqk2bNUzCJbmup8yJq8Z2cyaV6TKPdEzX8lAuvW4MaZh+9FDje9lgSJMA4cWv95Bdwwr0q7VdOP
PB99nsp+FRl2poE2lxWZrTHdR2cXnDjip1oK9xrzTbeaDbcmRzPyR62T7DYpPSxeFNtZ4av1OxwE
HAalhwYPur7+TVPorQLQGqp2T7Mj6f52zS6yNEfHF1Kkv1J9T6fM7SXTpm1j61YBK8MQzansD63g
AKju0hGWdSrfTsmBhb1tWpnDa90zpGQjUmuPTheIbq9q80MR9a4HGKXGAw+MHugmbSOeOjJ/aCdu
G91P3tI7BlPoVIJLcw4tqLIEL6rexaR/QDXsEDVNBOJcjHdujOeZsKmFvn44Oa01+IoWuUbYBqRs
9mU3uNWgb2X1R0mfDFCIDDQeEgoME7WcMPqtwVUSvRfJou8S5kOtpU05qm4jA7xZ7bvhTwUVY5mU
D3ozG1yqhymr9xWclg1zYzbvTXca8GIzJJhaG6VbM3mbs8zrrNwdOSiqVsiwuiGOALNfrsquJhV+
S9+yHCyNmDu1BrGGITxZBdyHbh/Vn2Xfi1WGhvFno23mDXzfeFQ0rcVpw84V5C9Ismt08mNo70QG
QFyWGpui/MMq7vTqjgCLDkuKLUSonUyaPJiybgqqu7GJEaS104GxPWTepCu/ShM+nAPeSfAn1E7J
uM8hjCI1eKNrPxM2zT7Ufm4KO9FgVBZNTozYcDr20wiCxQkkrscT7ls754fCIB4gDC4fIk8qap/n
xy4dbdhogUFd22LAogP/dJAzCHfyCEs9dmvJOpYScVtuboxCfjHTI0QG/YlKARVAA+nDD9KOnlzd
GTguq6HZhZNwhNracqShTlL5SWr5RqwdRqV8smIa6Gm5DaEWcnvuP9H1F3MPMtIsY4wK8Wex6Mt9
xaS4rDk0Ec4FY04rKge46rOOhcK03E9qvgVuu0dlmsbwgC5S4KaeVQGWc4sx1r87EjtSozmjsSHJ
e6Pes2wEIVje8aQPogSVdO3nVOEdAL/Soniw6tah8kOabOWhsnsttBPkG1ps/hBjcrLM0OkrkGN0
7Pa+fw5r6V4T+bGB0akYNaQ1H6rY50BNVEyCcJqO7mgK+S/upjgzDBkN/zYwNGnfEWOnWX9vz9S1
CwjcLQPCKUhmL0q+Eo/zMFTwcDS0hyiK8Lnfbwe4lrFQ5RPBABGAC2Cc2pM46nto3dT6ZOfGdMf1
cp9kacCx45TGCsCU9Tk8qW+HvQR04SLH88Cc7fuQMCxf3pNsRJmZQiVfs7Pf9ZY4hZe6kEaadTcj
hwc4RMH8iL01+KRydcD/BF7SqkNdKSuIFM+0msFLX9sAinj9neWg+trvNDzFe6hiajbwv9gW/w2o
Qb5ST8PQkaUjRYQIL1kUciTIIA5KjDreiCVWNfILHYq/pVUEon9q58TZgBYffZFTw+5gdWQZvd2p
D0Z2H+l7STsyIz024+TSqN3wTjwk4aPW645ooiNR23cYAgdKY/jFCL+4ovDliPp6JbslQQu2ATs1
NNxK/aMYposFAVbzMRI7HU1EVX5R6EGYj5XWzBR7LwVXLGnYURp/5dKrQraJ7KPDBhH9ZleW6WtS
tI4xVF4iJU4zJHbcPxRd7YXN8Bd+N78q89RPsOB8zQRqsFJ+nxmvpchdIHVcpKZ2mGeOlp/oZPh1
vVdwEQ2yCvKs+Utm2LAFCJ809czpIQMXoSjjD0nC+TnAfspCsW+KvERGgqS+9OW9AKsxVAVu+Tdu
een4NKoP6nAiw4/B/JOqa4V0Mqd9y+MLog9gaKAcCFz6Is3ViDykTYayEcvKYwrNeS2CORR50Lnh
jCNAAswaf6fKdF8QE0R5ZQBH13zCM/BQaPUG4pTOYBgbJhk7OWqCTu7fNQomrSo/GLzK3dtb7VqC
SfEURu8d8EXg9r/fc/qgZBZcS/AEArK2MSKHxq+6XgcFy9dy2StFQ8jpGKBa4AmEtHIxL2Yf1bSr
FRCAdobfQ554CvhzFjBv1m9v1U0M7P7K+XUJHcFBgv+BIDD3Fi7UIUqdQ0klsbpznjsCf/mGn/rm
XVL5ZuPqAC2TvTKso77mx/tyCUB2A3DlGfp9wSrRpFAJOwarIyRTg0ec4dQfU7d8KzewIlb/4KWv
bspAoysf81r1C0sOZwfQMihuLHlrmAyrHCgQ9XMlsQaTNH4sn1sXd95BfwYb6V+8t3DrzHMMsZEL
QsSMrRQEsqPnTvNKuXPLWHJ5LB6G6aMh64ZF145GcP0BkoTYG3h5i5JJrzSNJDhuhVrWH9XQ2gij
covuIHPZ7ws4e9FhcC1TBFXTrZRQlKtJCV4cEJmbwcwX5goRK0ieKDB8AtTQMZSDrJ1bKUJxCrKu
hfYUK9TFceAneuONYWez6EmX8PCoaLor0mM96r4poZmO3c1jw22Sdps0b0P1QJr3RIscHWtiYEBH
m6ENXcVAM/kZGFQ92cdITqbqJR38BshQ6HX6cq1udV08mtZ4X4V3tVZ+AK9jp9YPar2SqdpnAOGb
6V2B/GgENZ7lSlC0II/g9ZgW+kNUny0rcRXePob1Uw3LwUhKn9q48cosd00ubCb/ZDr8s6H2KTUm
cpv3BoapTdg4ZMzOsTtZBPWf8dizfVvvRfwa1qEdx699n7qa/pqlhR3pO2A3pm47RH9KCW4w0U8d
2j6MHmr1PNQgzQgMmrtsfMihy0qMQ85eB8g38ch0Ol4FcQsznuQ+U/xEOVYZpFvpcBh5YXfWBIn4
5GcrRrtkh0rH62VUYTSoFrsJJhSCnLq08gTN7trsqVPw/5B/j41vdn/7OnWa4iFKdzF/4yWmA++1
OpO8Eq8hsxVbFj2KrIWIQr3Ry9oDeGMfE+6Y7NhSaIE9iQFpB3vvUwlccKhKbNXxwxh/Ey45Erjj
LJQhy8q3HRUvNRR3RI/iVgf/8dfbp/bVjQ7VXJymQACC6bE4tuNmoBq0oGauXPnEFFvZaA9Ijiq7
O7EdpH32wyp9VL1ypn0JuczKofbZACGMkMMOOg8AeMKDIPoL4u8fxcHzeVOY9mo6du3KQHqLdwBU
jIAOXwyTspLgjQE9bVCsjqD2OIWFDIPDiietEhdVi11WEJ/H5k9uTjbczA4sY3sDi+H2fF87z/Ez
5osSnXm0Wb/fkkTQHgVJqO0QKF/LKIawv2m0Aqi4Or9fYsw39ddXj5LIZkoLdIEA84PRVQ661/99
FGgOz5pUoKZf0A713GzyooBoalH9LeRdlpQ2m+5vx7h6486uaIBnoEF4AWtqacmtmODqS34OHnwd
HoVpxz7ZQmn+Pt4UqDa+rmGdr/W+gVf8hE8ASYXq4vepa7tQTliRIIkJhN9Z2wngz9quAuvU+20f
CM/4OaCaEkGIdhWceiWB+hZ7UUOuwq4zQxPEylltvjk1KOY71vPc5eJ4Nj5BYNgpUh+sjLXIV9YL
AiPJwIcEP3BZGiSQvVNjkCzPOSq5Kc6ycY0Ff+0Z9i3E/BO+LEmrgC5hDlLcZ1M5DBrDye+APvWz
oHFlY2MVbu5Z7ninnOkawHqetkUGhTUKfQh002XQcxeFz5jmMFWhsNFuYMQJe0+bdrqbZQegNSn3
ePbz9rK9ssEJJCIoisbos5lLdqBB46kFha+BadprM7x29EmMazvjSj31k9tsyBjZzFP6PpvoSipW
1RoNHrXldsQBqtvUFRvdDSPgGwEPg6kYwNMa6mE23d4e3yULAj3smVj9/4MvatV8QENGiRC8mmzh
U82jB35AN9bXXaJv+Ed7gOuJ1+5byYke17rNV2ZXAbFFx/NCRXt7CRVjGWyOQ6ODYhXsX+vSsoe0
cJTk/fYYr0fBnw78EIItiwY5gFN5mKG9wiPZhUSWnSmIpHbu7TDgCF2uTQznfwMtiwQo0ip9BZ+H
cxvjfFFLO5xKO5U7VKKQaXHynmbvQ7GtJEfIDFXnzo+KP0XcbSJLtadwz9m24MgF8eCynpTmXsrq
oC6PQr7r4401K3rRyebjM2xhZdOZmKN1eAqeLWMTSr0jpfvCsEv5bnpj8X09bPLIV9LKrgs/6k9d
sbPeFe29QPKU3cFaU0tzW1hvRLgw7rIb5qWSrdR+NLyl7CXDQox+M8Uf+8GGpalDSBW0CmS7hrfc
TNweyzTHliPlvpEdtYwcFWALaIu95exNYnuiPyCpzeMDlxqojshN0JKfFfFHyCs0dlefcFdO4y4t
g7pySXgk+R5+hPK0s2o4EvzKhqdw9EW9qQwvh1I6/q3IfDIcW3j3ZfcDWBWxnzPHLN0icUTmQjvL
qE+idkW5iciHAcKHFNTGjskMToDu0O307EF9bOIns/hQitdBxh8FQd9T2jVuSLZK/dRWm1IK9DqD
nOtvlrhm96PS9y3QUd1OqVO35o0zIg1tO9OnKMEM5otE4sDojUMcQqJCqC6Dowct3Z7lHoN9b55B
OQnjBFo3zmsbRHtHNU5m+yuRjokpuZOODgM/JMUbtTyLArlffpTmvZnKdi+de+tQSH80cSR8p0bo
P6LGrZWGbKcGBIiqx6ym+D3PYJp08i7k9yV5pZT6GcQsR/6rHkzbMN6ZVaI+RG1Jrm15QhqLIk0Z
DQ5tDU9W3yHYYrchsQ1zcgrz4fZ+uHIBftsNi2OtS8xMGVXwcxmx3NhAfyA5xHgFFebg3450bYPj
Pa0CYwX0nrwsrLCetBCJgEYUDYVjjMMmqrgt+L9Jk752hRfZBOvzpFIVgQFxZtPyZyzuFVDub4/l
yqyRT6SjDhQANEIXmW2atCn0LhIoGaelraAaplW6LQ8tdtear+T8Ry2u0hkWOL9ZAQwDYuv7vaOM
jdGnpjLhA8E+VU03Jc7HrLceyhhkEtj8NnntDYIFt0d4NeycbIKLDn2GZbmHxmOdd6GYzgV8xDSp
9LNUs0n4yHqovwDx3spg5LY/bge9kgrCTWT2AYfKPWgXy8HS3IotKRv0E6uJp2jpJkTddCRJ5rdR
um+Rl1YwjqpE8TqSaIeL+jEJB2I3JupycZ9vMg5ZVpOsZN6XYH9QHuGnphsAncKnZbl0admMQwJt
mhNWl6dHBHwltfhZ5fnvROvdri/c3tJ+pATq9cp4L1k60PgFZi3cCTnz4GOMXiCEJmV0JljnUkFe
W7yGrLReudwu0y78zhnUh5wLqRBdrH1oMHUQ+SPwlpulmyVm6wrEyLQzqy24rD51/evK97rc098D
LtLnKUZHUM5V6zSN6luVW/u4x7VJyU5nGTTYUP7IAcuoSBlwAYl2BSaepvUgQogIESq903bNx+Uy
S5t/EGrvAGLLQCgtdksWDvizUx0zgC5x36mwx5KdevydFcBedfHKo+/6fP8TbT4mvmTYTdvWStIi
2lhFToWrnpTCzspzg0IMbws7NNYm/Nr4Zn4C6lgzlmxZOQjjkQupy6OzUlK4vYOzbhiOKmnPiTk3
H4GXrdLxnEB/g6fdZtJ0rxE/s6n0WTUGasj2Wt9/aHzN7/zyPASX0cRFggoxhUrNYtrrKWNSjQTj
3KS6r8fvmYnHBVKrpFqzHbqCNZ9DmVjkqAdfMpjyOIX1bE+i86SisdHFHJWhfNOaybbi6pH1U2Sn
WbrNyZMqFduV9X7ZHJi1M1C7VCB0hErtYpyQ1IamoiqLM7rayg6ssCB2M0cUcFqwNYdsmhUUx/xE
+374f2p1zPyz+TW+xBwZLFLVnPXinBWtrdbwaJFW7v/LHfw9wjziL0s41eWaqawV51CbdnpOg666
69CZX5m4a2HwGJz7KhBxuag1l6Zekl4rZNh0H2WHbzMPRiwRVB4gNZrd1fdV4kOjbS3q5bJEFUPF
96IQD5w1jb8PLlO6aVQGROU+d1UHBXXXeqh20Q7PezCMiduX9vRM1rRt18Iu5tQSlEMxG2GVsx70
J0Dnyg1Jg+k128pu6sWZbUIKdK/WnrLyiLpSWcSIobAKRLKB1/CS+zmkpjQatBLogCq9Q9BvBT44
C5SgIzvid866oOu1JTorXyIWFLMvYGF0hLscpEKmcwuN4nwCmoluVhbPtV33NcRiPkc65Z2QrQmK
GeXW8JuAbeLfAibQwKq72sodennCzjP4z3gWpQu5wCt0YrE4M73ayCHQQlK/HSvVN3j2gyvay+3B
kcu2COKZ6Iogz0L3Z3mia60QtdrqE6Q8xUvybJyBavIgpz9TtE23ddNTmTgst3HCzNSzdTrA1V8w
c2rmv2fcxmLEURxLaoh3x1lYdlsGiv6HOBCjwxPL+SP/AYboDlbi1q8uPqrUUTx1b7lrEhpXEj/U
bb78hnmVfTmGFKk15bBWxDmGz3tuKy75S6GH4sUu27QvwHow08lRHM/8vvZuf4HV2ItDXZfbDgXs
UZwr9C06YJVcIBYKFCBVl3uJsalq04lhG+3A/9Ff405dOSsoyNOAUs8lV4AEvw9ca2ISpmMkzjnT
7ASd2xQZW38wtJVm35VqIBDPXwItUrWagycLDf8JnIH0vW1tY+7Dg4HBP7K7aVsH8Y/8YbZEhVzs
8+0JvnL2IzJku5AdIGtZsioTNZIyvUrEWUX7J9Oe+klx42JNjuwKHHgeoGFBLBYL6aI+HiqwhNQN
3GRgtST2EKQ47QEi8JL3CLKUq82NK/tWtSCSP/8N0bzlSdtGUNMgWjicR5hcmpLkZbkJ2NCpk+FV
gTdTZgIaZ74onbW2Xq/M57fIi72iZ3Jvlp00nOOt8ceAwttjdZ/gSpvO0tHYRS8jICaPq3fpZdkM
ddUv413sklgyjE6BPfCZyJon8/rUSvLGkKhfx4VL9ckLFUiVE+CuJwsFqCy4vYiW71G4ckE7AtLS
WEKoDi7fo0mqa3j2gRmiEWix9QDKhbqd55rbJySx9cQ86sr4q6P6SsZ98fabA1vAe+NZih4FGlnf
N2hRUWmEMcnMgVH8ZlffcW5bPhwa7rPA8kIIwdCdtUv3ZKO9ok0hbddmfnnBLn7A0sauC+FYIAb8
gATZipi2KnT2bs/tRdbwGWImsELMAcnD8hBSp3KMmQXSCFh4ig9s4i4C67mzAcSZlTESv1vT81u+
nBBxhnrjXY0UHkiHxbHHVUnmeggR7wkODJGS3YUp9P3lRNjWUPhINgChpSteqxcH/X+CgqCL5zGB
cvXiooOPDbTGMhApwC5yk30Nqwk7fcwqBwwjGkjBzGix87+DcOn77Rlebtll5MWWbdIW53/YgrcK
uOgw3Iv8OVTE2mdc5knLKIstCh6GHLIK47Mgab+r/UJ3YIrGPPhYbGoncuW1zsDy8voMiGNuvrln
xdxFfm0B3chKBcOqhIcXth+LY0U7FNPXOrhX9gAU4v4JtMgAh1AiTTfPX5UZTlzc5eHH7Q905XhB
pwBHNjhFKBste5BaW1nmNK/HIk/gY1vsBqjlVFD0o6K6j7PYLlBPT+Vo5akwL/Ov7ztMINWgfAoO
EdxQLlww5Ilx1KEtHC5x/yYAis4plCKS6bE3PkQu2bcHefF2nsPNJHU81YHQvJCC4xVv8qQDcysv
xLZSoh0TMWA/ss1Fdw9i9T7jDTg+AipX3d/bsS9wdYiNytns4QR6B/gsi7US1nnbddEEClNsHuVk
2DBTAew9oSdoA3lJVWoB1YDZELIboRDu4EEMK0HA64UD64zHURuMwOxliL6I/gSqnaPHkL0w6Ita
Fc/j//2WndOVWaEPT4G5I7VkZIeD1vZWJI+nkprwVpYTu6n6py7WnxuzB0hom5nGHfhRfw01dEio
or/C7hLWoR4c5z4p1szzLleoiSowhLrm97N2YXsAYdBqiKJKO5la4dRR5JhjBbGkTQVJSBFyZO54
L7RrKnNXrgYI2lE0HnFQw6NkOQ1p0dAhhu/WKc3L4yTSA2P9HU5YLwmRZkyNr/dAGsGIe1DRowJA
RzfqIx7AK8SRy/sCyoI6OBizRQnemYtbGEebOSXZ2J/0JoIZErqgVHiQnHJJoQHO3P7oRbuyWy73
Jmo8WGXgUeL6v/BY6ETWN/0UilMftqeOukr3AMgoWnR3Um54t3fH8iDVgY4B6QkeZ9gjs0LV9yRj
JCGbQjXpT2byPE0A6YyQ6+oFPBVWrSOWR+lnKGj/zDwr41IBllWsNTPcRScZzEVAVFW7zdXNMFRQ
rJi2WvvQVCQAFudeEPOZM+oNHB3NF6IWK/N77YdoKOHBtmQ2eFi2lTtJxIVVZt0pl7iL1RMU4Vo9
fLln5rHiuAO8fk5r8I/v08pyTU7SSHSnCuCyup+xfvpuaAeMafQzbp0gNnUXVeX29tdc3vb/CQuR
+NnTVr+AEMtRz5QECp/oIornSIZM/5i4Wfd8O8pySyAK0lFUBmfv3Es8ZWKFEo+suAMSW/Mjzlx0
T2wttYI2Kk99ot+H7Rq5+MrAADSGmC+QFnjMLcuf6IJEct5p7WkExSWK9KBKOp9k97cHdlGQgAIP
Krv4bioEzC75vTHrxgra2ckpgqSTnGGzy+WL0PqfRS3tKwXO2HQ8lBN0mBU8v0biyPJjptOfcave
S0UXlHpxqHF99FZil0k/OJA4/D+eR58/ETkb9pEG8aklpKzjTSVLsB88RaVxEhn3SXyyRvBVQM8U
xSEqXlbm5GLq5zn5EnA+Qb4WSAQwjmmOgJ3b5naUw9fCBfFqFl2LPH2rPNBja9nJwbyLgt6f5QSh
VvSces1rGawitpZvQYwexVy8h/D0/SSYfP8xiWAxN/ssOlmNBoFxoCxjgOTVFmSG5lkrQflh/HEs
+G8rtwIZ4lC3J+NiW38Pf4FlLOVhjOsyOsWR4TPRoAWazx02T1h4juocuNL2Dupt/u2wFxWG/wwb
yS5Eig2UahanNDo6GjeKKjplmuyOCd1QA1AJAHh9ZKf+/7D3XUuuG9mWv6LQ00zEQBfeTNzuh4Sh
BcuwzKl6QZRhwXuPr5+VKElkgVSh1Zro6blxoxRHJAAikQaZO/dee60gzFZ+rbyJogcerr7a+CoQ
V5L8Zxm16VMgOgrgGBVNBKj5a+NnGZtnZa0CncABxeAAouosvq/opfYFbguUoAgiIo5Gx+LJWOOF
TowgyufuVIhyaYP/GHlDSFouJ8Mg7MRikQXltstb4/tiz2yNsWYn5U7GuOYrnc+mKLfSCAChmSVV
AB9WLFz1XklSA6iPFoR/M6PpbB6l7SkAX4V3GbkGU/cnF4mZ2LYYzHmPPKXaf5RqT2fTfBHwpemC
QlEFwcD3NaVddGr2f1YUUHhM3UjNPbOFubYpUt91d31haWplcHBYxcWPBKIAbhfOBCkvzBxUHwyk
wyBhxz6D9vZJb4ah1ymByDC2yj/JIrDqqWYEjTgTqaJ9c1alYynTd7LP0bpuh1Ja7kZuEqLyH21+
xVQz2YVnW5ix6U7KmWwjVK/tO7ZCOUyjkUGSddfzN7wTP/m5uu1kyZRZF6OGKRcN9grfd9tcHfmv
LVmxfQnaB5TNIZvXA+Fe6D83+Xuc/Gk6sc9aIl0BHlvwhE9xEIFfAHwhsYxdN97OBdwqVVJrQI4G
9M71pJStQhLMUkoNra2suo7vvq/oxfGJIKcC6VuM0KnHFoTLPBOnImP3krsW21euA0oOGWMsfNQc
NzehXRygJ6VNXvs6lZ24cnnGZuF/rzP3VkxEQPuZuemFds/ZED0pZzJxdkgnkjJHYOxoVa3CfAu9
LSSogoUV5NUBkLBqMfNOzDUjnXlO3jwRJM5sCbUfG8ASIohguMISnTee7uXXfjD3ZlxuRhUiW5hV
wCQ1MXZLl/FCBhqutsqk16lce0hEZq+Z3NaCJ8B0dTGtwPPbmUo82AKyhr2q2rpBbyg+trbljGNj
7mGo8X9S9bbjS7/gJcYO031WbHr+ug7n3HnnVggFGHMwE6HWAmfGpD/ViHOEEqmtO4mCsDgk7QK/
l0dbjk/1jLnikAkSpbyeDbCGQHPy/StyhpSHDSxCYwVyyVixhDN+BbkNSwStUDp/w64FKzFghj0V
y3CrLQD8RFjZm6nv+WiCrYkgNiY/ZFOc7ZeGKBHELsjzXUuhgS180H6yrkJkCfUgHnGrua3/uRXw
tbxJF6IVfVdRynwXSHCIisW6HxCPC1w9SXI9V10o9nS3AxL4v2/YC9WEDipyZ2FgAfg2NbJUxcn8
WEax2A8jMT4xIdljVGxsKp5LIqe9/bPFYewAToKMRvhV4Pv+OlCdPtcgxyUJdiUhkzCHkeFJBOYC
1PAEkmqu+deKmywhWtP6QucyMNZdCO06N6rjgKsm3MZlZwxxONOW52/h18pNpoQ27NmMSVFa1m3i
dhVo+2AOPzK+ZV9nVeytoT4KJzCNkEzZoJi8rbtAGAS7Xjs38trdRDRwDRqgJychSq9riwC6Fs6u
hhk3Fxo5G6LAOCgCUq3BAgT13OkymfkNiB2UtLMjTjOQfRaAfwdF+h6zSHJsCSomNb3M5ZDPNzPb
0sH/pdaTkqdrFjI2HAm6JXYMgLOQMFbpyTMR2zNrgxaB5BDMMUiFOluEXTFoIyFGEZV0cDosIG60
1DKou86Zbuc21aSkSWUwyw1Sw6MkDinpPvbYXR5ZJXdI+h9Vmy+Ssl6pAFzMEfBcLBeCGfBqgmHu
XDU2anukAzlRZ7ctyDbywarVQ4wsx4Rdi8WDXzZmFAhgw5jpu0sNC8wufCcqJRKfrhtBm7ZIi6XF
DgOJW2jFeSB55O674OP7l/1yBWlQDa5LRA6nST5FC1C1WvudnSNboG5gNPKAjvVbYbCitLSUiFs6
Qak7syIzZ1FLWBTAcyBXe0TKIaDxdVoLsSn1ZWST2ZnLWyGDoEYqg2MnyP2XqOBfBvj8hUQwQq+9
EbJ4pXUA+yv5TRRm912yZsB6owbMXmQrXQ7qTZD2y75GSj8jzsyHZzMUVMowcyAOSBWZzxSvyiqP
gTRneZsdEoT/DpK2d4WZKf5iGZSwCx0OzN50txV2QCaVsLjt2rW95L7N7lrh9fuePh9Smixg9kOL
I1gM39XX5h7ikolB7MPbinMP3jTDAU1X3eyETCTfF3S2WYX7Hz4XDCgkp4O+ebJcpVyYNklSiHZb
CqaYFhDmEwnAFyRGOlcCgUcAFWaKPFuQaZEgD0H2ORW4mSbmeLXbARBZi7YblQS0OsuO3ValoiOL
Z8nNzQmX6of9OFzgEM4DzHNSv5DNwWyoYsVqgUgEFoerpX3PVCtODC1PU1dFjD3y90161neo32mR
/Ne+i+NaluPYFW022pf+Idbuu/BHGKcz24+LxYAaBAgrAL3OyFjAhxJWQ4OgdlbcVVy1K1P3mlN8
C7hL/y8WNdl3KGkUBB6wurbb+hu37I0ufaxz3lLnkHlnQT2I8yCbH2ruMIB54Jcm474B5hcYYwXd
BWWL7s6SI1LvSr1blrZ4DfZiyveShMS7QVaMTpMpg5tZ5vSLDQuDGIsIOErPBIa1RArSBrBkuzSZ
q+yOId2+PXh74ZZbaIv2Tjl4pgYyn5k2PndWoerI3MYYBYk60jOmthXTeomQgCNRrXyzRlITOAQO
3F0gewtBdOxGGHZoORLyt2rrrbWGEl1Vd98P3fMFBg+BcC7gYzKNU059VyxbhqxXRaItQ+JcqaDG
m+f7ss/3SN+wg7y2GMVbymnzyMnezCp6aVpA7AYBSSzh54qMQS7LfgJYm81Vgi7zldV5/KIC5CAd
9ljQ5uJWZ5M4ako9IWhwkPOfLdpujwU7FVTeTv20MZwy2kq1fyhqbi5/6NIMBFo6Fts7EHsiNffr
dJCnsdrFRSrYgRZZbV4Sf2CJ7MBJx3dQRE30XijmxtKlIQzcPJyQACCcU0s6fCe6bkc3IWC+2akf
4N6DBIDhGOWTFIMbX/duQR+ns8vZWemMvZi+wVT4ibKAQEFxagwxcsU6zIBudNLXvs62URAtWje/
bZCUplOGSx5JaS1C7jyXbzRk7kZyFZKOK1ZF2q/LOea282315Hkmcxe8d9xQFHgedp1cK8twHYqE
f8oNqvY+2KGF4MIczcyloYX3BxYIIEmUv/9rj2PN6SC04gl23LursrrXoIhQ+Jz+/bt6sRSFetSA
fwCWbeKGbeo0zxFQ5u2W2Wfw9w5KA3MsmVnMLpYC1kcoRiKX/mxC7plC7iLAAGylT/S4fwpkDB5l
Dotwabyq8Jhj3ydCYna6SrO5By6jxMVaVrUIRL0D9GPmyU02h8q5XA62PvAEQBZjGvXXSuSRgGNR
sDk20b0MzHDBY5vYRTI3u4jo4i/bOYw6pJT8VtAUY9dySGuLOgyBVttV1b7KP77v/JmKjBS/J+6w
xBcYVw4jweaDxwAvlVg6IQGHyg487Mt/pihkOwh023GG5YvzXPR9LE12yzKkDwpDc2IzZQMrrZqZ
5ediqyEYhkQ9zFwApXx9cVS/xizBxYJN5U+7AAHXZKaE81Aw7RgZBHmYHqkqy+St4eSec9kkFW0H
Ok/72uS2ve0uhaW/CLHnBvcWlNNEi10Gi8IKVcIk+hxA+yz3ns6QFKUIjndY3NBU/lpLRs4YJSph
H5amjDnIISVpkfvIgW2YFUj/1kBgh+tItgC7KLjY/gmSivEJUDy8tJQ3dbqNrGKlFN06QyN4N+Cl
NDwney+SypR6bhWkEZBQvaVkzRVInNYBm4LIE7IjsQQ5WrHmkK3PQkSin/O9nDt+0C5Yq2g+FJCT
Z7lQbJWKTS7B9nCeFYj4UdS8rHOvAEbppYX8+XeqJjAvhX5pfT4tlr5qJ68SkyYcz0CWy+aK6K0Q
ZHDGyou2FwyvzaxMZfXa91bfv1J/UFUFdcReHtWdDPSw8Z0oYjEEuH3zQ+ktwUJmuq2uPMxI99lD
cOst6yvxsd3MKtReru2xZPoKntQ26IY610pHwOYEKbcLmao1UOjxoVgiab348O/qLfuDNYp/gBzl
zLtGOxiubaqqDHaNaZKzJkUKuHmwjegBSnRgbIWBBX+bWSUBkfvguR8OflXMzJSXFrCTQqcKAMh7
TBkJcXy7U0W9hwhA0MQgtnr9vkcvlgJQl4xVjDvPVxwUL3A8jxfsFGkQqvbhRxCjmEu5uDA9ykBz
wcckYIdwFniNs6ooIJks2BpojLGNJoiRziz3M0WM+4OT4RHlXNiKSiPYcp5ZILdddNxMDOvck0R5
BTHkke4O/u0zH6vD+6oneKVgN9A3S9f1vXcV3niGrzPPLDZ1oQF1JZMnYIQwMsO5zWeWsws99aX4
yeteMXyXDoCh2UnSWC6gW50IojNmLutrrpjJJJ/GHRfEoKyxh6TUubQjhfdDVeaCRhf2TEjjxLgD
fhOB/ykeTeJEoVVVmAFD4xkxqJU6VlxmsqQ7WU5Q05m2uzB5gGEMiQvICcfiNU1bb3s24moWW5m0
8G7b6iEoCwIXK+/5q5ZPQDl9+P6tOqNWoSJYWA8kGp8Szt1gZSIl2D94lZ0jV6JZ5YvsUXtWCV2g
nTl4Jn8+9ik8ExY10qCB0J3WLg0GN0vUpMTABKFrYTBb/iZ/oPIasR0unK0CGIBRLZn7QRd9AkFv
I7lhN4k+txCeT5Nfn2PiP2rbWGCCGM8B3J8lFxDd6t7BBk48SdLd2NFDBHylip158y+YJZBwRJ8i
+IFd8Zl0L6NGmVcBg2aLC+kHtNoEdVlUZrj016EOxwscvncAePaeGWi6t4nW9czgGjm0v9rMcNIh
vqRB3RXT29QVKTFeHbROVNnI8b+LqsDoAPTK3GqvdG+ctOVSzlBazQiLlyjqzUGulxoPoxde/ZJR
dX/IgLUPSOx1D0IRPEkBB/hyr9fyRwRfH4DxVsTxBt8d0txZVzULkkDGdHhxWbJWB7Zt33lrhEe3
Ka0oSK28AcE+6y98ppwbaJAfwCI7qSm1pZFXBlw5zN2JUzJSQTrBKUJhwwgwBTE3xCi6jsWlCMkk
mFlm4ZavahSvQWmAfPxVqG2d1Cd8+qrmb2L0FoCPJq6eK0DkOGnlIjcMOzK9kd4H4ByECHnPkJ6R
r4p+B8E6LBLJTd7ZDXZWsfcguu3SzzqS10hVGa4T94FNaDJvsARCC9hITMQdKAfqR3aolgkfWFBF
BwMGS9RUNqQMhMPDewX+bRdUPnXzmkhXEtKzkJ9G1OIV5DWC+lE3V5ly7yW1kWa3UMEpQeHu7oph
UVc90FbSqleiRVDeNOk2cOmzKaQbwCIGm7cQWF3obznuTU7tOBANEURmjHAv53uRf5NAOJnIkQUE
uRWoARioQXEj5GDjRp5D1yOLS1gIqbaswD4Z592ezdhl3Qj3bNGQtAVvWAqNqAaEWn6IagC7FOsh
L5m1E61CroYEykAS6dZrNlGPG7CsXmBn1cJGF5hXsUduWkKYyrf4QjOzajuw28B51LweoOcfSYlM
2gj61n0Mzs9NBwYjZqj0qHka6nWieYbagpzch9vBzUylSgxBvQ/aawek7GoV3DPJe86alOM9AOqe
A9lGIz2CTByEECRr/AVbg3IZmT61+uyCkgGwTj2VWaK0zxrQ8iokHyg1xdB/dGBxzwR255XJc1v5
y1QudFbbi5DFUhjg68O9ApJjbCxiLEkhiJ96aBpo2AjHDVjjlZchAD1zHV/HLm8y3nXlokn6nnAx
uwizFi2tgQQzIR2Yl3r1o2gas5WGJbQNSrmyBDVbMICOesjyal4YwbMcNje96EmLoFwahiZbghkU
DrCUWUhstuXyx1qD2GcBllHJ3daMtBYCz2Kw7wJM6Q6szqCwjiwN1RORw6tG7loCDzTkZbY1ulEG
d4oE8k+hTs1Iy9YlEgaA7CDZ4FtBli/haSUd8yRBJNYTwAlaRSstXUUgdeKhQlPnxZ7hEn1ovXtF
bJYsqELLBgL0mN+dWg/Lty6+UV1QnoC0FxSGuqMCGevIRhQyRu3JKzAyg0EBtPNwDFdgutq0keE2
A3FkkIQI3A1eBilBEiWSUtKgt6RWMkMHRF6tR9q4IaCutZnsEFXIOkQaaxkWNxH/w6cGqvDksfQe
fkQquFsKQdmFWvPUKg3en6C6SUXBqNn7LIhNLQclfxebTrWpRBCSt5zZ17zJajbDDhhauaEotVEH
IJL2YosbFKJ0McmR75Dxy6YGo7ZWWZUoL5ooNjOVWQDRRAJo0/k5B9om8L0iU5xzH2OZJ1rPrgJX
Nv3syQlf8hRJ85hEOu3FweIA5nk9cT9cFuyxfvgDvhc9FHLEAQ1VXmXcc1r8KIro2gdRi5uUd1K0
KXMfQgO+5SvPXX6tNQcNpFuo7qhp6WikapFOIL33GMFizGwjwPI4Aek8YJgP3+p2I2X3YQUpWuU6
r6QV57ekCTdVvCqKAz+8KeWB95+KwZYhjsJqHwNmmTS5i+meGiyCamc0wa6tGSNV1imMdcZFfnok
Xfcg3M3lQ1NAkiZ0TFD3Y6pd5CCpU1tnozEfrQAmOVFcOPlekdKFou69sNI5t9B9Z06YCuna5yuF
JCJtiOYa0LR+amae2OOF58eR6LOIfrA3Wi2RWMyuNeGhBBmZNFhDhyw8YdXVazbIIVbAGoAaYxM5
EBi2u0F+VdTBBNkQZJXeB+++LltwBjm6ynikK+2uPbAYJBGmNdVVDOTd3HPyaxbt8vqBB/w/Ugq9
EDsSyLXVIZDfdynxK9Cz03mlbIxEBIiX9f1FH0TmkCpLOiDxKoAA7lVpbC4CFxoC0Q5w+ZhbRTus
BEutKyL50oIPClDDP2fKTaGVZECiWNKsZKG3JWbQEVNlg12FNOhcvm6pHApikll241fPinjtRJs0
QMIld8iYcAtFXzsse5rHR/j+nim2NP1MBY17I4I5qWwCvKTtbe6xyzLnzYK999GMWlEtnFo0c3Dq
Kc1LE8Bu0ECRUBzc7lDJP+L+B9TwSJEzpua1pFRiw8nuc/8uBieF43dmApp6t02sgHc+EjE0Kq43
EgAOXHZR9ZXudcjVRm5RyK0c5P1xfPmspjsBOVws5MxkOVp72j6MAlxo8dldqMD5o6yZ1H1kimAb
c+yTXyETmQPBMjjnmCrZt0xEZMigsb1nyElie0W20QrMEsiUQq6bngdbgRONWHyP4OEPncbMAwTL
gsQoGtBKQp2A5bZ1Bcpc9jXHsqYmKw7DPhE4ApU1HeoafexsIlfWw4q/1gCTcINH1XfMAIi+InLW
1CxIovsh7HQH2dItd8dLb02vAGD8CCS3VSpLTt6F6rJRkcYNfuZUUc2wh2IDCMDzH4kiYfUQzQRW
DzNsfMbwEUhToC6VBmaPjVFZVzM45TGVbGJmIZRIjVpI5dEA99eXp45LJckGDSM9gTxk71m+16yC
CsgewCf7/q3INeLUVp066KxrkBnoXfosenduvKYMhMIH9uFEXWrMo/sObZqge0QUPoSwTRIgRUBt
9r1bLSIBAx4tJlZmmW+T+oqLHpPuztU+uO6uqLwF34Lzr8yvPQ/pLUi1pjhjOe3MBpJaLZgTuBtE
kxe1VJt42a2kbu+BLgDxU2i6brgGk/cmhTyJxiYRSV3OHIYnJRAMBvJ4ckfB1+4bA5OxTKVtnWaU
t4j46s0w3EfRAA5kmeqYPQtpdZ34JSgCfSgJsJZchlA5gdoYlg1l7+WbsnAWQeeDFDdZC6674ovS
kiFVo7Ul8vBFvWG6RSNDq6CJjP9VxiCQc9OgsqXUdJgKkiiensxF7s9d3NgOUMQJggLYcE6NZC3v
/L4t+9J2KgVJ3B36KDY9kGAl2f3320w6Ds7GyUlJkw1X38QBn0soSQGFeA06bxDIi6pjfl/KXH0m
Pj+uVFMR9lRpywx44RnGiAs7dQWoO8zGvC4XBZAFSOYQxBYm+wtB9XLVBz+1jSlYhfxrveAeY5Dc
5Ia/0hYAXy2zRbSYUwi7sKuhG3Vgy8A8g9TKSQXTvB7CfHBKu3DRSeljwv34vgUvhMixRUXUFuBK
mu4/RcVAfytk1B7s69IVlW4YljAGjdqgVLnUXzmXjT5b3sRXJPlymENuEGzvcD+IOm1GWEZ6SsVR
dfZ1lgLkQgt+qd/EaST5rsMiBF7YFbzf4Cbdpetm4+u1kezErbz0zFnQwYWh/6VE6vE5sS+gNSto
vYASC6MzJEtCJCS6qjBQZAhF45XPSbuZa9a5Wk5CMAoftYBz0zLF3GJzW6zmoDEXgtBfBsrU6Rtq
bZ4MDDpOXMhrf8Pa0Z4xFV1atEazS9bBDSBo+veDU6CzxGQWOW1KZfLSuaXjsxkdnFRsQ9j269bk
4DtS19wWTUuw1q+hYmpAvNIMTewdQPO2kGGfA93dQzMOfvdgGVrtcu61PGOpoFRQsPvgboAdCb76
yagSehjlicz7ANQm2w7E5IKFdXgPu7hbezsHO3tSLBzT+L49zl2TKBUYNjDogOn5jM6G4eLcTbzB
R3gaykBQ42nZ3uRKoHqwiLm1uPi+uAvv6tfy6Kg7GcnwKwhqzqGWw5u8HlLiLjkE9aKHZNBB/2yA
2Xemw89fHVoglVZBxPoCT9mAPP6al3xEUqplGyPzo2U3pfzwfb3OSwEnI4/wPlZBFlSbk1ElDnIT
So7g26VXwLCGOcW89N1cAuSFF+ZrMZMlEJSbclEpKCZa5S/VCpLpRrqQjUZvTNBEx0amJ/rcG3M+
D1ACWizwYNiUuDNgTNg0lcAGTQhgTLZgkQGlsHMp4ecOaxSBxGJEeRBnPYNRAlMAhfY8Ce28hKuI
z8xa0LDzz0jZcXBF3f8mi/Efb93/dg/Icol6ZG+Xf/9PfH9Ls77wXa+afP37VXZI9lVxOFT2S/af
9Ke/X/r1h3+3/bciLdOPanrVlx/h/r+Wb7xUL1++mEnlV/1NfSj620NZR9VYAJ6UXvmPnvzpMN7l
rs8Of/v5La2Tit7Nxa7h519Prd7/9rOAxe8/Tm//67ndS4yfEeRPH6qfVmX0krxPf3Z4Kau//Sz9
IiEtH4muwEUAGQHuh59/ag/0DPeLKoFFhCJMAKMGAgQrQpLCNv7bz4wk/oJ0HMS6ZI4G7UGd9PNP
ZVp/npN/Qb4qhZHCZY+Udci3/faAX3rq2HM/JfBdpX5SlXgedjJlIcBAWb6QCEMZOjgk43ydQgYv
STOudBySOm6HDWHPrMU+x/a4UBRmPf4zHuyl0N2Mn8Zjn9ccv48Hs99/wvLgLPUHeNJObna8z/G2
05udXH68ZQfan18f6FjEsWwNK7rR5cVAPi88lnO85njs85pJdY6nx0/y2AJjWdOycwbet7Gw428m
1bn4u/Ga44Vj+Z/3vlSlyePV6QBlN7g9Idx4oRsmtx0f7GI1T1p3vGj84aT8sYRMqxAcCHhA++mI
uHTdeGw6DCaPd2yiS7e59NiTgsf7IbIhwXcfSquqKrIt/O7ZNte8bOsIGeGKjFmPx8dDnMyHoNzS
qKd1/DgeLVNPJFIlh+b4Y1UGLTeEB3CL8Z/P7+OpvpUdC4jVl5NrjgWO9x1/cjyW5Tl8ji4a6ffn
Ol52vPbzfsg4E6iMx68PcnzuJlWg/He8nKs8ZnyOz1q03NCz1slz0lKjVnDW0+ecNNF4x8SFWuxY
6rGA8dPnjz+LGH84Vl9K3NfPM6wcoDVh7iD7b/wBr/5a2fHbyUOP34/1Hhv8WOJ4Qg46iC9EYbMs
4LzUMyDSLS4X3Jvxn1SKZDjSmhREZr73eQwZysWyGOBKGy8ZT2DKbDaDNuyPP5VlLryKoWp6PDR+
GphG9zzoEJRu+Wspbcjeu7yYbE4uVTE2WrePllHih67uY2wY4PJlzc+b0CcM/WGwvCbn9OPvWKYu
VkhdRNbk75VgPYndlkIIL/9v9ULMobmOkQP/e63GcyBbXwTKABzW78eZtj7wQRCtxwvG42IByF7V
axCkoFUYj4Gq3TeFsgd/6O+F1FBLXoDJIDx5vhoKxGtB8t/GX33+vhYVG4o2n81+LLkrt2WoRNfH
I1ky2GpaltvPNumdCHrNXRGujmUmyDvUq7L/hzpRTBxoMP/+vF87cSwWeTjhVVYqJ605Hqed6LeV
shtLHqvxbSce63DsyOMxAR170pHjibEjMx7p9sfK/VFHJv1nRwLT5bvI3wTfjqr19vGHv3fisUyk
YgB3SeXcxsvGVvhTnQiixre6L5A0ii2EAqMYGI7fR814z286cDw/Xj52YsAO4er4Phw78bOA8S1M
OzY9GVzjWzh24Hib8cdfOzDhk8CUAx8hKa7xlkhwLw0wniT3TSsoK79PEVinX/tUUjbCENdk/BpG
ebCLEuVp/Maycntdac56/MY3XLSHuMHnlb3TJPfQoyuB973zqyy9F8UEMIFBvBlPiYNzI/GgRRt/
m1cIiYtBrG3Hk1KOqSHFruXzzpDPUPQ4zNTleDYoRSBvRCZajL/lVOD9vc7nzfEskge9Zdc7v9bH
DZpf6zOe7QFyPqlPpzH+WB+JVnasj9O4m/G+SpV91mc8Nx76rT7jF1ofldZn/MZ06o3wtT4yrc94
cqyP1lfSemyJUswUvYJg83I868DnC70T1AdpweEnjulPWfp3aYz/psb7F4P/D038L1ctDim1o8vp
rf4N9wEi9lh/vA/Q07e0/Ol/bA6HyE/c//nrhqA83RHQG3zuCDT5F8CK4Z/H4IWDF8xov+0IcAaK
WMhTxa4Qnr7xzG87Ag7bBQ7UZlTRA0xqkBM57gg4/hfguhWkzIHlAtllivRndgT0yU5cOsChItsR
SrF4RLACgOFwsiHwxAHBs7wTFwibEtt4TskVlIv1kKTkFfEf8natksOBI3fXonF9/fhUkHuPfNyv
A1KTB4VcaWRz8x4QfHeNGb+A8HX3fP5s9NlP/B1Z5DVK27XiIsWzPZeEw/Okek7wkDmkGAeCvCUD
9C9EJtqiIHgK3jBfEHumzwhJSHyYeaTR/Xr0gJ0/0sSxV2Z11TIMmgu8tmgiJPcRn7y+cngu2lqJ
cfVakjtsTch1rOf6wSWHW2hMk4OmP7Jk/bLb3X/ky5RoJCY3yIshvuGRPfL0yP7pySH3if4Q6ZHJ
kvuefPzFhx+B4yft+W/18CNg+5uWn3qJOrVhGD5Byz+85uQVI4CgpZ9pJ/yAxBP5EaNFY/IQkneF
PAA8RB4QGsIfIEGE1Z95HTnSGCyq0ZDt4/YRQqoE0Sa9Qa/x+8XjY0IeFf3x8VEmt29UbD2DOMUO
ox29ht7A4FbIKzJQ0N2074C3QGbeR6Q/PHzsP06mk1937ae79Aln1tkg4yeeKp4tYIBWqKqDjJ6o
JlcS+M03ImJqm3eGIezzXyxvEtWo5DJJa/qelQjGmrB0tF3wmEGK5U2NCSPpwcGbcWXO9iZ99U+G
4v/PvcnK30+x0xgtck6QWi6iO3/cIdkQBP34X6qX5DUwXFItG0wWoX57fR1hsr29PRwagsF42+Hw
YfzncLitcMW1h8sPKjLcDoxO73B4wSThme/vm5bsXeNGMzCjPLwHUFSkuiDv7y15h2yGvgnJ5v29
MDY1eceBBwGJnbj846Yn+w86m3/MpQbNjmDaJCfd+39hRIHCZqaZJysZV2ZxnxYYxfR9v8KKRVcG
+ndolikaLLDA2aMz5Bm4GENB0BBS1aTa0rk4Jc6iNQfrB/04zugSeZfIM+aNHBPNYLD6DwV3LU0g
yfD/lLTmD1anHzAZPbzXdPqhcw50snHLz6koBdHg61VoDuTxCemAxha67/EW5HCLePU06E80/LRV
yVuF84CnYD5KSEa2lakSXD9gAtomBGcgU8mSgnQmju6wJdWfdjhIr1YJ0ORr0eKN1OIxIa194+Mm
0veRru5u3vFUHv5aEpKZ+WK2qScL83839T/d1LOTx8Tg+C8wecyZfQJ90U8mj3+B2TdnJU/RBv9K
K3lurh2DtifN9VethRGUcm6IIa0P0Ubg6NWJdSLEftGFITXEWJ2HNf56l+uxfufCPIcpDJFXAwdu
qaGEJKQVDK8BVlOsH663HOgMMvKSYTa7d/CJTk+RflMTrEwfLMlhBfdEM/b7e1y1nl2VJmCp3+yq
45NP7JwGDL0RF+PJITloPHPUnssXwBLhjz4ucIKgYbqj1Sh136T//+0Pq8krZvqQ3Hw8PMC6vAJN
moH4ie7aEPxZYM3e0G+H25cexE3s8oNanq6B/1FbvtId4uprnCIPqOf93iOhdQ94MbX+bz6wAveE
Jfv7GHsBaljefD9f/8HoPdZ7YmyByDJwMwUrY4/uAkM8ZHpi8+716nBwjIGQ67G+OIxNy7VMGnPn
4oGLsXt86+PGo9upd9eAsSuQh4f39/doJs48+4Q0RHwyhv/1T4jE/ovmxbERJybNAF8VOzhoRGoI
+LfA2GJTOlg9VnxqSGzoV7oRoV+pYWDDeoAEFMyHnLAmsII48+Nzm00v0bB15XXBSiGdlBKQ41vP
1PiAlIAx4ACP3wKxDDslpZscnPv8867pNfDO6rQfb29hND6pMCQy8vTiEOzOm4fBfNrBVHjSFios
BJyFGtWKHsF5spPJo4qrIRBAHvEm0v+edhkxOb0zM5zAS4pLHmGnyLiIWiRP2vppx0Dq436XzPS7
QN+47+aSic2WDRVSF0Gdu/BEMLuRTjApGl3WwazOBHrC6/iKGIQMoVgJVlt88JEepBcLTSZJY/T7
fNWrwJUDY6qDM5iBDn1OJKAhtjzoCxHj/KvPOzF8/l8/7/yonZgP/z1q/4FRO7eOTNXQ/6usI3Mr
P/VKns7S/z4r/+W5WwPAiNIRIJP064NzA1tm4GMRFxpwYCoZlsi9AL471H8Dx8CTfRlhMcLuzme0
Y1GTtTbLO68SchS1qQxtNCkG6qzE0nCFdFWCrb+Lo6z+iqRLcrsYd3IDkaxXuvxiv384XCfk5b6g
e0C4mAjcmaNLS8G3TF8X5HAdEMDJyTuMBqzLcBN+tOTj/XuTQb08MR+rMVmQpUb024CpxIVAWr0w
gq2/wwYZeqAiZA45g4GLmDfxaSvqSOqCSmhtS8vQLEGt75uRwS0tbhMAX+WarulZHpwWMeRDB+A8
WwPzvNkD0dob0S3U5iESSFkPBNgc0e1gFvC7UawrS8KrQq8gIIgsOBDzOxBjUnVkgensusVnBj4M
2CTzRP3sZUfCse6TlR5kN3zhIdlsURipCYkIFEn/Gou2RGPVcAKUJriNrMHqADTk9eKOtgiPRNJw
I6MtEiPXaztfeFZgNUtGD3XH8iHa6u06XcTA63SkQ0Ip0jFUMOAGVmAEVz7+H9ua2eA62kwcIH3U
anTRMAX+7YChdMdPUAleYhzERoWvIVgMQoP++VZma2OrIPsFf1CVMemn7wfG+I5/N74nK7Yipr5c
Fxjf/brXnyGGaFCT5xmfqanD69gAvFKrGf8McNPC9X0Nh2v0f9g7s+7UtWRL/5d6ZwyQQIJX9aIH
G+ztF4btbQshRCf6X3+/KZ+s3Jc8tV1jZN7Kpjgce2MhpKXVxIqYETED5QNES2jM1Rm8NQLp22tZ
CTXwlosvlabGAkgc8jWoP4jW8qP/Ko2kP9m7E/5DCdWvhTN5nbxiPzA1wpX7WfFOqMz28OfP6e8f
9P8g7P46C262+uX2etwWrAOUMD2ZMB3bIbGSf+vhOaii6jUcUKGXx7U7fB9mbgh+9/5Ouor7tHSG
4yM4sgCc9sPKBUsqwenRJwrWsOZiACx8TIVv2vzt4Nzs9v+xg1MCVL/YC/8Kg0PVgD9Vdv/3jCpn
3C+N/v9KrlAu+M96h9I/LRPCHvJWb+bugpw2m0z0ekjeW9D0t/6BH2rE9M6BheF64H3hS+6u4lV8
8pPxKm6yNpvhbEqCOQUY92CtqV9MshGRVeE6nHkk53pXajlvw2WgjWgdniPh50pwsDzixoaWR3Q6
8tmCm8McNz3KU/Le6p6GG3/n79u2ex6lbsu3qFi+d5Jw08lCFXlsUYRbv5OeFVtei8KPsCd4x2j/
VPHJuOac3KXKeXhE3qfw5df5ztd7201Cqs9zVEdsrkM2MgkeuZcFiWsEBER5hW+w92jnXYQkkcEW
sgpP0TJc9oTtH6JV2Pgxc01k75kd2eJl0AP7bjPEhUOvbTzSnqKmb/kNts2Zf4kW/jouvJ1feCkA
846X9hk7JKMzOBC33/A2YQonCZsqfX9gf7sGUEQQMr/kM43DMj4HjAmMJZkHO8XADIUUmO2q13BX
/tz/3IQnvAwz//Nz0v3Iw/HwSfDOQ+nfFKzx8NmioOwSKomZa3stb+Y3uRg34CYWt2nFkB3wNy93
yRm21/QX7o5N9+A2OfZ78X7DmfcHFvTX6Xarw1eM2exozNjk17lTI0P35Ke9lIps3ubqWCTzu/nV
y0ltds6nb+DzP/ch/3LrGzX6QML/7GJya/kLKs6b3Npz3JJ4KuTW0SYJgiZQhk0U2i6hTSBV8hhh
8lf84VPNZSv83LgPcnJvXHyUYEeTycPay+VJTr2VO8IBsMIPNMXp8/uuM7QS/0YF+KX9NwDgqn6p
NKhVUA8hsSQ58tB0YRUwE38PvxJ583PPqDiFRU4+lIduhZhgHvDk1A3oztzt2s0PcIC5S1wxGxn5
BVoOOU6Fu8dfYX03zGrL79oqPfcXmVvLZtXl6Uhfz3Nymxo1t265qGVTu32It62gGBzevumdhobv
d7e8sQBOu6NRM3TLE8uo6ZLO4JSw2fTiloECqALC0TYevrgO/uoTv80vT90JdzIZwZoSazc+S1fa
AgCRk8zr6jxWwH0qvEXxBn8U4spUSXywV3SpszPj0HiNWtlC1xYoiUOx+4RI26N04tgOc1hO3j9w
JX6gsSw5OBy+v3eHeL2fhryF1RvtC6IJZzgLVhFYIIn7ztPOb7mzbst9l8RL43W36P6oAQ2hpJX4
0NMRrQ2dpyvg6P19yV/v7xgwfHXphD/an5/oOw94I3neivczxfVYeiEpbI1qnWMa8dCk4QedKSlL
le5BzsvpTMAwujdScLrzpqQKOw0K19NpBJ4wqbEEACP5RD04mtKfZT9zZUp2lGckWgbfTf5vh/fG
MroP77/T8H67LdzYfv/AbeHP/Ti/iNUby+rvF1XfbkS3Jk6atbJmhi2n2C/bIU5AcDN0YQDQWDZf
vgJtSQpRQNJcnQV6zDuGTlcm3RMRCRiwTh4CW2DkNdnvF1jqirmBshp3wU+sNoIMWPqf7FYLH8ji
99L220e40RqX/3qP8J3mC2Xnf9+j7prvXfP9OzTfb5YMxHr/fbr9q6mfFOH7MwWLCrEUqsUHbTRu
dmBITSpZCtNAKItQSpYcZQUetNnoDDp3wHaZEZ9pkJ2sTxrPsxDyUTKVq/7Fn4WzsOpe/Do4HYhb
iPv2iH4kI67lZ24SHwJzZD2cgoN39ZVTK0vkgEWyDLeB4dT8KsdhtkDD2hGpU+ebUA5QT3QVwEHi
XYNVfMQpaAbnyMK0PALl2WGVqxlB1TMiET8SgB7tQ8Pb9S9oak2gwKtr4DSmmprfJP9d9s7vxST0
hd/02e2+Vt/PrvP1ph4ewDB3XhX7UtY0FDJ/9BiFZPx8eg7OwZfiSqhTG5Y2srl1Xh3LUp9d3Guw
foVXJYB5rn3Fg1kjpV5IMIQsWN8Lr+IfI3tMmThwT4vtgY4tret9G+aNsjsuwRH4t8rvA3bv4fmK
57ESYgHHZyzlo38lh70akECNkdhkfE+uFS6w+CsPUId1j+Cu1CJ2N26OHSr98yq8rfCImesv2IEm
r6aLV1OvJtprN/zI3eZQAWDjLByOS0scFQY9ecu+dWQEz20LVE468HuK7suFQOUvQZctjjdo0IRq
vYLDY7yiWMp1ew2ksILL/+xMBe0RC2Y7owaabMNBa/2pLmPDy70HxdbxOWWyOD3nC/jOF222QmRe
sAxzD2zAuQSHYOOr5+ZeMdl6l8AKyEfG1peRbANy/346lLHlf2uj/LKEbnSN3XHRXM1PO8H7fwG4
t36TtH4N98FvvGP+exuG2QoP02V8AF6ou6YHYXD52/Tkf7awqJYefEhQANQB/YtwEcxZUgnvE/8a
Jf4MsOXMv4JekjaOgUBgTO1NkLecBatAU2Ydzh/0vRz6fp2bjlImE7VEvW1PHgTY4t50hVoEly7f
hwY0FMwiIAfTo5MD9pR34MziQ2esec0D/U7ayyBt1yJBQIBDOCewo8OcdqesWHj23CW/M1qW+bCD
BbSJZxSETzEaWgAFOPcp/RcAPHkPXYfnOXfmQdKmhny0Vntg6SjbyZN8wU5fd58P5kiBnO9V3Er/
GOVuxecdJA1IBj8tQagy+xznuxaD3AKHoPCqIPtVL3usBpXw7J/dS3D2GxyB5wqACHP559lPWIxN
qI0P5SI+B3tAmh3mUcOreYdwxajIUZP5K0+wDfVu8QZAh+It/bW39vb9K3Js5bKgfYPxS6KrZ4UG
51dZWjN/g98FDwwOiMW44dZYnpkHODRMAyLV/TWeKHCpCvPSdDbc+ORWAXEuIFQ0y78EF9CsZbgP
NgRTlsIDMVziOPOQMqr4JLZIuYW/GssLtOfJL8GVJ1yA8sx7QofSgKonXJBA1iiFMJfKwf6eI5W4
OV6EqbfH6zNTyAKuEmA6zNKKuwgqwGlntxoo3mHrmW7COxoTGMGSSpUCxpbxDpGyCeEx8va+SMgN
/CilD4UnA2gESpN7q0HfShDWggYuHn2zAFSjF5HPM18tUmmFXdikZ3lo/FLqBnAQPRfP2PphMxIH
VpPtQS3FE66BCTf+7CFz14SBVoM9u42s9IJ9AfdOiXs1eJoLbbbD/NFgx9h6+ChhBc8eD96k360j
jd6HIcLu7H45CrtPW2/YcsOjkg2UD0HCJS4YpE3udHICS3qEtP4RVvKSKGYUKYepDsEfljoB7ytE
D2r7KwEgk8nSJ/uACNIVm90nke0j1PaV+zDpv+J0IVpJocPCA0d8tnIL0j4wwJF8ipgVLoWEJfVB
Tdjy5iuEBYow7HfJvWkrEv8KTI7MWqZMRBH5APFGv27ZsC8+fc8soXKwW0QL5sDCzZ7WzIASCaRn
Z/DRbEuYVCghJTjDbWyHJ4BZfIbuig1NI7ZmpE7w5FS4zrKcQQtQRrxhfGPJfn71t4jcPasKRlS2
Gq2uq5s9ttiPN+EqXIA29g0wTe1SGgLdguQSf+8vWEAAhQEXdtd+5pToKF9ZMev1KNq4TY7SPBpt
+XMuVvmGWRqaoW828hubrb5pppvjWeBboK18W0LFbOQ4JrVFa70BC5fb+vlZW7bkxLqP+hMkkeHj
efN2j42gBnBc69aQ44d+0rH5ex8DoxMyHdVBk/VBr1wJ3U0AGnWYICy91YAYar9AeEpcFojOVZC1
DyFgJSI/G10mh3D3sMQXXIQ14tx1HgI3rHXWIdsBG8ACQQ/CycYwR1PIQsW1C0sXRCV8/Nje+fx2
JQYLep+0bc96gEebpaKzUn5sfx/pXZ2te+MXQRqia3BFKXD6vDpssZeybeAF4N4AZaWgZ3PKwqwU
uhXupvvKD5CwrkDD/XqwZ7++oKAB2ZUjKCC65VU7NSbLfHoKOEv6Cd85DWlZdO6wOYTLh4SFTPth
YlEbCqaoEa1IGFkigEDrn05PO7SbLXoQZI+g/F+w9yJsMmkXEn7PEmMSgSls4DuGkSFkcOdh8QY4
jmgxRuhBkfwAkMqGtbjJPDugF12Y7kDkDL38BTtPurAiyfZew5EmrOmwRB3d4rHWWZom8mQzjweX
aMUykWcBSB7RVb64moWwE5C28w6lsmr+sTntEVqoq6yGS5BB1MtX7S41VcklkFxM0G75yDMoOX5h
lV0YQEl27WoFv1lx/hWlR4TnJkCebjdDKi8lLXF5SLCg6LjmMH+auY145uasS6ucJHkoB8yXw0RD
oCtfAunUJzp7gz9BS00SVzKXFRxVuKb9g9IC8Zw1X76CZfvI/pezu+4Im9fipgBEeAmguaONcsVk
/D4FZhsCJSS15diaVH2c9LEc9ZqwpVuHQZdjCeSDaSn1ttFveiY/2umzySyujNESOvmEqm8daQlo
MuX5FRxJQLRMTTQkit+mUZX9lp2XfXfG8539mm8FiobQZFDpIokYDdGC3dFgz8CW4BoVFO3cP4Vz
d0mrcqbV3uF4aGJXyI2z0o+rqVw8NRn4g7NlUCUHUyb5PoS+l4kkISVfjEaiPp6XO6qUze2TRoJ9
OpzrnEfteZVHnaujks5634gXoTHWXv4lsS2mUN7hbETjd9bL90LvBuW5C7270LsLvbvQ+3cWemVW
4N+4Ef9qot+GuJgV6mu2TiA2ijo7YNpKR9p671JxWi7qNry9bIaYcYhuqa1Gr+G1ut8gBQICfteK
G7CwWt1meesM1nZySUcFOdsABhz8VdccSP3co3MQFYARlIJYQM4NarNhk7ABwogWJOzdxIQiBw5d
SWbwl9bX9NLSKdliy81CI5bO1+hJMa87wG4YV0cfHsNyi1ecQhOlgiQ4TDSZsaXxiNpAhAPhgL9/
Xkpk/WkcCiWG/4gVtW7ct+tqM6esFHH+lU7tQbatdCEwKMCRYyDUzBxQ9nSEotGVqcHYoHUt4gUK
td5rO1TPnDF4vzZMaWbSyfQvkRlu0ZYKJA1v0RWGaT/svOR11ZUCX3ufvegYd6V/oS2nh736SArh
zqsNEvydapIudXBrD5tnioYMKpGsU+3xrWj2sfFa0ca7APTptXs2RgL5DK6RTWUZUGYzOJAsj14o
/ZB4mu75OZvKcJhz7BjMXlbdansRz6DobAx0xteZoG+x4CGeNV7G9bDa1nH9JK/pq4XxcQAnVJyI
fg5+60FPLezwUF6j+LRCi2aY2BrlS19V1+TTVVc4htG2H5Zd5TzrS6iyn8pYkQWzjDepU20DTDmr
7pJ+1wUEfjR785ieJCD065J6GsWu6EGFVe6fd55BfzahN9W31KKDbw8uGJsyF/XSrXW23hPzEre2
PHCr5sBuSToF3bHsfnXW7EUPnwE20lPExMZq0cHfdLlS2yAcUi26gjtfgc0wuqZUrI6BVfjkSGut
EeU2+rpbHTzTaO+6J/RytSKn961Q0aSzMH1VG8+B+Xzi2op7EqS8+uM6+uvo1bmv0lXrXAMy8Lg5
0rUwn3lfE6Tj2u9qU5Nr7uJNXG/vPbWhSavk3aM17VlYb3OKCZiqwCEdhreSUxRcVUKsvv28GB6m
m3gWQoMTGa4xTSNofTEQ00j249ZtBQRUkx0LPGhiXlJkDix4Gcy514qji8eeYOILsLvV3sUmGOJ6
XLxW/TQ6xmk0A0Dex1cvi3KfrHYusokNVxaqri57VMZolfCuKmjWPq5DOqqbCa26eouhrkvwbXyR
w7K/598rSJZgaTMAo1WArldYjhkshjpJH+weZ+EVYDOJzl7ez/q7+MzJutSGfrKfN/HqUY3QQ5+9
XWy1DbeYQuoJ3n1NnVqQjc8el0IU6q5fj92kM6v+ug+3Noy2m8fWM4U+Y+uT2zEc+l15rwVHKFKb
fEuZxlV3z4BtpzsDb2stWPd1Udrxs/kJMaWBEW64y+FySBEXei2N0mgfN4LjY42eqfp2UPQbODTW
Y2o887dB72yC5lRmu/5qBCbn5X6Db1VBAIUCnkIDdPPwImQwB2shNc9LCFa+UGgY8PYan0ITOMD0
NhDk5v4h3AR259JbtwFDebfyWk9mB8s+XI8yH/puoFhZv18A6AIqTSK/AVvXvUUA13M2Mt+E31KJ
tK0vARGM1qMCOycXKIBBbhKWx2clnguJKVZSLfo6U3jsMrh2BDFswXXJ0CuNecWRCyBP/KxNKYrw
CKFsL3/JBCuXEdeFewpP3IrHDfZ8GFKqHStJdxJOXXAdAQHUd9lOFsC/tegKLkEifpi205HJDmVG
m8GS51K04JZnWxBBKMhWM3oDOKimb10BwBhgiWPSl5lvRjU6puD0GmnmqwF85h3dxwRzFip87QiK
ECaup9VoCIHe0i49swLm1R+rQCOi0SlAIMteIoJeaDVN4ju6TxEKMT+F8jQRcF8+D+Fhvpqetdcj
3VVn1hw7whcVzWLy/MC9D6EdgQVzjKs8gaY/rQZJWz1cuDawzoKr0QK6ZFE+eHOa+cKtv/D5jGVd
B/S5RmNdoGBmMEC6FPH+GY+mxtOkjiaWGt8I1FdCh85M4xr9mffS0XxwjIiw632Z0ZsOZYdCDNdo
B8G1TSQicCzmtzU4BK2eTPyafwhsDOGLV5QRizbxhlm8J0LpCJQgCOAUkEnvmf6iX1XkJEDq2U+H
69gA8DXQRlpskYpYREsJFMcvlHoeb9ghFrEEOW62codW2KGQmhabqjkABsbUPoJ21AnKs9Bp9orH
px1y/glyuAJk4MoTcMy3tmWMJTt9TDrCwyaUe28JFQPID7qKEdWBKeTeqwE8HoJaWAA2nLyGEMW2
YEjbhbFVTxvthAKhzzVxIxBZSpabjPRDdHKR8LSigVtw6wtt3HinaDcB8AcyaOEYmdMbFfnMBIX6
RnAKpDUJrwJT8+qABoo4ZVmG+JhU9BBjXSrDDLBEuGXeqXTNEiRooElSH4YdaAfQvwMe1+drQGkg
HHQzHJ+KHQVyxwFSAhny+FF4Brhi1dbTqyelpZkEcc38Ikp43p0rf8EpMtnDFUvKrAleNDgFwyKA
S69qqN95R39X+6WixOfyXMwBt4TrpDzg+5neyslNFEjCc9IaCz+fTV/iiI2FUSnHooommZZJrBfa
veerutAybHjr6ABEoR3f4IYNFCV2fWbIrDwKshbPQ6ZOin9CyD2+BW9HooFU7A1dA6hHd5CcEVWj
NUhSo638SkBiJmvqOu9nhmkvGDLMYptps2OINQjgVXh1qCHSw69COG4WUGEHdEayjqoIbYvhWL8l
ZffD4gF0A/gDRscsp54Fei9gdukp3AOCm6R8NHhKwvMapIdkoN0kEbMW3Emf9xR/AAcCrvabwTFc
gYCRFxIbcNowqQPKqQRWZwH2Jl/0KqxGKcBnElS6adD6sUKxLtXdPvWBgpyzyS0JMqZ74Z2Ceuf0
gBeGm59onu5Ei5kmpGL4sw7YEr6tvc8j7+gCYaW1ftLVPGF3PyHf5PEQHihQncTSJpim0njSQSVO
wdBPT8ue/sahwghJzRWkJ5U3JS46pZE0J9iF87bw9kUve0jpxhUgmcA/qE7A3Js82II1okavkQuK
TdZqJH1IMzrU9zNcAfXIihZRuaZjHGtyBdF/a2ZQg+7gfgDrijxfxvKMS2cDQsM5ZXGvr6BltZTK
eHSh1lMpP0Jdu4qtglOHFO/EA8ONTrzUTt2fdCa684BbAx9KSN0jJNjKN5ivX5BpAcJ68Y4M3q7H
JxB6XDp0MYPyBZRq0Jbh5YlyGwzxPtzwPPp2Hdm30yRFbhX4rvP4xFpVmtWF1nxlEelpda4V1Lhj
MVjyjUTrnKvDgB8uJxQnKvsvIYwYFJtz8YMwdfHXB9aAMAWmLTTWTF9NLtxy3eM0GypZ3ETyUKWK
XrSBTxuheE62OLxKSBUn8JG4eyZQ6SBFFnmz2IollxQbkLubTn2oEIwmFqLtN4cNrp0HBlTxkqbJ
QHLwhCS5cESzYDmhHZxBSAGYKTPKdoW9yg8IOupq404xGlP0jVqpMeAdk9cY89MaJu3Eb4yTlznu
AIRhKFwaVJoZ2WKL2eJPauEXqrUxTsF581Bm6ZOWQp35fOBHjlvYVnwK8/TrG+55jo4dYbt73gHi
M/UuER3IRALLbS8JUMAwDrbxERFVgFfbTFkC7zEJmu5ohgVgoEqmAWFz9O/SrwQWS0y7Th3X4OWJ
GoztRXuD2NgxYxZ+HuxI9MoGF4JpU76XIqAoWM53dOsZIlP0PngWkHgmUiJhrpXgL+vhEpg4kb8e
bzmte1ZMxgOjJDgb9zadJFc32QwSYuyE2Oz+kUQ+xNRAkl5ddgLaT7tJ+IGrI05dK27S85VJHifu
msmtZiRMqHokz+ofQ8iCOHlsUUwovM+lo6UYzP1LhwnNSw3HCxuCYJMTeEWkGwHla/hOKdCZDuDf
CLicSdtwD10D94284orQ2eC5m0dUWwtNZHEey9fKhsBGmzzWkXdkFrZLBwtbWBV/cyUsuifGYR5J
OFjR9ieitFygFc/CiCowMhexcucO7qWjZ2m6lRhvNeO7566k83HtLAaAYfrKD6G26unkn5eMl1Cx
aPtX6yl9ELfbO45bHQ2dcvUYRHqm5ZWOihWCVAIbuUaf47rkZkrmqxJMWWfN1qMlq81w9nQPU4wV
jpgNJUJFBmTz4BUmLOsd4cpwlPqRwYNXekqqlLvj4jXfkSpgKvKo2e47rjX6iTa3C9JCvjypBpmE
M6eBR0TL/exupgdKqUhdkc9FZSVM3HXyNezLvSADtpEs14TYl0674geqTLDhNnZYGbXCVrsSziPD
yxlZxjfQwyQICikT6yFxN2wTpEGiNhKFgZdEMRc2euj+gTqGYR3lMhudWb+ahC0oRiQslrAcaLRr
UkJQA7kCqmgNDfYc7VlpKCK+ROgVNeGMZKigaqBDo3JIw770WqWGnCoeBRUfYye4UglA8SyKl6AU
JTq3xpeFjiKlsVX8w7nMW5XaJz+MlEPUT7p/hkqElMGIkKWjaBZtdpIFcmYemGV7R1q4Uj0rHLHD
I0OXx1L/8Dj1FOqk/tMLukAsFqINsA2SNjmzARIlkstS+gRiUR4ixqKK2msxDglPTbEgTBSWbQmu
NfFU8R1kmKCzq7vublnKsqswZHhHTVNPtscahynuU46sQ6XvKvpFFuMcyTnn3MJtdBdYYPQ9rSDa
BRtDcTFmdKX3pJySVNVbIL5J42DOq3e02VwR/opU2RJ9ccZAJLbNqaDkS61dxwQ5qT94lgxpvcTy
n7Uliy+cxzURQk2ks+YW6rZ6n4gTCvLRazv/GhYB7t4HJW1tiV/RdkvKkrftSBE4dNgk3LFyqJZI
UA2OHI7yH0tWKyypwkRFcy9Xhxz/KHf4PxehrAOqP7GH8z2KzyjUJMOBRqAA2RQ/Fmw/aEyIV35w
9Gfc4uI1pLjTNm2gezZXFAcU/RMJV1yQJS25tmizhZfnk3rFHGL5Tq+M5IHZo3gQeuyT6Bc8fnsk
4ooba55hxLDo14h95T1LrikrmgpYwaJT662ZfV9LWvOb+Bb6FVUG4X4s4S4cwhgRmqO1yQqVpqq2
ctYK8XGd6too6bQ7RyVYRA33/Fr17E+qqHkNZuPMKYinuKBupq7isRD19PXRTR7Tr8A85iliBtNi
Rsu0zkj/6syl00XSffeREu4wmgSVsKKWmM6Yz6zZLTN7jn58wkSr+Ot2Fq2IsBGmRMVfYQ4m0w5P
vjdjKnATnzC+SCFRNkr0LD66JgtIYAKMbtqKiMpilayCzUPur0eKctJryfpW6AKpcFxwwU9BNM8K
61dGqzY1zW3JgpW3CYgIY9YRpuBRvAbrfAVaJBRHVG+KRVE8hSyOBMPhwtUXgWKDViguTaaVtASt
rSvjkTBDaTI0PxZS02SDrjriH9G8OMSYZPQA8gFLXMEHko+aw6VlgRxhlByindCfL0HGumEr7rZ8
sy+j8BKk7GBkorGbatZI2soJUEO+aR7Mx+yOjJcMzHUpzw/ebKDgykN32W+x20rj/4LT7fbGqXzu
nFNsaifDB4wa2kHRQNEFD2YOSflDdZ604tYQe4F9VQmBUjfO7FnS8eXbFxBP7E17G1OUk4GR7Ecq
sUow4dmV37eeMUi6WswzgucKRNp84aQdw2/Rg+AW2DsLJUoyNxbABoKO1iAZAhNOPUEIWAmcKSyr
9qgIlDlyWUiQUKxLXwgXYB6YIJXuwQXBukDC7EiAA1lywBEpx7Qf1MBj9p3kQxG25D0x6mhnoBpn
gkdKHzqb4clLh2hsw8VYustC6msopavCjoX/nbU6I/xDHnkBFKg9SE1pmsJJzshmKawKNVmBbILT
jY8eDg+wy2uJEZ5AtCtghrMQNwkqXp15uO5JW1LK59cew/7KNNc+Ji0Wk9Wb/RDqpb6BOQsAWRhj
o9MIwBYxhTRWQv8V1fMF9YJ1ps6sbbye2chysDuxL1Bw4EGRN4Bn7bmXTspoGAU/ckRBmmt3PTEY
QtkHdR5T25W2+h32pianGa5jbbTonBiZCv+rMcQSLQp8Q5zQJdL5l2MULITYrLTA9xzHV/PI9Zi+
NdQuY4B6gVo8Z5jh2AbrVM7ulW1XGCvljDm2B3ktYApLaLs2T1R3FqoAKaYH2yLJZwwqgUoMLGKJ
IRBWpNZKpsMAxKSsMTgqWAYaJOHLFgXCVLIplLgHV5Tmqu81vQZ5vtoXUrpZA1ci/22YfLlP4dYQ
Y+r+LQGFKVArA0fXC5CtM4k03Fs2K81uiRUCxkMN3LkE8upu5TkZV/1tXwC11W4EgjwPoPAFT64p
yxQActtjw+yZYOdXlqHeM100fZn2TB1M5bBAZH6pDuovZGRgoxqwHTP9ml0BmVf8GPgewKppGUg/
AhHhALWTC1/XDq0jcQZKKSU7sIUEC/g7o/GAmYpvxZ2w5cEO4OfHrtKrFd2BuQCwdwbFlJSRlCth
I+anNNm//AA5hduuHaJlcUx6ECBdsASEg8sjhYgZ9bwM50SNTyljr/Rg7TzaKdEW/OTZihRdesbA
ZZfrHvumWzzi3kOyfDF/mP4Z+0jGKntjoP1w4R+RWGuP+lAJF2KUO9pS+fFOsUwKwmYIbJXlLkRQ
lqvJxSSupGpjSbKr7yfaxIU4zNv1KgbcnEhQzEmMeAL4BkTayBYZCB5T6NdXJComNe7VIqo8KupQ
gFnLawxlvgMoeIpYaoGCfEUyJbyb92yOzgAiSNAe6n2z7FnlMm8jxTYV/N5GlS6RpEWZ0cgtSHr8
CnmcgSaaseLP9PcWD+eGTzVDNrL0mAX6pOisn9SkLemSC7fep+5a2IhJrkZFwSLkCaW4LFFB1lCo
oBKwYvPgCPRE/4BDhZuR7NPiATQKs0OOW/KGfcX45sRJyZzEWsFyqn11HvasgL0T1hpWETDLunP4
JlH3O8KZMmvll0Td/yDCmW/Iiayb1Iy/g5zo/8K7fRP4f/du373bd++2Eoju3u1/Q++2MjPu3u27
d/vu3UbVvHu35Vi9e7fv3u27d/vu3b57t+/e7bt3++7dvnu3CU69e7fv3u27d/vu3b57t+/e7bt3
++7dvnu3797tu3f7H+fd/q4qjHXD2vMvWhWmIbbsv8kGN6FcJANaBc1vcqMrm2tlUZ0f6iHlTi8Q
P1Ev9XlbElTnzktPR45eWZ6b8mctFS0rKIoXDiGGpo6pqonBLL33+09dyp8Spvb6qiJzsE5Rtvb3
edzftvSGI/Kf19Lv2NSbN1Pjn8mm/i1voCW69V+iNO68gXfewDtv4J038M4b+E/mDfyWANi6KYRR
uRMAn/9zCYC/5dC+Zbm5c2j/L/s7KqQblfLfnQrpWwKqm7jU/xkCqtqfmRytpt20rZpVNav2Ta9n
DSPbtsyV+IAu8KsU5L1ZIoEoc58SuA1/bzgY9p9VN/r1hjePnTbP81Wyg/FqA8cQPDukgYrRSWkX
Jsw/IlntiM7nArVFDQadE0H4KkW2gUpGJC5VslIM0hU25LaQixKJTES5LmLZKGD2oCwYdOmmZ0Mq
ojwVhfqTJ0X+W0muSny+so3EO53CoZ2T3AmjNsQqTc+IbegexP6lrEtlBpK/ouynULzHZlgj5F0J
osr4KXNPS4IExesraVT5khu+b7vzaNFZkllGbhmh8qLNIEuMPCfxL4hYCEoaWp7CVKMEeKiRIBFt
EMm+D0SnkXfgkx5YZJ9U4eMRvaiIJMTXoFT9Jgl4a5LHiTF3jc6OFs2jg1fpNch6OkJ1odzEprMl
aJ+MgDKvTtm/C7IIduVnKVm1SrFQtubcPZDdZRLzR0oFjAqKRi/z7ZwVuW2k+RG1ngfK5bXIv6Ve
aJA/iPVSBADK1TtF604TmtQvuqiqK/ZnEaemUwgfSibsM+kuEMvSNjJ7SIDZ00ewbhMhu4c2ag2T
JbyWvqL4f5QlAkjbaZEjY8F3QTWlA0kFYsn8e2fgTYz2fQbeZ+A/dAZ+K3NvIIm/V+bCrfcnuFKr
VbfrzVrVbjVvcaVLrdLYz3OEvPc8Vf696MqqbQumrGtQViaCvAcmN3ugarOereJEqqeKvPnJgSl1
WJ+fL27v+UXFGYKtE/R6/PIGLwFA1NnrBcHbIHgJyCvsDXrkeJHrZblvwVvwMuAj0kpVQI1CR2Gs
7D4UxTWEDZRUg80/Ftd/Wbo2V2U+CCWgdYJqXWmMNXjP03asX9fOlYtIypMrDecSSXjO4NHsDMQ/
/fj2SIm2q7MabF1uxj2DN/55TP3y1vHYeWzsnfgxfkz8GLnvjOM5OaNjCgImThx+VNyPsRK9KRPI
D8fGHzOyJql54Cbtc4fWwsTlcK0lpStWzjrT/8u5U2R+K3HsfvrR3Dj1hbN5a+ROsnValO2FLCN3
ZgunQkduaRvV5mZD/hkrR3YRxLkbq9ZgSOUnkc2f+Ze8ubKabxh+hI7zMSZXMR5/KJ/xo+V/xFTT
cJzQocZG5hpDUvDGFIEcUoju6L47H6Twjml3fOSU8VG34zFi9bzT9D7CuOVy7zgejulv8jVVzO7r
33FO6v/4cfzB5Sjbob5IaExMil44XltusgnSzElJ8We2vJlP2Wg7qpG7bo95wFoH1vGX6xNb6MeG
xL6mn8BBhqj/KM7ODjxykE/qcTWGmj9SaucW6vpe6l/W0G4pJZ4yF51rhxzkyFg4GZxCDU4i9x4i
A5LMBvXh8q35o7lw1r0scbcwD5HCt3ZP/fPRXUEOYDkL6pOseBZnSWm9TxIWg8Pa2e2c9XAXXrdO
cnBq9P6LDRJ6Lpz60WlMrWg9qFKclATks7PJPE4rHs6ZU8/cVdo2J4ef6+Gpaxzhx9jRbAsI9cDe
fWo3J9efKyp0Qdoy3i+cC2N99eyVa1G5eO/N4FAh1xg6AbgOCpciDqc5KXZX97VKva4czosDLETN
8XKyzdxi7uwzp3hfOEpFp+C4k12c69nZL0i4W87d0yOENMoCaw037rpGwuHKD+efp4fcO8yd9P34
Yswdc3J92b+cX9L39LlOdfB3PWfjY+nAhjF5mLgQck/OYZVbTJTu3m/3KXfeb7jt9qQNW5H/mrjt
fuL22zPH/8HLdaPR0vV+Tqem0yF3GWJOKv153rS38ahdFnVQQhzKEnCk43W8COFAcUDKrtDO6fTg
wuTZgaDf7Xg9CpxJhPQ6Pb4SdX6S6U1tMrGoXBzu/7BzXcf1+67rPnidUacz8qaeh5Dpvbz03t6C
cfz4GAx6L2+9F6TLywtId8uZhS8Xv1d1q67VfqGiAQmryKm/8GpSCrJXljlUQZvpiUZ0GhCLQh/m
POvNPuDTg4M466imjFg+VWHm1DbCZ1WOaVBHQQ8zfe5APUlJBR3kOpxLqYeGhGAuotJ2gz+4ku5i
hHzIp/pcqht3UMVEXZfT9b+KhkybLt2ibqVrZm6n8qh0xtHP0c/P0c8W2ZGfn6Nq5+I85MEDpUXd
iCr0cGFZb3PHzQdipIkiqpFS45GCpBcnH9CR4cPnAx2aekyzizNvV7xoJPrxUXRy+H90glar4o1W
PZVO4EMKxC3Dk7PsjVTM/tThhM+RzZd4o9fFSTw+gRlrlHhRxLjAw+G2mRE/qbcTdZ47HW8aRQz+
9JuKC99vTjcWyH1zum9O983pvjndN6f75vQ/vTkZf1YNqIXB1KxX+VUrwaxf/bH16zqpH1OV9RMi
dYJiQuw4Is1QMZwjHC1inxNpnuI/Gt7vsYqaJTTsNiLglwY0b2qXZtvG0liv5vUw6Z9TJ3ttDU5N
90K9JYCUpbOvu8fH5uv554y6VBNj6xzODr8r8MUB17Q3D62qs4Wd8Brumo75lrZzcKyZV+PoJP9I
Rnu4L9Hwoc+ZVPqm7ew76aR6cnjH7+zjGC2rf/wBEd/ZdszcOS2cc+IcMGxejSEEdwdnd3Farw2b
QnHWjyuWT3vl7P08tuGSeLy2jZZOSA3n8lxrVyFYea003evr4ecJWwqDr+7Oli741WhGJep3GE1a
TjLc5q5BOfPM2X/AhwjpbXj6zMdbx1o66TjbuvWGA4v4qru9ODYa/sAIT9wYHpzP5NOeOzPbq6Al
f87XTvK5eV+9b953C+eU6H9z41j9bScFLkP5hnd+XKs4h052DOaZb6MiTXjVnQUFrN6SBwP0EDqt
QTbYwDcUGW8cL2CjWznmB82ron3Nnez99JN3i97vB/+7yde8qQ2w+38++W6iEe6T7z9n8tl/4hdo
1YyGWWvUaqZtt25CkS5X47o/LFUHDayo4hxhOhd3YKOzwxyerB6KHrTilFX6gJnMXzofWa+kEodA
7DChxqYL57cDWxL85jVHKAQ16+HuhYnp6iJKQiu49oRjLxz4U44QYIlZBqIYUbxMMIpCDOn5aBOu
V85itNs6GKaV7hZu4d+vsW8f89b4+Pd8TLOp4brZR1o106g17apVqzfMG/f08rBvFusr1U6qFCPf
eSr8YFFQ9RzMH62wQfVdxG1QtNedok3tjGertwuqo/Xn/p3zNm4lujAP9vgwppXgv9g70+bUsS1N
/5WM/E4VIDFV1L0RtTWPIATG8IUAm1kIxAy/vp/Fya4+6ZuRvtHVWdHdweHYFiDtea+95vezcLWh
IIGBhkHOnQ2ib7MveWuSsZW8ZUalUwfbtmxENnmzJIEXOaHqwDNuyOJEZijyLpHEGPCvE6osUemJ
AnD2IMfZA7vL3podAl1Tem9j1HuzXTQ2JXctKjqHVKoN64IVoY7qAHsB6ZZIddj8RL0lQLJl+0Nq
EQPM3s0DcOsojjzWqJM+OrVIbcNOE1jQmoUqrEzuaMkTJ0CNINydVJkseA0+JtqZ9y1yV43DfLCi
QjKUdxuxHPYVp+wN1vOTf7YHpFn26cgHCdnqZji8moO4qUCOBCu3g0KN1GeDir8jSXBOei9n8ATQ
BSt3sMccNOmDa8wjmp8J91C2dx7Qun6aJKJ0ONk1VbcCUWscLZAmNyr4vLU3qGJ+5FI8mWhbPlE9
XGzRZ2CLMT5F4bDlqQNHIrCU9ntwVhE2JfS8YmlBt1trP1Uh5q29DAPQQDC2ke3MXnpX//JezO8H
BZYo+Q39NcnbQS8RJQqmHJ/MSfatU4X9WYd3X2tLpdI+yT0+NtD+aLzA6Y2HNWfcBunSnQNa+VZO
VibKtbJSBSC/grMp6QfL79aQFPOYdi7WzhtKgjZyRvqk9o4YaMG3JImWc0cZQe5IVBbf2R71P2Cm
frcJvtA0bb2pPK5HNoFposke7cn1H41gHMx39MrofS0W19FstoeGwKgoN03JnUWeXNMN7sa7a7r9
tXL/nAB9vzO/UKDXznztTME4+P9qZ2rfHU9fnAL258eyXpGdWUOhK3hAkJbIJrMvZhwMTED0gOdi
dhpOpir+8OhZFR/iQV48yzC/UUh+SyW+mIf/e6jEN8f3F4vh4VQUp9vhOT5C7MdRo321ohL+34Ux
qpAMsSXD5SlrMrmHBuklOaPkSFx0QrTtyTdD9O10fcGL/CunS5Ou/wlno3+RkP/ioan8gam1VanV
q1oTpxrth2PYTxqDY/3cumxWG93JJSl+GdHawPSlm5U5CWU5ph9m6foNE/s03/7DEPxU5xc57XhZ
ZuvHlTrfgYtutxf47wyH/TT9Ztqr3/XtCxN5XRfHcvmwFpng9rG9ma121itWRo0EzZhPV2aGBwrc
Y0OtXW1ltLTeBoSUB04dxVhlN/N8/K7j3zXoy4H+f2Kwvx2EL+f1Xz4I3zboC+1cHG7NVbFjVnYP
tekur2q8wLGnZS87FXJOGsUOvvZAcMjKyJO9X7QPmNB0o1Gocb/h/Tk3U/tuQr7Qzvq2samubqxE
sa612mVj4V4wNa7UzRRkLzJAvzXwNmrYumX3ehf4Zcmxf/QkDfcenJlruI9zrvr9kpPFFSMHOX2g
w0PnmECryhXmsGR+/hdb/YW6/t/R6m93/Rci/Fft+uoXAvtXrq/KH+hjf6auT5XZT9S1tlzUW7Ut
6wu5Zqzq/nHklUv4legttc+s27eU9bv6vlDW/2p9f3iW1es1vd5A6Vt9Hi4/dW+Hj065WkLdfC0A
W9vhJTE5ntUyyr8hnFXZh/9wYvxU0RdKnh839dVhBc1oaXh/QDPKQHiM1fWhioNRBw3pYiyAi1iZ
KJYviiEuv9+ARyg6Z/S1F6XnqnGL8kmG54O52+CZ+Oc7sir1/1n7vhD2xTYrt9Zb2ndHdPRK4KHP
896ld2ivkqJ/aDfJcdx0q+/7+DFvtq/TS0RG42jV/qYV343SF1L/3z1K362WL4T/f3+1fDcbX6j6
XzMb9drTaf4fV4XsjAa4srXGFzqd3c+Ne34udGeDEgLFiDh3mG94XeCdkETB25seHf23CJOE+KvI
x5EJbBXOC29RELybb4C1/nAL4UMeE5+Pt/ezYXIHLg6JHrl4c0Qm0Ze4cQRPl7cd4ZeRbUa4nkT2
SPKHi6ObvMUJDi3COeMGuG/iMVtyq/irPP2UjzG+K5vuHohKUEPfcxBJQYK1TzjcreLijaznpAe/
iw4FZU8drVxD6X5DiUNwjguTuRT9ja0n6G9QvIi/iu5gPuGl0fAt6ro7Z+wbTjnjUUFBqIjw1yss
fE4u7/gWAWm7VcVSgHXxWbn6uMC8r8OqU0GJc/WzUCD7AMC1+froiz5wQb5/Z/+eha0UBWE0RheF
6qjWrmFe2YHWigKQCkQ4W3tLT1RF41FNLb3FJANbVxRSm7eLXQF4KxRY2sIaAx4rUKxrrxnd/WIO
CNyoVFFlp9a+g7CasaudzZvWZhKuYN9mIdxrQy0BCG0ujUV3VxgVRn+CMWq+6p7CrLeJa+8LN+9V
yG4PGGgIbfLQ42zcmyeJ4B9q6+NoCBji2qy54EbihihYnFoo6IyAcJ7tG5CB5a3xuHbu/aNzB/th
bx/rRnNLlnIALiKgWwIywJungbfqjz3c+YAgsEaqM+vikNfFTQ8VlfLwrsOh0fHwW0To8vDW8y4V
r34IxiWgHUm8fgNwYi2wFeT370/6ZP5GZ6kZ/pJM4X46qa5UH/QH3L764hO1SNF841oNBhVsTjzs
kDw/wr/vbH6AajMce/hMuo4zmWBuGlxJQ459S1Cozm6C8w8p2/36u2AHCCBUGRCkcYA+D+kPH0Gg
/Dpb4zAoocDMlPOxNVYFOvqVKqkqav2V6u0MnOKswYC+FAxXhW9xoXcWKkvFTRAoEFUj+75gdQq8
3N4q9S8gN64oXMZmY8yGoX9X6CF3qAQzbKFzfImMOA7HggRBCsmjaVmoicGPA2GR2/CGKtlX7GUN
jHKDZaE+74yEP/zAIqj8FGW0s55d8Xnaz+ZA0JnZ6ICLnCWq1KMtGrodetdVdACBoIzjnNPsbCJ6
aGyj20lh1rRWN9xLl6m2w5lw+dRAf7QsCYzup5+CYPcDTW45ws63wE6YYnbetPsgkgFZAF6SvJbm
yQVlSA0t7Hvpon11i+kd9tP/AQeyVxPmTNAjBZTmqnKDTPXYKPC76qC+jIcXo2atnOoagJ2Z03kA
1TAb91h4ahqJy+17+8bK6gK6khROJcCr0j/QJxbs8h2kgmg3IkBA4b/o4uAKrMQsxzkRxIkcx7q9
11I9DxSowQKt9R4NtQCfCGTW9eMM7F/FiNOAKPGLibL+7Ip3fYaZk/z76T5aqjrLbG31gRIz+zrK
aNZkf3i3RQvXkUmtetlA9/JBda/G9sLR1XCC1nNlglrSWclgZKP1SOAZBWRxqaxlcPcOqrjAvWdo
9VGpT0vGBfzRizqDdYHqe/iwwMspi+dagCHV6NfeSk48zN4GREzwWF11BApBBh0cc7NrDQU7DBAC
ASDAT1HAQFMss8CGCI6QQP8UKTA7YLndAE2pYFCq2nfgDcDb2bOBxrzANuCrA9Aaw61XByrqQpjG
EeAyjNNwNGwDHx9ks0MDCvD6msFaDVvJQIurw4srISGngWBqVFRFtezCL3zN1QIBoAVuVi1AvjgE
2BrYOnXWFzCwiPnLO4XvvF04bDki1+BsuUYFfufHj+NhU1YwPSY03++DFADC3gE0AVlUVxz5cOlb
Kz0Qi5j+BBBE9TwcENn/BAICcnDnCR7bHkRMoDlNTG6OoLCJ1UQDL2kZ320KP7+Hg8HD+Rg4DOnH
E/WpO2MKbsZAsIY0RzZRpj4Gg9pTvrqBLDJWfT8F/Y+XnV5DC/dht+cdle05oWQWOJrYNg681iAb
meY0inBvPKvClTMYB8hPJE6LzRALdOrKvqtDwvqa8O9h+P2tCTJOxQASbq8sfJP7/aVyJ7HlMGah
B9YvNCiz8cfGl5mJwYsZX2L6ZnY+MloqOBkboxPe5g9ExAra+KsZC9orES2DZnvALYObcsKPj4E1
HAxCzUdc/DipzseeIcoh3NDsBftq+gTixfV77M2W5kWhSXQ+lJpRIyS9yx41HEf12Kz4hXOM4ILK
ZuXngVM4rdsaH0L+MUThYt3rCWraR8sY4CkNZDI1dLvgvuBULu4hwAT7WyCXAVKO4KgB8pbXA+iz
nQG9faIJE2e15van0zu39ATD8aJmfJvj7g5IWiJlcSIZXXpvhLbMRRgbkFo3WWOc+UzSvVhJ5NBw
UwAsDcgoCHccNX7VxKV3jxuGkB387SkEtGDVa7fF7oELvDiid7sLa3ZhzDeGYw2pu8Xfss0i1dmU
gwF7p8mIV3yXdSwgFwux3GK74o5BZ/bRyRWPYt/heYDPIGO46BNIdONvDyG/EkokwAYIsrxdCY7U
2eO4tEdlY6RbU1ChVRn863OyBTi5RTjSw2vZR7XzwRZvCVTjfIfWQK7bU4ZbIgiAf6MAjROJQoAC
AdSv5EG8MyMF+k6cZ/GPhi5Dndh0ueUnn2esSIlgeQIxxvkIgDCQngxRf6xcXzxfxav24Ph+DA20
DD/9xPPZYZQqZitYBQ2gjqY9jsYSwQk9rNpqY7VvhChwJALsfVQSX1bhR5zZNY5VsIUYBKa5fe1O
gV4aFYbnsHi6T796q1dRODHDvVhTAXFeCsmPiEjzmY5QxbjbGuacxqAEAaxZLTyj5T2bz6ROICEM
eYc4gBsETFbmZiRREbkNpwPi24pPhGAJtM8ZiBv5tLckJuLxg3LRds7GH2c+Lby4bPLMbvfYENi/
2tMjiNsj5o24jZ4Ad/ckOmK65fBvdxUpRT7CcNrzgKX5cIZsZsy7bbSZbBJW1ho87C3QR8RNwDQI
K8E2IZ6CRq24g6Yor+Y+mEs8auj1lfZOBZ4KmDC6wgg7lpK1PTY4a1bCyADMKCeAUE2ndwRjW/om
6N5ZKu4EDo7kS/ELwHl6aR3bZbnXosn4+LgFEQuMQ2sg21FIDBvZ6+GYb3izXg8cpKAEGpAOHFaF
+z1nD7jhgOgHCTCRNm0BGzw7tQDFFS9QiFTv+BxbmfOl0VsAACT3rQA0lKUwzTsVsKladFU+pHkn
pSvnOVXEdMyI9iiMmju9OlNB1BJ0tpJqM51y+omVeMBhfwvbSrWSCrUx+Fvog9fNIFhsYFCG4JZB
XmPRPGCrOC0hIAKwCNMb3UocnPQRTHUWIIMf0d6215a2yIM9dG3tHqtErlnAAHkRHTNlAqM2V0dW
64+P7DZ3yoxxt4wajV5wDvR6XR5UbQmghBmhgwyn3EiEDRZ8kwCdJ5Xb8Vtmk288nhf+u9eeAhXG
sEgFVDjld29aGFPwsxRoh1QIh2PTNi5kiNs9miQXzzt7ObE8xAIQyMJ/m0aIlQNy3Z0xL57X7REd
BDfOsrxJkI1n9whFGtWNkU0YQXtq2xJwIwFBQNcZ3gD7PLDOR8ODmLKTOiwXwozcLlysM8PRi7X7
YPBBsaNVmnnzKKwAXHnsCPDYtMfiLyWAXPbgJk9vEicjiFcS0AOAq4QQCW3YiMwB/t1NCVruTfYm
o0Edj4BxY+JGtbI6gxT2A0i+oLt8vvJ7wnVDRd0FfjV0l4ORoUXeYBf1xY8C8MuE3ey2wdVjqKe6
0bLFBjTtre3uyujAawqhFPiqTGgC/ZCwKI3BRhJimW7cgqXKV40A+gsonJCKvd0K6kYtaAQtqLYg
hz1M+jxpISO0WJZNH1qVgfcngVlL5rAnYpVsxiOnm8D/yUvOtudKpWFHgnPlewig0CWwO6FTs1PA
GSP9724jOXZ0lr8LbGWmrk/cdoHZiyd7BIikZDajcXSevxHNAKYrLNoCdqrl59ZkHNyc5VPoubaR
eACtKj4FJPDg/5B5xmwpwUYeiHeHV3ouf4gr4MIqVD6To4L3d82esoVxKyHWiXYv2yAuWmEYwu7H
FhEy8RqHjAnhVu12u+BXbzZzHHXYqhm8gsdJyhp/LvMu61K2ArPFKmXGbA9ks+e7HrRK6DFbkVXc
a8uuYBn0WK1dSpGJ2kQXd+bB9yjLsnwCcwyCdoSqxZxjseX7k7vp0xBkSDwPCIgSUa+f1gwjhr+0
gGauclzHOCj4Fume4phiJooeUAwCpx9P4ti3+n5Zzctw/cnKTv2Y59Ss04Uk0SmhUnB8PGj49JlT
JuUMtDiA4vhO2BX4ioXnV6yrN4kJF7rDnUpDmvbaFUiwoseHjzcO06u5jAc1+I0zPjd1UMrwuiG2
Golqj7Mp513DJkLJF2p6CvYurNmbuI0NVh0AZxHi7E7LqncgtFGDo1IYH0GC7JwJQ74ZRA+zcHoH
BJ997x1qb0ay+HAbWgLO2jQPLrIgDJ34oAiLmNECKz6GOb07QQkRoQKJJWRz4qUm/CXFrc17tASd
tTy5oB/YdQUJEdGLPSOimYT8HZ0zBLakHmbT0cC00REtnDLQlYeQuK8nCOcmwAO3Q4SZVwlHnJ9u
i25SHdvi4ekEQbK1me+zaXVY/CtVC+6xyNIcTiagjZMqgJhy7Go2ZQBsWLZGTUiNYGS2M3MUNf2V
y2VdYtc5d9bDh1edsO0Zh4d5C/eoQuT+XVfi4vPOpnu3WpwjK3cFoqEwGvV5Ed+tJgqc03P8ysT4
l9jY+x5kh29KlFrElAfQnYDwje6Yk0XuvHgyIFurMYCLiTKbTd+ixCsR+PdJzR77DbtgRL2HuRw+
GJEWupgijqjRL9OGbXfs1OwrHcQdGWYK249fBaMROMLwDjkVcqzDORXsEuLyDKqxpxohldy7/yy/
SSCYZrabbwVzVwDy2PR1A+Jlercw6wiTApt48Jr+wgViGEy/ur++kB/tYV7CW7g7ot3YMhhNP6rt
oN9FvBwevBNOjDU5XdoQRWLSVa+kBCb31Ksa02c7YT/bVRATHzQ372hhiblZuPTNHCcMs4Ku2ht3
egbXVGck7B68tHD9ogfpLljonHAl6c5OyZTmHhrDhj3adCuINqye6cWT9XQDBVX3y0A0Np0AntTv
C47sQflmgmZSdHuSjeE96wgI5x2afAPgkoRvtDhqXyNoEtL9qjviHjnBFz5cAOzCPTqq6Gxt8Arb
91e4U8I8EgVHOoUd4xE1FMiNQUNFGokVTmGp3XSaztlqqLs1ImAugUT4J7zZoX8WuNFG+PAbiAD6
Tgm+NpIpdGEdX9DIqz3RGlVVDce4cmKmAxzbakCABcsTnTw6AcGl3nU0KEbd3hJOqUMxtp8HterU
kAeP3u1t3/X9he0Pkc8dJ1zGN+N5Ajt2m3GFiBfeRAO8N11aifmJzpCEeDpa0gcb8cTwiV42u6hx
sn07mREqxuTBGc9g7EO82RoIECRXSDJvi4OaxP/t1FSONeHfpt4sHFqdLnMHv4FXuV812kICPPQp
8BFQdI79+xtTxwwerbeDLU5uQMlnDs2h/a5hkpDv4MlhOeZg4lW2jm9XS1o1arO8Fnyk08iGekNH
RwReEKy9C0+9J0/h5Bb3jx6oml7Lv00kApTRZDxbfsOX02x4k/R9oj5A57cxizZiNIK1I0jlW4ER
RCVyMAob9eEKYOV0B7u8tkQpghut3Ak2Y9mk4LIipcPJ6Pvogd7e60z3OFl2iJx8xjom1wDFJy53
cNGiMBeFeE012qwrnPrc3KkGa5JX7AFwPznjgbTylHBOCYZ81t130fzEhWDwoqPxjbuaE96IuzBH
IAMbncLL0tT9zFvE6OIJdVxGzbhhEnqYCl4iahHOtyP4okev5N9pL+dPGb3NQY4iWU6acYobbwId
u+9m7qFbR23pk++igzYpvHvxFTEXRRGKAcFZbaIFio2AmNATenhhxldxQ5XQR3sPu9RufOAVST/n
/kTEWIDH/VIyrH5o/gPEVTz/bjgyI9ZM+poleqO9WlMB7OJgIGcK00EILY6bTkjYdsn4EJztD+Rn
NJw8HuKaispPiz/GRA3X1WA4Gab9xF07KXodfyJwy4XXmhdPn9BGDd2YpBQJrdRNBQkzSf1J3UbD
sTUt13gLFvGd1UeGDANhf2HPlwq51jViOa8Hyy5aHzlhd6Guagmsjq4MkXWbgh5pEMW5SasDRnHv
T9iQHM5NRaCvLBkWhg1nw3NDtrCsj42dJmeyeiBLI3eVBzT5rD4lF8k7wSYshzU/75KRRewRIk8H
De/M5d58P4QRvHYUuZ97ByvGI9WUEdSwGpifqG/TsUVHUEwEgaSXOZkNXIXxU40IFhZTPkSFaY9F
VSdc3zwFVRNtlEDY3yyZgIYT1mDL0B/GK3y/mBzDrUYkQWG/H6FbsrIQ1TGqUOU2WGJpIEYH3cjT
W/wqMa2AbZqfSZKm7AGUtjGqlI0X4nkAj4akbE4hPgZZWgQTXJZSHYYSvic9oWgE5xVaSGCuWIXe
sfK8T3VocRm9OSloOI0OHEacfb1VcAs1OyriQu26u/jSI6sKX7Q4tp6n6SoQCoGACAqtjtC/7+C3
1b15dYwWOizH2SkNzs59VAtawfitTAaFna+ZG7d24fi5pAKdK3TrSMWc0VbWOcaPUH+7w1QJwy6Y
zZxHxoUz/NKDDVlSy8pdGs23Crr7KQXS09IAhGdbJOgycULOCcBTa7+HQd/djMq0Buz1oIKOE5jo
PlH7fk/Uzfv2sY/F1agNkFhIutBU21HhcHTm6R7rhVmMNj6ahmjrZ+Z5wW3INO4NDFyAeTli0Ws3
BuCRW3laCc59xjuVRAraQGSJjBCC+0yEIGCsGQhkBTIDiOwiMgMwy2CIS66HI+f0uoxO7fkGZYkI
NgeE1sxGrIlE2qgFO38qNJe0EUhMvdsS2f+oGsA0X9IWnAXiqd+a7shcIEfkmfJrgCHvaPVhyQgV
BhFTUltmt6YaotF0N5ImnmdXGMVdJFxjEWnotVZ+Zp911Sgjp224LhicG2ym0XBr7t6+dKQfwtEg
Ivm14JSCom4fk6uzbxdJbjYC2sU35yg7Gefo3j8z11ii+GFG2iTl8UvTc8SQJvQP/bMQ0q11WaKE
5tyiaSwIUTnl5tY/tXeJVNcKjqOCaIt7/4osdvMQ8nh2l8g4LfYsrm1CugoNBYEH6DU6SYTT7Ugk
ttw+Ybt377Iecmo/lRhcvX+PTrR2+1SO3NLcvLQbcMGCGf7oIRE37Gt8ZUWR0GgI/9TJITDxxXsA
yx3uujWbE/XkwbKZ57h9jfPeCPNpGwspgnQknCV36EbNhhU6sQ+Q0Sv+dOsXo8yD8wnMJoRItfYk
unDqahcyd0hLO7JXcDDL4Vwhk4Mq4K1ydB01ElIASm5vEhKETG/uTdXX8r8VL6IS8ujJRdZEn18t
oTFb6OoybaA7cpvCjXdIeYA68/1ubjqcxQYHmloNN0iTJecQl80DjAyqaw4DkiGhcT7FLb+JTe/s
6XbdPvL7AZVCfMHdyjv2bm/XlC1g6PZenb0FmMtHjyOtbApSMoSdczTDrFE2165IPJlbNkt+y6/b
VU63u7fvyl01CFAZlmntLt1JBeDvqpo80NHTjvl+ghvU29Ec1KIKws7BGmzDq71+Ezl6SCvlVDuH
NV+wwUm7xBFRoSd3s8WRuYDDENKfW/1+NRCVcacvBwJN7yBacuqCSGwgKPZd0jMYaZ+MEShJq4pU
EX2ejVNyASCbpkZatPccVpB3REXhCsuKclKxIolYfqCclEeJkCPBRdFGDDUoDlIv1s41/TkYRz6V
5tSwRMLJAFXdR+g03MyCicGsQ6EcHvIEv8TASXSQnaOlXVuihhZGNE92IHtv4CF2PL83Lo4enKKq
KAuMftXdb1Se6PAuJ6eA14B2+UV6carYrKSMOt/Idb/u6oHu1gc/IJw35kWKoMDjUjWnfBVU3R3H
wCXapTpZQ26z5uAU0Wax3RAOeIvKquoKb7S1m1OOUh4tOMVgYeSwlUaQx4GKTjRd1M+X/ni6MXXq
yBjrZ14OwSk/gRxNLyvqMtrZtAf8bn6ck3OJOMPpshyMhEcl6ETJ+aXDQWb+BYaNACqmrF8PeOs0
eeTiyIjcIt298Dgw4ElORSQbYfTKsAOZJZXv/Z0td57bFQQPYbooXGDA+Ssrpe5eujJZcqeAi2/N
ZtB0mWwsbpunCqAe9E9PZpRqaN8+ORiYE0V4qJqFjXMOLdNY8awxEzuYFFKxLnETtHLJTJahfOHi
7tXtiXwin8u5m7m7zsm4dAUbW1QdBzYEbBccghEL/PjNYVh5i9ZBthoCAhqhqulzO+svxu4B14bW
eGH0NWreMxZV1BSa0X/Ir98e3HWqdFVOe+oYK/ig2BhqKFVMGmn5SDkLkLlF21EzhPfAtokxiw+H
mBjrdsyOtOJtJ7aM0yS0BsOzOdh6aBYfZInDUhN2QjDrUUIRWxQONKcz6KDhCflRIQqaHE+AScwm
Y8vI2F1YG9Kdvo/J07B8hQCA9Rz9TuwQHqTw4z6bqDJE+Y/dD5IEM0cbJ8bkwNYL+T3pYxfq8+9k
UAzaogP5XXZw5LyDC+T/1qTzPlNLYhh+V/nLP9b2nXfyQuPFJpR9+eOX3MtHpIqRMrASk0mm7mIo
7HOZsv+RPISb5G7X58U+Z9yxzD6XU/qkDqDCw7I+CUPK6kkFE35jwk+Rx4SNIylPUi7mRpo+b00p
h2tKvPMtRT4lpTnbe2m53HhnL7jCj8lmYh2yKfw5lUMnUj9NDbMaCAkiewnP0kSqlnsoULZAfUp+
FZ74QYn6Bo03+nyDfgzK1oeMQRzlEoLFEn0OH7dLspyUz7nkGcYRSsUfoRJCw6CW8s1znFx/Z1Im
9FS2v5TosyWRxhgckrjQa4OeGaRXcc3EDUi3gohuziVny9yFaXdNI0ncxHUTA2MslxiDkqsKnhau
xHy6FyTm2MoglURK8hj/W2YzzhzCJltyAyF4bvIpsvzY+BRR6zORupazhlnruGdXAObJ+4Ipvbeb
uq5pGiba1k9MuFTE4/w1+EyaJNfkh6FJNEFaAR/Nexj6T4qBgZdYTfnSTHjjuvOUVvFhgvtHwj9x
hpBmBpQVzPnqk/oogB/5wzVdpa6FCITmnCvpkDnnC37GBHZI41z3k59AsttQDAy9OzdTPjHn0jP6
J6VIypqSJxUibTiZw3vxRHk2gEbgnzGfE5tIWQylvOYEmOVIztK+JBW3AnLnIL7eg3mJBZo7eYSn
MfJvOp+Ly/F8ySyKqTU37gEJe/DVEVsrt/IX+X6+N+Z8enXT3Jnz0Yo+MK/ycEkMkqm7ImuPyzdS
iagDEmqWzD/yZk4JVEUWHkZgvsgV0XPYNalLpbLmUd7O5VneIC2mrhh52QmseOqVzEGsLEkPhNUM
+/sGSY798mx3zs7hYmPPmZ35HP0vJlKW3x6R33XTg/xZyubd34zlaFxzilJJuVHzkDISKYNEI1BP
JXP6RcvpoYih1CoNfnaGZpXwXeA9Elzu+AmsN1cpj8hAzA2sl5L0ibrJcjTF34FmMoy5sXeubGl3
y+50OZzQ6rKp7Ruh9/7GPiB+bduH/h5LZ7tODCgnH1JHjR5mNwMvkPZhJuHBecRMDYio2M8kU5b4
Q5GhkpGV8V+qZ+Ij5pwxoOfzhJk26NXK5ldCdxL69xzn+fxpdWSE+VR+yXRzISsLivJ8e2eNM9sy
Le6ccaUUJh3xXYYYowXGSGRpmQ0a4s43JuQMuRNewPX7GWyHX3fdvhAOyJVk54QvyqEeUBoInRAp
KVnm2DVknQZJMifHJks5QfXE0k/WkTtnwwmtIE0Ta4yvJJHUHIFdNgMb+BNnDNnGn7mxjoQ6oMUx
gjkFSCEFCkA2Z8DmbJhJ8MlfyIfJQyRfwM/YNNjpsrllV0t5LqRCSmSbNLtUNLbO0h7Kz5zg8xNd
gTwM/ZFHPudczyEoz91/VnMhcclRHoBCfAafawflhFQbfJIOC4KAsVeyYPH+6OpdsoHG4scgXeEP
5ZjSvc+AvFO8NV0z+DyLfsE0g+CbGIB/wrv0iz/9y7v05V368i59eZeaL+/S3su79OVd+vIufXmX
vrxLn7L3y7sUi8nLu/TlXfryLn15l4rZ8OVd+vIufXmXvrxLX96lL+/Sl3fpy7v05V368i59eZe+
vEtf3qXH/9e8S3O7Ons5l76cS1/OpS/n0pdz6cu59OVc+nIuxd1LfDFfzqUv59KXc+nLufTlXLrY
5b/k521nt8pPx7/9Wqv8USZZrVJu1hqNcrlVr39J1VpblW7H3aauOQIIe+RHXidgeOqORNYCskPa
T4n6J+7fP1rrsEbWviPJBWt4wovH/7LfMNfGHoQ5+exsgNxCLoYrOQjK5HBoEdepka6hRSqXrbV8
14gGvcbkirB0q0yIqaRIWHeupBLIvTPIJk3jbFxsXmb2LEfyMsh9kueFiEuyBtWI15Q4RomUrAUS
YLkVux9xmRvrlO5JG0MQIrGMOdGOFTcz9ymZDA2ubC2oTddYCOUbQhhJqEQuKRKEkWPKXvi7PgGT
bsVdknWHZFQkSVv5lelKyngmg5KoU83djACWJqHBMhdEbjKI7RwyxckHFPMsYJqlgIK7RP6N+NTm
RnkDqHh/YS1TMo+Qw7Fpkh6yEYM51Ce7GiWVDJJFmoIQ1DSrZMsBYsgTPCLJp7QyBJEI6OlwZdRN
MqCRdg40ICMPcndFPhmAoM2Ho5tl0Kz1FOA/X1caEYoATtsCA3gkvd7J0hLNAf2a68LURmS/p9w6
eEdytQgvhASd1C3RlW4CnRc2JIpcN2sRUDgUQjGOBpr3Aayc6we3kk6lrjakL7yCdCGvk1VLLkZr
tLc2oVTygQmKaim0wVMElFM9iYm4OoYt50aOvLItrytJWaofd/sYFuGdXA074hWJgXIlFquwd4R1
bU3QuOxqcCkAF767JXIM5E5mrJ8/RyLnG0R7lIgeEUBh4iOclidXC5tPvQXREwIzTAJAE398HPCJ
BRDoYbPlXYOSJ+EMC3s5kggBuatVIkjgSiUtL4+uQTaTQtYjeVA+a7LiARgymuSVFtijIyu2lR5J
6CBZMcrsDwknzwgBP5mSn0HAimomsfKk4nw2meYBIGYTThFc8euXRq/sUkeaT1pRdtOzZqMlzXOX
0dk9DwiMIYym5Z2DzDm766g1lA7Sjrjlsf/6V9qW9cdWg/3YNPRuS7rxLHktf8muqXUyZ0yZYwCw
JMmohO2XejWeLnmlztKXRAuL9tqRXSzY2n+eq/p7EvMlSfOLxLxIzIvEvEjMP09iKk3hUn6ff70F
BG6tXK83mnqroX0BJH3o63V2a2lVp34hV8wlWC/c1SFoVtvbrXc6mHXCIvM0y4kH1hdKL7u3k1vX
gvrjou5kCyiWfk4KHjJEky5sae6Bz324ZdJ11P1D09bPVl23mqTD2JvFMb2sHa3klMbugewRDULF
w3W+UbuVtazbjbV/yD3tGo7r3nVpjc9GLTPrBGHfgv3DW+3s8cVd3XvbA1lKWkkxDitHb0lW7B3p
s3fz/SFpEnzfDGql/r7aKa+izfK9dA+ys0f+ipuqXO3WIq4uevrGzTL7cnBLhaeXnXHZuehmVjcb
uaUvnXs9ym/2YmHXAKc6mNtBlTxnBPtr9vpmaQT/PpxVAwAHAtrO99mdI7CmGJnd2azt3Os6OK8/
6htNPQpn/YiOJEpa2/edd9o4FTIknIdZaX4nIHx7XaobnNvdPFHNwz6TR6vqaOMk3+7Vvfo+XqSV
sVfp5cuOXnrTiaReO3o+3a3n2bWTSRPfFpv41Bzyv1q3Lge7lgf7RbRb9Vu6nTWC3TEq34PVNtSz
vv4ItMypPaxDJTpUvLOnNYLqxWkteqdDvGp2H5p/JvzxYTWcyh3YvGpUP1JbdLm59ZOnE19PoN7a
ON2cWiUol4KSHt+3yWo9vOvedvwNGNH3q/ELRsRrNb5W4391Nf7rx+3fFrNd5wcRPP7933n/sdvf
D6vF8vTl7d//43w8HSbZapL/os6H2eT8y27+S3qanFbH0+rj+O9S2H8+/Pffv6Ws3+oiKdfkd2+s
/LQ63ZPz7HDvzo7n7PRsBa2SO//ZL3+ZPUvp3fezv/36sTvnJyltsdrlv/72lff5t18BnNFBuPnX
n2v47et4suXJaPV5ndx/+Y/TLsv+4MHZ5Hj626+lSqPxL1qlXmlV61XgeLQKZV5n//mVXq02KnpV
07RWU2fT5rvDaUnlzX+pAntTadX0sl6uVRugkBx359++en5cBlWtrDUq5dav/7OJv5ua/zVVP0vj
Uv1Pxxgnl1YGhrNRr2itCieZ9oVTLurN7LDP7oshIgVpm1dWFRhwUqaQ6sVp1Eih9dMQ/Vb/z/XV
fy/8/2N9XwJLT0VpvNgeqK+wyP3fcnTiigtj8zCyqiJ7nHY2zs3/Qd2XLceNLFn+ynzAoAyxIQKv
AHJlJndlknqBUZSEfd/x9XMgVbVIMC8xt+9Lt5VZmURS9IwID3cPX86xg/rgJ7ZsbLWnL/LK24Nl
vbeHdb5SIKvFZPaueurvga1fAy9JHIx9u66+CTB4wPJ/TY8xqBXYg75na7mtviS26jY6BspBhSKt
qjkywAQBdtFqjFVDv5WRw4B+fOiBdvVMEzu5rTdygQqMGpP9/RMtfFg2n/FGkS5mZqYM77kpD+Wr
OnZ3orG8l5TfyxuQiySxpXorBRyjsNrXrrSbPXalXo+m5bYOeSiRKAEvhIvnXgpgL3rEP+gAQWZa
IfDfX0NAcV/rd0xbg7JkV7grHUhlB++66hwMCYOC5Al/3vev4DZuSgvkHhESKAekWZ7G2GYEG9eV
VrPHj5sHdmPeGIM9guqk9O+Dk3YlARfX/AQ1rnE1AvPr1TuZNwx4iSaxBuMqbYGR58YOvcPvykBn
/+of1J1/6E2LeQ41HLAi19bYrQJwAxSrGtsdADyFVF81MF7gEWrLG/I0OpGHXXBGAJaGa27agVxH
bJ15ds9W8XP3syzuep3YPXBPM0Dh0Ti34nQ4NBNmqD0QBjaCHsS6WS+ckG6J3uwipTnsm/ZKa2/d
Jnabt+uxxu7pniV36Wu/JurYr8NbihwFt8zygZCVFh4bZHJiu1rr5SoPzsS3u8BKf4b+eswfqnDV
iNtIG2/Z1u03HbBaM0u4HSBWXSvJ77JuH7B7P3v1y9YZkpu8utXbqzz+qfCYj51O7YLiMR3tLARK
D4AJyaZ0kbHIQEGcODJ23If6JDfdIzB9NuTHaNpdd11yjMWPABrVHgdjl41XTWsn7gb0U1JeDSmy
TulDz+7MAEC8+XUX3FfsVOsaEHRuO5yB6R2r6DBUO6kfZf7dqFY6yI2pJX4OgdUr/CqrAaQSANRH
2x/twdv46arVt+l9twN5yw0orJGeuPNOJTJlcs26TVBaQ2l/bhYIex9Of7wgs3C69Muy74bWexZy
A7XOyJ2bXFXDTsUrrbbdF4/t0s5qiaX5X7+DJWatbP/gB5bZXg3ZKTVvSHdVAkXft/FF+pUZq8Bd
9behXMmdCC0QdAeHEsiUe7bjuZ0hQeY7JV+5PwYbtFrNzwCWon3w9E0DXADPgSoG46bn2xIwTje0
sgbhiEOIyf7IqUH6bjwIsAni4mbf9PJLJG/b9rpUiRXr93XcWRx8Ax5Y2KAW3S4DnfZgCQWctPLU
dUgqydYqokOkvaTRrgKrh3QK496rV3611jppe+4RXxX35C6Aymf0R9rhiVHdx81LrdsUYGKZpWXf
e7Lvg51BvxfRGvGsYF8rIPwApygCDEXYbwLcJbuAQaTA9mh0uwTWVPPcNscIXDDp1shWPLJIujb4
sfMsATC10Fk41veUcX+fqoITMw2qQFU1s/ZdT/ROFL33PKVXRyddt9sCPNfuBGe/+VwWXZDFZia2
9LV2BCWW/9wBMlh/ARr7PrmLb5kTgqunt7OdWvsTSjRAhnAU2KElHb7oSv8sdv4ibGu9i5oIi62A
6Rs+4XkGUhS3AcBr+8V0gvPn673sud+Imz7O68t9kHrIupP/6/ddrQna4cY0ANMlAMgDvUEHSuBf
hC+FJRacGHnPfPbhMNn0/TcCq8EUZlpjfR1gnxVQqwHwPt4p6DjQpQAnIha0Z1KODz5TKcWFoVNF
1IzhTMvKlmpc955DYMsCTXrVrTnAUJYUh0zMdZ/JmSlpPkqu4Ft+r2tyJ2TrAhOvnQIOIGOVdnfO
lh5skzJ+ItOcKWtcdHUrOfWe+cbbdseJhCUCiF58t7i6y9fiv3bRnBlWkjdaFA7YRcCsrgBLfQRX
i9hQJ0H69XONXDgvc6aQLam9gpSQxDf1jm2DTbf2J2qkBTH/QvH/rGimh56UcdKm2LtJD4GxbXfc
8lGdAD7zOu3h3D9fFlnawSm2e6P3odvLpFSj96xtDQBN9lsdAGcumH2WbcjSFs5IFklVSlf6UMVw
526ATLkhG3C/7he3cGlJsxJcysPBLBSicAVUdWCwr8urGPyz3e7/43otqbp8v33wAG1f1ljTpBbN
cWIQiYD2TIGc+/lBLW3ezF5IauhVE2FRAMDeR/sA9SMCeMIlMeRiLP/HLpnT53ijD40IZMMV9K8E
vPOE3A5EUVCkgTSMAAat/eE5asm1fL6HVJ+Zi6LVRxheLG3ybd5VcaTgigAZGAo2n+8hWZI0Mxd5
bQyVxqHs+r7eJXu1Sw4+8OqCdbX9DyXNzAUse2cWNSQBCxySIpgLvk73wGpa2r2LseV/HRjVZwZD
S/ux0uiv3aP7cpcCsD8B4muE6mQG1Hay6qeIyV0S+7meUH1mN+KgCRSJsUB1zHfJNrzJwVMHb4lz
A/QZMMj/ww2dGQ/lBXpqprC/OogAfvuUYOcDqnPpBnx+0ag+sx5K+BFzu19WygOPRbQJ4LrKTfWf
OUmqzyxHKOXQmxXzntMDBehzsOc7sQkB2LYY2iwd1cx0xEyyHkzKk6TJHgZ30Pzb+IoDRRYQnIUV
/yiW1H/68P86AqBI47yzInXUm61IsLjGHtGRAGKgc7qevLO0zQ1Aby169qZNXZC7cHa/7v8b49WK
fPCF9+vWBdv0pt4OuHX1cUnMZSdtgp+aCcoZnQc4Tde1VSLcyWLR/Yh2jOBrfvUKRkAHIHdq9d9R
/TfSZlYrjbuBiRzSAH6+au7DB3WQm8zJUus/XtjMbOl9KsegNr1nuil3EhSNoE/cpdcJwPyW44HL
scebhc1MFx+kLDUP0sLdeKjQycE2Ovh/dGDs+Utx1cVL8EbWzF6JpPFIkmuwH5t0h/TLfhQb/lw4
BQ4tt+noNDo6HxZOblrAh2vwRujMaFU0K4vYxAJrkPlOj5jihwl2KCDTP1YPCmm/2wWB0/l8JnBm
vIa6DvxAycl7T2wxuOxw3nSX7KgT7v/e038rFX6T/0gf6vLHj/r4kr/PdP+PTHxPuct/nfUGwVIb
VP9nV8Uv6fe3ae/pn/2T8xbmX0hnGwZHTtk0KYER+ifnbeh/6YQJ5MPVlLtmsLR/57w1/S9mMAWy
d6mASCiN6cH3d9J7+p7SuQm6a/wA7AlS1f9W2lvgd71RAwO1W0F1otCGho/HzHlmQvox9U1NjTdN
sMuSwMrSEDVEY9sLO6iug7FGkutAgCF61oBKOTiszS0fj94MecoKRV6JbLXt6XdUnYtkI8ut8DZl
vSq5raltNlr199HfEP+qbZHBdFzkdz271h2zBNnALgRDaGHRU7cZQG/ZH5myIt02frDcMXMnRw9c
v+NIOGlOEWxVt0oMVIid6g4I9Y24DsUNEomRFYqj8WygP807UuOgdLHpARGeHoj2RN3vXQiZzOlu
A3UKmmMJVGb/XLVns/ta6xv/Oqr2er1pyl1CLS06h+AwcJlNfvbIZTa2Ebzozb4Yrlr+mDWgZQm0
41DeVRTI98VdWZzMcSsF0l1brbS8cR2+JMOD992NDhlYQNBSh8TXoTrk1/mLX03pxbqwfd1GWqva
gTLr3NDb8Wd9DRBuEGmCG+7Z92wZXvfZmnxv18p0MlxI5LqyVQOam/geST1DXzG2SuRjLlcd32TN
WmtWAd/0z7/0+d+6s8fgtcyq7Gc9v6/vylb/2272xBH/r2/2OgiDtxd6+ul/LrREPYrpnCnKUBX7
lYr5faGJ5H8ZqG8xKeSvb+Gq/3OfCf2Lo/AlTWUggYPaEkzxP/eZkr/AWi91pIw4HmbCoP/WdYat
eXubBUX5ykQRjTEYHWHMU1MmNwfNcxPtlKMDDiWBdB3s/RsTjYhCgq+gBgrvYszx/lVhfJA581xN
ahgRKXJ5mlI4IBS5488KBLBk/ysW/qZfc6AjL71llhY6814yrjTT93rtVIsepSEwH5bnN4d++9sT
vq3Qife5gY/rmiznmwhxzLuk7vWInlVruN1AVjDl2UarGzXYSUfAyiGrvrz69ceEeuW4MgM32fdE
JMn2zVc/+dnfPxWkJn/9/cfp1yZ//q5UIJFb/yXsj9zfwn7/gz9yvUq0f3+aX5/j999/fyTWG3//
mn5EDuLh8ged/+wb6b9FymIpAfNRd6QyOTE5h65KMa+6GrmuFYQqcSpQ1ssL5A3IPqegOfFD6/Pj
nAXi03FKU8fzQuLdi8SBPguN6yLrgrqrxanZqw05BHvj0UCqBwQc+2C9pJ70wsLgWikRXCldwbO+
Vx6qV5oYeSZOqGM67SNFDRZkYnZeW9VLjqZm5WhH7QSabrv+Whx+B7LNlXfDOlArfb7yX5f+T6Q3
rVwRbkg25cgRPZDZ81E3WoOmdVydO/D86ascFENqU9yDXAbsNlMTNFqPn4qDAB0E2J+2IwgxlQPq
K/AoDFvh9Ov06G9qZ+yWjuT90+/XB0M2QOmIjxSlH55+RR3mxjCm8hQe3E0AHslXZJCSL5FNHyow
MdnmjyS1wmMrgNC9tCsfDYh6K3v+/hvZQNq2qN2TmR/7AMSkmrewvCUJM4UzkyRsuqjTTr1bPXkE
VVOXLmUG4Dlm9v79Kqbvv7FRWW6mWkDG6qzvp8zAeAYjOdszTKuZu6Unirh4XDg1zpUg6MeAi3sr
LHY1YaJvoT0blIXXLmXrKvXBroQAaRxSZfmCroa0La2wZpWtD8VD2nj7uCYPSY+IrA/gENryNKQl
WFEQe7GGKEuNBmhA0uSLzvrHxu32PqlPBfPRfcHEVmP6gUXBusnKvamB2KaO7dGLzsqtuZ2UVWDT
Rt4R0m7KnnyjEXnwvOZr6kpUIP3ya9Wp10Ea17TNt+XIX2NXgi410c6ClJtuGGpbcwNpGVn3XFJ9
Q8zkSx71u5glh1wjz50bP2UaZ87nF3JhH8UsiekZRUwK3hsnFz4jZuWjGNytX4gnv4WTGePd5+J+
3e/Z/adM4tQoNw2Jl8j7c4PzIvXgIvxNn2ptPU60j829OGcYdMhC9JM0pcMGCw1PaIhfUhry0RAi
VvojXM4WS8a0zP3ENE/0LnkhTviENoP+m3qcksTyZ3sPHo/I6TBL8PmiP+6xyXU0DAlmMk5Rs3u/
5shPCuGFgzwVHhJXaWGx4aby13FiWGXx5XNZs4LgZMdMjqycKQ1m6ojhZjc96scxczPOT1PvEAcH
Wd3+KrVqoNsBc0MFrp4Fm35RJOJF+BaOdZL5sy10ic+ruInOU411evugcLHWVuaXFvxQ5SbnCzo7
BXHvdcjErdeFzmCrCZPTfr8xNPqIhyrLsZ/E+6IXT7p/EPnXz7eRfjSY72XMAi4RhgnVjJ6fZBLX
GyM1XuLC/NI32X3c8jtf8HJLEkmcNC6+pQWIJEeMEbnGHk1F44r3be0ECXqQqyjALI9ZgE2G8RBv
P7rL4u7eJ4ndsC6xy5SdSLOY5f5oik2DUSgBpVyaxtzLqjFKwmGAM2Ng0n5NEqvglv69H+DH9MfQ
8ntrKXi6ENK8FznbsNDU2szPSHVGZxMKjWrX76ekGKoUYErIFzRgykjMVeDdAmdXig2G56eacE9t
1lOrpy2zDCPs8c7Xk+tKJ19rL7z1CfUtlLoeY57ekU579bLyq8eRwIp9l9qdhz+1njq0LTOtLjbx
w0X+RfN61BHj7o5mfrBSJd343YDM29Dr6AfjaEur2UuiN7Hle2aC3in/Wgvbbc8Rn1ATRH6xOeCG
e+hq4WZlJbq4CSrGFi7d1Pb42Q7QmS1rk6Lrg7jxz0HEDrqvhyulRrZrSRhce6JzrxJGn6ks0Abd
14mVea5pt3EelU9GhR4xU9rU7ZurIWQgRk8ydClpaIE3O5pZXo+veVnt2pGf919SIvbeADbEwO/3
vT/2qwjJops2qnZha8YW7BE64ar2TikQpg2Jd8uiDrzzeKBaBq+9bSMj5pR1EllerBm21niBHeqC
7QMz6m23p/2CenwwEAirTTR2SoRzRP8QHFRpohSNKnFqy2NM0ZWHLE2xYCE++JJJBp7RSiBeFEip
vzdCNJdGHucDPY1oN6uVb/E+3qDlnxv94XNb9Ms/vLN3M1GTrXpj76SsNReNc+RURflOV+rcd9kh
H8lxTGSFBkT1mOU3GTIw+WB+62hyikpQYJoO94WFZLVT541VUPC5M7KmoGpk/BBrGz0+IdkGy3BX
JfVKmY1NxnKX8Z+jjHd1cx+Ne4MiNRRKu6j9dZ6VK4q0UdtLpx3QF5iB3A7kn8j30BrEOJSu9EFa
StuYQftDi0pHr2pbycTffr4ds1IvPBxiZYypSi440wlRszd+1+StHueVCw9H0EwKvs12nX9rUDKJ
wdIV0rV7veTiLiiU0JUpdYFm4Y+vFi/MQpXxnp6S+IFI35IyscNi4ZwvLUwQghchfBoCJDpbWGK2
JjPQ+HKSBD1xvdPvKoyllluFMYudBIEe5vTWn2/mpYVB3BSeKCSFjZnIuvOkyz2XnLxg2NF02Cci
XPeMLiztgjeVBnaQ4uErECDMPHbKadp26Ks+RWg4rXLQc4/6QpD1cfcIktREKE65IDqfLyWpPD0x
qkyd/KJfs7i6IYT39sgJ+nIfaAmGc6mvhaav/Upd1Rr/XvsJGJ7OvvffUFCEJtygwkAaTs2riGSo
wlwfW3qSD/AS1M50zCRPNcQwwUPWQ8fk1+Vy6YWTfCt0/oYs3RgFNzYgtm29W4nGUN5g3Doi+88V
5sNJIkFP0D+PFKI0uDFfmzeiGjWw1j01st95aXYjOF3QyQuWFUeDSoBEHEdw496buypvvYo2mBYy
s+iq9yonivytl+iruo0XHMVHpcFyoJOocSAVIdHQ9l4Wrxpdi0yiTvGOK7AX9w/BKvkxJmA0HH/m
HojJoLBLsdKlPXwrdHLtb+z5EIc594KenEyYEmV8q1i9cBk+vDimZQl4JSUpcrDziDyPZDPSvDdP
MsCbxvXtWP/GzNtxzB0ehQvn9SEWm4QZCgktaDyFdXy/nNEvG3M0G/NUdtGGmf2ekXE30vjO61vQ
SXutnRdGtrDCqVz1Pv6BVCmRYdalRLJzblLCPnDhmBN6Qqd+8dP3ATQQYf4eDcCv4bnEAHlyO9r5
ygQhpw/ars9vwYXLRjBhSE0FtAT1IX9XlAkC9xgJG6Y9sxaQesbOZUv91/LSRXgrZaYngSncho+4
a7FOTWtUsbvTuVzzbBrCkLS0eIsAlwlQ4g1drxwvb8+UGSbqOt2zKvrG1qLiOm68wmrTytFUcGTS
b1ZeqG6Lor+Thvdixp67cUX1TVPlN0/zjqFkTz6lVx4Pd5En1m1lfOsy9wvrxI5zNA6w7Dy4pmeR
rHoYRSa2gaulDtLfYOkt3J+F0itL5ONroedPnuGCMzU20RPfotRhIGbW2mNioBua+8NDW1W3jZc/
JUl0GNscg+gdDSwtCE95JtHDahSmE0ZIv+HpCR1OzNuuUKCXLeqdm3kPoQrvFOt3dUjWXln99Fzv
u9Fm3s41xUtft6CebyNMJCatpZLiKmvG0+dqQC+o/pRURR0F2Qzowsx9RmPhi0xxcgrwNl5H2DLD
HaWFxmuwdnvAcuChbhkVx0PfzQa71PNdG7Y7EhkHlhI7SV27HEBpm2XrXjNvMrc9MWT0ywzFO8l2
blBrVlX4mdXooIWuI21f8xyYFwyFBlHlwVIKb3o0zCJNhbczx03mDK50dpXjuI0Nj7vhuUeEZflZ
YuKZWkg0tsffOsNEgib2QYXOul2VipPLEn/1+Y5+fEZO11rhYiNJjDy8nH2CfohjorHRPEXIVQ8r
325+oDd2AJ817OSSo548yWy5cM8oiE+hJJKXs1dkJXWZV0NATwUiSQqWbhLaxqNAp0++MdDdvzMX
JF660dBVhuQFQUA0z1zUaT4mVQCj1XpwL3l7FQTBg6j1g8vlQsh1yT4qgmCZIhRi7FfS5o2TqbrI
qAufkFO9Nvbo8b9CaRYpoCVfdskSKoH6HicCYevc05Cy4Tw2Nfckxn6jJ2KdGWyv3GBh4y6JQV/C
rw4BhmLiTC1ql6TcyD3v7IlspUdilQxXIlrU/8mizhXirZiZxY3bTo5N47onzHglE5V9/GDeFw7G
f1qr/5oCPuNzdb+kD2/lzUId1mvFKBOFl93o4RnVWJQUO2I8kD5f8JcfCy+4WG9FTUHJG32otSYy
3Ji6CMFzvhm04bFos9wqS7/DVE1wZw6F9+hSA+SlmmtuVJ50yHYbVz5X284rT3oc6JYuxse+YSuV
jaXlZjHoTmMM2+d81fj9JqpapxR8TWL4Ji1G8n0YO2b50nCIBLe2UbyINjzIfBidgHrtlg9ashDR
XYqt8A6YmtuQhECx6/0yg7oYcl925BTLFqM7HeYMF0tFF2RgEJXolGNkCimGmdXvKrfy45aSU1Ja
0Uu9Sx2GGU3MtnfMHlfVbQn+1/H5c025cAHeyZw06c3xxbUc9NbVyUn2+kkrgtve1a64vpRruBQQ
MyGQzSWoSwqlZvvH4pg3YtA1PK4RNqIVq7JKcFavSes0TrVDTQ694njDLdzvCxeBoSMB+VxMlph4
YrxfnoQjCEsfD+zexeRKf/TLzvbMLQzp6vN9vHB27wTNbnimKi/TSC9OBmh/dVBG6cnCTftYbkW6
RqHFinGoHz757LHbNFwWo6iNU68l155pblHltkP02ujjkxn6q8TULYEqQGpiho5lj54YN6i6YPpM
Q/eAj1QagGJk9ipkblcmtZCPuaoCeCYtstWY2joBB6ZvHguSFAu7c+HdYKBygDQHMaZi3uz03Tak
hjHAtedEc0byjdFjgw+MNqvOfPy3D+KtqHnhiSQZur+LKjpr/DUvfDv1/YWD+FhrwhMSk9yI0PCC
Q6lpdhAFQgxRFgV8k6Xu4OANq7L9NTC1LLkX10DQeq3t5EaCR37BrH8sNEEyJriRrtEFR3A4U2fE
UMSoyxS1QTxOTsGVvOrP8jq9AmyWI+x2w1bUihZnfT4WRSex5tTbi0OkJp8ZpoHGFRkipsMZp4+R
K89aUN4lQ3Eeks6wasQktvLzF67G0OIFca16QDda5Ae3rMkODVerqjGPWsXuELOveVIktsH1FrOR
3VqQ+pjV6OTJuEUamlr4TVBd06LtuVbJyiPRJqq1az2mR2XEme2mw20ljFWMkrs1lpGPr5iHQo8w
R0mug35EpC+zk1Hq37NQPo1pfee27k1stPcMkz2WZqCei7JZa2c53gui0v1VR6rN2JZox2vN1tLL
Gtvrjp7NSrb7XD0nTZ9FAu+2cmZvvb40ZezD1iJxgFvXn2IhYiCdoJvGL19JU2FiladWRM2HzwVf
sISoaKNRA5NmOh62M9XposIYvUaF5zTCqGiD1uyy3OfirsFg8+eSLmnpO1EzWzjkqE41rgzP2co9
thhXryz9RZx9R9zHP0c0+5IX+QJ28/vP5V5cIXJjEtdDGR9aQEa8+PwkwuO5NzA+H92HqEX47rmX
SzWS2RDhr0wxYlPGJVKP+G/uqFnehSUaecKze6R7bk+N4e4EuVc4o11i5DR5gBNYGNa5oDgKY8OG
4GhwQ3ZidgfTdNRjj7HwzDfBllwFm6mJOVovTkdMv2emoCg9oIFv8jLo+JsZN8rdqBcdatmNHbwM
P70tmrWOxVHlKKL3K57YxY17v2jYLjiId1LVez/tp16asEmq+qrbE5TDuG1vC9t18lV8iq/j+3iV
H72bYuFhesFrvxM780uDymutTxk7CeO+H1DGHBdXNt2r+X4ahKBmBOwPVNFn++nzTjRJijn9YRpg
PAV771iv8BAEj/1S1H9pNQZBoAOcKpTr5wlOsxkM3rp4ZXcANaAV6OnjBT8+G1H4rfn4P1qpp9T+
h95LhMZJa0YFOwF6EPCbzBm35dU0ixndLHZVXNLEt7Km5b4JTY14KHuv7pF1c/Jdj7l6jLBkmwh9
nv2qBYbBkWM6aFHq9DT6cF5oUZ2SBL/aDt5L1SVpyn7EJrZrzDttMf+f2YDPxBD+xrhyr1HHXX9u
ti5aEwCjCmS00SFL5je788ORFoGGDnFk3vb5owS66NQ8B8CI2EoemZ0B0HFpnRc3943QmR8ao9F3
Uehlp6Y5NHVqtZW0In9pqvtSqITw+8/aZtpvCvQhU8GR+Fkno11jHu7QP7Bv8P+OQG+9E97HybZG
2cJbZwuh/8UVolUFpVpCMWAwewP7pG1EShU9AfEsJbEVeueovv387C7LQJsY1bHMD3FtJ+WY49nj
ngxPu6774Hbs871fxE+fi7l4sdHr87eYeUybh6JD802J9IH+PTcdFi+BaF56nqHijJoI+lANvDCm
hb65a1pCQpQsBor0WLeaBmVSii7FDVrGVkCZWPvQEM9hC7uHeY+Plw2PMmQEkbRCdnBCPnorVjRp
GeVtGp6DyvNstAx8abwK8G3VNXfLW9l6mTVIBIe1BDwRokRi54pej1FTWDzkXzONfYmT4liT7Clq
x2pDG+/kh0iL5sw/jJ3xWg3tmfMS8xfSizFVEJpWjs69rR5rX2K9QG8cQ1EmiUpiqcp1IuWmVteO
zSqlPZA/RgDZKeRJ7WpU6CofwysvSB2ft0eugwqUqZtm1B0pvNsklSiOu+GmMqPIGhttWEVjl+5Z
V+f7ti8Mp69MzfZFt6dD+qUw3C9pzr6IVm500RPMobhoXE/TYIWu72RVuQKAdXi4JSE7KN/YN7n3
UxJ100fDdYPcNULG7BF4U7E9dH5rK3281lR1X/nmXcT8J5pkD1T2N16ZHKnfG84QdUi8EjxRwoxY
PYqdVuuyn4VvJlanUfSOdXphyQyAOX2YA/qld0qafPdCjVpN2JxdjR6MGA0Wbtrf+EN47/YJ2pfQ
ihRL7VhX8tbPNcegIWYZze6habqrIkpudY75mmLcEFautFYhPE+SlVGMiSMSoN/21aYZmtBC2eMJ
7ZhXXRNuvAp93KXUUwsGKrbahF0FnfomC+KtPBm9+r5YdYN6GJkAJqJ/U/sRQHpH37T6CIBBY/dY
9eM6E/FLFOolcAYRx8deUVjaWL9oaXdo3eBkJBSAuTlSSU3kH1xP+U4ThLVjZmWCHk+8it20eiQi
upNFvI4Je9XrsbCCPLnW+yC3Mt09tDFDZ483IRSpcRuHReSQoj8KbYwshPkvPi8Dh3fNOh/TVTx0
YkUjgCKaVYbTy9Wh8ofdEPFrtNx87wzSr/x8NACwZqBhtG7uRhodSqG9ahheQitpt5ERGq6qKj+F
RDwncRQ4HdOvfVYePGTeEpUDsJq7j7EojmgWuSm7zrTawL/jZs7WaGw9hm2MTLsub3jRbHqSbThR
U8VHuzLrtLTKPjnmgf5K4/RVRSgH6Ka2q/vm0I/ytowAqaUBzwy1D35LxXgoCw2ZjmRw8iF+9mmm
rLJCH0cPsAHb1ccHqoV3nQRmlD+WNgvaL2PVbDoD17CO4sQJa7z/hjR3BsNY4zpeGXV0FwfhORJI
BaVJ2VuBZl6bbOwczrxg59bZY5FX2PKcAaqDAKfZjHVbto25CgytsPrEPOeatkkGdtPpwL/0qudy
JNuwR89JtU3T6qiqwrBLkXkWekugdgb7znIXGzo+a2Z2k6bawQQylB4Dwkb395lXvxhJ9WoA4JP1
5U/0YW0rw71iLLKG0GcWmlGdMVZOn8My8bjF8ZgHTwvPxkjXpSLonKluPCndVZ6W6IyHl9AqDFEh
lzNgedGDGv2tMobbUYtWrQc0ckPb8jr4ksG0WRkf13GubVJgWKal5xCvq+209XZmHp+qIf1WxNFt
TMW6aOiKhCO6EhKtc0iWH9tufCoHdihVDLQfmWyQggHueNZveuxMw9KNTN1zgwKrjQD5h250j8zl
e0OG29oAHFPEHsIxBXQ1kmcwCGmB2tfw/zi7suVIdWz7RUQAYnxlyNlOj5llvxB22SVAiHkQfP1d
1I17j5Mkkj7dD+ehu493Skhbe1hrbYioywDID40VuEZRDU5oQ+/SMtgXUZIkQ0eprgCXs75Vu3io
aAdUQm9U+K+howQ4Ybpl7d+WYZn41oisS3hiOTLjYq2ZAfNKKUT3rygth0TDk+CEu4NNz4pGf6MR
cbY1AdR13uYruy2wW4UMUfXczjaSHVmbWtULT8gh3Wlyoa3iIgodOUCZBK/qfV/2vwiVXssWFqgZ
E4dbBMrdSvvb7tFyZGr0IEn0OOSp3wy5ueUgnjgQ5+h9icD1MNlymoq/9Aw4ZqNpFxLmmSgCYR9A
X5qNOOKqexPjXSsSg1snhaFHlEOQKoNsOGSabkcRc8EYuI8KXtzxsQVj4/K1zWu9J4TX0kmK9dwN
esgGqZA/5+VrqMovaqsQlzX5rpflfpPpau3QGoXuMM5c4BmOUtd82TR7qMrkzkzoy8KPm8lvbQgm
olaEyqaKxvvljzMUEtJaYtKJwUFkDlEddT2sQBJeEeoYh8brvcQf/vAt2ptvIeTIb9uf+wZgmo71
aVPVIZF4ad7MskQr8jY59yrURTO2LrLE14slyPasGaRO6NOhTgEpyEszFIlgrDddcm5AwUwV5jBR
OHL75/ZiZuJFm+gIBwBlBvF2GlaBPFcPZqzGZ8ls30phnwXJPm6bUMaMfJInXdgYf8OPiBGl/DRj
pszO4YF+yG73kW7Htmr2aEh4s53qFwieH92zfAYyfCnRHcmE18ZBKMQxARFRn4arTdRneCEUCaAk
9ooGouZAIujVkkF3bdk2irjuUFAqvKYP1EMjx69R0vt6J99nvVixUD33lQXIoZ3sLFPsyoG9cgny
kQ0F2DU82MIApspqH4deypwi1TJ0xq0n+Gpfb/BsxNB1rmQTbNX8iUjNws7OHhFTI2hayCi2Thus
gy5HIs+QgFpW7qKo5XYMpIV6WDjwf//O1Qe0RlI0oDXgYo+/48cHbOSOpznt2Hkk45MD95V9CA0z
w1Hc7li//hcNXbwGQAGgiDWubnK/JSkPAYxuR61mDm4Gg6KlHRvvtRBLzYa5DUR/eoSTWbjN13y7
nMZdaEqnICl2VWG5lMd+oJsL7vRv1jXdQJAvUIg30de4yttj5HwRzQN2TiNwvOMaj5/Gsk+bofVT
JeaJC/ISG80h1JtRz9p6Y0XyYTXiCNbOY5x0sauiNORkGZBGYN3+1ioCBUI1doUcSI5Wp18cfWMn
inVMrrAgc5izFOKpEgJ6+aESORAgQfyrsLXSB0jvkWQkchIBYApRHq3avMOSETSlTyyOC1caAvCy
WwpVTZk8K4V5TlXpvUgL3W8sSAPahD5VJoAwEhoaTf+LZdLngseYqc+ih/DPfk1KDnlHu4arPEFl
Jd9a36Mmz/AESt6OuqqTrgFLQX9zqf4256ZQr7Ihdot/alNXaOh46e0yYmcz9CL2pRU64MjrNH3t
wkPcvt1e4pzf/Wls4hPRnFHaMAd1qwLAC69Yl6KN0LzeNjK7jUiZ9VE2wbgClzTQZ27MMpFOffcR
WdwFX4UMMfRJi4UDPrcakCFGJ4RCGFAYlw4iK6kwKp2wcwe53k45EL6Q/89dVBDc0JxFoRmSTRMD
Vk+6sspRsO8AypKRW4bms8j/i+2Cdxu7prCCgPxyFV1MEq6mTXCqSejq6pMFnZg4hiyUGNzbH2YG
Y4QoDo8Nik3ozwK9f2mKUckI2sa00Uf3ILXgU1/bRgf6kv2t1C9y0sftufQ/I8TUUlDpxVsPGMal
OaChAXKVUcKjXfhk1Mo+EPZj3UHoIVeDTQXmECR7B9kthARiIo9AjigGP68594CHYwsA3uuPeflr
xif7x3OiDUmf5RpSnxTQ0KJJnQS8OzPu//WhhBk081V0Jiygayd7HFmtbDNLj89hrW+TovYV1Fdu
f8frC6bg9UAlVldRCrs6MbQ0GMOPAKJlwPyiXDqkUE+lcJ8gaC6s5to7QXgciBJEvmis4thcbppQ
yjBrUP49MQXHxWzdTqx6U4U4SernzZti+reXNlNrBqRWAU0ShEV0c8nEoG32jQJUJmrN0JZrtyEe
pl0IHl8DmdbMS33UOJZrzTOhBqyOhxRUAAhLTBsTSocCZoKm0ikloyZzuFaVHBxN6w5qi5uSK4qj
Jdk5G0AU0nizKZNEdhpFgE1Gw3+fbIEqAHFadIcBtLnq3cXJkEPQTDNPA70HsNOpzGFNc2V7e6Nn
ztCFlclbx5MCvee+lk8q6R76Mj/oavRsGvHOjsj6tqnrGurlgiYl9lIqgqq3CvnURs0eVJMvsPIP
ggcHVNYOMUAeS25ubm0GuoMgdoBMJf9FC/y46XAsTRQI3TyVK+NxVNgjJgBcbv/AtyMvD3jdZC0/
xXfG0uEdXcjE4YEb8I/h8Tb9MMyzIQwzNlin0gOJ5aUCtx/1QT/cFM+Sxxau5pw3v7A2vSpFYgqG
GOqvuoG5So72fdahCQrkt9dv0nhpdaPnurE6Y8TQ/lhdWZmJ3eASndpVsG7WfJ2c5S9+UFeZ123I
c7Hp10sqYNdsVDwgP3b0KutlFNydrLdOTS+tg0jfEW6hKZPx4E5oECswx/qNXIWR23EUmIEt/irt
aHgDcCODilL9hxhxe7AIhY4CSLN9SMFK0YrhaJa27CcDt3YQczFAj6HQUw2JgOa7tJDITLSgx57k
SLEgeAmBzsObNwkj+khEZcSbBj5NWWmgCWMUTIOmXbtid+MQus7LvOi5dpH1KW7yHqUQHF+UWlBn
XuOLXzGJ/UoWaVGUDePnCx/oR646Jr4j97uTvS/Wpp9AQ/kDQL4RqFPfgTywqV0wO/91SKXYIAZp
aNxrENa6gs3GEvRXGXKfBDlHiBJ9WL6KZFi6GzMu4KeZqfw2bfOyTZrCPkGqCRVqR2xxhOCuV/RV
Q/3fQZ+hOA6vHcbzLXztmVsCbja6VKhgqQjpJt4uMc1WYUGhnEKMH+giqH3IH4aRL/jU2fUBZAdq
vTkmx5MjVYrKCOMC9YWhQYsZTE+uQBoe45hEZmxuu+8lU5NzQ5Ght0NkWxDZ2qv1XZvYOxLRHWr8
Cx9tydC4sz/8S1KDo6tniQ3yagsoRxN7iPz9tIf2mNXZC4/EzKOElEuWCa4kKl1ToJrVqVXf2Mw+
VVRyI/0ZsY1fGrsu/DSkbMlzzly9C2Pju/FjZVBpTCVDD204gGE1SoRAj3oHs674YwCYsASZ/RvH
Tzz1hb3J6cgbq60sATjc/wr0mnuM5LxD45C/2j4gaa4J5bgHBNmYZCphkmmL10pbq/fdfsl/z35S
6N1oCEdBCJzucl0PQVtIWDjLvimvHTluXaN+UeQlbf/xrbtasYbCLGqK5igwNNnhwMgGBXyck7zT
oRU5qn2jabOo9j1vBopCKHfMFMJZJXpaWgUE6qr4ntb97wjjIEK5fAjiclegrB/WNHUV6CfdvoMz
7W+4TcBmQNkAQeQK4CgMXtRRVCn4otZac9uHCpNbMUwDsEoForCa7FQLyKOZyP/C4vhpf5xZXY0T
UlkQzimRljK52Oid5La16TQoCGeNtFWHz9uLHB3J9Bva8l9AxEjJnaaLYUHAgTFUfMOgfkoysIJ0
vuA2l0xMLqKeVrzQ4jA51ynG5mbW76qTz7dXMef/7TFpAqoEYlrTMmJD4P65UFC1NOhnTeU96jEQ
SizpwvdZsDOVdBGyUIrUQilHBXHokFrGBm8e2dWl9uu/WBD6HeCeW0g4pwWqoWlLPVZKdi7UyqdF
/ZUztq7yXiy4/9lvM/KvAMJGt2nqK0iRqkpa4fOHDSbooScPoINFV//FYkAKQh9HNuAtJn5CDHWY
Mw7FFpUGG8UST9DidioMFrxtZnYt/5ixJqFyauR5lOg28Jdt4lQZd+x0qbp7fT/VkXdqG7qNkg6q
u5f3MxniJqI6S85QlUNkrDh6/zygJ23myFHtZKWid/NvF3VpcVLOacsikUkJ+QEd+AJL38TxArn0
+rWAAXDEkEARxMrTep5htzRUdKCIMkXHkJp9JoMvL3Q/yRc6GEuGxs/3w7eFKqcgiGfBSWsTMENZ
6ShcYOCT4rdcf7+9a+roUy7dGmgROgQrsSKEvNP7E5S1ZDZMkcdQtDwIz9zbe/WEDn95DLbIWzz+
VgOVu4t39/U9dZ9zdykkVcezMP0JGvZzVLnF2Z82HGqpj/OEEx2vxyhrXLnDZkszN/tGjNWjD6Z8
ME+89huMT35sICuxBLi+DrZQpLWBWETrUkO/bxLZ2ay0raBorVNWrrTkfmjifaK9JIXk5PRfayRB
JeOnrfHb//y2pdKwobKsk6m2r+hPPBqcS2i2LZGUr/3vaAfiEWC8WGixTGKsiNsSsBCNcsqye17+
AZjP4eaSkWs/MhpBOxSMDUzYm/pEI1XtPEqRLRGU6Z1qUB9FJy/E9/ML+cfG5E2MpaArs6y0TjUK
I7b10qGjF/f/+hG5XMhkt6zGNhrCQnruLKtwwlL5piUkIPt6wYXMeUXEf6aJUAkiLdM4kGkSUTLJ
QPkQDpcL6V0Om8caUByRQ+MYBdsnsymWgoq564XPA+4T8j1w48bj/+PItXan12mHryRbwDXXWeBx
O/zCb1zJge5y1E/d2ki3chB/yVELvICk7oyoAnqEJpgyrw/vQmKbjJDtUPLBYUStPSUEri2R2Lfa
6pDYkdAaKOrfCU3RM6aSsinSunAoxuWi1u9XZVTs5SR4NOXsPivDHeA7dzyyn7QW0EDGSQZF56b2
pSI7h5qKeXqtuRD2zJRQR9LRP5swfpkfmwDQdxiXhSGd2soH7xZzroLOlfzWHVxIJfHYWZa1m/Vr
P21OXvO8QJvJVmP7BPDuvX4ciytkz/q1Ae/m6INTrUb+NAa8Vy66ltU5fl8iPcxQSS6W/fcn/li2
QsOgaWtkOIDmHSuMjFxxH541g/buUK5aXwcdod+oiAAi7/bDMndvfyz+b9Xph2USlJEhy7CclcxJ
WsMxWO5ipuNtK3Me6KeViXdQG8WStLSRTpC44pBcsu9QeVjIbuae4582Js6BFmVHUxD7TpoduEX3
GYXfIaFbYwmlrM69Qz8NTd79uNCJFY+LqfxSdWrpLm8dTKh8Mp/B3w0wFG+LJmz7knpJCAnWZByZ
Z5ZOpvt6cK+I10r3gdT0l3kRM8zJEVcFBhuU0XQwFyahVZAjhOCyJJ/MvDxEWHtkE+ToWYjZksE6
aek3V7NolZqd8WRUNehh1Ar8RhNgoMkPHSSBvZRlz1y1dzTqAh/oBswuGMxoyxp7p2KOtC3TGCDc
QHjSMIZVTByz5L/5kICHoZmpQS/fnOY+8A42KSi8PM+qvZRovkylbVBlK7lo/dvncu70o7oPpiHo
yDqASpfuJm6lAv+R8DJ2GJaTQlYCo8XtcOl+z50YGwJYI6vagITlxMOgcCeZXVvaJyiM9DIAphhD
HlbRSsOAObok7je/pv83Np1S0qt6ShUVRUuefdf8VwoxGcABb+/bnMNC1xV6i2OEfa100WcYTCgJ
0Oyi3glfUPjx2S45stfITf9gELrihnsZVd+lSRcza7swO/EjrKlyNEWb+NwUGkZ73lGwKyJ9kSYw
8/5fmJkciyy286IrFHKKBuUIPm/oFAYHDrmR7qs084GfLHwjkdd1l24ztXoGjgmXqS83pYB8TGM0
0BzL3s0UV6zT1VNvdc8L+z/jUC9+4cQHcWDlbSsclUaY5kRt7GQIHqNtydG6ST9S8lknGIXK1Ecj
kR7alG3MMPBourn9M2bONTwOhEYArxplwyb7FA+N6HHalVPRNm6eJp4RjII6spNmhiMjv7ttbi46
ICiHABBHkOKhRXZ5XXlR0ZTkGqoiK2UF5u1Ox3u8QhH+BdoKG+mrWnhSZgpmaLjAo4IEPXZdptLf
PMobEkmy/L+stsEdoykvXDUrZdd7pe0m/8EswJlN1TRojmK0G9SGrvSgMLFJU7oaRUg9RRuFUr+q
qWeQE1dhuFmIdGeMoRqjA6kGuOxYFrzcUStvjZLHLTlpw4ZYBAI1tS+UR4iTRYa6tJujm5skkBfG
Joc2kjhQDVlNTrGd5q6UFamnJqx1lYJ+WZK0KRXzMZXVHWsS1TMNhnFHNf8yMZVOiuXWz0j9hGmk
jxiB4oMxgAF1efaEpkbm3j5mc7k2ymmA7NhoL0Fvb3LMKJVJLyo4t8DqDpkevhgWuNS1gWG5MeQw
5IKsUfn7kuT2DFjGXR9AQapSAdltYssxwjpyB4v9AuzQrbIcQ5KLYyO3aMGrHaQPs2rTWeT19k+e
gamO2mH//OSJY1SypByElDHQZtkoDB+64qx2TnrGmGrMdayfgHpYJ4/2Fu1577btmbgL7XGgHSCU
i4jgqrlayhxvGapUHfj6mE1LiEPAqihNe+n6j4uYnh8AVeD4IGFzLX6NcYEiFDk4puojhO+/xzFV
YPysRp7Kii7Pvp27GwSErZHRqgLmMHm1h7K3WVT28Vl9tx7phuzNVeRL3NEeqpX5SB+STXuHwuzD
End+5pFDPw4137FSf42WYUytJNmCb9dAy2cmc3PJ3qrCXi98t/EYX20n4FsYWQJwFZZ4efc7KtVa
ZA2AjAkGaIwOsqmaDV5pGXciN48JC485iX5hhtYGcjM7uQTBpR4g2gKdzV2vYlA9N2zhJL14UVrr
m0hF7UDe4BkATd9OeQ8yCIRVZRreSb39287lgxH3uYeE41dddh7oR8KNm+LciPqlNcFh6HNl3xvM
p3x4qaEO61utoE6Xd1tTRbsg4lAUzELd8kAcxwzvNv5tCZNhxHNxVlVMPer5gxKoGLfTg3ZiKhHH
ITSeQIR7S9Va8uyh6EEuwQ0g0UfY9rsmbI8AmH5EWnkMY/Zye3/n7iQk9HB60KwHhnGa0AcggwnJ
sIZTjhlEgPjHUJGCGIwNkXrPcOiDsSpSRz6PAyP+gylrM6f3wvokk+bExNeVzAFZrQKmbf8KumBS
QqTL8vQ1uB0sd0CIcdJRsX0JuD5zgi9sT25OYZHQRMo3oNlrPAMo9UQi5aEFRv32Ds8uEbxTRBiy
hj8zNRNa6GhhQuQJYjSD+K0UL+aAY9j5Ah/6tqnxaZrcFfRC/9/UFLWiDkOXmXgYTpEib/s49axg
CfI3F93AieLAIB0BNXUKakisLskkGyzRyq9O+Spb2263spzeg9iJR70ljsYMSG6U1McbhywLrQxj
/Io/Uv+eyUBRliDDms/sI8OYELfL3NALXnjmWL8CBHDeKMUkluq4cwk0UL2IGcEDR5NrCm4gVpkJ
SJzYp+CuPIBP9ZF8sfsBOgHSJj0EO7Jh69ZNT9rK9pXHh+C5ONQfyl3+vuzjZw4qxNdQzkZ5FAh6
TGy62IIYNT0lk5voHDX8qOrlPqyzdWKThYM6a2YUlpEhaCtfRVlJLfQaNTn1lKrFneB54MpNsS8b
cCVvH9M5Qyhcjo0pCDGgz3u5njSEOLgsN+pJDYYPSQwQPezZh7DS79t2ZlBjsID+pIoxAiiUTsFI
MdTNTRtE5rP13no1hJbZuj9C9BVzZpYrdHMRBrhSQLZjTpeJ0sDlqjRC2k7EEARWG9VLNBA1AeSv
TNcwjreXNWMIQ/ggeW4hzRhn6V0aEj1pUhrEyslI1L09wEUmeVk6nMQPNQMv97a1GUTX2MlAN0ez
xqbONJ2x2k6ulMQYp22h4Lcr7ux77UFzwP99HdatT/Aw9HvLF0fJIwA575dIA3Me4OIHTI5/3Yk6
1nhknLTczRPXWJsrsOWi9+AtOBjP6UfWYqQR5votBNhznm7MGkHGIUA5XSlLYUZ8MUD3AnokdjuO
gIDetLw25NQtwSfIKwOYO7EJMIYGRck1j55a+4C/teDS//Y2Jz794ldMX8gg4JUmoIrCVIy3Zt1d
HIvU6aPwvhHETYm11xIdLF7+jKrZ0+1vP1dAGQHRwAxBw2esaE2O2pBV6MaS5hSdwOJ+Yr4erdoN
c7PfwlVX9ZqBF/5kfBaft+3OnHBgvQk6vn+v7TS1yQmP9M6q2lOR9w6L2DjTwIe8sEfpEphmLnmG
YiIeZ3TJdQPjMS+XmJtxVAozGYAsBbNCWYXBOnSrO+obB6gkqmspctlqkS4w00bBJA1A5tHWBgd0
2ruRB94HIlJlqAs+3cXGn8Egjs6eZUhj9BW0AaRDpS2UQebOM3CCgNNDkglCHOboln+8pEGnWYxE
XB5V/9Z9vSIbyS99xS0iT0BOZXkO92w4MmZ80O9XbbBJLw12Q6zmrQiGk6SyYyCZe0XoH7dPyqyJ
HxHPxASpakuHbNBwMnXu9GgTcV1d8gPjDZvcwIuoauJ/dKtJhs5EVNWuyKq/79CBgH6EyyAL0zj1
Di7QD3fyfYrRDDpwZkv+bz5+hPC2DrFLuOLJElmPPlQPXc5TKiQMacjObbzBdBnIE4Jq1C4tdvxr
V4uF4ARGakAfCdXgy28GHeAapQFsKC1X6Vb16Y7cF4o3DvlZ1vcZ/9gNY9MisB6LXmOIBU5BkW+H
WHYGyVirgvkEYg0Ug3dGSewOd+L2oZm983il/2+R9mRLiSE6vWdYZOVnH+GX4fbfwbYAvowYjr0r
3dxtFi7f3EoRNEMqEG8JfvXEolbzBv0MTT7VLbQIWH3Xy+jHiCLd0qZ4E5bypyN0H2lLmjizl/6n
4cnh7aIwVfNOyAAL1mBBoS4I9XS0etYYjebisV7f3to5z/3T3OTBUBNRYUIc1hkOieKoAtGy1H/Z
tgQBkmbB1uzrNJJ14EkBhUR98PKsGjzteozObk8p/g+OzYLaYXHmS9IANYSi+lW29TMEv17QdMNo
E9pbXjpoYHqX1qOtgAndSMNO1SIwHa3s6fY+XIe4wNuOwG8EnZqB2O/yp6VE1SNZxwtm1AcQ0J2s
7RyUnhcO8rX3G61YGPWKSSKAaU4vqwDeVNEpkJJo1/TGZ54sFF7/sv4ubygsoCowamwC1fP3eP14
M6xBgXKImbcn0jegjjd67bQqV1yWWhyaDEmHRqJxVvTwIxP8ZWRCrm1LSl0Q+2QXuo5AvSg8BA1F
yjyE6Y9V3YHUJPp1SboXo0AxXIF3SbvSjzqyDiT6aJT9Swzte5KKL+AM9kqmRfukNTVPS+KjZAeN
l1T219ACHSBpKGWiDL1rbWUlmQGafqBhNvGLLMLPAlhEBzSAg6qBKhYL+48UDpZTx2i8VkH5zCJb
cZH22W5cGUcFZabnPu5egwHok3aoD0ogKidLimc51Q9FG0CZSNPeOlneCzLISFnIncat2tUT+SuV
KEjA2romkNxpqPqtxPVjGknvga6rDrbmuxm6o23Wv6ukPFoRWl0QYF7XcbIueHHkUb2H9NFzU0rW
Uvx4/XoRJAoAm4F5PyM/oAa93UPjxzp1u/yg7bKn4qnY5c9igxDO7B17baAFc4/UfVUs+LwZfToC
iCtODzirsD49ntD5KiW1BAuj9mQXeiUeynNbc11AQW3J1tx9G/XaQGkemfrTZ0sZjLS0TeQIFjtr
wCA2xUsSLBEEZ/JJjO3BOFf0kABN1qfhcJpY1MwiYzil+rDhrMIorT6xnRja15CjesLIhvswwBXB
69I6KlVWMuu8ylyKSGau/cXPGP/3H5eSGwOGpxCC5wvIugrMPClYAqiS6zgAAhzQJsGwVAxgulpq
DyGS0CZhewp5ZXmalAElEEjbro3fKFPf8pK9c6gtAAK44qpK/ELTvnTV3GlBtMLIvMTNhuiTaN2d
TdkH07Wj1gMXA0LMq95jSHvZ9Js4PJAMggPJgJnoUbpRhV76CaJlD2JJEIypDcy1k5e0oWcefxT3
URWAFB3KyujQTXZPyYey6szmRJ6N13w7qnpDdqv/wmTeneohmV1E0l8/iqNFPAO4g+j0TI9NZxdQ
dFLkBqiz91SJfaFuNWFDwGlJDHnmYIxKodC3HCtzV025rhCACUAwESNm7XvMh/yW+/br9sP2l010
60WYHL7I5Dqi4aHFpe7/BLvwDqJVa9Vv/HDdQQ/J6f0KCbLD3drRfitrSDHdF4fmhbnKuvaLLeYH
LO7vzJiY8ZXCaCn0XYzrjqvK9SpJLQQ52tqCBGx6RDsSOmBO1EHWoPLkVbbqtE31qR5Kl64WU/SZ
bb8wP4mxYqkxUXq1B7jYkWmOoZ+rGkwF9LR6j3uguFmYpHa+/R1mqiJYMzJzvPvgZyBbvjzGRqYE
xSCNRkEepnu2w8QQD7AQYNAU1wALs9ssZSJ/ewFX3/6Hzem3l+HPIN03cm3AZG1BdMfQiXClfQWd
Myput4Vbh3c64udoMQ36u6Cp8VE7ciwEI1OfhlQaxjKq0IFuTvE2AC0EmHzVcDM8XN3W9sVOeqwe
xHcu3PI9uYvf+WqsCEV/7LfFXRg/59UPQYUUXRN9RpQ0iDB0MItMcWp/B+sR/Gc+GQd03dcZqKjK
w8J3nnHEQFOjwQuWOIK86SPKWZrVXVYPKEMrq3wlNtUqucdIgv+g1j53jn+YmtIsuj7qpYHDVGi/
koo6cbWAD597pVFCRM0Dx/YajwNwZtxiZql8KodonQWQadeyd6ovJT0zWEnEqmPAAbzyX4Xty7tB
iy6WIdoznlOA3R6yXeTnq+KOuxaEro/ZC8r0a9tr3Bgo9V9q6epfCx9tdif/+QFTwoLSDCHouSGG
OIDTf2+gnqS+jrLUmmc+xpWDynC3WSIxzdtEaAL89FhZn2RDaswLludxe2IaeiOv+aLU/nUOi121
x/SVjMD6qxZ6k5cYXgiPk8mPUSycbsDsJY07OTQS6wJqcVhp+317J+dOzAhugVUkUdq0TkZkTP/G
CNgGs3TuY/WVxk9msGBibt9QmwJvD3VA+JaJIxUqkWjYRf0JgwXD1SDpvUsh6rJQtB93f+o0floZ
f8WPmK3ODHOIU4anGUWqOKQuVAI8Q4Gamk1XspUuZIazT+JPe+PG/rCXAA9WQlSuxZNYbtFYLRwQ
9x5VVzxT37yPA9QAim3mJcyzu4203LZDM3tmxYizEETKKDleibgJBDyqCUjhiVkY74fI7zcjQnM1
YHfsivzOEg70TvBhp8ZrGclrW++OGCG5KevhF2vq7ypHIM1SZVUYyVmTZHCLZacwyVmq1UPaqnuw
41eGXa4TpblLhwL9aq7uc63bdKXybgTIBlnXHDmTH4jEH62mjqDxVuzNFrOSGv6ZR0DH2cNzk7d3
XUb8gNG1bLG3vgESNpKVwIdKy4eGGZMQKSx8HiCeEBHG2VRh6aV29YKMK/OTGN3ICMR9p+LlM82L
U9vEyVNsgWKrk1ABQlsHeNXQ1kaDP6BiGMuaEW56YYdvHyv1Ghy6rZ53HYznLxiCyB2jbYUDIu+n
FnWF26rDusZ0gCoJkGLSA4/Z4Mt6oR5EX2muwsRn0sivpGyLdRAmK7Ok68TS74WpQ1RVHtBFh3gh
vO65ouGLlSeF1yvkvm2KBDB7ba919orU6VbYNqYTjVDkdam6mi8yu3ezgq6joXFTE8jagUB3OGhC
pyr7lW4Crh9Kr0Mcvepd9Vth9A4+7wBZLazLRKwPyt5TQoZdGegYkhKWGHqfnwPC7izOt0bLX5hS
P1HJfo478x4Ik5Vt9Yj6Q3XHSfKkh9aT1BcfPGjR2jIL4faSaJ2hbzDNtoM4t6JFD0bfpa5kRr9A
6XjNITrl8QAsI7TBPauqe6cNodomh0qHIoEdeFnUmV5iJhC+tnuKAcdG4IianvreWlkihiolPRKq
PAVUEiAGRZ8prhD0LzFMwOgYMINm/SFUSMxqg/aWYp6yM9D6V1c0XkqEcDkL34wm3JVZ6QVdR3wz
jDBAiYoT61ADQbsD0+AV4gVhj6YxyzCgILeYn9DyU7DQK+yIeWHSoBKiPStRcjCh1AnlwBQzcuzc
VSrdM+LM9kpj6PeRAUSa3fBtYrJ1JAS0cmVMXkY916FSgzS/KCuYDsxtWOVghBQKFJYhJ0wUDu5O
pEOAoRK4KlquO0YE4VmV6pBvVTvX1vPCJbV+qrRw3ZTBQVAMsRON9JvJ2ZteYdp1x5VH1SpiP8/p
V8+KwTMky4Y2ZXyPN6h2iIw/keLfh9SvQtFEEfqKyMDAVAAN+qQFPYB2MjDfVFtnhfUYKwqCtRjF
mbTo7yU9fWeN+QIZzBNvpHUs2WPtjBVQ/tUxatugUJbV9B3Uc3xgFEJPEgZ1qdLDJsRs18lAXvte
yzwo/feexAHDHYfsQN7tTwJB4edMTzMk58VzXNX7MK+OaNxCWZdi+KLOFYj0Dsc4HhS8BBnG8lB4
g0wKmdsZqY7eDOaqa8aD3VaHWvDPJlsXuowx722ITliEJLmQwUA3itAxqhS1HcvjlfFU2BRo4zI8
pXmzyyxoQhmoVeYYLL3pc30HIT4IQ9XqvmQSxq+03FUy9pu11lsCjV8XTnQTQlfdIW2G6w14Hvbg
bAJSghMATbqemlCSbiXuhnkO2HaC4QZs2EpmfIQo3hfmR0aO0uv3ai8/yxqEqNRaRUrf03VhgsFd
2zXgyW0n+YOJ0ARPk9pBR5gRhjyOrRvNPkQm2xSS8gBq35ba+raN2oNQqudGJJ6m1+9c8FWG2NUt
Q+NB0voc9C2z97qhj52SyDuVaqZXxM2R6eaqkZUDjoBwDKN8jm26RzM9cPC1j5qKaZYpqVqHpMOr
ZBkOBm2EmBEj9y6HGrGjZdEe3PFvZhIQJYd3Q/CjXCuNR0v8fD3SQy/hMsaSDRg12VPbyzUgshQM
/4OXgHiKMsjlQS6ayG+C5jnSoCYtobuzkcr8jJmIGP2CJ8ojtH4IBmM9SGrr2WrzhpnrD7nQFLQH
OMbQSP3/kHZey40jWRp+IkTAm1sYWpGUpcwNQiqV4L3H0+/H3o0ZFYsh7s5et7qSmUhzzG8OVLbe
O114hs2RuVkQI13eND4ySdMdcl8vXZJntiCOsuM3zZOBYbcVZ3u5Re0MSZeFqvjbSho6z0yTe8OY
fpkxKr9DvEIfeB2Jwbot9U9jUD+VuHyqw/weyeNXsa9vW6PnAsuVjTUj2FsrL0US3Gtq7qBRS/MC
PCgm5fO2B5bbz+BksaEMvannQ/uZZ43ibjb0GehzeOTR3AemeoxK2jxCqrsW6LqFNJuPGZe3l0eT
V8gcZRB+PWRR7SXV9M9QjnaT1q2COf2VhNLsFaN4SILgqMaz2xfTVxKcsGKaeWtq6SESUxWVruCl
NEHEZareYXzFRTZH5mQjHXAnRclBaIvI9X3rHlWuYGWUmulpJ0hto1V3RusXy3kQ1B1iw6/CMD30
lvaJovVdU8erJjX3batFTjGmn1qkbyYzeu+GipNaGY4WUVX2y3VIGTqWzZvcyGx4a66R6x9REm/n
MbwxKuC98scphO39YIHkb9SUX+Tc+6Qqt5mp3k6IgAmDtC4SBW2OagHLeV8q1R7KmdtYs28jdf1o
9LzZRqcuGmmGyl9sx57DbbVgcPvqrhWIHwrzIza0x6wSOCrA7WchQ+Yqe5GtWvB0StMwmJsj/Gen
bPOXvvBXMYXgXivvqljYtn3vUd9cqA0uALiwK+a8mbvoTiJyDJBbb2LRmXMYDsabFVpO1orbClQv
r8JmMEP6amRB5rBPA+EXyfVSQKNcGZ/1Ktpris6fqk6rpp6lxSsje0o1GATKTD2zWSSVv/ctlffC
cKx+XI1K+lqkoxuLXPa8or4+OXozUAS9qXu3ElqIOSoOrr6nRoew2KugX1tK9i8Bd/MUrklaXMKY
BXBIr+cHB0Pp9OKjFMirtkG0XZ89HUg+PWMEfwU71GUHB247F+/6olkEKptAuuvCvRZVjZ33VUoH
4qnvZkdUP2uQESEw9C4ynTE6rb+2mIfGKct2Zcx3JdSxVtm2HC4RY9lhlpdaHK8SQ3NTCQF/rU8d
pY/XbWqspPZNpU1UI5wbmwN9BdGh1mJHVn2fhmukoZwiD/mr0pZ6PN+wtVUM31XqR0HYptFBs2Dg
VbgLGG4/b8zgwejQIrX8lWxhl5K2i5IGQwDoKaggJ2t4GadYIw1vsbIR9Zt2Cm4JhtAOfe8Tza7n
D0qYRFZgB/MRXG+9aKfIa1uk/n3SLlHYiFIc2H7z0uUvrRDC/vXt0kQlOlRsIwA6wQ6hmOFiAWUr
xQKJ0cR4MkR3yl9nZTEWz02nOR2BLVrhHiofXPcBes9luk7U0Q3Dym3p98gz97Vyk4eSY8Wfkybt
DWOjd15cTbbMZWeOblO9zMPvWZmWUDRBkI+cqgwVDezXgs5RVVwiUO62rM6pJm0hm91X25S7JlLs
wNpa3Zfmp26Lycow8E2S2Z3V2fPL8jCi+CtjCNzCdM1yzVFRNwKQA7LMCWReaCnacmO7WECtEosS
pNke4pbeJjt/1m4lQX5Ua2xxNMUDef7Q69azKvEUqNlNKoirhDvdnvxs2SFKnHbKTRdPdJrCLQRn
N2qJz6PUSSsioGzixc5Xatq5Y8f4auENZecAzbNPuYMRLQ3xMOMGohJfmBLl0S72WuNOQ95bSTtH
FD8rbafkiIy0yx7l4pmboJNurRR/s1NihO+DMD7OsyOX96lxV/UavhqIOPO+1e1e4GIZ8e5045jS
hViuBGkzzu9t+Ka0G13dc7o7ufWMYjmNWPIovtPmD3oJAZmHgG6BV/OTahwX1TLgi7xU4Trwfyvx
yipvk35Rj7u2+JKaTyKurtso2lYeMxrUqyF6iUGkzLnkqlK4in3CBPyn4giv4npYlAren3XghbXx
ZU2Ri4el1/ePZOzKpC+Q9SuDHnczy+un3FZJbGq6r5V+H5hfsq7c5p12sDg3fEHH19tVpY7H1oCB
aFarflLtorqXB3gM/gdx7Cbzk4OUTYu6+F2bH0orLPKu3vhF5nVptKkg4OV17fLgOVBV7SJOMQgI
vRZbJH1PccStg8EWgpdmbhcDzb1qRHueiMnHIlUVjCWYuo2ILJlFHKdCMs2KfqHN1ULib9UeSHmY
o24S0oDMdEIvwgX/KUgST2yrrZluQv3Nn24746VO52U2PoBl5ZaKba2Nt0U5Lujw2w19ULEKb5q8
4yg8ZIhXU3NbG3rxhDDxsszL23oGPggp05QXwqmPYr7LfDF/7DC7WAp1/ty0iWfVKpzONV9knynW
e1z7d6UXBwqeBYlNz8+OJwOcfO5E+tMofAnSkzRB/pJkO5JUWH14Pc5PU/zLaG9SzpyGolYs7pV5
5CYe3YS7QqalHGaVXfq7UG9pmj8rsbROo1+N8KsQdW8uPg2JSzrfVvVCSkSnjJ/ENlokGiGAEfM+
hl6Nbcuofc2huuiiBmbpYMtEMH1/I8Sv0vimhN2yJkz2f9HihwvOZk31bZFvSmsrRJliT1J3Jyv9
7SDemtg8FJbwLgfKCk87osKFTtA9IAOi6PtU2Bci5gjcMIX6rPYPKMfvcjHdZ9p6bLCrgUIaqbNT
ARRoKW0m452q9s5Yl17IiYulD2neJSMaUYmbKQdaymN+31Er7Bu3swjZdFJtc8ABl8PUFAhM3439
Is15JqR42fpOV9Dk72ocNzJbzBetDA9eLmzJjJ1ej7b1SeO/BxzEh4399E5N+B2zxP3+aVa/29L0
0kGwEXFxwiT2MojceIVmteiYKsownTf3+9Radv5vMvRlrMeLUPwdyYJdC1i2Ftx2RfmLKMxDAhu1
fsnpIy7NSt0EqU7XbayXRYS5R2s5SGUJjsopVrgga6na1HW6KPPG0cVkIWaJqxEm9im7tJ1czYQK
lGavUeFjSF8tx7nyLLTyJ1NYdFnzKI3BJkMllUgXfS//1SKPm6llKVpf2gKtcDpwHsZPCy3tIEJh
5DgTbClKDqF03s26tBw6TEwUy6chqGxUJXKsJvT88aknuJKniBy2bRfE6cs5JrxO04cmEfF5D3aJ
H2YUeAyX0sB9MSEs2H81RWHHWrNWkviGQuZKmgyvGanAitpqjCSvLjgX0bDyfUxWlaCxYcMe5KC+
qctiaU6jp0u6V2NrY4t9te6MfD0jpRm0uOdQx+gkyZl6kxvwdijuS9W0yaUWofZaq74r5QidDPUu
a+OnVhVvqloj8eCp0uL5qcIJPrCqxcDylMRNYpQs+iC7q6MS+eO0W0qNvssU/Ntq2C2WUj6XYrNP
uslTMuKpkK5Kmt76o+iZ+GIY0Xyc9Px2NgavISlJ/PoIZgsLmJiqomoIjmk+CQV5jDk9SwGiL/F0
8sCR3U6iygBuQxVeUjmjIDEt6dTuWjkcbXOyXElpvF6scaMRXZEnrUsfZb2COUZBTDadRk0OuRGv
x0K4aesbPUoxhh68MtEpZCHFmaQ7c4YrPGlejrdNZ8y2XuW7rpvw75HI5UZ3UD/kwl8KIy3griQ7
b1OnnDkmyCCXFQGK9q7OgqMp+FvJCJmKKrWp31m/b+X3fJJPPORtLcS/Q0KqiUqEKR+08CWpFGe0
Xqv2sYk/9DRcackvTS/sUmg/A3+UbV8MD6j5IIxgrs1OWfZTsezV0NiVYraZovJNaMOXyMz99Zx1
2sb39c3cTlsjmtYyj8FarsvWC4uTlWr7MZFSCiPFJZIAUecqiZKlru+sGur8+FboNMawQR39Yi8H
hq1F3aeE2/jaCGovi0lprdN/NCmZqE7Q7zE6XKXZVqgSuzEkR01YEMR62ENO0sueIAbuNElolYi3
MGcV9T0sj9L0CvfPSaT0NR0+s/AGC6iN1s5LK5QWIyctq19CPL7rXrT7lMtzE3V3VWjapaXZmSBS
SdBLtyWSV61uOVfpYxsaN3m6HfCINWIn1jGVVFV38N8FZV2xa2qkX1CVmdTgRiokT/V9L08aDzMG
DEEWZimvI3QncmWX90+x8RjEn8QH60ZEsy19M1LBafthlZmDQ6rnSGH5ROJMbDndyXm5otXkNWbi
dgZCb0nhTVq/jAZpKWvlytJRDkm+hCG+UQTzMETpofK3Unyf88dyXa+assC/KVgVY+yoQwv4ZlvI
20Qi04DMmKc9d/tuTvNXKqCrpkCJZzgIgrwWA3FTNNaik4pFqU9uD9G9V+4S0f8yomKZx7Wbzut/
FBpb3a2r3yYVUB6QuMucEaecRPqNt7YtRHApuet1/6EVkIj+yNDF6MO7CfshSfQ3uuAKHJ+pfWiC
O5+FyGkHa2a01PpqCyB5WYgRINJRXOgCryA2CZ26liG6mWbqRD01aylLt7Ua3A+a5voB5S2Qu3oF
FSwaFkX8lA3GolZuk063I2MrJ6Y71G+loS1G2f+tF5zBbmqXIQAR3aCCxyfXwxu97b1WVV+oP1Ce
w1JG6kSHDN/VC2JRKVpoSbVuIt1ttLty3iEytNdzcd02u7LcCOIOibzU7lqeH05nXSrLKTR50oWl
ULzFSb+rJ32l9cFTK2ZeL1eHpCo2+elcVa+BruBYJqJKntWaDWu1KmXb7BWnR6G8mZd68WlNMqLw
RGr9XoNK4Z8uSVNaGDlGUaDt+3wTTgHlj+hWzZJVSnow5C5s9qYIMYoabsJQdyjQ3w9Ku2omFFGg
2Bl55JhIh/qjf2fV6z7btN1tXHa3VV/YIpXHGjhm2QiLWDZukggTLoH5Tgeg/Vsz6pcJ1VVLJV9L
ny0h3gAhXBb5SyM+TCX2V5W4MCYononm+axmSUSlIP8ejtOnWT920VOCnn7SanaEXVpkYbYArj2Q
aieSH6ucaLNLrdso1G2t2/lDSAAq2DOzacJyqZv7mTt7KDUHcKWdJNW95SODo97RNCBVYPZN/Ql3
PqyfuwC40UhXnE0Gk8hD5Y6wjIeIbJND1qX7sp68Kn8vVRzGrNeh1nnEVuX4GPNPZrJqVx3xQxC4
VfVZGJ8B3JIxumnkNxTqi3x2p+BxxrVZrXlIsCArE6pJQbRI+4cZwqCmh+9pYGynUw4Qjm6Ky1bh
Y9yZ0KhoKL31GpPo81U+J/se6Y/Tu/FqFvhugNb9DNTTX4n3HHYA/9FWGMrfwUjY0+vyU+5Hh0Sm
4mK9RhSRMroXsLOcShVta8iX7aTeUxz7QOh7ncwqdnm6beJFmN5GCl+fMDvKSKplHYyfsJdac2Mg
RNZF0SYCZiy0nT0KhCqzugr03E2GwDHjpzLbwcgC6K0fJSI9I+8W+M6tMh/l4HGASa2yeYIw+2i5
DKl6a7/B7kd2aaC5kFMHrRfzXHhJIR7MlMpZUi87cCHGSAQgpB9UKwmQi4+0FX4LySm3b+2q3Klc
NdFtQQEi1PdF/wrtkwr9RuzFlVzqjxXZ4Dg9hJHsKSHBFE0vp6/9tTWkd6NWPlbKrcSbkQ5HP49v
hbLadBEhJLJBpzmbye7U7wFRSj1ccOrixdAMb1Q1DKUmt1YSb85nu5j2pViSZN4rBNpqjJWgvqqH
L2XAAo12ld4/qDPpRhcsWm3aom5M1VkMPE17aKjyBdaw03EAlHsZPzuUmPDZ64Ma+xyFH0JaIqgr
NX7xVXRagWjGaMW1hLBF8q6k/UYSU6wbsf7S70OiBGkqV0OAD475q2tuU7PmJKAgnfh3Ou0SUWJx
CBRm4qYBZs4UZwt42dsI0dlTOqBikTjTWxiICcTcVWNCO+1okhD0Jbmq8hIkWKjF9EHFN1maETCf
E8+Q6kVN88NEzrA/BcK3uonS1R1h9K7q65tKH72sTfaiwEtXIXpI0/E4l2NEOFSQHnTGx9DSAEsp
q9kZfHiSMhCC4wkbWlXSe5axtXpu5KCP4OnPlUZap1DRF0ip47lOWSk8AbNw6GwIiK+qahluqwxf
CCzWdh5qdwMcMNfCSolyvUHBQVcfrWbwV4Y/PPVi9s6SrIpJizA8MQ6yQR6d1MQLffac1e3oVIJK
r0QPB9uIQq5KaYdGCvEHXvFjnYeO1GY+2WmkrZVebBY1JjpuIuQHRAvR3KSWafnPwMxiGlPyszll
j5Ro1vCpZzuNTHTVMi13O1K4UNNTzARgZph9zeMQGpJdadQAYrlz+rkEZl/qWzPvnisBwWp1kNt7
2kBPgdLh15ne4jxxK8eaQRJr3JQ8imHITRiFKq9lWFqn4vpObrrWJnJrHDGfUop2+SMYsZeqSA5V
h4ANIkOfCTXDqukSUMu57OmTAGEMb3IuOwm7UDlaQZjpyJh1qmUWbBhtypGFC3t8UAyVSXUtk1Jh
1skl3T2dLomYB9u4ET09rBBb7xXyxowUiHyQM24NNHAqKMWDnmy1evyQZdlVVMrwoSLf4jrGMBHG
ahP9cbfV+3yZC+LjCCncjcaqsA1i9ZOrIMabUvx+qq0XSdd76aidlC9oh6rlsKrkq3oyl7AWoAdB
JONVRj3sDECSa1T+A107oWYGj6uYOupCwOBZXGS35QYro236co0IdQEaiQQq0gUKGPO/tb2DIW6G
ziikYyOSn5RwimdeJra5nlwVZriEpNLhuAPywBfmL7eSQcrEIm2n/jhR583wMi8MV+nLB6FMiEvR
Z6mHtV8BT8z8RS91VzRsLwBAKGjJ0Hix3NKQczoDZEhzOEu9BBkKinuUHSXpyVR+hRbuZfRXf0bN
XFhV3FLwElNoKkNdPGOb9EnsT10YzseZVotSHYy5dTO2bYFv7s8jXQB5gIJDCBCJaDwMz6GtkaRH
rWFpI3GrYSN66AY0/yr/SfG/eDMsZSvDk/x5yAsLCRJIYR1RvDkN+udCmkpWtvoI68M0StpKhFzm
FyrHWdM7Yrb7eawLR4KxUEZgf2o6F+2fY0n4uU4tvcJjE6807Zg3Kba9L/+vMbQTVfAbUkeujSGq
VRNcYy/ZQY7ABG4BASW3n4cx/qYcgkLmM6F5oItoTp+tWx4aUU9g2R07mbqIEZdgNoNoi4JFR6iU
3dYN0I6syN5MsduKcnKbBeoqGcM1QodLqy0PqPAusEN1hKlb8e+QDkqKB8FoPenZJoqmL1XTtlpX
3Jh1TIxo8dxlZUWbKC6QdDM3PpTH1Rw1z01hwWBt8txtctWNlYEXsknu5iTCNoVqwjjzerZ1fih5
jTxYca+8YdsmCu6mLOD/lMO1GBmfTPdm9DOslbUOsM78LPr9ujcJGsBiP84i47f0kVXkyoPQvAXd
+DL5CAcP8x4kAS1hXUND0Y+xE9VV0l/Ktd3Y8SJbEiGW8Erh5cqnli9gzfgGKntKBqj9l8Saidmt
VPd8A/OtXAMaIo1TaJM70zucU1xGEsd661x1EfyC0/PSv0s69WoI1oErXCH7X7givv+Sc+qd0qSC
mYns7K5CNTM/JiIYghxhxfju5313ZcrW2bbjyU2KxmCgUPgIjJuBh/4/GOAbnv/s2ZISo4VOC56/
9Tdz71NyL66McGmtvsPq5T9PKJd2zEkBS9e19yppAyIJKJ2iCy29/zyVS1cbDipoCoonBeNzLZay
76dqluEit43lmvIOOV87ocg9dh/hNV3oSwBy5JBQQ4Kai377OWWmySkxqxpkgdYdPMEelrO2NF1x
rSFrYdr0FVc4vI/tlQfj0lpqBKT0+lhSuvp/riVEJA6HxFqKwPdAUdsSlH4jevDVK1f3tYFO+/Lb
teoD0ZmFvoanMKbI33/F8kfo+/cJZd6fP9oFBR1F+T6ls5ddmZNUrYeWkfDurG/RlH72XX9RPZ04
EN1icgM8ZlAdsoSr3qsXnt8/hj4twrdJAjsrAjmL5WMVDMumecjU3u6HPdnqtjOC36byW4qu3GEn
eswZkPWPIc+OGxik0kD7qT823YcUAbEx70sqbQnZhqzdmH3+H1xUGq6EaPuicUyI+OcU07gbpSBD
IUiualrRdHxIJWt64PFVO7uLW4YAUWUwiwNxNrXR9wNJHNmbCErZPZLlqYiw6L4Ooytb5lJYgbbM
vwY6rfG3z4YH4lyR4/XHVB6pBn4ybaeUrwoRXhyGyskpdoEOfq6obQ5qnQm+PxylXzSH99o2BuKT
2cGNtetu9JUEWz7EttQR76+ciEv3mH4C4IsEvJDyzr5ZNSdBPtdRD1VDWUT0Zo4GbqgwJSimrMOv
KHOa25pOFyyGawTkS6RDLrV/j3127stc6rTUgIE8CfLrmCSBrVYn/JEMqMQwd8DkDz4Ww4B/3vNZ
+SWl5q+fZ3+JfcAvICpGv8Ikfzx78QwfaGoWTSeCGf27TbXJEnp9FB/sbofY6ar2hKW5JR2tpyVm
wigKXRMgvcD65nH/9hPOXiyUaCornOECNB6KFg7tr4/5LrwPYOaQOq7CK3ftxe/N6VRO8jdAmM/C
ZBiCcxvQqz3GpdkvTFqFdpnNC7XP72sUgFe+CYb451W+FFacRM//Z8jz+KUFb14IlH2Okf+cCRTd
hitzunR4vg9w9hV7Q6pCyWggWeagItXBi4Ibo71GJro4DchbKswK2A3nz6ElVE3cWfJ8NEdqXcp7
64tXgpeL8wAx9E8AQ+B/dqlNs1aFkAG6o2DRrCobf93WUOIb/e7nD3L54H0b6OxSa6pA74JG4y3q
SQva6gFwKtgAvDNqazdZq1G33CZ5TLVH9DQWPw9+bZJnGzDImsSIhKE74qZjji+ttBLl1c9DXPxS
JPA6ytVIWIpn65gMdds0UF6PlGg2WVwemnC6xvU63Yvnb6v+bYzzJRTMSNFzxojBgS1kJ1p1S1Eg
FbIt1NaPXJmb/7swBTcF0oro0iH7JZ6/EYUwjrU6juQBQW3Pxn1MHd6fACzl4JOAxXehF3ZXuDDy
pYdWx/fEoG0poblz9j6ERq1FkU/KC5EZsfxK3vR6CkAiqyq7LynLqOEJXZX1dKNohJaCcAiraCmV
gMalkXZbY4pbVYw9JSWtLHLEvTr0HBKEdigBK7/jGZUBQ0y3TRVCQ1U0BJJy+Vn1waz/vCtOX+SP
L0YZCY0H3M0lFefx86oOuB2DikczHlPdvMmybDPP6YOhUbnF001zA2lwKq2+Zpv61148jUq1hTwB
0qt8/tFqzReiypjGY2BOK0rwh8Ysr7xifz8hpzGsE3OHT4Rh8+nIfYtRAnEKiaCr8Rj6yiZKJlKC
sXzsBKtyEnQSbLBUCx/Legfh7UNLBTyQrNfQp21NsfbnRf77dBuqiniicfJyZrZnR6+kbZuYaYuz
GugZlaZSCmjEABrx8zB/32BMGa0ElYKZglTsedjiqyA4slNGdHo1FcIVk47CYVoo3rTi8roy2l+H
4DQasj6wWQ04deePZlINYzYkvGAGTl3ruAh+W0EeuEEYr61c3pgKCNleUT/1vLs1QuNOSuR7NHwP
bZI8tWl1r1fNY4y/xZWfdXrXznc0ZDiLqqxioN5wdjbbhFiyHVkEOL52tU82J3OA2QlX8lWxmL/1
FFgCCcFmvMA5QYhj/rnHIPNW0TBAOK3d8FYlTMl26XO3wGV1Uf+Wr0Wll2f279FOp+rbjqbXMPXC
mBEUicUvs5lWXaiui7ZZWX14pFz6OyxHblpAR1H/IFbR45WV/StKOpvt2YkyaBwERtCdEm7QAVwK
IaXSt2Ipvv7ihu/o1tzOv9Xn6BC4Vynqfx2hs7FPm/Hb3Ed9NOc5ZKVPbPFolbri0whXXIOfry+a
A/KqtnXl1F66pL5/3LNTK44xYh0n4vJQH5PoTRK+fl7Pa//+2WM5VlkAeowE3xf2pbYz6Yb9PMDF
K1BSwahx7yCqek4+HeocxqZBmjYQnM0zmF9dBbk1CkDQFJS122Ab1tlb10xfUS8cqkF4TuRTkTTQ
r4iSX9o6VIRwJcf2ERmJs2B07EvfCFNlOobA7bsCYfHM1sRXw7wNuitByKWdgqaSqMuKdoFGjNFa
Zhh91x8j8W00HosayscVGvjF2eA9jqqazBV4/rTkwkSzK9WmIxN+px92W5vdR9L4sQ1fRXNG45rm
x6WtggTOvwY82/2tWKSQUazpmGSy3VlgiK/oJF0cwDg9x9zmjHT2fbI4G6IKkA2PZbaLE4x5GuPX
ld34V/2eI3zS96c0gdiVaZ5dH9SzdD2gyXmsDeS1AkXzWkl5Dip63Kpcr6Yp0mwZro2t0X+ZhVlx
/5MfwNNo8NUQiT0XYIiCESiBKI3HoQxvE/yj7bDoP1txXKHhSg8/rNBrTiGCawl0pr6/Zjl+aZFV
pHgJAvRTv+lskaVOMARpzsajaT1E7Vtlfl6Z4KUX+fsAZ1nznFSioGBo+c8lmfIgpa61SN3Ai5bJ
WqhtzamXoGmu5YAXY8hv8zp/BbNuDLUiGYFo+NC6Sv8xKZSPvsiW2Hi8ZWlmAt5pvJ8ne22up8X+
9iDMVaj0nZ6yY7P8PVVTsP5y+5Gk4iJJaAj9PNjfSm3sXXgqOkeQOtRffbSk0McwmaPTyg6ehOJO
BJwqAHnhoEI1Zi5g/UW6TCZn1Jyfh760ab6NfN5dC/uS3l7OyK24b63XNPlPXgmDoAJBTVIAxEnO
ck9NgFqILtRA1Iij+uOwhJHqjI646B7TTbq8Jkt74cN9H+688DGKbeIHFsMJ6VsBamOY9lULK/1a
m/XCO0CnXActwyf7uzPfRsoo+HqPY/qAZXnY978ImkenS8prXpuXwkAiTdIwEXQBZiJnB7tuu6Bo
4nw4avZ/W0ZXO0jNzinwFp+vIQ7+1pEhd/8+2tkpLyO5z+bin9EAUO81inSz29yNz80bnHAHzbZf
6dfg1jZcCRcrtfRNWBvu/3lXnmLr0wKf1KnP+8pRG1mdLGfDkVIwZJUmQCtRU9Mre//CO/t9lPO9
j/KAj0kDo0TR/Ku2hhWiNfsw6ODEN/kL+vfX1EMvHDbDQtZbxqUKwY7zRE3pg85Sh4Rybz08Nq35
Oc3qlZf2UpKG4CMhGcU/DV2ys+NWa3kpYW3Evuyax3CuV6yzW2vjs0i7up+M3xME6FVXokWNwSlU
Mh31v5+/3j/zOMuRvv8G9fRUf7s8k7ip6lKKThu2d6PV8KSOTkhxe0R66QT82ssoAWUf/wtN6ouf
9N+zP8/89VkQCgtdCNj5OC3T0P+lW8NCnrJ1UUmVk4kqzJgq2UxaCVx52lmtHNu+D5qwhT7qxGOH
h3cMQ1wUOorvUfz189KcVv+nlTk7XEVblhR++H3TJlpJq3qrLWW3Xjarn4e5dDkBYBWpTciIGp4v
QzuAtpp8ArpAq7y6ffBhrAZZeOWUXpgMiTmZKZr7F8AthiaIKTqT/VErDlCedp2Zf6TitM6aaq3H
xmIoUwX15Gt9G+XC7FC4kqnVkiFxK57++7ftZSqz3lJS749SH73HZSWD+AoEF5T4YciR4URab3DH
MvawmoUiF3WHeEzWpT4d5iKGgCUA1NXHe3GOXmtTiB0w7oGDJSktSIoOzqTVg5c2vYqFCdwtMVPA
WvOPO2pjTQu0KAuAZ8WxSPO7CeA7+In3sIlVbxhQi5myqlxQUrxWh7w0ZzoHEumASv/7vCRYh1LN
5okRyNWqPWYlq7wMFl0vLH7eOJdyOvP7OKcr7NvaxgH99TqgrG8c6jVUiWIJxO2lRtxzDeHKFVf5
uPx5yIszowmmEr0buAOcvW6KHPQNoSsjAhlI6o6ONxH7tbTtQlhAx4kMRzr5gP3lqdAN4Sy3p95l
OyK6MGGK5xQZPMBRh0yBw9rPc/pHJPHsnDMcLUWD5iJB/+me+raMo5ZXc6PXM8V+CQ7DWHvotb7A
epu9FNmdBVxqCoaVqDj04igfju/yiCpeC1Ud2sqxzJBeSYTy6IuF1zWwBTNrk2fKzpIxL8nVhQif
c7Aox9Rk4ZAhou2YdJspHkfYmnV17UI/fYOz6bBqJ0TCyVZBPM/fjKJrB10M2n8i//mmW5prQh23
W6cbbf3z0l2I9v8Y6uyGxKxLagfTb47NdFDKFa10xPs12x8eSnNytPZa/+fSjv9jwLP0oq5mOPx5
0h5LtFAc7DzQOorjDNZqTrVdjzctmdqAAaOhwKMSfRXmTY4obKhbd+asZNdO4N+3qmqI+FWdNo6O
R/jZ7RYDroe0OVnEy+V6MB09dE4KVZEHT7lSbdNtN6atOBpEzN7BVGZhXPkCF57vP3/B6Sx927wm
TK4gQkWTr13eYDn62a+R8cMxL1iOmxZx7M24TDf5snj++dP/fRNQwgbmCv5TtU5p/J/jVrBkUoQn
/OMMviCRDy3U8TH5/HmQvy8CBiGk5ML5BxR1trylqspymwz6UVVnycEeC6qhuJ+UonG5VssrIeaF
2P3P4c7WMtNr3SwhRB3TdXqbYw7Rbk6xc+2Iq+tGOJfnhomGpKpYx55XICSz7DvuAR9DgaOcGRAZ
sZT8L87OazdyJFvXT0SA3tzSpJMvlVKluiFUjt57Pv35WAfYLVG5xd09GEwDXZiKJBmxYpnfDAgN
UEt+/hYvpZnvTs3qntA6VUPoS2jO6bV+snbBqbV1uz0jjLCpDX+pOqarwU3P/M1UyTbe74tERXeF
soq/fS/tEAvcN78BfX1NbmpvADyEpgrMztypNhDJ0vIMH6IeljVgNNiMLPx+XSk15E62opZvp//J
aAovXnWLiXUI08qtnW0vg79f6OOS9Ml0i2ueFOf9klkX1b41mw3IEPXUf4W1lmBZ195nYHq+Vt9V
VBIRPnGg4u7SE6Irr1gaVi+iO+5fFzNL6Qlumgtw5f+QWi+B95OfttZsjMfeMpOCn7Yk9eW9dugP
yr44Bs6yl/9DAgt4mZE/6u0acoqrV6+bflC3AdurqhPPryak7yoFrajh3/uboMEtIckP4I7M4ENx
nXV5G5oRjyWeLDt04l22x67chVWh7ckR3OEgF97nh+fivnqz5OqKE8PKGtSUh2sNJMBgy0vxRpN6
ORHvv5Wqk8KgwYoSN9Xm6sSYhZ+lVZ4baGlI1wncazFujoM+/S4EEbJRq2zUGx8xfqhqMvbXljkk
bQp5FVXhkmbt6LMgDOnIngxcFudDp9jSQxg5uOmaNAcTFykR8xB6qZNs3BwXQsT79VdhdlJ7dOkJ
eWdd3fUuCmEo/nrVbwNZIrvnv9pOdEsgmylKLRuh0PiYsbxfe/Wyy3gEYzbF7XNfhIgZBaknWMZr
PCAiKSTN7yxuf+mx9gudnMYWspTDo4dHNa9VV7Z6dZ8Z6p8kFwEmTiJ687oCypySrZms60wHq6vP
mXzywWfZERAiuzcKRHX8+dAmqkX6Go+uXE7LUyJaYAlADQcLD+cAh+MEPhCI+eIKFatfg97dDFgl
OZWkfpcbeOr0OL/l03gfj1mAzh/6XKqgSHSwKmlvDWjUyH7auvAoGrix9cMsFT+jRkY+Ib0qBf0F
mT74g3VrT+K4a/oZs1Axuh5V/x4eVGhHrf5DEyxkJ/SHOase0YQ5Vcp014eoXMxJdhcG8p+0f9Wq
7q4dm5/sHqiXVfLNKhbo8BydYzN8Apjz5/PDd+FoLOZjizQxrAz++T7CWlrWhigEauc2yqD158F9
buaoWcxXaTW/NkOe/evTri6UGomBkcpkYt3/tFp/lvNi1s6IlryW5bCvE/nr5890McswDe5Geshg
M63VQ6nIXAhawhriqT9qVxU91qU/qO/639vapReyDEoAxtz4Flg4Ja3uqFIu1ABNGgtCRuxpiDR1
BihNVYYPv3W2LlzBCOz/s9b60kG0UczKJDH/Fh6yozsp+qzQ5Zm4K075EO22oHqXItm7FVdJ6CIe
32dT4J/VfTDbOTM3dImbb9m1tl8ccERXPeRPzVWJE+/WoGP5SquoDd4HoBGwkgUxs7r0tNLs5EgV
tLMu3jQjIFA9hBgabcSrj8B2qBVIzmKRx3XHtGH1/Yo8VYqoyqyz0DoEjuHVuKp+l3cBFuTODLl6
j/BLQ3XqbjWyP957LAxvTlysMekZrV4tZZaJnKhlnONllElHXgm33PguPhxj2cWOjftcXZ+2NgmH
phFG7dyp6n0zpjgnUEW0SvM6jnhgJr14NgOhdmt8GAJVe0l8XBTisn0ZzMLFMyXYBymt0Y3zuXy5
9ZcF7bsAtKEvgBd6H3RkQY/rcKamG5x5B9m62wu3CLG62X18yE+5s7WTLrzpd9fxcmW9qeCCNCn6
SOiEcwXfvxMUlELyjbB2oQJQOfx/8TnojHwATuILF9YFk1ieqXeDq8rB6tQjZ/Lamy3Q8oWDwVLQ
zCy+KHna6mDk0twXfTD2z81Qugl6L3XjXwfj5sm49NoMlWMB5YNKdH039IMW16lCFjPgWuPIjuxJ
B9Qjl2hTfGXw/hv/VmdjayyffrU1ALr/s+Yqc5GkEqRaKDbPwwl/PdEZIqd9RHPggF4Cw5beG454
JNy3pE/Wy9ac5dJxebf6KnfBjd7KVD318W6bTCc4IPxTFI7gNS4g9PwLqriBQ8BztiaeW296tUFn
pQaGjsXPORY1d14oLvpm0+rim6WDorFz6MStnXjHXpXUJEmbZ/E0vCrXykF3UAp6Rs21PkRHWG1H
9Srdxyc/sI17/cvn3/XSlmV+9RcLC5lwvWXDrE6bJImH59bAE7fSvnRxuKtleff5MheyGXgfgKNB
VQCo/xDLrVQcwjRkxxryTaQq11jg/vbDfZJ1riBLG3Hs0lfDzxzNA0oy44PFRBJOqdTnpnZWEbnq
M90L2k3TsgtPZICdIFTyD5PM+n3oCuMsl/KZ5lOFZ0p9VJ3EK/boNzi6Le5mr6XcDL1tBNiFR3u3
7OoYprEpyCX+NGcDaKwcf4+MDbz8hT4jjEbiIeEfJKy6LpGKlNtOWQRzVLoYGLRjwoLK1n706GA8
/h+MoS+laW/XWz1RH4uVnsehdUbju/PQdpmP1T55QqF5ktz0anGmRTSSSx9g8PPnu/JSWHn3rKuw
UjW1lVnV8qy+N3jxrwUqgqKx4U34FbqIsNI12COeuhVM5Y/B9N26q7ASLCAmzc81AOIoYWg76SA4
ENkR7HZib9vZ5uIrtmgYUmlLOEOv7iXJN9QUJQUyqVlHKN/fQfc+wAZ/kpFz+i+v9M1aywZ+c6Wn
UWsGVh1ZNKPKr5RklTMCBQUQU3oI393Lz8rv4WA2Gyf+QhgzcbUARk3SRlm/+pBxps7Q9woTlIOO
bhfa17LgiOrWxHhrmdV3G3FiQO5IUM+TFpxSHbx7He77qvM2XuKF4PLucVZ5mN6OAgL83dKNna/b
nbkXSMXGqzGwzcfhOuCOjfeoDrnaRj/mQnR5u66+GoijQJ5lWlWaZ0irkvpt4jRuPNmlnb8wYmn5
QFf9EDanzEitOYhNLvJ5hxL3IThptyohM/eyR2Xjcf5StFZJC9jEf1ZbxZZcMn2hwluZREm4G93M
kx+kn9Iu85IHNNX8ay3bR9h3euahBOAjf2cou5W6LFvis5+w2plJXiW+LAXaWQsYEeVp9oqi/jXg
lS+dRKTr+mfE8reEIy7uH4UafnHt44uuLictaMS0j3XzLJIlKQKSHB0eL3Rek9c8lN2Nb3px17xZ
bfWWrbGZwRnK5nm8G3dx76in+ev8g/zQE+TT0k+DBL0RQbeWXL3VWQnRQIpE81yPKPLr3+JuA9t6
8WqALQE+xfgbVVZFoCXOCAoKxMz5p/6k74sAyX5XAUQoOPSulPjYzTtzYfT/h5qImRoDYKzfdNh/
q0dDJ13Ruhajx1Y95+LXOvr1Xz6XSfdFhQLFOHu1QKJLliR0s8URVE8of+GK6YSu6hbX7Xk6oqe/
2zoDl8ImDXJAzzyQ+SHDDSVsNKaRK34U0JIfEgTqJqGzccrYSF4uXXQahA+UaGBCfaiqE0Qp2yHn
o/kAkeEVJ0LliD2wMGurMLjY8Xmz1Bq/FwVTkmt+hArVzSjb+UvlYMjjSCfUGx9ERFvd8DRvSftc
eo8AzTjUNF8YBayuhSDVAsSQK/PczMptlwv7MrYca9xyGL90uNj2C2xcpx5Z78BKnoJS8ov4ua9j
FJYauxw3543L8VmHxYXLuAw0AFyus0wcqJROznT1PO5gtv6MTkshqSBCSj9n81st+c1ni60C1Igv
ia+lqgo/xdwvsFXfnV6Wahnz5L113KLtXnx/oBDwhUcVTFNWoSON59Ew8Mo861nrGormZNnDxhm+
FODpnPzPEss1+ybLmmSlM9WhMc7CYblGGdg2TnGaEAi7Ka9QDH1dnOUqa4fg+VZ8ki9d4W/XXmWT
pSI1VF6sPZwGL8d1O3qAE02VcELY5Sk6mfR0rb1yhtCLsv2+3Ju+sxVRzK0fsXyDNy8gDKHOSX6e
Pit639qa1idPStfIzhTFOZJrSHrWU38HMemJz7HvdYT/sSw+CwUM9jIQO1SczasY4ps96wDuZxmY
XyVkXoS5t22E/Z7T8b02DJep7iGnCSn3onzK5UzwQsRdvUHUv8TGhDJeiEQeLkGy07VJ7hpjgii5
iGeDPIYGLjSUadMslXtRSh+nEEHPOQ+QU4xxFoBAAVkoG3/pmowJU7Uvhf6hlucBSXCDpls5niDM
sX1UegGtmHi5Kd/OGZLzU22+zkOhOZoABKGsw5syCHy0eOYvVUNa2BQJyEDqJxxITCfJphch66dd
obeTF6WD6mp1jDJ5nH8RlArtNEQXje4RsMf3Ggr4FRY+FH7hkkLLVb2vIRo3Ge5LE+H9F2DU6Pj5
dr5wYBgkW6iYAEGCC776mHXkq0YFrRW9FO22T33kif89dQR1PQzbMSyE3sky7/eLlhWRYNEvOJup
/y0wEcLDyNz+/DEuNHLerbE6lOY0hXItojKpV2cJu7BYj9wuecoBH8f4CQjGUR5/fb7kpe4mz0Q3
nuk/Bd6ag9NoWZ5h12KCOajxwPWPwdHa49bj/KfEZHl9oO4o18UP85QkKQYYUbWJAtDJnMB6bRoi
X4hqCxoUUggwCuMDV1WTg6YuMqYonYa4vZh9LZtbUX8Ntf46iV8+f3N/L8vVpYCpJFQvkQ3HEH+V
I5dM7LtSLYJnudXSAzZEFOCQG1xARadGYKwoLBPF0hgnz5JhMCMFl9t6UH/PRSzfokIdd1WlD05d
L0A90ewwrQ+RL4wL3+3T9kZIWq4ZqYZ8IobXha7Wjq8J5Fz1gEXVnEBP1CzBHbGV3w1y9QtrEYxH
dVS0rQSxc61qE1tKsXkzEB8VW1TEy0Q9jpnVggaKj2gBocUhheGpnfvaiVX5FvDXeBTEAT/icpKQ
CNbU+ZiMXYFcvrT7/PVdvgW43LBPJavDA+H9gQrGQsZuqSFNRXZIcsEs19+Tk3Eof2F1QT654Gys
yTavFj9V+dnoj1Phbg7eLmZEb37F6maX1FJAvnOi9MB7qizKfZWi2xNtdb//IsFXm4X89Z+nXeXM
gakFSYAdwjN580ENidup1Qv7Sk18pODDP4ERA8IQ/K9+PF5rTDUc06+vWnqUuyHJHsPewCesFkZE
aC3/Jg1H0sU+QRjNxzZ7jDzUZ2NnMC2MCaRvslKirZKUdi81+JfAl55mxKPq5oeuhcDaJozaqvhh
7stXxuonBGjwatFkVI1xyEmS7MkUyl99jgzmxjdfyv/3b2GZpqomrr0Q2D7wAkyEl3phSKVzqDjm
0xh4JaAq8byA7ujCG3bxE+OD4jr84pMAg7ASNuu+j9+bXwAxb1FFgXGxrl3U0CobDdHcc5BeYdCI
aOyf1N9iyH2sIliEagUjerq71hrH1fhSE1a65p/NPH4Jo+wpN3CU8CNMa0xl3EjlLi0GWNVARwjf
+w/l3miW2ohaHp44qOPm1oEQfLIE2pDFvxbXUDTEObFHhQXERHwd8Ho5RUY9GGWIvK+z9KBrh1Dd
aLh8vMg1nY8D996E3koMfx8UGkVK5ygY5HOtFa6CgRJBcOOS/bgDqCShw6DHgynpB5BdBfkaNSDu
CC3N96lmOVPZfYt9YeN62Fpm1enLtKHtqI3Us4qIqezrTjZiLSdsdEsvNYfePsySUbzJYpGWEJJ5
pM+HEQG6vqqNSPq+EDCda4F7Bw/Awf/D60M1ybTIVBAFWM+2W84VYJ8ZANIs2JlBK1EO7L4q3c9D
xUff2r9b4J91VrlQkkFlQPLWoL4L70VkESvHuq2/6o7yHD4mzvyAPRLzbvQlJSdUbXmDXnQhFUOy
CUUGSyOx/EDkjYwZkdiBDkrfmFyX8kERMdRpFQY0eYjqX105jVZ90+Jx2njySyuTHdF1W6IUWND3
n7TCtCyWe005l9ZRwoMnBaFndvWVTPevHAbXz6wXy9zEuV4qcd8uu5zMNzuJpCNQ62gCs3DUsBdf
5l6N015Vrrybjg0i5DiJffn8G1/I1mBJ//OkyxF6syQclcpf8OHnuJlw9Tob5WiDg/Ik6U7Hn+rz
xS7mG6AE4YohCkbWsToqmpZH/RTQMEDUowAAOT0NwWnZSiOO7dG30F1oW77d3GNAcajdWKC8wTl+
41dcfM3//Ip112eaiiXj5leo34uz7GBH4fVX6mNxm3mBpx5xQkf503RHMBNIT59wAgzwxfn1+a+4
EJsApgDRIvHnnlpH2RBvXanC6AVbVfJAYXjJZfy9ui18/aVX/m6dVQzUM6UswppG4XTKXsedUtho
aijfVGfYV/vu77Cz+Vlya+HH8HM41g/xqfy9ham4NI+0FAhUIoUB3cN1oim0ZOZRh2pMem3udWe4
wczKuu2d3uuOw2N+gxvu56/3EkiTFRdOIoQYpmXLJnizsYOmz4Y0ZkXtrjzOX/Mcqg8+yqS0owMv
xut+cH5bVIFckDqfr30herxbenWM87GTejNjIBkfg0Oz7w/4Fu7lw+ZLXf6e95kc2KY3j7g6u5WR
jVM+0ZEVAnc4A7Z0ips+dvCCQKKfqWf5vfyd/Pj82S7Ei3drrnJ1nfS4bMJQO4fk6r1y3Zu7Cvdj
I38sq43u/cekank8MrdFBgCx5FW1P5YS5hdTqp19ek91wwyyHr0yQHnezzdCwiVMI7ry8MEAw2sS
fYz3u6XyO4uWvWowL48O8u9lWi6dkl9L/ouL1kaCdXF/LGRjpJzAUqxT0yE2ymacWazftceF3qTt
myNS5/vPP9WFvIRn+meZ1ck3y8ZKBznRzggtT/YiVIG6z2MeVOdZwHXFb89aU5kbe/9SWEMTZWEd
w3vhf9+/yF5qBcUYLPVcVT9no3Mi6T6otya4f5vX653/dpXVLoRI00RpzCqq4eiLnbRt7lUvdvGZ
D34bjkBBdoWj/ctiZLU5DFQ+VlDqQphgGgY5kiJj9YxxpTcJVoV0OEIEfLRd5/l7GArwpoJTcqU8
Z3vNa64DpHslLjPzLruXbkon3S8MNry0jttgzkuZGlxN8hWmTtiwrqNdPUmRPwcFSETwcUawR4ck
hUPV2uFZPFo3EBCN03BUD/Ep2Alfta+f77T/ZXlNNlgZVuX6qIpRkwLn9pcRLarsArdL89D9Dr6L
98m19VDhVOiIbuwlpj3YqdNu9ewuRQoGbZLKCUYsa32gaqUO6Q2BxKD15GLLNNV38+TVZEyfP+fF
dThQAGpExt5rpvPsK2IeRTFj4B5l8n54SDJjp9cyMIzz5ytdDEj6ogUNuYqL01od3qycZ6mfFHb4
PoBVDzC4QZ7UEb/pu3JfFtdbA4FLMWlhwYGulKko9FXRN4ZCGxvKaJxFVTi1RnaQsngfiu0xadXf
CEJ4eSDf9cpW0/hSuHi77OoxOyUo0ecb1bM4GI6InVdZA1vYwgJf+m5vu4TLn7/JBfy0qKxex3ye
nptjztn1TI9NKhPXhCTy+Ye7dCczdGO6B3eVfsAq7YiKJFbGVDDOJYBuocWHaWtrXHoYc4EZWqRT
oHxX0WfoZtMcR1k5N0qJr2Df4RtYu8YgLeam6vO/fRwNIgE9fY41ELx1peljAlSlAt3wfuhuZ91E
xV/Cwf7zRT5ugveLyO8/T439mxH5EzVIOx/HdLjSGsmbivnw75fhGXgQRG8UZS3vquRiZJlpppz7
sn5olPjPpFVHXHC3FOr/8gTe304afzsQLUDv2gIBeP88ldzHiakEMoRqxjzKnL0Aj/s9zPqffpAf
pbzGNkE3GlcPMfma+ubx8+dczsxq+YXOh9ANPQKgI6ujPFW+NXTszLNmBvVDko73WZMPh4b+Jf7U
zNTC9NDL1rfPV9U/7nzEe94suzrKWpLrNL7F8DnQ/J2IUbMZPudKbQsKXaRC9zRD+JKUxvNsRXbc
Nhj90eFGc96qlH3JbK3zB7ebBthHCIT2TFp6cq/sNRjrB3wyj2OFr5XV34/DflTjgxTEwS7S/O8R
zkBC8qcq2jsJh94oLVQ7FltXGPEhzLUd85yfQmieBmM+mmNyZ5nFuTHCM9Oq3yamjhnwFmFKPR8w
Ha3Cv6Z0jZi5iEC5fjOeJv+XpX8DPbxT9PpqELBNFLBI1IddjX0wFscnLff3s95tfMULQyFUmsiA
mW6Qkop///xN0NKbXJv8soM7vNdPkivZoavdLjSb4m6LAGksqfRqy0CkY0KJ05B6AZMw5qJVRqJw
NnB/FYz2lOa+oyKP4I+lXUiIYhsw66TyvqCJpknSzkqqXSb3TlcZzlzqziiNt3O0vA/E08f8JqVj
gwixG/qwHDMQNyn2eHFx32DnqNaW07QaXpBAqZh1yv7CtXyYTP5I046ymd9glQZTDGyODoJU6K0H
1fARGRWcyc9vShCBYpzsqpDPpfmGN89sbN04io2MH0QanHxx/B6G2KU1DfPscbgR0M9TjPCulOQd
fXXXUgNsFgGCF7S9tQ4zXv15DPK/LSU5TySEbYudPE/o1gJt5sxkcep9fl6WU7h65e+Oy7riMHGN
ZoamnMdwQPKj0hVH0Sc8i30sWgdFUvl3/u/P17wQaFmT5i5sdBXFiFVgKktl6tVqZn5apDdMM1w9
l551Kdro211Iz0EkUepD++GOYmb7PgAOejZj4UgAHHf+5Jm5R2bM9MvF75C7l8q0/1468RP+Yen3
rarnQub0fvFVHIp74muZCBKLZ+IR2BDuYQgZVN8QFUGmb1P+Rv5YDrxfcPUllawfR3PMlbNelv3L
1GA67Veqgvu7jnm2FJ4MKz1NVvI16xLpcRoi5YFv/iipAeipOtkbSfsiCLOKAVtX7BocDW0txyW5
D9BHSxk8fb4J/pcXRP6KpKxpfujFdGWbhrBH5TN6TbOLJr9ysLxGuu5cmrkL5EkQ9p8veelqQFty
6VcbiNKvqxMf+9GiFCsFXWsZK/voKJTT7vMlLm1t7NLQIOJyR4x5tbWDOIX/qVT6ua0ehukhMn/8
e/+pBYwGDWmpbOnaWavvnJWLqnmZcHrC9qR2TOolrNkrPJc+f5RLb4sEj6Ys4zGNqPz+9IRg31px
SBUMw8zrvkFPuyk35GAvpSgA61RqNejCvLHVs1iFJADt7a1zXePzjT184GCxR3HWxdek5F/xjf4V
L73CytiXQ3L4/Ak/2l/9xfX9z/JrMTTG7pJP8YPsSHU7tOlXVUN914y8RoQFqTa7poSCpCZeLY6n
Uoxvxf77rGEHjjjQ8FXEZFDDklzQRpvhv1Mz/PAXT93upzwr10bzbGEzGmFePAzNTSa+BhXEQ/Rc
DCO1ea8Y8Kq7JFJwS4V5FGWeHzz1BXcavWYZ5/i2VR1DmR0tnK/0XqPrft9WoAPz6d5PuBa0xTk+
uzenx0CL7gUtvbXC7ssQx47eYOSNP2GZhQyAyJVLoAE6QyGp26XZoi2gXasZY6i8Omvt+CKXtYcN
nB3VW8J6H4uEd8nDmjZbBW0GRXDJdYMZT9y2P6hTfhSs5Kk0io2jt+yV1U32LlFZ4uObRCVQjURQ
MuLfAOPkKsR13Y6z7EZiioIgYtq5ZUIa3FRCZVeGPLif76VLT4oVvLxYFeFhtCZeyUFmZp0s+udU
q896nTmoHMP81/wXHLVG5/PF/oKY1s8KtJbiayENfeAhVoqvd2rF5ZJ1WXlspQaev2TdhdLsChEO
NU026rcSlO9nP27/zDFKGnX8JTMhAdQGXqIUaFKlRU43VqFnNn19nAGkjJFwO6dj4KTxdG9Uh6Lo
HEWK934WmC4NuyeTfbk4hZ4KS94JjXLwrehBGMyHRBYREjNJoz9/0AvhlCGwsvhPwir7gPCnehBD
QWSgPeiqbck/KChwEtxiXC9X8Ye3+WaV5du+2TmpapStDEqVfgrw2zTDvrVTpCekSyM8VuUnsxIO
/tBuIXAvBFigt4u2PLNfha/4ftmpjapSJ7lmYIvvdFbvtajYwDBfGD/QmP9njTWXvNJm0Z+NBvN4
N3udzgUe2VC7jWXg8RX9rd3/7yxvdXEufTY0Hw0DuDtzNmOVeDFptuCcqMIZ+1a4lY8lFFZ9/vX5
3riU3oFyoN+G5h9nYV3ftnGro9aA0VVD43O6xTpPOSxYoey6s+wFMrRMO4LEUQ3733f6eK1vll7t
GAI7dGvQ6edIafdjOR/0IHqiFXyIVW3jjryQoAMd4arXOMELyvn9LsnGTAS8YhhnK0+vtWE+xDxS
qAXOoOqOPBYbd+IFLPrfUc5iDsN/ILy8Xw8tDrNL2trnrcon2TF2Pa4fUMoEZGVRAlAQV8i29Mgu
BU/6pUurapGPW7dE/NAE49FQ91laAv42sq04d5KABLbZ0DfaWmk5k2+OeqX5YTJq7JmgTR1h/AO6
xa7nF3nc+GoXzzaIdxUjkMXPZPUWux5Mf9eBLfLDb7p+pF27ERkv1uUWR1ska+KbrJvA4ZRgyRxB
lIGXQCEaVqFjFsF1pIsYLWn6sRewmIJNc6oT7apRu1spwRP98yN4IXDSX6QP/ddA4YNiURF0wqCb
o3+e6smOh8aZlM7OzXTfzt9zVsZo5fMFMYC4dM3zwAujFI2MD4ZsWgqWS4p9lS6dgVxEHSGQRevW
7XyaqrHgH6y2EA5GB8otrKRzNY+Vndaa6QpafqUWv7SSi64U7ihKdj0KAV0NRrrG8RRIZP2rKAYn
yBnJ4myv7fpZeEW0CikfccajfOQ+zLOQ8l8qjrMhvkSG9UuOZqLMbHyV5XFw4mY+qrEy7+KsuuqD
KfQqOfJqTcYFpgBEl0uj6vpdRZ6bqzk9DmFXKTTvp/Y0hSh6ZUnc20Yc/git+Mro2m9IO/dOJc+P
YzD+EHOyuzkDIyqkZrtre7m2Q00/DanvRpbW2H7fRE4wIkE6S0Zmi2n5Ug2ZFwtgKaVIdQorxVdV
biynl/urTiS7xGqaXuWuTELsW0pUnScywVHFWlUJXHXQH2pR25eJz4RLa25733QNs3qqu/Gg6z5O
f6iTiZ0nIvJO5qv1Xm9EhldJk4KB+/BSpDW21OV1K0e7RsMpIVHau7TIQjBQ3Y8YSLvTmcUI2hyQ
16wuefdUvTQt2uNanv2IfVzBuyTtPD3Nf7SKNdoNWHJEbgfNCwR1QeuXbtM/AzUuseE1d0zEvqt5
HNnG2LwMtfFDKWYM0vUxcYN6vMtLnO90eT/FshvnuX9UhvYqrARXNkgOq8as7K6vb8Dne2MuRE7Z
lF6gtD/LuC4ApASiQzX8KDUBSbcsXddaV9smNywNoBkTXJz0ujD6nmpd6s5p9CeLTYxyYA/sdLV9
wT/sh+ibV308FLuyMn8MhjbZkppfzZZ5qyJ8tMdBZ7ySrellUb/GeV4j72pKWyxGlfTZp41JE9VR
Szl18p627RiCWita07oKYAzsaB0aX+pOrr7iuj7agyLeKLH1zZDawokT9dU04oyXUd80s7ob6+J2
Xh7b6orMLsRoV9TFfginI+klluOp+dVSOt/t2uh+CtRg18rSTZ8buZ0Owki5kj/nIY0jmpJe0fVO
LXKSpi64M4vmB067z42kvYg9agqS0rf03fjletjo+2rojevE7+l4mjkQHDnVbL0W06c4WLD02PAO
kfoy6f6M3xPzBLkbPQQiS1sZcEQR53mfI1BfTfFCwfiRmhFXsHDVFu1B0Dsc5psv/iz8Tg2zvs2l
xq2badcagLRSC3/fYGdm03GIGmC3LRbvSj88hQksK9QTM6era35uG3zVxOK7Lo0PM1MJR7OGJ7mw
rsuiuVcblKMiI4nsbJC8oPG9WmkOvm6eprmDyiHu8yJ/CA0D/8sRi65Ql5+DqDyHY0T5pxReXLRH
X8ZW1xoQ3AgN/8pSk+vaqjsH8ao/pRg8GtP0OikY1Ae9TRbqIMv5aAX05yokd8PUvCmGcl80dXWs
8uKgC+lTqQ8u9opO0/gPoAyXSKyefLw6DDU/zUMY2rKSWLYi5V+VyNqptT7tqziQkfVUYR43HEg1
VKqd79ePxZC98mv+FH12XSN4Wv2UBt2W5QBNh/rRSMcTzRyKScob2GNIr9pd8BAomaOrxT4oFKDs
4+2g67GtikijdcbMDpM5qsmPLAgDG3wZuqP1c9P0XtOoe3PWvKotocdbeCmUipcyUAKdYAeVv+/m
yJGSxhn02B2Dn5H4dfZ/owPuVnL2Fd0gZxRVxypoE8sd+lsocxF5QKO4fRe8KPNtGPu/McBwVT+1
1cLYGWnl9Xrq4ePnhkv0xWy99G+MBqnj4Bs2eMehCO1YzjGMFvdKpcG4+RXRnPDj/meNkPecaV/U
LqzdFLqjL/gOKmV3DFCvNeGnBUvG7Ew3LkJP10pHKSpXKDq7FPMHQn1lR3J6UDlbQlieMquxtbHa
19P4NUhvtDb9SW7yxezr0zRWp0BR96NYfKkk/VoPQ7dAFbTl/6pNvT1Y8XUu/vHLX34y33Sa/6Pq
46u+JVbJ8hNTHhyLzENf3kVo2Ut3UVffFeH3Ng73TdAz5biqLX0HrOC67cwD4eloBYg8NtNJyKdz
bgleAhPI6Kq7ERjeFNVO4f8qjf4QdPnej5JHP1U9E16BERe3Y2FgEI29Xu4VJCLQSuw8iFyjiJxw
NE5aO7mKFjz23Y0cqrt5YEbIibVFbbrCW2kvhK+13h6bovDyodkXxv1cgrIMxb0Y+PcBt0JnhvtW
0I5KVJ0YnNmWj7RBknidFaO6nWMYXO8Zhe5mv7ExGL4fk1dBHg5pn7iqGV41UwKZobVzWevtOc/R
i7urhWPc4zDRlzujt1yg7oeig2OTlY6h+fdhUt6lueFFSkKMSPdpriBBNzkBssNJYBxq9SeCZC6G
f548hceYuDEkFnV0ftK6zs5y0Y5m/5h01ck0fobY2cVZ7GU1QzjDvJ3zRX9Cdg29xtgjd/XaOvVm
a8v1L7NRH+ruubWexDG9C3XfkxFijHPhqBK7phb2c+Sfwqi6zyVshcXZU6zZHvvazgTpblIzT0tb
LyhEd8ZuUyM2maDPbK1DCb1WD75vuZ3Etpx+BHXsocDzoGYvY8GpU5mDWONxooiSwt+Tjrw4A63J
ejXjV4X5hhUqh3hUj2rxYzCbkzmeBi3/f6RdWXOrSpL+RUQARbG8smmXLdmSbL8QXo7ZlwKK7dfP
h7tnjo00Zm5P3Jd7I7qdAqqysjK/BR1BfRkDlV2KxkLLm7sihf68ErmBCExf2W87dI6z4gMW5xaG
w26o10/4inbXYq8TeeH1uGi3i1HOTyuNPZc9Ky8kt/SB81UjizR/PEPEK+gsTSj2GnpgBZZwXmPH
pn3gQk1rLeDP5DVxFZLcJ1iRZcpwpglPRRQDNpAeu7ZcwCTJjqvAgWGSKWa1m6jcqULmeF2MlIWr
IteOTSCZ0CqwilpaKWJnKrxwgi66g4vPW5XTnVTkVonvnYbhQxjeEy+1JcY3cqg/xyhaYiXYeVK/
jFTV9VTQCRr9gUb+rsgqWxB6M/WR3ElgSSF+pidugf3EMuF2I2xziJ0VhQR/MWpm4jOmqfeB4Vke
LO2g166FuaPWZxElX1T5VseXggRuRrQxioPfIzWqSyGBb7aGTyiZQps/tWJmxvrWr0MbMoZ2IOK0
9PdFA9VNKdsUfn6B4IvngVg49i9l0Yn7cxrvJBqZXV5ZZSOuBeOYg5VChcytQX9pBnC6sWV10iyI
wpdqnm5SIdmCHLfHnOdNUe8hw5iTXcNUV2o+4UaAB4bAFx5QIWyJqhKs1U+RCW5gMJcpzWDKoBlJ
rFkEQYJhHcTHsEsOisJfZS3HKfcRhfGikbwlnJVgd65iV+H/tq6GxFLDTzXgVpG6ugaEYasu4hBS
7eDqHAJINPfGulW8AEeStEiNUDFrjEZbX7KFKloaoQguZocF2C0CDa06HGsaCKdwQejS5zZ/qFPf
CmkM/fv+ri6eylGYssiak662J08MXpJcdKjYvyZSegKt3reQ3TFG0lIJO6RKcThIHpJ8uhOqUDDV
pP6jqOVxMOI/iYrxj8dbSFX6+iuk6HZFYoBwHWOK6PGiNUkoImMKcmmHLW9tlbcaxn6t/zHkqPCw
jloxecswRQdK4TXi8Lik9UYM+getZktpqBzNh6hTLPkffkEOCWYCmEHyty7unCQt4agTatsCtwPM
9PALAxHVOmanOuQSC5hAo/SMCyCvyaFIW0ApxYXWdvdAxLuxjzYfQSip22AyuMCo9YD7xhoYJLsD
rYyD8WZXLbP4gGoCCvpKshH6ITbLSHcYdN9t2FXaXR8v1QL7mwF1W2RO3Q1vXhs5dfSR1cW+q+Qj
T2SXqYmplzIqzf6ktGSTNYCT8m6hMfUo8MaO4CXZ1bUtk4+Q62aJSVFfFMugrd1QAs6sAdVPoHaf
lCsKcKEHEm3TtlsNqhVRib5XPGzyzv8IM5T3+mCS7CFR7wVcXiUCdaBOWBdJvZULZgd0lwwB1L/z
VgJ7dbhg9UJJKGM1zsKaW1IqxuiAwkhDodCjqQdIlTaF/ALC4Q4UgUNTERfNMYYQ/saDrULLwjMk
UPqF7Bm+E+EItHQfsAGt3uittoGlBViBqXT0dP8llOJnoWqeE9Lt/CRg0LMmbymkEKCMyO+kgNpB
yu40PTvGQuR4ol+ZDQi2C1Aq+SoUpUvaQ/FWFrv3VNQPQw90UaMMS+aFb1pCwZQQobXG+ycmigec
nCjRqC3Heun2GhsszF/gR4ARlOWn5M0jGoraBvUM8c9pJzZuhCrNqHHtUDxon4pGCq8cmh2rUKrt
jIWfDDQIANfuAigyAH/s2zmD3KI+LGF/fenKZo+bKIwrwxXh5THPYgdeni+dIDxlhn4UQ3oY2mQV
BdGBKtmBkGCbZdK2DXLJqjQN0ClsuFBP9lz0jhphJ63Q3gZd+9MVdA810AfD6BaqUQCpG4QLOHO4
SU3fxJz+8coWmVbW3lQx2Fe5N1LvltiMz2XsH1PcgU2/TcA7k8MPVjS9FXrVzgD0bGEkoAbAh8JM
le5O8LMPpeeL2lB2NKrueA/8SMY/wYk+MwX7QdXzVRvxo6/qB2no3o0Kg5ZK++x1+hoKIHVmqtfu
qYGWpQiJci75l7ptQNYsoEzF29iMeMzt1sBxoKlpt8j6VHLExjt2pY6zQEiOQtCcdc75qcR43ZS8
8D6S69QMOtgG0TiCqTIuQkNa2bDlOMu4nKcpLo4paFbYLE3mBmAaWoWqfKp9tQmN7ISO2L2cA2aQ
stDbgaSGvBYldxHoqsuaAfBSAi/TkOACSNxrp+UVysv+Pk+jB92jxyJoxCUgqnAG9aRdrTCUnN6y
jbMtK+AYLAHHYcVG01o1LXEmgaEGSzoCVTo/38Ix4s1IZduPyRGwUWyBEMUGpAr5UpH4n7KrHWVg
uAhHdKXrvdsL+A+etC9Eh3MRhD+WnjSgtqviRazhFpHg9kuTM053gCl6A2qbYirjvhl/QuC/dLKu
/Whoc1/TbNXH3iIqyxQTBehG9hvQaSls4aHS2Q+qCO79EFutJqp2idRtQlUXGg+pAY9Z4kEzm9HS
wf8MS9kMJXy1ahl2Mpob2KOp38GrAOnIbMsUbr/aE6vRnIj06ghf4HMUdU9pmB3KsnSYzg9y2b1D
y3ZliO1CIV1gigJbR7mur0JdbxyjRWUSGZxZSai+ejF5UmthmVM0Nfyhe9RTuMYPIqaDad2tskZa
JQN9ajEC0nPyRyPAP+HgWdK0WBOpgA4g6QCEiRe1KJ8x99gWbS5gcFMcZSMHRbgSF0OJC5gkLmq5
deGJsioaaqlJtYAJ5AHwmteh4adK1NcV4/uegcsshxluublEzdj3NkqKFCcgjSMXbdROU0yCviPI
iM2iZcWnL/EPNcz3RRRxTDe9Bran3aceoXfVxokb5QD7ANwK3/NA2+G/KjOV5SdZa7ZqHvTQhSaH
KqpOYSdsg5RufJbtiI7jHyINF6PNXIF3h1Zihy5LNujQo/xUC+jS5NEyIfAGaMGgFiJcxLpcBF5b
5W6MOr/KPIzPpH3Myz+KgPJcbSHmjKmPZKq95LaDBKgrHLK0poY2fSPAkKLMXLFM3QL9qUUfogAH
Wf8oiuGLmOGIT1FfIJHvh857ixttkRnS0uuh4dl7VW4mIIlbmYILLZPiVYreH9q3BtSLiY6EVbzG
0XDv1eDwDpBkMnOUfWlK1sGAG3EwagVpuAwGqs1lZecLUI2A0nJpVyHwanlXAWeOYTZn8aPfsCeV
G7oFfxsUf35+n/bZg+QF4BOHSByqhq5AFTauKFaLMCxk09Ma25Nj6PB6F7Hpa9uj6Slhig/uuP8A
MrhnUfhxOznSv51UuNcDY/qnLWPQdlJc+8USP4Z0L50cPhiNBxsqSTOHXtg3PvAuVfo+JAyS3z4Y
vQNHY23QVPDhK5ThksgeM6beMwh2Zw1IzXJyJ3UomoEGCJHixMr2MgLQbEhFU5K8V7QRXU8TTt6g
Y7lBCCg14GfVZu0OwhsPcgUlPB520DDovXvJSLfCEDwYQXwpibpuQFWVwiKzCMCelpgDetLFBAxp
9EAtWWNul2ay1QTVC1yrIpuk8p7pHTerPjmRIoQGB63owtBbZhuqULgVV5yKtXDwwPWcl2lqSgPE
PgbSbzRarJpeclSVHVKlqjY5zdcDjE5dgWC7YgxbNE3hUL/9FGVIQcmG99ar5V1sKJ+GhzsHdKC5
45fxE9RtM5MPGkCJWnEkA0OHqq1R1RHDzDpPNimUFMJBuzN6wVFqYZf4HnJT6j/ITf8Ul31rKlmD
Wlqptx5P7mjX/lE91FDMkwnuFrk4tiihYqJbXO4ztCzalxKdAoy6U0DwBsGSxq0bxfcCz0urAHIN
jZLhvsl9kOZqHcZ4PPUdRLdkHDd2rOWdRTthURoENUPO3nKR8jUNYoa2tAx/F12J7TIW12HEHkKh
t6AU9JDIGGwxSCV0LUzSQwqKY8sbN8T2MKvcx5WuclKayHddSS5xnb1VBSSqU3Vr0C5zZD46f4n5
fRjTU4lI+DlZtAAgZ4cDNHc9QCVNAbfNgQ+jG2t7HCSyD4YCTk9yAJEGQX6EJzyuZjiuzLzgK5X3
qSUnioVDeZ30JTlCLQzXOCnrLZTvuL4C5p8O0l4tw4PXAkwrBOTYKIZrSFFhlk38jmuCVRVJb/oh
/jLreWZWCl1pXbCL/aG2IHCIcouFewaYWIdOvwnToSWOXt/GVGzVZsoGXc9LnvIX36CDKXbIF0GN
3CTEBEASzDGcbrxy+aTZhXGF01UKTjytcFtWhsgZMhmyl2X0njXNUxNBSqdKAeCvuGTyjENilIdA
9BuxYJctDuA8CaoVFsBRqYZPVpAXUe/QUU6fpNbbG4WkAoeZHZK6ekIT8LnH/bPXEzRPE1QpUE58
TDRjCV/PVyNibigO91FTPYUd3SmJcpQijC9ogYXc97q4KPT60SuCuxS6mabWEMHSIWO9bEWUnKFs
pMCnALyex5UDc7PUSnD8uoGmPEUqMAlRA9SMKiWx6ZFGM5G+T8wwQHwJjKU2iMcmq5cFwZVKRZdW
K1pqM9qpkPRR95oQFUAxSDvu0x3OhwY7O3qMqH/ioP8zAfeJ2NuFXnsMq+5MA5+ZQRh+5mq0yvU8
21UQa8XqGDc78QqHNGBPln2lOhI6Z1TPt3HOVhLTHngjP7W9dmhy45Wl2MNhtM4z1W4zuvbZcPIY
uxOovG+U9FWoxU2mxxt0tNEv4z40O8RHXWs8K0izA1Nz5EMUOO2wgeTZnmBrLn0fbcmsz961QTMW
jaddwiTdiSlf+ypkCDV/01eaI/BkB7zHc98N244weGZhUlOBzwzGNiAyXhgdOtH4YNrgFk2uO4UW
K9uGys9BRnDkqUDAFj3oLFistqhkmLII3cn3cOb3GYjleZJmQDG1xPUHZD4dNbsRJsugSjyr7Xtq
tjl8s+QSykM93ytNDmmKtj0WjWoXKZpUKZP/9DKgTN7wGuTsAYLYOvq4DDsaG41x4M4w/Mexm2m7
Kugx2xzVhowOf16Dw+o2kSvAr2pgf8FT2dapCrUcii/rvRK/geaq7rt5xHG2QeAeTlotIvmMmEZJ
nvpCdfS+PrDWA6qkghC0X54izy/MIc+RFjQn8KHHVHv9QkuQP6k/rMJK2BNfvC8y5B0urSjtQXkf
yn1lFM8i6zZ1KTwFgw5RDV3AbK7blKr4mcQ+Nf2+cptYRfu5wN4OBf+BeENk6rWsoUnWn0hILjBv
7M2s5bic5GFm+UCFLPMhB7kHxFGMYkMM2mLZFoBkshJxyK1WDnF6wYegULLBHgx0cZB4gaWs0PgK
EQQdisBwBYbqgBCOlp3qM+f3oezNWTeoOhQ+DGAbTIGCglb0tPAM6UxgzFNTHPlV7P4e4iagBENm
CD7jmgK7lZ9jez2MIUwjUOmcRaeoWFXdQxTO2KnfDgHOkQ75I/hkkZ8hQrk11JjhKTKwdNwi6UqY
ZGm4QTSyOAPfksa/NQEcqd+lLca5+jcUAkYuVOxkoBCgQO7gtOMxJM8MKzqPdFnk89CeI5tfT81h
Qwx6PaSYZSgNTvlANcM01/fE+KIMlWh2CV9nfDgHlXc/pDmOX7F22tqLLKai2vun3w6cJ6iHSlCn
QzdhymltGAm1TG9BQ5bjO+arOyaDWaX3jf0fxAFKTDdA7Ic4+GSNhLQrJWxniAjVmt3W/bqshFet
kecEwa9BDxrwDqOPGvjA8hVApoyDXIHQhX/xjUbDqZREJlydXqMkOFQUGcHPXFjcziyZa9wKggKJ
O7Ia8c8Uyg7/bSHC5h5p+qWlZjLqq3jrsTXXyMxWu/F4YE6AQ4ONBq2LKZAx9bpM8TEpOBtIt9Cc
y5ZiM/Y+9HohDiPNIm/vIVb5+o8/HqJChQATGgD9ps83wDEuE4Q2vqTxpYC9Cg09h6Zvvwe5TlRY
fxCuFoHMMq7Z/5JaIeF6cJNU2xBl/Sar/rl09BiBQq8GIKZrtn849GGF6258MYy7Qd3V8mPczLC2
bwC0EEOBWwOGitCTnSYqHcCtLBq86KLsjLvscVRDSS3MXUITHBHoY81Lrl4vCbwv8DQA1IZJ4ZW6
WVrQgja1KJ51FrzokffqV9I9wbTWrYBWwGelplx//v6tbnB59VGCDqsdpl7ovk3QkXnic11Man5W
QUnJ/Ddde8QAwqrhaNwXGEYFdJmCkKpgHMrJIYWrSl7jtIN7U4D+S9Wz+zT37xqKmSK9m/lt12fF
j9/2xcz+lr+HJA6NSBD52XhQetP7zOzR3x23AUxNd3xLYR8x7w9+g+AxRoXRIQzYsTWne0Qr0XmS
aMLPwco/coes5PUoqa/AsAN+tTZGStJacdlWclJbsOk/Tq+6TGDgBnI1PsjVCWIAJt/hhojvQQWn
qd46iqKJz22gG1ZEP8OMe/jbq4UmXqt26MqdmyfohNgQBHXShWFpi8YMD4L1ri1EuBCqYNPMYNlu
8FHGyCr4pQqSujEFPsoSgHI1iFYgj7eOPFownGqzskc1ccFWjzNL6DoXjdFGpUoF8ofyVIKmhvSY
D302Dvcq2RqbX45IzM7KV2glmTKMy03tmS3/g6AwqxvFmkaK3RRnCRUn0uPk/Ncjlo/1fWLnlr+D
TYIlfEIud96U5xq9OsLx/kacfE4vgNm8JOFzYg5iZQH0eMMX4OPQcAGwwJDmvuF1mfMz3KQGiAUx
rYIW4SqnXvn7cMk6s15hjHnplqOmj+xWuDcvmButkx2Zy8xzDzse4t/WrhAOfuXjog6wNeAIK30d
YPUKe0xKbGEHwBS8pAPAD8w53uTNpfv9LY8/7FtggNSStIoQWIFwp7jLLdw/7tB6gWtIu5zDPt/A
lCMhwzAbPf2RgTAttAZJoL2sGPzsvw5uXZhg1WFnKh/kAKGiZwDoD3Bnxvp9/H313ki6CAu2uTHe
AKAO8PMhAyPRtGbQ+dlj3k6h4UoeKIAuCrSwfg90ozwfH/BvpMmihdZGCu9pDaluh27h/WiGBj3P
197+0iFczenP33owBTRF9DVwliG9/nywzKBFhHskP0cAMIjxRg1PYjxnIH8j3xBkGoUAKC/CaW3y
9po8YXXD1eHcSe0y6p+rbq7+vrH6f0SYvDWZoJELTVdkbjSjEgzavS0vgfA71xjHz3yhGxUJYmEh
UIy44Jc6gVcXAktyOUAs7yXYAc3pgN676h345O6aJXtvRJyHwiJ1DcWeU4u+tdlAThYhcgJFNkqn
FD+ILMp+XiK28QCFEQdzTdj0oO02CuXO643f/G7fok1ySqYSLjEQt851xGEh+SBEczJRN5cfrH4l
imMPPYTJu6wJq9K6xnbWMMms0SrpCZop6L3//s1ufrJvYeSfqzyoW6lngGycc7nynY6jmSuLp5o2
y7yNmEUjULtbsZvhAN98fd+iTpa9CLUNXerGXAUELI0hCJPMUWxunDnQphjrMnCUFFwMfz6YJldh
BmYYP4evGMydw2W8RjZ8ZAsPXBRuQ0l7FT9CjR4qyv1cFTH+/J+NBNCHvsWevFTgYRUWdIhd4sRp
90B2HJo3nDemsUichsPZ5fePePt1/n3WyevM00wR+1zBQZNDHm/I7YI//x7h9mrUZVw+oTtzJckZ
tjGvIiz6M2AtQJevSyiZiuLH70Fupip4iP13kHGtfjsvc483kObAa5OkLWhdyfDZQF6eQQFOJM7v
oW5V7fhEf2NN7jFxIgTgZyIWxKHAqHc0FwQE0am3SFm24ETcrd5JaaoulAQkCxxSWTRnXb1vr9H/
+RFfksTfHlhjYAz2QMiiMoEYdQV/KtmpAxOud5Z8p+397eiMJcKE14Xt3XKYK4y+aGZX6xRW8miX
KES66t/xXqsHxRtQBkbgGUZAKllFgSKeqfp9DZBrIrO9lxjgalHWLYc0WaBJUJtoJrkR7x/qonxo
COSry6B51hV4eGq5sDO80RUxqErMFAC5U4s3o09XddHeUZbYdayua0EEl0gDkgVDdCIzCKBkIWgC
4Qnjl23S8U1Jh5Me87s4N5xEaTdKVhGoQhAFhgciuEghMImYK6+GAOh4Q38QpXbNBfVUtZVsqiq8
XDzpjqvEiQev35SNB/+tMF76upa4nGCqF3SHytCejDrbEi/cy4XyRmJ93wbaex55tdXAFs7OYp+b
flBsgAi/9AQoLRqkd0KhBU7lgwNQD/yD6P0jUL25GXVo+TboNwMlC5guuts+eB35kufBnZKmuRkb
/WCmov/Oo+psiP5R5vpKljDJEsq2cI0iWnVduiJDcWwTXUJjusfvyIwBJlch3n4P9FlE6qUhYUFK
nEOGssgfI7XrIAUO/F4lfuYBp07MQt2JdHXZGLmb9wIoBkybo7peZRw6ZlV4GYLoDh7o9FbWd0YI
aofPTx7tjlnp3UnKXFK7SjkIgXYsek8wQyfG9ECP9QhoF2LUp1x6ro1gMfSxk0TazPl3XVUiDIQO
0JoEdRCKeJNzoml4B/NgpTr1PDW1FkIqPjxEFd3KUywlzAa1+EijA1OgFRG9MpCJYrA8fs9GV4lv
JNmNcp+aTKVrSSAgsGuW6EZ1AvvoKJfNqqvC+8qnRyZTaK4qf34Pd/3xEA7KdKNLAlra00tu2g0N
po20Omn0M8g+s3zm/BuLnx9pZXycv3/fmFC+jRi9yhItnpPaAAMJIgJIJU6WYkHOdaMmT4JLjopb
Ohq+CopotH0nHw+aC1nVY5FeyiRcVxjDapAtiXzdov6jMMR2R5qPshSsvC3BJ8wdbTAOtda91wV5
+P2dXq+jURL7Wy6dVITwue25VKMirByIyz1LG3XFbZwcZuQQR9zM7Y5bHRnEg1IuWiIgu03vXUQw
alCu2rFp0Nj6GndqK36pl6Ujus/ZfrTkwqDKPkhzh8ZYS/z4uF/P+Tfu+Em+nVmElJLXqDgzxEX3
RFy61DGCG0mooPWaAF/a8pxo2v/yanVqjPODkYo6CamlAbq6NY7JL0M5CPZAm9UE0gv6iewu+TPH
k75av1+P+DfepHxDsuYg1iGemjQ2ratP3mOWnquaYBaEz1BfbzSOx4XzN9r4wr+9UCjB1ioGPeML
1Q/UbXfDRgS0zsJRYJUHmNbt5262t18ovFpx5qtQRZxS3EVCM0NsqrExMQROuPHXABzcgXrVORS6
sMLs7WyyT9FyxzOOXnWIKMvG9C4tcVbSmmHR8LCwG2WtMNX8ff9dfTOk8VHgEWNkMD/FqWAyGG9y
pJQVP+XDKtMVV0DfjAwxMDdzkaRbBxPEWQH5p0ifV7ToIcpldVT4PKGn/ej7pnKCjsiC7vxHyQqf
1aVyMWxjhrh8vd3H59MIJltoNCtXzOW2b9W66Lz6VDnKGlS8UdF0WPYAAWaWqTwCSO6Ux3oBJgxU
RWeK5as74iT2ZD90A/ituYST2B8G86Ubjkp+p1J4YCwMls18x5tvFzJjaGGNDGbsi5/boQNCrci8
lJ9Acd0CFAe8zqgPVWxAyMhMnMfSK1SoD8LMC761fr6HnaTvXGJDImQIqyndgxAHTu8JFyP2tzLP
5kba4/n3I4XifX6PNZYD33Y86r4kbruIn5IS9SsEQ7a9AJHGtlN3Ive2QwKDUzmIMKpSFWC2SQIu
RbMV87K2SAWEOo+HBx1sYtBlAOAwdEZspQJXARA0HAVV49lQOzpmgG5EOcBqoVEeMlF4z2PxAWiu
yjJIottpDURk1HWllWKO7wiC1tkAV8CbdpAPRt2tqyi+aEr9mYEx5JXxOwTadj4PrTKVVfhkSwDR
68CxpiqoIbKeHLDDN2UvqEsIy+COWOavv+/wKbX+X4c9IQTaYVD9h0DRz9eW5jKP01qXwJSp3BBM
lqwAWxZ4yI4Gi7bZ1CNjwgOy1cgfG22OVD/dgV/hUWKgTMS1cZwQ/AwPHcos1NVkuEgxB7o1eynx
ZqxIj3Bn043MhMUxDsAo9O1Ez9Y8Vp7aXGyttG3glZYGQOF3imCyOoc9r5I7daFDHZh4c4vr59qa
/EqMDn7+StT+fRdFQn/RUUBbRQR14U47DUHzD+udfwWC0ChGTjiXr9qjrV/i5pZ5/QVMYRc6ea7S
LTqQQxfagjggr0tuV9u/r4BJHroKOdmj+BmEyWI8XIoGxkjQrQYaLNkMNM9N0RN2RSQtiZfMvNBJ
bX4VdLJZG9pDrghv9RIT+urJQPIQlsS2ULeyI1SsAVcoS2dqAnmSjf4ddPRxgU0oQHKTmqBPEi9W
YOd26Z7aT+WzvAuXIIqsNRcMEddtlqOx4d57yu1y0eySPT2RtWzLyzmdqEl/4upnTGo9IW4MKhb4
GeIalF9I1XO33f4fpOonJ+q/4qhQzDBk/PuVG2WiZHkia7y/gFu7Le/YfpwvAi97Z6y9O8gmZSZo
nTPveNr8uAo66TZpPTjzgE/0l2hVrMaHG9uC4Dgt5kwWbmeOb483yRyxCCZCWOPxoA56ADEcti8m
2AMwkhi/Y3xPXnoXDHvXO/7DSnb6jF9dsG8nTQ57OmifjS+287ZdAMXNKDiHCrwcezb8J7vz71NO
72K8AwuU5X1/KWhwRsvpJQyhdCIay7ZTnLipH1r1P9ma3yJO65LaqIcwxBespcEiyQBuCTQldPDo
1V2FPtrv2Wc6Ybh6mZNN6YOdnfRyi3C2aGE6bA1L3VbMfJUh3wWL/2e0yd6LNUPijVCNy7OzJRvQ
dAUD98aRHNjVQ8Buzk96WnhdPd6k8EpJECqBgrXSW+pisAEFF6yxV966MBhdSjsI3u7nWpAzG/8r
D35bnyEI7YnGx50BBD3pMleDQgcjcwfH9MJz9WyTJA6uAM+TvBs/XWPzPYxUF4Yjv0tWies5rqzH
mY833ki/VXiIBwoSiLY4HKERdeWjCCASQ8VFiouvQ5OG87bbgnvwVqv0vSjBRitxcIBWzFW7MaCl
m4VQIwDiZuaM/ppxXP0M1NBAFypA+U23v4hpYgSSTnNBp/uikeYIHnUC5QBRtIUB9ByhSkBHlSsP
qs9huwwAr4SSSQ+hBVHzAVeugbCoSrft8w9AnYHN7zIz9KNNzIRXCVzcsA9yp4LvrglI7LtaS5c4
LQtIteSgf0hJbqekRAUP475lW1V7Bnk8kKT7LQDUhxL2cyY4dy+AAINi7SX3XRYeVKU5MKlZDJ5/
UUj0goHiucpx7fAG5UCL9kVhENfxi+hYidra53AaKdpNpbHnLKF4oASU7dGj0wHUWLSgJ+hZSVWK
ZtEMu4RXuHjS50ahT2JBWrsOcaeQhWGj0/TMSgj/lFRR7KCC3gnLlXOfqHOHzpiSfnwRrAWCMx2m
wZDYVaZapyGUj5O49JJLtk33itMt9e3oxgJC1BriDDMZ+XpLT6JNcgiL5ayDfFF2CbbNU+uITvA+
LMsNJno2ZAc/0JhzZ/tSYxb87QknaSTIWFTUJMgu8oI8xZthOdo3pat2C64jWlKzvYzxGX6LNykK
WQ5vSIVqKerQ6hw8pqgd2tM4/TV29LMcTDRQnN9399dJ9lvISTYJA61GXx6P2K5ZYkbwjAdpA8gW
egkSq1qUcPShOpiuJodE6iIxS5gnhXjXc+XZFPJhjJnl+2qalDC4QYtUSIQEz176GLeDa6m8Zm76
B8zuFoJSpjE4/L4+gW048w6mKn9XoSc1TVErvqAFYXbRd6CokcCWHkG/SGAS+fW9HyHWSM7lGnef
/0O9OL7g6QeAbROmuujB4B1MPkCpogWJ8Wp68c8yDKpVi+80d3S4p476ANc5+KGpG/9urpqSb63t
73En71tUywKs5za9kBzq5GhDPXBVgSF1xN/qBC1Cxk69ugTB0XdoLG80IYeyaRrsZSFYNSCWDl66
BvzLzgm1QQl+0Kty0cKgL0nrrRgNpT2I6tyk5rpswQv6/qMnX4oA/lEXNV5WCzua6CNF0mG2anav
UKLFVPH3vXEz5QBZivughhYOEBL4dN9OdAlDoQiUynE7kqfBNlzI3THwSbAsxnZ4IFrBi7efrZau
LkzjQ34LOykFoZSMjhy4jBf2qRlmRD/8Jd0EtgKNLsjElTbjC1qag1NaDaiYq//nQ08qQ0iKD8XY
PcJDd3a9StzuLXvz1yEy3zgB8ETTKMzZC8xVkTF55kl2h2ZPNCRBkV68nWwB07YGf9gka90N1rPb
/apQm8SaZHUh4lla+Hi/42elK3jSIWLyEC90aHrY3rts90tlBiRyM89+/6iT1N5jyqjX40eFeftT
Z8OU7lRf1HNljR584NjZ2oGuy6NoCna+yaBBN7OYbx0t3+NP0gw6bL0RUazlMsFlJjGrYA7+dTOD
fw8xySisJnwQZISo33liSiuQexeFmy+yNwLM8CoHYtizQncuk819zklO0DLZqPWwTi8c6wUapsWm
l/8hGvvrhPj2aF/372+ZQFGHhopRmaKHAWajZPedOaZoObPeQUGFbbSbQ1HuLb7MbMabSfpvKvhq
I36LC77Q0DQV4rbQdgTX04KEt51dxq0oPjKgPd3Z/T9p6F496iT7hMBfFxnEY9AngTLLGjoPO8Ud
lyWZyTQz323aF8pK1veyiEAJqmDPX4JKw+OZD3c7BrIphILF0Vv1ZwZPBQ9gtjjHVmcjhOM5hXoa
b2f29v9yTvxPlC8N+G9fKZY8pRpba1+XaezphXQZL5u9y7f1Hjpwjraau2xOJ23//kx/Y07OJgUq
MOp/kfZtTY7qyNa/iAhAIOAVMNgu163LbVf1C9FdXY2436+//lvUfGfaVnGsM3teZsfEjl1pCSkz
lblyraRPs3PvhVuITD4zENBBg0wFljynjnYOPaH2mWA3De5omFXUWVYJJw1CvX33EID11AuewFv3
EtjArT6T72D4FCaGa88MTDf9zzfkm8Nmbw1xZiWLu17gl8q2PAfbzmXb0k/96Jfgxq0Hor/WuECk
t+FUNTVODKbGt/kLc9+zXbwtF7/l3za1nL0vid/Fupbdvjg1FFWrKR1xasxwcEYpsMeROT3EYsHU
sNGM53QgGLgWXDrhWeXiECguDS1osb60k8BuZIV/jKZ97ariOZSLHByIbFuMw06Wg0OLx65blhWx
ZRpAPrRTt1E3faNB2zi3t4JHsPEZOA8eo6zqg6jHK2QJySA9ZE+K2/jgU0yfGBpmM+IGRqEBdKS9
naBzBEqQX0yAslxLuy4eIHxnPkWzAeS3enaeqw4OCRzYaAqRDeS7fw8pywRLXovHl9a4u6S3tQG0
E56zCXtmgI7RcPovLSyx5eJ89VVMohLoVFDqsKd2RNVdE+H0RQ6BSypygw1GO8IJoXRkk+I1Q0ps
DG+3DwcVOQAurwip3JgqzfLzbGTx1oSIoNdDQsupaenlpH+AIiKaVZq0BXEy6MmC9JCl2n5SgVdT
6o3BwK8RWBvImDl6Eb4oYfpMR/BuzspLog3fw6jajjMGm8noGUOy1/oy3VQSAFp9pd5HLQOhxZwX
gO5Zd73WPDatsbXGedcGM5gAJvA2SE1zwJj+Y5jNJ5VkBG+E6gjpylM8gRxg7KvnaUQBJ7NG2e77
GJSMsfJaxXri6Pi7TaQfszHKtvFcQkSUUkx9s752cytsnWGOy31fov5r6fWLbgaJOzXofpqBEAmw
fKtb7ogLlZIMqVv8B9lZfZ49FYnGuA383EXvwgk8+qI4YIREKMuEfNtr9+7Cv5tcly+VdDbVKQwv
gslArL6DG4q5IGEaHcvvnmoHJILdnfQkqigJDi8P8NdJWSllmC2Hl+ytEjKQS/dV+GRdrtmNfTW5
i97PRjtkBsLXMvM1PEDuZZnDBrmlq8GXeaEpjJiq4MKY3M0v9Q5MRj0iy9LOlE/zLnVhegNkup08
B7t6g7zkmdn4pmg9Vo9o8gpcz9d+1OcT699R1OSiqNFm6Lbm+KbLtFCOJh+EkPzYjtx/9qz5a4gL
onlY9GxMsLuYKLaz6GFIBRnkmp++PJ1cvCTSNNI8W06n8Z7mD2n6dNu78TorfCJncj40iMB5pC3p
TSknlqNGEfP7WFHAlAR3YLT1TyRc+H8TNN4KBl5aUD8fKLi6ahD9Oloe/lahKZoTpXPrLPI7vTW3
QIFC14AaT23bnnULsIxwoY8hr5VhbcChw8BvtGj2jOO2teZn1gzvdNYxVl6DWixI9tCL8+XIENSL
1+45JmoIUFqQ0jAo58abtoiADJNwEQC8ACbPDUz5aJg/lfTX7S1du9iXhnhPlha1og2IF2M3elb+
iiDlpNWf20ZWS1EXVvikv22kLqILQXm1mZzPuSC/cOQnZS8f2F5UPli9UJfWuHQfnOsNSOyxJgW0
sC1IgjsMFdAeZIv5hhAoNgaoWYQFeNaECtTLdvEO7NI058AGQ2paaIajHLUx/eSOvYMLMn/CSDBk
Gq1NsuRliIKqLd8NoFVxhUXxtcB0aZ/zZnMelFkvBYs3A3Vku8O0bmXPDA/w8Rz5kLqzATuXj03i
bHWRfs56afjvoTU4R8b6USmnAl8ZfMFPEDfYly8WONPR8h5Rlo92AyiabcnchJ7wkwvui8G5trIg
VZ6aMC29gPNso9+lL6yzC5+i4Dm5mCdwyeiUwmatyOzy7y/SxrIPFNDckOysmMmhrMHLD15NE1Sz
RmQJMu7Vx8jlp+V8X9EaxqwGSPuj0/BTxYkKnzPgCFBxeA1sUDq6zVnEUvK1fYrQdGmTc0N1gkmV
MMZxNl5MP35DAc5VvtGXcRM6zUvuS57AT6w9KC/tcd6ITai20RFr1G1g8e8aP/EHr4E+ungSWhj4
ubWBykfVWIDAH6b2iI4k6qip1+4WUdX8kXnUBbTyT/1TPWSP+R7wEByf/zar4pYLadxYHyEafzYU
TKPszOI4E0EgWb2UFzGZx+TjuoLcFkUBtOUwZXQCORSkJb9FB6C14Ajme1B/O8MW7Ib/qDT/99X2
ZbpdNru6rEFYgqpLH4GV4VPsCkSgyQbk9rb5GD1FIH7CvufCrG511Ze2OVc0gAQczcFoSSRNH89j
VI7Jg/HrM5sE8Gb8gUx52+yF/f9V///vNi8ActcOYTKtLGcJW/wvRbv6D8abYujF/KRO5S9aWPPk
zL4JtiQHlO7mHdivRNnkWg52uXLOJYWVFFpzi5d5jYpyBMyhn/k9+r4BKIOZm7kDpKPEVlcd4cW6
OefUtgwjwAHWDT3fffJNnuxoCxqMTWuDbRMc0nb+bfT/2QW6XCx3h+VhsjqNhtk5SXZqD7Lp5qQO
HwKnJNpR7paCBag0IKqU4hwvFAI6Bi6YW2/fwS6ylPKkN9Fk/Xq69O/d1HgsZ8q0SMkKmp7TXYdZ
ZpDu7TO/AvWFQr1l5v2fPAz+bqPG9+4SJR9JV+KmNjrZjVYJtfVge3sXb28iRt6vL0YO6uHQmKzs
DHI5BTqd3c8qlgWwMOG+cdlPiIF+A6oF6efzkb0tVDzMpcfgkXpstEVwgNXU+eIrcT5GSfs0jzvs
Wl4dh1l2EuhMhHJg39642zcLff3rjWvCrArAKpedY/N7uHDXj24+FRurUAWG1oP9xXo4z5GWEVFJ
jztc4MLuKVBu2X1+p/hLX717ZM+yqBWwfPMvyfKFQc5pxENrMuAUU5SPu5/tY+wmzjs0GH42j/8H
D3XbM2sy5ypYYKTWpONrQeEqBa2mHT9ZXur2rV35mMQEb6XbL7Q2P+GnQIdm2MJkarFwa7mcH1Ej
KuUNBknxzh820ZYdk4fiW+VAV8I1fkSwDQrHF3Yn9pKiL/v5YLpIU9O2DcIxRw6woODIQd/GbuZH
zqIaX/4Q81Ot9lsu/AnfiZNjq5jKCXu99AWqZ4KGvOXIr4AQ262/NDZVwVFaffb8PUmfjuFigXOn
J20rAw+zUFV3Cx1o96iSPzFKipYuKEKsJ+IXxjgv0xlhPIQqktTJIe+Qe85t8qu9KzfjhpzkYw5m
ge5OeHiWP3rj8Hxu+cUKSR5AnF7BlmJcZEO88mkAs4Z+XxynXe2HrrCzKfDXn5twYQ9Mq1mJOnh+
ps+B32AcGaKTmDhCBrNfeFcMqBZv2rfbrk5kk3NA9SCVerBUCeasepOi+LHPZsFBWYUWXB5Nzuco
Y2qy3MRJARPqBN2nJTV0yUNwip5Nt98r+/4EuAgmq53godstDCKiYPt5+m99Ss4TGbSNoTe0HNbw
QY/BAw3IlIZyQHZfof63kG7/RnXKaYM//932cv7HIC1w72gLnE2wwOuovYhoHEQ3g4edTnmlGGzJ
+NVndsyP7dHyFsSttisODCpcW/BUC99QglRf+/ziFye1a8BBXPQ4NQUDfnkMbLQcoA3oxm7ky9D/
Qta9gKel0cmfRddEdJw+H5kXxuOaySqaDEvei6iS7qC+6KSqA9jqkuw76Tf1ZfG00vPk4s3xYbj5
IArbgjTkE7t28RPGvANlefqvduACQzK8NgF+e7Tc/I+y1/c6lB0cBrnC/1Allu9Dqlz+Y7HCGPRh
Cd9TtoFgukPb10bz3f/q1Kpc/gN+bzU1cqT4qc7siKGZ2YiqdgK/w4PRjUYpddCG4iOWEBqFxJAh
fbu9CNE34rwO9EdoJ6s4o0N1NwV/1HYniQcoRcvg/Epi5FKaQ3USvSHoi2j5hkJzTLYzf3jqXOKk
pb+oAAkvoCrIa3hmSBRbdYgU4QDGO9DC170NCb/4WO+QXc1nc6f46N54UDQFxmP25afRmR3qpXt8
SmjfOWJuXcFm82yQKmurcLKw2SBWv2foAGgF2Ruh5N/+piJvR7gyM6S8J+BgsW4gxIx3BWkVkrn7
+Kz4wUt2BPrvF+Ly79tGBd+YLCn1xWWfUwrifAO3wcqXfW5AdauLHMqqjb9lXL7HWEdKj2kh+LTy
Nd+NRwUDC264UXcVqtfoXDtIz99EhevVb3Zhk9vLNo+kDgqLqFrEujP0L5oMVEErfOIs2/Ml9F6Y
4bYvjTHVQMIlddu3O8CA3MgpgAJCR9yFwICg9LaKGr6oZvKtRSNuO0oB/T3Te6SKXhThDtrkcfZA
OQhmtMInNaihZgzZaOfotXiaXpFx+CLojGhrl899cWRaJWSxief3WameY/1nne0yaRacmdX8+2Jf
l99wYaOrLZCUVbBhZPdW41rdUxGCYvJbKwJRrD/xLyxxOeKI2RtDmvAFW+TBmtP58WO7xSymPz7k
vnW8fduWP3bruPBuG1prcqvAWDlBuGE4UeM3xaRZmaaC/RNdOc519+A36MmMoh30kCH7M+FNIUnJ
t9urWf1IOthfQKeuYA6F+0ip3EZTb5moJDSA0CiTN5Z7oGk8C2IY0iDYuvU354U17kP1StJqWo2C
z0JTAo0pZLQWAHDlxtJtxZEiJ/FE5fTVVBA0hOCsli0K/jfOixCJxh2wpwFotbR9epAflnk2fQtu
03Y7PSYHZT8ctW32Ikrp167YpV3OrVQ9k4pc04ITIcXjqAGDoVH9wRowJHL7E67GnEtL3NszSeo0
jkje4xlo+hA+Tt1otFNlo6EPNB1CJ/6RmJ68FfmQ1Tz30i7nRHpo9wwgUSrO1myB9iVPXwrNLG1T
KgCd7EZ5Cz/4LpPkJI/aAC3aRgL5lJL4IYTlIAOUQ98RZOx31lz3UISB5GOv9ooth+rgY5oEqmSk
ee+ywtze3q+1I3/5s7kjH+apbESjgVesGY6YdUsfUbJPobeIZ5eVoxcyMGE+/rWHBVr4hYdSU0EH
jg997QuhDwWsrpT9qwjZPeh37VYDZL3+VvuNIMJ8dRvXprg7ps5QuaqHGBxl4OJpmeWqkZCq7ivE
+doG5wODUWkzI0jSc1anDjE+4uQNzETOUANVnX6vsztthqzh+fZ3W4HHX1vlHGItEW2YlDQ9K2Fx
HKscmsaTvJ3ihVYBum0DNJC6ETBvTMgG6Za2GnITCS27grxGTfqizkkMHxNubv8s0X5zL2g1HLMp
DfGrAushwTOvz0WsnJ9IiOuQsyx8GYdXZdkE7+316QlqSL0XqIKcYiXeGlYNbbGglGydFJDCqaT3
eOHRybsCakwy3rvtU9cZMsY2tdZNxuE5g6yE3ZZQiK1K7X1gyW+NJL9JXRm4tBApK2m76TQN1c4Y
iroguYGIVUE/JNU61ijabzBP+tQZcGByU0AVV30KSg0SiVPtl2G7I5n8YUHgEyrM2cHUhhgyreo7
6VFmm5XoKTDVwW7k/DfCTGY3Q+mYsfYqSy1m3uk8On1pospRL7NRE5QaFXAMttrBUKttkKk/Qwk/
TWWNB1XZ50mKQDA+ByCM7zBzzfrBTXKMsKLZbjpmzw4yElToIOb47oEGoUCt+VG0IljBpwwH9zVU
E7O8dLnOYHvn7nI8TDTHwtk5h9IvbvX3StKezFF1NO1cq0+Z1O8TcMBKp6A4S518Z0B3NYO0Oh7G
R5r/zqdpM4XPPS2fJbns7H6cN2hP7FVro+vPRccwLdZ59Uggfw0Zqky2Z/IYJZkNpOaWaY95WUFO
CW2mGeJaD8a870AFqxmgrqYzXnhm4mek/x6Oo2/Nxwag2NaAQj2zoKbKXqOuvwsHkGtDn7QFfPn2
VfiaGl2fUy4gKPFclECupedoit8IdCRrepRn8z6ilYCgZwXOc22K+wgWMFjgjIUHinfhttgvJJnE
Z9t8L6rmrOQs15Y4fwqod98rGiwF96Yf3i3dowTMxRA8/JwWF/VqF3fBna6ru865ViiFUfCLmck5
baN4A3Ubtu3n4SeV6tGeYzhYs1B+6VH4HY2L/5zUYFEvuXA0nIcd26gp4wCZhNHZwya8ix8hvGgh
UCkbAC1dUSq9/Lkva6WLasWi+GERbq1yHWolwM8phrsV2Ws7ZQtOy4MW1jvIXIxOp0TH2JJ2tw/p
ahgxFRm0PRBpWSbhr72pNGWWXtUE7z0g47cAybvSz/gxcLu3pa21KBeEQOxCSVxwOz5rX/xyLw1z
u6tOZAog0IQHEcSLpbGjDhnGjzgF2yqTMwAe9HrymW7FrqGWL9IQuyGYEiGDMtLAVQr6jQX6nZJg
nljOLXdkkGXVmg1kbsZ9AF1UfVbBHDu9QXHOEWzZcptu/XIuxplppHd1iC3Lm705bWYXYhqe5bCT
xJyO2Dk0aDbANu9F3dS12AoGTJXqBhztF30RPcsVPFL79Bzm0PieLZ9OuSdY25rTurDBV4Yi6EVX
rVmnQOf1Lpw4CLXcpvRMt4PaJIRDAKOCJl3Zb6C8JOrgrIxtQHnl7wL5cpEVmh30uQlgBO+Kp7+W
IN1zJdRWGKCBdGfdf7Lwqa5S2VKNKss23oiyeFO0fu6dEo0RKPRIk56LSk4cKJx/D5TCBy0tKDhU
XyNbHTJqfVt8U2l0V1uqb1rsZZxNvBT1F7BeOVbaQhdD3gb64GhE2lGVnSBECAGrD/DzOzMWldFi
i3GQXQu9Njku3cyAqB1Gn02SucQwwMhZvcljtCstSLi1MXhxyPw4ZMq9Be1abQg2JFScfMRkT0rP
fUxda4w9nMnHMG28FqHXTEBL3Bjoj/iKlf9Mgs6dOxA9ZCcKhFECRXAtA6/xDIXfaF9pwx6Cbned
3O6D7GkOnzRrcspZ8nIlvh8n85Cy3ykExswusIlxbvIa2tjQPYZufMxUJ0hq8M8SZzCPBKpgRobB
MaJvh0F6psUTjUpBhrly+yB4AsJE8CvBEWpcrKsGI6JjNibnSivPhGJqbFDqU1QqL7evwlrouTyM
XJo5qSUueTIudBS6R+4WmJ2Gmuw/mAq/PvRcmlA0RZXUdbm021p80s1SSUTt5pe+iZ7IKXOt3bCX
jrfXthrGLxfHbWKYytGstbhpUm1u1baxay2ywxwFD+gAg7VlwzBYIIOZOU8xGJP8gm7FBoQmghgg
cGiESyZS3RxUqCqn57no9rNZ3LXxP3j+Xa6Ti25mQFLIhrVwmaCq7uI7s6pFiJq1x+ylCS6OhXHa
GvpcLdgnuod8767x9P0CQRIDMkX7xQWeNukhFKZiv2hqOZaMhlW1FRyMxb99jW3/jjH85Fzbg7xN
MxBjRsyBJptwXyqbHtRKZDNtlXijCNIPwYo0rhwlsTa0uhHmuvBRbzDtCRcpWNHa6/zi+2icR2/h
o7Q+w/fR/HbX+BLYFtoN9VBqEO2dIHZonMfQmKK2UEBOgSNdmpyVb+IqJ8783MOevDXc9CAeV//K
oIYs9XJ9yxZfFJYrMo9xPiNiMTSSPM2pErcE18HsmkcKVOH4gMK94iBysMbWndoXHhnBBeAdchCV
KJoWOJULIrk9NqCLW0r2xZO6FT0/1pNGaKxBZQHaM0harxdLGSO1FCJHVh57Fz1s9Q+kjYGdJw9g
7Uht9qg/xBCIQnURfL3DrvCGrXGQ/3PpLXR2set/fwifJ7UjA7VigDpH+woeZK/xw+8E+bIGELQY
LbR2sBb+P8y6gAAQ8/vXq5YIgnpFdSScGfsw6AxyUrV9T2LTN7PmVXBfVjwA2I8XvS2FQO6LR9Nl
U9tnKG3En1Vp5QCOkgVDP3kQbF3ktkTtihUPcGWOiwF1NLSjJeXxWdfyzO4o5JG7CCK8glWJzHBb
GOdxGhVWtqzK9OdDBQGohX5ocCsPtM6+aPhXZI4LCspYKWo4YxOjJvTMNHZjHELBkhZ3wrnqq53j
7kI5t5TkOXYO496ucpg+4hdjY/jDrv7Q7sTBZ6WwDs6avweDh8h1qAiTcsCaWheCuS5yhsFjHuQ1
wR7R/zBRELsLXdHxWCttXFnlI0QWtxFopWOUNnqwSC1kOTpYVLWzKPVfAR1dr48LFNJcEatWYGnx
Y9F2sfU5rB8//9emuEhRx/FI5AqmFl0T7ft8J20WdCPZQGhclGCu5csyAS02HtvwmPzcj9bUVj8v
x6TTAeJsg03HHqr2Q3AY1w/8XyvcNTZmvD0kBTKiQSm/Vn1UgnG5eoik8puagobAAn8TJJNoXOxV
Td3Ocq45AaahnLjQPakjkuC+ixbNXXc8jsK0YFWCpzKY8DWIFmsNBBAK7/ayVyZkcGY0TTMWqQUo
sHGnU6WaJTEpxR3sM/KIMiNIE+fomNUVkCRgvYo68HVovUun+DWimLueFK+mw4OOhqJuzqPb6cOv
co7fDWK+p0aJB0ArIYxU6XcpSB9n0opEPVZ+skplDY8nHY8ohfDhOpPKKIliYp6MOSe2lrIjqweU
XKzvoOxduATh58ffwYgHAY3paxtp+6DDPMhEDoNq+MHAPDNib1pf3Y+BcaqrEWD1Mo6dtilOoAhw
b2/x14OFn7uQNIIXEDz5nw3Ni/QmrVWI+aIne9LkYZOpT2kVCiwsZ+Haj15b4Hz1YDGCEU9siJp+
RChraKx2EojhaOq3pBfdk69O+9oY57QnvQ+0yQpMSFPIDuTWnaqy+0Wx4RQ64AD0x7fb27eSOqA8
b5oQf1v62bx+5gSo4Qg4Bzt3HWZ42bPZV45VoF7e/LltaPnh17uIhvnSNweXJsYx+J6eqTRKZVYy
IDG0Uh29UUCEHs491AGhNRIG8zdZQZ1vLANvAOhD8AnXrjv4oA3DWDQlv4jrRWpDg1li0Xlq47fc
sBwTM+t+FpdUkOOvbeelIS5GLFU/gyZphCZvELl5CRqGMUfVr7ImaMgPoma29tUeSsGKRpfPB/lT
Pt+d0kzpICuChbHW2mdFjLoYJpfQe+rv+qZytKKU3WIOwBIKIlFULA5tTtyWYYQssDCdl5DXtK23
+kiPrdFsW9XUbCMnpdMO1aMaZI/NZB1CE5MfDa71Uksvs9KJ8+putNh3vM3Z/UiL74UhQeJLMVsv
kpjuJ4ap7PM2NQ6RBJ53UKk+AQLS+2xqH2lIlT1pI/xGgB73U9jFDqX9WyGnH0FNvdunbsU7qAQq
8ZqCmhLq19x1qro+aqhC2Lll5r2VSalt1SJ9ibVvoJvwmZiNgRwlP/ojaz1hNcU3H1PpPI70eWjz
nZrMz00zCs7x2nIuTXHHayzKtIGgjXVC6QkcuD+CTgDuXsF/oEV3sRgu8xhHq6qzvIjOfTc0LkI2
0iqAXlw5D0dHU81dH5mhE5LuqUSNaBtpjbKfZyiMFZEh+XJnjXegnUtAKoRsoqPqm9S2gm/69TJf
/8Rlky48vmxAnzCUouAkSeSbaTCvGetNDwT47aPzv2wFlEMsA+wpBk/mZcwBdHPUOEISFvjQRpgo
3DHQoEtHi9z3m1BzyGbGY5JCNaQQOJKVZ7uKSAAKZELReoHi8PUqtYiCFbOqTGgiycjfYbz0RsC0
0tNGfV1maRM3vk+dwRZm1F89NVwKRGYV6M1YcCpcbqTlA7JPSCCc6tfEnpz0Kdswr7wzYzv5saxd
A5FH/q18LtAEEvIGrq2bQBBXgyINQSeD797Ttq6IUY3RGbRRsTuUA1TsVJPtMgZ7IGSvN3lltTtT
QtlE1qM9yGrCe71uMJo/S9J+QEnYhvzZ6CRFfZSLCDituYSCVVRau9sHZAWciKtimfhGi/A0xEav
P1HYZ5LK0G8/YyLJMavWjYbIq/L5jLlZYLTq72ER7/N53Ewl622ayapDrephHuRD1kjbChQCmLf7
0ZLQr9rWDiMMMjD2A1NOm6EO70koKEWuQJBwnJApgfUV//OFQXk0KgB7VZ2h1FU9QJVp27oFmJSH
+7HFI36hNiaOeZf+RIvd1s65sIGzZErXOcC1fe7mNlMJKXZQ3J/nWtoh3UWT6MmUz1YKaWW2T41R
dIUXf3jL4OJKLlyFEvUZ1SBx8vlk6x6AVvIxt+FPBxnMESIZnJUH8PXylkBxYa3KekrK2GTn7M8n
Rcep84MY7kJDIwZvYCsFi3PkNYZolWsB6PKzche2n8HPklsaO8taeUjQLrWjmDpWy06hGfkKiTxF
wfCYUqJBnu9J3N3nRu3NMlgyGXH6sHss4vH37cux4kSujhqXNOfVNKeQYGOoemO+a7t0RwASFqLq
VtrT13vOBfgZemqRWcGO+YO8j666qfYQSB/PdAcdnVN3oB6VnGkr4rVbi0EXW86XwfFebc2ul9k5
CNGTq++UvnMI4Cm3N1FkhYsBLdTrhkLHhy3GH2b1pKBzTGNBNBUcHr78PQ3TjFAww0Yg3TFj2OsW
/tkMm6lr3H+yHLzS8ARQlyfH9f0gQSv3UTgxDMQVhmKr3YupisLm+pb9tbF4hIs72NG2DZNy+NeN
b3fsXfkFMRRXfsSwb/W03L9uG1jO7YWt+7W/RrlAIAdBLM2gUzxP/WxrDdBWabZJ2mOaN3ZTgdQb
Qx23LS6e8qtj+2uR86RDOxTlHMLiPEnO3GA+C23e2yZEO7n8+4udzOKxASUkdjLBKtoUabyJ3sj4
cdvKyqDrcoH/roRzmjVAOh3atcCHQfj1RNAX+RSbtqfX8EnyWwdspoKF/S9++q9Jzl+WtVl28nJG
jJdYBzxjGXLv8Q9ML8uegRa5k+6Hraj9I/pknEekPZnqUsFCWYrh2uo5ElGHrXwwZEwoM4HaHnUl
nftgTRPHfa+G0okZCei6LHvu3huWb25/sDUreERTPKXRVTIod9bzDjpe4TxZp7Hs7lEN2sc1Ofaq
KoCsrXRyVGjSa/A9eFZBb5G7yGbcxZ1VNMGpkc2XfAIAkkrRLgmUwyzHGHEfMrDI66mBaTP6kE+J
M4RK4Pes30Gw9kBY54Fx8QNaZlujo95QxfegPZswZJeGLoSpSmdsxtGdNQ0l6rIfBbu00kDHz6c6
Elh0XE0wkF3fntxkoxynWYA6zicTntNpdo30Xd8XnirbqfMP6mD6oq2GCjxFWsq/dK3eSOVC76xT
qLxZEMGMMaF6+8uv3Rv8YYJ1WYt042csvvAII0XlCxHJPFGr/Oj74hDm47MZTtuCVq6VYiZNB/Sn
GaDHTE5gtn1WCIZ2Fk+fMntkgmz28zxzPhCFKwQT6IGQRVLyeovHrAGGRC+kEzDMfmQqW6iS+4ka
PUYd8YygKlwFYGYbD9djbpJvBC8qILzVV1n9o/bHOW7+zIFxNxhQW4iZk2mW3YTdbFfFh5bqdljs
dYVtEvN7CcgN7pbd5NAPClOnzoFOlStbwcBxbn70A+ZZqqr2qlTyNYt5rGn3mK+5p4p5iHK8YfQQ
IQcTHA35rsvdMaXyDrgUbyrU36SZog2KsJgqHCGUbiVg0pPKkQCBmr3RGvoGt7/hyu292jPOCSV5
OI2pNiqntht/zq012lbYe2oi8hIrEfHKDnf8S4IBnCjslVM0Dn/CMDtUBLyoejT78wBKz2HoofYR
a6KEfyWZuTTLMzV1Q5XFQQyz1RBuJnI00FNow0eoCQnugrYcLu7wXZad+TntJCrbOiWxdYrUba0e
yum5msmhDv6UgCZKWmb3IA1WkteZgsm0i0+x+bsDm2KFxMAE97LBHhlYjSgk8eYkc+qu8PRkQIkB
L24rfBgBH0fV3RnbbGMkli9nRyn4NgQgvdBSG+muUzDZ7ZPBmfPDqGy75YJZDHW83icUbEka6MeH
Rzr1x1RBuUayNgTF/Ntnaa1AcrUHXD5nlVajp41qnjC9OUHVC9JsjSMV26VIUP4Bt48Z2cp9+hxr
YAJRBWRuK+H0yjgXH+oemuaFHlkngsJEXTOHCAv/IhNcqKNVo1ZJoZinDPJGRvOrmH7f3kFVdIqW
X3DhUQclqaeGMOtkTVbxzAwCcbl4+jYoI6q22LVKsZXUvGu6bEvH4S2CsJmdsUFxlaE/k3LcDgl9
RtMsttUeELQ5vJsr9t0o1X0V1j+rOXiJjOhBzoPd0Pe/48DcmFP+4/Yi1jK4qy+x+JyLRYzKCBLR
GovoPflH62bUJq6y7bfNm/YuR3YNwhJhg3T5ul+vH6WmjgELiL9z/qWL46ori9A6pYf+sGhBlZvs
oDiLdLclpoRc/toNa7xbidUkqFUT1hZCMGikoI5fHpvGHvz5LvTTU3Eojs2TjJe+F2/KezGCZv0k
/nu5FnfTylIy5mrAYS8xqBDVEsb49aQ8ZdlkPmlJA+nWpHO0SB/uyzlP3aAG424x7CJUv/J0/qHl
FCFLVc5yFACmKT+gZx49Zkb/0pQjc9GJBJ1PLD8FNEhsTOdAUksjqdukEXRuaPerYFDVBcXq0WLW
fVrRHfoG1JYM+XsD6UlnHOHIMS3uadDtcg2r36LVQSD6ney0Ov/FDNOyc2W8H7rydRzjD5xRSJ73
E+Yz9F9yMmzxMbalNnhdNpZuROVviV4/qiVAM2G+pSk0epVAysDHoL3lZoaSpyl/h+JdZJd17Y6A
qTiUBadeb37F8XSP9J7YfTS7vaz9UGr4SWLtaG/hfuggJW83gwU6O6P8Kc2FZyoVwl//KJslhvJS
AiERuXUlSAnFmJZxJ+TadqPr71Wi+U1FvDYMjW3DSLVV9eq7kanHvFZeWRb/GoZ0U5NqsknX5bZc
y48RTV6msf2JNFd5hV5z4ZRt+RMoXroJQgVURRSTqqYZgNKi0icnsKDxHdY+MvwT5OfOyUB/Cq7q
mr9ZcEmqhpzJhETF9VWVLakwEiMKzybEmufKjtvZa0wQGI3ah2GG1E4HzPaN5Z8oLbykKSCwDJeR
xV6ByRgDrRS7y8hdUaei4fW13PITMfX/fxkPHpHlxlJYVJqn2YIIna0DCQ3dxoXvT0282Ql/h87w
kvoirP4KpFylmHKlVDYJNoRHP0gZ7bsaPO1QPOnACGYDtcLs+Q41pMW2ZkPm8GHaaZ7yR3eg7/xY
i5AIaxWsq1/APYDNVIUsVlqHQIrhNA8bgMXQMQPxqnnsHfVVw5iqp52tJxGafs2nXK6cS5+pwZTI
GOLwnNJgEyuZ3VqWIENY85uXJrhsU5OzvgFYPTxDjXBE9m2BGIQZtWOaH/MypK2+odUrenmtpLhX
+8md8TYOu6keYXSZUJg2DR73qMImH8HRuK8OxRPbz8Qe/x9pX7bdOI5l+yu18p3VJMGxV1c9cNRg
yZYHORwvXLbDAY7gPH793XRkVciQWszq+5IrI51hENMBcM4elqZxoVVe8UEnIyyq44I+i9KupQ8E
QVNduPFcuNyedozHkkxRHWbiVNNnU0VsU+O9oBN/jLubJGMLz4QLqKov24JXkWcoLKvUxHYMmtZu
TdHq88GWIfkWigR0x9hpRW+YTBfqkUtNL3WTu3VNVWBWFcW6FP0Wpa/isYWMPGyIGkuC+jLbk9cc
Wbwl7sylB/uX0eWuYqM4EkAvEBrTm2JNAAAMoGwBs6WNhGLIMmTzUiRG/JUl1PcUQ+RzoWouSX0S
obwX6d9Q2XoIs8ewBW5TyrdU7dbX4/6lxQlDOTQECJIG3bWvYb9VslYR9Ng45uQlzb+J8Q0orQt7
/VJxCdfA33cU7kLeSa0ad8Z8IX8wbxuvd4MNHCzW8kfp04/aK46CDw7gBnbDMiR0UAdZXe/kpREF
3QODCYN5VeYLh0QYxh5kcgCBRm3djxlkukcPKXR/mNhqavOFs/RT0oi/FAIxZ0oouEMOjZ9BaCnl
+agX+rFUdDfPxidNfFGp6BXxzUBhdGBAKzYQ1J9Sne7LodyS+gFsT1fT4+9dYrwkwbAT+tzqMsOu
swMgrl4aQWV8ynekj9YBhGla83vaPV4fpcs7++SzuWlK2Qj1JwCXj6Sv/VaiT1UrrLJWyK0ixLOt
hwKs4GlKsYO82sIMXdzZJ01zO7vVQTofpxZFE4jGlUPr6PVg58AdkWHpfX7x5DlpitvNik5aKQsK
lAGE73OaoR5eBJJZWgjlV6Rf6/ilq7uFHXB5Af5eEPMuPHkHBbg3Vxmse54jkuMSSMGeNx1KY0vV
4g3Y1Qub+uJontzluObGKIVld51SFB00JxQ/SiBsQ6EAG+e4sGTmeTlb6SctzV9y0jGw50UpThCr
smPvVnefQvzQohcO1G78yFl83F0KV6e3VO5mQgHXGlCtNI4phC9c7WfvA5OmW822fdFVaNF395kB
KVqtXpjAT1D+tY5y9xW8No0ADEP6nBVtC11t9jNOIdZEmqc6zQFSzT7GUtr2MKcCGmj2V3ZTEzrU
et9sdIBhQFZaDWXr5eGwLpCrMXrNxQXIpkN1E6qQzx2yWW8A6v168aaH5K2Iso1e5xByCYxNOgkP
1yfuM+Tx/TmJ+7xnRKxLVTQWg34s4swG8c4KleQ2jnPUqJSHTGSOSB+QK3blWA/sehodZFMhMcDg
A5JZqjz6Ut6sjDGyazP1SvqWqu9piHx6arPgLh9faiTZ+nYjqxBlivHoCsA/tYe4BaK2tov8gYVL
tW5yaWOfdol7CWepqmoNYwCnaLmtqqVDQELTpK0R3qNWUJb1pmyyVQPn3u5JYs0tAwsqg0O4Su8I
YI2woN8NNayUkbFOUkdoV0y8l8zbsbutS+ZTUjtJfzfVphsww07Hx7TdD9Wx7Yud2D+parAJY9mZ
1IOiFVadhgt7+tLKP+0dF5wLk0xUblWgZuXSo6JqifBN6fPSvr4wLqZsTtvhIjGuCmJdBrlxRInF
J13pNAHkxsPYD0DnYHhy9EZ4jEUCj499jmcwyjOu0alup0gLe+7SK+T0S7hA3ckMyDIZex3VHivS
KsvoveudXRpTLk42Y1ApaZMax6Z4DAmQtM1bLb5db+PygMoyLB8xdCiLcQMaMthqNTIGNHflzegS
h6zw2n9G1sUHAuGZ+UvCBxefjSij/7tFbuBKomZxPndL9LUD8Vq/2Q5vcES/Iz480VeNX9gyimML
fMmL1+TTZrnRFKNxRIREs+ymflVxTRbswk332c3g5g7suhYG9uKt8rQ97uypNVqLaoL9nq6n0I0j
F68B7YhMeuoJ9zPxsNq3qgubNtnqgVoG48uSwHt05PvrM0zm2H8WS0/GmzuU5IESeZgPQa2ILaoK
Vp5otlDu4qm+1XCXiZhsMRMeLQYQzEhGyahIdruxIfakF5beNVaRvFUZeG8aFB6Rve9NatHx0EDu
StNX+tjasIZz9HEtoK4EJKmkUocW3zXtnaXlTQKkToKIzVC5LPCANbp+4Xa2uIa50y9GPUZP6zm0
4tk8PKZOQu1ua+KkL9fjY+zWsGL+cX1UL6ZfTqd3DvcnV4s6S6Ysn9uM180abnMm7jB46Q2bbK3u
h1kR2p7cYMu+x6i3/Yigyupe/4JLl7aTD+Df7SphoTLNkVBqNx2yf119U0Y/oupQd4p/vakLBCIZ
ynH/3rL8Ax4I+ELH6WQc6b5aq8iQv08w0pitxJd4kPOuuLJY+ee7VmR1VEGn+VhPOw1Vgrp3TPNb
MowL0fuCluDXLnFxrw+FOoVFFB5dh5lbCujGHuseRPj6ARfDhWPrYiQ/GT8u5AVjSMVKC3FqFT/H
OEWOdZOFL9cnaakNLr6FrFBzKMQhkOu6W3WxVdYFVJQW0A0X052nS4ELa5B6kssOdkuAB1SRlT5C
rGEWVxEAwkTNHKUzc6Os/oJw9jwf1xYGF8X0SMTVrMN+U28Df1oPq8TWoEYi+BSVk2VO4NI65EIK
YMQ42geiHRtFu+uU0Dao6iE1vm3CaGEpXjC2+7oU+VBSlSJpcgypsov2kwMkAmA2fr6XfWE7S5UI
FllJHgr9m9BDDuS9d+p1dCcd6hvZCTfGvnT71fSK3bhI/J7X5ZVB58tHWVqFQi9RxJhgPRXvA12I
ogtrlq8OwUCjb7JY1I6hCJ8+uPfpxQQ5oIWjeOnoN+WvsZqG9aBC2QkXKQgZCJa4mx3RNLggQa+f
/gU1g6XgwnOTyqJvU5MAiP7JyQVMa2ZyK+vRg+TA01L6aOlCZXLRJZ9EqHnUCGUoqns5csfRKtnM
1OYMUNIJx1A1mzIvhLRLGPLTM4F3O9JL0ShpjUGNIyt8JLi9AGWvvZQ7SLOgAAJdHQ/RQDoGW/U7
+DrgrDd+sA8793rYW9ioJhePklgVAmrMcRwic22NsAdlNX1406IlpvXSZuAiUNsmRm5GOHDNLDto
0FXPMm3hkvrJejrfcBoxAS0kpsFzJ6ImVwCJxsJpHHkj26Hd78oPEnuMWRH4Tds4tNodBa0itGKo
22sS5AgCGF5YZrih36hTvkH9IfAKGLgsalte7v/vb+N2UVG3fSwV+DZZtbJ7CRr7OVILlnDM13KH
22u8AT5tUUzrcoj43Sp3TqeyAFvBdNJQox+cvsZLy9o1697NayvPMAiBAzUgHATlHfQFdbt1SmgH
/kCiNvkrFosXTyFNkQwdLA8JUj1fI8kgVTgLQtTTZ2HbMPOyVbSBW4MrqDPZHqFkqdZ1cXn/bpCP
wBHMd//EWQT6DwOykGFh2nEDqSjh/fpGuji9Jy1x+YkU7q19EDTCsTe+1f021hYIWhcnErRcDRQ6
UHN4wp8ZScNQyJV+nNQfCXtPsJ6zRcOki5fi343w4hU5SjCFQNBIoyIqKcoapDcnVTo7Ed66xVzt
J0+G365Qr5DAYzRFAq3Ir8uh0k0Tmm0BnrJxcaf2uVPAdBT+0JupknaJMoMTivBeHZmfT6Mb9Mkq
HMc1uFmONmkPYWQeghT8LLMRvEBlh0gXXYKSGCvZgyZTOwd+GdxPXyCtC/sXL5XjfdX70thszACm
ElO0KmRiEzastQTq4hJxI824p9Jbq2J50n4VkMGNp+S+zbRNl8guS80dLM3sTj7O7FUJxYZqPIii
6io9ddhEXrNgiQtwaWGdDtL885OXUm5SucwDzEkcTsAo+A1QGteX7qWlhf0om4qqmjOj6WsLSpuj
r2MTHBl9k2aCPlBP5RLB8ILVgYyCye9WuH7UCo1ZLybyM+hn4S4LAF5/GPShmtzr/5xgJ/+v//P0
b53++6/fcPpfTv/9f/sNU9wAwTmMCsRv01IZyyUw5GKf55E/mTsVEOemnJMmYa1NGyQQbqVqhCiN
WkMIh6aDUzWdLweAbMdtAGyPrt0ABkYsXYqoV7faU1uJKyHo74QqeaHpdJhYdVvJQmaTVt9BDTGw
07D0oIOZrGZl220vF/lW0ESowCaBD7u4aQl8iy/+smVBpZYAMyYmmMfnWpRdAwgOVXP12GND5VNu
6YawFZtFl/g5XJ61A0FpIJsxSNCh/jpyCu2qoEElB2p0auvqXfgESF5rCXL8KvfxXs7yu7oS71Ij
c8WwZhZe10s80HMk+tzX39/AQ1P6TjXaKcKbadC6YxwMXt6QVWFKtgR92UzNHw345EaQQxgr1YEE
qVNDnLZqKlseeou1hUPrg5wcxKlzI2A8ISaw05FLITMqCsF0LHLn+kY+l3CYv1iHBpIBKDg2G7eT
xzRM4N1cK8c600tXMfJDlyW1MzB1eBuTaI6tyEnNRrgCa3urNwnzwlStLNWQDrDJamxJV7akEwDf
jsJinYYmYOylnN4Jo7YSafejYNqwl1Sd/qcxSNdRDFdRxSVQkZMU7sFYDplS5Dkq1a1irutwBb6z
ZQrjwgCdP7/nZvB5SNeCYACow9dlFU2ROSEGmkdtR/fCu2LrW9z1fbO2oAw6uA3UE+3oQVqwPTsL
sGhVliUT55yOiyl/drdZNaqlSdVjUOOZDzyMTntbTX5cn/05gHJbBq2ooLvPzueayV2wI22amDEB
jgl8uRVEd2jUvt7C2fXgsx+/W+AmCXkNpumjSI4K1kZnVLcjwTWy0w/BYNiB9Hq9NelCc19WM/c2
CaJ0UvqiVI+hMkx+WUdsk5UakNKDqmabzz9//tuv//j7z5//8fMfwiSsxRRAVdRs+molx+3kX/9I
fb62c6P+5SO5UaekzOGyBC5wR0XRhuKC5ElKnN6PymA4cl/cF8U07ZspT2/aGnLj8JeNXbWVVwlO
HJsIuDdAHPseeRJv1CqvTwhUy2Vk9dUG9j4Gs+LkKcio5DcDKsswDFqRjhZICWsBkIoSrMJJUzq4
BrFtkSR3KZmOKVVuQZDZw2InBKpTfoZCt+pmeYeMDzHx3lGEdpMI/eA0iSh5Roz0IDIo1Oqhgt6O
MrMUoFEYmAsZFTbNqAEixpAT1hiMsbSK9HZE2udeEzpfMwIoZ2dTA1GU2PR7kPBWE8w87xvAiLZ9
kxt2M41IJ4dK65tK3Pu1mo/7IpF0C/LNEN8XFTcc5HZrksqVK2h29lFcfbs+SerZM4CLi9xpMlRd
MjFInD4bJmhnyLspIYWiJdxPCnOyhTrRYGgvovRJjO/NrK9OZFzn5judGhqwkA2Uh0jRR6udCDRZ
wnQdmtNk6WN+Swi90Vm4GnDJeB5IBaWyvnmcOvUlH9rHCieoFTVSCfik+Fqb9XbI4B2PE/SgGIw5
kgRJrjELnD5HyTtHucqicffYinioGlNgriCuA/nNQN332vhdgkK9Q/tet8RYem40fEtesT3uFk8g
tYwWNfJVlqEvAigKVt609ZMORLC0ZUKXH2I2ZOmSaNB57WAeWQhES4pqmjpgRl8DatKMZMhlCfcB
OziIAN3lNszMHhUIDAYW2wgOWYil58khrsU5DJ7cqWIoVhVtCRWIeG1g3ToTUpndJryHRpa3nKe5
ELq/9I+7wZWQlFX6bjSOhRQ6I+KI2byTZKm6fZ5i4zrFhbqKdYQMVAY456F1lZ+1HbmfBvWIEFD/
Wc6oL44iF7Z6wuq0mjBvys44zAmv6CmxTZgBeLOC+VL1cN5fZ0HyZJVwB0cb1Fmb9GhNAzkNHgW2
AI4xGCSwX8FbbhScNt8L7O36rr+46fG4xJmIo97kk0FmkATTUKNqUMWpI5fyVqPJNzE4hM3t9YbO
2Rzz7J20NJ8RJ0uyhqlYS6GOfQx0ClZGBNo/utb+iOXYGrra0dgEL4Pqez5lVh6tSJ24XQUp3QaS
zhP1KZR1aMZgPAB1UIbtA8C4LHTuhAGqJw8iV7sgzewsDCAlsCRcdOHWgG/Hyw/MQdj+mHxoHFnW
FBH0ulhQ7gcT354Ex+vjc3EP/bsJIs5CrCfDIyb1KCup3j7LMF9mUe7MpRVjWHrGXl7TJ+3wlztQ
YbIgR1ei19nKMfd113jonT+5Ie71Tp0ncDHpIKoSyKXpIlYZF/kC1hddKAftc7jujwpOOGTTujeQ
TCWLUnvWkMzWOYp8PWTrEZwiD8foMGfVxKVc8jl8CZ+iSJIIDL2iGWcqV7kBzfFJYMExVINkaxaw
Pq9LV60n6PplQL1NKVRkwFlzmKbhoKXvasq2VRDPcqHd6McDAwEABaJNq4fbxmQeqdWN0TfflRJO
IYxAejM08lctnV8t0wgjO6WYHGlCJUUmm6KObkQoicGEY0lZ49IWPu0Yt7FMra/FbBxQe5cemxxc
sjZygJBx5VpcmM5LLwOMoQJFLXCOAfjiFs8ASoaUmSQAihRIQYveK8d+5klYpdM6yLyg2nE/4om+
XAm4sAPx9JFFLCG8DwAj/Lo9orIH/YYo+nGk6oa1giM1476GHtoYCHYaCE94GNlliJfD2DlKO1pS
l63kdHCVovdy4UMTxE0XMo/2xkrT8oc+M61GLlZ4QFu0/0H0hSz7pTP/ywdzs6JNMbJqkJ8/gjQk
lA5bmx51ow+lsFQA7QHFmHYURtXX99ulCfrSKrffUG/WSE8iFNNIdKi6zjPjXQe1SBY38xHiRsZT
K+vepGCuoIKtRMwVDRApRCgbJ0viGeclfbwj4WzzOW3g3vOHS5mPQqeZlQA4zFxPjR3Brr1yHWxn
i+7rPVfOF8jXtrjxbioWhWWpmccsKiEpNyWoFsO/TIwOggklrk4FbPeuN7TdNAJ5TERvvrNWQ+ao
El6CEKnwjVRcS3m4ljIlcRnuvqIMQZwy6K0J7HHLzAsH9FpLmdOgBSB8uh5suuqu0UHv1hUbbii2
KLxIYbGZlEMzip4CpKuhF04BBc08aLwqKJ8askdWdhiabdam3vUxOH8Kfh0CbvLbAYyx2RntqPXR
lsCtuOh/hnGAa/VTWS152l6cXPCkZkVlFQoVvHVRIGthLmaFfGy7fLDUOnpKodRbBqKlRfUtpKue
+7T2WRveiUxzRRhBXe/tp0jA1/vSnORX4AqnqNAtPAOMAGE6hhWC0adyduaZtSvbhcdmc+LCjR5p
6LfrIrVmnQyY4eJV9vT5Bf/1Pvw3/cjvfrVV//N/8Of3vBiriIYN98d/3hYf7KGpPj6a3WvxP/Nf
/ff/+s+vf8Tf/PM3O6/N65c/uKyJmvHQflTj/Ufdps1nm/iG+f/8qz/828fnb3kci49//PGet6yZ
fxuNcvbHnz9a//jHHzPY5b9Of/2fP9u/ZvhrXvXB3sO/zV1nH3WEXMSvX/qvv/nxWjf/+EMA5f7v
CrilkMrC2Q5pTETj/uPXj1Tl7zocJrAw4IaD9BGuSiyvmhB/Tf+7AQlNvICgvgFZMFnDSVbn7efP
ZP3vJngeIDuKkOiAcZDxx7++8stE/J6Yv7E2u8sj1tT/+IM7EqGeo6uSqclzS8q5oiUSaEWQi6V8
ACVjparUCjUUNwF9lYylI5GLO2dNcXGHJnGeN0IuH4Jdr3rGJrRjp1lV7jQiaY61lzvC3ZJGi/r1
pXDWJrfRy0oJiq5s5ENcAv3Vy04LwVy6iIO9PIqmLmGD69CS4G69ZQOBk6JL5UPjiLZ007soc0GT
n+7kW8lGadprPpaPsPmVc7KrP/uGlaDBQhTq6aAAfT3o6xwcnUKn2mEUX8RR80mVO4nxsxYLV5Ua
z1AXcvV8GDlrkJvAhEpqSjtDPbCbaj38gMpw7Al7gAvuBJuu4UV0HzwL0J57Fl56S1taPpy/wlnr
3FTCsYrVZaWrh77WUHruvShBzbuq1nkrrgoob5hTbbe54A3yuHBkXlpFpyM9r+zTF8cQlKlJMdKo
58E9NbfDKXPp4kEBAu7ClM4fctJQySTKhEJQDyHtgEJN01UgK1YLrKpBvJTeJ+Dti/SbUdZ3Uca8
CRgvgyI7q6UHsLA3EOTwFHEXzeWgUrjpe2ilx9kmr+5qffCmYlqxaTfQcC12AZ6IERzwoodsYk6Q
lxtT79xRol5bULcQ4HrQTpsRlGgdcvyV9p0KYGIDs95ooLMm420tmjcmXFXZTxqqaz1EEQLcJC26
Hc1kTc3kIW9lZnd96McZcfrgI9BKgLL1DcDplhlk614ZXdQPIGcSrpL0rYL4AwwtezNwqqJ1Ugnh
YHwoAy+SXNrKdik/acWz2m5oG1rIkm6NUdqVhDwh8eVqJigkCQ6wBBjpSLT0HBwFaZ8FHQwTU5eq
/V2oypaM3yXCy0oSkbztR8uE05okfYuFQxNswf+2wuKb2PtwyQFdfbSAVgey34SjYGshl+hqOcQq
S2nTDCAxq28hfrNWNFYj3MayCjwubtPyDbS1nU6prMikOwqtDAbejijZBe78DHTcVn6m2WDjh4Ko
24MMvoTwykrtnlR7FdaKVHuX00M+fQsFv2CCN7Fdo5Q3ZQwgtg4byu5ngKs60zCsFCBlvbPqillD
jPmCbyGDhRVedJ6mJlZSTBYuc3ciKOEEWyZv8JZURKshzWoacrs3XzUpRsFNtdUCv7ZloJ37UKnG
JS6Eyh/o8Z32JLU/JRXpQ6Wq/RIpXB33cRgXW5IugC4BHaKh2lDQr0jBbqgsYWapm/cV1h/Gyyy8
nnX3ImypqP4jBC09vq+JYINV54GB4eWybGUdpBDiwyDQ72kFEDi8qqL58deukG9BNQDmT9EIjdpV
jtr6GOALGk9Ugx1VZx4MSDOygHWT2/EkfBezEvIE+tOEbGoCLFkVfjA8NvswXhGd7VtlRHcNa2TE
jtPH0dwAGWazSXQacFOETvxed9BeQxitoMzAYuCGQ2HmKtgsY36L/V4KsgPGvZ8JgVNn3Q3FoA3x
AE/NbiNE6LWYQaXlrpsw0eN7iIqJHurryfjJhGYnTQUmaFOQ3G8M1YmrxpPj8cjI4NT9VFshIwcT
tp06stxCBQJgH9gJMigwznoO5dxXS+jQhd1qVkwPxqd0qqxM1cGmnVbRyJBahvpl/4rslM3EEvl5
6CsnWzV5QjxxpoH6sAtdiIuXTnRTAk8SGq8y8gVcuGKq3g8kltSDGGueHA1bvUxWJ7eqP+8rp/eT
i6EXosuza+B8JeJCbxX0PaM4AyH+AlOx16K9r+jP603wD9BfJ8tJG1w3yq6pKZzJcLLYkpfe4el7
gBXhzWBT5FsqO9CtcKHMw+eWzpqcLxQngd6EvhAAAqN6QJ5+dDU79oo3PDKt5shcwFOer/fwwvUE
lFoZ6QjoeuGiwGVnpTgKtVzo1IOh9W7TPOcJRFsnqHoveaZdWBBoCMk/XE2hymlwI6mFNcSGC0U9
SCKUw8RbPXq/3hMyX2q4S8+XFriBQ7FqzKYSLRg7ZTM7Ig7PrW+sMzffpW/1LngxvU8jbj1Gzqx2
ZikXFdLKT8o2TJzuKTy0K+Ve8BDdrn/YhXX65bu4IS61luI9i61QwuK87QxL1H5O+bTQCv+UnI0U
UIhHphAKbTKEyLmLZlXqFaBaIzlA/VIdgSsMU7/RZ80F4goSYJ3QCYtN0RFi4qqK4F7v5IXmFTxH
gaDAo0HEJHO9DAH3SRQmkoPiZ/eZ261KJ7gltmyF7lKOn+dFo6tf2+KS/GIR5TGKbOQg+3QPLx0H
nqFrSHlAh2EGOtbeANdQbcWs9091jc/qUOiX7hKg92zzcN/BDTkuftg1sAg8GGVsNXARN99KqbEJ
6Rai6fyLviztLw3hnf41JkRVAgXAriEHEad01BSeAtk2kn2jmgERUGMlVXdhRvyFKb3ePYmnn3cT
BP6GJCYHnCdQ1cjTzSA16yz6KUmpHWbC+yCHbtCNTpqETtHXd8UQ7AphFjkZA6tLtj3pnevfdLaX
uIHg3hmxJKACAl+ug66Elpy9aeTn2P+83sZ50Ocama/iJxFYp7JcEKEjh9pFid1RYTEc3OnuZI9O
46cr5i9WGs+CI9cid5TpSSQDtIZuxTeGj3N9fiHOtAnxW3gP2oRHPXVhIHksOreHJN5jSzdryKQw
7KHoOLpAM64CB082nDPqpnHLdeoKTmov7dylFTX//GRkK6PMM50M5CAhY1xBhI4VswATeLJLpE8e
LXHWPy4eqTkoEUVXoX9qK7gjpCPD5CWpVCi3i71NDXOlzQxlc4DEk6bsQBMD37f53uogyyBx/wJ1
p8FqRLOy84I8kqq2h0BCAY1RWxJQgoEC5Ks5Tvs87x/zhDoTZJnYCG0f9hDKuHLVMCuEk4ukwIqu
HL+BGl1a5Vj4cUlkXHnhtFROcIqodmEEnUL5XYhCe1AfAKhzA1ChG5TcRao46SBbhvJm9MBKKZYC
Di1EKPwOl7vQqJwq3ohhsarb6Ckr+9sM/OsuItY0wPAI5RioZ8LJR1aLgywZXimbz7E8OMoENkr2
1lbxXk8XDuFzbf3PWhWSVgYgVgbqVdwMB+U45lSVb1kseyWMlAu5X8VpZXd1eRRpvBEU80YsDvEU
OGlxU4WvUfuQVVC4bjwGW3XxOYEw0n+2oU34NaCA9vujuHRITAWUtIC0uE1v1Hc5tCuYMM4KgnBA
qiAEtZEd8Vld/18aVTURSFdI2KL1ryNRKvGMjhRCRJEWCXIPcGAQD023cRvm/uJCLeXvL1UudHLS
JncwamMFR1VDkW9rkEvAlXNz8OVyO4I4ypxsyh9SwCX+w5P/1+ieNMqdgoaS6HAiJO3t1G/zgKxL
mW5g1OpKIjIE4XRbjYqDjecPrekzYykBw6W6+NY1bsH1VSc3NZRhbtmoO/M218eHDqPejWDkT5Fn
mPoCs447g85a5FdThLRhF2jy7ZDHtqrp67CenilditBLzXBHHRG0UgOcrLvN6rdKmIDNASpIXNiv
XEA+6wt31FWRRDrsnhCIdk9vphcJ5jwhsEGDnizV8pb6w51xE8QfKp2l0SG8YWvBUm8SVPIE+FyB
lYErhJuq8BmWFnbhUqPzz08OnBaQjSAwg/a2Lwxwcw7GJPt9+nh9q887+eR2djaI3KkGf2pWpUgm
34JTAS7DWw/9Roo4Toa1KT9fb4vPtJ41xm1xpG10pcwM+VbcZO1bLGyQ6BBd3bCGNeAAruaMHqxB
pGBP67Vo+rOkHHm5/g1Lg8pt+CaI6w7A0PBQpKlTQOdME2/k+P9vUPmDpAf0Ce9IhDK13iQVskRy
dBMXkEg2y7UUV971LvHPF35YdW5TK2PbFECbd7dgpiAlAuCB6EflmjBkJsUHJb9vxF2SPdElssK8
6s/XDrxoJNjhQQCHW6CjkephoGvtrcGauzS8k8YlbZ15Nq61wK3OShWrRqkIIiIKK7Wf+DCJdZtF
Bur/MoK/e8Kdd3Gr1pqQme2tLLROriaPNJV/VlqJ3GB4WxnQ1AGGf1LElYT0YidSf2EGL+5CU4cD
nKahnsbrYwy5UELFtYhw3hpItwGH60Kab75KH0bgKhxpP9jwHxYVu/lYegjyL9Jfy+ekcS646TlU
r4OgAlwAwgaKjW0ByeveZg8jJAZA+rCbY7Jub+jduK7s6inYZ2+NI3nQcFYco7IXhoKrh5x9Dbeo
kL/RExYj6unCd1L7FUAJKk0juzAdqNe7+giOQA36TZk1C01fBKiRk4HgVlumyclolt1865G87kf9
EToRFEjX8jqctS6ZJSElIK5mpJR+19vyhtz9VFbRw4wFXFJ5uri3Tr6FW5FwvZJiRca3GEj61l0J
PO1qYaS5nNPZSHPRWILCURhFXXSgpb6vRxAy8uTODIpt0EzrJP0W9C95soEh3E6FUdNC4xfj8En/
uDisDAHJR7EfbxVf20AfKYEgXYLCW+IbD+W6strKLb4LixoJF29cv5vl9SzqOGyFVqijwwDySduL
Xo6nE/Nhx2aP/Y0YNws3h4vsmJM1NRfKTw/xng7I/rZocDY6SLaRS0vLfI7cBnjcaN1s4r3mpW7k
GK64CuwKHY59qJ4vaSQvDDeveNFMw1jW4AcdEirYlfQSG9/ifn19Ti9j/U4Gl7uQDSXA832ARno7
2bdWtpX9KHOAPwE6u9xkB8ENPMhRRY/jjQhlv9SSc1iqi9byNC91lwtpgPeHvaogiFRUh26g6cjG
5AlkyS7gXC1wfpyd9JgLVooeqErTffZ4JsTXT5Gv+oZX7ZbCwWJLXGwy876QNKmJ5pPQB5zL67bE
T+ARv3QczL/o7Mg96RIXeFA0mCptQENC0YHfnKzzap9rmluB1Hl9vfDVgs8ABK9TkH0AF4HoMrc3
ylwf6x5Jd8Rb1ExtdWXuAd/zZQ9QnrtyYSdeBI+ftsa9STQlqKUUwqKHfhMAy136GRJGdI1kxid2
fAmicZFldtoetxsSMW1pCDI7dsP0jbTwNrA65EM+dQu6lbie7GJvvGu3ozNiMxxBJrf/gv/33Ct+
Ok+/gtsJwLhlTTP22JMg6kZRvisHcRPKoHGFqROCv2FAD0Tr4BWzSozEmljuXp/lixHw9Au4lStI
ApGFiUkAkSgb82G4mdFadEVWFIl2yEd8BDewRNno7lzWqKwariEf6W4pvXApIpx+BbeskzDSW7kz
xQPcpmHGuapSqCnFC2vs0nX1tBHuREWyqpW0aO7q0O6Diqyg+u7TunhoNHow4fwKlwI/CJWljXTp
VDttlztMByE3Mqan81ID+iDI3KJ6VJWfcHvzTTdZ40E1QfOsjMVPnsT/LdyetK9yeYwoMkyoyGFw
EwgiNNNPqUlcaagX7mcLo8tjj2NI9Vdiig3VeXQF6tdqFlKqls0TLt1AT3vDBQpagVcsK5F0SNd0
xZDNblbZ2gDjY0mGaikk8cz+npA2lYRsvva3QHlYaGxj4MKtQO7oL52LS0PIRYPeTKVKCRPpMOuJ
1X6HIayhmLJ0hny+/K5EHd5rCyyKnkn/j7QrW24cV7JfxAjuyyt3yZZkebdfGLbL5gaSILjz6+fQ
fadLZqmFmdtv3VFRBZEEMhOZZ+kQdSjyfWHWXmJ4uSV8dTXsiGj9UEf3jEJSkfV2pz6TEhJfE9tZ
TLmmvRIqyeRlQF4Zmt+B/zBpjWMO8I4gslsavTPILCgLntQ9LxsBf/ijUmtNaeqj5d207tJ/LCE9
Em0Mb9HvyQ8NJ1KcZW2ebrLVka1UOs2SidUgGk6RFrYNYIOLyahwjHxl20HUH8raYXfFa82thyfr
rLtuOsZpnZksUaWjfEz30PJ264CFBMgKZ1E4gYyeZEMqF3398HIi4L3gNat4rDF4bUssHD0so6l0
q7uLHNrk6351xz1bnFOsr05xWRtSWReadJxTqA+OolOy+dXKJDttvIKh+BZRjVeQ6YV+xuUHPZtq
0JSH5a323bv/uZEmDSCrgcrJUY0lp09fRgoGicarPc/G/JNVVmk1b2qaiAKOWFLdR1plZ9UEdNOX
LgM/NBJbt14uP9X5euZkwVUGTRPSweIsWoIVYETSdbMDiXUDFTHBI74OZCS6d5I3vvajTbz6MF2R
IPd5RhjnrsUL1eV/3+3qkIrdCBmEDu92zDHuemvI8fJT8r7d6lgyuYJlt64lR8V4IyC+luniWszZ
IGcbDSdPsc6XMJVhoJpJy0WpeINS6NZw1QCy4ruFJPJNyNpoO/WQB/FGzewoXOSXdJ9tM28K5dvL
T8x5o+usOqtmQydJT46MPNTiM+ytOU+7Hkn/FXB+fzNN/nke8qakdFhWWNoqqegY77CStBcYkrXF
DQ3sGC4ZhPMZ14m1ZxkAHQX6hmoLs57mTmC/lJhnMno+oJ082CqbIowCOsiwWRpJ2QjNBNypBiZN
HLTDk5WK7xk8p9InkGO2ROvcNnu8/OW+kdB/ZNmT9Ze3cDIg0IwmreEZt2yjwRseIVbV38WFDbmN
eAs0og/5Po8d8xvlsT0WBx2Cif9VVX3yC1ZBaITJIM27KTkuOhmAXToMM0moXHO20BJaLj3oKvSw
JAckvMWD1lnhRkAh9QUJWRIKRm739cO/fK2rGEMipYOKL1IzGPx7cQvoiMJcxU29PIC7+pv+PPnm
8/wlfyjb2cuANeBNJXm7dxWETG2IYBCFA1M11LWEbR1F3mRwOnCcRdZlQGp1oC9WBko0Cf5Ri/BK
lbtV83T5ZS4b4MKXW+d8M2OiCht7rALj2NgyHbMSvQ4okaoOLq/EiWPrfG8YlVHP+pgcp/5FSKCQ
YKTe5RV4z7K60Nci+K0VbCuOvdleKSqw0AV1+1rYFynPK+F8efj7YOmr0JJrnaLAqzE5Qn/Cz0fN
a7Ror424tkOeAqLP20GAfn7soAgo7aIsr5Suc9qeehiZuPKk2bNED32ZcT4nb9Msf34ScWaT/aeN
KEL7v72TBrAIM55VCi9hLCyh01XyspfqaMKmQW94smeX+t1uQR+IdzMusKrg/OtApq8iTJEToEIE
RBhJGm3kQGdSbnuD1wtZDu6l07CKLHEeiQUeDl1YwLVNIJrldFNjxGCB19/d5zLa3iC1X961vCy1
drdR5oylzFSX9Nu7C7R0udBCE3xf+0NocfAFyvKiLjzievQpVrkCgRUUaMzVPXrdwskXNU2x617y
kPj5LrpWjkIwuIoDeM3TB0rzbbyTArLXHD1kAbD8m6V3HN1qrrwjQRVefhucL7AelY4J9O7LEglr
/O4hmJt8k2BZHoCGc06+AV4n5yQnCst6FfXHCGeJeiqcHElZBorq8tPwvu16bpiyAmwNWO0c48Fd
rnKLKxoMVq4x13CzV24Teolwlz7uKipJml5AcP+7A6OaIIShgwgXqBYzS/f/1q/ghYK1/1wv6U09
5oi5alB5E3Dsi0xxG5KvBdBYuMKGd8E4C0M6qc2NVfAZxhz61kWfHAngjKo3h83giL9UG1sWEPbi
KdrDUYCjWnl2/ny66Cr8tOmgiwxCRCg5RKfZS1d5oB+aTe5OIW8SxMlixioGAfA0UU1DnhxhyNnW
FiZvt1LWe2rE4+fyrjnGqo6JMt2cohhX1PJ59hcf+eYB/inQvVmwgZgsiwAO2N1zvVkcxNDoEcLG
M24AwvoSQn3f8lzbeL9nPfzrIHc26cvvmba9C30jdj950vPsquiT1rfqgxQaPuT6IM3T2p0LVhJq
Wa+7LouQbeUr3mn6Fv25cJrWo0EZPOAxBRkdzTi4Flsf37F5iwLeeJ973OU30FoOtLCC7Hl+rT5T
KPH29gRzURvuZHrY7/ObZRQ9XM079grzB17iODcfPtmU65nhQIATm7Klw6B/CCU7CoLiybC0qe/a
KphmpC3xaDZsGw2Fy4lryya89GpWpVamMJj3wccZOSvfZ4EcLA4eC+pxdCR8nt62djJCXOzzpjac
wG2uItxMokjrYwRuHdQzU+rcTqeewJN64cXtNaGktKZqzJdPP/qTVyDIAGAAvbtA8hKACuaby6+T
c+TNVUjra3E0Kx2rFVBircBqm8TF4udNbzhxjNcjWnvOGySOADtG8JSDGR6EVkg3qlcFudP5PbpE
pQvOCsgVVkA81ZehJc/TEOQ96iq6xW1rNYWIjcPSwm7UvWKKdq1fZT1HzIi3T1ahrVCnuQAdbgIV
CKjzfnTHHAPgjKcGzlnGWg1WgJGAMBnFJa2ADVxZu1lFnLni1Gy8RVZj2BiewwIA9QiLygssqmyj
Tu1UeLm8B5eDc+FEr9XxpXishdjEHtTlq4S9Nwm3zcT59Gt9XpbDnqxORZTwH2Ae2nINxDILl8S9
AJZHT3NYYG14HRBehbJm8tFCyitVw5ZfPB1FbPLI1d0iqJcxjq+G2o3g/7s3uXzOk9oS6BWmjgIq
7FlObaiu+V3OI/7zPtYqYLS62TM6LpG/WMrXHn47JSfEf1falzbEquShtQT1jh5TNg18Y4tC19/K
fTXOwb6fcGAz9iRn46acpedUps8QBABnmAad1bzDFySy6xFy8KYhPRTi+LgQDiL60FIFs+zcBbDA
Jf2uYrtx3PfDgyBTW6onqErWEIERnoY5s4k12ZHhT+S1glF2Vct+P5rvbX4rw4ETOir21O5BUJZg
+muIAq7dmykpoCpjvUSqeQ/P7dAsGp+wpfF+T0tws3vAh0KKCDs2bxEkGdIcVO8cVPXB9LSeXNXz
hwi98A7KO3kPBRqiOa1eHKJpcDIoyGQGr5T90z0I6JSTBG6tgqHUKVmH7Zkd0Q7w69uCeOjW1yh9
rhYk/+Raj1YNbM5SQ9j0CDbukTfmOr+RIBdlaOjYQ0fi51610CCY57HMjsvrji0vG1JOlXIWdPSt
SPWfJVZ7daqkXE1YkR2hurhhyfC06NmC0m/eU6pcRfCXzFXBFfCRM4Fc12a51UTqdmirJI2wZ13t
gXHiEig0VSoqq9lwtOSgg8g9wgZg0t4vH95/qPR/v5HVthcsSasJjSVk/uQG9M6gDNObhWj4X7jL
fH/+30utPn+hYKvJeZwdJSt3UylU6iEUlCPw/7xr6Plb9e+VVtmQ1FqhNKRXDkUMHTdcSkVHziDl
1sn2CNgopAOoakADV0qdTr1r6C7Opymo56tSehsyYdPBxB6Keq9xlXhmTjmp53x++/vXfR+Tk4DZ
ywppoia3DpF636nQeV4UBdT/8i7+e5lVGgXvU0wYxeuGTABsOb/5nBlkFOzJV7z2swsv7yTeU8k/
j5aKQeo0QVcUwhR7q4QUhfaZ6ryhOG+RVR0uQcu4rfTKOsjVZ49LimE8j+3rv3uQJYacfB6w2RLW
asQ6SMJBIM+Ufsn58+UlzgMtFtm6v4LEN17hZI02Qe9FzTUFQrTDeyp3GaS5AErUhsRN1NIHfv1r
VmLdUQxlPxCzsWfIL8gwlqwmTgDgvdFVuErjUizG5Wm7jGEFPZwgdA3dKY/zxLx1VnEGckcD7peI
vCANwv9QdzoKyGC7XTpv6bMa5rh5X/EyzvLj/8zpv1/zKuIYfUMHokNXuSCSr5HGt+RXBk5fAYf5
y8/HW2kVcVLLzGMCqf8DIC1uXj1FdNzKOk44j5r+pznBzyi6NvvIu3aW4qxGnYIkagaiN21z+GeV
br1L7uC5648ewVh2dswNwItbUAWChX0qwrYudnm1HxAEl1/xt5DAyU7WDTpWVZ1lx8l41igNhm7c
TFFxPfdsa0YEqthVALkOWIBg6mjlz02mw0O6g4VuCQXnylOyAaKieTjR3o2Myc8a0AkVI1B1SAnA
CTopJmdGCTTRKRgNRDFsU3O8HZJQbltbEBjUVKINBe81KfWbRrdspbxSUwZDLdPNNKDiyxxFRWPZ
DMKQMpkwqYCM9qKNOR6k+UZrhDBtmNt0mWgPc7nBJQruALotxfUhyiWYkkmgRRehYqKQzoCHkrVN
NZvHUo2+rPE6jqwtSYpNq8bHzGgDjCBtsao2WdKGrRhvRr32qGZcJXJzq7NjDM8FqIsL/RUh3Sbt
jtAhx/zkfQDpvRRjJ+uw/Gzt9AgSOE8Z1ezIVOwe7FOD3Q4NHDuH8qqQ1EPZq9cR1CWjORCsyita
DRD16YZaoH8lvZtBHiHLsu2MpnXWHvT+oR0Fr24Bth62TNScHkr9Fbptk3Uwx196dbQoDPSad0Ob
bLUq8Y2YZwlQeSitXU51b4aODOqXIVPutSx2iQhHBEhbyFCngoQ9BnW5Iw4zunb3UgvdgOwKBtq6
Jl3LyodRodmca/lG62uk08Kp8jq2leSXlKcPvZFAHFu5JST16Miu5tKwFcgmXT6e34XdhUigrLJT
XNfKVIrWeKg960A3Jdr81I82ZQhJHeC+bYxNb3jqI/9Q7/4dfr4bbidnQ7YgMUMLhB/oDtoxK1HV
+RoL5j4OBgZTNNZt64o+Qk5HsKMGQruVEuB06zalv6S+rv2uapw+Er2xuNJZAI8AzltZnvrSW1ml
OqOCGHnSoUQgmxqrAurBYgAhoDXvQp8QJADOZ/jT9G8VvJZocvJGiNgmo9pX6gF9LXtUcVQy+V6w
Yq82LTDuoKADasJ7P8BfrbQglSWUfouHF9o3NjSOlN81PYyu9HsL4o05rLxZNocmyiexwhgJej0J
YbZgCWE2ycTORxwfSMZ+9m2a2eqMeyPiNBBtI2zlY3mAFwGnsXVum/2ldgqlOFCn9NXzTWZWa3Vs
KIe6KTyrHW5VMXLqGi7NsgTZ3aJ0aWc5s9wHmZJ6M3RQiZA5nXybp/Gh1wqP84GXrHrpA6+yu8n0
FDLOZnrUxv3kyM60X0B94p38AmoqUDxhslec9v8wv+RctL7teU8+9JDP3cBaqh5o8TqkH1PBa6/A
LJLzbKuUS8FIUuRcGA8ZnOXTaTePqjcO2FlPSr7PFdHR4+c2tXzF7BBpkQpg+IIORYqdXRHMOosx
bb+sXIkD00xhCO/oVhmUDJuy02MoXdfG6MpyvJhRZS+NxG6L2qgR2aBegEAP92A1vp9FMQn1SG49
iekQUMN9muj9a6bHELdNbCGdfAhveemARDdmu6mvPBNXC6kjL1qhXkUGcWejCMsIXi4DNK6ixEu7
3FWiKkwt6g6TU/SWA48t24wsL2n6YKRjANSqIzWNo+tTqMzoI7XvWppem30WQJsCHdUZym2QbUmM
naK1GvJp65U9/l4k+gIAT2QuHiJhdEimOBZsworqM50/CGmcWDTsXusdBdMIjXzITetGmemI1ZWh
4HwalS0Nd1EjOCNE/BvFhLJW74q4mU7a4IoSNOXgihDpHWwM7lgshIP0JrWvRT17cpL4+hR7sKax
SfZIxsSfegzplNaW5Qp2XeLyQZDM8dTw0xOfYLFqaYmjzG+icJiFWwxLbKN9Vsl1bnzVSemhmxAY
zHKKOiD6V2leM2FXar8o0eHTY9gmCTCGTO+TUl0On8Nw48/jRzqPfoEeuqlPbm5IrpIL3mAwryiZ
swAjkbkyaOLFkoXEr3m1JjmW8osKOL2QYpNgrNOptaNA+MCAnxMM6S1YcxD85wwpirKMYct+zfRr
yIE6ubYReohaFTDNQGwSFoVABjN60S1U2EujEzABIiUIPovvFbFCqTS6VvrMcgp3EIigqYdWHxxD
BZlvfLGE2J7G3BN71Mv5brSukSgAGvWnKayUym2TArkVpA1LBaKUuajkvKjVAziEoTq6JSMJJnF0
mt5yk+wjl9pgbmOfwpY3K2UnFXpswjJUk4PamW47665Sgs9TPRcQSNRI7+PCeqUUHR4RcobNrTL9
YlQGE3KbzrWf4tBgvzpGBNW3hchQ7yfRE/HGtQmyHQQ6g6boVuVjUqYQxLNuaGneGCZKlEoIMgGn
Cu9opBEI3zcy/n6awQC5P9bKfZnfCPVnOmBHpLM9DY09EDEgSuRejpT/gF37O1d/qzmfBiymQ2sX
gQBl9eDJj1oIa9YnePxCBAkIeONbeLP4JQQYDQK1liy6wpzkeC55/KVl/telUF0lj7gVxTzVBeVQ
PjcetIG28Za+z7e1KwTJVeHGbhPKnAEJ59qirm5lejVEYgKRtGMHiD9qgY04M3uKIYLf8LSgeUut
7mKJ1HTQe0nQjoDydy4BpAu9fUh32u3/W77rPwjPvz/mH3BLMtZWm08Sxte9y6A014ZKQPfMgWRM
cHnjLFnmQobVViVUJ4hSVXaKdBTHGTNaQjCVT1BqizLsIUhcgM/0YAB0MWa8K+c/YLJ+P+Vqv6AE
SeJmwtJkk4b0DveqZFMFOoTv4cEuOHONKbbqY+P4vDbqd/q+9NSrugJaQLCXTMelaxgFGuBP7MEy
XrNFNQw+T6EUCLsIVTUsFwO4g3q1B/kyT3yyMPqQbchuzR7sUUx7OCiQUN0VMm5p+LHVU4oh3eXv
c5768bvVspaOkcWZavWAn4oCU3RmN59C693wRbgEYH5bPy8QrvjDfJcBFo+e+mPuCm55K9vAivN+
CqfcXjM6RkBGofqPn1I+9+4I/MH0mQKCPN4TGLpSvCPJqXzh5lvK+F50c5+3WXl9J21VM8ExoldL
eZAAX5m8Tt0uWlV5MPjxr4Q5qL7x/nlRjfPQa1znnCdVFzMsudDsxLfl1qXaMK64ZUf+BeMfBtl/
n4k1vjNKaSakKlYzd4uFeOOQg7lZhvTqNZ+ZxSly1xBPVS+Zkcs9vufYXY+y7Ixtw9kzyxm+cNDW
1oCWAEoqkTp8sCwUEii91H7NuMgK3oOsgliriek4R8sqgfylP0KiDTCqwZ8fmbd0k1LXur98Ks9K
W51MSdYXJaq2emdqWHEBHKjAbB0WkTbjOAcL32xwZRvFIQmomx54kArew65iF2EZbVMBp1CpRTuT
vEw0bc7TnbmanF4D1xwGkHBYJqaleoBxzsZ4nuBIcI0bKiSkgh78IkUMS8vRW68PqkPCI1+eeb4f
iy8H8qSS6UclzdQOiyP5VTYV96qDKkZFDwzHTnKaeI/Yy+U3nYuzP5ZVfi6bKmQ0y6hQIZdVvBWW
Y0oQhfNN8VWIA6EJp7fGbnb9FQ2VLTqDlS0CgiW+sv62L7YRcES4Lf03dIAfv2m1rzXLJDqMSqcD
tJrlYSeVez15ufytzxzQH0ssf37yto2kS9JZwtvOjAxMBzDnKlxcitvLq5w7Lz+WWW3ajggp3LJa
5bCUp+ZXd4RO5yIL7y2xlN62Hm5YNm62fC/upS5bRaAfK69KxD5ve1HKKuUgj+BSTIL2itG1R+Fy
r7JccjsDyix56nOed9ktl1ZdVYsjmU2lZgs53oG9IupwaO3k1+SxgY6v2zopF2jFOzWrzAjbakDx
pqX4lqowm3dGknIolpyd8kciHIwcPk/ofUGk2qZDYsPAy250zvHnrbKa+mG+Dqt2TJoPtDMORibD
w3Z6LiUeeZLzutapD5Q0cdDibDqkWX9VlN2VASNkzh7grbGKKN0AyhR6Mksgqx8nYGgc+OO8qyCF
tqYLDwYUtrwS7dwd7HS3r3kOQi6KU1cz5aDveiCYCy9D09813d7pAdgpj+NuCAvOxjiTLX7c+1ag
KqBHGNONWoFIvm2NTyqaleUY23MxO23MLQHPnOcfq602iCTpMLFB/juYO+EAUSen3r1rBVSWMB5w
5y8ARUgohqnfXfGGRd8X2NWh/rH0KjMxyYyZRHHHhrfyziTDVmlotpmGzhsntDeIqmQQ7m+vgfMs
7YW7NgibEr2uwTpgiGEr9E4oZ0eX4ushmQJgVUaz9w0NZqdoBVfYgCLE6gvjRWRHKTsKImYULNXR
QYYJCsFdCDDVhiXEhqrjZ0kVNMkABxxULxfrvaYqe4yKghKyohZ8CwTgteZXpnC+NcAdlyPbmkwy
iLRRiaKbByV/SKV3Q+892lCviYyPUVcaF/pKsB80u9ymUTM7Gin2KcOrgEC8o6WKGWpQyQhyaXgg
IoqXBPd1A/Lb6n4UjRuzUnx1uCnLtzaF22zyCrUNcNYfoHXY09exfS6AKo5mx0owZUFPilG4BuCl
z68dxiAF7MsFCz4ObC9EPhNGW6xuYvaSDo+C9Djr0G/oXb1+Z9Oum9/haU6nZ0u/K8z70vro1LC1
HkywbVsNvbP2Y4qvZ/U2GmEyMDcb1pmBLqP3PL+q2QvNodwdA3jU3mnFW95dyXRfqntqPM1d50ps
Tyw0h9htilagob4oUvkoWmESjXYabbQ09+G+tpnF/Wh+5eg+NjPIG8VHKr+RKkZ/H+AtMPln6VcL
M4yqMyDg/zZOT6r6NrTETqJripax1h8YXkE9PUrWp5mBbAanh2a61eoGDVgMpCHIJL2wXxnegzk+
TD3OhmpnhDMz4EW5VX4tMcJokxKJB+qnTjZhriGYnGzKywmrZFrn8DuUZMxolfgtEomraWUodLxb
BGeVNdMm6fsZlDSE60S5Xqa6c3+NavByTuC8rDW/BBKwg0EjtDwi825uBT9vmXd5Bd75XPMtqNgJ
DOwY6VjXJFTnCJa8ZQIkRp0a0N2F84UpJTa8dZ2khcuJAJ2Mms7HZkwgCN94UYewod+p2eQRKQVS
+6Ycdi19FDRMAuLrtMYwT7nSIe8F+2mX89PPfwENVO2Fjy5+azad1KKFRgWI4w/zwShEmFYGagLM
fjIZwBnGX2hUBbm+g6m5Dd0Sp0XbmpnoKdMikJTYKzIjhPIHCjsTfXdQ2jrFmZsIdn2PWdbbklxj
hoIxrtJzfjXvR6/yEXozQpR3JWR21SOLOoe0BeRZOVX6+aD7+82sMo/JxKbP+1w9TPJL3lQZJgLF
PoNRR65wdui5rhwqiN9LraoWuUaHBVhQIEGccqMk3nw9mFdDbi+X6sW9CYKi8xs0nOXeqQ68smyp
UlcZ9sfiy/k52QFJkdRSAnduXKv/qpn/kqThLXP+GP5+xuWbniwzlqTr07wTDyUZ3BLK3HP6eXkv
83bF8kFPVhDiNJ0bCmXWrC9vCqXckFmxtY5TLJ9TMfvxvlbBtxg7g0pgvRyt3LiqMurCk8gVRkAU
BlguWIKtUoyF2EdZvP+751uFZL0x4zGLLUh7GzrmNZXXIjq0E4dTzftOq0sNm/V0VLNlFTSjC/Io
WDzY9LmG2+kbXIMZYa+CK3APJBsEIz4wgA0xkLu2ApSwW74V25lK+cdiq1gha1M/RZOkHJiYwH0n
gtfO7AxQTmSWEggGz1HyHNbqx3qrsDGXGWn6JFpu3RhP3pIulHW7gyNHvZOoay4tZMuTEkf2k5CE
uU8eUh8laApuJfrvO7O3+0VzxLu8dzhfdW1hbOhyTdp6ADlPQBbSM6cYBufyEhInYH6LqJ2cv1iu
Jb3qx/m735D9UuBnYG6G3BNARas2MM+BrpaGTjmviOAuvAotkjkMXa4Z5BjNzBfG2pV7tisweNbF
l0goHb18BGOD6LAOEwCtAD2ZSQJI34DpVx00Mxub8yY4IfW7Xjh5E/I4ZBn8QnBp0V0ozXzNgMzv
Cw9gsnxneIJnORHQdVCRvGlvqxsx5PbzluvfhZj+zSI8+QFjzkq1bbXpMIqPLRluox7q/rrok8G4
l6gQkDELcUkQeWAWg3faVjFqgh9U0VEkkzSD9nVOrnut9LWivmnnpriNhil+HsoOd4RDA2scwbjT
KAjTuLlqFLoK/SOtYrcoYWg8gNw12nCldERi+mS6T9I3tkAewFHKo9QTywESJXFABvnJYBsxCWTt
ddbJFibnQM7v+wy6FqhXo6J1R+HRtN5FsqMWSIe0cFDROwP9aOY7pT0Y9H1EnzOj6OwmutuKVaDQ
h5KQbSxBNqua7Nq4LabrKr3N9Rlq1DCna3ZjftUUX1ED+F1avuSy7GbwcWYtiGHx09QCKFeA4Sdo
AfxbQlV7TSGDUbf3lzcaJ+PJq1gNaEhltpjFH6pOwd6W4DO0FbqccxU4Rw86DWlr+KjedkmeWtjO
jQe0gewWXrSRgmrTvuUv6KsBKcpzlOQ82BohWsmmNWU9QGazxGChKIYDnG504CAvvz9e4bWG+JkT
Nto0IxM1Ht3Ajc4xt4oJmWK0SU1XC8TUhoNSYpfHbMuLyNy3uir6jKSS6rFZQjKUb8zCXZQOgXdx
O7DXAsUbZI8vpfkPHfe/q7BvsN1JYBCpkBjFiAtXXcjw+8NcM27CsSrBUe3nu1jqUNz3m9QUv/rM
eJugdtdXUKvBWIDBlaBJBZdSA3OrClpBkT9GAB0ICiJsBo1GYFDK2HjQoIkPxz9OAvuHLtvvX74K
8rMUUX0U4aapAeACu8fNZKl3ZQLkK9iY5Xir086Lo8qvYtB7AZ50TCB0xDzDDwRGCW6Kl7cOb4eu
ik14gXVGJODrUWsn3Vct9P/Rg/t3a6wqzUQANJmIWANe6E7fdk7UgJaR8Kx6ePXYGnhnxoqaxDLC
yF/j1vawTLk7qCpan4LLG6Xx6mdlFbTKIpOVXgN7SA36jWQDPxoagezmh397wtRVkzSSoLHeSxgI
jM8T1OQwo4QVS9D50SH6kLzCj7lzwjON0tNIuVYD1udeJlBFTCHgwxxw/kI2vw/Ju4ALcp97dUTd
yzuEU3Kp8s8rDyFTJU8J7OEjpEVF/qzprW4cEjQwL6/z3SS5UFCoq2Clwlq4nqRuPojVJxNS4HCB
SU/DiMnEm+UY/zPUhi1nsgg8oBA7hglZHSLHrR3JmebJ3QgD86mVAT2rB9tK6tSPBcsZGzhi1p2T
xKE6zm+pAjwxMBcjwBQQPesn0RGg8wnVM9ZLe5Y+jM09aVMbWv86PAzLT1AbHRjLAsYCdHwvNe6s
jq4JV3dbjGrQFCvHMpWjNuyGIb62BODNwRwEBsZlaNips27D2xTgfyTxiNyJFMZbehTbOjEC9DYL
u+4SZ4ZwAEaPevRM49zrYRpFo3Q7RjK0PEU7UUZHaF97iODIs+6X0uOU81QSwUj6o5yzAEyFS70F
02+YlS/V/UnUjk0kqiSu4xslgfJMP4a52ge6pQVDZP7SR71wEXw6u8n7L3GQ0JjvdDWk0MMCmPyV
mCyQhNRHBnfjDPMjUzZ+CaSFny+7L1I5tyUJH6f7ACgphDCKPWRXUnI7TegDKLo/J29qfJ2UnyUE
l8tmsGP0R6cC3Z+OAgV7paDSh8Bfn1FbRp5omGxbcWcrimWTOna0JnG1VnIr+HwZ8z5jv0h3QD/f
LqxjFF+J0WuLEUYDQpGnGDcycIFm61F1E1c7UQTVUx5rX20bV5BRorEPDcM8A/BLZazDYvEAhh8t
vGxtFS36Mt0rfecUTWyL/Y0RM9sqwRBq74i8K+ldhau5CRS3oe+1bgMfVmeEWIb0KU2pL6WfEwgm
CeghZYJOTx5h4zV2BJc0DRNSpj8n5bUG2kWaPWnkZqzha9guMpywVajumdkAuNjZWRwwVLVyk2Ch
Wyn5MAW3blBBgKLKGsi8WZ+6FiqwJwaFVKCvtH9nNcTjW8tt+1u0wZ2us+ykPcwwPMtRPkY3YvJO
GwNw2dJpjJ0O8iEZQxpHjsmONAs6vGkp2RJ1dmPxQQWhQ+7R51a9XgFxxYKTtKL6NEbHGmjiAXiQ
sXrP8C/P7EZOSzuunoXoSYIkl8LewQF3MDFmdos/WUzRmPylSiTUGA/r8Ocl4ed2XqVyIKozQ5qV
7EaXMfjuKt1uEnFDI0B8YcJWxnpwOXr9efn9ud4qV8e0IXrTzNnNiENStNvc4tD/ztRyP1dYZWpo
Q1oQQtPzm0XWubE70BgdRDdgiOAwfycI4Knxbr1/hv6fS65uWrU1iGPRT+nN1JF9icKgjlO4RRNH
ayMO4vNMyv651iplS4nZz6w18xsVpnoGiHAAIrujsk0qyKdqVlhU8nXUR6FiPF7+cmeqvh8rr1N4
mytNKRh4sf/r66IBcfdrkUSIYC+2qzaVb20yLnSC83L/yONDVpVTZOVwSAHNBZpjS2c0chENgjjo
oP1RuWXA4/5wjsU6mSd9DQtQhmctO0fSvREEvcq6MpJNJvccuYw/GxQ/X+s6nUdmOZaRBqA0ehLx
QNz6gUIeoCmOEnRxR7DdjPLt8qfkLbnKYYNOK8Uw8Uo1/b3Osy1ICsEcUd+qJI8i/3fVq2BIL5cX
PdMa+vmgq1BjCU2b5zpWbV1MXfpNDSEicpXv1JveYY+6T+EliokGz2fzDGjy57qrkFPHcykOCb7l
UlLnDXhSI3wC4KvxjEaBx++Bnd2wKqoDQ9EtCxbEPysEaDqYQhfR+CbNZ4/U75XsLXIBMQ0vv9Cz
ofT3OutWgGL2DVR45vwG/H+HpbD0mY6XVzi7T05WWPVrk4o2aWpI2U2XhU18L1MdZlaJW9Z7WWOO
VSmoHv+HtC9bbhtWtv0iVnEAp1dOmixLiu14eGHZTsIRnEmQ/Pqz6HtOLCOKsO/Oq1XlJqZGo3v1
WgIvc0HeAat1ZpMLo9USSppoCY2wSwYPzVZgMkfO1lddHZheNEom++IH8SEqBfFfUMUZPV5j7yjG
6OXqA4QsBMAu5+9ruP31g/jzWcazQZiZHmFm22yKIHlQ76NNB8YhGqQPIj61y8fkbAK4wwlCTKo3
BfzBcn8hIkSwkt+Nj2bkVP4CYklUFwhs+a3Yi56DF7gvvg6VO6FFwmTayzBNVuRXeztvpHLT1zf0
VO8B33LpJt7ND7BfH8YXGxJa2/LQ/ZSeReWpP9/zXz+DO7BJZLJ61hfn22WbSn6bbQSZk0j+QXR8
uDhBLlsNLVNKdpxt4la64RI7E7h20UC4uMAuahJZHeZzVI4RhKHAD0Lurh/RP1+5X+eKczbAFQ5p
NmvZMTZqJG0HHyRcSrNPcvmlH1vA5DP3usHL7vRzf/KdNkpGpzifuuioMijZFrnTjbcMwBKQPt2x
iYEAQXMytQ9IDFJuJXpsIfOGdr3rXyEYNt9ro+tkJDUySUeKfnKlVVD4o94ACh+VdKiUoWO+FO3K
y/HP2cC5bVnZnVFZYOQ4GieKyBzSeiviR/7PJPVlxUlv0RGcoQtCFFwK7XIbNZrVMNZtdTmV0Xo0
/PZlwVprK33b3I637QHPi2knSth83FJX3B7h9i4boj6kg4zbBdIe7JuKd7lnUzSNe/0DHqb6Ywea
Ux2BGAQ0wAFhPYK3N8nwFlp12Y7syt4hu+QQ3YFmeHN97QUHl3BbPrPwxrV0bHmJZW6h4JqV/esW
LrAifDlVOpetYmNPDF3Nk2Ohv1vJe9csSrA3ZYnu5Aa4DEgWRvS2H/2K3dv6prP383TSC1Sg70pD
fUCPuFaMTgYa57yytgkKm+ZE3DlFhRGPyh6vWiiVeI2aOjZSbxNolxug2kDc0fZvwBMB7lQ6oWS5
YO0GmC1cocsabwnQAiR4Cg6svZsY0FhIlUhFvo6qyp+7ZJ116GssOzwmzbshj/dtlgL10h1Z3Pty
2wmmSLAIOhcaMMWmilXDtWXhnYaGUQJkzfVFEFngAgHQwMuRlsJCER6q5lExBJ5T4Jz5JjPZsmnH
Qhyr3O6P5sDQJ9y8RJJ3fRQXNGq/bqVlmGf5Iugjj0OY4ppJN8OmQy0DRJNAOaKVUwfbLXRr0KJR
Iv/lQX+yylZSdjvtRBe7ICL9Qz7HrqaqGxAptqAT6/PUQRVpaxjzrol/XB+uaNE4H9knPYjCpSk7
KsgRdem3UJ0FE3oB4PV1Qjl3aMfwS1GCCc03SoDeCAg3oVTjhic0Q+2mPeTosxNEVt8SQH5lr9rO
P5vRhwDHM6jWBLfQBYDB12/hnKSp0HzMQIl2XC6D8rHxik0VRFUAhaG298Ij8Rbm5Ay5zjUmHcxh
jg3E/+zK3sLnokERSFuLOuZEi825R1Syii5S8U1Gh3IgUoG1CQpQDczYqgj5LDDFQ+KHJCzDfsQd
kdDt0BqvtfGTMhU1O5G034X23i8TzfeFNX2cl8XibvS7hXQcfYrwb04cSC45mO78tjC54mAFxlty
kDbtGxGlXbTrrwAeMB8ZnRRHClker+CY+V/Wc7oCJdEKcusr9dv1cyRwTnzfmI5uHDsPYQ7JhwbU
uNRe60A0XzdyMcnxGdDwYHlkVPsuSzCp4bjuGWqt2iEyf5C48kUU/B8ghyvRBN8vZqMaAaw4TKUb
XHPMR+FgoeBtidPdxZ4NFmfyZNyVN6PfHslhdhuHBuyxfFNvQ3da/2tIxYO447gvc3nC9KabcEt9
MJCU0F6XD8pqQotrKDtRUPpCxUjRceE8V58SZhcMkwAcyiKMHIDbQSVeslLvGQphC/lypPpN6sm2
wGleKK5/PT+co8pZWRuTgZOabiqQ6OEAabvmiKYB18STGuWjpbjuDT/zB+Fci0bN+aNOKic7DGGa
uaOXP493CTA3i3PW8IAcfKQu3MKtH69v7eWfXtlvPJhZ6ztDTlFPOcpbREZb29dWRiDvRL72Qrn2
y7zy/P9IZidjany4BQWXULuKALFKbhZXxHZCWnfBVH7Ups5iCSucaQ0uUfhbOwzkHkHpVDnFUKwy
lMPUsg5aNb01FcDWhl+luZLruzq7N5rvdaZ5VShUfrv8CDNtVdOIZpry4sTOPicbzTlPohGb6qa6
CXVIqlfHRTPA9Pv38Kb2ismJb60A1EdsJ7p6LqAnlpn/NL7M1ZnxJNamsZVofHwC1mCtr8d1BAe2
CW/K986n2NboQ3AJBO96t/fDb/mT6YG34h1lses77XLE8/kd3KEOtVzXkorhZmLxxjJ/GokoehNZ
4M+uCYTcWOEARfq0Cmt9XaVTcH0Ql2+Cz0FwZ1SuSU61BGEb7W5m/QE0+64+vykD+I5YJZiwy1fb
b1sfBY6zhVMX8a5UGhDXx9RR9EPCFFBXPF8fkGDOFO550jISSoadxsdY/T5N9x3ANNcN/OXkfw6D
e54w1KTHWu8juDWoSOh+EdDVQvOfDAsZAnhHBdMmGtESoJxNW06zHiSnLD2yUnUVijqd+np9SBf4
zr4cqY/K2pmJTmutvJ2xMgwcfSv5xHzQLfiK4iLKwrHOXOLQjbQib/JNtY19oTO97LQ/p5TzJ92Y
zqlOiwQFJiXoZyj10FN7G7sLAAysZod4nfqQmPmF3svY/8dT9pGWPRt8lOY6bRnOcZhEaAO5S9pR
sGUEh+zjjj6zANc9oXuujY7KYPgQq3d6601bQMit5JTy2/XFFG0XzmkkszSCu6zPjja5mcwhQBZg
fd2C6BxzPiNhc6kqdhUfa+upH+6n8C0VtdwKBsGD05siy4bSxJpE7GD0z7owBywYw8ez42xJcJ0O
Y95jlqb6VgvbDZr+vUkrBUdXZIV3Fd1o2mFWxMe2b1wqAcNY/7JElAyiueL8g9KWWTEpOLwmaBGS
wfbpwATNj5fDj9/nkweVp8M4yWzqk2POHnvk+uLW2FUyOq0MQd+DaMKW38+WpbGKgRoGliXrTCer
f7YgFNXDb9f3ryB64YHh4IXuUM8eoqMEHevJApimlu5jBdCwtPamAY36dba5blK0RlysMNI2s8wM
AVPdPZAMfCNFKLjI/1I9+lwj7txHNJ1HGSo5YMkGyKWBJrM8rjRCXCB19lI5P4zlvE7HonZ7/JAW
2Vq1gdnpovZZstSb1KJbgyre9XH/5fnx+VWcryihLJtEthIdxycLVH1e7o07y2uRHZG2AG7546r5
VnrNXtQtLZhwvkSqy2VkpTEcSDm8EMY8yZQFXlA04Tw82qhiO4n7NkZ2XgkAtMPmwQMHWR68JJ+N
tblFH97oihEKgsuSh0sbZBikKOqWFx1K6ajPQQ0eLxzRDAouLZ4DVRnwaE8wwqOVhw6jRwMsWQZU
CkDICho8U3BFitZr+f3s4IfVHIYjGBSPdlo6uax7YdUIfMtfErK/96LGORcDwA7cwziE8na+IT+R
VRnD+9o8ogVliXDkYLjt76qXdDpZdJ+CzGYnShv+paLz+Qnc20VH+4dKVRIh0BkBFXWoX1gOAeLd
Ay4iXwjeXRWUjCu0gQoO4hL3/vku/rTMeSBtNJSu6ooIg4cY+inCU9zex+vhpxjfLjwZnCsyRhRy
5wYTrd81N8aWQrW6cjI/DhLXcCzNRcUuvy3BWVWJ3mSiSJbHNdcEKhFhY/WHZARSMpvQVgJMvRsa
Ophxx9Cb5tKJK+NUkej70CibqJa34CboAGDXfJOypx5KsG0er8G0ACI2RNtq8RLXIqiaYDV4RJVe
96EmV3hDLAxw+g5iRg4Djdl/0nr3F1zF75XnYVT5SIDLNXF5Tyv0qm+LoM7AdIeSnTeu0S+5Zz+z
FZScjoZjAwHePUz1tniogA8+lqJdKLjeeXAViANnI2wQqhjzAe0P7bhLRNHQZRTgZ3qAB0kDm0NK
eTlinQcY9Bpacav5MfTete1wW7nTm8hP/gU78Tm/nOuivRmpyYSrpvaVd7pDp5MHVnTftJ3ifvZe
ludh7ekN4JWe+t6hVQLEXGDM9wUH/FJUo0I00ZRVxTJ1PqLVRtBIWJoVH/vGWRQcO4RpyK9W35Of
EB5boYULMofo64KMxFr0hLro186Nc4FuOKhyxSg4P1sfMmSNa67bfWn8r/6d7KE8noLuXNh0eGk/
nZvlQl+GUG6EbGxyrMzQIZjbPDwyTfMEU7t8Pe87z81wK8yktEw00LkCmDP5S0dl6EHdIZBWi8zo
/PyP1rhrikp2msohrI1PsktccI89oDq4bzfDT7G0y0c+5NrYuBspNwBxKg0zAlT7VbMMiCfl20oz
Jhf87ifbap7i0QrSTr0ZyuFW0oiopWiZu2v2uXuJ1onE+rzOjlZsrqEbsAGBr+AVdjFjc75+3H0U
aqaexQDvY/1KdICCxxD6v42zMMLaEJcVrN+y6a6NiAt5ew3pIVphU+abxQGgPf3B8ohjOc3tfwYT
uRSpnQ2Pj3VbFtO+rdsFJjL59bb6Ud2hEjms1Q17Zx6E5HfpqVGDvnPMzfWxCs4fHwKXdI671kQo
mnXfGxaeChUYGV10WV56fZ6Pj3MueSTVpUXS5Bh9T7BuG+i2IoWS+sb9DJWMOkC76T59YY/6/fXR
CTwqHwHLtZWyKMfojBqnYwzaTF1L9V4K9WOfWWhJJP+4dfgWk9hWWSZbOPpLN6LkxC4oxeOg9rQG
VZrGld9MkZSpaG45Z1NmVKddXCZHpj6bcxyMJt0Mthkog4jkRORpNM7TaEZXjEaCwaWb5NsiWdAG
xlPjZN5/4NVES8d5FfCpdNby6D5C/3UVrtDV6UYvSucsgqwMzO6Ogjg7u7OPOlRir+8a0ZngnQ2U
oYtqbrKjKgMSZ1gB9JxAIiyt/s0M52VSqihxO8GM1m5H/bUDDXSWCQ6AwDfzUWopzcUs2bDRqLdI
+AVdKpqsi00NZ2ebD04tLWnlCsJ5x3BvITQFMSLwbeW9uhYxH4vGwjmRFPJx4WBgR8TZzWihf2we
nOsrssz4Fb/PB56QJpiYBm0B7O8awsvNegKJc7MXJssF0QgPw2RTWnShhilbohE03a2ggLCIU6pe
tZLuRfUU4QpxHiIGz4qc2hjWAgfsweaYoBKgrsUcIRffbud7gXMQUGxIzEqHn//gP10irRoRZIY3
Y/dB506XR/qTAtmL+g76CT+uL58oSuAp1SdZYVooYaDxTYHMyrxLVuZ+dhUfBMueKFy/7CVA/WYo
tqpbFnd8m7ZkkCEIU9TC+rVEXhRrR8ZUkLa9vOd/G+FFX5U+0eayyfJjJN0V1olEopv5cqjzaYAr
tqVapmq1SXOE/aO3ILKUdewNDgSI0JtTPfx3Z/jTHHeGITvTK4OS5Eej+tFbr2klQG1fDqQ+/z/3
nKBGVJYVldJjJe2VCBIb8tIc2zqZ8t4WVAAsEuwAXu5Vx2OYmZqaHtMphqrhW2MW615bX9/UIiPc
4UUXZgk8BBbIgGJNDaWJmilQrXm4buXybfs5b9zBNUfFqDSKobTIrlCtAasUhYiPfVNMmaNr2lqc
WL4ct3ya5C74tjdTUocp6tYQDqIp8VgH1oQ0hTzW+P366ESniLvQG8ANIEAf4UIvc6dnaP2goo13
MU2OdPv/uQObcwcQEO2NScLObkErr3nTQ3XQgUXyIXMJiPV0b+wgdnwKb0UP9+v7w5Y5uDOVEsmQ
JlAjTvW7URVrpQ092YgE50pkhXMTMXjo5giwnKM9Fr6ZT86o3SedwNmJjHDOIUsq4DAgM3+0VXCQ
K6+Scs8kgY3rW8GWOQeRgcPQrhM0H+RD7MtJ78mNIKwTWVh+P8uDm72RjkyGy04oe1Gi+H5UBDx3
108OtCa+WoBifFQkfZ4fiVU5edf5ESg9Q3N2hvLt+sERrQjnFkY5qTo2447LbCDbhspNtNEZpESU
1xfZ4XxBExex2apwP0ubBBjTV9kWahobA9CBJVIpaie8FYLbrt8Vtsx5hTk3M5ZE8KxLTyzEoMHD
u6AV3htfQaYNrSjItdmeCHklGirnJ7SQ2C2Q6/BFVerU6iEcdQ9UMNfXTTA0HqdDG12PzRq7fKhP
1gxCCQgMWrPu0Dz1874W7PgLDOk4kb99H1q0v25Ims1xHpXJkr5Q3RjwIy9jm7p+yB46x3CWXjva
7YpsJ6WQ6Xasb8KEjWi8nOdQCTTCB+itHSEptcg/Yr+oySGL0201d56kQbmc5b5pQNdHgqgQeBig
ax/2G6uI1wzUxEYbbhJRN6BgpT+asc4cgSyFBjoI4AiG8AHJD0/Jfqpgb7i+0gJvw+N+mmjSCaFF
fuytnazdKSCVuG7gL0H1/11s0KT+uriFbRplqKPr36LqlhJl2xgHBL5+b/1qtPu4v4sr4qp5eA/d
Iicq5geBfdE0cj6oyxWJEXVMAb0xvZLe6tk+VO6rft0OJ6W8l8D4R2psuzD0LBXNZGq7T0tsebN3
BV8imutlF54taKFJ1Wy1iFjICu7CALZpWEcovIAp2g3fqn0KglqRzeU++vNJ+nv2eRjNNCWtZC8Q
RTt5tezntr1h5dsgVbd6OkLMrQNQ1FiXOdBdJeimdm1cbASjvlToOjvcfFViIVWlMkEpUMIeYFHj
lTMerUm87kLzWOc3lhSATvMgQ0XYDEfBBfSRUro2fu5kU40U+mgigYGU09p8rE/K4wAx2GFdxc78
CNYZwhztke3HtQX86Lyaggn50vIuzrw+QU29Bzt17TAkTo+6p64sN5Jc4xvmS1QYFmwOnhlSadWi
mZo+P+rTLyRVawgdQz1WsBYiI8vvZzvQsu2hpwz5zC4g2/Em2dUrugpvdD+5T9dq59gb0QYUeNYP
KO+ZxXJkeWOkSLqo8jprgMxV4jXtrdt53KVC8TDBUedhPdJMmzyd2/wYQqMFkJZt09puKsW+YBqX
TXNtU3EHmUhmEdXLplpYBZYbq3xYMhMmnrxQZ/H+0RoXZ0SlTuQ6BUBXdxYd0MKjLyhm0o3m5y+i
Rtclerg2Mi66iOdKKcoFhKES5NWzdEUT4rXt2h6ydamYQW0mTsGIIH4TbBK+fNGHQ6+qDCPM4zdT
gYZg3TsV2P9i5E/7tlwLJlRkjgs3tAocG2m/bJN8oRQBK8Rz+9JA1ONN1hBvjD7VnPkVFEjPzUo0
wSLbnD+yqgQiicNyHvoJVBjDdlBXSs5ONtvNquCtIrLFvVXi1ESj4wIL1Kz82cjotpfIJgzzQEIJ
GA1NgnTGxe7wM0/P1y5ya5LmuoJ3qf3mBiI3bo0WYbIBWTZYZ+mdKHN8sQPv3N7iDs58S2RH4P0M
dfpxn9LB03codz+l96i+yyDF8Ey0giMgb/zoh/2zpxAtXUgkyVryllRpuJs2Q+mKFvgvhfDfNy5f
5IAIdqrNE77K1uX7mq4j/WAaiVOp0W4aZSi8In1gh7cya3aanq5aubhtIbRQgKiLykzAki3wiNqy
Rc6mqDS6OYTULD1q4+MQRW9SjXKynByvn6iPNOIVt8EzFxqmTjJzHunRVNBA1lfY2fN6mAooRI7l
U53Jr3E5vs2zesotK3YVdfwVUvD9GklInHwyrb3R5sQtdHai8riz45Z5nQGywDC2nGrhH8sbsPnr
+a0dqej+A5Hv3Fsu0vnOnJeQH403SVK4mGroVDqy9j1ne0jSuroxB0Pbfp+LFzOLPdPKg9aYt13Z
ohpE43sqN24jWZDT04OGhDsyGAdFlleT9ajFlUfCdEUsy7PaaZ1p9eugRGBXa9SXSYpPMXJBU/l9
gn+qR2jHlu8TRFPNqAya6hjS28nsb5iaeFljO/UIBjXzoYc8iFzBAugxZ8UdwZiQVj8y5Ueky89p
or8yk+6Ltv8eq/GtbiTrGBu0CUdIjhPoMsTbEkR415fuo3vy2tJxHp+Qye7QNk7RSp95TQjRS4wL
nHXP6DncmqwJSA5PbA5S0EJgOJ3QMScXIJ0Cc+8sg6AkyOUfUfGiZaBthXhHCVazvDJQtvyR6r9q
/LUimKBevqEymNnkyEHH9RC9Jd1raFpIFYJOID7JKnNSKnm9DBWDUsK4j1ZyXyVQjBqQQjwWeewZ
M8QWc8NtiO5G87iaR3AmIXv1RPTUdrXO9Aejv6vH8QbB5UNFWiBcRxcSCivwH0IvuYN8mqi3ThBP
8eUxWlAqS+ZMj2C6BoGhBBESgwnbTQSXMl8hU4uwn7pCpcemjv1S1aDzno2r3Mqe2fw06JOn6tj/
dNqPrfkyFLMD7hSvjwA/RcN5qw4+i4qgUVQ8U6t9G4sCFNEkcFdaAr9i492GSWinN0V5AWb0n/Kv
Nl9XY6ZRt6UMLyZr5Yb297rdCO4u0RiW38/9ZAjBQ3XAFNPIcC3IEUGuRxA1ilaRu60mdDAgZsQg
lPDNGOy9nIPUjEFXE0Sc4FYL+hxpo4T82wVAuNfvNNihOQ5YnBBd4Zq2L8fxNiWP153IRQDc2U3M
F87C2U6NOZIpEHej13+b9pBoRSahulu685NtuSdQtpU9kL8/kJsFGp2woHoQVdREeSSet0Qq7LiR
oAJ/rNNHuYemO1SkdDO9TcrKsye2JlX4kLDBL0vdMdJ8Zfb9oa4N9NyeaPU9CiHg01iBPM+CiFNw
C/OsJWVjsaqxcT2SSnV7XV5HUuOWqeipfWkTa7KNraooRAb9GLeJdQtEqSVKCNmoOaUhuZXoov94
QfG3xbkJ7pwkBJKJNaQVjurJyH0AtRmFotsDQDmS4rWTA3IcCbE7xNe0x6UddnDD9IU26+pX1i8k
ZUiNqh4a5ARn6+IGPP8u7nBFcqLTqsR3dZ510gKIfxAHclJqvLUrL8/cBK8zf3bVxOlelnKu1TmD
5c+Zx2ofNJvyt+sHQrQS3KmjJOwKpD3yY12EiFpCB73d1y1c2lLnA+YCu4YVaahryNtl1s6mpTem
P7P/iobl3Aj38gRxcvv/gCwlNZH1fE8Ha3V9GMtnXttPXPQxNonOSLI8GYBNo0ni91XhRVAmwEn2
clPEt3gxGfl7RIjkuGoXfor1VMPLvfOYr3hAQj8sBATmqvBjIFQFo7sIeDo3x70050ZLIVQH8hWy
ot/6leRnN/UG2toAjYqihKsziZFxtzAL+yFjOUxpw2MdP7bGcMM6xZnk91jtBQ/Lq9sbtjhHk6iD
VlpDlx9LtYZO1qpRO8HMLTvrr/sCFjg/ow2tGfYl+p6p3W5ta9tZgDBaIAJEjxK0JYO2mIPrO/Fi
AfZ8rTgXotqzyuz2Y626TQyC2pfywTiqm3lrrxS/W6Vb6Wg/xw9E4CsuwtXPDXPOogYl5wjWO3q0
9rrXeeFqQW5WvgrtazXQoXv/3wRs5waXrXQW7FRJOUV9o9FjDmkPE1zLXfLj+mRe98dYP85zGPZM
pLDCTazfJa/yr8J2cEVE6wK0R7ar3qGUhBgrkxzoDb1OgfK9WyWAhhutozDn+qeI9irnYcpRj4t+
wuzG1mvcQHGxvf8nA3ytLDWUoornHk/s/olNTyChE4zgYlijKaqlYx5NW+MJcPoCnSJNDV+/YELT
5/YEgUkon+zsyDGRW2m+Gevmhd4BrP0sulgvBa3npjmvMpU6yt0STnqqoo2QbRPcZ01E31O9fx1r
0wXdk6M0ItrWy9vnbMScg5GLYbTYQi5EVtCOdeStnQegqXZr10RTqNuC3gH8wwFohz3U6uqjtiKB
LGRTEg2ec0J1G6nAWOIr5G20BoRlszTo5FvhLbEc8D+c3dloOc8zDmPd1RYeH9AgXC24mW2D/NzG
OqiofEZBu5M8qBgEoibuD2z2H3Z12SA6xBKWiPGrHxiluTOssO1u0yjZkpH6CqqMkmSirAz9goG9
xHa3bTsIBasQSbLDMbulOcmc0u7x6M6+YbOCBB4IvXoMOppWbmOOm6ZQyyCBqOtSvmhz8MSaMTpP
oAEsIyEfAdmw0gz9V2+hDRVdB22QTeDCu34kP7Bz3MiIqVogtwf7virzlENSncRGpHXjYTDe5gQ8
8AV6uiTzvcjyrRGyAcpEbDuwO7taWz3CxblG/gY9K3HzLmu9k2vAXcf9u0a+DXXz3o91Ak30JphB
e4+HRAiOb4ij5mDyqkc01CZe15XPUst+dTrEtaa8WucDukG1pxBqjKEZQ7nzRqabkhTulM7Hvgp/
FUl1jOewdUdaP3Sx+TTnw7NeyKtiDFGRYrEn5a8DpFxoTnf5JHkyBJDU2Ah6lIjMXHmeuloCSX7k
JUUR9DEUzgbd9sw8SVdVJz32NkXRWrMe56L3Zkk23bgotySRNzE0yFyoAB6Mor1PIyNZ5XH/HdVm
cPRXKXWVqp7X4C1sAnCs3EI2M3F029hkRHkvuu4GEpuqP8eKnxWaZ8Vh51sduM3AV725voiX0snE
xPqZimYpKrE432NlqYQeV5sdMFcMElTavSkrbmtBf9PMXXPQD1gjcDMOvmRAM2qotmHU/pSVTvB6
u+AGiGlqsmxqUOe0+NcbVEXRqKfPoCEwIGOdVesY16ZENLDpvYJHCpoH6ckuH66P/oJPODfKs1Cq
dRcm+BZ2UKN9PZ1m4ylF8YcIwqwLr4gvVrj41MgmM40YrEBW2lEsyEXU4KeMK8F5vBR2f7HDLWUL
oQUjGXQGpUEtQGLASKHb4FibpS0t99tyI+KAEk0f57rbrOobO4dBVTuF7F6WgwTvUnFP7fLhfzia
z73Bsyt2lVx0aY4JLGl/aOUm8uCStnWs+bLxwKQ3ksS7PossB4IobhJmN3quev+2U7jwMS4GPWTt
xA7muGQHJd8smpVVv5lNIVjGZdL+GCycqqKrpqHbPGsmaWuV2ErDDkOc+6rxk+FhfX0slzfKmQlu
3SJqlWmNq+cwFPEuU59KBlXZsfUae9/qEXQjT1VGvUpD6bjOZq8WSQhfeEUR9Ej+HiJ3FaelDcL4
sWMHKFc5bEpcCiG8kOlg26I++v0F473wzPlijls7rcyrQiYtzNVvU9GCHKRwO+TMzH2Hl9WgCN5t
Fz3Z2ei4wD+Xx0q1gS48qGjIDqd0k5PJiYCAaBLbNQF1KItiL41mcH1VL3oZC0UgRdVlovEIkFJK
lQTgTDjyqXDJ3LqFzbxcSOhy8cyfmeGcjC6NKSh1sHeKMQh/lVHoNfOLpmmCNRONhotN55BmJiOY
xGGg6z7SNs2Y+LGwL+byYfucNO4klIphJHZTs4MU7frhTgVN3/VVubzVPw1wW31SW8JygumyIVeT
yt+glNU3/jScOtAT/ZspbptXE/jpUN9nB30YwY+6iizbQdep2xYQZRfCM0QD43a5XCZJY2WYORvy
QQzA0xS97k3/3kIqITEU//rYRLuOe+mWUkQLu2fL2Oi67F5yyBsZhezblr66bkm08bhwnUxhZSLY
Y4cqPJgars8R0k7Rj+tGPgoCfzr539uCx2JYEWOVaVF2CAEEH5LmpDSZW5OTMc7OIkGUdsk2KqsH
2tXEUZP2TitL6idgqHaInSOH1iSohFXhutCbja724cYoSe8Xofq9kOd9qbBtKSdBi/jZyQfaurbU
VRswMd22WQnyajh6VHdRWLuL2vkByqVxmEL9sHmUcqhIZ82vhu07nd2YTbVp6teQlg60bh0rsxQw
pQ5+I9xPl1bYRvhJVFmVodDL76daksfaUNSDLXduNJp+m+ob0uAtaot6MS8d+nNT3GZq0sxUzHSC
AuBkBENSuyCwEdTqRSa4XWS1dsRopKkHLZmdRN61gyRwkB/+nN9CZ6Pgt5BKhlLKVQnS1c0pbvCY
KKRAYpCslMErof6w28fOiv0kGX0ygqtKXTVh5EdGus7szlUUvOuxx2JzKQm/liaqGUVwfZMLThLf
tBxVSheqITwESzPPLoDcBqqvEIGoRVa4+8guqiwfVHiGWn4BW8/K6tYmCrLXhyJwdnyHskLHyK6q
Elc6ZGZMHde6bDlJ+BBl/b4UxmeXjoL5ecXyCJ9sjkgmh4uzq++Tcal2T26cIFISg2WXTPwfmwjk
VDbefjpKWsvsniUpES7oIOpFsFlIbVBU+qYZJpcgGgPhM6v8MpHuxhIJMWH/xaVls88ML3NwZniy
8z6dbYSAIXudo+c22oXs+/VF0y+t2rkNzqVMBgzUc6kdZDt/kVSjcUZoMnbh90kt1kMG2nA8xMtR
DlgcHyBgvRq18gToS+zI1Ni0OqAvZXYrKex7ZEDsTsrw98gp5GpPU8Ovm9cSIJawVTYEUAwLtboR
mrBzu2JAQZWR7pQkXpvxsLa6U6wEuRXfgCNm02RAtJtgICrlfSybu0at/ETLD22UbVok/kpzfMy7
b0OLHGDXuLVFum2pjKu2Kz2jTT01Lr7lhXycFSSx9Cn1BLMm2BGcc4R2HJNZjjCSAd1pR5Wfzs+J
QQWximj5Of8op0TryITl15FcUNi7Me7iTJTSvXSOztaff91bNhQLIREBI8gVyRSzRZA9M+6pkH9Q
ZIl74Sd6NCAJhWPEOrrR2z6wqmdJSd1+nAQTJ7LEuTsk9Ew21VieOIwCpQ4kYFKyQw31iuvb4FK9
hJxPHheAN5ES9mmKFUrRpQuVKA0ynGjrT9FvOjnVrbru0T8yBCKA9uUzi/z7UlpXdb4dY2oqRvI2
0w40VYJIVrZGBQkUpq7o9As9lYFglJen89Pcco+fu6F5tNSURNohJ+lTZoCWtdfuK/LaZ6exfC6n
ys1A0ABVusawnLwlsjtK4PtHjwNwLI4EYZHrH3SpNxvT/vlBnEOmtEvDgsTaYdo2gyNDhmt+s1Jn
UTt3a099gt6CG/v2cz46qT+t2dt/0Q/z5QOWGTubEXNCGCYliXYoZxlpwEPVvyh0Fuzii8f/M9j7
qBKeGWlHUjTybCJ2CVGwguZoXL138f8/3pmcBUgfBZ8zI8BvFOx/SLuy5cZ1ZPlFjAAJLuArV0mW
LMlL2+4Xhns53PedX3+TPhPTMqwrzMyJ6DdHdAkgUFWoysqkg46MEvK9FEWMoK6spChRXTTstuwE
n+7qUbpYE+fSlDLW4d6RVTbaQ1O9Qpd0lw3UN1AHv31GrnWqLhfGT5sofZ2MfYLdw/w+KLDGySbM
TXEggCAMPub4TX/81UyQMIv00/wi6mwKvh5faYjBgWNoNS5N0O7benbaEm5cJPZ8tUh18fkUztMt
hjxXqonPp1nEDv6SN8Pmb5HR+TH1RIpHV93On4/30Sq7OCuLUU0SyfD6SOUnfcaTazqP7WCxfLZn
caFWcFR4mtdiQVCftPUBchyAkECHwaMvw93oZfcauuBoQznsQeRZrxFMfDo2nGtZ0PmU9QmupVgi
h8SzX0ng9MkNaFM3ZwyWo+2P5puB+ZRFEQD/rru1i/3lvEqpdKXWoZl0pI/xw4SxGN0vH4pH9G28
3mm3GErCfNYMcQrmpZ6IyYM7rwzELxh+l0Ggr8mE4d9nlzaCohBCcYSeO9TfdbN103h2x1o0gycy
wzmANlfVLtUXetZQAQe7mKUPUOWuTNH1584qvxy+FR6ToOzQR8FynOhJYTbJV4bL1o5dw5UOercD
RY38be1lFrZo0EiwRn6GVAlCHJRwoGfWAVz8fZxfmk5EdrEmSxdvki/r4y4+6kmFPsklWgqHyZEs
GeP5Fe6G7iXCprBoOVyS00HJnLUNltMnka2j9AHGfIeBtUbgsdf/5+uSVAZZc6bqUDb7fALjOKVj
1+KJsHIlLiDnLSE4A4kOA0SQ6GWKCft4nM2/NvGPRe7CjUHQ6y3mgc/JnvmyY74QTNSeJPtnAZLO
48rt0jwHD9q2F2X2/FX/Ypl7dUlDLMvQaFPOrQuOxHtIbBMXxUhIqdnZX41h7TMLHXcnOlelXZ0x
vP3r9mZf/6Z/Vs7ddrllY9EXpnKO89/QwbYUVtgytAT/mRXusoOIo0HzAlZqqfQWebJTtgpSC+4C
V0bi95IXWTFSKFPkSgAr8lmBJkUF5vzb6xBZ4F4u1dSAjHBSlTMZqaUWM6TnRY0JvsX8ZRXchR7B
hZ1mpaScV32a9fS3hzC1mDOANqD00G0W4Wn4x8sXi9y9TgKpAPkCLKbfetfw4h2TrEXz1VOPwdPO
HiLMXFj/LSPqF6vcYyLpm6gKUfPCya/f14HFxNNHS3fAbWRXO2S5oZCY83os+PdhNzjHMsy93NIG
Jmd00qA9Z7MSFQqgRUx8zq7rBaeFZxz+skTOrUSTEZlzh42t3XG2Ah/yJY0/3U2GNdiTqzjyc3co
JbvfiMbQ1oXc8KAG51WMQC26UYbhku60zvjdlJ0Va/3z7dsgPKqc80CrJlHG4uOoLgDVp+6wOMNd
fBhXijE/UjwmyIy4VPDLhnJ+ROnmvh7n1WD2V2VujGHa5yjyx0rn3F6aYAMZh8kNUi0BPzEclozh
0gw0JLNyQktdFOkE/oRx/kTqJdInMyLd4EG/836JLFArDrId+sjvnBxCNKkfCQdqReeSR7E0UE0w
VAWrW4NOe6/doS1f/55WIkLVWoWwAsWtJkxei57LggvIOE9jSnVByXrnh2KwjOSodftweSXac0If
b39AfuSRPyrsi3tJx6LIsbXq1L9TRXfHRfrd6PumnzCbJ3msvzfN3m0AGFwM6PTG+osWLwddz2wK
sdjbv0YU5tl63i5eTHKjhaivrgv3IKAHPG3vx+ndU/CWH/RTZ0GCDjpvyVnt7x//A353wbVhnB/q
MYSuEoa9mHfxPduprvGij9sAsFeIUrlD5qt3KyOgiMJkvf43vBDjvFAWm0kOcB4GLLMBM1+VE+YG
VE2pg3l/JzAqHySOm9sbLbq3nEcCYmxhIVh3zhTUCeNbrUZuqlXb20au3loVyAHgE3VZ0zkvFKOD
EoasoWcaMyttMycNRAeGf8//fXz/2OBzGQhmZknAano2jmtGmrpaAtGjeDvui924mYSeaP3NX77V
hT3OE5V6XCcTneHw0tJjbQ/h6nozxuwUFsRpslC39FR7CMJmBxTMZIX5aCna/ILat1/kLSiS59OS
yc80Itslm/3BVF9vbzpfx/myI1xeNPedUegLPi3GaWabAbTV+8OPxCl3w2aAxh0ydegVW8FL7IlK
OFcP8sXmcG4rWmiqdYWMnsXwPiWQCzEeWBBbahi6crxlYyuIPsKvzzkvozTRnENh4az4owuaWH/Y
zB+AYmhcC6lhBceZz4p0EibRhJ3FNX0OmGqPjSJyf1cfqRcbyDmgWA9JSXChkNOuSpMQB4Q+LXH7
c+aVhxTDLqOzjzb9iYb2ORbSU4kWyPkhk5XRpEoE+W3mZNNil3BBtw+nyALndoI5pRqwkcp56raZ
pDhJl3u3LVyNnBc7yPkcsC8vFPO2ylladJtmklUF2wVD0AlSH9IKBcdvewM+/dGguqZCOFA598Zj
I6e21gHwLgWCY/Exgsk5HUAXTIPoCgPlEv/Qn8cpjQpZl861Rk55oUeWLJsBaAei3M56hVmUQSsZ
PcnEzrQGVF+QXxqZ2lr5Erp5slYg0kSDZkR0r/RDbhnKNAMwrd9Bti13Jx3Plomqp1TpbGXe5Qbo
Q2Qd8PAnTHYhyv8Cw4cLLVCMeyvzbJEpObCCocAAVkq5qdFQnty1r4MB8gqNbCr3VlilkxOomKeO
5e4A0anWAZykQMM+ne08aZ56tHxuf/krZ+vTJnF3h+UqiB61XDrnda6hyRncVxIRsO99lIdvfQnu
ishZ1tay0knnycuekCHY42/zvr2nd/GdjqlFf60lry8WiMCnFfbDTg5QkRZOHVxbq0qRipgyZSig
rn+/SJPMvAVsICyz4+TBvc+H6jH1G7ffL/ImQ8HATiBRkUiCY8iXetfIol9a5ZIzE+D7CPIG2TFS
QbJVFGQD9hNrBp07iMi9OI6OhqHv5RQA70iAfLkSWT6Z5j6uXOgAZIxFdkyNftuguxuAjwhQJ7cC
tpMNraPTRnCergWXTza5b41znKPCC5vysdtLKiqhEKCBxjG1AedOhcFTE62Rc45aWSZ5WkbZcWTE
zhYJ3HWbSn0ggbmpyLLN5QF90v5NNrIz3uReVPah1YfziyrPhqV1wI/MlB07yXxb0sJdGsSQXP2r
R+nMbhOw7Mvkt5TcBcFhBp1JQluvJ8kWoGArzaT7vqje5+yx1Q2bksSrAZHvpsiZ9c7SksGmrQb8
3fJt0AE4JBJ+QT78nEvZKvp0E8jFd5XF93JEf44adXEHG6N2ymIEzJ4hIeqBGIwdpcbBNIsNk4J/
+qk4rz90BSDsMT7VuGP+tF02bA+pIot+kD+LWh787A1/D/ics5MNky0tbp+ko0k+vRl65wWd7oRw
gUEzeYvaeo0J7qWut7XI10CZmuH8mMFimaAjXLoZFBsLIMqFleCr1XloLwOYl5efZZhj5iSxtXyL
6X90FSKfhd33qjuy/pUuomB5JZm9POG8CjJ0XzoTNxrKD7Ju61LrLlV3yPTennvNWpLfcjr7wNRs
bjvqa0/OT2a5DFVFFGNSk2fHgZqKHYSA4Gp4T8+hUy+hlSJrBVIFmaTVtoU1jqqXlSelwZAOsu3/
IYJ/+i1cyoq4WkuphJOTLLVTAwOpzDUAMY3Id65r4gPHhe80OI9dmrRKFcwBors6onaIYRRLsgHB
2YIgZiNkyRJZ4zx1FSekUsDsfWzwYSXQFdIO2jCKbAVptungNtMBkNqnBYXsppDumlw0A/yBE7y1
Xs5hG3HdJlGNOwKlds1iu9ZKnOale1w2GoS6fLTsDivlWuV3H8JCUD0yH+mrecTEvw0egjP6lb6o
gCs67pxDr7umrlp5jZrmTq1nq5mo3SmTNcqvlTlabEYRkPWiAst6gr7uBKDzmoxJKIWHoCqYs6pI
WUrI6YldnQov8lJkCYYfbRrf3AqpbdedvWWPCyODVBNWGyxA0Uouwaf0VEUoqK6EDq2T6eAK3kjZ
DroWdxUYEQU3+/q5+7NWzg8nw9BWTYJz9yGubPV+4kCzY6ft9E3hy1uBtevf89/WvmBVg7gjgZ5m
R/U7ID3T9Khl3optCbbzERyvcW4Xsl+qbh45kzs+VfYolM4S/QSuHDC0XUu7FJvdtDsQ4XlLC8Uy
E3R0tAYwJLLJEFlD+HJ74auvuPGF6foVLrK/cgw0NRix7qljNrJ1q1x+3bZwrYgAt/hnazl3Bb09
0o0V1rW2FoPCX7Zxgxnw3ED3IT4MO+IZij9v+8iSwNjmiRJc0Qo5/8VSTZtDZV0hQDag3bOy0b29
wvWu39pDzj/hlW2UtIeFBnMtcY0oPGyHoQdF6FGSHm7bEh0Szu+QSRkNkmEzIQDvGnLvyUXqh3Ry
BtaDr7Z2wyKxc1XwVhH4AZ7XTa0jDHzrWXacQ8ScsQAun3m9dDZFMAzRx1qXf3kc1SydJmT9x5zC
z7SzLY2ijOFKXeTyOKpcm6HqTfCJEaxlnUE07sLdpGw7Fxih47gp+u3tz3WtXfPJGnep20FHnWe1
xibdl5qXNnvvB9nNQa7Wxoqjy42lQJ9vgG5BWu8U+hcozQTH8/95a/37AqrcHWeh0Uqzgt/Q78DI
swl3xV25TTBNLspmeZ6Tf2WzfyxxGVCwtDlolvH5VuGU7lRDd3C5N/z+FAm12q91UD/tLOdWJoiY
BlGAVSmT27om5CZyK/M6jGJBVFjJvMXtgEMUVm2vXnZV1SklGCunCndCTSki+hRiicWkbQY9xERn
byNUW1VY20slKkpfve9/zPFxKQr6QJlKmJONY4jXlx7uAvXnQhIXIHwb4yFOKHeCjt/VS3hhkzuz
UhB2SqEm68sL5V2K11cirH1zsP6/T8qFDe5Mao0xmGz1mWt0N++mDdmWW/afRParORMzgTfSTQyQ
83hdo6/6NJDK4kiL2B+aZasE9LFGacOU+9/1UgG5CuBsjHdVWDlSQMD6qjmTUPTs6rkxTZ0wtC8w
+8g57qrraLjEaXGU5G+hDEUCMlkzHrzNpDzMvaj6yyscf+yvRihRQeoArnW++RVDHrQL9TE/Vq8Y
H8pye2gcM7OTU4TXwipDKsk7IIkoVNeeyL4Cu4wo7gp/AhcWCSp45ZTnxbEenscw3JpVblMlttOy
dXu8v4wEZP7hfST/UAq8Yk28l7Ino02tJVr2mRR5avcIrL+9lP+lYtqXzeG+hQ7OX4h3YHPCYHpO
QT9ZU/W5htz7bed/7R5dfgMuew4Zpp+6Kivg+zd9pDoViJNvW7gWXhiYCFBNM2RwXPDeaJTR2y0N
NT8OQCwqbuymPtvL/tpiRNtiKwrPH/8fl+pc2uPdUanGGJrKx+U4hRAaWyAVgimSNBkPZQ/sd0k2
mPlwZBCYDjJgTdo+IpEFpmGrjH5P+u/BTEC+qTvIJ6ylRZ40P6vRfVF8LwDVwMC1ZaqSH3TsXjbI
MchBBbYAE/PPtowf+opC5NNzpOVHpNYZpoksCYLUkqs6MsrXLmBfwlD18Sy7tWucs5PLJFSkVsmP
pUt2+s7cSpv8hVrK+sV2ZLRUSz+aPua9n0K32Zj3FQTjQKzhtS/Fc/xDsP4rjujTJ+RidBTKkHqo
h+WYSIsPbpTNKENkSDefM3m2BvJmDoUltcF+NBpbDX4sw2ingIvqS32SoWIPB7fJJJGayQcB8a0t
4qL5oJtSvtQ4yK0OfshotKts2erdt6kZ7Jyi8clOAQ134Vyd4mblVvGr1rSi6GQAKFKo2mbBzGep
lvd13Xlt9daMkp+MutMBU5GNzzmLd3M+/Yz02i0bEE+M6V0+LR50dTDSDznWrDz3TbIpsuqu6nSf
Gcy5ve+ibeeeIVSDhtAEkupjGgNvmIx+Kw8PJUhE2DGqROX1K/k6Y4gyIPUxqaaYnIOjsd4Qtcvz
I1FCtyeDP4N5miim1WnR/5BPf7LFebli1GctVprl2DD2e2pa31zRQWZ3B8Llu7wuraT2F4Og3Laf
+9+3N5UniFo9+SfjXDaGTDQHQXxVHFUy2cU8gSQa5JMGZnOV2Ctpu5GaytIp5I2YjBo/8B5E9xtC
74PgGE39lhp3eVFZDQhujNbJ025TaRqoifdaKuLnuFaqvPityEc+v23GtFf1MoXvBHH+IeuS84xr
BBV6W9YmqwCjMYs2avbQgYhNKV/nUQY7kbHrUViqB0EL5Fo/4tNv4VK8GJPT1Sxj3zpvhE536iIB
O022iRJa4YuQcUJrnP8rFTmVMaGKqNEWvmGonpyzXWKk227EGGJrD8Rrerz1JnPT6/H3QBZBy27f
B2Tun7dezTBDPpRYbkBLZBmp1bBHs0tAFiS4DVfS9U/7yrmxoMLUaNtP+XGVyKwhPaX5OhjJIkEQ
W53FF2/57/tNeeUupaMmM0scpVkD55v0XFLlNINJ5/btElnhEjh5IWFfNrASpPVRmu/Slu1NIgAQ
XysPfdoyzlepQxM1Ga2LI9ktTmRLXrVXXHkD1ipnBZ+jNeejtIpZAVGF0Vw9061d5DxXq0ZpoSxN
cWzC6K5rvi8BML9RAEZYIFWB/VaN2F0S1apNRMS4WgddN2bzNponVKMtdKgsuuiujown12Vfx9Sh
GX3XF2PT1RqaaEeS7czmTjYPTSW5DdXBmXCc19SnS9y8fwvn0poDE2/V/IHJWB+Y78fyRdMgRFFv
aFrY9bIzSO2YqfRY0mpToRXXQzYgAoIWXXywtPyQQFyvZrNtDu8Dfk8Oil0prNH/UOyp2U8T9cqq
slT2bV4wvtqiD5c6i5q+FX3s6DrGM6Tf0/Sup+BcBJVONy1g8ZLtMo22eZc7Y/oWt5qfpeSxmDpH
gTyOGrqqJrn6fGJhaUf5Vllqz1TxlerwpCS5l81QX5SZHaXyOakUi2HzZIyGS4F815JUcESvOVUT
QQ50CETVQA7GhVVpWLIpZer6joT2bWZJR6jFbhawYkDvIX0K7XE9OiJwktAsdzUGsLDJnYaZ6HB2
K83WKztTrBVQXYPclZg7PDNnByowjsjylTP7ab3cbWmJmmv9aGRHQsCaienPCgPQKxV+rW8rUL6r
YSNwadfeGJ9MctdkKlUCjWmsNdqOf2mevJHs+ST7yfsH16KtPd32Oldc6CdzXEhvUD/SdQJzhTk5
dRkduqJxWwoG+6xHZpgfTMzD11Pn3jbLK0StqYRpYrBU0alqqDqvw6v3RkPTIR4fjOR7D5WwCaS5
rPPMOkCrXN+kQ+m28TnPcZ9Q8H1K0uK5YPS1b423vAP3fgSJBAPDKmQqvXaSDmzqY2vKm+9dh+L9
XAZPVVbapFG/pdVjHQ4/gYS5y4PeJuluGd/64peW/KyrA5hn5yYUfETu2EDbUaMfZOAaRnsU3eAC
YNkYukx7XXmYuhJ8wMFeNs9QJHdmcOFIE4b6KlEk5IP+F5NcKMwx3pAofS8fV0VgGQLOZeqa6But
ZJYRBBmeb38/UYjnjk2RhlQyJJJj7HxwO3AcZHB3c6jZa5p/29T1rFMHC+BayyEq4bKnPqXFXJpN
fiyg2pNn2kkzgUdUDPkh01FZUeKnMR3PypjZwD1Y4FV9qEn3mhKtBoBz2SiNajX18itpy7c4S+96
zFpNoMGSdLDiJomjpSIi1St3irGLH8wlYGoag+Kvi5Amr7qYUO5eiVKTnagpeq1T+8kOd8wSIxvH
LMqXYyeHVgUGXEnCUPMS/ygm4zCCjKtovC6dT9FQ7CZmHnJwTvlSH71qmWEhk7dDHRLIYPlx4n60
uzEfgP6irpbKIISRjMd4BmQGnYGo/FFquUXpAMIMSF9CmU0u7dtfmbsyfz8tLvaMO7/pVI1SnhbL
UVqgKJMWoCt6nRIZ7Y9yRyMMMpuFIKtb/8cv+ciFRS6WBVraqZG8Wsy8gZF7KYgEfRyekufLovi4
VUZpls3dcsxzHwQHO2BQLSkBZhs4jbm3e2Qlcm51KC33snlkyQo6Max6fCcT8/Fgsow538dm8FbP
yq8cZeEAIf72vot2gYtwpKJLM6txjlQpsJb0pUzfbhtYt/HWNnPxbImSsZOKcjmmy3OfTNsy2wPy
I6DYuxY1P10Fzh/lOnjLswA7jbfettm2kMDS3NbTrY+8QMhKca31cmmPn7nVe3Vi8oBVrYkQEEE9
FP16r3nvT/9B+nOlev/JGOcAGRtmVq/HaPUn86HE5OSyU73ibGz/0bf6CDIX/UBS5nIzkxgpero3
NKQ3oHkussK5beVahwzr0RH/NcaYwYOX9MEo1VrVkc5BTJcl6AWYyeM8l445bjMw47ZDaOXRKWNC
LI92/bj/Mc255jSl8rhAzx68cZrD5Hd1JUiQ8u8zfWOpbo8DcxZiPhUR8cccwJussce+8/p2w9LQ
QQfA79PfgRk5hemzqfMa6Vga20y51+LnPNiY2VMvzc5UVLY+xC4i8sbs3oa0OIRZCCpk1IXGKd8V
oWRNLdSsy/ZdI5HdqOpfcak86FN2FyvtloDpUy0TELY2XkJkq4OEd1CSRzPonRi9SxN/Y5EGJQ3F
T9q3SXtIguXOZBh2Us0fzfAtBIRar5mP4ptdQUYzqaB2OmR2LNdbiYEiYhjsWe3AvoWZL+hQDv29
1uRWlQBtgefSaPabuJmxSFwgc74nBDKl02tULY6ef+9zw6n15EGaQIggB/4CvcCxn3w9CNwuJgcS
/2rkxW9LCaS2mtfFxTZnsldAgFprwVeS1m6SaEdS9n4ZK35qVq5GH5UJ85EgVWZd9SipyiEMDbvP
vimjdqB0sSOi4M/JtooXD6XuLahtt60KlGIOmDQUTybTBims36opotqPhN4t4YGMf4WR4dH8F8KA
Bcp9G++XTdm/TBCqqbY9kHuEzlYaF244gr1lhA4hPPQUmFYYDWDnTdxGKb5N81OItn+fNS9BH+1m
Vn2b4sCrczwub9+M1dle+MovSRwXkoxaN6K+YcqDJC8em1FPAwX2DIhBjbsiLDjIXBL3xRwXnkxD
CjPkscpD2XbWiIn3Mu92I3Y06qaVGaX12pw4df5Wx+9N9AoZUy8bzE2tgICGFuHOUGXBBlz14yZR
DZRnycrNwIWjZEjAp93gwQXR113hYPYF/CXARzuAXIEFQ5Sp8WnzR4S+tMdFJ7kiSQwd4hyutTgV
zrKZQHSv+clmOIiH8Ln9/mKMC1L6QEDBOWNxc79HegMpMTfpHoqgFOiIX5vFYxer+vj7hR9f8G7V
m8nMjgscTRzHx5BNE9DBTeQ0LBl/jdqvjrDZUVPph7ns+hjNoKQ+VenPLIUMXRmtBQVygmAidUBv
ZpGsstpOlHqINp/njcnxHCuamAHJkx2zDgSWHSgC8YgDsjbADBLUHJ0U8MK5Lv1JUt02L3UrUwtR
+f5a6/TTdnFBYZ4DUC9D6Q1lxHhCM9oi7+Zd/5yrVreZMLjTPjUP5l/0vdqVj+mjsHN7LUOCjr2i
YAgCoG2+qDL2oVmb4ZLjzINhPWo3+q46pS4Q877SWyk05uxyQKlYFO2vYTrQrUbnQkU3U8WACtzR
xTFJkjwA8x32P6IgDppQDuyfh03Q7CYMqJN96oSOKkLtXt/sP0Y/RC0vjBrLXLAiwdkkZ3ZA7ANy
q37HNApYPWJ/POX7XLFKtE9e41NiRW703ymz/X0HL8xzuVQCMbioHGAenQ7LBA0A6uJRpgheM1fL
rBdba3JHqpjkCTwi2FqcX/AM6n8huAHdqN2j8XnG8syziWprZ1c2e+hDkRdd//eLOPJlkdzDUBog
XTL2H15U9TGUD+AqeYv3kl/sQBIn6G5cPb4XO7qmXBcfVCuZJOsRdlRvftThEeKbYKN9vx0Yr6Vt
l9vJBcYxhtZiZ2JBTXjfgTOkEgrWXI88F8vgguHQdWFICyxj1ahanNHPoJoT7Dtopy2HaCcJfPS1
mubl5eObhktNyg5CIABKynvjqNhQ7HOZo9WecozeiQeEky2mhxB9Ky7cFbFa0QZdk2Pb/Zjr5wlD
X20iePWKbHBehRBVwWAbvtXQvpLyoWTAGDzePg7XP5YiY64OlWhF/2D6vDhzSzwPyzSsdehd71Kv
8CAu74yn3pH8xg9cU/Sxrp6/C3vcvkHOFx2JFmtKtphS+bk+MEvbBFkVwMqQFnNiIUfV9fNxYZLb
xrwxFzYk2gqclF4LJ3scC9s4rNQFjV1BvtdGivbPdlXnWqZKhNeDFmOV0E5+Nbxlk9qVu+rhoKzn
mI6ofiVaIq+wpJFBXaiKJUKIWLN6RAGAzn2SWNVmAfK8B2oyPWoCd8VnvX87xz8bq3OumSDQj22D
1yfmINlBXemIMifcxb6BxE95BNp/3/0HSnHXou2nSjsXeVK6jCVexMjkv01Ot5Ujqz5I9njSj+kT
BfNR5M7CiYIrd/GTTW6tlNEkqzXcE3aQjr1uRbb5MoE2j/xE0XTfn9S70Kv/h1rMJ6Nc9OnnqaBd
CKPSBgnVZh3tZvvyFc0rDI3kL62A1vFaOeGTPS4ABQYEkLQAG9u1Z5JBxKnLoq3SgmsN7akptiSl
eCZquI/MWhDmr7iFyyYGn8toQYTEKgjHh0TGLEorW3r236crnyxwh0YPTYg5zdH4QMfMbYxzHxUW
LX/cvvgfI0yf8wWInMkMPb0PvnVeayeqJXMIa5Y9jK1hd0DZNk3tldLwmg7JL3MKQce3JAqY5k1Q
AuTKnd4TR41+6Utut2ryMyPFu0JntFQbK0Zrg8bpZgpzqwlRY1aW8i4lzM+J/JbU/Xs/Vq1Vg62n
xf0jqMPr9BxDnCak92Ou2GH4lA3NkWX3M/QDoLoE6JuXSNVd2bbPwLelbhDHe0Lre9BupI7aLWdg
N2SrWpTMHRPsDmh2w6neZXN6KAd1Gw+JpcnVxmjU3yYmrJXhl9KMdzFr/Jga26WqH5hUPGVx4Y1d
c26SlwyMriyKvJbUPeA8HRhJF2ZrMfo3IbVp3AkC5sfM78X2r+9wRUYQ03UdbQOZxxdI0QzilJnS
Y9oo9hDkhymJv9WrULFKj01c7hQlA9q5nHXXSDEbidZz1qIooL3E4UOL5ngBrgq5je1egtL5oFqR
TuxBO0NOPCobRw8XaCOAZY2YVkkxigrltgzNgvmnXJ8a7X2G/kR4YuOhxuHKqh9QGbdMMhw0ZbIr
rXpCMwut7smuJcz0JfdBu1XHtwKwMHPaTspzGIBkULlHiPTRbvEMMNH2c3ivQ6YsH/F8XwCP1F6b
KNjEEXhZ2twCz68gdPHT3X9voaETtBIJ6Nx5UbVy7spamxR6pDPm3vXCAqosDNJNR8khCBVHwy8r
V+2DMvNkxaZj6RiDrwbpE1QZ7Z7+NvIVBNfez0AjRGPw0wR5aiqSCuZfvPzP5MvGWiNTSKThZ0rD
XbEF0+bZdKXBUVHp9zVMJgvflqt/+HK0/uzLRx37IlHqkk7S+r6jx9EwDwkzgXq6G1hppVFpBxHG
Veu/9GofZS9RK3pWf3i/W7a54JN1RSjHWQt+UQOSQk3jDPl+lVgzUgJJ4HQ31VXtRM34xuR0o2ol
uJYnwJOqlvxU5ic2LgUAWgam8qU5duYE7AchNVCfITJ6dgCrQpIcvBC7eX4MSWAR8HiTxhuq5kdZ
P0RS5lb1Pp9LG9oXmIwlUIbLWOYo8riRDJ/0uywB+Fkrlz28wZjtqzE9JOEDWR4zajxKCdKQ1igs
Vc6f5lExrAB8fou0NcYfWV+i/PWtHH9P7WmoC0/Vz8P8PSoVSx6ejGaf5N9Qey2ip6w/rE212eit
RH3VMB7bwRt1JrNC1ludOlhaAGe74Nrh1kBM1k46xYZwpj9Q8lo3ENkI+/2kVZYWgRVPAXQudxMZ
8NAgdwUx4OtB0SCKhBAApgATbujzKw76e+Cap510zCZIofa/p7lyQIALyVdtm04iBTQ+9Vsvwidz
XMzWxmRKywQBerSNY/JUv6PQqWNCzXCVn0OBduk6XNpubq+RT8G+WF3TpYvb0ANEE8dSKR2pCfSt
1DxpFXW0YF9HGEhSAruiGP1OO3vWNUdr0NDOY5RetI0yR97tn3Kl0qtpGBRQZRn9D/ywz78EkuhD
TlWsf9B1MHCcwvm5G1srmzG2FCSCb8tnSB/rvrTGvW1LPetYu8AaLQdvGVpLGROXkszVFjQR5sSN
2rtaSbz/QfdkDW2GCZ5dja0hjns4gRJsVFM60eMKMi5Bp27Ir7d38v/xqX9McA+lNOxlaa5WEz7z
VUArs7uVKCnEOFIm5LvlX57rVl4uiHFvpMAY26k0YS2j9mJCc111gSR3YmqbB+mAc3sQ+XAuyfxi
kUsBQQ7dqGMx0yM6QXZFUJQ0BedDZIFz1FXRsmIA+84x7HO3Ic8UJDSCj7S6j6+x4N8fiafFWyRZ
gorJSEF7wpLtCmsy3dErvukUkrKZK54CWL/6LYOcg+ljMOCRBGtanyDyJvb/M2jolXv86Thw95ho
SitDqAgxTpe8osEtejLYjhiLH4NiQ7CJ63e4tSbuGsdmr2itgk3sHBns3F7rS+AMxiQxxfv8vwa/
fTl4XC+mp3gnhyO2MOgqJy5bDCufO8wNz61HIdtKOxFme/39t9bHOYuRSEoUKDjpuQzQiYFhv650
S/Nnkvz8hzvJ+YxcN8JG6/DZOk/+ST26WeEC/0fadWxHjmvJL+I5dKDZ0qWTMpXyqg2PTIkEvTf4
+gmq57WyoOxEz7xNb3S6kACBa+NGyO8LF2yxEs1p8gAm/iD5NLEruxACMlgtzxz2bN8R6k3NutrA
4Xn5b6Qom7F0uk8kJ1XuxI/VY7yG2qIbHUQY3HMO8PS62pwtaTC7xmpg3A+pNPqDeWvooSMR5mkG
pAG1xgcRi2PVz3K+rlMEHxDCLdPek0Pp9fIHWJ4F/6XxQzTQYmFK0FC5ZwNpBJNaFm5yW+1tdB9m
zYDkrpAZ/dyFOl2GezAZG6ipR8tnRk3XJj7aWB2ifj/cvE/g6fEj/QpEFqk3C9kFzpnU05W5t1O2
MzNLNJQPRYpcZAnwUsHY6PIYLh0h91hmCnRUNOOxDEXipfMaw6n+ROpbuZF3lQwy8VkXVDvO+r7T
TXGvBmAIO+4XI04OrL5Ob4G/dUOv9tr6Or4lrr4WdqjOmdeTFfkBOKgLK0MPsg/UXW22B64ZIjfV
3ULraTgyuPvbTWN5S9wNyHq1GkQpDF8r/Hq5p+tz78WuahRcFos7uiBIeoRuJ0DPZB35qfuu2xhk
8eG9jmCP9v6r98HzRMwgPOmMGB9Xg0JBBiYn2wCLUypKmwW3lJcxw/THiN0vt7Qqoa4NNG0lKM6J
Vlj+fhJxy10GOVcFK5RT4zKme5ZoKElgSjTOlABgl5QxwQpdPzooiditiQqZ6CaI9sFZkqGux9os
cBEhHuHlGNBjVAT+4DFlPy4bZzPUch5IN2INWjMf6GHHoLdZeCwXwinjljYYse8xbFonO6G2yhK1
/jAmkFnE5LwB8W+by/5GK1cr0lfawTygMu2UbnS9CI9kW2EKdvZFn6zEXQgVw7UJhbY3PheSq0ku
ADZqcMe19wJIWTJcK2zXtJWrSRgq0HZhhBi+u7bC0vBy0urgupICG1Hj5ff2pWvHH4CF7Fe3VV3X
kAH/eU/tXFeNesZwCikO4HF0MR7pjVHqKbNyrbaY9qk8q7ht6g0hDdgPNkO9tkiBkY1d2kDBfn40
zcMcS64cZWs2bHO0eLvQqQbf6DFkmrwMBpoNxfzSDOOTwZRglkGZ0GZO3LaOaSR+UoTbsVZdeVa2
KDtcmwnZpVXUOGFZga4ZVRSXJYy64QiorzTI68v7/2p6cPv/Ix/l7h5gCZJlyLN0MKIiSPTwjsrs
FdQjnk4fMVQO+/PazbdyMXqkZ8FMMUprQOuOJh5tIw9z174Fuh4SgfUU+IwabMhNWWyVKtplLN1a
oCUNlcplNagnKyA6mIQJZCs8oCII/bvwk0j1PqwLzyDHWn8J1ddmvuvSXac+Mvueyeqqnt5yaHgn
PeQIpz59AJgbkPPpCFr7t3himo+6mpdXRmAoEFq7NsyjDsrraK5RpNzG4SG0V3Z7KKJ435DkePnw
yOIF/jg8E4UTmejQqYeENS7Rn5dnjmlYms1Ijwa4qBIA4jPM+batfFUm9IBxJhAL5XHtJPm9rseq
34WtqzDIvA6hqza37byV+toh8rNKdUerd8qUALTXoD70KakAKKBt0XZQyuwlVMs+KYq0DGGabX/2
mD0yUIetkkc6gMzcLLdNddN06PIrpceUDE21dD7aElrY+RwMDKz8GHnsNXs9mh+zLrlRgrlodlOX
z6S/v3wqP4sO3KlwhllNMilioy0fs6tuk27z1ftCmq/vRCblh2nm1uFMc9ynnVVHEz3KaB80ZQg+
IBGNK6+eYsvcGtzz0IqaZJYcYiBlgjwLYOq2w1T5aTABjTNfbAqu83yr6CuWV/s6hkqjopd+V5Z+
lDavERueUpSkeyX1BGf8IyPkfhcXBE6motbWEMngPMgcbbAcUiMqyZqghfCyfd8P0yZpNIeZ0q7O
H4YiDS7/gB/Ol1ufM5sWzXQzjgyo08G9m3PrMKDIJ1nYxxS8MF65EdD3iOYxo0fQ+rtmYjuTJjuS
DSYfbS+3Gym7HuT7EQD5lAp2qHxxuF943V+v/ySEIZOt4UnZ4A81289ZbTzTxsgwCCNZWkHqzAqq
CNS5w12sRDut7R5HOZqdVimu83Z+HaVxuIriR6iKokINsipjgvayRoDpBYa3yI9zaT5ptKLA9D4p
3Z3dSIZTTi3G6CAd4uvAtj7UFBa26n0UGl6lVE38zs4zV6p6YHhD+9dIhqM8p1cjAYrKQDEAVCcJ
EkppgoI0BBZoyfwEgo0Veh7WhMJYXoIGdXCMftwO0wtR7mIMVPXluwZBmTmyIQaBPpGtgCI2BUsL
8ZU0yLubEhVTU9Zu2qZzydh7/fRZpXSlyYNLFgFhiv/Z1L1Q6l1FAz40lnZJV/ghtFXSaHQi1XbV
9HaaOlfHpApgp6h5134/A/MStRjvvG3L3iuy0gFitzetIGlbL26ZY/YKRLOwnvTcRT0++qMhw0lg
eCW2vYYSF6N5HikLpxrx07M3w6hWlQ6a13QK6pAGpJpuk1Jzpsh0ulnz4lBbjd3NqIDwt/so+sRN
MLakk9+68lIylKIi6g4ZCh5GisGpDL0scA8h4G+NIGsfWkN1VaN0tWYEu6rqhXOI7g0mNB9M6xVo
Ul81UXzMAZsfU5ctBzjH/njU5adQBqNytgb7+NwnnoQxeFkrAjvs3BRvpqfoKYwrRdW8iBR+yUqf
WqqTdjcxG5wCvz0MX3TAs/sS3HgRxSjpazFJngEC3bhofVNPAo0dIxUyF4YGCiHiRfYIocr2Ju2k
Z0PP3FHO0FwEi0OjH+yZbi5bgp9l2MUUGDKYMg0FUMKviv/JMwnldOjnsO5Rhs33ul8Cy2cgL1sY
jTNXJM/3JUDw41GerMYZ/VyVq77Oq+FAEV9BrcChhu5Ui8OLFFezMbpAlF/tiF5jVWwkc9OjaQI1
HkjwHof6SSmPRg0t9bfanpwGSAxzRHsQXSaiZE5uyA70gkAt9yg1MWjleugCIwPrbUcqn5n9OiSV
Mw/oJaoYgLU+NaSEZvtsaaNThB+Z3OJD2s4I45SmyFOlW8XayFnuGGjjmJHlFkm7zqEDpGovLKqc
PMT727XTa4IuUWPi4dPKIyMyJTWxQSc76sFAjE8dAeMwFqprgaEgMpQAE3iuMb8JvuJybj/O1ZRN
cFNDjBmicX+GMmOspOOsJ8ZBk94q9Jnb/CmqtaAebisr2jVm60zIe/PuURuumfxBRtmD2MmimlwH
AyYGBD/nR16yXKqTn7P4/pNLZas1pY0m2ws8+x6EMethi7mLHRXqJp338CcrcdFK1dAokvNWP8T1
NXpRRVGi9ad65e0yv9f4hl5s1AOmIaqXyE29whW5uLNRzMn63IVm2qRaVY/126RF7pBgSLV8v3ya
oiW4ICbOAK2nNTTo47HYZ/G4zUxRHvUzh/0zICBLwHLywUzUb0e7BGxhIcuVIEI47bqtGmDAIpBE
nvns5fgOuwl3V7M4nJPOQuCH6fC1HB7Ae+nN9RHzE4CKByUt/Sm5g9SeCAy4/Ls/3sjJutylbMpZ
kro81Q/VZL4qw7hToS/TGKDmTVaaEcIFPEwgO7HCaq13qylW1prae5e/JTn7UE9+BHdfe9JUEGgB
Dwxh0Cpp7r7y5UlbyaF6NyWgVi9JBx4Ws7DWZvIcQoyotEpPtYI6noDqBmNyiKKkBYRf2IDLunNx
N90+/0gB/kCXwW86K4jilx6sZRXwAr3RO/ZwkEFkMOiR13WSlzPTSzBRoNQSQtsmqOGHZ6Ks5xbp
MyZDxlkLKrTvSXRbTh9SJPkRGVd0eAAvm9MkFhArxI016hQJxA8B2wqnDwat9T4UadotUeiPD6YA
X6PaBGMlPI8vBgO1qu8JOagy3pYqFX5d1k5qJ+vQxIRpvx9ROuqkSXBBefquv7KGk3W56DxKmAz4
gEoOHbF8iUmBRphPCkKcMQIUIerqVWJsuwz4mzCU3Uap3tIM7iL2MfvjhOqGpQ+j+mbkM4K1ndpF
jpVVgTa/qigsAB+6sY2uhM8oHpQ+Qt4Tpwe7E1Xwzob4J4aJ2wQtzMaGA0LLwEBs1ige8vm4ngVn
dfY6n6zCJRKprU1RNYFJ1egbL21vm/BlMrweDBeX343ABvIAHMMsOlmDxM5By/qdVtqrRgRVPx8I
nXx1bit1rZhKieHBwxgNft//SjQ9gEiUU0urKkzccGqdoX9tVd3Xh72MasjlHS7f48Jl50vmKUB4
5YgM46BDkbXB/GCvu1Y0OHmieXo2uBERyS2cPdPvDfMUbzPUO6QhJ7D5yYRdlgEqFavLm/pZiF/8
yskanF+BFNUwlgkiV1gmIDoP2b3uVweIE93qCDJj5tAXfS32yufDgpN1OR8DIvYotjqDHqUILSQz
IE8JkOath9rerbJfAlyEAwFAtGvBhkWHuvz9xJGycTTSklY6qAbnBtx1sNI6JgRS9JWd+dl6TkBB
LkIaiK4uX0vvBz2GS8Epj25zJcX+gqYo1pmDl08151/A08660pPjXczCyS6liqA8mKByRpzBWwhd
tCdw6zuLAkSzjbeitOGsLTtZjouAEsmSqkwq8Pq1qyFF44ruM3UQ3NWzpuxkEc5g2kmRd3qOECjM
7qKqCVRk/XSuAbssBS3Anw057lVwpqaxZ2W2RnwvVJ5A4gBqPrDFL0I2JF0Ttwz+Beew4IvxfM4J
Ip/SnAa6yPzNjuovQwIgnLzqHpe4OApEcbHAnOk/OnBmZM+tamNGDWVUuO8QQhuq+W7VgaZutURw
pIJnx5M3T9EkRSAcIYcQs/xJ4kIN1738sgV3UOcsCmsQc8Ca0WOnlkjdj6HZBow9X15kucgXnABf
kdYBbghrszIwXCR5mPMFn+TjaL/MSekQIZuk6Bp+NVdOXrEcynI/FtjSiDHCZZIpQoc9daGqtCl8
Gmg3lzcn+kac0dAnGsmVhQc2oyWGJNWtaSGaYThbcPx+xF+6XidbImVPVamC3V/odOY9qLWDMNC2
mh//Elpd0ZPiDEYURoqdTA0+VqK8MDNDz+chbt/sQvdGPXHs2XKGDuWGcXA0crTyB3UUFbi/QuBL
F4azJCMJW8vIYYhHq7zGxad+UUDdNsuQM8jmjR1GK4ZhVFkvcJUkgOBR4gRMviF3UnOkEBxt4zxg
ReSi3xVE2oYaiqsAr5qgfJGEhd9G3U7T52pD0vCXBD6Xy1dC5Ln4AnERhqUql3i3FbKQDCD3RoH8
ALEedLDa5wm6MEAKUL9LN1aZXlltIXjVokCBrxIn+pxLeb+8ge30DMtYZ85/aEiMd/1ArtONvQ13
4J3z/8utc6ERbdO2nWg8AyOxeNB0G3rvmGldy2tbXCYRvD0+52ZFGWbygHdBnBnC9QsDG6rhcYDZ
Aw8T2wWChPrp8gZFSy5/P3mKbZuWsGW1fpjBz2CTXSjUeRH4GLKY7JMVpLyIInShl7AHLdnoNt83
H/on4BBAoUHxJXNo6MQ2JrMdKMPFvtAAiNbnDFph9t0YEeSJ8rHEbBisde0sfpUdUeYuCxhS1DT9
eT3nDlt0y0V3d3ncFx4/P01ZxhLNEoIAvvFm35i8FqQnMlhKhzVYp4G1mVwMnbjgli5RNtB8cQvv
fNno29x+CaydfIFuBjGkqUCcDDif53IbbvogvTGCxhWTMIiuE2/pStR8WYbrRJNlBE8j+8iqBG9S
sAY/SKnBI+aUEHoM46PSffa6iC2Ln6LnSwv86KSix1AZQzEe6YEWNC/FS+6DjldTbiEx701Q1q57
x5Idip5DvW5+iTXvBHeWn6JkhVlOXW4izYyUgBHFHfIajaCnWOldA80NW0u8y3ZAuGcucjLh6msm
4cvJK3ULch4NguxsXSFd8Dp/gKZI4zYr2ZmvGkC//8+IrD9DbV63cUhtWZpUfFKT7Y3qNYwedCYC
2Im8MK8WOqEE3Uk5rCuSPl938y2wBMou3EROcpdvE8/ytNXwiCB4DwHznQzUon4N6iGQCb3kB6FZ
Us8WWL9fpcHZpdBoQRyRz2CkZTmwHeiUMfI+q6CAIbTpXcuMP/QSzHFhODOUBac+6BeEkmwBa93V
XjFc1dFVa7VuY7eulvauLcOmgl8jM2BQB82JoCodswcNPHVgK/B0SEG0/YJGnTzGljmxhXWVoLfe
+CpAcE14N4SYRk5nZ6ond4gxKHdjI+hQ69Zrko+kuEpJH2igr8siCYoTH0pP/bq9Y+jdZBN0DIe7
3ITAIn4u0UHTNIICYlC3hIAU3rB3YATEpGPFwIcUZM0zVJ/d0do26VOH4SWD6VBVfwM33qoBl7FM
N1pSBHPaOg29zuMg7lQ/M5vAJHtNLjYNMCnEBBXjqAXpIiSqMSCIpLXZjn4ql6sCX1HvAxt4Fgir
bhKlRr8hdDCR2Guhx0rTHdG9ktlVMt2lgBuE9GmYXhUDyrB01WifcnatW53LUGiVbCB1QBwioTQB
CtqiY75kj4c6KjZhHju5LTuT2gucxtksFwQ/pg7JP1XjFcLHqSU92C3xGBvFZ+wqLkKHouKsTQIE
4fnI6nslc7mlJ74BbNZNWYEF4GDfWbk3xasUExfUVd9RS321rycfPKyJk3pUyMxyNlU7WZnLPY0w
KYtIJdahqdHEzOyA9oWPGVKBtxAFrwZXloA+UmxQCf5/IZNjXuuWK7r6K3sqVv9XhcEfroNLN7py
qCFCikhV3qpuC+FjB2BhiNpBCMCJU0cEz1FFnoJzuBlTrVRbhEchBIGOxNw8FHqxC6s5SMxqN+UU
M7fob5tR/AGkbRBluenOFfgow3LbRtAntsAGZxqboiLeQv3aZxAllWMIb/Shhz84hQo6yzhUoFTX
1ldRmK1ng22tnAkKO6I8l7+Jva02FplQPoIy4hbmsF/VbvG0eFv7NwErnyeSIxJZYJO7gTnomMpk
hpvPrsbHwvBho55SjIyqfiWDrMp2Ox/gjjogth92a/YAI9m/iUowoujM5DKMBIAFw6glUOlrhg9u
GYc10zaDigzDROMQFZ6l5a8NS7ZVDYlIKiJGFxQzTM7vG1MjI8VBeDpkYHLNUdAYaidXDL8KTXSd
3i6HGaLVuHRjqjorIxYKr6gVIou7VqAM0DB7rybFcWBVcHm1s2ZUsRUQyKuG9YNQu2wUAuQC2r5D
QMrBDcEKqjTtLry9vMz5TX0vw3nyIVQS0Bsy9dDLqS8XvZtCw0MHVq4qDEdv7y6vdj6f+F5t+TUn
FtuWytxSQSp6tEEzWEG22G6fsuh6AuOSJsHt2fAYskgZ43zM/b0oZ9YYSacZUjnobtetm2pXZZg7
l7d13hOdfCzOkuXtEGNqU16SX3krY9owipzyCKTLi+7o7zN1lhFusEFei3L8f7ADf2+OnyCKQBTU
hpgDRIaGAdH3/q9h2Q4kCl6yb9ZkxXx1rfntFVCjsEOjyASc9YTfO+fnhkxryMOYKupB0YodqNK2
ybzuCkFjnecE/1/P9L1Lzs6MVifLeSJDopp261rRbzodkzNKOkDkPiyelTFah1pceUOYWS6Ij6/R
YnaplDkDAPOaaT9nUeJkw14CY2KXSxsDKqpT2vp6W08YXks3BtvpKrtCx7cFx1yO+WsJPEwgNia3
ipJ5rNOBRJ8gg21lL1nTYyL7lRiiPObs6ziJKrhdWralGcoczQc1kbZNF7swDo5araj8VBq5o9b3
U6oLcqezj+NkTc6EDrmdme2EtidNRpT3or0izBbOWrKTJTi7mdWNpk1lSA6K9GqBLVrNOi+a34v8
VxhDe6qbvBEathqwkdNEHM06ypPiKXTcW6YUEEsS7PgfssXvy8RtuZ2hejLOMz1mADdYoQWY32/o
LE1JtIsr/WoYEWY3cewlKFqFy2h0+8uOx2DOyROG9QK1a/d9jrIrUL/BlJruZVtyPij6/nXcacV1
rlV1MxqHvooCzWqBNoogIhFW20bqbvXQcECHLYozBV7AXl75qV3GoG9TDchhs81wpbsY4VoXd0ss
rWwjd/JVB3MIK+spEXDYCD8F532gOEJsM1KX/gCYH5YuX+cMu1v7LdyoN9pxvjLW6rr6nYPiAIIk
lw/658jjV+L+fdKcMxqSqU/sBViFiLKEEhWol7JA8jsH2rTJPr5Nb9T1/+8xnNhLzhnpoR7HRZoC
M4zpj3ZbYEocENLVCPlDE8wsuHDO9CWYmbml4Ct/zU7+rOZ9b5jzUlkPYlUa4ivrq24j104Ibpi1
gu41Xfer2FMhPBTfhoF0HT6PG+KqO4hydS/lW/sm0s3hWRA5gw6OoT8vnKINZjFS/JQFDVYzKL/l
E1TEwHrhmm54322V7exBnyAFLYfby44iLMtfdlyE1w5gciLPcomrV/qzi/nBpYfer0Bd6zJ3BGwR
NSMxy95ZC//31ycyZ+FbIwmV2Qafj6YW96QEtQvIZAjdNI3m2fqwpVG+JonweS8W7Z8/PGZR/jxt
NaJ2HOcIT6zrhcszRrMqWIq3k2+gKuGJm8GX7QkGX/5cMC4TNP4mBVMRqbGhGC4ojY9FScAErlCP
YpFFP9+T+8/FJjxnRioXrZJ1Gj1GbZCy6tAOGOqVUIuRbMmtVOlWB8hejftdOti72tQED0t0lTgr
RkIUQxIVSn5SBnbv+Z6wX4Mu5OC77BiIzJmrsWj0oVSTGcyGdD8893651zzq56BBrix8TAq1Sebr
a2kjeq2i/XE2K0/SjMH7AeqC6YNOD4xuXYSiBylahDNOuTyqpSThGxqtsm361OmbKzUR1d//oaLy
91XhYV52ZM2pYc8ZbGC0Hu6Wyilw8nuQSK/sG5GaouAZfKXPJ24V8wfIkBcbM7PKm6Aa1RRA6qk3
BUaFzPn5sj/jNSV4m/q19ZPVGgtKjMOIVy5vm824ZQGDqp2jYqjuUfurJPApbzKUWT1MvVGncdU3
EYWiaMOcoWmSLo/GZKnIQSOoTyW3QZm0ha6vieFYmorUiwV35svDn+w4pIoxaynMDGnzawMzIJZ2
Hef2+vLBnp9X+7ba/ABDoqQ5KTMZfVQzCSqMcFDyOACTP82xqwKrYdjvKusDGRKXgpUXf3DBcH+B
3042KIN4KYxnnKe+AlEwUhiwYA7gna7vldd/QfssMDFfae7JclB9Be/6AnWv/dHHDAMhPlQ8QXeL
Xqfh0Pv4tjGC8gOCBaBcF9JDfqnXX9otZ2eIVWjVXGjZUVHGEsNTCdi+I3kTj+CCBjqlCWQZI67h
vkWTwEi1VftimBuzemwJWZs17nMiuxpBQ2GStlEj+31mehlbM3Mv98m+q9NtynYFhZhcZXgspDdF
M71CktCF6vRKkoE0K4yrpGzX5ViuwwqsfvKt4IOKcqHlRp+csDoXtAh7pMtL3FMNq9aH6jYEBp5B
rQ+XPAdV86jHDlhjBWnF2adykoTxPirLJ4WMyPNkHbGuqTsRiCnzVFSXFC3DOam5r+u0LSGRkKVX
IPhwy+o+TGJfcIpn/f3JZriL0rZ13tc2ThF4aR9jVz7bqZtFpDAV9rqWSOXHnTxZinNLiNXzbMqw
lKE1QRGB/3zMBKil89Xj7zV45qgo6ZhCIqwBPe7H6mahzqBgnB0el7xL3Of+slcX9mRxteMOrE6z
gj4dLuEEVBaKYin4X6kvuQCcufE68zGeJqISPZ9uneySi30jKmepPmQLGsXYgmBtPa2XXS4seFDo
g+65K+J/FXw7i/NGvQYOPUxMomCr2xtTT4OMHi/fRPXsEieugbsewDRHRafDQI/u/DkycJpCQN2V
npqvr7jgVUFGIj+Dk+mBfC79AHhjVBUGoGFEpUDBT/mqFJ6alk6ppC5egg3bRiV1BQErgTsSZC+8
KkOsR3rTKgjR9NVw1a7yFd20G3GOLNoId1FkhTK5LXCmNH3CXBukYkaRAVm+/I8X8P3ZvniZTs6q
rw1W6PoXPBaBSYVa9EfhLfex94AH0/DVhJn/WctIFn0hQwOhB68QX0OTrTHrCYFnC/UC/QGAUkz6
Rp7gQi6H82Nn38vwIH+tIVOn/FXUGP1oB+9irUbURENHQbIg+YMrg0sy96J7ORgewQaEUdJ/MbR2
/rWf/A7OxsR2WmdpgxNONpN2ZQYgfXc6R2mc+FYCYD3oD2IkxtmLc7Imd3HqihWxocHHWcS4NjGa
qwBycvl8RUtwJqWMCKCMDUwKI+o6TlNQj3xeXkF4cstPOLmblTKbTdgtZanGUQIEfc19C9zsgjYD
MmDyMUYsBvifjfxOjm65vSeLQu2vlqiGtEjByHOh2BiqhsrIrAdjVjugt/FZZmwub/TsUf49qGvx
MgetRTFTMNs9PGviQg2qzWfBxzr75E5W4MIEQ6lJWCnImFNmIjD81So15t5rgVX8CsJ/PLmTZTgf
MKKllegdYJaY7/cVE1PhtebEKN+HVpm4I5SDISVSP5IMBAEWcQdo3OGBbiwM6Tmygv9IUxiDXC0W
4CPOg4b+/mE2X2Sb2zYcq2gaDhaQNrIGecG4BT/gTZsCgTK8oDHu5JgU10dQ63a9004wTCbAGkO+
0QfVzdNoq6ORak+jW2R3LYakNQjnTc1ebnLASTFb0w/MC0tIS0ql6FTPGrKTH88ZEGPqijzTMTWu
r+jafCqBRPhqZjmyUwjbaOcf3clqnOkYVHsu9QbByYR5jBET4wW4kZ2u+B3KT6yvwRuQOAp0sCy0
nWYlc5t4O453dS5odJ31sCc/gzMvdlLXTZWCBXqp0CrrFNyUi7ivsAq9/Dv/fGUBB/zzuTPJ1PKi
gI1pfQKGmWazCMFUfmHsDN0fMQkZiLPL863Kk81xNgZYXYx/LRPAySZaQyT6mNwvWDaAWtzc7Rxw
kCvHfCOj8Dqu04MIpid4ptAF+HPPAyk0CpxgfzAH9VUBV1FNc58Z0HSqIYVXFa6s+0ao+L31HsrZ
yh5Tvx4XlbvHSAudkWiiG37ZPKF88+cPonGesaSV+kM5mhD/mzZSX+xZ3eEXjf3vvh3WY50Bwhb2
N3lkbWyF7joaY8SSAfNlQwOQlt5/Y5KhPPXnL+pUWQUTCUxyX0H7PN+BrV2w6fNFqpNLwBlLe6rb
XmaAbGRX5rMMdNEAjvXAfip/1b9MCTzPtt/5obM3f89hkEKQ718gVLXLrsfmi4BdX8IYmwgUOo8F
Opgcbkvqyo8A7N3MqTPeUj/0lgS9vYWogGe6CJVuwcPiLaUXWuHgHfuT1K5kfUVPkRjdc7aO9n1K
fOGQxo3R5oOGD4Ey3qiumv4O8DagkstfUh70D9D/usv2QH7HGPzwMLcNstwHIPrajxxsr+jsSF5z
jDxREeFslHDyszjzRIy4NOfl3MAJdtXNB1pW6xzkpaAp6XTdM6X15fv4Fa1esFNfZvskLGERTUra
wSwD2KluuytSOqbqZFfWKoV6SLcegIXvPeu9D+j18AQadtA7q073O/Mh1wkMyyIMKPhNIlfBF8kG
2puzkpqLY9KBk6O5Q64yT/L7oHsMQcayFG/8y+cgcAtf3bSTY+jmZKxYCss5jukjgSrxPPV+lyue
ptS+3rWvBphdxiYVBBDCrXKPlTDMu8kdTGYGYubqDuAI8NLafuODE5Y53Sq7Lp8u71TwMvkkNi6V
PCYFShO9JWPgIHZzU5Cyf4HCLtwpPotlkJ6Y2rZCAlJm24rKB2hpWE7bjHddRFd5XkYum8FxC+Id
cmsoCtrAFpiGTErvtfiJQBirYPcFxEMXSRAUgbsPhWEKdrI8G1Kwrp6uG/QtUVrJoaOoqL/j5rFP
iwyNIdAqKAelea7GDKhi6XbUQf3U7UzjWU8VsPNg0N+G7JvezQ4BIHKEykYNrzjL1qOcgso0aRwW
f2j9DML/2p3ScC+nZr4y2mgnp8o+YsVNmeq/mrG9UsEe1MQbRW09CQPKJf3ogMSvoXGeFscojhDj
QNdg9mKbejpybJYMXhj2D5e/5vn+/rfB+BLnOLm4hkK7MQFe5hCBLulT/wQN24v8Ow5AVajs0lXr
jV5/IFsMvusW5mdEPv8LBXnpW3MGy4YM/BT37XzQh4cCVFHWZPqQ4V1VFjj9JxXM1ZXOmu2gvhVj
d6WihNjulBkix/uh/4yBTrHNfYHLCIuf9QfFACJIfh5Gc2+Nv+35rYkgIpEiuW1ulfAlmx9w1g6y
/w0lSNbkG2NOnNCAXEQBAlKZeCFmS5Q9KW+q+TkyHzKU2YxuJUs7WdJ28jyCQOrNqjs3xJiEmVgQ
X7835g8KlBMSscIA98wHo59N/WjEoAmLgK/XV4m27fpNwdZ1fiyn2Y3tBqDue2kQYTWWgPvSWXIx
Y6okmqLVMAbL4GP3sbDfDDC45Ye6swSztj95sRdoxsm94ULFvMkjWRpxbxovXOkPS/4ruf1zu9If
wV+yagPwTm6zfbwDu/mhBusp8J+iyyMyRVy8mJhE6vqFFMeMsoOWq9uJyYJo6MtXXDpTLgTMJwwh
mhabAfI0juSuRzE7ea9dXUKthG1Hb/LTF+U6DUTQ6+W3X1qXC/QMrWsJteHIU5PuUpQy2u66LndT
JviQoqCbr3rZfTaq3eLAG6+5mudfyX20jl0ICbzBjQDshVaWvB8/xE//bHB9QhvCpY81ZXkJfQns
kFg7G3FsymTgWX5dNnBn78jJKlzaSFD67aiKczQma5vpTVB1j/+fFf6eprC4V1f0JZphE3oDgFpf
NSkkebP7yyucv4QnhXnusal5z6xWBsOKvuofl37K9f0b6OddCVxpDmQF/flN3wkJvM8f3ffGuOdV
1WqqTyo21nmy2+6HwhmAWjccsu32qdev460w612+xo9bf7JR7rXNUd5B/S9a5kXI+6I0sYw3hCDR
hXCiWCThPDj+ZDnukRWTqRdJpFroDcguBaBuyXJNkCcnR+HWzhrnk7W4SK3PiwRCXkjoCZV8yqQt
k5VDSUPfCtdT0nvtlKPwSzcU4WrJlFfBFTpbT/henkchG5B9G9UQA3itrwWgcoJeaeNHqF4sZCSh
+z+kfdmO3DzS7BMJkESKpG611NpV1Zvby43g9qJ93/X0J+QB5qum6y/OzLkwfGHAWaTIzGRmZESo
yBJvX+5/nx0ZdKybVanprWFfQIRLrG0EZXn66f6SFMdTlumtrTJkZkLsSxzSbZqXm049mn5ziu5q
16TspFuGJi2scFinRrY9+inhvt5D49JtFaQFN98PV4YkJ2LxpLHSAaeDcug2jObzAgbInoCbVn/j
GI2rv4IzVBHbVBsoeRWjEhoIxeAaczbvos7YmuX+/ie6/Ty5WpbsQoalMcTam0322nQM8Dxc1WMw
FA0W8Cr7rB3QO1I20lV7KTmRbhjboQXRJbxl9lhsoGm4rc7dVhWhVU1hW/IeNC1poqchu9QtWBb5
S84PU1fj8jpJhYJr8HMoosfWekuKd1Ec7VJxpddl3PGVtuRQuM4mNPvw+XoN6lfgDi4JOYBgw6Ha
Y0c2ii9533+AXRK/5uqdMAY0HOoyx1sADf3FAzXtYTpq+JL2FjwhKI779w2uJ+P/Xh2VwZ9sDgD+
tZLhYg7Iv2m8C60AzLb1cegVGcL9fUQn+OPKtGEcDCMU5FIJ7hh4NReYvNb75ghZ912Xke39hd3s
7ZuIYqYBCVf8LfkUW4tnLYrRPBUnEEOlOrC961Rk50wuOHdXLQyQhv8HfE23XPK1XcnFgC03Cq0Y
lLgrXxPKpivdS78djqDMRdFs9jCN97+1vK+NSj5mKJYoBGEfvWSY282qyWOlQoHzZnJ0bULyMYQN
dR5XmGafrBQM7vvOSpwBzMaZFblW/IOzd4LAoHep10XfIgzhliw41iPYijnoeXm3LXOVeI1qqyUP
VLYhIaIr5ksPNGEG4okqikDjnikc+E2o5PXSJQ9kVpEF/nw8ThqvfNP9whs6p/4BUeuHChV661Vx
cm8FjGtzkseJQBAakRXrhgqLsSmHh9zGCfoXgQie1EHujiBvUVKb3Tdryq5nwDw6tRvsZtdcqMCo
weLeX5jKgPQS0YfBpJGF4Du3GKIl7DJx1JDv27gVlP7ZO5TpP3qZCOff4Bm1Lr35lZSVS/XgFdKq
kx6gVPSU9DpkIwfFum5W0a+NSq6mzw0+gUXUQFYBdYKu33YFZH4ZNCJQ50rmcwk5KUcrxt7JKMQs
xRy9tFP1rYfCVWB0fjegyF7YB5pmZ9qOUL9cJYxpOkaOCRJOqzlFrXDKlTmiS19ZlPhtZSKFmdtv
IE1+FGwEnfiIAWBUefsDzb+EUM+4v61/i8eiDnG9RMnBsCFPG6sHiqH1x+qn9mPVNYq8FO1QDM+j
F5/svmJAR8ND9o/OWuAOWzAQq3z6+vXkaHX9KyQfNDa6EYBXCQ1mt9h3+9qNn+Jt5hhutiuVgLf7
3gUUTh+PUh8XDaFxCe+S/x5G9IoHZxx/399XhVc15UbTMowLpBEGtFu/xAkWxTexH3+CsCqCxQYg
KR/D3X7+HwwmKJzaX3LAfZOWdS0wUb/g4bn2PRGiRiQao2f4+g7ayYqVrk7yzreTW001AcOm0C2s
dBNsp/2AInoVOMUm3wKPZv5IHztX30VPya9Rd1Rp//qp7tmWPM/c0sZoZoAxLVDvs1j4JUQ9DAh7
duZ8sgKV5rni5Mj482qYl6JnKZ4zCIOdWbqr6HSkupM3s/6r2/Ancb7KFSPGrHCx0H1a0YvVT0Bk
wGxVvf/AYJz3JyA6/1Ot4trk6uKvTBpzHuJ53YP7PC8bz15SrwpzMAyAex9s/3Oqb2wQxvY2mPue
jBSLBiGFdal11bz734fJpjb9o8SOi8lkPtUg7Zquoihq0YK6GBMEOz3gCNpeD1pggzCUPv68f3z/
/qQfDUpxpZiAqCorvAIGAnXmiv+pZOdlqrglfx/Uj2akSCIWHiexMa1mYrBRG06RGQ70hhzTpC4d
FItSWZO+ZhcaQxkEmAfnPH2gYJvIp+S88tixefIpq7z7e7h654+38OPipBgCfaqYhyM1L4F+GpLE
rxhUu6IzxkF29w3dKLZ+tCTFiQgAW6susLB1tkWAKewYbo3t/KX4rW9MQPb7d+E2X4ChV9j9u47x
0a4UMqy8yKygsFGjDEqIgObJwW5/W9Cl4/GTseoZDNMm0fCoi7/et7x+qXtbK2Wo3BILEz03L1nO
DpH1aiv3VHVWpKS0hxpJKGrLvCypcHJi+yIDaVG2uC30GkyiUsNVXHAqvYOrsqxqcCWbgCElFgYD
MXgxvQ7x4LG61J28Kr1BUzEkKjZR5lHNMr0QdrH2OXjnafbRKILN/c90I43CAbEMxjngr5YtpCsw
B3FVoJcCvH5abMex3FYoQ84U+DHOHsoQqEOrcIVlOKQJNywKfi/W51bbxeNWo2ivkycLShNjnrgc
itJOY6M5SyBbAnJpxVFW/lLpCpU1JiVbLTMvmh28NFA5XcgnveUuLZGPZIkzd+DohhgXQ292bKwN
XSyvwY9bsmxnEeNSm5Xfd0d7eqiG97AEYq5anBqyRPd39EYa83FHpSuna7nWsXAwL2GxnOLcjp0B
KObMhpBLdoog4TqSaE8DaHSA034ysm0x5AqnfTM2XH1U6fI1GqhJ26hFhyVZ5cLOYYH+dfGsWOhN
73llRbqANBmnSBe44iseBzJGTvjEn4fmyCowXEz+Si1sPQ7xY6vk9DBvOZd/LMs17UUL2Bg38GoB
ZJL0iu0m8OoHE9jNRvshDp/0hDszAaHYOL+Br30hoap5tuZnf7m3q18g5W9dDOmkJIzNS8M0t54d
g/8Y6HebZ5Ce2dFJ7Ky+d8+dZSru642Btw+nSy5+d5a16HhQAoE/fEpssZkTw9MFaKDC8anhGKUd
ph0m+5xRV42amjdAqx9tS7nASEnGzQKouHDB08AGVRsqke/1wN0kfsBrs3dnAwzWgwkAyjQxR2sY
ZJrnBtrhAUJbOIWHnk2aIxqbQbwJ9dIuWlkz2fRLy6OjoPSlSIpToi1Qt2jjT6kd/7B7ke/B4fJF
S/Kv6dRDWQ/Au3pFuBY0Wzb5DF6hgIJiD/qeUz56WsCf4bMutCLvWagHTpt0F3QM3izADbw0Fb8Q
5c9WnGWuiSlwF3zB45YF2sNEpk9ghH1OpyVxQqaB2y2fay9BBw54DbzbRzTcVjHUGLoc2qjjWWIP
uZ8AmuJkyFE8buKuiyACaW37qHVkRZL0D+bY7VkXVF6Sa+c2hIxQmfm00j/rweeyBdTDhpiW9buA
LFdo5C5j3MeQwCvJQzdsMPJj408bQh6pR7GgebaShwVqY0GPmldbsC3rSzdixnnq+jNG2J1mhGyX
VT30EQg09K9tFzwEDcfek40IS+omAV5yFX9HbP5N4mHbm9mzmMstK0vX6I4x/hdosVqZceqpFbqi
XRq/7S3fStpPqWW5zVDsDa0/pPhP62gGD0qwh87eKusb7zLQytZN9LhoBLSWyYnaGZrlvHieiLmb
y/zbXCSJ0y+t6TVjc+ZRBMHsaPg0ZxTqiZAtc9J8fmin+mTP8xEQhrKE1JnlA6+zwbnz1/1mpHDX
HkmdBW68dOAsqTRPZFHt9r1InQIRYYAAo7Ajp+IoUiQ65KR+R3jSrSWQOS0+Z3n9uoAtyhkB1wF/
DcibaiDCIfC1dObzGOo7kzYOiF78oTW2Wjqe5+KVAHOamPRxNvO3JCj38TJt8hoUhYVpep3e+nb7
aaobB1pjEDT73RSf6/SHgGLm2H5dSts16ux1zgpn6iuvNgq/n8D9owPuAia+wAC8xFo5CVsguifX
pkDa8u657lBYwexjNPyg0Q+mnzmym1IEkLWCnmEw+dlMvdQEA6HJ220G5SlTG/dDA5ybAOBOGLEi
tt2IK+CDQO2aM900sPPwilePLaEnrY7eho7O28VcnUz4VimLmyojUpwPc4aRfRtGMvIQQJWw6QhU
21RcLiorUpSubFyEdgA9Gvo4GPoq3TTmfqGrpEtuPIntD1smheKksDuW2qF+Aenan4G+5iXy1pK/
vWWAj9t7FRD0RlT+YFCKykFXQt5Qz/TLVIF1szkEo9iKtj9MQhmLbpi6zh1t6bU2TNAy7U2GR42p
Ox2HABeoB5I5daPmkHOcEmoebMDLcig7E/ZpjKCxm4B1K8y2E2Rzo1w1BafKvWSyHKtnllaAOgRt
RzxXi82065zkzd6iueKGL6oK0h+C8ntZgHRUc7w+bMAzUFbhkFwsR0TFXg+/ifSgk9aNit+FZRwo
mY6xNj/pTeBaABKSwnCT1X3rUFfKAkxYDoVbRRTj65BZxIGfjMg3R/42Lem2i4fHXHwthPC77MEU
1q9saC8T3t9t/KWbMBFQWI929IkFhZcU8SHF9IeB+GQ12mYJNEDjQGmu1b9n27SRHWuTN8XjbzvW
WkTY9M3QllXc1zgMzaLqMt/6GNcnUQaMFoXIUq5VOpoU6bnbk+NyFKA5nnz7Td3lUtxnGTqaQ7xH
4zq8hlWfssp2qvQzZZkir771jP+wpDUxvXKAgaBo5oDa8E8rbSX9hHprWG9Cf2Uz1j14KVDCQtZS
PRl84yn4wbKUe01jTSYiguUyQpJ5RCCJot+KfF5lQrrOxAYTWElq/U8tm2xyP4dK8ecVSEg3zbfq
1O9UI3s3HMiHRUnxxKhzVkacLpeq/DqBKTPM4EdsUFSanxVrW7fn3k2V3L1lQoLVilEsMKw9maDQ
jWS5cW3LhP7kd9JOzpijT9CVXkt+1RH0WDF4pfgJN7aXgjGScoIOvdCJ9AUhPgqB19g2sL26a0Ve
tSm31DMgkPIACkJPnNWAiBtgTWTsVzalT6rRvqeVHRgX/dDttdZtLY/vgkO7Dbza4xYUyjDh3bmF
G270Y7/TXgK3AdnT6Ktg8jea3x9/ifSpi4YHokJb/NKArs+2htAxg8ClUP+LyFsJ6dcs7bxeMKBu
zV0HSJQAfggKnlqEAYa09u9/jJvFnKt9kRx3YVtz2dbYlzZgD0LTnQzCeg2bjxNnu7WQwcrcu2/y
Bq/Wxx2QjmAxWsXQG2tPrmORQ2fjqZsMispb4WZDdkjId2aXXgK2bcCbIHMbrKrkmHG6JGkMqdh6
8DpDQClW44ivVJHZ3X5XXu2IlKcs7QJKnBU7Y4w1yM7e9Gg4JSBaowZkm3tQjoboGwTumKrIhVTX
QspXRpM1szCA/JvbT8v83LJGcfHWff3r6v+zMrlwx6cimjuGoZB5YF4dH/Iq3dmgGNfY53FcFAfr
BlHKh68sl+xGa5qrckGrvChLR5TcsevcIwnkISJInk2BPwOP0ItuK4YTZU85/xI1mBGYTwLk//08
bkXCH3Tui8bY4V3ngtmQTxWEkIkb9UAujOOPFq8AqkVe3M1+wasHojWotyTdgdH4cwTcrtkAeBBq
G10Qp0m5QxdVLWC9rff2VIqDJInKlnbwZVn0vcoir9AEroxqxkVxS2XVpWKK0mkYcDTWAhM2gW5X
nQ3+OfAGJNCDH71PoKIrPTWNvurMyH5zFEWXVrDMDQDV+IoWKT1oB0DjGQzGmor3cj3jf20nMjDd
RmBgf2GeUm6lLOMjGGAO1uZfwLV232xVzbIb4ZbaV2akr9YVfAnE2CIhGyNvXHS35omT1AQP1v9e
GhLX4MqUFOzyeAxDPnX6JQk+5QlKoOMPDQatYKfwqjcLcVeGpC8VNAunoFXQL8WD6SLfBVVEujUO
GZR0VLi/m57qypQUwvqWF7nIkfzV4as2/wjBfaRYzLor986BFJYSjRQlVFjxdusqn5cDqKwbcDRA
V+FiQvxdSygUUM3aidqfDUZNw07/kZYqRt+bZ/9qmVKcItBb1/q81y8Ryg9JIlybw/8wDaEIdaSx
VUSem67kypwUeKyUmmEx45UQgfEoDnc5/d0K1cNQZUQKMpR3Q13rg36xzQfKH5vwa4eH1v2vpzge
MpzAzKLWEtmoXwx0f+t0M4Jd/r4FxSrk0VMjH8O4DRZsFftpWudE/5YNClDdnzf7nSMoIwVSDva0
ukK7pM26J7x1fJHSap+ZmKMDGcT3gINeJgwab6znzstaM3Vna3ZDfX5sWQwgRRUhhURh0tFR6To2
DaKeaPHyDedVmKOABAo05/1ooC9xWB+j6FswUTC1QZ2kIE9jvkCLDPOkOrS4rC+hxQ+AR2/sFHK6
7RFvhUd9gNyG+WOii19H2iltUTKOOlTyQr+rxp8Luu3gUkWVM3f6Yj9nPqbHPY2HRxJASQQUQCm4
A1Kz+xnUrXAhgr7X+/Y8Y1x7XMpPmWZDHMQ6RLQ8GCk0adDRy4PyGOuzNxOjciy7eSwTw+cOiRAR
itx+GOP6sbA4AjB7q1L9aei6y1BB5aRNLpmAqFhVVfvR4s7UMuS8iVOGsxvwzpmn7CBY+cWIezcC
lQdlIcJ8ChKi/x798cEZy7CMBmnHvHQ4mUTsNUzTz/2uwgjb/cNp3FBO/mhGcsUWNZZ2qEz9EoLH
rFmM/UDEDtAMYE750Y5XHukKdeTmuV2zSVA3IDcCqiwZ9ibRPQ0osVJ4ORxM0XwR5ctcHDKAzcIi
BcM+9fThskznKsrAHDp5On/R9cIJ6bFujrSDgJkI/RGJvAXhiWX+2TcMPusHycixBt1HjdnxNDOe
WMnA09y6MftiWieyEI/152RMvuWovVjQx6Z6dDYDlMXZ8l3TQAWJ6pEBWgTxPic/Y4xxZ9bZQKch
rZ6H4VVDwR9KqE5ZzU4TnYn2DCH6dMZPnL5AVs4dY7DClL1TIOHv6kMQjU6Q7PMWbw1QCSTkYS7e
jebbkos9q2uftLqrWYACU76huArl3Dl2O3uMEywKe1XR2XJ4sFmS4kyTn/34S6terelXof3S6M8I
QhItyMhjowCUWYAFhCN34du2mh96cHlFxdK65tw8C3CiHOZFf+soqT3IJvJTZHdIdGz2WNHwEPRY
6GTyV32MomMC8IxZhOeI0INeLM81XTXJZ+v9/vlRJCdybXnmVVzXEHq+aNbgd6TfQG18Y0OyMJ9V
wokqPyqFWfQXhqWwEcj75odgFmg/Q3Q8TIW3Vi1IiqMQbSgYpCHgrfl7UxlOps2+BtETiBkpQuiN
caaPN0+KoSbLgdAPSiRBxHgAD/6XKBAoIULiNWJ7fKpdmRSPIcqEGjgIrCDY3v90qsgnRddxykvR
Nwjhrcm80vqhparCmyJBlkuJRNPKjmqzfsljpKxRlr1kDbj4iP46aO2TSNJzBmhEXU4Kp6Y4KX9V
FSeaFqABQr1vgR4wfU7FSUkOq7IhZeW2EeTWlCE3aUY4s+9D96mZhOKE3LBxXWiTM4e5NKK6ZPYC
qXmwZxuvgXiGQK/iwN+q8XywIq2kqEY7GAoUEEs/2SeP4TE/1CeBqandvDH81LPRqvT/e2nejw0W
gpz6qiQbgwIyKam1XJj9EqRQ1AMExAhM//4RV22gFNuoZgkuWljJjBY46rckPHVRvLlv5NY9vt5A
U3JMiU3MrgGW4ZIbJmQjMfybGgNamlB3nOoNWEIh3DP5ulig6wpiLtVg0Z9rJCV/H+xLLmvCcW94
hSJz6bOt6VJ/XsDLWjrVZdkJr9hB+WDPQOsRPWjZY3cCBz07q0g8blz1D79B8mW8bY05wzToJSgi
BxUpN9MhUJ8Th5af0Ku/dOV7XlQKD6b4vPIsdAA0eVRpaJplIO/hMerdSBJqUe3vf2CFGZkBkIoZ
yiUJmoE2GsdhF3pA6eBpzBWH9Ubkud5CGYtaThPue5jqFz1ZfJssfpRbB6v7hql5xZVXLUi68axA
1arIGQr4YPEUGCTvn4PC+O+d8IflSDec2G2V202iXyrQSCN58gzMFXDkRfc/znq47xz+PzMVV46E
QUt5Mse1GRHnbh6HfpV9Kc1HBnoxUqqGwVQbt/77lTF9sCadx7hpIes9i5yCaID++/v9FamMSO5k
DtqATB2OG4hBHXtcvC4cvBk41/tmbtWOP3wgyW20aR9CJQF2ihjsqWi+NaG/cLzQTM0tuz1Hiq0P
Tl6rorPCVfypxV5tohiyZs5snD4Bfceq7SBUcazq7xN4BI1ZeAyr1utQUXFSXa71R10Z5akR6tmC
L1dP3/qqx6SZ7QaojAzhz/vbuoaUO+dRrltXeruMmoFbzGOoYwefF65q4CvOh1yrTiJezWRGvE5M
0Ja8GHhuGBD8vL8MFQKCSj6iqhA2aw2dWbolG+uhuNj+uKGv80Z/yF+SU7TXFEx9qmVJ/gLAP/Bg
Ddi4iT2DwsPNql+Lks1V1Qqm6+e7PgeoakQdRaxu/dkPYnf+vk4gBZ61OAvIhCG83HwCREYtVKI4
gHRd/pVhfQn73BYgR+pAHpAZ4CHBBBfXMq+sVGFRdQQlB2LbmDcqNGQ9cWV6GjsCkObdPx23vxXm
QojFgT6WZQLrItaaMTfhdKHcLSLmtcF3VjT+fSu3Xfs/VqRv1ZR1Z7cGVEAWaoPI6autn2bip8D5
5YOqnnn78/xjS/o8GiE0AZEeUu3+84UV074zTh2iyf0V3f4y/1iRvoy1xCAoNHR8mYJ6JXlYIlU9
R/VlJKee2Nk06+GEPQMPXzG5enegVqP4/KrNkpK9sSPpwLIRIpVAcSZh6AYljoHJ/CJUSUWo1iP5
bYsGEWY9sWMNoPqhiZ4zmsu2auBCYUXmi6e1gIAUx4ISOjkp5LRL0B/NSODvf36VGQl+zGeLNaw0
VpHnXRkBflJeBuUJ+D/i+r8PmZA899iTKmobbBnYhin0Q+1vPIUMFjmTst2HWr9lJF2cKgCnea8a
fVCtUHLiWmwKHjKsEELCbmdD5L4xfeizKzZS4RlkDh87L2vdNHFbs+DUBE/VoLlxHbql9jWJVI1o
5X6ua77y3EMLJpa+ghuCtrSX5z0I6c5a+x4nD0ZOPVxpX/vDYZtv758WpWHJW7QN6GaWlqzeYtw0
VeLV1TsZRpBH/OrAJqxrgc+T1K/y7/cNK663kHxIDIAvysiwm/DUMYsS3BgdkICFY4X/PWW1bVk2
gIaWoWNoVaaNoLU1Q1iywegowLS1jf5Br0Rw3Bim+mBDug9tAk3v0c7QjOv61zaaHqPy25yUvqi+
Nr3pWoLsJ3BND12qyDlvVlauVyfdBmImRsDserkAG/g9zskryYonW582WRp9FRQFFgaF37wxTkAk
7sumvFgl21gJ5rBn22e6iiD3Vvi5/j3rv1+d5MLgcV6RdrlEJPVo/IPmjWLJt+7/tQXprhiA2+dj
DAsi/gKGRVdLd6JZNv/9+bw2It2LOoWuNplgJCPMqZdwG5LI1YBZL6Gwc9/ULUdzbUq6CpNBemFY
HcLPCHS73e5FUjjpSC4BBFLN0VZk3Ww9i/LrAQKNDN1iJFaGLPWOclVm5kuEUhI6Z2Se3a4/YeZ4
t2g60F4glHc1oz9Au/U0diYcgmHPLwj472W1fKnbad6aTTO6Zd8PXgVkFkTjXcz6Q/Uy2/Q22dEG
wwFlMLlkFn4TQ4HSfKqTDM5z8XhWzg7alA+aWJ4LtNSiKtrMofYgdFAZFVN6CsBpx5B5WYxv2jTE
UC46KiN4CDA6RADarzrut8lLYKVeUBwS/ZX17ZdQMLSGOvPIrDFFIYx+DrLicxKgKKZ3WyJswBgM
J4kwe5zOCg96+zT+ezdlEfGMVnxiXYJkKNH27SK2QW6fe1M1QH3LX159NFk53EzDya7TeLn0XHfz
mmwxCbOZTbCbGCpB29s3+J8VSb7MrieK8SZUO3LAAC0zc/tJhc1QmZCcVhX13TiiBHVhOcDeIGzm
hn//UlmKU84lPzRlec4mTCtepmlFcmbO0r3wVsfERA1R2Aa94FPffgIm3LUm4QL5nIGo2RYQfska
DIssZeT1leFlubmH9NyJ6w/6gt8JMhPWeiKZHZpZDiXfMrPY52G/zcpgC3JZ0zKOMx53pbUJjfe5
eNGnX1n4vaiaQ4gZ8wRJLE+i3YAtbTXtVBt4H6aCPBnQpy217F3jGnUsutZ4wcDo9wZmSSwVRusG
Q7MNPDnHVLptc2rKWkJi4E0XswrV3PJYWucA4o7BQPy+1j2KjDQtm28YiXlPsRiNxU8RGKvB6uws
FXF7cQzIHuOfu6lMjzkbfbD/OkM/+GYSemwZP2P2FqRJxQBU1gAKVm1sMeDVlxtIPrdKDrtb9+J6
JdJhrechAjYZwZ3bkBdrYc7+lQcvZdv7UVu5QfOW2NWmsZ+NGCNE9GesY069sA4BGKmhjqEITX+6
PrJvhdqaRQmgWpTLXaEpocMcjAM506JxoajlTSMwnGxyjLz2bD3wx/S9D8JjCNyqxSu0xIhrV9Hr
Oh4xadChRMuYQXKiyPQtaDjdArNkkbAUxWZ2AxplXf9MadeSAGkQCVJyDjDg/ScM6OZ2FhSdSP6s
LT2B9EzqF2PxDURtELBL+ZZ0he2nEZxuCnDRodS6wiW8f08MiIBobDOAFn6A6HaUzBuq9fu5DAGJ
6zw7Fk4WEgzi4X4Fie2lcGB6rm3mqsaVGH6m3eRwkb2gL495ySLb6LZ5LEzQO7Jql1kvDQiMIsN4
00F6PGEMTsP0Jh4cPlgVLl36MwumrV6VLwNgC3o0uYWWuAJE0Igq2zKs/VL7PghgS9L+KcqBv+dh
r9jNv4CdBmWcQZeIcpubTBfSU3XpNWIVIzFP/CLc0e3frIf2TI7MTV6BlX/iu8RbQdUAc/uT2+61
J4i1gC3f9sF+MXvZrnHb99LPMIiC4bf/hNNyfcBen0r5B0oP3CLO+q7O8AMh6/Mw+sXX9BBvY6h4
bzFguE0fbQaeAQ1wyXQDIhxFvvEX0lyyLo/kdjGJkyHQzVPnGZsBAoTZPvtZf6v2hjefkOrYGI9x
Ox+9iMqtH8WOHdNN6BHFV/qrg/XnZ5iYZLeA+DUMeZy9H8Mxr/J2PPG82GZi2JOcQUJ4eZiryonH
xI2h8NsmP/Oo3fGEukNseLbItnlSe5HxwErsl13uK2CIIjZtq4S83A9Z5JYvEybUZAzIHdmgs/mY
Ord1lI88G8kZuEUHzsVvBmRH4iW2j8k4eHVwKUBNTZMHWysA5XiIsksTPA7L0ejgSVh/TIL4Mwey
abByVH7mg4kRnrSZnXnJPNqPvpU/psXQut0Yb/BYOaRD6pam/RXN0Rx8ZODUKGIv6IJ90uiKU3Cz
KHq9OCmhHiHtMUQMntGCgBZA48Cva591DMJCwi7dNv6CcSQK+AxxOxxFFS30rSzt2rqUYwNEy2Yx
FOSM6VqD8JO5ACq5GCpY8pq3XF80hFTr2ozkCfKCj6U2wK+ugxzid7UJ9v0mfDSgOAFdbqXihOrA
SPcasj8GRnJzcs6zeU8xYtSzH8zA7tmqJvethO1qYXJ7cowauwGrFgJGN25LJDHGMCku6K0piOvN
k3uTTZeZSRDW+EasAkRrBOxqoVvBuhM3k0uEYcwMmrSZRvYCr4jWCLx2gSAuDwGgjzZiKralfhIM
lHDKw6s4PkSKl/NkIz/r8NP0w/w24XbOtrtEDsREXKBxD0W+E9XggLnRUwGzVRu/nrir53RUkypk
JXxCz+EI2uqlqP6Hnsj1p5US5QgIOkMf1rWF7EvVZi4PwsOUvd13bqodlHxbjPFuTaBpcG7sep+X
EwZbSkwzZ6pDdKsQc70ayc1UhsVmEB7gBpqvqY3SZL7qKT8azWMLIGXbcSSBEKilinKW6jNJ/qXW
G6tooYJ7Nke4XDw4k1LFx3JzaPJ6aZJz4WM19zOFjVVmSgNrwIZ5ALS4ydGAjvhGFbcVzoVIzqVu
sjxol46cjfpUV8UOnHuunSfbZMq8+2dj3Zw7XlNuZ4apXZiYlSXneKCeltTbEIJriAXHvrO2o/0/
IL6v/Yzc24yawuRcwz5mNPJIXHvNvDM7JVxasSjJZaT1ZHap3q5fC2Suh1UUzPBB2a94cdxgHP4Q
cuRJGGEPqdW3uL7Thh1KSGMg5qyDmbxG0NH/gyaj4ibL3c1qsSOSBDgXpDlNnD/b+figoc94/0wo
LpTcykxqVHH6P4cdUp9TYTyEfaDIt9b7cu/YSa6i0+jI6jXdmsdkX7atY/aZH3fFloGzItBQrFUg
6FU7JzsJI85a3UYK1PDY6SA2IgBXNv6nUfcPB1xyFEkw2mMWw9e2frC1liP5I9pibnQILu/G3f+n
o6CSoxjDeV7MCSedALc9lbk7We2+n8U+rhrFqVD4pD9T91fR0CjwqcYKZy9E/ToCnCQYoQgD8o6p
bDb3D+AtUqnrXbSkRlqoh0KLJ1yslRs5PNpfrM7HcU9LP0xO7Fe7ODEomterFlZODhql2jh3z8NW
f1dRiSp/iuRLYp2aFSoG+CkX/gUjZ+DYjeMTaCFrKGTu/iUuD3l3+/cEmEGJUQKH8+PwnHrpC31W
bIviYlpSQtKQskS6hd/SeYNnJM8BKmGab2PmsEEjeFMkyIrAOogZvL7bTW/gXxuc8pW8EZC801e1
QKEieFjr7706ElGbDEMXwZtr47Rrp6fJgqC4sQnI7KSditvpZn5PDDQYTczj/cXTDQ08qoclbtaw
CXdG6uaTs6p+J2fIQziB4Ra/VBjWmxgZmLMMgRehYLp0u7Kmm/rYCunZhvJKOoGAR8uPiUi1Pa3T
RxGCaICY3qTxgzASv4vEcZyayMtF/QpVYVW0kXfboBYYykGIrtvEJuj/ftxtkNrlKcogaA2A/3VV
geypU3/KP1FoQrX7Yat50Ul7LF/+H2fftRw5jm37RYggAYLmlS6dUilTcvXCqJKhAb0BzdffRc2d
0ykqj3hmnro7qqOQMNzY2HuZtU/gM/k/D9afr3dGTUs1dTyylsdOWqJXKUMJQ9uofrqbXOs0uSDI
/9Gc0p+ews2whd7brkUo8MRO86HpA2/yGsrp+QPKCn4JJvsa9PxySeHsRy3OXlLgUZk0+FF0IxBs
Vb91811+U/qJSzx27F3FNW7Dm8A2t3BK3/z8JX47GZ9LMgsGGBxNTX3Z14S0cNEMfKLYix5jx9tq
P3tyaiDAGnhLbyG44qwMucyu/zWkhpXGDqB0vPj407xQOTEM9aiOudO0gD/Owkw6brG4t2sJUsl4
ojrsWaRwfx4aH9niul4evcV1TXDu0c4kyjEN4EbEaruc3iZU52s18nV64MVJr6+M6L0rJ8cCmSLP
IUsM4T+9bI49tE84vabpZoIbA00hxgytDDAiquC5J+02GVAKgjYZUyFxkIEBS4Unx2Tb0L9WtTV7
KIKlDSqSkAIncPoS0RN4aIeqKG+YqnmWnoJR1NgG/23wRxA1oWM1ORz9gUE8K+pOYbFLmqdOZrZi
jgeaDLYVV8dGLV04YdiTKneiKjZG33r9lLhc8m1UQNtJBE4FAUAtL/2+PzKldlCchxdyu81jJMZa
6DQk2EzkF1jdDlTB/FR5rYRuI8PdxyiFd0ljC+tqgEC3lVAnRE8uypVN1UIaqnkM4tus7bw4BWoW
6t0K6rfAW7lE8k3ePNFKcyDZ6+RRZ2sQIWYdcmXxEpa/Aqk4UnZXrRZB0yx8YqCYwx3Zbmh9xeQj
aLBObaKOA19iQ5JdLw3P6u+nEaLfcXFVoh6KCpUeZZD0yK+B5HApnxkpzGuiwM2Uapfqqcty6LQU
+XWNvh3hGdTjiD/0j1KF/LI2m482nk7HbWKafi2IS1NwmMZ3CpUdGfztrI94vCX9AyydvToFR9HK
bSULPCki2H8HN52q74me+H1jQVas8USfXEeQ5LdMgba1cZXWja2M+S4R2pEV0UYp6iva9XZiPcFC
EG89p60/ZGpGEE9TndCE+ltqXOVW4ELfHKaaqCVC1C5pUdhlUNMZ30IVVS/6XA2vRXY10GOtZ5BH
e1bA5+Nq6Us+4osaj1n4KqZhIwu4ck7oMunPcYnT1heQyiNerd/nqmpbY+mnVMdpk04U3gU4ZnAe
d0sKXL4azKpgO8IUr+kflKk+0bTxzexdC6EDkMVbEHavAsC2GDh3qHs6goK3NmMB9F+VVt4adexN
5d/WEk7Y515Yndos30r0XvvoENemR4SKFkbkDhOxk5hD4q50h/JA9RMk93yp38BYa19W0DQI/pp9
AGm2R1mqmzp+rKptVVf4n+WuaQc/jogtDdWWeLIUOMUZQUIHKHAf31mU2QZ02rgsXR0o/77OthQf
JVzs9gTefboOADbkE3r9PW9iB8dwN9QZUsD206/CISUIORkaDWF9Z6jFnalIFzYFuxzyMYUq9lWk
OMO0ScqHHorPfY0mC3F0QHzi7D2e8pNopa8m0GuyYHSbw4pRU4+x2oJyqJ6mbtyD8mk32aFR3iby
Bpix3ZqPPwc7ukyyEOt01UQ1UVV0Cxbgi0s/qEwYUkSackQU+JVnTnctPGiPu8ELeHxu9lAfkqcG
F253D32SjX5XPxg7GK6sXTHf2lmL3/GJHjpLrixZw4Rt/h3zSyJyyvv6pn9All/eQxZwp9wHV7No
E1RiBsgU69puvnN/XooLt9yXpVjyk8JEQ7spwE9I4B8Lxfl9+Tfc6a7Yzcrv/bbw2M3KiBdyHCy+
BpFLRWMGWzZHIZMYB+04zIs/J/6QxsGVqsDI02ltHfUWaheQxDEMb3xaq/Z9o/n8a8H/GXuZ6QMi
WiMJmvMrxUFr3Cke4o2x6Xfjtlqxl7p8xv4ZanGXA9oWw7FBKseIXmVoP4rmP32tfU7GQlNsThYV
c/kwbJkxcatAUXY0Mj9WT1xB1bQz3b79tbJll+aCnMTQkZEiO7fmLT07p2Y3Nl3S5fOy1Vfo3WiP
aES6FrpK1eQrrnBzZ01MT7t0Mg10ajgaSpTqaCx9HVSJsmSErbdyrLt4j3W+SpLeG7tsl6FzlE9o
cEgCBdPSqzq2CZpXBUhpbUgc2uDJGCGQkxhceRARmtRmGpJpk++not6OZbLJMrBBFYK7j9mmBpGR
7DccJz1lsBwkhOifPo7kBj2srL2KM+515YcVgCteylkWHap6OKdkukvxMmsqdFsgqjooJiTjbkyz
gNepvlemXxpuCTrLReZvMbWgXaJDJuaJZvdABKgZJC7jl7gs4FFzO2gfSQOiPpSQ9OyDI/dKS7nJ
oSUTaU8CKQ2pYLtdTrh08PxroC8HVvMIFmE2vYRptIe1nU2E2FURqFNh7QxVBRFe4hWZ3FWGdVRB
F1MEYjHzFNx9hKrOiIxCFVddSFxdgcdafo8oAJ2Bzmmy+xjtN6AtcEONBDR9+awkvwTaxFQP3CJH
G0v7NS9wVU3QQ4tsnim7BKVZwBIYwd0iBjtLnyc4kBrEb1EkNqu/ahPY3EBhP/5DlcnBxWITea/l
zwVwlyru43rHIAvWV3BkMlRHwz/LoIEe1ocQ9QZP0OeOJS9p/0So5kNODFgE0LhrqO7i6lc6CP7z
CH1xOK3AJ7gT/KA26NeFjwF/5jBeEuk2R7Ouz+4n/FfPsqMxfDQkhBoYLDebaWMNxO8VFBrgo9Im
Topb2dAh87ofxsLJOURzgZRvegngxW2Q6HaRQXc1BChDp7fCYru0TmeAgV1SvFOgAEjmDLWPNwEd
D3pNXSDQHKMDToGnBwuHrphfs+DslFpqgwb+VCDFBBbNLafCUarcDTjyiKM27vsYq4l3cIyuy1Q/
sU53FDXZm+UAvbDBJ9WpG2u/qWM749yeJPNjei/TxKtFdaOhl69p17Iud0myzaGRHE2/01g/xWJw
zAkKJ9VrJhOkWJkrs78jf5+sG9nM3Z+PLq79Ov8lIbneWCgz8GsmAq/uA5ugfld2gLG+GeHkpK2w
Ax4eSuCArCjx66bdjuYHXK8cWqvuBOCZOd1HSNakZThCwC2bIc8A4gWWRlaIXGIYjmptbvTprek+
ugy3QZz7OL87CrwBgYgmy++b8akKBGpRr1oyeigd7Uy8A3p5PzWqN9TFjZH1fpnn2wEGLW3hGMbN
WCU3o6Y7Nao4pXqf9BuFI50BpqsT0waxE0IRZJMY6gdjR8Aq3T6ZIdXSDuJDX8CABQp8E54U0x0r
ryMyoLsRbyrj1ItbjtCRm496eBXReK4YOFae2Q32Vzd7iOBCe2r6xQLtZjboSXWYREHOgpSRB2b6
TleGTW31HjRl3EofUU8q+VaS2GHtdQjKG/RlgKvp4Yvm5VCmEkAPxPWOYjNhZx68EF3alvpMO9PJ
JMxonlJIxHO1Rfh4EeSodR892XcysmOO7t0AJRv2LozTOJbbvnVD6Oe2yMxz7gwFIlleucB+jEnr
hQRoyHYfF9s6hMnyVN8ELfCBybT3GtUGH2rTyLsY0W8Mb6f2ZYTidR4DuTwhkjaYGYe5AUQ/0sCD
SfFmDCxPHaqTrEEcLGsUUO7UBjcFdJywSrzMfSMYbMWC5BoH5/bYQ1Ii6TKHl9DuiDpH5rARGbW1
bOdC7vHlTlk+cvOqUDXNGI91Azot1LNFvR1m9ZsOCJK+c7NZJBlKIBygM6S5UR/blYR858D3Zhzt
DAgpBd1a785aFq5xkRsUuoQKrjkDWJdFOhobhPSaagKtwVQ3oo1fJnACiGGjHZg7lNAdFhhXJLsl
WgTAZu3S5KOZnqdpcE1Ee63/G5K7BnZTfTvuGX4eb4z3PrN2ia7fEo7ApHeOQR5UHH+etPcwpEGO
gFdFDadtXFBZ9YfFsy/F4BuagIkDQAqEuUl406bP6WQ6amcdDAF7+zTZVkFT2bkVH4Df8Eoq3D6G
ZEavXZnGK/q4zqQ115RIBGHz2InKTnXqzr7to3k0jcGtxsgbFLmptMfY/N33KDFDaUTvD6UO/fiq
corsMFcMyKBs+um+6CInzIhrNX+K8FAPnVuIp7ahL2BhhU4sOeT8EcTT0ikteG+Hx1qDKAkeODEb
fRkaTprJvZorN0CP4wY1XTDv1s7UvDtfS2dfdm+JULW4VvCkaGC3WoP0CFyLPT0312JvuuOpfOS3
yTWDAxbMuvzhGLpredI3N/l/HZ45kdYNCEOzRW7GSmqpdVGibrMLt92m2HTHzJsO4kHas4ETcon9
uEV+CAOxVb/iiwcXmtiazi2c3mWrTxiJEsSjOR1xZkUEIFu668OXleTzQmEK5eB/Blnk7GWZVEOp
psqRnSbf8KuN5QXbbMecxEORbK0Ce2k34RRoqBoFYF+hi6wzbPomwXCYkubPJVjofslT7MkD8qYZ
Xoar77rY1df6thTo/q1J917ItI3z4ZcBKlaqgQzTdGRR5tTGiyYeVpZziU1c1hjnX3CWy/OwtmgU
WuqxnCLXHCtPgo4lwl8BwKd5/CsYXszyNp4sXzTT2uJ+Py+IbjATQNXO4FxZ1jfN1iyFjKu5yjz7
VqRueCs2xfusTYw6j5OhymHzlffmN3GkzwmfDbqYsGhYYiZpNKPzgk3uQql5W22yP80d7kjxO/TA
S/RQCfNMO4HnWHalOviO4WZ3hGyGy91+u/rJXizznv2ixRkTHPDkfgjpcdzXO35oD5oN4eL9/8Ev
d25FnscmhXNqmoqmWRSrri8bemYsm65W2/zEKukUyXsZhae2/VXkxXUcoayMgmRM1a2walwssQ9W
ht8WuNTlqNi6LLZT1vpseGH95udT+B2Lt/hhi+4fdFaQPBhNflJrePeZw8408txthyBHqzi6Lavq
LTL7DYC0UEkCxLXgFQDO5D7V4kMLaxWVHeuowl3dHUgH2gI7Rfl9al4nY7arGjwFGPK1QvNYb8AW
h25N7W+JKqxaTHA7iG9KvOagYnXo8luOUqlprGrpf4dboYSvgP+hWqaJeLLEQ+KehiJ6ac7KkgxZ
hO6aj0kH7y5/tkrkm/EqNxz9CWRl/mcKnfRh7ZQtvzVs/ZfxF5EkaYEAqrALJ13ZTgnsKG6VNa/p
C6fryxCLqyeFtGsVqlCh70Xo8fyoJCCdSDtMaqfC20bBW+bnY7OMjss5zT/oLHYVgy46PluwTOIu
7x+jcU2t5xN1s/hgvkxpkYoVSpVYlgjZycJJtJCUQu2Pyh4aYAXy09aum5ckbXYq/DtyqESG2UvX
gz+LUxabTyzxh/F3ON13FKZmkAPTI6eLYfs3in1Daz8jVx20xNpUXKmD4tWVtY/U8q7Oot9j2MPz
4l2LiCu7ZisTgud2HzslvOxQRL79eR2/1VYWC7nEDIdStGFYEgoKvQaXUBeACRgiu7oLPXrkYDfV
jbJdE6LWVo7L0qA+1CyIcmkBPXWacquH/aYS2jZBCkm023wARhroW0ahr16gVZIzN9dgktqojlUf
AgltOAvmgqmtJK+BUOzJRC5V/BkJsPSAKurRPpd3ioU+gOXn6i5lf5PoljT3ZnUbK6hVWa3bJHAq
U6lj8AMZ39IWQsTiLk2MLQoZXmvBqEm5HfLXoIUYA97T5ViukfeWz4/lsi9SmY6XcCm2sOyAfqG5
/atDsUKqIBoZ71n38fMer421qD8qIJ2ISuLjTNA4ziNXHd9EfaoLBufSx5+HWot1SzsKqkR1o8TY
2dbtvfZGeOGd4gUCEDrTbVzqmyiqu9EW9kWr+e8cxn74YD/fVmchwWrMotYhO3FKGHGmSgfdAy0/
rXUjbS3TvxhRLd1SQUUFDWEpIx+RuE6JhA9dCWhCj2pLiupiigf8z6v5HY4yR+6zcRYJSz5OaIQy
WGnAMLvwC0ArTeh8qtcQpUqSd7i+4V3q68leoBkW1EgTG/owNW9jFzhTCAtMZduhkQqlJg4cb5bh
k+iOP//E76i4xU9cZDBG2KRM63C5NF76qw02KfNUoKAAM/d65b524N26kjFcDllnq7K4z9SyhR0m
JOpPxUeIkLobfiF99IDJdoNuU9uZu362Ll43Z0Mu7rdBK0RohtjwqAbWIbhJp//YLm6xjosLLTA6
gesMI0zEt4C2LswEfbm13Vqbx+JSK3mo8Ipg6VoXvWV0vL3ZnUW772BBP+6KE3HXnlEXv8p/Vm4J
OYVesWS809RTCJIfwLqtE1EVDhA5Us01mRtjZXrLV2gZw0VCT/H3123/S2hB7QekZKjc5iVMs2rD
i41yb9R806gKXKe6Q9jULWQnhQaN9j+typDqmgC2SMWC2jh70KvsIWyf9fCNzR3a9tAFf2gD+dui
BdIAvCg7G4x7Az3RCggA+MXchbn+Z4TvYFODqNXoL1Uebnsav9X98DaGzLXSHl60Se4R5U4bTiH8
zPKIe0Eyxa4xQvO0SPwEGv/6GIDdSD0TNZVaCn3bjcpeJQWSCzSsSHuUvNynILvPdcK5ftrrJ6k+
kKTGT2F2XoVAQAxIVj5KC9mIct1owI9SUHurB55Gm2J4/zkQLF/Lnxfa2T4vLjRQ6EKsR0ehMNTu
UIDZxMAG0S3f/TzM2g4v7rJA0D7gDXLpbjymbAed3pWY+w39spzI/AvOrhE5NGLgMXTg49TOr2YL
bIAN3jo/fguderOWCn3rQy6HW8RP3E+pHFt89+YREsUbco2RbmZ+AyL6f5Mzn23RIm62CsT0hcTh
NEzQJdsYZeznn3fnWzt9OZtFnOQySMKpJeqpK51xb+7DA9xdQM/zlbfEZ9vxN/BaDtBCbtW4cQPU
FgRv3fQ4btdoSKvbuIinrCv1hEDB5NMlqLhTt3JrObMEpnz4P8C1Lia0Z0u7iKtVNya9GcPsU8vf
8/4mDe/zrt11AbCqaE82qtui6qaywhkpnPMA4YJqmq1IaU+wqSqYG4hjF660nb8LVny9UpZP/hG5
kGW2CPbm8Kfm1724V8NHE+6wA7DkOnIHYLbgyJ2Cn5jmN7lxXzITrN7I/flQrN3XS3xv3LalUhCE
hsYDoAPouQ0uHne4bT9t7CPPeFnDMqxEiU/K+tk3HDf1wI1+xMwRB6f6Dq4jK2HCXBtiEYiaPC3y
Co/+U0q7W6M1/ogC9xuvX9rhreRw4ohfO8CV4uphGB4K7Yk1rxkqiCVt7xqzQsnb9JTPUjuk6m9G
qcDvF4EcWFpNop+aoEmEZ+KQ78fmT1g9Jmpqdz0wKiNkGLZxDm8SlOuhVgPJu9SOKGwpAQqPkfK+
Vd1Rohsa8zsyfrTqS5W9VikwTTAiTGCT2Jv4dx74vVDQM9CdzDoKEyoQCd3qTXdvDd1DQB9pej0a
jc3Ml6o69M0priBPMZQ+LJ5hfADAb4GmX4tm+Q2xQCdV0cosb8L0r2i5XYwR0DwsdCIwtJH7czih
WeCO9QyIpqJau/TXIugSl4x2n6rnBdyTo1D6sku8IIdtD8BaLcSe8x4LF7wVFay9zUOCjv7K4V75
8vkifusZehRjy2dHqeBWBZbuanLrN2whAKIxih8QSrY7F3V/dBQ3a1Fu/su/PXn+CTt8EdEt+e+7
yjD+Br1iQ1mdQlBtZYproyyCejqWGdIS+KbD+OyDPOugB4JmjW5feoDLMyoGDhq/8WltciuZI19E
8GkEaEax5ptxOo0RqGTRB4Ua/AT4+8oEl4Xw+dZS4akJM02AwOgS38tay8wI5H5PIXq+GRRUzMry
EpVt2vEljAWcF1DmMdFJ8vrkP/YFWIy9yJtKlHUm2AnDqyj6raP8lyCZFOZaM+ETP7Y8KedTXIar
Dq2GJoL1V1jVTpAPbhE9m3i4CpV4MP7Y8+Z1gDI9V5qV6H8pTqoA10F3B7x9VNS+plOsLytDFHjC
BvmHqJ9Zv5IQXrzozwdYfANaOMHNR+P0btJhFRAHjhkauzIF3BJRx4MiB/QPJPAx+3b4M0zGvraG
lQ/k8hQ1lJTQ/aK6sfg+rLQqik7r1BOL7gCyAbakXxnh4itbhd7Sv4dYfAvlEHBA0DEEAKS+jnaJ
md/NdoeqV28sYhfFdjWwzQfv24k5G3KR0pRG2aL2jiFriAkAtO0p0A5AKJuHTB+ml5+/wUsx5myC
S82+IksnpsCa7aRIFPYkJE/eK3Ot1jkf8h+mtMQbJgOto8Ys1dN4a0IVAb7RPr0pnnu/2DFv3BL/
5zl9qhUvxsORUGBfwEEdVNTFwehqTVFGjklVY+Yk5kuPJLDow01pak8kBNCpR2d9koWXoz4+WPc6
4DjWMeVIVFVQaCNyK2l0jDQ06fnvsDhYeT9buvh9VfraAIMJCJZAurpxjHqvBg+Az9ro0ojCuIv0
lPtGMl1pbPr186y+6wsAh3c+q8VZJL1eDKGCWc2oTQpmCsjZEDW4J9f53xm3qfmZT9TD2nVw4aL9
MuziPIKZWBKRwRQnggVA9qjBHiMEQJ1H6bbLflVyTUP0Ul5xPuAnJ+UsiWyI2RfWPM9/IUQxz4cQ
CNHcK49rRZLPk/DDSfmEB5+N1UpjkKhHzGPN7dAGvA6Pa7sJklzvxJtgpjWB0grIhg3axUpwoRc+
iy8TnSPB2eBdMFlVNGLwmWg2D55TDzKgVr5js27JLBiSQWDORzlCCg9wb1t97vYGCMT/zRP1y09Z
XFN5Yvz/sxWUwL2UJ/kfy3F/PbyfD9izuYZioAIChvSOcCBo4hcrPIrVcH3hQvgyi8WdlxVxqGsl
al7F7N5aPfWrkr3zYf/pvCwuvQ6CwBLGoupp8Odqy6eaM5ysV0utFzKjLzNZRDDB8jRpDIyDp5sz
Hw1UJUvP2oC+e1qDSV+4Ar6MtYgrAbzp2hKAgZMKY6ZivkfNt0JZozdd6lB8GWYRRzrr35+1so+3
Te8B/yjlZ3diBh5AG7NSbKTSyt96H+Gwq7ufw+cnf+7b1hnoxONXaJbJF0tKWFbmfdSSEyfWh6qH
fwEre9WLDzWUoPKcqomiLTg6gKXYuRjR9gJDxMLbBusxBU5uBOh4Q3/juYn+DMpDgxejxWtnHJ40
Qu3RAFqLFtu0Mn2ip8cIcm9BCig/yFNxRqDJ9icge6L5Vv1LRHex0oEb8iYRySfqNqaJtnhiQwfY
1fNxn2qKKwfLbVlmU+DRwgzA4ATvVtFDaU2uSLrQC/k+184WZrH/AxRSTZl0BD3kfTZ2TlXdsQRG
jNbkFsDDjlroFlT6LfCjhlAgp6M6IgX8GkJe3CxtWb8W9NgVgU0BsWyAiEU/lQb7hN91Id2otNyu
7OTFG+nsBy9OUh7HXCt7QU5JZjRuR+ixqIAaVxTIbYCvUnTCadO4uI1oDnLaVPhwSAEELlcqD75j
yR77toEIpBsqg7BThe4hH+xnHcpigE1ayaMANJRXfGuiZKfLdl9J6OvVFgMeOgcC/VXo6g5iRHYI
2llY9HY1/k3g+qVOsC+v8V4K6Hy0xbYpEz8yUrACSicxrHobm7T1LVI+V4aK/unE3ipQxOweCOR6
jF2lEYfIFLc6OcWZdGITXRxUrIPCtK2q8VZW8VIk+2cR9RkhcxaQSQASamjgc0gAqW8GwwUcsR02
Pw/yidX64aP7lGk7GyWB2KZWWRnOFi2ulT55l3G3HbVXmuVeQ7ZqBlM7mDAPV1Y7OV1neJzLrcxS
p4WHVwJ0eDV9qAwIfn2roLii5+gdV77ZoiQ8vpB+5VO4GAnP1mR5IctAasTCmohW3ZQQz4qm2Gfo
ev+8KhezDrx5TYh0gUoK4sjXtW/C3OoHOn9xTvQregNKGHxPJ0XB23J6HyyCXQTowouyWp29dEGe
D7z4coKwCQvw08hJgzZNRSsnGVeW8FLxk58NsSRUDTxgU2hhbtIHLbHdhoeZLR87oOy2V+AJ+2iK
3qxJn63M6zOlPDtmqLFBC5Zg0HhivklSXxVrxPhLUfJ8Xouz0czwS2ueV34lrvUP3VEP0y5xM8gj
hTcJTPlgJU5cXq4kiRez4fNxF5kZMkTRJS22rFdirwgeRP4UwMcTorYQ8XBLNfZUUfmFZqEwtFYj
uVRBxmZaUIsBrlWhS7RgRTJY8tX4IGbaN3q+EEJ0Zua3sgNAHmLWtvBXU5/Le/nPmPOfn+1lO2Ud
QUmfnAbKt1PdnMJI97Pk2lKeRHDIx6cAkHwtBNQ37JMbhVkz9cKhQemufKWXcjAAULkJmCTlbFle
ACvDCuuyxMqrxG5ZZRfVm5L9bbPmKUXTb1Yx1csnK588HYzplcEvrsLZ4IsQMWi96EWS40QX46m1
OrzNM9tqFS9U9I0GebIy2IlJQKoLH/KUO207Qr0PiAm7L/WVH0Pn1GgZxTljClWBM2bGkgdGLB1m
BWVCTiYt7HBml2QBlBq2DCqUAZA7ZiVwGFR3VleHSMUxj8GZHfsHmsdbvX7PoGJfilOdNAduBVdd
Xd3rUhwrBkljLXcbmoMtDXnCUgneqPz4eSUvxfSZugY9RFUH33He5bPjNAiipQ2YA8Dd4NyGwCtX
O5ZmKz2fS9HhfJRFdIBv+dhEpYhOUwZOjMhA83420e8WyuvP07lUdkOx9J/5LOJB0BIrq0Udfb6O
xTa/l3bsZDvEVaffmitJwsXocz7a4mPMoIUA7l8anXRdsaF54PNg9IkZeCwyoR/g0QEN8oMZ3hDj
8eeJrq3ovK9n+wa2YcLgVhGdxqnxSJF6Bme+2gg35GuYsNU1nX/L2VgRMUraT9i9ucqn6fbsQg5h
NYd8tLeAB6wElrUTuXiIDEkI3s98VopxAP0l3OiydNS2XUFdX/poz7duEUGUAX5raYOt65urcDR9
OV4p0Nw1jKdq1ax+Pt7LAHE+1iKvSKVuwUi2ik6KIp6gluzr7ClOLdTXAGxMGEhWwU7rVUhYCLtI
wXIGKern47Iy22XPtaRpxnvTDE9Byl7GgeH5D3fmHMUjNfmtZMXKHl6s3ZzNeNlbNUkND1+GTZyL
cdHLVJ1gVhgfqn3ig5HqU3/6XUhHPaKqWj4C27gx7woVbIU1bMHFXPL8hywizzgGgd5CMARX9PBZ
RIICBAH7zQKbymlt6Slu4oXZ0drF+n7tUb226otg1DGQgOSI4BopIJ5BeDqdQihv4FFWbaMoXrmH
LlXjz2PfsuMYQ4mGWWoenRj6UabxW2kMG5xju2sQmJR9ncR4g2ZujvmzEconp1GLVvLblbC0bDvS
PidTOOGkE/KgZ7ei2LAuPMFfaUVJ7WIefb6vi5gUBzqZRBtFJ3RxAIHurzSrwhUK0mIn9pRDqiCo
PAvey7xUtyoJriqO/AyGAK3OgTy01nBya1s9//lZjKyiopcxTRCPZXPIstdpGMF26+2epl64qt++
eqwX0SvJ+KRSdY5ezuByX6ugRrrJGSjlbn6a9cDAIoBhdrzpIogpryWhlwCgX07aIqCVJtcZn2P0
XBeexW92w5vy0F0X1+DM4AuvXGMjr1U4vUPQel86zd//qsl8/huWL/R0YIYaBvPdSxpHAU5NHa5Y
2q4c6LWPavlEp5zwIZ6HmavQim4T7epf91/ndhr4j7t0321/Dtb6ymHSF0Fr6tUBVHh8RYXC90ry
CMSGK5NgC7H7bR3V25JEKA/fNKB1VwxOHBEAteN+GjWv4bdBn24ksmGpck8f9lSHyVQJjDMKB5zt
DQVeyBNEMxAisvTvbJ5K+2qnxfUG6thupO9RsIrgstbpYkNh9UFaAHyvq7IAG6AGHTrfhPBSkExz
WgZ7DsUqfJmETgmRkoRBOxYyLiq8wHI9flDYfS1umh6W4AYMhUqB7hD1hAkYKReWdHJA5O24lK8A
f16x8KlsmsqprB55DAAKkwzXHqlzvP3hHtYX8TgQBR+yDElT4w2u/qe4jffZBhovG+rCjnJdQXUl
ldEX6WFPTMFq1JFOrGaO4LAbzDQHYLSVwD//NT9Na5ELiiGtWMRwzUw9LNuzxg7WVm5tIotoq0Qm
qrUhotsExQBD1nafyKuhJCtZylqm+flhnEXRIhyViRfI3gXSBuURwJ5Nuzehkd/ck1Vd+rVJLWJo
BMnGKi+wO3WAQvRrGvV2LIeVTGhtkEWk1FshOKCbc56+lQwEkarw17EwKydgyfA1IFnP9AlBKq0h
1ZtshmTNenllHkv7Ga03zKiFE/KJjoXXAXLSAb1QB2vWMyuRz1hEPlnnTapzfKER3hlGfRA83bHi
vbFeUIrwfg6za1NaRAMSBbyNAIA8oatswwfLY2BTkbTzfx7mYpUItHlLM6CLyAGW+JoaqDHEJ0ha
h6d+bwzqFTMCL0IfsxjLTRFbO86O+Lr8GryfIkXnX7E2PIGC3kqQuNgfP/sZyyKgDCLGCwOXypwJ
64/hAWX1bpNtSog4QMMJxxKZcJbbq03keR2/h6f/mf/nR3/2UVOl7ceBYGBu997kAm2f29Ju8YCE
nsvWell7QF6iyCEz+GfAxcaKSIMCW2cg5wdxrAxgsJNMN1r13oW6baWZI3u6SWMgxKIbLrXG0UP2
ksYZ+lqOjvswqSEthg3KjadOGHYrcUmNsCgZoOmT2a3R2w1scizKPRrmttZQr8I9xiqUa4IIOjdp
6Y5U8eLgQRLxhJpyZLOUe2P2R19rTv0vBYh/prq4YaKwY1kxr22y0/eaI/b1gUFmGjWmVe3HbzRl
wNG4AY0ljXHUOqEI8fUcw0Kpq9SqDE+hBaDdVLpzas+bbtz2IbiE/4+0M2uOFMfa8C8iApAQcAvk
njZOr1V1Q9hVZfZ9Fb/+e/HMN5WWc1Ld0xEd0RfVXUoJ6ejoLM/bsQwQOxMaRzkh0cFWzQhhwXGN
2m5Hr6F41E9vcW/eBzlwvcEElAiQbiDEQNkL6sVVM7ANODWBFyYQk635iQ7wHKFYB+yPGyvVOs0H
iQG46Nudz0i4AQD6GsgAshzcWONn9mis0WiMMvBsdlXosPxvN875eIIl6Cx0ThF9WTVAktGOhlYN
EFD0YSOxOIuVFE/c2TiiazyPhj42ZQuL4wbgx4QOam+3g2tv5nwf6dt0LQ2EyUYUwoitms5WnGLE
YU3WAaqbUSOxbVb6GnSLsseIsifIRat6Pkfhpkh68BFarVvmOKHcB5RI/Q0ITXRbERfYyoz/hdDU
F6Ef4QiIDmSmI6/ZcLywg3xGDhPls+NvG4GEOFBWSfDCmjttPNroV4KlickhQjHH1P/m0HHqEfOt
q3cTgE6ebTJ+3wMjTe9z1R+n23wGaMekB2L2eLa9syrf5OjDrpAo1TSyhv7Dgw1nOs9aBWUA0Uuq
PYylrFzw0nV4vqCCKTGzEFqfzRj6mf3WJd2OpgsQSpZXvRQgOB9F8CSpYQ9gBuGz6ZHutLMBHwJM
MZRHlopMAe5ijOB8LMFg6VHfg7M5hH7xrV+pq3IfhGuAouoNu1u2Joy4FR7ytfTCk81RMCu1MgZ5
TrGSi6p5nW0gCuigWzqZ1gFzFzoI9M09w3whI/fQZiDxOC860efTFqyMkhRTA4Apwi5gNirsfbyx
dq33cfj/2lG85LSdDSh6n9OcjjyGyNvHswoqSda7+gTcbLJGE+p6XqHz8ilPHLv8Cy+si17N+diC
4YnGWUcb8YepAxZau+XxN9q8Ly90dVfuwujQ0YM2pCh39+K1bKllExdsUNXwuS9yHvoszDdKAq5s
DWzbdzNAW18hTbhd8qPOpyq4NUmS5HnMsJ0rg93V6I6Jhnuo6KJjvPbS+rWqDkaOTg50bGs6dxoC
qTPIlUquFtmPEKwE6frKKkycX3U/HKlrVttFhWSpxbPAFniS82Zkl7S52K0z91FtisbIJlyay2my
Kw8+8lIIMLtoZtmWxY3iyZrfJOfXFGxUVcS0R14n9OsWhaNpuiJ6B9pV7/S9rBZXNpRgopQ44QUL
sH1tI4EHBacYBoq29Sq2ZbMilw28rS3eIgOyUljIsDDUqVDazFfroXQyar6WXXugSE2VrN1EQesZ
wXCjReGTVio/NIYA1wy2rPKDBgANonxIMdtta0YuJKPRxVnjvVRuGugelMPKVlTUemWujlCUVkBs
LL61gICEWvuIxq66XjQ0n4AWuMlr874t+qfr21I2NeGLIbGK2mCyxCda1CXRGO3e34Fxvj7IF9r7
v27/PwsofKwomJGYMTTcJ9TwEv6M8ujbJFfIHtzPNQmjjZmAhDmxn/MIsvLYZbkTKYoL79i10fTK
emAl7cRrA3AvI3fixtJV4V7/kR/J5q++358fKVw+GQc1ro+HDNd4fchjlE/l2yAFu1E/9DzwSLQu
FVDOhheo8q3z8smwuIfyBojpHkdDc6fkxEsd2L0MxGdkEXAzL58YqsQAp6FJmm4qrrsFXubNUdEZ
wL+9k8DT57O9UqNuQwE5SBGQDfA0MvvQDfv42LLjOGWrTKm2wEqghTmHvl9qFuCL14/Xpy/bCMLd
x0GOG9ocG8GqYs+GYnttDysLannXh/kvRuk/qyzKoelK20OsDy+H6aeOSgtgzdLNvBnXKN1aG24q
vWkWs/rlq1LItZoEErT2x9vszAhmtA7rcAnARQxCAgCD8G57fUoXV+7PCOKMGMvmSZ+wuWmf7JFE
2USk3xm6ur4+zEWDdzaMcF83LcLTOkci0qA/x6Tx+pjdGrHmZrSQRHtlIwmXM4OyY12g/9vXDXPV
JK896JGceEMTSTbDByvgysf5gt3QQ3SYm0XmD+SoceXIW3TdKzoqoRRbXfGgvF9gFI6Vdo9tG/2k
0+wbJnTWosJCJKSM7gjre6exC4/kvctnIFfGFxt4+pxVr1GNmAzruo0e0m0MogT1OwuNIlP3pmvV
KUzqJ4vr0OHgQPf3NyyY3mkWrXCs0doR/zas5jZWih+pokv8zK8bhjH0/YAeBUw5iMuCNZz6NqjQ
vFbeRTbsRBQB2Q4wKpSPr2+YC4XRn8cRDVo2R4k9a+WdZrzZVrvuehs8HttVwGzU0cVM8LLKx9eR
v1EWIt0IJm9SPDTtb0T61yQr1sUMzKAq84QWS/LpozOAs0wQp4nOCLU+GnHPTuREmqKsmhytEYga
jmwfgNjaEkeZ3/DkbbM9tSWm7aurK4y4fJCzEdFlkhjoytE+3tjV96S7Idt0g30FZpdnTYfQ1bco
OwFfWoLn+GJ8Pga2NfQgguKoixhvatVJ0zKW+NX8TPtdmRqSb/x1KyGydGYUlh9wNrOkmalRLNbt
I2AHrjx4rjR8k2wkXfxiS/zqbBRh/VJjDFpeId6/OJLtAM5eiNWD6dkmgwcvUnITX74jzsYTnJK8
H3FsEtzEnWd1KGH+QDYgsAtmVPWMgKtXoDFwJ5nkRf/8bFDhVFY6uhUoxySj48KPtzQ/QxJlQRtE
+R6F9NkP2XNXZmeF82nW7b8DMUOARHCQrLXMOJgqZDJMyT687ICdTU643bVStWltIGI/kBkPaNSS
DHcFBSt8QkqyKwD51cAkTki7KwsrhkJuc6i6aVUHS+elBs6vwg46SfdkZI9VRJyp/m3Sl+tfQLIc
IlimztuOaxQfoGu2aoR8ZvITaF1vHiT39ZdD+Xk3i4V7rcHbmWfYXWZfHDIb6V8mqZCSnEq6nKez
Uxnl3RgWoNeCy9F5vcHdNsjRgBHJtqxsxZYtfTZOToMkRQYYLgHyYx1vNhbAk9Pcg0ahxjdUHe/r
SUMZ5F3P8o3e/baK4TCF2iFIMoJ2i/qYAE1+/SN+tbXC6goWCa0NPLFsPHMXUafgeQxdKM+WKejn
YCNmjr0pQaW/T0fIZcvshmzZBTM1tSwLoxivz+UV33abRt/ZaSaxuBcTB2fGkArGSdUV9IBq8I7i
Kt+V4ylRX2Z4LbmheiOiBkl312TvLEXgqpieri/uYoI+3ZzC2gomKg8AEYoq7KtUx9sBjQz28ISQ
pxs1gBt9vz6WzAh/IP/ONhfQ7X1TQFraz00PSi1LecriqbelU7zWuw4hKVlQSHYwBSOlmlPYtZmy
JP17LyKom4h+XZ+UZIeIxXyGVU5xk+LoWxDImenzqEIDtnq/PsjFaSCpCk019GDooqLGjDBiAZhl
5nMGYo5NNxmVFAVfovKgTAixCMQjTF0Vc8oV18oB6GSImA/5M1OrF1ArakfDG+hY8HLPOvWk5Ww1
QfA8mZCJq5QggBJ7jBLiKfKMZIIiUvrMC/22QJxahVKQUsa/KpXdNhXf478+jEQ96mN/f31pLlU3
MgLf11Ahdbd0qXy2WJWtWLkdxbkfJuF6AM+xDQzTDdTovmAJZDUShODK7lB31ilvs008fS+YtglT
7SmO0e1P232iEGU9VBAesxc8RnwHdhYi0+igguMzZK6Ra8/Xf/SlwAB+tGVZDBJ+OhW7zG2QFtSc
dblfjwbK5MfjpLGHtMw3pmqtoDB54BV9BXDi0BiJ3wKHw/Jf5qw/kyF9rYd+b0OjAXfzLTSrntUS
PSSauk+N25iFjqkc8RbxeMohRjY7LcMAvH7PEIxJo9EFcNnrR92p9Qp2HXSyecy/QSV9VZPJs6Pw
EIfDhtt8PbVoEVTUO2Wg3xQL5bL48tdX4cJdw5CB12yKOn3I5gnGlUc0tEe1xyLYKMFtoRqRqysz
xW+zZOWYH7TQz3aOMR3bBDRGHXJC4rOQ9boahmnR+ypPX9TZBs5Iq5EX4vw+65VxNemV6nQhpfuo
9lOz+k1C9RDmLAAbONtxu72nClWdxjBL9AQnnO+GOkRTYct8vS893rQbdYj3UdYRtBbYgH8TK90b
drIZk6n2stT4XdMJonV5u9eL9JeVBJWjMhNqZ8eaNLeKia1HZvBIx3VUo4mkGrbECnxdzXdAuAC5
NKNYC7IU2mN5YuBWOWS+m7V+reqPZmNu8jC/b8sCIsOIPhPtfs6HY2Ame7MYlIOJ7imWGKewGFYp
ECZxlUWQpyvG17pQKhf/ixMUDdCxtPC7ND7wcrBWOYWoak5VWLU4fI456gej5jZPUuS1S/thbBYI
A+hFWWN8awvLR/fPC4UMCIRiwnVraa7W9KuhmW9DLUV9bwvMrVSX+Ovt9fmrCp4BiihGCo3g3jey
74qG7DXSSHP5c+KVVySymP9XS4/B0I2rQ/6HEDTZfDY0aQ6GCAnL3jfL7wm74dmPbJT4kRfnczaE
4L4nc2SgvR3zQR38IqoYTQVqUF5iqASoieQ2Xq6+LyfibCzhagSNH2JEFNPpGtsLZ5Qe1tNjCBVT
qBNuBmXyqwq1ZTgyknElyyj65H0XGRN0j7CM+ntn+Ha31o2n64blQj7606cS/fHUKMw2D7GO+qnA
06sFTtFd0O1Vg6oyhx+7p2Ali0jL5iV46KOOmgxiY162yZ0gf5sTHaEjyavrq8n8PDHBPU+saRyS
qOr9BrCqtDWhjzI6ofqu/G11bOPzQMLJqmivFzrDbGbA+bT8pppmp6Sv17+TbMmWPz/zB2c9qPEc
wyAVMrKTdpvDrI3t4z8bZFnSs0FMmsypXmIvcDtBFO5kwU60hqQE/quD9nm5BNvQzAwnabENbHwC
zk0xX65PQvb3C4Yhg28WtwH+fkNHD2cC7ySUnBnZtxDMQWHO6NXSsUwFxGQZhNEanjuN9u36PCT7
V/SW67iLeLzMo16a0MvSM8nNjHRVCwGs6yN9UTpRlx1sQ8sAvg/RiYhLMc0ySXq9mvycjSBZVYdx
NCFHBG+HlcNrbc+/qqG+s436pWHVs1UV9zyLn7KWfzfD+iXmynaK6m0JFISjl8qbZfeSPfPxC0QL
bCGOpy+3iqFawpLXGkcCTqfFHRnstdYrgNJZtqdys4aME7kz4YwFg+EZzc+sPtbWjOZ9v+W/Swge
kAelMb0i7EuHt/kL6j+BAq3MTRPJbr0LVDCEfAGVIiqYJ+oXle1pKsKqKVhxlwfd2hqsPe9nB4Ly
G7ThuiHPn0zVWNWVdtsCsnD9G37Z9aYJMT8DzxL8g+8p5CcKtIUpdtFxvy97d5H6ambJfvyy64UR
BKOdtzStUVM4+G26XwTXVOgK15rkaH1tEBFGEaz2rKW8be2K+iCeTuGKMc/0y1tzXXjljb4j1kPc
eH+1zO2LSyGMvazxmflrg25gkDy0/X6Kt0XQezE33TDcaQMKtJRIsqdlX2xZ77PRzIyWaqY31Iey
EjzDxu3Uv90DIkxIsOe2TYO0RsuLP6BcsQOJIu8dqDmxsHPb5BS20DzMglvIw665Hjqp8qRm6eb6
vvxazCT8BsHcg5VpEhZo8C/4FrI/Kw18fvQu4D1xRzbQs4Y4jRf//Rp5YVThEmB2G9Ukabk/gJ45
a52jGpC2DKl3fXayMyGYJeiQcmPONds3yS+9urfMAA8zybn7avs+z0UsU4qydDaaEhulXc2lswgH
r7BsPyx0r7+ZUArV3OFkrc13w+VbFdXAbnKS1kl+uYyE3yCYl8muaqT+WooczrRuQHXMvVFZad4C
txhcs7y1NyzywFOR6kZJllisrFd5Mg9BHg14SoAHW2duUO9Bu5CYz4ujEFyDhg5BGfzr82HsEi2f
6nhmfjDvZhif+lve6ZIxLpqXszGE09gjVV21wFn4JG+9xvphNpkTZ996MJK6eHt9Y140LmdjCaeu
ZKYxN1S3fbQlOHnwahNJEGw5QJ8u5GVDnA0gHLBAKxjiERPzWySECQPFjaDyIv5RVYU70PFWSUPJ
Wfv6UhGGFA6bWaAnRY0RRYgGghZBACkrZTWO0y6uXgd7hDcwQvr0oE4v5tx4Q/Wk0YMFocvrKyv7
GeJxzAymJl2N40g3xjfIlW/Yd9y2q3IHlVvs/+xJFphd5nVlqcVwY8E5iSoeD36o8m0FPcABijaT
dYvQy8bKuRuAyWlqfxs0+nm1xXNn1AhBUB27teOlV8/7Gc13kpVc7vJrExPu+kgLtIBnsJ7qPgfq
Y4UOzFvzFihrF+yg2Yn2NJQcwa/5EWFWy7k5u3RbqoFvGinRqfGixzrbZ3etW7po7UbjnwP1WVxI
S2O17THZZCUnUiwHBMdGT2O9Yz7EBfrn+Zh5oGdAnwxCgrcqOOrNRlZq/pUAJkxWMDhWERUjnH3d
X+I9MVSNu1FzrOER4Qx4o4kXI5gXgpGLukzH7q0Vuj3ciLzW2YMd2ms1RZAoKVclEGYNZG5o+2ZD
IRnwgXs7CbdNXs0osULEVOrLfoSHrm0MwXqpIL/kNU3iUx0gA4xfWbTkhPBbsFeGJcAX8Kec8h0C
mCeaj98j61h1+ntr6Jui0LZjjxAQ5C0NBR0vUbrWDPth0jGJ4D4kj5oRHittWrUmCA2qcWIT35dz
e6jn7Jva5Nt+jp/zFpAoArIboeF9lk42QkqB6bAqlJhpybVjCla0Bce9iVuA1VvlYQpRapY2zl94
lyyu+bX1FCxnM4QgNFhRfGpXMWKTq8KL1hXkvb16l63SeiXbeR+VFVcGtAQKWWpqCmnUmvnJSFcj
4PFek5u1N7fIE4wpZI0VVjmxyb7PvU02imYFbp7VDy2LdjUuDhbYh0USOjV+cdp6CXpugXjxoph6
SU2drn9RbPD7oOBlVVCRjH4aPShu5pHkP6ED7HZJ4enaPjdvDe33pEAhIOle7VDZMGZ5Wj5sy3h+
QrvmjUUUIMm4fR+0eLrW/bztNTRSqV0A5ebcyMF8+9thy48zaWuqBhVMqn5pkVYDFFzqUBexwaVH
LMdtIKYOeKaLpNWqT2RCcl/zpcJ4go0tWJZWKTWjE4lzt0/yA0vzVQ9BIxVFJPpu4RRWo7mqWLqO
sELXLfzl7f1nsoK1Lc2AqCMbTD+3b+1mcuwUmsA/r4/x9dEtzHD5EWcmvSNdYcRTSX0L2ySfTwGq
1ciaBaXLmsc8PVXlJpNRbC6/agCl+PdnFHMkaaA2o1mw6NTvkV1axSvAjz3Lo06sANmLwre1ehhM
yR0iWc4PPvLZTOO0I2UMmp7Pg5cBQDlk3nq4W9fX87KX+mdmwqWhqwZiMHll+r1ReChJ3pYmuvQy
Bcrt6akcpDfyZdv0ZzzB1hexqjdVhpVcOrDAxd7TET2W4BVs0OGiOjLTdPk1dfblBJMLGUtGeQDH
dYjuq1S/62oCcfqi8jmiRF3xbRpnF/KHj1pVuhrNduBQQl2ld6mKK4TkT7gvELKG85lCosz+3RrD
70mPJPfCZWfhz6IIBjvWo6pmHZ4jQJA5YT+gPE8WG1jm+dVE/2cIMbfQ6pOdQfYrOi1ttdNx8pq7
DNg7pcXaB860gbV2F/pUcAsC2T/aYmLKgRoNlCCtjPphdx+100PQNDdVl52ImnmEthIjdPHp+ueD
fykHgoZOb5QjwkiqdYD8m1tQjqztjKrT/yWiczaSYGtxbPSuLGGJakhnI2K6ankqWTrJxqCCRbXQ
HxkXemf6egfBGbVDtJZIDIBsYwj2tIpmbnR1Qf2RJC5qnj1d8Sx7dAZMyqpB45G9qL5SWT5bcLGm
JyzKMjUjjAgoa6YcKqN1EI12sB0c087wzEPO1Y6cXN0V+ckO78fsbiTKlnWnuahXc/80Dcd+gPRR
9CPRvg2ZrPdPYnepYKJU2upqmyAmGaA43+hDpzNGr2O25NvKFn7583Pzno8cSLtFKUtPYHruS3Tw
KGPlDagA7FoEQIEmvH4Qv7bcCSsv2JlhTKnaYen8Mp4cij6YMgNJT+FuWT9XwezoFkTu+/EZegwo
YLlrlMi7/gskt42Y5CDcqKF7rzFfC3YjfNOum5xmQiu2nXvBNEkuUMnpEelehT6NEzgd/zqgRt54
bSepPdQle+WLVNJolSCZKLPfoTpmHRfzm4LyT4dn+aacTegCqftA6R+SsghvtCwePGvWX+JReS8X
ec2M49rronU94YbJRzwVy645xRbdqJX2K4joTaFEv8gYBmA0d6OrVzIQ1tfips9b4oO3fbYL4axT
m9tGdEIl0i5CZ/7S+olmoDvlVh8dlqxitCqr3rQBrDdeByt2M30H5DH0/7bolPBDBFNHFYiO6Bo+
VgWtGN4X7kgl9lrmOorUrzHp5mIccM0uInvk0G0BCFpFW3UrY7FLjrYoLDSxBhqUKPDyO/YzypUb
RVd/qWq0Tmxjp5L8oJmN5GjLDpZgs+oJ6uMZdGQAJEndUkUmPxoDpyDUozCYehk/Xj/Isn0vGK8u
NZK6S+FO8PA0If82W0thpNRgyaYlGKx4Igm6+LApmp9z5hbQnUfYCK9Z/S6zPdsEMZOsUq9w87dJ
5hhLZijCCcx27o0+4aYf2U/Q9nGy/CGfZT05skGEODskrzMNTxeKQWy3hkRlW24S+/n6t5J4RExw
8VkJ4mfNDOaXLcSLSA5zk9yorHFR4iXZhsv3uOJlimCkUBuKGNEi6hfJsVJiV0XdXqAOi0x0W2p7
DTBeoE1kFRmS48aEzZjaRa6hmjA6pXm41nS67uObVok3ioqy2QipirRaXV9S2TyFfalp3WAZQc5R
1Q7Xr43cIUSVf9g4rFHcsIqcuTNXaDaXLK/sNSMGo9sShYEFcvr+3IMsj66tIf9daKWnDi81gC8k
frHKdzu/o1XohPXwHpOXqrCApoebH4OBCg3jRYtutkBaU0f0wJOZS5ZGcumK4etg1JJhRjsWWLMD
eskODNrt1xdfcmjEUHWgQXmRMyx+we/wpaNAcWw86q4P8uHlXdnKIjS7JVkPySiEjkvav7b174hn
27CIboa52Pdz/kCydos290MwWp6h3cXhQ6QtnJ2h3hrhdEB24sEIlF3J0XXaZ+oNih5/GGHsdQbY
V7NxZGVzmgKE88PkJ3bNHtWZu6Jrf/XYNbwo3ZkpLhkmlGWk2zphR6tQyCEZqt7hRo4m2Zncaald
g10DwQKOI1fBAeH98DPrkTmLkSlAdXwqaVa8nK83mQXVPLaoGAkGC1qrga0w+O6NZ204tHbA1zEU
t9zY7rEAAG36kWqofXTitTSiftGMnQ2tf/aXVcKq3hyR3VY3tj+Vjv0TWpv9rbZdNHa0YkMz4CqS
leLJ6jwu7rezgYV3nlV3+hiaxERqZB3ywO3bE4pmZfvtkuU8G0Rwf7KYjyMPUIzQZEgqVZnbgI8u
2dKSIZZ5nrl6BDXifVBrpk+mA0lhiOVgPNk3Eq6aGDi0UgktVCCsrRP8e1CswttuBwlb4OZbLwse
CPL/EZr/rk/ta0nT4j2eLZ/g/9hGrpaBGaPptA82Ji29NOZOpypemdWrBiI1M0g/ZrvL1X3RfR+1
rZGmu7QonGpQHaoC96X2jxmN3/pK5ppdTkKd/TbheorjQA0iuye+suUu3VePKYRjHxf5tEUnojHR
EflXKE4X76izYYU7KkjbsS9MCHumHOjZ+W0KS6A0v8X0pJbpeqbhfij63fXvcPmC+jOoLWQCKJDy
WcBxViL0td13j6HhIFC6M0IYI2feLKU8gMaZGyg1OsUGYptkdGBiJdlqyYn9KHk/2+k9V/SJouEP
vUnkoEL5pg21x9r6uxWnn/ecLRgkkkdxM6tN7ddNvjPVeq2G7UsTnxJD8sq8eKWeLapggKhaa621
TCcap1cFzNQgaU7XP9zl0MDZGIL9obwO5hmcMb9bs329L6G/uqDvplXgdBtp++dyTXy5XM9GE0xR
GZoKUzJoK9eVha1ouYOGV7BCVrUG5esucrKSrov4JdB027EMKSpeYqdswU7VxlBMpMZsEYXO1vNR
V7f8dt4yb1g18ypBb4gB4nYFtprMCF/O0JxNXbBUMYR6yo7jBk0XGD9ts0OblsfMfElAxbHyfj8G
+4g+8PHXpDaS4yn9yoIp0vUaBZUlzGSyS+7y1bTtnNYbj39NMF12CgUDRGjClDqAJzir73OzZ9lr
SCQn4/p31FTB3DRhrRWjYpq+TcBzUhqnhngVMDx4+cp8b9lQgudjJX1Txym1ESfdD9aJVGBy9Ugb
2N8kJ/H6skGv5fM1PWiQlgqWZVN/ALtnNQ59jw/aVllFL3G0UlES9gjBMqd8kYx73cqgMvjzuGlh
V1akcuJnx/w12FCX38R7aHCtrMZDmhpnQdZCerm25j9nAbIkn4e0o4BqRvdREcLe08Oiw7Mguctf
aNZxPBmv+nKs62w4wepEQ6HwoUvqD9p/uh0NQD4r5hNzDyREpR7nremiSGs8dqhFBV5xn1r76ret
r3vLaZ6K37KWdNmXFqxQOyM+aQVwyBp+0JNmTaCdTAdZjEFfDvV/N7aaKlgcHHk2MEUhPk/0g1kj
1BgwKDVHcXa0IrLrghaxNkQG6LHjuxRQou6uMx5LvFXiqHdSFMbp6TGPIVI9gFcPSUG9Q3K5MC23
1V9m4ztX8EoB1Dtn99Ss/tFVrokiW1MFTbZch7nsPEb3Abw6y5CJGsp2vmCoFN2YoPqH28ji/sTx
eAf5U3K4Lhfn/Nl7H7HJM5ckwqO9rwtCFiTj29RT02ms3r7NaKZ4GmSgAAxYRcN8T5qu2SV58zLN
bB2zxOsniNnWi0Dz2G9oWt4YBNTGNpxf+zq4tUf2WvFJdecgfaN6iVqqVjOceq6njdopyUbVCGix
ELRPH0F/c8Iu2EY8UVAMwPFKBEq2i+KVYVY/JtL+IsGcb0AqQOluyzOvCOx7pZ/uh7661ZpF4sd2
2Jg6RU9QPXG3oLeyWjlQ6Cb1Xf46hWyjq4M/okcxDsfdYNmQA28OCum9XOl+qGipbPNvof1ajePK
zgu3UO5yOOVVG25HBrzwflbeFaN3reEu1NYTQa/nYwRkSxz8rowXo7ib04NtfedIUVr9dkx9O9uU
qU+0RzIcy6Z3qtZak/iYKdF6gEiJrt8nPPUaDfyaPocebOP046+8SpDyzd0gMYGe21T2UeH3cfxg
hfk6Tx8U/ghOgVcirFBqaO7H4oY4C3O4LrrbCD5sDUXSBHw3yDkrp5q9gRTrGHGirVH4LEnbLkfz
ytH9cCbOdk0fdkrLJriYzZCsdPIzpe2qast1E4dPQStTiJLZ4w/34Wy4UDXUKJ8n8qGXgMoGV3tb
3EAUWGl4ooAV5sRv1w+G5Fb96Is/GzFDv+Y8dgbxc2iv0NC6s7X5Vzu+D5WM6CR5hkEt+/Nlw6tZ
RT0unmGGM6/b2+moRR45/kvWDrrc0U3nQpZIWgkoMfIfpSVnM7QVvRqN2CR+YjdeOQ/uAG4Bn2TY
PNkwwl0ypynRY4q7xG53OuhGI0VXbSN5Zi+G8Np2FG6SLgb5W6mxP5YEinZYdHPZutnI7kXZphC8
1KRglZqgislPzJ9Wwp40xXJJjY4+WRbjK6nl0xMOpKTPe4JMTaKGc0cQzqqOXYy8nQNB4NtxQ95Q
f7tfcl8oC0ShaHwHDs6G3cv2v+TqEVWyi2ZqqiaIa99s5ifad6soDtbXj5jsVH+82c93YInyZbNI
a1yh4wqmEoneeUtR78G9MUKR1kGdjyiOW/3DYUU/loKIxSoanRaeOrSCXfDUp7elaGr0gJV/aH6T
RHLNylZTcGHLYapn8AJrUDTKxik6BIYD8np9XpLN+eFknq1m06lalRfICynoNRy0Yl0BAtDkTm/r
ktMm/XDLmT8bygxmXbVaJG4MAvsLx2TgIKlphVuTVVn8MqqjMd+Ohp/3x5ChafiZpKp3fbYyq/nh
15z9hqLkSREQuOjtihC3RydKfUhX6NTCUzmDpg9z6hZ8knSdubKIr+Ty0wVrA/ciGFmLkKjBp/Wo
hI7R627YWdAdqPZDLqtLuZwe/uOiffjRZ1M151DJ0yRg/hRl+3AYdlGrAkJg3zdTulbRiNiFCMtn
LyNip9dXWWK8RWyiCWG83NBwzecGziRDp34BBudEJEdSZu5EeGLJxkabNFRiVczU0DOJ1nZNQZh2
UL431rhOgvKmbedTnt7gWnBoZDqaYT4DWQppWxO9HrcgKDAg6OPMzcDtjS3zny0EER7ZwCUlYRQ0
CB/miWcMCzEh2vT/U4nYnw9NBMtkxGNtQw2T+GzOjxW1N6mRouY99YJEhoyTvL3EwlHacLWmFp4W
03xn4/nUQG5ITdxgio7hOLoN2KXXt9JXDuHnK02sGqUlRyMcVBb9hsBdz6xxMzTGoa4fePDW0pdo
fhyRPCE1OL5zvYEkuMvZL6VFw+AQu02ou8T81lS57GctpveK6/BB/T07XFlDqrmnNZy8Tf8chbfF
99oNICjce7O6rUJ4EbLST5npIoJLFADXU2gsRfmPdVBQzFo866P6YJCnogKDMkOVlcrdqo9vgQ46
6m2L9/eDmoLQCCnAQCrCK7FmIiOjDY26VRUEH0Z3+FD4q9mITecsYgCLvF9xijWnyG671CsLaR2s
5Gb8UAw4W/5qMrR6aDLYUgWPFcVAA8j36xtPNoLgSmm11o10eaoE049JndbmPEhCAZLkgibWsM4z
RZdnAw8+ObKN1m6zASpVDoF+GBKQCrSp88eGIdHt2NwpICtH0W3auIX7P3Vo/bEfYkFrbFa9XVeG
hb0cbttNt+1WdK1LZVslt4JYyYqSgimcEtx/anijzPdZeaiYJH76lTv22VpQwWPSrEmzpwFBv3YV
xm7kjjf/8nrTwV26O+XyLBefEJZKYHyIRcEg+OzTJLXGRqqh3vz/186ADgxYepKr7nLF/p9xxEpD
Legjnk5L8Txie32conepdpg+/x9pV9LcOM4sfxEjQBIkyCtXSZYs2W273X1huNtt7vvOX/+Snnhj
GdYIE98cfHKEQACFQqEqKxNUXdPPZCEOWSkPJggDDk9dS/w2Ir9n6aRFuwX5lutH4+JGnn0Ld6uN
igouLRYax3LoLLWCtdQ/groTTfniCTwbhrvWwnQJxlSvgbN+y7YTbrWb5JvhZAzizgj2NcAN3Sy0
J1Fi/DKe92xczoaUZohBRIgUXbKHdITPvHjawLG1qdVJztDZyuO8+FCzQJmeenWzUx8T4zRMh8qP
BBW5yyHc2aesS3Tu5mo9kYcaD4BaS708pC8yEMNBzMC4dlKy2lGq2Sc0cqQiECEj1k38csGdDb0a
wdnQkKs3DXDtAluLDlk5/En0xSpqVL7byh7qYpuxnRx8D1IoAcyyIE0kMjDupmuonuSlPtCjNDIH
EotdlVjU/P3frJgLx1Mtlzta9BgkfGHkHpLylr5Q+/ogly/ts2Xk3v5SpVbaksLpta6y09+WfXfM
D7JfPcl26UQ7tuvsyhcWIlYTvbZ5nFfqQKKXSAQLCBa4yKa2bJUHetLxUpX87lbsnt6viCsD8ujC
xZCTtNOD6mgwGe2gNLX04TGX0ydphiTB4FfZrz79ZRibLgxdZe4drXyLDG1rGvGGNtq+iMvbfk73
U+m3/Z+o9eYmQ1dwaXcLCBeSaSsbsPZQteLxdq4zzxzzm6g9mdmwySfmsXhHAtlv6nKDrKdVIIPZ
IsG/FLmfLJrgVAr8Es9VEinV0Be1AfwMQZTJgLlY7q5bzXvEfm05OdcnhZoZKyr46dRkvM/zCqRx
f6RK2iTFXSS32748Js2jWpxGkwJMNW1XHYhSvgMfuiXpsaMqd0PwhuUcszuZmLaR/Iyl0K1ThGfp
r5V1RlcVcN2ktqnfFvNrJxObKJ3IhaxfeW0WnCOt6mzOiiVFifEOImOb+jF4CDbMf5d+Pkb+9TW7
nF34OGm86idQegkzpHq9+md3/ikDN+yDa8qW7eim9obpXwiLCcfknORSUlqpPc7Z4HX7GWRqD3/l
X9MtfY5fKbUbXxSsXS64n82Tc45aixxGVyHHtwbe1en/VeGre/GT42Ju6GwozkWOwPIvIOI0jq35
rcb9NxWoRPexXWTLfwspeMhrS5bCGHRAQlIGXnWmuXGYbbXm5bqNiE4u5xanVDG1sQU8WV45QOpt
PY8Cfy8YgQe0GpKUQAB4HQFc9PlIPF0vBFyaIqPjEamVXi1qMcI5AJS2g7j7QbKpk+4BR0bgaQIu
WH//T8vGA1RRckpZm+IpZOqtN9bQEh696yO85w2uuAoenWp2RjwQpHWPObTDhzzddMljAhKq9iVl
XpnsjObbXJc2GdWtOm7SePTp1LpRe1B0v1cHawkm11C8KLrXyj3LNDAN+9LwhMIwmCI1S0NmaJRD
XEAd1P+0E5CkVpGsjdwP1ydyGVD6cWTYaiBnYVNSa1ICGbD6iDrfJoGWW56bm6gAR2ZQHUjQPiUq
tFyQ2d1RBjqjCU2/CXIXZra8DFoR3Syk1G1jVRNWotoRfNzF7M3Zx3HuCr84g03QrJA5H5z2PgZU
xwrdtV01OFY3jTs78xYrE3rhd1ELicCV8OJOqWEMqDzi0mzlBxlBtZxttCZ0OuPp+hxFB5BzWYmW
QgBzAnNMom8D5PnaLhS4KtEIXEQXS0SJiwRHvF6ORqPvtb4SnXDBo5JxfqoOZSkN0o6+Azs6Y0Nm
i94VW81rfTm3ah0PdBXvWU23x9fSE2u8X06sfhgKT4DQyUs91HOlHqug9RIdbMtRW32LIFFkDx1I
m4ZfYNlQQdWGIuQCbfbopoV2uRZ2R2003WVctkbfuOE4W7mxWncCenO5EaIQBPbMo7dJIYGWBLo9
R0mxlR11w5/QL9+WeJr1z8NsVU8gBHFDR3PCo+hBLniiGFyEpi9mWlCGmz8BUgsc2Egoo9ut/Xbd
mkW+3uBCqFruIwQZRoXLntjxBjx84MG/UX40LvSVvHkjS9AEF9xhogjD4HxY26RZgNoyO1ZKh96u
xFoI9FJLTBQkWrYSbMERPSc/hsL01EKYWRWtLOek0q5ZKop0y1H+NnkrbQa1VSd2cckhD2bX+2lx
6c2/ELwTRKvG6sHOPHcfxoW+zJXynsmhj6GbYsTFrk/lUTyawIkYnJsKsiwnyjKDR2NpLLV7lKfN
dcsRDcB5KT3UhzEO8bo1dd0l8zNkbJzrI4hSUjypJZgOtQj80Kttprer6OV8GG8XK3Co06L07FC8
jIThr8A6eEB2IDdaMyZAgY/Dy9j8CcCAosEsrk/tvRR3JRzhAddDMvQj0ZD8aBwweU+xld+jgdln
ruyj19f/0/8x1r7S9DG1Y+j76ptRslH6KI/NXX6UHG17/XsubqYJ0mliaKap8U2tfUrpLOUTPWYL
SEL7U52Oos1ckaVfZnw2xPoJZ9YfaRntOkOtjhk4/if1VxhWu3j5nuinDs6t7tEOqUKY0RC8ES9u
59mw3GHXaSrJCdTAIcT4O4/AjVTgrxaE/Zct9WwU7rSx3qyUOMH6BY+9u6SPcNVoBS8ciMICD0rV
pzDwyQPagQV2tP7utUXlDmHDwMRDcrDlSEiczYV0O4D+MCQRuN5QsShFWOzLmcuzeXJxgyKxTKcK
Go0HtA1aE+gvQGxnm07tAggiWVAxc5sb0Cb5KIjiAokKpxOCXS7eyR/fwGeCGohaMU3RqmNDEM1r
MzpT+lOgoYGvSDBa5qmmMA64GC+djbnmMs+MF0wDkIg0YUWTpxdvUmm9A4yBve3e1F166m4VD+Li
rQKcxr/pTLkc9J+NzwUD8UygJmrAvkAuuSWTo+teP9yveHTAo9ww29e5Hf+IoeF1BHmvwMhEk1c/
T56C1pIthVwde2W3wA8hIrPBUALeaMgVzrckAec7IrjrHuliOH82Y85dSOFC82G1tKTbteDyYAhE
AeQw/1wf5jLA/2wczj/URWOOTEUNAGKt7pRWVkIPTfesSg8tkoHyXCDAhHfOaksNJ0uZesE8L+dv
zz6AiwpGJVEgjYGJymvxeROjleK9+SuEuNd7c0VTuIq19myLwrDL5cGzoTmvpRg0jJmE5ljiU19v
LGOXPcS30HWN8AVQ09kZVruNH4Jv4UP3YvybivNqOlf8F5+VGQgpEzAc6UdwaVtK8NSyx9qE/N+4
q6H8UiffgXS1GZ4pQbub6eRqAxEYt+Dm0zmP1sdFMzQxrqVhntyZbWtmCHZYMAKfsRnbEWzaAavw
1Km8LDlIeeEIjHh1P1eWkU/YQHcVATUo496fcxK2L9wpW+KpbuHX/0vY92EzfKpmDsdSaddniVRV
lj5tK1Ok0fUO3rk2G87fhHWVBdqAE6Fag8Oe9TdIVhQ2GJdOf/nW9aUyDVb1Sl2lhieufcNpHWps
g9/T0/JCN4UtvPgE0cuXrAtkl6tlztd4rX2TZ292Izt24z/Jt+Z7Z8Vb847tohfFa+5SR0os6fX6
DotsiPNSpCPt0FVKdYw15kEB2jJpJiD7WH/i2qpzfsgIpFHvcI0eJ4QSEAxBDc7rIlNgPqKbjHE+
JzOjiURRbB6r5/RJ2QX+sK28GgyjylYbHNDlbutjfOw3i6BwL4gaeCbJdOjqVOoyA1qXk7XQfVAt
VqKNPipKaqT7QSPAXoh2jPMrQzYnAJDgxmah6YbTXROKEgSXn+4fR5HPoTAKYzBiipeKXed4Edlj
7ijuSkYz2QM5gB+y2ZGNsGR88Rl7NiwXCxVRNOpZm5vH8Cm8L07pznSlx+g22kBFeieapCDA5bMg
RTUaGRiAqqMy/DLGH0uJbFG81btNExDBAbjcEn02Mc7vpHUUT4qGE0B2it3adeqDQHC60Z3WCx+K
2/xHiGQP+0EPpcuQHBFcRKKTwSdFipLJIV3dHvULYBHuSb9XncRbkwSJ5tV7bYd4a4BMlxWJBxcc
D14/K1jM2KwDDD542XYIwZvsLk5rt7Vlupg+hMO37T6ArPNWfQTdmWDuol3mfM8gRU0w1jgsEmoN
8+8WEtLGborvi/DtP/lRPiuSEir1EPmojihuZCnz1UrU0C08letKnz0VshTkkFUO4Ni8U0trONZo
DJaeFlQJgYu/gXi5I/23AINPkzSUZYEuYe/ivvKS9M7URJLQgv3hcyINUas5bIAxCJdtDQr9EB0Z
rIB4GTIwSfPz+h6JVpDPjWSBsuA2QkhGdiZimV5H45FFEzylccsjCo27mwgwEYENit7wfHd63lZT
Esclisk22bUvULhAUhBNT17rTG51n21ST+TdhFPlXM7cQY1nHJGKBLJ1r+9UBzdhaEk2s0sQNVUo
hgrnKbiYzPX/Z/YZqkAIZzLOWiNBU1r7GXT/EzP6hx81uWDFaEmYxgYOmWZswqG0Ql3Yji5wV3w7
eg/6ljSUMIk1FpR+G2+M2mnlt770XmwqH+SnMfALJM4LSwxGWd3RlVCJl9As0YWaQRIIBZqkQQcd
aMDDx3pEWAEpwOtn4XKe8GwtOW8yl3VNxwh3fKfawewG1QkdBTWg5oAB4LG4yTzDqVCm9EA2jtAX
aARtFzwPzJHv6HOn3q1CqIBsCDyO6NVsctFNwfQkCJaV66sodyn6Y9K63vSDapWgsaiiHmDTeVOW
xiZVF+ikUktKRTbwjr3/513Q+Vb2tDTZVDKEBp03uug7cMGbHVZ7WfPhLrRb87Yj1nLTGOCGtJUT
UjUuYkuP3ijEYg49JI9xuQVpeZb/gpZg/uv6xl03EZ1wQRIBMXI6lvBh6JFiuWzJY+9JxbBpox/X
B7oetut88zuJyrpKCVyzXCI8kUApRNF82At88jsP2dfFpgQgXujGmnxL1NKjXTYZCLK3PcjeITBJ
+mXFDCPvFJaEWLkebhvtHn0RwzRuwCzWT6+jIltdvsshfNEZzxXOSq/vl26rxPd0KbxcNWw9ftGH
GFSJLco/N1m0L6vEScDEHw1venAIqOHRZhuQ+4Xl7phEzqxHnl6hux6kHjRP/QYkj8nsGMZBmjKr
YnfmhAZVLXaq/HuaPXTpWx78AEB95fO3kuqEYpqd6qYD3n4jgGvq7sZedbSRQSarA++55vYoNyS3
mXGaelNQdr1sFH8vIk+nGLdt3GMRkepREzCpU6eR5h0ZIdsiLPBeNou/h3pP5J57+TKZQGoIBzkA
YArddBMkzbvpJkY2usg2yxN697HkwuLJ5dZ582Nc7kKrg8pIoBOvHqdVRawGpbn2OlDzySh3cY4C
Rh5GoZvU1qwUoNMLpf0SEogPruKype5Xi7E2G1vaDCqvLNqWiXYPgfLak2u8eUOII2njKQ17iMv2
kZdGKhoCWnCfDCIeRcFO8T1rUldEOpmxUw0tnwuSWEY3w+Gam7IQoYH/IQb4WDLuulxSUFmxHqI6
k5e/lIuNRtHNsKk2froFs0PrgOZ7c91nrN752mFeZ39mHHGahN1ioL/RiIPDOIU+KeNj0aLJ11yO
oQ55RilNnEjKnOvjXpY9OLMO7vHf10tCWY9l7Zz0VtewcdbklPfNVjoGmQNdsdbr34hdILmDVoRN
lCOXn1qqN9ro4B9f8Cazu026TW61twA8LGayNevfcHmlVRVu84K26+EJLaGyYY+Kk9xCDJz51NNv
JEcEkvuH3OnHrnEXc5ws0pzU8Lv0oOKC7a0RmiWmB72nbXVDvuUI/d+geTPux4fIDcDfpW6vL6bw
C7g7eKJTbaQT+mOCJrUSpdkMy69YYTsWPJuNAnrcKr8xM4KyoYELQdsOKuiLgRNSdXSIwXVq6r4t
yZ3atAAyNsVhkhvFj8FGd/07BZ6Ib6GrKzI2UoY9J0V30tVDlVWIXpjgvhWNwt23MYk6MIPiEEE5
2R3MuxjalorpXZ/K5WfQ33vOt8EtC/Sn4yarQf0/7AjYF4bmxzzcjaa5a1NZULj8hxjrYzTOlQZ1
roEkYV4PC9KgCgTh7dRdpeGIJ/V7uhFxTF3G5HycTr4RzmikRCERBoy2yzMcUYpK6QbajM4KjbMi
jzpa5hBwBi4/K3Sx27FD768v8PsQVzwT3/Qmt2TWQQdNIbY7vyEoQPTU7Pt0a/5OFzu+bycHCV9Q
c9oJ4t7RQ0tI+WD09mTYycvsyW/Dy1Lb+/iAGNCat+M3EOf51z/xH7JEH9vCOc9JVtI2X+0Z/Cqz
y+jbOMX2AlqE0l4fqAs+Jd1OzVOk+BkK+oWfuaEHTnTBZ1xO+X98BudKJxVqSUOHR1a2b7bqJnQH
ZKHBy4MXo8gwLvc8nRkG5+sWKZqBSUcwsfbDw6HYANA7nSXvdI/+EtcbBZevyjm2qpJ6o62wwvq4
WMYEB9cfskp9MCrBPXj5Kfz3GvLtcVESa13cw+BT6NOWUWGnBRGYi8Av8Z1v4CtWpqEE7DhDG2HT
SFvotPsIckXJC9FUlM9XehUqZrkomErrjm4Tu81D5U2b2mn3YLEFeA4nQXgFXq6JfCwf56BAEqnJ
1Qifu97mGQ7cjNuc4o4uITpr997sNS+tI/vEw0NcsfDKEn3C5falD8vk5R7YkDVTWyGSqWXlcegA
u31WZfRr1o2rajtDR4tH19iq2T9fP36ibV3/fxZB9SSC+0d75bEdFBsJFbCh5E4hIo+9zL91Nj3O
16SKkTaygV0dbZbZAGnO75KSIdggUkvurPSA7Cx4BdAlhspTdjd/Hw75a7OmqQWh2z9kxz42m/M3
tTrPZTnhU9DnjogdEEh0P0w5Eg4oEldW+GDupsfCFmWGRXbNuZ5cRmc1i1GeJygQy+pgjep/dAKc
t9GytivSfs2HhaGvZYc8EhHpCObAd1ZqLCA009YRpMEF7hFcjYUgMhEFCxoX/6Qt1dEnOqJ658le
DroJPHeLd/U86Ff5pQgSIgo+v8g4qMiWzuAwe0/AJa0TKH6961MrvQGQ0m3c4Hf1FJ76LXthfxBS
9oUlrhoIJ805oClfBprFLWqJ5jaIFVvTW1vtEPyrzJspGhWyp6R4HAoELm3n5UTE7rPa/JVoRVs3
/swLzEoN8EaACDwKh5OsFKBrByd968UxgFBGLgiOviJFoLuKvjrZNAgzDZMHbac0aXLDUMrTSMpf
dWfsQFf7DZX/+7qY4BAA20BqvpfGHYjMwXyiPBbLyxgsnhw2/lL8DmgsunXWs/FpAT5/EV+B7IKc
5Ek8l6c5D/doUrYn9B7E4EdboA03F4gdk+A5NjdJhlwHeNDG5V5m443EGnByGxZB2VIixOukwFMj
ERvMO10B93VMZkTXKVVlmD93JgqNYA2HrDqljYp2n+pg9NlsESV4zWdpcNR52RZN5ZqJdGiihVrt
FCBRqbcj6MlL8MtBAHIYn4Yk8ICP3Cfz6AY57Rxq6s7MGkeNf3aZ9BApzNamn2xESUSLb5CUdhSa
HMbG7ToI8MUJwWO030lZ3aBdEIn9shR4sK9wag3sI4yCzZMSjWpf2FDaMEOLY1GdJgO6k4H+C/2t
LqkiX0qeUUvZRxXbhqSJrKmN/KWZBe2KX0PidXz0phNDVUBzznN29KC86QY5rU403tZrSUjCQ7yP
/Tpgbhu95cpj0FSeiSg9ZW5jNraubwdZdbM2u22o5iKOODbxN7MzXcE1/eWEQuudMkVXNcUwGID6
n09oH6smVHrb/qRPmit1paXndQ6+U3YHQpHnVJV2fVU/DNq8V6sMRKhxFW0r2g1OUQDYKM9OQ9bG
xcSKoahspqD2RUtCOC22aYxuDehHrHokfph1UOeNoIUp7/oEKHIIQ5Vp4YYzijldUT5SKO+yASot
NUChaeW0ZW4z0O61w3wbx8zLjBLBIThVoAt508iNU4f1zyrvbImFgKcXoLcZvWr4maHlNCvIPamm
mxKapZ1kWgMrnqIlEd33a8D4+fBg5QzFBBAejKrmezxw5tuKJV7UIG7600LdZtujsEIdHUAwtgPN
r5B65MsVue7T2WhcoGOUzTxpJkYrau2po8G9qX27bgoXvOfnIfgAJlICtRowBM53YmyxcouzKqNA
wb73DRmckpYM+ovKFmPxLxyQz2NzUUycm40OfY3+FCqSXyZPKbY1q/GWGmtvDnIvk45L0PiapDhR
Se1k+U3kwEqRWtDhTqH9mVdWOndOo2sCF/7lrcUtPHdA0mAcgr7CAQlLKIHqu2b5HcDAWJgKjqJo
DXjiNq3QWR8QjNS+Gcs2qGz9MDdW4K/BimmD6QfwHwB3R+outu51jxDfENn0Gg9csen3oObMpnvS
M5Z2+ISyGm9JBWlK5YQjeSJJDqq8x0U7oSflIQ5A69MWlhk+zZrAVX/NsXxebz4vXxiVGUA3rj9N
nV82ngHyh8SDbhQCWy/aGKlXPk+b1jMgMVjsNpKj/rh+DAQHTVmX6GwJpNnotGjAEhTJsEeBxmnC
VGBSXxPa3BzXbzgbQ8tKpSoLnLRg3iyvxZZ59SNITQ8B8+Ud9d6hrP71aQmti3uQDSyZVRpjXsNv
SC4nq9CpbT7r/ii5w2CtlXwDstkJ8svqXq5udfAlb0T2JThLPPNb2SMTlAxhf8IV6RTyrkiP/Rja
YSYsGXyNuz75k/eq8dkKZ/FUBO06W3pntjuoIHm9HRwMv/JWRmbjOIFtLqzviFc6sSea5tenILe/
nDeb+7kPlhCjj7ZKXVW/V521DN06yMNruQPyhBBQqfKbKA/1VTvufWAd9UdEG7JicAHdOJR5BS0b
tKfkrzUDjW7gBlAGnkxvVkNnNvZsUfesPUwQ0mGktaIwsiP9jzZATIF8Y+NjCB0go7uXAuaEkWwN
2U3InoP2WxuoggfZam+fXA26EBBdyqapqExVvrz5VDZK5WIk0O0rwUkeysegCF/HgT5cN/wvAQ43
DrckRJ8CEksYZwYFs1akSPfcJBDYqSAGaQba/+ZBP3aASzOxYOrSmmQ4Zp6ieSvtB8iGU+ANo8mR
dqX3L6ztsq1/DMl5rKkairmV3q1tcMKV190m7niIHLBOHNHKb6WedlLtdWxRVk00NOfIFgDyBoli
tmvXReun/uit+CNRSnn9mU+2wpk157sUWuQzXW/GcmwcBn0gABOuW8nX5zo3BB9fGVmuahqG0ACp
LidHXlE5Vru4JkCi+8XR7dDFk61ys/uQ3Mq13dzPsSNGznw5Ftx3cEFYR6nGpgZXg1SHh6TtLCUc
/CTLrOvz/Yfr4MNoOBclp21RRHWJYMMlbwO19dGpyWbVPgohqSKD/NudXPYSkQ1ehsq/Ie64fBl8
fMFqW2cuOi6CBjVjrDj18VB3JdxBpR0/5n/QXmuVkJWfv+tg9xbEF4L15YF6gZz0GbIg/Wk2o1s9
+60w474a7wSr+yXx+3kXeYBesiSQm03hh1t32Ld+7lMoetdbZSOazlc4ATcS52/StGa0XY+G/K3Y
Ls7oZ/1Olw8qWiWDPZgQVz7lrY4m2gwE7JZ+U9wPtrqbAI7arFAfsQKD4KyanDcC9yUk26seD8q0
3cpRgJZ0EQxZYDk8QC/TGnWpcwwx7jSn2Mp4pTSnv8pLQHcZ7xR9oSPydV9pMLml5rxQH5jj3CnY
1KGtLWBjvZHswJVyZ5qjF8ygeqQOrv2tCnhGlOp2bw73ZV4c0DBqzxnuUkRa9VS7aiCqun7NguPL
dBUXvk40gHMJ92WklMMyWR/x3ipkBlBtl9wzE6yYxO1e8YTDTTDjFQ6iuBjZHasEQec220W7DNhJ
wfm6dCOcfwrnR7MoDZKulbrTbHwzg9zPsBKtsW11E7yYvUNLyQml3L1+3i7Z3PmgnNNELrAN4veX
E/rgzDG2ulBEuCeaF+cvNVZkkADAvP4iGfwvN935TDinWLM6nUiGC9UIRmdoM2vSHq6v1UXPfzYE
LxsBqDJhLcENQ+56N9ykEGaaE4cmQEmafukVh/L3YgdW6a320SoC+xBs1Xum7tzrz9HElPV5J1cI
/Ilsk0IwwpeA7/NheM+Jn40Qab2umASPjFCjSPK+5fXogGALspROZAhDfYFd8GoDdTkEJZngFJZn
WW+tur6ts83amL6Wuom61+z4dyjtYtVS0SWI5IkkdEyiT1iX/GzCldHJkamvnyBNTjL9nJtuEwfp
PtF+ZOkt6V9I8uO6DX3tcubWmHM4UdWmSrEE3YnV4IQz2a4OQ4i5EPNeJWA406U/pGg3XYGFKGY3
lVSbIbm9aBKwCb2VB6qlxAp0MEoLqpsZRDVYaJO6faZa4DZ4jl7/3K9lEO5zOafU50PdDgtMfmzW
hjkv3Ul2/yPdquhFzr/1AgO8bOJM0xUosJiUJ1KKxjzVZQYDjKXKYtPktEXt/U8z+hiD23PTnJs8
ijDGyrTWooC70bcZbnmy11ZRbZGZi6bE7bfMpmxhDS6YeDTv0lI+dFTQDfYPe/QxI26PsqDVKoSE
PeDbsmvIsjNlB50aNxC53kskcxkKEgnLoV4F3aS+dxtjEpiJaJLcLTLHZaJH0eoYw7sovdOZACIs
+n3uCsmoqkZDGPWnrE28AITCcSyyi3f4z6eXEgRUlXeOCkaQ0OebddWFpRmZovlIlPGumJUOiF/j
pyyBWiHIQ4igQ0iYxWzXs/QAxPDNFJlvUUSljawFkZdXqO9MIIOwykm2lTaXXaWXertjcmLVsfwQ
yfUmHOtX9AN/L9vuwJTecNLAcEIAUfRYv2kU6Ydaoqihh25cmJaaJc5QFM40lYIjoH7x85iqBrVF
IqN4YZrv/z9ze7U6DXSIp/zYz9EhBUPqtCTuIrEClOPN90wd/WmOj+00voaN4qlB45Vq6kCbyA6B
fQQ80Q2VZ0OvHQ1oeFVWgTWuf3Vy8tgvCpoR78rpWc5eZwAXc3KKFVALzYkt59K+GkDaCGyBbJC7
AYWMaIKMTarfTKr2dv2Yq2ty4vN2fk6ScNF9kJRzVOQkOfZL4qsB9fOlt5Si2+h6DtartYtgvGEl
8Kht2BdOlmX3UmcgjddEkQd9UL/UfyZd4iYss0xQ7OdaeZtghdK23jQUwGJNZdTKY9Beq6FyMBmU
neYYekTgscvJH1aUrlJEgvTnuwP8MivD1AiTNcNQeX6KKW1nWZIz+Ug71UsyArgPKmG4u/I3NQ8P
fbfXio1UaTs0u8dQ24SgI1q37QWY6a7fKc20Kwp03sV4VPUTOhr+UPkpLl+CGtRTxSnp+12hPSpp
uVugfEZrummQYKyhzUYCYpvAhiRyY0nG7MYdiDolySItuOmSxu6KzAEY32NQbzVr2dHU0h5wWUWN
aSlS78LvHMIEzaTIDiSx9B1kcps+zsHzERq/okCGjSiSpZH7QIqJpSQ1s+IswBzulTLOrKJZXidk
A/sShMYkfhoi2dWrAl0CSvkyIkWlB+NBmRbRY/+L41lPCt4GFLQ1skr5Gp9hyGVQKANaLbpdkK51
WWGb1sXD+DEEH1SCqViZp3KuIEhLdwO7b5sTSNQrD3K4ePU4irfolsFeJXIsPbEC5no3fDaoTxPk
g0q5TSjI0TA6NuW09K/VqLoR1CQ0+v36gVzvuWsDceexUnNIWAcAkYRjbEvTU5kSO9cF1WLRIOt2
njk21P/1ArL36LKIQeukBjaaNuSRCqKUL1HjZ6Pgy5dR2VfVEGMqSfJY6DV4HV8a+kikn0rWO9BX
s4qgEBz8r08PbkzujlfVOGn7CmOOu8WTzG0hHUvixvK2QPUOnYSocrmkOSz0IaW20bl5iEqqKJZZ
r9lre8hd8/mgl4wxGEtAQeNeBG5NXzVQWE61F+gvifTnusl85WXmJs1d+2MRZ2aGaR8NcHbGK482
uhmemqLaTLTS93ESbxSofw61FlsB6CEtSntU4BPZR8jqAb9+P9DSjbrZCdPgYBZo4qoUY0si+mAO
SmYF86vUNNuI1H5I0GuGHhrXKAE6TRaw8ITVZs5GB9ThYEYIwLY5WayWt/0c+OCohz7gS1Q0/gzl
PEikdZ0iaOj5WlTmZr+a4Zkxm3pjkqGb0OoIErupomASfZSbAE+EwlGGfJNmkp1OfkorVwbP15Le
aa3sR+ZJjjSvigcBrbnA6vkaKxAtTFYbbD6k310jrew4AhPznLiF6ZAOJIszuvTCyr1uA18TNO+r
YFJD1ogmw7w+rwKlJnoLJAw7TIU9jDNuocFuIa04gDJHBmxxmAtHSh+mGUKA/fcI7EW1nu86fa6s
ah6/F8ZoT6w71GplQU78ZpHqn8hxSI+x0dlQtXCDbsxFp3V1Zl8PysdHc4abtakedAhujtE+vo83
C+oKgz29/UXgJOQPueDDTRmpB6abiq4jdvq8RHVVEm2U2/wYR4tbx4GbN2QfaeN2HMsbOWtcXAHO
KE23RUgzKzLDBzmp/8zMeGFRio7n7CjHSJO3beSaaJVZ0A7dBomXS8FhUBHpxLQbLXWAmgfQKbA/
WROY1gW3bYJXCwIUmqED4sQVmvo8jwwjqsixLv8Mq2Qe2+h5sb1uSe99o9ymfBqFu4F0lrFWWxpy
VKrOMpVbNdub8S9lOS4lSNf7GU2+qVuryOpLt50k+8Fg7LXy15JqlgSA6FR+k8mrWdymg2HHaEsE
L5U1KSDq/D/SvmQ5bl1b9osYwRYEp+yqlUolyeomDEuy2fcEu69/Sd14RyVU7cK5+048cDkMoksA
a+XKHGMXXDUHjG97ysHIykc7C1DUUP9p8wTXS/CyJnqYynSwGTVu1P6xSTWn0zS7A+kU93xHMRtH
ng8N0iRUOZIBsY7wVe1NOHT+tuadFa+h0rKXULNdVbVdJuY6NCaPKRpku9vbDJQ3PTSOo6S5NJqO
ZpZMNnjJUJ9M9d9dmh6bkW3gUumpEnhysD+Av52T0XGjknHfdHC6JtNOj+Mb1UJem6ZQ1FXDwGah
PngztpiKvKjNxvYdWlYrqwMRrQcvcppvepKswmj8KEsdwkoliPua/qKMiRO3eW6nM/mNkpk3+Jrs
ELry+vJgzL1/fVrPM8YEwVsdVaO6gjSTzOOSpBZwRcXwQMRxsWcuPEt39KV4WfKYP+Z4Y616iDvh
ZBaGj87X7c+muXUbBFNYNGYv3wZZ4ScsWevSGNlDPgv6eH4L/dkOt3JryZSCdmzlWwN4NtZHtRwF
t7Pzk/1nC1zqwcqBpnI6oAWt2Qdh5udDvGrVz15T3Zz8ZuPH9Vn74pP+3Iw/G+RuatGkTFFvYtZ0
xP8HyDYTLNc6fZE1n0nGU6N1IKMhtV7mrilRVzaKVQ4VUD9SHxX2GJipjTIO1PUa27zfEnBBtBVR
HyVYBySJXcJJN56hYNfJXjaYMPocfQPCFT0K2c30Q2e/zOaxxMumKg/VWDwjrdBFHxYoBnEd2cnc
ftYIPZXUyyx2w/BikQe8gncJNqTBdtn0QYxmb3TShgafqIvwqoj4ufIYxrgNfFogAMjzG4WNY3tk
ZDOhcrAFgTNMUEOdsYdY/0Wz7BBC+3soUWhUSQ5tmEMS+ls3H8ux3ak521nicv9lDn8OuWxpGrE0
QzMIdJy4k9Ss5rmTemM4VGa0z6hvSDCnaA+WbLpG/WlIAwgWhSOhKHLIGycs1E0VQ+cLYJnDxQm8
412S3CSaum9j3Dhi2J6T6mg1d50u5KCcSxOQn9/KHaBFpveSyrThEKhsg2PtXdH39QCeJGuyW3NE
2IHqyXvF5r9ZntwgifGQL2HUiAbvakzWiZV8jo0Z2EODVz9ujo3bK+pfuc9/WWq8683AzxvltqPw
VjbSR9lkJswpqTOmxZqYr8W+HVM3hd82M7s1i5AEDGUfNHiPRZKDAhA8fd9j8DKNfPI6/bdZKt5U
7dmIp9OaYhkF2T2FOkQqb/vgeQ5WtH8wYOkwjgQAhQfd36GeQNJ7THRQmiVkOlP9VynlDmUQjqqT
u8KgXoDqjy7Tt9VsZi6zGpTGJR/lGLrtALCZFfiTxf16bNtfrB/tIZVupBS+4UPidiyzNQn/Pusr
N2mTxWK8+dOiyqPUofRAUduBDIJqPMXZR19rPhx6ymiLi6xNmtEZFMXJWWlTaYK6wLFhewJ7ZjjU
Q/PzD/wILXAFSRxvlO4oQ4s+U+FmjS0HhV5GnzTEU0g6QtwbdfPa6MTqjhStW0FAMy4Ul2WgqtyN
02NqJA+WzHbVKL1eR5YLcbwl8GOYMAFBrgYv9J+3IYRJdWnSS+UwFZ2bTcV20lDbi+1E02mlZwSV
vQ3q89ttBOPqUHma4AwAg8e2v1HMzm4q1Lyw5zgbDrWm7WX9gYxg6xLFjZh5QwpkfJRDisNND54x
85mZegQy/VaH6W8t5miS1Tl06p9JIGI5XjhtfnSMOwVIGXaVHKNjsVnaav2rz4g9WYLhu3DU/GiE
OwjqOilKUhfKoYTNTRDJbtaLxODO49Ucr4hrQ7N0xApHIsNX0sdR5piGhagpDO6nADmt0dZ0Y53A
ACwC8nRq6FiS6FXxlVv6iYU/o4Pc8YPirRSemWF60CkOVeWR4s6SEuR5c5K6QzM4SnZXTA+65Fbx
PkiRWqG9c32hCr9hme+T950ZBJSGrSkfZv1vAZd2PQaRm8ADWAU9NTua4Nib5ioODMeq9ql8FxHZ
u/4JC+JfGwUuqFAkCmVdLSUHPTOfmJI7JYPm/GjukwKG7wMTNSeKyXInECzeZcnosLiCsVgzkCpM
ZCVwy7THAJG8pPZR/gzxBVSfvZTa5BgtXnsNnm2WZzV704xsBk3GnL1n6mJ5ajhdEt6gNk+tbuu6
xgmNd8xjpdzp4yNUXX2l2pJeXZUyaiw0v2kDtydg3gaZX86KY8qFJ0WKSy0o0mfWbVK+FQtESyEm
onOmCA/cmjlGHtlh2AE5Y5h4wXw+gPFvv50hUGnBAzg0vSX8qqH2Y+oDN6C9zVrJLZrcraanDjHX
TPXasD/qYA4aAVlRNX8cIqbZpBo7wYq6DBDfvEDu0Jw6o81GFFofUA6zy9XOaQt8cC8QOxS1ssQJ
TpZtaTBE++GYdQgt2dZidTUHyaqJBUmtyzj0n77wge4SJSkRnrIJgh/vowkyRNMILtXnmdifMMS/
OkdZnqcwRuy49Ua3hxJGtgqILet2t1fcKdrg3RaDPT7480LEMZo7hLhluzLwkBA94S9cv08ZnYSD
dklGDFhmVnLI+985xnKq5Q0siw5VHa3G9CPo/vyfNj7h4A9xftYPpppAh5640jD7eN37c3gMosRV
LJHb6rIirsAMWVbUyYpJtGYwGILrh1AGVS0zQ7s2yabobuD9a8sIrZkzMR28Ud3rvRStIQ7eonBQ
4LZuYqVCv1JtpR2uPSIhBdHMcZCWtmUfZgEOEjIZh6GrD6GyNlhrB+zdQvYoymU3h5WvZjaIzEGi
N57X0NvexHXySGJQjlCs0SuTVyUirUDRoHNgIJlklEqWKwc4UfnGrlsvNQDqTsSb/vI9PZvc74wU
r+4fkWkmqOCXD3mOVBDk9YBs/XZk2r0UBxAvKaHTUw9WtJbjEBnQrEygmxbcJgZ5iaEKi/KTdt+S
J1X7PWqRU8p/Fi5IkX32QfuchjdtXrpKsxnrvVmkaws8y6Z4U78CvpNMXY1Gn3AYYY5aWq+U7PIx
BIvJ3FKWfk4F2Q0ZqgLZcAfloFc1bgUQcvkIP+k8t4/6lDCWZSnScatuE3XOvDM9WP31HvT1Vton
tMlEMk8X1/RJi9xeqslUjH2FBGDTvnbISM+KAHiXTXFtPrlNUwe1XOQdGiBNYjcguqP6zzYZvOgU
UR3YxZPkpC/c3ulA102MpS9d2f5RqtYJI0SyrHFzHQYuBNJx2Ttph9sKQzlocUcwS/JWGne6w1bz
2vJ0e3rByy6Amzwq3FPYpFDR/eq8WmU5Yk5a5s5KY5xatVzStV2WO7MJmXEQ7KA0n5DfnXUbFK+x
2dtE36qIwekmOFBWvUcQT9D/5T7NTSn4NLKpUdRRUkSJf+IvoiHzFGWafDDyDJ5VWWsnE+55CrGN
ca2wxJnHnQLqUEJBdH3TUNopNjm4sKxOv4EXKm9Zykqm4gww2FYnqlNDhClIpcGp1Al3bJSvZh9K
IcOn9mBqH8H8NFudXZjpjgWhM1AqGpML++g0asgndgszmON6iRp2ruxMqOfpV4sADvPx3A13yXpR
AxcVtl+Ci9NG+VRvK5Gw0peg16J1ooNgfLs4AzFfLm2w+RY5xcATzD25NPkn4VE+wStBMi9TG8QO
1bx0suFFi0FjkW6S4ViqmxwRZcVaJSh5mNlqwIvDSkcvD+bdKFv+wCq7j4ECwXvVQwnqaTB+d+Yq
BOx0M6JaYZ6/VASi85ay0ZXc7ytJtS0qgSlG5nZFdDxfjEqN1pE+h0429taO6dULiMCaTTUdNc0E
cdMOCv39jHh5O5vSUxDgdk1LqiKaQS0bhJKPTgvBnunewdm5k5nxpJF+RWNE9KwCXII6f9D7YB3N
46MRR2DFzdQvWA4mS+qHkfTGosQP225bNx+JqftyGrg5U2/rFMsLJf3pvO0Uw4EoLJbjUz8wWzE0
hHtQPdgixzk9q2Fi5yXYaJLmkShEqfnfGsyXJNWfkKmvkQsN7pWA4k2BiNr80ZtPmGUEFlN7kk3H
7IdNoMCppEncmUioBKayq6WqI0cxQ5D/Ic3nNapsbivC3nqolkWygbARzkilQ4wfpzZIQXpxM8Rs
P5mOVhfvvWaYtm7AmEwL2SarC3dCDNMOe2RgCzl1g67YxzRz9ErfF6T3cwMUFyW+DWP1aOQ1iqbV
dZabz6Q3N9UQbOPYcGO0Jnf5hLjNs5XCHCFl+y4tjzJewq1RQIReQxmYau7xBl3jGSqZxkqNFVtq
+tsillJvyBASserai4j5RDOkTCDhe69ECl4HTxMNHWOM/ShHJHQWeUVdQpbTBc7dnc00GUrUXMq3
RDb/drjPhlK66ZunIni6vpdEDS077eQaK0dpgyWHhqBc76UzuC848Q25Ww2Subre1KUQyQ+kWODr
pC0a9FMhq418OzgoLI/Xiw2BYjpggtgExmlwsxY0eFZ28TOLwnMaUAeBtZAz+bZREH6Ub5LisarV
HQoB7axK3WjatNLdELxeb/bcKphrdhnzk35qMsTVhgnoJGupZ9IG+pwDkl7pWg3vQZW1RySsLPNY
lkcIXyN79hHILoIHKwUqAE0Zb6wGmF2vdOl2ivaVvKshEyIVzwN9Notw1Zi4kc6HrDQc0rz2gB1T
Uda6KjIAFQI7d5NRjaKJCwnALm/h2jjB/nK0F60SbZXeyb2Davp/U3HMjR13rYHY00CNHtmnOK/3
kOty2/C3HHssvJEK4Hjq1mMONjNck7NnQ32JkB27PntfBb38xeJ063EXi1CvcpIvs5eCIxfZ1Sb3
EteCktpWTe6gNA21RAf+iTp6z9byFuoVM+xBc6GJkGi7fBV3niyjIcIVD6VfWL3uomKE3LUzgaS8
WMq2O0lwQ77cGlhhBpR2kVHhKQlTiYQxzHcBBHW5ZzWIcOHoF3LvlVCLbZNDVM7vTbJTwkdZfbSM
5+ujvqyls0E/aZ2b9hISmik8fZDvDGJEetTNTI5S/DfKjN+0VET3pAU9r7XGTbGMvDIEFNAa6KsR
qDMI6JfzvTFDPD1QHw0k7nqZOMVUufn0+ev/1FOe16DVEHK1YGV3W3QoktTGmyH905WWoyMYH2WC
YT23SFi20/e48nmDsK8aiN6hNTO3blmXIVP4ajalM5fMLY2bbLgl7UEqcMORxkMMGdE+3o/jLy2u
HEQ37HlaXe/9BcrXzw/iDjaJga4hzfigKX1AzfsNdNU9OTVtVSd2Er53kD4uasRQW+ZEqNQO4TBc
UcOh+ktuRLhIb3MknhILJAPRl108CU+Gij8JQwBPvGwAjRivBR5QhuQl88ZA4ieoYW+l39XZS5jr
Dpiirhncl2XnxjGztcVtNCsEMHQuUcPNHHdYomauhbgePieSlPcUVuIdZIAza1UbGwqRi2jud3Ae
7CD3mwk4WhdesD/WzPL7Ce5EuWIl2jIQM0k3sR74xaziOlYKmrl8vpwMOHdMxm3UIM6CdlgxP09N
DJUZbH9Pso6F3Nm6Ct4D/OoUtlcX/luJ+3kiAr1lo18BAt7dQjcTzYx1fEI5vsWd/Ecqx9vGetCs
rSKv6Wh+xtU6HEHhbT7U+UbOw19Zu267BxOkxHB2ylxaW6qoulk0/hwWToaht4OGj4Jx7y8EhqxG
eRPqalxmmJyMPoeBdJrzHOoo6SGVyF9r1A4M+QQVhO80YXC7RlkO3I5vwsJ4nFWyGdrHepCcHA4g
Sg8Rz1ToyCU4Ac4KcQcw8eVlvUuIJKrp4Fhz6tSkvI8KKPdJuJwq0b7H37HRAi+yQmlV8qn0hlNP
64j06zno16ohAIUvns2VBXJWuAsd3qxKcB2B7Lij5y7Z6s5wb1k+bBufUd/p9k/KkwrHmcJeAwvE
lTbLZF/7AA4vrbiodQhsybeJJr8SrDktgkZWMPhD+dlmb6kuIBuLpoFDwS4Ph6xb3gNRypAZRoIZ
h4OhhBupJ6twEESaLy51S14ocqpi6GdXnFiGEYuOC3o2PdfDjTm9VeX99RPnYkzkpAkOZTqmZ3K+
NDFCZLPJHywoQl1v4fKN8aSJZUxPALOd67FqFp5RVah+KFcuzTc1khwM1IVGzZ5ivVrn0m9LlaH/
Tx/iAt5s2aaBvGdAYQDRZXYYwPSge02kB9WK3WTYqfNDPgglcC/C3cmHcshSI8AQDOkyFn64bodD
7KV/CFReKhtVaUz5eoVRb3LMDyzpUCwnJJoLDnOiIZaLMsdAtTUEp2FKE/7WusKZ2psMzwsyVnau
579UyAjRB6m+05VpZfXK+vp0XTznvwdB44ilFjJ86qBgS1dtvpaG5C4gozvXEAakggKvyyfcSVMc
awNGhm3ULu/Pwemh8xo5KvUiH+LHDrziCxu8CxGZXTDDvOC2IkMhrshrbKjmlaIibkySda8CJDXI
zFZ3RZc4xiyS7P3S6TkDqZN+cqBRlZZKxwFDmo3K89hrjtY/WojIRPlBNlCFUyDypBl3CvGtbleF
cDPuIcsGyrNRLIRMUDUL0wtSHbdAJL1vFApO6UTXmUlekzTasanYaXouDA9cxLqTz+auWKZkDW0d
4bMbzaErdguaI6rkF1fpyjMaG1rZxm/whUBwXolplpcPYAvha8W0UFbFCyNoUTI0Buw5sTiY6Ubm
hxGtkC1A7HR00nTfh8ekg3bKfyGutkzH+XR9t8z124ojBVRYbEPDnl/mxjX8FpEYBAYz39rCk84T
lQNdPMROusrdKKnCeiVO0KCVFMeGKKDpHidIaalG6YY6eAliwacLrAwoK373kYP9gWWJaS0PH5QT
F7PfwyJisatXBpfpTu7/qzvbSXPcETB25SCpSw9VHcHW7IVBr3CAC+d16LqU9PnRKw7ADUhhmo31
tWYUH3Rgt6vceXYh2QVRYUj6oEpnRTyEtspnQcuXoft7PDnoVqZ4IvVyPVOqHoqcw7pRj5UUgCf+
p2y2adz+ibIVpLwgZVkhP/oYtMcsNDzBVyy3nX9eufTMwcigtTQvD3ckwT0FUdfC+JMwZSNBEC4H
9FiFO/TzpgtBtI3qVaTGgsNDv76UKW9TpASdGpvdiFei5hk0d8u8247J20irXdsUNuj4OMPcCA4R
k852Td8hoL1nUNqXP0n0Scnfeq53Vlc6cmLYDWRvlb5xVYh9jioMOCwVxfGZO+KFWQ8Q7VKOaX2f
gKhKQMlXaf+rHvcyGK6xMbljyQ5d0jplVjlyIzkNOp7phbOUvBn7GmlqK+y2TdasCC4cgom4DiGU
N1EyQhQejCWGYYbpKap+12X4OrIcbkN/6xDlr025raGCIg1eCEoSVD2dBBVy1z/i+pKk8vKNJ9cu
U+qsMQHD+xZ1ayvNVEA01Y7/tyY4pIS5pGGkJg5wXXogxh3C8qIdLeoEB40KKbQ+XbB4uSJ0j0W/
Ir/rm8DVbshHgBfxRiwpJWqSg8YajhWVuhD8Q3At9fklaEQCC5cP1v8PFhBf/jkzc1XIxbzAFCb+
2Oa9G0fRui3ezJG4bHq6PkeXI5f/wV4qc6AYm62aDRJaa1zodMEQMHzrdo2n+qVvDrZQ9keEQRwS
MklRZUaWNbHS/043JdwqOygtwBur+y8OawHe8NlVCCFTc146B46ETYPkPR5Qya1DChrS6L2+lfBa
F4zn5UfZf2aPT66yQC/ghoMl2eheniOTbEBgtcPNpNp13pxuAraS3UWTUpRKFiybr4k+2dCjlSVx
tyzMMp5sSTNRygg9ro+2iG3wxa738vJF+buTHHh0cqhSKQZ4FLLuBWayWqQOlGQ6qDOyjUayzQe6
VuAIfL1ZURc5QIH8eh41FZpt+uSuRt2jipooCzLB1rMqCwJsgn3OZ7+KtqCJPGKhls0fS9/qeGJd
74xobXJA0sH+N2sDLBRtvotovWvgtNgG0xtcDiXtMywerzcn6g+HKk0SR/k0ormkgo6Vptt1KIAS
0crnkGSs1Gy2JsxObyioKxwdWDi8GNBJuN6Rf3gXfi8+DkKMqhs6bUA7gdL4HSrvQt3y+vGDDeA+
DYh9wo7S0nFpSO4AbSsZ1m0s+xejCU1UBbL4CqH48ydGV13TIa6Kb+g60BigTmmpguVxLpCGEPZp
E9xwSonSmUxZhhOxBU0rUbsxOTpFOc74FIWqY4GNHyrHsJpBgh6Nm6JGzUGr3utp7ahsfm0KyauM
xodSyr+ZgdNP42ag0cI6zjN82hA5VWA3ip24dGM6/V+TOt29bA/vInQ7501BTp1Ai0WH4jtEwnnG
aFWxNCE17HK/HAbhwbRfWl3cqhlULPHwEgtlnu1QrkluhxpTG6fdtLhDDTUqLEAKGl7BlXnstV2U
viuKJJrys2cX1yC3qiAwO7UBA4FkseDSncINt4G/MAehNSqIVJ6f+1xb3PJSoqqo6BTXGE/IhrzE
XuB+sJfodkmQhq1gxSwj9ePlwTXGLZhxNuPQGCr9EMyFC8atFFK/bbb5dH8dGwTt8JQyM6oyyxgx
Y6C+faKY1dRuxkB7Vqc/19s5g7qf/TG50BTMNtKZNR0mqtlMeCOjcmQ15LlojgQL0FR/okxnpZMB
Zgk9JBDOhqjKNryf3cJN3yhMXSxXf+j+gim7yf1pFzitoAL7/LnMdZI75LVQUeZ4MUfLA/3OhBum
NpFVG+qrNkGJb1HcmcrGrANHt0a3ip5a+NRR2amwLbrwfqKCwTg7v7ivWX4/ud5IRpvq09TCpTuK
fZLddxLdXJ9UYYeXWT9pAs8yCN2huuRg2MyrbxmQ/QB+2Qblj8xdHOgkVw/BZfZErkOizWhySNMT
1DKkJfydRj/pPNWrV80OFSWoGoUornlXCzJ3om3C4YxFzCYwLTSXpt0eUUdQ5gY4SEgeavwFmHYu
BczNG4czA4R8KgVMnUPdGFt9Ht5ma/Hn3baxsiuyLatmiAT9kaQSHLfARqG4TeHYmBN4vPRwLgJ3
PNmbUAkl5Q2FslEprKQWDj4HTkyqcZGopAo1f4kztshx3EU5tSNjk6OsU0f9Z2jO9kgVjyUp6o8z
IrhqLg1cQUee1NBOZVAH/YJaebZNEpBvpQ6x9e5JSW9p08FQ+iPQRHkXwRrguQ0otTbmSMJ+siZ4
E9x3ervJUoRwc8O/vq0EWEk5ECNWOmcDgXVT1h2DIrcTGCcrwlJmATxQDqxIHlBpqLB36azvwAjT
LFFdh2jAOABS1GlCIBbLJDSDbaPBDlYJPDgBOeAxCxaEqDMcENVpn8TDgrxSqb0kQ78L4at6fVYE
RwtdenuCdU05SUmWo4lQ1W6TYFekMvLCsCpvNb9sj1QRrbdz7spPIODZApHe96BkLR52Xtr6VnRv
NOtmU/gRLnHJUzv50a02oRbPC2dftSsHlHhBn0UzyEGROkEuUFqGVamybdNZLpkeJyt8LyAqf310
RWueg5SuUKeBwuPpYNQh2DdQ/GDbUqReIlglfM5/JMGoGEt3srr5xaR1VkSP17txToD6OWd8An9M
LJhKLQdF79PwJo4dqEP7uHygPNMJmFOiANUubhcNm/8i0SIYRIsDDqbULYRQmPXl+aYi/wejh21U
2NUaFOK/SzlN+A42p6DLolY5IIGMBM2sGF2GSkC2L4m9CGJLXrFL9+UeR9JCX0xdYc3U9SOAF+HW
5FoZwgpojBp25LKhgTfQ1fWeiZYLByoK7BQzkqAJSX2v5wl6jZ3gxnhePsktFw5UAnNU57FUrMMi
z6fasz89kdXsLnk50LxiED3dKLPjO8jTwkZh2iRv3ZvYRkE0g9ztRuuVzEooXlE0zaAbjqINpM5o
JLhDiW6LFocmSRdm7UwpBZ7VxSpcLymy8V5/UX3zhrnQ+sQysdxc0Oy5KQk3xhy0BFUtjWzGQbfw
WpfCJXglgz/HVukxKaC86WWzG4MVDsVRu3yo/liDHR1lyZEeJfBu7+JOsGGuLyuNTyqFrImoMmK/
ZHUFlZD7vvnfFhf/6DAESn+eVJIZ1G2bEXog6YPUPvQGdY0w8K9vjnPCINcKBzao4U6HYsA1dan8
hbGrmzvhvtzMN8VK6J+3QMg/3/c0PvWiTLoWzxGA2zhU0G1Gqe2XX1Dr5un+f1LIwpqfZc2fN6mr
8DzTKCReOVSTwArt8ii30CTAxTpQqEG55XHcAcw7SEagQtLVHPmx+QUgNwVL5DxZ/zW4360va+jk
stG2uUEDPM4PHUJZSqdu0t2ksp3eq3YLCnpYwj8n0mzUhtgQMrdHNrgKFA8m9R0+565gpi/ffL4/
hsPByJIntTdK/ZBon1OyJrUP8SsfZd234c14HwV3VvxsHkcPKkdu6JaC/XseveTGgsNIfazNAFkx
vOk3+W26m9cUQsz2uO29BRXDA2rfBB2+vNy+O8zhYRRJUHIqVA0Vqf1e99pj6KWO8bbI00/vyVZE
Vzhn/XE95ICxzGUpQy81nNvQCsPp2aZeeYSEzJJoJy/JreJ0TvdreMbrby19BiJmymX8/+4vh5BE
VrM01KzqkM/5vs3lo5FOh1KvBZf0fzgA/tOOzlGh4C2gFxHL6QHUanoDdwG8ZL3wTYIZFoRZS1t/
0Tx5B8sO0YSeFeb8HOAvjcyT7TRZtM5TmWI76X9G2GWkVugR7TEpiTeEiT9Cv2Bg5rHPZ0GXBSP7
Vfh90nA0UrM2pxwahtMugRxXWqfrTNIEgP9luH4FrHQOrGY9UpR0MqsDa1FXSNS2groj8wtw7ro8
Z262SCxZzbtc/m3htEBSCxku1MIZ9XYcRg8uXBOqoZh6RD6/K2tn7pHzl+t1C2lHGG26/WS6Yx3u
GigTsSzobFqzG1WGnUc6TdTpZwTzq6x+VtpC89O2+Rjk8fci7UctMDMOZhMLxvUfgtvfS4kDyLKR
0kjLk+owNe9zGz91xbxWo9cu+7NEQOb2nczvRQMjn/6W9DupRdGcOnvXceLrDLg27BwwJjlsaocG
szsNsZ/rDehmPW5roWUXwx9Im9tFtdOHyabxeyqjOrelq3o0fR0KhSx6wi97ECl8lQ0wWIVY2V7p
2nUfNV4z3Go1vEarv4ZlbHQUhTYAO/UJxVdrKXVVGvkQQhPZ2ghOPJ3DWWhf5nKqNNZBfyPHYjPu
2aqGpdZ4VFF0gAva/ASVKhfhJlEMWoTwOoe3RqsyIwBnF/hHV2FoG/ulpBf50a1C4B8GJ8r/LQ+Y
wwMOcNW2N6kG69kDavKdicl/J13xozp8ub5ARLufw9UhowEdDKwPVJHKEdlX1oMVDoLNv6z0s0UI
U2ELAqSIQ2rc4EESFLoYqmodlN6Cxua+Nv5c78XFdXHSADdYnUVRGpqH1aFAjK8PdX+MHjVtG0Mw
Iq0U53pjy392rTfckLU1ycZEQWNB9sSY7DfjoxYdBnIIoT+p/6v4xnfX+APJSkmadJpUHobStGVs
K0I+Ju331ITr691a9s6VbvEHUKibUkXKoDxM7LeU+Cwsbw3jsQpEEXnBYuDPm0yRCqvO0KE5h/Mf
hfp5IYpOXo7+ngwad9ioJST5O92EDmk5eQRSJDQntjlFW6V7NHrlgco55C7H7ZTQPa3MHcrPRc/m
i2m/k0/g0L+GlTZeHujm8vbQnQwygF5aOiPK0pPULnV7xgXx2Hlt7kBDagWVfMTpItOpy7UozXpx
j598CncGWLLUSEWDBaumppNQ1WlI6UOwVfAiEC0gDpw7re31wurJIQmhU64WzoAylVwr4fLIBKN7
nkdf0PGkSxyiSIWSwAXXKg9U6X5pYJaO8WOjWX47HHsz9+LgI+tf1eJXEs27rAXlrqP2ANm+Oiw9
anzWIRi97SAAhssDAOYfoZpmnHmMNRmUbxRTKw/pmNt1iZwD8STUPlim5F7fq5dn9LslbqhH3dKL
uCUABWUxQz9qcKDQLVGa5x9G+bsZbpRngkp/KdSXNYxtBJUsLT5krQNhyHA/bstHcP9SPKcqV/kY
jgMTgPploPhunQP1rLNyxOZNclDN2psTCx7bmX99HC+fG99NcFAuD/pQxrpaHiQEJGNn7JVNv7hK
dzBxFu1CwergaWt5VlRVy7A6RrrOIQpR0k3deBJkWa73afnmcxz/T594rloRJaMh141+mNrcK9Lf
OHtteTxUzDN16sLexIW+smDri9rkAi1Sp1dw6jDKQ5TsI1mx5arzidXapfJLUVFO96uXRelV0XBy
EF9Q6IxreWcezHrcMTl2WCitBmPaE010ib6c5TC+h5TD8iAoJoJYRnmoPeYpfnWXr6ebDFdqR71r
wHlcXKXcxMMGlBI3+0P11fUpFWx3nraW1zCXKi3swzGv7Tj4TI01dGIF6+YfDs3vXnKgQvK2ToIk
0A5q/44H0ga5JFvKHks19OUGpTqG4soD5M+twdO0Hm5HkvRv7rwn48zhjUQMKaZYoYcyeMlhRJfn
+z5NBXteACtfoHfy3tXALs8VJTcPNV6KoQZzo0jIF13W+7U9yOFKXEs1S6ZCOyhJBfdoyymsZnRH
XX+2qqeKhLC986j8rsmqryhJ7BJdFYWkBJ/wFdA56WauURmkY6zZ/6EAZ26/IxvmS6vcD13l9foC
Fez/L77ASWNSPcDPVcUC1Yz7pqZ2g8egZPh1d0fMAzMRtDZF5iwX94SFIkkV1wC4JHH7P0znppfz
An4R0gHvC4RqoAZRiaQ2Ly6Wk1a4nT+FtZFK0PbC9b5FOSDCiKpg2118TZy0sPTzZOiGOa2LTvp/
pF3XcuS4svwiRpAAAZKvtG0ktczIzQtjNIbee3z9TWrv2enD6W1E7HnYedkIVQMsFApVWZmiOhXm
cZiB+qEY9QcZbo4JBWBjbTVpvesf63ID8Mzk5qBrpaXkmapWQKSpDnEKD8LUTgc1bEx232Q3QMD7
kOFVbauWXBOXQ8yZ5c0B7ypWWpm2rJZBjIWk2EyDDCqQul/4wyjV5Lt4R5yZ22QQnYrcpR+wt0P0
NtSZL6YbAeZWSzruJ3PGzXlfNFpXUbHmESJ2w2QJSEedZgolT7SL6crv9WzJUsemSoZqLdV16Wtq
fY/Mymcp91D3doaaP/xvbrLlTaWAnINIX1tvPT2AWsBhbflhorwGc/5nNyreAcdU+d1rI1mnZDu3
NKlhXee5NsBNBMXQbVLf4M3bNIWkKnG5pnO2nZsQ0ta1vmBKokIjHCKvXnXbfuSvI0ZRuV8HJHWM
L9d3VLasTTCxeNyaZTPD+0fMYeU7woHV4pLTLYlYW0gt72IwwY/4amJJjwuYJED/dX0ZklPFN+Gj
a02VRREiLyW/aFPcxbpqm2J0hRX71y3J/H0TLsK5qAVrsZYubW1teckbEUBjhOWJ02Mu7Lox2bI2
wUL0mlJZ4QR3JyfMg6Jjtq/CfYNJyet2ZEFwS9OYEHUWdbquygsD3qyA52fMx0F1B93dEmIR7nWD
lzv4v/18C6BNjFQRaQaQQKXGjxFVvESHsoE+felTguMc7eYJ/eScuTmm8pVU3Hf64BH+1Mx0V6c7
LT82ITSURnpTzO0HVQrIBLCnus+D6z9UtjNbBK4Vp6hOUHyClWa1Pa0gIvqwYjPIzriXvZMkB2WL
w63KRSXRjCAz9tgB/ajGMvZ5mYVNfEFWNLLaxHlnpr7r5jsV5H6SHZM4rbH+hLPsQUk7a+YVTHR4
l6xgml612w8FgFYQcVBHuyXHPKA1RigkV7lsbWusOzO8mFUqahVObNWd39fHuewk51FmYV36mQVV
bdNatZClRDFYIWowujcyonqZiU18wf0WRUm2Hvl534veDaWHfd2GPx4CZ0dvE1QSnC6Nh3Cyqbjr
lC4AwznmDyRe8KeKyloNsyzCoPZqQeBm42i9ZWRqxnCRQc/AR1qFZswTZkuq29IEO5u4C7/oIBSM
j/haeKJSO3LTB9MzTpkdekaPmoBUQfByv/jsJ20cM89qkUGmes301qmHzhGqDd/sNW9iznwwDu1d
vsv8AQSAdvxTOQ7MnmQVF7ru7p+7/3tfNk5KpkWMoOWtT5qJllDyY1yOBV4mDQSgVfCLQUber1AY
1nRtT6sQHKGjzbLJJZg31uf3hVY2B2+3MMH6zQ1PK9vdGKUH8DVCwACj+tArGo0sYICMquD8zqzR
BtG831cx1F0G/SPKkr0o6EuW50Ey5LGN6aJ33kUO7XrZpXLZ0X4vdXNaclXoGDrtUXuEfDfQWaAl
7D+MRyRr9LbYY954xyEa00oeL5cP0G+rmwPEW30suhJf2YjK/Zi99iaTJBv/cCf8NrE5QU2tUN4R
LIyH92b6gqTaNVuIby35DeGPsc6CAbiXEIywBCIaGPq+HmFlLrTJ7IfeNPrM6LDCbLT7XkBAQPjm
otlFXNsL5qOMxr1u8XJI/3vBWzIWY4rYyNKhApTlppvggi0YrI0PNZGSj65f58rx+JRWPouwLJ4J
R1Ec9xN8ZtwXBygIEWQj4y3yK2+taIWhw03ffLQgCiQLWhLf2fKyGKEGuWUG6yRofkW7Esx/u7a/
Uw1vBAvqcNu+FofY7+3ObV/yXQlMYfIx0T2lplOguy+5bSTnZ4ulsqIq52G89kHb2jaH0KnEr54+
Xf+0MiOboDgPZaxjFAyfNv46QkUq6h/YIqOeuVy1/x16P4WTzj7rvDSY8RlxYhZAdYiDh42jVS52
1MQQz9HAc3u4KTF91mmoqrtNLyniXYbQnNnfhCIyQmF5rHBk8v0K8F0ZldTeJSdMNd2nXuRaOzC0
P8pKUDJ32oQikqQ5IwtCUVceIOzjCunMw2eF/tp52YQixaCKURdYWA2SRvrLIlPQptSGHmrN76FA
YOfNXZ1KWRjX2/ua2U0Iqo0uZCzG9yQBOeDF4KRu6JYfiQPRNg+9xGH3P3nptuM85jMo1ii8dIif
KIReTT13qCZrGVyExxiqxTjXdU3lW6IzFQ37bMiqNWlRHdVbBz8NKMU3wV/ELQg+EMmUKZBeRC2e
W904Z7MUUVtHGY7gPr0vPLEb6W4ZIf+y+OtY1o6X+0JIAYKXnPPc6sZzphWFGpbAUNMh3EeiswEf
cK9/tdULtl5ybmLjJVVSdrMCGAQW1oPZp9+xYJ36lLH6XLozzsxsbyealzRe9BSvpnafTvdGJXZV
8xZPNworJcOBF+sz57Y2IOFpHpckItBuXOLZ5vx17N+gkrUv2A8lzJwq8fj8RjDTMgFrqfeHtJLh
OiWfbXtF1b3KAGXNsdgKaV51n4Lj/vpXu9haOl/jevjPgrXGcjoOI/xxLQaUbncLrT2ROm3+QO+K
m/TuE7AKvhrL7XWXjV4BdhtJq+BPsj48H85/w7oNZ7+htCZClawzT1FuL63dT7b2A2zkixc7TZA8
9zZI4J9oAUyx8lX1h7fFXwCjTdx/cwef/47N2dQ7wPYMvCxPpfljRgWm1985oH/Xd1xyTrZYJIOH
Rp1FOCd5H2TGXUEeWrUNBvGUgGHVbN4WkF1ct3gpoTtf1ubwK2XN0cCzKgxQlL7WA4BcPc/9BM1a
6VUhW9wmCCgQ9RQDWx0W89/jCbF0uFcotQENBhRjT53uVAeQfLWL+mC4HBLHvqyscinHOVvt9vZY
VMWkNYND9+bjzCNfZIdmjGX4j0t34rmVTWhQpkSkWov5gelQ3I2nlXEmccKn9LFwYw/Jm8RpJJ9w
i1miDJrPRY0TUk9PlvFTDTNXxA/gZ/0XVZXzZW2iAbqREIkirXlKhu+FuRfLl+uuKAlo+uak5/PE
wrbCx8lBwa9Y9zSWqa3Jdmp1j7NYwoQStUuOM8yzKcimyde6ZTdDTVUshX99MRefhue7tf6WM1uG
pipLMpQV9H5W5YQR4hhfIStg1P9fwk90Gf5U5tybJHPJRo2aLSy26F+piI94ZWtOqTmj5hkOBhw8
dZepUp4M2aZuIkg+6GVjmAU2tQXp/u1s1L6W7WkiJZOT+ccmfrRoSOcqGPU+y4lINH2u+dVz+VF7
whn2WBukD2VF/otp9dlnZCsy/uwzaiTVCtQRcM3TYNC+NMUHsx45h057/lxNqZPiWar1k3vdey4u
VcNoE9E13bS2XJM6Cs3RBCGZUwxauNYw3VLJJBfrxfkj48zG5rjNYVTOy9hgmMCevPCQHeojt//y
kliSLF0s8p/b2hy8Wueo/nQRQn90I6BjszKZqXkPEfl9V0YealyBUX9vItSHx2Os3FXZG2/eIGpm
D3yAXsbgidYM8hoP7jF36+I+1KWYyItR+2w/Ngd2TI1YgQLq6l4rLRkQ1Klj3jeVr72Or0nQuDOz
VZ+4yy535hN9B0GLDzrrWJFkXbJvvznGSchVveTYKxWJZd8aDplCSSS/nLyerXVzZqspMnslR6L8
n7WG9xjl4zedG+/SQ4UqlnPdoS/e/WcGN2d3KiDmSjXcHUNlHvTmh0YfZ2wmKJUTbh2qCjrSIIy/
bvPia+A/Ni11Oyc4liGjZFgP0Xxsm8bJ1HpHheEX0OgWmBS4bu36eYK5za2vq7RcDBU48ph+CLVz
c6N55b3hZZHpNh2ILidAvtWPPOfPerGXGF8/2B8PrLO1kv8OU3WclVG0AjXQxaFDY/est6EXbZfK
bWOAt3eZ3I6DVjgunQgwqaXq3CnxpuGhD3t/BuVvlIDyUcrbdPFKOvtZm5QhDwelrk08LQfAmVhS
22rzEGpSKOjVI4Ot34QyY+qncIyU8jStkzOqMwGXFYU71bK15GGoX8r4SR1eOEY/UhM67abdz4nk
C8icbRPhwoYKdVrCEsDx2oYYbwGOnnj4UWOeJVykzAbrrXPtc29ilTlBS61LGc6vtRzFkoB++RSt
OgDRHSW6nRG0S03ARJnkGMu+5yY2QVg9YczAkVLTyNYo1C2atyZqv0i8WWZmE54gsgk9T7yDUC4A
73mg3IlA30OXj7u9pzyEtr4bIBkoOcAXh8D+vqTgRZsYNUZhVZbmZEAWtHg11AneoqGpgvIkNYYb
Vip2xqLDmFeHsSZPSU8czNV6vRmoxfwA7qLcbmj2DW1sYas9/xm35F6tlwNPIUhGyBHM1dm+yQrL
rlU1dZQaJMr5iJJL3CidXYfgc+q6L2GFzxjR7PtkKW+F1Uf2QuujsuR7LWZ+FSo2R74v+awXQVdn
S9/Cf/Wam2SocB9o80uX7QnGkfvWRtw0o59j6VLNAEdw5MbsmFFvbk0vavd6BIW32o902TSlLJJu
QcIa5ru7bgQ6cAKHZpTmjpowG+1wNLUiR2jNQTVNb8jU3QL6jizXJPeGJJp8ZvZnKZ9CrYVppjBB
W/CrayY7EY/X/ftixvw7Kn7ezmcGWL5wQlfkSJaCqbxCIhuDhbhWdro+SsLS9ZveUj8LnWe2OqIs
E8hjcfEeBo+91T8aB72+hYJOA2GDveDWZVIk3RrWr4SnLSR4SGZLj2OkUr2r+Ss0fyofDWdYuaUc
cALw8Ch72Mu2dBMQcZ/VgAID45bkr3ji21wM7tKkbp+qkh2VeccmBOaDMeC5E1kntOa9BTLVHXRE
rvvHxbqbCaVAHTz8uI4+j+vZR5uLaikza/7rJbd4nVM+TUuAMUelPxaoldyOtgjEodqPwSg6iFo6
/6qzef4TNiGYZUQTmc7LU+12HvVLN3UVZ7pX/bU5QyV7eunyPDe2ibxKkffJNGG9SVHvRZ57Y5d4
Rao6vGB2IU9/11Rs659n9rbwY6Wvy8FsrRL3Sx6ClkDsmNd7/G2++zd6qyhgnhvb5IUKYTQyKsxK
ag2zcz0OqnJ+TEtmo73pkV7cRB3UTedTluvQp3oe+sXwK+BWJD4l2ePPJ9qZT/VqG1ZG1FmoR6yN
L0VzxGu4FxE8qdgLr3fyw3LMf4JuTh4PZLY3aaBVMUiQcuz3EsR7csDd4eUAgJh78wfJH0dn9kpv
2mEyVlTP15d9KZM43/xNZmjqA8aKS4BoFhr6RVwFlZkFpRiD62Yu9ovO7ay/42x3SyNN+FBghZ03
eemeH+gu3Kf+OoSr+siVUMSVpCuf5bBrTrwJeVZnTVlSGeVJ5W+VvmpBdV4bfud5t68Uw21Dz8w0
tB8y37L2Wv0zykungRZuU7hdt2ti6lr9cwOgwFwXrpUdUgLOIWi4imxwFgpICjSE+sdqntdORq8/
1dBvn35Q6K5ULbRf7sgI3gytwt/8DpZ/RzN8IORsxC2bK25rhrItlh3a1cnOthihNsJgq4kMW7z2
KvRIMHEyQb95CPT8LYuJO/B9OT41yEolH1fmRJtY2OV1MQ8hYmEKFfvsTnM1e97Vu+QGE1KgtJg+
LFd2n8lMbiJiWfaMWnxFP1jjc5flx9CYXqNZlwTeP5Vg/js4bTtmTWOGQz1gaeNgqwfhxg7k84ZH
zVcg34YBdvGBh6QAz1ADyB5YNB4TCjx8/yK+YZbdF+/Xd/pis+fsGG1BH9DQm5JcRTdZ5Z1HIOqX
lFmQd8YDoY1lq8ZbrulOYiZuRaabpP0xtYsLVeFZfC9SaNBgMmGYS6cs0x/o+DFbK+OvuvItyd5n
KmuOSb7Qtv1m1enEjQ4tfTPE0GGo7ETVu5meS475xWT4fEs2sRO8PZBgNMDIqgfzDTtWTuZMfrcf
byepgumlJOrc1CZY1vow9DP4nk/ZaNjjHDstWtxZFLl5r8t6JJLTvMWBMFJRLY/wXi71ASA17hMd
QtsdYEvlTZcOtrAal6a3aeRbqqTyeSmDO1/mJnDOIq3mKUKhpqAgdkMrqpMW/y+9z89NbGKV2hCt
TFNcByt8ALovfntcfO5nvqzq9A+3AGjBIQ0IzQxzEyhynBcosqE+XZKWOFX0pS5Kr6DCAduynRio
g4jCMREugbTXmiMhu5Trz4ZJkHLgQR1D+rzZmcUtMmjbMG7AD25TC6NnOaIcKDfSBDIJU+1krQmN
7ttsUR0LZy6fn3jVeM0CTgHrSePfYg4xpKYd7LhL38NGCyE3nH6kSnLSiPixlA8lUWUn49Irw+R/
L33LRmgVSzrMygyybFTmgzAYghCTH5htwWPnRvMyqWjQGuf/vHF/G9xkciRtyrxJ0ICgAITG9QCh
liEwa9PPpvaYo8qVYjBREhEvn5PfNjeFPVWL2mE0scjWXX7BXAqK2vvlW38P8jfPQNZqnsrO7l/A
ExjCzTDyDD065/qPuNgEOd/pTQzC8Hbb05KUp1YZILP1McTMU8pf4wi+GJAszV9I+JaGiezelX3g
TTyqeDV1izbpCH1qbg93qRu7Fp6Riy889UvsycTYZN93k8RVNWUh5qPAigtJcHugr1E7fYnad1AU
7BvwiFlR4V7f2cuh6PfX3YSiRelNHX6sn4xOc5IRquNlJvl4F+n7zj/eJhalCAxmqmAXmb1U9yFU
WpmtA0d8OyOXwawUwI0oiK96YsbizL9mcsBd88bEDrJfnlwx/PIl83vJ60c4S+MY5tsilClKEMLd
juqN1ZcHoz5GGPa4vrUyO5vACMYlsYRkXTbojYtydtTxvpme5kyGKFxP4D9HBbJtM5hpA0UbXStP
PJ2eKhKfek2F6Gp/iOb+jkV4wLa3BobalVpxmHlsMA76v6yUbBsPg6WK2QK/xCmuazsuWpAu5h4R
01EMsiGYddOurXUTjZou6VrCsNa1MEuPwB0F6zimDMclM7OJN70YpzheSWAJhaCk7kVURdUqecig
AMn4zWKC462ZJQflH95w//FMsu0ilGIm2hDDM3Vwa2bevAt/MMzZfaKNW2d6HUH8JXOe9fBd29BN
yFHMtdAYI7KuKOf1Xa4di0Po3uNNPiLFrsFyW+1kzbjrUYeom6hTiwKgRwtHo266wIyeNEjxXnfJ
65GUbAWlZh7HjK0M3ErxnIHbK5n2afhM+eJShdk9Wbzr9phsHzdRxUyGiY5CxSFM2kAw3BVkfgtV
y9OTwpsg0TJg+FuEYWMXyM2gXE4MkEAW/jzlzmJOBy1S/SKjTjztVGaCPPm1MQtHZFAyH4DmQyc2
jBd3WZXYo73auE0ITkuM/gz64ExL5RWt5lQ6ImaYFPacq/dxvuzQj/O7sXTM5TXi38omCgyBGn6d
exZNwM4cOQ0xndm8zyv0QqE1WhTPMSMe5UBuQG80HMSxauiOlRm6idPj9T2TecEmQM5Rx8t+QmYB
Qnxnnmq36CSJtsQLtl2FgYKVMVwtJJAVq5FVxtF8r6jHyKRBtvT7vH2+viTJXUe2nYOQ10k3Mlgc
fWQMYNZbgLZanDBQs111163TjEEUYJqRBUhsRw9fzzp0uhM5K1WMrE0nW/8mWtbIg3kqcAqy3nAS
rQomKA6OpRYwtCAphBdqWca0hosr4eSPzkINQj1ItINj/WX4xQ9sF7NTchv60d580hzq6a9pdifT
dviHV/vfgXPbY0gKrRClgsC5AvtKVxzn1Onttj7gUIC3xlGe44+VHph6yr7Ao8Nyxzlg2PA+leRT
sh3fhNN6SFNMheP7zzpy0/61HbLnbokO+YIyY6raAp1uictdzzPI58DBWT4T94nOCwUPsHVOe4qc
2FcVjAPfRJUzssCqAb1iwSt3rbt1zM04DPfzbeyhp0QwuxIedYyTSC4y6ffYZHydVmpTOAMQKBoo
JmuPE+N7QwM9aPFRDl1QDO+1QKE7ueuyHyTDNNY4oieZot83+1PPnHx6UyGboM2No/fgHyeA2obh
XlG5Ionbsjt3y3fS5WPWNtbngZ1yu+hsKBCBK5YG6Tcl6Pa9o+5kE+L/UFH57a6bwNfEU2OlE7KL
dDZOnZ7dLVDhyNXRHiHTZzDVXSy/QTyc59pdZISmso+z7T2UTZlMw4gVQ0Z4QsixXGrzB/F9gQgL
+VnsVlmkEVVNG4Tpa1neghSz00vLxxdnDX4/C8iWFQWOHEI/CKHiL7Rg4em6/dfzqtsvlQ2woK24
Uv4nyaWz7UJUoKCAkhjynT4abVVjQWUtEhykJAZ8foCzAwmlGWgFpoi6OZscSlO/q1+7PrVDHr6W
IWZO82/XQ4DM4LrmM4Ndgua5SXDcQug/dcP3qGe7ZIxtisIgROKz0r9uT5LrfF6CZ/amNO3VKoL/
Cs4PaYSJ2Yp5KTvQeH4okn/D5nbuJ5tkEbre0DxdqywdO86NZo/1Dw2Yx+tLktxbZBOxJl6Svm1W
Ds7qHePOySoNApLX60YsmZX1Q55tXJ2IqSxoDgAzGn7axxiDk9XQPMA+bIpHohrtR02z0X/bkRF6
mZNlLwTvNtDdE2XXi/smSezR+gbuXsgoN44CegxmJnZj3DQUebr2Bi5BwBqflva5QDVT5fVBT+50
HV2guLWL6MkUuyaFwjAGfgVBF97AH2kBCrdmb4gTx4i+j5X51vKPGZMUTQ9FYP5Rm0mgjord6fO9
WZY3hN6GfLQn3K1Fcz+aLyAiFoMKGaFdpuWfRFhL9tb2Xw3MCnLtI+k/uKXYYzY6heGP0aEvEenA
8asPllNZma/qplOl5s81+s1d8xhaE4UqtPZg0PQpTTQvHYkz6qEfh0ugTeRAEyAx5iFIOp3YcQ++
vXbGml7TJgSfccYl19nFkUHT0HWLrlVO8vlZzz5bFKZGniuf7RcgqcWhywLLEw+D2+B+KA+QEMJQ
VHaabnKvRBFDklJcjFhn1jf+rzW6lvWrsMrYTTaP9jSOJQskMhMb76c68C1pjk7eOmbD4Iw70YMe
/9eoOHntjq/9zvAmv7mxgmHfByCRVVmwmA+qagO9MZqerKh8+YY8W/P2oGQqBzERznw+gjHINLwl
V3ZGj8e35nZV5nLl60Qqt9PbndnPkmMq3Y7N/dznNZTYEXROOmMOmyOM5td2gyeY2n+11gyaQjRb
p7Yejv7YjDs+AXAVd3YEze18ei2R2dNU98z+i8ajh7icvnZAigPKVQ6vVMjm+C+DNf7erD/kKBY8
N7LFXH9usGAcEWptNxP+5U6c+uF9f1irldRrQUxp848F26W+yuolsjSKbLZMVcuS4/ZZK6XccA2/
CdbOs/iV3bADW982p3+37L+r72TbOTSUXCtz9lktwUvOHz+U+SbcJ4fY1e6qG+53MciuDRe1eadU
HqUl6et1cbLtFMZNUReFRnFm5md039yyQbtKe+fDD+CJMQfr5WRX6w3e4o/Xb5GLE8RnF+K28VcB
nN2hCoYUBuAm6qJMpOx/cih3EIgsR37zAXCz3cguL8mlvx0B7+jcCQMNYNC1KAjZD6YC/ZfmztJe
ZlWSQF0+/mefdpPQlFZOwn5ABiU0/TbRQP3Ljiy7oSKGQuH7DJkic9mF4kWmNCNz421TEFPKs7AG
bO1/YOnQXlLu8DLB8Bt439ogY4HUk8j1NzPdBHiWUDJa6wNuVXQHptMGG+GOu0ZgQuRSqqQgs7aJ
9XnRqpqF7uD/F/w6WCsCwzMC4ianf3V3nX3ITRyPjWjS+FoOGFXdMdsvPLUkwfoicvT8NGwij4lB
jAZY2bW7wAOIq7nlEwbPiltU24Lem/GAiR+gvNFJEWqSZG47ytdWRo8iI5pxZV7vLHQ3s9Tw+0yq
SXrxcv69h1vm8Ukh2Zw3OAy92yY2rpi1naugviFiJ77T/fKQSKkBL1+BZ0ZXLzpLeVAqjFVQPpmn
vn7AeUDF9HmgX8xqhvJ05i3Fr3r5zqfSnRc82cR3hXV2WBV2UaQ2Uke3glAzjb+lUe5pRWQD1vwM
xcfSKcRLZRaSN/z6ha/UnHT6378VXDVzFgIJfTKp+iam0W1F4XEOco6JBKGGyqnlVURCjycJh59t
8bMNAreTVZMRRmuI6i2QEur4a96YhyX7KpisSC85s/rqimfGSNJ3Anf8qiMIBiNA11o8T/zhc1aG
vTPJ0iTPya2MRNN2iuDAYZyECnaxKDyogEPos2KD+MATc/sUapIFXhzPOjvE+jYohboeqR3ibrwv
92tLEHxBBxW0a0gvQebrmAzZxOCGduG2SCtS29inyyFHDe/63So705t4tYg5UUKCXFvRyscwx8tW
RzKRpRKPld0z+iZolaPW5mP/Of6k+dYxB2UFA3nk4ONFEZh30Uk2PC4JItspQkHmOU8aJEtL9StW
m5uBJJImoOQUsg02YdIAcmQKfJTR5mgww04pilntA4t9nTZ70yjwBJQh9SXfi23CVJYonTG0SMKY
6DAK0t0oRemPufZ43S0uztKe+eeWTlcUXISFhiOR7o3va3a7irAzyHhBBlKRwx1kX2v9/2fnPWS4
pS0V5jjewE53lxygs+f0L+xBecBz2It8meNfXuHfjwigvv/bZBHOjI+xKEFnujgrDC856PvvnznI
Lg6ub+fF2Pnb1hY3o2fWhJlW9Mqsrrwtp/shV+y0BNdtAhiPrCJ/0UXOjG38cowykyXwThT87qh+
UvuDAlaY6wu6nJKfGdn4IRgkCU9qfDB9MN26YfsqPrVcOONO1IdO+DnKL0373dJfGgroc7I8GxUy
PULsUf16/bes2eIft+HZT9nchiMGRiA+jA9Zmx9dOfgdRoXbwUJP8vW6ocuZ15mljZdqPEkMa1lK
KHgnj4qd++U9avuAB9a5bd70XmiDLeNWqe1KYtn8o9uqgdSaMgJFIUwnA5i3etjZAdGb1BDj3Irb
HkNZy9TZgiYYBwPxex97tWUcU/XVHF6U7OsLU75FgjnDOLrQO3SVYfZ5zfxC5W6Icj9fSjcukOWL
NljSZ01rndjSPIii2xDN+57rz031hbbCT6rkBpzuezJEgd4+l8Ovph6cotbtdskCElY/Rta7eIv7
RMl8KhqHZ6BlNW+VyfLrvH03wdG7lrWcrPkxmJM9mZFj4IYlXeZXIvGX0sTM4ODWGd8nJdKuJXzr
WeWDdv6lVYs9xqNshY3OkiNfx1hhnOngTC+DpYjtRp12vZ7YE292Eeroc/holGj5lffQ5EWtwrBJ
v/g1RuJNrfVHI76p+3cU9uwJdACQIWibb5w2fpNjMnP52U1YWFbcWqLzp1x/1/vazdLpVmG6p1bf
l7Rx20lzm7Heh5G2G9vOrXVvarmdjt+hqYXutha09XtaPpLoY0wp+sqZO6GwlPXoX+NTGSRzRPmY
ar0zpqDxDik5MT1+r1hu5xFBtwfynh4QtVO9+EPdoTfwhVPm9GFs5xCGxjSnFxIgA1vdh2BNmO+6
iAd196VNTRsiI05okCOpFMeKLMfknUNM1U6S1O95bA/9nVZ+tJYSWBANqggkZgaKtSO5NqDI2H9M
1h2H/HknSmg1DjYvF4yzgmitV1x90PzRNHI7ayFaS6FyBHn0erC8JUbBp04cao1+UQlXzYSXx6MN
+r2gbGBYoOkYW94ActmUljapMUbO1UANObDqAOZA7TyxXlcmeIV96cfebzthTzkVNgqua2VJbS10
ZXgQjW3AxtAROndmo3JBzhakVMF0senrnEMcldg6nqyKXu0yqgSZ/jaYWsDJ4PRgl4wGfUcAQ2iJ
cNJVCA5wnSJ+N7QUNI0o04Y/UVmzMbXgGFYMA+V+MJ84xcj50Bwb7lZ08ivttiIV1mqgQDw44wDS
Ri19K1SCL1M/Ds3PBOO2gg8RMoD3NjftYey/m61w9G5wiEWcugUwVAOgITJcHcVGvKNshS92BAUg
sVR7TYmOuv6Qd2AE4E81oW7JGrevawAeSlBSLg6Kw65V3+r8XoSLTXLUyDGs1yJVTULidf27oXY2
my3XyL6V40M2nOql2MW5uksIxUgsdqPFX8xyzPks0O4Fw6UC5U2DaTt9JeHs7troQSzQfrPemknx
5gTXvfUFeqVUQV0+reyCaC4Hh4vOSmcu4ZgTHHxqbwqz80vztdJAHwf+zjIZPWY8lT2Uefsvi/Wo
dS8F3kqj8lQN6V1Oo30W/aTqe4S/x6bHgeYHK0EoUXFS48apwbcZq++9WHZVglIIaMCm/BncnY7C
37rhfWTLPm4bmyaFb5XvKqJOpaluXt63yyugm7Zob/m4K6BxOucPcdy7XX1oqvKu1ccdjUpX6Vog
FfihR15N00c8au2xz+2JAVmZ4tlu6XafLBBqeM7H0J0n4bJCOH18UyxvS1SmNsN/45DYvHs2yROG
gqswdevyJSJvcY7YzFpnxuy3XlduWhA7GlMvRnKoxbOniM6L1PxUqNpzVux6xAYLc6x8zh0M7ewb
nXl8+Zpp39SsOPRdfNLx+JiN/KFUyJE178BwO/lAPavWb2uMOc8ZjtaMNbN+14GTcoaNCQ8IRXtm
6tdo9DID8xM5AnzD3G4mHhuetUY4Vn5H0BAJS9XleXpKGmuXz8xOq8JduuhubrKA5r/0/6Psu3or
57Usf5EAkZRE8VXxZOf4IthlWzlRVPz1s1QXM7d8yqhz56XR+LpR9JEocu+1V1AQBcSjl+mwKEBf
OctDrYGjnA9hnmXeAGWoFtmuPSDDJop2mrircM3Lpgw12rgtWdOCpcNzMOdnO6iNu27EuMeCaIDz
K1ZNTofwiywH2AxvAlI/RUbjF1XqNlkLSTe+FDvxTEKCgsljMdfhPHK8tc6ZtcZliYZhku1E0BqU
2QHqACfriluDC2/BzRLFawbMx7QgBoZXx9IcMUjDaF2H/MyiDlOfcCiAMLL1+JrdluMMZtS1SxnE
dHFSesPMq157IvqvuN7Haj0ZdXcpgMFbXQCziMcuXtycWGGZQl/Z3/b4mPV6DmxpYrvijFgP36Z5
g6usdAr7hXTM0abPJW5dRaytnVkP5kC9ohAfYmDOMBrIvOShGgQ8A+DHbaVeiXlSLbnf1F+9Jk7Q
BcD4CwP7jgVLaoQafJ1XKaRCvFTJrUDhE++yRWIP5G6GoYmyG8/oHjREGJWR8OzJdIku3JHhyJhu
ivZFNAtO0y6gUh6srNgj7s1trMIlMfOS+bXAvdfZhc+6m4mLMBmpKwy8J8RqmOTGtORRaIexe4X/
Ktdzz0gNfOMwtCgbr+Y4jwsLsawYllSvYjb2jbEcJ3GnWxupZVd5gxZbI2DkwOScRsi5QEqkZnoR
zjY2x15pVDsJW7ekmDABnNw+KWFG+pIND7VIsfnSoOjxmuT93IBc1g17+LKB8TP5nfVLTn0wUuWz
cg5heR/BZxPplQ+y+7RjZL/FJ4oRf4MqwgZ1LMG/GD+29NNaIIngsI8rGzcrwwxzgy4H+d5unbi9
z1IIF3snM/uApLVn4QabkmE/Rjg3xtHnQ+nPS4wKt1oJ+TvZrtKU1ksb+5pXxiGN68OUkGBE+ZQY
MFVp7hvrdRK41SI0+uk71Qe36MR7gRy2EcVCgzINXJqgiG1/pJiiVDtgUUsP5hSL4MtyBw3ZdjAA
Tw3EFfyZ65Grsqd6GbdLbl1ZoLox9poV4tGgHKpOHL8W9aCQd7OC7ZCg4g0Sp6D1sIzajtBhTzEB
7hnY1xXGluXBGvuNWewJO1bLW5vBT8vEHIV+dPXNYAA9XXpf56eeS0+n/La1EMzQaAESmKAQUn7Z
g3TDYEvZzruuTrzENj1Rd6Cw3zP8J9Hihch4r9mTk5oMsX9gSnf6MaOxR8kpN3dp8Vq3FdRxg5tX
wjHid2HTQKK2XpLGlRl3pYZnh4FtUvd+3rXuAEX3WmkhA9sZtZcIxVlEDGz001Q/9Nmt3Vl+18Qw
u8ewCpb1RvfeL7eQ0kXQORnZsVtw+mkwYZ0zHNial6OW0fmLJKYHVZQEztfHsTtMbwLeAbYqdtEI
6M+ChgMCAQiGnCLRA8t4JuDxxC3cBsbRi4Znybdqmg/r9lb2w1K8lw0igMYraM0CxK2uDzyPw364
jnMkmmGEopLbDPt+qSHS5HCSMj5mgm8LqtliOMriKY37DSx6tqZ1a3YM58ev1qo9U3yN1VFkb0p/
HC3daXJAOfq86dIpIFyDuevoSgVO6FC6kn+W8H7tVeOk9o0hcDFlmo8kEdfoQZEhIG5Pv1RcuUUO
WHGJgsKeQZXnjmWAyp4gF0abXaYaX6KSMuxXPBu3RRJVjpk57L28f3dd5zALQQnHmTCZbXGd2fwM
oUKus12KuEfA1kqA3qwE6DVo5OJA71xAdL7OGR4w5XZlVEY3H38TrTfDBlnP7v+00jnYcbaSvf4l
f/RyRVzCdrRU83F0J6/54JtV6L2uRlGQO9lN5V6auJxDAucrnkEChtQY3HCT5RhVqSM1/YQgYl9d
jNL6CxU4X+cMFRgR0mIbbTUf1zwfHM/MY5vEK2ExTFwwFeordMiAjy4NXX7zb/6EAM7XPYMADJmD
n2OV83GFi4mnts1LG0bXEFM+RR7mBq4ImV+8Fq6NyawJhtvsoYC5OET4caviezEsU0AXxs+adIEP
r8W9Ox+N0AzYXm3mwAiy3UWywPoY//q5f6xz9kmUTWYXS4p16I3uGi7b2NerRDHZDMfYu2iNsP7V
f60G3yabmhZAiHMsvpr7YqKFOR3rr+yeB9FRYeYceZ2HSsBHFzP4s1djDHtx3v3jd/LHwmdjQmEp
EmkjnY56aO1KHzWDS0K4g6yeafBEAGQMP5d/Hza/aU//+rFnr7CD2gygIJuOaHeQMhnAOj+Md32Y
wD5z2euYREybNKRXwBYc6v0HnBw31a54UJ8Xj6QfP1tBdGgDORfs3JNuqmw2FqacjmLT+2q7qu0s
r4HT8+QSF6TRXXylXxhM/EVS/P0p/bHmGcZlISOrjNc1pddsq5cO7tIwa7xFLDmsL7TrVex2cT//
uMP+WHN9Dn8ciJVkVjESOBmun2+9Q5vrw+s2QJwCfifx1zTcIdC8Syzqv3gk57/1bINJmFLwOMW6
RpjexnvkwO/hlPyUv66Y3oK1IY41dwpnRvVpxRe22o+HxR8/+mynWTozMtvO1vtGbfOdAN/ofxH2
/Cagn+9oG4wy8E05PuLzACibz0MSm1jHuGm29uOq6Gs9cVPc0jWs9aLf6093ALcICkgihM1hcfT9
ZQLFVCYdKD1WYnZmFGgRMjKMtUUwi03PT4LfC/tVa99Br3AXAJJkql2h1CeHO+Hw/+2DjXeMP0cQ
tH2cWrp9dvWVQ0myqGQU73g1tsrD9TH/D+XD+u+cPeZv65xdfYPdxRQ4zLqO/dUE0RY9vYNSc43E
vaRhMn4zav+12tlDVnERgYtF6LGnhmdMVZDNQOVqPUzYLwXQLTfuhHjIdHvbiPsRlfKMjmeZnrsh
9Qy9Rv7PydIfqETjmFvwn9CBZ4JN34wAZbErRg1tEcpB80lvI2dcQOFFUk2q41/rIVNHQwSvtYIh
BCrlnmalDgPgquutQzQVsBZAgSToXCFHSN90A+91Uc9ZrQJiCHA+JcSBndN1mtMYqdfTAXqexbHJ
dKOnyHSANmZJ6l1Z3RI5uNnMPK7BkR1hJSMSCIfVzShd7rS+8VSNBgclMip1ps3IJ6wcXTsNduZX
BUzxyU5O1yaRfg6OWA0sekAPiXhFbyGWa+j6ZpxeeoqeuEF3o1E/IQo2TTUwOKS2apqzFK+oPYNk
/JK1juTqwaXNzdyXbi3ZlWrh+3HSO8CxNN8hQHGvkF++BstE2jOS3UJ8Gl5S5ScVjQBnTz3MUIw8
UNVhhsYeng4KMSU8eyvQArLS9EixXCeo9wEzvmfaDRW3C2bAUWuHSR60puVMDGY1DQqY5F7BuzNr
nILe2MbTVMCYPwFr7xfRnnISu6Omo7OG/ttMTubSw4lwcRv1TrTc72LpQf22zxrQzTtEPYI3YCPZ
mFn4UTpQGT13o/l5gDDAaFvPUBFwxteEPPM+9ehihpXFj7maPQ7cvKRoxrAXKLsuhPS4dT+t3g+/
MgC7lJ4KY8UYQaWXM/4cPBZE55j0rdXh3wTIyLCZF89rUhyYrHPkkxlQLCdBqU0hsgy1FJF46P6Z
5mntiUjcOlw4VN6Ibp9112NzU4kDqx9rhoyr6aCJDaxM0aTE4Yx0HTt6g0czgB3YirJmRxvIfBHm
I4HFmRN8TMq7oT/B4c0R1ckynhLFHYDPXiQPI9Gg2TW8OnnkFXXK7DoqYOJIGPDeW2k8j3HnzcPX
iB80mLiU93Kc3Jq9ZTngFqApCKcCVPE2L+9aXu4Tc3Bik7mpuKr7ZRNbUHyUvasJE0+vP2ixDVM6
pARhpsNby1GoZ0hc3KAi2HE8tlkHvTKCn2XXBVqFYCaFi8l+ncXgj5w7HbAgWdzV+K+9XvlabfuU
Z5uxOpia6c4jTgSkjQOMO0Bm4sOULCDwFWAAKKs2kPVjE0Xvcd97si722cx3s838ptX3AtLZiH/m
cenw6JHiNZDoi0QQhBLMToAkVNhV6NYcvUvDchq2ckZGdv6w5E1QETC1+UvXbKYZDnZJ7A0MqXF4
dzYMpiKov9TQ+QrIVSHf6toGpoP57nxMS+RQU8vL+tnt4hZQ+VORiqPeEUBytmPygNDcryAqFsM7
K2IvzbCri8wlRuzWbYOjdmeUrwuQ8HZ+MswHYiSbhAdieJoB881gSEmcVwVir0uwrvOk8hoY2HTq
Voc8csAAZRjLZxgpU6h2LCk3C1xZInDSSwJ9DGKENEgN6/FzBGo0C4VI8Oy6WBrgXpPTZibY6dIZ
ysRF0Ak8+adNmV+lVeox+RpV+Gq0rcAeTKIHPh4L6NoZsq/6znJ1zXDH5cPmv6wpdexC81IJ24F+
8RA2gM/mRRsEjufbUSBwvbjKYwpXvodMTA6FxZAkj2S+T9iX3T119M2MjnbZhBP9VA1UvJi4Lfal
NKK/iBzn9+lZfcggGWA29tLx/8pnZwyzYAJRb6dw3hibyxXFX44550uelYdMEhr1BpZc6Z/1Y48P
5T67lolXoDytXdtjYYt0AH/0YgzafLB/H2O3DNSnyiGouVSt/lCUf7voz4pGXLaG1jEDD2BMPMbE
PolTAIqXiB4/ND/fljkrD+u+n2gd9fQo+HtiI0tmqS8UoPSc9vT7udqGwVAcmabOz37JhPwaDOli
elxFhBhPDENQBKVbwYg5P8I9vQ3LUPrgvnuwLgkzZzxkG/UQe9YtcqAaHPxP5AIR66eKnFvAeKzf
U3Zoor8XjzSdKbGjlB7n3YwQGMTEoZ1HDxLoxxiUEOkTl7912/g5DS5p+OzfQZvfiyoATNSygDWZ
lo4IjO+L13bX2HVJ9COsBZzmMKRD2ENZ2EZFaEyWl8KXqcVQ3VRdi3ELdPgCCbhT5AI19dN4wfdr
8j0CjZ1iYjDQfC/NJ6O5t1EC0wRyQAwd7DR3rPbRghakVuoGY2lP9GCLd8kzcukwH8JIid8aHXum
6mbEzaimZAM3Oxw5kQvJjicKhDhhrpaXiI1gE0bpzKk1DFRl7VultQP6cgB4j1Jw2s/tGCgC79Os
Axipwxs38cai2TasB1k+io5QavkWzn6SRm7UvCXNKwfmXReGSwmYjMJvYWxL9GKbIwpTA581wW1P
wA3TIigbrafKgO9BpYeTgQYdioAahUdmQLlI8Xao2ugGgvDMxNU7zc8A99N2cA08pnF5J2WzqezI
qfjsEx2OeBgXtEsTSL3C7zzZkvhdh8FHuyU1YFh79tPuXVC4zlefFIWKin5xmBTqC0Yz1PTjVISY
NT/AURwTrY+lrDyOCjUvR68F0olk901uKdfAF5vjj0FVptMJo1OJysoIamG4tTa6wMOmlAdzBmqw
ifbPqoNyqb0UVj5J9UXja2OuweqkO4S5r6XrTiDlz04nzHFf9e6R4r3YKg3MPL+KYdWajHcGUFFd
dXcTyqUhz7x0if3VJcsuyb6DIfsEr1fDcko79jOlnqUG9aWEgrfsQ4I5zswxq2SdI2ooM2FrXGWN
15DWq+H6U5dQTeJKZHHrV6I9VCCbsnK6r0xULfUulc02ycRzrV0PFt/GdbUhHID3gwG+UaQlmlur
NlTyVkd5QmwLSPC0nWR+l7UxYOjK7dRNEtHKnZvHGMO2oQflo4rBycpHcHiS0yKWwBSwll5Qmtsb
Ps5vspGYrlskzIg4NAOKu7Ix4XxSDld4Fq29HPVFPJud2it4HsZ9iiKQu0LT/EUJnyQFeBszNtzg
qj4BVUFslkxs2xj0CFk2+9qq/L6ld20JS8x08k1EMnfyoETt8PJWSxbXJuhQEAAUj28jqBX6MYoe
hQB00aVOMkLjar7N1YJSM9lG+QCzvnGHPPdrNachsHAj/VDiIeGf3Yu5zPCKfI7Ue97hKFCtV7LO
W6bMb7OVb9L6o3qM5KkGO8M2J5SpGBv123i8NVKyLzgFyyYC60aHLyCwcYpE83qGY/TomdntrJtQ
mqL7TlPk5m7EjMpHu6ctOsW8v0fdigv/paZ3ir4sje0z4KiClPshx0lDtDC2C0dHhWYM5r7EJCaO
re3c967VwFe2p+HyoSzxaJJfI8bxWZe7Jb6g2npPVLyb4KBErWlbYROlmKi5sx55xjAcCiWdHm+e
pRjP2s2hjwqfgzk2RTdl0Xlqgh3CPO1hRuUwHW1dAuSfJWpr5GRrNQKDeYmiMgonZTttk24M9PaV
wGb8MIraLxacGd0+QntZ5O9VomOQZPqTtcDG6VGPJzAO9pG4GQYaIlcFXB7MxxLpzzbKO754oN84
Iotc3sxuJgp0LdZRjWg63sz2akyKY2vIYLqup96VbbbR61tmY5orxAakAybfiQkKRtbd9Jrty5gf
7YZBCKy/EFBkSgP+1ibbNkOH93Mcq2sFSFNhE1UWys488XsL8zkczA17iYr50ECEYVR3Ddgtk0JZ
CL5AjWPGKvF92p04MdtGQzk7yXyT6BCWpdLtrWyT8is+wdtiMsa7KuJOAkqIPaSuGb30EPs1fRE0
+LNq+TZPPaa5Le4KsIvQUho8LJJiCxtwh6ttDbqICfpXK57j7BGBFUiv712DPubaAi0hCzTU4gPW
V+BBrIccnT4742OY7gXIPSSG+38OdzLMetoONDmMtVWDPqF5KHvlRpERiGX0G1LdgSxkjdBBoiUR
zSefqacGcmWu9lsJqi4oGPu523RoldIk3ujLK5EV2o/FIQQNHCRkiUV3ZfxUCVBGhxGd1L7OzCve
JwGMYB2OcjpddjisTXwKBoYDpZFtzA7gPSRoSUTAL7rWlAizuTta+bAzrcIxxbWIXrj61VDwcNam
t4TkCL00B1eiqOprBpfvoY2dVrOCCRtvTTjo6trTcZlVkJKOBA2L1nhZ9pWOUzgVsV8m6LJt7cCK
BUsLZLHG+x6nZUfF80K0g91od3PCHHO5ihSsRPDRdGmJsTQIOuWMN9VsElu9RhH34EvgZmhYZkR1
tfBuHD5iEIEi8AEoYr0p/TQAwoyyhtD2I67ywyQqz1Yt2CQIz66CFKHTUw6eEsb1lMSOlqLNIPMX
T6YTBpfeoiP3ROsPdvbR1s1Wx56sWY070vJr87q0jKDQYLYidiM7jVCcLvaL1uUOo0gGlNe1OMbL
W7bcZuMzrd4MTCDBHJb5MyqkQBe4BMon2Tw1mHY3QgdhAQcBnJQs9DNcxAdtWVDrjJ5EXZiO0ENl
t7hJA42C14DrpXuepAWyFoIAQHuWEowN1DhDr3vakPu8QP1QnRaljrBJcFSJEMFkfBDaiNG/xLWV
eLqhf5qr7UEyo8yb3nsq/Uij6K2mq1m9RNOmeLE1Db7oIOvaL6PG3LYwUTvcdDzBtBN2pKOHgwFc
w0PNPnN48ddwMzaKaRfrxqmICgRQ1aD4NKGU+24lzCSZX0LWyXGDsSnaDmhwoxZe3QW66wEPEif/
DDp+QdBVdhsFKsjcg/GWBIs17qgO6S6Ptjqoj3HaeyNDBCyArmoB7oe2dAENby7mXYlAlbhCIdGO
/ozPcSElptTHToDZbwwg5LQOIoscqY+7foYnxGh5pf6sR1cUTIW4rXdsxhlG3+XWzO95jQFhs2x1
1AEdWKjjVc5uC/1VzeXVHMV7To7KLDyyfipyX0GBn/DCY2m9MeROsBqdNXRWiwiq4nMYGf4Qe6cZ
3YaYs1dNpdtg/C6q0pcCLkjzlzVPIJ7ZoKPsc/4+QYI+svUX80OlUsztC7hVNu6k+nWf4WKw0q3V
gomIrT0K8oZ4a3NUgUijICUpiEq1n4LUYmgPeky8tWigg0TPCwyoSzzbgl+JNHZlBgVNlGyh2XJF
eWfzOEiW+9RACzBj/LJw18hgt2hGLl2a41SDncjhN0SB0o+nCueIacZhI770FrCFDbnqAPJLiY+z
ui1s0CrtdpdLwCnoDZf0vouWME4B7uQyICDKNqjGFzTOukR5z4xTG0FRqkFiCN8U/OMhNR6yZYGx
wRtC1tcxPPCrA6gswC6kJ1kBF0fEAsdZOKsKHkPvNu/dyIJeG8+wYHZogf+JrsedTRk2QPwGxkNM
t30dD6gq+y1aNndsAXSUsC3TDIdx7B+W5H6OQOOIlPfmorsdxIE6KC0c15tlfS0AxwZ+Urm14VGy
zwbdoVEVUDPCzQm4NutdJuogabhP1xk/QKXO+mqLK2O8kOH7F0EajaRuoHUzKNSpsFE/m6HLEtg/
thymZ1tx6L4w1/DZGuvjpwe1n3ZIIDosx8vgOxN/d8vfFj4n2CeWWaRL2U5HWtdu30QwaPiwki08
tza6TT0QiBy9AvUlMSCnSRxq3vW4I1fmIGksXyseONDKKTY9NS9h0nShjJUHpOw6xY1U1IAmpydW
AcBswXxkPSIq1GtdPSLN20m0D5vetxDD0vh5KW9NDY2HmYRVjshEOGOxQzUe+xLzUfSSeV64Fn0b
7Ic4AYFxhLVk9qDljT+ZuDHHT4I6VM/ycCKoDxPld/r9WOH/ETs9fs7NN7kG6cDyclDAHjKgiE3u
qKTb1JMCCVdB+NW4Wmu7PL0WoEjl5EZrHhA1jn8oRzUBswKQ1VRihow9dDJ3QJ5CtQKUF40KXOC3
EwBgiYIj3zfm48zvUvybef6UaUnA2aHuPwbo3Aj0qRYv72v2UqAArsfZo92b5MfZvqvBoauXXwnI
QgQ1YUzFXmS/OgNHG47kuQQ0hTBpbNFKvNVAoSlOEqN9mXBbEJCBKtijNQDMYziiCxN4evMOJvU2
6YQvC3QRZLsMz5OheTa1tnnxAfa5H4FMtAzVpoIBILNx2eEWItFWcHWMWQpR+hik+rIrCfpJlp5w
nQJEjTcGbUALVtsB9B8TuQUM1hDdlO0U/qrCWq5k/BgTClJd4k28v53hWcXSK7HsBYpwPsDQCpDJ
OB5l125gU+FGSLSnMQkUu26rx3kAUrKMXl/2TlHhTE4bJ8cRPSM5IF7YfgBJireA+JpfKYVhFjZq
DPpeWmQ7oaV+Sp/0FHQ0O8eNB+oh6jYESIFVGx0LnLuxau7KLt/XCW7P+N3AGd7B4IksLGh0cJ5y
pHiZejADMUjhDFXrpptVG2ADk6G2FWp8jZQurmIvphikF49VHjlTDYIkt5yqKY890GyE9cGFmAGQ
r3wDFkWR0AJ7urf4G+CKvQn/0+wYLXGoK7oTZeUmRtDTKMwM3VvkJ203OHXBl0Q1nONF1L0nsquk
fGLDNVu2aROusde0el16/rhIC97nCzjnVxVqqHpcthTWqlp3ilYXGTAg8RJ/3xItsFw7yUCJR0rL
iEYaGUoJhxQjAgig5W41GSf0uk8RklKNmzza2HgUyZCGBXwqjM7cjO3sdZn+1RWvOdI4MvmYdPul
vJ676TSOHVzmDLdaMMAwHqsUF5yGAhw/fMwfe/IBC7qNDdCjMRBpBV69rInbgPhnz4+gY7sNiNpt
umyxN33KHkr0EvaetZCmN3mocPFr0XXDxzCDDkK1xSnWRzeTezSbL4nodinSvzNQXKPER8HrdBrE
/EMMkpXCiK0OhIbHgFqvIHBG7dzSehtBD01r06nQzRcc3tv1jW7BBcwsriio4Jk5+nV3R6dAXwBa
y30KYTdTzqg/KFQqvHoYMYfR0sydGnEsNKCA7G7iuFo+MOQ6dWXy1Kd6YE69lzeG2wlUOcPnbLau
SD8qvXfyBnh3/FWxMqjt7Th+zMtpad+6Ba4Z+D/jUHbgbu/b2b0przPWoqI9KOtxSa5p3bqpGtwe
FMR/EzjI3zSu7zfBGYJYyaxtWllOIFdV2+mQ76ytOMIz/qq7YLX3Nw78faGzgW8MrSjJ8wzkjGRw
O2s/LJOrxal/4fesk9xzUPKPK1WcTXrhySmGtMIyq1Zec147N7mj25WMsUl87cIF/jcR4/tvOgP3
G0q0SJcgRIxrTwrcsQDDfFDM780rJgvv37/tb/z5+2pnuH6WpCLWOoVLu3snvXQkpEhZjh4qB0mt
zjwTk+J/r/gDvrwuyYEw05US8Vtm9QfTxKTTpKnMWsA0yU8lcgUgbAS3Zy1ToDnw8pVZ8zWckEOV
e/3mwuI/P93/Ln5G2+IDj3LkVa00l8GDn6qHeXP7yt61WwNcKuqBsmu91wHC5C/B6j9vov+ufFaX
gU9OI4IoT0xQ5AE0CHfZ4Ee7K5FK3UrQay780r+5Ld8es3WGpJfEamgSmetjJgF0NXv0wfkxDXG+
HvoDoo792tO27EPbjPtL8dU/EFC+L352AthDlPcNwRezBoN0pwqxJyBAwJfUGR6bXfOQhU3Iry9x
EH/g2Xxf9uw8mCtuNaOd6jB5xqhmuG/d1VYPXNoaVS/ujPDSij8fQP/vpVpnJ8Ngt3ROrFg/Voxu
Fll7ESyDGmFeOFHXKdDfB9B/lzk7E6qkGUU3RuOx5lqo5aankStm6QDXL/2gvyS5/2kf/rvU2YEA
O32ap7NYt80Ib74urEO1Gdw1AWl+jy6crJf26Nn0KwWfIjGiZCV/2ciOgdwFvGJ18Vu48NFbZ3O8
aNayetSwLZrs1Va/gGo7on+sMebGjgn//d39MCnFHhTEAtcLaZj83JRIAtNtcxWvl0V0U93D2vAm
/0Qp4YlQgIQbkqf0YU30mw/WXobRiR/ENbTr1+2FA+CnrWlSYRBuE8rwP75P0kxQ9usZJr9HxT8i
81rXT/10ycDuxw/uz0XOPjgBSSmzFjIe9Zv1ODU32R3AbJB9q1trAyPFC98B/anH/HO9s+8tN0AN
GBTW+8+hVt9gnvNQBdP+d+zzUxKYt/oVuEuQq8MhDAQR/iI2YntpTvnjS/7z7zj7IJM5bXQ54OGu
SReoPcbXeN+F4pTiPC/vgXeF0GMcVwojfPsPytVeqtcmLI5sCz3pvzfcj48E82OLcJ1zDCK/v+ei
75pZFdlyLOWDlO814xce+l/GSOuRYK58aoyFiYl1vq9g6go4nBkvGAgn14g+3EF79Ry7q0v3pRf8
84/571Jn1zOUPNIgDTzyzViDu9mnASTy34/rL1+9819zdg8PxjyyeJ4XnDksiDFyeYh2gCx30ztm
YrD7WHAvstidTG/cXLyUfzqJ/niU9OxSllZXZHxmC8b91g6X8oZvot1a9czXZgj12EPmpJirX9Ie
/PQKCdjwhBrcFrpx7qOlqsVMlN6To5k+zJgLaToCHktEeCzWqYyg70vnqwwy7wGqNRtZVv9+5j8c
82CigroOfgO1bf3sKMoHwXiMoSoe+SofUZuVJ3+55Pnhlvy2zNlhhMld3AMrJ0dJR5cMu6H/mvV1
hPXy759Dfn9T3+5jE8gaoo2FAUornOTPLkkEpLIc2X3g805pMHbqOgfLNGaga/fLoQB1wmbVJhag
acwpBE/JkTfVzVIAzsVEPO3MXQYWGrhHh3GsXTrFIAiOEFLW/HpQy5bP2bXBGzflzW5B0100yCon
KlwmtksatIpViY4cnChLz0IO4yOYwH8NefVej2LbQTektzKAO9yeJ8vNvGo/wZDUMS8fy9qNNPt6
wPyjqUB2kFbyQH9rSqHDlmBSVHRrz88ZUHG1TP7S8EdpLBAayvcCmWdRF0N5WW4kZJ4Kc/FefNb8
dhaWn1n4L8yCYMt2ZgIDJy3FqAK2AVz6FQD8BXOUrqydfPmqOmSpCbFLBd3mlv1L1+3NwnVMtyH1
GTF3yyPAdOCYQISu5lk4lka3VqVf2RrxMI1/tCIrKAgExYvlMEj8WTW6q3COT8mTgYyErJ2Dth2C
RUpXGREUjeDJNohumeqtGX/I7Bg3qPKhhiODEUaIjW51Yxvx6VAiVAvJ2Q4BvGyapRuX6QHBxmGs
wCGGACyxn3kkANzEfoFIIL6k/gT0XXSRk+urIUIPvVhJXZgOwNUUlH1Th5URwO7J9PNW+RBNb5Kx
eYjyKwtYZY/QHpy3XtKpe5OLg6VKLwIdb6A17hEklV/4DH+fLn9tWzBruK5buon/5ftBjoCwATGe
xoTTBwpH/jx/kQMzfaRcBhhXPZtH+oFaGV0QYIYKCrmLUTN/9374cIRuWpBS2KiPzns/VrY1bD/r
tS+wkLuGiM9tCtVVMJ7aT+we5orj5BM/8eNf+VXyf0i7kubWbWb7i1hFgvOWoyTbkm3J44blkfM8
89e/A9+8WIEV4X65i2ySilsAgUajcQaOWJD2I0Ew0ZnTZS7VPBPVAiwazbgeE1CTQMbvc2ErDCA1
dlFzkw/hOm8+VGNw8+UOwKy9jteqQp2vi/op6YCjiQKgEvDdJcnpwdPG27Nl9M+aAo621jpUaqKv
4eAJDA3MLeO03I5SeD0GkJwAAbsSo+sWFgBys+3HvTlDlSGHigR8ffMCap7kfcGDt2A2XhS1a7lU
XiMs+wkvzYPpdQBQCEvnT8Nrh2Mr1gU8dpq+FkIlQJ0v2o68QJ1g04UAUEswqQLSX1C7C/TX3Tg/
hABFdzVH9eXnWcpMKHOWqoIZAqSNz4nEDlWTG3CivdHFw9JFehMBkJhfto9oJqDbLz5wz9KfXxMF
tqrBcAwSayZh5azSVqpkJBBag5X33QG9S+A4r6ZXPP7gGO8P+meLBhh3Df8oUVSE1bGBFHAZiP5D
QbwMy7lN5eEqBqI9pe+fubnmHDBsDFGTYDkGrXZTlzQc2GyZMIR5oaSjuMU5hrs7fDHwNmDg0jC5
uVNEKyW7AoCdVxmxxzQblTmmzUYbzEqcxC3VgK5Fr+sM2ywyNyxWQnSjxZGtQZlCDKJ9AXdqY76O
gUyZa7uQSrebEzs0ezdD2puVu/PzwX5p9ocxB3vbi82k0R8mj8m26q+V5l2D1M2cxbyJZy9NbCQm
Q461OkdBjEiUFjpjxokDiPxGt4fG0+gTpTV8BO58w1Xnp1/0ODWzgemKOGqKBVUpx2qALw7hDby4
AG5Z3whQvmuWi6BeleOjhOeNacg5A+YtNKaQMUnc9xVdaAr6fMpybULr4fy3YytedmD02x4NDMgw
MQpnzOiivA0TYCl1ZWfANCr5vKVs9PPRfjSefoVDmalqpogNygwIKHElqjJcdin7Fbr0tAHko8ii
7gLpAY7DNvSjgXn4n3mCNLABBxPRgEWpCqWof44zrNCLroWxhSLo4JS3S+yor9S1ElIFNoxjDQj6
WKnHU9j70a5hwzJHmhQlUmFGYgsZ1xEwNCuHoB8l2waP09VvWOKd2h/Ho6Qp5Ohr5omW1Vq+/Aon
LniU8qA2TOmJ1M4YBVdmOBA/iflE1FPr6Cgy287szHnSR2hDYaCiHa4iux12pa/bwR4OK/Z0tZR2
9NFMFv9OenJNHYdm8mJGcjkeidpSM0KXgBG5D12IydttCWsfj5KpNbdYpzvumqJ/mE0Kx4GZvLck
PUnlAh+XOvA2u1+9ccPqtuKK1y2SefPLZD5w06CKL0gYZBm5yTI5hblXUPf24UU+PqVLshpUSBzg
kTEA7E7JUteAeZRAViRF1ZrcqbhnQF3KEDO/z58bsbU7KCOV6oOAt9xYf5/Bi84ap1ST7TB2LhBn
eEF9jtsdpEQsGYhkM+rsWqvWaVOUnBz0pYp7biKZ7NpLWh/hktTuZP22T2I7KkfoBIXvxnDI8IJP
kg9SVqsxKVfNHAMz6o1iAvXWeCVPmh+buTUDNJ4ls2NUh7wK7ME4SCbWfH4TR7dBk9hq7anzfTjv
2xRI1DJxIdy2jmrFWwTBh6i728pAdS8bCG9ZQXIfQJuiATnJ52S/Uyf48YJhsl8bm7JYk6ndta4I
iKYFO4WPHkoZmQVViFdAGmzDSlaQOAAREZ5FeKHmNB15P4DJ9o0BUG0o9O3OBKR6AZKYLAasCqBo
Q2GiTQIC270w8lx16do893mZ3DtkWj23ET7v4ClAGR0kK6QmoZ8VJtvSVvx+in7q3DyeaCbtks4M
U3VQsFuAJ9VUtIva+3mGJE9zIakfyXwvlB8aAJgDFGNAzRSKx0W+b3oI7+AK0V01YEtOGvZFCE5W
hl1jvgRILCrg6Fm5jYAYikMXhDsrloCjAFy6U8BSIE9N6/edn4EP2uGuNKk1rpXoVw2Fb8igZQ6g
oN7FAD2UCQCv17ke2YsIf+G4sBSAXoAmAGoZJlWRl2dgDOFgjG4z87UCnleWwBdQBEAX4a2axY6A
v9200NiBvA7u8EFdeMB+rxMD0s9LdGsUj6IJdlTXZYAGAmCgk+GGs5g5Z80XVeTorJG0OJ06ERmJ
LmaIyshObYMkio5quKFcJ0AiQODiLGDegcoSUIZ2AkEuRrJHz8WtAUj2IcsC6+/AMh5ih9dI/tGY
Y85vnTlbdBW9AlUn7Zf7IhgoYFKNXrNt95Dk4tX3nG2iM8dJmcLQvax1epzkt5LVQuVY9pHTLDAe
4FrAjcc5vnTmSKGPO5KsIBkUl7NbebnfWZNNtYZ/44zmjY3J8CpEI3Sjo8cX6r7qCa+6uY1/1obX
3P2OIgchnOWpM7kWOjWNSFqMLktytFMu9SnYBFXgCIbpZIuxCrRJtmCt21ylAepdNO9XUwgJ82lR
bCBSC9ccJciI9t3HoIKtXYbDlR6VmoVe6XwN25v3KBcuxTh5gaDW4IgG8DlJQAAn1WTgO+PiKQ+N
+CJPepxhXaWt0kAB6baddhUZAeVJ3qoFMP1W99QlAfKygaVW4A3VQQWVI9dXsnAPmUoQq94awbS1
CT20ANsbkyerfkWJwMO7XoOIaxS468mjA/MlNKWgrQhhyjSBZICOfze9pWbjFxleskXJSYCaltJ7
CE8BdDTaRjZD2TEAIGg7j8a2A1twqZGGZBf67gmgvkmO4LlVofmiVjcagLAgioRA6ALPh8ailN2m
Q28DgesZwgUgEX4BP54UsLQCPAuz1t0oFVw1DoAoXcB6oq1GAQSp0mqlm0R50mf0aIYI6nubRv4g
6ntT35mAumZIs+K81hLidxCsageA39FJGZd+ZfSoS6rJzuFPBIG95zgz0aID+5Rkq3K4wG51oIM2
QLTPECu3UCE0LdyraGxGCzgT3SYKP7pCt5QCcnMYlZDDOHoBUchcKfGa4nWGRfeGGUQlqPPlG2NQ
4DG+OH1KJrtIO8BW4ycyYOrS/ai+jFMN2J/paGYH0i8cdJMIMzrtTXVvwvl6yrY6qcGLaRX4xaOz
KV4boL2g/2YN40uTQUWvfzRgMQxhQQjl1+jf3qa4wgrAx7YBqC5h4hrqRVT68pA55UsAclBzMFXD
zuceJO27Ct3qBcidakuSBt1L1PnTPu7XfTWBEpFbrV7U9mS+T5XyOOftXg6zx2za1tGyi8ttqnTb
MtkIOMaCcnqMhmAbaeADJPVl1s6bBAqTY3kVpT0w4/Ed5Byhh/jeZx9dLe4EpTtwjpOTRzbexyDg
KysGXJX+eXUB6aNSgM3tdkKNFLE4uZuuYBjjgscPhtoaDEDu7YxWAT/qkqOQTMINO2khYZggpD48
Ld2FPpC7Aog8HehQBa/P2cjpcJ4sv44CMhl3SAKtzoy4243gKoqRny8VKJPX6hS5RqPc5mSriK+c
eeXlQabkM5JwqDPTbHd5DcIgiGA9GAR58pL0pZMWmF9oreUZhPGQu2rhpQrvCBy5yHg9L4Rj4ULo
hP6Y8O9LOCv+1CnKXBQzCsGZ6mw+GyJ0bLtrvZYOur4RZKAyF6cGSWMJXqu4uqAQy5HcyzUE/cDS
CPCMXF1mZoRnCjBjoq05VRZntni/kCkcy3zOyjTAqaH4Ug+FqniT2+TQO8N9QAm+PIDFD6o4W18w
F/YZZF5BnlGo0gfzoXUgVA/Bf8imik7u4O1qD0dMmzNGzlWS1VaTQ6UZE/0rJqCrJViF28yjl4/F
rgefQs8TkMhaaDeR1ua1hTnLkYU9NFU5h3OAPswsiOBW7QuQ/0wA+M+PkXejNOh3PipOF6mKDQ1k
hh3g3Vo62pkMvDseq0T1IOR7Lf4Mc0j7mqVdDhGIOoJdIMOP42rq4OAVQalZUnAK4txoHgJwA6f0
IFF549003WULRAPGBoBTCIrNoNtoIP5F8ZXUxxtwFtwpg6BzBuViCE/WyJ4L+BlWA7XEGPU+CAs8
kSTeGjKYrKKVk1boAtoQtLbq9NvokRbiFNoAyHIzXBYbvlrel9/Hma1sMAVdt/RapFQo6Op5lU1V
45EEt8gOJmOCpYybDImmDKADApyA2uPaB64WREjhElV1DxUYlSJ00stphGol7vSQ95AfeuG1M5+D
Gqdj9tjinW2MPkVc12FzB2D3J7hXCSSgAcctY8iDSAdBAgEV7Nu2ukyjzMGeNQlF/G9CCaB4qO4b
d73QOJyFdSqDHWVwZthhJyQmGDrdbsiKl7otLiJd5IT4Adr5yglHMZjKdQyGIIMyL2J4kepCZwZC
eSsDYnLjdEF1Bvj35R9aSWxI5pDIhFIZw+kr5HiPOzAkSzW7BiAKLo7EIm7uRh48g+FXAOip4Qib
3EOjCZ01XnKi8/djWR2NnWkVlCqJoRWPI3nQmpVWXlXgEZ//grwExMzuTLqg7EucQYr4XKZUodiS
Cw5G+MfDG5PWDWY+1VoLuijG7oDC7QuIp+60SmdQmNHuxrPzBgS40AaNBK0HpcF1izeLvFuywUxj
FNWzPMfIsrTtPB16IHgB7XRBkceBwrtI0sH8+Gbfp7rBnJlDXyWmVGKw4vDaardpdq2QayHmYMl5
V3GWOKVBERnAa4ypcyZHuy9wZKXr+lDc8K/iJ+u07xGxVCkF1lRi1WJEVHeu9QcAYtp143ObGZwb
uMnUvDqudu1g4iTO1gWUOFP/bfYEn96Hed/oh2YhsyJN5kDM5UVTBwmz9whypRdAK3JavVmaVa9F
p/P5BwRvCbKg/EJQY6Eu0TmhDy7BJ1qdmEcqctq+89ltvDPwi/x2dN6b8ghDiKmjdVTgA7awywh2
2oB2Bi5UkOGwM1v9n9GV7JwyqUQaSq2JFFrL3Gi+7vU+5LRcbT86MqR1wEzhHQy85cJklSXvh0Ko
cNArvvn4q2GjWcYjBIW4QD9eBjOZDAJFRLMbRxRQnTM49W23eNFjBKHLyNFt+Jqtp/tucgCS+uWn
eT5Fn147milJmqIBhaIx+0KLcpIIik7TF1X/pUUxOmG4p8LqCyJrt38YjtkbRh4sdReGHea1RNcS
KqqKo9+MjvlpeBW35v9CIPzIl0ejY+q1tBfiSB5x2Cr+GOw7PLZAdLx+auET4hS70g794l6BCB1u
Hs0V5HJS6RqnBWSauEmBDuzcL2GqmVzLogIOMt3XHlVjNFNpExA9LjwMoOPI02T8AS/62jBHI2c2
jGq2YEu1GHmylggebexhh+4DxKoEAN6evkiw9uDKtQ0mvdY4rYjp5+4iOr3nBs3solDWlxS6IriE
Y3HhSZauLsUCLe2Ar23/Rg+ZN8vMVuo7aapE8et7C2+KW8InLLOqF9GhT5Pco//kaXw0x8xpXMhD
0MMeglaP0JBI72G5AE0gDZXHsIKPA54cMqjvW9RTZ/PfXkSPgjPXWfg59KZSYieJm+aQOcvql2Qr
rTp4UOSTddx3KPYhIA+IXBIFa7eGvF8RvNZAB8LVgfd2dbIgPQrDpCI8rMJ2KUy7nW62aNUaq2G8
XsTehjrLtqWYrxZ+PXFUoHECaaZWW6mxuErM+QLIUF7+5ywk9oGgK4dKNmjiSNaBr9jSKsdSovrZ
v9NB5yVh9nkgqPCIFgCu9lVDiiC9ehOIJos9Iy8hOajr81n4q+1wZl+yDXuSiJMgqgKKLkNzl2Gw
47b01FK1zKHyIvN9LHaxuRGFdR8+ZrA9STt4l+ReAv8pKIv48A1qIZ8ZQcAAKo+WqEDmZxZWSthf
1DIkpeLem8QZrGnJLsbHsA0B/YRgCFRCIHfpz2W0QufaGcXJq2XZFYFdSsDlwV1IJatMhOBDD+i1
Dspogl42/UUEv0GowFQtYUIhrRqpsDXzyhCJDfqaOWRbmahOqOauglZDoUBIES/o+m2qumoi2/pk
OFT4S4C3Tim4hnlZxPoKbe3idYDU5izuyALC9FQ7GSR45AV8VXDT2qV6T2TcicyYB835Ir6cm38m
L7ZKBFHJIUAbAVKykH/Syl2qPbWYAUNE8oAZWSXs4uSu7gUw08GNNjwDxiOwvnFTAuWhUYebXQGC
c7/KsxzqsJD+hGZMDo20ubhIotcc/Numza46KIuEMTwSzi+g0/fmo63K5Nkk0bRWgCgBShYo60PB
86/EPtzLtvEAPjyvkcZLQUyqnbUe+HDgIlB0Vmuy0UHV/6ivKMEGdXVuQ5Jmz8c3ni51j4bJ5FhS
Fsh0HfZJts4NJ93ifQn2ASZEWSzQ2QNruBVXXBwT51Rhe4ZhGNTzrGFxJGsCFYjFqyCq52tO75fo
NVFwUSKhDwRkMPe8Pln1fo+X7RgqMHciyYTxhtvAn7cUzEQZTNML//winC/Ktg2HUTBlOaKHyoB3
vR6azNWqzamGDMDuYO3P6OkpUr2GfViq6vdCvQ+raDUS+HwM12aje6O+7vWPKsEL1iD5k3kzhsNl
gm5hLsKFaDEij7PoOecT2/yTSS6kwYD2PjUnh1wcRCJGf1rBIupFAuxqHGx+Bctbgmzzr1TTsJ6Q
zr7qRplAAteixVvtTG6AchZi8L9RrNLddCY/GUzxqEFFUNZHfJvOgfGi4cRoKT6EG1qvao8opnwp
d+Dr7ZbebzRUOEUj29CptEmVOh0jpvA2FKxza5U3wZo2VdrBBnbwNxY+LyaTz4S5kFWlwqelMcV7
QkVHBVf24QC5WA2cAbkXgh/8va8C/bv9xpIj53FR20FGhRHfQ5kEL6SAILl4cX1vIYEuLjsV6qfU
LaQwbNjsQFRIWFb1oddhFgIsLN/dgQ7xxzf//j0yA7QGS70nmoZpx80Mz+vAmCwrzVF99AatX/YO
mbuCRjjnKDm51I7CMok90Ud1qWUsNYm8xRAdVLWnYXwAuvlaKsntrEqc2ud0rXUUkMnpvZCEyfzV
VvYgaad60oomuTAHdPJ3Lgkn09x3uK/Xk6NuSWkoQaoq+MxFDHHBeLmRl8O43HJS0ynMNB60//9F
V2FKZ1PINb2hUdom9KgpZYvCosjuIFRtQrLZMC5D0bgVtIHXfeUFpnX00fDiqsTrj/K1arRNj7YT
LFHWDQiRPFg4/SxnlqdCd/BRIHR5Z5LTz6YMsSvCs3Ew4YnUuzAgjRsZ3gAulM2t89PK+3b0QDiK
CaOGeCxgBbnrFeOBxJtGJfd5Vrjno3A2HmtoI1d52cOoB9ceiMy1k+yoeriHAOQ2yTdyJXDGxIvG
lJ5KE0J1k85jUGxnCa3JxbSgIU1F8F15fDo/tB80KybJKUxeBR3XzE0V0SDI37pltsriW5KuqPWF
4IIrbKzh7wrf3Epwy8CqM1j4NM+xw6M78QbNJpk6AE49wxSrEBXNxssq1K+NYL5O6x0gopwZPlkm
HO1FJsEYatMvKu30wNL1WZDJfRP9t3fI7xgqm6xHDQ6ROuZVteS3xYAVWQs3HpAMgRGK3MWtNjHX
TurUJMIgBogRyhs2dWZcS59n+JQYV4fcArlKMA7cBe4N9QwpUMjwn1866qnNdxSOLYNHPKnADcAg
2xE6Xsq4wGMAbULts63fylbwK2OsXKpl8An7WPOgA2v7WIrAJvU51HsFmB9a+VyaGzSgfMMwgLmB
x/nUwbAJjAdqkJ3IlR00wmZOmlUEctmgA1AEBWwIMKZANnVQC4IyqwXY8wIz5mTxBqGvV5oYX4VB
0VllIe3zKhfcAOx6CYqgYqo7S6tAowZY3xl6fFY3wuejF8bVLL0FAaJI/UVQVPBKhfpBiQmEEFff
qms49gbhyJu/E/nyePqYEwHqXVOa1CbZioAsQdKxat+U6eP8Nzp1dh/HIP/Mj8oklZhsrELAKnDr
H13one3D6BKfqFIP9fx2PhxvRTBHgFnApTVbMCQD9oaJeBmCTNd3+z8LwuR8vUhHI6DPsyokfuvg
BbbkSvR6PsbJ6/PxxNGRHh0schP9dbAofgOFe9iAoAyJfaqW1wCO0u5/40XjVFo6jskk/lFP4MWr
YfaUG/UxXGlQsRdcDQo4SL9oXjr0kfn8MHnLg0n+wGX/dcObtMlRxJ3aXg6aP9WiC8+/61BSOPF4
64PJ8ksR1HlKH7SjIbmuaSNLuJjimbOxTj7vHU8kkwejVFHKCR7a286LrqHKexnc5zewI0I7PYRp
amgpq2jD7QpwBse+kyZa3OhmFpDt3MAEx4KqMFxKXIA79pPd3AN9MmxzD2yu6fr8R+RkffbddDHg
LwEF0W63tNSSCGrvoGpXJlnBVPTQt71/PhxnlbJvp3UEno+QY3Kn4A7u9ACJ8l5ieBGYLBIgv7fx
QCMUBxhSGfLdn42ASSAZYHftQlehEia7cYkupfnmzyIw2WMe5zQSCkQQFQiQQN1PyTljOMnzOlrj
JpMsGiX566uPdhVBXgDexXZ4AXb8DnKZbou2tBcqYMS6/Pdlun3YQv84NJM1FEUMSfe1i+HPUPaG
F4+ZaxaQrYL1gLwIljZdRyWvJUsHdC4qkzugpZPpOi2oxlgCfwlYoEby+1D0AdbhJBBOWjSZ/NHB
AE4y6MV/hiqlWKg+XIX8oHxJ5PFSgEBErYfuHywYULaZahEVzizNAZa8Dup7ntzF1frPAjDFhir3
MNeg36xMoXqkKldazcGznl+RGANTa+SmGA5ljzFQqTzhMbxQV9l+umjwWt1eQsU7d6Ln4FZ1zg+M
bqV/XRaIyiQLI4gEVaK1/FTsSFRdNZV6Q8Hp56P8UImk16S/1zzCMDkjJ2jbFxSsrOZPDR4+ynhv
TCaw/+jwVZIry/AIFMqbaDA5K+NfDjNoYikSgaw6e/mEtLaQd3gj35r7+iXADb624V1kZVawKw/9
urNDLhT8h2LUr9F+x2SSS9ak+ly1mNShVi8zaK2Iw7Je4AcwJ4ND4CYmhLVfQDm+mT+V4FMNL0pp
X4DXQHS4q4UjLCJeSdlsxip/lgfP1MzXHvZfhbYSM/hmSOpg1WnK63ScPgi/fzWTl7oyIVkZYaaE
VbiFMApsu4kFmIanu+IbiALy5tcrM69Bdvq8+o7LZKZuqRQzk0N5G+UFHu8jaxo5u5c3MiYhYX23
oVBgZA2YFGW4g6s7CP/QJYfgZvh4fqmfzrN/j4a9uKoNTFwU2uwoyKfYmTfJbDzI8ibuOWXL6Y37
HYfJSBpchzSjQ5yor/aT0m4WCNcHM2dR8KIwSUkGKjUxe0TpzOLTmMlLBk9CEFPOz9m/5L7vwTBZ
qKniiMA0BlnoTdiFF7hfhhdQknX6x+qi+9S8fFc+8e2jT6IATek7LJOVupBIcDufaVMcMDZfX9EX
gMme7pUVr7vHm0j6348uRDk+VTPSB4fGGB8WxUfD7TaKOQADzk5SmbwzSJle6XSddwF8fcbnLtr/
4YdicoQghkDGVTSPA4hHScfP8V1nqT5APhBH/7pigUvKN4vn7GCVyRElTndI+mNk9WwZPrGLJ5iV
WeGNvlVdcIoOPViyeJwS1pp7fsS8wEzqaMNgCGd6PhpJ4WnGVZTdpX2/Crp90ii8bUD/2M/D+O/1
yOoekHqCXjhtco82eH9autJD36G0N9lWvdY31tC2Hr3ZgcxOD+h/ZNp/PtUsXq4y5yirafE9b5Tu
9de9Hd6Y8eXoSLVdO9CjxxcuAbzkXQE5qVNjko1Qd3IXTTSypN2KYuL14A2SxlhVw+yc/6wnIYlH
W58VczXgUiOrUCoDsim+lUtYflnFQX5sKY8+guv3DMCTM/SXMt4f+W9jnI2qMYmn7eY+1eghISyE
ejhhZm85A+QsXFYcJShKKALjbR9rKX8BBd1U3OIAzoid+kDDHKBnkbReuSYOnwrHyXVf0lxHuW6p
Z2KEA0ZXLdKDWgeXSQ+nBPnl/Ah5c8imIiVtVTgHdztT08CTWdyMh9fiRWCSTjrDhO3XV8IdxhRn
L9P/7BBnae9NBowAnE27XRpX2wokNKLupOztjyaKBbel0NgkPd1WNfVlm8byvSY87hlnqn5Q2/G4
IkT0Y4gQ1q86oMmMPzvbWLxabcrz0NAIiQqHkAA2O8H9+Xk6uWyJAnkx4LngqcKk+k5OGlkXUIeq
MrxegrVQvLc95wA9meG/Y7DVIdyvlbGh7zQQU3PiGd6xoIcZEJhRXwyIbCXRjQ4/s/PjOl1dHQVl
SsU0iOZW7enAwPQ1LQJLX2S5xDOc3ARZyo5u0XGzoBBiOvnD+dicOVWZlC4WxmgaIULnwKHJ8OTI
4Dxe8LbR6ULuaITyP6srISumWMu/yhIIWdtQgtoUK9Mv3MLnFQQnD6mjUEzqHsN4kAs4ZW1ruJGK
5bTuYUCqgHw2VYVzfvJOvuRD7O7/V+TXC9JRIlWKMsHdD7OXXbb3kMTwdXfaDK4GHSI+b4v3qZji
se07Za5pDS5owXXWa7AJS+9JoricQZ08mI4GxeRtOBkacpRjUNXjghfTwhfdFHDi/LH1qYxDRDbd
i3yfepC942yEk4+1x/PJJHRSQG8ILUV5m8A8CphxOHyuS6gbQNQKDb/Kiu6BezN9YYOGS25nbuz0
D9zdyJtnJs1oA1SBqwU/wlz1bnXQbFNZ/2JY5hSiMfjiA8xZy1fOtP9wH/5qSnzPO1tcxrVIjDqY
xF0wqClIqELukxjer9CmeTanABC8+W6sP1sBAgovc/pUTe/aeF0pawUuAtGlHD+BgllC0yhNwOAb
QzeqQ1SiiTMuLUjUuOTCxL68quFYlkBuFSj8OKSuKpFbtMFl2dZwDwRmlcDuVP4sBpi/mZFTLTcL
ZAKAhIOzkteGsAcaYrxWQi4USThLr43omSR4B11MuAZqFpEeoMTj9JByMIbNslxN9WLlOv6vXTtI
MHXvrUK4NOGtNpAMbM9VH6y6+rKS16N03cJEiADHHjUvcrQrxp1G9pIuQSMCuoZFbw9tZBVlaPUQ
yKjz3g1KzVWhmxCYClC6d1HSWIlePsn5I+DD4QxqQ3YQtBzwW8zUXZ02TqTB3kl/lcTbPEG/Tt2F
JpwfhFfTkNwiuEsBMzMhq6jAakiRWgfXdqtFO0KG8EQJPiRMQEZpsGTlI2pS2wTJqOqBTMrgARlX
trpoq2CYtsFk2EE3ZtAhSqmlZOifXyqcBcpeACQpCyCEijPKIPGFokDYmJgHoeBxJ+lm+3HZOVqP
zNFAxkkc1QT7oAzBzIf46rQTy22dXsPkDrqoM2fzn8QZHm1+tuJXKj0VDBXxtGc46cL4GQQkA/Da
YK88Li5lwvIaW7yDly3zlTrVRpOmuvweT6AixB6JAyMoxf0FPCubG0hJq3b4lmx41PiTBdnR7NKP
fHR0tMpizLOI0C2kPIk4WSavqcaLwJwXcN8QppEOTsT3C7S7QOH0nk63bo/GwJwUA9w9qnBEhPkG
m8YANA8+H2tQ/y6oEKsrfYZPoMtdcD8bb2TMMaGriQ4QPuJCemXf4+Clz5C6Ha6ljfKo/sadmxeQ
ORLKMS5UMF1wJOaiO8yhoy+c6pk3l+wlYNZkyM3odExo3EwQITjAlvoLXC7PluATq7KLO95Mcmol
9lZQy5oJG2iUFMU8QfDoeVk+cym4Vv53JxPmcGNvB3oYREpWYXj6rrnUvWUVeNEWfsJAPP4GgJdT
xbNsFn1okz6EXewOh/nWiImt4kkjzWBoltpLeuhCvOXFgzNIL3K3mocH2XzR0gTKcOZurEuAFUe/
hAtqrYM4dT53n55xXSUQ3of8PmvfUAudYLQiqtMBXqIZnFpLWJzr6KkrDdf5ixbVPxP4dyxmmyz5
NEF9FRSJqVklyGp26sIF8E54gVm2ZJfvxTOviXq6dPyOyOyTtqQCtgMgAm1teDW0t4TRcJostBUI
6TbL4/m5/JqsMwP8KiePcuhYlX01KgiXXVbCpgZl6028r7z2Kr5q3B43pgI2d24AlWSovXLpb6eP
4b8H+8X8PIoOvdzADOIvytQCzskVjBtNuDbfBA4Kh08Jj0R4oPmNZMSLy5zLMFyuhVRDXCkRVgX8
coke7pLk/fzkchbql4jE0ehQiZpFSMl9yVyvjeRDzfDWNGigXXFkkrhfkSbfo0hBU+EpbcSWUBHA
CjUL3Nh2O05gGUClyVZVqz/Ekd/ZywfUt9zzwzyd2b8/InMM90sJg1a6H7sFRqbiU6lyDkne12JO
4UQrKikkWKMaad2s/6hG3e4m3ulBv/m5ncCcxDEgKwYsVfHYtI7hS71Cf8fGXBL434D65vK0DP7l
ovY9bUxqkUO9i0WwMgHl0jbaTe1CnOwqaR0qjy64rTd8tk/gu0Hzc6vayqv0X9py5Ds8k2cKI6h7
gMnQwKzHdQtLZaFdNfrDHy0Nlo5QmeVIggBz2jTEhaKao9Wcz8ZZfKwKWjLnSqDHGMZUzpcjSddm
zonAWX2s1UzadkHdtVjeqbmXhmthuJNmTojTnfrvjyEz+3fBjWgxglZEI3t0BTSuFku4zepN4DRg
JuUHiHV6+b6AA6rPQ1X/S9X090KQme2bLpEY6D0eCGHM7lNDSNVTL8JNdpFDjdr0SwfieNygtB13
ZrPJzJZu6nbJhBRBW4g/QAiCmivEDbyKoM7v/Sf8x9HsMjt7CqRpFGXstBQX2Tbz62WypuDPkpTM
bOdugexSnWCZ6Ar0A+F8DMW6PuEZ5/EWI7NrZYHUeVtguZMx8VNSWJ3RrMvl4/y25URh6S5xSmSZ
NIgSKNNami/yplsbwc35ILyFx9Jdpl5Vi0qBuLO4KW8ju7xZLgwn2VO7i9GBfXRkCdAHcc5HpZ/h
zMJTmJNfgGyiUMjISCbS3ggxBTJMV3m9iaH1Lqiq3Tb++YD/0rf9e3+xnBe8UcmLCIlMDHNGZZXj
aWqEaM10xcfqcgoOhUkjvQC90S6gC13HQp/WglJZFUCmUnl3flC8QHQBHdUbfRfOkTRgsS/ye918
5IJsVeqNrHLOKF5e/BJVO4ojJ/ogLUEpgs4WvUuPxmJnuNHBY1u2OjdawdLnGVxvMO1QnPJWCm8T
MFljrAfc7CqMUTFDW5IbWy8+o3R7fiLpHzm3HJmsUc+DmMoauLpRih6bCLoeDLDTwcsHP+RhWnkD
YnJHbgoGtjV2dVEBBzLWuDtJF7PIyYO8uoZ9/gnGeBkTWkfpMoBVheh3w/0ED3MCXdu8vZv6F1WD
nEZ8M2et1QAFbV23hTcDpWmqUJCsIWOSvAwZ19uHUymozAuRrIhCv+hIN+XoNOsCG1Fc/yJnSpvF
NdGN511vOB+XfRgShASMMHq3EkXBCuD8nUuNa9bPY3ezdE/nF9JpNsL3Icd6YekRabKqqQDQ/9X8
qKA+EUN9AmKAUMYFaoX30sCNyGSbqG6yYE4Rsf40fDHGs3sC/19Y0St2syW/Yw7C+4RM2lHHWshH
KligXcmmBQSV9NW2GuDLBNkI4lGxI14a4A6TKVXGtKt0aUbQITPWpQl3Nal0ijj3ZKFZp4npB+1z
BWyaNghoWUOk0cDZlfPEGnhDZ7KRqczN0CxYS3FQgfr0VmcHzgLiRWBSEUg5TQzWDDoBkLx1xwK2
V5RcQuAYZjUv6DI981XWfp7GhMiSBFdZVVNUeGf/8xxZxAavRFWw7AIZtvOTaFUpxKXBCMpg59DI
oyW1Iqd79HOY/wzJfE4YGuINVUDGLaPxymyzbTr+B52zf8ZgPpZK5iIXcsTQd/GtAuG4wVKg3a5v
0CAHC5373MYbE/PpiBEEc5ciXuvKvY1HGwh8gxWk+t09hKFggg7dJN72PyH98M9BMsdJm8lFGFP5
mUAyd4RcSHq+0WA0OEsd3hnRu8JnrIPBitPWnlugkXW//z/Svqy5cR1p9hcxAiS4vnLVYkle2na7
Xxi2u5sLuO/kr79JT9yxDOsIM988nug4LgEsFApVWZnAObGBeqGMZlIPavWTSXVPtraJ7FJMPebL
vVSA2xSakElci/LN72+OLz/422O0regyf5Ap76LNfFiVtEEH7qwjN6LIfyFofLXFXTb9gMlGc+Ve
HB2wumwhLlPbyY4Fqyhqr/yfOttfDXJ5raxZEgXZ3XJSW+bVODlQtbC7Og6uRwnBgf32GB4boyo1
APhpU0Px4z1NqFNEbwtQF1GXBKUQdHMhff66sNX3z1LAMtbjhIUfRIUgfH5I3cFe7iYPNcnIFs26
fU9rv9riwhFbmhy4wDXIoj1XxJMzQ0u0lKABmIhadd9zg6+muDDEoOyuTAZOT663R7kCMp4GqkW2
lREflFlUJbkwm/DVHBeRMt00IfDdtie9+FOYZKcRAwNA1JU1KIOO+xbTEKMcBnrKBA5zIYX/apmL
TXgCQxJhwELVoH1FdII4gZmDLHeF5iwBsAjKT+MuujV22uSSTf523V8FkZFyQYqgRdg0eUpOrIIW
ZeOsGqvXLYiOOv9Y1iFRBLFApEEr8SNG8J2xwrW5BCid+NT0LFdUzrjQ5f2ypfzDWSFmXqoUW7ry
nESma0DC+h0cSpad3K7Bnj2IUKvCRXLhpTUBfGPUXEBnNGxbuk88NEMw5LShIAhzyMZwh1HgOYJQ
w7+boVmrS7OFg2/OGAlpbOA4HIxdubIeupjhngohXnZdxNfH2Nd95ULNmNKOJQ32dfDBZS99kKcY
3hBjJlQP7f+AWVG0RC7ezDJmlJUW3ll7vTd7aGJrD0btVaecQe4lAVUd9XR2ggIvBWX6nYhBThDu
+Ne1UUWSma43eATlrlK5iULNKer2wACZExwSwd3LU0go+tAgz4OppkEna4IgWY7TQQF/HgqnrlKX
MNln6uLq2p8pHQV1hI8+0rUvywWhsahJQmPk8CG0p5Z8dvLS3LasgGzDXqd3mhz6ZWh41fI7A7OA
EoJmDtCaoU7cMIt8CSAeGXErg8J02E5+ahh+uoBb4PomCWIVj80cLaNq9DUzXawqMAvFHzXB/N2H
aOOVfeDf5vkQ6rTSrOUUpYuH8b5WD++V0dwlmuqCg7GHsooE3remWbazyggIyqD7SBajDCwd08ll
DbJ6bZ4hUAuCx2qktpwadmc90FB6YbUEwtnCxGyTJM2gtivTk1lNqVsU031smfQlzab7OWru40K9
1czytSpXjL98zGewJiXMVcI7I7yvQ1S79czOtd/W+FT2z6P2nMkHNkLXDtpncuyWSG1YtInGXW68
WcVj1D9Yyf003w3hr6YS1DMEX4UvG4R0LKOJJeTUjLIdQ+hhAXff9Q8vyAX4OoEyg+KBzoh0pWba
BuT4FjkPZEpv4uyJxaKzuAaVaz6wtrzPEqppZHI8WtAfJ+VvSXtViheVvl1fkCCuaVwgnRgzUQpH
lgiyDQjAbbMWatTtwwDarwl6ujF87LpBQSTjQaToEBpzbuLoWNUQ2VFzE9Zk3wKpYNZUYEqUkPID
SKMmpV0i4WuFB+snKKx9ENSDLmn+T+geBDcSL8IqZ2NbawPqn50PySyv8LtnZTthbjvzpNtSQBgv
+mpckITy39BUNYwZy+1MHyJ5VzZHna6tjNmFCJcg3Im+GZea5b2ly7kMJylHPWDGETcv5MaRd4ci
FIfgCPOoUJRY9YqtX6xYss0ybXRJ8677n8gC99zT44wZ0pqREWr8qHv1PhtEofv6qeXnhmgV5lZS
I8s0wW/dv0CAq0ueri/iQuX2S/7DowdjWVXS0IQDNO/zPZvx3W3Z151lP+yTA0hMoyAEsb911+gY
RGN+EYgCoWgb138/C02FkbQ5UbCNhqz6IcTXrLoSpAKiTJafGeqqBRwqC0pOa7reH9P3FSEJKRt3
Oo5gXRYt6bKXq9B01yjGs3lW/5zSmSlmAR5Q7R7aq4aJsSvlNpwswR1y+fB+2uG2LmoLsx8J7Kiq
fpirDts3Qh8NBKO66SpAFS/jLHD6jybt95vk0yaXvrYGqZeqxdW40rn2jn4ckNahfQwqdgDeMz/2
DYcghTUcHWlDbhtHu3XXKu38XDwy0DBXHuov1SrtsXkS1W3X8HHtx60f5syXJAA3i6loIGgEJawa
Yr5xvmyWqAGmCmhnkDZ1y21XiMYZ/iHT/NwT7qEdoaI5qGFETnEr20m3OGOX+2GZb61ktGMo+qQI
cSk1MJlW2YbW7ebupugY0HVvcr7NoUlI1cLWpSx1ppnYMR4+ofnj+kG/nAF8/kYu0MdF3vbA0+CY
ReNjqddHtf+ZLKkgvv/DSfs0wwV40HtMchTDTOsNbmI5H71PjB4TkGodh0DcsbucR/1/gwrPkNFa
yyClMgwmNA0yEJpFVn1souYYxsZtIUw6rm+jQrig32SDpEtyiWd49zYsN1GN0SJVFhyy7xJwBiTY
DUxqUdnUFMpbqQwyTnGiFhCL6R0MrXphYrlL8q5Vh87I4EKj3axZ1kAdYLAgLjm4llmBpgy3KRlc
U+5Bv7MEC7jJpja/MSmEHZFj2oyIikzfThz3S9dk5uzE1UNZQh15KU5Fa2IOYnS18K6wILyZPTSV
4SwYLYjrSRD3vsVXziiXzbZSA73MikC/hBEYrf2u6FaVsU3ZxgJT34tonC0uxoLxIxyrTF5p1XOn
YqYTZyhrW+9swNOEDU4k39am7Le5SO/7m6dxhtd/P9tZolhjv6RmcYrHfrPow7aKMKiN4HE9Lnwv
LHF2uJiZEeggLVkITQ2jwmNrtAcKJWgmHxry20SAmKDzOBsk0GfEC92RR+OH2qD7NoyCVPTygg0L
fCqaRXQ+75XGVulLhr6CnLxWMwDHc+GW89/ry/0eqz+W+2mFi4OkzpM0muGwg099WDDigMLWnnnq
o6TYdWC61gEIVGvX36rZKZdtVUInRZQirG7z5ab6+jP49LQvUnlOOrhVk7yWDfOZovuClRKBCS5U
qWZr5jLFStUg2mitm3ePmb5dqdd1d9nV2+o+Se3hDuPoLSoh6N+s6xTdyN9H/bBQfFBDUU1DVgzC
uXE+Fdnc17V5yp8WfwWwg0HRte5WALu4P3XJhc6Ncb6sx5Vq0royTwqpnqOI2WZn+XMjaid+fw5y
i+IufEvO+1gDkxzqA4A71D8GyIIuhLnzeEBXxJEwYl/2KH1Ek93FIk6oiyf2fJWcC8eaXmRk7tVT
9FQl9nDTB90m3ACpX7sLnom5byDrCK5703fgFrdk7mIHN2c7mqw0UQxeTnGwKnESFC3LQN1mf6un
EYrYooaa4Gt+hOazCNiraQwV90k95dnyFpPnqIp+19LyX6csHyuzZKTrqiYTfugBo6gJjAzWxzlp
HfrMAv0GkFy/2cWo5Iev13fyo+zJH31L/rTH3ShJb5nWkg/qaVpmqLuaKJYEOWOHNCnhq6PTQWxb
Tp9UIFwdEoKv1PxRWo8EjDtk2ILVbwV5LXhLTKz32ARhvvrUZ8elfdfN6GAW8Y4ZVY+qsrknBBy9
swGOYCXNLH+xGP6vXLpTivDQdF1uQzbAb4utZRi2Dh5YRowgilpAP4eFFpgCJLKT6dn9IqVvWmPp
h0nKtnErEqn5rnjEfQEuRkzlkqZSPVFwDSs7BY1aYL408Fa4qwpQ56EIGetIaBzFhZKIU4rVEy57
2ucn4eIGgKmaUlatiebK4GJEEzpABqSwN6pLd9Nudkt33lj/fVGJWzYXRcyRKXOowRGWUX/o6zcr
QjU+ubUwWqlMnVtUhWdG+vOkR0GvixiyP1op19yQiyJynhosNsPqNsunnazhqZbPFfViKLmEyeTN
LfU0YzrIRR45ZqPsWkLssS3cbChzZ6yzILSmn91s3DBr2lOQVkARmtYbYxh+j+XwNwUTmNzIDxTu
i+LZzQD187zIdkob7s0uec1UCpXTdhsludNgaBY6RUimOvCNtkXu67N5XGRmOHOGAvPENALwrjw7
XRIeLYmJiP0u3cYWVSyiGipRAUv5mmv1U4xxrp5C23uu8Q677y3hdq/b+W27z0xwPr4wiVisMYc7
KS13ptT9DhtVBnu2fExU428HNZ8xaW0rxD42BtSnQGB+W9T1bkSn1iTDI1rEU9I449R5PRruebpp
zF+l1G/TjOyzHhrE4+RK3WBr5FQACkDwTsjJy6L9UBXZI+AIb2P5GAHXPcgVCgOvQ4nMp2UuSA09
FVTAtqa0O6qNPgRM7ufuLm7DY6sOrkGg0F4J6eu+vdsMU9ZASKHp0CbQNPLtyJmazAixMIx7N0zx
c6oVGdrR/d4yl9BpisxrTeW5bevbKqU+lIof5iT1UCyyczX5NeC9bS/gfNBVEXb34oc6C8/cRVcM
C1vKgeanQYZADbpWUqz6XfsWZ2un45T0nXf9Qvg+yLPGAcVSddPQdV3mtVs6orFK1rX8pKNqoTal
NxPjYUxyNxp6D1UMYERlNy5+hXm/lUnmoMTxsOTrOEy+TSbJj4hxr8uVAKV6MSae/SruZWdGjRo3
aBqcagiIQgFuTu+b8cf1pX9MQ307FWdGuJdcbaEDlycLReDVg+RIbWO7FpKaW0BonMmPNoXbARLu
NZ5kPSxe6m0KR5jaXEqUz/efO/1Jx/pcS6ccjYRkl8WzUyEcGeBsfO0BmEW52pGGd9JM7vXFr3/2
2tq5iDAUXdJHbMhPo7HXssabzUjwBBB6FnfIdLL0Td7CxOBnP5LNGGj75Bc7FG+VN0CBZmG2spmf
DWFX4TsAhHNp7mpDEag2UuhXnOKbydd3IL3bY26T/Ro2yVb9CUVfZaWuXq9VyKdIgmWLNpa72fKo
aFMIbuUnKXktsLGgDP4fLXAxogQ2NMH4DjxGOpnD7LVK/n/Ktz9PBs8aPalhtiSanJ/aDAQeXR0d
ctY7VYoJXGYFOgNVBS7SItn1xPKjutzNSw3l8NimGYSFVBFmXRANeDLpqCh0FLsRFVu19DDhtTcm
TKxBQPz6mRCZ4YJOWsUaOHVxFPXid0UeMEHmFHEjqOmIjHBBZ2Rp2Sw9XomToW3mMQhTLZjTTlDO
+E6S8PUM8Gq7rGwyALxm4xS9Rk/Kr2Jb+alfPEv3qgvNmgRypf+RAtSFi/X8NrG4sKLnJrIlGSG1
9UZPderdDOn3+rWp0PLoQAJTuuqEsenlZn5OD6Kx0O/tJG7RXMSpWZuRkE7GST7NsJ75Ogr9f7IH
yWGOdKi30i5CgwnaiCs6HdUl0dmXv6szcb+ACz2UaEqDyhlF0yxX7CZv3isz/6M1RmPrxbyV8uaP
rCc/pkxFu6LWd+pYM9foJRBHWeaP2colf87K0ploEm6XkD4WS61uE4uBXioB1UW8JE9hmKa20mut
rUOtAeX9KbXlBIM30cA2OiUbvU5AwWrEmj0iRQZ+m+FiWVKv1edtnDSPI4oxNNX8JS6AOWxcC8iY
LlvAMFPRTW0Oi98M5lues5vQVCfoWGHSvRqS32ZU/Blq+S43VB+QGUdGhSGyJjD+SPuxgEm18JOK
umb1E2EfdLtGYNXaLlfroxwnvi6jF9rL79bKA56BgVmpWidJintTkXQ7WTTmzZF0IPXQuGqcLK7U
jx5BHXqB7oY65fsk0ncNKZ8BxNrroK5pgJOwl4w9DwbxkvA9y6GH1d5Z3fzcKsxtqtCLl2arYiDB
GpttwuhmyhKQ0lSHphh3Rquh35z8tSo/rPe5Hix5MLUgyzV68MeAya+onVABBaeyk0Acg+T4Ry6/
5c2mWXadtivWUixdMTuSXauj3edHtXwJh0TQP7wYMM5yd86pUw0c/iCmyU9y/7PLLDvTX1RFUBZY
/8a3bODMBue2aZ8uimTk1iltIXMCaRs8EbT8qC9v1yPs5fNxZoi7HcFMo8lSgrdO5/fe4lq+ucu2
1Q/iqYEJvdRi1aNFiU52wBblwofCn8tBPCbzvVG0HtOzn8FdoaG1oLU948k9+WABTTbgjX5bFQtl
b/Lq29wX8cYIviFP2aGEfYmaK26WSQb/OMOEfFL4JIsEF9hHb/fKd+QJO9Km16a+IOGxmlTQYac2
lSPbmNLDwKqH1JChYlRQasdG19hVKT1Yiv4c96VrAMAiWextsrRdNRQbvUsyewAPmx1qIJmM/pTR
vTWA4hCtsJ9gPtyDb0OTh96e5nk/FOmDNg6bGYIP6OAXd1r8N60QWkzZrcbYG/GYz0Owb5nq29I+
q+FxGitbzw5Vl3nVPPiq0XtSq9xQooO57BnyWfYcAB+8/JzKwxL+zdlzbJIfYPi/U2bdNfvED3Pq
tRrEBXq2w8jTjTnIu5Dm90RHGwFqrHVLIZEi7+XsZWnjPcrAXq2CbyohILIfQLBleBjL2BdMPk1x
dt+V1R5/2tbT3M+tqXFTSYMaT4JnbNnQ/QA6rE59yWViWyrGhsnkKRZq1iCvuH4+LlyfX96l3DnM
6labpabOT5VGTwUZMRxauDPtvFpHfXwy766bu1RX/WKPO45S1S0k6xcLI1zKjiWOfFM7JS5LAG23
NBhdEIBgr73rVi8FgS9WudOHEsBS91GyWnUndyUWTHY/kj+AoMbv8rN1rwOSs1lQ+QLm45T2LgXZ
agHlJfFA2ZrRcefl/Jd8K/IuSwgxaGu4+xAaL9x/jbD1bq065v4/oLgR2eO6IiYAxo3CPvYblPXO
Shwb+0mQb8ftvKk31/dZ8BKxuI/b4bjHZomLYwTVN0BVxmDa1y1cjqNn7wTuS8oU6g1mDRNqQH2I
wm1CFwFHtU1b9dOd5eK4CSyuf5H7YmcJ5reOOwpTKdPBRHdSf4EK6Kbc1Y8JetEPSJK2oxtv9I2y
SXxtm4JmUMghcH1Hv/Xfy15WF1bjHSJZQa007iTt0rncLDXbZKpidySxjZHtpuEdogmuFIETylBt
CdR613fh0gn6sgurn501J7p6XKrCQJo5+MON+TQ9DKm/AMYNVYHOlgc/hqZb70ZO0TjDocXU0SNp
nfIU176h+GQvBOtfiFvn9ykPJK7LOpPDmlmnyoLOrB4Myu+hAyjohsQqhmufl5TZsgpiQlq4cas4
9Qz1aQPjm33lGuZei5nATy66yecFz8OOCYBluVRr4XHOyI0kxzeYj0Midz9MEOk27anLNgmpBdF7
PVDffPPMKHe6x3ZOWVau0TtkNzooGsMidemaUfaRncwP3ZQF1x3hokOeWeT8IA+HMVu6OT/1sbQ3
gdAjyfa6he+qG19TJX7Kt0m0GtILyNgGcPmrr2hR+eEEwIcd7ugm2o+/MsyejD6kfhhGDeVXQNwT
2W5vMJC7kbaiGcDL3ZqzFa87cub5i2KFmjlPFnjUpdP4VNywZ2W38nmUk2N4bEseZn96Klo7eRd3
eIXWueetaUZtk6RkLWlRH3j0l/ZfPKfRIzg5kbUqEPFKC7dx5ufsUbR2QZLOw4DpOKLvWq/pk/yb
lX8zCjH6rrNJLQvCy+UO89kmc2lInmt5U/QlgqyBOl2OzGtwzHDbzZWTd6otZ16cPEhDabeK4M66
3F4+M81dWgNTmDxNo3rqOsPNKuVBiU6d4bM5e+8wy2lo1o52z2iZOBiB+iMZgPfNv/L47brXC+KZ
xt1rpcWITpMe+fqYevX4puOBytTHVDHtMlUFYUO03Twco1GSaIFoxnqLNlsF3Jnb+QROVb/0s1Io
iHu5LPu5wzoXpUgRKqOWqsBe7OojboVfOfqcbLuKdI9uamd34yZ1xo0IcyLYUh5OXGttSBba5Cfa
IhXB+6FXnkf2QoYBRe5QEP4FR4XHFZfQ/dQH8OWf1BE4GwZa2wIEuVrnZExEuHq50va5nwYXkaZE
aqkU4arJSOVN+k2lYr6omX1l2HfaC6TubHTDnZQxl6HCP6SKo/SdE0747zqxyfjzuuuqglvI4GKU
WueqZFUI2GjRuxMovnpS2E2XbJd4JzdbgkmZfmgxhzTbrANUdkSFp6pBsMvsMCa7IklvTWBAuxBi
p1oUtAOxZ1DVYWJmnMxfTXQzhyneIn+NxUBQWIJRj3yreIe+hUOh/11UnaMqum1CE5XI9zPEiZNB
Q+N+dkn3SEodm4OBTJJ4VO/9HHLF9e9M6fwSs6HXd0LgccbqJGdXBSQc9cbMwA4JqLwfNqGT6sTJ
5k2hHY2GCMq6omNlcDGzNzFTRGNYi28Gy5ZkG7ell57CLXP0zGl/QoYgCDEqCcZhwRV9OQs/80Au
ZhJZS3NS407s3PgHequnZCc5nZ3fQD+m+xUeRUdZFKR5SV8dYtaxnHX5idxF9+FOe05dQPdoDgzQ
4CkuCnmSS1/+p6/J6/rmbRXGLEP8qEDyMk23aSU5dDyg22+zUaTFfBF4eVYg4ruiVjODBqjTBlDG
oM6ZvowAXGatsR0N9DkiCbSk3V6ms0eIUNRtjRdXskiTy+kkRR0zOcENCO1CNfTM8jYMig9k+xQ+
R40rBfpejGQWrpjrS4QZ6bKohNmlSoKBKEGfZTuz0O4UdQ+xXmexhp0MBcCyFWFNRQvmAqhuAfww
USBRkibZtLQKNNH7RFnv62t7ysVESYGQIUpEuHzi8KmHQHpSLi4dbjX5aRnxTsk2rJD3HQR5dCnx
CsRmZQiM4oaC76wcjm3xQvGCYa1q9xVKV31lsymI459d1KI6ds/it06abNI8WaGIhkV0uk0ujLX5
QMd2wuk2B7fYqh6K0m6xz39Kh5XdA/TNgnAiuD9MLpAt4aCnVY43vVYp2zR6rArZJhClItF9JI0O
1KEFBkXfnwtfeU+1eFmRSGkYb9G8dZfp9XrsEFlY3ePsJiiXmVSdjnROMt4hLuzJYx1ct7A60BUH
4xumUVdpkbm0+WnRdIh05zbGAJ2oaLzrZgR+zDdC66mRiTwCFhGruZtCtbAYb5j2ZHU+TV4NkN1T
IsLKXBwHOAuFvLSuBX2wVhmxeTPQcWFAXsfHCH0rSEp4KNRFW+Spbis5litvG2c6KvsQqz8KGWcu
7PBZqU79BpSMhlEtdETklbBSdWT0QQ7xAzUiPznQIN40gTHUQYbkVfBpLyV4Xyxz8Uk1OgDTiW6e
sp+0t9UdKNM25m3zZniooht3H8ohgX6/CPo+l8DLX+xyQasEfUaYDEjU/7Xi1ilM23R7X/ELLwYs
TuBbl26AL/a4QNObDZnGGh+aVUdL32Xq6Bht4yl08FQFqVoE9qts1xaitu2FgPPFLhdwBg2NkMjA
2RmSZCvnmj0ZshcD2ByCAq8CJq5oIvf6ORI5ExdykmRoS0OK81OXT2glZtu2WXFxssB1LsSdLyvj
4g7TxjBs4whlMekUk5csfb++DJGL8ElRFHe50dTV+nKUqGP4dQCu55/5FjNdj7EQqXoJMHW+Hj4r
onEmq/2IApcaVNt80wZpbOclJuof9PIm7m15gyIB3pFSQP+kOwkse7apdHanudqLEDgl+IZ8nmTg
l3bhYpin4ieA6OUxRh9h2M8vvV89qT+pV4GjPhfBKi6gtb7sAJclYbiyidtGH+7UoNsWp24D8IYL
mv+g/V8tcVGnAIunziZYqtTfika8LtKe4woAxA6g/zGx43ljVs0prTXBS+bC2/nLErmw06SYaypC
fORe21vVZlKtYKjv0ygRxRvB6eATG9UoeiVdS3n0Qb9LjsPNmuWGfv8Tz+IV9QxaCIHJS3fZl7Vx
ocaqdFXR6tkCPEXFE3cbgRlNCZLXFVmBXkweQIgRbJDb1AWtIAIRyIHZg/BCETkRF31Ki1qkiRF9
EHWcqR58s3otwPSxCooYau2l4dPcbNR2ECx/XR2XpHxZPReO0syYaMFwoYQkeUkhtKWbBZ4YO7m6
LxYRZkvwdfmMiEZtpLcGIMemjvhnHCZW31+PfiILXCFr1qdhJk26Nktjx7CACFtEyY/IBPcWM4GU
yQoGf9F0RLXiDxUpiCiCb/LR0T9LTQkCStIj574rhubRHEe/Nurc7thbhodGU9SuMRWu0mj3SnbT
AT8NmS+nK58YsCl1fWCN5mCczEfbxRn7yulQ6rLQhadwrLo1t7PU2wRjlyW7T5pcoAEg+unr5p39
9DGJI6OUkxwzghYywMZW+8HWp9pvM9Aomn+vf+017Fxx3m/IssyMOmKgdSqrT51+WBWt50XgUSIb
XAbUNorW5gvqGr3RekQb/MJ8UbJagG2+1EU4P4cWF4VAQ2HEM4ZocI1muQMUjORkJ8kDHZtvQjAB
cmXQTXK1bX/L/Ci2l5frOylyai78GFI5tPqCcxPSuy4qPMyY+tctXL9CNH4smiV4/ZgVA5AyDJ1Z
qqG/deya+7bL3euGrn8wIAu/uuDMItAKFXCKSDp25c6qn7Je4OWCHEsjXAyYFG1q8gjP0z52GoBg
gaSMfcvRVGjhrJq9outBtCYuxWjkNhq1JMtPDblVwUwijY8VvOD6xl0/uxrhzi7NR81ScySOpKsB
+wCMsGEACDazQwvUPOqZCLZRtKr138+CBW68vlAUKTtZahVEFRj/lcanQnStIrDz8TXP7EgthpWg
Xmed8jxYEWbkQBWvRPf5OQQAdXG6p9DOkVqETu3JXnUMUYs+TZ66iVzhZNn6pf45ZGkflZ2z3xLP
YcFMY63kLUA9dqc+f0+75iGTXuautqVBc5UsPKCHVpk7vamZ3ZSN4CReP+vaRyX37Cfoi9EsC2T+
8ND5QeL7fvx93Y9Ef5/7rCGR+65rMUhDij8Mc2S6cAReEEs+XudnK0CXUdYkgqRl/piOk21tetLV
owm9nipxwJPOvAjo3h9LeisaH77sS9S0FMilrVwqX322UulSmjFGQNsZowLkAedy0xY/ru/g5fV9
GuHCSzd0RblIcBKatsAF9z8a9b2DXKIsba4b+of3/aclLrBEhOigSUfcT7XFLTBiqFQKivYy6lUv
yvyk1ofaxOimogoeFJfaBbjvPg2vTnT2CUmnkwGEdxkmLCdXxoBjfcgfQXPoSAFYpV6sW1Gn/FIz
5otFzi0rZCA0HJG3xYqNnhTqcf2vlcf/fXL03im86rG6N0+6L4aWij7n+u9na02SZE4Ty8xO83xi
01aFjFmf/RqSyr3+NUW+yeUQRKIQrWzXCkZzMCm0RLOXiv3XumcfY3KfH47LFJolDqNCQhs1a0eQ
Za/QImq31R2dttdXc6kF/uWDcU+TmipszCQD2zZqe7kwt7k5AsRZOTpJj72aOUbGnCjaUxD4SXEh
OBqXb8N/r5NHC8UYMOm1GQ4KHWmnJr3dZKpX1Z1nDsXepKogAfyHS+rTHh9YxlbqjETPMHgWBiMI
ElrHXNkFvUp2SGrXSJ93FEq5+nP6Kw1msF5BMCw6ZUGfOv3bMIoO6Podv19Un7+Hj0GRERchwXGZ
/ASdHpd5satFtlQH1gdhNXVyX6oB7wEFs/aSPF//+JfvkE/rXFySsBlLttb/W/agAo5N01mQ7QgO
C88O2E6qXucL8tG+CCpp9BslQPrtXV/GpbGzcx/mKQFrM1L0hlgZ2rAjqOwRb7Y1EKXRHQOiXQpy
P3rofB2wUlG4E7kvF3PkRKqick23+4gcKzq4Y8S8trSOBcscSCQKTovoIuG5UoxMy+I41OC+y0YK
X9i8OGzI7MrKAZmmmOu/7xbmdZkh+IyidXLhCOzRFRlV3MdGa27aWXEl3QDJVvGQpbeYihB8ztXt
rh0KLiQRqwkNWUJQIFBlrkrqSOPsQGoEdMDgvaCoipnEhaqf00q6w5TkWUWjTFFF82L/gNH+9/Hg
0UFJnKD9sh7OdBttymUFuplu5anv1IGgNaAdf9B9ifBc/N/Wz+OEkkyPMFqE4E926l91pz5lLhAd
v3VbdhjmYD0hLPxyWexzoVwU6vu2lOo13epcjNVAVXBRXBU6ddF9dks3EvIFFUM8P9rBxjwQRsnw
OhZK5AkiBQ8cGmiv1uDIyE5l+0aTyEmmV4mpyNPjALNtbstUP9PvM6N0lLxwGtQIKy2Iq7s2LZ25
0/1ZbSNIeVuYDaggYFUcIhQ2p1p3wl5OIPgdVAq7F3woQfzk+QPmvkni1gJdUDfrTmLezvoP04oP
lXkw5hDKB3/DKPb63rTT/A/GrdyY1EiZhX1q0dat/36W+ehmZmZGgagATPLKHAr+DDMFqbQKMGgB
QEjmJMJSqsgmF/lY2OaSOuFzZd3iL+3RBFChNnrB/SjI6fQ1Lp2tTGvqseskXFBRqthjNTla/VtR
tiR6u/4l/6EY+HkCuACHoduq7ltU1NJM8ubkzoSsezcSPwbRT0Nqx8gnJ13oPuxVmym/tK73SG4h
+IJIusRhgVjlYDVOBiiVpZxmqMaEof5WZs1tRw9a97r2D1QpcZNM9PVFW8QFy6qnkpz1SHsXANBn
RfLU9DFR7pdeNEn1D+WYf+8RL7msNZMVsQYfAyP5PnKnnebVNyEYHSG17IiQTgL/4ue2ZCrRiGXr
jTMCWl9KXhaWxyoTJEAXN4+qGGaQQcBgqdzJGSykvv1ITehX/a4xRyn1mZ2Ne5mI2IYu5nlnhrjj
0v4/1q5kOXJcSX4RzQiCBMErl9xTSq0l1YVWkqq47zu/fpwam6dsKDvxrHsufSlrRQIMOAKxuFfE
Kjkn6W2p1vYQ9V4b+47Z+rdGi3HnCEUlK1xd9+mL4HRmUjw77RBZqaXhFk1vxi6E3rj0eXkxLDgz
IZyavJo62nUZ2sGdedWuzJfkj78uV/N+GmwFgl9es83vrN/yninZ2gSnJ02ucy2hyN1anVMj7d6q
6vr69l0OKr8WJz5NdEgkxWqYK3g7T3/oFqp3WwZJuuG+Oyr3S2BZHZAG6RuUIGXzQ8vP/xYAnZkW
Xikmrcci8PHpuN9tO4vYhRa7cZGtOX3o6Z2ZnkgrbaO8GAScGRWCgLouprnPcJnF9ZaH1S5GGaRH
enLAo6/Vo3091G4Qs93cPV7fadlqhVdIq/mlMgbo8lgI6xqQmhnrJbsrLUFeDCvPFrg41dllgqHI
uIkUOA0/hgeCqBJ1DGfy6tO4TV0kZZqjAh0G/6E5sJc296xd66i2nALwUlsZMc5+hwA6GL42eFXi
xb2wTi2jaLS1l67RHLXXcpfcygraksMiTi8YbTKreQJvmrhlx/G2UmfJNX05z3S2JAFr9L5Ouojo
/Ba8oKtquO3wmq/bH5TgTqIReoYU1dVYuh6UaMPDzLXUYM21yktbGUfoxXvj7JcIkDTGceqj0Uy7
ZbFxatm6TCZEZxKPlRkR4GfI+5TUCq4NPFTWRTV4foLOKFD0/KuDIb4/LG5MUeAvl4ZhrnsUrLrh
FTN4TtMTu5r/mMGrhqj4uk3JRSW+PTqSm2BU7RFLdpatxqETmnw1RmABBwtVwCZH7YLNdZOXewO+
vpk4oBDSNhjqMA5O025eFffZJgA/Z7utGjtoTp3qoakZTECY/A1OenCTbGeP50cz/y8qQDLQFyP6
lJUoQ2a40bR177I7vqZQHcxXgRet0Y+1Mpzs8b+jsLycmTrbBAEVar3lWZrhumnfC4/f5Y8m1Mi9
5knBq8bzXePYeso6vJnAX94+TwfDiVwQH6PZR5Z7v9x1d/ZLhFiFKQCn0kDj1MJ8hSTZAlFk/5nC
7b3+GQxkTryTobPkEhAj/UYjapGHc3pLMPdT1L9UcMPlve4EylM9vYB5026q2b3ueJcf+GcrFcCi
CH3TMrMpvR2N92p+7KBmGfqxnU+nWK/2RfRi+OVq6lJv0lD/J403Y6i0hwxk2pcyAoHrVz4TIGVi
ZakrehicLHNDwtfKRAilU/A48+pB7UBpHW+bQTasczn5+7UBYkjflaRqcwyi3+ZjfcgxrJFBuDgs
d3mOjucmdeLiLRxBUW49db2sJ0byxcUInxk+txIKh6/qxJ67mxrE9cw4pWoGRcjfZdq7QUUkiLq4
7pXASmRpCBVCdR/zC7dzeI+qDOQnR7dTHgnS3f/ItUxGGaGGScUKpOInaVyaIyovhT141EWNcRnv
T5/JfesR5I+0PeQuZXPSl9f3ZVUIcajlN1bCMQ1cY6ZID37Qvlthjx0rkFVB/sZ1vkwJeBX1qdVp
RosF1seFJ05vNdsvhjWUIvcK57aC+0IZfZtoa8JKyZXxNxj1ZV3AKCR9si4Osb2NB33jPTnoXrbL
H0J0j00rc9djZGo7PlU/rn/VvwHpL7NCnFNnfhiyDmZpv6+tDTPNHQ8tNw9/svC1Cx5VUqA7+yUo
7yDP7fZW7xVlbTe9tYbT2VmtubHuzaBxLwnGV3kL8YuhXlgZfZqjVaiSeeHye777+9fvFQDOBG9i
Uo64zeMtwRvz1Vx1gQNekdjHlcbdaTW5xkKHbXfxSt61evmEf1kXMI2xqtK7EvD62bK5StZk3Wzr
f9iwSf9j55Oc6iywz6DIN08j7o6UPPvaMZy4Z9RbhSA5rt4N4UeX+fuyZ88SZ6DXN/eTcvzMbACR
7QBdMNZtN6WPrA7suAiOAYQ/AmWfQlO3zX5W4Z9eu9GS6VWljxNoNrR2POqWtqHm0Q+flRn9/Czp
vWSA3lQJYePsgfiyjpO/uea+9kd42XHktsgUdzgshp08I6HskQ2IoLaKZ9z0i+CdBj5AWTPN5VrF
2VdZtu9se9KSUzXWARC9Fmz88pmFvRNWnU39dyuPHT6RXW02d2i3vbv+YS4nqs4sCyhIzCLSh3ZZ
r6eCvAthlL/V7eJg7the3UvjpcsP56/tFZAw7jNQoCs+vzVug0390G8wsm2X9/8PWyqgXtvwWFcq
vpBx+2s0I7v9plvhnbqW5vokwPGZLz37eDoDf2+vVhbeqHydPRurxCNvs7618D42vdEZvdYpBw8d
tNLtlNxhmoBZkxolSpUuN+fL/1LJGRvobkEA1o0+FWbiuzax5T1DnyhxBSs/J9nOlkxUqBJDImBB
qwiUuoWd7BLHdEhrJ+tFM0h1MYKxDW8MEHtYr/FOdmD+5hn0Hz+ii5+d/QCQnpezyjDHGm/1HX82
NqELfvkeRZ91dKw9jkyrvldXvt2urZOZOx2I/GTDPsvRuLIJVMg86VaTaGGHoxNxinHd1NH75OH6
8ZTcClRAIyvSVZbGyuLES7onWdP17MkPy+U3+tduCvCjg/+uaesU6Fz8AV9lWv6eZd0EVHJKqAA0
VoaZuZQ2yKzU1l0/128q62xk77xcYTutzSABRdZKYh7R57BSUuZkUL3UyvYh0JN1qGarlp46jGlA
hwvEzwQagOC+A6kEqIO2tLPWCntPhpWaZQ7mwr0YF7c/ZrY60nVEn6a0Ra/GO7N2Wm3tQM7hxAGT
CCJeortBruprFwVsM3O110IfiGOQP7X1HoexHaurVr9JqsKBszhgE8SEpNcEd1CbsXm5941bv6pd
Nd+l0cYI38bkDf9jamGKfS7Yz9l6KaQi7DKXEnBx0OMk4BxeC9WWA59Tt5tXsfGzCycvqdm+9X+n
o4yBSWZTCAXnOuytBomg25mcouwY+Y2jDiCPvk8LBaCBXKnPV9dPjizmpgI0QqvUmDDOj3UmFEqa
70x/tBhau8p9k/0aKvDFmjkkOK0NrTKJbQkqi+LKFSb4scHY4gHoC0K3naUfO3JSe5n43aWJ4XOX
EzWWzYDUMelKvGGS+4A8JTWmm/i7QQbbjCtXs15V4yWKJ3h7b+vxxmgrB+oxOFrrKjqm0DsNx5NV
gyvFR4YErM7EvB/NfsPG7Hejo5JX/yD5HoHbjRLLjosEPcW2xVYvZtpFuLqy6r3LpnXrK57EBb6Z
wOwhJV+6VwJ6KkGh5L0CIar6ZfAUzM7ES+p6YVAEiIL+pnSkscCC+X+5EwSTApL6UzCgmbWCdHCn
3MzmjqqYEUKzVIoXH1Vu0i5YY8h31aIZFGGQZBpLtl4BYlWuGqDIhM5XH8+nvt0HaS0LF5fff219
AsaV1hT6uQppu2XaM9inbuApzjscyOEbdSPbzuWMXrMmYlXN6RATaNUFLUgiNdXRhrs53bXT0Uem
2pSppX4P/oWvJ+AUz/IAtPZwmNZVbkGdmG+XBql5dsfA7tzuULxGr/JW+m9wIVgVkIqZdaZFFawq
xSuyWnaeK07Gf6dq7F4/EDJDwhtzsHimdRo+Xr+0YOgY4CiOHVvSEZLWwe+drX9d0ud75yw8S5qq
H1oESHhVTB4D10foKmix4Hb3GD2CdM9b2sswQra+vsDvtRXBrhCSMeqncTrhBDRqvC7NAAKHLSh8
tLUPsJ/oe1HMDlf3JcRgrLhzCkQIefXRoKgk+SGScyI2+OcNdCfrolmkBN3uGWwyDj8xKEA7/S9E
pv9NG7/k8ItJtH6MDN6V0Aid8mZP4t2Y6XY4fpj8ngdPEWKpktS2ynzHCtcciRSoBG1qpXv4lwsX
MGgqVF6YdPkCTXtATOkM/uRG+nhMwTWYI0Zv2MHo0Q3Pl24QPPJNcx3N0cv1nyHbDAGm6rbnqJFg
M0hBT36snHj4et2C5CyJDf+Dii4VcwLQK9kq8a1VMe5JssbSV//OjgBJzO9LNvklNHrTZt2ogacx
Aj6FxA2UUTL8IluSgEOtArLuqMGmjWq11YvMK5rAKUoO1hFTclAlwP45e3aGDwYpKfWRgAV7h7FF
wdXuGus485cuep7hHEVi/bm+jd/zHH9FBjHvpWVNPbIxVm/pDDZTMOYGHcpFb+DKwwzDq8pxH1Pq
dTS1jfqZNxJAvOiPmg71JN2wrO9ilT1kSzI1bG9zo9r3U7DtMT4pWeG31MqywjMbQrRTKTohfQsb
VWqc1HgfDtVtDxKgpfeKlb+CfLrJtLelFVRiePnD327pM8MLFp59TKUZqpqBXwxg3x7UXwvBardS
7ojT/5STGy4n95oxAV9KGuea0WOVsTnfDlG6G5XTOGyvL0n2uQT4yLNuCvwRRkZFObIa8lZFJftc
FyPFs11bTuPZrhlVzqNKCdrbGinFvkQWrNnrtPTIVLlWcse6aA2Oo22djSdfo//kqJ8ZF1BlKKbR
VHMYV4NhE1XH0ART4UhXUV/K1nnxJjwzJaBKFql60oECAqmi4VmHbyzUCz26ncBHgF44WZf5Zyb5
moMIQQ5N5yaJZyxtiVAVG7UOZhuR3TjlbfxKDxHqw0sed8CsQI7BHvWH78gEFr4zUPz1KIrhD9gO
BqMM8Rs+9SWe1SMacxcaHDdeJU7vjJvP/3osR7kDmSottPvRBl2llAvjIs5+bf7nI/nMyeq4yepM
xw+h5TEOFTtqNkHzp8CgJk37rQ8JgesH53utSVj5ghVnBqfQ1MPYAhbo6xk1rspJT5m3UDcy0BRg
EtUpLSfey0visoUKGNTpMwFdSgZVaw5+bIusmQJly7r3Ah+aCHjs5Y0nWarkAH/GomdLVVAQJuWi
qvxJfPNMN8laBzel8Sx/IXxvtRC2VQAka2ZqYA6fDmVCwxAKBBDEztaRY94lmYNZUWhne8GK2tB2
XsnaSxcwuHKixFBHHyLw9FsJXmGa4ZlFfqyNjc40Lw5IaFf9KNlYmTkBm7RemfRWT2FOoduWc5dN
sTfHqe1rHxVYHK9/RgnUf+782Vc0LcsK9QHwRHi9yZpmreub6xYuhlVnZ1AApJT7UTpM+HYWAnBm
3mN6tqvmHdoiTtcNLU5w5TuJIU4U6kHpT1hKy+INR2tAZbE9L2REeMvvvWZGeGNFVVQX4wwzYZ3s
lexJV5/nOdiS8Y5kql3OM2bwfv+7lQmoYoZjoRmQn8ELOTia5jGi9QGT4BLwkrjCJ6qfuUKcd0HO
BlgheW9P4UNqyBruJK7wmUE+s6DnZjF1i7PVqfJA6DHV4jUdNaeHtOD1HZNZEgCDzfVc0CUYjApy
ZyTtJvJPCbqFEpl3Xw6sv9z7k5n7bE2V0mqkpZ/QhMe15kU75haHqod2GdT5pKLQEqAXi21sqoYw
iPGRmlBxJho7DcQy0yHZl1qOVLbpjkRGLv69OvtX9BWrbKgkxjFYAZrbkFornR8KvOT9OLBTRd3q
6Z1JTiU9su5fOr2AG0Gfg8O/xsZGVnMT1isQHe5648d1PyGyG1uspEHMo9GNMm5u1RnvsLoMbwPO
nsGAG9s6JEzxfAAZLqUbLe4ipDKBYbyu/ZUR6K3rBzr0C8oo25UZ07d8UhSnCrrZzq1icsKcoOe7
hhZKlPGTOqLqArV21QlDqNVCmBFZLiUevZlF9JBm/CYrW1ho1B34TVYTGmPz0kah0U7Qn1OXkDGa
IP7Z1k5uYfJzzu0ZNKMkuDcn1aZBuTHGE9gNQZqPFpu9MgUmJpxWQ/kYEs3WuO8WZQA9uG4XaPOO
IeXgdr6m7hLf9NF/P8ZrXSv3pjm+jf0t42jML9Z18TRnm7FqHzEx5BGFO2WAxIm+GVtic/81huAK
R5yh5xnsRu8ti37nEIoqX1rQ6udTa2vTWx8Vx9AqbAz82NwqDTtPrK1Pmp/lEKs2+rldViuwBobp
TiexA6nHzItKhKw8htxnV4HlOJ/b3yScMdNRrzQ9sS21dHXir8wadn1z9LIgfI5b/a5jnYl96lH4
4sodpDi1+FaBhOgyTyO51i7n2r4Ovlj+HI2u0INuuW4gMZp5PSZ70PKfrXsnNVZm5k0u+EqlJW8J
SIsV0ULrfDNdbp9JY0dSp0c+RhLslEAMFWLJtq0hc7zcoyRVN0G49el7DZFRK13VAzLdauBIzqAE
rMXSaBXWDVVNRJLw51X6YfY2f64+G+xnJ9yj1deNKlf+OJCZFe6IcWiyqFUAazHtNn7QobHpT+Vr
mwxlfMkKZVu6/JSzSwKCsEmgG0tWEPlgDMD9Ngt7PsBpNliYCnLO5D1xLbdzGpRtJdsr8xghnsw0
Y0BfFz6nMVngFMfJ1bfXlydb3fLvZ6tLilTzY5phI5vHFkXeUrmxcqi5QfIlm/dzLasvLh/mewTG
qaHpFPVmJuwmqA5GPSuwor7pAJbdmpDjWEjK2X9zsX9ZEfaNpGwc5wj3jw5o3BkrsllS+Eq+x0Sv
l4S2NHm/nKtryxK2EZxvTTzXfEYTFGjuynuzeDbzctP3u75IIYSY20GwnZHBpkkCbn7D61TZCP73
eZPPq/5r0cKl27DIZP3yYK7dPrKNVbSDHPyOQ+YgcNCjKWXfuew6/7EnNhUXzZjrTYNCbBb2bsHc
JFEhlah5Qf0EarWVYkqLotr1XRZbieE6KHovsK2vu+HXIiqXYZ6mH9w+X0++DSmr9fXT8TcXxdca
l190djzShhCuJrBYu+Y72js1tNQt8nn+tIIU0bKvKD5LDr3kiIg8vHNWarwul6iUJqtJuRlGfVVm
kqzu9x6Dv3qLKKrQRVpV1/VyEFcx8hxLbqv1Fr5reWX5Mop9baIA1mVT+Hq7BPR50Z9K1h8NcL1f
/1CX74MvEwKsFG1mIHONPev15DbP0qPf3SjBL4S/kutA9nEEZFHSGUHM8iLOzNKxxsr1Vbpr/Mfr
y5EdLQFOLGhYVHoLK0n1XPpAZd7sqgkdp6D20qfnAPR/1w3KliVgBynKMA2X3BcZHmbQ/5sdc1vZ
cKzED75x6dYmL6wcfhBZ0a06jsdQef5XyxDpc4kZUmiSYN/0UL1J5twhY+BWqmyeQrYQARXayLQC
lsKMhWpTaSXof5KRUshMLBfOGfBEHWdpyGDCgE7hXPoHGn9c3yvJkeHLLzizQKOxz6oRFqYyWAXd
e1K+Eu47bPp93Y5sJcLpp0PXIdbFV0/97hBpEJAyZCxKMjATiW5zS9Uh8IO1ZMq4VX+awYPF7vEm
CszDwAYnypG4Dl5KJf93sPONyb/VVTNYCgQt0zYQ7PBijLMUE2r22d31Xbwc0jCG4UqCOpwp1shb
rdf6QkEYGm/NF90rkJceHf99UZmWN8lejiXOrAnOoXeNX9EUeNB4yIxk98QOPHKv/JxBE/Wp6y7j
fb7oJWcGBS9JTIMYqQGDvEyPJeu2FX2T7OBFjDszIdwRc9XMyGbiY/Uxevia5C6t44eqVQ8RyqqJ
SXdkrndTCvFWq37osuFI9C1ojfZ140Oxt3i8/nMuHr+zXyNcJGqmlLlWYMFjQ194dm8Nm7l56wJN
Egsvf+dbZHpmR7hK9JonBE8l2Anmk55uqxGv/Okjm3Q3gszc9UXJtli4Rjjnk+HPMJam9G5qnwNL
f2pySQFQ4ipirthnkRVXJoy0xbjRR9M2KkNy2iSbJo58EJ7PzFh6MKKu/mnmxxJiqkiIxPYw4W1U
/rm+a7IFCdcJ8sNVmjBYMxW2T3VrE+uS7jrJd/mWHsa7gASUzbdadcPBR53Rt8oc1teXITOyLPPs
QsnQEtOmSxdPZJS/OjO766vA5jJF3c+M5RWH/pzdOjNjcN8EppP5drS2VVLZRZq4SFDlLtesxC3n
oXJmTBrbZfmcFejsh9Z5RqpD3Vd2PLUrn0NXcPT8po2QtMocI4wgz57ZIXsPWe+gSI+O3lMV3PSG
ZfcpElY8lxbQZV9cgKK6pKMOQhcUBUAGAG4C5vSA8z3eMh7kbf676rLsBhHTzzwCOXu9HM5x5ZP1
8nriGDKGor3qJm50K5v0vfx2+kIeMfVMxoiPyYI8g6M6yAmOjzEIIiOMWHDMqG10aculBFLFyY7E
KEuSW4gC0s5ydRac4ipf6RAjzZks7yUBCDHzPLcgk1WXeFmb+euUnGhv/Cr1+D7PYlAyP14/WJJ1
idnKKAjKRMnQMwIlZSdXX6HiZCMj7NRhIYlnvs8BLK/Cr28mpijLWZsqdbmV/HgzeLM/OC3ftNOe
TZqjPpc9qreBtzB3IM1Nu7e5eg7IjeXfdHzbWG8GlMEhZy0bFZKcFjGpaWlID09Lk86kFh+FOryZ
sqYZCXSJWcx2sOo5HWGhIPSGBG8m108Ge/h3n3H5EWfAldEYGbwIn3EGmz4SmPaYJI5avVqaubpu
SbYcAV4SM8qZtXxFXtQvGZ72Xfs6NJLlfB+kEnxlOSNn6/Exup01Xbicb7LyDZuAIGx6IK71xtUN
SNBA4d16Se8YpqvSQ2w8jkc5M6PMN4TwplK1yUdFEl9uMp2278BdIbnWZBaEmAZz5EZtqLAw8P5h
CPs7K9xc/1wSMBEnIVjLegMnHKF9qL378Rrj1IdKI67Zg5rh+bqty65hGeBaJhZXxReyn6HvQ0fN
FuXo+kOd13GCru1Zdp4uI9aXFSGiAcGaUrEcVrrCuiP9H0VBC3oMJn7zx/Xl/M2l9mWJCk7YVTSC
qll76x+zG+QedxgWsfm7Zqsg+Jdl5pZP/T30+DK2uMqZx0OEu2o1zZhvQRmhQK6uiImHF60XWnSt
5KObFAWqfU//cokCbpRW7vskh3s03uiG2meyLnuZHeJQvpc37Fz2969FCuDR1Fk8oBUdt+jYvoCd
+KQXMt3Qy4Vb9mVDgI4AjFuK6X8uiayCwivnfYSyCmgElkxk5c5OhEvGRBe4vot3TJb7vNhuemZe
AI1hMLomUDlaeG1I3G/RTI4bDXpG8vla2WYK4AEBpcTUfRyE8b09ELfMj/EnLE6uyezaXCj11pbk
xfc3j/f/7K4oDJNieqxqlz4DfY2KlbaNSicCC8Ay3BqCdGM6JitpsCfBFVE3b8YgcdJrWOjgWFgn
ApX2ABpyZyEV7egfWr0vo8TgXZSgs8yugDTjkERDGMNbA07XMTE2ht9+hJrk/fQ3d93XlgowY+iz
ESkznTGhgOJ2H7lJ86Out6bxmKFHIMhUFwqXOvj9oFD7ASbL337i78E06aqRsZvMyKu66J7nodPl
mTPq/eo6Rsh2QQCmKJy1MBmw+y1rvZbxw5SqT4pKJReVdBtEKDJYgior7DQeWZVQUDmoT4HqZM2z
2XoWHlOQJ+sxvc3VG8L3SnUzLadKFg9eTvd9nV9LgCgjCWg36/gZMUpOmv5I/IOW74aBrsv0hWsf
aQ92W72zi+n9+j5LjrOoK8NbbWirAt5W58E7S43HVMZUuUDPlSvGEqCpByVTlmSwMOsffDb2WgZp
bZ64RRw9EwhA66b/j9IpX64tQFTXpiEPEmymn4Y/h1J9CmXZB8n3IqJaTc1NViTL99Ky+L0e/8RV
/Gol6IqJ+pOvsgeFnQJeQlPpPQ+217/Y9ZMB7c6/Xtlmrs190WM/daRP7ZGCIFOrQJVp2dftSK40
IorY6AbTW3y9GUSmhg2lRzuZDSeoLYeyzmOWM0WDA4UuO7EsOxvR2OsnNovHdR9nXjJbINUNvOs/
iV30JdOCuoaqE0q4cFpRBlNpqSHrgzFTG4Hew6SZ4CIa8AIJG2Nd0gl3UKJoToBrym7RrtTHhm3O
P+s0hUzvG0YU3LRamzU4bNqnGQdqxnR3azFbT/vVxMAvAgzMWbzTc8PNDXqgFINTXegyPrsN0mWa
Xrl5h7hlHF6UiTj+/JFCEZ0ZnW0lN7qvO3WRu0lYOjoFkXJgekP9w0gfWDW6dWc6ZvUUaMWu1gZ7
GXu24nnfKL5N45NG6kOV+vs+KTZWVTt9d8rIqUhvK+PVVEs7yzGB3/bbsgNBS2pItvZixH62swIA
pbWqU9VA1FmF3aoqCyfMDlWoeBF2TGVU5lsXYefMnBAuab5pWnW2ZK5f0K1Ep5U/32K6c7XQ5Wmo
ck1u5kYrWbQrcx8BijK1GYwpwKkt6+yt7p78ZL4LZ0y83WbsvoXy5HV3le2pgENzO5oYPFwqXm1x
Oxal3Zm/RkM7ku7Q95vrti5Py37tqBgi5Sw1rXIZaoq3A+apZu//ekT8B+xu6mQn8EIfTQkYLW7x
DdzPrApg5KeRP5nLAFCof0xq+jguetmoI2vGP4mKzgwJUZHfleh/XPovFT19xQDXnU6f43An2cTl
i1xbjhAUWSDFqIulHaPDmNaQNtskh2huAu9EjU8FuqV2TJX11JBNM2ouSN+IHzhWiw5UI1mXZQWJ
SMQQY+maqYxRXPbbhIgo4K2utAS/TYmUHyR4MhS2SecAHZ9/euNGKamjZo1zfUMkHiwK6JV62OAx
il2fGsTbpQLJmPhg0vIA5pCQ/rhuTIIJYgxU5grKVwoWWPnk1p/ozphk1Bcyd13We/bc1VO/BkcM
TBSF+cSCx5LyH53/K5COXC/ueM2RBKSp5zoOtBCGgl/GO9+BkGedHGJmQxUFQmIyXLucM+CUalwl
KCsagt+CzQXdqqZf4/k3eP1jDsay2lNfICACa8bj9e9EPiktv63uzJzgimRsK4zxYqDcZyBQmSGp
FY12x1BjAL9LhZ5XCJlPkGEoJrcfEqdghc3mU5SOTpZY6DEBffHwMx7WFaZZSbnRq85R8WaOOaqW
qrLM33lmFDuhdjPVOcoeP/v+BX3mXj3dKMOHamhOHEFcXsfozTjaEajPs+ZXqODZUnjGGDip9qar
Oxo86/1TMmwYalBa62bl6EbBQ1zcTmHkZNqx4z9UtgpjTy/2QfFrnCa7Vp+T8UD4Vo8jB6zxntk2
DuK6kO9m6gKB7Fb7g4ordIUyXFSFk1eJg0DQjXi0HcPCI+2D2W31GmwzpmmPOrE7/2ZWfU+FEGee
vFJ2qMGCouEnI6c4Iv4dQ9OO8nY9Y5S4JyedPM3oW0j2jf8wpLnXkMeOL5wg1J7q3i5q303qaVtE
9SYdo22LMp7B3rtBSe28vKPGCIa+HoEnpp/Km2I+qCXImuu7pL+Jmudm7MHnSBwzMJx8ypyU8p9j
W9tdh7G8HgRvXY5o6tVo7ng9ur0ORe/8fuCV3WJHWO2w4cmv1xp/qLQA731t1RqV04HnxNBMu46s
u6FRc2fWXmN0OfOeg1cxvp+Vft8UOZiqLaNyjbB7NRP/Q4vLzTJOycN0O1D8CYuWoRv79QOmdp/p
TLGQ8Pd1z70IZ2d+K4SPUcIypi1pBFOtN0Wm2TOHXWvyBvWU1cS9bu1y1uLMnBBTgRMP11YFc5kC
qYEthh+hjVToDTrPbR8TGf9Vn8Ny4147mwLERe1kxIaGroq23vSH+vaTfKze4FM58jrGxYDqbIUC
zKW5arF46VKZx/xxDn9leLZWIHjrJxuBgd3RRBJSyQwKIVWIZskOCukNguLBzcDzOoRbHpOdgfdx
3jyp2kbyDSXbKTJZKzN2E9zGgLoj8gOrceNvzN3/CkfIUHzxvitfjgmxFNhPQ11b3CVsjRvWpo46
V6+B9vYvVyREUg1jGPToMHvvk9da/aDtByteu2gz5qqTIm4coZRTtrkdD7IizuX66Ze7iEo5Jqgo
OnPp+AlBVNPsyIpiBpe5s2EXxB1SDAJrrnxI4eKlf2ZVuK2qwmIB5BKXSbLXprinOIBtqzm6+g9S
KQYlqqlzSyXUFE4eK8J4Kgps7MCyHTH6TQb11+sf79JSzk0I522OQiNL2x5vJf2PT1UnwTvQaDCM
acrmCmWWhINGIp5kUw2ynyLfJxZE3WvbGp8IVBGvr+jiu+VsSd9aKMO+hSJPtzzBXhrL8IIygFKU
Gk0bkja/jRxT2bqxjfu2XSc5jRxqZbdJj9KB0mwz5YkiJL/+iy5dEuc/SDiGQU/81gzwGWPzI0sK
zGYf6Hjvw3fSbn3d1HdWXhQcz20JZxEDOxUb50K9rYr0hmUQQ8vDyp0G7aYpAlDTdIOdhsmTb2Vu
Ep1Y+WHmhUMVaCXxvValEN819r4Zekx/b7QTDcObtDG8OaLehGCGlmgaSGSNtRevtfMfLQabQ0YL
YuKLLeMjim3uzbdFJzfbjmsfWhBSQZ3vvGqfu6QbROWMWqaodTMo4A/MuwLFDTO2A179ZMUpHG5a
X/P69s5nO6tbdwRcOvHPQcMAlDfrms3I7PVp6ZAeU1yq7s5DYRMrceohc1MfRBwW1AnT0P+YTHRz
DI99Q1clKd3AlKUBLh+lr5+//PvZo8Ow+JiPZQ7ANQ1HSQwwoy9DY8mqqkuJQ11EWCh0/GerBAwy
SDyQgWCrsgl8WTqqhznx8h5EByNyKoXbgslxlr8/Lp+ZL7MCWmRGFiuBhiU25WkEt0KKwTNy6su1
Vd+Bpt42lKcOWRd/Xpn+hBnDPWPrgez0tgSRefJ6/VRdukfP9kCUv8m1CZLCdYYDnB6KfOFkf/S1
7XUby50h3tXnNgSQKFQ9zXOKBUcmB/d7bYepdEzrog0d3bHc5IbOdWFTm1IvwmmCjYJEULRI0k0F
HTE9Zf9D2nUtxw0j2y9iFUmQBPDKMJwgaZQsyXphSbLMnDO//h56667G0OxgQ9lvLg+I1N3oPn3O
U5RYt1n2MM0gI4YaUxwad6wjTmhOL5al7zM0Il6e7jrUt+l+fYq4pHigpVMHzpxj3sYAlN2OeB0N
mm63yrIrq9bNOu70rYx74OzFORlVWOReN9iMPgicqsiyQVnqFP0BDUFbAxR+l+cnWWpTsMOU5kkx
oeaFsJJ6Paj1i1iSWvoDQ7i0hILV7IPcqCqeLUeL9h61VM3uilYBCXtyzHTu5uDFHJqi2gTlAj6S
CtmCkfS2quF9ySP1Z0Ot3B71sgD0G8j2KXyM2/EO/eSHQjNv26LbxeCwsZuRtU6QtQ7yq3YYPC/E
xINuH2mV3Qzxnumqy8qtNdZuh6z9pES7tiQeGx9Z86tiCtr/woc8Yx5P0tsWYrYA9HgtKW6VMHfN
onLZhDf3Mv4ugx6VbRY7Rbc4Jl6vYwHT2hNQvAJ8gXx4Q9wly+3QbAE+zq5Yj5YF2l8ZCr3q1TsF
PMVZl+Q2masWgIPuekSfA9rZ9BJEsZG6gTHZZeVDAPmWHDyhtHgoyXO6tGgzpq5etpvL+3/WZEB4
yzSoCYkdTTCbhE2lNuupCkao+5DjSatCC0gSHp6/Q19jCLFbBgrU0BzB95cgJTIt97r+mDej1w7+
EKJTKQvRt3t3eVrnL9DXkIIFyceG5kWW4QIBh91Edh8FN5UeelD4kzgeIllBEcLcWMqcFFUEJzcc
oTviwiU4edDY8QANIHSf9+hcIcMuJ2yTZNA8ba6C8j7J3/j8MSEgt6rFnsPKNhgeIYnXDeoeQTY4
pFmHAPe1rvDx6gsh+Q61CRX96oVNam2rh8WdQhM/IMlG49DesWSG/syugcrSMHUT/1czVcF5d3Hb
kbqkFYKd4Ypshy3xo62ctvzM8v01jHAAp7IMLapX9XFOY1sjjV81C4CKMiv0B1goWKG/xhEOIbjR
8wB/K+Doqk2kRrYW/m4I9ZvC2NRE26S8RbSUOIFRws5/jknjaHx2MjZ4ABEGnO0SaPxkT4lFPaW6
ys3RMbODObyNw6Fr/QDsnFq8RWecXY3UqeerFKCiGh6ikWLM1k8VpoL7+s/DLSLaUdyjeNXhPln6
o0VGu8/2FVKAdHztNW43PN9evkx/jMClAQUn0RAjGtMORmJFLWlQV0o/rV8VqgJufJUk/wiwNnyH
6lXVSyraZxO8p5MVvAeeSEkUlhg77Su3QHoFLU4uSp6usuR+Nj232a2pvavaQzZFj2SSoTHOxnfM
Qo3DoNCrttbjexLCzm2XNFM7L8e+7lw+hlcpxAlU/S6vXgat/G+M8clgwpULizHAvUZNF6w5Xp5+
1Ob9gsrz5d08axpPBhEuXNgYJrazWSCxBiLOfqc3i60Yg23itF8e6Q994rdzczKUcOdA5KioEaux
eA19zNiyyaD4fMcUMIC1WvqWhShamzVIo5hRgjXdOJj5fGy6ahcqA7Gh00u9GA27Dg5561aqXvuB
ZkHN7L9pdTFPvlPwFlFe1hPJpwVx+mwbQ2EzkLrHkyyHcf4sf40jdlnHs6ZNw4R2B4QF0Nxc+76I
D5ePvi85A510NCGItCYe6XGIlMlUT5upuU7N16oL/JTfUUj8tQTOo8XlpVphG+rt3Moa6s7y1Zws
q6jcpKZ9AW5vfAClM8KX9wz6B/2xTHuvaVY6lVelwSsfbRmSYye5s2LTNaiNLD7FOOHFSswCsSEs
taM4rHN0yGM6xU2+07zEGw9ySezzKYKTLRZSbgizlEiluMJozPBH6KmiDWUDUYG1we8lRnlqI0PN
nWUaPF1mwUTpoYmaQaUjvo5yvyuv0+a9TI/6QG76xASbSwpgQVc6nZLvZoA37KCaHWvoXpOg+LDK
ithF0z5QarizEdngLXbyfPkZ66yXWDfZtgjWzYJ0bq31WBreQHAyIvbSNK6p4nFDIJ+gtZJjcPZl
c7ITgp3Lqt4iPcUpaNVdpAV2TGStw2exUKcrL9i3Pmt1vdNwn9cU+copufjh7drx8290ccqmI9io
ngyT2Wl0OYKI3E7REzUYn3V4FdcfNPpEbddupl+j0m87vfcyXtt98VvPZcioM8GafjJhMWUZmIo2
FhTekIB6aq4ggZUC7CSJ3c+GN18b9w3WvoRKNVstNq5CWXLcohkNAbVpJ6GxjenvHkXUywbjTKT7
16yE8IYD+ZCZGsy/ahq2Wr4nMfthDMQhXQaQ7WtSosDIM+/yoJL9ZEJcEwRdMkwZjmcfvCjNgUkb
2/+F/ecGswzDJJbYaqNpDaq9ECUEdJhscCAg29Jv2p1qg7pKynd6Pqr4Gkywe4OqF+C2wWBs2SlN
5KRx7aVhCUm5VGJGzufNOafcQHcTo0S42ONozDXgbvNRobsGAOVU6/ymif0wewG9MXwZ9VQ+2Eus
b1OVvNY8eAiH9DAMr2HwH+v0rgnak28RLIBFUfWtiT4f42BA4vXQdYrkcJ5ZWKJxFaozDLNVxV2s
296o9GCojzyG9mHVbKqFesPcewOR3e5zzuuvsYRNpEHfQDNkqo+KZh3CYNgwK9o1AXN4r2x6M7CB
gN400NfkAEDWs2bTEacJamCSOZ+5G399h+DR5j7N+hQUe8cuo5ua3ipltr18+86li/8aQnBGyKtr
S5csNULTDVAU9AXnyMuh9shguxt3vEKlUwp2/tPdJwTEf40qHN2sHqekHsv6aCbVuEGh6TVeEkQl
qFAPya6iw88WlxksaeXe0MZ3ZcyvAsXFed9Afy5Fl086Q4/hB+m2NQN/sfV7zl6C+iXJnhh7atVA
taf+XSvudfYb7KUu8h+GGkiWTrY5wpEvjHCYIgWb0yfjduLZIScykOQZN/PXMgm+TlP6INPWzeEN
cwbrEwqO26r+cfkISOZhCOFxpDdKFoIu4Kj2zFUV7ijjf27iT6dhCH6lUqcmoilGGIGcswow1baS
OUiMgyE4kZ6EWhebIFhvdBD+9L1P4s7tC/DUDrvLqyUbSTANxmIBEBjBDIVd70RZ7aYV3fd9u+GT
TB5Esvti0WvRhsJg6+6D4NHt698LKBDLYHN5Pufepn9tjmAA8nDmg1r29TEpmBPx99xC7qcfXkLr
BTqwDsTBrKa24+Sephp0jKc9qQ0/UBa7Tj8UVMwgYGLXCSCQo6wf+RzL8l+fJliJOrT6bjSb+tjO
U2ZrWbbvOUp7XbRBEGhDKNGdu26XAcodgoEMBeINVbf53G574mlp+dMKgl3TpxtVCu47Eyn99WXC
3YeWShaqxXqiIYHjQlHsLbttyNUq972ibYAi13uIje3Yy7hLAcCrJbZH5qHEypBpWMtCcnxA7Y0I
Dgk6k0af7eajzvCQ7px/oxtqXe0LNlusAMVduVQaurAAL9babRPYw25tiKUeO5aPHST+xmMOz3gl
l8OTzdYUTFSYfw1d3vxDz4D7K36qcrZI+/1vXlcsBeWLttB03VyOqnIMmslYeukkNldEa2Z5Gitd
hiHI0dorx/Cw6jUadkXRJah56jZwVEl/oMSYmILdijNiqsFqTIxG28bTS4maN1l8iTE5P4qB8gkz
VMsQO1PGPGxHynBGTNuKHPJibloQMlSo8qDr4g2kBZ6yy5+R7ZeMe/5sfo0reJihR/dvQDCuuh/f
VKBA7w306SVQVK7AwH6t7pBn0TeZB/ypTBNLNmXB9USqOkKjCkN3QwGg+DMy39CCkS3sOoHvl+9r
gsL2KQMLWLwubMPt9mkldo3cwa5Dj/vlJtwY95cXVDap9d9Psr1LFJABaOzqOEGoSOXRgeXAUBhU
ZsZk+yY4Hzom5hx04WpHVQftNYCXbisdEmaD0+DsXK2ddvkzFItIKW0Fkc1x/baTOc6xHk9KgbHz
pLrNQWXZgkiGN70kYDjXXwhf8bV1gq/IgIEuLaiIHIcmuU4L3Y3p7IVj7FrB2nVUWJ9NX9lKZNpK
8FHQo54+E/0HymOlUW76KtfsOOb3XAsBkR6abUr/C1q2vz5QiDKhp1IFSYuFKDgoNcvbRMpkeG6p
T0townFq+rKEPENCjtMEClblCYS+timjzv42CJ6GJ3KfYpQ5ayPYSXOoPCLjZ7fx7CsMsou9Kknm
f3P9wjDCfY/B1zHoi5odFWil6vV7CdOymOZHPuTboRjcFPQ3BS9kBuDs7KhpoOXNoJyI0FAIs+pU
BzYK7VKUOPTYbZivuf2P2nKAbEIBAy8jX9/Kunu+twCu0z0ZV7CsrTLlWR3P9Lh8oFHf4ZAYjAoU
vBCPOeOjeiih2yhvZ/hepRSGFVZZG3RQBS5qeNuqgPiiMps7Wg5pvDztUCqZkcYNyv4IVbvfrIZo
HMsSBKdMA3VqX0IbkAT1lpQR8dsGlOkQx1g2emLs0Y4VAlNrvatF6xcVAx4MBOvXXbjMtsWyXxnw
87GV3C65qrjF1I7enKB6WVWA95tLO24UlR7mKpdYW+3P++Qv8y5MVzDvaHVkaal09Fir4Q44n2Sn
tyDL4AbIntowfQtzOtoxhZhutUSgV49VPzW0V11vHaPFy3Nmm7RkiaM0Q3inmCNq5O2eAP82Gc3v
eQJVOdNKzRvDGk2Tqqk4ekfjz940qa2Ba33TgT1qaiwALK1UcSEehTo8coFQrFjAlK7quK4TB1Ih
JUDN8thnWvpiqsTnOqil+NxsOqbahWFeV7zxl6R+MSi7jUxjZymK3eWRB9Z1v2l30EAAxENxG7X2
tTCxFaAr2wbVABb5SO7YVeJH7B4V6QzCtIqx4QwBZl3vNLU/cFW3p6z4iY260yZigFUq/ago30xU
eUBldldb2l1X3fGmeGpY/TRQ6oLB/jkOGGSoqf7TsK4p+jXnST8EOb3u536DloyrvF8Jt4Y42SZI
67ntkr3RoPIU/jswkszrWej0aQRZXMykLwz0wcYALdMIXSeTjaKso0bQ207nwc54+6zN9CEammt4
l/tFM1+7zliwqsPshtNsjwOm+VoN5m3RTJqN1z2aUgMDhP44xDpN0H/eO73+e5qvaDv6TforUYKX
WvsI49EDgaEdzAcWvWZ57NZVtVXbyiuW4CoOow9qJe8JK72+066tGbjjoq0kpu97xlE4poId18LR
rKMMKt+zw4/5TdvarT+AZNeyFb++0hz+KW8wkBk+IUSwID+tlzHU3BtQPkDCwIbC7iasHy4HPMa3
iFyYmhANcAiN9kVkQXIbAtBUfZiVe53+NMdNpxhOULPCnnRio+XpWpm03ZQqtgZmrGbaWCm9QnoG
NcR9WwTOYtb2EBtHa26dORzwWt6mde/1Zu/oS+sVvHbj6sMKIBpIIz/sDUdLe1edM3tUnseZ+bH+
s85uowKXI7strGFv9DlkmjpQ2iRtoQP9uniX5y618UKEYnAVGuBRSBGFDW77pnpAFUSInTOb2e1j
5+dHmEWpcsj3vLyw5ELckapj2mYjxJJXxpLsF4Bvu1ULeHgr9vK60Vm3/eXHxJJzYrYhycaeogjQ
7NZTO26MTb7pJRHtehovGHKRzZsOWj9MbcmOltkCjWzYWXvIIYahTBI04fdq59+rJxaVB6u36oZN
FGLKA7AoynN8Z3jFZtX/BRrzDV15LsSvnOlaP6D/LbTNneTUrI/uS1MVXDTvVb0J8omj6Kd8pNtw
P96uQcECkUGZZMD3GFqYrOAfi0mni7UeFXC3XXWlPUY4qWTTOj0Y8L3Uid64zz3TV9E0jn40uZ7Z
9zy58AWi6RvLrOU1voA8TAi9wi1s9oFBug6yveq/FQN9T38JQwqWLy6TZZys9X7U1yr0vpPyp669
ZGjH10blXePvYQs2xzhyrBZdgDEQyCWkNOuntM82SX/N1HFrGPrx8rb/Ie66tO2CoRxCi+VEL9jR
YL0X9pblMroQdCeycG8u5eSjyVN3UHSC0O9sxHYQq2DLqccHwszKNrtgRJQSPaRjvyvayR57E7wz
7SawgHKlusv1/jkqIDKWlo/I+o3uHGkfUd3aoza4jBlkw3k7w9WGO6rGw102riGC3vl6O71pUfNa
LX4Q1CjKDvcgygCSTpeYS5klEaxlAeIGopd/LEm4bVFMXC2Jvv3P2YeE7RfMYzF1JvRldY6cBl7G
duJOqq3caKtgeu9CsMeJH6LaNqVoFcm9FmvbiEIKHsW41+o+2Jd3AEzY6Q7YwAe5Uf6e2Pt7jmKJ
27Jmcxx6vC4s6jDf8BAAPVu72g0fFw9EovI2BYl9ZsJzJg6DeaihwAo3QF/IsA9Dm2ynQw78kfVS
zbviRtmvZWEZPReRnBqxzE2LGmwwbObHuqNewu8n6yOuNKfRKk+ffobTEW8PZwS5FXvJ53sIINmz
Wbhj+pLrx2aMXNBlOoBxa6WOoDg8FtBeakhiI8Z2FBhEbZmuh/Y60N4G7bmNG6dEg3PJABFoTeOH
oeDHkbrFQylRtzT/jMtXXmoSlyQLD7+xr6tpEGX5Qo+xdZhcGMhnxSu2/CYDBSxi+Cc0gXe+9IUq
idxERphuiTtzMmAmoXvEe7sDWR7SY3HqR8jED1BG8QGsk9cwZQ5Y5GdXBosCaNTwIytCWxkfo/lT
ZY8g57fVMXYadI0T4yqIH8LkWAKYqk5XbXwwaPE70UqfdZldL9i7ZNN2N428deQbHZxwswQznStE
jdqJUOTk1Y0FGCVtkZOFCCFo2H0aL06ZFjdjWXjDokpyFZKInQkGUkvatC4yROxMnRxVfzUzXGZT
EmjJglYmmsc0bzIGkiFofYRg5qyv1z6F3o2vUU+2gT16nZ+zT7P8z4lb/15YkWVlKfA4LtDHcWTa
nW7sa0WqebPaoO8eljGLMiTSqUj5m09dNWuRwo6dO7hwMc5y0Hf5ztqgmWonK3as5+DCYCLprx7r
EcjNA3aMp8VO+txddD9Obwswj8JeuJeDh/Mn458z+wMLOEm5BlYf6eaMR1bNKxstCI41fZadRHbz
vD34GkQw8QuPQ5pHCMFb/XGKwdYK0ofL0/gXhu5rCCH0nZZMy1mPZBw5qo7u9DfNg/auvaPHnjjK
vj+mG7AYUxkF4nnH/DXqOvGT1WNakdMuxeqt76V4Wz0oXmfPG+J1P2RYyrOngnGNgo8SlCIitAhp
F8LbqlKOyTDaWrncd/0vZQLVIgEfVCHtJz1rrE6GEyzGVAx1R0rKMLPRCw+tb+1MX/OMw3/nLE5G
EqzGiGZbLUYTw9q56lu+7hA33hfPkFXcjFe6LS+bnj2NXwOKPLhdZjWzkuA08m6f8890+H35LMp+
XyiNsn4MwgaqvOBcul/m12aQ9R1I9kZMq3NzhW6kGCAERxdNR7dktWsZ3CtyvNd54xmWtgPLla1L
m6NlcxOuGXR6wfqpcQ6sRWcvhmqnlSxkkc1OuFMBRWYpSXDykl17s5LmdMh5NDdyBtrvOIvVb5wc
BOEBqRpzonQNbq9+PQMHDcNhOGpqZ24JsJXR7FtX3wx37aNuK7f9luwuH5Pz79eT4YXHZAEq3470
2MZo1+1aZDNtdGzvQzxerI21jZEIYbKqrGz7hBAkKlI1JKA/O5Z5uMLbnXSUIVbPDsF1S9Mo/uhi
vTmttHbheh3e9uN4A4nxqyp7urxwZ13WyQiCNwl0BUnfGqa+zj/NYMf5aBcy1SLZGMI5RyW9Glsj
U44VTbZtONtJXu1IVnuXp3I+4XYyF/GwN5aesmFW/uT5FlRzgJpZxeYoeIK7T5kP+d4ttZ74k+GE
E9+YWUi7MFfw1mqfhqvu8f/505ltOpU3eXyfu+pBOu7qLb6FNCfjCke9qwheVinGBWclOkqRI3Hp
JnMTZvO3xWEvuttd7+ledfEUci8vsWwnhSPPSJ2M0YidDDjqL8bo85F44MLyLw+zzuDSDAV/2VMt
i8mCGS7G6OTTezxUTq+VrmrKxBNkayn4y0Qpo3KZcWSotUC3T9217VtaIOCJl7XxzJkKWZRzNvr9
2r0/zTQnUc4yNXocsVQ51tXoK2MIgC0sU1Y9ZfRGyfl1nRMwNKzkVXed9TKNTLK250wKNVRiMpxd
UJ4KpzZMrCGcSoMdaYZsNMj3leFRsnvrfRa373QI4YBWpOBz2KR4QkDop64NuwsVEHlEtqI37lKv
JDzv6QSyrdSst6UZ7hK12SdTf4fSB3K5OqSeWjOjdqEN6ODWWih7zwB8qzz4EZX5cxiDwILq4e86
HObPaKyAci/Bchf+QCewPbQgM+Q/hjg4mMCkd2jonOb0EED0GBxYlXXFi+e81Z00f5kXfjvUU7kt
0Ase1poT81vWQ+ms1q771p9T6CEvc96ASOd2qvRrAwwkkdmEXphEjT3VKObht4Ky8rq4AwmcWhC3
bup4S4jpqd0guXzk3GFFvApAvGmZHGIAfwfIykxUqGJ3a3Kn2dEtOajMM1IvAUbuRwW3/hCZx6X2
hvE23ZfX8bXhqsfhSfMmXwWFw7sKQlCXxwk6SJzo1QpcQIubT/6T5XYe2eMh85lz+SScP2tfHyw4
lzSmiaXoNTuO9KUzfiSTjEFivZ7fT9rXAIJnCQMzhlAdchRGDZTgHNqxFn0s9S3h8T7AbnevmS5T
ND1nA093YZ30yQXOLGMJChABHPPy0ICItwoeeDlJVu57yxGcy+kowjUd2cLAMpwhS7myYuBcN+V7
a8S7MR/slh+S5LObr8J+B2izd3nTzoZSp0ML1zcoCB/VviM4Zt1u/hG+Rkd+v/j5lbFp/Mxy2mdZ
9vCcvT8dUXAr+RzzolrLH0UFvp3EuKaLtu3A8ZM3nWRhZUdScC15rBWg/BzIMahup163jUgG610/
9tuZNA2YVoNRwxD5xvtMg/EqAnKsrdAdhsipQP44hIE9gqtHmWW9xGfLKCj8/XM8YUYRelmDVIO1
7ffBK3AgXuwlxjb6w1fUroxFNqp1m7VXrZXVrb53fq6n9GRswX2GIbAF46yTI9MB3Yi5NxTKpmKZ
T0YCPepPNr4XEK3XmlFiC89ewn8ObKrru+fkEk7oQpqURAW8tDD3gUY3XQZNQPBoSO7C+ZP55S2F
k4ksM2usIQlvh82g7KvkPjz8Q5c6uyE+LXwoK7a6qw62PNY6m4U5daPCxs6RUphJ3Cp4y9dP1WO6
1bahFzu92z4OTytBX+hmktshHVPYUJpA/7sCzSXGJBu6ae+KhwScKC64Nl20L2vourKzT1lYeTbX
fDJVMUsHFE1t6VVBkBLUNvpbvgU7n/aeO+tsa7ft1ypkjqdj5Vj3xmJH1+qrDOcqm7qYvFN7IzPG
4k/qBDyIP+PQLjbDdnC02S6eyl3o5JvxOVRtyQlbXdQ3c/EVj4nqXQ1tstGwMoIVD/zWGX9ED9Wh
dRmEqrtrhGiytT5rnk7GW7/n5Oaos5VofNTZsZ4DNyTEW6qPuEPHdm6A9l2RiHCctxAnwwnesiR9
aNQD8q+szG7TvjzkSb3jc7SPBxwm1vhjkvgx6DPaikuSH+dN/T/v7h9Cl5OZguMhoMyqyDFR3gaj
3ZmJLOsgsQ5E8JRFBqyXaUYcve6AlpSWp7IJ+aOffM4khkg2F8EO9WrNqlnBi0jTUfKaKmcpddlJ
PB9Mfa2XYG8KSNWO2QRHovsEOJ0bNJN2gCDEHgd0P/hAXaWObQM0li7x5i2pbFkGWDZJwfgQaJvP
IdK1x6FTPFA9q5Oy+d9um5iurEw2owm4QravXWxQMEU2bYNdHb6N7CPLW4+Hb0X7VnbQfSmcrH2K
xuDH5U+QTFJsR0MLb8aMKFCOevY7DhGoZ8rt5RHO5kFOrKmY0oRWc9TqLA5vlwl6Ls85YAemGv0Y
ueqG1r61uG1QeteCGbpPuGcAWnr5A8465687L3argWcMykJ1yI9TPLoWtDJoPLigjvb/t2HWlT65
38kIW1YH2MupGmwO0gugOlVZ/plK7rjYpZbzGXqyCVxTWJdOODQO6SuPo9+4M0K71uNtSLTayelw
Vek1CtZ4V02g0lQpGDjiDzVmpjcVNWCgDFieSWez3/X6MQ0L5tWV9qOpQZVM4wCfPqHUpjXLz4Ws
YN9KRY8o7D8YtZ7RAnzfER0s5Ch2Rnp/10/4RUXVb5Z8DGwzznPQplAIZpfNgQRPY9U/EbO4NsYe
iEruG9mjAuLKZQFL8xha04b3YKUdY7xuQbpivYZZtQmboNiQB17XBwJK8mxpvLLe89K0s/CzqiOv
bhFFjuF9VFi7TkFsUKpebty3vYVcxatKejcqzT2tI1vFA76It6P2dnnD/+QmvvnKk6hPeABraTeN
aP1GKVzXbsqq3ugKWLOU2Qs4GmmBgFV+z0bgGmA6yWY8VMx4y1u3Js2hJ6VvtoU/D+aeIxXQpT/Y
WDnUPJRJDrwV0Q2n7azaVrNle/mrz174k48WHsFx3VPd6Ep+RPpCpVep+uvy75+9bSe/Lzj0OK+j
aGxnchwwkWYyfMv8tXSdzHKejRtOhhFum66ODU8tPLWt1J420J8J7ebW3IK2LPfN0O4QIE5vZMJp
+TeqTJJHjqmui3By1/uoqsZRAWgna++0OAXqqrua4vfISNyqVwCcYndD+1IsxR0LB9carvr2tVc0
pzbDGu2KMYBSQGe0bPkfTZ0QAdQFRNDNGbVsXiUumawNgPobOXufxDUbgvtv8mBQFp7ANUfVXcE1
T88BdG8KCHEANVaWeys6xqnpXj5ZZzPcp45EiAjSOFTqQEGFA5DougHGnrf2zAvc9AUNb4rF/d6I
97Me/awQDih82TXsPanvoXkPVbXFAAmOCtUOHiyvl7/sLGDy9MuEUAFBc1nlMTJLtac8mKVdDA7Q
2gFINJ+nZ9OjfrKtiD+9dU/JfeckXnYt4zL/F5/w/7knwoV7F2VqXmUVoFYrQAOEf81jvB8Nl11l
tg0Xa22SvW6DuDi0t/OW7yBScHkNzl7If2YDCRcu5GLUtOkHhLfzUsDKU1A6qk6Scr9ZCjeZqSSa
Pu8Hv6Yr3MBoHojWItUP5Hdv6zPaIZLRDq3W7utFYmvOWrSTmQmXaiJV2XEKgE0Q/W5zNGwtP9qy
fLi8fLJBhCulNdHCgJVDlqtQ/KuZXSeRLJO2Xo9v7upkHsL1gZAWb9WyRR58fs2hHxgbtzEHPLT+
0ZPcaZT7yzMCTZ1kQOFWTHqmAMnfsiOU6Q864gGQikDAQ1GGbZ8n6IUhS+C0+gKGO7Mm0PzJdKcc
w8nuyqS3izr/3Y2puldijvZSpQNEP4KAdR1QBCcMIDDIltnxCD0xROmQQMd7yjS4k1i82SVWadk6
AJulTveggPoEpQioCnnPvJzBJ6gpedYjFErTWv9ZWSaaEJKKuQGI99CEFNROSbv6el7yfJvkKPcs
ZjYgXFp2bOxBnFlEiweG7KtiXg5p0NV2o83PfQIqSTbg7gWKSR5BNY4kdpJb9swYPagWaF+VstzE
arJvzdlnEfdDYzdb066uS3iqYah9wMXyo6kDBpI0QLhADLm1tMjulPAa8i/uFJte3gdQd+GYHy48
wq4kv++nyi+V5NgRZNF16KRzUgDKO0OTvkuDTU5/Kyr3kr7ZMQ4xksqctpkB5QE14oFD0uw1GAa3
mpgPUXI/VIcdOD22VoBwGUcmgCClyYBu1JitdNVNb4ELtI7VyJ9ydC7okIpkfbQvI90bldiLCPmV
5Ggeqlj7ZFX53QjO6XyanRiNZeAQSAoILKeQa6mS8toIzG2Oxqe4LV6U7CfJ0ttlAH1ZS0yn09mu
KlYpmFyv3HmZXrWlvTJZ+4NOmTvrwbbRy0OvtYrNrOIKjH2jHTVrHAD95jQh2xkEIUpEPLVGjxpH
8trVq3l0wkhL7cEsPmfoBS7tU9AMnuTkr4Hft5t2EpwIFqPTYxpDYJL8qfym29qZttQDkyogZbK+
gLOu+GQowW40gW7ELdf4MQFbi9Hd4Cg5MbxhrBHHMCysbLxfUiox9qsxvzRBwZQAKF0RAPSRVI5B
T93es2yROftzUJGvXK6pCsZjZAivhoGRI9iLlw7sTlkZ21mTepkKMBsSX+jAu4oU+BhD9mCVrKlY
Ex0Z6TSdI+vYuWgDA7oVfXuMecNzuxldEN2/F9veRTuLW/h54Fqyltez2JWTqYuFtSJnYa/2eFeA
R/Aj3kKkD48B10h8cgOMncPsNeGh53ZwM619Ua4s8XHWF32dqT8P+pPo1iqs0qTqRI609zW4Uxrv
WNZsJZdEcob+gNVPRunQrmVEmkaO8dPsAFO6ya9Rnw2wtIunry004zbyL495Nmg4mZgQo0zmAjap
2iDHzLyfukNCwCljPcPvSMLwy7GQIZYDYhO0DCAgBewNTZZFrTjajWr+mgiEsjQpmu+yl/1GAqHp
QWJA+X3NkY/e4v4faV+2HLutbPlFjCBBECRfOdYklWZp64WhPYHgPA/4+l7cp69dpqrF075+cThC
YRRAIIHMXEPuZ95wNP0FqZi9bxGu/h9v8P95d9G1R2lstUnVNc1SGv/P2dC+Q4JYPyLsLD7Nk6/7
DXeJ5oK6CdTp19/vet711xMGNR3EpYs9Ax9QW1MsZH01ZIcc/qLvyUHD6Alofgc4cEOhzFF5yAL+
Nh63RNeuHouLwVe7JxkLdZxG9EBH7dtI7wfDcPN5A49x9VBcjLH8hosJCmJWckyxvCKxvMK+jWS0
dTldPQQXQ6wuJ1ztiVFE2C/J3ghUwytTqOd4+hAoiduB7bJ42LXzTx0FIUgtb+iifP0GhSbeP+en
SLUVKtoacAomh6ol9+X8ViRNiOcvSnJd2FtbQnZbI66uKp3W6DDUeL3XKt53Aw9lmZ7qCZRLQ92J
Ck5r5byRm1wP4BdLvLq7YitH57hBAB1dCHTiAolGx/I4WmUkKL6nJwkOW+JH9Mw94wmU7q1kcOMT
ry8wGILokb4ckwgv4KhDpyiv/b5ix7bZ5E1tvHX+9LEudmwEgEmKGxNtjcHwTCPzxxpC6gJvukEN
TXRbdbz0qzxzZaP5dvzj64hwvVV3EdJXu3moE9WcIjwTWl+BmbDtSEiR73uwUSzd0R+ioNVdzeVu
cl8CcpzdLqCBraC49V5YbWoogFdF2/1BKPCdvrM8AQLXNinyavy5mOpqJ5sQAJqtqKTnJB7h9wDb
xtp2O22rBbg1zGrz1rZAGVMCMGCpN3V6Z3NIu2WbOfXVW+vvyfwpZ1xsm5Tq1K7oUq7gH5alABIk
78dIfNAoKg+2YX8wPfcaMBOz+EPqcZDm0q2y20adHJ0/1gncsGfbNcAWZ/Whim5i9SDYfQLUYan1
eK0h2ZhbyKhCaXo+MAVM8Y6jKA3CwFj4CTj8UF+syxuW1U48maD319AGbyAkj41rnDTyU8aPrYZK
Dj3l2TcWl152sqMbO/o96095uaWBefXEXizHqpTMicp5EyvAgXTI2bqbbkR2ln5Um2ZbG3uVLN/l
ct0ljyK5HFes104AkTwHiwLW1kvrz+vtc4ZgGroFQDqx1gL2ysyaTh37/7Anhj38ij3FbX7j7eqq
jvA2nwbk6s0J6ZT/GXAVCHS7SwVKcBSBwG6R87ng+OMbT2hnnCVKYj2UsSZkC53zQ7rS52/Jbshe
lx7+tirt9Qvg4sesIkKrlGw0yooCs5TdiVvYcyxIAr77jyI4eaxFOOGt1Lkq/K82+dtXyVrgkvy1
FqtIMbdKr0SJap8VApyPXJw+YkgLQmIgVd3SQK0WXmeR2jtArTyzTBwSOgfjCHJmde7tCK4eWz24
zZ+0iipNq8TToGA/0FBp8Xhzld5lLve7yEX7ePCV2jUFIAaRX4SbuKCNvbFWIzBymTSyBLNBAw8A
pu4HDvCK5ckQFji6CwrA5ie4mgH8/QXWwgSsK8uJT9iNbJA3onwta/Ay0RAc5J2ydQWT5dX7xVlb
axNEIK/N+jLYwmAbcheuvpoG+xfD7+bHMd0rDvrmSezYUNB0kOwAIkSTh8k8jkbnDu1/wda8jhe8
mP/qod41bT7pFt7Kccldrr+RPvftZvJFb7ox+qOsRW3J+uBMOed5vZUmXL/C/tr/5uqlnnUSwsYp
elwifdS6O9gp6jxyy+g3zVAfRL3RTPHcRQYxxA9T/xipv8go78tys2Nx/Zb7+4csP/Qi2hYqbBV1
Dcugac5ivTDt1Lu+B4tsYRdmrnj9+jV0HSt5seyrIKhReKZAdZDi4Tn6DZx8hANbqB1Kl+70mwRm
4W9rcGwt9irWDeCUz22FMTX9N8vTX8XAX1uYD29M7foN+fdSrmIabfIYgCi841sJQxztpzmYnlYB
MjzBxBhPARTPz1KVvqG8NzNcCzu0xmuIImaPSolTkSa/vv5BW9NeBbSU8Naq2gyHjubePJmHgryb
6ZYH/fW2zt9fdC0PIHJixGqHUL6g7sRDdac91ZBTES6g+baDYjUKUsJrvy+9HQ4c+sayb12ra8mA
VC8UgWIUSGHAsnvSg+TJ5KAinfqxZ97yxFuIVNpNfZdBRcbYoxsb4UJFV3BT6v36y+WvDbDWEtAk
nYEubug5zdgvjaXBDHbVXO961J0lfAian7Gxka1ufOO1ioAKKCuve9RxLAsk0CzdWxpAyJvo6q1h
1uFqKBuWzhM4EBG8leHipDxTJra+5PVE7e/1W37FRSyKmzLOJVliw8E8l7fsQwvss/kj/pkN7nDH
DzAUBFTkdrZ28Y54C5xz66K6jr672Myr8ITebVRHOh79cY94SEZH1SEfUJ5glTEqgytmsS9EuYs3
QckbcdhaxagosqUp4UtxrmAEHuZ+AjVP5UPe2yFESm+2Hr9/YFtfXMhrSr6EyjtMzDoLtet3A2G4
hK7cQAF2EU8NNNwciJvtZuBWBgIWOAA9pktFCl8cOllQqByEr6Af05UGeh8TFihRqjAFgiBl1lMs
C79itU+KBedC3ya4LNMD5Gpqcts3p944RW28z8lNqlI3psKXCftlN79oVno99NDaIj6ave1/HQyv
PndsQ9epZiJxW2MbhYQcrOwIVMqmHrNEP+kM6Qu3sj5m898wZGFc/9dYq00E8zqmjDZgeYt8FsiV
YffHIm47rf9sg7vAyS9GWu0aqABGSAERcezHxX8MUhdQ2ZUePw7CgVlU4ZWgZz8M6GtC+9aGDpR9
y6CohVsWHbqZQ4fuJ5h3/4Ve49W78O8fti6dpwVUhQuol53nXPoKhPVSQ3MTg7sivf/6wy6h59NO
vhhpFZqqWSRxW2gglUYt9hxUcWCD9vUQ15HOF2OsApNZGjnJKyxz68NZe/JM4nTyMfdLsIMBxAXL
1DpON4q3pcWwvBi+mttqI8HG2zZTlBigQfdrbtX7WDmOSeFU7bGs2F3JiLsx0avv9IuJrvaT1tKi
qhki8BTgCdzDyxOC3kh6fK39v2ZcW4ynqzo4F1v4T0H9IugPbaa0ZAElZjR2LVscZ3V6Gc0SbYlM
VRwAP2EzPkbtLVzlzB3Vp8nNmtGdDAWCEdSDWJ4bm4CwNJbushlSBErC33kjd2W3j0v2DEQzskhq
PwiQzSoYOc3dfcbwPydgr92a+n06ohQoC34/N/JerfLvc1w8Dn3q1+bvLq1Oir1FUr6ee1ws8+pl
VpE+bgHepShxNE/6bpFtMEI4IRz5pqjxxkFcV7FoP3Uk4Tk9692hgfBMVPip8i0VW+bw5sbW+VMG
vfiOdVFMYF1FQFyp8e1svyjiwZjOkv1kULBMJfct8srbH1PLHYu3+y6HJ6QddskTHZ/TEg5cZb4r
bTjFApwFQKxH8YozRO2oM8oPhR+3t9X0qhRIS/hw38huV/TQWyy5j73hjjokCMDzK0m65zLsssQt
+yfTfkaMdxLtlsq3sXghvbzp5mlvFUea/UjHMizkUQ73s/Iap92ek9K32b1tpJ4N2C98xCuKgz7+
rqIfthB7jXF/mN773AwaRUscE9iQnJCwo2oQdWoLfClsrhP85pyCz/j10dwIc+uqWI59H9nTYJ0b
+aLDFTVL2FaU2xpilRETKUVu99iVhlOd2GG8hXjc4l3g9AO4FUsVaqvscT13+Psg/HnbX2yapBkN
yTmuCRouYsIke4lGXxmD9mahoaMK5iog8h1oCkPr9+wej5TtV/v1QuDFj1hFdzWd8Q9F0EO7CTW4
GkGP+8yDb0h0CyYtHAi35r210uu43k+Tiic1PdeRupej8M354+vtcj3PvpjUKpKzWTVSUmNlW18L
+taxA73aJYHtd770R7av3nmwFcvJVrBZZcBtO0fabKUUCur7Ivpm9qkrs/5Ys7Lx4erlQa4UFfME
6OH6JrZrn5pjkEUna4becHJURbtLCiMAKKnKNE8WjxmFRBWcy2OQ4wY4SpcAwsRA6Xy9VltfYxWN
J1lJo1m+hgln4a5AzX7afT3CsoO+uMfXbK0+hVLkMOBBWGVPLeqI8/h7ElveQBvTWNOxIAPZZuYy
jWwQYUMLL9L+TbL5955aM68gIU3yItUxDVU4xjgBzf6SKNm/6k1eDLOKQ6XapImh4Dy2fv5BDEje
AzLNCo/42o7u9RDMpLl7g/CRY06ezEGzW+qj2gbG5moyf/ErluW+CE0pKyeaEhygZNFHQUEj3Us/
O2yKU3xK/BjRL6XwV7tvoCKmUWdX5/xl8qgLQ/Y75s1Bv88hd7hVLPk0qX8Otm67ssrQxYQW/t3C
VF7yEiOkgbrbmtSn/b4aZtUryjuDlFZa19gor1HBdsbwfdLUjUP1ufCzGmVZ2YsvxPJ6ljGx1bsU
G6SVUPJYeDu9tTP6zp0LurOq7oEmhk+azKNtcyyK3INJnk8B1hK9sYvM1iE2XSzpm3NSFk4scieN
XmMOICavXFuPN37z5/rC6jev9rbKZy0ZJKvOUqtvKrRkH60UUpeD3e0sVs9oQVMjyJt0CowIykp2
tXGEP0Xo1firXS0IhSsCwZeRXSjbV8OGvjk9qVYVfB3xPqNwVgOtLtUhB/IyA37xnAlnuiMHehj2
cLaBvNGwg6QE8KqNg/Pkx+9be/zz63o19Op2hRS8nuORVuEdswi9tOi0L01E3Y/vt+pFn1XCV2Ot
rllsc3UmGshOc9EuT1evSPOPUmZvsTaFNrvBFzwB9m3YYtd3zEtT6o09NBcZgfLt3jAfyin3DXYj
exyS5ClToGIc18zpaPPapjc55M1B7X+wE+60Q+SUE0ryxQH8qtyJUT7p+sFT+rZzCB9Ln9ZPQ4Vy
jKFHH7ran826egKa9qzm6SNTO099+F9+5NV9L8eCiASMsj/CB6mPY9inUL53xl/pM/XskO0gYbrL
rQN4308bYy8n5R936mrlV3Ezkp2IZsgGgnxphWNYI5jBqe4duh1oXAAzvDXecjK+GG+dSDGhF5ph
tIspiuJGPDnEsxkMyej35RjmIwRjlT1XQ9izeErbHkcKs2EkCULJ/Y2Zb/2SVXSF0EUa1xqOFhCX
B/kE7M4eVR4Xok1uA0VP5794Im8E9HX2wcukTsq8gjVO8zK0mD+qgsSQzghGTU0NNK7aW1uKG3xq
qMk0uWLAzqXF1oSpwxay9+pvoQAM65QQldirD6+psegmkVXnhv2OEgj2pY/mPIRfLzJZtu6nz/3X
KPoaIKm1xNTnGYE6AwatA7ncr16xs6E7xyExHYjUo7Doho/ELwEHa9ituZCEEZAbj52GQegdRWMv
+zXXoQKTgI0H6xJUvvptqw3QzX1Wxk1anWv+BvOFQ93udSGg1rOnmxbAVzfbxTqsLtkONkOVlWMd
eGTDRuW2E1v7+bO1y3KSL4ZY3YmpOsN2yYgriGdSKExXQX8Tja4hvRJQPzd2jdd0gqj7gGxQd4GR
+rnoMUfuEt2ZDwU59aj9Uo/iDL/0/vvWbfK5xLr6dcsCXbwy4EbcREOLBVjgKIAhokTR/kIRTn+V
38GcdBbZNLCi0/A/EgR0B5qFA2CX27gtRBDAII4d49tWBrm1BVbXa9PRvioNCjBEFocRKKRaDTKj
bXa7koBYZ9dbWs5fnzpdXV2qVq/1KRyyKjSalgMOSKta+saQbZy765f3xWZYJn6x3NMANY1MYjMs
cBQKSf3yhp/q/RBuf9qtKa1uL8EpK2RiVOek/pZZ1d4WN2q6BSLfGmQVrXqksNkYY/uQOXfasd2N
ElwcJfa/jldb67Z+2VcxSRKiRuXZehcxTBGGN0t9Q+3T660BwuCFZ7am3/ePptgQrLgaIAzbUDUd
VS3dXm0MuCBBQpDbGJjea3wKOOQqvp6b9cfL6lPAU6lB4OtEwOJaRQgYErVZokzmXZTh5I267aNi
HDSNci9rZUfm2QFZMJX6fqjZK+kTp5uSJ1wKwAdHwYBbWJ2EqzbWIck1EKqazDVrzWMWisrdAK+h
k0UsZ+iiI/xFHZGzPS1NZ4qehYC31DA8wFsTtCl0cEnpkbIJ0PrxyhjcdV76QnKnQnWzLp8NmETp
8UMNMu1wU6W7br4Zql9Ce7f63O0tzakBck1gQttXz3XSwKuCedqMo5QBYiRylyaNQ3IB43iUvDn+
rOycsqhuScQdzs9m2zhDdNSSOihYheS7PfVSP412FCg5P+dV+mT1Jqj2JSyo7yOTOjMFoiIffVto
TinTB2hmoqEZxjaUnQk0R4kVgCnvNn3tQlbFS6Jvvc4Kp6lQKcd/Z5XmSK09c8bdSTV3QzT7Wd+4
WhyByKg78FAP6jhyNUIDvavdrlwuoupIdcXtE9VTNPj0oSwK6fXZMEIyJ7u8QDUXNOMUHzMrlaDg
pVdDlDtVf2tJEgzlz0H0oTmae5B19w2dw1zhR9ZmXi6agw1RYCfPy5uWD34x1ieEixDyW4/19GxL
PE66pRAbYhLwb0rcVsPAlP8qe3Gqtbl09KH2JVwqBlNx4LGHZHHcQeDiRYvErtbkXTu1u66ne7kw
oaGov9dodNuS+VfSwfVwgL9i3oWKUnmk3s8tnDkT2GKR30SAP6bCcq2EqhxAHdqtonh5W970WWs5
YuruZMIBCMCXhniWpuff4We+GxUAEwztfSzhAAg+H5p58H/KnguDvDdafYAN3z4ZFY8o/TGCG1Qk
Ki+OUMyDk6xSGwCZtierIEernV4yUdyS0nyOOU57SqF6biEFgCduF90YyTc5x36/CN/J22R8ic3v
NlUPaR+M6Piy+EUZf6Ns56qz/p0J89sAT/PMiHZdUviF8bscDd/ib4YSP7GUhUBS76nUDjb0FuHZ
/V2FIVg5PA4NOHdNhrYin75zKEOPRrzrWAfms/1NtFGgW+iXtUXpa4If4ZjlTN0pL8N8KB1i1oFe
F9DG1w6VYvuqiYwtMcI8G241GTux+ZbB9VCPJycZUw8W7KVSwYsIQvVlb9+A9nDAazGQtDuUkpzs
1nQz2S6H3sto40rrMY7re6mNN3EM3X/0pfmMwm5J4e31ppCzhoAwFygDdNC2tnoonBRBm5t+akyq
k2sNukWs3dvWbZ3jvi8aD/Zx70b1g6p1HBZMPdV89BqjPMZxAm5bpDxaIyiC6JV/NCbdFVmxhy0a
CH78GKUV2Ggx/E/kg6rzHUmjJ+AONchHILyYxDXHU82YC8i4A595bxamk+vQU8a/LTOGLjCemsj3
VKUAM4LgpKS+5NWedLbP1OYEhZ0g4QwwScVlA+iQZQyNbthBlBTcxjwcSOsn468e+Jim+M2bgwnX
6hk4h9lU/HgeD2l5hqLNYdCjtwnv/b5gt3VZeH1X+SJX/aiwoYGSB4Zd3tl1s5vkDcwiHdO47dCY
m9JXO3ux2+9zSQ9W8pGYZkDjV17e1/3vGv7t8eSTtHVqa95LpQcSECDPMncjDa8ogDz6+Bsoq3YL
t2bZISDHD7BuPOd2dNea1LVR4oGTXhipBpJfze8Qoswm8oZKZQeYzaA9kxAvRfcCoDIDhhmWGjsZ
MpUOmUpp7cdux9LQmM9mvCv0J2J2bsZuC1T9U9/KctfO9ln+WEXdd6oFBlpV2lukN25sBOLNSANR
PypYWVCDh+hEWuDXAFQsagc7EDbHqHaBR+DEhQdlAfyZmr+1lZuDJazwBjnxsYhDqe8yBlAnR4lZ
Y6HZgs5SfLAiTLsHwX7MAwCQEmZ+/MlC1V71qfqKgtF7mcFrLHqP+8LL8OdJQExcNXCUM5FiRC8Z
Gf3RbM6QYT9nUQONKPhvjz/H5FSrCL5KftC42LUGzCG727h+TEgUwK4PB1R/EMpRUUGGr5RAyxJY
CCZPdSzfG1u/G22ThsBNhzJKXifW4zfwOXEtCqXoVIG5HZnRZUO4DzI7gS7I7Kq8h+EPLH2q0i8s
1bMi8Y5a0y4RymGMkTCa2Y5kzwQCH05R/e4j9QeR1r6B+bGTzuUhx804V/Ghtd7wFIs4dQcTWuxK
DRTDQJysQI6bxydpz26lq74lEp+XR3h4eWkkfkxK9pgrVVDp06MYUs+cdm0Osv1curSL8RVrfJPZ
SfPapSxosY1pe98haZ72ZoaKTNE9jSBpaXloVR99y4Hcj/1GpBGuY/1pxoceS+Ghi5oy49DT5DwZ
s1OO+ZOdYQWV4UF2EPRI5p95OzwoRnMnlfymaeo9s3NfKMZdlqS3E3S70hGda2GGgEL6tYEKpahP
qcC7RjB7t9AGVOijKqn0LCjVRA318qw7UbUJ7ewdt3BI2fAr0UfXYhzUkfdYybATi4BVgG/32m4q
rBsuQOUdyHtSNQckq7WqO3nGQj3LTnHyoDemp45+15teo/1GA24RcglJUgXWRG8zSwkmg/lsjMPK
eIhFvzfr29g89eS2A5m1iyD8Ms8/5npyYGT2S4f7umi5Lw3mxjV3Y2H6I5ADFVhDnYCboV7suAKL
G9HfEKXYNSDGat1bw/WDXpnBWEGMBO+dVN5PKVwtBna2RomWIzo+OXRik/E4am9UTV9lWvoR3mlF
bge8fYfChyvI4I54/dHmRwvNu2RO/Aa0e0Ytp5pvaNHhiQV/ybHZcWN6REIfLrR9Y6zeEmOEnYXq
0ByEeNABF7ouKU6MpmEmlIDlzy2HaRXeXSCwl/BY7uH9aUFdF8o0oHuDcEL0G62SjglymsLnOzxX
XKkJD2UZOD++MsO4wwHZmXnhL93oyPrGsRsZ/GiwfyCwEnkGhYwOTqhWv9IOaUHl6L0IlCbHUk4/
yrJ+0bLBa6aHtIRjaXMwmtpnlhVY+YitiJaI8ZLEP5pZ36WGfGJN/UKE+g0iG4hDNg6kAdkz26kN
1AN56ohCuckEShlJeyjMIWhBiB+1CUaVOHmirV3QstFvJ4jHNJioGUh1X5U6BBHQABU0rKHyOyuR
M5PvlaU8wyjmftCgI9Q3TseyM8SzjqiDeu0CzUjBasdDqVJaSAhxLxHVCYUi3Hv6o0SSPijTTznx
h0SFHQ88Skn3O4bmVc77U2b3p8i6F1z3SETcXH3poKZYmugDU/DxUdzisn/RzNRr1SIoxh6Gu4Mj
O5zOauaPnV6FIxsfs/neNPJvXToBVqAHFhWukYPhQGD2ade7HKrYehwF6dQ7paBBq5jPo5lDO0AN
c2w6kv9OGdQM9fKhS06WeptUQ6gqr3n93PEj7Y5lcQR2263GzKtxnVXd7Fi24ogohNbVuYsh2BwD
cpuloWnLnZoliOm/ChB3ogn+Z524YXrmxg2+XG15ip3vDHvyi2KLWLjkll+lTavSBTqueTokcFk2
WOfGc/u7reaQdd9IWjyX2rxP6vau7l+/zta2Whx/NKkuMvhGHfVOJii/L7QOpI1BjwdUgrd+nb3j
kQ131JeqC+aGb/RWrmbaqmkzAPzQt1gjKHs+lLUZYdyyEhAumhw2Hzv+c2N2V+uCF6OsiwZ9a+C4
KeadGi7dGo+gQCV8a7wHJBKQBTwVga1zFsTzmN1v9dWuVn0uBl8VE3LCYyHtsToPmForg7Tej23h
4lIa4C769Uw/czb+FNj/Wk97kT+4+I4mcp2xmGKw7JJHXjym2QAfa6gpONDU9lrjIYWMuCSKU/d4
S2axk1Tfe2Sn5hFaFzDnYw5eyS6w927JFafNOrdkYNBm8DGL9f/vlvHqt64qopGQAzeVDPVpCYa3
8mHqIjTleGy0cW9H30oIM0DGM2zbh9qKYQ5d3VrIHwwBabkMXb8BFsuI7XpTn6BOvlHS2vho9qqC
ShtqJ3NW1Oc4OnBxP402noTDeSqAbo7yjUOwNdiqUlKhbWnHMq/PRl87CcXFUdZertwXFRJG8m9K
PxRoaag2Q8pqDfnqNd20shYRr5TPkK0KjWT+X46wWruhUawM1lfmXZnWvlBPXNsCf1w9zxdzWC9Y
3MtRTXBrN0oHlAGSB2RNlf29Qny0FAQttoW9vh4gL4ZchWUy8LjllajPnDzxqHpIqUTnCrUWTR8D
UPJMOGLjy3GWOXZMva+P9Wetyz/17L8/2hJGL4511dEszRr07MTAPJ7nYSSEP3aDT8bntl4aGLqn
5LAdQSsyo0kC2f52o1i5lAQ/3Ut/1XjJWvCb05Ihd0fhdYaKI6s/zM7y+2T0cmJuHIfPNMc/s/27
WbQK13E3oWZZaugFD8fYeCmB0Msh49iNFpxwiXgu2kMvWVgNkGkvzWpXJuKlEDOgaA0JLFMHIr08
9Fk0O7m9lAG2IFOfwWfLD7wony4H+uJzNKhPKTVh5RkpWNSDAFz85I3pGzlaHtFT0Z16ZE1qeUxA
6E2bwGL5Rnj6jBRb/YLVEiHjGFXLmqy72rdCJJ2QQ0cu7LdBfVqQNfG9sqEgcfXzX0x5dYvVFZsr
I6LluWgqeBC8wOZ+nyi3hsU3wA7LQfq0z/4a6JPISVPqVVzAAuWsZIBok9Cg/UZ8uvrCuhhhde8M
jIyxXpDynA7ZTdnOZ8NWSnBWjSeGRJ7yYhelsYQI0LjRer/62LkYeBUYy16Hzrqpl+cWWcQEU99q
+K5k2sb0rqM4LoZZRcey6gtLh1IZmAwLLbWFt4yL1DgPoWaCjrdrHUVAb+vv6HFtnYytj7eKkqPF
6ZxCje2sQJEtAVBQA/3o61h49bK8mN06FKbgx835cn/lqQdaSkT8GSXAFmhFkm1s+q3prNokpllp
RZyiTSKR8hH9laJ6sTGb5WN8td1XoYRJOjSp7JYEpPmRacM3bqsAeZoJ+oHxmOLDoSqCgnKFlpRr
T9OvjHQuFOpqSNmW34ZkOFlxtiurh4Le6Xb2TdLsmzpCksQ+MrUM7f6VMOqk9h3wJEjrdRQoVdek
dxqXd/AidKwu6LMbnmoBY9/ycn6RdpAQ7kxJ5dgKILxZg1fYvVmJg9Hv2xTcGHRjxuyg1YXbkBbV
8fhYD80eer6/+qwykLM0QW7nzyhDgUKpAeQ9M+jYDnOBJpd4Qaqs18YR5GmQkmC74I6svwON4KaL
05eB91FAjFJ1zCHylsiNbDhvH79e9I34TdVV9CRqpU09wIJ/IDCoUatOD82/xWxdCZsQHQinGPdb
ecD1S/xi565C6MTaFgb21LwbXXKYfVRUAdVW7xbWbnreGm0j1qxbi3ASbni6PPOAPKoVVHsY6mNb
TqBXzwcjtm7qyN+sP+t8cQ+OJZtaUY7WXYLqt42CahNv0S6MqwfkYoxVSKmMNK3bcsAZTKodIDzn
vE7rHaNA+ItnVIawq5s5KKU4QV76DQrV3JVpjcJ5zj5ox2AaXFmoQvQQ3TD4/AKjDneSzbFCWQvY
f44vf5+g0jtC4NpL4f+ZpbsxNo1FsxG+DH1+16Ep4tQok8KkLlDBd4tjzZli+3XMUcpNoQuDskFR
QR0EIlxV+2IA/1wBvB2rpgtim6ODyhJFyw2jG28GpHyjuffyIWQMpVG+9d0/056Wl8HFeq3iI8t6
WxX9hNutoi5eig3ofj30ssc7hs4L3ooJQZsUlmp2FsZgeAjtVKl+V6cbhLqrG/Did6xiJ9dpT6y0
se5sibI0WtmTCDJYTW0c5eXO/BQ/L4ZZxU8VMoViJvoCjlWROPnTTrsdg4W+XD8W7hawZGtSq8DR
tdB2q5IRNzgIicNI92reQi492n89q2vnimoqQ13eJjoj60lF+iAjQzXvmga6MSAIAvf69QhXt8nl
EKuZJLk5T1xi3TrQdacIfP70kDwqrthDflQ6KICCGreFvPws14HNeTnqKgSWLBmYnARG9axQCQwH
T+UQnKGFODLBWsfFSXXn3daz5GrAvxh3jeVvNAhDoCDKMC6Eq0GszM7KLdhHjupV9/Ox/nerSxcv
S8Y0qKv+M0GQPYlkzaplV2o8pB8aoGgMHi/kB3gRQOCdc+Ad/+Us/x519b6sDTFype9xwRzYAeKk
WYA+GwBYw7KuAoow6cbpuxqcKQEiBe6WmgFxpX/OU6nRQZekTO4JSQ4KyYJCzqc4sg8doy/UmL28
0/zITJ/UOD1END+xCljaGaRBfdGIjQmAUIJXh95GXxvq1hklz01jwzKvqrwBcjGj/W6V9ns+lidm
p3u9kr5ZgUsFQlzWQ3et9br6uRH7ZMqgdFsAbzu6bQ2T0roK2GA+zdP4SEeY9kIxXsuFB0P3j4iy
Pa8MqHprHvpRS8sGXXBlafrznYS0olqz4Ovjdi1uUGbAz840dZNaq3VS43EqxgbrJPsDbw10klEu
L/yvB7kKJ6LwzVN1xmwValb//BoAR6QFTKTQKx3Uow6Zfy6e2vg1t4xzUd+reOKI+qa1Tralpu7X
Y//RAV/H4Yux2arwSASMG/gs53Mv2n3Ka6ek46mi86ko2feRk8aJLdDCtDiNXWbEMESvwCBSBOX7
BmBFr6ll/8zNRvqNDXiIaqJ/iJ6Jhh8NMTavodke7TSvhJ/i0FbnKe732v8h7bqaG+eV7C9iFSNI
vDJJVLac/cKyZ2zmnED++j303a1PhrXi3b2vMzUDgQAaje4TgN9VWfpYGOwu1HDvByUwQlFojY1/
hGiypQanpJHWU/ZHgkJXkRlmgyQ4ZLsufW0qcjekjevH0k4CJoHldE3LCvJu6NunUIGAtJHcbKfk
E6B4lwI3OgRbMYEzTWTKZWP1pWoaivDOIMKUoVkc+yUsLhNHRauJhX9U6RQAoEAM0OlRXe3kx9E4
S+OhaPdJPtkonvzxu+qkNG+kme4aI1zF/hdpXuVw24/KlmiqFQAlqUubSUbfSl+PDdlEeOeI0NbJ
+yWi/dXy1uXycQELISyRUl8jp9Crvfroe2BMW/lZXi8ZUF292oDMAuZMReL4zSy+SBmNCRbCLU2m
ozLmEOkG4CK7u70Vr18y/wzBu99UPRVUXYvpqYFmKIoj3Vu0AY3OsJCM6avCZmj/r/UHYVEf8WpV
Rr0YmfuKCjHyKBVjqIkXKJI0z/V0GNibGPie2EGDQg/QiYfZkD7ryMCyPOpNBUqGpfJ/L6FohkyJ
OEcbVRe5aEPKoe3EIZqOei2viA5aSrp0wV15hf8YYg54F8tYCv1ghH1jnGZAL32R7Mhh8IwL7T+Z
16F5aYlbze62SyDqa2nLj3G5rHKKcCriKZiANFUUi71E68SJVJMMK3YHwrvF8E5fo88O2Y+FXXUl
hP8YmcvJUGXuiFJW/5pxcZjlN6tPYLVwTsCZcNHbzVeL073y+PkxKJellb4kS0bKyIneA1jrBBuY
jJvQU3E0IJX/jQ28NB53g5Sp3Ck+SgPHp33/3SWb1itiZ57iRO5SSX1hC/EvVMQAuQYCHktJQRdO
K1cHYqIr7LiCbS2bltbvSuC5/JTfl+fFju1HdNsCkY2wTk8yG+BJMguoIj8qOmuCJZHVHxJ3KeFd
GpTLyFI9Uksxx/fMRFSJWWJO2sPCvpxjCnfx/pjXvKQX82opQazVMUQJAfx1s0pWEEhFWcbKnWGd
jAufceEUfEfAi9F6kNlFP4VfQi0Sx8gHR+p3SDYW5rT02bjo0gCaLMQdoktrN+gC1h4IK9CBbjcT
PaipO6srLmvrLQ3KhZZK7ERfZpiaAJZbLL6n6QI59dor5MdScSGkCvOEpDpCCC4ml6yqc7Ix7OJF
WwEWh9fWEt1gaUJc8GjVZPJJi50hw8uENShi0IWrdmk38OGiT6nRE4yg0Q8aQMUjPZT5++3NsBAm
ZC6xHGkJbGaBMDGhjlDtYGQHQM1j3bylEGK9PdTVD6YowKzrqq6IfNO3MZIhLAsZOayW21GP8hyU
PW8PcX0PXIzBHVf0tppU7DPjVLuTy3bVJnWBcNx1qDyyVbnXFvbc1RW6GG6e8sV5LcUqAqAI8EkZ
MJy+rWFc8pmAabswq6Uvxx1YMiYqcDv+eOxztoZK6LNe9UjD44/Qh7myfy8nfxlUQEgZ7uBk/mzI
8FcMyWsl697tX7L0Q7hDzKoiEqpUGY8Tun8Q9zX9RU3dpU/KneI6wJtXKfFJ4zK2RAH2cgYwstn5
9kSubvuLheMOry6SOFZldTxW8KLNp882q9Zq+RJOwL8mC/niNVK2BnHe/974Es+bq2N42Ys0o3N5
5KX1MgdS14cM7urNPribqbiwfd8Nu+BBcgCpLe10NfwFJtu+PeXbH1YSuexZq3V/iKBFcYwJsEDk
oKrnCEDy24Ncy9F/zJW7kimcTaRU7eYgnCCLSxzo0jrQraVgBDYeAB/d4rtg3nS/ruiLz8udeSWA
cFvaCOOxQCumMp6yak/rQzUubJml78ed9SSIBEUN5+tFL604PUqosEjJQkBZ/H7cUYdulwRl/Wwu
bYWnYD1XXFtTWvVIvuFhsl1OSr8RKbc+H3emi5DB+jIKjBNADQ9+JZ0hQm/pOn2IpfgsoKXk5xCf
CZ+V2HitoqKZyUCdLRt3YqX+EY3IFkXJ1qUj1DyASkxWpRGtVDB1FjbWfBHd+plcXCgzEubRgBM7
1tBOAoLTrzFUsdaCwpzqaEtwoQwAZKbKwi18DS+hGaoCUAQBllTidWkTSEfC9RdbmuwjmAIdhy/Z
Am9pr32gtgFBYgW6OF/tEwD6A/L4pUfK9w38a+IXw3M7YtLBMoV0wLwjNBc2Vd25e5tTa3Y3vswy
yAkMbQw3sZN7wZOflyL+nGP8Hp3oxlxQIMivft5woDAlSVmqFKP/K/2tncZDE2/hxftdc781DneI
+z6I+1oXo5MCqH6d4AvX9S7TynMLun/abhmA4YCsMoipot+kx/0qa+k6V1sbhGhXrYpTbrCzJB2N
MAQ1B8BctXSKoYmhQOCDPQMeUTRa0MfwDH1hg1zjRWOD/PONuMggj3CN6mo9OvmDbkmF9giZoZUe
v7cTgUtEUDpiB/r9WG9aSGAxtk5UCVSGU9Gi96z8nSJQUuiTMXwFsXCfhvBaG7Y+qBLJtKmSbhv2
KUwhNbuCI9c45u7tc7W0vtzuCsqcImAb0SmCK61YwNyMpKsMfcY2qWDFlm9zzUCrW11Kaa4G7Ytv
xkUdZoxdr5XpvK/gZwJZs5k47MnHucoA8H1u9vvcCveLWsvzfG7tMy6MdFQQUEv151YFTiuK+FAK
iO1Z2F12s1NgietlYvLSmFyyUdSQpRi0BI0DaSUOr034RxuWXiNL6zj//UUmOvqsrBNKsI7+KRxG
YhoQKpwASimJNdA7ofWZGS3ZOV4riV/ufB4PqyVkVCVU7E4QnNhkuKsaNz/MTaZ/Q29hjjQ3Vo5/
PnQBkxUGR+rTAPpSBtaFHiZ7vwSGHO5TPqhtetabaJmbwJjbE6BGUmms/qPD8sutkybRQCSFnjQ5
s9MGqHgCCH/r26Xiauq5ij6A3lg4KfPmuDVtLrgIkGgcNF+KTvWYOrKuQf0+ArPh1Jax2wzaypcF
Yt6e5vUk5J/DSbmgEKM5qnZjPydxg1NBNSuDQRVbZy8kxTFhK1y90eJ7+vrb7WJULiSE/lRrOpWj
U6kEpsSmVUWa3RRAIbs5jULnVHVm5kZ4aMcUdofGQdNn1nG8kCYv/gwuQqRgX5Z1jZPUVl5QfY1g
GA8NOMIplH816V6BcK12N4hubKiQTGzOQ7IAwVoIF5QLFzrsN0eWMPyAWSRdDJ2UgvBvLOHDFyIw
rxkyKWgbMWgNAx0Um4nklfGhHnLYMGvrUNDXoGXYvVCvEykGW6M0JRi/q0O3obM9Z0Sdvq8X6lK3
QxhyjZ8hLK8nZHiThmeSrz3HdDTDdDeMIBmn6TZn8SqDcO80Zu7tzf6t0/K/HzD0EH8OW464hZrQ
oCfYuNwJL8Bn2YDx7YnNttpz6ApO7WibGdSXuTDgxUvGXirVXt9yhqoZmqKphqZxTzM0nGpdKPzo
1LvdE5wuEnP8NDwVbtjaE9zWI3fpLXi90H8xIpdugYyWMwEqiyemfJUltLvrjZzTHkjv/K0BwLqo
oDyKjDrQV7KAP5Z8FOBBzx96HTLV9cKO/+0QR2TNuPg5XMCBMa8e9B2NThpzkdGJawkVSYBrnI5t
wQCd30DQzZ8dYDJbBlFrfXsPXD0KF8NzkUehOdVyiMCdtD5/gGOqYsGk6S6MoUxAxK/bY11/b10M
xsUXJLlJkw0YLKKNlai1K2g+ZDAE6KwNDIX5ye/OpQ/TnQIRF4xrcK3XCnSVsljdoQNsEn9GQGWj
G4q9BcsyB/qk20TLtrQp/l+v0Yvfyh3J2oCUfhIJ0YlKg1X1BVSyP3wVorn+/aj6OzGFo2UAhx4a
eUOYuTG48KAiIqIs1Q6vxsSLH8IdUqHNwpg0JT35GXQMYBzdVI0lRX9vr818l/4KBf+MwnfZI+hq
6loBclhIVJcy3dKW/CeuMYgud/q3rMdFngY2vNikQzQ7nxVPZBP2lr9R3xsT+35H3WkNB267PNTo
Q+mrHsQwd2K2uF60E7yaTF3MlHvWBXIIrLQEIhNEJf8CP2GVsuoMaWfBQtSCffMWDIGnXOrNrHqK
cO+2ZXb/n31rLgKVEaxhg0yip658quhnyRZeZdf61D++NJc4+dA9yRqKvUviYj3izEx55elS6sAm
1VV12VEm1YN6hlVnCeCM9QoclFWto2kM6IBJ+k40fbpURLr+zr348FykM0oIw0iBiNsGnd3ao9tq
BcGQFcCRTu8pW9+bu7yQWZBNZlgzzk7cQulEXMPxbNzGq0W5uquX7sXv4UJfM0HYBOtNgZrtIbXZ
WDBdK1b1UVsDSQlIVf3+Xp77FX3F62VJH/v68+FicC4UQtQvLUWKey/shbtYhXwAHVdyc/RjwxwS
wI60dDtmj0n32CsLqfw1uPCP7cGFtrSv1Ja1OOvDBl65OHmy19jz27OGh8b/63V2MVEufOkkGOI4
xl6MJuO5iqB1AKwJENJuL3tqkHp0LlwAEn77iBkLi6vPNbWLYCMVA2sNJYVcRPcYM+iHQWUjEwqr
9lOrhnJIQp9yQIc0BJqevnXaHxBJbUEWzbCZQNV9FqV7PdQsIY5PVbTxA9DJWxTIY3WbA9ge5+I7
VHtgk+H0SghVkCY+BPrdMCnbpnhstXMeP5CgtQLIB9cTfGY68CTbDx2q5f4fMU5MEVr2BObiDYQ3
847YFMIkBX0XIDlckZ3WbUButuRxJcE9I2k2YCzl3XtunGXpCVaVVgXdGW090n0ddGbaPTXBSwVT
9yLZZjnEJ0KP5VtC7nMoT+QBdZj0OIIYIpXSWgLx24hhBCvI2yItV2OsOnUnmIUuiSCadflmVPV1
25Cn0jfep9FfyL3lb4TijZuGRzAGNGmDaiLgDcQSmMBB5bAIZ2/wesrcrE/PI3jcOmR3qqGzqvnD
xXACADFfEnfGgKJfr9p5V953anhWwCWNM2oXJRpEvbGT2v44VH9QLzoJZIDSQ+n58oNR9rYRUy+c
ClvIXyKGmyf/zJQXTWJmBQGXOKgtnbSOom8EqA5AuNOdyORmXQFf9mwlQsSwH/It7WYRumJFGKQW
Ev01lyCZoWpePRBXKA1T8uHMoK787EthsT2AS937xFHraA0RUkthf7Lis2LoCeAFX8uhVeXlnduY
/lO5YrW2Y0bqipCHouDly9FgQexhneqtmWZaAC3BdNc1/cHQwVkbxeapySBAZASyPfjjl6GFnigQ
N29HrB2NTLUJ7by+74bUiZgDRhAcEkpLVQo3LwxXhnhDFotruSreRmiGlDCzHWm6hne2E4+Djehw
UjpYgYyq7YfqMddeSDE4PrKutDbeszD6o9TJLugmK9OoY5DigcG8tdaTz6lUHoEi3EyK+tHFJRxd
lJ020waH4W1UKktuGWiMAt5SENkpREsA5U5D4ychujeIz4Wurzqfumki2GGbfoq+4ekUtIawQomu
weuAikefbGkEh9Qy+ZMI5FXx7yFzTaSTkqE0EcDnfEwsoYDdMlR/0hoJhWzACwLWmILyMNAaBP3O
6vL3PnDhOsCSwAwBBdDGR0W8S5o3qQRVC3oQoOhYQf2oQ6dBZ9CVhOmNND7K3UmFGUReoTFAohV0
uayigbvKkPQYK/BaSLOWudeD9mL40DGCACRwDT7UiYZjr1f3xlTZYR3YgT5toNjntdK2zU8KU8yp
150S73sjSTy/TCRoHKimBApqEkFvBArBsKFMhA8oS3zodQ5rKy1ftTI8EAk0Bzr4hlYQMat7WGpr
0oPUAQ0mTHZV/JkaxRTr0CvywZZ89gyRzFVee5IAfQR4E4Rv/ax1XEIEYipqLw1iMJ62QGJANaxw
0uKl7z19+MghJSZ+CJBF8oOTCGVb2kHVMFacnOjbsqBuWxgvlZq4Qg+IlkRc33+skg3LNnokegmE
TkrZA2ForZQMfw9AjN4+Uzp4E2TRbsf+394TP59UvL1gMYgM+lO6fGTSrlB9txKyYx49jsmn5Ou7
RkmPsRCA3tt3I3qOIQ5vML12RsvssVMSqOVA4KTbkUHcAyB16EOIiWnrgJR3AOBZUhvvW/1vI7zU
xZuveCAUmro+WnSEQ1Q5uYoIXkJgJcWEVg2g0SL8zRPIDY+t1fjadqpw++UvePBbSZRDseZJSQ5F
85EYk6nSAqI0+x5QWuVdQfte2fb+Pg/BVm/ODXY8cP0muqlQhQOAU8yfDPbE/E0aArE1BlYXPPYs
mU3koI3VmkNfrwnz14WhejU8xm9/5KV36/ciXFywkNRTBcikzFXs5j15V+DYmOdm8CY48+O9PTS7
xiPr7BjcL2UUSy94viulqqVCCvTHT7FXZ3DANQF1JIldd07yluDlPDmGH5tjaUeLDdc5Lft9eRmi
LCnwiKXf5YzLWWdRP+UKXrBJByGRLsTaB+IODQMrDIAAZoXo3v7O12s0xj8jcllzmUCqTmcoV0Af
6pDBaMRuWh0pMizkjoZSidD+kv/oSB5JLTuC/Cz4+1rsV62EGo6qbxsZslR+1oEd0PsHgrcy0RGh
iArFNaHfZRJ02m7/4msCrkgv//nFXGrbqsWYCQK+UeY/M0gPkN6hxkYHaRDmhqIPw7C2w143hlXX
0PeOAXWYwtIXAjtyTW2xeWZac4416bHsoLY0Za1DtOggGJheVikmIZPZQNstgylLimgrJ/sCO0/A
c4bUcARpT3X7JGtvt2f1vbK/Vp4aikxlTQT7gpuVnPpyL7Z9hMKwhEt72KOzP2MmKXC/SL3wPF+o
fl9vvl6MyKXp3ejrMiStUZqBN2rTdV5d9qdefe+L3imz/m83JK2pplB/UyAWB5BUo2gHoIxQQtG3
lYEuSKNkWwFK9z1VkCZoC6nc9XfExQ/kUvtESMVarvFJSolYcje4HZgBYB69TiyF3GC/1RGZ6k45
UrFcq0LmRS1xFpblWt2CYjWIJsugJxjc8eh8EqVZhc1W26PDfOx7E/ordvEngBCQo2i2KDvRonHC
1RB0OSz3diwN1BCbAadS3EChc9Z8CTYz1ahHi1jGwP52+SW1OCi3BaElLwhxiUEbx191uK0S8CHQ
xoN1/K51chiRvVftWl70b7i60Jez5XZiOvZlG+sG+k94KUs2JI6g+T0DXD113RbWkj39/PH4o3Y5
HLevAuRtchNjTcuuslkRWyXZC81J1Ra5anN1mRsJDVyqgU5FKU41NxLJjI6GKIAc8x0clrFzoPcF
0R5hU68W6ZNXZnU5Fo9KVqRGFOVxrnQrEGbMekv2oV6mvrMiBLdkOvpispd1mC/L981Y2SXVnFAt
38WJraM6emjD6GPh7Hzjnm5Mn0cuT0MRxxN0G5G5ByOeGDWeCEMNsa2Ynbps2Ix9B652okKSUE93
Pm06s826V5o6Yj88hlLyVUPftRUhuTc9Vn1o+cJoF1AMQ3bwJnRHQMxNcKTMFv9wAPmcSjAZyRIH
eldQDnNi9W/e4hUS6TBhLdNmDeUVawhbV+n1g+jD0KVFRQ4glwAiLHGVIt8sHR8PiM74EJDPtzXg
1vk+nNVRoO0469uEYgc9WmrXPohxwENl8HQcm2+8XkGOqnwPpSgTlguWXBZ4+u0iYx9JEAGRT7S5
12QoFSWnJnosc1uCoF0aCpZSN26N3BsavnAa7ZXHBpqbEe0eqrjzyrx2Ihngx6k5Gxn4CkmwF4b4
ox1wQKUvKXmM5bUh37UxRSr/Z6DUwmulUplDCGQ4YxoeDS3zbq/rN+eQX1YdMCVEQ01WQdr9Wfto
O3lACirJR2MPRTdmx4qJJwK7j5s9xDlb+VRtsKfgYZ6W2+4hbmDnhUeSW7ximdBIlr4ykN8seVvi
2bnYf/kW/Lr167jqJ+miTItwGL8tnyVIY61xmzrTLvVNuk02oTvLZukbeidBLxPlv8oebHkHNMwi
8ma+G279Eq5M2sZwhVFbgUE1fZNNL0a30ZcIM9ckM8jlWnD3Uw0JaT3ogOnMQQZwg3V7VJ6rwJwb
bTgXDsobo81gzGlD6HJ9ex9cSx1/jM1dUnFd6oaRYn4qeSnr6jHrVaha9TBXQ+JoYoeYVZucJza4
Wjm9SP6eUaSy7TFW/lbsK1ZAoRJeRUXeGET7GIfY1FLd7CAIdPt3XsmpCVWJIkoyGEVQv/m5XcdM
lPMugGjJmNpRk57G0Gu1fSeCaM4W8KjfQZZf8oux+DZHHsZyMVBFPhZReQiHTXrsI6j6kNoepvgM
MTe3q1ALXZLGkpaCP3ck8cBEn2/EDTol+jFuYJTVy04/9TaU8WwoO5yyeHwQJuMQBRtBAixKTXTb
MCpPazW4TSB3G/BZbn/3q/vj4vbjHzM1ySutJEgwBVF7qkOI+Qseo/sBWFJD1lF+hDhmT11Jzh0D
CiiyLthM8y0/9t0B2m5KDilPIEFopqzwBrV9LfwUkwAwqoUH/Zxe8It2+Tu5cxpVk9G2Pd57TY4e
IUBuIQ0yiyQRiAe+509oV0CRbAl9srRk3MkVyeDXFSBTp2Jsj72WPkJc2OzF4MzCciGTXhqKO6gZ
USLQBpAakPgZOyWHmUpyIAnUFFRpSfFraSwuiRRp6ldCFcSnoftI6vdgGveyCg8hVLtub6/FPc9n
jYWohgYJ41MTPDRwPfLlO8zH9Vm1igSxMkOwBQa1+QjGLamS+9aQD2Ui2poG4s8IFdtuWgiI1wpD
P1IwLtIUYic1VZ/EJ0rf5SbbGmh5jRTmNBmKNOhBaagdyKHdCFDGzg3ULgNTyfDKnOD4Ipb9W6Rp
+6J4lIi+l0JxB8vRVamCbBOANaxbEKJ2muA1U5klVFsZytStsqto4eqQ9SCi5A2oXFgxAwldrw89
LaxM1Q9poEAiZHLHUnzzs/orLBCWQbHXu9YB3tOB8InbTnD9JuD1Z5tAojslbfdGdTbgWCokI0Td
iwyS2+/lXFLuQFRGNjMJzU4Mia3G4WdeJgYESXtoE5SQDabxIynpV9+Db8yySEPBOB6RQKmRq1Xx
IyOLZhTzjX7j/PJEG13QWkZbxBl1pbhSmWH+9ym8J2tHdesYppDaXeIu5tvXrpWLqMHLEWoahI3/
hSxBYQRXoa3ScK/13phJHqwwUfAXzaQ0dkoPKB20/Gu83qY3gah2JAhQL4J1bH2/cCR+/SbOoJs7
EiKDIBMKd3CnTp1WfWpFRxk2EPoYYNONypX8FeuSk43FOUesEdS/QfCkQpW2K946iAIu/Jhf6Q/3
Y7jT0EhtCYlrlM4bbH6z1pxJGE3Zmdaz4eCYPGrTGi5mChj0q6UX3u97+OfYPJNaFQZDN/QMVtbJ
s05r2MfAqw/5e1yARp+cKHSipvsge1mY8q9qATcshzaamlDOKwVekirsJ2CJHr7+jxN627iKldiC
vWTa/RtR+D2moeuihCAuG9yYUGbLAtZ+f2YQiyH9QywYr8J8vU3hLmj6JluFziLKad5JP84cNyqX
cBhNb6hJXwLPsesc8qU6JcBd2nl6RjcQzXXU8ekG6txOYLMF5Mz1b/zPfOdocFEihe8E1FMDdI2S
NHGyuocE+JIx+a87jJsclxDANyXvCgO7R/EnCxpgJiMPkfAehp8L+2X+Sre+IpcDTFWvkjHO1WNt
ox37lLs+DEfTA2qY62G9RHdY3ClcGjDEwICyFubcM/V91pIRQf+C5XJnV168BS3qdXHI6wHpn8Xi
sgFlaIXa6Av1KKAVL3de2PxFL7yAvWrQ9+hKoq2oQPaiV6C64W8Kqm/r4a9Rv7TB0VfVQ03Fpfxk
6RdxITKVtE4XdfyiLEfrt9CcPkRjHrIf6MuhxP9we4Wvx8B/5s/FwFRr0oD0OJwCE+wBya48a9VX
X7dH+Z1p/9ywPFjcEINI7IUStuuQxWf5U5m/QGQPLgTyVo8hGtG8lPldl3UQACm2RvvK0EBr+wHG
CJ2G3mUEHnteR46a6S9KIr9O0JXZKLoEAb1O/Hv7t/4u9nG/lYtXMIfK6pIE6jc6BPbLK7ZVvRRl
MTd2yKFYQL7+rqtzw3GBSiajVDbzWVZX2UGy52omMoLzTJmTQUhYDIy/khFuPC48oSHrZ8lsaw5W
D7PhMjLbe8/hWBO9cF1b/0axeGlILlxBeB1XgwGjZOhlvEDPH5DO1Cw85sTmv4O4WYojPIa9AcAk
FxjGaxzhOOp266Vusgqfqh2a3/oGEIrFqs7COeJtv4p4Qn0fGN+jGkEnGPa1I0MrZ+rc/3BzcvEK
LhR1rFWIDpr8WdWTKdTTE4AWXhMQaE5LUPh+6ICWCGfgqEIQQfNmIYf4TWnlNhAXoCRwSX09L4Ce
sioglkPc5tFjtfJVOB+sAA6xO1u0RSjs65bhCugOzfpY8kHYLtV3Fo8OF7y6BMTAKEU2CZMFO9hK
JkDbNoXQGrRoYGNmLqXU1xbZEKmoG2g0Y79yt2E1KIAVhPj4rfAuqcdA+8rjhXBwNVJejsHdgbSd
KqPqEA7IfjzPZpvyZ+9BaPYtPvontLpgmLH/V0WQqib7jGwSmHRBnPV3owVLfPkjuF0GR1VVzSFO
hmtfcuE4uYbbRxzCfXJubYt21Fqtaqb7xQWdF4xPNy7H5bYW3kJdP8ZkXlCkG0gAACoq76H9HB/x
PJ95xMxpLb2zMbzwGj/CQ/D2+frNuORmzm0pEgVsigdERxFqYqZkM1cVvSF3YHC3olbr9N0ZGQIa
tmZtzvzLYDFfXthk/FUpsQwySxE2GcQXbTmtYHsXW6w8356otLTRKHfNTXBDgjAVNpquwhYqBrkB
HQ83BOY4ILBgk+P+TR1i7PDsJKjaR9IC2xHSWjAFpkHipW1hcxAWI+CzyONbYShhcjLBkqVSR5PV
5D0TDSRxPUBaWciOYZwOB10FnLgewLdTUEwr7DpUVmSEaF//ErbNB5vCP6McQH6IWVmQfvqi8LcP
zlS5SyqQfTVc993UZusugqocUYSXsZ3Mqn+IKnhNK9sJLaVMU90xIw6T5NmM2O5LHVZUdKsXBTos
G6GDg59I7AGaoYrau1IFhBFA7BTokTwIwIMILZBRPWWUVmnsCMC1p5FkxYWI/zEzp9HLRjye/cGM
5MwJ8B26ZivQg9xl21boTw1B6TDrpsdkwu1dGbpVpDWqWVGFDC72KkOCBtu0HsgzIMprWSVWhqn4
yX057JsId1MtbccqMvNkpeAFmAGpAMa5SUXDzNSXTDwT1Gib8zB8qeIBRvLguhsdgHLZA8D6XyCQ
W2EPdpb0HhS6LWlAmNNBub+9c67uT0nWJBW1aqJr3GVeBkpR0BpPyE7PNjO+L+gnTyuWyKlXg7tx
MQ4XbIOwKvyelXNeVHvqI8QEbRXtZXFXW/Emt5aeqfPP/hV6Lobj4m40siKNsR+OYwDXN0FYyRXU
mG9/uqUxuLAKAr0xUgVZsKTXOwHGsVWyFMCWVoeLoIIRskjRMI0AWMF+tsfU5MdeX7ogrgbqi6/F
hUmBCI0ytZJy7F3lBUzBFL6/wBreQzbQ1FZoi6OCMniyW9iQHHVuf8WFKfItDB8i81NQtMbRQMlG
HZoV6bcSDCpvjzKv9439wJM1iqiQIWUBjXXgajZ+oVu5Co+qVIbQ4RJWe2lC3AsgaSWVsg7bQlQe
IGsFQWEYNbb+/z11BJQcKG5QzSA5ovMzktsUOiTdOF+ugzOLrBWPUGuY8TsuaAZLL+vfe/3naNyk
RlhKRH6Aa6xDWbdtHKUZFyZ05Qb7OQT3ktFQWAJnFBMKPXosPQ19kdfc1rZsHeyyXbwu9xthU8BQ
z5RdzUo30aII2dWV+ych5HnJuQazR0NFwaKE4GBbf01+AK4+W9jwv3uoP5MSnns8UiGABAmw/MD7
eSEUpzxtm7vxfYvecOaNdqTMurf36QqmabdPwdU65UVGRrloLzIF1Unoe2LoYJ1tEmyY3AQSaxEe
8nu//Eg5+TfbFPRRNZYyPUrNBrV6k+Iiuz2Xa4WVy6lwET5IRF+cMoxgVIUlJHdKdWyj3C1rcF6f
bg/1u/XDrRgX6Q05j2D0muJIg3vkTna3yo+BA4S0Sf7ET+jn2/GG2pJ3e9il7cgFf4WUcTnJvnLs
JKTp0W6EuCDYHLcHMa695i+/Ixf7mzgRBiZJKD5KX2mQrtQq2IVBfC46bTABO/5s4lp3jTo5CGX5
CurL3veTl1xkoVt3cmkNwKkaZDKsXGZwsIaalSR7FcRl6rw0geg1IJ8+BamFnokpxH8DbVsEh0x7
0QHjkLIHDSKYqsRAn/QaJpkzRVUlTymBiaPwWuQbTV9V+Usj7hNZtcNvQUJ4LcyWs5uS9atK3hf0
YUjuJQa6F/ToJIp+EzvO2vKs0YCjfdcCKNTpZqj8TfRzj8RWE55Ecc0GbJnBbCPfljPY2Mm9R3v0
6Wn9JdHHMNpUNfDevdK5vTzumyH0YBb9Cubiqmbie6BJS2Hh6kJcXMJc/EPLwM/CRDSOItPNJoRV
aXGAqD9aGYZwYM05CETQMtDfgZcuGRrA3Z8h0ry+vR3UeVP9vCh/RmEuQlSRH0G3q6fHFNwUVboj
rET5YZ8IzPSnt2Q6dcJ9pVHAkSMYfVE7l+A3lH8W7Wir+rMev7GisEiBfKHfAtJvwbwUrpVrrUqg
RXLOEgiB6p2psIMoHXX/pdVBDAAvX4RCqXiUokOBBpoCw0O1eenJU1yDOQY1k5L97SVoCQftGcU8
u88LKIuQYa2m0+PtD/Abpqr//ADzqbyo98NsQIeeGM5Dmh/h5ukGU/40ZcwmamgP9Y7AglowANYi
ArDz6GVNH2H6GBmu1p/ZEDt5AP+FR5Jn1u3f9TsY/PxZXLgDNNsvmxoXcFXiaPmTWdfod+JR+58N
w0c6GKVDvhyXsNbm1ihDV1yTrCFaxLn+3uw/p8PFtkCGuDHYTSDZ2MyeUCb9L9KubLlxHAl+ESNI
8MQrT0mWJfnu9gvDbrt53ze/fpOe3bEMa4jZmddxTEMAqwqFqqzMBNorlobB8GlfuN2GyxbDW5AJ
c7WShRC/w8b8hwn0nyDTf0/QQYIohgkxdCeHAAwnfH8fEP5qSezMnj9PdBoXVzKeO8t3FrBpfFJu
JpRC0B81THDuoRsiQ13zDlhDjGI46S684dE+Xaj+LEcNknNFhTSsRJid+7ScQjXBzkW87hsn2Axe
bBcAe0M3GLgTA29oLI1BfZljS4tJsqHkDyCqYmgy+QDWn3lSOIthNSmpcFTidLPgDclvcaImsCDr
Nnshq6H/Rbz+sRATs1o9yXuopgrIaloU10JUh0FavxW5nNy8HbGxoRSEkMgUrwhopyXyXaL+HgGE
m4x7zo6WdHrt6Bhv18ncE1Dh4ejAsl9ET8tsZwhugGkDlPou9A9Cv4toi0b3MxXym3+5OhMEpkGI
mlxF3S7IoV3dHboRMkO5iusak2EUoksiMal/h/kvjGKAz67vOV90+WBr22eigxwSdU4mVIL98lEy
ngyVg8C6kNB9tRjGJ0iQhn5hFEtLQf6B2G6hrAP0yQESzVvVgpjnsa9MPkMfZ18sTECHmNoAoiHA
BIrD3GAYPOYZzves+MvGFKYMKBGB0N6H4SSP8T0yrPYY3Wi2n1uYnihMA9BlE8TROxm5lPMPel9f
F1+s+szhxU7BFFNVGce2Cp2oHrwEwwS0vinrfE9CULEMuplCYlWB6jQkxaMYQ5FpYHOsd9niivEo
TB5VSvN/w87yMO4O8qbfYLhxO4M4+J+8is8inLJ877MN0yIIQTaIwnpb3ETxLtR6Tgj9TjGCOwTD
WbIMVjqMGX5A3s9W6OQilkiZUZTNwhPkqx/rt9Q1tiiNbiOvtwTVBDrdw4Nfvf+bTOff2BqZX8B8
1BBUz3QgET3KgFFrPj5sL7lAW22jPrYaAVNN78VYOnoec1CElzLR860z3xHMgZVY5jFFRTsyY2h4
C0LpLbznvTHZqd/YNM95tnMpyzpfk/mgiZ8GhT9hzRjC7X5oOFVz7EloKuUpoaDRR9WhggRKAj1r
zBMHxpsW3ZIIU3Oyu27Fy0LfjFiVJBnKbhA2YnmEMI1TkSGvkDtAP0lYMFPT4/oKF4/3bAXmu45Q
ugdpgmAcqfE69r0jU8kuIHuoYeAqDrZlzZs4u2hIZwsy33PSy3bAg1ZHLwbTBKBfb9BOVDZ8frnL
TnO2EvMVw1mZ5wG6OccUVQ6Ccdd9HBoWCbZoUsSDq/ys7GIv2uAaQEt1gCS6oB5UiK5j2s7ijr3x
zpnJGUItxyET5AyNM6FOp14R1a4FK3BiZCrABmjowQVQdNqU77XAB+Esn3HNkJhMoo91n0zKgOcM
5glB7Be6gdfv4sfRITZ/GuJCbQvx6uzomdShHcUJdZ902W2/D7eGF1r0ad7Ql4XxCdhqr9yRV2rT
zboxX/Tbs2WXj3AWJlG7DqCO5KP7FRzGJN5kEdQ7IRu3vsoFLMnX3TFpQ680mPUQJ/0oo0BZutFu
EUWHAMzjQrTPTdw5MYCtjAtFT1I5XxzG62A7jVVZ/UZB17jYSg6BiobEgbpxTJUtKWP4okGVBiFh
SDSTKIOpY/Q/ioe3DENKSVzcJVN0u36k38dnluvl88tpTBhSJFCbZE1Bj8Sjv0aM+Kg2SP/3+lH9
URwWc8UAjwfCitGqX3JTva629W3mDhuuEhnHUTQmPMmFUqWdij5ECykizBE/VSVEd1KfOiB5tWLj
Ua4P6COhIOT5iXYN3Vhez4pjxBoTtgCJDQNDL+kxqh67EHruYmXPWm2un/jlVcDcD5CO9n3w11d1
SM3KWKUmj2Fy1IsDKf+RN34uwXhjX/fAz1CkDJNCbICznUHB88VPnfWdXM7iUcn731ZYd6xCcAxW
cMfCGaQdOCD2gFu5kQV0l/AQ3kZ7kE46/Nr2xRwbT+kFN6LrSM++BhuVxL6SNAOaFFPsQF/c0iko
bGhsSdVbJb9yNslbjXGQQqwMGuktxUynNpm+J9vK+6JXp0BQ1kq2mLgq7stdCCY3c+bEg8vx7myn
jE+k2ahhEHv0j/0PyN7iztKBzHdmyze7u4nrghfj3dlqjP1rpFULKZ0RCnSwoARPdCxu1w9zMYhv
l+HZCotvnF0TkK8Gw8iSVfXqK6oidlRhQCp9AQPRwRjfDFLZ/2495vItwWGjZVQNQHawGyPqJu0v
0v+UqtQSU9RC1E03tpyn84VGOwLq2R6ZGxjsehjm1gThCKXVa6Xcx5n4yxeMl7z4NfbDRu8yM4ZU
MSDplpGLr/NUiSjmSpydc38GEwP8vAADiYqazMIvALrv3O032t1sga7mxr8KdzwgJO/TMrEg6fKm
L4eJHvEYccN6MmuIG9KA3DTSWzRUkPZVzLni9ec5zvkxunpmUOAv1rIAKIBjs3D5RLFJqPIczW+D
MPxIOk68u3g9f35ZmYk7IRhc1KgaKXSgwHMW67YOKs8K9JEg+T0uCPWcTu/rBvydFmW5ns/WZKJP
0k5lhjALj4EKC7R6O80EQtCun3pgt2rgPVEKn18KO7GpXXJsiLdfJvrIFTG6JIH3gIKhCXqnUgNL
r3HOMaayhZeB14FZvH8lOrAanXNLqrKb5eBEwdY7qDcz2KkxJG5yjvRifeLsSJkgVBUVmCkNlIUX
WPy8X4SoZE+ywF54/f8jHL9+PSb+6DPJi0lC/A6yu1Ic90Rc+EWSu/UdcVxPZiKOH06VkgZhcAq0
zAL9/6Yi25q0phBSqwS0rk8bKK5zQjnvbpKZAIMJw4wmvopb2O5+R5vUDW3tfnBBlrPBZJm1vsWL
XSECgbAFJoUGyAc/35mjG/0slZ0BUrAoNaPDUsCvHoL3Ot8Ye/B4W5kdHNWtgdFzV3miNq9d8n0E
/sMN/1yeRREaGLYN0giZuQGwWlnUJ1kh0CyrnLJHWBsC1CS0+AeRimtd9E+NgN6QPFTW3HY7f4Hx
Tq/QG3qpev82N+rQJEP8PpYqSIn70dSnxE26JrmS9FZ7iOsZ6e88XssD6ANA2VJYje4FcfB/EwUz
W2KimSgOkgR4zFLZoqkr2+2xuvZt+VozoUCKEqVoDnt5p1o9H5d6sRLx+TFZnIeUa6TQIhElrdAD
aBLMVdcdsJERWJZK+hgGPwvNafqcs+PL4eXzGzLhbAhoFRAJJlSVv6rZK9tTW3A88fJ19LkEk0HF
WSkrGSAeR79+lYK91sUPKgwklR6g9s5xwMte/7kWE8biro6hPacFYK0CIeBGQ+V86SJxGbUv3wKf
6zAxjPaYliYp/Fzc6Rjjc8K78jV5p5gimh2wAdr6tn2Ir2PN6q54D7LluL5fCJ9LM4FNzcfBh5YM
PYITDqpcVlXw0iTeB2OCWFY0cjDHuOJyKO8IOawdxYtgFHc9qPkUjxPEFgtb2w+TI81JDsoWqA+D
92ZwBBMMZ3cQIQPGr9jmO0yfc7mJ1xeEovLXfBsD53UWA1+64Apd1C88Ayw7gZdsCYYwfUu+52zw
8tX6vw+mstVyQQFRiLhQNwLuvQG3IKYHwOK0rZ//Rl1vPYiAQ+vr3rK0Gycjw97ibb9Nj5FX7H0T
AcTTeBn9YuF//dlUkQkcotCTMlpeYYvQiQZuJqqb/VOteqDuh8YKKP/v1P5a3cqc59+6h0Mo4usO
u0QWwgmKOKcWOj1Ufakj1ayCqw64HmgZutM8WF2vcaLkukeoIhNWZN2YhmFCbPYBA5dzwxmE0Gm0
jU5/zKX+xDGY9ZisikxwEfR2zuTlydm7hWb6N4ozX8m38rXoFifitlZpgSfB/peLLkdwlkuAtK7v
pAlWCgnpvehkTuXJELYEEgE8QoA3Irt1U08snPV116OZKjKxBpkiqFFk9DzDeR+U9wYqB+sL8OyF
CS/aoKv+oPjCUZ9PtIWyKsSRBpB1ttC2GkZzAKRJ4TVyORHmAxpwdpZVZEwyiY0/kullxERqgSNZ
YLC9N139jaHWxa1XnFFi0hYllNUgbPDxut3oLmmnb+ebZItZzr+htPoXSe6fAe3j72fbM9oZRDLN
R/PA9zDy7EKlprGbveyUXvGk8+InJ6Z9POrPloNuC1jVFdRHFnhod514aJa4yoY/FXO5dPdnCobp
g68+EMkNnsgtoidYjXfqcQJps1mBhK01mx+im5wMLJvc8bDmF7Ewn2m8+vH3sw0Gc+RPkoaQtkwk
jXs0J16j58jTvWWMUHtN7vjdKE70/jiJsyVjEAbmmY78RRFUa+zy5zjtwS1T7auE90zgnioTWWCY
elX1CGcZEPwoDJZoGUC10fKPzTb7Je18UGMlEKXkJUrrOZr6UUU42yMmQpUsNuD5Sui/FASjHTWU
0MDdQfxwZ0Qd+MFjTrDhugYTbeo46KZExfuh/TE4qITujJ8gY4dCsPHE/4gXZlCXl/SfjshyfjRF
LjQSgWcsqVPeYBJpoSm0B1e0IeUY4JUi2AlnixzL+VZnFvQxqdGLPdV+4xp0AWxdYTgKw3o8zXbO
1fABzT/7fnmfaj4d8LwkiWKBvsqMInGzfjnwvtcHWu5sjVoo22AAmAJlj8lqDrkLUhok8YJXWwlX
BoZzr38MvZ4tNshBKeoRHkKJ/hRI6jX687kgcPIj7paYXCULtTTEHN3yhB1mi4AzE+ji0ZKs6i2D
lGPGy1Y4lx1hspW+aQQpTT6C5h8jH4EjLMAeHGLmBm7B+WS8Q2SiSeZLyHo7CYcYGI7R4CTr3i1F
6XHdMi4Ofpz7FpOYNEI6FLOOK3UpiKnEHA5Q003MdiMdQJY47iYbOG/f/KPHWgomSjBXtce7Gy7M
ilJJAcRGEyloyGX28svjTokrKgvIBafMnmVcTNFmOgDpfyM4QmC2+LSBYg375NesmfVzZKv2+klc
OvDzX8BcimJE6rroM/9Y9mDH0F0lmZzWb7z1VS6a7fkyjNm2mRZAmKEKTn0eWC2YYgp5NucZ9Gj6
RC0lsotm00fSogf0JvaouSavnF9wyZDPfwFjyGSsAzACoae1MCg1VnMt6Cbw/xDtANlshSIadxKY
u2nGmOO6n8g8xP4xinIdgPLSLRsfoliYqQfRNWl6b1CjLYmFTSdBpjolwyGJFHd945fi7Pm+GUun
jdr4RlEHp6IDORDammgYyC3n2uBZEXMxjmk2Q9EJdiz4nTcXrRN3iA0p5SxzKds/2wt7I4aQGdKE
GU3eD9Ct1wJkB/orLrUSbxkm307TEmNhmoDCa3sbz79Rk/fy/l1rK9sQn1TwwPsQ2lr/ShezxPOt
ka/JKcpaopIRAyMxWW4qk2+CKM1NFm7uGkojM6aO8wmFyqowi+IU0PGUFVAZ8Ik5qbLpD4TzJP54
U7BvjvPfs7jT2W1W9lUpym0K2wWbl4wiVA8SV2k+ivQn7lQzyPazntzK/lue/dulmZBE9EEZpQLH
38sJJvUru+kgySmBgr8Nd31IMJRa23PRX4/JZhkOX/8SF5Fc5ztnQlWIbsIklAVKEPbC1AxK48QU
wP1UV47g9NaCnGpCCBAgZIDLF/xPwk9uEWv52munzwQrscEQjpbC0IXNCHmhygMExwGB3seLj4co
XcLQ2mJMmJrEFtLntSIc20HCfM3PcgY8v8938xw4+AycDIbnXEw8Ups80KHyhiuvxPgaTcy0MR4i
yFVK8rZuHmOfmk2vc9KKixix84/KBCiSYCSB5nAvxUt/dM7STKGvBobwLXLUfvkAKKObeIL2s7Nu
TZzdss3aWpT6ALgUAxe8sWu8P2DBfHgIJ8izbdoUo78qmJ/pkQq6pfle0BGOW1xsrp+dIMuIPAnp
KEx1szxju9/NYenIJg/Ss+7lTpmYgc07OZ4fsqMc2khDqYfwI4J9MtrdS3tf7RZeeoi/2JWXWLVD
XEWw6W55EIkAw2m369+Ol52xzdlJibJpzJG0UNAiKEFmQ00cxO1p70aV5kXji1+CPmocLb0QTFkc
vboQr/UyhigXcZsaytuJ2ph4L26KbF/1mR2NPCVsju/KTLASmpRGlZ/7R6N9KIL7qmocNfrRxXuQ
Y/MsgGdkTFBKagwgSgKuhAVVKjqgYO5GkKvpjuzlB/WhhpS8xYtNPMdlG72Y5wnkPPSB69pNv/Gi
svVpn3kRRpfA+3dVVOjHaO5SB+OtvOxmJSqyvd6KlkKud5JwrPrXanYLXDRNAD3Vx3Uju9jlPfcr
JjKNmCjWRnUWPqbSwJzW3NRvxQ09oMdqCbveSd5Etz1kmE/DlcNzMk7exg6HZJLaR9B4wyZH3xbC
h7QHO4HC0wi4+No62yM7IZIJutRIELuBK2u/wbQK4gCL3rbm5Io/lwxccckeRDjH2FJN4Q4ksS7v
a/LCl7LcuGf5jJqUkpjMOOZ4W96LTuf1VwrW1wq88SI3tf4JkOR8y0z+1IUiiXoBYxpGU3ttvcnn
GAS2i3BW5czztpp5lRvep2SyJpqWiaDXyJooaFeh52Eq8UsZF5ziN+c+U5h4kwrqpIEWFlU3D2Nv
yMAnZOAAtPHu60tdtfPjY2JNO7Rl181EOHYdKD7Vp1p/G0Ul3YZJ4kUTpnLLwAXtchwtrMu85JcT
6BQmIQpnDD+0Ma463/gRlm9JzMlweZ+KSYEEoSBpnOK2ztItSEY9AUIMoKy21yPL5V1QhWoGhVwc
S5o6gY0X9COTcDQMUCaLL4nIa778hV9/LsE41WiMVBUHFA9GF6wSPwRU0h+gX/eaY5DZXG7q0THc
8qYIzQn1PTe/1pBnHf9ZEPv8FYyrGdlQ00DugtOs/xY70ZKlZwG6kOunefmi/VxkOe2z+KHV8TgT
DLoeg75wVAMQlqoyG5HuouhnIt6tL3YRAqdIn6sxbiYNYVTnGmBh09TuQ0XPrVnWjvH0OvsHXYjN
FCIUeQcRJ5pbhIDnuJAgyXmdGMnPSIFISEPsNlZORdRyyOV4RsX4ZSDqagbYn3AswbGdBVdg0eSk
GbyDZpwvGcBkiWcudCBBXpZQhE20vU05Gs1JN4BXEDkflrcjxhnHIi/KRtWQYNDKK/Jpl+mlw/mc
vD0xd3zYlUEuJRhubWgJojNMcEAr2dB6EIoVdqAE9qyc6iC15zgzReXQjH2Jsl9tJlPv1HJkpupB
rv5/+Tmgoc6MjAV4FWrvT2MF7yU36EJDqBGKCR7kZlrBqq4X0tzWwczHJvf3MQog19ye9HKy3zOs
P42cpY9rtJhCYRloHhWispRAoMaQcgiJCihQxQ9idNv1+aHI6p3QZdssb45t+grySrOGyPAMCiVS
7WpAYFWDk5JxvhYL1QJz3mxoSgLsA9XAlthBYfAhEE8SdMMnX+HcdB9Ps7VTYKKXCjrbWu0wRkSS
2uwTDMzOooWgOtngweusPOrfeqM7pqq0S7tgO6a+3QXXZY8BwLqxDRV40aQxoannasrgyKHgiXq7
71XkVWlmynL4piiBU0Km1dCvFQksuOqNMWP0GHUmHdICHPe9wO351aqYQAnRxiSJOrxIxJ3qiqqN
N4IybBUQMCd2SKwcHJDGzQSgw9XCQRlvAK7t1KM2o9iu7zKXlPbwyjM1jo+zzEBjrooVGQeoboo5
QIqPKfCIHBdfPtPaZ2QDo6CkJdHIQrq5jGlVXmiXgMoQd+l+/o1m9uUc4tN5mDCZR6MGZfV+eY4b
Xn1SN6BPxWQf+QWpEzS3BlBX8ZC9F1u95wGDCZVBbTShLyJghFvNmwALym4qzZKuFh2zGWDiYRlT
/Rub5e2VCZ990/q9lrV4IoWvUhdA2/yqo7x+8rqN6CxuTBvbPuwbvG61BsKXk28JbeKuG8n6PlBq
/5pDdOAdQiMIruFjGCIMRzeJHpWG3KyvwtsIm5SNs1JQioerDpnTosAlk/xYX4G3DyZkKULSdikq
/KcMwpjxfNuEz0L8a30N3i6Wv5/lW0JAojn2sYbU3msCqIF5LYvFIf/aYXUW9KVLEEzql6evIt0v
kh9ycyfNhafPnMPircMEBpCUxr3e4KPP0GCe1RSTYgjX0pOGgdz1I1u/t8Dw/vXIAkEvQhntxCO0
75w8+qllvqNiWh9aoM5UFfb6ahcZUD6jgc5iuwghadvmBFABaF5MWnBrQKqyoSHU0W6M9nFQgQcR
ml0T1vfrK/9FZfB/sU9nJQfTMs/GKAY5d/cHNRo0Eq4jp3uGgqxNTiNU2fCLIG7t+IAsEchI/stY
wSLAIEDdl62Gx4BY/a6Ab58MznXC8TAW8dU26jwKFYymj/pFpHvbJQ+yVN2tH+RFhMnZJ/xoYJ45
mdFHSoNMykftqbfFx2VEvsCIPPlR7CfI10U2GGQ5S3KMlO14dwZQH4WPozOudRO64MhE/EetMucN
RFKcyUbK1UBZDI2OyFY4qFbOe1VnEWAFhLMhvqgspNSYi38kL40324lTPdRXkgf8pRsd5R1gkQ+i
iaYbxou4E7+X6xp/mi4LBqMZ4mYv4QpdcAdg5cYgTgTOfNEE4JSXWS6BfiXCsSiwcUDHUJ8B3agb
zcnlX/FE7Tl4SIHvs3T9vibydQP1TjujxU7IisgJZWSeEwhX1eQYgpo3psPelyo8RRLM7kXbcW5R
BgdLXqSh+KqnV6oRebmY/UoTqOJlPqb7SbUvauVQOdAvtmTUxDn28xc1+c8DZIJclJGuyOul04wm
VWQ2BMOpi9WWr9odRm8raxkQA4GxZWzID8UVuUquPNdkkiASiED1UHxBPX3OUdNvKsOUek6ZjXP7
fRSNzxyTCHLW+0thJcBY0/RqAAXN8cPljv5mHKCAEEHPJWGseNnm2QpJMAeRpKbwQyhX1SQ1Bx10
3ELcmUZROLR5wWj4w4g8pZIg2eaLqGPOmxJs25zfcfE4z34Hcz0WYqEVcTGFJ1/E1E1SWEV8mMXn
IX1LIDw6JLIjUQia4dkHUAoVJId2rRn3o4X/k3N/Ll9u7UgY01LETJerFEWXUTpVqDGOTW/1PtjK
qwiC4fexH3MytYupwdneGVPKtVIRg6BCK1QRrFxsTMNPTDF/maG8un7MH6xAa3tjUmilavygnqTg
VOFzz0J1ELXkPqXzTvHHq1oktZP3+XOtaBjbk27zMgqACtdumkJ1AQDrzX4QkO4X9HqWhmtaSdZE
9dTOYTISnq2qvyt1V/ATN2jRiRt6U6x6W2n8YzqKbu5DEyao3CjQvWkCqaOete+0xuO2LppfSpHs
tLp5DijZocnyWqZaZkONGt0lUndWOHAO/eIF9HnobNVjmtPE6HMYXNMV0GEMtoMKrVSMEumhWcSV
u37wlzFAZ8stF8KZn/VBhhnhBGgCvbK1Xe7OV4aNR360VXeFXXL1WC8GjrPlljvhbLl4iqhGqhwj
yaKyG1IUQ2nOcVmOx7JUwgOdwKCvLnOB9KT726AooZr+8C+Pbdnn2T4iAxp6aggcquJ1L5mzaO2C
FPyEuRN74BJNcz8SEwzTvisUo6v8Y+ynVjdvO50c+ll3Q2j/UmI3ufDY951FamGrBxroSXTOmXIi
Aav9kqe+0s09Unc6XJV1b2LCwKLTTSnH9vrB8hZiYlzYyb4/lEZwIvldKO0TDeLAICUA/oOzo8u5
1pklMsEtJWUS6eocnIKX8FSfQKYau3q5ka4KK37tfixlCgKlvIf+WbyvTsNdCbLXg8BxP547MGGv
pr1QSQLAb2XxXOuZp8oKpyB+uSjy5z4Ntm5A/BxsGQlAAmgs7v3nfGvsoE5nC478DJU4N7mf9pBd
5qx6+Ql0tioTVrouAkJHg3+kmISkd4Y35R+6T5Dg+63fLIcL9qXb3ku9pbkpcxvHl/FhZz+ACTRS
3mZRG6bhKUESn2vvdEzx8vMzGyRfdhSOG+ixQ9cBHIdV1G614XHdji/j5c7WX/KbswDRyioFU5Gy
1L/IboHzSKIZmO+tuUclyhkB6OS++i73kM/WZIKSESqRXtY1WgWgVV0Gf/TXzNMt3dNctLgCbtOa
+5WZuKRh3i9Ra/RCPsb27cbyk8O8yYAJvmmfGrfC9Gu+S29KyK2hHWTXlUkFrmTREhL+OnUA/8zX
k5b8uelTsJAecwibD0oJwTTVksFEVBlQ/hx7jstyT5kJUUCSgpgwaZGGYYBzKpwusMYr+bBg3P0r
yGvzGcTWo4TBVjKaKJErqdeB+MtUM4c+kkB575b1SxPc518PUYzDYIw7pHrBvNGNHRHdjCcaebny
/mmebFVCj1sx6MooPBWz5jXoEI5aYZUNGmcj8jBPFA5JKpsxpn0nX7cbaHwNo+cXsyNQCeSYsWDO
Ndpf6CbIEC1NJ8OT6V2pXEnKZJVgM1/34A/A2IpdsTWOXAvBmTk0C/Y9vxdnC/TtoEzxog1QnxKy
pN5KDxVEQBp0kYmdoXus2ig7b3JHMXWPuJqrXFUSHs68bgH3IJnY1rbyIM4hMpzGAQFmbQab/lh5
y9CytFOc2CUncKJBLnjRHsVUnJW+zz+LTcefQ19ca+2ImCAnkKnJ21hcgtzggL51W4aYwtVxrchO
4gqn+Kr+O/SB629Dgy2T+JgPT/QJ7ZKlLLQw1UpXGQB3rRNu8hs+xovjfmxNRG4FpCUaDAFPQVNq
bifefC/H+dhCCP7paUDkxmUJ9H/8WJcn2m/XrZm3ByZoDQOmtcoWkJEAsDgjqqEgnTjrS1wuuJ75
N5NRCU0zKpqBO3+aZccoB1cr5UcIbjqp+CwbyTX1k6csmUB/z8k2eOfHBK9cjqcC8M/wBLYKKzNi
e/JRvFJ0XuTnrMPC+zOaT3MwoiGsS5LdDHtKNCuUw/0Q3WXKqVQKRwqnxwAC4tUxSbqjNESu3OFx
HnDEiZYNrfjdx718llzolGZlU9bCUeweDNRAMIkHxPtOU1AvxHPXzwaTltx6Heei/cioz1Y18iIC
7V9mHLOmfNC0p34+RYNiatIbyNatoZlMITGes144iHoXgy3IvzVURKJmfsrVyPTbAGLcM/jaBOiC
t2jnNyLITpvCSqGJ0OrqKdIVq5Kjwcr1MLD7Pip2oHc6jGN6SONaswq1eQ/F+lrN7hR6ZQzulEvb
UvjNsWNOVGOn8pJUqMAolWDc/tq/wQ+nndf6ZraJdlBZcDpjI4YOmgdQ9uQOXPE+LJvBRWOjFVkf
nqb4SRfvBAJHnQi+bWFqfrZpwqukR+XhX254sfuzDxvQqejLpdameP1eOKJsiT64HbtqDKoIwQsP
+oxqs2Crb5yFOYGcHd6bW5QRawON08hQ0Zo5Dr7oKBWuMeAstMYW88eG/tKK3CybzixQFg5kHmqY
59NMYAxqXyQzRSVILCSU8so38EOZfTY+rm+VtwwTG9VRDoBNxIcNylNhnEQDzaeBp4dxGav7GYFZ
WYN4UPIhHmKwKNSypYpPfS2B6Iaa40R2iIehBfLSfm8Ew01ZIU2dntNetHOAw+PhVsjlzdBGt6k4
vtbdEGEeTI44EfT7o1sjmqhQ9b/SBGwICcMQvJBTEJ/AT3lV7vs9EpdH1S2AwRBMdSH/hcgUuiwD
sTB9bkvvHXB5Ni+B+n5OzM9g8paShJUKrvn4JIUlCKFuVB8NF9p6Sq9amhhDYgXSG70Q2QLJTAzq
T+agtQcNlRXjJq7fEzJfRW171UCDLq68dUv5/nJkfhwTA9QYJU99+XH/e1QpyWmZCwZYw26v+8ps
b8TWlH6uL/stQWBWZWKAquBEosyPTsJc7AwBCSy0btaX+OYDyxIq2P4MUScGKOC/hplcnwWjXzYm
5pqZ67KZF7/Vmgdi+EBKf7kcvy5jLIQOZ9FMDntVmiiNTkmlbMQG1PpqBpHIxotQLJ5aahpAcuVp
adZxexVl5c7QKxdqcieQD9h6Jl6Lmfg8l6HtNxjYBwBugAhxkAZ7qQBXYjcVEFLajZIB4cpOulNj
IJeKbDwoWm1J6vCTKC+i2t1GmAHTwruxHUx4llnl4gYsyW5aUW/IYe60tgsx49gO54RZSG3lF5i/
FnHCcWdYutZZ0SBb6fRj/Tt+fwEzJ8y4j9FqkawpZQ0u8eExuYrtzJJQ0wFK3syOfFqhi6b5aTcG
4xCSFk5gqRGiU6AWXiUXbqlOnH7W5cB0tsaSE5wZzZgOStcuW1JAXFAS4mUkMkOA+KDrtMGb1cwF
L65EL6wx1DPTPUl0L+5ugin15PQ9njZSmzjiiKSmLSKM6g7oOej2JI/O+tlf/MIQjlFVShWAppmz
6FoSarTs1YPRZ2YpZtdh255igUeI/L1quHzis3WW33F2HokgF6EUqhFedpOT/9RbM7zTHR20fgQv
2sDOdwooJXiUgt8yL2ZV9isUVFeGOVEPxQxR8yek9Zt56Dddyumx0KX8+C1GnG2PufWzcfKrQUKM
UOsS5DiN7JbDYGYQwg0nkINMm7IUnWGSTbW+0qdqU4R3UHpDDetK1zEhDcBKS+ZNVz6TCHPw46+5
l+1MhQTD/F5pN+KgHaoO/NxB6SjpaUCUAHwwK8mRpj9kcfZoBZhjFzlKOdjR/EOr530bJFanVbsy
bnZ0hLhcMJug4rXGCBhPtd12dD7K+QtNniSED2zNzAjQJJlki3JnYXLElINHQ8YQEK7MGFd6H970
hXCYe2oWkPAt1NojdXzfGTsJI2mzditOuRv4UFGQwZ8j57eRQi09FVFouTKgLkGr0HxplOuWQA8g
HbwoRQlkqC1MGRP/BgxmZk73XR2gLtLtJuQz0BP9JxfG2VdiLoweb6gS0inKYUQdJTMgkWdcC1V2
t+5SPKNjX4+NP2apBggzwECRlrlqei3J1UY0OEbHcV22sadkflPUsaAcSoQVNdUcY35P/MFd3823
F8RXF/qw/DPHJRPGwkRDjECvjMpTvvWhIxhMtdUFwlWSgEJrQAKBsbT1VTlnyEKSC+rH/pTE6qEy
7pTmrfBjO03u44Fw9E8+hGpWHJdt7iWqFBdloWAct4Wyq7/Pw3exyraB8kzFxJzVPRizbUlrr+M6
9Rqh3MnRc6ne9X5rDlnmzEn6PgbZC9WS0FQxO2kNIwoiSZH/rnvdqrPCUqFGDc0PExouRKWPQ5A6
8OdrcMFYbYLHq+5nZiVkTttV7kQMd9AlR49T/LeFoqGwOy2+02T9lkaB/f8fMlU0WZSIvghTMz2V
EY2KRoAO35FOp3GmdlMTRxTh4dv1dRa3Ys/4fB22vCj1ndgK8n9I+67lyHUt2S9iBAH6V9oyqiq5
bqn7hSG1ofcE3dffpPad3WyopjBn5unECcVuFMCFhWVyZWKdTPuSjhDO1fxQvSwAJeuMHVSRNxYZ
D/emyXmbFVNdaGeiP0pSG0Cm3JnM9lT9x3Ui7m5wj1pLK61khGlnYDfflAHA4BoFPdoI3Na189u8
nXyzlNBRStM+0c4dKDuMfHb6tLZDCq2wCiOocu108yK4f59rb9zWuActzFIzh5Ccei6754p96ZrO
1hPNY1J4sIr7evo6jMOBNcvjf24q261yHjpV5mFO2l47G5nsZJbpIO72cgiZyqqrNqVTSanAOEXG
wnnrLO51qJaH6pmhHp9SKNQk1m5uT/K4fL29t/XI+GvwZ2+fANeJUvchTVrtnJaX1PpRJ+C268y9
3BzSWDQceXtXn5DXqlROYRwi3Mog+N1IKLyEVhtMsvFSpYrAh4rW4q53ZS750MV47zoDsm6l6msz
8bOyfYhBgnj7CD93Yf8yS4On6SyVKVcSBWcYUdmttNmrFcQNcQbYTOzIyzmrHumE7k0c2+OQCfzl
7QcXJvd3DAtOzkjJLPiVSmKuEuF/2/aexYpze5MiO+G8ylTFljKGePuWBMrRdB2jzfdDj7FQDGp1
1ApuL7f+6ltmuX7ezQPfI9c0FYoHXkc3whxf2vbL7QVEx8a5kiU1zaIcutV91a5UqL4Jq1dbUcdR
dGyc6zBHK0RARJL7pcFkxvismZKTNbPTUMsue9HUnmhTnNvoAOGb4mzUzj1AczmToE8JWiVDZAsC
P2zwPU5JmjrwucHW+iK9N8fIYzFxambsU9qdR4X6ZTPbJDSOqSZKngRb5PuVI5jtWd9X8MUGqLhw
r1nWBGn247Z1CHfIuY+kzMvejLCMMmdOPkVOjogyJqqjznIwFhQRlfKgW6gwisTSbr+rxkdZYmP5
hCC9rkBhh5xUdiKQj13ILr6EvSsDU78y02aSY75DPzHIv4jm8z9rMv3tyT71HNuOdI02Jvdpgmnl
DhUlBdWjUbe8MLRkL27TQAvRNQcZqU6mk0SsXaiBAqTS3HKSHRVSOLQMX2mMiqwqezlJnb6SXWZZ
QTezwDAxXAdK+iwWEagJ/AXfvQSTTd1I5nqdhy9KphzMyNzdNon17tzwSHz7soqWBVMdqEmE41tH
Cr8ljRu13xvwQTRdvAPBgG2QURBkXa/h/pscGh/EHBtrYKQxSJXCu6/W0N7X472lB5pxWMWOQAEN
ykuGljAw4F+y1B5NlJFNWeD5RQbJubBGxhy+piIWydQ50GdlpwHzO0joY1mOlRuoEwiugMBn8rDr
eUmVNAPw8KzHp4lJPiOyY8aJXzfgM7WS19vfVbA9vt1ZNXknNRrS71ZGry6pAIclTlRWXlt+nafo
KCXl7vaKn9Hzf98yvrE5AjE2zgacS2+FdjZixpSdJiDpAeqE2FpqJ3FvL13rUG2EjL1kq3LuRfX7
Mv1IMb7ZDq29YOBbKo4gB/eVONYEX/wjv7xh63wDo6jVJm3NCbFEVr/I9BsEKGyjw3hPiKMZ5lMW
Kz4l0KDQI1tKUEwZUi8mT/kYKXadKg56mp5e/RyVY6F+n+bam3RQXFvyaazcoo/wt+G4kgCm0k+d
Jf7UKgfFyhubxu1uaNUa0oyk983UclJWfilGSGiD6keaslcZhctSpV6m66kt4w+WAsAblLgUDWri
bY3H9VcOniBzmI9UaZ1Jl4MmflRa05PqYddPO73Z57p8zjG3P8sNlM4lxyLzbm5SnxkJvOtd2dWY
gQa6KpEdS25sE+Pi5VB7FTDvKsNJjOyczATMn/WFEePYGObrNCyj25EJPkHVWqTLKVJxNkuu0XSm
AyWmxK+aeHbaHEQnHZq/eY44CkwoxM6W4n0o+qBHp0zLhKozAs/I93lBZyhV4YCYADh3ZCupI1Vv
t+1ZEGrzlKtI1kNM1iE9ktNqV5e/CzCXMfkXiQWP8vWd6LpFQKZBZU35OyYctFht4iiZLobxSOqv
Vi8gBPnMcvRxL/8ssP6AjbPN2FxAeQwL9O7CoHDrmdBJ33VB4fS2omGC019MB7OQnrwzXJj97WMU
bW+NfDarL4aZjQCOTZcGVATtLNn6FAuW+Dxqxu2QC6uNlo7mkGKN9Tkh1FXcabcKajCQCwCtCoZo
Jxc4E9G2uEBbm4dCX9ZDJRMABdhWmzz93w6Oe6CWuivnbF3BZCsJ43MH+7u9wn8TDv5rGbwgp7Vg
RB+d5Qnj9MMeQIkPykt1JwnRrdfD2z8L8dWvxRoaY/1AmfFaTj976cUSkgOI7JxX3rRKqhdQEJsu
9atFbNewbFTeH3LX/IZY13RAHgrSC0yQi8JLkfnxSpsLZPFQTMTCAL9g4sPXmLPyF0le68nN88qr
KOacEtgfr625qGaijw1ONFEbTx4M1E0FXIofDHSfn8s/H427uf3QVBrLw/FioL0SMsjdjTu1/96w
BbXEZPpqFSAs7WPZ7eLoUV0MuPpvVYXOG+gjygSPVSLdjfVXCbya5ls3/wwryZmky6i+6WOGHnJ5
SrO7EbPXi1Ke6DK4Tbvs4vkVk1Lo78qdI9E8uG3x1+yQyCqkLnUMp6Ev/LczipZOMZrV1+ZQAEmy
Y5J9V8fft9f4PPABb7RdhLu4+siKQtNWcygTtKWg3lB806TIU+bfUtMC+3qZo8HJptDOh9LuNVEe
e800tutz6XI9KbST101S0gdDW/ss9QVbvH2OhJ9LGI0swW2LVovPJG+J3cVtHKaCsA9NL0ftD62t
m/8D9OztrRGe5IACaTmQ9YqzMr1bknqvk0fB1q6F6dBABdHYinWhPDOkmgNqiTIluyTRaYkCZHvu
CuCwYqe4Sx/xXpp3a8KaHjNfxDV1tTdvUF2xTGu1UZ42YCxUTI+pLfvQmEx/LO46wksCLOuMsZ0H
Qn0FCnvnr7ihr1PaOkRnDT726KJYYx16gIBJt3vtLjmowESPP1ZM9LzT/3OlQNyM7XLr593EAjFJ
ZJC3YH/hiUAhLTqEu/y8jl2Jcb/Xz3KzNc57hQZLsplha2oQ/1zXUt3JASbksK4nfuGu3noDu1NQ
dgbhOp/9MLqATDkZ53/3psNO/iF5H3dCEfZrF3C72vphNye5MAP0RotMPyKeqD6G8g4Qy+BDRaxx
EkzVLrYau+ruPxfx/viGf/bJh6vovYOrZZ6hF4M8wh6D+CLXtvJ9lX1vfGm/PKHpJLiTot1ydmMM
lEFPjM2XOBpdOeq/aKPkMKgitxXQ1u9LqezrEDUtE4C5whvHnyq5w4h5zr7d/iHX3M/21Dmb0nXD
SocKlIAsHU91Nrh1K+JcvVaP2S7BhbIAIYXJksOMUsx6kd0/IRkVDpqLdsI9hEY9L+XcYCeJpez7
vA2qVtCpuIpCMQzDUkxNoyr9KMptTHRM4kjVcyyhButESOKMlpN5q3oLKjwIHtzcckCHAHZVEUTw
A3r6ya1tluYOMWdAq6/O/aJW5yZ6kaoSBfdvQ10GWfRNjsZgSSggzkowRag3pdo+yk+WqYMdK7br
GCkEsMxmVQAo3Fy07l1blsXVabbXmB6Y2nRqu8IeWCdIKa7GkdveLXe12EhajN4t82U86AcVI2CR
h+vlImoCMbj2pu5EqPBrRaLtgty96ocuQXEDTenMfKK4OTKN3AhSO33/ozTqgzU/374/VFtP/taX
4e2OYFhcBjvOpaqeJAtFfN0mgCwj2Vb2yjInLkKiyziOYOsYp9FG6QECpBUcTGPEpT1WrHksjJ56
+TwQT8n1zgstHRzJ7QBUolbLfgduVEc1lgH/LuAMTRc0g/ylmYzHTJOdwcz2Y5nb3QxisGYCuYqy
I9HPECA/agGrSr/S8iGa3obpQBkgCY1qq0ZlFyWiRfKe5CCvKzXISdxJcQfW+CgYrENtxqA1AHKu
uI+Hw7gSHcSlq7QdykNIRMvEMTNih/Fznl7m8b2oXuf5XQKJDEgSXDZWaOMZQA+56MXaSfkDKBZ7
IrOjs86HJmqVglsN2gqm/L3BED/rAD1cvhLV70CTnQA4VEBnLQ1ttT70ymOXj46U5I4agmxjovgv
0SNPf05q76QkdFit3OWN5lQDqP/DhzF/yvrnUAt9OelcHZDDVtbtXl5eEwCXonqwo1Dx2qLJ1604
RRyiadUpED4DoNtA6JokFzMLH6SxAn1x7Kbj6Gm6jiG+lCpHEHR4jf4qZ4/4VntMk0hLMLXao45x
xnF5Cjvmp5kBSgLwtIzvLXoCJkyQgKWhIYtTL/dULjx16NxUbvZyuLhkCiYNXAZRY2NK3C3Zq2bc
D/KvCN9enUzXqKhtDQ+qBtrd+edESqeIwH0ihXbbQc2GPKu15cyrHIfyEGUXS/8JIj43YiPGOzFu
pVA3it/19ARSQK3dT8U9QyNcG3o7UXZ63dk9vpU2vejaPiPMVpuDXN+r1exF4w/antvkJykKR4J+
NBkIWCQqh4SPfZoDVBI74Zjge2tokB2m4mlRnmnyzXJL444pB9rr9qQS1zSI28zvjbzYbXQJpftZ
fjFSBXT51Cu1yZFbGIhyUpUTmXaxBMKnpnYp3Y1T5A3G5LRl6Y4pJsqqhzoHSrZfHFLILp0yb6wB
zzbLwJwMFLcnJF9wKlAFITS2GUr9gzk6gz7aC0q1ff4zLSFWG7+P9KGaLRsge1eJd7PR2dm9xmqR
27v6um+8NZcvVbHWTkSCT4BOjcce12G4/pA5+jeMpwCXKu+yBGIItz3R1eb29nXikiTShbGlrQ8g
+NYfq0MRrHKF1fOqySPysoL9KRymuYqYWZuYKL7AFeNqZHam/kYSfHtDV9OWP4f4wQS5eW27rp9z
amgzJIC9BuJCeXzR1ok3NDJD9/ZSov1wPnyZNKhHMIQocfUtV+BIQcQzTSKpjOsB/GZHnFmEUk2Z
PsIsZIxgdxgnxXOYONGzFPTA+duWOwe393UVvL+xCYWzidRiaVj3OMMB5HkO0/z6GRcZ7y+UkjBF
wACgnc6ZLwpXRDvlidInUCNVBUUw33nF2aB29aDfr3L0GvQ/SjgDIZGHKDbjOdNTSZuWoof1y4cG
YU/jKCY2uhaE0dD4TUGxsmYuiTseRZnL1cDzz1f9GADY2Km0jCXCzTUqnMxD3dd+p77f/oxXI+jN
CnwUZfRyJUmGdgGRsqvUjV0b3X06FU6TR7Y2473W7XwSNZeu538mUQxVAxWn9tF82mxMzshMWpoA
aherNtqn/hI1D0mn+YmGYog+7CUSzAg5JBVTMWNxkhJdcC+vxlabX7Ae/eYXGCEx80rBvbTiL4v5
mAEE3zSXoXy8fb5XZzSMzTpcFtTkjRr2caFeqDK7BpmOQ5a7pJzv57D31PZ+aN4HijZUU+6aStr1
5KWh1UWFKHll3HfU+GlKSsCkn1I3PuZdu8uM0Kd9+q0236rhUZEeRpIetEx2zfm7ot0DouCgb/Cb
4mWdC+VdNvFKUxaUxXhWW4D2dav6rvTyW1FR0AWiBLUAx3N7z1dd3mbLXELRJpNZa6muXdJO9uRW
9QyMrFdaIngKr16OzTKcZ5XAyCAPtaJdpPk4YGJu6XKBjVx/9zZLcF7Vkv4rvyzNL4uV2mnRfGuy
wqtAVJQZi9cUuavP43EgQKIrL7eP8Vq+sbUczsF2xErRCKj0S6n8mioAK1oVbcOg1Z4a623GdPHt
5QR3UufLlKk8poTVxVqTCQPLn3YDJO8Wp9mvNSBhZeT27nS+OKmqekIlI51BWL/y16Z+/04e9Xsk
vm63p2vVaZ878V1zXASV+tUsPiVV/35TnVfuToy2lvPYQBpn1M7Qglao+paVkVtnxTETDUNefTss
ula4VICZ1Y82zMbNTHEqF1EmqUDyYNzULd3mlBzAmr0S9Zq24ujHFPOKtloI7uC1y7Fdl7NciLM1
Y9lp6r3UDLZS/bJE6KhrD8d2Ac46E00ajD6M1IuUPPas9UjD7iS1XQXSdlpdupUc7ea8FkUd9MrX
2yzLIzUafagrneA8V+Ub/UNTPrpblS9klA2pYFZKsEe+Spk2SPhhKur9pEiO3ED3Ivc1dQGoQDl2
rbxbYmA1DGG0vb65vIVu97iewcZmdLOM+rHV1XvNXIKk/fiA0ruGyexFr4/DnP9q1dmdyxL/H0IP
TdVmyPgLO5FEYynXLun2l3DRgabV80gUBQdQpC7GRR0C/nkiJcFEDznJHUCJPZEXuvYwb9fkHmYp
jGbdHGPEPCvEztTrx7ZqMXbXRcDQVqdomhFUGmxwyspQHpIy/TqF41OmYL61WQioQSY5yMMv2ZI9
15gGdqqwmYIuJODGA6mfk1gIwJOoeR00UCZHCEKQjSN1bgfmSbpp2iZ7CLXFldLEnrP2EsqhB1Ji
0yksEiz5D2toz2NWvMhkCR3Ai3eMzigPVHY6F+Ap7NzaOpRy6KbDS00x/chwx8vd3Bs2iBOH7AX5
p539XkaMPulnqh7NeHjM5OlOjnVb12LgDJ8X432qf/XSviqBDIGk14CZJ5R1TlH5m2BH4wyeyOSp
M/Bj58c+Kh1l0U5MZX7eza6asyAMiTdZycGsaq8O2cnSBz9nJ0InxZ6ao1y0uxnbkYrhIKl6MPXx
DwUTn9JIvmTdaU7iJIil2ZkqFcNcU694BY12SwQOiEh6VEz5VUYNtDho9CmpCkdVQ4/KxgFwlkvd
m17EatRD3ud2r+o9xgHmUziljyZIEcB2Y9eZhiBzckogG1gNdtAexQXB03n1LdvW6rioq6oiSSoB
HgZdU7lnb7VfgTUFhQPMop8AjxM9nWtH/tON3cyrrG/O5sZONLXyEHguZAhhsAoVgnL+CFYQvz8J
H86r3mGzFufZLca6eIzk+UOlaq17Etk2QM8zeTLozSQXVRzRlRTsjnP1YW1pSwZEL3aX/xyDcN+4
9dfZLSAgI6b2uhY8br6cweX/odU0LbPWxRBTZWPrNihJhbQRfbL137nxyQwOZAFANGZrQ6xTUfVp
YSFg0sdmMA5tg3KT+WxNBOSYEsLt9PH/dpwG597ltA0ZA9wTOmrxvepVAeYg7oCpc+r/AYOQyJty
F8GSpAFuKFYvmQ5tE5l+z6U7E4lDgUkIwb6uGuafUIenuFCjZhymSIV+ikt8ODK3B6oBbUTioKy2
i1wq4q262rnYPhXctRsWxewr+DpchQUMZdmu+zLtol8gH3+NDj8ArTMdpJPJnjilJ+0haXZhzvjS
vahn5Vmw+avjejBLTTMUQ5M/sfiaXUnUAU7zkqcg8SjpOVa638ZcnLNuHm2wa+kuqYfljoBy1UNH
EOU7CTTNC/5FOzFQza7jZkSpFzKFBoQ6MvY8hg96eNCMu8k6W8V7o/9ayLHRAHUse7tMz0313KJy
T6U3FU3ELBkCUrxr8qXT77L4SFEWXprFQ/f1TQmfwqrz0It7zJcRRD7FqzxAvUFR2+PcsQDP5LPW
Q8VWT17a/N7Svg3VWZbfVWt4zufcBfWdA+iTHQ31XZc9YKNOXBeHQfppKo1jIBDpjAgYBuIhP6qT
H50++XmUO30rQUQnc5qqcsv6uxJd6iy3lbawI9Aol0P/nGAMsciYi/qiK9fA3cqvOv0KVS47zdEz
GKEPPfxuwWRQorGQW78HACWsBHLRSMY6TCGr1YG2IErzEx18XAV1afoSgyLIYAxsF6VNpO9p9WYZ
6FIpwIoiXWsYHtAxctr0XSqAJU4LIFVze0IFWsMvr+5HRUVx+K4sfyth4VD80Hh+ihc8nCmaE12N
ycAJyV7lZaC4prS3MTYv67i75Y9wvu+gzdsZuhclEMcET7flKcPDbVtbrfqT5zKBx9EtE/AHHvcw
5XWRDAb8B2T0nDaaXfAC4lWF/59iN2+E4ejVx22zHpfOR1TtdbAxz2hNtnvULl4wPH1KzxScuaQW
vTWixbgrHVZZRssWQISVZy05Ak7ilLtqX7nSvai4dhVXb202xr2kSi7XUYhOBlJQ+bd+0L+iQ5Tt
jGMVREGLjpMHpr4EerTFU/Yq1qMVfUbuVVULNILAY0kvZSpfrOFsqccyPpSsO+WJqCJzNRv8s1N+
Vqft0yIvMAF/UUJkSgXki6XWvW2VV+uym9P8NJSTTBOr1ihBDfTlslCQ1TWAWHRuTk6a5PXB/xK2
sl2Te0obktfxNAMiowbq79JPfcn5gXrlI+TKgJIRGczVbGhziusDuIny4D26OQZU5mJQdg7nw4LG
lt7+ApvQouunXKS7cr12sFmPy4TIshAUZ1EiUYGYLdh5Ll4m8wFFd79TJrSopiz3hqT0ZTRBc3Dq
DUr6UjbonUVjdoj1ElOVTPCVqegMuHiibRpJGv8BXekHw14uDIIm4HzNfdOtXgdP8ZgrfU9Ab9T9
Gl56e/C0ByOIHLTIjhnEInvBD7oOA9gcEuediGyOVRzho6DHue/RyB5s3cHMAYRp0ZVFkaVw6kCk
Ci64u3xVp1aimhgrFEDpRoi6oHGt/jSrx7jPT20sBIJdDVU3W+T8lCWZedPGBb24RdZCFo44E8as
CVjfs3nyWX8CuDUQnOvVMHwTznDHyoDiKGKIJN+rCJ+m33PyzhJhxfFqxLhZhHP2VEkGFQqGiBiV
cj9Y1Z1UdE6O9rumRz+Utj3EmJbQu2YfgkhRakFLMpma19ZUsNmrdZ7N7+APOEXrO9el6RKCama2
FCgftD5Akz4GO/Lk3Chf83gvcJdXH7rNmpz7jyKG2WhwCyHe+MZY73bADJg5+ldkdlOm7rXybJTV
r8xodgozBc/s1a+rUlMHD5CumSa3OCZNotRa0+N0niFIin6/2jh1ImKc+7gHn0KVP+vwRCB62C8A
bg6Qv4xih1b1sY/RLev0XZWnMraKoZq8l+9kywxqJu/UuQhSHD1wAE6OhryE+RyzArBFmwQx1EeH
99YvWz/PxpfT1hgNtKXQZo5tzKm2CYJDEPH5zdsIrFXvtVBf7iAUDzEe8Ev55VN0Mi8g8JcB3Cg9
BeM8Z6W/63+DaQ5IkLSzQYcUiHL99ZLd+pHc8zayCLwwBp63Blp97Xivdb6VXGb5521bFFgD34zr
mzKD5hpiLlodGXgJw/a1rET9YtEi6t8HXo5z3bVVinAnG93FRMaWoodi5rvbe7k6V2dtTG79HZsP
OyI7KKMahe86Zi6JmIdRYYgNKj2YudsDhgD8WJdcs12CDGNYE5nczESqn9RBTtS3GXBIsKdgut1o
n1R5POpa6EksE/zK68HS5ldy7rVQsnCxtB7EqZIfBrgUq/hR5BlObp1lP/cSXxM4nKtP1mZFztf2
ZOoyy5rVex0DMtGMlxl8bzLoHUYqnzQmWO36s7xZjnOpWrxoEfDZ6n0OnfH0edpHB8Np7ka/fct3
rROJ4eDrZbh1WTifFkNCq5RivFhDDbKyYs/0l7yZfhtghpas+oBsWqJP1Qz4VpztrWEUvCG37dvi
u2fmPHXVPOJ8FQCYNMyky2MZ5K1ISvr2Z7T4tlmI8jhR1+RPV6V/mMVbxQanf50tXpsK+h/XCyz/
fkWL75VVqSkv2gAHRIMwWO7GABTm2mVwy/suABQPakRe+bIcMLywU+/04/zS+JDLRX01fADV1u2b
/VmJGVjqTWVQ4yxY04s5ZGvFbp1bK9lhGmzVdKjXBKab28mzSe+6O+23ggm2QXdEvng12M/m9S8l
kcYZtMH6qSfrk5lAisvE2gueCEVjnim95SH1QZDgCTYsivs4iyYlsUim6exS3kU77Qjcmg3LPahH
EeaKXrUqExMN1NJ0VTe4zAYzWepQzGD77ptxcUpqzSjwZKB9bLRjbQS10dpF9Jwu9/34XBQgZUPI
kMWSQ+vFDVF/7uq3PGLPbUQeaNe30I9tzvrcH4ae7RZzBqYzkpwkGuw8SzEPIhoWv/pObn4+97ao
JJITg0koGkwA8vfn0jLsZlHcQUQYct2tbVbiXhejLvJWX5N29Xs4ex27oyChN12UqnJbTb90+wKj
ICLIk+jr8I+F2Q9VyGB6s1nbaQ3q91w6d9auzb+rVMTP85lyf71mmy1y14xGM8kTKJqAn33XLl9p
+wNG6ENPxF6gJlcBFRSf0xy9rqx0CUTKlPTIpjdpCkYZdT0DVcKViNT6ao3MJnG4NuxA6RwVto4a
3+0bsn7XT3dy81O5O2nG3f/vFQCc/2AAFD0SUfIlWoK7g5UOtDNrUfyyAOjsTIzqs/vbmxAYL0/i
WupSDXqYTL9UAzDUyAB6PMxab7p1YgrO63pw9OfATC7qDZtqSjOTri6U+JXug8uwLHwFCAHQfjI7
90N3BbX1b4sS1FUwD7aG3OB/NU+xMTGTi2tzzEEaGAiZL4QOqJJi+F5KBBmO4LuZnEdLM5rmSp0M
kLNOXA2tpKQSDQQLriVPUBrnIKBHTXi4SNCMC4vUtsIHil5r3+waJuD9v97Q3Hw5zvFMOrInK6LA
dwYzeEpjZ1VYBXN6UHrxIQ5um+TVWGazGOdwmpDm47K+dczCFIAsuXVj+hjwF3wj0TKcpyHJwlpN
h9vOwB43DQBao0Wed5MocLiaam+2w7kJFUqfcz/hDrMqoBoDw8S+yFV3BAK8N1+74jXsHocmsXvA
Hm8fpOhuc95jHPQG0z7YIW0AooovbPpWyoAaGQIfchWotrlRfKINIot2aJQxxTgGe6uS1pu60taU
CXqSKmIl9sUwshcTb69pGnY7D4J9Cr4kT8VZ1in0zztUqJbie15mgQx0WoJY8fZpilbh3MYgK1PU
D6hih2BHluvvUwwhRENAPCNahHMceTTK49TDWKAGLpkP3fzCZgFXnMAqrNV3bVJUVo4qgZDTfAEE
3ZFVIJfCGGwukApTRASXV0kLtoaxbnezlrbURKFrvkBp/JiVh9aCK+wOcoOZopeYUGcBOsUKf9/+
UqIdrn/frIq+HxDa/eoa5RYMK5jkKKlP9a9ZZgls4qqftwxUR02gmIFH/3ulqZtyK9EGesnZbkCb
Rhd5+es1rM0KnPcIY/gOSCekD2A5f1Be6aHf534WPK6IEgt9MGiIR058EOXr10sEm3U53wGx12Ku
eny5dF8WDnsz/OWDpmPo/JUkQRIyM1z9aH8W5AORrqvTcdYn9BXB6d3HzEEodpRndlbTTPDACL4a
HwC0UzTq2djQS7/4tCpdqGG5ty3w+oO52Q13jxmpI7Vbm3stdJOIdPmH5WT29W5vDnYdiIJ00ZbW
v29MXum7JB7MDol585iBZAix0+0drd/7U7C72RB3k2O90jNV6dOHZjRRGG9PU9M7zJiCoUoPc6a5
kPJw82gWLHvdg2zW5e6yRDVjljQwei8dcXpJ9YoWkr8TZPfG6p6BPlvrx7NkWXZGKsGz8ulMDYuo
f0Q++Fmg1mjTKa0glQvwu11AiqAQEWeKVuAC4rSVJlqUUKVMq+8D+0l0ETRMtAD3ZgH3l7SGMsb3
WgOm87redYmAsWj1P3/ZBXdInKGnOZFmSYe2uNr8ICP1NDMOSGWAKa3+FTfMD0djd9sSP2fB3JKc
rSdTGEngX4QqmWVjpjSo/cgDsnI/PfTehCFl8dTPB9T21i4560/NWh/kqovvBwB9oGScuqFLgtDH
RKwD1ru3l+wE2olgChI0fifJTnrRPfgURXKb5u7BHIZJWE0RIFuBflh1cGtP9kNU/cV97U+emFuK
e9TqvlLmOS3i+zzs/FpFDA51pCZNvRQjAIJvKdoW97xpGGzMpVXyTQ2qc+1DgsAvz+tgnxja98mD
cdviXjR1VGLasR6STwi2zQjKAEO8YLJ4cJIc00ZdW3q1Zf2qGl1EX/gpqPt7ZX5mjER9pXekxCtA
f+UJRAmOvfV6+yDXb3LDQPkhsUwbVDWW0vieQCChx2xrhCZWXeD79Xdo4wvyQYFb4QfDpjoeUmlm
0X2pyUeWRl5EtJfbGxIY4QfgbfOgVVQxoikZcMnr1KlY5AJofKjK0IuK0bu9lMihqJxDMSupNqVm
CjFLWO9B7Ieiqt3vwCmKVoi077/kgYgrVLQ7zp8og14B+w3Hr2Luk7ZzIIfkaxJmP5p48m/vTrTU
+vfNQep9kpK0gZZexO6i/OtA9+0j6ElFF3l9SW4ZIOc0ojQemlFatRvR/CA9Kjy1bg8DBtCTF5L1
tjzvZRMz8dFBWd5qRRSIf45XuTvGOZKhXnrJUCEDnNn13TrpkvrFSd2vXhn9rFKoe7z+e7f2y3mT
sZGHJZUVaDBW9KhW1T7pHkjSuiamtA3Tciryn4dCf29RWwv2my+pWqNeyzGOON6vj960y+6oX/ni
B0BwvTUuLNFRKs2tGJ6yod/U5MegP902SYE/1FZb2mzEotUCZpbWuujRCa35Uxs9Z1q3v73I5xCc
Oy4uMimKvA8bqYSWO9hZ2ksKuislKM9gGHCgNyZIqkX2p3E+RF6TtHKVoZ5jZ/FlTzsmB5DTnoAA
1hz1mAjzpc8T0Nz+OB+Sj3q1VBKURlc+qC4P0hJYfHdiR+DevM6VfTSXDQ2MisIhaMFj80Ecsvl+
DMkwtGIlBMbxl9r6JWk9WjWJTUbT1TKRmNkH0+uNm8Y33lSF6JUs19ZlyZIgNSa3GdGHaPqT2v0/
0r5ruXElC/KLEAEU/CscQUo08uYFIam7gYIpePv1m+iNHbGrOazZe9/mjiK6iDLHZ2YUkvpmaG4k
YFZV4001jWOjQwm3hrRr59ofnaI5UguKjdSC8k7uVKj0Vc30FGUkvH7bMGh+3SDwHboxi6R0SvT4
RNPYMc1PC9KkEw0l9caOPoD3d6sU8Fl0aYFJHYZVfTlz1DYe3TqDlpEJJo6l6zeziYkYUk+OiWmF
bRWnQUO63WirJwXEImqieoqmPikE5B70V862bRoFOpNAlkJ2kgkCfuLTSPcwK3iai+EwjRrQu+Bs
YbEj18Yj+KOf1BlDz+W0LTBGssT2L9SPFXeOstfa0jfqvLhjRnUwToB1r45yPyJmMEjFFnyNDtX7
h6ZcyL4Fp4BbNBhWmSs0ZvvUbfQSAzOYuU90YICnmb02QCb1Hcn9maRPlvW8UMlr0jQsu6j1JnVu
QFuxH7UHG23TEai2gT2nqubZkeolEsu9qqQEA4aaky8bosZoFVC3W7AzPSI3dXBbtKNyJRyVuzgB
xY+8KzQodrIZP16X2edkJCDHHAsVPaIBUk2tPjhDfiMj1Jt71Ae7wgPQggzUxwwfxJZuSdn5LRqF
bQx6jky+05gNuBZkudSPCXip/LbWBuxA49P8UTGXQKvfZhtk37PL8sOUTVudnKhuOS1Gzlswr9jG
7DUdxqlYgYO+kxugfybYg9yN7d41mtJNZwjHsdcCPDE0hug2hpKSqcJ4ir6xNPZeWW0bDqXx3BHF
s5V9YwFoJ1n+2J9miP6alumrdHmQ8RTUWMPYUHYwE8sr0vpUQFapaV8XcpBjTN0+92oUaLHtZ8lt
WvWg1DHdBBSvps5wF6xZceylcqlV+Enadn5xs1TefGDLiPs1e1DJQI2wPkjV5Pbd01KBf8BKw2xu
wckEVKAGi2f7Wkz3sICnRF7e524MlDHsJ8mbTOK3qu7bs+qXebEHXnxjEc0fABZHGw+VcHBOP6r2
ns2JX3boZDdJ7YyVFsbmbrKkjdkBpTZ+yZLpwxEtZgpRchYY9RjENQj/bM+Mf7FVRG6g1EnbMfEs
bLypbPvu3hhOiwroR/7aVKCEliecM6jgW/mlwEwrmz/M6T5mU+poTbK1M/rVDxMK12V5UNAJY+1b
iYnHuc93dEicZJRvzLLY5DkonovEoZCfI8xdFnQNegDwilBVbolyqop7BroWIPAIUVxdguSu9RlP
taPW3TGHwCwkQZ1uOC4qcUbgAqOmc5tWde0YryljvpGMwLTFTqTtil5x5Gnwm6VsnIlYm6Fuwwok
zdeNl8iVGFzwBupxgD6KKoL0EHinjcM8lx8ZCFAaeTdNz5hMNLI3GDNc462ut562yM7CmqDJhZqS
142owUVxeRYXVq3AiOpg96qXB2LdXf9UgesyuLBt6rWZlhKiYSDKHCmKPArqqAmvw5iO09AJYm9R
oMOtFmd2JqHJFJ9q9a02HnSoZmu5YEpm/TeuuEeeFziV7T5P+wiBR0O9DHzjGvDd5cicSc48DWJ3
CcV/RHHiX99JQZDIi2QpY56XGHhKTvZ8kMDugG7P9QVEaRnPEZzk8pB3DQKc2X5pIR4m2WDHNyyI
JueoFliyk8PDzCaMIlQilAhab3BVTANMpgbM6PqPEZwkTxtMVEYiNUct0EQTHukbwLmtq89CemJB
FMFTBeckN4YkxTS93YMRucVsEeblsu0KYbPuRUGr6KPWv5/FcZpGomZUJeto2C+I5kqUOUkmqA+K
HhyXfup2Sfs+k5C0TA8Uklxplm8tMB3F9pOyvP6rQ+LBmw1RIT1jMvsoRbbLWgJYAmIYUf/s70mw
PwNvHrsJIS7NZAqKgV0wAlT9qgT1PTTxqsRZSY8mV7rTLRcFeOIMe3Gf5O+OELc8lz0ZNdjTjQVX
ZAFyiIbtvntRAH87lU/gQfLABeR1m+yoQ4tDhHj8G7LELc2lVO0CKZp1ehv0B0oACtrYSSqHYnp5
LUgOTg/lATcDKBhPxMCfNtWdmLxVcGlNLtEyqsaOlBjJY5SzcGC7uX+oIrq5fpNEHtHkn4bC5Hyp
SHzKexcgALYxVkRpiKEiRBn5h/0L+DM3TpxUtLCgXGNy7yUyTXlWKphVslECzYV+keVML43s/AaQ
o7pdPVGC9psYZy0wPXwvs7ETmjd0SU4NIz6gTaBBvC/Yp5k1UB36KrpHvQz17tOuPq7vtcBC8GrV
ZdebrC3S+FRk0n0+dm6BoGjR69AwFi/VhR1V0QXinHK2WEkja78vcbTRPtKvXnNMDJOG1J0D1ZfG
sOgdyRPBtwQHy/c3zbhqjLwt7KP10S+ty8Z3NQfdzCAC24H++npEwI9ZjUXdaZGJ0mkCTcKscLNY
v4sgtKoZL6p2Y7eYsJKGm9EAcURx39ixWyBDnCKgaosyVCLNMzCYpTD7ZkJG2RRJt1G6GlLly4mW
867vZ4/msl/Nb3Nyz/LXqJFB+2i/WpYWaln0YKpyaGf2Vs5TzBUMSDxTaM3LhlfBNffJr6GeHwhy
iMiQvayXfdaUt8WsbxUVnIWK6co9xTzT7C/QOZkZqGnsmT5N3UvL8PykB1u/YUV5g96cW4+mLzM0
XNibZaMu0L1oeKBqdJ+kPjg4IvqVNYENogemmhCAYsHQHeMqdhRrA6W1KnnELXcbZORUMvwKRHxl
ditlh7b9rJFsLzOkhg2MpWUni/Ruvhh+rW8Q0TmGuuxB3eMXTHN0VHfAolO9qkNoyceMfOXyqWpc
Ge+2zDtXlVaK1pcsvkXPNEbwksNKNj8Af8ako5/NnV8Nn1D/raOXzgaj5Y8ZiXQHOm8CTszMOvaI
4q6/N8H957vfQGs3wyJr0lGGGoHaE2eebA8YcEHEJIgP+RE4EHtQXRtR4pa6u26OwHMk0sL9e+zo
T3fEj8D1xsyqJl7QPt1Gs6OG000BwOeC3gf6YkLLvDq3K4G2xbmEoVekPILOFpzf5DU/umPioaIA
fgGUBfJdHAhjwb8GsLnP41wBOCJkCFXjHXdFvEmmXwmkdK25Da1mcIvufbSgEy2ZrqqIRAlEN2S1
2GdxIe1G2ma0lo55HqFAATJHRXFK+1FwDwUOx+KSvbIhMmYWUELX1V8MalLM+tmDX8bGnPd0R6Ty
QC3Z10Avpz5VxTs1UcCj1hxk1iNjymFIzU1pt14EG1YeFXOvSbpXpSSotdGpdJDFDD+b9L2M7hVF
fgYJrdOqGr4C6H2ANJXqtkGlHtSeeR70EggGYgCtSggHzIoHeh8vMUaQ2lo/EwOshGzSb6xhOalT
hfl0tdway1shCyksRPvOeaa4qIw8XtCtz2+7W80dHooMOi+VP3qqC4uzH2A6AtGIgOgV8cN7iTan
kFKmNqZyB08DmBZSf6EcMJ9takGVVODq+UG92SqoLJdldCzqedOCya6XtlYKaltN3kgRE8VSggdk
c5Ey+tidrNfyGq6qgQakBvkRPRhBtbEWQa4q8rk8iK2OisiwjF4Ce115wOhhGtANSj3dlnkAz91L
sZOjUeqoG9mTHXeYN8O+cm1PuiF3iNTLl+tPSxS+8jN+yYLXEmVoFXXBOq8LimuK4erBrbcZ5FpA
VRp77a4WdIUF19fmDKQMKZXKkDGXUaDOkULFvkjvWjm4/mma6A5xVnEkfUww3Bkdu5FsDCjdyNID
2LaCZCleuoEdJhRW2QJ3W9Ubmj10xlbqDZB196iYK74uvdng5B6G8l6xj1023tQsDhP92Oa/zKX2
+kK7k9Ll1jQ2ZN7mC6g/ptFt0WNIzX6vJaDrksMhJXe2ltwYZNwtXfLU6lVo45g1KX3PY4RDTdVs
0lKFbht0IAE+8ZCXCm7c5SMGrAcgXdu0ye808cxIMx3SAyRnFJdb28EjDLcakrDfWcIvxa1/WGG+
E/nAi7WmszU5iz3WlSUTu6InYLM/81J/ADgBOZ98o2jxnqAeXUaj2/cHwZFfcrxnq3JmsejlUUFf
nJ4IZOHnQXZY1glMhehSrX8/20wlrRTgahATgaIsUOslJLmElkLkaaAa06iQZ0T0VLiNLKVSasBf
HIOXcfAkJ3FTr5MdTXdH5o6ncst8ijjameg/eaKqSrSVIshUdO6JsriMki42EVaOR2sAgh/EOQx9
oOsHdvHrzlbhnuhs0qXu5oyeAF0BUcAPvA2XCYkJLl7Gs1W4MxtNezSZmtKTvNODFo5S32jB/8C/
fNGLnK3DnRWY/Fmsx5jeSbdqUAUFRH7szTqiJML4XbyEZwtx9zyNoxxsNzlkd6FFBVadIOmRiPeA
dk/moUfucf2Ufs8E/RXQfq/HV46XoSnUtqH0BLDaDFHNZHJt8760y3s9fhsjdjuBxqg2a5fNi2Ow
8ig3RdjX/WvaDJ46m6Gl6vshzh4qLYaiTNy7g15XDlliF2r0qL95pKU7hYITiaBl1yROqYIyO3US
0BYRdKNATQraf8h4xCzoTPsr6WrT6Zb2Xlam0ZeWRsKvyp9knQguqODq8LXrPpr7lJY5ps6axmPG
81T3m3ZM0e7LoH+yryLI8iCHvL7flwcSzvabC0cs2mp6bGBEYIU/SQ7GjLZVOLlA7QVx0AokXdT1
X7t2ums6c2bSBppWYIUlyWnKQWsRpWioDVGg4n/X+uAuubkZIwVcLbUrAbxbdun70pohZNz3/TI+
aXayy5fFN9QfU/Gopy/Z1Hsa+dFI0WcXSTdq3x4ItT6TLnNi6w6YAlA67tEZno1udCSiJII2h8Cm
8IVxWmfGjAEAjDHpspfkijdqv2QhpE94RpyBBNUDuFWmAsnxLl6ccW9tVxIZNAN/M6w7ohxvtR3X
DomzlIZtFKQu7eSUEsNB1c+ZW1DHJCjnavaTvuxY9ENwCS9msWeXkLOaOSNtQxj2ESXc0jHBTEk3
oKpzJRhPfKNwVkR0bpz1TIw2R4MKT2221K3Eur1M6batjbvr3yXaSM52lrORynqGZawx88vkOIHn
tFBflrLzSvYui6CfAgPCdxqgpjeOqoFrgmbGTr3JNmMw3zZCBg7B5vGdBkMts26MMtipXg264ZAD
oTaD8+P63l2esPm+EzwlpGbpuYyxPQl0pcpr44GUugsmz9rV7+zIPqMTmlCBOTvsQN/WugpE14XT
TKIN5ayVPVFT6VZnTjZxiEId6EvbLYJogc/7m9RqramcfepatTqzikppQUzLttYijhKg2Z0H9srj
DDQjhTCyo7hg+FslaEFp+C83mbMskm2kQIUgjICIyaF/Bh+ibx5VMFVCRxPh3ypcUd92iWsdFT/d
gXBIKLVlCQIMvrcgySVyEXRtj9KY+ppVHLVW3cYz5l3MAeDDJskTpzBWxnxTAy63zWlIYzD7zR2E
kkZ7l6HH2y+/9BK8il2D4aHa0ZavGETmFgYhJjBQDbaHJpyjpz9bC1xKEnoX4OdileZW0ysmylPL
xswOhiZs/L/5AzStoEiyuHPROhg0h4BP6vaZ5kvqz9hK3bhpvaS4VzBhb+Fw0kT3K0k9lUu0hQD3
IRmUnarpm3qGHBHKN6n9CiLcYIHWW5QafiSNQYn5pyabnHr8CUDdTE5td1LrGEpPa836XaGZU5aJ
N05fC9235MlixYeULDegET+MZvwZp2WQJzo+/skw4yC3x2eFRQcGEfHIiLwmTgVu+/IF/U52eIbx
SQafWATJztPe7J3ksYHUr+TPKnihfXs/eopPQpBPYqC2ETYOLrqGs6XXet3Z25ArUGjSyY5PxoBK
24A6KilAaJBVthODodZSfgLM5+lme9vV2mvchQyDYz0UtwX2aHV6V5wi34iKqj6rpFS2jkO0a9ir
aT7QZtfQ0/UHKbKtnGNK04TMGCWjJ2m8kcaTpf2oRkHMcrEEfmZseKcEovgcCioUiiZ1MAxf4KwQ
WJXLHdnvJf7qKmn9EEuAgSOmjO/NY7VFy/AT4JCHeCdh3FXd9dvkpgy6GIAKUUeLXLwwZ4tzFwZs
jgQcIaMNLZzZchGSbdp7a4e+UuJiXirerRx45i/23A8OKNIfwUf9xHb/A/+16HdwgTV0jBWlwsTy
Sdt0W/RLVk6MQvH0tdjGnJWaf+n9f3V7+O7GVOZjkoNx/CTDdBly79q14hu5YHjiN8TsylPgOxxT
vAxdDUZZ7HC0ATXvy/ghwxG/2V/yMwvytQXhQsV59qwQrepfC0RMc38M2x/1beSgZ/xgmMKY9W+K
jj99KN8IkTujmto1KmFFFS7DoQKZGxSXiOIM8Yg+z31nHzryPltdOLeNq/clEDY4k9HwmLwrox38
vAO+ztuGzo6koNBMqVta0DjQP1KIoF0/KUFkaHEhti5ZMViNcVJQnd+2REMiCuLcrt0Azegv81NS
M9GjvNjYOHsXXIw9pFFm2QaCjJVFtns03HjXv60ssk0tHBgQmDG+idJoUz3bDP4itiAGg179KN0Z
hkh8WGDJeMa+Yu6TTBtRN2KSicZt4vbNw/VjujxA/71pfBuinEaLdaa1htTlYUB9BVC6IAlWGxKB
0hstN2E0+DchyZ83me9HSG3agM8ez0vbjM/Sgxowr93Twln14EFyjc6zUwBj0bgtOtl7MWr34uF9
e1yeTksbIQJRKgUcRIkFYx1TlQbaVE+CrV3t319W5GwZzj4aFNKBU97SU1XVnhXpr+MgvSnNEOoR
mtMQJ5xr2VEgIznUUK4uM3TIRD/hok8/+wmrCT+LLeasNAhNUa0egvh+/ijvGjyLJdQPYyBtjJsF
woxOEYgqaqL95aL9rIgwuEs7egLRnjMgcZJisEPYiyhou+iAzr5u/R1nX1eNkGDo5HGtxSsBJoUC
hGynVRFxbTaVLyL02MXXeLYcb9JGdAkXgs/CuA70V6KgnQpB6HJ5yO1sDc6GGX2sYyYHdoXdpifZ
BzIB9aqTtm2DZYdawc0YmhWmZDBaKh7xEgXBMhebESvNQTiD20KfRyiIOC0EmiRX2cQnGQ4P+rpu
EYgndETbyoVrXVtB+EbHJ3dQ2RyNsLcEm3o50f7eVJ4IOwaV1rDE8EXoEi7ugE0tPLm7lbqd1jjN
Vg0lvwHA0e2eG6QzzZc6Q+PLre6jF3HGfTl0PPsxXPSmQVBzVJRyDR1Hf1Xy0AFujtx22mY5RF/C
/GbVYI/dznQLL5lGD5Bc0UShYMt/l+POHs6UIC2GuDXSfigB69VzvYjyboHh+e12zlYolxzawRK2
fDZfSYLMqXmL7IdeF+G/BKbm9zDz2ToQOW+YUuDKNt4AdVtHWi+tx17sPfTEQuI0AGqLAvCL+fzZ
CXJmp9M7qjUVzE6vFkfbBn08qUKiQcNbLz1T2l53I6Kd5KxOKueY18h7rIYqlNGXJ2o8JuWOSv/f
yu2rV/7+rN+v6GwrOyNWp6LAxYwM3SmI7qQpC69/i2Dnfmc2Z0todqPUuYVvmegTGae72dDelVjb
0kze6An9eX01Ua/2d0R9thzonaliDehgjq76qnh5kEBd2qUufQQa0QFXUrpJbrX766teLKmdbSN3
O5qmyU3NHOjJZsc4X9FOKrQZFWBdjEM1WUHedLdN335eX1W0s9wtGTBe1irmCkcASxIwAiB2ux/Q
gIcMZyhFIuF60Wrr3882NgcJ2jDLNe5kXR3WmlQChNyY3jZLvmGDJrg1gjf+m53+bLWBtqhotfC7
khHqEEa0DpQItu9itnJ2aJwPstupHoYOd592QWYD/zbdW+jq03eqetlUCK7IZV6L7+V4ipPaUOqo
z+DydMc+wmqt/YAuzDHJDRaGBz1AJONGt+j8lBCikLbN6AhdwOV08uw3cH7ITO2swhTn+jhkl4bG
vKG5v05PAup3GHartO6kOe0DaJP9IkifFB/Tla3bTI6YxlcXOKTfXbWzI26NTpfy/+cUbTBwGy7d
YVr3IQn01p0+rTflxZSd+gm1z/xTv4XKvF44fTD5VpD4EFYE0jd355uVhaQPrX1/MztgBcFcMSQl
T3WYYvLG9KDG+Djs2X7Zx0dMsIP0UDAyIbDVKhdup1oSMwoNuVNlI3oagP8xt0T+aofRuf7cicDK
qOuGnm3YNBsQXkIF5jRp6k9tPhpAn9bjqddvDBUgOVkdAglC8IXc+wzydLJk/QAMEH3d/mB09TFO
XaOTjoD79aS6L6pDX97LkMMsDHafT+ZWXoz93FQPXQ0gqd1moa4n/yjzPLuAnKHEpMSUaRkAMCtX
EzDMKw0JJiy3gG8e7J8YnHKv75nojnEmktpUjtI1CtRp8xVV9GkoXq6vIHI4KmcXZZ1GEOmAf9Od
weu2E2ZMci/22Q1m7dw8LP+JctqfXlvlYvZ60Ekmo0N7spXmVlVRGOtdtZufBV8m2jzOQGpElsYG
+sSnZJuetGcKATPzoHnmhqBAYH3+Dzh7QXLHs7fQwZKnVPud3K0FArozTmQbhavYyJrcUYEHECU/
PJWLTklZggAfpcWk80C75XRArVsoDBjMOhUWGi0g0EAtLWnzMAYxSmn6yWqSygpNljswsQgK5Zd7
4uDOMAmiMlPnMZPltPIng/kbZOrVI3uj/jpJaG+a1kn/hymYy/im7+X43moZ0R7AcjzHDlP5LMUo
/EwrepAWzUGs61nLTVI3N0R+1KaPOH5WWuOQSPJ902KqPwVLbtWBYZ6hkiG4eZe9/3+2gW/GVllS
jn0C6Ki2gdjbTb03fQOTsoO/MkpIW9NLt8mTYE0C6/l35eZ7zfXvZ9a1ljNIrMYLUlLPdMjzvF8b
hZojB/rHP62WfC/GOY28NqyxTdcPrBbfAgOfRjo31+n2+kddjtm+l+E8xkiUltWzYR8ZfJMUB4sd
/9Lnu7k4Unyr4NREh8bZdk2q8qomMj0ti+3ZCWa8gUUfK8W7/k2XveD3N3EmvdbbGvSt6zIGMkC0
TMtI2sQm21ignslIdDe2j33XB9dXVdd/9tr14My80TQkq3Kyjm6vKTw6Al6C9WKAH93kge4pNA86
Byg9pKLWNvNBmx25GP5xjQB4dOmUPAFOnxGfRK4UZM+9276sQoXXf6VobzjHoOmKoaYZ9qbuP9Im
257a5L2EHN6h8AbLv76WaEM471DiLs0mRlSPMlgWo6r8YEVIlv5JMkVG8eJKwMVbsmqr5C/OemvS
yrZneCzRU77ttiXGfN3uBkBMZTMHEKMNM48+YHbtH13os3W516PPWmaPFr4w6cIlVxxjxgyeVAlo
aC+e2dkq3LMpe0s2DUWFM9f621EB1Npqt1S2HX34iNm9gXIq0ZngOl+uOZ6tuu75mbUrWruhsqqv
mcDsDtv2qY/dGriOcKW4tzelRz3bY5OD8EUL1e31q3MxsDhbnHtLFKectqZqHyl0IlnjW02/ub7C
Zc92tgT3EiKiVyOkHHE7d+VBvzVv6qfuxfJqD70hFIqTPbtb8wcRN+hFG3i2LPcoKPh9QUBH01O/
zuUbLKjS7ZQZoq8TvAi+FT3HMoSjTIZldmybg4wolA5VOB+jY/PcbxuXYKQl2UMs8vqu/g4s/zKC
35/Hwx3Lqh5GSOnS391fTXMoLKH9AkC2Ek5e4tpVWO5WvsYcM0WTr/jQnQmj+/wuemF3NFBcK6Bf
FgqsuguVo3dZSDcv2H4eb8fKPi21ErdaTjDuMz7nLN0U8/31XbjcyjrbBc55SxAF7/vqP64g9yQr
UKody9B8xATXIyQE7ppD8abBMEX3zbAvs7vrP0F0vflmdZtoXdXnCcLydYar8evkMWl+C1R0oNKD
iDjk1GA4Ut0xp61YFe9i6eRsBziblUCHT9PGKj1BYsSTB/Ngg66kTnpHzzHTP6rgihFxYKw24drV
4wxWF0tLZWRgXWxUYEXLzxjypzG0dVmVh0pZCaYBRA+Ms1CxLgEyVa954/CQZBGYllI3JyD6SAUo
gcvp49lWcoYqbieDKaOGK7tZh+s13/6MLD9/aMLOl71KDSARmuy0f1K0OFuVs1MSYUAp13goavSU
gFoqW6k9gIKQp0hgMwQ7yfeaaTGYpCA4N7OuUHAq7+182I6dEcTVJIgML/d8vr+K7zGzlGpy3GfJ
qRqsbaMofl8HtoKGz6HKtNsIiKK8hmMlJvkclDmo52wTG8wfBkwqFJASrmY3g5/X0yHoSfzYLssj
8Nq+ZNWB4P0KnD4Pl0vooA+STlb3Wz6XH8X9jHLIprxDcrnyskLOevjoH5d3EJd1d4kvclOXG1Jn
O8WZMHXpBivO8hRt6sGBzvU+VjO/zbJ9XMSYWp+XV2IkumvGtuaqrH6SlEeMrfqx/NUUkU/kNaTN
TNuDqm4e1HoGnu2+/yXYJHL9yfPIulSeNBNitvBy5aFeSiDUR4fGe6DOvNmofT1v/KHK3bJKg7Is
3LIoBRdK4E54lF0KarQKYt3pKWnLINFsN5LMTTNVgqhdtMz6hM5isT4xoU2dZvFJSeVNTejWSpgX
EaGA6nqoV0yozRk1WjYpKC2xn8a7bjvVYwv/Lfn0FgppmGoKqFCpTfRhnG2TNDvHWB7eY9PRXRVl
/qgnt10zCo7pchnn7DZz1gwYE8nsKaKuFXyq3Caxp6LP0zslVIkxeOTH5mZ+UHFlhbPUf3Omr6W4
/yxt8mJw2jTktIqwpwppA6LqTpRDkcqAJjLq5gvQz3U1BLmMSFP9RybcIkjpDFRU+doVYF+RQWmX
gjEh3kLDMDMPTHurK1Nkqy47+++F1md6dj3zcWyGLlbAd3xcM98KDtEFR6B9b7vZrQrQEXrW0lY7
YNIMulC94HFczhW+V+cslTYlhZLVbXbKGAaIiXZsKvp23dBcNsbfS6w/4ewDraSUhiGb0tOEJkSO
ivQ6KENCkfbaZZIt63sdLmqSLA1AvarKYPQBuYJ4MXKuxLNBYzT4yQ17Z08iO79ajr9f/PeK3Iu3
pLRiSa7ZRx2DeM0A/aD5qHdBM4qGjkSnxL30GMlcoqJncCrKnxB7KHVFcA1EX8I9cbC9ZlYbDXji
0uzNUutTExAaQw/FQiqC+85z/8bGrJr5gNTx/1Z6cq+ZWidiKObYd+Vje+qA6TaRRJbgXXRR1BEV
cf6LOfvPqfGcwCA27XujxakNUKsHPg7OwJN/TKC/6Fz5BiNB6c0/JJr9vpw698oLuyRRpsPX5WAL
JRYDNeZ9DEYbrXxD3UMQFP6X8sP3J3KvuimnUm96HKcUQldxE+2GU/oV36z17h7CoeCHqX+UXhbk
rqj2IHjsv7uSZ49dhjkfrAWbK8ns2M4Y4M12Wjy8K9Cui9KvvH0mo/x53cBcLuufbS738q1JJwxo
Uwq2CdNRA3Q3X6qb/1tnSXbG/b9cjYsnDBWdhVhb34o/+1LnA+MTIsL1FSBHf4hhZ4K3z5MGR7WW
1Tp4aU+9oTmEAcE0ieZh/ku++31fOPtCKht0vhQFj2g/3GYfs694YH5Y2aTu52P8mB+Sm6V2CCoP
rug5Xg5ivpfmLE886q0qRW26UqdEluRLBtg4EZcLDu1yfvufZXiEsKTNYwQZlAwZPQ0H4vfT4/QZ
7zJ4B5S4wTXtVRu1vI8fzJPoC/9LQeN7bW4sIJbA+5zJ2orUGjzMzHhDCAlfF/Vtzet+EXTU2SZ1
pZAcOhR0/qWT4rknWacMuqnh/iSd5KO0AHnNwqGFn0aCwTHBReWJJa08mXUQPqenUs8PWi/fKzCu
//IYuVhC6cd8gETa+vYwj14dl1s7iEqXtGgKgwHVlYO2eF/epXJ1It6/XJwzM0RZdIm2AGd0XgJE
OITYQTEDrkS6AXpr33v6Tn4FEdireLpaeIU4m6MvRt4MJcxq5+WDE9tuvyk27T5CxRWc089QT4F2
MBzYhj1l/wONviA84Fl1wSlRDt2IYLizFi8OzcIG0Vgaro1awR6LLhFniUzDipZpqjNQIUhfsEKb
5JghzeiRQhVvoLsPhOZ89YVXgji+Jzy2XS/rDQxQ/KEE00PugWYO60nglAN+UixJIDK2fFe4apdZ
A73AyotobCbwFC1IFK2T6Xc+0l+ncjBxs2rviPo8gsCL7/oWncaS0YYJlELjrvjQX+dn8myj+1vd
zF+NdJLuYld24qN0Owg1NeTrm8zjcsmsalW9GiGSDt4EYQGlnpFuZL6spIcq39DoIMsPUiNo/gis
vsnFQRK1mqoGRPQ0LaaXZZita7c95mazcqvEotF5IvhGzjaxZYrjuUWe03kKOHxuuh9rvFV7BNWu
UydEVF+GmXxHPTyxJzFIqyydnpzK3AFoDV2mzdpRB+UKGP9yTGN2G2GOdWFDiWzqpgHhD1Wx+cei
Z1ZPEhuGQH1YgjjsN/UepdsaCwNkYjj6Zp0gqDb2G+gvBJbhwvU9X5p/Nim1JF0zsL0jWMpv213n
Ndv5CeyLxX4CWm5nbuTb8QHz3oAmJT9FefIlbrE/lueceA6i2o4ZuEPpdnxe+YngbL7kYM1WhHRy
f1+kP5ZaL9pZDF0A9Q3Y6AIbCGRsGysQW8K0GCqo13f0glH/YxnucbT5yMA8YyHoS2Jfk7eKyRyI
JzhGJwKviFbiXobNEHIkqZqe6vq+6sy9nuuOKlVu1LLX698kuJ/8m0iUZDbzCjyXacw8S4+chP2q
QUBdgdtDExiXS8WpPzaQc8qUZNFEWhDcYprWkeXUnaU5VPrWsckbiYFlVKx9rEMwaBLVGi8EzX+s
vG7D2Q1R5bgojDJCfrdiDXt6G1lQfOhNAcrjQjL3xzKcM+4Ge7JnJclOnXJKme2YKGW27W1SK46C
ajDqj8FgVuH1I7wQAfyxKJcQRDlY3gmagCcl+z+kfVlz4zjS7S9CBEFwfeWqXZa8+4VRrrK57zt+
/XfoiTuWWRpxbs9DP3RXRadIAolE5lkeNfJnbKqFdX/tAL6MMB/vApU/9qDDT40iJOrW7u6/rOed
ojTlEzWnxJnsI1cUFsGs1y7mP0LPskhP9LoXJ7ItBLftEPlz2Ep38J8+xmYFccTG1J4L1z8Gbr7w
VpcW63x2K3lyK6q+hPTZnZOq346SuhOgNI9JjdEVqcV8BvXZZBVo9fl/+qBzgvHoK4NftRw1uz9A
PReYL2lhnLiwHebj2ibpBg5f7/iOCdWxJRu1hMrTMuhhWu6zSvHHx5vV/3oUhNoQZvHXxb94jQoj
ADT6rTg2q3AnvJTrfp0NdkiNOgZueun6sZDa5uxfCjyJIPUj9gV5LON6kwJPqXDFjCK4g0Dc9/ZH
W9wksxQjcl2rCw3HbZ1Y3LeStepM5cxQ4aTnqhnDpcQWcV0F6vnxduiFrDPnAQMvXQW8QWQIF60m
NbTegaDPPwEz/PiaszwjJq3cMx9HRdMRR9ZFk4WfRUMXqsKFrzafz0KslXiajm2XJdB9DVZZfJbE
1gISdQ/17oV9cK0kvHym+YS2CkBoGmH1+tUC59yB9Lm8HValNcB+aP/fYFwXsvV80pqFcUV1D5u7
aXE+qKC+RR+3l8O1vv6Ph5rVKSrkCWpB+brz55A0sSCwchzQQRGcMnB9878x2FxIKPPRaKKxXh8I
xU5nqB0CyYYlmp0qCwWE9CVT8yOjKKKiX1gCzzZZBalyMYLuyClTQZ9gcWx4Wr2plGartZ4haxiW
cx1ySRRSM+AzZ+p9AbMORc3eE2E0ZelDHzekYVYXSJYG6bnOU926IG7XqeuoAWAGHByD02pV9QAR
6uHeD7OtBqcstS/gdRVvSrg7xWzce11lsjp7Egbi6qIwGV1tSPmYdd2uQBvQa/w1TehDgYoq1IDc
jcmex8GKho9xGptgMhhejjOFFE4Jw0RfLoyYRDhPxpNY4M7n0nI9hr+FkRmd96vXmF1VJbyxcIPw
apModLILMr2gM2xfS42hjoESEGFD5cNlJnUbOT3nkIzue3DYYeslprLhJ8OqhjFGQYACgiQyybrB
SrXe1r3WjUYIoOaB/h7RZkX0XduUVhXqp5SgXQSV3nB8HfTCwvBxmwuqM0JXJ2fkUUq7wchy8txD
7qf1KzPOm3UqB05Sx49qn5yyqtl3kmKmRfvM1cpWPLLSGVR1eJvtst5fd9oWxTuMzH3U0WzbwKys
YY2R88rQeygiQSPf41BgH4V92cOuB4ZJITS+4yZwGHmB15YbielKiO+HKtxwgCnqxLerHoCjPnwR
utyqI8GMi94ABQ+oGfY8RqrT6HepeBbk2siqD6VFOQG5elaEBoyu3ZLAs4voK5qpGOFLlqjItkhW
mG8aEYeYvnokQwb+hgDRJLbCZAaCFkK/S/v0RYLLVCAKm2JEQ6Cn6pOGAaQkdjb343Xd6MYgQ9lA
iPC9ToO0T+rWYrnNC7Kqtd7gwi5s3mqItcAILglRa5FdrAVW3rg8PvP0JPlnr3uMio2k3umCTflW
8U8AIBDhN1zuN5G3TuPIlYLfRY9Rup86On9IklVB8PTtR+yD29U8FTXGfFsoRphqIlu6YHLvPpI3
jecj473qwu+utmWlgUhHAuLeSR5f4tGSKggDyAdgU8ICBnBP4XjmoimwQ1C+SHyj5R+jbo+5Q6TB
HoY/KcGmYP1e1bdjDxOxvHYGz850WJv1RtbErjhsOpip9a/y+JsVjaEmL4KyKutfvMx3PKBWxh5b
OE11Io6BU+25ggpPAezMRjTK+Dmsj3GfoCJ76GTupDS1Gy11q1xaj5FnFT01KnrWpPwsyaGhJO8M
dwpKYiOsWpQ5iaXVf0iXwvDmqQf/qARFpgXnehANDxqWUvcw9OgGsGTVB48i1I+akhnQKHGGIrbJ
UNkJOXE/eIEnHNhpex8uwlJ3z9DKrMvXLH3yhuasZzl0FRtHS2C0155j4YXG8ibrPSsfuRUyO8Xf
GWRTZEdwUC2vOjU+NEK61FYKWHywXyzbcll5U5hulkJltEFo6viOQfDiJyd1XDOvMFlO3CIu7Z7y
1y44wVshIjAf49lxVOg+Ed6iQrLQYn4QPfVPWKIzJ9VGUBcm73Efr+DlgDSkaR+d0G11WbRSHUAv
5VVnByXNTh2Say1xyEQORgz78FjGGlUZ7HHJuaHqocxkS1bg/iJlVsPdhjFDgm6iD5OkoH9vxtIt
wsISIt1S2KfWQIgrp0Ya67acjTWsYrTVGBErbzs7jUvHS0vMNHOTlbKl1qUVptXKg0MCC3JTBcQH
8GCIV6oux7C/Zeg7wvepSCGJp2GOlPX38IJaR1GIZn0XWPJA3TrUN2X/OU62Du+KDn5XR98C+EvA
dH3XSsnKo9GmReapSnHdldHei9iZBv0pEV0OkXCR/vFk0R11pNykP9c6smqivtbQB+A1xr1ZeMql
/cjpusr8t9GTbbX2DjUR79pY3o2gkY0y4FPEaIuNhtlsAbdBkAvNkPa/I0DxaXEKOKCyuNu4WfJU
S5P8BjHIwHaewoHVRQIuQrdEX6jXhUPfS+ZCmfDXma2IwIdQES1imcK0c/rziztxImWqUlExOoVP
QmL4q8nmJnCKrWyPv8t1u842+itd3w66FHPWARhHkVVQHYlOSt6scq+zxhzM0/DpdpS/726zR5uV
CaoCyBxst5UjHJDNrA2cCkLHdHwecm2XhFDW9zQIh+uPRZE6C6GnC+msQvnxVmctgESLmNYoY3Sq
avXo57HFUee1sDAr2sD0+2fos5ttWW2ySFqJ+cLr/ZuSOXvwWY1O6i6KRdYoUHiGyl0tvBP2QorJ
Swd250GxEfVqw2ErClFYzQhbSFD0GMSoiVs3kO6KRni/aC4Y6+e0fQ/RhIWLVdgaANShrSZbGbgl
ExOg5O+d7haKFQr+58L7m4rTG+9vjnaIg0JsYzatkMSqP4s15m73oavgtnEKzsoKksFL8rJ/3VJ/
vrM5vIGLfpNpAxZL0fZrFZReoh8YoH3t4Lu9MDhNVi9MFv5WT5uFFH9uPSXTE03hXDkKpyE3pE8F
A0bcCzGuee5hITygZK/dsDTgzqLmcMkxyBv/bA65Ey9i4qYV8eN9q6pKRaiC66osS+iU/vwpo6CE
KudM/JK4nibzLcBGy43wv691P8PMOpohY4IQC110wqXc4kK5g5Ij3HOUDcTsNxqKj9vL6Mr872e8
WXLzWaoFCg9FqKehULuTbLZFXUSNck8Ok9kTtfVTtOo+mtbqYqOHTtztH/D3Ne9n/FmiE+RMpSl4
JUePKntNI/tJ/vJ2iCtQ7Z8xZlkOHKQUDhd1dALXHNNdyc6OqcvOMHE61uvEDuxkz19vx5x+9q3V
MstuQtuqjPfYndWQ2REO9DYRTEkKjUJcSqRLoWaprC3ClsIiZvqCPjTiYAD8kFi5qcPmJ35I4XX3
om9SK1ts/C2s1DnndxjCsu6VKW7Q75XodxruCg+l55gCsDIuLJOlbzhHTcoSGMYBbP1O0RqCQB2m
86Wb5SvFqlsTxrZ8H9ilZ9XvSxiLK52PH4tHmqUgVihSq3h4TGU8ltCDBcjMyejrKEGEukehSWET
IntO1Dp9zdexyoxxXASZ/FUO/Ew+0iz5KLwXZEJH5ahSA1UuKnCC0a5vM1x04NptDk9Tu0J9XTbb
nP7PNxayNMtHnBGh9LsCSh40cmje2kJx0FX4h8uo3ZWVLn2GuH8oWHlN2D6MfWIrZClJSdeXOCx2
ZVXURW2uAcdJoIWEt+OJiPIrzavfqi9/dkrp0KzuDKGGm1gLwPsYAF1e0uxdhC0uz/z3rgCDoARv
tlExBPea3SDHK1H5VMQ/EWRba49bnXDS/HKyN3qraohgRnli9W16UjRyGovcgr+R7eHeENT1XayW
u6Rp1zX6pLgbxhx+aoEATmMMHVo1TeCp4ll9ggK/1oQ/nHt7jz7z+ON2aqFfkL6/vglTqMwUWUAr
YbYaYN8eFTJP/ZMWCDu5JKskkjYQUjUq9c2PfdsDDM+r/DUTmntJrXsjhg7ZCNvupIeWcDE8Rbhu
R1AMTFViZeQhBEGmi9/ksDtIY73hfgj6W2Kh9W1HBCtObWDmpBklGDuplLidXNx34sANFYrGcSE7
vfIqD+dS9zYy0e9JcUcIc/JMsRLI8I5wSmwlmLzxfiMLoTuKAA4qd6miG5BmMuMKd4Q8XcnBcMrT
+iMCZxM4BrMU8xdQ1U2A+lZhvymIgo+Xf0S1bubxgeeeRcUT/B6kLrGHHl4JRIGf3KOXJjbxAwvg
Z9iXl2j2aFgRw15qIOyTZxvOLMVHnxlRqhE3JSE0yki2avKgo6OSDacifud9AZSqv+mD3hXrAyXZ
Po4g8svidd5FqyqrXI9TqGRRM6zk+07NnjqR7GPIvhSRvAfQ1WxE7dAlUztBMwNe2LngsO5ZApIe
SvZWUO5zNDegsdVH56qAq3nwxsuzFO15uombgy+v0/yuTd4yohskhwChlj5MbRcPTGmZdqsBBulB
OhjQSrPqToFMUfguo04oSpxv/FVm0NXiKWSFCtwBpbtBHVyZVofc45s6jN6GuNs0+WjdXpdXc5Sq
Mk1mTNHwz88CqfWaqhODSjz2bFP1T2p1p/fu7RDXk/FFjNlJ3qk99OG0YDoFul3dOLAcW/Nzuqbc
Ljbpfb8Sz7cjXi1PLgLOzvFMyeK4LtBt7PUXXXWUcVEy4WqCvYgwO75zqZGjERydUwDYXoXmawvP
rwi3Y7KV5VXSQB449R14tRMIRUVS5PZ6ur79kFdYRdMZ951fZ2dclrSeJvJYhK6ov+r34rBiggGv
XLQanEnDQ+/t+IimQ3SStsmpN/5ZEfgdf5bQ4CDJYr8U8Q5ASALlrNeWKGZXF+fFE86OsUpNpFId
u/CUEG4U2Yfq3wflQtd9Kcb05xd9gqHraJZkKFFIJZwDaLMXubQqh3ChnP0PJfv325pttK6uKIto
P546B9sM2s3E4nclHK5UByx+2CuTN3+j7finYOX3S4iLK3JYP9fKbAsqsdIE8pCOJxne4sbkv1sd
J2+AGKQSbqobBTozvpuvx/UIxOm4iZ8XFuu0GP86/S4+5WxLCoBIy0IwjKfpxsIBeo3fmm0JjCTa
qq/aAlnnq4q9FW22PQMNsndh15bHQoANAVSZUj1ZMzQJ17mP46hS1/D6cqAAch800SvTGxfyWM+y
hjGmrsF1TUnNnipu0GtO1iZuTFJTb2C8SAcXWHorETn6060Re3/8jK2F6hMHuJWKL3I3rJIOoKNa
i45+2WxTvbGTSDRyIViztLNg4vEaEOBAhCUMyBWjvh+f+KtrdLGQxzrkaTL47CgoxUYFro5mu1CF
yWQWOYX0NDSN61HBUsbWbLHMmwAap7LMDNq0pqC89aVveoDGiCUMbFEBZKW+1uL9qCoGCwsIseLS
XuKEavrT7aUxfYsb3+oLaXXxuwcWwp5s7CVIFQ+7SaGKufHdf8EHmpb4rTizdFmnaoZhyDDFKXS3
Tq2JCCHqJqyCbMVq7EHAUMRVQiNaiat2dfshl4LPcmXcwiIjbpGrhzSyQDmBzKTsREq3iXEvSoRF
G7aF7fY1RL14qSnciYOa4aX2ZgzLp1XiCL2BkYehbsaH2FlyH1ko9b/ugRfhgphwzBrL6BTDgUkg
ZJ1qR5HAFTLTFlbL1aP9u4oWZum6KnUty6tmxEQB7nLIZVW8xBG/uiAvQswytS+krOAKvlW2yw/j
oaG4tGEeF5kq9GU8A8VEcyjX8Cs3k8e8WTxWry6Vi/DTn1+8y65VRTVtiXikQX7Olec+e408EK/y
30lW/aMa4iLYLC37RZMomaJPbQgP9bEdZWZxN5JDWphgq5pQLaIbfQPX4cFI/Tst2C2rG1yBUiJx
XfyGWbLmJU01KYv9U6rqq0J818bC8fQR40kgTDzuyl2xpQTceXWrLapLLLztedYUxSGutalRADsV
0RBN1ZlMkAt41D6wXbiZGK3sk26oLa2CVe30VrkG3tTWN5m9vI2uMJd+vIp5LtSGtug4w9LrnNEG
mQBnNDG5q7qZDZ/NJQjRFSe1n+FmKbEbhC5JmaAeMWC0wux3DjfXmpV3oE0eRZihmVqTPTW+gkNR
NqmqmXkN0zBKbDH/AO7Jp79aXGfJYCblwxCA4o/Bu9juKOgzME0AE0J5CXQ7GIsVjQDvHM9ZeI4Y
BsmJcTu9Xt2y3+X4vKuVj2LlkxIFf7IOV/GmWqkutYNFl9Dr3+cizgyvR8Yoz2mHO/y/5NAjB6Lr
a4iIwp0RvewFAs31kvF7Y8yTeFL2Qx9E2JyZcEcL9MsHW1C2ei8/Cnps6EVilK1saOIj1Q8cFvRx
8ibzcdPLBe6Zb7BK4D5Y2cG7Fy019q6+74tfNsvCYViJMhd5eBqcCjjzf2Gylh0qr9bmF2FmmbiX
aDb6YhGd2vxPNgFBMKhvgs/ba+cKtO3nLpgl3DIaZQ+OqCLINNRh2PmCldE/qE9hYcjN6hzGjtBt
RG8NoVMLA8vb4acM+1dZcvGMswysKYKAKawkHv02eGB8jxsERleBk9euRnY0d2+Hu34Zv4g3y7ZF
pEoEhmRTiql/SU+4BDiNMTpolUzNyGV+y8JS+VrkF8dZ2DYUzsHqtIjhtoQuC3CE60hCHqlUg/oe
QBreLgDA4vZzLoWd7VQqNjjCPVy3pstx7Srrxg5WyxJI1zvc369zLunNkrxnYyyMqHw0I/M7MM9C
SHmBnV8WAWBN2tb3VTNJT7jJAwwX7pvqJauOLN111bi0lq7vF12GB4soYQg325ZJ4EcK0GDqkQL4
RWsV53dpxPJSmKvVHvsOM9uWPC+1sA/ZeFIBLuqktdi5FKgmXVyiJPw96Z466BeRZlszoVUZSRoa
ALQY4YI23hW4jgTRq2QVrbbNVBlguAE4+3Bh9fyHmuT7EWe7Eu1oNW9HlJnq1KhtV1VyymFnnqa7
GIYN2WjE7Voj7lh1C5GXPuFse6ZjwzphQGNJL/Y6/6zrTdSkCynn+t7498PNAe9iHctSPCJGhL0x
DUWZS9zKXbrziAvPos32YK0AXy6PGD2r4PKOrR0NQW43GWoaYbDTinpu4gNu7gVk6/myHfQdhHz1
8exXkd3m8HQvGRA07W8SNyXGccoq64VPiWf5Nh0mt/cRJ2+MpjOnTlqGD7cTyPXC8PslzWqjIWz6
ooRH+THjB590hhyyjaCVh2703aLRFj7JfziEvsPNLoi4PpVQfCcEUN1JKxz0VRTd2+KZutOdA9ec
R+2Qbq3y+fZTLn2iWYet7IKgFzJJOfKxA+lnW8DLWCdLheb1M+774aZfcXEGiGONC6KmQFRWgXRR
/qYXzBqAzClrt4sVS0uWXJ0WMtQcHN+TkEDvAECRJO9QhR6qaBUqEFEh5//t9c3ykyJ3fi3EnnL0
0w+q/s493VSGp9sxlp5llop0TyyHMUcOVINgRZQ/+oiypKksvV/dDrT0leapJxfzVMwwrxuLTw1u
lKQ7c/8TGHIjSrfwc1oqb6ft/3fl8+9VMcfCq4BtZWmDon0qpiEhFNt0K00oLYi0pOvJHouasik9
Q39qG218iyz8gOuthO/4s/QURuCJSBOMKs47qwXOsYqWnCeXQsySiN/SRPLrejz5nexowWjBJmcp
cyy9xlnmaOH52kYEMQI49hbOsPJWU3fiv+Eq/4cbyfcrm6ULteuqFsyhqY3cWdyCESqsz1tL9Q3h
OJjhn+5QuZMmBKSfXHokf9SH20v0iubcj4JgrhGGFqpfxiLKusYRN+UhMOVnQL3ou2cBv3ygdrLJ
Pir7Xylz3NK7zF3KZf+hgP5+B7PqB/PJpq/IV2XZrOEdFUB3HugmOE1XyNNwBgC9b7EsuD7s+a6E
5mpivSwBAd8iqoYInfaH97pZVLYYQgcLGj1qzww4x6JC0d8guLcpg3NOtpBMN8rOJXD5zllgKrVn
q5F1+5MsnVz6LD+hJ06LNB7xSazwUP9i1kT/Lf7Fmwdg/DyxyPVXuDRU5kLkhcyozxIWI40WpoBg
f61GET5PpdnhXlG69Izhq8HQAUihT+BZ2v8WGeCunwea1PS1TqMOdAYIfzrMSuCtDJrxe2LEDxiG
YWoNHrBvUYyL66X9fjunsDmsIhb6uJfVaQvgupqiUmAUCgUUTEUZWG4Dtr77pU7EFZ7i5bZjwiyP
6V02RFTh46mEZMloZxZwylDBhUgTsGbQmYVp2RpIciTqpSHj1Vr1u+PyVWNelA4pSi0eRrgeDxk7
Neobj320NA59QmwftuF17VaavnAQXn3DFzFnO1wHUkMsQsRUU37XJOQQyP3CV/wCHv51+F3EmFUO
tFUw3ZxiyEa2hsCW+pL88XOXxbsRnUXfqWuj2ymJ0Ulmf+BATOGKrjgZqCSZiaPKb1YCnGv0dfTL
b2yIU4DPkFuBDajlEpZK/BvPOd3CLn7rbIcnCcvHQsv8UzdQc8CEJKi9TSY+Yu85PtXRNEbjoIP5
iwA9KUhE+uVg1MFwh5doybnqiNpGCiuji9A5rbkheNkDeEw7NYemWBZTg/cVRtfiCuJ+myqSrBxU
AH10ARi35U7Yd4A1ayFoFGpixrza0rTZc4DXe1kTjExV3TxE4xpIEsxXDLAs4OBlBV5mlIStqwa4
3tHbwPzG9sZ7PXyMdDColMiqQdNRW9XyJpyKQtBdq6uNL/toZKK31rxI0SfSmttFktN4jyNA/S1y
JykKU85WsfBG5MrsUhe/feOrSLN6ZPdtZjKWbJVRuddhqh17AF6RgBos6FyFnLVqH9XwZI4yo4Ce
UlqLG7XKTNgrmirdiNImkADTwcAyAkIt3lV96wq5Z4csdQYp2FV1egctlE0/vCQxB9JfsPVCMara
N2A1ZLTyfUIZ6DL6Whoiq6vRvyYuKwDmoShLg9SO0xQWpzKcYMLQ8LvO1dHWD1vhLizZvuKQPdIz
04frbkKlt5gGZ5UDrYK8zcfYLGv9mZNkI8n1W1vAiEIbNyrcKUgjvUzQaqBAzYq+tRzgFi7ew5Fg
G+ryKo1lA9pjG7WjVldiUYtgm+hoFpSwOhRkmI23ZiWikUqSsxcInclkdc1hZFlyaDnkPWkMWW3P
HshEnkT/oM3bOGBFFCbtFKha+21ppaP8MA6iXfSNEzBIbPgwAvBgi1k3xz5q9pqE+WsGiUqmHAZ9
ADX/IMj7kOxrEV9d4HZFWitQM6sEbSj1BScogUouYJPoVx9lfSeWeLlJvIbTQVpvchKbqZzsFGX8
CFppJ2uwc/J7dsor6ZE3+doXJVuC4lAFow40po1UaledXzwr3DN8Ru0MUFlpePdi0ZE8zyiq0FDr
ATj+8LWVdBfAJfv2OXnFh+rH/p2DIRsZzhRJj/v+JNjZu3SLro0lmkDte5va1W3oiL14v2WzcgPJ
gMSkKRqotx3i3P4di93zWaXa57gDssGP8DsmSbGJP0xhk8rh/O5bwvl2tKtJXBMgs8WooChzY98u
rxSYJmTdsdcPKlx32yBfyOFX70vfEf66vwwwRQwJBsoNo4dqBI1JgvldYmpl88JUwSRk4VyiVwue
i4izG0sdi13V15iFTTMqikIrdgff8LHWtq2TrsuH3OlXqWeOS6XWUuDZ+S8EfkMVTWqPQq5D2FWs
XJVL76T61fnhQj15tSNx8YyzRZKEpUjJWHRHBkACBZuUs80I8MH/tDrmjN5aoh7N0Rw4evUZ2x+7
cCnC9dV+8SCzpgfP5Z7Lkh6eAEHxV3SV4rgwVEhJTdOi8LjE81hY7/qsaImAly9H30O49lcD6ZY+
Pd1+ZUvLfVaxRJnaNxWR26NUYcoX/ImjB60TTZ2O6zRqrcFbstNZeqJZ2dHlcdJVUMw+NvnrOJHS
QJ67/UjXv9FFZTO7QcCWI/OyEt376gWopB18nywpMjq4w/JfYIn8I2TBdzg2uzbwLo1Q9DFyN3jD
fe7JELnXcyBx2pOQg5RZSGFrNaQ5UphxVYDpKPh3vRGw4UDCbAfbq2CYJQzDQRo0cxBwojf+Qo65
fsW/+I2zHFMEIWFCgdFev+k/83PvRlBA6zblY7eFR7LVWtzO4FYobGHul7hLN6urieYi+izRpDlp
RWUIfVys9JUK0SxlkzTprhcf/7cvPycG+W1d5lI5hrg79nbwGuDu6Fn8oLrMhibiolDW1c1z8VzT
Wr+4xuhamTTahEitLOU0fjkaTe9Vgk5hYCl4q9Sk+2Y/CT/eftClFzrLQmMxSn0konbXAWj2C+WJ
DQ1I29wcUXjdDnW9M3KR8Wa7qY2yoawjHLnQ31qX5U5DE6hzNHiqTVaXnvgO/BgIxwtRrz7hv6P+
pQleV1pdArvZguIlO5nj3cm/RUiPQYDsPXoqRYvaMq7m4OabS+CR20eVOr+JN0yuQtSJ7TFtgAXR
Hhown0v9deH5ri6di+ebbYkcMsGk4iImA5v2SYLSAUY2gQWgOGdokk7lmm/iIuSB2Qd5sFXxj3Lk
RfzZgVzTvkuClrKjcvJX497fEBSMwQG6yPb4vAQkmw6Rv67FF8Fm+8TX9KJp1LQ7+iHkFqUHkgFt
2fxWBzg3DEu2RUsrZ7Y3OB9GyjnWaw6mRaRAJBTMefGX2CsL1cbSQpl+yMXuZ4TlZec14QmpzfZU
XFVoYflK9Y8+lU4p6DZMpHCy+hlHkTJ4DOZYkLUNMJPq8FVsgvucojMUw+R8KVlfPz4v4s1O6Cjk
GSVkIHcZOLc0OIix8tgO4oqUO6QB0+cRyLWlKcl7SetNL43/v9V0cLG5iD9LOH2thKyVAuFIOtVN
/Y9GwWQQ9emYmpy3S293Wuh/rc3vaHOoGFFSL6ZROKU3mPkG9xM2S4GFMDOLcR06nWQtqi4thZwd
xqAvt7DVCjr4aoWr3H/+fyFhVSMeJ1de8Gpvp5ure+LiIWfZJtFpMmY+ItbkTqt+Sd5nhFZUHi1I
E13d5xdhZklFLsHjETuE0WlgpgHZUM/2pMAi4oO4yNa4Do2+iDbLKp6qVxxeb+RuzMUzAFyB0WbZ
Sq5bwajBBFM9WB4nz57XGlKfbapMX5U+nIUh5ZH30NIdsY+UcuejhSGzxg1AmxNAthXEz7gBvA31
AqklDIg/a7oEbPvCeN1adLMcFTC/kP2OtEdc/Uw9XHm47X11feCo1t9D4cAZ0sGOh02AAlIsHkkL
nKCcL0EGrgMiLl7hLIV5YZTGtUBb0MhNz2UrSH9BSMbFXea/Mcy5euZdRJslsiHhURIJuG9CIrvZ
dKCMi3Z4pla/pxgm2KPTy3aprXwzspcRS1ez9UXwWVaDwUiYtEIdnqLqIVW8bQShD7HsFzbatOZu
fdhZ7uIsHQnsWrojh+ZGT/60oLjc3soLEebIKy1lkcBVXNjQILNT6GvGGl0gWlwH6Hy/K3GWoORE
qxrImXXHTu9sIvJt6LsazTZZHQCDKFthflQ91IDARd1+OJxmt1/gHHlVyaFMRq63R0bHt8pPIYol
a7tRLD4E1dvlgfwBb99PCYrCO4GJoyupOTezRGeG3KedWTRDaRV6doSuV27wiHWWysO90ocdDIDV
c0tgqScUEIFI0C9W3mURRIGYvDee/Bg1+TYWcwhfSLtUfQ2k3GGpaiQKFF/S4SBSdGH8wfXkwpbb
3iCA1QLnB6UTavZQl+vH+yZ6SqC2WOhwBuqbVVwrpo/GjQg+RubrkCd6GkESaEhgqPkHh/49yT9S
9o6mJMTwzVEEazW9i6O3rhWgwgOHA/2T+qVZRqsCql7Dn4idhnY1Mm4O8AvVy4cSVmNV4cGS6zGS
fEjeoMXcQ9WqeOHJGf/FbOWPnD1m0o4KvaWKh4qu4XhnBN4uCp5i2KvTAIoYeoqqjNpcflCE2KrY
kwCfpso/l+SXiqcU008mvgjQPB1lYFak2uLemtHPYmQGJwykOPRApX0Kr0QOgmSRrMX2IxB9y68w
7c/fx/pQpI3RR9Ekkiym2x4CtAE518E+CqZ26n2OgyLoH6XmLpX+NNGniHlQXwh2oX0mMu6jYMBm
xU5SXRTjBukzQ4hgYNeOdt4rTihvouqjEkGA/hUM3JTw0ftyJWHtkLyCSAUUb1XdCCAspGWy2Ym+
TcHP4Ap68vVd4oWGnElGTRKTJmuNNmZXgytWa05bArVOrCRRnP8j7buWY8eVZb+IETSge6Vtq255
88KQ1tKiA73n15+k9rlbLUwPcc/MsyKEBlEolMnKTMAAXye3Ab7LusVfc0sKkRUJw8uiabIFTanS
RlMUW/EUFa9kvp2qEvIPHIbXq83ci0XYmqYql6oUkFw8qeVRRQ+l0V8Lei7Sl2I8GsXvXtQ8FVah
0JORmlau/Jl63VVl5LHRiD6HHG3WN30tHLn8PYx/KWVDNmL0DE5BgZ4YxRyl+BaO7b1pNnf/biUm
8AEV3FSpZSOegjFz0d8AsqFOtnqYccLIL5fIOv7LLTGhjwAI+VAWWEg5zV4d+VMDEga7WZjfQQE3
b8g2Psi/4t/CbM8lWju1lb2iScbnRrna1b38JUxYVM4B5gILWFSLfoAi3kzktg+2OWgRkLR3XrWt
JECuYytPIFhn0Vtq8wLcq62Jy5/AhDfF2JPCECnQI/CT2iSC4KqxdIgBGYod6uCTyn4HYFMhIkjM
NhiIsZTqrR1A3t4kfpFu+v4ciaZNOwjL1APosqSPIYufIDiBt85dN5CrLVsFZAYgrQBxBaal8SBd
ZHFaISmqVPbiiczCLjKI18/ooCQgPCpCjCLd1pMnTMD9VqmFBLaq7kG4ExseztuSunNr7hT8dZSf
RXRxk+yBRo9JXcB7/8qmALPi5kYeAjifHrJmcW66daxtQYJvtI0lqv/oWn1vhQk+tIHSZJD76VSQ
hwDN7a7Hl1fQFqoI551e/hNr7Rcp2ldv+eKjBfpANJAeoIi7eE40/dK2Q0StuANo6cPJgwnaSCK3
62fFSS++zO5i1bo3EkmhCK4atX9pu3sjUn2R/JELaKyg47q+2PW2zEUQxBhx2mnS1FFliVbLrXTI
PcFtPF23wFhgE4/uhK12J5y5QKTFI619WiYkh6BkmeaCGN+C9POX7IY74uRPCwok9QRuKsoLJpmI
vMTxAWuEFKqbBcuIbwqMiHI+47UHTjKJqqmyqIkQ2vt5v9DJI1Mh1Kg8AwIbNc7Cqq/b2NLtopA9
7QEtO/LS3b/Ja74XZXxgCjTlhHE7FJyEfifSj7w+R+OnGe9orDt6pLhGn24aVOnNTOa8BNc/6ffS
jNlEQZYBo4+mYZf/EUBrrme8HIP3RRkL0YpR1QUtQIicClshCu251/xO/Fw/ON4qrGlUJUqUILU4
QZbGrvXBy0Dz0vMQ0tev9PfXYrwvMASFEkIP+4TpqwpIjBERo4CJ6no45gpvvula2HFpiox/zImU
hkWN1i4dR08SP3XjLSqeSN9xCljXveN/N6UzDSFQMA7GNOvdaaqBVkMYGhiVq+t4c0Wz2JsxXlz1
Tp9u1w/sOqDn+6ax0i8gDqdR2/YEZSVo4U5WexB3g6t75X1hG45AXSQVnh7ZIBcHhk51kkOziT1u
5f6aA7t4/A3mAoQa2MPGCpVl8IJsZ2hvEZQVFtEmANnMQ/7II72/ZqiX6zHXQYDengkZE+VkGh+E
6jaZKqvBm7z+da/ZzuUqzHUIGkFRg1FUTgpQgTLYHbJwOxT5c51KnH7iNQdyuRJzJdq5QYFw+rre
BLnpGzE45il/QSjZN+ZiCbarbI6aXHUjKtdjLFpRa9hQnwNkaBH0St1pHDbDbPp0quxMKCwtEO0m
bSw5AXipUG51/Z0au1jfRcJjgi64JhKnAW/zOKmOXCigjkbSBZF7C3VkB/qqr2jlQJG39QsDXbkQ
sEbQaGpB6hUhgL7jbwMTVQteTJdLT9VnSyn2iZIBfNPgrwPIcyTL6ACZE5CnGfWmbDHUJvQVRk7N
+7Q+SukMoS5qD8Y5xUBKVDqpOHsDtCZr0Fx3k+71EO7Qq3wHdhdvVkEYpOW3RB3tMJZuqxjjsLM3
x6nVISeMarKP5ds0B8EhQHeGUD4VaesIiE2VVHw0y/xuDCtXAdgnNT5H8JSbkuiFc+eJafq7afuH
QhFRDTB2OSFuVYIHFrrXg1jd62N0GAvRSmP5aKIWkBp0p7T6QW1le1LCY9Y2Z30YN52KlrWGvhZx
arV8aQSyJ8F4K6n1LiXijSIjfo8hSq+0ACWDADrNAEhT7akTnRD9IgCftkSVD32Aout8M7UvDW1c
w8wfVX086KPglAamgY3SAgeUncvaKZohntqrrga2Xll4axF4R+ZrHEMPt6ltLdAslJt2hqTvFzqr
Io5vOiWxVKUqrHR47k1xS8PE04LoFI3ZMdTAqquVd2IECliCUL6Y9zIoU9UMkClpdgoUU8Y5cEnz
asyQoz1WQuorwSs0VepwPKZ958iD4qgQlKTxdFYmugfhAWBo4anpGkcSdwbZmCE9mynATvOwVcE1
aWTyVqx0tx5Thybldq6T3tIMDUN7jYJah2oR46aoQIZ0krRnI/gIatOJ5Xg3gBx6qBVI1BRegVZb
Sqg1tOlrJuaHGcoLo6Bs+u6GdrOVSqmVq/sq/QWhCzuUStdIZFcrXADtcoiiVyCSCmZhW07UDwMA
kyQACcPyCDjkQ4NJmDBs9zmt99EsesHUb5NI/1WScD+lkOgsz2UxAKoIVTCh8kIRCEfzV5ObtlFW
m1Kv7End6kJ/lEGDPml/ciO8raXCSoaPJAufcwlKwuCzsqIq9eqy9fRuAH81hqvGYlsbw13WRg8h
kOU0h3QcnbxUIa6pVfc10u06S+4mE9ffgB3MOFlUsoAmdDHgcC+Pw42mlQmIfYEURHSvxdW2lGsw
kxEchXEcQLOl6mcZ7F9SsFG16gTqkU2VgtAneYty6lQQAunnB4nelU1mSWYKudf+LVTk32kWbfQm
53jpq5XLS8/GuOmxa1HoBRsrHp9Ft4/eo46B5n90y43Tl7j1rz70v8mWysS1VdGZkLCpxJMU9wcR
wJLp3KqPmfTYCd3CbwcdZ9Xtsz+Y9gb7M5q4cydyUhT1+qP0/RuYMDdM0DMUUkz9UhPClqP+QdT2
NRshUiRV0fsEvu4gKSW7qePXMg1yp0868PjPZmGVU3k7aq0nRgro9UATHeU3KWCMs0DsGNPQfRdn
FtzqtqbNoe6aQwfAaBBFUO5UfQTWcDYx+K4PUaH4YzVD3a3ZNVJjEdI6nUiRkKmK0zXPfSfv9SnE
/NQItrTpaQwUP8pfxXiwKjC6JYlTKSAGb/8M6mihGIba25+5bcCLkGzrpnNRo1p/x6+2Xi7yfZUJ
T2qqFgkFjyT4xp18S9wEkpKgFV/wkvQGJP1ISWROPZ13TEyE0k9SrygdWg9NFztUJ9s+l9wJ+vRC
13rr21uCgzWrZIMHEuRp0moAoMs4G9UJddmZ1cTvQfbft3bXf66v9zelxW8TZGJqGYr0cSVhEHxB
f4YLD7Gfv5LP9A2c9i7IxHfN7xmVk9jn82pcD5T+u7TGhNnoh6HNaJTxbdlDtlabrGm+W98d5+A0
pk4ZTNBlmwClPg05yj7g4FeA6qXbIvknk40XRsnKt9aVIqZTjCJUNlUbMctOMNBNUgk3VRI563u6
lnFdLsX4rakVlVDPUB7UAQ0P0swJ8sROxeQA7qKnLInc9eV4h8S4qKQy9Vkq0elE+8Yuy+1CKb++
wlc6tWLzGnOjjSyREllv0DoPy80Y6XbT0FtMcz0AWCdaYq78KsQJzDez2dqmDhSRGEiyiyLlI6T+
bsuyfaVx55lh76YgCS6zwqfKvTboD2obnkDK7meYCQeK/b2g46FFhYSMB03fj4DvCTNA5OGbKd93
o27r0WcvSVa7vOPzK9UGO6trS61uRUgSUPJZR5uI9nYryd6AgYokUB1xeovHmyaCxEmYb2aMnC1I
rkF7yea7QUJxnhyixnyZm8GJSX5S89FGzfyUGq9tfj+KiJaCj3wuziAA3nVyctRGzgX/m8L29y1j
nFeImflIGFBK6b18W910R/CqamA0hw6KWe7QHUoxJTe6IE5KMdYCqQo/at+M4YlyQW/LOa6dM/O2
o7YZ502B20jEt4CcZe13HZ/XbUm6UrqG8s239iU7ijgrtZbNchCdq7i86dENN5oTqsOP6vwQltFZ
RwMoq/di85AHqGTp4AENSy8x1eOU/ZGAUlHjwC9qLx+GswgC+GY2HJqKXq9Xlj6qu7T6EPW9Wso3
go7pAAHsZIIXhqd+AO/+ZlYHu8VsWWJsCxIDA6CeagnRJs09UjdbIwRS00CwnT7MnT+AdFRrkOZQ
0SGgfwsjzTYDxR7Q10KXsAnuMyn2DAHkq2hQhucZlLok/By73u4TxRXFx0kuXoOsvgGHu0geEHKL
SFDU7jfa8KqWIy0RD1lwo8Q7lMI3Y+YFC2FrjS4jsQWdWCla3B2GggRFswNE22ZyP9S51RYLlsLq
IH4hVAmkaLIDzW9bSM6U3WOEqLLv9uXgKBDvSAlxwPyFUZLeSQxUCcJ3laDYugQg810RQTUoVJy8
e5ww3iPFAdhFyA0GhjAHU6ufIKh0Zoo5lmF6guzGTRq3RwWKKSX9rRj+EHIGi//6GPy0DOYiFG1e
CjLVk3MZns0x3wl6b8kFIhakmhwr5C3FWLqmQnZEmafkS7tQrs45Bqh/g8cLE3qebqMlb9i1gS/3
wqe0+6u//rlLJoAAxdwcmjkE02DB+8TcqzTfrO+OtwITMQyBFgR1FqbnKQGN4SJVLvfb9SX+6iku
NiGL7CCnBIR1JJYGBGxRgM3DysH4j67yNCyvgKp/LsOEB00/z3E8jYuMdb9FTCx+YnqqqSwCxePU
RatxEcxdppbFB1AcNXicpt6qP3noyisx2M/fsVTkLvoiQZdMIM9bBOFQ75MOnd88Frv8BNXJ7Wh3
h/JuPoL+sXnmRS28z8yEEqHehtDlgCzchPLQuKh1iGdD5VSrVs0FZ8kEEHRWCwMUp9CeI+NOH7Jt
YnIuNm+FZZsXn89Ihr4bwRF7FsHvo2qxYwSEY/NXQNQ/j4hxHrXeVf9R0ANqxl9mfMz4hBYjpkbE
jZZvoyPvbLhGwfgQEWpkdaVqyTnaiouG/ctQgRIT5Vh7cPJ9A6n11iYY9X/MOPVLnlUwHiTGpcAw
KjzIBAWCoKm3vVB4IyYt1+8479QYN5IrWorJiyo9E8hnTQtSjwqcnfC+IYsNjSS5bpoMBj6o6G56
2i5zM58+g6OyDdzq8H5DXRvnh4JayCtkcL7iV4frwijbfKi6Pi8SxCGRpeWYKCxUIF/AVjs1qL6V
N22pCk4LkE1HZY8KOoSa7nqlP3QqxG/0lDsXt/omyZBg+nlLymDSIaoANeII04xFBQRO4E3QXJtQ
/Fw/2fUYDEsxfkXIkqAScyi9Ej+9C/fyI4HpxjtCbyjYbaMNKvCZHWOcBzONgTW+SSOkNlBj+ACJ
Qnyvvxru+g/imNpXSeHyLMpOItLigiQ9gZ69Ark43hARbwnGBwVGPQ5qiiX06iEeHjL1cX0Lf836
fvifr2b3xRa6uQzkUBRwesO9jMAlIsNOI7UrYrA34PF5XKG1+Lka43uIGAoQk4vT80IostThsjcZ
walkQ8nGVd3xa7qh/8xkF/XehWNgfbO8u8N4oFSLJQkFVbxLs60RUJgD+VRSnnNYDP5nOvJzk4wD
SkYxCkaIJH5xO0HZ0AJPxSbwIFjq5X7FWY2zJRb1mRpjlGljkpzBHthW2k6DgGT8fx+u/bEjFvYZ
xWJt4N1A7gPoUi11FoSIOX7tSjr5cw3GjahxMU9DkXybht57XfNGpQ8teFo4y0QPWkuPxuwEwj4t
HRK9xsrjsOFhlK5Q/P38IYyTMQt91jMxS8+9p3hGaPf35nPiLcywk0MhN/uL7AWHZ5m8OICFsNAy
rrpyAMvqYAP9bOfO8LjQtS/aTvUb+HU4N4Fz7WXGrZhpXPcxFKzOZkaxKxA6AEiOifc8EmyVp2DH
W4yJcYxR1frMFKG1XG2i8BNyheiZ3gNhs5uFz/UbfgWc8/P0WA/TtoWkyfAwMobSwEkLgjPAPFNi
lR/Q7XRBehBuo9vwnh4jn7M07yoy3mUWpZlC3Sb5cm4LWxI4vMAXjXk4QPvc8SZ3c3/kMYtwXt8v
Db0L/z1OstgbxRSdjfRehphN3PZeoiS+KL2vb4+zO3aYtS5JFtEED5GQomTWPk6jN6NIuL4IL3NS
mMxJm2SBBiZe+GTbZrZ0aE/lCQqHSJZijBVCL4tYqBDYkMqy1e3w8X/nCPthPV8Myhdf09DR2RIC
xI6SDjng5wiKsusb5BwXO4dKjVIKVTGNzzH9I8wAyusenLcV6K/r6/BOawkrLjYSSomhmwo20qI0
BMv0shGIU35EtjjDlbdOWX7HxTpZRakqQKYREZnizVvzGdQWD4l5Oz+3QJAUnobGyVcZsHCk4WhC
kBTFwM7JoPO6/5fRGKttEw3B2HdTCtluAcK3obYtKW/qnvdZGe9S63HXR5qMAKL4NTUiqrS5WwJC
vn54vMdAYTxJ1ZdKMxhfj8Hg9lvqmGAcc0b7PzT0+dHkCQjw9sWELNmUAewBumuUi99z7SQVfzRe
DMGxfJazW8FAclU0ZnJu0meDxnbYDWDLgY74v03OWBW6tp71SSpJggc83Jh76TlbVHctebDiL0b/
xBL3gmARyFRCBJzjwThfkiVf6SQTjdWhTM9C/SDT+VPQ9kjIeIJEnKyAlZrLtcBQy6Cl57l7aZto
pyS8r/g38RjcoWJouqgorKn3GATMZcR8zZQDwlPvvircZohxywYwaJCxmrkKISBQE7Uh5BPFVxC/
n+tJtvsK6IIaYLo0RfPEwKxdZ7cJEAgZuY2k4J99i+8fylwW3dDCweiQEAcAr+TpUZI4w4vXj/R7
AeZyDKM8Gq2CSz9XtwSzmZHgF4X5j6pZ/12EvR4hxOh6uaBIJZF4Za1fiYG77lWu28z3CszTChka
UIa0uBawGbXALMKQbtZX4Hwo1vZzva7qZq6whxFa1lS26wAQkfF2fZUvYPBf35zvjTABOjhComGK
4KwAq7FqFRRjGa0nq5/Se1MkoRNJDZYn05EK1R1ks0KnappfpZAQKxPCxB5H03woW3V+y7q29qQW
iCUtKzCaVaXoVPdg2KFuPz4O4XwsSzL6iWqg+5ZXVqWRTQ41cggP/5k16uZq9xYT+q7S9rMvij26
NOAtfmor8zCW8WeR60cVCuYbAvYqjC1pt5rQKlYyVYrV653T5NQutMwhArkJ42czNtw8UV38DEij
B4s0kauBRjyORJvqjZNDGKOZFXQBS9kH2zLC2iKyc4PLO3T9Uf/+wEzwoEGKFQMXy9X/o+0w7LCQ
VrQW6oOyBUAZZp95TvNvwr7vFRfLuggjFGVoo6bHHY6C45igw208JO1vEv3SzMwOpBfDjKDX/GyU
Dy0CCAMEl0J0lJIJI15vPQTYkhYdr41g8n4Y784wmUslZjQGMCs5l2niatpnhXdj3Zr/JmH53jrj
Z6kCGcKiR3IUbQfXjEGLG7rqTf0M8B14NEJbfqa78J5XNuAuy3jNph0hEVhjZ8TPH0CFA/0XDcrx
7jLLIHrCrrk3is3AZRfkuQjGl5IeIuJGTJBcT/s5BF9c+9AGPLXdK7Sx+J76f7/pX2S3C1mrchWb
m3zpV9lbGNZMtplmheKmxvWGZEi/Cbdq7UXQDNc30bs6WZonWjGXdPh61PP9SxinGygiwKRAD5yr
KdmREITnM7VBOGn1o8pJLTi2qjIFFHGSRwkTUUg/lcJR8TSX2dO6rfI2wzheo5XKdgKI7ByqndtV
207ZBwEBEJeTSXOMRGX8T24OJob+8OAmOJnxXA7gs4UU5/pmvurSK88Ii/eSMzUAHg01fLAV3gd+
52MeyqIAC6H/Ebn/0pN8IfYuPJxgFGGjxni0xB7qc5UO2kJOJVBePMXahlhPEpW6CMQVImzoZy/M
f2NqK8UWHIW03Q8pYLp75BGGQ6xqS3dthMcnuzVwNd5QVDN+hSANEbahxwO58U6T8TSBmmk0BTfI
WQxBPzmHgNq8aFz0Hm/zjGNRqklSJiLEZwjmghv1HYxERwkSMrc+oDCecAuu6FvTyfYKz4yWG7zy
1VmwGWDeJo2aEr4GT1UZ564q7VJQ6ot1aU/pXQQ2ImICwaCWlpaovNU5V5IFomlGOGdFg6uCYmXy
CEZZDY7cdFtX3c2NZ2ZuCMVlpwZDN7diyfniLDRNTMug63K4tgGcyEbZWBkGuMDfZ5uRXTx0D2Vt
hxoKbgDxgyKcc3k5RsUOjxVIJ9M4UpDr/xFOxV0DbcshgeLd4IQoDpk7sAl5vPoC71szbmlUKyIO
FcLbZngP6LTFhd7SOgQTK28se3HVaza17P7CWeRyMYsQ0lluciFC4qrxYx8hdS64otP6oceblPmb
gsN/nylt2frFgnVLB12IG/TSHQAFINcJZa/+2XRHW/YADU9d3rfknR/jq4o0pzEkStNzp0BXTwOR
bzbuuoAXXfGOjPE9qVYHtIuWek34Mo83EqC1WoUJzZKDFOCFUxrjflRdbU0F6utneshlDFiNhwDz
r4/tfmGABNkqtaaH5v4fSZT9CHXYkbIhM/NsmJaWlt076aayC9jKIqUw+rHHa0by3kx2kqyL2qCW
miXGsAxIHFnFDpQJUAP4Nb83kRU6ynb9nnN8jL5clAu7LONUH0wNdqk2GMZIMTefvBXFSzwDPUlD
Z32xKzMCP78lG98QChRhiPgGxWcU3QrfdKUdAHEbHj8gx/p1xpOQ2hwTeUIUPKt/QuQuSfIy8rRK
roz7/9wN40RiA+TJYDlb7jQmXw7KRge3jbSwkpL7eJvfDFtA1ZzqoxgPAlLJj/WPuWxhxYXpjEch
c2VKZbhUFAk0SeXMyXKObfBWYFzISEitCC1OCyoRlqFgbJ5wVuDdap1xHxhaziC3gSXoofUGV7Dk
R/ST+k1vm7fNAwaXThCy585ec5yWzvgSuVI61NWRfpszceWAboMstIVM2pqA0a6fEu9Cs9pQICtA
cUNCH3BGOUEGnIKWxxR0CqispMpsEeFOriUrCXMMcfyiPFQtZ6esYhQIKUyB1jlCiDmzQ7O/pWp/
UOjTKHMDJc6VMxhPoheqqSRQf0a0P/9qnv6f8Ay4N7Yo/wg+SGIciQMa5q3J+BMxUdUSatTwJ8L7
2I4OFD2sCjwq62fIW4VxJiApQkdOUJCVjW+K2W8HcOKIUNxaX4VXDzaWn3HhipUeeL5chSs21bsJ
1aimK+2BiD7J3s2sfpAGSCqH9V5fdPHS+tRrwLrLGPfppnMdz+9zNtzmeCp0qbZm6XdCya1kpJyw
kPcpGKeTjQkpxAz2JA/omyS7efYzrjYLx+8YjN+ZMPiR9EqXnLMQWtkqpp3o6/q3XtzKiu80GLdj
dhloTyW4HZUkKEQSUIwDoZ1/jHoNEXPN6k2BsyLvsWDZhuYp1zIyLw+tZUi7HnNgh8AvwWwRPo53
IAZKnoRbUIBusg5FEl5ufIWV4cdTxdIQyZOilEaGDdcIP0NMDuxMEMUTb3yL+XkLx0hMpiTTlVGW
j93XYjjAGpoRdjpakQjWQ2ueXM1LvcCVTtqXlMz6wV6ZMfu5UcYLiVU3zIpuRmflfnxp3hca4n4z
QsA2eZdsTHRwyw68zTIuaJSELMD0wdK7eEiGp0hR7Q7I+fVt8RZhPFBnRrUiBSUK8tk9icHhgUQf
ahze+io8D8ROYDQYvBVKFR9P9mcvAqoCgwO9BWV31ZM2hpP8ybYKhCkOqm8gMkXeGUI00OeCqpdP
tnI72Rl5eZLzaSSoZ8g+kN0u9UK3typn3Al+5lF/8v/lthl/04IhjdAFTE384Qnti+6OEhvzwY/R
qbeGs+7TO20hQHV7fyng6FvgQrk3lLdpxiVNRJ6MEOIiCCZ7J4qduQFAqd9UDlDshZUN0JPkfuhl
Y2sfmomDaNRHpoLZpXOEgamcDu7YU1dqmpteu5u0wZIhEgP6AFvrX5IYFG6yYVW64RqYPlFwnRPz
pZo/1g9j3dIJOz+gZZI8q4ulLyP19XBWQIVWKiHnGVvfOCgLfz61QWrMERhIcZ8kDBapfpF5MeiU
yiFwEqHmhA/rMRgRGZdUqyghyb2KLeW7UXusZPkmIg9LN+vffTrWEwkD6dQcbnc032cIzScUXA+c
NdYfTsKOBAQCdNoGpcbV7Cp3oWCsxvAhB//WVOqnINF3Wtf+q74tEReLuQiL4rQToAdU03MuQmSn
2w0DD/HNqesSkYlqJpoEY4yyxVlEWxMy8XlkBQOAzujZgIjA3o7RQiPn9CgOGc/GRz1a0wbqXHae
Wom7JCjc6tt6CERY4mk5Fo2hqLDphboJs2xWgY4lqFyeB6c5g2rBV7frxsM7WMb96BTz+2ONBWkP
lyN5cfK7K6EXIj/oxfvm363FuJ2866Qqyxp6Lkm9kcHuUMamZ3QYvHuM9NYLRx7o7W8Qp4gMvqAW
5KsucWFDgzqJhrB8zsZtt0mLEk5WWThl7Vy6ywAlpphptAnvuV592cpfPKxhqpKkG4ZKWKTMKFRV
R0Jkf4M9ezSANNkEuJG5R8PXEyEQtNFO43sOYtK31DG3Io9l+Ko3vViecT3liO8BHCoghcpnPQGe
o910c8x5P6/HXBerMI4HnK+mrFLUrMhRUWxid7fdcdEcTaiVW/oOVIciF4p2Pa++WJQJiSbSmr0U
ox2xwHnBQ2NXjwZ66BAvc5I37kt51YdfrMY4oVBRSBlDDOY8n7SdeEzf0sfwOP0evGjT+gih76aN
vk2f1+8Jd4+MXxINMH70BlZVT4tbSrwH7WFwDqAtOf2jcvHFBpcX8/KGNEoyVHWMgnh4KsLPMnyA
lDHnIeQaCuNkYr1IAHrCC1X/EkJnkoBo7PxxU+4V0ddBkrubj//Ul15sjXE3SWGEQZIDljOggKt6
mt2CVdhfuv+To2GOFhy1G97F59gL2x8fI3HMjXQphkS4+ROYSJW7nHRQa+PZyHIwKx5GZUKZKBHN
uij0BdWv+UHul2dUkxzdLalFA7d5GaDXMYGR1xoJt3h89ZX6/rJsQxzcX8TIFvBGDFG8oHw0tN+c
G8BbgXEtMybuY3P831teNQDKzPvUV2+bbW1pm/QUOv9AwgjvxMWmGMcCiqemBVZsyQbCzeBTJ8GU
AIH8qfRU+xqHn+R6Yn6xGuNYBqgNh3kM3wniIMVTIGoVHAQVLfIlveJZ5fVy68VqjEPJo4BOsxAt
V4EigwPt1PuSXS3765/EX4ODNsroi5t/Boa5WJhxL2UbaY0q4j4Yx/RGdKsRWZ3pzreAH5RoaErQ
d63Q2RxsCIesmxDnCVQZn9NTQkRKl/w8F+4FYNB0DO6Zc8LrT/EslfEyzRDXIPSGrx4x1NLY0h5S
U+S84GGXQVOwNpiqzTtPefnxK5efbY0PSpjpLUFRaREIauz5uTv2W+KLN+ZD6ywEyPDh4W33WoCI
DKiY3YJAAFhvU/v1LtmBFYTXDuTEO2y3XJK0cmomDH4t2kGN327URdHA506C8NZhApsoTLPSXOzp
y5CT39MNqAf7D/VL/bD2h718qJ/mXbeFavcx5vncq4iEb2tme+PSZIp1JOKsE7R9itsAsc4yRjQ+
8vvwHLPSGG9kJKDBGcSlv0q7D0h53TfF2/oFud6avtgN44LArVDlmKZbeuGSFwHd0AaO/PolReHD
bivIpfEuy+K21+yW8UOaEKVDLsBuB7s+LIM8i3aXcSAWuA9d4cwzF85rrDHeZxZbSUT7OD4XjeSH
xakDMr7NF31JjYNkvj63fPExGXdTzTFQDDqWWkwDeWPy0h2zR7INNsJR3SEBcOW9Ubr1I29wgrdH
xv/MBvCdWQ94MzhVc1nfmDnYTeDuWiO5XTcYjkmyDXEANueGLK9+J78W4X0QfKz/f16YyPbAjVjM
ijmGQer3k53dDH4IAkA8ERidn6HNBbS8CLAsF67G+YJsK3wuJ6kwYrQdarjO/LwANrOj7s47wxId
ULhuIh8j3//uedKZAMfUIf9cYL7nbJ6UfHg00+Q0zX/WPyjnlWCb4b2edYUmpcgCO2AYpF9AcW0g
ReFqyjmbP3Wx+b2+Hu9DMg6lhqZyIlMgJpJedid9svVkky4TkCLvceeZ4vJLLrIWQ1FkjU54BuLw
pW4jUJHxMmheDqYzvkMncwR6ViRGo6e+LAAsFMSdDK3p5SXlWQPPfbD9cF3UCsxxIpon/lH1RDCl
jm7ziGJFAFBh7yp2ASIt9Sb2uKUK3qEx/gNpRCxIlZGeFe132Wq2nBYYUY+2mTlzTJ53v9mWuJ7H
slQEcCDgeg1BuaRYjR2it2mpR90P7UKyyIEPLrteBPp2zWwvvISyoGJICH7/MxoPON2OnpaiGthK
bxQ39roPbh1viUNWHjq2KR5Xgh72oOQH9rzcZm7hG4cZ7Amg7LJDfpePtxrjTIbIqJNkQFyyZLqo
Gtrx7j81EdBw7niPKufuGcvfL+6ekszTTArcvWwMvTjGi4q+4rojuT61cHFkrCfpyCCpMi7fMikO
PfGjWvlE2muFFx/7xF5KssmG7EE+gbZbNjuS7oqSm/4jwpOLn8G4GT0jqQHBdPRmMOEy9M+BzsEj
cjfKeJkiLPKkMVUQJtjxDeqExg5kwODa2tN7AXwbg9PfAGcqPVUPZBPt6JHHG8E7TCZsUcZhiGMJ
YSaVxR1YhjeECwfnOBi2AS5Hk0qnGh9Rr15Lpds1o3kDnaGKp0R7fTbh+7TYXvfQYmCnGZdypF+A
ZLg7SM7sdeLmjUCuygldzZm8LPMm2ZFhP333ESL7DLltcM4nZbvgUSfPuaYiEtTb+3r+iFLdXr8d
vMDdXNzBxQ0kaiFXkYTbQQ/an+Qh3swbzcnAF2uhKmmDgI634ELrueLNTMa/RCSmYqAnyOLNcGfI
ja1LYBqYkftQAJSL7FyqqS8pojMSieMKeN6bFRgnY0TCVvnfsoz4KJqgj1VA5mRXjojcS6osrT//
f1TwObke2xPXq7iR46UctAB3033ja1uKYXnDgxDbdv1AeRbDuBkEGUNUBzDcBrpiTdiBYpzTvruO
Qrm4G4yfGVQD0JcG4WbtQDT5SXiB2leroRizaNACRxv65U20D+kyqeAUH+v748VSJuNlzCilMQS3
FnfeHhY1ktQe/oe6L1luHMmy/ZWy3KMagMMxtHXWAhMnURQpKRTSBqaQFJhnx/j1fZyR1cFAquiv
KlfPYhVGSU6frt/h3HN8C08+96WEb6/A4Jyp+C+uR9Iaja50CCN4DS1EyQVhBCSpV9D4XelIStRP
0p3yl7aQLsvXDWjZMEOe56pMXzEtrx5EGiSCm0CXxesG8XrbBlAR4yoPVD/8yGWDa/rOXOMa5PcE
igLiy8+tyb++/HRZxlaDuZKisuIlydElIJZEgZTTRnCh7Wmnn66flesxC5UXpkZWjLDtLYwm69SJ
QHVZtZZbFZbdZ/G6MaFJawib2q7fP7osbuujBP7f5DzDwSvuIkfheTyVuhX6lXz+bEjIoEH28a50
2Yf1DIWqo/6t2IvmLrgndFny1ptczUf0Kp9T0PWxdFLnbXakLfTMhY0en94SS7U0w9BVAiG8Xx+R
qSIWCydudNL7eF4lY+JRlnokETlzgoGWNdigbZEDLpHzIQqAQ9N6UO7CqoXMwfP1k/NpwvfnhM4Z
94trD1WlMQUNJRZvbJwKAaEBHUcJ7KjXh/ncZbsYh9+Xi3FqK0J7jMErZmgGA8PIfDN42mryzNih
7CmD4luLvijjdeq3fe/G0MZcifK/oiVdXJKpA1rCKIAsqTLq1NCcNJuDwpAb0QMBCOO8O3+6/Rez
5XfnYrbqnJbhwMNgLpxc+GytHVCDQdeTyIKK5rRw+YNUUvsqR5Q2TWA7Bh5bsp5oBtkNaPdc38HP
DenFnPhXuZhTOFVRMYRQtKCH8tXc6g5vw4YY7junwqr97MXaiGAWwlOzeIAnrW0qoBGSu/K7eQTZ
/orY2raFFugN3icvRh65am3p2H/pX4EibFaixgj+96/t4+IJhnwEs0YTuSA1UTxJVuy2MTzW5bY1
KiuVvF5f4k8t6sUKL4yLyVAybygcxli6D5sXitby6wMILvt5uS+2sGfdWFY5rJceHrPhixIdK0OU
rOYX+cqSnVGTF2MYhdFlSY8Tmd2ojgSnDMkK7rhoPjIV4iIdX5Nrwy3sSjgG1JwRft1N23BN1gzE
bO0m2YoK/oKDsNQRTKJ5MqPeSu/ievCHECybFAzriB/SaD1NgjUUDbawHmYe4SaHGCyhb735plHr
BHpPj7YBVHkE9v/zIufPQ7dkXouInkD0A6aKV+LYYcrXYXPi5UZuj3XI4CFPKLla4OcH0e36PLV1
MfbCpHR1mlkDj1KYC8mlGA3xa7Rwu4ZDjuWG5OgtLBxR0lBgMc/otovz2avFaCZjkIIam7gg2tC2
fRStMnE2RjTQwnawzrAsZmIgFeSg7KE5VPeNiV4DpJmCaDujLQG+KDQTbcWRH7ItjSAn6mprADlL
056eup31cP32i77QwrykMWWyQsforjP7Wwm1Ttn4Fk3SrQG69OsjCQzZkputhwR3U7Y6qsjTl5aU
PmR0BS/s5+Drn0fnT8RsehaVIADgx1bx6c2wj1+CDTSrx530Ld1yHTeUcCc39zXQKHBi2k0irqsK
VnRJz1a0IfQiJXwJ6CpB9XnLNuyMJ5GAEAjupxKN7Ql0I0WOzOdx6cXkF55MNek5jXUjvrPu9e/Q
Q858fml4dq/240215v2Wpl+tAof8tTNE+M5f3B6tDOd0KqT0boQKFUM/fzc4alRvhLgS0dIuHJsq
D5oBXP0/krPg8ecElOVqPFoncpwdci5rPelAnwueSOHB4l/sYoYsatpUyiW0RBzI28Sbj2+GzFZc
do97+wz1q76xZX/YaDvZ7fdsRJepsJVdNPmF26PoXaeaPVwtbdV9qW+Ndeixp4C7kYggiQOO9ryw
LWFGXDTswmKFXZBCQx5pzUCHfoxUze9QRibxTcfur9sHwaNNFpaobniDDXfren+EXm2+6vzhhgm9
N5HLuiSxahmhUsVqEAd5o6s7sx3buY7wULPZa+hENpRrbBEMUbCISwxrQlICMjReN0lfqI72hAQJ
RuaWgyRyyAWruKS3CmSjzYaKh26r7C5fqzUULWq7Q14KFJ+9B9WK0JWmrflNKp3kGN9jsvX6+kYK
HMol7xtE4PK6hVraXZjpdlAMRxbNq0mZvevDfF7o+2nwtIXZIbpc6lDqju+qryCpXBUQbwQtkXnX
dbayjR/mLafgjAs7+qDv14fmf/mKf6kt7JDUjE3U8YCfAZdQ+MADiwyOaISFwZENLVSaGZe99WZf
nZ3ytnDQyLsqJBvdjFsNhSkF3SOAerooT3k1ual7e7qB2s+90CHjD8e12S4Mj9Qh2yA3WswdMlB3
ZG6+oicNo/IutOxRFuD5RHdlaXBkqU8Dy0LAw6lRWOvnyMhR5QUyXYKRPk8SXZyghclpmKopZAQv
rdZ3IGOvkOMA7ed0LFRIA1EXooVOz9RdTD86iLpLinv9GAnu6hLhyhRLlroaFo9nIZVduKIr3E8x
IQJfsSsbuMS3xlbR1SCjy4AcHL6PfuPLW+JbwA2jtrnhwk9OP9nB1wIgV5E6hcibX+Jbgd1PEyhc
8UrS5FXPlc8bQ9w37oxARL56SR5Fj/XneNCfu7rUNmRhCnnYCee1wXmVvdYZd/Mtl+uOD6IC7uf1
o4ux+D2+cAwCKWC6NaNCxQXkJJTDKaBejgHIInGUR+gmigocwgVd2B5jHrsJZU6OjsoBA83cYNNv
dTcD7gsl3UPgiLwugSlakkKVBEKREkc11LIJLeg3Uj9evwYiz5UuDIw2QA9J4kkkdVVt2tty2+5R
Z6hXPDnOD4qFJgiv2U9P1kYkNHKOOq7djYW1iSszg+wyXmZe4Wg2qpd73d7YJV8zCwws61F1mOrI
qVuPz5CucjsojwDwHg638wDO87DcW8SnGfx5wPwqYXsh38xr325hoCS9kJuWMySD+carcsi2mo3T
UPmvvdh/wsAaNB+ojmT5mE7o3OKyYbWtZKIuUdFGL6GtpsEkaGyBMpjfFv1Dqb3I5zoyyrnLxYOT
AlgHxJi7p+hR/ovJ8yUVFItJoEY9JinJNxCTJClAxV1lB4QJHm9R9mSJbc2SWi+NCtM09xxAzNDq
2Tr9jpymg7TnsHSQ+2zy3p+fr18kwU1dAl0bKUjqOObLO8QQb52dNBNgM8+O6pUDuVQrRG2VkrYE
p29mGZu+B5Z2gOJQad6ngWwbwzsq9ode9qQsBEFpsILiysbwPMNyNpWnzCAUzFdgzvNzbZtJT4X2
WkDaGFmWkj5kxnNUq8dSTR/qdLLbfgcyfneiozvo75pu3tZmBB/vmaU5tdOpCpzYqh/qORFMUZBn
0xeeV5fKVUgZKlgVfZ8KzR3mcJUnkk3b0B2Y+lfPysL2yWAWkavpDxZtCSguNIBKJ+MEt2eD7KgP
s7eTiD0a3vWzIgqD9IXhY3lUgf0GChIcqinZhdvpTmEd81Xt1ptmG0rg57BTyxf2gQncySULlaao
owXqGI7PC9dB587rM3HrFtKrXvVYpo7oyRS4P0uwbdjXpDXzBnz541OY7TqjWk/anQJ9JzWE7k4d
CWIwUbZgCb7NrD5uew1WmyP4q/vYbo8tSHpd1ELBbdiDpJZu8aCNdjHaGXQUV/GhbR1hwkDweCzB
uDpVOsLaPLurPai+eszlZBnRoUts9WAceUtF9CjiwhIVZ5Zg3L7KZJYqsLLMDU/BsQFFVbitV/MN
V//TN+ph/J6dyCtbZR+WKwodRId6CdOV8lC1Er3gBXbOSR+sIKKNRjXpNnUgvbaOFVvcHCeIVwy+
DRcuYCNnszyxDGNGSLBJlVfFg2MNX1MlXwnurMDAL/mqErXO6qLEUGgchw6bsu4YMK2zM91w9FXm
dFtRpCuwhkvobtwPSoAwFOmEcA/OfV1D/zgImBKyZeXkCqYnWsmFSWoVYGsqBYMpB3Nl+PVjsGl2
dM9dQCjMolDK+Y9Egm+iNMKSyaqjkxRNAc4MRycVz+Wt4qZe4qePXE1H89POhjinG/vC2EG97twt
MbzqOOqN2uB+cm9oQKY626FUu8rWgHmvRBkoQay5RO5KUjxlUCXjeaEQVI3pihffcl+ULBDY2iVY
N2SGFFklhoFoCGr492ZguLmSu2kQu3lzzPTIFxyaT8FlPyMwkz83F9evmBg1agPbB/zsCjP0ipSs
aw2Caxpw0RQN8qGbz5JTgMFZS0S8VqIAcAnhzYJci0cNZ5a9jT7EfHY94nhrHxxklBksV0SCKdrG
hbEJ4hYAnhbDZZtw3e3NTb7R/WTbrQWrKhpn4QWFlRaAZhD7CCbobINaBkiASoRjxXcJoMHzg+1k
p/aQIuAUYSQFVs5cuERzmUjhUOBeDPI6sN6NWFTx/hSJAQyloRHN0Ki5DDj1Aj3UNZ3Rit5SO2jA
XgrfdBxju8iRM6iJm3TUISpUiUWa7J8mJy6HXti4yaotsAggu1U0xa4ex8xOG9LbRD/JOKAkq52u
os8g424A2UK5phCygH62vJffgG/9xYVpx6FOe95BzjH8Re+o+bYAdhHkQF4w3ycwtOKmjM8s+8WY
ywBTSipz7idg+Oek9CfKVnDCoFjQr4s4FnlfnyFsL8fiBuNifiqNQetIW6Qrv4Js9KQDf0YRsXuS
07p09VY98ZmWboGY/hAdhWW4z27O5fDc6l8Mb7IgyEYT9ZJko0oeF0lrVI+rpIXoDYSabuPEblp5
IHmFFjUUokTgH9HhXkafbAZ5fTWrMXh/gHtXzBX4gJw4N92AzG5PcqeeRw+op41ZjqJo5rMn7XLy
/OxdTN6gwx80Fry2wri/ma96BPh5uMO8fWFMLzjLy3BUHUOznSUNt6l47i2QvpVC6mzRcVpYQrMb
xlg1tfCcpK334DhGBVlBK5vItJ/TvcvY+nLxFnbPSPo+7vUyuov7zKkgIa7r4WlKp1WkGXZaaPCg
82z2om5+6FP2BknvB5DEPVhpvQUfzzqUd0YcrAOCTtpEfekK5lUt0EL1BJxuAmmKIdiq06ZS72uK
Vij5OY/yTUNCO4jRLN8M657cRO2+JhsdPCvJblIeSsBg02wjAwGo0h5FTvD5DHfAID/U8uzpcrEt
5P5Zqe5GmiBDJgqkPs3PX67IwliaSj7I9QhTxWNUBenAuxjXON5EwHdxgK4oZBKZqYVpROwvW1aM
4llOniOd2RHXDNImb4TLe/2B/Sw2u5jZMiZNWNL21ETJXGcZLAPchknxBirC5wnuxzISbaHjFtUd
wUNH9XtV7W70QITtEg2xsHdROTCmyqCXaCHM2hkm8KKde32xBNvyp5gSC6W2BVDoo/QaIjdUyKXT
sEcF/JnXBxLtCp/rhfnqLUYqKyacpbT0rN66hezdmzU9/LVRFj5cE+cGIKcccMfoTqnRYsa241Tc
Xx/l00LB5RFbGC6mjHJYKngHYhOesDk1fkskuwYcdEyRzkKAitpvlQMxALKMCuxgdjykqd0Ub22q
C5A5ooVdmLaayCDjSvmUy48oeK7SNSRrBFdK8PAu+z7z2ogayikPMxBj8wiHt9+rO1H+SjSVhY3o
TSOoxgbLOk2GrcTPZlPZodEIvBjBkV/Ghk0Y0S4H9OIuVh9MdS8F1aYJH1ghTMnz8OjKo7OMC5uw
zaSiO9c/ercCRcJ75kPL0lP9WLmXYWz/s6aSi4O5jBHLOevSCsBhxL2jW57SdYymTjj5/yz3yA/6
t+iYCPoDRSvKF+LibjdjEMa9isZOechtcFF5pmysCH1AP6LAXHErcW1JF1akUMOhQ9kYQKwYSlSo
pMSjKG38qcj45RoubEhktbJMcm51TbC9acNxMivkb2fyEvanErI9lh76Q/MI/nFbj+DxDoUNMXg7
MUBPr/dO0hhfmHyIy+kmGabJVqNslavctJ5o/S1OOk9gjUTnbGGNys6MVEU6cyz14BojbnWfA3TD
OT/mR3FS7tO4/HKBFhYna7q2g2gTby1oNnUIaEjuRC06hwNb2UPNwYl0Qcx8LqNf2/eFt5IWsySj
VT++SxHi2XJU32SQvXcH+WtCv2toDZng/cMHQ9NfG4T7vq7vFeNkRqnXoQDGotuoqV1TghpdZEEo
/iC37U3Uhas+jL2s6EFGpcX1alAydygqu44KxwonJwYjsNb0Kw2g40rtNS8Ebb+da5Fboe2nVka/
oLkjGaYtpe8sUdGVPjry9BQW+yy2VkMwI/E+lI4KNogYmJIqij3aGwLjLDywC7PZEqXUwxGeurZq
AIjs74sDrjxkL+ftjxBBdjUTbKmunJ6FjbgewC6+z16EqQ2BIVj2toZ5FJO8wVvE1WD1dF2c0ZmW
0/nVE9dmsb5Dyi73RVWIT2XlL07kspmVkSCPVAlmIdtUD9D5mrwCqeniYO04c0vjZbdQD5ZQGOg/
pp0oLBW8Wss+V5oMYzcOLL5T8xAGYTNBdVqJP65f8k8LH5dTXNhYfcjKquAQxeKmvi0Kv1Bssis1
Oz1O05F84wZ+gkC60j5qstvdq9+03i/2f3WuC/ubyBNBmRyAhXZQnZIUq1B7NIkozyBaUf75xXui
qw0Zch0GrS0gH9x86Znm5vnX6yv6aSn5ckUXZnOUm7KnXCb2B7FQeawO845fGLC6O9Eu9yMPCDdR
Y4PgBbMWxrNL8w79bDwSDaBo0oTOLJQPFg2xMJat2pKiTgASnEFJO2kUwhiKL1g8/jeuGORl92qd
5mpFOaqf57w1r4W9ieyY+PA2eGofuM/3/tg/gvqgKJ1hJ+ye5aHPvx7fWnay0kaPpxH4mbOjA8yw
n++plwH/nfuSKz1cn+31BbWWLa0SmniUkuN0tXiyk87XZc25PoLgTbXkRainqrk1NnQEGmVbbQx/
Ru9xuGldxaHoPraENILXb5i17F9lMW2iUZGB70R8lEb+MKEBEC0Sf3FWfGEvLnJBsmAG3Q5C8RBs
Z2nzAhVyp2VguEt0rx0hblnlazkO92V+aiIwFned14Bt8/rXENhOa9mwmpaxBeFpZNzpoX4FJGJ6
iTq7A2vNs3X7AwY1t3Z41yLfX/rVC7Dew3oSYWSE32JhbyZI32nhiOI8Tw4DZWrH9WwPqZeDJUDZ
zrf8gVRdVttkSx2Ur2vlW03FvQzXYzmw9fy6J4zFVZWbWAxgpG38O+VePgCYFfM+3gxEksRheyyB
0rnFx1oU4gmsriUvjJPV15ZJeEmwAZE82o/c5iCdkCmbT4zaDdK4vN3eSOyyFMTJoku88JJihA5m
H5UQ5gavz9SbaH+aBbdYsLTn9PHFcadxrOrTBHxLj3wdnYG00QA6LZlvQPgzC8GaMA3OpB8Fx/t6
GtVathQbhWm1fYGDpUpPJllPKb2btN5Oh5tKfe+gy2XJm5G+TM1XMr4PxluHjoqYJnZt5YDnf2uG
Q1XfS7iV178XP0hXTPQ5A3mxGgarzSqLQVveNEcjMOweeOM41eywLhxpEEZB118k62xhL4bTikyN
RhUHC0jHm7ZFowOXBQw9w+unQwTfc8WLAuGh3vXEJiKqL9HoC0tnmm08xRQ4YKt8mNTUq2cU1avR
7rLSpgwhQEAEQbdoxIWTVOuZnJUZ0pwKoLA6nXZDppwyFcV0KEsXtLbnQTRJ0eU9f36xxnOTBHU3
pTjgWF55q4CtOPELf1wbj8WrtNLXaCJ/Fr71gsfqjDK4GDUdWN4wPcnAUpX1tux1q36dPGmJDYHL
VbEFPTK8RGi2XD++giSfdUZcXgyrs64rAwvDMj9YTfvEJwawYna4SSCdxit5DYD6/xHN30+v1DqH
OhejVtFYMVlGnpy5ssO5J6XQtm6L+0nxIckIijWVt9dNZJ2KsJWC+7psVp60vNBahpH1ed/oh6lD
aDseA+iBCWUZRQfp/FZezHKiIM4yQlyX/DsrbTQUgpM29qL7Zm28mIfxS7I7M7yI+GUEb8CZm+li
2H6Kh7rmHTzS2kAnC47vvO4r9LVzHEy0Q0XiqJ0Ex+h6dsZadjLLzIiLqsSdadwus1WvXoF6wZ98
NNw6iReKmVAEr9A5XXAxybwjrUwLnFu5sasNZzDP7uXE1VCh5WKU7YY64A5wdW96qndCyM9nmJGL
87tsb2YtyFOlFtMdtgNI4Tnbt3rH+1lUoYrip5C0y7EWHhVRhphAD54Db0BqvAL+9alN7KmAwDa8
Z4gce9m+STytELgSAoO0bGk2FVVW6waxeAyhIwUgR1aGdh9/uX5yBAb+zK58sY9KXcxFCTG3u5yC
R9x4oby9I/lCukcl/t62vcjefX7/NcWwNM3U1D/tXFUNdSkBSNB64Yn6mlccgFvlDISTb23lG3Mt
r+VdcCuihv38Uv4cd7GL6JGO9Joitxdozy0d0LEtqj1+vl8/R1i4vI3a5VWUYGbEbO3ZgDB2YbrW
JHoeRcPwDb3YMFNWGn3OkbYwrLciTA9VmWyT6T9h+1PIz8ks/NguM4Og4Do6LNiPFCloSaRHwhf8
z47b/42w7CZv5Hou5gnzyM2vnZw7oxl/zfvmNVNFQkeikRZ4kjyMwdkkY2OyXLP12XzTi6MEeeO0
E0VfgkO27Byf2rRLdBV6wwxtGI2yTnQhBdznhv7nsvHPL7ZfpXMmz3xjWi9Y1Zbzo892/s715JUP
cUX9c7yThstqEJ2LGfC44GJAaxwrI9eDEIjc3s1P3C0CD1P9AAjQ+rop+tzSXgy12Cg2N7QGXpXb
BsUHjcM23pZ7tkbTvx3YSJDLiJhFt1b99HRcDLrIicxMSfOCs1VkN1D8WZOvwaP5wh/tdCvdVsXG
BNp6wxAythsuRxA9RlvjlW6BgtqVT9cX4NOrffFVFntbqIWiUl2FXLVUOXJP1mMau01duOdh/utt
/O/wo7z7ccnaf/wP/v9WVlMThxFb/Pcfh+qjuGfNxwfbv1b/w3/1/370H7/+F7/5x192X9nrL//x
Chaz6dhBNuf00XYZO4+J78B/8v/1w799nP/Kw1R9/P7bWwlUC/9rYVwWv/3x0eb99984KvS/Lv/8
H5/dvub4Nfs1/Wj+tmmz1+J9+Vsfry37/TdJMfS/a4asInAlhm5RTi0xfPz8yNRNw4A2EYA2/E0q
SlAl//6b/HcVhW1QelggR9co0XjSH7jJH5+Bu8408ZmhakhIK3C6/vkNf9mEn5vyt6LL78q4YO3v
v52hTj8NoqlRzaAWpyUkFqEqXZa/m1rq6zEn5KSZT6O1n9nKlLe02nftN6n9WsObU/aRodsA7gT9
qZq/6MW3RDnV1SuRdimIKqQR0ipoI+w+pKBeS/qxQyMc2VvBjTHvA+gHqttWC201QJPW+NgjXmw3
eWDr5SHsVyx3TQLZ5nsyO2y2jdlp5ENLveI0bZqXirodGuxN2/oInpJjX5ySzu0CNwIWAW9pcaPd
SnD10nINmqAf/vS/dVz38RuoRcrv7Nez+esZ///uUPO0/L8+1KvuNb88zPynfxxmRdP+blHdJCr0
tAxN5eHbj7PMP9EVUH6j89iCj8V7c/44ygr5u0412HBCNVUzZQ1/7o+TjI9UGHbFUuGV4bCb/845
XkRdpoJXQtdUS0ZLl2aY1rLjoG/kJKpUKTvwFo4ZUPzItHn2cYQZR7cOovcYtTkRavJX2/nHqJqu
qrqhGLK5DN/lXq6nMtSzw5w8GrHpqGDwbkSs3b++FX8eZOF7JVKky3JhZod+uJd7ZofR90LRXKkT
tLAtmnD+PNDC/WpreUgknWI2B+bGp3iN7qLBIdrBBAmE6k+bOcNaynboWzctgsoXKoJN6gTn4cJB
++d3sHRd1flhWkoxV6Rihj5ZmKyp+2OJRgqlQLrHvBmQb9Ss0ZnVxC4k+blXKy8soSTRIOVO6BqC
a16ZPYC5coVGQztu9TX6emxlbDe1Wdpqj+6QvNqE1HTlMvS7YnbkrnGtQbXHNrTzPl2PlWXnQeZq
OppJQ2QGIGBjpxH03evGIVVxN5bhIVJDW9YNu4UuYDsaTjagGZWmXjMjUyNJK4AB8cuGtW610Rnp
q6ozgCmp7PdlsWmhvFUoCBiJ4TR1t6cxkllSqe9iEED2DfMyIDUncuogiWeA3bD9mlSIdEM/KAt3
ylUAcNu1imCJWMFmDKJnUGlCNATnfUycrMbmJMkKl8RTZWuPjKFTWr2fUnYAfNy3VBBOgH9iLQdQ
Ny3Io9qbzyQ/hpH5MJHnXpGcarQAAXkdB0yBoRXJXIV565XR/WAUayMvNxYzjqGZ7SqpwQT7VVUO
h6Ho/Dqu7ubOdEaClCz4JcBZuonN0jfzcDMS4wDhg10+hK4KUa6EAuZQdk+TBrLbMvPBM76R5GZt
tsNtlja3eVJCS7yN7iD+bWt4K6agd0iE5abqg1Wrfm1QOwcxKcskTzEOETkFt/X3gRE7y4fTIGdu
NzGgG9STVRT7gqGXBLSlSdKuOkfSda+YR7uRTqXc2TTL10yuvIlGswOiUx8yqHe9FG2KWTt1xR2r
9SeijFtWtS5kpBu7IVATkeg6rc2taVZbHJUHeYSz2HUb1vY3Lbzjbpp8ZhTOkHZ+lukod0DnPqvX
pqSv4w59Zf0TCIftSmZOqAb+qLZ+qjY+jOha661DqmdQLBu3pFPsxmBOwopVxHr8bGEjzWOjNcUm
IMALM/UQU31jzrFjNNS2NOK21Xs6xa7aFfdNUtl9MrmkmX0CuGAQWLZmoJdNVWQ3CTbJUDhTqa2n
zHKyGLUZhcoQ/Rjo0UheJkuzm/4pAR+dJM1up/UOeivsglAojpWH0XCnSrPpcUxmFxrz6Ur6QGtt
cjvhAjyEj3XoETKh7jU5dMzWrZ4flZVVyoYXBu1KLWdoRuh+G4elY2rm4EJLLXSsdD6pVZeu0laL
nKakgddArlUP2CYfcK66GOJ1CRTdwqmuHXShBk6JyydbOrSt0XUaq/Ku1Ind1/GuwblnmrJG0OqS
tHLz0cTUkLGJQl+NDPRWmrPPkhFEePJNySInnWsXEkoOhd/CdmVoeWXVHgw2+In2VAEKk8yVO1SJ
044fM06oPfd0mw36SqoMmw3P0fhqtsUugjWqY/M9rMlRydAVMdTreJbclChvcZM4NWW3ydCdJA3k
TzPdReU3o7aAuO7sLKyfojbBCLV6X5X9jEter8vMWpO6uGmCEcXm1HibouYWZvTIJohhQGkGkk/b
WQGFDSu3vaRkTpP3SJpbwOWkFq6xVq9aBOqSqn0rR7+ONgNDqln5mgfWi1bNYN4q0FZQzm5VRzZw
fTaRpMjOW2RjSVvYRWG8jE25Ti3F7vv3FJy8WtGvMlN7b2W2y1P5lLb1vldrLw9RWQPmO45vavoY
h9tcqo9yhR6RMvdURtw6m11zAsEYRZ2ygnRtTO+jnLd1K3vGiMd6w8unxLOq1yEc7DRofDUH8oh+
zQzi4Ga6Lau3apG8h1n/xPrCVuV8ndXjISX462TYsKBf0TLwIOhiN+gJptMXWRr9xHgNAagbkzdW
oitPZW6RvQfpuC7pm6zOJ2JtyzD9og1Idyl4xSvldhzR0mMVdqqjzI+AWrHoPko0L0lNp2kaO5te
TDruNRMUKI35NZDcqM3wGwYQYqhP6WjeKL+jl8hutJeYWcCt5AjsGL3PaA7klZmvjRap6MCWNITQ
sIgz+VKl46qfD4P6dZIe22FwRz31UDj3FG0jpbmjD2ttZM4oEUCvoNqkNF6t1Vs9gl1ALrvt8q91
Z4EhSjm23OAN80buj0Rt7xq0suqTPVSyo3WQ/iheTC3nyW9iJ1rjGOoJJ92Rg9dMHtY5fGuJHgs6
uZOV2mSS3XJOADnWb1JqPoCMARolivSaGI8j+nAKxbTDMHFRqrMbBpZO1dxOM70f5FdL95Xpa4mt
rUBLD40kX5VgmJHCJG3klSMAhA3QsHW7Dia2bRQw9xhzt8n0nWFKbjxHthZscyCslMRRG97kriS2
xaJVZICWU38kRXJTtB+6VkD8tNadPlQ8gnsZ1fgxRQZT38EqX5ny0qR4VrPa72DSCSToIDur7ihE
XoKij21adE9d0J16ZXxPjN6Rq3cVz0thTq8FOujLCfleFPn0uXmfi2wHXhwseBK7JJ49taAO0PIO
rp9LhvimAbyXNfumyu1WrRxL+p5G2qHoX2b1NgzzddwnW83gKt6RnZmp2/WJH3f5GtTidhCYnlEz
VykCt0yDe4ngEuBFjrGguXoDt2hX1WB5VKWtWVZO3zLw8yqneOyepRQMcvPDmH5j+AIJIesOiM4Q
G52rDxraxdTpJiDHGAIXwxiu5Q7FaARfuV7dDYXe2jIhtd10xmsWGXaRqqBZhGiedKz0D5Ce+VM1
+8qMApFS+KB1g7uRwylT7QkY8LkJbbNMfqQLfskWXAamixLVnx1B7hVfZIBKhbRxHcARHJyA4lC5
Um+X6HY1IMmBOJHUmD+oU0QosHMt9SIg/hFIUCJbpq4jNl7SAIVqWCupboGh1EvR0wv0DezuAAia
bvPOV+gli3psF8muP6Z6MSRP8F1M1WirdtaSrDhwkCMFrwE6InxplbvVv0lq8GMo0I3LpqwitaAs
KcgikqbTTKL8oEPXftZXSvGFag9tkNl6uzKmrxeh4x/ZhstN/Cw8MomG/AWG1BHr/Tox0zTUTkkD
BBQVvMyN1j+F+VEwhGiMRSaNkjKJ5WnMD6V1E0T/y951LUeOXNlfUeh50QEkTAKPm/DlLYvkC4JF
A+89vn4P2Ebs6p6m5mEjdiOkkELSzFTDZ9577jH8phmzEzq2Cfva5A6SiFHqmFm9/NC0Tky3YpSh
9it1OglYYKaNmoE4GizrbKP2u8rzGedfRXUtdXjtxA422HM+dnSF05AJH2wMKapjLsNjo4VqXxwk
5KGl+OYHs50yC35VVgXzgg5xz0XLoEA1ujZ2SFW5QSwTnYJDyvJ0gGG49iqHbtVtu+QYtZBgoQCb
JVgj6+TuXg6KjYcC8c936gbofH/2KpAjAkocSjnpVvXWjRWnYQ1Ot8JzvJGt0q4uybJZJstpMZmR
2UNmqA+7Tw4694w3n9NPB735jFvRj8R6QF/O7+epL38XdQwW2JqO2seKrkLFoNInbHqLH7wrpr+f
jbrn5vhPx5/7zQ/fVkhjT2r8JttW0UGrAgN8ZaOnO4knTMiekciqf3LB8zv9hwPeSrRioVfbiuCA
M1Te25GV59Yc8IE90B4G+5Oj/fbyNIJvi8dtVsX56/hwedBm8kWFOg0Nu2CNE4aiQ/JAFjPLjuxq
5cxvpW1r8AYnMWj6PmM8/ebbm1+oH0e/ebiojWQtx0RlO9QFq4W7odxM7SdckHnxu7mfmjCvHmAe
qoL8Dhh8uMIY5Wzd0izdcpNsYPaLlu0zYsJvLuOnQ9wALJIcSHzONekWFtI6EGd7BOwxdN0nH+Bn
V3IDr4Qxn/K1n6fbgVRMRSFUf2b2/ZuPDRci8SqGtIL2CxmwrCIlVXkcYWauik4HA/MAibOfcdJ/
exio4IFCSyKSVm4uxAvRNjRTnWzLUoVEWk3R+QH9SPtrGy4bCWL0LkAX6QmfAFTvtKrbdwEJ0VTS
FFUAdn5z4FqNO8njsTfPNMPOVVtjwJxGtkcDHf0MEDiffF7z5vGHA96S/uOo4FGxtimKkDnWDbYw
28qRsGQlGBh/ZoD6G5wPi/OPq7tl+oeKHNRUUOf3AzEv012uvnX5yFr1kxH/7x4fERE5QiWKyY54
M/ChHZmIEnTpVq0apj7yE8e4cKskkV6A1RVVK226f7+P/wHT/4kBzYdXap5A/TQicl6fqpdvI6J/
YEz0j/WzkWdPyfe/Vn+E2t//rK9YOxW/zIMhYV7UAS2rszvQV6wdfwc4uoaxDUVyjPaOwn/D2jmZ
AKAH9E2B0fMipnY/sHZOFr+gQ9Xwh/KChOUU+PnfmBqJ77TiDx8GplLzkSSsypSC6Hrrz9n4mgIP
Sz9eqNxqKjNg7VqBwqoMrIKW+zqrRNbG3MSQjcu4GTJVpVCEiTC/pr4C/RY3KrrSFBCYJYgeFmDC
m/KAZ5poNRZlYoR1GhpZlTowalt42oQPvO3R13ARNjFID1mUS61JkGA+TCBy+DEUSRRBiMlEUG61
gcl1QqunXgQ0QuVjS5TzkHn4SaIkipnyIaJE4QNsNqHWMIzFGoPKSYg+vNtqWZ7bndAsS3WK9ZAX
ZcMbc4QxqyTVoacSYem2GLnhIeZAqG7HE1JTFlwfBDBv0lxJrcA7DuYWXxtbS0yXfOpXC9oobt2o
GcAZLJZl73k6l2mJrmndBhENPnibbsh3rRllGAGPMSxFgCvDaEy8RknfORLHH2rwPAx+kDSWVNjd
yypl+ehJLCcWriwzvK7YRj1muKOP/jFK9/mEJrvqfdZHA/LlJXkhq/3MvQayUIsysJpeW+dZ8zqN
ZcGSInv0q3olKHO2RrbJyqk3vFn3Kwi93RPhoed80H4zsCYUH1ggx+EMgDm0ujbVZqilgKUaiak+
gs0kzWMDjxo6L8hTylPZ5gH+oD+P4Tju81dsLFD1KP0912ULxLWnXm5p3ilKA6c1hxpgXzaC4eRX
6zwoHSrGJRtlqNwmmGiOHUAGDqMA1mv9SQqQJzguh6JmkhLoklADfEFW8QCncQD1qWK1OJWiuIui
xkm9yc5k4Z6UKpDckH8OxUseon/1TSmpFSNHIPDXSwooBu9BooeJWLNqAP5HswEgICKGRNG34hTp
xGlmDgACRElPosrsJ86sa/4hprHOK0Bemm5TVpwNR7dlnCMQ0UPHPzb1Qc5rBirdUW03GVcC1ZdY
BoUhkFMhuQDTyYywUsDnTeDSSjh7yqVnv8Bv4fcHd5k2NusCoTy1qiy8ASAdhxFrrjiEUkdWWAQs
fpCn+15sNqrXMk6Y7rUBz8hvC9hTzSKPOFU3ohraICquZZ/uM62EWpcAjgDkqgcIus1rjfVlsynb
Hg3OoZN9YhZx8pwIwOETbyMmQHk1kVUpPKFIzdqptlqgpgjxwl3hbEozO4oiQ1NMrX6I5VpvYPQQ
D6MeiYOLTipBaKEA+K7LKVPBhwkCiAiV6Fhm/rJuC8iv+gR4tCpbYwYUr+EwAwon4drgsdKqPkN1
bvrxtI7TqcdkGfKctg6B7QNTnyBFLLTO4NsMyQkVcaRpsjUvWuSB7NScNDGfdDHgm5es6HfCFD15
PBjTQ0PhFs3BtDUa9rjG2iiJKkL4k5px5qVmBGUuiM66SvmVqCHHJGxSEXS8lNP5ulzIMda5QqUT
ptJ+CHY0YEhteqvLbxF0/ws76SlP8e8/Tq7/cr49n84PZsb/DSqGMIs5/nps7eCNmPfXX9kY7z/8
QMdQBCLJlFBZ1EC6+L6tvjM1UBIpYFWosigLs1/xDzoGik0qapqMxDsUnSjRfmys/BeMu+camCcY
i+OfE//WxvquLfuwr850DLCdxLndUWSi3fLT4Do1VrXXq8AiWRgvMvjmcaZf7DjpddAAb7MG6ZG9
4PaD4RVL5Edyk5XDgdizfXmfhvtJMaWBYfIYzCCu0WG6JF7zzhinRdBvwgybYiiaNRaEoduI3qmR
noRLO+xpfAqLVazsxm4dSG4jr0dFY0UI/NSEfqqrLISJ+5Be166fwgB3MQ1IcAWYeFKvUGEgYy2W
HSrc50DzG51P94SY0JaxNiotcQA4a469hQZOiQt8OrroX3L5PB4xGh3CYyFGOhREbAwxwJQcgOSj
Zk3I+yXmFBsRUgB7LK9Gek3FLcYa/EE9c0v/8p8atRlnFpMwk3j/+tPBypfVTZ79478beED+VJDO
P/z+6Sj0iyzxAO810DW+1p0/mEz8F3wz72+/rIlzrfqd/UG/4GsBLUSiIlEUZZb+fWd/yF8EdS5J
Md0lRICP7N+pR29aa9ShIhXwIYI3IBOwqW46+FxIBi4oBuEUqCPfFQtOmSZRAluBF8sGuBJJ45bM
s9vYD7YVyjzOx0i6F0nxmnNpFWWpSfMUEr3S/C+AECWhRBBOAozWnjVplFWo4/vAsyo/BSowtLwc
WX2NNAdGaSDmBhkLHqOLeOwwtRXFLnS1qm9kBwNgDZB+RkPZ4KoxmyyOalVlJ/zQikyJVYqPuRvG
xKilSUjMrOdj2VQEBONABN3BCEyQxDE8fHi8u6+ryUdU9hYIxN2SBYkqIi8CmFWBGPwMGsk1Cfxc
CcVTH/ea2XsKxsaeqaVCaARluPLKKmRihzSVSsGpcouu7RdJWwooB7Fhhy2H5Qff9p/PCq/Wx1b7
60lB7Ar2jgAm0S3unqkUXu5iIJ5E/pUbStanmHR7uTmAY1FAKPLno91CCb8c7gZz78q4ysMUhyvN
6T50SpszUcLLtoC8dmUzfQKD3rT2vxwNn8hHmC4b2ijJB188xRFmj8Jg17jCatIcQRE/AyDnd/3j
FvL+dD/cyJunC2a9L0bzsehxCExiCtDbAoDEI93wbuwmm9lMLoaUuFxOxz/f1V8/Q7xYHw49P+MP
WF3j8xjfo2Q+xR2AyGCy+qQ6/fkQ853609XdfOlBKxe0VzRymlL0PUPuJg0ahHRw/3yYT9+PG6iJ
jpWkpAHej87qEdwUmrGtrmZj18r+YSb7v1DV/X9j0AozG/2v955lmPnpU/aPw+vr2087z/yzHzuP
8AUoFREJOIcfkBAO38YXqggKwdJPCUoz/ObbxkNnBi22A1RzVAQ9cV5Nvm08yhdeVGVAl6AlIneX
oK78GzvPvLn99D7KAFQwx1I0wNPz9ohz+PjKR3jjs3aMin3RT55qhWAdRIPONVKO/xKiUpkAMKhd
PMHFMIzWygDqxgBgBWPWIlUUupNTX5BjXYl8PmagWbWD4kx9BUii7cSxjGxcyihfVG9MY3eUqgZ2
MC02h1hd5nmcZTDha0AcMNsslvLCitVpSJ/lqKrBS8nQpSij8V9NDvABqbnJXox6IB5Tp4BVq5Ya
1ve8DcDOVRUQLsB9w9ws0iJ0SYQ27fxX/OKgzTymgEsxjo9zT7I0rsmXJEadzaYhQIAFUj7GGB5A
PpyC6qYFLEBiEQ2Rmo8+HGDDAOZrQuAXMRvxe/zzsays+7hDQkZERPxG69UnqRrqNz7DhsWCMIN9
f5/Eo1kmBASwQZDR1yf1SAqG/CRUjX0e8DkDZq+eE0XursjHDSw5Tft1F8mw3acjgYVRHRHgAoBB
MFwvi8EHLZCS8U1SuAQ+JrEkx2gck+L84RXe/WZ/vV2B8U5AuYD2VAEhFXO3m3eC1A3XBlmY7jvE
YGYGAkBeKpAEMVGs7RA1sYG23fFMP7BKzRg7A5y4P5/Bu8bw4yp5ewZ4/T++lehYCfiQOAPOUcw4
tRU7hF0WB9DJaJwmZYINWou07Y05vCewOUt2u4f3c/jPmvZPTB4+PI5fMN9d2Dw/hVX2rRetf1rX
5p9+X9eI9AUgLvpKWGKg5/sXxstB+PeFYkSrqgQEfyw53xFeIn6BbBYUaxRt4tdu8/u6xhH5C8b6
0syDBsOTzpjs31jY1HefjH+9QwrKeaycGhZPlPQaJHM3mzlmYR7UUQHZ9BW2QDj+ApUbAZJY/duI
OABWPWo7zgoI84/TudDhR0WNwZIWRE/N8LHbZqsRL19nVG7/lmhM8Bb9qNNTdg7sUeff/FKP8YXC
y42Y3hoT8mcAWSy3YcLXrAg1oCnggLqpjgyWKTFaEHiA5eVmvqkTVnAWl69aeTFGekxhUQWgaCEd
QG4EbUh0KgxDRSPdy/cKnAqabk/spmPoKFXQ3SzFHowAEqYCyY/gMVYsyNk7Zxxj09Kmm/Q+2Kpk
ll2yEunz0QXp4sgD8E1NL1pLA1z10OL37mRklr8H5hMeipxVbmbUJcs3CEuwqmXsqAuQki/+q78C
jXU6NM7giFb8ViIqx5VgXScflJW4zxwwuU3eHJ6lBZTCNibU6HBfyIP6oLqRRSEeDvAPIF382mKY
7LkHeJI71ZVutJqNgJmxnGjmdEXKerHz9uqjhDAkOFFbfIT8UuGCJ0ZAZClwpjjzCDEZOvzrTM71
T0U4RySBBEtrFtz1OeNx+55gJJbGRhWiATGRUFlcqov/OHvgLIOj6k6HuUSOFvX2oXqrHG+HlBqE
HXWnDA4QOnyGXjJsFYiXA3QOgi6mgwNTesyedc3k1viLrH4Cj8tolvOJ44EY2TaGlYDt73tbgk3H
urbA0EiW8Xpi4zmyNJ3fYjfC+K2x1P277HbZIcMSGrQjns++tBEIvdP2kxkiM0LAkWdVZ26nuoAb
HuudPpg9nHMSZs9JqpM+mUCHbfGawUBhPdmNUxrVctDhd6mDXOTgNpnlqmOg3uI2Ytc2Eys/SwaP
FCfRBkTsCja1JRfsLF2wx4cKDPGlvyC73tLOoKlRpKduKA46a8cEU/IwLpz05K60Ozfdp2aud8u+
Rm5K57SW6maO9zCtYJSS68WytUAnfyMI5+JMqksQGM+fhPZEodDHGxsZFKyrq+qWmwSzSLgyN4xD
Xquky26vt3iJwKUW9Owye/SH95UzVUcV0VO85VWu4Pibr2kacs6oNYdSzZnr0BTHy3lngLqOIklJ
w9vhMe1OThggWaN3VTwkpGDYhdksqR5BCtCYg0kPntUadDFccKmIv2P+o2r4brvij54E+lKCa/aY
vxav1TJdCW+RYnhWZ2YY4VjgVOHAeK7eoryPPB0E8z5kZcgms9yClH8UFgooiivtkbeKDejPEJJz
a3hywrDFQ97eKlj0hUnwk/vZFazcpm646sFxqOwWt4IaUY9mmwVgfWNtIojnBEFZw4WB8oYLbS08
/wKQMwMdtzH7VYwrKF3vRWHlStoBeHL4XfuAeREMOnV4IPMMNRZ817BXFq/yGQceIjeHwRVU9rpo
zhEaysa7B9JG2YTBtJ5izPOGZ+7Ex3KbOM2TPDP4VAnDCTCmO1PWa4Qyg2uT67jQHKDaDgqVJZKa
wRmXMXw5cccCFN6Drxdm6RImXYiBLhgONr0xW8hk9r68AjbP8fxxGTCkykx1IZklRlX2uMCA605w
k5X3FLmeztuqHj6RFNmy6WXajgf5JbQa2z/KRuYGLtkoG/oguxpid9tlbNHi7EeWL575ZWgIBWxF
PJPYwQq4G6i9OVwGV51kRGBQda2jHMgK2ndXeNNgQFePFuiAmoAXiOBB8BDjI9UOWQY9FmTF9p+E
aYOwxOy5U/TmETIZ5b5F3J3e6KCmYAs5eybnaD08mnX10pwzvbyiOW/tCcaFhga+6BMNDaXF9CS3
otgQSji8uBhdlMiww+DCTEAGTN86DvM3hGdhr8B0cVE3DENtAQa1GA+cEJ4jB27cIBQEwzdMmez2
mJ1zs2rhR5Hgajc8XnLf6TJdQQSgzMr8JRH1+KnA29yytDCa2PZVjMT+tu3XL/vtTWfbTKlWiU1I
NpE73qXm4Aj27InR6F9DWj6UJL+rUecK8E+7+01/m3skldQEu3sE29vu6JuxXhqpK+gYjNn95VOj
k5+hge/VBCoagOuAt28V/5h4EihoNGEzq2ynE/bZK/xrsNoUm/fvwTc+JW/8/hL/dcibSxyhlRi0
mBM28nHOU9Mu866AMmaR7xCju/iMDHVD4/zlEm+xe/BV+sav8ABndgrqbSSHo/fDZlvY9SduH3MN
+JvH9+PaZl3pxwJ/4nwxJi2uDaxtvdxEq8kqD6Ix31TNbMzn9KwYs/FHtZhNS3Onuat30vUzItAN
SvLrJd/0GRGAULVJIrIhtmoPLsolAxvF3deIgs/eIfk3F41kVYKmCnMaXPvNRdOuUDFNbcgaFsNw
MOVdGNbDk1cX77M4Y02q8zIEA4ZGGGlQSsGtnnHrAdqDZ/SKIqqseNXJFiiH/gvF3o0Fc5Vt6pfU
pWvlBD5nDpM2ZHEKPHxQGeqvE30UsaSAK+BCDsMJDiSq8I+xE5scMg2WgBCdsT9/l797sD9d403v
CC83nwv9FtcIYwxs/aIud6x8HJbVBXqdeA2qBYQowzJcA0FG7TbMCjiDovRGNTer45YK6rZr87Wb
+0s69q0R67w6/XReN08advr5VBQ1WXsxAx8b1TnF/W6sgNowhwWJljNFe5YxVIyuV91bicLljaCU
EJdlYaDujl6/dZh/fU7vmPDNIvbTSd2AuIVcBqk8lGRdwRAFjfXIVNytlDMnblHHbqa5seCK5UNS
71tNh3/phDny4Hrgngx6+5rH9tSBe0qgM4JqAha3m3aAagCLe2eBrJGAosexrt4MEgySdF86pOhj
clPJrG62Q4Xez5rzioJtcBEek1GHwbcuEVi0+K6YP3OQrXmimcbWJCzUEgR2g29sxHu1qi1WVhoY
LbYdavjj0Z+sWNIDTc9rA/oesDW7c3hsL9xJAWjiM7rDvsijYo2stL5AeYVxGCQ73AskbwgBRppz
rwuXrNE1lfEorSCdTC2PM8f6eWggwTbyYD1hL4EGiZWejh3cv5RvQ+3IGogG4FawooGWj6H6IGvs
87IR3pUq2AYg9a2k0iIVQv6YfKxx8pEzQuQSIRyucCU7sLH/1kv/OiG7fnT6bIcq/c7y1toKfiey
CK0moqcnjfEyC1ZZpvvcyr9ikw7fECUC4V3K0BwOUK/gjkp2ibzHHnH0OIdg30LTpcLpVZVt7LzA
0xLUMtAzPkUe8/bNvbbS3MDkYXfCIOI8j65qJYdGHx1yoC4knBA0YaYCbSeEcKU+PkdvoBjVzxIM
EtFbIf/MSEzUJqAQ4Lve+ZIrv2SoJEJX1sCJhtFn7Ob3dbQUN90iXaEDsKCfSTZIOwxZj0nqySOs
rkxfhD0+k/EhrgQTxo8Smh0wE7FicGyWjURgVBg8r/95pRCE9znNzes/t/uCBK0sARJ606En7Ug9
FXSlzUBtFILgCvI2Rf/lopxRz1WFFPO30ZTuqtYujMT2dOhYEJsYPMEyhIHJAOYTG7DUDSdQajWU
xgNk/EsFz/M8njFGViW0YHxhzd2f/xiBVtMOrkp3aDRznT8jTiGNXns7XPIlWgrIlFbeoFdKw0TF
FjMG46ABkssEEV7TgwjWl9YeuxJqfopGtNoOKMth/KtLXY6uyS74VyD5dWJz9FEL0X6L00MxdiYV
B1ORGBUOFcwA2hgCtyPyBpqX7hgftGW9rmNMifUigN4JkOYqNIdlYQnObBbOw6UpseZmozVeB5UN
lwSfIQI6dKAMbELA4QmKHBNxjqEJMVDZPtb6e/dspGttOZ7rNegkkGDJ7lifw8SelsU12HYxaFzo
4sc3ilf4lXaWP7ggn9VpDOLUvgDlG9+rZvE87jjdif4qyfYJ/Go1AjRk2PnVYQqWOcSkg3ro+2ua
E6ZCSVTdifG5Ty8yv5HvB9DkGzeTwDgxplXXQaMFPNUWJH3wGI8YyI6p+zRh8jOAB/BXUAAk7mj3
epJaxX3miivYQ9uI57zTZHNC/4C/D+rajOSsBkPRYbK2DB4qwjokgvHws5pnHBNU3x46vswMHQAu
hTVdqJOjw5a2k52w/ESfxvt+la6wYRZsWvS7eiWx0pA3w6JdNYcOq4xevBGBKSv/rOneNrqrV37I
eAsgc7FJNr0FH8yNdu4f5jRL/jm4yzB182F35+8EM3FKF6rPUdTxbpSq3T77OCz+yA36u2dlhT7x
eW6NIYLFLs4Jp+bOnz2w+SMaOaN7wo30Ec8JCRyFSuqUaRtAL+ozgHhxNEK7MkcsECpTsKyN0DSt
Iw+dHmhbFgTjamCox9w3MasGpc5n7X0jLMLRirEytHogL7nyWvE2IFyv0ZtIl8tlw0N3uwrpHSR8
Gag+XHTP9SvgJlFhUnmB3j8P78BIFIrLMB4C2Q6Q4dvs8nYf5It+ZlVgr8Ltm9K3vgWSU80YRgZ5
LOP21Vu54vozLk+c3P4Uw3/exPK26F0sZVBAPeYutL1qqgMRHy1Q+/TE5Ix6ic+A4VVreHfSucfq
SbWAlnvL9sXXhTcvxEKZ7Tt8Ywa6bWr3L/kO/xv9cFjgAMJa9PX+1KdWuZv6A7ZvDBumNdyxUst/
wT818A7BPX7g6z3xtmmxpQUWH0O5z9O5vU9QceJV08vnWjJ5mPSPpiqwkjCoaO+aN3kNOpyd8Q7g
/dytcZZPyR0ACyBqKUTuDO17lNtA7PEm2TjnE12AlBk43ntvfNc8li+Rpqv4407gM9rY6rDBPnNY
sju7XUWOZjdPeHqQiuIFcr3GoW8FUMYOMmdY4KIcWUUHvFvNnXAH/qL4pOGlTVM9O0BJBralaqG3
r3gnOWBGId7BN5d0rNnzSDDacG+wkHicHtNt95jvvCVZjatiAfxyNRqIXGMgU0t6Be6hER8TSBNx
FWef2vhBi7hWBwb1iSkiaQF0TcWu9rheGPvfV7i1mAQsgcRlJrmiS50fMpjly97l8R90riOKK9FK
n6uzACDp7CFk+wL4gGciJj5s6k2+MBTeUJbjErJwuOCH94hURgEBOEGhCz89VbGBQI70qBSLXlnj
5i8g61U7C+MYGBuZ9IS4QUBQmgVeDmqLtXfAvsm52SKRDepWh8bmQ0vCyomLq7fduQCXYecdQp4l
5/ziWyO3bOHHDrTPLre4xUBJlAumQoVehQshx3bMPeAGWdFjVrL2ilCqRtGL0QanNnEiMzZIw4TX
YI5cSZftpVlHePI8G51kPR37JWdhf7701wwt/Gu7FAc7Wxdrv8e30G3wZ7S7DlhFu5xgLNPM/pH4
63YIWGsL68wKcB9kdOvgVYvwKLkePiBYc5f8tTvEL6mBQq05Awud85KdCrf/zD30Rwk7WIQfvwJ6
sVD56Mm6H+98S3TLbtNHD6FROj7EecRp9tOrt5HQ1IL2G7gie8uNSe/vc9gtA2PZUkOCKmFLH5p9
fmp0bH5lAxAWQoUzf486vVz42+oMVAKbZoaiK2Oym6grFHg5oNNtti8tfnmmi9wItyinmnUITIMF
ZwzowuPEoVQ1o4FxD+klfsOrgaUfXxDoh9hYrfIqutQt8AxRhAySoZQ2GMVGbOUGbLd7RiPwQZno
drAX5Zz0kuigWps9nhrL7oWWBTacr9x8K5oJVozApLg8HisihM0MxgnQuB2VjSYZhNc5N9GR6sW5
EUqMQWAjdlEJaAweSAz8Bezqgr1MD5Fdmm0KGblZm9pWWatmeUF5iNMdfFM2MB0tLTlgsucUz/5l
Ehm4y4VvSKNLWzNYeaaKbFB92mq73IEQ2D9Cx2vB8BZI5aW9FBxrNFY6AbFUExJ4/y1w4Zb7BEDc
kF0Fe4zTPAR4/KUjPYqJXpr1RWTcEVvmYPt3qt46VNrgz4Wxu2aILnIAe9ZXqKlko7xIoAHbnItP
NFg0iLdRD3Sl7UBzlw5417F6xFa9BIxlRXow6PgALM6qDIwqRNzISs8fUiPy9ey1OSsHdElnqIcR
wutwkDRBdOfDmrtdyXqhh9v+0i7xE5HhpiV29EhKG3niiHYF4BwsgkchO0wFpFy9DEsbfKWowi7B
ih5bJu4qfwa8RuhT1rgrHL4unkkbz0xe8221yGxQPp5zBxX4Nihh/5/d52bt+IjjrGQjeJxvzbAN
r8HZw1W8aki55/Xg7B/Bwc3WpRPNZaWn7zFZeJozdZWJoRoDbCcU+8rCQPE+M/Ftbf5c6L7jJjdl
rjw7BCF4U5Lnf/2MdbSagBSYPpo2FQSEXD5Lf6zpYbxEC9/IkWickhbb/kq6kzUHsTZf0eXWUHw7
KF9psM47kLD30fLfCox5t8r909nd0G1EXw7bsc6mDW+XvQEXiWxFYRPg8nvBRWOOMQLdxu0qIzul
1CUQpRM2WOSxQSqfJal6s0oIy4V9UO7RBBXCHQwkMEYPo6MmXGQU1x6aWatp9SZBAqYlICW2tXvA
5HfZC4j2ig7RH10mAsuTjeyvJu6hbR6Ry1LLR+qvyHmsGfAMmDbriGdawIlQtcMTCosmuQyo64PD
gIELRh9Yvg5q7ZTVGokxcY2ocwXguTEFOk/dhMFWQBJWTWr2+H8lcGm/cydbHE1MsJ58TKjQ/vdG
8+ahGER+ljgkAOrTnQKvBwcmBwgVGJ7GEwQT60jR0RUidnpeBf3r+7vyn6HzP8GJ+/DZ/DJ0XoZV
eH1qwp+GzfNPvg+bZX4WAEH+QxSAZ6CsfGc+Q/D+BZxJRSWgOM8GcEDVvo2b4eoF70UBpvX4/GbC
NP7WNxYNJwhfJNDaQLEBW1mC2PBvTZvfnYI/fEXwuAOxA7xN8P4gaeJvs/oUqfXB/0jLYzPGOvik
Vq6VqNuKUGU1H1NdTWB1UjaouLNUHIyoCi6Vj35QiZpXvhWf4iHZqgEmKNqoEzipWHw2Ejus+8Qs
sywyxoYH9WGKM1OowW/+cKt/A6aTG5d6nD2RCTiLYIiD+KFIN8DkWEG6XSdCdKxQgKlZsc41bFW5
Rh9rf3jItTlaY+I3Cr4Eta52bQ4DWtSo3cC9TXgCVjeglkNqBeynwnGntdLWh3BF+4yYIs3g4c93
GTRZMtPVJQ0K51v9ZIwxfw0fM+6gxrNEpnTiLNSLqUHidVG+BER6yMASYm2r3AVTrljw54E6K5Mv
8FSKLVlJxo3I50dBDjeCBrQpD/lHeHEdI7lvNqMkoRcB/tcDGfM0wfQU7kDCRrW6MsCGl9RvjZIX
dpXypcUp42vRpqo1khaFIg2v3IBloRzgfxkgsrMIFlV+DDnPUIL0kv4bkbO/uRcz7wI7C4+3Hqz7
n3eVfuz9SdEa9eBn5FBPUI9Oo2TX6uzt0Q+rxC+4JYc2uIxbmHIg+jAUiT6Satn7sgT3oTx8iSbl
KcvveCmdAMK2HqqT1iaB2pqKj/lontkel7kZnELgNODCHQQFdBkuUg+JIFG3JBp6irCBR+XzoCQL
sR/1XIXQibcG4VFBSk+SLJMODRlQ7nBYB9UxInD5qC5tG9i5wrtBOlhUm1DeXxq6UiCSSQD/lMUu
794IUtm4CvPaaD02HMwVfb3NyTrxgfpo56DHHE46ZCM6yQbOLOopKEdLiUCDlXEnoJUy5EFY+i11
FfQNXpoehKxzOOLd+VW28rQU47YWdrO9Sp0k9jDTlVR7rJCeWArbihIDBmF4GU7h/5B2ZsttI8ka
fiJEYF9uSXDRRkmQLNm6QdiyjX3f8fTng2fmmAQZRPTMTUfY3dHFQlVlZWX+S7ITS7qaqrgRxfKp
akUBZbVfSVx8RNkX1wt3lVUeKsN8zgL8aKsPddSRVepudYsdapb7cMierKi6BT/7JPr9DvdhG2Yr
z3ueeYZ/H0f8j14G+SZn1wj1SDkXn0/keaTwXg+TBRwvEJizI6SawBBlJPdA6Wj67KgHSqq7XVBY
Du0sXv9uiHwNHWQF84vJZKYVra0XDys/R7OraV07auKnyKwoAwpxvTY6epd4twpr8KXfBa3/GEK2
VRSq1JnNZCN64odulGj2pKsCwR5TVXwqEAWo65QCdFCT2H90PbmyO1Ei4V9M0BdBXdculWGh3ahN
tW6C/luHrKYu5B9uYNpl5GjUqy3/XeRPSirZkaE9xMmHTgIhAxxJQmBq5k0b9DVdFCwW8Kg86Onw
WdbSSwEK3TDf227gMVwb+zBuX6E2vhVafC9U6UeXqKBjoFZ2pTKsFOlDpFKVU2gH1bjxOhARRuGI
Pi5XFE1y/VAJ3kTm3OhBma9qyX1VguoJablDUwYDOlkoN2mULIQCpIEZbHShciJrfG4hDEKevBdr
8v8asEpQMFydN4WtwPKjdiyRZQt3A2xPrwie8DT8GUrVXah2iOSFCJuZBm/D4MPQokdPbW5bV9y0
Vee/tFqV21FgCttYqj7DamL5/VDF8WFU423vVbSYRqqidXqPKswzJnAekMbxWYamOoZEO6167JTh
Jlb9m4qXXK5oQF3/HxJ74XqZp5hcL5rGNUAD0RQ1gz+dhqoikzQTmoHs6GbvcNfYgdjZcRKue4nv
7OYOl9PKoPyrykmx0gftW54Ge1GJkVrS71VqINZEvqRwiGjv5n/8cbP8F5EjEyBuIjt5QanHyx/w
Aq0i98NwhbueZxa+pyvLQ4GlfslE8k+ermLHA7uG4BffQYVdZVq582Vzt/DDzgO8xiHl0QC9FJ3R
Ka85bpGmWhOoRu7Ljmdq313z0JF/VwLYkML8SAyXl2llV13yUxYCW4ukbaE1SyX66Q45vW9VU4H/
AocbyhkYutOfYJqjJHuxBJtr29rxz/aPDzXlSPdr7OFDvahddD5lyGsSSEKQzQoKP7OOtxaRQ8Wx
aTjVxn81bwFkrdMflW1SUCt3S/316cfPJ3c02NwRCHEBza0qy3Cy7HdcyzQTHpTy4/oiXsgLNc2U
NZh3sO6Acs9u6WbMShXhGsXRqm4Vej/BRG8LKqAhysL+QKEgTW9c0f+IlIOnV7bmxZ+hivVFJNzg
nYDA0y7XjXDdaNGtGnpUSHLlthG0WyUONpYbLx2G829y+nNnDckGNHMYioXCgqevjaMUmwmpVm9A
JSkAguKPdE3H5Pn6R5r3gf7EB6RfTIhPokVDdLbscZJlSWfwkSYwQACYzwIOBvyGLohpd1uxv8ui
L6G4V6dqY7O/PvpEjJztA+b8d/Q/yfER6SMh4ta+kCvOiCZXQl6jCbG6bVtghk31PhYvvpd8FSta
80ZyWxfAoQwdwA0ye14KRKGKvvYqTF7cb8z41urFTzFJXjTRXeWFsMnBfXt667SK+ykOMAUV5EWl
rcUVq5HviDEo0SDdRl3IY7rp91rxqsNH1MPgVZXh1JvfEh7OMuHQqijSTddSLxzE1Pqw1HKrScTR
sdhl0X0xSt8R5HyPlXpA9bbaISf8bAnqVs+7BfDGjH+lz9dLnkWmKPfdTo4rxQkny1BQsGMDygdx
qolv7cF6VER3i23dqpXuAkujZBCs/CE7iKV4F5aLjcSLm/ZoAaeocrSAWllX8Amm7QNwN72b0Kn0
jtZKudb1vQSA/wbkG6wXYXt951zaOBgOipahSRNpb7ZtMa3T5ALih4PeXqF8taRvkv/Vyu6vj3Jp
dkejzMNUp6lJYEBCdIQwWaOq6lcPgbgUedXzFyBX9N+5/MEGHX3DCI/oBEFj2ek0cQWqex0BkqhU
jLIC1wN55t+2arhOa2Ubj61t+hMrAWBj3Dt+jbovErWdKtkNaI6al5hSKRRg8k0kCTvEBg9eKzlK
jx6x0bX4MLNBk2/+OGzi7kUsbyv+WaOh2tJKp0pvteJaiqvPtiYPDn3zKS3EDyHIlmLdtDyn8f90
yrNtM+gpsmuVKjua9DPJaJHpP9qpyiqjXktJP/Xqmud4tnIz4z6Mja0UZVu/MpHfHO1SlvHPDLCw
z3dpEDy6PPKuL/vFQ3a8IrObIywjr1Az1j28gQja8l55gsYPNtUvwR5buwxNuEfPjlYL457f+dNn
mUTQVfRWzhT2LG0QgkZsZCcGkxHCkckrcyM3d175gdrAnW4VGzVMNpX8FgQI6hb4MOuB/N9cCahn
y9yZf5A7s7NVKmqTiCW/wv0yrJl/51Q7b2O+6o/tJty7L5092UoESwYuF4/032G16ZgcHQO3Lo20
Dhk2S57yxlGFdN3ETqbnN9e/8h+44NnmOxpoFkK1sB8QUGGgJOqfUsqfVRA8ZFq6MySu2b5bJy2q
InSea5qYSd3uPBp/QotmK81hwGNhhKxEN/7IEeZuev++MnmqgXuP0qeA9rAV/MzbzM46RL5DsCdl
Nywdnwtx6SQ9nR2f0dTSylMj2Skp8tJx9VRjrUTGkxSnmzr1n/QyPQxiSOIj2KnxyzXEG5cCS1wH
j7UuLHzPucv0dCWd/JrZaYlTXctEl2RZgQ+BeAjEqO5eoD0ufVaQDVrlyQSLMLp074V7F/OGQZ36
eduiujdLaZcnRK4exEmiLWh+zXCj//phsPim0iS1yzkLRQm8tqgz0B8Z4LtW/Gj639e30p8UcraV
IKb/HeEMd1vEQqDrkiPeNt87pwDJNuEGrV1/kIEvmwvtjKUJzU5mpEoRNTgmVBhfU/V7SrayMKFp
71+ZkD47hJ6ujYnXaJKDmvOmkPu1Avyu7uUXo5CBX4E78YN93xrb2NUerMWtdCEGHH/PeYXETfHG
zExXIgc2wW4Ph/412ExQWLZIZ0v0Y5MX/2PpBl5axjnpzs90Sxp7vquwF38LECzGvbHRnjs73Jf0
6xbHW/rKsxMTCV6dWwXbxq+Nz7jcIHO6SpSH3BDXWSnsVeBjstmso+hFoHKysMQXg8ffPavP3xkx
AkSpyOC1nXz3wf74Pxsn3gpr7P7UDawCoPd7bSlILK3s9KuOovtYjELpl5bkDLfmruKk0GpeR6Cu
8pWy61C4THcwBiQeHwvznY7gtR09/bCjgWn/jV3RmJKTSPm9AnhvaPfJ+G5FXyVZWPVFvKA5uTTe
DFgX5YSjJGK8XHOwQ7DAyRXxm0sPuB4gy3jl+vp6XhxPkRAc1uD24cRzOj+1Hw0BJU9CkMhDpY9f
qj7ZNyqwxmag5ixBx7L214e8GIaOhpztoGxEorEqJclBCfCGSvNt24n/zaodDTHbLprlFoFB68nR
R91xdc82onBLFr7biGP+IrXtQsVnWpXTXYLVDA0kEWEfXVbnasNBUZla3Q5sz7p5rBsdBf9XJMU3
sYlcldBtr39A+fw0cBuh0EcfBYovHZXTRWvHTtF0q5Sc0chgEUqbATUPNYjX7Mdtl8svNIVvpgq3
MvS7HnRGn2b3HZ1f/xF28trIZWdIHv2SYjEy72HUf+nRNPP9DrjkZyb2q0TL34akLBaWZfpd8890
9LvnOVowRpLhuw2Bq1W+tpbtx/iXNyLpUAI6hceo1GyURP/H197J19JmCRv6oFave4wKUXsdIRXf
gwu9viKX1v94YvLpgmha01ME7SRHE98MOXusC8iURvY1U0BF5QsimheKskxIBpVLs5LrWpud2Rr+
e19VCdeci7C+/25lLUaZfgFGmB6+vtLQLepBEuU4d1TaO1bxycqVwBmCGFeV/MHK2wcV7JwfLXkc
nh/t0182O9ppEEbeEGPS5Y/aoUPyzjKWxFou7qGjyc+Oto8SYOdJgeSoYf4muKDqLYhi2M+Hcf/U
e9nG0A8xtZnrCzxn2JAMMjM6xeSBJp99nlrEgtoMqeGR2XT0k3DxaWV5Jyk45ChfPPehK8FygnVr
aIiMpfB2ffQLXV5G11DWVDXUvs70s5WWfL0RXdGRhmKto4Q11CylZdxhD7ISrPZBUIt14AGIHVAJ
NJ59/UsMWyKqeoIrRunFj8Ad1kX+mInxW1f3Cyfs4poc/bzZJVmbndKnkSk64Vh/hZSz7dNDAjYJ
QbSVNhS/o1bblEL4vPBVpn1+Fk6Ohp3dlUMa+3lAAdfp1Px2iMm1wLTmOh4N6g8vLDZd7j1UsnIb
1q0dhemTAQEiEZ/GlNqoq+wF9eAbkwcQ27Q3WNBwOzS/BwGWs7Bw5Z0nTdP6od+mw2lHaXcWgtrU
K2uKI8iH9Y+KrjpFoe1iP164F2bGBVN173SYWRgy1Jh3qSCJjo4Ymid9UUbKZ6r0ngGP7ZqHllbf
iIOHF2J0ocId7XAWyn82eblwWi6GgaPpzgJUXsLoGeRRdMaifUpVTDzkpebPxSsQ1Tys3ei5ctud
Rlw9UntF9BmibZRfdfekVOF9GA6PYegtxPaLX9VEiEBRMAQiU5pFnL5HCTIuG2RQNzwz0WLEbNq1
YXdzfToTBnfZhPTSfjkecnagpCwWEXxpRceQfouJfFf16UbRtM31A3ShUEU0O5rZ7AApNNSbcRrG
7TfBuJ78ntEMgbPQxnYCdX6F1eIGOOhS/+ZSvDged0pKj5JqvWyTtHUr0SnrfJUpj4YAOqWDdIpy
LIJqq6LbKfH365M9T3RP5zrbMOikJujUMFfkQdeZZN6GRvBejtCRwspRYRSrVEevD3mhO3Iy5lyQ
P0iFstcBHjiQkOTf5ZPwI3vweY5G91RhQcX/wuwE9ObiA/HS4Tj6vsYs3DR1rClmx7iTkYhmQZMJ
7R4uPWwEZwLK54wO+2q7yEM9r0WfTngWgMSmdhNV7EVHrts7dcSwRwBD0NH12PqDsh3dr3IFRS4b
nP/mSwOAokltaaC5ZjMuaCQIVVYSDqr0Xc2ru0AtqVkf8sQk8mk3qaDt+tZ7UOP4XcqanWRQJKdc
sFX+lK6xGhKWCpKX48bRb5p/DMnITCPO2XE1irffot60Y/aZO4Q3fEU6L18bj7ZHE9ooJm3dNN9n
YggG8un6t7kUjFFzQXhb48XA/XN62AIfrzMEpNmEkn8fSsM+HZ//pxHmab1sRLKeh7HoqN1j2Ccr
MX+/PsDFcPh3CvMMXh4zylZUlZ3OT1ERzQ9RPdxj0bO+PszFEHE0zGzB0jpy5SYLRad3a5ACFDQ8
Oqhxvh3A82c1FLB6KWG+mMsfrc48l7dkkGjtiJVZh8neLaaSGVtjiOGJgY3aqXYPPyiNXjrZ9p4m
UoFnL1U4Lr1djn/BtH+OgvHQmLGY6sxaLgIatvuMdipwQKPSd5220BFb2ItzPLUk4G+YmCxkg0Z6
nj95+T/1C/+TAx1PZ3Z1KlrQ9XR2p9gXvhpbXBrgcYGO3vyRr1gvMcPn7OSz8WZ3aFGaSh1KgejU
+SQh0T5VCI+1cDGtHK0Z+aek3seQaWR/QFNSuU0jCxV1PBEltNLtolH+bGj4W8VKCdQHbRjvh6T9
jGXNSdzmGwpvqIs0zbi9vtXn9Pl//2xdxIkBMSdTmv1sWvm9pVfTzwYfUr8Sh551uNyoIsi2uK/r
/+oqRCZVnZRcQfvOArSuDNGo+NroSI8ighew3Sfpl3oFynvSawFmaCtP9Jh31+d5MXIcDTs70kOY
tH5TqqOT6OYqC26NBFhWuro+CA1jzsj8JYIuFoRYHmfoBMxibGLptdR7DFNEN+okB+6PK4TY7NGi
k1PyOHXjfiPQDAvQnuJJskdKb4MWHQIBKiLLSYzVHPD9yQwSur8phre+hveXcMCG1trn8fAWWRi3
aBX92Hqb+z8MyBwlsMOsfvMTurbYNKru+KVryxsLcf+hHx6Aj2695EYHBxkVd3qFLVwOiVvHeA9P
8IPqAXDGvfYlGE14UAVkFh1N+SbK7karadfl+KKqLy0sqtSHRRMNz7IFewYqtFZJsJ3cfj8oLYi/
juymWveqCVgg/SkGL5U27PwYYqv0S4WU3cTJqixLmM7FPhaffPGrWkJUgvBmDTQjg0/D+DVkoEsL
cR9J0M4GFc85hJkEtKSynh964yLxFAbFzxiEXqoPCC7l7W0sDTeJ0e8L5JwbHCZb4xk+/l2QxJsS
+vCYtftOgM7QpDu1RHq3jneWJIhrhHGzFR2pAd6CgAOfFUGEoLQMxmc8yFWFoSIygoqb9PZQ9Ie2
1TnWwl3Q0j3wKzSh0QuSRqnaCkkFiETqX1tKz7TLPIz7xg6cd9dGwVoVwpe8ld+9tvlmCr24NjG/
qxTFtU0VB8mugfc8Nj/aUlu4xc6zzqkmZGI0BkAeecq5H3WXFgGW7FrpGFG1jg1e4yUsCsq4Iv28
DLJpqn/UHXI52l7FxlF2uL7xQsU7wBOBMIn/9AhOPwetZYw/TEsHtnV6v4w9SpGiMJROKRVrMYjW
lQ9rMpcXDuHZm2I2zOwa08JED0ZxLB3T6148pdokRUUdU1sJMcpH7bc+y++sfMkg+zyOzoadAtDx
7WnkSu4rXcl1g+cWzo1IyvE2nESh+sjG/dRceLSdRbTZgLP7Dcig6iL7CZHbQ0ygHlapip5ZuhjT
pgvgJKTNxpldEE2qYw5YKiXkYVQr20OOK8ZYfuv4okONgNPkc1dq757bPsila3ew4NOhX3EBQMfJ
KIsF+6FIF/b2hfxBF2FrUPSR0GGZoxpVgLoBhp+jozeIWBPAlHah/3LpTWwoigz0T52c1eeI10oL
BDC2JWJVeESgr+fty2/aHZKi7V2J/BjVpeQJ4amFAtGlx8LJsLNlDUEGWj4Veae0Oyjwk4wAQqEJ
XbVJs9MqoDwqN9evLfXC1zRxdsY+QMJeALna072bxboY9q7eOIGfaStRgell6HfjiJTiKL5UJnok
smsP+j3q7YDDxJ0a8dVL/VBm4YvW8fexuw2KBo5V90VX2+1QTbRM187dbj+EUOVdtBg62INW8R5l
7Tb21P0kuNbDMO5Qs0KBxByekgBgfo7xZJDv+y46FF61j816M6CpaGHNIlnCC9fLYyLoS1mJMd3/
J7tc1fkE6MOD0kWcd06fgUYRaWOkNU4mHLym3pWK6OQ+LHZ8ejZ9M5INwydPWxHlFQmfR5MDjqRD
CMtZrcHP8K5E9QVe0L4YEmRG/NSpjPRFTcrfkhuIGxrDz0pJd0YYPKQnLfOxVgPHwCDVx8sFa1XU
KX5q7pNc8g2mkq2m5TdCI6y0pEKswEAlklwWUcRqcLfYz95KyoPpQTXm6YiH9mA5Q3mjyp0HheRt
aAMPF19trSYQmPT0JlQ+cULrxnJbQvs26no76vm9blDhbDpSjZvWlW0zjDY5uavafw7a91L4TKPC
7tzqVrR+VhkY9MAYXqAQrOLOexNHdATC4GmIvIMWA2/E8bhJfkQBxAH1trJ4YP9oR3PfZ+labDLM
IFJcinsLssgmaCXM2aGqNMpdq0mv0aiiXaEhHoKdN1REHvB3iW9uO+kHzuXIZqoPcgBqFOM9VU/t
3EemIOxvRiUgQ8o/Nan+3tYQu4Xc/DHq2Wuaeq+NOm7qrKH/lvzOtEmAbdhYIpRSvbuDf/ZaDP2H
FBuIDhTipgMi1bbmDrcl1ILwLs9rceV55bupN2uFBKWRjL2CTxPIOX/dm9ltoENMjpJDH2c3+NDt
mwghCA6FapVocPx2Y7QAzO9Dqt9JcHJ60YR3jfN2YpobyQqR+SnqYI134RcrKrE+9wZro5WRspWC
8bsak5i2BZwM7u5DUaA30MuQoAJPuRN6BXdss3hJgJClqXIY2/xOrsMNBkcLkejPG+zkSMwC//RK
PrrR6iEc/TGXSmcoZDv2pddME1YyTUbNs7ZZEAjI70Vr2a93Aa5HbRNsMmotgUReEdd2jUiRkX2a
noApPMoXrLkhIWY4HPTQXFc9UkPujez+HqVxJ8Jcl/QHHzBaWH4UBj7ekW+XZWXnDV+tdQQ0/+ls
4JLMf4gnji/A6UcGz+pRoswnVmp7Ew9ISko5Alx3md/uMkPYhkQdPX2N0UiNfuC2fhcq7cL7aQrH
849E4IA0CDZIhTh4+pG6vK18hHFKp8em3tRRXsQDvYN+LWsLF9Kle3hy14QtRnH/jCwmWjQkqp68
RjAf5RaFQ8ofo9a+5I23beQf16+EP7/7ZF6WhHw5gCeZZjYMgtmVgN1Vmcd11j17ls8DpKyfZTiF
8GVuRVX6UsTmuOpH01yF1AqiOLtVihAnClf+Ug4waOKWB4FXHAQl3yk4TOdt+N7WnhPAoy88faEP
OlsD9IH5mZZKLwHLHMo2syszSeiwRrlEzb/+qmRfS/aW0SmrfGgWrolZank20CwVQsElNdpMHB4T
qV+HYbdpFbRdRoSW4sYREXHyA4QwdXdh2AvlqJO7abq7jg+iKBaDqHE3FYa2zbri1Yu9jcSVFKAk
2KlP6lgs7OrzpwPXoYGvnAKMaqqlzmaatOYY64PUOLWyzu9HELQx2rrjatKzk7+C9EVqZy3clrul
d/qlVAR6EbjVCW6Hs+vpXHM1LAPVVxuA4DoXDaI0+kLqeF5pI66R0pkgNODL0sc9HSJW0qSIlKpy
AjzM1PQ+Cn+N4ZcevVXhbSp4qd5LrP+MPdS0hv5gFlRzSsS+wO0rWXnjicZD3y1VHP+UWU7O2/Sj
uHjYyxw4Zd7GivA7pxCTVw7p6MuA5k81fElUvIiCBqWzJnfXhlZhzvKZgnTKBIN2PwKPrvelMfrf
LllIITVfxAH11uuB4Gw9pksALo84mTrCtp5tBFWIItIOOiOm9a5Y9JOX2viXH05HI8yuGauQo6Sr
A3ovuzFYTarUqp3dS+twj/TadulD/6nAzD80ONMpgsoaMW4WsC2lr5RW8irHGocnMfDXHSWGSHa3
OZUKoBS+Qm9UPWBrsLaG8AFeCUpt/oPcldAjyo3fDN9y8btX1DtFU7de1qxa8gI3PFiufuO2+LMX
im1F/XOCwFLj/ayU79dX5NI9cDyBWTQgARRw4XNLR+spGep4gofGC0wsOy69txoXu+vDnQMeph1w
9MFmN4HP0xK0k8B7OpVv2Wm3MuUgMXB51n61ip80VWwfMaXCS950tNYWRj8rqE2jcywQgMdv94yg
IVQWZR1B51ktWTel4t+lsEFkZEGaLloFA37PKBwSHr+E5MILY8/2Pr4JGoZOqM9zKLHrmON+875Q
1AJg1BNpPpW8HllRNX7Lq+FJM2teBnkT2J5yHwnil06Q3gsqdYNeuc8xFSelXURrzz7Fn9tHokRL
NcciTkxKCMfXwBBBYQcoJTxmJaaQFiZQhbrFwG1dt7ktpwgSK9mmRazG0vqFXHCOO/nXzTc9jLhe
pzg1i5lZHOJ94vvjY+p9HyxIC5r2PU/LdTygB9d9dl5gZ9WkgtitylR6kUj+ID/ahvLRdKh/tD+s
ur7P6nqTuxXukwBUrq/VfKn+pABHv2+WAgzATrowdYdH1X0ZQ2kVIRV5fYQ5PP3fn0Ah/sLY5+KY
nQO1K5VRcjWGUPSH1vhtBbHdKFuj6qjovQWub+vDe1a+iPlz11VrF+6U2lerVrnJ9I3b/xxNcd2k
9UJWeDElgeD5n181fZij3AD3MDMJC3V4zLH3UNN3PbYe3KxY1Ujfj/V3g2JvbVn29W+xNOhsN+Sx
P4RWZA2PHqYvpcSrFC0nhZehR5dl6LcZsuZJ0y1swvlNcbYCs0UWwP5Wlsaw1QYFKPQSDVxTHyYR
f2mD8PrSVTGHc5+NN7v7XFE0axM1jz/G9qg42jpqV0jLDTaK7r/QJF9AT13exH/XcnYTtmqPyWhj
DI+6ighf+DvslxLY6f9wdPmdzWiWXbVDZpTk/MOj0mt7MdbtxPrpUeMHTIdg6yb0/yn9eD7inAgA
pSNWgoZT01fdykPlJ0Z1CzGV0M/gIAWrTExXoeE/K0q/NgCpcxPZYre4dabDeWXic9RePZoeEFzi
Q2n3ODQEGwUJuBUs6BVa4w8ohy2au12K1tiz/udgzrkAdQHCNW3YPPjgUNmQ7dqqVlqh3o+oKUFV
s8Rh7xGlRFNYilTywmRnkap0U9J3iaEnHI+y97d6t6vsadeKK+MpaRYeCwubak4EoGxBcOp4fnnB
ew4QVdJQIEBQt1D8tYKwquD9vh5+pnN+bTFn4UcSG6MzKoVdrIbbIBLuXJ5hYtjYQhUs9KmXYs78
bWk2UpiT7g+PGtQRN4TnRcGPV56ItGc6kapRUHbR/nBxI/U/cIte+LjzevDZAZoFIdUjqRdHFnNQ
t8AB1PXEqBcmGydqao6yCWxg3UvAIXWWZP5r1L9Pam0WKIpCjZI+GgZyjeZnkOBWoBo4uLiljePU
h1hinFD4sNoGcT05dQXozUhy8NoEqCHiw/lB8nuIc7ywy9B2uQ20Co2Yxle3tVTZRmtsZLGhCpzi
q/y7rT/Fst401CwjHRkGdLwszLIS3FGM8lfXPOlasAran672aMT6o4eQhm/S0KeDxMv4dsx/B+On
FaH9GemrHlmK67vtYlT++ynmEcyQ8rTQPZntnb+1cYoD81KLZWmEWWKHd1imSg0fu9Rxn8mfXW9J
FOBPP+TsyBxNYgoZR2lC1ppyFiakCUP92SmhHdC5FfODWKR2VHbrbnxMuhvfuA8EdLwLThO6fdJk
VtS/Twb2IZ1rqcD5N8FF7Hfi/gqkgxc/l/mnqOYLt+AfNvS13zoLXw0u7ZrSU2VR0JWhoubLw70F
gHVEzDTKvDVkyIfeaNEpzxYyjKWFmP790VfChTt0DVMfHkeMVZr+xYuWssiLsfJoHWahq85bV1Ja
NlMQ//bjfquo/tr0PVvgVa9SNSzyenN9+16OYEdDTj/paFJ6HPiGWLG7qo2yxTPqcegmuMVa2JW4
Hdnm+vp40wyurd4scljqmNNGYYZijzb5oUCGv1h4FF5MP2Hs8yBUJprN7CMWyCNEosKM3P6jC9+E
NrQFA1qhygVnYMoUH2SUkK9P6/LW+DvmdCcdfUVlFEKy/5Z7IMaLoaq3XbQUdOcIon8H3b9jzEK9
WckVkCXGIIHHt/e9ZKVMlC3Db6L1UrvfcGUMWgTQcU8CYLkdByfAjCGgp4/65JiOdmU+RmK/i1yB
44yevoEGQNaiBrfw6Li8xn9/6GxL5V6u+bHf8zGkHzqSSpXxYOm+ff2LXzoqylSBpBuH9+O8KVmp
pRz7ejU8do20gTG66Z6C6GNgsblt1qG+cNMrZ7tKg6mOAiBvfioOZ09cw5Pl1qfb/GjF4VMs1ZhH
mOFeM3Cdq0X3aRBdtCJ769EU46fYjBFz8u+0yEcdzjDidSXm+9KA3J3WH2ETcHMhIhvoqE5RQBpL
3E9a7QV60y5K9XetiVGSSYNir0t5ue1Rxq1K5IYRHGkVHJAK/3YIOm7ORvtRufmb0fkD3o0wtoKG
bL0ux3hhe0/ai6fHlsNEZwHxQFlWwC3N9l5ReRRkgyB7McJqHfnYH1XZwbKE7zUgNKOL1Q1iITJu
b3R/myZxN75YWWw8H0Us5UEMtIMnNSgulHh6tuV6wM2pvBVH7DUF1MaE2BaLeFXG4o1Z6KuyFbdF
Em6yhL5bgzNWp+1b900wUcKHNIJSF05Z2Ra7j7cI4bhJsAH6MJ7YqFMAocrdZ9doUDWnMz/ilyE0
jpkn7yjC8fmCOylEwUMYkfpH5cKLNiWOALw8SPmR8rKGX2ku3WQRdm5+feuCTuj7dyuVdmXTfg00
aR1gOh/rHmVgf1WlwQ5pQn8tWCNaP3Sr+ctRRxsQ6wZJTW472acOlmxoguMrFd1EofdYpAHvUg3c
vFnp21JHblkQfVzvFLPcmCisXT8nZ6kaLQ8ZEUx4AAaqHnNYr9cYnj+6luLQHrn3LBjPo7yDO0pn
+AXX0wXhGOUs+T4dbo7x9SpLEPFwVx3LHZ0wxW0szAlIZRUkpGXtDeUrxFgT1P5Wg59IK0iQuzaQ
73wJ8Usx3hvpeNdW4z5uxjtLwg8hCj4wiMV4AUc1QW1fW918GCQRc1RsCuv4G403zJUrwCWajgZs
TR6Q8u2Vl1qsM57kGEx3AtjcTKLuc/3TnoWEaa4alr/UH9n+85IPDV/NS30BkRxjtL1u2AXlL0XF
HMCqHzTjTq2/yZ2wEIfOYutszFkO0ijFOGD6rDqTQQZmQzde/c2r2wVJgz+Mg5NrejbM7A41vaE2
405RnLoKbSn4meYfvet/yaHqtWbpSNAksSmr03XmuajHd2u9MG5pb70OIofVlX53nbhvS6z3+vZr
2ivkh+XwLtXSA8IynP1+i57gXhWUdWMaiDZ8N/EC5q/WYT3YNfqOmc5/NsqHoRm/ReFLMdnTuzrY
hDtN/aUALArDaOsCGZRFWAO80AMEyEd5VeotzjM+rCY0BFteFvWPzlfvQvlbSZsa3tUmQLMJXUJb
k72bsHfcwEkmQYmg2gBfuldjp6WjWSgvfnHQsCyJSgX323jh9jo9lTADNdGa2liwhKiZsn9O8wW3
Sovai4QcRk1wlw7mWqqfNNitSfYhROXu+j49TU6mwWS6R5ZhKsj/MPAsu8+DgEe4P8awhHxMGcNV
U3lLF8TJ/XA+hHI6H39oPF1M0dUpc8wIQbcmmZNgUZF2j4oo7sJ46UZamtPsHEiZ1yeJL2KmY8Jt
lV6MfCGSnR608xnNToARxw3qXwwAmWSdlL+GXN5q0cLKnG+D05WZpY2mH7Zp0LMygGw38ogE/L4L
/btB+OYBarq+Cy5OaNIuNi00OemJny6RrgPfLDQpdkLwlWh24YMd7HTcM/63YWbJH2EY++6CneCP
TzmIjTId17Lxj1r6/16co7nMjo/kj32RqpOMU1xsoWuiLu6uK+m7G6U316cza3WfDTV/38uNX3qx
qsRO3gmP+ZDZJW6gbnxfia9R88OTG7viIeziCBmgsDpWb2LwkUOcCv0eLdl/huo8/zWzWgAiVaJk
IHXsdMJTSq7r4dES6Ess5oWtMi9OFrVkFrXIVqkyde9GOIHEFFuipeovvOTzsGHSLoF7C0hzkg89
3ZNB/H+kncdy41ibpq8IEfBmC0MnURQpl6kNQqlUwnuPq5+HWX93SZBanJ5ZlImoqDzEsZ95Dfgf
IRKLkxxSDAwMR69/98W9qWmDJ+vzk4o0TEW3CNTELkFaV0pfBMDJlrnDWLmbUtfCB6UW/0Sx4fY6
naTk1o93qYyHZv4gRKdEb4BAYL7VttromkbT2n0CcfBMCLYFE8uT+Vc+6XZUvIFmeFGk8NBigwVu
ca+ro74GrHcwW8RidUpHffxcjSj6I20PSMv2a8NupF/FEOykZLzPAqOkMGXYWl9ji/NDxq6mjetH
vcgwmUrUtxwVaSPF8X6QodX5GCQpbJiij1G37dRNPd4ZcnZr4P8lStW6NGvQbgPgc6s5pSUuIcXZ
rCoiB0jHAF7g0xhggqY/CvLLQLdXwiyX05agAxLLhOf6XVi/+hWwP4zU6x9C8jMRczxNftDHXAsg
yEq2dBvcTfzRIBE3+nBTaq9ZgIESGHQN87k+wkGrxGliTnRk23SMAIRqlSvgMYMnwO5NAE1hRiK/
OIrBj0ocf8idiLQh/dYcj7Y236eSN0fGDgAkPzRZAY/wOjNBQPxNMgcQnddhhM7tm0n1SBM3IWrd
nVqs5KC4apLxEPvpTZUMhyZ+hZpynaTyau6CP+RWz8zZdRZMCDMrrhkJXhbIWyVItiVuOKYYHeO6
QritxLlCjK7GtNUcg7TCIjSYp9wNsZXxs/6mk7UH3WokKEzpjYL/bwTYXBZH17dwjC58gMOPRg//
CB59YnazqxfFdau3pzAQ7wKiz753AyG567IXw7iKchxyoauk08Mgg31DdsCd0viUq8PgZZSEO2Qy
AuO10f3HXBr2viUIODphWltbY4KV1H1UaXeK/EOHiADQy7twj50f+X8juvPNwV9Ym8L9FmXrMxFa
VNtaaluowgLHwT+lA0wiFZ8MfF3MILZpKJnNIZb3hm95Ct6/34//MS/4NPyS4tpY+lxQHxZPUxKu
0wmHpqLYBcIx74/fD7QQPfl7RZ67KiSqqBnq0pJHMJClRhH4U5D2wgETaofgPBecAudobR/pt2d/
Zd1tXKAYKyteWz+Bja7qtSWc0oesgWF1EbS0kIL7r590BgkAIIbpubi1Zb0uVW3mJ0kCrmGTqQ62
Phi5l+ImZqDQYOQ/QI6uDFzSZjOy+0jHdNB8aay3Wn9UwpsCI6qqHXd+BwZlkm7gMPzuMB9IIhl1
cbyX2qD00Jst7ESqnoQJa52ywDTx+5ld4MD/6zMssHQUXT6nkmoFrrDqo/LUUc8fxsqrwMfU+LeE
vb/zo3qT+aAs8qT4E0zJPQgkrNt19KbzqPVk/MAD5WdUy/h7wOyycEVuZOT5Ky9B213wu7WY3JBA
UWZw57SFlnE0ix8RyoRJinp1cFcWmZcNgivhO0cpxgOZ5oS9uSpmbLmA3jBJzsQ/22JagcJyzfn0
/fd/FQqc4YMqYH/eKxDxH1+rAOnAymyn4jSuxjMXTjqUq36DwIZtvuISbeKLaY+UTS+B3hZNnv9M
PLB/OGOaRu56bia+qy4Wml5XTd0VYKCUFQWj2I2zH7irn0H/+io5lCrmP46YXVjwBbbnPC66McBc
KKOigfo5wc0kJLyNpDpZd3CSaCxFeyBOG8zZLrJLF3Xof8ZChps8RVWUz/SfIoh7pUzK6lSv5tXs
JlDRM6f7qeyqVXgML1QoF2iN/4xmGuC7ZI2UaIkjVLmBkDdkNKtywxYxISfLQDDGd7qbbM1XHJZW
LeJhMLgcke1mF3eX/JG//gmUqUULtRgRBNPHRVX1SEr7qK4Q9Ys2eOaKe+Uq8NTbYN2thHW7Hp5g
E7d4y+Fjur7kWLQAL/xnAt6NvsifxgK9fYLWCnm2HufpxEMKFP9ZW1hP2wSb9fHnhcNzDsk/vj+K
SWuPowNOC12cRfoRAVTM4bjVJ38/uiEumS76UR3+jfAtOzdxKCx4kJfxZZzZ3TYIbmI3fXK//xmf
I1swSsC1ELNg4jEk/Tjpml4VuZQlgIxChG/FcJVPz6MUX0gavvrW96Oc3+J353Vig1eFDyrSOoNe
sDoKy7Owe3qnYmbkFyugh14nyBfupwUK6++a8nHAyeHN8sgs2aWGj21HM0a4EeCPdJPDWcTUPqUA
Z49b7GI3AjcVnhTyKxBdBF/IbO0SC7TvZ/hjpfg/PwLTCSbZ4Fcs4bOxUPYJEeoZERqsfb90JHHY
DEXsztGbLMGNzy88+OedutxYdJX/e8BFDqGXStJPfdicxsH0UklGWf0ie+/LbWPo7Jcz3BVdp48L
2pnUMsqKwtestiR7vb4PtH4nZZShAFeLvG35AH4l/5VbkzfU0YtJvT6J0DPv6tch1zbfz/EXn4xQ
M7JeoO2oIC0XeioyQxMEoTp1ZbuJ9XwjXvIL+uo6ZgjDOteo4C0slxHvmbYeUMogiqrIMexktOMn
ct1rMGvJinL7pQDxiymmRi0pwMnRA9aXjII+J+PJw6A+yfJPzZgBMT8M9d338/Y5CD3Xwf8d4zyv
785lIw9NlCaMAQvbLrBTHxpcZYcIr0Fx9f1Qn68AVPc4A3SmqLl9omNAGKyCOOtmJEbr7TlM6FbV
tl1fsrf//EUfh1l80dD6WmbR8DkFxeyYBVbiTbuTc+jHlzCen/fcx5HO6/du7qw69MdJ7RlJDDfK
+Nwx0PdT9ldu5uNJ/jjE4iRncdijt88Q5YR9oDEU/gqgyYMCB9CjnYYfejvHDqyT+LrLFAmFlEpy
QTuTvEzwgYZdOUNfi4rylKgJfpgDXc/GNkhujLK8n8fu3kpvAAc5/a3s38D3h5yRXpM0wmnj9S+u
c9HHnXrTBd2V1aibSBpfGqHGeFnR7wQRhFqGTp/QE3j2kzBviwxDFz2LKD1F1nM1WaKji6OPPNHI
78UevBMRTRSewlY5NtSnZ5wp26YjAN42OiFGIrrScMroS/vmSQvGUzwFrphXziyjKeKXKxMdObno
Yau9jdCbSh0F+t65MOufrs+Pk754l9VoYFbzdj615IWjLKx0eJidiDV93K3QBrgw3Odj/nG4RXlQ
PXNxyOrnk4pgSQEntNBfFbpm33/Upc16Pp3vNutY6YLRCJw+abi1/Kc0f/n+z1/wMc6vHPcUlCKE
csC+AwFfDBBXplRq00QqYNYsqKM6FBZcmrJUmLy8WQFTRKpCuz27mLqXBj8/N8uDgqMFYEeFVuwn
kzRUfTs67Ol00nXhforToyEi0xSh42CFt62Q34eoBWTZjTpRbQkxL86DDCpjjOJ7pWHb1JhXkST9
UXciVT6asXTTRsF/0lFDXYuNsvLF53JAZTq7t8Kbc7Oz1lNnxvq1zg4dbVQrhEvyljWaQfone2E7
TyR30CjnsQRWcJK7h5GlDaaXNBS8weJf0+QhVSEPo3uBC2NVy7R5Joo+KZ1PfdQPlV+BOPWpkOCm
Kj76mtfn101wSiNtYwWVW+jxi4CxVi08REqxyvIWQbAaShn6EVl3BBlhF4ZKLZisNEhWA9jYQSZV
UsTU1nGCpWtogSXtZ8Nrx9JVi2RfNclGqRXPD2SQ2sAjaGHNwTGou41e0iWxFH0T0LTClCiwEni8
z3ileZpCN7PNbDUZN4Cqb4peuSrVnY49WlR0N6PZo/Ug76vOSIFW9/u4f+TBw9o49cxE8AQo2gjS
4UnbX1UGLu+jcq1TxDTRYMhUy5HKyO3jN63HpMQy1+UYocZx8DH6qBT8p9ptzd2AOaLbSzX+bZOb
cZ/J1J2E3nQj4Y3iuz1U+qYzXjrhpVLov8poHGDP2gqBV5qNHWW1o6HiVuQGfbCbeARLN4u2LFGF
U1+oIqxKSL+tfo9vThOW7kxypGWPRmseZ1k95G29naM7s8AC1Gj16zodHxQrdjU/wZo6UbwhUVTH
gtr//a7/6qV7V7/6pFUWgeyOzAa9HrLscKAeO3U0F3bJ9Pr9QF9kvZzvfytlf7ng7y6PRollgCWV
eArkdJ0M0aoJjkp3m4pHpT8N5UPQg53pzp4nl1o0Xw7N/UiOryLc+onOUsbinNQJuqhKEu1q+jPK
oG39UkzYSveiGeIa3z6Uc4aru/6Uphfj3I+o5H+uNS42cqO/FLslr08KmzaYygLF2PHJnCbUYs/V
ck3RwLtBKixnTIsJPBMMbwAOZf0lGNVXi0ypgVoDhB6YhYtrdaJbbLXjMJ0Kad+YsSuHz4K8hyft
XVjjrx4IHTIAIpumApN1MVCmCAOd/Z6Byiu/Nl9pqay7GEdHTYKdJdrdtIagXcGWiVQZJlEwbwPT
WqOvGF3Y1189iO9/ifzxJYFWN1Ha4ZOz8iaj1hCnqiPiZvz9B39uNMJnfPe95xfl3Z5ulcQnIGUU
K7iRh2MRvCRTByscPl3QXuicfj23lHE0uAKfuYqtIvVFPAA/awysIrPn8JJJ6BelE7Yq4kM6DibK
+ax+/BodHIiVogZOLaG6QcMHMJUi2iufgpiOhlff2NYu257BzyEFMu+SIMZXu/T98Is4lUx0mMeA
4fU+d+Xyp0FjoZFfyuj2+0X7aiIhVUrU69GM+kQpGsOpqeKOK2/2Ww9iryv2F8C0X22+swsaRREM
YRA6/ziRQkMCb/h8SUjKkBIoR/TUjEFff/8hX0/Yv8Ms9niuqCUwGXoPGuCQQe5XmT4y1FN1aetd
+p7FNte0UslK2lCnUQpRyLvPU7R9mgvFwy/qLOft9+/nnNft3WEKkXLTphHZzI4mOgDdNcoCK8vB
AnT6jWzRPlnrd38VO93ggETJ4OAY//2EfpVdvv8FiwOQ1nMSROdfkOSuBue+VpDO8sT+KchEu5/W
fX76fsCF3M0/L8P7ERd7fgbRFghoWp8qKLF/QtkeXcEeHsIVClaqp6aO5ADAuczHvbSii/QkyIRJ
bhW+dMh/D7UNqlZ69de6U6wt4tMreUtfby2+Nu5tsqeotgpfhhAhnNoR3EsSfl/U/z+u+yJ3QUgf
adgQ1dIKzVCNFqHdX1urdGXdBOtXbd0IOwQs/i8Gls/nYxnvv5/8RTqjBI2iVWd9WFJXN7sKt+p6
dNl0br851/UMr9g+RWuVSwhXjXpNOnUx57jwE5YtiEyfhVIE3XmS1+21sQp2pZdtTcRpS5xLLs70
5yLiecch4ATslD7eEsLt13qSlTSiT2VhK5IthoA87+YfxOjOvAnWyLb3WOHE135oT4Utu9OmLy8c
sa82nglI6+yV/YVJ1jiWGMSIvXTKjd8mTHtrRscqumSrsVAE/OdcYXqOdzpttbMl18e7RBuKVkl9
HCE6YdoAHN9kaVu7/rkr25egJ9VqvtZrrG4pINPM1uXioQzQfgL3jNFg2yhHsY3vZKATRqptiinw
xnx0WvKVKu6fK/26VNo10jiw5uobtcoeUXl8SxqkDUI1RKkrRpenN53cIEUyslPXNbZAw1qc1OtW
Tn/UXfloppd201fX17uPXjaDs2ESAt5vHJMidY0b5dqXt3L1Js3+AdcH+vDG7WwOFxZ0QRz5NNXL
DELt0EdMTKa6X43Xyoaqj53bwi5bXRLp+mLrgOgzaGLRKCWOXazp3AYhZE2qD5Ne/Eym1qHt6wbz
JRujL8KD98Msj2SsgWaOZSo3eiBt5uoW798L7/ZfcPDi4vkwxCI+yPVZlBuxmamta9dWWrrjqDj4
SwPOqCTsoJVgo1Z4dvd9dDs34mvV9jW5/iQ5YT0/pvT5VqVqYbAcoK+MvZw2poZj1Y9AHmwwamy9
1sYCYiNrk5f5ez9KvKEL3HoGtf0jmZBxRDH1KGY0MqwZC/N4qNZzkf7AHORH3aBrCYxSv05jM/YE
TYD1W0+rIZVWYdC6gEPXUd97AI4n3doGluxYhe5+/y5+tQawDyzCJEx0P+HiB0HrhnbWoFo02bZR
mxXZ26V9+0X0JL0fY/HsALPNot6UJ/ZtsOlGu0rc+C5bN6uzeKD20h7T3bRJ6UBcyBm+6BGeGTQG
eBGdRgN90o93U6GOUt6Y1oQOmUuyIPPs5ncR79yqcyssARIbr9hLg35xN3wYdBFoiGE2zFrlT6eO
+oZ0ZL/BqAlmb5QhN0o2RRfY8ndwR7vGm/1bcUWL1LvUcf9qWd9/+SLqyGPZqvKKL0+1ZmUMomtQ
Qvp+53x1HX340OWyzonaxbrJ7PrbJkFETuVOjmTkeh4M4+dAM6vXjSvfNy5hdb/8OExhFJwELYum
7GJZCwH5Pi049wzQVp0fgkvtqa/uP+XdAOcf8C4+HvtO6vtBmJCEFPbzOK2lCRyb9L9HmrI93w2z
2J4IrGZmjLfDKY9fiuphaihxyg/fr9KlT1nsRlVUtSoFMYUPLnX76jk2f8Tq3fdjnDfT8pJ9/x2L
zaakopHBwkN7WJjRgKYHj+bsXDyWbQyZpLq0787L+2k4FQSZyoUlfVJYDqQqU7UQbcyqoLiH4wD6
bUjcyrs0MKl0toFbRf2zYlnriiOfW+boKnoCcuqSGRKXyMefgsazBQBDopguI7WDlsrHjeIXnalE
SlkfJDH9pfQWsEe5y70p9q9FfGWxYt3XWX6U8E52WmWI1mXZTxtLzRq7tszHVMgMIJEy2b+u7YIm
fxPMJnaEuqaMUiD/K8sx/zMwT6VIXqOKorgqgL2qA+F1hKDsJg3MgDR9QxRfc4RCsuBNDzwlflZt
Wll+1nNEu8bAcFFVQoSx2cwKb1Cd7AaNZmgdhBsMIbx27g9RlEB5COj046hrW0VFzV0BUlIY1rEP
85MYKDdhUV3NQXEqhYnq/KxJnjU3tFXbPHYGq8+xUis8oTZ+xyL1ZbnTDsSGXplMd4okHEVN2KmC
jlxzsdcEEIltjH6zNJp2iuZyXDzKsCX6Pvkl3lljjJFqnlPVP9PS586MyVNliTg6t8AicNEYpRF4
bUs1q1D70SvRFUVCHpgtzqJTDXU6bNK3SDR2eomMceF3qj20peqGI5SL1i8kO0J5ciOO1mPj6798
TLoCP37GOg6SlR6cTAORY7WeJXzicNUZckr7XXQIc9EDJDomqDmM/TrNjKMcyI6utJiNWbakbFsZ
sKkyvFV1yv8le62m2JI8rImpVjjQXSWgwOp+nj1DnrajLhybBKJxX61GJTqKfgRJWn0cJBqGib9v
kuBKFEWXPp1r6tKq03pvzmW3KRFi1lt3NH/KuHqPWoTmQrafutKrSskRymZnibDU6CZiCexMQfNn
pFlXEiiPXbeZR0Sdi+kuTnp78iM6yAdcAE4Ksl+BbnlyxxHuoJ4GOWjUX2mKBYw1ImjaXlsTWtr4
81UpxGp0XzrLwPoV3preOqVa/pz/2jEX9KP3GcqmfYI6DAg4UfodtPeAbd24Y5ZIEpqhs0vkpzGZ
s2vkQOmjeGrZd3aspPYEFgINRt3khezTtS4+TXONQGK9t3zVy8p237a/G4znpSL6iYot7BfAoE3P
OSoUVGjKaDs3Pjx8tnN6dd5CSvarrVRXC3vPZGFmaKe+AMg6NcAiAoUWYEOSEUtTvKvjPXUmepWi
LQbXdVmtLGxZIVM4sooSzCg52jT8spBKa9mlcjpeEcWukfi2W4Haq6mtKRJdZVO8KlttZap/CLps
tWDfw9nritAtxF9lFjgDRZXAspxKO4TF4ABUXvvB0yhvG+nWlFOs7ICDK9sctmElvBUpSzQ5aZag
1qvbycwqlihDiHezfN/EipOd0bicbrPbCfmOMyb4EiI1V3ITElGG+yJKbMOM7iYfoL+Ue2KERupZ
uHYT1eLGZ46kMrhKVdkdpNRt6BWHZvQ0+HQGGziP0bDLWwnVyxml7ZWUZ6CqEY2qT0l2VfWIRMxP
lXWqu0OOeFMB77pR7vICeSBNWffsKwtKWR6kvKQ3FSKJZV5egYO8EwbzMKSlnVTmdhRnDyrCdWTF
m8g/cQs6UiE41CyOo3YdiKDTa9rLSrpT4GXabf/YK1Cv+v6mUPMtxX63jcikFToq6WYOt0Vo7kP1
Z5ce1fHX1J00/63xB4zheC0wnZ91fyV06q9ab9dzclSa+9YadoWwxc58m6fRodETZ2qKVdSiYpI9
TB0Wg4ibWEC8AsO0Z6UFnwTIbzj2sLLUxFq3yo0f7aRuK46Tix79lZwWblvtNcRa9XT25vG2PRMR
LHRpp0086etIQFEUokVc3Ylp7EzTztcHZxx+0lWWBAvFXWGjh8JVo4cAnMGMk8BU1y3Y0tjy7al7
HpFMjEsVPd9iDSfAUZPSmQ2IahTU1Hg9lc8z7tBdf5e0+qOVKe4U3iaCuc06co9ZdkN2fhn9Turj
UObOGPj0ToEctEAJOW3aPpN2CgUMbXrxNY6t+dIh81JN2yA6juHjJA1bQiU7yJ6oufqp4MHsW0eZ
6NVqZzfps5Z1TzlUnYpmed3/FLEhU4vKJfO0fTG4k5Pmd9bn99ZcXkURimdq/ZyDbq/N+a6rvdh6
8eOVFhibgguwKMuN1j5P3W1YyCtfRpLL5zWbaxe3UDq7wi4y+8dEGe9on9tyhNVDqm/mDtSYiMeT
D9Q3Hlh66I5p6dVVfLS4eGoDGmLyMvQ/wzRzxBCo0CjtA2Sm9Ko/aDQozdg/jFK6jbNTgbRtVAzr
qgRz3R5FnhbUcW/MoqbL6fux3be+ALFCjV2j28uSQFWTnQKxM7Yeu/J8HZnbIiqPCLrNFH4KAwhu
E9+UZrc22gSlW/T25Lzd6L3udma17useUMMwb7UIhZv0N1oHthV0q7o+O9pXHPLOC9qJQ6JyqqWb
SKqDfZ8IjZ1bNZDeGaC4rt1P2XTTBeqhSoUnCTaqjSRdwUpIhqPhzSAq1W5oVX8z1opFsUVkNX3a
yf1VGfK2j7gWoCNsoqkQx/yKgxW+9vW+ZM+aBa5DPD5d4Q5B7wR9vBZAr0WpfLTyznSbUaG+Wcd8
RJl2e6ND1i3Op98ANp50+IM2LkoTgHLF37RTBfMuiZAcKzvECKMZg0chmTaYaL1aqixyAPQbSLA7
HK5mpLjYr0mYISCeAIUkzean4HPg9XFY2kOsYTReR8ptoRshZI7sT5LFiivLXbopm065laBEQqS4
JwgS15ofme73QfGiAvg3NDQQ4ZQJUIE0LnnEuaXQgm/z7kBba9/p0yqJbnu/XQWTsUvE9srvmufv
R1wknp9GXASjeCvVYaH5LbJIwSbbmdthZe0uO40sK+n/jAPm1zjH/DJt3o9Bb6jXbdxWjNOvjIN1
mN1yleYopwZbHml5lXoiPPnLebX8RaxtvBv2/N/fJWVk1TDWDaE9xNt6K9jNur1S7RY0d0LZ/lL+
vESsf/rIRY5pynWZKxqjneHFwDZkL9i1dgMc1clvuDa9+O1S5WCRqv1nSI08QkSf/ROkWyomM8ig
XiP79LutdSfBMqe9lKstayLLUawFFH+2WlCiE6vXtgNyBjm0/XpT1cnGrGZbhcXQ1qMj0iAQIy+R
K+rUB4TFLhyOJTrz069Y7CHCenSx26A7kFe5VoMQP5umqm4Cv3Jr9Z5QuECpVpSgKXC1dnLhfH9W
vppr7gxLAypgAWBfLK9mYKY6KlV3MCNSi3rjV7uqvPv/G2NRRfArP4TzEnaHPrqWguu+bB0zuCRH
s+zp/J3J919y/tJ3x8JUw0YffQKvGO1wrYIwLtDXYWx3zpptT3zRqpPj962TIe1laOPWnIFhpHDx
5H2q3QVBcKF9/uUWg6ClU5sBWUaVZvGTRCWTpbLtDgkh3DhVq77emULq1Gm2rxPIEYWxD8WD2M6r
IoBURpSqhpegKF/dhhZecAq5uSkbS4Uv1DKxi52m7hDFZ82tX2U77ILsR5A8a9VT5L9CQdp8v97n
9XxXl/hnJf4dcUm0LRsTZW5t7g7NFOyaOkQ7dbxQ+7A+fRVQFRI9euqg5DU0fj9O7TQm+DsWQXJr
CM2PDuKhq0ZN4KUD4r6BZP1K1F69aQ1DcxB+ONSqEpIzd6+yImMaH1KCnP3+qfB/q6a/a0m9gigj
vjXxz+bwE4fXwVsm5U4639e59ixZIpQgcVsCSk/wOAmhoRlAm6WsXqfDlR6BVxOe8iZwA6vDvi1S
Hos2v1JzsfUkcUPHzzVGfBjJyQr9MRd/6rm2ntHZmoTWsTLJa31KwhBGZ0laj0HgicKvTlZsk+5P
OGZOY/GHzq8yzpxRr6yjYLqJo0PfnYIpe5309Hc8lVdYVW3kWcKcqOVBLzsyXvhUAZu8DTAwqDPP
KkjOlJqjUJTtU5IGR0OHc5Va5KDa0O7lYtj0iEZqebJOxf435r4IccgIqyg3WBugkm3NmypvBCx2
YmUlh1GykZLmNonDh4ToHZbm/06BCOrFeZ0NTYJxJxNBLEVP4qFO8WhFj6+tjvP8lkMjDroL2InP
b9zHQZYhStX5Wj+FQnyLSoS+1h8bPDvjX+Gj/Iru/UbcdJvuEiPL+HTxLsZcXPzCqE0ChyS5xRfr
qh/btVag0ZWjvCM/EQlTJavYbiBSxWqTtOrtnN7TYN2ZYYmPqYS4I0FlqKFOXIiZM5fWW1xKN9JQ
rOZe22Yxym5aQFEQ3cvMf+zzECW3M9pZGG/0Ai5La1h/cpXqW5LvB6M4WoN6IInwq186lMAqU2jy
SLupV4+zcZTEp94v3DJ6pIjknLUAtOHnmT6n497QNjey9atCAUZQJXcommM25m9DexDVYF9S5XGx
fm1vCaC49nXzzU/666E3f0RifCPH/DlFv420+kAF7SQZKL3UBqpHlZLSuyzSt0JFVkTyT99fUUvk
x3JfaYsgSooEJTMk9pU2ITBL4UQLLffsqA5hEoMSazMNqGvI9FTrDILzb8160ybypJ0VHmvxqsVi
DDncnjpN1h6//22XdsbySZYgPfvU4G4z60YDmKfEqgM74ELkYXwq2S424OJVzuRGnaWeTa9rylaQ
FbeRxZXQquu0eRq4rDAaWQm0LCytJppVX7UMOhdUeFwMnUgzg/WsTLVT1H2wNVPdsNOOcgzKyS9V
gwOiacZPan4vU5SIxWTfKNla0AwvrAZXysorIf6hgClr/T855YApA4MQ/OqL3YwRcIsNkjz2Xh3O
66FKfyVsnDPiN5NLJ6Z3ZuyzwXRKU9u3qukWg7EXJkmzWxlBrSG6jVX/Pu+Kp94IvTJQb6Vmeim0
5CcgN2+ahk0qh1d1DGh4TB/ySd7Eirn1LSy8zPYqMDsYxnhdqdNNCr4XKxF7GIGmplSrRutCU3aJ
Bvm0CRfxgZxEeh9rFpfbSl+LHn4iowM9h/qo03sK9Cdb2P/jlBi4w666Uq9y55IZ6Be7Tcc5zlAw
Y6CGvwSKTr7RAoDjIfWlI81YZxATJyBC+35Py+dN+yEmQN/t/TCLHtkwylrdGxHXnSPBmrMzL/Cs
mx4rSN0BcnVTuRIavfnuDPYR14On+zDaLkkuLcH+5wn/8CsWUQNKVuXQzcn5V6BSFm3Slf+zwngI
ZemzQHD7EKt2jCt2fLyEJFgCgpdDm4t0w08aqfHlOLm1JLveNuvwQO1FWYMu2yDBeSmF+hSCffxQ
c/G64M84953FaJK/M6fGTTLpwop+zlz+DgGPDsCLTHy72LzAHNNRk9DpaN3kRkattimcbH/2E4Uf
gyL89vsdtOyy/jOBhn6mQxJL68tIoBysgJdBT27lHnm8mOKjPwUbbaZeWLijkbmD8VxWR6kaL3zp
l3P578DL6EC1BgpytZncFt2rkUYoc1zCDn29L98NsViuyZ/nUM35NsAO9UrCk/2ALt1wtPi7Ozsw
PU0CAfvswneR5vm5jHFeyHeDL55CsY71uZcMJnad3gOE9Nflanw6S67joxvcGpWT7i6XMb68d96N
er4w3qVrgTROvhCdRw1HL8U5Uar+xKlyIU+4NMrikRNSNaCldB6liu2kO+rBVVisvt+ZXzykH+Zv
cRDScRzrOGR/pMrvumEGb/P8T6Y9fD/K52RysUznn/FuwpJEzafM4FPUNYLMogeVgE5GAlhQ2am9
DUtHcP+31PbloVtKTU2yYmSAF5JbfOVfiO8zZ3ooHLYlHavooWJvwtwZbf8wuQ2KkrZvXTh8F3fn
4uHwg7xr9JZfkG7brUqi5kW42o/8HfEeB9TiWvj/35yLd0LLVR0XQQaNqsewv0HyRszuL6znhWtl
mSU3qahEesK2UdfmLle8xuk347Ge7PSGrerS4EzoOnrfj3r+4Z+eYcOieoh6GFoFC4RCn6qhMVLy
ufX37VbaBPthpa/kq0vD/A+X9b/jLFYtNNBICgzGMRBuoX23kW+nleQlh0v1yUsftFipkES3qCwG
Otd6pU270dYMcxEIuPCS+puHcsj/+4P+5hPvTl9K7zSTM8ZpPGlFRznfnlG76FoUD5FTPqZkiZjd
eaNgl3v9/yE//TD44nlI2kjqApHBxR1IEqQAdsZVuOqxqbFrz1rHV9QM/Qs75auk+MOgi2dBQFxh
RBaAg5c65VZxK4dcr//dn0NTb9pU/tXwdIk6/j+c9n+nefEqTPQ5RSP/e98UL9p1Ci46ceJHf6Xb
IFqc/DlYBU/fH4lLe/WvWvO7pQ3YQI2oMrvZ41nPItrlTzTUvexwKYRRzuv08fSpBpIDZzq5htHW
EiUjGVk49kXb30omvcXBKK/DvryLzWpvxdUrjkLoNxVOLGTb8uyzgghnNPXXlS71tigOeIsq9I81
7ZbS0K0iNBNcfiFHPjUFkWJhQT+s5Ah5hgagcT7iTWoGN6r4q47IYlKl4MZGVsKb1GS4tFc+nkJC
vYXI6OJtknJf/z+knddu3Uyytq+IAHM4JbmiopeCLZ8QsmUz58yr3w/1/XuPFpcgzvxzIMiwATfZ
7K6urnoDemah+g5sFDDhnK4xYOyLa0+GMC+8IoB2xAJac8P6wROudHyFVqHm2tnkXj7DIrSFUeiV
yfwMhvIWU4WoEGdOYnOFyXN+2F+OsghsYqHKKgQK9RSCRsn8W0P0Dnh0HbCv+i/1YReRTTBBjRd4
tyOjEG8jazwAtb7ysnhlmMWWu3ij5TmUtYoU1WBisZee4CHQIdbj9lEw+6suK7emsRmq2yrU8YAu
ryKrPaQ4o/oxEoKTIe3SLl2Z4MVF6fJ5FsFOnIQkEVu+o1AqziC89BB4w6aFqC/ejJ6+7aaCBIR/
0goHTeGHr6PByipaCiZ2cYDIYIYqr6qNN2gERnK6xYVvJauZ1+K/AsH/viPZLzrk6J4vO4ddKISm
2FnKCd8htzJp0kcVFb/h4Lc1aJ+VVGNRZ7gcbhHKjdQUYvDayqkoardv2o3Q7nRLPmI4ArqsAqOA
910D1zpW3A7jBQ3tcTXUXR0utV/CocxeM3ncZpK1R11q0+quIA0bJAVX+Fifb65/Tcsi+gtdoFQY
FCunDC3fGO3gOGGfqQ5d6cPXn3lxe72cksXFoPQ8oe5TVv1YNzhaUWkJtH1Mjz6w8u2MBYnjABuY
aOfp3UYV+p1RWmtR8/w4uHyGeS1+OHiaZBBrtVeVk5HdtQFqLOVR8f9WmXUraRQehTcVlMjgd4e2
LHZfv//aTC8Ctl/mSgqETDkl4n0wWVcGsJTITxw9WrMQW2RO/+8tLfpfskkR/8LwMp+mStVxYT6F
QHztqvB2lqU+DWhsJnXRPnZF9wsoitvGMrKZ2p08ThPKaMVtqTeH2LceEw8RSq2I7xWjv9O6aG0v
Log78wNa8IIgDyMHhErOhSK+JOM6rMtUoJPx2vOjkpI2gDAIYjt4zRiUVyh86MaTWgq7PDOvDFG8
CoLOukWfgZa7Vt1ItXRIO/UJ/D2Y1NSItmhC0uesb8VR++uVxt3ABG0SCLV2KNR/lTp0QTzuCj06
xJKA+Bu+Rvgsu2JiHVv4+ZsSPRvclVEG9PGjcPqgucqV4q2zItEByLjSqLw8viFPo2eInDAcXIgu
5wsR5WI5UZSuOImpgd6DsR3L/ApKV2ZrElJ9Y+oKMa2RXu1XluEnAwPOF3UcPmYBjuV1JFX1fMgk
pTlNqbYLgMTpg/LWUq/yQhEYz1uaxcDsmhVN9E82v3U27OIQZzXEShEM3gkZcwCe9c4URCfIR8cC
1YAzDC4A6rGdddTycNtl/X1nBWub//IIsGaNPFnSJRDY8NPO57wuY5m/RVxbao3KzawCidoKPCat
OFmWIzchQDk+jC0aOe1VVPfoysavhhY/VbJqOLkEnlywqmQjgNCLzVVgwvnzzRyrWdfcnK2hdXk2
hl48X6EEll775anT4rth+Jvr4LWL4Gnsgz1ktZM64DcSmHYqIQRbyv51ofYn8NO639ux1+z9/nc0
mSvr5Z9y9PnJaekaKCK0xmUILcsVI6t+HAm5juSZUO5KT3RMAWHYSfueinq4iZK8cdAd+gNSHayd
71nbQMkf+mZ8Q2rlaAjDvZf3FsEe3Bs+EJh3QzycZKXAFr5J90IDUYlvlV0BSr7TemuPI0O5KQbt
ro9V+HTSpjZVzy212Cnq7CEQLchN05U2qtSvcJr9UaSm0zdgwSvVLaZHDODu/Hx40M3kSYhCdjtI
X//7VGFlPnV2a1h3IMBN+rp0ue1+5P83OjspBht7kLrBua6cdobm4bYQHVtJc/QJj3NFvxnCX30O
vmxSnIgTktxhA1FjHyHqlRfibTKqG6sNUEXuruN8gGok1sfOqAD3ipu+1zZeOD13QbyJfPGbivyF
nGUbawz2piwglCg3I4C918TzkfJnlnQZibR8IxuZPYbdbwW82jiN0MaEvabnrAsYld5JDrcKqNum
ma7Bm0WDP0OKn1Er30n0sIcJi8pwpEmUoFkSNrcIRd5k4OaS/sWoiPeSB/w1Lt0hEmm9ef2xENvS
lkAaFqgLJqKHSmq6HYv+KvfAyL7kCaYSPJmn3wfKnzoJt8U4bgOEQzMpw74Hn4EgvWklTAjzGvPI
Jr4vu6l2qwSKSVXUmH5wVQmSP5NfZfymY65V8rNq1LvZ+UPIvH1ZDjfM1t6ru12VhZMrZUetam6G
RN6ZdbAzemPfdK90tW4Uxb9PjDjbSLp/qwM0d8VI0remB3E94T4CWj5A0KBCLxmZiArgOGpsahC5
qDSFiNqs8dk+OXfPd8oiyCHbo4tWyE5BldJ0px9zHQbQKWYzjWsgN8r15YiB3/Sk/spugrWNel7d
ej9UdV2c+0qcr5cYLg3grKeqYXkqWnS+qCmzbDc6/BMXvZcNUctV92v363cy8TI4fBh0CekSpqqt
zSwoT8l1cK9skZo+SW7xMN4Edx0ukHgZ/BBfkjvP9baDMwP0hB5A0BY9MmvlVnWRX9FNkxRDnaO7
NgsMnEfPpMu6qSt5EomAUqAxXgSjAyRm4wMo+zqVuzhDF0MtMllTMkIRt5wSSVl/D4h912xmFeS1
QtuyY45OwuzEZamYNKHsiprJ+SsZjWy1lRDlJ8N4E9PQ7gvrUBfTplLaayyBncobf6XqtGvl+KeZ
JpukVV48Ios2eI9e8hcvDnTan4r8uiO71rM1nUNtXs//+vgcWIvnW6z3EU57ppocqDJchrQJ7rUG
29GwG0DViBOG5mDwG1PGfLTaRl1xPQtGmQDQew8PJmS++2QjwdjzNP2gRjFasqB/vBugca4koQlm
skjochsA8XVcRvAK4mpAHNQqCNeauJXzxp31KnL9qeg1Jymeob/KyfXUfyuNb1nzSzBiOE5VS7Jn
Oia+Ol4v3XIJtHv/vsTRRipOcuvfYIF9LJvnIoRKNFzHVY6ilXcjiNYxilfSvvNFOh/x88//cfPf
y1Uf7h/ggId08EfxhNkYHJRsN4bivZl4V0ilraVca2MtrqCKFgRYAYjiSXmgMLSR3PRY72gBU8vP
H/37f0994GJJzC8I7MnEMIlgtxTmpaWmKFPGoBEiwJrsmBg+jFP6rVa9W8+bsQOr7YqL95xXIURx
WZRlBZ3nxZ1Os/okNJqGVYhnVeogXtIUdmree7rtIzK/ERx8jTZehp3mEUmbtb7vskv0zy74MP78
fB++aWpgc6FajI/X46a95SoSbqxNsxndDNMCUkZ3rWa79saLuFBwcRiqEElrLUz3eiW6vvo8zHdW
faUyNE/dxQY3dIW6qUXd5L2Q9eHVYH4EqZV2BKDsB5gML3k0o5UCxMWCef96/xpiMXud3PgmFDmY
fVADUqQki/RJy45BHVGNRbmnTt2vg/f7QXDxUtw9ZbSUCa3LrraI6r0uzuul705a94K/7B8w/7Jg
3SUd+JgyIa+EIkWeYSqzsTpSSONNmsGK8k+T8hqEAJNR9/JhyHtwE9LE8UnadPBb/WBsMh8uVDYe
S9Fnz3XSg+Q/p2HrGB3cEhwI90qsOUrVH+quaW1cKxyxvROER2OMnUGXnEnNtr11U1jwiCodRPTE
GvoVDyjkWoF+5QtSey16SO6j8wouD7k4abLevp6i80zin7g+C9iCUJHQyF2SnIuqr4S6srLTBL8A
YPaxqwFsfz3Gp9sGj4GZuoolCTfR823TJtkgDCWDiIm55Uo0p433ufWKqcReCC27iqoflg+3xTxV
xqEKOlLZ/487F8sPCLb4rprL3WexlboxqrwyNrOTejP9wJSjfy622M55Dl85+V67wwZPATBXkAz8
dWGYz/bXx9EXB+ggDrUk+4zeuP0GhfrEVtyB9ksV0Go1juV9hMCivaZf/g58WewAlEpUDfcYLD4v
bO0QbdGGcFDzU9MC0tWDhyZNtpLxJil/9O45CB6DOMeyJXXjQrYD9CPyBrUTDYBimrqRMgBKA6eP
XPN2xL3NQaJVtsOieSwiI931ug8ns85lF7pMbzQ9MoCxuLeiRDoIRiRgI1yibz3anmQewnosnS6R
fpYTTwKddcLYBf6X/yZwdRkkf6NJDUg14UDDcTtJvtOIGtaQkERHuFPNL7W9SRKQZJFAYby5advA
LtEkbpDNnPynIvFv4wr2uWqifxQZrbZLSpmezyigyygFrzjn3US5r9oTShyuUrLe0PF0jWo6WE3v
yrSPNkHYotIj9Q39I29s9l6DpE6uD/CARAUhdHQ3NBzXx3L48fUWWRSR3/chUoqIZlMZplhzcfPW
lEnlG7I89F8d2pIpBDGKsw2GMtVObIwHT8/YNiK6oWJ7EiLz2ITCbShre7+dgdSos2jTUdKjb6Mg
vnZ1R0MPCCW7bpME0d+vn/Y9KpytKo1divaiAVQI9PByQ0eNFMuN7CenNBwgxcqIiMh2kjwaxXSo
4JapQeMmKDP0WmdnwnNYPFiK4FQktgjaJ9/0PKqvrNHrr9qJY2DwhRZTbrneyqOn2tIE1CGUUSPG
C7FR31pgtmKFQmsj2B1sVhFjCyN7MToT+LRhl7kOYQw/jVJ3peKvCYsGmic86etQLK5x/ICW1u1M
LCmVbl49KnlpQdlLwUumssspulXwQsLThrtmS6Wg0b+FdfuNRsgzpNa7rtdZx1SP9pNGIgfXmfJj
t4mMfocRDb55MA4bBdQ591utsM1qvA2y6scIC4wjwAbruNLdeG9fnE8+y4VNjZgKgnfADM6jaQ8R
eigFJKYa1EZKDJ21DY2HjkKCvzX2PopT4jYGbIowbb1Vg00XzkAO9LbWwI3ndyMeYk4APzzIIutE
xFTXRpOsPIM4DzgUpdnHLmMKBSRSzfGYkRElcOi+XnwXJ9Zi1MXlz9O9GB9XRL4G/feo9hAPuv9y
hPkJPqRCbY6aRIbU+UkIfmnCjwnZ+q9fYdEVvJy5RR4bjgpeRhW6XeJxPgjgV0yTbJc708UjxTaO
+X0f881kTJV2q9CDi5NoMYGLNCwolTBTWl5P3WlbFHHFAeGll2Cru+NWRlPoaFjXzZ9kt1a1uEhl
F+Muzl9VqjRF9XlpsPmO7+/etbTSX6OxBvi7yDOJTjoVgjnd4DK9LP7idJAqiF8kp3yCJTs+Uns8
ah2oWCPbBWm2p//1vPJBz5tN8wc9G/IdBfFhyfRjLJHbMuR8MZCf212375zeVZ5BQO++HuvyqJjH
4q3mPAa9oeUlqAqaTuwQBkOYRP1FiKo3Rrw1zGlvjd1B0PvCFuLHOLX2CscBShRIbEAcTxuUlcWS
mnKTh640hldVIe1EqbwZxH5TizF7dSbEqLGSrwjWLypH/8wOfQh5tqvBmGfZAaFLO4RaOOCTh46V
FkdIHOQ7UX+RonZDtT0BdlNjRyc8lfCHevmIJsEmmxnx3i0wp70YDxvN/Ckj2Txq+V1Ylm5WD44n
ai7NJVprbXv4eo4vtwgp8YcHXiRr2uihaQfb6QSn2EEtWtF9J/Zevh5k0Sj532mxDK4hdAMudKMs
+nk+DEWmZVPPeOlpbz7WgP6mDboJq+vmMm7yTkRrTYeNSJKxiJuCkVrtmFfJSYtMJweAmqqvKy+0
NsQicPZ5VvoW1fd3/yXTvwsEtN5jJ70mtUbXpL0CVryuffmeG50fiOdvtoimYiwLpa+XvJlN/w4X
wgKQhav3+/SPsWldNBIybl9XuMfBwix2a3A8ZT7nFuNzxeT2hEYPclHL5a1GgdoXZhGfQnm8Gtof
/UA93Eiu/BbTnq7Bd2HASXanRZg05lwdlc5pJYqjcfqiegmkAz97EfXvgiS6sVm3tlnWu1rhaDPF
+yqwHNBO5E9VYzeSGB5DOXYnMUTuJeQW7cWY4L116M6Ig7xSwVrSCuaoppB0qqImiTBz3sEkH6Ja
hnafKY1tfDKnm1GBNdV1d91U0reUXju1e9Mno3BqPT120UtWgYmyUHfAa7I7BEaLz1YbbfwWRZcC
RQ/BSAC4qs1GNENszLNip4IctrG5W4nFn8VH+p2UUSmO42OyvNKqiA6VFfj5eVs9q7v2GOwatzjM
nIh4p5xK7C6AXg8bNDOeok3srgNc5fkoW6yIs0dYbAQ1EgCDRXgk9/qPVBtxaRq/5ShDpPnwTQ2B
P5gFogLfxxKJhFGwdRXRFH9AiwWrdal5mMJ+1xatDX/IlsCMB/jc401+0IpunystKl7qoUo5r4vf
Kn4ZX+/iy2Na5NnpAtK1J8Ff5vZGKJdim+rJKS6Fq7F9iQzZRWLQbqERfT3SZdEbkyvsGdg6ijFv
4cXGtfoy1iZPR05TUe9phNs6O6cR+xuptzaBdaXnCmCo0O3bF2m6a9ODMKp2inCtl8quEI2bzqxR
wLwfO9/OY/Pp68f7JEs7f7x5pj4s/3ji/xUSM8VE9hranzn8LpNDa5AxlVe+3DmKoKJ4bjpyQpqR
30XhrSIgNbNy3n92TMyfQwREgS4Us3X+GJ0UWKnpq+mpsMTQHg3rkMeVnaK5ns+aHtbs+lptCoMi
t/ZtpCDvD8n266n4bE0Ar1AsnR+IRosPBbdMm+ScDzWJ9/zR6ZHA7rtZcvA/rneyJD6OtJhza8hi
tQmtlOTmCmQDFz6MKMDEKf1KMfKTLXrWgV9s0Rq78Ukd6CEp6mnA57vkbJApKHejYceg/7+ewM/O
qLPhFjPY5PFgyHPHTt2Vr5z2xo+4wk0O/TEX65VvMAL7x+GpfAOMuLZ+5oN9EYyw4OCaLqso2Snv
werDMlZaDzq3pRb/5KYYfZJnHFR73NJd4n6xBndZtEbf0xrGgz4O3kVDdmSxXoPByJJGxrNdN7qj
VygvWfALBNQ2xmQDyTXEG1WnC+T71gtRMDM3qZUfdblxYlOGPE4tSE3T75TvtuSkK+v4E0V8ERAS
Ki6WKaMjbM6r4sNcYFzUi1OD81G9sX7ru+7HuKG9b9IZd8HbCU4MwYoicLRVK1SY7GCzJuk7L6vl
x/j4AIvMckTJrwpVHkAeZjag73Q4cn+91taGmK/tH96xwW+nMZSkOCXo6YgtOJd6WjkjVoZYtoLF
1gynDhtWQAmDbSICEfRrDoSfRV9CDUaiEqTC2ery/DWMwjNytH3mXkvwOLgAChwF5T0+EfdVZ3yg
QL5NVqbuk5uKBB9+ltLGxRM03WJ9aGnkj0JLuzdELj40Hvvxmyzcq/IeAIuddbmt6yXSeNW+UDDF
jhvRbZBYqvOHKK2vWijZlVI5KldoVdkoQuAKef5d9WTKi2n325L153DVeP0y+5wfmVRnJpiKmIKe
z1Mc55rf5ASyIfCcSdLcQBx+Bt1b24YElexn0oq2mgNBFRXb6+NjIgX7rxfcJ8GNR+BUwAPVQDFz
WZGKw8Ib84BZyz1kvorULVWajzGijT6AGCXHIwgFwRIZLNJYJ9NBKgb5dCNzgdOUYg+MZlf3ypNq
rElnfrKIJI5NbsrIG4DCexe6+LAXuO3nnTA/GfCfDR3DmWiR/rFeUShUHPOKOqATN7axgk9YqqWQ
OH8c1hIXdFQDP/jSw+KR1ugLno5vsUxUk8tN7z/Ou0WQwWzUKMJbYkcIbHbCdAyzPxFmQFV9CMJm
5fSZt8p50Dl/nEVEHuUh1uOKWYgnAwLEY6S8pGh3rayC+aW+GmVeqB/mOssxNu0FrziZyGUmHfd3
QwDX8zjQ4gjT4EpGbrQp+20kJCsFhstwdP5+iy2gDX1Q1TOarq5/edJPxN9X4t1l/nM+wPwAH14t
LkGYJZh0nnSMJFWfu7MV2oIsu/m4snTWXmUR9SKMfQQ5Y+UIY3mTJcltpyorQW5JyblYnYscC2Oi
BqY2Y4xDvvOkFsd3hAfiwhW132Ny1VhAwBBo8vMVptVlXe58FhfBlb6q3kyCxanhlQhIIr6G0Eva
JWD0wZoNL5NfrHy3T3JnhlS5xgKr0YGELlZGk8X+aIGGPmnWTYWe64guolU+eODkeBC6jKVT6tJz
LnwzYvlRbaaVK/TnAYjWM/cbMnhxGRoVQZp6QP+ApiyMA1yWjerAAcgdAXynjWiNoyBH+ZZu27Wg
/OlK+jDyYjvqbTzqUcbIrXSsUgflKccDd2Nn0SH4O1dFSnBM9dqdbvWFFzM+dyyytGNxBVqGUsQt
fjxUHI9xIDx2guoqib9Vguk4yr4tl7NDeesMqbzxUn8fadXKilt9msXGDfoyNfx+jgwbM3CEZDun
ESAbg3dP8EY80PKd4XKshZVoOL/nRTREEWHGIPP5l0WhSspVuZ6jYQGY63l69z3EBKbZaOJeps38
n1K05rybtf5hxEVqaUatLzUqM69Wv/X+xkLY1UxWbk2fHvUfB1kklzE3jDiq2FBheDOY5rYarrRZ
18I/tvFTjuxsH4YOlqJuOUk7S4933HpuA8odYSi+9Op01Yprp+07a+iLqX6nIHyIzm3b9EwLcSUV
QAPRIpbG+zgXv1utgnwyIUbdjjD5ihEzZ7PZT5a2RT3ySYvCo+lzB0NxJ4z7O2Hyj32gbBJf3Cet
ebDE8hhLdwOi7H72vYaWoL82OPh4uJHbUqfbbdy6TW/g4RAyRuT68o8BOIk17Ar0XTNfP+rlwQL8
XvrGdkLlOA9eAIzZsb6PSMr0Md4JyksYKoBZPcNu0N02SwYY22dPutXq10D8aWrBLkDkVO/luTpy
oEDwtLJSP80O/rVulgWftEoazW9ZNxHKbpKLOavpTK6C/+WTtTFuxAmCmlPZ8JjXduccgr76cIsQ
pQxAdZWGDxcdhMpVXP8YOuNWRx7q39ogn9z+znaIuohN8RTGoucxHnWF1gkEJD5vOprX2U6qXaAI
ruVUm9HasZbsrnxG7dgNH9ZugJ8nhx/mexGTfMAvyjhHSPknGrwuBWv0YiP0X23U+zYxjfvCpohN
gfA/JagvQ8SydQQrKQ6igaAUVtIOIbfruvybjBO+vDlyqIxnCrYvaL/+yxW2SDgAe3amGr6/MWjl
cVOflL2V2snVfAx1f4tb5nndi+mTRvn5517kG2JjeVpg8LkDwJ1o4x9SXwaUnW+b9qdlPMgA4eWa
toufHRQ/uZGoSQ/GXxyN3KL3rvUGcJDwGvba7VgMrsgDa2tCWZfIqPOYrS5jtoG5ZWHwQSoXp0wx
pCSUO7qLhbO1G559R9yvLr+Vg2mJiWuSvmvjnFnx1Rp5buVGMDoQ+/dx/DSinjgBOvbQqu3QYhmE
v0mY7LnnryyIeea/2PhL0ZfR6qs4bnjtccw3nQo0wbsVsWwux5tWNu9SGfO0YHRF42EM/qScoN0s
SZ0ep+bOFwInCtbA7e/H8fKJ0G0AVcGlHy2QxRXJH7yw8hWeSBqukHJ0On9whN6HB1teNe3WCNqt
IH4PRusqCmq0lQ14RPlOHu6QNf+WhNnjNFtQSIF3nwiQ+DvVGUCJD5YbhKOjpqCzceEx6/yo5d/1
5DCUgEbzyBX02ybzfvoKKCxxVB+1aEJ5uazvGy1fmfTPwvzHN1wE20EX4ySew07bIAhOpwH/zod4
zcLwk+4Lc/hhIhcxlgoFzZc570kOHuqufwOViiOym/kJbFa6DzeB2xHkqf0R56n4oWyX3pv7f6Pu
qX6WAaNfCewPTKuo6ov931j5FGkTlZG4MLdpQVdqjH/jJIMrT+f9mQrlLjTDXVjF2xA3EeDLdl1r
2y5S/laitzXLnxUWPo0M2shXt92IIXE3APR97jyWpvBXN/kb7SiomR3XuOsAEJvUfV7PXtLQnsLJ
HgIO0emboLJaLOMq0eLf1TBddUB4y2Erm9MvMzdgnmEogNTdmAuPnmx+Q8gLFmK7D1PLqbVvXY02
oBo53ZTeB9xsi9nDMPmlqb3rx547qDizy7bSePforG3FSH3LLfUunhPssku3iRpv1TrdimQYUtLf
i5F4U3fYQw0/Bfh48vgkT/COcqQmC6dSvyfSS5D/EqPmpjPA76R+tqvUjgO5/UOD4FpGklxjSXdB
fygiy1Yya4Pi1xg/IX+7pYzrBn50VStxbJsyXYIp0d4G0INW5GFWUB9SxFk1CVAfoBfJKcaWRoKo
HXJIXQrK0k5dogPYRq8l6bofS6yQ6zS862dVTMyx2FTFncBUmvxSUR/3k4MIDi4nVqYBlru4W0eQ
14pNW9SvrdDcB4P01OHlbXrmNgdZ28oGyMFjrEDT8b9FEQmHaBysAffJTmz+VP7b16Hu8s5LL01T
UOiWKI0hr3VeOVCssE08Na9OI6gLoUYUr+qv4qJzsuRZHIsbT1M2X494uc/x4oNFh3u2OP9erHor
7snmkrY6lfFBz2O0b38ZnuD+d4Mszq2BXrXWYXF96ksM+Oj8ZkUPp2sVKDVfJ87D8vnLLK4bcpWn
WJEzjv+cXY8IZu2rezLT4i4E6z9Bs7eLTbeRt1DkQske9+n3r9/zk/vO/AAorIPNBEK+LCAMyKWl
mlRXJ/Fbu8EOzw30m+RhxmlNjgaJ1p6FhR+Sm2JVOezyjDwfeZEm9nGXC5B1qxMXEEeUem42NVwa
0857zUaa5HXlTef4fzHV3M4lfoDMLysVfkbgrgrGqzf9RnEzl9NpU+yV47DLntawYJehmWKgJGGu
BNlAuYBoGYMeGyZt+hNtS8efHRFW0TWXNbuzIZaQLC1A47/wCvbBJjv0r80D6t5zu63deg/Dc3Sl
X0VHwuoqR2Rt3MWOD/HdG8KGVzMeIvoWw6G4C5zEhdaKYZSdPwZXzc14tSrQfZnWnb/u4niPo6xu
DLOaP9/gjrfjH4xpHO9OAUmk0ilZ6yp+FmU+fMD3xPbDnbsuJZXeDLPbtqchBJ4g3iUIpn29JtcG
WWwB5AizyWNVnobqsQ5CW5r9L7qVksbKUnwvIX14k1aoCyGQ+V5eLnA83FfC76/f4h0ms9xZH+dq
cf2ZqjJoArTuWRH6UdlHd/DhHNOWAAeuCWF+AqmYl4EJeA3ZBfECHGj6WuTVMueN4r1GCUWKpjQ3
UmFeBQl694MIgxb/m16u7akaJazaqitNpAQXdwC25e893Ois928zMnDZF3/pvTc5WROUh6/n5BOE
zFyw+j92nLyYEw8Su5mMkMfS2RhaccH2kUZYJ8OZjYpbl4zZ35XX5ragUmZc53+D3bhXRTu4qe9i
13LXBHs/6VqfP9Dy2CSljUKeiFs5Cvf935Ds4j5waBfhIEnmISPf8VD/nuW5gC6tQVY/qcmfD784
UHNdT2OlmsRTlfwMuz9CX7qjJW7SqXGQptiY2kHC31HjhrjyIS73GPn6nJ9oM84L+sF5guI3WjzU
YTxXSPVpL22VO+R/x1eJ3QahWd5gz7DTfkqImndwCT1s8ILN7dORZGuV68ZZc3EGcfpQLMVvUVXR
uF98hEYp9KZqWL1CKf0aNOsopNEjwKPAtmoh2zdaZDcNYquJhHczt/Jvcu8F8KOYoLATnHaALeqF
Hpo7oXJUMLIa4vRbIeQ2bnCRPdtPDJVX7Lo8aY8aF74noRluTcUwgM/oWLf5+XMdFZVdGMK3IExe
6jTeSi1uxmVqvYIEind9j5tonrk43VAZOJVit/Uw58MvqcN6vn5msz91VpXthRZyQZa5gpJAxawF
ZUPXeb4GirfYZgJkre4Kv3GSTP0beeTGZtgCseJy1CLARDWkyLp9WCjAnAyKQXF/b7bTtut6Vxhu
CgRZkc+R90lW/lCr4CHFNFIQOoF7RP8khZgKjeFJk4FbDmZ+rIfxUIn1mxQO2kbuoglpAQ0THEV/
Tqogckxk+TfISfzuMY5qsjdVyve+Wv7JSqkhqcv2WOF5jmkl8SPyTbmbgTzcVuX0Ko/dfakZqOc3
7S94m8oGvatu48f9tPNLru0CUAjscrDxIu09SiqsK7XtdqJnvunIUNmN2tl1UT/mAL10i2Py3Tw6
tJsJmXADEJhQhOHm6xX/yU6XgAYiNyiKOgCv5dE1qE0UD5HeAizwde5ptvxagolBc2Jj3lk7PAe3
xbO6Te/WgYH65WFzPvbiRBsrWmCstPakm1Q7UAJLW/1n7ze3gaKcYjNwKy3dWWUrbE1R/x3344aD
tWvqe0/GsTCLD5hRxnaLA+OAwIU8BczQa99Ic0R3pvQUKdUBOXoY4DfphH3hWO4FWq4FQlj1JNxI
QbyToTRVDeorRryH6mAP03BoCuFN96b7TvZ+RbH0msv1Psl7qC1WuZUFdTN67Y0+GN+9tL8uNYz7
PCm5i0AF5h3SxJ7KjweWpTbvkSZ4gfj8Ivrho6i2b72O5p443ptmY9iB8DcasLFb+aKXKdd58FzE
sKwcFPz8iN2Nv+E8iUcbgZnb/qd/zPY44Ea8x7SHRI6Dz2o57TJtPht76S4dtJEKV4uDLMjV5w7Z
lABnTgNcrK8mW7++TeNTgG7rWN51aeTKvbr28pcPcL6k5gD/IX8p8zAf5IHlnF3nt9nWO/wenOQE
0NlZX7+f1SstKIOcFBa+uBemTEIW+m0qSS1ShONGR80RcpT/lF3N8qNodJ76tX7i/OnOcyfpbMBF
WhtwUZAgGLantD7F1VsW4cmQNOrV6Gkb5HlC/Vfh779eTp/Ans/HXJSwqH2UeFNqc4DI7Z8wGHee
o9jTFtjaPXadFAh3dG7HH+qPadN986Z/A0H8WeP67L0XgaL1+8TwKp5B3WWPsDd2c+uwv5Zt0cZk
eiXP/qxNejbaYg2hpZKWWcdoDe2fWW3cwt1zo9qUaZycTws19Nva1Xrtyy4ywD6JB38IlPZUzv51
4tEbD0aswT9V3Gj6qdfRDgHflWzn82lF4YkLvcYyXiouW1GVxWnN+s3677VfbdXwZ+WPaE4AVZKD
B2UUbTikGFP1e2W6Dco15RLzs92qgpSSQKhr889itw649tSZ1Z7aIrgXKw9H4YJMystR7Wjyb12n
pa9+ofqO10SvJDW2PCR3vQb+LeecNWWkGtMM8kZk5JzlunptiOG1mOnHfkxfe8HqHSrrf0D77KWG
I7T1HE+LnEnGu1RJtx1nbib+aEtrG+oPVm3ZUdy7Qeu5obLzmnCf5889UlScUcfMFJ/SPj0ESrZN
0gOizdsSi8VeR5Xqf6g7ryXHseVcv8rE3HMLHqBCWxGiqa7urioaeNwgABAEPUF44OnPh9qzpZka
naEU5+pEV5chzHK5MnOl+VNFDTSEb9KVlOVi2r4a/fE1F+TFVeNteEXzu/yqStKrfsXDY7QvHbmd
BpkOpSoFWGzF+f1OXOKlpMbPPZV6+VW6fbufnbHMfX0g8VMnYL/bGX3nZZPsTZ2ib1ForweuaZY/
QKjs+ISkZSBb5ScwCP+dgAZ+miqsJDEQNPLl9F5fVEorgsK0zQ+YqVVsSpenEXv/nZb7+za+8LTT
+UZY4Ik2Rmzqxw9gQYHPGeb3dfXtmV/jv2fYvxvPF15Wt/Wtvwi0hfcLG3c/wxP9qi9HfV5aqPPT
crp4WgdifOefePbv2vzCu6ZtCJBGRpv3flYv0VHExXGpfT/L4CI9MPUsTj8m1l/z7HHb/FWTX7ZV
3pTZuX4cGuyRJco+9ubLCAlSPxO2fzbnIhp0Agp1ZSzo9hVD4HFTh1zPs2ar38vFaYoOlpXhd3IM
+yGbT3AoHlGYDMnRj+tSXB+0jpiEy1IfC3iepO+S4auAYjXys5CuP1MtmwZTmiETAkoE/RcF6Ez5
OeGYkfIiYHevq4aQgeyJs/5JE19DfvVHVUhiL1wI+X3FvAwEm/qMOX+C4f5xFf8wjK+R4+G9uLZA
p1FIVgae4yDcg7oX2sXxDhhzczmQsV33tx/59HhdXc7UkhUlMq7BTj1RQrkARuIWgoIFBiYVcImq
PhKSypnvYB3zx41I1JupV9eowkWRyfj3jyHVw8L+Rlq4sTz0q/uNAk1XySpU6efQta/H++qqCqtH
NnH6yRk7+iE5Z3e7EGxBIL2a08XHfXrb3HUqRBn69aOXdEJvlVi56AucP4vTg0rBzXk7qPrLsYlD
AtuzafE+HLcK1V6BPpM6Uy7rN+PUzUi/mj+moBJ0IJYRDXCdCrNTZ+XnMWWIDKWLvhyOzTKvvpUY
wfvKVa4kvR+MxWi7EckrAwpurtTlrLqV30L5Yl+xTF9O53lLZJ9WdoFwkxeGcXspT+JHmxvvh2z1
kLTVAbeT0L9L1zusu96e2v74g2AQQB2oGz+r+0qcdwpoHCchfH8c1Pd7a7wj1TDA34Y4V4HTB6Dz
EDxyqfxB/NvwcQ0LarhdcIWC0C3Ni6Y+kQZPgdn6PruVyot0ovjbRSAjLz5O17fRjdp0Myo3R2FO
7aIS3IlbsXnw2YnYeDV7l3rngHnx0q5u4WUxVftXneBZUbzP5f62EIaffTVWkHK1XiMOx5w0bwqp
BOMjxP+ztBew90i5I5v6BkSBUShkmgLokoubo67YQn1+PVCX8TTxWv34/aFRSzx8k+4GQdylvv3k
Uf+SdP+apff1Pwi5/Pd/4+/knlP9PTtUX/789/djUtzL+776t/Gx/7ztjw/9+ypPb2ZVpGn1HuVf
7/zDg7z/t/YXURX94Y/lrTpW/aZOi36blvWl+myEno53/k8v/pJ+vsXq8/Tvvyb3GpcOb8uO99uv
v136vvv7r6IMv/2X37//t4sf0ZXnxgCokq1V/vK9vES33Z8eTaOy4i2C+jddlDiTk0Kp4EyEBbXp
P68Qji9h1hxdMACp/vrL7V5Uh7//ir3kbwpZLYpAmsAIdILJqLzX/7xESDpxn+S8EtEPouWv/+zj
H1brv1bvl1t9Xd+Pt6r8+6+K8HmW+y/+pBlTjAW8BwuVakwBhqOt3x+1iklWUZ5GEl+n0nxIiHIO
g35z8zJX3olmlYRRuVeCLFKCi9d5wgaANOm9W+u7YT21BEqZrztPhOhn4uro1PvrXjdVU63mw268
m/jI5OioJvG4OXHghIFtzy5ANZHOyxpv4k93uiVs9OTA7bqZRcKmW10o7hxfnbOLsUU1QW5aq8lg
6km7ae6zyus3uXeQZlOr845u5pLyH0jbes/BHrNHl2CimvrjCPq9ntSRFGUfFbyL5CTNmXiXnbZX
HKLQMLqZ5eYYnY2fmiM5ldlH12yW+1j+d53VWMRD535jYWbjm9fxX9tXZFLFU1eyhbQya/I8bTUu
U9VVyeG2sefJ+SJ0ykB0K/OSGBEu8MEqA24s09Y+eCTs/9Qn88emTeugWfVRd5t1ZhvUgRFJTrlt
jjNj31jlVnEuvvpG+qk/WP3HJBbsxroAvWGRHjkAbvNSb4X3xhKcNsp3B5+uao6RUrXx4DXYniKy
54hGwlIFf9pJzIvVmLSFA8VmaOtqR+Rm9jP7efILX3EMp1k3JmWIG/OQ8Pp8pr7dg4lbbnAv2YV/
SiRyHDwwHYz9wde0F+7Id8QX9tFpZ0yW2n5Mdbj+uPhSdNnlu8E6+ceMRgUnmy4oKNkxiGZVMBia
8R/ZTLRIZUaoT5gohm21UW/r8TjD8jjdnSmxIjxYrZg7Y8/aRocdnTU5I5Sbek+emQOgnuTQKwej
rrQX9sa+I2fQVU1mEbohTKMCLJUOgVciRDdKZ2Npvo8patQWIWD5Ms4OE0XwcsGM1JhGqVY4U/YN
ExFjbepMhZYn3nhDRSkbPeEx9Tg77KbeNdLJmiHQOZmaVAXTLdUcEuPbybrsLrt7dI40HixM5bww
HAZLZbzbsjnMRLeOFEeNKYYjrRRLIUwgrTeCI0QtVc53j0ikPxbGgKNzNubdekjCfQiUxnEGGh1T
g7J72jG+fn+N6kjYg3jcWYxBTAQ6kZwSOeawwds7gdiJGUHK0/ge3APZ5YRP8dZwYfjylpivc4Br
gtkNdFewC7PAMkuoWnwN6sestXUXjMOJy9wLtuqWqXBe8hH00G4lm8O701m6K8eG31llMe8/xq2y
e2wHS7LLTbmtKEEM3fUf6ptgs2V6mylkmddlcEpAPYLkAZVzOS1uRuIbIzSo1BeUwYHVrHbZlQhf
glZmvJY77JNXzu8/6pTN5hJeL3OusHRPTTqv3GclLdcbyQH0BqwRGnXY6XCCR3SMRgt5dCNShxWZ
JFPvtJP2U2/qgdPGdI2UhuFhL+2H7BtoK9RgHVZywnntMmuKRZOcYy04O4U0U4pZBw00MwgMXmaV
+2OEI6Xdjt2MBuJLedXq4JcbKrDa07iL4QqbnjZxbtDSyW92YY/3pRtpD13h4DNBQiSCYtPMRA86
hVpZ1hN55Hvsknkzm5pQAa+GIOgoW5gxjc1HojescBhOfgr9nNBWgCK6ZCLNVROScWRzWE92sk/Z
1+054uUTj50EG6T/fXTxNafYaY7i9NO54VySG7gUH/mOpVlN2R/5THEOu5DjW7jvqdp9mWmYS1iR
OzFEY3pnv+c9bBBWk50PBg6MgPExYcqeQajFYpIoHMa84/UH+dyRFnA/9MuKDpaylyZLwTH2t124
B2+LKSiRAtOEIdbUCwPCmMwTsjeJIwd6i6CaSE044XNZRF4Ie7C0mJAMoEDWXNqLnm4hPk4zxdUg
aGeaHHxWc9vGFNpAjKhm4bGfpW3l3WAXLJmjv3VJ5tz3qimbmVPwYkJ5ktNj1m8nlvSuWhNrSPgM
pKY8zRxpKyeVdfDP0TWuvLsrvYvJNRITlU81p1ozgqNDQFIbN7bui+uze4w4O2kOckZZTn4+XGSl
nkCa9wgaYjkoLzlJmC6BGLJRlg2eni0fcWjn3hSyeuwRWVa/GRKFyIzMNQLVB/br7nYexN2sJq7q
FmaLlKXGwJLO4M3bjaSTIJwRwGa7VxPacm7+JGGVmDrJ6Qnhtof4fp7JrhorVnaeSRZO7caq98IH
pfA+dB/3B4NIpkxrSFCUS4XDFMijyuVmOVazWehfu9k15c/MhrGIH/AQOW5myvc81vxzKruGf0wJ
9jX8e6qdZve0V+e4cyZBZhexKPBBF1/C+ek24ypums7l/Yb/OM80n0/EuE11UtZiYtzTAZl6Dog2
a0wCOKk17OfgYs2oXEyKUtSZZXCJ+5W0Ojkjv4FT5y/q64mTqwpkMfLLn5o6nCR0QGRrVobT7cqg
WYfOCYhoGNg0LswyPTwW5eYedG6N5FFj2EtarZsV1iHOmhsSDZHijalEOjvVWFSHbzTeWLddGbH7
2HVsWyqFjz/Vy5y/w+DqDMZ3dq3Ws4vZwuwaRIY3+Meo2ImxNNKANnIsxTYiqIpfnHMA363TBoZ2
8k9e79SRgSrSmeG+jrBHrw8+/Exh0HR+sBDeJuTP0tYRQqXcSs7EfQQwm4+rPueNQhRa9zQ3qT1f
bwqzMhGyMHeY+LiQLSUWmeg2hSlfA9biHFwDdZR1x2CIWVzD5xsLAz/mgTZoba4hyUfqKdEImBso
h3ei/QADTdoNjHskrPPlo0UPejx40yMVH0semAwLvnNH91h+SoFxFTKAcZLQQT0QrQrOU29uvjRd
qkSXmqhGnSnYtx1MSpvzyAXlREWAlfyrlUUDqT3SSbjo7UNCwVfejtLS2ihbPkK+WiOk4nE+bXxs
IsIIeRFUK8Uef7tUc5nLfQSJ76u1llL02hL2wygPUAXgjw4lsZElgn2MYFIyWksddCbWY1S/T3Wn
sUiVWEMHB/bJ+JBXbk/JKEHxkVgsQyrGucmWR0FEiejMao1ASJnC8sEGONsHadnE0LX2Fu7YQOR0
4Ktlk9jssHZ9cSlCe19M7VOUu0TzbORAWFX7Ipbfj2npTexpIG6kMdhGdIRVSE6Dp70N+6xYPAiz
XXf7dn1yWq/ZV/s6qdn9m0MkJMNHv+q2w37YlvQs4K38u0QAesrbMjlBL/TGGraF06+r2DDFrZEc
HCFRrOmmWQpm188OUZ9MbMFTzN4TzMJ5UzfDlqPvwdXMNhG8YTsJpERJqBEeWodIfm89eaP5WXqK
toZ1cUhBM2WqUsJYA8mU1vlllrsnR92eXDk4xXhN3w7DgrFstGoe7jqWWd606+yt9+QtU8NX7vI0
F95OseDrW5HDbgp7GWLVZSK/T7eXWLcNTuHuEEOeZ1vxFQuwPR4tzNCX1sOemRM/NP/6mJ1ToVr0
3o0Rt16/rj3x4+JU0RD15tS5+tm8/v7YaUkeZT72MJ7LHc0Lf56wzn5UwdRRozyaOqEHNly1zXZn
/4weZ5VrEhDq5ZG/S2vqyHa9ukUPy/BUu7Z6NPsk9BRk3joPAEDR4gNhoVa1qc32Btj7TMgXapTt
Ct7N/ByR8PbNKb1uH3pyJL4Pthbn+byJynVL4OgsjMNqJrkPkwDRwcaOIMyryPDkvb4HsV/xQgq/
zwx01AQoP+yieSTvjYTyhz+avZII99nJqRzJhIUm8vuw7TbXdq7t+rW0lrHo2DnaIbEr+EqUzxSO
QFprPqKB3Q/Biu45GBqA+1/AOWSW5c0Rpr/Ea28KTJvmQ43OtJjhHzUlzzC7be81URMdfc0Fr0iM
Sq+KQCSVnfNOtXvTiC8BIIWDY3B+C4b3atNSu9Qd0i6q1+ekCTrARc3qgZmcox1hBA+0c9i0BRrg
1S8ilkh22h3JTyhb5exhgXohp1Xams2m2nSRxtK/F1vc8Fd1KaLHoMfvw6TYVukhKNcXR34XN/me
9TQSbVykLiLIV3wX3+v1AGVwf+7cIXinBCjdu+xP0dVilSRvwpYUPHAubpHgGW+lp7FiSsKGPEWs
w7jsjDzzKYbEDWyFcWNebkvN4+phWA4onXvDu0SsVn1YDteFvK9h8E6201GkgEIaSYdn+K6g/1/B
Gp2xkSmkcMLLT4aJtJA83j5ZTq5L7qMritd6vA7S5vQXaea9WEAAilfsuYXHG+ez16a0KvbihmHx
bskTHdHR9zen4zM2qTdsFA/I4JNTe7R3n45bNsJ5FF0+hBe6coiYrpr0LXiIkMhsfXP4YIjRybmj
/UfdVvBKBsVJVJpB+V67ngS8UN7SsdWDPsvvTFmSO2MTw8clMkz6D1MaSf+y71fgxUNDhnmmeCEh
09Cp4p0bJvQQhZ6417xsp3iSd1TZc5iiH1xKMJvhc4K8haTYd3vNvPykkPF3FclrPtgUw4Y+cbOR
TAJao6fToOrnocmQzWrPlQp9w6l9aUT9dxRLMydO68PS/GnQ+lLSJniYgvzzTjaUYo4zrL0xC86w
kaw8Orljs7UH3xQ3E1vaMSNu72WMyoG6LJbaAued8evBw2Peqn3u6N+a5dQW97BdU0DhWDUwcvm9
ZyVZRHErwaYO+wPXDUvcTKPab71bLI6DkZjyW5Q73ZalF0zWVzPPzCPYQSyDW7InNTagAAlqI32a
DVylT7q9gFgwdlJypWj4R5fP8/juHehi74+MUbHADx65IwoZB6pscfXI4+9w0UUTu12Lm1ME5eDJ
G6lJ8ISVkpzi0DQs2K7ZFbMacmNCOL1sxM0ogya2YQ6bhlcP+5s7fLSe4pdwXhjOFg/DjdNkaKlo
lQgKH7ZNVSS++AU2r2+zFHNXO7+hZoZW5Ur+KT7EN9yaw6KLu9fuZ7/mVmSEtGa2fCrLROHunMLs
B1zLKZpKZiNdK0RvFc5hYaGlZ7Pep3wIDQ4ft5jXxgJMTkrY2IWLIPzgDmGlvX3egCj1jd3UDncK
PdAYKFfvXmZLZg6YXnpyDq60k3UaENYFR8BHWsVsGcQV67gaxbewurGFDGvijAwntHqongFr5um+
uMRCwrv4RNzUSe4iyoaNsEbs7YSVYaFCI1D7VVjNH+JCshpWr/dRvd9Qr91LTPcRKW/GropRphme
/J7HdLBwNR8+zrw0HONzF8tAqCwQgqOOjrZeNC9AnYjud/Soo7GsRutB6HN7OCqCdfa6BZ8tHxXE
fgUYrTQ2SRs3NJWHwhwW4YKPBTI8fUaCVEaiuDnzeGOJjmndfG84SyiopMZOBHqLPnauZN5TmAEr
ax+DqS2t6QiS2Tymt73ghzv+ZIZ9uEmC/0KeHwPF4tHczWyREaO2QkNjD1JcJKiX4raIFfYPBv1P
bZQhCzMDuHGCPike5tLDlsB2CrHEzXigQWG9P0aVrKcycEBfyE5L+V3zjwFaJQede9DEsktC9TlA
x0SfwHGRBQUyidRYEzMbhj2sORUnJBOFMUKbrSyMAVgzIt19bMLzorZlF1UUYuFfNSop55RBXNPK
pYLfeE6Sxm42MRJV3rJULI0A7TaxYXUQTuhD2uNn/mRLrWSQaM/jd5GNjHNncD/XUhTm6paV7FxI
hP80cIuzFC3elrcM3NXe2rUEe8psbSdvqj26ANwCYwLHcq9z+FNKCqeUFjD0405EHBfRmXJ/Vrk7
7uBlUFDJBXVfWkcv8/W96OBPOnutmW+nTmll/kGY606xufrqEdBrxLBgCRa6j3WbznNUKjKiqm0h
zPEtOq2CR+f16PdmbQ0oMoJVbSVIC5TjgIec7qO1imCwM6+17pgmzCHIg2YrsH6ru18FRSCmZ0+L
i02XimTW2A8zx2C1rNIjOlKWkIA861JifTW3siX3lt5SwZXiyY6wSn5xgYsxhgWRZjcODhSgYgVT
FBJ78O+mMR7jezdPQceJsQgo9wVP1S7WgNbtVoY9rLEKKPE9vqWNf0rPWAOwMseTZjmxrqMFgooR
6YNGuU0SZsR05mggaGeXADWNH5x0K8oHzaTYvJtFoKG7DVwK3TCmS4wuDV0lLlcl5JUCDC2nnV0E
ciq+Gxy4H7OQnvJbfZ4/TJSllt5vw1hOW6s1CUV8+LI92AMAom67Cr0iqFeXoOKYj/6T+eWuXpUm
sHLRdTehBqwvO+K+5vzQoAehsZkFOo2RQPEWQhIlQPPKkeHnUePIyBXrMp2PU5WjY6JNDVSOjVo0
uzBb3CKUmNA77vi8I3181H/XmZ/tmg25vqJ99Y/VHBWjR7ogmHOKV27LdbOR7dIULMI/zjv0t6Of
JbcgdBtHS0CXWVV0mvyYhNICo+auOkqsW6PDc0egBya5mELXst1FQPqySRAzn8pWgYqpuNQYrljw
AQ28XtcWagKOarIticQYdafcQR6hGZt5xImFZm7LIiq2oy4x/qMeFEcqzVTfy4T4VCt3C/Ykewqf
30YPhETywk8VBCQCnLV2Y8sRHnpoGq+gwTWNl4zKiXpdVJEYTdG/ef3RY/7S3mQwTA1bEFN0UKAr
jgKcE1lcuYV7DRTERWh9qkKdc4tC85yqHKIQ/b5uU3esTS57zng9ge6zhjVDs7k5aDKMi8g81mJU
qTlDVNFjfRlmjByF1msclg3N9FN9Il73ZizChDUJE7QNik1pSRExiYSov0332Q4VWUCr8ttmHnqI
a7TRlqmziggFm44fohM6x+cS0RTMRN1fhqWBJuiHq3HtOof3kSwaNRsaOO6aPSMuImJh+VN2ynV/
XJw95a02i3bZfZTWmcXmlGTqjmhzzKnNnlJTHIpclrmyC4zXwqJIe8I4Z318aJeqv5d9uZ09Yrbb
1J+IL5Od6AN6xH59uOVoqvPBCeOOYyx8HGNcSZ60PeIr0rAHNn59nbWbc/xwsRficGq8qzuYDze0
laBb4dpaydbRuXki+bnJkEwSCbeMnGCPw2uFjU5cnJ1rxH/sBwdIG9/BzLAfGBbF5KEvqNaYPLhU
oDnhmcBGzAJx6B09Z0Yg4L4ot6Fzj7AMYkcevEdUoLQSVhK1+/HWCMP0ZLTZ6pzhJst7VEadtMDN
ImHPGzxMUOi6WHWxDPOlYpvmgMOXx8Mi+d3q0tgLkB2Lj+ka4/R47RHx0WFXHZYMBtUXJwX2QX4T
9u3YRe+OafPBoM6jSRnDaxaRwuucY25pkjCoGR3m2tczJlPp/eZhmtxMal5csKm9fmvYOOT8YY29
K4YdduvH3rDHdRh8DbVxMqv8Mh5Mhdjc1dQa55rCPpzTzNIdVlpw83S/jYd1GIhrBVypLeZ3Dpfb
0NZ3PI9/saGHmL2gey8MhI+pdcfVOJrFobBoWAsb4QOjrtdu+q3qw89FzpET/5Lml/n0UwRgX/RV
s96PBlidcrQLaXPfD3gVP9dP2mr2dX+wqW0nzIWNzCD1JHMGs99K2/F74TFcZtoIZKvmXdbtgRW3
8rRACx572WTmHGTG4CM7hA0d7jdX59Po75YxLvpTenXDoMEc6KnW5xCv4ZzhkIO3z5x2U20be2Jh
0B7WyvYRF8nVkd6lbbfut60wE/3JTt/RvLCdWkdXxcrPtNzjB+kAyFgJoptY7BaOyKVZr8X0iBkv
7dIDIKy7LL6OG+WS6v7UP2ABcfFixEVKd3lEr8e99rm1SgRM3OPNdFssAGy4z+O2EJ8C5I0YIc64
/5TW8ZSdhZHQ5a18nRTAX8k1ZsPWMefzQzrZ3d2rS1Z4cHWpH+M+XNpic5aubBWJaF7Se5wRH2Zi
xKdobtAlDE02xZ30jtkeM39UHTHqj5b/zFF3wke7kbZsLSyu0Ntowr/vRyus2eAdZoVQPSmBg29Z
Cu6sxUh3V6jNeEfBJkoQR55o4hOwGBvRfZlb44xhDQ42sh1398gApC39y9MS/wEkZ+twgH7ThvM7
a53PWBfoezWxunXm4u/2WCVOHNsT67xl5FdEzsfUB+PRkulUlXQr1Z9YRlAl3De2MqxEWIz03uPD
XQnbz20xnJatO/VVa+Q+o2s8T5gEs4D4wojnDung4wlgJ4p8zOA7T4ovKfABbuNX/tml4hizhVV8
XcfoGbHsQxus7WTcbKdlhzIC+d7dQ8poVUu3mKbzuERSzIIUEMTEUj83JoE/+9C+xgc7i1tX9n/C
QcP5bSSgEI8cnFHYih77bZJoex11DOXNPbBb++1IVVVKNsUp7RJhA2d1DFs26ziMs3o28fNUG8kP
ehVi1RrpDxI5zw4BGlnvMnmMVPfrmE1bH19Uv1MWpwAZYFZblMM8RTMbe0uC+sTH0y9QVPMfD08t
KLJBkajNzq7sK0bX9SNG2+IL+xLN6G9jdk2qxPUKw10qSj9PAbdBA3nKTzpw2eTz3+RMg8SxuqBD
/Ys19+g1Acokc3XpkDG3QO3m6KPsqSwpNu1KmywM9+E/0GJRz2hOdKpttdXiwZlgEOLU4DcpYT9r
EiBu2zw67q5+96E7zUa1DVe0GVq96j7ESMYs50j0Pc28I8q9jd0qUFxhAh5ky9vvu3qNrpMaMQpv
ihLE6FAn4iLo3SZ9mFJsoEbmG7LNGRTa9KgB0+0iHW1s52WXsnnRyU1qeoogk34OX0DvrFcPP3SN
WO7mRzRG7qJMC0pnmC/omc10YLs0z0QarYACoD4UlUEiVMm1hq9y1H5IrA+qQHROkZaoe9mZajNs
ofVKzeZw362BRvhxpnBKjEpvtqs8KM2KOiloe6MZs9pcyQ5aVdtjYriNjYY8YLIzYvRk1kWJGSlM
6ZJKYxftMB6hY2B56Mf0qkH1qjYl666544GAOUETOy9CAJIWjOScMHmrLr0bOAjrmE+qLUZCi8dP
aZMqLm0PUbHRYiNmzob00CyKIPPCuGX0o6IhMbm68/DRzhVOwfjiuK+PIR1+HoJbSn/uLrbcbKRi
PpOGBWyeHRPc4zYm7X7TbI7JIYAChS17SNrCRB4jWQc8KvoGOKxhoI8sH7j0n+PZQ4iP7j3WfeED
aYMaAnacOoq/6Q4f4Q05NopIUVmwmUdfr2F3a2FbwmF7pN4Ru7EzJRQB6TT49FP0PwOcfou1+kP0
0H8GcX2N9fqPuqyo4nqMbr/M6iKN6l/u+1/MCnZcVsek/P8hrmuE1Pi/x3Wto8u1L6Jf/qO6Xy5/
COoan/tHUNdE1IS/qUTMEppKBSpFGNG7/hHVxSX5bxLloBVDI7aLYM3/jOrS/jbWtZEF7hYFEIvH
hIXforqUvxG2T/CtruiyqCiqLP5vgrpEOvb7wGHixQTS0DXghIntoitfshBUST332WGSbe6HOQ55
BQCes30GrQxTV0lJsMuSBP+nCUtfsgD+1OqXQLKylEjULafZ5lAsstfby+Elf1U3wEAvq/n/IEfp
S37Un5r7klyqPcJSV640J2eLiUmIJPkk5Yt4mmffxkTkcCa9ylHxtDDC17SSP7X7JSxZEdpKPgOG
smGUH61TgFD+c8yD15Jsh4IeV9+otvUsingM9f6vIL0xAvAPK/oVW+iq3Dq1Hq6HTTunfPNncBNx
ZNmPKQk0IU4lfAocvp+XcP2K6/Wnhr+kDhwqTZ4equywKZfFYQnKFbWulkyyYjbLw2tpHoGtn8mU
Wfn2LH/nSyrNn1r+mlDQlO1F6Y6HjfDj+EpO1nf9G+lYP58Vuni2nuqXZAL1qIfy6UI72rv4cpiL
s/s35RPa4PhN/Tb5MaST58v5ZKuo4wb+XXqbPq0ngjQxMpazXRbr+tsZmtW/UYR3Lvx8ujGfzeRI
XL9rbRrCwowb7IA1/E5849uduOaXEHAYUjTahf6j2IpIWcxOKQJWXfyOff4mNH4fYvqMG6lfuNFF
OVGAbgoJdS+H9W19Xd7J+6oXx/XhdUSEyxbPAK+/YhP8iXS+cKLeIJ4VTM7DRs+L9XBvDCp2GbZY
aRQUCwpt8jI9T+a3YrowymtHvmz1ZMhPWNNn3eHfTbhUGI/J+Xg5bKZGt9BLETSg9NJqizp7Aqwr
jiP5K77whRkdhctFyUfiHfFNyHs9UV/jtXw/fiOp1qrmt83VEqkGki0yYfbXy/pExnymPfxujNdz
d7loeX7Y3MF8r0FWkLX/XdbS11XUvrAerQzFJuxoIZMx8urCHCi7vx7DE676icH5uzEUp3KoCh1W
Lg/Nsu+tS67PQUp/MlPPyFH7wmEu2h0QKJlmLt+r78Th/qOGsThvNlfzGULul1yeP03aF87SlRRR
zy9nMhvrfnG4hd/bx+MlFLGb3fKXXgboMw+fpJY+YS/aF/Zyvk9u/UG/Hzan6rt6f7tTUNAgnrDr
Hu/l4+2uX7FRXp6hfz+jfO0LVzkr1PEMSyRi91J8z986kDbF18MCleMbFcBesvl5Mfn+vODU03a/
8Ja8zc+1PtIM1by+92AKkQfCjqOo4+zxNv0hzc6L1m1fnxLRSCR/sdO1r+pOkx2AKWOnq3jzpfNx
Lgv6K7U1Z8rUFvQg7K/4BjLceEdy0cQr9tM2/uvd8mzHf+E1pRqW1Mdgxh+HcKkcyzH9+69bEJ/I
Rf0LxHzeVvdJV4+iQpx4hJEh/r8dSgq+XaZE1IWi6IS1+lHfiqX66MTl9JQbOKGfVVF5sof0L4yn
e+jNWR2Ql33dv1STFhRRwdbr63spnizj2hIFd7894eRPJlf/wiPUh3HOatZ4o5/qBdglJMS+/D9O
7hfWIF7L3NAeUG61aBb5+vZCOb8fBsnQDzN7DnvyJR/0KyPSv3CF062T9OEOvbZzfSYBl3jc6Ev9
2+n18ENbPhnZs7a+8IKTojdye/1UcIiv/db8rF/u1v8Mj/oZM9e/7P9pe71VhsK4Tt/JGXzvZuf5
+fvhFSzop3BUT4S7/mXLV/LxolxPnHAGCffvSZvMS2l3GpRFfss3hew9mcVnm+/L/r7WymmgxMyo
lHaLYg2a7RJzxqz6uPx4DrrwREUyvuz0Q02tYrmGGCUxEM6nRRE6INnM9NB5Mqonk/gVq/AaalRp
HE9Omfp/uPuy5UpxrN1XOS9AB0iAxO1m2KNnb2emb4gcnGKeBAh4+v/DVafLxvs3nX3uTkdURVRn
VK0toWFprW8wQn8AlCw0mR9+t0coeRO3JmMg9QyHp472Sq7n35tiSsA3Ry+FwL3LLacBrgE6TG/1
wvBWftzKrn8l1r9JQAZa1V09p8bKNQKJljlQcLjEIHbBNygikgriHqtvyZWbhC+OGhZp8JCeXr9z
7wEWsbGabRQwt9y3oNq663qDa6NcHDx6VNkZb5CTTFVxVNWEUnBM71em8tKoCMGxQyE5BInkxeqt
B5akskaQ2Yrcmr7I6G4uQTAXvsHoDjMwC7ZrLyuUZT5eyrOhnGEbzIY42WJkuaJtk5qRfTsxiNDy
m/kX4B83jjNEaEnxCW5R6FJ0tsluHe6QiG0Ms9SifZxx6hxC3YlhL05SFLTD3hA0iHV9anxq95nl
xX3XaF5Z0d7xiii38NpnBDj3SZSNtdUNkYpdNo595Y4Ob4HTpTZXXjbYbHAbqRvdtpgsWzvoNlNm
+Zjp0uEBSwhB57fDEwU91UgmUwu+6uu3+KM64f+nnNA5I/nfa4fXL+r/uN+zl19lEX9/Vzuc/72/
CaGM/Atcdj7b1hsoBDpYM38TQi3+L0Jt3aLQUWCw+cV5/29CKP8XzMl1C1ZE8PtgECP+d+0Qjiz/
4uDuGzrIx7BLmimmf8AIfZ/N23AVMeDRSnSYF9qgey8rTdYQOuaYdOzMUgWAv+EUbjERvs2SEFWf
KX9iIku3rcElDOjDlzfTdalW8H4Xw8/NAoP5L1oreK+YpvelCoO11UTyaTzzc/9V3M+FGJQRj8rZ
yBMgAKv2ze+Ppo/xFqdG14KZXUbOeM4k2eU9WuRxA+DX56N6f9f9HcQEm3f+fjbKxu8HRaGBPbIi
Gc9j8dAA1Au2RK2VrgQh+/NACxWwj5EWw6nbOG8pEaDKwRlqlryhP3IX7kg3ZC/29k9ImUHRVQRW
hUbZ56FXxri0q2BCLyytC8dzKo1nocZDHBvHkaA9akTZmv/M+0zlwzDN+Vh+c23SnjJNjxFsvjax
RgKQnGZdnwiK2+wb+/X50C6ukX8+nzn/mjfRsimNzNxENEsLxloP6mQtgV0Itf89IAgqQ7kNGsd8
OSDCCkfytAZTMic4XJCXDGNLA2sYjs5oVjs1yB+KQA+HWldDy594ggd2A7pBQ6tj3KW510s030wG
PFXtpCdNat9Lltzq1KJeX8hTzUeAPNXg6v0gwK2heK12Nt2UDWSOqwFWrVEFC146osnK7fylnJR5
ZKGzEwW4AKTrtrzrs23KnHxFqXQh5vL32G1IjxBTnzsfi3SkbM00jSFyfU5Ow9cid23X2EEDwidQ
aXqEX/yqV/z88vjnJf1XQNuwDHinsZn8vsjga9VYUdJikzAGdhS7smIb2hTBny8apCE2RbOFfrTB
DoWy66pi6KJa0G4DRpo/fx5geU7PJ+XbAPOGfLMqld1Fukqd4RxDM31qw2MHXfSyj3cCfgKTKoLG
dCY3HI2Vga3FXcyeHTtZOIXmcDa3c5On39FttMuDNc3XRSng/36lfyZwcWhmcRI2NWSsztkp3Ob+
cJw1sQ33r4rxanXl0vH1djYXB2fahAYlxevBibfxr7hywVAf01vNh7KNr3s5kNcEfZdt33lrQ70U
m8Gb0cSiNE181Pdf0k5avY+ycjgPjn0ba+a+GIcTy3qvpPT8+aJZ1OL/mlXmUG47s5IuWZYZQlqX
Nq+UOg+B/lv3Mw/4Y3hz/MqeoFjtdnzjeLpYuf4u7bdZWA/JDje4vvTmKBwnqWHWB/hqAsK1gggM
uQuNcSXK4mH+19CQgRsEWQuFsPniHGE9dGr03B5wKSjfPpSHYQe8P9hA5m6tyHpxRG9CzTfGm703
WbRs7fmLJTn/lRF1R+04GMfh98rXunTPvR3S/DvexGlkmclQo8NZP4zQm+qu+F4F4yn7j/y9F62+
jxM4r9M30dJuMEkMFdRz6/EttFdBvfcgPxuwA+RFvPoWXVwv265qfK8NcnGgEAr/IpG9fjcA755Q
vtmlJ3Zo3WZbuMz7fEov3eUOMU1q4+8QqlsEs/KsrWDUMJwhxAKrU3uj8sf/IgK0tLiOJNpgZHGS
mHKChk42wPZY3DH1pNMf/8V/H+Z/FkEqidb+Yk1YlVC6bUlgYKKrrEfBF5jczyPMJ+vyfoRU3L8j
LNZBLxmlpcAc1SUUUVo2Ac2Z1NsUop88RIvQKQ6tJc+fB724pRh5lWvm+Pti2kgryZQPGa4VnLOT
0eDR/jxFL58HMRZmWX+v8X/CLPXz1ZCPFZ0XW5cMjRtG4amFY4o5QdapTgiEiUv2I4ZKk1fADndK
w5s0VidtYoDOm63jCdt6gX4lIOnkS8ozGfSc3/Cpv4LtDPCIpl8Pui8GkKZq0PsJzIA2ztiHQRJS
iFikYKIV9CYK4T1vNNyvovgwCPEyhoq4mi1Cv7KrXxB5BNgV6e1xFPzWKW1oRDTNjUFCryyteiMy
mJ6IcIZvT6inxlPjKgd0M1tCXgepMfi19jFsw1MJJnoqlBZ0tQ7RCVocKFW3FVxaNhpNHhhED1FB
p8m+SmW+kSw6jW39Y8zVbWGB0jOCfKuzbTtZd42VfusKcRv340Gbil1idIfSyH+yrIE9TG3dSAq0
NRr2UCuxySbOLG1X623nibp7LkZoJraZs6ticd+U7XbqzYeI9Hc8bxrXoglQ0AIeMrb5Elv1Fez+
AGhQ3UEV2o+woXckba8mATgTa+mzpbFtFwPNNWRAoGlO/cuw+maTCDSaSPiYMHHgDUctq5rxTwT2
MQSPxhSVoHT8SRVy2ZRgIilsaI4CovIrD7CPxwvgPQSoGxu4Gwf2N++P0KTszcLKGnUWBQSDzXoH
hNBuZQ1fjEF1xyIGcldUCt7HaPnUmXomBrzx9PQgdtYx3w4Y7DarXbnv4fRdrT6TP+5OjOtNzEUy
xtJ4MJgT4cJrJcx+1T2KTMcsLVYsby+kJ4iDK9xGtPmAW5wClWPpJnPi+Q6voegBGzMYmYE11rvK
o9B1zFN3rYb38bR7F3LZcpqIIYxBcQU8JvJlFuoPNDSCURR3VmHcVHW+73pz//k3/JjxvY+5yPi4
YvVsIwBVc+eA194maoBRhgmK1TD/80gXKgLvQ82375tLvTd43UeVps4NNLO8LIIk3isebDjyvYmi
QHQdFT6J/NkW8D8AuswjeX+XvA+/SMrCUS9UUmOkxSneSXfW3W+AGyoOcEdbubZWhzpvnLdD1SOu
8RKxshNA8Z66rp9YAJCU33xhoH6Dt3Jffkt2gFwfq7V5vrhBoO7vYOU68758H9tREpawtoVxFrBj
iiB79LUaxcrpcjkIN1Ch47By1+c/fzNAPOpEaw/ztxzjL5nFdoPQT+Yo1sorF5cnSnEoQuIvvnwk
ZFFB68lGHMiOs26jxg0NZiNJ7sFpOz3ZzmZ+LKDjtQqMWou8+IS06eCdJ3C28fx2HPHgisBYjZ91
MG5W9sW88D4sTLz4IHrHMJnLNp4dx3GoEVud5zY+eS06sOt0P/iwJ9xUW7kyp+TiRuAWSg42ag7W
8nWSyX6cYB6PBQImOJgTO/oI4P7om/CisPfTnZFvGp9d9wcw1UjQ7YUb+fb9yqAvLiAYY9jUhu6f
8/oj3ywgomI0ZbtenftgCMprCNy7Bd/MLUxzM/jaAQDxOFhN8NeiLo4g22wae6oRNTvh8DE8KKz7
mg/KKtrBcp/s5I3ajdv/x6EuDp4u1YGEMFuow0AUqDuwm8GDQ8BDvyP7rgHkrfDjIPQ/D/q/fOR/
5nexfOFA2YTEwetaufosxzN5sAHfmy49li85aPb8ZngqvciPU7fwEz9zV5Fv8wX5YVm/+cKLI8JM
J4WP//oL7AgKcqNb7A2vCpTyDQDBXOiZwNoDrEd0PGe7Zn1lia1968XbodC0xskFvnU+gFHINqlt
+/DmXDnq53n8bJSL09YqmkRmKUYJz8sHy1FBHCb/zUDQAKaWbdi2vXwoJp20orbDfq06zaNOcdPB
Lqe16MPnS2b+pe9HQhxYczrMtiiBJctiJJpV5iUZxuEsILg0QYKtUI4bp4lrxV/NatVW4WKy82ZU
izxOlBaqx0WpztpOfK+fYPC5d5AS3+Xb7Ah0eHQNANPJBHXExZZcqwNdzu7eRF9kd3mujCiJEL0P
Zt+B3J/lo4AFtTfxLSy9juxbuHJjXlwo/0RcghRJaMkCrxt1ttl0NZJ4r2mQtfv8E15c8m9iLJI5
J1M0qoZKneOUfoNtjmvHzVWD1//nYS7UyZFKvYlDsJTeHN5ocOdFZBZIGm+UPx/d0zHdzvhvMxiu
/oPUbW1cixM0H3pZ2x2+1txkCQ/Eb6DYto9dkNBQEIVlJ9wFvLX6zIWy7/tRLo7QSU55UXVMvZaX
pWt8ga3Yxrozg3br3DoroCuyNsb5z9/MadvzUOty3BLm3egqGEPAAIpuXhEE0JQzfkBUBLhsHz13
gOpQj/K1u+K+uCu2a6CMtR+yODdjLU2sQtbqPCk0XM06f2on+s1q1x6oFxOsN4tocd6MKTziiY4N
0WYSBhG5a0Hywq7weNeGlX1xoSD7/lMuDpuaN+0Ef+z5U86Qc+H3G7rNb8lOBGu5/8Vr782wFicL
6ztIxVtYq42RbiuzdRF5o+DgEzPo394nOFyttRRj5ZMtH46mmSYmkTWKs1Z8Q+v8Fo5FX/A4WGms
ru37JRoxbNGut8du3ofo6aI+Ote14UZxjT4eUnC2XzlnVu4ItjhnOiMsOpvhs4VXcPtF8o8k1a0P
6SG9AvIMfYK53cO2KtxAuH33efDLc+rY4EY5gB687tc3+zEiNiqLLINYcmj7RVTsM1b7ae6s1Rku
rRfDsGGXAtKVzZdF1LSoSgGPcjz6D/2J+MMvqJRK2OKxe/bcefBygPuqBSmN4hmATO/zMX7cgiZ/
bWuZDD0lwAHenzmmNdSiDXGOR1qzsxJ+LfJi55RN0ET9So/w43QiFNOpgwwGQJNlUZVpTg+whkAo
2ro9h1Kg3fhaubb7LoR5NU6yZss9eNwtbkATqZETcdKdQ567YWlvdB3yAeOaH8SlMHP7iM9tMuvD
87c35JCNvOnPnRO6DbyOiUm9rvzjJYgIOlrwqOJxuEEtPk+iJ6+t2/4cqu8ivDfBAJq+fr4CFpSj
uQptov9moNeHUjpgQIsYXVglXEt4d+5/TrCQ2YzP0o08UrgD6kAe5s5BBuZ4vVo5kj/OIOpnBE8/
AgtlEMoWcY26wvtPDt25IS89JxvREN9Yo21cDGKD+IhiPqNoNr5f3y0fwkGSojtnGRjNaBvF6mhW
cgUq/jFxxlC4RXW0ckygphYnfmvlfZzDsuNcF+NGTBQKKNcyCV1dXDvxyhF8MZYDs3U0jHDYLte3
ZcA9Ua/N7lxItWnS7wK6MY5mboBD9NA0cz9fHZeiAZwATpahoxC6bJfaid5EJku784h2KazJ3Lze
swY04+7OiVf8Ty59K+AIgBvU4Qr0oWdaS6j/s5hCtRpl+1KjG7PaZ/HPzwf08cDDXrVN9GTR5f7o
Nl3Vpe6QkrbnTH3pag0qQP1JyGHTQxzq80gfry5Egusns/Bgm7m575deNcCOT+9UiytZ3zgUfHi9
94b8WLU/ATHZMLlyvl7YyGiBIB7OJPgqod33PmCcyGLUaipR3tQciICxHSqcZ6lckDAC6veQOoDZ
5GqZ7NJnw1pE84/BU4LriwO3K9ImKhsTM2oUbpuhuWPq17XIv38+nZc+HMCtgK2hnwk28yJMz5mW
xGnTnqtZcBWGZhkUJzVePZK+X7kULy36t6EWSQd4ejEw9SW0fuJnzYZykpHtCITys8i1LGdlmVwM
hpvEhMUHJnEJFe5UauH/TNvzGOO8bTQoJvSeaYHyb4W+lUn/j6cRfG/APV9BR0AKv18kRtYMSlNY
JJKlQU5CV3XDdoCYhzNVfz4yIErn5glqCh+hTV1aG12alfLcm5ob61BSKh/rlrsSMqbdCnDrwiy+
izVvxje5mq7FVZ5LxJKi9zSAJjMH+OUG/mwCGmVcrMzihTWPcBRJE+7Mj4CqIiRybJ1cYs1DAsi+
odCsG8enP/9Uhg4HSHirACOzLMcYstDBK0+wnw14FxnwYjOly+M8GLT7zyN9zEAtA3IADj7TjHtb
nvKiiMs0iuwGj6N2nwXw4A3A/l1FqF+aNYPgLIS9CyDCfP7zNx9pAF/LQPO5OWtZttcgO2H21sYZ
+Pbz0VxaCwC7IeHClfUxA8xkKsKyEPIcQgejzyqfDZObjDhyIXettGTljXLhnJ8vYg4HKQRF2vl+
VJOsqKkmvT4jid/E+rNFioOTT27jSNRWUURLfnw+vgvYGMsGJBoJIVLD+ZJ5H3F08kHVg6zPGXWZ
6dMg9WcW53SXGl6ENxF0trblTbdjKxWKC0cwUgB8QZiTcgqPxfdx6YRT0SZVfW7Fd+pAPF2Hdv+3
CtJunw9wOaNINNgcBOnoDD9fjq9gbVpFIlJPqshu6xZqf+YBXta/RxgxbySnv+UYr5wfy6W5DLk4
P1SIkuhgatCm48ew3k3ZDo7Bn49qYUBuW8sYiywRBuR8AKa1f5rJWpCN936qINkVd2uAsA+JwCLQ
stAYdaLGAkKg0R1dbRO5j8B7wGUddotB6fn6l7W2NVmWNpHGY0vDIcpAh44gB36/MoTtqEpMqn6y
SbeBw1zQNr1LIwF3cDCLdTzY81NcXaUDObEIcq0vzghpWP3bAP0dyRjcrX9L9lJW3V1m57ue9X6d
3ln0kIGD9Mdf4f1PXWxXXUhptyN+6sx/nuelBUk32um71dqFuTyIKMwxMScc9AlctB/QV07dZiH+
6s6kgxpsWEVFoISgfgjKrse1HBJ4epd5NNK+4HjWkPMqPLekYW/YmEA3r4FUMOWwAqqZ4l6O//ll
X0B5Rzd+hk5nb2y9gFSPZLXnNKE6AIEFxAU+BSpNI9BCEwMNX8BhBgnGXub8dwrLuCBkyD5jEeYe
PGmpJ0f0hqJptlWpjCNttfCUayi/U0CAgmSg/Y3ghnObWA3MJSOtvGrMHjaXXB1rxSAhmHfJsSZx
uasKCulYcwA9YnKqK6O2YEM+WTJIWZcERZ3UQVwkP4vJicEIkg+2TnYpt5sTV2hDhexgx9XOFA5k
9ymBKkOcQ6EtHIVPEiPzzQLNQc4k2rwOpiXP6MuY6k+T3Uo/JFHiReXoCifF5FpbHPKFrzuNeQMI
Zr3vo7rzwq7Y9mF2pXUViIQtVS51QGvKCXCZQ21tom7SPJCr6mtRa/i9mkLLyoJ+Eygo5Q0i4MGj
ncGggsx4DkueXOw1Xge5afphVQGxFbNAQ50B+mzmQc/6bauckwMXvw1xgNMnoRiCrHcewUOFX3bD
HHhy6MeQd98iVp3SnB3iiBSePRj9LkqzbNOCBQDj2DRokLBteiMsXdYemsKN0TPsJ6f0KYUkU4eG
OAWLI+z8ulMPyjBexqh5bHjz2DtTvgNZ4Lqt4W0So79+QN1C7QHj/B6WUBaTAMJuJ7Nrg2lUzkoW
/ZpKvm0nzcsf6R/SCm7jdlx6Tdp0iFG/M+RrA3KG9+rJlvnJdWXu4Ts2S9TM5qh4nvSBpQcr2/zS
3nsbfHEimY0tRTki+IwMh1PjQ7eNHmAoxcHN6H0L1cr8obVdLOyVF/PyKMSoUcYzDaQCc6KzvCRL
W49UkSfNuSIv1YjEA66UK2ObnzqLiTXhujcjOxAKL733p60pxqFPsrE+Dxz+vi3JGq/kdhdMmv6T
FcNX5cxdVadXXho2YKc3sy+8UcmV3/FxpKh42Mh92Awu+1BbaUxuDIOm1WciIrdLIK939/lAl/kG
NuC7APMPeJMvxslohJMW1ufR5Ju66nxDPbdY9kO3slQvBUL9xjBRAmNYrIubOekr3Gl5WZ9L/aYr
ar8L4Rrd/o5JujJlH1clEpr5iyEIXnvLxWGlBPagbYIRUd5tLJP2bjnmO2uSntTZSyyblSkk83X2
fq1YeJ8Q1HaRVAFFuxjaZJcA+9tO9Vqw7+6hCL7N75puU1+Z+/xQXjk+vdODaOc8VbNEcgeW3UvO
AQn5/FOSeb998jtejR/ffEtDECoSQ6vOjRdu7afEY5WPS7H6xV+MY4o+Xjvz8eEs/Ijz6ablvsIr
HzJ2a0nYpS/wZj5eSbRvfoddiTQ0YlEDsMjvBtDyww0uSBYkgXkL4QqIEl3zAG4pd3/KMkcCieX8
NvQ8RW9CZxN4TILy6myYP/Ps2Khxb9rfx7TxP5/rD63t+QhCGwG5OrCfYGHOc/AmUDFTfDOjrc7J
RJmvSlYC0MsyvyuH8IagJuolNM/cGpJW8GpNv4oUlnZGuItrnMMSonHXiaJ0u/Kr5pX2fgXMdFKG
HoAJpKixfCcNZQKD3V5U57xSz1r8rKY4iKC3yWgdgLDs8uKe0F8mQMWggfkxVLZ79ShM29XllV7Z
fqPMQ5ZclRC7X/llH/cIxe8BGxKlW+zOJSs/NnuRG5FdAieiAcdc79oEDgKV3T3R0g4aK3SHSew5
GlDgot51lggcQMFECAuHz38J+bg64X4K4AW8T21UKM3FC8vMQ8CjB6s4h0XjGn0E4Hl/jd4RJG1F
kkPnPwnGPAyA5aX9dpqMoDAeTdwDNRh0gw5NkocSUihMB5qmtzwq7O3A5Og6ZfFNlN1WsMyFja0/
GeZL2A5/+DzE+saNBLK7Cak/x1gWPBsZdYlI+/asDfRZ8SMFIcCG4A/JhxUA28dpwlk9V9tNinco
btr3CzycohiMZsD+4W+/l60IphLe55D+JtZN6hhr+wn06MXKxT5CExBoOfCQP+wnXKm60BytOdeD
vQ0Fu4omOHsWDyNg7yJOdv3Y70L2A43ElXvpA4p0ntK3kRfPUgo4UVSGiBydZtYNWp/bfCcO0NvZ
po8y6DzDLQPtFrq2KzN84W7H0YFJBLmbAwy0eCXBZDqc9Bw1lMq6N+OvWaZW0qRLFwIioLKFEAQS
loskJpriKAEWsjkzrfFTw76aeOpsBtW5dW0eoBSQwkkScAhfR8WrbWs/HhzoKsMbJq98GX3n9IfW
QYzka1FdDc13Lq0bxy5WrotLCw0Ud1TgoIAwmya/X2hGpLJRb63mnITnphVHjb2Mna9ps1k4WSlB
LKser9/6TazFty6sQTSTQizZ2VexBTXauPFiPB2ivvRbMCMkoSvnzYdKwTLmIjtoUt3qixiFv8pM
TyWF2GBXP+cShrwd3Vrw0IxbiEEYTpDH2n6qW0+2aP4Q9q3OyDZKVhbdvG3f3xBY7f/MwJK2rfVO
AbkT1AdjKXyLTKhNJ74OdvDnp+zFtf0mzGLltVYVR8Y8aE4fTeCIWL1WwLowEBQCQUKgIA/NuJP3
y6ZPeJnHlonKrQmxZeLApBgphb7GvrgUBpt0LkKjHfihJZIC6lWkdY0wUx1MHBryTrVV4xpm9uPF
jdIV2OAoEFOwoZZNaGBXx9wQ8069affxwdxD1MxPDmtFJArBiY8LACxQB5NmglGM/fZ+3lAuYaNp
hM3Z0rseQnHy0DRcBGPMa18lUHXPlQQBXI7b2hCRz3tzN3RwA1GG/ThmEg4xnbXXU/5rlpbasJ6Y
cHYtfvZtHe9SqT3nSXrKHeW1Qyc9Y2g01y5GoMqj28hgh2HM9lGn3WWJcc9NsW9Yfq2V8Xc71c5l
OJwhLPeNF3WzSTUBzUjZvySy5buoR7WQNnkU9FFZu2mnw3hEj2y3C7M8wHQ+DWMpD9RmZ8X1Uwiw
t2ukAiY8FE6rcviqcYpWjCJwv7Ch3drVZ43LYxb23bPqjIOM69NEvUqJ/SS0mxEKKWRywLLuvtnS
hk/NoK6zEcWBBk5ZinxhFQhUyoz2bFIvqGlC/tvBdTXkNxWNttokIbvnCGNDe3gxZ+LKpmxnaO2e
qoPzs63Vt8YCXgnLAWxxdaVb0heGAR8iiz1CYfEk8yreqoT9SPv6YBbhoyprVJjyDoL8qKIU0bBv
raHatHkLtPMUJgE11EPSmIY3ZY5ft7rcZ0ApoYSTnYa+flE97z0HKFr8R6KgpaMKHLO9lpK/8N4Y
t8ToBr/ndeMbtEiuLWEzL0cb3EvaIg34lF4nvIfPW3QVseI+Ag1psGOQLOw7FqVfWzDH4iH7KR1n
W2rpvhPGIVWWs4/zaZ+2Q+IasgIIvJU/aCjEpp6qr/h373ua6a4jWsOLDbgbSPELbIvrLNRQ0M+K
bZeEX9hoXNd6fT/kk+E3ybCrHPLcWOAKTcNjlMNJT0KruxjsaaNZdXFHnSQ7NTK8KyyYt8qxCFDG
v0+YZmwaM7uJ8vwYUw1tMmXe44PAPwSYGbfl2tFMBNul3XQQjOA/FvWPdgWzkqxH6a7uDVRTMhva
cx3UekB++w2F01n7nHR7qcASH9Wge2Az6CjOzdU1K4dTVt6lT1FGUa0VyMGN0EZZMWu+a1GG9Z2m
v2lEvqqC3QizeyBDojatMx0Z3jAbZTvXKqxrzxxhNRYlZJtE7LttwN5Cwi44SfALu/CWDcXvsS2+
pRnkzeXcAkcxzKvHwX7mTpXsHEecwMr7IYm24yVE64EuyHbxFFeeOcggYaG1QS2shgleOwTQGbTd
wU6sA2kM25/CdoeFdOdEmk95ia1mnmqIciYZjOZkCEgqtb6kTUfcFEfapqryb8WQ4dJ2voaObPdq
zL9WSh82HaF7yiF2pbcwVynIrsrRek25qD2rFvtasGoTDxVqsbruNqUlrrA/R+yo8YuwG2CFKSiO
Kr/FnV1uu2zKUO2Opc9JCv2uBE6FjlbUu2KAAYPFb9vOvGtj64vBFST12maTca3zkFUKV9Soakbt
NIA+CG/ZHPTJpKwHn+b2KevJc9rEHsEL6mA1JvFqkv0g5kCxXK3fqFfG1waWzrSx+BS6KMvBIi/p
d4r0qU/7+ktaxT9qBu+ICBhvt1KR9CjrflmZDgmowWhhOQsl3gkQiCLV9oVZPTk5ayCDJm5aaj0I
Oj4iuT2LKr3SebKt+YB1za3rUFRHUDtg4h5lOEYHuUG2B93XXodhGykg3zXwG4vEt02WC9fktYAK
KAPXuSV4X0mI+IOiGXp4Vpx7RzQbmk+/jEa99CXcQqO6fOhKXWElt8bGYeqrbqcMsgfjjYVrCpaC
cKQJreIlKxKYhHAYBaVD0+6iltw2EGU55oMOturUWZu+riEsmKW/qia7M0pK3MJKnmpTfjfCTG0K
lnUunnk9tl58FRfGLU2J31qQuooadgprAova8tg6KcMXs85ZmX01QM5zpRQ3gOFc8wpefTNotW9p
7jYNfAd4iCqKVnVf7HgcNjLStz2ee5Awim9zIMWiyHyUhdVukoicQiUP00CeW+yJzTAWiTcagMAX
5TF0squunlCyHMm1CSJyU+QnoHwOloD5RazrBujJ2jFmdup2BRwzpB15ZVJNSBoNfZO1+W/LLh8y
LLygiyyAk0SJahPb0nTy6loEKmmPLe1br3CKu2oA8aeODHD/0HEeAaTzUiWPEIwFsqj6neIRMFp2
egWGb3bjDLL0QQ+zUIDkZ3sMKwAkRrQ5mCy3uNIIWu/Y8CXOvMriv7oGd6NWyhoS3cV3KKd5kGk9
TByK8IYY4eRK218Q8lCAdWTsXmc1NINbDhAkaL6ubiXCVYLB6d74LuocPiqxvstiKzAdSNiSZLhu
CnHOSwmxNZhTJwWAxBxHutVO9xCnDwDQQitl1PYDJYdSr8Gkztp9I+H54xjF76EPUViHfVXF+sch
LYYtaQd8Pi15ckj/mCTVOSNwgLAH+FVEQ3ugAxxcohjKeHl1oEUGiZiZyWxCaNmTqIm6di+ChiYd
PMrD0Qq0HvZ2o5X9RFkebhY2G0+pUaWeWTfHNsUFIDTI4TTYDZ6tVXTDuxpkd2BCXXuMSy8MpbgO
acu2TdGPW0uL8RZUQrrQzkv8aZxgepeWfgGV3SaptlM5s9V0U7ic4Y9Vc8Rx/5jiXyc4FUQU965W
WfuxzJFKdDEMpAbt5JD2OHGmvKTIDxpuSYoehDmgTBcX6YNDlfI6uyrxLcRtNVqp3zC0n4lV8y91
a9BqIxgYFDWH8V5Ki6t8jCRMpuSViPB1+1Z6Tezkezw5b5p+QDacCuohF7zNZA1lGL17Jg7ZW04U
P8eaE0P5m/Smxx3bncpOeGRsxzsrqm6oVASbmgnX0vX8UPdJ4+WdEK6dcHSfWuz2pJBiaw36D5o2
5b5M6FPLs50q4NujUHLMzFjBiyy7t6xB+mkRxW7bhsmJ2N3d6PTg4LfXNM2qIC/b+FD0wNcBNGZu
sI4eJiLMm7EqcV/IVLvSZLgZTPS/87S/slhTugpphTeFNujgcQ/7rfhhwtNq005A6Qtciv9D2JUt
Oapr2S8iQmLm1RjjMdM5Dy9EDpUIMUigAdDX9/Jjd3Tc+3qiTmWWDdLea+ySS7ygtBGkEtn4Xhyd
Zw7dj4nSE+XzoZ4RYT9yBtim3ZKm8XI5hTs2xx3AUMo22Yw2ObxcqNuV01H2a1goHG21l+7UiJiK
TrG87/Ff1pTtUr6e1yGBxIJXSAKOpd2HbYXsUz0c8Ft1+QJRRLEyAkqJQm23WshLErkVvk02k29Q
3tI0DxB8nauI/YyIa9n6ooJjrb1T/py+zmudncjYf1Rj/SrnrBtxHeEB8qXmp4zTuVwlL2oYmFvs
0ZuJexjv3LJLJkJLRLYFIH80mArA5RQ/PdvyNHvKEvkGhdLLUInH0a1nzW8TT5w+yQVPbIzoZqvg
f9LxXwbNap6KbD+2Itv6c5jssilYtt3k0zyY0Zop5Q/6LW5SkxQ+imiyqKXzSF7PNthY66EKsleb
rEmCize5+9WfIXs1YX9laTi9TqnW56kmzWkIZ+9ZTKjwDKtp2ElkchZtgrBfpCT4O6Fh+c+GTpRz
MLbfDEUeu2CRZ906fYS/SYMrxbStvJQUg9Zhua4o45P+aPJwAlWaiGPKkYQWxzgrlv6z6qKd5VXB
EnVfxeOwc2T4rA26HUcu9RbCvy4XzXpUMkG1ULe+BFH0MiKfy4UqQwBH9Ebq4QPpPeLiefJqZjMD
8wNrKZBBX6SjwFGRXTpPHqlyHx2mNXurAN9MI2ptlDgF860qN8RL0YcIMPPH53hsfocUH3YN9BwG
uiYDZI75TwSevfhIt98kaWs3buayaJnNziLiCUJLpd3WxhRI8NrOmU63yjRRXkf9haWqWCt4S6ua
H5MYtdGuJfgoFnYVcORvYt3q80zSLyWylxq/7lZl7Jy14iAbfmxIdJeN9XGM5GE0Pj4WvtdVhrLl
EBkTbPDSvMuGDz+0y5Z4ENPVM192I/Ufw358itLm3ouHd1aRq2MZ/K3Gv/pTgIAEvxiIP6JP1d9a
2hQ4qv9FMVDFQEz3rexfjM8fRF2VaYc32nLvDdCQhw6ytUwC/hmt+AzWJdilEagLmSIrsI72k6Km
0BInWDIHbykc6Bvpu7GA+e1+9j1eBqt/wAzywx0m3XndB2H9JUZQ33qFik0mtPRde1WYtAB++dFW
1Qmaa5MExbO4/ppKvmEyg7FyYScxkENqgi3iqrdWI04MQgdcINb/sBoLmaejF6SBoFy3606dy65J
JOAmijIE3Qq8/wGRDynrp2K6KROqtIMlltDCsPB39rTYuGhYH+kqL3NrnqIIafFZ8LQ08sR4e5hi
PNmEC3Rk8+pArYfq2hub4/d4Jj20Fo2BG4+dRzVYYHLuQhxaC3j4BvpNBb8DG/yPlGCEtv69nOoB
erdo12FU1ELtGzJ89dyIPNTsKXBeWc38LZqDHHjvLmbDkaX6scdxtJmn6C72UUEdtO+N1A0C5hHe
QN3FNj7AU+ShKB/WCqzSTUohR+hyNmjwIvocdNmJC5KnFE4TERURVWhKarxvopJdQtnzQOk5s/He
G71tlrW7OoF6IIh38+AfWDcWtNFnPBT5WvkfzAezbxMUNa38O8S8sMb0ZwqCvUnqD2ebrzDgF1Ox
fRIqdArbrsYNuNwBi3uZa3zUk1iP/WqOjNiyQSjLZvRxw8l0njciQAvcWDdFFGcwvWh073XVA/DR
ZEOkKgRpHyQZS2aRct2D5q5QUNpq79HTzXew8ktq5j1folPaNf9i5R0iMhxq7X+mRNZYfuajlhHK
28US5DRZf2LXPc1Z/dWypahWfR8YHNgexgDfIKx3jqEBI9sokPcyE0AivAMQ+0O69NvYLJ99jaK1
OhNRbhNDC4SVH/sQ+gpk2uA2yO4JnVEtzdHdLTl2DxG4D0hFZgil1Z7H8RN1dck98Yqg+YtQOBpZ
d28brO4tCuHnBeWNasKCn53jjn172j0pH0tEhqAcFiC2z48dtme0SaOYx9sYhTMwVBV6smC32cSU
vgV0fJ+8diorWyGRNkSuYDrYYzyPV7+v9nXWtXkC22Y+8fSi/Qy3VC3eF5I2RY94ajzT/MxjPuaO
reFW4/zdjhnqxoY6qcsprBhwP//dhB1orPTPEl5MIbQPzntvF/rZNGhDo8GnCTODZs2s8KYpX0hv
8kRkB9wPsESEyKYwzd5Lhzqf+mAfx8s/23XPoSF1jhwaDE3zvlvavO5JubT1du79nVLkz7bkynHm
hkj7hNBKFV6QbSfa5EN166GGiEhIz+Si8j8RLo/ARYyVtYdi7WnGX4bwFlrH99lK61zgWZ9IeJog
rMXD8iq86JE1kAs5Mv2bltWViUMlr0J9sZ2/pKqO6xpfWsfR6OyeTGjuVqShbVzF7psI1R9RgIaA
voRofKvi6Nj74UXP0SULh22KvP1NxWiZCKB/PrQraVs4EQPyS829aJddY7oLT1AGm+nHOU4sKkbI
MXXk0uroQcNnn/dVdmwgSeqj9SPgw57QajeaR8vvEQr6G6Z2449tySaY8IaIHNrlLsXsl4BHwiB2
PwnzhOnqi3Z9SaTbx82wa0aZi7g/VoPbzRCdY/BUIFz6UBaZpFet5geQD+g97YZdNTFMjN2zC3gO
qwHugFW+dwZcGEN61aqGcuIhjkUc5vrErAFGCSkP7k50MU9yvGDq+peu0SbgrsQykGcelBV04yzQ
QlSfoptNnOLugegc4OZn0GAkxk3QJV2fd02yT1r2ZtqoRIyRVwqGObB30+vck11n+hGLH1BRWdcN
7mPExDfpcsX1429W0u2w8PBdHXkx7gmXFi6co0K6yBWEqoNnulMfhMuGsEkegWCybZekD80co9Z8
8IqsmXLZkidtxlIo/Zpwde1HtrcxWrPFjNONtV8VwMAD7ZuLwq57CsbMXSXTY1619CNYceNzv59w
aIV6ly3kx45NwRq+rak9RDXbe6ICAAi4kY6sMDLdR6bfIdusHCzGuca6Nz9rnoIAFz5Grcc5BHRX
DXUJZdwBGQSyBJzy7juCgEG8D2UbDQoDjQVugUStO9eG9VkKPF4p2kQBNuicCXR6BvEI6MsASFqk
GjcJQWnQODZ4TxHpFBj1QRpb+jMYKhNeM14vOa+AkZkJZt0whGBv4NWpUaq7rVVPlbJgbPFdt0Dq
NykbcTmZ6plVabpdUYiQe5w+VCI5Ip4DlMxcNtNwHSBhL5QGA9612G1BErlCDlDs19S9RkNV73ln
pp0QCVbd+Llb/T+wBThhG/nY8SbBQKzfum48CuFeq6j97Zaufgwq6AcbkPUY+dcX35IfGTUP04il
FPaLr0ZXLTAxhyVlkpfOcSTgdTit4cdEya+h10yictUbhh+5uOngfC/veH1JGoIf0cSF5nO/J55+
QNI6P+i+hsJtPftp854wG+YJD9yZGf+uStVWM3nG93JeR3WJDUWFAQ0RDR58Cn/9GVBuVrihe4oU
UlhS6bC+4JxMgf7kxtyCyZtkzEHuo2OFIq1ST5dQYhJTIbYtScPc0uGbsNsuCynkhq8tzoQQq/7a
a+TbNxrLWYBiziF55rDOAkB5sFmK86pDB3XbBXuejp8sMMdxbv6iSJ6B5P42wXTUfMWoh+BpPuDt
xEMMTU2EyuJ6qMrE8wG18NFuVdWWVYsyLZ8Uvq1KyNLKUBPo8KLb0gjh23QYE+SlL956ngUgulXA
tUOzB8XarIhUeu+3A4Bq95fimZ+HaHuzTw4zmlmteJyMUju1spe2QeFiOGowd6NCgWMdHCbOe2zr
4btU/J9HzM5bJQXOUl0C2v4aMt5JVb/jLLt0ffZrNRqEtY3/hgzR2pXp7yo9I5uM43zpMQwIri7Y
ZtIz7g1U6ixpvBHEudxPwBBSnz/2AcrnZgG6oY7IhwixEnoqLpIqPRkPWJSX2KVYFOCBZW2bsh+y
BSZ+7wAR6i/X7TlIkPLIJ7XvSLwLp7ZcGJDbtaVfQxyfgiQ6ddmNKK7v/BWdGqO6jjb7UH3PtzNh
QK8FhmZL2VPq12ceRQXrmg89yqvM6r9EBDuejX+UVRB0uhATyRoCXVMPagKHAEnH5taVuBnxoEEB
+8yAUNRJ0Oaxidkm6voLzcRh1t6lSqFBnx0wfZdwgAIhEp8ZYsHaeYCEC+1CtBYedsQ22gg5ZFuq
sLkpBo8Nrg+d2NM8pQCiFX1INH+tHAw/ZpCIMaj0vR+rR6Fgb6JKYE0e1RmHeoLLQSJiTrSl32A4
YpVFwd7Qb4ZR3QPB3aVtXBAsjNr6x9jXe55hcsZOJLT7tBmHqYjVw7ZSs4M+tdmuky3rhbPcD+Mi
RZZe2A4vqYjAMTsgEdgm10PqJbRYG/rEqjXYA3D/G1JQjFa1/3CRFKuttxzQ8lj7ezIHO3xT2I1D
70IZtFw0gLV+DcLCp8MZbN6SL0Pz3RqaYZ5uXtK6tnkdqqmcXPsI2RE0FGN/CRdkYjVzOBQmVnY7
SsCnJkyqjQsI3y02RlOVUhc1pDJnhG5n7h7DxfuMsN9uiJtN0UFgXTDaAxmOUxBZ8gkuKIiL2680
VqcAybZ53DlkkfP2Hv8k7BxCXUUMpQ/QJw5jN4qE/CH4gMDmwZkZnnL62Hprg192onnYyWud1lea
uftRVlfIaB4gztl7DfKxZeX9yZHtRE2/uUZ3qquW7ersg+XxS796p7hymFIRKVn60GPnWIDPSjZX
OK/JFlhKiQIpPBgNxi4KEJ0BRCr6cUAjXiI9fP/NvQvbp64WIMqacYTfmE6588Y74nX3LqF3zew+
XDw8L2NaphU4t9QuiBTsH1CtkeWLkVHudbgJ9PxtRvreRtjNBzudopb1yHDUpxVIXUaSYzvVl9WG
dwHTPwonkVnH9shqP8kzGS43nuVCfP8EUfu2trXaBBIAcJdEl8ivdobMewGkEF8ozuS2tZ/grf6t
c/jHeghnlBq2fJ5uz3p3kJPtt2083LdESNzBDUIfYwCTpBmaPE1HcGIDmq87slfJ/AX8HKd2f22m
dBMLL5/bAQPoIrxtJGM0AbRR9x0ZqKD6yEJFaO8mrFJrEBetsT9RRx8D1Ydb6qWHQWLvM+3HRNIy
FvqnimExMLE+Z249zSlD+IQfc4Q5DifdY7CAFu0Qp+h4CsHjoKLt28NoGMwcr0eci3k4Va1C5e4S
/0YT7KpIeeAIUIbV6DMULkXTR8S2aBlBcTem1qXCWy3voXvZA1o7A7N+R0oj/ncLnxDKFsqI6q8Z
A3AoJSjYIHnnS/MaL8sOVWrFmJm7xJ/PQ1PpHSHpxcEr4WliNjxy60dmB/LJ2aj36FNosEDo+Ryp
esK4za3biBlp6q1ef2mDB2tJ63XTj+pde+hz7pHYyUmwrSjeymFFrWYyvSbtrfpciBmK9nUbaol1
s6PJ1mT8e7WIzojJe2uANzQwum7W0ZzjYO2L2nVn5OEX4GqLppsLNsGbFCZH4vQhTaqXqurvLHGH
tF3voqo6oxIH0VNt0wLGHY8ZerYCCARzYReoUYPhUQuBUlO88aJtTK563xRJYG/X41JiVHpUCNm4
EbASQOW9pX7Z19mRAhitfLPsV9EeMWKdupUhRdsxAE+EXCAgKwGZ3UUmdDnMW2ivn8C3JHdqDTeg
sT51KopYzcc0Wj5NdMoY+K0Gbztn6ph46V2y3MaMuNrYwHQbPMt3cm3A0iDXUyAyAs+D/Ioo3i03
w8HJxIJbb1l3dMieAiW8TdzGIJsm8zLbSeE3WB6nebygWClH/Emp1XR2VX032KTZOV/8TS0kKkT0
B5LZE6UcYfExENZ1iz6w1yYDnpwYcpKhuMNweFrT4aPny3ZY+BdQxMIm9SlS4hgBmWm094/M4ohY
4N2q9HGGiTbt3Q94znrjxnjPIn6cub9vvJWDW0IFj0zX78EuZ8NsmVTDgi+rDnIyAbpOpdgiQwmD
g9M/fsofKQ6aqQ7zChaTuJOlWCf0PZKqGFZyQkHNWxp2r1OtDmmg3rM1AwZGCrKC1CFAZ10SLuhy
CwpmmlMzibdl9ZK8UfwDlr6TVc3flLBX4/tyEw3tfuI4auQY37soPS9BVXjow0J1gDpaLwQWp2aU
KSncPPEBF185LhjRKNBbFCvRX5wDZ+mxe5Wux2w1ZVMF3xKD6Jqgll6KX68JvyRZTuEERn4m6L6J
PJTL9oBrA4guFoZvcaHukzn3NVTRuyTtc1sN684bvNLBjJ9br8MWHZ6ymd+F4Xyc5AroMN6DQ9oT
xXag0B9XMr8tAmK+ZDj1rn9WSNmGM1zsxcR3bprOcZv54BKDX2njIEeCxok7hq+i7YqG0maThZhs
J4kwTQ/Sn7n7HlSi867nvyFUAh6ycjeZWH8XrDjZCHBzGG0xLGBcBGX7LsBx2oGWCA127gGodKUg
YCBPiAwsdNrs4qXbIbajxAKUHomH9O0YQrw5WZ5ImwATWmfsAi3b4Zt4oYvDRMBbJOs06QFG7ROp
093igl9NIN2I4F3p/OXf4qHzI7pZe3qHtPfWliaKv/sR78PE2DOEUue+QdZAXZtzxsJzqBCAEtYP
FKmoZe2a12XC1i48QKxRnOtaYkZan21nAIhaUcard66r7qHr6C/kyHedTd/lUj21Y3x2mdpT5Rfr
QK7WriPmi+Z9TNR+Ef2rSf2TU2SPnJcHkaHSHDGB98kNeKoUQowx4vcAeWGDKxbXbaWgD1Mq76sx
NptKtCCiWz3lwh8/ASpdusx/DwzOLW2XY2vtwZu7q62wyYPHLYc0BF2PhLE42LOhK0k6vyGLrIym
5QGdNkewZsfaNm/E1fsWL8dm1s2eRwJhkA0W+KVCd64cXqYFmo8hS1DhYlmVJwoOFzICxJwM9iEG
ocY0Y8VdAlJGdQO3gTH9OahgA4lGr/AlbFCOGrXhSwx+MFPbcSBgLWJ4RdT8nEzZpQ9ADQqKTQM4
0IzjYyOzqBwic101HsA+BTVW3VqeMPdAzrP295b4dgOpQj6P7VNAhkuNvyLkdLuAw+bZX+Kw+8b0
0IL7HchyvXndTWvuRtt/epl4hSzvUovbyN22uzbtT2pWuJCx9CzpOYpGAqfai/a6S9h9Vu18IgPo
7nbE7glLg6brA9aVUnf9US/VMfXkAaqCQ7uC8/b/qpBvyRLc6X49hlIX0gZFP7OXmVXPEnLLiFSH
DCUjI3YK6AravRfZ8xj557SOH9PUgvlNYEGLcZ318m/xFQAkKDAUxNZhs2xcHRWrwdiXsNwziO20
cemgya5j/riK9b3jIBsG3Om5Ioh6jiIsfZiI9ut8q1dstn3XnPCJFTHuicjNBZEVoCG/kAmMb4xV
1zjWOXJBoM1H+pjtH4aYnaEtLLlZCz0KLNdfnnrOAkQ/BOtnN3b30rqSVbXOFbM5R2MKyN4XeIRA
e18lfsSgDPqUmL8bSXwZ9fJRhe2X69O7GE7AulFPrsaIZ248To/kJdMflF0eaN1USAVEfg+oFNaS
A6mneguZiQae0B8WBRQ60ZiHKbQhfjnHrAHBkCLC790ogln9JQLRNkKAEPRDnkJGIcb21c/q37AP
8skD6zH1+1GjNhHquG1bd8VY2ZebfskGQRHH9iVAGLLC6bg6vUsyu41T2eYe1IA4F3ZqqUoxYKph
0xMI3zKJhl2crVuUTVyoboEQNvcmw+ZLgpuocOtp9gIv4tmPdKmtQOVEjSc6Pmc6wkIyltlKSsRs
73wMahOu9Cmrigz2vWHBroK8+zpqH6AnzJ3hm0phWIgg2R/4l9RdDqRkF4mnhXbHtovOjQW+CWSe
+uYNQMTWJP12iugrWLZsMyYQxSyWAgnKIAXAtISwKGDh3cYTGGob99RQlKsQcJdNmmMzgADO3030
iUfLcw8CxwciMxP8rbIGrDTsRj2coQV68lf7Vwk8upF6g7DiGnR39ZD9VOFXhG19JvgqWdx/Bro5
C9zZkYuLfvBA/SECCMyqm9R1WZN115r+DYwENJNvavkJIjDFCdp0weFNLZ03DncRxFoUkyfJ0USX
kyXO4YrJ66mBCaW+GrPctS07oKF3N6zzmUxVngK5dEn31q/RAd6ogvMpH0j2YLrsdvICL8R7OGus
ZwnEQh4oj0zxg0fnnVbmeWr/ZQm9rCPdKrmcRIoJwYNUkq13zi1fIKwAi/a5CT6nCeKoCBcm6tWv
qQ7u8dGfBtccaMTOAefX9jbiM4jrA41ZDeOW39rr6k35uCKBj9sdAccAk+1mxjy06UwM2RZwL9a/
3e5yJauchZDKLD5wC+1yyuOHiOhS0uipMdAvOZU8VzhYN4KPWx1nh6jyi8oFb4wN0Ifxvd+lDHIS
bJfrfN9AL+Rm+peF2JX5/I8YdlI1iMrF7ZzuEK0fBuWEExcLGLqUcPVEFuAclfcrZI2pCSGpU994
vbcGjtkQ6+ImiRbEii301QeVC7YXwnoP+8Qs9spDzVONk5nN1dV50zUAKDUlyWk09AArz6v1mtMN
Fd50dvybRlZGs/r2o2YvVHrXE7Ff1XKCJmWXmey563EUdWKfarmLqr6kgJoN5XlMReF7M3RVBDd7
txwwkr8uFfa+BgaAoAlhvRmHF4tdideQmYB+hLtwylu/ucPvnqAdakUFB19PPodwLBQ+29MRpPyU
rJClI/eAUL5ZmcMGRkGzLguITYPTE4vo4HBDtFM+SXKsBxiFkaEDCIOhsHhphge4lC99HG/hmTo2
SXRFyk2J4oxzAMIzWKe9HLMLDNNAUrT6hPgrg57lMnrLoU/MCTfd3mr2Rys4olkFgi08Uz7ue18d
EG/8icv5jS3zW9KvUFyEDBqZwD65ePoRyBqoa6SdLnSLaLgnzJcvLOvvBl/oLdIzHhAXnfu6IZuk
N0lhpT02sTkl64R1zNf/8Mm+dCHuJe3GN/w53EP99DOAgi+Mg+0azDJdwHfZVb1OQn01LURZHIpx
WCimMpzjH0OTQyMxsvkOmmHSw14kafqTJT3WNZC2tYC/1PrZIc4AaqeR/jQT1II3zzP4L6Dj7fAR
JRT2LWj2TfVuiX2QMUs2GWaDDTAckOdyuaTxc0rZsknH+YKhDGGIUuwzz+36xWG3QwPdnIx93k8+
9kgBUUSiQfEv6wOqBZ6JBWsrWcvyWIDE6empmnFdtPRJsuWklNt7IdorOFgUmralletvzcDNRh5q
AvV65BT5eRk9UiTobjJmN51cjrrx/iK/vo7M+8YlfV4Mv3RL/zYE5IVC1gUt6iGJhyKhEPKY7OS1
dt3WOn0LvNbPuZl3Huo68C7X7w0bCHhYuav78U4MGO3MLPdDsOIyGZFuwIevFL62MbEfPbvR8CxA
iEUHuXkdvEtYd/uVF0NYHW2bXNDYeR41aBAw3CCawLaivCPdtl50sZB2hxM0vOpGz4KF99uPEcez
VUjwjh1/Hvr5eYagt4Zf6CYOOBgGOSEe+3fG0mswer9GuLoIY4yGnWlbSNbEqwj5nMNyYaHhiD4y
2T9GZNyOs9mGFsLemhzCyNz1SHFwQfe8rv2yNXV1Im7BQrxAjilnyTetbB/BK4H5nAEXeFVzGObk
DkPVX8fCzwQkTTxiLllUP0KCOoicrgIplct7EnQfWQ0uQw/TDp6up2WUf7bzVjDebTnM6bqfjT4k
imcbb7rhwVWCz5+7a6vTuzUDlRIxKCzgcrsDmHYJOmhy46CCWqFN9/7CclBhClV00UcTaKwYVXo/
y2VvPSCCAsIVXGIeE5faJVuZhXsbNj+TwMXfxxAU+9UH4DoGeDuAJjiMMb476AjT1YC1EhFmO/Da
OVS2uLeneNzYGr9hDd1wPsGQhiVgH8gMivNgu8roVYgRGxdeAwlAkNq5jFgPG4FdP6rpVrE1YHQa
dzJS6zYAM5cMmN4xm06buJpyvS7fw+gOS9YcFHrWkAxzD5D+jAqtLZKbDhWEr9ph8zXmOATdG6CY
nyoAnUr6Zj8OKGGLUUnvpThBsj0o1YvXmosMPTyKWYLgCAjrRJDLxsO2PpdeGl0zLzsumAWww6SP
/TCFm2Tx7EE1SDJLONSReG/9jQdBaJmkyC1Yb9AK9HCZUKBSHVDHKqhywaqfBRwtZCZYlBb3kUIT
hsULoUykvQW+Q7wqAH+bOblvdfUa4xwIErMja3XtPAtZrgVPtYQhXoIgzVBKQdy+MfAGDXLA6VjD
mOmNId+gvgWuBxl/JjN7aqmGhpKGH6YBodkTjI4NHXcILn3JLPFyl7G+gM8EPyurnlukYNFEf7aq
vggTFbhIDIhWojdu9cqp4a99z4rervhjLoLfw9tBqwhmmiyXPsR0izE3vM4OqmsvU90FtYLt3ZhB
z6Xq5Ypf8xpJ81hDJZ8HLfIuh7HKDu0AT3s118shIx0C2mBALzkHVWqtbne+qc7yNgtCMvWjVHII
qO63VRM9QeNZo3IbHJQB79oFT9DoHMVEkARkEAUBYJcCH8MrQ7EZhDjeUxQQ44J1DUVztH9telU2
HHJ0EpeSdWiRTxacFrAiQ/GwGP3nEUyW4CivDKMFcBbidgEQ+0FEhy7Uv8HSvfRUnz1/tnnop98m
JjtstqCy1Y1RrZDE7DXsw7H0rsOMZVHhBdpuj8pK5D3VKKSI3HQftxiyEvYxU7EPquGr9cUvHkZo
XvVwGdnwKFowHHrFjR626zbpwBJwho3Vptkjfu0vHS/PVRWfYL8SKKdGkjyZcV62p2E0hyxoX6Ie
YzxG+rDoMi/3vSA4tkC7C0gk7/sKTncvdUDDAHEyB8sxcqQSkL3mNDVVYXQA06M9OwtiktFHJpyP
UDHoVGzmfxPuF0gbC/A/AhQBaLEZ4jqGPMM+QTMJmU5dbYcufEwWLCWVrt/6yD+BY95IqQ+aje8j
wCEAQ88JlceYQBgsEAgOV4l/4lDu1L73FJrmTE34nSHniLXzezeoy+BhLeUtRkqC9yqo5y12/KH8
z9a4/89RliRJAD+0nyCu9f9Y4xplZIh4zOkF1OkzvH/f0g9GzJXqv+XO/rcf5P9vp1fljfUUgMl9
8UOcsZiyh08HRO0//2vo/5B2XstxI03aviJEwJvTBtrSU2xS0glClEbw3uPq94E2dtUE8Tf++fZ0
GKPsKpTJynzNZ2I3vj0mvdVJhVHS52J3g0l2F3ZRifhBcF/f0jVSN+q3Gq0B92v1iLe4uBJxgS9K
QENXYbBBfJgrnDVu5JpaHJdnr9R+qEFx6Hzll9EHB72OX9skW6GMLs2iqXHYGLxd4IzP6alUJwTw
OeU5Nuij3udo1q+J0C2GQM4EnZFJPnXO2veqNEkUKvPnsYQgF21081gm/QoZeEEqBrrfRZSJsnmh
WCBVktuiZVRggFIeh3HzUt1NjU/eBkd5Z7z+4P33BTUIFd+tFdK6ukC7RSdONaAiqwryH7M5rFGo
GXxZKs8jBEjarHrr4HkmbDs/f7O0rNh5mbiX8vjZBza87xLhmZbJk6i29V6oG/RdLdbUmP9wu3wC
3mi8QTAt8yccVZG1R6uMBaqhw0mL0q+dqoOOmqB6RcTjJB7elbal15FQfjLH8Yym4H2SmAeMOwAV
Qiv0E//J69HIUWP1rAtm4GS+GYKGV55SaBc0AunvRnLZ33Bn4YJmvVbAlW7yViCT9vtwjY++QJ1V
LiUsZgTNTFcbclJUPIwHrp/iflIKtrYUEmEA/szvQSvu1mS01kLOloY7CF5aZB6kyIJL630U1wR7
PknDQzhFdYESD94amsTx93HxQXnsYlQJ87N4ck/VXWLzkjhN+ofe7t9aQPwJhaE6cAUR1az5+eAK
0ljWeQqdRLzVYVpn6cpOWpot/SLApHRzsZHaxBgDlQba2RsOVZ3sSlk8rByqSxtGB12qol+DHsJc
LEdrDawAGzdDQaV1Rgc4bXQznPv3+Ka3JRv9li85KrM1unPddo0jvDA8VVY4zNEFAqUz18fw9N4t
erlPz6RQVE8PJSnhyvAWxB5UGcYZKkAiAp/abImLVqDhdk37OD5qO+3GdyJb22eP/qlYmUhZXLgt
GIKoTV4rhJyvhhDVgV6pxOTMVciVLpT/5GrwowkSYZu21ivkm5fElMgq0Vd7oIpOplPT9JAHzZyY
zhMhstCePK+Ddyu6B/77w9AMJ0nCUadSTbTkzKLaqZ0/boAtAPxWgeKPKoi/XMzGDZnpVo+t97YA
eJ0ogAoBSkCHr6AmjMHg7wIzO0R9NtrREPbbLDXLHS/rQ4M0xD2YHtUpYbLuEh2oYEWu9NhWPRzm
oaMFEAicYhQkb7o+Rd6lQbxJzYwc1qcxHlSkyDa5JJE9Gy9oPrekX7r/PMgaqr5hek67JHkzfFk4
yq4gOHLf1sgkBflWiZVh51MIOw0JhmYBh/e2Q9EFJaHqGX7MuwSiyA4LqkxJKBRONQD60KZKBpXD
0R5iSbvXBkm+9wUF2CQ36lGFtohArPxeBBTv3c4X7UKPQdSY0pvXAbULJcqamhhWt2MI85g3FQlz
mVoFgq/tq2cBuM1GqwdEJEYHdCxuCqnfKy3abZCNXr1e+mJkLk5ToI/kUkSa09XPQyn0h6bBfUsT
JfO2NuKaTGHM8VAjDR1i9wGaubqDGyI4Q9B8icacFknxDr0RQBucRNtKWutQl2az1QYfMIIcsfnC
SD5IKTAm10JjT0zH39wD6S5zjV8Rfdfe8HDVgeuwaScGqGd15laO4+FBonO2GRsr2AaJlm3QN6v5
DoloB5BKwfAr3/ug45VgNFTytVxyILVSttVj79S6+T0y129Gnj7w7EBJWPiqjlzcbVY1DncUfIq4
je8kQVQdIJSYGapTVdZMIXbF0RP//8kLRAEOn4r/rQELwkz0N0EJtmannEQrvGMldlx7NWA6aVv8
rj3a3Rad1hNFUWRvQrncJU3nbVOpFU5UGOlSmnm9T2CY0ETx1NcuSr7LvjxANxrVfQqk86EpmZdC
kBunNIeIprfg2ZjcsdZGOT6NBn0dKxrANGoCGnyW8a4Jo37US5MW2JSuWtgtUyQxt1I5RHYHqH5T
99ObMtLvAfdE++uH0kIShoakLMuiTqLySTqJtExHINFHaQ3/VZXi9DDx2KhnXQ+zlC+DkhAVmYfb
JG88/Y6L20MzDMBy+vR68pxmy9kOunfT3gT2CDR1j8HHqkvZwshMjlmqyOIkISfPHhzeUGlqJvok
FHlrx819BDYlzZ+vj2vh1jAlkVaDpCGTgYDPx2GlmICNXhGgPOVqD2Oh/HaBS6zM3UoMbbpWLqZu
5AneJBW3IgjkjVFk9Oqfro9i4ba4HIU2myohDE2JKl52HiZqHjAb2MRu+gBO7NEMzO9caStOA4tD
wihd5ppHlGq+GhAArpQ2YEiZZ97ESr5DO/X39THJC8p7uFP/jTHLVwSaJUOaMCh1n91TUD/hfLTt
9lNm6W2NQ7gTbOtO26s7eKyn6kiJu970+/quO/wHqZkpo3NiiYjLI9Y7WyRSmxeF3EXZGbMsTf0O
7WZlhSyJOV1GmEvgxXAOWqnPsrMBT4NX/3PMtVZsUG8QNnTfj2BWIqc7lE/hTbzF+ul4fa4X8jYK
zaDzUALUeZ3O0txJiVPN3DA7x0lO+dIEnKg+KEh8lFPn0jPGnZgGa54EC9nUh6DTj7rYFqbSBNU4
1WOGNIY6RbGD+wrElCw7uVbAcqNZYcIotEFJIu9o1c71QS9P+sWoZ58Vyh8YSZlRU+Z+SW+HLanB
vW5Hp/CBJrRj7NN76ZWubr5fK3EsPWovxo4Y6cexD7ko0rv3MyQPpR0tno1siz+Gc2ZHdmvLOwpc
0B0OsI+2K2OW+YdnOkofAs9OCjHV1F4uWcq0kXZ1vokd99HaWk/6DpRMfjZX4i2dE38XliVOP+fi
G8dKPAZiXUfnjhJsNH4lT1r5iku3xGWEWU6Oj6SlDXmSnVvlZ1kfBU3aZoi3Xp+25SCYkSLcyhWo
z/ZHnNeiNcpDdE7js9G/g6oGg7dyBqzFmG0H3RN8+pkcAZnf3aHiuof2eRDlbuVpIS0dq4i2/e9Y
Zqve77RMz6bDLHo1DUesdztQrjzYWe9h4qQba08xWuZFgEzCympY3nFonBp/HC0wBv+4HPwmkami
8Earcrv4nR+9A9LSe+8pJXvYNT/j1+JWsvVdfOokO3q//g0XBBRR3VV0YmMXjETg9AEu1mLomWlu
lioPRN/rnbI3z0ORgmICSEorAEZHPvzwSuzfYbZ6Ki/ITtDe8qx4yc0aVRD0/fyefnOZTTilut12
gYwgjxTe4Ns7SWvdZA3iSEOpwc0UHsEev+kCRNFwzFcshZY2FZJzGvapMoYM8+vIFaXUb10eQ0Vd
HdUGykAprcitSUvnhMo7mrcuyqSfbIAL1HBdwU/Cs3/MeewW++CfEoWTDfCFrXgY12ypF+NR95jk
vVCJN+Yfh05F2jSjG5/lp/zo43AWnX9CI3nhPWqvCc4uLkNcLSyKsXA5xblqWS41Xl/pbDX9TrRl
u9ogBhY6gv1ztLWTcldvFWxv/SfXHv+t7wlFHrSE/0aePu3FGkTjIQuwdCMyQDhR+q5UE6mOdoY4
wt7yV46tpWv9MtpsxQ9xBNfEj7OzJ2THUGg2ua8xpp8Q3vcV5LVIW8kjlkQDGZ+GEQQCnJ/9Nby2
BtUXi9G534Fa2ijVvvziUiaptyn4403R7Q6BsyZCt1Sl+xB1dsvwbPVaXRtgSJMhKrfNXX0AvOQM
t+lTsbYxlo7pyxHO7ps4VZukzUga1KfWGThHjlS+/QcX7fDGkR2PbI1b9WnNl3t1ZmcrJ2ljw41r
4rrfkXb9hbQNuvbBLjgXDpiOl+ELskSZuFl99y1dF5fjna0hM67N0gj5ovER2CQoYdpjNjgPMB8P
41Y9UIR2jBfvi//v37Ufvuks+wfDExcJxMdzFtYHLxGPtSuBYFq72ZcPHp7PJuxzoNfm7HvqvhZ0
HjUHvH4HzgLFKWx/l94MuGIBw13bH0tHN2LPKjYYFPU++XA1pq/nYaNl5+AVqWu72k+vmMIRnqYz
Z3Lgkp+v33qLn49irEhyjyKF+Slz0RotVwwgwep46sx6XxTacx0ob4EfvFwPtTi2i1CzBAb2p1Ck
JTmtFwWw3EIYc2vy1WujmeUuRuqh3OT58Hd6UFS99SVTzCcKVg/paH67PprlhfF3ONYsRY8VDTGW
3kvPDboBoOKO6c7bIs8IE2yXOPiZOisBV+Zv7okgxAWW09NKHGxgq6fhR77rDz97O3I3slPawvH/
HHF2bmqFJZpZzRC9V1/euPtmP1HbNwXSwfoOUYeNfFir0i9PKx7iFElVQ+Kt+fEGlDsDvpvnRWfl
QbRxh94nd4INWdL2b5Ld6k0/7d75c4fk5X+izT9io0WDEVWIZtc7hALljXZwH1t7tOGgoeiFr/zq
eTn9/k8RDc4SBcC1pFuz8WVmU+pRYcHDSehKWn3NXPqKtxnGKmdXFGepGF6kPDA3UQ/aCxipSPF5
0g2M1EMKBOZIOZuTodYefFgJAOOUl7L0bwHUq5vrK+7zbuK1r5imqk7vflOfHbGxL7SjloMUHEPg
0iIQGXS8AGmhBbKythcj4VOmol6Oaem82d7L2iDCMwkn/WJppwfBOwCbu8AqDi1g0u31YX3eRwzr
ItjsHCrrOBIaVeXN6fY/mzz8TmFltSs9vVT+358Z68GPy7hsRitEKC39kx/DbDu5h+IY8mpfX1Kf
x0POSC71R2VassTZihLj3iiFVkjOKuR2TX8Bi3h9wqTFNfs3gjQbTCqGrEdB5ll2io93Kq3O7nv0
BMLtaH3X9pZpI9B44IlmP8F6XIk9/dvziUThW5Gwh2INzj1LTSB1khIW4dnNrCfE9Sfar2K3Fo0r
2QhR3RrFguZTeSsoCH/APFrJkZdml3eOMQnT45wyn10LC4QmlZldQym3plVvSu3b9SEuzS7bi9TC
kHlMzXvISLCUiGnCpPbGgwLtxMiPuY8hML2ZVn4LoLGp6cojfylJvQw52wKSZ46t5pcpyFvSbeVL
AOw/1tZcehenTqJJqemGLmM583EPZA28aUEKsnOoWcgCHFV5tVy1OJCLENNPuHgvpWOT6YLB10lv
Ndp7qk0/z3GdeqNyI6NefJ88Jt/Wb6m1sNPfL8IivlX68KWTc4Hg1MYqYnuEI4xS6Ep2tjaDsxMY
bEFR9A3PQbzfOHelSNmkypod9efDF5OlizmcpYAF7TVFCOP0rGl4dxnYa9uG3vxgP/zKw3Rwrq92
aXFMhk6HXKZ9DWrm49yhRG+4eUbnut0pO2s3nN3H4p//tlYiqYAs9q6uzOLi20inbCBhhaYD6pqV
lXojRj1Nj0NQGkhbUTxAa8U8esf8pnBGe0rkscNY69EvjvMiqPxxnLAFpRzcDw8wjJ37CPRytzau
aao+nY2oPZrAGnASn4MA6IAMaj4oCdCn3nGCbJuclLf63djSDnWULQIjlsebYa3dsbT6p5NQA84j
czLP9nWih4qXBWpypjG2UejuotiBApe7ub5SlibQYO1xo1mTuf3sq1nAjSPoXMmZQzFAX7Lz0+31
CIsDmdaEbE3u2/O0w0OIoQVpnNBhaJ7jKN/L1fjYWebKkl8YiKXgYSaT81H4mHffMk+MQdtCUFFT
ad/0PSp6a6na0q76EGO22tTUdJktdhV4Dij6NOvt7i76R3g1v3SO8Dtzoi99uPKBFqbvQ8zZOmgM
1DehBQRnDTnqQLqF/iPAQf7X3+hDkGlyL45a3csbpMBZBVL/RWl/AX+Gg3E9xMIBiEEHpuhTsgse
cjaOKinrAAhDfC500Y6ln60mHfrwd+yurbelJrlFCAYEYoz8f5rRi8HELizsGklDuisoQN+n2OXW
G+8l37hkhoIjPV4f2GI8mpK4emP4in72bAuNgIJ1BRrbGeCFuc9xqnJ/gTfon7QT6rPndL9WRF9a
Etj3sJVMthUiKR8HmKJnr1Ws9rOuw1PNhV3h9tuqzP59/mJZEukSJVpR+XTwpfLgKQgWoV0EmS6S
VUyv37NKPl6fvqV9C/x+Av+CAv7kkZEbuDMoWZScTc1/VMf0xfK7p+shlq4ma8LgMhA+0if7uLw3
FEmIRv9/EXFWCwt1k+wLB4w/qcUm720r3Pgr8N+lNT8d4FTUwY/hnPLxQ41d0kiFkgLXiKKbOCn/
Qa373MQN2shdsJbEL06kpSuSIZFqiPNVUQ6hZERdFp0p45MI8po3UudfT+T0WKVyLisSN/y86aGG
JZIoqh5S441+5C8SdTqM4p6FH9K+3/o36jtOTyuJ++fFPoWkJcGOlj97pWH5O7SUm5hD9beg/Bia
r1b0en1YyyH+PsFnB4aXGK5VNr13DrNvUVBvtOCuXDv+FmNcvIdnexbbkqBOYiM6+yjz0HXHmyre
Vm6+stSnN8XHZIXZwgUG6Or0mpqfssXoJhlY+/AsD3ZYudBuOuCBqmGd5CHd8zd/A5DWvj5/02+/
FnR2e/RSniOaKBMUK8981x6Co7Bffw983k0fxzb7TH0quA3qB+EZnf8vfardtgDMNmGlO5Pk6vUh
fd5MH2NNv+XiDlGj7E86EZ5VY9jjE7MpEPC/HmJxRVx8qlmKHkUg1PGiiM6qNNykZfDIGnyDSLKC
n1+aNRI86CIcfvQrZ2FQh6xLL/Ap9VHtCuu3toZjXb7o7VrrfKGnPTlY/o00e+8C9U2jdloGU6Is
3Sb3+Q5Tazv76h5Bet5iofGzehefr8/i0tozwBuD2AYTR3n944cyKthJRRYyi/vggKzEYUKGo0m1
0nH6/AiYxvY3zGw9IHlXK35bcfBB+cfKlyl0N1pV2wrN5QTnleujWsg0P8abfbVcdLsB6CJrHarX
VtuhXOoA532H8ma76OXa4mpReGk9Xg5x9vmGUfJHUYqjc5mDDjeewS5sm6hbuUKWDqjLKLNzMBlH
cJviGJ1h0m5E+S4PcUBvnv0q2maocfvFdmUmP5e2PszkHNTlDWYcJTXbTE4ExOQjFEoHRbnJA/lF
xlONJ9hOCPtXVUR5ovXll/8gvEnxG3jjVFub38ojOhx+1ijTjYmw/Y1ymNzMERM4rJnKL+1zEKGK
QmVXFwETftwIYpbJnuuZ4bkt7rIIsj0o4vp7DqxkZUTywmmP6yFEDBNqkzK/YiiwmT5Yn/AsfRns
qSHjO94dxODtBD9d644sLUqyDQlnP3a3ps9ya5UnQ1e5pvASAcSwNbX62qbZAQreGoJp6cBHFEQU
KaNBpZqD7wbM0JHxi8KzCTu1+Sa04spxv7ilLROsCG6gJKL67KSqsy5XS43jMb5198mWHkRoyy/x
29R2AWy3LzE8X0PXLS6Ki5izYwuhHHyClCY8a9XXBqYycqRftDLFNadcSXUXP9RFpNmBlUlB1ckV
1Z8SDQNteFXdfiPBk19ZfNP3nqcaE+iGywwvWHGeUVvy4DeNRaG63eEhtQ13Bc8Sev4THqYP186O
xaXOw0G1EEmQKad93FOFUahS7LHUu2Q/vezwzSnt6mu/lW8n+tFaofUP8urT6Cz63xq0E0q5s0kc
VQ/dMFVlEp1ui3S7U+PAi7sY4pD3E9fuzjhXt+Zh/CfHGp6rQLMRXdFyztHD9Xle/JoXP2R2F4R+
E+oZJSjqAT5C92+ZgD3XsDK9i4vzIshsdlE1aUeaAeFZEYxjJHb3o6gi66IFb32P1971ES1mJ9bf
aHPvSqRkVCHEuom5HbapvFF20dbfIfAcviNkwuElHAtsrvfVSt1jIXOQRPC8nM06V+a8LBrHQTEq
GXHNynWElHpsMMnxoVDdImOha2vjnM752RoiHs9dWkki4LHZrLaqkJoK+m3n/Gf9NT8m2/7gv+vf
VMfam4fsYRVMsbBHLuPN21Z+2Ci1KTM+D1zarnhu9oUtfxseBmsz7ZFgXEkgFgzTdQj+YAgBOE0E
t/kmcQUxrpDfO7ddfxLl/rFWrZva72SnaqnCyQr4XTNAGzFDpqmoh29qkz/UI9YbLUjHgQa7bCAN
jgC8Kxe8/MP2ZgC4tO0ECzXRbNjFHkOpJw+R60tQXkhFJImPYkE/BsQ6p+qS0llVkHbB2fiCwPQt
pq2nCtbknn29HXbuLY5aR/UWwatuk7S74D9A8wC0u4g/3YEXj5oici2xCgvhJVUlW1BvauSJijVj
4oVy2BTFALMIGRlw5GwBdo3VJAKwRZ4Bw1b/YRy0m2yPTeLWP7iC7W/XUoSFm1sC7CajJMDVCotk
NqohrxUTMNi5DZwofBfzcuW7LRyGkiiLtExg3SNXNcusVEhpmWqyo8xeP0oFYKEW5aBSX3moLZ1Q
xDEkiD3itERmE4c9FTtXiqJz/hVt6h+qLW2Cp8QWXid4GR0Uu71DvWBt+hawIOynv2HnxJimbQZB
bcIpQ0XUTt/4mJ1tI7tyOBTBIB/W8MdL30sE+KvCKKcePO8HJKmU5F5pBufGfXOFX32yYgm9+Lku
/v3Z3YXMK8UIr+XuKp5yL8M8EOdN5cf1vbyUzZFC/x3Fp4/lNkZqkVlVv2UbpMg5fw9snWJi+gdD
hgjWyrAWT4+LiH/+frF7o1Go3WIIeBJ+Hb/Wt/nOfzDO3j+ybgsgojqnu21esDTdpvthP2n3Ha+P
eIEJxDpRwD9Iska9dN4H81Qsd3386s4jmiCqgms9EiwCrlWhXaNSnssqaEgF8Si00e/bBLkduUKp
GHOEr2IknEVzRAFyOnHVVqdxhhLwRjSbU5Qi85/5SKOkGWqHcdhj0uIJuHOWaNaVMhmXJwUrk7m8
BicQOoVMxFJnW1qzUgivjcaad2+D5NnX1q7htQDT3y8+FnXfCK1FnhM6ypGlKx0KbCyvf5A/L9dP
Nz1lj/8ZxOzggxWMQd6Y80HyFrNFo0c+Kel/Fo3wwqtzHzQ+QkU+hOHUE0JHUapjZiF6he6Mp4Sv
A6fYpmubw5gIt3qGNEyVe/fBKNmDXD0XiPxiyfQzUeg+QhXFr6NpH4VSEnZ66e6R7Dh0ITVmP1Tc
lXNQXpy7ieIxNVwlY/7mSzy1HmN3CP7UkWAdpk5wMh+BvAK3xQPKoUKBoJbmZHsDEJmCWJBt/VPA
ze0O+B6tJeULWSonsoW8D10QGfWBj1+yKnFhswotOMeVNcB9TR56MUCgq8CUo+6d69908Q4g8Ucc
XAfv/4kJGcZKH9YWKUKJPOwWpMU5QVgBOlK/xUHxBkeuUsfJZePttJXQS7OO/Yg6pSZ0u+fHMheg
VakR4wxS5TjUxTGl1L4yuqWj+fKqnj1HM5xH4OnyevtviEDomFgD/MJx0UH+DbQ/zleolq3ZyS8w
DchILjKE2SdMEhmbgJwMwT+OO/dk3VRn683blm/aPcoYNirdT9ipThjqNYbmUvJ/GXl2F7n4AWOe
0kTnYLJOa8LJxE257zl4Bk/YRqqwdi0tppgXQ51dS7roGgAIebjBwzdwKhhRR1Pr+F5LXyXOhHSI
N3L6zUfC7PqnXdolFwM1pt91cd713mC5NN05i1CL31SSiNja6IKNzx4rtVu5ihZnlU9Krx/lLupd
H4NFYx9hxeWyjHLlW1Jw9+jBkyrgzoBbEqK1q9XY6TPNT1oalP8bcHoDXYxuiHyrciWKG6PntE7v
AGD9ln8JvwL+d0ZQ48YJK8PhGJ5ce62+vZieXcaeXVV50BogkknPqu24k7fRVqps5bm1q2P1wEMh
e7v+IRePgYuhTn+/GGopq1VTWSS7ggvGOoIOmpcra2Xt883urQIbtAqcenRuhKS+SST3VZUicxu6
BYmaH95jf9tv/2+jmh08SlS5qJKQE46K+psLZsDOtPn3DHPm7WLqpnFfTJ2mtUmIcHB4DifV3uCX
7xUrV/4Cx+ZjiNl5gk9e1Q0TIUyJdvkRC4XjeK/gfnZE1X+/lqhPZ8W1VT87S0QJM48g4dhsWAIB
2pe1C/oEUZnkVyUWRzfoD0G8UkZc2WnzaoIXwvyPGpLcFLcG8ptNJx/TqNwWKXY/TxBA/28L48+E
X3wzuefY6AXytKGRT33hHlxZXzmTFxN3iXeODP0fkuy8IiMh/VGNGWMansyn5DmlaS5swzd/h/rc
Qfg+2iN3OwKIDv5px1X80J+L+9Nn/Bt+PqWi13TgK7rwXGxNemTGDVZnDxj9YilLrne0TjSwHMEZ
H69vucXVcxF2dkirjSomQiAENOa0XbVHP2WnUw9aYygtXjwXYWZHc27puasNtD0sKw0PVmFuC7xB
diIqiENsvVwf02L+chFsdhaPzYDmUV+H5wwpST8/Rp20yYSn60GW0xUTCAf0c+R25rIOgHljAxsQ
rren9FZ4aG8VR3uf3Iy3rW3sETmsX6uJakazJV97VCxXbyAHU1zXgBHMix1NHgSY6IQeBfZJPEoH
3zH1d1QYyeaBEunh+mAXr5uLcLPrpkcG3VRQKD+Lmf/UVEjq0CC5HuLPAp9vANTDkOBDlQokzuyr
iQ1maC2ZGDeoecpOk2BUt2uO8WmN6CJPi+1zJFoTQC/oRc93uuf66ig35NBTB3yyAvQ2yQSVflS5
t7ElQKiKZNPO7/p9+4N8YUsdf5Xbs3S9TuUcHXkYwL/zB4tJE8b0S4YrnvC1f8OcACZJR+a5V+xw
otvs3JsI987DcFirJS19zcvQs+spSd2iw9s+OEtes1Hl+yBZIV0vHmaXEWZ3Eq6KljdihIj9OC8k
HhRfLZoFOws10q3rg6lqBloHFJigS3Tq10bCH8HFqFeO9FOQaoVd+KZ4yMZwxJxQ2HntKjV16UC6
+IXmLBMWAaGhneSDHHmiRDJd0hMIIsGHGn1ljvp6n9r+Xjiu8m+XUn8WnmpZ0BrRapwOr4urrDWr
Eomi6ZxvSYypnyg4AeSbrr5DEhbjvzvV/YZ97kpKsvjJQVvSeEYkhuf6x6h+Q8/DqkvhJc5MdYMb
IYWF6Liyg5eCwNRUIcFTVf5EFacbkEauB4V6KlHGeLPCWWv+sZ4nodDiKEX4Aaxi9xaXGuIIpolO
gYxN4OwCC8VeLUQRiQY4qVvfRnvrUNgtt6frSPcqtFv5QDm2elt7iC+eIrDlKDWr+tTlmH1IA1Nh
gE55fsb8bLCjV+sg79WTuh0PNQ4bm3Ib3yN+IGzUB4SFj/JtfbZWz+WlVYyY0dSEpCLwqcnf+21h
5clEOMYtOhc2SorYlPxc1Ppu5dsunZmXkWY3AB1WDU3EAvbFxI/vGuOkFeKDQMks7KyTii9JhVCw
mYbRVsAgdbJevK+zcgVws7TCLn/FbM6LtMK2fIKltKV0m+nSu1klL9dHupgHXsaY5vxigxZRPbSt
BHl8aox0+/EF3bpqL70oB/UHVixOBQO5D+zqUcZYDRfsdLN2QS1dDZe/YLZZQeJjRzzpzmit5lhm
dUwzbBvws8QZrLTW+ibL0eBZT9ViGRDHx/EmcYo1PSyUs5HT5qwa9SQ05RdYkC8uVit5m61knIvf
EJ3dCcWBY8a8e96kXIiiBQNgioR7ybgGxV98i1NxYGMaEkqk8xI4RckYqBnk4PS2gr66Gw+TUpBa
OgjKgyxfEz5dXDFcF6ahipP47Txe2PlGJ4/DxDcwn+Lb6Ef06kabqamLlL9gC+f4PrM2wUvyq7Yn
Zar/5D6fIIO0kWm5SvMvqGh9YqhZCvGr1TdpWGFL4O2v74ppY81TpssQs/wdi5m6QXUXYw39H8PT
cGl6CIq1lbhwmlG5lTBO4faVrXnj1bCSqFbRrDwrGbIQ469MkXej+H3ACPb6aBaer5zb0EM5NCfq
1WzJZ1JEY9qLYYnW6hclTjCCVbfIvGJeVTQ3YQsEJwdWvxJ1YaMB+1Ilc2pQAvKcbWtTGuSi8/X4
nJUKXp/tm9EGz3i+7oD/4EgeqisvlKV1SSMItempFcRTYZaFNYFn9InEunC/46EnyicEUWuED7eo
Qt+X27raGRpuPhvEX7G6MH6T8+w9Z/WiXPisAMMtus3cVOYncBg+kLqZ9RMSYOcd0IaUDji8IoNJ
/+vQ3EWH2JmkvLqd/OC5m2mLRlixnPPoxpVspOrL/RoGb3FiYKPB2kLUBozc7KlhYYTnCxixwXQn
O92IW+Vw1Mxd84/7KNBRFfaYOIZb4Zf1C3+p1e26sJfQlpjAhjoPuE/CTq47Nr7WAx/yu94pUPYM
UBlN18XAF65s2oCmxYJDZvgTkk2WizgNgz4489x+loocy6BB+yK3A7aPsvlb89Sfhjk8GHrlY+7V
UdVzk5siVH5f32wL5/2HnzEtj4v7dMi0fNDbBDiFhhxK8juMVpKCpSbvhwizjaWLmJkmLslt6fT0
Y15lfG03wal9n7IwmmseBY2199vaqGZvKDELyzYLpoS6xae3+T4Wqn193paWCQ0tto6hTJSb2SJF
Id3LpQ4YiIobxr4ocPnyqv4HCkgrgZbOpctA01AvPlChRGNsNARyZe+EF4OFSE/R31gxDr/xypm0
dDcj9vB3VLMMTkOaJ8hdgvU/uy2vrW3xT3uoHJRpv61v9LUpnC096iZmGPY5U2h1jtQh25FgoLVW
OVwqxnwY02z9oaSbDikO5C+dXd7mR8xdKMeUb7h12s2vdYLFUnn5Q7zZ2gshAeLoNa2MfexuQDXc
tYcJXdlNIiRrh+XqF5vdIkKSD2EUM7rgFQPDQ7VHoEPdpJtxa6JzsJbLrE3mHACIRS8uyuizvoCn
/xofy6NyoP04HcvY3oM7XAXUr0acZQNeoyeRij8tx0f6EvxInpNTuJMMtET7bS5SsV87O5amVJMQ
/aLKoOufScMyxuopHLqIWm/4ojjjAe1qFotHdpjaa9GWAAjTA5kaJfRh0Hiz8ZldnfdlAmOgxvBg
I3z17vtbvPgO9T6+y51xF3AL57voJDmoIQvbZlc57oP3iPy4QVZwEp5kJ9qJyUpFYkFikN65olEB
g3CqIRX78djRh9gfjdINSAsaToLmXrT9F+3Be66PPTsI2dpt/fsntmR2fzJvMX3eTnK9P4dj8LD2
4Fq4Qcg3NdDr1GWMz9YFHveT1eIa8ZL+LINN8Drl7mxheNYegrLxFiXZp7Xv8jkJ5VxXke8DqgMX
bF4/GATYwonoWS+ebP0MNfcoNlAClPokVfmvVCpvonEtA11gWPLII+EFtoyopTUvGycoag294Bps
rmFrJLv6CzbDmxa/gfTZo7Nx42+9debttMA+Ph4M6iRoB8oaQnefRD16GeGQdtSNFzlSwR0NSbRp
8dxC7vumUDDhESv53sjF3DYFr8NUr3guk9pYyRI+3wUff8Ts0ERs0EI/xUB+bfgetN9bPORFIdle
v7MXgCFEmSgQ4ByhWM3rbJHH4jJFDAdKx33Sf7OA9tgSbK298D3ffIu38vtUVrwedAHy9THobGh9
r+qGlEvGS03bO7TJgpzoAEhwq33R9/G34p9JNMp/qE9TD2s8YTiI/sibsg2f1lA4013w6Uuzp3kF
Tw/8eWJdeolcut5gvATlL0v42Xknqfg2ysomV0bbSzU7oeK7MvrP6Qujv4g5S1/GttKKcWDKq62y
E1laJBaSA1oteBLuqUZtx323Kx5HsDk1fCzF7o7lnXXEAIqHxVotYHGVUQGA8zAxiedPcd2MAk9W
+DG1EnjA4vynqAr2Ld4CzvVhL25l+SLS7EVuuEqHMU1nvMS3GFooPOsmhKHuBHeVY5zKZyly9P+P
+3n5C/8d4CwrNVLZSPKkxVEj/VKOoVMZb7h6byrVs00pPRaGvOn0lW7z2qTOvjAe2Y3pVQy1LLOd
J8DRHrDajdvDypT+OXI/LV/sunQK5eitzVmKXpZj5tCV1kuZN95O9rrQ8TDFfW0w+LWrOM/vUqw5
9mGmjkdXxechLtT6hD24a/eBiwJ3XtG8idrR6UTcC7PM6LZgW591tQJdCKEAcbPMVl3hrvYq1amb
JLZL+Oi2jMWbM+i9hO1fDqck8A5KZxzjznIyb/hZD/57ZgUnY8ARXqe6Glexjs9nhku5vGt9zXG9
0fET+dGLTKCe4lE3qlt8Tzo8thXxpbEE11Eq7aiW460apqcgqmtq091jwfA2uIHkW02JIdcnlbyp
u6F1sgyzDz1p72SvfWtcN7gfpXLcj62fPSECqaADS/sE03DBheOCiYfAdZJZluNl5vG/OPuuHslx
pdlfJEDevEoqlWvfajcvwvQYifLe/fob7L3YrWLxK54Z7MNZoA82iyKZTBMZ4eTVz0FOTVdd7W7T
5dAv1KguK5FctPhiP1qTnWo5e8VKtsR27lclQoHTUmyKRrq1tQKC4lCemEGc2ZlyBiHaufDaXPuR
TflnXNpBB3EmXPknJzNelnR9i/PyADziTl9bf7QgVKrZx2Geviv58tAbzo9OLzdtBPKlpJ9cSyoP
PdQ/26UInNI5Agh/r0s5fIcU5Kq2N5tmu2TtA2mT9giobxvMygwdxtpIg8Kq5ptZb0G5rEEtUR4N
EO+qSnHXacMCScJpAP173kLGXMrJXieZ+WC3tfZgzvYKJTtjekugKd+7GhSzj2YhBYbZhtJcEa8a
0g+Idr/MSZvspDVNva7QJgiDi3A93NtkoFooKw5w3SxuE8K1UVzPtRNmBc5gWULxZBkwkiGvk+hh
uux1wTVbqEChxKaABZlJjNKqy1WIpDthE5n9Vhus1Xei4rapOmi2y+iqriUy9Si3mjsIzINRrIu3
bdFgTizLp498nXQPoK75qETNdrUgYmgTtJAMcx03mMJ+l+epF7wm7GOCciAlPsGDQgVCUDo7D0qr
0XYSCDAmLxAZ2A8QBd6smraHfvsudqoHSJ6LRv94u4HKHMbWNA0pAcuCokwZ8KxksUPbykKSltDE
UaPvUVOJBhu5hixw+xgIToAcZdI4Mq7QpyCFHaZm7ppD5GU9VHhF6ZvACotiKVqpJ/PaYTnTiEKq
+bMZkhu1j0Tc0NTls54aaie2boIIj+qNne+TXRVaplSOFWbzvNei9hinuaiPcFm3tPCxkBOAEAy8
FqyNRaqhlE2fnVUtn6CwiYtd38b11Lsd0V+vvz2873Zqi6lU1LMOgRACW9UUvStLf6em0tskL/vr
Zjilg/M1MTdy7AZbliAqHNZQ9ESj/SbvEj/qxoMBbVEIEDyCw2gLndcJuiuyvxqWoPnDXSdExwC0
AnYZ/YrzfcszYkQjGRAf9cZeGqKdJi0YnLSD6+vkbh3Nr3WKJ3HYyncGTflkLhGG6eWzRPWU+9id
lB9yoQjCMIEhFlAb28m8kBnhkJQNbiMjrbJSfy61D6MQsbpwqtbYu/8WZTHfrtKKaTFz7B1N3pwj
FN9HEKN+i3xrAxfuA0rgq0HvmbIr+5lfQCBdkEKxzhG9BFqNpA4dWetFq33Ija7Cc4gfUMo3ZWxs
envYTSPC+75cjpNtCOxxPy6SCTQxdCB1WJeFKYmlSPoShwWciaDH2MC+C4kuN04EgBW+JdpzpRrD
F718quVkVjrByjrtY0mSJwtqiV6CsZPaaT/+4mwa/9miv+Wk3FrbSqOhZW+FZXajqxPmacxgwcGM
Ibl23RLPSWIUDmkYkBHQbWVcfgKJPzMtbTNUhmlfautd2jfb6yZ4RwKaj0h46SN2QeJVJaNZ58gW
QguivFmCF72/I4lyG6VPpf163RbPd5iQoEHFDA8lHszzD4fGYaItEjbJRmTp5BAuVCB9AMnM62a4
X+3EDP37yf4oVV8asgYzUxP7uv00Jn/zsCCqN3Gd0Ae8oHHV16YFHxosQCes8fR6uIu6fnbVRHIh
Gv14fTmco61jCB8dQNCQ2ZhnPV8O9P1SQkCtFSqLfRMZxkuTjTtHyZ6AKtlcN8WBROKxPLHFHG2E
MXKSJ4sVyo/DZmpdyi2T+oXXGB7ZO558n+0jF/wTiZu8iICsnG07s828bLrSzA0pZSs0S+kJHDtv
jdoKDjunUoz1aTIItb7KhWzobC+6LclGj6s7a99qe9pOHdQh9cYBFuWJQFsbQrfo5vWQtEbVWrfD
yVa2WWMKTiincqibqC9B7Q3lU3Qwz7e0lhRJSjT4RQ0C5Slk/KLhVo5BPJAuvt6/DZbgCHEuHuyh
Zwl5V2THbCdKU7tsKIwUQQMKxGP/XDod0p9csCrqjZiQDqpyYP1FrdpwLtBjRpfMmgJnCL+IBKBD
I1hqnrqyclMwcEiJvq3Lz7J6uX5keZ8ShXHcDcpDeJGhGLm8Wo0TGyFe1h58spbiZjZ05K06OUy1
5aeG8VjYwjIhx20aMs6RooP6FRyBzA4OZdJL1USMcGhRD93ET7O+mfNg9Usfg3PgrtCWe6O6W3wK
+RbVqETGmVsaQzs9Ad+6ETrmpwnMYZNAFB4UhZUZu8nfZAS05gzHozpA97KPUNfZUJbUCyNspcV1
ko8iwvBtKhzap8EPc3porvn1CqFyw8IAlbm040miX3TyoQeaKWBM99rRg8gj7SWMbu/KGM1+rVQX
rwa425PNrG7XFwhy+NePFAfITJXf0bLFk4u+Bhu2dKVpp1Ye6SEpn3H2VG/IR2hhPs/rBrOz+1Td
y+uyj2WQT163zHH1aPGAyxr09EiK2OB6IKMjI2HRQxDwuE5bevWC5cbIs+sxVgTGOKcIJQS6p0iP
4BPo30+eybnOi67oaz2c5tq3sg9JMTxQDrp9jBLdn9L+0LQcop1QlgapjI1xsnNjfQwsg1oSYAi6
W2V4SCzRyA776b7yfnw5ilyF0AI71K8WBEJoKrASMQgGvRiFN9exoZ2qa35F1D9Mgv4xhtYPzgdF
kDKfbrFbG/V6O3mZ9Hyv9dOuM5tANXvBhC7r2/4xY4HGC9he7BHjZOZCtqduNBNwqdtH1ZC3RQ4m
tCgnW7VOvXnOCKSLa1Ffj32Hv6xaAPtomMOlsef5VsV1vhRzhMXlmZa5nSp/dMR6v37Q2QfpHxuY
KMSsgIyzzhwH0lW1lpUJARjV7FEYBBLTqfO3rDZF5DcXT/6XqZOCEBMNSvo6tUNSOaHz3O5Bfnbb
Qdg889rFXW7qb9Fm/fnnS8P5wwjE11VmQWIjyO/lFVIqL8DF/+iJ81t2UE1UW2DirxvinQ50KAxk
IqijXKCynFWqSKeuALA0EPnIB1eyPy2Qcljm90jRg8FSBAZ5BwOMBPBNaHuj+8gcR/zBIW0+S2Ha
aUdrnm+K9U/ZO+lm0fgB8ziobgI3c372zLSNU2VdpLApfyatvh8icB2UItkS3ulDNQggFrgLCHcx
CzH6GsUmBeP7efR96gwvHt9jVRQNcQ8ePomGtiSYRvCCnq9lalsDBKGY8JnHJXXX2fqc5Kz2WnU6
DMYCaWoQ85nVHOgd+VXkzq80qu5wKzZN24mSPJ5zPP0pzB3I5jWvq26KX5RS3VfGs14Mh9gAkcuP
60eSv2ZKGaZYACxesPABLIGbDflpAFviXTR7856gfzfjuUb7cMowEyMCJ3KXBk1oE0+2DGwm44rV
EvQKcTSBawe9howclBESo83N2E+b62vjGEKIiSAanAFoDrPs005M9KQfZCmU52zTQkxUL3p3yDCw
1YjSFL4pZHv0omFRjHds8kVLmho3ex1RXe8STfaiOAVfrq2E4zCPgkCAcx2wsn/NscQ0M0YzFMPB
J7Rz9ZjrrdcPEKat+u31D3iRXOJyn9lhyl9Gb+fpaMDOeq9vp00se1blKjfTttoqd+WrdSsHNagy
fiqNGwtj5osxE9a6en4duzwr52rJYkwFQB4hdk3iJSaOJ9mSPUXuTOC6sN3Y8Lr74l404svx1WdL
Z3xBQpapK3T4NeI4+9UaPCvTvVV71nrMRy336iq4iKItZS58YZRZKS341FoC0hewcEdgQ4aWn399
SzlmwBWNvAtHBBzIbLOlzstJVTMAr8bogIPjtl2OWy4o7YmMMGuZ23bo59KRQgvYk2beVRkgv/r3
6yu56MbjeGApSJItyIcgL2cOZzq2/VQCsvnluarRh0hm5DveuNED4zDdWK/lo3yMO++6Wc5Nh1UH
iTlFUF3wfMcECG8tw0ukNcYO7dUdtOw9C3iu5em6oQvE2j/r+9cSS88KktuxB52DBIhJtNVBeZgE
8oO2pXNyji/UWGKTOdYa8zWTyImlPoaznGpIoszji2Ol0OUxbwC1TN2h7V4TQu7kvgmGam68ulFE
8Ap6Kk7Tya9foCGLo68vHiLmXYgNOx7jHC9RP22T4WWGyPT1L8o9llRg18AIKhI2+veT9GmY+yTN
GksKB6NDHd3ZrMpOm0VtMv6+nZihJ+jETJ/khlH1OswclkO7pwPe2i3tFlAWWBEbN89JonyO64z3
2wRnE+OnKiINa6zBSc6B5LjIvjuXYKA2uZc849sMlFn0Y8CQJe1NiMWxqAe+2DJkHUBYoY16kf0W
EjQKMNOJ+HJf3Gn+vFu3xpYOFGQ+BtMEN48XqjjImaDJBxEdrJQ5IGpsD7I5VcAxEwnlhai+m1WN
uMPUb9C0OKSzceiaKYTj3gyV0rm1Uj21fZy6eixqy3C9wMlPoa/H2R4TR0V+b4VL9tY3BwMSuUZz
p2qiI8u9E3DTADZhYvlCdjjJMHKV2T1CmCFf3NWSFHeQ/lQf5uvioU7kgN4XA1xsHaclkqFVOQGT
MEHn7p5I0t9cPGhwmZgXpbxVzMaB0lXJhhGrUKWHRXk3jPeiFFUTeF8KyufoTIOyD48Ccw8GYBml
pEctuuo/1+lXPn9edx7ci4ZgkhaXgIq5aIVAhm1WonKNUGhPw7bzqzsaCMWHzJu9sfEczPHdLHuK
l/WTF4Ft3j2DR8FQEUbeLmVNUN5PSpCJRrhnJqgNPuj4DtAxnmJ75uhmgSj44XlKSp8GpQRgMy7K
GKQxpmGi9oa28pq49dIR/ytiNOFdIiBTUWXCTL5yUbYozVWbofFphLb9bpHJVZzJjcr3LtZ8wffj
r+c/S/TwnFxX1NFrJwdcLDRcELYMaGHtmhlcjgbYgsbfyQxh5CH7H5SquCu0gcWxqfgIGAfO7Vp2
1CpaNEWhIwVDUyB5/BgwrCCaF+Ce/RMzjDcCxgsScIkahfo8Hst+fQF7XHj9E/JMoHsCLDEG22yU
fM9XUqwNdO6aAs/MkB1tLbuxZ3173cTlJqG/ogI6gLsFIO9FaApo1LwOIKG3i20Zra5Txu4qVDi/
XAjt4qhoruARkeE+zxeS5CTPxh7X2JbeZPzXJdAgXF8HzwJWgX9wrAGHoOs8OWxQRUvWfrCNMC8d
V0Vpc1mt3XUTvE9Fk3ULVBb0hjLOrhyNviNpoof6+JSSj7I+KsKiIue5BZLjxAhd58k6+jGNImfN
YWSrBWAafOzfaowN0Tgmuzfx4PnXF8U3iOcBfLLAgl2UIhJt0CdAOu0QcsYzGFakt870nA1AYaOL
kg/IV4UsdNwPiZcVbwbGEC6mEu1ZbhAcNHoInmZXjX7J2quhxILAhWMELUMLHWzUyOwLUrZYnkCx
ElVaWNuSF1P29/ZHmlsCK9SXnMdi+HTgMIYYkOJg1JY5E0Wk1vHcW2irNXdRpvsZKBGc4tCAEhFL
DK7vFeeMK/Q5Ap8LxIEuBuVqO11XW+2MMF0MP0ZdoCkFAOSL+RAcAJhApZS+QZdNLMCHDFBtzk7Y
g8++31NCaPLL9O17xTPA90sCWdSk4x1AvO6QKkOLgAoRMDnQ0lpLRNTUBNpn9jszQINwR5BQmpVr
AcB/L5Yy5JpUAOIAUQdAPheoKZLlTbUk2LX+ffY1P8OrdIsiFW7Z+kICZy8qpHI2Djxp/9pjwVPl
2pWptERyaMxzsFbFPi+erh+NC7wbNg75OIWbUUT3JYSowlhymjtyWHU/8+mgzfNmVG+yRUeY9KhG
TmCQ2dWNb/g/Ca7A5XN7ZplFQpZrYRZJZ8rhhHbkMn5a+uiSat+0j9eXyPuIYFNAbRHhJkJN5lmP
OmhvxOBEDyelm3Z21CcuCpCloJfEs2JDIQ3gWAiVXhCNTFNaNlrTrWGN3oA0O29lZ77+8ULo6BWl
XwOnykXBOyYgA0smSQtTrUU3Qm7e8TSLFBQvmrM4EGdW6EJPHhKl7wDeTAz4PyMdvLho3qypsjF5
VANm3ow/qgoSzktjBUargKiXWJnAl3Ac8NkPoH8/+QEgDRs7wKGXEEJP24bYKEqR+EOS1v31z0lj
B8YF48CDlgVZAhq1bBU4yvJ47pJe+6pIddsMQzCU6F80xcZbDiXLs/D4c9pIarvI0rpaCyAximvq
z8P8XEirIIrh3CU096GwCsE0bB97xqdeLfJJLZYQ7JC+miienX1OZeobUHe6/tV4PhDdPnSR0FZU
gWdjrpMeL1lm24X8BbKkdEKj7Eaaa/qDj+laV32DOq7A5OXdAn8P4BEKkNk2ICHMidCj0hzsEY9L
fkPu7AOGhwPzwfxJPDmIvfobCarP6xYv9wygSovKfAKkYF8k8pHUxHa02lpYDDdJXvmLcleVIt20
C7gq0LcAYlhgiIa2IlwOE9yq2Zggv1+0EBAe5T1+MgIdY9HgO3twnqwNGh+PsuIugXyDOVSU7GW3
//jzZZ78ALZmOSm1mo+mbWOZUMF2lIda6zZtpgscMKfGhoUC6wH4iYWePgvmUZRhNkplsDHzR7n4
cGgOxZZ4S6D6fz41Sr+qQWlLwDUDKBpbH2mKVjVmZ1BDxRp28aq8jma1BWjbt8zUz60umORVEOBz
itt0dZh0gXKDCnFHJhRxVELkvoNN9VH/nRUA1PTWAUzbv+Wgv4OEr9p52MHiXpRKcg2DvwJVdR3N
1guivrodiJ2bDY2Blg3w/ep3c/Xq+2gf7TBsVblDmOdbIkTw8C7kiVn26baauMiqvFfC0toX+mOC
EOH6yeT0svBim0guqBAtOiDMlV+m1agz6f8Hd7ScTn4B/YsJbbB9rht9R9Xj+m33BqUpUWZz6Uvh
2vBNUQegbQPWtC73SKZSBF2zFm3NBhRlxuqZKiANjSi+4zjTc1v0t5y8dfYIgRutQQwENlpw3EMJ
CuRooNcjYRVq35ONqFR0wUmP23G2OMZ7O3LmtHGPcC/ZW6Cfy3bw3wDV1a7zQ95SSmjJVXbmg/Ra
3cybVPaKH91z7U2yqz8JdphmOOfPL/0l9CujboX2MpMBQQ+1jawcS18ee7AmlJDbdNAPQg1c2yw7
UPm/CAxynPqZQSawqWINVZdaM/Ctp43qgX1a30kb6OX4Vdg+qS4JMhKIshTOTUHnHBEh4NionLGV
mEGvajLoxhpCPu+py/SjVdb+9YUJTLBJwrQWTtW2nRzqWX2HIcobHbqv103wzinyOgWACnhw+UKb
BuiNTOnVUQ/VrRIA8bWlMxXm84RSHAQcvUnwYnC2ilKFoUmig3LtokGflybcuGkCOjflbgEsW9WG
bUkECQh3VQBiAd1KBUEuGiKoBBb2SBBQzwEhlIpxCzKFTe+my6Z+LTf1VioFoQxvYQCZ49RDBPiS
QnnVMfWcpggGE/gTzcFla3+qrYgmTGCFdc9SZZRE6RFBz9ovnQxe1B/iTKQMIjLCvHnjJNlDb6lL
uCbtazrWP2ppPBRRIYjSOacbyIl/v9hXbHHiIc0pSscFk60hsYzAAeuVNguOAcffY0xORcwAfYxL
FGCyKMNaxe0SNk3yZM/GMcuhhSqrBmCyi2D/ef4XSQDFcCNauATm2ZkcRWmPA2Dfom5G+40xRtJt
xY1CimxudwN4RqpbyTOfC+LKQRWUW/JWxrtVJLPNi8pQDkJSYoCHAJea2cBCNuKoms05pLygwMiv
Y2BDgxA0BF5zX4kTId6bDhQ5JOQsKnF7ASWHNLAsRfmCUkMbSJpf34yAh2DMunjMfqVv1guI1vLv
1u/KB0rGs8LrLuyLWIB5bwD4MZBCQI0E/Vcm2o5aXUa0lAHhY2CKOYW6Q0FM1xrLuxF0amTINnp+
JGvjRYXsSw3xGh3j6ETx5WI8xOmn1NR+28r+iHljWUnvtGy6GwzhrnCexdOfydLumgBcIQJZURWB
zqqduyA59+uj9ZjsWq99mdy/eKDO7DGnYOiISZBbyWEDkoR0fV1t0VztBeUHYg6EcJgoQbMPVVU2
oKr7qqkrksk4aP0+B5nPmLiG7Da3lAic6sGk+UZKXedB1IPm3GwbtDnARCNYvcR52XKfxBJEEsJW
jV1jeDNaciuTD8uQBE6K4wspMShSDpQjkdDRv584qbaX07ScqiXspDfbvCu036PxfP388h4rigxF
PAp8N8aimPOba+awVKTBYgAwURLX+qQE4MVe2WCwMgvEoQt33yAZivErRC+Xox/jmAFhUpvD11Gs
H9QXBbJ3KJ79rEHXUm6G3s0xxj//D4Sh3MWemmZ6ZKOuzs3Sf5mmXCWKWzpBtqXEg0CPQSsdM+6C
KIqzhRipQYkc1NNoabHJOAi5y4GUcE5ZttP7yEtNaH99v76HnLcMcvZoNNHqCR2SOj8m4MIf60lL
+lDqAVFV3M4Uug/1Mqo+NcGm9I6ZYig7l6fQuqeBWnzo3Smo9v9gPES+g1M8RkkL44YmHZun2Kfz
BSELjCOi20M464Vf6zddXrjKelzr12RJ3Dp6yfNHpf6NqQtBxn35JVF/B7gdJDJUMJ1NuNVWqepZ
g+HGNLwaXMfuoEFl7fp2cR4silyhwBGaBl4Ass3cAJ1yKvWhGm0I6Ec2fWjsEp94w3v3o6ncJoxA
n51vKH5G+G0vDyReZ1QTgBcCdw9gNOffduqbbG4NXIEv2u7S046KAgJ2GPeT3foSIRPuXckXpaSX
PvPMrEMZK05cGaBeJM3pzesqsEnEjyXU7urud6u9Xf+4IjvMu9PZxLJmOR/DddJ8BRSRs9NsG/Mn
+Bf+whBwILTxiiIv2yZapVFVZlNrwyV5V7LfY/UoSQ/RLCj/83bLgWA5KlxAvF9URaUuRpg16m3o
lNWhr4s7e9WO62L/MVaTzuGh7Y5pZVw59hGIh9pUpWVtQjUFJWk0HdasfC5jWzB/w2nnwY6NPI9y
v6LsyuxOVufpFNVrC7o56329oWMdKo7DDTjJ/GGvvAyfo2jmlxMa40rjAyLtw1VDfH1+8iy1UNDN
02vUsgwIhzo3ya9mQ+uFzlsF4qbpo6wQnhb78h/iQW0DquqH6pOIQHoc33L2O+jJPbkB6BVozdhE
XQjFKtwxx7XS1+tHklO2o3SlQMIC5g6EEIt1L6E+ZEWDU+NlpeJ4nbci6Xym8njOVnZTFwHp9CYa
u+PUm2EV4+5gA8FUC96h84WNipSbVju3aHiUYXuTbKk6t7yBWOIdFSJQjv1xfQSBQP3aookg5smk
ruM8Aod9TK4CEkXZ31gcBGnqtO5BeR/mznZIlx1Z0/39utya2iv6aqg2yR7EbwTZ3dexYa1CTxe0
BRiOcy5YBA2ytPaY4CivjisfZK/8CUJh+TWyPB2EjuDwaLzEN/1xkz8Z5Rbc4ONr7EGKQXpEZBWI
KraXbs+mlIY03QLTNVAMzB5Ii2lkidWGQ6oezRpsc2sUgM3TqzJNsPJLl3Rmih07WCYHw18Ltnsx
ClAl/egH1avWP9Yjpy0SVNsdShSuoWTCuIq4WQERUglcBUqY8bG5/QI/A9ptbLVNcoi9HpTZoteR
HtWLTYWeA4ZF6PAe+zg2S1vDazV1aETf+8X2EpC5NQDwVPUYlJlodpa3aWDcp9cGzQv02M43rTa7
1Bntvg2VFnMMhbFZjNSN9NesGbbXPQNvXbiamGYCsAYVMMYHxo0tWc5qNmESTVsn0oIh77bzUvtj
2e7VmIj8PA3QmO+IxAhZGZIk+DX2PUlkO3WINI7wuUoA2jjfBN0GeHm7PRSufsWlK3KunDQcwy5g
CKBFAOCtLNYJyVU+SQ2u4zDIdxWGYbReeiQrGJV1bYBShC75tjSAYy2SF7caK0An0WcAq5XsqrH1
MKf2Q7o6O5DAfchZkXmAf85uV0zmRk6t76O+imAKnDTo/Bczuchi6cDUk5K6zWmTAeWm+YPjlchH
tFsSkp86ANs/FtstnpWP66eBc+7OvhXjLEqMXUVagdClcEC6ak+Yy1bG2Jf1IgJSwhBd5cuH72yh
bOlBmhRir+3QhqP+K573fSaqS9Lfy542EA7pEIRFLRn1gPN75JhlX3VG0YZQjQdr8T8d9/Jg7a9/
No7jw2SXg+oxfCynA7iseTe1yRCm5CWR35oYk12YJbtuhPeGgxoOEDGkBqgnsU3pLBlzXekWJAdb
lPG85tbpvp4SyKKCRDSvt5nv+JogmOUEZqjWnFilR+YkOFnkZqmKZewxZlJ9rwPk324XfIwgcW/d
/yUN+XqQ2D1D5IzRHTSpYZq5r2UZyf3YDA1wLVM4ddVtpOAq6tP8ZDfp92VqJzcBX7836Mm3qCSf
2rw8r8ME0NekmweQyA4gJErTLRSeVW82tNsoeklriH4P1uRJzqq7ZjasrtkmGzD55a5tV990Ofsx
T8m7atZ3lkJuIh14Y3kYiGfbvd9N8t0IWH1rOAeQ0fmU4bFZ5/c2zx1ftZP7rOnaTdatlh8pxeLm
agXGQh3sFbaaLS7otaiUVl57Q9dXG8Gp4NwhNLSQMdL4irL6ne+PNWrqYE9l8+VQE2+6NcEp41sY
0JT99pv+1hq+9FNgkxNXndmkNYGTM2GtQ5Qn49TAQfX76TbxR7e6cQ7t1hA9F9zVoUyCcVua8bOV
PG2tjSkz6iaUt2ugGBsTQaP5QLz0u9N45R1GZvzs8/rqqHdlzh+e9/9MMgfeHBpbz8nYoMRgpz7I
lB6zujsokW268qS8Smp7BLrrL1whgJnAZyJqBN3VV33q5JMOzlImxdjAapHswB3lDyJ1RI6TOrNA
P/WJhcLK+lmOuybM0QlKHNVTrGMMTezrX49rBePeFGsK4gv29q65Sq9YBCtN+2Ib9Q5iYAGRJwEP
Ge9coJELbjC4XURJNMw4WcwiDUYJSRqELeVLkd2Y2sv1ZXAKTcAanRhgvlbV28uc6zjikzeCullx
k8DZFHszSA8ismgOAA7dARstIQQnaD2xEUpJVl2pZ7z36d4+KG7jmXttOyAgEpGqczYHgEswNCLr
pYVj+veTrxbVadp1I8qBDWm3cmHt8qa77XPRECknpgTICCU6imi+pJyWxiXW+9ZCPjvdJGn7Pbck
F07YSiBr3Vpv13eKdxJOjTEbhYlDJxmWpQ0zc/bydN+tquDh5UWQKBKAH4FSkILekomKGqfpoNlT
dWH2KiNt7bY2egeBFrl14QHKAOA5pnzaTREu8FHFoQhAUvYkgk7xkunTX8HWyUzHKcZxVWgKP/rd
HQqQEOyBqIqFgT7Jq3/3Rwu9DWVDek93gnRTviSCpjwnmjr7BcxTE+d6Nak0K2n6DGPdC8SBHDfJ
yn2iRJ92HbnFkt7WERHWmOl/mHXJJxvgMO9NOctqqWfYYwq81r3qsO70vXJId/UvEXiS0whAY+W/
zWZx8lJZJgOKey3wKtNmvSkDqoS03E+BtC0Caa/fXT++nJLvuT3m/OZtvfatgqS520RbiI5qvhY/
DNtxl6Mxmq4uplxI55eYd3ml4ku/RACd/2PBVPMAvDd4YZl4q1vtuGkH5EfLYfZBUL+bP527Lli9
1u0flzcRDIeTYqBkScEWKnqyiO8YHwTaYWvSLMQO2evcPmvVsflZQuTz+mfleDrAKRXgRxCR44Fg
3gfAfLqhspMu1NO3whh8G7Td8yIqCvDvJOhGMGGOltVFR7vspEXuwKGCQGjJ3RHVtCOwos/jEfUP
MH8C7rMFR+1NeUiPhS9WZuH6vhPzzL3oNTC0mWPahmYUgVCC+Kjj+tc/5IUmCKotKmZSsEZkHZeE
0XG6dM0MRjY8Tv0+eQBNdL3XAjpFnPhQEV3c/m29oVLHaA88WxvQCiuQ6lV9cJ4ms5sMvhQKfhE3
+jz5RWx67NgOMWr8ovp9gf9NPGWnv1hA9ENlL9jThkXp3kV5MJebys8wcCnMxHjf/fSbMA8CIXms
6Zh3w7bHu+ZxeAEnQ32kSs/aZv6VfLMeRPJ4vOTvdBtYDZ61SnrVKYwmXJ97v94P2+iDwvb6Y+Pb
Lvje76ed0CanVnNmk7mqdl6UfWZimeqtvjUPZVBs5yQgSC2Ujbzr3pY/H2fGWaPTzMCIQCKNfWjx
jMeZNKBWWZQ/6uoYTb+vHx1epHVqgH1DCTiqEZvo/yQu2rHfWY96QBV+qr+IT09W4jCfTiknsyY2
DJkNmILkj2IUvRu8NxFAcUSL4HlF2sC47WRo9WpeFNwCFK5cGUJxXpc4mQclL2NL4tpynaH8hPDM
MzgPIWYMrQFXAfOoIN7nzD1jzyhUj5YqMTfJxJTrqkiRNOGQjD9KjMm+IhDbacdqa23i0YVWD8UL
DM+K7saBJsgOudfwxDSTqeWLVDQ2dU2SneylDLMbrfrz+onhhTynaQCzOtKRudZj5Bl5A8Sq85BO
vwYt9aJy9urhO2gPvKRVDtdt8paFlhv6USjHUs778xdSSsrULIsJOW/8rgyFG4+ia8B7g/FsACBD
qQkvZgHHMW20zjHrsMjdaPIRMZsgZISeQ+Hmtte+6gqAYDI6MtbH4vjXV8cNeE6N0+WfJCHmShZ1
bWEcIlOvY1gGyX1xiJ/GGxr0aNuo2xQ/MSaffot9VXBpuLt5sm5mNzMrjvuyseswx1um7cYdZkf3
6k6UZvEKuNCuAs0AiEookJB5H9olN1s0XbCDh+gQ32E6EdJVI8pBfr9RwT4jHfRP8ixqt/FKdSB/
xDyYTtteIP04/7KyUaZt0qGfOQYoELotnr5NtiU3alBunI8WtRJR6soNgE5NMhGIUiQkWSVsZg8k
97yPDhAQ3kVbZJbP+qaB0u4QkIJym7Rede8IsQPcZ/HUPhPnIfxS8nSFfWVwp8R772+gGr99cDwV
AEfQv+8NT0x/wL0+J9+ZOcHL3KRVOuA7RwpYd5s3XYZvsEdXyUSZD9cSnbMyUVpGUYg5SEMxK01X
rehQz7MHrpJdU8runD/E1uP1W8lL2aHuCwVWA3fzomfZFR3IvCxkIU6NRrhGvttG9zNSk307mdu+
JMF1c5x1YXSFMiUjwIAfYk9qgsjdaPAFDVV1tT7xokZ3jTp3pej3dUu8S3FmijmhDbR5YuCiaYie
P8yIWhU3Ra+QZldx56eAD+nudHQEcKH/wyyKsnDjQAuxLgCnI03MEtk6nZOpP7pHIAqQE4wb2V/2
9qeYQpiT8XzRIqA5CbGzC3okOITWWNoKn7RRXKm7beJqgznfP8+rzqwwsbcxlwCyOnkb2qUWyqO2
K9d+W3WDANzCeySQihpoW0Nr4FItosiiqJ/XCX4FSoTyJttEvv4QPRjVjrK7GQfVL54hRAzMwsNk
CdbIc99gmcLxBJMF0p6vkOfkhbKi0pCmTvun0gIGIQ1tlnEH0V6AH1Wfkh76OxEKimsU9V9M2oJ4
wlZZMEqOOKOLchX7h2GR9AFAXGSSfhR2AXQWvXQHgaSX+C+mRWza+YV/AYEQCDQZ/znJTT1F0ViH
tbOglKR5eZeJHnzOq3tmg3GXoNuQyFDBBnx0DWlDAmSsi3937ikQJQnM/XKvgB4H4BDYv0PbYvs3
RY6z38C8/BIA2qrR4jfIB7LLHgE+h5ilZ7r1dzMYf6G5LtpP3nXEgDutgaPZfYHu7CGz5Ywx8AKt
M/5IVSBB2hRjq4r147p/ox+PKY2BZ+FfOyz8UkeeAZg77DiQ9FKVm1QVJWUKd/9A5ADZFnD+QCLh
PKxAUqHmq91hKXjj7d8FEn/yMh+LXRrEv6Kds618+Bn12D2T++zt+vJ4AQbmzgFaAuMCGrhsTDPr
qjwWzf9j7juaI8fVbP/KRO/ZQwO6F3Pvgi6NUimTKVcbhqRSASRBgga0v/4dql2JqVHe7tUsuiMq
JCWSIMxnjqFzgNFAF51vK+5B2XXYFFfJpesTz9jmEuQZBkDLhq3zgKjeufbup3OMJ0cXFD1JzMDH
CdApuM7cRZ5RpvHBKFHNMc8WmT+5gA3s/j/GWHKqjFzPZtQ6NuJQBaT/hqjGc9zRr7Iol/8gcZr1
XN9dwHDYLDFBQx+zurKJOKroo5ao1KgDO3eIzvfqycL8a4wlGEi1+twaqCIgc1dsknWyRY06ZHsD
ZvL/hB6KY8yBcLsBXhXkYRbxhFX0kHscBnEsyFsL3YhJ9Gfy3M/ez1zhwwCQrQB55+MaQLTf1hVB
f84VR7PbtgYgQNVrOyaecrYX+NnZAa7WrIYGENkJbcWeXNl1TVodHVCPpvhJWK+ZLf7JA1nY1Cpq
pBho8UCkExrEDVssuNa4ogp5IWxIotaBeWABRMWqKWFK+vVm/mwfYYkjNgE3gwAw8XEOzZxbwnZr
DCnG1oMWXyAd8f3rMT6bOzCTASyCiBPEYRaPpQww4RzVpDw6mlyltrMvCmD33epckv7pOLCkQWg3
i5gskSV93VVsHFPkADKJoLakIv3QwZ/Sq3MmU58V6CEsZ4DVicawdYLgEyoR0LkxwRkNxh/5PlmD
zwK7bzb5hp+CuXq2pPP5s/054HLrdtKeCsXGgGi3JB5gYdBhDllk+/rr2KHICYGngK+Mzddv7rMd
Blq5BjPkGW6yjLoApoxbTiwBlTIQg7KmeFVldsXc5AoVsHVendvRn65GMIWg6zSLeS83gJumsm4N
PGXHn0b1Wo2fvn6eTyM6Mq9zqNfNzmqLQ4mCjDdYwySO0p38irghuK7Jhe3ivnIwuD97DqzsMd/F
8DfymSPgANA2fdRRt/agBfFgpHSb1oUDi15+9iXPkd3yfIZwB+pLECLDFTC/jp+C3Fp3OBUd7oAc
BHB7S6o4qCZkQ9kDbDJcGKMareF1w3cyPWTFCzQmz6SAn0+PjXt9Rq9DwGb+gj9/AWGaCc1HLGvD
V16r9RANqOVDKycOXhEOFpOPk9Yv/4E8Csb8adx5Xfw0bj6UalcaPe4KbNvNlLowROr1e0pRLziz
Aj6d47m3D0kP6OsvgxeQ02qbj41Ay9b25k4FSGiKP+s3Gf5wOb78kwqQMW+dPwacL+Wfn01PW83o
5PvODcjkw/DYiADaWncgcbhQovjOwrODqp9l86hyweRkllI/ES/JNaY1+lCKY4JYI+KF/OGOk/As
PUkDYmb3upVdDLIqQHEabnSuX/aZYT5Ju1DWeZ0ZK9KxO71P4bdZtb6h8VBUzkp0TVgM7q2QI6h0
afVtKron3JlPVJAd+Ddv1FFYUInsWEOEH27L8q4urQsstq1jpgcymU9ZZ2xUotzkKve7Uos4bGjF
WG1YjqQuHehF18htEhuK16nWnS35hvbWjdIXM1QhMnETGlO7qroSODLVfSCQ2s9U8VZCEdVrhLZv
LCfsXfcJSq9AJlkDgzKNc2NZ1QrXKI7pLr5JmnZraRz9W+dbNrA70jWHMZ8OXBveOGGXKTwX25j5
IoZ1H6aiEeym5RQlsxElvKxd2U4bES1fiXQIS8ku7dbe9q3l87LYTa0K3Z3YXqejuLK70h/1/kLm
dWjGWQRP9zuaAg8hh4tCKZ+YHB/GVAWtqF+nTQn2LVBNiapu+KSfy94/i/2wo5G7Q5cWdcjFRd8W
8M5UeqvARe8RAOCiZpVj2VP4WnrdnoXnmvafXB2gUsNtDoRPJLJLAA3OkaQo4Ax6HOCqpw50peVT
4KgPaadGtnOWpfXJ430YblEEYa1FYiPRC9yPfTgcUdp9sUMbaRCccOGkfCZQ+wx+QkBkxdUPrNOp
uUWLm0XCwrw4alWgoK28h0jWvr3XfeZXq/iY3dFLpLIH7B2Zh7Ojerk6t8fnF7a4LKD2CgjtTM8B
I2txldnADIHthAmuxI8hN31eGDfV8KiqwAdzAPGS/EIS+9wN8cnx+WHUxWlGWZpPFrCNgAq4h4op
zzBPoh7h2H29faMXDDJJrjel6GJkQr0EkNNPa9OTsg/OHOSfxAr4JtDsnGlxNt7Dx3O1zFgbK01b
HFvmG4/JurzCwfQqKBJPdZeGqOatzLOqtJ+u6r8GXYoqlPByr6VRzctsDFPDS9Ug1yP3dibDahas
RRNrNb6kq347rs+98Pdo6+SNu2ilu1h7+gke0TRYmqqgqB4bwHyfh5284gc6+ORJvJorPaq94bKj
Prvp1+7xzGR/En5C3vWvoRcXNCpRRQIKdwGlStfvk2rdaf1aDJnfkRwuFnPGtZFmlBnjNWtviYWY
NGvQUmFawMXhzJf57M3PkvNIk/DeT3gfReWOTQ6f1zkWDuwIWK/QTH1zQu/d3BZhsYrPY67fizaL
yQcYB/V4KD7OHiiL5dZkELtvJ0w+UcjWQAEG7z6zo7HvvtmFbXrCki9686ODjKxn1CsFivKQxFWj
TsjLmI17pCMbTW/fMlru6th5MFN2nZEusFt+zIWLPCJD8sAFdBfSLFDGGuoPMB7nZQmkkZDfFVs0
wdcTeUq2Q1cBbxVPgyU9x/kft5CWVaUa521ygHXFaobx8v6tUF/M+CJZdV4DFAOymXUWjRftBRSk
4oBqPqGerUXj+Coevv42J0sMX2a2EgDGAAnwSYu1yNA8h6sovow17KilhLqS3xp9fuboPk3dMM58
Ys/Eu/kiXATZEBxyehuCPMBszKzyJHSpVz/MjFoSqWsdpO9zI87TuFg64A/rKDva8PE4UdfULUZh
yVKJ44C01UPGkXo25etxGF5l2f9oiLlBKnVVUeMbi80H0U7n8tWTHbN45sXtCIIxiJ6OSA41GKU+
MbKA6d1ZUcCTG2kxymKL5J2ZMKZVmNmo2HXAreXbqfFJf6x7GO01fn2RbIawunYuWNjLITDhT//9
by4iFSIPaNOjLQeCyQlfOiFTXTQN54B90tCQeQAuqWeO6plr8GStfhxmiVlhfd5J6ub8qMR5YMbq
lidFFKv5GTDF58MASuLO+bCzhAHGVe/kpsb4cXB7f8rkxpYt9KPjM42xk9WBp0HFZF6fM514WTeh
lsicDknB0aZ7pr0Y+T/p3nwYYRE18NLQFL3FCIkhV0OpocH3TZ9W0nmrM9VPSx5SyIwadh+U/Yuk
1irL1VVFvo+G61vtj6/XyCeaN3heZGSzxqmJ42ae9p8yMoEjPqOVnh2Zm+9z+pibUEawRp8jrh+G
1GOS+Im6d5RmMzRyXdPR+/obmJ9Eq0AgoAn5DlKE6fDHb6COvWXFFHmSVNtV2VaAcQntxklrBy0X
/Uaj064U2QRpfa0OW42Q0Orc64INkarz73rSvBaZMs3Jx9bk0MKEBBNgf4rj8daCYr4WG4VXa1mx
hTNbfKRdo0Wg/V5bMYdlHXGrQ91q4dBS5rPEuXfthoW0hV7ylJMXljI7SscW6X5G0EZwncyrDXZf
axTa6DrZgBZSBCOuYGSTerVOQBxfJVMN3V7aIrdtkoPZ5HFQ6u3LkLpzLbvw+FQ8nZnD5aH68bB5
b1L89BITEP3QGcBgMV8zrXyVZr2P47/tqIlRIDs6q7nMcMvli5IJNoMLFOdBr5Iwp/IIztHm6weZ
z94Pt8M8BArkYF6i637C9ixZUdu1Y7KD0sBPIW9LP2P3BROrySluiP6SWO2ZC+nkWHkfEZISCGRA
ZF2WQDI6CAnpU3aAKV78kE0VaIXTHK1osOf6+uE+Gwoe7mC34+KbrZE/LnSux1wpdZ0eVOPGlFPQ
j6ZHYE709SinUwhMAroA6IaBe3KCLC6Eow9jUbODPoI8ipNfKwpvzEUoXdXXqhwApnM2jZ+EERjT
gXccVgfa4cv2xpQNndqpgh3mTCC7ENu2eq8jjZERquV/4Ed8ckqjIPfzgPOZ8tOCJ5XWgoCMAVVF
RKNaX3BTvn09j+eGWLytOFNEM9seH5LCXY/F6I/22frbp2PgHc1vCmaWy6aN4SbQj3Zyhpjz3aJg
m1WedU2CyZ91l40nGIqcC8BO4xLM3E9DzrWyn2ZO4wONIVaK9Q5qnAbGaQb8Y7o929D+bBkiiHaR
l8xuM8sl0dY8NxpC2XtkORPgtYSECZ/eurW1G3zHq72CB1lQp/ZTB+INaS7O5ojzK/p4mpjA8M8e
FrM4yMmGy1rEoSXMed+XJb5DNFlbG7EtqKE+y7xOnLWzOn2hNvp7qNijI4xaxPKpbWq1pVkhbh8d
CLQ2V81Zw+ZT4A7UktBngajKDKI7YdmWQjXB3yTKrelNcP9meCxxCVjtnHSHqleuzuUip4XweUSY
ec7iHEg0l32ClEJZAP4wyq32Gq+i7hqSb9CHsEOwHO+rDfgfta/jxFzZ59Blp2sIND10QJAwoHpz
ouGNNmPfZfEQ3zYWXhkHEd8AmSj7NplH3Z28yb39esufFDSA55npU9Z7FQVE8497o3OVNHMKM75F
s2vm33rCrDxddD6T30127qCed9rH1YnRcJkaSPUgq7sEkyd2PKBPb8W3Y0tDCcOYWCqBFu/a/v7r
xzpNbRHTouiILQD4M/ynF88F+fqySZMeEWfRHmniXrCc2V6vX5lqFdg2jLnEI2iRkQBymHUwquRJ
QEeoa/dwSm60dau2MCNvN+g2bhjLL4wU4RYRe7MDDZDUoeJUwddf+dOwFCoWmBfIrBkn3krj0FdO
K7PsWDzKoN6UkXILj7KZsyL94u3cSXFyM6NJCisasEeAhkOvbTFBzJCpU2UOO9ruVccc34X/Ap26
cw918sYxjI7T0IV6J7TUlwFAr/QG8K9WAqzIzNls7+G+iK1UPMxncLOD8ApgP8G5Rtb76/2w0OZh
QRUF13GWF15Wn7OO0kaQLgHXaIy9LE83PYscRUp/7CCimZapgOZEE3uKTaJJM2hQJg1ckFWpB/rU
aV4dA3Qpbe05K+ECbqAp7qmxvKFOtq2r9ElJ3IOKnOlSH+V2KNJ9Y2bhoCkSmb31KIZynefqrZpW
31OtBsbIAobbToBs/HrNfHL2ghGLUiBAEOD1LhGNmQoYEFdEfEvtC8F+DOk5yMjJ8TDPI2yREOFA
Bv+k1NbxnsvcGpOj5j67Senh2NyaaIVymEGg9/P105zc0/NgOHMBusFFcmJ0OqT6FDeqwEuDmMJv
yhDKSl+f60ycTBqGQfgBASTwNBAXLKpevdlok5tY7Jjx76S+nMjh68c49/mLQE1CAzJxe3y+ljqe
5jxVFv27r32+m7B95zLwHPUu9m6hq6LnoPsfOwYDVWkECaqwXz/EyT2EIxMpMsRw59MB1/vHewEI
OkhIwYPk4FiQra+R+SVZaJpspRfNCpBI7Fvl5eshT/ndBOVIRGrzoLjpl3lJoQ1jrmapfiiLfgOR
ZK9Jtk1eHXLT8A106GOqhk51hb+GONbg+meGP+GwzcPPjk8OygKnPR1AMaEQ1bragbMUwO4hgpZx
UNsAJCqDb1fCp4YS2cLcxtk5l/mTJfM+NDKk+So+PYxHs3AhBmZph7zPwmTS/IGdWZSnEQ2GAHsF
awaYPXzUouRQxQNRkl7VD7PamNwUAQ0ho2FZm0xEfcRv20MScL9QVhk5Q1E+uWkwMiquho5rGFWP
k/2Wmq0CNpJ2EDn1Kv2bC9x8rp2rqZxOIYSgQNdHYwR4wJPKnyVNB9A2TT10XbV34uKB2vq5FTLv
3A+3yuwoAX81dNyQz+LE/bgpqBqnDJCY6WAMLHCJurXitPBU7j7UjoXw2tmN1XCvJMCz57WT+6jm
ewNQy2f25umEQo7VRXiD/yDPt7xTY7Nq0Nmm6iFrpFd0+96+y827r3fDyf6fH1GdbaeA/jl9aWVV
1Pog0+5gpk3QGk9ZLLbUFttCoFOhl5eqRqOvRzx5KtwwAJZjoaAsB6H8xaGmTSQ1LFylhwElQad2
d7WRRQDynYkMT8OseRzQD9AFB58RnjwfX6KwgKIbapb+Xv/nkEft1uW6j2aXZvuc8txJ/DOPBrFr
3NEm4q1lxDuNYwZ7Ays5WNMlYTeDBc4BNHB48rfFSj4OtCxJO0beZENro1I1IkmpXnvxt+1a5xFm
SzxDRc0U4JmPE+c0c9m9NZNDYZXKhV2qbsi7YXr7ehmc7ON5FGf+H5CdCOIX5xQrRldRzB6tCnaR
AIDmjcCJndlAp4fh+yAOjEyBe3Rxsn98lL532oxlmKx0U+2B9PhWJk9KiFY+AANQqtNDaC/mqKbe
nFP++/zp/hp4Xi4/lSLMmul0yrTkoNIHNeWeIdTg6/k77RLPz4YzHkcgtA5PbtExyXPDZWNyGCK6
zkK6reCrYawhkasNO/vdb6dcmU+OsWFd51nh18PrJ2fkYvj55z89oeq03Jq0KcE9MxtCNr64tG1P
GV7LYlM6EcxbZ63vUEwB0vZDv27APei1MN6fS3A+qRrME/Fnd3MJEW9oFxdjMiQHA4WfelNERPHs
Au6A+Wb2qFLhNRecFTD99BT7a9AlZrx1yinVtC455MO3urE8p9n8YcL736/D/6Nv4vq3G6f59//g
36+iHOuEMrn457+vyrfiIOu3N3n5XP7P/Kd//urHP/z3ZfJai0b8kMvf+vBH+Pzfxw+e5fOHf4SF
TOR4077V4+1b03L5PgC+6fyb/+kP/+vt/VOOY/n2r19eRVvI+dNoIopffv/R5vu/fkHA+dNymz//
9x/un3P83T5pcZr89kl//vrbcyP/9YsCCsCvkLBA9IYa0Ry3Yuv1b3/+CEkg+oHgZCDyN3DZ4Z6S
bP4z51dkN7DswylgICdQsV4b0f72M/dXVLTwkbNsPcrLpvnLH4/+4SX99dL+q2jza5EApfivXxCH
YOn/FD7A9AAlT8OexX5Q4gEm8OPWsCXY6dDdKe9yzq5rl0cM9vaBVaLu36TTZS5WpIbEn1EPkQ7f
jhbrFYa6ma+WZhmUjamDZVEcrNIYQ5u1QNzY40qZSKTTKzR8gsLhpZfy/or1UEprTAsyQtNNDVrf
LletlW6JkLrlM2yV/RZUnzyzVkpSbVzWUL8dLwFIuyA29icUdqWxsxXbd4oWdSDmjfTBto+lnb2W
2riR1n2tpxdJRW6EbD0TzH3lx6A+cHR3Rx71GooWJYoJyn3D+su8J+usiqPaGDeJ23kKoTtRTvvS
vJq46ce66VWuHRUU+jiCeGWhXw827GsLNEOUb2qm/Uhz46poh30/HVH63E3NmsBd1kmSQEurO1dk
wlPS/qK1OvCzmBnyVg9Se8U4wPJEf3OG9mLKyqeYPQ3Tkz29qEr+4NLHzt4q6hilzY/GvrUHyOcX
V3KEihBxPDm9JBLy8tV1U94x/mBSEbjtbYU6f3bXx9JPEdlV5d1UXhTqnatuALVcK/E1T+CW+UOl
zxa9dtLr2I69KuWBq95Y8aqJUQFRcOpBOzKtXmhT31VTGeL9+7WRw+bB8ZxuT6HaVu7b+EYBuhH1
v9jlXmmtcuUyJXHnl3kGi9jrQRmDrjMiHquBY+7M4hAn+7q85c7eneDieWVPW7P/Vqk7KHuix3lv
ppednl85puJDuCdUrGPPnce2fCLAchuPY6uHGkphXSt3ppE8xTJbuWnmgbrst1VnAIJyoanQ5sYr
kvaO6bo/GQfZP6eKtY+tDW/ubfbd6GlYq/y6KA8pApx4MAMsR9RMPDms0/61H7/Dv8AvdduDF3WY
SYo+q+Or7EVmjy5/KOyjHLvBUzN2MZSHnqm+zi60SbkznO7SmQjQp5DkUYQdNhQmuUZbE3SOu3GV
Z7zzYlE/syL7watuo9qranyDdcsw3DhFA6/3/WDAoRV6u3rtaR1ob0X9LSa7zMo2HF6JnNJjYfW3
uqvcs7RZuQpUPjW1/QHsa2Ioj4KzZFVIaw/w5m935t86z//XU/rDyf7lqf9/8jzHKfzffxyaJ+f5
/XPRPsv245GOv/jtSEeD/le0Rd/lEEyCHATn6W8nOko3vyJ6hzDbzL2ANjkO7T8PdONXgIegvGUi
l54xDbih/zjQdXwgSlkA0CGCBR0FIcMf3+0/ONBPWoDIUdBnQSqBCgyqJcvYflT0DASkbrjr/dlm
AZkE8V4HH/XalbJJL88R+505wP7p/jDfx0PJFqOBq3MiL1KqfMzKvBnuCoXmnsz0F2IMm7bBAWi7
Q4iq/UblbJMoTajA7h16+veip5ZfltOPsYG4b95cKa5zXxOl9KquX/U8u8/K6htXxhICnv26U/Ub
UeSPBnN6XxDRRHmrMM/ShtSXlZMEY9o+g6W0Ki3Z+WrSo7Zai32SzcZ8dr+tVODibEd+d7QEuEC7
ICuYhsmV26klyuw5dtHIQQekzIOTWLXiCjnErvU6VSkEPLTJ9M0GIO10EL7eSNh7jwTiplMB80Sq
tr42Ae4osgagggQmEw7Li6gnA5Q8u/Z+zOJrY4xBSHS0sDZbEBK7FgVeIYxAR/CJfR+o3AlNe4B1
bcldT3IFruVZ3/qAaVz3+ZR5whaDh6IhdL1YMGnDKzPENW/Kc5WEZa0JrxLLF/RXyP5Zpx3rNjV0
1o1mf5e4+r2Wg3qAvr+wxwDFjQs+KJjy7smFJIY0zwyN5b9cRKDyoF0HddI5VFpkcZadVqXGle6u
5WtB0fnXrofq20+7+Ped8iHUWWa9sE8BVhTh1lz6R39pkcSRWE8s6iTdXdNYta+ZsfAFKKsedgv3
qKnvjLp/0hv1TdTd2nTHH0afHahqN15O7JtmLH4IF5cHLKkdb5Al8xVn6AKREuaxkrykhiECpPEk
qkaK3o0yXGcWuzRH8vj1g5wUCwAFmrtICP+A/kAldBGyuXUPq3NF6MdiJyFjMazprg2w1WaZ3eic
U9EJq/e30WBlDlyieZqW5tqQ87rP9XexkGyNC2e8F5Pf7rnhxchjLpzrJqLXMYNQZCRqMLKic8Xx
5ZtbfoVFgtr0orP0ptSPjNtBOslwaOw3fUjhBHIWx7tMFaE5h0LPLAENJvOps0pKE4TrZVLdDa99
aOwSKDbSzRiNO/j5noXL68snm0dD2I2uKo5+aG0u6j4FqoMlzRxxN2aoXUE7ls1ywiwBIYewUOH5
piqhldJNIbQGsboI4K5Oump6PWCizANN0NusrTYKy7eDA2Bv51ZYnPTGhcTDJlbYqxxsFpoDf+wU
4tzUpaH6do/68ddrEvfhYgPjOYB9RpfkvQy42MCQk5jSLhvFHdG2WsGjiha/xSMf0sufty+SnNMx
8D5ms65Z9AjtWvz8pyTeFU6u5aWs7vKkhR9dZl3n9QCRZtKstSa9ljQ2QYiGcdpYHvSsTnx3QAxt
uMfObfPNZOd9qJA08SBS9xbrueqrU0K8RMaoGGmNN1UkjCv3WndgPcHkLW20GwER341RGY+FWrRr
PllRL+NtVToQzUlgFVeVFyBI/9Ax101Jg4JAx8rIrcYbneKFkNa6hE4ZeomdeaHHCTQpRoiAKoUZ
tHE54iJJbqwcnkspv0rbDF0TvTFXMOFzQ2mntacYpPaSurqc0FzZSjgHR7EDH3pOyo3sCXKfYryc
9Jx49QAjBZR8V4xWIETpO2VSb4eye0Vb984c0luT8cTnXXkwYl4HCcPs6KgKE2HfyXzgPmnjGpr2
1pvoJwl0fJWDNpqjR1g6G5M2nVcMzrVCrMesMUuvTXpzXafmdlQsxK1wdfJLQ7yAtRivmSngR0TS
CJZgw1opTeLpvWv7XPLLNjY7jw5KC5M9geJH6utpfWHm+BIgVvnS1Ytbxej3OjSNx7LaN7b6lI7I
dFparTneixYrIWxs9Ag+QOOFFTvmW9V0L4wk99R1gpgWgWsM37M2uR/08dkqJjRNm3pfN9OuGWxc
8srjpEp+3afpuhLyPkm7V4XTOjJbwwoqbcxDOOhdmNBPDepqOMZ6qa6cqpCeaNSHhub3GtwVEPQQ
v9aYCfVu66bmCkxRYKaK/sxsQpbyt0xXsqC3JEg+iXsON73I2BFxoVMC/ACk3SHedCLKlaiTqWbW
JO5mocUcdeJ812zgdXqmQ/JJJDkHdDrMdhBInrpPmj2Z0PmvCkSSziq/7eEHKdf6EbHMJo8A27Fu
vz5DTmpj84P9PODimEcnWoVHGAaEbv0O+LVQg+epfs09yxuDIkzg+XDuULE+Oe4RmM89GhzDgAwt
7tI+EZrbtFZ2N+W2ejmBKwiSkkhfOikthCIQ51eAfblwgEALHNpuijh9jJshDUsjUzyVCi2QBZwg
JlDxstx5E2n+zZp0Hk41Tb6pBrkchXld58rggfQoo0ymyqpzKIKqrCGGpw9KvTN70HbHDjusJ3ta
1I+dJi9awu/yhh8FY9vCtINErw9q7rT+QBFBFnWfRXpv2r4xKHbgOhX1qNvcIB8vPbvXim1XOvJu
6tILTpspynQz/tZo7OAm45PF1fZoSONWDOSZ62wvR2QLQu6wDpBx8/shxpJ24HDqtbCgDGsDAvdq
D3480yX3hLRdqLNMNbpMqrouEv02oTHkZwmz1q6QZOWq1cMoFE/PoDmZdjuAhFfT4AaVmrdXVldt
+iKDDKrqXjcNuFJVDo/bikOjo013ogc0VxmcQ91Z6ZUGE5pOte+4zRtPrcRO00v0X/Ooz1BPihvA
iztUIupGTlFvO6MvSbPDCd+va6LjkrSoGZTCgElZ3w+elg43hU5uiBh1z+bs1pUT9AdzBe1cqDO4
qXILIONaobrpN12pXitqW0eAa0wetUeIbKiAaOhpcZzMuglw6EY2rQffzckDq5IoB6u1LGHQyU1e
rAsOmTxrgj5HhXBtbaYk8Q2t0KOMEfk4NSn1MjUvfek4UyCZXV0z03lJdfGDO+UjnS+XKue3Ka+t
G/jAys1o6FOgk+RQpTiV0li770ob2s4guXp2nTSeXhliKxSGGoFU7dyD/DxMQdrR8CFMvdfLxom+
3rKfXMnguqGBq6I3durbxDOTU611kzuZil3qxKCmyh261WeGOWnC42QAvwzJM8SWkNIuuzyCtyoX
vZ3cjVvdhzUxlLnIpo8scGPOxZonSnEI+6AsMEOQcLgCyLIIybqe0lTJFHo3a7b239q7/A7enNdg
gIfD3lrDfepCiODrefzkrP0w6FKdJ4+p7KsqpnezuHMOZTpUuiCJZ66sqIS6u3pG3/BE3xQR9XuJ
AvULxGwn7AppySI1x9w4Niq9obq65jUcpxDWdOTRGr9LS7zk006Rfxf1+j4uMKAIriEuf1KdUMxm
yGDsahx7PXso0Kd2+lu3gCSPnXkTEA0lLS9191wb8mR652Fxt4BIAsgmmuXzOv4pdJymvldUQbRj
5kAT3dmiyh2RTRzJUPNN7p13FAaAcBGtvucswBOiWAS8n7PEqkAwh5sNzJaPAiW7imQ/Sk0YIGEL
hja8Eg2lGQfA1cehNuI4L7NxK0DzQsUp8cpmuO9QRncUE7imdqsUOfOtQYvKFqKbhV14ghs7AwUS
X9oZ8QuqIs7lKED0bBv3ydpAlTRSeQn+HEPpoGubysu4i4Oq47CKJDpcYER7DV2HDXrZUZxBlDHn
IYoNl4DSgp2OSyI0Ff0xzbjgnlkIcZNn1ToTXY4VwpSA5C4N2zaTXlclGUgZBUosnDwNEi5XSXyh
FPBENfS7cmTEt4q22Mc23wCGce1q+dph7DKnqLtbhB40Q9F8YzLvuQG0X93ma5N0FsSYyYFZcFR1
oaOK8FPuqZ3UXi3Yc8WRaSdFuuok2CRWhnhQoo0xlycuea/5demQVdKghCIbV16U6rguYQOxZiXt
Liu9RDCnT8Dgl3qxrhtEuSpKQR7khF8ZSkybtES1v27h35Q0oWtNkDNRxUOeWnU0ZcBNoKMBTIpG
4FlmEIieNM71BISpN8kKqn1G7TeN5pmkor6jxskD5XbtQdkMs28M9SoxgLyq8/YVjJbmFiyb+2GA
/jViZywMM3aimiTgKsfqWz6h8C9kfpnZ1T7HTebprIU6uYjHLdDNQZtnY5CO+beKtIBCSe1I+BSp
imvuZByvdGYdKBKKa4saF4WlpkhPKKIHLA1FthDhbLUkiOtCrEtbYd9jM+22utrIFenBjyY5Gtxl
K+70wrodagkXkF5t7nBm5JsswxtJ+56AJdTtsKRfNItNYdKgfNUXPYLDuH8sKFe9MbX2KbGey7Ko
tkVixfjtvvOFVjy3mnMcs8Re1UP6TFAh7CXnYP7QRx1u3F5l9ZfJ4Lp+NvY7ZLW3GsS0D66aiKtx
iNFEQiJHUxgakGZlT/Ma1mD041RogMA/ZzAadZ/1kwlt03gH8RKCM5tuje7/U3ZezXEiYb//RFSR
wy1MVrZGVrihLNsiZ+gGPv35sW+dU9ZoSnPevVzvugfo7if9Q/lijRCrlJQgD3vjpjD53o19Y5kK
prf6ktLNHLZ6SETQq91urJOtPiT1nT54e2CjO1WlWeTFTMkti4ZQY/9SpuKxqBMtsIFg0ni6Gztr
XfZMSWCY7fOQQiCDgluoa5CYADYTrIlRlr4uu3rfhAfVvI3rlA0SP6SFAPs0oIduN4wCxgJIklvU
e6txo1Xvdaqf6W60UdGM9FUzngG2W+aFSHT22rLRhXRMTADpBH6+KTEUm3XVLrm2BsfPBdmw7m2A
3T0l/fNwEdD3BfPw3y1J4+D/NpdOenII0Rp6NrJcv9I24WH8M1ireJMhIBRCTMDsvfSjAS/ZS23r
037Fsi79UxWwDRooqncS5MGoZrreudpRVSwqGU2hW00UvBDVz6/CMAB4+QI1XoqPf8KOFvZFJKSN
sTu0EnHf3ULHKWAI4AF1hMTsN836kqTwaUbGgwGvgLq18CbpoZxEulyQh9odkS6s8l0pP/RB3yeY
1n3/ZKdArNNVTiq1iGpDIcJrR33inmyTrRW5GwfJf0vcVP2P2bxE2Vr+wn+nDP8tCAxz8bFld57K
pAtZp4pqzNqxKfWaQ91cSVG6fmlpOy1tL1S+Z9/hP4udfDYadZrihpp27EqDhn45bctEvVZT98f3
b/HsOiBTlvIaiP1pViJaVXoCXN5x0l87o/ZDIw5S5ZK13X8l7Om7W2RIHBN8MdilkzNWD0OadVRq
R1eCLOkn592mlgQEjDzdlKHZNdOeaaYRU0MnfOwn844UbZNmkxmoBX5+AEGvSCFXDTpBkzEFTjwW
fiOrQzg36popx3BBE/9LCr58bVI1AwERoHdfFLdGe8gQ42VmjCvqGg6nuh7+uqvozV5ZW+VgUIZe
qTv3Qk582lZZFqWSAaSBHQg4vJOTEzlGNTmVOx/TFtB9lLf9ClvYR2lZhR9mSYkoQk2ATG/6Kruw
4c4sDaARnAkCzsiAneaKiSkmM68mAjiQoOLg7qvrhXfWXXqvZ+6jhUEEmhdMI3qOJ7de2o5AtI1c
O84wCQ7uLKsFSlz4VjZc13lVBEOZ4wznqfG604t+paTWk4wm6ubYvO7tgW/gir//60MAsllfpj9Y
vcCL+XxHZmo+hLrKIciUa025GzyyjQtf9os1CZ+WNeiX0ehBL+MUww0B36pGPVvuYbX1h4N1n+/j
VzuYd9E28uMAaOcNvsL0m6KbETrXof+o0U3Zq6t0jWKpckH26My5RxgSCSoAPmy2UwzYTDysZCnm
Y92+xIiJVdhEzcql4HM6zVseGj9fMg4iD8TGkxc7pa4uSVznY+Qat3GZoOpRtcuRdiNftqH0s7g0
/CQkfZdO/uF69f+aVrn8BGy9CHwLsAh2++dv6xSVFVmzOx3Nh2m9OMGIDnFree/dzIG9mXbW0sG5
EJq+9ApOFz25vbOYpNxu/1u0xf4ku2le5oBsIojXFxVozoQl0gfwwSx6RgB61tQslLD0j3FSNLTd
8sfOw00mKRWaVU5T+pbG2AAZAV9o8QaMbepr3TivYy+8Zdr4wVYINzTMflpKfWHceSaR+/TTlhD+
T+7Rtm6vAZeajnIa6S22q0o+6/U+F04QKdvvz/DZtTQQqxT2zI9Pm6heY9QuzNzp2FfjleuYd4ya
rtPBuZFa+EHFcIkHcmY9mtLwqAD32gvj5POzxZUm7EaKifRDAzNp20enmWgV1/0bnH7MqbqLMPsz
XxqNFHORZqGe108RwFGutSMwsOk4q5G7kl1RBnahdBurxtPNHC75Op97QiKCxZUFn+YL41JBbaVj
YDQdyfqv0i7d0EvouSQmZ1WO2bvMzfn4/Tc8E4OgynJGIdZwWZ7Sd+DkN30UKyMxCCLGpgd7vsSg
S1jjL01+TsqndZYY9c++zL2qdGLa4UdszsWKpuZTgqGI1aLQvBzT6jWnk7D//tnO3QmLuRc7Ew6P
jfDb50UzqVWOrjgj+opqMGEO2vxNtotJo/5+KQE/F2xQoVYRtSOi0/c5CbLepNlJX1vjcSBLXsUx
GubpmLYoKPVcd7G2Le14W2vqEwU08h6jeZOG/UdYQMvWuBcoQNP3ucijdZRXW9sw0yAaYiBjWd+v
5kTLNqU5HJMuTOmFzOMqHIfbngz/SgxK9owKh7n9/uWd2/nQZNAl8RAo+TIh6cCGR1pqqbjMuGtG
ND/zVj06M7SZ1I6ev1/r7IciG8a6GLMOdE9PXp4j1KFJG109li1mRVWU/zXKqGay0FkHF3W5FSbk
f5j6b0rbnGmdxTYZjPV04VecCdAuaCbI6lQbS/H2ebsIIbTS6zv1OLkVeIbUvtOiLrpKtTl2Kf6x
oWgGT10N9Hh8VczDphsF0vuMMPzRM4Qfu2VTB1paxw+1HrqXIvuZNM5FlIPBHCgdyqGTlyQTI+7K
zJqRGjNe8JVcJW9FIF8RXXtZrJaV1XxJAvfsqf1nyVMiR4vNUCRgSf93gCq8Fdfz7jeoSzfQAnRq
Vur7JeEC48JTnpZ8caW6VRY6M7K77nAfsWH8FOHfVdSLZ7MenvUxRg0GzNfGzY1Nq3bKrVNjW9XU
yt9BTbWrTo52ANTnla7zYaqnm6qV0m91Ua1sYdxDlu5WymzLoM7UR8OM3kq2ns9EwEA3TX1Km/44
pQrKxrOKKlRBG9AonY3o8ofG8S4VuOeflsxPp/LxvsiGt3oYmQoc0OOk7SbxPIIa+H5T/6dhcVIG
cn45U8sUZdGM+7ypAWcjzV/M47GoM2c1ZFJiMz04f6JxqoJuxuLMGoZ10oLzmptBbMzMeJpnoMVo
ECvb2GF8Vra250edMmzV1LtuHLT0ZyHVG8MeflXmsCll2e3nMYYlPmE3ytUkAqPUL1wSp6/KXK4H
8B+LzSAtjtNsY26dCAhFOmJOWwWh4vixdrFzsySJ/76s0zVOksgi7ZKqGvPxGFn202zS4Z61vUJv
uu5a36xoUTUjNfNzhJFaY/W3bSkvmHstIenLL4DbDFiNsPWFRQ0bnz8RijyiIHo3A1yEmrQy7Hrl
ThBVKNa/3x68tzMLMhuBkwB99yusoNLFYKJvLI+dq9/0AsyHESueXwwMdSUF2tqonfe6MxJ+BUMB
3cncQzzXyaoq1QJ6ku4ewnBAbnxSnsbW1W7NNmSa7BUMUItqYyXNvSV0deXokbGdwlk+jnB9A00b
K3rv3m0+NlqAEF8eyCa8LRO8NhrY3Xs1bMqbtm3TNepUbpB4Ht3SSE/X0iaq1t7wW8V+KB3E1SBt
pDbzu1BoZqAPRbiuG8UB1N9rPsrok8/kGQlIN9/jl/RzoPeC/4371BhCX3uWYjPaKMo7J9F+9jZg
VDvTetCdxTNZ9E8Dxyx/thTE2wTyfyLqd7kuVPyI0o++qybYTKEClyh7MVMEpzCbu6sNLDYiUAeB
27S/1Db6g5D1xprE42TV9gp9b/2A4MK7rCEmWG3xqM/z7E95z02FP+caOYaXOUl/qmKqX6qSBhFO
bJ1vq/nf1FAOiqG92gb/R+t173oOTFO0+baXSeqHilX6mWCrKox+goTR/sYbM3eVOOOHbOvXQm/W
Th+CoI+nR2HMOJZH9huyXFNgKApshonwZfc3o0oDdnblqyHJTNqsvo4qtQvmOhaBNOjM9kU9IQ3V
rxCvxhzR0g9mNtNZsP6UnvqqJUaywA/qne0VyUYt42c0nm7zbmj3ad8h9etNN+aQvIT8LqwZYFK3
6QhxAj5HOd86CsAcW5l6RLwca59WcVT6ZomsrCq6vYDUBdYrb/xJMT+Qdf77/Yk4TQK4AjxgeQy2
F4owdJvP92WSxzOqQ644RoMdAfDVb2BFdcso78/3C525z0h2UAaB6MP9f9r96fo0HmU/i6MeHwQ2
pKp6ycLhK/2OZ4Hlw10J0YhK9SShkXSBtc4z+mPfDHOgmzIMZGHfxKHJITNs5muKIt6n5bM6c5is
HSYlPog06fe6Vm1MC++kkbGcHyWZvM/ZooFVTePd9y/iy5h2YbojXQypfGn9fdGSHaPRK3Mhhv+y
DGNDmh4UN87a9kn+NvHhksvfaRd7WQ5+NpmUQ3L7ZQhu9VYXgq7tjoptXBU4CgTOIO6EYWcI3ikP
QlLAx0l94WI/+5QLjnYpEnQYqycbK3OGodIjt8PAyd5q1912GXiIYA4II1tvdYly+NUZh8f8d72T
TkDXcq0gZNQdS9d+N+vsNW1yem1RFxSxho7PWNs3WivFqta0fg0B9b3X6EJHaS2uQqcivrqyP9SI
S6+cFKqOGM34qRIQV5pU/kosJw4u7APztHe16ERBbQMggDopzN6TXGVyYkttEE87eqkctqNBotHm
MRhNs7q2GvyR0PJhLFWNL+bgpJvOphBym94ICjXcky62fmrKyTfd8YmMBw20ZvyVQJ656x1901kS
vJ+a4SpC103NSGLnePioYOn4MguhXYlpFVr2T6uJbsrlOevGtVZOZtcHqpEwaML5owpHJt2xhLmk
DdZTXSbprnNMsYuy+skepOXnNmwAR08+pjIvge8m7ZMyRo1fhdEBZom9RRL0wwjLeqWG4Uu36LsI
RXsZpPsqGmne9N2010o39C1vfDCm6UoB6bWehyghU8P4IgptscoXCOtYaGRjYVivs1mnNkG7LxjS
kRdRP7cRrus6aWzaQwArlPswyx7b0rpyxfxhsRH9ZjA/EBTCu7xBWslO9RtHr5+ZTt+qaS1BsqpH
G4RtGN5xPivUiuSzV48MvxN5l0e96zf4kAZmaOu+2Y62r1XdiyGgLaheWGyRj0zWuhdNwYgx0tqs
xbCelFFby7BmZGzYf7JaeU5i1JpNOMJcr33i52abrQtdTUjfddL+erxLDWIgcS0o7bDcJsOUbnKv
cPepO0UblCpAHXFRuK3Ce1cMzNDJ2ZIGunTqWCsJBAYZ+xZUQSPnTVPaua/Nyw/mhSNjmgZdFG6j
LBuDgYB+GNzQ/a12aN7rOmnvhd39NdFi5sMchhHDcgGddrwNYzTD2cBQZ9H6VXxcJXA2s5ANQ/Pi
otPDUgt+TiNZjPBCWYE4y5fWdwoSTq35B1fu8KDt2p21qJNdRk2deygu78WsHS6QddrTZibfuaGZ
1/9d3f+jOK+sER7a6issBi4NMpbzf/pU/6x2SmjOYl3WgENqrlCx8l7soIx9QGj/LWcgZrC6hFv6
UgBzI6F+9v+e71SVuhYlJgtpWdMekz+XqjsOZnQu0MvDqnE4FrAvM7+4UOmc+3j/Lrq89H96ZXrq
FqGyWDWqh2hn7Pqr5eOhB7G/sCOXful3r/Pkui2HxNUHh4dzbxZK+rxbOA/OAcbYxWj0Zbb3Py+S
PQm6Dlmb0+hnFaNbI0pYHz1Yuu1qPmaHkiB0BBwl1hamX8NO7/08GF8vPKR32shaVoaZByYLqpoD
x+Pz24zjOo6UGVepRDWUVW6kb4MmrEDa9SPY+pd07FDwodG0goUGxEqPXzS1aP24wG9HTVRvV9h6
j3VCBtx3mB9EWz0ayjyvPdBE9OgUEK565uehSIJWl/skdLf5aG2xmdiPpXlUHGDu7VT4c4ITh9DH
R1vLlG3at79NGjpQM+B9SudJH8LbSZn+5g397Qpqq0xwydWxBIkIEXrq3dcTINxZxB+2nj1N3nzf
l/otVIXrUUlfvEz87EfzVk+cH+BR7zxtepEeCFMzDP8kU7VxFPvOTG3Hr0PzJmxTYxfHJebKmJCY
pv1DDvq1jCdQvp75EmZiVyrqoWnb3u/VGviO8zOKx1coVD9qbd6DEP+w7eln3fQd3aDk2izddO1k
JYOOIZI86/yRJuF2HElsMVU/GlJ7hOF3M8zdLS7ugewmhsv5r0lCGqytK9FB6zDG96Stfo92sksT
KFddkW69iEJq1vU/bh3Za1eOyq7XCs2vcCMLxhoDtL427qs4t32UZFEaHjv4XYI0IfOIel11O8jS
C5zlV7sdIAK1NJ7yVP/ThmjweaNyZ6r1h9NFNtMx5S6XfcZn7Ox1rsEd1xzirFJdxT1EgtRp15NO
kjABdaZpQvqs5Y4fMVpeT4X9Wk6lDLxOPrSjvguTsPRFId50/midmV4Mqdp6SkfrB7/wpyH4i8k9
0Tbs5pvSNB9U0fAI6fTee7WyqqAygvTSwBTjLrhpcXhaNd7QPQpHGVZdB2YwDyv9BgBGgyaU81Mb
vX7ljVoT9G1EdJfz6I+D8nM0YEG6VUl5bYSVT9c0X6daXD7x02skmie4jnY1BZDk4n3hZWglt463
rlwQbElf/EWLrQ1wWYzWJfFmU5d1Gcxa7u5Mvc02NpB432lc57ewxyuvtLE+EHl7MEddXBiWnznG
lq1zgZAjOVBqTy6rtO7iFFxbczT72PMtdf5lesU28dxtqnoXp4lfizOCGUAooEJAKL7ET6G50kUd
oTnOobmrWiDZWnmdqFu9c8AqVo+NGW5CEQagB38YHbqBTZbd4UXx07C6HxdusDNRDzFhfsaiKKzx
oz5fYJOnxVrfR/VxkgmYfCXQUPFrdWffKiEMgHoVVV7sA6P0h06HSn4ozXQ119Wv73/H2Q/wzys5
iUoh0hAztKXmaGTZVTLkz5NKJU5rHB6VeSHSn4mAn17/yceex3oSidPiqDk95/h2W3MTDFm5AlkL
I3YnW3PDyH/z/QN+QaURKT6tumyKf+JuUyqNlpRNc8yq+r6Zs+OkDL+sIdtb5ltkMnioMjkGCbfu
jEK87G2KdiNfm335VpvaW6I5PzFsvIAauPTaT8KXMMp0cFV+lCenIKphPHuc2C06FN8//dkdT8WI
0haaqF8CdDIksWs5ZXNEy3I3Kc5VPFsP3y/xBZK0vGAKO+aaCwaCgdznF9yLSs1cmTVMMOQasuyM
EuauBXXzsMgCaz+Nw3CsVtMuvK1WsBdT3+x960LWc25r/fsblvf9z0euBelJpaXNEbIfVZG9DzGj
8JXMO8SeiiyPBZd8GB5Mtblwfr52dnl4ClRggVhkc4V9XjjWcE1htINNrur9xMx5kznpOwpytLmE
Q3BPgu/f9vIyT7K7f9c7TZbzIXVp6nmk5h1AQJKfP2rb7z0jv4QK/EJM5rPaOvckZCr2DX3kz0+G
ErhG6GeLGh32rZ7cWZ16Y/Up7V5GRkNMgzXyJ1CkVa9cl+PCH45X3z/slzHHf78BWwq6XQBY3dOt
ZTuyEaUS1sdsbqEYtQKyv3FtReqdcFWuqUSuFKjtdek8OJPcS6W9HbThI0c1ZRJTMERAzFp5O9Ei
ZsqH5GOUbWp72Cdd5U+TsqkS8y5unXU+lT+//+ln9gUjajgnpPxgs06ht7JudZ14Ux/zeFipy+lW
8+3o1df8xiCqLkwRz+yKT6ud3OJisLS8SNgVk+Lhdf/Mtbap1D/fP9KZO4thkw2/GW0B40tVWAEc
hizWs/XqBCR3QRt106kMnvRLQpkXVjrd5E3VxIhEU1RHbep3+R8PdhgaMX5j5ReO07n+3cJTpHxB
Ld77otUXYwFUahK7znaCcBybkEDrlajadTjWtDUyfCfsQE4K6r0J+Kpml2apr1aXxP7PPDHYKnBH
CPktXbKT0AhLILTM0ctBpOB92XSBgY5xN+8t9cJFeWanAJ5AqYpdqS7068+nGgeGPurVqjhWor8u
jW7dEe8kqff3e4V74stFBXTZpEdNuwKJBvPkiaq2kLKaixQEJmQHo9NypuvVesCKXS83WoswRhsV
750Amplb9HCSyqBmVIr2uqKXVuCd6PeN/OEUMd7es+vumPrwCRQ4MFPRgyxxfo9DFW7KcDZfuyT9
bRaptcpsCBciLd2tiEcjmHrv3kqsOlCyeEW3+qCL4a7AOzJwsthduYkT+zUKGZtEdm0gTLEtlfk2
i5nYGmryNNbhTWTOu0TR6Vem1mM2tSMaStRK3FZMLqD9FQ5OM7KIVqrF0bazXvjWCOV6DGXljy2K
Sq7az4+WnhX7WkFcqbcb5KOUHoY6LfugdIboN0SCBnYlBdfd0kKb48gLqkL+MGY132t9CkzClHeU
gZY/YbTImGs46IV1LXudIrueN4lGERs716M5PmtaeGuKpl23dthSYOh1YKTC9PNitjZ6ov6lj/TT
9mZ4KNEm6g2DIQLjH/bnW1yrP8Yqwjgnj7PAlSHSTeGVZ+Mwf91Q9SVdIPoto7Nph/z5G8jeBJ3z
8YF532thZu/f7yJGM192EdEObL+5kHrBH560183Shm6QYm2qyln6spvpB1n6WxROV7paYFnUZDfd
ND3GY36dauKty7RfcpwmX8m7X73jPeXjkGH/w0ywKB5n2+s5vBEWqYos/CKpHqaqfSkHg2gWNvZK
11C6EcWo0Yat7sNWXkNpSO6sQqRreOO/bKqolZ6BUBBV5w+hCR/eAEWtpSQZqbtBWBLm1RKZTSv5
/R8XNCwQmNESBAWENdzrafwwt5i8lMqHHsnHAsM3X+tlfpV3Lt5Ejtr51tD/mqfmynDbeMvf7CBf
Zb83BiwWac2RP4ziR0a8vLZn6nTgiS4QiIY6EYMkVKj0KDAV5SMUuH0ihX1Hk8/PNZkFTIX2fdba
ByEm1NibdFihovIIUQs0RNgwfm1gEhFpcbWe5vc4LPZxaO9iq7xrJVbxke4WOzR4prWW1y9SQdK9
URHbsWvzKnbTHfs9W1e01vyu0MHSqIukTxUf1AYWmtnJ8BqDhV9KbLa+MBplMyGwrIK92wzVRD8h
giAFr1cFtBGF6DqgYVCHI4je2kzWdSX/2lYEw9jp130Otr4X6S3/ZeIPmnEb6kindcCp1D55d1Kj
YtwdvpaZ0fue2iLBAwthIw3MhqBT/O2F89DkqhH0c97t9Mwq1lnhPYX2DPIm054TdRJIWfLTDQMz
njyq76YhLvZCVANyctrRUkWyDZGl8d3WeJOdYxMP83trRGxP4F+4tvHewxo8v2ugAWzk5ESr1Iuj
9QIz85tKChTv0hbUbp3pO0ZXmD0n5l+oWOvCipv1kKj5VSm1HnU549URDXPhlBn+7ESzLxq8Tc0h
ReFsdm6TtB5WcOl+zPZUwhnU3aCz6GyJLtvZebaby/o+6ukVF9Wz6STQztr2ueznV9tmXOiC9ASj
Jq7VMP49FsNTZVbwmiXyB00jmZo3jrtL+xzadV0XgdEkh8kYQ59oRWdlbjBdS3LwzrGa+nnp3act
snulWA1V8QhgeG22KbCbTA8c0Y/BGGI4lVr1naNwUQvGBoqi+KGa7uPEbgLDFEjwdTSGALpmcRMG
HsXhqJuPUwz1uVVKd9NY5uzDuN62lfs7miLEPbnXBe5TWdzeoo98a1oEcbVkrOQZnK3CLOZ7Ia3F
QdQ8AHzZjcKu9o3lxkSVcfQHcF1MrcSG7/13ZtxRdBjEuHmGN41iC38s1d8F5o9NLd5GaiBgBlke
bjqzpqmi9PeeWeCMhd3Rpo2TaSUtt7up7DIKxlm9R4l4bcUQ7HpbMuNowis8kFU/1SA40qFEqCpL
zH3hhH88mUfBHPEaRJ2Zqyokm+26VSwjXDg7pT2IznmjrXdtWNjOhfE1mfer1baYzWQFRlneaBBC
50WccJz246h4N1momPA7ptdEmfa5kj0oKmfKmGNsY8bJ2nmy4NKfO32LXoiyddJoB/3bC1IPD+ZE
3iPluGau99ehjwVd4koV1rjOFxBBbrQaSXeXvrDR6aE7tRLkk3ywo5Zw34NtLdKfIVINfsHgZdf2
Le7OKngtDGXz52SJnK2xmUfvoA3QM+CWzkgvGcYmQyMnmrivDPOt9Moni6evupnIrCtbb+ZCKRUD
H7yq0j8iwy1WGaZFK5rEV7XlvRaM0/x6VmJgXuJhQKiS0aKYt6Y93JWIUfyqYC4EJWnAihDurPJQ
EWvAf+LBxFm6iOvaNxP5SB9iL/KiWllF7C3uyuBd8AMNEFzIgySPXrmzaLyhEuHXWqSv2NUgX7xo
H5vgXfRcu3ZhPSKyXj6LAetHvSmsVdIv4I6W0ULtsZsmoT+GSn3bOFzhSsFiWlcfKsNpAkRGDs2Y
H40Wglk9xNx3C00qdOt7o5ve1c78o2qFEkxFKlYmERGletpFZRM9eXMe+SGImRWMbI9vy1gYuEjF
PU/f0ltssYrEfnfVYV1MVrgOPQvqkDoba6WJ7bXeusYaGxzaTlIrVkXWHvIZyoTjDC9oXeKz6w3J
SmmbtwIB3k0XZvdm1oUoNyYc/bS9721rG1nFbsq6O+ROez/rK2Qc6z5dF0MLgEV3nkNN30UzqjJa
dTPJ7gWDMIlFeH9pMvfVnwXowb+pw8mkXHJg1djAht2IoemF3SavwfJkVHtjYl7VvXOTIqY5JMUj
Si+BaP/r9m+1hl1Ag3kzN0Dn0G4aq23h2vzc39zVQZbMP8qUVqVjmHfAfC6VI0uhdlLe86MBdUCx
AFp9yltqhoIhZYORp7lVftP7097NVy9IIFcLv8X/O5AXujfnZmHOYr4BdxJePUYmnwsCED6xJSyq
ulRg0Z2C8YuY2BjdBovnbS5QgcBQsUUGg33CGIA0oAiXXnpAbbH9Pt07g2xBqHxBDFM3owN+Ok7K
QenQbq9zujgBOVzxqz6C0QmyG0HW52Mip1m+cTDW9TYPjOP3i3/Fj7A2mleYqC6+YaeZZgWTt40J
2Uepmb4XvUeGAzn3wSwoO90fUSg33693tkD6d8GT/Vm6ih5BjMuP2Xg3iXfP7tHRjtYKVwTDcnj6
3MLRjELatP5+5a8l4PKkdOsWYt5CJPz8xUU4Z22meNkxAjgGd4ByZQzmtruwzPmv+c86S837T08O
A6asQQIsA9pp+3YCfNd8VbP70LI2mEiuXZExxYn/OI01rYuYIgStpUlHVKpovCvwIn4+os2nXvIk
/tqZ+fz4Jxs+Sp3G8AYe32sflrmPpfZ+K36hOMY8rr3wEs69a5T5gUHRyjLMU+wLOoPh3JH3HKEo
Iys1rYq6QgRBXCq3z1XbwEoNCxUpOJan0wQL1GLuGlZ2xGBx3c/T3hhyxlJjoACayR90EBxT+qzm
4kJP6Ez/xKaN4GgmQnvL2ubnj6xqdWa0lZYdO1uirWwTgLlDmhTBXPLbdhTPaZGhCBLvba3ZZwkc
PV08E8AvdMDOHV/cn5ADoUvofRntyAlBEFvH73RytNpXanW9mMAOIPcNVLXy+G0w9UvX1fJsny9r
0GYo5iDgRU/sy9VJzCyEyej5qE3tWuvRehEoRkfqKmrE22xkr1qKQNwor8c+vEax8tfslQ/RbAHZ
GS7ssy9cC54OX0rg5tzk+A0Yy0b857DZmlC8WZPpMQyrfWQJKqCxuJFSrqvWIq+rfoNMJUuJd0pl
+M7w+v2dciaM2DR7bBdTAH7CF+OSsJC94kS4ocV7sZrWmL8cvAK7ysWUEO3Rp/zpEqfga2vg84pL
KP3nifNI7YEBioxQ2e+7rb3v1/Hu/wMM457ZWqbOReli9kUr//QMl5GhtdnE2bKm6NEtxgenzX4U
wrmVtbP3EOj1vTwHKmv+cpMQeCPUYDrTzdYewnXbe4ccwJbVISHb6FejkbyNWZ37Shj+RjMsiGV9
sK3yTwJcjI46yjmFU2zSoYtBple70oSaZg4fepZ9ZIkRBV4c3nf6fA3WfF8ozTq3jLteQ70Lrqx1
ZQgp1pPdPjR69Vq4M1oLrvsGqu9RqN3WFFw+TVdtS816LoS7jXvkbISe3VW1+Mhkd9PO+U44yVtD
ze1DpolR/0BSp8DXZ9NWdEAVpBg3SHU8dhMZm1mWO33u+Ndj8gMdvRnRbYUSzInvRxBl/qC4d9Ic
Fomb8n3USZORXqt9mbYfXumFQY/mLk0+k2EGSpezRGYG/+CgKZqjohcPdTq8WPnw4OnFsxiLH6OB
LhtKM7sii2+ztvtTZu6bqRSvTaIpNG0r98HNi0dEaayVKHMsn5uRufZEGSipYaoEyEVjl38YjR+Z
ojQ7K7cqWjnxrRl7b63WPY6a+PDiGnr8y5hYv1o7s4KqApU8V4YMmrlTN4VXbKwG+ag5v54no30x
dSR/bTmTNbjJlRor+2GIcxQX0Z6vW7fbGcp0lSXMLqSnT1cVbIRNqLiURVkbrhUvxmkZvbUWVoqf
FMWtqtCDAjIAo83VXhKZtBRxqYkEmpsGTgj4ozbzjyxVHslZp4Ce9YB8fnorSu1tntNrqaYzr7i4
mWLIL8hi3lJp/u76bG+P443RO2DwPC3d08D8BQPe3agpOqVTjEiQFT6ZbrszDckMVFYfupG85HHf
cG/gGJA481WlkQtHuvGi21SpwlKyjaFYd7EX/R/2zqspduzs91/FNffyUQ5vvfZFS52ggYYGdrhR
sdmMcs769OenmbEH1F3I43N7bjze1cBqLa3whH+4DQcKi51+V8rWa2r2ySaoTXlFjP6zj1Vr4cK7
tPkV8GlQ/Cd5jLmuVzyIkuzVwZ+b/z9Ewk3l8NkRT1ESejdMClpg83Fw7JPUFEz1b+aC9R6KzM5a
dxtpnd0tkSkvPRIHJ52ISbvwDNbdYAONkr4fcoJOuC0YEJtqX2+XJNEuXFrckhjYA5M2oSbNwp9Y
rFjVqWWdIP+u9JIqwRL76QIqzBBRnAEUDRj7/OWUInhc2D7+Y70ZN/K62JZfqN9MwrvqZgKFBU54
g0rOwg10Pn+GjPEnvQ20Uuh3T5+/uw8i1PjqvHatE7ZSGsguoFDxUG3kSiZrStuTGheElJgY+DL0
7kLM70IPzTKjr811JVHHF3Mq3iqRSxzgZqNOZLUCmcN02hKff9fzrzqJYdA11ibp27NgRUv1Niiy
0ToJOnoUUUjEog5kl53CTkwBhE3Fo5PmgdMSS3PRm+g8WEQoV4fCr8M4Pfen6rW8GrS6ME6+234b
pHwjcY70qOYo9IPMJIGiORUyqvoq7R8/f3LqQ2c7CsTL75AXBBzOdlQSKciYxa52UuUwdFg9z5EC
2imNsxzdWe9OMvxDFofXadXvXCmIb4VQbW+DUa2olo4WypmGaqslaUvSexr5fDlJMMarsOIIN6aS
qZvedsTdjme5u6HTn7OuN51cFq/TACW0eOzQfkquASw8mGOkA5m36MgK3r4wskMdSki0q8p3S3Ff
+yJf53Iro2Au27UuF47IgW+TMgvOUIjtKleUZGf1YUvCTNUE2NzPmv6RI4ETdqpyAFUkut+DhPJ2
Kw8PfUSxSnD129zIr5Kp0lmZ3puKjjFVUQ/DaDHH2CQ0XyT6SStYJgoWJzhLQGpRVqNu4Nk+PCEF
cWeRUThhWtW2WJhfXYwLK4FQiygUBcet507dbq3VbS8oNmMux0997H2XzORWQTpXqxBBNwKd9kH7
moausq7K8FvToW85+OLtJJqi5vmXxBK3dWghnynK6Izpj5hOvhiDcoTZCAhdYsVwn1KP03xnEGs6
Hilypgur5XyxTKoAE1IXkyUIj7Nu5dQdyAZLc09hbKNVU9xXt1SEdzUgk/w5XfXrzJGvfy42hc9P
fYZFVIUmKS1MChEfj5KqbzwfxQX0cyw2pKnSejJxBnByC8M4BNrgDcv5GyxSPOBlc5ekRgiTzHpY
ePrLX8PgSiX4nIw4P36NkRfZIFnnntJDeMw3/TWFVbt/Bg1mL90KFycaNimpIzfQWeXFLOshRZ3M
PUVdvinyH1Y8rhNFXXifS6NMkfa7I1o08C8X5cQ9VZKybwrpegwwQKuXCM7nGT6v793DzG4CbZIy
0mndnmC6bzUjeEhEEYQsPMZVF0vfOGkXzvPzO/XDgL8xYN49V64XFKu11D0V1c9x+J4pT5+vhIV5
m2f3aFl0WUn34ERHx5Ep4uvdCRGEhRt0aRT549uBF0NoGpbuKTZ/5KCgRUTMR7QUP3+WS3cfBxbF
f3A9JKyzRV34BnCLmvhDlNsbT1NPgdmiPWwKR7pkPyIVVmCn17emsSjDcSFHhRimAcmxYBxTY5yF
PlWY0yvRydeNk37vblNHSPfFm7VWtuKGzCpaN9XixjoHdhgTOQTzlqnISg/746QmZQa0Sg7Cx57O
qG1q/k7q9T1YpJqyebdk23vxEcF3cGSg8aGL8wOzbPohaKs+eOzGYeNpIaUHzVFU8bE1EUJ0i3wl
dd0uaVI4mdZ9L3l7BVQ8rZyj1yxhWpRpwXwMns3JyHTSHiSwpS7w8dmJMJIK3rcHqEUAdOGtjSy7
1aW+fkgMpdgbXlVu/G58yCuxvfZ0A/Kc4BZoXSrpri5VGdJskW57KjeOL+jVty5u6xek1EGCmcgF
DLWWHcw8CK/6Ks/sWsmTW2MssnXmC83XvqUbHclpcwsUoLhpwsl8xk3Er7lUaV811mG+sLLPX/X0
uKTZ4Imkc3yUINS5XMQ+rs9Gvye4iRzKX69GlvbrlvDgL5+ljKZLrB7uKXTjZ4tZ6g0X9yomV6YT
vgJutut9GchjvVjHPQ8XP440O7XBHQ88sOk9ujfmlfbF3Ad7gLpfPGdJYur8AJoG0iCXAwhHc2X6
/N0xmiRB3etEYo8CMZTcaiuxfhTThbN6aZBZVVqhVNFjkOA9Fv3gZNgE6bHg6PLL56fchbrox2eZ
vZ50xIOzGzz/Md6btIaPqCLbxhpx9uccA4P/wFblAl7z44iz1yS7Ya8kOQti0qc0zFVEKcmuVwPJ
qhCtBcf9bxYgyGeQwxMPZ94wkdreyAcaoI+1fOyyQ5lldotpx8I8nl+tZKuKQbpKWnwuqyhY+CGP
Xeo9SqMSAJWomUoDmByy/o5G9xGoQVvatdk/B0I6XrVDQBmNW+TapI0GTTHxHbUol4Cpl7Y6TpC4
NqAGrXGVfFypntJlvRGH3mOmY1lfVF60ily85rSm37fSooTidFDOD1IUbMSpBGkYZ2Gw7mVtaJWG
gOPpYMNZsUMkrxE+PgwOKcB1sYDTP3MJIgykqP/neLNIQOuaxkzhpJzazfgVCmeKtLYTrOn07hrH
uoJ7Uq8H3IzFQ3k17JaG/83y6LPHnd0bZRpEhCKmcArZqQchtqg0KWAP1JoWqOIhfyZloQGQo/1S
lu4xaxq0JE0iFrPpspuxVd5qo0ztZOjw7hswwvSBkaqepWxkDEh2MgvOo16KXsVQNVm9KqRk2Id1
dKNX5i06HU7n8mxlkThWhjh1rJflVy8LhKW1fXEVvZvmae2/O+8G0Xd9ugpM86u5VW3retwBpxVS
p7XT53xV3/IFhBW+Ktn68121NPDsoBXaWqqhCbKeUKlECoHWPuWQRFmyEb8wDgUAmAEUGqZob7ZN
BktMgzJ3hZOXRC9VUz0HmpggceHvWqF6/PyZzoN+k7FQAyPsAYY/r9TplZ8UMQXJU5eFIP5UnOqy
4tEcajRPk+GU9dbCLrlwkUiEkViu4girmPO2QD1YbdQavXDycZ/E9Eel1uy7z58/1YWAjsyPYqZK
RmNoiIp+XCNNNjZxaOFp0dnJi7IBhhc6CTdJvYbfAC7mCWTZwsF+6SZB7QxFEsYDg3B2uqWdBhHf
E07anWwjvgKnbRtMVA4bOZJ8Kyy8uUurhELu1KCY/meuZ1FpFZ49o07uGeS3Ugpec8z8gHqccBiU
SlrYddOmmh0u0vvRpm/zbtNBF0cFSCC3V2IfRerhayD9VT1qjk+GQPMWI9fprc3emVepXiUXiosY
S39Qc2OTRfrSO7o4aaAFcdlTMJ4xZ3nFEIyC2smDexruq1+9XXJFFQYROXywUdzb+tfDzjqAk71b
uvUvTt+f4861w1w0eDqml9y6VR/1WtzJ0GYXAulLOwvmyb+ebS4WlgyKm1gjdQ+g2G5/P9RfRfP+
v9hX78eYXXFGN2qRl7IMgFkAF5VtLlWHcoGlY74HqruGd56Avlh6b9O7P1t+755ttjZEEI+y6/Le
Jh+mSS+AIGWVXo92vuq3uKbvP3/OpamcXue71d7mU55SMZxAQ88Dp4uLs+Q+fD7IhbWI5als0rOg
+w5K++MgVdxYPW0i9wSlcqM016OSUyF07R5nof9mJH0SGJ68EufQldErsrQpGalPUzCPcGnwyuEy
V33xSvKXRIMuNDJM4EDoSdBXFynVz+6vfAg5tvDsO7k3/kHfiutqhTaBAKiCQpx3lNbRBou5BYHj
8wIJbAlKnpgITj3neZVCAvavGEPLzi78r12fvQHd9Ggg63fKKIRrPCzfGp/+bQAj+/PZvbBYUNQk
lcS4FtWe+UFcBKpnaHXgngzttZefYuWbuij2cHEMKrmAFSbQyFzSPsi8DtkWyj/YYVNClleTLhBG
qKEdgRUQ0S9fj8VqObdE/Ox858mIvaO+NsFUEOf7uEoTPTfHkTbfyWK1ruFZE9dG2a/I3hiOYFlf
KEOrNgQNya7qxt8UVdxfF6m0jxGVWU0qdeiZNSnN76i1tQgV4FjyHG2IQFJLD+GoUTUPo63Z6t0a
ddlyQ8u+WOc4Qt70iczt3SX+OrKGa1EXnkoUwsGa1utUiR7CKv21bRTXHlL/O/fxsfLia13pvpqD
+jOH79776d2AZswQFtexEdlaAEy/GrBUyPzntpYPCcSTZDDXqouvlpJWd2pAxwCVsYL+v35dDf1X
ayxkrLDhL1UZHLT4vlMCm3BJtVmHCjorfX9lCrlwowwQ68Re+l6L/cFzjV+DXvT3GsKdaOTKkTOq
3o1Rtq1TpLRkvK6Vv9F59n4knDNbIMEgP5DyecnDClcNX30ZMAHv2xRkfYHKKa5V2pOZARXy5f6l
1vxhVVbIKYhWvpJrRIHCXvhJ/85bxzHYVE3Ndl6mwZdP/X0ddGu9BHuZQrrbZmqLH3dbCevW81/F
UnwKQvWYu2gyJJ5xSGsBHabYRGso16+qNPzNtLiKEMWqPK7JxKJDNIrFVS/l3qrvjK0b5yToOjpq
g8Rhib7zT6so/KsG+5sbGcO0feZbdGU1OTliKvu9LIoroSbr4NTDcEJJgSBUxTdaBgC8hwruq9aP
thSgACd7TeaYGFFtxtJ8GWuMcCQzopSrDrgySpW/TrO426NPpmwbsf/J18Rpxbqp/Ky+j9vgFtTi
t76MQXgPJpW05EoS/W1t5JArmpo2ErnNtyErnLKNT20WPAKxxoYILrONEvywAvDrWGX5o++B2nao
zZnDUzSO3qYsxgcFtuTK7wEdVIX0ChkBVmcv3416j99l+E0qsaQsdN5BkmFB36EAvtEz/MhMhXp6
W2TJOq6Y9LhBp0EbhoMB8AsDOFpyaTEAZy41aeWJIUDjsXvzo1JdGa4mQe3TmxXe0cm1n05LGUnB
jZ/kt33MHqko/sVVTV0mLDYkgOmmlzTYR6HrgSwJlZUS1IaLWJGYXAGAiG66vv3pIn60Ss20WalR
226TGgihNZj9ttBCbeOz61d1O/pOCo4Glfxk62uR++LpXXkMyqpfWzGiYX4RS5taYZFb4RDuwA/r
K1ktrCv4V/SC4RitEgk0htoP4Rbear1KWnqRrovVU9lr1a7zJfLjrHdNG2nFfptYAKKBqTe7KpQL
m45st25odu4zKx0d3WdMoWMQpfC1r6Popk48YAyL13R114hBiNC4+NMVLGo5dACQxytlZlKm9RVg
WIynZOW4A1/N6DwZhErWoneKXGemmqx0pVdWnag/WZ30ForBd3n0Ulv1BhIWxHltt5fhjEituR8B
m2/gxIhA9yus/kafMrwpPzVeHKw66Rnju+eg8Z5iCbWSHlzIBqUNHH4S81Z0m1McBC+ZUm8ECzBQ
b5m+E3T199ZFyQnW3Krs3BezwGWUabEFy33rU0ybS0Q5hhK6pe76j5XfIKYyig3AGb2GEhVewbMC
a4G8ypCUzxAs6M5H8CPMHgCbb2TtulZpkw4KvfsSr1I1FOilu9qwCThAHBkMwk1bx1jYdvmbiFLs
TSQ24y40teKbJ9TDKg4qcyuhTPXkW9beoylxVJLeetI7K0CcxD+GA4aQkhBhYWjgKPEqWXqDSoHX
7XGefgon+kRlgSXQYR6twpSplcPmmPrCptSCO7FBYMszu0eAEi1aZEm2Fb24eLaAjK07K0SLpbyq
G0E/GoMb3Q5JZD6ouYxyipqVm7jqwU4VAoxF1b9iKWcvQmFQ50ioNTWuS7FDQENaFAbrBimUsUVF
oO13XQo3ZYiy2C5aL/iihkayLUQFgyi1StZVp8JdMsaVgt3wagAGDNoMmZOCl9rFeIG7IfgDv35u
okK1TR1ynx91wPkFzlScI3qh6+7htG8qUThapdkAyGZhSpRpNvTAdBrG4nXtiZFjpCViamm+BPO8
GJLBB59wHnBKCc4+3uKxZ3LzyYJ5iqeAzBaf5XW1DTfg9FHfdib14v8gIb4UOrwfdBZFF5ae1fnA
oOp99KJfNVvXKa/TU7vDNxyHslV7k26Fg/plSX78gnbFFFb/+bSzmAUbXG0k5TJP1Tp6ESdU5VpP
7R5JJ16YU67Gp+EaB4gllcFLVQfQIVOcBO3SPEO20rkJjBasF1lKtwYcsG13HNv3/bpcITrgGMel
0v+FmgMqKAAsISYDtzqzz8mFynerKqPmZzbaFu0VwbG8sv+GLy93McJBIHoG6L/9gH1xVEMahC+4
0cZBJ7LSf34eCF/A5pNXyzI+G8A9lTPPGq+0ClOA4HgiijhExdjbem1+M4XWhykZY8uWvlRGqa1U
EUxFMCyJSp4HyQxPa5RInF6lPrc4EQfMm/WgMU7VZGDv618lGKj2oHbPZd78zFtsfkLLtbaJNOSH
wI8Q329AnqYepIlIT62TDJbsFYCsspS+nqf/QNklKv4g4pBynJc2jMT0IcG3xqm7T/cpdUonu4H7
xSmM5GXm9E8sDufzl7E05PT5uxTWQMcI88XaOI3KcIB1tRvUYCHlujTf759qts0w96DQ5w0GmCQq
6rlO47HdAdvdfv4kF7bVNHusKaTeUbueAzo6PFq6GtTwqfFtcK6+DYCXCMnJvgLYqdcIPAkO4NCl
l3bewPs47KzWYQZN03RSZZxqhfsTyaWJxobo5JCj/1x54zEW5BTv9P5lUKWjUutPnz/3eX2A8WXc
kKAmcJzMIYeDmtcluYhx0jqLQG+VIMHb6ePkf76wVi6+SB03JKqyoEPnNVmxUItC5u441eaPmLus
Mh768evnT3PpLcqkrpOoBxYbZ21tXTBLvYpi40ROsfOUTbbFMu27e9cdIH0+DbvqC4phn4954bnQ
e2TmgMtKlCJmCzQuFHEYS0U/YTaE0J5gV/BQh2W81YW9NlUdqHjgiwK2dlbJ6UfFN0eplk8Jt8tv
4oECxrU5UNR2reDyI1//dblCqoWUtSl1TFWBMzwqwvRiX6SDxFUD89eRVtkb9Ne9sg42S4Xm80tG
lng0pIr4rwnrbVbPMYNKzTRtVE6DVOZ22+O/CMsNzQ9zJJQThC/SsA4FvEA5/rrrvjGGvViFqiMa
9fHzF3q2JfgGqAYrFkABCi3zzggQLOSaxxQSqGseMQq5U2MZUoClbZQRIOh/M5hpsh/kC60Rj/69
2fepciraQ0i/Mo7AW3obqOkLB9zlp/r3QMp0EL07qociQ8O8TZSTm8c3Xls/RiEi40J715vJEjbw
rEw2zaBB9RJVA9Alc2kgs+yTEjSvcpokmDC37LcV7j34IOOYXkiV4/ngbSQD9mbcPn4+n2e7hKEB
n7OQptbPWb1TVSMUKZROPqm6S0sx2tXtkomccmkqweUg3MXOYKXMdiIMcRw8hFA+6e2IBqJpy3lH
uxWT0J3oUp6oE6NGor2qV7oSuGhWKMa291/aJBxsvRp/jloP7t/4IYjtQEUtbldy0DwVcb8flRBJ
kRaNAMv1cdUt1B+d7j4Pmas7bpe8tE2MY25C1lamMNtlkNp5mmrrSqy9nY5nzY2gJmtXofbaQaj9
fGrPDrppaiejJCRu4ZXP2aiw4EM5aWP5hA7nqauV10CqEc1EcfPzcVgrrMUPhXhGUmFQcBJIgD3n
V8WYN0JUFIrMWYDYcA2t2gbj8LPrlB4feITVx6LQ1mVrCiuj6vbt1JeCUP+jxLZk1cbpvukUHfPK
9l4w84lRpVD8G3zMJVLMkKy0epQyOd75XX0tRf2u9KUvvps+delgOn1bjqus8p6ADUZ2nvsuOFoP
H+KquDV8CbPZrlFsUaw2naXqNqgxfsDTj7I7oDWaPRlFsNfTCFlPQWes3LpXKOSMaWzuKcpUKzQd
sesttFfIaRgl+GKHcItwnUb992REuyiJkPkGK93brVgcjEjFtEFPvlk8Yqm3z1IcHLswvy+q9qpq
5C+oqvt2ITc/jKzT7KoQD7lqbSM1f0ib7m1si4fKk8x1X6nRpuyGLVlnbvux8uir+UYe81/DtD64
hrBPiuwpjKuvmhu8UkRxRkXOd0Eq0atPhxdPbL+ZnoVMnahhTZBs6sI6kqPv6jEhT1eeC6M5DtYk
HIQvUtj5x65O952eS5sxhr7eBdTVyrI4eaWWIPRjeKSnwk7iqCB8N5zezb9aJPkjOY/TCAhJ1Dgv
hCqKoKNq3PrwAm4iKYtwXCiy3RDn4nFEInPVBKF21YvUvagfd5itFBRycSGkHKG2TiqZdl3LV81Y
t+ulRXq+RiFZ6birA5+jJTC7r3DqzsxkyEbSv3JvXWs/erb7vnCEbYxw56ovVosZ54Vt8WHIWaw4
FDoG1T1D4sSzlRy4kyjZbZV7daPuhi/Gz4UnnJ5gtgs/DKd8vDEg42IYaTAcv/TslU9i8dqhLDbW
xxT0fOIbdtST2KjDRkFR5fPBLxzjH8aePn93W+kFVtKey9iefFP2d3r3/PnfP8exyNivqegDwhwi
kZ63j4QoCmpUpscTpvCKrVBYxu/ErgXPe3CD4GdV9SXCIMZBQtfWFJTR9tsq3/Y6yE1P3OSJEqxa
y0NoRdQzpy6BjMbdVW+qwt4Mgpu019tDU1uc4/gybrt0xEi1dksbR3N9K9fur7DAg2cRxZGbPqI6
rfjZQt50YQZx1iJMxNtOV85s5lzsXlNskaWTWDd2btzHwZKKw4URJgD+lDIBaj3LNz1Ry8UutsST
lEBVVELRQ8oY7eDP39SlUYirFVAqBiiz+T7LQtPqNVcXT1H+LGpUBv+LiAE4wJ8DzHZVAVHEkFoG
yEdtr1b+xhzdBVzj0jPMdhIS6qKbE9Sf4gH+XyjCGEmV9P9xoqYv8W7LjCgvGa3uiicjeNECy8aR
ZmGECwHAh5maZTpZF9ZIeTJTetcdqkiG4dOn14G3qA/yWy4zO3oYCWNtRHhgjM2VO2VX8/F61EQO
V3M7nvy9/Ktqx47v5F/QBrJekPbaZBu/t92FY/1CaPd+4Lm6YZDpMBDgyJ2GYS0OyffWi78QBNri
uCAyeyFEVukMkcvJ1NXOTGOL0KwDPIVgkvlPVa1skuBN9OoV0WFKn3AYr+t68/lGujCpigYwEk4m
4BeIbbOwdUw7T1KrrDnpeXeQoRE1RdHCbuprpFNiw2lxWCWCMEJoU3R9hqzHRImq98EtaLwaSM8R
6GYbpKiaK0ML603pZbHz+ZeUz18Ago8E7hLuldSQ51AxOCht1FGJOQlGc58ZaNpFcKZtsRWum9Yq
wY9D/Cra/LtYZi48rHprBUW/klNt73vyvRSHP7Iq3GV+cxjG5AdCah5XlOvuyji8MvPxCYz7VeA1
xwKXNvDFiBvSgVqk8Z3veBU3YMpI4PxBxs5hWnWdmb05JvUpCLQfpVihe5h760IrkFBC+GcIMYMO
pOSeLs+JloJEs4IGaRXiIdUoh8TVfn4+rxe/D+sMkjwn6RkgOAtRkq4xxjy5abLui2PTJQtv7hyY
KvPI74aYYZxdP9WbjOyLPYsM/WP4NXaybfXdW1s2XiX2+JKuU4TRd+FVul0qo/2GqP94YDA4uHQg
uHBnkcX9ePjFBLxFa4nVKRxwjY0rI9xiyPIlD2h8JpLgbU30Aj0lx90haHf0cO1WDuutOPV3JaGa
jC+lZy2vFSo3/rOmVTdKvM0TdUfRBeHIvETwjKjH7htZsrFL9J0oL277THxTo/xOzmpMiSX1DR/z
DEKrt/X1vF1VuXCyhiixe08sHVl2+10+LDnonR/K6qQtQnVGJWeS5ytNT0SJVnBRnQrXvEa+FNGs
akuW/fD5AjqvrPF6348zuyYFL4qlMWWcqRaUPkrOBA0RbHcjXRlXeAPvrMfPR/xtq8/f6fsRZ7em
2fhhKPp5xYIa1tEuvruD67+RnGhNuOk7sEnps2jrqdcz3kdbbYsU8lUerf3vCdzcrXA0F+6/Cyfo
xzmYdtm7KzZpvVZMEuZgMpRRt/qV+JJyKeFM6Aj3QDccFAnu0u1Slf38rmBYgIsW8lM0PuYYrmF0
/bwYw+rkBqG1Hkf9i+CjOUWzFnRVHwuroVNCjIiQrslCzOU/fw+/9Q3O3gM1YtDCAJ/OkFYZQl3D
GJkl0Yuf34SIv9LSwOmvGrxg3wceUA8MnGw6lutBzL9lLtgDtuPJzLOrFv1hJfIOfhpvLD+MV7Ep
vnI03nE9PQtRpa3dVlG2WtfJ15qbllv4nbdtWQYrGvQY4VE50eL8Vk3q2GlEcwMK4x4oQGB7Vfcg
tsrVkAk3UdbskLO90Rpvb43WQZXCoxTWz2pi/GBC/ZUWD3dxKfWbpCxfxw6+T15yFslJPe7UIVX2
YtDslNz1KX8b3sL8Xdo5lIWR8GL3mWhnzc6m2kzFunClEmKbgf3UKgKsH3Am+g/RUTy0IAuXFszF
IRHp4kgAAU0Rd5acqijWtsT+5UncVuv6gIXwxHGxbHWF/Gmzp0+4+WPM//Pa/4/3lh1/XxDVP/+X
f79mGPAFnl/P/vnPm+C1zKrs1/p/p1/79499/KV/3uVv6aku397qm5d8/pMffpG//8f4zkv98uEf
67QGnXPfvJXDw1vVxPVvg/BNp5/8Tz/829tvf+VxyN/+8ctr1qT19Ne8IEt/+eOj/c9//ALh4t2O
mf7+Hx/eviT83u1LUzZnP//2UtX8qq7/HcE4i2STaiRMHE7v7u3fn8CbNql+kYgSkv3ytzRDze4f
vwji36fjnFRp6pMQqmkT24rA7F8folcFCo9KnMaqkn7515N/eEd/vrO/pQ2gpyCtq3/88jtv6/3m
puU13RwgNumoQpeZLc5Y9ZJM91P3CEtmhXHZ2rprcMlUlW0W1WvlUbnLu5VwXQfX+q0kraST0qyK
nQXK4ya77u7JAbznJhkgid6KIzvxqFcPAkYZGBc24R5l080I02PcqFWxy36tAPB5KwB3wpe2LTYp
YJ9c+1lGT1K1j/z7gHKqvEoVR39L4nV/Csb70oxBieFvQ/IkOene2MCXWuP3DS1EOzXrvrWpnxo+
NlHWj9CxHnykGvL4PpSxidDKTbbK0ZuaVM7kViGjf4DMmpTSWvdvBmyImvJWNY9C1G+sSkd3WkVu
HvHR9k3UQkeQR4qPq9p69LBOwCrPybpHhClXWXaopOs+uNMQZkjctyB41pMDYh1aci0lIY5xu7jZ
RMptG6EZmuwD/1klO0ahvBE2OUVbIUWVN0cu2o7FnQ5nJl0n7mqS53IaBfnO5KSPt7F0U0r1Vrsq
NOlVorIpiDda0DqV2Tu5IjpqjJ2a6q/k6LtUxgDZtkD0m4eKqbT2qo850B5j86Jdt3Z2aF/QjWl/
pZrYlU5qOjLcq1fk374h0Y/899XT7+AMWd0o0nPbr0BOWPZr+VwHtrpzlZ8w1vzXYI0poZ3sB0e6
kX8kG+NKs9VrfGpT2zrEe/XXSdUB7OWd26yzG+062ipbvO1/mIfwZTgkk2H2sTUOuNXWT/1WTuxA
O2Q/ExVn6+IkO+22ONXyPjC2lrqS0ldLyu3qrr7x+k31s9lXh2oz3tY7d4d4twi7ChkbBxPlYi1f
ZQZw8NZDrPJkyutRcwb3MSdc8CDPOJM0E+SkzPbGn26w6fsccOt1HQHIz2h0jmAYtpoHWn6nHZvr
uF8FJ5/KbvgosuQi4FT501BdK9JGvsVWwb9XjdXYb/Vmw/+xhAfVb+6ba1Ro12B+pKc/vMn+/8H6
C2noZwfr8SVvXv52+9b9bdsE6dvLhzN2+tU/zljN+jtWygpyb4ZI+/DPI1YV/45qApJzcLs5aVV+
5c8jltvRQl8F+s4EaeH3/jxiJenvU/GR4gPuv1MjWfkrZ+xvncsPR6xOf52mN6AVTbWA4X+MGo1K
qdsiHPNjd6Vqqwo9aTqJwwalRQcos9N3TlQ68W2+Fl/letuuf7cNVJYo0GdBAZYhfI8JXg2LF5b/
lHq/i15lMqQwUfgeZdRF67JpDomItR4iYqTIpaShwoDOWWBY5P5BpOrI7zTig9rrgN0qGoXRmFlr
2vvdQr/1DNEzfTEKe3QKgXEDR5ji33dfrOtcWay0Jj8alrc20fc2rA4lsgTgIcxp3XL6+spDzwNd
4L/IE5uNrM+aor4sZjUA8PyoAfxzfHJ0Ow+pfYhet+TZMl2k81Xw7iHnXeV0IEgvzD4/ZuBYULC+
1apHt5a+ZJQ46MS+2yh/3PPv7/V5xvD7c0GAw7gCTIU1S9bA6g6SMeb5UYoOudbYozWu4qy4shrV
QXD/YHCCyqW6/XxUaVrJZ88I7k+h6kxhS5zlR1mI0PkwevmxWvcOjAwbGLh3nayDNbQ4u1/rMkSa
gvDTXy8pdLHLPx16+vzdGnIFKfeTOMRFyrpNY2FDHL9LtGEhC54e4LMHnG2h2jU9D4RyfkTpe1UW
+FKG9WphEpfGmEVkkTKEbWv5+bH21vleXWc2LugT9Mm2vlvbchU5zXXkLxQHL00fACCOUXxxpjzv
4/SFVhAB3TKzY1Q/uGJ7sFBYRhTf+fzZlkaZrQ+p8do2Ct3s2EuZg6r1rvcCR+2W5MbOjJhZ/grM
TMAyiPjSP569plgI8cwOo2kdSpu8tctjdi/cynfdkaLnRiLcQBEqfYpOwqF/Su0lItmFN/hh+Nkb
dK2wiYIiQNw/1YkwTQDt2vovz+SHIWZ3SocalWx6LBKr/5Km95glULmt/4tBgDlwO06tF+rUHxeF
r4U6lVItOzZCvmq8U6cljj80C4vi0my9H2X+sqx2rFDOzI6eZ62UznPQgFg4mC6cSxNe498PMnsh
ptuJfSyyuuXyOCJplIQ3XixsUz1fUSu1hw5z5c/fz/SlZwfFhxFn72eQLTOBdZIdwequEOtxzOwJ
g0Abp6OFo/7i9BHk0H+jtkDe+PElQVXBnQaJs2On3ff9gEbZks7DxRHIEVERJos98wjPo07FA0jM
jolxGryf6bBUvb04gEHVXycoAWk2ff7u7K7Gsivg12RHERnxXirtCK+Tz9/HxSOBwvC/x5hNkxoW
YD+LJjuGe22jZjY9AwPJLnVXvEWURTpHdlR0vu0YO+1r8QdYEnW1JOR1cVFMwo7UyeHBz/l17KZB
U2CtHCvl/v+Sdp5NchvJ1v5FiIA3X9vPkG04JIfmC0KiSHjv8evfB9S9Unc1ovGO7kobq9iNZXYV
qjKzMk+e4zP/YxsXX0fFYigX0polQ8KV8puibKWm4PSh91A7313deAqyb4HtLKRuM3kGDbp/VyRc
rLDxXXtwar7cs7GLnif6TX0XPi9t3Oz9vTIj3CYgH4Wr1znRCcSDXFnbsGHsCmAManeOpKzDcckp
zSXLGixN/D1RJN21nfvQ7ozcjPlW2/K9vy7PwQeXkjMFxj1vdRvd5KWoMe2V6DKuLQo5m44WhOOg
gXwBQ75B3WkdWu+c/PNYMSbEDMvj+3A3qzGFSEo+Dh0DaJHuOqyAr6IAYuppfd0W3t/GZN7ZfWKS
7El7Lj51T8NH0M4LAUWd1nC/xn+siu1VHU0UpNS6yaq7jw7pBsmPTfsJkfv6Yv4s9vZmuortH8ar
CXvMx7ZfLxdHp5t+9xv+px6nYk7I+a1Uq4GRc2ZjHQpc8vyxbdaqtpTHzZphNlmltAcdpC48aiTN
TCmQUxBzJsGA9jWRPjTs8+PPKJ4Zh7g8OX1IziFmgrf11nPKRa+WTq4X57SBO/bgeZYCBfHYFUzH
dx5SPIyGlvlT6XZNuTAIIa4P02yewslBQnF6vt2aLuuRmc/Wzc/M2ZXrQtefjUE/tbZa7R6vUbz8
oiHhXvAuHHodrAlikMY+GxmdaySjZNSsNlahBAIzUKUfVUeD4LHdu2fpZHgi8kR4EHbhO0o6eGoK
w8rb/KwPRbuRUbmsGEbVkSnTWyn4khKpnpus1D/bhlfIKwn51m2uGsHCpZnbaIgqmI0mPvI6FlJz
oIxMg2ZOf+na963xXMXv3fDD46WKAZiVQjoMNxq1kImdUThGraKNcM6m/aViqBZVGqpdVZjlCydG
jEq/rcA4g9dBxcP8rSd3FeazLNLlxoLRnCFE8H9mABx5ZTppebJhA9LWkeoyhv32lTHXwPwSacUk
hXt7ShO77VldFF5aFAdUJL3NMFs4JzPfh4oK1XogFdTrpyrTdfaSGaUVGlAfXHr1JUEWuvafdOOt
tBvsHaUsUn5Q1cw1iLcNOpPad2Uwlq0BauxPuX3uhh+Pt2pmHYyzkerDqGChFiBcaM1NVfpucXPR
KH5oax0axJ+l5refzTjOyoVNU6ZTe+2FpwVZ+C6qBdA+Yu9219w4HeTWYiQzfNJ2bb2efH8AlcJe
3hj9qqQlZi1dJDFZmUw6UKJRnmDSBzbvW5NN5iVSVlQ1JoMDqmuHemvukEk9PN7H6Y8RV3ZtZtrn
q2M+NMgWegNm6kI6Z030qbe1hZx/5lMxnAD4VJVRdbjryKqa7dudF5aXganjsvzY0ypt06UzN3Nf
b6wId0cfQd/2EDWf1KZxnqzKHz8NTRP0u7TwVX+rI2f/+fHW3a8LNl2+kiaDx4PuQvxCtubGhaG5
p9x+AoS19WOykmbpuTFnZVJUQkkIU3eTJq3FADUMBflFStQn1WbG/dQZ6dPjpdxhBWDpoPg2ifIC
EUacYvoVV8egcxG4Vo3EPU01CGWjVqtaPzjVWjpZ627j/ZXlK8Nc+1sg3x6Kpwv3a26NnHfCM/Vr
3JOQMfcF/Xr6fe4psIEbboMmUbR1AwcFbYosLJfIxARzU5OZKQ+NhGBC1PIPt4stPIZ2LLVgLBva
Vu7YQWryXSuXC5hWMWu9syMcEBRyC6lwcv8Svbab+sl61zUb+1v4p3M0ntWN8lOCePCypAe/tDjh
Sw5enxhyjFGjk5UVXQWIWjV706GE9PjMCIb4f3JkYF+BSRCqAToPt7sYa0HTJrqOFrujbopBPal1
uFHy7MubzfyewaPQDkepLJ6Npg5rp/HQofUMyXnyTTSBvCZ2t8WQOQsf7N4XTlTPsg7BLiOpJBi3
KwoY4PcDeOYuqRr8EbZwwsdS8Pp4Ofc24PCdhCB+c+PcTTDqQ26HvmnEl9qXvnm2e4FgfsHfzpow
Icql6T415YUT4KatWcajzexNZsLPXg7PkeEe/8MywIgRmyhY3kV4hEwrRqcjWvltY+0GuGa+5wjZ
fXts5T4G/kaFQO7s4BX4KrcfpLRdID7RGF786ltIXxWOkA2X+30JsYxWv2aW9LUfzTefggklDoBp
gr8wzSNUCbo+sPqxdngd0GRhJOSlS82FQsR9rGLPeIow9Amin690uy6jL/Pa9gvvAic9jClqk7wv
gm5gsiUZd61XLeRKwrtL9EOqcK7blMhchvC94Fyfw1pPV9xnhWQWzpwhtp76Qg3e9tS7MymcwWBU
ZEghFPusKnnzZAWpycRB7HxKggAJxWRMdj6j0ufHx0XwSKJRcWiQtNapALf6wKlCcyUp43MPjfKG
KubSc1m4Yr8tTRk6YgK8Jv8eCbsKl5IRJkZRetYZdt5dGbRnJQiThS1csiFuoRy4MHr6zpm6z9qF
NGmM3ubB/17FFPKZCKZ2JCYweRAVqH5G1llPengnURFH2MvtlqqZwmm/MyNcqChPMyPNQv8Sg9fo
yv4JptvntFEOfVfEC5s2Z8uBZ0rHMUCeLfo+PZMHsLGqhfiHusq06jUGuqym+mdXdtZvP23XpoSk
JVELJOHzmNMWDdvG854BqO+gXPvjsRmhoDDtHo1/aCwoBtPuEivmvuZWKsIb3mWUHWTLv9uM+nR5
uKnaCzptiMR+eGxP1H+7MyisqzGM3oZh3jmHT/UT+KUJFqPu1uphqU4qVi3/tqRMtHgMTk5c87du
sORdwMM7hIjJ2ivDaYJLhTt7U3ffDWMl7ZkWXXdflvLp30fg6sVzZ1Xwhmk/dFFqmd6FlF5yj2Ge
9uVTTE/KWkFl68t7BOQZwIv96nMSdpH7PtUtFaXp2Oq7bVK0ebpPJHOo9/XYDKaECrAe/uUOvvON
weuxXgcoNE8DnnKhoaXspgXTdeGIIqqSV8UXO+rRge0SBfraMIbXamd4oQ03fdnpQC19NUeF2JGs
+hVWcfeMsnFVbBBJiv5KnLIJVllZgshCjlP+nlV63DyZuh6crd4oEKbweMJKazMPTek5cFAH3yVh
3X9plNJxIFOiw7PqeyVyYUZitsA3pcw7M/2IDntkdMF4CuBDUd5lSLDLITQ+Vq49qYFvF4e0ycP+
h+x3mb0qRgkto0Rz0ThPXJ0ZCzVzsl+mK3XIvXZJ4B4bxZ7gqUWNCNWrwVPMPvQ1ecR7p2lGfbNw
YO/dPoBVkAMUnJBOBLlye4wAxQ+phNb2Wd8HLwqXZCtvjUNxlLbVZhxW3qX8/2JJn4L07TniBUHB
dOo2Ih8mViBUhywx0/PxDPPSWVIKJNfMbW2a6xZCjNyy3qvm57yOL1JYLniemYfF9HgBn4N9MJXi
a81rWh8Cs3CExzGnvtdlW0lygY+99J66xVf8aD3Kq+m3sP0TidbnIpJ3VRmtO+kHmO2FHzOz+9ND
aoKGAoq5m9xTijhrPMQizoyWrxjCRGK4Xnvm98cfedYK/m9iXaSnJ5I1tcj5+qVpmGfHQTO+q1Yl
2EC4Xd8cPtjYKzNTeLmK62ER532NVtHZV3758qsfFKuyfi3bhef2fWhnJTC3QI3JqwZloFszbhsD
Wc4puPQZCa3+4inj9vF+3cfBvwfSaHYxmM7b+dYC48wFxCztcPakcuc0QGFb/dSo2oscL+3Z3Kch
D0Jfa5KCo/x8a0oewtQa3VQ6a86+yKHxMX81pbnwYYSXAE6bfjEE55SQULS/i4Jxwz42cGSfYxPo
r8FDUO2YmclWdv6p84fNOH5QEV17vInzRpEcmXRg0cfQblfm9H1rRbbSn33rz1j6c1TKbe5Vm0L/
YnjqSrKrbZwuBcWZ3Zz2kceOJgN0FgdkAr/j1WO1SIKPDA/GkB56DFm9kQXm93YyIYFsGgI62BO+
WZjZfj/kqnomB3cByzoIhKvZQgV9dinoYANdZBADfOLt9kmt7fh+2alnXenXWk2rJ072hjUsfKWZ
hAUvDL2tAa4ArQ9xy+zBy4MibRWE4o2vSmF8MnN7pwLQa0N5FyFGVlnDKrNL2CZR7u0ta/f4mNw/
r6hD4/oQVWDA+A5xELQ5gS4mEJRQsdJEW3slgGLoIUfUWZP252NrM7vKXSDqMFljAPYXPp0fVxlR
RZLPuQkgPIfflsKcusQqM2Nlom3n2uE84BAWUjPTyEpKOsl4ZhicgBavIj9Zdcb+zWuhKEBhU+Ff
zt8Kf1fuNqIXN6L+KZ97uVyFeHXXfHHkr283QnCCe4NiH0jSaalXRuqsMbWqCcZzocI38l3uTr7y
5ocUNxWMBAJzwEIhG7k1kQV25A2tM5xTeu2ATmzrhzf+eLwMkQNgurNM/uMGURBGn0UX1tEEw0Du
2CdnUtCNb7jGvq4jiWmCZjibVbuVimAzRvBmQHmbe3a4sqOcybNGvoTs6WAlW6nTP1hNsJPt/Kud
M5PFMA7EANCUxpE1sc8iBZL7W82LXwYo8dIq3QaR+wl2gU2WBk+Ad9ZS3VsL9/f+qKGzSL5KVQzP
DmH07eY5UCdUshvbZx1NW8cNkFGXL1JnvDzevwUzYm8t6JrCjxA6ugQ24BnwEuDus78CtfQW3MF9
cL9ZjyUE97GqZDOuXbopSXfIx+q76nvDQji8D+/YoPnw238DNRGup+2aSRjVg3WOiyOCEV2pPBcO
syjm0g2de31eGxIX41IhkNzYPcv1AGM0/PaZKu/l8ly25sapVQAt/Z+PP9TvZtptYn27uGnxVxfW
QtiZ5enSeZpbzL95ag7o4aLpT+07dDN38XbIUNg8BrxRHFiI3+yTgAfQboG9jCbpXYNU1ys1SDvy
2Slqqeaw6pynun57pcpGL5UvB/TYRHPrdom1HHtF0dvGOY7kdeD7qzz6EqtLGJ2ZI8+MFAPUJnUD
KufCzUqnKmdOj/Ycjv3OHQFRDyeniA+Pv9f9eb99fglnUfMbFd5MyzynUfkT5b8j448L1eaZIzFR
mxH1cODmBHG43a8M8oWmSaLkXP+gSlBvM4bh19keePgf7kp7peEb8t/shgMF77eujug3bSH+CRik
WH7BsYdapPjjOVYuPsAmqVoiLL3/SliY3pD279AhFrkVcKqWNljDOTKzVdu6QFTavev2b3az6E4b
PJApIlFJF80Mvs2c+Zi6J7S0Dw47ZpSvHtTaj7frfjF8Hk61jVgfgyzidikpisiWEYcX1/xqyf0G
iv6NnbxRJZNQeGtF8BCVlVYZTGnhhZx/Y/dT20l7sxuYTJAbo5YKykC8oU5mQ5LtYCJv4EaK/bVf
J1s/tDeP90tsvP7PUv61IzhYa4j9MpZ9luIzY1vIa0sCBJl9TQaPAT+k4JEG+iHV2rDpbGfTqtba
iOvLUH1xdRq0E8e8PRGuS9LSsMlMkYEdgM2EOSVgCDy+bu+cn6oaRDZeeInjdV0+yb/GTcWdY4je
3eXwjezkjcpUwSLudPYIXdlVb+06hsfQYi8FFzNHps2st5bRPtuesXAf7rP22+UJLhg9YJhgWzYe
psoOOgRe+m2xie30R25XlzBY8JIz5nS6zhPHke5MMLjbVVm1oQ4FzuTiWfE7WxsOpbmHSPZ1VLxt
1SwRUs3s4Y21KaxfhdC66TW1trXoHCgpunXpEEvDXusGtT63Y9KE/8fFCe7Z1D111IyuvVTKB2n8
aE5zElRP0BsPqyVimOmn32YHvFqn4MmMnMmcmmBrQER9cCymJcZe/xxZ6asRyV8glWdy1/tUKbDt
wfe2cElnthPYoCEDH5R5RYjwH0cv1DzPuuLSrYMTkogSAKA233YXMgRtjfrEWtJhKw6W5lzu0zzQ
bfSiJ5ATj2hH8HMBpEUxuCRAtrwsw+hF5SHrl6/DkpLlzOFErIVKFKUO6EhkoR/pdkOIUy+lc2WG
P6cq78rL82c05aLNIHfNqh+bp8dbOmuRgAT1Ojt7x0tNoXnom0YuLoE25J+LBF5BhmDafVOPaDmX
unRCsVtdMDr3GZFl+ceo4FnsPu20LMqKi6+9txtvH6vye1hv/sPl42xOrnMSFgKUdHv5IKHTlMhj
xkFWkBjv3UOa1pu2sLaPt3D2cEx2TIZCgVwKh8OOWgWh9JBRilFaRcpXwx8hZEqh7RkXXOXMvlEE
IE3lCQ0QUiwm+mED+FiS8osSx8+5p5xQdFwPTbKQ5TGoene1OQ8TYRXtSIKvEHHUsewVMwqyS7nx
P9nMjr2o2+A5OEg/5G20/U3N8xE6D4dL8K7cdwdYhFdvViOdIjJUmMo0iujIQKKFz8e8emK4Vkr5
iOHt2t776V+p7r0NZHBnRAj7bd0iuRKYxYUE0/6ltbqLvmraVubCIZn7dBaLmNAM/C2GHc9NR1QU
svLikVym3ntogVYlo+SPj+JMJ28S65oKzeD0YQgT9sxj4MEcB2bI2l2HwGe8y35KLzApnZW1ugq/
GyEsDI9Nzi7syqKwgVKFtJthtdzldu9Pw/J4kFYJFjzGFEyEYMMNIwckRQcXZApxdGiNvHUD3FQf
Jco2sIGmr/vK1aDFKyV4MxPPVP+qMu8PaQzIzOyw/fp4mTPFTXAiV79g+oVXkVxuAilwQwVnog57
J9HfyyncCk5pojEXuJvWyydOaahijVNoTXKqUvpl4SfM+Gq6O79ZP5gOuIPtI4HS8R4nCvU/MA25
tNKujIN/ZjoR8ogneQeZ/qfgaw4jx3mpuzR9xrsPQKGDeheRAld3u3zHVYs2shlCypEcDzdd7rlr
rZLR5Xy8yNk1Ev4YwrRgDhcjoJykqW/4uB50GFZR167KoVvX5odc3Rdh+/LY2NyiHAiSmFFTgHWK
FDujHUDM5HrZxVaf5eQPw/v5+M+fuxt0Y0CYTU8xAvrtplme7GtO0LtntZe+x7l+Uvpga7XVAs5s
JgDxokTWAqDUDDLBrYNI9iHzuiS5ckkU/6NRdbvI9vepky2Yml3RlSkh1tVVLMtG0uWXIUeNSnrX
kTQPSz2mJSPTGbm6ap5VS42q8lm0el+m5SEC2o0SwcJJu//4gBhhjKYeA4MNvvnWiqnGfuSkSX6J
kO0qdeTUFlqlM0/KWwvC549rfZQ9NXSpn/WMLBE5f2ovtYmQ0pqG+HYiNoFOBmoQb1sv0XrOvBon
4wQaFPnIf8SLFHVxAq5giM7VllCgVqt485Ltoz0yzxszZRxcelqq2N2fQ0yCxcIcNBi6ONIQ2pkR
+2mXXLziIlnlBhrzlcZEeIY41VsvFpYQWZqQOOg2iClXkPca40pKcgmgTw6Zj9JR6o7qJfIFcZaH
7ODWjnAScy9TO52yGlQ/wed2cDYQUj9HmrrzKigfAMeUChEIeHbYN9vHS5zbTIif6Heyxonr6fZ4
Gn4dDnLtMN/cui963H101eRbali/wNXtH5u6v2+MODsAsScORFJlIR0PFU8JDNtitK2wf3rQhK/g
l1ppedFtHhsSo/jUMmFUSKbYqk9CPEIQKbw6pHcRhCdQOmi/9YMhP7uBMb6XE6fYSqFZbU3PxPHX
kmpcZDAdHx//AHGlf/8AdFqmSSI0KYXv6belhaCOFIDcT4a13g3dypTaAS5PZHb+gyl9Winuhc6a
cPnzvlEKremCUwHKdN+qhrQe86rf25691LgRPRnjiHy3ifNwakmBvLk9Kmo8oHtb1+gWeVqnbNxx
HPSdXdb2UqlGfPJjCJQsE2U2bwOHt8GtIc2J9WSohugURf0mdrsdz55VGX4r1I9dp267cvz81k00
HHqSPPa57ui9C2lfWKk1aptqcoqtofS36qAgGCWBTfC3jtmqS/MIIhMJfUPwMxjTKQyRaumCPQn6
B9kc3fhUbijU740dw3MV0mDFJvik7eXzuGZiBgKy5+C8xFsp3nfRtJBfJjDsu0WE6bZjCGWluV37
K5gISaF57V/g7KtfH+/tvUGekLzugJsCgaFGfPsxYReMfcktoxNIuFXV2XurioBLfWFrdo8t3bnR
yYddmxLOTRJFGe2XKjoFrbqOjO8tlyGPfmQA+CBaza32D83s131YLhgWB4f//p4QNYHunlAJ4qvL
1f3QimIjPk0Qyto4qNnaQBYJPrJpYFg7yTtta9OHXZWr6n22aaH7KnjJLr2R7u+NCWAGjwc6zgbj
Lbgd3Qr0pnXr+BR5pboDcdJ+tCpbqlZGWm6SLoBcsUjQ3wyrKFv4ytPWXuftbD0xmVx6wutwuIUT
nTuh6Va9GZ1aw092idkEzkavhxKNUDMr3uzzMEaVenqi0RMVA0naZVFselZ0KvusVVZaVDu/mkqu
9oPD518IJjPnd2q+T3Ygp1ItIZi4qp/aJeC7U0A1BOydM5qbojczbQM5U90dvSFYmu2d20ySKT6i
yoG+g0k4VWs0FMHDk11Yv1KUTZ41Q6qsVajQaF5Y3r1Tp6jKs4TPxoDPnYhSX7dV5tZReALyiTSv
ZbbhV6UswzfOHXJFsKMZiKYQqoA1TNt8lWzrg651uuljRzbzp8r2y62XxtpCSWl2NTpvRzwBdNK6
kGI0iteogWcFp8TwJVSJu/alr9qlkvScFWr607TzpDsoKtnXYzAJlmnBqa0gsljB9S2/BmlSRdvH
Dm3u6OEwJzTahLYU+b/aKGjsTJeDkwvISB2ZddQ1j5DUB/07X47dN+Zn0yfizPFvsms6yMIdDuyE
0ZsUiby2quDhJh2uCggwu2qinMx0bWF1kzcSXAZeij2c8AxUvIVIpCea3xMg/VM/xOomLU2m1xCt
+WqOpvMcQrq2DizfXcq1Z6wyvUaRdsotAPEKPnIw8tTvutg7UfpmzKKO/KeWJ/W+plo8rXO0VuC2
07cNAHH6aZCSXU+laBIoEYySyqVZa7UjHcfRH9Za2zwbWb2tXa855Djmp7eeG6xN8DQyDN7JYkE6
rA1JkmNdOsaplSP24rbDOzPR6u+VRlc7r6xu4eTcXwjSGQAUZG0EP1QDbi93MTaOneZmcIprp6MX
RJYx7G2lq5Z05u+/3oQ7Zg6cszqNEQhnJqZKowUd2a5fhi9O2+wVXRpXam9C2+oMT/3YL1m898VY
pBBI4sAMF7UPYWmuQYM7q4MTNK/9O9JfaaN2drbtk3FJInNuF0GtATylBIi21PRTrlykWoRVAUNd
cBqdpvqAmFMENYczdm/2kcAaOBgkKrp5jyurgQojKt4Ep8H3XjMJ6ePeUX88PoFzSwFLQ/8TRzi1
0G6Xwjgqkk5uGZxyHWm1SMrco2fb2UJpZe40XFsRHJaXuh6JNlZG9Klz+jrMtr9r1Ff6TPkKusgF
hzW3KJImBmF535F4CEcBOpOGgoDln4qozKuDrKa2e7aGUV5qA84agtmHB9CkNSEmU6GSWINf4hkl
qapONjXQct3ILQKOb/9KZFKwQpABTLCH26+UZSZkN5qGB27U6mxKivqtGpNsASx5H8Vo3EKrAV2p
Rj4jYtckz+yCNjT8k0pMhpHW3nayfyg1sPZhoy4c7rnrSi8HiD3v4Ulm9nZJ5J1khJQpT56npudc
rwE7MyvibfosaBZszS5sKpnIZBwkNcJ5aDXG9cpm9E9KiOibUXnROYS+ZAuNloQwyNgHnx5/rxmD
jkVDk2VhlZHl28XVo9Vr0dD4JyR79bXG222lNxK4EahBaTx6Sw5pZjMnvw4Dhg5sHMTSrb0hsJth
Gi0/GW0LFXYS7orUl9fs6hJT0MyJx80a3C5qUZgTVpYFXeRZVsJJTCcyydILz4bbtm8PUxPNucxh
p3h4N8GjlUpX2IPrnVAbCbclBRJbjeTN4480u5QrI8KpyMOkyKXR8aj9mGl77oKuokmG/PlSC2PO
EG1a6hUmGRsdk9uvE/W1Hei1758yO7KTTVMAH9g5bags1JfnTgFOaHrf0R+9EwiITL9rc8f0Tl52
GpNuVVrySlmSxp01QjgCgT5ht0V91awN7V4uG++Up+MHu1RefavcWU775jwMNMB0f3AQU71H2DPX
GQejtQvv1NcRvLN52axDF/gumix12ay8eliScptd2JVF4Q75WjLqUVt6Jy1sniM73ThWPezJJZZA
K3eGqHjqKr1ssIUorYiqlKmZjqGZddLR6FAX7x3q7uZwzPouXrhFd16IxNmCAoV3ycSmIX6qqkxH
T44752jJ8TPKa+quNoKPZhZ5m9Hw2oUYf1fToIxBTYMRMP4Thy7EqLYBCWH7nXVsEdzatH7yravy
51Lrnl2jlVdeTPXRA3j4+BLPbKaFX8dL8FIlFxPOSd96Y1rJA1bHpDiCGsh3neow7gucZCEIz5vC
o09MhTwShNw5kMK8MILeOnpVvG7dnQce0OvfCD9Qp12kgfG/RgSnRG1YDlsXI6Fcr+FApqnw7b/s
2L8WhO/Efau8xsPCWH1y0kMwfhyNhcs7t1PUnkmPmYuYlMJuHV7ioRnSjphQg/pgahAeVvZGa+rD
21dybWbyu1dpeJ0mDcMDmBmGZqXEkLAqn7LFd+jSYoQTlnStFTvhtF+NDzgpf80ggV3zQFtYzR1U
Y/r0SHSQp9gqZMPi+QJiIjPmzFHu1tEfw6vyPlZWxTE4Gsd2K28qd/eP2MqN1so1v/f82v41KZy2
sCj9ofCn2wOdvBcGCAiTDy1qes2bsSHB40gwUC48BknJrCKnjH1k2jnkpaSdzUx5cdVhqR8xa4ib
SUOJCvadfNdYdApispV15Kn9zorP9pBvhyZc8Dn3XQFezzDgT0AyBssolN0evMHvXMWIUQyqN8rO
XyOgip4FIwPGGRSKs+2f/UPxsY22VfIhykFar+xm9/jo36UUwi8QHlTjoNW8NfgFedysAk1bv1ls
ciL5J59k3BGGWQKIiC2TlKFFMzqWjomS/2yM6OwsjlTOrIJsaGJ/RBaKhrtwLlyX8fDAhgIni7pT
qPhfoD78480bdW3CEPLVOM/10MkwEVo/AAGtmu6v/2CAtjMEYETQOxxMX+d9UDQuo/W+d+hKdRsm
w8LHvj/VE9KbkS/iKs08sUkZUIQw89p0j23arsy0hsuMJjf6MI9XcgdP4Ivf2BEPlVJJmp7Z7nHs
a2fj5cY7r+3hmralXTxYk+JL/FQr7jvdqr9qev7JTIP3plfvTIlpI+dcK9XB763X2kl+PP5lcxug
0CamaUOh/Q74F3WZmsWK7h7lgXepGa/N4RS6+sL6l6xMp/UqnBQFCniVq7pH5sJXRvtXLSHEZvX/
RyvTr7iyEjhhkDP+4x6d6oOrfTS8D46/cCRFUsTp6kKy/e9+3aWyoVroDYdeKtS/nLLa9a68MjNj
H9BVg4XgqauNfQFg0+rTZz/rDgwX7iy7/Q/n9vpniG5SygMkFNhQZUwOWeTuTLM4ulKyfXw6ptXc
lKeF1YrHdvDA28rsqNt/Lppqm7VHRldXdTAsRejpT3pkSfBXSh9VptZo7nF4bv5w41V3mrQp9W/K
CQG7bR6s61f/XbSDdvlzt4TknPOVEKdTLoYH4Z5IWsrTLk1HaFHiaLx4NqoUzRJD7lxcm8jZ/7Eh
pAM9Y1b1oHnS0TlYZ0Spi/yd9y5FobE/OFt90/4a031Fw/tkf5E2b4Vf/T60GucFqTJKqyI+wrYq
qYAtxT0mo9yv7RZlyKhbAmHMXw0aGVO5k9xURDKPqtFp1Si7JFnyuhvX2sZ77qCtRm8926Q9vd6l
KbLZD3dlUdjUMer0wh2wONR/tWWEyOLSJNwdtOv31k20rpSA+Osujmp91Gtx4x4NKFbAgHrVytn1
B+Okr+JX7ZdyzH8isvX0+NrNXoZ/jYqRtcvafHTtFkfm/jG4ymoIP5pOvqradBXW/qWU1AV3MnvP
rwwK76+OQjVzAawysvIXu0mfY7VY2672wau6hSnQmVwcD3plS/hoVVK3eQNlKMek3wCb3vTvzKcI
sUVlra3jD87GWsBRLi1OeDK5AX3qLsGg7ECtCf2b678LGKKFUWX9+LvNnserpU3/+1UAKpIuDvuw
d4816ZCWENa1RUeyZEMIcoOrqx4E1+6x/AHljrTS3isH66VeWccqWNUngI7flphKl0xOG3y1rFDp
FM82OY59bV4gFjijxfnmZ+10KABUccXIi8WOpBol0thHmFCQsEaAI8/znWl/e/x5ZrOQKyNCNGto
3Xne2LnHYETefZzmWoPV2MkLacj87f13LUIoq+MB+e2G89Zr/krP/iz8bK0YH5hCVe3vdWBuHq9q
3hz9OfrjNPzFRokb5BK92tI96nHiHMqgAgxSpe+LtHlOPNJGSDlW+dClC9WU2Vs14Xx4eALgEgsR
rpKkRuRWrDJz3/kAt4z3xuA9BZGxsJ1TKnOXGVwZEi5VwqSoWw2sr679TVDomwQCfcX4ONTdKjCW
cgFRheTvBO/KnHC/OjnQTNMtuF8b49wyPv6rrzYZ8msaWCZ+wHrY2fGO3o21lp61X2g8Hpbc/9KK
hfvWDuCYw5Er7lWvSpRvw8hDwvIJEhQGYxeZxCbf/mh/hVTS8RGV0nSsxdF7KnvrKPrTT4jd+Qc0
Lru2hGDhR1MHlLuL/eOTO+tXrrZauI8VdSW97jhCoctdjD4kwZ+PDdwNkvyO3lcWhKsI/tPsvBEL
U0qSvVjvJiVobV99ys5LH20+w/vXlghU4a3dA7mYYujruFNfEfSt1sGz3a36L9G6+cF8YfRXvba/
pD9tD3bi/3RLqHFRnoEHUqxwdZpS6SkisUfJgi/vNPHK2PH3bPyYxkuk47OP2Yn6539tqbfxoA3V
Vq0t2tnKWfpofe2f8nN0TLrfIbw9xS/qJl+TzR6ShSbqfOpwZViI5NlYBlJaskh13zBxlWyjZ/cp
2gewdUcXeFs+KgthaT79u7IoOB/Ar36iKAkliOf4Cam3dbwJ05V+Sd5nT/4h2aGp/rQ0vrZoVHBB
kRfUdBdYpnKufrl7SNbXAYLU+aH4OnxNT8WuO4wLC50NjVfrFFzOSDtIydWcF0I+rCL1qxP/9Jz/
6Fv/PTiCq3F5nZu5w24W22brHfR1Eq3oX8hH6Suiwc/WFg+XqCuan5PIU909xfts+9glzPucf3+C
4HPCsI8COeHs1vVXyX0fjwv8X0t/vuBxqlRWpVzlz5cyxI8qfaWGxebxEu6IQSavBjCSIWnQ9bC+
CjasYbDkZmAbq63xNb44EIial2BfP4/rYYNo77v82B2WksDZU/l7gGcCGDPQL+ycU9VR6uRYZa53
M24ctFGDaJWs65XJF2s+ql+8zRJv6dyxvLYprLQu8nL0JWwOqGS55SnxtoGx1ENeMCK+tsbeb8a8
DXltqflea+w/Oqf8FPYMTTz+bnMZ09ViDOGRlcmjrYVm7B59J1ilere25HHtJS3yrks0vfMfi7lF
8AS0+O+kDUJZr7Mq0p2jtmo3yQtt3XDjbrS99Qyn7tY8RDtvI/2HdxaMY//YFHxI3kaVVwSqc4zV
UxZ4MBH3q9j8qJhPj/dx9vxfGxLcSFvJtTSRvuBG8qf+fXKQcI17Z+s9FSpBdniKt/GHvEFnYMHw
FF/EVOnasHAF4tiN+wBOgWNDOtFvqlX3c0ooTPDt/Uk+GAsL/Q02vbMH6hqY1QRWE7FJuW2WitmM
zlGe4t1O5vCv7Nfaf++OexvV78+lu+siPq20Vj91O3NXrzvjSfkcfYWYO/C/5/La8dblfumHzd6Y
q98lRMVQc3tltHvnGGTNTkO1vGx54oTugqOb86XgRP9Z/vQzrt6ddmorrtoqLD/O1qP5rlhsrM/f
kysTwpktTacvaosdnmi3kpfm1Hz4f6R9V5PjuNLsL2IEvXklKanVRlJPm5nZF8SOWVqA3oC//iZ6
4ztHgniF6DnPPTElgAWgTFZms9M27ca5r36VdxXYlVQgcKVNyX0x7G+7PQbcntJ9uV/i9oQJhR/0
LYjEF5wYSoOhWtdN3JSyKwkEhgXhWMwvyWwekG3xa6S7aDk5oFQv7Ix86ZmnP+q9E3yb/fZolDZc
CrN11XcQB9qqUp1YlGQfiorIE9HdA5GfL8WMqcuGeeEJNhpQvuU5mHg17q1kaYpDjemY7sW1NYc+
AsnYuZ+uyqCViMzYAdBZALgkNyJmbk5sqIynDEpk9fg+Nu+374VrPxUGRFdUNNuueihJ19VJksBA
4OWhmb7xUZFrX2+e4MlClwp1M8zSyU3RsTFIBXCB/kQWPTbKv9wcAjVuG6LYG3NVKeb6mcIINRq8
mKRGhGHLYJM5GdreqGr9yWuQ+Gb+A/BuW6sx7jACopotvd65S1vi72cnPBv4UNdNpT/NdL7Tvfa5
M3JF0nC9d8Aso7mFscuPIVb90gQtQTPDUxPLoVrghMFAsxE46dQl8YBpqGxT173phF4+008D+sBT
DY8D4ZwQC0F//tJ0Nre8C6pcrM7G2FNJy9AbVMjS64MNG/hcGI/Aub5C1VdU4Al9fXkq9faLXpEs
rN3+3q/GXdKbBSijkV4bQEW6zFa892t5oI96CabpYB1Tl9JFtmQs7ZO8CkQltwq7f6ytdadthmxn
eGGJuj/KuRt61E41eDq3t4/cygsEFKgH9DuYRx1LRvcX9oyG7cT9J9v6PmLk2XbeC/f5to1rz/kY
UHQxe+mCCe+jUnTmnPY029MIzMMTy3aFnT5QDj2y8pQ2LJzMWWHs+iSAD8gEWlcXUxJXdDNDazeZ
Q3zvySoeR5+Fmq0C8V+f60sLwpHOlsNSMwscULQ/6WOCSZPXcfJf3f5OYyoWuRW/uLD0MaJ4Zikz
Cppi5g5QEQSfyUNzD66O6rf3pf4qcgVtR7cdstmnioXKIsz1aYBpkKo6QiURuFApxp7sLLd5a3tP
4I5yjsGxOjhb8635q3sb77JoiEm6YX+3ZUjCKs62iar0e+2WeAkwVADQP9ghrniKF+Cfq8bjxpOV
vOlF6NYs7Or9bbdctYGjDpwj4F9XYko6aTLNrCbjqXW+cITZffFiuSpnkY2IYXwLKFEwFaMhiiHD
S2fxAIsfU1AOnlgKpSOkD6Q0t2RSUXKLgPk8KhBmENcihcW0GoacpYB6Ag5ANwZMw6dDEA/FsF0s
637Rvi9LGTYY+fP1StF+WlvYuUXpFAyppwVjy3Kw0E/ves9+AZv6ahj52+c+0sfCBCUuJgpAvyzj
/UFwBGnBviXHNP0C0c58WsLE+HHbhnxlCBsIajCtDcJWRFRiqWfHjC/FArJqCJiztL4DRdzfhkMV
sOerAqqwAVcWqpZoaFxNig2p1Y5EbzB0txv3w5vI9kGFE5V36bO/ub2cjxKl7AzA2wD9DLFJjHxI
z6W5gHgo6yFp4ZbGZrSKB+CwXtPlV04InJzHlTaj/j1vHbuNSP6XOVTblDT/WAFIkNpih6pLpFu/
8GshzZzea/Yc4YpT5PBre37+G6UnzwEdv97ZYCZy3e6+MvHIdqPiJVjzUIzgg4gcnKWY/5dioqVg
vLGmGQLMGuZrZmZGM6XQQU8dhf/I75v4tueGJP9heVmhwpvSk2lPpfFGW870x4I3GajJLbdl74vv
9j/a3h45UWyj/BbBNICEQCNCgQlDpPI1PWoTcXjv0JOlvzc2va/bOvbIsKEqnMxVsiVbMi8PiQO5
mt7mLj11ZTxFAHlN72407Pz98ky7DZiCDmzDdsb327684iZYH1iOQAaDKRUZNdBg2clcWuxEGMiU
e2fetODhU+Q1K46CkWXgB0F6BK4PGfppWTMD8b4JkUCg20I2jFnk4EGIHKctFaauhvvFNmJqCSMd
JmhhryYAjaApyjRviiN/hs7ypngwwmTaBD9FQTyNAZ3LNnNkRMyPwQ0TD3dGH7Fio6pByq+7/CtE
febsxkuCejF6nRZHMAWP4IYM2LEio/+Q2AkG+HiS75vG0naZp2+TpKsVmYS/5rXnmyCdTHtedF2r
5+L4MXUacVyYzwZgURD9gYg7NFog+5TWaBaSnmxIM1bA8HWe2UZ8dvN+t1gss+LJ9itQyvZ26uXR
khYV3ta20YCS0ZuAP44M4/y7jLejBYIzjAIHP+zOn8wdx4isv0Uqk2ZR4pCMh01XFlCVBfEx6O7C
pUnnn5WHiTlQUfnmEqfoCX31s9aPMM8MZJjba5UfOxV2JnYh61Hc5VoS6AdS24CPe8zzyqckWziL
8SQW5WbOwem6cefGgCKqXvdNOHnNUr7lmdaMG8o13YvrtB+G98LEW7RNGocEoZ8VXrmxFw/iS57b
TwAoNG4GVW7InATxknqjF5Oyn5vtbJnIJ1M3qX/kmL7PHkjdLe4+0DFn9TShh16ybZOl5XjUNCPr
t4YPET8KgGYVJ13AplfIPRYVDQ2z/xtDMv3WLpw+eQIr3/BjdKEW8UI5AzQ6KsceU4ML/hP2LShq
39zbKbf71yIZG7OOCowKN9/6dqToPxgVm75bc9lBTgAYkTkkHZipN5XVeOZjxzpHxR214lM4nfgg
QoYWIZ0UsIKxVusI5rFPTQNqHEg9Dn4RNkDamyoNDZUl6SasvblY4IIMPE5HzZsi7pobHTCfavzn
05cfRlQw5ogyk5iXEj/k7JQCaG9CJsanp2bIogo9q0VxEFduV9SQIMGKUgsi7UBaCdAVdR3UxD6A
kzGEKAgjvz+/AlTOIRAoWN6uSACSOUjztLXpCTwekQk+L5rEty2s3N0gQtMBKkOagrdQCny5hSDC
9y0KCjlvw7LyEa3b5ympFdHuFRsMbswLO1K427dZ2iPScg4YyLcezK71q52fmwA5WwH3ycZuR6/f
1qR0dVxGqTvuJq1rwQ9lJ/DH22u+Agj++2MwqCemV6DrId2fg2vmUFvu2an+5vzMT9YdfTL37SZ7
NaLmVENP/La99T3+rznx93M/ZL05s6CFXKv72ubt3aBvK71X9PvWjKBMBkoPfDAhJn1phJrFZGo6
TlWdDA/jQkLmY+zaqLe317Lm8rjrcVOYmOxFWenSzJgy7nCtAUNZoi0x1eaHYgBTyf9mRHJKP82p
DlYZduJL64fUGh9tMNsrvGDlDUe299+VSBs2aQUl2ULZyUTnAgzQIUWTFG/oJmtedPYNmxyZLFAY
XQt1heY14i4gpBBXX25fZyaFPo81tq8KwKhR7nPz1a8CEJKRUOOqKsDqxxI1IxR0QPUmF6cWJ6+H
heTOoR96O+q4ljwMOS0VZ1tlRfz9zL2Hngw2p/hamGt4ymYrdnxHMdy98q0QxgpCQ2jcAaAnxVv9
mM6Bn+X+keB9gtD7WJOIZlXkpm+E1Ds+GNFiqUoPK+/UhVFpXaWdLibvU9QEGPtNh4CGcPky8q3K
3upOp3L6NXOgXgHbLCoeQnD5chsn8JDV1VyQ40zIxsswYtTTh3mCjCXXFVH0yheD8AjSW4xegzJH
phl0GyupKqdH8ujMfGvl6XDSkoQqbqS1nB1fC+kHZt1QGJZFL8Yy42lnwjEKAVuzMVCZVEfWt6Hf
8JggvOD68lDV1n3J6wjSJbcvkRWfEb6CdwdT0sZVSYf4btna4N4/WcuvBM+nNqRRkpCtvrAo9b/j
wb3vdRULwVVLGJ9O9HdEFQn916unBTEUy8kylKfsHyfEKLO/szeiLRqgZBBhC9Boj2icxCq1mZVP
+lEcRq4nyGfld7xnDtNKvy1PKNJvMr4Pus9rKIA5BCT8UIsVUmuy01icj4LoC6ly/d1s3jBJf5eA
edbpQengfP6VwSkHXMAXpb+rs0D1rAPyfCpPFfs6NXXk1CqmzZXnEr5hopyObgXIKaQbhTdTy+Zk
LE+u99KMj9w6QRD8tgOufRLPggWUFdDbkXUmnWzAHEkPV/A51L9K6L62inbcFQ5NeNu5CenOKIpu
TMeBlZBGSF/b1/YoyF7dl/EdYMlNESdHJSRs5ZaCRXTjXKBtQW8shbzj2HQzTlB5sp/Me8DmH7sQ
fepDfZftjQgRTlzE5dNn0Tcfy8RTDT5l4RRyJzBdOrSRCjC/oqsapXW7CTRk+72ixrj6vf4lacKt
dVULakozhcowylA9eF4hhxBNmSoSXDMhkDAozgO3BBqjyzu+CrJgTFsrOFqlHuUjpntGyyaKw3MF
ABXbdW5F+kY+Xyy/sf3iJAgQUQ95QFP9kcXGA4nnZ2fn3Fub+SnzQzePVN31NfcAAhyXPrIGjDJK
x6owjGzBABpKQVryGmQAfzD7XufpJuUqFfi1+/3clNjrs7CjG4qizE1ODvOcaVt/mlK8KeYL4/y+
SUG07A53GpC9kRPwl9sHe+3uAP8ggipRIbblmnqQFy1v8wDKXuA6zso9Jb9R9FBEiis7KTpIlmBV
BtGrjK1DV3xILJDMH8z8q4HBXEI3ifmlYSpQwspikPqhtQLyPMznyhXQxjVbj0Et94BGX0SDBwaN
Ap7/fXvHVheDXAudKKRBoAO6/FYQjeEZdLboqRaTCMXvQjeiqnp2MsWFuLYYMV3m4LZFSi5vmjFV
vdfj4T85hvZYl2gGZ6guh6k2qqS2VhpGgqgRDGtQ+0ajVHJ0IdJuVj1qC5NdR9AEvZsA+qryJ/Dy
hDayL1vVBF5dmoPmPUrVgltY/P3M3YdyqnIv7YpT3QR9GBSYfrTMvA1NwhXx/MrBcjGB+B9L4mOe
WSK539q8Ywn0NJNdnrWPeerEDgiTrf6nN7sHFFu2SaYCk65ZtVwwAQp1zWta/g6qIDbY0NDo6yrn
KTP69h5i5tlxQIt1r9PZCAcfFcx2NiyIbKdK0aY1FwW7CCIC+A8+rfRBmV1UY5l4qM9PaHRk38F2
HKUldDybVnGy174k0D9IZTBphNBAOgxu13ct+NAopL1Qp+x6M4EW/aLDSy3tfzQlO01PgZaYce5I
TjbgkY48cPdjOjm+fbxVK5I8pqgYy/sSh4EaEw150+sRXYYnZ0lVM0ZrbRSEUsjbEYgCRiPnFG3T
+guuTPdoJXH7qG8AuSiPZN/eTT/b9+mxO1XH6UHVEVzJ2oGdQckDxJhCCEMqepQOUGpFo9MTeg/P
aQf9Ter+tNN5b/DyYDfmHwSnF/ak+ofL/IzpbBac+u+s3bnVa2O93f5kH/4sNTkvbIjzeHbKEyy3
zkckDNk/NQY1/vYAoyZ7bqFYHi9Rt6dHS8Vua4jA4/9v86qZn7qAPzECsUoxcblAqAZzkICLb+wt
BXozUuVEq58NsYiPRBeErXJG3bPEX4wU0gQkKLZ5UpshqWbQ9nPjfnScR2r2yhWKW+JqhSgIC+AM
1MPkkrPFSqcuqAiPd9a2P+Zb8xT8tWBAS8fUMRhlqOKAi7vilj3JM21nAiutAU/RPLpz3Xln97Mi
LF7fxf8uSXLGJJl5ATFCepp7c7Ngo+OmBLGjMb0SP/lnaKB/dds1155WBMf/2UPJM0tEkCjDYQ/n
Grzds9ncG4y/J0bHo3SCikXK0zEetcDd3ba7dovBKKgDYRsNxqvLElymE3rFB8i3YCAEsgQTREdV
dLBr24lrS0iVo4h6FaL4+dC6PtOKkwNcv19VO6Dxw2r8TuYXV1N9u7UEERIPAp0GCAhSfwk+Y/nJ
5GQljoDwx8o8gkmmevLjGcODEzqkVf3NfBjubu/jmk9CmwAZgA2aoyt5Xb1PEs9JveBQ0seiLLbV
Mv2BBdCxILNGFRVRmOSSY2mOTe1Rcuj6PMzafVv8ur2EtY8EKiNkuSAmvIae9obPFj+tCcYHSBmz
qd8wfUq3SU7ukWM8UHP6dtvgFVQNOZsgtLUQEKCOAyTj5XU8BCOfPQwIHv69GtGY5fck1vODB7CY
hZJRVkQssvsHAnKPzW3jax/s3Lb0fENjhHqTE5SnsUJ/smPFXV1Z77dtrCWl4Gt3AKMHpbUDKOPl
Au0KCo6JQfxD+ci/jD/7ESPjXZRu9e/ZG9kC5l1CTLiNqjQc7lRU/OL/lm7Jj8kFS4jLgUFBsj31
wZC0fe8cweglJnfDuXoxWfH5++PCirSNiGDLrNEM52ilKYCFVtzk9sYKtPj2Tor/5noxQCcJAWlU
GKUaQmaTGVIdtX7o6veluc+HvwGcbGzFYlbkAMV1gSTg32Mm79ngaNByTDUbOkYjdIy6aOC7+Qex
QrsOvQ2qxvDJ8kl/CKyw3+Y7jhnEdNPpSqm5tUDFE6ocoo4sak7SerVyMFDjJ/YxuFu2yR3g318b
sAw+BjsBmNGTsFWNsK7dmuC9xPoRYEL5Wq5itIFbk8kcID8MGqJd0MbGa7nVIkYibkWggDHjDNLr
4R9Uh7BQMDmizgWsm9zCqwkiiqTs8tM0/cCUiU9eb3vOyjE4//896TEgg1+CirKG2jFU3Ouu303L
DKInrrpP1j7ZhSHpk+VLV5ltP+YoQM2QuQCDDokh0Sp4ZcwQNJFK/hXVykTgeR7M+n67LCMMevXz
NB0D4DmcVPHorLwJF4uSEsRs0MGdrMMpiqqaMQZv/QyI87MLtEc7n7StrqdtdPt7rdzLSA9BzoY7
S0jwiF90tqogQRI5Ng22kQ1JBKGDfB8EBVWsa93bz8xIrykxSm4EhUAxhNV79aXY1AVkfBEjaA6G
2Mww3ej1ZkgUUd7aiwcYJ5olmFTRrwtPNknRzJ7xzdpv6Wu/FxRE4w8csRIJTx0CZxild/6PqdnN
xcb5dXtnV+5Q1KJMwRQNNWN03S531vJaMhIO27PRbsxi3hRuHvZ29pD/Qep4YUnaXISbZMaYen7q
+p+U+FHPf0zL1yLwoGSpSgbWVgWCPUR6iI1AIy49c7weHe5Z+XJI2bAY4UiGFBopOuBIYeYbaboZ
sx7f9vZWrmXkvod70sS1heddfijcLLFb2rXOcf4JqFX/aEbmxrgj8XKYfg4xOwy/im33eeDNhU3p
qS1cY6ns3DeOwVilWwJ1wjgpmz/ANV5Ykbxkcshgsa6wQGJghMb0zwC6bZZnf7aBgvMPry2+m7gG
zo55Urhm0TFuQ7TPvUfUt+si6y6N+zucupjhtcEUnvlF8dXEbSVFESI9hUm8qt7VE1cSvyqMws+Q
ihtb5P7b4k1MRcyRvW13mqPMxa99EyVmQEQBUQEE8UqZcKBVTebE9yCnYIxvDgpt39Nsah9HKBtj
TrfRv99e4PWLgF6QhzxOCFOAflJ668aMm8j++/ZUG1YaU26CjduAyB1ETbJPO6PvoBtgoCcqqO5l
nLRvExBfTn59ssxyeDRqdHX8ylIBb1aKJ8IMNMIt0JHi1pLS4mUYMt/tPoQlja0LIgYxam/slsjd
1jsljcdKIxuwNuSNYm4bTGqy/ow3NhXCT0aOQzRsOJgfhh2wOGLKuN/oWwqWi+JYPjWKvVz5bI6N
GWMHgGK8eIFw27OzwPQ6HzwNUqOzpUVDN4RDqYd9+8+nnePCinTi5gQETLxa6tOUMhpNZXcPBCs4
9ScVfm91OTZGMkEE7qCyLAVCfKYdigpLcbQH+k1fwACuD3d4w1Wn+TpSwMc6syPFP0WOue0WRcqj
dQRBjgUKCz/2inDGcLgAQyNOnq0Qdebb23gdEV1alT4WxTArqilefVoIGyPKDQoai5aGBFC+GHWb
fEfMGRQDt62ujGdcmpW+HvQqjNKvcRCm6F+5a7RCeB975t7zDg5m4bfLxrwbviIzMb9keWQZ4dLc
4bWtqvj2T1nddkwMYZQXxHxXOBqtGpeB1CVwNP1Px3tOuEofac1/UCgSLTOICV+VE1lWzVk75/UJ
0vI2+H9B0NrWaRdrhHy7vZS1bwl2JQttfYB1gB+8PHgTrZcM3TOGztn4Dqz4W8OCR30iD5bW7wza
KbBBawtDxxF9dmBzEFaLv5+d84RrBZp16LbgZo7pMO4w3BnjDCo+0ArsFOBVG/sn7ECnQ7o02ehh
5jSl1akYTTPmJPe2RpEOD5jm1KI0zYsH2jZJXLOGQwENJRAnKJbd7a1dWSsmsnECgbFFzi5f3EPu
mHOXoUa7BBiDbXEo3sdAMQJ7bQPi7wI7hpaxKIxJF40GFnnTR0f8VNX175SUNFy6+i1wSoWdlWgP
lW2kIq4BKVVoqkg3DdriVUedihxSM/R3aWSE9DdYpeI6RIbyboYgXFLGDiv5JJ5X3KGAVAHLdcUt
7mrA8SZeSaDo6HwDMUKE6AgDnJjNszZtpMWqRHzl8RMzgOC0AfTaA3W1dLPpmHcY7CqxDwzhrBux
Y1bE8w8aLV+0J8FsUyYRSUKbhrqigX19DNFkAjMCyrUA8l61tzjGmxfHG4tTkJMIEgK7imqhTaqI
Z96Dryw7Xl9gMIdepKBjADpTLnTkWeparLKWw9IOcUWHeMpVrHlrH+8DVyAUjUG6IGexpZd1Gl1Q
vxHMFrYgkNoHh/+bvy3fVGPoK6hDTKCDShvUr3AauMzl1RIYfO6bxlsAQSEu1Bu4PnxvC1b/5TC9
AeRQJ1potvno7Duo3j1aTQrWG93QmzZu9Sz4fAKIkBctSwO8CUBzyBernvmaieka59gGadS1uvfI
MWQW+lORhm47f8OLqfCh61D70qLwsbO71YD4pw8EYnGaRlAFUtADdv5DBvq+FKNnt6+2K5JCzOai
l4E6P0bvIX3jSmE2ZoCR16CCfpzup40Wsm2ehvQp1TEdc7D3DlqXmHC277QTHuPWiTwr1H+o6H7W
zsz5b5DuPsNjS8MxxHfstb94AJHE3A+t8TC0zZYXzfb2ilfd69yadAFq/TIyBuc7MsfvQ3s0umNO
O6aHlpamf9fVUkVWoh9juuT5b1vjwffJHhsFRGP1E59tu+Tj3hgky8iz4pS1xoYOf/X+q2a4u7JX
2FFtrbg/zlzJmV14Um05x0Hsq//cuD9ofZzsN0DXIsXGit98mZFeupIUEhhWgZAgwcaSv8Y4Q503
2Iz31s4P9TjfJLFK/3yl7HVpT4p4/C4fkrHFvdSBvMl5LEBst3zp74atgYw7fyaIFxXJzcpX+6BV
wOWE4gzQXZe7aRXaTFwrT04m7cLB8iIHJDul64PRUiWutfZOY8oAxXvoawEpIUMWKkReQe6g1T5u
tW/2faLfZaCm6u/yfxgYMbIwuIfdYqt6OVfikAuzUrlr6cEIY1ZAFZjs1C8PKf3djgqfXIn/EQac
LU2K6fROn2ZRAzvm+/oVU3VaKBKB4q7HZh7JyTyZr+6L+U2775/Nh+Il2KtAjmuuc/YLrnAM7gRB
YDfFKtMqDF7QJtimcftVyJAg24KcD0ISFZZhzXegGiOIi4AAA0rp0nfAqFksE7RYD3jFwe8/6lqM
KcThdYTIblS42vRy+ziu2vPxXgWwiaBLekR0pOE+cxCIVMGhs8Yt190wmAjUBFSaUmsuY6KvA5DG
R9dfOodJ688UUlnkYBgMmNQgQeKf6fd4x3/fXtJKMgCBjTNL0poo6fKutCvvaOC6Hi0S6vRYWKBn
Ayhxou9N880tWDg4TIGgWFsh8HSoaojSBkpEl9+uqiqNjFkNPgFijce2r30QcvupkYN0jxHFh5ND
OlMoqSFIRibgYLZNxkoPVp2XTgqFbAql983cgfvOJoWqaCk/DB9WsBLwSlgg3pFrlulIA53lWn7I
Mz8yK2iBcfrg2j8Y605LrnqGVtd0Zk1s8NkzhIFRRCA21pS6lIfakB/bgRvxbfcQ18b5+yOWhNEG
NDxFBoyi4aURwCsh82mWxWEoiYXCE3zpuwdNo33fDEM4Jk561BZ9eWmZnm4gj2g/37Yve8mHffND
kztAHiejlTxKgcCdkuLQ8JIsIWaKjTb2uV/8GpbMVMEtr8LyD3OoOYvkG21kGSqrd6nOLeLmB5At
2H9jHKJ0wqFP9AcCol4QWYyp54X64i4Fhq5zu4lcT6gapCChvbM0lFwMbvIy1hPP/CwASPw05PsI
KnVMJ10l7cQqWmjh8PxQJuZ40FO3eykYrR9d7mVfgCXOH52JZHsKDmRF6LzmaMjTgVlBwUCUdS59
YOjqwhpBjnkwekvbjEv7sliZSstEZUS68FoIbHdOLqAdLc3RMzcKuwgHluujosgiHtsrjwZkEckd
SkeOXGTRqrKxM4CED/PS5sOmIiUvIqcdu59Vu5g/RwzbnmqWT68zo4aKUW3NnUF8BKI43EeAtUiv
dOf6s9GUuCHqCoQB4Rw0SbXPIaD+xllBB8VS161hGMYDnhZnV4o7AAg3W6Sf+cGH0GtcWXQIO4MI
aQXofdw+p6rPJ70ies9pVzvY1VI8I1bXn/LF+nXbxtr1Cr4elK2Qy2JJ0uY1uHIcPTfyA+H9e78A
x14EBfgQStMLHXsRgtdoWt62uboulPSFaCUk5+USEq94MwZo2h+80cz/yYkjGNQsVQFJjis+zrYg
J4SgMgoPspWyBilx5sKKoQ1QcMzrKcYkDnnMbKq/+4WlIgy5evQ/DGLKUUzbgBdRLuV0Jkg4yqHJ
D+7QVFEKifvYKV0jNqCuFltN3Ue4XfWQeDNgCWbjH3nlGH/inYIlDsByFG3kp6WHBl/L/So/LLYZ
uoX3ONfGbur1P/mCZ2aki4XnwPPoU50fpnre9Bh5oIUKfLS+nSLRRyMKDJMfwfnZU2xXaQUqPpof
Oj3pjy4HoZ/OHS10HBBnVVbQ3bs1En3da9o8xEU3Rl7N/R+3XXX1eJz9CDkHt4dGx0hHfggCPrV7
ZkzLoUEuZID0cpwh3OK6Bg3TxE2Vof+a/1oIEsRXxNyMK+VwSTP2bmbh8m5QPoz0qkXWyGpvUyBA
j0dq8NBu8yWc6eAdtAlkBkHm649lbbWxiTAsBuNIcui0Jc1ESGGGlev9vr05q1fh2eaIPPvsCwVa
i9svg7NV2levf54JGF06lQjj6mWBxAfC9SIbkW93YOgMa6g1yNbPRvDS05Hem/3cfrm9lKvy0sfh
RbYMeULEs1C6vVxLXbvlAHVoBH7tVO9L6kyn1hinA8MIyZ65rQ0ey9EOSdF3IFQq5wX1Pi9bnE1l
88QJTW/RHirXSMAnizHKMnTHjB70fNF/mA4biqh1zeSAW04/MMwpq57AtU069xXJTSurIwlSWbip
N0xhz6aXNqWKcH/ta4NP1LQB1sPNHYjfcPa1E57OxVQsuFq6YApCK3Opv8vBBLFEps0qtvuDL2Lh
R4P7AT0vlKov7QV6XeENRoSEDl9sPab0NePPeXPvkBiMT+DQ97408bxJojy7DzCB6LwkqEtN+1Qx
3b267rPfIZ1Drk9jg1JDftCc/r7l5Aim8fu0nBXFhjUz5pkDSnFFyTJm9kEGM1n5grjxS+d6x4qq
xmrXLjSEnAiTwLQmYCCXu9p7tTUbZZIfdNaUdzUKHFEA2qaYldV8ZL45h4GT+X/iOlDNQ08BjBRo
Ul8a1XxjwZRJXxy4W1a/kklznI3Vk+a33bXKwZ21jQTjhSea4Fip3ATLOcsyA5idg7NwzsBBm3k8
nAe9eSqKrFOlp2u5nIhj0M1EF8VwpFPBaW1r6CYh8u15skndabpv68bd5j3pd/j3/JnRzN54be8A
99XnwyczfnFv4Qb0RP3ERjFY+p7V5NQIsxF0FO3yY2iXkM/zduq4Il1Z29RzM9IyR1T4Fu7BDAr+
B90p937R/U61Jrp96K+KifJyxO84u2T0zEwqPsPOkO0HHrG9uSm37vdgCc0XjFeicwImxk2m7MOt
rk/gcEUPDqmxvI11Mfz72E7tqKeRD6xQGXeTj7vGYvZnOzUfqxSgQDSlYS6QznplFJxRE+FT3eOA
+8WQvXgWfCdEc8F/1ozJekJ9QNXiXwsoMECKaAHVlABNzsu9ZboB6dOxxcGoev7ad6a5d3NcnmW5
sNgfBzONb3/N1U3FACnaxYARQQny0qAP9uAC1Gj5IUvSaAHDb2Kmoa6pkniVGel2aVvfpzVDoJgB
jKvpJfTNaIi+Rfi/rUaKEAbq1rqOwdtDoSHuG/sYhDch84LtH5hBEo0uKUhbr9SgCclGzPx1+cGs
EgsSAySxHrMO+hLumBiz4ryt5e0O5o9wXQo4mXxXJmlNTVoiR/LzIN2ijmfH3Na0CDiJ8qjTxHhu
6YjZCc1UEcOsfTRMlmP4CXhgB1zll75hdTlQXxwHvR7sAnPTIGnhUVcv5VfoANn+H3iiQKqiqI06
ovHB9Xh2rUykc1yc7OxAzeauaedo0NNtXg2K7VwtdaFf4CIWAyvLVSlizqsFwgJtdqi/9bG1HXZp
bH4fgWMbHquY332aEhyX/5m5QAqROov0QzAJc5AQnLgJITPnMfH+oFx4bkUKgOzUTCejghXwfr6Z
bRKDWzTWq0TxxFxBIcStiJ0DkR7uDO+K5ZkyBAaGVyDgm7fuzttm91S7q6qtcVjutV13BKPPk5lH
2uNnIUKyYek6XgbGPR9cn4dUH8vYzpJk07DOi9q0UDVXxDspF8rAMIslYm4N9I/SXtKmmlEswl01
g9zyi+c2kOesLdVc3Orhwmwy8hjB8WRKN+JsNxrQXLjp28qK86G4d0125OPnlWLxxVC/+Y8d6RBD
SHuu2xKH2N5hXCakEL95oU8BtET8EFIND9QP0dz8oz3ExIwgaRapsbSHc+a34IUBo0PhLRyAu+4h
q83fn7+FnTMbUkLV8Qp763vZoeLGw6wP2yIHkVT/WaoF4XnnZqSwo17yOp1zmMHFtx1BPEdGaIE6
qnLNqj+ApT3AfLKAUkn3BFLWAtkakluTu1gKWgr3wTA6IdTJiv0fbJzoAsPrUNmWMfp5aTNXK0h2
6Ez+s9CMf1w/oaGJCsFtO6sH6cyO5OJTQzRQmQewE8xfvKH9tcy5SkN67XVE5UVI94oqpdyZ9IsS
SjmlDUfj/IFYVgs54uC9tId3zWXg3Gr6h6q3mCLOWFuZi8lFAKKhjQBk2OXL2GVOM9LEzQ5GXfkA
k5KvlpequucqI+LvZw+ioVHGMJmeHSy7ACegtTwgw3j7/Cc6X4jwyjMbjZfyESPH2aFdnAZjTHMe
Nvqf1JLPjUh+gHJrieYOvhGCnDzqu2ZT6r6KgmXt/ACGCMZ5HRE7WFEuV6KXzdCmppWBAIjsQL8c
2mUelaalCP3WX8AzO9LN5oGMrMIwUYb7VAvCkkYYkk3r0IDclR93sSA3YptuT6AKr0pJVh3izLR0
4eV212jNBNNJaz54Hq7tbpypIj5SGZFcW+NG0bIARpBJRkb7k2UqLqN1CwIHJsaSwMd3+aWqZqkJ
yJSyQ9AHbtwF7tcqAQbuDxwbncz/MyLFC3bnBZk5zXgc3Lz4WhY232S6o0q5VUuR0rVBny1QU/Ps
kFoUX6XdVyCqV6xEnA45HBHPKHDYmO/9f6R9yXLkuLLsF9GM87Alc5aUlFRSlVQbWo2cZxIg8PXP
IbvvnEyQN2mq273oXikSAwMxeLjjNb3eLkVVCek92OhidJjQDvWJyrZVpGy4nWxv79pibo8KLr4f
gHnFgPa1McKTLmuLHgvqNkoRoFSKkU1tk2+Vbbsh+knpBJwe7BWfJXX7iO8uDIudvnREPTrHkYUA
FmM5h5SeeBJgVm5ze3mLx3VhRNpKoiRj0XOkGNwb/irM/JKUazSXayYkXzcBjgCVKmzghCmxPjX9
vj7cXsSio7tYhPT5TO0IFQQLizALCLCyLABRnV+ka62yuRldkLbZAB9bAjImfUB5lqhWaiCVHvU0
+tuD8dR9g8YESUFr36ndpxcF3IgLZCyoijHoI+NiB+4OwK/gicAQBXidUjeNkGTWxjMjisNXbrnY
oesvClKlgE8h/xM4cjlm0KoI0lrcyIGectO30nP7h8yKin0yZuZ9ia/rjgIYtFb/n1chsUIAjkDW
5WLU1ZC8N4bSbKIAlX+uOFpTNOJUR/cWmrqBTi2Ax9Gaab0gQ4qo7j0KXuAj5mgA/bh9e+beBHSg
IF5zQDmI9csFplobMO7EUdaq6+TZ8wiGuGjxwyliiJcoa9xh848BxqB4aaKsDD4LGVWSDaOb0BiZ
VJR00e/BjS31a507VvF6e1EztyWAxyDrQr4GSTPMeEhuy2QZj5FXJ49kF+2zX21Q1oEJ6rUqyGtQ
SXSgkuj+mNGdvbad8lciGxY7cOG2iGUOBQNx7Xlqo0dOyrAx4v00jitY0UWcsSvgmyjFYHhEzqc8
nit6kzKGRktzLCE3EIJjbuec6G/9YD3e3s3FNV3Yki4qqXoPk8NAUBe1G8SMbaw4DonVrxyafDmw
dSgu2ajKw5k58DDXW9eBsSWJSAGCDGsAzO6PyX9+eh0YsFFRrtABG8Inf21AUTwKrRqWPCb95Ceq
xgOzqXekHdYIz+RvSqwEl9uwsBQMS8kvdB1NE6OE6SEy/eo+yUhy144R1F67Kt32nrEG550dEHId
9NyQ2+K6C3jG9cIyp9CzlBQMejjWgTLMajTKlmbV9vb+yW4ScB1ghTBhim8L2GD5zlVTrsRjw1k4
RD+GHAM9trZ1mBMgH9rG9PdtY4trujAmXToalR0ZWjKFuTn86ktX9x1tSv0SGOKVAHd2WmJZgEGh
1miJ6o7kK3R96J0CPJDh1D/ZQ5IHObkbreaupN63z69JtCoMIaUA2I70UptlXKGPYZJwaLtHnfT3
vKO7IiZfbpuZoTDEQSEwxOgcIEKYVZNSkiRLzbTvoILTuPFd5qh3StTWR5aYPp2qZpPW5Knm9s6J
pzBzoucV6/OTw8sMSm1cSEHDJ18TYrjpONHKDQe9OqIVj8JtkfhJze977Z0X5i5h4MPIvtHprLTu
ue6n0FbLJGgrOm5yc6VFK7+yQKLg14AdElGLBcif5FWyph3q0sndMJ/sTV70D4zcNdF+qFI/t6Ac
oLlbkDCvXKn5FriQ+xCnAAoLwJalVwDa6gquVamFuX03FugYPaf5yrrmKHMTNlByBTgTM2/4Uq4/
+rbp89qwCu1jRN+GvtF0yPfxw4AyHrSUH6z3zxauUcFH4wvdDYygAXAhY3usWmtiN8KoUhb9HMZH
Yr6M3svtuyNiyMtA7MMEUj0Vfkzg9KQPxO556XZQJAiBxNhhoH2LHuoDn6CbCZyypRThsMqiMg8V
xLIubEpxbeJRnTRlz0NF86MnbZce8m26BbgXOscMqfxhekhOa+MlCxcEtVBQHbi4HOA4kYw2XpRG
ED4vw8IAd0sPbeqNZ6YKlJloubm9p4umgMQQPLTYVJlzcCqJoStlzkMXvW6zgO4Tn3ZNXm9vm/l4
ZKSzQzoKRhq0UVQAwKQPLbcJGrBJUYbmfjjWp/Tk7OKT+6KG5jHakKA7dI5vfB+2Ea5nvnGfc3zx
B/WuBUF8tbv9W+ZLBowf9ONIGxDWYljy+tMoVDVDelLzMDYVkRz7gPMELF+5rHPPAiu4pHjskRIB
KXFtxVQSr9CUlocAGgSx4JAsqmNTAZaRv3mDsYviYWeP1ds/rO3CquTbS7dsIamc8bCtf1tgmVLV
R5OsVWTmL/310qTHt6OoM0IOi8OFK9BgLR8EQ7Lb8wO1gDXJ17i6F88LDx9eDPw7G0pA5tWqkMLi
YdG8WMOXgbzmayok80ceK8LXJtQhESHJTyJtkP41ecFDq3+qYvVUGRj/T6tNbPNPojlx868sSXun
9h0xoxjfW8S/Wz3wTc+2s4IfWfBZsIEQFhkwXAhKqddXz3M1aK3xElevczZVDBIk+MjCa3ajYfoK
Vw6Q8vMdtLqTEa2DvHoEAu/Q9u99aWxIoh5vX8mFpwg/x0HnwBO6Ici6rn8OoH5JoyojrkurHjCp
F+LhOpqIQ1WjvbOGcltO411bOL6CsXCujgGUznZllbw6TD2s/Baxvddu6Pq3SJ5VnVJGFQjwhUrn
PrcKUNEj2KMygu/fCQDP2ui6vc0LdT/0+TaPkkDJjbX9WLxsF/shHU8NVGTjGjoLnXirB0rqj1MA
9TjoCJ9/2T7g7s0Z9Wgj3xYBGCpvb8Dit4TJHhFkwj3JlAZQolMapYDv0wn3a1YGjoIOVRKvRDgf
3XdpnwX9i3hVEIPMYlm9bb3cisoqLKlubEGnAxFQCLBCgiz1niHBbh21KDPQfqt0sA10jn10+PQy
gQsEOoL01LbKezvwrzGoofcVqVuQnSb6rhwT72QUCcgYQDl2TFNILGl2t+ZwxAMg/3hMruGZEnpY
SDuvL2yRWMNELAMkxtV0B/z1a9P377fPYWYCxDgquhhC/BjixKrkBrgT0UhnCCuqmvgjSCRY5W1u
m5gdtTCBrw0TeBhLwptwvQoW9Z1imxUPGRt9dbICw6ghh2WuHPXsMRBmHNRs8F8ELba0WThLqJNl
Fgs9kGLoDsIVR/MRamzUIdt0ur7CISE+0KuzgRlg/0VVDLCn2dmQDLPLLscFLozfqMZ1dR7U8XOj
PQD2BCjvZ6vp4NxAhP5hEpxCiDuvNzF1LEK1sWehNeR7Ur1ZxrttvSbjsBKTzJcFO0J/DcNLDiZR
pPtguH2iUTagIKQP3yO3sbd10p1oW+9Y2Z5plR1GA5HK7RsyZ9ETq7uwKp1dMbq08OKEh90mYsH4
NTolQf1Uv3rPYNA76W9Z7w/P5h1mYn6uWJ5fzmvL4vu4KIQVTq6NGYt52P9FQ0xPAwP6IigddL7x
10x94Cr36c56X2PImD+N0oqlj4KoBTSWVIQugil3A3oh5y7bEKgrGafyvTod1vlHlleKQjXoR5Hy
muI1uFhpVRI34wSBr8bAxeh6yBmo/QpV7ZWa3wzu/nFVBcXX/xiSnlmTZIXAuGMTN9WxP9M4KOw9
rw9G6TuB6eu7eucCavPYhuUvkA/ECXj9fHMF8TP3a+Jc//sjpO+lpBBbq2sdo9T1o6uAXpWtOM61
7ZQeT7w3HevzpAzBiZz5Hjf3ydR864i7xhT1v1yV/yxF7hCLY/P41LEwuUcresvO46vgpwgAsfSd
/fAsZF+/Z/vbH8by8lyguUEeOKcR72hbjHoXFaHDh2MCaTVmjQfw0B9um1k6JksIxCAnA1mNPOeb
Ydih0zoU8EclcTq/dnrmYbLJiJMVv7a0HvBPYTEIOdC0l/IRrrmsAItSEWIiDXJFXeWnoMIukuH3
vyxIcPWDzQfoacl/pgWfEhNsWmGRQ39psJuvhWsq238wAgsAewHSNhtrHxMbUtUOHm0UBH3i6KcE
kvL/YgKRk4fyHMDnkregjWXERqchN2Wv+QAmFLKG0hR/4foBRaFLkOShdYYUQS4+VZXFs9yABeaB
RRvRJhl+KslxwvTF7aWsGRJX48LxRXSsSQl9VlRO8v1ArK9jyt8wwnmaevIvu4YMUfTnbNRIpdMf
azvR2jJCRTPSM5BXRcfKGdYIPeeBDjYOnE6iZI8+pxwVUshqxKWH+nbWZc/jqHwdXNL6Xv/Lxqtl
8eiziaIoSAocHnImD2PWkjsvWiVKMzSqQtNo4/uWTlAsj91uX6XIUG6f1KKru7QleW3QXVKbC69t
7lU30PoDhqBQtNh2B+VpGp/BWmoFZP/5Lr54si7tSs58UrpunPAeh3r6rU9TaNz9GvlKwDinvrw2
IpNfWFxroqxQ4ceP9sk5TIfB7zf6ToXYXPp5pg1hTHCrC+eNpoF0ajag3bHa2CzEDPohT5KDlZgP
JlcC1oO25faxLTrxC1vSqU0thtuBxOMhKEVehmF4ZV5zvG1i3kiU1iOdUNtCTaZFBTwcm1EPSK1g
BHV8d2rbr6f6YPEfI/+ZV27ic0T+RmG/3rYvfMTMWdko0yFPQqlODr+9AarwDcQjQ8cDg7rS++nk
3Q9t/ecfzMCnA0qJ4rUjdwG4oaU9dya8HupjM0yguAEJlJ5tbltZPC8QUWA5aDfMK4Je2mY01qeQ
R5T6ypT9rtpq5WFfcrpivBZj87aJNosU0SusV9PSVaA2r4KWJHrjTRIU6neargGmlg2hhgolWMBQ
Xelh7zHzwbXSIqFXvitR5mtOtOnavw1dYwlbugIfkvJ4dZHNyjOzyCwB7hhBfaKZv7UYhJxdszPr
1SklsTHyTQOKCbErQCXoXorDu3it7KG28sbDCOAYmHsXuqvpNtnY9/XR3Qn1nc8CnoXnEwUYILXw
v6YqVYdpbdbgTqhZSCMrZNEQeA1bSQiWNk7ctA/9AyxNnODFioCJUSKXNmj7tma+V1yeHZhhQ7C8
oZ9u/YrVXJiSvF6dYXpWKZBHVsZfg9HAGW2/QguNaqjP6J+FPn/s3YU1ye9xc9TczCVVOOH9LdD1
JZhFip1PYzWwKFRQ0aMX5EIYCLzeP8tu4qiiBQ0ndJUPTuW5/lCaZNvqlb277RmWjgrNERMoH+Ab
Zrq/JUaNB7eIadiS+BgNyZ4pyeuQaCtNwSUH9IGvRpFb4F+kS+dWcUfLokABNh+BdbarPxyCoitr
WXIMaPFgJYAXu7OKCUeXFbPpMYwwjGwpte9mXaBrHUiLhhVnt7BteG117BuAjkIt6PqEeqeaWiTS
eZgW7jurx+c+Qc1eUbqVUGwh8oMdlNINALGEpsK1nTi2RkzSYUlpbvsmBLXNJAOI9xft3kEntrKo
hUNC3IDvFZgvCC/JYaZOeYQH1yFhT/gfUPWmvh3H2fb2hVs4pCsjkrfTaxdK8mkDEu7shwl5ZOLZ
b4rZ/1YyfXPb0uIZodiNqpYYwpTbwhmqzWoJCsswBV0dp2RTGeCvtLsVM4u7dmFGOqKpjEFuPmok
TD3QquTWpm3Mz19sIV8NJhzg8VDrlPZs6HqthMZMhtQsDVL6LTdPA0kD21kbORP+S3qKbIiIIb9E
/Cjmna+vG1EiVG3rVgUFZ7rLWbqJjOhEh2Sb11HQ1hquoBfcPqWl+wAeAJDzAo4g+EavTaYFyvB6
3PDHmqaHIjECPf1ucGPXjGvcD/P7AJSAwAgJZ2fMgiCN9mbkKG4d9hnEJA1vTyjbxNPaV7RQ2gTs
DfkgIGPQ5YSuxfWKABA1vIzbNXj+rJ1eB/zOSHf1GEbUF4zD6CXslGyflw9fmuSwNqy1kHOgswyB
NgPjTIjGTOmJSsBZ2xeKBTlJkAsK/aO+9c1jt22PxWlUV8en5qyGeH41TAFhnhvzkDMP5QxGE+fg
SnlsyxKjEr092JtaM9pnR+0L9PoaoB0D18uaxmf4CMuN5WGSd89LE5IeVhWxCAF8xd/KXq0xlmBk
aBCOthc9lESxi21NR2Pc2UWXl4HbFyAEGfMmr4J+SoZuf/sqzi8I2gmgnBLOFthF2f9Bakub4kHl
IVfyMFJROYqmo2KOb582A6wKALaYsgc65qOaehEdYRi8onqL6l7OBxKoLmv8moLHKq/jlThs/m2h
LAU0DsptQrdP9oDIOFIl71wWsuZvUtRILk7Uwvho9n57RQuXDkhWsE7jaUcXYYb8h9gc5iSMCr0K
n2yyd0ioPtM319eBZm1ezefb1haOCcaAURGkT6hRSIkGsuo2zboSWTWx3mMt+QUpx6eyX4PgL20e
QgkEyMj+IJotOSazyzExoRo8zBv+oNb0FOXswbLZQU+0lULBoilBzYPiK3rmcqJR97Tx3JSwkFBr
Qy0SFMClaWnnt2Xy6dcKJ2UKkB84ugSt5LVzGnhbV4w6eciTbNgMfen4mZk0/3DxkALCiToQVJzh
/Oq8dWzQ3KFg1T5xu73rKDtUbPAd+nL7LizfPNwBNK5MATuW1jM1dOpzN2Oh26E8GsDvN6OftakY
uIUox/A39+K8oT4U1xMv82ldWuW2h4/mO0iT13Q7MWLGz0U1udY/bDUSOlDLI9EwZoJ3I4smU7eQ
13mF1Qdd05k/m0I1PjtOhslRpAooqQNwB8CPHIpWWdd1igvspl27J4/xnWYrd1lvbW/v9NJXd2lG
CnNcXlLFZTYNG692fLe0pmMyOnVAEp2t+OGlzwHoTCQ+Qj8CAMnrO8rVHow1iZOFo/4Ud4eW5g9d
+Yun3kq8q4s/dB3uwNVfGJLeyiZqGAICO4PyYRSgu3SXN0m9i/igHW1ztPe62kAfxGm/ln2/yRl4
+4kHOfGy/Uk7b/Rjj3/V++aXqngvnYqu1pD0h7pPiz1L+eOgdmfDHbZaVe061dzphLhBBA79rW2s
aaEtHA5gtbgA4MVAq2+WME5UqQbOsrAskF4NbtVi3sZgG6VO/9y+BiLUlLYMrRswUIPhEn7REWd3
8XiNpGNT1lf80VO/EPoDBE63//5CQRhJKIpuoubiQppE+qB7PtCREYM96vvhXv3RI3wiB1SBn5yT
uilOaVjs1yoiH6UpeVFIEGw4EEhQIj29XlTepKaFkE3YVMJo3+xEBabZKg+go3tar8DMNUVRxjdQ
7BEcOEvZ8JAQBobH7NHNvgD4+DqiUWpVQxcUZrLlyXBszPSh1H+Xg/uQdBNo0rU/ZkaagIIH0Odm
v0e3bj9oY9DzX7f3/wPgKe3FB0ga+SZwOlBvud4LrhtJb9eEPnplqkBky7CIuydQLjhRJVerHQhN
lbciTwbtKYto7yibsssz67db1DHE4ZCfD5u+i9rRh3pp8TYY4+juKg6psEBhVPV2Y1WM0FkHOU+/
AcYm/trqNR99bWjzLwVoPRs/T93iRcFQc7nJCG1VH9XlIeyAFfqaWH22pms/G5QFW6sI05F+YHxA
RXvqesmsjXJ78tQeso/kHkXLTZxvMgiH7siWb9nR/JY9uNyv9msT4fNvSXhsKOQAeQ+JBV3aahu8
1HGXauWjhztOuT8AkHX7NBeeR5hAORbQQiSPMynxZEBQOTgsB526sWudXb/P9xMQB1BLszfN61oP
edme2EQkc/jHkL6kqSxjFrlQ3zL37Q8PONvBL3yWfiBr1z8k4Z+v7ypWd2FNeig60A6nRddHYR55
P+sc86ZWvi2z9K9u/OwiZ+MZ/crTtHhkIFmGb8LrNHO00WhhEpiOzSNh2nAPfXawtPe6drx9bMLH
SesSHGCoYKFSBm4l6V3SKlzYLK7ysHetwMrGpy6mvlYZvgvR8ipCXGj/RsCysjZDRLS3zEqu12zr
uh8nzwshbqfad3k2ZFPQ1xVNtm4SAbtZDRmqq0mUKH5jWRzod4vp3+zOy4aDoYPYzq9SULH64C0z
hy34TjoVCEura7dxj2raFl/+mDwrFcQgNzHtWiNQIsXq3olWaWSDXCZrt2WvtPG2TAw+BW2aQn8j
GWLjJ7imGvOhGHqTBanKtCdq4vD9BLiB8pMUfXAHiKNA9QqAghA8kG7VmI8oxRlZFhIAaneYcuh2
NSZDNp5D6pXy3jzSEaYQtCFIBhJeRtubWLxmNVr96HTTfkyeeNnslOhL3X+7faHmgzcC926ArEhD
nIwWvHS0ba94Fnxr9dj3cK3A2be18lrH6Z0S01NVa9ta7X9YsbbN+acx79emP37aRcTQWak2VHEe
h/ZwP41ndbpDnHJ7ebPvRTIhp2o8r/WOFNWjzdi+q4pTG4HP1Yk3RQpiLV0BDXqX3SNCX/li5vhi
KGOhoo2gDXuL/o1cL+snowcVvvVRbJmOkJGBzqAT2D7bQN3wwft880YyKK8UoENux035WEyVCuBh
3r4UqFCsBMYzLyesIA1FXiWyUU+6LbhCXT4VEMsCyvOAGdy7GIpjK0/TbRuAvF4/ut1kmR0bsHUl
B404vMl5jN3PkrkBR4sEDPgfBHb41XK0qpgELFA69GZUJdW0DfXi7nvEeWf7U0GMtV7U/PUDTTLq
sMhOYA0wXimQsPMoTxjFvgnt8fTOOKR7ulP2GcogePxWLt/s8ZOMSU9tBDmfaCzG6FxkQ4mo6ktC
1PGV4FnZqTyttorTjPdj3U0ruf0cYI2WB+YRkZdhyHcuOKDasVLoEbHPxbF+ptsat8PvDzQgGz2A
VNQDJnmioxM4e3s3vjl7E2i/Vb2W2e0BQgn/IuyEzufcn0VTP6Uq0YyzGbd+m31FFr5SlxZe/uox
FBYQEgKn5gLvKw/9VmlLtNFqjXMH5pQsrREwbTOjC8B3tC/zH7cd2JIxKBDj4ggq+NnEvZfGRE/r
wjg3LC3DocEl8nM26GdK3W5bpFnzxZgstDdvm509P2iSAeUjpltwXWeQ/LqqFLtMXP1smXlQpr8S
2/TL7IunfL1tZ+G0Lu3I5Lt1pOdgAbH0c4wYpizunXKtCDJPG9E/QOcKSCw830hbJMeo9l6mDEPk
nmmgBuRYfZm+2Y/sMT1mZwwBHOLBr4fV4vfc/0MKEiECSOERqRmz2svITFR0TN05k519os/Wt3ir
wP8P2+rcPiZP2Z/VVHV+UwBbwoUHbh8V3RkQkHNMtzq16pyTI991IDSle+OO33UHbV/fZ8/2rtiC
Xep5LSKdNzWEGLGYsEZ5fAET1hVRgTyjcM5Zm2zN8mvEfpb5cJ9V9kNCur8gNNd2iVkcKMK/gv5A
BTAYETj6ST4AoWNimsQ1oiBGcnj7as0qH+Bsg0IfoCCANIiy8PUzouiYKLHj1Dl3bevztN0UteFn
9ue9wbUZcSwXQYxSsjbXUZM6t619TyyX+k4u6LrH5nnkU7Hr1bVJkPm3icYKIkO4N+BKwThybRGI
kKQlvWaec5P4ubOrsmzXYWqwSX/f3sHZOyJeRsxqIY4BNxmQmdeGMrNRxqruzXMJAgKt1VDfKs8J
gtC4ulPBrNQ5bMXtzMI1GEPbQ8M91lC1lM/MrVkK9u9WP5dKdzRN/kvD/QjcJn7ue/dgodgWQMCt
QM22er291nkcLEybaBzg+wEpgbxYTouU60zRzlbrJX6kaxhuqB4w1PFzzPv3rGh2w5QeXJY+04av
oeYW131h3Lje6bGr6qyeMh3UMcqrrpVbVDZB/poh7R+66hi7aGfYmPONujUp13mFS6wbXPRwkc4H
pOnadD5kzObc1c7J6OmBl3VPtsJ+lE36I27rZ4Nnj3WRnNzE3NsOeTILy8ZESwElZtJ+WTmC+WOA
yEGA6pBc4XbLMTMEFww7yQzt3G1YIAS602188oLBr3wtcA/Nvl2JZhcXf2lRehscmpGSF7AIpLGD
Eqn1p01RbiFojgUq7c4lLfRNkzalXxE4KkZS6E8PBtlmZfe3ypX97R2Yf9n41oAkAnjEg+SVzLOa
mShv2YmlneO+DqBziWz+0Ix10KKkfNvS0lZDIQntBwdYItSFr089U9VcJybTzjbVTyopAYMotH/5
pER3EXzsGvCLciBfo0+rgyEdy+HmYzKwaM+zFvSWQGX5XLP/gFHPxjQhT8AFXxwLrSQrT8DSfiJs
QvQEgAzYcqXPig19pgPooZ0VVYEXwQiPah54dD8of25v5/ztFWQN/zUktvviEehtIOfUZsLNLcuf
RCUHI538NH9Si+/J8C9nJxQJ8MzbgpVDPHwXxhSquRXDyhAzsVDTi7t4TI631yP+xHWIi/VcmJCv
RwrnzMdUP6fTq+6CesiGdi/VdretLO7ahRXp6QTjJR3zKdHPBiS5ckZwB6Fem6AfiPovyJxuW1tb
k3jtLratyx2z5YVYEwiMjdjZuED/K2s4mcV3BKTCKlhtwBmLxu21mTLJtBYqH9rZbMt7Xc/PVprv
Wrw6ATeY62PE/0S9Yosu/9vE6ZpMwNJ3LTihMYyIWSM03q+tY2jV6golApVx4/5QhnSHguW32/u4
+FF90B65AgwkO6m8qC02AlB31skPF+EOakaBPn7zzMfbdhZvx4UdyTfnLK9sYjnaubcbxa+7+rUc
xy9lor2UcfcwVGtTLvNoB3f+wp4U7WhdhygXU/hnxFOPSLvQxRvS33Wqghizdb6qCmgq67H4enuV
y1YB3kKDAcAjWeYrYw61G6BlzzGxtq1p3ZVK6vggFzgZvPmTZlPlN8bavOq8HIFHH9WI/1iVQsga
3X28eDhDAJmfxyF/1A16NqbxR62Zsa9G4yl3GTqF3nAqR1SY8WHuphHKErcXv/RJYuIY9VQX8zHo
7V3f1qirvSiudMQenB7TejoCyv+YG+7LbTNLH8WlGck7p0CWuh3DK19V7dFt85cUMIiVpSzb+M/T
7UreJSJtlccKdjRlwz11i1PF47fby5gPU+LULsIDOfBnqZ6WtVhHYnbuJo60ByMm+4logE9U+EbU
RGGBZU2x7xj1NtGh8G613+OC5CDBHN/rIv+pchMcQnWMr9Y+eep4ImUzBSjp5f/gbXG90AhBs8Kx
PhrsF97WoemotOJF9Hj1Ehe1Hai5A1YBQ/l9e1eW3MSlIWnjRwX6Z6zXtDPB9fSGOFCdZDt4Z40+
ox26+b8Zk74bTpymIQ0CCockGzfvAqP/4UEmy3QeOFs57sWFASMjqgSIYGS4HjA0iUYSPCRpViLq
9LL7rkq2SGL5RskZnEW5lgssWwRuWfAdIieQXn3Pa2yq6ggKe4f/6HrnETRGp4wOGwvDn74WVWuc
LUtPCR6R/xgUP+jikrB4HHpuUO3cNEYwKfodTZ5LJJZJEq0cnLgFckAj3J2D7g2SC7kIlCZqCtoB
WDK74gEMC4dUMYPYTY907O7T0dn3jfd++64smxQHh6YQZiqkQECtEN6CmRpP8eRY+DbV3tdZ9Kxy
70dMB/Cc6F7pt4m58qAs7ikW+P/NSs9mUllaq9Yw60TxL4tN97ld/IoU51Cb4/PtFS7eFyQPaI9A
0gPPyfXx8Ylw5qHdf85KMTuUTbuC4bHoaM78XFFC4tjNiltZXN2FSekD7CGnaA5ojZ1TnRu+o0T3
6pS9RJ1+ADvGiq3F1wkk+EIuGg1rOUeKgIADpKDXzmXLMEr0UjR/hmplC5fX818b0hfAh15RqIf1
1BrQCw3hXzvifVNK44GO2ZrO59qCpPOaph4CTqZY0GBs3brfqu2Lpq0d0ZoV6Yh0rchcQNq0M1Pw
lt/ZXlisCaYv7xrK8OiBY1BcBmC2Jm0Uuy/h8xO26ZvhxSHpr1qDeB4kL1aaGkuXXCTIBoaVwFci
IzArU+d1Zla45CBCjg3odui/RzfzR976LF7xGUt7d2lMv/6ichU0AhiP0s5Dymw/i8gfc+pfSDmt
XLtlOygxAIiJEF7Gerr2BE0DnmpncOOhNVqECgVmQYtX0KuLZlDNQaiJkiVaodfL6TzTYYWKvZvG
AWQP43TMRuOsNggEbnuiRUOQbQQTl5jrl1Furd1NBDokuHNl7HvK+wCEGxnXbvbCtbN0cDtjkt/G
nJwtfsXFc6W4GSaep149p6l1srXuzRvp/VhpLzRam3FdWBBiJkGEANdjYfOuTVHPmYYWDFVniLuf
NSP+yzRvh0DhcHvfFld0YUY6IDqqlUKTQRWqBkFD7Z/dZCCEnDTLLyLn521ja2sSIfTF9jHg/aHB
3alnkuK56Oz0YWTdc9E0L7ftLFX1gDfH7BVCGMiQGJJThVhRmphDqyJDtR9cT9l6zvAInRqw+0X1
aTDrfaopB9okeLSY/Z5Qx/ZxTY+WV6ygOBaXfPFLJI/bEr2r1alWz030ayjetDH33ZSuXP7FQ7ww
Ijvc1lOIplbqedSeiPNgIn/k1tuUrKl8ryxmRh44jliJh8UM5A3jz/7EfoxIPVYOb2U1MjlHzwpG
ixyr0ffmCaLGB+jR5gBjH+IH74FthqBOfNacvMZfZRxYMy19dIXi1UaEFho6aNCnbl7KQ/mUnqIN
aKN+QQEoex6CdGejKrvyxMxRny6mY/57grK4Ypu0o2IkWHO/1Xb0edyXe1BGlK9dmO08oA0tGD+U
odtssWxtpc4iPjspNL4yLn2Wqdf8j3Fu3Zf6txxjNytHumZBXKyLD9/ra6etVOxrduyOiu+om/HB
PQ5b8HzYqd89lV+qP2vCMx/Jyq1licO+MNqzRrMmD3s67MbttOGb7guYcoZvJArSY/Ic+fUme8pe
a3d3e7VLi8W0AV4HFc3HWRuW6CaNSIbFppEX+yzRer8Yqp+3jSy0l8UwJgZzBVEwjk+O8tEn0tCH
4sCTjC4gswfoYh2SjenbCm7LVjkV2/jL2k1ZcAAggEEv2wS8G+g22dF05qBZgBmdkUCC5N/2e2XY
gjR45b4sfIaXZmRYGEq0bp2nJT9juL5DB8zqINxhRyDpWdP+XVwQwG8uCFoAtjOlixlTCEQkZcLP
3DDCvKu3sYYL2UefR4NhaBbhiUDaAQ+GW3F9GYF67FSvitlZKzB7h0Jij96WkNop9U1xVjcCBbSm
RrLwDEIcCwN4UBKCmM9Mo6YrNcxLdDguI+IbzDjuGkgoc70B2jraaXHzNZ2+uqwM6xb00hge7iu6
od4/FMSvf4b0BpIRAwhajuNMvHITpe6mqoyTbkDpvDqorNpaWlhZ9s4FimblI5lfpGvL0n0tYjDc
VhY2QN87fvrs7LJHuo+OzZ3tD3+rs7tDle5hlUlTrOfa8VxZlfN+Ox/0zISA9dkK8Yq4f8sD4Mc2
ALA/vdfkPJziF3NXbjDlbAda5ju/by96fqWvrUuOAYKa1th02O20B9o+Njd6YqGesjYgs2QGRSmU
91xBfivLO6dK03uunbMzbX57zujbxWtsfRZtC7WNSxvSw+SiOYNCF2x49muNMM1y/cJeGSqZe2sQ
kZsC1IsyFEBrUpGm7QwCHE/Dzm7UHDrGDipEaT5/IpcmpBOZ7CThoBRlZ9BcYp86zDOkG8V8um1l
bSFS7IKnqDKtHlaUrAKTUEMOBdH45raR/0fale02rmPbLxKgeXiVZDtOIieVSqVSeRFSE6mBEimK
mr7+LuXiomNZsFB90acPus8BapsUubmHtde6zIXPd2uRLhi9O/gQ8R5PGIwL7dzatZAS9MVz34w7
AyPE162tXV/fCXAKoALvXOiFFKydaGXh+zvgnWiTzMdMtO3FTvHrup3VrftkZ7F1pJDlZE/5eML4
cAxhl8jPzQ1XtHJd8FhjhhPsqnhvlomwG3T5lCETOIExNuzMb4yqkG21OVaMQJoHbVsDaA70Uxbu
rnGMnhVD3Z9U85IGOGfZ67glTbBqwwKTD2CPoLRbcvQBt19XteZ2p0n8kG0duu33IdsISFe+O6bU
oXqGBNjE/5p/w6fIbWr8Co1vvYNq03Pu/bXTP3bXQ9dvq4++shaMxM0wC3yWuQxybmeYRGZDkLVD
deK2K55bM8m0jch+5WgBAY6+3sw6DNnvxbvfGqYm2gDUckqCpVHi6SXt4Z9PL0i9QAWO0TvM8iyb
Qk1rQh0uyLpT4PymwxBBFmrjHq7u038sLBu+uj5qjgZFmJNXsSjQrHtq3QX1lideswKqWQhEAKkB
vPzia4wjRJmr3FCnIHt31UMpXvJ8q984/xmLp3kmYwS7EQBP5oVolsPcegKjjTpV6tUADFS9meS9
xHSdDnaCmBqv1z/N2pIg6ARxXMy9z4Dk8wOGiafGTHVMNlAyhWkFhJ6J/yp/4/usBBwz7hMCQbj5
mKJbBFj2UImpok03ywQGYcYkCuO+fMh07dZBLRbs5QZD93ZTWnvlnqJlC2ltCMvDrS3vqemZCo4z
UKe0LE+9KuPJ9ENN/DKyLU7glXcHzmBGIqNgOdPHn2+kxDz24HF8N5CEPKQVNyLIQ8god+o7pJZ3
Uhu86PqnW7m4M/U+BAQB8J4BcucWtV7YXSlHdfIoaOAn7xX55Mazs3I6bAzLYsBnhiYhNzg3kdYT
rbkv1anUxpCBn5oJGev/TtwCMONnM4uVUA8Q61I16kTs/Jbm9h3EA0fQjEw7w63AwuFmf0D99nR9
+1ZAwedW57PzyYdXOl5VP1fqxCad+1GuMyt/cy3pfydmav5sXJLatwHLVX5UgAEZB65VtROJKeiC
eMrTST9kFvWLcNS4sqJuKMth56RpMXPQe7n/pSyNzYu0dqDRrIanBgcpaBAW95VYzG4slamTz5u9
p7+X4nHI6sihWznR2o2FqsOsHIHWrrUsUHae3Uv009oTEBCRrwNX0oIl9Ps4OCGdvogtXaoVuAeM
QSUK1CIfk6yLhSk2qTzzZYuUpJgiclPui4PxRaPRGDPwTW7VXj76Lws/6+I9QsqJqhaoaRdnrioE
mOO13DpZD/0uu5ludGNvZo+avptO5Ys4Dgf9Tv50xcE64tzrXmQ9MxDa7a8fwpXPefYrFmfQTn3q
VA61Tix4rF8oexA2jTaC+xXPNGtwwVOAM29mSzs/5/UgrYw3qXkyNWjFoEh/Dxb2sQZmKC3pA+fZ
RkBxyX2J7sZng4utzdyuy3wRmKiltUc9macKhmiK2qfmsDVGtOKg4PowJTUz+ADEuTRl8EFNUAQ4
1SA8CcuRJ+ZYGmFhFz+vf6iVTTwztPhQmt70OkthaNBpFZfYSVD5pD+kZj00U/2TV+bf6wZXymfQ
XP+0tPkXfXJPectLMffFsIvy3Z+i7muGjSy/D1Efp2ZoQ3Bsux6ztczFK+Zk1K8sDJ2dDDBWhFZc
Ppg/wEYOjsAu4gJstvnO9kL+zY+sB+vH9RWveJy5xoyiIcYR4QYW33KyIX2RQpHupEO5mlAgYbXv
JYSyQcgYlmKIDM3eXbe4eno+WVx81MlSLGh7F1vsaHu3TW9t99BQ699jH9B4g5bOnjk/0ew5/5Bo
+fVFYWBggHiY+R2G6rZoSpDMa9qNWYgHIx3RP9h63eafvnBvZ0/q4vSwGuiZSmvVycEDZRd/Rk9E
JbRW083WzmoY8ilGWByZrHdcMZmdOnXQpeMZucNE3+Gfv5MNgQekc2CPnvndzncwsIQ7QiZRnfjU
JoNV7ZmrRZojtlq0a5v22c5iKQXo3PSRVIgWx2PQfinYz9T+I+2tca+1HftsZnEghqBE7Vov1Wkq
nUNQ1F81ssVYuboSRIUAvuCRg2s837G0tlxMC+Tq1NIn0hD0MFQ0QAxQs7//F58GXwZBNrChFwJQ
WTBYfavDUFW/+XUVszSLNFVvXKG1i/rpCi3beshKfdk0uEIQeHs2MXHgB+zkb04UGivJF7BeOGXz
nAumApbFo2rMCLeJeaL35EVihufR27NdHqexe6xuhlt66l7oDerht2RzOHrlkwESBbgDOLDxni2h
PIw51FXgIzq5WRHZqtJjY7DjXKNPXVtszU6urRT6JQDQzQcEA7ELZzsQMggigaNr435nxCUGeWYx
3/anQ0LzSI4ZKsDQh45TyKHfWI9DtZG8rHxRjE5hgBO50kz4vTigvKnsQtUEmGLzlrtD2I5i52hb
dJ1bVhYXGmNDhQGtNf00ABzosTfbq3ZTvqXRt2VlcZ9TsOGwabbC6dNocmjgqnBKX65ftHlDFg4d
hGfgQNAxDz5L+p7faA4uOY03un4iDKNfhCAVO+mQfPaNn4DZ3Vw3tnIWAwhpQG4XYETEIMuv44N6
aZ7iPJmTduuPz3iZYy0Y98p7/ndDSIgxi40jAFzMYuuCBmxSmdPpkCzlX1GjCOU4hDz1dsTdYFlY
+0hImlB0RCECDa5FFJwFOZR7nRyWCGZpC0yOgOZbPAUCciTX17Ti3kFgCcFl9LXAQrCscRIjQy+j
K+c1PZhyFtrdMLDipVB7BCNigDksIODnr/cpMtRtUrRtCc4BUGIkCk9u6NZkT0zrt6fMx340NCC/
/NfRN/8ZKgLKBBRwMIMIujpkFOeGy4A2DXepfio0eSt1j4cdt5BKkE1W8cuvdW5pcS4IRHkMJol+
qv/at+POiosdstBY7s1f5BG9yEO620rFLj8bTDpIdVH/BufCEs7UgQGyEPU4nToI/Dn+nbOVQmwZ
WNzgqvKrSRvMCSdQPzT1ALHsASJm1w/f6sahU4TL6SDmXPr1DhwzrIeIIUZ7/DhwX7htPHqjvZHi
rVpBUWCOyUAgsjyBuVd74DAQ08lv653B3F+iab4JITaq7CtFAXwT5OhAmKGfjyLl+YGzTMr8qa1x
0ucBAdsrs900kmZvSgX+kNp/9sxGJgYbhr1syHRIjUHbixGpfD3S/J/bV7MkMPqImDhGdLAkvBKB
M1hdoaFB3udpjABLhWbh/P337wef+0GfjmrihefNC6oMjp0d65e2edBJhRGff47ZfANqDTryS1CH
XZDsotcg+6q3x9NYpkk/an/7WsVGyl+vL+XyxYIZ0EHMyAV4wiUxmRy6wvPpiP5rMz67jV7GZk8O
pSiB0yc+skiLbAQVKzfszOLCMYLIFdIKYCI9VULMGbLxbeDq5/VVrdmYuUNAkQL21gsf6EiW5oKg
Tda3vRFizuwP6EJ/XbexUpwCmcYHbmZuN1yUrbMGw0wDAOsnsXMPcgd2qVvbCSVIsyEuM/ah+NPe
ODt2HNzQOUy7sou145aW8uzMzwMOADJmmQrE9dAMXIKK8xS6rqDS6jBgHDSvg6FD7a0vDAAVnbfW
GEWiXJYDYKdvTRiv7DDKzShU4ameJTIWvl9A59OrHRxPoyr7WNisv2GUpRud+xXODaTkwMwDGmAh
CF02pTzhBWDo0tpTeR88DDH/ke1Qat61u+HduZ21lEn87908wJjRFpzTC8zLLS830Rn+YmZ7Gmd4
DSrc47PnvVw/O5euebZhgdwLzK3ACy3eaLfMMTmXT+2p0KHF4pQ3aIGEoBfZeAHWts+yEQOChgAd
HbRCz12znVZVgxk1CfKQYZ89kZv2OIFCiu4VDgWKtrTeacctdNdl5IOpUVyIeRjBBOJ4YRQAWOHq
MpMn/XYGkxUHCzQ921XFS88FJTQ0+RC8QQIeygXna6OEQWNOK5sTyJr3k7XL0IQgIBpw9VCkW4zr
Kx8M58EGA8vMgnuRQdfmRBl4fQVwV3k00Z+BgEC62qgBf/zks9s8d5BRTgQFynyrlpeqVqk3WS6n
j05o/ZLvViwO/Gfrh+kxi/wH8SxA4/2AdG9LNe3iMsMuSIgQdIMwAVH+IpNwskyNrlmQR1AYtxG4
gH64oGu4fuQvS6UwgngHIz7IoHGTF0ZopenS8aWLUmn6t8vCYJ8e3dg6kN/jvbFD+2C/RX558dFg
ES8bwiwLu3mhEVOlUhaZAwjTMJfXxLu0ftXB1qD0ZfiDAB/wSZwNEwimC3rooDAyV+CjfRCTTzG6
ibEfOzvvUO+z/SYobA6mFkfEQf8FVXRMq8BLLTowzOuV3egFfajuzV0CEtl9dvAOZnziB+d4/Yt9
AMwWtjBxibLRBwER4u7zGya9Vk25xvDANRjc3cu/Jp4253u+905A3D2omD+lr9A+6aBrD0RzDCzP
9V+w8gE9RMkYXEAqA0TC4sgUTiHKzvenh2GY6F2ppiw2QLJx3+felnzVR2C4WCyKLAi5Ahf5NMZZ
zhdbM62tCaQB0GqCBEpkFFFDQx01Dx7XUf6QPtpxt2tOJ4dEIKpTX8s3n4VDwqMy2WJgWlk2qqh4
Wj8o8qxlDKu4IY2xHoeHhk4dNOghJ4uIrNN8qBZIjMRd3+QVrzNjiWZwFOq2iCUWKw/QHrHNwpQz
phSMpiYwpWRndzfQTOTfBVZdPWEyf1Ax8cOtDt/lUs9tz57pU5acc9B1Bj1Y3CGJoNPfk3xxvf31
9V06N5hAQgxozux5ls+RAeahhmpV/9APWgWVt1FIIxR9SzbszO/N5wMEhBEoW2dpAuTeyA4WCMAu
D6Cy3rl9UoDv/w6h2HRLfWGHbcFVAhHsLTHa5dbBHuLPj2rJrNe5fP94lwEMW5Zdkisfau5gU3iq
Urd95LotNpKENVOmAfUwkClhBmt5II3W0Rrb67vEaQcZp7mdRtIYrBhPZR1f/1orprCFeIkQHUH1
6AMP8OlAQIQ0VWwwuwQYFaihDXHJ3NCdNvKDdSszGzM6Faiuzv/+k5XKSKlLSqNLfONQTS/C/kv0
p+sL+eAhXpyHD+0IhJAo012kB7lu1QETsKFpY3BoKTMwBo1qeJH1+c5vx+I2bZvmrsKk2ZGXJer/
OFo2kKkFJIQsdyxCg7FsZ7WT+8vVCx61llfvqbTZAU+p2LuiYfusmcmstcJ8HbPB/lENCtMI1H2e
uCijpodhOyPpMbWmOuzcWg8hjatFyge0U7Nafovp5bkw1epfJOfGPSp91sZWX8SgOKcoPkAOAm4V
ieaSSUTrda9TEl9Uq0LtAbilPbsd7vwjOZBjcNBum7dt7sa17/vZ5sKt8Ay9lbaHTdyhMOhefLxS
ZrM1Brv0LB8rg1uZOdRwKZZnldXccYTsumSg6QAtI0+7xyB6u/EML+PcDysIO+GeMagKgMD5WRVQ
AarMrIUVKHektnlPbPe1NRoWE1ADRlkt366f3NVl/cfgEqaXDamhtXrToWQT6JHXqD+a8jeiwdUP
hJgM9S+sClnC+aJ8Urh9LQQ8ijkknUQSgrnlsPbFxuDoilNGSAs3aTjA4qCufG4naFKjkQR2zGkK
gc4KzfqL1mBcCNCv67u2tiIXrNKAbyDluXBcpd+lhtN4Kpk0aUfgqzd2lAJBV+jE2l03tfaBZioM
MOcGNh6ARQzocIyN2h1MZTUtQmgdgdqfOl//GyMoCyEgAvPkksau6yxMRjuWSjwJDjMC9tyfskSY
uxF9rG2bh7RgHvxHjr/0Dp5Phq7mWEurdTsl/Z+5CYYY3dxIrdbOwWczC4egBm8E4x7MdJPl7CaW
ljtuleIPRCrlbRkw+Y+NjPnSgrHMByUN5m4vXINRNVoOzCOWlQ/DnUHInaz9eu/Y6SZt5hxXLN+Z
z6YWtYRAQXcVQ0MqIawoDi6bkjQtEzYYPPTG8U/q5sWXrk1JXGQQ96O+tsVJvHYckWoD4AjhMwg8
Lu6YRYJqyttRJWJS734nfnXGVgw3+7jLNWIcGy2buR26CFGLBsTiQ6GrpHYCcd8PNbszpdUA7ehx
GdaZFpyCStiH1mmb99SDo7x+GdZ8MBaGzB8lRRS7Fu5KQmG5xO1WCTXFtOu58uJ86rIYSAjcvaCd
dkVO+w2jq1fjk9HFh20hblaLXsKjpI52BHNKfegEaO+Av9tiNblIzuFLZmi563so6CEiWmwwMzut
M/sU5zV2x50ZmVBFITtQqQ4QH7UBKZq+Zft2i1n1YlsXVhe3Uiu6Qe8qDeHxWILtQ4b98G5WJAZh
TdTIZuMhvdjPWT0OcRjSZyQ0UHQ9fwskeoqDzLo28UhR3/e17A4YPpruO2GXv66flxVTqNkjYsah
AbnEUl0BJfcBHYJSJmPuALgIbowDhXJnPOSae3Pd1MV0Hj4dYEJgqJ37HgYoas+XhUENcE9mGkix
7ycocAAJ8ZVF+lfvIPbmzzTaSk4vPCnsAEYCqi3MIaLEbp6b00ReCQxCisTPSruLHKb1Sd8QyqPM
o14dmkGns399JPDS4a+5AT0LoS5zc7PTe2WlOk9a2R5p5kdOM+wE2Zri/IB/n7mZ2Q5mLFDwwGN0
gbdQWlNNzcR5MuzTQw5u/5iCZT0IizuROCf/MYu6XX9f7/sbel/+UepgRBjAi8ne+JpGwXFr8HJl
q9HHgstDsRgv8JIBsKshfpOnBU+8xivUnlboEYaV43A9ptyUXzAhXG9iTubvd7EHmMWDgDN6hwhk
zr8vB6DaA6alxh4UTxz4Xv2IAiTqOxgN/mc4zRzCoNgJSTq06iBMvbiSvpYGAjyudeJYQvRRMOWW
dqMVmNoNJfXzX+kweMPu+oW53FUT1aSZdB0hNTpeC1fn2ZLUfW6xxABpVFQP+htnPA8t0ATuhoD+
uW5tXsH5dsIaSkqz4scskbiwVnIQDZXuwBLq6s9p0JqRSjV3436sGcEgCgwhpUXMMbujT+mspedo
qSqDIcrlw7HswcSmQXPuv7GC9B+io+BrROn93ErD9bYPpGRJoI9/K3BuhQPuyL9vF5T2/s+Gtyii
cBBZCm9oWEIEC2XfQdOu2HCYl5uFGjtUzFCjQcP6oqrpOtzTC5GzBIOtaBlotVEfqz4rnq6vZOVt
g946/OQ8UoPHdfF6AwRZap7W10k25sehsBOwPj9NuXGTWuQ3OO228o/LY42BJOSHeAUAlb/AFPRU
x8xe5aD8JNkOCmeRqvNkQhs3FVtsuCvRAmzBQ6LdDxGhi6wqI4ZV1ZXqE/LS3GPuBBVSH5QBzi1/
cTAClcVblfwVzwzqLNicXTNeF2txjZpBE3VewqJ2N+CRU4c0PpBD+tvT4TTC4J0hUmGh/ZhWEShh
+E8RB4dyB3HYADquXtjkoaEdW/py/Rt/kA8ub/d8iAAY9jA5t/zIPa+U3xYarkTm/a46dZ97/i6l
NVJZWr4POmRhcpOlaMBWCYhHRTi4+VPN/FtXpl+cslJxM8gDnr07xqUJwnfvwWtQ/+lIeaPc6qHy
yidqp8OPpmvqB8yV6OAPs976fjQP15dyUQXGz0eqMgtC4bPinV3ssCCe2zYdlsJfyZMddY+pHVrf
+Z0d5u8GwADvkI4rQvpnq916WR9aGJ7v6yfn5ZSqSkGjwxKvCuXOvu0PedzoYf/DenPDPiYRFh5b
W3jvywgNyw1Abov8Gddz2UfhVAIkgOZ4olfgmGuAFvV55PLgv/CZGDiG8AXMwUUvPHPGlSNBQsiS
0fReOs+5LdJ0I9W89GdQdsN4DP6GG3nBYQYiqSoPOlIlNvtVWSwStrG7fjZWLYBN3XBmNn0gDc+/
UG+2Ae08nyWytCOv57epSjdMXHqvWZ4OGSQmjtHVXbaaDF8akzZ5LHHrQt/RnuNyO94Tc+38QESx
9Vku8kmcuc8xgHm+IrDiIi63bZY0HFKIGXHruDPMI9O8xy7LMEFXofmTCbva0SDbGh6dPf+50zh/
gOa9+HTge643nqAZtlNNIUCIiGShn51ZoWsCNJrpN2wLS3S5XKQ8qE2hjQZm/kuUiF6PPRZSJGPw
3TKHsA9QDYZyhsn02GyrY+6Y97QcN4CIly8gCGVwx2ByvgHL4E7lY2G1yBeSVpHp3n+pOq+PKmL/
IISkUd2ZW+pyF5TZQGQB8TNnQmC3BbHM4s0NuGgdUug0EWZaP+b+3Mymvr3vJgNy4PitcUuH4MBt
auw4hX7INFL7n8MLzI8gVfkodpsYaj3/uirvCWlqmiWNaUE+OjcAU3SrDbdyubXnRhY+0x9LXgYG
jGAsuI/bTIGHt1PfSn+MK4yih9LAP7nuBC5PLfIhXE+8+2AEuBgPH0iRuSXJaNLZbmgHXSikufPT
v4V1L/S9NL0Ne5dnFvbwLZHxwS9ciIQSw+5ANMpp0huVvh/K1uvCrPJZ5FLf3QmvdGJhgNsQecKr
7Uwb/mj2y+d3dLYeQD0BlTwgaRexrhiI0wSsoImnkRtq6VFB3w214blXjKCtjZoESrno9S5rn4HZ
9Y4++DQxCsVvS51DmdsuWGwSrd5AAl26cICM0E62wB6BHsKS5mmcmd5L26EJMEI3ctLDwhg3Su1b
JhY+1aNWkKYZTOQaOj2AstyWzbg18Lpy8AGUd0AUAwreGbJyfrug+JBTJ7VoMuhVpGX1M5/o0YOM
ucaLJnSt9+uHfvULAdiKdAcuDNW8c3P9mLVM1yaaZCYkvfvuEDjjXmbNv/sMkE0CaoGHbx63WKzK
BrU1NaWLVU3jcNMQlu8BHnc2ei4rN/jMyuLdyQKbaRbHBzKkOHLSPUil4XXV9T1PnQSEfNWh57vr
G3iBjpl7ufPEDJovEJ8M/MUOapkcvbI3KcLfNB51J5KZfjQzCdfxMIrxy6BuptEIe/NbB0YTXm6s
efW8fDK/cJR1jgrAGOC86PntaFZhUxVHc3p0RBoG2ZZ++YrLOlvr4jOOYjBzaJDShNbDz4ZoU+R6
1SltXRVrkgGCTzGhqby91bRbOIrVyzczAPjQqQQHyaJqYwRVOUwODmrQeo9F3X1h+laItnYXZoQI
3lb8BxNQ53dBs/tOc+oWd4F43wyPf0Hz/yX3t/RK11by2cxiE1njNZitUhQzwkHw5EFC8VZzabc1
nrG1msVlSEHamUm9oYl0yXNR1+9cM+7I5s1eu3MfYFIdYlAzonS5aaPqraDDapC7xxhmi7n9rTbA
oJbtcrdso15ou+tXbu3Iox6Myh3wKOhDzv/+U3hpUmIqKno8nPxX05S3LPtKKucIJqfQrV6v21rd
RZSDUcQDOAHoqXNbhVkbXT4Kmox1GZF0jBRI5SFgsxELrJ4JTNtZwOPCULDYRWitmaNwEAsgRX0b
BvHSZs0WueRlBgI90k82Fs+XzhTLygwHovLHMDDFPu/ASVhU31zr2/VNW10NUs+PfQM8fRFbaFaf
phqki5KWQ7FGTD8CMmyhEjdsLBWwqpYWXgGa/yTz2oPtlPe5saUisXrO/rOMJfQcrbLMJrzGc5JB
9Kl/hSB9ONedUsb27abozsqCIPmNpx8NQBQ4g8V9ZRWoPFyk0kk2EEhAdKzeQ2VV7v/505xZWdyd
jrNeZG5KEmGkv+0AotSZ2rgyK9v2EdjOc4IAcC2vjMpyH6WegCaaXsdQefptG2+oRIcaxajKMB6u
L2jlVDuYBUN8ifjiki/MqPIslxIZUQWZgp6bSIC62KlajD4+Xbe04gpgCU/tPBIwF/TPXYHyOtmK
Ac/DqAB77aaDaqs7n/H/ZkGoRNhIRHxMBSy+kAW9Kg3ZHE2sXkS+miKlsbCEZnnLtqh7Vny3Y0DA
Ys7kwBe0rN0IgYH/zp/f1LGK+EjAazmFVSFxyotQkjfibVlc3UMUWjBHBazdxVCFQ2rI5eUSfo66
ezoyZKp27Gjs5vqnWqn1gbcKpWlAzQGzuxjorGXroOiGQEVBKsAMaxfA+V1wJw5uPO4D89b7G4yh
g+mKKvJ3122vbmqgQ3QeYiRQbF0U+F1tSlUr4MrT4UGzjTht+E8OJC1j9psh5XEct/gC1jwHSnwz
wSTUJy/Y/wTIuiyHwt1q01/HfQMoLv73Jc1ztgi8ZnKT5Uxi7mZgZuyQGVeo5QRTcNenVrnvXWhy
wdh3W2j3M6/bxkdcOyvgtXMA2EW4dFEx89zClpIGJOm9r7I5Vey3228Ez2vOA1RwaM+h2wP/sXgS
RWf7jdVi54qmkZGZEcAfDA9zzd2jCz7y6Po2rjlG5NpIg+ZzCezMuQPRCwyCa3OBITWmd6mNMTo4
Arwi8hkdmyxSotgiLFizOMNZLQwYoX++JCwoe0d4fuWQBDJrDopitgx5Z8+SCXXUiea1VWzjfVmp
UP1vHxDVTiSUl0ASUyeq7vHAaL2PsWa2DwBEw/uftL61G4rmgEGTGAPx0VhZG8f0gvEHqdhHD/L/
bC82WHg2UdZA5s8Z6aPzPgbdXhrVi5UFEQnaKCgd4FLdfe+zp2LaqnquLB3R6Kx8gUkkTCQtHwgm
oBU5oq50z+0sTL0qFo6+b7v6psQYoK83O45/RjLzgNnR5+tH6zIxmyU+INDtopKE12nhdCCt6xJh
8zphUF9xstI7FFXTRoDcCuBbmlKPfa9WYQnc/cYHv7xC8OXwPQAffkxxzrf4UzBeSvA1FzJF98dI
aoxSjuUUcoOFSm015S79AbhhwcqFUUTA6MAUeW6Ja+lUVJ7OgP4ixnM6pTINtZJZ32wAjLeYHFeW
hZoV0hncU+ScS3BgILgrx7FmCUij1U3GfUz7pmI4jNOkR70Dad/rH/BycYBA4L2YHQMQsMvor5Rm
rRCY4dU3uh+Nr2N2vqFZDGEksXFLLld2bmkRX0iPew3qyzRprPuSfbHpi5bdaumf/996Flex7v3C
bwUqf8PwtWrxCI9tqNqtt3Z1LZh7AtQJrA0Xb+00uKMjGwQwszTzThLvuer1I4YF3QggnY3y34qx
GeqIo45mKArEi/Pn52OHrgYyjlQFLhKosoLU4vhWtRUJB4b1Xd/BeYfOCrTzrBqKEZjwQiyB5S2O
e6eNRt1w/x5weeMvRLmc18Lx1TP6Dcb3ETHdXVZ7+YvFBnejrTH/yUvL7swrj4It1OA/cP+frnRT
OIaoZerd896oWUhKpv2xm0rfMHNx5LFApNUotCCmAORpcRAxLZ8DWgYzBfcxN6+FPm/3QU43gLEY
iJ6/zPmCsAzELwjJ4KcwAXS+lazx+2HCHX+A+Lofm0L77QbyyfLQPUkdPFGkwptESP3bZuqlT5s8
5kp/YbrxguLrvVs6LPIL9aPURSyt6Ulv9DEqffpb4/2bzdlfcxrsyBrAyggUKibKR3Nni/xO+PVB
U/wVTHR3MhifpKu+uZV1b9ryK5/S7xjc8CJatmAZ7LUssimtI1DvGDEJ2IFV7T0NvDs2+nNoUP60
+/zN6UcVZ2P2AqHGh5Lg/xBP33tG9ly1dQkaDGFBNpUfTbu9STvntVGoWJC8T2xQmoWK4g2i5oCh
2JFHtHCQJBn+LUnTIXRT1ewLT+4Y0ay4r5w/PjPTHVcDiA+Jf2sgJYkcBA8hpHbqOMWQRUjBAI1U
QU5hwSFKXLHvY2/3t6CmvZeKvlnWvL+5K3dCMR8/e6pewB2uxx5PKQlTzOXH+qAhKq+p/00r2/G+
aEQRZ33Z7uuWeN/rnvlRZoFKImLwml91Sa1vtJa/9aCnr5j4TxOg87rpxiuHKt2rogUfTeHkT8rx
bzwolMTE7fhD4/A0Ev70Rbl8jCyb7U2ve+KpUFFd9PWNBClLqHpiAT8/kL02dO9Nl5Vx17oioqBi
ijCDInYDrYbIy/pja5c/fD37MeA+Rjn10Sni5UtN6in0suEn+K5I5DIb/OKIQ8D7cwOiuRvE7geR
Z3zPDXMM3a40d2NWaEhZ+Q9ulo+mgR9pNtqAP2zyb4TSaewKfujz6VZjwRC3xG92ear5SeBADTRu
aJ7/FoWt0AujzaPlZ/IlH1rju6SF7Hdur3kvEOXuvzZUGk/oBdpGVGKS86QjCoO6AbcEoDO2LV/a
vjZAUi4D/4YOHAelCyogbLg2HQPptIkma17HmZymAkrNmiZCowJcwXQz/cHpSrof/by+C6AB+46+
drs3XK36hitvnoqpsvdE78vXNkV7JsYEzruXm3+YQW+oHfxiWvrFENASsjLR7bKcy9jSyiyWhRfE
pJL6bdUXMvJyBh1iDJ5l8/dR/uCFzoRep2r416kHTCuwVAMdZGFEVduCps+vyhdbF1rkEEEOoL4x
o17qVUiFDhZBx3+xgQIMMY1c7HjRQcDG6Y7oLamwym1QDI1pHTpM/+U2QXaD+ix9KKvRi1HlfLTK
zIpoXrJd1pYYm0yVGzMXQFt0l6uIFfoX22j6EDi4PMSg9bs9miV4IIFZ9YZHTHaCnXvwf/cVZoIF
IlJwGpCDxfHVndr4nVHMbtSYv1SsfR4qXofQW0TuY767eg5kuwqOfQHiQxb0zwaxv1pp/tWj9KBD
l+mm0Nl7o1dvjub+7T2PoePQaaHhTl6Yl34aTl7bRSPaBftWL9LQMrCxgbT0JGgydSNSHO7SbGgk
rBrb6wH2bRInCFM2USwT6bJNnV9Gyfp9kFVvkEF9cTthoVnp1o8dGfKnycy02CrbNNIhdhSBFbgI
oXtYhq7T/KrNsYYyvAWmiGn8peBwUWDIbmTbnPI+qMLeLru90WcGqgFDouwUOj6ugmTLwNhh8jIo
a2rVj3KwRcirwYEvZk2s0FHyQrvRujaSWlN8NzPmHEHl1ITAAzjhCCgv5DsqvsNwYZBMTlrHo0GH
uBpzEy45LaK0atkdBc0jcCuTs0P1f4pFZWnRiFgttmka3Fl5lu4qY6hPvt4ZOwx6vXUKvAIp2EZ+
8UA4hzTQ5d7LcEi1YKoPOXzZviIm6GJHjPGCNJLdV17efh2HwdxrIGba8zL9Lr3/oeg6tiPHgdgX
6T2JyleFjrbb2R5f9DxhmSlSkdLXL3yc3Rm7W4FVBaAAjCcDPFAuBQLdqy6LPqbRhFUWLXFfzUkR
vI7TQs4J5+pU7tN/QMLfoqGT93Oq5E2y4F/E4EDojQ+qzOeq4rl56/jAazHPH1izW6oQbEyTzu4f
NL99NSzR3Ka7nB5LuOZUqdrjQwEdZc0XOEFqM+sqFvm7HfAEw1lnr/Ms7aoxyUVrQqwcxGrTTfjz
RJdI7HnzZs9PlqzxWG0wt96qmU72DLbsSfejRbhc+L4gZha/n6z/sjWaXjMc401Ks+5lT/g3KJbk
ipeetaUMh9oPs2z6tSdX6ED9eRU6aTQEevheQaceSuXVkfvoxx+XkSeSLunBafI5bKmspkCyaqCu
rDZgrAcuV43ksi57IJn0bbTH7EyGAX8nhGyxr7tyHrGfH4v+tiuJTUMsThP8EE7uEorDMS/XbxIz
HBshNiM+1rnMD0PZcxwUyF5PZP488wnWLmH4N4lnU2k2pQeR4HnFqi+57Ek+NjyE2AUY0S+J5Z86
QvDulRRsvos2irIIt9iKIpjxqBf/NhM2viwkUC87SV21Dwuyb9JwqrY5xPNQpMWnXoYvumRFi/Pt
e45zdwnTCfFegAubXXXRyQYKt6FH+jxnQPF6Jz5WnuwXXSxDFZfcNUPUwfO8c/0VxudPLsaJy3Ce
XnqXlFUyxfwxofxPMa/YdFfO3KkJh7wR6djacltP6Bc/uBpR8qF56e+dG90bjYasGbtEn9SUyUoZ
51U159mRwEmiCqhZKjkhX4FPNKrmEKHuPE+X5yFgK8wzfyZk2mM2CEN1sLuA3eqWuEsSm6jqvcFe
4w7D+TFalzbAIXjuGE41D11ujfNuaiRswSuqs+lg5xJyum69YvEtfEOGSP+ZiBLOhQHBP1hpf7fz
4ssAl6xLMrz7bn/R7kdIhnmyTVigj+uY+XZN4rH22BarFlOicmsiK2RER998h/hfFBxPV+o/Ve7G
OlrTvqaIz2sQqBlW06qX45BMc4X7FqMwYUoM5jxtINEVx70w9sTQcJ1dt023vC+fUqNlpYfuLVtp
WO02mqsQ6vda5YFGTlWf1EoMcy2gpz7qrEDV29TfGdl4NstWaKnk3k5eP+D//B7Ewuu0K+BlD26p
7kuxHLORi7bzUVmtdJQYk9lXugzfSIZAGF0kdAUQ9lfYw4V1RYNxwISh2ox0UetYlp6CmbvnQmdZ
5SSbqokqVW/zmL9jIF6HKh054sG8gGI+pv/Crsw/EYYoX9NpwesdhtAEV5TH4jRMm2p+jL27yiFZ
6WuYd9QWsBzO1vPYjf6i6OCusYOANFmneK84wV7hdUvSZzds9bL+m+KoCiXw1GoFs/2ABTd9SOOe
vabx2DVLYczVJfgkClzjdSlSW6WooNU+jurBLyy9j7XZL7wXTjeJCTBfL3CkxZ3PlW32RFhEZ+xQ
pjmfLejlF0TjlqZnzawze1hyEhyLjPXVOka6zfzAYJgTG5SyfPTQevW2iy9rtJd1tyJDM+mj7J81
q7sSJuS7dXRPK2nW7bChluGGTDyUlfAhBJnJ3h+mINbfdrXjm5bZ9pUPQPwjTnBGYKW5jfeYI1fe
4/UZlu9Y9/I8pxLLxTCHPeA4Ufdpj45s4MTXxKD5dFOSHgYzdUfEvsraMCzupiPueMiRq6Q8Ql9F
aBaknqHHS3y6NJJs/CLcXF7sEFt0IwE0sLtyFXFAB6AA+0uD7sxKQs9uWoYm3qO/SR9/kaBE+w8x
WrMvwxt2KJMqUtlSLxKxCkkaxNUw0/lxEvt2jsS668ryNH7sCfG/4F/AbNsnLG+iwXZoyjhq5jzM
wWe2khkL37k+CL/3T6tIo0MGKduDVF0GrTPHnrcI1wu2xcx1Nry7jeWC69OJFNpogJr81luGVM4Q
Ie1SL92jsJo3E7SODRjec7yIWw5C76wZi+uVkFMWBXm9mPVRjPufrDNLTVaY4RmiXmIVPkepOeR2
aSEa/Rj7rRGFq4dl/HaxuGWyfOGheZfz8EbS/peNYww1JPd1sZsX24+mzlKO3h/+wHpOHmKe/rJl
d/FJd9yz3iFKvrv3/XwHQcUrJgPX8pLcjeMWVCqdb+WK22qheavG2b4AbfylwHBdCr86VOThyiX9
k23Dm6IJts7l9lzkUH+MA0xMEcIMfiU8+mh+YzyGpY7lv7K1INWO+Lst8nDuSovb2LGw1UP4BQOC
8kAVlPxihJ6bhyXIVH3aRbo35ZyKGqUMnlSxPgMS+yvj7hUmEIjn1PCk78iRYdBr1sJEGI7T/3wO
x+6Ckq12AUB7kn/PpgjwpkyPNIAa52cBqtllgvOGka3Jadkah3xl4tNrMvUI+0bwaW0MtKqZAxTv
UfcQTu+38V8hYw9VZwcnN0DJRH4HsXogYfA5wAHMBfw1ntWXy5GGVwr4N0DQpDJyndLkYDOLeAr1
J8K7xZKe12boL8zBoh3pyI99Ih8Bb2De6gipu3gk9cS7x0hMhzRIjrDXiKrF888ZzVjn1V+T5EAE
03tpMa/Mkn710/xv3eebIOWfmKp/kpHfZeCWuss8vhpcyiqdhbdgCT5GsR08tnHrvhBvW54hFIoX
j7vpX2U0vFg/fuXrJg7LtEeVYhk0uiZoMDJeErcgn0RFn8k+wnvNPnrVP6q8a3jef+pkL+Dkhcl9
XLBoCIVO9mhk9K8YUlNNBZAcQt7jMbnbO3vnVTFgol0P8GfsERAKRzXIoy7aiz9jws5OlN/KTBcW
TzEcGcTfPFvuMRvioYc/nyM47AQsTPGSubnpeorJAshLvav16BhzzbzNUQ1fm3sdDHEVjWhXQKJX
Smy0mXy8oiDD8Mmw9b7Y90em7VNhij+bYif0ts8wSIVFrgXsJJP43M8Z+tzuHE4wX8eA/jfy+1/k
Kv1hu7iTMCZoUpH/GhIu6iWxRQud3JcbdVDthgCYc297En9CkbYf5nKUqMjZUwJYEv3IWhxoLh+N
WW5ZBGlHv8HRhHdjHQTsCaEEN3it4A+dWJuAqajhYinbPY90g+0dgmqMZe4dm+9whzczqsf2jo29
Szxi3NkGfnMlZtFFL7SNddmYEuMTNdsJmTqvBvwZ6/Xd6EbEWAxoNgopDsVkfnUm/M59d2MRmowJ
HXTKMWun2tzrVdzkGvED43lS6X7IW0uWs1Prpd/prdDl/TiFWZW74nPeMb3EUsq7Tel/28J/o34y
QP9hXHu1PU09NDqRCxSqJMNcbyB5upBipbBDhMd4Xmp48Sx4xKNli7DyksxRSxPUQCTLxKdhxxZb
Fiz5TwbylY+ineUKwyA63vVkck2MDVs20wN24V7dmH6KPWQ1lkh0NYWU1MPMMccm/qk0oJgFDO+b
ZKXyCPCCHJjw6BKtnyqElhe1dMFagz7RdZ7IpPFOQGU8yU1drITeozdLdCHJ0B26PB335ySXwtd6
z8ojANyu3lNvb45uGj8upotrtbXi17LNMR4ldBi6lVtiobHE03u2Ysof8qXwtiJd4i+b334w5LyL
HmWX+o99W6fzxrA/2YrVdjdIAekfT/v+nsk1+8Bui1gaBD+tF+yW4a6rmSskFvZCQigKBwBQYCku
HEV3WE/5qOt0Hqd76eL0l9y0qYmNtmOc6gi5bQnyO5ds+jdHS/80bZ49GSznuDqIBEIBNpMUlxEC
KDhWWQXJExbi8jffrcWd23wGrWGYPYeU65Ya7MWXIePPawLfZnQRQfAMIUX8AagNzs2ehfJo0pl9
rA7ND0SZpK/6CQWhnMrIH8cZe4snx3UAEN+seaM8dN+tCpGSA/coro6DpQwTdDK3IAND/EKvPpSj
CwKyfQQgbxrnf2wISIbJ0zgMoozigY6d759Jx6fDgKVX6EBp9l8x8Lh1zgcSDek+XgwJtrFOIHuI
q2kuYlWXLoOkkejFfA19PIdV3EHgXi3jEILZzHz5MmuDjR7JHd44vxFyg/Xn2teJj4ZfHsI+UeMl
C8smIvt4i+3chJqt4SVM/Jzhe9OZwak2AWsW5zOsf3rByriaJUDMUa5LA/vZ7S43w9hOLGAjVriT
8G1WZXC35kn3HuwBJqCOZPNnXk7+kZUZ+ypmuDIFQKbfysJkl2IUBhGXfri4Ag6xrJiRs4vVX87R
cMUDtszmnByRkTKdDAvUzWSTvUvgmoha6RF9tEdLUGIgisKhsWUWHGUk0h/Ad2v10kftSsaixrtZ
YDBORLNxbBnJsO+PQyTLcyrkfF0zoBzwVB6wHNqrVpa+vJS5WO7dSrNWb6yE2xIDc2hgv9LZtG+g
56GPwwJfH9UDA173gQNXgM3Dx5RKfiwILvsdDJPSbyX0+LoXEVX1hJEHCI/Q7jCN0XiyVPGpEnsQ
ZZWF+9FxSWN36rkZ0c1vbqoWQpbhKC1kPgDyiuKrJz1/QavuL/1MMVCMQ782o5DwCAt+2gcMgoF5
XaIkOBR2no5hOC/vfb57AuV3rs+TS6Oj81HWYqJHPFpRzvtfgr2Q37z3kwEXjCNux75RlQqFPQYP
rQgwmnocTFn5dNaYr2BwBdAgvwPm4mtq4YPPSzTMQR6LB+GVe6GJZwMG/623WK8pStgcRVjykgYa
Ljzn03qnjRNQ8ATFfzaaVDOA5nsi3O6vg/YryqMY9pbiZPoMtik7Fx7z5me8LzSs49AVV4yyABFc
/20Qt13FoQVswCBC+urp1p97Ssn7NiOXD+0TPWrl2TE3edQsAC5r/ObJYNrg9iHsSMrrvmPD0ca7
2c4kEDeVwGeOxrL2ZYbDOOjQE2NsKg5JpN09wll9FSqwsRU+7hdkj/LJb+V0pHvJb7uEkDqPKYHP
2JpXE8b1tlPeQ0+YrjUyH/ZqEwk/jP5nm9aU9Dga0BAuZZ8Q6a9BZYLuPypVXhVbUhxTv2K9nIWv
zA7kMKZbXIN9wH/qlwiCJHx1adEXLwpzfujxwcSqo8NPHvG1sAZIQ7Fd5x1oCg46X2eDz4AmITih
HNGCzKb8tyn+x3IMQHRf8rssL5DhKxMGc17Uai1nxHik32yI9wdJsOiRdwKPZJGbA1AmRI1xL2qh
O/3QRYt7xxfIMNPHwL6C5IxDDIOPUq51OXlCKNafxSLhZNdoxIDwlxBWTaTJDVRcdCR3juk/aTgu
+FgdTvN9fdBJvNeeFcBao9Qf+558u048F9CLvGGlNj9ieXCsoIzecGc6mGNiLK2IQpCbNgE/8Rhw
T+zldkyygdaJwxjQTU60m4YgF5aflz4akeBAt/UuGCl20JHmNsD1qCD0ZKJJH+bdmQcb8H9lHrDK
cXbZ8/0u7PUblHzp2XrZNZ0q12MKCO7UQ718mueIPyUbHL3nIA2/s5XFv5wCjmvLndYoENgC1368
o8hqP4NndL86X2K/BX7P/iVTGUzCCugRnMzOwZQzjKM9bIZTimXRuvRFKipkajJU6CJpewRDNhtb
i4Yt5Das0jazmuU53y0GnmgOLtbufYPBL6mN7LHwbLIIQkM2XbZplzUMD9JKw0O4EuVqD7Gd4qpf
JI5oVIN2Qz3DPfSm2ijv6jXDs7cMK8tR2IB18VEhgLpAncM2ZfjU85y0AnbjGhTOMOIpoh09RmCD
2jQbINsUk3gyOYpebXM6jxVWf6hpl1FDATaP+xrXWM3Wv2CrkWGD109ihNpoUN9DAXC6igoRF6dy
5euSg5FazHiELlkufye2EvBNhv1GWoAKq9RwHjdYvtSiCQXdixeYfxThHcixNDpL2SMtacS6zQiw
LrQHgy++NByTHYJIy3mRT2rNGX/qgMG9qYRweYGwxE7A/cPxtoEmqYXl+QEFar2Dwzpt2bz669AD
HazEyPHez3MCQiWJNf2DU5x+lRHNrklgJ3TuZSpvq+XyYfFpdOn1uKjOHkJjgNdfbGS4rZKAhPC6
6chJ591+U3G//RFw96u30oVtsCj3ta1IXXIJoTfp5/hTqVWd4QWUXuVmgeSCLHFoCh1r+t2Y1z0g
6aOItxCWOSy9lDxa2p7gSBiSCN1CiJ5eV4i7sXc6UfRSImj4Eb5a0XPiXVdnZCwvfZFt6Do3NIi4
DEXNqAf66jEFF6FOh2pK9sVWCOIrWBWkOf8B8twVeJJ/CHS+30foZ2/W++Rh2GI8UDC3Kf4RU/aH
IcwktjNmaBARb9sGUDM0bNTDZU9hb4iQsu2E1qNv0p6Ov5fNTyMAun2+syqhzyzAyIeFNJK+J47K
V6+y+Hfa55BvQGd9WihWSOEso2bq1/zsllQ8xLijzzACcQCwzT4CgkdCqGgYyOpfrI+K/8odT2o7
pAXLavQwgMQVI+IFhsNDWUHkBIgaxlz6z+boEDRjwkF4UZgVvpZ8zHBadWST2OLsgu2y9D1QU2LV
08Y6qZqi4PmzKNn2Azbn5G7i0foFVyMt66zbxCNe5+Qp6VTiALMD9gJPEJma9qFK61WJCDOmZkFa
9YKKrXJl1C2HOSj7/rARHflHQLk8begy/swzgskHcKBLdzSDm06238RLZ/UgryHQ7mbcMXpbCCgW
zKcUmayMLNYc0FOr/qz8D4C80CBHT9XnADrnst8+967L/q3MJHuzu5jO9ZCqEVDnaHCK7psI71Xp
FlBe4XRW+xo1BjnP0R2UBYDLiwWoL4wLYbjxEqQb3ytYyAQ4F+NeRSCh0QZif9/IHDiDcAGwogWp
qI+m81hn5MVCgVfq8D+sbKi4FuDunoH7okUAJTWsjcoMhRFBlMs/MlgzXRnFU7wyNNVbg+YMcK/P
qD+V87SBkkE/cKZbaD9yoseXcbT26BaSPzuwMGWNl3gKkUaTFUMjfR4/FSK1b9wmg8bxqHwGgivt
n2gZFBDQwQvqkFrF6JV0C06Y3vekSaQtn2Uhsq6Cb7Cwlx0SBvkIM/Zs/oeyOgFk0jMdwP2XyXB0
uOeAB63T//XgXhqx0GO4J+jaDEwdvOO38kdBRnjUtxq394qPkbzGk1zaZHHPDpPhUx5gf2zhU4GL
MfLW2Dk4/NBv60O8ZMLWKVJIn8sh7RpjwBXb1KIUb+pPBhPMTqL33cX4TLducLXWWBrpFppeIqzA
tV0C1tyDoqtI4lG2cxlbFNFYkr1O4G9Wwz9X39QCfCJjEDRUcp7Wg4zHuBIY+gBlFSPyaUTPUErG
RbcQV78tXsz1pNanxXaoVtM0RW8opXFU504gCs2uZwj1HGgMI9/WFV+pArkMQnpg/mKsu3YdfpLk
4jYV5tZnO1oDhAe5UqcHO6gHiziDPskPLM3gGI9EKvTlr4ZF3SGckpPeyxeQnsdi278x7/ua2RjE
r/pLEzQA5fKFuQ+gkuMdYAzMY1mIJzJ0ul0K+ALn2Kes9Ei+sgRDu+8W5Htm2I8POxadNwyArQ8K
gZCSnQ/XIRvwsaeA6QbKnPhAR7s8pjzULUud+5XGLGwmmHXcj44rtAFh/zrPHcYTnLQIo/NXKzBw
F3vh2lLErgWOSiuFuNzTpGlSOZM+Om+yKiD8PJTy1ekJjmTkFm6gGELsUjY458AId0BoynB9oLCL
2xV+dkcdnnKIUDKIt55jEWW/txz8N1w7T3nOL3C+KOpuQ9bPStYH0FuoFfl4kpy3U6SPAv1Emk7P
E+QbXUbuCJp4O6A7J9lLyrEBKlm7bhmgIrke8hxExzocYWt6mOEjqxZ4mSlgChQjaTBOOEjzv4PN
7lwfoJ/Mnyx1LZyl7oFSX0MYdaHduhZYKd334G7/GRxmd4ri7rHLuudggCsz9tkfN21p07ni97iP
d+GOhWhSviF4slH59LCq4dB1CApzPTQotgaXcR9EFJnzw1dGSesQW5d41BOG9FgYE+OWfjCK4QBU
o2lmA8OgIANJPfvbDyQWLfu9YuoAFzNyjshaQQyV11ysx2DbALzz+CGx5LpqkyPvem8yst1rtp3j
brouQ4o72Ddswugq07nWKqglAlKAb0/fm4ovBXDLKmf+PKsAMY8hexn5lEEmMM34AlpellS9A1pq
f9aHskzXfO0OUpIKu/EOhNB4lt38OCoGLv851Mtp3NZLjj8Cqrz3+Tto5IPvitox9btYi1MSl0c0
Ap80zJogQqrD0GHU3cTsmizFN0A86VYZPsgj0h9E3cnt2rHtKLcMe47ZY8fnH+bgPkg/Sf6ZigFY
Mm7utMqXweWPYaJpxVIYuxXw8MIwtc9rDbjlMXb5a5GjpcUxNxA4IdiT1eN55+o87Pkrcbq2i5ix
Aq5OcrtP0wxfmB5Ziv7TAnlYk+UoAd0hq3p53bk8S06gchB3eCM+LClP+fivLzDNgMRB0VqD73yJ
l5pBuVJJNd2Aq2Dnyz2O5fCUb+wkR/5YdGAWBjQ7IN70WfS4u3t/YvZDRngpy7wCftL15OTNyyyW
g1z9qQBQg6psbEOBuf8wZW7fTrCvujeKtQAMnhg5bLCCzj2Gahp/ws2n3QKcAGF/hrYVGDCYhSjo
gdotKDxlW3Yg97qxMvizclioEeNTofkZrR1wrh+UGuAgUjfwHMUMuBnmhNyYD+RNAeLzv4MJ1gM9
jAGsvyVsuBbleGAYSquYw9J7+3Gj2ywoclqFAzkBYYP4ez7oLnjHkHdh4EIyDcwGbNhFdMV7H5nP
yUX381Q+GpzbDeEOhuTYyAfWJCAagBBmwCUVZq8RnVmXxVjBRLQhATuloritmj5pSf9Tq4csZigc
KsSIqZjfRaOrlp2d0DbdjQtwT1ACVTGUaRuyDUIqNDYVscBCVaGw9KUeMAc2RgYghvf+q6RpO/hC
QYVD/qwGsImlB5nNH0W3LQ0dTYIrkLyDsv+lC+4rD2a1QqLEI4mHo3fmlAYOrE7cvflMvwC8+sXj
8M2W/BUPxgNqLOR8HUzgByBRdUDpYxovFOwO+TMn2afvM15NnKkawVSfXR5cd7Y+Ad98IP0OARPf
/1uyEjVRhtPFbvNwDBGGW8crNpekI88oMQJKIns1lLJq1oO4GK3fJQfzV2bLsxYQfvGx0RP/CGN7
Py/rcEdUdEJf/gHw+cj3/SXss3dGwk+I6NpYZI1K9Ftp4Obcke+0EK9dGDao/4APysau5RsiMi5p
BP1LMsDchE+s0RJ125U+bLa0NADafvRN8JECu3vcB6QtK9Pg0x9Xw46chM9GFAcIcVoSA2Y3/quI
u3YLk2eYUN0kN0dj9YMEShOV8p4hDKoaSYe9dn/bhH3XNgGZmPdNTsbPKZ+u6OGaaXVfnHRfgom7
FWRTPkIrNggPScS4g1mc/skQD0489ud0D697SH9bZj/Rq/3t6P699nAqGoor4EywqyM0idlfgJO/
I0gCq9Fm/8ZVPgJ2qzF2gm3/IgVSy6KhCfPpAFDzbijuBcM1FzvERRHEQiEoZjtsD9EWvksjt9ru
L3OxtnTXLwRoQrx+sSg9YcwFttYfs059imA9xuI7S64yH5oeA6ucAHJY20SzuiF//CTNC5uyN1Ch
7/n07EB0b+TRh+khL3kbFsMx9m/AXD7UEB1jBScp+k1tBgo//FjlV1qg+xtxpQIDfeJz5LNnBES3
uecNJI9wfDsbTTBVKMyYYvm9A7dx8eNsw4ri58R4FQmpIvfyI4WxEBOJGWteyXFPrkUMqQh7gKTs
iuDfeo7YQfrivii/+xz9CBP9GzAXhNQkpxgx6hXGzNd8zO7wiCMMcBn+BAlkLDYK4JPRi5ewRCBW
h7H3nGNx+4I1mAeE6v6NC/jczBQR0N1gXsI1eJ8ceSWETg1ne7tkwZ3MxF2+QaYQ9VB3aJx9nNw2
SMDrEfx8PYI7OYILps2u16fIQluUT0XRQhY81AGJL2NGjmmQ/gflxWsadvxIAMo85H6WVZztr4GI
jpJPp83PZxjVyrrw7JMHwIEzO6Y1OtuwnUDklvN3aU8wZahlggzgOWrC5Z6X30GP83685OlTYIO6
KN/Vwmq9JOcROp0u/YSc5Y5z2fhowcgGHqmAIfgOfnzEWd3y7V8wnBia2HD/tafPyp5VDBneRFto
N0geVE6cl9EAWEaSjf8eiPlQZXJfbKCEoesI3CEeDThp8tzbuU5xSubg3vrMPBDEZYbAyQWmRJcv
WDXBazLQF5P+DcWnCRDgMB30ivU+c5lpeIFL/GDX2wSBT4gRgGbqOYDTEgP5bNR/HiQmwWXrtuva
v21aX7L14+egU2XDzfOwA58Sf+LwtfD0xpPk3If/EtXfIfsSVlrjgRt1cO43VBstOOMaEvwqihbI
YpPakfg6hXELjCDh0Jywy4Bv12XjMVL/Df1/S5Qdtzy8FIE8BjmWzgroQnBrJnq/rXtDofIIzGFV
sPShz3b9GNB2DxGwC0hafsEc6K/dFYeGJt7BavuHOJnw4Rg7RC5rI4oHbKZoHdNDsJas2nt/yWJ9
6IoZo5Jp45U/ZqlroPmpC2h8tO8x8ryOoA7Bt9znXX718faS9+5FLPkTdBZtj7+10EM6pmegjz8g
bU3ylx7KdULQ4mhUNixy6R5SsTKuAwB/oP5gc6H3SvO9XrvglK++oQAa6xVsegK61OxJ/aMp2p09
ZURB6seAPLlzF4UYiHnjggUSxvziegjJ+tYVBS7tzVAElYBIDNQCZQkcYOOlKmRZafiqGz1UM3JK
4JkSg4MuIIZPu98p9GeiaFOoCoL+hc5FGxcjQEVQZ9sfTn9GwKmCupbp/7gKPhAE+/MqHMClYcsR
yjFcToeWfjbZr7Lo3sotvU45veY5a5AjtDY2DW8szg+zAP4klwOCPQ8OKsG99AfcvZDjR30k+f8c
ncdy40gQRL8IEfDmChAArWgkUeaCkEYS0PDeff0+7mUPsxMzGhLorqp8mZX4uvoz11PYl+mREfpz
ywdqPmSG+b1K02PaygcHoYuYAU+Nm6tVCA/2x5fsh8IKXzynQZn2lzmeNzTwkmtNdealluI1pVjY
wp773eM6ajU5TAcN30F8Q+MnoGMagEHGfeZ0XGIZZ9OKCt4wHtguJjlZ0m1onXfUlUPELpZeGYJI
STemTNgMrYXdnYT9HdUg/2pzbLqvRVm2KohcFF9Zz3BC7dtH3cJugNnXqQByU9Dqkie7bIT5I42/
cfPcWo+ZYvUi1lNFdBObaa06vsjRtVXEtiniUx+xf0yP9wpBrKUUTHLujfFlWeNwKO65/U9T71VL
GSy6/WL3t6X+NR7fb2G5pmkdrAVvb4Pvu2PGOcynmqldaksoUa0vdKb67bZeLZg5cTJofrrG8Yre
3gt5dZV2CCW4s74VIGswNcLcWD3UlPlnqYG67MzyI7UPM0jfgJYv8TbFLCfGlRrmaX4uTERvk9XE
CqxilgXNoyiqrV03Ob7a5pR9QSH9ONbVLMcTriIu+NXtzWUXj6uH22ubokcKRNwK7apFkXes7FgN
vwMX69ztsYpSW84bqSTF1fpgjsrl82s5SdD0iBKMGMR4mxbG12pK2oYJcSPdnXzcttMYkJbl9YN8
jcbJg9jzkjndF2v7NC1PQld+JbXbzkJlhKlvWzu61XK9h+bcoCG9lyaVWBUf+qI62XN+wDjjz6l9
7RzAXtM4amkbKIvhVbFxwoDgTnbkx532rpef5A1+2olzHEccAE70KiEEDIUWyKN5Tgvi2BKZqQC+
clP15lhsSjs7FesQoQ2P4IRVEqbao1we/PSBNLEZYCPZE6IJNpFxhvwcimxnxsZWbwB60vgO82Z7
6B4ZqIh8X4fqUhJ66Jash3ExFrCo0+EJNSa6O5EV2VYVwyWNHYJ5VOM7VhagPZW44aor/px8GdzY
MJNNXcX5pY20VxADi+fsIYnb2o+jRfRsJRneVpd4sj3S5ICb9GLdW2niNwZrEHlUZ8hQPesf/BOj
xuSpjJPNOie7Um8o6pSdbWDmIJp7ZTrjzlG5W604dVund2uU4TFJzqoxbLhldmvBanlr5OwkCzSt
3GSR/2XT91h/Q8a9OflHLemvUSN8libtpEoKF5kj295YzM7E8BHF0aYA2ZnICtX72JthLF2pTd4l
I91bwKlLxv9IlOvK9bNmtHtZ7Q5i8odSutYKbp2KLQLR3Mxu13D66NpTb81ALJaE2GTXrIhb6Wgn
U2H8wc6XM7qJHjgWF2Ghq5/U76mbEpWFFSNRtmlptsgrhnRYxnE5t/n8LMGLh7LDZ6UayWe6sONe
kj5YIoQRprwuaPHNIB+MEgVgkl1yEvaFrB8cqsgkUvbKtLhdD3XWsg69NqnMnX0qko3OcAEsdlsa
r8NQnbuydjtkJjYV+A0XkuGwEBBCZy2lQ9E6JxmeVsPtFcXZ1mjojUAJyrK8qNHkdtT0y6o+Ryxy
a1tjiz7vsbrnLYLcW6fsPA6PF106zkzoadlucm9uBjVL3WzExm3YWGGicDAR43hFE+pVkQO5MVgq
1JRTnAnSwnXW66mnW8jq+ahshS2dIG12dPF7kv4uRPmF1ai/FVU/utqke3qs/BHY5Vkad6XIg0Wp
PTKZMIUQWFcoflm8DuBPPHovFDoUkyWjyp8011/zcaY6K71RwhimJO48OBttsPx0UTgqHs3EAyZX
P8oqx+iDyKQ/kNoqkNThYzRnWve4fWxb4OulmHOc9BJJkwv4Z9OwLMeiAD8VaR6wL/SXDjfICsTK
BL18ss4y4rkuWo8pq5dFj2XNtlcl12YaDtFEUTApvhXFPNf5Qaf6V5Psr1mr3byYofGILmXOX9gL
pQbRQjlFQd1dTW2CGvyGEj0V1ryRJ9Nr52nb6uXeybsboRqndGmZYpX7pE+3Y081NmCxL+rkrpo6
Dg2gupQDOErDKXcu+jB4dS97eVtv8tLGCKe6aSuFBimA/VLwsNsfcl37er1yOneeze6hqZJgh4mD
B+FK1MHrIvUz0oe9glpay+lGyZJtLEMWV63fFXrtMhO31Gz3YHb1KfFGzIMYVDxTr68SN/7AJD9D
KSjzZWOaw33Ml20epXuSQs+zGr3UncPVnPGsy14XLwdSjzQEyyKnIBFOYBjlC26BraZJm3FqNnW8
XKp2Ck3J2CwMJ9rxIgRttzgo69uAyk9u2SblaMAcf5yWfEcSr1d03BjTH9aTTSIbJ8nqP5Tk/1H7
3mnpKCLjPAyvqdOFVn6nevXVfAWSlTcGTraMyaDNZDFbHZdNvDBVKLY2TpaUidIgB0r9T+WpFnWy
AZZ28dsw8aoDp8XLINpglNNDZtzqPn0G+NgsEw6tLGW2wfC7MlLsGry9OJcOaWadOoWTSVL7cy83
ITUU2gR+/iVWtzpVXtv3uy7B0znzeEtKvSVSBc5MQ/pmGIFe+kuwYhlgpLx0ghz8lfGn2RzMeoVG
jpyHEUqtgk4ynwdnJSDV7p9A25mvodKci7FIXlk0bSCmwMfpdoNW1VlBUyhw3uhaW8Ef5MUPt1w3
M4oZ43rF6FT70sKO9MaRUl/OjD27KI5i7cBdbNRk8PN2B+47uhXeMddm+QZcvF34hpZbu1GN5S2z
piSwFe0Np+p9LbFSUZTonk034S0tAypGs29S4wi3UYBG43ao4DzWl9qqsm2nU9tnxiqdQd/fGfNq
v8jTXL4ZP6FTxD8xK7SrSHvpiuY8m/lPr0V/osh81IjNZKr8SNhsClP1NUF8VDIZKBXj3rK+jKxS
NmTAb8ti4Nf1W9dp1JFIxpoadgvspeZMB7WJv/rI/IhXTfNKB7a/j1/WcdoYDcyWItH0xmE/DyGb
K652VL42HJqDwcVX9zuOiKBII+4L/oa8Puvm6BYqvLo6ho0pdqV8ByK/skLxeYlntzVQKFvcIAw1
UskKbWQfw+oMNyFtxI3r+ITS4mqSdCnqiSuNtmCsT4/QD6eiQGkZU3OSbPrIuPb24Onl7EcR2YuK
jbmJw0By3HUcGtw24jrQjzLT2sD17Bv4W81ovRFiyVXLvIHDTx4fxTkbjafYIex9TvNrnGXPhoG4
7mBOK5ujOqThMnX7aXXexjbbzm35MzvN2R6GI7ekP7VVaEUGbzSX32RjcUW5T3rlzo43zDvJjA8p
+y145vRUfkekwJ1r3taYJ5jfsYlpGSDfuI8r9s2pJbHpeWBX1capI7fscq9MG+FxcF/xcDDVgHeL
VfSppdmiJe9KG0dEUWL6W/2oWL7suXzphultNOuLpNmBPFt7eBcyB9MvW4KtjUwjHGpehQbsuADz
XsG45brbGnl0rCcYUWO2hV8vDHdE8dMqg4pzKzLdvGuDhn0IriRLd+bst3Xl+i8K55wM6wKaRC1Q
nSI881zMkqsKpGNrx95cgNj+Y44/reo1sWgEp1UKGW+GKikn6JSbpM3fagQDsxIbU6u+e4GaoDV7
u8ZasVQfxqxh2xGeKnM4COswNAWsnXQX48Sz9LZYYjsXF03ut0pNESDn/6rFUN2FlkDLxtuqmLfH
158sRiBi4/h4NXrEtpgLi6wQP23zg2GjnYjO+tMG5dvpRdiayZPRGp6y+oNC55jh4FJKsL/5wj7Q
2Rv6k8FIpO2lcODrZmPADu9ukGr6d+TYF7tX95qYINYd0Iw8JEdgryUpb9a9h9VX0dJUfFxO0uzr
NGRnnWf1VVA20nYVHZVw66rrEsTMFA0GSvm4S2xGj4nEnG31lzR+EhmxGvAs6Jyjlvl99NMRp5xk
dDvT82SiUDycLwmzevVpobNtKyp2KQTXDdKkPZfUf2PdeTI8T53/iUlxW7k/2vxc6+icS1imAqDT
VbK69YtVemsb5cIJ/b7STFZFebFrCdud/FLN6zU37O9pQSt3+lsl44Hty+eJGwzIM5gtWn3COX+S
nqoC5Ku0lVOMK02fytZvC5kLnDmFIwuS67n0GydQ5HI3FPWul38x0Gz0nBEJ+6lpbJWRrM7Wovy8
sKp7cpXIsuAMoyN76s+5EwWNNDx1c/k0SOMjUjqnu86Oklzzhoh9YsC+sCGcXva1m6JDMq4/+WAu
oZN1qWdUI0H9s209KrYo6KcchUZumo1lmSvTObwreewUZ1mpq8Bisy/VXM3Bnvbzpigin9qSmlFz
UBaWcIjKuyXiZ1lUr5BM57aoXs21+xQpgJ8jnwdD2sdcywhEX+18Tlceduy+Rr96CvOAroIUIMmU
6XBXnxDYTgMxbaTU0PBgcVdmDBhpVW6AWj5GQ+xSlnxsupw6Li1V5UVN5Rcmljd5HZgApY39FFv1
LilEdZn6wvBgDogV7wd1a7R447VxPMBNbqe1XF9z8G15rG65zNK9qp09sbb/JpGMJD+oN6WIVLcz
eA/NEUgoM8stpn4Oe1H9G7o8NOThOLP40B0z+bYYa+86jRR5g7b8yysZ7qH4KwgXYPyIAZPgc8Y0
5l6rxE5LO4xq4sdIsngTQ2u7Sf9w9zUdq22U5aAY5t5iXNrm1iey1xqQbOdjuPHzOilDU+musBCQ
pUskh7XJsBmgeWNPC5yOknyVo4P1EDNvYW9h3Y9a321GnVagkPzOMM80XjfiOF8lpYj9vrNPqhl9
NTVx/LO/VAZLk8qI66Y4Puj4ThG3utP80WiOEjEthd0znM1+yP2AYECfzfQ9Ct6HTDJDtHanyYab
kOVvDAvelI1wy28qDXULsYMnkE55CZIMfwQ79KJH2xihQieHSuNiSfJNI/8mwApunbxjXvdRcULF
aZDtxMZJqyfEpWOHT9OZn2YFmIWv3tN6J/g/2L2Ueenp0DvLuPE2hPWihBEcFcQOl00F5y8IDJgb
nhqMvYQzBYOif6RxcZ505TrwKrA9FKP119QorjPtDMPTVtNLivxZJAqUzka3j0YfWi1TcPpkiQLZ
8Pv0ZZICMUOrsTDMnei2WDI6Gyd0FnbEYkj/i6kv4umaiOSirjhsyvbFGe3rOK9PUYQhKKGqEnsH
lxeBodwBQid3gw4mHgciErhgEf3NMfLN4RLHT7Itwrp+y9P30Xgvy79aT1u6TyJ9K2kD3E5ZZCxP
apRgeedPdvKdrtV+xsxdbqyw4GJx1KeKvyPuI/p8/LOr5Lc2m8jScSsq4j16EBrXaGErsolMhqyD
C3tlq8bJjp9TY0+nanTXktkUo3L1PPNv7E7ywgBkQvcsd7jSPRhSCr3sEGPjE/XvbD6+Nx7fOdkD
obuDOgC1fuUUjRFc93SyDCecaXHx87gFc8WWyPFuPmXgKmQpUWflFkeEeUEwsWXs37MWQHxOLPgo
CtNPq+8If0oBx4lCp/boCSUbGu1L1pr7Zbo75HYYih7ojI9q4zu32i0gC95GCl1nOjkR3d6rEM2T
ZLcfNFnHudfeAba3Orm47mLFl1ZfPoUEEzhelW7fxO9ZMbsKfqg+e53lNMir5amLx5OTUXrQj+il
Fk7J71i9Gxo2AbYsqzEnAISilJJKazJRe5a1s1FpoTJezeXclM9w+CX9H1yBjvkDzGLVs5tkDCGk
xVbi3ZXog5ou2yUKVL7QDug7pyoSmA50r2ZoaTTxGSMHSQs1r2sRWEsVdmD8etXtBePIkrlAPJgv
Y0nGxKhPT+M0JZSJwLFw5yrc3Bg7536tJLeo81O8SGEVXR1VnNNU8ewpVUNcXtfG0P6kuH9P4eRa
ROHYVr2mUb7Hpg7g42h9MbAKRTDvkP1RVHwVWv+bkgfmDam+hWht3WYov1nTe7GifxbBhLomvVeN
GUR4Rvxslfe9rbyMGL6kaNmgnO81CDLB5Tm1AB3WY1dEbp+XMX1RpPlsj0TdlFq9E7P4LkV8lvv3
ssNVvLZKkDZEIYFaBWJN7RdlHNGy1PFjceIgSiL7GOnauI8yY/TllP2+hdW84Tm2SGww19Awplf2
7H6OWX9L8Tq6s4QxaVx6PB5G9iMUbcMnEHYSt1merV80eVtVsbZj22/5Q7ZVIeNUtYMCm361Vi8m
XjqGcYxz0C8WgN0jBg0vQy4e+uiqO2ihaZ7+TbFa7fELJdsVzXUCOa/xRuRJd5NsYUJuwN+5s+pE
lynJfirVWlwsKID/1KB6JNEb9P2pyWiMHEuEjOPcmC941acu6C2p+VvqWWAA00H2tFi+6Yx+5OoB
4zAVaJCEp/FNyRsmzLrNrozFVyPtU8HdyCU9+b0sP+GpwVTRpWc15bvhcZay9DTH9hNxFlsySIHe
I+pf9WaUwweEzG4pmzDKxB6lnOcl3TwM+BF/VvZg1cutncjPlaa+pLP6tCbsWRUsbqmTHVbdp0Z1
vF7PPk3KZxYlsM+4FbtpMA5l3mJ5XopzBDWGDRrnifwRy9lX+XBdGBErxtbJ8AbiguB5/Kn/iUAl
5mm36CrTzmMLyGCVMQKE9Vqo4mB0Kg6/cauyz0FVQS1w1QqOYGwi1yjPrl1XvuQY9DLyJ1KieMj8
8Cqr3gjyJrGuP40KcGcTv4jFoG5XXnq2jUSN+YQev2fc/we7BqxRhmuibjqNfhDOXrDiET+gO0j/
WM3m11JzBoc+JxiF2ADbUGHlYZorwWTi7TOK9Kceh2TL2wfQzHMguh9CQKCEzQhzpEiejaV32DsK
DjMw9e56AKl0M2sJzUd/JuJ+EzndvjLEM4k/HuH0vPq2jBpFHdk2oTT9FggMtTIHC1G/RXboqfKM
LKU5i9kQVp46c3wIVqFFJZ9kxfOEVCCKhzmX+XVdO3T+w7Y3tF2rV2GvaNCvXE4WPcBSI6R1Cwr1
wMly0uP8c9ZaX4oZItArynnvNiY9/3If9MyzLAzRa+lFbJ1o2zhwtENmN28RP06Cv45UAckvFMMn
RGEzKEtYJQl6AiQCsifZkqcmvZmdBG1A4OmqbWaxXdBgOtbQwu6socRO76HMwtmR6WesUzVKLw9Z
2CDICApt04ggHtPHv5Qkmq9KeoD1xtZ2qmsxS+8z4A+nFX7HhDEgbzazCpqBS1rmn5XzMTzk9Blp
lhnCAz/etOmf0E1fSn8Lq9vZzfTwOQT4rEBBKrdpDVjmLmyzBXZAxdqL6Jv+dj3qTpSwE8r8aJTu
3zrKP+0j2+vNsBG5UnTwFWOrOdxywUBeMti4jUU5IH/Yix/jVce+K5P+1QyGK3XJvk/fkuZjbqud
3t1yKXlr+ugzgRGWeQdziJclUgN6ti0pAcdI44jF43CjKfLkh/cQmSRz6/6nixj4VMlt7jJyarZ5
Yh3Npvi1qvYdDP4xibzXifZ/Ewj9DlI1czTdZ11hXTfxYHh0YyNhVkMkJean06q3+4VEhLxjy1iX
bxbeifUxBzIulPxuDDnq4Boa1hWvA8o0tHqC6WbiaCthsYxluQDNeynRQjGXmlzk3jDX3oiOUzBI
MZr68PjO1Z5pTik91Qxw1U4/xFH9nsjxjuyYoz4/XFZkAjZ54RVJsa20V7nH6T+VR0dUSGrpSx3b
G3zL/2eIuERXvSmrAeYpvWADOne6vk0ZZwmxXFS4fGWCwstNtrmq6WmKrPdaRlKgqJEL1CxUc3It
yG15VWs91Fi+2veWvxqFcCU+DPWhJbJV/mBbUzhGDUI8jR8gUgabqUpx6vVmt+9o3sZF+qx0kqU1
Y+ZDw3zYlPUvDiNfTdojsTt+bpSYHlP+UcZWVi6xqgr8iMfcUv4cBklajmYfK0fyOoD4IWcmGIzJ
WgjMMj7IPvqiW/Snqf+0GPlpUXSKBScaDuc7Ka6fRTTtiKJizH5pcwyCy7+Ih6huziLFJj/Zx/Zh
EFrmY6bYd5hCwyPHei+a5tr1F7NpLr0a+wWDZyXDf5WNJA2JaPgnMT9xJLJsHAduFVWoXrObOr7K
oj8MA9x7NZ4jZdpPuXRiNd8xGVpM8I7nONK2MrrnrlCeEwEczg5tCTFUIRs/lp2LUX9hD1PcbEJ3
bskx8ViixDxF0q6MWMcgxbzEB0jMTJthVlGX4cvqKMhbZ3RsYlDk6FjCrR1zQ7fOwpitYLW7t8KW
Az515mxKei6rt36ED4yXq2i5PVdZ3j+IuLa99LEu8c+bHbfTEXUJzQJCE9mbU9vuVJAQUc83ImCO
KAg7xtksjFoYXWHQ2Ld2d21l+8PJyG3AC8+1JFmfZjT+wCWHqzZckmV+H+Px2MfxcTS7f8yDWdyj
S/dmSuEPq0BZnfMArNuRFjXPdKM1XVMyi7MiJxQH479S5mmws7Xyh46y1rZMGxwl9eNeOsEQE343
fKLAg2PypuFgw377sPlU7zhGHyAK5j5rfFju6ZqzpiRDkNmHvKJnVUwN0tAR6JdJAvAWoWVM1lO0
OMh/dvIl+vIsm0kdxoJQw0KunjQYvExx3tZ4edayeScsnNJjtEm05JZptyZfwp5S18R4qi7d2YhB
qldcYKa9V+vxhjj/KvT6Qfo2AUzxHViCYfq5odgmusDnyWWQxIlCKkyoZxqa4fAboVFIE6Rx+wXD
uRVxdmGeuTXz4eCQfjZ2HeEH9K2Sou8LMDoF3YdEkemqNcBtYn0ITqayM/GMzxNCqj7P59liTCrP
/d3pyu8szjZmS8BU/tXRpDbQmvPkKG5iDle4mCsTrkPbJUFV2pepzK+tBpWp61lgYDCCVmwuTq/s
ZdTbBqeezYTF4dd6znOT3H+GcJtcJgOnSodDvWSXBZyvUFCnbQaW0IGXwhIWY8zV1Q0gxrXwwMeJ
SOIZXbQoHM0WAq7Tp13BuFkMyl4YSOx6/iLrOSyc4NiFv2uoxhnUWVD9w1QTYDJsZetfbitbeSBB
bGmJm4sOjEX4QYv7aMRPSs70+xE4mA52mGkFwWLOc2KQOYNV+qxb4sDJssXcfTet7Dex1zAeMLYV
4jx2/0rYyMf0TYVox/AaSKMWUtBsrQERjDmJzH8exrxkVFEjF/2PmJ8Xp6hxGVBnjYZzn2N+k4Wp
Q0Wbi9bq3YzwWTrFuNM0bRfHw95JZ8OfxvbOnmpmnuMTvrBt3c0hyNcOOvacLv3W1rujkxUfWk7B
SkzO4vYjxWJefWfqcJsG+Mc+R1eK++neqsYJ8begQtfwrc0n1LltLivXOrIuahff1gfLSaMjOukg
t/qplipGhWS+gIRYETOaSsdTkQ9gs4N953uDJTIU6oIeiWKFQ9AbufOpcpjSDAxQbZLkVfUTthQW
2YQscxKboIaWsnToavWxZXdMIXTKKd2lkhPn/JiEdDhMr28U3+/tuqjbSYzKTBWTUmuSCe5hQI4/
F3SHXTO2rY855ToWfOrzYKDS5x0Ib8LMBht8gaLLxNvX2aj0W0xW7idxF313MgRn0NGgeAkbzjYj
p6yt2zgXx44RyPo+N8m2NIsnrk3SWbL64BA88/BxjPoA6L4MfhetzLfWdEezt2mBa/G/shl6Lk94
AQKroqus1ea1mhmeWw2vy9jaLB9dceyLwfyHYh9g3kIHGT9rBbi2m9Q3mPAv0TmBvpJ7SNLrXlvj
XaehjpDI/t3CR7Ucm1ouXtokAtiJYC3EwLPEYIIdWG+DaPfM9brbMpNorbcUo2wSfEsT/WkmXGBr
Ru1Wk4f4icBKsZGkbJ9KqLFka55oXE5aj5k/MVoI3wcAR5biNR5EHUo0pyBvQTpkTLqmVsHZV4dO
Ds0TOdelJRqvkUoInQSPkqJYG96aN3n+lHu+g779etjlio6DsGJw3ff1ReNde2x338cV5LRldT9l
jXGsXJsXlKY7gYT5hri+l6Rbv1FysH2P7TMOuTCqKhulSPIth6CCRBy7qbJQjBaVG3D6wEAlBWvF
LiWFJejMgomjRsLGy65ySjrSXcny13pk9OBiD1MwEPEXmTSrbpdjN2aW/6g5RnKdlpsTtzt50Hew
XLhC0igoCoZBsY7ZoyLkKZAM9V3pVeOgrqC22kz7s2L1dUkfIMqMlG9/4kHAToPkaEzRi1nz3MNv
vJd4REFLVHMTa7HuVSQvIjGRN2X+Dsb4TqAy1hZ6RZ5nG8FqHWK/d2L8HV8V/b1pvla6MwRTxk2r
SFEbmmWDH45kmBKTJGM5y28Wa9qrRMsFU8lNA0+Lu1zWAYEYPloqn1xpfFBVb+Mxfrfy8bWopHMx
x8jtlHSS4i+rCGwQtJapmFDHQK3SW6klV2MYgwh/GSv2/hVTdWY7D6xJ+haRfYC55pOQhr1mYZBX
gWNK6c3qoSc0+bia6ruQeOP7ddNm5Z4QCrQDjjgGNMnyQoQGeS6EZJgRfbnF8olKLYOMt8POSeAn
0vLY9k7qLUq0kXvnFmvGyWzZlElJJkfFe5Tfm7nFLUDW19QCM1YftjXeDbq9OtZ2Mol3VBCEATHN
t+rLBHQk29opWuUnnlte4gRJhUPIlrVdt2jHqol8skluQzLe4mj1Wy1+JuBjM3KXDfT2WkRfoy5/
jc6Uos86e8sJcY+n8WtV4ntpE5pVVuTDVmEjGd74AGKsYUdIgKcw5OwmKoGYIphRe51Um4KJcma4
Zrx+65TSMhFag9Q/N3haa5PZ2pSHFtJEuojDvEbPkmQ8K0QHT9OAw2LeqSj9HYPRjqPPIcNzaq2T
vK5EZg0+yZ8baSUaont2BvPVpMtdpySs5YEeoXvOsv6Q42lEcKS2TifnyqhJJ/UHiRQOdWfLBEhK
9QOb/4jWGNE/6S7zWOyN4tGeonrIcbqXo/zMLoV9R/gpmjd8xEhxVTHvKg89ptksRtpWpk1a/6j5
t/KwP7M5byDw1kb5bRj+wcU7+Y0KNnXXwVZck0tlpZKXh+o4qH8Ob4NuqRuzlsjRQGqRCeWM9NOg
lBt9mP1eNFv2PR5LW7s5SeILCzaSULJBzBxk6ZtkDZ9aoz6AXpK/nAbhfQb67o5qNPBBVNQAxEkP
Ll8QhCsJFXtLL+pNLS18gMW7alR7s5qRE7stptVNNooPq8jCyWAwPEq7VOCNgZdDRmWoK0f2JVnh
aCujfJdz5VlJBmJO0WQqdONNP1JQKZhZZ1H5rQ6rb42bQuq46aUT6E34QJPKpT+k1iFutJtJn1jj
s1kYO08TwxDUO2vtvDiz3b7h3RDi6qzYNQHzNAs3ECMH9qkERIb6VpzvTAvCllIjTx/NateHSuyE
pp3tKBfJd7HWlyTnwTEzOMAHxcU6BAo90ncAemDtvJGptkrlazDTTyXiZfXq5GC6m7rkqDkt7yQp
1GZafODCpfRqxy1cDSngIoxtqGyyWrGRf8aF2NqLQlK0+VTPY/DwQcVFcczy6R1T4EZJ+XbViQs8
73xR0xzpxXUgIqOu7bey+jOM1yq2eCYd3PS2cZZz+cXU6jvGqd6dtf4loZWrJLIUR0yWPUpoMT6T
5LSZZcWDa71hX/YzDqJ+jd/bx8Vt8vZ0gjRX+GhiucMMMHllK7f9nct9UJd3gr8Cx3nLqxbshZQl
lTIe4nUZFuxqkl+TYMzSeFAY5Up9FjC0DHv1dZKWkOGs1053G2XC6YhkqI/ZymzFot3VcOI4APaZ
7EbJANwgh23Rbrvxs2D8WWLIGzXYYM4t7C1b5PUvoNC/xU6YZJSBBliFH/bdkqJbQ6xrY5k7OZY2
VfHb8wxn8H04r3dRb4fqzFgJyragubHb5UwgNmGj4w8t73drKwe2hcOBq/Pf6CxPJkfb4sDUyLIa
CMasWQ3nq8DNqQwOCvzZ+fw92PWPrtsXYt+QJtiKrfHgpk0VxOr6kiVF2LG6rp+7bcs+CxO/oy2U
sKgbNBFaEadADWlDtSNmqk12D00gy/7j7DyWK0eyLfsrZTVuWMMhHI5n/XrAqyUvtZjASAYDWmt8
fS9kD14EMyzCKmdVlZXEBeBwcc7ea8P5FkCHJBguf9zW5XAnNXEzxtHWy61zX6fnXtP2TWufekxr
dhhupt5dKr5uZcC/5IkHI5UUvT4oD1AT6xmHZVoT/cqwOLVDx8RguGpDxlY0vFi+4oRhUUl/cINp
bbfRuqjkioQA2CDEjQAPDSa180nFcp2XJAEHxn+12YDloTh4FJqrzN+O9XRE4bXHfHLAu3vKOb4a
Q3rHX6aYq5YjZ+UR7X2KOE0y54A9O3mxfw+ae9sUNeqOGt0VupE7zIs3Ik8x7jqLyXJWee8fWnxb
6y7SD7JxrydHYRT01nVnPrcCoKhTrXNqqkFR7EneuaY90pufbW6vpR+tB7lLjOLETA6cA/Cga2P6
wjSXDpfIDjYIdvZaNn3zgnqFNBF0NIiZjrGYVdm6mdJVkcgj3vBDmVXnqeg/QITcRECbC1kdAoTL
2Sz19M3LgBNeeXQibfoDxoA9OVpZebyuhL91MrHwaRK5kzrYtmKHaLPH/dRFe5i6eNOZZH1SxPCI
BONyBzMYrxs3fgw4FVT4E2xczXbrppepsO0zG7JxyWbCokFJ6adRcqPX9C5HV38da/4th2Zm6Pef
lNwWqgYcSVEmyKmOp9NLprXvTcf2FiYePI9jrdeQCwr6Z533PGnaKjac+8TU9p03rjyEFnE8Phrs
6gYb4Al13U0uvGhn4UaRqd9dVSYspbpAaIhh6Mot+nsvNVdyxFCl4tS86mj9JrBtPAcvctDaS9ps
bB08+rPa0glfDWtauYXEtKOfu9nBbenBujO9dc/OLvOjTZbR/+F00lr1WQdu7ZBCnUz6xY67mUW4
c0SM5uGmM1k60YZnTffs0Fuc6myTpNGNSppLWL/qUwxZKmsW2Fm/xwTi2W1+HkwGV0lxhuSBz8jz
nzmfHql6oDwyxZvRNO+g2D+EMB7MGv8DKh1oZbzqqwbb/VXMvtwKmJojm5iDdB5J5aJIpzulWZx2
hnWUDBsGycZ3xgvoiqXP7cNB8l5z3kfbpXBGA+PJcceDLdx3OVGa1vPp1qmMI+sfvW4EuxpsWVW+
1z6efC1Zx3CHJ7gWTWK+IIR9Fi7BA5pk7zvhJa82GvFAeM6ZS6N7Z0K4LjNzm4bFcmya69aKXqpS
LiPbgb0d9yu4AefeMm9tnAZ56i9rdkKRkX7vClvxsSF2iY1gbxrxs4UkmLTlDcr7Hf6ADXQsnJ7T
1tCc91h3r3xULBRwgTEKjj+OGUNlDA4+ze9icp/rZLxL8vwpwAs4gPimKI85IkNUZh4zVhN2BxcZ
q9Us94PgvBnNYNX0Hy1sQjW6D0mSvKZWtp1gujgdOQccuiOtWAuqvyBW97ZXI2bEj4FQwJo+9PQ1
rt8iSIy07OBzkxGdQ6Vtb1v2aZQgVkFFYBujvkVSZgS3nEeXtlXsu4GpEwYle5Q9WQ4fuE0PCcon
g6OdMp1NQJyGGVibnNglrBe7oDR34Gk482AgQp7Q1eWi7cNdKxxmIy5Vo+AFHNlV3hEq+vU4pGut
6o+OY2AtbInXSOfGCRyQNSKN7ZizTwc2CtliNQmxs2O41MNf8K38zY2Yz1XmXemqeRkjSisBq14D
FHqiTwtIbgj7bYIrVtUGkijnwk71mHjNCmzyvksp0tFja9gPi4Yej+ssB5fGC1mHdMjTdROns0Po
3GAl0ABPcBeMbgPAg90dTdSUtZo3Cd4JCtyrbEzoSaQduC8Ixx+mgFpzTBEPp3823Q9FSkEdKrkv
PxIoTeCvD9ow3oIKQ+GEzB5jka/T1h0x5gtwheTcU9aUHUMVkGApMTJ7Hw3BGlGSHiwzWkeNudaQ
FYrSuy7K+qw10UORawdvCFa5GT1rwBATPgMOfLORsl1HKn2glcVGprhSMN3GyVpFw/gUWgb4injR
myWq+eQaactSCpxsxojzdAyJ/jT3/sxzA0zNtlQh7MnXsrCWpX1RzscAxtl39XWHpTQNKZNiOQvD
7BhRmXI8DjqKHVh4LKoHPjSknZ9d2WECQZcEPMHyacSVjyaIv1llSR1PYUUdpwIRBVpnJ1j31YAx
GuyaEYSrmMYHBMlth2iGDK7LNOiIAdMFOo3ginefLAzzjSYujgzWyBzVYYdYLS0k7RZ07hG7M1qD
fbmLerBijrFxXRRlcyCHRrUpsh/IvkI8gMvN+KCiTWJ7sq1ldK0hBW2KqzJ4ZWMBerE5kzDOeBg2
eok7EDJZh5ut1jn5dXmEbCkgsaA+UChQ93GSIEEftWfijI4u0AOUGKcRLGjreShcbS5OleSGqeNR
lxVCWfdbZJrrLGugrAio3MI9jBxO2DRuVVc+JLG7lfq0GYv+AAo3vRqTBLqIzdNQzECtnDuJFNs6
QE2GlSwSzdnRg2KeHBB9FdOhLxBeAM7Jl7qV31kpsxJyi+swznYF32ec0vuOzHdO6lsjCXYiQWka
tMjjkAEJHEeq3GuJyxtiB2GSYAJ2DG/kdEwnygpTsXU9bWnU9hMwxAg9U3byWI01zDxozG600iTC
+2VG2sVmu65rtNEhjnePMTGl2yYPN30HUorulE1NIKjovyJGmibyEhgAtuJA4iaAOPylCKYXDTCy
XTTXokpAG6Y0652VtF9b3d/3g3HtJu1y8MVJmHBOA2NBCwntRXLAX7ap7W5t2fnG1D8yJfd9UK1E
ol0Ksz9Jqa7GzrppXfdIK4/Em2wzRg7mBb5tf23q067JYFniVRgNb+lIWTOL3JDbsMpFeBHauHaw
+wcjha9SUulImStMrOGS84+AvUI/+Ii1g8ZuN9IdaZZldaBatbTDcdVwqggCpmOsIKY33qKvPUQm
S1++0Ovo7Pn4neMYNEtPiAcyItu2KhDlw2Ia7XNgZDdBOa+x+VrJ5IQy+RKBVPdBPI1Zep1H0y5j
axL7L32DqNyoFoYLm9cEjo9Xv7diGDfg0bJlXR2r1Fvbw11jA2nROjrIfOBJtmNQw5vN7jkarUXM
0eoYlWRLlN4WKeZKz/a1P9zlyXTQsCyOLWVFCTUWYYaOFqQup0cESrsqpKTSiQv5Yjw6nMdtfzI5
XEfeXlIxn/Cm1f20pY1/2zfQicbuOuUkhZvmujV2TSShJL02dNrbFkBuT4U+LL+17KXrQjAC1dEl
G4LeM6eRflOgHRbI03Ksnn0Oj4R2lGemW8+aDgBKlvSgVgZS5Eg+ZSKgqsgoH7xdG6CYq+YtHDsM
6xToySrlLOGVHePtM2zOjkPx2DokuNaaguRvAFPsomMOa8IkvYThmADjnGXfzaZBQmWAgpz8l4S5
QgHD8sdkNQ7Wxm77Vx2VVseCWSLZ/551FEoEpod02BrZrVbeNtnZ9d1Fkpknf/K3xCKtbaxXRYnA
tx32f8UNTQyn9sYGuFtY34GYUOaN38Ap7o2gfA8oQlepASWAqQHfT40XxUcx4sNI8qnu4MJdihrk
PAvRjOM3+3hF7tK6r+9hv/PqKFlUib7uc/1bqZevSS9xmFH9pZjZrYvYuKYOClXD177pUQJFGiKN
sCLO0d0jhE+4rZMggyYsbsO6f2WwUPM1G281mO3KaCsATPWT7xofhhwPtYzPNLAeaQEqtPk1xeyJ
9SjhDIFFq7CcTY3z1HKSJf4rHnM1c1/QBqYCUy9z0STVJkmwZzlDfIfT/8ms5kAkxLWkDGIn0vyd
HcgH6vpPzRi5HDbbpVaiaO/I1pgoEqG5RIpaBZBBw1jelg5dfVNwULVuUCqsMu/sQ+IqXM4/LYfh
CZD6SHMfXB2fi2UXh7AkIQGF8Ua3wu85hlPTLF9GWpkMseIe3wL4FmvgeXhxhokS0Y/e1LRuq0li
tcy2ZumB4hnxUTEFvcTuBIaByCkKK0ylACfxAQI/kU79xLs9eWnw0pEeRg+qhy5ua8kmn6bgxW05
1XbpgHgLtu8KhrUHc4uiW+Ek6Tkve/tInTZ9JtwDcWyHvTrNO7WPurwBucYSE+WTQ7HDe649ggFE
Vj8GGkI4zpskK2DfBOGdWls/jJo9UUsALdkxXydOrRWUq5zxRG7CPAWIrEX70+rmFqzvoW4IqMix
9GeUbWObIjPhBGBj913PMaZLo4dI4l6Mojezgbhrtu7RmifSoqDoUfEF0f15DsIGkyDHOzrKlIkn
nQFikHE2RXAkYyckjTMcvpkZqNg+te7MIM7Xlg/zbjR7ZPBDRaO58fqzEPqwHStzPOeRiu9ymIUr
KXU0dlJbDumAAgLtjGtP6HOU7d/0RRNvIW1clQ0rh9m9kFReX6Xm3KOhs9gGLXkflUuCB6ZFl2+t
CTO8F9R7UdAEFqZ7WOM9bMVUeAcF89TX0n1YgIXNKJqU+dZqChCrZNtg7Yt1dUNNGFmagTIH6SlS
NOz7GhlspVFyrrdTb5lnzKBWCinHk+UOqyCjXGP/TO8z47DphNAu8cM6HZJay/NuEuBj+hiegJKs
C1bdVta0eMs9dYCPcErZGwblGlNhvRwsjd2DwXaxaxHgqYFkkSD3yK9W9o6H3V5ZgX5K07nIWrgo
g4sPdHEHEaQm7TEv3QZ9exeG1CETqaEdTG9J2rsEVGLCgFa+7Eghou/V2Ledbt4lKbVQzeoexrxH
AJBdRkOd9DI9RUVx6eoQw3gD0qIZNl3FadcP72yjO0I8xxqIFn4wr1M9fRCQZwpcY4iL8UuMA+Xt
3BdnnVpa6VgLZ8Ipjb+rdayTMZYsjdrs8EgbqvO4OkFEsUZ78tku2RNxhDJKsMMpuQsOIIjMcj+F
BnTcNW1wgyKOVox3uR2IcFnC0iVArkG26lbspTA/X5GHGK8lNNyNEQ7uYyVQOE4Q1b6VVoImulf2
uDWlEDdZmqyZ3d2V15vfmE9B4wD4oCdzY8fV2Ws53HY5hXVs4/RlPX9hVyGG/a6X2yxEi21Gm9RT
RJib4IXShIqPL3TuC0C13mSwSn3WbHNTj8kBOudqcpFIZcj/trgQQR6Og3+0c7ojSKU2TlM7y7Qj
UacNDk7c3gBlRrRDoIdDacdU6J51DJMAwxRdII/3J5OVbWX3fl5TeAJRDmglgaRV6ZTyEMvwFmz7
3oT2XFeavaHuGJI7B5Ws5JRyVYzde4pSDJ6PA0qofnIA7GCpzfHKFChW3Vmf2BYcqod3fUpvzKkl
OKz29KvK9vdG40oMQObSseGChHG36THw1WA+i7Q6Eed3aQgeqV2NtqPDpkKjAFTp2l1rWO+O8F/K
WMM0hsbRME16iMghSn+tkhJtXvbox+Kc1hr4JiqkqXir9ObTqmF3GbPXBkX3DUVqHDXjOSqzZWQ1
6zpFYEhiPQSyLbAtpEN6daIitIAghIU+N54puG31ngejgmzfaA7/WpCvB58UQ+rFGJrC9oYI6XzZ
0I5YaV5obbsCXoYyrZfJxR5L6QpsbqQDuMBYmjBG9mQrIO4xIXTht+13SHHbfVKKCsGxZRxgN4zo
0kRrP9IsVWwOp9dwPlJORgp7N6kU3YJ8j+LlRITRoSYHqU+yTaQyLBRsoTLCOkErUxkCTPM+VgHU
64TlXMvHm04XbHxCDzbcuG5nnWHknsE/h+z60gstXYz3mMYq1R0NVXVL2RPmmbPx44H5i6pM7rpS
Rxel5j/aoV/qSzl/iUZ9rc2Mbb8Iv7UaqEOJCqyb1Bxj8jjK5r2knLLoHQR0dIRbt/kWxeaiqmu5
tqzmmIx0LjhQPyVdhhoeBWggsx0q0h3iWbUFjkuvNDCPDtPi0PY4XGbFo17hpHGseu2O9b0wYKmy
cD5k0nmL3f6iMvej05078EVrR8+PjZqzQJv3OPcQ8ruYN+0OjSy1+asuZMzkGEMLzvkt1MYr0A/3
gykfSIs6ifp7aGDWCOzuzmgAHWQwVlBzDfQm661L4pobwJPU+mSHpbpfUJTal4Z81orgvsPmeZUn
6BgdJ0Brn6LFgkdiOiDKqFC16I9rzoT9AN1L7hOejSvDDaaTzdBYlMu6c1ORDpBIe/48x2eZjyfR
qzO2SWoFU0hWjrUqrKTYYB+8msA+WCY5Kr6Dl0nG+VMshUb3Et08DaY1m4ALeuO1HKHbiXRH0XaT
ZJJJXbtpOkGDAkNkRMMtbXZtRARdz2GsK8e9XxYCJRmhn1IHrmx1kn63Q0Ze7rfflDN8K10KqXa9
o1KNz39AiG62NCLz0Cb0BzYuPQmAMvRhIzbVV62lfRYh/QESGqariRIU+ATnoIOYXqLhhGlVQNTk
KSwIccOl17f9SpOQlUmW2rUt3K82q6+qvEL+4D/7HNfMKYTbnWfEsbr5u9UGZ2VKyKU23TcOm0Sc
yaqnIByJlSdksWGCbggFQKKAgnHGqUyTsRJD2jxpRIm/sUntDxPRn5YHZx77p8zuPd7/Z27W9i05
ddEBvWRHtcBhKcc51u6boJOImHL8mGXYfDZxbz0XzoyNaXEcXfUJB9IGcsgyGznYVVNer2y78++r
qrWRtmPVkbNpi/fbBf2JiFCKiyleLiHiA6GXO7DGmxJEgx5ZLE75vhfAo8b4QdfDTaKjeRtKKsHO
jh7U3o/aClCPu8vRX3KkO/hTa6yrOHlDv3fvkIkKFpyae4qZiAyEfBxxh/gsk2Le9iPc2OhCe09M
RxE/LFZdN9ybbqQjvQGKKizBF0fDaOqtV02hJjXzuVyXGWTWTBfwGN9s5dyopnsf55aHjQ5PGaS+
iSmEi9SSQdMFF5nnz2iPkds1GdnsUbIoa63EC+hpyKkJXiszLLBaxJkrxMmLZjdGN0scjWZ9T/x8
FZRESdWDc2xqFyX3vFwW14Ya1yjRt8qHGtY0FBqlVe4TaX3TjfyOcLPHwWETWgIcdayuu3FKfDAi
NYgskJ9IsmaEOCJEy6buMA7jRMoUcbC2QEpijDJeNJkAv9g0n3wOF9uobq1cO7J2QYKQdHyobKyb
BGZESjpISNe4t5IHs/U00oZTuRZ5syvAEWG7SHPqZ/V9nmkfbsVvGI0K1TIUFqtka+bn/r52/BvU
AUehGfeWVpBm469rWwKVG6vT4Jo3SVqjkQ8clnOfuIVJoUPJe8HMkD3T5Z0WgeDAE2V7yrL3WCEP
4zQsDd08DEmxr123XQk5+pu+QBoSCdo1yCUMIiGS1KuO2MC9q0Soa79FwBogDe9JEYv6Qyf0+4l9
NrktLhVRo4DODQh9sNFCsMF9k26ElFjRGgcYmhEUEb7HLhVlp6PiW47I/UMd2dOYwh6oRhsGLjEQ
Sw57xaqdADRQm7kh5PjeiYceElCwqvthQazqOsKZ1UkaF+QB5wZk12xfWPp+0osVcfAjysgE1Fjk
XSyLLu/gb4NYOzaxf+fgqCuAg2X6DMIHaZRBldCdBQZMjB/WshqqpeWwu2KkNdRap6Db5k36ZFPf
6cdgHwc4u9o79K7L1PaXY5UthQMFzqDMi6o+0sZljZ/ZQ5p6RauIfLHsFvr3BAI9f9ash7BqlkHA
AxlrY6/osVTEEPA8hhvO0kudzQ+JQhsrzZd8YssWYb25ydit5KDAQDQxFz6SAHAoCFWkW3WcLYQ9
oVH51IGeLQATehjPDLqhqC9S+0OlNigKKKIco1w8oZGhn/SWAjA7jskuqTNX1yH2PzZ1K0HWc9OR
9CrSw9gfcms8jaLcFpa3M8R3sq9XfA5r8itZ/SmCgQdwAhDSGFO09I1O2brO1LIF7RWqe4I+NoOk
14Y83YmGRzq9R9kNbHwMdv7JS5RTZWytVedby5p4uSjo7gBSnWXPqu5YOyv7KAMLs4d3strrgEdj
h3hq5bIkxix30kNRBmvJLrgp7JueZm2QoIyQhf8ic+J2gvKtLb2jUkhh9QhQotteyumtMdRZoJWt
ortAf+xbfxcXA+lknNvV3HEm6jbkFFbPKSLxImDQFxi2Cm84ApZbd6jq9BcI8getJhYQLEuo1KLN
rEs8PYBpZ2YvuVq7cemb2HTsyA8xQJZNTNv429eiv+jlp2HQWLFfPNKXqjJ9Mor3SAt2xhCvUDgN
Btqq4JvW7IQ2ravx0sMj0CdjKSjmUDlbz8rnoH61sBYI8Twy8gzTOgEQv+mr5uATRePnL/h3r7L8
Lgdx7BTl2kdpRKFA651FPoGstqPjoJ9kfUrl8NoRSyhHSC2KbqbSdiHelkLhbpz0O9R+G7asa4gz
gCEp9zJczcJ+wjY65vdR+14ibSrG7CUgSckiiDGzwac130PtXphq57IM0HThuHvwY7z2yUmqO87Y
Vwm0mo6/BSiV9I9oa3TqPhuofentHYmZBG6nO3bfOImLk2vhFLEp3nafEQLnmYTRGfpWiHpZiWRX
K2xmdYw/3qe8aBcLgd6ZNZ/CUQDEEAQ3Rv8GjgPRlGp8JONqG3gB7ON04WkPMpnIpMbvnz0PAAlw
0lZ0OiWajx73T07TLojf/P5CXMh9nJPAlSYYUj1oQNGtqE8EYa+KSO4qiSHFjRMaitNCFrQpOCwE
+M0m3YYMNl0RmI2ilFFrI+imwxtGcCM404WOfQeH4tWfLfXXLc1dD72azMB74i8raujxkBPpD3OS
x8GPAXZgJ5TXFTwx58QZfJm3BCfm1Esr83rm/XUZ/EGTvatd4vcBetfExlMWpB9lJRs0Y/GjsstN
IWiYUbfAkKPbOG/T73WjLjmvGtDHRhBq4dryZOifzdiu0X1TpwAyEsEjc3zm3fgCc2pfdKxdakyf
ma2vLLdZ9ZQexko91tBIKu8Qh5N76UbvHNaktqea9a2e9N1QG5jCB/PZbZo9QZtc1btUg7e3Uv3a
CBBLCAy/vrcdmoiTnbw4jYtgJrtOgvTN1lnpG/A0rOOAFsqkRJbLQV/F1J3LKnuu3Py1nfgoShdt
je5e23FyVvNNGhWnXxQBSAJqI1o5ETI7DcF5ZlEXxyfWblszvNhktCstPbS9vpv0cqmZ0U2fkZCc
AVD3ooNZDxSuwIYTb4jkUVc7JZCtiPzc59FNQKR7MkErD2Bv+vVNTHBO4lLItq0LUvbjENqHABj5
Lp1pL12MirEfv5sRTPCZ+r8JoibBScZGuM8VJf2gQKaNDTn37vwwvkfyWnLN/m4U1ilDmJIY5b6L
vSPUg1c8yg9qmO2FA4TtSnqfdc+eLjOi7OC0FLeGvMpBb1Q7ypSIT2ua/QUK15b2oK7Kb7lDWqc2
HZi/lwH57qzQB/aigipJRy9WHUdkv22jHfXQMFd153/PO5QDmak2VeZ984bqAYLZKbcs5IyGdm2k
PrukcuLbCd6cgm5zOgPunN5+w/GHjHEWturwzSkInu1Mv2DFfXbc6bYjvgE1ID5WxWaDn+leEVvJ
7y/CPYeBt9bgKmn+HpXEa+o5zo50dHcB2UeI0hNSaxTKnsB5iHGYLCTCr1VFrurCr8pzhjbFgeip
rPibKtRbCD2coli47kf6XB6HEohEboeAIygWiBU2TjR+Vig0Bsg4ZKTR5I8tbxsI863uzScgBeSg
NcEehidlCw0oXWM/8eJJCWyrx7SVWxpau7G2dj56kCJgikMtzLKZ2m/CN5/Igq8WJsssZjV/Afho
PTlQ1xm81yIvdwkR4FY+OgufJoc5mi9tmQHObq+LtNhX00Srxa9uhiS9MzW4BgH9TCcd1i7RE6k/
pTAmqTYV1rTth3blSG2dAa8FwkFqfOc++J1x3RQ+MaWwvy3VvpjWQA3Zdu+tWRJSAFMxzPDGaPVb
SVJs60+ruEcsaRSopkNpc1w3i3d9yK5txM9o76lrpukbT/E68EYwpc49WrcVGt8PEQSfSBuOVh58
wlbYeKLF+ZhzbFfgADU6P2gpoQzQrR6q5Ij8RFskCkBhpL9LSxY7BYWKwiWQQqq9b7oF4AHgD35Z
8tYLlfVXBC2HV/jubDIacmZPpbAa6kRIuvs88RA6BR0CNWtlGNb3ps0P+lSgoJXGXiOsq/NHXoV1
38E0gtoPEa0DexPOEQavYf7oZ6I5lV75PSooqQrS6vGHtiEljQYzEgeGEu5iVhprKdqPkE27X4bn
PPYfCHt4KiWIZZ1dLKm2z7LhgVQmAuIwaSS1tmCnY6aBEOhgKg3SV9Vbe64Gn4POQlSn8Yx0vrES
rEajjQjg3//63//3/3wM/+V/5hcSJPw8+xepkRci4pr6v/8tjH//q/j///Pu23//myK4JANAKUpj
urIdy3H45x9vt2Hmz//v/8WsGokqr70zeIZix+S/iuwNLaqrckddsl1Gm99f0P7V9Vwhpctt2coS
P1/PTXEoEAMRX5x49I95QuQZTVqP164omj/9k4sp2xK67hi20n++GJMn8dpZjmZOPaeIi5MQLFLz
jx6h+z9X+XJL6TgYObKa7JKU0RmHzCZQp4Ftf9Bpe8jw7KWjuxBHQR1paxN7GHFgf/gJv3qoSmD9
tlzd4IXOL/mHlwhoNNLwRCaXgAZCGoJntnF7MbH9/nFav3h3ECSx2ZmGowtr/hk/XCaq0b6MjZ5c
6vpzxMTKVm/5+yv8ajg6/GHL4vQvDGWaP1+i1B34Y5TBz93a34JwuSG3d9Ps22WwLTahWPzhcvMA
+DL6f7rcfMc/3JH041bRylBnazMczW23BUawoK29+dOwl7+4EHwFm9lMF8qWX8YI5aoK/rdILuAn
YN5M8d7XvEsREhkEWeIPt/WL96SoMikhlS4N9+uwt2vC6ZHFeGBVq6MA9dLj9vz9k1N/vx/lKkcY
CPCRkKgv91N6GaVrpdUXvJz7LrolaGxX5BMUHbZjpEBZlXX8/RXF3y8pdL5jk2KbrSNB/DI0qriJ
ebd9dsET6125qMzAtZkHzsPIdJfuolo5ey3EP7GrXsMlGqLz73/A35/qz9f/MlZMF3K5FU7euQzK
J4fu7jA+/IMrCF0qJahAW+LLXNxJMD8ODuqLHfaUhKxhK/z24z+/BqomMAWmNY+QLy+uyxrfLegC
XciUYBLWS04sDkWD319FzH/m5w8L4ShRi8zxprKV/NvM2xAASV7ppVbT3aRxNEVAYVTs/SUNRz16
1RVyLrNAEUtPe2BD8Psf8PcZUQhTN1xHMFQU//nnD7u11dBRb60v6L4WhAEtR4Qh9C5/f5W/Vquv
t8lINBwXIYfJB/7zZfwxTcBrT/NlnD0QVgpo1dZW6duU9teah52yq1e5rM8kGD63KNpYiY+j79DZ
mIH7kS2Jghpu0lBjGzFBXNK35JveD4BRXKc+ovP67sT+2qeCZrNlmIujdQFBWlB6OTa4utrYe/Q7
belili4esLMsinw8usK5hGWzoghxzB3xT57tDzc9f6g/TJpxK9omyHOmF4yDnP37/Zi6ZxoYT79/
un89vb89XVYaw3D5KqRyv1woqOG8Vkl98ZqczLGqNAh4sfHKngo3hupuwGu/H2GN7XoZODjp/DG6
U4OA1ElK11Vf0oFOQCPAX5jK8mTCqimapiz/MNj/Prczvv7nZ7pfxjpO1WjwTOWdq7J2tyUdlaUX
+cWaIgNeNY3C1B+eyy8vaJrKtfi0TMv48gJ84haDPOmKi76nY/vWHetzugpX6cZeScIC8HTtUB69
qz/cp5if95f3YSpTKMtBESwxcPz8Pgz242Pfsa4kO6DJV+bBfcewjgxaUK+JltqiW2CSXBrpidgK
1BHay5+WUfGLW7dMxS9gZiHI8et2VaNN1AXxpK5pezbGFfqCc3Yd3sQb/ECQtDYIJE8JI+FUrX//
0H8xoViWM08mzCmmpX8Zi0r3dQfVCYbarosfEB2HlyGU4btR1XL3Ty5lmY5FYYuZ+stj7opQdqQ5
WufWGV8A8c35SPZT4tN3+P2FfrHbEpY0mZ5tR9i27sxP+4cvmfspdUAo5pnKZb0iVYfjutt9B+sW
LGqN5hrbsQHWHdZRPXawrpBm0uLX2+V96/zhx/xiebeU4yJl5xziGvqX5RVEsGLN0OV1puu38J2e
ctJGWrc46imoszJETKyZhAv9/hHMz/LLkP7pql+edeBMgaNXvbz2ydogjGQMsgjsFaLUtVVn2NWU
iRBlqyoVdH94zb/YT8DNskDpWqbL6evLiIoFzKDU8uILBYplQxqeZCvz+7ub/8TXu/vhEl9nJljq
HqA8DneDG2Dy6/4KhiGC3EVpj3JkTYRzQXyfDYftyqy99DLknv6H2/zFb2AQ26ySUuegaX25TVg7
Tk/uOAdMM0cG7Xi3ZJMfa6+8ocW4hzwPc5S8tKKCCfP7u//FJ4u1xPjrIVMzcY2fR7dUrfDDxJXX
gohSv/rMgJFL7By/v8ovZiTJNopZSXdd3ZLzr/jhG8pb0CQjy/BZ6VVBrcrYokhc1WH2bniIO/7z
i+HI15VjuPPp+cvFyJ2hyOrMIvE08q/gUi4ogC9s8h7b5o/HvV88P47pFgc9ncnI1r8sM43Rm20i
I3kd42AfZ/AHQWHJn2eheS/2ZZQ6us2HIAxX8iS/XMcSZuUmchjP0wdaQmPltUugNGhsg4W5yF9w
cLPfUX94kn+/OUPXLV3ahs24dM0vH75AZYANTlnnrtlNxnUVbpt+//uX9dcm8+cbm6/h2IbFw7Ok
M9/4D0MDs0KZRUgG0CdeFR/ZzlhNW0l18mP4Xu9YvBb2H761XyyPTJzsOAVwZ2nb8svH1oIwz+cP
4lx95I/5m3/IlhoNkzObozxYAsnZputwab/gfv39vf59HuXCDkuJbUjLMPUvA5MA7axo3EywPJLD
vYFyUohXt5/wMeAcrDmd5W7oLmLOOM1//Jmz+9Ztkw/CAamlvgyfZMhqrWmL4BL8P9LOdMdtZdnS
T0SA8/BX1FRVLqnKs/2H8LDNeZ759P1lXXRfiSJE2A0cYAPHQIUyGRkZGbFirfiTAgRGZqgEZbH7
67s95SLFJx4qBlk+QeX6U5bB6BdqP3nntjT+000moovaQNpNel+pzbSSa9xuJsY0h2oBg7C6bc5W
NAxkWrap+y9SYXwmv31s4T6GFzO3wJAGCBBWfrWyiYpYwNxXOQgGDxBCGXXB6wXqrWBO6Wrj3O0n
ut+Tm+3zdutt6QwiQwU90zbdwku7dusrtxUYFXSIQh1SURXTsmaOo8XyqNntFL9MGTdUFgHnZ+AK
APAehZttFAEnC4J3AyXVAfqu+x91Yc2KqSu8gjXTtnR1ZjtpnHHU/Uw+meqrRcl6+nH/799+R5ak
E2Hov5KrOrPzD+Gdnyi96MpJGb2kyKH8bscA32LNfOr1IgDZNakrRpe+pGKJKonGsigkzGJAWidR
XLaNdZJb5IWBPCegtwvzjxxDkqQwaZ1IQLjDDh6Y1DWRAIgNX+AcYDGCYP3+DixEWcUyVfyK8TL5
JizAYQI5aK6C7RmBdsIvNx4yrT4hnzv9dTwHUagZVKOENynybK+VsO+03FMZtew/QSqoyM9jfL6/
mNvPaZCX8vrADlFunqFmqS5naR2EL9Q+042eT7ven05hKX+rYuudLYfP9+2JY359JLHHgRSeo1PL
UK+PpF8FjCdZFWqV3ghfJz2CwoThTrxz4SHshSZ4crxv8vZ7GY6OUVlXDK6JedkkL8jRgob2TVl+
LsdvMlC1qPl+38aCg1IVUjRFcRyH7Fedl6DqChgpig8v8WcZSek/gYtSzi770yGC+cveyO/koyev
uMftUbeoAtmOYmuqTodnZrOsGSOtM0c5wVe6sYovVfj1/qqWDFiqrCo82wyTqHL9sVRJ9rsObCMg
w1fNeg1hZrpv4PbTWLZDhNYUR9FVsrJrA1EaFzy9k+Cl7ibN9aDo6gfptUiYML9vaGklDh0a0gdK
/aQS14a03PLRXMyCFzIbZjaQhQW6/C8myBWIDSaDLrMQFaV6YjCS479Avvc9t6dPBlS7900svG2v
0wKxnxfJ1xCVniJJoPidD9WDdhyOqdvuUVZzu2d/2/79x7nKQUT6cGGMK1x22okcZEL/ufLT50yO
wf+v+YD4M9cR4XpNIkJdmAkthp4K+I9fdPBinUlPnelixu8phtzfvUVDhiybFo1BTuls84zJlnu9
RAQnHNKd5k3bNACrpxjbYKhXqlkL7kYr8H9NzbZOB5fQxYrk00mALRC1WrvQP95fzbIvGJrBfBtv
UG2e7BdZ0wcpTF0v+sE7wOf/3B2LHW/OE2Wyo7WShN9eE3ykC2MirF98pFJKqhEeq+jF6b7EwauF
8qfdf1X01xSV3/sLW9o7Hk2yQxWHoKbN9q6dvDGQK1k5wWG8QbGwyd/fN7C0lksDM4eT49RHZ6rx
XzyYGroebT9IJnzL34cSQ4Z+c7hvbiHGOZRSSRVEX9qexzh6cWNrdrn/ApcWrLFE1I2SqO8z6OTv
G1p4mvHcNEzkZLgNKOrN090MioXSScLzMFAUVvUHzUHkp7eekwRNerR8++xHDmsebfWtBP82MEdK
JPmnlZ8hfGF+oMk+aXhqVChu2hRZ3k8+eCX55D2XvNb0H36yhSLmyDDBQ/yAnNKmgCyGUZnteCzX
IuSS96gWqYVhwCsJF961o8ZRFMWMGPkv2jn5Gn8eP0tf4k9Mp38YITPZ2cd4v1ZBXvq+NHVFAdXQ
bceZ+6vvRBPS7T5ML6+R9QwZ4UY3V17dS1uqUbAgXyK7oNt6vSrUAhWa71B1SkyNoVuyz+i+ZA4A
ml/MbqMTsFZmWmhTWA6tLh7AKqn+TZ4G3/CEyGHtnNRDfCpP1W/AV/2h/5Qeih3yfJ9hY4+e/K/Z
c7kSOhfjGj02OuXUcS1tvp9AlHJDSQP55HyAAXTnP0JJ4cYfmcpx/W20kkLd3gk21QwTfmPwNrfd
GB8R7JxxQ//sAEVunc/NBq4W4PAv98/E7fe7MjOvWdZdHCNYYPsvRs4YVKJ+7IEP+9l71ao3SQAQ
lWni+xZvvdLGX2jM02OiIjRP3ZrBHs0gle1zDqbX7cpM/1UL9UgE7pBTuG9raRNJe7gekA3C5Czz
SWT0S2XJcM6eGKwbffO5ULxsX3lg8pwoWXGQ2/BN0ks4FSVmkTSKCHBxFVk5UxNlXzhnq+ISotlq
DsA1QSbXzk+hz3l/bQsHARAKhwCAA69qy5gd7yRRPdMeTPusH5p33UuyTYFudB+mY/LUPUKL4MrI
qz+BCLZWLviFXWV5si3ye1DF81I6THyOVwSJc+4noPVFAC0l9e6dMzJ4YYR+vrbQ28gJpJP7VmXO
gxM/L5bYrROPQZTbJzGKABztWzagp4zqTFCMMEj2TPVPjA80v5uhddFD2A/lH0nuAO7Lf++7wGVY
tUqv6DbatfII7lVmarAc0I5/YxuCKBFysvufdnHBF2ZmV4Up5TI8N559LhMIZBkHdT5OY5isvAyX
rVAu5TuSc1ozK4zbAVUrRxvdDBni/vaLGAn5h4UwWqRRI5XZuJmLKhwCdbBKCw0x4zmzgXKP+Y+/
N2FoPJy4CuiVzssExijlmY8W9FmvFGbkU+PRFjJi940sJDBQOnLrMP3J8aZEf320Y8nMUwqyiHvs
PSTMYGjZIeu7abeQYetgIV1nq6xE5qVoAg0JiYIosNy8oQunMphqNKQzvaOnIYS8WQFc6jOd6UPk
uFHy7Pf9RS4EZnI0mzKWbJhkDbOPZfSBBU01vI86rEJSIH9poA5NG30lYV80w+OaNpxFh2oO4oDq
PtG0wTbP9sDsT+Z/kJXqve07f+6vZsm7KTUC0KMoZ6pvl/lFMNbbUc5HP/TOsfRBt+AWQE36voWl
hdgmcZdjIlMDnJ2fcWhTO7IkB3bwDzEEnmHzGso/79sQF9R1xmoT2sFh0dPTZdmZvQgcyS/Ngifj
2Rnlp8r8qRpI0/xMIdSPe48Ar34os1VU4OLCLoyKnOFi60Ing9pIE1vnt3v645/z2PrEu+cZuurn
rn/XBt8H9L9N+lPoHaBN2+c7J1KYF2AYKehXtnnxQ3LPyCAgCP/zA54lUKcGMts8hvIpgZCbye+V
G2ZxwRcmxL9fLNisIahw4k4/J/rvUE43DdyimrOGqFu0QqVH4BKt2+qsEhUwdCssJP0zEEWCX8G2
9h9jwL/B+/Bbus0GeCQ36Erdd6HF/bswOzvWnsYEjA3H/wvKBXaafwn79tN9CwsLo0TLk4oAT3B8
Q6ddbF/GMHKvMih67pzHGqmH+GthrqABxY+cnQONdyoIFEWxCPNikZcm0LEYGZKxzvADad5P5i2Z
p2AM2li5E5fsADsBZ8m5ZnZ4dt5G0wykTqRwYW4jvm7RiskB6zvayBC5JX+7v3ELn4apaoqMojYn
U567XlXX5A6SraxqbHUIZnrpVMfFr/s2Flo+pL4XRmZLsn3LQlWn4R5B3zOtxw1cZMhJt59H5ndN
T9ob4bCFBBM+kurvXU+jj2ea4m6GinQWSDqYsurIiB2U2Zp2z4y8Cs+73ezvr3DJ/Xh9KlS1bPEk
nCX5ge0UUpvJ1mmaqk+6lJ20vP9areLA3vpTcx8E3Qswjv/ZN7Dv0NIgL/Ad42yWvca0gJmgksKc
oxzom7JXg/zg2PmYvzYqA/cPrac0nmvzJniOpCw0M1i8x6HchkWmBkeTgYr/+myCRyahNPsxKLNU
fkkKNMOfuYVh12iNNkUuU4HdjFFTQZ7fQ0XE/1MavnLws7CHub5sTQSg7m/nwjOXhqRB5VsMKVCS
nD3pzbQuHbsz7FOzheN3l2yjLRxbD9Yh20kPxkqWs/DxxBXKcBsdEOfmTa0m/eB1oa6fC8v/Dyrf
j1qu7cZM+vuTRrcTbAPvTYAP89JdYAZGYVutclZa+2Es1J2e6CtuuHTQrmzMDppcdGMcRPJ4louX
VgxOmr8r+ZfWM95KS3BMYeCq6AauXdcLIQtkseKAhxXY2Dk23IwaxrChWD+VeB28j4UbycWp1Y1v
ia6sdawWIhbGDBq4ioj281ZCMiR9lFsI3DtTkbqZ4qOvHgTF+/suuFCUMG1OtEKRADPz9n/QaVEf
JbVyRoEEUVZoCCxIDDZwxT2jifwZIo+vSQUn+X2rC65oATYwSARAXd705As5RANPMqCEaY2j70Mf
i4K951S7fzBjayJj5D4DXX8d9DlcLUqDZnUayvSnFeajC3naYeKd9vfrEdUBUYMHt8pXuzYEeR2d
zDawz63Q/5LTvTMpR1jmV8wsvY2u7Mxuscbx1N5n8vgcPJCnflW2tTscM+gE9s4hQSlnG3y6v4ML
TqiTcTMbQw1elK+uF6bHXi2FuWScBZWsE5uvckab9r6NhVNFQKJzSmuWLua8h+H7tdOaaW+ewEm4
GUN4WfPHNqFajqLjfUviM8yuFUqKJjHQEQjjOR6riEa9p7NtnFHnSyE8SqGgruoDY/H/MH1mk0ED
vqAazzNvfnoRm9CSUSG76V2YUh7aT9BxusYBObBP8Cis3CNLO3hhzJg9mSHImuwU0c3TlBRHKWG6
iJn2iHeDDE/D/S1ccsHLhRmzK8vjGpQHg4Xph343baGpPrR76zBuK7dwk1U020JP/Woj5xNgkDUG
SC4p1lltInBzoZ3GDJL3pe65TtiNj6ED2TpkOzqqitAIdH0WAKxVNAn2sNTPoMiV1C+jluvwTsTZ
8PcwW96MFyFmdiJ9rWdDKkJMONSvSZwqMN0ybao0P41MeUkGFN7uf4CFZyoGHUqBlD8Bq8/2H0Wq
SPIY6jwjhWW8t0s7eDc6iXTo5TJ8CEIkJgzL+6831OwgZWbz+b71G08jIQOfLrpLoqkzP6tDCO1Q
TTZ28iuGDo0HSEc4R6+p8rdxZ2Znls5aURT4VjZYsLe+VNZHT0tWjsxNYMMApX7uBhCSdLFnmWwc
6FwNXVxDj1nr24mE8+D5ibW/v103AUdYAc4PRoqyEqWF6/AJ47+CMEVgnKPYPjZqufXRUOYtslIN
v7nEMYMBIKYmuAOmmq7NqI6BfkXUGWcHMh6kLHP9U5KnGjoDsgxltxLV35ocQUsrcOIv91e45BDk
D/SjLGblaKhfm4aAnR5m6pQnzy40yDCllwCJiz5B097wVpsMSwul8EiRhuk/DM6+2iRNo9aOY3XS
Ej/ajNnAMLpZPygTo/FSMj6ouR1sQJ6t4KOWPqOt8yomU9EMfV4Vr9R20gqpw2zFUCBUet7OQ8Pn
aPVh9nB/P5f8EkQtajQ8RumjiJ9y8foO/UnzHXXUznTbt0P226n/4QRDOci7Hvge1ceZS05DnBnB
4OlnO6NPEzKnrsXxD3RPmNxHXX37D8uh3k0fSoSseeGurCkmFzE3rpU5W0tLfgRl+ddYAbwfKNn/
s6Fdb1k2KFJvUsg4w3W+VU1nix7f3yYOwoSl8+VFFsSE0LUJhrLkqlaK6uT7EOdaIfxgLqSjEqTf
pWfU/xCbSBx4/GriCaXPFySnph7qo3pOkkB9F4R59KtS+jUE4+JZEgm4qinGLQje1IYOWtSwOsWD
zxB/qG8sufvZeN2foaq+Ru3w2S+9f/BuoF70COmUEyxmgYoJ4RFqeLs8QU5X/TRHNIen1JlWcpSl
43ppZbZ/XZlQ/UtVaoyB/pwOznutspnF99au4qXYR6WU/XuLvHNouDJA/adrbXmqa++57ZT3uaPu
ojD/VUpINdw/SLclEVzQ4dQqPAkhNJjnrpURddbUgPpq9uln7wC/4ZZED+mp8D/rZLmDq//Kf+UP
vhtvo/9g+NbrDTQ8P9Ozv01/3v8tSzGKEWkxq0bbHFzL9WlQGzOz+t5g3SUy7pp/GLMxWPmGazbE
v1/EQSWVVD+Cw+tUwfmP4Gt0bIJo5dpc9BNKFEwa8m6DY+DaRj2mKJL2qliHIDaQShSPCrN8RCY5
XXH824qF+HwXtmZxXavtUrEljwlDhE06D3UFyKS96atUjy8I1EJhqrxMlrVX+5VauLiAr948DoQU
b/1cgdjmYrleZJIrA6kpGkhSNKqbcDDfMcJJE2h6mXQDkdS18o8IhXN7CqkAAygEfGuO3EgzywnM
yYSCnBkzGs2uGkEyKH3PHHtL9giDj4Y0RLKSaC0cRWoYkG7Q+eSqmYOkg3BMvEmHBceKoKCGtUJ/
6nxH/2GrfrOH5EaJVvxz0aDKtJJollM6mW2rHdklxEJKeRoHudqpDMS86vGUfpAz/btRGvEKrGvh
OAj8mEJXVKbCMA+cddekXdrpBM4ugm4XDve9grL9CsJo0QoQP1JW+qDmfPw26JI8ii2sFF68jSNi
yt9fpMD2AbODMgC4AaD42htLRSrTIW+hwotyeL4y4yXu+98tvFLb+zHq1u25QRnaEXkUkOy5QyAK
YtRFletnP/9PC7caRDQKA/pl+4Xi+cp9vWiLoqpIqchC5tQekBT7o5XEfBzvxTB8qvvvDchpG0ib
vERbWdht0BKpgUARam8gv1n+1lnVGDiMZZyr/FkW6nTq9yLXDvd379YRCO9coVw2KrbUWYSP0t5W
Os8pTqN/ThluDGDVv29haRlQutgi9poCNnTtCKZVmDrCDcVJcBEq03uzUkAproHjb6sH3FOXZsRC
L66RxlNrUcotABNUD3buUoXZSa70HVk310f3bOu8M/7hA12anLk4pGrUUyurOPWo50EQAZsaCor1
Ska65HPAY2nTCpgE0IXrhaWdryLc1RcnT0FkRKvMchtD3idtapjWBUPoICNyCOPR/c+2aFZ0mSyB
WsDbr80GMfD/KI4rhOytrTSgojTBYaOEhy5qDl6Vr6xy4drk+13Ymy+zlTPUATla46h9SdQW8F+b
/wr0Yp8NzUsbGUjAe2egKAhh/n3MvbKtzapq8ljD6daitaaH4TEE4GSkydf727l0zi6Wp80O82To
pdfELI9ax1M6mU8mGkH3TdxeVNerUK+/WK1W4xSHfXnqICg+IHw1AHEMzVNX1OAq01DZ/YM9gTiE
hoXZqPn934cezIl2Wp6iMDhKQrwW7S7Vz7agrf8lhlyYEs56cbiDUKnqvEnEdRV9RXXpj+4Pz7Hq
/3VuwQ5emJn5fJIOIYxeSC2iiHJMLQd0Izy3G02LfwBBVFcuk8XASPymQ8eIN4jU60XljPaWJS2f
E5R7xmEcI3srJUJsmSnUlU+1bMrkPuZOJruYHS5N85Egy7LypPHEPFp1Xu4QFUB4rnaClSx0xdT8
LEGkmEvwOnknGWrkVG23TtsgeNqubN6is5MdkZOBG9bnN7EmNUFIlwsmo9z7Wk3ZUxZMaAFkwaEM
10ob4rNfJ7q4Baha4hPD/zeQ/qDS6qGN8L4h+lFrHyRI46Ph3ag4qGr/yqNv94/VYqSgwEZqTdbE
QOC1W9TQ8SiIRxAppJ9l9WoPn+///dsBa3FTXhiY+Z1Ten5qeeTtvat8RefOegp33TH7qb32e8XV
Phe+C43f+7Xc6bYFTl2I+ihMHaAXGAcUnnNxiFvmkhOzrYtT9BAe4URHMGrcQnGzNffjUdG33cpG
Li30yqDwoQuDvmxEjUInl5677Mbw8O7C19Stkm2V7ia32KCf5zovDI5O7cp5u+WOmq11FrBiVe7K
UqqKU71T9qYb7ZlBUw7dTt0Wh+qvwVzCGOw9Gnw2FK7mzWrf13vLz4ripMrSZtIQplzDnNzS5mCC
pyUcAHxARgRnN6ReJF5qqFJ+QrC7p2M36GqlbZIilaXHMPAVJBAST9Xq45A0mr5LIwt0Q1/L6G0i
HDnEur+vzKEtoXRNlfGP0oaifKvQTSUX7G2EOGoUCShONVW6T2CJDV/ve/1tWAIzA1gBxzdE4Xy2
gD6fihFuz/QEu7m1q1JkQaM+MXa6jZLlfVO3oYlXKdgjYAOqKOrNTI2KHXVVBKaqzVCQMeoRxaIk
/+oN7XOboA5539rSwsSktCqmz28//hBWaevkRnoq65/p8C00B8Djazn8bTLIkpCWENNGDDvOW3Mq
MTWwUSc6yUEnu4UzfTS89uMk2aBrtF9ms5LJLK0J+kRQQczVm0Dgrg9uPml52kZmemrqRwSoba/Z
tPnD/X27DbMwnZBN06uhWs2L7toG1O+oPjRqeqIIp2zsKn/SJHkNzbrkCuwWzTuyJIFwvzYyGLan
IfCbnqLAOLTpgCfo3UvJBDbKU+W/7BqgH2ilqPTCCnJtLAyHKqaVkkIUPT6UdXRojP5rW7UrJ2lx
TRdmZvdT1/VhGVYKZnor3RHQj3ZtUrirzS/aNK5UQ26NwRIhCBNpeIEQn/djpKHN1NYb4CWLmUCK
EaeeXiXto4U+1H13WHp/YIkighg34XacLQuJHRBv+qSfIQiRNlWBskidaEdZ0HvXzfPgkV7kiNWl
jvRxCMKVvtOtN7JOMKyi7URKM6/dNch2qG1b9eegCp2nEonOB19fq4IubSYIZHq5gu2PqdhrBxmr
um+preUI7n2GVcjl6QrxeuCSGW7v7+btAaaJAkQc0KdgOZt3UUq/CKhhI+BtFspB6RxXkr8HqHD8
gxUgzBAzAS+lYD5bTxmPeaZn+QnBwwfkcIC4RVstclYixW3wYzG0lWgG0RK8KWDoidw2HUoWFI9H
OI4/oCi3tZp6MxUoRln6ykN4Yeuct8FR4ILs3rz+l8u9PBmdkp2ivqFKbavIJ6HyF2rh+7/ePQwx
AqTygFNurilztEs1cTwMpUOzHS2o4Y261twMquuVw7W0JkabmNE0BIvI/KWY2GNUtYGfnVS9FiN3
3Q+9ax/VYVop8y+lmALQTlUUsNftGJw/EoadLIfG3lX2yKduh5/dBrzIPttVn9ZGFxfO7JWxWbxV
EcHKcg/3G9C9Vn8o2c/7H2ippHVlYHZe+wlhF8sTjgdgeuNsmheUULfmtt36HVUthqTctebTLejH
oRpIcCAC8jBlOOL6TEE27amkdflbzozf1QeUXDb9XvSbqu/+1nNXFil2afa4EgynKrA9USmeA2MV
iPpRigFgbGyKd/kJ9u5H9ATOitu4wQ71of9Pc7OP1qMnRqy1s5P/Y9hKm2Sbu+q3N7QWlApraK1b
vl92kxq+xqgW4+3kGte76ee9Bkl+IawVOCKPnpPJJOj35kmM1ZbI2X+N3svvpufq2fgWrJy623B/
lfLOgzBEl2bb2lN6QlZs64+12xZfbTRquvLT/U29DZAOJIocbs4ccIM59sWTW6nspBohV19FWROl
oKoy3jGaUaIYItShsmhtZ4UbXnsNsGZxUwuMLpxZs0pNh9idKjVyeNKQv5NG6TUvPvfdz6l4zNSP
Sp6i4JWvuM6CSZbGWJ+gfQfsNzuNQAoLv0SFHp5t/6g9xYf4QdmBEVn5agunnikuyGsYXSBY3gCv
giB09NjOwrenoxxvlGlbH2D0Rz+XwTgOvY6Cytbc3f+GCwf/2uxsRxvV8H0lzUNCZ7/LviG7JXCM
KB1pbsAYffSMbOz/p8lZrDGCdpoo8oqVol706jQbQV4efpTVjTj8MB3+PV7gapHz89gZaVm2ahGe
rD7Y+eFjMlJ2WM1LljxFg7SZM08YhZnv+tQXBmgLSUvDU1tP5bMDPUK8M3JT/inXGto4lt1k/jZR
q+x3agGt3+hZrZkrcfX2ymWlwD3wVRU2pHnHG1pjy+lzKTg15WRsvFiHmKifXv28fbn/FZcMMSYC
9QMx4HaICJFA3RsKLzkZTfXb1qrnyZhyd1C9cH/f0EI44/XOs5AHjnY7JmwFYziECoZSOKhj44NT
I/CAXBlTjiuOubAkgZfiJQAMGgqp2R0ha5UuIbGcngbT8589iH12SMork9L/vL+kRUOCOgPcHgOp
c5I8W+mDRgtY0gDXzrEPoh+WXb8yJZiueMNbaj+Ll6LwC48jvXp6cbPXrlo1TVrKoX8aXUF8rG2B
nD3Frr6JH8v39Yb7Yee42pP2s2TIfhu6DuJjyP/tyDBAfx4QgNg5mdv8ql6l1RRg4fq4+m1ily7K
dACegjCxY/8Up3HkOn1pos+ISNRrGzfDEQy/gthRkUZf7m/+UsS7sisc7sJu0jSmZFjsCfjmz8Yx
d2NXe7WpCqK7s/P3a1fW22jAvW8g9uHCnoIMTDgOrHN8rMKN+ifq3GJfPlsRnNNUBpsdbwp1U6zq
NizdKFcLnYX2XK6cbIJ//WS+Irb5mLupi4bWVnoVUO5g57nFyvNvdWtnEXAwg7jTQAy/3WHpMdzl
rvdRP3efxdYmh+zXyqdccaE54QZ9tVrRY1bIJB5ykDv8+VF3RXLXHJXRFckrbzWEerby+xXTYvPu
fFVn9gglRTf6QRemd7KrbJN9ussgMw/c8pAeFLhagKtuzCMetV3tmS6ERCgTmJ7TRCELFpxrj6Kx
HkfdFPgn+3u3tR/NHxMincNmeKqOwY/4Y/fZUzfRrldcWPbvL3vhiruyPFv1ECRR71i+j0CQEI9G
ED2oP6JllHUQOLV1eGzzyug2sTME3ieCnxq4KhRE8e7+z1go8TPfAUj9jTfCpEx0vQMSOl1WUGrS
s/3JPKju9NC+RtvwU2ZBpZ5+RP51o/+U0IBfWf5C4L4yOzvKlp2VeYMG8XNcPg3ILQbZ53RYe6us
GZkdW6/sPbjSWJsBA0n0bShOvv7p/v4tnRtmVkg0qXk50Bdfb18oJAjyBBPdYExPeqYJPcyueyiY
7HtUUCreeJpkr5zWpXUBKUTBg8KeYDi6NuqbaBErzSg9K8YIE1etfEodBS6XaaWmtmiHRb0NUKCP
OvNR0gi/tetOevbiY159j/ofevPf/f1bOoD00oCGAfm7LdaYjTWMWtmwf+ASAMdz2DuwJ0OGdqzT
rxGl3BYcHEZkyRPoDFKxmY9kRGh6MyiYS6RYZOZqtjH+nk6WeSmmcKEFEND0G75sREDjFoVU6bmB
h6CSc7eqVlxu6atcWpi5HBNmCJvUNUrCfbhjxu2lyZNPcksid//TLNsB/04XhmG9+Rg4urep2hUZ
m6VGRy0xvhQ8DuMACvB/sMMrlLkMKOxuGEXCXoMeu+5xAf9H1FSbpEHH0Vhx5fmXR7UHiBYRVwwK
wMM4OzJe2Shjh8zpKQs610IzEj36+8uYe/KbBT65UGuAZHBeS+UVBlWdrwy0Q34p6ccM6bygfNKy
v0QHCDOiN8bLiMz6FjOaKM3kVfXARR2i5Zds4ql/SNfYUBbzD8aWqGAJVsGbBlLXTJ3eMNkKJ51d
bUSZR2S7g5ug1+NGXMWrze35F4I4H1v/a3F2EaGknjq9xVU8nYd9UJBR493RVn0R1cfyxW83I4zQ
/+B7l0ZnbtGgHR/pGUaD4BALtsHyrBZf7jvG6l7OriGdT2aoOXtpf5r28uf6ICbXi2OTbFoI4MP9
WgnybRB5nlFdrmoWIVADNJqMcjHNRnfaOhQElZOabGq3dJun7Fg+p7B7+Oq2+5ztxqOH9OSHaZdu
Ue9+WFm6yk10+0t4AQpuQ3Bus48aNIGitqMnPZuvyt54V7qS+wuJlj+8P7drlJtL8Uow0/1fW7Nv
OcrBOPamQ+QF4jSk/X+D1/yqO+PD/TXNz/mbnwo6f01opihz0sghSqBDtVXpOU+sT2YfftBQ7qDB
qm/G6a9Z7cWZuLA1u4BNBaFC0ALScxH61JD95LtSRr8Lu16JXYtbR69dzEswLfbmwRcPK2Rk41Qb
SEY956TB+9w8xsr7+9u2+IbSL2yI839ho0XyUikibBibbtu9U3f1oXsqt8YBQfmjupG2a92F5XN3
YVGs+sKiMdRMm8pYlF/7nbIFc7StviRo+xWn5DFz11r8y6n0hb2Zsw+gwUdoMHieHuhzITSavQRu
7LvhM7BdlLe3yfvssX6BbHa7srfimXJzzOgOCbVEBArmxYlumPTYivGTwKYeN2VgR+wA1p5WHV8b
GZRfkhcvDDc8B6N5qBzrH6qC4Gqp1NP9hSxjPsHdDZVT2Z4uPff6uLegw0uMbDOEK82pxRvi4qky
+56dl1lKWHHylOa1GX4109ow2Y3H/M/lyqGmewMHmDk7b0GVTRGcasMpTDb6o+nm3/3H/mV4LLtN
dISQ3G2+3f9y84M3Nyji54WLKr0hsaPlcDLlb7wkNpn6zZ5WXgs30COMQAWmvmk0UhWf45+Rp6Vj
FRjdaVA2+R/5UUNWmad9cqZNb7/rfxWlCxNZcOwO4V6UMpSVW2BhkczOkX7BeAYa2p5/t2awki7O
OoDJ06bu7E3ZFBtrDax2awUkKEh8UXZkWnMOt7aQAS59s2pOfo+GMKxWzsZBbnOTjd6Pv/1oAhyC
nIFIw+gwzO7zNEuYoZV1ShRI37Vu0yXMskmq0iAt7BNyVk63uLcuDzd9DEjW0FEGnY8Y2FxAJjar
uNcbjdEr/6tff89/1ZCb9TyWw5VE5XYHqQ3TYgPFIag55u0uPWuq0VTbginH0JDcOJvidFvB5wkj
GODdNd3VJXO4I8h8cn8qqrPDZtRD7w8gr6h7P06ohcpVsYnQPLz/sW462sw4icK6hl/ITFLOzzQD
vBDBjVp20l+nvbUvD9bOeQalyfDfOrvEDWxxbm12oAvb8/2sF9YO5mOx747VroPAmTRvVURZZHHX
fkG2I8MxqSM4QJI+u1BzvaqQQm/p+xaaEj+OujaoL9C/BsW5nlLTfBxkeRw2Koya9s4oVa16CFvH
0/b3N3ieD4npNRj9LCr9/OdG3SMeI31ANcZ47uvyPHYwg2ZInmxKT69daNmKlVfp7aoZpqBVatKZ
ge90/jkzTmWY8bZnBvFseR3lKSl8zAaH3iz6VEW+ybvpMAWa9Q92GTKmGY1Om0H54DpSi8ZAHKK5
+Rw2Pwepd8PQe0bXYBskH/yQOl3gP0fyGjv30mJFeQ7HFaiqeeSs9UlLjaRjseqfWA736WjThKpd
oy22sTRuikSDx+Lz/Q/6RnV57VjMbatiPAs+QPpfs/jmNcim5uZoPeultrel9qGWnOOYhbssM7aK
JP9Wc+V9kSR7e8q/q0r50GjmtiQg1Xr8awzNF37ysQ3+FgPDzYXqEkS71G+4zObVqKpk22ULsmQc
YFMYuatbvdt1a52eebgFM0nwU4Fw8JVve/Ewo8B2B6LxLIE9KDd95WuZOxVK8Xswm6J1A39UoEbX
fW8tv5kHRCxf0ZXMYkej5qYeKaV5HrVHNEuPFdOgZWmuBMSF9XEPMxQNHP9tOu7akY2gDHurKqxz
rFTJRg69bZwQnKb88zTJh6BKXu+709KqLu3NwrxleOh9mVF98rJg40+PddptHH0FuXmTGrJ1qAoC
jCICUXsRi77Io/S46L3RUYdzMw1fAa0/DkG6MvB5cyzE53kr2TNwYqF4PYu3QVCPRgVZNzRFEwn1
RvmaZpBKhd+93/67wQ3ea27Yo4ewqQ7/QE5+ZVrs8cXyqghkDDxr1UlPlXSPsJniMgQt7w3QYCtx
bh7O31YJ1QV4NkGdMyfVSDvApEqF3p8ZfBWQFz5c5qMnr1d/b8iEOhs+GaiLkb6cBdS88Ls2q1vB
MvlDql97KduZoe8q2oprLPj7lZ3ZZ1OtXE2nULLOHZxfRtXtNKP8VYbEDxgnIbXSi2/3HX7BFzHI
SxoaMEB08540L2ktQQndPleN2T36thG8xnInfbhvZeFYAYjm3oVhiHf7zVAoY5VlXsb22aDp4KYp
VTrTYxbFK9aIKG5eRbiESC+43Clp32bWkdLARAI1M47PvLiLyxvb2O0qikj9FlrEY6CsvPQWnFBU
HQEhUnrmwhX/fuHvfTrWvVF43VlR0IOyG1V7KJx8IGQF2XOrGPHD/c2c37NvKwQ2DAwWzhLGu67t
5ei96jyLrfNA13U75vFz3Y9flXh8MmTpQxS3eyXo9nJh/n1spJgLlRv5mwXb+cxu3GdKYU9yf/aC
wFUgbqcA6qJdsXLUbrLSt/VBHMf8MET0N4goxQjMpJ90CM8ZHMo+iO71uNd2ZMD7v0dfCW+5sDXL
HjK40FPGD+wTuh7KXt5RgnwKD/6DvFf3hptici06ir94ma+I1cGhSaoiMgNiyfXXi4phskxJsqAc
+qrmxUNIi0LyvtVa/8Vof5Xa2kzCzYP6fwyKDAHQL52e2ZUWRJXWpHHtnOud8wsQjVntu3Bj0zA3
nqZj9RQD/PhhWNv/Q9q79kaqM9HCvwiJq4GvQN+S0J1kJplMvqC5ZLhfDRjz689yXund3W7UnDxH
W5ovkXa1Tblcrlq1lsu96nkAq8ga5nPJXwFxQ60FCRown9L54HExdBE0JE7ZOMSeXdkhp6BR5iOU
x8vuKXXiX2h513d9ET/fPilLJ/PcsnTR6lMVUbdp1VOO8wlQLcBtvZr/5AxS60rZr6mqXw8ViEv3
7DqSVtqogNWNSascyy7dzD373ja/Ep2BNFIBr60ZqNkQOJhqYKmyvb3SpUNzYVpa6pjVgLrOuO+z
Q/mc3ouiPaZogvJvvf1y6fpzlWB1hHzLwujE6LRNq8e6dbIGlIL6NvVUq/+mIglfiwQL1wZKQSbI
3FApQbYpnc4+NxzFjcAmCrDFP5RjWn+GbPt360kDvgPMvmQ7faSntQLlolWMOAt9Gjyd5BOapBiD
n6uKn1xaGw+06Ob7GeQM3xI77na3P9uiKUQCIPMB58Co5GUwaHO1d6wRdMjNYAc9YXdtom77Zq3i
uXAOkEADIS/GXYDalbKKzgUZZgKiqyOvBKduqX5PS6Z6Bp3vklUFl8U1CTIQgXNbQKnoObIox+yO
EaQWEgP9mva+YOPKw2Ahb8GLT1BJg2b8uldjlQZGkUAPcKoc4z3v6Yub0a8nLRcmpCPV0iQeu4lM
J7N8Rf6gWLWX6T++7gC45EBji1YyAC2Sh5MyB0kbya1T3oDIqud/i6y6G3r29RQFL/L/zIgQfZai
tJHN6kTJyYkm871isW/a2AW8i/ZpHP0PLg2cNpDhWA8apFKWMA8Ws4iCFY2K82DNoBwu6v6RVPra
xbbkAeeGpIu0Hy21G4BSP9Xz4IFve6fkfCWqrpmQzk2rMkJGuxZqXI77zia7i+/qvJ20lT27Kvvh
jsa04H+bJsWBHHhNNnOw6Yl2E8Rmd8pGxUwESnH7KlxtXl81YD6tASoluLxdUOlceoPRD9RRihTD
sfnsx6m2raAB1DgspJTuB+DXEmOGyJO7KedhZUevG2uftjFaDwqaT6r5S9tRRxo1YVCzGe7MO7Yr
Q4D6R3/aWEAmQmYpC5OdnQa3D9lCyoWSPsrtmDrBu1vOgBqlNEZUhbpjZqBx0czfMdP4aJDmETjU
N3VSvqk9mFVu21wKudB1grAUOLqgVScdAyXTp7Ehdn+0xtYvaZ8/KGTMg7E2st9lVq6188Qnk7JK
DM+C6wxsy3j4yDlWpbXdrBXRdMog7ws4Ujd8WBzN+inyU3NF32EpwOMVgH0EBgovEOlUUICpO1I7
oHqq4wcwc4ghb1D38rImK+dicRNBo4/PhkoJjF06i6mwOMYSQDKZc58hAUg6zClAYFtV8xUfWVwU
GoKoMkHnAW3JS1OdVhCqEhz1MYm+pabztx/re4ivrY7WrxmSwhabksagEZhOi7dpG++zN4wXZvhS
/hBMr51nsE2yqam/loQvnQET2T84fgWhlUxrNqGwMI6cGqfMAhiZQbMYla1RR5aYpB4hjdfla4qs
Sz55blK629wSjMZthTrQYKaux0nzD3wnYTux7ywb3p1xfr195BaXiA+IBx0I+a6KDA2A9BlVauWo
6HMw946fNvGDRuMDhl9B3TFvtZpubptc+pjAroAeF3xkgARKb6u2LphJ68E4oQQckPZdSwnQYGuC
ActWAG0CJ5Tg9Jd8U2vLlMWcWacpZS8kM54sc/LXVSHXzEieWUdx38d2a5wGqBTlqZ+kYUzWAtXC
YxD0ktAZATeDeV2e0WnZ5w4Fp6vh3E3T9DCU6kGJ4k0ST56qpL6ptR+ana4EkkVXPLMq5T8ujdCY
JCk9sQlKl5NSPSd1tKcs/WE0mH6whpVosmQPWtQYcUQNw72K/nrGUbjp4u44ovg5qg8G556Z8k0/
nujqC3/RGEDV6LyCKx5jZJehK2mzOCMz+AWssmm2hZvr3x0wakxeX6bQJ275lHps7uNvt31/qbAA
DmwUFUTdCyFagqO7XW801hCNx/g1ehcqJ+1OVzzrN/+IMEpm78rH2O8hXn1s/Co0Dreti0tGvvAw
145SioVRJHAqXS461WKjmVPNPVnqn4T/1ga28gmXDDi4vEGEAuTylcTaCGIot6dg9c6VCM+yOOg7
9+3ra8AvxywlUJiCzOVyDWOkN46VJc4xUtxNXj3waY3KaOm0CTZe1McREa/8kE/EHlWFkmM5PCtQ
yGDDcOiTJHDS6L7QSFBU8XczWWMmWwgkguAKNXnwWoItTAr8ep3PhplDsmhk0BFIn7oEnSl19m/v
3kJy8El8ATFpeADw7Je7V1GQuZYZyq5o8O0AB/BKq7/v9TAf2Iqla6wUKF4BagC9ASjlMYUqfShi
N27RKZycwHrK/SkwUVbOP7qf8z06uZjO3sW+CkzY2gjR0j7idIGpEWVXNFaluM/LNDOTyhxObjRY
NpoodTNsY6A4Gj8fKqVc8fil8hWKrmJsDK8R5OdyupVzu+55R06ROQAPzJMPlX58UJI/RK26S7PO
8miZfKTMcbzb33JxpeD6tgRftYYS2uW31Iap6qaUQ39ncO0NG9G5NGKtfSUVHVdWeR0t4S8msJDA
gIGrQh6i6V0F141S6qeqfSIErMrWkauPWfWj4+rKqoRbXMYoTGTDcwRXBbxU7k4lCppTTtrFp1iB
gyiJ3/DvX903/G/RAsYzQ/TA5DMQpZPGLaMAobjxmPY7o9gn7H8xgXI/Eiu8nYC2ufw0vHaMuGOd
dmrcpkGOw1JvdIzet6JkpUix9GX0M0tSMkUZa+eapMbJiHKIkDJPL34n7Z9k+F2l1f72xl0HD5Tc
QH6CFhG6eVckH3FaTzWiBz1ifn1vC9FWJx3CSDcfpsJe62hcR2FgIsTAjQCcCMzj5RbGpRbTnsT0
yDokOJ/ksX8q46AnQ9DmkH6MXvW10LHkesiwQHkLr0D/XwodBsiNctT8UA7uFT9rn/Xh3+0NXDKA
sIQRBbg32Kik6As5JCdFf9IAi+yc+YVefzh2tPKRrqMCygQoiwE8AyTQVd7bJLRsZ9qaJzurD47L
j32T7aLkyyPNcAQI64I+ULSQUSa9/Dx2FXVp3scovqiTFwHxpzu5pwKsc3vHFoo8l3YkN9BZa7kZ
Q+or5t+h8LSb9unO9NxdHSg/19pMC4cJiwJ9IWZhUFiSY4+Tst6C6HF3dHn52mGBYV+WDzy30QCq
izFQGuX59vrErS5FuwuLUgyfCEobE2Bex7QrfFSOfO7cW4PuVxOUSzjq9sZKHWLhDAPOhT1FNxJY
YpnfqMrV3G5aUE5TFM5ah/4Bodfejajtjb3z++uL00BuBNpkwIyuruLa5nZk2313qkkc6CxtDpMN
sobSNndFUgr66VQNTFquhMSFU4YYJUazoKqA2SbplJUKTRU6oFgw56Se/Wxoy3mrKLEZr+BFFvYS
TXOsD9mNjQKBOIpnBWJNn1GeqqCravbpvq+yTTJa9+bUeu60u72Ti5YwYIGohLCL/tGlpTJR5qIo
ePLo9mh5oAARKdXWNqvdGh/K0nmDdg4kutCuRvSQdUiTSund1B0TSPDiLTQNRzY1B3tC/SNLwMei
kx9j0oC6XvOSIt2orLvrk7+3F3vNCIP6KmqPGEoE+BaXm7RaMKXFOtci+9Rtmwe+YZv0vnwCmjn3
0521I9uhxlhNHlQfBYgigtvGF8InHi+4tUFuIHD2km1Wp7zsKbTtO/NPCkYhxSoCrV97Jy1YQUVJ
0Bmg7CKGvC6/Z25qHdLU1D6VuCo2oErLnlxt0LbxTJzt7QUtxLQLU9K7wq3JYGh6rp8ycJZq/BVt
SK9tTmr2szcfb5ta6KeiUIYpT4JpQnDRyW+YeDRJ0wnAT3LoDvw9CxSM7bOg/avv10AIizsIY+gA
olZw9Z0S6KYUTJmck16mXtnN3ljNfs7TlftnIZaAVRz1aNC/izVJsUSZxy43M3c46WlbgKrX6oOx
SLWv39k4aWLM10BpAFOrl+7ggtW7hqoShE/1B8Z/TvbPma+hahdXIljswQSHrEBmJ7WnMc/L0San
tGPxwWF1vxkTrj7ddoFFK0gOxay0IBmTvI1ag8O6uTBPvNafGdeOlbPWiVlyaNGUwOMAwGhEw8vN
IqSLFFozeuznOjAAkSXlcxP123q8I/qv28tZiLuCm0poa5k4q/Lnb5OkK/t4gnprph/UpvAjHvu0
+mXra8jQRUv49AgGUBpH3LtcVdPhvd4n0Im1sxcXaXxlvEfle87NlWf50rnBWCkKT1gS0GXi72d3
VusUudkpzDlNRRyCbfM1oulrWQ0rF9aaGbHcMzOAdrWDZkNI1QGd7YDxGvJc5GuM59fxBpB0zOFC
eASCbwDiCW88s+JAyHTqI1gRHcB8Tz8EfkPIBWfva/HmyrGFKdQUgFSDNUSdS1N0qBBk5gL5LiaF
igy8T7OzsmdXLgATn20UNL/ANnBFNKAzO697dTgRJSoAdm9N0MoAZbhnBVWDWLWn7W3vvvpIlwbl
WqRSJBNoSTPzNMXqS29kjzpXCy9Ly5WB5utSkDCExh5IAFCquHr3pJU6TVSx6NEJxwCpxHRovikx
SHTMU/Ur8pwt+dG8xMFauXNpfaibo0SC8Rrw8kruMQGnNkwYSDxZhHo1xjchC+5xjMne3sargITV
nZuRjpReWTXaeK5yZIaDqaTMt9B705otnXVPU+OVA6wtmgNC/v8THr/SV7GyuFSQvtAjakw/AEXd
Uq089Z21d92dTdKg6+OH0p63sfJqurnPe0P0ce5AWwChUNej/MNuV7m8136UtNXcxAhKyzg/CRrx
6nGCmrYniF4ELDDXAvbWUE/18lPxEdfB7e2/Tlmx/0L8A6cGsfoK8JRnTCMtjdCF3I5Bf0j8IvEU
v9kYd+Mxe/oyDl1YExO7n2D0K0Fvw8jKmSoqwCcqCavS/Mb6NazYUqw5NyE2+yys1ZhXn8CWYJ26
VEUwSLZZWn2RLAGBBjsmSOZxT1+POPMht3InbukRhOaDpyfZE6m6H7c/zMLxQ48PxNFEMH9Ajepy
GRgf4c4wAmeel2B0y4i7YT0tPcNYa1RdlYrwYvnspaCHj3eY/GaJakvtU3dQjqS8L+Fok5Hcpc58
iB3uudV4gPyd1xBrJaotuPyFVSnVqRs0U7uxose8BXPTnG8MTjxN6Z9b7ega7UqQWfJyAZRGiwBj
O6CHkE5YMZljhPYvxFMPzXcxdiaQivadULiDEsFKkFn4dGAWx8ABptOFKpF0faudnbspdW1wCpQH
awCKODU9arzcdhCxQxfFD/HdgEMDlA/PLVSxLx2Ed3FcmJTapzR1fTAFechaN0Y/e6n1KxqZZ8V/
bxtcXBZelvBGPFGAVLw0WNcx+jaRAWiS2nklurWFCxaKuF7ZvYXzCybf/8xIn0prapNzxZxOBFxB
aqN4PSkOt1eyZkLaOkhiQW1t5hitSIxtN0I8j60NBSykIxerkHxgVIomdlmJRkrcPSLuBllehEnu
7iyQWd1ezfJ3Qc0VY1mYRpN55sEeEdGuVqcThHt9YCz2QOUESrWG6Fw8sS54sFGVF6prUg5XzGDA
aaCGeUrtdqfl6a6z7D+DXn7UDTtA42tlVctHVkDFcDdpGISR3C2Oe+L2BbCQzHd2/WH4SISUxzbZ
Tx9xMKwEiMXPdWZMcjob+j/pTGrtNE7lqxEb+zrqftUNjPG1Rv2SKfQo0XjCsjCgKpmiDeGuC5Ii
MdMwPqvlPs6d8q4gFv/J4qhbobdfihIC5YlxEVBwoeJ8eWhZ5VZWWyj9sSpnN94aNI8OisKtaRcr
qa4esopb1vceGt35I9WzeS3hWlgtYFS6A955gBKu6J7YMKslqMwI8FTbHnq3WoUho7kGVd604jD6
goPCFDI7FNSRyMjxiSEcxU3tAjy7QyU98ZUf8956FtIo6ov2g+6iwNrob9ZrsUmeI6/eAs1tvSR3
bpBzb7hf8yjxGaXwfPFrpM/Ma/SPqZHZJ2W29kmdPoKHdqVitHDwL0xI3zZXLCMiCRasN69V+WbE
b2O9vR1briklUXtWUVpBooNZ9CvyKZuTaMgGB6NFKOD87reiE92+RwGHOtxP4gFF+Ypp0/8lpAlZ
X0QbEQDkQkgCDKxe1r197HNoFW0NjCs7u7FusT6QyitrqlyfrYnrj/XfKqWqCIBiTZ9bWGX1oPvD
0T4Jbnf63u7cja1tPGVjehX+08FmWUDN8ue4a3x236zOMV5jVbHdGK8CCBwn5rqA2pCU93NXMPhw
B0Kb1/a5CARLMoY4YrT88+D/gkJcBFJ58ZDgE5S3Yl5HJicZJjTtLNJD8T1WzTu8m61jQYcyKDFN
9sxU6gSYabGChM/NdqYW8qWSRdCdnaMdqVUIPMzasJIdLridkKoArTkGNwHqt6TLBkPSQ1wVBjv1
f9Q7584V0yVhXwcjdqLz6AnV2GK3Vhu7Pk+XRqWUG5gZXhc5x7SZo3ocwkED+YtZ0pWrZnVtkrO1
hFVmV8IMZmTrwot2YKR/UpmX/Yj2M3gX5hfo6hX+2uoWfOtyedKFmiW2O3NlZqes9ua38aH7awI/
le6SoznsMKbkr8NJrtaK9hza3XgiAfgA2hu5m8QiNSqBtICszx37VRysrSAZSsN6l/viKgeqQ1Cq
3I5Z8j2AshxGBfGkEUODGOWRIu/U90UGfG9+ZC6dH6u5M/cOicludib1px3NzhPew2tjNXK4F8hy
wQ2F1g967ldIUJ6WWqJiICk06wgUBKgWGF8NisIEsDkYw0RMvFZDnPDkZATDnaFJkzctMfbuVILJ
gq48bq+3D2bQkkPYFbVuIp2CxslcatW2FY4k0YcNUXmZ7Xga28l9PpYx3Y8tH6B7KiDZa0dj0TYG
aQl0XPF6kntXemuMTYrWa8hRrvTrCHSuI7gWtpOr73OrvqtVrNxA+tBYZEMa7ZUNMSpg0fg6KONT
PJA50Cu003M1c32WNebadbj0mdGRBRssHBuzjZJvtWY5trnZWqHe1L6ddM8Fc2xf59lDPriNX05m
hPeKO+112t0RTrbtOB+IjlERrnetp1D0Or/q7ZhBF+RSUM3CT7KlzzVUqTWbTWaFdtphYiix/yGN
nT1VA0qtrXq/oiBm/38zKQUw1mggryhTK3T66MGp9LBi096gShKgiFn4jYIqwm2LcmQWrn++SCl0
9aNSAxEHiyY2uRgazyJvDHIyt61cPTmEGUHDhIcUcHfoJFwmy22CwS+aOWZYRL8Vnr13lr7N3QGF
SA3jE2C2J77es4+qwRytNr5YQ6t6sdmsDOTLKfPnrwDOFJMcFoBW8sMHVyywV51rhnmubcfMggQQ
fHx4o/kaVlN+HMASblggwhAkgSb/LJaelco6HMPR1TorzGix0dXZa3pMyWs0UIf2vpltb+jXBHSW
TRooIEC4AFghKWfVSY0aFIDlIW3Ah0L/dkW2zxKymczmjqPQZVXay+2vuhBTBF4euFpMO2Kl0gFp
eJGhZ4iPSmcMiP2edbZPAYHKNKg0JsXK3bMQH0D2g24TChjg+5FPo2MnUCRXWjPEPJNF/YorhHiu
06hfBKJgkkmIdyJQ6rhXoXl56ak6yXIG3SUrJPVRU3/XJNuUdPIQLFcWdJU1fFoC1A8nAgu6ug6K
xKg4wehtmL9G5SbBSAMK006DzMXX3zRfI1vB3URWzsCnk58npTArtFdQj8QdjlVKX03h/aABx2CG
2QNYB4Ik8waooM9BWfjqFjH2fdA37lpqJpdCP41iN1EMx9G7kmUo9SnOR5WaoavwJ0tLgtTVH9oh
VBpny63i55TuI7bGl3nln2KlSHHFHoO1R64WOr1Wd04Po1OM52g27LsCcwo12+VNErSJ/tX7AuaA
j0b3kiCHQB370nMw8BAprBzNcJ5+aAUKeG3nDdVPkrfB9GVIg9jQM2Of8N+zABPFpB9SvcfattGu
CrJTvx/ekn25dYPp5+1jvuSoF7YkjxnNPK7BLW2GmNvazJCfSDD8jjXt4gehzpWeqnGTfhUf8rlA
vI7wBVFcQavscjeNdO4wiQ6jwFnuwTW9rVW65WO2qVniD6v95+t8Wmwo5IHQ4xak43LEzgnTSSw8
lG6E0AJUesbNCCb6fs+2hs8O+j6Ogvr37a29CmowKmYY8SZF2L6qZ9uT7fBq6LBIDG2l9LWd1nTu
r0BLYh/PTYhDcuYocWvMadrDxKy6L51W/SJFvWmYKJ3XD3YMbv+JAfsW0W2Xf5iT+zQM2U97aja2
AXR8Zm2yHmyelrkB09rz11ePpwT4hQzQmwGbcfnTMu42yOkR0vO530HwchuX7UrisbTB5yYkL2p5
Ew3UbsxQayKfVxAn4X9vL+IKaC82GAB0VMVQTxEd18tVjKmiutRhZuhgrhzPzyAGtIBTJIou98d4
3ChE9WfWA4O/qsIkfr4cy8E7JXQURePPki4rpIq1A4YfM+wDqDAd0010sDf2Tg+Kd+atvf4W48C5
NZFenblSZ85ZZXJYA6PsRt1A8QQNpoPru0/6Q7od7scXuhJSr5rKn5t7tkDJe3tLnU2jxOaW/5yd
6UMjQyshDZgFVumlh2lTP5aaZxRe5zfhGrTiaiZKNi4yrrP1lrxh0LmC8WzCo1rTfUdR90PJdinQ
PWP60OYohc7gj6KBltuBPlIfaMgwB5OOrXFIP6BH5SgBng9B063JdF4VZeVfJ103TQ4aLkP4Hd2U
R9PvvqFZlfjluxV744HuIJa959t5k22qF8t3fhu7edP59cn61fhxsIZtvU7wxSn470PJuOuiy6BQ
CixDqOMmSPRugyrMpPKDbinfpkiFhtavIn1SMHAw5YdhWiN6XbUvxZLeBvuxZXyehOoQl577I0b4
NnbsgQ6iErK5feqX4gpqIACtCS2Mq1lRdD1p7WgwV2qRn1k/dWMNRHSVzosNRc1QTBpgGlCeBom1
aIDaGT5vjnH2FjxQFZxOmbtdoxQ73f3NM2WloSGChRxMAFcSFxGi2ZUGcYNxfmDakRiOxr8Mgt6Z
hgrkqub11RsM6zq3Ij04TT2iRu7gXo9481yil5bZ2h40zpgtW5N3WDAlOPkw3A7yTMgjSOcX7/cU
KRJMZYWdvgD35bx2VHX/1EaTPSmgLNredoqFDTQMfC+YRK33ipmlNhtdHQBuD3mc3PVa+tedLB/z
cyv52JIZMAOIJx5GyfAeugxLHJimLkGFCepmYzgqMYKLs7WUldC7YEVHwRyrAfEL7mYp8taAZSoT
gf8p2bOj/CXFQzR+3N6vhfxc1AJAloGyGGpP0n1S5V0LtVykJqT+qyUPIJMILP2QOFVQ13Nw29ai
L5zZkpaD6oZjFi7SO0BLR6sN46HaaKm9B8HbyrtuceNAAwuaULQGQUJw+XmivgEhdBfjTrZ3dlw8
VER7pFG5kjstrccFhSGwv0CyQKr+0goeqXPR4i9h5CZavadxbvyxwLOueKCgUQ3ws6Ll4N3ew4WQ
hOIJaFDFBBQQGJLNvkcFsAWdL/CZ1p1TOYHb8c4zZyAkErz3+9F+rWp7rfu4lAPArCCOQGUQDXIp
YiRznSkGKA9C9S7dF0H5QqGB1/pRoCNnPgixWYKGAlTR9u5Ks2Rhk2FZQJ8BCLl+Krszq/OCwnJS
9PaeGSV0LDr7MWsxMeca/0MiCRgNviVwNOgZqVJnpjWSQc3LCOd6ADYDASD2ClvxTF0JSqPbu/Mc
eROxPuw58jswc6/47cKVBq1bgEhR+wB0XR7ChqLz0Eb4Y9jpxDeiwYu0tTr7oglUeAVnHg6IPOSD
AjzNBhRdwml+7MkrKb4KJkdOBMVeAjpFIeeDWezLU0GGoZiHIVLDvkg+OCFbJWtXhmuWDsG5CSlo
zaleq2Ueg43Zch57io+UGRA1ycCLainHOKKHfBhebh+8pX0TVBF4nGL6AwfhclkmAJxzUupG2AMf
pEVvVfLttoElR8frEyop6JLamHC9NJDnaDBxNhphFzkb04bqHqrtLv0DiMP2tqWl5xLeemjpoBCE
Uon8iRJbqyabTkZYaVpTeSWS+ycU9NytNpcp+D1bGwgGkoIWBhTjocs1w0eBfw08sRCk8egU4gRo
Zwm4/uWCp1kxaQ5Ru5C1f7Qx9nKCaY21WcSFXb0wIrlK2+XERhcJRurEi2rDm9M80DJBH/399q4u
OMiFJenOKSbSKlXd4WBFL2N219greIilleBQATKJagwg4NJKUhB76EyftbCPm2+9oT9V+TR5Q1dm
Htgp4uD2ahatiek1MAGIsRDJmuFEhVoRpoVItO60HlzbCRDSO7BUj56il85KlF/YPLRQ0f7Dv9Cl
luFXGoW46pi4WpgXqu2VGmiJFF7sbq9pweFEn1ZMN+JLXY0gYb7CniGzoIUmoGQ8ep2m0quntTbf
ohUbnAaYahRgB+kcE2OgFe0dLSyMVy3RvLTdO3TFF4QvSc8EYCLBp4jRE6SfMqiBJk1mFomuhfas
3s3Qmu4rPFCGtyZVfKtbqcYvRNtzYzJaYdb0GGqy4Nwv4zAh2dadmN8NiVeTBFOAxi7VNl//TuL6
Q7sP2Aj4/GVgUNXCHSYVpDlqafqGAg1t9TE21ugulr6TkNVANwNckVfkDEmVdDq087SwYQ73AZ/N
MFWb/0oKfeUoLfk2biu8uNA6x3C32N+zEkbct45tD44alqzsDuifDpVnMvZVSmjcuxjgQnkfM9do
BMlD8XYxtDNo0NVQN+MDr9RtHg8bbeBf/zjgvQTVkPtJby3jMfPYUmpDqdWQUPpntFAXHqv3Rl/T
DluIPwgHsCNKwcB+SptmDh1XujlVUZWdTiNtfU3JHkql/IESx9og31J9lggxTczuiM68nN3OCo+c
rEmwprB5GF7TfQtYXb6rP7r9eMe31j/gR3blN/K8VjLRF4qHaBYKsyA3Qj4vuXqnq0VWUn3G89iP
wuKg7kQV0fT5S3Wqd+RRe2aP6UP0zX3XfMsnP5Lcc//ePm0L7ikAz6g3IJSg/C7+fuaeE0vskhYT
CAor66GI0RdKwNry9cT2wog4jGdGiMGdooNcfUgLJDV5sR34GuHcwjrgKJi/wIsPA4CuVIsz67Gu
IhdJYakYfl03fsZWijMLPvmfBbwNpMdBOlOjKRxYaLMobNP+6GQcmVJa/xutag0ovmZMukbatrbp
6CpqmEThzF9VyAvN5FsT/bv99Rei4MWahIOefRiuZSMeXakW1skYcC3dEGjKMqvd3jazVMe9sCM5
ep13VZ3qiRZa37hvbdH/y+/H31Hj/Sk8zY/9CQXSPFCpb5ZevA65FB9fujBhHlxDDojjxDjQ5TKB
8rEo+ILVUGujZtNZUeYhv32mmXUYMhO9efrRtDn1WLIGTFvcYOCmwCsjxiZkPQDmWg4bxVulVZpf
0NrAtHD+hs14ur3Bi+4i6jfoKkO/RAZ3pK0ZDcB9qCFNFF9NMCsxjd8dXmyb2vh229TVyB5uGjFM
9f/bkg5zZgM4oc/YTHVn44nqM785GMG8j4LICEygZvVg+liH2y0ecHxBvBYQrK6khlyqd5hUtrDE
vtlak3mMxnIlr1r6WOLhKm4ecFXLwAOLQm1pYEQNI8ztKFPiGUrkG+xwewOXvhUwdNCGgEPitSfd
bemgFYpVUjXMmvlxYtoHoA7HJpruprL4It+F+FTA2uKGwcyoYP2+9Pt8BDkgw4xlOLgKMLfZTm/n
laO99FlQjEI6KhAogPVemmBVh7KewubQSrr7LjX/zFqUeLd3bAkwAcbyzxqlYBGX78k4cdVE64s5
JO8GwMua8ZJAhKIcfAVkL3mQtC//Q3dBtEMxMQaib1SSpYCVscZxmsjiIRmhnZp+6OPa+3fBDS4s
SBdva0GCh6qwEEEL1o4ObapDBSLz7XLtMbfwiS4sSQc2Ae1JQWJYyqr3Cn1YcFfc/j4L5+bCgFjq
2S1iRK4eWRkMqOSt4Iit8w+9Xin6rNmQ3tft3LoumLB52CKFyFLoyKbzpqHTSqZy/VXQHMGQBQqA
gI5djQT0Xav2GZTVIZb5YzDSB0yh3WGs48HK/n51z4QhaIRj7gCUZvJkoim4VZXKQI9S/av0pu8C
iw0SxpUvs1C5/SycAnwD2DAq/FIEmAnPY7eLeAhuzsKcPESKHQH6GyTfhxrdn/Gbjcd2a2Re1vKt
WrCNEQORZKCuO3TbzqFBN7/dXvnCBXLxm2S+CUWdXHA3O/hN/hh0B31j/ptB35QFc+lhljD16sfO
1zV/rZv8WR2/TANgGI9yVNfQMwT0/tJPlUmbweIljpxCtJOr0nnTxv38XM8QxfIbyoe/fLDin2A+
dKJg0tX4oc7VFn18uyC7CEXw3TzQ7nGIzeJRVdzyrsag3ZsSK3XqJUPZPOluWzt+zIfhW0nY9C/B
hND3VpmiozahqVK0WW/uanXWoE9ZT9lxdhnbmphRTTy7z3UnyECA6+7mTsvp957OyU9IACEhqtQW
Qwpoev3NegrgZDkqGQBxFpQpnInd9YpW3zGEZ+YVaUyeGgZcMYky00/GSaWeQuLpt4X1f9cw8LKN
eJm/mdzFJDadlDzf6My0aeC44/AKOIx135sEr1TSO+UvZqvZ5KXA5Rx7Fpk/Z6ayvQ7Q2OuQu/mJ
qoqWeWUxlG4QYYAuDXWnjO4o4Cv3TJs59wtwV+BftC2O0MhViKfgStobid0aj12nWPr9nNE5R61b
L0/casxsG9ljXG9zo1fjII1re/Bx91fWwXT68dmaZ/tXYUXqM3TF+reednaYkjRinjZa5bFJo8T2
aocWq3XT6zgK90GrGWwfqJyC+OXSfayU2hFWyMMeGpxmt+n0ZxdcBTQ61vyub8m2tP4xtuunw6zT
wHJ3VfKxcnREbnDlwf/9BBlzNnNAadClEEfHPbXEK77b29mb9hhULcBv4Y+b4WDui13MPBWaLCtl
Ol3cerJ5PLKQYoKk9rpy3EL+hSYuzHeGPwB/4t5r+wLD+9mm27SH6CE/xH7nJ+9244HnZ/TirfmA
aZN1zeOlMH3+Q6Qbh2RJl7o5PsWgP9HCQOJ+Sqd/ef9aaj/jOkz6OzKc8tH2el4/jQb1u3H0ejfz
7HxNRX7JK85/inQxjVpkdWDFwo2RGfcsAp3EUGxXPvt1wQ9dlbN9l1LGxpgTK02wXEXz1FfTTzfJ
qfukMtiL95Oue7qXbdjvdTKlpdWBdhnsQHhW40aUHr0qaMx1SsopRIuRbAbepPdxEmUrT+ul9YH4
EHBfCLeICZDLk8XYCDmBvp1CNfrRggiAsO/jfDIL04uBMlrZTPGTZScGqzmIdBxI615Vylq3itRW
LWDsDnpmXnESKB1j04RrOeT/Ie26liTHkeQX0YwCVK+UqSpZuqr7hTatqLXm15+j9uwmE0lLWO/1
rM1L204kQCAQwsN986G7tMS8N0CU5F25wBIlocETZ0/GaVb9IjuaLgBLyHuLl3YAexntnHJWSQsE
91bJBLDKMgLSovyv7XEvfeD8/0f364X3rm6ekYsNpX9/Ef4BVywQKYWpMTGdAQqlYtVzDshGzwpy
Kxc2mBgWh6OY1T6dH8qo3ItK0ll1M9lymj4aGeo9YnLMo/ZABPVp0XgillvOBoTVIMXAeQFumzmd
QoIWYzlBz0MG9WKdlzbSbRdKu9ZK/h4siYztwhRz0bM8WoShIDAVaZZcKH4dt879k7H1tUwkt1/9
WaS6zGqypBHjbszWh5E0tjY0VoS5iPsmbmN1JJ4AZeEiGxvDymM6mvoizssDJLRQFFAtIZ/souWJ
dG18F+yWCeAKpLPkGz5TdcgFPc+REqSx+EbmJfoU9N5LUmnytSbmwVc29g19N0TrEJOGViBbJV6q
Oa4adYAPbl4xym515cTZtq31QM8NS6HcwOiAXN8jWR/aNc6yBQAZ3cYgliXKZyIYrt5F/v0PRCMV
xjlIYGgFuQbmD4A3YyKZORNKuaKRTApJwOSQ+MVecmsuZeTWOcAxwHwKVIyBBmCKmJXUF9EsqPB/
amhp+kdTQeS7+3V/LRu4Q3Rv8D94c8AaMI5/vW1mIupdidwGMdEEiR1r8EHOahV7wacT8DwAxdaa
Lq0xWxcPgyZg1Hh+UBL4G0kA9LNX7C7TZU4mepO6oS+Oih3GGBBxAv/Fopr7oUSU22Jue41czVc9
CvpHyzLDqMgukq3VxWzKo4jyB+BnPCQKexRhm7In4oWibaWbPVVI0+hx1UtBWQ4HPPiWKYSnyZwd
lYScxH7TFKBFdHqJsoAxp96QBMgGaJDJqJOT2BznMD1NSexmf6/rgDUBEQbiV6TBwKgwr/FQrNOa
muD4EOKhtXCYDKuo0c8eB8XVcx0x1KgTjrO9OZx0I2knGDU8YOzRf74+nBHp01GS8yiQEvMMDKTV
1lIPk9VLhqMaKiBP7X+ocu2M4nhGYnicavMvi4BfPwE0Ixg2p1NH7Lo7Te3STi8WsFRk+bPUlean
Ki/tB+ca0u906VO+zNAiP0BFqLKzbdtoDrPJSFsoXr7Lh2inH6s349GIrfi5+ZY4uZ/8uG/wJhlh
DVKHfRF2mMMAHIsSitBt7ZAdz+hTF5Yw5khI2qyeBW8oqwp4FkNF0XNsJlLbRtKU8WNpVHp5WPRG
Xlw5G9TqVyx1pPcRxgwvskQyxdONYl4PWjekJ+xqIR6NsawWG6Whad0lYVSZk9VGfTm4S1OqGufq
sz6GXRn9+4uVyVWZmIlUD4Fkfl/T2gXyc5REzhvAvmfUCH47QAog071VQ9AnXZmMeOyDQS7NyVnr
eHytFFD3ciJR6n6Zc4F5ZsTZqHlTWC7zCHTi2M5gClYCsY1WRwShmLeCIdFT0lDwWtlYvg/DYrzO
q8ibX9rYRiA9cPnAmqjhRWUOSJpC7UCv5e6cK7/H9FsJweck5Q2AbBkBDpiSp9JXjhWV6IpBX6OI
gDhqfST1PzVwRj2PCnzjUwGCAWZWwHRpHZ9Jwsggt8WcgpwqV3O3is1POYl5YPet5wajXphUIiD2
IogKrg+dZDTtHJpa/yX0vDrgMvC0ffW0fqCv4xlBaE178mF+q3jU+jehPQ7ipWG2piEiZ4bjwjs3
i7ILzpdgSGI0xOvPhsw/w9JsbX0mn8MSOZqZcioaW19PQ+MbICc0fG7YlnO1KEm2xkuwyjO4ud91
SDGLyj/3PdWGEUTBwBeoSOLR9KF/f3GdFwL2+BWMImcJ5Rurm/D65H36Iw9Rh/3/WWJeG7maoxhD
3A1mgb10OKqoYk4Qlr5vhCYI7IW+XA79+4vltP1UF6EWVmc9b390ZoZhF60mO3VNfihld0oXY3Hu
W9x6RWkegfoAyk6Ys2Just424yAo7RQoGAMiB9lNvYhYuqtmoQWBV7v2eWHexpVDaAzSHHwyxPvs
u51DxrDNlooEzVjrmFlbSbwb1mLgHI2bzhYOP4hg0AXA6cAwAYuCjEK1n03EeeeaoA4v9qqBCq7k
lrPsqJHhGknvRpO0F2RzF0HFZQpNrykKb8l4GfbWIUXphWBOA2xaoCe6/qrrIhV1mVTNWWo1zNII
T3Uh+XXacwg4Ns0QfEvUTwEJYYPaRqynMKxrEiBMG+3O1DS7XafSMhuV1zXc+oTYUMCcgTGFIAUT
72VlIS6x0TTneeksNX7SeRPAW2tBAgUpDcxPYCyeudcE9FFEyqBWF03Pq/iU6t6ccEbFt0xoUDeX
dNr1vJ3PWDvD6CD/FBjgYNnBjcr2hNNyDEudR0OxEYdfvdPMI9Oq5ZoXSqUEcyXaovHWS7m1GoA+
cdu5W4tCKQdQVvxgdKWYo4bxNMzdp9i3WdWsLGzs2AS6xfzDcRobAakOOCcItqhewM34VimHBEKJ
0L8ZMZ+t2d3TfNT2vbXai5P8XI684vjW/kEynNACAUja2BpmWABWskapEiAftQVQhXTp9yJDh613
OQvbsoR2OMYhMOKAQX7mpYb4WZyjeywHy1PxT7Kb/OYBle5OtVd/cAR/9uWdeCSRVZecuHTLD1M6
XQ2yr5hTAIHOtZNIF+gNyrqA3tmL4VOBOsFu3eiVFv0Th+eCtzi8L60pzIkcZBTuK7S2wBL7UmfZ
TsOESdOCKdFIA2P+TEhstSVO0Dg7CeHJId+gAuGZr6wzcSuiRZP0ZSQHyR/jafkjnZqn7Lv5LPyT
neCu/Pp5fO5//xl23Hho4/OCHAhIJULBnIrCvK9dr0P0WcOy60/yZAbFGTS1QR1b0RPZrwdROCx7
lDUeeWDEjVt5ZZYpo0T1CrbqNZQCbQHiYfi2pM9KOnBO0EYygOASZdQvt3wjTLYCGK2DZkgKYulR
6Xt71F+F7ufSvGjDS8kjzt88QJfWmJ00oOErgwJCCvLBDv3Bjw6mTXLc/x7qyNzjuvHeXK2N2cA6
BaR5mmCNtrVptX+s9oJLVS4qzAZjPjryZJ7+89ZHu1whcyF1dFGlBVjpAMW3ACysCAxE2+Dl9hsR
H1YGkXmQ9iEYYvlKRLFVkGeXUhCt+WsF9cEk+YUGrNfE1b7TOXjz7W381xjzbIuFGhWmCLbSofop
hpFFzP19/8kzwDw/cY/jKZNGCoQa3XWw8qBAfd8Cb7/oL7iIkMtCyI3KxH71FfrA4Y/KfFO6zjLq
oNF57ayvzWfCcaobjWcAs0NIdOkRuTBGyigyVjFBqY649b5wI1ew5RLAP6fz1KdwF72VO8WXPbIb
jlntNrWdiFa1u79ies7u/Qjq0y5+RNG1StSr+BHpPtqVoKBOUH6Vd9yuFv34N3aML70NE0y9rOoG
ESDwkVamGCAiAhlB7kWH2q3/aS1aBeWxnH5VjllraGFQGDrCr5s5i75PVOgtEBEiEpMrjVbpxS+J
BZWCYrf8jp4yn5bOITkUWhFSEMMNz0pmkR/6of9SsEy84uP+Nm8+wKoBjgvkJiodRbveZzL0U1qi
yBKMmoaBy8IWM9WFbqxbhoABKMkXgqwbP9ryRcuXx6wuOQnz1uWhyHz0dmi+zBLohXG2dgOZRfCv
/ckxFj/EC+eJuKGBoQ/vpQnWAeS90EcdTDSuDHrMzgY9JrhKv9gxz9Rz5zaXomXrzb20yfgEiAnO
RVvCpvEAdNygWZoduea53eVH9WH6iQnlxpuOFZQDOM5oy4EjwBchEUanMdmIKifGlAlRJwZCs0+6
xxpB94ghPM6xoT+fPcg4MIgM4VepAuD1sRnTooqAARIhlUfJX5UjReviLbSaPdhe37gEV1urovMu
FKiLJI/tMY6Qs+8AOV2D3gufVE85xl7ysGKY9ji6IbAKeQYO0FbguN2N9x5jHMAHo20CR3jTSkBL
K80yoybnRO09o32DYp/fCokTZrPddomzli+5CH4moHqJ6t/f49sTdG2b8flkHqYQol5S0Jo9sF2L
nYpPFfoZXaK5/z9LjMMfm1lS1EzHA5l+iOFJxuK69X0ZefnzbaxGV4QxLFQngFxnu3dqKlCFdqzI
0F9qrTmmGEiV2xJNC1Tl9Ed4fM4x3dxCmqyhlYtuO1sLmWZ5mFJgpoNoAcBl/R5l7xhWhmwpB0yw
aQcNSYwAwoOi7XR9G6hK9YIBPuQVceHU+gHAeSvvcN+bjuMtb+8BtvDCEuPKojgZx3GBpXgUnEYR
d6AYdQseNHZjPZgJpUkZeD0wosyspxAbwaxFQQyycsJzZLzo4uqCCgMYMLXmNJM2VnRli1mRimy7
zzM89NmYP4aZ9Nap8ylMWs4Zv31mKOnYv0ti/PFMYQVDhd7OCGJstFqNYYdT33Jaj5tWUOuiog+Y
HGJL3suU6X3U62JQLatlxkBc/H0LAuv41wJb2x7yNAzNDOtYl3A8xRER38u4iHaNsfDEbjYXQygt
IwS8IBbOuIV8kqW1S2QxiIvvRvZuohl23+9sG4A3ADoBOQdbtumR+HfpiGNWiO5ETAsQTo4D2OhB
YLuow/lfE/QnXISRAKiaat/DBPTU6n3tgWpWsIDzUTDQ4o9ujxmh/Le+rz5Ia8+P/7/lMfu34t0U
UNhGCCCIdpMVtlo937dwmxZgdehIUdEH4IjYsd0p0uKppQ1LCAY+VkvidcX4IMSZj2EQ8BQW69t9
e/QXX7/61B4cJrrrCF+/dvtiN7ukMxJtVvDqxy3Up0RrVQAoqkTnvpmtc4H2FyptqFWAVZXJQbu4
ByFZZSAmJ7/NMQQsueCdC+pV2JUAdEMPN2XmYI+emIriqJQiDQkp7DSmIaEtvkDq1yt9Hqxoa9vQ
sMQThIQKPVJmPWQA6EhYFjEIs94ZItkO1V8md4pqc9f+tcKOVc8gnDeUZRVBTO8k/yyuZmcH4zFB
DW8Ghdjj/BAfeBrGG9kDYDIXNpmHYh5lPQtX2KR4xHHfHChBF0FFtD33Dzypqq1o7Moa81TkE0EX
XoQ1gKP32UGwMxstdQ91EIerTbv1zUx8L6D6EbJA6+TacSjhHKV5qK0IcKNnEyUsW/GAA/LlFzOz
sr1WWYqbHngl35v5XZxHPB5oZwBLivCdxYR10QpNGdAKfMXV/V4t7KrFcLwFOkdEgcl3ZBDH1h3d
/Dkq7fV73Hg6KrSP5p5bfKK1UOaGYOrPhLQ3VKAAtWI8Zw9qzqaQsAFgWFoTsEUu0MTWewxKVZiT
ATui7pZxpBznFBwBedVEh0IzhL8PDq5+BPMVZr0QcyE310ApgwiQdLU/jQ0vK9+4OJCGQhEKPRGT
QO7z+lMncS4NaietAcYQEzuL6xdFhbLefZ+2cZ6Qt9CUCTjh297BvJoh5OTbFdH8DwyNWEodWVr2
ed/I1n2kxTs4GQSiGAhk9qsryjAUM2UJhsPgYuzcp6dlcBQbDJYOjztyY9/gOKkOHiAsKOcxbm3S
0WaMymEOGjNO7EFEyGOEPzgr2sgZLo2wXq2Os0kKm3FG4rd6opt7BTAXkd1/mHYO9LHopJa8q98E
zKm88dzbRhgMJRdgMQA2ob6AiRkNAfM77bJA5wRSudPoz3LoTZ3mSApXcY3+p5jbhuo8tGPAg41H
z6Q/5eJlXXQ1CWdZhcpF3+/7TnaT9a1NYqcbFjrEZRMle1FaUHOaibWugzXP5NhmEue6bXlYqsQN
CCyYwFBSZzzskBSNHEfYbdJ21riUnwZ5nkvJU1GY0XvVhk6oFUWfS6bZEjDmnG+9Ec6AgwTANvRA
wZDIRs9FH+cZANhzAF46FL+osHPpgR/E7jELou1bF8+zk3g8V7dxNZG1/Z96CnuOy7gZ23wFtyXY
wZPpWzvkVhN9+y/WdmFEZdxpLYp91STiFLRO9Y5+SPhn8KWPDFqFP+J3wyrP+vv41r/lb+Yrx/LW
Kb60zPiELJyXZYggDjMdqvMYqDs63qMUljR4CA7s1S2cEqHBeeSOCm5aBhxBw2FCaZUNF2vSx8US
zlMgPimdmz8Ofuygrzjb0aP4uB7y59lPXSim8lZMTylzmaiCFwEAgvIbKcyK00IEZS9pJvRpFa8P
UqcTdlQUiC41nu2hdu9v8ca5vbLHXF6lKWcizyXWaSRQZZWEII5KTxGM1DLrygQB4qBzTG743iuT
9Cdd+Iu+SVXooWGJhWF+1rn6mKCFeX9VWybopwPnGrjzEQpcm1CWdMmq2hwDYBPtJs6PqdRy/M3G
AUEvnWpxQAkGjHyMuwEBlElicxoDgGH+ydLkNIbNPs6Es9EXnBLN1mouTTG+PFvDAtR0yxhAnxYs
aM/1wOkyba4FkRIqzRjkuxHhCkUDvD+rPgadYu7CBuPEafddIZE/tDOnCLR13mgooRmYHgSbBl3r
xcePp7LMlhKSJREUlHXQGMfGizDI36fe2MehqHJCl9uto2A2cMh9ZdEGW93Sq1YwwzIjwaj8apJd
q4s8x3/7+oHKAtMwIuCCCLVZOKKwDDVKThJtdM5odObORKCqS0VHFbt+En/wuj7UAVw7CKoFigAb
2T8EvVnuvRDI3chcNOiGVZIrAM82aL2L/wfnkm50/GXgH/HfByuDhg/F3FJt6UYAlyTocoEHNbbW
FhgIq+kHYMTntJQMbxIkPX2ODb0Snhtw0Xz2bfiPUIf7NZnibDePihH7Ipqk1THVURDeZdm0NNY8
hsrbPMZJ7ZhD0z797cUHLJTyF0FkAax+7MUf5aI0V4IJ42TBCHm3gkYP28U5VBufACgkkA/j+AJR
q7KZY94V4qSN4dnopF28VA/Leio7HnckzwrjYIwwWjGJiHlaYdKdcKxAvokgRuCNJ93efXCxgNYB
Bwq9kBsCDrEqtFiZ068B0Qlk2OCcyVUFinTh8KplOY+N9mYMEFStX0yLdJQDQT7b40E/ZyzSKZ2C
GJ/mNJ70XXYgky3UboZbU+1Fp1B3lCBbfP7ro3FpmAXQtCRvhNDIIIpGfkfj5IRoCt+3sHVnrkww
B6NpoylLKrq2vYZW3dRY46vpCc/tsYRqQ3eSwHguH6FGCSFFhRelbTgi7CxllkL7DIw09O8vPOuU
jC26+RUurDO5xC695jcdrKQ6c+XTf5NgyPhDORtQCwR6kR7fC3N5oQpjJhhjEJofC7pnynkgoGTm
uNfbFEpG4wyIRRUwTCqkem1FnReoKM7iGACqDb9juilqak1fHkV1N5iRHUk/73/DjVsnA+MA3XKM
h6CryyTUU7EM4irLY1AUIe0+xn/iSsOgI/n7iQNwMV8YYs+KWE1NMpExWPKf8vLRG+/3F7KRT8MA
ghMoyWFo6YbTbyzLdq4ExED/QeAUrmTFTr1TfZxCbrpJAyrmVboyxrwWGKgBoXUcjl+Qh87vAbKI
d+KOl9VutMMxfoXyEnq39HVie7dSnVQYQBkGhMeTWz3TdngI8htatqNApiYobV71YyOEuDLJ+GEp
JeI0EpgU5e9C9auauZR7W2fuclHMIc86AZiieRyCAuzVfn9Sd8UbYn4veh2cyZEt0RK4cI4tt39p
k4nDaqE0zTmb4PbX/ZD/BNzVmuZH04g4F5i3e4ybiLJ8XtQFa4v6H3MrY4yXV3/YchGXK6ErvXRE
SRqv+oDvEwsPelg5bRn6giq53So5g0DcTuAhCGTe5jGnfcrTFCUlmIT+cGJpvv6i+ZphJ8C05Zb4
kLkzcrbR1n3Bn9AmLjzlkJ1Uv6NzilR88++rANe3gm7RxRYI2pwaco7fo5jIzpeniMjWovn3HcpX
AYW945cbzSRV0ti2+rjCSviQPKsnIJWd8WB80105IJ/EUoG12//0Ezfzxf1q1xZFp5iO/FD7ghMW
luHOQadaJQ/osOV6kC2jBgIGUzoder34vioXUU++Pka061DmBoeM1/p/O9dP45YLMzrzMCxoVhe5
0g9B2Uc2JgidKOPErjd6NqwJ5kno6iGtoWk6oIBOWyCogBoexiNdxTaO4g56QU8Jt2616Xv+3T2d
8W45qsetrsNm9oc81ahaKUhhQuivG5JVvv+naMVLYTaGnK73knF4oUDSQinwydJ96Ku7cde6M6Aw
rT/s7p/ZzUfw8qsxbi4x9TKKK1gavexMW6hUQit6pD6Vr6/M20vG1wmDhjZ9ir001ed4OBvKr1n4
xVnQbWsDW4dRAUyJUV1ANv1ra0xozW02BIYxHsyw/qVKze8FzTlLU5MPYuaGnWIuopiLVyEpHI71
TW9+YZ3xtRANC825KTGLGaQy9IwHn44RCO9L40BbyJat8k1QOEZ5Nhln23Xj1HQqVgw2aYvC3CWV
94RsfDjk7yCepfyAGJpnPlw4SEk5RHkbKH3sTpnxiG08SML84/72bTwbaGxghAonEmPkLIaIJPMw
g4+pwRhV80epohcjbN+kNHSFATMf921tLQlNFPTjKE8HAB2MV2zF3JhaoQmkIg5KfX0twdOPKd9/
7pu54TKFz6IESICNoNEAcAfzdYYMaarYdnUg+kBC+aZXRYjJoBqpOZ2jWZIdHhMnfhD2U8AfithY
JJICzJNj5BQNd5YjIl7A5maW8YA+33Cah/4ol9lRGcT9/UVufLcrM/SEXjyvoVRKZtpGuNdNfDT1
+UmtWmuOgWhV8rf7pjYO+5Up5iSKWRfrWpjAM6oQ7SKf5cp7ZDYcyJUF5gqnSwzxxDgfgqZQHqQo
28dN+QrKMdcUp8dFbFUrFfP9shovSHw4h3LrhUO7gipgUgbam/A9TapQmVKhD8gTOeSPzTk5Zm7s
lTvJz14x/9Q/dJwy7VehnolarkwyDxw4tRsjVMM+kP18P54kjCJkB+A93doVHmZXPLU2RNR2rXf/
Q24ezYuVMk/cYpT5QGR8yBBE8SKo0SoLBWKOa6SX697amIMpLEK2tC3Of9ukdlpV3hAmvtbOPsjq
3M7k1QR5a2IOJ3IGYeoqfL25UF/FTj9USbxbSt5gFW9VzAnts1mahwRmFtV8AHWTW/XVHpSXHpiJ
PdkcOZu4vSr4SdoOBsCF8WCpmpQd7lyPVzsBzOlXnbxLOcdNbtqgSH3EqDL+zdgYZgHKJZigCtLm
aTAqS85ANljznrEtZ4wpOFTzKOyB3AQHiyJ2VZNjap08oRZ9qqzpIHnEnX7HwDdLIFK08nO8i+zq
pX7gYbe3CnsoFNMpMQyMQAaKeXFoXVoBvrNHlxBCnafJV3Z0+mI8qP7kqJQJ7zDseNT4W/7ywigb
lQ9Sl0SjMPeBhLq02vyMEw4qcnNP6WwhSOHB4wEKmmvnr4Woc2fF1Afaw/oTdcrTZPcn8aF6mA0v
/BV/hC/z+/hcPy279IGsHIe5tTx0Lwh6oBoYi9lytgRWCpKoZR/EkCbqim9LxOn8bHTNwa/0rwUW
o9DIPSRB9bqnWH9w7ScHbY+N9IFMeuAWb6irZd3VpS0mv8nrkoD/Crbi/eygphYUtmlPHga8D/x5
lU3Hf2mNcfyiCADEasJa/zNHmhEdyVvigoTlFP/pnMUZn+rvUTDseBznG0wsAMsBhqCidQJEBOtP
RKkLMZeZw66n+eV+cSkFkw4ZBfCRmq7wLjwMJyih7zJII0c/VAf/fuH9iA1/gwgTqomYmqTD5cxd
XMNFHgTMpwZGD5ZH47WLHkny92QfMsDhgARBgg2q1izGNloabULnvAtS8dGA1qgW+wXqH3/9jl4Z
YR4D0J6uDfqCXaADsrmkqdWEP9AW41j5ivCZo4miImZOMPWNMXs2NDfDTIwSZepoV0LzjYNmTw/V
87qXdsKZOOWf1YYSOcZ60R1BOPtOhUyR7DyhP855jTZu/NUPYU4tuHRFEPDih0j6czK/hITTGd+Y
kMOAPsisINEL5O1NwL40ayWC7r9DRlzvo2MbTH9Cv/bAOOwVdrjT/ejbeFYO8a4ERtB0eLNxWxXc
K/tMrcogI0aJ167D9dAD7TDui6eM4GIofnNSD6o9N1buk+f7p2jLi19ZZS5EI1XhpJiwWp7mE5lt
1Di+rTtQ+WIgdXGgE+iKx/RhsfInvifauIzQcsJ2Q6xKvs0uU90MyThobSAoGtQJR0uadHsteTdl
q/uEljDwuBrIcdDAYIIMjCIUo5ksTUAmKLQ0qx0BcDWAJK2fI1svwSg9AAFlHgV1stJJtZb8z7TK
ELnuHLHHEFBVv5T1seBG4LcFWoWq4FF+CwX+iIWjaqO5QsZVrYL2c7Hb/eCDJljt7ApjbOn7ahuf
mpe6y274aH5Ij5zvTq/L9b2GbUrwSB3hraZMhNdNyQ2pQkkNsFu3eSsqIIcmR3LFnZq6Iq/c/QW+
vmeQ3u+LXLHTAQdJJRikXTgN3LS59PXIhRbwO0/6Xv11f4XU/93ao8SF4Nm7Vayp5ymBUC7sxW1j
iWn2NEW/MCXyPeN64o2bSwF+eNZwkr90Ia6XVkuoX3RGWAeLrzfO4EY70ATRcm+yD3d54azvGlo+
Da+ERzMlZoUyYJToMQKFBcI6JpMayKp0oSDTTzg7dEfnY+joducQr/CigHBIRraWeWWP+YJSKolQ
QFKgTB1U0LFWdrFnoB6a7dUDBWFR9jYeyJ5rkwkyQ6oLD666Cr26yW1/yZkFNglXfcpe4x05tX7o
Th+8vtZGwA5qOowVUTY+ymPBhGNprFdlXYhVINKJXuNQfusD5Zi9YW7Wr/bVaxpZaEkFDS8j3/yg
YFxF2Ybip9gAqejFvs+bqcILpP/UvcZPfBWU2fRS9n7J5d3cKDpQCj4wYiIgA7COBRZn6iKFQjJQ
ezi0UIl3E1AfDN4A7W9XBbzYdLihLn1Pbg4tZjMoN4gCFDrz3qBh2BdJVeHQHoTYyveSJ1iFmx1i
0IjNra0+ZHvRo0whNSRVLN5k9O2LgxUD9Ys5FKQN4EW5vqnJEOal2mpl0PafZRos7VMv877ihle/
ssFck7wDFb4RwQaoihS0hAB4OIPESD3OR/W8BMZL/z7/s4x24SVe/NeAOAWc6+DMAYwM/7Dhrd7M
a6LOchkskm73a2k1Jq/Ht5EYgWgIRSqqOU2HFpnXtCWR0Hd5VaLHF+1M8L6NcAHprkSAwL2JG68U
IPxALGG0XqL84tffC2/zJE/AXaJGJf/JdtEBT9Tn8MWJnXnC6/0XY+uJAqsurgMAf2BIYE+HMZIY
7OZqAaiy5sePFGrf73Rb8Ve7+ZV53Luw8URd2WNOSr/MQ5HJegEHjm6pCbEakCKsO+2x83S/qC09
typH3vFB/htuFZSOKLfrGkAkeEKY5KFVSZv3paIF4HOUIAidynlsdyXSauhqmdGvOc2KD10sk0Oo
KMnsZLWafAubYR4cs1sW8JAi9S8eRKhJHRVhDTt7kASx8u9/kNv9Ae06lVAAHooyyzP7I8+mUJTG
2pyV2izPs6D/FnJS7UQz3A1FJe/vW9toXl+bY94aoYujadJU9UxM4bWWgbuqB6ttgE1vV6caozeo
Lzldr3ia/piFJmB7j2aRPxjRrxxiM72MkaW5P49C6cRS7cjh67wMdhR9N9AXJRGmBUfElO3K2SS6
CdcOFZ8SPg0pJyWjZZklM8q/FA7mEmStcVyU8jdiFU6p59ZrEtxCKkRFNS0wGXJ9C4smb41MArFk
N/aWkjcQEn2BKpV1f/9vvzbYoiiwEmUXJAVsNNxUmNTPlRGUHfI4W1WSJ5a4Gp9JBOrAVuVViLfW
BGifSAXKkKiznoWAyGEFS2t7lqMCmiB68QwVrMJqK42n/LDhMCkNFoYEKWYUm8gkdmobQ6t0GuVg
lBw6rkprjkbjzEA8/Ff8QhhYp3+g2GwaUH69/ljYQVKHRgXlB8fwV8SFQm+hsISBC9WPj0aNWQue
m95Ina9tMu6EROU8lUodI5BIHwfX+B6d40flNGRWCWZfR9uTl2KfvZbP2bfGw8dNPF5dZyOPvf4J
zKsUh21YQLUvxhjheBrcjOoDam5/yo6dH7nJg7gnkSN6pdv6kcft29++U7Buyl8EfPjWLKuxFo/D
UinYdAopq54Hf/wi04nsERAP3mjbl9+7vvLX1hi/qJIsiuM6ifFuhL74lu3WY3NI3PqDYiKEg+z1
bvLa7RsEGMOu2rUnpFwfvHrFrd+hPwJ4QAU3Fv1tJkjW5kZsFLrhfVdbcl1Dg4NTkdmIw+HR8BiD
0BOkJCDjvj7KkWFOqtDCBMFrHB3VnfojedLP6kOxB3y58QoMSeLF4jFnbBRIr+0yF3apeiWK6HGW
fcNvXxsLsxKlFzqJXZ3ExZuR7BwgxRQ+82pcX1OJ7Je9XDET7zSItzJoIuEcHfK95tf7DHM9jkhA
TYjqwHOf2tL3+D38uRAbJPkvi8UVI7nNQejaIbACwCz4UdiqflZGA5W5imhd4ETe+wASh0ARjm4c
WesD8Er2fa9/64ev7TGuY1hydcoL3ByiQw1IqexKe04WHpLw9m2BFTyEGBvC7DkU+65PElAEqUGK
FqTB5jkzGquQlUcNE4fyWP91BH5tiXkrMUsHwS8SxYAyTKdQFLyMOz3JWwyTxETD3AtFBxOjJ6JE
OZ2/AGeA72iftUuTp8zJAm6wunXfL7eQcTpJXEcQ6opjkDpGO7DjF9YiecP0NRgOeQEvXg6oAfPo
FugVv7kQIJKgYQGGcFjHatQo4vfdZASQ8iysbqreQPLxgGkdW6qF86g1KaeqQm/YjUGkAGDPQm58
Q1MwmVVRT21KfQ5IpRD/U9Dc3wsmwWUiWPs/M2x7bu6MloB00KCs9IPVh2Hj4tVe/zpwu7bCHPu6
rZahWLI40FcoybWyvSy/oCvKCdw2sGTXZpgzXxhdWbcr9kwJyr3uJQfiILOAblHq8lHHG6cfbwEi
NoUgA72R2SFkEQo6qB7I7Y9xnDC5imaqrruCkjr3XdPGUQC9kEh0cJhS3VJm93K0HqPRANVtJFe/
ipbodpmpx0quM0sV5G+qHu8yczxoivB53/DGVTOh+QoBNUChgAhhEJW6Oum6MGkkKA35d29KvyfC
BQdvbCMk4DGRC7UuDAZ/5cIX5dhcabW6TVdQmodF+mPRknYPohvBnc2idDERwpMe3vDzsKehjSSh
Rgrt+WsPXKZz3xbNqAWFAvFG8lT1uVuKvM7b5qp0qApR5SI68HFtpc1a5NNrOAeJPuu/axSHuwMx
iwRAY0gh5q44qyg7/+3XomNVgO1gkkBBfM+4Yw18UHU8gOsIJ4js9bDI900Z8SqhtyuDFfzH0SUA
aw84Tq5XBuxc2zR1ogYTgSCJnNpq3Tpa/amGz3+/HFpqASYDPRO0xK4NpapRd7reqeDvET25WWxh
XDhv5K1TB5cdpWnHZ8JMJXsWRCkys6zXm3NfhZKLUS7HjObZWmJVtnpleA1VgVO7vr1R2DQIPCC/
FNHgY2erKhMj90KfoMtVlQ9iLHxo08o5BrcHHHEq5sSQ66GzDLLv630rU3mGTEbZnHH+jm0p/Ewa
6WEcZInjbTc2D+MxOu2bYYITCfm1naHLJVGQGwICbt3vQGy8tJVFtGd51qyxljgvyEYMjmUhs8Hx
htIPTsS1ucQQxjkZFBIIu+aP8FM6gR/X7TFlZA/fZtv0lz3QApld/bh/Cjd2E7AOKqOFSriOP9dm
JzGN+iQda5CvRfv/Ie3KdiTVle0XITEPr0AONSRZc3X3C6rqATCYGQx8/V2uI52d6UTp2/s8tLrV
JVVgO2yHI1as5Sl6aJTxNiHd9rqZFb9A/QTkCJhLDkAV9u4COUHPLsr6WBG6Mexko8f943UTayOB
thU8A1RlGJMQ0veka5eFJvVR176xloWK9mJ3jWSZVowgRQM4KzCfUD8QM5fa0gzDkpvVsUYCD6eq
VirbMp0kDzLuwuexEXYsrl1oYGD7Is98viienXZlqo7VcWburQpR5QHsEZmS+3Op7zz6p9ZkXH+X
4+IpObgf0AdQohMnz0pqQA/atonsZniBGkbu12N8T9rs5/VFutxUsMPbY1GMxuEn4pyTYmqT2rOn
IyAX0TDPN5lS3yNEexz60TeIZUo28QrQHwaxZLh7EdWi2nQ+lSqa6NrUTOrIY7Hjg0QRDVstpOIq
qFu2SQJlITb7TZX8zsb6lzuiCen6gC+vk3P7+rl95pqNU6VZeyxwXWVJEZQZUhfpuNFHJomoL/cY
N4VGaa6ywy//c1NWlg+d1urmEYq/oMgZwDmAYOP6cFYS2jACqToc8zg2QEh5bsRuO8hyeVYVac8z
SLzpZinSEOrZvoJOT2+X136xmQoTwskHWf/Lmo8C54McCFhMcckIN/OSLSlenWh6zqne+IhP92qD
huTCLCQMAWsTeWpI8JmibIoMj1d2VOJe8fMWRSWVlZI9vrYTTo0IjlE6NiQDFDRXd17/3lY0SGta
+m6ZeH5ixN8NcCBcX7pVg5yHFYwUPIwS7rORODX4bg0QU7c3lRMZWu8X6F8dHQ0GZcWr1bU6MSa4
CRtjh4DngUFnjU1Br81OMHcV6tfWMG2uj2vlVcTvL89VwX6DcpIjDCyZXLDCuXkcUWZsSQN+n4Gp
AJQkuySxHuuMPJWV5QSsz27qZbrRG/u2JKNk860OGJQ/uBqQnURH8vm+aKwiQbKdoiN/ssOqahPf
Td3dlJkSPMmqHURXaA3mCXxX2OQTUkZzFSdx1KjK76yzXwyzeMkU6380IwyntnRlLCnMDEYNhtnI
7B9HT9b4LxsL//nJ00jP0R9EhxRjodNTDiUJViiHzpAJJK1uZ8QcYLQxTZxbghlvaLOBaooXVcmj
W3xoyh+JA/KD5/y65iUhEAmAmRZXqAh7avLC8yotiyPmlXvQ2UdQorsz8jLzi4FUgbmUL1aqgs6m
Xdyg6kG8fP0D1ubx1L4QES+5otbugsUyte8ENTCmvy+N+S+Oj1MjQnhFsxbyVQuBR/TsmzLpSEvN
8X7pmjvTXkLaTeH1QV3GQGeTKpIlgMmPVO5YxFHpmbXfAXWGa5OGzry8EW8I48F6N6cq/9+m0hCO
fi9J8pmVfHuVyMe6QKyzH2k3bK6PTbJgIlEYGqaUuhrgkY3+QggAnezZkPLDrp330OZCQg8BHc80
n++uplF64BdccB6yJnSMpdlMRhUuvfKqdMPk98vUSVxkbaOBIYGLhoMh5iK4y4HIsAYEzVHrvWr0
1yIj6Vx1iZPfLxz0eZp6FWSE+LSV4WSlu0IHUihK2bEGoJCBhPb6MsnGI1xiSmprvbpgPOqU3aUK
JCP0Rfu4boN/88XZcTImce+Ci6hbatgwWB8QB3SV+j62XqfF2F83tDqYr8sfQCSEh/znJ4etSacG
etmOF4Eo4dFN8oc0niVjkZkQDlp98RQNLxYvMpufA/r4i/jtfxuD4AAFKzs8UjBZSnuw7Ect/X39
968UpHDonEySsOLL4I4xQ4I8on/sR/Wt3hqfk+oX705Qg9buRr+vb/tXJfReZGo/q1OHLkaQl+JZ
dFH5r1qmo/Pa8qLJbvekdw7ttEii2tVD58SEEDnkFMDfrDOxO8GstoCe3mt+d8Pfxw0aEk14RaL9
xkRa69zLimFiql24bhTrFZC8S22GYMJ3w2LIegn+a2U8yKiCWBIPZBVxqzAecPV6XlMYLlgHh0Cj
3dZWYhQQpSTYKzsUomUACWJdAOET7ZQjsNOuPbhR8sb7U6rHHJ0UyPRveN8IfQZX7/8HXXCZEwcY
68SqsF3bqk8VHbCfyNxle5Adqr5HfVIc8leCtORrsjNutU21LR4ZkCLjY2ftZDDUFbmV808QtnM/
V0Oj6/iE+BDv9B/mLfvjPU/hhMxUutWeuoP7UO+9Q/LAoczpron9eMu5fvpA9UupAuTacnMmRJ6o
QqwlygdC+lfpVLt1ozJtH4ba2NkMoUdiSY5JVDguT2TOQI8sEtLnXK7u3IUTqwGNGF9vfEbf3OZx
OeSbWgOl8THJpxIdehaESQY9MdRbNi72oZ6VosDLDRJ6t8XkOcW2nbSRPkOyW7fx/2ViHzsKkZhy
sC16r6AH2g3cHonS0CnSdNgnA6jc/XYGC0uIL0KGe/ZAQ+uDmU6xN507an3h56o99/dZ7qjxrizG
oQ4UJTPngEEZc1uajVIGZQ99g62mE2ZuSO26w9Z2C2gP0dFJuwCsJG3yWFRmp+Hi1IpNr3Zlr/l0
NFIjjB3onG29wVWSPxZZyrt2tku677SiAkWCkyQ0aI2RVHtm0c64Jyh0NNuu1hT20y2c1gvqvhyV
h8q1Cro1a8OihxoCw+g7Mjt72i4sMbV7zyo1a5+M2VAEwMozfaOgdNAHxlR334FLSkH5D6XPOQDq
Urf3jA6zt62plX/PUqZuZoM1nxNpYi3o3cGctvqUOGOosyYhu9rN53yvsWJUAwU9qSA+R/FIf+gB
WNnZdlY6z7aSxL/r2RySvY3/XnYagr1nXU9U7UDbnnrbkU5owc9rtd1Cp2KM71xKbBD79Gnfh2as
KfqBemWu+54NMet9k5oQTVOUMh0fy2pMkd2ZLfQuL4nqFXW44B1nUX8si0p/g8Q30YKCqsYQkB5C
50HfxebyNJnlUm3MGkmwcLGIM+7YnEDdtCwMB7osIMdEl4CZIfm88fCOcbaqURTL7UwrpQ7bGoRi
EMvw2tRnhZnP23ouFoAE1c7hzyknKyKvmozUzy2wRd4oCJQ+mUfqMcDTq0BBNF8UFtStN434Kr3B
mi5NbW60OcEvjoEJs/czmny9WwKw7xI2LCHVbZXOTXdXjmWWg1s70a3QSlsXnTOD0+KMBHJx8bWY
uKMPVRFz3lgObdvIiqtcC9K2ItNuRJPRE0jXe/1Fzdqs9WdnGlXk2AuNToWvVFaT3zQge2CbEh6O
fGEKpqzb0mt6ZYelGofdspQmvbe1If2kbq17D93YGdVHmrSZHZDSbZsN5Geacjvb49TuaY+XV4BW
Bar7owoW7q2WTx2KqCkBPsFu2/4H2swGcCg2LUVzammAPLigutpuKrdIlsCuUtJuCING7E7T4jLb
VBOKETsKLvwi0N2kYFui4Wx4WKquMB5i18lCo5iLwCxntjyMg1EMj12cqtUNMd32D24VxLHpgtnc
dhnRnTDN7EwmE7GWscObFNcxoHHA3LpC0ATuitxQZ9uJqs34rQPGfQtkXMNLC7/UJOxuytvKQyOg
DGLDj0khsIVZFNGg9cnlBQWzCUJNvewdJ3K9Gh1OCfglRgrRMzXZs9p5Y3EFApRh3F6P4FYua15C
4bobOCIuaFetdlFU8K47UWJ9K51dzymCtcOwyLCGK7cR7PBAB+8cwFyEQBFwiVGp0PETOZMRNkP+
oGRsnyrp5l8MB0VjwAuRwLgQWjaZotetsTgRWaKm+Dl4f+LqW1F8XreyAivEXHG9CLCa4cUo8mcb
ielldpe7kbKftvYffaPdAXbS7LoAfEYB55DuIGSq9pvqRQ/JptjlMmTj2nyefoEwn0WCBc3rxI0a
6HDgANylLNmYVru7PlKZGeFu1zLdSisHA7WsKuxLz9emOFQLGaXxGsL5bEKFZImBhKc6mNyOr952
H8ldd/DcRyWw77NDuzHQxtOAIMp7yP6QwAuLzfIxHtpD9tztK4kHrUQznBUdUmPQ4YKzClmAcfb6
blKIG7XAm791Sbn8NodFpiO6agXNXy6AihokqoTNbqU1FDpQYImIo94uWfmMu1/yslgpkAJqgHo5
Ur2o/+IJex6X4TwpUgdKRNEQmLvmrYq6oAnckCpARuGq8ok/NqCpk51jq0M7OT6FCZybwYqNASeK
pz0oKrTEmIxmdUW2goMo/jmhhZEhIrEQ9MGE/WP8pn0b781X5b2afPfBDjmtUffS/TK3zm3ygAdO
WO+aOxnGdG1fnH6B8GxbUIdonBFf4C7zvtTsj76YHhYQPV/ffl+Z0MtL4Z+RCm82w1pQwQR3aMQC
Nehf9MDx6Z27IT/Q8xoAz3zLIrcCBQCgzCFkUXbuN0S+1Ut61xzlXbGyleU/P8mIZMs849rHx4Cm
KGT6m6LKqJllFvi0n1gYND3tnRzTGrt3ZERJoG4kKar12/3khhBMKMAo93hzO1F6A4JeBo3w+/w2
O9Bv5EPfcm3iOigDWQPd6t1+YlTY7njWjN3U4loy7Xmnzd5uGXXIXjoI7Tvim6z43sWTjGKQXwGi
7yA7giIu6tRI4wtn92I7Y5FPWC7TqT6BB7s3mPfeZ80LtcpbvR7ervvqqjkD7328BdHrJVbEaWsr
TVL0TqTQGAJHRvkj0eYfzmDvjcF71M1/UTEDCOO/9jzhnBnjHBgJbg9quw9qDJJCSEQ+W4RIxrW2
1U30PXJ9KNCFi/AZSpJFZzoKgEMyQLbJm40NejGcwHRzGQPYivsjaQIKfJSr0CgnBkm627vT4Hp2
5GWKX1Z/HGkry6oFG/hOgHSgTncBJzBTZhrUtSMD9Fvj3N1oJd1c9wOZCcHXS2IkU5tZdgSXw7sE
gilMVr9Z28ToIUFnKFRSvrCq5+eEFaN/BoVfK+It24pfhN0r3blhu+HpFN0HuvNV/2ugFmJX+DYy
WpB3RGhwblKPFbesB8MCtBe0FmlV1/eA+xUSZ1s5KHjnG7CdFiDu+OvcSjM0bADCwoqKln523fQd
ojfvSVw8p17+ioTBgaKbR3Ikrjg4WIAwY6AcRsQsMtagzd8Y8Ni2ojr7cLMHbXgaiSQWWfMJG/oB
kO4BeB8Jz/NhZUvSak3dWZGhDlABsVHyJU0n65xateKivZSTT4NbTliiudbcyklVDKSIe7COKH/Q
oZ3/m9lChyKEqsAMCJzv+VAYSTRGkQuLqOq+x/F0R1VyIEX/94E31KE4EBaNZ9zQuRm7IkVLEmpG
CnCiGVRc8iLMcuZf36trS39qRRgMJEMWg5SwAhERb/xTt2+2lISAz7pwDQHfgj5JLAjeSiIKJU3V
bswAAYsIBLbxggVeg+BSsGwFF5ItW541/NKZOWHiSEqGZdETM6qWG5MdGis9LtOTW9wv86FoXrHB
0KIp4z9bnceTMQrz2CxT2Vh1akYduTGnx6X5zEyZvs2KDRw+EEQEmoerCAqhoGbmuQ3Akh7FVeJT
+Lb55lQf1/3hcgdBkYw/FyAaBr4/scdmLtOYzTTldHEMgOHpQYPe23UTl2HCF80SbwwFFBqY13PH
VrNezxuHtcc5ryOmT0evy16IRe7jNHtLGwCxrtu7nDY4H4AuKOoCr4cJPLdXFbbLUIlsj9YAoGaP
NJSvJoazqdFSsr1u6tLTQeKmQ48BrCWqcYG3Voq8c414aI9uDuFvK3F2qdFgYBb9rBL15bqxy3oH
p/TgtWrk3VGdFF7MrtXMBcQ4m2MNAtSq/eWCiVxN6nslHcMiawKkOEPkJ/9+NjGFpg1+M9gEguh8
NpuYqA1rm/aIx0D2tkyq85Tk8fdSnWTg9RWUElYLN9J/tJvBiHpuSvPivlDRDItet/5G+YS8MSTY
vEfOUQ9pBMmpvrZ0p8YELzF6RIAVN+bMJMIr5wBJ8yBu3M5nWS8Bma94JA5DwGpw0/N/CBsZYG/T
6CsdLzSzDBP6E4zngaHLGg5WYiRwWCCWQBc96FaBlT6fP6YNDjoFmwZimRDn69AGHjro4R9BoGQ9
qgNALz4n3Z7+/k45t8un+uQNR/SO6KSB3QpZakP5jksBHMCv171/JblxboUfMydWqBZrSZXBynJk
UFTV9p7j93cD8S3IVarIENW74hVNOLK689fqnF9n54aFUKZxm6xVFxjmoae1LbYJVFA6NLaCJx5k
2DKOxpUT+WwVhW1u16hVDHHdHFGawOXZAFT/LJnKy5jzbEQicIhjtJiNSganxtfD/oXtGtDfLY7v
3vcbfauH7WP7Sl613/KWqQvTwMZCiIljcPG6utjjuYauRNUg1TGusz2xx5vWBiG/229iswmqEdWt
RkZoe7H7OI8zZEbBfOwioy5CxRezSzW9AlRcTQ5l8qO1Kr8eJFDVyz5owYjgJIXWdsNAwZfTbbQK
zFkb+tbf48Vf+uNzE9BAe1p4MzSvg98QP44PWoCZP7A7WRPrpbsKXyL4T2kbIAvmzD3dJn3oogmM
Wst7vpuCaQOmF/Xur3lezuwZYrSHnjdjcHLYK6zW9/RHI5N1zF5ufW6Cs6GACw/YKTEQWpouZlCP
AH/WPQFLjxlAV+Y3Cmv5Lr4fW1/fxnem6jefMmnDyx7oL8N4wCC94aFiIlwSTUOUCUl3sKKFzRv5
ZYTaXbJvPpaw3KagKOs3tY3e73lPISARcgYoyUZddV20UfC2PxRTxF4KdI4VPThuwBEEmYwNelyj
4QcEi8iX7VE7WF/qDbJ87roLnZgV7nwjiQ0tq7wSHKBqoAd24H3GD14wBa7PXnrYlzx9LiJETDNC
Tw6J40UpsVVOpzTNCncuj4sTA3RV4vFDjeeBzdomNuIdyQtpPoHH52eHOkxyg/wtpPJGlfPbpOpR
bosXrKz3rAGESsCRNt7Vm/qt+mX8zuRcUyvnHjr8eNsdjwIuIDKUTRQkxoDIm7t5AyRD6S+fcR/G
L1oEBCVyGDQkt/P78O6Bld0Lr/vRxZWCwZ4aF9azKqtFo/1YHktcXhmOeSILAVYtcN4uzmDCW4nP
p9POzAXVqQZkT6Z9X4556OEIvD6INa8EFhO/H/hx6BKKcb2VOxZbPIOCx2p444GNHY5Bd79sOEWX
Iid84ptbcBE8iNDqjboQ9AnFB3nnpsRmrkZBpKEG+b44cgkjZ1fsy52MP+8iGHXRbYCUDJjWHJBZ
iZ1tTj0pGQh+6bF1laiud8kvA+iVyYklG+2SmgSGIAWG6x9uD70pIRLNcqNRwA1Cj8mHeVvG/rIF
m9VhDnLwhKThT/B2t27Q3GgfJhQBZBXMS5I3wbrgh9oygVu4hPUhv83f6hu6iW/Ml3L23WNh+0ZA
/DyU8qGsuObZkPkZexI3lnVGMy4UC1ZREvvqh/u7AH9GvQHIYdoYG2A4yK3MqMymcLokOumZwqe5
S97H9r6aY8mrbM1hHLTYIVKD0gfAXueDMlswNPfMLo5L3+3AveiXRusr1vg8Nk/Xt93KFQQFk38s
CR6DG8hYWhOWWDe/aR3qT1YfVJbMMWVmBNdI8i4fwK9QgEgiL25VZaMHUIU62DeV5/duYP1Ru7B8
LAPZM3BtpU6HJ3iHNnqTXacOhseQpqSJX6kSUOnlswxef2pCcAaHWB0kezGDeB1N3+xbLeyfu0MP
bMdOOeTL1sDLJd7IsteXVE9fZj0E28jDIbnDL90Tv1/KzNELxSpw4wDM9RvMBDi+WGh86Hcy9tj1
SfzHlBD8akaHzsICI6y6X1b8kJDv131wLQ7DFP5jQLheVHtKAZqDgfyPjftT/2A70H49A7rSVEG7
5zKuyU/9TvlOw+H/o921enKdfICYwzJMmhFrgZvoj1q3WdqQ4sBUNk24sDDv9l+co1IiqfU98d9R
i7dCgsxZvhgYNZL1oZEN98xqX3KWf16f3bXw+nR2v4rvJ57Sl/boptaXpxhbpw5NO1h8Ht8CbBYG
SuPb+/6Vur7slJSNTzhaEEzUpttgUg0VfX0Gnf7MjNwtniyzfplY4lsBoAukA6EJq4l0bl2vsiL2
MMB+q7Y+FyDr98oE9V+s25bd/bXegWBO2PDQVGUDrvPi6KE2EaRe4/qQ1k2D68u2uulOBiXs725O
gR5r4R1giPLJUgFeKmsNlpkQ9jUwmyNA1jCRUidU69FHmPTXFxnXAf4KsAyupi6MwqltJ1OJkR97
1FZrZyA/C9ZvF53mEaAQshTZpceBOQAdiLanIbADyOL8TIQMsNu4Zp8frbJ9BVPiK3h+PjqNvl1f
mq9M23noeGZHpNSpk0YZimTI8QY3tk3nLzfWXnuP8cr4Mbx6Ww3ybf/ZX96O/nodIwr+MFcLGnMv
O5pXfJ9/igfnByc0OISFCy6p9T5B4wwmOBxDLqxTBd6TiT7kajvf2X9bMoXgJ9K3SIaDUeOSsAOc
g7abWSo5Kkr/3NL+obe78Prcri0hoFroJNSgTYRa8PkSxnE2W/bUE7xlukCvn5BO9nvy+38zIuzg
UXfm3MsHcmzzOkjTEVQg8zYzZMJ+a2PhrNl4N4HO8qLkNxVOs3illh0t+3NOH/MWgbgUh7kSf6AE
iygRsDDQc18APvXFVQFJVpSoDaefyjHv/BQE3S50IdvCT58aaMLJCWUvWyPAGnRiVdQs6Z2Mor8F
VjkjePmdPiV7Tnb2SI7ekw8hvMHXv7s3w5Zrp1KQhKXQMXAMPy99puA19/dEhcL3CKkcOpDetuIY
ShG7eAbNM9192hTNKs5dfOME1U2LDiZvZ2x4LFFssuf2AHIbtB9I3Fe2GmLkbpRVQTS+Gjwsq7de
D1LK5PU9u1F2/S7NfYhwSlOCl8mH87UQLlqI0Ffg0oNN8CvsYVH7TEBKme6Vp58TJHmNzQIezG95
GD+5KfoQJEf8peaBMPX8mjmJLxpAFcF2/zXkodsWHVgp7d/t87TnGTTw62mz390Mv7rat363Oylb
HD/UhcP4zBOFE6PvPD2xva+VN7bgVW1+NK+IHIdX6B4Fxi27T/fuvrilR+VGGzeyyV+JXc8nXzhL
YrOsvCTF6OfA3lEbT4AfegBQ+9Yug3ncW+BUb/36Ecg6dY824f8HczVf3osJAOcFSC9ABnSh7eCO
NWiGekxAfJghOp5t6AEaN4c5JL56N+ylz3xdYk8YsdV2I5IcsAemt2RfbOmuvishZYFmMKhNR7M0
mXcZp6A0iVAIMB2Uyy/KsFY6oOdx5ivMurcu/mFPVgi8TtiNuU/dR5J9Guo3E2hJ3oyhQxnW2lpD
/nL9zrj8CAN1dAP1bQ7mwaece3nBbDvvWK9Eernk6HixIYcWywKYVSMGJy0Dvu8S8AKarDjTY9AN
GiW4j00kiGiNno1/MZITI0JMZrBq0IYeI7Ga72AZ8WPwl/wLC+gVxJW3Judmd1nrUQXDQIB8S8mw
6TCa6ya4k507PVQwEB+ATgmkTRca8UD1jfWYqGAc0MivvFTugN+9MTI04bn1z+umLq9xbgq1CQ2z
ASCFcMBA4Mmoa8biSINUz/hW1jvTkNSX1kaDBCFvFeFoJzFDbtNqiFULBB7WPPkk/ukmMzA1uT+5
spifL644b6eWhM07JGXv2hSkAjRRgimdgox5PrABASAAg2xYK+6MFJYB7AnkH5H8Fx4Yud7RVBkx
rJw1z2kyf0dHvizIWhuQCbk9XlyAJREU33bKpKBLCzYcvXnMLDe9rfJlfELRoQ/quWnDRUsmSeft
2sA8nEm88QUVRxGYpgCPUSELCGqGLE+2tleRbUJjWVCzks4F9xqE78C9BrcA49D5mdOBBrUeIfeL
0M7duR/Lvt5rS+iGU6AFEM3QfZ5bIgG6rDqgw6UH/ZpXIpEMVAjnEzNFusGuTPq8YOiX1nc8n9zf
cD3B/8g3myD53LEbfa/IM7qX9xlGfWKWT/5JPBGrNWVMW/ioJzxpmiCxQgX9N6iv7urG9x5kQdua
C50aFDa47Uwt63sV45w+EoPfHzaUIQe0hyvoSR3//vjFXnCsL15WCE4KMBi6NHntmWAHtvNJv9Hd
ie5rs1s21w+tSw8FBRYn0/NQrVlhFAXpltvlkx2NmemXTulryfu/seChyoB9h8oXn9XTZdKGuu6y
wY7QRRBM7jPg8JIz/nIMHHMFhi0gCcBRKtaFFQiodOgeAAC9UJ4dkxwLI5OkHlfO9jMTgq8lFVg8
C61wosKwA8AZ0H5530+76zO1kl7EQEyEaBAFU52LAMY1qL20I6yYO3XTKmHZ3Hac7HpE0d4KvOQm
AVsTGkNldvkSCIc9Tl482L9obHF7nS9Rb1fo4WwT3mwC8Ztv7hIQsJOhPKLeLLfW7RD7xkcFlUl2
J8u7rxwdsIxTH/B3UL+KpIplz0hZkdiOdGUITfLTTX9gpv14/CWZ2su3D6YWvJ4gQOAktmJlcsxo
6WXoE8DU9jfzK/2hKU6A1j3rSX/uN1qgbaaDVT3V+p2rbTJrV71f/4BLH+WbCxVmVH7BWuHyw+xk
FxDSmLmu6KAIAC5E0z6UWpJzuVxDEwVsIFvASYhSkAgLRPdV1/cjmvGZan1LBzvo62xjEwi2eNWH
VVY318ezUoZFKumrV4GzYEMv73xAy6ymTZ8aTqQR59EGoI3Gnr9A4L527ACgYN+yaeB0byUwdRmz
0Il/Fxuylt2VWUWmCVg3xJBgSRRlQGyNof+/RnMpFDNv9GLES0pGbnrpoTxl9o8JYeHyLNUG2mCc
lXbUMzUkZuHPCp6qdSlhzFxJwJ+bEg4Ze6K2iZgbozksW/vWCOtj8ojXzE0XDvf6vbmvD3Eku70v
NwaM4uQHuAWX9wV5NVUyUrKWOpGujm3kZGN5x9KpwtnTMT+unXI3kRlkXTaVkQatzSwoXFC2BLUE
Xm3CddrnppK5c+qgsULPfoN53PxYYGoDJoA+KJuapJJ7YuV8Re4fXCtg70PziCHmfWu71ZaYtU6k
3mb7Ln02umC8a8IRh2ve7YpHkgR1FUjhO/zJd368npkV08AuVRpaLjBLbnLb59oYdsi29Yd3C4Dk
VhalrFT8zs0JO7OpKjR8ZDBXdPSzLX9VA3ALZfvQK3aokdYvwdDjsVsaF2E/OxInXnEnCHPjKua1
RhxEgvGqVJHYarCoaVlBcADgLPZ9bmnQlHXid9USFg75NyHMiUk+/SdHK+9k9xY3c6I5N0PTAsFI
/u36YXd5+8M/0avLLyk8JEXooDsS0qkVLo86TYI0O2rJMdMLSby3PnP/GOE/PxmGAg4MK4nRAza2
38BNGsTsZaDfYzP1u+mBDn8tpc4VPk/GJNRANFCQuUrHxzTi/ZMy37HfU2KG12du5VbiiHGUWQDn
NGzxwVpNljEapQ0rxrAEY2789lqAnrRugCRvVbzSuPtx3eLqWoF+D+w3UBG9CAbtxJ3jASoKSAL9
APXMjc3Grdc1Ep9bObswLudL1w4cliIisC0JTRMwh0aN9+50j4pr3dptGXSNrLy36hWcKZwzZqIR
TVimkXgAqEEQMmqdHHU35ue28j0B0kNpHnCxT4nxeX3+VlfsH4PiYWXmJc1SBxFZUX+fUiekmtaC
a8a8r+plB/Te7rq5lRscpHv/HZ/IOlzRJVU8FaGnbrFN3FhPWvzX3Rnc09GzAEVJTlYk1hYtsxlA
M4K+RDVXn3PD8utF2Vkg1iHtLHH3VbdAa78KfgjLgq3zPdx3JCNOA1NGO+zbGJ2pjQeBtdukeb8+
bRfJdJCfAcuHTBMe/jiVRFnFxG1y6vbZfBi34z0gqffOHVS1qh0NcH9vKQ3qyNiYe733yatMslIc
5ZdtaCAiawf61gtKjwzko8bsJfMhgcoeS9+H9kfVkHDKZBGCuJf/YwjvIIOTbVygM9MxjktIBk+H
zqHo3nGUZ9OxXgrPkpGUrI4IKsxojwWjN/SPz9eNLa6ZmYo2HepB39V98YynxJbEyzOpmr+8S77G
hEXDowcagpdiaHNq17WxTIem/7TUn3nzYs+yQGd13k5s8OGeXCWpMsXFoszTISZj2ADi4FosWDJZ
w694VHwNBaKlqCp7qnnBk9xDXyUvIRl58OzM9mk2sRDEo2OgD2nvm9R5qIjeb687/rpNtI7gnQOy
8os+pLKa9WFsp4NG1R0j9X1M8oMdW3s2K08TdAeum1udSRSyobyLfhpLfGDUTTdVEN+ZDrRhPyoW
/7DI3EEYfPjL/AKfSvg4NBpQOudt4Ocr1vcGG/ShnFBtLO5Y395oeewPwyABoa3NHt6eqA8gPw39
UuF8Ktoiy7LJZoeaVmC0OphZgSfTMx26kMS9JKARj/avMQECgDMKfy5epJnqLONSeQxemPhKfz+r
P/9+cXjHL25G00BnruDmelfEjtI6GI3pHor4xenUe1vRJcNYc4FTK3xOTzaTOZHFqUaLHfLyDtRj
QelSsIbJmhvWTiAOZQC+H0iAixZmTemVAe3e00GlhPhFmv8yZrqbK/1RVolcHQ/WxDVxgaBHTDjr
PNJnA6uy6VBYyiGGcq6vZPFGW4yPv14dNLJ/AUFAwX1Ba7Ug7dNBCnw6QCPDCOIeGXYyg0hBzyB7
+HemuFw9XhxQIEGN1USUfr5EhOZlqes5jUB77xY+6JCd79WiJsxXptb+/ffGgCTGixk92saFAHBT
F1k79XaBjKmRgLdtpL0TAOMwvaLXqW92162J8R+GBn1flI5w1vHuCMHHK3dmWqqnNCpGazGCXBsI
2St1qdJPZ8Eb+WNwZ6+9McCkhk1mGKCSk7zoRH/hX6BjexmA2mD6RKLSBvoathsXRaQ0nAMKSXAd
VKWZC7kaxcYqS7YbD2hPH8tf5jy8GWAQVKLiSegVYKo0zCmPurwmPiEziCHR2l/6Q+lCbDDuBvSH
NA557ZVugcyMLlMoE3ci/wA4LoiGeHctBBTOnWk0wT0ZL3oeVTUE0TbUTuIMjH/UUzYFq0Er2GeA
kEheLWvLjHIxyMsQNuJoFpbZZnbn1CnJo1GrQG9oFWkPuBjpCHlPM6+JAx2Ip28IUxztzlpUVksK
i2uzjhALeVF0H1xSeepaq2J2mznKWqDjkT95mUfz0fSA8Yb6LHGqxbcgzZE4Rbm97uBr0w01PVMH
5xaeU+IhrrEEXXnoi0FmnSTHQvOKnrc72t5+otTsbwtnobKCmXgz8SU+tSkc6WmTJV4HBt5orCof
TNy+osuqN2u7BrU4gyMB8BAQZXzs2iAeGCkZeopNv2ZpmI0AeLjJzd/P3pcIMlJ4jo4D/dxZwWRW
2XW+sIiamKUUJTrgpqpn2xrdwHBrGcnCysRBLA0t7lA0AbGYyIUyTgtUKojKIm0eP/OFLn5FDGtz
fUwyI8LqTEWZFLi8WJSO1kvdG1po2PH/kfZdvZHzTNa/SICorFuFTrbVDuNJN4InKVE569fvod/v
2+mmtM31LPAAz8UAriZVLBarTp2jereNbLjd1UrYgby41fGgyOKwImMwVShTaU5jWH/GQfuEhu3h
tqVV1RHexl5KSCJRlsdoD5fb0WmRcWU0IyjuBg/DNowMAxU5n0E/e29E92HycqEA8IYDos1hsmEs
1vDg2YumOC+xbVYXlNRO/VYn5TFe7PwFjEaGYIUbewnmA1hBUoEREX48kc5ZI42t3gUdLXd9H+1k
EM3DhxwCINvtzdyIkyDmZE9ehGhME7A4dvHZkIZJCBfQNJfm7KxWxpeiXp6gUfuQltlnWx3uDJDQ
/p9MvvOOXJgcW0mvynbuAmWYD5D2+CJ3IShO7V0bNU9m8pAOn24b3PpyF2t8r+9eGGxjBY+OEQbr
PtmpEF0qY8nXZtG6tr7apRnunptSrTBrDWbiNt7lMhgsi9xRp+4VT2SBg2ycaAtuAUwwntjrLl/f
zA0KzzBFEG/rJX5LukWwadsmcF+D7wAFfp07ZKSMzCg2O6wG7N/z/LVORHX19X6BtwSDqdCHAGR8
daCGzJTixh4hz55MyX1bhoA0dLPkTFIe905uSlO0u+0IG5GDNWZQ9ZOZePrqElmGaaAVpU0w7KxT
/4C+wSPYZUz/PxC68FmVHFOwjyugOJuFvbTJNvrC+/DYlwe9gs3Wb46QmD4Od9HDdJJ3BgachRRU
6/OMxFLXIUhkWuBd4bM9U6nCtgRKJtAl7bVS5Ac7rH5GxvhNaoIkijq3n2pRdWTtKtc2OcfPa8ij
DkNUB41mzY6MlD2fU1sQNdgldZ3GMiPAxKDUjJ4B3zLoytYsiiqrgzAepaPagtk/RkUj8sxIu0e1
Sf6aWZEyC8KjtuGkUGJEkxtRH0Z5HctCr9MYDM9VQJrpt6kt6CIoe3Ate3SODoMWOQR8C9U4e0tS
n1XlDXEbjMojyJbpE3pxx6Y0z1mSeEYkB6GaPTfgaaKZ6SzGT3C7Hbta9WZt+qRk2SOO4R86AEbd
gpzcovsBGLR0pF4uR+4Ulo9jMQ/PZTuEDqXDr3DJznKb7RO0gOzZyE+5OgxBrYNd2po7y4lrPKV0
EY3m5qfGw5A13cG6raicM1sqLZTKqII6QU+xAcTQgVKZqMmxDtjsdfTXCndkzG5O0rLTqyBfVL+c
UXXV5FPTNIJwsLUYuAgMMZwGgun1YsKh6Sar6atAiuXnuDVnBziDX7dDztZS0AbGrIjOmncqt5SJ
GJ2EUbMKl106O8DTFDtax7UXTtZH6xAINDoeWoDqolmD1J9bTrmApDKJyiqw8Mpxsk59yKTwS1Z8
VArlP3ZUE4LJChuv4NLJUI5SzKrGVSBrxQ8ZTFdOkRCRC2x9G8aljUIHJP9W6MIhbelg61YZNFIP
ZVBSt37aS6qgfLd1uhEsUaHGJcp4uq49wFTmXo0aDVby5WjknVeH4SHRJdcKv/2DH1xY4vxAyntU
7mJYMivb2g1xHPqWFLY7VSk/itBl34dVUlSGmga1I5fSWWZbWxADKAMj0gvXsAr0ra1drod3fTX8
vL2srQ2EeCtgoOjRQDiT20BlgaC0UU9lEGYG1J7jhUyNaxe0emmHCT1XAtJ8Q/DRVkcK44aIxeAQ
wOt63ZAsOk0Nda3MArk19u24fG0qO3F69EsFwX91lzJDBlaHzQSDPd8qBFZH6zFukwW5Yadgw1RH
sIHFCRJyJ0ZxaJBrP0NxQ/FKrFV0qbKvxN934BJAzQY5HiTCuZ01m3yIgdEpAhRl7Uf4TvpaTo31
Oy3TNojp/CwBAOWE+mgl0ImM5JePf1hADtDcA3QOmjqcE6mJFEGITy6CWJNfm1lOXDlKTlWoBHqp
iTi8N7wIcHUAySxWe15J206dVBu5uRTQadCTnd405SlKOvVzGOqKp3TCSLn6sLjOL+1xh3GK7XAA
sAJ7m8ff+8V6qkfc5Fo2vVpycVTjLnISJRdB8zZCGgPlMzQHxGBVXgYrrAakK+1UBEmKCQToBpk9
nvtdlIg44LfS3CtL7ARdpJwN0UO81fsikJ/Mc3OfPuoHNlM9NU76xkaqo52Q2oZdLpy7WkjPMA8M
f0GRj/MXGtY1xJzzAkXcrPSTviz8omzlU6rN0wFzBMYJT5bCCVGARwK00OFEByMTQPZWfgQwEqrg
0OoB6yuuQu4GHLK8xlCUWgTI5tRftMWhlPvoxwzYxkGmk/Tp9hlZfVD2glCJib+GnBTcotfbjBpc
1jV1SAElMGa3m7NPliHqS28EOwPIKrQ1GbkX2OevbZA00uXGhg3U439n2mAWP0Cvkw7PC56iH2ww
oCOMthzTSEbZFNSYnK04Tqyh0CYaZIvROUtBXtTOvB96Orq3N24V22AIxIfg08ZLjMFUrxcFWrup
ghQYDVB8n1UnHxWAjDoIJCS7PlLVwSsxvz47TQydFEeqUkNx62zIPlwpvf4ZPF1bvSDLDK0ce5vr
iwfAv4l0PrNDDSiDvvi+RFo9Ca6UDQ9l7108+tBZAZyLy50IxIBAo9lkwSyRZ6KMWeZn+tjNu8Gq
J+IYSmM/3t7r9fsTME7A3hU0/VGHX9X/Z1sZ4myWUlR4VBk3RtXHL0Su2295HUHE0JrmOHWIklm9
a3Q2VXdhY5dfs3YJvw5GRAxXNZMi/+AcB1wNnM4oy+P/KKdp3JNRqga0eXQrDbou9nDMPoe2JGo1
b3gZ3imQgrMQmQCI5Ny5SDDvQ2MpD5rJkDH7StoSOkGdRUf0ZqU893tjIjEeSlrzqzMx1OTkuGUF
Z2rrgzPoOZwdeFq0Aq5dPRqTuSrzJg+SpEgzP5elud+BRNWYHJrlKF7SiELc6PY33whMuLqBQAVr
JabT+cTFlGi1GEWXBoqSAiA5NnjDugUgv6KS1+YW41mMVgObz+JPEOnKODRsJQ/y2gZFZQNt47Gq
I3eOl+rYd2O4x4yodF8VmpE5mpFLgoC/Ujt59yOknyhdot4BoZrr7c2SDGg4Sc+hqmKVX3AMErc2
xuhVzmUF4lT16M+L9K014tyZuujUFBk0HqDY7KSTHDSF8cdUmtTVjeiZUGvysiVGXtdkGACTixO1
TVSkSk8NsTgSq/nRYk/6Np3AN6hJoprexlfDmwoNUJR8FTTIuTNRoGBV0prkkNtpZ2cyqOQQOf2E
wfzW0UvS7Gbk36c+kkJA46zaBRFk5XVSdAoX6TDWyxEoPc9u1J/NYsQOyN++SGHhLTE9TQrUOya9
3WVkdDNsEHCq8jnO9FeFZLs2y98GhZxQdd/L4F72FD08IkadOjt2KszLDHHyMErjzo4kTBmXRyUd
jmUrHaOCnGgtB5jol90pn44f92KwDeus9oL7lYczW2U4alB/S4Ox0B9B83aoJvrlYyZQeMTbHFVU
tAkxy8Y/X8xkwtmVBv3cW0Chg8+yduhSqP6/WIGQEhTQWSTgYgBmUFQlqSTjXFGMvtPYWQZBt5HP
Et7Xgacyg1DqyHC4a6VIxw4Uu9QEL5bhNLbkjku6M+fX2+vgYxlvhaXVF2klgeqaVACAdy7BdVBo
mZvaxl4ivaNZoSCCbZkCygVpD0a2kNOxf78wFSmhlSiFPARWaByiZflSD8CoxVX43EXGx5f1joVD
D5MBUPmRGZBR2lmhq+25iSyDZa14OPcntdEeAK8QaVlvLAzvKQB336XCTJ42RLZCO+oGjD7Q+K2w
F0eDpmbWH3Trz+1vteERyKsA41DZ4xXw3esNVGsiabmitEE4H+rmdeqe514QfNe4eLD+QMsDVyzK
DesuhFXnktIllgkiv8lT3NbFnOSdCa6HZPdhMlRmCieH4D0O6AvPTmKHymy0Sm+fSadAdrQvcutn
2mWWID3jQzA83ITPgcgPFNaYo+Iy+kya2pBMWfSo07HeDxNkE/GwESEyNnzgygr7FRfO3dZN1/Tg
3nxU0iX2QjU9xEl0P1blfaMIYuiGG5h4n5ioAyHwrCBjNBnnpGUaC1L2Wte5k0N104iof9vZVjkm
27cLM3wldYgMvNIHbQ7SxGmOEBIEP2++17+jXO5kEXSjRL2jTYsgfHqfQAMpNz9+Bq6atCZ1rgd6
0XqaBCpgq/WSInrMMxXCkPU+REDHeLpLNPykLHEG8tH3PFs0a7FgHllhXVouRhkDHQAzivUghNfL
kOqMRfyiW1/v0gIX1vURjTFAMOPHZh6dOgJZrhU67ZwKkvH1nBS3Ej6w951uT1Q2guSz9ALs0z3o
TJ/CTwu4ldOgP4Z38an9IgvCx3uv4LJkwO8fSy4vjsEIAam26RI9sB6sPRP+QyWUVH6ynw7gAWcc
Yl4G2g4oLN3RfeiOd9M3iqHr2667deIxRIiyE+KLtpq6SzBE39lyqgdNmjsV/bOMucAC+0jrZf61
wKV1zViqePRlkLtJBzBL3MkpZDn7H+HUHvo5EiQCfEL+nz1FJgzwMGCp/Mt6glw8EAxS9KhJskvk
7IXM5aGBXKsS7iUl9RJ58EYpEVw2Gw4EORIo0gDxjYEe3G3Xn7LEzPVEuh5m9+qO9s5SeX21K4ad
fMRo1D68mwy3UHZt5UXQyxNFH/bXr3eYPQOQWwHQjh4LD5doZfCwtNJCgvY0u+pXc4c0q8tBQwfq
n6fEi84i6pt1AL82yAXwxsjzJk2n6FFdCjefvrVR6hQDdRdVxPGzjgDXlti/X5wRIJVo1qVYmlR8
C8fS6cOHdhFBZdejpxgmR6JL0HVT0ajik5JBKdG2LBsDLerqKL/RyNPv1EN3YKT1ZX9QxOxp62PH
xh0MgJmBwFwTLJSdVsQU/ElB89U+x9+K3XSQv01Pyjn7BHScjys+E6T662MIsnpUQfAOZ5AJHqmN
FynYUdIcLpr1v0JCC7eMSHOK+ywAvY+1k0FbLTj5W8cCzxa86ZCRI22xuHpkpGVhpmaKjrhKvlqn
7NC+poWjPIa78Jw9zvcdCMJSzRGxxb0zAHAHgiV9BHkSe97wBJdD00P52qr1QHuq7vs3cFPt2gmz
LDYkPxFZZ884QCBZqbxkJzoaGw6rof7LpPJQElglanIDLWJjqa0z+JmAurRPeV/se0JFj+X1kWeB
huFnAa9Y9SBbJWygIF5Y50id0/MUV6pf59X07fblsCYVQ9qEdgRmCZA7rXniIfncJGaYxchwRzA8
5X6dYRsNr/eYIKbixMxThewBG/EMBwMtLnQpWO2XcxtpjnJjLIoJwgqSmYO9bezqL10ad4ZDKwIO
pkQ1suiY6HasOF1LqsqnUK4HFc+U6Mohi1qq+LKRlOQnqEAtQ3DHrE8ScLwGA4fjFYPMh8sW8raM
Mgvz9wEwf25lfwdczzXaEeUWvATDSXSI1leaCl5tpFoqZhLYC/c6BCJ3s6NRq3QM+9ZvmhsTp3w1
n+VHUrn08+Ar3nwgRzI6kCiJgKgRddU3Ms1r+1yal5SpvADzoL8T7kWHYpfUjunOO8aK0n/5+EPn
2hrb/IuAPzRFq9jQSg+izHST+D6Civttp16H3msL3OejRJKGboKFwQ4da7HcshIqDjEPvQ5A1za4
1C6Ny6hKQmZj1xyrXeoNTg8V2W5vHm8vZh1uMKuCEhEOCbLwFRfKOOkTGdM2DOCUiifnh3SxoNiO
jrTA6ddXPq5GlKIYKAU1Cb6GM1eNsbQYHwxMKXTA+ebUys8Eo8Rz2Qi+D9t/bu+uLHH5ok3rSdb7
RQmWqvbkeEJ3uXnIppcpTjwItu+n4eOx1AZ/HYpsQIKy4sS1y4WKvYytmqhnrVt+YbxjN8UiMOF6
9wDZwrsdVwIqLKuLME3mOEtUfT6HeflT0+aHVKaHECklirHVjw+7BIhXEJ3eucOAf7heTpVG1jAm
qOIQ8FHW3XerN70Sz7OPWzFZ7woNFRjiceKDNoZ6auT6OQ5Bd5UPM0DVpNdd0mWiCLTh4xDnxPwG
ytcM+MYFwCwfcYd2RX9ODeueRqPhA0eiOTGKBx93PRTBoCMEejfU1PlmhVprELOoZf1c4hw8gQIA
FkZAxzGIo4Vna4xT6uQRtIYcUlNDpDi/ca8ga0BnjHVnN1iHlDiJQ7PTwJAGWd949ir6tdEtJ9cN
PxQmvWuXxF0C7kaCZBCTiHw+aEURxlKiXg2WTHcHjfhtep+nqpdUtmBXRZY4h1S6eNbStoWl9gWY
Wk/NX8D/Z4iqzBvJyvWKOD+pqhKUt2WnIuhGaOG6jI8728+RB5ih3x7pKXkxPcP/8DnAlYxWOyC1
ECjhG5pTqJjtiCduYKPFlOiI9HnrpEn58eOGHjia7YxxTl4RshG9kEoblflgrn/Gcu2gdeiqfSH4
UivgBPqyV2aU69gxz9UgjZiQCCqQOk+e4ZaTG3qoNyJnTg/gkX0S5eqbznGxMC74DnapdiPF/vVN
5qjFWzWMbqkCtxB+uv2hNq79q6VxXkjCXm37CobaanEn7as0Pv+LAcN8x1Oi08ztHeCN/ZCruRqk
9I1aYNwQVKm2d+rv3+d2qh8SDObI+PtxeE7M8luqNDttUBy7Eg2sbQRcbNVfS9xWNXHYyagwYyXG
sUNbuotfulzQF94Kdpc2uMO6TGVqpjVskDS0fNtIZ7dXlsJPZLs/d6Al/AFyxVJQctv0ATQfEGXZ
cDRPHpKDtLyfRhg1y+pQRNWxkCZBMrH5lcBiwKD9OiYsuV4X1ACA7pgBE6Phw9C95OEvqz/Rf6iL
sP4JpkUREDB2y/cGK01b0GlL1EDpZqegTxCndcNGxBWy5Qhon+NOZK10mcecmzQfCksylSDN9X1v
mJ4GjIYytKKws5XyAcqISXX2qFpFt4YqZQNKFeWdeHEMmiO9t/ax2++jU3GnP9A3aY/u51PxEL9+
/MzigYtxJjZZBxjsdbyT4snsGrlRgjr8Kmevg/VBqCaLp8DOg7ceOB+0tDlvgKrUoBRJpQRZb7uY
ENzl3ZMxFwIrW24NyCsKAdDoZHOu16vAH6yjNu0UFMke6IhSXPfxjg0eGHh+IjnBpLLKW5Da0bBK
9IyCVq9cizZOTQgaG6BnaEWmNnyOvWXgbaCUxlOD2zL2EkbFyFACtf60hN9i6SXJn25/9bWoIpMt
MFHVAFEMMKQrfEhfz0ClQwC582QX+pDaH+XUQIRT8TG64Q4YZnDv5Xt1P3oQdnJay6lfEs8T5bUb
Zcern8ED1pVc1vHh8DPYZExoONXL5ORudowP7Xn8Ffui2tSK4wXuiHWz9xsEGwCQ5tx9GYE3i0a4
IxOLmzPHMJx+j74DKjrGuccU4bcpKF/mOxM1yL0QIrlRyLiyzqLAxdN+IR1GVyIsl/U7IFWxk567
T9CthWQA2OJ3/TH3qofIte6Kf+hysIUDGIn6OIi9+AJvCYAiZvpgekJqkWopvrGIQft/2Ny/NtjN
cLG8IWxQrNKwuaWv7KdddQz/KG//f3nd5xQcmM+Rm/r2UaTytlHvvF4e911t4BBkFXLYiJ8xaIfR
ADwZTyx9S73cpaGrA/amuPKu8CGDIFLbWZMFv3vV34Vz3zUkC4Sja2zuf4qEaLBa9+WD/tz+NJ+I
OwRQJ0Eba3ps70h0EjZCWTzgygVXn5YrtURUGQEEg3Vtb3/ND4zdFNhNd3jTDqJiy1Z6fGmLn9wk
VilJioHrInqbfRXYI1fyl73hpM/xXbZLztA5EOT9QpNcOIxttY/phOUNuzzQgDFIz9CV8Cvf3lM/
esnOwm7SVgAG5TLGm9hrYxXr+4mUowFVaWxodLB/NLGTvyb7wR092bMO5QsQ4wfp4zcYMMh/bXIZ
J8HgqK4CGh3QvHVRvHLsQkRPt9GMAPL8wgZb98X5REI7lk0BG8qeHqWf0z0w/fphurPdytd+ksJn
D5zoRVjN3sgIr+xycYGU8aLK9f/bT2Bru9ipf2d7CAUe6bP5uX5RvtAH8lj6ty+5jaQA5A243VBE
Rw7CV7WobmV5hbmMQFLroyktX6rI/vUPJgBCAP0sZAlWGBtl1NpwJjABnuGdYsRuU0XebRMbmSEo
dlmNCRA4liFefzRbKkZj0AclMGb9jhamtxS/6nJ0VK30IR7oyLOIuWtr3wC8esecM9QdF80KCIeR
YsLnmib1Nyb6JadC0+z2qjaOGB6IwMeztwjSDy5ep/NUdssSkqBCic6WPskZhJz1l9tGNhdyYYRb
iK2V9VIMEgmAMvBIlnlasrttYcOzr5bBhd4kSqsotGBhnAyPkme1V/0o/UGLQuAFW/tlMFZEOAB7
9nBLIaEmY0YGhmRoLiyxXrud0b72di5SDRMZ4lakNh3gMwUM6fYMxZyfY1I4M8aMbu/bllOjdWcx
AmkTA0Zcvp4uSSj1kkUCjPzs8/IHmZ8nNToq2ve6LlytERQOthwBRBFwZlT7MBrC7d40R300Leih
R7b2pjf6FxDwiPr0W8U3MFH8NcLtnBKnA5DYIwkKwAB+Tl54ar9bmGV/kr5LsUtxUnflTjpKIlqU
rST60jB/J1PMdiPpwuqYmm75jNpY5Gduchy98ZcMoSXt42WeK3tcRKKa0gyhNsMX85NSF44+iyA5
m04IegP2nEPBm+9egx6CpIDSE/AF/cYsO4DbiVuCXPy2E25ZwfgBm8oFFzVeVdeRNbUxXEIyBaCR
ivgjtNXrWfemXkBDtG0FlVGYAr6YfziGONOtmRASpO2nyfxuoEmZDt/+YSUo2ONuRyF29WIs+1Ef
UmlANKWyUzYYY8hKjASKxko3XRy9dlxDKB6BV4378kZilwatWxLEyu+h9dvP5Gf1WHjpubqzl4ca
LwsFcnuSUON76/yCjAdcSphl1VdQv6hOB3VKanwpqDxZCTof+pcP7yD6HWhQYeASLH58izlNCrAE
GjmBNCJ6+tqrVqmunoqC61Yue2WGy4TCOTUkS6JYiB/ugY64mw7WMdq3HhMVKWPHPtofzyvx0IWX
49nHmkdcpI1aUra9nsL9tM9GFDsWFT37NmI5EmXUK1C4ApMF3wdrqGyPsgEgDxkxbvBJluSzZsc7
ywYzt3FWpl5w524cqCt7nBP2iVRTdahIUFePcUN3OhCnPRFp22xaAeADTUSC9IS/oUq9DYtFxb61
9AveV7uphyiJLmLC33Bs0HxCRQlTSiAO5Es9planVRtGcLvmqZ3A/EpEaPPNdWC8ARh6xozKwwFH
zEKCz9HCqIt2nxSSo9K7UqGC63zrZYGBbDgBEBog6ODTOTJVXV8AvR2k99I5PBXn7qD96pzuNO/Y
myLx6EN+J2KB2lwaCjko94ENagU5jIZkyItRl4PC/ElRkgVHulNrHw/fiKtoE7LUWwf14vUlgZbJ
aPUSjGTLcLLDxiWD+gCaQv92/NlyBKDEcFRB7IkBBO4uqou0XeQFE0n1/KCq36OyFlx2G7EbySO6
qwihTB6Aj91J1yZDlagyKn7WXv5s35E77dEqdv2uPMr3kEEAcPNRVPFaL+vaqHK9e3OVTxoY/7B7
2l0hf7MMkU7N2geYAdx4GHPAwDMPAg/JLIF0X5YDI1Wcespdtf0xGx/vPcIKaKHRkkVresXGpWDw
HSQGcO9lTidPa03brevK9jNLSgSOsLkg9E6YOgYuWj4i1AS8tZO2yIGCwdcle+rkc2GILvJNI0Dq
MgYFjDjwQYEoeRRnJXyBavdm/WWq7sL0022H3qjIYc9QpUaLHU+W1QsvK1Sq9NWMkABlzFa9y07T
nXUcoHytuvW3+pG85rFDX+1flXfb8vbi/hrmkn21mzEkZMCwtUgYYX5Kp+9xKboe1g8/rM7Cqx+B
FQA4noAuTBbaoUSEz9Q+t8P3ZGmcRjvlhoAodOv8IKfDxYqWN8ay2VovKjaNocwNeISwlgq8Ufbk
6Yso195aCeZdLKwDgWGl+islBlyuNJZAH7/WbtKj1E++QGBWEH+2vgrKMMhBLBwglBeuV9JXxaxS
S58DOscYeFZdeYG1TvpwcgBNoAsz3IZhGKkDbR2ZAxIXTjNUkO+eD31rfPzCw4QQeqisPYNX7Dtk
8OLD2JQkfVOoA95c/xl8Ai+kheHeveliDMTTf9MnLfTGf1AAxVjvpWEun+sgSGRHGQwX92DaUvzl
AO6yr4MPmZVTshM2aDYcUEHiaMDJMZkK9sPrz6bnaSNNhs6IFmc3fewA5aPvYL7aGz0D6s17UTGd
PZOvq9no5l5Y5J7RVgUselaA5bOABlmKoVJovTgpQM7KQS/b5bntO6o7WkdlCx+3myDqK1d95t8O
IuukFr03JH9IzNA1QSC7XneiGcUcZv0YJO0PHcgjS4/PjXyoa0wY2Y4qhfvb9jaOB9hPGERcBmMP
iMuv7Sl6l2NIvBxQoYimyomRTDlhmdi512szffm4MdBRgfQIEC8oRHJbXAPGNch2NgRLCoWwLv2c
2NpDmxqCqstGZAGVBKgHNJRhUbvk1mTQSQdtTDwEcjI+5BZoz8BfnmAARsFMXTkJoTtbe3hpj/PV
UFsaYufREPSn6E06W6cxwECiY/th7IQv9Ll5lg8isO72GqFAJmNcEDQGnJ+EJO/zmVp9AJYvR80r
v0lUT1N+KZIpguZtHEUcfdSZMeaCXeVfJHKfgyhLVYbArkpHwRSBcJxzawMxB41SM3OKlTYETtE8
AlGBoKYbI7r1nan+UrqqK7y57RoRrHtrPUCNQYcCIiy4S9nWXoRQvZ2GhdrNEBhFdTTleV9KIpfY
WBBThAA+GEKMWA/n6FFFlqiPQW2qEtp7k6QsHvJF22nKWvQq3XgCIUhiDBHc4sC+rCJGLdtN2i0Y
ty2+KrHbDc6I1mf6Yvtz4xvOgBb7zjgAsK45peCcrTcSltmwBcQGQYzMp4xZ1dZDOMnzuVwSN0xf
9fLH7XghMsBl8bFBJm2uZ+hLTxCh0J+lQvSAfH99XEf96zVw11o9yvPQj3OLJh8YyInqqS/NfX5Q
ZSdUnSVyoNQz+Iuf3lWnOJg9EA/+L5Ts1+5y/SPYPlx45KCBsSwkehv0Roy6ApFzry3n3jFi4XNs
2xSYVVkMRlGLi405SccxN2pyXjC4+2Cj8ZeAm7yu7yJFGv7l87ExDZwznAQ+Rk2R3TVAv7ZBY7/G
8y9bBLfeKEBj3y4McCc5tPQqqwqjDdRzddR88gUtqemJnFQXMli/24NI/nQDaHBtkNu9cWqX3KYw
uHS2E099oLaf6wYybMmw62sm5ATezLl2Fw2UJFr6gq6GI82mE1nhScuyh1SNPGpJJyDvBPi6jYl4
9tOAPH/XT8Aj7tqHpLY2oNdmwpHbp05pDpUluXnzliiWq6mSb9vlHR7ijtamnmVUT7cP6vo2ujbO
OTCpirRW2roPDPAlgCLvlzrk5xB107xpBlEKzOpsqyN7sVLm4henpe4zq10gBHXuPOzsXb+3jhNL
fo/NPt3fXtd2cL2wxXlYFJPYqKIJJ7NxwqfZJ/fUI3fmM/rXe7CcFs+Yo/OoW/9LZL0wy/mZRftk
LAjMjuRgkV9xInpGbkRWvB4wXYbeAG4ovuysTBQqhpmBeZVE+zLP7U6io6AAvM5kAey7MMFtnaam
8hRhjP48GfVOLiMnKuwD3nx3YZm5i9LjIZZ/uv25NtzwyiS3bQvYPKD+jYCj15WDk+pPNPNCqrty
L2gjb1S1rlfH5XyZ1YCGJtUmjOeRneaCNTDzyj2TrJ49SFDKjgyeZ//28rbiHejtDPABs/x51TiK
ikjrK6K1Qdp0fwgkwO1RcWOgx5pMd/L6+1LbIJKacGkBm6zIYPg0T4qQ3GqjmYC1X/wMbu1FXetD
bFUWoOr02NzTR+KkUOvWHCBhVZf1YUS1gk13vbDI5VMzuBELWzK6szk/QqJvxvjY7a3d8hzg+9/Z
nVEm4Ek+RtRtSANtvkAe3ublqSC45pOTBWKy23Y2RvpArY83IxJq/G/FEzhqU1gZYWuea9/aq166
k9F29uadtasetGB+vm1ua99AYIuKG/QKUCdk/34RKmkdYnohUdWzPf+Rkx9aTrzbBjbSCaafg7l7
4MLx2FKuDTRmWQDcYzVBrSkPUxm+QP/Zmxvr7baZTZe7tMPdbj0dFNrIuoT+ldr6GKmCiAw0ZSH7
/L2MvSn38spp9vQVMjO3LW8ukHWXML/NsOtc08csSbjUetgEkvRaWYDwGW/y8Pn/ZoPbRN0u2khr
aBuAFK9OXA1C8Z+7YWhzB3O0yCpuW9t09YsVcVupFbpWJBFC/6LaJ1mlHiRwPiVL8irLjeD6fK/n
clc1MESMRRI1PsaZe+0eC+ZzK5ss+rn1DR+vx+mxOC6f+j31GACVerHH1HNRl92p0M9tgJOMD1Dw
9VlZKfVBsC5w183jh5k5DF0R8MZhqPf6B1laNI4DQM74QZiqnjwV7KT9DpIui68cJAinigyyP8jv
wKVB7gS2do6CCDuBjdfd6zv9UD8o3xLX3itecu5eRThJdsOtzDHVOVY/wuQ/565SSZamz/Fxq0XN
vTpJJcdureyQK4X5KYxC42RDCunltkdtnRE8Sv7bKOe/BZBauDAi41wrkpOl30PlNc0FBenNCAA+
A8aLjKfL6uFCpKxBm1nrWAT4apeO4cr4T3IMr6EO5mJdu/fM0RUVItn3WW/oX7PcXRdDIDOdbLM7
z23qzHoIiQhRh2xz+xh7CbB2wFDIXNaSamqmdlLRBnL4pY3/2OSTNYt4NraSMdwC/22DWwbofNQs
Iq1+NtTM9LrZLpETWV4qGb8rSTsXc1U5cmkJepibCQsUvqDVynjBV6j3DHIrWWRmyGPBgemZpROz
IXrrW0e9qvDBjIiY/VsT9eY2vxlKY6j4Y8mQ67k+5ENoTnkDfO15Gao9mQBVa7K0FJzsza+GNhmu
VVSRVv0yawEHN63B32enYb1noxNnaDqFqMGl8vH2+eIPNeNhQc/Mxh6iKIxy7fV6dJpPujHUedAt
4Al09DHqitOkRTHA9IbWvixN8nnuwlbkNPxN8W4XkAeUysC2gHb3td2cQI8Rchp5gAHr3h/A+Rg7
3dR1rtHTCWyuFRWlYVsrZdc8qEuQhaFFyFmMzGXOap0GSh0mqiP1g7p4URmBgJzYBXEqDMG8dnkq
Up9cAekZCQ2KaBgT19CbXHGlVkXU1GBUTgDjtx4m1UXdpbL3erSX/RZZvemOmt9Od0TfNW+qn/qQ
hxY8+VZ9S/4ncFGUZr2mVip+Amg+/zSxB8RRPXlsWAOYhnMS+1Ty5dJpj92+2n8UT/xuHN8b5Upc
1PCy642PrDhPZFImQV9HIGyakFzZAi9eexO2+MIEF4LaCuSQVgYTCVWcxG52kk7dfG73GliXbx8Y
/my+r8YGqQA4wUHHzTtuQ7TZiBeaBOqcSU5joQYxtWA8X7RF2JDjqxHskEAry0CCjW7cColNaSxH
XarSwO7IzyXVlOO49PbR7Nv0VNpFvkOzx76XrNDMHdP6L9Kua7tWJMn+Sq96pwdvZnX3A/ZYeXtf
WLoymIQEEpIEvn42qpq6Ejotpnpeal2VTJx0kZE7IvauiojImfkA3T7r/vtBnzw7s+LxO8k7tAc/
LyHLVVEWg1yc6ZJmSW4hGd1D3Vn2g5HYQ+Nmg57FrpXb45p++knDFnwTihTmTrXZHX94ZAy6kymQ
rcMM9ER+iIvO2BW0RcqdNePeTiEHiLJK4+f3o/26m2ZGBzDVzPWT9pccD7MyWfSVVCCtW2oHnWr8
Julke1fTkt06YHReiT+c+fh9DATmdUZhKAgaAWXOrUyfR9mBlH9wSqwzqMorcH00lg/xzBvdkjYO
Gtp8BrTTc2JtByEU4k4OmAhVnvBwgGaKq/T64Mk2KBd7aOa0TDonpuCRw9rWZcgDukbZvE6tEw6a
siVORtxWKcGXqyPLaCSmGcaV9AM1lpesYaZXGmhyR5SUIFOnlPgrVh0kttEgIcmcEPjjeHQMzj3F
7gNBGSKK8g1IZFST8WD2yi2YOHwADK9FQaUAvG3oiJBjkH2YYN9iRLlITGevJ/0lCJYvZpLBgrBL
UWc2qBeIAFWtFA5lMgROC7p9UTK+rezsRlGAQ+g6VO2tntU3eg7+0ra0UB0l7CbQjeQ1tbu7tB3l
CMpvoFao5AH+3Co2ul3REPqftpvJtQiNdnyeSHE/SUVAZEwsNDRLDpZ7YvKXhibcq6p6V6bNnjm9
b4wy8fREvmOKUgTdCJzu+4321Zf8ThOu4JzO1bqLy9eRU433DiRiOeHEJaV0x2X5Nk2HNa6GZYg2
bzBwZs/C1DgOuOk/b7CslfrCYBOOEbjwA9YmfZSoWvuCbnDJc5QMEhi1moRK1v9l4cnZMjT4QNtl
IQm8BAMbWUFzO1o6zoyc2BdWVvDzKnXQok2V/ibBsQi/n9L3wvDlWZq56MGZB06RL8wNPTNpwxte
nHUazRAUGnJF91Sfb3jLSuo7pS+H1GeVPpENtcRdzBhgPF53KxDlqbWdEwioH4T/RrT4ecq1uO4c
7Biw8Gt2eZug6qVxza4HZI6W6XYlGD7lsTC9yH7DhXyt+h4L0jN5KCDZIGT9BmlW44gMQnXdJW28
FbU8rmzceWN+mWRsWjQN27MM7OI+gLCJnLAKSgdalvJgFFQKcxUKXpXdOi8KAkk4lREleBWLd7XV
j3zlEp7d/hf7SEoCKnRADb181miVJZApwXgbMeGwVBYDeVY9gI5xZTednNgPhhaBhYmqglTlMKRH
2aYcgsS6znaON3jogLR91rqJ4dn3RPbH/fT4ve2TY0RVjDGT/IN8bnFmy9FoRC4wx1IP/gSJBo28
Btecul2hTQPdekDbX2Xe+1aKEaDDhNy0lKF71rSIB+KfOEzjcRKQi+roTQou5m5l/b4aRmoXQIk6
N4CBaXlx4UlSYtacQ7yha6vztB8qpLfyWgf//GDOpSgQbBeuY04rx+TUlH4c7/z9D9FEZQvIFtcS
OUPL4hjkLMkiMPawlWD01MlH2bMMXqMZl1rGu5PeQrrBsshZnjNcLVLG+8LVGlJfge2+WQPuT+1Q
XKoQqIEcBjbLF9SJNI1DCVy7beeyq2oT81tAtpGcxQ3ixTb/i4jMfJdA4eOdWBZPt6X0W6zkhePU
s+61k42ll9pW98hrXhluQ1paruyUUzfXrIWLXC7UgxCAfl6ylKhFZQ9gs0SPbuenZXwRt+NVmsf3
VYPmZ1CaM0istHffn72TkwrMGbjsLC2y9G/yWKqdkcXkjEq0JF7NRtUJ7NIusqASGUE3e9/aa3Dw
192Jtk60waHfCmEgqpo/D5UgTcb0DEOVSvkqM5oXAJyX34/rC0b5vniogoGWEGJq/OOzDcr1dJh6
jZzZjaKiuS+zjplwxGOR0nSTOkV5qAro/qZVinImh7QbIcn8iLQQ92wZyMr3H+fUNKPDFNjDrOmG
+/rzp0nVzBFNiRGPtHXwYEuhUR9iuVGcUwrc1r6jdtoauHJqR82lyLiUETKazsKlq4VepKRpIaHe
FhkYrlUz0poMAbMpQ+3I5kowdBYiB1aa5Pj9eE95BscAXwiamrACy3hvLIc2JZQQiEk3j0UbX2hV
J/kCufOVif0Cjs3r/MHSkoNCIoqdOV1BgGjiLgbg/ZwEjofOlTDxuOTLmzU3dCoiQCPOLFgCbBiC
PJ+XEpoihWIPEKbPIMu9HzQUSxi9GTaKLHw9TWvu8onnOxmZsE2B9pTw+5k9uZM+mF8satOoJC9r
Ss4gPN5tdZTduFkplWE9fxoZ/Tqb7+19Pavz/M5hHRT0gCYtzlFhmlkZ6yk5I4rkViryC+kaQnZy
n34wMQ/5w2U1jcbQMQYTTlMofjairHhAjB1aTU09NdMNt7YgY6RUeb/iJU5OpgmeACAPykzX8tmy
gZmztLEmZ6JOocyd9QWqVS08Xy70aogjQy3XKpxPTifQx7mXFY1D+mL5DFU4ehMn0D5UkFgHWk3o
f3Ap4/b408K8fz/MZpPghegQWGCpRPaNI5xQtdPqqpzsVZ26E8ccsQ0K6VHlDt24JT2QNfZ5muUy
OevCYqugafHKCbNd/KK1qPfSPH5u7uV7Y6Vq4KRRsF2iLwERFbzp5wGCq8hihjkRaOUa8oXT5cR1
uqYNU43y6PvNv2ZqsTPReqfXmYFLROIlvVeJYaMeEN7UtUtoR35v68RehIApwL1ZLgdURIthKQ3v
h6JvELLJ2j7uURZjGGFJrhQp+etvGhvMXu8M86iBWBY5jaNGBkWK87PBVHxDyDvNqnDzFy6uC0+p
R1cYb321lrQ/sfPRRjuLAdmIb+BNPi+bgnIcuZIxvpyh2XkqjfxQtIO2cvGo82tz8WD6ZGax/cmY
yyMhEBedG1co1AfE4JoGNJrd/FwKOrf1m4Medh5gkTyEWJpJj9oUObpLwjUmklO7B6AmnDWoWYEN
LAJWfVSHnFu4mqq0DhWZh+lAwqaewu83zqmJxft0fjqhUwftE58ntoYgESgq5yeGTg+GpEWdnv11
n4JVm3k4QLc5t/x/NmFXWpOmIA89g8KeYrmjag/Q2hqc6rEDYWy8AiicuA8QJiHVNeMouBcW4SGv
UwbviZjUllJyFY9U1TcdnVo9fM9JoV5n0h6lKjbhZbTcuv1+OuexLDbQXP+rg2RpfnYvnxlQqmF9
WvY4hz30bFzu1EMKDDHnOYqhMkFQoqhb3K100CWtwKMnBo6kLPqE8B/ETsu8utloUxGnuNtHOwFk
pyhtEeESzBR3TNr5gUVb9DMo4CL1zMp5+37cJ42jw9RAIx5qXZYhqsqpRJwSd6GKPN/NlNhMdat8
7PZNpk2hWcfxc00nAC/pH6yG//U8/HfyWl38Prntv/6Br5+remRZknaLL/91Xr/S6469vnbHp/of
86/++aOff/Ffx+wZVWHVW7f8qU+/hL//h33/qXv69EVA0UY0XvJXNl69trzo3g3gk84/+X/95t9e
3//KzVi//vO35wr8vfNfS7KK/vbHt7Yv//wNmMaHRZj//h/fPHsq8XsXT8UT//Lzr09th1/V9L+j
VgbSiQAPZlgRjky8/v4d5e9zog1w/Vx8gYv+t7/RinXpP3+z/44cJ4QD524zPHkglfDb39qKz99S
/w6eFhAUQroSFVompLJ++99xf1qhXyv2N8rLiyqjXYtPM5/BX6dk1mNEruKdjQy4H175izPqaGpM
Fd5P+5gn9yqyfAJ6k76lPY1V7aKKweuU7latee/mmnlXVfFKELB4380fYNZWRte1Df4ewAKz8/0Y
5jgKVOWGXN9bE6DrhkXAdQWYJEVgZdpOibWgU+FtneTaqcatJIMJOdaTv5i4+v1joCIMfWQgJplb
zT9/jNas0F3Ka31vdiSQIbRqqemtTWB50nYOdTy5g7xRlnh0TKJYUjYf9ssf6/JxHeZRflwGxK4Q
xzQtNIGCiuVLdA5eSHCdlrzZF3Xs5Qw6gLoA6r0mlLvAmmEBGxBbB7zS6AfFHbCYbT1B0hHdOXQv
yL1SQrFJ43KQpo0PIs+LicRHAQjGktParfhfnmNA3CqIug1wa6qA0Jbd1WM/EZ4Z3bRXcygpWnrn
07gM6n31YCqSVzBxVqAAC+RYYJlm3l+cYBSTQO15VuJBKf8XkL1OjLrQzZwdUALs96qCdbX8chVm
/rKOCzOzc/6wmzMuFymvYaZzfmbog05r1R2slXt1zcgiNHKAHonBJuwgjD2zCneCnvM0rARgiwc5
tso8FMBmgBxAXIHqzM9DQf9zBVghrg/C631kr1xyafsZSssVz96MmzUaAcX4HP/8YRCYBTYJynm/
ZN0pShJkEsvNocmS24mnXmkxt2Qiym0ptHMTCTTD09LX0kDDY9FfDvShl1pUPU0eb4wwq8ugkKXz
UUvPqqnwVKYFNY89OhSuIW2NUghXjIK5eq1EBrWRZSwnrzS1xO0mFmh02GtZcW5UKObQ9FBXW9ds
IDDfRJQ3bl0js6mDjjJzwoYYu0lYocTiKKvFjxYaLkRFjfV0VY3mrlDGjTUmB5UrbmOrkHaQdxN5
sZMa2mdHRRQbFEv7DBqwyOFsVD1BQ96boY57J20OIwdmKD8xWYmKVnlrkuktzuvLWKmfBqYcZWNy
ExY/TKXsEZF7XLNceCucVqilX2rF05BA9ClNIi2RfQf/HvPOo8ZdKz1CXRfSHDl6izW00thQh8oD
qQTXaFwdBvrSjZY/8mFrgT6GqqmfkHyba9oejgnSJnlUTs1R7vPNlE/36AJADu4Wmdadk0IMKdME
caWB3FHZ3heaxtysgXZY21R+I5NzGbUaklXfj7zxUIzkaQN7GHNyXlQFGBLBG5wSft46P8feurHt
Mkqy27YbkVB+zIbnKoMwhvI2tdiG3PZog/4C/iAnzq4fZFfpDBdpUdTg3MZ9F5h5HiI3TAj3qHxb
CXtLzTGo5WIljtbnzf/JX+NwAGdF4ShSSngaLK4LuZi7EButxtMHbC6lyfWAgFQy4Xe6E3SOFPLy
rFLTB8Grx0adXJnzLYRqE+NVGI4rKeS57R4M2rh6KbsNJaGVjZ4KTdxGrl0wJ7g1oGIDhX0pFRHp
QMFqqsxrB8Ur9cRt+DVNkqBPJiyyrfrAl0tt2sKbekjconA235vjQHxr4tdqK11970oXxYe/H9S5
2RqcbsgXfCn2GhgOgzCN+tD5OABx78ZJmAVSwKBSFcdulkruXPY+/DW4+d0uqKgQo2DK5wKLxeWV
ght61FulP0AYNmOll/A1FPKEZ/1kYYEToEOrhhJ4xQ8KqvFshgLn8V7u1tisPyMEv48DmOr7RQQ/
t3wedGjj64RV8ENuSaFk6xtTfcn7x65RVy69RV/GV0uzy/1wHY06aPHUBJYM1zqPo/gOpcaevJUu
lajZIncVWBdrDJqnpvDj4BaL5Ig4a0st44exyN3Oodj6aD9buwJPTyGyDgA08chbVvaaCm27XFB+
ABzv6tVPoux59tTqa+oiXwMmdAThGfenoRmm+DCDljDR1qmX/NDkdsAdECtBeQaEnUM+uVnxSCGn
LU2yN4o1MPU96bZwMZ8sL+7fsUUICL0RfgCf7LPq1ZIPIc9Aib3OZQG4DSBZJm3RfQ+ph7VW1tP7
Bm+P95pR58sbkkmSYdZoqsa+EcHko8sLrhZioi4dA3Q8+10EAcg8WO0v+PIaQNABaOKX4UX8ROXY
6DICw7NekQzkXwcRdedaKBCvRCj53P3el30GCf44IB/sLUIpk3S2PlY5dqv5IFXbPmNBjxx52jVu
nt99b2tRVrk09qXbJUYtZzJxDK56owlk0oLqbvLBSUjdbjN4KCG61Flg1Z75LPskdPw1GqB5MF92
1J+DRfHF572cQWwmrfP3yU022oZEAg0GEL6Lvh/nSQ+APDnAMigSA1v5bCZVIUFZlpjTtE28dDoI
ZMmRZvneiDon3L8M5oOVxcGsWwDiUy912Ck5qNJjVzMCdo3OqzMEFXOY2tyMfoxetMxnHtiJvY22
sndOxKszKeKf41wcUBmdX6JE+vNQohDVUKlbFZffD/L0cfhgYuG/jY7jLTcQjhhcBMVjG5WRDk7p
8qI5z1bbyk761A/GFp4boU47pwH4oaUmTrvmT8V9VuSgiVl5WuA9u7J480f56FUb6GdpKe4l4aD2
LREHNekiSG2kxU8le0pqwNiIfYr8imrKEdUkUD/C6Szl8qBKyPAijHWNOvcTVvudqocTQ70+edHh
nfNdltZnvfps9Ko7gXGmHZnb6teMIaXYpJuSZ36q7yvlcRpfcPSDnFxRarnd+DDy6ifU/g4CZX2D
GH0t29tOcybkl27ajBXdZoRHGhFb0PTMakxhnClBbqF6CYR0Dhm81pShfrzXR9nvlAsnhkwYCPFk
8KiaQr7WUjWqQFKklv2Rqu15YkmPiROHnQqi0gEYHdocQGEsm9o9bYtrRXSeJdiubgy/UImrmok/
kwDbcrsvy2xfxc62Tyy07chuUb3Yxo1KY1fkiVv3iZt3N2n7MOEdU6Q/K0LccXjKmm1dNgG6QqNe
U6OSTNApJLfVcFT6wh8GGmjTfpA5wskfGR4rDfIjKRmPUoMLPH9Qpbuapy7nL23+2LCrQsID2s53
Vtl7JdJtUtGEBgcNTwYOHloFnUEPlQmJS/hTh8gbZaSePSqbRiQZCudZoItkK4zpZV5Wg5SNy9Eb
3uvPjnVVoSZYveWk9zsqtnGX4R1RX4ys8py8dm2q7DIukOFrOlcovTeWVeFXJQgylAy0kZAucBw3
6ZRzu54OCcB6NZleh8pBO44ZFubkG9pPp0uA/coXNct9K4XWsXk7gJMiNsZAmho/0XjoNLXHNNu1
pVt9UMJsTPBmdI6WWf3omviNjJNnTpBorZQjMe19WSUo9xD3dWN6/dD22KJy6YKb2De19qD08Tar
q4A20CvMqwNALL8n2MOJCAfhuIrcnpPYOCYoZlDTxlXTIRjAnKTrwk+b3lOtLmLjEOVS6w7mj6nA
DSUyL3HGqOj10beTOEA6MRySwsc1tq+qckdzqAtIeRP2PT90Gtvx7gc3qtCJ6Q9VGe7k5JJqBINS
YpfqEspaB6/LMXXFljDDk8ocOXCUi/XMS6H9VUJzI+uZn3ALYj+b3nltmpC3haex4T5PhV/bWTBm
GyneKGbpTuZNV17W2n2dNXvKrhQTDffVD2QgjkVdexrEHTjTPYapdbQ4GPvSExXkPKs34PqXSSz7
aU22tDPRsFKEaAaIurqODMPYiRb1rz3dJ6UCHTT5VW5uVPm5k43AAHtjM5g4zp4cY9kRLUnwDdZ2
kFGHnV3EeLpXCfhlxx68VEVUOpYLPizculLE+QiGtCe7ujeLc5s+TjrIjzZ5ts3zXRMXbs1enEkO
9by5bC192ws7spnYpEW/YXFxPvLpTlJ0P0/rW+HkbtVcTsNmbFPISAE3AI9cAehpqN9sbXR7JgIZ
W14pIjm/NIga6MU9atQDU7mkJCBqvhnEVZddTPDFWlaf1VMW4CkXJj0971vuMui45A60Y0fomDXG
he7cSha6YaTAvKoP9LmZDrleRXH+OFZnefc85v1ZV0w7Sy6OTOofdA6+TkeSw5iPB02CIj3Q2eui
rbdlnYb5NLmFHntWhlc3eaDgRCXMRqSLF1FaYEOAREgS5/VcFuvQx74dzgaW7PUC1ebKVaYwV6ZF
NDUvsdXsmor9tLjuV63tjSPo9EwpaqrbtCSXtH0T+L8DGmisuITEceM2NajPEDiYNZI2tbOXSuXa
KawtT+mmGHpsPvhDs7vrU+Ya0+VgyZ7UoF8RR1jpqosa8Gxu2Ynbx3yvVrVntOUPcG94SZwcqq7y
U6WK4AK9JAXhMHCbBlvEIvfTSH0G0ZWkvgF3deRUk4eSdIMwMFjckB76FU7p5hQcu+aI85nuUbPr
FWW3Kazcp+V9qVwVAGASE96KuWObuJNmeynp3L6VvQy7YMquiYaA/bIQexvOh+MNxt9084haAleo
rW87u8Ry3Fa7aqurStoW01vVF9ucxxsINmoSc5MxuSDipjNCDhVWUXlor/I1RgKpi7ea/BRDlb7q
ZbejzCUDcwE+QD5Ql4FQlHLA9Z802XbWk1FkYYMCc5Xqoagbb1bQbG94eZlLB/h/Vwda1l/FeumO
49GI8yBlUICH+oxtxaD3ZCGvpcCC7Gsmd1urC0f9qegh7iHLXtE/yupPJX+2UsuzchIM1XFsbbjS
rYXT1wW29lSpDtZ/GwOCA9ewSybH08cfzThsefxY00NmbvOuj3K2nXDf95mPdL3bKS+tDrdTlC5y
z65Z3/FYiipcfDzfN+NdIoNSwbiTMjVgVbIHQb9G44DastewNEC7omelwtMyOE/MaWa3PwyNYuFE
OMnGg9ZBEF1VvDY9DFIelJa1UVFFR+SbjNqp21ZhWzQ/tFj3TapFei/vitTEqu6ZSAIl3Uqk86ex
Ri9DjI2reSR5nXH0FtPWDVuFJmdFa9xIM+rtPGvY3ZZ6QBXGpsbrVSWJqygXZcxw5I5Ue9JY5Ss6
AEt0dAs41GaTse5mmogvGIRIncovyLavLRzJNmyQFpfZjYLaXielB5OjW2uANuq+kuNd4fiNvaMj
CujjIurIK8O2VovJlWjuEgp0qYS8Le4L9qTXuVfleHOAM3+w+lDomjuMoVY+aajLUMXgAz8MJngw
I0kOUk1ciHYDDY03ku24WTv4aXYxcOqj8QHTPfrA7Vy0wR4davtmYu4mhAGIpV1VYlHf225aHwf2
nAoaopTOhxxPQDJ5w2pjJ0n21m6vcelIDkSFs9oHKbSbZSh9zQe8QCfEPI9Mq726wW2fF2hPY0A1
z4Zq3AwFKlgEueqsWz0G11TK4WKLnTIKnHT0NafltdWSsAZShpp7X5Nj37bGyx4ooYEer4omm7zO
b5EM32u2tHWyLGCDekA7h59qJTIysafpd32lBsWQPtuWeYAWqNs7D1ULhcd0OgdoiDSWgoY1bkV9
qjOvMMejMmI2beu612JPGIM7TsWmU/GgZcNFhmEnvbRV1RhZF4FGUFPzzF7zKysSCHLU/DGRAGML
I0Qq8wCZbfi/xJtkK5RHdL6AASKGqLhS3FvwNPb0lgEzKLL72CCejD1P7d2IB4oD1pSJ/rBb6tr5
NZ90eEQU3FDq6pgc1Kz6dhqRAe8oknsoyl+DotZC/gViSk0lUwV7f8rAie/bo7nVIkgtXa8xF54G
Lz68YxYYgtYica2VeObOujGtR34kjUuCJJAvRKiHLNKqkB5XW9vXXoMLJMHQqqx3RoyPHthNU7jJ
JvWUfaa7PcIjl7z02LreWgnVPJRvHsHv6NWHdxRYGp2a6/MjmD6iYN6T0XJuIh4BzxtU5aHMGK9U
NoCn+KRJ5NLmSmPgv4tx5tZooenb7A5J0hwyFrsMMYKDB0oRFwgGVb8fopmgLMOeZXkUT5LfK689
ea4TsD9ZP4cMlTv0rknOx/QiTh6YvWUCRVLm3Whfc+ltSO2XeLgxjbvSOJssM5iMfd0+TuReNs7k
HD6rHS/lDkmHcXL17I4bb2OieJ0jQ5L0TDDnaDZXeJOEQp2OCSQFkFXxWxBkDOmI7FFXIFdi+Iki
BW2HlxsCcKUJ1eY2Br7G+MaibyNCgmJSwgpPDzT+IPqsPC7iqBX3aXbOBZhdxIFP1YWGjZXVx9FG
m2wCOgeBQy52Bc56b1xUMWIQYXmlkhyBZ3uJpSNLMdxADQcxlAg0dt33mmvb0zuLoEruMmhiFcVP
Jz4bjAsNcac96VFMjupYumasRKPZ4fEWe5Wx6UHEZnb7PLtKR7JRDaBz9nNcycd63Ap6UVr9vUTG
kIH/DrxDEaXNtmnQNYSnGeguXDRPD4JvKpH4o7araIPx4QFn5Ns6K70YvXYDvJgsLq10z0EHCPIN
r9XQlta9gpu/MEaMJHbRw+Mb0qVmDXvDnsJ47Hwu2jdSjoFJKKgmK1/GA6dIiMetQ6Vw10rrQO1Y
lHYq1EwSj5G3RlL32mC5ZXyfaYrnFJdFm+J+svEuiL1MR7iYdq6tk21DM68Uhq92gw/K3wMruFcW
bZhoYqOwS7l947Hl2uYaRHgazvpzwy8Lk3uJ6rGYjO5gDlkglBfDftDjx++BntPOA/VuqBgEu8Ky
LmtKhIasgI1zjDbAwqRIN159b+Gdx/Grq/hlYuEVa8OsOmU+t+gd8jsodBbVD7xkdPmhlR4U6TyH
lLro7trCCKoYLJB8a06j19iopm0hL9ZJkdLUUWo9KHiBGzKE8kwEvtWziWdbTEFg2t+kqeahKhLP
LhwE9SGlV6UkAkQSt9Og+UWFw1DJ99+P6994+1/jWvgjPTWnHNnA7gAmDI7g66I9Izv7RTwLfwBT
bOurLoL9VbDsVBIM6N+fdpcdsLWwY6eBaicgcnUH3imPJ1AoppvJ6+7G9N3mX+Mv+gM//mByAayq
llW0qgJvL8kZ2mbuCaKy72fz9F7/NagFqCqErqMVLu4OnRi9GFGWCt3LNbWFU5UFn6ZuAZxWWTY2
iolxxMd6q/jya3mcG9Qg4nk2vK5j/P8GRf01qgWKquskB3kwTlcHMelZum4WrivcWbiORmsaiGtT
uEBRhULylMoYnAMRmDLboMDZ4+UKgro6hQsAtZ5SmpgGhjQDw0kSlkUA9qALLSJGoIeaCGZXuBLC
rY1sEcFJhKui7uZlA82j1rgDuzDHtT7N1cVa+CmAazW6smCljYOZ07vcJYGOVJBfbVW/O65Gi7N/
+MYv6gv/oWaD5KAoEuf4PLmCl7rOqM8nIB9u6yEBjACugSporIHLzUjChgXpbo3f8DTw/uf+NObQ
+UMUx5U2q5JhdmFxe9aoD0qvXhGwXVP69B8cbzRJOOh5mdOai72Jakw7pjVi1BSbklZokQdHrpS+
/f+sLPamHZtow+phhU9Q0LgqKjirfo2G+fQJ+DCWxW4c7ZiYTgUr8i6zkUXTNsMGUoYILOBGZJfd
rqW1Tnv8DxYXO5MkeqMoqAQ/MJ8d7B24SPzkUn9n2+zP6ssiWos8TqeAP1hc7E3US3d6VcPifMrV
qDugygTHoXNR0bTrAuGrPov+Dw5zvki+nIlfdpfPCrnihMJvIekdAEf10FwAkk+yHQ/l+eqsnnxP
fLC1uNQ6quZFPr8LsRXr3iuekx8lmhhcwF0Z8jBQUfPXXPTaSr77oA8HLkkmAaVxpJ/0iN9lZ1Y4
bQBNu92b7Yot6FjC/+x1+GGUiyuPJ+hLHU2Msg3KJ9CC7Ruv8oqfZDvdIQyO2vtizVnPf/G7NVxc
eunYoq7XToH768IrJTlQ8AyttVcqqYFK92b+QpIHGvMN0OVDQaQNAeAlmisGnKnLgjIHOK3Gmyqm
vdvI+kPXkygdWlcbDOCAyCEoT3OB28Qcb+wBuANZQm7bj3sFubERf+meIF5urRogrualDOT9ueab
Ig0NIBF6C/YIQ74FHUqd3OcyJMWOCYLQepcwiqK8zmtQ1VajVG1cvTvXdtzCC6og/3DG2T/N0ml1
OGzkbR/ELnLVgbSurX0ytP+w8gtvCOLXseo7WDOupxATSzsvQyElUEX1AfreqDVwgiQ0br73waev
0Q9mF+6xaLjCC9CtIzydwsmnfgo0MQD6B+3lLNQevzd3MjT4YG3hGilT864qsdmEVgUml32o4EV6
7bjfm1HWHNPCIWqTZKS6mFPUiA0kaIYX50lkRXb4/3f37wUIH5xEi3p6noh54dzezy/UgA+ec2VC
kl0NlYB0Xny16iZOgmS/5nHZUF3Edd/w8g+byoHsSES27Awv5rUA8vQhAECJhknUDurz9z+MrkE2
dsoVrFi+5U91WEbTmYmrswlrT+zXaANPb49fxhbeLyUttEsJjJmAMmy99RMDT/10tdxt3tRffd4v
Owufx2IVCed5UPEReLQnk70W+2ghk4LeIzcJyKnr20y+QpNB8WONa/LfXCq/jC/cSlcYFlc1GO9D
0LVkG2Wjg1zcl0YUTMN0aG2Rvl67PtdmduFdenRXEF7gQOgdyonknejO22EIV47daR/2a2gLZzIW
fCyBY/HD8MyfjM3kklckAA/p2SymQK4Rm6/Qv83n+MtColUApX0Q90GN6efdSaZaAh0NAp98Ox1I
0G+yrRTp+9Xg/+Qp+GVnGehoqa0PgsCO4ZrR7CURQ+7/h7TvWpIcR5b9IppRg3ylSl1a9gutugS1
1vz666jdM8lBcRJze1/WxrbNKhJAIBCM8HDvAcXK3emg7DjbuLYqgqEdDEBgCu/HxLmZjbI6GWFz
zPXgN0rtKDtejWqBMqlvlYXkxP2TBvRw+4YEDJRX9alLMItCW+VTCy6sxB3mHP+tAEzdceLBmh8R
yEeaUDsDuSL7ZRCavQwCOrUGWqJ8ToLrbDQ+ex5okxEM+E8BY2mF8Vbwzc1i3Gk18q4RQgtoNlkZ
rc63pS086tbsZs5waE9+ZvWVZTr5++UDwOzdil9BQInqhGt07JhxZF3u9SToy+aIdo1lji9Sotmx
ASq6DF1K063R1gW8mvZRGho5Yt+Rqg9Mjthh8yRK+AKMcpxPbUmB6M1pZ1glwfRABRoGqPrtMtmH
LmEI6df30PBxWjipAIpQpoE2IJpOtV/YfYPt/agm2RIaiADiVRaSZ62brlMibnxl3Cu5uEuiN6Bo
tph/3Ulju8EMYx6hMx7cV/5OlL4CABLmlDgDfqNcAGhRSzfJPG+A9rghRfEqx09DS9BT1h0fonVt
ct+mwTEGgHLsATqRsjuln/a+3kF1LglRUJ89oMg3YX2r18ZjIr51U+fVJmrFc3KnBs812ulB8FLW
qAmL6BOlyjYXwCXUgS04eDfTR3HArDEEQ0TU/KM2AyK/RLdf34RNfIMBaVtGSVwo8lMrIsluPttS
2jYScUINlKf9XR0O8AA0gZvUVSEyAhESyyhfBZmcRpTEw/ADuAPbGN5zzCr5UmvPqCjr6hWEzPYy
+mXaeAr8vRJB8gLoqiG0gEo8ERC9T9EnrpdlJGQTNxQbQZy0nG0/0jANWrs5MCyTjE8rEb1TtDuT
8ZC2QHZFhwoCk4ES2YkwQx7CcCRw7CayLY6HUVcsP0cCIA2OBGa7UfnSIGeuY2uKMYF/ZIcAQ2Kq
kN4OQ0c3xElApFx0aNCR1JXRuoaSlqX0pkWQTHeissvFl3gSUNJ+U+PBI4L80jVPStgcyuRlTh98
7WFQEi8rfConDB2q4kqtdSsJlH0fZI6UPoEu2zYMsCg3wSaAP3ZxjI7pAFCNjCZt7wrI+LWm5wAw
aUrHhmjQHtAxITC5Qov47yF6SKLZkDMEs5J2tkbJivyn2hSdejjq/kM0cO4uoz3x39ixsMfkELMB
7Y44jpojuR/cEiT7gWvkRwzzYojfEp3YrQEgg9BAZnFRyWvP33KpbFqBNBqvVIKogRuV9zcl7t3l
yLRazVgGJiaBxuynCnQbAhNwBF5+Qw6Y7rDeOyf5KK4Hi5ePreYqS3PM+2qkc6SjnN+gsCDvoZBu
4wP4kBwHBwNXTnwbcHHWq98jIKjEzLmsULZ/JjsyZWEwkhIWhW3nim7pBb+UK4gw7Qov/qVxXtrV
12xhjH1nagy0ilPVHEX/qgoyV0KzUeFNFK56xcII85YMiqBEoB7GBchip/F1sA/dcryCtw7GK/ok
adtAxKapm+ytdUSbgJVDvkFctPOrZpd5A3cMj7cqxjPS2Jxb1Ambow41UnLdB5+cNa0mQedtY4ud
fqW24UBwNpTnByy047G9wZsZud1j/1t8zXbNQ+GMm/qXkhxymyedwdlRjak2jaogFFOOHRWHx04+
gMXU1fyKky9T9/oRGhdLZEJjLLSVgPcHed581U2xnY1osGo7ReCS/a0vh+A6gdyHUu7+PQjj5Y79
vpPprZrsHmJnGzxzrZVsADtwzdSC7tJnxNUNWPeRs1VmfWQuklZt5+YIsootUXpLQHbDcZP1PTzb
YMK9HxqCPxKpQVm+eZp7QN9sjJjZpRtf+ZZxqO6hW0orZ7wPKt7a6L8vvovldFILxZiao+LHFpjE
rDrgQSjWPjrA0/bXodFDXZiIMdom1xEOrXGJVdxNJxrrkY5cDff8+tPqeqBsBHofyl/CtjfQ7Sez
VrXNcVL3YgCOq5AXB9ffrrMJ9kaXU2r6QtbQx8TYqHYOyTbo31lgmYawQ7vJkw2Py2rVORYWGbc3
4hIEnQoWlSfHiPQ2ik8AcYIqlpPjrCcdC0OMp/diAtSKBkOtByKawYo9jM+h5JTtJFtyoajuhafg
mhekVofOyMIs4/z6rPk5abCjioRhZIwimEASZnUGCF+Jno1k63LoKoXw0PH0ExmNkv+mWQvTjP+H
elFjGqCnhyl5ZeQ09vAZe/U22OuxlXu0VA5WNsk69m64BYhxm56mu/yEGcZDDZyL8ydNx+VWMJfF
lIKoTkw8F3q2EYWnuP8CusDmBBu6nz8C9mLR1N8WN1KS1UjLu+9Fi7bmoZffOb7T2wakNPJ9jsmO
LcfiWqVquSwmeRAznXQkGGgM0F5GT7QVp7yOfgl2fsiO6VVgt7eoRr/yOo3f+s6XVspkFAD6x30+
wqH1+qhFb5qWOIowOpmcOk3aeU35obe/JlTmRLM/CtUTyWVbUMG31OdWQKvyPmYIVIsIN0k82Q2+
MrsaLpKIm5mEnE3ihC6NSUWyohr7SK3pb/2ABpCQ/ckA1+IQdKbv2sdimc49NiMq7vXwDtzenFPm
rEBn4lRIfPBQSjBAxyhlAA9k6ld0OA2D0mBUE155FWSOX1FKmaUn15EEsjgai6GHYTemZIXDr3J8
S6PbQuapha5Cb5b7x4QpEdJdkm5geeFu9rK79qa8jq+jk35M38qreo/pYqAROXu6mvGcr6rOxKcu
MkmU+7iqhnbIEqoIfddnT5fPjXdsTMyBdnBvAu0MG92dltzKPCEY3hqYcBO06ijUAQ034WjJwX1Q
XJu8NfBeZZ2JMCaA3EWo43DinfBSv9LkCcz7eyQCTnVdPvIcj7dnTGARkgQzfUmHJ0t4S4rHaeSR
3fEMMNFgiscWslo4lMkH3QOmPJTK9y6f+7e894XoyEL9upjIQdJgEa0zuFphdXfgF2lc3zXQf5/c
xp5Uq/uEuqGLAtR1S1u3e0XHt5j4IFDiOV4yutrvWtwwwgSQIGsD0gFUiQ9AHTra/zlEMLA8tdyc
av0L/XyzCBM6pDgBoSWIyY6l07kUvTxv9ZvIVvbGlqY5l7eacwUIEzpaUWqNQIExDCwA+/mUQxFT
zl8uG6E+9/M4VUhiYKAc7MTMFUiaWVSiEd8pig7x5/hD9j8wCnk7dI2j+/LBnEz3skF6cS8ZZC5B
jLOKa3Nsjl3ybNRfEoq/rYTyYcYLvevbd14Zcxn0uoVKhAxDU/ElAMpvJhNIa3aXV/MPaehfVtgO
aCr2Vd4T7B8gNtvcCdx6O3m6J2+5aj+c9bB9z1rXzATUG80x3TVvGIQx9hgb24QOcbVN3ljZQ/UK
ChTOadFNunBa3wyUi6xP00BVL04w2nvtrtnQcXg6HsC9xOtv8nkbGV+vULbGyB8OSwit4Hks0PiY
d7MBlVATyytRv98DXhYeMif8Jd9dPsP1qHm2Tf99sUYFnL8CSM+bo1wMaGK8T+TPkqizBXq0Cwux
UmCYE1yqx47ITo6KdORzcVDr+fnZBvtg1r2c6xF2kOKgRDf1DMEKNuBj8yi4F0B7lbNtnIv8/VAs
FqXJ3TiOEAI+xqN/6ALIXxHAypry0BgPlw9olccA/UDQCYF3DgNQzP5lkGMKzTGjXwLtUXSTGbhD
TBvaylXjiS/IcBDuXfFQPVdb3+VlU+vucTbObqwmKV2io7KtYUoDyPk44rHF/kOSeDbBBGGl0OYW
M5gIVft619+M1gNY0Z565MAKRC3D29TmUTOvwuaWW8qE4bbwQQkfpljV/WRjdAwjwTaou3o7eACX
1RW4iXY2hljtyyf5D4/1eaVMUJ6ySvLDHitVN5p3ogEFo4Led+f/siWGG/f/PtL/svRNr7BwzyCu
AqNByeWon8CE2CMLBgIdBG2uhKd7dnQ79oD12asdBqotxLSr5qbe8MLnelg7/wgmN8nzoWhUDT+C
FNezcGi1FxOwvazc+b3K2drV50HFADIooVXopzARtB4SmaQi3DT00cOUr5UZ2uMlR2pj9c4vjDCh
Uq+Foq5jVBpiQ7LDfrA64yik5gZ6QM7l81v3lIUp5s6HGWSHBOqgpN2HIyRe42RnxoodCHcZdGEj
kPIa8nWBYk9iyrzy4+q5LYwzd14tYrVqZJTAw6PyHsxW+WEeqs/sU9+VXz6S2uJGekTJI3B0TlDl
nSITCQLS91pAYFgSr8YWDVFYHb44W0uz1B+P+mJ17N2H3KWYztjaOY+9dsJIXEzs2P9tyo/4OLbj
EZR46TGXKgsDsjtd4eEu17+7Fj+AiQI11AY6IcQq411wJx0jd7QSDDdgApPij/6FiC/Hb9kqRtup
qdnhm/+o3tboMTj5dWFHnyL62cf2SdjIVvsYlkffNreXt5pnl7n/vSnGmjhhp/X+cQgDADXfMkya
Q2j0sp31mtV5R9mahthNUqWqWOC0D2+Ud0ytSu/BnWqXXnKbPZZbkBqc2jfQJGxkgLGbXb3HjGvg
8E6Wes4Fz9KZIBT7EfhRaYtWzlU7VdMnf9joBQbjshzVstmNYs7C17u0i4UzEamIRmI01JXGl+5N
crLb8dlwpmvkVzRPBYxAeOV1TnmLZCIT9HDNPqavtaG/DGXuRcOrWTz58VtmhnYw8xj9eLdFZ4IR
qI6bRqcJyLRv3vIPaGB7BM909AFNPgs0mpzIux6C/gItsArckhgbHWlhziwlG2TQjjDkTpJLnPfq
m7T4p6/8ZYd9oEGfMdXod9OkLrypH8ghiWzjS3sf8TZPn3RSx/fIBsSfL52JBM/cA9SCqupooWbG
WfJ6ArYATjD31JdCiFqlOFJKqaYd+51kSYDz5wcVwAnFHh8LgQtL/AfXPW8A40ezgpH0gAYHeTOj
aYBkCHrUV+NesoV9/it/VK8yDmSQa5JxJb+ouoBUWCdtLMsufBeUlCADuQINrN1t/8XO0ht/6ZSZ
B21OTODmaQbUiO1xyo9lHNq1hlaUBi453R7S3A1KwZYwBUwgTZC9puDXuRwcaQj48RO+m78mFZb/
wUOqCXMqBqhYCdGdHH8YgM5dNrBKWgcCK7SX/2OBeVDTwMibXEUQMtFiNjbtLpUs+BDt2PtO7Yqe
eZveCV/1PgcToqNyyr3rNYiFeeY5DeMkEOsCWRmFP1DagAif6bpXXPPwu+sfYmdL7DvazAl4B5Ea
IX03UTAF1Q1qUgWg3yDtQc8LX+qRjWcucTAnMSeW8iZpTuTxvjzXI+LiZzDX1RRTUHh/I4E8f0O8
4Vfkts/zVfJQeWprxZ/cZiPHhX48r03UjkpF897I0pFCmIfgtos3ph3tRre6qe4BW/7/Uwr87wfM
YpHMW4o50zDTKP5IMhMLJSYrFUWe467mJwsbdN2LjySwDopxPsNG75kvOVgAXxM3+/wP7SEW9qGr
NrCCw29ewF19YxZ2mdAngHQKWszABQnVrsH3uxiDDKFSOGGdZ4WJdnWbik1boBweyBRO+Am1YSuH
Jc7tXwXMLhbDhLgJmWwYBt+bGN+Ad2Cr35M92FYcHm0szwuZMNPpUCQJfXih0sVOOE9QO+cKra7G
68VimFji16NCphE2ZtCtgUjCTp22tZSraDc45j56EbkAc86q2IZCJUG2DUqVsBigJXLAJPzl8+F4
AdsfAB3ZgGIHvKAlM8g/7qFtYFVA1V62sv60njeObQ3Esjz2GdRKjorVuf5Gdslz6GECwO6c7AZ0
DYPFKy7wNo4JEMBaD+2A3PAo6b+TsLJbndfs4QVaVjNMmc0EPBnwhuqruDKe5MfKpr1ZskkDlBUj
h5dacw0ygQEZETRCShikhPp06AZkpXa7j25kR95GDm8L18Eri1NjQgTVxelKeqXiXf1gPhezVf0a
f8e/q3fttsKYY3Hdfkb1BoB3jrtwIi+Lsq8laNDOLVqPQ2kDN+8Cu5XfCxmAyZZ5Ahu/b/W3RLXE
Q+AoN5dtK7wbwcQRLY/9ODZhG4PdrjqBMvCpkTexDOLKIrfb5M2MNcjhCHYo6xYkM9+CGq8q5CYk
8Gg2xn1SlU+UGyUcZicLv8L0UCrhSwiGAu2zBUhcMRp3Lt9THwMMSNRcJUqcBKxteq67FWWZUp56
Od1cXhVvUUzggqxnFhgCorAxb5NAhza5C8YqTipJ/8iFVNJg0BAADlSCQPOAKcPoVC7YEE2xxjZ2
ylmwJu0pMiaQWZqcd4znpSyEUUtSSGvRqlCDDquW2fVrDcFiwSbosEY30tt8Sm9DcLdytpR3G1m1
60FoazWnewqmoCdATdHeggaJBYAGBu/3fAT0+hlq4EwC7zskvpjbH5mSrJURIloXD9sJkgXgkPSg
7M45xX/Yz7Md5tZrbRonLcEFUDcgQwV3twfaMwzUFFsDPAYgSroqR3CCuqBO/cNU8mybyRbqumuN
3MdzpAGjL1hqjhF5qtU22xgxgeLkaThwbfL2lbnwpl6HJIFOFaLq7CXgEXmIQIXRWq3bg27SGe5F
y8BMBC/GrecS56UyV3KO8r4AaQ9qM+8YyLC1bZe4qLuh0gcqVt+SRYvrsetv4l8mFeaCgjQ2MkYN
HjR6crKd30FuthFcfJSgcQjCZnt4KPnNy/V1QlYTpBGQZGG1Chp09nohQDYb73oHbQY3ccNrfadf
T8fxkQ99XF/j2Rz990XSXrcRaMd8QKfFeNr6jeSo5fPlWPoPF/9sgrmIadb75kibJ8O+S61Kt2i7
pD6onTU4+VV8SG//8OTOJpk7Cd7WqIgUrErdAIUl28OGQI39N7ELjFxkr9M9+E9bXm1t/WKcjTKX
UUEdr1MKnFww65u6rKxewSyUKLuX95Per5/PxtkMc/+qKWm1aYAZ39d3A95ZTco9COdaRVSCkFiz
QyQel03ynIS5ez40zXwIqzTHRDCtWPqlDx+XDawlMIYIrUeMahI4PuMiYtGQQM0qMN1IoPwq3mTt
Tp0xkdgbnJWsFueWlhjPMDvZFKQ6R/loj4Qim636JnPHLbQW6i/IAXjTfY3pqg2vysBbIOMbwaSa
vdjCLNTlrZpAWaZ76aEj2j5d3kju+hjvKECC3gsJDNGB/eGqD46g99UFC2RjUgDQ++AUTgOJgOyF
hzBa/WhZbi3jJU1SKHWowTR94PVvfhgptikqXfYwdJRYqJXxvv1XQVQQ58PwBxShgdyi4XQRv0RS
gu12gOcoIAsPpaMIAmEJDVpJfkpCUIs+tSC8H4fbGJ/rUcRrGNDaEHsXl9aZ6CmpsVzrQ9OC6Dh+
TQfFNopuC3oVawZvYg3dZxVEfmkLNnhwkEr+J+ew196KpXnm2gCsW4EGBIvvQsDkxxjSVOUr5Ac3
5Tw4TbH3xSPRXqr8lM43QT5YdcPZAGrg0vqZ29RDbFCT/ALcW8Fdr6G7dxcSzgfGakESo8OQvNeo
9DObrzamOY5pGWGRI3jsSVPeD5DY0qKHOBGPemS6cUi2iQZpWp33ctEH/ufyzqblvztXlLViTdQU
NECb4anbjFuaWaV36pY3X7G+j2dDjBcXmGw2ciMBx6eMmF6ADzx4CSaOit36BV3sJOOtfpXPfQbm
5KM2g4XKf4uMBxGAWCnQvGDUXEEtD0rwmUCfzfDv2rq5CsAwGpW8fvi61xLREAEtUPE/f99VtUoq
MYd6JnZ1coXfqVfYyaZHaUOx/d/Rfbj5o1vylz12XEYjWTpBsa89zrp0DNRmq9aPetJvw+kxaXtX
mpNt0wNb35X21L4IIJEYeESC6+d7/glMjZlE/aB2YoZ7AuBbNzikviFp4FxeKM8I460SKVuIo+Ey
CpFoz/5rgZnnVtc4Lyg9nZ934rwUxlVB7J1r0HZsj9KYHzB46kjRbIU+0GHZfY0WaTwlrj/ypJpX
ETiGdDbL+G4FeRJBNHAVabMJqlPljRJBR8GmXYNHEP55+VV1Yz6BCHPK7MmbnNQdDt1Wd/+3PaZn
sHhuxtSYSA5l3KPYg0p2jm3fF2yz4N1Umg5c2mQmrk7+aCqhSZ/SobJSabBLVFB78ViZtUWZnaoE
fMdSthU1UPZLOyVNrRz5bNV8VT5KQKZiNSPvN3GuLdv50lRMwvsEvyn33wTxmEkQEHV6MLHTxlvh
mtJDmWEmnnSWab40RsLZed6WMImNHGAILRJwhQA7tknWnsLRsNL2aczhczB8+ZxXEUNLf2OCVJFB
uVYeYG7QNdesB3D0D0+KtNWzQ2VQCYtnpQO/sPE+CtzTp7584fTZxhgx/XEcJNie8KwXI5j0lU8o
zntpr9ll6jslgB9DakE3z26m4hmKkFtIHm76odhd3oXVHyLDiXQVcO4fAqH9mJh6E6ntsa4KC1KP
0ELkDjPybDDnqkSxKUeFjKi1rY/9Awj3XB/0FFv6gV19DAaAJbxaAs8kc7ZKK0hFEmJZYXWt9/di
+Hp529Yf2vO+sTjuOir0UMil9ggcegbtEUd0m43Ru+or2JNvBkiw2PFtwstWvuezfvjNwiz7ynRm
EiQlWuOgErmPppOegPSkTOxYE2w9BGzw0dSgCdDvybSVtM+iB5Sd2CKYOgjGLnLwCjcz6DGAmhbx
5ZpXqjtAvKlV7hVZsEflqQOpukY2UBuzBkOyxnKy1BS8JonhZH3phEkFipJHMUb0ERvH1FOnrCtb
SiHSpPZernfbFH+7BBOMr+8FJOqNCRTlGLhBZu7CUEb9SvNiddxFEA8aFAi9qJZJABytJHsUokMW
5q6MQJh1rd2m+P+QvFTQwVDn1IE0AwgxoGyaoaw4HGeoeZIcGIAuARs8+srgx7QM6d7Ahz9UkDR5
X6Tvrf7py4EtTjdYjd8EAOCgFDlcxbO6G1QQYjeJnfn4A41qz0J+W+hPqfAMPWcrj4AhbAYgQaHT
Qm5HI36eK09UFDCtXxXJ1uiui8lJekjBKrdDhfqfJHophpszaHwUTWWPDcSGwMYjAisByQlzwKa0
ZfEok8ytgJA3KgFUWo2VKjM+14ByQKU7LEuoe4C5HQKoUf8Qx5MlFuUm134LgGiRprI07b6AmqxW
PZfSL6hptpbU3MvKaxkpFiQSQPKSnfKgBjsoKI6K0lNElO4wo2ykqt2Zt4MR/BbVnd8YzjDKG0n6
LUegco4Lh3M/VjOVhaMymUqpB2VZBLgftQNq8YfSS4G/jjBDH1+F23YDhPkVt2y5+n4sbDJ5Sz3L
CjSHcDkgSNy52Z3xGaA6+0wKJ4HeIQVH6+GmtttTgO/FkpM0cSLON+JukTZE+tyAnh4LliuoqaPM
n5cyZ1N5e8pkJmmTJI2vKSihQKSjlkFZWk/QY1M5K1kvMCz2kUlN4roArD5F8GzcvrBAmedWhQ1B
HdKgApxfQbnMDkeAq7hRe32BCoisoVYtEha3LyaJILUD+NQJNHCI5AYqbjSY9C/75rqbnK0wy+uF
SvTbAuTzkMaGR+zSfLL0prRJ+j5y+fN4S6I/ZuEWhhan4aRiSYWYW2SCZqxBXDPhfEHzrDAvLL4L
slBrYMWUnxBc4/yTBPeXd43+iZ8vz3nXmBd1gqjC7DfgZo8bSC4rtjABhSUDpgR1IigCqX7kXja4
fqH+Msji/SKpDMhQwaBa3vT1c2ZysOnrdSX5bIB5S6cpLVPMiVA3n1zabgj2YIqDLmruir95n/+r
JXJjYY0JiAk4r7Q2xhFVLiXroVC69jnYFLvABqUUfIMTLHjbxwTDoJ3lVjbo9lVgs0LXquZBGHgW
6L8vXHsKRcMoqIWGarV31zoes8suwHFrk/77wgIK5HgIS+zZVHwqyYOQPwkJ4dj4h2h3dgMmHMwl
pDJ6EUYiUbBiI3crM3d0XdnNJD406vsIMfVWJ14C3ojIvyvwAQzR160e+F5W/hGL1NJNmHiR9goY
nSTkytQpxx10pNJTazWQJ7LKK4jsbCBfOIXe/7bPTPiINDUgvoyImA2/FTVF3/6RQLPyshGeuzAB
pJ5JbVYajKjISHUltHOeHgfnKI1vqsKFv3SSmHdth6MU69aJ0tCaILJXNJ3VISfsMBXYqP5mEGsr
h5ZPMmR2Pm8xSeWZaObKw//mvQar2duUta63ORYMIbeDCrCSDDRMHv7RtlL2SxU6ICCk+fsdqSRM
DNTygNrp/JpBR3A2+j/yjrMF5p63fSADmQELZd04iYhvVfEkZRFnHauD4gZmiv9vIcxln8cOTDtT
D0UJb7JVTMeOoRWHVg9mlthSgK2mRDHgedirXuymm+LQn5qHemM604Y4PnI8HlBvPfqcfxATGJqm
jLVCH3F+xucQgTG1S6x65OFQ/uFL8myGufGF0vopWkf4VN2J+9GJDhRdQMdbKjA0IdXiixKvwnIN
RTRkVTFVAr3lv/sMdJYKmURIJGswlFiSaYl2fDPuKGWd8Urc6p3cFi/h1eyOoFa8Drzgj4Cky1/A
vIY+IWSOW/yCIn9OVU+YP+Zes0QMmwigxAHT4xQ89+hsVeQajNG4x9CWK4Nt5L+bvf50OTCth43F
djBXSC6FUYsD/JgGbKVOJLoZlKAkL/mk5N4QvAaHuwkdTXDY82qNq8iS5T4wd6soQozhzjDdewoA
9lJumVBXO4m71kVt5Ka1DWT50JS4430srTr3Ys3Mbavisk5rWpNRq/cZoPq0bcGVu7u8szwjzA0C
7kseChNGAqhNh+S6zBpIRXIaVKuDIcs9ZC7QWEVdnw347Kum9CGJ9mF7reSxHSugisazWSv1Jjfe
swE0GokVKx9ZKUOKG3WEefaGMIZwYI0iByoWxXzjG+2J+J8KxOZ6vbfAlwPC0bmwL+/LejK42H3m
wQ2g5iomFTbGPzXpPtlqBwE6nDbkRQfZyj6kR0ALuIgJuts/MviFUeYBNjtDGpLy2+jkhvZDtTHp
V/mpdCeveug3jznEIHnZFXXgC0ZZgM0QSlNd5jA6AUqkP6mUrEdzO0fELFJ2PXxMW14ffj2gntep
MNFNV+MkNyeYLDu73A2nGjd3n0AE2kogX69BAtuGVuuWc6S8hTIRrVJEfQInQYvBMmcGj760lQ6Z
TdxsZ3jjI19QhHO3FCZo5flc68WIVRLocUbSi6/JFqgLeedH/8yl82MCVKoSiFdTM8r99AWI97FF
N2aDbwmKe5vAabXlYmx5O8mEJq03jCqir1PlKu+KB/nTg3AlXcFnvodUgmvep9J6J0CFRhx4VHUZ
ZN1/fw9nQUStCiSa3xw1ypFSBUBue28g3eaBade9c2GLvfrpZGpDDlsyELyhM0FU14Ok70F1hHlb
T+7kQMyCL5ZCl/DjHBdmmcuvV5HUqTUterz3R9x7gAl1O9kXJ2CXj4qbOKaDNpfA5bXk7S0bAMC2
2vZ6jPUGqLLsM5cCtEOUNb2WTvE7l2/ht0LchWWyd79om1A2aIksl2cnjpW92RqnUY5u/TR8HkCI
XdVAhnfBlQk9uVrrbJK8pUFrB9GxDzEuKPrak1wXz2CsBAdt+RDKX2IcutGQbxP/1de2g/TlB7I7
iNCS1W5I+1ucW6tqU/whfEOgXC415ZUhPspVt4Fc7RZS9UBJf+RVzruZqwHgfKIKE3B8VQSOEKou
yFqCu8mV0X+AeODv1BJuITiLE8032itne2novLS9TNApAb1pIPdOJdKI5e+1Q7+dTsUGxdYDfsVW
3/hfGAjakO28FSxIObm04gvNXqpDd6fZxXXvIqW9RSKF1o+xLTeYiH/ObV735zuBvfQ7magV5rnR
1jLcwHhU99LDbGWnxAb3x3t8DY51SH/CfO7mpxz6jLhtzTPvF6zGMBVfoKqsKyYIvf8eUXJNlXuQ
4SA6Q/Ssz79SLg/eKnBlYYE5/lYsR7UZ8HUS70A2vem3KSrc3e5fcO3QiPRzM89rYQ5dR3OaVB0s
CQfIW39z7fQP2qHGiOs9ZKVc/T2JLVLZhpfuhT8ThTQWC2XOkjSkj8YS5jH3+2Ds++vyOvSoRFh1
1N6M3/9i+n/9Zp0XzDxAolCKjT7CIrkPItu/hbwhMohik9jvQwf8Fz7L1AN3lIXnMkyyrOZNUs89
XAbq2+ludjrMTwBfLoHRm+CRsHtcG168XP/0WWwu8/KZg6D0SfS9udkMmk6KfjYbS1aB9h5tHQg3
vPC+5Ha84uFqMrowzDyD0BuaZL+C4Vj70KWvdIqspHwYBc25HLJW9TGW7sM8fFMvll2LySeagL5M
mAv3tINX3o/b8ZZoUOdx44PR2O1G2PE2d/3J/cuN2EG1tk2V0Bdb5DHoCuZCZ0/Fdec/BOZjjFLU
5WVq9Lr/uKSapKoimlwA2TLL1GtNz2cZ7adByp3KxOdW7ZoQmyXKhzH67jTPlhg9NHqKsgJqX+Lk
5CBIIdoEybJDXYbPfTpJ+Fbq94aKjg9UGkUt3poQnW9D9IDqwZnHt8TwEggUG2npGGLhSoJskQJU
wZm0b8uHekTBQjnJmOVNJpDgV5NVVpMjhI9lTVxZ9UrhIZaO5gwFEOErh+ZZlT50+aGW7ghGZKVq
c3lP1j+uz3vCph6dP/RGQktjzYR+oGpn0A9C8vGVH2isDPACxC4yHl4ncP3rbmGXCf5QuciCeoDd
dCd/IXjcxveC/f0GNlZzHfD10FaT9IVB5i0ghiD5fYHDn/bGZtxVNoY19gVYKWWQH+CJdS9v7Ord
XZhjHoRa6HNFgGcfAVqBZoWdp7XrR0dp4FFprYenhSUm9k/6CNchqI11+8lGbWxL8MUaO+0Wb7lX
WuSJT8G0nqAvbDLRfzbRaicljcNHrNAbAsAGYREslQjCaOL5h161sufLW7r65CyMMsFfGguxq1uc
YNxJlj5MbqmcUjRfL1tZT8Y1FapTsiRBAooJ91IY6HpaVTR/G3AhGtsEz5tjbgpP2PEOb31JZ1tM
hK9N3Yj9rkQqrr433a/AvOsgsXx5Qatv5mI9TNQrYkXKpQbrmRPQKPSSG3a8PPuyCYntKWhKNkVC
+W1Cw5DgmwZ8y+VFrG4UCDUhNQBlLoP9ki+NXB3UEmevmacufS/MxyLh1MhW6duMhQ3mIukkDcfS
n2kShQN51Y7RPvgE6Tg+FuJtektecxB68KUh6P7/eJUWZpm7FITg+ssFmBX3itchSa1dsm83PJ6J
9YiraxLeJkWRZLbVokZl5YcDqhQDpFWpcHi09x3Q2e5rC/ioHW+wfvVlX5hj4q2fmfNAenxeKGPo
iuOrUra2pL9ogW9VdWtfdo/1syOaagKSoeoKqyMWl1qRFFD4o+XpHcacnpsrsk3vQ2e81TaQBQBF
JOQnuy2gg5cty6vvysIyE5WaIknVEMCCb67t6s43HLzvrX6dfhhP1clwGkfYzID3NJb2aCYudDFA
/4VPXu9ffAasPjqL38KELoIRgQYxBZwp96Nspb1dfjR45wbiNg5wWKVlbNGt6ICb4tcwVmPAwjYT
yuKc1gZGmc5DDm4CdTLRAaAL3M+ji9Z38N4+YtScs/mrUWFhkwltwf8j7cqW48aV7BcxgiRAEnzl
WlWq0i7Z8gtDstzc951fP4e6d1pliF3o8Tg6wg/uqCSARCLXcyalSWKGvdfRN6YEL3FT4WH4dfmE
ty/Op5SPyYyziilyXoNZamQ94QHE4IWD9F7uxzAMGKa7r55EE0SCnfx4oM7kBfOiNWRZNWr8Zg5Q
HaUS7JtIAnc3qzFiaCo0gHKAWaRQBeGa8irYtPUnvli1s01br83ZIipV6tpixoVc1UHF1MjKhakc
JB9Do4c/axw5k8aZ7rzoc6rI2DL1bnKoXR8SJ9jH/oSciva0UmD+P1fH2ey+VHu1y7CByb68jq+A
HPKBrp++d8jWiPIk2x7e2eo4E0OMpDCqCte6cwYHNPHxFUbVMTWO6MVnsTU+BlfVKXAvr3HTfmMI
UcVoJgNvO3eAylxP4bIwTP0O34Ja8eeSOmrV78C368pLIHjf/8GMforjTjCRSqUJZ4hbB/YA9HHF
Dsnj8Dj/KkO7/IEkGYraiH81m+4MX3Ez10ivJEfEU7Ht2J6tmjvYZmq6jpnBClKp+0xby4274LFN
4NhqszU9owhY2qIgeLvWjI4WnYKlk8iUC4ZUGipZEcHCUD+5lUFzKtsg7Ouv56fEQxOqZ6KF8RDt
MqAv2GCorGS7Qj3/8nlva9nZR3BGYTaMtIgbGPD0udn31/qvdZ4d5I7X7Lt5yJ3mqb8Safa6m1+M
xJlITsfkQOl1HDwsnTmd6qpyslI+apUIMXLTw2KaYZqmoStf+vdJJINOebVFZYnbIlU2oBK8qShs
RXqQUUxkSn9I24fL+6luPsZnUrkHERORZdGruLUZOte6hcLvHq/C1rRV6S85BB8xhlcGtHZPDGxZ
00MtFU7fyQdFItfGBIzF8ZTlL2YNyrXyaVi+aUiStxgcjwxUlcrQiWhlT73InRF9NPeiFjWJJTLh
ow3DJ+ptQdH6kOwLpgnu+/ZF+9wdfjYg6WSjafUPlUe7um7XPwJHfjHQVGDBXzoBKyLzhYSK2/r2
tyLwPR1TFhE5BZTBkSTMasbvZAA2jSECyScfPbiX9JozZiruUUtCXKU8DNzG1ICnqzeegR6dvI78
TNbtLAUYbBVclZJmd4TZKUkOXeTn8lUAPBgzly190MAtGh9mTQePabDrjNGK+xhErqVlgBVHBwxc
qZS+rP4oImoFs3YHC2qbleqp6JIHy7bHzLGw1QWmc9G9Gj3QaQHsqQkyWG2hL96hZgJe3/tOe0fI
YBvmk9z/qPA8p7nP2BWVZE82SksbesfsIjeYIz+VAY2vgEhbPenJdaIBNSWunC5z6+hJl49jO9qg
Src6tI7PZLGTdvS6tLalYXYidN+bAXCvZrATxHdTPdpTUroxMNX75jpvVUuLgDkeRG4/YFLBkNiu
m0snaOcbQp5hKzAE4fdsxB6iXKBh8iv3CwUPARt3ZpS4o6LaS1PYhRqiTRFY2Glkl8nLuNx2wfdO
6ry8u0nju5S0DmuZr6jf4wVXamboeJOspm7codXBwtqgJW6e3XRl9Exne8Z4nwaHAnBFLVaHIqGV
lhnayjNLM7tdSrX7Imr9mIR2VN1QGXNnUoLJ59q0KtqgriHtw0L5ATiL0wwGqba/arvYHtEwSbvU
WTBx2XXAnSmfQOmqE2CFD9/L8YBhif0QF1fa8gYGXJTXLG0cXFXBB+a3nd7tSvNNNU2HVL8McHSR
AI9G9BrXPxpzxJxKbFfsJMegb9VGSzcQ6cXwTIp+H5b6sdPSw2LoFmPHZkpcXRksMuIw1M4PFPY9
KoGvVQ03cWZ6bAn2fbM8E2mxWVrYcQWfozylSbFXU92N6eQupQHweKRCkRo1K8mvdNmplMZL2+Y2
lLwc7dydfNXHjWWO7lTBY4kwv3cTFs+GdGPqaD2ImuteNbwyzhytVJ2sLV02Yoq9wYDQoqDee2px
FaYZsHmATtLQitEW+0gy922QgNw49XTpoCLFtiCoquqfbJ7tQCYIf+4bvKJZpFmS7lc16phoWDJK
4BpotVeH6OdCB0ub3i2adp+y67AonZqpVj2VYD7F7Ghcm97Qg4Ok8mMToE7SDYOiM7UD2jiqZxaQ
iNEaz3Y6KAFNWMiQPSWK7idgB9DyZ1YVV6QKLDkq/aQhVhLeSCr+p/SlUwuEYUgEx7gNS/PUmfdS
aGty4NXkLaxuFGSNayCQzLU9sh9mqLkte0vGUzWXNp0fzEI5yKAsRvnlgGq1XeJuLRhUalNmZ8tN
TUC+pO2XKAfo9O0MkbV8mNkrSX+mynMx0X1TeGpfuhHAdUvJ0mSgYTXA60FYWASIalpmDRRXStPB
22MCq8BEE3sV3DQVAuiwgSFR0TcKfCozoRiAukn1aB1HB9iP6YA0zc4VsAgvzlihac3wgrhAvH/Q
xtqW9dcAC01Y4oZD7JFiPqx81Co91UHoaWZ4GIzWSejPsJ8dkL7j2ljhVD9muK1xGNzmbDwZC5r9
ZOWkFPdU+haXplWqyF7M4MzpVJuYz3PGkGvPLWBm7YymcbS2cOZEsZdZc8ISF3NIgNxs6F4TVade
RRDe3c9LvlMT5l92ADYRTNmZd8P5klSfdaRl8QoYDwMsI+yVJZ9il90q30wXW+e0aGJKb/LbHCcm
xt/djMDOxHNRQ1FlyRLKcK7WqQptGO2wxUQ7ermKaZ2y+KXrbj4gKZ2douCVaLEoRlqdt0uPIJeM
oLNWK3T+b0JgzTcpVxGaRmrnY3jgm6glZrvF7Wy9nL+lV1ko9RTy2r/W1i1wgiEGXHzjLbtprgbb
uA5gv0rbxIQ99VJnnYB7U5mnvrVAfBZi0W3v/t+uhsw5UlrQxZ25fCSkYHR2mQML+7N3ivtmjRBF
nYrr2r7u9d/S+BTF2AElcQ4Rj064k6ZBnKZ47IEa0ygvEn1R51wwS7OdE/l0377kKNq5b/UIy2Mn
8ycuux+76VP/EtwQd3gqfv1Zy/+ZPC44qeNlVqQU8uSDCqqXEB1PKL8hxrd1ydMOUOrF736J8gpE
tK9cgBK0bd5MAfY1SwM7M3/EKuz7orpwk+02rK9pJ1kxk60BU4dx3O+7gdyTApDp6Y8E/O1t9jMj
454QyTfKzs2Mzprh9QMVZTfF4X5JMSQGt16JcFIgCUDzkR9rgEqra1dlN2r4S1PucjnHa6F5RV05
+qK4wJsW+OICr/jDVT9L1QRlDhilNYs2q7Ofk5MM0JaUFK7AHK5B7CUd5czhAOSaEvNX0NEU6N8y
skFG7+sK5p3pG5N+9uwt7iq4XT+RpRascBs85Ux9OFuYZLkctx3UZzJvqEFRVM2sEaRqBTBLmx4F
7xGdljoiwVgkWhQGfiA6nO2umREE91j4Mc3A3Fp+n9C8rI+PafRtVl5K0lsamtykXnFJhEZ+44nA
r0/hn9dk8AY58oDkbS0S5u9Dqw7vezOBB7jO/q5zvG5O61MaKJ7gqARq/5GsOfvmipFGrkZ8c3Jc
PM0DMIi9aH73zXAzpHPRZnEqfmh27uiGJT1eli1QRn5ElBC1icIFcSGZPBNIVNVpEE3pCdIBHw/J
2erirO1CstquZL82c/xb/i3RSjidW9qlmOZq1blCdiXTa+bSpVSQZ11/5MKl4rsyc7PV6yyHgaK5
aZvZzWg+D8X7VFaC7ND2YkwVSEZAq0HzBL7jbM8izHZIuRRiACO4KchbUi67wCQCcr7tg/kUwr3g
4BOvg6QGxFFLXoKq96Ye4c4IaA+EuwXa/kmMFJzRCIzDGox/3cJPqdxLvSSSNNe5BFJnRNpm/0Qg
7U90+m8JPMJpZjTVQkJIyNIfjI6WGhwCKprE+Ycn+VMKl0QsZLPQNZBUokzxn/oeBuLhZuqAva0O
yUFUpdgeDUXC9r8qwdTfVaI1qgizahEagoOTvnReEHXgmQ19cwAwSfVXmKZ2gPRRVv8M01cFPvzl
Tf2HDNKnfO5tjpQxV+sE8ovj6I6m3Txob2tBE8mKxtIwCmiDMFgMMrwu64K6MC63EwdJ1hUytrl1
P9qDgZpnutNB9dbUv8gaCm4EP+zdjrQu2mlNR8sTgk7mVtP73NdOJSGliDSCAWJfCQmNy1sruOyM
s1wxqGG0QsFlH+qTNN5WyEaGmqjavtmbeaY+nEUp1SHsyxHHlzBQfpuL1aP9qlt+1ZgmqYHOn2Ae
N5krT8pF06zrL186Qc7MdBqJRrLgOspICsXDHUWza56+5bj+VSQa2dsUZqpgX4KmMmzc77ekZ1ks
BUDGPS7AFwnDGxqFbm4CjATuXMpECJWb+nImjTs5pgHsex4gLepUwEOl1xl7STG6U6b3faK7OtI3
OnCqLqvLpgE9E8qdpEmVGm1tCSZjG9BU9KeGhvZlCZsKeSaBOzFiRPJSx1gWUL1mDfmc4ro1hYyB
mw7qmRTuIWDdKEvNDI2kfriTMVwEYwIlBOH8lbwrEsEl2941XQGEA6oSIDzkFCMAO6Yy4eWuhoOq
PMB6C45l+0EwPyWsX3D2Zk+aOfRjiZIauVmLoplT+uFpARXOSgiGnLuAMkW0IE7Ts9DMZ6mAuI6A
mIp0Nh2fL6uBcEWcepO2TNKkgjksutoa5RyQY6Dx0G5S80GjOxM5I3R822bxXuTtwSjB+ziNruAb
VhlfrMfZrnLaTuLWzEaKb1ANGxAPETh9f60d82utmTyngHIBrt2h9DACL4yCtzX080S5e9DoVAoC
IEx8FIJBhrOje80H6LMl79rd5XWKTpO/DHmYaTNYskB7rVga2ivmVBgabT4Bn1vJ14DMOR6jPoCM
7Dg4xWAjKf9AQVm/QhUX4JNDWr7aoZnGRTAKIO/g6l+0rWyblr+3lC8JGVmvp7q6HqcPpDHFUxzy
BsCgfERrd/NMPXBjFYfUE2arBPvLh4VLHs5VIeH6a3K3p+Nd0x+I9LNB4NeOsVUFP2EeACj3Hujf
h+5GBZRdhQqDUsPCVo2lLu1tbahuMhqoXjQ7tTlJeQ7EsIdqHgR25IOI54LG89FgbzYkT2ps0YIi
poSSiNq8SxOmr1vNbgLNoo1u9UZll0ZsS3XppdqwWxQwFTWDUzLwH3bpQxcUVhNWbjiGu7GVPQ11
0GGW7WlGons5LqC5zcPOV9krPa6/2TAvAQdSMT7k5be0ltAtHV5pKM1g2yw6HyqzQ+Xhp4okUNfG
ALHWb5U+tImSWXFT+AmyLHmWeEvxNsb30wJcRAXwms096VSrr8F1my1W2aErxZRv2uWvDkF2Fab2
DEity/do+0X+1C/OCKNfNUHuCptH/WZfeGy/crOqO+HgqkiPOes7Rq1KhlWfpu+TUzZ2/yRd6/vs
Kh0s5Xm6RlENlbfbUmAl/sEimxolzABPKuOCjqEv9VHq4UtVaE3B/NouP7CXn+le9eLv/2JQbuvW
mLJOwVesmAqaJn9/0kalZlG/Vo1rON/dYK+Y1dPdOmaZvqDh7U7corAZ5pyL5GxumIOVcFAgcvIy
6bQ2joNdPXjEGFzktL2besKjXF9+/r6dS+RM7xRPcZoMkAhcSae+x7v91O3YTYCRmu4pO4lyx5sN
z9hMA0MRFODjvAnUe8qKbPhoLxrdOLS0q9TvveG1+VHYoids6/U8l7VGV2c+iZoGlFYlZJnDw1i+
0bB0Q7T3yKbg2onkcN5VAHwuLZnXPgZZcVS1t6r2luiGyyYRgolIEnfBaZjMdIxw8UwgZRm5jjHJ
ygo0NJqIZjU2Kxwf8S7gnxmhPPRoFpa0yGVUODrD2GfSi4IsTKfXh6j+toS9FdHAMgjd09pAcRJG
uUIh2KJ1YwXGcxAetQHZckJtIpNdKVXXcj7bzYT+9vHVHK+UXN5DEQSPx0ZXEdrBCRjGZYaJG6Zz
dklhZMwDve6P5Qyrawy+iYFS0B07gOS1CxT9u7K+TpPYpgaewdHKNOUpbl5kkgJEsX2/bIw3zBW+
RjdwuzTA65sf/36mfuh00+ZWmoej7MPZWJv7USR6bNzkPgCQgfMvGsq+XubfJXLq0ZdpHo/lggIg
uq7r6wgCUYNya6fc06O0F47Yb8pjCjgZKSa6/tOacrZCIw0BnmZOA/y24QByIIsax7KvvLosvZxk
h1Z5G7PAxtynJWO7Fwa43Gpx/mSfz75ivTRnXzHKYEKPlaGHo8r8dZtLe/g2WJlV7ksnudPvBfK+
OsbY5TN53LuglkW1oOlghMlcwDzu1phDHA71UTnFnsherif2u3n+XRb3IFRJrQxsxNqSbhcNETo9
RG1xG2/OKkKTmU41phs8XpEagERjKHCIjWPeNPtVS8Nf6zxWdd+dRJ7+V8/hd2GchqZxoARjOozH
SjtK+c6MT22+/6Pz+VwQZwWmLq2ImScDHtHAzw+RR9rrwZ7cFawri0XFyfW0v57QpzRO++IoZJNR
Y/s6R/GaMPtgWiH3taN6cnq/2AEmNmOnfxfPim7tJQYsMFoI1lLzC9lSiERIiFC/P2rkuZXuJaTQ
SoGuf31vACwJR0vX0JNrfCHGWZKwj3Om9cdZflTrK6UFSFjxjjZ40R3e2sVzQZxe9HkQpV0FQaNN
I3t2dbs3bk3DWuuumHyNHyO40E7OQHN0RPuGcEJw656dy+d0JhxG8GhSyC+OBUZ9ZxCSgrYOl6Dc
14/TqRB3wIokcnpTsp4oXQyJ6xBJ/hrJXmujZBvsy5+9aum5l3vSaEdPgsuxrTSfJ8oZLzbl5VQ2
+iq2GsCc9SE0cUD6tq62uCYuAHj/DWnI1npVRdM1QkErAW363UpLDdC94xlvkzN5cmZV3rQb0Oi8
IP62ZJDqvguokrdUV0WoigYEzWRAYvtd3tCCvQ7MqMNRagGU2j/IgYl+P3BUvgt2dPUieQNwJohv
h5C0hASyoo5HMwLhSNt3ThQZTik3Lih8bJarv4q1FQvdnzRW/Q4t3awUBX4bMBvgYwG7GkVYhD9f
RtaCqs7UpOuPkzGiEXKwwJBmk+hHPN2qEhAWQmmH/PejrI4ORTNYO4E/AJZjxmdrRe803eIEJPa6
4tDFv4DzZelz7czVE7rkUULXASaNVsiC3OQ5CLVTho5Aw5d7EKyl6U4HaAMrE1BA92hTK62kRagN
6Od8gks/X9W9/CbY8i1dQue6yZgBkD0ic7o0yiweMrXpP0C64vaXBoQY5lAosPIaty+4r7boIV4f
Wv6UwWonI2iR4V7ysWeeaWOoBymcjOJHkuzS5mkpX9oRcJBANkQPv395iVsrpPBg4VRhgRr/KNe1
BFRclCXB+HDbZQ8T/Xb599cd4pdDqUpVY7Xr8of3f+YzsaGqayWGX1GjUSAyYyc3KSpok9PmizMI
0fW3HEVwyTCdGAoQEXmCtZklujmOcMw7J9QBAGnVBwW2zhlsGYhfvor6mahk+DUXosjgC1AMRSer
rnA60ukZ61USwXParxxyqd+47b8B49g8KYytqISiWC3zoys1K5o5CSfcvJvJgyd8reyGN/ll8WWP
uE0KN1/ksW2e3ZnE9YvOzq6KlbiVigW3lw6WhpmcCkm6wXzo4PFnxLqsKJvuIWAh/l4f9zIudUIb
Is/9ETUDuLvKY/EwfFN+KAzYJrmXoHJhCySKdpR7GasMkaemYn3Lz9FVnOGmnayVt1LBloIBWAeN
rCKC1doYCYK6gLMbLQdraoKfiolj6b8OSPM9eVTt/m5JbQXZrYpY5WG4QhO1U1JbgkFHiTt3mGKr
V/FPScjt+g/7/fkh63NzdrrowieqkcEvSI76ofLyU2wT3/y4IqEwvBBKWy/umTTVqNU+lyEt+LE6
XfXJvEcwA69n8tHs7QhOdvNOnm0yp7nGlEhpnEIaA4/3XgFt53pdcr/1YlDe6z2mMdbCtvleIBv0
J3oFa0AA7ClrYC3j69vpqAG8oA7HY/d9QarCze8ir0CzJrPSd8x9PYhnZDecrd8kcprc5hMLl26e
j43y1yzJthzObi+LSGI2nqbfpHCWTgnRc6uVBqRkqruS2IDyt9oXKuZitZYCHQ48hQp5Net415LI
UzHUVXc60kfLL71abtS8AbHMuI+M8VgIqVo3LrNiqDJy0oBeMk0+32dUSRcmEtwwbX5YEMBGuagX
ZWOgTflNBHdj2DKOjSpl49FIPSRq9/VfHw3Au7I8IoIwbZR07Mydr6bX8R0VO/HM5IZB/u0D+Es0
RTJp9GU+Lp3q0kTyZ+WH1szPXQEjCS4QwS3ayD+AdQ/Qwgbqx9qXt3tMGqOve8BnZvt4Nz4BWgTl
IwyW3Mq7UuBEbyrwmShOgScU5uJWluajbvbuCKSpgN7LYSiyC+sJcd7IbyviNNhsy0VuEzIfKShN
hrI4KeN0xfLqKhwLVOgyK8mAFgasq9pEJ3U2tSejeBXs6sY3YDcVMPWZCjV0niGNaakaqelH7mxw
MJMIbITKlb01fE8dURpkA0JAOZfG86MtRWpkXQxpndOh9cQfPDoDv63wJJeBfX7fe4qtoeKMJLxI
9oa2Ek1FLK8CbRhlFC4wKmZmLHWjAH21lK00GY8zaUA0hNn9csbgrajjbSMOQ72GQA4ysprCG4CB
giXdSJrmyGLqGNJg1dqOqg3GIkVgKpuSTGKsHQ4YbeV9WnlkQ5I0XXPskf1lleECT9YylMoahQPn
G1YNSM2forh7US3tLA8pFkXvkndyXIH+ut0KKASArmSXAPKg/nZZPz/2ibsjwJJaB8s1Ay40jyeV
tYGZJMPYHNvubQC9u1GAM0Vj34P2LZeeQc7lJn3ZfbCQtFJwq8lQI8SdxhK6CWaLK1a7KQNiT9AD
oGJAl7fkg+FR9Batpu7rV2J8XNGoRnTe60YelgR1NuMr3TWP0vvBXvGVwwp8FDti4KMNMDEgbCnA
zTE09Dwh0/67/0LZ1LCpKhrco9X0V55uY1IHtBErEkZnN3AZG+tQpFYrsIxbtQZIxn+Emogv+Igb
7SFzmMlV8wEbCs8Q4w8AWCztaR3dcycXeOyYHfDyVljW+mhL/rLJZ6I5N0oBYkPEZiw6aZtjPC6u
YQ73cqDv0P5jVwmicWm5zarIGiuMcCenNMKEbxN7qQFAjkoed7QoXfQ42azH4Fn4HAE+rNfvw7Y7
xVL6boS5e1l5N1ri18/93CzumHIjmmK1qpvjRIBuA9qmtKJv09IcYmPyWgbOKCKh82Mdu0TG77Lw
DadzjXRRalxbCTU+8WSamjQMU4+7+t+i+OhJvrgovuGF/SaGy9T3eZvEjTI0x3GZfQnzictyWMg9
SwG6Vuo/YgxNXl7XtgaeLYwz5LIGcL6wg8Qm/ABiLADvCVgzAAT2Hw6Bji5R83YSJbw3fILzhX6k
os5Chi4yzCgMsZ+Yvu3RXuxWuHbrsFWVIQWDjunltfTETpZgf/kAbYizIA5jiFU1+XZQqMfW9pRh
QIoYQfbYPS1McMUFikNXj+FsoYFuNEHf4z1pwf4oJf11JnWnZkStMKVvcxTYA73qhOBT21KBPLUS
EBDzC7gQXdqsCmFBdXN25OIhX1rM8YZ2Xj9W4V2OamvdCNpjN0USeJImIfra8PD7QkGUQYzAxNZK
5K1uukcWhz8wTG6xDvXDQr2lhfQ248m+rL9bbyg9k8pt71jLHUF00BzDHs1tZejS5e2yhK3olp6L
4BxzFGdDqVogYmxiO8y1g74kb6FemzbTQWGJQRkPKG/P5lg5c4wZvoLs5yAQebcb/vpvX8GZ68Q0
EuTGYKqrApx3mtTt8/AulbQnI6JPmCnv2DVrdHeOW79I9VRgJjbvDbKISLzLyE/xeXCZzlW6GAym
VwrcJGwee4SEsY4JfKNwxpiehupJsO1bjhh8vv8VyWfEzS7UgVQlNcdiVP22oLsmSO7VJbC78i+C
oSeCAeIof0/zypfHyTLB7zeB8y408FAjGTj89SffQxUTWXiG8J+fJ0nqIoWO43sw0oFpevMGM4SF
kzk1+O+kJ920wncN8AGYixXN9G3q+Jlk7lGYkFMvSR6i6XBF43iPTBG40kY/DZ7VMwncI4BcoFnr
EtYmJ/M+VlVnaW+k/K7WAy9M/+oj083Zcyy3rz0wAgT7ut7QL36IZqIWrmgqQnsubJNmozQWI4Af
sqd/Te/KlRFaMXhSAJ2jeyFeQFET5/aTdyaR209dbeYGiDnr27O0GEq3FBxiSq3BwuxJs2fWuE/c
VhbmJDffPOQGNYI8xvrX7xYyDCU6dM0CDTIfMOHegD1jrnaC7RQJ4exEAELyMDBh+Xt7cEDMEedW
5oGjETPEwHSdXBBR4F0VpsU2Xfazta2fdfbMGSGgB6oYa5u8+lV+zbwA8FIA2IxxI4BZ/kd5OArb
8PdmcsGTFIetGugQ+EGx8trdxG5uR9/WUrm0VgMLIJMIVHXzHp6J5DS1xdw+U2qIrJZrloTAhF/+
5DVDhAvvgzJV56NqTLOWAF6AM1abtdWAZ1XV/s8Da7jpnxJ4+j01o2qmz5CQJQWoUiZnDmanD+e3
EmTqmQQYiYLtQ2pG7mW93FTLM7mcdzCkWj1HKgLPuHwYDcWiKAGaQrdnWwq4HlDHVBHkcic0R1mm
LguUf5kMBx0i4EbdA/ZMoAfbBgRgq/8rhjMgHSLXAO8hvMg75SHWrdklRwSpDiggM0exkx373vnC
JstNQ3kmlTPSUleSaTAg1XjANu5qXwL2ffFKwEksLg/9wxrRFIK2kLWcwV3ouIzzGrBKzTFaSUkt
DQi96WSpEqxkiKlja0Uub3zUiUX5/a1MLFT0UzJ3s8MlVGndGfCYZ7sFwwBYV2DGcLsB2v4Saw7y
v6Ut2eER7YIoayyHyv+/ozSut+TzEzg9CoepGfMU7o5RvWT0Ro7vDfP58oXYGAb8XQanREY3waPT
IAO4P98XBxh5d5FjvoId/BHMxuhlAE/7ZZHbt+NzVZwCZapGlryAxAFgNtOujJ9qXWBettoVz3eO
B+eOOrPJtRIylp/ohb+dTxmABmWQZTjDs/YUHZaXy2sSbSNPDTLU4D9XMWKLd6DULaD8tWipt5Ga
ssv6BKqz1krcwCWjL5C7Hs8Xt+VTRXieDnUp6qxusdBJsZB+VR1ZAxq57C5otx4wAtI76GTNUkxZ
sqvI/UNj8PdZ8okjgCODwIdA/ErZMTkrNC74j+wZ5eLKjwSL3Xz4ztbK+RR9SqpJjuAwFSGQujPm
DggnBfu5Gd+cyeDsTZrOuQIk4NW9brwO/DkL6lDgiLD0Ir6q8odqMlza1l41Ya6kCr3L4gVXg3A2
p8wzBoweE2oLPDcpAyq5kdu0mwQvx/ozl5SGsysgQOozPYGYeDH3CQZOUoB0kBQ4XqMIFo+uv3VJ
FmdfaEvnAB15eKRy4pG1T5nkTh8Qm+BOhHLtRoZhl/OrwtJDoYPc5rWX013cHZaut5S0dJpRdeq4
PfT5ZE30pezvgA/kq8GxN8ZdsP4jwMWWcPL1SXLAJWkFWWzXALwailMmlW41T3afR7uw1Hb98C7N
zJbLa7O+lzX9RlYb5DrBXT/lx34cbJ39bIbd5UMVqS1n76olVvSghGlI28gi2g8aNM5lCQIjwGex
RinRignD8keaHJJ6FyWZS5HmWTAbnJDcrcppf1mgyL7yWZY5B4YVwH0RqQFcDH0NmbMAC4hYs1c+
ruxAaLoT2hrB5eBTWAQAzaYx4/pLu9kO0YEGkvBd6ILC8KNXSkf/zY4JqQwFp0fXiOMsohgSSanU
BFINFtlES24a1n+/vJvb5ZBPo0M5w1Yt6qSPFLuZ7ccFeE+0tMfYzl6o/kFzRN9bNODWHtrQImtC
Y2O+k1GBEBafRY8YP3JNl6jP49UXQOEM+H3yDvbcDRKXNaCqhJPT2QQYAQ4g5i5vgOhkObOnLPIw
EBU2os8OGgV8BQDslFSUPBKdJGf1hnHuEyCiNeAIaazQeOqJe3kZ2ym6s3PkbJ3JpLAfZkhYZ7om
R7eLh+oKKOouBeKuKNYVLYczKxqwkIZFwaWv84feNK0sy0SPoeCd+FLYbTotLxfopXpCn6s7Xyee
/hKMbuQFXu+E7yN6E9ywckQIyiLfW+PDtEhdszHYyGS/Ivv3KEnK7KoGmvFgjV69H6OrzI3BZXcY
TtKfMJ7AJ2YEjH3wbL52ijdaiiQCg3jqEy+ubKN2S3+FP8uudW/W/Qh0niLd2bwDmPJBtE3B6MVz
esXa0IVKoK2e1OhWj8Yu/1W8DXZ2TexdAzBGX+iyiiSugd6ZZZvRCjG0BiQGla11drGnLrD1e68e
reEbdRZ7caXaQkOtaK2banW2VM6kNj1cglKF4KEKbda89m1lrSioscgp33TmzgRxdhXgUURrB4r7
eFy7aMA/7PzUfLimJ+FU8mZUfCZq3eyzzUSyGuAf4cfxKR4gA5CwdCPN19QnafrZWaDum1G8Da4a
HzP+qmwHZC93V0oJnFhPvhfYIdG6OXsa02ZBy+3HxwzOcsRYItAL+n1xJ06Abbp3yMSjHwocI8ic
/r7uRM8wM1XAdA/0Lah3RcfcjMmunj5kgIwUrGtVjC++5KcwPqpru1ZitIew4CTbK3aeIlv0ZW1V
WFyg0c67RVQf3DSyZxI5Q6RKei9rKYxs6ypeoFsrUs9LB9LB9rF+iR1ztMT48dvO1ZlQ7mKaIVrP
OoBbg19Qab+HO+2YOQAkeqzUl8UdbyJXpL2bluBMIHchOzRpkjLBKhfkLA3kNqJetefE8AXnJ5LD
3celD6c8anB+jZM8Br6RePOIKu/4wnq4cKC9+A4I1dI4iFzHLbng8aGKjpyjbvDNkrFcD2O0jPAv
+uCooLSbgu6i6ZW7P1jfuRzu3hnVnOVRDDmrtiTEKhxgEkZAnHai59EBmEyPKU2nli1RF/Vm68i5
ZM63CeWF5lECyeqpOC5O9545RLY6Zv2H7D1+THIrfakO0J3QIqJoQLS/nN/TaCxpJX1A62Xuz3aN
0cnn1A1AMz9gxOq1bhz0G6N9RJSi27wo56vmjE8KPIQZvZK4KKfRnV8L5Hiw1f9D2nU0R29kyb8y
oTtm4c3G7hyAKri2ZLPpLgiSHwnvPX79JijNqAn2Etqdy8RIFFmFMq+eyZcJ2v2Zp2W9an/NGEgI
/iV0pgBdtyycRAwoTDJlwDWROcjUzYziqwSCV8eQJUlDPzGnyst8p9xGTVrmMN08+mwZXdtI0Mhg
DM9UD5EtP/intUVcG3BxZqdB4pAqwxspiOCHbntdyh5+vhbXnnsZ6kKfRE78N74egU0qNsjGessU
d2gi1nmh1GX1FsqQa/7qtXN4OdLCvnCyCtreCCN17Z6J79isp503HOXitfMSuBi/eOU+1p659L0e
mz26AXeohAHmRn/+4E8UzvKdupzHPM8LZ2BSx0kJtGnu1X/g+JcMcVyMuG0CX78XfQxyqgca+uR4
nvriPQu22ab0oOCQ7hV0kPllicK9xeaxUQDrJVUbNYcSUWol8RM3xmg6T4gHqQsZbU8I+ukw3oUD
T7yO130wdqeTo4KAXZHP4IHXe9B0/vxxVy/d5cctDoxSSkxcN1jktCfeTQPNqIh0QJ5nmcXCI/8L
7vj83v20nAvjlkJ4oppSFkwgN+yHYpZWClS/gmgct/wvENusDbewZlniKcNUYLjGDO78TegiBafP
pPWocKzLK14/s2jSAA8Iq/FLqK4GXzjV+AFnJUeQMzhxg6qU9ryyadc8QiiP/3OUZSQHyJ+oNixG
maOLiRRmdKpswVXt+LAGyb1asrkca+EzZUUllfw8lmhBpPKtPQ8bBuTV+Xbmz+p2Q6n75uoTdM01
vBx04TP5LbLvsT9ffTP4JRqSHRH5SXnWEHwD8xzo3FpssbJvy8dgmlU48tmq8anFmfx9Zua+87tU
E5jlzQqeWqYn5zUakM8H4Ptl+HMnFzYuamRO80OsLleg9pVu5ewAYjcrF1u9Tm/bkiW5Rjr54AM3
HKoVCVknS2bKgm3Ml5aagYyqUHwzbJ5KQSIpC8GIJt9kMesUaujEgex+Hr3/eBv+03/Pj79Prf7H
f+Gf3/JirEI/aBb/+I9d+Fbldf7R/Nf8a//6z77+0j8OxXt2aqr392b3Uiz/yy+/iL//x/jkpXn5
8g80Az34eNO+V+PtO1Rdms9BMNP5v/yrP/zb++dfuRuL9//+7S1vs2b+a36YZ7/98SPn13//xmnw
N/7j8u//8cP9S4rf271UdfCSJH9z6uQl+1V/+9X3l7rBX1H4v3PgUlG5+XpyaMn87W/9++dPZPbv
wH+jERa9tUgMzEchy6smwC+JfwfdjCKDPgjwcDSOYiZ13s4/Ev8uob59+Xu//XOKXzbrz837GzS+
jnmYNfX8hxf+AQswsgwNE/SnAnCqIR/y9S0rfa+Vy5z1TzXttjISlDHI6IsNvFpNtibUP8GjCfvY
k6LW5W3+Hj2JKeHyJ8GEVjuUPRgDzPWcr7ci6TJbhIx7dBTjIys9MCB668enLHmBionyAGc1jO+T
Cm4yhFj4TYHAYHS7rKKjfJRm1ZLJZTsQk0ak0gjbG/kOSIuRNr0Zw9+zGA+iD9vQP025I6k3XO7K
UPDo4GyPbtQHugcRUoUqgo2fpCP+FLqKDInVQQKddrTijPGdf0FvpWxEHhkAqNuhNhB5KDlLuQNK
afizuQlQUKOj0k6gdhEbqqdPCQUBdn2aSd6CSCRRbHEMeLbAxYW8KVhh0Btv2Jpw6vt3qXsCdNcJ
VVcadg14V41Jfighmgw/ReSMMt0Nvd3ndtEBA9FCmaa/5yarrdzCEECzzUaHpNjW7b7pHQVgFvZR
rFrAS16Hjq4Dchev4O/7rgFnpuFw8t8aECKlTds04vxThz4kEaxyA6v7FgjAHdFG/uv/asC/jbdw
K9DAPYZ5ivHAaTonUMj0CgZOALAA7aeet1rfFxYG/NuAC6+iKAYVwQMGhI4ykkNJu+G0G4ExBhsS
KHUKfzFEY92wmwQS6necR1Iw1WaPfAcyUH3OOYjsnkM6kCX+21AxejxtS7AKju5MiR70N4V2r6BJ
hFzYkD8u6JcLOU/rwv7/MW0QD4DFQgJ8axGra/XYqWzD+6em30xmBEme2E4LA7wtg9vo3Ugz6IWA
OsYsSwIsMXhC+hU3W5iv/E9TWDxBLdBHSq1h5UDsxRNIRkhokQeBHeUgvgRWnHij8qZPY2PCLoIH
sdQ7bzeMJnRjBJ1hDD43fNqLQGbF2mHmfaQZPILQjk2hg0SNgTpHJWPyOepX9XSbi9a/uYbz0bjw
z7VJk+JqlPyTeJPfj7S7CwyoWge6RoE2ZxMDrvr9THSCFpQuW1m9pbjJtw1cHHSNxWERIYp0KimS
c0Qx+Xdhbh9PXj073QZ2as7iRDq7TQkaklfPj7p2gBbnPkZmsEbm2z/NDTVg/UnMqACIVEJzy3ga
eUsgkQl8TS5ShbNKf8OCfTcmgminEqkFXUEGBaILmjOFSIqzHWhvzJDfDOJLoboopEov/kDx71go
oJd3gSOBQcwRDbAwCxPhQjreV4dZQvw4QlEm1bVbXgauZtLvGsiYgYJdn9D3ExmeUw+QYoLuS5Cj
1VRHR4WA5nBzekha8DnoPmwzJIlIX+kZeGZxoh6aN+4ARGzlwIKbqEUOkE/S5daG/JN/E72FoSGd
AAKPdeVUb3rOUI7BuwDi8khnXz0j3bRwjKPH0DcYdJCUOscZYLB8PQo4hG+5qDc4H56hHcYb5Rc+
yrN4Km1EF7i/t4SHtIA+4rS/8dGdjza/0uJhC56ycw4NQihcHDw6mJwZZCZ0jiTIRqm631NF3OGI
T9y5SjdQuIKtx/vhhMprCswIwhsmdBMJ8Fen9W6i9MirOjc4EvcYD8eId0Cr4ouvgfJQj/eZpYWb
MTLqqdaV4H2Sj3J/nKQHZVypVS5rhN+O7yI6SpksV0dWmC8/WrprEjzO7DLhVnwb6OhwiMjW8zzz
3/zJ4Cx8kKSACJYHdbJT1VgtB1A1SRwRzfNGj15RvPl4ymHAYxd8lrmApxkvbIQQZ8VsyD/fHJmd
WVkvzEYAIIMycLi5ogXyE96oRVQrDZzEsDQ18JDAqvGDJTXHYsPccrAdG9HhbrQbxlUAozxrJKfD
Y+LklDlK74MIoUJdgP7K2wgnRNGVo7zpJRrcTpTdQh5GoMJtcyegiuiJYFTudGUHSsoRIXZ+4G0V
hXa4+sQ/qbc8q8+8wU5Y0J8N5Wf2/n9feJCFfP3ipIrZXC3wxdOhSwzeLaG0mNoduMjkh/kDITFm
dJSx5nxbIEFlhUy+qwCYfse4/QG4lem5ein2vA4e2Nuf57YMMxcHUWYXER/koeKaTzE3/qamzKG4
S6HzAbsBxp9ABz1epfen6Hn1EPx8FmV28f4KdeMBNIph5WdwWOK22WmJu99RqTbKDE8aDif4smYa
mg2elABMRHeQAsxguZCdFEgN2BJHC9HskdMxNQCTkQSyR/4Af1JsjdEDVIvXO1BRWOxNODkj74Yv
WakP4GYNDY2z58wmlxkVKe+hqROT1oYep/8Iu6vZ/YQiU0yi0Q04s9F0RTIihL/mX2D3nL/zp6Ox
cALSKqr8aL4MDYEY3O84UInOJkyAvkkMg/fzfi8D38/9RhYRrR9IjkrfujGjruwYUEH5p8hpKW8o
ZuHwdmaoRoMO59lhZECMxgIfmhoKAhJk0uZ623o66qr7czmRhQUMU9BOZfOXqzuAbrNj7ApwT8FB
FBvCbWzBTx6bA/vUuMexNWpNj52SJ5WbPPsmvw/RYrZVHpmnwkoMkaW8Vdqge32KT9E55gxtrYd1
9iaW23Q52YXpzIVabEQVrk75IeEGjzoPTUldhngqzFUEf56b7GnmNRfPvimuEJsvARGLPVOWFjNV
Crka5z3LthCX33mOiDLo3MU6d9Cu0ahzS96T34fjcDxmiB6LNpiv5iqqWyaUChU7U289BlJmdZuh
f/RDHaygObIC6aV9wm6nwBozqPjdthPN0H7fWVDp0RHaIXKU4eGcZV2zvNRgnvnRlA+y7uNfDrYv
GfEdihlCvulSAqohFozNBuKErSCZs5A1Y8g+qQo7jymCV8i4Z4U9IlrNCXyo7qMEaPlVafV0pCC0
RLuHp3OQlHchRinFaHJMoBQp6IDaUHQXgVXMs0QA4VKrpRrcNJg10H6CvCAAiHWOP6NY77dgHgVj
EyIzqqT6G3orPBASESkDxcoAohmedjvRB15yBGvYwYfsKSLFW6Ex8UMo3XSiaqSFy/lOiSKVAD3G
V8b7YHy36e/aZu+BY4tducbL9PHnHqmsgDIAi3QH+P6+7hHjh2LI1d7s/va03OdubqkkRG4QQLxY
Xy/aXPW3LwZcFo0bL4/9PNHwTnSk/5gI6vKn4gEpBKhWKjl92CpWTprzjQzSLzRZRysffPVQXo6/
OJTg8gStf//5wbh+JVodal3IdFTH0fTu3SkeVBb18RC9gBWQJ3AbFcI/88iV1rvP3vvXn+3oslS4
3IAlYrgufDWQfMwH+TpBlye9MxkRrm9tgF6SBAAtG03kMDJ6zhPKkDUqq6s+hYqNhwkXNIlfXlJW
BCAS+O/gxLpte5vV2BBIgoYtUcApc0L0xZ4mC0KiA0e7yCg2gBQC6XdmCBRpYsjU1BufMTIL0BGf
KIjEV+kTpSsm83KCC8dC44oiyNM8OAFzSnkUxM1w0IvX8cCN+nbWDGBIUerjWmHl2kFBBQBleNDs
ohN/2dmXY+cYtVf8UzAdW5pCzB1Ach/xWJHpkCTlqM+ZnbepCebBwd8tDSHRWfAOomfZgMINExJ1
jQ362nX9MqnFY8e13JRkHUwq6womctw7HFZvi2fDgBNjeftVQcZrb8aXERcGggPvhTyFGLEhmcM8
ztyK4Mx0Sqe7+Qtan1fSm5ejLRWm+tZLpoHDoo/unOYad9KrdgtFXBCj9yf5FfDotfh/Pj6LF/nL
iAt7kEh5Go4jRuRaKPcYYJyfexMmCK9C55cMGSms1ZfxSuTyZczFkc7KhmeiBmPCJ2Q/yn1tdRvh
GT3nkLom6gndao/lMaLR7E3+bG6EtaEX/vI4xXHKzp8L2sjJSPccUSYid1Q8Vk+p29nsSX4KHqED
rOgTaLQka0TuqNTTR5AbPfUniGdLuxFxt29zMYCoeGL1ysVLUUHHBPS+g6E4P8/4moH8slgLz7YP
1D/uYfoxo4zg1oO1vr1PQDxl/06MMjZUugeK3R6eVsa+4q59GXu2TRchJqShE3QWYLUGU0rM4Ckz
QRbEGNLzfOc6yt0ndmV0vLn60XPsujyV6FYDGYIC8wMk19eB+yhqWpCeBydvB0/trMJTm4z6mJqr
5cFrB+JypEX+SxkBvFG6ODhViVFXSLOQCI2+aDxKd51n1InRV/BIk4Gwc/6SQHp3ZY2vXfnLCcwT
vFhj8K6gpyrBp/ZQywjRNVdPgFmjUOAJJN5qVqQjXEcou3oVrjwsyuXAC1sKCJIsB20SnDqg1luj
VJHpHjzdgzgHoGVe/eYVH5mC4FUw5wxZz1gZBKoLI0VGSejh9GmCyYG3ShrRWZqYjGDWxNNfMuCZ
SNhskCdKRehjxPzKHV72Zc8uw5eJL0wyiv2x0uTYMnDBkMZJTLyGj6JZWRpZQ9xdfQUvFmlZqRa6
NCv6IQgQX4NkXzT4BlrqdxwKOq0ZfOSOH4HEagBAvpvPCl5ICvKDSCKDb4f90TPQl/PzeVmd0cJg
gwZ06JMYM2JA78Ig9PQACYDeq8E9Zx+sYPBmBdl0XUP/ql57uuDOxpS3lafRXsveXrWmaChFxU8R
UTL8fK4vzu4ksGqrzYacfY7vAaAJCr05JYfglCECYSjU38qIMgUIcawKJFj8WTNQCnZVZJDM6kFC
O1jt+MY0ICGTZLc9MJSayY9E8N24OyYGvuDnxfvse/tuV/6c8MKYcszgx2o+GzQN2kT8fcV/tjaQ
8ixyZqlQAWU1KPd0N6qENtKWDPeyHVCpcwo3NAvfVtHCAsv3LqOtjIycgZQ8ALQ/T5K7ZnUvV3Vh
/EDO5vlKh0lWaFyhKkKvD2SabQ4ZGzAgdUY8mb0jAWJmM+bPQy9bP/64Whq4y0CEJYtLKt4mKfhx
kBEhq+ANuZN05FSPUHBqB9IDJ/HsEd6ZXOB4gHuHGkCB5E4ovni5W6ypql2rh+GS/zmThY8Alrom
lOeZALbhjDvwlGZowBIPVe6M/U3SHpVkh5JnZ0hWu03oELizyAkozkeKuxdoRn8QQFzQmcW8VsYA
jmXO7V/LU/CcGOUKnc1VL/Fytgu3ouBEISoDbNksOTfG8yFq0BqgWblZAlZFZPpvbtTiIOcxEguK
iuXp3ibTB9uIhXoIcGbjE/eMWH5EJ3JEM5Qphzc5wzbhkQ7QdLl2VGdT+/0+/blLi6MaNbHH+Am+
OwF9LTS30J8DXSgBxWeUuIUOhRKjAZMQeF2RIXhuCw5NUvusPId/4Dq+wDouC5FLlu5vJ3fxjtfS
pOUcxJVPbEpr1eCN4thak3JTIRXGRnvP+xBweXuZg+6WT9IJyc5xy4BPwwpVZFj41PB8CykVFJXO
cYyK/zZDmwmS46Mr4JPQXt10TxpQAUN3p6n3PLr80vKh65EkOWjh2vZeNQGAYEjs3IChLmFYvTT5
ZVbNQR9NgpcwdkU8uLTPrZ6hbDzTu/K3iWwllTXxthiSKnrI5ds0pDPdM2qWgkoz4BMCCICbq6nP
qx7Ln5NbvolKosZs2GJyXWNhTaFu9NYNG8Rjgh5xOnLNQPmKJEcb5C3zrp7agIYB1ZBmIuOpsipU
FteO4cpySYs3saoTVhBzzIi9GY0Yu0ljOstmIYyR9WjfHpPnbLc26rIt6Pcjd7EOCxMFUleuzUqM
2phoO4RESXGs5Y1XoRUQRSjaGdoE2hhdfcR1jOQNZxQNnJS1EsDVmJi7mMbC9mRoKekFZt4Ok6mc
aQtuE0QipneH/LxCkgZUZatjXvWaL8ZcmJ+uytlInY8Ah6xHbDbDpkSeEK6zUb6nRs6ffM/1eZIG
FvJ/Cc0sP3n82QJejYs4NCapeAWgJr5kyImShGF5MPGdJuQwa5N74hw86uqI1Z+D9JCxIVgMcbnY
Lm5RmjSVu5UJzNv7zfZdTGDhPyuDltWFjDUQLSgdiig/y0Sy0rsZB+qTte63677WxXALr1fS/L4t
+hqnjQyKHXhn2TvF1VFhQ11N9kq9a1+k2uk0JzDy0O01KsZUwHzgtRtjuUvbR4VzKs7OS4LuY4F4
XkU58SZIHK+1ytlEp2CkEfdjtmeElcz7lcmDqFibSyVgjQcV2uKCck0edfkEtv2ahnKnhw3IJBHH
cshYl8xzknBGk248FMiV7l2YG4chrITiCUWLMkN6wa7VpyAC2zBHIyqPW58UpCju+NbTMzx0vVEw
dqVtoUFTrEFV59vzdZfBbsiCLA6cmxoAq4vbVam9HGZBB50AKN6Eih66jNH2qFSgZG6oNmtza4t1
pab9dcjF5Qo8qEI2MYbsTN+OesT5n5C2Gl2vvlG5rB0ZfrBiQq/u0OV3Ll5y2Qt7uVUxaG+Elcm7
EfzMDKwie7AL6/X4lFb7PrkHOFzibod0J8PMwVdW7jX2zJXwQJ4GmtS/suKjMsb44KNtz6Ns8ijy
554/i+ILU2w7Fjx0ZgPI+N3amwSy22/7hKCQ18AXKkEL4RtJEOi/0rqtUFnid6zr3SRHQOzZxmQB
swh1gC1yf5c5qsvuYhe5neQ07jjPid6iVs+R2kHFqdS9X95d9MFJugR1r33rCJAcOfK8Pm5nJIEO
yYF9mBq4b9msEhuefSePzglcnIC0IC246R7kYyvoEmiQ9H6XQ7pK2RV2Zzen3ALJ/eNb84p6DtQ+
RAQX+F8iWE0J/7XYNDYyX7kRnXARVMYRBKeRXQYUbg0Jo2OqzKnnHqFmHh77SEdZBjBHNTdHlZYG
oEm5Xm3yd6479r0dmKIzARCgV5UO2KDGGkj262pEG45qmc0VDZzmO5SCURPqbC/c46/xvSFHe4Rn
uYhMcrSJILZVUhVERILsRqCSG8WHAtJ+cf4yJI9pvu29j7LFUSgfUGlOWAyPOA8M8LqA7kIPWpUO
I1qxSgG/qhm9xZ8HIM1KYblAoCDYRWkNii6H1lAZPaM3hcGBniNFMwFrjIAs0FAwvC0fUa2gKsk2
4JpBqDG4cbQZSqvwoDdnQGy8szNvIx87j6hP2Qa8DQA9ir8EULOrd2x4hIRKPz52YAR6kX9hAr4T
QfPRAcoHAEvPrN8YzYD5QMkqQRSzFwPkWTHetsFndCQG2Vl4xGbkEdacaiDb0fSw2AnJqLcJFFxF
lbDeW92dggSSLr6qT6ylhA1p36LiLRELTBLuT5E6wq6adqp66Iq3Eg0TJXffP3aADCVmKN5WoPUA
ZEOJeqsDdZ9f7gTpMQWcdeBzSMkgIVXdSvLTqL7DjEtYKMUA6knNzELRR/kcBYe6gWEUDtX0mrXH
Ovg1e9/sVOhSewRBI5GjgiTDvReNlqTdYW0UjvbQOwZ9vukPN3V78LqdFjwF6PKf0a6T1iKjE6Es
6JbxvTdYOJQAA+illdRGix5yU4GGwYSYFDl/FLlDCixV6o7v9RlaOBRt+eEdNGQLuyqtkbGlzlTo
LBZXgAkjNOXCjQKXh7Iig4Ihq93lk2goPogz7nMQcGT9LnIB2mFtKfw1qIh9QeqY3yrluQaHTTUB
USS+8K8Kv4Ekeq/dSJBs6+tTDAn2gxCc+A0/bqN4HysgRFZvfOEljwIiCCdBfGiY25SjNfQwsdID
AFmpMaabunnJhn3WF7ov7sLxlqkTot2xggI0DHaTjopRVmZXUz5Hswz3JHQKaQGY4iKGKtVg1UVu
yCKyLX1mAI2uV+Jb4sMDh1zPgDRZmG2aOiBlgbK6JuilDcQQu4dvHlnCLy1HfJ1uZM0HIQgtAyMd
DhwPCIfs5AmReafQ3iMvJ+KtvC+ijXAsJCMcYYfqAnVB0gPNG3VODjKYGG532CBQxoRQpMi2eXxT
RHTqjdojYAqUg9hKtHdRjrYtbhnf/Qpq0Mmiyuojrqlfg5tpdH38P1ZPABUaXM17r+Oblj+3smp2
YYubhfOPcK6UdlUOvsPJKqRjFMKaAelZUu92iMjkvYsDstK9znPgT4EARLdLDAX5S+a2Ex8kBkGW
XkvPbXcPMEmkoSTs5tWpAUoZ7d2Fnr8qaPXu5vS6EO6r8D7wIKJw6tKXqjeypKbNWgfvZxj19XHH
cce7rkKXRJLAGo9H5SJ/NbJqxY7RMGf3IqBcSKHZnA6lMOBII3hE0yFoKFShQIUYy6QH6C7UwTAC
MgXs6UQ5YcuDUx7QuNQsWiq+lIrhaxQwwKS0lOE2AXUEuAWzFIabhMIxFWheHpgxNIraFJDr5T78
3gqTLYw1YH6EWfFQ+atvojSn5mYibXjJXz8PYrBd34FG45SCuzqBdTVRH/Ne6g9YGi0EzlEFLgiS
u5LBA5kDzBcOH+dmSKoaU2BrqwIs19NLFxNaeDZj2sWakHMBqi8d0VBmKnZdC5y8Eb6wwM+Jg5Mb
IqMHJQXfSAok0geTWzxsyftaj/H18EGGlCnadNCy8OkPXWw943dh2RXSHGFzZt5t8zl+8XxDK0hV
ujOzQ0WZG0BgpDu1PaWAOayksa/vDjSbZIgFIN22ZCOW8joWJ1WbF6NvkORDDFmZJRqPByJBjC/e
pxApoCn3zshPs7sZ2T1j5KjPA3UxBuhakn79HNFczY5CvAUge45Da8USDJGKUy7nAzOvSeGMmAa8
HaAA0FE0mpOmN+Zkdkj7JVT2HaSb1JiWLclQ/oZiT0QF3pbRis5RGe4qUB68k3K3MYzcurQyP8dW
y4t7MdMliqJva6lMZA8mX9q0aLIF4lWZy81tQlR5VluWUTIxvHuYt7QyssjM4lmFPkeGFwJZjKvJ
wLzAL/zV4Au3df74F2q53yMH8EzPmAJRwxlDBf3r7YsLZeADKQ1P4b3oigayUTY8wufUAU07Bfpy
JQcpzJfn25pcjLeIR7mplPqmw3izQi3a2fO5nosEMi5/r20aUW9Bq93qamoxb2gYHowGLDCkYF/V
htRwJjMkjlwRgCJjwPNeIOwiTPIA22SBVYWsXUDh6hbKczcHdFFFEN1+XZ4WmI9UCHD8QVGXWV5P
fDsD1rt98p44EHHDZ4UDP6Om+jPEzHw9Z3yd756q3vT7XVBawE8V/o4DHxmtBZKCzMtgmUemM0rB
7oJfRW+zWopsWHJeK3vw17IfEJn+19QXiR+JTbK2L/zwdL/r0HkNtxwgthHRQkvC56bdC7kb8qdu
2rF4OeOzku9xQQjAwnYaOpO2S2K8C4PFHP/tmS0sPgTbAjH1sKg94LHVZCpg8q238kAHSFMohGno
CDQwBF8sNdrIwBzdp47C7STB5TKLU4nkG0iXZ1TdrEOfrkEm0VPGy1DaUBRAWhYXIkg6f4CO0mxe
Kqc6iecwoQFQw1YPbAW8l9DB0kDeMaCckaGubo2CDbpa4MgnANUR54dI9Bhju1L0EK5lDy/ntbg4
nhzm/JTjKVB4Q03e0bCIjLDluS30f7yQZBrRxl2YnSE/qRQPfkfCmJQ9rUdXBYSNtIQrjqynI4eC
eltKUpRHQe/L6nkAIv1N0O74zC4Dk2vXssTXrtDlxBcpIbbVWpnRPt8wyMcBlgdHBO1unnAjRsBE
67lvcpIdCFi2GeCVgilJJlDRfSyfstTlykDvEpfhdjxQfDMh8Vpx/WpS/mKC6gKinuR5WvAQ/wG6
rr5vEKZqO6FCZ+cZfe5cRJWWNrXrebS9VxIo07Y3cvA4ICCAR4kSAhDdMskZE7oWOUgbEqNL9O6+
Q6tTQBOUPALKaHtpwg8d7WaE0BZYxlfN1DWrevkJCzNVSVKWNRLWeDBVeVOzzyNaIkCkBYGfGeWb
Av1Y4LE2O6S3wfxKmM2MhDzwyAGEv5hcM0QOeEtTzG69baIDxuPI6NCTd9pTo0D6d+VIfLp0y0cA
YolQWUKf5ndhdDHSACEa4dFCHyMu9iNVxRu4tLICxQG0RSJe0hI0k4iHPGp0lYylA2BbGcNRrZ3I
ZeGnio6cOVVh+tpNDGwgyvgaQNzgKmUMFS4iU4Ie/JkJVzKEV13Dy4kvXEMvR56hqTDxChSpE6g7
C4At0MOJ45xbtcXQudExlyhgqUlGQWIsxsizAnNTieRnN+hqKgnNpdA/ZUWAhJeZ5U7jSsh/INNa
01m4j7PnRpvP1j9xg17DaS0MuVrwvRxwYYCgbK2WUtIGJ6HVRZDBTVQK6ABgA0NrUko0bdw+1GdN
SI1wa5xC1x6z+TPRXClfEZFSpCbLKhkLn5dvM8cHhw6mfUDGXn+rIeQHYmOjRjUtI0js2f0a/uwq
nOFy+MVbmrdyUKL5EcMDHw3UGZS+wwoBIOXh4E5mgeYFdFOp2H4+MSCwNMHmsmY2nkMkBPTcRADO
r70IV13zy0ktnlG87ayYh9gQPDnhS+DpIXITnRFEuhaZzUmrUWQykMUL7lkzskXZCh+RvSibHb/p
kZ39+TxedXah6jwLi0FA85uq2IhKfQE1YWT+UVSZcBp3nNlztoJIJSr0JDQlBQhBLbNCEV1acHc/
Gy0xKzY7iM5gxLXDH2aZy2aHIB++4Mr8roWZkDEVNA2hAyjGF1F0JpdsAMbT4BQmunAQXTWx/cRK
GGN68HkTycBecUbCMXtF/qTZR0aij2zvHS2qsOlrQgafiOFvJvBiOvNzfxHZTVzrh6zczYhePIY8
DWlAkoL68X2InGUmHeTpERjWCjRoSICUeh7POVn8L/5N+87QzJasiSKLSTIeqB5fRKAvIR90B9Xn
u5+X7kqqH9HwxVwXLpEK/C3jF/PWknivviOZsmv0mqAZ51djZUZirCI8rr5nFyMubE0CYpYwqzBi
Au1eT97Lwh2ShO2z5zsjOC6RLpUK2o1AgW9FNBM1FLJrKBkJ7aHx7pUYvTWKq6BpKN6vBcRXsAQq
FGXQyCZzsvyNu62BcHZYjNncUVM5mdnZLcSkZqf55zWXr6zA5TjL2BE5w1Cr1XRG9M6t3SjVNvuB
P3OvY250D+E5RQICBdsHRiPxeQI7SWQoew3Am4lATlWh8TlAvvHdA0vgHHLoFQIYMAA/ITOfNThf
oLzHeQpqYEPt0K1Oc+txTdpOD2z0YAAyamdubEIQZSKJuFc7YLR6JOgRjtlSMulp8tghNdIpn8du
1ZhcMfdfvn7hz3CTllZsiFWev34uwg0PyHb6vjO1xzJ9lUDlmhtBZYVnEbr1DxUgXTIZTY7GZprc
sGBjU5h3CDAM0Qbdqz9vzbWX98vkFo9BUGZpKieY3AyjgTYTIj+s93YyZnQfsBY/D3fNzENJBywS
aACBRNNSv2cMGqZRe4m5FcRbrrVYkDdYsYsGmVR8A9ARnTbVLk9MIOqA9WYVuPeUrUwfTGYSmH7W
tgbKqt8jeHXWg5ZVwF4lMLR/tVzlpLC+1CU+orcZ/Y0iB5qSJYuBSQeK5gzyCl7Q5xLRHfi4YdLS
5gBCJUS5XvLqn6PXFJxAlV4j4y7Ddjygh7eUbW4fdrRsnjhFl5D9E2a/WsIxE3EWN31LhcIqWCvb
oBIC/jDfmvOAlEXTYtp0OjPctpIhardye9dDlAzYxhkADIkwD6iiLdgrQS6T7NjA1J6Sm7Ci6HBq
duxD2eg4HRkwddWGOw1vE6ejd4dBd4R4W6JH+g3ePwtiGAFdy0ps+Dnx0Gg9SAYa3Bk0LKdU3gFq
26AlFSCm7XSAOIZ3bsz0Qb1p4YGatauRgOYndP4Wo9Xk5jAydNI+fj4h17AVX3Zk6QhMNZuzHnYk
vG+phI6D2Jpu565C0Yzc3k5XntLrF+DiBMy26+LtQnWzYYUItgmINXjBSOvj8fJsODw0NP8/qLUv
X7d4uLk+UjlvwtdVRLVksITCaM1Aa5AUWRru/Upwol1xFFTIh/4PZ+e14ziWbdsvIkBvXkmR8gqj
sPlCRERm0nvPr7+D2cDpCGXc1LkXaKAaVVlFiSL3XnutOcc0QR9KlgYs5uu3g1/fzb3vC/eRcEiY
mvTGuis/Ch5LeVcUazVbm9mtlXPgW8WpEw343h2EZbmKImGlM41u14XgFspDNANjcVTCu5sb84dc
e9qL7C4j1+Cx1e90BpdLvZ5WT/O0Kcy1IbppsmGApgtrdLvAWhJKt2EVZvgNOc4cIoEa6lQZpGpE
G7PalsZrra4by+bcGYd0ZIlcOiBWRf7PiKs9tbaKps9OG7tu8PUmud0Zy4mfAYr20wfHe2d5hBPn
t0q0nkoX8WFew0FfM+tgxnFNiPRdFfHlvl5UEbqZ+ZoccV9DvKgYdVy4MQzl1saffObkIztfs3B8
x+HhkguNB38QJd9F66FpFbHnVCncFwArVnN9VEmnOgh7fS1Dl9Pt4SnYJ3fG/XQrz7f8BIm8Ml/C
37VEZ1/kTg2r6mHRBQledOp713y3XquNuIs2TF/68wKCoKOGkXl0fXWbM6y6stVoy5t7USV+/gL6
RWsiV0RsKJrJ2n9OH6SDdAYftDI2MYsbeKpf+h07cvbeOepaZOyJKt5WVvCiJHLN5LMueLF5LrbS
sTfd5tY6xs808G90j3XafCW4wDVtLI9H8Z3eEZCzHMkLUnijBWPKPH7FA/Hvheq7luSXr3OxrZNq
L5jaaPEIFLDSU+UwuUFjYxKpaEveGS/WPiZI0iAnjrn7IWAqmtrtXY+TbBnYKk67DkdblNyrBqrv
/MkmgbWQKkFXq8gzvr70s1AXVhfLwj3vRYsUbWQkupFWFkMCAmvIV3VnTiYhxrLQQzxhJ2+CxTBk
YR0l97I7bzJe5SRYJ5mnE7rDnMzAV50F777+s10UMSVS7Kt78Xdb8edPfbFULTkR0uiLwr0YbcPU
01SwT/vJzWBSG06secZ8nCyoGL7NKKak73Pl9/y7tWdIS1+cUx/OYdO6KNMFwqcKUQsy9s7oKQ/d
edxbtvom2bVpl5YXkQeqQlOdDbvKqS6nGuCVZ+TuREIO6htTdDhsGaMzbPbB1aSnv28Oai68siYL
AD2mP72cT7tUK7ZanQJ+PEfaPvePfbORXRkmQHCIl9FZkd1g6FYeBnPDkTh203Wj/Qfj9n+V+37z
+n79CBel0lxZShCoyJVkw0n9nVKtJn1lZvvcXJupKwPSEdGAgtwqHqFyqJzlqpXE4fdIdK9V7sbW
ngYHn7Na0dNdbPH+OfyTnAS2YMTKiKdxrR98b7Dukaf0AZNyBJ3L1hjvhB50l93FN2qzTxIHUfkz
GQTXtNV/PE5fV6gvmrnLaVwA2IH/dYtmzlw0pfKvtNwIvL/9MY7WPTbxFht7/OGPyM0P4vzYkyhS
3ifjUR3vihA3nU87qThkmMKVu0WulnnTDO8Xgo6+4CoHCbtR+5zrZ03D2Rb3mDeLDSeUPN3jh6fl
JE5XnutvCqovX+qvwxdxwWol8buhBeqocULwNijq1G1L/1SUHRWRyZUDn6x+W3fQNzHZrwhuMC6q
uDIofYGEQeG+yhBvFSXknHaVEgdqSsvbZDkTZPlEf5F81Rn6t1b5pXxonaOIt5Ia2lpq2orqqGjp
oScEx0TcjMoBcZwJ6BvPzyPAel1dTsk/0wnIRXkXR2+RdPzjYSY3h9svSTsrdAL5qZm90XKXuRVd
bEhHSG4+Qo23pYucuvjdVA/F5E2rfLbbhuVSunOz6k40tnEDuOMPkKWW1/x3Av+YRtt0ckHh2WUf
49fntG6axzqmztiY/iaQD0oeI+2yS38vhh+DdiugMVGFTdvQYD/r8brXd3NEurB50BcdSem02B3j
dVB6BtqSKAjsVCcnkVPfuDPz+1Q/psqbYNwV1Q+jehamdwEZqRkaFDfPvfguqVtR2svhTxDzynRI
gt/58Kv0ZaedJ9tq9iEvieCbWNuWhB+7M1EOQdcansZOthXrYZjWJVPHBPpUxBfqvdp61frbcPQW
5imio+Kmaldy9hZpt3qWr6TEssv4IdWOFY25Cd9V2AAdehrifaLhpVN+LLWs7pXrzugwkd8m+g8T
g7nk39fSXvVfTevVNF9L+SzO7wmDz5xDj0SHAxGh2cq23t3S9cy8rFzp5l2vnJPsTijeiuY80kqH
l4y4DvBavumTdWkelOBXjK1UuI/FF9MX7Gz8nZS7ChkS3qHmHJcHqUHM5Ajxvht+Wv5PUyYLsv09
Rh96/FCgPxyim0D/UQ/8fA+C+IKNxVBPgfRuWg+qetNCUcne5/Q9lb0U3UZy0tNjjjv1Roo/Fvre
bAGYuB20dU7qUCA9xv6VF8lYtuqvKxLSSrZx1n4Fxv6lnmRSrbg3hkK4H3azh0l/o1q/S9OTo5Oh
7SoCjQuvNe7k155iuF36Js3gBMpZzB2re1Kkt1FKeaR2yJEWJSN71/BaKSykdsJ0T1COQr4ToJJ0
W635Q5VYQt6t5B39LwhhsDYFFjyFQTASxF2D6Yg4Vqhf8dJDnHii69AxOC0+pN2DLD7myknPtjwq
scOsRotOHEitbsPMCVxNvC57F6eZlT9K+kF7MK6ATtSl3vrrVlH0EPysymzhF/VYPZean3RLB9nY
is7IcCXJ7GBTgx5ztY1BiR48M+EojZ2GwktzAv0wKT+T0JXDR0t6gNyhWnh4SOx8DLpbSYjsgdaq
v++wH1dr7E3ahNh8AW9oyVOF7D5HunPV3/PdVAYxLeooVE6Wycz2a/Gmh4XWaWW2jEISzkd7iTE2
EwFEIYvc/Zbz/vQ8M2Tio7JtVHZ5n3IsviZt+GbXWDS9//0YF9WQ5HdCF8dYVYO3egsY5FXXyDm0
jkt/0NgqdtJcGUd9h3P6csWL842hj8VsCnzxAWa8vBI6RzRWzUnZWPSjFluBdZJc6Vd0NY3kO1fJ
5yv/+eefiqvJbKZByOP/aKQWFKSvnUbUP8YNpDosBhBrVm24HXxcFzbO0x7u2PWZwzcG7C+f4uL5
HcY66vOZOy7uEjqdHMbQhBirSKdjWkIPwuMTofLhEFwRXjAzQ7bV5JUnwH/7dyX8nVDryye5qPTa
1rcAKXM/9LvmjQLh0Xj2X/WfwpFpR7/7D/x02iBSzwjCuPIaX3sM/kyvPv0YkMzNQRq5+HI01eZD
eztvdCb+7VN58vcpFCU9+v/ypJv0AGn+E9NoiZcDFQD1WqLLYXjuNBt25kJk8JpkZd1b7uSphP3Z
FX9hwHyVbfedIvLLpS/OPVUeWz1eAObHTNuktZTi6nqa/aNWEP/14uNJiO4Fk17sXgtP4bDvF+f3
Xop/SM0G9VzAyw9Ap8z249i4tNFT1ZPVe1N+GvNfKbqipN7wt+LxR1VvDdWbkdcek+YooSBWD3K0
am6iVWcrtn+kPNPOtA///Thp39WCn+/txYqmCKncWyb3tv/Qxmdx3uQP7bl6nC2vvrGQb9zFaO/Q
h5e2cspe2HbRlZ3lc11Cx11NxmMVuDnMvxvjsazt7oVCI8NzVzkZ8N03hdE/OayI8xBwD5Qgtll5
0XP+Qkdqlp7Kl3zphCrIld6t/HAtaOf7pYN1mgxek4AD/eKltbqxkH3FCs5Zc1CAHAt4Z+gHRRN2
MHMVNoewf+uIGkEq3wPKQ3P6n9OzQc7Jv2/zd5oaE6IOZ0RdA6x0eXhprdGPpGWkvcgru/4gyndi
suvJEqDoV1bSJmPZMg+I0alaVrF0lBIOi9tBPkT6JgF3O0UfTfXI5CRgn1Pc1HKF4qCJ+1B9hiIb
moe43yTylcVGXvqrf23b//3Yl8eToBEi3yyYHRZEzpmOn7tp75Q/e0Tbul0LK6WHVfULZLOo8Com
/bpTajs0qGm3xLKTV7VqStcn9wB517/v6PdL0aePdvHjylpSNKrBHW1XvmZL5raX0SUvDBDGv6Ri
KQcC2v8XS8Kf09HlPfkjgxChGor8nl9rAD9JR1Urasa79MDHVLWj+ifes8w/KfKhEreFuEG7Sp/W
2prPmnyMglUDTDZ2a9Wts8KOyEEkEjo5mNLR0lwpc3L9d1T+zqQtjMRiF6+WVHS8GXDpYpMj1SZu
vcUohAYwo4NovocdCaSrmrRldMyZDdKOPacr91Xuauaa7dlqtlO1b6Zjy2RuLYy2ke+F9l4LjhZO
n+lZUR5MmkfCKDtxV8N7saUCZbqbXptgycv6+K+bdbF++mOGlSzFFAhOJMpJvi2atwpARm6xZzIY
pHOFUp76GBrCLg7upm6HlAkpVGy3spdjTwl3agFvexWGV3kN3z5DTJZUTZVIyDK1i8XPF6cp7TPO
N0zqc3ZswGxuumo3w8dEcxBy6MNMPoFwVez57WTr84UvCjhBMlNDwXJyTuItzXSY0G5/k43A2OWt
5YRMISunxT+CXjO43sz7rtf7+eoXxVyT9ZUwVnjD9WX1YbCG+tGWXxdx/vwjJYbsWgDSnx36r8fg
vzf6srs8aXOTdjXfV38EVL8aZWQaq1a4uYG0yzPamh5EMymjqekQGQteOVhnJRq89IeFEt+Jfs+4
IgrvyhLy3d736T5c7g+qlJoTyiboF14QOUtv1XC1u2FV/weJemXc8/278OkmXFRuVSEUQzVy2xe1
v9p43IVG80AJIusPwWk78mPkWrHzEf4enZl4T9H1mazs/ZeWwoGGyMIKvSro++4Q+/kmXDSDKsH0
O00DWdC4/tpX7SaHoTIEjl/R4S9aYtWcpTc9uCm7Dq+srx8iJwvvI2h4oZu7hbYdFnX7OiQ7aIXT
SXfwtaQC0nj8d97/IgHmO2EERgU6V+LiUblkrEezonW9DuBcCtzaeoyEW56ofr3kv96QYBypqCi9
yVpHvSMLq8raqocFVXT1FPbd5vj5cyz//FMxnMedqBcy3OMGYmSJ1gj5eParJkxhZZmOwoSSVexa
/a8uS8Nfr9Knb3+x/YxSIeuTMgVni6DNRZ6QN3RtpbWqQ6GLHyPs34L+XoqnpU4GxEMbAgur6Rbg
fiG1IUByYtVr28PEM/ggN+t8aRqvBXnb+zhqBWPlG9tWJYLEDdoH5lRKeDOqN9mwt+KtttRyTlQB
gx/KXZHdVenx2qzhz6r71zfEbYFPxyJw85LhaxVzFExy+wdK05gleYxgQut3P2fcUW3blej0fLac
V+UwJLI9E4yZOUh6x9IeUaTpbjgsYe6tw+JqhXu0m6Zbvwz8qR8tByYYsMBViZq3u26LfgvN00s0
Q8TAEbFT9fd0gqa8BFLczcVpdKvmLtOe5pLun9vV60HBmgYEFAs9hfmVBenbd/HTN794oqK0SRRB
aYB27DRv+NWLC41NcDvOBUx/XkQgkMTwna+5hb8dmBrI1SQFuYmi/WXNGIqiKrsS7YC0alfhrewI
76HXO5TyZMQtUGvx+ua7bK5//8z/vejFHpgKZZWZRQV9FmZW4kkL5TLLd5wHnk0gCpSXtwH5Hg46
5hin3c1VqNq3y/+nb32xDapGTvSXULCOfJDLsALlBsXoj7hmJraWgf+/f91vZ5Kf7vIfdfin9aK0
ctUYde4yiNk4WEeht2R0aXbHCYDXirExeSSozmFFOvPJeEzF7egOP+c3kfhgxDesMXsNRunDdWjG
d2YZUmn+58f407/79Nn6rtLHMawBLWbrrLuPstUwuZO0UzLeMTyHN31+oy+w24mjCQGUdkHO8Koa
d2PygpzAVHEPn1PlITG3smXPTIx+CPEmEY6mvFJjdgHelmv0qm+7cZ8/9MWGOs2BKIUq8igJbmKy
GV8S/9wyx3HxUN82LAKFJ2+Lgz+dhYzwvF2Y0x9MeHGvLVloyb95mC1ZXKaAaJUwdHzdC8wiN/tx
iDHVxrspPle+Wxg2qn75mFrHpPZCwkr6lQ/aV3/MIIdnWwJg7WhM7GxYkri20qYLfuV+6fmU6xKm
47lenOlU/uPDgjAPlH2ubVmjZ279EngmnRTezXIZ5ZXKShvp/6WVl+UYkPVmkwzEW9E0HW4U46aK
7ox206zbDQPQFVn0dlPdKNJWD041A3LXz36E9W2ebsPibDD/xrQWeC1uYpuVFyGvonupZlu5myHF
bFZR5KJ/11qP1MpZt7F6REAZ5ghZcmjrtLl9KEIlEN1I5eQxPhrZOUgP0+zlDU9vu5X996rfadKN
IR9jZa1zXtE8DjuG5hXhmuSdUFybyZtFsgTCCB/Lw74lmAiD9/NIWENom/dz7oSDE+obgxfChL4Y
HyVq+Nl4ihkI//u9/bZYh9EBvdyUOcAvaU6f93ktU4l1mRtcu/AntIOGa81ia/cInUbZMK0Uyx3K
lcjf5iy4ujb6Nr8rMz5d3rpQZgjhlEeSweWXuOsQqlfg0HkbSXWQXsRwUy4mnb1eEzfYnZt+1Ro3
5WsYrdLX7J456XhoRDeudxPZHWMfPrXhjwZvKcFOiqtRFKXEwqy64/wsYCvqPfQ5Hqk5CQu+mfFt
0miXIDUbvNo4RSnUiKdW3NXanTCvrXFjzG9dFK8kOD7qzhJOsrUFByHAwi9clfOUtYZidzNDB0hv
S+zE5CqV9+0Svbwqizf4dkiz+9LTsTZZnjBsIm2jcF79f44MX4Q55ud7eNEskMQ8M4CICPeaLe+s
l7JDSGaxr6ov0Gk+4rurQKDvjlifL3i5NAVNJqg5I1bMrO6CAfyJrtZhaAk21e9ZhK7V8d/OBD5f
8aKOr1sJOGnDY7IIWfvbuMI8qMPlmFCK2RZP5tXm6P/lkrCiUeLzblwen4doimRTGZYnUzedhfiD
dHHbrWCrbeL9dRXI1QtelAzEjFRa2YzC/Uhai0C9CyfRszCFCORwuSxdMqqiK2//tyu78t8vefH2
B8aIr8znSxIl4/lPzZ2yocV7YuJEG659ZNYEHcS5ctHvPA48sP9z1csDc1M10pgqfNNF+duV77OA
OHSVfvQ3nKNtRfpgaZ0fYt0VH0m2mBvU0ph9b6kgwByJJPl10OZHJPxnWC5q7+asTiQ3d/tp3k3h
NjQQvfKqtjkoDz21s8xHYvgaNb/b/EHWz2BguvhXFYd2oryUyx8eyYQjmSDaCP7dhAWG7Dh9zZoC
gKGuNhnbTTbBtz8IFTEkH92RiTbLyfBYpOsi3YvzLk5v2KuMZ4jqAaK3hV2U37VgmVCY1Y+J8t63
o1MLvWf6jS2UqZ3kD0JOZ8joPCstmBlicEnYE9stAbw2rIXxjSazeBhP1gx4wlZpNnKXqBWb4UUa
mIUGtpHeBs3aCHdFtcubnOWOSTLzmfIgDNtwPArJPo927TysGra0SHhoEUFUbjuvjXmnpScEju6V
n/Y7Tau1aD6R9pMShsfr63Yi5F1nmRGD8cWXvAy05NJrY2+AkqXsq8cgIbAGIE/GX+/M2+JXcMeP
V0MZlhFPRJ6sOzhdWkSbgcU4ZCSJyTUVLzM8E0e3bLkiaArRNWZPEG4s6bYb32KZfUC/z4VjVt6W
5sbw5j2hk+NGQqiUnYTUSQiPyVwFq4F+B+xBQQlPQpThJVji3oqTvi4xK25VIpWaX9BM/RXi53xe
jaBmaFf+FKVz+KSpXqY46o2xzqa9IaIUb1CPANBpd+a4L6uT3gJHfwpzHZ7MwZTv62TCInwW6scM
c32OVDqHwzNUrkYKt/poivdC9LMv31qsywnFJEaL3r22vX5nNlsM/iZeYAm04GXlJk5y1I1+uGjs
6SB3kw28LKDa3ih7fztpjnhD75EyLEMTeM0Qan6zTXy5+MWClsZxac5itLQQ+hCgunmnH0XDQd2d
oY8Zb/qPNLKNYQ9tpdnVBE5vLNlh+G8c/OPE4QE4iBtupa2m8I/q6LFElxdvpLN4ijg4euadvw72
OMfUR4kFAJyJudg2kl9AgWIiun7n9TsDHOWk3Qe4HLBxjesZBhETp/Emtk7qud1B+hnv5ZuyuIX1
4jduB1n3qT2p1Fwew5yfbb4uHqZD7kqPjylw2GsL8HfHJu4RRF1eGOgkf6Rvn44m0eBLcWsh5RyX
onjbLDX+aHfyjlQ7802QHF1bQYPFMGJPASgGWsykcK2rdscsrZwdzdErt0QEx7vmIlG79gR9h4n4
8gEvTu1Tp5Y5wat/+hWG6gZmSS7eNlYRVLgV47LGBuqR3wq9bVkeplyR8ci95DuB4UJCIlxsdJbO
fLLlrNu5obxBdtWJq3lcpXfXxF+wAFlevh67GYcRj66KGnGi4LS/Lj9+oCWynPjJ2a+8hny94qms
jkGyzbudLK9r6ZQb+Fle9Qr4CYdu1dF/oRLk3Yy97CgwnILNgXdnBfosvjG3WKF2Bou17sLtmR6U
J/ptYm/n3GmnOsOKyW7Ko7rx99G818VTNXumuZWEW8t/FsAo5dKrpb4kxcMgPgUp+nP9NdZpMhpP
TO5WqcgZYOodvYY1057k/C0EnmVJjyhvXN9C3KIP3pjRPu+3QLuk4WctsCl3twUqG+MggubRZQ80
1zrXjn1N8ikNotF8mEJGRCBqWlO7nYRfUYdmaLBTME+VH1LLpk6InURB/dc3Zzn43SQfk88aWj+n
7T6CjxbuBHVrDttSu0mbswgyzUqPZL3IwjYoHpX4LlGeFW2ZiqGpzH/PoC4KO/yt5LtssK1+RTBq
CMlBsUV+c8iMwqawnpgrOQawXEH7EYkvPawnSQsOZq1vZqRiLYEoY/aix3sx2ACQllWiazYQrfyf
arTWF93Q3lK2/NdKtFNy/9CNuyZ/4ztZb4nqivwpHErOeFebZ/FsxS/Fiyp4DG3racV8fZEdIU9C
etMMdvM6fKCJtoyFr1XAYKqwpU+35cRds6PYlfWN/qAd5Y/pA8Eo3ekW+p3+yP9HBUZn1g7Mx2o8
A8+xZjRZO3189q0bWV3cyprpkBiikKbTugoTIXhyhS2WimNaDItdyViVw0oR11P1EmSvXb+Ptd2A
DSaJC1tJ2NytXZ7/HKZbvdpq2n6ID4WxqdBLmecoetT6DK0VA97+LZMXDtnKeuzlDcvYD/yyguFM
waqVN4VEUyk/pXDHTP8jUFfheMhekulUwbtn3jA4nYAaksNBezNUP6TQi7WjwMOj9xtpHDYlZjAd
boTPCUtEUxiUj0U0eaM4Ixo0cEP88oXfGdK9siNtawQ6lxpLXqI0op8ci40v0SNuWqeLf5KR5tQt
tjpO83Vyk3LAh2juWBnCsBR7kwiwWGYHOlvTz7zaTRPBhEa6KVO0vALWISyvJb/+THeG/m6hI9Nc
RioT+OOSqmaf6+uu4NC4EWhvgUJ2WLR5mwM+6Eov8KLumuRG5t+EfvBYVvuoWs3aSq7XnUDw0R7S
vl8/o3ni1XRU3KMMfeV9W+crdf5grzZkL+v2df4e6s9tcgryFyv0OdftG3WJhAgjVhVYey8ZuvDG
fyCK96EsHfN9aTIYmCEO0Wy6ERkpxu1k/ND9hyS5ibxefNHwDmdHGa/B1N/m4W+zn9eJcQTlLk0P
YrXjU5Rp4TbpQ1VsyUBB8bhVIQ+rTUYReFJ5stP5JdLWkLdk9VjED4NxV0Etlz0L3JgfuhgMTVwt
3W0/3PnjQbKeFOMQeEPv4fgfqufKuLPE/YgYoI1uVZblfGcFT1n3OPb7ovktGeM6JUKyeh9qA2oi
oZPdWxm8SdDq+iR2qv7Rate+eQ7jH3VAywY++tSv5BlQ3UqOWCieZgxks3nMFCxr6m7I9pN1O1nP
Yr4XaX4qu9x/j8P1ENzVzbZFbTuhcPbflOrOst5M2uFR/yhU2zlwJzinQX5bE+mcT7equi+GQ5nd
tMpHpGzLwa7MUxJtdf3Vp4hX8kdMRVJ3rPsNoNCq3M0dY+n4puOoH86MkvczwVQa0VubPDmV4S4C
/6FB+/yhTvju+1NGb0AJQFJt+FWJRx471c5/0P5Q6pNfQT5k1TpH45NCvm3hST6wN84GQJvkklDI
e1E5WiZok21jnorkLMY7A6JBeh+0pzxggdbwMiV3FtvERhAgfrrGQF+gtSXZQ2scLkkC7fiadHsL
Dvy4SRWEf7QtghUrguO3+5nqVSAn+kALqUXJDP5Y2BfoQWeM4uSX0pXCJU/0NINzKDrwoWOcnwov
m/+rUH9I8rPQvoKOsGtZA2+wkmH1swEh84U/KUARdufiMe8fZhAeRSKtGkqqHLcIVj24rfTYtB8B
7ZlhMeObGIixJdIIiE9zLyJJ1W3BODTCPqP21vjVbMbP7Gpg+SRA7oh1y2d4b8340Rl3PjHLRmdX
BUMbzNpy9Wz0WxxUobSvhZ+T6aHzQu1MEJOwReaZGa9i26CVplqPbuWBsdw55Vta0dpQbmN45ObZ
5Nt3d6nmWOEPo7iryURTFlehLF47xP59cl4qDZV0dNSSMoOFr5VGI6s0nfowPUvnjgkZxl7AuixF
K8gBb8bsxEy3WYqu1WPfTPW/XveiHpM7tRURR6Zn9SizybrpT+Szo40nk8w49hfON7QRrx7alWvf
96KymsUQa5gacd315FpojU4NXi4gL2vhhVqV+g/IYvqqiCsdiX12i+47P/uGWx21vblV1sGrkNox
TpX+IBOoAHvI+qXD0WGgx0K6u3qflh7U35Xgf3+fC21GSAa62S6/D06kzg025Q0dFV6JiS4Vk7EN
Hr4rZ9+/1SBff5mLLrkYT4NsaQGH2wkJNFNw2UEGbEnoHni/pHWAqVDE648P7uHKpf8em3699MVJ
S531KM0Vvqysr1TETIC0DG3rm+4c0dxe42rEq0DiG4p31GovMazlyPv/cCZ+/RQXZ/9AMfQkFfkU
LRUZNm4ittmGOO8h+xo8sdnEE2kx4nS4Vvd/k7PHlaEImNT8FraPi++vdOIQ+nr8h2d8Ivf5oXHz
reZpm+SxOMqm62+XaMNK9Krb/8V46Y+++69n7dPlL754mw6kkpcJa8FH9Ex1sgvu458lC4Hu1vIt
HEQ7KdBviedaeo5KSnl/UbhTb7Gh1Ldd9xHIiqtyJhnrV017iuhKNDhMQgynKL9ifwe1lpS1jTpv
fM1TwmHVEhU0gEvtqfQmetYAcgv/XAq7iYF54Z/8ZAZ/CsB6eBSt09QbTl6vAhogwI5JPFIcRX7y
NVCQwRFnjhgc8Xe143lq703AvYP8Oo00yLt7ZT6Z67DDOoLT4dRy5KyPDbKheFiZAXBnQ9n5xl6u
Tq160JZGTHMX6rqTTI9N9asp9yBZHZRg01NsMG1lH+n9+l7uqOdxvKTqr6782TLWT8iR/qGWyKJC
35HkgzaQ7LDWm/vYeK/jg2ielelW0TeiVNhy9Kz15yg/FaFlW9qhCm8GwLhIH6luF1PzIO051pfa
vsIpYLBfU1KyodMSdOpnUFMk6kW/KoSG9OgyW1iPO3kLjByt3T59717nO1Dr8qo4kOs88SDTk/TE
m3neyueGthzl/6/aX5Wb/CmGnUmTwY7fORTU7+H78IHDpv3dTV7LfFHwEoNcc0dRe1uWn2LkDObE
eFHDae8/+3wia7Kzn9VrCMC+s6kN+O1gcCATsmpPNddWshPNraHZ5e9l5bDGFWfRGntqcaPGj83E
Rl47lf+YotPudthzittxrVK+Q1NLN8OBGNrYp3OQ7npx08/uiLTlVXo0sa3uk1dDcBmljbPbcWB5
C4EPPwEDJV4siVa9Rags9n/LEcOVjJKnwU1x6EK4zRuBmtW3Lf5t9bdV3jK7lYM1fyYE3qzb/ZtM
ULRMZMWaLOYkXOetp2Urcz4V0X2UHCQsVfh73ggfrk9psbeKW4PCEm2gX2/KYh/kMWnam166E1UX
qRhtPweCMFHbj5H5Xhf7PDw21qNYMaPDaET0SbzlRIvHrBB2urHBJCpHiDT3PQY/yl2ZR8SmWo6f
5VfgfOAUbsf7+jf2vzlb1ZiOxcKmHYscLvkptsvhfmg2ebqbxnMowv7qOcT+FPxTK5yV+gn/bJls
fYI22m1JTE6zlRoPDYXWeLQF6w43U72SlN2cu0ic5nSHcihYcjpCulqjLdNRflDnswZ82lwl8m1D
pRIYvwVSuBQCxH1ro9CVjlkaKvEpY+DYlRm84IPur2v+DINNDZKs7NuLE+Lfe8gfke7XRYwmIQZv
XbFonZBj+7Wgscag08Kqzc4YiuRsJbqM22qNRHhHizyzv+vzXT5vOs0t+rWIUlz3gN7dQJV0mtCJ
xhXNIFIgFViEoZemTlbjLbtqmPimofn1U16MnmapEKVObLJzM5HOZyteotGPWjMPxwFfO3Pmljqy
CppMenbUcOCv/n2brn6Ai7pPKbJ6GuI+O3eTM4NK8SrABBSwHh3jBQo+wTOUzBXnS8y59Puv1J3y
8jP862e6qP+GqanEoeiyMy3y2am3ZrhtsJsTVPay1Bn4c8R61Wqeb2x6E0VAybibk+Cu5vT3/O97
cfWzXNSEkVip+jTyyCj0beMNvtzOTdnzdLAJjiIRlbYSQSXjGlnxBk4rXMqCsWffg5yD8PHfn+ab
STYuauAEKgxkAzTqxS8TZ1WZy2GenYVNfhA+Il65jbQnxeqneCODxJq2hTdXtnWbvf/7yt/oS75e
+eI3KcIJE0WTceV98ETUtXkMBQ87hzZ6/Uv0FtyHP9ttsG+x9BA6uU1p1dEATz36SfJ4Es+lwdJw
CLakU5/kjXDLaUq/B4rx74/5zdHh68e8+LnmKVL7VuMGLTL9/uf0i+gexzrmbxZZSIuxHuDmNdUX
XLBvHtjPP8tFIT77RToHaZEt/vFZfAqto2p1q+A/IYQpZZF8gABTB+uZtkJpbgdxTSEhqp1bEBcw
qC/UP4J4AGxrTtuQE2XReBFYxd5/s8J7cWC6trQkVDRttyYk0f/D2XntNo5tafiJCDCHW5EUFS3n
dCPYrjJzznz6+ejBnHbJmlLjAI1CN9AoUuTm3mv96w/S8cjgKMWbCUadsks63NC9JK5JBXtCrlum
hMao7QwFrJJR9MQBVkH4MaG3mlaC/6CJ6Nw4eKVNm121bozKPmBygngCSmKOA1RZY782LhNr9Vhi
/g7H2FhKbHbT4djctvGdgndcy5Ch1QgXRrmao1zVrWxxbO6GUVwibMATPe18Zn/3CPlhE9Wzuh/J
gcpwpjNXjSbZWn7IOQyL2SCeybq5HshJoNHL0dCkKjaIv3rhWhxhBcJlzX7NeReSo3KTnfJpSBg9
CAfe9SJVYncwMP9OsK6dXuW4c/z2Nmo3SryLwtsjj0vu3rrgTc6vAoodQ/ldpa9RUdshifJhcA8j
Q8M/lHTHgqDyfLhvuqvQJ0WBOUnaenmnIkhmEtnICxE/KRIl9dknHuXEhFlRmO9QjB6PS4i3PoFu
xbVhPeX5wvQBQe32V404vVilmB4dH4Vujxd9D+VTdJhNhsvgwdgpJHJC3BXfSpJqZ9P9rS8eIvE6
lTzx6Oq4AQjr0FzqoJ9Gv88G28xWMZaNef+7Js8TnlLhtiEewpTSut3KrtVAF0geTevGCj6DzlFI
b6sI2TK9OsHXJd6lylzm5NCpZC9KNo24noxtQDvf3k7TK+MgY1pVg1N9huLVaK6saTWMEEv50Wy1
xc7Xb30qYbvCBkFqV2qCdwX8HmxaqFmUR03cpyzLVMfqSX7Re/xicWj13aO5jvJwkbeeaSDs9srd
BAcU7NGTj/sGJ9Se0rlunv3otsNFg7pC8nL1N0VpkHkTvr7MVUf5LgaSEvFUZjYtCHwQ8Qw8/fbr
55jwQ+okDRTc97CPUOSNQUth1k46lLDTZ546CQ0KppsWSKmrpE5euWMosnJZIijCpW0jME1+EfpH
vd+L8XWX3ONym61wgiGDCEa7dttbG8nKF2n8S9A3DTa40p3FhzCqsGYg5RIcWu5VzMXdSFtE5TaS
VgUTabHxKusumg698hnieCBEQN23yMbGmV4X1fjCCRp4rOMjYwpmd4bmfw1XCJJMbaYBGPkRRaqh
68cu2FYDRzHv0IMci73UUK+RxeXv0+PewBE39dTs0Mj3M9R+zO5F03tJE3vg5lrZnggB15Em9MvU
ShYDlkXjqNtmxV84vvM5YJJJ3UY4My7ZD2BqAxbjuLuNd1LsyWSJGJcY/POxcXrUf985TwAFwYcl
VyF1Z79mZzAfs6UPzYZWMdwRxzuDJgz7Dffvp8QX4+rHVRXZlAgR+Eqk+7MO7LDoksIgxIykfO7Z
Autk0YLGaqFJCas4Zf6rndZMzKX+zidaoBGWckRZ+MxeGtSuyoZIjDqOJdOek1D8VDFE2GHguSm2
R7hYDqxXGlViVXxHuhmf+TfV2ggPSn7dktLJD4wXAYOcDXV8vhg+1f4uip5om+Y3UxiYFy6ST/RI
UB1Tu3icvOyd0J/NcCVs+h3heWCWyTJ6nAw7xHZah1KK+dNQvocKourSyYLlKDBPcnB4tkgIxO5t
9lkV2lUtr/yjfKla/AnMcOQqusxgV8EvUzt5haYwWVbacPgNrPL52NU4Syo7nHBOIYvHyF3MbgZX
VBm2fBnNcZT9vljaz1f5+Ur/uYsTeKQworyWpDIFf3C01kPAFRcu2HELIWFF2gtBMDlR8yozk2DT
FfhXr5D0Z/gp4EvpY3wzjtsevcFMAOxcMVv9fcmdr9y+PaUT/KRvKktI5xKhdpGqDAB1PevD9pmX
MVdkdEZJrS/sB0DDHC5idaEwOmNL+8db0k9IiG3N2SfpXD9r7Raidj8RqicDSzLhhGnqmMKiq2wk
aXQ/GjGwZDdgApRCVdJsEhvWl5qMM4TbP2/opBcTrLCdDLlKv8Q0hHONzdIP1nKwYTIt4ay3bJgi
jeRTuwACmVuY2yjZCobrA/bTz1ZokJbz7Ipz/BLKd4a89ee9nXRgeViWrVSymOblTEZaEuy0Eqek
jsFu8FFnCECfqsxTKeiE68lVC9wTE1tLd3gxYLuB0pMJuF1Zt9CItcoNukuN7HwDf1ntXxyBb5QK
LR9kK8hpEX0MYXMXhoLaOxJmwg4lRMlgB9Fu7+aqU6D2V5cZ5L5kSbYceMfsdCpcbhrP9tZQPEg/
kJFUkon3556q5KORyQINAgYDOic2KBEYUX5Q4DImDhw3VcULhZWWRx6UiaK4GxKEgw4JZBIGVMBH
rhT8TnMHprWfrflu5777wld4tlD/dpMnXQyAVKujTpk7y3h2XRykK8quOQqYbKY5OwKfPZxsJKY8
WIg6LZun7GoYnV3YNM+2ld+f1kmfkkyxFqlKkCLmpL4urziBcdLYGzX2QW6JkSkBm0RlsSugGvCY
+XVIYJgNXm4pf0L6rPVvj+Skd+lFJYCrGHMniBXXBdYIBQcgEXAQzAIY2fgqpS/y15TQzC9iDWck
3n9e/uT0mHo9TRFWpKRmAHxq8izuxhQsZqKg/8pZ0TYzFcbk6Yu4Kt+VnCbuSOTP39fF+dfxzZ3s
5C4sYUqPsigkd5qPwjzX2VaYr+JUIO6lBQgdlP7OWOI/mq+PyNGwCv0Ymy0+OYbhXmonzwjEiEuk
v0e6pEmM3k7WxiiPoXacpuRu+pCWzS+mTNI2tc12bR0xlTuOAHcQZw+T7Aq6V2mHSvO697hcpzT+
dqM7taMrtjZnkBsMjgukuq5YunnymlDnxNVa28zZCBZ19a5EKCuv9HivN1erur2KDPeYObHCzPbC
p3dGif7nrzpZZ2YuJGoTDsxv9gqyv48gesiRuGVIlVBVL8YP8EofFPGTjKCYWmwzrumniAT/RQbg
5hLbWj2zg/7xkE/e+ChlU2uJY3IXAWxT5xFGN8BU2dXhvpm2avMoBpVtyStJDveSAHNlomcwfa+u
3OZ13JqQixbJWg/Xkrkz4UwMex8z2NI4tO2GbVaS1lHmAKRmGs0A1RAomWF4PUVhtYzabvH3BXyG
k8rTNXVCXIg6+hn8VRhCP8l4PSGmZ5p/389T2rlpmNzutSoXFzl95x4fNkDGrJXBJV09WaNGVZdh
NK/RhgqGY9CxVJKl3NpO2DKpKpZ9v5jCNXNscclA25o2iAUECUjBFhfF/tL9nDFVwbTz2/2crC6t
nBIzTcR5OpaCGnAQBj0CdYU4hTmi26NG7mKiIdaME1j7jrQelcPf38EZY8g/7+FkSZWCnqSlMi+p
dbjiIZQ4QXaeoa4mLVggyBqHHQ7U5H6swnLLOU0hOml7M7NpD6XUYRKBQAf7vXHHpEIV9orRM6Kh
ZYCzZeyjKxhWW7AXYVVH981AA6Fd+EbNM2cBT9HQLIu0CJSbJzVZlkpSZJhfv2CwPBRZFWMdRvyO
/ti+1q9Bg0OOrW0Vh03kwMnVmIcCV6fuThiWSvZCb1RjcdAuM9x+iWfRFnm0Mg7hFX4BCpW1aGuB
M5T3MtsQkyEaWtiFylLqrqzwxcqd7Kl+7lubQcUkuIMODYK9yzY+kyvzMHeD3Y3JAKFyjoHTm1hD
tJtosmvyVxhcKbfwYeulNrjCQ9pSzYPeL4RPy18KsQNzRGZKsingR9JKYe2Ez9GFh3euwpdlhchZ
xNYSSRsnFb6uMonn48TeMNuCCNtStwFOsqv2SrCh3yn/uxFonOPaVeJdAqrPzIdZfYqBxY4m8Yd5
svqqbFJM05fnkF3R5igFA5w/g1nmJJO74eGABwSHUtFOG/soYIoQ1pcewZlu/o97OGnCFMMouyFQ
5q8wR86XLhnFLmVpOWrvmoeboAtB5mirl0JizhURZM5JuIuqiG8JQPyz9gywwBGyRk3ugOcrE5xy
DSqaaY/ltCnnDaAHOfHdFlbiOuneMxGOrkdCrvMvrIvPdMN/3MpJhdm1R8mqRT3BmmFfu0rFYbqR
211Nt2VBtx28Qdt0+L2aAJQJE7nZ+u7ibnj2O/72PE525xJmiKUV3ASBLwzTp6WYrnplaRmb3EuG
3dE85Gsdq4rFEaJiWKyMbPn3vfDcCOmPx3CyH2edcYz1o5bcYX4OdyjYp+omQzciKovZtpqyEla3
tmoQnnmXzvazh+EcQYg9r64b2lcv/K076tMiSPKZq6DvoQivQQhtzRX2o5MysLr43Z9d9BjjkbkI
SwoE4s/FF02yVRV6Oh+9sNNwAnydVrOZGJCCA88dPPfw3/3Cb9c8ebxSl9axqHBNlhgI5QLViWd4
OMJQQLnWtXXJNmzePE76TTyx//mNJ5tLbhRSlpWQT5J1sRYWaEN+q6TyruVrHJhxfXSmR/VJTUHF
V9AP/76WzugH2Nm+Xfx0V9E0AqAsODdWYyfrnPTwOt/lNVhh/tuydboFeWMKHxiCyoDtnSuEa4qw
kKZYXsgYcBqbbliLVMfsPmm/hHR+oZs7u/XP2JcFfGyYlnHyeAyznvTMNyFiJVjw7KBFcX4dvcxp
oMsSSl07OJuG5lrA5MFLk3s5X10EwM4MTeXv93DylOJUnkYjNOgaDtMyhXqQLiPYi3btWh+0dqNb
4dKFMy2xukq8gR2TznLqy0P2s6XY9xs5OQc7XwqOUc2NwEqzdHxbN4NTpxs46HbqDcHyQ1+E2i9d
dWflJiyhS2/jbKfx7QZOQ9oaJYzNMsXaLQde1fGl1ZmEbYXsJiYbYpOqVwWEecxpYttcx+jYmkeU
UggsNWml7nLE5YRZWu1/Adl8fz+ntVWUlDpjdWs+G1vJ06iZu03mO2niDeoKIYClbWI+JGgHbfyQ
opEDMsYnfAmCdMTDZZNal1btuY3r+3Oaa/xv22TTiJMiB6zaZA095SXBUwQSMW7krZPeV4seRnbh
Tr/+/jWfMeQz/ngOJ2d1FqtSHhRcFe5wNROEvtps/6Cs+m4VBqsGIIBwo8ZpSBG/MrbTDsVUYLgE
xUa2RGxCYEvL6jqGGsEIajnzAMFvpnR/dBT1tafacWQ4C9kWUkr9CwTHUJZhjRv8SoS94C/REsGG
vrwJyOcOXcVCS6sr83D+tCWqE8Ze3RFsSYfKM7vrS/fBdQ9RNKf33lpHPA+tCut3nbRIn1qsZLLD
pApWE5WITEhov7iBpRwPlzZv7eyL/nZnJ6dFoMtGpQWgG8VHjH6QOZser/xuV5vbot22yGEGGyb6
tIyDm1ycyAR7G8mB6KCYycpGzOZOIC+vjspLNN2NGKSlT0n7TIh45+TldcdEUWf6SUjCxCcvlo8t
5tEJMR/ZNZHv5eMx24YoyptnlVcHmqPDhIqb2zLYi6EdJxtDd5HuJa/Ekvmr2fImEBdKctN8efuj
bF2qEaQiyny0HgtMbzpbiVeWtOnzgxGt0CVm5lW3kZPX2HB7ak2ETDckv+rW/mUqrsxqLUNbTlFb
ekjNID9ZXjpsReKgsN59oBBGlRmtsH3MNQcbttkJVJiByvYz1HemsWuse3PY6MK6w0ASe2ggVi+I
15IrrorIM7UHlAiwmWKwVtxnvKTaIcKwiAzDeB22lOj4EgPkAynEkNZVdR1Kd4N/n8WAe9WjCgnC
2MJQ6+8wDiFugtU5XAfHZ634zNxy2mUPEXKd8u7vX+H5E+vbkjg5scwhpPoMWazNMzE5xJcyLqJr
N25TYsxtedkg4icTiN3nwoXnz/u0kvj+lZwcU2bc+22RAHzKngwqbfMdX1tv6ge+z3wG+K0G3oUr
Xlr9J+fRVIWxJPX81BJe9PORXJhoOeZL4W325Glw/l3waoULRcsZpTvb3D8PWDuZtyRtr5QYhs0V
2szaTBwBpqqHfhZAt3mIHi5l35wj6HBBjWhmBY2l8dUfftvN5WTQQ4LQ0jsWVgusnjtV5SSBF1mr
VrjyiRDeBpwq8AG6DUHXOCEDEQnoGZg7skihaBLiHBPrDiXSDQiGj8xn9HyQGJXEs8QDYNy/AOTP
v5z/3PVXZ/ftrseh93VJnIeH0uwMiwMBXtsKAq4QuE1yCctMFy0KlUuv59J1T5COGnpbUvjzOA79
nLwY7seH3Au9itEuq19xu38TiHW2T/32jk7zsPzmWIupUsxzJYgtzEkJoYQ1s8ZTPmLYJjCwX3yV
8erKhIT7WX1ISFGfYED/V9+EpVimDHj3w81biausrTtYbcweIOTcg9jdpXY+J2+A++DquLAc5DR/
v+q5kR9L9J+ryn8WHNTIpdoH/3fVI56oj4ipNF40SsllzkQStJ9G+biePBH/ObzoCq/D1LC4RWqH
dfrLxVrx/KH9zy2dVCNdUMiJYjJIQ/0l1C4O9vXroHkWVaDmTqg9yMJFzO/AjZAS1LOdTTJvssPM
L37OMW5BVA45qlgKyFntvz+usz20KmLAQcS0Qj97snFVjd/HacBkRptRtmI9Z7Xo19MVAtfVbHM1
PZbLcRu+X7js3K+e7tDfLnu6c2mJJmZ5zGWT9UBD6SJlHxgHEQbtWKhEiSiFta+9XJrNfYVl/bwu
tYgIjMWSPDmSwM/S1D9+fRxY/JL2LuUHeXLlYYVqskoOETlalUPgO0kbTvaL4GyITupgl8A5KZb0
obDQEI05VvfYzPUV1CYo44Hi1SMu3uGtLl9r7W6QvbTapIEHo0Ur2eWIktuGEH3GmzA+6Mk9hOqL
shnjx3ZjqrBcTIL5ZMZdunXy2+K2tsxjWMb/OQ3C8FcOPhb37qQdcoTXLDLZxjKikN22XysGrP2j
3f5udA9OvQGqGrlqxEwSfgOhACtdWsr+puo+CTmCVYYYqnCk/pM8Mi9Lo5WAuLQs3+iavbgGh1T1
KzLB7abBpHh8SZIX2T+0E7OIK78wVn26QYyRKpsYh1qZsuNNO/iP1l1Hef2ZHBf9ZAfdc6neI+S4
kVsHdQFbdPI0FoxtjphP4N5HfnH0Bq0+VR+JM5ZKdnBHV5EjuZO+nIqtrqHT039lA4YggZdwRXzX
p0X4jCrOLtUV6tX2AOsbQu/I/zoMD5H60iFlyoY3g8+s1XRXq4FTQ/tY32PiN6AmtQz0JV7MeS7e
EuMpF5sKOCBjglxiqBBHh0q9mvyVFW27cSN1L229TaxHFWX5lLeLvvt9pN55ifvHSNUWWfLu+KVr
9r8Tk5BQB0eVVNgCaqTvs2cX3Jl3/ap9L+KrWjs0vYtrecfaRAMGgyp3hJcJ23rg8cgjHSN4HRjS
vULlpKzXRdv6FfwmCPTCFqH9aPrndYUvtiryD3Tgk3UldXodx76KBHMDXdFKDkbAB2E9K8Kb5r9X
aOWqiZ28Wh070hHXZLyLSHSvhIFYKhAKR7D1du0XN70iLYbmKjputfo61j6q4xMlt3NMHkSjxg1u
CTexuB2ZByOtko8RYSe3uBKlw7LB1AJ+Xag8TMljG72I+RrrA2zRgotOHxd/7UntmCFUtIJYjGmh
O7ILDP86s8JFkmGMxS2lHRl8N1OzCv1ljUqDcl+/RXAkpxs28votuB/Y1SHM7vxVtkRTjCP6PhsX
xrSOG7dn0Ym0L0dmNf70VKpsKDZaiLLdiJrLqqzM7SCtJj4apiAFihG3RQseKGz98zv++yYsn3+x
1ux5LqmA+iegYpebfX88dvOGYTyLiRsd16UlLhATf6XJm9GWGB7Vw55VIKmOmGkIVrASRzu/u+yO
9wWY/rE1fy2zf+7mpIEMscZrCQ6I70ijYqd1iiPKE2W+q3c/d5W5Z8+KjYro1VH8/RFDa0hGx3dT
w3eoeJOOO6gLtLYXT8hz26oiKZaimRpV7+mkPCvJdkl6gacE2xI02xPMBX4i1Xtnh8ybpiVsz8Tt
V/p04f38PJt5It+vfPJEFEViBNqYMYcku6OJqCjD9mGdlG6VreZk9zYA3yqmG1F6h+B78USZl/rp
G/l+/ZMPvxySRFIEI77L3WmpLeW39gaM4y5GHtE7BgRPx7cjN7xrV5rz96X5s9E4+eknX6EeFVaZ
HfnpJPNNzcY30NLdCHTOGWh3l8Auk9gwRNzA0c1aD+UcWQ35aD12N6i2cHSNVyI+Is2zFCKmk2+q
9j1FiSTt4/A2nZ40eyIWZQ58+/t9n/mkNNBZUcWIRpOAoE4+KXEQrG6oR3hHCFfxc7E8qJ0tgkQm
FAO7yCJ80O+VV8jAzBxvxm6RWqv0uJZXmRdfWrk/k3pZsN9v5mT9RJYZT608FbNx+ZHyMrWFD4iL
W+UJjOBF/BV85uDVKDvwxIFAUCcHyMswwC+8zJ9g7cl9nKwjyYjVIYmG4k5rF3A+5M2Mp8Wb8AZG
iQccuCa2CS9QJqb/ovn7uYjnh0CXTIVL9ubp2K4uUyNpKq3g9KrWc3A1zizScYvQaVZt4BrzIXxW
9rgtSJhK9heHKHP9/Oc39Ofl593lW++ZjHEUqLFS3GHOhGGUmLk+Ydajy5B64uKw6PDbeAntEZ/M
jcJ4uWxcWrYbMpkuLM0f4TRfb+GfB3GyNBt5IMZclQpmt9H9hLavW5RvQeBUu2mH79kd3YfupGtx
vKuuDL4ndPeXZoZfy/9vT+NkRQZdH0QxU8M7wdr3oo0Nq7QUlY0BVIYXtrhUEVl5gboTMTZG8Zqb
cMcnO7kHZdCmKxHzMWEf34751vRvZvkKAiBWrn4rNW4WemWy9auHjFIbU7equxLaa6Gy5bvARFW1
M+Cf3o/KFYEfO799KQEhRuq31u7EA8idljiWf9DAJKzg3pIIIRHJHBDfQpLsbUHAHfNrop9F1wSh
MO9B+aI+TdFWA81jNIW/pfAZHl9C6tlWHlDeIluMF0N/6HLiOp+n6U2Y7gXIXNckaf391So/D3IW
makCyiiqzgl18oFRjxF9aerFPLwaltU6eym032K66a/G38N7O/PtkYCOCS5Irm4thNdO8pQrcAAg
2WvFzYmPqZ8aEtxJlyOsKXLipwt3eO4rhPKBNSpBaDA/lD8/A/WYhEFUcIcy7sD1WxfdMi1RGdjc
KuQyLVrdJjM+GX5F3VK9Vm4h5EJQR+xAnhfy1ICM2DdRcrpPgkPoD9k3IWmw/6+s1jWOQKRXU42v
SLeWIq+8dO/nPuHv937yCccMEGSx494DnN6WkkKIig0/mLp2durUK1xFSv6j9cg7HK+QS+/NF+2q
XlbVAgkKXBPlBuckyesdPFNXiMWnF1+yc0JxTZhzDpPbC+uBnu/HrsNgGhTEQohqWvJpm8vytbS2
SaK78UZZ9LZmeIN/qwfBs3UE+d7ju/ILD5+AHCEiLSppEX9Ssxbj0nxFzYIHDM3NWO+6j0za4Uys
6biy1htTvBn6rSi9ZNYBlF2UqmVV3rdEP5aIWmuQ5eu02aGwoDAW9UVa2YFwYxQrgMChuxb7PTbl
GT2j3q/j5BpuTWMsKmqqiPubLa35/4gTmBXMJZnT0AmxQ+uv2sQtkGc4yrNs01juBax9tvFD05Md
uMAw5SldUZ8TEcefZNy9zZncoMxO8o7fzoQl05NxBVMZr0pLXpSyp8hzGaUTFc9ibxGxuAqNYbEc
aNCsJRTiBFM1k/uBjef4w7025xgLn2VLCsVEqjauTJj/uGhcWoUZow3BH1MsnSStcpFTGPkr0uJD
zRljV5Jdf7pp+Mt82wwJzxg3R0w4A/yZNMy9PrtiLSK1glGJFRoJTjeHqFh3RNPKAT7yOhMR/JHw
n8fn/N7olmV+W/q/28hrI0y9HA2DxmpbRZhArbkDeB4KjkH3PFTiAFl7xwG18baZs0LtorSPH3ow
txiI6CXUcJ/CBm2vuS0P+QG3YFvfmwT1PqI5ocxVKK+uMZyCCny053hhuV36n4q+K/Rdi5fncXSG
bkUUTKCjJfMCeTvIW0yALOVO8FfxHXSLW4RGsmR3c+biPCBvmEURFClgT7QursA+GYg4+m1rbHQ+
BA7icqGr61r8qGW3oqu1dgYwqQtfC/2CY9pCi9OWndjllkGIgxVo4UTDir+ePiwCIkNKVMMikxbN
g3WtEU6yRb4PFxAX/t/J64gtUORCF2teQm2NphZaihSsxlX7JOxKcFJbWWd7OIwo1WxQE9y/thyB
M9WBrZEs8qU5zoZM5pX/WPmbzE4dCHaYw4w3wpI2Pogxo1twxdJcqOLHGB/qQ+W1q9Ltt1jcFZCx
8K7I9l+WMsb6TnHx8SQZoHuOKLfGlfpkbkkNaBbNXiFg5XdMKDDl4uugbJmQFiCBagOKpG67G+sT
gdsIlukRUntfXsurejUshQ/tTtj1q/Ku8MhuLLx82a/FadnRmi7jNXaNzLtwMkalk6yGZskUhFcL
gwrRw05YBr+T38VGXhafIwrjYKNcH2/jA0HXwytOqVq8NjvuJl8ekx210kw8nW0NxHErEqCh2jnq
/mjHgAt3FuwWoeDkm+MjKZO2eH3EYviqXmduTK4udw4axgcFf2qN1dgNnznyuZ3FX1Yyuw89JgGB
HayQLzrybeIV3uDVa86sKF5NpMJKNzh9vxbkaM50WS4EapUdiGOFIMLZkL01bxJy0kXlBa/NDZ+6
Iz8Hb/iIXw2rks5hK8EFeMAg7A41TLzWndI7Oh9UhDbvnRHapnMr11/7XvfOvfiz0i1GNgtkpi1m
wO9aLVfkGLrWYCvZY3zcJdgnmxxRXfk+u3xPmKLujk79gGR8HX3WjTekHnJ/wsOo7XyYhdLsP4m8
SseGgKYeI7pyYd4bXGFcyNUKVrKIb35OMHp6TXbH0sqc8iPItoxz8fTofad4bO8xQKh0x/8ovMQT
LoS9/aQ20HsZpiTLhOnhX3CK9wxIHvNcaiIKRfxIuo34oBDtwkTrQNuiApsLe85gNXCr2/YXdMl3
8egwxOcr3JMBe+EsO1Pb/Hk3J51gNSVDNvl1dMfJNBHdRQwPvnf3BJiaDzCdGQgPjQs4of5WS6xJ
FmyUSkChg7yN3OIAo4vyCztMluF9QoKa70C5XrfWhaf2daT+Wdr+eZ8nQDq9Oq5kOU9N8VHHOSTi
6ptMWZST18vL2SKZ+LvBTWg6WT+KJz5dKq6/Zv9/uYPT5Ag8XVpfHnhSFckyHu44dxiYO8QtskTi
t+IjaRzlxbhvlr3hTE73Sx3WjOVTPnLMX20coGEJ6zs8HSM3f8bnqCptCWeEzEX9KYMI4XrijO8c
x2zImoNI/MKr/n8eoSmhSZinEfrJI4zK41FuqzwCj8Lb7ZNgI2zZbjryCIIrxvZ298oOY0ebS0/u
p6D/a8X/58LGyRxVSEK/T7U0AmjBAdFctHtpK7iqo9wwK8ICprKPkzOml/Cdn0XxvGT+uezJfDDt
lLI41tlcpcVvs7WBtss30qr0cPK+ynfK57ijamj2wot8+/d6/AxO8eel5T/r8VCVhkyWedTZLn/L
rrUdH0+M+eTh+FKstJvotr23fkdu+xTdqNvw41/4ip0tUb/9+NOOIJikpJh45vhvkKh2w4c8Mf5Z
QDT0sde+nm7ZLSlPMd8hU8IqF1Qje+ECbUWff+fPb+afV3BS2xMIKeYKaRQsuWlZZlRlW+ZRfbJR
YAz1ToorqbQRx9Xxzf9yAmSrs67bdwB7hBjDtbYePoiEo11VlNlGBB/muNrmn9ZhWGfmK9VkPOBX
upp/Ub9gUzIetFcKGwkZFNL9hAk6/spkqRc0NY3XgJhT9pbDU22yU2358MJsyU6P0Vvy2m4vIURn
YbbvK/AEExD9MZ+qjBU45yUVv2YmtY9nxHjfv44P7e9yL4PCRwsiSevazZWdgJoYY6Pnbh+8amt9
3xM5chheeBwYM8iFl+0MR7zonazOb+Fvb+kENmgNMxgnXOi/ZJzio9HaxTWqJQbcN/Jo+49i51i7
qCT2Odor19nOJHd2fi1fU+fEVXMMqOb09JITguBrBIqQovNFBw4FdhuSwWzLbJqfeuOWuosBlLr6
F7lN59aaSX8uSYZlEDd68rAHfzT8USvCr18x59xLTzMAhS+pm+3rC+fRT+0Re9qs1bEwIwKQ1E+u
ltaSSaopLWC0Zsw5NSxP8J7jZ27Yap0Rmx4u2pHpJPb8q0TY4a9Mry1US9HBTYII97n4N4lzm3PC
JeiER0eLHPASgufntd9oNq5A6rTLAV5xEi5cnEGy3KbIv7Q9n92svv+Uk9evF//3U6YvUBVpPLYr
983h+GgBrt4a7wEj2afxMHxSsWu5N7W7iMJb9BcXds2zb/DbMz3BWfLe7OKw5pmCUuAQyZzQVdEa
xU6ER5Lm6cJqDB+hi3X18th5+Ipq+VILr/t6m+KhOzsFdi9/v6WfFKCT13xSHmVFGZhKxi1lz9DC
Orv3yFO1k+0EnmZL+8C9hGiendN8fxsnp/TRl3tFaLnisBzg31HEYlJE8h9NMVYneLRULpjZXNY7
xDfYhPXgMUCSi610cPEOQn8xR+WnKOrPh3B6fiPwrg155JbmmZ3c4VTqULL6bkSZg/esiZNvdND9
dU6LOvzSuxdVvcpHL8wpG6mQasyh3yeCUmc2fYrjEzL+e0lYV+NzKGzDfK34G6O/1wphUdCZt8Pv
ScPN+WKy20/qzsnvOCkIlLSsylHid0wWDn4OjzdG1kZGLP6eAE4YHaj3+OTF+YFMC2L5FnPXTSSZ
ewmvO//JGaLGYmc0KJ+OBqM8w0o3/3qiPUkLbjpynm3wMwj7tYnD+FYQvRJ6sSslbuVBz1e9NFuX
wpbEjNxcXljk8wd+uv+b3+7mZAMACq6tOOFuknWF/u9tcsidUHIHP2GUYBsO083xae6ox4szsHNl
CqILoDTNNDXttCbVQlEeNCmel1bvShjVNG4kkchJxuUwOlK86X0PBeYcUzLPRCllgvZQqM7fn4A8
7yw/n8B/buN0hRtBNpiN//U+RFwvaIeXMelJE4OUzMS7eGkUrozvMKNke3broG637PiXhgYNc/Pe
a0CNJFyfPZy6L+7P547nb8/IOFm2eJzUeivzjGq32QGXqeYzfOReu+poq6FZD4v2JZBfzDnoad4L
EozX10bkADfnx3vQnv9q7MPx9897M+at/NvcpQljpRIF7inALyFCG4Hm2l9bkuv7m1hYQlqIsZfK
AKHyfAOPEQfmHPcF7+/vTTm/cv95bydVblv7aVbh882jMaKdb25NjG8WaXEbZM9ldtv29yMum+rr
cbhOxtuiw/Z7KQqHACuscD8riSJAGj2GvryqSsckxyfcJkfqyZsopDgssYVwA8rI5aWh3U8e3bwX
oW0iA4Kpt3EqN6nlri1iTQjxZVY+tGV60wkbSXbw7bIxECDVjwAABwAbG5px6Xst/04G9aLJ7Ymp
wmVXhbNP8tv9nBx0KbYiWp0E85OE+E7Dj4vBjMJX4uJITryN3PmY2vjSfWn3rUu96dk1/u3yJ6ee
H2VZgxYsnB0MqKQy0tCs23kGj7EnHA/wvPrpkkj/p9ySd2DBumEhG9B8vw7/b4s4kYpja2VGeIcZ
CYA1vTrzmW3WL0vhNxK7DyFxDPDdz2RDIMWx3rawzRN/fSmA5mfy58l9zA/n231k1cByIAscz+r6
LQNd47uxxbUKLvwVOQrmCLHl6u/fztnT8PuvP6lgw26cZlppSHOSvun1MhiWM2++bg6YW6lLfPJh
1ISgwfiVzWnUJfhfbwPSX7iPc0fA9/s4OX063fdrqeE+5uqCBN/AhgLY927T463fHET5LjcffXhq
pel12jKjn3B1bpFvIBa9ugP2Ll+b2IuiLdLsxqu1TSKsgksp6mfeEtwsSJwa5APVVL7O9G9vSU9a
rUlMtfi6zw6mLd5NLkUYDR1YqY1lNS4keI1e6DT+h7Tz2o1cS7LoFxGgN69Jk16ZSnm9ELL03vPr
e7FmgK5SCaWHBgaDi9u3ikyawzgRe6/9TQnKcQ1RUkSdh/QvNtNgkFEhKYy4A2i7GiLb+l174PPI
HpnwodTr1wFL/r9vyje9oj8P+mU5kKW6nJqGHwsvM9+iJ0wsJ3z7VfuuagLvBTdio2qtl1RnJA2i
98Pxl4fvzw/yn8f/sh7EuRCGjST/EnoUUELJL1sHjBF6D3K9gQ/kLkDsRbd9naCgkrf/2+H1Lx0r
sj9qcSr4+bjhNU+A5IaSwFEQ/ndOKRP4sh3KJ9nJ14F6krKXH47+9xvxx4/Xv3zwTeCpk5lzx0ev
q+gcepCPTfw+LhwlMO18GTqQ1k5kbZRPYCuUIJqw1X/kun17D7Chs7nFD0+KwJ/LUhsE1qQ36FsS
smVkR2eLuy7WZcW2umP7MV+NL+MzrSth7Tfnf18C5btjW4qkw/fQUU9/HWhXPRiDcWoKtoKDO90X
hpcb62lej+Wm5gKIhNgjCaBhf54eYe+N8q7lSiExxRvUr6vI0T7gXzHSapOzr2wqttfn2jMYPjyg
5JT9Re1Z9+6/z9r65qxxbGMhxWqIZOAvifDcNKNStuWNeQTAoBdna9hHwbHTSlDjNABXzR7QvZuv
TZvdnVPfIqMKN1XiMMo09mruRAR+Ot20EpBdIMtiEPKogLVetaf0lCGHJs7JcKM7RU1tyYycNjsy
FvWJA2IvrG5V0JYKpJ3scXw1n5T2ai4c/xbqMCQBuuIkNB0KR39tMSSQ4KJ8qAfzFc2uHHnKtGsT
R32or+dmpW/aOzXymIYRNJjdL7myPdPgk3QHpjPdNaemc2VSsUdmcQ/ZW/DICJIsph/3a8pSvX1Z
BP64nF8WocTwi8pM+3JhGIv1SntTP0dUoNgNkHs9VxS2phfDOXwq3rrHBpAw9MH6umVtQingoY9d
wEcLt8W3ZRgdVzUVfORleNKe/n3jv5ES6oomiqZoIsJQ5F+/5LdvQ+HPeuNHNRltxyUg/QAQZ6Xs
x337ChfyyENJBeMN+5+0w3+75E1dVWVTk+EloL+yvlQOolhYvEAcF/Si2/c2e6dFOEEelzsW7Bx/
Kri/PyCvo6WQ0mcpvwhiv/3Q3O90nyH7SPgnyrtQO+RwKSpndKPkAoTP/ukXfrMz4xf+94DKl5VY
7wZZ6w0OCBRGfwzbxwER3UD28b7Ut1Gx7ng0s9sesY1cHAzGjeFhMBhpqDwwKqHmur/VkgfErCtC
6qdrSqnu05KqH4qYbzq9f57mlyW7r8W+rixuhEhvdDiOrzUJbJzB0sZqVqZuF+ulBzzAM6GQZ3db
YdJBO487a9mGQE51NDr0DIdnNy/WUFFLiq4fVWrfDLE4T1SvpkXOokRd8eeaHo3lbAYCl7PQ6Myu
rNPkCnhGq5eJhXw6qDTPdVwzMSyX5LrrTkmACqSTVymyfBDV/SYYcBthsIoLvAD+mt1AiQfbx9HB
p9iDcE+IzjsdIsUZlas6+BAwnsgLVpgMNBRdce82xVZTV6n240b5m3qeH2cpy1RBIaTwqzp0yPxY
yZtyvFSqN9VeiyCjXzc0EF0sPiugrLONHjSxCJNc1gWYxD8/sNL3r8hvZ/GlnlXHrki6tF3eSXi6
5Gwaxym4MYhakcZ7dO5BDZdOeuwnlvVql+lX8BIL9EGmD0AywkaC2SOA8j9ltohPFgYCinfLC9Jp
EyMo7fJXfSxWQXXIcsOW+1Mvok4pQFURqHFJrGMPwbZMNkTFaT1cc5bA1EUeQix6b903aWX35V0m
vQ6V21RsNgk/mz6m3ktpvbXRZubjUNd3xKuZD7nuDPnjOG4X0g4YSZKpFo/IwYB/gwRQCHZN4RA6
yHxecedfrbtPobwkWP0yGKbjlqgwVT9FQW9r+oOaqq7ZXw0o7odb/zXytNjlFtCfUJAPAHIxVyFW
Gt7uYpuiFnCjYXEKZRVw623LeIcBBB4V78dm3N9tZx01MesogbAiw4MvTQTSkwTFz4jEquZj3O4g
rcjrKXUrW7Nu1ZCMg+E2kPa5ASedTHvp2HSPGimWlpNaH5l6BLeE8OaHClReFow/v31/ntSXld3I
mzgVdJ6iZbVjDbGraY1mKb8d1gzc0d6QZgcytnNU6CsEXQmLbumk/FCHSf+nZfvzRFR2Z1i5TNOg
HPu6SZ6jXIjHMWWs0u9rY6uMXrgF4m3dkPDQfJaSE2j7Dj0o8saDCewaZlFOgFGF/1BEGJbST2Ai
ZEbbOnDHs3Guw014jD79aKvIHxgXc4prpKjicdJWJJCZx+KlbXm+0Ct5XXEVmXbGIhovySs1rdpN
Ia7UZ63eqAaytRARLfJA8kmk6yH9LDhgKDz7E3i/88w0zYQekVg3mrGNCYSb4UUHWXgZ0o+ku0tm
aHvYa42NWNzHYedIs/lsSfdCcatJh6BEISM+SdU2De+C9MPgzYWKhQsghV/afujhg5p81tJHmdqt
/A5ZfF37OzNby1kIFsBNH5VzAMeDFNn4NnjJphMXp/j0S1tioifs00NcO90n1lUqw/mmJbMSaLR5
moA8V9ul24lWHL4zaEm3uzZ1MOGqudL8XdQqGFweE4lg5hWmpoylwenscD5zVP+acjEAwjeduEeB
oK2E6tGvgNUaWzF+6LAUZA0Lv7oqFJWsesD+DCTb/EmDO9w1B7MBPSjgqicd/VMpjqEJHfFOnI89
uZDmVSfdauZpZAw0n+V6z2QSmVlHlJld0apmvcN8TKieaGWeItE1MrbmriTHlmGrXd8kJXuo5cuX
XpFW2ZVHC/VRt20cf5OtpztxXPmBXdH7QimN1mU7fwawPRDFlHsBQwpqo8rFg3LF4Dq1nC63LcvV
HSZjdEr0LcxNOueYJrozEu8b4Xk6F0TnbeBIUHsFN/LqZfCIJGL3mBDhImGfuyj0/+lWzvWlcoJ6
k2ur6iDpjujFxMEWjCNcAM7TI18OJEp5TIbQWucXwNgmcxdMwUm+bcR9vyPBktEQuXOInHk2Pf2G
TBSCOMGv30Zn67O/YnHUPsv79L56ZKKTFtwboPg2YDiluNcP8hleCJCQ1bxRtxpZvmN1leHGuFZf
GXFR1qZe0mxr4QG56/TWvI0j9u4XRkE8ebTJa7t5Mok5yq8CqPURiAzKwG69XElm3mgU45iM2Pmi
6htEO7nl6K2dwUJAB5X6Z4qlYW91d+YpuzWu+9W4svhabrhW5Wfvyg6RCzcowdPVEx2ZgkRSXjqo
dvlT3VxGnz6NQyaMlK37ecMOjMkYCjoG7/LT+Kqf6dtQe1nti9YcBmsVStdWWW0sAVXWUJKTHJMV
SDQAc/0N556GJ6t/Xuald2K1TcbHRrPzV+lqpgebxE4xnZsKly5dXgNdPUOT6CEhRA8DyLUvHSqD
4KhVi9jtSTO9ObbZosrjVuvu0peidTOkmdbVUG/B8EfxsxA9oIHHGsfRTWk1AAZtXEbxPFXc7VTz
Gtj/9WOCFu4eratUOAoqrGaZb5cTstLtIDkiKjcZvIVNthGD7nFaEUCaxc9Ef60aSbzVuZJh+RbO
G4ATBkRdwaWnJ9JVID6ye0kxjiBnqvGyeMVj+UkjSeRzbTjtfdI44YVqrMmfUs1wE5Mo92v9gCzQ
PIin+lMCiDXudcdYE1TlBbe0oazMnbjCJFJUqCVA1I/5vkR1Wj+C7pfEtdIceHUmIh8aAHvNm2HZ
3XTmWWEDqVwWaRKvJXN77tdogEfHc+h1EmFOpNM/kZRbjJ7eHvtybQZvgXIFVBKIueGKo7gJ+QKM
CBqEkGCF+zy5LvOtqNxExLhdB0fhJcPSy6rNVlLMLigeUNuRcFvFTg7STiCXuHdn2AogOjRc0uNb
z5UUGjT+IK0Bk0PiR3YJocNN0Z7xf+2VFrfHwEdRhZ6dahl2VKQ8WMpJHNdCTlDlsTefgohEVXwI
Ndsi00/sSkhdzSKfXXnQaSkO1+YAgZHSpt9W8driS5QQJ5uzdPf3cnZR9GtBpHQ6Gvo1j5g47Aix
jYjrJO+g8vuz0bMQza9I00iSxFteOFPsaOB2+JmmT8e24/Nxo+b4leG0bsgssmdklWZ0pUfnRr2S
MDlElMTlA4kE7B9tWVnuN8ny625ccwWV/n3ot1EoA3fpHL0hCPoYIrOU5lfYkauGKK4SOHRZuuKT
1X2YOYUljqPO48+aHeqztcwV5ntJOm1sixhiegwpVU8GtrYrxl2OIJa/ZwKWhGgv9DoutrWPTY9r
0qonxClGtmWDXTb7uaMpvkmT6/RB3CrXQk/x4xTWJzeuMdy4O+vvfm9XqBZquxgA7a5golPyF9G+
ax2j3rM6ltGJdGaauZJKZsWRnzYoNzUJp+mS3vnI5TKnRz/am8K2it6Y1/j+Jh4PJNiPXAv0mf09
wcq6ReHVnav+yAsew0cFkA1rvFxnSKbdFDRhuRpiB7ZmIHmZ6vCfC52nRKeu31TCSsipyV1Tvur0
g2bcVsnrXOxqLmrG4Ny8bvPcDrQrfjrvRTotStExwPmALRZJPYr2J59RFzF2FbDpwca8PcX3cnxu
45OWPUriZWz30uyY7+mD/26qDkgj7qDPH0fNqm0r9cqIb/3iZVjQa3m/M+rWbvgQDA1pfNqNpddk
hMlnFTWNhRW8Pyv9FYyLVQTPo1kP8y4UDyRsJSFJXPljwA6gmNczUZYpw0CzpSNonPT6bKiHPlxn
6pNZ7hviKYR+3UtXbbtRSERIAq9ajeF6VFyBwtHyks6Z8A3Ah07Zf9rsQ0xh1wh8jdDn0VTR88bO
WOS08Bg0RFebyOlDm8wMW0AyIun03HQ2ucp9Ip374FEWr5ISJ2u7nYS7UIQE7KAyY33l/8+MUPFD
CI7ROe24McLNHG7GYRvoR9ibUIsc1XcixOd0G3VAT/GtOh4qHEKM57NVwWoh+ZcquWYgUxFYE1hP
ErnRHZFudjutTdNrhcssXHQevTS5EoX9PO065PFEzUosd5Bxymc1uOLzs6CxUEv3IZ3DbruE5w7J
bc6uFIsTPTmCv8chJZx5UwNrBvQv+BcJyAYnGQYfZveJJUkr75bTpXNGNGxDPIywyORz/gN7nB/L
nrZbfJI5zQb+c8UgLZnpJaM97t8t6uKg3Fnj2oj3xfRW5NtmuiiarVaIKVYNzoM2polhlzJxPL09
99dpSwm5r7vMK4frSnwtTbd5lfprZO1GfpkZzdTUE3hJacnk6JoPOguLTLo5ztkkyF1E6JRHCC31
Hf+x1Do6H8ql/ze9LnIL7ciWK6eCqYeViqlfvIsFRHNUX3C7IAXID0m+UbPtFGisbB+tNtmCpOB2
Gdi75fE+jJcUXLgCB8bzZbCZit3Uv4/GRAg8tsQNx5iHVas3a57xaGqdKocQ0r/3ZCP65Tqs6Omx
OnaFg9iJP6Kw3KpnI7skxS6O16lxiDvKR7ioVFzYUJPrTNlo+qFqP4VDimcsaPaTcV1bBR3pFXmC
Gc3f6JwGuE9cub+vUtLcX7PZsVhPAZH5pYt8SGGNUCS3Nu/rntikV8QVpjp4reroxoqR/jisZNHV
ulvhgD8jY7UMrXvzUswXXT0BDlf7+7kr7SYiVekqkhfmQImOH7FcK3lK62j9tlcd2WDzMZC1yEJF
pDmLY+wmnCvFkcVIEfAWkT+ESEXZ0SjvCEhQxnVdeDRLxKu4OVnGfdlvsmKDSJInYyJHpDkpMe9U
iSiIL62/L6p1VK1FBOOEyk3OEJ2q0vVR6InGU6ds53Edmy46wqLzcM+myhWIspTDZ6bpaCLKR03A
KTZTf1fo7JWTykMjYvtt4ysIhJy0n600zR769zZjESVJN4PuLyePQUoaOLqMDYPBkd/L4otosd7L
zaccH//dZlX+3qmzFzWoAUSG5upfCua2bVkLxV+DUqJ3SLHeMp+0a5+gq4OSs23ojnRnXRwA1ewR
7A7/ADoV/TWFGSEPqUuuQWfQSXAadS0rp9a8D8s7rKkiA/8fRmjqNxN1SwT8AsxpAXp/1fhIVd1E
tSlFNz0z7aw869OJSwM3XWp27IWRUW1IAF+UPb5rWq7aEk7qFKE9Js8W3VX/bfRm4mRsbV5EoxZJ
U0z7RKxJ+N6Usynea6G3jqle1Itu7dp5a1hXmUGoGIEyHZtXB39JXHqsiU3//u8b8Z1IbflJliZK
umX+xUnO1QwtD0e5UU6dC/BfkCDCuQKJTcD7bIEMkpU8YCYnCXVPeaE6c7KBVKl71EjRUzBDgfvh
cn83zraAh6OlUBWwXdqXaVUgCmIzynl0QzIUkIgyJ/2E1kmG5AMqWeLSMKlISML0VJtOcuszrS1O
P09Ov2ncwC/GhmmQTQT8/+vwTpAiWYmLLLpJDMZyBGURUZGmh6L1/IjWm5PGp6hdJ8JRKPEkGedc
8fDK0MWxpx89C9/MJf48meWF+q1dT1ucbqPOySxfhyXUh486ccs94g67tchR30G4V0OazQF+mRlS
1w99rF/Kqa/tI8VgfChCNMOx/6XhnEVlD6yQ28IZ5Pve2s4lO8zgHCiP2GptYwjQD7YrhQoMgVVf
8q+6+4QieyIcEy3YmgIX5xEgD7U+Gfotn7D4jrdgnRNWHWzm7kRl+xygq41d0Fd70iYem418rRmH
ML+A4vNZ0e1e35j9PXQYhYTtXy5cgH4Y5CyUbitVv5YIE1W1dVI5IuP0+hggfHEJIEMwVPM9Zp/n
aJHz75fom3b10qyGpiVLIsTrX0/SbzcnK4ShTy1uDvGb4hF/LgBCNy95SJ2odhjXEQk7OcHAKVD7
8EGj5qIk/+E05O/Wqd9P48szMnKGebM8sDGwi24ReNCRAlm0zB35VIaBA6MpdkB1TshA3hQNgqNM
lwkKNKMfIj4wSyExM96Ref37Cn1DWMAgtXg46OXL5l+d2bEWJbRvQXQj0L0gudTLzL2BpT7YD8zV
aNWSNOKI+rnIL6W0U8eHZLqZEGx+kmmIhSzwn2hQ//uc9GXo+PWB/v2c1D9fqaJtBovkMbAck9sm
Xp/btVPcU6uT3OnD03jS/BfpvTY2pFwX4bGYTwIG25bQZ2ID7Co46vlnIOIRtsXRzVUUvues9rh2
AwsFBVAvAs4iKBkpTq9sEjZJ8VnPPX3YRQDDTJaVjSxcq3SO9GprCOfc3C+MpuFOadgyH5Kagmxf
vyBV0FzomlQcmjPWZ0KaFVqU2GrZ4eJN/PdV+eZOMYBk6dUM0VCUv3ScsRZas2lZxU2OYXMtBDhz
CahCsfBMBA2mPjO1/feRRGdHUPfZNntX8XcSpsAOPf1pDP/NqvfHyXxVc4ZzXhS1xsk0/hn7MEwI
3ZlJbV4IDAlD2dEhRxR878ZCTav9GAxkLgODPx+RP4//ZRioRXNWhaFR3FB00NtOjcsQnPyGMHXe
r6Asjkox3sim4CI1mzGeVrxsd71xLeBnvUpchjyguXycmewl2Ls29BJCxiXPxkVzu6O/Xb3huMTG
ea9cYXAk1yZ8seh7JnflEum8zt4HJLLLpqDaT72T+I4R7MT+kyKzrEAxWt5wEz0BtxkAqqpA3Mvn
7lYPnfxzie8G1ZodFbZDKlv5XJDRJn/kGevAhNoiI6Sc8VWF1XbcLtwkR1ikYf9+mL5VWqmLs14R
VSCYXx2SYjCTQcVm4MYISmAeuNOllVgs8L5uwW9aJMVTzB1/Hm9/sxZy53478hfFQVYi+E/G5clx
rZht7vgQW6eEWLdqhQb0luGTcju5Y3O0rOu6IW7GndIeY9XnqB8FwLVVfZ2mfEoGok3XP3FX9WVp
+eu5+u3sFt3Qbx+MOYWILwZheQMIraPR4x8pK6sXUuylfj1JGz28HqJHcFkaTbz7Id2GxAdtTKrk
aNdVM2ODq+zZ32Le39MWToaVIto9dxUlzQUjPZ72cOUrbssCswrWtVveY1cmrMk65891sg9gI5EB
g/hZ0WiX7+T8OqXZ4mMHj3Ki+nD021PooHbotgWf4wAD97+fjO8UIQpZNTqzKG0BPn4p8uJWyDQ5
jssblLmUmPO2w9v2CRAhfmJbGhie8YAXDCqg21XOFDiGRQgloHk6FKRhNr/4tKSJHNgJwz6JDZrP
q+HBIj32/d9n+v2T9NuZfpkCl3kbpaX860yJEO7bXSPvcOeH78kG1tbeYnDyrExunCFJWQ3Sat5J
O2OnfVSetWOfsgkPkfjDe/WN85in+7dz+lKL1VEzhubIOfWPIqJ+YFvguWsHGMSy7IAlWc/rkMZy
vBPf5k//kY3GhgsUPtO7kM7GD+bAvxP6IOb8fjpfXjaGjgg0Sk6H3bFQL00G/Y6avUo2meDy2rfb
Yd3c6U/GBdUZXZVTu9cPfb0qiGcd98xDiBSTHZoPa/UHbewvSf3XN00T2cOIfM9ISPrynDXN7A/J
cqUWGYFnHSY4ArfX2k1Jx7fnOds3L5nu6cTBHKZjHnv1TbVT8NAaq+HO6j0EvAwA6K+V2Kpvm9Hm
3xW8IZ7V0xYmbVg95a/5XraOsnjfizuluYoGOzkMqqveTO+jelykz2ROAbRg6+R2GMQlu4qeVFKg
x+Fall8qoosxlTZEBrcDLQ4wLxtq2uQN2ibcvp9sSdrfVSIiQJZkkCcmArdfSJTf1p7C6gwh6zME
oQiciFWb61uVsQ8dx7w9+hF3q9xqFSoyHM0Q6PcaXyFzHb/E+H6obe4UeJb2BH2kB2fo5UxFPYiT
+UGGMkB2snbTv4MNB13CKIvUPBJNVhSgwUGbdtl8P/Ng0pnaaXQK6SE3VE9T38KO31v0KGz/dYCo
+UOl9y1X67efbH2RHmX+YMhWwk9md862fXQS0p34+NFwcPzD9F4FboON1fP3TD0bmxHtT+vdj6fw
pZIY1dhqmyRdNMeJAIKeGAZmpKkzvkoxkpbIh4IKFkGmE2PjFCzoPP+05P4tRPjjxltftgdGYxpl
1CU8yczZn/G2s38rIpRMHpR5fVon5SExD4hxIaMQCyMVLtl17FsY3JENfcxuMmMXtDf+XnIn2ZEA
u9vy/icJvfJ3Vc5ZUirgxMTdzj/8+WlEtiDMfVXAAXOhGEzMzBFZ8ui9T9gyd+WpOTYkqKl3eXKi
tJ4f2GA+mLk3X7Rnk2YBvQuwLDaht1Slr1ZyVWhbVr76WNAgH46WbqM0iDzB+/dXQvvui45q7xdU
Vl84zl9OW1P11JjKEqYAugm+D+hsjckrU09T3QToarg2X6a79DSsg4v0RvJT4wjTZ8jUnKYy7YRN
JxNcfgm0c3hTrM3WYRPdiqvkKG4nrzvQiCaXzwgewGOna21+GQfCV9cCnTE+flAwTY8JBm9QSRUs
bH/aFnz7vV4UkYosiqJOpOifv8+qhtQqYhScj9CYacxM4uLhnvkgMhNyhv4SsQ3KoZjCr5ablXKQ
VmSO3FrjqnhkiNnV9CRpam+jjFYeQcqr4lb2tLtF0fnvO6F895hjxsE9bNLRUr9Kd1E7DnXdDUvl
BxsTKg1YnY9acdU761XBeqvcGR2Ph/DZkgLBtGRZoIU1ZHViNeWSqZQ3AfxOr+thm9UPBXOpCaSN
sin0naqu/32ybDe5bn9+n3AOgiMj4E1U/1+089tqHJZ1oQ/B1F9qoDp54D6G5raUzlUb8xAB1WHE
mkjPaoZ/RkruB/LGRSY2k3TUMyeDE6zS9hcnML3lZ6Fem13Cu2E5bfdQ+m8iNV1BnkmeaXYgP4/W
m+HXbn1Wav9WyZ9FJGWpipa43EcTUcevFhadyCIFjqNpcKBSU3KKvt1o/KmGADcd/FImZHZoysS2
N66uk8atjjzq5057ktkUhpWyG+HS5gbDleQiyaPXNJT9Mqimhua8JtnMYenBGCz0E+F/YJQia5+1
73LB9F1/0ueXSL+dgzuCRwv9VgRvMO+n+pxi5RvDV6F/FPSPDMGUhfh3pt/eWxugtxtJ6Nb0aMnY
HNf9mNuw5BM4FGQBebO1AKxx3JkET6n3koBWUzlP6d7wn3LRSbWXsgm3OAN9hVmWRx/WKG1tctEZ
aPMRZy6BkUydhPEJEpk17WScCy4SrvKQiU452ga9Xr5Zs60CFUrX7AupTh19fmubVb3TH+KKvYaj
97uM7pcaXwb/5KOCMbdysyExrw08i1wgf4WkKb6vjoZHJ5ySPdM+Rso2wgCiN/pb0HuQaeJbqNJn
vrQVqouziCDnKttCeF2rryNMBvNhak3GcueIWbGU5J7auBrpQq1r0EcDQWo5Fddh25L0iX7gMzyi
9gZeMt41FQqgOyUH6iPS2i1O/WV8kQlctlHXH/1XgkKQNGgvs7KjbaQhr9n2vOXp1Tyugvfl7APb
0le5TFNkNTdeSXtgQuWOiqCBytzuINPV411JqE+/6iFrS8TZp9T2LiAog6zfO7pQQexZH1CnjdaT
UqjUTFpcTd6318KzjDJqkXruxFW+Lh6yG6hP5fX4KTqTDwH9qhNDRF2boUWIiMTVLgmBtw1z38mO
O/grddMBKjAf2pfRRYpRhG4tXE26K/YI9FEaAXoqzrnhjPfQs1sGDdUrA7qXcXJTus43mIizD4lD
n/pT+r4kp/Ur/aQYgCHTQ5ttUuy0GKzYeXf47VKSSDfYN/nHLr4E/tusXncweotus3iQ92GyhwKN
HmzEiTHd5ZanHazaZaaWExPLPS33/BSh+oxTstoowUj+cYyX/L5doEv9Je2RR9tx6vQIjjHZoWv0
gZ/9goC1d5JQsp8slyGwzvNvV+/ViYnDHdL+KMQIYOML6F/EVX/HldIId3TpS+omBL6VgT0HXoGw
KuZ9iJQFsDs5UcWRo7EvdhPfY3eJ89vE/6kzlHAk6SiiGUZJM9O5wHMHyD3diI0jZrbSegT8MVFG
Q9GSMgvwjvC3fs1MGbGa6K8oHzJgcIw5oNTKfLOTx5FQ0OfgDErhrrsJMyhVUUNJxAaPEwluefhp
oIF8RqmwjmtbMfdStPEF248vIiuD8UBjbNYcbrhubap+xxsY+NuYWAVUXFmLM9SrgyVTvU7XeG5M
gWrPAVtCFB0iR9RZWL80mHrmjrPPeMvQ4dPZW/GYiCr4S7emD1OdgH6SVDIb+6TdJB1KI1sgKQng
wy+usk468DJw38U8hpCqeb8TB22R+sZfZ8DtSw64jSuHjJsMUbP2noaPOru4Sr1nyFA+CeFxLtkL
CFeFufz1HJkUnQKb2pkpNyD3JPPykbdFOEoIHwN3erNUbxj2jI/mskUg8lh2H0FCSjXx5yNg9DTT
4fJH255/Fog6VRRj1aunRSIzWrBsGLH755AhcmctaL9YO+XpUUbCg9jYx5o2IX3GuAQtQSZBJ9j2
vSdLW31cRW6CfU4oHEj1MUbH7qlmwBiyB27Zz1z34qsY3w/AMWJGXtoluNYWyPkSxscFsmw+eoxK
GGshipYZZ8PxBkMP6Wzao6XQtj2s9/BpFD6YpqYwZ0Ta5wDrK1dRH1Lk7D5rU4jMoroLIQ4IBPxG
iAw/wmEbBzcLnxMVtfISio9dsZms23Ta5XGMMuEq4nlbhr2C/zH0nlERECoxe4/uzerGxCrW3Zcd
OMLEZj4Png+BJdy6KblumIRr/CXrrtyl8d7QDy3z03+XBN/0zCCJ0SanylJoEX11oIxVH+pxpPf4
JGZvIE5pFd9Ea4RsywIIq+WBvcGPkYJL7f+1DPn9oEt5+1sZUta15vem1l+WxGLdTske8je9q3tL
5Nn4kxb572KZn7jECIqAwlXl60A1Use8rqVouGhsInuwut16hNON+GNJCVz8Ej/uv5Ztw18/8LdD
funiVKXaRXKeDJdw290rh0WcatjGun1Btgvi78fjfVfX/f4Tv9TLqTlmpprxExccAlWOujN1Npz0
tMYbFku0s70bSid0X/ZP4YPSsp3912/90o4xtRnJScBvFXf5Wdm3m8WUIh9+7rJ+M/j680Z+2fUU
YtL2sRwOl2mJFVwlu4QVQ1+h6qQVFfa70us31Gi/eP6snaHbsa91//3C/JoH//VzsWtZCP8psL86
YfJmNmuj6/tLji6EopDPO0BkLnsX4eVF3nDK41OqbnrtBMG0jr3F/FqGXhHs+pJxu6M6jbJaBMcp
awwZaS6yE+1saFDdHinwapJyI7uA+ES7AtzAullKBbSMODYR9HnzufjsHbzuKvEFT8mZZX5hTf77
V36DXtPxw+g6E0bsiH81TMOs0LMKJSVmlPQWa/nYwnit1iYB89Q098mbQAqO95NNTP3uvTEBzSF+
QKbxl32zqaZU62VpOezkzu22SzfwpAfCpIsNirETU9eQKGyKKBTTkiMoNsKFqHd8POBIf/AgBqD4
V32+gG7QEs/2eB+iA+SDoW5FRm4uwdHsZpNt9tZ+QCWoXqnbWxi4P8yvl0fx61Py+w/5ssI1cakU
kT8NF3VdXOUQ8JV1ebWgR/99n5TvXEPK7wf60nGMtCwTI6KVLoXvEngrnnvas/OpYR+ailhRKMlT
mIzaY9G9mPPRx+RT+DeN8CDJePXVj5Eesl+eg/IjUp5Q4ytkAxYDMdqRCxNr3TIvlFOUnfV1INA6
4kKPGGr6iAiVZOt3l6JFq2s+dha87TpfCzhzMhwJyLLWbUVtOD5Y/m6ivtNQcQ/6MgyG/LNYwZp2
m3TZaWhSJHf9ahLIV2oMdvsdhNqct4OJTUH6OZCFYJzWEhE4HX1AQfnIyg+tQeUuna1HUc5XPamG
8AntQV77wWNVICnnPCc2LDU6TJmkH4k2qNncw1QD9o8mL0iwxeJH1o6o0OfcxUAnE1BMNDKVtCOq
27q8mOKbUM8oY81VPW5N9plWcEu8YFQ/EVQkpLs8fMTBVCT0IilsKaLy6S6LUdSxI812VrHW20e2
mYob8hc4qXI9oZhoFl8BSFyzYsjgACI11ugsiwMPJ1MUROlJsu7u5E/lBpsBpf8CjepJKpnbgyEc
BNM2WAzo007n8p51pH9V9jgzoICWjuUS4jUv0u7gCRbvh4pYWlyVqOY4QLuLMfWKTmK+DvJ9lXgZ
0E7DkQoErXydokXwX4WO3iEsXETnacW3Q7wWo2eruSwh68a2AoZfez3/Q9XC/UMLyb8XBFDCBfIC
/2EU8FcWTy0C/uIqY1Ih4cF5ou5PaE7lbmfidLFT2APRHT78Dp9y+xiYzIaeq/AlmB5yoiMTijxp
hdSTMWPqXymNJ0nrKbmY4z6OKHwXkakM7Va4EWgHyLKzOLgnF9bOtE9FNy6vdIUb0bwmMTHBKBLN
/5B2Xr2Nc9m2/UUEmMOrmJQs2XL2C+FyuZjFJMZffwd9gfO5VIJ1cO9Do9Ho/lo0w95rrzXnmCsz
PBzx/BjFZyfddSSe8vpz7mo0l2kAoieJU0o0IN68OfKDki+Dus/XaugHyTYlobPhyCsAaI4O/BaT
cTFY12BqBK88HaLukbxEjqbdI4w2/s9Hk0hXr4wfarSmx4Ok7ltji/ctfiyUP9FS1/2YWx9uQ9rx
C7HkmEh9J1PM4rZYR8M6KK7sV9LFJVUmmV6VYNwxaP+71orkoE6yxOwPEmrpxlNrD2DUm8yCqc0l
EO8z9LirK/nFutKkMTZLMOiNGfNlfSvxoqMkZbrWdof0qX7Il9B9bA6I6zmJm66hjZXkyh/6Nd39
Z8n99otnS65iVvExydmYmQnptTdiR6I1umjsaWkZD7UCIwst2UI7bUY0091DlDBMaeGVRBuwIOW6
uk986R6xX4KuEuxwy7ro/sa4hYbekL2Ky+5X1a+fF3D1UuVm6pooSyYFKi3ov+9TLQzhUe24TwF6
rgpazDbFDLeuX0dG7qnfkEuIrTG7A5bWMNBB8l1F61a919ONybwy4avlJEzcmU2iBQ7hNHgqwZzz
vi5YpThbDsONjFwgu02F14F5Szm+Fup71L+GzfOo3XSJr2loHV6y9ENSn68OQ+b959+n8t/fdzYG
QAZujFbKU5kpLSfCBkNkB8hD7RkSNkGJQWpoOcP+59t6uX75dlvPXr9pTOAkza8f0tIPWduUq6OH
7p7XHrYBai1vhN3GnI329c+/rF8qh00Do/R85qB2OvveDG1s6yjjlxN9aQ079bjpSeV2gPqjuFy0
6a4Cxa7t2ImiaVvWbkbm2W0wvaTDK1lPeeMhmbA15BNfAhjchui/4892uosEHwbp6BMdTEyOjXLZ
bBciPf9Vc1oOoaeC/Sa+kaZ386qSfEYL8YTh90i2Rfw7Af2CaMNvDC841NHNic/fMRz1GgHlgqCH
wvHbn392Ghjz+KRnHc87n8CbrzpHtRENxt4RmfA+ZjvLhZWg3iCssenxyuEGvRUc+pidyDOvLX4X
RsV/X83ZiWHKmiQ6HbmalAWh8fAtwx9VPHYYm64Eh90g9ZVwM9vsR5W8HfgY1YpWUWnZ0qOE+B9r
gbiiO0k46lV21iVGwfd7ZZ4NCkU96499zNWZbymdLvd0WxDph/r29xyIM+f/THb4+yguEyQWe9CC
+3YDAeQDXMfTjKeorlSTlxdtwkBmde5saz5bjKQqOJ7CgAsCgECqS03sZAjFENs+ZIy+WzAd+OLj
//zJXJgR85S+/ezZGqEkQWjFA1MdJj3x6GLxxQ8bP0m/W7d/qk5emW9r3e0lBLC/xXxXAsXYlLSk
DE82HYOeOQapOfJr0d02d8Vb96t8DpbGXfkeNYuEjipFGAhjRmUMEkij+tD+ZAqNvZWlviJj1TGI
qtv2WH41x5/olVmlV+AsZOyUMES6skBo8xfwz4pognA05pE44IG/V3xlUCYjz4buYND6LXZsWVga
H0djI5HWS9aeQ0GmD2tZppOuvqV2JM8mFITztGYzkmxGusFHWyQ/oDyQORaku2N3a0wfCjCFvhR8
osbtkBYiUeqbDNuVoxQZyRePBHNZ4SrL6TtiTg+6P2XW4nRY4q71YZBLwVM09kDzoWobZDkSojhJ
L2yENEhM1zleTUm+dESyRHi7DGAl8Z8ZX5zV1qRNzKKwtEiZLdqTQ5SnSgqrDUjRvDOd3tM0z5B9
jWkZXE9WiGuNkwvOAF3hJI8SnftJ/OjZ8SlrW63Pmmnenqy94inbk2yr78Iv825ehhu/Zj6l203v
miuSwfzidzh4RrGR6eUQN4DVtiDKAic3UiYJa61TXB0wXuqVWcD+iHWGwIGG4u/XJcF6V0t48NjJ
gKhyc4py2yT+UdgExdZS3gdh0/Y3mZotVIzHS4bUrhjjB3CjwWFKU/tT5xZMT2LU9eGarEaRGc1s
yXM0yZN+//wp8+D+fbtVFg4VhLihG6p8dkOhYZphak7DIXgkcgmFFRtfvGzz9XB6wB0uqVsd9+wI
u4hzqytSxItq4Yvln544YLUjAc3kFMC/RumtPOGZ9FRbVBc4ZU9MK/Z6ugvJAOnvlGI90YmI9yaA
JvOuMLcptkX8uji1NIbTUn5PXW98zghGKirsfbj+dLQ0y4wiCDaGLi7QpsWhEwkoITKXJBDiX21M
FrTgA8KqypWUM5FSXM67AvoIhQiecdFbdwXjMv8Y2Onq/ybtEexh2pK1GGll9sv02erx9YQY5FCW
5dsKx3YUPijVH04r2umjGSSMleVS1f8wYwvq10i7s+h8kptC8PJJvIKBu9SvUkULPIUukvOknZN3
WnMogkBQZhDOHOz9Stxz6dTP4ZtBRI+0nbUpD8BnngtcJna7j1zhNrCDt2nYTJxRdujrzdEnGkPh
sEJKQ5a9lBxRx3qfmqsi9HPo439ApHfLcQU3Bdc5K65hPtHpzga/Hz/E7tOSvLjdWd1dLfw5kmlA
Y/1K8X+BO6er9KokURUlokDP29hSOQ6NFc1/pWHr/lA/lIqD7xFXdSOsmmI/0azA3OVpJJ9TjGGE
657Kfn3l7b9QzP91FWdHkLzvJ/l0kmeECyPggfwZL0P9ssYpFsUrGlMo4BeIQkp7UO77dvf/fRvO
vj65DTBCdVyAuB6zdc7nrxPRKR4nJuf7ETht5mHEVxkRuyxbPM4wv6uer9yFCwv7X3fhvPktq5p1
VLgIdU5ZrKllBoaHtqQtE20Zu0l136VrQV6bga+ZTrQegj+1hhPgmh74Un2FyIHUZbSLsmGen62k
Y0nMoiDNrz7RH326HDr/qFBx80gCDNSh6h61NVJK5kMMTF/j107Hk4DSvaBmTXYB7aGSGlvFZgpM
WW8WP9+pS8XyXxd4Vvio3fE0DfMFDt5JZqZrgy0PuTzbohBtkl1WD4tj66E0CjsbN5JDNJlWvKuR
wej31XLqxJ3ur1zTpQX8+007Ozm1pdJoxZGnR8wMsQL01m2EnxGT6y3mLfSJD9XJlyUwTXcQ6dJF
1y2V6aU47ZTkyYyuCJ2+QGRnxdJfd+jsi6qlrCW4jjs07clxCGPc6DYIoRxCeGiLFeQXKmUh2U/w
64hNWJiUN8Uc5qVT0BNQN6e81N1txDM0sM2ieuzFjL5luozTW+xMek94LNQKElX0/kFuof5rPnxA
LO4gE+ic8tm86C9MnzML96cvEExwV3/ibbQwjUe/8xPqE1zk2L6XjOkIiE7YifpPOXnA0kkE9NFH
dVB/IsXvOrfaiDttZd2OzzzIkDCk9DYngi3hkwxkOxYPirwxuZr573o7NfqyJZfNnA8lzb0ivgjB
U4E8NLwPWt5NH0zM7f/Lw1cUksr5XIgZOls/grAAQxN/fbodqgW83pMXtctx5qvk/UNcHLrsxVDe
ZKgxkR/rK2hQGaSurKNJ291eU65fOpAwZvmPU3f2Mg5dGwpCAnascQMkGo9d4zM6tZAKqh6D8PY2
qw//i0HThZpL/U52OrsNo2j1VWcCUZrnk6otLeK7ekN72s9c/G7XWgYXlwG8qSLJtKIKz/ysxCtH
pVG7vKVmStY0SXL7qMHDXpSAVjJXJg2CnRgoCScD05dfJhfVPGN/Gf2YEwZ30C6UKwvTBScMFKn/
ruhcwkq6k6FHM0UqWcVLmkqsPepOSB6s4xIzIiIlBrVwGrSbAQPctXX74lP//utnx9C8nnRF0Ph1
8y2PbkSwAwClEVKd0NIodozaw0UFktEHu3YAvnA2++vvPluQAzWvGjXmSahvOoAM1Dn0LCJH/n0c
ndabY9GL1+kpcwVIYzhFr3x9/2oJ57uuQAmedyv5vFUblooh5iO/TqOqXuiGc9Jc/vrGAlmzlVH3
z9glVzFt3dOqWawNRU2ArET12i7FqxzXS92Tv65nvlvferi1pvRtFXXDwbi3XuL8HvOcRkAfXLnQ
iREoWUCXA69Apv4BKqonEyG18duIhs1BqLqdTG0ZdXiYlWYZ1KkXx5+SupTL99GiWJ6zrfj3nGXN
zl/iBwYiJqCRWZ4MBwgbmi3jXoRqIvGjnkYDmbMu5vrMzn8xgHTSdI/oNlqjAHpI2ALcSQYXNzz0
iccGjgBD6PZNt1Me2we8KJ8s0eavAYsNyhoKbSxtNgd8JWWl9ZDszFg2lWQrpEYL8X5Oe/uYUX8M
FRiD7JIDhJvsoHJWxgsfHDTMGHx/Mdw0A2f/G1oembmEF4vSAlFQj+qUQCxra0FQeo+WZbw+oqAj
WQaKRY7gDY2UY1z7aL8q+fO90lAlydJmquc/3ZvqFHapIYw8LsEj+qg0/V7yEU52Ld3hjHRL/dbU
nkv5sRUJPllYbxl0Jv4Migyh9MpwhWzF67CV1OWGAdxszoyv1IYX3Na6+v0azz6wQijq+mhxjTi/
cUQcWcYEl2JCdDrMHMeV4HbEZjIxRK70QB/OVrvb9rSBEBBfO/tfvZazzUVUE9OMKo6q3KLaYX9B
9zK75Yv2FRXByNkv4G3PZyGgXZde6JWIGlunla+sOl+Hk58e3FmRM6mdlNUFNwUqngadD1nSg4p1
/75eFc2jVkl8GRQzApZZG9lo3rg9WYRYzXzUWgZMNkYaKIaLlZ7uTRwjCnXZvDknIe9avwRWRBnx
81r1VTv/e80qYmJJNqjoz3qXTWdkSRjMB641x0rFXE2RI7yU0q637Kinz0YOCUGztnokfgg4yqKm
EQDCRHXpTVVb1ctwtDjGujwwq18KD/mmx/oG4CX9oM+FhHW6qfYcRfMF8MRo8H++/Etdet7D/y7/
bIvJrC6D4U+hU2mL2lqQxE6TrHrSTVtDqQE3WXZl4qnpyg5OJdoseNJymFMqZ+EG5PYF+unanlwQ
a8xOG6faEiHmK664YSUG9OUHi/Gj+rD8E66F/Bc2N68jLE+iu/nBpHXW2J+yZb/K1nP7KLr2580F
yj9Ph2VAVMBwW4zfzlbuKhtzqxWHQ5je05noIZNtaZfCvU2zVa69hgdy3TJkvhmjVevlqG0bkkm8
lM4jQg9aSMY6d0r/9Km8ix5D8IzAz+PzoL7WsGUWPbq8h/o93VY0W1Ch+MMOkX2xpzjV79HCKraC
FuYuOmi2+ax9pltA0tS7sxZU1VyZNsGB9RsZgPvzU71YOBga7nhAHzj9zunfhZaeAiFQB2adCw3H
zdMc55XsDYCyC7os9UJy1eU1qcelWZNq6KAuSdDWqVbPyjcpPuVlJvEpqL42bCzxHkMS0QeBPfab
0VyFt4iqZbuad6TltdrxYuPj24+fV2pyNg2imfAn96SRADAGTODNkuEx8QdxrWdeFNs6+D0HmlGw
Aytz7QouTTC///nW2acUyFo5pQ1X0PJSWHtcWvDtqm1LkixYnpo4tUGydWhqhQMergYd+4S9tPAk
dNifmMwzmvTIOsrbmVGokHEG1Q6l6CJ+l8Hc/SFcHhLZK+YC9ix2Zzh38Icy7yj78/5Ax5AImej/
YX741x91tk8NEZ8V8qThUDu09cjOVu/S0u9TP+zgLO+k6S1llYIWPOC5hu1zZXm99k6d+5KgxJ+M
seH36dFT9EurMfNnIV8LS6dCnH6cXBQwRBeHgCmvfUbz6vDP6mHOYZ/m3Bw/97TILIxTU/JEM6x3
gBn92NjkGf0002n7tamAndZphK5O1FCY266KB+RLhbCBcgCEv6QAcDh7pco4nGq90+YvqhCXLW82
yK4l3Vo4Sd5HM3OkrdFFhcGpX98AITkuKO2u4wkuKQ7puf93IWevQSEYba4Y3AlVdwAxR51vQCdT
UHCsAgCjOOlkp808aBukQ+cklI5bc3xis0iuPJOLoPDvV3JWrJR5ofa5yi0RluAsQkQwC46ISc4H
wNTnCUup5FS0dAFRytEn0+USIAfufwMvvjuaj5PqB1uVgSJTJQQDC7QQ5lY17wThjxlXtG6vGQAv
KdP+undnVU13lA29Urh3wU35wObvByvw3ajO0VbgePh56b94hv5+f+Yd8ftZRZriEtIES/+RPGS6
BWDFjupjk25E9XkM15W+BY5STnuWjvIg0tGPkk0J6kD8NYWrhKQu5+cruvrunLVB26II27LgimbZ
MYahvtpp05OZ/0p74IDVvcHQ8k4ikgbcULsZur3g1MAdEwhuVy7lcqX77TU+KwfifoAips03x1hJ
9TISbuiEwvCL3bFb6lC6KcaZsbU+m3f4avQO5T+tsggq86K6lt2mzR/N+fICHEaf4Sxs1l+KpW+P
qsvSI2w5fe4w0pMNsrVuC6fWHzH5qTmK++ZRLX4lTlVshU+ZRQ7q6bgr669LxFsTDeQ42EBgdfFX
nX0IxJocqUNYj8PTcyL7shMOuMdKQsbnXCJxxvFWKxomObVwtYQ53HjikuMXOOITZ5yAM+uVr/Xi
Df/+J569+yGRyUWnmxzFpMUpuCEbTvGnxMPxrQHtUR3gk3DBFQy5MKq9APkaApVx3Y+/57S6n1/E
i+fC7xdz9mm0vYo8XDYImWi2gLMVa80dDYk/gbmM2y524ol9NL8r2r2irdtkmxAVT2LNhhBBwA04
qhkoaiEcjdtecWT6fs2zKLzOd+7nK70QjqqTkKTgFWfUST/s7D3N9Br91ikYDuOd+WbsCRCyBxSG
dsBVY8NhQftQnoHD1s0mAhP++4jQ1HCyp7hb1K5K+PgieEDr5GbrBKGC6Aw3nPXhMt6YhwxCJBS1
Hh2qjdY6/3Wtd3oh7fLviz/rlqihkY1axcUP3uhanvo+Fr7xwg0Plx7GJuqgFt9IMm2jFHrwhmxS
tbf5M0IqGsk/FptKdqrbAo1HC4rQcIfuRiCPSmeF94D80VNI9wUPoy6uavgvnkC/3/izEraZaiWL
dIvdBfodYRLNcgLQxFxWBHRr3ATRGrxQqXNSMdYGmWYdETnkZ7g9XlyflIe7cXnslkm4lk1PoAWv
gH7KaJbWvhDdqWTvTByJrq2wl7+y/16Xr//+20KiNlNV6SlXTccpJDQYv5K8FlEYux2WQ49kAyDX
MbreVW/8QgBsLmd1byhfpRxcrMK/3b+vgub7lcRRHp6AgVGwGIh8gS+s4HHSnrPH+kWhdmDN8qly
557KsX6b2isLzqUHSKQLyYCGKmr/2pDHCLiSNYspGsh1drFU55aPE8CzbW+T/omkpAUz3NEHRX1i
6uFET5PdPJwOurx4VCw7D3wDPkDKnLyI9uyGTHWsFjE4GuGnnz/yLwXA2fJvYukWkccZHFC/dJzf
7lVpNcfxOKB/iWk/wSaktzwQUXpAlalVoOZXXX2v9uu0tynu9qqXEzPiFjEmTTcI3+JwK3QPxulm
Ej39eKUTY8xL4U/XdvYNN1hea6FDiRQ39P4ZW2LFhHsP7m5CPujApHVZvUXhs4dWEyv3wYxSjvdH
86GNDVsBz9HdnrR9K74oaLGFugYMMC5qllL4XDhB0opmjYMlfd+If2qU8Bhok2IzaZvQ3B6VFVhk
QX0v+ycJaokrF3tt3r4IWfmlEf5NCLy8ScVfSXGQkts25VAXc9CdOq/tf1P09es+3xwpdOR3gTIr
2ST0HsZtmzx0yS2Y2J6tPhc2uX5t7n1h4kvEHFRHug1kYYhn9XrCIClXynB2O7To+oQ7usDkbAHO
DV2qCdYNjAWfA/JH9kCoK+ZxBvVerTjnXfXs6f11GWfVeiSkRpNHAsoqPkFPdFufXIfgNzJ/PzvM
49Po7Zpj5ZK8+q/fPKvLk2As+oJ35lCh0SMt/ujOE0nab3Y+7Wa4YIRH3r/yCV04H/31o2flhWI2
KHlPVkcF1dI+Jdv7yBc7c00HmuROSgi7K2memNM3t8WlhCeWGqt1Guahy6tuvou3fcZ5miSaK/8A
S6tSlEZztmURt1VCtaLsGpbsyKgcSAugwqX9da1UuHjfmZZJukmnW6fy/7veL8pTFeVaOzuFZuVY
YzczP/S0CG9RByLuu56ZNT/J87fr+y+e1fNJoxdic+rmX4wP9CTtxDNX6orO4WrYsTy9/vyQLzWz
Zi7J//yFZ8VQEk6pUQxff6H2grzb7TCt3uIgthtcKqVNHXBNvnWpVLTgzgOV5JehkJ79ZtUa09Gq
cRNBWsfw6zRv5WstrJFxNMaC0hrTC7oaIrw1yYVYHnlM5mdHGGNxTeeKtviPkypZzBqu0KlOdEN/
vitfuV3nT0EFrDT3ndFPnpeIjRyqcVBl82SSFzxemyGWXrcHey7SHvnQ98af/sEEXB+VM9QenFer
ul1l42ci2UyBx+ZMyrPa3A7hWuj9aLiZA0F/vkh5fhX+uUhupKpbKMDF8y1OYLbcV3Uzz4+TZkkQ
5DMOUHgQhcPBnKURRUXkoU7zieZ1jzeQzDNa3pxfUB0jwPpdJoufr+jSYdyiY/U/V3S2sVVFHSVF
wRXh0UaSXeJIi311YfkMCK6K/tVrf/9ZOWlqkS6pc9obMqSn8fhMkBb5VLCxwYycdjVJK4tW+0U4
BlUmsFbPdMC2nsDPsGIY/jxvyWiokE1Y2Eefgxwo15M9HWlGhfqiJUoFUrXpjeLiDzAOIcFI43SZ
H3T/C3jepfbm9zunng06gtyUM0WrhwPGQyiYNL7mRgZ5HIDPMtmd9HUPx902fxPmoj5Ayuge8DO3
t2RM5Hi/B5uZp2EstF+tzxDbpnJGy4AMTIdfAq0fEr9QzH9rr91k3Q2qEuFL6EMOjLqHsSdeezcv
7R3f3oRzUdSoDZmVDjybzguXGsHwTNfDCGrGnco4dA0PcjVrfttfLWOjjAexxKIaU0o7P7+SF1jQ
uqURejm3GSXw3Gc759SZcauFJ15Ja9GVi9nxqT71O87s3pAvRrJG5GUmbLAMZjEfy+jNSJEECajp
hV/iwp+v51LL9a/rOdtUOZJyUs64MapvrnW8/YkXL9FehwjgxQ9WE1ti5uFdHVpcqDn5XQPNrC6T
Zn8u8FWbY33qNU4xPQnytjQHljJFJgfBJ8l+msHTmOLyE2lRnqRceQiXhB7ff/xLzvutGM9bUtDz
moOLuBYbLx3cCfQ2dzvSXvKTPwPV5K24LJOdEO+wg/58yy8u5qCTtLkThAL73G8QHOX2JOoE782h
BrcyZl/TIUVwYl/lQGc3oy+fELktiVMJzT9zF8/YIg/IPD311IcRfkiCw9RGr992OxWRWpLe6vWm
pDX785Ve6khb36/0rLQMtaNR90U136dI3HX6IU1BaUEjkuudxNEK8jSNE615h3Bh+Or0XBd4eQi2
FOX3PH74+WrUebU+31++X83Zp5MlaT0UIWsSGr33ufiROk+VNkCwAYgOqR3rzqn36aGR0JFnfnca
Fg8FIxn93iAEVwo8ZUZkQA7R3YlJ7LQ8Hl1NXJon5E3bBFFfzNgT42qlpsSpLUPv1K3SZB3i3YRc
Wm9Yf7HtMOSEePLr57/tApGNZYG24Dx4IDnu3B4hm010LBpEJ8dkawEWqoBM6cO7MbtZ1TtpGYHh
HQlkiQpkWeEzLbWAqDUPQfcLu+iMZOl/CVhwUdM7w5yZ1dwmblW5ES/4pqnuhQfYzo2+RnhniMsG
KiOr3dWZ4Fwo/fuETGgTFCs6mmT++2/flWZaQmhYvNn9WrvXc59sltKbtD3WZJtEEzSnbXwYncFC
SSVSFlxNHb94AQQwYymUkfOdj0KPAwNgPUHcMHef2a5K1bYmPhNHS2cxFU542UuSNTyoWlmrVwEC
l7S3lvbt989W0zIMhgpu6PyKgh/s4PxVCUljAIhxZdaix2WgKuuYy1K+H5eNU74Px3uNrbT2tXY/
Davw+Bj2Lwqy+OII5T7ECez9/K59lbN/PyXy0WVOrLLE0vvPyaUdsKoZZV8fxIosY/bh0LofYRsZ
EHJP2zZ3TTZCfVMTaUZQLx7nm3x6mwwiZSm+S7g/fzh1wRoWJHti1NI/6cou6H1c7dFxk0+3JJvV
JkSHtVqvtGK3jS2KGwDtoQX5yAjvSIUBBgE6iTjB8KZRqQpC3wjcSF+Ukk8iWqg4puXRSaD2MWdB
/ZT8MtUrx/cLOi86RjwrhRQE9uKvU8G3l1WuujjNONsdhhcaMuaf4p3WTPOkNauBo5R+dHFLzX40
5SZyxkd87U6xMnSvR8hR3xntITytYn1GYV3v8V0gHf51bV9byLdrS4wQicMpEA/a3pwQ7YI1J3jQ
wIt928VudWjwL2RbPq+YoPmKkHWMkSDU5xWx+ZSB3IEHYkEclkRdM4GW78eX6BCdnkLxfgZ/TX6C
8MjAYbUdXwbYtfFLfYPylYLuuVdcOH3CH6hXAVl+K3os8pu+uS5UR1n7z3LBX8kGyC6o0hQ7r4UC
KT8FlRqJhzBZWoR65X64A+Y4Ffsh3Vrpo95u9dOHzAKnZrB3rWRxhGBvVAkiORTDSOuWieCMhd3N
IeuQnsgo8uDpIRckjCocPStZYYY77YLntHRydYUjAosjjmxxX9Gn1ITnTryRGgbuWWcP+kOHWUEb
V8m0st5Q5in5RlM3oeFWQrxgTfGL24HY3shX0bL4EWeoymu2ujw3fEaQkvndSNzYMwewXpibsMf0
RgMENq6EZtGS6CB5mbiYRBozwGp9Jsk+zMo/KIOMt34e9XOAE2+ZsRJ0FhN66yjKvn+FqnX8E1X2
pC3U2FHulLW4tfzKOW1UJ11Vkavi9GcVcWvaZ2S6IEdcDJZzbMNFy98gBcREODII6tKGp4WtFipa
4nbgvsB1+RbNA8WHt3Ro+RPpgbNMceZlB1/JHxLJBjB2Q7egi2qHZCAFy57E4kP1otxx3hXe+3jX
R+hiYH1ET2ptrFvQarpTJW8dchAdyRCEQ7oTSAXrd2Igt1UPuuqdBVC+r4jhJIpU4FAErtUP4524
p4nL3V8kpL3ZmmFX+hINy2B4X+jwGYTQvwS6K41OwimKTOZ3ZBTl07hfKAT9lISGeMZdIIBHnMMl
y8CuTQJkdgrY2cKrP6t9tDFf5oGotkiSuwKuSkd4DxCmkoEJ0C4z/I0UMyrW1rjsklVpQNhiWbRN
YRlIJBw+B9ImUx7HhI6LCHJXODRMUSt2ldTVpRczexq0R3nScFK8F/ltaLkdkZy8N6HdqAtOSfHn
cSndHZ/Ml8GP7kDyyoSX9tAu0JMvhD9TtLI4FoWrEZf4Wxd6gy999pyPSSwTgaStkRzdi1tNIDwG
b2y543WusOhi4UoOvNcx1lGsY+GufwielXLbEeyQPOVESLd7GTkKAfDISHucyR/4orMbS71NT6wo
t+WwVs2HQXXC0y4/3U7FTQL+JhVf9QY7KYPbeBeIrmQdEoBdeQIGbt/zfHrwpFG8TZMlcafAs447
RSThiSaJ00Z7QhgHoL/FU2ndqOJD1dxK0vYk/RGiR5m8EoPC/8Y8PSbSk1YRMMWO4cnaIuelUWJH
TF/IhAImbyb28XF4rNoFqL6Uria95+P7Ea6QQHL1qj7trX4tA8xDR0cjVndC46Fodu24lPMN//Ek
+HmyrJptF/NobvriSc4+9ZpwNWt9FP8I2jbvP9T4YaC3PceNdSlVFA3upr4fLRnPHuIH50SaGNlV
wVI+GPLOPJGH01wFjv/bPwBIhoRVA0oGuOJcUVV3ZlApfSMeRAIzfV1fqJ8teEAypOyWI4q2kvsb
kVi+0BWY/CCAcDSGu8jrqGZszXQFnJEdnMSHwCU94eei4avD9HfRwGlldhRBRzJnS93fpZ2iZqda
g/11CHNHexHd0bjVnuvNyS0e1MkbKltYz25xZUbXkL7y869r/54W//71+dZ92w81dSqCKZ/kQ6PN
75QO0gThMtuxvDjiF8BbiSj75cR/nKZ7GZMVaka18bIjMwJ3xOMI4tVUNtj6Cp9sxfiNtpQ72Kgi
0uo11j4jtE5b2ZkKXMH5Bjy0Ve8mgHtFRueqeoVwiTIWCXpN+cPszyJIJF9In5bgAtMkm+Nqm8C8
9DJ8v99nPckpKOI4rRSZShJJZghvqEpXurgKBXSZv3XgnNrnSHJBomBFmLvhTpS/1SbZwdQmEx7F
O728TUEgt4BPn6YX7aWBGYTsoFXurFS0j+h2wvq3LL6N4pugRYvOwDAurdIG+xMDtZ2o3p1ky5Hl
NyMjK41MBFFcmKjLp7UIvq6/OWKi+0QSFKdPU/Qaos5COvxb1Lesjm3wJyHImZS6Kn6ygsFuJE9A
GCfIECXHg0Y87pj+6hE5aAQjM1plq+iI6uqVRWE8WfJebh/YmLQ7sV0xFROtz5ioU9A2Ts3THMj7
45+JHfqcFnYsdqxutHlCNXm0BBLTrkC1xI4V+MW4Mc0Vn3ZK4AJsnk+rXyb9XpE9BVnQW9H7wEBN
2e26fTmhdLNFGIXbiq3UjaxVKi4riY5uumyK3wHBYzWZOjbitCneDuzPnIHJIa7XXejk5n2Copt9
uV1WADRZjoaArOxnHcWGK0CwDJenwccxlg/boH2ir9fWm0x1SOsLSW+XHsPKZ8WLsxvjIWf+nCxU
ZUU63kAyHoPULvjTUxt1dK+6VRNT2mwyBuuNupqTE83KHxlxTR8io/KTvGnZiQm87oFZJvFnk7ya
+h5yUf8AkUh6F83DCOjKDjq/gHkpnhS7iVxImIm5US1fuCu2mmveprOhPnDKX9NSJys6+DgeMHeh
6yR9finvynXEFwIGSHiTdgMNm7mD90ro715wOVLfdrv5f0enkpCUPFgFAjDXDYhaMxcXxg0lQPEI
ufMPXmP+ORaN0i+m57Dz0QdNkg6D66AWUJYCgxr7LjryGYu2Mr2VwyPBypwSEmnZB8AqP+CaEW8w
ue0tkurfJASuxkO0vrYGXTovaGQcKLKqaxc83kJgtprE6HHGREDnHwgOYOQFM5ilBfbndCf0t8P4
1KR+aXnWjtf3TjaWLVbvyIXVegr3EmJgnRqC5TyC6nXTYia50iS50NoyuUrMwKIO8/GfECgjqrpQ
ySqJ5pIMAkjZ6izNpOZ4umMyjlUeFBLnDxx0cFFd957+26L5+9fPzr9ywc4WKLV06FCyPp2mXVOj
Ez3xFd1IKogeB58njsTkBbAuavJflO2ORERudj9la0iv3buVPbfpAY4sfSToLvWVnUS6oMPiEhHw
I7cBQyHpZ1PbiFtnBVhW8Faif8eEGJY76SN+ijou1BWIGsKIM6DhlXz8ERKuROm0nnOJ0jfy5IcR
SIYPaCkzfkWotzS674TtnkxsjuC/QGUllCTawuAGGAvAdCk7USACYErfmtNsr2TfhkATSR5jJxJP
sd7OnZDI5WblFshBvEayeKNgg5NG0pvfTQEO6wbye2s6EI9kIgOE0E+IrV5XZFofn9W9qNhqsB9D
/yRiWvRRg9Wyj7eT0x2qVfW1tfio1j0Sjf70IiaPbesLqIFKeT3ZYANK+WEWZLU2/TAhd/PiNeAo
dZx4X2967QM7T9Os5v59dFD5O62aJVLjH+c+GeWtRLYYGyIQ6TsF/jE4qkWRbAMIhZG8ropX2fTL
wMXvhJStsjNsXNZNJi+j5K7/0F961TYJ2ZVIP+j8mAkBASvVDQwB6a7cGMAGmOjvmKuxPkEwS9HR
Ezwe3Jj3kku8tV9TVV9BB1xQMP79gpw1PTurkNNjOkmzim164RFKxQLtszNb4k7EIzJo3ZN3bnF4
G5ckpMKUvkb1utDq5Bp4EWdEBy/kl/Dle72jJ9LU9al8OH2IVPhIwbBkGuHsYzDi90rcG9aqKFPH
xK4bheAz+xd5cJJOcqzGmZqKYbyZLBTieGF9CX71OsHZglnwf0g7z93ItatNXxEB5vC3GCorlVLr
D9FJzCzmdPXzUDMYS1Shy/MNfOxj+LjBXeTea6/whmTTAK2w7n1mUsG4V6vj1D4goGzBmdG3pfS7
VbCOtzxl4qY6ZvpTbRx73Y3vr/X/L+Bh+IUmQ0LwO0jwLsET5yQRLCsqZfr/GJqIGytcJ9k+TB8m
DbXpU1asReOOTBc4jC94iBGu4urBL3ddjhZjufdLV0NX/e5a4vUhVLXMc2FhMmBX6I19a44R4fEW
9yvevINjROallMuwnx5S3cUcI7NsC0KMI/6F3a//VCZvtFz6LYDThkP2VN1S11Au2sojNkYkX9q7
inAh3ZqOe1aVW7QDT+gRQ2znpGQAvCkuipUW3MU1ei+earr6LOY6WqtY3J5pV2RoJ8q6a4hrLMw6
lOzP69TaB9N7Wh3S6F4xXszg0AeH5HdLRBvvA2v3wU+WVvR4AWJEO4FdgrOaZLlN9qwDxrk+y/k+
XONbWjDWRUU3aeUsctUkMZreKAeZrqt1i7zBPrzFg9kOflzvsF5AQHx91mKk20paRprPs2geQl/E
9QZEAl0Md6w3IiJ7/8Vc+3tT+esjF13tKpNa0S9G+WHOiFGUcTvsvg4BHUEOpuni8IbL4viG00W3
v+ts0TPSlTZTUn75yPpnXvOseiITeOUab30eeCz36szAMZDR4ywthwaRNk2mahIl8t/s1pnEheAN
R0bLqXodbHCQm2EyC2C/Izljwmpu1GIDqhW1+2tOjxeAG6g7yRK7V9IgBH0UkJ9CVtqOtZU12Xyg
/bVOAOrKdcDU3xm9ebTd4JqOYsx0pS6VL9VJnx+72A9dVIodh0t+SKR16wp0KpwcII55kGmLnp0s
cQb8HXRbHB6zNaISDD40FQ0ct+jdZrCRaLXQ+krs/nytvzzfE9++DuqGJBmKAkhxUTGb4bnIhsqX
Hhq0991W3Gr1pi8RvQMrpfzCL69ZlY76W6wcC6FRaKsOWaJcr8Vmfz0z+xjYf18N20GUaLRClf1a
QQNNVeTeTOUHvyMerJEYJoHF7LGmwWqe9HVp2VhpzIbxTsxGxl2MEKKsoOS3djacQFPqIHz5lMNa
3GALcpqKJ7k/1P426SEFYuuArt2KNyo4EzxoEYeFK59auRRm4Mb835+wSC6nSBAmyfjYYYMjI2hi
GfcJYKv85TwA7V7Ju3O2ifMjBxE1WX0jwSYX5q5wq2JmS4MPFlXzgGs3zOpcv9OzbTA846ppXMWl
XooYn1e6+PSpJnRJV8cEqd+zA0X8o+q9+g1qqHgM9ubOeK2q+3FiHmZza3f4Spp3s1h6ot1lqY0+
LS4fvckAaNX+TsF4gZGJkIZ1ZBTfShChN2P+2osPVbf5d5vlwmSaM2yJChwVdKi/qXy3cpyXTNak
BwtJRby1UY4jwYiK92RCpmq6HZA5l1bZDoAKnfNd36+hgLeYXIU0XKe3sLypJsC2XtS4qds8kSTS
2R9aF+RjOzpXFntxO1jI3AAfoGn2cVN8CjhVOZR52HUsFtcRcGloDAX4Nrg0FkPr2M921ueb4dRt
tb3yy1I2E+AtmikC1AQ70myo6xOWFGTbHaqnrzIQvmPErO6/8Ay+VBUBETUUS7IIkMtsTqiC3ghi
UX6YBDyqHD3ZAVXEDAb/IVVles9sdP7COMChrMzlUeREJxrcIAO8yENrfYOqOsK5G/xDZinC5poq
nXbpXZJu4gNOAxIV8vmff3qXwSgYQ4Fu0AMdz8YJlPum3qQIf9DCnZTnUrjr3yUmdhkON8qfLN8z
pca7HgIKr7lz9HdUEAC3MhtI25sGjorvadadCkEN3eddeqNbv2J1Z007U33O9IeheYAOa7jGPWZI
VnEHSXqyqZIjyEs/Z5gfV9SVu/KjrFvEv5kopaKLJPMhltHYYMdbgRipD8l7xg/C3gLbHaQRq+JW
T3eMqMiQ4pU8Pk3qofqTK0D/8ChyotRF+RmtlwZtJOV2jOcWldzYwVFStujCCys8QIxutqXUZoUl
j1psoCubQSy2G0zgPLHYdvcDPi6mo2GtwvQQUA0AjhKmEQCo0aQLTyBe6ZMD8SER7KCc7Y/yFgb2
qiM7vtbKVb5fmSAdkbnXDNJcdIoXV4GQtLp0LlLw5glO4k6GL0l536E+QUfj1VIY56AvYbw1L+KW
L1NDxGw5KvsJDxuREz+uwpvsrlmPG/IIXIJl2dVR4JNWPXrkf2XJ9ZXbUNoHzZ1yDbhjzCH+61f8
uvTFFTA2YR3rQl6dJgzSzNsKMfwKqXdciNZliokW+7UnFgn6b1qlJgIqkO9Hgs+9BklbggIgoVlU
v1jDc67+TOnCBPeCRKtLeUDjG52nUbGlncRNbK0EUu57ZLi1XfoQBquV/Iqs2jxbeyhe5m4XTjW+
dV9Pz36BFM1a4Htm3a7V3Vza5sOTXB1la0vlajWHQjqWiIGoLsNCDyvnk1+dZJQMEdcCPy1DA/5/
r2Hn94QCHkgMgGbm4jxLSTxJoVFWJ70+1CWW2/DeH9uJQ8rdaOe/SidqXqXs3ZB+THb25+zhqXWN
8XahxPu6iEUhXfhyOZVtVZ3EHSWs8TuZtpJ4V2LeXmLfPdBhtes3waU1D3xoYlRb/h4w0AFQCC7O
oUUM2kYHUuj+++K4AMGb12UwzkDxdYZgfQ12Y5apcZFF1am0MLwGvg5txulRx87gLKzIKBDD6nwn
7xi7goLDZmeetQjdr8o2knUF4abunv+9pgvZM4xA8L0ywBkTo8xFCaUwamoyCEknpht4m1kUDoWn
gN9xVP3Qe2jXNfilgZfFKubfj77Qa/j66GUGbfmaXhpidaLfIQSOGr9U0cqsVgIIaIzWppWlub68
HjAu2Ot/z2/5Cbe4v+1bTUmByWNsn8+HWILOsksMN45t5c2HQANp5GDc5z/bbekNf011q5KwHJlS
SQWD1F9x/jtIPHmfM0aXr/jRfuSyyygBQYroxlUG42bxMuO0ybPizCEbvFT7U8xCMIHlULAV4dqg
swUsxxhOmbxOcS0LbsvzqS//1MrOx97NZ9CHNYP23Iz7OLfTettA452xQ4ZLO1p9Zq5tkyundkye
NrR41j2dixpLpZva2orFD93cRGa0EnYFcvp0fmPYYsxgJHeuTa+1Ky5wB60PdDMm8kyLvgGemlhE
q0hEKE0lML9k+doavQnjUKhsAAVBCfqDbPd4DVD0GGWHs93mjJNZU96SV6Y3tAOY9DPwtMsAnwg3
UUrbp79dqY9qMrqFcu+XR6l/iqp7bAPqehM1G9U/tvqDArH0eq19QaGE32MAbpnzJK7qReBSrdSI
Eb6rTzOAK8THQofpjjmcvMZlsI4BwQR35eDwK+szo7hki2QXKdNhEm8i8RbxE3xR6LKWtwzqJo4M
7P3IHuCFhOux+NtmL13BFItEPLznY3vSDbPxIbJNfOR8xn5GghR1cDPWjwUgurx+RknRCSXOgH9T
aai+sYIofggRMZm8onrO/F9xsRdpS0Jyu05iBd1/4cJTjZk3phnG95lwk4nYVPVKfWp3+ZbG0UB2
gutcxcBuHEgRUWnV1GdkqofNRKuoO6Ah3c5SLsO+K24LlFhmKdlJ+9kLN35xI1BOyCCt/IcUn73w
YfRvyhbjjmaXZNuidnO0/3SsaQeDlj26kFzwOW6j9BJ7ZNcmscYAEMWi7u6c/E6bzEF9tkVgpEdZ
lNG58YQ07A9wGVUyWzJPdykO0JV42yvPWf2qVq8GQJIQtC8yV2eAIeMjbUkNk5QPkrL8UKaaE6m/
QI7NyqEnzbwbtHtmPP02p4V2DvZaz7fNXyr53sA+M5UQGpTXo78GzoC2FoXenxKmIcPxaU8ajR8O
WJKg2+Xpthp+Bt1roYP2ljbd/f/I+oGdawIkm1GcIoJmi1vlHEhlESXzzu2RSN4j0j2Dui0uOkAt
ZrCX0P6nNfjv6H1h3vP1sYuMqOI2YX/w2NlpoCzeU1qSjMLWaN7Y/FjDMRI+rKcHe3lzlZF1aXfC
6lCoGOFgAuf++psbUYW8HFv1KXmfPESrX0TYMtVqcLRDcxvPNPTTYE8j3om3LYUWZ4TeMrrR14ge
F3QQLCY9ksSljjAFCf7XhchScyYtZCEoqMzEKKB7CvXIqrgDHSbCJLblE5xp9LXw8XVmgtoIEcCb
oCr4V+rSC/zceS2qzmHmLzphX9di+LU0CD5rwdiCoXX3GtQr6iMkrN+sB+UhCdZnCAbP0q5+BJm3
SUxUKa4NKy/mE58Xsci9sjDsyX9YhIE8uivb2QbSkIPBHQbBWCPGrvlwTcDwAob56w9ffIS+rA11
Unkm+aZRINtFuCTWbvvEWIH7GstNNf7Ou5s2cSpE4OUtr8Q2f4Dc+kO3u5YPBuwmG7ews51JNtON
ZHIYdivnQ9YhGD9HWHCNfnpPXakJm2t36Ufds0wbkJCbi3Q6IMZSBjSRzVFIBdYP1S3d0UxdC0hu
xgBXsV7Fn/v69X2hpcUr+/TIuVT7VHdPcZT0VebP17dgIArh9JMNO2hCtdl0fahD9DHRTWjBArgg
frTRUVsU98TDXCOX503XORhgynsCZwD5Hg/uv+db2iFXcsQLRICv61wc9JpOy1mrWGfjWKob/bQk
XO1toCL9GywnukGALTqaAQxT58ED/R+kz7gQrxEgzXkPfftGDLh5Z9yIkDi+vrCzZsmqwhE7QbdH
p6xo1xa5yLBvphet2SEZV66ss9OUOxGDlQqXm+QW8n6hrWXDVbW7AjM3gxd7o+uHHPTjtAU6ZKKl
AesK22RAdfGm1fbiDHOWHkHerkEo68VN5qa3GWkf5ST/N/EmA43Hde9ZLpjl51i2Bbd0tJ2R7SRx
k5JrfbTbxfJ4Lu/Td+CfAbJ+Z9FTNCdfoxmg+VhCU/sFjBCkeN0IdC/lJ/UFofoaCZIR5Tp8U6/y
OS7G609vb3FZGJZhDr7F2yvwQECXHR0z7/xzOKA7h1dRMSOckPZpOLQu+4xKGOGwEHa8//fft9YF
5C/76dNCtK+fUZtqoSpVFiJxoKfjFKwxYzNwAWEGvVL7VQOk6iG8BYf1k6q8KWfvZu0ZOej4fdby
SV1rWwOyUJ3sNn5S/lxZ3cXXhFDLrGpGLqotdntfZHBsxTmCY8iB27Kt6OvZd71yJoyV8dTJ/oJN
jVbk/CA8qom+3EazjdZh9s3t9j9QpuJtfVrPokJrZTXA/Zj1QKx8bPVVhyHC0djM09GCkRttC5RL
VMYcoL9/XbtKLpbLBl0ik/QTdsoSJy9qcdNEho9+ebUxgAAAfnJCLAVdUzkxRYXvvweGRWYOjKdv
73q5WWEonRjr7rxX7BK+ylV4nPYdOY62vwYK0VAVZk76Yv+YZd3Vo2mWM+aKvVyEjlI54vN40/+V
zPuCFHeKfmgVzUlFAppMU72TV6N6ajCMqNcKbNB2XEU31cFfD4/n+/OTfheeHbWxhxHfj9kfF51C
yLNouY6CowQI79DAc7FOqEIKqF2fPhrFzyRD2/+5QxwRJa4SVUGnBRPX3ZmAm0pQLv192rlN+Du4
Nmy7mGNYQDHxrNFoYizbBWIqaEFHECHrm2/3mhFN401Db2shVS1dSiU54n7sHxk2QV0OkZUlCezN
ex8ekaUo15npl84Mhh0MlwAtIMqxzHpEYxTqXKlO6UFfG165rjbTbnaKmMU/ru7JOVAtrgFZ1On6
WxIz52/Dxt6P00AwaOFgOoEUzuSV531Vv1bjSfN6xSvfYnheDf3qw5TvhvkCpwyQM28Qt2o6X55e
UNv/jhqXUi5ZRJZ91gKQvk/YIr+PB39uK03Zj3xreMrwN3RK/BaN7RyzrHCrol4OoePK5Xz1wYuo
3pRVx5UYVISHHKIzHYv0ljLeOUvBauYyZrqbeSVwM2X7P/nJ8IRNeS58aFt9DePxqCd1KbMNwVkj
+QNuC3qwVnygNlJAqbb1fP3w65c+viQy8lYptkzQeF+fmtbCuY4Knqqugw2hWUXiIcBHcleroxuh
k9+0+zz5IY4ahe8mbs6OPmwzcBro2wq2/NfC44SWGv9b6obYhItcwT+hNIHmMDYK9H5qNhsc8zsj
TapPH6QwXRPYqNkBaJpfxEyQH0vcL0fVhqSFtWEvHgZl72f3U/S3bxo378FoRa6l9av0TcFIpHDQ
FMMrR7tLj9fy7ksBGguQ/7yPRRIZd4JRjIJFMCQGMgcjutH6pmmFAtGvvnPFCmg4DDRII6m+Ev7i
haHY/Z9MdHzYVTjswX7498a4VArIMrfnPHHBvWfZfw5qTREqwZjzWuNV0NwU3/UQngLQGeoQZWXh
RkLr3tbepskpBFxtXZGxuE8reL7SovMtWGIQHvFWBo9aeRM0SLzT+keEqUXTy89eX8ANjkH0XhkU
yZd21+elz4HuU0ouy4UQVplJhlkf8CxPYajg77lOgKMFrvUbYZwaWwDgztB8kHrBOgosJ9A6mZsQ
aUZKqwLV6ytn/FICjpU3jQVLR6VCWXYXuqZT5Wrghc4BP1dtzEzvY/wO8UhlovSUAJOaDd/RHHbV
yBueriMIjPlYLWPu5yUswsyYCcPQSixhbs01WxWb001+C9gCh6aBzsabD2fwQzVj8FfmMzpFOFEz
l/f6CSfRVf8mQH6SmdaAl+u3We+iIxDrxyC5aRpmRz85rhGMj9kDaf5ZWfgAn0kkpcc11HoBbDi9
o2hBa35XxfZs7V3c+HvUdYLf+Vuvgupml60oGc/p8Zy+qoqyKmk6xOOuaB20lBSED/tNyZtC9Vt3
rsOgLhVzX77RIi4VRvt/vlHpwtTZnu/Z5I9Cu0LIIaEr9x7ehT/Mn3AQyqNxA+bCWiWPFEuYVomv
ZrMO8M5YlR6q7lvgE+qVpvillAFTGEMEoEXYZA993ddNMaTns6Wzr9/BHfjZafJv64gKaiY5xlAf
HCROewHW0TFDIw/E5UqL77rkDs2Jq/f3hTLuy2KWeykaqj4K2Uv1O8SAVYVQMBIqyeFIA4kVyWc7
9HRxj/8A1AH/Vh286A4N2PO2iFJcVK1rg8ULdAus0ExxlmakuIS6/PXtaHUzM7BZUHiIbqxXXM0L
PHsyz4L79Ecyd0K5w3tv7hKfZ+EuJTjkJ2SWzOKgYwtF15kcESSWXehvIAykG6ak00MW7yH5KjDr
xFvtfBcZG0jQwzuctfFRLUBYUIDCl3+klyzWW/119OQtUq/VL3370GLRgoX3eWMwUaEpWzAkWxmA
y0QHjepjrWw0NCqql/BvICIwZTfwC0FdP8s0bwVE5t1GeUmZ4hjja9E/KtrdmForC9A19gEWvDXf
0a/tsAtz5S/vcBE5/aJN4zbjHXYeYGbYGJFTiAcsVDA6WwHUPd/OiOOX+E/hCcDj9VXzrMBJQ9Sn
S25mQx2ogFcuokuFJkR0RRN1VKohpC92vdQl4YD1WX2CVIAljm2KWNS7Id7EaLO+w2OZZhpz4DLV
N7QVfZ6fiD2WDLx+6+XWR3IB7685e2swMZfKrXlNe02ea8llVP28wMVJUAJTigaRBebRKpUdmcQN
C8DsJffOT92GsSlc7HY9+yeUt+NT4DYrWToYaHpjMh26gaPgaejUo5Nckze7mFaQWivw6EVsKr9l
9HVkmVHKKEZOHepfRHvInOWdQntncMGr4ofmO8MAPxRl5l52suCuNSKi3QPwKoy2sHgOrb//Tiwu
kDAoez4tarHHpKCQJMVgUbWrMyi2u8bOk6e0IZfjQvba9lboKczr/Rg9g5uykhMIe9HR90jriGG7
ErKTZmNxypwzQhUTmbKq/dFFV+bvF4Pt52Uutl0yjnIvh3zVzmO+nOGkML3AIe4fsh09xR+wajO6
VVSZFejQFDkdiiRp2F11M7kgzzm/L3Jz0mTkF5ajUHGQS3Ewu/oU0C9D01vFGQ6T3ZX4VmxVN6Sp
NT2YJ1lZZcd5sOkf8FRnBrNS473YwW+/Yy7eAMRvYcflb/hBqOGPsdhkyqoFdPwaOdZVCPYFFNrX
NS/aHZJZ++o0r3m2P5Kae4tOVXqLEnfy3EDs6jHfqdWX8ux1dM/9XWGdBOkRzIYDtMKJCImyl+oH
4D6YR/w9a8YqpqME3qJ9uXqPzdfC8vQajBzgkoBlB1j59drA60Xusryal4qW7zyCYdqKZoO5CxJH
gNKLSUKkue14E2REbrS4xI1muFnrKdfkjqXvKDMLT4r/rGURSaaiG0UYpHN+djbJEiH+hDjWuFG4
mbBtnOceldNX8ODcGURWNfQHDv8+ntKlaPZ5DYsUaKgnSRTHZt73Cve5F2ubAZuINT/50DtJ5MjV
kTld/NEcVsvTvx9/8djRsMNXl6CFNN+iHrXqMIrD9OMVtG7auDTtQOxTlqGuUe8z1D3zu2A89SBf
D7iOS+hsiSk6CYJ9LWG//Cb+s5SlxFApD2XBv+eEXfKmxlUJibaq7EEGuCgcDWh7HZLaCTRMeILz
NrzWNLx4igzYxEijUhtKy5PvS2KnZmlRnz7stUiwQjgJmDRomFOenyIMB1J0OTMiYKiu1WZt5PsC
MYs2eRpb9Drg49n+TdFuER21wn2pTvPMpZSfmvhXmP4PYNxsXk0CAYPuPQtetFzDwTeUZIy5Bls8
T9dacT/a2Y3hSb/8gwEOblZJy1QouyRM8Up7tzDNoeYJ4E3Nnj2A64Gd21e203xivp3uT4taBCIt
QeUyP7Mo/2+NzS0zaWrUNtw08q9ZYxuRB6YKiV3MEd5B8sS8NVsbTx/U9fAbwSBAz69V1pe3+Kc1
LbZ4Ik+ZaYkpiSqMX2RvUZOFnrRiwucK2rrvjjAvwMCuMs4ac3gqQr3+L4qdi00nAAnwPWgKmzSH
v0Y+OUjNc+uzjhocIBNf2S1EzCbdqMEnAbZ6hEDJfzExu1gIf37ustlhpee6yjMiTFGsfNDQtzT/
blT3vNZwR/zhA+NC8nBH3gaVbXJN1DEtVyT3W1+dfs+v+vv2MNm0poQY53IWpYw0ocYsrE+zXVy9
RtT3LtnlHi2lko40oNFV90ulaskPeA7ckpYk1aN5O7vu9htV/NlgbWy4ElBQ2rbOv7fuBbgr50ln
aoCspcx2WdQzhdUXfjMF89oQYqS+XiOWWpjHQkLP5zFK0KrE4QaHpaOm7ww0xFJYqYQq7N4M2da0
HQLSUN2yaFUi1tNyqbm9ddsYjqbtE9AiFNZMvsQ30PVopuTn95Shv3iL5xjHkELJOsnFbzU5adJ7
DKwEpY1RdKNqj7yyJGyVGIYMdn7GyqpvixHdSvWmj28xx7n6kS7c0B8RkCwImoy1fBGlHJV63YKE
nBsnJjAiZCf1dV0+nbsfkbxHEzpjhjcPULJ2r2H7ayFW74o+VhLdY9BcqUcuwTW+LGeRvxpnikS2
THVqKy9AT9WbZ+B9vFbyTeGSwzS0ahkAGlvtGqfwo8BfbFc8yERVgdmGpd4HXPNTYwtd/uxciBWy
FnaUnuTotnCwzlG8wHzR+19+4CmFo4FadVNPg8+vQE7fmA5TBK9R1sxCzs3WqrzBPct3ZnDnixDB
82wvgp+/g9j+7/176ZgzgEecShZxSv92k1cjLESZ+vWUB24H2Rp0yRxy8TO1HAM2vzvPCf8MNkMv
TLJJq5iHY3Z3rX68FOY+r2N5jQdKXmTNoFenc+o01upjtGGf/0brOREl0oDqu97hvlR6fXnq4vSW
dBMKUL109K3bkjZDvgWbiq7z8Aw8XHXM2cj3Q1WTkznZlXBjSduo3ZmpjdiJY22j+kptf3nf/ud7
fODUPm2eqDOkCmm1isQu2HRo5LFt8ZbgDNN3DGy8BOdxv9Kvpj//fzthiVZvi1Q2IlkDrc6pfR7S
hwSOZXgrFmik/G9SriLii+NodBmHVSCQ2+Hk5fvr6xFfEi/k2HwYkyyFBJOx0yJNQfB+iuR4qE41
uxG5muZBSg4CsgxQg7mMQ9s/Jjfm5Dtp5KStCzDRGvdZMbl9D1MmzIDQ3eBhQy9cRR6u3ubCUQSo
LtxVUArRsChCNyvBl+a3Wfxyfg+52o2VfC+c5BGDdxfjik12X4DsStY9yl7VusqO2JdJSoUStIdd
qhB4KGKUxpYAljTot4GfA5Cwa9BpsCwXRSt0m+T8qYgeSft8H4b5rMyXo4IJ4mFyw+pvlW6pU2rm
/9zhjYdJO3BWUQ9Qj4jibh3Ux1HAcrhHpKaqnVH42U4vqbQZm42p2sqw7fW1RENA+lWadGD3zRPT
EO2HilCZRE8PRAaGFuBplWvuUR9os28BTscIfc5450be15QkS5tYljIVXLciot/2DF9tNrE6R3a0
yZhXJ0fjvBO35W9jWvV34bNxb61rlOz+xDetx2vh7nuGf956yCBBmNyiaHLDoGGjP5nXrFK+94ot
kb4UEGWajiYTkkUa13RdjH68UVI4ZtD4ZUT2sQ09mXdcwuefymPxOgvxSx0wtsoE6rn2aY5FdwY2
dUBsrHxtoC0/3c+3bSpg5OxIV23dv2W/X5e4DH1GPWqtVbBEs2OsVG0L7wyCEQY8tTW9gm37mKHA
5lXXHvxhovjlOy4evIh+AvOXsMwVHozjRjic6kilPXwMk241FD0AMHIrevzZnh4Qn21mUCcZGjHm
KtI9BCZQ+oybDdoothV5sSMPa0vkKCLkAIbMNcEE3KfpS5O7EGgdgRGTcoiEoym/N/l7D+gmE+8i
81eaqXYLgKd+xXNydJSfdOidQr2SqH0HnS1+7CIhGPO0z7H6Lk/6MXro5rnt1n/kBzzTNVbcERFa
998BlWpqmbfOj5TgPbDx+C/LIIYotqD21VCe6AinZzjtN2g+UkhgkFSmO1F4iTJ1o6Ajce5W5pit
0J/y36OH11B21HcDEqvmezMLvrUrzW3MjS4d0amSDtqh7Bys73LYlVDHMKzuPbLKrQp9AmJUa59l
x38FY4R6QgD1cTxZ0nownLO8Ko3MCaAHgEQ/AqbADRx5onELiHeke4KISbMbQ+cn2i+juZFMO6kc
4JxStD232+78chb3Me7MaMlJ512VEqBolbeO7uVvzX04Oo28bbMD0mWif6/nnJrwjWShQbku8Ped
P1tJn19KLLYfjSsdke/jxPll8y9oOIYBL3px0NOzUhV9DSrAfLIgb6ieptjFbAHrtescfoe6yU8J
/hoo/rLzEA0wbSPdqBSboyMDMNsm7wiCXeOAfadNf13Wxxn8dJ8P40iw7IXyJFWvg74pfQpb1Ruc
CRKyg898iFaM4HS0w4ddhV5hsOIyyJz4IWe8Lm3kGgT2LgQ5P6tm6w//3qLfm+KL1S0iQCwDKlDo
ZZ0s2F003+st3XpbeFAc9mLhheZKFfeJ6XLzd9hnraw13DQJFSHDyR8w4JnRHY2wCaBLXoN5fJ8o
LNa2OLBW3RUIV4O2OHNdIxdnbEVsbwRXPIcrCdEW/zaOqIVPJZQqeoD5Nlc29Fex9KIfHR1Uyekx
8Bu4zn/47evYvnaAk1fMKK+VPtJ8332Lo//Zesv6NKk1oxklvjGilv5OnCEBJLEvzSrp90lqq79n
Xj6iXoa/+ff3+96K/HhHFgYVuibBOF+kScW5Ok++mcw0vQep27duAR4m2tXxTVitRUgFv7t37d14
biK7EjGJvdp9+zhW33/7f1awaN1U05DltQjHMfJRVAdR2f0eJwJLcGwGaaX7px5hokD+oaRvPh9u
imDpt8QUXDmzt44Dahr7Eo5IB1pzLYwnRbgdYfgE92Lz28e5TC3fA/jyCHc0x6HdSc1W1H5I2ibQ
PYGRrmH7iVs+BffDLBlZQuYu4QzmRyl4K86vjXV/PqITVQ87sJan+FeNzuM9XclGviWTtfizJrpR
sy8AOs+O9DbYJZ7MpGvIbT9jfmgHjwhioQiC7Kfcv2j+CzclNoM/OSt2eK+hKQ9z6zHAfC1+adeB
OyX3v423eZCl70O3JJkYoj9h0qzIlnLxdWhv9RdAb6JTrQ2ndFFgDRPHl5+m4qCJr7gP5fmv8fwa
36s3rYDgJGN3FepFDVP57FjkvRMcmRbdSRg7lengSLM66w9IA5mTZxkomxJQ3nzSxqi4nRWCUVRF
QJI/G+6uIxW+F23z9lMs1Ao1Q1HAS3xNBNNKHepCotKVj41TZHZiOuNx9lvQZmUhrM/Rw76uffWt
HbR46pxPfQqpeSOIRRXz1OL3h/mwgaDuLPz8PqhgJI/kctUHaiIEQbmd9t0KTdvaP1o7K7iPMKst
hxPDNOC3wwb9uEp6/S9wc99GtIs1LlLkPAwCI5lY4zyqoP2znsvqYeMnTrlj3wJZctVVgyc0mgQ2
VxR0G5dxMxXJjr+xN64EijkQfDumn77UoptXwyiq1flLMT85wFsrop91eQdtYK4vUc3ZIeymIbpX
b2vz4cPS598L+D4fW7yQRaSqBUWVk5EFqOtB2EEqEulzzXODBPVIc1NmG+2lM++l9i6Vfp0xjOjZ
2VO3Fod1Bc6tsocIT17XsiuYqya6GG49iwIeQ+4lOXk0uq2Y3ovqVpD2s3dj6N/JvhPR4Ln2Juc9
/a83uQh4XaL5ugDVlzeJGAJuHA46+LZ2zEsO/ewBdTXGfquF51dHA3i2MSC5XqKkI00sEz0HdgaN
3LhVEeTR1/SBn0hacsQDHCi8tlXaCOkjhUPmvvr3p/veJJmfDwZUwa5X/I6B1YW+ySwwvtCL+9wF
Qt6kHgy5YvLqwalhqkGejTtcHXquXKjbvmsIblzctUAt8hXC+JKbd4//XtT3JttiUYvPUNRVGdb8
J31XUpWzujOEHd02Hzuw5kCNN08QIBtYeKY1ewGnl6zHkgac4bCPRbqzdPKFNxJWO0BcOpNWxXCv
6kfMP/0YXhlqPhg5Xp1iXoxcn97kIkcV0a+RNWzbOATyOxfcONoYIGt/JieIwRaHegW2ZR3swKTM
bS9ImYOH66SEFXwMGvoRS1E84GkcQtQb0LkC+IonknLtg18MXv93mcZHXfMpwLaDGuahyjI/LEMS
cZvoRAaPIoSZdoQ4142w+oBNgIeh0GvrDUp4QrypcaxG89xGvD2hMPkv6GcXD9+nlS3y1WaY/L6L
+ep0XIxNgyG5sJucSnEy+DnBYaJ5EuvrbB37oPMeBn3fZG5ePJfbM0x4k6oUU+PUvjr9v5zlf1rX
IlfNhhhLizm6occMNhGgGTxu80n0T6CEQ9vAK2OGSXeVZwTH0tpa8a5qn0hFcZ+203Cbl4ySV/5V
xy31wqdkS4HetRBEIUVd3EN6b1ZC2/HCZsFUR1OeU5pppDOpF8jriDEk6E6GtpYbCJ4hHstqi6lA
Wzn+76n2QAFmf7OIJti2z9EtcIp6M9YeVQu1/wvymxh2FI9VcK8itwIoUk8OMxupJotZN/qd6jsW
et5XyuqPJS8C8JeftLjKlDlG6symThlnx1rV+l5r1zL5pg7bZwfhYHBSi5ceapvUdyoUydu1rj1k
BClE3nyVwfAaUeHK7uf+/7XrQf1+PXxZ3eKe8/OgG616fuGeugsgPD/PNyzOiDg1QW9ZZU7kdddk
Zb538WctoRmizXyMocNSazMVtVCsZJ6aS3N/tKiARxCZQcJApEnc+BQ8WTZqAUPmluD6kIlEN8WO
Z8SmfDXKXcg1vixmcRhQIe7aUWMx8yQI7hjQLwnMbuBwdXAuzAmzOYReBH1HxyjdN6OdQHXrocx7
o0nv3WnWuezV0iya8pRiOvDj33fH99Hu4m0t09b47HemyAIxQhg0t7oj1wgjp14pL6G3lv/QfUs2
3GT0U9CWBx+NQGreXdnH37uoi1XMO+lTlAUzEMgQ7CoSCcP41dT3NKjxxcHBINz5MfOGwkHNSheL
VYyjjroFAxZ6Y85Vf0I1v088HXcBf0bQC24gAzM5qF7Mn5w9iO8RqJehOSbbQGnQdUSQ2hX7Ky2X
S+m/8r84O8/dxrEuXV8RAebwV6RERcuWHOsP4XJVMefMqz8Paw7ms2VNaTBAo9EJrU1y77VXeAN9
LdBO5qxhdclKGNUuraq4+a8PDZuSuEfv8glVaviUGx3jXgawtxx8rsXaz7/6F4/x6b2NxmRloc+v
Ws1fGBBTqrx5wg3ZSlZW61aPNDHt4IzD1g9QAgrcdUHfKfid6ADb0SJaNcG2UR25uQVovxpr//M6
/raiPy1MjXRfLVQ+aEJPWaoeDOOUtye1Anh80FCLQOzG1n5iWbqM0XeT36r4zDhUuqtRfsCgwDXQ
80Ic6fkWdf1arvTljV0cSDOwYkkKeGPaojSRSdPGXRfTIDm04SGDFTAt8u6gYhYkMi7ubK8pF4wp
mEtrp2CNiU90N2kOaUfALVXPxpCBuddy0QlGW+o3IxMQ/vGtMPJdHnY+H59e58UpNUs1zWOB19kg
rohG766UD4G/U5fxQ+CEHA/k6PcKcHVMxIjmQ/lUjdubvZ0r142E3AAjfgvVTZHR9tdjOnGvd+qk
i2dxPDTWwVA/pOKxabYi/FLqlmLXNJvG+4j6uzjFPKwkPaLsEMbnPgoXcjQuhOl3BxJRe/Sjg/ou
Z2dgdqWMudXKqJyytPmzrDzU4PcLilNJ/0D/DbmIJDqNwplB+iTdycGma8+VuZ2kD5/Kmr9vkDWc
9aAyqEgvRIImXYglRijr3HufBYMTGvYjYt9aCPkVmoC3lbl9cAkqhR9GvaczHKBhrC2BRAsTKchL
QW82HuC2HYRiX5n7LnJ61FZAc8bYctiN/jK2u1BwB0wQoGpWByheCA+jx5WMsDTm4VYHGi5fJGBp
J+K5W/Zul+wyg2bFj8HcVdmLkLxkylYGLxa4YvyeQkPRhScIW1W5svwNylx5+tpW50o5h/pWqQsb
+AZuldmwVUIk1F/+fRF8H7ZakmkYqLngS4T4x2X7rIpKJRNGNTs3c1LU8L1owKO1Xvwan1JuzHiT
wjHq9unqpoPX92Dx9acv6pe2H+UxnpSM/hgsD7k9CcFSoxFBAwe0yiLciL5rKQ/4vNHnZ2R54/a5
+ugmqkww6DAR/UbsbBLfKqvRys4qFi2Qbeu1bFurOVGVjEU1Qv8wUY6jbWjjkFWv//3ir5SUElpZ
//n1ixxOT1JZnEYjO/tYLvgPcv0hlUdN20jhSk7cKT4CRlj0tMaXghsZ9sBAiSFckK7Z72ZqDz9Y
243M7TuVis2AL4glSZKCWdXlVFMPGwtHmQq6gQY8vYIWMN2VbD6EBI2VJi4gz0ADzvhn1qpr/mCh
XYf3LTJnNBYzAe6Abuv1McHe0WvsqLkv53Jz+oNFPAossQvHw3JGlBMzDJXVGG+M5n4UXpXOWMW0
rf/9gtXvaej8MOxtReSPb7wwVYG7p1t5dhZd6TVeTzsRSvNLBVmScZcunf3wOQw/dO8kyz2D23ih
OpY7h1EzR2DUVsqFkjkWVTBgVnEO79PbVCWO+GCi47aIGrcfD2q6jn+WIrsD4l3vBOIOvz9hIaz+
/SzGfD19Tfi/PsvF9aWJndUoWpaRKEkrZE1WVUgbIjlI8ru5aZjyY3xbeTiZyctYjRyl2KJTexCC
N0/4PZAOmYKGXwSJ9/9XJNGjY2guDOa/9E3eVMQdptKFdzw9jecc1O5TeWwLB38gFEOSB+kJ/Hrx
kP1glJC1GtZFzBfWWnMUfvUoapyq1/qPdRTjNWpGbpxNfO4/gb/V0N2Ru99ry18HiG8w1gkVR3i8
hT+7MtaUZ401+jK0h6jvLuqNXkqCXE2y/OwBjaMfReJP1p9BoF/1SA5yrL3/hW/alcuZn4WzL6so
JknfCo6I1u+o5HVOT0ggyRLvVDsN15m61oU1liG4EApbbTyCvFeWtP3x4Bj2Rf6Og9C/N8d3UTWQ
ZrSlxNnalNv5kqDd9G0vxWVVnkN1lVGGGqigoIYPZQEtaNTuQFco9vgcvYq4cqjQEhZesVjI99Od
n6wE2gQf1kGmk1g53TbPbKZHZumM0iJoVxIYCnJZiLagPoR3OggrkQlq6PS/uBPHfCN0yyl6riI3
U5EKdf/9ZFeqFFmaad6SpKO0oYkXpXuSFn4ENIsn+yNv8QE6UHKTmCl3bbSUfyWzK5HNFHndv0y9
LWe8fGe8sYarn/nzGi7itCnmrZVqaXn2hX2h/M6MNUwnlVaV/2A6irfvu5dReLBEt1vCS2FE6UYI
DprP/6dXgQ6BAg9dRXjkIgdLjFzp4wgQh9BDS7jvMEuDvErF80ddYlCVUgHgKbOKe8KxjK57WT5M
8kFci6jR3hq6/eXjfI1H84f5z2ouCreKnLMdiqA8VyEOYavUQvx6m9PCbxH3H5jJOKW+8yDAo5Rr
GnT//XTduoa5IouaW0D4RTDnQoxD5COOr5nooh5HsMCe5j5p0wW6CBqKoATjUv4ZUwaXlZsyNrg5
SbkCjuFJ4NGzu2gRYdD49b1qsTQOWmMU5/A5eUzuJ/9+pJFKtjPuROlgJgsDC+f8qY3cEmDMrDNg
uSE+Ngn4KVs4AN/cm8pPI0d/nbodfzlmjnb48u+vr39v+n1d5UWqZFqJDh1FK87Zq6gthP5FnNa5
eBjTZYxHu2k33cJ6VRztpW6dXIeptBCsmVqj5WsJcQht00FGpzP/mmMqsKPz9SM9hHC0Q3mBiGzv
vVv5nYkdSbJCZCPcWNMCgtBru8/0VfgL4VwlWSyDnbojq7/vonsh2qnJweQY2il6EMKu/mn9Cn/e
qnP/Jp/fttmnj3PRLC7bbIqNjI/DtUd6/T5LzjNPlCILr1OHATibRqJxYXDqcCuSm+BGEnE9Av1n
BX+lzj8VtFmhBJE+sYIezBryFyiz4II4N6pXZbec8W7DEUldzFuowEL9KME0tLH0vFmEzV/4H6/i
kiGH2/vs9W0VZwzwAHPD6OI3A0dyZlDvX22WRDyI+nr4o68GlH9uMhT+XqPfV4AlG81Fht2XwVjt
lWgUmr44Y9NuNYjVbDGliQKAzo+eTPEGzrv5mWi4QPluWH2owcFIbUnGec+NoP8DGax3IDw6wH0t
MYD6EKqyHU9wtlfVnTFgAUhXZ4FnUA/S2xfvZUG1x2oTJdBq5AWqe1pwaIxdv5eWCVWudNQ+fOwt
8BhFreqsn8IA6mdzV0XOePr3+bsCEpERPxFFXrIOwfOSexUEaEUOrVycVXWX906xaUKn6dwaty31
vWjuCBPM/i27V++q8VkRx0UdPpvGkTiWyW/TUvU2unGIMczy+p7sAFebaBnf2KxXj4sG+5R2FBn8
N6BfIgqpVU1tcc7/AJjEmGWRQPVDYR/5/0jf0cuex3MY3RKDcdO+Jfl0paCa39J///4lii/tqqTx
1Go+riNFzXoa7omd9vgGcd56wvFnnvn3OPl20Odv1C5XOnH8OHxMS2RKiF7HRa6ghTP5to4L6qk7
X7j3EZFf+ktzY/Fz6cLQSe6BALBJb5WR3yda8w9jR6ibNGvQc/t6g1RmGwSlNrI3HryH8q7GjgJy
hl3txE24UeGnzIagybZf12v/xr1wpYhEkUgCZU+GAg71snrvCuiLQdxTwroxlvI2UKqqein1e394
MKN7KX7M81PYHZDKJXNzSpycEBQK36ToWZ0+5gPTiLs2uFGuXEEDsSwUofEK4XN8873KtHbKGZ7N
qbH+Ry53MMHkd04HKgSo47AHx4ngtVUELrEbh+BqaoIyzsyIhScDoP/r5+jbwmgUs8nOubeMafXV
yzpepyfpEY5MLfw2I1csnzTvLYNT2h31YDv66JPZhbIUfsJVe8IaS8Yym+niXwJjIAH6+4NT3egt
wlfzpzk5nbkEpSB066F4GuWnwl/H2Tofbh3nq3cPAoGyQhE7+5xc3H6JJkZtmPUoBtuijYVDaWFb
fRDjBtTEIR1fAUwA9oBIjqNS5U45eb23q+QdSpPYAN6IgFcyEFzOCS0o95OLXx6vTOnodePLeQ42
YOGRr/f8wxAuM4Zouzjcteguzgzto9e4qK5Wz7MYU2Yb0kq2VuUInh60z+bGmuTvdyINSTSBVExz
TPydv35qUc4FSwlZUzEAA/2w1D+duq+z7TTtZyjuFjC2SV6A6zJS6uBgsl2+0dMVQCPsSzP17Nnq
LbD1tXLh85q0GRD7KWGYjMpqs4w1Rfhivuro5uYlfcaTsJzGdTjsSKbk7G22Ug4XFqjvcdt3fwRQ
4YvuFmrh2lH4spaLvq1sDFnUzWMC1R3zXU/n0d/FynaAmQnJUe5ttj74Lw1fx/vMSd0K+jJAHWay
swT17CO9az1QY4sGvxUH7h1+h1B1bHagWdkBPmvRXWEtuZ81GHjPtzUrr91oX55g3gGf3mZXNooY
RjxBvayG3bjsGWng9+Ejkhghu3riIiuejfw3HRuVq/X5Ztolfu8iyTLXvqLrJtIOmnlRH8i5IgVm
V/xVLFclaC/80izZKUJtN16x6Iv56/6pLO6x2qDuHgkNSuMm6hKHYppEFXQi6WXot3q1m8ZXCz3U
0S3qH0DEI//si6fCTtbS83QoEGtSFtMKZ4SysmdoS/dT2olLeTtQa+wH5sx34GU947XmIqVsijem
+CN5Y2hGsRc7irky7ow7uHTeL7pBCdJwqMeXI3RsczlGrvomBatsOkEomYqlWB8zmpzeX5aGtVAZ
IpPl06aA9kOakC1LdJjLeB+GJ1MHpYsZQRnBffHggmLoGD9h8he0RNBt/wvZPaFY+cdbeObrZ4l8
S9V1AwrM5eS+gMqHjZAJeBwR22rdAaCHhEB/jYnqyCVSPOneb11fztpzw7vabuvmsTFslAPQ0btx
r/wPi9HRHwOI9N3sstE6Ja1qUJ7piOUso5BjFpyQ7jR/A38ytom+bfO9Ud9nzV5eGcxpoKSiINXj
knhjKd8ViNGPEfX/LOWi+hbyaIpjGcgrHrXiH1NdTeWmwlF4NgaDnAZHhylMvEywFHfQiYqEZaJs
88Btf9FVdvJbY6or8yGZ1GOWSaU7AUDrIgPKcilMe7GYRdJqj3nNY6Kd2gJVFrwfrUe/wNwaJt8m
cvTeTv1tWa0bzAGL+2k5SMdAXmcmg63OSX7cOr5XQAGIidBjZ7ox95AutcF0n+bYVNI1maTnorEI
vfWiKY7osJbzkGGhnw0McvK7IJXcRluIG31RbtrGbrWNx3Vq//vCutJfZzkG+HwSEwsxyYtg0mSF
nyEpNyfIdQrnpumBZZyFF8/aq9Wd7J/TmXyOnwGU/fLDA6yMmV7vhMp+4kIlFGcu7WbaIq1dervI
y5hMlYsmPyEDFmnnhDk9pkKuQqUPpHaZZTce4FqG/+UBLvoQpCpD7pk8QPzsYcTpKPrReIG6axsi
YE6N0Zt/lwPvSIM37ZbT1RU0/Pz2NOAdGkhber1fL4NWs1JgJV4x01cYb+OcKjnqA/ZG9w1yF2f5
N81NfH7vfRfczrgAkJWR+84pUgJ0ByXq2T3bW3a0w7Mb1cd3nUCOpErSiQnuPES71P6ZNHlMho4+
QYlIqrQY630PBLyOgZwMR0NH+KA4UDt6OJ+qBO9o2O6ov5J9+B7jyppSJKP9FHxkIi1FJ5VXOkHO
X4vEYjWi8/XU5Gtr2Jcedq7YBZEQbnJ0E/60b8VazfaQUfqVsQ12VXgY0CO38Ell+JmOLwgKIWk3
wr01nLp6AEeNS3WnPI6b8ChF+KHY4c/gJhbnSkmEGR3G8ohbQ9f/hoqQxVKJRbU4CzSMpL34IJ6M
PcoPW28bGiv5qT+0Twbmb6vpp4qW1J466YPqdOKrpltgAEgcHmqaKIebhfy16/zTyi6RE0kfGpMa
sTK2D3Ll/ri0uHZbW//j/TGg5yDkvkIguVprByVFzRBgpC380fhG25ChzzZzbwlbXmHtoORGzfq3
g/MduBR1vSI1RVcw5NdMV0xJlVftMizvFdjGtRPAoIZQiEdMZAO7z3dT9y6jdl9DnaGezxRsu24N
Aq/mXZ/XdJF3laVaRp7BmsAv9VwsFo5l0SrDx3lZRktcLvK7Ot776IkYqhN0m/yWVpU+t9Uvuk1f
3srFnSIZUueXMr0MYW26qq2t88kOc2Qun2hhyppTIuvn/2m657pFhD9WnI57tkofGlyiRARHZkFS
JbuDQNhXP8IGk1C/2Q7xS7OMEM9IAE/7iT3Keyq7UuG/eaDkQ/lKJ8iSFTHK01ezpkRkB3vzFKbL
nKZ1VTpVXS68GMtNvDkmbLeNZwUt6Tp6ZFifBb+E7rERfgsRHC+CbxRiumY83Lxv57d/+W7w3MYL
AXKwhYve10CYJtR61Lnz1xGwCFYKG5WlYqPbo+YU47OXMcIurDfo9MWjtu0GpJj2ie543hMkIae9
da1dvRV0gLuijCmFzqq+rqeIxLjuxbw4D0g11zBhQzy7sPh1Q2aoB7QbvDvIIv1JQU7y9629+rdD
/+1tfPr1iwGNkiRRJEUp14IBiMMphyfVgKiVYHWVFUxI3o1wP0YbRIrQ++t2YXGiI2bgzONGCs4j
Dp0xvdpm9V0Ywc3cmv1OV0B/OKnhMgk3QXNPKbYkNJsb25u5/zfBSXMd9q8nuEgLglBQ+syK5giQ
F78KUL2b4AMOsSsN9Pdt1Uc1ghxXG460TRGGgzYM7HQx68QpyAR44IxDbl0apyNRYpnfUBj7myVd
rG8W3rVQWyaT+uZxpAXebEWi0WVCDN16j4MHY9jJ3U9DO6r9WkptHMKhIA0Pq1q7K7ipNDfXXiYk
YS1SU1qkRyNYmdIqN5YogEzj3u/WtcyoaqNkQGHwkV6IkeNjLa25KZD1x6h0ZWVpVCtUi6oUk4a7
St/54UktZ+HIrHxJjAf2VqeBRTqicASE89VcDeBLGXuYS1mA0CTojqCO9gAZIK12cUT0Zm6o/ci8
Z7pPubVqxgeLxLM+1L/GDNcMlOe9hqAh/Lb8m7uUBP37R7YMJKQhqTFt+ib0rre1oXviAByhYMRq
1ymCyejwKabbjkvscYQU2NmBFVegxoXVjFIzXVrthu9o4ZMZn81onfjvcr33RNcaMChaowYrGK4q
YbfUvQCXtAh7BoT/BUNKxr8W/1oncMFidlDp8oAS1acYlZgqf5TY9+oSxE/7nr3FD2q/qHB/FBdY
bE13MZ5c3kom0cAVItz1cNSBoCJdSFMHR6PMzmbBZ3DcCzWf/ywT95zEf8sQClQXabEyaCxK8YOJ
+2BHob7OP8SWrOWMvj6ud5ZLRtY5cb8qES8YtjjRp97cmp2RBs0pD51ceJomW31VyWilRV45Rfwi
afNsSoIahOYPcy/FngI4Jx4WAv2KhOkIFcwGvDdUK+YLwymDrc6QxlqYx3CTvk5btAo4PrBukMgG
1goTeNoOz2F10E1g6GpNYkjyhSParJmVpycTC/vX+q0bnUhcjCi60rRXNlp45KEjdZ0G2zLeaeNe
GlDbAS+WPoSDTf6F4dcTTEuqslNqLfL9rNshr5MnLDXXIOFPxZ28916keCmLQNQQPl3wv3zxX1F9
1t4jHfY3do7wkWNnW99rT0pyb/UHFXG/3CkxKUE+j5GbB10CuY6DKi2L5jjmADM0bE5ugZSuJHJI
mwEGspAcmlvNXyN7ShKQy1E3407YpL/M3K5/G8khPhQvDdLU8HMBuhKJSGrBwJgHrEGc9Kz8hn18
J933uFW5xtut++8K5RP/sU+rushOprgLkqBmVb0Nx3qrP4+HcXTzH+YbOKnegcwM5UYG5ufIkO4f
/13EXYObfPn1i8wk84JQH6I6O3NQIRHItmrPVAIO5HJczWoV3QLIoHarm3etePzyuxdVv1eORmy2
bXY2zuRCDe3FRUCligJJuGp+gtpQpkWTrcMnrsFVN+sook3SuNam3TYxKvSJLbt8n1XJ1rWFlXfC
9w/Ti9xukaRjPnCrTXEtLfiy4Iu0APP0CQ4gC46fZ80uCxvfhXESNx5dJtv7mJ2BImanNI7fb3yi
+f98eWF93iAXKUFm9HFVafyy/xzdd0dahd4vnMa4bYJnnGbX6A9sjTdd+XHjd68krV+e+OIib0vF
ijOT3wUkljAlBArObLajQeTZ2lI9au5/KXJJ7Y2DihPBjUe+qMyNVjH8WGTsYc27w/zR+BDRbHla
yJUtIU+NkU60J5/dlmsZZaVwEa7xp3GomDfBu7jBhFs5tK+QmegSBj+bws7aVbuyHlp1aTwpd/NR
FxcwNffS1tjKR+WERDA6XkQ7QnvSOzWmS8ayFUh8BaSKF6Owkd9MzQZ0J/tr/b5gOg+icg6GzCoY
0QLy8Lc9ME/EFBhPHixzz9x8yjHKcjDt0sxj9mq089DsrL0FD5Yjuskj8rNLAU2gRfZhPSZP6slL
lkgQT79oce5uTfau9dlo9yHyQrdGBxt8kWfrfagn1QyH7FYYDz9LCw1FkuJpCjDaXViq2+LZ+McA
8WabwIEcTXApDZB4CLONBQvqRtvviiIQhijYH4DT1dDVIpX4Go2zyZAEVU8xxRzvTcOesW79WfTu
Te21M93K2zL3jHVxge1pKx68aU1stGWsRM5aDOFk7upTutkpRwCHKW0m2DXqqhqX8qtHJfksPKm/
OuxmfWLJFs0LNI6IKfG+pQKDumID1Wfuc9SPUD13zU9Mh5fm6/gBwFt1IK/06n2VO61yDjBDiTqE
Bvo/9LQma2WOrkHrcWtFaIPSkXHNXb+JqLCKO0PfZXftoxLjYtkyqL6r22WDZs6+eC/3MyEYJLm6
K6aHmHuS6WZ3jAvHA6yorKVwh8yP4H+k4ns+MoE73TjOV+qsL+/7Ioz4IWxQ2eN9k0au6IJXiL+w
zmW4F1w//N+IPl0NIJ++8EUAmUwxCLX5F2mUZm4prmtztpmqce5mYMORnk3EW9ptpmOZS7pZNxp8
yrUFWKKqUlfO4+xLbXJBC6CWiFZKl/sIxFR90IFtYl3sqGBsSAvH5fjeAdH/YLo68jdLxYF1YgfV
KkEX13SHZNE+MoWwx1eJdoX8katLLUW7jNn78lbpZ85B7TLOf17tRSJgJaocxCr68vRx8j+WCVwc
EwC0rRcS3cF98er9zrzt1J+naVgM+SOZszniG24LLeacD0a3k8dDGr7wcGrigjGjkO+9ndQcRpDw
qYakx55JDhLCC8M6hNHGb+PliGGAwQGM1r13pwEBQ3DVTkr6/PxrNKrchvwUXJLwkmB3iUgBVIQ0
3mf5vVLhBLJCwoDO5aOsnAb/sA/U1yB8NMR3k9lFupN6iphsW9dbPV6F1WuX/aqNeCEjK+FZGH5t
peyXF+wFgFuW21EAluqq+2uNbd7USb12pVgi3AAGrEAcLsOfVRVpEIlGejb8k5Idi2brjM2pj18i
ayM55Y9up7jIl0fJ2lR+Wfl9NS4SuozDyxzkbzelrobjT+sxLkar8YQ2G+ULqtozhwc2rmzHaxTz
BTsvVgmjQFyLl6G5tqRt75T33ouwad7EYAUnJetvBGPtWoqBh72iYwApfzc271RrQhq1Tc/g8fp5
LmmaNkC8GYsp2HrXrYrxp5y+Z/0+R4TM61+H5q4LVhXBrqUTfK8Ne0F/qDnROjqMWCKgK2tlLfrR
jgphF6nL0BHNbCG3v1GfCrNdSjgfuOw2dXiE/h7Y2YFoSrqpujrcL+AmODxaTilth25p6rdpQH91
976dtk+PfJGAJpE4KqPJI1vqz2DfQLRvGT0WxpOVHpPyVW7exeap0/fAkJvkVCmnTDrHBZsXrc1O
jSh2oO2I26Q+1u0vJbyPBpRpxruM/S1U61p4kUlp83Jk3AxAv/wVw80d8cOjL6v90lEMaU+W+lss
fhsoFA7FWy0eg34ryU64m7nF4hmys1qva2VvlM8JXsRawD0kPwiYpmlLvbOtP2H6I5mOjC99xpvY
vQTKm6kgVQN4FRmWjyx3sYPRmHX6p6n/YUxPofQ8Gq5VndLwSRoPIdGsfs+VD92EU6hvaumsFJiv
Dqe03rbKQlSW6Uh1y4wwSjeGvC4gNBcurEU9vJNOaC6V4KTBbaDc64oTXiGOIu8wmcie/n13XZnJ
KWDAmFxrBoyOb7lLGwySWCZVSuWWlI+isAf9r6yguvV/knHftPel9exLK6r0CFWVAvz6GgUsVM27
lU6a5j03zdEcfuk0QG+OB7434b+s7fIgp2ObNnFeptxy0qpTbR30wGPZL+kveIjEJocqfhTTkxzc
NcsO4DdF705XUZ2ET21X0b2B1Wml2Vq7+fdLM74f6rmJiaUYuuImQPqL63cYJXhjqdieLfOAkkJn
/kyRNZYZi/equnit+hfT9XetO/zskYhaiE8Dmml2adzp2KVnPjSM18GJ2gWJQvTorxOHIQd9KvEd
9KqCOQstC5rpWG2sNeC5zRGpHC149MJnPXKj7q5b0zBIseWAa1L8DuoPcrRQeVakrVXv4/6lZdOl
xrJBaxgZ6pWlvGgIz/fjvsIBply3M2Sf4c9z27/67S4XVRRDdtjl/PstXWGf/m31zk68QM6+sYQi
A7OGKtDbc0MHMmNosvXHH43ppv0TAlqEQgYWA+00+iYKSKpHzFhrTNJCl35LcEjKP2G7jmdOTbA1
48O/F3dlTP91cRc5Gxj5SaxKpT2PNIATeS+pf9BmLpdmtzHqnS6uKENETGcMECT1gkRhsEdlWbmx
+ZZGD/9ezN9p0teI+XUxF/uJaW/eDqXWnqdwr5cr2noM6zOUIKdlVjPCwS6bMJVA1l+13RpIszXT
rLaaBMtxK9k6Pgiz4jj2OL1wZN14uqyT2wzPKzDCr+u8KB4zX/OVouKl+fWpTH/72ZIZpizsadme
0OzkZC6D9j7slojdqf5zr57AE0ACEZyhc8bKRaXpxiZTrsSIeZ7w35vsovZqm2T0MTdlkznzaZcX
6oSWwXYYXuhyaqXz15GDDX8UM3uYSZI71HrbYYXeJs3KiU6kjTUhOneUp9hnSiQMLLhz4SSx4Ehe
Tai63QIfXj8ayuzHzEBCx8Hya4UWmpNSKJLVnrvsTajXabNPRrzaXCgjjXRXlWvjJ1dmtLLs2toO
6KRC+AcXG4V2KWxRLEQkUDp1ePCGqxC6+42X+t3RBLtF8T/L0y4yKME3+1xtjfYM3CGaDdfb92mF
bCl67tkGdVnVDso1LmkmDYvlNPyc6hOKSBKCEtUSJb5CW41sR/0Fjnbj9MnBL5b/PjHXj++nFV40
HHsvzvVaJbZM/a5krhXTZUMqMKgPAy4wSwYEUb3LhzuJsNqvKkBNOvpaNQy4qr/xtq5wxr++rYvq
QtSLYogUsz1LsryQa2p/lJqeFbgh/r1KHxlyc0aPQnoKvJ1aLal0JiBgjRMcPwYbmlRFkFYctXqA
FnziHuknB3pvabjlpC+QO5n6B7Rr/v0CryBevi5a+boDA7NPZUngE9fLnmY4PGuDue0DEwFYzsiU
ptyx/hqu5rD0urMXnHRwMG5Q7H3r4f8A0JwXY4oqPgsG6JuL+OebWTyIgdBy0Y94G0uPBeUrAjrF
W+J4m5EBRW3sJeveepp1/OP6MfbvfLgcpnqcuN9vXO9XJu1fl3MR5iCEBoI1ejhTbAJplkHma3BJ
MAEAsy1HuNj34z1KQ3Lj6uMK4b16I8t2sCVOwN3DS66UbnL8r8deIoVkMVxjinbxwcRqEJtc4R2J
2b1I3giZQa9XrWnrPUTGTFmgjh44aeQK0tPAQNs84lPnozlbnjREhpxCJcqtbzWbbi7rItnvQ9/P
WinozoLoxPWpIVoo3vvgqEuoRCWCbe7Ybsx2bYRHap+zWh6Qk4sxV2dGykhkRgY4N7b2HDy/3aaf
3tScvX0CgzaGXozG6Hdnwn9TPE7s60X9Dm98CtypepBU2+pWmAxZUDQWmKEN5oovuhqw7u5nWYC/
3Jy82Q3RofOJYfBSbwHOrsevT2u8SD+8VG9zdeS1DR9WtQanhaO0xWx+5iJ0i/GXGjo6lylDcmfc
xPTk45833tLVHNaUDQk2v/HdXc5I2yHptbDj4uyXJaPrBDrO4PydgM8a5nggInaH2rRy56Gji5/G
UtSX2FQZ6NFQtuDFUnb3efFyY13zWf/29T6t6yKaDmjAxpUcd2fpiDxPPi4l6RlskFfvzXGBZIRY
k1rY3uh2SC4ARMY6jaBKBWyeB7B7q/CV9p8nUas5aTK3pW7BTa/o8xEePq3w4iQKgiLIY5N0Z9ou
ziuIrPZ5Up5TZCeJTh/6uIkwpdbX7TPkeJ0554H0FnvIAnaJYWty/rcgBIkVuV7kGnfqsXpvHloN
/w26Qo6PZ1S3Mt6Ue8Qqb0Q2ZX55/3q5l6e1morYrHm5GXxQmvuBxusFIGtnnNfyIcRmGgTPBomS
c/Ji0TpGnLPcBMExj2dV9uw5rQ5is/VaGzVCZnjKvRitFdmW29W/t4F6axtcHOI4l2L0eKLurCyC
RylYKskqRCoPoNXwo5sh3kMH1ncJLBLfb29yTeGuI1uXnZ7OE+qQa9WA+tsVNk9RaDtkgOrqVT0D
MznCGhsDPD8REFmg0duf9Z8eLsioe1l7vyiWMNor8r54GfzO1/9+rCsEsa975+LcRxl9kzFm70R7
SCdh+TF1FtTEbf4e14vhHHyUT4BSQpDW8cofV62FjPXKrGieIW23aC23V23xEcxbUEDgXqY3Tt8V
dtS8PkxauIcl6RuXpB29xEDnlaignChD53uvtDvNlesj7Qh9N9MXG/iNN6lA84N/35n//cOXtX4s
lKNpBWnHKA6kXbFJaZBxyaZzJ71ZYyAEhq2LF0AybsXi/2Gr/eenL3JJOa2CoE/56ah4zLPf3rQx
p+M89uopZOKfcQFdUF/j+0k7jin/hHLvU/Rq+M8mFENrayCEkAaH+nlyuIU1yZYGekbFuz8cIscM
d7q2jwOnDU90enOsm5sHaUD5ZZtLi5auOOmqM6obpTvUwz4Vn25suO9wki8f9K9ixKfLUO7lVtA1
Hg5mBDmV5GrDWak2vr6IT/JSjne9tGLLR09e64bxHs/PgP3nWM5NXO6tvXVJjlRjTajTgL0FWkVJ
aOmoz1hHICIGMC1JFvprtS1cKVr8+w1cv2qB3AIIpgn7jZOZqq1geH3Vnctx062QvFMHTtxaGXEN
qV1hKaf7PN9jewYtv8N37WfhBhDhljeWMe+ibxv80zIuQm9jCYMR1mV31nHkxvto2PX3+qtm58fb
mrrKrR+7iJ5RY+YWoawDae+vIXKUyyJ0VHGtQMgKwPogpq4wpFkwQFUfzC1t8WNwZHRE7SJho0Dd
0ZbrULrzprMVb8TQGWMGvUCmbryUq6nap5dyEQ77oGwmQW+6s2meJ/x0xGHz/zg7r93IsWzbfhEB
evMadOHlpZReiExJSe99fP0ZzHPRLUXGrTgo9Es1uhpB0ey99lpzjgllTnKYhKvrKvvBOLL9YfX3
qFcozg5d4gKuSv9dEwE2s6Vi4NFU9WwFyAXLSLv0tLwiq8BXHOVXDzxH8ksyCMB7sRYR8kwEUW8b
fEP0qOTXipNJ+VZaMG9ehKcCqXZ/Dz0jp9IuK0cZNmTdzgGt+dX1x3v5fP7les9qJIXx22DNI+ey
5j4VgCH5krRXiJ2cPNrsuh+vT6i8if2VHoxi2xRrBoN4kDXZlQZv4innm5JYVIzUKV3b3Cn8/Oo9
/XvmxsLz5RrPqqRRjfMsk4bhIUYQJQ9PmL5J6ra5jNbGdDQ0dLt3/fgLXzo9TRLMxeeeN7LldGwL
DEhIZIQPRrgs/i2JUtMdX2nRMDhzJMUbpXddTgBa/hw6z4qQWxfAyePu85/fz//Pd/TfF+Pso82y
MJADfeKP0DyZLF4sehDfdDwgz0soqUrYu9x8BuJhPGE7Gn8imKF2oqB66/rPMDl2yLSWxnQaGKu0
PGiKl4sP7eljXGuP/3ypFw9iNFnJmMF1af2VrnY6KXFGJ58uxI3yHqPCcozqJqEHzMIGTNsns7mV
PM1YqYwVFDt3umitG/cA0vXBp0F7pdK5QLuH0Iuuf4l5vODCGMw6VOpTvTQYAr8HyqIWZBFsi+Ym
tXaRfBSsdapuR8zQz8MDujSwRJW+FeNd+1rGpHa8mLwewRpjpJXeNQGl6GrSVm3rJvjORockFApB
mjvBq97uGlokBBg1HFPG/IcSziuARJLqoNYcxk1fbgqGewSv2Fdu+qUqFa8JJmJNIsBcP1tnI7lK
OlGSBgzM+cmtBlo2dij56qFNbHQoG+HG6BF6/a/E55CiQvgsTT/W19VvymrFF9KN8VtdX7v5FzsY
X6/rbF3th6yqlRMLWhM6Mokk6fbUrNXTAcIiTTK79gV7Fr0k8pTaR6QpFJTVntYQH+a3MWHeHZbD
q73aS7MmKEj/vVvL3fxSi1S6Mp1OiTw8zCA2u72mt6uRMYDYPAcRzqtfcl2sBllcBa2DJDMgljAx
vJEDn6ytkTEY1d4ACLPq2RrUh2TeXuscXFA18M5+ucCzxo8ez0I5h8ryOE8s9IWLTnyeb4zybpCP
quhHNDQmeZUrd4yUMXdvAvO5m/aEWEWM8LP2PrOO5FcVAf/btnbqxrHupp+5U97IshtYj01/k0Aw
tvNrDeULELPvV75stF9uraqrbZvV4lLmxcdC3cv6jgydolmToILEF8wDOl9qO1NeTcN2UFzkPoqx
GvmocGTFPtT4+VV+VOkoNyRNrfBmwz1Ub5IjrOrAyxPQwAvzUM5u9GrT1uuStOVNu19IDdcK8gu6
zQXuTSuQXiCT8z8N1y9/TDbmkZ5O6kBUB6EMLyhcxuTF3HbIatxhXVnOaWIALm/T3FPsiOLxLnai
pyuf9qX96+tFnC39XaTVYqhzEZ3Tkdiixxtj9vLThjoAydJc3yYFB8a7CTHxMlS+FT7DBWVqp9Gz
lH/SrMd3Bfaj3ovCa1X9uh4ocvEw//UKzxafborDWFV4W8EIu2z9Folb7xEq23KFqjDDOp4/VIFP
055pUHdknjC/8V0pza4rtipnYKe6Z+PlUhFMlx8QDKj15JWQ7ho2N/+f7+fFmenXqz1bksbIVIpT
rS8dr/je4isuHKnfGsFKRQ0NdlOjAhcXw/Ks0ZR76lm1Cg4nd0F5W007gpOLbl1ii66Vx6C6FfQP
pXlMC44pxCC68bTuUKeSjCbtkBca8qawdhZIjeQNgvNEt1TcYMVRJTJGD+SwVs/xrfRs0X7XXSW2
qyPyG3aX5Jk1kFyncLDlYdvDJowJQKp+1Ix5Y19FO45KM9okyCkSeOlrMfCF0gf5dX2tXMqj8+PC
19t1tlb2idXnhqAND+MdysiMjc8TsXglL0W3HdDjMeiCLsQk0Fbrdd1v8ugezxeg0gWbUcvuted3
ccrx9YLO1sb4VATD1PO2JZvqkbYAVq9q3knmOs4AXNzo+UMH+ai2wbQm5BC77ZGpmxMfxndQD6fM
0Zv1CE/V518Kn6fa002Aqw86n89VCcrF8Ro8XCyFqqibhnJ288K+qYRystj+3junzR8ENM1wXhah
nKh7EWxtWhsSbz5KVfQZWMCAolUmntiN6qXvRearlnf9of6ZY/z1UL9c19k9nMxetk4R16WtiBo0
q4+BxBXAjJslqRdMlbbCW9AXN6JwE/b/h4PDxbPw1xtztk1IBLLr+XJjinnJhxzZtWa3oF1hAoXJ
SKNZsH+/B+F2SjaKPR1bsI50xq4dyS81e75chno+X9SbLk/M5T6o9wT5uU1zQ3alVwb3S0DH2K21
aU1tV72FztXZ5qUW6NffPjvrTWGYZt3MTCt8VunAhQiZfWq3+pmDiV/N+4COICTTuyWAt7ofxX1d
baTP9PV60ox6+TaoSIeZfTH6OlvAi4QcgioXlk27FFxLpMHHYjU+jGjdFXOdw/9ldal3ocmzANEz
3XUnyOunD316DEz31NmFfkijDVlKAWemxYOG/jaYb0Pl05LvopohWeLmJ+pPebPQae+sU2In9X35
0Oo3enEIKmxsx0oP/y8yvEudJxRvHEdkWeEIcHYAnNOgklIpHB9S1HZQMJitWBBhVk2LKhCyyFr4
7OabqrlXO8TGEmyQtNrU6tVZi3apGfL1Qs528qZKtFmYuBBo/7JjWQd9eJuk51p4mHB5KvuIRNRu
XbNGJclrP72WBKbZi+1PvEvmXwyQzWkr1z/Dmbp5eMFDnRPsljlp9NPIP2dI0s8WWrFmzWTyUaFR
Ibz2td9gIssOo7DTu8gOlacIxkMA/9PSj52yG9fDNbnNBSesQtm0/Ae94d/+4LjoExKo+DMVxVWs
Q9jd99zy3u5/T2hLTzaam4Eo1+pWZTwvbzOF8ME1NChgqLa0Dj9NKK/QXx9HsqgA6CGdIzwuu6tU
CqBuF+Wkgx0rmLZY6sbHWto1w8egbISWaVUvOYufJiJ26yFRVEfU3NT6Venw1jJ9FTR3QrlbxOJP
xV3ktgAfbRG2boP9ti42s/bWqzcq9Flp8qvE+ee641KvhEOxaNH/M+BI/xmEfy0mjfk0TYkKglKh
7+CrzcepPZihZ0j3mehgQcz12w4jonpM8Sfr+ylZ5zTeQxYFHJ1upTuQuYfsWIr3vfIkQIYq4Ycc
1atxxstreLY56FgIGMaRg6n+BSYL5dLqh6EX2Rx6Qh8gKZ/W6uJiW8Sfmn36BKF35fxqXvvNs6Is
MuO2CZffDA68GwVaBHmlxCsNkaO+En4kAZ7AFfu6wVjLjh6JoVC2uOBP73zTQ0mz0C9/1rDSl14S
TGz1tM0Y9a7Hp/6pPKBv3SP0hRmDgSDutVUUPMw/EiypituR3lq9yBbNqGI9kH2EgW4bhK5UHCVm
O884s1zTxXwvPMovZCZqwIqHjaz6MOHKAXnUpl9yUp2+3XXGHm1rfnIM4hxe+xa89Mp4Ja6jLFbz
7kRCxdM1zvKljfzbszorMPpw6kV95L6BWHRigobF9ZIGCSxzsRbmoY9PAs3YJ4Ma4FbXPvVLvR4w
AJBUECES1nt+QLIGEYOXlvDzXsY7u5o80S82J1bV+pA/FeJKrVYDkxtrG24Gl4XVGUExoST+EOdr
39cFw6ry7WKWd+zLB1Z0mTKpSiYi3mhiAH42GkfAhgkfPwV05IAlUqRVqWHzWA394TSuKCgSok74
b6QeulJm55xEoQyBuH9SpH1tHiG9t3gGwsXhE+3rl+lVEBwzI07VrQgUrzdSvUkZHZDtqu2YWvJy
mW9zZIvELHQHUjBH6KdUd+yo2E79RdXSbrEq9Dh4Fd3lXztZSPV/1slGoLUdKuUCQa4DHOkkTtgN
M1HD3lnxXpxcpdma+Vrp7DpZ0x8Gc27wd4FP0h+1aKdjUMWC2yDR5UHfnOrDybqpmEhL84uOTnlQ
9uzjgeCqBG4j57pT6KR3GIHe8nkrze+CsonQQO6FT/GmmlfwSIih1crf/MM4eTRmhvE9Jq4RNGB2
qIV7CYoZjV1eddFGSBzVvwIaNqOt346cQ4FFxnDdbHy6+iO/SasvYqZPZLPptNXKCO+0Z8ZVw30E
jsXwtedklzTHgF6HgoN3BQWFZRrfyOknp8HG2AUkt7XrOPeGgsbQKiQloZEfreBWaveTtE24o8Gh
xRfbbJAr0NrK8HCY1NsOfVwVBoJq0ONa1YiLTxscs2wUkrZrJJKRWWHWNfbCgmOEUzXGatIdHQT1
7NZ7E5y9ImJVXc2UwdNNdjpAuGfnNQgHZWQB0Jmeqicoqzl9JJUnLK+91RdKM6zq2BkwNCBLOvc0
nNKyU8MT449oPqKhnxzdNl5m3Zm6Axo9DQO1rdNe5PO3k59yg3EloJwmjYcg9c8M3+BafRGSq9oW
/UJXAk6iqskQvCXCks+KqjYX6iBtlNOD/NY3gOH+fGm5zXspedN+IDV0AU6jqtXNvRJ7o0rgxS1G
ZPzWWcHHEK06NjFMnmzuMglfcUXb7yHqj5Oytu7zZBdKeOCdCEZDZSfNiidRoTKSEHrQFMo2Uue1
+hKnjgfPSnZ1fijg+lEVBPdjsVFgftS8BiuCT6pDWLsKoZ6vpVuFTtsei8zGkZf27QpNpalup/Aa
CvHPwe5sDzUBbEJ01EVE7dbZutyl1Ti1WT+zLsOd5ftdEiU16X4ajlrkEhmk0218Mgz8ydImFW9G
hRlt0LzxYZUNL7oNcTRbB6s09qOmcmSFzJZuMwz3nT3ulA8Z6Iry1nNiTRxjHq7sxtJS7/919RDk
8BHKssZf8H0lHVSpqcpqhniNgoXvpfSXdNx8vFNEf7FP07wjL3oWACZO14wqF6hJSNm//PjZTKnU
5ZjD6cCPk4flhrBoT29V9TYzsdnEa6VWHNIE+tsUXXmx1sOtrtlMtlFQKDjXxeKx8lMEJbP2FDEi
Hzf0RRr/38wLTVmlow6Lm/Su888ynIJCa2JpfqgAHryzc3QEfm+aW2byOeCOxDU/3oElRgcFU8cm
9rSRDLt/Lij/gEH/ekqGilZRVpZe8dkZOkzzaQq75MRxgsFGY9MTTCcAy4knuHorH1Mk+zA5IuYt
juqZoiM8L2FKOV0nYMv6E/8AdMuGkZM9iLVXpKwSHaF7qrK+1tC+uDczgYHEKXHf6Id8f6OSSNSn
OotPD2GyMbAnMgx+1Z8GkGJLiiIQDaZsOIsQK3GpSubDHnCv3K4Lx0BsTyY1OMFXzILOPkkzluqq
q8P5IUZzYMl7WdqGCJ2ZlgEso7XvFuVmJvsq3E7i64nTViC8W+Yj5prpHvEsfko714l42Vdvlk5W
gg3MpL/Di15cOypcaqIDoQJDtYQ1/O3VOgmRWA+SMOHjBZTTeHjzIT75hifthCPnOZrOL0J/21iv
Zv9qcKJILBbBu9R8Lht1JZZPtSN6GpJGYptjQOqBo4WcHF86di6ZTV8jDjBSb+Pn8bd5CJ4AwCfI
6RKs91cHUxfOvKCiFEM0zSXs4fxDiU6KIlgjS8lUkjc8Yr+sjEPuW3BBVhmytdk1BgpWErasP4fv
WaMS96+F11ywgimmLqrLUEVmGnz+8MOgnaRanuYHyTzoBPvOBKVTS2yXMW5V4fC+1qa8NDv49otn
LbbQrEJl1ljGeM+o/aIaSzuwTKe9U7Uju6Dhtk67B1Q61OTVVfY1LfPFRfzrn3y2PAitXphMjOeH
2s0e1Z9C4s1P8MrAjjSusg0Zm2jr7im65me5cJL7+nebZy21mscdKsvfLeywoxL64mh7Cf22SOIO
o4iOg/e11eXSKejbb57tV8xD8yFT2G1VH7qYsaLKt+EN++8AUmweb8KETkVYmtKWutJCvDSq+/bb
Z9tV2/KQA97wBy3gDCS6RrCZSNBkOVnSVOGyOLCdbNbixAFxORsvSzeagEdSudCS4feD0TY7hNw6
EOaXnrm10Z9M3DPXP4KlJjvfML68EeZZzTac1P9XlJjkPmCFLlj63GAz3i5BoMmMjv3qk7lUSXz9
ybMzWSR2c4kue36wkPNDwo1RZJ8el3hN9TFbpZrLtpRexcFd3G50NmdCshBaEXbzfbs5jUapSkI7
P2BydBUv3Ulr/XU2b9HKLJFC85HwvlWgrRM3QLG77T6vfv6X6vavV3D2h0+hZglxxxUMnuKxOaeu
4EamF5H/5hTabukzDoR2t9mPXL3yCf7pJP31nL/89Webba5BwlOabvkcCFVPPyI4CvQ5SC7fyNme
wdrvzIUEwc7fYbEMnhvh/tqDv9gZ+Pr3nzV0er2KdF3k7wcZpebQVKhKbBVlPvEqNhHKvHyQC6f1
eNuxKjSFM/+ASGP419/BSwMjhKT/fRnONv6uzxSCzbgdHOZTiRUizyiMGKARQAjbaaQ6csT8eVmv
TDRX2nBEpGJBo5FQWR0CBhQZ08hl2UqfQ+xw1+f9l58YLk72SIsaRTxbq9NarHS1LHlbBA9agWyH
9B3S26B8ttRn1W6QbjkNOCeGuuwUftHsh+GGXJ04gBx8dTJxqVIywQYvW6ZiYsf9/vVErOGFnOgF
ebhZvmC46JzUAPse+2NkLyWIjrw0sOWN5mu1LXab9KP7N7B0kCEGNSOQVsVkfvz9KrSK5AlBVxe0
BGWC+UPIvLG8DZKN5rV+7Cv0mLAgso05AFPF5A1I1oCEjC4QyLtrdcylAuLb1Zx9z1YVygwRtOWe
qIh6duEWSthesvtNQcrPtcDkP2XR2Sf87efOHsE0tqo2Rvxc86OFUiCTI0s+On2PVWzY4z1xYcmH
nq4TAuDK3WLWfa/KVfizitz+OSGMZC3BVapYe/LVJxQ7YO6/aBQseVkb2iuFviJblUHM76BfwSBQ
cDjdy4EPLQUVEH4e1QX1QDo4Mgzq36F0sGWIN8JBuIOoBjnGtJM7sd4C2mh/xaZnxDuSajNh888l
+yWdzre7cLaIoBvqirjlLsC7YIBAHB6qkd5Ocrt6NOF5qxgAlwGO4leyb42cXm5dqwaskK1Mb15j
+Icm3r3+81VpF5b2b1d1vp7EymQVCi9m+puxpaTua+WO0U2JfOF0AxWcqD0XVasCvCZ1NFikhMaw
2slAq1Z4L/rWTUN/QdcBrK8wyq6mF+M+JcVeWQ0r7SAdE82b9GElWjdt4RE+lWRb0NgTRDVKt/nH
6Aj14gmV0aKZd6P5Ova3bXYXTB81j7OYVpYjXHHp/RmE/vU+0ohaGCsGZPmzCosghVYaAp4E5qDe
FV0OEOrozqXbagyvHnvdk/pdW3tT8DSh2smF517ZkelBUnr3OVUQWCuIllRjp8ytlacq9enYkFCL
51mlI1w5hUxXcN5CwHSs6SCZKJ42yXRV/XH5O4ZIRMcaQpx2rrA1DXr8QmOCncL1vmnf0s+OVp+N
43ZBvggbQ3H++XW5NOpeUir/84tnBWKRdHGcmeRm4poHe/FrYaC7xjp5iH35Xb8Jb5m2t8ZTdEQQ
sL0G6zUvnL++/frZKmomhRoVKr8+8hL6CtoHlnBIgqB4A3z+NNO4ntFNj5PDHI7DY/S7zHZ66kzg
PD7re/1n9yCE6DkcsbzPzLumcjskhUzqE7LovVxzWkxQwqoHp9Svk4w+JcBycpFxRh0TQr8yOySf
1NeR1XPmaACdDKsmWycsQbnLlLhoVtVu9pI1vmPIX4VnWq7W3JwEXyv2DZklyW5MH/P+1tJurXJ/
kj0hPabtS/JWZO9iekP/71rYuHnxC6epiQMUqhCiyu9bT9yGQ1sHbICEXVA+9vdAQPbxsXkMsvVJ
/xxAd+m7CiMQZcwMl9ODbEWrjGm5VNi0Gi1hoSRCkNxGWGT87EP9Wd7NoK3Ke1qNp2AXJK4SIKI5
1hMg150muSKI7MIeRLvk/yv9NGYHY3j9LmrvarNJ7mH3iE6RryiUQIy2g12InBnBZd+p69CJfEZM
tbZB2WqdbOTKyeQUTLrLm4mhS4Wmdm5J9h4OM4F2wiaMiGG2oVZc74tdqPcxhv73zp297GGXTsXQ
87rNoLPFFKXeqsiALyp+tO4wmKjgPktPU69u0JcU0sT3MG5WSVj5O1slHKK2KCKe2Wjjv7caGr2I
BFea7JS/w3YF2LyHp7mAgE4ovvVDkNxWw3NEiUzfyXoa203XeGHkVuJb/yGue9ODDKNBrIfXu7pW
Hv8xyZ6vp1+u9tzYHkljkwUT62mGkUz2FwmVJP2a0Ei7kNODYd3kP+R5C5+JHChcY750gEolC3fs
CJH8k4GLXOxB1TWWE/TYzokr3STkqUree9YsDn2YdwSgiOmhy351w2E0PWWVtFslWI8o7+kD9YN3
ko9j8ayVT5mxz0A/p8HrtXOQvGyGf/2hMvFrfEmSYv3BEn0ZyqnBoKlBLBcLWZ0TYOSKP/uf8Zr+
S4nYo78Jxi3mfSTKCcV40KzTwbdiW6r/jF3leVOYz3ZR3EM0udogWUq2f7q0s+oiqrpBNlMuDbWT
o/9W7fLkh5wLND/4UYQe6ZQv12oH6dLKIn+5HWe1g2qMwpyN/ObgWe90KgiaOjn9QEXgakjGl3YF
Rb4TI73xxMq/shVdexhnPSl28dBKAn5dPbD9LYhdH8dNanfSosLuxNd6gd0mOxqHtqn4Xf7zygVc
u+Vn5xwxOhWt2CwX4KdIPgEhMat+SmlQa9sG/+qC4bqmLbh0/iPs4D+voH7WkWpFgkGniHpt6T+O
ptMTbjDdQkYQjE0071DznqhYcIT4FQp0ZRPXbwFMpNRcm8mTQpD6U9z/0Os7eMK0VC30NnYirCEg
tf1nZ7hifqXsVZZF8vzFVES6VgqNcmAEZ3dJsOR+aA1xuUvCu5F4fX0bxS5rmOJNsdcw5LJzzbZI
9uMUr9ykyfOUYQPEHejAhhKd+Ie4TissDDdqfzsIeMqFigPEOuuJUPCvHRcvQWOsL5d7vpblM49U
NU/L0Sjw4+Rwk+5iF9drmLqj7GXWK5HxFvZdRxb8VcYkWE73ZgfpNUWLbisf0oa8e5VgB6JIh0/x
qp7lwqiSCDCLUExRXQrYsxJo1uTAaCxA1hFCEfuE6z9kn4a77Ed8hdSstmysw4/liJ8SCUZedbK7
dqC7fJO+XMTZ+VFp8JUqvP4801bnbLAtPgqvAQ0yYGV3o+c8OQ61G05rgdcMjdoycI7ETUoiDWPe
RUr7q+fk19pFfg8UPK5SZjjW+l98n19v1dmx0wi7Lk1kbtXyqfT3TQT6JT1Ydjav9Hfmfutoi8fr
n3/0UvPj2/M5W4fNHN6adJqLB9k3UcbaWbONWp/WZJweTxwui/VceDlW6+ZOdNoHmmaQug3qRAHh
xs21UcHFHYt5BSFOjCwMFofvxV9Ra6Wcm2OBvnhwFHxL5ANMAAcg0hI0JrkaGbJ08wAZr+ofKkK6
iGyGiTis4hMEzokUk5Mz8W+mx/rl39wpU0TLaEoiAbtnj8dUhbmIJS4t2iAioxrknX2ttxH54eoG
dj1JunMHp3w1mUtI11M4UsTcNtG2OlzbPS+NaS3Uov+5lrOnhqtHmMqZa9GfIMgMgATb8dVoX0J2
9moPzKjfRM8QmKTeUxfLuIibJ6TpRtoPJ4cHahKr/GkMB71yixRx0rWOzYUOpMoaCnt2USjwPJfN
8EvlMZ3SRh2zbqEvLgnrlOfRg5lbm2bG4zfd5TBUEt8E3iq9YrJf/OWtP1eOJM+umeGFT54lkMCE
PQ3uPz9G4+8zGVeGB1gHdXcBi5tnYZGmLbeudSOyCDaij+iIIe6d1G4SBc8/vH1Pqrcs/Xm0ISM4
u4nvDPDwgk0TsBqO9Se5MKvZek57RzFyThSPnhlFLBj8pdUELf5ejD+U1u5ql3z3jiwWSNaRZxzo
F8HL6CVb/KUNrkVXUYbcD7UQmwZDKoWUhGMQk6ZOExRLzSGEATgcy+JHbrydFudTvlJSQqcf+p5D
RPuSDTe8W1eOzBc2wOUGWYYoGaQ3oC/7/ugU8TRmY8AylDDxJypOHQ4NEJd0ZSEu+xUhjEpHBOLU
MATH9Z2DcwyJj3XsPVjAsFIx7cLtX6cUFupmVsBpYt7UAYZr012VvuvXI04uFBlcssET/bN0yOcd
3IgN5iSmLGLJZn4uYKyPG6PbJZTh4zqo9uO4KZm14BLxSKbD8BTd8HiC22XoyR7pFrREdqJJc9nP
xfsTUY/Keoi2o/wrdK460f/cv+8FBnYEcsYwRPL+KfrZEhcPyAlaHZ6hOG8y059/G+8oB0j4Mre5
WyPOhluxEfsbveacIDyPacpmjnUhO0rGIcbNUhDpCUAWWlkP6/hj4nS8a9/iLUlEbBbUsdLPGQaW
l1THovWU4JhhQa6EB3CWKgf2nJ6BHv881R9hcl9MP6PShTly0u3IuB3F+9jyJGEdFn9AvqPXFoeK
phbnE5Bu3Uq8l0vmaGROvI2GHcDyFXforiT19mqoz4XeDTeKO2VQ3yBeOH+qYaunsdaOOYqFmT/K
43ipSxulfh1xCHE2G7EwM7qTV7L63Bv3Zv2qTIfML6/VWBd8lMuFaJZoiXhf/hIvBIU8WlagQKBM
trpvAf/UGOwGA5rm59raZ50dbt/b96I6Nqe1kG5NPtNNZ3fZrpMQN5525fwZXrWdXjjOcFmGTtAC
jnX2y7MXiU6hoVSSmT/UyUtt7MzOa8CZLD60bosaFDW6cFMw/ApI2Fhf959fiBhQReLp4D4vdbJ4
XtrlQaK1YbjUK6lHyVK4hJRUaPYsz6qcEXCKl5XgSwV8kMILdIdOv2PRR1KRrhEEI2pUFcfE3ll6
0V0ACMqF+BE6HFVjlWOoT1JuhW+n3AaEgF1LXr2wg36/+LOSMJKCWZcLlgwCPJxpw1BqfI2tvYIi
rg4fhsqth7tAWAPPzjc1Squ77Cd9orUWP0vhuhxue8CCU0guoSebXjJuRPnp2kp8cRNFYrS0VRAZ
yefFUBulptAvkQjlb8mbC8eotwSj42zj8OzoEkK0m1r5aDC1Fa4M+z5HW4NUNRI4gDxoFjL+kSQg
+xrtS/37iMS9+3JdZ32mbG6FeB7ItFgm/jJDiYexXnlxtOlTFJ8rq3SMe/URlef8UXevirxBtiky
xYLT223nHyGRKmgR0H0It9qteMwkx4iJaXVNy7YUJ65cA/zt5OOcMAAkXQ1WvFDzcv3LpA9pzJJP
f/bhxHzpTROUSx9gzncD46wWKHfLMfRWTI+mIzxxqcpPAuRZXKxtEXP2XDhH127kBZnK9ws5u5Gi
XMlTLDUFbv2RKxDV1SBCSJ9q/4TcNXkZHUtw6wcD1VZgHGGrXT+f/d0U+H4JZ7t9WpeiVeT1cugI
fHXRGsoL06Dkg3bAdfcAQySbrF79Sh12odL//sNnH+DYh3oZDDwEPdkKnQ/GGj+Im3kQCiCKLg76
dpUgvbqzfk2yW9oWxU/vxbZqbEiOjKBkYyIpD0lNmba62jn7ewr7/erOin3dEpVmNqqlPQWWDVqM
rcaM/Rw4OUb8yDu+UMNDhfHSFm6jQzJiE91Gia9fy4q8+I6AGVMs8qA0gExnD6gs1NK0jIID2h3t
7lJc64oXaiBKV6cXRnGu7CUoWBhT08yxNuPHdcz/BUGHupDO/nMJZ4/KtPp+nGVyBlgry1VEk1Cx
25bhpN2TqCS9te/ie8TT4gkhLdmrGKHX4+7aNnyBHPT9Ms6eSVMKA7my3AlglW4EjzRf/VES2Bhj
aLzvlri6q4qq5faeV2tf//azk5aS941A52DpbJNH92qZq9pHwO9MblzY1dv1o9MF6dj3P/Ps6GTB
NI3CgF9sEGhWtxhxLIbGHBFWA1Upf2yDGXlz3QZ0sTD9+qeeNSjTcabQKfhh0NTMVguOlbZIzJp0
38q7tsQy6C6ngM4dBjv6QTqHnPzqKheXSfSCT3sj515Hl6S32ye1XskWKW8IpA34VkybfJO0DlLM
+1th+bQdGFhitcTqFTKBAE6m+epm2C4ANleWHTPZE3BVPS+RHgzOVsm+IzJGFn0h8Aju04N9eDoE
440UEGi6xgHUlN5E/auNa7m16U1c24svFlsmmzCn2UVGK53tGXNtVVI/JdwcAwb/3jzRDlqVb6Fr
ufkeaBSH/lbD37Ai3QpH9pU2zcUt9+vPn+0UloCEt6/5eYOAk5nWsdQ6AXNd1WaNZM0umUk9kDJ+
St+C7h5WtDb4rOOJJ5msmUv8GTGWXqLgSLyrllyzobYzTh3TLjAPCzL8tCYBV7TWCtpMd0pohu2D
7pikbnyNUnFhKsoL/uVWnq1ow1QFudxHfMdb46HZG/xejB4MsBxcfCTv9onPSyE23RExlcmr2MQ9
9MahideFpR6veXAUgoNe7gRhW4VHYEJBaY9PPH9oiv14l1iPCU+HUwVvoXKr1Iz3g/tZeZElTw6k
Q2ESG2SnzDMXnivFvN1Hrq7shfwhEx4WBwzW39DuTtswDu2Bw4fKXS7lX3V+F72NMAaM/ia9kThZ
drtWvDelX6YARpTzl3ZLVuCkM+5djS95u1PVm6Jglqj58EP7X9f6LNLVF+NsbS5FUS7GNl6Ovrns
z6e3UEI7socLGzWHstsHwm3d7VXpThIyqB58vxLdRblwsbLoPlF/vt6+CcljUbtz7fWf8fBaY/AA
gecEhX8SDpW17v083Aj2aP5WfElcC9lHHR4nPGfGukeRwGe8E0p3Mu60YPnekx+KsvhNscRtJNg3
uW3291279joFIZosIH+xOEX5c8Becl+kmwHlRu42P0+80NmWuFXG2NMvg9rr3QwPrbHjaYvPAv6/
1lGq15PD8rIccwzEnXS0mR4W+bYGR0oOpzU5o/EuhIdRfxqNjRWvByyUpaOldxZKCEJmhBWLVsz/
awsGPDn9ynovpf7gtpgbyDdWjWcvhxu0bCdy8ijyuagwcw0mkany86TVq0b8oUzYo/DRxBZHF91y
rWB9mraD+KNfBddKgL/Mq+BPiLHGtsq6gy/0XBIWRE2SQWoVHwxjQ4bcCRwnSR6/cbxhN+uIgyan
6ZHzFod+OxUILttBbJXpotUAOklzyz/SV6iJZrckNlwf8ZwfB84v72yLHAo1VVSTy1N9sfAhoUrB
aipWIg7qBXmom2wUvkiO9mPyW7+pN9m6vGmeSGUCkCzVT6X0Kw33o/oU34zrdie9Jk/DRIbQ1fph
uY6vW/mf69TQ9BuIH+m9nK07ydzNkTrN4oI9iCEfKr7WHNAGeYIdirtlNqJJB6lwIoso36ta5b/0
VDRrRZ1oeRS5i2vrj2vpS0tUTEgNy1XZfJBA+u7BdbyYLl7DFnINjbaW6WfTHXVG3pWL7MtgtXtG
KqZ78bv6ayY5cXfNv/qXjex/r4i2BmJDMuLOyQOhVYRzHA/mg3JT7KUboyBivD6OzwXJWR+VtqHk
CKclxgw7Gad6hiPzBGxgg6L2f0g7rx3HsS3bfhEBevMqOnkXCpPxQoTJoBet6L7+DmbjAlmKQsVF
X6Bxuqry1BFFkXvvtdacY5b5pe6PdQ1yDi2LXTf2rcKX92zE3qRBSHKREl1JuyQ1TsPpuCCOOm/m
KWu2jzYadLyWTO2vItxWkOEWw2Pyqj8HrAevN9YZelQPJHj0xOc+3MSFpj5Y3QrmpyQsRq4uwJA2
nTuMwT9pd++LoT83hI4K/6f9S4s/LOm4j1VqPVxfxtG2xn2MFoHHApf6ITyN2C332cYqsR87KTJm
FoaXKljIOZB7AklRnVjxpvsJXWn8dFV371fflUE1dJGFrCNbpXS8wHSsMpbRQ9UjOvA5k6tEsmQc
UAmYSmU/iMiGjb9CmioTODz7SvgXObs30MTYZzlJOiWGXOaAZFsPjxUkNS8jym9REjXVssjapuZM
gh2BMF9rGzKj7WwjnYYzeQ6tMavo+sqBkxMTn3zzC5QzE6rQgJHCcQzexOKXHJ3bdNmiTnVuD1U5
g69Su3hIH1gqfygj/wwS/vlS/08T7P/+ZHen5Uav07GQQ+vhJmxj5WTQWDCX6E4GVsNPWJey5Jer
dKPTliYwAS8fzFxX+C0LXoIBZFmZaPDLjQabZqEGu6iyAUMw/AuOxNpKvcMxSRPc9Ffu3VqS8hbC
p7AlM0wrF/q+eQ8fSA7dQJoWVvnzjUmmTZzhxOlz8JUfhI/fqp9ZDixqNCvw0ECZ+yNq+Wv5SINU
MstOBADiEiuDvZ62kF8vx0OzTZZwu0h8O//3qATcwP2KefeZ94eLspcVITbI1/GNh7RB21mQuch0
ZoviEzrS4Frkjln7jAV9eDCHV/0EOVzMnSa2hY/0DT4AHLyYwKph0zB6Rt1a33wyim+Y0Phv0fO2
INn7vGCAoKLrLI4Tofp9DQetX4jIHNNFSSpusoqmfdhuu9qhGo/JmLdAfi8mk9CkL7LXALmSgWWU
l+v1gP87T5d59yjVy+7mK/2mAWQgWw/KdJxMXwupNZpFZK7Q7JYENEG68m7Fsa1XSob4tjiG6XJM
11KwNjK7kNeQRo1F/gVzGs1ZL58C/NlCdI5ahINf9UuyShCiycWx4Nxg2tfx+TYdoIDryUoieErX
N1PoR0fBmrWzYfgS37a6coGKAqLQ0SC61KuyWUqh30c7aC9J7ATRbhg3uZCzqp4MOKgdNm5M2JWt
f0WqXYa+ajiAsAe+PbAeE93aXrNWII2kYJU1vsmZHa/37Xf9kA20Uzyt2fWV17xlnzefSU2xhrul
bUg6I4dRWPgUB2G5U9rPTmRDXMAH8fND9JjSOFwiUluiKA1v/v+MwxUDy3W9JnkEoGLGMVdwUuEk
ZavKWhrdOUHdEZjvlrwuo11df0h48oGrXP1ZvVF43WPeey1v4ro59J3dyTsQIaHl69zoVbS0niqm
bSksOdGRqicOMHKDgX6mdlXoet+SJ+NxfGlWw44Kq/PNF2YcpKS6arfUzs0vBZ/4tjshasV72k0L
LINx4GsNM2y/E7kzXgxv7AMaijs6laPt5zTiW7yYXBSZFVEqTPrhCURuvILy9StUF8GFgxXz5SD3
MsoJa9E9JcuCy8+WAjVBRKw1Nn5U7+S19E428S2mkeL8InrVZ3pBz6adDH94sohQjWwTkEpJZAqJ
Gk5jLYQdU0Ti1840k3wiQbxihchMDF20QCRZDetgmRhQVWicxpfpaXqTwWtoZJp4wEBYvmQJmoIt
euIWyOtbBMKp2zQv9Vd8uYrLLGOKzw/slmwFtwXv3S3Ar7BI+eVjIlzV5LEpFsprj0D05mf94xUo
nOblvN7jUjmpHzVk99A3yCPIXZ1jAKGENCHeprfwOLLQfYRAQp7o+QjhKduPglc+5ZfmmB5zand5
y61if8j1Zboqn6yd9JquRq7+lzk8qxWVVHWSM+agjrbjRxZqArm5PPkFtoD0RcQnT5yVPFvTKuFd
k60DkD9rPGy7LyN9LoaNAGRjOzrtaXo0qNJ83UtcOCCzFSD6/dMiaN0LWO7X3buukyoL+lTxQ18Y
Dj5l6ZZ3tq2hivjGwOpRrziNm8127ryjy4/fYkDJEGqnCEotypqI/09dBniHzamxRFuHCyr5bfqa
MIrUmhcc3snNZ1enz1N+Vmtp2aYnOd7wluMY0pfzcyF+QDtFA1VSsz9hV/ealQm1X/azt4zXH6lI
tlZHD+PfotW8GqtM5EZvPJXEirdf1ze8+91Tlb+WsDUiJlIFEvnJJbTkJoBteKf4JV31hrr/S//o
u0UROWlxCAh8N1f0vmXS8DzjiyeeUQ2mZb1cF8xSP/97s5G/VRHsNRIncwZJqqQzb2Mv+mt/U8xC
MbO6yy6tVz1ZM7xwEX3QzUgWphPuoi91fhSTL0JNEC8zPSB44nlMd8ZPKsFv2Lj5B5dMRSOnx7Tg
qtx1ejpNCINIvGUXPf2qPRZ/9TXb1ttgnW7KB1wEqT2cRWkxGTbFZcqSlB/S1eRmrrXqWDV8o/en
H27Otyr/zzWh+AD0AhCT7Jd/3pwxNKQ2Mbgmji+Q23Xy+TaVtlB3V+uA76EoYKgNi6L5KPVVgoeB
kPP44Sr8ggmG/VVRXi1wCzkKhnA3k2CundPBqKiyki3wlDY7zXJLa9tnWw1NJBYHcNed39cunk3r
Vy5sfupbmPdt1fsvdPdrl/k1zkEyZZdeXA/WYeqeJdETNsiHxWPTQ+OLdNuSBUdRNKeMXbOPnbB/
T6vfYcFrA9Ql4nm1jFPO2q87GdqEfWc918HzlSh5EWqd0MhO054AoCXWg7kISJ0ubHHxwNYxZjuh
X1+ts/zO4CwPz6O8/dNVdTqoASaxBq42R9KQWXv7FPDvaBu5WbNeCj4IFHmjUvYni8TNaLqVj8Pb
FfCzg4sYaQedoWxurVn1U1OfQE25GCyuvPRv//22fDPd/s/9M+BDYKqfU0X/+UAoWmZodS9x/+wh
2dIAQJJ0g7CxiRUvITBMn+Ozi85POTzMWmTOrP99Bd80F/dXcHc2lDQr1m7WlF3G67536fNklg8J
SmUaU0+eifMwbmM7l9cc2srcLuYZCnAcE/UYLsx87mHsiwlHOpoNShIkNs/8WK24Y7qjQSCV/x8c
sd+EgPcXffceYQk1yrAW/9w2rmGdFn4YXUIaopoXo5XgpxWsR6bCirKVK5vaT+V+OklMNlBFu1K+
iKFf6p7SfIrENmYdoQ5Ym5vfSbqpjB9u8R8lyD9qG1Yi1iHT0FBRybRM//kjN8JQpukVAwak0eC6
Vzkt4L9Sf9fT3jKWtXg09ZfR1mDslEe0TKTwTaMnCkcJGg/TotqZ2h5+sW+ule1YESNs10shB5Pt
xJcbIgbf2PWwdr5g1wTrrCLV2LasPftuDM0DIUlBmvfIfmuWtLyWvFBDuS8nu2K/uPoDPq+cUwCy
6fX1DPPm8Sf7zB+j8D++P04vQ9X5T1H9t3hpSZg0RZHis767ror9DDolFpIMIlsigzF0fsr00b+t
SvMHapAK4YpY5reGSJyoURm1RnzOVtZLLLrd5faWP2F+oxSQpj3aUUDVgrwopCUyVkP6aIdjE2xj
1qRJEA6WWi/C63pifkIuTYTpnmU3maE7KT3ilSwtlcAroFU9hq/1c7mRH9SDeeAcOVCkq5Gv0Ywe
MkCBYBhojmb9WQyPafAxTpsyftEAChn1UZ0oBfhX4M7Kxxgbm944pXQY9vWP9PZvg3Lz7n7crdKR
HnTKVHI/lIN5wh0E9UrF8sfZ5Et1YxRV+tUDqFvD4yIi8IkgStfc/Jzl/G34cn8dd0V+P11LUYu4
DhkHMI8hAscO+3S96g64UK9boKnizlyQApB6P41evi+1802YDyTQA2cyzt1SS7TkFElJlEDLWlrt
OgUWdEOF5F4tL8cY6cmEIpGOt0hhg93crnwnuAnewX8vt9/GwH9uwV9XcbcWDFo+pWEbJ+euWolw
KV2ND3fQt6G2kPbQtUaV6F6mg1DFKKBSZvbKT8S5b6PJ+4u4Wz7DW1bUgs6tAI3GuRf/mv70p+9M
Z5BJGBbuBQfTFtqY/dMADlkRq9231cCgWWma+r+osNLSyqeyyeIzB584fWjpfaTrasK08pbDWB/M
adlKkxPJgj3p+S6RiGHQV0wLAUAloxckz7q0xi4mXxkWYyWoI6ZA26Ysvab41JAXw4ereIwJQBNI
/FkTqhc1S3hQjbwmXS+vEhZhwtDod+XBvridhYlkhw/tKromBdbLDdtYLq6izFxc47M5lI4ePJsF
h4eg9SBR1FyD6qlsjCB/akrogKJBkRZtSCiqXX8kaAGnVVscRHoG1SWWdlNXLQqAaGOA/I2/1tTf
ppnbg8V5XjqG3bs8PGaRD9CqjZ1CtJH+j/h1kNkztmJUS57CVTuUz8NJK469sJYa1MELwuFzaRHr
fJqDFnUqvBKKbOoLvWtlKyoEquNpo5UbRVlHWMhikGHh9NApvzqAdNHOFI89dUJ1yYL9TTtPtH+y
h6T4JG1wNe2aizAC3N7mFdjUBQF25iV+hPrgXPeKT9+wA3p8SsRd+aamWypSoXwKgrXK7QgZUCXF
RtQhkNIyKT9T/sEt81R5GwNIvvoRbYXrF+e+gF+bP2rXyV77GiwsJCjKhnxuF8Bulofnm7Hkf5jE
qhdDe0G/RR0VnWhfmeKiXFeRrzAMoaHnxrGDqZrUywH5py+QFE/LJurfchN5JaKOR0rN4IPkb0p1
VGvUpTPZjRm3wzFvzDwMH/VIHtcippdEqYoBmATzlkUKSULg0kjEgYnN0sic4avcd68EtxP7JNAZ
pdoT3MAcF0r+1Wgf+SpMHgt5G+AxrhCvPpa5z0Dls90IOV3n2AZXLnqzDCl+qG3Tw4+4Dw50FaD5
WjanKdSgw3r0iArWnYo0yg6nr83f09Z80Q9D5qj66k9CTRXslFOtzYKs5MsYd4LyQvMgJVn2iw6F
sSufUloFl7pexCsy0hgcFm66hdudUpMdYjhMMscCLXODpXEqEF+GLhOyHDNM4aiCf+0+TQEH6vOt
eBwKB39luusLjx5NR79YqXwG0l1Fz3pdI7jNdgq0uiw7Scxrh8BJaS6n/VLJdnOoSoXK00BSEimP
vdZ5IuM/wM02+tUgdfNXCTn2g+waBYm0BGzbML+yfb9VnjKwopZd/GItGlwIoIz24KZJj3W1TWu3
jlZ6781saUR0NBFxkVt7MIam5JgvQBBV1R6rQ14uhNiO1M1QbZuWMO2FSoc1cCrlrWMS2PO96gfB
fBKvS8lwI3WRPigV7NrFHL/8LHz2DJiV1Tj3l9pfYzCwWF50kHs1UeTBFXOTzR5BVOh4I9ht07VO
Nr7QPO45Tcb7/947vh/V5x3MlBhrGKRffROKRnFkKbealTMvnxIGW8KgerMqv2a7qtYhsm21w0IL
ye1o0Eeh/38sXd7KweVulMuCVVThXfV7Gs9A+JnSKidLvYjBidCybGcxBvD+Py953gz+6gYUfTyl
sZrH59qJqku5ans/DZ+vuttffaCzsZMJDt6x4ZIJu5rnle4xcGybXn5iB5ITIFj+Q6XIWbigz8eu
Au9aAQtkXaguKf/++3r/fXu2TCxOjPi+84W7uoY5rCbJGUKpSgyhi4+gLKHi79PEb1mR0euv+swj
l8HGK9zivbQD+Qfv2jdR65/9+a+ruLtr4zANhqpxFR2pZiE6mfy9mNw28wTTx5E7poz0/Maw6S3r
pTcUmJGXphPlKyxGHO817dJrn9F1LVauIL401sm8rkSS2X9Qs/zr3TJxg+lAzxFgGnfnuTwetVCF
SHdmwVbsWDpYkdOK+9KzhA23LmRUTcvYoG+mbZN6WwK9yH4KbNbmw+v9eeLvi7iTO5lJoAJWSNmq
LVfnVOsU1bFgrcufRQrCmu4ulam5H9Ml74RzParE/uI9MoF98oTdhn1/22VduJCLrdqfcpClqvoQ
0eckebKt1lj4G+RBuS08zotnfG4Ft7nZ7DOZ8JxV+7G5sJOlh8I6jeBPTT0nhy2hlsQsIb8V3AiQ
mtku+vF7zyfF//redwbHulN1Lcp5tcoX2ruyQ+w98wzKxF69qDidrVUjLTlxhLSRwWENjix7ef7e
twdrdHBA8yhrrmL31PkDsHanMHYdeOXCDgUnb1cT2r/il2I9QyeAvREfr9pOK1eUbjdnInHBvu7Z
mi2kAhdrWNV/EP9Nh5t/RHOzVH+MlJzPpN++Lg5oAwe0rIv3Yt9JzYyrrPOsgc1hooC+pHcKTEhz
aoY7QZ8r9wrnsHQh/ghe/Ne6BTs+1atogmj+U1r8tYqF3VUfzZhbrRz4esZHt5Lw9ClslMc54uC2
0p7a1+T00/v1vc3Bgv/359492tNoSq1h8J15gr90rM3XTau6yXbyJofwnGc4CCHenmrx+/quI8L/
1H+pTqR5OiMVivojPOAZmm24UNx/aqjjlfu3X+Svu3L3AEZBJATXlLuSf90I82UIvbtqtromBvN3
FDhTtusw5HdeF/zK0yMu1gEbm1xuydlBjnjNDp22qoZddXtNDeY28VLbZMQtKe+AxxVzPfC9ANIt
B9lW3iE2npWdSRN+eKZpwXmu1hc0cK68xsamyCnHF9NctR8YH6nWXEUZ6+lNkH0tdzjsMAFhpIMM
vNPnKUpPLws3vEhIJJ0ryEiVazYP6eFG3PdV52j0qDDm4ugyFsvRrB2zIygVwrNeeFXtZ7uht5m8
EH2nPhQCuYBM2/sdB9PhV/0iR3b6JB3SdyARAfAciFPHn5Jnlbl5/e1tmBOVMEwR7XovJRJuYmIm
tzJmh4iOgIaWoerkEpuniPkVYq/43EfLaxC7ZK3hlsI1CK3X62v/CmlzPxRbcoGy+pEXFrYPzg3h
aLqq8sP+8L0Fz/NriVwjpxYIIPcA375M5VmhEZ97m+lul3sDAoJRLFyRMVy0FuoH+dh3m6JeTr0T
GRuJX8mOQYkxDAyPkb6XwgeNkgOTpp09Fpv/3uz/+C7ub+Lfl3f3euXdmGTAHefXa4DvHopAzche
osWW58+D9a4Fh6xe5be3m+i3s4i3caZqjc5IfSXKtxu3xkDE8E5iymxn5SYfNyH59cgZsR0X9S7Q
fwvNUwKcL0jOYQUwNqTVMH102l5L3PGn1oLyXVpgyQjMZuKYqklzn4OH5q9lykpKpbtFZnquYINW
oDhWobyGbjUJa6QkrJplv+lurOX2MHmJpkHs3kfMY4N33RiXoRV4r5Eh2abY78VBWeQMWZVqeaOF
q4b84+lmR1LkJPocF9Tjv8NcAf+8Czj8shBZybsg7uvmYiVnKduKbnuRv9C4dNvhYj0rLZGJduyb
n+Kncpq+qPHSi/Yl0/2H4dh4jYYLf9n/UuuDZuzlbpPcHq+N7jREnsXICWJjNdKwpHjpgQiwq+Ha
wmRENega44Llrjy3p5yzMM6xWDlUDTXtAmmA2Z6nD/4yR1wr4vhfXBn/fqC+veIOx/SZkJHO4G8h
PRg3eFAL/bUH/RHsStOvP1TgUpxDLUdg1mJuOYzy3eUc1vRC61b5uBWIdNAc0SJ8jyH+vsQHz6iA
ib940GWH/ejPPBTbDJCBwa4Y39KufdPiNREuDXZo4vsg7MuObD3GkR/Vttw4lrJuMXHz0kzPOiM8
krEZhcPUp+RRdtCu+VqulX9UvY9IcujO/HFh+NXVi2P/Nm1uxmeinjQGfsw3qqXIv99tM04+9AA0
hNhQ0JcGRqMrjmKUmjXKp0D7KkWAN1RbTefX9AYgwEdnhXTzqfiY2seenaaPaYeODm5k/JfBJxOb
QXrs4sOY+MPteJXseHrRja2GepBI1cJLdbtiKa0WaMKJ5AhvGoLy5oS5rE8X0jvJPCzwAbzCR9jr
KM3yfqc9K4mH5FAhNbDbwYBuSyb0x7S0p35v3OrF1dxJGvH1y1FhfH7ozaOAJuRNbjwBOQvJlw9c
qMwmKOyo2Egs6cpNja1B3DdwMswzYvSk/i0J+0l6Nej1jas4fhcBumlbKzARTk0O0vdGticGR8om
LmcZuqE6PCbVdFYDxRPhW5FFTr6BsChF/scPYvtbMys7JYeV2JurPZYEtnwp+ZuKhExMXsL3sfuI
SnbvESmcrRuedVuFP1Vaxv1828LKBUpbMySURXOcxD9f/jFoMzOchPRcv1RfzBdq5Ngtq8w6yNfq
9CgWvgpbjVsoeC0jMN4CxgIEOwiLLDwz7rRkjI72bZ2WbvlhPFTyWvgQ38hxIYV9WEUvmWzjvyWK
PeEIVN96sHaYZeAsVhPs4Slaxul7MRC19aUGS3DZ9IhMSCSgu0+jh8ZjOT5kpyz1O90W+lUgv+cm
shpc/qmfw12KDTw54JM3UrcLJDcjKLwO2bGxJ5vRaCvtIYw5QPB02OHzf+8Dyn0FcX/r7nqylhRm
ciLH2Vl50D4a1HNqNUdJ3U5x59RX+PYLRJETF2lHXokXgjSxdenSS6qcwi7WkfORrkxSeY6Vtm3b
Jy1klrPgMPFcvOc/7VnfTl1sWJrFPBsUpyqRh3a3yGuZFEWiJk5nqdu0gme0fkbPR/0kAIwEoJ5z
OYIuSvsWXY9LM1FGNK8Ttm5Xv+O1ZWDdc9rAHj9rl4nP3IdyDAfFKBhM2ALJ8m2yZ8nHVkvXIaVT
tStWNzywFEFL65A+GVvw1ieCcxlbLU0yWt8Qxox2kXkjwSCvCukAzRFLqDC+T8V6FDQnQIGvsSAH
X1n13PHs9IkrNHsQaAWNFkVZmY7WfhnSW4MlEoaPumDQ0j7z/Qhliuf4gsFYiFAq3mdB42ry1fLE
J/ahU9xgdXkT4rUJ0z6jP1v+Ja6szI3e5Yeh9sYjbPtY8iYabdeFkDwgx0Wsgl5D7UpkHr+N9tOq
0IEGBJOsb9Z6EcWrgMnhSfhqM8yLttghEYMRA2OEHBM/bQkhWF2pKuPInXI347m8riV1VyYXYdhO
wkaWN216SKp1mvrF6EOhMqgHw2htlC6S4IYFAY9Mgc/rWOrrrEBPlXwIAbbu/AWXakYWakFAAdNp
+pLX0Onkx1akk/tBn02KL2PHcr6TJPTGv4XIoxIb030be/o8PV9PFcTVGa6hMt5hzYrKRSKCP4tv
tpQvBMlNS08vzlX7elMXYfig9/wWtOlmhiKfEveAQDt7MmMnfi0RIwFHHPhxscnY9EFBzLXhAgTC
rfvFIFG+VOjgcg+1frI3HxpP9ArvCtunONPjXAT0EptsF+qmZ5SL8L2qPeXBuKiBXXBZGuvEdRWl
+M3nNjbbmN7ZvDZytEFjOjmFemjERUZZKtCOpIZw644mr5ewpaD2UnchLW99PbAEEw0Bi68kaXol
YORi50G3jmwJPLTHE5raOmoJNAito8pLZL1meopAgum7SXXC6yojpKpbzWCvZNEZronvZyAVYknb
D7pb29smTQz50SyWMcan6UURlnySQW4pncSw++oBzAnCojjcji2T8cht5Z1l0qpc6PSoTbdIbTE/
Samr08ohSVx1dFwscMx7yeWT2vFFu+0EfXtFwwdVud0ELIr7+NnE4BE9MqkKcQGJtXfjVOHqoA7U
jwzmF6PMDqc/h5Q0/201NCylbSt/Ir8QhmMlL1vxKQw2WeIivLzlnzeKECl/UwSCL4SXrm2YLOxR
HfBQaAvrIhc1Mhi3Kx/pZZpnic3u+mKCxk82xe2r6Z5EWiF9QtWt7orZmkCLYCb0VQFvtmOKjz9C
S79V3KxyuigTNKcBHdHFb+KdW2+OjalO5xFVfbuSb04tzoodNC3ryH0wXQVIKCvXf+8E0n1J++dj
FVEXgVDA6LzX9mdXIa6Kho+ltzzXsT4wKF/CSIJi+Efa3rf22f2n3dUfljka+Ib5NIWQ7wEebLYl
g8LHfOPOKWGxPfIgu1d3Ds/64Yt+3/K4v7M0ClCRLoNL/udpIZX0zMyraTrD/bj5kwRffXQbAlRt
0o/zVe8xm5qzD/rp567hfeNq/tqSigtVNUwgg/ednFRRKAxbzlNz5IZhcgpZa/kKWR2ndeY5QcPM
U1f9m/ZDcxd99V3VfP/Jd31VtQ8F1ALlRD2K8w4Sc8VoADWLuRrOCvE51QL4j6aurnT/unxHg2Wn
XkaUa0fi9LLpo7ihqLOBS14pSuAjNkdW1wtxk4doWDCoQDFE+4H1EtIsq3ztxmuZykHbAafTw88i
YUBwtLpPkX9vgoZxGH/dAO8ml1Dds/dxCZ01b3fhal5c4TMDfR0hkrWOfgmpfF6ub4Jp9x4NHZr1
yZ6YO/hg/PVNYZi2nkpf1LdTexzSnUaPD5uz4SaQla7HQAEZ6s6Uw0lym96OnulckOm1E4+gbwCi
GWfxyEzPOilfwikhO5yDH8v4rwKKimbXLIf2uGNI70xfNYlgyD0fr+/cDCWxJ2ORPgqaHzONIxpD
WIT+BIjO5vdMIGm4PXTnnv0ZpUXsW58WI0xbnWF5DCXcmLqQEcsXouzCve6q1p4e2S6P4Zd+Zg+o
lmRi4h78GNfyLn23lEWmIvCHL/DQPEvXrXrzEgtM7uqWMmo6VcOW3YF1T/DSYp11y6uxTdPTrT1e
4305eDErqQ6ezinHF4a1aXdbQCoQbkswgaLogkIRKHZLW3/lSIRRkf2k0OaQM7Yuwl2gijpheroS
dRgVnuzPiL/bsJVuu5QltdiG9eAInK7qZN82QAB+Gtwr903Q+wf47pCfmlcplideHZRzdLonRzEX
F0mwAR6pqAhsK/TN3xi2Iu9jFRMeLqxzAKvaXv/VzWob1NvhCy0YxOmBXZFg0e8IN2EnVUX7f7HA
/P2S352pG1246l3Hlc7o/mElvHOgB5KI1IQsgRM9nTPuPHZnzgfXn4ZOP92l+c//6oNoXaeGBasb
8p8YGa49/o5egjXKKgRUvDziIgdHq84Pq7EPPDTabrnvLyNszWrRHKpjfLRei3npnbGvcywZE+fY
u4nvP+43Py2F8zL915XminatLYsr7W24OAwmwhEvSGfri/yIOcu2VkX1Q1Pum/jj/hm6G9oI7STJ
qTn/Mh+Td73Ey5kTYTr5C0Eab4KfYZprfqhavomC/3wmfXMUr4QcWsrdcztY1iBFeTqdAV7JGK+r
/TxWOUH3rlQ4a95EJ2avHuIQnCHy5G5fv8rj9kqyknYIH6rlDw/n/HF/N/7uL+fu4RQE6RpkZTY/
nMzXEltahG4T71m7KSaeShK5bunLf3/mN/Pn/WfePZRFJRcyArPpLJ5ogUMAWQy9J3IQ3Pdv4BQV
zW0723qHh/EreTYfTNUdJarPo1k5CvpzMlw/Zq1vgC9XWEbx0w+X929PomqgTiTaCRDQ/Sivt8b8
WunJ/CRGwB0Hp/5sXimFO95Y4kpJePxsLUd94Mm8hLbi4kCOmCeBUrzhQlsaK2n131f0r2cxBi4G
WmlZM0l8/ee70crB2OOYnejOap5BEJ2NVXc/KwBqlBub68d/f943DNL8A/39eXfv4tRolXzL+byZ
hkOeUoYsLKBhqR1r/U2dmB4On+ZjtlJtfJONz6MLWtsNEjTHaHbZ6yPSd5mL6V5FSljhTcZz6lkc
j98EGsu0rNpFf/vhZ/s2Ibq/6LuXuQYbJUYJF92N+8kT3TBnQgepTt2N/Qk/k+nEb/VK21Zc73hA
9xjxesmJh1nVjpa3B054ONHELVLQH9YZ+d8OW3/fz7vTrSgyoBwrLk1LPd3nic/cOWVtxLE+Z5Wl
Nm1gG9DZFXC55Pa9N/7v1te/r+GuWXKtrDwoMq5h5itKw0alZN0Py+vtd4flRiMq9J3Ew584pTBm
/2WBwZ+sWTJGbwbkd8frVta0WxHzue3LXL40vnWGH6hNZ6vZdNYlJatxbPBE9CQxbkvx3DAxzqNl
5V/Tg5g+MSZx1JEJ2LpUKZKnbZ5tmmGpGsegJzgFlp0i0PPoW7o7O010zNIL0qe8eUxx9bXmWgxX
crgKSq+s12phM5+wvBRjw7RVx1Mpk0raOVKPjI0u5gWrWRB/iSJHQ93V8w91LBZxvAzn3mrjRdXS
Avmq3DZluTKm7SSdJ+hkNF9DnQafN3yWvc/Eib/LsFdWW0tbGUjX2vwijV8T5WxbqPRLjHPTWLAr
IDGijolpuRNVuWsDHzVt2dl0tXvimZGveLW1ksGuX11t9PryN4kQmUYUxECi7DnpfP6mpSueIx3z
JMKNEeevZNx/B1JxIt2Fh0woGtEe9OuKnXlFKh0QjcqfSRf6F7K4ueJEy93A2hX1Kqic7KtDq7Og
/+Ajk6JlXMd2ARAIvhlJryjUEHkhj+YfIgWW/fAzuc7/DPGhSWo7/fz8GHf84cIIXOHUvkFPebwZ
H0pOPp54mAZIotBnaUYHuCCpHRxEGSMT9nyrykeTHPVMhTXQ74XxJKSuWrz0jV/9Up/hT9wqVzKO
YCUL3R+Sz1tK8MPTpGza+CuiAyBiznrA7qb09Gho65VsEv00+X1Y7cLswCqUw4Iuk/SribYh0x+Y
g8jyDjmS0t9yu2ToGmtvY+KJRLMmBpBBwDAI2pqUxlH4LOkMhzj14yJXcT9U4kcq/BqqtyuDjHAr
176W+tP1PW58SX/WG5uMZqIF+o1IwRQb6y54ihDTY7FupBRiha8IZ71wZPrLKv+NIXnK1VXx/NNQ
75vPa14RydYQQeoxecT6889tQ7bSLK2yTjyrO+YRuUNqSJxjgJ63Wt/gL/M9Jnmvjnx6bABLbrA1
UBKIKzXCyvbrysOPL32HUcgHnbKOPvN9TOM3wKW6lK8+4TB4DOYAnQQb66qzFuGeiGRoCfXxtjPl
jcYkw5UcrBztpbtoy8JX9sJT3vqoq3P1bNXbrHxQ1Bfj9pgrn7l4DKqLmHt1vuxElykFckZEDHTS
bjhOhjWDt+xVGuw82l5f6f3RWsWgKhz+D2fntds6tmXRLxLAHF5FkVS0grNfCKdDijmnr+9BX3T3
ObJhNboKKODeUyhRFLn32mvNOaZB5sSKUQzx4uJCe+c5rAj25qR0399TV9NZFK6NGL7NFy9urXnB
ACeRssqaHFAKyalohgFPQyABZAqpB7lB/zhxQ+Mefond6Mffd+dvkqj/fDYoRETDGlqEi2qgGKRG
GvWY1UdELb0gtlePEL9Nkp5x+EBZ2Cf8Sgxg1PXEEhk9IEULFU9hIzB41VWaiMe0mAuaeyYhq5lL
qkvX8PeL/CqSLuvKCSkmYuUBlX1JpsjPo5fnNF5OZEoHdF1nDibk858UZ+6r/K4Iq1Q7lThSugV5
2NGrAFnJt88QI5SH/C5mdLk9P0q75k96J4w29uv00J2qfm68+uYT1P/gWXmFuQ2yy0yYTBW0dRGg
YmxfVDtMstYE5ZjxxNe2CprFaJdG9VRVCTl62yHQoQbdofk7DxtRvhMp9m/EXXMbL8ub6mBs4hfh
bSxfwC4X9BzMxXD1RChMG/73uyPjgsEPgxT/YlMM6lQsz1kgnro1jU3vhWmrLuI7Jnt7o6NHrFY6
xtVIWImNi1C7EFGLDY/qGVFVdtNJz3W/EfVl4LuFvxvE9ZC4QXBi2yLMO3TJ535sNgxs8w6w0sSR
8klIhkDxTm92E24ZPJDsbcYw4NTznCjvUL1vgYCx5IbvorZOI7gJw1byaYLfetFbhEmWEaKZ2dqt
eZzRSiYaalKZLuiPB/LKP29K/dYn8rrdBKmr6ctYckEOhahB3xMSxQZX5HHzVnpwPNc7Iogj813z
N326oMdh0P7gMLzp1TsB4be/KfEigX6Y17Z35znSfnbMb/hPCcviylHsGyxkepF0xHqyQIqn+S2W
2BDHOmgqUTgRSdatGYv3T8If5c9IHnDFYXnb+wyAF0JAS9hYFWhlWG2njnr9nm6REHjon5xinbY3
6LtpEhXv9bjDzJnQig4W3cAcyGExktm+/5gpMg+s3yZKPDoOTvCA4I45yvAk1OvZi/oiuySaL6Mn
hQ2WpoQxUKOtS06jZCOh7iTyt9if9zT7KSOKt2snDOkSDvifW6Ej6VIkgZyAi+I5ag2h0cpB4IRR
3knJgw6PHL7wjEZzazVP2apbiffpS07Lr9n4pd3en6+fRX86eKFq+5+LuCiTDdH381TgImgcujHH
vbnX3wWObjFYcz10SVzG5lrjQZ2+2uW7SDD1xKGQcaRd6ocS0YsTIa35VN0V4kWO6yN5Pvds65bk
jo72B9oToyLcpogb3bhZKw8SJz5o7bkTgvwMHVBd+W1xL5xpj3YZinsr+myeRRSXxCcbnCAdVZuj
3KGtkuyHt3CNwOOE6iOMljpYqu4xfg2W8n16XisG8z2Ld9UXFrAI0Fb1z78vzD+eRTDd0mvWmCiw
+HA7/uqzDGfdT2YSUGh/si6uhBBMJlu6RPcXRD7c92aGwQ6JRijuMC3EJK7aZU8nhPXwmmf2mypq
euzg803JWXgBCb/+92J8Rg+NRzox3QeDIxqeb6tpEbRANmlVN8ocqAwjrFUSddyoeQo9tO8yMwg6
JiJ5BTUYPXDhzREq7O+36af+OMYcaQoLRF4OGfbfK+tlRRACn9lyOeU5N3gpgx1YjwZ7InpapDMu
EAxCgJgvTyzw1hYY2DLyQ3a/Q0Wn+w5kA1bGr3wKxTI6R/aPoU1+fLP8/VJ/+kX/vlT1ohYpFc/E
VThMQwTYXsHkx69hv2oQYrYMwelpQcy2IC/EUIDm2mytceisV4mDVu8qxv+HhWTKD58Q1/z1bWdT
Mnk01AyYkbwn6CDfCBhpom3prSZ1KoNaP3MqAhYdTD9jgU1nIVdOo8LwusbG+uG2mJMGBJmqhldA
v6xAPMMjJ63l2RqO6nvR02ZyKmMRM8cG55asfVtjqD6HFDBqc0AUTXkn2xO1+VoZ/kOX8d8LuXjI
Cz0px0rwhROSbKgJcb0cVIdUSXEp0U23ZGE3Si62bRME/eLqbfj+g/z76RfVYsSpX23z2dTL6bI/
QbWTq5Xs3av5ntjScMF0XIFtwznwVjJY4KpVUt6FmZtiLAAUcOVR/fFipmkb6HFR4+9/36ouD5VS
VM8CrTVgN5xn4eUARlAspqq+zV5JK9BiDQzc8UEd5v3r1PmdfVy5iulT/l3xuSV/XcXF7KtQqwR9
OlcxyYdTJE83uLmhNTav/Ue850RN0znQ5pxuWabxDKyoAIKXaxvPDzPPfy/johOc9GEy+nnI8cw9
+09VtDoDi65tk/OLFSyUD7guZrRqKG5pvlvC47UL+KFj9u8FXDyYsz5pzFqLp18D/ofo1Od4Ekt2
2YbxSbytGAd6i+4gBWsEFtaokJcK27zyXDJsg6nRUduwndsNXWK4qKY96Wd+/6m+ZLG//VQXT6+s
RE04a1OB4ax3DFc4fcrUQn2Xw9chx5ToP6xT1YNIfwS4xuiQii65vOwpw/lzTvdDf+dkAGic1nZn
2oN208Vk4L4mnHhq+X4A75KQZTRuSYhRm01kHPziZBCdkJCMqt5GzT5M59En+YQwFUuoSZjC5gh0
N97+jN/NsGbr8zsdxMFth3XZr0KOgSR+xTcaR9bdNNEL5tH4IPcr0PmVscauV0h2S/zO7G6gGKfx
MKir8rxORlTty3N6N8ZuEWxS2TXTW8G/IS0KYLWOs7rh33FUCve1T7/j+gxemn7u3+71Rdc3EaIk
LoRoutchEIul5z/F0CH4mneBeEP43nmN7ACNJiJXa/wjBrvaWBjKQ+K5BhFfnn2tKv3hlD09oDpx
yqqMzutSND0UfpSGBb3CcMVakdd2ep5ynhczxryOqT2N2pSqhrr8ymP3dYT+fiv+94MvKtEkbYdM
DGWapTupRH7kDt1rS+8STw+OQfhfW2WFWRAZ852X7cNXngXBmZZM9c5Q3GtDGnlakH67nItipKuT
oQzP2njyNLpGjO8qS9E2HKLbiU109AFw0VGhhYyJby4vPZkYiUIiTVhgOeE2gU6qt9FH9GFiK2zW
PQA5ldOMg7HPd8bD7++s9MOIi5+NjVdCey2Lknbx0g71hK2MG+Y76UOvQeElH4ssL9OuU4dEGYUv
ManLkJLgVSHD9gkHfgOXxrzNUtGeoScnWGv2SH+JN5ojKmDsBOlYblWn+Hn21GPhQ3rIa/bC3N5P
nwVtqXlrMboF0QW1Sj7623xpUl7joCTRQ1tilsDy0FCPzI3byc50R/PUlmqoB1Z027vqH5UD+GDh
EBU18B1r7KP5MtjrS0AtXb9I1vUSP6yR3Wn7YNnvhMe4WyYwi+o/xi2aMkm2kehB0BlQF5BYUrwD
jFwKTmmjsJu9htmikhmgowpEVyDctvoc3fBwdnWMBnNkAyB4UBeuu5sKXUH8OBw6B6FdtAg3XKwK
9gI6i508IbBKEV1ieCEJDeWWQrjEs0CYV0AEervSEU8wNFX7bVTv+b/jbBlQ7x2ycDJAttReu+Re
JiAAs6eQvcLOQGE3EvRU2Gq2FDqqE0S5ZkJC9Loz7JIF/jj1Ulo7THB7EWdw1x5RAze3CW3NdzJ0
CiBh+J1WxrgwQ1eRl8jL4Ain5J37WC56lIUO2iTjC3yZtA5dJy20hgzOM2CP0DbOaDG6DwmgDzja
QctXeE9nZ8iq7zI8tX5rBPu0dzu61aPxkKsWLPoPZZzn1R75+pXHdlrevr1kxCkDMzU0+KEX2zFB
6l5lQEY4mcHc2+lP+UHYZUd020PGNkhf3rPbxE5PBYlK7Mes2ot8JW7xqM9jjOwMIq410dQf3/u/
LuligzZnKjIdhUsSycuY3dbZsyqTykSDaMTNih1+hmvPPuPTzs9zg9P5/JwftHFVyn/OKUxz9ODk
UOHUjdbmSduCPPPSPWxorXbbKuYo4CQYevakViLgked6diMY960SOQnPrVTC5pj3+mIilvuONjJp
4bjleCd9dW3N+HmlpxFmagqGtm8iN7mrBAh/HBvMZbyaTcWQhGLIWFRkMd34Vrf/PyA4plXz+w/+
v595UQby8IVtdTanowr1AxBpaIwrfVNNG125rJ4Iculvkf5bOFToph6CK2PBr6DIbxcAlIXzkgAI
6wsW89dRPOqyfBxmBflM+/ZJfdfJfmOUgZnrmeDkhpEyzx4dXOBH7DoamiQ3ieYha/bgyhvhvtix
vJ18d3ZPl/PIuH6tPxRIs81jutbXxZYElyWknBtzpSybFWwbWtJ2uO42pTw3yJ0UHhsi10XajIsm
X6BNjvYaw7hrWKUfBIymKBG9pUwnfRKtLjoOQjeG/hDSYFHoDU6hOumCr4WkCmkyOtfFWbEYaU1p
JFP/78prffXTL7ZyXUpldaaXtBjeAWoawAPum/sAXWHw0P8RrRCt29N5kV4NHftmqQJC/M/Xvti0
q3PQnKuYEUGFEnYCSHeIBdS9ES0a9ibcfd7Rq19g5HUAkYUpTVidvN6hHRX9ZHPuQpn50wbviBRO
QPcvv3Ux29ODlIx50z/UqmCftZ2vv3jYBErtBoNGC6S47Z+b8aNbCqffV8gfDyx//ZDGdLr763nt
M09Iw55bqe1mSNzZv1H8Qjmbewv5RpnK4iWLuTdneyhu/avdoi841OX7QrVBdhA3FuP/RV3Rek1m
ph53lLHhH4afnupEBvO+ySeTufUSdoSKqt//LHh3cFJ96qf4cbxJ/6Bcf2ZSSyKdt6n2HGIqq0Ru
ra9Dlpbusza210b+35K+vn59WdLQbCgSce0Xv77XVVXpnxt6ywwtBoshs7GsD/VtYeFKtBpAW8h5
A+CHiFu5XRqskgnB+/svpvxU0tOM+e+ruBxTjXJQG37Fq1fZ+Sr9MNzeMZdk3ql/9HYePOX4n7c1
nvhg3YonzV+JpUvVNHpWiqjyvXlHBiTBg6SJZaPhthpgD8VcSRjusZAIqNP1nQZvxXvw/W2kuSpj
9vvrr9KPrZy/v8ZF24DGrTgG0w8frPwbZZirdOUZ9mz8IxyHhbYHDkm3lbgOR3PwuGL63MFw2P5+
M388H9EeJ7SG6kBjqPXv46+lftJ3HuPUoFxoZPZa2j1zGe9TgdLKoLO4hzhYnTRcYHPhw3PEY/mg
P5CoaQMHvuZw/KFhz+ry18VclAZ5E8jCueD5ysZlWy2V+HGHaG6erNG8fPBsKzQf5wBbWuwKJmxJ
5uYm3aYrB6Uf9+2/L+Pilew6o4p6mcuQXnpq8SlsiUuYTsqmbrHlgNY9GqQpXul5/qCI+vfrX5xV
5ZkopuLI58bbYWYzhnGnWkFVGR2VaKavNap/7OH9/T0v9rAu9qUilvnt+3Tf6QvZSciCo4Dv7UBk
clPcqQxtzojxf3/mrn7uxe5VRGehKEs+t0CXUK4Y3YkLPnrPlJl+QkzfBopwc9feF49XPvmncljG
DiaRcDw16S8W+07OzWCYJkKcOc2enIYTBtdOxQjQhoS0OKp0h9vUtwxjLXYr3NNXc7Z/atP9fQUX
b70fMTVQx36qGxiDSsraLw+i/q7khA/udGE7anvRPDYIiFRsaN3uzKOvnIxqPRtWEigtQiNlIDW9
5eV2ou7Ldh+Cd/D7ZCFQZmBivbbo6z+1N4m6JIl1QlhS8vy7Qswk9q28qNB5ERFb3GDI7O4lomGP
sWybj9HRa20D6o+YmHP1jQzthporGRy53uROc4PPrjq23t2Mg5LmwgVQt9UpEZez+RsNQQiYkriY
vcyOdIKi0YmG2+QDJnTm8/NQNbqVeDKUe7EhFwTV+0FRVoJe0uJ2CkILMFRJTi45g7oD91NyuqOR
86jd4GTx31K3xkfDPOX3R+gHM6EpTmcpJjv04MWvZf2veiGRjBp0Sz2e/JAs7/BuXCTmpg5sYSp/
yLnS70TlfuSPZIcxmD0g/GVSotyCk7LkLJwT9UnTsUVKMTO31IdIzdtlZbLKoeor5tceOGV6mS7r
CwXNwpTwiyXjcoHPDTE9F11Pu4lkP1DD7yozWrsn6Re9/m3/RIflfGMc4ZL6N/oTrmc7vC3fgmpD
voXif47x0cQiBcKH46pLLyH/0zSoo5bVdmAW1GI1t7s7E5QDnjOsXqIzg0LZzc1D/mk+R6J9dcf6
6Qthi0QmohI6anxp6P/6AdrI95Rh4B0mmT4uj2XrCqggO3R1N0146M/PRkCbUn2pzUOVIolED0mu
jiXrUCNicV70H1Gy85XJO1auI7yRVoMH+NoeMr0Vl7f976u8WMubLNLz0OAqFZeHAzVSRMjOInaE
EIEayL9NN06YMEf31yJSPmuUr5RJP7b7/r6Ci/dWlooqzcKR1d1pZ2s4mJKARnUbjxseVKwj7ZIY
0HHBxEJbqorj68ti1aa0AeRmgXGjgPZ+fvcd5f9TcP99XRerP7iIIh3PXJcX48xAzeZAx191N/66
LTHncJwB/MEaTKfok6RJHS/hVa3KtINf/jo65lqqbhmSgn5R9VSZmc+0jmvwJ8KW8geDv5PUxF/c
zGwskhaEQH/hx3fXJonqTxuQbuI848SoA6C6+GAhr8a+SgiMjhI3jS1DtwrDOksu+siG4s+/yZK5
SJ4Rk+rOSfBzzpayvMSVqeXz4bmjRfuBi4iYaxGuT9TZMj8gcJLQEp7Fl+4dBYu2V1/wa247GPvg
kWnZtwCVlVVMCwvs+pu5wrAJIM0w6H5gIl2rwZ+4szEvxta15JqvveHyPhOHpJOKxLdldPrv3iFl
eph6Orud3tJSPEl2dx84lJK5spLaVUQ8jauMN57vArVCK+UIwf735fqnK8BmqBk0bSWIW5cNsLZG
LigPhch7OAPsSLlvYI6c03R1pr43zttJbLZCvEnI+Pra5vlTKfnPx19UtLGXG4NoEs0XnKfBzqyZ
43ZiHVgkbneQE7yHyPri9bXx+U+nWlghsIwIZZaRS16UGaOclQ0mGZEzErkxiHQX+pNkJUtx084Z
7s/rP7IKnLB0q6txRT/1CP75bOnfHz2T8j40JilfBRMBjKQ5F7vHcrhB2eUjhqCylcBkWs0LWYXc
dCg7gH0QbdDIA0qKyo+ef44xd2GQnvAku7AG+3WO9Y6y0JiKQ01GMYFdl+XT8CwkHELgqM2VKlX6
YQX/52tcvKrnvmjatAvFkweh8w+ZMe17CySGpWIxO02edfMkPI/L5KVd4mlfzV5wBwJxo4vqLyLR
otF79YAk/uAyQb7BG4XynCdavXyhVE2fSWE4iCfaokAgBH2RCCQGWbD1THUSRxvwj7B4EglSsqQU
Tjs+JIQGCcEqnLnMC3PEacg14o3OM8nYUalf8kixzeq2gRg0fMhAHIJicZYQOby1eISbQ8A8m8A+
kYRIVDTeErNgni0GbTtNHoSHQT5okmUk+zD5PJerVCfOeCE1oDImHKdC/oq51pbJnoyopWHBXA6R
88lzaV28ki7z0MsWImkdNdRhhBBqzgtbb+xSdMRVNlgFVE35xsS2FN7oxQv2mpT4wPOwjeJjRyDl
Mk/e2uhdNrYk+wngybRdQGIIwi44b+A9WvU2LLZC9kR1VWxlf9UMH2K0MQ175q/qfmlqjz0dfXAx
dOtlN+bQdbaRNKXB6qy7+MXifq4/nx+vrEo/7D9wkUA7AfPRIeVevJ5SUkjB7JygdmXRrddEyWN8
BDYBPQbkGeDkW+6KMwi0NH//ZOWHap7TD4UTNi3UgZfTR10KZDVvlEmO1i6CZ6gfwLcsYoThjNbs
vGCBCifr59pn8IzIppgQLR4uabmeh8WtDmc7tvTBHs+7YnSyaBv7Di6F/AszUaikqGtHT4NFuhUh
iTZLKUegcaW2+mozXewqOlsoyqpJ4/itAiRkQWDW0tGyOwox9NzS6r0307sPibMOy7npcLLQdiYs
8o6Z8kDmLlOxWrSUVHX8Sc8WErXZ7ZrqJQgCRoxYXE0n7yBEL4QRuZqdIYEn7iV+CsiNSeegT7Ex
k54dfGYRUcKM+OgKzD1xLqKWXMuvwXnZ0XWmpQkfl1F4Vm/80Ck6p2g2RdvP5Xav0aoTVLpOD5rg
0Qd/a/NtqT7CD2BuPrU+P/rXrnFJxnG7R/XOE9eCWzyGkjO2pF3dm8pjQvE9NJqjaGtWvbN5J2aw
ee/Cl2tFiv5DkWJC0sbeIk4e8stRpyzUWdfFbX8iO131bdaZ2TsTS8psxMahuY4wlnhdvRRqR2KK
eGggjwF8SxGXzDks+PXe+Mh1+ryO+apqBA/r2DP+QGKks6BIVgWXAt+y8UwYZSQ64FBQLRCHcT98
eLItNJOlueBpJDvxSdjC65mdCY8ilSc+tBETqfjd1/ZGw0mU3/jUiHbqfRpnDbb5Ro5gHqxaNOCe
FXAULrDtzpYqi0nmlP5aTk+yPPevvs3fjiQsxejWTcA8Br3cSzBXGmRiNfMyCTqjbKv+Q2m8tvJJ
NncSJ2bvkJvr87jzISOVgGYM4tnOjQyH/M3TnuhCKC7m6BL4mABx2Zvitggtrg66d1SFbjPCR0oO
KiuuCeLDFxmsUqUWmHzbF0WAksWEDvec0bsli0lC3gD5CJY+lRUjCeUbnZYK+dPJQrT7XbKCLcIm
6nWBVU34CEmx4EDrO2hidJjS8S4AQ0GAhvw5aR9GJPjDs+w/Rf0G6bulyVYw2OQaTd365Ugog2q1
dJuVB5rRQrnqyt0Z9QrbRfA6nr7q+CF9zrtxrpRPpQKDRCZ7ik1Bgq/If8Nn3LtoE7f3NrxpIIPR
bTOYDBzRn3OcnK39F9LsDIpTp+23ubIMu2Ddh/tZ8Rh4G9PbGgP5pswordmRCcw9UvBbTXnNa4Yx
kl1nJwXW1HmJhUWV0Joc6tln1xyQxY+3KnDw44w6ZKVINpztwGZsXmpYQxRGwAuZyOh6H4pcZ7v6
fQn+Prz5elpMwnVF0BeqftFFzzQlEnyj5mmx+0Vd3bVwcPHyTQmXvCzpQQcbcj9Njlr1SvNCmmqW
f1bO6aN1U0coxvHj+77jZXVO/KV00oN7v3LiO6BQ58U0wwHKcJO/Af5kmUJyCXiM6NVbD4TAg7QM
3fa+Y9++ciO+7YIXV3NRKJae1KizcJROPU4Awr22KJrsWbpED4BRbC1Ic40jghXumOD//tHS15Dg
251gSjmZYdlHLgEZmVnmgpfK0qQNz/fY6pIbfGbkDFvyu/k0yUvHlmaJgXWIsg4NIeIJ0Gc+2iYG
yeTBQeAOtrHyNv0PP4Q7zr4QYYZilKAxWh8TNiZiOpx4JVj1AatfyFsW36j1PIDSpNLJUqbFbPjs
29qO5CexIWrOf2yMbYbFRswdmXSt+CX038Zky3xNMy2PLN7zrZbaM7Bpb/lBOe8GcHTyugQzrj14
PDVtvYyjV185yvlUS+xC3Y26Pbu6DBJPQDWWAGfLSzCnr0azbUwB1IW8EJptu5AogYLEIfzU7gdx
zkJU8k9lUWpugEdep0vRvImE+vnQADPlTgAziztPkhT42i5tQfx+Ev46atL8w5ysF1j6pEXz6m8a
EuR8p3FNBmqt3fgbfXzpBoRoVj6SesZgQ+N1L/aqd4NnEgQdAXcfMqynYCc1/bJMMC2Dtk7LQ57n
N5EPhSLfF7X9qkb4zc23kj9sagLT5GZeR+hdZKafzHum9fBTIBetABPetsz7WzctEb0XcLXeRTJC
YL3FuIFJdOuGzxLJi1bS3+zYstNbFAMqJexqmOF9Sxd5Z75m5dPUUDLL1047CYt1VCxSq2gdrHIN
LM54KZwXkdO9QV/gaSidDNnnvL6nBTWfglAk+qNOMLr4RwRhEZ5ElxA5CgD2LFoRgCeHoybZZmYp
hV2luyhwzx/CXX3TE57s2wTPWbj5zN5ubdFupafcVRcS+VrReogXw2Onr1H3O8I7GhcrfUFOnsyp
eAvUf4vZKvC2prDEt4QTeLBmt+RNfwUMtKeZO/G/unn7XO1JzMDPNunRKZjdfjY5VBAXMdu2QhPJ
5rBpO4tS3/39ffw++piWgr9ex4ulYJb1Yik3vI4TKIGy9Lm7b5cl5IaROY97bdLyfegq0vkhS5cS
0jQFFuJ/j6izvtEaUy1kugLn5LZEcSWDhFQJub6Ph01trKLmFBGkYN73woGg0oqNSWRKjfzSqgsb
tldXrKCUSYBLArvy9rKRW1J57MjyEGavMcGm3n/MQrl7rbVo/FBtwFo1RJMvwT8vO9BVFgxmkgoy
96qzBeGlZJ1kJgBBXEAYEwyYjT674gY/h8Ii3vhHuV6nzRpvLYFDRndfaE6BWTh98iiQgFqmOwW8
dKQeseeq9bEbXiMVO+08i9xQW43mC2WdDuwtxMw8rOt8PYgOvBlIapIDjA3YIxmgJ4gjXResRmK/
ulNcOHVE+YAIdT22KSTFdUqAWPXpp07gky2+KD4aXNOFNZRrxh0qwROY7INtED71euYWk6VT2Z7r
Y05nTGfmKK8T2ujiDW/rZDelWTWerzyE3+tebqjGvqwQ5YQ/4vJs1Ai51pz9UGFjDg5h4JYeO5/M
OWlcaK+zN6j2dc3J9KBSWzWPMuV+CN8Wkkew8U9fZ7hA6MBkrk1ln+PIpo+Kuqu0sSLiOsIE4paW
8kZvNRxBe5IwgTd4rWHrfzLI+eBfi3Z484jVBvI39dzDZX0cUDxk+kI6Zvly0sP4NEQtYz8xiXw0
POi2Ms7V9al+UK1Zb/XD1ZdF0b8XDXhtEX4g5wGc/62F1vRKFhSdgoSWMJnaGTw72zD+nQvnlXQK
ILEtsMeqFH6BbUoYNicZ4+jKbv3GibJ8Jm2+ORb6I00vS7V1el5+u/aT+yRx1PvwJOBqFNA+Ggv9
CP0B6YhkEW55+H2F+W4w5cclnwoelk4f8JsYS+0yRYzldPoWEQ2m2VpOXnQMQOcdm2uhPYJ9ZMm2
QrilQQhO/TEbHH1cZsmLBGJ9wUkMlUC1LyHL49KBu8xJucVqOv/9Or/Pl6brVE1Zorlj6t80FqJS
07Nm+sR1Cla7OosAKWbKvcckOlBXyNZzEANnBmeN4x8YDL8I7aEf1pSwVbTHTCYibJtcVvckU42W
N88WJOtif1wU++sjZO3bUVFksEQnalq6J/fDRS0rd2JVncdUOs0KIIvzhiwDV3VYPIJ81YUPGVQg
2F8zea80Oy/b0jpS5NvZG8P08E427lrjbvaYuZEl3cKaIqWKEstrEmeM7gzjga9J1MXI8ZvniXyg
bD3pNjXHqOdKaxEKo0MeWMThYZScFsZsfxzqgyBmViw8eQpV41sQvifG3ag8mqhvK85+CuJB4lDK
24dGgQfgeMKVBov5Q1FLaa3qNPhNiXnpxR0xZkOqZbNIOuX6it2Bsp4OoXFEyppMXBcyghs7VQxH
auyA1BodQT3pHBgtlVufYeFStwenzdwOMc3bUNwTfJ2AFVNdDkumdZ45rfyqAya2qKQQv8kbWWFi
c34e6Q6MIwDjbtnk23hGTwZcFYE3LoaPYBofFCBhKTwrpnML35unzdTl2k8KJ5wYR9Ri1lm/iyfP
wxYmFt0VT3ktzcHKY1cKkimf3FddoV6iRVnI4BpRJeXqgdZcd4aIe5YWLW2Vkdmbiisw6I4ZAldT
NRdBQwk0tZaUGz049OkVBYv6w5kGBR6RW6BxZY4205//NQ+c5Z6c5R43XDBuFOUJB+CEICmYicMg
IeonQ0CD0lpgsgLvUhOeTPm+qCFbGMccQly0yQqw80JlJa5eWlq3o83xrM299+BBYI3jsP5Z8yaJ
VnvDkJ1cxNaJ/VsReG1M/zCD3QGImnwFWRc50W7b7BQW9137MPZP2rXkkK/h5sWx5Z8vezFPaPtC
qhIp/M/Z0RD27FKDslarZRKxTqjpvCYCD8O8CvkgTFck7yQo8OJFKrmKN1c/xc7WCruBUgGElF9P
OSj1TcmX0IGj7mRkLpyEY7e5sqp9tYy+XfcU1jdBAWFETW/NXz+SKsZlOJQxP9JadQrZqcY1DBIW
t+FleOXWI8HAsYVAVD9IsmuAKKn0Q3ALPuahqGwhPs3Avs1AUuaVbSRvTbGVKurw3CZfxuAhLVO4
JxGnHNA9u6K6N88OAB8gi7CNCs5RNx0tSuY+wrhlKDJGtqguprZA2h1b9dGDMh6FOZuwm9JqMLZ6
evIgFrfhQ4RYXSbrI0SRkQbUA78v998b+iygaFEkAlaguitfw5S/bkwSlnmZScVU+CKn2+bNbSa7
PsxuUSEVOj0a4FM4L6l2rO8B8NFUJdUK97VuPsXqs1ybVmAeVB7zGHONseiyp9nCvNJwNafq+/LX
M0j7nd4wLvZyTZulSjU0fjc9dYOtKmg2VgmNSItJQ5JGgK4QN2RPtf9Q+5sie4vNdZxsC2knwYWm
17Sqla1kcnthByoWvBHUlZGL0EemoyPeYFHPSQfAc+5gJhQ4naDwymncbLQE5Zuh7aoCvPiGtDR4
0dCXtujiCNAbkUwg+qgZkc4JeYed5Ur5aQYQrqBRhXbGKLYZ9J8FuT4++USLXLTF6sCpYrRbmSPm
ed6Pr1qhOEH4B0EbE6Vwlwg3HrThu7xnLi2PrGBIeZfe7FkIbuqIsudaR/6nngyvhIigQcCuTZX1
76shtmElDbI03VzIPQSzeKSYu1C962DTt0R2rcFX4h+si0PPVGLmZsl2llnlZwYXIV0PS+7slYfy
pyX170u6WGVmQeNXbSxOlxRLxDeyMSEgpzQH0T4VdxjGpiHQo7YVwPvZdLjhmbCknkv2tLUe2vxg
v1+S/G1uMb0nOpQwieVDNb4M73+9J0aCr7CPIuVE+l+OnKF+87tXJTuA+3/Q9yCRdvECY8gcCiZl
g6FuJX1VkctWPmD5LqZRt+HNDZHOJdFOrnmIrtFTlB9uGhp/2CBTJAYjiIslTo/CeAzTQD7lM2dq
meuuLj3MqjV+igU5fdNKNb4RZXOE0mXeNzyh9nnJ5ownIFjRQofidBcb67MOmR5KjBOOD2i/Uoi+
bsNhk9miWjsiG7T+KhD9XeYOqMxrcqHv2jzecNg6DOsNQ1K/YeZ9LYsyqaVPO3kn6dVbSXxTHCde
AVsi9BkWUN8Jdr//ul+yh4sFhhk1qhDREGjGXarp8873o0SLp08VAHlQ3JJrL7lptZzxYupzWV21
2QpIa97e1HCRqscohTl9nwS3Mm6gaYg4nDlQwZz8nOAOamBRfWAQKkbXU3n1x4wkhYNYz4WIQ8yi
vCMwo7OR3EJcmbNZVMC5TFtFVESgwYyh46mFnbFQDasvH2RO+I6RP6FH82KiIZXXeFxrwwd0JY9k
uEkoA9JHqGij1LeisT2zVgVrKD1Ap3+/UeoP1aXBWjDJzygykTT8u1h4ual2qRrJJ/w+84YD/0eR
rAl8lWzxLSWwRHkhAtucPXbNqtdvgUalHKWUT2wg6lJBIa6cNyrWLkJhp3QjUvI+FagrpPQO+hwK
7WAHId3AG8/GOKOvOqoIQX/XtkBEPQrIta6tM6KKFxIWReasviOLwtIHtGTmL5yWf/+yPxUNKHR0
GZmdPKXgXKyMeW3muSyEMrPKzh4RTcjaS8mUQNEO4cj02SGwQIGvxtqor2lljpt6yhvAg7oPo32Z
sQDcwjeUwg1H9Uq3i/bWvDf22pOEKXu0aChgx667e++peP4vxs5rx21s26JfRIA5vDIpVVTleiFs
l82cM7/+Dvo8dJVKsC5w0Gi0cSyJYe+115pzzPYBFytBBanFGeQm0yR7YtAcqaSIACt/AdOZ9nc1
IwLCY2hZvog/sSesRHGnuapbtNKMYPJdTvBgUvEf/30lvmsR1n3305U4WZBrqR3lQuZKzPuSSI+r
1jP4yILgGVsGp4LW3vx7JJg8OtMpDG0GkyGi4RBKGPfGNpmZM8S8UBd8F9ecfK2TJS+UoFzMOl8L
w9V9sF92HPx4SS0PeaqNuI4XERlXtsHhLFwo+/UzNQlrFEdknVOyqpx2wUwsG1mT8tlRSODK1agd
SkBvFnFvXlS/yfo6ruQCETPCUYnppHQddHvut062NoRj473QFuYLP82YhNZ7NflIwiv8h01+P8g/
64ws6fitazpv6CeAi6gfwekariBtwsF0VGGPgz4VyYTcmPn1QopE6fV/0vZQwxzx5uHPHN9q1ZM2
9W4t/lTCLXlT80QYsnmVB4cqvkD9OdfdMBXLBO9pWqg8T+trYYrCwUjC9VUJpDdpbVv13oo/Yd8O
PTPYMnCMZ199NBO3wnIJNTD0aoNEZnoEpQ18pAJ5H5ByQit4GbYXZz3rE3q6wn/+gid6yCEwYr0J
grXOFZ3FhTk3blet3eimH4WX3JuGrR7//dasa+G/PnLta30qGTJAAM0SCuuIJ9xiFvT+GlA3l0r4
76yd9S34dO1PBI3z1HaxlrPxpxIQAVtafRv3AwIKNEC7LHtsHiKfgNZ3koRJmfVz30qwHuIqhYTO
LLaZPVEB3X0N8rEOSTe2pe4mV90pIIinRapH4Ypl0VN+FCASdwueYhKL+sRtHkLPYCqAXdrygRVI
yktjXCXJQVGw8CeIo8j0pXkyKKNdXoKtf1e28aspD+iUKrKqaKfvnxXkjISE9YbuEZJAFJTsx/53
uhnXbFtvxpxxe0nVJp/pNvGA055lLs3A/fQpLzphEK3UlI8N8gC3MrFVEo+3WRVBJIs9IltR1E0q
2EvgjVfgTyIoDqGr2MxROEfMz1jD/x+Wy3Mr0edvdfJoK2NjtFJg0QPbps8mu7Gh7Obb3tV9eQt+
+xLs6Lu2b73yn67CyXNdtYasdDlXHosnUggb5qZstz9WdXHgBlsl3SLMwvu9eBmlpX3peT9/5z99
/snzXhZNMQsR7xXj0G1L05qpsfRO79mjKFiJ6aIT/Pj3q3x2p1FXOYouWcjeThkrZl3muRpz5wdf
/kOagRc5NJTxNIPyQGvkxIUDy9tCy32h4jpb1n/+5PXuf1pFzLhdZCU35L/92LUgpq6QmodgfFTL
H4yQkUvfdBQl6HrZhaGKk0VD5Re/FLIKP4EOre6qlq8a16F8Z4xbqIX9rhn3Qf1Qyrioyu4mJfqa
IgPOEeFTSOyGZxQjurwt49sYyf6ltfhsXaWtDAoZbaimnTZtiwFdul5rzN0BY1e/oD2OAPiwe2m4
c+1gX+8Z1PCLCAWAmSXvCMeOMGQhSAJN1TEFele7t3TaW8ptAuT/sXYtyADxXfNMvj2yHYJEvUD0
Y5ICrhansgsP3yYE8Lsk2cg30VX7h3EJAAf0xsQIPdUkSb3MHPZXHH8N0iTh0AMagWpdquxIuHBH
z+6Vn36+sR41P93RRdXioW/V9Y6uUHaijQaUKZgXWgSIpuH1w3VpNnZv7ac9vRYPQdEb6Lq22LZk
K3R2CN8gCXexukscQXRxogTtQVIvDCzOnsRYVldnngbu6fRMVGdJVtfpqo64bXBuU9vUuwIHOWp5
V0R22ezWIS1UvQvFprIOP0/3zc8ffPJ+S+kkgI7j9J+ycQbe+pmssfHtAIGzIztNyWIETJuaQHO5
ul5v8DoovK/+mPZqK882VXFV5jhfINY4Coy4N5EcDjM0L+Rlf0dyrAJAFM48wUjqvw0fhGBMlbAS
VcrPCQiVnYAAs65wf5rjLqMeT4AvUfuB+SfCbXRWiXvyQco2x9jL28CZx4ocTIs5CHxalbHsSTHc
TKk0NCDWjuL77BScRFvCIG0d7T0OC0jjTC2J6kpsQduLxLUG2wnhv7vmAHAPh8HVmAGUW610gGYx
yAeLeWnlPnvBkJtq1qo7RRx+cnrM5cYQwkJdB5yGQuLhloBdELoj+YH0X+3xjdwTadXDu0qAJNju
XQmXZSqsce42zND5wgFCWbeqr4+aCoICE5XCpEQ3T4F0IldM11NDPcqZK8lX+rxbuo1i7uBaC+GV
QoYj97Qo741yJ8qHJX/ltkrapleRw+B/qB4n2K8bFRFF83sxPeLlFvF1ZEDPcoS2eUZMO/pT/Gfp
PirFD/1LtM2/Vc4/foB2spYk2mCqeaOr7IUVFGtEIfThaYfV0KXKeNOAs6hHjh8QS/EaWclBrPZh
ve8mLqd8/PcmefYJtNAUqxZjTt7gk8Jg7uLSkEdTPU4WR1kPZoapH1qdgwddO1XYysN2Rmky0J6z
81WGGfaEuMCTQeu6Kd008fv2Zay26s8m82Z1yztzae/5Oyz+fsH++44ni0sahDA5S2sdb4bFJqlu
obaL+V4CToM/MMZ0aXjp8KAke0Ei8t5Wi43qlUBl4m6P5laG6gXN23xVnFJ2YkSgiexo5lWFlmpi
4kWS44Xt4ky5xTNqaMhgZQZ7345WDMSDNBP4xsK2Rwu7VzKn2DHBcML9yECxc5BDGM5qWA1Qe5Ep
nlx4S87fV5OZoiKhVtH+/vmnDassF6EIZGyg+uzQ9leulImc6MjOul2Ep3A3Wlf9yhTtho8Bgwv3
P+I84Mh3awGCURp59gwhR4VC8zsZAfLVdlX5UOb//fydEQpwpf77nn97uJ++Zx/OmjJZgvp3llEe
0/EJdZdc/Jk97I0KxnbcHuQS9a/op7EwFeRjaC55NsTTPaqmI9OlRzTljEce2OmnhmslukUVl823
ouQmNzMASs6LUP2LazNxMshnIMyC9mUdZyW32u7fP+fMBvz155yIhAJzKNoi5+eg0wzdyS91u2Ov
8wRPK/a939I+cvBWJb8vvSQXP1n+WqFUSilVchdqvCSjhxSGc6I/MyeGJW1cr7ts/0Aj4ZIqCnjJ
ueXYRBBFrrP8XQAjxkKUD1OkHeHFjgQe3cZoZQEG1c8tIsPOk2RXZaeVdoVLvo6KlaPdpou98Cim
Tlbvc/m11x6a9HaMGDkP16KwTfBkMIkRtvqwm0RkPqOMXNlJFkeB7sVwtXBVhrWRq+/WUXSXbYt0
Wyw7i2MuYkRk5zCjFWCloTv2b3qw7UoIOjMqDJhUwDqAY+GXMJl2AmH22mivcMwmbnG39H4GHtoJ
UMcEDD1fQ+GIyFh9xNrKXkcYHwcmdTNrDlOeML6bOBxmz9K7aYB0dsZf8YIs8HURvJG/H2hvaOeH
Ivpo3isHMfmQekRCqeUWKTptnWG4MrJtOO6VKrSngMc73TE4JEZr+YPa/y51IbqiUCg9tT+IWz20
kaEnO2YE4kJryG6hHdWLQBIRB5p4Z4IsLK7IbTJxMsC3B3mNWVWks0REC2/L+FJJV2OxFw5SBHb8
idJ06rdl+gpbl4Cr1vCJVCS+RbQeBebUoHcZ2GekWOuPacZSNe0nj37UoS62/35nzpzQ13fmvyfo
ZHlviTua9SbWWAIk1auFO6F3gE7PeBZvFX/V9zJdPzbaipa47rbJc695ZrfXay4ZoiK6hcXlPed7
Qfv1S52UPRZBpNWS81hzvWN5by63dbqr7loHFLTR2e0xciIT5QTgGVee97HKpO/aKG6Y/cuP0NZR
mnSOprnCmhMtMeZvJu7mQ+hLlwLAzmjD/2cr1yHMUxOdFpEmFONayVApwYJEsiIhp/UEnqDKh4/E
pWPAywhrMA+KvtqWL60857YabO0UY8wiwYefusW7Rkyi3GzUo1Fed1HlDNNB0X6pVuYasw9MHK8G
7dD9Cgapip0g7+qZuJcJmwx0jKHci6lPMpziBAVz9QcKRwI7OTr1dxe/6foknRQSfFNzPcESifyt
IzCyWTdlLK+FRJ3hTPOa3GdqtCqSiR5Z/IiYeUftaZG78oc8HgxiPZwke0FUywThQFpPjnGpxe/c
qQ84cS+cor6DVSTupEkVpquqqEAY+rqG11icOXojJiTKEzawq0wPi7pC/wXZxiUSh7sku144+c/+
21WEFRts4FMZ8Wy95TrvhH35RSCm4NtF07irMpItqn/mqCcVolwZwoKEmgZasDdnJ092kfphZeQE
lzecx9VkG5WQ7t5V1HwK2ReigSid5/9aCK5lWskVsLb6Ue2OWVI503Qopge8DBxfwI26RXgYu59D
Qq4Xrp1tMR7i59GD/8VQYEb6VJBNzejOS8C9SUBxYyy3r7nhdvngJDuj3qbkkU8GKYPvJkXfOmi2
Op+A8tx4SgSvggwR70jZJUyRloqx1dorWvFS8ccyCHGXroT51uT/3TduEqpOgIgXHCR32WMeNucg
+gSyZUNvKegCKs7Y7YfyD1B/bfjRB9d6fMyTJ1wBfi/sE2kTIRgp651CAU8UzJC7hoAclSysfIUI
wobS1pxe4NjPUSk4A7IyrEd98WOoCRQGyTRvEAj2fvloQMhuGUJvyL4s7cwj2WGO/W7c0sJUmDKt
+SXgsBLhWHNiNp8bvNj+0tCM2fTkLttxcGgm0iYdmg86uuNLjdwzh8Kvz8TJkq31xjAYIualXiWG
dnEbFLkYQwai6P2QOFxCIYnJRVnkBRwWoa3p+XU//kHCZgQQFH3yJP69iejfT4WUumwj6zADIa51
sl4HbVBBH8CgmnB2WmT0+qT1WMRJoNCurFszCJ0oPi5+rL6V2BjnGyl+4oGz7PZGd9azgjA7nA2t
aIQf8jzKv7XrLPuThj9mhaD2hwpEZuL24wqsUvNjLuyE38N0O/e21PjC4Opomwu/Y+JH7PJNHe7V
xF1uyt10M1wLrvY2oUEEIGuMSJuv4+YwBNsPWdsTJqyx3OCpD7dmcv/va6J9L83W8l9hIVndv988
eeqol7mUxOv8JIl42XLzMI074qBR/dJdSF4UAoj0+tAZIPt3RXErNAl+E6gPS+uV7VUu3DF9Up1M
vsHQobSHpTuY/Kw+2Bsrc7E4rOcLwhCX+lcJd1S8V8fDaP6Ypec+HSjLyWydfaEl6WvsiYZ7lP3S
jQV33FbI0J1Qvq/N+4sDxu/j7q+/+qS1vkTqlEwRz2br0VER6Wx7Ar8SzAgWG4M92VamJyzXG+Mi
PuP7/vL1o0+WyrKs8qko8lWxFi8LPLsDLj0KLdIiQvpvjrpZGoTh2bgJ0w/Ewx6zG9UGqchqQTWX
EtKtCLQ/Vc2Tq22r/LiYFnqmEc9XZGdZ0+It+Zukmbi7Sc3FYDX5Q4LAPkYrfnZriXE9AAvKFe2j
kB7+/SCe0Sd//dCTs4mZDmMfGXxonW8azZkkd9bgPwsvIrlKc32HiXESrnnQfLZkWLfvCbyYoNmm
9AYzKM/4b0cmtuVzO910f0izYk4yb4PFjkWb5mrDqNaBsJqoF07RZw5VX7+48nVDznvi2LslXJ8l
MAQFOdMfEYmcq0wwJoghPq7XjCjmC4XAGacZn2tpDKmZk+nfHNcCgVWCLKisZrt17llDLXMmrlh5
pSK5FWzMTRl8D4wDtW2IiKCv5AqhD/LcDM1p5ZXRR0fm+0i+jZdyeB+f9al1ushw4/42Qy6jkemz
EjVvx/Z9lQBryFVHkonA8GOtwMUGX6K67aLrdX6NYqrGdeXM7RaCshm5LWAR027RUMz7ILvGK1uy
y0xXQ/BnLGlU7Uvui/U2VvseOzpteQQV3R81wQrjcijC3W10kI3hsSIhGYbd8jbdxeiFmj0vSd37
NacY5mDWb1MHdWQ+d7zAx38/k+dfhE+X+GQLGzRzjutOXyEfIQlBAGUiN4p8VAi/Ck88QAV9r8YL
3Y7vMERyGLBKQiHCiYML/eR5kuO568dU40PpuZDd/jDnD4O+Y6QSbVmhA2RIi5PeWZQobPyUnaNJ
TXeJR6Wtm+HXOvjr11g3jk9NF2VII6sbZOk4IXdFymhsF3Rwy3IXUBVpqqfPdvEBGHF8p1zbqvKf
guil4ok41LR+n0FcEtiT9pnbGlcEPZukG4vCh0SMdeOY8cGg4UJ16Ga/B8kfQ5tM+6a7taSDiBTm
CdhkO/6x3urstQq3ZHqHfnXd/Y5vq+YdEpQWbpP+llbNCOKt75EKXroH62Lz7cdDglzpuibTgJNK
oa/0oF+xebzTwWbd+8eORfh/S0qyaS8dOs7uwup/nyedtHvnKCwjEq6k40yt1gCTcCXJ/t+AxLoZ
o+d6vJeFY4tBu3nodV72sXJUBGHlcdTJUZvsWXMtaDjx27hADtduZazrwn3rJs2vRL6OwB2p99ig
zO5h0Z0cYhhuCfN5Is2aaZgO54xJDDcrX46piXuy9DXOqD+7eVNWLlwHVMM3vXC4pFHV1mf523VW
gBYxi9K40CezDUNJ5MSKyYak6240rzIAiMYtNG9RgGTaPS2JB3zb+XXzolxjY+o8c/apGvAkpPgK
cXxPAl0cdWNxYBweZqI5O3QJHAzfNE4G2mHdyP+UfuEYb4HEPxgE0l5Ji20MuKE4pj/r/kOmT8Nb
rDCju0mFQ/2TDcPqH/+9lJxRWqE+xC5MiNCqQzw9AKddpMdmPQFH6fYqjcv8rdqxtWJdquafXbEV
++uRrgGir1/qLh48mL+bJ4zrWOQEu2RMUXlr3HhwKLoLG9iZ3gpncsa2isguokunbWC1smLOk41y
zMid4+XO6nslAdUdbnHswj1Hl/ubwQjtwfhV0PyFbuqQUTzfdFu4MHa/IzPNvVgoSWeejc9f67Tr
myRyZDZKq3AQF27nH/1mOvDcbmqYSukv4WJ6xsXPOz1Y06LI1KlDZ/srvom3U7VlrqbdSLS3hs4n
8LZ1Lj3/f1X4J8//l9+4rkOfFlk11YRMj0f8osVNwG/LNwoa3T9l+Qd8XsjO2r0SUDTEPzR+fruV
lfto2PRIq4BNPebvgifdoBJtMZFPMwjE1fHzMVmIMzmgBj39kuVdkGgEbqT6MDUf2DYnzOM0ty8U
I+d2SuRyogJ8xtQVzldff0hbdUsRY0ZYq9ptvyk5SbnqI7T/VamwEteYXlyi3fxtWp1ePVNalw2s
d6hWT7bnQMtrMx5XTTHK6/A4uGPt0Ou8kbEvRztqedLJyGMbqhvR1VsXAWfxJnT+wNSsgOJAvR3N
r/9+z7+nT4BQQuAMztKgzQZN5uuFMMVxCkhOk1eUsaV6kj+QGIwbc2Zg7TfVfmQtyg9Jjryvt9dD
oX3zNmJHIA16FVZy4qhw/dhKusGfMBCSSXZn9Gx2N5fqx7OvPX0kujXoXnD7nhxE8sBSkqZArZEo
634uBftE16kU7wTxjuwnHwE0G4LpidN+IM6+9mewM68T8avPpXIltvcNyjfLR33OoffCBvwdJwRJ
AlAMAkz0qZxPT75crUg0/8pBYgQ/exT9ro62bV8BYUw2iXYbl44c/LHCt1F1Z7Y6EfWxLxEAL24s
HgOJnr5Dv1B2OxDNrqa6wCOpKAN2C1HdcKjO4LKiqwVxteV8XRrEgtyll8wFZ7quX3/FyQMqGWPS
SePIoq9veyTBV6hCMB16PeyyFmUzPvQVeSxA7XSLprrwUp4xdX39+JOXsrLUJbcMLuJaxZg/Yi+4
i/OfTXI7D9dkVnKSRGaD2mLBQp0DReDNWPmhSM9/Ruz8A2Pbg15sSWuIrivBplLLfmfaejkVjNX6
fXmJwHTGs6KLMgW3usZdmbRovr49IoaVuCjhiKwCPG24Mcd7sbslCU3hAMPDiE7+h5C5g1f741ba
JfV7br1Nb5J1BNKTzPtLC7SyVrlflxgyRylQVus2MozT51DJekmO4m7VpHU7toQBGkO7yVzyPyvT
V0V/7B9Dxk1livmc2DtvhkyhXEXSWwZgIYd2TM40jbcCRRDXl74cjir1Lu7/qOXLqOFGYmglWhe2
dON7/Uowh6JImG0kjfS9k+sI2CIa85HDNMYaEvkgbWjHSPnDiDkUufV+2IH+2Cu8JESVZmR/N24t
eHKyE60bUGmq+SC9pulOFKELPUg+/2qR9LXFZH8biXbzgpOBUyXjVvGBhSGR9qZFPF7+e8oj0COO
qSAgAiBl3kh0zEDRgjTIm10MByVVMWJbP4xlN/e0JR2QnLJbP2QpZ3xvfGGbSOcUPao7KXZQ0Wcj
9+Q2kLcqUArdiy89ceduMNhdRCuYaxQQeCcV6CCkczfPunjsynurfp1UWh6Wb6Z3xUMd7cXKn8dd
gat17YI4rRtgCEEVL2yALdvVROtZfAqx3GBNXV2BK1B7zq9bkYIbqdd6xJV/LKw1F3aZ9Txw8lhC
mAC/K4k0NL/BgsslX+XaKbjPhVI2o8GIe4JxNpUZHa1VSECfmxxbRj39+JgtV+16ajnQ/G98lKOM
7OBvNG+iuYP9vJ+EG3pubh+9XWy0rdvd9y+6EjpFmGroHfnzTwUORLg+jSZjTU2r9QM5N5yg4c+8
L9JmwlB+uS1yRgiiS3+3X9jz5ndD1xAWWsNDtp7ZK+G6a7aTuZPMp7x6jlpPkX7LmcfW3OE+0whm
T9+K9LFSb9FFi6RjTf4UPVbkbrhph3EnQfe/dSQJvNo2QIuI/xjKyYV7ee4ScSIAHMKpn3PQ+uef
LlGUtF3f1MJKnavc/KXx6/G9Cl2UkP2zWvtLjRqZCEQXHcZ8ZIDYKbecF+aP/hcKb2XP+1RfpVcB
L1ljEw++7wDCXNyP1/t0eh8/f8l1nfz0JSc6uAXCPGgy820qvQXNr8gx9RETYSMSPMR7nW0X2RXs
DDyai5VKIdZT8xvCpeeDoUDiOOLUHo5wwci8qK2nmnka81vIdEzK/mLVdhBTBtOzxt3EjMAFcZZe
KlPPPhysjOv4zAJyckriWLUJpTjM4pHZETNQ4RfRn0RfJLkzLtuezlftcNG9dHqL3FG7mxPGkzMr
07ZgkLQfdU9IPkKfqVB+wJORqttIva8/OBu8iJeADd8B22vm46fvelI81E3YTNgByWLx6x8Z+lUt
RpxwsPRrM3hO2pd6etR5kucYNIGGHlHqjnLnTI6aUbq5Wr6pR3z6Fkko+LGIJ6avPcwYzsFO1Fxd
zmxMJVgqTIM56o2a3aI9KJBTvhkLLwaSZ4k27JB4tOo6iIzbMb7A0D1j/123eSQhKjNNyryTJ39q
F8UUmkk8FmCyiKD3hwezh9J0S1YwmGS2/MluaWxEPvJGFtFyfNAkD3OvhH0QooZnlB7mE93wWuEj
DHctu4a2wegA0S0K3MJckPIxnO1vmgYcpzdODxb1l9ltuvJgdl6+Oh057ScHtb438s3q2oKw1XHO
FDFGSk4J+2Eb5tdsm2puD/rWkl/akkHiBD3+R9t4SO9cocCidzcquz55pQ/ZRrfh4I+62/3GKaA8
iXheZutQLq6Q2PPLRGoSwk0YCRDSfvUA6vaXFl31zO7/5bqevKx6WYV9I3BdWy/N9orAJm5LVy1G
z78x5r7Mw4KHH2ObuvlFUtcqipu3I/QdwhlsBcSWEz2s6YVgYRSbNOmAoKOnMoeMWhF3qPjCLnhq
a4emjd77uGKdfy+Jf+MSTlcbDk/reFtfUcMn1X+79Jo5WcCVC55l/oese9UHIJ9Z9qumR5F+/EUn
5MCCNuSf1rmvbv8fc+21TPrX9zh9BcU+M7Khp4CemUVllNEcbmEoggKlmHYhnCnLdfKck2chowdG
Zb8Dffvvi/H3HPbtS9AcXP2/GpyDkwpljDWCJbKCRqw/E3kPG4hLgQQBk26yiTc6ug0kYy1ANtB+
ysV51XqtTz8ebozKUkOLiKP215Wf1K0sDEceJnXNd5+9vv815nsVun/p5fLbYm0GcyskxxbGkx35
Nf6ZzgaunO0b83UU9o1yPWhUGr/GdlM9XVzRz1RCkPZUotBgdeAKPbk6TS4X5Vj2IuPWKzPfZPMd
xrRym9IB2VCzRqjas9/Cw/RImc2IaGp5sA3tHmZKCsZj0UQQ0WDncDZiePHM9FEiR+xibvqZ5pL+
5WueDBw1IBK9JRFNsh7FJKj9h1WGQMqBl8de/8EicaGsOLe4fvnEk/uWzVonLRZpRjJCdfIY0tpR
b0Sbpgjow9gVfPG+fMbY3D3Gh9yL76OH6mW6N+4jWHrC+o79FH4unSPBwcjuWuWQLvtMo2Zag9bq
ielPfp1zQYFRjepNSrIhDgJiIDsnLymR75LKNVrHqj3rMD1KWzWAkEqqCPmow4cwHcdgW3YztT3U
o9YOGm9ZrtH+k6FeTa42ucm8rdtNk91J2k0WbRv5MCe3rMRacmBIYBr31NWgI2xVCf24UK8SrBYJ
97tQJRtwQ6lsI+MqGx29vdCZMM48cCvqksUJOZP+7YgqGcoS9jEcN1rw4Q/+fuUhgezQutYvdT+9
ClfNdfHOi2gT4omyYIfb/JEaoiscRKvtbLelSyJSs4IfWc9qmzOEju5pfRwYtjmiK4M/m25kP+ag
RImCgh6m6FP7NpKDorslUhdofB3Ucqe1bOtY4yv3anfyTL97krctuTOPmjPCRks3+C5fLqxGZ8Ai
mPj/+/2nKVltkbZa0eb8/mQ7AmPTGdvL/ZMwPATxDlAz6T/2MD5k40HjTDzdptoh7xdbnq/rapMg
sxZsqfcUeLZMcYGu8LcAG188I7CTxM+xG5p+K2yrband6aqLnmnIu4NYP43r62s32/CqKN3hJ68x
uqGcjoAj9huN+mzmxV65NIS3h+TLh3sszCkzfbwIb/E9GDCnpv3DMJYEyvHR4uBZMJ8snbHxhIbP
chTEle1OnA66BG8T1OZh4CUxN+N4kIN9NXuZtJcnH5JwNCWsMn4pHVJaKfjcV4IIJ1/PbLZj6FaW
a9V+G+yxN+FtoueH6Fj7KYm2fAem3ynhy7sMJMaYCoRU8U1t+sv8WjNaxF25vEn5ldJvlx7qLa8b
9R4QDOxd3r/vpXJmewOOqNNnY31XvinQ5yXIjDII+6NmxzfwwI7Va6DZkmXr79kGLxKYidvFLSqb
/NHtCmpIjkvkQFpmJglUX7LF2/7XSqsj9eFj2QyrIeZ6ZgBzZHJ5uJSod6459OXrnqyhc94YkURp
cwyu/yf57B5COqa3dJZ/ZyRY03B9wQ0zvQRbawOaI/ZDEs9EeyR07dKufEbQyGvw6dqdLK9zaqQF
zO/+OBOFbsJ8iBwordMHQ7LcHu/NTQInk0Iq8cN9Ou9/TbobPwVvxhNib1jSxQas436IYCpcWPjP
GAvXb4b7BQqwKX2fNMWr/qmv+2PzyyK+0i+upNYTlDUus8sdeXEw1eaNU3yoT1TboA5ierxU+5gt
F7vPGA9sw2v9zXDC/G8JXG3MxR9vi9IpK4D74wvoeol8G2iihR2/rVKgF/WCBevMPOHrjzgpYUMz
jEZ8aj1eVFZXMtuQg68AwPBafqTLFtAzIg7oIpPwr6/mpNr5cvFOygkiE/NUNtaLByWvWHxilQ2Q
tRvQnYq1IV2igqsKNQ5BCYhjxMVYIFKSRr1o8Jlsdy/VGyd1VznixlIkD7FXyQkKzE2G7Jzhi2uG
m6xmiRYBxhS7GuZkje9zAiviEBGoEOexhQNY/QZtQLqlfOlUea7f9eUHnrxE0bj0aVjzA6tX61aI
4SvZieaN4f0Qef0Rvp6PGrjfkp/i1c6wTbsNA6MNfa29Kts10ZyE3dv5L/ml/8lzkHBGwORDztC/
lyZ5fX3+dR9OXq9smeYI7QW7DFQK4RUpezKgj7fz2KlQTd+2T4Er8aLdkeiRULk9kxa1KyZvjj15
uw4H2/1lK94Zqc/Xp/LkPKAmst5Fadb/df7Xe3SfoodYmq27fl3ZudqII7W8wGDQzvRevtyyk2bu
kuWVWosV5FiI5qoXPc6wpelltWtoMSkstbiFk4nZSTPt9L1+D995GCvTzpVDkHpW4Ka/OTwrR1N+
Mdq1S8QC1P/CQ4D6uuBfMXl/UC9geMH6ZEGEDuw29mom06C6weSswuYEanunOU3ozsljbPr/vt0X
XndEF18PGZ2ap2VTcbs7l8U05zABfcRdNp1X/ciOsp36l+rj8wu4JXOwwXvF0eakMxnPBPlJAx+5
JodsUjuCWT7f4AuxMj8jwZwZYbuhhwrPhnxPCE+N4QYwospDKzMKZ4D4lKKLGHchrwR7YLIJLtWa
ZxyzPG+fvuN60P/UdZOGOFaX9TvSrqJVYzwA254jdN+s5fPEFMZTWFT4mr0de6iDVVitP6Bf66Gn
tl4O7A12L4SyQ0NyOzppzfQy2FBPlzoOZ2aJX7/oSSdHpf8dWzpftFL4dpXqWEB1Z0eZfbH1ozUN
3RWBHFN34U/BaSBBT7RJ6Is1T8j2GlTp5XcaYp2xJ9kPlwvjkL9H5G+ribWijZlMf2/7iWUbDUte
8HhZ+2DyAtU3kqt29hLVQ2pDTyMCIboKShDNuX0GAkfSrhaAd50NNbAnClr2qEUBr0OhMWA7S74V
36fCxjj2dKZWLJSmHxLjkBSuYrrN5GUpWvQf5it7aPuYMN4DYvrvd+bcdI+H478fdbIYjdYyAqFm
WRgdeZ/daVfF4DSVXQ6uOXrsUTwP45tJ6/LFwAVg2BMIFyyPuUN8xEP+OO4ohE0PwBr1EUCpgeoa
PXJCLq2N+Ch+kS/B8c8dgr9845OFLJ84Oykp35gL/tjtmttwnzvzR2Zre9yr4PW2/75EZ+RFeJLp
MSLkYn5H0/fr+zO0RidmY9AdVfExYcxVNr6Yua/d6+AGcALtVTe5bOU7/o05md+ONnSvFhwxswN9
D05/wmWGUN/Yz+lNmUGrZ720puek3A12RrxLsu1ZhSvCDQQaDoxPM6YvdyLUKNPTUndMES/uo31v
7HUsUziHrbdleLwIh5XF7/ulAcZJxGEnysgLTlupVSZBmQ6r8MGMt7mIr5mp5J92uVZS0R6CfYtY
TiWQuC0/wryFNNXTPzLtOSV/WnutxgelI4NxK+puMb4U1rUSPeULMm+30znSK24Xv9ftTYhVAYzx
nP3RAj9URVuLofWRa9O2N60APLAGWrBN6TSQOEkH+kchHSwMW2j/0nIb1e+VsBmMTUI5mvpBcVCa
NagvQJWi6B9xMnhEF9l0lkRlr+MLFG4FinudfEj+82AccQkSX1u191SHQDd/BNmBYGO5dmQdc4ZT
RUT8yQdlvkIqVzG87nCArBF2ieDg2NPdFZetAQ2XIPWrVyqvtZwe0+hO5YSY/rKGn5K2KkL4K40F
0VuMRWDfknWPZV0nbmWdsjVkhiM6y5K3It5NyTZLHmIqFJBZsxs+MXPSt1N+WCxEacSq5leBfDOQ
JADuFdp4su9k4MQ3rUQUw81sHSdxk/XPS/xo0hpWo0PQ7vkkleDS3MvyTdX7yovg/MoHexGvl+Kw
wKIynoDuZxujwa5M7PTCoQefWQ6rhlEA1ISAaCme7LzbqMK7Id0TUtC7oq8/lAKzaiclJKV6FPWr
VPjQh0eTNv/M7DIQcPh6MnhXr0leu3krqa9kw+Yr7DVGY+o2tF0hDis2AWqLG43bQHsX49sFi3L6
M8RYNK2MFLzL/R2q3H+/xmdWOh5uVeEFhuOHTO2kKB+Dvg77yQgflFt9M3vD7v9IO6/dxtVs6z4R
AeZwKyYFW7LkWL4h7ArMWYxPfwarL7os+7cOzt/Y6N5o7F1i+tJac45JUAREeuvswn+YoBXvkp9n
0ZEsb0E6w2HkCHo/Pek24LZnC82Y6KU/81/JDvs5MKsVGQlscyqdSIWr24rPtfeP13qxv56CfG6j
IQjvyfj1Z5nLeZwfxEc9W+lvhciC53REFVI+QwBLQUMFQ6AdI3l9/VK+MJh/vJSLPbSmV8ZQyFZ4
n2wwsI3Yl35YoBYhCmNlpbuOjrmH63auPRC+SuaDHLtSYfhCxsMlaCrCQtDon3W04piO1iCE0T2G
WCxH0XEB/23DAXQ0DVhsI+afjui++k7hb01HmD0h9wrAaU4cb0Hdx7JntHv1gapLQjsdfosn+PFP
gR52TCgCZbXpdtn1E3Fh3kkWwX3XXugXB6YPt3Apza3oUZWCkkQ8xam2tRdUkfmqO2Y/a/pTnJU4
Nt+05Hq99ofiR4qHazXcFsqqzvzsPqwREP6ddjgl5eZtiDWBKlTt8MD/F5f6+aCwXCpdds79EKuN
ix2BmhkBLyOL7un76BRa/XJPevBLQQm3vrEqfNKeatkI0nIMmCmqzuEHGYjkfv51gNNI88L8gZFh
lO8tcdFRuxJMxsi1r0L7coz8c50X+4CiGxWlzYuIMUI8D6c6Oiq0qOTfynurQkNeEVuTUvekHj/c
TvsDwTVF6/S/FMGO9RDxoxvDDgeovKM1uUpvFTIRFh48CZSTJztG5amJF9SuihJD9xvFO+dPIP1W
dkq4zriO6NQIx7Bex/WatNP/xTlRXPa7HzechoEjg02xjKZEvvxolElRpqk08d6JPgiSAuW8jL97
2OGxErAplhnbcTce3rIQlsdDKdzpTO+SQ8Emm/das2kyj3SGUF8VZ7fsbgLB5QHxxRVnu8brcrRO
2fPsz/OaDUmGjkJfxXcUQKPqrv+TE4OJC5mVlWMAkN15n1PNQLhCVZNivdthxUTiQFOzY7GYcHR5
oKFDF+dHZe1k9uBgFUUC5xbNiMPiKN9T++T/hA1HYbXrGXkrNX4Ka4wX7S4Wfo/pMXpWjgQh2tkW
fqdZE21T3UT6nWK4Q7E+J3t22Pl4E+vbpLyZY0Kzfs/JbiQyplhTAm2utq2WNeHyDVCLl5fOkCl/
WjOmKM6rzNIF2lYU2+U/5mv41tyoID6elB1PX13h+Eye/9YQSpSyW92D76IGTsthHgv2tYrG3z7Z
pwsiUxCCP2TJT5KsvJ+bRcQqnHqwrgh3Q7/Nnb5+yKpDcDxvrN0AOmOmSChuFh7JnX7Tq16qUbP2
xpP+c1EWDWtUee/N7bQJgV/tM1Lb73DE4JgAHvU4+xBWaAYqLliB+bbxU7TZ5JrTp3xfE0Y5HEZY
y1sqfXffr89f6HANQ/rvrV1+7dWc6H1dc2vtlpgFn8wjLBPpLp58dbCV/aK8hd63j4n7YtVr4HZZ
6gqsAvlJrT1C9s+usbi+aIFzSRZHeFqDkkyQxMedv5Gzl7POXBI5nZmXT7RMqXTVbH1po1YvBPc5
sYvdyVCylRoCgwiZDsnAywwULHZiOFKzYlAZuKDSLVCJBfpHX+P1fCu+w94LivVOTW+lX+X7XJw0
YrCKKyWRrx/qP3dwUQFNo04YypAPuEVEjJeXo/5KI6yv9lXsoyT2/YZqD0Use21301p4wB06PUvC
KjCWpwqo8+H7t0yE0RdDCgk3mLzFF/ipE9y2Vpp3vcgXfPanhKQCdzR90DHs5CUDGrBrwI3sVpoE
/MAuI+rHDkwDhdwqpr5787VMNhwNBGs1kHpgbSxyg+ZdS6SW4QXShmygYfbbcZ2PaxXZPUIMZc2c
jpxj3go+qSNluB/mXQ4qIxadjLLkQAnBRdaLeyM8lAfg5QpCfYs4wZsZm2Lj9TRkOOHRjXCi9fgb
scW6vpknt1Ttkm38tmwca94k8kOGyBiAxZMkbacXtSHLEHQH7Fe7VR0GqoPnZPC01zBy5MNwZ4xE
bK7Q2dMvzdhKwpdDLCGhrIlcoiBLIi6MFeeWJFyXFbik1TS6Qvl65X0sq/nlhPLv67hY7WuTOn/U
zgKnaaKtkEi3e4X/TSg/045ahKfjq7jGbIsA5cpPX/sSLhbws2KENFz5aWQupr9g3LIY2p1r3oQP
i6S5S+2OKel8peShLZvni1u2dBFQo4aL+zOIStOjITRUeV6cKhJe/uwe5kY+PUb6mdPARump02Og
Ro+RIS3VDcQ6VLHjJbAjxbdY1690OaJiPfQAE24iYjdC/lFV3ODKXU2NcW8mr+bKmqkhK0gnyXTs
FKwXh6l4kdT7XHlUoQuhBVo35IyeD7m8HmOIKl5Y7qfoEIuzbcwv7DBKhDad+H4mfeb9+0f/RSkL
NDFkChGAH24L9aKkIQ3JIOmxMZ+MBZjnDWQmcYck0NlB6jckSdUSbWJiTG9EY2dZ64oGFIRe3CN2
NNxp53ts72b7mCJfCYJ1Pe351MeKIj+znewF2ma0bsQJsyOwsRgE94lY0XXX7abwBhAlOVOanwHp
v/Jmv1DKf7ytZcv4T6Uz75RxElptPnWRPYa+qjuNwJnWKR4MD9+PvJbiZ2l4XLDPJL/43z/UL8qX
C+95WZTpm3FOuThgdlkyUWewZro+sbhRq31EowxQ0NsiWKX5s0qDbU+IDsO4wImwwjIHtJ6dqOxW
9hA4AngZv7/mBP2CoPDxsi7OktBB805Pg5kRjh03CpaJkyJUH3jpsLagC5U21YdacupNf+wfKcgo
iVOgmQMLKruteN3m89UA/PdBXRwpEyE6T5XJg1oAUoLsyOkWPcImBoKcZPT4vUFGAw28PiQm8fuX
9LeEdTn4Df4jGSaJIWzsPn4iei2ftcL8+zQGLCHTbbuP7irxTjbtdj8/SN2Os5fULpuh9iclC7bD
Ah/xM08Jtb656eljoVVHVgEtteNzZpPS+NdVY1+t3As6nFKnsQAbLyXlY0zEu34WZ1buRWG/aRHT
kQot7cLqLRf+qMHviVKYQWYJjlIlBrap66+ivi2geZ8PvbaPLRAYJys/CVhrvn+KX3/qFgVC+DYw
/f5uU/8ZaFnTCV1UhYsgG4UucpzWmSNEFKvWzkDeDj9AOJCaQz6n6WTgoUmchMJaeoncOe18w9Zy
1Jw5eOIoc+UFQ7H5YnonrgHyOlpQjk0XwzBRCgjNWYQWn6/rfJdykK0fiTl2W5xIKDngDIYQ8XSi
tfuVmPzuKKTWYNLkdz11s27XTj/EivJGcZQCv9+Ysj8URNa7fCEB2xQ/KmyZqFMygYy93P0kYWxV
yDAvpLKyl2RFCuTYrxwzH1ehvDHg4YVPUnyqQFuIeyXYpt0NvYwzOweHRKSlz9uXDqo3rNA1ylqY
+b6qeYq8suicr4TkEDiaaANhMTEPjy65fNr8Og2IdRWyRPPnvrnLi9cMPY8A3daIXzjAv4lzvepF
V1lqnPVGTqtVNz0V+v1cv8WVBQVc2HbDnWoeZ+W5hIxc57epdZxSYpavvpGvX4iGjgyRyCKZ/jjk
xnyOskjiS84ap1rO4EJri+k+Dtds7MH4LkI/xEo+wOGZYFKgw8//F6UF7r7lGE1qiA7y6OKrUNvR
FOQOIVvrtpjPmHQ63F/iGlWDiderIs3IXrrltnZo/gOQE07ZeKNSTgZpYgP0aRsqnkse7kqRuhVJ
gNdrGkghv/p4lSVBg9ILaTsXU+OAIkToCnSSceB2rvDTnF1p1ZO3GnqE/VKbFm0O555oo+U/aDfj
YfSElxIp1y05VAqcQicjbbf9YRq93RIaTAgwRcOykO1OofL72JLemDSHMrSIkj5Ok0olj6M6YuVi
Y4ISBm7h1+lNI65l3pCPBXSJpCnZB50R2GG0yLxR3ymqF0KFyJPXRPNUtrVBR+STAzKqn09Fftsj
7GnNnRwdm/ZhEg8Is6zagVAIvwf4d+So2UbhaElexOJRJo+Ah4+q2K1CL3zIHwV4fYwLdKHSD6nd
W6KL7rqKYDI6avqKEKfZG/lWDP1UvJOAfBxIOQBhcoJuUjCG2hyFonXP8Tb9RaQu9CydyFBr1XGu
iIkDUejUKmt4sTQL5PGmCE7JbTS/xLAnDP0mNonpLW/k7i7qDqHyqMBeFnJ6M+1rGjycCfzi7yLs
4YIKES71aqILR5sQrnO9IrRWAIET2h3n/7sFcqLcBRZczrV4rQ/25QIB2V/TsWZhe//kEW3aJq8m
jgkAIBf06Jso++NNRDAoe063PiEmHPzEgzf02s8ASl1c16pnZduye8H5jlXn2kj/wmywpFfSQJIU
jnYI8j+OdNjMmVnolch2z57bNdDuRd+NYkheaS9kNRmdXfS+Xv8OwmOgAZCb9yCq6RctnzpftKcg
zy/dqXBlwYWtalkAgnC6Mg/ioXCTPx2WXDfttqO8LQaK4cmjXIiIFkzO1Ue9I6M1JzXr1bQ2Syz4
lUXvy3lMU7BKyezxiLj5eHeWGo2RHCAStqgjW5sBzai0nkoGqAdnU7JNGfHWSsHp3Sluc2TE2pOt
wmdCscMBdIdN5W/qydVNzRdK98W6/N8ruzjExSS3pb3BlbWu9sITmzDOzStic1viDpGPRY5mUL7w
etegCEGW9bYlmfJ4DdGpLPvry83Vv9dxsbmKJqmPKs50p2bpHPr479R0JW/PDyTeR+sp2bXhRh02
yXjH66yoXAJGc0pk95jSSSkWtwoqS319brwq3WpErjnLRj1BnkrFEnzU9y/0C008j02nqStJiwjP
vPhcU7HDPDKyJgwceJEi+hXbdBrdop1AvlNOLIjOYrusErejaHqV5vD5g6ICgm+QoyiD5tOBQVLH
JjWzUcDuziQecut2lnjsPQwDNKhhj9vpwAa9TFbZ7uwu12I+a7/Hx1RYuu1d6cz3ic8ROb/KOPv8
IrkymSUbSB+s5stdcowm2zDrbqG+YW5eZZordXa419F8SL+zI7qtnbLpX3AKDq7kaLv4FaRqmVKJ
3Ao9aKXAw6lO2rCh3aIiGnC2yriEjmp3EJRHrXgJjTsCbabqjT4rJ6FlZ7OUGghiThuXJL/h/BCq
71m+7+etFm1pfxeDa5ZOOJ84IA3vUb2aGOnDtrSubG2/6Hd9uPW/2r5/t7ZVXSR1wK1nN+jM03Zl
yKvpNhiPIXxb/RCdEo61WEpcwmia39nttUH0Rf4BF2AaeLYAXH6e18chMBOpDYNTLR2VZtM3QG5f
zcLlr+kVSAttl3cVfQvWc1xJZ7ubtlrspaFdT9uMbry0o6bUxbQ2gGtYt5Qft+aaoJ8XnabX2em1
lWV4NR1bYxPVdvMm9yuNJMvKn0e8cquzLa4yf8RTfEap5Gk/kPsU42amXWLiO6bifwxM0Mh+bWz5
9srWVohkp+B5rfr6hYry44NY6kf/vAkjPc9BUQvWSewd5FW0/ohnRL2Z3kbv+S1kT2V84lgm9Z4U
IKkhknql3GZP6UMzrQiavG1vYju9zTsn/K3HTig5uNMbWpQYWhfxWlL4f7PlvW41EYNeHBG99wIP
5ykk2aLZRcG6kp+/n3K+4JN9vKeLbWiaLgM+CawT9c3qZjEjlVuUBfhsf1G/v1HtwZ9MN6w8irQN
tF1CKs7+sv2nWtuuksaTX+TIIRNpsQU7EaphIlLZMhsTOoR8E4LavVZD/qIKzjVbCmYFS5VkKmcX
72FSRbOZTOvUjB58UDt/GnEO0Vm7hfRQ3QdnhKq9QTcKicJDHm5J1R1R31tPRAMb9NLQBt2jDpjf
kKkSNC4+JzYJOcKu+V1tU08FwkXYcb6RlY3IHHcNTPNF6/XD5X/qK4x1UsyDbp0GqCLiD+nOvKWn
7qiP8VY7lY898+4v4FP37UnbBXf6w7mB4ecoOZh/6Dmh3fvxnUKmlt2idWr8AT/LtTlneYIf182P
l3ixEElt2QR9yyXO90suluqGx9QNd2RorPt1VSFgxLziQ0yQn6l4P3z/TX494y11QN3C80zH9+P7
lTutkJs8DVCx2AqYwOBmCceIeSSwHegdhcgEQxfX5+K2xuLtGVfu/y+Q4fP9//cKLvYvYmwmY0+N
ijabAmsbIZXiVIrTB3540g7SCw23bCkwrlEeZPRw2VoyrSEwfZVYB3+3R7Vwa9HVU788pjH1D3aG
q2pXIpfpndbaJsFOJ6+131TPcFVdzQ74DbHa1IlXPNbPUF4O8Vv8B6IHMuqM5CuI4Y5GJRp5cLqa
n0iS33AIhFJ9ytbDC2aR+gWoiBs+qN74GqJ3Btqb2ETZ6Wc6ZBYhzxukRL/P6iqC/lPa0Ouy4xI3
cuXVLVPgdw/uYmh2gqjVw5QEJ9Gw4zdcFk75SLNB/sUsj+1nKXQS3JFe4x18PTX/95MxL5S2Y58X
bLrj4ITYccQ6gwfp7Ywlzdpk6Ox74gztYSCd1TXHbQOJvKIRsuJoyQRG+lN7G2yLB0pFDt7vTlkJ
XDwcKA0OhObz7+8h0qkvqkd87DugrUG7bZW1HHktsjoO6ukuH0gQcNpnXEDfP9AvDlWmjP4NZxKN
D/b4F/Nzrw3RXDWcCAc7fVNTzi3wGAtfTDYo21GagLMRS4r/7M+K3TneDACE67s5vpW1BeSr/Fmc
QdfLll9oxj9e10URl71/M8tdHpzM26qzE+rZ8/sc2DrB6c7iBRr3mm4Lm2tb5C929B9/92JumPqh
6uWI51HjNRN9mnHqq76PHnV3YEuGX39lHRYgTQtXi5k0eeq30vq8gyMgGo8DWJytRgAKeka7+M2m
zbiSs/hXe3kxAGRRJVVE1OBvfKKODXWUyiP2o79OixBZSuu0r/UjqYp34N2QNfQZTQhHxujtLm4k
Won4/br3a0df83PhhuoSvlo2zLSK5cuKaNfr9TxD5DlZ2Y8SxRvrGP3LHnu8eWiUnxyIoupBIXo6
9c7BOix+QZAQOSLdUGK3cWypt9abSLJO50XRIfkjiiBDkP9R+nuMzvuEJqayQTDRxj7LUhM8Dz8Y
VPCidd3NgsXE1oLWaU4jY0qmPmKb/bGppCVAhawNzhP8afqDcpwOTb5KIVGs2EOEP7LCgewdVM6c
ubK2TgwbapRI4T21IWmyxQ6Ix5xXmkDUEsLr96RZW9jd1Nvzj+8H3pcfOOg4LGRUCTleX3xoxSQ1
hhCN1mk6hm/xqd1jdUkdjhA0Yvm++9gGYkHFLrwy4iX5izkUsasCaUsFGmRdltw60ZxaUCjWqTMo
7D7N7bbt3iwB4kH+R6oepPkO7Y1yhs7iy4EbKbbQreiWVSSKUqTtz9Iqn9DKr6QferqSfqKZKgEQ
/qA093P2iJNPV/m6am7rv/Tn4r0N1/15l/7O3uufLWhS4P2C00oYXtcwS6lZYX3DMb9BGKzUvr7p
vOaP9dbwTh7PIsWURy1zk4RO5LYeQKCYh79eGvEly11BuJngx1iLwwbHZ8BWfpGmw/wz96g+Ucoj
RBWbDQDggZZ6dBikXWMcq2Id9Ha2a3JXVtyi2WXxYVD2Jvv/B0SnGruBGlcXZFi3lFbtAWVUzZXC
1nmeOk9nTzCtcgJ6sfCAVArAoj/g/niJysfvv5G/Y+hysCsyJWQ+EIUT88XkPLaxoXV5b52i6Y4E
gM7wWPbOL9XG8OQnBGCIm4p76HUL1+uxRJ67lX02a8B6uy1lQRnzF0Sbcd0mrspfvZsgcUAAVSHK
Yx0D3UCTHZk985Q7/JQI8UPlDzw1dhZupGRH64y0EwjpUFLextu5czTQi7UvVv73d/qFSRG10T93
ejHd61Mm6cO5Q9z710xAfS/YauusoTO9NKcAikfeEpiqrwmLxZT3ZACjuV3i+mis2Phj+2vpltIX
JYEPl3QxQNtqOo/n82Cdzt5/kKJYACBrUh+O1pU/XLOY/d1CfHrZQKd4EJgQP7Woa2NeTsK1dVLB
25n7TvTR38wvRegCWU+DO941SLFwKY4sfVYwt1NCOWCvGRv0BFG5mj32zzfaOlzTwclXzQuC5vkG
2MK7qjoZievCKqndDmvvqYLScygoW4QntBtzspX51MuV9dg0XtxuRU42xK54PQLy7UR4urYzR6/n
uBAyvDyzdnp0E4WdKvfRuxHcZadkx5kBTH/yzF6RQtaW4GbE64rkteyGnsNDKF6Zx75oyZlLWRL9
PjlQSJUu3k9dmvKkqdTKkhtY9EA1FnNEQb10LVUOnmGoC+Rtc0x7AaR73uJDWuxH1exLnZNCoOrd
+Vf8LudXruuLhivXRauVJqEMSuyyTH0umlkI5nip4T1h7OYovw6Rfz/RW7vhSL4tgeF7zDXT4HfG
00gueao8Vw06dDwCh+YPjHKiYldJhj06JIbmVHe/2W5ryMDUu3z4+f3I+7vBu/zs/r3cZbX4p+iQ
i1mlJaNgnkqyBc1DH98oumt1hd3khz666wXfbHa15XBQAiyNFWT2RDcjOYa59Ey29q969HLluSs9
BUN+cpfRd+w2Xe3Q4uiE9ZA8sSoHgw8AWtIdDlVUrYPQLyNfjZh9CNH93YOa/T+oAD6+hou5s8fM
Kxt9ZJ2EHe7Qcjcccadszr+s91SD9HkTPrIklHBxSfwTV8boW4NN5pC4Fn59/4SN5Zc+PWGFQESc
xeAsLquuWRdw3h0M82Swi9Zot65D7UWr15GwmUqiKJ40EXE9Ozac/lbgUWxn2WXsBoWvz24velm9
6FEszY9kV7zLb+Y/lbRh/30WN3jnx9wVDb8p9ioW07S6zdA2coKeiIv3emA/7V0ckjbd5+ySnhPr
OKvrM/480PjCrq+22JjNaDHyTBnGs6XvV4iEaf6BP6rgWE3cuHbr7DaSvUnzzXKNoZlzudE/GGem
KU8CCazTZrqGztI/AyNAWFItpuGuE0Z4OYxkTQ1baVTMkz7dav29oG/IRanTdXS31AmSh3Q17Kpt
kq+yrbAx3SVgW/EoEC7GdhYypp9XLV8lpZMPqwJSByYtY9VCFbBWgelnRI6TTVKxXSZ1waCKpN0K
Jdn0VNRY//mHppdlou8RSAMw/812p8EQYhLqBvITKqVTXHOgfyHm+XjHFyNx0OtAkFPZPAWPC2et
9VmXzzt9I9LKX2yy4joASHTtSK19sc4pUIOYrTQFFNmnHlYoD+dzJZkn6VBLfpdzqJnvoCf8zXxB
TFgi6cqrt3n4o4fgXraSsqmF0wh9HHpAv0r+8NWcSVmZlvxMY2tk2zq5ER7TTfCzl/3Mssm3y2NO
iemAL3xrEdJhPdDqEtZB54UA9XmWNEUt5HeOWrotpiHeyZVB+NW5SeE7gl5GlR8NxUXhoE1SQbF6
01wqLl5vrVuqJ3QtR1vgUEm7Q0Jb7UqZI/8844um09UxMYkzr384TrUP7ur7WeGrXfi/F3QJBKnn
bM77jgsyRWbYVfSC0k6YHNxzSrVFHVFRsfslPI7zaHfNemkWmGuWreg3vNWg/9klW6o207Um6+d+
PGsXUHEAaYrOF3FZG4umZFLTLm5OVuNWxqbMz05W8JbVP1omUHDaSO0DShELtHYEAXEnj1ut8lXD
NybktVuZvrZyj0Z8+GmGsBT9H0W2nZp1lTmjvNaC3ajHdiHA/3CDofdViiMhKT6lY95Q298rSy3+
GCENRSdluvOwPo+4tCe7JJwM0bk03iIaC4vj3B2QjM7BH4mea1WekGuX8uOcvynS/fcv6vOwlFV5
KQKLsGtYzS853zPuqkgPtHqpCJC6Jc9rurijo3NytGEYSBjqXZn0NN2LzxCCrh20P/c6//6+irJH
RJKNCP7jAo2b31SHqWuo0MT7DC+a5lmtO7l66VP9Sve5rXW/ekBkkJCN+iavHei0BS0+7/sH8bcH
9mEd+3shSMkUmoiYky5WVDHvi1odhoYKZaM8kfI1/zSLXcl4xyb1H+9yTQShTzXSyI6W6QWGi0um
Kbdt6Rm1n1heYz3Qt5BO2m2BjfbpvC2mU/Cr9SxfvEEsRbEADCy1TzT97H1i3RfkXUQvxoCv9ru5
Fe6sEanRSnO+v7XPx4/l1si71ZDLQHW5PGgNpVSaSSE2pzRwl1qwdkZ/7EbRflJo0mvpg0YVIPY7
xzQ3sbAdiajyAnWTBl6T3ak72hHx0/eX9LniyCXReSf5jXGIq/SiRD7EYmz1mdzAMZxcA+VT1j1b
/d7QQYOtje5lavbn4B3/V7rPELQER12914ytKApuicSpf8go0ObqrxCrct67C/htOXojVBGdwaQP
gcmh7PYB8pAieRcD9LmHRiWdDV2M/Bi29xAlM+rLTO1a/UhhOA7puNQwAK98V5/1mjIUHaJYRGrx
UFkvhX9iacl6cGaA5clz507hUUKn7mmVm5sEes3vdRCtVJGPm1XQ7F+o31Qz8U4PAKvU5HbWb6bx
BMr4++f/uVd+cVUXJ9JkGkp1LNX6lEr+nNsdXMh1oRzCabuYxF3AVT5PU9s0wjoHgRB7c+JeuYRl
wb8YcB8ezMXIH00pCMOUS6CIF911PlzkkwwXZaVTRQFnp9uWE75f+dFPPXo+NrapgOEMjTF+CXgg
yFkRe5lRLog3EakSk7fQPcHf8AhKP1X30xlRVnNo2YTRo/XOox161tTb31/H58K0jBSUSwEGD2td
0pb64z/nEnFCKJqkTXMiki7WOQe5Yen3jdOlG4RhxCjjJ5TWZI8O/s9UOwUgKKIAcPJ68rQnCIe1
X4c/IhWB2/cXpi8v/uKtwBUBkavy0ZIZeLGT0I1zT1Re25zKP2zSR2d403JCB44sbNIDNJH1XDNe
6aKkh7p7lfV9gR4bjvopIhr5vIpHWgYeGJwQIHfnJtGuPErPM2PYoBcwtTcy0qs8vM9UwJw7uX4l
1SKl1AmwpdjpQKYip9ZdERtq+a6KUGyrjZoeJhEkXvusgxqaKBJoxmpIDrV+a+l3IqbRaCaiiKIK
1rMkfB4rj/UV+sZVS9OVZ2NctElmURInE783axXgDTqnUI7+rg+ZcIs6nmTaxEvmkxQ9L8l/drBq
RAxaaK+F8m3SfQkTOcZCZbj61j7HA3FggFVNLe1vbPNltUC2piDG5okEO6Q4Dk0wsiWqICHzJ5O3
V5x3EJ9DwONYlprmBgOkPMLprNxrguwv1hquRGaRAVMLxfVyh6WSoqYMWb7IdUk/1eONxMdxRJED
YyG6o6WFC4jD1rglhIGzCiso+XlFbMcPspNs8+s59Obnt7ZcEQpMHBJf6PhHvZwsaUZALPvGoWy9
UjzU4TES99V0384HUXjGW6CgQxP22O7K+pfknO/zGcbLip0rC0iwDSs/dqlUsZGL76zAbvW7JvbE
fo1GoYExKNgaMcDZQ5jCAscmaWsA8hG0PBs7Trfnah1C4BUMZ5nnh2TB9XUUnSUnuA9/VSi7mrsC
biB54viXwkUOyQDDuNTr+ya6H1F7tmCkSFYQNBK0XjrymSsnViHtrSa8k9O2QfMf3tSHaRc9IliU
OfEP69i55tH9YtXgUVLIpLVLe+aTge7chZ1upqkI6ijYwuFNLbzrqxkhCQr79YKGre+Irm1w1aBU
fb36+5/LObqEcRZUM+GEiGouF1MhUeLeCOrp2MPVz/1S2iYoX5FRhA0dKqwO486kdokKLSPKbE2b
qNhUMSn0R70/ki+JJq0D8lL9MIZHkoDbFnvaciIWFUdEPeKSCVr/pDRIewKxUL+Bjf40HXhlg5fT
bikgfIF3klacXaBb28Nd/FD9obrYlY8hR+qGgPklPE3DEoPGMbIn+o6Jqxi2Gu8beu3y/VwuFMFp
2EbZrfoXokBlP/YpayCgPlNDUcj0lCJ6AcohK7e9+IhtkVrofk5vK9NDFk4vWG0PuoLZrNhPQJxI
g2Nf86hjqiSEAYpJ8CtP/PrsFzty0pCZIQKnf9zdR9kOrY96voMjqE/vE1yTvl/rEssOcWm1oaDF
jJABMy5beaVyMZER+0NiGwO+Xzap1KJDVmWdjCW5GdYyFSWCiqfSS7Pbc3YyortBvW3UyFOr59h4
AEbDn4admNyiK3vazw2mv1+CuYCAKY5+WkCbSbLS6NxNx6U02qyl4BbuuYNJ4bxuzD3Ff6ih5K7e
T2sl9r9fIz97Hi9+e9nZ/LN4D3oeih2S4eNoHoRgKwJy2yj5MfGayMsBLUVvSekmqB1lAFlXfvvT
bHbx2xfHFCEWhsCq+e3WRU7bNxvJkwEO2Gd1Q7s0QoqzVd6yDFkH68y1stXndWb5dQa/jrWX9uil
9h+dRZ32QTNRbZyXtOjuFeQGNvsIzVBFZiWJta7oFaYD9ZhzL6HoN4L3/RP4XFq4uIaLp5/oqdXM
xnl5AqX8ox1fE1LJAOu120DbIa1Ccz4f8/FWCZxeXGzrZuqVHW0xoCeTQReU7I30fJ/8vrr2fao1
cWWopZedpfk3fejjd6Gy+J3VNF2uTKUHhfsEmKmP6UjZGMgo1fVoeSb18h4V221NaOCtkG/Dbifj
EgmGp0B6S5trothr17R8T/98q9qQGJFacE3B6/TnvJHWgl2sQZ7OLsWGq9LlzyvExSO42NS3pSAZ
efX3EcQnUsNvjcAuk1/MXcTalE6qbTAe0CqvfbgwVyeFZXP6YfO6/DrdJQ35L+CjyzJYphfnszTw
efaeCszAdCJrAw2oUdwO6c4C/2lIe/Db3s87l3oyZTCdpvr8fyhrfLySy/qXErdqXigsVDQqEQ7g
b5aAQyGindnWVzvxgGKx+JO84wReiZ4Y+Fq9Avr+6/ux8uVM9c8DuUzayInRHqszD+Ts5G8inQni
0+3q+efZFSMXl1NJdfD/+zVYyzf5zzcXa7kZVRm/ysnOPEYaRXY7blfFXbzm7P1q7IO1fg/Y2UJb
Q+kUweb62lbhMyvy4gVcHrC6eJgigRdQTXvRNl4IAh3RnNuT7i0woEN6BFX6g/YT7gr2xLh+CVOj
NdBh2c7vSm94T6VVQPDoeEXj8lmfd3FlF/OXUtbi2Uy4MsLJe05Y518G+s9fuHh83aHdkWGEx21i
6Zw8y7V+uvJJXBkj1sUCMladng/Lz+OgQQvOIqL/6bh9N5zs6S3dho+E19MkEds1FL7cCz3Rv9q/
+nqe+O9ItS6mpbKbdME4cxWqP2TbkSwBdaWCDnXO7924Qh0LshdcBNmULtbCwDhejRNYKkyf5wpI
uKLGpvaTr7DMxCbNzWo6yqR6I7BoNzWgMzQW1Q37ecsNpT9JuibFx05FbE4eYAFS2gtgPpz+COVu
rpy8/x/fxX8v6OKRFEprKr3BBdHQKzaQgs+corGohr9zwaMoAiEareQeXyBuEIcYjisfxvLnf3og
kBx0fLRory7X9rAkxC7U+f0EgeiEvA9Ww6o/1Mf/UCSdhKie3keD6EEIvDp1L5/dd79+MSoiveuG
dlpGBarV1p01xgHgAr205zXANPBoFKeJXKpvzGKDrvv7m/9MvV4GpbokevHfOmbTj1NWUXd1n4fY
AnCZSn7W+w02FhtmXbmBey9StB2e2uJtDJwQXKZwIw4Pw/mQ4fK2HiIHzwa6gMnFsAYPF7fbEW6l
bnkZOlHdNqKfjXIf9096soS0/mx3QuISofb9LXw91//3Fi6rE5JRSLkYCuMR74v6R3LE30q5Hlf0
qpeDWXNCy6rrW/V/SDuv3sa5bNv+IgLM4ZVJ2bIl5xfC5SoziRRz+vV3sPrinCrJt4TGfWigu78P
MMWw99przTnmDSjzNTKVO0dKEfGOog439fJIRinEVEEwhwfzBB1ZdorSRYdRM/ogTiSm1OG0Gwur
2liGwq497whLAoDlBvSHXM3PGUSh7kML37ok0Bb0xTUAxEW8adQbRJpvi1ddQ82HoW2Otb/oOUsW
D9nq9OGhAMQAtzVdVsAxyVJVd2iv4OvQ9NPe/yfO/G0icUb285tu6/lVvnzV5wIaNwg9EvJf/37X
xtHMM7WVhof4fIfYftjIX3QjTvWDXNkmUSbKjx7XcH4Quq9i+kwXACWV+odUcJP6rdTvRKAi47bm
qHbjDbpqjuoc7elTsy4bhoRb6O8LE41MRbrOvo0mtfeMYq8+ndzqB8uh4KA+kxZh5OHWTFfVIsYt
gmrt5cYVXN+aubmAQQkDF47+3+f/PyoHMSslRQ5+l484lBSJZostg6VYSbPzIJiOtYKHjG70zdXv
ev35+y9frL7SSU9yReQvS0cd5cqGUiHU3fpX8YLztnXi9lW2C5yPm1s+xG+2QpmM1PngwISaQ9VF
yRyEFumGTTTXA6fOziSiISZ33LWoXuXV3EbIvTZzMIjQ3rl1ZLleNABPMRjiG1Yxzl3lyBSt2vSN
JJ+O8oJFTkufNBmkOogwt0MyNUvO5/3m1jnyOi/i4s9e3G0zDHP9fFZOR/1BfQ+fwWqy3dCVk04+
qM/uJ4k2gMZRHe+6YxV7Oe5h3YVFJ97l8PNxhRpQOMNN+qYubxq2rvbB39fGlGyGS87dhb+/AjWT
LKGpgbFBTdWA/bb0wc8aN8JiE3DO7dNJWCjxU90ciE1UOU0wJ0jXDBOq0Bun5ald9Oc7icHpcCzF
XaRsOw2SNiE9m1a3BxpNz8LnHGL/ZVTuzDVNUbzZ5n3gi6+atBibV6l/6stdlINuNn7oSGR734xg
4vLfSuUnkkk7nO4rmjEFcI94eCFeYhxeIkio7WO9x7M8/jj/UAr8dLcaH1e1I7eGBXS23gObuVrr
x2FSo3KAsCOuoUSQyo0qs38eR4+F/zl6HX+FnublH9nk58Ixgi99k7x4/bX8vgRdJplCheJ1OTgJ
zqU09kqaHXtHq5ax6ZyBK3AjvZY8cMMREf4ZLrlCmdM8xLfzoL+/A//75y/KlO6sBZ0gCqdjvf4t
ls/uJGKW3qeX8Ime4ZYvBoX69CztzkfxJbi7NZ4xbv39i+q9LdvOKlVC8aDkBmsTA3gJMwudgteZ
ixajHAq0bClFT2RjkVCgNFSt4q6WHyZfadYFg/wOkY0zceS5x++uF35/qI7xLCbKnhTRLlAWAmxV
Z8J52zum6BsnTwXMa32QCYYnzBps4xDr5MDhhKGtSB+020zkHIT2eE//URu2df9gtf50YLAZ7E+H
6SNC9VFuk+zOJBbtdHoWYDEO9xJeLAbi+wJ/bvEDTqde75TSzgmo+feucu3Su3hnLlab8VTq3Vif
smP21WfeuE7TNeHQma03TyfDm5hNURA8D4/FXnoZ6M8KzNo4sK6JcK1xsyLiq2bgb0Gs5iMdYiPf
WAt4P07kISpbmZZ3y6fx/Vsuo7KU4VQT83WxE5/Dvo7PEm958aouREf0TBW4LelabAnaA0gmQP5v
PJWDthJvFXRXO+F8t/742xen98liFxxP3K2Go+FT+iLvWk/8smL4pri+z0zX5CcJ0wVCBbClPRgJ
+7yFdDwTfiRzq7KgpaJ9qzRQ52X3r6rp4rIuluW2qIWsFLkl6gKCWoaHwgb0SyK6+UVm5+zbVx1d
OIpfYgXZMfgqjRl+VXK56t5U7xu8r4UjSGsRuhVATcvtup8dsDzVz3zOU3EN52uvnc4eqvecTI/0
vOqth+HXbffPtfhh/ilkp2lkGlgMgS8+YqahdSL3EWsYboIkflLrwzjuw8rHdFshHaKhjP/gc3BL
kNVOktjc0vYdrmygAJPnBydv5XtJJkMIsmgpYP8Nloa6FmZtmS9ETmGbZFfCtIbxgY6y2Eg5to+7
8F4i9Bx5eQ+42i4wSiJlUd3ol7T69wf37fYO05JfxvGa6mJexf4o40YtKYY0DU7HVrNlRusMkrf5
mxw6wnlpNJBs7JQpGJ+WQCWHZNYOMaIYzuS02xPOyLD0zpyAQ7pCueG1lht8/PsCr1WBjP8JeLCY
vxOYizXs7wvsFaXvBik5HfNt/ywgh0l+RYM/NI8l0urCwFMc7sfzorZAFr62oGVS8BRjcSdFH3rD
8Bvk6Y+6ug/Ox+b01gav7Iap1y1b7K9Oay51xOa6uEqrx1K8gyKXj6vY+EqFB94LTye3suYRiW5b
MblTeAwvVb4upRcJOU72rBZu9B7t/v2Lr7vmhsFhY1YAGZzISHf/+xcn51SexipKjjm1vQaJeB5u
ptGrlTr68/Sqr8/rlB7p5AqiJ72TRwSAirZU9Qu2jvaUHesfJCLcuKZ5Jfn7k56vyWSiB59PI23+
72uaIsMcgyJP2MxmC2/uSpvomJu0f8IFfTmgs9m23c4AxfZFWY0P2qPxk0SCG1dxXe/9fRUX611W
TyfLqoC244eGvEukTI/27JE7VD5zHFV/MTiAFmh4o58sz498PVa0Y4pgvoqvGWXGBxSQxa1TgTL/
9n/dm4vnFYqctqe+SI4lG5RL8vmHcaQQlfx42R1zP1iJpDMA27+LMBY99OYC7fnpvJnW1tNEzyrx
1tFOL32MPNhFcX7duGnXdYihSzw0SWcNQ/x98QGJpyzXYbUkRxFmspN9xepCiMld9cJ0OWHUGH2U
LDRaCd9iYsgcE4cjSlD5q0nXKgkplW1XsAVVp9Jd+Yf1Vt7ohqjzqeny/tGwghqm6+h+L23iVtyq
hpZDJDUxwRnLINwF2IobVxg2xniETuupdHemI5kCTLHpipMpy2xmoFRBtDGuIhNR34biR8b2N606
oMq1X2RrYUDXstWKOSpWLvdtuZ/Chyo7GuD+m0N6HzowR91O+BnnK2Fg//G4NWiq/33/f8uW//Xz
Lj6dKMusuAx67n+8Kns3wxyJWMZ01HTJC6x/AMNvU0+EpqyuKjyb3vkj3hgvkNPcwhtHf/zEOzIO
vmk8qUcFCqvXrduzrb/CXWJ9OzuiADuBRKpghihE+PZuSaCUKwk8KxLELA70OictbC5/f/1VEhSW
MUowY4+Nsco0n64DPaThlS8vJ93nywhda0+litQAgClNiGcQvKhwG/LkK8S4P7v15Fjr4Q7dj3mn
e/++xdfK1Ivrm7slf2xiWtJrYznIyXEucr1z74rQFJOV8Nrvgnv5/v6eTJ0WrqGFWAzyrEvm2W0v
vXLVk7m4issPzRJCJTG5S6dVdK8QzbWHB6UNR0rW6VN+sOg72qGPkxQTADgtCtV9eact0ycQnmX0
1IceiYOGSMNmqcFjw9Fk7SYIceFMvS484rpMGOI3po7f7jZ/PNtLQ/lJaMNKz7h3jeQOAGfwOJe7
/itU1iHCGpe9ciOvZGPVZIuOV5eNVXdJ8V3122JdLU47yBE3nuZ36+mfV3TxwSTtOCfCcEXJqnwO
dng6pPJBMlcUJn62CxcZlHJOknRfMrd5lp4RZf6ODPv/vIyLzcbQe8sApJwcgx0smEeSg2NH/Rqf
LRIBY4jEkNnCdg2W3cXMtdMPwurW/Pyblg/fnaGoKtpbWECX0ludVpSea9wJRi+an04emCLy3VS7
ILGQF6yy60d1aaz+/cux+F2vyDQ92e+Zy5IsealCViohAY4kxceh8gZpK1eHwvzAiBufXWlWuXrA
XYPJDhAP0XA56M8dILrn077Z4IJG91IETlS+xN0DC3TOS4P+hSyeYsGLjpJMJwkLJfH7KDFXtRof
Ic6QkYO+QCBDJPIJaeIWfy7lJv+HcigFG+YDiIKf/Is1ou13FsPYsivI882daRLAAttoFQ6L7rzW
DRQ71nPC2fjHOVij3cq2yYdE6CX8lIUqukrqosiKUlcgkbNfkMtZDOvC8DLx0Wi92to0+bbV1m3x
Yhps2C6uIqJfAw7EPfBMl7LfqvZ67g7CwuKKhcWk3FjNvqsn/rr7F2dgRe6atK61+Nj4LCCofiuN
JIfprlbWHDAiiQQjcl2MdfDM4VhyyH5EvgSAEnWelrkJoXHA9BDlEgtXiV5U+pzoOYUGMJbvb3U5
rtWxM9H1j1flYmsYTbE5J60RH2uTcHZnIMPnuSHPNT7QGW23Q7QAixiQsZOjIrWFd9jedfnWTr4s
3gWjPxmusKDqWYrBjYVN+6ZY/OvKLjaFIB9GI5aV+NgXvIQAL+CE2qrgoaEOcfc0n5nohAi04Gi9
0BKR6mN7PkTnlSXhCHHCX/J9/5buzjvy4stfKqHJT/Iq/wIh3n2BMapicONwjnJfnHy9W4zRJiIf
t3CyfcHQhLNaajdwSEM3hZFoi8A0+mexwEq5tNA2/PdTsfk5YJoCnjHTgi5RQVaXSlNWm/GRWN5W
n2E+FclWLtnelvVkiXe9cNeZHDKZWKN9ZV7eL1OGTQRcfZxcHH8t0cw4/lUkDjALFfMVGz6C2Pdk
dNJ6F6bzhvWYWE6yQab6dqvv88052zBkkQhwU6cCvMKemaPaiUldxccOxZ4OvtY3x+Xp5CfKtjj5
VbMm1dbUXcvaBRydDbeE10yMX4dv05UewZp0HomJ8S+V7ZX2Yn5Huq1UISZaEPgnV6sTYRyPEoBK
ZR4RJDBs8Bzzumr+RJspPBi/p6XJzlKOws9oWGNb/veiem1a4QH98Qt/34E/apS8SJoyEdr4iAqu
UHCkbgN1o6L405f8trPq99rryKSt29DwGiQkMQ7JqWHupqyN57nP1yROZ5Hf6OnbIvD6YlckS+20
GMNPLV8L8nts7sN8P7S+5s1iQnxuuOVVO3ghC6RC/Ccs+V/jeWUI9iy8vEWr+q4KQ9XMRArZvkJs
28VSMAVaqlZ9HhOphbDxHmoYTTlnWJps28OiFjd0Ej5bd/Iyv0u9pPAFNIeibU43brV03X/iVv9x
IZdffm3o51NesCbhTlIdDjvgtp3anW0noEL5/m5JFG7+yYvar1D0UDLnP0m4IJQ6/7yAB7COH2fK
OHG3N7vL16bz+XX639/4+2H88To1xHhHhXaOjzxVpi3rHuDkS/huusLHtJxcGGFMAvOvQPGSORpP
cYi4pEwhycVIcEI5+o1epHLjpl92CNQpEKdzksXHhF4EsyHWDRVkbuvM5W+F6tVDU2X90Miugj1M
KGdzlzV7BRTscIDNTsQNmEwalOWnCJGYN1V5smRfBpipL8IEQdjtPIJrZerFTbwo8UQrx/kU89R6
J19V99EniDunc4Yv1WftW+Dzuik3+/5NobcDyhRx5pWt5dRMkZmaZ8TivuIrsTs+TcvZxYPj8pcx
D0xv6TWu9VXzr/zjL178yirTRCVKiojeTbBQHRTzoX/qnOYnMO6KnUDcM7q1TFt/HnfSC1RXjBu0
x/xuR0B0qlWYZtFa78Obs0XUft8UmtjLRCxvs+vtcr4eC0IOzbydw7lS3Y8aD48NqTMoCyKKlXKp
7UH10fqVYjI/coK66as+FLGniS8DXE78cdR1DDksp6TsLIEpwk2TCeDxYkD/mdtHJEjZKWPS6amw
lmdlYWR+j4ir1RHmb8L5n3mk/U3q9hT8KA/mLyYsKfTwzYRuR10G4zp4U1fhih6XyBlS8yrxXYNE
1jxOsXMSvdE4DNm60n32k+G0ntJljqSeIheVSdM+KSQwos95LVfT87Ar071BCk2CtluDglj6o/Sp
Eupg3JN3lRmLMvfbaVONHz0XGd6fmufG3JzLvW4uzXppRiTCLm7Tda9JU/P7AfMSp+18zL/scYtN
kDdFbkTHk7lQ2FU4h34lMrfMKZHqV06yFdc5pBcNuTa/y0OHMb1A3W1EW32sX4WHflYAedbUcvre
kZQ4Zx0BrHb+vYP+BoVfNFIwAsuQ7wnO4GIv+mzF2MIamUTe49ch9Bq0iOvpFXdPUS8T9ZmnbUVe
LjzFm2o//TiLryDO5Hvl3XjQiCQmMDLdYl6MiCp7m1iip5lOVRTI4uke+v1S2Kat/+8r/rY4lumu
8/nxAarixZenZ9UoyOSFHfUdlbwBwIhojMkr16c98yEKd8ja8mdykGW7ejb3OuOtB219dln9ksHJ
sDRQiP7490V9M2LjekxabXB3TfT4F7fRGmWpTPU4PipHOiU6TRqaSdIikx/Gr/gZOj6HuXMDbNyj
OgRr2oEA2Rt3457CCVoBhgLttAa0RwZe3Dlna9XVdk0hFi4i0y0+/hPx8d8bY3lJeT1FhRRCaGOX
R2Gz02o5sNQYjj7ECVv5tD5LnIF2lroVMbDwspbRh/JVNt70cV5lfK7QLwtHXIbHWLpxQrvmcnIx
Kg1VrLoKsILLoD4xiwcjMsT4OK7NdfWWowlHpE0zz3JGDB7tj1ZcitgDn9Wndpc9VUwbCmzG+M4+
8jslciZpXdGYfh3HuwTxys/mSwZsuMJSPKwqbPY1idSeiRT9XsIwOxtTbn1L3/RcyRmU8Q5q+FxR
Mv7dMTO1Qa+bdIyP+vv5ObsrCZX5xbqax4sR2TP+rnDD1yQ+hQ/NRn7MSaC07ChZcSwPGAGhNyUS
inHQyVFfrbXp6y95uiAEdcCDmr2efpX4e3JnuCELu5b+zffdou2iz85Q4kT/vmqp6zJdTXqKnoEA
htBNCCxDk0EcMQJdy46Zjhiv50O3r99PewzKueX3KfX0JiZbp1grph+1d02y1+/NR/FnQvjJR+vH
1Y4Y65GEBN1WJVbjl+GU2p36kiUPNz69bzqEBtkChIvMnmrz8pAmyFImqKoQHYHqWkeZ6Kp2VgIo
hJPD+9jnESzNVX5PSUDUQWNHGKMJ78l9sMJlfC9rjnS4nxY8AdhTafYudrag2yH11VNauABjoGDK
y9MZNID97yv/fWcv117D0hDkMeZmCHRR23e4s9umauIjo42aK2PbpcbTOZPZ4126Tp/Ge7xW8Jjm
RYJE35NvGG6LV/nV3M4MVRKKpA013G9llFfdWGi/GyGgQYPCJIq80ij1Ll6MQhsKQbKi4++kHcFY
JSDXJaLA3YiXI3G7fJtt5EW+Te/onUwuAvO8WCFkngDhDrzZftx7QeJZEWKI/CsKPJHOEQfFD2uk
NHIq021/tkf5hbAg7ZdROufAnmj7kahEE7Rf3qrZrtG5vOkWoRlIeGj7XX2ffXnuxUAqo6O4SA2X
lE3tCPyOBhSsjXodP+/ar+yjPS/6xhf0fdt7iroXtHWzjp4JyDmly7Jexc2qjD0ZLiPTOZDZaLa9
+eC1uzXB+bb2//NqL6Q2wSCmhlZytSEvczvPkcfezcGUESX2XuDxJ2cAqcH7qBwruivE+Vq2oPqI
tln+eFGIRjBjTqTzEjl8JBtxo4eMNQ+a6MuEEpAYdUvZqX/XHaLe5BZDGSGL7GIpwdFdF6JBhilx
H1nmVSTopOmyh8tzSrZ9fRgQ5byryEeC9dl0SFAQPcDAjGns867Cj0v2j+JnlTMLxeqdOLi16cLF
1QRQzG6kLiNt0UNh5/c8nF8ZjxZ8DgQ9UWrqm4lcHuAOwIEYCMhuT7uMBHh6oCE6akpcDoyk2SDg
Lu/Q4+AuDbWlgqydbNWDxarrJ56wOt+oC67xIr9fuf+5I7+HQH+cKOtpGs2izeb02WBRhRtjOR8h
Txtrd96m99qz8YvwyYV2q9k87zR/ryzgsdCIIeQmI/qKUpaOVRx2mgD1faUTkvXTWFIuuebeyHCm
VQvrtjBMvPqT5iyEZgcxMRRANLwYMGRpIQzlVOmHbBZ1KF8ySiwkfJFM9FbtJ9L9qV2fhaOkH+Tg
iOtC1WnyeWLtkw4kA8R09eIgVHOqt4U6YhUCq61WFsVQkarelPOwhbcJN5uE07wHcXXmPyJKoHAV
CW9C4ZYm6XN8ksQS7uIndqXONvhCOALKiFlcNBUxnDVMLWm9CF5ScQvRxgU6DqkbU/HK0I4Rr4ES
vw7DKo0XSb9vQAOa9KTvVG1b0ZxW0JnMcxJrQR0v0hMm4fD0Mh8y+/PuBCfWeo3i3dQ/KfICNa0t
x/hPB3pk3Wso3VfmxojXYn9fBqsTzNnsPol/5rdE3tcyofkxGEzHKYxN80rIHw5l2ZnipB9gkren
Y7Rg8SZZxJE2qcdxNN4AnB7vsge5h1dcOsPWlBadtTi90UJ+CBU/fm9+SPLSeCBZJ+RzhZza21G2
HI+lXweLsnO6h+BHHy3wjt3WF173l+fLRw5M25UD9NWLm8VRYfQBL0nviAh9mE4DwiGLK+qcYHdS
PSveTtgziHyDji+6Q0eEK9k1pf4iZbuJnvAwbYNopZVr7I9p8gy8/YQr8jW/A/+1oTx/anbqxDrg
D+kCwEtX+HG+q8111++T6bGSXwm/gU2kdXtjWujB4qSuA32RFauIbQ/W7M3gZ/XquP77J1O4sDfB
qbkkdBmZERpSoPOT1wbaFD6I0qGTUKz0BzlemZGTcSJnEcztIrfVs5OdXKQ5BTFGsDLpIYQ25y0Q
JoyIJ/KAfFbIyhMW6kZsX+SOlD64EPBfnOJ9PHaH0Q2oMP3qIAJJXNwMDbwacl38mIvDWXyKsx5z
qH6oPaY7UMJIENapxdzpvGd6m+e+oeMzwwq4bInzubO+zs3DiIG8WveJHxloDWwcEot/V1qYeC4X
RJNzBRYNuntwaK5a4aOJiOl0Pmu/PwuvFoDL+pLga9RW6MDu2hcQsMkuFO3GgFzoh2wjoVt3H4l2
MOFJqL5CYHRxh9j2FOySvHPamE45xE46zdNeWxlv1mPwhP5DDO4TtqIMvHqwy8Z3lc6FqG/yCPyF
a7ZuJ3tGOudcTHATjqBbO5VjjB19vBXpUqyWHPYj4aUBT3sfIGLDwQ9Ra7QLzTb3gIqw6rcM+JAq
lJ/wO6e7ciW6zQMBUqNnVf6WxRNUFxM6ojEm+OJ+ulI/hR6TuseQRQxxfRKMSEUAayR5BlNumrNg
eJDIAhGP6dnO0yXkZmImSdh5NXVvetAY53y2K22wcYzS7Wd/hbgbmUd0a+NsX7ElABE2sJJuwT1b
yptz6lgoYd/kG+1Q7arU//spXrb7qzxOukk4aQe0x2O8Gl6ZprMdAB6pY4feftESbO6UoIMjW3kE
+LtQ3Gl7/pjjHVCnvYnyi5h9jModoha6BOCEByZ8MDwb97OI/AIu2wZInlvcqRvwDbPI09MUF/lH
rs4w2hFs8Wf7M0W9tkQn17rnaEbrp5JT3JJlGd/sp4DJTF1BvqNcBwtLY2DUoNq0AxjmWRbCI/0g
Y0pgKMxb1j2hOleMJ6ZSIw5WpIQwL3kTzj4EFPrDQbJmEyXdIkjgMy8GgwnwopF/tozteFC0jk1H
bHw1P+IB6t+TIwFfPc/VnVD/fE2IlPBwh65S+qQXKcF2EIl5XQrP0VerOeOeNzzijqNSCRcxAcdz
vtDxHMGmwYsOsNnEO/kyaY+FuSG8CoAZtqfgcOvoKl1bmuYXAjUfI3Uop1eePaueRKMSdPUQftF2
CSUkyyXBw+918tKpQBqkN4uXNkDOFEEjWIMLOKfrEmzmsSp3KvyagilwLb8p0UenOlPjaD/YyjcW
/a3zClbMeUuzEVykfGzfqDmJlkXxzKLL2V3KFi1RAZJLNFAKRg+ZJ7cMbcqDMBcoQCLg70KqdUyN
7CM0uDai03xypsmp62VMHyC+D8kRUYZPqmlYU50/bUz1Tja2TeuPnLCqY6g7skKsGBM28hXjF1C+
EkpJax3ApOJdGG2WS9K5zjr7wbOR3DcRC8ja0F6Khi5URQIOLG/Nbt5kwzbqfRQt8XsLqo20kdNk
+3p6pg9F886RnvJfDUkLxSL9QSQRR3+hvXVQv2qP8LB4SugrTN2kTXJRIeZmd05bpq0HbLfwZtPn
8BBukkfeR61a6w89USGyh+1HdzRtx52o0/s0PFbjFnwjKGtd8UIgVdjI02Wn+R3Jb9GCVWlCw2z6
FvQ89S6VMLXr6+IWb/ZaMHtx7Rf7mm7l6bkiHfzAjsFuRkMvZF2e/ExdGzUBNoRsb1Apw8fLmyPB
HeUARzBBlObXRC5+RM/N1+nA07a+JNOdvoberVf6C8lX59LjiamATI8YwXvY3MYmJXHzeSpt6SlF
oSbb9apY03NzhW1Nkhb7Rrmqb41Sr8FF8y+U6WByMBY5M8xlyh8nFSuoBl3H4AK4KLIWqbRM8D6A
AHqeXjIHlUGsumO87SDHVs4M13DianGGW/uc87/36o2lXvo92vrrCDNfD43UGaFPg/JSYVnmuo7T
xdIP5IcBoD1xGsjyDZGlVrkzpruRrKCRiv+VYi5bd6BP4BzkIEgXWr1U5K1w3hvE4DpWeqAG4ayu
uTJ5o0tIeWssKnkNXtKttWMlbjuR4X3xGskste5JSmwa4kizK1uF1TUxqxc5gatD5mel4ZG6ohVz
/h2uCMjHoh9Nq4bE9SF9DXuPO6XeS9JHaGXLLN7iZi9LZankiOuPkqPAvMPOJtgFZfU8pAX6vTAd
477fjExpiEtOHPr9GkPdLppDG8vyRUvuxHEr5IcS+Zg4Av/K7KZ4gh1nZzI5feWThl86Mb0u8cDU
NQLIup81JytVQREkEJ2FCZYyYiBayhyez92JNxLR2+lRDR41ittw0+uqJz2zXN6W8V4P5uanSDSx
Tp8ZZMrvXe7Pt8psCmsSzLkeDBbIGH1ZRWGNIgLhiMdi0/nKLeStPH+LV2/OH3/zonEihHqoyCVv
zriYqcGY56AK5atR6gk6sAkB0jzx0zqklMmDRxaul0JPNx4ligqUSzcqz+8WPYYVMslnqO3ZzP/+
rLJ5by9FbkDvSL7kJiCVUTrNJd8wA9IIDz/tBi5JcZthnd2Q61x+1BJU0zlKxLIsmgGIgS9aeJyn
lbhMp9MBgaxWPCbDMRErmzlUHDuQ6tzkCA2mspsvY3xv8l99vke5oRPR7OjLHHAR8cfOv2/IpTfi
6pIudQRWb5p9LZ4OceZOypYCWx3f04biqjXo+K/mdPHZUU5jh8j6IPgs8UNbuWsxd+DdBWiie9Fp
gVcgaDzAsRpIsRfh8d9X+bu3+cc7dHWVF4+tUkMl0BX5BFA4XKadK09Pk0A8qh2AGWqhQ2axV5DH
Pq2FcX0bC0sO2TcvMcNDjkqsx9bV8ndSyqbUUlGng0MbjLOubWouRz9F+hQHW/rdCPmpxVSw9VFK
9kl7d8K+k6MLIWCRfEyHEneSPshbTAK3jX6a4U/z/JRZz2ftXgTs1X3V/YrmbKq6qeGdkkeYWqG4
6ZGBkq7aYdoHEb8w67cJSlbGeYNMDfmxSlZMbMkG9Zunc+SNys/x/Kh2xyi/E+U7tXjX0e4VC9Nc
SHTeCmx36ZEITVvC4qlWiZfRQcGDVBIn9ds8Zp9oiCmab4pvEwl4JeKckQymvHiQyx9lkroNJ6Sg
/oj5B7kFTNgnu0WH6p/EHH7L12B6SEjEMDyxR+4bE5rXq44wvhoEr0vKi8DYcljr+mSfpsK2iAcZ
1/hD6/sauZpiR517nhCTWL4ueXnr1sZaDVyjf5vA/4bLvvTyfqndmLdccy5YEql+YH9ahqhLl6NC
KanbRDcyGmUZZ8Kt8fif/AkiHNBhsi4AsWIiZL4GRKHMJ6pb5uNv1+Q/L+BifTSks56aEhcgP3Ru
vCwXBPYBeDMZMSckG92Sof3ucf7xLYnwhGVsCBLyJaBZlOl/L4HRMHXiWaAz2JycVLiftM+TkO1i
vXAinN61Q0vDqaqNwAE1VU3HfAxBsPvxvamFdkhr2Nhbz9MHZMwiJDZVWJf3ZIP40o3ncp3QwVkL
sRyUWlOFEnzJkBTq9BQPqa4dFJ0J0TaBIN8IPq0JbwI5Ly3lZCFMbtl7lAIU9cSWbxuRWDV66o5R
LU+PbbqMk2pWl+WlW5bbtvDHbpcHLpREBDpH3VwEiJ4/SLdXZZsfEsmLUeUU5/DRcqznOHo2liVo
doT/T9ZDcUf/nmN1GGBldmuOVcKC/KTAVx4GxOsxFb1vAE5FqkqJf5A3KU7EyDYga+8GWqvM3m3A
pfXdIB+D9qdhsNATVv3frZTz051ZCQzjZ44rN/Dvp9uy/+dTO6qkvuKttTgPeeIH8k4icWFbPodo
V+eTD/nv5Mb9uunrml+ei5eLInFGB5DfxozqYoez+lJThGBQD0O5jOli6BtTuKMqryEdOS1YC2as
CPs6p1Q9QkKGjyl3Y9FFOkpUtmu1Nzrv11Ob+XYohspZlb3Xuvy60VgouTRxPeJiXIcfA93fQ3Xf
0C2tpRWtCgJvlgXoL6/xULtimyByTcUsj17irRuc6lf9M33E5K8AuZUwlbb3KMxK+3wrE/e7o/Nf
F3qxCnSj0JcnmQuV3wGmMAdrnyOHKJMxXMXaC4fWmY6ocTTzJS5Fxq9HwempzZ1V7//9Cl3P5bhn
Bs1emGUYfq+IA7Ix1pqqtBpHDzL1XsfUM9p1Zr6a4ipQVbsV7qUIHYpb8H4dW6f7PTYqf3UvPF86
YK8G8FCw3bQz+eQgap1jT5q8c+Vp8sYkTezGK3/p7piLA04mmAkV4oSNq4kzr3swGYV0OiizGYWi
vPksVkmwokVryN55oT6ePxGFutEmMV3NAW2WnbbyFpH8Rludb+gmLpfz/3s1c3XHqY1q4eILkBu9
aqxEIKVnlR3oBjN+CQdbfzMcYwE6Y2LQcWtJ/3/8TcQ3EINmyd3FYbHSG+0c6sGJjz7K/PZOLO0u
cNEJC0/nVe5V2jHf3UKaSZfKn//8UrjRIFhnycqla7VS65zMwCI7iA/ymvbXVoMuSGof3ghANj9j
8h2AEBB/aflJibvUyZslPSm02bGXPdEOZUmfmzmPWrQPaQICVmdD2k3oq6qH6EN9FIIN+c6F7HH8
YrpQIKlHUMQZzskDO51sMfQjxZvCrfkrHJa65o6lH3YufL2kt9VnmjR86pjoSalrMP34tEczmdoD
3i0NFWGrZB7tXFozIVplonGFRRRsak4G5PqenyKi/JiYR5QjyJHvy87jXwvJZPPiR/JBNhlbJZN1
dVlFy1wlMBclE1EKTiEspW5VV8c8P8DyI5KpUric9p7CJnkArl/T6ndwOhczrED4JSHDrzchozCh
ereUlxadDKndPW2ZqX9outX5VsCmftG4/c+To/vOSFiV0PhclNN62JTNlJ9OULUxuhn1MkeLKEu7
qVlPcPDS7al8i5X1xISl0X6Z9Weh/5IRArT1szSVbsprLejkJN0LMU3vzoZOk3Ju6TDLlpVTZ3dy
bctYZQeXjdmYXDH5jNu9TjBWvlRwuaBDUcgpsMmaOOHyoffSOgPuZ1SadPIc9f+QdiZbkWPr2b4V
rzPXsfrmX7YHISlaIoCABJKJFpCgPtQ3oav/H1Hlk5SgkJc9qEEWSWpL2vr217wN0BEZvwf5RWuP
Rr0cHo3gYQD8aGAY1/CNn9Jiq3LipnqwaNOOwySGMPmKWto6nPMOUb96WCOUlTEYKaI+heQpMHL9
IdWSY+GaK1gGOl4AgPHNXWEsoebK6VYBS9SOTTpgwIJygXxditajiEAQ4lIOZJZUv8J3HUCwf2LT
bdAHT3vUvLRnNEHZ9DJg4PNNbG5l7TJEtjX+FavPsVUtYs7s1HiT5Mdz+z9ARU7H4e/7gGwQwixR
Hk+ASRuNzuApryM9OUrMDqI1qP3qbVjmV9Zz/zzW40r6Zl0zk13O0q8mTYE/rkyGMI7FRwO2ScQK
kya31NSg7Hzzn/INH+Jlch+ga3bQ1/FyTkRnerp+utwkKzIkIaiMwkzoewRXI6V6fLZAN9xC3kni
QrCpd5eKK+m2iW9GsYy19TxIWRvP8A/J0Z+rANfFiUWHfNp9aTy/FaveSnCZkB5i9EiHtdhB6PCv
qx/Zo/XcWC7C0YwUol8Y3Y4Yr6RwBjRKsGMFi2peyT8RJnjCghN9HvB4uLjgi7CiM1Dd+2ybBSUS
wUX4GQaLzkTa5NAiuZ47jYUj+yK+JErVuj2v9z5t8fxxY6aiKPIfrluTeNLWYtTINeePujK3Kc4N
I1AQpIFUYJxiI0OeItBixxctmgqKDeShJ0XnU9Y2591cOjAFLk4XM6Vay17WWm3dYqbsu6V8gcZu
YK4T7VVmg9GXFN1KtFt9lSEY3bo9wxHU8/YBCNlOptOBVDWBBopfAvGS9J3Ez6gvfOtZeEvUa0JV
K16qwSJ2UDXXmzdFdVIDWyzT9Urbe2qK+2iW9jRhJr/fEGoECB3RqEcZcpJRCIVu9UVXJcf4jZnJ
Bg2o/rmGGN46KeWhtCy6jehvquQw4HqOFdeqW3qLaC1haNUwbj9wF5659dPb6MegoB21UJV9PqdY
Nu2QjKvU+A+GFp8zM93JHjARljMswYzJBjCqGZ0alGDcABq91cd2h919QmlPybWm41CaNvwy4Y2c
wAZoyfCXwx+3YQywZnpuXPzzV/dxYVPMj1b0Qq1VQYqJL9ZGtKWtdSxdopE9StnEa1gktPaP8QVS
JNUSQ3Sm9/suX3i/CgAsp/5Xn+4l6RlhCqteC4qt9PdnWmVocKKxUamgl7Z+4rY5Fo0rTDPqq9iN
97TzbKM5Ni+WtlWl3bE0r3V/FHz27GEkK1Y3Km1imY/UDwC4vVJaZ7GyMGV6/I6WPuRAQzK+Ebuk
lEQ6mPHUZV9f+fVl2u7Nk4Y9HFfo34RVtC3x1dVRjk14357lmOoljj4DdfHpoVDajQR2sqru1Vy3
WxFGbyLbofpDEvNF2r0N9SPOzr7Hes/b/oxud4Z/BmHCfzsF67McL2RzMU8QmcLx3zcLrRZET/Ba
Zao6Cf86DKqmPoXpscdlYCm7Zz5GzSHHk/0luEW1AXp5jf2JehoH7JwLPAdVQOLeTGB96dXaQIXU
Ro8ID2ahuzYzJzOXwq8C+x5AdXNAuikm5I/lKqRKwLj0sS76a1Ft1WUu6yk5/bn5MZQ4g4WAqDDB
w4tq2Kf+XrCegvgCyYVxLwUQw5ZFMNaT9A8CpMdJ6DAVKfP7utqpzaY7jYQ2NxLcVr5OEppvurgg
U7TCq0ykR94L+yixT9aFqa1iDiUQC4txgJ9dzMVK6R0GNjmSMC/4fWeTstMSJNULG14Ekh5rw9ie
vGsx2HjlVSbvO4vNugMlN2h35ptEZ07cesmhUHecnYboIG80yv/0BE8bSyqcV7r2stunw2qwri0I
AOb4zkZ3iX6Fr4rlXVAZpu1CAS6UbGUZvO8C6GmpLf3zEmMDUmVqtNI7QJjVhWWaXycFXoqV20mL
M41QMJQ9kOE3ZuIdHnYkTvoyuzFeE8NOMWLVNlaPXdAaMbJtdI0TzANcUHwm+25dDE4drWRtFQo7
oV23EPQi+lmPTOn1BFLoodBHM2rEDXFLiPprpfvZAgfMlhCo+9qR5twHvyqd/vLYJ/tfrHRfqFHe
OYrUyshGAbZN3XyTL4Ml4NFSvYyQP/ZuGVmd3XMCyh/Zw5+lSj2yjM0F6n8yZs0MkOdckKa1/6ed
PkmUTl6m1pViRqQo46gmWrZgSXSQ+mjLFkJsi+GLWF0mjAZOaCS77G5PWJzu44voaEA0QmZ2cAbM
XpmHecWNCp7DPz+PI2+MbM+ux6QrL0EVPzEe+75rMfuNTk7JRpQwHQz8+IiLfJ6iUWY9M7FGcOv0
Tp1o2TTRypAQ0mL4tigA5xq0KRaShtH2hs8TD14DKi6+em5yD7eivuvaRQEo+XoUEwuXMFWIsHrG
eJGmBly9K5QCQuWykX7g24ez4bqyZjob01btH29DlUQ6aWM3YYqlZ8DZRbGmR0cyc7zcbWOZXSfZ
RrF+Bt1dnQGq29X1oWGhyjFVQYi4BpjbZCHeep7j4R7Z7Pkg8minmj8jsCjalWw5EmWSPNNn+yoD
HIHzIp42GIh9GiwqXdPrCo5m42TrxNBIMXEa33qU+zHnXgw7KVJXKvNf3CZHjSLNHvq10W2afJsy
T+aBSsEYUOfWNYHtvD/Bj+uaxDdTa+NTjufucbgcHoAJjJT9fGk8C8KOtlqvgwAdOUoSIryL8gnN
lDMCVKTa0AP10wYIxpw35lejLLo01ih4YVB6T2H8flwbZVjxhXmPnVsclDXffuuC/1QOtQtefAuA
iLn0+Z5acvn9N/LlsQsjSgHJhN0rnJi/nmNRJ5lBImfpUUBg4aWlvD93T7KI6oim2orT1uvkJcD7
VV9hHKiYt1XzUw9Xhb/2AG4hhA1JYJFoJEXrwJQWSY9uCdupQZh+aeJaUIwUj5klj5FwekB9XPJk
PqlXY8URFekxvINFwpgpPpS/IMTrJ+Qf1wKQJ+Dn9OVh8sMDsFwpX2PSF5QrzynltXA6FP1NGW+H
YROLV7m8ivhVgeNqcWoug+w9a0K9uO1woZ35er8arWoflz7JiP2oOwmylaTHd78DaW+puOxlSLNp
TJ3hjZ8P3R57d9hP53hxSvbZw/lB0RcIHhHpTfGiqa5j7RWXTm8T5hucCeZaG3hgffV04e0Zqqop
wEwmiU1dyGcx8jqSdnXZc9pYW1l9GPCmp2e+ELMrfdhr/pOaumS9gx6Bo+xg9V8pI+BMGPFbAmLR
NOuK29g7KAxPtCPivVq5SdMbDcAl+Cr6xDJ00AxjRSgTwD5cc2tlPwvAc10P4qIRd7KEuH5zhMia
l/vEes7ggrQJHNRHSb3LBhdwcY8DX+WAxsVHNgVCUOHWYBtgysHruMOxQXK12hySYeErjh64nXph
GA8aWnpH3+5X+V15RONLvGxdGunXih0yx9okb+jLnPKdBrY9DZzuQZeBRIhrA3rYqXlWKhjk4NFH
Rn1SvtTly0nad8GT2KxkgVpGkmzYYv5VcATlKVwPMmAzpLxbNE/F4crvdqaxCc5U74ZjlEe12Pj1
tt6pl1i8Q4KEHRJTAXkuQoPwJqDSnn+ailsxiLPDlZAdqJIQ2ke/od5CQVpotnDdMnbHcLJGyzwE
aB26kXp7YvxW3cnsn6sQ/5RzN+MP8RVmQWO0/q8tMomgZW+1g6TxAXqPrSMABUjx04PNAmjWDX5q
F8jR4VXJvHfk5Dx1wiVg2RrhkNzWUaP7YTlzUeyrZs5fVjRJnjpT8aKuIopFm3LTrZRd/2xEtr89
3QhI3i8w2B6l8bCKwIqpccpoBZ/o+6j0ZRDXkcdm4PCV3lyt6Oem8ViCBpEYROOqvGpvKF5tfVMD
6EB6401nb23HqfqsEtgXDUnu/18XN8aP+gOIp7YKLYhj4oq6p4hMn7pD1AAiscPYidSNTOqV+D+7
AuE7O/Fs8Ua5Fq71pXofMPigs+3txPAyb/e4uw7kBNEqvf/+6ahfR5XfC5xMmNWql0MpTdMjQC0n
PAyO4mgAJrILWbkJhhc/P5aUy6bbwF9u3QANOGzBUBQ3xtYAFsbgVeHbhqFDUyb7OYBO4ivvIF4u
znSXI8qqay1/bL2jEbq1Zgftmo7G9/fw9VH54SFPWqNeag1+0J+oUKk/rcsOs6KKhi2u3Eq7FLtN
EWzlYOtr9515cUYh0jsK3kPVL8meyRrRaXxREDBHKQeif6RfRdGVCmcQG2W9PrTpsaG4+n7FX+5J
0goDrs/o+DRNLJKgrt8VaY/5C9vCQHcN4Dp28lTzO+tHWDqQcjtc+aCwUtaQZXx/fXlMHqYn9QgO
BNaPascn+cxz0FmeZ0Xp0aQRCXg0sONtLsBX2cTyrlEPooaK38ZH1LC0NWDv2eJQ3/n26Zr/eZP7
JKs/z8Brz82yO88dxeNR+2lt2jgDJpOm3TBJfIQqqLSgpsytsXkw3+iyysG6L7at+mOQXS3dG7kr
4UsfgU5x87MNaLpRR3ZS6duJvzEQy6Fy/Blp9xn4vWzZ96uS0nBm8vr1KySDBps3GoJPj+PSSBPM
LMkNLWTDbiWHaSvUaZp4xUpTNvT9bCYKrpc5Q7xTpOWsgM9ULOQ9XbY+LGAS7LXIiEwjoi5VSBAZ
U6GIgLsj6TwUvadiU4AMWqAu4ztzTJXZK0+CumQWMRY4XLm7BviXHvpN9eppNoacNOVcmOePxU2+
nyMETvEB4w2DyCOHRPaRhtS0a9kpatYIUZkc0eVssqtGQ0jJNrLbLrpXGE/GmOHGJDHAYqKlPqYI
/bLS7EIAhOYqiVsP66LY4+hWnx1aHMnZFrRFKW6C/K32l8iH+84cmfCrUusDiBBu2V/DfxE1QVHX
YOFAlCJMeabcc4vHM1JDo78KLpDLUQgH6HlP4wi08gNNvycV/02gtN9/8lMVtz+eHoUEPV9zlM2c
pI9m2ReNd26YdZ9+KgS9yLs0ux9VcxEnUPrWTbYT6wvxqdkHjnYoINKrLvpNwwG5a1k+NPVKH67S
6Afi3qdwDzU2LrcY04aOP+u0/OVTA7usghSgOv00e1Fj+pAoREfHQltU+d2p3+G9CnUAvkX0ABwO
OqsYwc3dgbPwAfmggtJjGYgcySY546XAYG/x59z+31/6/+e/Zld/BKDqv/6DP79k+UjyDOrJH/9r
H76UWZW91f8x/tq//tpff+m/LvPX001dvr7W+6d8+jf/8ov8+39e33mqn/7yBxRfQ3wIm9fyfHyt
mqR+vwgrHf/m//SH//b6/q/cnvPX//zHS9acsGs7vvphdvrHnz/a/PrPf8hjK+PfP/77f/7w8JTy
e7dZ/Jo8NZ9+4/Wpqv/zH3jySf+UTGKgaUFMwC+UBKJ7/fNH8j81Jg0abjWjKcuYHJ6ysg74NfOf
Gnkqmh/MMjkGgY7949+qrHn/mfVPPIEMERjZeEICb5f+8d+r+8t7+v3e/g3wwlUWnuqK2/krzAkc
EW1gUHSGSCXPn7TJxtcgVMSR1vQ3Z23XQlhdwEZU1zjjRo4CWcJRHrVrpNmCUUK8tk/6IfOcGtm2
Z+k0d+z+NRv8vJRJyDYa66ye065H30ljtlJtI+01QktuiYi8243jQAbQQ0kQDWhPW+vEDcFlICKL
/12AfjVaUEDhaTAW5UpNHsS5AmICsPy8wElkjwYrM5q4f18gcgV0cQNHQshLS5DJFI4U48zjbAFd
kMWoHOQbWzFbd7MYmfEyv1OAz8uYdDZFU4jPosIyIpRrBzRfASsE0aVld+i1FbcySoY0BtedOPeC
/pp7fL7wJPewJOF08pL3+2+sG1iOkK3BL76zOE6hA/++e9c8HU6bgKmd+NzvdKcmVwOrhHl4my1F
/0ppL+fpvZNE/fPSJs0VT0xM+ayytCpxjPw61WnjrCHxwW+VERgebAaj7wiFKlnmaOwJWwV/As1R
i0UGP8KC7LOiSwCJC50AN8akyc3jmzjfv6sNNjRk0CAumCoBa8VrY965RxLH1/bdax2f/odiSNC6
qssjvkTGBG5cHCyszgGIMH5G6BEVAfGm6F1ZfpTiI3yUQX9S0fmGZBauVYQnsucsIvYPAxIlyJBe
a9UuNPiI070KeErfmgoZIIimdeLhkmZ7F3q2F+JtBl5Zs8EHtvLSPPr4HpMf/BiyH+UP8D31j7Px
CA8x1+8bbZSCu4J2tANwdptdoTer0YDGTJvMFwzIpbdL223CXCSC/Udn3BFBIm4BIui49e40eEZ2
3m/8Mdfr93VhR4YTHWtbiV2azuqu/uHtwlux3udnEHaOBLE4XQbXRngVxCvA2R1FC7Irmw/R+s94
+DH+TURqPm2c977Sh6d+ShTdk9Whx5RjL0b3QXkr+TstDbctI5z6RtauTi0IS+LPDlsuFBqBzjB7
H7Y50yw92AoQacmkUOsAG7Sy7DJaJ+K+9JW9lrrduxdtn60M/7Itdla/Ofn3an8Xmrff34b810L1
821MCtVKV8+JqRA7kfvFktpFJB77HGjcmwiKwQMdUEbAGNbhTRrGlwKCuujRwkxe/R/XMSk2e1PI
LLHnO8SlPtuhQq/gPiB0bw3VLRY4GjZnINSChYizSHAh/DSFXdO9kf4Z7vcrmSAJ/3wiCmg+sLv0
p9+7QR9erBENVSfFbX9j3QB9UxbKM1p5SM49McuD8b4yI3uucJxonn2+5uQEA/mWmmXLNUHeRRdl
uY40Or3ROlaXgkBOiBL7SlHc2mnMpcLUHttgBEpGt4FhoUK1P+3O7a5CWMPNlIN5vrKMQ5/d4X2I
p+xC3M1hl/TxcP8Ucj48o8mB1oumX5pK3t+gopJ6dpyCsQ6AcwXO6b47LeMQiOlawxtBkJ26W1nY
pw40L0ZRjZO+KQDtwPoH5GvJx3Oxw0dFoUp2Y9tTGIVjmHINhDwoLqyNp0Cgc5J8j6yxZh6y6CLB
d9OlQ8l2vGFkKZb7U7bjX0suxfRBTu1+2IzHhom0Urc2MySJuv7l+y0yqfM/v67JQVqXhW9JNW31
Bn9A6ElnO0xfeT/v5K5gVyQ77R6QvUMfTkHoHQQ60hfg+2I0GzY0asH9GcBrDol7WsXhXAk9firf
vZzJaRsIUdAIadnfBBeVi/PDWjhIhxThHXek0xkz3dFJm+jzw5icoEI/lO2gs3fP4qoMV0rhdAJN
/lVSrQvrUJ12SFsHzco/YjA5Eocw8QsoJCvzB2BpdeH5TwWOjoF/ndAJRgHL4dh1TuH6hErhTLU2
Qeh8XuvkqMRgNhI9lWg3NkF8aVOGRzFanzYc+7HonpAgdS2b5kdWQZbdoCmcQ2jg21+MVEkPbAAj
/jUaaM16ZkfNfFDvY9CPQacIqkQdF4b1gtOGR9C9hmLjC9alb/mmWYVbhjlMni49J3rr7a4PHEFa
gZAbPadmIuCk3/3pKb3XvB8WE/gB0vxnFmOUD0HyGN2iSq9V9LO02s1FpxglZ0Gwufld8mRlyJlu
yuh+sJncweVvnLn1SGP0+2ZDv+/AD+vRz7VvFVJF3kpfrSjvYn+hrE0HbdN4HccX0vA4shbnMTpf
H46/w9y0uEfd4VQFBg+iiLcyCJW82gDopTF1E6/MGgCIHfdb30eHGbkn1DJUf4XiQfJyWjXxTDd2
Mkr7/FImR4RuJKguj181WSRWBT5iUrZ+fXbponb5LkD+uF1X6VN4keoXMEvMdofgBhSd84MOPw5+
MbHmdLo4dx6I64VszAxWJ0oYn9c3ORJqJS16XSULFRRXx35GusWaCU0Y/OzgR8T5LtJ+GeU1Zjnd
VROhObvSpQ0nxumhiQ4AC+4w+XLP0c9BQVrnORduYuHp7F3mNCaw0RqgplZIehD3qxwKdbvI1SN1
Q6VgDQa+H5VY/aWXtgM2ndIyOV1FZxffrndVjJPdYW4/Jzw/+0Imh8DJaMwkkTkEIn2N6ryyDNLL
cwpGZCUcZJ33gkcR2kbPJvoffM3Foqh3Z9E5V45ogvDmqDqPIEptBKPKNSDyG7+ei3dzX87kKMiq
Nj8nVj2WBsinQkz3l4Zyp2sPEZ3wkrjiOSFcr8s4IhivarC3e1hgCrTSpT4ceLYrdXZw9GXj4MNH
NTkvpEwKYz3no+qXwZW189120cK/rG7mP+AJeuTzppzE+8ZSFK8tuRYmE06bX1qNLQTH0wvG6q58
p+A0YsI8VTdsGzS9asBs8oW8jF/6Qw6HFy0shP+LX+B2b4BneK8zQX+8009xbezI0MiRP5uyaXWA
nHZz6lETV5b6U+8DnAyWNRv9us1tExJvjIqXPaqeSgid6qNu0iiRxKwVcTJ15WUUPIsYNyPDnRcM
niC0/nx4v5c3HbKpkYYOVMXDKzm3aRI2JFxneIZAELaBiqNAvqTnQ3Hsoa5bX6H/LpEICXvltCLT
SZeSemPNdjEngP3Pq5oULHLpD0IUkW4g54feQpy6uLbWv2JXOCCbqLr66EG6Sp4Qc1unz9+/MenL
1OrDIxl//uEk6hMlVDIvHb8nbwUrfFnClnEYS7NffCcJZ5C7k5bt55sd04YP19PDOEiNnh0irMMn
o1iTCKu926GKihN7yNy/tXZpvEy7LahQ9QavsVV9LFfGVTmnN/J1UvDh1ifnTy9XRpZa3Pr4KZ1a
7r7H+kO70tUrrfuVMdWjrVzmv+gUo5eFaKudNrmjn/cBlm21el+cL3LVmXkfX8a3D4uaHDqCH7da
GL1v0QBtjQQjgoS8m8zAcAase3FHGI+M76/6PhH55rudEkyDQe+CwOAoHhUURvh0mB3F4cGTiwVS
Z5JxHXm3wdKIrocOURmk8WG9hTihAL3eZDLAoTs9uu1RhIpPmwQyf16DxnGsmcT867Tpw8OZBP8h
xmC1tyjSaqc2N2dEZ2mmOT0I7qUFphLkHlYptr+s1Lli/sts9sOVJyFe8+W0MsaGLMPg4CkL9m3g
CsRX0B68ofDRc5IdJVHtMpJFF7SLKXmXpeBKjPZO5sVcc2EyWfv8GU2OAdFQh9BIWA/aCcOiBXbu
DmsBdg8oFLRHHfleZzg0p2SufXnS/X4M7/zuD19v0Si1VuTsE+Um32SWrdEN9JdYU7fpEic+07xo
jW04ROTTnbAqmlupvlKHBwTp45UvbNRiL5TL9Hw1CjshTqLHNr1SprSg95AJdXJpqbS7E0BNjFMU
FPZwVGj2Rnd7knan+ACBp16RH6nJRUgJ3q19yKAzn8IEiPLpyY5jio8BSj1XqWx1JBi0sk6rCmZJ
6yjpvoDGHy8sV0O1jboFFn+Oc+ho3bfJ6frNNlBm1zEJzFkUh72KF9D7UVpZbtKQEMIaCpamiS4D
PFhTfcEcadFen9eBd4xoxsXPoZctvo8Ncx+dOYnYVd2HSlCPnRF9nWwGx1Bta2wFSK3DKIQkNnRy
Ozwt5vb41+noh802hsoPm61XrYwnEI9PQH5DUnOUtlHTY17eNLp90lZGs+zBZJyWAOsWh7Fg8nCH
0ewqXEa4hQi/gJfk/UL2bLx47e+fytcNkw+Lm8TpUsy9fqh5PfHbafwSgJd5j4CH5X0Lj6Q6VivB
jcEJkeTQugGGmYMItKOTayA76JR4EQFhsltjVUozdcvXA4APS5uk8UbWmkMIdpcjPRvsQL9rwycT
BzNfucZbfRGJgVMNj2rQA/a88dGoFMIf5JCiuM1wfVAPSrgaDTeQCKvuA+clhNyFqgjjg1BDRkwD
xhp6JPugs9LcbvPBDsHy92W4ALOmrukLze3AMZh9czqZk7Bfi0OvhBJ1iYzjE7d0dkPRVdaQafgs
Uhclvb686BpXX5xgsy+M3pHL1YAX5SxKay7+TY6BwBAEvxqrD61ZxIKL+GaRrId2VVurJlrrK9FN
HIBzSI69EOKwQtbzn55+RDsCWwl3ZguOW+y7xzI5A7RBZfg1ZrO1YyAfu0SxlX6pf8SlHfUh4RL3
RdTxyV3w3kPdeYNwdaNcGPE9E/vBbR8tYTZ6ft1f+L33rAmOoe6Gs6Rk7+fSgBK1EF+otohkqts/
g2dP3HTTvQDapBQzlGsEIu3Q2OIYMRc7vp5PfljHJIpr5mlQG53YYTGpxSGngTVyD8U845A0QvQ6
i02wk36gW3+PEMhsljt+Yt+8GmsSvPVOH/SkzcZDxFtl18QtJNoR4qa/HTfXUg8B+qqPLrv8RwiJ
clR/yJaqsR2iHcp6jKfyvRmu/f6iOR87w5w54tS51U0jeutrJ6NlF9dOdhem26wKF4FxzM83Egpl
5wyCxVUZL9HL8vqLotq1zT6sdmWzxsm+B/Irv/pbr9l46VMs7bziUThfnOTnKll5KsV38zCeCn17
0YPC9W4EAkxKl6su787DTSUdMIgpJEaIs8PgmeLTmpwXXqZnqXkmpgUXw1JbptfBhb6SR/6WjTxT
A0MSBR7FhtbRMQBcf/81Thjln/IGa3IgNKe4iL2BIDUWUg1qSKQPx1p8FpVd2x4k8V4qb32A4kr5
EAPiEdrr4rQuMdSrF+YKr8yFn59hhFF4LsezgxoMqIF3CEAeZ/X2XIIBffKCXZceJeNnm9/U6Pnm
/DM/NP8hrm993RWMK69cCRtLv2jQqfJ/fX+HczmnNTlXtMgXQ0unXmIkucRzA3730kjI65Y9aIOx
GzeIO3hCs/F//Fq++5om8T8tvUGr5PdA17nlVbhVNyNJehS3a2ZPdmMmxluTGN+Jep9o9XsIqzf9
EstpPO4q0+7cwdqc35gE5b8qu3kdR8cKokONI8M4qhC7xTMAJ2qFQzO2VTSCH5sLesjSolqFO/Th
l76yC1epwTQn/MUM0E5W1hqRrrW4Q1ABPyu3X50OqJYCVESCs7n1nkumCSlRerg8P9OzURbyGsBX
fFfuYZNkEhrWc4fK188aWA1MEt1ASYJ38SHpkrJG6jILETt9z4GacHgUK3xqTjegBfHEuI0pdYDJ
oRjjKAytVAnB0KtzO9uy/5vd9nshkxBqxYnsV4X/Z6PrYpzFIdyhE4GuQb2sk8dT7KqR3f/8X+3y
39edBMe2EfPWiDg5GOahiCnfYQAhd2x1CuF61OpZSHaIQq3povfa+YvvL/83/ZHfl58EsSzTRSEZ
uG3ssCVHtAUcONlAdfsqWLJderDuIep1uJxFrkbtydGSYHNzBwK8O23mxrjG16nX7+VMolqqxZlh
nOlN4VNTb1snv43TtZiNngMHo742/IuivDCafuFlK9illAbAIuSlGu86yy0wb+3jH7lO8bLRrI0a
7s+jDfMmgW1BB1l/M2E+BHsxtEcoJkPxeoEti78aknVpgGhfFC1MMmTwV6W1M7SVzwxtoBfSuiL2
ABhR3JybnahdgDC1pMtIOOAEMOgPMu0jVKouh24TYnvyszgjrXR+VYC/eO3DKb3XvAOGAy5WBc58
5fY3RfLvZzaJk1EwnPNG4CSAf+Ti9iajRis6AyZktzAXs3fCRYCwHwp7j8g/L8b2k+gK9xFWOOq9
GgGXxv4bCegrzHZWersIhZ+FbHcKU+OrFDnfAkPwheioO8GBmiKhdoB2tnvixMYIeHA6bRP3bwqy
F7RZZ+oebW5DTGJxHGinoAuZXBVv3qou1sqD4DtFYJvX3ur8OICAgnYZZdsQOWpzKQOdo16oEHTB
r/TiZB7L2j43zikeB+uWA8MEsJp8W95FIHKkhSgusme0DIEXWcHWbPFhX0v6sk5xxFkaI1MNg7m1
l26qbYlIVYZC9kK1CEhLvV0m4c1oeDyb1P5Nj/T3C52cCFFu1E1ejG2ncWQojlV4z0KFBSNoTLRF
G9slbea0nTgD/Xc+8fuik+z+HImqKhkBFRpseHPVyKsRYldvlOZGNK/E9CCZL3r5ElWbyjpknL20
jKtVyYOjGPXWp+5OlHdJ/8urHgd9I0sbaSCxiFeYAwF2CoqDjNadU1Q3ukqZ2lco6K8C/dZAhljR
MlRiruT6ejukW3k9p9yijJvk84H+r3ubasybmab5STgqpW60ZfakYy7hjvSwW/wOkT9zcMVOIhvV
31HiCRoU/xMkt9sIzHxoA3Sv0bLCtVw37ITsiKrUVymqz+sCdadBPZindRos29PxHCy/D89fQ2mw
e/nzeHz/9j8cj4Nv1KpUczogWzwqN79K1DU9doovBfUNAlKRiovEzFVnn9fkLExhagWFTDkxRpTy
KreWGQg2UXo0kVk2ksdOvs6LW6QKMA8plpFTEAGhYzDF7esLBWtHmGV1wmT5KOQ70VpL+S61NnW8
NSVwUBhAb83StpSDZ976gzPzyGYixhRW28on0ywHoaMWQr+iR+cR2cKUzbeolfUQ0L3B2plUAsh4
6xrCWpRYyv/xWH1X8fnw3pSz5oVRzRNEI0y+MLOdhh5DvfbklRYtRYgXsAb9PVLUdvgr7g+KtDGH
N4GZj9MipTGrD/o3Dfff+2hyrtaCn+nqQJLZUO41bw2MkIHTDpfCt1OGqCs9Flu475EFz9d4QFSQ
GVsbLcuSBlLqBk9DuUAv9nQst/JOvLdmgs/flPG/lzc5wszea/M8Iwup3BrpC2mFFjxl3MrAY2+I
F+irvfUu/Edw9m56viiS/VzmMaHNfIp/U3ZPdAosTCj50pjQ4RIGgLJhlrm0itVgLmFxKOgstSvg
e2LuhKgBgVlyzDn+1Vw69o4R+LBvQk/QT14YjqVyeBixPokjaUjMjEwoRv3lTd4cRrHid4fm2KX6
0dMHw3Dnzt2/aQf/fiOT46CpvUGPQVy/D6vitdK/neWHtD3KgquSnAq2FG400TXwpAeZ3tJsCJfW
/w5t9Dv8TSGiwlDhS5+/B+5RabtYgXprXgOn718sZV0CFBBdc4MUF3g1cqtuk2QXarlTmj3nMhHd
bTAHmfu2v677//Voptq3o+ydb51ZFNg1RVgaTO301fkEY/nWHB4V9VfvhPjOnDejCi/1WnSBbomF
0aOBmYRyp2Uvo+t4UI5eG9mym82Z5r4mfRK+EzNTg7ihcDb7Rb8c/FXeriJhlRYXg74a1A3+d2Hk
VsVG7Zc9bn5HvbpP4l1a3vQYYAkznYq/mTf/fl6fKhxZLE8az2u4VKsLy9wk6XI0G09X+HwNlwr/
+8VbpM48euFvWvq/Lz2pbrwk0LNCoUWTDetcdVsH2Gezq0436unVgzieSnvZHgVTzAbdtsegCxa8
HHVpdofcuCm0uzqFsq6idAsua1ZF+W+6hr+XN4nKktrqljaQc/23kn45Qn8c7b3VgFBInK2l5Bmw
sO7KpFCL2U7H+Oi/SYz0Sdz1adMX8YlXMxrA17eA0gFzUGoPOBcw7AKyMRtnx8333SUnCX0NEzzx
ZC45YqWTq9Tt19G9SuHRriwsb2b6C38zTfr9iCe5dFz7jdiM0yTCurTUseF1G9PFhMVAdwbUa5Hj
LEjTxC3mpBv+pkP3+9KTEOoHgzeg+DTOk+oNKrxZ+ZRrl350iOWbUiCZU+6T9FIRfkTivYB4l9rJ
dmwR6OnfrDTrvnXNE+YRJwZPz4JyncRvrqy5wLJAZ/QVSgdHeZktc7Yl9GLU1tP+0oK+r+wl5UaT
79sG0VD1RvUvTqs5+vzfYBn+dW9TZEuZNEUgiF53I9y02GZuUkrC2+Jw3ofEE5w47DKwsaNqBbeo
wTkOrsxE4v+Tdl7bjSNZun4irAUQ/haWXi5lUjdcUhoQ3hLu6c8HzcwpCcUWjrnq7srqBBiI2LHN
b0oQyK0bxbvF9vtCgv/RY/t0bcqRUYBG59qc9vH5p7Q+lyhD33VJCj4WVZbJE6Jbp7CCRUp+xced
4fusU55OyjfbWp/FXE0JxZNQcpTRinIYGuJlczgjAMQHAihbv9Gys2DBwgr5i4dMxT+bFMgjPKCk
TYjNYe7QapqO3mVT+UOxVSk2L+fBvkhTwrN4LPQptHz3vrOgjLOjqMQaH7A0puCIqBK9Ju0Xho69
vB/yyaAkepzE7qIamMPd5XKvmPDunxW7RTMwDv+IQoko81ZP7hL9tYyQ9UBCKwv2DfYEWXvs6+de
eheUG7G/Gy1ZetfawwWWftv9VcpHoKgQ2it71R1yZDSq8Zeer5X0HbYMS9Qit4U6h9W+QzFTz34i
ApKKI2yzLY2GRreBdx1h8rbOQUeg9WrYJZ7a8vZMZewOxl1RDQ5UjxYrleRW0QMvYCDWqemuHijf
Da8e91gIwsrHo2OFNOmETmt7PxYYLEMPEM64P2AzYI5+DEjAKPygudeYIq2w2YzIPC/ZrviVApg8
+0p3WzBN0veg/GpAOwBqP6TuaK9i02RSWjJswjf1MIj3gwqy8nZqxKKqpBVuxHKh7Wqdmhcd+S5a
mjlzNaDukgtD4iytLyBzKVTCYc9G6MZ9Ug/Tv9xeQrsDsoBVqm1w0u47Gc+rGwHTkffV+deZTLHf
lWD+5TuUbZyYh3d/gTpUqCV+v+uvUxj/yc/02f16qUTcsSfQtXgXP0mBb54O6kv1u77r/qSP4YEY
+2Tmv6fuUYvertUTdm/rnbhgLLS4mWf3aKMJSakEI/X91JYCDdmAYmvezrKtFMT27UA3PdrIN8Xp
tZct7dC+hBiUDgjCoLWHgJc74nXcWsojOiTlY7Pr8SVpfObnq8zTuu0KAwxEZuQ1Gg2rYFvjuqlb
4SHCgRGjW9yGz3aR/QG617JHXhCCwYeu2AHKHRBbbScpMMF08ToZEYQ/+ezS8/kuijG0tMOfhunL
byssotCX7u0SFyZCBO1+IC1AVRahowvF8Rx4FbaanDQCxfHIYI1IJXOM7Ao0OiMOeVN7SJv9ntKP
2DFvUREWEbpaogct3YtzcXPJLBTlbJABAMQLRGBVkebWQLC9tnoOxu0lfRqkQzU85Pou5Jyn3Vq5
rHGCj5p959Q/ckcx7wx0jqtthiJ8hEGXjVv5KbqNEN53JjxuI/1EaBs6Ko2yZNg21esJqe7fRf+j
bW/OLko55wXKyFKBPXe6z/pwLBDkm+I/RgU1cwxkRUJP6bcjc++q36fdnRwB9xzf09KKnlX/FFra
r+IoxnYG6TDHvnx9UQ6tclQxyJCF+yWk0eKdPctHpFI+C0rNt4feGOb+BRCiYJ+y/Sl0TIQhFOQZ
AgtoRee1TyfLpA+hHSrh3hjuWTrhT0XzeLHMvJqAGhChTV03EI+ajX/ylfjfM1QFIbPkFiEzxRLc
ypX+wia+E26XFuF6yv3pgbN7Wqz0TEtT6tra7Z0TcBU7TVcwp1bIrwx3Qg7QCL2MTX5xde0YrO5z
5J0B/H8fN69X15/eYnb7jlIYJZlkdh/VtY6+gvwzLW4nM1UncrTNr0TyI3EzGi/SW/RReiyl4ddB
O5/eYBa5hbQMqjJlMwxomeCH6Cq2ugbZCJy834jhGipmFr5F/TO+PeQqNEW9iC6aTk4Tumc4RqYf
gmho70/lIQaTJm3i/CY3N6rwMAy7TP4RpOiMVH7iR6D3+/tc3X6/htfvnk+/YB70S5QNEzqND1q9
z/RfLWTRcXwwa0cqt6Xfn3axPcKnym8DgCERUvHJPjF2jQl1Xe5RPVznSwox13tIn15pVk6R79d5
OHVv6kEA4VAjNcSFoh8rlKIZVtNYf+qAJiQIoGQtJpDVcdXdTvFIKI2FLba4PLM6KyriNusqomzr
RbeJyNjuWSg2XeKHOEGnXuLl00mbTNv6y16QKM0Pq8tDgI2Tv5RtfrB8/pVsflqXWRHGjLdp4vQj
OELTr5G3+pELt5QNkgVWIRHxfj0W4h9pp2y6am2g51HfRcO6ynfPcupHqX8GU+PWG/O8XqGQ0CIn
LFhBvglNDzfXdklZ9T98RwM7ENirFA6zSKm0p6AOkLR7AG6crrYrW0a9vgUYXQ7+Kn8UQbxKWAxC
Nya5a2IXIaw6+vH9/l56iQ9J6k81TSZVQ4HBSgdnazPI3Hi2QgswP69pfzGQclang2b6gV1TNTpF
t+zwcH32ZvzvZUDu4stsPgRW1MYn3qB20eFDIGIyy4BcHjMchCq18qTqQTXv9FHBZCZzWjF2lHx/
Tu6yC6IYT7lyDLnKCsm9nG976Jv4HRuPQvEHwNpIit2DSIwOusmYF08OQYU5vVZyt5gcyi0xf9Zo
19OJjW5PoddGMH9cBnGFCMK5HAfL0HVrNd4X0kvQ/0lgx75fQMJFflnY/w8fwpiUDbGYnuykZsE6
j4MwKlZn8aHxLm7U+hcAZogXBHcjno4uijTy3/M9rh7SM2KW4cMiee9av/Hz82ehujb1SiraWJx4
a4ONcQmKiCEuMAJ26YjrypSz2IffqL4iwIsXKMexNF96i6tNxc9vMQu3Zj+cTT3lLSbIfgnxDBc6
zTXr9UBf2lZ3/Vo2HfwPibUxttI1rYmqoy+dqguR7erl+flNZlH2LOVx0qch38NRf+F5HDKf9uX1
ikbDCdez2lG8bAuwLDmqdrTVO3vRoOrqF8FTTDbwYFD/y+f009FkXJGN4qCNTFOaPcn6AeBKi9Gw
ZDWw2PLKljbNnlrH9CZhzuBnm/5mjohB8/jAn3Vr01Gxti1fZclbbOlNCcw81hqf3m3680/vJrRl
IiS9PpJaTC4c3Z/cD239TgMe9n8guXW1w/r5cbPD0XVtl4hhLj7o4SseoKmDLIk1vp/LZxkMpI78
hwaCqeFCvpvaisoOa1lT3xkrmAMQtSbOqwDS6VRZTOeVgx7K/vfH9yrT/vMbzo5PaMix1je8IbSr
Y71O9owo991om9Vahb8Q/ZDBQ0zzFSW+bWk4IDHYlNuzF0M22eeQ/3NLemb2isn7B9IKw/XCsCc2
ODoZ0MkuiK6j9B96zesZx9bJJh4xYv5ANHzR634A178A4XnPpW2ybf4ae/1Osi8/wDPZjZ8clmu8
acm/2wGzk4pAvxL0mTlyPkQ7BBnoqLVdtz+xt3EEH4EeCpAl+vXVvPrzKs8OZTiIbVzEwkh4QIj8
zPDQXhGOqSzWQ7cpJgUMc7B1JE/tWnQieRdpCHa433/rq93ez28xS3rEoMpXrcjmn/qAEtpF7fr0
E3fdyUphEjRLXumnff9M41rn7/MzZ8lN0VZSXQjq9MzwfBgnjyquswue5PGB1yiOYf1rTLAWTl8L
DTB+HLhqe8yr/CjnBSoml/K2loNbBVXWOuz2uFfaKGR7WCXd1eY+kesXjf8LHQ6nFVDV0elW+X12
G2ML0D6KnlzdCvHvQi1uotEXmlc9OXbyBQlJhC6D13PwfFJPbtc2bhdAhw82BtCMLHhosBBtVmDq
z6CZbrTxSUeqI3G58i3j9BMGNmLarFdyK+R2kSLVnt7p+m0q/EjPBoIVlaPh62B2P88q0k8kUag2
h24VT/01zToVUBo1Wr5NYyleMvpYIsfa0r087ePv9vksS7tU6RB3+Wlk0H9WAcqgumIiBPrTcC4v
OnRlqzJdqutERSbS+f6jL233udqAcMmiMYsIKkps1aCE8BR7St1J+8A87Ov9pP74MroGiKmlyu0q
JOTTfptrCwSQotSm/DjeeJ1iRod7OnoQkF6Rwgr8xMUyctHAaulkzRUEhPSkgang+u9vitAqfsgc
LspF5ilWvBldbXd+XarVrzYsPv/S2d0SxGasoizNpelkm2l404Nz/VM8TNpWg3deq1sVDra7elG3
oLzW5u/+Jz98qbu4+NNnF0iTj5FRpnzrxsnIvX8xgNnV/gnz2R7ES1BYUBs24fPCDlvY3R+CN5/u
8fNKauQyNgioCfJGG9FFcEp4P6/cGqX+2B64Ze1zslYbL+p+ikvc/MUfPYvnXSMPoyGxyxRwuQM2
kqhGqVjSXMiuKj9jkEbes5DZzUwY/wuD8fmDz8J3L7YYHxYpp2rYJJvGWOuqWwdeT4PkCOsReZtw
n8GRHVHccqXUkmD1cZmA1YrecjRhNk32tvAZpo/7TZCRZ9Fdb/TToNV8Bu1QbJS3iV4e2z0Tf5hw
WHx5COj8f5/wWWCTGjMLpJq1Nwpb9pobWcJPF4MBJnt2ekset8JpbPGpCxvuo2P0acPpcazG4cAJ
N6Co+23lTn2exmpcAy967i3U7WhVTFoLC0s8/ZxvlnjeA9R6jGirNCGFbHct9q2+eUEShEKz4rgL
PsRO5WH6znLm1Gf/cnFhQ6rOEkhwKa4qs8RZHleJEuqsOsY8raN78o6ug3CyyV6RzlpZMH27ZmFy
sfjQWYgT8SUYzgKVxATKxTyn9XqIZmQr0wS+inemoy1pCS4+cxbPMvRWg2FK2aUbKbeGJ7DQjnqf
/J3UPoaHaPv/uLLKCs1MY/Ksn5G0Anx+cXxERS/ZCL/Sde0z4rP0Q/5j2EQu9ep6YUNdz8j+ed6s
b3FCwbrQMwr2LlrDTJO9OLWqG+wl/V63GQ8xXUTuil1tKc/Sz4WHT3/5v3fzPw+fbSNsnbqoXHGM
FD8/5tt2Lfmo/NrZNnCW+mr/IUj/86zZ7qlUfifbdqrJw2P5Jk/KKST5+T64ZVaJns/ilTxF4O9+
3XzvcBsXg5mJD2L2Wzlkm36T+yro6/hXrj5rygNCiDlDlx4PTxswbcA0HPeHk5toYC2Yx+i3+Jng
knTIQQDLjBTyhbbw4prMLi6xky7gswKiSUnWQIe/jWnv55HfoTLkIqgPmYIJLHZ7i9XH9Qj6z+eY
XV9tPQTSpeLTq1aJmfffBCQEclP9PX0ZeQC6Pb5iqnhyFw1OriLGMYP83ydsdkudujpszic+i3KX
qG4D8uzEGGOyoc5xgF9WNrmK6fr8wNkVhehnGqc5D2zo1t0ZW3TO3cgJD8mz9BwigyP91d/YB8g5
f3+8PvLM/7wBsd5mg366peIw001tShHYWfTckq1G97D0g8rLhtsi8FGJhEqYJJ6I4LbBpM0RbAPl
leJu0DfK+b5AUKWn8V12u7TZXnBxB5yCauxyx2xhjbAP/PqqSNxdSlGbshlfqDb1G3xypkvNZNmh
n9BbmrQaEpRGFrni1xQp//k4qjgLC8Fp6LIxpQpW/AjDNQgPhWfIzENrVLWeWm3bhD+KbJc1e8Vb
nbw+v48b1iS8PTGFi+8Wy3L5+4CMuv/XldDOgno2Am4c1PQqR5XhrjnQDLR7OqpPyc/YLR8NZp4B
NElLvlPojQxIWnhs3hpmuDXxdhPwYcljQtsYl8yDsNbWqMUsZCKL7zkd8E+bC46QFOhTVQfaXjvC
iMJQxU1+1vHmsr7YSMKK96IV8lww1Jxn0Bg+pMSJRuNoToD7S+ALPaY2brVTrCid9ArO6+Dl7Jo0
+paOwsKhx67h69uOUZMEpswZXN2NHuK4PoZlG9nXvEkwdynyf7BZvzt4s+CmDRK5+RT5w4gpUmCt
Bns6Yt2j9pQG1N5TDWracFWOJ+BPWFtm1tkbJTzUEieOrTP/8wZ6rP1a2+UBx1qjQ4rA7ZDH33Fp
4PIC1d+6HPjvBoCxGAnat66yBlSN421W8Fe4oa/Qc1OcqN5BZO4NL8Vor+xEiBHbdNh2SuRUF8SX
z3+icX/p7YKGgI3XWaxilLPPsQcK7NMmiuxEQLulKmsr/XV2ESAYWmxay0d9fFlV4KCEP5nA35wX
6bEZKTvwnwV1vBDIVt/fpKo4C9nVqldXQjztNdHvvYqs5KGGdslgw7DV1odlZcNtsqXteXfC8TSz
csNPjY2IZdYb7K7X9g9zzGXw8OKumkX2ZJWpijIF2OQFEBMzy+YhPQi0MNEFzliy/1tf5f+p+v7n
8lLng66zuMqT6sxKAEKDmHB519xR5uBNzoGmnWNkzjpcIEXQXKL2TA5LKISrsw1TxIV+hU0eNt2z
+KRXyXiRNRJU2jZYyLxFt8Mx3IKgesdsvrFaW8Q9MboTfhZHmPMZseH7W+3qon9+gVngUapYV085
mQNRxkNG00n/VDvkpxmixA/y7cLTroXjz0+bBQ7VKBRtEPi50V7bnkqLUxo8Sv5Eo8dly+WpE8Mh
t4377x/8USzPY8jnB89iSHQSz5fzyIMn7O9q5esm5zckfKpuflyVv0PNO593EylryO5B9vSTLCwi
3H6t/u67+/aogLhj1G/Syh0KB/BbXCF2ig7I+b4ZrPKHRtd93etuckgXhMSuCgx/fvfZeQ1O5Vi3
OvFPf9C2CGI/tztpXz8FJT5/DBZEd5IYje1osCZJpN8AxgIsxBxxX24SV32biquKe0zF7HTYiHvu
kcUY/QHs/259Z2c3XMmtminTO95UL/pND8Y0f0NRCBoeMNinrLI2nRsArPTQoJuci9EfO1COedBi
fYL0oFjMdR1kmltLPLvxY5uSpFvyq3FB5UnxoBHcBd7FsOodWO16u/JPU6+g/osvPZYhysu0gRCX
dMQ7+FX+97vnKkP7ny+A0/zX++58UVU9lWnFUEEo2xbhFTL7LR0i53TxhS2xweZSJqv4/rkr7Vqo
/vzgWT1ZCNV/X7QKQmV4qn388gYAtx8cpzQhOBaO8GN1MA7Bu+brHyZ1J8OtH6uH6Eb39Od0Xd1I
uyj24q32hLfpRoZnhd3Wz0ZzRXfclPcZozqFAu5yMJ66R8kbTBuxm/qeB64zLvfmpvlhPlNQSFgD
D8cYVWJAZu0tsQK1cUiib7XfopkMBtEJAVryDqY3HOQ9yHPmEXftD/0Z8uD6Q62SGry0G+5Ne/DC
DRbCyP7dJLjZc6NsYX55jW2Q6/ygON9Euxjmc2Y1237L8Aj9LLQ2EJvEuPxZkfCbQynOxS0UfxsC
CJSoNci7fYVuFRQlH/e0KXmLclvmxJ7s0zF+r9/DB5zH2522AfQ+Ii+BzFWKaCSWq4dHrAHA3Mq3
KpdAx8BSKml1Wf178S5T0L4O3uhPOubmoXD1w2QEn22nTSc+636yjra5F92t1iLyJoMjvlD6WP0f
bae/9TBhjtp77tUPtMezRyOw+hvgtJrf32hHyS7cD5R4uzY5Bd6Eus2fsTl/KlDNz93Aqw6ne4IL
tsCQioYNNn2MOhi5eKd9vy5cg9b7S+WaU1ZvI0OPmXZDJA09hHXtRuN3C16Hiv9CwnoVI8KsV5Sw
y9In05KvR0IQZa1exfSsqpcJzVneU3gXq6lvhx0tAHLwGFYMvpqZnEvJES7dW9dvkn+ePytxAkGt
9U5RptmXfGEbjq2d98SQmDahTk7FjZJeiAhc3icE6RdyqP8Qk/95/KzQiVSQAFEsEREau+rRvD+z
zdoap8eNEXiq8nsQNwWc8fMuD9e5Bgcccwzs4QxhK0gXTE3sMrWr0kvpqp+csQeEjfuwIj6MtacI
bKx2orXV70vf7QNm++9A/c+LzxOOuOv7k3YZH2Cyd3j/tQn3/uiIiPoxLX4cDvlWOh9Le1yfL1bn
G5onRF44+sh9kA3z5uyuG+F+XF8OTeUCIFRTzIMtvGPMxsrv0LU8BgcgGBe7ybbjXV9Z6hYYzk2u
+fXN5RaNpvv0VnpkZyLokLKvvQEx5qdyE62hWxavFXIipaUr1lm1zNhB9aBr7O7yTNPmtEu28Y1x
VJ3vw+xVWPDnvTzLgQq5rJsh6xh4TP7lKopS5qa2ytgKmt+Xytwge594bet1UCleLy/paw/qp6Jt
inMl84nLI1+wPl7QYxuOfepomC1zVpETRl5f2FWlVTCne+lt0RFaJLjr0u5OXr6iJ+UVwXPoxUBy
l87ntP+/+86zTOuyOp26PmCCZa6x4qZYPP0EGO6ZTOnMn//fT5ulV6MQZ31SEQ3iJ9IrBBqNH71t
oNyQetnibzOWftssIcqLPDeUgS5r7UpAt4t1gDvzKke1BLRomMWWnt4NfWOdc9D04Z2QvurcTOrw
FERbidZ+WO210Y/CFgOALbOdbl0H2y5JELQGqeFidcD1pP2gvfPW3CYPwcG465jpyztjK/owoBoG
QidH3+V+ttOP8Z4a4e95M3rxrmBDczPRjdqtcGvFQnQkyR2t+MasH6OLeJvn8FoAaOKCzSG0QkSi
Tndt1FvjiTtL+tWvdsXAisXP3+/xq2Pjz3t8lqDlvR6nTdvTmcl+1/ymtRiYN9UNM6V2HWEDtyFa
JrHfZI5e/2qgriqZ7py3TOIXXuTfrUpdXKmKjmyySE9enB02YVVSy6fN+HB6lTzFlXapjVxVdPHG
u0njMfcSvyt89Le+f+6VCd/X584ORC0kolLpU2vqoPnRHiWqH7p3eZxY+tJac8SNQIGv8g6Kp+wF
P/85+bgtTnSXfv3soDTRgBB8yK+XUaPwgLPdX3xNsHIaCMBWfk0JBglDyX9uvv/9V7BrX3//7NDE
BkXemFRcmGfaJz1iHg+JU8dOLvytAQSjie8jlXe8cBtQ/rpJtx7q4yIl98rF+fU1ZvsQMGGs4j87
LQAynl6/Se/JLbGHcqcGJanUg0IRZkI1H3ATUfYTVGnK64WNYUebeq3a+QYehtcelgEOV9Qnvrzc
vB+wQkryLOsAalBE+sClxzdBuLL08XYqaKrkJ42dUNok6u8SKbvqBswd2aobo87h1Chmq69RfVS0
dRWADgBmbZQ3wwNd/zS6j6QNjSW8xnGMF3+Zi12dKzXK13efJWSJmOSVGpf/BUCKXiKCUmkJ99Wz
vFojQc4kyI1eMc0t26eFnTWlDF+vmq9PnsL1p95lm+apXpQDT1Y8U/AMoMKBJdQ0kRC9QUofYfqy
dgpMwhe1Y1f/nnl9ffYsD6uCNMo7kV1tPKIF2Wymzo02aZUJhxoQWuWeyB7wR8twd7zL7CDcCBc3
vFmah60WzvXHbOjTGiAorReJUUyrT1STt+NKd37AslKQt8DD3Us3yP6I4Ad8DXmf3klWhylHUEH8
9fC7gQllf+Qlc70rQf/r6sxibVsWdRHE9QhEEqD9h89Pfie9N5jdv9exp1fUKkZLDiZsdCC93fL3
+fdA4OsbzKKuWZqXIlzxBhMi0EidKN0DYHGMy7pVpzZFSEZYPqAFmD0R855Wa6TGLqslitTSW8yi
rpApUatVvEXrgWrATzvzmFIVFuAx1BJ1Kqu/OuTnTa77UeJrCJHbYgBD01aWrDZW/85dvi7ILAyH
QTr0wsAFMISbMD8ip9rBs9Qw0YtCB2k97kCn4P6v0P9am5gMRZuTgVmMgsOfbkvdRtSXbuSPqcx3
B3gWkxPtXNXhyNU4aUxtJ3PBwL1Q+uL+oeBSgjz0m9F4I5gIF83OfeLgItd5+V0jWdL7qmfUaHrR
Tfag76bW6fguecFOedPXEBbpBOS+9vvkEQDeMhfhLptUnwq+9btnfZs7dKp2U7cKtxyc2B+U19/A
/5CnQUnMxy3Kbo+rHRCrfbRbraeWpOnk3AWxg4i9L64z9PFimoaXTXkDY/ZPetsfzrvVLngwtwl/
89I5vzJZ+/L5Pvq5n8551JemFsks1eoO3pwr2jSnMyvcysf+rvP4GW8J0kjK/UKIXQgvH2Hw02O1
yIwMpSW4T24TmUeX8nLIszcdbcgElyyUlaHqdhpkjKXNMe3Hb/bGx37+9OSqEoWLErNfARdPhb6G
6pY3rmU8T0QbXOe5c/JNcV96vYK9RfwcLvEbr4BGvi75LMSniVqMosrh7Qq72iMBgzAgHZkE/hyZ
AIrgh8Wp9pW2/NdnzqpkiA+nRhEgdRUCxfw9NsDGZZ+JuEQW+aYWfqsDxm7rWrztykOn3SNci/g9
yKDxfsDRQ14oUD/oLv/+CMZqNcFYRG3OAzFOp6hLqpzyKvmYS4Xb1KZBOnkTVH8Wu53XQ9Q/T5v9
+KrqSqOIuctWKk+bblQQh+OdiT8SwuPLSnsfkNXvft7smoLtMxq9mU1QJDGlLZlvwd0xCAULtrn4
I33H1UZ+P3spV2ln17rbok7g6H9L7zQ6ADoaK+TCX6uyxTcoloRC/8MG/Gc9ZndY3opNLZqs/qTh
VtvSs9LZ1brzpu4fuz5wGmHp1F1Pqf555OzC0o2miiuJR9Y4TyroxJw6Csua8j33gpuUIcmSL/cV
Jvu05f955Oxi6sO2W60GPoJUrXvHXAGHEwAwEfhV8TjEBLtwtVVN1Fk62qHCu3zZpcmvID4iwETK
K8F3X1UvWahhzbtL5f0luFigRDME2CIazuVuCB36InwhFkx3tQtyvi5W5bFxbFDZ1SkDHyvDolBP
ay9eZUjQ+K1qf9gCn+tN/D6+xogaCZb5pJbM6psQwXfrtClcpBWa5ITaO85M5FXCcBfXToe4GMrM
PHHIN6fAuiyJMS1ui9mtWXR6FhstCyawNsF68itglPrBNWl805EWCrgrVEZdklVdx3FINA3l488/
ReLBkLqTwmZ8aNT36kXlgsMbzAN5ZQv3AelVZtdvbfQ6YPCD/ZMXu3390D9DQTjBnlZcMbtBvFjc
alaKoL1kdxVoxgLeHBpjC/HqWpLz5VVnESRLjEYOLx04v4mXFJ39jJam6ILY6R3kZy5+zWzdT/DE
y2/NbFs7uq9hRpS4WI3QR/e/vz2vMIW+rtwsvqitItUrs/4AV5DU1X+17bgfN1IBgwwyXbur1qWM
CI7V0KumCs03yRrQCjz0FUzeEsNdilBttyzkfa3g/LJQs9BimOe0UU8F09ftkLqtZGE578fH4md+
zxCmP1sdwAOo8vTxpXUF7v23LNi8dP64omimsmnuL8Y2Wpf79vSgI4li9X5+8lQTL+E1wg6Bc15Y
zCsot6+LOQtNtZpd1LhiMaeBj2ChUdlbE/tgUsY+7Sqapstc/Ss30pdlmsUmMc0uRaGUU8MPVAyq
8TeT8HTnmdsT3bzF/ftxn84upC/Pmx3tZhT6tjTABeRuQqcIUWiaf4A5xD/9Bj7WaVv9NKjhfjG4
rA/6OiqsdK0alvRD20ZbnOHOukXXt37X1gPtRZR3OQGbHFjxT4UmQG8pMFtAm2hWj5kIMDEwP5bw
V9pqoClZSMUTz5b5t9uk7Mo1socwLKDQqXZ6Q5LMsCmgqnS6jfqIQ7Qro1K4uATqwpLPMdmnWtXK
aFVNS54ei/0I5ulFjb3gmKNZ4jS3xHTmLeebId9L2LXGtioyLsDT8TiJlJKb7IDhyKPT73QU55BG
MmyUvlceIAdsnaCl9b6JNedb/8pPQxacRdmFLxWAixd+XumFQEiVxZ10RSzjy+6dI76F+nxSgykU
TMaG4VrdGd367Im3wTbeksXHtiDZBmYqz9gmP2UBzLpoa96uduofXi14KCNbB9JpLLPYrtz4n7fc
HAM+FmEVtGkzQfaCteys2CHTNO1DARpEmn2+myRsFu4U7Upd8eWps9xaKHNxFEKWI9pMPESgS0Lr
ZZlXH+LEDe4AU2WYpoBIaXfKLXi9re7rW0G1aqSaO4tCGR13hsH30As1+4IDAaMb4HTWsMVizRGU
zaA66brxWnoPWL51XtLToLeSwzQtwzAidZvKVxtLEq10a3rVXvC45KtDLWA97OINQadiIYBdyza/
/ObZ5dSS40Q4x3CPejX7Enmg1uoqr9kz0fZom3XF/sw0K/Ty17PzZ5J/h4bAnFlP+SpWDtTTIqso
T1B9i0O3W4JnSVfcyb/u0dl11a1CcEkKt2egeMHqB6DF00E0YLIeoO4Oni45KHQN24oGac2rMoc6
+astP8UeAJslfn2MOqvdgyfq9wKoY5zkUWxCwsBpJzrLGehCs9MBGMUbGKaoXUEPPZb7LLHQdlqd
Hc6fjF4QRDrJyY4VNB8UpvbtW7Tu9qCYJ8H+fgewOCnJrSjRo8qmkt/Xv4Rqmpxc7AsCwfyDFoL0
ptmNu+wm6MGmeOeby4E77dxti33yMjAIx4cWJuoaGYi/w48JNq5uon2DP+qHM8Top0fj77iJt0pk
rf6ogiOtuQ3pazJrxKn1Jj80u5MX74POdGphW5R/Wl8u3lIPi8XcWWMdj09SnAEakTeIGJbCbpGQ
/YF1/Oau+LAg+ZSWNXUztlxQfK2B3geARFUiH3Xa8xtfRPRO6o9EfocKbJ/AInSwWCp9dGu6OF32
LBYQmljo2uTlkp3OZFUEyUjdtcrlhywbPfOkboO22k3cwtI3WjyyuQKYWBWSRD2kOQYcpDN5cXIn
2GTira2vfmaNl6GBLPPrZTTBpN6/GKPVxm7bugkWTRtl2AuxT2aT2RomiKhOrtaddpBTMJHd8cy/
VOPYIQUAGY+R3bC/sC1rvXzwM9MzkKPEYumuu09uI2S+BLc/3QTVEx1PaPFPdX2nATvVnRJoaOxd
SlzhXPXiIBaB+IgZ+UVuh7j9Sbknd3dx/+fc3zWDrxk/TiKuNV5G6hN6JYrq4o/8qao36Zv5gGn9
tvvdv1VvbLrRHdFxgGEwKdXCfzcub9ohv7nsc8VVAlfeivv65kxy4ozQS85rpnD5A4acduWExVGZ
FJG9Dl7NUdyunqqzK4V+IuFXbwGegDytBn/PKUZ/FrJcVl45pnCbIT3BpBuHrbNbVch2PTb+ii5m
/NIm60TNLTM8tPJuMH5n5Z9O3EvBg0gcpU7JhycJL6ByHciPF/0XdofI1zKQddp0o0h/TB39LvBZ
KWL+pdVSJJ086eIkviAskVaXknJllrgFYq9lvUxSs/IVckzcBW7zLREf4nm6HdfdfeRB6fRr7ILU
R6bTnexWh2jBCvnKrP1rcJulctGlyQe94y00zTlhtmOBbc5kCxmW4K5B5b/zRJlZu938xnz92O7D
NUorh5EM6M/k7MQNMrrBJjxMoiyyy+cyb8/bbNttzK35tGqhEV3IJzgiL92m0hyl89JyC9Z9waDx
Wofoyy0ySxGFUmjEGpcjWspl7eGNNQliiI1TYJQOPnkz3I7GkQg4OODSXkNPiw9C7TB/+L62uQJs
/LKec4H5IRfNVT5RRI0DtRWjqj2ref4lTtjKZ9ZRfc63gUx7tt1xf8ROXX4gntMNKAf1mbVqX8c/
/Ssz6kkwJbA0wyKHbzt3WsYf58Qv/KXy8Nqo6vPazaXluzIpczX4yC2Z38uOvMbXbDeVEBBVCFRv
gX3eLiqjX+vdfnnslPJ+itSn6H9S2o8UK7arn/XB3K0oASlfGhfrm9rXSmhhi/CIK03UL0+epVmX
OlaqS0ly1zF6DXYiehQ0trrJram1IXA77f1AJbAFD4P27tJ6X5u5fnn8LOPJRT0+CSJZXoPaVnsL
sGVSq1t5py1Okxi/bPu9ujYDC9oUsxDt4iaN1aPHxwdZeQiZYrBhAmvbRdvMR7n+sitN78R1gAnF
EiXzIwH/5jpVZ8nPsDqfLvQOGE6bVrY/33bQb8e1iuDh/yLtu5ok1bF1/8qJ/c4cEEJIJ2bmAZL0
rlyWeSG6HN57fv35qNlzO4vKm+w7N2Jix3RUdwmBtLS01meAj5dhxmLSZkWhxbmTn7Odks66dJuY
vW5AjcnqfzXbbIsLxgZyhu5a4xaSTbIhBMKZRrd0DgEqRP2iZiZeczhZKx9u69eefXSb1/xC6r6o
+elTO0c7p9EfSxl6VwJiVy1c3YFDBNflCRdEb5ofNwSca4OPwjsS2jqHOoJ85646QNgBMFvAULQ0
EAniQ/fQbgZNdw5h0rluAX1iOW8ApYDtks3pElgr+zWSzEl0+cStZiwqnxVeaBcBVt5AMoVZpCkP
161Bwi2ZA82OwspfWEITV9cvcamzfe75JMJdCkUV/Y6sSxgMdGYM6RUxj9Z5OrP9GU4TgQUT3Uiv
GfrCqTFcWTcl37lPHQw3BrUSvBfIMwOLvnGkBVIsvgTbXqyRlWRWohgalPrIbbzTjvav6wF9agOw
EdY4Jn7lJRQboJ4jkWzWHfS/K5AsEzgmaPP+rYNeHnzBMIsN7k5NZkBDE0Sgwl/UELWBxRqdlfjv
yjOH9hlU1Xvofi6Uj8jDSeQpg+Z0DIIeIs3aTiaX4VSsGeNClaiKO0Ug1PlwrYHZD6K7hF4J0px5
BgQ4h3gUhOkkAzLwpXcofTMb2BWgmT9LLgMKEr7f0KJN4HXp3IplqZmqBN5i+dw/s334MRVuyMSW
/cK1n62VMvMrOx1w6xpAel9ahKK6K/O1iHc5O3jqmuozJX/u2h1sWIFQsfJ4AYhO+e4BM0MWkrqp
cBNKKID4ySqYNGG5AG84j9xfCkNnj9ehCaWX/vA2V0Bi4+o0G3AxbN5+TO+bqYsxGx0TWki13itQ
ZVMg3Z9bQ1G7gajZXE7nkbBU56TaKxSssO5w6erXbTHHbbB5z1GIh0DEuqQbyLhk5SBE7MPhGMQ5
aSrrmnofo9OBs462NQAfd560hQ9M6d6iU1RXpgDjgFg+MVGLhPuhUcHWvinRCgCwLfV3vQtAyqQe
yuRWHcV71y/KtFf/dayvY2FADgyPEyyjtQ34eVvtG3/hpWbHzGyt4gyb4f/BS4+t7GW00tfVii3p
MoVM81r9YK/OAarQ1UZqTMjuIzjmYIwXC/WjdFbS81Qje+o28MU8OFtZjCg96WM8O9Js3NNxHYBv
KPTBddR0cNtCLx7kcTLr64PTzNMHuuRL78jn6W7qjNCG5OfKwcVGN4KgJgG3h+IufwhXNsyuEad7
UHPQXJc3uOx69QamWBv2IJYt4BuQ+oOjhf/Ub5sFNG2NbMeQnsy/arAK3no8FMxj6DRCy7WbCT5r
toCil4ieWx0lVbbE5RElx/ZF+6gwy2wWHSaLAhMnEBtdDnQ1cPIGTcO7cIvqDTWbW9TsUSbtgGhL
58qmRzXXgnYIUA8oo0VzgJ7hPeW8wFp0ef04ucDv+nY/0EfHSVRGcDGJ8Sh/Fjy/hMSGEJLd/QWz
nyHJuPItx2r4lS1Hgd4hnNJFvnKrFfy7822aGNFeRgSx8WWBGZE/grWwTTAKoYJuNcqsArblVrir
oLwLPQfWoH/BM5VMPdoo+1el0AP2F/nRFwVpCBetgHvfrNgNX2MD8ssu2+Hk1F7t2dtAA3bJMlyj
6MqWRFtV0l/wRqITS3/c1/fkQGqphMsbXSC830HdUWc4xk1wUwdMDfmE8ZoFOa8dVjwKkqijoXLn
7Nq1g2rEutu28UzB9WHbv0BtyptVhUmXbWJRqFeuGERqjsWgLy7NPT5pb3EJeaeojMtwYlBxRn21
ts4CSKBzz5MdLCzI4IO7YCBNl43iIcA1E3Jib/6eLwdKypcaxDHbVHAxn11f2xdUmrC2zx5hFDla
2+dqX+GTDtkllIBzy31TH1FHONqfIgXTCAps+3oNqtHRXXpvTXhw8L85ivgTD3Jxv589yGi/905u
h0xFCEMWgVoxlAjD4Fki8N65abJN25/Q7em0ozDjT3neQucsW0NfYB4AT85200zaLyGuH9vw9/OM
mzd+IXKhFQjuZXrjZigM1Kt4Xj+CtLYF6g0ia76ZfKRbT//KeHQZlPhFEh4DbRYsYlQD33qrYguh
zrvmKXXvhlrb9Td2uQRw9oTDQX+2ejy9qEiu49NBWRRgW0CBoerF33HarKMnZuhrtNDQb7Umhr14
HzkbdhQEFIfFlc8xLMj9NwPbNaAGvx8aqYOmkmx0r5Muq5cbprpCITQua4oYS/qGLK4lMuiXSdDr
rxrkJbdRsGq4ibwFPDDdnVELxVVUcFvtUKYQW4ryJZFTo4A0pdKgZICKKE4sbEGj1HY9fYGqpvIM
NVuivsf2nersaumxax/b9FgDjxz1YJXFGfqL8c6bKVB+MBEG2Fvc7+v8Ru5WKCkjQ7Jc4JbKRUYX
uGhA+/+2Uw6evY/bhT80drMbmz5V8ABbZRUOp3rPX3FtoI8NmjWwowXjMbhz7orDgM+TZtIWMtL6
sb7NEFZ3NdTvDBTfE8sPwYqznzoC5OIyw1rvZhow0J2J/k8uoReIugOd1XSGZDLSLDYPy5eUbKLo
pgE9Blr2EGZYTHWA+MVyzO8vMoZ5yzoRXc+GC2J86OetsrfBsUbx07dvsmCTEASrxiDptkMpzUaB
NNvCCdiMEoCoCSyQzVyf5Y8C0AB3G4p1BZObFpQNOG40vmULwCrAZmyMGJ8a3irNO9w20p0D0TKI
nXuHwDVbMDLbG41tA7pwod2ob5QOJX+6SgnAThbMTKF1zqAdkJ8C8QTPWCnAbV4rTE7se4mloLfB
TN1fa/HR814k5bntDoqzi4ql4xxjcpDAoGrRmvHDvRKcHBoaCaxROrrsnG3o3FX+3G1XtoVbmvGf
7K+zNzva1nLX5NQlONCaNXhAprxrdokZmfa2AE03emav4v76iJfz2LMRRzu6YnJBEx1CRBD4UD87
y4aJcV2u8mwJWYiZTqDACd14oINARcRXhZlxLNWo8ZsenIuAGvs3EP+/39r/cT6S47/CbPHPv+PP
b0na5Z7jlqM//nPnveVJkXyWfx/+2f/5a9//0T8P6UeMu+THR7n7lY7/5rd/iN//5/izX+Wvb3+w
4tIru5vqI+9uP4oqLL8GwZMOf/Ov/vC/Pr5+y32Xfvzjj7ekisvhtzleEv/x549W7//4gwznzH+f
//4/f7j/FeHf3Sex8+vH3//4VZT/+ENSdPVvuqrLOsBLUBajQxut+fjzR+xvZJDnUoisKLAbxXaN
k7x0h3+m/Q1/WxFClUGOVlXE8yKpvn5EyN9UKDYwDmlsHfYNMvnj34/27SP9/mj/FVcR1L/jssBc
xumhrGnD8KrQ+eA2+wUcODuQyqhTJC8MykcxGHe2qUFD7SZQ2I6n4VJi6D2AX+9CJKP3f3kwpAza
jUvchdvpu0wG97RBYzOWyjmUE9EfWmUhuj4oqwI4GyJkqqFncp7O+xIAEpdNnabjPHL08F83+7OH
t1NP43A2Kx/9Ff3sdkMJCw2TWbpXrXIx7aQ2LjX+azjKVZWD/iuLUakxq9yKSTAZfQy3wCos882g
7huup+L0cJk/z2LGw4zSO8fHvSVPMUzd5+i+7zJ+UKLT2RL9cx2cf/cfich4kFHqJjmKU2uaWz5+
WVjf54di50JNKkZzHN1+AgKjmGVTyr0/yFjfR1XGggK6V7UeSTC1xsxOCVryHQRIHgokIzN7NQiJ
6wt5C2JsCdmD5rGcJOGN86Dx+KM4zTOF6HbglY+D/V8IW+sFWw3Zen7Ll/HaXTuT7nsX1oymU4EY
oOqcwd/ge8JH8tpLdJWJkyd3CyHpiyIlM430a10HVzKCnUHRrSPguie+7w80BaYKLwUVAUjVCKV8
NFUAaVPhQdPy1DfuNomQC2vRAxzTFpB4NSIU5VtAQEoXvbkqh9tIaIX9ZwdWfab3OyWxj3LxwaE0
XIKT16JXG6Gy4xD1OWgrSzj5PoMZWQcvUC/Sl2oNeWuI4bF3PbuhaABkWbfkbmiWPmB8rr/P+9bK
QmQQEse9spchRG3HT6yG+Rb0GEqamRmpTab5D56rr/oMuaDzikR549fAwRbOrtPBTA68Ta+DjO3f
F6IGITtdpAAueRHZtd1jmCF5zF/iYser9LMLy/cG0pWS5gF5IbbMhQ1YCOSugtIT6AQqI0YovuZt
Bjw61nF8pyTpCrWhxhBqxFAazx6jKl8HNoq4YYGETEdJkDeRBNyMA83yHlI5fCv5EIQV3ZqAxB3x
FzG0XrMWkEVYcTnVK4/Q5lVtIB362OrAtaG8SPC7wfgR/r4surmI2QfNXXg7OBDSBUcxzcl9h1J7
TvgMXoZIhggI4Ucf3pkp4CMpRE08b+M7nlWU7QvLqkUuvVVaOUtKlPMLD4iG8NDr1Z0W1p8SUCxl
JEDIaphR+ILDZFia+3F56BwZuYAGZfAoBBHRtd2pzcZwEv0IZIwqhHNZJUJRvuqIZ+GZZ3IJYK8s
TrLtg4fMnNfYdT8yUdTLNvIbs8p7yFREYYLLAFwUAuAf/N6FHZU3yxttC87oQ82DVdocexqs7LyA
R1VjBNpTxgByDqAKHO1teY1DZuU2+WsDqIvPD4EI0dsDgDTXX0MH2LsY1uFeafpts+oK9sIUttI5
CKC9uldke8EiZLAEr9EpHuKseZfzxjbdFN1C3y9QmQiaW09V4dnkLR1IKxnE68CWumP5S6n3MJxJ
lFtPQdrLCYynsmVHcAMQLSTutIFoBUk+rY4WcurchgoE1kBtwqeE/EbuLEhOFqGvLGw9B4QmgQII
2AcQ4HH1wqABfy8bOGVHDqBoVQuR9xZ3NS9YNP5joESWcFuz7uS1VvUnNUwNl8LHRUCttY+fHMed
d2F+E9fNwknq+9IDHZ8BFEszo2mQnysBYCpY0hKA5iEqBnW2yO0WLn8AsanoC9HCgrg80vbUZOgG
Nd2JIG/EknXsBIUVgjJj/ClFv8qmmUlROqvq8K4DUDNNOPBZUCGEir+mRAvPJse+w76CCkTgw+jJ
Q826cLaseFIUx+rjBDYuyr2tkUWacYuI/kkDZMdDGVuVE8tVbZPJ0B2pg2WWPsfuc+otIW/ZpeWc
eO9Fei+osvDg4tQnuPsBiMQa2Ljl91Fu74u4POrOkdnxoiqap5CzY+bRZVW2QO714cqJi7nqyJZU
wlDdtz/rLH/oNHQ1uvitawKY5NQrJWjmrpNuEkEtYgNINsAESgmKF6GpparVu7GVBuIkSfTR0/uV
37iLJrLhUOyuoxrCqzmiJK9QhJWifQBQmpozCBh7z3B3f0kIIKWpavQwa6FhtvFItQyL8lav0I92
slNeA06aQrQzcHd27iB4FSsnc6woHvjq8C/smnvJT1fE198jYJ86zb3LxG2Oe49A/h9BBB52Yy4E
VdR3mkJ/NXigmnqTVre2DPc3BO0kfGUuJPuLY8CfvGBXDcYRaEu12d5VestXBahOYNNiecEpjmF/
2fq8Rx9Xccm+kKNDK8EaO4WlhHfj5R0WCDp0nf1Ul1o4iwTKDBpo/fdu+cR12NFge3u/cn3tw+jW
E1snec+wPRx356i/FHmliRaS/YiVISTZOn5yh8ZYxvdMzbFBt3Fr9a0OQQ4fgCx8cenQiMfYq5fU
06CX8Sjz59JlC9nOFp2d3IDyWyQfTXsSysmXnuVGN5P0MXQ1sxwyXY8tm/ZBsAc1eqXqNlc2UrmW
+ImFK/CYFAB0kvY9k521cI9q89wXAbp3gEFW2OCwH2prVP78dCP1Yh5zSPEw+jwg1JoG4CdShs+I
MLCY42bQk7eIfHgCotnAnz2r6pPTgUa49Ug016Ij1BjgcfRe2L+8BPKZOjpLXb5v1V0nAN2DbAgE
PVUoLzXlW4l7a9o0yz5FfQQo4xCKV3n0nkiUG4HDYdEtzfISJJmCm2pamlGAQqmzUVjvmnZRRFbE
gFvOUdLICstJChg36h8kl+YhwlfXPOYS7GTAVeiVFSs+W7JL4y3jL46I4SQJX3SyKaIXGww4pbdn
sf3ZoG5Lo/fQOer1PSO3iCCGmlDA3eZNuk4ye1OV+Q5XoNcSq14pvU3rgyIpx6s4gIZp1x0Zi3GG
o5eBkBrDyEPUgIHBCzSGc4QOGJpSbhj0W6n6FuaLvnpQ6m2RbVUItflgPc0THMaBJ5uSC09weVk3
z2ldzcr06EanNtjJ6kbtbhV1bQs4OcQbKVskZMf0HIzSJ84AgQVEqQXuhs/zDNjFBDV5uCdENzYc
q9HvZH0BMSSA3+i2ce9Y8tzjx0XYrvMSQpUoKCqw9YjIVtPyWdE++fE68zZqdq/5z5p8E3qp0UXg
tbqo9ECT1IjoLRIfBVqkWTZXa34qolZG2xoiNNFR6199lT6q9CnHJ9PjdFGHUPBQxIbz7K7Cx6DQ
UC7l7Kg3fWo0xd6J6spQYw/uTAhgiDFHoDCWDGkZ5EkXouePvPMG9pECR6cM6OJejWDjFCDSBmpq
ZQF8hBqsrSKzwuQzpODgagpOs9RyoMikI8NKZfrk5vXOrpU77sgb3w+sgvZmJjmfUkOFodj5sx7W
0lJXoA+i7khwq3qeldptYTpw/DM3sIbS5QS1Its58VpZ4Vh+1qN8BewoVFlbee8C1Fqp5U3dISNt
YgiBV432VkHtsk6wujt05gJfnbVuebAFAUVXf+6lSoHf560MibSkGERyoB4OUFz73DHITCfkJnKZ
lcNFU46QzCmapYFrntjANisnTYMOSUJmKXRPkWhVmT9XQmnDfGnm1uC4qYvWzec8hGatalutswux
/hw/mzUQCclzDzqywBRDCMy3pWOVcistoIovC/tVViowFHrWmsylcDmt2NNUSn8hnQIPCsJTcMQi
XB21XRU/KbxWTsVpuLIFG4C255EpzPAX9EchmJRMFI3H1UJcINj5cKPbrqq6fkO5J05JfNLSmwgd
XAH4kK1CbwbMU4Jj9PoEh+cf3Xu/DTi69+aiyfowcsTJtXNzXuumBJkmeLNcH+XC7RqVFQ3Zqs41
yr/4gGdJaYv7GLJiF9OqbiNUm4MO7Cz/9fogP0hyw8s7H2X0rXy7k1kcI/XVDsOtAjrEUML6BPrM
UKD6No93UxKTF2623wYcvbxIat246jEtH8xkh6HEzMqJ73OpZvBtjFHNwJezhreFIk50UZ06q4Nc
ljuTDwxSdASI+cGtQH2+/iIvXJ/Ph+SjNq4j8S6KmcYxJAeWAODtQXVwMUUI+cE0Hn2v8W25tgs9
L0gtTkULvJym3rVAR3ce4M4gPivyrkvEfVmnKw01/BBl7+uz/FHNHQ8/3KTOFmVU5gUlHNMcZDT0
eQB1QmT9oJ4cq4VjgbHwkEIrIDdwvYQH4g5Sc4XJJvb75RUkIMeqawIXttEK4p4WRr2LFaSjt1qz
eyXU5ten+QOJ+q9p/h5itIBUaKAGdW3zE2+NKJ9LMPPIDWrGs2RYSLjDBHcxyBUzmPpNo1YuRBdU
VP+cnjouPXEpzruaE36Kw4Pgdy3gWBOzG6ttfJ+dKo8qLmGrhS1EwPlJA7NGApfZ4B6I4wMouy2f
RIQWLVy66iZGPcGZWEE/8A7jwUcrqCNyF6YkxuEAg7wK5qeDvjMzgiPAb5NcosnRhsLs2XpNKhsx
VETilIGnrc6SRRcDNDuEAXdN9/3x+pv9ATofT25YumfD4Qrc1qqGpTkAeWF2nsNoj5qD+QKyMAjn
LQjcLgc8sQz69B0EXlbXH+DymfF77Qw/Pxu/ycpYyKhznAh9iiCC14C+nRUTB9P/Jbz+HmV0ZqRS
4IRqhQPXX1XWANSAEAqEQpkxeI761t3NFBjq0oF7viVGJ3why0T2NMZPMmheBbR9bXBIQvBTAIO6
/gKvxxZ1LL2tp75O6lbwUxTtO7HLHW9igB+YiPESGYUWt3A4WPxY/zZ01IDg6+ESObTgPNCv5gnM
BemsX5eWWKCSVxwgObNEGcTQ36/Pc2KhjDussKksi8zDQqH8ierbUrrj+d31IaaWyddRdrYYa2bb
VZTjXULUB6RDcfgijWG318l+6CU/Ve/dxraS5cS4E9/wKyacjcthQJGC8DWkn7I56Ofi5o2TH6nx
cDAB0CxNvMyvhHacEJ6tz68k62xEB3f2rtUQUMuZe6yQ9MoWkG72Df201+l9eO8/Q8SddAbZRb/i
Z1z9reaBgFmzROr/pEA3DarVntkAh1askJK7uQmI/F8ARA775MdzEqFSBogF8vJR4IeNbaPLBfZR
2Gj3rmiAIKkh6PQZiHoV0gkF2ItL7GywUaAXrC95hWQB/W1nloLoVjJQOeVmNvG5h4e+NqlRiCe5
ItVEavST4kLdE6Q4kMB6oMM1K0jzVRKKB53Yt3asPzFSPXOnmwiHPyDKXzv6bKLDejz7+lhupaY7
JfKRHGzYXDPawp854EJUNWyZiWb2OHS0zFlSBkVnBVvaSSBPWg/l1CVvPsuOzPTuQY63Mbi6DTtR
93m4uETwCs15PZPh6CuYmHpvF4Pq2WOPzoo8gMhlWSHzx0V726Plvkx2Yq9bqNZaCgrTUHByLXY7
lb1dzmDPxh2dHoqPIrCt4XY4QKbjA4RyDCivQljZXWcTyuxTS3B0bniu54q6VhGBwB7y7Lks3efE
n3iRP4B24+8/ykejICxy0jXipMJ4jy/AZnB+dTfxCoSzmX1U9soCHruoVUPhPbLiX0OmE8ynjshh
kV3bBaNjBfUHWbX1Fi0MCLU46r5hHxP7bNhHV0YYA1ULT/iu4uJSNYTVQVci+hgImA2se2OrWU4R
+C7fTH+vkzFUVfaF7tJYHdaJu8U7XUJFf8e30BVaayZuVhOf8XLOfzbeKF5FiiQnMsN+4DsZYvEW
bjdWv5HgLRJsYSf5iRqc+R84WY5Wzxhi2rhunboc7U93Zd8QMzPglhRAfAUElhcfqKYUqvv6mi7D
B2nbmChpR+DNTnXyL+fJZ5Mfltd5DJND2iUtJk8Xxa8I9p1gpxzEYphzs5mCY05syx+VDeonVLMp
R2UD4Kp2kaJik4STgWZqmFGgCUiQ5z4X4iTg7AwyNvCm7jyFB1UGRbTqCPH62f/nmaePAk5DlCSy
vQzXDbEnIdgOgASi7zuV4UzNbBRxJFm2Nd/GVqzB/jM1qPTanfGlrLlV1jn24y3kKhdT0XTiwNBH
ISYVupSjR8lPrZRvOS72SkQgH6ob8rSB0cWxVFS+CNOQrYjRod4mWZllSS5O6Vv7pg8KL+osWviv
5UYO5oO2f3GXHOXlJP70YjJxNu5oH2gNFg187HCWix2ld3UKvGZJAIqs5UUS3Qi6lQVwaZyvO/Vh
IsAOAeZHgD0be/jqZ3tQZJRRW1Z03Axcg1UqxJfABGfsVYruKHlwo+fa+WizbRje2Y4yEf6GiV0b
fLRZFB5wneeYeJsvKfp9tjPpgXex7HA2v9HmYJkWq0GMIeQ1Xw9+EwBBQR7SX086jk+9ydH+SEon
qNMGqwcxddGv7JWy6L7U4FxrmlPxc6kyJisMJkVEJoAQj5JqNyQ07tAFP/kZtRqoDxQeMDrOzvcm
tv3PXf99oNEBRWhGNaqEKAgz2SgpNSHTvZCciVF+LoTvo4x2XiXxqiuDnJ/s7MNPT4H+cn2ZD+/+
+0L7/vtHO0xSA9/Jqa6f4ljbt3ArIJCNlLVgQ5pqIHLA8dW4PuLPW8/3EUf7qmzlKPVYzE85nFdq
j6xyWp8yV1nXafqYZlNn6Q+p4QE/eb4gRlupgdNEXzF8JxiP4SaoLhloY5KRArYto9+5UG6cezJ4
mQBpaGR0l1jglQ2tEuVZOUyT26c+6Gjb6STQXE/FB0XrnJP3lj5ef70XasLf5zvabZpi27DWBLhA
M0AMvYWwFAqJD3B1C3bpBjJoqQWTvG1s4URa1h+hCaFtyfSmqlJT23B0OlHb5blCWnTjixbwJzjb
BN4Wci+WrE2s4In1NK6dpJXuhmrT6acGAES7hilGCvB5dY88DnDTeuJ6OfH5xlUUzW0DPWuBy4sZ
WfQq0P71fOID/gzMwwcUnAGEh8LAlwjV2cETAN3C9Rz1vKFqKWmWspU/gI1x4c8Daz7o7alQno98
IzuG8IaCsftd4hpTpcsL1+jvTzHaNo4qOUVFkTv5K2cZAJxr9NsUrcP0Dr3pbgchFHc+UPIUOOl0
MzxO/9AB9QuqOAjIe8gJLK6/lsuf+fdbGX5+9lZ82ddDyGnqpxLgJVLYBifVrNZh5EOLfdfqt9eH
u3Df+T7/0TaC6n4jFRK6ik4Aj62giVY2AWZecWeZHC64K23sGk7mZbwQNZTquuyuV4fOspxNxMuL
5wy6AmiGC64qY3Kk6sRNA+Ib8hDYXgSgtVMOrWlUCCYmfPEkUFU2tImJ8oOgFjVB44axxBAntSdQ
6UViSI/Bi/wwCAjnFtCYzICxEtjK9f4/uTAjrWTwqVcE8KdsrNbpq6Stm6RgJ0d7FtqTN5nO/bwv
fx9gdNCJTALStigxADSBTe8WNhaQDmczAufQmfYXVBEvrqDzKY0OOk3SErvtMGL/NmjnDY7Pem8k
T/pNb0Fse8nj2cQnvLBUdECFhcq5KutUG+2RALC5wNFqdlJUZetBkpz5ECxtVWghQvYrC44Zg/6l
bnB77Wi/ekgF5C7ZhJkLbMdEufFCnMSjCFWnoDxCJnc0eXh6O1mSROwUAAKkA1PWTN4oLyxYXSF4
w0j1UAgYUxA6nUYprqzKKaug0QCkXclfCOgnJvRy5lEN6zHNW11/wxeHBPJUAeeBKCodzYophHVa
kCgnj9oQ3KpMB2JuiZSsJR/iTK1900aFdX3IC7UANpA8ZJhGc3w3PhpTl/uuUKFtdlKlai476ZGp
/odUJFBfLOctBJ6CRyLR1lI17wCgVRr3E5FhOKpHKaLQVKwo9EDR1Rk3eElj113Rah0mrR2S0t/a
wG4ntbTxaQFlTRItFT1aK4iCEzO/8LYFoBYMtXGEJHmcymdezKmE+99J196KCEpstPos3fwxYRC9
rT8TBZwSOZ9rzj2mc0zV1tS9kyb1ZsE9q5K9nScrq6SMJ+wRLpxEiFFEpsMHgW/bKLWJgiCKet2V
TxFAYFG48MBnccNP2XmIVT6Rblx897/HGlf56sgLukQDjpbmUG8j8ryKCExnMa0M0nVusyUS2dSg
31x/9RNTHBf7qC8g6U4wLGhxy0z6rKEmJAXvVO4tjm9+fbAf3njI0IWGdaUKEJeg2T4KW5pOaF2L
TD6FgWwkCmCySXELTN1ccqBJJ3W3tiuvPGavK7bN+ZONQrxm2xCbc9p5RnODwA4EBr0TEeziOzh7
qmF1niUcVSo7rV30/alL3lvwLgGjTqobdcCbZdHUUp8abLSmYpXWdpB5/YmB1EqiaAaLmDngqBsN
coyBjO51/lgE0iEvVUjBFDOfyya0Do1AgYmf/xlUrimlE4n1EFh+7PvfL+Cru372AoooKZM8DfuT
49wUsJqQoHghTdV5L5wTYoCNADvCkHiMoxuyDhH7WSrjWH4sm2MIkevrq+uHgt7X6jobYZTI1kHN
QETx5BNNix20TK2UEgMUgn0C8QBdNGZSOVaVwapceHudlU9d40IiGIBEV23nFTQjE6lf8ABAaLla
+kl0yNzIIGAn+xQCv+gEufAmbKEh2imw/qu9VdsxaOkBju5ri1IKjwR+6bS7Te2nwFHue1gISplt
9QTqsR2AZDxc9gWBjQpwwMBKxyY6+i9RmcLJVbYNLXuPpeX1d3Lxy569ktGGK1TNVsIYq02nH9T+
EOE6Dt7+34dgMrTXkYsAgMRHC7psbDvO5ASnlg9pFgBfHeeoACh6fZRL2wYno07BhuQ6um7f96im
hn4GRlF3spN3yX/ugFYPvUcK80Vnco9eemnDAYwiqCBIUEcvjcIOTQHMCceg/ynoix8/uiCgXZ/P
hVuzALMTZx4B7QVJxvf5tFJgl4Lm7Qm9yTmYXkYBEUpDdT9we76/PtTF6RAmCIDUusBL/D4UsyNV
rUPRnurgwfb2sXzI/YkIejGwo2T87zHGV3PuOJ4byARY+tq3Cj8DPD+dpSCglFr8IpN6Tjm5YYDU
k863MudB8oIbz6OnOjwVNUhJbWVk/YQm0sUlc/ZMo1ecNqzN3ZK3JwUklT55Ud1nPd7b2NJ18599
zt/zJ6N33DpZ5tkBjlE9gHfiY2OLmRY0pgpd2utf8+esBk4vpbjDKBQw39HiBEk3EH7C2lNVP1AI
wkTgbvu4sDUCwcYNrOuj/Vw730cbHY2wjKSu3Un1qfQqK0bYCkr4zoX2RCXkwg3q+zijNQoStuM4
w/vzFTBLNDCQ0j5eK7QmBkPFyoGggCakh6aHHp8b3XiSthG9vLA1feL1XkjChyfRoUbBsFsUeXgj
Z2dhmMQQQa+dDt3Wfq7Mwln5CHlvSOtCjnmhTODWLn/M34ONTizVqwWPU0xbi6Au1X1y5YNRqGiL
dcPjiYhz+VP+Hmu0cIQnKUXGdIQBelu1u8i5daSJSPMzjce7I5ygmjVcYr6ASWfvzkl7oZWagiiQ
xjey3t33+rtH2cZNKIhO1Q2a9ROT+hlGMSJKJdpw/hCA0b9/rVLkNfUlXp88u37ROJuFdbeRQpjk
yFPg5qmhRltBSis1zXW5PmktNP0DD3amMnyU/bWvS+VUlvgzWfo+r9F+ELYeML+KWzRS5LVseqjL
DT1p6LEkBowS0EGdQr1fXvi/X+UYSJ0rFXNbH8eEMjgZu9HcqV9aWn56OdyNpM7qSzRzEvcOgi0m
UmQzibKpvfezCfht1mOMtYarZ1T5YGQxCOj3ng0GHTdYGUCVA0zs7k4Qf5Gjda0DzDGxkC7ujrPZ
jwJ4pQMyV9OmPskinGXRYw4VEe7fXI+mk+9Y/b5cPVniiRey+gQbjZNPoCffO87OYRBhh/oLL9y5
BjYebpsHO1HRoxgYidUUwONi0Dmb6rD2znZpChqw5Ggddmku5pLcLlpUHQ2wumdhq1h+ltxen/XE
xhkn/lWdg4kqp+0p+F/Svmy5cVxb9osYwQEEyVdOmixZtmx5eGFUuVycJxDg9PU36RunLdNq8+yz
o6OjHyq6IIALC2vIlZkSxwg2mEKwefhcxi8/r3MF9/jVfGbeNA2UglFa92cVHy8rgaUKJVBvyVq5
MUL5IQ6hLY3HpG1yTKhODrbXy1Uot9CMy59ABrPm6WJl4+phU4sQVK3QUJ+XrmiFKVUMuCPOA+hU
gSSRoThh6gF4oUoYqZtutCttu1ML2Ens5+mSxU0W9TW1w5l8rj8nwADyJNNMivX7t2pDnYFAl8XE
cJNdgUsaw2WK95/neVjRANZZn2Ivy5qZV5NXAwY28LnD8UHLB7uT+gU/caXR93WJ2Rvdlm2QmzwQ
Z0s1U+gx94pNaygFIAyV3CEcNhXp/ViGjEUc7fXqKTG4H7VatKmj9JaU0os0so00xBhLQydp6OjT
aCBzS/X8jPHaddifobvmK0O0zqLs+WcrnTz3tw9iUlgCWtf4Z+bZhU6A7acKfju/ixWoH3QRvcnZ
AK3n1s14fQL7gpeE1ZIq11VD/Fx3Xl/S0ypF9BS15wCUdB2kGVXMd7IGmpoN0k8YxM/bvALOM2Sq
gQMPuaFF1XlaqAZZJqlhL85cVdepAjiOiinsRJJuyoaFrg5qdrvJURlvMHiJeGxErVp9DpR+r/D2
2UigcoeYcJWZ8S0184MqiscCLRHGxV9N7t9+/rXXXNTFj7WmRt2FS4wIZammZu2ZisrNInQN2sJh
+aFEbv/zSvr0kMy/PwXTx8TpAzzwvHIPQlygeEqDn0ul3ZZS+BpbLWYI2WEk3C3i7ldpytBYUEAu
W9dA+GAKZQgaV5X1O4LKihNU1aEyO2gvy8WvOmKuAJuZzMBFznpAIEz2jinpHRmNPataF5IpD2MV
PhqKnnlV1m0ZRpQbzERm8iuP8ML0jZsLcy3p1q2wzFfe16Ai5ruYYvq1xtT5wEZbgU5ZGVgPclB6
cgq8aG3eV0l1G2L6ODExapnWBnQphsefj+o7MBBVdllDLwyK6LqG4tHXrxKCHI4GxpCeldzc6Ark
IChGOUL4rTpY6T2mycHyMKbQUVOex/R10sfQS1AqJ3YR493kC27nm5F8/Tlz/ulwkJjomz49SwPz
iEQ3ajVuqsAAIfN2YefXopFLI5nFmuicSQEGX4GWUNtnrQgdAy8T0GerNqxewwGk0W3vBsx8U6vO
awzINzdVghFjY2NCpoZl1oI4xccz9c1qQREzEU6Bq2beqa7rXtNqwTpMv29bjgICyAm1ezOWnBps
LkTp3yTerRnStVwMniXL7hgcqmFjQrrOqH+Zk3dtThkHWwYa9VX7Eug7Lc5Pdf2nKn4PJp7B8K62
UHT9u3CUVx8Lqisgu7FkE9duZkV6kxYjCDmHswZFEwZdDLA/ZNBY6ah51EKoimmjrwqCSl3ktQE0
A1swI6vJ2go6PByZr3dgeRQTv0HiUgSHXMPAdzNuWQdQo6m4DYX2Gg1uUhNMKRYQujF7iqzEHwbd
kaA0Jw9Q2jaEkEGcUYPIB1RrIDJNJb+hiUugfZay9rXWDJ/2401urkJdt0VWbS1J84W1zyE2U1v7
gW9y+KSK6EeqnkMQOqsleNdVa9WjD9bFMhrG9UlqD6X+ZgbsLW5v2ZivhvY+rfcBOXCzckR3y+mO
ZXeiTVwx1ZZjvpZR8oy7lZbtUxpNKJlifBTxm2TdiIiAzQEpP3hURgn4NH5U4tQBQ8udUf3Wh/u0
TMDoJd0V8oBWXG+8NbX1rrSalzV/Wsgg1FDi4Vz3YwZOYYND6YgxrxzuDYx58/fSzEA1R+1IMu0u
Ho5JSKAog2n4XDuJBrz0aemkKgq13a0KRYKofYr7YWOVyQE9BJc3EFDUiwU7v/ZIXtjKPFpiWaZJ
g0bFuQdTTivHEFb4TeW/7fhA63Ehx/vgGv12p0wLXG2oAaLrP/2Yi0cnGIdWU0jBz3WeUr+QOTQQ
chI7MngG4Mc3XQloC+VweXomo7nbHawyCOye9ycKyaqgaI493qdMs/w+uU2oyB3VAtlaI58VkK1a
UgUag2jdhqljFPqvTmfrwMRCZeRE3PpticALc7DbEHUtK9ENHOYzqOZ+qayZCP4hBSFH3UshEafJ
0nLpGfxWKpg501lxLiYyCDxlKUFhOn5GpuvT1rQhGARWjaB7BLRvZSbcURRIMSWhDBZMiHKS9kRK
lPEtNdwoinKb8HayB3BC0tc6G+/6Ud2H+pNp/KId8NqlZKytAUlzxx6Tij6BdMPuNcsmoOihor7t
TWurCfWmV42VDgEKHRGJwP/XQsdJhDdKBxVOcHWAL3ZlldqmygZX1uqn5oPPblg1YA6q2V1LDlUN
PpUiQtK8kWngTpQDlaS7ZQrhFmtpfOTq03BhNbOnAbafiYQk3TnuX4m4CcSm65aAKB/l2p9Mc+Yz
EwFmsKps2nOqWBstkde8R5URZBZxod9XlbI2B8ltGblLZMn72WF/e2XB94TW8//cinkZgsZE0frW
EGeBQR7erPQYj22wiuh/3nBFF2oKL3RcQI2S2R5r0hR9P/bNmcvEz8zopm/EsYm0o8gMTACqnlwO
Ns+Nhf2Raz4GWwTxGsFIKO7912uvCTkoKDraZ2MkPriMIDrRPaUZCpqMbTtkKole3IcGxFt0kJlm
cu3G7WPev7D6obQw42SAvT2cuPxln/UAKTXQwkxNYicj/UNQE+Vc+KWh+mgpnUAlt8l0YrdQeQnx
lqWQ6TJ7/ZBTfU2EcdcQsAmXUbCKDajHDYCRiPBDBk2jfpr0vxXQADFo5yVda0dCbKxmaYrsmyyG
jO99eRwzezbKJurSuGnOJWnu8hDDmMBrVqx+6yrhD2nsaUb/KtLxoA+Kz4LBAN9U0O5i7FpKor+l
qfotWGorVTo0ab8HnxiECfPxnkEnLmgpOpktZmWFAj6tW2B4V6HFHA3qGVXUbhOzB8YOQmhgsTgM
ZX0wSjCvCwCFfrbpb58cwAYVmRCq9TA3Oq+AQN8IrHFZzDEpd5/zAdRYNZRJjnGEWcPw/ee1vlUO
p7V09JSQeMGT6dpX86rA+IXJ/ZafM+t17N8S2iy8Wx+P4BfnMFthluAPESFjZ3T8PErjfV+WN7qq
pjYbU0cjN3iweQU1ohaOHKlBQndFxHdWtzcL1WstsKcMmMEzMUtD7/Lx3YqfRgqv/jIEIPmB7qmW
gR0fojOs8JoM8r0VeESiauEOfm83fGyBmCgbGyAz+EheL57euEGzARQy/Cyn1Y4yiHkAA6dGKFhH
4BwKqD2kr3TMtioRa+QdpO+3OiKZhUfwillYimkRzURhCEOhM09gxGnFpdqsz2BBcrIwwYuhOnmD
WKc5anm10A7T8eFnn+1ytXmTnwRmQ4tBb85NcBqlF45xtTFeKqMq3991VP5lhNpIFogMJpqv5kcK
mlS1qmUAk07CGVlhVycoOkBmvLOVV2WroegUvRKUAzCm+WQ8/Gz8309UUbAuDA79MWrMQyoWWrk8
5EjRRKpCpPN1kFs7a99J1HlBw5es6NtTBbZOUwXbKyocOnqrs72GImKlPrbpWTspb+yB/9GfJnmQ
RwqGcctuNsq+3cu/g/sl5vSru7xYd+YyM6gOMFYhL6bRs8GqVZ1COKX4BXKXTZt1CxXE65tEbxdv
JN6rORAOr0cHYeAsPYOJDTL1iY2JRz+J7sylUqX53XNNx/m50vRLLi4lOmGjHKhGeQbBkzeSg9bJ
OxN+DHyPiIghCOEwDQjkMN8lI+qovLwBiSFIfEByyDdNlG4p+L5V3eVlvGV9sdJL8M8MlcMjSEET
davmtUdA9FQU4F7PwQ+mPEjjYIfttkkQYYJJsxkO2CpMFjKQ9c60/iRDsAYWAG9qb2ch/up8p6Bc
k0aBg9f9pIOCrZQCD5fbA4LaGVoDuXBtD5x7pXoEM+pdpDJf9Do4vsBDUW25CH1L1T0rPjUW+BVb
ciz6HIPxwV3lGlCxrX6LSfgERKA0IWdaUU9Cytqm3Q3rLK8zJHQJihvEgDbry01uNrt4RENkaZ5u
6VvMTLutS7xTVp6iwnqUoqf/A57j4+58fuyZDSPXjIcs0kDCjpkaC9WMQgevPUK+dGhAgL/En/Pd
LX21rVmwlyUxer2DkZ4DCUj78rnv8MZAydRIIDWec+S50oJzv3ZvUChBkQ/cuvI3bH9PYVSJydMz
06CdetJQK4MHtvvg/meX9z1Wx0leLjS7NloyyFLDTFTJUKAALmal55m/qnRMdyuvHLoCUfmrSFJ/
YVn123Pyddm5hWDmvleMyS+o9KaLkcCZUPCVOl81IFYKaWWuWhuuoCML8UQGWlErDt2F33DNEV5u
fWZEQxCqkcS6EvMT5kr87aDtJ14nyqnGV/5GyPY83YkgKbwoHPn9Lf26+Zk5tVwNO9SEsrORC1fC
XDR/j7vFAsHPJzyv2FthViHe1hPMDwEB2Twb9VJP4F9s56M7BbQTmWPxQZoHPGEVp+eGQ0VZD10+
yRB2YGlEYSYIZafrx03RpChmFQsGdP0IP5eePNCFt++qoZoGT9JziTmDHIyFDWQ0lSV460dU8zXq
mb7U5zLTz7hYRk8I+l8BSQHNl261cAXBqUcQZ/En63F09G21zTejR3btL9DRQoNskVTqmuOxTMvQ
IciDpHYO1ymtQalrCj8nGlA7TGwvCIUSDvlj4mURXJ12+vlSXPPclwvO7kSOHNGsSyMB5W/mapCh
NuL3/26FmfEnY1M0YdAn5xExO6/eWtQwf17hqu/8PLSPytnFRzOSpgtg9MkZd8DNwjepRhpYvIXR
y8/rLJzVHIQXpILBhwwJEGL3ATlp6gKu9nsTbPLNFxuZnOjFRngtDWWnmMl5arNboG/NiWRLmuIm
EBrSGrEfyKSn0q5CA9qx+Qt678Q0HbXBnDWXvJBYzpgFB0NP92qlrwLVcqTFitJ3IvjZr5yljAaY
L8NBRjyp1QiAKCjWMGKhiGHfSfpr2ppenp1SFM16FAkI5rI7+T4qHxTlUEMON6kT8Ny+laoABA2M
ny2kyzCLCwCLExfxizRkTk57N81+daipmNY+TiDvhyRH1sAZ3xVAx24k8PPGMvWKJHKyIgVGFyfF
uvXPX/s7+mK2z5nLaXW11dsSnxsFe48fy7sIkBr9Llr3BHrvS2QLVx+ni28/8zyQFq7qWGVTAPCn
5Biek9BJm3h6lXpvdmT18+aWrsz05xeWFklllLSVhccCyq4Q3WTgrulo7ShStHA5ryTPX4169vID
nScbjYr73zm9y47WU+ilIK0w7dIFo1246EK/E9fMvtvMpTWjUQiYBXy4AYpVAxrFYeKAYsaLmHLq
C/4ok78lmqV9m4A/pIkXwK1LRzv3d4oueMWqFIOgvWukUCUrNSdHCUpf6D5cfSssDbNUkFsBEeHs
G3JTzkeWlngrhLQrGRReg2MCLJsSxyj1QbEcIJGfreZai3Vq6f2z5OxbJnrWtHLXJecBDF2b5j56
Tl8lb2Ltiv8o3rCB0t+6Wi2VXj+Sxm+v8sWysy8qUctIIxOhTZf9ZVAbNLjYd4gT0ffe5LHce7QE
I8vQQn9ClOsi7ZDuVM3fEPWKklqNrRdI1KS3tMk2eQHGxAD9kap/Zp1y7rthX4fWVgahvCD6KQfr
fkheTcBjm85ykQfYVZAdUOj30KVzTYIGF+pOBIz6fRHfSp11pyeDn/TlLgQCoNWGX0UbPHbN6Orc
XDr/ybX+dBAz25LACWw2AaLozoT4ZXhozF0tp3vLyjcNNFGTnDg9OIXHAtQwpfA6/ZcMB/uzEXzv
kE736/NrzMHbQa2UXIMa9dkwgicWj5swC3c8AWmY/s5AqK6Z3b4AqzdJB98ENfrQgjBfHZyUCY+o
5YaE3OnLwRlDzRE9BL5pttIw92Ay9odbx66EyHe1ZLpX48eLHz1rIOXcQILBwvScY5AkL6Eghziy
Lqjz8+EsLTN/wdUCF1WJ4HuEWANmsTUiftTzfKHjf9XHXOxm9gRPMq/xiAL8ua+qic7f7az3Cqob
rFtSIlva0OwRJOPIZHSQ0jOxQL2NZLsA8V3SLURW31WjZjY1e/2qADo+koJHQj9FR+XNOOouc9nN
pNGNqrAPxV9gZ3cov5suOp6+cWid7EAhnkcUxzguir1O1jC7Z1+gJLPzBSVJNLKeJkA/8ZuyFw4m
C70M/WlIw++GVFprUBuRjb8WuINyTV54Qa6c+ZfVZ2euZakBpBO8rGX87nhhN9VLlyyc+NIaswM3
67rSQCyJuL9oVt1oOAa6RwStu5/vw+SQfjrI2RsV6nLIWoa3OAHDi7aWPOFLK4gxLYQz33WgvvaH
5zApyiOplRLUVqNEuKBe3uQjwqe08Ho5cnNIDIVU7I3unfTKKowzN0XZDeGdK5vBC0R9XciX36Bp
6SXFG6FiwWNeua1fvufs+eq46FSzkOIzzyAmkituEGGmrLAHc9j8fNzKZBo/nPdchj3HtCztI/TJ
IcbQguQjchjkFVEy8/R96zUPESBYUFNZCl4XPjOd3Rc5jTTaZpM1RZArD9P7NgpB7q440SDZugRx
kEbad+Xo/7zda+n65cnOlda1sRsGTQ5i0N88s/YYqeegRQ0neWzNPzKUTWqjtXMAAwzoe3Cx0eqX
QU4AKi492meeOUKSrG2PATh6oH+0EPgu/rjZFRsyGbQ5IU/O3AeBLITTnyufbyBR9t6u3zo/PEIm
6j58qX22z1ZLrBjf0c1fbwSd3Tx9RB8sLuG4jVPn6X4d2vUKEhYv1C43xX17qJzi0frz8/dYcCp0
Fh6SXIFvLFEfEvkp6/9IEM6IF5ZYtPDZZRKtya02hnMcdeIH4hFKY7YBEYlY7x1TgHoFcMw2G9cF
4asmf0hU4zQAL2J08n/+1H+xvelOXKRQklwUIboK6VlGSktANs5hbHX3/vORLviOeVVPMo2gi7o2
ObP0sWWla+QbHkpTnub9vNDCt/s+2Q1ihDEVCWhN8lWpP6RtvzLVhQGmDz/8g38yZvFR1qnQCSOI
HTUomrex2FOI+lgBRUk0PKBDd45Z/tq0KGi0g1izDEdK6HR3qmzDQaFQt4ovIH9URMlR641bg4VO
TyBIokV33FC3eiA9yLp6p5pInQWpQuCIOfictLPVoPAAooRUqw86B447kxvmmlXuEGnYmvrwxFju
51xyKGJ9zn5hANmW0VgZwfLSpeC/MlZBU7oqy9dDX9wAhOQS+s5qHQtD1SoDzpTtO7SFIh1oaYsu
PHHXikOX9jYnoNRR2SFRUyBEQjsc9ZdtHpkofUgY+yhtizd+GJqeBamegLyWMvpWyVmoGGyonmU5
21CABwrBTHQUgKuuY/0F4DC0sBK28OKb0yX/6RNPT9TFvYjz2ohGFKzO4G5wOWEeJcmma8y7GCi0
rkNLH4JcEkezPj42OtA6beHVQYQ0oEDi8kyrIyhakxai0ubvKkR5SEYKNlLPoKo/QNVeHqDtqEgr
s2u8LASYhWoOEcIerdAv09BF1gfdYwJwSvAno6Cxogo0ERnUxlLEBJIJAfpRW5XleNOS+NgiRjAY
3+Uht2OavMZjCeSlEfha2q2qMXagiesMfNwA5udBHPTXiPi3jc1tGhHXiOLVGBrbWD/m7bjpUIOD
DNsO5dSTPLSeHCk3pcxWaZHvgdTp/bwAh68ibKmGthw0PFpkrRD1GiWyYyXzSzT+FBq+yyT2lKYF
p6DKbCsvXAja2FIcHZiylFFOH+Pbx0LvnZoY+tChQvr1Y/GUU6Lncnwe+l+iO/Xh6Wevcs19UaAm
QLmHyMP4yCUvjKFKy6EMhYjPeb1jBESlbC2FD1ovL9yOpQBwzlWqqZouD0MzVZmAqX1uH6LnAFPS
TnKiG8Dh/XaveGpk80N/WBbCvrZLWSMEMALLUrU5PqQhRs+7TMPVVGpHrXpHbZ8I2vq1FLj/+Xle
rjTzn0mkVlE2IjEJ4QSzDHLrWQB1FvMmz5YGc/4lgvjc1SyoGzOidZxPYSu+mkbeIwlaaH8xNONb
VbUujNceUmMq5Q4T5QqkGJsoV3dS0K/kbIk1+fvA+Ec08/lbZk6l7JuMsqxGGrq3TuRvf0Mcdpvf
gYFqxbfVOYO6gV2fiselMcd/CeI+F56ezQsDbrqclp2OTJu5gzOgYxhjCgYiSdLj4AM0d1M5oTus
cA6O4XZrawGEs7jvWRQ3xgCwBmqegOyYqTbfWP4IaN4dnLl502+j+3Ff1h6GGHwMPC448n+JtD63
PovmBtGrpMvwjJj75IgpoMyXvInYbXBrP57Isd1mgQf8Wskdb9znkjN3FGiq3IcJTO7/w4Hibf8b
PQR7/Ev9YT0uEU5Of9s353ex2iyCa+EWWxNEOuewy8FAoN9PY/iaWtiYFUeRsHYhJblwf69HWf9s
cI4Yh4yhkiHnjM+mmQOG/15mpm0tNmqvevXPjU1y45dGa3RVXMe8hNHWt6J9SUW/kNGS71IKXy+k
NnNEZREFHQky1CgGy02FYscQENAMB4yL+DdxUJeG3JpRbJjSPFMt3LSGfmJq85CO5m3P9ZsagDK5
YG4IdH6C17nK9Hu9VLY69DQKLgPulQWOlUMUtW3Whtn7jQrmZHArJgpiAQT5EaaTjPBNgGMlNjDM
h9RWYESpqtAQU57lMrAH/QSmGrvQIlcHnkLqDoPROEX+GqXCyat8pUTcrvlb2d9mergXfG+hgArW
F9uKTBfT77ZSIAypniGebUvKI8CaNs8gxTPIjhjbXV9LvpRlvorpO70/cm78jiFpIBAZVlTxiqcC
V0U7h9XgUf0NlE3HWNYdihmLILSpxfYSKTZ9UN6UMfFMta7A8gJEELCFfWyi74sb36ENPPJs2+QI
ytu3YHgh3QN0GX1Kc6fBQLkM9ec2rd3AgPJhPh4LEtt5nLtcuuEFxnOL9CaqGtci1ImgFJxo4IPP
uZfFqRflkNCkqq0B9NRTtLUKw8OoVirGlWpwnF5lm+yNS/fESHY6/yMFp95Q7LIEB8dfdfzLNHlt
gjRu7FWn6l9McGiD6AYYpTc9meb38rUeNKgGZ3YwPRTMsDvMVoo3OYfeLkr1irRuWkCn8SEhT37g
dE+y3m6M1FdNqPgVBXDMkNgwxL0l3nlTO0Aeu0aCJTQh/RkjCnIa6kEzeqWAvEdR8sLWB4iLWrFT
Y1jRgqnUkYMAxG1UzVFNwFpw3KbwyQjh0MZc191vXmMkIFqb4Tbg9cOQQqmVa5gWoX4zdj6ruEeH
zA20aGeU0EHECiC0DKrajpTYN5XBYSj01xLEUTHiPoAeqFcRGhq9VxWQiMyIg9EcN0qhalKeEgNw
JcSlAWojMmQ+a1E43AKJVR4cSt7aomrXepJ4hfwEnjnEtX94cyAE7FbF4A/asUrKt1Ekm3bMt6wp
nSDEDVL11oXO4i6Q+12cHNTpJvB6JeLfklQiFQLtqVWrLiYAvTJke70PbkKEqcAbbWmqQRb7RStP
dQSU56PCEFLwDqMlzNVySCJVysoUEjhYCk8PTLtuJVfTyhXhhZeQ3FEMpKSQiLKbyZ91ZEsxQisk
rFiG5K5shGdgLKo8YezL6y18fpHd1LCGXjDMAeEc00zaiP5PNhl8Jx/7/MUixk4Q87ErGqehUG2F
vHeL7CrJzpWcrhq6yuTkLgC9WjW2GPZM3AzhdNlDCBzupEKttMVIUFuAEk2HiGEONFpSo7fzoAzl
Jqbtlnah209jVmQo1ooew1m1zS9ZtmKb1WC4RyebgtKsKh6Modt2CV59zMNUrDhqGEMvZbDBYHPI
pEDiVLQ+aA7XIabaFKZuGkDLBXmwMHyUZuoWPIFOWmXgI4hv+HiKzcAZg86hXHV4H60LDWhXaqwM
Ue9lWfeZVDwmaXCIDNMxEIvrv8HBY/NisNNoZ0linSNl1UbDNaToLDN9q0m9Z0hvTfqiBdW2tvhO
gJsTipeOEr2mtH02tbT2cIi7rswOHcbHswCM80GxUS0McWJcxcvN2q9H+UEtueVK7FBRoPvbaAUm
mtuo7zAYRid32O5Ulvmx1KGjU2CuIx0ju7dugmBSr6V3CnivwvaF479C6gFZ0P6mFaAqkLBRbGMs
PZ6Fa0aGLZIE1xT6Rk1/I5F1QLizV4JxX0FfFxSFfpX3WDV0FPACp0p2ryiRowamGwKJ243ZHUnT
DdcxII5kKE6iX6luTRB+v0uCh1BpkNFFtymV9mUy3mJeaCESW3q4Z8EwhKyFVmDW4JyPmhdDw7Pq
kBtSa6GotBR0abNANynTgIgY64htdROsjHXc28Z9u5V91eWPxTaE0NR/lVJ8TFxcRLhdrVFIDQF4
EMUit1FG37KydU1otjZsaSb2WgP5MsD7CCsuFisx8dA1McLpDsgUW/MBF/PDrarZ4At26Dpa5y7G
v2+XSIuv4Myn2eDPuGsWywLeEA/KiP4SWUFvNd7p1qY2Xero3O7XBkgV0NMFAYTxVzSQBHLIevEX
TAbyQ7CpzULbsSIDYSkqX8yVwXlmt7cQ3nbIKboPHUw9vC+lb9fLMJ87ngW3cUobhZbYcWL9nlDf
GJSyIRxvx/ASLF8iz1q4HnMIllQRLVaCCBnweOD5PqwhWnz+2U6v9Qgvv+EcfmVp4JtJQ1R+i4F6
pogdzSy2DNMfvEuo0wPokWuAs1rQk8YnbLV7iSouh1sFRZLGhr1cBW4wKbRKvMLbTBkUjBt07NEr
t9QnGubr1HoNSOgLPNCa9rTw86eI+AcDILOIWadxlyPgS87xefTpWX1Me4Bd/czv1+NdC+5hd+L+
nUSeH5J1dZeMtmovlyq+s8B/DdzJzJEpHeg9mgJ8qK16w7NbJUFVzQR2DGy8PeiyQlNaqZHmBVHl
F/WJ1cAFs9iTVM3jFbIWTHCjYtbow42sai5Ks06k/C8I4hYyGDJzgwVgcGE9hsk5AulMjlZ9P+Qu
ix84wB6F2eyjMnXIxI1YJm4CbfqGvoZqu40aSMr//N3+pbL0z0X6AKdcuCyLJBHKWMDzTNT/sodo
cKtuNb9x6j05Ytr2LrvXzpkXecZxKQW/egoTd9ukWQEuw9kdDtJsyOLOQvXM3DXVI+8X52qv2eTn
AvN0NNe4YeTBlOJPR6xw25gY4+Vw6VW7WiC7WGeWkCK4SfpBpvG5RuiWiMAJgSbIhmQNSM4hQGxp
ReC7jK3ngnU+j05cQM27BsIPczlDqK+KOPcWPutVf3zxk2bXsTZUoPEHnO30WVs8Q1BV81qIfirw
/tHrUgVr4VPOodOtoo1JqpHkLEu6Y+gDEI7WgqVe9fgXO5rdGVHwNMo5DlntJRspsBr8SZPGMaRz
Ji3JYy6tNb0HF5eiISSpICwOZ5YyGA6qcfwYN/EKUandtsL9Lz/WrAxmhGqViQlDrJ8qdFBrxzzK
GxQ/P1zkMhZzulffXPXFSU67v9gdLgOegAC7m6Tvmr3h6SvTB65tyQavFqAu1pnFBOhiEoO05mSD
6a/2Jtx1j9YuvjPuMxvqzNCZVG/a99DV7KV+/fXa7sXKM8+iQiMuzYUanxv4/WC4z9Vm3VcvE5l2
39d+F2s+QZ0lRRkiykcHFQU0IsI7baqqxEuDjVeDh88fMw8e2mAAGwGF4QJjZJM4BlJsr0N7ccGI
rjuhf3od8uzlo3wYe6lCVayDrlHuIfRLTpA+WU9y44oXPCV34jd6M/7Py16/+J+rzm6lEdBOrQOc
dFgfa+DOomVU5nUz+lxidhkxaZbLcoIl5NXgcJiRdiM/1qt2jflYTMLbpq15bJueQle9/+82N7uX
YOCM9EzD+1FULzE0eGOaLTi1peObX8WCD1IfIlwx0fDAILdqrX/ewnXj+zy82R0UqpBEoKEDFrfI
6RXh1hjc1colIqfrpe3PTtucVlep2qo0egXdlGd2wzdiX+6zJ4EeAjhYTvpCn33BIuYQzU7tyspA
iQoiC9Ve6tDTDu6V5EntDqDrQFm7P/1XhzgXvxHTiHeioM3XoaJimrWbJfmqM8yFd2DBGD7O+MIv
191AkqFDNwRTlE7SjTbtFg5uwRo+wOwXK+RGPySCJnhoAGRSyd0gLDsqnn4+retJ/qctfPz5xSqa
Etc8gggFUFoxJNUVPGnKDnhm+RaXNXKVxlbeY39JNO/a4AbECf4x9Y9H4WJZQUYAZ4YxhqwwCHP7
Q6IldqJrU7VLCPAQdxWYzGOMeb8WuWHrsWFr0EyQ9GIlp6lLp4qdCTX4lu1Kqd/wcnys6/tReRAR
hmpp6XBMyjZ18Mqo/q7zYVf0wFUF7SGJey/AlL8ZVH5Ya66aVCtrLG091IHLQ+ZT8/8LgvJipzO/
BJA06yUJ9m9I2yp6MYfdIof19Rjh8zBnjkkEAYcsOV4TE6VYpV5zcsAEp71pQH4jgYS/C19+tpqr
rcjLXvpsUwVIYipTNPAgbuv2D+whOZLt6KJIk7iSM67Im4hcaaV59S15Aspvia73ajPy8gfMttwI
xUqsjAMssA3u6kN11HbBxnwgtgTcggNb8oJDehv6S03YaWPzcOxy3ZmLbs2MaeX/o+y7liPHkiV/
5Vo/L2ahxdqdeTgHOrUik3yBUSShtcbXr4PTO1sEaczdsraqLrKYEEdFeHi4J3jwuveNGu1jsHKm
U7mWvNvvr/in1f/nhRZRUcOVQDp7PGDmvzICuEJyZDRKdGf5/3gVaG3LIsfNfl6LOEQE3alrqgyP
U98m5LEylK2U8k4v2ffpyaONHNYZIgd7Frhzfg1hu7aK+yFifATovtl0zA6Klw4zwPg8AGVc0yT0
S/CEH9I7JdzPYO3rYPE8vFkkiHoKmgpdpq8XliEr0HSjHzwM6kaWzxOsDsKxc3hPurVjbqRpcpDV
yJJHWecY9FaWaNEIoCs7B5kVRX6vF2qlo6GPRvI16YFEQj+ZjRPSaghsZsGX+qWtS1ONWMsPIOA8
0SZ9FaWjwLdQl5v2TKM8DQxqd2pmcdi+uUSEbto+ZQTj99nymfl/eVRkODChgTkJr7Bo2l48Ks8y
WQF77u6SoXSQNqBhNQ1vwKv7KKWDAE3ewok89pwl9a2BYpaWMvuqqo9TUK25CDWjXMhN6K/onTjQ
XLio0kMc+h2ZlO4U58GKTaQ14/srNerPeVdtxT5TiThOu6HMByLCxwj7HGDUYl3BPk8M3oI4QF0K
3ap1vc/QcKG2KF+hugVDpAuUKi0os6sAxARLkop79nffJvXnuxBFQUL/+jzzvg57mjCZOvR+dxkA
HDNBh+ZVaOEF77+/8m87wderLNmQnJS2YYNqwwW/0bpO535SpsfcGG6/X+hbpLG40GJo81JKwLbE
hcQypzi3aF2Ed3o4vkcBi2ssEAg+gBk9P78ygeVfeKEBMQ7YAwQgggFKnNoRfram2md0nOCKDl9B
EZqOXmkUUvb/3/a8uJXFloQoHhU3kWkvyVq5smiydIodBJ6ZbWYPcEHLzbgghTs8RCt+Vdy87T2G
/LfdanH9eTj+iExGxBqiOGIlFd5wGiq0lKHCAuUWc5B7qP2lBMZwFoiXvw/yvdm02CM1T+zatsNV
Y4V1yjoAa9NDbbnQW+meQvt8NH7fKv6zPJTF2V103KDWKS4lDTnqtTBNyvfwPtIDVkHJ8k5W9uNa
VAAdCFC6x5+L0Wy5KVAUdNhehlEjWXLoq4JMwZ0V8uP0hWAkLMhwCe7bildGLZYhGtZcPIgPwiwg
I6FXncIJ9DBNEKiXKGA0NoPlqZHdsYWpQuaZpCmnQai3PRSqpP8+mtxnc/ziJXOKCO93FYRDmV+m
WNEYJxm0w6XL0IHaERMZ6QFT6Lz4XJca9UeItyDMRRnB5uTxo85CvYnhoN4qW7Yo0FXMkhKuza0X
ESjmgFlhTRKHClEJfnlkcvVj4KOvUHxPq5eyC2mAoyvBNuSBqwKhe2tiVmwxV0bPeQElPx80Ur8H
e0TcdYJwDeuB1lAx9wGzSwJ4sPF+DK+9YnU5B6s0aQOBNntSFBtF93DU5WSC0pjJlBAYVX2j4GM9
mgBTjO/Qtp2deAPU6tJokycDRZUHD+dv0+wRXEs6ahaTwp5IQCoBqZjhvWQrFK09s4HSLR+wOqcO
PhSzOFLl0DQIz10UrTv5AMidDLFMofU25io6tysDyL9ZKj2t4PXFmpFslfKrn3CbmJFfW+ialqUK
rAYVMzkmGYu6S9KgkwYeSKK6niK0cEfPMaIpLoNiVm+NisWhE2eYWjp3xEF61hgLQMAtT/JEzAgc
tVsP0uuZLbccRUeYPvIO19ZvjVrSuCwvME10fLGEwrHcn8qxduBkuOLb9RDve27Uex+q2F1l/T6t
ftiaMKlg4gPTZnBhlUXQ25ZsDZ2eSbpETuMIdmNLVmD/py7zP9+G/+Xf8v2/p2n9r//G39/yYqxg
N9gs/vqvXXHLTk11uzWbl+K/5x/9zz/9+oP/2oRvVV7nH83yX335IXz+39fXX5qXL38xYJHSjIf2
Vo3HW90mzecFcKfzv/x//eZ/3T4/5TwWt3/+9ZYDYJ4/zQ/z7K+/v+W8//MvBAN/vPH58//+5vYl
xc+d2+4lab/9wO2lbv75FzfrOfa3z/9V5H9AKIzj5ugSuk9z8p/lVRP88y9G+ocs8tAMl+FDyEHE
fW5eqPP283sc+w9o9chQ0+BVFlp2wl//51G/DMr/HaT/ytp0n4dZU//zr2X/goSjWGKR9GksnFGw
+S1mA1Mg5PWnbrw00CTn1lnaUawVdjS8ykRBm03ckt3xsSOmOpguoHrso7fAM1tJn9C7CIOfwpgp
YKCSJ1aNXLpA5n/M34LUan2dle1q2HmKFfW6xEDBSZcrZ2RcERrcZ00m1SE3h0tyaPpNAMav6IjR
2Q/R0WCnE3Kijcq9cHvw2P17CdjiQMFTCzJSCJiwQYcej//1qf8Y3b9f6Z+vcKkHMH+YgoEUIaQJ
Qb1vBqBiF7eNHEvVRdhVHcHZjj3Zc0Sd2dTXZqLTJjCEe572n9X1P46GbxddnL98PHriIIrVJex1
oaU9Z5WMEefWpIGtbMM7g82pBMXcyoKmFDgn6wKSYd1Fg8a+aE0z9ctgd1lCAtGMayOAcBAaE4A/
zcptHvEgm4LDIAz1jrGjmdwnpmQs7uxESwjx20N8HYb/UU9ajmIkX114IJRmgTb4bUzhbelKtMIR
oKOu9vtY8Ysw+NsVF5k3P3BazrBsdelpdNbe0N9eO2rsIpHxer3dgpB5kkU9xq0YJRSyaPrmibep
fEdbxlwwuYdA8J8qq7+N4yLN8FNlqhkJkwdmvRAtjkQapu4waURGHQo7HomemJo1yhFetuK5qQ9R
uYs8ZzZEHXkD8C5NR6jvljlIkuAMxD5NhoCyaCuZvJCG4xMmI44aCFg/pSU8BnzHw6vN8sJoYm4t
STnN0XHThqo+lvke1OEpiZ04fZ0KQw51BDhweu6jNVeRIKQglGgPqY5QNnwVhD0ORxWcA4gQ770J
cKwFRhUyNql3EEnAHJsBsZG9atG+8gOSwMFnOIeMXmGtG8WtA7FRKtHrvUKghRtEFSGPzBzJXgk1
MpKBrQNOkmDiA9t4B4LbBOGyJ3w/Bh6kEvUVlfvsmX9V4r1Y6IwIBwyIixvNJniGBpjH0Sbe84/w
y01PsUoY3sTnThfkjCkpNnjs4dZckuexIdmz3JzyE7TYZyIbCQuH6w1cB2Zf+NQK3Lln2bPaZNel
W7m2kIh3g+0xVODsYcvdxlPbOP0OTMoEeuWCgWhByU5SDdaqr1fSYeT33KDn/rb1rAjiRxwSecHN
HXlXbAUD8TONzx3WpjuCxPbOmo3hEQgvu70DBulEwBdNjhWtLonRyJBuJ/m53he0X6GmZQ7G9Mw9
ILSrHcZFGE6LDYd4kE7uYCBjPkL1djImGmwlC3u0Dc5oBbUuwBR7hLJRs26TnIgtSVbMcVqldG5l
bk/DTUm2mFuJBNBCj2GQwa3S17Fa1atkU78KBblnyLMkMy1X5bJqj97tiGNVbGYT2G8G2JMBGEsi
4UojOeW3juC1JSLE6vAU7SlGi8g15y6/7wxLVsS/7wGngQClfI3/BmLFWswEiTpVF1iNprrk1Ibs
NrvIVJU1NN9RUxv1yPav9Row83Ov3KkKLblAn5cHsIUiPQ9fO1jDfk0YB07NeU2s541JrlCuAW2Y
Jnpns6cYSZVegcdvS1gltrIBb9Kb1yGqqAYHl7aMChI8dShUKO5XjpeF1b9vDLVR6PjB0WaZgyBX
jSoeikYXaNzDO0MGDkx71fD0HjkYBX0xzmgdUw2yMDR8/H1QlrYLnxeHs5kI+wtYUavLtyKxXDym
2lhdFNkWEVmYTa0zs0w5f9YYM7d7Kl3n6nlqgaCtMVePRZWXpLXtq06N88M38go8PGGiYmmE2gF1
kLuV5yUB6d83qWkyvH01KK9+hlh/5Po+l6OF0surS230Ki1r6P1TyEbzr5lmFr0JgqBdFy+hl5tT
cg5qiF+1j6q6D9RNjTa5YCsXr59IiMXJMY3l0WAATozYZKVur8QwWg0+2k4zsirVvehVGI9a/9aJ
G6mFLXNh11JMFKgdSOZcXocsPg4RCVuUw+gaqNeinlz4DRKdbRNCaestiJ49vgM9ZauA7AN9KnEf
A9mrjqDOSoNVK+ch2nPjtUw2hWLAtw77JVvrY7pRtacxPk/aeposBZFD3eDkpKgvKpgG2MhbXYSw
nDqZYeM0mV5BeRBdElx4nTX2kW7yVpc+gJAGNRXCSjsZtLaMspyRPAeynsEngiUSbwI2rGKLL5DJ
WmAVQ50G4lT4igCvCIXI6TVIkBGyb8xdA7jPUHd5FCPZlhB3w8QPOf3XJciqUCLV8hC70FsjrHtF
j2uTnwz+hUnPUNwvKst3R8buVLMHG29VFToaV6HJQJlk16RrsX8N4hdhOomxM0kGGjtY8alj98F7
fQiNdIOgq3G1i3RQnqHsTFtYggy826NXPn0EoIqXXNb6sAUg1t0K9J7xBWE103vtbmmha7mJRRY3
tET7qbAWTWTDMERmSpI2K/XIo52ygC4ZaWsIs+o4AOEdgBdJ0B3B6Pfki5ak188ZLwImliGwDVFv
ebFZVSO2CY/zyot0Gmn5MoFSx5oaSxJwyHI4a4FLn2D7eq53xSa/syd8NuJ8Gyb0dwpo8UQaqy2C
Rq6BcD0naCV2yvhllEw05Wb5rkaAguBb1UUoqNEMGDRc2/ESMjJ3yIi2iCEDR5Vy2omjADsE1CiF
jYSjrzNiRMduDE/Be3yYz76k3+51EW56iZT2ELEr580TNJApMLzJhknMcOJsjD+jYAoYrbcuYx3R
Wz9aSoRWvLClVUnRXIoIYoQ4VKRXvIm+8ERCc88cB8Vv4+vdYuo8vX+710UkKqp970UJBpV/9jZQ
3UJAXBTnzCn2tZWKJNx4jV4/qxXE9LG5kXBCM6oXW91JeAx0dj/2q84YXqREzxu314dypWBehOY9
GvCPwQKOo7/HH2fm12UaMVGVjR7eaaPDgREBM9DjekBXNWA4yhiVobhxRAA3dZMxnmKzfQRM9Pu5
JCrzwH19WfiawPGKIMGnSFq6pGbCGNZd6vmX6jogF07rlmbcrc8iAsc3T91KlURk7omrnEr4mL3V
qkBv0fchAFlUXnn0dpQPqr8BS51owoeP/d+DgcbIPE4MelY8KPWbXeOmWU3K4l3tVATaMbaDE8tZ
OX9Im1cFPNGwNhlv0/nWKJzzdh0ll1Y2RZmUIP6mex5uYXLgAzRzJ8kZY10Z3zXluZOcYHrPcTCU
w1M9nkMEiUq3DaWOsvjXIrKDfNjUlpe9RgpyyHiHNRTLJx49PvIWsF1VW+x48BGgK9KLOMV2MX4M
DIJKvQ1ddf4JOiaGB3xvMLn2lOSHEoX2ocOZJqKxHNWgDwjMo2sE8k7cuoHMhGem40aKzEqy49At
Ayfk5v1xxeRoDYINzwgYQkGbvMWoBwhXmwXozBnYTuMtUd0yF3U/urXAIRnITgfophILM4w8tIgl
JOUEOw9vRYlTV8p2MU4UaJ41uoyg6ShYjFsXNjIPCYlO0+oye1TnjEhCXtzp1S3pdiJL8sKeadgp
7HnUdcM8xLI1QK+Rp9mA7+nZM1Yki2TkEKCIh265mDYH3q5iHb0fyq16jll9xN2WntnBOSk08ZOz
owtEbIYBB7HbQjMdTCZwVaHS7ukdzNLlvR89caMVI7BiCLqzCp/y45p/jU9JCxd2IjktRJsnvbgl
UQLnCpBcJaStjtTqGdoPE0MaNlXgTBiu0EXGhHM0r5CAGf2Jj0y5cOrdCJcW9THf8SA+0+QAp/j3
8Kl45gnzoYS0Uh+5F4R2fpAT1YajS5tvmmQFwLjQjCK0efirKY+cth7a5yR9SJlzKVsS2kyTxKh5
CuqRbKeMXkLy8nG41O9zq7qFIwxJndYbxWAj28p3GmYlGu1McI2dLjh1sQ7oebw1gz1gLgoiYaGq
2JsSwPZZzQC6TmutfIG5h+afUp5KeMHJOzPrsiN1c5BS8hxFcogfHLasZ1UalQadTc2qO+LA9JG6
oAVrpx1EvXoVnXEfO9D+clkPsUo6d0x0luQ2aN0QaOVK046J7RZRDB1PIkJwSHdIHyDqEPxlQEfT
ul63qJA+AKVeq8K6lAyUJ7mHVnP895Inta4SzojNrqeJlepDSF1uMpIjYrQ8WffSra6dsTHKdx40
Mxze62hbKKu6Osh4LyMMWPRYWHMqTYHFuGwLRh/MEhmLmWxcNUhc9TSaQJoNDV/giWiiJbBjHSj3
gVYGLzsLn1G2lnxN8YiMkQjnSqV5h/R5LaXGWELCsb7OQmv65G+GbDW4lR3yJLOZjW/l16ZCuhWv
fQsteUamlxYY9Vaps2+jQLIPHj1qOeGOxQd36K+IvdVdeU3XVUCB/7vKAcZZLRmvkluij9/MPgSJ
JB8Tktdr8jFe43WPyvYclxujjVTqrtzYd5Rn3p3F2WwEm7O6rBcJYq6GQar5l+yqcASGbCJaIqL1
ADtZpjhDf1QqNwMP3nuP2QE1RVPEoregzKK3OLjo9MJt0r0yPrPBMQa5oM2feG+TFXvO6nXFVfIQ
vg6WvIsmqhjMBU8tuHjrYoIPYY5okzRgAeZKsy4s5WB3dv799FnqFSL8wuOpMsAkWD0g1FkEqgOk
PZqigKvhYM7KMefyYdADyPoDRoFZGUHfJFYExf5oSiU0nnm9sgJJB8wyPkZueFefVP3xMPzjfubh
+CMBqoqwbgo19y/RugeVZsR8QXEJd1LGAA3XwXgbsPID1ZVqmg6oyVB8T3ptVpWB2SjQxC6d6mM4
ZCfQfR7YyEh2rRWYmhE6KWciMBJW3Qrpk6hzbqljLpvBeTbXCA8ajjfoBVrjFf7kFCESMhL1NbJ6
N7skkcU++nrMEu8yJzEwwq0ptk6FsbGbQq0ckHNgaHpuYKQ4aMTHb753Doq10u5Ghlbbxsqsew0Q
/JJO8jl4kMNGUovqCxD+RewcKxnbBloYXGBmCH81qJues2ANL1bpFcPXRyG2exevCCbUHby7RFvI
bfQ1MyEE5o0h3STsmyZZrI9DUdp2ZWGlyBTZfuOHboaDJd37JWx08cmdO6Z2mzjwVIPWConqTT28
RJIPjPFhCI9cpU/CWi62FbPzUxddkq0GhzykDAXStzNkMtAIg5bOMbZgtlduQqs3NbflHuF+pdRm
0x+5/OTHJgqPrPpc15asmcHoNMcisbpt+l5j41jPmgq+DrAxOXSH9Fz0erRtRarWtnwNthCU6Ujd
EdYcEhIBEgw2bHxpmY1aPGHfDp/mXVdFdA8Z+9oDHmj15+6FXbd72KmjM/aIU6Y+dw/NiwybEwNI
obhirOqloehNtpuXfD/dAAQq0NF6hHBSodB6j9PBkxycTBIK8UAV6wJ1SKu64SXKCFZvqmYKtEHS
5FEZJyy0VeTO9B7ZdWJk1DtWCL5btMCSIrABuSR2ZESH0OxXQN4M+MjVq3wH2DND6EZSSDzg9Ohp
MFnJZVa0wFuoAcwTLMsZ7ctMHj2QrO0DztFWxSpB+ynVJIIn2FY0u4iY4mievTZrxkT1lzmPPhmP
MET1Qge+hF5Fow1mdm2zucHtezs7jCg6XiS3MLLXOQ7ODJgehiaP1ntoEEQGpOLubEWLYuK32Ywa
1p9LHyQ2BTaBUXDp3iDTytN6q1zDY7YedLhp6+UFct9Z/64cccOWBwg9NqMLtCl4hSRb5QPpK9p0
Cmu8h/OjiPZDgD7TmGRREGYfnsUyyxXYHJdsgBvTiL8dJO0scJXBpx8d3iqysRYtJYJsN8UBghnE
O3guAllzKN1uhYVnNPg9e6id2ClW2GTKgU5AfBkaJxYq5EmADQMmC6nDKRSxaqmXzgy+wUQjBjrQ
INRRMbZgmxrhZKK+rDZuk9+kEWD7Rjg2H9A58E7lWXBryNelTmHUa86YDqPJ6uwudiR3xtuxyJA1
VnrduAlj5MFckcgd/k2R9XId2JOVOgLlNtULLADbt+kjQ/Gm0rXDuBPfspCqb4gc5LcMiksGABwd
ais3/8Td4xd/Txs/NYL+86IXM4CJfR79+H4A9AumtB7pTn1ucSgr1xodUey/AkqxsGObpc6/CSDw
HyHtG+qpjiOh13ldsiIUfeICklc6QnO9owB7NpXNWR6UUWu9eNFc2IWaPTAtS5Q2LG8ELjq0T/3q
Hg4tfS8Lfn2WxcHaMl7DoUMkuFQmb+VGFq6hstGIBh89okKk8B9DL23F5lgqSNdJ+6IhE95X86mF
qhV8zCmc5oxmK3xEkNcadyy/lsuDqNgN/1Q1Rzie9ZWDPjHIViixG7eWOP9H6lLvn9K18lzY+duA
dq3smM7yN69BpP++XH/AI+YHBJMEvn9zEXmR48tBp9RZrfoXb5O+pBOpPAIuxaCrrnjrHJhP4kia
9OYd4DvMXsGTgG0tFE3OCEMRu9bv8qvMgAWNuLZco63Svte6/QPg++UGl3w4AT1Y4MbiBitMpwP2
EhsNpbwxvjCPKV7c8xyltSZrTi+8qZ7CW/Tor4MHhN7SQ3gdgIapUKRwSu3Oi/sUelzm+6BFwgMK
hXoFUeXXfW5iwUCaZOT7vRulFBWK/lhgrp/zl6CjQOtBTGFrU+U30DYLbFkgAJuw4OtT+TycoV2H
WtFZWKVIzTpwOitImpNsj154lBgQgBY4zGDEBzVZKDE8hCFhEL2pu0qGLOBmip1M1SXofRC2hOSX
AXRDNH2oRXA7wLwFNtALsirJN4vSrLMNE++RykoZoLg7b+GHIoUIygGmDlBuVEmWqAdaV6uWKxBX
s24wroQ5JibsBiAMCoKb8R2opvKcnrttt8Hi3I+rKSbhk2TMrmf8Gvd4P/bk5318MTBgTsiztyD4
U5y0WLJTWme51Mg+th/M3cRJzkNKoz363I6cnpjAAwn30dFGpZpKmQ/EdPTeYfMTGPTlHhbxb+ir
3hQruAd5E5y7dfmBVV4bHMRIWirmKwA0LA51uPI8wNbB8F1gO07l8HNJlYxOeUZqypvIv2G8RWs7
gXGcaIQISRoTyoZCYHVrzBHtNYJclQC19oNiKJaPps7qKLZuslIsXhcfM0gBQkZRBdfIUq/ICD2N
dONzD5Er0WSOiHUfghKe7lDyQfmohH4csnNk23DywsF1R1yC/+FUUDlwS8DUhr/gN4NBefIgPzUo
2Ggu4RaiIz5splBR41zPEo1uhb0RKfZko5RTfZRrxUW6OFGfVp+B1++b3qdN+rcp8se9LE6oRovZ
FEbLPrigqovy5fSOVLDYyCkYbmYAo7r2InprT6F8fSxRRul1f6v4uncAYouKVznoHfpZckvWvV0C
SYUNK+K8TssNf5LYOVVWTIhCDi62dSTF8EfIPhDw9XryAeWmEJZ0ug9R/3nLZziLowClnBHnHyR7
6O9Pqv1wfn1564vF0JZSEQ4C3nptxFvfFh8y3TdQeUbibUeu4ggnwORaS5QdvuTFpOUOKmIwH72D
LVrFLOjfkzI5CcMJVuEtOqcllJW3EgSZOoqpBNhpldP5lAOyAfM9ICuUv4Iu0FJmk6nAjBCmuyoG
ODV6ARo3ZARtEp+MQ6WD3VD8DjPsdA0RnnffGVaKgZn4xo3P1Ug4t1Mo8R20Rxe8C6QghZ5S7EIe
BugEa6KaTws62vWKE/RkDZx8p+0GdJLe4+3+PHFnRpSG6QvW5eKE5KJiKLSW9S/pSHtUPN+gNOxK
/lq81MfQCHTIa9AYENCb8NFJZoBF58KNXtI1/b5304+LSELxU+LA1vtW6UhGkUtKscWhQ1VLhNC/
UYJkBSElaTtAISfaT6uZLoP5SuHdpHZ7EYhnExuFTJWn9HG0fp9ePxQ6RRUkVF6AQbGkaOo8/f7I
88e28yFLqzBnia8J6PidDh0wmQCj7g2uMAbQQ4aKwthJqGaMSaAw10UKh5lgiBytxU3D32mL4n+A
HlQe+z9+STidl9t/BA9RURgkBi1bNJ6MNNzUiV3nPumhDy2xuoeKomawqhH3Ri/u28Fq+ndPgKUw
ztAJEp7Je+U7ufQSJftpcqMRsxZO7PSenvvP7w7NIxJol9gUl1WrIePlzucy/9Jc84d4O60lu7x0
u6iACuEs+SgdYtwS0vZLd1HNxIUFt53bvw/gZ5Sy3AkRvwiqDHozTsvF/iCUshCLpQxFYShQIVWA
lmxLodpR+qaCQAv7saVUlCPxRHoDFNgQA8rp/UdxbrelNU06fEyRTzQfKcxDJFOetl1sK4peASDk
kBIB16EMOmTInfv+vq+pksih/Qa3jde3rLArjF+EvZf4l8Ap1j1MfeRjfay4+UzUgQy9+5v8Gvq2
Fpjo2zN4PXfiPZuYnq3uwnmBrNsdawcyLfBNj8IjAxTgsiHpPW8J+ft0xMKA35oER2eeE5d8BVbi
B5ik4AUX1wwUjgSeMtke1Q4/Jd2evQRP0b7byQMVXuuS1P2hWwlHnyFQ8WlJ9IIuU1AsW6CJQHgZ
S6pQLSCIbVPf4hmzfZN9KK/ZXoJ8E5b2wMePgyuaou1nRIwowAEOyMcH4+tZDZdrwnHEf21HKiAt
dytd0ou38BFfh3pMAY9olkQb5t65/9NIgaoOHg0kxhApL+Lktsp4tpuwHrOraI1Gb82Fj0s9XYvH
rqayYrBP0xZpFeqH770DuALmnu0rlq9gDxFO5jbY/T53fggQMSSigiYeFZV98Gm/blp9qkHEN+Ex
LfvVhHw50CcIDRIoLkB8i4RO8SCfICcGs5dt7jAj4QkLD6d7Dtj/vs7XtYfZi941DoRb4Lbq4mCB
4plS5fzAn9PIbcEi0nZ8htU0BODV6sH4GApulxPESVJq1v4h8TzUyPQxlonGIkDjc0hkO1JOIAOu
5NDx1jnF4WoDJJCaANK360uIIq3VQWPsJOqBHqkEjIUMQZ5maNxW1AzGX3vCqkZdLSkJrGRJDkIg
Q998bQeaSqRryOrQ8j5Ax4P1BQdHizsgbJbwORAaJ81KsLwWY/jmQydH9+ycJym0Rjo7C82MWaFd
gAP7QCEoB7D9SeAsRAhy+RSjsAiLIggg2FAK8XK96zdg1QE96z2Q7c0KNx2uFFCYPDQKzTxAT7Y4
iPX4juS7QWBLYPhxR7mxARtW/iFGkW+iFSLnqkDCCuivzJ7Y7nEKdh2yroGk1aV8lkVSgzOTHTjN
DGeaIfXrlgjgK4qoxgMR9QjAivwZx2kGgcNnPlpBM3HsaXoDG5A2K+lV9dGPpksowzMGiuEJ46KV
iT2UdmtHz8D02kcoJB4rEyT9D6beqAOs2SfqgWaI9iYgH6S2fCOksz+BkJII8Putfx5soIZkpnCZ
xWslWegCSA+TM2DmJeBbxijOoiEQme+sB6xxtHjioM/56qPCCIFJmscEuYENMUlEdppRgZ0HyG9c
zySHGKAWzPUo4C5dM/Nn5Kk0Xk9ufNZQkJdRxwA4IVnpaEXtPop2/OBbviTQvkQVg/GNMbCFyqo7
PVA2aEXn4UsD7qiLZ+gp3GpGoBaoeqBSKRoZuAEKaVKjylf9aPrhEZUlVE3BG45Wsc440AZsSSvB
6pHyMLxOtxWwTFTXIidjN9MHAsdI0z3GUnJbGtZcZ6rpK+QGcXH5k708Qk0MmqvqKhN0YdqWwlMi
GQBjPM/wP1oNpKb4TQxgCAiiFGHhfoI/TXy5OCjqzpdMLJ02X7Uv2bu2QskhvQClE4GCe957Dgvh
wURXSpvv4uoAJf0EKh0qAFT1vWgZAuctDVr0WB+84galGJNO6skQqfowdkRu/ZXCXjsUpPNZu3jY
NcGHEqWGCA4C0z9Nkexove1Bs7OZXLU5pSigXrLBRu2YTVA47G0OUECrsyD1wLINiR2IvxBQg4ET
Kru9kdCZyYO6xkCUykDDSBtvmp5qoV7JNvia+G4pOs09QvkPnJ55f8IvWLHziO0WO/cUjpOo+tif
pjflChxzxa3UJ/RuWgHwLJijubGp7Yc76OEPMO3Xq84H6h8hpT9mU6pGuCprBfvYhsvFKnR406dz
3eAeunT3aos9mFFzOfa7nj+3Lgp/KDPNAYNIsDhMlMjuuNn9EG19eTZ5QVQRu5Hhprbjz2ApQnQB
pten/hBvRVq6TUOm86xMgFWzwpY2r69SIxGzB4rogmhmMufYZHT/FY2TBn8I3z2Y7FwbMIFjHPbH
38/IpY4CUHzcKSqJ8I5XQYD7zCv/GIWx5qESV9X82XuG+i7amQQH9XbfhHXlSraQSOYWeij5WyIQ
VnBjFlRomrxNM1YIuVA3eY0+wI/FnoZGBM3x2G3QmEy+ClGE7vX8PXG9VfAs34n9fx7NP+560QKR
igOOWgiVngUCRsZ6VjJPLQCo00NjtXdC5x/id7wiFd06+I0H8WxRT+DEIWBFL+bP0mkewm7f3sLn
YJe9QjTTabYgvJDZNZAFzD7r0qBdonv6fZRAcVpiXRyrKKhmiJwogIvLLZYo3zQVtJUi8cw/lx/e
SNmPFOHtsEozo031/83eeSy3jmXp+lUq7hx14c2UAOiNSIpyE4QsLAHCE3j6/qCs6tSh1GJ39OQO
bkRFVmee6oThxt5r/es38IVQ25le4vQolj3hXmwPcYiaj2NPg0ap5DNJ/bDKfhbpO4+3heGUAb2i
HFvxU8WoIJ0YLfLKmWbOEk6rQIZUpdwdsahKZuY8fSSJQ52LySgXnwTr0PoPUsEUfVSW47N4095F
/kI27UZzT/246sfAodFbcJNxFr3Cy0mPA69ZN5waZ8CGcd2rz4hrVru5223hec88A2XKRwhx9M3n
HMK+FbzsvBwAYDqTRTjpxr0bnJ3i7KiKrT/k6sB5Dc0pXAIsE5OO0UG9k7BKvYnytaJsz9YRh2jq
6YmYPSofsoQ+daLGS7O2+w8zWoY3ejgyH6LOsHt9wb8olVYSnvfZaNnhnOxPemnS1ZPEWICkCfAw
UDud2+e8bvlUJwHkMgU6JhNKzIMtG26G/+Y/CnOLqVF1lwxABl7TVu0S7jMV1cq2+o0h3IdQjpY+
Uc8hneYAe6mvknuaANcqs9/Xy/cle7FcLvbWztJ9HXco9RY6sCPGszoNJnG2gPsgpyS/jEu7Pnin
UVNgKL71qTIAuXRgSMiGGegUeZFXBOIQ1n9cwZTjqFpNiN0XxfhR74Qi6Qr1lvFlHc9Deat5G8PC
6nbC4awynC9XobTJRNvTx4ruj6rNuXRApc6EraGpynd1LTph9BHU93HzpCNaKrVt1j+nsM7qdK9y
OgrFLc7qVCNP2nnRnd4Kg/EYHLZo8NS+Vdh+ifruR+e3RnhR4M8zMj/qzlkh5ddpsMrW74J0HFnT
k7E7pvuz/qadHitizrM4mcaM4FTDgaNNJZ4zSPTKuckCwrixT55Y5pp3OKP8qJeiNKs8lDdrUdzA
6PYnCROxbKLUDxKlnlLPRRd8t9ZhVzFHTGZ+vrDyx7YcYWPuGHY3bmfA/7qGcByyz5TYGEwFsU2o
ZqUBtosJOtMbhtpysTKIT7Ds43I4OlqIWqFjDDUUgwM+nNO7RLKfH2CsrtzV2rvvHVkLiaOfFzxL
cNwXkJzpQfjPQgntlgvWtseLazuIlQtPdtpwFD+WImPNqei/nPwx9HKYba03gTeGbX1KbdujIHIK
Ef97+NB8pW6LbqF01FcYzaSoRtv+oENDSfmCAwxxU3rPctzKeOVz+AaLci/cBKtsGmy1uwpQ0Bp1
qFHkof2tb8HtAzpiFiaEKsVOoWshHDyL0yq/gcle9CMrdVHlmDKVqS1hShZCl4YT6Z6rcbXuoRbQ
XIhZNmceqp3wWYEiA7tJmp8ZrH9wbGXLMy7MY3VWiKN3CYLEfbg0JoSw0lsf9xEKIKTOG+avC22T
vvYbGmhBQBlk9+cRzDVSc0bxS3jvVyPVs2GpVxlOrm65qWcYnr7zQhhWOsVIs9zzu75ItlHinHa0
+xXcrQ0KiqK3szfvHmpC9DQE+NrH2FZQQd0fo0dfnxzL+5PpyidXYfSfNO4pcsNrMwx5KEb+aE+H
zUJXUTEQhQpOcVEaWe2xhfoeqrfSRkARdHtetmtjqkGeuRnyKUWneBKd/mPYUEfy9L+hM/legP55
B5ciIK3X26BMuINoFu96PO1XuIPCMo4XhrqUyq3Ht9KFdn3XwefqSKRx1G24JvnYhbpyck+HXHFh
QCyiiTTrN2nIpic5cj4Kp324WwnkB87OuRPQMUh4+M+Kfn02Xwph1cCP8xcic/jM9aSpadxE3Xvf
Mr2XupFmHEc9qKqiHNogXMC8IZYBk/vx8V1G3fbUlgyHl+pD85yPA/MmfOVHbJndIWWtBgFb247F
W3xpTM1NpsexOIWg36JwDd0UPonlGEspsYl0aOfe7gT7UXZzwRn4k6eXcziHtZmjL2dKazUv4Ykg
SPp+b8h/DMap+YA3OH8jHbGzKFgu7jWqvfZjwaEPnjeSIZtkef9ZnTeWdqoGv5/b0jVe9Q9MnrG3
5mbo8m5Ob/3tMApd9q/4KdYuog86W8EG5sElwHsM38kWXzUfDKvghw+weXjrv3kMSB74bCCApmtz
XDfD3gF7/6VzvPEAZWcOrKJN5KKdGx+f6Qp0pzhc4+V/H2R+rrW/H+ziaCTooZa0zBsezJtIy0oC
EbObfX8fH7DixaFjwvj7Edr28cHba3NM8mud6mgapowhiM/aqrur7cK3SebFPV18gUmD3KKITIV2
oXV76E4mOiubUgmo8xEYLVGnKGeIWygfgw9zr7/yLUofp7t0h4w6wO1/0Ex6O5HN6e0sj9vptfHS
d97hcIeGCa1StJhHXHJqUs3QvCg2IJsno/ZZJgThttkkDqw+RZ8n6bToBorqUHxugkW296KN+mLN
ErsYM07rMNwk2+z+SpHzY0Xx5Z4uhnt6fTT7ksS0W/ZGOiWbnzJfA10UBEfPuoN0L9jiXt2wu+PB
xGkxV+6aLS5DnWRzkl0ZwH3XJgxvyITcx8AGg+PPlvBLI9USyJaYharcDqzpieJk5y1YUwI7eRPO
qShtpp6irRzgNBcHD4rZlU7uu4rx4gYuFnbp+2pxopNhYUtjmQnfun72F0d0g4VbL+PA9W/qWTof
Jmnt/bWp79XHv1jCreGXWiLw+MBouZ3gPbNEDjLR3zDRJSbP5RShFOH8qGmRrr3876M7np32VbJ0
E7cu0t/+3K0CzQJiFWoF7Hn4rE/s0fpMeolXKYl17+FWgAbVu3k1i9hxwk00GRJunKtx4tpPR+nX
+7joS6Omj45JzH3oq/yZ+Ylo0wjZA7lVnqWPMhk1SCzsvMVZj2gdB5OZUd6RUTANtEkZvtYKogBp
RFCG2o1D6FCPxUpf48X9CLMftkctu5QDfrQxWp4EZyVzEY7PQHSkTTDxUFZIxY8wAJMX6+33j+27
FnR4w6qoaQD8CkDRxRvWS0kwGkNheRO/CC8cwfk0emmmHvuSMyxu6j//5PzPJT8X1714o3nSi4av
i8qttsFlsV+qbjQO9saa0Ul4aOkLzel5Rf7r5Bw5xu2Vh/7x5/zy0BeHYGbqaZL2XJykhXk5iScg
xqN6BlI6vXKln47br6/34uPNI1ziW0Z3t9jAdy7kMmlZ2tr9+V4oR8YhXopjjVyiT2E6eT0Unleu
P3yelzXg1+tffL6KWhVBDP/nNlkOBaCxIDimIDwM+uh51C8GPh6U3UFdQk2M6N660d3fb0Edtutf
buGyCPSjKjE6Ft8tfRUZpBoKx1X53O4AV0s0Oid1egLJx8u5m9Tr0+0JXiG2BAM7A67GCmhBQGpR
rKKpIk/O63QLZNqPaCkUfRTmjoKoRHhsaOCR2b2FjPevzL+0n46jL6/wk4D35QDQamjfaqOxB72i
PACLkb17pnGJN88CWz3ZOeyPFubvRNRBp8/7/kWF/MPEDgeAAsP4UXtz8mzvDf+9IVATaxXMtJVd
KOxOL1EEm0Qep24SD3pZqYVLuPQ+cffiucYWQIQbxzQE4/nXYKu0PPGkqSaxdOVH+uzSf/uRLs5c
s9HDyohZp8XD8VkHPV1Zm96RXRFpvnYf+edx1iGbgvbhZy/CvTGNNkyf1kc3cjxHnOk4o3SbuF9n
1I+MO+vXk7WWbPpCdQr4Ka0gr0YMM/FNCQ69NGZkJPHNzVUmMmSgOvT4leFaxgQmC/Myts/eoa1H
38wArd9n9976NC/ejZk4CauRJS3CdISXE7PpQWMVYrXARCoaWQyP5r2NLuc05w/MbK52u6CZgb3/
vqgl8RuR48/969Ir349Uy1KHLSRnVtQNaDCkokRcVyxgBQUAmd6Fbb5LU0AyB3eOtfbsYxzunINR
KrsevSZPcJ6l7di7ER+5V6YKDh0xAWYJP4AdI/TeKydHfT/Ks3OARmjcPeGWBkccksi9uOIK/q6R
0JEiF7F8N08nyOmNB/3OGkfj6j54Ke5lgkVPeMXcRiKDZNiIAb+oP/UhVTLKYjRZzoa0MIJKJqhT
g/ymFtdZM0nPqNJ3rbGTCRtWhulJg2BbpWMhtjQCVFn1TE/OxMrOjcYt/KnkvQv0bYUtZ1cW5o/1
h6kq8L41prrfFNyqgE000aXKbTU2Nurcn4aLdJxPAiddYIBMzz9PpsE8mQjTa+nkP/bP+MYNxky6
ZCqX1MjsaHqRLLcc+t0Ud0VVnmenhWo6BuYR6Cftas4uVWhEeOEkiavwQIaHv//UCwCvVzbyz13m
2wf65WYuzkst0s6tFPUKc6bREVaMCPNm+EigmUbjErKSPu/VmSxMxdOBmXzvj4wnRAj4Ij7Cx1cO
7JkATowA+tgd3AOBQZiNC1Ok5ZJ2rWb+8dRBrqXJikJhcSnW6vzaDwSxGE4db0soik/kVonPhO8i
7WmCMayc9fFGO6DuUQ755rrw/xM3//66/r6DYVP/smlbchJlvsEdtHYqj3wOjGX6RuFqM/ID+zC2
eTNqntVlcTUwwfje9CFPIKkYfoshw169KC4qJY/jJDnGt1WzFyetACOhx0aiwrYhA/Js90I1SepJ
5u1jpM3GFMqO8oCMvNWRAzmhsbeyB/W9HiRApx26V/9MnuIsgxydjRM8tLCZJVo1eskeenHCgLqn
q61lRw9f5Ho7RA3pwZ3azpWscYe8S8wgmr3UzY7+TjFhuucIMA9lPTlnCzIWC3ni626eT6EdZwyn
2nFOXM4ZWCBs1mWIBJH8SOkEpq2Qf5XTMM+leqZdI30pg2faRZWAsE8ibk3VGIR8e2ulqCRppoPS
a3Djjos+n+nhzKomkfqGEVYCZDhBRxXnNssevIIpSSrMmUm0H4Y5Gxp93PA15nEL8a4domAX0aN3
l+/otQGAoYdojB0AeNOb5iYlBmDE/82wq3tG4XSrf7QJH4LNyWN2fFTRa/cezj0nub/X99KueYnh
NiwGFNeC6I9F4gxNlXqILSjZI+AotFz6o7YGwLkXH9olThuzYFrBbcxccxG4gPEja0W84oxCy4XT
PcKIaTTISzD9meLKPVYn1owtHmA1deNNe49rLuRSE88D3DLc092RtmuOcFymRATclO6An7Ib4Tjv
YI4MiWDdLJmL981TfVPSLN9gTBw69aLAnj3ZmtOOwSPheQvpMdyoYw36yVzkZJ3Hq+FoMkc+4qp8
nD1ks/Mk2YZ7/l1ORcjnLMQTBgexARYzRjBBsFvlDHFgtYHxJuCaG+bh0LGTZ8b+tGLGR5ngVBS9
tCs9gh07Iq0xuIe0jQzEgiMBx2NnTdJFPf5kkKuTQrKBnAhI7nfd+OSCzBnTgU4BLkyaqZ09GFvh
GY7fuwHifnTxQtuZHKB35g0kmR0izamwrg/ZWnLK1fDHDA/Eh/4e530w3+C+IfkYcHDTopURVoOR
wJkgYjSUOyxrORMNZablE5NwUxBJ/DYEu3s/Jouwn0hj1e6LeUBCezLSCnDJjJ9xRqbzOwf3CUws
d4NiEs7Lbc2I456+L5/g+OxldrJn9WzF05IPSbDlN2WrBIynIMCGtwyEu4fQG+nWDOIBpWuzLfxx
/niMdxBf+IUZt+aBGwYuae4m7pcf/AVQ31dtL3BpDMXkNt8EllMAeOcjdSkMNM2xvIzm0qAon7XW
rZjORPEFnydZsmGEabSR8dbbWUCSmK/lHqwegCeHHMVSgXTgZBA7brRHQ97HiPoit0kQeBHLIzz8
XjOZ30smPnHsFWRZ1XQRFdefe7KqluKp6ev8tqUsPjvxulkWqBVt7U0/GLOTUwKbjwdHKu2WScc+
dyPysqfRijMPV/+Xnpllwyi2t8NpwpLpfCdcZVQET8Fk225XFOHRrWoH9nlxmhaLOoYxFU60fFzA
MRlHGzxJZ6xkayW+wcnD/GV6Qg0IHAsBY8tIwcQ4C3T68RkLBIYUgxR8TC3ZuwNz4b+Bjl97HRdH
VBEGaqYRrXlLbSHag/g12suPw8TZmhc7VHWT39//p3/vn2fin+//otVX5U48NuGZLZZC6rzEUYGW
LxmJ0uRsYfKDG/ZCMVwIh7Q2kOZ9Zmp3+R2NGZ8ZKaoLJmcIcs2d8ADHIdZGJcDFmb5x3AIZYLA6
ZQU7uLYiTvNVN8G84zzS/UHjWgh2OcCvsxjoBFPC7rWAMM/8a6rNQYz3VeOU/aLKJsxPSvRhaGqi
h0Cct2COcM2DCWhtZ86FeEG6641guOf2SkEvD/XTby/nor4qJc0/nyReTmNuKOZJxU1un8p1th1b
u7S+k/NpwaYCBrMwtmgAfQthRzox1+JOBs5m82MCcA0I/Q4e8IMhzRncspjgfPPp8jo10NIyv62H
vSfeBQiF1hFT3bE47z5wScFMDNKStUJD/YruQnkK0aXw34guwOTKKQzThbj7fRn9UBb/cVeXuS2C
XJ1hHLNuC7wL9tkz92Ubi+MhvdeXR3gmK/FBmIsLIqFmtA2Wcw1QML435H/ewAVvwwjqNGSKkd/2
n2RnTvJ2XSkj5VFeo2QrHJyCneQmn9cHf1tNMZm4RXSpreOtuDpt4sXxTtyinVW3wkYZn9/0d06A
GZ1NXtsRRi97ZSvO1Jvj1vzInpUNDvXkMJ2n4pv3VuHlPg+ehe3pWSNzJJ6GjwxOJd+mVuuWaAbY
J94hREa2ucJhmV+ArKbf37557eHlPzdRw5PbOPKKHLwuneXQkO9jAp7J66S73p8QJ3UjnRsu372b
dOPNj+sjMMm0eTu/MS9ON/TzSjkZapZ4xD+AT6m0azFZl0gQsOZoIfjZ1rO1jjZxPso0KvcRi75Y
oMbrbDi1S2GOUzYOiG5BNsL7ADobsxYp/rSYt7f5kkxqrE/GlC5uO8UH0cFGvGKcx+GXT015Z76I
1LXmSF6g4saRUc75311T5Gs/bq1/fziXpHhLPMaxabJCgmX87N+Vd+rHqZy2W96Pss/uTHHl31l7
b2K+t9Q/Nx0CIvy67OOBtnlfsEaSfXPvowo5pIsTbovJuthppl3t4JtWO+mOgMD6lhj2lhH7g7Q6
H5pddRBfGHM52ZWsis97/bYxfXmWi2PCQgHUGinPUs8rUFJktzDFS0d/gI3y3zEH/LEQ/3K9i1NC
8epUSiQ2HaqzWU1A16f5hY0w9MqTyeKwVn97tIs9N47k0hf9nBPwqXWD06h4FJH2wS3FnYfocbQx
FHGnUQAptGBhjinOKWJU3SGsGwkv0zRlnDrH2LlFx3TWZtF5jaGx0mFMh8zJqULXfGdWwxoGNoGC
weyPUA9ANP0mYQm2MwnrdDwkgql1Asm4EfNRhJKq4bDypDEeCxCuiQbJoS+3OH+T5DQKsCk9jc5A
T3ibqiO1HUHCbR/he+KeV6wCEnqfTs1rG42gXVNcBC9NxxQah/vR2a1v0Xl2++aJhY89EBsENP+j
7EaQeJ9hlqCI5h/BkcTX5pkjLvAnfFqC6uAKVL/BYRdsq6Bab1aDrxkRN0ecHcYqNwbxW/48gujv
9/GLcusL9yogmu8iuj1+9Puocs6PPUagSFLSNWIYV8Bs6uF4HMRc3kaYZA7ysIUwLd7941ih5k3R
IwqwHg6hNAoLl/Kywd41G2OFIALB0RJUzHu8JzSPJzIVkwHpDAlJh80L5IlpFm8nGgHhDjAEOnbr
A04HzhDSs3aonihe44eocaon7VBuAFfKRQ49kUaJ4BdUZLiDPsQvv++d35XI0p8Hx0VnnmRy3zQV
SxshR7U8+RNrI+RDTYkCZdvZ/g6uCVHLGsK/fEkYuT85z7U5CE+y5ocNwRGaCbs8epjfb+yHIcyf
N3YxJTh2dSEdOz4EgWofuATbArzOFjD9OEUD+3hD/Ysc7Rr90Pyp6MF3BvkN/jOmeQliJkZlHs1T
OlTk4/j5vMSmGPmZuM/5pSkER+R7jNrX9IVvMoxdSXJbadxje+/bJwah2cQ0bf+0hnOe5bivuD2t
ZL7MRbdPV3V/aPQPHaYG7FacSEJlgmoT04oxf9MHz7U+osSiRFfLTYSvHznreH+2s6MOkDvpm7Fs
LkPYNbdnZVljyiM75h3f881Zd0RpjItKYLdH+wTTUZxAopCyTVuCRZNeb+Yb7TztUu8+a4SxUBpu
MqmiUS7Ndctt5YPRPUSqc+UX/KlU+/omL3bpxKwLTQmz/LZyxA6UoR8Pit/jPKDtIPJ3PUwC3vRF
94KocPb7ta1v1wZlgt9DugVsH6i+F32VGRatpHqit2dCrfdQ0j4q9S4xX09Vg0PhqmnDSel1jlFP
eOmlPjaDbS+hMGkKt2kjnNYeMCT0ZvVxLflPYTitslmoORz+TGgygHvdohFFzwMAQOquUS3y40up
7vt+V51cRpuyBHDtlA3WgXYs2+FGuK1exbW3MifhzpuLdmeTpvBWLo5j7HaXxnbgj3n0OR5mjhDP
EOhg4JUuuujgs5FXAWmAz4wrR14muCe6o8IMF33vRgoGd6GTWDb2XwEWVv5GBw0gaynx76vuts4o
azQmhw2EqiCa6/Q0UX4Ihv0oeRCzeVFd+dnl757tMsgwBbqCVbwC2fritCy0JFf6ttb25kqdN8t+
ybeB+EQ9bzk1eJGyv1c8YxmeHyOTrRyeW0Q9Sb2YJ5ADoRyizOPoyKFAlonnlBlkvTTcm3U3V+Ft
1xH7TVXZCuhU6A7W3oGvTRUMaesYw5qTY+KkhNnfC3kg3u2rvjf6qagsy+QAK0deghKA9UbhNOpv
DW1PseVlU09fGeWT+cJZkz9azNHcozdTTgsulSDWxtgA0VE0znPXwhnVn/bI0PFgoLgtYrfJ8Ny0
kX422bOuzlDJKghvVPx5J9R4GdAWkYTmKDmPeFzEeBYTrBvc9syX0tzRxeVA0oiMMTLDSUNO7NPR
ldYlSCX1J0dauyrbVXrcqt6dgGkGrDWHuqzBUETcBTh/sSWNY84GiiCY9rb0IU3w6Xg5+jMVi/cn
Q8Sg/NESRy1nNzZ+e21hPucTy9gaNhYlWJEE2Ka/pHv8GuGOdW7JW63uiTcDNoJCtjOxWHhX7mGC
GTeKORrsk0ByxsD9AW+rtRGa0NqqMqL7kbKr7r1oQgHRJXeU01QXEw7sV+PJK51JYYwY8WpPw3K/
48hEDyCkaMPsFD0IfAFrjG1gFC+CrJlG8Wtq4jS38KPxEdijnfang2HdndXSieKbxMjGemus8ojV
nlS128eZm+DSGyP97hqMwvrjOLb6OYmFtH0aRUnpPSb6Ta4/icrUOB0Yr0mP10JjtW8o/7D2YTBp
+I7oynfPssy3jK4Ntb36xEH6UK/bAzBYe14FOnaSk7KdQoAopYXofRAoJGgrjo48tUMfDdqt6e3O
4YYPG3uJwomZGkpOcKckDt53DFP8t2Yd7CK8mLqp6UpQrgWa7SKaxNqkV9dFOzOBrSInkQhZezjV
q0SYKs0qJWtFtM3O0bwPTPpSZBrXcqi+kxp5bDyF+egNCeqEdVFFCH4T1bEZaHsqK30UvZl3pzGB
6yzI2uGrUxh6jgarp/+5Re9wYSByhNG8bP2Sq3UOxVNsCZ66b23MjSZ8K2ufvsoV3HTKYvDArswX
vCWvEUml4fD6o06/uPBFz3kyBRPsjgsrxXRAixobG94YMiDtPYW5/qbQ6OGuYP9+sP24wMhps1Be
wlBTlIs3rbfKCXaQou71fIy/E2YgHGDMKeZI4+otMrI4dbqnLt91B5DpGINlzJWLJ7lh2rLxTWGK
2slAv4IZR568VGk/tfQaB43dCTZuG7yW4uLUvoqVY9VjBecl4NtqYokrQ1qp1tRLKedvdA0n7WIk
NFMdRZqVImaIGMEzSjINpI7eTFLQuHmLFhVFrD6pwbgQ3nR9K9Xb39/G5SQUganOCY+ei6RE9CL6
xa9QGuqp0k4ajWar3Zw17TjvmwKM/a+/fv6Dv/+SlyGGZbmO4vvHP6fJieVKw2/s8y7/FdFz89eq
uMgEuvjb/zr454+woF+DhP5fjAjSqJ7/779zeb5FBN0/J0lY/gP14T/GdVWnz3+kBQ3/v3+lBQkS
GUES4VLKMBtUcFMBvvorPYg/Mv+JXks3JOICSLIZ5FH/jg+SFP5IwR9SxZ+YjcfgY/jP+CD1n5gY
SbDkDFU3ZZ1p6L/v849f7Of8IHX4rL587kNsEPi8ic+hhTWEqV/UNGcMeGItKYM7L1ZupVZcqEIX
saDx7Qt8/d4XgXDk8k7pTARCiGh6Rl3lk47vAkl1Hp1tv8ZU/6k5RrjFP0YiZ6VZYpWTK9NWD2Zy
hl8SSLJ4xlQlwjEUH+9z/qqFaCdrq9mJGh4FcSrajUcTgqN31Ccr8r8mjWVOi0CfhafXTpI2VazO
I1/anSsVKV4dbgYtJnSBTaT6V3YiSbzolP56J8PL59tjK/qkg3yZJysEfBq1lQbU1fmLmdPw8BKY
fbtVfnzPYLAZDUo6s+qw1AaBtTxtfj7HY0Nvx0fa/7a+beR24mN0H5wWWYkusNI3iS9PimNf2KJ1
vj8bTLoUa6fWBqYsmhGARQhjT8DZogEzD3uIsNXe7KnJInyVT/VSPkaHvq2wFO8WZUewiG9l0wwT
hzwalKz4IhuonNMPU3eP2mOa4ocM3SQ1yI+PN2YSLFpdnp30Ci6YVe6CE6FlUYhQUUZK24ecq1Q6
onZrMkLxhNPakijWWX3joIY0UCmAZkhwRPOxS/NtYmXPpGA4Vd1MIjBpzU8WehkuGlOcmDotbblu
faiqFvu0km6OuYqLbHhjtPnkaGHSKOPnFNRO5SV4p/uIhtWJlGvTzKw3BkJv3bcmea+syl688Uoa
vyAl6CyOjpQVhqORvjuSzqJr6LJ7VEEWi9MVFthli/7XAkBDQW7fEKj6GfrzZQGEoh618CQD4rBb
V8Pu/VY++O7RbiC4Gx/5W0e0zNUT8BJr52qsfpPwEvYCDWv8C/qep5+aLlL76uBz0g/LLdG7BxUf
4SrRse0V92n3FmBodOpKTD/TSSx71HtouFWB2SU6RlTpfonkXKyWvW8sc/ysv+xy/9o9vkZlXdQG
l3f4yZz98l4Ktar9orWqQ2l1i6SDgCWWV1S3306+v94CJQ87ErwKtrc/yBy1eS6CDheOA9ntrsqM
VnG0qe8Cg+I42rt8PwuclR0Myx9/f7hhp/tjJ/x8/X9f+AKXEfSoEc+JXh0EGaQ9iN0zbNhEuZZL
+1/8zH9f5+JnziKhsJSe64RCuPDhL6RvZzazRjq0SYsRNWi7FNwbXTVXcRxPUNZZHaNmdJhKseqY
4QoBGWEIa6KjsE106/3313BZ8g4/ss7dISbHKEiULk8EK8QMzaqb6sAQ3H9GyzllvC8eov3gbtd8
lDOmdER4XpUn/PD+/7jusCt/WVypIBN2n8osLvmxrY82A4TauwJDE5T4/Vf+4yoXy8srtIDUZz6y
SsOjElRXDuE2SM0K0wRSCXF/j+2sAJdS602eHu/Jz1l5KYEwgfgcmOQhIwMsxaVxRNtvKTddRqqV
X0xES5gJKGlFH9dM6bgpZWmkWIQF0PYGR7SC+S72Vy2QSkFoRNxkr1m+1IwURW0zPlvRLjDPK6XK
x8LxYAZQK6uzrfbCvE8eUyNYdKo4q4TjJIbfZIQbSSxHSAVGcDjtHt/Jk3AjKHi0mYu8MIfjALOE
fPAfKCdF9dgQMZfW65CxI8KrcNzV/X0ZvR4hFR5hZMYBGUBdB6ochONTabpHqXgsTnQ3BfbzCURR
uviuHZ1aEf9Vf66Y0SY5i2BGoup0KsFGjSg6AdI5qcRtFygnTtPnlCgFQY2fy2ybdiKTqmB8rE3b
C2uGyMmNLzBVSaGKSMqyLxI7MrynDGa83kMdU9tVIDPo9MIFsdSHtGnHgSzS5pVuNXiu5MY6jaWJ
ZobjvjTufAlHfOFJhP9glTExAkd2bE7EpIGELFmwkD1UmMVaiuZqj/toXh3tTOrnHuASNYgdqsXE
y+MDO9LK9MJpqSDwVFB3YcHblFOVMzvqFCdHE+6fIF6IkIX8YNZI2a3ZTTV5HwI95lZB7oKGdLR9
Fxh4V2o0ywAg8s6b6+V5SWbdpJPjRVveVCrmUKQpdpg4efPCtEZHbAHLak95OPeDTd2FaxntWngK
rgh4ry3+iy1OilU11qKOEyb1x16A8W15e2X3uJgo/Wv3sDBQotrFsedidwurpIyN4kw227KYxfOB
RcWvN5Wn1xgOn2KFi/2aL/k/r3RJNT+LNcGtIVdqHorZEWHqqJmR/8fATNzkNqkJHNcm+WkZUioQ
73HyjuMM/oTXdCs/v9S/7+NyQn300+ZUs6Ok/T3gkxRd25AHSPe3B73oBc+c4wmB7vxqd3w8N4E9
0LAp5Npx50Dl3/6v3+xwQ1924sBMojLKuCBUtdpuZhIkrVdhO4So0fyjRdL3Q8QCMlbGV1S1y97p
Ua8xCv99MV3yNC4XkzK8+i83Ymg6JpQdNzIo4P1FONfW1ehWop3tXJCwz5ECDC62hTvrXd1YpCax
JbT2Cfm7cqU8uJRm/XUzA+47FCY48F6sbLkpmqZU5fJAm11jLYAu+a2Z4VKGODLJbWXCTIx4TmWi
jrH/BUSca7Pf38cF9n95B5dkjERXEiv1uIOGmWeQkEZjVPOw1KaqiEz67Jzx4fn9ip//ym9r7++H
li4Wd2YECnuFVB7UMJlm50fJU8aJSjwHuC8jAHiVIup5Tdr+ft1rT3qx5HMv9rou68pD1OWz0nyQ
1XVS7So9neJZVGVXnvLHyuPLQ16s9zAVk7wjDv1gIWzHpHDUJ/dad201D/XLb69yuIsvizmQlEio
Od8O+Dh8zgFCxVuoQe7oZX3lgX64lCEy5INZO2CX8sWvZtailElhXR5E6bEoUKB6OFRJUyGTrtRT
P/xOf1zo4ndqgiKUDKksD10ypztwkiaey9FLioFoV5WjqlKvbYY/X5G4ZVSCooam+c+3SGTT2Uqp
tD63BPkONd4xHyNn4JxR1kRz4kTOoH58ssPY3uf3vy/LHxYKj/ufF7eGw+/LT9g3SZm1PNihEhFE
YrdwxErgzOT/f3eZi5/PF6J/PaPA5LyrXbMnbyDKr1zl89u9WJB/PM3Fjxf7lZYGLU/TQqgShoTz
zHsSdWb+Jw/2C1S+M3QL0WO4o7bgBYp2fv39Qb+BT4zTvr7Piw8vKKMuSCXW6QlLXv+EB1FHiOLC
NGBMYz37ebH/j1b+HzLgh8GMCHrAB6Gp9G9ffodv6OUhDav3t3/sq+fqvfzHKqSs/MemrpIuTP1/
zMoEWLP8Cmj++K//N8CpWf8kYVwHI8GNfshd/TfAKen6P/+DszNbchTbtuwXcU308Co69a33L5i3
dKIHAfr6GnjequMpv+aqqvMQdiIyM3Ah9mbtteYcU0XIqIxAeGOCSeL/9Dcl478kDXw9P+qEphIq
4f+0Nyf/hV0AO5VpGLo5dr+hdf+/9DfHtfKfh5ybwt+uamyDdExHi8pVCVEoadf4Zzndg0XEgKJ2
xqI/l/HczDOvi8LazgeEgEFgvDWTplz980saLsI2Deffv6uH7jkLzrVXphFjWD1vnSgbSCLsYQ4Y
5xwRiyaWk7kPi6aSeibP4y9i3LwTAckIvUUAhNWctHQdjLiiZsqyEbutn8WThc8HWJhB/d+/YIqg
0eYHuv2fP/v+98qes9OP73z3zy342cu5Grh835kRAm/S5BRJI/o+Kf/YzHzYd/EQVfEeDOpCUISV
kjGEa8KVkX6SxHYUfdUGz7uRBXEtqZdjHRkQd+fnwHQudWlJSP8nH0EorzKlu9Pj7DXPzX2pRwsx
MZdt2jy2eW/RvyPh6C1Suue6SakgQlsdKhJW242Za14kPhjihZmfbO7oBXllgdrOv4SeJke23/ar
vkEbrUROp4DHCLdqAqgCIYLPYDbXNavREMX6ADI5gSpKs4zVaCuP6R7l6SBn2bFr8kWHXOnvWyde
gzVMIgQk7hoyAB5jPNVX73I9PEmhKRiXbRvNc9jgOafdQdJmvWpF9Sa6kN1UrcTEjR7BGuQDR2SU
bfQtc+bZtbRN9TH8JZjsJeOxHJm9MzXgpE4nzxKMGeaW5oN7IIZLuN29TF7yFJZlM7FJg2+KeQwC
n6S0h84bokVE24DMhImlfWIgNAvw8N7QzxXVRhRXRiAnGFzaBZX6Hr5Hq25iFZVKlKB1W2vPGiPx
YC1pK9613sh+zlai8CT5Hx3wb0O2ux2uoqhdc6C9hI/1+dHsXhqgHpukXkygtHHwwsWYPMYFVkXg
rF89fk4Yo9HrpF2Uw/KsEGy46F8jHKPVvpY0Syr3VfnA3FcnUmwyE+gxXdz4NR2OwEWSVU60rWG1
PnFq9arYFK9AMgruB2/4CZQmgrJhsTy20u7y1eASPSFOIoPvOWSdxZs+d8WPs2uQCZXOGQ1jUGx1
irkDnH5t4siIH/S7Qudh8nKyslnHitc///1sqFeMLMgRUOvY9CY8HdjhmBn/u0ggdCnO9U6doLw/
uzWmfhoiiM3UGQPsE8CXytaVzK0v2FXaF5UUlVQ7b+JT7/kduVsXxiwEsSI5Bhmia+d5QVnVANvs
NJ10dZkHhxXSE1ETYZ7PHy/yW558tP2dXjhq6IYI+JDGQFnr4VeuzXQgVnmldctAILvRwf4ppg4w
4nOMQQo6KGAkT3DOlpo+pRYyhnaPgBJdIZY5B/0FMuAvhjZWVWOk6766qfnRuNpe3VU2BB9Lupfd
XIFHER2ZSDS9jYdU7Oc+JoL+GXNzUthJu8mXSHFN5g00OmhsbyfVFLMH+0IqLao7+GAhyeq7bE7+
a/LQn6wTWirQ8a3V89TQBnnQXtCMMUVRD7jXZmZEzD1WcvJOSkf8jNp5zJ0pIM5bKt4fcNzl2sx3
Yr7k+WLt+9hvIlshAYoDGVl+fB1Twq7fcqBZzji99zGVM+X2UFNY54fGg/9TtduTZ1hY2NMvwzl9
nhKvxDWFawS2le473Yo8a3Xb46nAHGrr8173tBfFm3hAfT+N2QhsNbJtvTIXGuQyeCuX+3bi8v8N
FqkGp23N3/Z0Qg9N1r0lzNXEUcVliPfOiGkiQiMkMBJZfWyFtCnXrU/wwaYlQaq2Eu0htZNtBnxy
NqBkRKXXOBKBg/pyslBe2gL6JHKfIdww8pka0SF6Qc5nT6D+QU324Y/NT6/n6uOSHskv3tFJxGRj
kM5uogDO4ZxNsyWQf6C/09yl7OMHcetuqWFW2nG7vDGIzU7vuicAx0i6NpFbzwoszjaOHZS2rfMh
7HxoZx7GPazsxdaU5mGzlBCfeTVxhcr0UIEznOmjo8421zVGh5WOBFKea+ioAuFwwkwee7lqyWhG
h3kWzyp52/rd/NJ8naO7FEm6ttLFV/MCzA1v/tLHTl4diRq3Eiwo1sklMXSLnWu0tAWAB2XLcOEU
Jav6uV8MNtKkfJ7jFbUuM5Hm3hdWNLWeXhbtu7EFoSh/1R/PfcUL2yYHWt60CGhzO0m+0424GczU
CILOLfiMhKp10vT0gBetVGwhX6BnRE8XDfuip0PD1iVMprzLEvxqzQyKjYuxnm8+XWWP/NTCoQGw
e+bmQpo6GoGjHONHlMcyxfguUyurPK/T4DOt4RwfB5LsNWsgfTN2894Z0wxGcXgcskrc6qugMZM4
3UZcdmiXcOQhW6i7KcmHfebhzdOOxqolWcWVbeWr74+BthS6JQ+O/1WnNhLZXUbCaOWYb/lnzZrA
L1eKS40w4wkalJ2semKzzEYurua1n+PdiO2itnpCq5ELT+BLZ4+YJgp1GtzJhIKwZzcSbZDii/ZE
ZvIi8wYWILzfWnuR+9oqun15egq6B8WPnDoXLcO4U7K5Hu/0VHUzS9EWXTavgAJkmDMwdxrJ2siw
sDFZPGrpl6YaJCZa5nu5QdO4LKGyxLOMJRS5E3AGdUOKqZW31gnApwivGCbkwr9LVi0UXpMbVBv3
g/oOp320fK0xpgEkyckeuuuDhWI+n8LZWZhFl1UhfEXtxsdAq9NlGtg9Lm+mEqxlfdUVBMUxgUSp
nnEMTILnAb20LKkQohsLJv4UFeEco1UtyG4EuF6VcregUW1gpgpjxgcLH+6ziaQJsTpN0tgbcltu
yZHpPpSNsqlvwgzUf1fE//1+0nSKTYz2/DqesH/UfVl5qc+U/BMQQ/VDFTlMu1oP+2KEJ21FsOy0
OaqPhBb2BKzGTm6sZHKZdW3bCagA3qOe/ttnohjWBY0Xleq53anxHaMDFlFa4FJiyzZ6kj+mlwPS
NwJwXjQfP9UySTaN+HYIh3cDOJ45HDLos1RBGJxaR98jLSbGD8QA4yXieS/dul+TmZjNSoSEgKi/
kU8Sb/fcLrFpoNpG1Z+zQSZf4rGLrZoEX/6GwQMWmLV24TVssw0aycLq4W1dDhLT6MaKSUUwphHr
C85fccgjnAjFKhLf+Ac89JiYevKIseCWj6YFFhrcoakua6Xm/TIPI3SFg90QN2v2C6P9uiRuRVo5
wWYDFvuFjn1CJFmDgBb5DmRFXI2g5/N7gcGXJBZzU9c75cTcfJqkDs5LMyfVyCbnmkApSjFs3Xdi
/9SRQ+dyJA957dgX4Ubx+j2/+8+JyFBwqo/nMsyZGqE6v4RWVSmcyz6V5YNCsi9WZbLuJgu1WLf1
m1A/oTYdIHdwAp9cHP98KC4PGknS4qEsXmVhmRQrBRjUWTqRQ/Mp+OVM0PZtu9bltemzi6/9wDlL
i5q+iDQS8HHLQFOs55iaicVFUt+kNoyxc3qULxQoUx2X8GRbq052oDv/gsS0RWlmTM1P/zHen7ND
3Nqtz3RpikXikq2UjaA5Q5ITjBnf6GWZY2F2dWNMWZHJGAA+Zf7KBOd0PVS13xkHvsMoWUAgDPD+
FTtB+ezNkQbakJfSiXNCZ/1i2WgOmA5Ip5UPhX2fRvuL5igUBL0V8qMK9hkgHsUZISuXRdhtoqy1
0kh2amxz/Xkj+3eN8io+tv1eT+4iaiVtNzCFBA2urgcNx2G0NXNyfu0z+DX8Crzb6jl2DQrrS09E
LSXyHUJbQrlIk1BnuvgElIwc5Um6lyRH6DEAx6UrM0aE0AtjSQVOX0wj5MXBY67eD0dIEX10LGSo
NAAkBhb5RJk16pHE+guWbwnlKZnbdkHwCrFXb6m87ZkDH4x7YRnc6Kt9D/X/dethAYjgN+hf0BhQ
r9WORVckra6H4X6kPA4Owza8SLi8LdInqKEo2ezusZvdMthdj4NZDFcXvuqB9aV+TtSLEOwvxwHB
y9lOKjcz4Sbb7MYAJfby+0CGAi1Upi5s1Ch/e2LcKBjd8j6691fJSnsnAZe84HipuP5T/U7/OOad
iJ5wBWmgMHAH6U8y/FbqvMwKX9Rda0VkoAR2mi/xOtFFUB5Ydsks98K36LMfwfxTPQYIYKey26LR
b52AYG6EMCY2rZpCAvsiIu8Zebi2XFk9UT5OfKCIANkDimJzvjdBSnrRtn1UluEMtOXCOEgzXBob
cKUttiq7mZ2RsI6pklhcVOu0uLyor83BXECuCKcpjh3SopWnakOP+pG8CR9gARps2EeBAy6A0gTw
CNrosXKBQ7vMCQjGGwvXivfjUV6Ie5AzLfVnxv7qCOFzAZEYJScOAjzET8ZTd4eItSMlSiNSqif0
RUDibDE3aV7ynTQzER2Rkt7NpCUCyGJaD5ZGMC0J4P7sdNMQTMPp30v/6jEY//mPd2Ka9KeTVhTh
fkx9Ka2WVJx3sttCsrJtcSlYaNoxf1G6Rnc1ZUCFxgtiwNR/Cp5iNu7mxh79aye6+nGumlbxma6J
0kfhfrKIyBjUCF8VncnyFkbzSuf0++m/amMoEzq/ScqyI+Bt0z1UlCtQwphIvAcf0lR6a7zbiX9X
+pLfFx2HFz/utVb6qFsJ997LgS0cz9gcU692yXcIvHFg64MXlF9vo1qu2t2/r3ul/ICQmzWGwk0l
W3DWrnugPqR1zJgU3HTf37yxVzWWGum+HJ+4Fk4nN8RolnujAQrduKd6qDo+b4+hvzuZf+2h132H
Vi4DueXLhHPnZc/EbVY7A+l4Zo8GKetMmDG4BOSZeHIRXEQWhNxPTCMB934qfohYA9Vphs+VDDJI
GCRYPKqf0qO+uyX1FrV/j8x/fRXXg8zBUCtJRkOxzxAJmLBYArfZCSB224VKYw8MXCstGugglVPI
1tCsBn5O9Zukg0MIEhv7wHdVxRqNd9ErpwC1dnK8Rf02ehDFqb46vxveee63djorrXTNYax+xxmu
k9cBcg4l+6QDl8H0hhgmf8lJMjGR1OBFxOr23H81r3q64P0HTUmecl4YrPL1clcigZrMa85KiGPO
ToYbBnLXy3AUiITZavCpchd699yoiBue6s/wd+R7ZQW8/r19yp/ihzE5cAzDHWflysuQLTM85tUs
eZDW9ZJ6lzMfNpLTY+WoC/U+uhNe8CJOEP9ZOXx62VL3F9JlqQXqp46dZyqAPCfKRdoH7FvCdLLD
nDNHuQMdvEcaaszZfinB+8qVv5OAzPvTQ/WqPihL2qtIf4gPwOzzQvQ1FO2PAlMJ0UlP3azwbsIJ
xzfpH4/n9SS5riUjUGuWPQ2wgFCA0C1m6t7EHzYO7W9dTvr3aOn3I3b1Yq8RC5GiloZ7cUvr2Afh
PmxifwqtGcHW1HwLyTNuSVmC6rflSFq65ov4Mj4lvBOTiJocnh20kvnf3cFbm9+3AfzH5hc2uD3C
hie/dirwPniSWpozPAzHsxPO6iNfC2ajcnrybtY6txbd1Uullws4DniG9h0to9q0CB66wPchcMPg
OZpKo2ji1szbvPWtX71h+rqp/eKUhHuskmBPcLwSTtA5PXtv7/SQBoJ1cl/N0m4agDP4qOBM4wy+
lz7gPJGLZGvhplRHA5aOQbxejMvjMg2FVfFVvXLasyZI1tbSCp0aeWxLmRJdHG3J08kCN+hH6Sjq
tNtrtCA1HVUIodCnqbLAVMWOvBTmmA9h0PibyzMuvBTekuFySHFPnvihvZQne1Jv4k+S3VYYtvjL
g41qn4WxwlGp8OOb4ZW3XlHfT8+Pp+Ok5XVRyWzhp3kz7/GNO7RNLPx3+/R4KxHl9znw30XGtdB2
EhYarGO+mkBYydqcTkPvynTPim1HAFWJobxbnJ7UeeDS3936jjwtVrJ7Ac7PlnGk1wRVCgLXkT5d
nriI5PRDsMh1Jgpg1xZjIG68gLd9dkyippSaThFalUVL69VtQDOx6m2eOfYfYKTB0dhgcIfoqbFB
y4fmmfmIdpmWGOr/XoGSeaPW+xYg/7jJVdiDaYNZxzqAp2SPbbROmMZvAj5/nIyf+cuZh8rJ5+kz
+QwcP9akf0+mKSGdPGQFWHgK8JFEXFdOeIjm8VtwL78ZoBufNLDAlOS+Ky7omjvK9hRxG8dm0BqK
G+RTY7jDNZcysjgUoJz5HenTr/1L/Coewu3QT09bCJu74ZN/d7R6gn4r7PEUREbwSsVkuj9vcn5P
N+L9ssCNeHkD4yFuRjg7fUiwZNvzcRynj3RM3NPtO1sa7OQlsyeUzACAAJu5ugVlSl137/AsXtn8
9DWk9IFDTTq+Ds1XHYtZ77XfXC86jG7xJR9ORwBiUMr1KQZOFKN1NC0Mu/A3gwnN09bEqUKzd3Vx
lNUlc8gw1t5xDW94Sx3Ekw3+J+JcTIlPU4YxKSjF1C5r+5SSN4FpyVae/Znyrrh47p0TjWCILjAO
aZuGru8S+jA8J2yK3JGDjlekW02Imu8XwDXFO1Dr0cQZZWkMy5w+fKIRpy5PW48KZlVVLuPd4WOy
a5acbKAfZId6m92Xb0Q14Hc/Vod2FQBdFabSM7yHlnxcJ/wa6+3ipY8+dGLrdRa/8TZWwgoTky9w
Mk1nKWuadGDR6wFRrKOa64ZzEWchbjcuOfaST1rmB/qrs3qb77RZuNd3BGGsqCVk1OyKC/w00hlU
EZhmp6HV6sD33eQLLlZW7Lv4Qg4rxzuSAtk3hb1ufIVnR8xWcjrYHTKo3huS9XmypCdS63dS6EqI
iYVqmzc7/Dc3Fs3oRfrz5X1VW6atEl9wDwWsGRJ8dvIMJTGgO3KTCDq99dKQblztW0H/c4XG9aWp
xm5AZ3Egn9XaJtIf5c5t0KDMWCT0VC4zDbRbcZAiO8NFItinfj0hwC5yb1arNyqJazFVNDmdlGKs
5UczCLNZqCFjbyLyknl511jZPr0TndESydzu773quxr4o2b6vlE/boQekvQoXb5vOx+Zt6dKzBnL
l4b2YTQZz9IbjZirPN5fZdM3o/3HFdXSSAJigscTYU1NsO6fmNYBCd7Xr4Nuy8cRo9R6xk481M9g
TugmnB/GzQR7JINwUuKzPcriG1KFW4+fdFW66GYrTCTh+z50TrVrgXifLR2h5egGuSV/vXV4+xYe
/7gHqZL1anuhdOwsAkfp0IBWKPfBwrQaum717pQ5jLkr7+aFbz1pVyfjRInl3q+5cO9W82LV27It
UqFRJ3uiN/kO1RPmk5tK6ltlx3ct/eMDx1kv6ZecJ5zO85RMICvajxH1MazdWzyvKxXt7wfs6mSs
1b549ns6LekDDS1YVl3mFSHpEogVrJozssDbrjW8+uSei130EWRWdTMNTrlRA1yr1KXKKIUkOlFo
raQvf9EfY1wSUxzPLeieJ+Fk5eCGjhyD2xnz4Jmw5HgZvAIgIusZ3A1BvxsR/3+ylg+Z73DO4kiG
hK2HpU36EgZtuhiAwkkAvLUWvh3nf+wJ17J3UqiRFcV8WaBhoZEPUDN2DRSrHta8CPGd1CcbyzRQ
lfgYDR5/UPD4UM98o6CZadhGY2t31UwZWZOdYp9RVfPy3ZbvvHROGuYUq/5oXuTEqR9bII0tKaVT
kYH/g7nMdtFhpHY/yHcXTAzkyi7yJTN4W3jWe898LsppeZRfJzYMGfu0lmhl2qOL6+RisXbiT/Mj
vg95xWaMBBrOmnoxPVYP+Z32znR7O9aC03rFqPXmefDWMz4acX92nWJFP8tdSqO3doR3SFdgSfO7
cfp/O8ji1jMuj++3H+vJ9JHLGdn3taBqHfpVvpAkF1oN3U5YqvqiOoh0VvrP6tMATmvfeGvcOOj9
Av0ocdRG40Gvd8NdthtRqSOuINphw6Dbywn/1v5864pX+7MqqckABDogxwanD6yfxEnuwdISMLkZ
E8RODo3hW9vllZXr11YiX50tGzk6KWlMR2Es5Ju7Mzoic6aFa4jZOQT6yO6SeTzZMM5qTwsJhVJm
zFjHVX80+RFJirIrfAUpntRpwL2Jl0R9TuzgifYuqiZtTjk5+j0f0lW7Iprqpb7rjjB4BQQF1GAf
9R3ZPctyFXyQQwg5vdzJXuqN5FsGwjQUCpPIYmDtZG/Fm2GVYyf7v/BI6P823Py+C9cvjVzIhlDP
xzOj7JYL+ZGO8Wu3MOf1cTzLKhuJzNIeaQ2oijWjT/mZySvPwRydhO3PSVnZ+PfMrw1+5g3BHDaT
hzP+1icjWAsTyvXJWoJF9zVBZeBpz9KWLaKnN08OsPoSv+HKFa3T4fJJKTCUe4Xm8VZkGHJaDPEq
fFO2CElWZ+Inkk33Jt9opwDE+LswvaZGpL4WqdH4rhaM1wRNk+8qxlEnreGL2fb3RyzX6ayYn0KH
rO2leB+/pI9ATBaSAx7yBZyk+ISV2xmWylu3lOfK3t9PnNRB0iDPwl35lT+EDCHqrfRYL8M5FOkA
LiQI+Oxzoj7Fq5qjmY1Aa6WvhGMBoJ9W4dd53mRTf+Hv1Y9wLhxVtbcjbXqaV65px8yJaGS+jG8G
cWz3WOJWtZtwkdE7pLNguNCa/1mmMtI1K3ktORHMJYumxpahXortJEArhFR66up3Y4XM4WfRX8Cd
Z28XnyOpmTKqQJeyEtbZMnTJz8a6XM1CwtpJBF2JnKemCpWd8YK04rRDc/iII8F8N7cjZVR4p1/W
6XavvTVA599pDuOoGQFBHB7twCXvwdHnF7h4O3oEpO8Q7zAQhJYxohlFXTnh0IRlH4RddoieQnhc
yRG/dCtOJyyo++8tz7A0ErKruyJ0cs777rAeOE4gQVoGL+Iq21b1Mhc+tZjVREifFwE/nuI92pwf
NZSJXt+vktwN4t0k2qFwSRu7nCz5E7HwfM0hVAaJU6DPlfA+wx39qDBKZ7i2Kh7rJ23OcVCkKcTx
9RvArFbc9Zlo7s7+LhXty6HWZ6cUgj07icOq96QZZ7V7/E61yyN+iWd54/XdCwZ/uf24JOtylI9t
hs94ewFSM1P4MsLtuLYg8+BJy2qrxjBF+HdsXQ4Jx8nuxTx5puIySAuw8Tw2To4TFEnn3CTomoQY
hEd8gx/hG35NSbYNQUMb9UKPpUHY+JSQQc3w/aHai5wHvbjmWGyrmktJOsxr2Z7MgHl75GfH7HFg
CZNZAYWbXv82zN3hIJSz5NW/l3fhPn+kjU2Eh14+5aZNL7ickQY5N997goBe2i+mkxvD6l2cTiH+
ZH7cAWDd1LxjTmfEVr7U73zfxm86oQwfKb7OpGBKdX7lQXZ4ywe+PfgWq2sdHbRF/QCixaK7Odhg
zkccenSm906BUD6gV93nopMXixh+WHbXcuXEDZeVpYafJUkHXoVgcEFBsaq3bek0pwcdxdmtMeCt
c8Y3AOzHi1tM68LQSg6exErZ6KFcegoLtkyrBPZ5q5L7H093kqRK7OHGRESV8e8yoez1OKnL794o
lAE8ucxDaIvrRBYkMmEXyEJunjGkK/XPOPBWFEOCscP/FFm5qoMyP5V62YjSvTDTnCT10GDPoApR
kjESZu4senR5yFuzM2BMYOpddX5+vlGg/NvD8/3K+tfPcFUfocwS2jDjZzjTcMSy6WofFUMZVGa1
B1Vy9BZKlIsBPXrTHsiz724ULN9RYldFNDoYfHwmVJbfgdlil1aG1LT5/oRU6NR1vgOsfO4SyFCk
sM14LbRSoMzT5FJvALghLtWz+yE7tcsgG6vmsjVXen6ZBRXKxrMiPhlD1u2bTqq8qhqXx/hbbfT/
AujiiR70yGsmw30bpKeNrE62RqnEe70p/HuFiNO0G1YxB0w9JNpADCu4IcgMYmXAV92raJu6jKib
DEHAJaubgx74m4l2Btg7yPd/fzfS5LqWw0nCs8hTgrRdJi57PDr9WANqLYVBrkVoH1JIIkt52Ewu
APzLfRVNhQAdDxgZK3fqy4yuHXwvmHabmLLdAr1GTqBHN4x3ccB/nQ2ucUiX4Sp/qACybmOA66/Z
XTQDsaxSjQzoKFG76Qg1ySrm0UOcOBbkIa/UiWequ9xJ4zna4GYPe0t4SvFaT1MHcZ5zkXZjurD0
ZXyp/jTcNTvtYtUHk1Gmm20Jv0Z1KZx3CCVPxHGigIA4d58s4m3kmaD7452I6pD5gN2V+7P0HF12
tBXL1hYe8jkpwbawO6nTqnoHpeYMTNXc4PSicMrhmuOmoN1pq5YOsNI9XbxTPE/XUm756EOENWoG
xM6WdOwdSDeOsEBHikqymg349UeldQcRR2T2OnlsaZICToeMAw6tUmqSeVA9IJ6tHXl4KYK1cdH4
oSwZ3z+TKoPKkkgKkBA8jbPc3E7mJcps3rho5gdrKF+K6E4m9Rb4rLRKP5rJNnNCPBCkL29kSwlt
aZUDu1Wzbblihx8lZzhfwDdP9EVqt+RBxIvwPnW7D5PfJ+PXgGobTixhWH8/Zb822u+HDMwKTi4D
hbx2tQOcy6TKozSU7yD0PUWzEg06w2nOqQ4th81l9/fl1PGZ/bncry939UyHrVronWZKdxfloJao
oB7oZY0VVDCLUU8FBMW0rj/P+3nl311gEIqWxrhnFb/yqq3B2HqcA5hNEG6BE+/ksgUox/b57Izw
dYaF9/4bQyqr6daGE8/r2elepyNvm/MqBjcwBZKX8IhLh78/1hUqBdfVuFR/3MWrY1d2yQI57gP5
Tj/2oUMvHJ+2Ms575c1knsxPG4KWGTYLdrm8HP++Ni6sv2/p1csr69v4lI/XFjk94dFYGQu0uk/K
Pl61j/6jYJPEDpuCNpbhKN6A2JW6dSna5eL0rH3Fc1TryOUeUrJ+56ejfhhPqN3K/IpIDOAZPBEt
YJUrNEQIdUed8/krm6kHxZbemd2Lnr4378GEEJ1FBEk5pzRksRUH6JpdMYUayKuzvYy1CYcuMBE1
TYnoZlNB+R/3yh9fwNXZqwkmRUsbSb7z77EKyBwmOGdlC6O0kln5UhVoACGcTuNwN+bJ5MKs7M6W
RPmf0UiU9K/YAWxYFhZJ0dvM02aZJ07czGN+sr043QQXK2MD6m+e2M5OBmaWOQblzd9f5c3FOJ6x
fuz4+lApGiIg+e7s/jMQSzxj1Th0Vz3TTm+oLH9pP64f2qsGYGboQhDIXM0nx4Yo3kNE65xoKnfs
EglgJSPCemkvvYs7YQYK0pYu02ydO717XkkL0rasy9LAcg/iM7CZXdsqrwl0dciu5fl78dXZEof3
6dlBSclIfTIbIw8ZUkG/HlzFHhEGDaEbZ8TFnW/VDPZgkHt/31Lp16c0oYYZAMTY3eTRyHh1T8Xu
JJskTwbPbbWq3o11t1dpm71mykHf+sl4ijP6KQrTmg7Ee1dZ7SJALu9ezKlP7PWRviinKeggox4y
nktr/oNOnTaYYCRbfB/DkTYToinc4uk0L30HY2G8CjZ1Z3+0VrZqnvj/i/5dPY09uuzkJjpBCZrX
P3GilAF3uR1DqgX/urmSt+ZWGyyCzLcV48wHYalv9ff26/xUasuL4qjv4PO38tbwIAMP2jI7o24e
gxGJURnbpJd3HIP7cNXjmwhsSbM5YGAg6pyISB9KdTII8Em7Yv2CsZg7To95Kz4x2gOherKhSJ9i
VzGtSKfodXPiqGTn9Nx9VeW+n4hWjz4I6UsjnQrOOcOK0b09KsHlWW6RQu2AXLFjaSZO2nlikBfy
JrxLDdhpWF3FGWMMd4+wBH2evfeuaKx7N95JyrQeWZZHENdCvG7xYlF+uBO0RtEjIW8cDbOvmNyy
4ljHTqvuEuHCxMsn0REydz5V4cPjckPsvs+7RSQfwvw9rJD5ptuihoC7LE5fBo/0ye4w2sEfx4QQ
F+ivppXokSsCaKcdx5/4M/xj86B73R0iIk/8vIBK6TaVsginF9kdMPto8/yybM9W6nt9udP15cBx
EltjL+/NiJ5KsemiQy0/NBMBFtCu4zswg3WdrIZ6roO2LD602oFQN46Gvxj09gD8fIKBRkvd5WKF
DBkDL8yc82SWHbp5v063pGxkVrcPHioObrordx4j7OG/yZEwH/9n7KB23be5Xh9Xu0BTCn6QVkPw
TAHg6ib6eWjiFnE/2LOYuMh0GQx0lauQ42lLKof0Sm9gwXS6ZxUXjjHXqRZAQzz1h9Ob0ExjV11p
C/x2bzRTaHsqL9n6ZBmOfJwsZBel7D1Aqc5jWE7VOQ6x27UMfnZgH241p5XeKp5TzVJWvebmz1IK
hr3By/X3tiDK4wvhZyFy/bGv5qhVWFV9N5yDZ1WHkD7Nxb2fgvObGydHaCz/NZDnGS0CcSqELx8Q
9CjOwhXuRfO8HPKHzNyK3ZI6fBJa/KH0ImtO5Dv9LmZcM1eZVlhmtKpM1C90shDKXWZxSGXp+J/U
h4jqvoAb3Z+PART1chkjQD7ZxF/1CqTFabWV6umAbXTFgLNLaElxZ45qYpVsV/nbpLpP9N35vKkQ
ypwmhwYRLhN/MDS8cxHyzilr9WHKSZdZwUMH2rvQGasnq0R4zZJ5TQNCt0vtELAp167Q6bQH1vyp
ehD3EQs9lz6zbrRhHU7ta4N3E844WU35Ry8u+miuSR9l4kqao8ovtS25iLMSGHxx79HSPFkl37fk
stshx6+3IaVZu05yclpnWu4wtRczV1PWDOcRdmexfeNrHavVP75V9QoLUWrGqSpOPMw1VJpRUSJ1
5IB2rkgVghvlppLr+gz//RQB8gcQTE62+c2v/PHC7noRKmzZB89ndxwLjycSTjLMnJTbs8H/8bP9
uNbVi+zcTLqkTbjWGMkdP41qGXOMkajniMzt6PH/51b+uNzVvoA2pxFUqWOBIEf1xjC5cFuicFmM
AzXklDcFeddHg+t7ebUi68FUzazh842dVFQymdvPLvtvGbJd7AX71nTmVwPm6oLX2tcqFM4XfchC
LjixJq/4rxfp/rSTaYOM3c58btA9Gw+IZ3w54yNu3bjF1wODf34A0FyTbzKtcnX2inV96M0aWGu2
+p71LpQ5yHUknzfv7a0rXR27yvPkwp1lXYwfNViWa2mOF9OZzMJb0MhbV7o6CZ3KrjnrihQ8K14w
gx5nU4fPFfd0k401Pg6/ljrx9P/75l0de85iE5RiNRkvBJN0FuH/HGvMW7OtKwo3R+KxfvxxnauT
RYuCvKWNFzz/Y7RWkNhxDKLqxZgbT8+fZMLcei7GH/2vj3a10osL9hxKrn9WwlhliTN/R6Lm+MLl
MFZZ3eOtvKNbd/NqtcML1H095JJjm0eepcgcBI/hkff3I3/rMldrXMirsyQofGnxXHVH7dLow73d
W71xmevXwFkthlANLuNlolm2bWacN9xmXc/+/jRXTK5fz4Z61cI1gmiSQaoKnifkIf7zsEcYGfLt
rXrl1ge62ilGPHLdMtnlAxmLZBF5Mg2a1L11mZsf6Gqf4KvpzLL5vnHnObJ7FpWC6PS2suyXCuBq
WX3Hv/94c5JtKyTxwK3DUOqc5+Xat99VT7LT7a1n7pfS+/pSVzuFkPWXWpC+Nz8wB/PMJZ8Nz3bi
kSX1v6j7kua4cW3Nv9LRe1aQIAmCEf16oZyUytRgybJkbxAeZE4AQZAEQPLX95eqqltpXqXyPndv
OqI2JVmJxHQAnPMNewAqgIH+D0SEz47lLHA0PR07L8JY+lc9xpJt5T6/RJIKJP0zy/DtW8i/QmE8
ixd1VI6pZuggu2ZXoMet293B9NVtz++sfyvzzgdzFij6akhtLHFmgXYFsx2Qsp5gDI7ZSxbphq7L
C/KUYUf/X/dxFjlKPkDolWE0US256m/hDLiFk81Fi4vB2XN5nkya9ZHObpECoA0WCLTFrputvCxv
IeixwdUaB+bFeIGq3vvzd2Zz03kUifMq5O419maXFTZdgQMTQ3gm3/Nv2aV5t2ZBJEsSIW2Nk+xw
wQJfcOGigz0b4HtsXQ94mr/frXMbgM6CCa7Gdmh79OtwQv9N8wLBZXe2pXMTNr90hEkIgbTocJE6
bIDiA7bbndiBqozypgVc+eWc1+HbgwlpLMIgqPXvLixQ0U+mok+zz6iIbpMdzJQXxba+kcvxP7kp
vtnBo9ZmHYylyQLZeIglG8gyrKHJEm+iz3qptwrcGPDpDVyVl2fm7zA//3YNOWp0Fjc7olotUnTx
UIM9PAD0S3pf4WZcfeygkAHYwZkG37w7HjU4i5i1cGMYN/zQoFuZ+xIyGQkc8qDadTacvPmYOmpq
FjKNc7aTMZpyCwJ0O4CWX5rdd2iRAAEOEMqZjp1rbRY0x74v8oIlhzsk2xCAK0FoXZItpJGAQjmX
8nz7aD3q2yxURmOStF6GeSu30/4gKhS+QlYPQMC/2vpvKfl9VBL//a9fvENedeK+q2Zsiyzv//f/
b6YjDBN02nNk86LarPh6LMx3+IM/dfgi+gdk7lJ6EP87lPhDRPM/fUYi/w/fh8cIA9LATxMaY3n/
ZTMShX8c7AbgM4QSOHJVCRbQXy4jUfCHH8cQ3wsRZJDCBjbhvyHCB8OPXzY11Pf8JI6gvger0YO1
8eHrHZcYmHNVwru+XfHIh6kFKQr+HHAKtK0nIkBY0gmo1Tqg9nqa1LhoPD+7J2HVbnQaJouhC4O1
x/pwaWIIkZtUI9tLRxCS6g7Wcg2P17IKfhIII27pNHQb2IuUS00gs1XmYX/FXAg2jI6nnRWweyal
zDZZZ0Fyj9IMchx1Uz1OVQeQ1OSBM6OF3XZT1iGNU4irgfvNcmxzfWVD2yzYNCYbyQGJipqMrh0E
Iz7WSWR/utHLoYjLoQRME71qixGi4LbQu+Hguze4NFySoUiXfgz4UaL65GdqOyTnAe8B8alAKXdo
R7pOfPt9KgKAtco40QuR5OAL8RQycmyqkXBxTMBmV0FIkCT9WhMhtlVvwaof0/a+DVOQUpBcQ7lN
pBsZltXa1Mhy2jTXG+1D16SNUAtQxSBh+ZG4tQqJt6JUIo/k9c/QLUMujTh+h26mS9ZMw5qCjLG2
JGpWIYAQm6bEsMV9FF/D6wX6S5kebw01YA4rOMOx1oMEuhD1xjI63CmLMmozpcmyyKLvaSkgxO4L
exO4DO6RPvTfC28EXJmjUFf42XcYYECori2fhJK3UeDhSqJzA8OZViy4ZXD8C5n4bmXSrG3Yd6uA
g8RYxFC6g5JjsyYTDS8NGYJVySHDofuid4CkORCMKxjRKcXbZWygbCaiCddGUvgbeL3EC5ieQF46
d9NnqBBBsyoqdARmVjdc92PN7uIuAkotawb/WnZ0BJKPR+1aegUYPRDBr3a1FwPjCi+uPIfqHVrZ
edxUyPGm7rLKguQqdSz6PJR1dm2I9TddE4NjTDSAaV0pLQT7Yd+xCeoe8KwqxQ/bgT+bsa2h/url
4ABZuAhhDlEp6cI4+KLaTnxQVYGKDTGgPlKNoucYWBlAbkFFV447QDEK4a5CR7Ib1VTQkoMqI7v2
B09ejsZAWqzJ/XsndX7tix5IAg60/ajrcu2UzH5OoUX9v+h5e1OpSnz0uV9/JBIqYWXp1GfNGYrj
Y+h2Hi4km5SPMl/WLMtufDUNt7WRqJMgj2eAPYMvYjfBQ0b4ISAMkZDAXdYk3sahHq9Z1Lu9ZjS8
onTkDxB1AbmuDOor57niwYbU2wRTi8qFF+eQUUx5raBpp+lt1fsosQuRt/vatw6iRS50L2HlJ9eu
jmrI3Ql911hWb8YmJMVFW/bmOeGV+ODRXDzxCTYcFzWOx+thzOAyFhTDeuLaIrHJk+In67Lhg+cm
7471MduU9FWKq803CVx9XhogFyCIEUKfYSoJgCcQnRKX3tCRKwNrIGTDu9K7blKTfQ88+PYw6/o1
s10JvCSRAOUFsR1RlcIoQ8VNNKAZVnFsvjRJnn1IaQ5hxySGFHVdJPU+LeVwTwYWe0Alt6BfDlWV
37lS0bsKG23hcRp+SEQHJmtdJh/KMpeApvY8WYx5jxa5HUHCkynE0V00PoNjSgGmLFmgr6LMdT+8
iPbfYRsKqau8Cr5U2YDFFOoCPEVaMYBHSkkB2AmNA+cdYRoFyxYOsrTwQcLPosJ+bUIBcZxkYu3X
gho2rUgHXSy4XgxQ8XXNFyKJWDER6R9VMgBW0RYKZf2mk9s0hbBQJlr7Q5QsvqM85WsHnD6MCbBR
oCiilPSB3eUQ/5yUwX2Q5swtTUaaVZFC8Ul4ZQ7NJ19d08rTy9ra4SbFztlpHeut9sLm2tqxzWBk
SgCg5RjRW5nlyWUa2SKE4JiUj8UY5x9MME0fxmkA/KxA7NjXU4MrrxxHtq0ypbE1GmB6aR8X0Cjp
xTYYA72tZWZR9QTODq4cyqMPaAoUy7KmcMyVyuWfhhYydSaGaLqyvgfn6aiooboDyr+0AnqAFioD
jWKoOibaDaiH1+oqR9b/epSsW4lJ+BuYm0PpMakAdYdIMyojnn+APNXAIq3aDj4ORQrZmq6PEFKL
0HYQB2VpXy/6QQfXWkGFSNMx2Pdh699PEio/tmmLWzXU/HEIwha1ER3nz10U2d1kO/qzEROUmNQ0
PhHH1K7M6YiTwwvucmH95kKzevjmlco+8LSaUIIVRgHEq2F27Xp/gmOOF5VXE2L+F+yh9jN+I350
zYSNlY3pnc4IxJ0CFC9gIQ25vJLZ4E67GunNRHGHWnEnokXaw2zyYoxosRVBFteA6w7eUxmX8WXl
NfneBAaMlUEVD4GkKG9B1ul772XJk6GkFSsIcKb7tGLldaFF8qwhcrILai4+B7qF9F4JdiFUk5IS
qDbYAOYy7+51xsRLD5nbDfZEfFmzHtho3hjAlkFhB6SD9KAlCW0XAvJxl0XIAEuOINA0lX0PWdWS
L7nLArZowM2B/KUs6aUn4Y1VR1187+Oy8qmJC7IuOoqhiGKt1z7j/KbxKHwrm45E7QIGAzBEBk6s
gGpfBSGMGKts7fdTeSPSNgPGLgiyWx+AwE8FUpo/ICbQkEVsVXZAFUNWp5bG+9lXzN71sIHZZ6XM
y6Vr/eDasaLCEoAkHFCFERxoVD4CZ+41dTJccKgXX/fIj64jMTBYwND0Dg6jYA7lemzoomvhC3eB
Moncj4SF+6hvp3CZkkz228rH8b4xgZTQOMxUBb5m0uBKUhMNgyosT+AMwjH9NgVtgXJgTBvgd1V+
pSDKbLF4RBBdBiUJQf/qG1i5hSQ1et2PPZDSccdZf+FpzxS3tB7AJvEF/CdxYcq+YP/iMO2yqlzC
86WSuwlj1a2kmTBOAawDbrxYuSdX5tl48O4BhIa3NIYUlq98iDK2OZCnzCX1ImB9pW5gZxYBOGVY
4DY8zFKOQx4shxUXAv7Rky8gpDF5cfYwNd9q/hN75HoCqBrq6Rckzr5OsMqNSmFB6Y1BbK/0dzNE
67jVSw4MRgBiqj+pmw7UCtc9tM2nkj3a7CGx8qItdj3ovzUWVQNtyuSly+8DsFpNhjKbEjBQAxrA
whIPJFgo6DYPKqVwtmwhLg2zS9zecfJtPWjoMADB8SHOfxhtuxEGNBxP32FPbUctnkKjH2Vsdkkf
XMVl81E38WPSis0IayOegcs+fdcM9kIAx7sSiG6v/qL87rkFnyM2/ce2cu3mkPDbejIaPkNh1wNU
RZDgwpf8wS+qcAf5pEIt+rDg+56YB1Hxy7LVK+pBkDEoh+4iCtwLGVy75IDDPla91i+9gCgU4jbj
ZPiKxQN5tTy5JTnMc9Omq676bvT3XKNG7eCPBEhYmIPWFvf0QtbgSi4LAnPcuBEfC1oKiEwbgBeL
ONjAmA4mDhKSBlLwL4wbAQXk5Eco3V2DAxBka3iaur5Zd/HwxEJz18teLKZRpPemoo284L2EDXkL
Xc1Js2VaZPG1UEn2ofczoGcccJn5BOXeWIl0JexELsYmidZd0nzKNCThXGMRzzwUz5PC5Jd8jDS0
CD17n3W8v7MUMmKVj6MmQd2f9h3GuzkU0muwLCDxKxcmGr/1DBKZNe06tJdiLfhdmWHb6kcu6PWg
AJjPh/QqDev7JnIUFs3psKwdaP/G2WdcVr/0UxosK5VtvHK6sakHaBE096ivBvgLAvuoFYRKTYvT
viqib57FtUGEoCM0iAFtihO9KAR2hEf9iyg/2C4NCSJ9aJ6mgz9drLxuXRiAEXRa5is+wL+5jVy4
8ELbQ38GKKPJVWLZpgGEMmTzbALofSkaqo8Jgzlg2B+EPhI8HBqZfJtwEF9UzdBeJrz0lzYFqaSp
YwLARugtitT/OoQqhMsMxBlNX0GgTXCzqDzRbLWsYL3scwgA6D5+TgGYhi6vBmqEV0P3k3km+RDn
Y77zmA2vKeHxU6HCqV96uG7tR1y474esrb75NchO2eSir10km10sAGzEZS6jC4+2EvDsRjxWXhTc
pG0O5rOpuaGbjsKtkVMPIm++h3skYPfQTZ784DbsvWqnAHNH4Ok5fXRw58OKkvSSwosKo0bgSgUH
TZzyacD5ojVF+pIVqrxvCHrqQl5tpUrZN6Mpv25a2n90Auq2TDbiqaoLeGr7huz9MQSKzImxXWL1
l7hvBuCAODI2AM70ibnNkaN/sqqbHjxAu5FxlW2yDaMpelQpST92gfB3EsFD4pFRphBlxf5eZ1ap
7iYVoXtuJ9KPK1huAJAhh7qcNgSH5uH7E6CtD15xS89Jt/VJ1vurHDzt7iLo4jZYdX7pmi0uY+S5
oAkB4Ju7qV5GkwR/uifeoo0T74tFBfDF75UFDUfiqdNSf9qypseVPklU/TB5qQSpJXH1k98E8VUA
dagthxnkfmy84jIYO4p6qNEdwCupSsSF7SCgOAA6rRaElMjiuUjpdeIxty69qFjAftFehj5E5+kI
53IIgfB1nY/ZPgiwj+uwIIt0Cr1VyVS3DcfmsfPBYpG8NT8ZXMM2PJiGhYdy1YtP8gaPxYnIneha
f9/GfgIp+Dxrdi3u69dBBAyNZBaCcYdnz8Xo+uQiIKy6JbIKP5d06pbSjOInXlPFHoMWb3IEu9vA
+OVdI026k2NdAYzjDDRTIda/B5eAQ1EXh+uyI1LsJpW6285ASFi7aHgoqi6C8CpkLIBM1FfTGGsI
GvHRfsL1qdh1qm+XZZiPt9KDVAU8CNWeMqOWeZPmMBgpm7X2NHjmftS4LU9K8MTiMelus85VDBlt
CWhmxoz3WKiRfrQVHpLLIqxzyJlG0v60JvVvGtZ1j1wOoV1BfzSDiiHXyTrrVLjNogoT4bq2XhI9
OWQ/xwocObwTIHc7DHJTTC38pLQy/SrOMqhxZbZNsWaTkeGiZUz+MagG8BiVLqGwmCXSgwNAzdV9
rxDFfEIgv+20FYtCRVBrFPaxkQyqlQQm9vGEi7mCcEI5AmFWB3iHxAPEN4gHgnTVwFie+hSvJdJm
EDMBhQ339eZG1bl+yq0J73yFnbULwxzA2Fi118KBTqVMMu0Pj63PRgnQG7JEs4+vSb7/17lOZAdv
vsqXbp4Q/SU/Cu/mv9o9eIL88j+rGsmQ8YN5acf7lw5Gh3+n+w7/8j/95f94ef2Uj2Pz8l//87sy
dX/4NASt+jhrCV+49/Kc96brfk1zvv7Bn3lODyYjfyCHSVIoFFMk0o78RvALOB7B1yKE4Qd4Pf8k
OlnwB4vhcnHgtEBn9PWP/kl0BoxCBBmsqAh/CDX/v3t+92dV4k/D67dhjbP6DGJgBFNmfNisdmdY
24HLFZXYocxkeK0WLemilan8DMmGbCCoF9I8+RpIq4vqQiVpC8n5boq6qAcHqQ7Ft2yIHd13De7g
34/G769veez08WsZ5+8vBReWX5OuA57lVCVNvRe0RTbKb8mjGNSZ8smvqJF/PnxWXKAtyQeinNyL
zrTdMoMt0yLMgzZYlh18S3+vB7N6ifJwMexGghK2DCS0mPIel8XOaY40+b8y6W+M0KHE80/N6Z9O
HH5+BAeQialrhFi575iB1LPI8KhLpw86EuMHovWZoTrVyqyiZdukLCcn5T7LSHUvFPngZ7G5CgaI
LTZW/RkwTkJrT03IYRUc9aVWDrcaGpN9Cfq/D2/sJiwuuQttdpHHXdIuf2/IZuXVFnexSTto2woy
1sFDEtS+3HCSkAClSMRQSDQ1sJBSF+83d2JnJa8Cc0fd6mKvrbNc8b3tMopHMtLRk9zgRmW82zLX
ONLxAAyYkpsxhHTKFv+aigjnPR+Hay+eon5cgis3RktlDG4cZ5Bnp+Z0VtAI2hQ5/0HBsER2N7Xf
ppDGbXy82qDFy2o/PzPah8l7a4HO4oqY/K5AZoLtvDF/ckFBLjKKtt4f2xMfPrdS48moMqR9qj3J
YRdTuKq6TsXv7t1Drep4PQpkQ3XAcwbplGlcIIsKixzhBdGX97/8ieXOZqHBT3huVVKG+44ksf6O
c3lUsKAvg6pYlWmtbf+bozSLEX2TFr4cNcQMKltBwIPnEqWqsPHP+bGdmoZZeEBqdxBB48o9kBKi
AWep6b2lHw7kTAdOLFV2aPdoB9U1h0l60CS7tENckIdXHx4nzxlJOXTe3effm49ZXJCkqEztXLJD
8lMto1Ej9VE00JQUeJ+838Rhat/YDOxQZDzqCEzpyrYIA7FPBYQ7Qm0/pr1tniFY5ZaqUWuiBqj5
v9/WqUmZ7W+II8K5Ph4EzB/qbpPCt+kZHmDZGT/eU1My29YNCRubGV/s6zDzodXeFQsf9bwFiLfZ
hc1GuX6/Fyc2STK7AdggmxRXNtmRCAr6EcyGNjwJod8gTLF/v4kTA/XKEzyalJ7GifB8CNOltSsf
XOTBv9hWD7/34bNNPqBmXIaSDbsM9ZlPkZwSdRkwHrPt+58/k/z61wUgmW1uEved78Mret/DQ5sl
C8JRHll7+ZS6j22CLFG4UkR7wcfchVn/s7Id8z93k0LtiYrekIdWhxGDLDiUUtjnQngpIdBObKfg
LqVxberN+1/01ETOYkTMCyIY3mZIYnQ/B7/JHrw+ek56PMd/r4FZkEirynL43ge7ofKCPewd3Kas
guC+El72mytlFiFSYN7xpmzJbpRht0WhWH9hFQjz73fg1DqcBYfJkaoOXN3vQx/iNEhce8/xpPFg
ff/jD6fWG7EnmcUD5GA066NE7D3PBjFfcC4Zh8tbzkM4u/k1t1/TUVTDDxKHfjRdwD9Nj+cQPSfC
xasE0NEeS1vqAUoqzB4VlgbsMZa9NE36IeyS7F7TvLx8v48nmjkYNh7H1xBv9JByafZNCZoatQG0
wunUb3WlP3ttf07/4sRM0fnFoKdZ7vvS7txUlmarE7+JASmICanjM0feqSZmccObWj1QAc8ZvBRH
kBRpey95ApLT+wN16uNnUSNSDvkdz0t35VBYunKw9bVr6bg4g508NRGz3T6CwYgkZ4m13LOs/6SD
SOSbnFjKklXsagarRdcTF5yZ9xPB5ZXLerS8HDVcDc7anSy75iOqHONe8wK0LCHTM4H8VI9me595
/UC1r6ddlIKiNcTELnB0m2VdNB/GGDXc9yfmVE9mQSCPcQev26i4brR89Ez0kXHVQrnG/83Xzxw0
OxVylL7KymtbFE9M0CWQg9NFXBxk89uOrd/vxqn1NbsecJQKYD+a5ftyoN0+aAmchVofmeT3P/6w
C96IZa/GoEfzneUI9WHr+feo3z6yWtZLl/MfsA/wFryucTuc3PL9lmag3H+dr3OvKUd0zrNaldei
8D9FFfwFW2i5Qqw+AhziIpTJp6AKUS1I1YU2SKK/3+yJ1TZHpqPAW1ckExAeEbA0MGVPFjzt3GJs
hsuhINPvTdMBWXccL3XjTbqkgtz7chB3nWzypyQt/TO78sQiiGdBQDhUWUIX5nsU5cAlJqQqoMo/
EIhSvj9Kpxo4/Px4GYSZDoFnCCG1ldZfiK0xQm3mkTMPglOTMNvyeZ7kk55yFOtzCRRPBYxaOvaQ
wTHQP3ZK/V5keUUeHvWCpy0AhchBX0vbRstxaG7jIgO5msHry2pwrH9vsGbnfwnRflj4KhjQ5Z0A
RCksnkbcrM/ErVNjNdvweTwkbcZ4do0DEVT4WuxUkHprB/0AaZJk8X4fTrQyNyZtc+bBvi9Ue2FN
kl5hXkKQf0eBhtdRKFHGg7xZUEXtmVfOiQUWzQ56AgJMpKMgu7YuJYvQsWAnkKFdv9+bU58+O+NZ
EpQoBxP/3mTt8BU0WXi65RUMi89sj1Ojdfj50cICaBbiggFUeErcihaoLz6RqoT8QSOf+5IGZ+bk
xIn1KlR11ErOGoAEpxJYBhRFNyb0A8heddGiBIZh9f5AvWo3vxHvX1VMjtoYBMrzkxiiHUolaYgE
qqlIN62Ei9MRzPh+UHBOAUC4MjDA6OruMuIlMqBXdYeCNoh/U+nFG0YrgbIffLtbB/ODXDL4jpVM
jOHKTE4nX33XufE2AcQjvEqlqMSTKB3MyhJk8FL4HQMzGqBOzkhd/ABs07AzMiYn5unVFueod4HA
c2v0ESedddAFCZprPxtQdw7hE+kVLP295TaXxepM3Zosrpr7zgDCpXgyPCRgz3x6f45OLOa5YqwO
Op4Wwlf3JLJqz8qarSQAKWdWwGHDvbEA5uhrXg+dtV7EdnkKDGq9HL20i7dhWLvqp3RJnH8eYpEl
ajOVMYptyzxW1rkzjR9eD280/irFfDQ/FfRRLKFWXGurPgGddV/BCG30jL2KRP8sQtTsTA8tFH5W
tf7UniK/7lwXlgn14Gd3rXyUKrsRqiRhDqKYbpozfTrVwuw0qGhXU+FgrGz4CMab8col97pyU7aT
OXMknBq22ZEQmS4aZDOK664PfgIjlgEj4gHbATJ8lMVwnMPA9dRBG9SL6ZlgdGoVzh6ADkoDtmg4
nODbXtxHwHCA/gv/+t971szVFQ+QtiLNswz2hpnacC+BskqDNKGEiow49PD9vXRicuaSsC6f2okH
eQFzVtVKAELCyt6kJVCcsL/SGbfnZPpPbav5CYF5R8Elk9eHezSoUrc8s/WqCsyHbkg/DRbJh/Tw
k/e7deLWPlc71g1QFmKKvb1qQAmgwLosZIz590sGHQGkHRZtM359v61TC2G2+KpyAretnJp7FkOU
0iA6IcnB/eHM1fbEDM3V1ysvCVTY6OYeEBq7Jajb1IBAlnAfaQGi/L1l8Op0cBx3XBirHLn0XTKG
gJRKG1Vq48sc7oZdxctw+VtDNdfOd7yb4hTegfesOnjJKgsL4a6OizPX2xMzQWZrjBCAGyvRtPcR
S9gWbvN9tWgMAXzr/a9/YlWRwxQdjVIWRyoYRTDsAGJjUGOC6k4cxuPCGKAhYfvxucbBfyaknZr2
Qx+P2opKJNEyYFLuJeBE68Peh5/HkJXbIbLJ9/f7c6qN8Nc2pAY2g0ZhsZ8schgQp+OsOtQgCPwb
p7rHcnu/nVPzMjtjOMQzCyzc9r4Ax3vle36oF6DGdNmZUHyqH7MTZkRy0QhSTbizwZdU5ylc42rb
LfByr86s3FNNzDY5iXOHm1Nq7seRk51MOP9S9WN41eYI0meW14lhelXKP5rywgx5DAh8dy9BKFqq
xHq7ppLemTvZicU7d3LyI+X1Y9bRqwEEGxiSYwk7vfBamgYgb/ZZzLdJIQ8wKw1YmXp5f+pnYk5/
JzXgV/vrGhvyqOhQFCyvagrlmJcG+NJpwxQn08MQIFML1yofgLcLL8laOMdqnpcWrulDA2yhjHoC
kFrJtRd9AGHH2U9TbkuG7eCnUFpy9Tg4uFpPOqDVtkItCMavWmUCQmssZyM4CmEe3batK+CtLk3n
AVOcN7UUdMWBnc9uAlsH5JuLK2tXE20Hr/5svNE08Xc18hzepjDGS2ASgWRisAwy3DKfSUmNep5M
k5VuUQS0tVdVW1P7W4l/Oi+y0Ioo3cmAfiAAUMs1xPKgne1CgNjen5BDLPz3Gyad6yh7MY7AsZft
jhetoBDZR0U4WofAqgNnq/sxyNoF5FZiefd+eyeuZq9iBceL2hP5MBQTvBi9ITfQlXOjANFMQFkH
vKB09Hiql8TDAWouu6FgcbFopmlIbmNc6Kj8rVFNXvUnjr6FBCSPT5nAvXqIcqS3TXLJkjj7rTFN
XgtmR5+u6DD1I2XVdYFNth5JAv5SPl6VuLtb6x7fH8hT+/cQNY4aKWjLPT4odEFaAodr8KtA8qkW
mT/+hCUNgH9edObKcWrOZudClNR9oxq8QpTPKFTImyujcNVQFS5Ph6bIKD5PA1iXlk8/3+/dqdg3
OyJUqAH1mpy34wxldlDMLCNPoU6i+swZdCKAvzKyj4avJr7fR+MY760HWVFVAcuxrvgIRHJjQmjI
vd+NU5M0OyY6O/bAVEb5PuZVAe8XH945HZQO+jQ269SWsf/ippHlwxp0stA7d3LMeOV/R9nEn0VZ
3G3jrGrHbp+ltUp6INl1HOdrD9QbtipkZUI4pyZlYFaBnzlT3UytKg008FpdwLYwIV28DAYwUNIz
S+jEcPuHZ8DRcPvQ5igCbpp9HpTQESxt3m9kSwdIbw4NO3NHmsnH/NPtwzQctQKUE3KjwPHvWmmR
QLtMGNXmocp1E0Gl39BeLWg+RQL5m6g3FAp8IKhA01D7uEubLRkHyh/Gxg7xpRwnX7ebkTdN9TxU
ddUAmO+3AVtNo2K9f+YUfntc6ByWkbNoGEYwtHfwrA6CHaE0h5UuGwv9UNoqsWeaORHl2exG1IPH
Dstgnu4inUJFO28eWdl/nEqopRP/HODgVCOzxR4HSFBk09TvRmYj+om4UIJ2BDHzqf5c5nUKT0dX
haU+c8s7sbfmQn7ITfDU6nq6xTlSgbjbV60N64UCnzKvrrLIYyJfaotHZgRdw4h151LBJ8Khf5jL
o1WWZ17M8lxm+14PEBVZ56BfQgE71bgTeDqv/Z9RUrK2WDckSAxubqSHBqnQjI1nNU3eHmsIzv/6
Hep2qvq4Ts2uCE1pn2M5dhakr4ZgB6xDMILA/i6bfur2TmRkgKtHXpTlVWds2zymtETp4mLsbQGN
6APq9mfRGTf8CGkoG8gsjRBJuCjkEJwNhCfi+QHFfDxmUAnRIBmH+X3VjeMETdQcdiw0VfT3DnR/
dl5kHjhaTZtWDx2Z0n0FPKFY1Srv+PL9QE5OdWC2gwpIMKhiCuKdHzldg2vpXOaBXJ7pOrsaI7/n
eyApM+J2k3B9qWGJTYe2WoHf6/VAHvKsZ25FAl5P3oUd69QPNrxzAMtDELIQ4EHTsgbViuHASB9b
k1KTobTYgJF84bmU4/AgxCvjTTeYNO4vLeVJLUHi7mTpLaoq8ovP73f17Z7SZBZEfdChI1YV9EMB
ra/rAu4LwaYGl1OciUVvf34yh3vrnIWDgNrAHi/NkcDUNObRytrenblhngipc+S20UOYQrtFPGRg
noHZACjaJ6DP4J3b+pU5k457O/jQdHaeOVFPrMYo7Y0fF0s1tgwsdBCHQzWMa8L0DdKcw5lAN7NG
+/tYo6+udkcBJyZ53SlUH/Zg/0RhvI5N0fd3nFBD2LbrWgsfO0aQ1OwP3HeYcPBirKMffa8lue6H
oUm+OVcg0XIhEq/y66Ut/TSHdYFkWfBpKJ2LhwsYbpQAVo8g0HrVTS3C8EX1IODFZwpab0csSmen
AzROWNEUXrmvTfk8NMRfTQc2oeMopsXDdOZa9/bioumh9aOhgi9CaqY+LB8MdwVfQq8ibnfJgB10
5kZ3ohvpLPiPuDR1tCuKfZypaKWS7gmGl8VyMtGDwiXq/3B2Zr1x49C2/kUCqImiXmv0GFfZcezO
i2AnaUqiqImiJOrXn1W+wD1uxiodFPqlYQRFcSY31/7WQpfPVeP090/VgCRQFe4piclhgdi3dV77
6yhX7pI0eq4W1nLMY1Z1BvHkuy4ZnXVEkyObAveaM3Htu+3SDm0BOf934Nqrst9OBRcTzjXIjBvG
XYLEZkTeKyeKf5aACJQA/Y6jVu6ulfVUPsfKZLiSN1k6IdDsRkNcPEvEvUr4PSMLiwCNjtysaC07
kpOFpp5ZLmxBB0X5sc5F8tjIuECqWp9tyCTZthLTtDBmTovCF3dsW8iB5HDH463qblPeaAEbBwfJ
7r9kKNMYlux1HPdXmprSYC+mrPyhA0ANyoWy50aStW/lmislIsDfczf0T2nzcCJjrhl+nN8s5tZB
a1aLNMI5G0l9d44x8QOEoOCO9H9at512ckqQtOkvSTpmhqwtuM9q6cUqLtM72gI1sapGqYt9WCCb
s4QWph/9q8kt63RcaLeZYWEr8Me00m7mIC7SOp4frv0xcsVacMFg1V4hwLRQzEz7/aXE56NAVmIK
PrubjlOAmuB68dtkCmiBEoSPCnhzCJGHY+9OqkgXxvzMoGCnNv60vNAmCfAqYeBYECekfclaBfeC
oK3Gi05jlFmLpNSsw5EX140yTdsnEDxgXVfw7+eH3FzPWGujbJKmUA3BJS9yYKqYqWuIS6snXeEy
c76EmfnKrNXRGKo6iSTgW/AlquTeR6Zi/ZYqp9HwlYrd2r3BNhOn/SrtOQvg/xfH7rAwIGaGObFO
X7opDWvzhn4boqIDbavztnzI4M9Bh+e4DqOFYmZSg6gtPRcQlhkdiubWIQBFSBCx6mp6CFruT5BJ
1jVc6itEWMc30VEG+8+UujT41ppCZVeeh5v8s2HgT/1M8jANuu35hp/p2g/T0k/jMpKEVyBhdXc6
Vw10wqIJX3lSwKnX7UHjOF/IzOCP7N6tkaqc8bq9ZSloVkibF7+I5y+dPj+shL9Y7E9cuM9zSycT
AuqctXdTGYoQNoaaZdk3yiB+vBcIuphs7UWx8O8I6yPf2ziDT5BK7Tis1tBHMFm+qrEHifMVKlwd
wGCyJEmJw3hFMo0QRFwGWwRndb3WTYjErEjBuiUHZV6CXoCs3PG+kkifR1p7RsYnALLIlMKsJUWk
UAVt241rL6gFLL1S5PbmeAFXCIdvAcZEwHBlvBZwloXenGnoDxuLT71Je+q0A9Bwd0Dduk+dh2MT
0rtE+OuifqTWIpazGuqIZmjvkC8P8EKpvk0hZL+X/fhphH769lJpNwjTid1kkTO9JCkSD0ESyUF/
Ov/7MyPdlg27aWRI7Sf8dpSGl4ewB2lAbgiQLNH6JPws3s6XM9cH1mAnphqTMckr6MUHAYuOWrT0
MMUsbRdy+eYqYg13PBS3taxKfkfrhvswV+syONY4gBus+9iNlkQjc/WwjjEBQ5IwuHDJI45qudoi
oFeUVz5zvaVcyZl62DkKgSrjwat1d1cWafYcIYyzDvqkzlahbuvdRZ3xVyoCRVKICb32FvvV6Pyu
PNxT32jdNb/P//7MYcLOQeh9ko+wSDC3eP8c2D3gHaU6IO87TeiqhmqJbCtkl8JMWvZAq23OFzrX
M9ZNuEPQopdliDTjCrRzgCSM1yvYrhjePJ0vYaZrbEVy4ww5T+OCPQozibXiTnwVNJBsOJVo9pcV
Ya0lJ89xARBJ/NgkU39DwgiQpdP5P3XBJrqsiFPtPq0oXDrgOakAZm3oibWIkdFJiypcI9/yMlEy
tQHtVI6BgKhG3CH8qg/5CFLB2tED6BmXVcFaTDLHUSofWfSYFG0O3EsC7UwA69yOLLbSzNHLViTL
FGw/KKdgj1up+KkDFSP7RSrWkp3TAVL2bzAm6fRrgskoFGol0sQurJq1viDTu210T7wbsAWiGzN4
3rGOTQovarxBnW+9mdkZWlclSXlLxr4rb1ygr9em7OGH6BWbaNBm7fNhJ8IL026pLVYWZEocjrF2
9ILO+VMV7fDs9VjLzldkZj7a0mQ64nUcHCkJZkuc50+5kKX/kklAlq7M1KXF0nC2APb/P3xg+8Bh
L5R4B5zEbdfSrPzTazGwWyBnaLJLOshyD6EzpJ67A2/Q9VL4FFGn/1EmaVA9hKAVgrAqBtrkwFBm
nF6PObho/zYGMCJIhOui0vd5G0PutkFkjDR0Ic41sx7amqYAjxEA5wX5rXDyYtobICm/Q6DalJet
t4G1VClTg3fVRcEjCXovuRYKscAVr0i0VMBc91oLFaGd30lEWB41iDnjd0OaMt5z6GBhzymq8Mf5
QTTTTLauGmRaLkC1DI8ZJBt3xo3bY1nU6rKd1tbNUjZ5DZtqDjVw2soXbfKI7ImXtcOFBVjHHuKC
gta0g/coESnNt8AmxHARh5xm4fw5F/MNrAUJGXI5oNB5dAuCYR8cu1QTOm2FoszfUD+cXFgBjMOY
rqF1YbeBI0yv9hUetUsMBt85hQ+SnkP5xNqJvmUlUFd8XYcJ1qAfDdIUkKNbV1HigKcKhC2E/ymR
BB5laRXgNfJ8H8+MJFt/R1oZ1s3oDjfdkI0+OH1U5CD0Ij+vxxGry7xw4RA6M5hsIR6JHcVUUJtb
RjOY9kUEUJgNchb1ZXt3YC3dRhUa3OSEP0kRO/cBi7NvnKn2tQhS8+t8W83sDr71Yl+PfuS0nKe3
oJqqtUhSvid0BIQYFNJtPGo4COFgdVl9bDFxMBn812fuTRAQLIzdBKITeBzjjQxIshTamul9W0qM
p3cyyNYRT03ZgDLnlT2Inir002EVhdPiwX2m7z+EZp/OVaPxQOoNSufGxXrrQtErtd6qmCRqYbs7
LaxfXOht7XBF8oLpJHduihYIwDp0/7AGQPM2ThAVAWVuoZi5YLmdi0GBBG5D05Fb3sUVfMtTg1DI
lRA6cu88L5viK2APYxhyDhUgxi4Aq5Rh9uqqhm+oUzl5BOvzvk5g4D3GAGOs68qlRmxA4G794un8
MJ1pjI/n0U+tDaZYov3SrZ90FvI11GneFcDW3ZqwvL8C7WMpZXxm8Hyk43wqp4PgAonISX8D4lwN
j5qUx/FrOQT5sA0mmCdftkLZiSk0hF6TZ13xlMg0yzbgzUVXpKhMt8kFBFXn2+wjZvzVCLI2i/qE
nvWcrL6JQMaIYbkYwZv6UdEqbuVq4CHN3quOZ2YXVals8i3B0z1duYGnKti0cz3lrx6kJ8MOfP+s
5xvuuXCfTR3hwk4SoPdk2o6N0aa7k7hcAA1JSDbUh6lmGdDaQZAqmOHm0IuX/4ZNlrBNXyCD9Q1v
Dd7Ubw0LypTueMZqucMdfuDPBXCI7nPRNaxI9g6wcOVxDCInLdZx34XNjoHlAL5k18th+F2NgZew
by4bZHnE9cnr2y1Vws3+ZBMhrrcBewSpBAGQ3x3djrVK03dAa1NyzHynyX/7kRfn14hDnSDNUVU3
3mHou8gpN7XB/R4PF3hj37MOctB6HciKO99qqEmaFzzVMH8dxixqxDppqiC9KrPYDdtVkVUhPEIm
ncTfEOyoA4M8E1+P/t5vdNaHt5XKmvqnAEaS7RvkVgUvgGsnJUxMlGnd6xwNgANbEWAfeUkdnnQ3
hOR5QjaxA8HQbVfVAfuGhwg/2XUN6dSLAjAZhr1trjsY1CLmMgAr7QvHQweTjKtmHY2dc9KMFs50
L6QHNPRGyr7ujrjPZvDyyaHTAJA2AQo7B/G2zMslV62ZFdKzhl9VZ7Qq5FA/NqUv8OJaQuOxynjm
vJ8f37H/9Qr54dr4abImSqmwiqR8jHsgPOGaJQolvJ8VFRwOESUj5YDj+UCapgIkkGsGTjgnIdxq
YwHE9X6SaYtzgRHgNP4LrCdjN10tWHUYEO10NwqLr7uquZv797jY6nQHT4cgeQUqqz0GSaGnU5oC
Fs4Gr0DehmVhD5xjZLj3TFwA6u9BLMTbyQrA2zpMV0DZEbLJGoD24RgZ9tz7aTRpNd7dgMIE8jmi
3Q0Her4+2aDHXQt2Cir0FEiEV18T8J4kHoI6PLivGY5YfnuNExTNb/0YbxzBFvjkAQFxlUoDy2eg
pstpAxfQqONbRZ3THFIwlwHYNKZc7qFfQoo1YMCkgzUQFvEBLgX5RG4yxlvoEnGObZ8BgKx4txrh
KOE/ykoTvq+RZlJuWAwzgGDDGYGPN26uGc5xXBpiboKoBt32OgEaVowrAnFQtWuKGhq865Z1rvPN
K1ogH7eBpJ1U2xSRg9qBtsVN8BTAjIJwAoKUSDwiMbAs/uAsWoJrDcQ2+zU0hkQdWjN2Y72mJGig
2ubCx2O+qhPQyPdZE8v6OcKJwkU+HBORCMGCBsQN2ZGRqvM1zP5gLatT1msFt+sQStK7vutFVR/c
rs0TEGIjFw6458enOzM+bSG9xw2tx2AIb1SWVOHDEJKBAoYm/RGE+ASMtGSlYhiITVh5JT4QRhC1
8a6g1htgahrCLbbemswtQUUBRC/YgycPgNnj+a/7Wk1G7fzC02AEBj2F41xf4kSWx4Ohrxj9qbzW
U+/mcI0w8LPKgFw2uHXD8wRX22Lrl11RHs5/wswC8fGU8Wn+Anrr1x6EIbe0hgOLAtm7wGCrLoR0
UTtlyUmpIDH4tbchJne0TqBjEhvjJmLhODvz/Xa2UuYHXpBVwjkGmg7DDi/pnUQTIjPq6nwDzfSR
Z53/vdxJ4c8jqscsx6mHRCxeCy9G6loaATamkVkCofca/MaHOINNykWF2gkaI9QxXPkAMaRxr755
XgPL75VwNNCtMFkJA3blOF6QZBtQqBVCRx6dvJEi9h6DfnFZMMNW68eOBnk5K/M7UIfS7i6X2Zhs
87zRZnu+kjPXHluIH+fZGEss87d5ywz9U3RumP1Tg/Rd/mhVSHOD5byPGhw18bhfXvYoYuvzwRIH
H6JCLGkCigZO3RppoCtNkmTh8j4zHj9O+J/mkwK+D5RzVz2dGNQb7aYnDrZLhyUI0MfE+eJA+bHQ
fSoAW0xYeikkelWnChLe6xRo+mgDgKXh1dbgKBXCWDcOlOOveQ+PDG89jCYCa6MZZLgSftjgTzTD
S2EG/wHg2symBC8M4HXH57XZI37SR+9FH451v0qwzcU5nDla8goEPUyVtmWYcgjRsFMl0lt5SnZq
zUBJH/RqCsaY4QIbKfc6KL0cptfBmJObisCv4Fth1BRNF8173+5H5tVOOPCAvXU4CcA9HfqdqEdQ
+pKh6du9SPwq9WHwFL3Jyk/2vKCyXUncNh8LJH0/RqoyL4Cb0YUx+fWFx7e7lHRiik8z4YirHSjS
oah2Q55xYLeHJa35x4Hv72Hjf2gBPg0bOfIEDN2YHRmcX8yPhCJ5yl35WqSpWg2hacRNHZU6/Iei
GcUuC0aWXRNHNfpbUmQQjYCHLR2BU1M+jcm6mTIcJVdwj2LjngVh6RY4PRUhWXlA2/s/Gl8Ajclc
CE3ePcf1HSCxorGh485BWlFz0RLl24kcKqc4+cvSPCaNB8oPybCkbOoKcdeFxf/r2ex/4Hk+tZoT
xoOSJAx+p7B48o+Q+tZAiVa4qndLj49fr4K+na4BfhyCoJD8PDahflIFjdcNy9stAmQbNwZZqExI
sVCbmXFmJ2IEzsQTXB+jt1Yg8Q5qljWvkXUbd/XC4jejLPFtBYuIA9BKkLH4iLSGf3H5uUoII9fG
EG+n4MKFBL/gPhHlqh7p9yloxrswhptMWwQLA+LrEIVv5wU0KUKkIP2Ntx6uA0psOSROqtwyqXP+
jCdkZ3ybPO0vVHeutFM7fxod2mkk0gjb4E30hVmTWsNWKYm3Wd4emgHojvNr0cwYtOX+IsurrvPj
7pkXIW6vmTNd9bqffp//9bkxcTo3f6rDMLR1x0o3eCNBOGxN0W8Tr/a2OI8+nC9g7vO9/xZA8tib
Auiw34YeDAHYADZd/QQbv4Bc2AtWtLwtoQuFCRXW6szp1iqCYigtkmaVnhKMEb5bkm3MVcQ6CFYs
qVkxdfExyWP23eByWcGkKMkWcCxfd4T3l3S9GvCzOgzemgRvxOPk/DY88rdc+8XCpvZ1BTxbt54V
ud+nmcyOCRwm3k3vO/cKvLSFcNrcr5/Wt08DKWOZy3ulzCNoNXRYJQMy4Tfu5IKHc8lA8mx5N7BC
ArfIgr2Jum3vOsP0VYMg2Y/zv/71XAYm/7+fj8iCFlFXqNsBtJp65UVcbTKDmCbhUQavsjJdekn/
+kLhAZz/n4ZqCLh9sc+cQ3ISHePCDsOhMtzirC3hRUi7NcX7Le5g3hoZj0v34LnesaY5rN1YnCdd
9DambT9+b2sk/m4ISbEPnG+/r7cxz8aN51yIccDz8FscFM1K18M3mAZCYgY7y7WC5Z5biYsuzYg0
/Lf9FPxFimJ0k8OHgQ0oD1sJZ0wkkQ9r5rfjauJmBbOWe6Bo1cLMmZub1tRvOBzcVCtQJA/JMwJT
6dEwUx3g5bQ0/Wc6yJY4ExivZGbg+bFq2/o7sOzp92k0l92SPVvRTBgclCvu8SPBguVvYa9K8bLe
heESE2Fm+tha5gIC3JyNQfBGsy4E3qo9KRwUQ1TIuad6Eck910qn4j8tMkBpQTKBaPUbE0BMYzmg
MCKSycJOO9PNtnQ5gHS5KdOxu/WaWsH9FkYdN0GbYOYnePNdgi/M1eH09091qCLX5yJGNpIXkZQD
qjKYxtnCDCqYFp5E5zrDmuy6ptEQdamAOV/ZbhtDf+Jl1EN+gwdrzGY4np/xc/WwNnYle9GMSZI+
8kSZay9u8/cYZkwLu/pcX1izvIK2KHGjKDlmEw96sq6QrFxGKw5yGnOv0+BkuXS+Hl/LjmAQ/9/+
gLcEXJjBoD2i99UOb01Ayh0USdvVx5JMYOqz7jvx/XxpM61mMzBUzKQzal0cYbGUC0RSR2yQwEnm
5ULnzzScLe6mqRkTl+rhFjXxsfTGVxzyzKtpIEspLXNVsHZ6CBmjkQITeqRxTvcSUpRDi4T9yzYS
G3rhFZA3S98TRwETsNWpO2DTeBwoKGfKi39ApHC4rCdODfhpHg5ALDJGOn0MkF6xZqkoNxERxcJa
MjOqbDk7MurHauROeTzVAHQw7Imju29y9c4MNqnKlPuwXBLizvWINeETJKjWLjTkz0NPKmgLQesK
bzuYa0QLZ6+52lhznQVV63dF0h0rUE5WAKyBR8hhsuzrEnlwudo5bfiYK69eGMQz/FuYSP63cxo4
SfMcuSm3WdvSrQmmYqMBYLnKPG9tYtyPDR4zt7w0xRYs+gqP38USv3K2bGtByFpE16hssiN12cHA
niVxqhwGzIDVUZm3MBlE3rkcqnUr8SenqZekGTOtbGt4pW4DmYAIcYTv/B3eoF2w8tn3Ch7SgMtU
w2o0SbcOcdg5PwHmKmoDxVUJL2gYlKsHgWeGV7ymFWWyH2K4ur81eorAtYavb7Ct4XdfrjxJqBr2
8M1uE3h+R6TRC1Nl9jusBcX0tMthJ6YwZDOzH3UFDzLP/Tdx9NZE0QG+q3xrFOLBSUCqTVTEC6Ns
5sxqZxF4yDSBKY9Jj+CSxzfD9F2y6EBPkoaPrTJZ1EnPbMjUWmqaKO6Qy9n1z52a0kNK22ZvChz3
sX2Wv0eeNtvzPTqz9tuZBYnReLhx2/6tCRXdStKYHR+AOSnjJWHPzEpD7ZWmy1k38aZ+UGFHCjhs
suSlo3LpOXnu5611htbAQsMZsrk9eUeHAiaoHh6MZajArN2db6O5SWatLOD1klE7OjlUdR3AnF5D
VT6SHTNlAyWNXk+iOoDgv2RBMNcl9mJCU+UhNt/ekjANs3viO6V/zWITdi+thrHmwu175lJpZ7I2
0Be7AbyyjhRv0omo2nXV/8IR41bnoPV8rB4u0dv2dKw5344zY9pObM0UAOhsakt4MoauQ64FcLcC
iWNl7YAG1AiZRbctDwdhLqyitUoAeaAhEIc3IXzbX2CnHP3Dah8hK11lK8yjm7Dpn8YwRBy4HC89
69iochLzgNORVMdGg4+/JzWYCztkuAav51txZgmyYeUBzMc7t2nEs2oZzBxdRNYd4CKTEGfDjtyE
oAgujPuZqWUnCBgzZhBrZ8XRUF18T4AuO5Zl/Pt8NeZ+3FoWshP0rKRe/iA8SnBQg1t5tMOTZLeU
uDczjezcACWFCw2PVxwBvkrDW97IIn8AsZD5cGmLOYH9z/mazBVkLQ8CjDdFXDSTzoFCh9MmL8jK
REV7GzruEgRxJk7u2fkAHvU6mC52SM2C4/GqiiFEz/Q0rTMyfOMK8weHn2I1SDJsk6DL91X3vYN3
JryGf52v5kyH2VkCjnG8rszb6KcfFzDozkS6hxEzu6wR7SwBuNgyo7tSPvPghJ9p4Hqum/Zk7Mqr
t/MVmFnw7PwAWoYK4QbhHGgMknCWdO9IT9lIHKmRbn+Nl0p3VU0QlQFjtXBamGuy00L46b4gc5Yi
gSuiPymyDNQ1xbM/3wgDGdyP81WaGXo20hzMJJBXxZAcpJu5AUKQ9XSENgXHrVxlS8v2XLudavep
Fnqq/B5OwsmBj1AykKw+mFTBrVrhODKE07+Bxx9go/K7mII/l1XLWhtil7bZWHPx3rjdsJ186q4a
5eEoHw3O+nwRc5Wyjg2cpFk4eoFzwJs20EID26lUQKYkTnufRw+6Jnu3E4/96RZ5vsi5KWyL9GFA
CvCU25rfJ0jFQ2YgDpEkrfbcKcq1rLtsMyQ82mT1ABnlIL21UnD/TlT8T1Qj9nr+K+bGpHW6QJI0
8bNcmjfShdVzMkh0HpB9+/O/PjMgbV06V3GdayrTd0OV3iHgXm4DgXx0SEeXKMBzRZxOaZ+GY1g0
UQnZU/qe4pyauX2y7yIkuqsxqRfGxlwJ1rHBAAFOxnwsDyyrmj3R0tzIETZ4HTRX2/PtNHOktGXo
ivtRn9Y8OlQ9oi3JCXM/DbskOt2QKwdE1TDYXrwO2Zr0IVQ+cVIvfVdu1m1J0dTfcm8xG3JmRNlK
9CHMcIEIVHsIkg7OzxDAuwoX3RS6vMsay1oOdJPUMaLb0UH59G6YknvmQfP60U5sCq/HkDz8H6bp
XO9bKwONpgqZRhBEE7cLtshN7q+pQu9DaLuUMzXXYtaJQfeO6M3odIeqKaprjcAYWYWgD/97vr3m
amBNcZOWjhMKrg5CIRCNGHt/71Xhd+SM9Atn0Jnha0v0gCdP+VQSdvDGEeuljr5Tot4BqOnWBmKN
jxvReAr3nK/QTHvZir2ocDtZimp66xzCxC0p+hEvRrwyUbpwNphpMjsNzwMHqu6SWv6/swFO7huZ
DmbbNfT7ZVWwjgIqqgrBwyo+8BTq5Er47HpyB7KwnMx9/unvn9bEQfqDDJpJHiQtZLaXTo0JorES
l4+hX8glgvlcP5z+/qkYbIUlnMJLczCRD8qBN6z94tIHJzuHg5FmzDlV5gDH+d9QZpoV5BhLS8ip
mf/WMnm2qJ1NDhUtoEOHxBTNDbIfSzBwC3owXFdrXy9ecedayJ7ZauiASYnHg3Jh9bSC36X/r1Cl
txB/m/t5a2YDvB0KAGjF+xiMbzkcHTf1iGPD+SE6c7G0dc8q0Ck0fn5/AHEb13Ei5CqL2uqOVwD3
ltinWij7Fk7GMwPWVqsmsWiGsQ66g/aRQR9MHrQ2/ihuHE6WiMdzRVi7OEA0yoSglaCIUiG3F2Ju
iQxfV49Pde9U9ffzrTZXjDWxkymsuYyz9tlz0BMsw5PpqoOB2A7xyfL9fBkz3W4rF5M6QTL95JuD
F8OyphpG9YZkm2HhzDb366e/f5rVXt20lYs41qGaegDVGT2MGab2+U+fmXi2ULGpkAejm6I/NHAL
3DZeq/bytJumKTwo8okvSSTmusHatU+XlMATTB+aJPwzGERzgr57RXBnSVM1VxFrZqcQj9b9aPj7
WGA6QBKh1lHtP5Lcy24rP1p4w5zrC2uCS1KPGSSqzUFO/RVxeQzDw/Dn+a6Y+W1bNhjUyAljTo/f
LgYP0XE8fwhwyhb26Jkjga0UhLgdjkbak79OXw7B+U0uvb0jgruPgibWvwLmt0THmKuKNbeTwS3c
QYoGR04F/vvp0gZS3T+XtZM1oymyWv1oQpy1cZ1hT5Bw8hS38dINae7TTwP482zrHEe3sWwOVetO
HK+to8s3bVVcKKr6S/s31mmrNat/Mqylt7x1pseTtenmfNvMXJttMC/BwgA281D/rEBHaN1V3HTU
bbexOxrkXWqvjLpbRsAx3yU9LcCz4nUyJWzls6hLLuofvOj/twWDNG07UHC8N6QgJiteJnTT5ell
Z03XfkzOnMofkSkbPhgKiOBawVIt2dSqDZY4FV8PANe2UADDW8Elp3Hf8toQciD5AFLrhL3q+bIu
slZCf0gE9TUwZUiBg8hpLOVO0e9y1E/5kI4Pom6qTUay72ZsLlu0iLU06lwidStn4hf0dv6qcfJs
h/vmUhz36/YCaP+/3S00PGvh0BU9eCmM1dYIegI/G0TNEhz7NGz+Phq6toqyMrIiqVNHD0xClKJ5
8fhxskV4K9nKqXu6WAbh2nJKmvp91w10uiV1fNVEkJ/FJfzzzvf71+3k2thfSkMHt6SaPiiQwsS9
dl0d4s2b+HRhhZ8rwF4XvabIslwXh0rxDg4oRf6ODaVemnhfb7DuX3JKuLxwr5v0L5fhctdkEQCa
p/NBHjBv1fuL+dVz1Tj9/dMCTFJR+NL02YNWRKT3laZxsR2RHZxvz3fEXEWscAVyeQZdgLh+gCRs
WH1s4tqnp4dpiAD8iFyfL2auHtY8rwInHR1VFLjz0Sm654h/6Z0niyJbOLrNFWBNaxgswYQV5svw
WnMx8bQOY7KZXGLkQkPNFWDNbKk0+BGMFIeMV/RaBbB4DNM8WlKRn77zi4n9lz4SL2Gu3yE4TQZA
yf+p+kLqP1mLlPKrNCz8ajNMOkquJj8YnPuszp2fY4VJs5PgLL7woU/5riyDpkdua+MSfzNk3J1u
DJyI8f+CBtnW9LAG306IJTtrb4qACEKaR1Hvk1Rm9drzjB+ve4cW5X2YsQA7CBI1VfrgIcDMdrBU
6t17GUY5fQ38j2cpJOjG+FcInDTxA3SFLYIEgtX1VVD6pdg1SMxXR0wHmG96kxuIPxWaEGcfFTcy
RHCk58m7k0uXXSZsAd7DmiwNd2tV8zR7B28i27io0qoFtxyXqd+mbIcVkrPvBtG9ulk83CGn4cf5
sX06DP3VdSjWmkJcI9gGzxh6TYv6hwJKAAl98kfbI9XlsgKsyUOQg+QWIw2vqwRqY4hVfiRE5rAu
6pai/V8OblTBnj1IUy4GohAJF17+zhxqihWArHJhdM+1kDV3vCTowz5F9FNTaGZPFSBNXq7zU8Tv
fBN9XQHf3hehya6oLn00kYTH4opKUSKpvNdLDLUv993AtzfDLmoIk64W7xCaemTjBCMfV73H41cn
TtWejQJuzE5lns9X5+sG8+3tUTDAveBhXH3TRQlnHTEcCUiqW7dDzPKyEqz90cCqOE7EVH0LmH5t
hmFax3I0q9y9TJKPJjvV7fPWBfBA2hiZvhJgTtZZpvk1wALV5rLvt+Z67Oc4xpVj+tonUI51KYwo
EcqHlViTyZfzRcyNKWteywyOa1OChz0JS7xH8L9/RW0SXnIMRetYc5rh4QFh7qH6Rrw6X1Vw9t04
yeKz09ynW/PZC/XAs7FJX0VbkasoG+HvRl34CC+MnrnftyY0iwis26I8fWXQYl4xnUUc5M2kejzf
8l8eSkC6PV3oPg2dqvN6olWavFTl+ExEMnxvaHnrOHBTqh3lbc+XMlMJO2nAybzcVNjLXiITZHei
6GCjG6bxwhSe+3Xr4meKkkx9H8cvHOlCW2cQQL94kl9ynkILWdOX0RSKqCKIX8YUcWFSQkpJe707
3zAzq4+dJ8AERBNjxROw5ZBxVrbyUABKuXEi2DGfL2Gug0+N9qmDM2A2YGjdRy/wnvk+ZP604ggZ
bgKJEkYQe/bni5nrA2sG06H1fC8pm3vZeql/k3UgI25ZHZqLrsfoBmsW6wJaLSDm4hfZ6HATVp37
3sjGLJ1o5r7fmsZ9DYaALur4peJhcRWroPs1pI6/IHo+zaa/zy2+nRgge4DgYbErb7Ky7jcBH4+D
fw/Lmmtk0zwD10I2qYYmZ0qvzvfGzLCyUwN0TGTEIZt7DUC0uwGmSCCBOhh+tEDML4yruSJO8b5P
4woOMR1JSRW9uiULruopLnZu44BpU5dLhNCvhRGBb0d08K6Up0PHihuvoVA1hX9YXh+QUuFF1Q2I
Ms8kD68V+CVVya68kK+KSf5zWQNak74fdKNjOCq8g6Yad5sUboVb8IPyTRYiULc5X8jMmLMjPqQi
4IOrmL5ySb1f1eAND37EFt1f5nroVOynHoLBQdZS4UcvpWh/pR6HjVkZvUcT/Mwu+35rzgdCUqAb
cvaS5Fy/nJQxbSWW3k/mGsee710J3oTHxM+cMf/aHZHKseqrNFkaXHO/b034bAIJMzK6+GnkiUKs
+25TlJdFCzFyrV0bIZZWTEgp+AlcIUD7LsgIiIuahYb/2pgRl0Br185SxiLtxOInwUV/RXm5bvvh
CqZ4cHOGETrEffukjXZ9Su9yrDLIRftxvsu/Ftifrp//HVQdnAW0HpviJw/5TxC7rhgJHtK2vMFt
poOP2bAb/GHTEvmL448LhZ76/Ivl8y8LAGDActcpxE9kCF0BQapXoYQgz/GSFUDVZK3S8S3tT3RI
ngJlh9WhSPSOesPSnWRm/bbl/XDNHoOm9sRP3bX3J6G3Lmi0CnnxP5xdyXKkuhL9IiJAIAFbqCq7
PLV7sPvaG8Ll280oZpDg69+pfhtftVWKwEsvJEpSKlOZJ8959gB2o45c4/M6L3VgWGeN11Zh/pMj
26lyO+8eAoTPTdU8sgwSHgkZv/ceUguX11VjAirG3wZlQ57bvL7pOmZHUAYXwO1BjW7b6MrtYDmJ
6+ExXb7mIfjaUHAIHiEeKN8uj/6nxvnZmVDuh7JbEdiUbfm6oL35z3GoW3moxXz4YxN14cb9Wd28
GJiIK9SefFBNg37whWX1TjRwUtQqDpc/RnPTMuUucfwQHDI2ZycUeTOIw9cC19TgjM4bhET9bT5d
VT6DmudZQb1z74fxnJrI0ynOV9c++rzZFsOpyP8k6LnnNSG5h1LLa9eN9KHibNhS2Ye8nHJxNE5C
/CAR4Qn7IbIbNH35h8zKPLLPJoisbzt0Ksm/XdEZ+fPEOxKn+mb3KPdCgtzeOPjZWD84VDAhQUMJ
/DVHeDkvCtjyViZ4yWw6Qyp8vwMDrbSgA3RsgjN8v7CeBQuGfU2MvP6aU6rC9kURsLUtMANxUR9L
LP/RPnu9ngPfevk3nPfyE5ukisl3YJmF3hzzjp3VA9V8QwT70fjQt0vSL2jG+TK3nqGD4/y0+2wm
8t+tmBrmTe1CvaON+3HgeNefGx5Ak4iWDvJrCpz48i/S3MNUsezJLWY6+Zy8MZeBd9hKwVSEBiIv
9rLRe0qqRRqsWzeREjBkfeeOUy7LV9lP/DCtKMLP6BqPOoLQAdrO/17+PZozoIL1xwEsi2u7YBqa
Ltcsrw5gWmjvkwUsJ5dn0PwQFbBvz3z0R0bsU5WlNIz6ahLRAPLOmEE16AsLoGR7eSLdT1Fe/cKV
S5euc/Vazv183bkQXyd5WUb+AHTE5Sk0DlIlyQ/B0IfWMbj9tpnTZxtIsVsq5o13lQrSB9WgAMHb
aJ+QEh6PDIf35mwklz9dtzrnn/Thrsppg2ZPr65eQ55X32S/5EfW0yrePoNi7OA7zvyht4pXLn0f
WM/+Ho1B3REKMY7BH2mM3FOMHGJGmSgmDw99WR4kOndjOjkxBJKPyWq1UUeFIZjQ7bNi5Wj7LafR
mcJTns/orEbfVB3XkIwwNRVo7kWV+H0sgzwpXTc8jZBwPJyZiKO6toKbPyQj1roku6Wc1xiHgRw2
bb+Kt4eQbxdIX3pvQcjYz3YREABM4E4CNOYajENzwlT290QuoZPBJE6WZPWVdK1w37t1vcevMHVQ
afZF5X7n2QLSuNUJfs5WWn5x0nGwoxV/G9+AKtp+gcSyNaYiOWGznauB1f435kx8CyjTQ8fNf00Q
ihcz8HNAOgUoKf0IOhs4Q8s1CsHo1l+xcAvgJtfK1+LVXukXMEu0+0zM1pHQ3vtx+RDpll+xcDJA
7reUi3OCFu5pnQMRj3DshhOqMW5XMW7PtufUDwrvDvJV/yYNie0B6RVSQv1rHtLX0AZh3bafoVi3
CJYEk/XJS+VMeX3gYPlfd6sbeIZfotsIxXWDshrN9H1qnQbAwW7Qq+EfOtfhaTRnmckTaeZQgfXh
XHht0Qnr1Fboky38FFqGrjXck4CaEnqa3VbB9Gzx6iAXQ3IK5rn6Fkga/HtGEhgCNk1YoALpRV77
jrWu1qmb0QCUtd2xH/EwExYi0FHiEX15r3XTnP//we0VAJflQzFYJ7AKkDgZarobQtBx5MP/79fS
kJLQLZZi240NjHI1OPIFjf+9HUPYARV4S7pFaIgHdRt+nvjDDxFzD67vvLROtJxRkZTFvcysfrfY
U7DNLFRcfTe6dGob4R3Fsg5vbWAHt04QmmiHdd+vmHfhrD6Xa5CccvA2HagjhudJ9mhdg2T3xj1Q
7DqoJzCiQfUdLCU0ASBz4uJXhkXbVjZU2ZqnBXJLC/pZ3vvCzf+BLAi7GnvooV8+qJr1UUH1QkLP
GlVJWkReFzouerVLZJeWsTuC3j3bX55Ec0pVND2bPfClpTP0ORdEa8gJWqIt7i1/alZTWUYT2qjU
zmXqk6bpSx9TtCv5OXeAijcDvUuB774Wok7/bdCVd0Pz2pCZ16TiVKrnBZIK4GH3lxfkkthd2zoF
ibtine5AEtjnd7xGZvCQrmENcvxxSXq2q8pidA33i27bzv//YJZ5J4c2WKflBdST1qEekkcrrYLb
bM5NM+j2TDH8AYz9WVe52LO0PjflBSDuRQ7LcKh126W49AlC7Qw6wLCZya+8dVc6KAOWrqyuRQUG
BJrkM2Qn5poeoAAzW4ZzqNsz5TJYmrCe7DFfX1IIE1jBekX7l8prjyHieqiK3rj0R0fabZ5GZfLt
cpsOaIVP39OgCA92SPe2COd7Xjd3VWtEVeoOguL0Q5nkXUnX5DQ7vrMLUe9cdnKE0sECYQxTb4Fm
EhWZH04Q6uJMLi9QoUOjoYd0Zn1OPREybgyBVXg+GiLKevUcC6lLtABEUDAun5mNn7TpBlJZfCHe
GzhlGSanLrHW8rBm+Amjm9HZcLJ0K6T4e76maeGQ1C0gDIXmBWgyVPuJIwswLyZ+A90U5/9/MHko
btp9XzTWqWBj8CTPrxvPR84kzUxUwxqT/wtMVyYDlEOhyxDloCHhY5xMI5jQZ5dabmfYCI0Jqsi5
UpZ2Ad0ScgftjceGlD8g7kp3kG9xodmNyk3T13Oc+91x5TL7eXnzdSunmP2AXOy4NEF4CgrLelkc
/8dQJc2PrjPSLGrCvb/AdGgMFEsLOOQk6105UNBRAvYIbbDD6mfbMikqzjwIeAG4qJ389JF/36W8
AVuXjQ7gGlBkw+Z8fgD+IuxtusYfwQ5PjpDmarEVZ/44PzXhdT9fpL/IeoEJc4YyodX7kvvz4zz5
7q4Q3itPZwDrQkBCNvlGoiLp3AaaRVZnBae+hkxM6xU4Wqmf7rJsU7Os9xdvr12Mki6LSyB6nkH6
g7jTfiTGt4NuFxRDD8rOQj5xYsCIlXYZCxuuMQhMBavPjeFvrt7RH1i4kuR0toOyxnM95fRuzFHW
22Jt5I+s0od7CuINIOEVITmChhL4HgtirRDY2IWriS1Xtz6KORMuh6pYFuuUC5RDd9DAKVpIxq+D
CSCvm0AJ6KfFhe7VOQ1X1tS13gJZgX49RUxs0mfWTaA47caeS7dE9eOll664WsuKXFuFiQTy84QG
UZF0LCmGmtUzucvr4b6cUVQRDUqNLBn3rkWP/eC7m15uf1HwEoTbYdZY+T8EbRfZoUlXf4jCZBKe
IUrUrJNKwVsW+TIMztC+oA+wefXTch3RwVoLU41AYwsqpI7niUOK2vKPtl/m+8SFclJQoePQnJzW
bYZiy+XS5DYoR4IjWOXSHbL3kFoQDdSRBerbAuJoIHMxscbrVuv8/w+GVwZkSmsSpu/Il1nhAXIp
NLtboUlnInPUgC5ASPbfGdDkKxy8FoPjOX4mdnszJc6XPG/vwBp5WKbuyL3x+wwVwD4JDPmHzx8K
RIXbdcJDkBkO6fuSAZg40sCNapE/DPU6fONJX+/XIr+ea4jOGbyHbhUV4/fgpmYwBwVHbwUvKGnz
AV0RfBu87y9m3s7yptxZO/JyrgtnIMKKc68y7Y/m01W0XdfZOSg0GHIdVcC/I5qu947rpl833esq
C+9S56CiCjNI55TO+gaoS7IDvfT9mhqhfLrvPxvRhwPMlsGVeW45Lx3pihjKhuwGqpneNr+kNk42
K8CUBdTyjn9oopiFzmtIaLjRmpko4zTXiYqjW+SU1RQG8kIAcfXO5BB0ZdW+485y2LYHiokjTZ0z
JHaR4s0hf2Qt1dX5+FtJsdEz+YqFe10/OT26dooI0sr9r1RWuRfGYQUWU7m7/Bs0YaCvuO/OC20H
9BnkpRkhCYgwNokWzw6e3H59KzrXxLer2wzFjlPHY2UCuYN3DyyvEbLKwa6t0dNfL6WJd1M3heLG
Q3RIjXnPyUvlrtkVX8p+Dz6KYM9bYcJla0xCBdjxBhqrBDQ57wCTd9+9vgIXMtofluPlvdD8AhVF
JyBBz+0mcY/nEzvY9m+PhlkcUlx6lyfQbLaKmBPSg5hW3pOXfnJfR0g9xh4FpL8avWZX9cbWFt00
5/9/uDlyWedu53r5P11Sv/BaFNdTT34G3lJd06nKD5d/jG4zzqv4YZazJmQwdGFQRHZAh+CVl5SX
4JkxtidonJ0KhFuC+ixO2wO3Yvs/OgqdoYCHEOcrcAlas3w6S6rGkMVsTtt+kGLtgEkvfZj2+XtY
tt2Oul6/q4qiMbhu3aYohi68amGQUfWOHl5IYI1Lgt/gCakjJ4QaJVqmTXLpmhhLRb2tNBcZinfN
S1vKa7/qTmk+I/wp5WFOGItBx7atDgzez/8egM5msyshIfgy9RIob8gWR8PamwRNNL9Dhb1lIWEF
y+f8vWvbMkcLGNSLWpdmsd8V4YOT+9Z+GNNkf3nvNaav4uBKbvUhIE64H0Hac03SYNqnazkcWjcz
IS91Uyj+vIQc6krwrn8BmE8Wh4HT6sovZMFuF0J8U9Sjm0WxfZE5RVKKwj8SEAYixAZTRWKfq7d5
ZbroNYb/FyaOWpQ6HXdfoOkLwQaL5UdaGnmNdKOf///hWgkQuxI3T7wXCtTH9ObaZKY31II8xyYV
EI+oeDjbDbI68xMUR9KpzrzIbsn/k3zoNF6r3vAc1KDBCVUMHuw2FLwOZf3SV85Pbw7GAwQVw+9j
4pSxnwLZJRz31q3wInXcZvresHo5JFn57+UDrVtGxeHjkY4+CTHyl6VuMui1dDc0hFzWtsEVy+el
WJJM+uzI0/a560E/NIfSJNehOcEqGK6zZFdQ8IQfAfLiEZl5sj+jByt0hG4qURIVDDdlKBa1bs5e
OnRIgJNZujfQNN4YpKjEtUMPzfQqr+uXxB77W2i6dt83tzAQFfxW8bmra9TaXgBMXQBBnFcBvW2e
bhJBg7TueVc+ml8Q1Atd7eI9cWokhBnIoMBv6eeLwSx0u6uYt+hylyP55b94VQLBaFnG9CyyDVUL
wwSag+8pXly2kIe3moy/BJODYqPlWgzy5F3gXW06+yr8jVuLXESB+wkJAZcfCBDUxZVv2d76c9sE
iuVSt8azLywLdLp18jpz/PE7Qt7RcPY1blUFvU1+WYI8wy/fXWiPJqCMc88UBn4zR8MMW4shd9g+
zIQZD9SnURzYkxW310CBDBzHxDot7Uj/QAXRB/MtpE2G0tlaoktkjgcPT/8Nq4fpFP+Xyq7POE/t
d1Dn3ghLvFHfGL5/erQwtmIbDa8rBhlz952N4kG0uPHGZSQbP1wxDDsAUwTwocu77bb2jp2/mq2l
yRvpPl2xihxIOgt0dO57lvEuGgLUlgIQKm5bc8XT1YVclhm6xe+rLcCI3GRQu93zoB42gT6w8IpJ
TIxZPqlX+z1YHPe4nkEM6OMytWXq1kbxZh61XWCiLf47yMIWMjDUjX1n+mfT2qhhLC9CmS5eb7/X
QzO+VcxpH4aMBQYw4+dBBvHVuFXOmbfKLCl/h8F4j9rMPSu6eTdI4D0qi+fR3Cb3VPb3Uwd0q8zo
azebSDk0y6Y2dbCl9myxBGivGYCI4AUqVjkEHKJt66bYMd72dZrOs3eCNI8X2x3qoEmVGoqHuk9X
DJnk6wp1v9Y7QRFsBnYVHPZ2n79u+/LzpB88KKG51019k/5eSjaWUJWuyE/0SGdb/A92XLHkMYSe
ZLL24a8zf1Q0SyANqyx/3/btiiW7GQvrcmHslNn9BFE8CC/xTpqg9Z9Wu/HpihmvxRqEEAgnp2GF
8lcd+L/YuUdvcfkLmXhxvfYMGPIVgg9CEsOzW7fVinG3jUeHmRH53noUz0iOVqFj33emnIHGu6nB
ausLt/Fsi/2aPbAS5XXc9f2xFuK+AIVUNbY3POOGW/ZTz02g1fDfc9VB/osWYKx9b8rs9UzrU9UA
IrXet7CcwRy2CbuBaRR/7fduugrAHd7DrgxveiiCX6Urm9PImo28u58GgZhDMW6L2kgU+kKCsa2O
+olEKX8ly5YyGQZXjJtNWY5e0FbunfYmT0eI/G2CLGNkxbItqC7SJZQYGbD3/jAWz5usTg1ZSQXh
8zTAuD0Qk1FTjW+iYtQQV5zX9K+eLHy0YtKLIOE0g798b7HrRezlnEd9/9yIbTeGqpIwcVB0EaeT
+yltj3JtT2nnG3oT/2CcP/t0xXZ54ID4zbPl3o/qO7EPo3E37IG2jZso2yGBvX9gu2z3492LnFjs
xE7u07iPRPS8KWdHfLVfo1+WNSQCa1c2t+DWAjrvGaiJfDLlgzV2oDZr9FmwkjDB4vVN86WCGKll
Lz9JbUL6aLZebdSoqrSbi7WX+3BCY22VZEf4oQeQk+3Wmk+G86W5YNVujWzgcPo2NknadRUVDWmj
PjdJi+gGV2y5k12Yoz8SG5s6ETrYzt3jBj+qW3vVmK0aHA/1dL6D2mnnB0EFlbiJXAs2mvhFdOvv
/vfGzvqkHLMRS1PQ9zp7aNp7GrbQgt7m2tRejTAEzDdvB5iHXJAoSeUvsqTJ7vKdpFsexVfXIKUd
Bo6z40jUi/I5cjEH7cL95eF1G6uYNoF45sRSDG91P5r5p0eeLo/7OTkJ8dWWDK+YUJzzYVLiuf5h
751bQHarnx6Pya66B4386fI8mu9X2zKsuV68gcKD+QXEY6f6EM6mpdGsvNqTMfdlw9Yav0DyJ1Ac
RVlz6k0EBrrPPp/UD7Gp17A29+ks917bzb+DYfTqGMq0ojNcBrpvP///w/guesZtKRq5X5Mp4uFv
CswnyrHb3gTk/Ks+jE4po2NFcWhq/wglgKi0v13eTd0zSu266Hs+rm2AkQtE0yd6/yjj8ep7eWh2
k29YGt3SK354sAun8iEZu69RMUtD5ObDjbZKFFuFHnpnT0sNY5KHThxz0UZLl238bsVSGQ2HsPHP
gwPUYr2yjYGD2mrRCwoMUIrbK/Ovs+VbaBluxc9hORCWVeLkIZlRyUHqbO/6wJNM/FvpyB/zAFYn
Qt6dcjqsk/vdGdZ4sExJU81Fr7Zb1J6bgg8Xv8Urfs5OF6flvshZtE01Ez9JMdsV70g3FRVum2w/
8tu+MKQPNE8KVamgmTOwvFs4k2zJfwlOv4ml3lfW8uCVyXEKiAH7rzn6jmK34Bqn1JPYETLe5fKm
yg25TN2yK/51CbumAUen3NuevyetH0/+1KNPsf5+hsVtu3T+OJoPl07oBOjT7fGcKJbwKbW6Cmeq
qw3GpT2siunWZEyQR8HFw4YkgqTNAcwvkWPxyEUjhuUFN6Nf7Xvpx11m6ijUbbpi0JZb54zM+EFo
V9xxiLWhMwfURVHCvgj/6+ULVeMH1BYJB2pZ4yxhEFKIc2X4SFkQpTk3vAw0B0ptjwgDpy04krt7
4F4jYGZupe0arg/dlyvP304sbkeBcN0H450nvrL+2CbPlxdFc1xtxYpZDzKMasDQbk7269jHM+1j
dBPuMmIigtItjOJ/szmA7oWD4xTU8L2/xSZRe+KrvRB2zWs6CziB1AexsZt896vSsOC6T1aMWAa9
cKiLy8Gvklhac4xeC4N16YZWXO7igasFdWPgBqpXp/8mqeHa1I2rGG1aDxA+PR8/m3b7jsqdVW6s
AqhtDRNPwDaZYAPRFH0VzuUOyhn7LcePqQzB0lvAayGw0CgIH7wWiYbhzbOzeBlMtZfPbYepHMHQ
dOeA5BSYwf3V0teyem03Ka0QpnYx9HNRO013XnIrgdBit5OpCeKqCf5YqNhlLUruJRYuxAnA/LZ+
Xp360NYsrinulfvKqm6GoN2t3a0I293lvfj8BDGVGlimToBCIraZWhVKlIBnjCaxdd3Q5/9/8FeJ
A0zOHMBUh+qY919733B8dOMqdiq8NZuCFeOGlhv5JQTd+KaEOVOZgKuGTnIluBdB9V7JO3db2MFC
xUzp2vp8rvDFZfNApl3ODK8F3UooDrQEKWyAZ5TYd/Z1PuOwHy4fCs3blam9CgLnixQpBoaC5cN0
ld//cr7S+MZ6THemaOZzHwSp+/+eDjIF9uoFiCSZfJWQeCrdLvL9W+lTQ1pFszhqk4JbAKEJgkIB
rDUBujSM/cxUEvoj//Z3PpCpDQpVmCYDZGuxPjG7amLAWg7NfXaAmtCP5cude+XGcRZ9v3atyPt2
m/68vCu6H6S4VNpPs+/7WLFqOPriTgab0tQsOM/3wU6hdc27EPJwe9qRI66CmyTYeAWojQnnVDIg
pYnYu5W/k77Y+cz0utKdH8Wl9jBV6OJCtTrohvuAg8W0SPZ2LsF8Z+R/0biRQLFbt2so2snP2xwO
cRek92EbxqQ1JXV1G6qYr+jLrGYl3OpCoS1e2UO5F2ljomXXjK52HbAqQQXFxQI14UNqpdFKv286
h2rDARddPwiyYlPDGoCNa+hpGV44nz8ImMrnO615AMoJjCzH/mZYR3DgV08SL0Fk6d7p2pmgiX+e
q5/Yr9pzEFatW1YV1oZ9bQ/lTfrqP8zRlfXk3jSH4ib41txe0x/bVkux2rn03bavMVXH923+hZiu
N83Z9BWrrbOwDqw+RXqRu1FBkxgU8KO9iR+KMLXfIKeuX5QBRl/pt7x87/JvNv/n8oLoPlwx3BW6
E7ZTYeg5rKKue/PcDD0lBs+lG1yxWAudMG0d4i6zvHo/i/6qWKY4yLY995ivWOzouCXvevjFdgoe
fJfv3dk3fLnGXP/qKBBctgBziT2RPAIiIAKtiMGs/iScPjnuajsBLWROUzSJ7ft/RJy8ltfjtRX7
+zBeHx75Hb+j8Vf/+C8/Xd7gP4mzz6ZTXq4ShCK1fX7t2PfiV/JIRMQe7TYShzoSp9/JQ33f3lvH
4t7fJW+mBi6NO1DRVlNqcQTluEtD3B1RUdphVNH2C5vPj4CJm2gYz9HJZz9NseY2TMQoKzDsVsFT
2t3xINw13dfEecrFFe1MWTzd/aQ2HFhhY/tQexP7NBcxpesRZONXZJ2iYJp2YUC+tDD4Lpy/upm8
q4PkliRBvNZNXNdkz0roRS0mbg7dwirRduOAUchK8ClkeirS3ZA9pvZjl2/CvzCmXAaJ5AVCg07s
uc33IRMHPJUNz3ndhytXwVhU+TSlAgFCXoW7znJ3vORfRXsjWbtJ8Z0wtfFgGvwRMn+43IE9v2MZ
6MGbhN9CkGxTvhIZ7v+GZjTtfasSuCuDILatK5puylcyFaxFB2iGWBzWMmc7kl836VsR7CdTs5rm
ElbxWG5uo3BUjWKfeEmc9u0X0ZCDrCtDYK+xQXre8A/xapM3Q5B0Zwcyx46D6sUdXeqIDbfWEjFh
CIo1oYjaWjCvhDtrcV75Ynwk7fhj7TzQ17v3E2+um87Ef6JbKsWLtxUaBlsUTPfZcsv9u3w95IXB
tHRDK4ZbLukwyVLi0g9oFXEUwA7+0lXgJS6rw+WbXuOz1MYCBIGLPYMlYi/kq+/eS1Mrou7TFdNt
i7pyh3NsI71vS/gsuvvOxDOnG1rx4G4FXjbI3Iv9MNxZ7rFKHquNmSEVgTU1FDQaDr4aLZmhdTds
q64zFW6VyyKvvPMqE9cDC/u7zzZlD5kKsKqChnbWioFpbu1oP+IJsjGaUXFVPIHY6wxhrr237Cv3
i11tyrczFVIl0rZwQOuMACzlBydwbtbAJLCrsXgVU4VbNvGgIIYkDflarEcrvLaCF188gfAzvmwu
mrOnoqvGxpeVBRWPPQSN//Hy9WFokt9TKTdup+JLQXV3tkb8AJIkccaSWPS9IYLUrY1ikCBMSgA5
b/Ewa3icWLUXQUc3yufpQRTdbvGYqQylcdp/NQVkaAWuwxITFeSQV8sVY09OvsaTqeakubJUIFXj
ga0iZziYLBueASOsa/lj0+6qEKrEdrhvQSp77zT+vyMv09jOS/4gnal6ujyDZnFUFBWDjG0CZgco
R47M3lu8mq5BmtXvoO+R7jPJ2bZrXQVSoQdtqLsSgbND4rC8Caf95e/XOG6V8FY4QMqjqxGhJL+q
kKTJUxBHiKuGdJEr08e5MDxANKfVVZzqWLZhnmdYJzCvPlAruU/9NgZe8rHJyuucz4ZpdEdJcbBQ
kuN950zIg3ThK5DnPFqCwETKpBtcMeamI4E/UBjz7GRxRqdoXK8u74LmFnIVW05kLlNfshk9rJFb
gJtuRl+gCVit+2zFvbYZNByIxGc3mYwav4yQzLn82ZqRVTgV9COFIN75dqtvh+m6l4ZL+XMoOFPx
Uw0n7Vy1+XncAQJRdxlScQVAxtPU7SryvXK+VtIkEKExYBVQ5fSjC74Z/AbqixgVr4iXP0J665ng
N5+LnhBGzhN/CI2rHm3p2Xhe/ufTEAeP35bHK//+zt4t0XcLaHCDO9AcIXL+/4dppFfb0sUO7/3h
hgzPgmQRq//Zts/n/f8wdltR8B7kGLu0j6m8yUwvd935UawVrZUurVaMO/TvoQ22ht7UxasbWTHV
EISsSJdxvGGhOQQfH6HfedNNTFQ4T9ElYyJoKU6O7NlVlzjJld/mwhAwfH4ciQrmAWldMJV8XU6V
l4/QX5doH+ypexVAo2EPxKspKff5AhEV3BOu0EhIciZPOLB25IKaLF68ykTprBv9/P8PByYBqMMC
p3P5k4jSjZiPvul65qaA5POjThzl2PSFDPk8Q+PZXYrusDDQB4o89K4DZzUpu+h+gHJ+7CIJnWmo
xMn+Q8wGFORuFiZCV00pj/ypNX9YnlwOIwVznfNz6j0Rk7Q+UIgOR30ZxJJ3T3W/3p75XHdpbe9d
z9tZ0/Ivg8z0ZWvWlLTJH7jRh+mDCYoCkz3TE/RkDmd5Pod5+yxcvnBhfwmmYu9P+XWx/F94QiLt
eXlezbapsB90aqEjrHMa9IQX4xhnmcXWA+ek+6drwqw2/DrNzqnoH8j2itrllD2ByZ0W6NWr4Zao
NTaGJMTnvomo7KjTakNaBsjzJ8tjt2kOiBFeatEy+IeErV96j30byuy6HEzvbt3vOV8UHzarKVIn
hTJE+NRBVjZasoburNTIM/l5+EdsxWu4XupWJEuDJ7HWg/9rKIJlfhHJ5Bcgg0wSBz1RgyjX6lA1
47r8E4SzMLGla246FTXkJQNlS2vl75PT7VnIXzgd8S61r2Z3MIRVuimUiyIrh9Buu7R4z2Z/h0zh
F0S6P/LQicsJyIrLp1q3P8pNkQ9+Uqfg7nmyh6X8I20+ukaaCN3galwYINq028V7apF8ufrDDTmv
yaZ3O1HRRL3X2e0oV/E0tfQta3J0I4JncdOyOCqeCLyTrVgzIp66ur2dUXGOkmWje3FUKBGdymoA
7ad4ypIkgIAhhJuLtDP13Xy+6I6KJuqkPxVoQhNPeCbOu7NWIpUrM4S2nxuco8KJmjYlAXSPxFM/
jN/Htn8OWlyw0iZXizU91GVRRynNTHwKup+imje1cuiUsvIZ73ewE2eWtQ5xaOXN25bD74TneT9c
Tm7rgBpHMkBf3cw55zcGsNbPT5cH/9xfOCo56tzTcfTXge9G4q8/xgH0sT588tXY/b48gW51FNOF
qJazsDnnO36mGljDtOojMDb479uGV4x3nAfi1BXH94M1s23n5kvRA+N8eXDdOVIeddPgNj3URfhu
DZxrLtM2RpWjjYIkdPdLVexcMrn3HZ/p7vJ8mrVS0UerM2UF+DH5rnW88dBYpL8NGN1ocirwKOB9
0i+14DsxlwB2NNeyN0Udug8/JyQ+HNE6aL1AIHre5Y4dpXb37i6B4fRrDqiKOAJnQlVQsoZPovXd
G9mILApBFwDCisGkBK6BgDt/iY0juTr3LfdPDUqPVn2FdmIfAHMxOFnwSL2mQE6rgMYS3pFtAy3v
NM7rtED/HsKF1i0Okq8uM0mq6n7weY0/rOVa+xVroRa3m7sQTXHuwUoPNjWVxHWjK966ZP685IAh
7DwyJ+k+nL3ikferfCz6yd6k30wclSO18bqydcK12tVnsLIsSvoTJFvr8bKV6H6CYvIgOeuaPKmr
Xdqhd0p4oYf0RfKNtCZ+Gc0Ef+F8KuYmFdi6dtzP6UNblFAmX0aaRfZkqtHqjpyK+Cmc2vGkFaTP
vbcGtNin5Qhak2idwhA06k6Vd/zWt6y2zXdlhjRVG6fNsjrxtHjAl8clrwE033btqKAge0yzSaaF
9+QN0IzlUdut/hSHkIu1ny9vmeZ+UIlIPcdxskLw4AmA0BHPLx5+r9PERMGhG12xGB64M8FbNX0G
T6iE5k05Re3G/ldHBQSJtQ27YS765yTpuL8H0iK5h89xTVxVn4fPjso+ulRDIwcCNiDbKkGSzErR
2On1ktmdiN2ZVl51XYPbnRmKo5+niB21VjdK4jYuVLifWVt9S71ZRnPNH9eiBU8TW35wMRsOlfaE
K2Y6Qk0l9bKpe6uH6UG2FBCO/LpNq33e1bdIxEbo23zMwsd29A3FfY27VkFKhNiuXaDA/8bZssAN
NVdS8FuWBsesrh7PL0YIRxsACpptU1FLqDixQOZF9wYukFvWrvdB19/6Tv59yTrDFJpjrYKXwlGC
WQGG8+xnOY/Gxha7sTSKEuhGV1y2HfRjVqIRcgemP/QKxSne9CDFQ1d6aYjCdTMorobghAWjaMfn
knCRxbnjzkg0k8mU4fk8SeCoEJrADzIXslbWmYXUf/BJgXa/BTSufKG/GRh5YrLiHb8EA4o5A/MN
b64/5YK/kVCOyoSU2inSYPXY7JJFzFnyDGno5EsmU2j8RhY0XsMeaiVNb+XQJKNFz3c+ySbxJmRm
5RSrLSB/fTuN7dq/8qyGiKCYazZGfhJ4/0DPPQNitandAQJYzQol+/9x9mXNcepc17+IKoSQgFvo
bo+xnXbsJL6hMpwIiUEghED8+m/1ucrHc9r9lm+SlJMAGra0h7XXokgStS59WKIsqttdMyrv6hwy
aF37PUuFCod9EHVSL9epS2P5jL4ArxqwJSsOdKdKKYxsWTNti6A2VTbkAdInWXdVeWi31/zCrJw7
Vk4m+ZfTwoNwjHXHcMCn3b2qJtz6ML1qkUMeG4kO6rk+fOgq2dbuU7ChN7WJgEKLISIYraA7Ahvm
pdU9c/Vvy/drhEPLeJq+ZJN/IH1yg0PqE6fRhRPqzKmxreL3XMjYxvX8Oof+ClLG/G4egnHvI+MP
ccIuvOWM4W0L+i23VrjMhK9ROwWFXqExbDV7+9j8b6zaCVI1+NT5Fc5xdjDO+HymdL5w5p2Z/y2a
caxajv4oVr449Nq+NT5QwfPobOahV5/Eyn8oK0O2NHJtQpvJNALSxST84xto5masF/v3Z+jcGE7L
8pctQIHb81pVwUvqaK+fwhUyt19M18fJn96bcLx+/zVnVnkLweOQVAxSiCFem1/h0yXqoTN2vMXd
CWN0F8yNfNMLvwmnXwCz7PpAX/2bsE4vKQedObm3KLzYQh45LDP+Msr5IBf3nI6E5yCrLyqY84j6
zKHM1IGXl+LTc8PaXHZeKcUqEajXFMMqdQ/o6Py8Js1TatQBINlLsdu595zs/q+ln0H53c+Vn15H
Sv5AYvCecaRSGHkUc/fUCHehfnVm6bcYPZQVeBeUg3wVUnz1azscesnT3Yf2FdtsX4SyCyjNbPjS
ZKbKo1jVoMNPv7z/8DO2saVO04rx2bAuezOC3nkh/zk9unfT88cev0k28XVqx1GW6Vs46KtIfj5l
vA35oM+3JU/jC9xkICmyt7JPD7GUJo/n9Ddr06e1ulgsOLe2m5zT3DCLW31mr2HLkugfRACeXScE
6KALt8MZL3nLRqXdsIT16nEHdfy4cHp3snH0uB6sDB4c81fCXHrVmdXeMlMN2gerTqblNVoj3uWq
tDUIETnUpcvnzNPyUkvIuSFt5izzc5X2UOh7bQK30za5Txv9pILlsXPZ9SmkmcbhwuydWZ4tjEry
ME3RGbW8hsMaAs9WIk9zsVhwZhz/g6RqM9Sim2B5TVO3/k5AC/EzZNVM71IUiNCaXcLt4RScSbny
5Th87DLcoqtk5pHln+fkLQnBFZMESZ+rrrpUozjj8mwxVYOPoQHq+vgtS6dDlyy7sM7QtjZ9M0P4
532rP3PqbuFVcT9BXgrkK6/LYG9OpMaraf8tEALCv68acyHvdObW2qKrypR3JOkMBeRpPpwO+Fqh
4lIH63TVGX2lJvJGFxYf+vES99a5gW18rRRiQ9xOc/jWlu4hYnw3LPwLWKBuTwMT0yVg1Lk9vTk1
Zeagku7C+VWsgdiVMdj6QBxxqWf03AbY5AFifxJF0yZ7XU9dyzQohglsEd38IKvo6v0NcKbYTujm
AChp6aGk2mSvZFny0yaDpNU3kolHyM/eRgITBzFVy5TK5xaE0eVwoUBwZmxbbFYN1Jese7x3dOZQ
h+FuDONbwfRbfKlj78zabFFaczXaRs6Ne3Uye9VqqHNIcYji/Xk7cz5vYVnjMidVEqTTa5hCksZE
9WOl6ywPl0vafue+/jRvf/lDBNpuSTBp92pFE6ICFI3XcoQK1Mc+/zSsv54+1wFrQhCjvZKmAzNa
2H5BEf94uo/ff/651T2N6u/n9wjZdSfs6wA5XlROHk5lVohGHD0KoRcC53MztDHxWI86ruNkfA1B
WXtX1WFzRO7/Y0An8m8b918jWAxujITU6SsxDMpr2DiNj44thP5w6R/en6VzI9jYNxNA09creBlp
0PS5DJs6BxvWz/cffuYE3GqNk3hUnWZkfF3i4RVU+f+cjBlaN3BMLfs/ZCvPDGJLhQVUFgQCSj6+
yYW/RdBO3dEQemLvD+KMmW3psNB3kkbeDexVNyxQuzqz5luPzuSvURZcQnP+514F/n9jC5PiizJr
Fu81kY+8rw+1hgzatKqjOv3h/YGce8lp9v7aTr53EFlGjm0/TONNGU7P5Zw8KS0fKxpfgor+50pg
IBuDEFEECUoexXtEZe4JRM76nkL169IQzj1+c9chiUpsmuDxUVOOP+syNN+YmbPXj03QxhZaVCtd
Uofxnk+A5Aly6mo1faAKTlOAsdIav37sTZsbz2arW1th2udFpZ+AdLstGRB6Jy3vMCY/3n/Hfxof
SbdYMjSblX5KlvY5Bd0xCt+3xI3PbuTHk/tBGAz9/fec2VZbNFkquBibdqiew4zfgwzA5ljvK2LH
p9rYj4TMGMtpjH9t3bAOqmziOkI3Oq1vB0PDPBA6uxAV/KeF4+mnkf31dCtwv0Ekxx5XcMF/WRtw
kqigaT9JUTff35+kMxt3CyJr9WIGFqf2WBvaXPsgwlnOL+Y9zy31xrJn4xKpLHpoUy8zbNzwx4yi
5DS5ZhcCt7gs4dX7wzg3Uxvztja0REtij9m0riC0brrCo9Hzhk7jpRb+czO1MfGYWh/3oAs5Vpn2
uXMpgTaOutTLce7pGxMvUZcb1TxjAAy0rP9GS+hL/vr+7JyzhI1V6xgZ/RCIrj3IJF+gWnw9K/c5
m81N1Xzs+5MtZixqDTOx5dlR9/IaXnOZN0J9CGJCki1mzIp1KXtSumMfQFkPpSRTeFHZC+fEf++d
ZIsZK9FC4FMyjMcqmsq97lxXJLFZD9QzfeFY/e/VTbbIMQnhiyWcp/EYB/dT+U9Sf+j4SbZsU7aL
FSSv+uQIcdI/IefdXi3JJT/43Eeffv7X6bOopF6qusS8EL7POvtJxekFcz336I25RshlT3oK8egq
yEGYcy2qj52ZyZZzavQNH8p6MUe9yjvq5le5Qu0oSj/Eio29uDFUHJcp2odSc8wgPNt8ItkQTUfa
zT3/8hFjTbKNsQ4DINCL7cyR9/wILutvcz+BsyD81gfdy/uvOLPjt4AwYScSlnU4HCWD3I3tVB40
/MZWFxXxzqzvFhM2mkY17UKG42IhShNGZslHUn/oykq2RFTh1AXt7LU5jn3m8mac36YYZFfvT81/
H5XJFhfWlyrTysx4+Dj4qyAEns1H43RrMq7RZaHM/v33nFuC08//Mq404C4ScToc0x5CXMXKOrEU
cxeFv2I5ROPu/bf89/2bbKmoKmjsZTrW01EHNTon6Z1Moq/tMNwsIrqjETt+7DUbcxaoKkvS0/gI
3OeOD/p7M5vbXvM9aYmA3ualLuhzk7a5gptorMZxVsuRiGwnrMuHVu8qll1Y+3OP35j2yBqwP6Kn
4gi/EaVuP0UFtKVdXgUXpVXPba+NcTOl7TSW/XDsk+Eu5O2vk2udcHfAHnt5fzHOjOJ/eaoaiupK
tRyn4ImDJgZJ15zbSxX5M5a9BbHNCJLrlo/LsVaQVBqY0DlJPlSAIiBf+/+Ngk20I12HY4OQoBR5
NMbuZaRqvHBwnJuZjTtd8t5CQ6QbjoPQr0I3v1ILwAJxH7zlt3C0tvXRZMcyAi912ezKJq6Ksrv4
9P/M4mNyTivy14mBdnEna5PSo5iaL43j+1NTFmVyX/fpdWBxj9L2gj3/Z0oar9rYM3BhPvDQLj2q
EMFfS64oCwqI876NvLvS2fS5lN2rhn2/v2PPvW5j1nMJjOLgYnpEXHD0jdsndLhP7PgQyrL4d2Rk
Ooyy/5jzkWzMfIBcml1d2cND6DG+KpH68zqCXfdjx8gWL2ajIOoXEvVHWye/Z539jlqoAcv0Iq3b
mX28BYnFo6FQTyY4p1Zor5fpemVR48Zloi6M4My1sYWIWcKqvg/VcLTEfgtJfKvW9grhlci7frxN
RHahRHTuPRt7PykSUjdgpvTqr6hI9q0bfyYNVGFZ8n94zZkza4v+EChqJ1E09MfG4DSHOndfKL9e
OhHPrcbp53/ZJWBuCAO7WcMuAXtcoM6aL3UnDysxH1IGI8mWvip2AY3Bt90fVW1+us7aXeUgJ/++
9Z25kvjG2D1n1Om6m46Su2vIFT9k8/yMfNy3pjMX1vncAmwMvGy8JTPT+hhAIPRWkNbcha28hI44
9/SNPZcNK+1K6XSMJvYPG8G7/Xlata+f3p+fc5t0c2WjeVqDFHbqjhpV35PDPA31gTeYp7S/jykq
Q++/58w6bDEyHMUGtMSu9hhm2brkjVzJGxLggB/WlUq/jE1WfXn/TWcmbIuTGQmCxrjS69F5w3Li
m7QwHqi3959+xh62bFWelQHaxTp95AGdC8nX8CWMW/DvXdZzP/eKzUWuWjOyrFPdkVCFbokFKMwS
idc8bcWllMO51dhYNVtbZygz3dHM6yN6o35CXWWHAPxwipQ+NlGn5fnr4ABSEu2BPmiPM/xBpYdb
QDPuJ4jrfXAhNoatknWOQeLaHunayiLppjlngOTu0W23Fu8P4dwsbQxbuKCfbYRZQt3hyQ6jOMC1
updxPe7Gtnn92Es29i0nHo5R2nfHEF3vd0sm+i+4t8t9Ldi8i6YIzY8fe9HG0jmDakndJs2xDPUr
TafrUy3i5IcYqy9drWdsbwuUHyLR845HzZHXdoY+eNru4ssNrWfWY0ttBRKAeQUQVB5x4D4qgQQf
W7+eMq29usRjf8b2tkBZYNKzcTSxPJJe0q9I38siy3zwK0vpJabdc684je5vw0gDBWB1VB1ZQu9m
AiVpeNV5kOIP7y/0uUXYGPdcCzdrvVZHqEvcdpn7oerl5f1Hp/G/0cr/ILnJ/4gJssrw1Q6B2y+1
X6XaBRQUW89DZqA9u5tZmijgtbsgHVoQ0dPMQCQR7WfxghpC2ydRjsxAaBSoXHUs0JVWptZCeCbg
QeX3y1Bq4UHwr+ryKmjjOQFh38QjceSsMViLdvSc/PQed8nvkDIViEe0OPeB3Z0Exfg33o/t8Oa1
nCHT7Pu1KX9FqByOt4OdFzHnFUVC6zakSyrnPHWAr/aFnM0IzhbGPNlbHdW388BZiw8dwlG+RMHU
DSanAWVVl9dTvERhvky+FHGeIIFWwilKSYokk2qr2D1ZKYKO5sy6Lr0H+sXbVzqR2hY1MaqYg1D+
Vu2q56Wok7ShCQKQPiBXKizLILxpOTXiUeGTzLrvS93Vv8zcRFGP8i3QTeahWwcONAjJxiao9ymU
OuWak4ln+gnRWbmYHD09DYsKWpMJCtmRFUv6xmMbNWi4A38bOLKCVSbfZvCRO/a5sbTjTdFzTxuy
4+VJujAnwjfkB7VWmod+AQEeWqegRs9FES1kTV47R2tgNdRau+R5zLpFvIVMo/kPTfJtiuos4EMa
9TwnRdaOu5j19QB1GOg5tnUu58mRMs8MWTVYXqO54ldVXTdIeKsKUA0Ql9QA7Uc561bGf2qBCA2N
HKksaV2YUaTuH9UPLIueDI8relfZNfiUpUuGwU7DUuZm7U12HFZXsetsjMP4zzSmlfqVjak3zaFX
VI91nkbMCQoW1GFafynqQvky2VaW9s6ldE7GvMJ/Em0+cTcDB1c7sF1YCEk1AmV0X1epb3K/ZL8S
Y533+2i28wxad+aryOQZhJX0q4/dCmoghc0UvnV1A57WoolTJn5DqETOYg/15po/BKSOmuYuZDVj
P4JAWKIOwdTT8q3v1iqhuSGjr57LFZ/yAqL9dXxcfar1p5EDCFGd0OSC/pNx1jlZROkaa5LPQevN
3iH5Rh59OVSy3ndtvfA2l5k2g90lIB90zwlbdVXlpGfO/0QPjjPyHufQlN17lqDTYWeCpLMk16CS
R5JT2L4DOWSiZVCteypAd7LeZ1p2zc8JPZJcFV2q0/W+79OUvfVsEOttG0JGPTiofqbxt4wEdZoe
5gn8Gn+g2cSnmzgcLKBHkNWrpi8pQPHp92BylYvveh7yKtnFq+niw5R6KEJHcZn0jxS7itysUBp3
D3zsA3c1zKyyd0r5wE0HaFHS7n6d/SxfhjnyAZrQ6JCY3CBdl7NmjlDgUvMQzbe9gAyT2gEYMMav
2qfT+A2UNgF6etpo7AC3ZJ6anwsgIAD4RBE6m691mUWIHPtFo/0kZmBwi/Ox66vhyWRpBo6yuKE9
TKArwe/q86yJbLtvJ6/q3ypYkdTI9aA7+9xFE1jqmoAAdQD06tT/WCo7+ruAcfy2i8Xol1sw6RH6
nXY2k0ckA8dg11RCZOJAnFv5kyOzjF8ysrbLrcIxyMSuDlQY/nB1vUiwrUczRKXuyyR1KHNHS6es
BOWsXZDfCggZntkpYlEQMiYzHM1aO0tz6K0Q1RUraJr4VaxDFBp/CSWaluwFGnZStCrPyzTcMemH
XuSLcWHwizWldS+mpiV/tQ4Q+52Zy1Dic2s01xhTucNa9at+mseY3BoLQcY4l2jrEG0BaxTkZWnq
OXqaTN/oOnesdsGvbnDEDjsVN5njSDgNVL6RptbBI4BrwlZ5g8Y8NxSyUQsNdhAEm6qngOvqJCIe
RSr7Q1vV0M+iSsIROsBrNuvbNJkG/U/U2EZ/TdDMJf9AZGDwb5HF5QQ2ZHirkArpSiMOEJuCQmXR
M5nYr44qaQ8DYV28FOU4jva41HXPdJ5WgeVDTpi3+gnHzVA/INFXrZ/DdKRtVQQEKMs/QlqJED1u
pVBXDh0Ds8+xsGMwIH2pWvuDp1C7fVxLj7M9X6hlCbaKF43cka6CJLAZszIr82p1Pf/dkVCg1TGl
rF4eY2uW5ioMYFYPawuFlq+ip2v1EJOpH4sxapbUFVIiOfscJLVa76hu2+p7OYvMfiMyYNk1W2cx
kxygXD7GBxOsLQeNbZiSJl9cCT7HO/goUj6ufQfWiV1NpYFFxDzm4VW6INxq80zibtK5UzpFqxXS
NYOUQC4uqGVcCVzOQ3+NAFBk2UupOO3qT4APUaHu0b2i0+Vuxb05O8gl9B2QDUUmmBxvbTBkUXcQ
rOlHyMCDQdJ8z9ANEjzgtMRYirAZdPCrbbvI7coEvVSQbaRoH7taHcKPCFzusie/Yb+057mKAhfl
K9yW7+Cqx14A20XC0cRnogEURn6CyvdrnaANzee45mNcOxWroBERlF2MkzMmLN4NUdmqqxSqi3LX
2XiWyW2mZ6TcCpXYUIa5yaRit+i7SYKvaFiLT2W6hsWfvYfreljMxClgrySEZtkCDVo82ITwY9dc
qm5drhZWW3bAWV/5t6zVFS0yLmfpbhsFHbI4jy3IDbpdCYT7fJOpOUqPJXoP5iG3VDTLlDemAvok
b7lIYO0+CTpU3MchzvoBTSIBoEG3E8LLBlrEdOntPej3BrbmvUjnmR6wmH56qipkSn5WfBAszWnl
mhhLkaZil9RsNGJfJmpqrxj4ZfqfyxINcb+HaMHa5qEMahIeoCqIOS4j9wMUTzOp8sqTxQ27liY8
ig4D/lpBpygJq/hI25Do9qoKZsWvSkmG9r7sG1E9CpwCOkRtc/FegWBPogNFyVIspghoI6BslFIc
6KmfhEMRLgiU3oEq1YMstadLlc/ZZMJrQMH5Ldrq4yyDcruKHVzPqe/mBi28Ym7XolxKQQATV84l
4sapeYHCAKfDRB66Rkb8CtcKy3bwOZeS7lwNTs0novQSP9YZ/NR6ly19Hf/KVGnkZ9GUBLoxVZzO
47oH6PQrFOElf+7sUK3f6Qq4fVJkvUqWeGdFqSpZABnv16qoLe/0p5WQuPuRJMMwJ7mOgwHaKolw
IGfO3dwT+2kR4Xjr5GJhpi0NmQuKJgpwtACQMOIi3ZeCqagDFCIJxT/OZGz40la1iq/nZo2G8SZS
CUn9obNNvFSQAk9U8BN9b60XBxHXHjreWTao8lMA56H759Ta3o/5gA5a7XYRCyHLXWQy0Ckqnhwd
YOE4UeJyzPTMOdIUU8s+dfDI7O8ELdIVfGTnpjC8Xh1rqz/tWnVjByeWhOChQHtGui73UBcVdN+j
53KMdwDU6AXk+LFgYN1ryzHFYW45n0N2s8wy6h4AExqDI8SmZfPVq4XUY96tknC+W3w9dekNx4G7
DPchICHVZ+gerndVCCGsPgcjgIyOblrT9l5YoFHdLiwVtD1uonS2tL0KK+Fkf1uJrO9/mhi9uOtO
zRlpcY+nXTKZW4NfaleYDiujrxsV0XiFS8Bt5PYAb1Q9v2okNIj7PdyZsXcICiZm6is2BaRxx9Rz
E2X7jE5xDRiJj213iwpvX61FJ0hWTQeAx34EqwoLoBE7tezgXTP3Oe2siqEIb8tMNoV3VAbTjlCJ
OAZJDxt7WawnR0ju1FqG4wh3OWNVfVjrdBbiUE8S3kFuu3ktG3hAjsfAK8O1qX6vzPQjNuHU+uxr
BBewfY1m7PsQOi01nd3+1IcA/LSdm3idCpwt5WpuUiMQtd3Uiec9OUxspEl/0LgHB/dZhZSuMVKI
TTfqHOOBFHreUUYXdeo5HdO7Ds6Hq7AqKvZPSTeP7OtK+h7LGSbD/E+lRNR4RG9Zzw4eyTwOJ7CG
qf4a7ZzIHxWfBGQfuZKGwpjJ3KdDEepJpr/6yOC+T6sVLtwudVXAXomYVfOkpmpsHvsqFPTb1Pc1
xFXHqYzCA8iD0c1WyNWwtC4ah9oiz0H11QRwL9IZIKV8IihcJztbyrphO9dBzkbsutKlKDwypy2C
E8j/jQ8NX0gDrsJG8/azh4sfVEW/uNjpXbTg5uv28VBNiKW8xE0EWeemntKrko2JhtZkGSZrVkzd
5Pk3h5Nh/d4Mtp++urArPYQUlrYLXxT6qGq3B/0t8sCQEYb+j332zk81uAGgMPWHhlMsNQgxklAP
oIwgA6/2LgnDrs4DG5V9/EQpdtGco7288nWueTSGmMxFZ3VfcCn08jvmMgCKak1wB0JcBMQxYZJj
7F2JamilGLSGMYJJ/BpsOZLPxJYCXPo1zuRd3Gj8l1ZFomT52tXLYHbZlGRLl6Pj2zMBTbNArr/m
Vc44xzlCEX1HLJOl+RWhc04S1BS7zodFB+JZxF1e1jLucovUwZA9VKhtjbd9jJ3GAJTiknwJiW/H
EENNeINgGg5d+xviHiLiRWmcb1hhoO6hIBNKtUm/KFwdUL7uK2ySUxJiHtOrLh2wrRR4xtj3cDY6
eloJRDtuqWwEqDGSzJ3U5+PORA+TWevZ5h2UFtSnqvIeXKmMJ8gMIDBi/V0Ghi5EtWKVSAfDj6JU
/RqSETsx56hC+Ec1TA0cu0nEJHhDSKTTu8QLM6HhcS7j9WvtUiEQxPeD6oYcIaUdv0bx0E8T2uYE
lJ7zZuANmA10SEAzCTU+Pr2V6IDS0QMAgnXwEMRUKpOncgmHDiR5YDIVLEejysskJ5I8t0mvZpf3
au3Xz9idM853JQFvA0WTSpFKuOujLgvjQ8fbNgjy2cz8nzKoO8QEiGysL0wIph1WREgEgdAjmIOx
ywrqV6h3HcKF+HqG+9b26bRrK5AZ3DWJbYYRuirDFOBEMJGcWeF1pVN136JLP8TlBupSofe6RFTG
d5StVrpiRgaGMlRnQxhTTmBk5DcPgkTZoodUenDFldP+pQ7XCS4OHMdmyj3aI5/blLUUDlVfQggF
kzhn9LcQPqXfJDaL/KfUjfYLHPdhNI9qxHHzks1AVn4RhJauLqpxJcldG6HlFoFMQDQ/onGtCyWS
AlXVIKQnkAoRuaB68F9TNFCVn7jtQpjVgp1ljgykAqIrln7g9t6KoBdXSVC2tM1HNZXyGkodpH9s
VjSu+V0VpjDegoJeH1q5LUKi+sHGduBjUXpa+/uO2Ch6iVqkAa6o0SAp2EmlIv4cV9VaPgK52WfV
bmmkAVyhCSM8J18Jt/3wVYsKjkhBPOYTTK3G8B5XZ7gkK5hxtNPHGbFFaW6tXcCdhC6wxDT5BFI5
fQvlpdkzoFpnUY05J3UJHzUBmIPD51rHdDxExA9wPKY+hI437B/6q980o3Jc8zbtaFnlXRZXZVy0
JUJTiuQ/vLvnMQE3vC3CctXtTxKCKIbtFMEkmXwJYnQrFKczxky5EjV2Pz4KmTldxKeEUQwB8nGI
XmGDpj6pG9jAASaTaD/wwsB3RTFjkVo8avgLkhUMuMREIM6SAeD8A1zN+pfHOb7e6hNl+WPFY+K/
e9c4lmPhphi+YWmy4ZBOESNPUMLws9+D97arvklelzp9DLPSc7vvA5BAB1eGtJn0t0GIIla0t+CF
Y+iUkpXky1U80ckjgYTgs9X5hBuDdzen8IwV+OfVC1xpXE7FcBL9TvfzohUlVwnCDqauVwI+Aodp
nKbF7pZlIohzK0F6WxfwISf7pYOVh91r2C9phqsKgk18uFE9EnTiOphEsphnKwR/skuX8EcOu6l0
QYMKjsSOj6GrfmiDfCE/xpleOsSHiUz3oLpPpxLFlEpNN6MDPnI/U183hRk08LVAsCgO5giBdWnz
Tg89ymqxGoPvKdgeDikfn+cIHSCFgl4a/R3Iep7GXJoK/mOe9I7R7sZVBhEyTnmr0UjeCC5/DB0o
tW85NlE5FGUoYhhaPboByky4dJBlPGhCavJ9NvBp8HqvDJKUaSRI8Dw7UTmOqrcd0UcDdIWiB9x9
Xdlfg5lrduWXEnpW+ssyNrb+hSJjMEjk2wdr/9S2jvAhzdw2X4aGheNdwnDzZXuUrQBR3Le6jpaH
CDcvrCvLrI2nPMSd1vh9iT4XKg4aoZxai0xPRPxo5oClmA69cmlu8ME4RYuZCR/dqlg3w57Fqoue
Z58BEIJWQYZ8Fy2jCsY3pC75GWYxy6a8I9BLAL9jPYMFRNORmkOKzB5H+WxY9VWPzkmK3FtTDcwX
DQIghE6Rhe/SIqoYHtH3FjMchkjciwNSDai3FVicuPnGeLhkxxCBs/wVtTg4j0NgWw8OFUQE1ac4
8JS/9l2Zid9DjQ4GQGOaaXYtrHLw2WckXAL3FZu188/woGn6aQnGVd8vk1p+1A4XeZkPyq3Z3k9I
7w1wzFQWfhLwUMJrQRPvfjQ1w/0TNZyUu0zVEKXty2qAIkTpq9jkHPGJE8WCNErzhKKYTJevgiHC
AW1d0y/lg158BCWGuE1ChG1p14hyN2nuzZ/JSI68MXj8+Y9wNXJ5iXCITB50XDiv5tsySpREkdAp
m97i5ifPbWdFshuR+PP5YOAD52sF5Yg9VaUMDmjVCJMi6BBM3petWYZb7NnpQFciMS3ilAmvwFdx
yogaI+8EQo7xBmUIMuYkItoXGHCLBHnnRrXPsmD9VpZd/VYph4Wq0Qkd3NUDWpJx0UfBGOYQGEzr
HNQBI7Jh3DU3PjbJ44zY8Y7Gsv70/zg6s+Y4eSUM/yKqALHeArN6/+w4Tm6oOLFZxCohtl9/njmX
qUrZY0a0ut+t/YmQxoR1Dt21aL3QS1z2r/wOljX6ke+t+5PZPPjr2/u2ZbE9z2fV4AsgZpFUnLp3
ulPQDHmbrpT66WT8PbR5omX5Doy/vbatP25pPir3t/K3+aX1jbkf7Dxih+W6ejJR+SrY+b305ujQ
iBxL0Q6Pez5IcVhqf/mqd9+LXxua7eA/kdMFXuZxcGog8V6zZZaYQJ2xgGz4M8WuusRiE/S+udyn
dCn22Cc+v+8+wXT86S+C/RvzqUCAj8CHw5BJXhYgiJj0ulNHso867Vvp7NdoskqRFVsvvLM7OZy3
2OSlfeW1M7SzvqjdLJ/G7qPxN7s49bsMAByC3ktqFYcqc7di+6tWe7sKL6AX2OdGjFm3mPEpdnoV
3nwuWM8qHXx21oSRChjbq9OCOyQ8GOlVH7goox58pSBbcXLGqH0cbRNbmdCFfJab1nO6er4UD7Ea
/Fd7LLY9webXdGd6FPEAwOh+1g6rqYjvaOOr0LzASRVGLkiXb+0+mzKXputYXaDMeOBFDFi+sO3+
o4HkCh79We5h6reNzw7TVXWvQ7fVVSImtuklAmXq1aqnGtS6ofWj7Vj7H2Zt+ToBWts47dgT5F/A
tfM6bQa7mxLcY8WYOixBsw6hW5hvb++NelpqexzSUmn3J3PI5mUq2nSTRc2+/STqZ9ozIEcov4lh
RqYmVGN5HzjxKk6ToPE+xf4tcJoFf7uVeaxYW72EgbhEO2jvK0zFvJX+XbWyNifBIuS80t5ynw08
LzrMstrds3dDOw4dI/yj9n3Lzkb0eTA3QydMstpzvZ9XHKd+mrsL3z2yABS5APv6j5w2MJWimiG/
4Bd9fZmNu32Dx8X1da5tpc+qGJmkurCu14fCuj0qUAslMzfsvLOHFVSmYTiHT8Lz6//kWrTm6LY1
pzYsbCbFsQ6G9TLTmRKnuHgzzo1us9aMIsD/iXvZ9F863Mq3yAtY/l24ixLHMSDROI1FVflHMiuA
mEcrLrxrNK7q3tMclHNJhzO+aE/5j01URsFx2cP4pTWqhB0JWtr7uDK/nBp1e+qPS3U3sOaaNSkL
N/91Xw3rfMLO18Nh4saOWR7hmi7NdxvOopFT6DxGHfkFqTsxHXBDYz55X+K+tJke+sUHc2vGEexi
2OsXr5Ucf9XX7mMJZXbZVrGpjBXArMOJPQv7fkdE1pkQeO0cPDmuFQ+PWy5ZYcHenDkXb8VQ9vP9
Uk7eeongQccTHuf1DbVz9xQFpR88F2Lh1R6QW9SHiSmQXz56kTwNjbnlYe7kl+dNw99Nz6Tf3GVt
ykQNUU5OfRs7X2U4BJ9rFZQ5t50p3foJvlDlBxCPyk4r+nwn9fCweWk3umq5c2Q3VVeQzCX/ZZSp
mFUHGv837Qn53bA4eci6cPfNVdjK42qaAn8gHmzWJfqo2m145Zfd9t58r4Q87Z3Znt4XK1y4NAeE
cfJaD+EGp++Vg5Miy5vKjHSpskmILJRNxl9pb19DkI/7Ha2IOz5r+DpIKaUtP10AsKezNkX7h4WH
Pg+Lnsm52PwfLxmk2rb7YBUkQrbc2WE289FsBq4xz183ur3tHAtQs0SJEtKjnT3/EeuynTOA3wo/
t6PfnpvWW82lsOU2ZPmteLHgLKp/D3skf1V0eeofWaSOPudDZT/t68jHcvs135N9jMSTM83SJC4y
hnvPo8d0Nf7GIy1o/bH2pXnqvXX+wDHaMUPHVk9rPq/COwWRXX61WhKTadQ81cneCAQKBTrlVOFI
vzrVZsWJ1kwXaWQLffV8aKzjVPbjv8lxvaFMfDfYu9OoHH+lEcxn5zq1RfOvQb/04tAVeYk9xo5z
1BHE7p2LCOlSMI13f/sRZp252nfvcKLp/zYNjHkM+j0OzuSrxPanZ2ZXfXhF5TRHNHcRTcrYiAe5
TlN57LiArEzJaWwOEKxcg/Ykublp2hDowB+sf4MaOifD1s3oGU7Kav/Jbonaf21bCX0ge3RLnTz2
X6Ru2cFrVW3f/bc4UgUnuSxB/ZCPEOQnC6qiPK9G5cF5DJhcCeSztzBt8AA+2baS49ktkRsc+50n
97DVbtifW2F276JyzY9UmIbqbKor174X1lyHnJYCrYA2YdNmpnDlfp9L2pYqYaqv6oP0AftP9CNB
lRauP3R8tk4/R3KRfx3mt+i6rbkWadUjXKHr38r1oV0jQFQ0DgGlMidj/UnThjdvc8v6TBjiuKzb
5VRtJLOq1HP9cD8ZRHPjp+uE8XACR3Z20rJqDo/e4mFLBhXp+4p7qMh2pfLfFXzFkw3SQJjzbrgu
5l4Rxs9G3bJmnhxjjDd1ZTlYg52izDdImm7sJHU5yrv+e6rcfopPZiGx7COKiNsfPjbjuXXztPo4
CJb7qbHtoUZ4HTMMiS9VRjmtDcxA6V0bgvm25bCEfUvi5oidWpgGJaFVrSynbDrnsfIxYadmRCn0
rzGxEz4waEsa+igC2A5uCT5pJBlihlvCglU+oR6xWKDrg56ltewY1CO66jCjo2ncjCWxKN6Zeov3
wc0VSRxNDH7HxgiPK71wSoBg1xHdXSBKFAV2KS0vc8dIq3O8q/i5ct09POXzrh9dznx58NdhA7ks
bMtLDdwIAKOpO5NA91cbMAtjaqrngM1IThPK/rlD7j4lkYj7d8b99SncnfEfd4H3YcdTs7+0Q8B8
3kzTgDi328TwNIcNpjPpOP7EeQm3JSHwubQOijBHOvp5JcGSTrY/24QCBpcNOYyV+iwg8Hi1C7fI
iiWsr/2to74rd7irtAn94ZWOK88PravC9sNM0cRVGuXBK+IX91n3ViMOTR+G7pzMQxWP5dGB2OP+
JfDgvoYuXqlmpbafTEfs46veq/6CVKJpn1odquoajznIx+K3+XJGxel0qcZuMIsU1YKZD06kXJ24
loNwht7G3TPEIrwVbQskntGiNrRWIRlyhzoIiuZhqti6hVfW5iociqpfMl0It09uiJK8kKfvQkTz
ldUHbxLxnCmvceSh6MgxPgcCfcrdXtfqFfwy+iZ+Mr6Xs81urX6tbPu5lmHwMyATWr5HEFRftTfU
D/NQOh0gReHaDxaxuLyQA38IAEDu6rcdtiFC1rSJ/b5rFWU1zNdBn9qSqgzCUC3RRzOQnfy7C3O/
KFOOedGF6eKys+Dgqql4arsFAPmwVFbbPcXw50UWhwMp8a49meaLSXKOnzZbTDQVy0SNgz/2zCua
hrJ5n8IQqUeHYCc8Tlvlu8lK7Od7Z7fx8ADzu/4ulTXvR22xUu/HsDmL/JRx29iA0yPb8OpELmHk
6NRu3ej9FgGgmjRyHedPsNTdE93fMp1ArMgXd4MVF3HW7vk432JY2Y/4tML5BvfSMwZyc12IgDov
a930F0aaqTvsHpGwRy3F6BLDIBZxWmfN47ZgY8rT2EQ0f+6iA0FceVTVAAyw7AdvsVWRNUDZPwz7
TsILJKwosiB2549gnMO/VCSXBldF1sSyKD4cq3eH6YLWoH0sF787aObV/MAUMsQXa+1y51QihtF9
OpuoRgKH7KMZH/UQmp0VYqEy99GYAyAnii6suu9MMdaHQVmFOviLXUzPC7B18adlcLSerLy6oYY9
MNQrO5jWO8tdhscKTdYfvF52lPbLgtx61t40AUvvs7gSIbZPF/bs7OHDLYSEesVSFQZgOsIHb93a
JzmEe34wba5ebE/GV3eN2igTte2I1Ovyenv2VN7/2HkqVboMRZkNQoMfW/R5n4Km+cwyXKn+VJxK
AvOZqJvDgILoTxst3hvCEHWPqjb+jp1iepuMCl4GtDOvbdN2VrJ7yv4IanpfkFu5/2O6g11gqiuf
l2YInj1G8e+8qTsSX+12eN+qKo6+aqZucRo7P3RSaEUGceDm4t/SbcCQZtir+6FT4XID0bvHHf75
HyJbmrYcaUzWS5sJY0avc4loKY7FiJLhPKxqh7BYddDb4ri4az8+EQ2rZwEMHIfhOapIqnAgadcU
YmfsKSw7xJVN58XEtTXymHeEsEyRt/0sYt63m5y3yKZmhiIY6kkTJ1vW8lTM47JksbfKl2gb8xdK
qnU3B3n9t8GhdPGmFZR1Wgo7Rx4Mq7fB918Gm64sa2xdi+vUazVfC8N2kPO6S7Qk1TZfzNCzhkSX
3oFF9L0HzmyM/dNUFMwSH/XfafaUc8wxjahU7oLmmjbR38+2Jzo7dQAR48yzByQaBWp6eJC5oAuA
Z/HeGbduYLCnJ3VgrUMRpJy4CPVLuQ4H0dPTJDmYyKNP3N98KGj+dEq4QO8flehMfW3nqbovddcs
x8Ii4wgAcAbhL9W+ZTsLjreDDCpZQN4Hu38Gs+rfkRAK0O3FtHaSoxXaT47p1P2w3HpAMEfkeE3E
uESYCFbWqAlsSWOuAv8w5WH5rOO5mFM+WGknto0A2huW4p+knbJOdNbNeN8HnbuwnHRtRIY8rXqF
y66f3CHqykdI5FGfVDWK/Igwqm4f1nAw/dlIGsFid3KA/ZFeJoqn8k2FHDw3j7fHdondMgVOD8/u
YKMaL+pSvDT+PF/zvnbeXO2w3rXUFlwCahWbiUurNhXCK2UitGnu43bvQNh1UdRn0M/CvnhhsLRp
o8foB5UxhIffa/pQQKkO8Hit//A1g2aH9hL8tldDozH0IYeuszqVbDf8MhPjsrLby6dRTtuq8x8m
2w0T7PDrma8U9Guhhyd43rnOVhEySQAEeEm7V8q6EaUsI9w6RkhiFwR9O+T1yaAL4d4arc7Jil0s
8s1dm+ZfF6ryRdojuTEdwHc6rjF/by/r+rKynSWbVL38YFjoVJpXO5SoJWv5TXeso8uE0k1lg3Lr
EzvVwq+KCMHmrAmmPvAK54wfpaV1lre55x9itroNicuNSf/v5vWD08K8ZXbTFhedexRWO6IKXWW+
iOgKWOiTRt/Kv1ZATD2MlE2FAe20WAUkq/2hLUNCtzcdlHMGjMi3I0gJuo98IU5tvG4Hv6xpk8ul
CMrEi/XwKAtW/8JvmJ9GKAaHzrf+W/PQftuWQF6rsovfPQeciQabFcdhnqslXTYl/qukpFUcOgR9
qL2C6NG00v1s8yZ0f8s631hj0daOjM9FIWbrxRQoVNNWjkvP1A7aevT1ggAyaKvKpBt37nwCfGHk
0oItCFR2ymBGCXPMfWG1yGn8KlJ/HC1BBZlqRTr2I1xeZaKguZu7OISh7cL+95ILcfGhB0vuR1RK
idvzBmhEJSJb0FnctbU/oKhp/eoe8H34a/zeObHrN/y119AtIK9D2R43x4fGCqImj7LZABSxS0jI
D1UgLEqlPcgfCkyhTCIPIjrRQ9t5rwDR/t3gh1WYehbvyS1NlT+ia6HojhVJGdPFLhgamfxCsX9T
3Ib6v83v7CDz8qhe7iGYWnWaUVYmKuhMeUJnbapLvik9P2irLAS6YAfTpUfU0JfoCmjmcZ1+R1Jv
P8txxXTDWXfzoxfP8rurzBKQ/12ZV725fXgs55q0l01bxUsjw3E+M9RpNyPYwIjzbTOfBqltTJ8N
gGEGsfnSPMd+sMbHCFTy0E6OdpLQUClywOLPmGcks2bbFyIQWrRSTlO3j9Gs21eTe+GHmGtTJQUt
dpMiCPfV0ZCW2x41+eRdCtAkvqMZLBycIdj+xlthflb2Wv91m4JNucZ0DAVDkc/XNq/n7jhM2lmv
oBk3zVCFxvoRgYVIndAfw3PRIJ/wFisgcj4gNjMfjL3wJB1zN0dx91MJHcZ9IjZ7mv+Sz15sx7C3
gvB8k0bckc0xs+uHD26F/BIYyQL1d7gisVvqRV6NyGPk4qH7kvehezf0jvVLaMs6eB4s/NKhWDXe
7UNDNttT6s2MHFW1uih6UYAyjdflqYhrrk2rKk+wHSGt+VrW3qGrUSgE4+gvz3m8d5/TJIHvrNh4
M7SLN/0WaNu807CuE/NQ0waH2Qr9Q7Tv37u/OLCcnReHlxuyxYKUvrEujMeo+I0iMj6FvnMfEe0H
v9EvD+FRQQi8ztbq/uYMsILLHst37fr5jKxAg0nS0aIYogpPP7Vjqw93srcuayD7sylsQGKEjv3n
DUb1MMcO6htlY5dJA102CKUX6fzuy1qZxyFnagS2CXdMKC6rcaOBXw24G4hPuQ8bWcyUVsop3+Tm
O/OHhaTyBHa+wly6272/F8Nd7fu38aD1+j/9OpVfkqSH32oCb0wcllrvbMXqlUkbdj5aSQkDeywR
4PxY58Goo2u7w3ZGpOr98sJYJgGSr3SiRczo4fbtCNRddVk71mzj09L4Ds9t87ny2mL6dFcPIehm
b7lKjdvuLwxI6k4DBN/5263kY4/NZjhTZF5RnxXNBBY+jyTVyM2p7lDyqCi19Nj0RL27tINBjL9i
duE5O3+YEhYTo9RbDHsOx0EXB55yNaSdmhQntO+9b1sMpH8y28Sg044/nJ3OFergGtyTyeKt/oe/
lsHXQpbHm3ZX8wvTRfV4k3AsSSu68bgAma1Qka7zp3FQeIbojp/7hvXQubNTukbpn9sBMcPaqJy+
wtDyNfUmrn4d63cK8y6SsQ/zUwEocYHAX+B5UUttiDQr530RCFWy3DI1V1W4kSURUWu/NJKxKdHT
iFZrHmww9M670QSotoY28cqu//RmOzAP4ZQ3jxhZcuq8FagvQkOq7hMZilbJjnq/TnN+2wOht/nB
amrraGTkZGMUtA8G0W18wnoBylD12nuLK7ZNJDl+ApVoRDEH5bQ93AxtQ57mkp++biMWjWGTdA2D
GMz93BRjl/h7qebUadk3mUpuO2j2sJreAHjrP4GDTB5aC2x+iu3uaoYRKIH69yijuvxhdTulfyo2
AMEazugwNM30o3Jlf1dWXf4cI4l4sxC9cfDsoT0atItPVtdA0VhTfV4GV5NgEQSfY3yDq/OA9FXZ
zet9JVzK3VbK6RxFuBnSoltD1DSy9c+8sou4K4xyvuyOWSNR1J3uUAoXQJLdpxQMxD30v4HcLuO2
RBeaV90eAl47TW6tP//zrB0NRDCy9DKylPm1jAWrzzfDDeowXnP/zM3B7iPvCNa+nv3e0Kn3fiGd
lDQG9zDTg//1w8n6irmwRGqKmvWqHTDfkuJYgqmzR0m3NssRRQu2Kv2jZueuf7AWt6kSE1jFF1RK
8e1Vjf1fmTNwPzKV8EpF40xVKAMG0pZw6k/uU+c0i9H74H736svIX/YDKWD9MeabfOmxD1kn3azB
ZxMxxyYaqSb6zzb6u7Leajiuvqk/p2VrDgai68Hp7ao8VtYKzr0STu1lhb+KS7VQd5KYspSSkN2f
lXHtp7EXRqVhu45njTStwSDbF3bWRPTQF90V87Vfm+jORsPyo/Rxw5mxrRQGy7Us4bob+2PWSDwG
sbgHvbTmTthb/wPdTPOrlP783OgBuBGb1Rm9hv9WQvP/h2DT9Hi0JAkzykzxfe6IKD/1MNds1Fhb
G9lUZPNMS8ShLeOOzFmFFRvt8r5P0DZex7icYapwslKWcbaaBdwgn3vO3kIZnSJTP0DtWZ+VWtiQ
EpWT+0Bhj7LRF+NFtxbLppZ1kt89q0v/TW3UHNyAdpx5DMR44aYAYgj1OUa9eASota7AUmhd4Mct
lxCFbvyl9gJcsC1sLz7scawRI285yHfvxkF0cV2ko8kC0vlGmz2xOLGIEVfseR1F10LSLUGfGZMV
wbT/WwsEHvDqvZcOzRT8nJ2AaZgHtzw0dhk+2XmHCA4yBJhF0D3IxDdhX5+sEZ3h3RRCkSKZhy10
rRWOpPaniUAG4QcvY9uOAncHnhx7Eot3brxRt3QNlerW49TzzmLK9Bf/Os79/rIL4b4IcJCjRgRQ
HrYOPXqy0abdvBR9DXoqhH3PgFGoj3GcRPC2z2Pl/NQ0lDmfMIR9sfI6r49x7E5v9KzrfbQxkePe
A7USjFfNsQqFBVLS8Xy92wpOH0Qa4Q12ryltcsv59LY4RsIaWL/G/1tdRFhxMI3N1AH34jTFD+6p
+L2qNlw2kGO9FZapL+ub8Ii6K6YH9FRgj2jYTXWYBx1F7DQvqugN2XKpn/cF2nwlR2lFCVONy0D3
F8pqUOnYjnxt4bzMz26Zt68lsONL2Nrs3Wnj/r9mtN0U10XRn5n75wfHjvxPWw6zc+eH3lT+WDFa
/AAeD4NDu4/M1MaKffeyrjGrvhNAs36lByjy0rmynHsKLpTlGVPjMizzZif4ZZ11T+TWh/9hDmzE
k79z+bQHtcg1c1BWNclYjuYlKBDbkuxSP61qHR4wPHDh5YiiudzKqD8AgQn1gn4hJKmzRREV3zv7
YuWHtdW9Uz/R5tJB1fvCoBznAJtpB9wWJz3Pv0k12iwnyw3rjE6t9PYK16ZZ5MmaGQTPBmbChVet
UVeMvaOL1KKjq9O92NvpiMisx+IzdvEhcOvR5o137EvlBd0LHx+EedqRbydlZ/MBcrfO+Wa86MPf
HQboXjfQ/7MKy4iabOe/495ixGzX/VF3lr5aU7x81qpC4aP8fCNVCC1GRYwG/wWhsRtWLxGWGpHY
62CeMJNtBiCEGLbTEOMkSpxQYNZGXhB8FaUNQ+H3pboL5uj/WhIMUanfGX44Gok5zpQgQiBRNif5
EONZG5GEyDyCmnM7xIcM20Mimq1Co4e04gdmwwYkmv6yh/zl6d0FThf+JXqlOdOkjk+ONVuwR7e3
uKPZtc+eZa/cFoEwBz3g0TjKQuB3DbkK82tZ2ssRwQLsmhW5L3pxxVMFqXisNslRcZxhf0ROpu6o
sMWlk7AmWdPbE/C/Qhyb2oPVHOeVHHUgI/e4AZc/BhEoszCUnCZEtfk0lmKxoMVmaOfXxvCDr3qN
mje84MTE7Dt7Rc4lX88brtHoUY8+rFqLlOd+9eP+LVxq/WgGUyOeyz2+DdHxGKwGzjiB8pyyHBkX
/R/3Wk01W5sz+wWCORV01/cVzODPHjjoOUITi0aThvCirRXKrXDAc/tlLH+Go8NLVvjuL1E7xTvR
wjQWjsWXXTZ++WvlxN8DKay/Z06Ak7nzPCEXhf7CjsJJL4ArKveTFcjb1VUxmB/yOlS7ZLTDDQDX
Oe86j3DvS68njNdEd0uTV68VLqZTvI9wOsYdsGTCp0PUDgZ7Zwp/73+Xum/Rrc51fD8UhXW6BRT/
RJ1Baza70a/NZuJKyn6A1eE8OJ8WGbYrFXmefutpiK9LKYInVqS3575Y8ydg5vgejZj/3Jq4pWXB
rlSDRCvrOLRsvZpU1D4pa8hPEj/X99TeJCUdmN0hrAHdW7ySHXoBGy2RFh0QkO+vfyNXcZZkV972
+k2EwcKRkFoJS3PENizlL89zJ/2ftiegI9xCzdkJCJ6sAmS4iS4jYTJvan1UB7IpokOPP+fLh2tH
zonx6tjhOuA9l/tzi/z2sWEaThlZebV74fokbsR+84WrC8WBUs0ljOzuFAUV2iHdFr9HG1nceSDn
9Zc7NTfqRtyarwUen6GgJAMWfWRxZxda/7GqqG+RCtn2k49x6mQRTJ9nzrzJ+o8X1NNFFjn4yELN
T7iMEAOmvsAmcGyAud7ndsUpHsnATUTl4G9UeHnjK2jB7vznROQxU2kG+kvAJGZGt9/FeGq9pp4T
vJTlfNC2cWKor1E0v+paLDDZQYClLQy2uCeIurKwVGyYXFPCR+UfNKh5eIzaptFZEJXmpwUhygI3
ABmKc8xO1YxpfhKHcJrX6I2Rdft25lXD9nELxt/jYqn1HJQBMHqA4yypLYUFeZdVFZ5jq6zwvMZR
2TwS1U7j7wURqU67uklAi9BE88Vho6t9nmCnrxI7xUsfjP4MC652irMTRf/qgNEsqeAE/ESOdZGf
DaMx2HgeIN/2axvZUIeN9wH5uvfPkkVcPe5hm8cHx/iCSypGb5ug9R4ZhEYNy1z5tt/iegmWz3CB
sMha3RS4BlBFqON8awrQXi48Y7IaALFmWjyWJayuk4V7G+Ginufli5txnu9hAJz3cPOZoGqUIBYj
ZF5nq6PjtzXqbCZSBhRsBpv3HnSYduGPcHeeuo6MjFF7C9b9TTJZePOQHyJZY7Tb5eq1gByxjRhV
RFb+2pZE/yz7iB2tYvRMbyrtOd3CUr/RHpbrCdWrOBXbgFNtA6J4ovqw5o19r7k8Vr3NcVuKFVit
QCRfQs7UNUnCulYKb3NftmwaNJiWorip7yCOYXQ6FNBhYi9RcJ738QZ2OrexZUTRkPb2IsZUEBjw
ZUVKRk/ldtsuyxLx6WlDfPwYDKO7nUaWVhzmEaU+tXHN24M74KJLzaLQphfk0qJy4kc/AA0yG+4u
rvqWkD8Le1rl0s7OKuC8jxvrfemKnAOwm2enCD66r2UAeR7o43/PKELPS+xN3yxpGSgviHf/jFii
ghe3H9qvNjfbLywA7XDyNtFvWTc2g3lURYd7qWzCLHZD/bBMC97IMmf2trbaI5i/qBubAiN4FY4U
uhWkCVDzQovae5/dOMT/cJ3A8XFJxzxoqYZHE7V1SrxxXyUr1w3lFljCSzUR2v4HKh1fBFkfVGPf
AHdM5c01uY3kS3aiWcdfU89uCXwjwvFOBTak6h3LAjR7de2pKZ3zgKisUcU9agugQL4Ds/p3OZB2
m0b4n78ntCf5uSd0878wHoPxpmJRrc032RsslWFuxPfszvLHOLqgdXrf+7t8H206o7yYQ+6+crIu
TumGEZa5Sf4mIg/WysSyPrJv2zcdbbWEmd/qIP+5dq2O/MxtIvcYt972EKiZ9bQIfgPvH6ZWV+cZ
AtJlfbNqufhfJMPMXEBMhDhtkza0REjrWTHEtxtGStQuMhiPxDjE9hUdYVUdwRRZ4rSs9k3Dsw/9
NxNtuDzhWHfGrC9zfbV9l3s1j1zxX7MRe5Bg+Bg5JqQhnuoGVDVyZf3B6QcBd7Hr/8L5enulnYh7
UlfN+O+miP6vJXCzTCqIajTFrYdQ3FmhI51CxaSjxp3p6zTSS++clbetYeZYqHFT7GZozvqWGu4x
vW3BgUtu7tx0tL3aPzgQkM1Ld1NzyxTnvLHvNqJu/6ADb/pMopWOHnFiRk3W438scdNIU/4XI2we
qbk5MHAZeSjrugYRG4EImMMz/LT8rhjtyj1XxvAQz5vbHvsKd2Ki1MwXFGN4f18IaMGNVPFND2Dl
98tCKwQHi33o3NaWU/1XzXFUv8VT7YyPEtwXiQv/eAyFWu+9wAJUEUUpe6ATmuUUicv8mJNgEPxd
2OlyZT8mCpCxitoYbrsOgBYQA1z5/TuDSByhXZWr019DfJlbFrZSf/lrTzjD4Cs9nkruWchEdCb6
rq952SCkmKv7BLiUwXGsJ/k/js5kSW4cCaJfRDNwA8Fr7ln7Xqq60FSSGgR3Ety/fh7n1DbTkrqU
SQIRHu4vjmNJ2vOtdxpPXcir43/arWUlg+0SndxZHx2/t80P9SZi6q7Evkb7K2sfubF2dW5fMwJF
9g69CM13iZTM7lp8NSMpE9+Or7hnV3kYI3q7Q4Flo9tzP83jk16bmD6BSWDzMWC7eHHdupDHwWZm
Pg9hMz6GgZfUR5AEjVfsJUOh7tYVEQ4bRm+GXt/FJ3psCXsy9G2s/wSBYrni2G5wt5Jav/HqAh9F
tzTtWajVfecg7sovAT1lBB+P1HWNAnxOV0gQZUbVEy3R7UKv3vD+5rr7jjHiXHou2ORSDVFKeLfv
nfqBk8FiobPCa7PnxQlopFp/vEay7uu7tCJM9Q+BLpDfddjVKbJFUf9UjNPlYbV2yJ4r8pmMemq5
6nMR1qJ+SEsxIvYBiJPzF2/1EAV7EL9ENXoAIf2/FObT9FOYHpfszqtaU/1KKxT2JzTMRZxSDwg4
XuWwcajUgk6dmWVFjE2CaLIkr4Q7quKFZa7F6h5CSST6WsYMMp6z3Lj2Z54CJh4B13l14zGMin7T
Dc1BjwZbY1bi8sgHHQJ3qaqA1SBEpwRTrwT02LI3LerHQ8sDEFzKevIhyOAf7f4LkHrChEkWx+rW
vWSRfxHkU5ofxVtibzPQBQFzIYYyX9CsPNR5T1koPlWeR2W5K4JpAtCi2Wv01EjStleUxbB86Jc5
VC77BfDiGgwzX3WKBRrOerjm1yRWjMqZksX/FUTx5N2EswrwitP2k//dMJvbeshxZWftsW7b+DTr
ViY3Y+D2ADsYlKR3Tt/b9N+KP8Bb+LYp4b804ekS8wHmufK9B1eWfUSd76nPDHqEn+xMwvH44elK
gtnPc2/tGXVa2UTTFRiDt9hL5puhy9D2chU6x3aShZu8GHaCuyTsWN/T3AOdIeexPTv9dNagd9Mo
22GDmdKjiuNMX5YWZJY6zA155Z2iu8K13dVtcMrdcl33TZcGDfddGSohyPDPS/zRjV76taw6ym7j
njIeGgc1c3MuxpYnfET0sdessrMDgreak/fNm+UewT+k+iXIXOYLh6QLKtQHIQLWVHvRQJx712ED
6N87LEr9hYk8qnky1U7wKaYBC4ZeXPzxXe/F5XFmRNm/4riOquem7Xo2uQkd0pom5ZKfUsdT5pnP
ZH0iwhaYY0J4cTllzPJewiUKzd6UORFLkA4+mJPOUhK7BWM6Zv+xvjRIutMpCaMcpTmc2XQ3Oz2m
FDBLLhm2pi8/o4kfnGKwEm58Zaqh07NV8ZTghUcYe5AFqtRD58N+uvdsvhQXgf9ofZxMWtfdwQ2j
Wh9NAfniYqRJ+KuPczw2T7jesobH3N2m1+OyrskuQFHlf+BStgGHtdOFS36uooD8PPiCkgER2grj
SM7r0DVn2YfWKi5BSUN8tBXWJP7R19LtyJd1XtNfpqGJ8/swbiZWdoqy66L9aKVZ78YqmVcHTVkw
S03AnAw3jKYxn0aLj85WdfN61rnS/5qV3CgJ4jGJ7rumZE5UGXx4PFUtjqcldimbCfC/khjpop3n
1Bj1mcrNT1MV4GsBUrPeRy1+9J2Noqk+JcMsHgXjzvUYEzihXur8x6rL/eUqyohM+Tx4htmWPzJZ
dJ1Y/Pagr+AmMH6ldgtaW3Y0ZUtqU0pk5jrs9XvGSwegUnYvDqyz3y61FqdOJjDRRkPeHqtu5Hpk
S3yuQUYtjNiytk/Pfu0FLogXgXoH7MDkD8kAPvzk1gFtnNun+hRERfbKiAdfdBj7kyTKNhaf2VIN
WF8mZJNdOnR0RrbdmF7chd4fuvLhziYRGIRldhFzo6KJP3SFW3QfpzPO0XWd2fQzpLp5acMY12EM
RovyspwQxVrZlS6Xa5IeTUrKAlYpjiuS9MT/spH5+8ZXW/esb3Z+t06BMWti19xvNa+DuXGZqKzg
zw3RDWJn0NxHKGLY2qA5LFvTPMWVIAm/MAQJYrOZDJiYJCyVLMJ3QFPkeyuRueNFO424FGhPr9u5
eLvYhhtQC+yaL4yE6qssNB0iFQMRtTgMA3eXMNl/ZxZePrCwUufHfJiaDgW9KUAzdR6/G0zmAW9W
+BAZgUCFuZajr0rDXTEO+mr6en2YcxyNuwlDT4yls0w0ycpZ2Pq3dPJeNLwZop/vbdhHA3O7wcZH
hmypPU8Zt2BxnsgExw3pdRflKgdn0sXXMFyVaagvK5M8i8VrTb8fFiztp5VWpJiZs/ZLf0bWyMVJ
daGdvpJWav/GMoAdT2k8TzGFzzCamz4uyb/l6NGMJMvqH5ApHxsBobK7JJ2jr3itnR+KMj6TkTuk
OCwtkUhm6VvFbCaPoilJZhqPZYVIxwNmne4cSKzgN4XvKPPezG3MHE1VBLVaZ0inK2FgnokUFtU1
nShqsbThh9gFIrO/0BMpqoOVKvdiIhfkXMMd4x7oRbhVJmgV9cNa19orXzClkEsbRSt0sS9X4ary
kqfV7MEexnDCnAwXUfqrXeYhvU/kNoU95raOGTIpF5mZsAgu6TSnpwtIO9EYI0VMF98nyes/oyIN
68casRoI90yYVPJA+KVcLtizuvwURq1yUZsHdpA9RZNxu5cxJ5PBFjUqtIkxxkODVSg/jLWODDSw
EV9ZuwhsEThh6dbCSTPPw7pHtUReYJo/MTmFJJcDzGO7qIGYtzN6lcOtwbX5gWk8tQ/1ME/zKS5U
Ob1OtL53VaZXu49atn7uDFijeJd7Y2tvQfsQpisTofpzJHvHfuqg5SPAQxv4GIx9P7Q3qT8QkBj7
cqV85i3GApQ7zfw9zZhEbtki7C3HlOexelMFNdrR4Msh0BA4wS9SHHxw0VoVeOaki4OvjHtRf/Vz
Ju+s9Mx4Zlu0Ned+QI9/5OixYt6vfbEQnMW+UOIoDmJ5co2X4IYXg/679Ik0V371FBycARbHHQ9O
3TB2TWvvHADo678s1oz/HIUyy7R/ISOfUH5/rR3gKuw1UeVeTLvk67vI6mXdj70jQ+IwqZPE3E9B
/T1PuhlviOEs4mbFafkBVsqkexsjQlwKwsIK6pHTffl6GH6hdtJzdKUTVsRTs6Y4rV49zuelaBuS
OmP82lUu47wBDS2DmsWEFlpS2n4yYA3+Y909sTMrx5UgYjtuKU6P0ceSyOWrnCaILyh9+NvSTXqL
8qBSB2/VAesKKQ3Mb3Q871nOadTfbRqURZWvO7zkEIbXK+FM/0ym1/lHzM69toBOp3vgEYS9bY05
1HorUiM+IfTMLMdSnflDWZ8CpvI3NtO4q8NCT9VD0td1Rd1UkOyKoyriUh1mKiZc0tSnQ2dRStBw
JeQruukN08MheI/OSm4S5ZEvh9WtwXTl3fbCr6TGL7GLEh+DGuoSV1pH9/jL0hGRzEBd1Lu1r6hs
27nkX3LfZuNeN3XzQBK5/nCdcHmtHOl+Z07o/YlCtLZ/jmQH6TWjfyf3R1w8n36SqaAcqXsgX+cN
vGIO5AljPLWFS+u2dLh0LrmD7r0zWHHPc4quh8Y23YarUz4aJyJAOguV+2cP6Bh+FjYTYTUNRZCg
GPfcewGUpetQBlocs9yTn6SvYXQyWJTfbmLK+JQyKvB2NKochBk1/xva5HgJs5Wt1crUzxHYoXsI
pct/TkZdtJMa8XE/bgG4XaoDKARenyeAIUG+3Ks1XF/ctnX++akzr/u5DuNnjavxXQ4FRz7zcX3s
tPT+pEyX1x0/9TYdhf5wtzK2pgPhFqTsNdml8VIL+qDVR5H7XIzNqu1z7CX+Y0cW5daQDkQ7zAqm
vKbpvfIggWo+bRotxhUvEEhaPXPyeMYb6WvkG6fCMQgWShcfkve7vyJ/MQLuYf/gq8jUQy0l3W1u
Q3XN6xpzf1aJl4FY1XIEjLiVMqR2zb4qExgOLhBLACjTr8myZwHXCJQzbJapnHmaivTd991sJvhi
0OCKVBBor3T4HjTQHnZBo8Uvv60Hj1XB9TLsQAfj5gVUFx7admjNrncZHzZdkzwafscxmSvc0/y5
Hg9fGMdIz1yz30Fn848U0yjD+jWcKUo6JcDbzB3kyEttsig4UBXW3W0yaH48CdVHnWQ5TM5WKiAU
VviyX+uYoTxKbP7Cp0m4pYkd/x2I0HjQQYkNw6Yy9/7W9TaUX8EKnoAnZhh5oi3X6AMdeIHXQA8C
qXDxHQi5RXwSqPLQZVY+nQ+PaDILG3RTKryzYfGA7YcgP/wsr3+ksTL5uV/yPENhpwt5IBQyhxzH
dfMiepBQewsJ9m7Kltg7ssyeRLnpfSE4k/EBoNNv537hdWVzCqa2q56yHl7qDehEPaCKcKVg5FHU
7sJfTHEYDe6rG8wuqKJyjSCzKprLJIaseSJhrt7wYAkf00096YtdMQbt8hLGBHUs9rh96wv7UOKy
hKaGjuLv+VmT6S/iazSfq5YdQxGduZO443kaAybiOy3L5v9+QKZvahcwxnV/OwMlxTHMo6m/LIx/
ybOMXilPGJbDV7zbYXqaDGS/E3KObukkLa7Lj4780DyeS9V2tGrS8/8b2OTwHEqZ1AeMbSq9GSel
+xcn09lVTiEjNgbV04/HKxvvWhy+z6vysvsOQvJf/nW1HDp387O1GA94GEYSgTuCw3nxhJvQJG/M
x4j58kc6xfMEBSQ640+doiM9ToYzMfPZ0Y0rBAdBUlh7TnqIRQfoN84PIGDiU26lpu8QsKZYmWUt
lX4UaUkqeyTi8F0FNBt8YYbQ+NTPEWl/haeC0wX7HB59al+Z4w5Hf+wxZ8ICqfVh3AiKWDIr3EmB
TcPqOgBQwPiGZyI8ANR1o3dVhQyHcLa8S8DCJ03QUx8JaxPtrhMiC2fQjiQDioQ7l7orforIT4Ch
RaWkgHUn71JA4RzOcQ68aatK+JZy1N0HL2/xRiyycF6oM5PopsQW6V+l0vTTVW1NfVMOEdlMnSRc
KbvceBIO0FC0BZ9xJ5YvsHrxBY7LAiyOV5bUei8AV9XkCkh71EV636HOIMRaJd07s7YIq6LHPcJs
ipAb5s2Q8UEbNWhMDkSAZRctJbJ6gpXsbUZuOKteVwIbL9m/YyJ1/xYBFdrbLmkbMMAFX2FcxuFH
6tnsp1wZ2E21KtQ5z8jT7EIZlK/tYIq3OrDT8EeXi9/+xuVFF9YRvrM7rqctq5PYuT+vhLvrR4X0
Wd/B7RzuOuZ1R9JTZXSe2mjzL/Re40H2reQzInfByKjMiMLjVBjD48Avqff5OCSfk1rVtV03K0IL
sujEzMpXl1xPIZNOr1u7V+i6Wp1IcLcZjNMS6xTbKFezC4bFPlm8ctwCfDgUDjxh53CeCMhXDSN5
ht4eI5shFd3vdp0IgeCewgwAo8ff47pE7xi6bPkzrwTbry32aIZhwCjP6L3Nk7Jmqu42jX3eK0NC
e0+8OFSPmYLte4rQQPpTMjbuh3SX7Jx5fu3e4RdSyP5lSXk8C2PzE+YVFpa4IQryH6wPlMQkV+QT
/XCxpS9EVt2oRk3I1ZVDNPkpFctwlr5AVKj9MjdHJK7KuZ2xjN+66M1Pi63C6q+dqik+SBHq6stJ
J3IoasjDK0RZnvFq7KvqHBKJNHdw25jQwBWqv9s0EVecSthXGFjm/r5xarc9LdbFHqTwK+bsryZ2
dly9obnXdvM+psa23VMw5UznSfjF5P9qlb7pEAmf3ALuseOCPzC4csIH/6nWk3hgiYNAXWajJnZ4
Oic8/GxJxJIx52fUYpAVO536+gNjaDaeY+I8W440quylDHXTwv7zZSf/ehRccEDLzn0jQxC8YZGg
8qKN0/5D6EDg2jMRIawbN0T1bkc72PGUmRW7Wx1ZkV0bEziM7vyMYIDmaR+J0yyBQy5L0zLN1nOL
Bzklcj0VTZbJQzdttVnn1tnFhGnxF9EXxWkAMI/hiM3D+DL92Pus1hin40hl/zjl4TaJHQLx7ome
HEcyJmB06yzR90GMxPIzAK+Kz0zIKVWHHK/BTQ2P4BaIDBOrSFbdcKn9VcE2DEVGrGuZKeFP7cr2
CFiZHkCEoIkZfHcZNc+OiB2Ll/AU2LQ6Ybtriz0kB4AYs0j73w1hevUIvkz2j/jmxJFpBx2bhIaO
ntzO1XEiaUoGsS2i21jmhosEQibBp5zOZlu74j0veZS4t3rKEcwhJW5RGZpBSRitl5s/uoTBI5fU
YCPuIxLRtp7+QcIO3lrpkbzIdUBuO+WI/mXCgOO7aJq1OuRDwpVHjA6rLFZFPR6WjMBKjXS/7qax
LfprZiAA7vOsQXtJvNAwHmmE6k4OExq+6HIurtpfMcSBSl1gC+ZRdFySCshn0sNC3ic+NwrAqZIS
y6t1/h0Rtcx2GpP8k0DyxA1KvGsPCIAsSGspwPd14Q7nJMi9p5GBWbnn1uAgJuCyGWUTHAl8PBbX
ehXP43NDugIXxADaYSdBNWv8f4ALj2qBjbWjnXdKCAJ99II+QwkxtWFx5KbHQOOxj+LTJR7i7PIm
UX+3K1LsgmCUT9Bz5B0RYOJfUQW2BpfiZgvFJ4oDOzvnUY25mfop8I9WCpoCKSosCVxERX0Scz+m
RyESqMzMP9PuVOpWP07oBs+6SaY3E60Up8E4NA+T16l743I64A7UABN8bwNioKKyiwHPt3nwRoB6
J+CW3m+lR+DgpnX0a9lgMqG49viDFhxJ8j5cGe0uTF6PeHuT4sL5mTcP0lvVu85L/yvocJIBE1w2
DY1G79JmDIBA/84RCZFO84FME6mZ/VSM/UPiOhlCFYjtK1JR2BwTl4ERRqIpJuUckFKg/vOJnXEK
3fOlFV/GevhpyO8pxWs+evccGcTLIK3jqglrvoUAB065J5S1Ba3SKjkS890GOc0GhpnAXc6olXP6
uYxRSGDVckDszdzgMKZyplJiPGsZyFYm2+ekpq61X3AOhnrA3VASEfsnQQ/FxyHzOaKHcI1fTd2n
LyVAvc8YYLS/M1202QLWyPwa1g3m4PUdv1Z1qvoRIxQFfm/8ofKItIHo5J1iSvSdrEHsHzZBqNvX
EUjdXdgyhW3xAr1S5cvmaCpw/gda2fQ5GdIYI1hja+8V1LpjLvBuMK6BK6ZT1tIJLkYYyAJM6Yu/
ECBWkDGMhr6FjbF92FKZ15rY+3fJ/pX2ojBjI0ojItlDHmZYFWqJVrWT0dDjxCqZ6xuWiMWI2arT
DOlCPMpOidGNXBdvuV2GguCQ8TFhaADULV0c10O+LpxyJUBzLug2DMuzXGz6UnfF/IhSNXIkAmpC
m8YcPMySGYSiRMqIdQFfw4W4pQKTrrbzMUD39o9SMzA9bOvgviguONsZZhADrjmWnycPtyiGR36a
VmMaKrlz6j0iPc9Ji1Xo24kX2gnjTNjQyJsYDH9L/Ud3XaWBYAXeBdAwQmDCRJnNEWGfN8elqZc/
rY2xCBrYmZjWBSupDUoBTVrcdremU/SHqnD6L8CzPOB56ACMC9PNno6lmxwZzQ9pCSyLf71VypUT
Lmg+B4vmxc+JOHlgrsJApO078Z7kQfbjkbaud5NrMpeFRZO80URm17PiaSMQ6zQQ5uccR5KgEWmR
UY1TnWd/wtGIlxi+CavSxvRmqmcb7YasD9JTavG/Ha1bxfmOWe9Y3ON+xyTZrfi7Lh4M4+mmam1u
T9qWE9HhVYrlGniCWA9uGiQS/nJBhzkUZJPtwYh/J2bk7yL6muOxj0cEdMJT7RX2JhbCupfrbaup
ck40XVPy3vQL0Cq1bkqgG4oOddOO4XSdJ84HGk5+RopodVUZNoFDW9PBIHw4DfAOvW27iVjkcxWp
ouTrAVfC5MGaibtQzdLc1dHgL6exoVJaqBmzW0wc3cLrmRn4/7QGIdYR7Df5nTebvPowfAvmMWAS
1z03Mke6hLCqvL3WlGt0KmEj21sZxtE4IGdC6bwGAezXG86ZKn3iNZg7Tndqwz1cpC5+DLICZwNW
Tysu7PptTLcH6yeB/CQT3yZNIeT3nHH3P9a+SZaNkZIz6MfNwH8AuEmaThfVu9UgDoMo+7W/BCBG
I86adCORJEk00gp2LJ14qNm6sqA9xlN+UD5T/eFYYiTq2jsWTuXJy7TwsD4OroV9bNIYGRgXKJf/
tc8YqzxomO/ydkKWdo5AlWhvqEXy7jy4sPNq4MXTVOmbPOAVDFBF8EKfhDu0hGIJIzJ6v6FYwgO1
9yT5X6JIGdPY7qIn3OW/Svx5mqhJJ7wLuJ62Kw+CVQf1X7EK9AOPYzL/1XoVM+gjpjjF3x0Aeuc9
hGVPylSuOLP2ZVgOKxfrDELnRPvkOXgWh5a84MAnR+gzxmqFnweGEs9qgGGZ4mEc+fqhHsW0H3g9
gOLj19wwL1K7pbjzrGeYH3RzlUa7HnBU8pOr7Z8Hz89VRXpjJoKK3ydvyvBbODBn2BABP/8wSsMY
wOQjzzHcKc+/b5sR+K/OB8fdeRnqMy5ICavyNpnzUN1FuNJh0dd9AJRkkkHEopi+yMJv2FzxZsjE
60aA2F+wsRFmbKprV/EFbAaP2kv4koglXUcTNs29LbfOXDUDPe6SiwrwnxulcvwANDuWTxPT7fw/
jc6CqLLM+foYtKCHL0vjYb5mcOepewL1nCOiAqL1rHtYcU+ArEpsrqKrgnsL4dy5jpgPoBXDyw9e
ZdC6y5P2AuQ2AQknx1Dd9s0uwJ/WXhJ4UEjKRMnnkx4zP32rSy2rbyWaJUiPeetSpMIjxC2C7ym+
89IaJsEogE9FNAXdnod1aa5zxBaI3eJEY3qYXBYVwnkImr8Dr+ke98s0/uLuBJYUp6ovgTfMdKo7
6IaElgwc6OQ6VChyaOjKX/5iJxfpcEACagUUq83U3a+1LM8dGVzNWLuaXgYfR//e+CJ/R8SnwGAd
GAGSRHo4lUEuFIjSvVQHZkNO/ZeccDi+oWT4SCbYn5gz5Um4sNQ35EsXP70s5fDbjn4NDplVoX15
9lZ37cFseb56ZJzmUlZ6Uz5+lFnV5J/IIw7Z+8zBjnKUODrILgxKy/rGm8N+JRGNooIYPhAGv2lQ
nfPTFBHSSSGsTYcgA9D3i4UQfXIZQUzShpaKXhaIWNe2pzbSgOkJ7mr6cCzjTPmQj1NqioUikQwV
BUuV18OtoqtfEl5wC4qHqiyuWMOrAPlYCIYTBoTx0C6D752TeUR9Woynp8+F8C5YQG1a/YfMV6Zv
SIwStVJBwkAGDCq1CNR4IisAG/Q946LNgUiz3B9qCCglN2nOwo8d6S5/vsJ0DJ0PrzK43A19vN/v
lU4YbTDHY2KRDoK7CmNmRzGC7QLsp6e6GMxZ5C7PllQ4E0On5nLyWCBX/xOZM4Q3HGrto7Ml2oTZ
qB1dvhXwYGMJ05VuJQIm0iLP9QusgKb6x+YbHIsLk0zxTLeL3TKI5jk7YToYg5uFEX5FLmybZqMB
0EZwKKozELE+1/Rliwo5tWt5LXl/CU8HvvtjSiHEgx4HZxeZuOx/LRAU2I9F5iHzeSRho//Dd2eT
G2qqpX7w6gmrz2npcJ7w4NZ8oi8wwrzwkT4lPdVgG8cLogHf+B4fMLaBwdW1erZ82ira+RSlPaNb
H3dDMK96hks4GlSSNqan3bU+NfZtk8fzcGgKIZfqiA7dLwc2GqFUobjMzZMZyrW0d2xWkMOzmcox
LvZMuSFr7OZGMz4R4TDDi11JTaSvA0pQ87e0Ca448BIi6Z5Y6bAx/PBcQjx1FKMvIkBcuzDckCm0
AT8J9ccw1/eUa7uHNVg5SzyQmstlyBrS20KG/VMAtFDcWpr/jmS36tr7msT9z9DDhblqWpXux66d
rz5rj42dBwUi194uIx7OZ3dwVAVSI1jfiKb77nFS7eLelCkwgV+e2yTzYzqAJDl1BA+ExeDkcZgu
9dJ3lwFokAt2oyfHkSSDze/VQu1wyx5TQjDtYBvzPTmNk39KtTjOf5NZqYYZXHIUeBCKwp3sskD1
+DYZAB/XEFv8lftuy7JkNv8HmgmIQraKo8eao/q19dZxfQB2bUq8E5WKfTxGZMOKCygp/jRoS/a7
Bf/NwKfI0FttRLtJ/yGKwB5RyROgxCny932gl3Y4TX0YvlJVQ34THj/hXvFqeHu5osTsPY1V/TCB
wjHPskJS+0WhWGxgLb9pTwKBxwfUmdI/AU5pljNgJzxyNNgBXvyR/nnexZmPeyrPu5ieR9jWQQCZ
a2LV0Pv8kJc/W15LkZXOY+CMtboLXIQxjn+2GWQ7yrlqeMfblSNOb5BYLAxYPYgaLdGzyZJouiW6
4N2T4AIGAnnFI62CjsQ5pUU24kWTQg/BG1aaqD8vrgKXG7C2jkpzNG38KFVA2ghFJZreMuZlcnuF
fLmD/J9sA4B4+QliPdLz1hFHcw4jtjtOoweVJGAAFdMUIO6eOrLHK1n07WbYfPrOCUweK1oOvL3F
8ir5bQSsODnWG8cbiCJY9oA7v7Xj5YyEJ2bFlxUbJ5oK8f3hkNSLUV9SM6k7uSBfwtOcMG07KBl3
2xwpbsytBXwS/dRBBkGCHpQ9TTek/wLMexNcc+dIfNg9OE3Yt6fGEnuGzgOs/Fq2CepZAK1p2E0Y
7j7buK1ZYsbWmqPE3Fxxd/um+Z1MrHlZcB3iv+cxIjg5B4iTZiow4vSQog60WKUHBhGI8BkZZm7O
rAHgRGNDmuPf8bxyCOuqlcG9HBumagnJdnFTRwzrhtlJ2KU0umomMauN8+CpElsSlKa4PxNhgjgd
2Ki1z8pgYbodht5NKRhi94euIHf/KTev3c+JPCx74kQB6rNcsAAdyzJHSBIVfq87M02A0BKfauZe
lhmaGZf7LMjx+PDzYGC7eDfrJYsOrfTb/gYHcv3HllCQGCPqesGk5nHYNGuekhryRBiCJYNkzkKk
1QQPIcC69Uo+QJl7Bi95e1D4HfD8ypUQAsFyYS4uWLHiTMNBUpMOeXadT8YWffEtgFPK68SoiHGU
QE99bxwXi7iebTc/wh8IX21TTfKIsDaXbwmUYGYGZcMVYseRulEGOsZKUdSWpE2FGPih1tQLifhE
uqqvCEnFciMpeqcr52zWPtF30LDrHpdfQporemVzEi04tiyIFAna6KEVGaMYlevF/z2EfVldVDVn
NLHRhvFdBPWOopkWDBbVRGNqY6JZBybohXeB6Jyn92TiE/s8jD37u4+Ib9yiS9EwqxhWxpR8lw4O
gRITq7wwrS2GL+kwSvvrLYrnnGFizRaeCjMgFH0zDdWJm52YD3GEOua/RlDoPJT8P/8k/JbosgyK
FzWRMThhRth0ctyuxKOCkh0+F0/5kBjaNlqDP/3gEgzQTQf4q17inoVt7cojE7GW/R6X1CKee5Dm
33gdrT3abqECYcsTBqHd4g+TeyjwTyksM+uMJ7Zes8faHenQFn8i2jswnCt5G5T7g7F4M+7VcCwp
qEvpNnvr+Mkjo0LBpBUacHdWy+TPDwwRpLgM+GWGQz6TjbwPqlYUZ+zs4pG5kQ5v06yh1DU0lH+n
eTO9clr7w698tZl6hAmLzI6aQ3Re4LGqqOwtl045DJn5MUk73E2yJoLSZXaNbnN3c+KBX6EElKoE
sJe79bYRpu7Rw3GzmASU2ha1Y/chcolhYZY91v9vr4OUgfl+coLgbZCSXwKp1L7rLNPOaxt63HrE
yCWiMC615m52+7m5MWPHBjr4XKJ2mPcW2/1jZjRxoC+FDxoMxc5acRTYXTjNMxWrPbVv0mPSnOxv
H3tMRCOWcckWfuH9irn8SWqzm+qT4h6cz5CMUBKVbkg5RWKKASX1RI2GjO0aO84yVib72OD7Jyoe
slLUU748emMAFZp9lzS7HSXScM+2B+ZiusYnBfQnmcZvz0/67RWZbf/GPp9CvGaSGMhn3vRRz6pG
ZuAs9UkcRgUIiXH+SG5hA1HPurhfwbCf4zpJ5W3sxVTvo88c5rVqZOhTvfeMbXlteXCQ5VBeYVi6
rPdEXE1uLRXvelPLTP4jXAOhU3Zhpm4xnab/EuJ+6SnII1ewtafiKWmzTgRXMrJu+LyU0MY+c37s
8aEYZ6++mRNvbT8FmTbFfiNosnsDSjdkZ4RkTmj7gs1lzI0Xh6uQsIY5WEH2EpYV4hrCFhauV4Yz
ipcurIr1waPQD8928DAWeVjMMYoh3OHnl9AYyrKI1YdoV6cdj7VNZPXI+qzO/Tv6U7Xej30a+lCW
moG9TTR9/T93nSHfDViC/QfU0oquOp+CEhs3E29AD0M7UPTXYTsvj9YsWyAD5j/rembRlg8g9lGQ
lqiGXs+5GS7fwczm2qOCQVqcWjZ8qp2sxkhc6HD9bQVAaDBo9QEM8cjo4D8mfTJgATLASCCokMto
gFw4tb/wxAhCGWIO54uO5PRWVgQNIT96nqUwLM3JpxbJzyRgN8kJefU3Y6+wf8zpXJ09hSDHEJxS
zzu3C6OYTehB21Zs5vg/Wps0hAq87pd2cDKkeywQibg1thrHa4UHcXgqRycsbtl2hZQjXN3+j6Tz
2q4bx4LoF3EtEATT681JOVjSC5dly8wBBPPXz2bPa8+03dK9JA7qVO1CY0o96YZ367Qa3/EyIXEb
t4ClTmlGCcCpLocc6GwT2S8KkGJH+W6D33UHJWmq73FMLgUu5CVUL6kcxuJMtBS3Knq/YyiPEsL2
SHEOSeb/yRVO/gtHIYsbElLejwia8SeFtl/cN3QIqD3lEdmLh3czeUUFr/NDXKgoeQho3KiZg5mZ
1LvxaCh6ydnffPe27ZicNWNpW/uIGztQhErE6YPttbwvUiPWmoBMeOGdYNPPp8Vf1j2NGKymb88g
ZPF0RDTCPtcRE9s2oJfGPgRUiTTPXITI5GIPSrsAO7NjA4VwECb+DQ4bK5Rlmx6XBnDUxIYuzILn
GUkfdLnD+zY32JTilqrldIOXkAUQi3HgTjK0EwgePrenZwKGSX0iSEMUtpvcofmcUTsDHFYkw5ad
GbNOXIVnYLLjc0FkAPW5vsrtdSBO/WTod3wKM1sEfLT+c2nZ66naO85wIVTKq2J0cpWcnAyq7YuY
Gw+Eaw24EZoztLW/YmSUYGOwQNZTJNWL/RiXo/0Szh4CoMJb5T44peLdNWI29g9ZMaHBCkcjLBVR
HwhCk/mMnmlk5F7YlpCfUPgRKK2c2z5+aD2PVzIAr9k/ormXNoeka8pkP3ox87tWPqJM5xCD3sEr
EmJXemY9zgNAmnpnz/S6bNiDA+DbJM1AbIZDOlseYOmqydr2NkUG96WHB6c58mfP7g0n87w8r3Ik
36vSpyOgHxpI4QhOwZxsiCdw9nh5PI2nmeWnubWWW9pP0p29DMRA7LNa8moB9p76ve6xhwdT3OQQ
5OzcCOx7uGR4sRBNM5k/Xfi7/PAShHmkLx2xlmcHEr91dNI8OqDMAhZU/PbCHzHbTbUTqGsjnpbB
u1FVQn7FiHUim0oLhbLp8EEXkzPoS5/UvEzYn2d36AgrRU3qHk0f3HTu7T0sKKvxXmNXx4qJTlE3
K85XUpKFacLPWHjUaQrZfOxskz0yRJKHTcthzDhpiYipQ9qovtyBREhwIHlN0331Qagae6/TvtrP
Q8Rsi4cTsjhM+bjOd3lSTvGvupWd9ZRBynNOpONQcsVI6H+X4volmZlDl2VZ53B8yz4rhvM4NT2+
xBS6wVdPZl7z97O0R/RcFid0DjkMLpzIvPpIPc7hUNb7kW4l4mZWmIuXfvTD/kvUuffYB4ABXpgj
VXLvYy+e7FNVsg9+YK7pzUer0U1PeYA3ETcdo9F2Ai0k9a5osxWsIMY5u1u4aMzgMLgLnJIh4LY5
OgMkakONFX2SWUEyWJHNRALxgKPHJVT7b+Clpj72gm/8sWRnOT9zquDHwdzWundpUZIEG0oAcnqu
x5limLhgvZr2ZMnweIZLcI0UgbLjyI+dntk8kqodgxF1gIV44nzy1LrRE4soRQie/J150XUIkTi1
FftzK58cl3tqE8z3Yomc9CVeX957WAxBfhcpUJOXlRKNayLwgYFDeM7co+wgrFEVsATqkRJL+RWm
Ud281nRyO4e+l374GE0kWTfc8pOOz5yF4iEuIQ88tT1xaupoc4TaIB/s3yyRsZ+SfMJON8KlKM7B
ZJz0DjcsgedcqdF7HaZoVA+FxDZrt4O1HEM9cYQLbfprZU+41lBtkZ0nlTGik+ksOyDdzkDVhS8h
Izs05eJcp78xwHohazArVF391+kytShIw0CrLh6hhr1qrg1aSsMo5JEhmEiBOhLj947xd6hxIpb4
dLaa33y7jfmk4PJ0pFbg/WJCktCZXKhzpPcj+WewrVo98roANSvglaZ77RtX73FMGLkHxde01yDz
yJIyl3HwUq9H89TGwGihQzihgP5ophXsnNduQUfHmPExsJzsAwqZSl0cpHaj9E/ZorKNPoyUi8eL
+gHYDl+ffu0qenVdykwBbrM5HM+CbgWmCfrQmw8POW/8oV+GTVHb4qLat6Lnm8DQYMU9RZaGFZii
KzZ9xpzhpe9oezVfrLGHU5XhqUo+RAOUAxIjA51vsBWvMZSZfWIPbOil4tR10XQkUGKCm27z1HeS
FxUHQc0RSuv5Msd8Ig3c8b2HVbVOjyPCGOaHZfLb+s7u7T6813RnRHfQAeGipQRsMcX4Qyv2PuT8
Epp4nnmPUGVm98gmG6Z+CWmD3b9bCwBPmfZhmCGp/3fvsSQx7aCWDHRAdh2BwG2NfVm+q579g/NL
5xYM68ZhKyntEhVtH+U45KFD+QEH4YxVTtLOYev+pcR8n76aHPg9FB3U1gdAC6xXNmtmHgMwS2W5
G5Q3AUfDhvLL6XmAGX5y/4Guhsw+ssSAVzDaDXcYl+QPuUCLweoVFA/2WNkOpboToztStOQ2RWNv
UB14smh/4xLTUx8LGkEzlZ2Qe8ObYPYcf+HU4dWNvkOEH2iK8xAQMVo05kCXAjjcbgPgLF5Z8LC6
0qEdnfeJL2jtRiyLRRcRuqwLAR5jERbz+0Cq3P9lknUVnlCE8u4p4uS7ZUws1lo+bXQ7NHJ8Aq5U
bXdpamcSDcaJhe9lrDGQ7HDgOPLBt13pDhugzpRScqVr21OuoBjclrAwENAgUO4n1SKE4a3zqfeD
PoAtfplF5e5BCiDKTqyVY4wG6/N/igcjrHMv7PSGRIPYlLaLrW9BVnZ/OL0K+9FhMUMjb5E6xX+p
bTrEsQXTHsc9zyYEzRox7EnxQ+Nj7ZhB+HD3EtFn/gb142VXw9TOkBWsUqjxpR39ZTOAuAZuHNmj
pd8yTZKOLPWkvacotcB/noSn+LB5dgq+NtGgiouPdcDeckMim8fFNW5Pvp95aNmEReJYn1RinLZ7
XEFp7l0UrLk94K519eNhGRFXyxr1qYYRl/yL51L2MLgJcTRrbMQevroQvOfWxuLcn5GTOjj4weTG
wEUGu/Ce4wz+d7oJAqtjNk2mVVX2ZqR9On88E20MkOzVr1wqfu1lO/EfductbR03B5KrKAu6cXln
pUkQvBFrUUG1DycPVbCSjInfeFykfHOUz+1hGfrcQlVVLc40KLt+SYlAlNDyQ3VV7L0XEbvsYUu1
FAK3jko1PgzYTcvzRFGv9W73BXabul8IHBmfM+eJMBELEeEN5Y/XrCddNaP27r0B0enY1eDM2LxV
Tv6Ef5lvOit84vADtQTLNyWg1LbMUzZ+0EAZ5beiHnmc1JhE/msYuqnzaooKuAe4CvsVl4YVfui6
6V5zUq8sda2SVV5YOmzKuiWrT7FokEyDSeXVhbJYfFXcl3BXo0qxX0NdmuxdmtIYxBuncLkd13oh
5sCcYcXmFbNaW9V0CCjWcGxRSX0c62Fo+0eASj5/R66V/HQzOss2HZWgqBZ4/+t7WocKAu0yIL4C
NQ0yKJXQggAszpAo8JprV3INYPcs14ZedlnsX3umE0CyFtaUiLV6s63DJcYrxV65vuRdPTi4cGYo
ePvSa8LwkW8Pc77xBy2PPprNePA4IaCDhrrHA0AxrnhLs1HW3wZbAJYqj+z8a52VFChHCof0jtpc
JN7Z6sUDXt5lsNHZ2PbsafIG3lZJwXmrbQu/qselkr1vmOPWKVmgLslBgJEOWX1kXvVWZ0n2kRgU
NgKZFtRLpvEOgvc3EXs7/5obtna/wmAEQrurCjqFJbxKaoLIy9NBNx6Qu53pGqQmbM68HTHaX6bR
Nm8w9OaShjBlLRQk6Np1inobIw5hCMHtvQiav+MRbFDS5zZwPDD2DZTxUNUxEdAp4W4HL4lDMGLl
Mz/FZJSWz9LNScoJ1t0LUwHKDiGqxP0PCdmDK/3kHVkweQC0WMR9hcCELZ/ppOAmBkIN+xDlTDw6
CDuZ88HXeIh/YtaezTYfiQP9Qqi05zMY2MXaelFlElzVawaCF2U7/mZuAZFCC47MJgoEK2a5n5Af
gVIg1l1M8yzIgYN6uGUfXag2A84GQwqYwYdYRrWhXCgd/9kQcKp9544UL29w6azoXCbiao85jh0D
nN8l3maeKn/6uMKUlqGP+qcK1/RfnJ8AzujEMY8u87t8tCTh1od1VTls6BTFOigwh987aU0hTzzK
NH3nUS0zcD6uxNqKyXgmNEA7Qo1FaagMZVqI0eivESF4mtEm6+pjvuahn5R8Sjl9eSxbptL90IIC
vfKrnvq/MZG8+qIUjwQUQMlNgi5ElJg5WmUlTsTEAf/CTlcowyecIImN2yHqZXfHulU3pwTyHRXG
UiMDE6yIvEvEi4IVuAHJTd6XDm/iwnOwHGl/YdWf9inNeC1pV3Prw9FC159cFdzY4pC8SiuqMzaD
O2TtMx5KjHFhGssv4WAy4h9XvUe32ypoLpSwQnQmWX21uhgbXZxk/E12OPRsmwrFAsMNKlhcnHer
lEGI14dQmbvjAysfxqmyBZa05TqdB7s4JqgDF7nrmr/SIjlxTq00hKhcBoBlsP2x+Drn5MogCvZ1
Lb89p0VVOUoKXuI7S7dYmUwpeUzR13mR4lRJ5aXupsD91qXXiRzCeB6SquHuxf54Y6Y6yk60dJGf
ooeP9wGyCboyRzNXs7EbcA7GDXHGU91QdLocuNJgw4gMKOdHa/A9Q30Y1qkhvKjcGgXZdFP4Kfdp
csaz2jhl6YekapgQvI2/BgbROyhwSLAdQeMMLmPgruUWWJBkV8G4WTB9YXQDovXiNS3S7i6MuMVe
6GpzZlxfaAETFDI2/Mk/CoYrLz6NKFiQkXCiePaeoOHC1OOMdZS+TaCqAm7t/Dolu/kmXmhnTIUu
qtc+5hxlqwjaJtYPbg514cdj4GVLlSEHrvfPsAlCbupVBMiXW1v/kQykfe+Kbm6KcJ8O0frW8NOW
6lw9AUqjfKzpp5OojDtQTqScqTs1VBt51i4mz1SCb860Xh4ZwRzrt+e2FbUzMbymAukDTzyOnMa3
J9CVtaE8aslrhy/0yDUh+c1SBcjpZk7kKH5FHVweSKF1j1EpH9r5JYNEXN9SVxOM8wJ/vbuWhgW+
y50mWkfTKhfWt8vDQmcPAVxsWGC5X7yWqnqWS73T7bmHmiOfQvDpd3apf3vBxJ/IvvOHh9kKjrSw
p38WJ1/vLFoga4ipzA+2wv7adh1uXeoX/eaOY9QHmwEI+9ktVssuuXvWWOlazCdcHRxRjJybyXT2
AUYLE52OBhxq6PmLeaCIyq+3CV6SC/zbBSgKPZcU6WGnCNjhFAjZXNT7VQfyK3i9W9a+lGUMSePy
LzMwmSc79+C67Xoqx5t+i1NsFCA5J1+yTQ6dNiT/7y8dyyR7jYMpmCjwErRNxIGLymhz42Ase/EJ
Vi87Fk4gzzPft6PzyIYl2Ut0QWrwWsE6ok4S2s3Yacf2a8RCkFXjUi/+fdziEofePfoD5j4rk39y
1E26dRjPnyKRh/XJUjSX7l2yxfZhRn+Tr2KM5nfC5SyPkrkl01PPwl6XgJOd9UDABs0iKQxeY5Oa
9NrjBAmeSuPM1U0Xs9ve9JAl3jbH3VrsSpWE6cULFjdln7b4fzigLUQ2K1LVWRTtSowqVvBB5Oji
NV4sw3jD/30iDLUyPNIdrNKw4ULAQjUiAeYiqdNrgJi7cOf7CyQKqUhlmGjjzsXyDWcISVPkGkpr
HyOS3khAAA6Iwsr7HftaH6GNjM13O9nule+41aKPdY7ZmYUQwoEjdwAXQZZtKe9IPvBdapoJtGJL
ngJaaJZR/hWJybpTbTMlZwxSTXDDB81HgWe4+0Mg1HzT0s17q1wstm1yCf30HCSA5O9VhSq0hfAR
HFnw8lMHfKke6sqTalt3AY4exH1pTmAue/PjMcX0sLd9fMEfA6bXd0ixzIXl0HEiUX0OZIPR1X9w
mzSl4gyYCP+J8ziwWJIMj/CVrclrfmrH7sr3XEn5CQauPpEkyJunubdb5zvG0dQReChFhIqFCztH
3aTXPmv3upBzuvPGtPuKc46eo3Aa/3nknHzqI4+wyIolHplhl+KzjlyTIdaWrvOUAzvnZd5MfvAp
U0Abn1A3NZsJC1la0inVOJiw44w3Y2lHhJq13+PeHk0IQTtWoMm4mePy/e8qimKE4VYrU5V/m8hF
VQE9Oz7bSiTP2HuZFnQAgny/+gf1pXBxVeIhXTf1db62BRDuxk9RaD8h/v4frHNpW7THHTtlXBVt
SA7uW9Beiu2hZhcvvlfu2Eg1QUj9kVC8RcJ2pS9lecwUxTOuH6AwxMNjhqZJFyalrr05Q0HQyRU7
z0QGcykVcyXMGZo0clwxXbdN4sx2HlN+eQMuaolbYze3MDH+kH4fppfYLE1q82ooguy3maMJ6YFt
ZalISbn55H+tvgbOXHAEQXmurCmmZjH0fOsKkYOHk3w/wYhvKWFqfbCTr62zRGN22G0LE/RU+8WJ
xfPeyZONF/quYpPpPrpE6ttjV2bQO+MAGdUNnFicwehXyY5cFr7AAPYwsYE88NB/QlbRbYtGdTJd
xkUGxCZYdUmzxm4uqA9AXI7z8eDbpdQHHGv9J2fyykWcE5663vSfgWz5pk8rkPWGyhKTEF7YP5bH
xU9UeLYjnsRbxrus/mwal+xkgEnLvY9xbFz8JBXPtHgpufecwv6Zac8InrrM45MVEGjXOSFlGzdH
DqqjT1Ju1V/oF+Tc59GRRIXSQ1Kw2QxaP63umD3k3eSDFFxPMhb9uPk5X6qQAAzWdV7CSpWsdvAR
9zptj35ThX8nnxDcrrY9ktfLsnRcRAbP/PYbJG9s4SybdxmGkru0icDVjuEaI/DxdRzAKjH7Ym5j
j+HNtqbouGjqnG8p+5uNZFqooJqs+6cxybXPSVQz5tX1+k6IHbzeuLPGB/6/5i2IsuQEstA0L35C
Tg2UPzU3/FbqfNRYxUe6exfNBX1TD2D33WhipSBsrQiaWJb/iG0Tb6s78MjeYuVy0Qi9JOYK2Pqd
Zj6Cjv3aY1hsLywYhhAbvuUi+bNgi5ALI0ycms62hHK2PS5qnKgB0BLFPblfuLbhB8uouR86On63
CYuq6lJ2sfxuwSu0B2xtvdpzYnGnxDwK+ZT3nV8xmySh7IJtmA+Bes7KEHikiciY3NEcH/p7ldhE
Rfoer5aAqgGMABZXfnbJ1nb4c1KrO7jNmjDuWbvVJ+BtXeg+dkYqZdMG64Jk3LEu7iEpKwKCW14O
cXtmsqKL0WgZfbO2YWrd4C0uzdXBalKu3Oa2j+7tapWO5mSi/wq/7gjBHlSMGxLbUoCtrmZJuM/A
RoA2iR9tWMGA4cJoJfHs6gM3ovzNxvbkX4QR6XhSupxfcn6nIZu3qZVetmmN6ewzS0iMZicCkw39
MOXIv+wyP5FjZKKb9zT3Re0d+JmieLOqmBO2CfzE3k1LOlIfzcqmuJGwxb/FqTJO9rPoB8JBlI/V
JuYTa5CGHsgrOuFPyBCdhFvPnYvwPlVuBZKTsmmTbmwMb058ihQbm31kmN7uEANV+7yIHloqa/mG
dw4ZQd5WGjZCcPVCK6Nq2enWSb1ktuemIuIcaWHXE5yLQObVidQ/JVNw0R0DmPl0k5NyW3a6cwJu
G9RskwOFyTOVd3ztGTO91MZUFZSGsx7eR2mqG7rMMDzRakyHJGcc/9F0W3BZSTaYIyimB2+s7X9x
kWbmDzMkC16WtrnDLjFIxbdf1hEN0QPO02vc+WTmUzNwyYp9CS4TkdhSxVcJaELt5wCPgL+LHREP
zzIlx3+nsX/OXxy6zX0Ad4KlblB5L6PVB3cGoe6EVoNhIKfaSdwwvbjpdXJh0jzCC/KyU9KMa/TY
cbt0X/r8A+Fl8YBQww7uUmL9hO+XwfDDplBO/rfuWC3XdEatrgzPwayBmk98YpO3ECmoSaQchG72
mmGJnRcNtRWkyy2cFe9ncgVcZ8oz0s9KDa7ZYguV3XXxfWLLrs/6kgO3YdKsbdJPnHbsUcucbAvM
RrJ/dd+lDqQH2j9TJfEf6mFEROqFg8uK0uaczCORd6oWgkWv9krquFfTH0MXZTorm2mZaY/wHAIh
WxU4a/xXo7+UaYdWXg5q/gyD1dWWFfla6ahjiiMH6h7EaeYsM2SqJcnPwHfZjjhiveyjr4wfVZ2R
+q86DFHw4VAdNiIY7OlZYLCsHlPAYuNf8lrYYXL4tu0nqcS1KYUFDfbUeTVfYLKWd2nW5IZOoAVS
MekL4JXGlADv+p5t6Wyi8Yp0zdKB2ZNuizJZWptNX02Vb0zLwr1L3qI8Nv+JlMINY6s/cDeP6S6f
K1RmQU6834FsD7vfKmf9Q5g95V4L0Hbs19hBZXsWIj/k2NYZH2kzFSefzW90SNzc849DZM3eMV0C
Yi8zT+rvNSAYX4Vex7LQLrsv0pFsQIBlqb9OaflVvqGcqJU3jl9R3RGwnCfcPkti/2DhHd9SPCv5
ll8Ud/jA8ziHhNWH2Y29ivlh3OP3HXikU+uSF/o2dorSUGhv1c+ztNkctrndfnhpxkZfzQIAr1s2
r0SbRoM3KWGV5bF5AcFnc1GBWhW6L5k7so5DFAs+cEgVwUOZWvKRSLXuMd8IkIspBMVuOMyJ73NW
u2H1AW2nfhpRqZnYgca8xuOIuxapZTyossYeWZrQUQeiOtVJl23Wv2hBN5jobHgAS5CM7DD+Kw/N
bTwoVJlJ/Y7EQgMk2eeoTG+Du5jngC8pcTaOgeBQCYQgqC7OMuwo3uaqUKc0Es64L/poy1UfaNfV
445Ewwbye8Dqyu3kA42mVXbL7TXN7uPcYmHdYa7lcwejOxOTQnM/VhMRODB/Ix5zVVqKcZGey2Fj
u6n/0M8lXiYgudkLJTxoo6OdwE4bW8xyx7SCxvMHMinWeoKPpHRTnPgsxSHwYq0UoXlPkQ9g99Bm
H5E8pWJDcRLX7EyjyjnX3kQC18FLtY2Lzrfu10xvduTniGGKwVYgBwBcmicdIdX/xyKqtU7CeMLa
C19wkm+lZlvwRktR0n6KFsX/zbMEfMINz0tdgIQvgjqOnlCuMLDCA6pczs1isnuoWrmJ/818Hfxg
l9BP4cQ3hBE13pOpQ9XB4l9B0iSB511FlsLxwYNGYcAza9osqc5siYvmPsLIMLygqnQtjcXNOtSB
mZ2cqwrYxGKg02xez4TumSdwFNvWPXUVVr/G3O1C8UfCYZt3QTKI4XHUABN/XNlD8eZjtzE+Gnvm
tCTA7llz/8wbVrR643WtTDFCBrz9Hl1KJQxDGZ6xP7ZuIj2/mmAmpb8ZGqk9JiWG/jcrTpL0OSbG
zWyNco3LAz6Im9wIgpbTpYNRB3EXG0I6YpxXRTRvq8mVC/rhUIkbkzHrVMBmfntaWDDPzyzc6WfV
Dmyx7UhVCNhluI35iAlSzmILWA5XiYhccpeYzSbvsP6h0PG8cHSfbZFiXO0hebi3ebKU/HJkM/9K
i87OTwx/GdUDXATd+rp4bZtcuwZ2BCUMZVNdCTDBhLNlP43/cprQqx2EG2QRtSDIlJgWV9vbmsvo
lwKbMdwiJmwRBvj6YmfEfNXr1rvoMORu5LvlrO/Is2QtBwgDCh7CFgweK+Zm7QqMwvYpwdRNCikv
40NNSBdfHCXWaxCqc4rwQ9K641S8ohbmgtZOolMwV+IjDVRRUbcMY/FdLcV4m4BQyVUgcNsfF7oR
Px85bvY7riBbDsxTxgfidwAsNv7Ec01sP/vDIe0X/hqQ8AeyNKjxrFWUpMcdu6UTZD42WN5d0VOV
zH63t61c5TkVNu3aR6eF7f/ifWsfqqlp+vsqrLmpOI6F7RVyEglwKuLZRaI6rYwrURDhgIDNFGMQ
DFGNKJfVe6RqVN4EUMdXmawR26IiRg3OdEqobqsoWwdZFJbubWxX3E/MHZW9coSwdAQOYYcv/Dqh
mTRzQOGvKVXQ7pyUdd++XwL84yWIbGtTkvcw0IuQSg5WyaUDbLF4gRmL+z9vJzEfYkKyKOJ+7vbX
MJ9JOg/RqJ9Ipy39HSku+eEIjqmNwmV3teOsJjQV2GSDg0GoX5yDtmROoZDZZkYmFMTfqUWkWVJN
k24fPUKYPwsrAQdOOiuwu9hFULxPB/iPu8hlkbbJMP2GoK6UrU9FM2Qr2oimx42UjvnhG+umzyBo
F/2RD1xgT1AVsDoRs+LhRkRG9Ccdo9VxdLOGIaN23AYeLc52YC6QJFIHBkBQhY/GtHZxxO4gy4eR
Lk73XdDqoTnoc3bQwD+sgPUyy4JYv2uTtjgbO+VTvM0uhcB1LrHf9akvi8vS4ZY+FDZTzLMMR4xH
CdxRfTODB6RQWhA9Lg4GYH1dEmHLfaI4GH6QmzvhgtdsFvfvzCIheUL2U7za3DIFopI36XAAUuK3
BByHdi00rWd6c8mCJBdKWRhgZtfA50f7473Ri7DiyE3aDH3X46c65EuJhsC7T0f3eHE4itk7zeaG
o4m4JTCwKSUU0DKb4dyZ/W0EmUvQzgA8Gs2gwPOYumEPjjY0PefMksQ4hLQj/N8903izcuWAlPhs
2Td0sVOzxvUV5BH5HA5vXHGr1RmUnb6kKe1tN+FmkEl6Ut0p1aAj/yvvFPYCOuQ+vcvbwne2cet0
8iCMQ1MmEO8FT2opkT7IfK7mBCgwAq3mm+5lHi248O67tKR7Py8FvzGqMpCk4L+I7p0ZmOu3jgMw
P0TQhu64MhY+I2UnP3y/mC0DzPW/pZONz0Fb8xXR/cqWQiimvH1EAOFkxqlpbXrwtvk21xNXWmxo
mE3gqv93x1wBOmUqsBnVGPv5YaXLF0NQHsSba8WLbxLofX8AP7JwyUG7fRToAxYmzyxHiXARuLaq
qduvwOjswgYusXbg3TyaYR3DppmX4qzZGsIDQp+dSdrsgL6hoXliwfyIgh8Hv+LAM5eebOt8jQEG
/8E6T6Y6jZycA0/TVrZ6/UhXGEmF2g6TPYLrCLHyKbIBYuxxqzXNLs4lN64SgZwKlTLzX1PMt8EO
3xXZvUga64sfMHiTIewCjMCcY/iaUl1dCfdh7MObCvcCGxT/hXlnobjarnkvRxefHm4ZqMjAa71v
IUqjCFUhkatzWDh8NBi8yvLS0iILzsFu4PsQIaVag9qT9aIMiHpjRpipSEM44i9cmhnt64gq1AOk
a0zBIppj/z53wElsgZZS3AXFt7hKKATmDNgfGYDGm2EAx4tRkthneGES5bCNLIv4oAgUk60esTdu
WBIY+t3aXLCM4E+nsT7TaHS86J4aMTE3GdmEN+iK8pfVN0QFfUYo9SgkC/edkE3iPnkDuBIIcSvQ
ZE6JJxD0XIuSQExPN6gWBUGVDm+P58yEARnU8sdoTIGOYHtQWLLJle5ByvBjmBltfcddZZ5ucQd+
YN21ziy3VouflgU3J9QftafwbwTPTkVWdw6wQNM33w+wn4jwMHVrYtLyRWU5I3M0aarnIsxi33El
rSvPCdF8PMzek2dPXBBrneLnTqGmod5VY6UeOYeYIj2svz6sy4ach6lst9vw/TfJuU1cK77OoaF+
Jx9ZZNwSLEfQMPCdxVs0fftrJkOxM8iHSMVtRnQumNbAD+95Inkz2wf11qdWM77laQhdLQux/5Y0
Ip6Jga5jCP0WzJU4oHiP0nVaA1iEkfQnxzpYbpehVm8mzkL56VeEJ64By7kX5IL8UIUZ53AQwCDc
5E5WqrMOBawCiauXTzcOsTFHSz0+Z0oi8QuT2Pt5ntqJ334E0QyIB6kZ/JLT9KvTK/wwalhWYWBa
jHdUNOQw7RGxJ/ExjcbdIjIXfMqmWJNEwK6eqhhj3UGPLeAaRcOEw4NVRNRuwLkhK3zIkBWCX4hE
tByAUQCibCyCKjvWie4JH0WDrTlR+oWAFCe75BeVv/TUu60tT9MK3hn18i8ijEARW9/nVFJDuDv2
9YJFPgvxcF8olDSnvPgve6eoJcCl3WCwIy3kdbxBqLs8U9pHItFiy0GvsUdH7X0Mck5zo8y6y4j9
gCtBbgePBcuIDrCG53xq24nvI79PXm3jG4xwDrSKNevYT+zr6+xbK03XrjtZZbAh4tHyCp/ssK5Y
MOfeQ9AtdrNpNcuBc2Ss8BGrB80zBSPNyxiDutn2g28FVLdwejBBReGRZCrJcip32J7lZMuwe1Qz
BlzfC+3xeUF+hI3S9bDv/bazJ4BAKsCuevKiApuVn+v2FuI46x/kPPHLgRCR7n2JQ+nQo/Gqe/KE
g3WQxk4nVlnZgAlJweSma6uTX4RqxgiduvCzbVNP6/MD4IDCYBrERrzdCPMH12HQbLKZzS1wGr4q
2mum3y6dIVTqFCn+ibAgF0+t9VBYG/py2Xz8v9scYBZ5nIgmvGwDIsp+N22tH4ayxKRCJNERezSI
yoA4Ghp68yi5+BsHvdWf68HjtUumjf3IVLuM1zUAHNhZ9cB3IyOJw0s5DUteORb8hplT7+pUFZdL
TD9WtwsR55dzwPL+p516jL9Nx278MGWp7W0d8k2//HmAmgLv3q7/hk1WIbtSTev/8smW8CfyIaHo
wfWLEniAME3PZaYEJYC9VYcHObu6x+WV4j7cRmTazcVKuoZjCQBUh2+UyC8pjTJyFaZNx/iUxci0
BRWccwVFnGRLZzdvcwSCDxsLjr9HKydf8T3Zc1j8TunzQ4BFsaW100tMos8ldnd5KQJrYHtqqNrI
H0zjrOH0KQFxcZliv5P5Dte3hwTjLE5xTMFL00lqCOYb3IF8cZD42fHlXG/zC1lLAAFlM6b8Kuke
pxgppop1OZk2axu4RzQRjY8QGrBquGJNzM28IMcjpMfiFaodppDAWFia1DwonmWsFMklZREw0V7U
IiwIxtXpVvdMp/sab5h8VnmHrQs9kzW84uX0XpJjJQKVuR5rd8/ti5cKFb58tWgsmL484qe/atKi
C1+4dgTVQIMGdsus1390JSaHMzNtYxuZisJjXmYLFIN/pR67EXDxXGAZO3uNGigS5aNp2199tAgv
2KztyI3Y+gToxRYCXMC03fYDK2WcDxBuwRDEb1E3GBshx9FLfuG74DyUcTV27R3hU75fnsvrhdlG
jwGmdFbZMS15zCTA1Ksav+quBJd6EBgg3/HcUcbUGqnPmUJsKoiWxoXzmoN8rr7qMKS4F1xmdqsT
z2IDq0kbSUd7lz6Qk12elGOoBaD8B/VoH1f+Ep+dZrJAXdaZU/7WSmj/wB04TL9xVSFG0wbvNM+V
26n4reBtNX4WrY9Qwva88yCadtjy3LekgO4DEXAdVoNe8PdHmvvtP1SyUBlmiq5B8dALW9J//cBV
AriCwa4ISsNRCwTGdMi199K3hOA4qQcwy+jJYfI/zs5kuXFk27K/cu2OC1bo3fGsbg1IsFMvUQqF
YgJTRoO+bxzA19dCvjeIZAUpM80yY0AIgLvD/Zy9156AfEuzI+JBdPnXPoGGcs0oGtsYzVRJJNda
Zmxdr+iML+XH0DEI76gzzyDJxgvpAMQGYcr3/dhLgDx9X6sXpBKZNmEBYPxoa1QpyWLDgeUk+31K
3WWi4eGULtFccyNZngZ9wuylcFe2X+g2lNqLyKXIn3owAhY2HrMLU9o9KDyorYbwW0ysUgEy6QSf
9EPv2q5HDBIng3I80GBTsc4aRJ/gzU1VmrurDAG7uJ/YkgzBSnOjfvgqgWWbznp2pxCLRq7RaYIg
ZbIT2zo0H4PaTyLHix4trVw8J6A8ybZF5cv+g9mKKyUM4XpMmJY2AjeEpra1JsOmvp2TaVbOLgsK
J+82fYzL1VkNqdW4IJpJbPjeeijNcEmp9skh7hw2Ran1bzixmX1XKJxbebCcTJnf0giV7UrnRGYg
VUIUN1BlkbQw2tpL6x2nuqH0NoFdxma9lrGs6QNYGXlij7OrWeUdhfaO9CQcSooId1KOSfTD/jzc
sF+ZvV+mhP667ghjaK4rDpv6XTnzEbmq5DABgbWyTh7Rx0fxTY6KtbprCWdptqp2FN2+tqqfgFJ0
wseohKGEgj48wjWWTmrv9CEb+wUVWf8TcWDvPJqhRUUvaPUpuw87drLrkFeW7dzKGcS+VsI2vtEk
hANKnfQnDbYkRkBbRzbuOUfAKQz7KHkQntJR/mUgRKm5CE9Ed/SisfauW0pPOJQ729XeiZM2kkdY
2pM4QsjhCmvyN+p0h9fccDdJMmvGVuO4q/9VUe60bqiGIZyuBfD9cVWZtvdM+wcTQ0H33XhiVZXD
zzLLCtqeedsbA+sNAwM/U88qSxGJTnq0prXUvCyKLwO6iela1wn9SPculQ3ElaZG5HEgHBqy9UoR
AsX2qfWaX2Ft5TSHHN7damx72W7o63peiH8LneK9QufmfWN3F46HQjjGe6rIX5gor7L7vtch7wCS
4e810ZpXmmE/9nNJUsA8ooO/QfSYJvdAmYrqZuhzC7Ik8Hrxc7LnMX7Gv4tanXk91jw1g52GP0WO
AVmwN8RtIQxBS4k1i/AMr6sAqUHe2nWtVxLONUYUcZqYXOmlqViZbMVJ6VmaOmmYamhBTKJ+VgIm
J0KjJLKvKlXIvwK8pcnaaPQBpVprIFlOYs32dSP1vhaziSQKqVPg8DcZjtoh4SPFVXc0+xl0kTxi
JegosPOJrnRbvVfAfyN/JnAC/kfvpvbVgEisphDHCs1Xnte3wixrPrMWTLeWVBAIE/C6BBvnUHCw
+CT9LW2f/I2atBYCcqixMIDtzH8hGpiuy1oO25jTzmsfxuUD+d7OdmAHcGsg173T3Mz7EjhqfOs5
IllEAUBQoKSUxjcjpeF3yaIGsD/QQ7nXTLvEsU2iIqUyLdQFe174GetZNd1foqjkQtSU1JM46FRb
EQZEvmX0h3/CG2u+mVltuWsRR+nTol04EtdrHlF/jZjD4lC/AuHEZwwRAUepsgvvsqIlYdhqEbRz
igT5Eyu0Cop0hV9mJaxruCsZLrgmhEDeTs0vrKPjNZt60l3mlogG9jzF+FMz+tDd2Dl1TkgSOH2e
Sfj2JkxEyEX45RxtPtW/JGfYWxH1lEXry/m7IKKAZ8ltvwzIWoDGWE79zYic+iUP4Xiwm3HC2y7A
Hr4fC1IDN2wNUzLeetZSJLw0oofUVPe4pelCytot17mWOfrd3MTAMlYFypX5ZWI7ZsbroZ4bMOEt
wKh1HbneD6fCkuBHhSuvs6ym6lg26MrWWQXQNJcOQkq+CBxH6dSp5K0IzOg9NJ30JreI11g3nqiq
PX2XHO+cyKNdLZYWJ7XQyt17ia7cLVk9qXiNzD7fo9zkow7sTPwKCUbjDJpCbvfpxYQDTahhVg+u
qWU47cPBPgANCkc4mE6hrwqK7HxDIdAJjGzGiBUwNxVpn4HbuuRymFG8AU+RY/wKZHlT5fpkrakZ
5LbvZYVTH+gFYFTBD0bJuJhqgIGYOTODZmggZ9+jKJethyQ1bkmqH30BgxL2uZvJ9jCjzvs2wHdx
fBLeWWXKRgQt9iwVPStMUZnf038tX4Q7IGzqW675HaR5irWrTYVk+W3swSeDXth7N0ukttHStqNt
nmBrXtRFpIgQiGOD0ia52sJXmIdtGVi7Woohv2bDYNjok7RMctgQU8pv/d28sI08+0pnHmKDKnLA
1qxsJLhqdvuinMz1VrJz9R8WnKF3LTE0OCKh5bwDi+2B08yoD+mOZvmbkAYqZKyDWB0HhKfQ1OEf
YAiFvENgdl/Vj47TUakqi54msWfKq7GZOvsqSNF5bjzHZiuTmCivNlNtdXzyDVRrdMFqzb5PK2X+
1Sq3K26w3LTxS1l32puhGVV55TpjfsdJivY8LmFSjiB22Ii3OIoRPVdO5NA0nUUONhEE2guqmub7
ZLIDJ7BW08Mbs5Ese6NWjzE7KfSqKHq0/F2vUy9l18ohDtIlPdR6E+ccxTe0Y/MXaUQ1c5BIpBsx
VmPI+SFice5U7AoinTNgzC7+0Me276OrMuWs5mudl7wgY2heHA5pVzoHH7X3iGXCYIT+IYCOWOnR
s1dgjf6O1aMYb4uQlhlVXCcN/NGcM0RFUWgyZsKuQuwTITQ3bhLPSqqXrjLy8Rb/a9k+p0lpYU6u
okpmK9q5dYk+Eaj6jl05qbf4DRzn2hUaRsyQmm7xjnAq1Z5lbEHEUBU5Rpi98WaugQKQSSi9omOB
hCWeU7sbC91LgLkn+uyzIvP8AeSV6ibWozzbGFFWanR9HB25gDZqwS2JBJq9ixF+At+MJ8hZJGpS
qyto3IjDctRs3hLMKZ6NJ9UO8kMKURnkmI6Vc61gRzB2eE/DLeE/sfmm8D224xqkT+yQTos241U3
KJ/5VQ6x+FmbOZ588TCp04JNVSDeeDC1TV2IQJC95Y3h9ELDy1PbluYZ8Czk4uYOm3KCMTdkB32L
raUQ+1lZA4L2cnBYd8MkxrAhSpEE29buEnvXj54mX/BvoxFeUVdXCamxgfNKNpRBMA7fI+Enisok
9mXCK0E8hV4arTL2WERkCqz8G1IfTUAQ5JP7kz6G8Y1HlanYmNgmyj05oW32IIQr+QVV1sJ6pDY9
IVMzU2gDb5Up6poj/1SOa7pXZfGStX3WX7Ha5fl7FJSavU3yxGwcH5lOguks0MvmPsPcZz6Mwpj6
26GMyvwe74GY6e8kE+1C9v0eCgq99q66jL7S60Syp7mhZ0DKNbM9nLZEBZvFMxJFcwL1yWf6xUQs
G03r3LaJt5/nKaN168YIyPhYFTYOUayrLxkGJOen0UWFeFhoZdNmmisek1/A0LYRG03oTn1niGqx
ofmRZyjcQnqcmxEw10JKaerHiNlrbXOWIZjwiMx/uUT1dBtNRRUff90R38ZR5EeHTk6yzYTsB7+P
UwR6rhtRN3QUrFgKfxNqjrH06q9z7grqTrZocVWlqieDg1Ir0GlMK6nvKdEEd3Xk2Xd1IvGZ5bU2
/dWx12YHkfQdviV3xBrvl0OU4pWhr7dSrNMIS03P/NJgM8WKnrPxxV1BnZ4iE6attU6SxX3FfnCR
vUTtq06uDTVeGjHXFR+igZq80f6wlDLUIbSSDg587LXDXjdpbsMYCEnGFhWBgNDs6BzAxCxZapg+
9Ev10XNRZE0e9VXFNCZ5KGxSumZklFBepgNW7iuPnEnoIVQQsY3APdpwGvCazZQRh3uACSyyVWS3
erBuNGo7G8I1apSQFq21a4LmapSPFOkJLs+XNuRAX2BNb3uQq9bK4nAL4g47v4PCiiCw5VC74p3a
cts6oiExueITsYKyar6KgBLMJpGFBr2QlhJnqo6K2LqVNR9gM7Ez64oxVr4OcTbtKFy7/abCj5ps
5jbT7T3rlo5GiqPTvVEGQJrnKTFnGHtB80XYTTt9qRE6DmSza2r6HqvEZodVutBoeKpq3BNdEt3B
hzGqp9aYwYnLqZ6sA5+M0KJpIwGS0I5ty95coeyu1R1yTbPcuw6kHAB5ZLpsA+WxN6yb3MRX07Ra
fBtr+CbWdNgLbx9pzVTiT6uIlVzJeJDRNXT5BGFD35cRigU7/Avrv22ClFXRdaLgWN5xVAvmW0/1
nXsPHXHugWhC8vEdTXPfBZBajrxNzA7HKOss3acTbSsSF9tk+Ze4uUsQSV8xsfpvoYe9j9E+pF+r
MJXRPQAALz2QetfM27x2xBMQHzVuSFjCC8QKqcqXmZoo0iEcxin+claPnWjckXMIsaq8CCcBqQWL
r7rGLhwU124eJyNPBI0A+uuuo8bnFYELO6vuNzM/Q7AGGF/N7zUwNS/u4gmH44Q2f8sba+YXZE6e
6RNOUVQMonp6RzZFoKVbRga4eY3C7sPQN051kyhXJTeNTAlVnLFhlhtvLnrgmWxlv8ORQmxf5H3z
PjuVGjYB4c8DNxbnTLTZKrCkD/O0dbvIFptmkjBsMjJFrWfLAZfyw6h05K90URP1MBNUMvnaYFvV
rm6oVe1kxhdrxVrZE7gyWVL6pZkrQe15KIg+L1lNtiR0VMd0MrtfmL5hA2L4c++DGh0SurceOb1y
gfMfEqQ8aq9JLY78gRpq/yOnpg5hPqL1DapENcHOorJt+GjpobJnk/Cew15DsWkC4siuhlzrigOd
9kb3aRxrwxYlFtVAx4nK6ibHirF3yCGUbOLBxqC7xCikTJqvIMB/GlUMcQiQ2J1Fp3s3ybzs3528
zxCaDPKbrEgubQqz3jltob0MVi0RqgBaf8riqbp3SMFgvsO/2zAliMvxRPmzI3R3oaAZCPGyINDY
6gvzsaq08L1lDdzOSMyvHH2oygf2D8adHWjC3lki5bBmgcz8mTeRh+xubq+waLsgEc3Rb2i8HlnO
zF0caUa+wZvvbkDl5jtIC9NjNegW5rECQJ/Vun9RoxuOVUS0+wFDlvN9YjW+9oyRckIXzN9grMJ4
LaWo11iZqEq2BF/ukwYa0lbvR9vh66ELy6+KqD2W0ehetS0m63VaDQhQY5rLjxp4FguqaeLu0EPF
m8IgZBQAt7slIgJZTe4NV2hZe50jeuXGd+Cf+/hQmLZgNBDTuO41WH5VEgeHqJ0n8jOR+q3w08Zf
myQB6KoqiyOzFqPxXoEzRyvvtFaE8oLJM5DPSnuX+mqnXmEWRzVZtBEmdM01TLUva6d5CijtEHE0
xbAxqAgQ9VfjfbodybyoqxWm1/4H2WMCjHQLpx/mgt7ealQSWt+hD4FnOEkn4kLrYmZz104OJiJo
Jv0Wk+oEatwy7inrezdRiu8Zy+D8JtRkvZDbiryB46UNVhKnyjXPOIoPZOkl2O9oIrKsavyWXpv6
24iDU98DTlz2RlT7OrprQwkSoEtBGjEQw3YPc2dWN1NhJeUaHA1uDTiuNJUO+pjYHudcIsB2EHyt
B2gl0EyHrN4Zqm2u4dBZO6xHYAUgcn1JawI6CARptuz426cwK5p2J2MPukXDwY1VWNpdc22mSHGp
oqCtWFmx1GiIlIAA/GJIJyoPoEZMn3w9+FmVYbsKZTNehi9hBiW7rlV+LKfWvKWu1+AOh2PzRc11
SWBZLWkHSiTMBt0RdyjKvcSX5W0yAochbII3IcZ9oES3MgtV8eEOPGj0RALzCpG+0AUm8yPYhNWc
3PZLtYevwEhNmacGVQuSxCP833HfVIb6SnMVGuAc6O8xARKHwJ6cPX6m4oBlKJk2IsSP5qts1tKD
zaY5/6bV8Bm3VpEq9JbEhNprvfIaeK2c+jgVFIORbMKEhtkeYTxpTonMgeFTVMwN6cK0LBpct0Ns
aWSt1qrkbXec6kivnMdd3KRDiwA7noNrvAWz9+JJApaea9ZbtgVOS5rmlMggu4FV35PWQv99Bb2S
hBhdSMc3ZBX/lTA2r0XY2ddoqiFbN5bzgHJrZGPGv1XlkCHvrA1szFWdrC2Afj+UwUT1iqae9pa7
NJMbiBAEpOJs5MQ/BjMx1Uidd0MzY5qtyNEK7ssKCBdcnCT8BX+1fShsKl5+mcfN1dCNR4AziX2n
ZwlGkJH1nUQGa47BPMEq8hObfKltB5EXEgIVEAXjThvaK+R1Rput8EVgM46rYmaqWnRwYkC6dHf7
l0mj+cQHwQAYGO8SKCYGUYAe0b8RRn62RME9evBZG30NYWW/my0t5WSoOZWXP6P4NOLOz1vdke0W
HCE5q9j1kKOornwQLbYUVWg1BEnyFWGDbfKOM3Dnx8asOTbQsNauWl/jmN6XNwQbz9kLccha9Tqp
duCvqjrTHq8co6UHemhqQYPHl/BAmneEjkODT42sY/oIKsQ7xiTH9R36DtXrZci5oqNFBdlxWmue
7T1JYjTYF0CM0KYrl292+pO25yRgQ6OhsWvOEGT+PgW1Y5mHf//rf//f//N9/K/wJ1U+4Gtl8a+i
zx8Q7nbtf/4t//2v6r//9fDjP//WCDsQtuuw9vHv39+fYs7H//m38b/MnvMAKkKSKlOZmQjgSmRr
6JT1BCusJIUypruN4NI8aARjeNeGRKKqNpcv7p65uPHPiwciK4AjqvbIiZoeypB0BxRK4cZwB1YP
E6jU5evYZ66j//M6LhpXp4LddESSouNsQXeiIVC/u/zrZ+5C9/756zJEEIy6yr2DTUbru3EBqRdU
lBtoupVZfPncVZYX+NuLCvqYfjI9hjto16T+OGAK8C0Cp6Q8T7Jpsb58mTPjQV9u8rfLqMq12mpu
6yOa/iz0AdCI+lqatQ4auzXQXn+1U33KkSfFFcsLaW7Qki5f+sxb0p1/Xtq0HKXCMWqOaHy8X267
EHGKDIXjB7d27veXf//t1uiJ6gRBm/Ix5IhL2GUf3FPttj7569Y/f12JFMV6W9TH2BnCg6KNvstc
bKyXn83yDP4wTfWTaUrFXU16LaMnXXMs8GUDVhUCUBx/IUZ8/9w1TmajLLKB3U2cPLl92X2bPADm
pIIY069Ot9kaf+4iJ1MREnInCq0cH+HnVBCP+gX93yS48/0spvK5vXyZP79rxzuZk3jcMRrTAHwi
ecMhUStFOwbyq3q+/PPGn9+H453MRtmPuReZcXgfLHUNsNMBhrNDbWKwSvCEZEl1g3+nfS4nqOz0
j40SMZzI+yVtudcTy6VbVMxAUrMmnrHYOoaVCayZ5J+Vtwha8XZdXf5T/zyhiW/557iUzhJbqbXh
U1+iIw3j8JXiC14GtuCQBljkOTVwVKidD+bB8rv//0h1vNMFxPVsyvIqfJocs71rA1amuMD/Hhjd
QqFEBDVk9Mcu39y513yyZLgc9ijgMC1iVOvwM7IeX4vLYu99MFzPPb3TNSN32DAVlv44WXFmj1CG
ILh4m14UsJdWEbEoQm5VPNaxuS7cwGRTVkRmOnxwf+eGmfXPl9f3yQKe740l9yob7wCtED5BrJ1l
74vMAat3+TEu7+ZP7+xkdQE2LRpV1BWkz1h7y2McqruJPEQBbnVGg0xdHQjJ5WudGx8nq4yZhoJy
kGM/uoHHqLA1/TBV+PcTZT5KNbx0HV+2y5cyzg2Pk8UG5Gfl5nkhHnNCW8qv+thyKtEtO3Pbdd9n
5jBgeQz16RHjit0RaI/Ot0DqHnLm8G34OulXssNhZFkeBX4yB0zZiivHHKPw9vKfeOYFy9N1qpQR
J6XCOKYCKW6dzBO0twZ+jE3V7nOXOFmqYorJOear8hhkSjtMebqsV67n7Rt2FJ+8jZNFhseaoeBN
KiC+YevrFQtthZrOp+cVfTBuzrxLebKuSPRs1kBt5IiYdH7snaT4mmhF+8H34tx7WP79t72BW0PF
TJQzHSXpFBtSKdxNgABskyDm+eA9nPtmyJO1hPB4g8DLKn3KWzgmYLxR5FrWaxzoOx014t//g+Ru
G4iarwPfdUBh1s+//6NHkeMnlJaxrdgfzI4zk16erC1wAWMjiLzpSBoI1nDVf81RpIHWpt7rOZ8e
fidrS4lZQUJ8NI9kfFWbMOxgG9aa6w91m918boSfLCkwKqZKOTQwJHR6P61slkdLx7C9GoIl/fry
Vc49r5PFBGOgoA1tBMdaoob3XYhwyOlJY0ZnKSJKSENRo1m/fLEz41GcrAuEf0A3w5t+dDt1B2ag
QWHP97Mr3HZ/+Qpn1mFxsizkSzO/7vuAqBviovNM9Oj9gMpL3X4iWs3ezAIw7eVrnbubk+WhlMbo
zmkYHKU2oSGcg503qJJ8UfSJl69wZnUQJ6tDTnNmCgkvOwaE1yLrRwARgTbwQB5fvsC5W1j+/bcF
ghK361K6D446x2UQIRzwENRqa5QcH+01zl3iZH2QHpV/zyy8Y0DDbGkXBr4smvK6i43xg7s4M4bF
yZzv5YAYWrY4K/Kx+EpElFzKqFkfI6nodK/S3zQvBl/wwZQ5d0cnc9+lCtUMY5miShtGzhIsLz0W
SVoWSt9cfi/GMv3+sHcRJ5PfRGaD5s+Kn8O6qZ6Dsh4bWuY6DsXWGoCIWznrTJ9l+o2MRsG+ZtBj
VJuVkX3wTM/d5Mm6EAwA4CCsx8/0cbPrkJK9RGG4zzz3+fItnhnb7slagKmboqBhEhHQEElR9iTe
E1Y0fPDnn/t1+c+BbWstHyLPHp/sxK1+1L3dvbKekk/zuT/+ZOqT8zESzBBju22n8ZtEKbZpiLD/
5KM5mfZS5XNvVibZM4JspRUpeCg8yrJLPxhdZ96tu/z7b7O+D63FK+Slz8ojip6aIcYU380XUEGE
F6X53N7GXd7Nb5eRMz00hF/ek57GBP2gGtl7bv/JPaZ7Mukx5rEXy3vrCQiQ9hcBYS2RPCkE0GQk
XvTyazbtZbz8YR66J3Nd0sTWEGO7Txj7W/TlNvLNXUwnKsw2AzKQ8VuiG3V6Hwc2iQap2wF/62l9
YRuIJ2GZmwBjUrKjtm57vj0mzkTv1w7dA500fbEtTU51G4Lt0O450KI03SDDTRR68nnKu4NRT7QZ
MCsE6KHyOYYZmTYQkyZhasFNUHXibTAavAASDuYLvdTWvMHSamNHyQQxKXXd1tVznURo2klPoL0J
aS7AfUYK8lAfJlvp1XcKYIAq3AzowCqkZ4WNKx5p5kzQV67ZynffkSsQ1hg6ALqkFcNOpU/QEhuk
Y0BfT8VcGoQeR8GjGZly3JUVUd/XbJLFT60LbfVXP8eEJ2LWKchOB/HDZpDOiHuvetFEf+WYeIEg
Kjdf7CpJt7i7DFiceIKWs1oL9HLtdiOOZFQk5XfIkoTc1LihgYaIprlx6V7fYhPqxyNwL4Xt3wwq
7pridpbcSxwLmu8OFdQQN4NmsCMdFV3FJncQi0zrti6AlKe93VT7IJoWV+YUtubahPE/fStFMTgP
Lg6GR7csZw8yPBa1XWjFuDCAVWAGTVMOlkSsZUm41yOR4wjHKG1iYpsb7QqsQpMD1NOjqY63s1dB
VHTTiLHSJeN0C2FgtreQsGgRL0jbuc6xPpq6IIpZYNTewN4iZ5m4unDYpngvR0Be3ejU1mpq8fHc
jHb/tx+tLN/JAxzcPe01pnHhLHngKJGTbheBR8jvgUTLlxTqT+KPKNt/Sb2bGRO871c8jpZ2HZA9
O78TXRljHcoslYItCJv+Og5BijAiuukV+/X8o59TQpwCDfgWXesZTLuStvYW2k1c3QNvBG4G2ydO
NpPJQnbTdwb58OjekdUjrC4JlKgd01tDefKsXSRi5K46uot1Y2JUxDc/ejeKfL3JR5HR6u+uiQ5j
a48ELF3xUcKBONZ9qb5XOuw6pE4NwzWcFHxnayZW/Hupx/UPz+qxrOUOKiXi2sWEcLvDvmajgObw
k3BaPIBLQGgFoYxbxGjCM2sQy8BnojnukWyOqSiBXgDpHyYP+bXO0ANTcNqBkggumuqtRf+ItLvv
soe5SIria1gZnb53igazkFsDlVjp/fKpLqIUpk3oaspbaS2nhE1Jch/dL72pfqFVab9IYObRlRct
zFpK4PYPcL/8QwAR6ikFMdasKuU2JhHERqqv7Y7+zrrAdY80qSa9Yw2vTykfxkFlofzFgXMFAjNK
76D550d9jDF9ubV00+smw/ixGXL0TIcphAuxRS8X3spam+M9Wb5WzhxD83NTQZi3zRVhAp71tfEA
BpMmYKfVDdFm9RFcOKkADHkk35anYWPNcj17rXOSmFYEV9BY86K+E4dK9dQUgtgEWWaEC4IobQf+
eKufDRt7BjiSLG6g/ASovT0/hB3drgltsfuvFIaN7ovRm9krARHhF3zerUeqZ4w2I8J1VD9DSLeI
9fCK6WqkNfcqDAObEyOQVGSY5JgHL38Ezn0tT7ZigdPnVUQj98l20pZsY1MDd5Amquq3kAuAj1++
zPJV/NOX5mTDReIZSZR2Yj0hvIUwjDPXgqxV9MdP/bxzst2yhZCRHXXeEzAptU6p+dw5mjF87hk5
J9stUtFc7BNFdHSDgUwr6MZ7iUd8NXagJT53AydbrtbqDWtQSXQEC2Ds9OXEXU3QMS7/+pmX7Jxs
ucglsJrZLq2n0bSzo9X32q7zrKFY91EXfu5A75xsuzAhglBIC+tpcMyq2jGnDDAmDxA25vqD2zgz
iJzl33/bco1DByMom+WTZXbqCh5pfKPw539w4F3Gyh+GqHOy5UpdsHNpNZI4gMPeN2OSfFnlZKHP
K1ihmK/1ZFNY2tvgwVa7/F7OXfJ0/9Uia1m+0E+6rR5dXjwCFBwNWENXLHEweU0H0TF91Uip6YOH
eG4snEz4uKhxbsQGijgnjfuNC+sOd54M+RYMAO8+qlSde1cnE15HtzUUiRRM+AiAmS5i4qI0ADb6
9vKzO3MB+2TKT2S8BuQTi6cwr0D9tC3OOX/AsfHjc79/MultJ4Dlhk70KRASkL/U50Fto7+BAZcv
cKaYY59M+UBHmmdjRnmGV0GeGqCHbwRvlY9o4PtdTl+v9gdHxNeXr3bmtdsnSwA5gUEJK5arOYEB
/30YmEBhDnQca9/lS5w5TdgnK0A/IUYS8GieCcv+AZXFrlaxQo5kd/kAB4TwvVFVOklt4fjJm1rG
xm8Lgg6uAAlu3D9PUYmkaWKS9B3BBdFy2cs3tTyfP6wK9smqoLCi2plTclO5TZQN/t5cEiwE4Pw2
sz87Ke2ThcBUJNk4g+yeY0JRVtKx2itjHO5mpot/+T7OLDX2ybQP3czG2dgbTyZfGFQBOMb0eiIL
h9VF6cWAgat/hCa1A9vwQYPh3CVPloAyw25f1fH/XFK35vfJIIi2Y1X9+4p2gwwsN/DvM84/WFHP
rArWyaoQAjAPIIbTxCX8Z4IAQaA5UEXaAh9c4Mw8sk6WhclsyQPJkuEZJPQMzDpxxvAKi6Op7zS6
VuX68us6d5mTxYH4TtIRZdE96xFQr1o41ds0S+2qgLz7QZP53KM6WREMzkmuhqTp0VPWHN6ZM5v3
daIZVPwv38OZ9cA6WQ9UUY3u6A3zs96x/0aOt0MoD+ZIeV9ISr0pKqF8POTaBx8EYxnKf5iq1ulq
gDxybnunfm4n1cA0Am7PZpBMRp1w6hBfq19HtS6Oahg6+Q5ilcDDdCpQ6OAPKwwUh+i1tPvLN7+8
qD/9MSfrRp8ju4mxmxz1aLYO+dDe2hxtV7Y04utMCswu8oNpdu4xn6wdNdUAI+lg3ARTK4lVr0md
5cmajvkzLII1Fa9bXLCPl2/r3Lg8WUbKMWnGjDbYs9TTgCixWrwFAFNuNWU6x89d4mTZQB1oGkL0
6rnt4+RO79sFewnI+cBGCSjl5YucK0GbJwsFbILCIppDf55F/QWxZAAtz8SmWtTEImADtj0caiPD
1Utm565Lmg/e1pnviXmyfvQ133VQvc5j2pggrePBS2cfoIBB8zo2wENoaWm7D5fv8szQME9WEbS4
WoDFRT+WY16g0jXXJLwbPE0NYRixP76mnKdR95rPfWTMkyVF5hQWbApxR72IPTIHSc8hKcf/u0fZ
YnyAhNJtsI9NmFMYopdv0lim1B+mmnmyzhBHSlZJ4Y3P9P3TQl9TaVtyXOPCWTgVXtdzPg/IJ7c8
n06DMd/EplWGb1TFQEARqldGg58EdTKJDWAMGT/KQrLXu/zX/d3r/tNfd7IqASCbiY4Pvad+COP2
GU4KkdxQ/CNxO7cOlQaqH7nxjVosFmBfQbybg/d0aPhDroYkYNecIvh0Z18lBRBm7Acej9XJy/fK
imP1GldeFbbrQuEH/966xIbgLMe8hoIJSxlFjytU5EurOqudVMNhMxi97rtNFVNtC1IACLCeIw10
sg3L2c58u8mm4WUkcV3jsQVz/RxEGZaNUu+JoUA/rzEha6PWxh+pltlomsEHVQUkUjcxvWPoOJIu
LrowDWF4IZsYtjVkaevAqdas3xWks4pZh/3T1+cZ1MPKlLrQj+bEmwLfKYKJ4MbBXfB99tAbQPLI
8wXwEwQR2aB+nrimejSFWAIVdcfGt4tiO6SDGJRosZ5du+ziZxHhNXxtgUgnQGyKcFxsrWQ1dD0S
7IEYRPSfyvHWRMoM1vUo0sz9Grcd9IXFWU+OPHSSKHWh0Gt0JH28Xx359HjycGxRnvKohzY1adn4
AgcFdYaibmjaviJU2PRRUXdOvjVcfckSNdB8hmvLde3iAOdqHNoVuSejuDcDD7k9ygWpGncTDaMe
/Lw86s6tMidfH1evbGAJbnGcZLqddJYxvegIl7b7I8zN/oOxvQzhPw3tky+Pnru40IxYHHVHp2xv
m1mX7+gVpt4HU/vcbZx8beqhcWKAnJQs0MDN+2zSqocyn3JIOCNmrESWHwk9zt3KyUcnnSDtqQI5
AoyLXGzCVNTa1VCRXLq5/Eb+vDvBGHLySoJIGxqQGOm7ac9Ftw3cOGwhbMUYCXYghLF80tuhaov+
GPdNa207YfT2u7RzNU4rXJt0HZxcWAzgy3/RHz/l/EEnb8+s1EjH1ehfoRWTclXGVfY0DVbwrZpB
5V2+xh8fK9c4eYFS6hleU0O/B8sO1UaPsbqsC9Mw3j/3+yevDdFmUw9iGF4xZbcPLmYR5zACJf5I
wvvHXRz5eCe7hGnIjaip9fhbD3MdZztta3ypMP8c/K9QU2lIGYFj2tM2SPLYqD4Y92ce22nBsR8A
r9mx3b+24IpIUAiQdoSWS2fi8mM78+qdk32Bi0jFMQGV3qf5DOUFRZYW6L8YnOHn3vtpwTFmg0Hf
w67f4SNkTx3YnJdghgb+uT9/ua3fjv18WujveGP36tqgbLYTJrN04wIm/VK1Qj9cvsi5V7+8m98u
YvdThx0zyF/50EEOCXlIfVSsSSnF0NkEUCLL/lOnPYbZydrQBh6KsXTJvrAiDG1qAfTGbJf+H2df
sty2znX7QpdVAAmC5FSSG9mR7bRSzgSVHOewAwj23dPfxfwTBzHErzi1qwih2Wj2Xs0I8tz+ends
S8qMdlgaCVAk9XNaIzUDAgsM3B/KBqpjGxswQz3qIEvgE3UmINs9TKmQTyDmVSsL6t2TACNkBPrk
hOXY8iQ9hyoJlytRnubwiYLQyonDaPx1hG5YuNKWJTrMzKKGgxo09NL2LEZUMjmK+ruYNKBl5Xrt
7W1rwnwFaNpW8FlpzpUAwDts6uQOawr+8F2uVnphWb9mehHJRdeBZGB9hl/FrOAuP/bplxzvKn2L
0hyEz7oa9xy6k36OG+dKZFpWmZllDHvUTDMeq3PGM3GU5VJMr8Jv15ewZQ2Y+cUGxxKU66Q6w7Ma
Yj+kg14mohIeIPMeok3xYVszRuCnfttBxjpRZ1xX8UIj3gjtEcbC+zYrvvswaVrJv9jWgBH01ZDA
fzZ29bliiPIJLhlHvx7nfQLNifvrXbE1YQQ90Jotyoi0OCMR4O27AGeJHmtok4LttzLjtiaMsCdO
T8e0TYszJGtgbcNqHkP1ZfE0hdCxs1YosU29Ef5gxxccNPH6DHa2QFY5BzDBSY8ViGhQpmrp3abx
MrOHOMDDNgcR7MxSHd82ADwcOrgD7QAHISvjZYkQM3/IqilIdS6q8+RCLzDWYwgdhXxtm7TMhmcc
7CCOAxjoFwW2rjrdsYKiZMzgnwHCrbNtn/eWKXpzLkKnBkWJJi/PSH/iPUiKCSB4j5FuZQ5sA7R0
7c33eUnomBVEnwGQgVmnFtE952plC7GNjxHbkxtEQCe4GP0GSG4nRdJvdlHW9yCotTLBtiaMsIaN
mCckT+sz8tBAnxXNcJtDUPsAr5u1NIttiIywBjqv8MeuLs/MCd2PkL2dHzWDTdv1ILB93Yho4ZcQ
8Z+b4oz3HR4CsNbx7/gAd/Kbbd83YpmlHlzccLU6uw5MlZCcoD/Bpk7Om75u5vVgcpC6LeTvztAb
p/CsAjMl3LURjIpX1r9lKzITeLnEYa2iKTsrISAc6MSQn45QEUIl9zRHgzhs64cRySFyRkM0wOcW
SG8kF5BFi2hUbIsxM0/XQeklaPI5P7uts7jFt+ALJZpApf36j7eNkRHDpE04duwcCtKRfhycrN01
4fADjMEXGETnK40sI/FX9gGoMyOWXc6GSDdanfMkE/dqsQhp2rK8ETnrbkCy/1TLPL/d1iEjqPMC
eYggHLMzIxKoujh6JXDFeMja9Pn3y+B6K5atwzXjGmz2JGnb6hkJyAGOyk7r3bsJfGJ30ARla8Rq
WytGfHMoTLQOMGVnpGXD/VAhEatxhO9KDgml6x2xbCGuEeJhjlsAZXkGgTCvoreDE1J/x4F0SFfm
3tIANd7lYA2AWkfn6jkHh3APn+YPdV+uEfgsq5cal3OivJlCxTc/T7oSOzg++Ke0AC4jBVVxN/fe
WqFj+bHvLGBqhHhFndnpXZd/hoBADb/wBsKmSGFrOLvjUlAG0C8FQLK511nynIChfn1uLGFDl16/
OV9RvYTKQ0Tw9ICN8S2s3d3HoeUAYy3vnKl0po+9B8jL9cZs82RsBC6HPIUcU/WjgyLdPWzIy5tR
a7nSFdvXl7+/6YrKNFSHNMnOoKBDmCVtFts84RJY/Wz7+UbYh1MMqZCwkmdgj6viORYOEccIeknN
zfUGbJNhRDzxIekIzpo6hzgB73JsJ9gfIWbkQhUFWNFXaBCuXQ1tg2WEfafJHGUszs7QdQeon0/N
HrZdW3Myv+tsb+YCDwys5M6tH4TQ39KsAn+aDe5tW/ZrhFdLB0zJBpQrUKQVSQPkaPk4QPJ5B2PO
jYcJMWMeAjlNBqOSs56gq5ZDFwaUt4W35zX+zQyvpIfM7beBLjHKRuRDsBtlwDyRuENAyHMHP3V2
Afg5hCOmk/y6vrRsw2XEOWNFHKgoS88aD3wf3pMukKzh3Iz/XP++5Rj5S/kBVcwAOdEesVGoW0CJ
n+AQX90HU1Jsiz5ihDdOWhD2sxwGuw6V33miUSpK2lytyDNYYo8YwY3KKxLfuR7OXZ5qKEDzL5qM
+b5DiXuvYGMNGbS8XUkm2gbLiPMYxiNjL3p1TqUADp10EKs+hiB1pRD/ghTgz+tzYptzI8a5V8tw
ohx2U5w+pxTwpAy2b4frH7f1wTjUFSwHBojxkXNVuc8xymB3oNd8qtNVPu/7vz409R+a2RnGYQji
M5mgs5DvBuZSAe0siIVtyocgp/rngQGrcLeLRdSfgfcPvrvApR0m8Fwfxl5tq6qEpnQDhwCUwDNz
/qxbcergnXAL6elpBwz9WvLeNkxGYLuQVa/hMT0t7zN4vzFMjIJXZN59vz7P78cFpB//HCQ1lI1M
ZZz/0EH0mgz+h9CFjKOi9JW6/WdK23RlQdk6svz9zZGhYSs3wbAmP0PcB9plUPZ0h7s8k53673pP
3l+xYWREeAcz5miGHPPnwRk+ok4k93DqGW5bJKlWQM+2LhhxLVw1MTfG47VB0ekBCv0wYy9Rmu43
bYFhZAS0SCUPQjH25wqmZeiCl39zWmfjoR1GRkjDShsS6bqdPquK/1O5Ba5PUBPM7iJwO1aynJYR
MsUSoMFGJk759DkO59zdM5JO9MFTFGSe65Nsa8CI6aobCSxS0ECqJUw0O6IPM9T1Nr1kwtA4qQUs
MmlbtONZeBoaZ9CIhdQ/nvubeBHwoDKCufFAKlEji88Kvp9Yn5CMmu+SpIfZ8rbhMaIZmD6SRbCc
/gzqi3qCojd7xT1H/br+dUuEmfIIgMYGGlKkE+y58HgJod0P1TYAcD1QAG6uN2GbXyOINZm0W9ZJ
fNauU2Z7OEt1ty4E/jZup6ERwkiEkBrasN2TgOvaTjmwoZlJnK4sf9sAGQEMl0Z4xftJ99Qk4sQX
wn4KMx7cNaeVBfr+IxIF9T83URXgZQV9zvYpraD0HDpueIQ5YQP98nBUNzrqPvpNN4FYGT238KRL
V5pd1uffb1cY3BvNwohNZ05Mz3xAQt6FJQD0sUvIU0bZF18KsjJ8lsk3BQ84HMgzxAWuBEtRETZH
SOl57sRX7kuW2QnM6IZ+jkirKbnEldfd6Xj4COliGMI34tumxWtKHAiID5RIoHI8K5YbTVjCWuEI
vfduvt3WwNKzN2doFcPSN+wdcYYWDWenrm/L+EdU1TC7u96AbYiWmXnTwARH3jH2sL6apISjBur5
u9/3pr5dTa7ZmjAivKt74rTlNME5l8NxbfC6GobbkGd3IRFbAX//63pXbGvWiHQlPQYjymA+D0gc
3FVJ+R166foFAJuvMGNeE+OzXJ9MbYMOOmIUzOPkwntfwbCPp3QPWeP2O6tBAa1IWx1zXEo2BogR
/jhQggjFHYHzqYVRpy9hItIDmX53fcgs8WfKGHQzDJNlwnD8lS0N91MWwd80K+Y17LJl6rlxeIui
dJykKpOLCr0ziq5I4Ua6+py1yl+JQFsLRojTqWBDCG/GJxhVV7AHKDsufg6L8eKe4JFfv24bqGXN
vQkTuEhSpqiKL4SUHHqCMCzIvsuh9JNtgW6qGri6HcHU75OLG0CtKaYZOdCu+Xr911siw9QyqOoA
jmltEZ9h/vG9KrufukDpk0WSAXiG3OD1VmyLyYjzdIZIuaxrB87ETQbZeVRw+z3MGaq1B8Wyat45
lExEG/CrFZ+hT/CZNfQ/KC2qW6QEPyyle3ha3U9w7LilbA3IbeuNcbJPmQDaEaqAZ6gpw9E3Zr9G
Z1UFzfZxI6xzWsGGCjIB57in82sI48eH3BFrABfL101UGwETrK6obp8ULPK+pr1uPXhwi3INE2CZ
BxO+pitKUcDNky/a0VDlT/0H5YBjAXOLXYcXzU3hJPc9CG4rjyRLiP+FZqOxH6Fs756bRoEqkHkw
tFcgbGblKl7HNmJGeDeydCG+0SZfwJnJH1RTO0f4HWQbO7B07M3mkSsdyz6n6SWtpb53YUL+4MGJ
Etm6dC0tYYlwkzob535Q+N7kfIszCBxrTwwHEcEYYqoHcReEzkruwDYVRojnndNJmM+xMxS1gboH
GJpc4BQG7LXj+eHl+j5iOWF94xwXqaKDOydAM2novkFnBLrvoJ/czm3/OFYxqMdi7XZtGzYjyEER
GId+wMxwuDAdKJTG9ykoAneOn8JcrlyNd9u4GfHOGsCBpdAwuXMb2GVNApYSHBmFKGKv1wfN0oIJ
aqsQk5q4UfekGzwCQicYnvsRXBAoec8v25owDnOliVM7yvMh3Y8K8N2QTDCnmqpiLPeZnNcK/JYp
MXFtMNwRgGXR5FLD2v0GMhrqsNAK/a6D/TEqNis3H9t4GREPuBxQq0mTXjxdpzfAZ4ePC1kGbzlv
JerfpyCx0MSzuRKGKP6ocR42/cV1kUAv4+EURqgE6RHGihVMS49FTP+jsatOUPldw89adjO2/P3N
fgOlegAsZd4/icFzb1Oh4LYShfMKKdf2dWMPACdijokTZ5dqAIAnkQu7BsYfh+uL7Hed8p1D3qTK
qo7D1hn80QchHXoYghni4HXufYfmKSwsoa3ywPoMkiRCwENddGCWwly1+UESKm9AD/U+iCaTX+jA
vzRzkZa7KHa24XJCk2M7wHGum2F8enbxsCh3OCUK6FvhTbO2i9uG1tgm0rblcpjC9ol7EAuII++3
ygLg4itL0vJ9E/8G4VzYZ0fw2oSgPsSqm9mDszIMT4eVG6DlYmCC37gUCTC8nnuOYc11G3sJ3fO6
hiWSbN19VSSvcANt93giJStRbOuQeftP49YL+yy7lCqDKVTodUV+G6oZrhvXl6PlLDLRcDkJ8XyN
GdIvAwB3UFP5HGdF85J3/ccCrofwDBVkpSlbX5ad6k3UkqCScBun2YVIrPkgTkClSIGHXduPbN9f
/v7m+x3SgkM4Bs43yFnfMeaDfu6I6OOWcfLNK2dOQL3teCWfQrhf9ccph+o+C1Bu43KCvtYguo9e
4qyV1d/vCghnf3almFO8V9tGXQokmi9IPCsoSulIruxw7x9BvnnhhLlfjXyBkz9NM3S3YmS3wcgD
Yjjal6AZP2ENN+3N9XGzHBK+yaRQAUsh1RLEp0aHfD8A7Hoz+QSCV9Cb1dn4A2esBDuteKRt/onW
yev1dm0jaCw2SOFnwIf78gLRenjJxHMXyfvKgUfxl+sNvL8V+OaFNA+jiTiUxCcy+8PNMH9ZeuXy
6ufQ4tWpIN9Gi+bn9bZsnTFOJBnzuYaktLrAaK2BHZjLX3rhyk17jG9eR6cICtj9VMhLXU/ld5iP
EnZHCMnWLBbev4n4vnEHDfsCFmUerNKjib+0RSBfVA6WC4GS3uH6+FgXmXGuEPg5eXWUFBcl4FOR
8HafFeN/GanwgoZt/AkWqsdGDgf4+Yw/AtVdVtpduvD3We6bl1LaTfA36Vx1gW3Qf4AHPjD/i6A6
28eLQiuBndteOOpAA/2gsvy1BLh500nn/1ZEfLPZpaXAivZjeUkIMEliDJKXlOZ6ZUlYNgjzjhpS
PojIyeBuDxoGnKBjuYsgqHwH85xvsCndxq7zTbYFkssR62hcXEIFc5ywmuVd1q0mMi1RY15PRSJg
ATn46sJxaO7gIRPc6YHy2+tzb4l/8w6aZiRH4pWry1IYAWG4hM5d+KqS+HWMGBzHJJyMNt+1fVPG
xYEuyFxDkeQCNblX3ep/hxBFbZGyX33flFCf7OEXNH6dR+f74JEf1/v4fm3GN6+qUKaBuMSI5d3G
/ocq14+Zp50zDHQlSkzJfa1rKAq1IH+wiK5p61pmzbzCUeJo7UG44NKmRDWw0qu68nuXUz9Yg0rZ
WjAO11JMAuziHqHjuaB5TOAbDLu0SvqVI8/2fePOxgHxgjk4QhM2dT7UukVR9x8byKOtAcksG6p5
ZxOgW9RNmqoLgXLG5zkYp6+TItFRTUW5kpa3bACm9EkjgrpMElde2jpN071sXPUpLGX3NUlL5hyw
VMIv19eYrTPLKL7ZyDjUHV3g4uLTlEwo3yuC2tvAZziaoKYBHv71VizR6hknqIppX0EcTF36LnV3
wLx/kCwvYFY9n3lU/WSwUoPb9j/XG7MtANfokgwJNE2kuggON7bKBxbBkxDW3vZ14zjNYQPbjXBE
PPEipQ9Vo6AtKdXaYW377eZJOkgRpI4Xg9SDRE7TV9WhghfltmkwyQ0hJKLCtoKpfZ6KV1QRF31u
fts1PiyFy/5jL4avsFhfm3TLIjaZDs0wJe3gV/IiWOfvcA1t94ly1HMEu3vY2qbOcdOMmColnSz5
nEXw7fjdDpkASJc0/3T945b4MKkOk+vUtOqy/DIVw5MXBvzAk7p9hqJyeb7egmXKTfkRIgMvCaMm
u0zA/bxUgZt/yxjm/frXbb9/afVNfFcUZ3wEs8oLEIQQKM9pDGeXur9Xyvt1vQXb7zdiO2vDIUin
Mb9QH7KZWQM14vuAcrWmfGDrgRHO8NqdQanUySnLmOfdlvDpyD6iTu2Ut0XXzMHHbd0w4rrx9Njm
LY6N34rrEAQugYGgENZciT3bMBmR3RRxHyMrV1wYirsf8WFI/qoZbsubfr7JaNBUiUh6WhxdBqMR
oBAK+Jjgfbzt68aZnQPGDtP3KLuAPQ0fD4gA0fAlLoYpW7nOWfYKk8sg0gkW9CmH9w5k0XeStO4t
ddX8VMjhI24iclusmeQFUtVDWbeItUH57CscJILyVzlRkV+uj5OtG8safhNtKbITSVXkyPe3IO+l
WFQHGG/JY+jI4Zi7pb+NIeX/dj9601AFp7MRPujpRYzw9hRp7cNaG9TiWVK5dwvFvl7vkGXV/tZM
etPOJAHxK1CrPMIdPLyL4TH7A44YyUrM2YbLCG3mSM8bmZdeoHH9n+qdyNnpin3KcBjtKW5sawVF
Wy+M2K5ZMXgFbHIvqimAwtN+izReJIZsDWdpuamb7IV5yHUGzLe80LmXwz71+u6lKIfqOSPS+aeE
+xUEmIuSHOCvMtwQbDHbwt4kNUw5jKanqEkuepTe98Yh8TdYx+eHTbNvshq4coGah0D6pXFH+cGj
BNKfvNXb0H++SWMoBYQQMRfy4hejfmqmXD24SQBPYNGvyVZYDg/T2rKBcVSpujk6ugvxWxX+Pylk
/Xa+v5Ybsixhk8ZAe0DaXRirX4JqurihgD9Q1dNzPy30clfH37bNxLKy38QhV07Ue72TXMgEPrAs
w7sejh0rFyjbIBknOHy82tkJkOXWQw77TWyKt3XHP/0Pspq2FoxAJ7EfDxAoTS6Q2ZY3vJ3cg+h5
fpjZKs7TNhFGjIcD1Pq9DgW3JSEAA4/wK6ljN0bioTiQtqjXQCKWvYQY53issmKamjo6khkqtSVU
lucFmLBlmnGi/jnNDPXu1JlFcqmQ2/jYgMFODy2uy2uwy/d/PDMJDOA91iz0kJalLIGaXUfreDeI
PPq87ecbT+9u9gAnjH1g16C28izhq3EZkDqIV24hFg0s6EH9OTwKN5xunOr+lDZT+qHz0tcYPFqo
EYPDuZTxBw/iFEQX8gNT0Fd3yHAom20pbWjI/Nk4LWYat1KmFz+K+YsgpVb7KnGdn9vGzohwl3El
2hhpYD9vy+iumLu6/VByd7V4Zpt7I8o5RNaiVGLup8Yf7+Oo1tW+nek0razdZZL/TsaCUP3n+ICM
0eH7uFupwc+/FnhvfGin4hM03tTToJT8ug5GsHXFiPVOJbACmJP8Euoigtco5PuGm6jTa3NhSWiD
YfdnXxT3hFO2yFfAJPJbKeLnMeEvI839Q5ASoLw1uUMm5gOdUFPfvMJMroPn+XCErXycJZkvjw6F
TUvd+92assT7OyTIAkanIj/gkz/iDCE1zCKSOtu7i3yzDkFqgXDhmtjK+5s9MzkPcMUYPNT/MpRL
wCSLlycUD+fnaPJhNn49WCxrzaQ9jH2loYc3oIlpYDtdqMdkUh48XVoHuwCnzT5wU29bxpKFRuQD
IzIHvWiTS1cVTN1KR9PxGNYod6905/30GKAcf86Mm8yBByoygFXzoHZxL6cdjHsfB/Y5jmeI4mRp
91i0FbvZNnrGTpCGkA6KIxyVrTM6cIJpT6TxylNYs3Kv3eIlQ8VoJZFp27JNesTcQv6yKgZ1CeBL
swOF50cETgGk7774Wrg7XhbfqgYSOdhiXuDb9DCUzuv1Xlo2idDYJOKCtTmsgYB4LVnzBJFWLpBw
nLqVz9uWoLFFsMkjFZPoGGtxBOHQVjvuuvrgjNAp5zrfdVSow6aumGwJ5A5qH0Za6pLN+sModXqA
K9zaarCMk8mRQA0aCOesR52m0t8BJXJ2JQyStq1skyEB8VpfO/4UnXQmTiLvb1INareGZGo068cg
5h9ku+b/bVtrJlsCpUY/7lhRPQwTP7J+GHcT7z53CpLMU4s1xgO6n4PkmXYA3mXh9GMpDG6bIWOL
IIrFwosmecndaPHZkWAD7bKcDSsh+/4DkwXL5L25/08qWvzFBbJTqHSmpHyAv4ir2K+h6C5dAOWF
CkjZcXH/2NYfY4sIBMT+Gsf7v/boOIcHgkzoyqKwHa+B+2dvXGQhYTPVyYts6w8FDlNS5O2O5eS/
0snDfevT55JBJ7EM9UPtQf7leqcsB+Bf1AqYJJE+BsNJgC2yS0Vwy3IkWl0HO1PryTVnv2XO37kI
BcbOAFHmQo1pVj+FyGC8NHWdu89ZWjjzzuE1c+6vd8YStia1QpRJn+WVjk6DQnQtgpKFlxUrG45l
pExeRVWI1nMcHR7TSvbhgQ99fB+zsLlJe9zmXNiGvmzrhfFiEE1RK7dKxanqQufEBz18yqI0XYka
2xiZ7wUnYJBCBXADFDDnU00mNd62ng8nkeu/3jLTJqliCDQlMIIPj0OV/MN6UOXdqXb3uMGvvTZt
LSw9exP3QHHPqApIcSJiyvp9lUH/G9ndsX8p9KqbqW2YjGDnEeVe4ToSaR5B570MuDpVy51nZTOx
dcIIdw1r8K53q/CodXxOSUgPTdR/BSJgDThpa8A46lne0U7ChvGYCwiVMzc6sSKI7v+Hh7ktIIyY
jsGh9pDZDU55G2D/GPmXCVDxY+iL75meflxfTpZGTJAb7BQLkVSsQ51pzHaoMMW7bigvFcSgb2i0
uj9ZpttEt02TH0LHg3ZPamp/QtW1uAs27xwmto0kUCQfAHk7Etg3XQC1l2eomlWfK6X6YjfD42dt
j7KdIia0jQhYnJQQB7o4EB2q86r52IhBPOcl5IeCFtDcHLXlz3U/ZSeh8teU1ytZftsALsvwTVAy
4DK6UZc9sPAAOJIWlZdd4JQQpL++DmzfX/7+5vtIlY0N3OH5icG2E0nLBmI4LchH275uRLuew7SZ
e9H8xGMGXqcQZJTfYQa6rc7FTDibqkFBiIepf5p42uyaCmi8kcttKkTMBLN1DUREiOTAui8ORB2V
Wbbz4Rq1MrOWS70pExw2E+zmeDw8DZB+2OMqV+81TBbvmtQ/4p0E5dPNW7sJXku9hE1FXzRPbpG9
hhO0s1NAgeFssVEQBTy1P9fRBD9hAeTfsJDH75scpPS5G5xNIFZmYtRivElUAXX90zTD1JCEwGKn
hEw3ou+ap/X8uiUWTIyaSoSecneun9wqEme3GOFSHVAY8N5djwbL0WGi1AbeVCzpGD2JKmx+wuqX
7dxuUJ/7JF8jAdneJSZWjUue5T2456cmJGnfP+cSGp+PFLa/Hd3ROYJxF4yHUUe4Hxj2ZO8W6KJO
w8AX6rhw8WBR3ki+c6D7vTZ5tl4be4CYxxAafjU9uWEI63Jg/rqkjj7XfGhWzjLbvJlnPp3gQuBL
eiIFhahD5OmXxO/STbopzGRKyNiLQKJDAjAd3OoYD0IAQA0n2OtrwvbbjcO+g7MyjGjU9DSUIxxe
3EHv/QBP+01fNxF2LB+nIa7T/AIb9vKmCSvv6Cyv7m1fN2K+qol2VCn5zxGGyPts9oL7RFVs5bfb
zlxTIJgiBS+gQwVwHZKixPU/dXETffMhnr5zYxbsChmdFLx3bwmsux/mYfy5rVvGTb7hE4haoMLD
YKl2PuU5uDrTQM/XP26JBhNtB92JlOQT9pg0G4tLno9fYxHMjx3P+5Vxs7WwrLQ3J/rACOJ/5PzY
8f4zvOWru7RUYlfASWhlH7MkCEyEnWSVV8gscn4kgNrdZgD0pyN9rPMZFTAcaXskFV+dQEIOq9w4
Je6ffXKZj8x+ULonYL+n8Eb4msePibvOVrJchz3jVp/ONI1o7ZLT71t9CsYVa+b64nrx6wyh6q/b
Jt8I9gGlKtQPMmzOsoTKUCeGLwQ1rHZXK5RItr2ATOCdyx1cumlL4PYMLDQUJukhzT1ylIL2217S
JtpON0UTxaFHTswZvsJae9jJsYxvrg/Ssk7fSWmYEDuYL7dAhoftKWw4MLVQgnKdXQCv5/vr37es
XhNl16dDL2K4ql/iOnR3oychipylr0I3P6cEekCxA8exmfiPDs/UxjlZYvVNTFaRk7c+fBdPEA4L
Dr/nhNUFu6Fes6YHbxs2I+y18It4gl3WiTOWfKpgjn3SObwyrw+aZVNxjUMczKcq8zrRnrBPsdc0
9KOXCvy4YD8m5TaJVGZKCvM2CeqiRQ+qAMaiHW9Omus1bKJteIwAV4tdbQf44ymNYF4LJ+Ggfyym
UE8re6JlAzFlhNMgjyIn8fjRDdJqN0XIjhKnch6LCA65Dl3Nlln68Rf2rgFpgrclQRmllx900+iP
Qdg1a8Uu2+eNIx3Gsar0BsKPooIfpRsDsgtFsWYlDGxfD/4MAxLLovejAl/vhXOaKs85IS2/plFs
+/qf5/amdU6NQHUnx/eCIOVHPPchB8FAxO0EjfdyWGU02+41Jp4O/MFsGsWY/hyc4t90TPQOnhHl
F3fJURUVmHMejAh3ZYXUYS+o/wjqqb/tIWVC7MK+y2blgaqtWuh1DOPX34lEPKX+G321Zm5qmwfj
sI4bWXVBkPBjA8vof/g063+jxE0+XZ8h29eNQK4KoooEXnz/t8+hjOecGG4dK/uc5XD4PWdvNmp3
nKTTDRM7hiM/5s78H6HqXxIO5LYC5Qse3h8y2OHce/jPpu78BaorI4riMfGPgmf6HtVl9wlYljXd
WMu2bYLqwlFD9mUm6c9c9kD2F1o47S6DedaXGfrWa1B/y5SY2Lp0dlOwK5L0J0958xWFKPdfCRzi
ynlt68OfYf3/hAgmL3UC/6hDKIEgo0h2TDK+jxqxDbnHTGBdGEEYLmuof8R9pnjQuoVrJITq6MGH
u+Zlw0R7kQnzcCuP6GaEmJZi/AssVOt9Af7Llo3VgwPXnxtrDhQuTLOhvDMkcAgmIVyLazj4Xv/l
704APm6cCXoQWe/BveMxl92Cy43Ffcd1upP5GB+vN/HuCkITxsFQVfAvq2CF9xBL3I+0GJp9XCUr
C8j2cWMBpSj5x04k24c4QYqTFeK7s7jlXP/ltsFZ/v5mwwijKuUscpqHbqR3lSfFTdxmX4Jq1ane
9uuXv79pYEhQL/89+l2YvsJul+8Tb1UB2PZx41oX+72qALFuH0LUfD8Ms/O9ySO2Mu62oTHOgTwD
e0nOkfsovOwVAHK9r+L6pxyGTeQ4rBrzKEANAww/LMx4ll8aUk4otqpvlAbNFnsZNGC810jp0mYI
ZfNA5qrfY0eoD+UyxdeXjmXwTaSFcFCmrUTePjQdjkkksPawH9gEQ/ciE2lR8yjIHC7TXwU8IW9U
Qp4bLaqNv9wIV5D4+AyvYvdRayz+w9DCiGzHSo99uT4ylpVjgisItCdnxifvUcH6b69ACN1NE0AV
oCG8bmthaflNVDHmVnhsVN4jmRuW7cHYHqp97lOtdm0yVWvpWNsUL39/08wkp1jPfHAfu5zF+4GL
722ebhLBwBQbwRt2Y07AtgKs1hVEHvsgSck+J0G5Zo3yfjIZLRgRXPOw6tvehWZLniSfxrLKgTOh
51TUxxmuJrtRpPdSyXDf8KI6FF5BFofhle3DNnZGdPv5GAa5OzXxLuFNOzzOYQaFcqcaJvnr+iJY
lutfmQZ0zwhvaJHWToNHZ7zzaSCP0ndea6/85qfIYdG2vsB9awWysxw177RkAiggIJd1GpI48S7q
QrIHTkDu2hhV6sUOhiTQq7jeI0vgmFiKmNQ576DsA+JdlD+j/ikfZEi/sraYbq+3YJkVboQ+gzMA
HV2JFnBSoCoWIlftT3qTKaMXceOsBsK2xUOdYqBqKGHs0hJpJVLTNYiY7dcbYc9l28Vzy/Dr43r8
WiXddECyaW1sbKNvRDvgKgPNRh9fj1R3SpIcv11PTyPdlhvD8Bghn0GTaIgjqNxCWRg2zDdV6CTt
J6RSmFqjBdg6YcS8cjQv00xyxDzjR59m8Q0Qo/JmdPHS2raGjMiG4kwY0AoWqTsRMlhjzwQ1e7x6
bq5/3tYDI6wLRscYDtQe1GWrnqU7iNCfGtfxf80UHI3rbVgWkgmfkKEzh4PKgmTX0vYy5o1zSmJY
q2/7evjnsdHpvm4dVuPr0Hx+7TK42nlxseYfbhkfEzahEy8LXKh9wPgegJ8dWGrkplE5YKQxHhFr
yGzbCBmRLKB8VtFkBG7ZH+X4wem4/+LB+XrbPuQvnXtzsjYQd1ZOUIboBJWfaJiIbKcSn63pXNp+
vhHLYRfW4aA9F4uogbF6AhGjXVtvEwv3/nJRnooF4TP0LNmFySIMOeRfiDvJlQiw/XgjhqOmSn1c
BPDjgbX64YQAB5d9sikXjN9uhG/uZzxUdYnfzioYEMWLAn0a18flQNv2njWxEWNYsLJlDRZPWc8+
4M1FuP8fTLkt42PCIcTYkbTylg0omHGtTAVqJIR3mzBoXmRiITpSa6eNqXhFIkdDFhwsDtk5+a5K
2rVMqiWGTUSERsY3454vXmE81AKkILLbACKvdwwQkm0RZqIhvKp10q4D2GLnNvKlBGPkrprGbOWm
YpsCI36rdGrU5NZYRB4JPyjZFQc2Q+j6+gZqudmZKAgv8KBiHnT4+nJfhXngKW7YY+cgazHMxZ3i
m6oumGrjQI7buYva+PdOvVjURf2Y3PGmG1aOGds0G4FcAStFcjLhKAM3Cw6zmdS32Lj1rd+saUPb
mjCiOQSNheZFNzxMAw6DTrB/SKz63dy0a4wT21Qb53HAMkiBNAKd4BoLFZyTvDkQUZafrk+25fsm
yCEegonC1Fe8qjT4MmQgw9JwNYNq+7hxFBcwHPfTHMbEu97BHYvEzQhXASnhQnr91y/n4TtPAxPl
wEa8sHRRsgddpvfwGdqprvhGtH+UlXve1oRxFIdxMKAglaAPYdtUhy6OXqI8aX8A3+DeDJXjr1QX
bGNlxDRr+nAibEI7xEvyA7In0DtN8NS53g3b55e/vznyiajowKply2jqxd/B4d1NCfDlYdvnjVAG
J0qBIC76B9fzkQCA8UzyHaSbQazsSbafb8SyO+WCwvURP19mCDBQ9uUNjNTXVBoscWwiGFQdNdyt
J4ZcVc1fVEfzryovWw/2sumU3m0bIyOUU4E7bj7K4f+TdiXNcePM8hcxgisIXnuVWpZlS7IWXxie
mR6QBAlwA0Dy17+kTxpYbH7R7+KYUMQQjaWqgKqsTHS9hN0vHgZlt207Ma4c1IU52NAFnk0NoZ3W
p7wfyBfTqTff5M7BifjzVb/fBi5wcPsm0VT5J6njZMsYOqqdBnnDy19f+vlzNPp4QDtOshKpihNh
+olKdGqDZPVrMKxSoywNYBtyAmU+gRf4CWkRA8pbM+WbmkEKqCDZ+HR5EgvH1KYIwmamSZG5+lSh
y33vcyiRySG6BksX/KGDDJHCgLRi1CeWkke/DCDlTKr3yz98aXEs+6UqQ+2jGNJDV0MgB5ZGj7lb
PEZFH604oAVXbQMURr/2MuX5GCE3B5ORLw3SzX6EXEUWPV6exBxWPokGvhWNJdGTE3Rs7ltDOGh9
/oBe8y+i0nvo9B0hfnFopyvrIjZkIeJ4dzt+jrFAY7lve/ocO8nh8jwWTpENU4gr4kOoyhkzSCmg
apeUAskKPqzIYS5sta16TAkAWhBDmrKNBBQT5cD0huDWsomCdsWUZ5P9ZB9sjiBX9d3USw+/v/XG
71Wobxy3PDScPxLQvRYQWr28TkszsSy6i+rC76XBTJwBMIOoGM2WN6huigrNuJfHWNqLeewPbklU
QoMEUTr/jLSF3EStmlPvNOLt8teXZjCP+uHrTVX7EDuFON9GVuB6ToXpjpnunEejyXX3Chu1EBIn
qAZJsUhtHbl7kDKjPJihUn55Bgs251mBuSpB1OP6Az7feGpf+aBqz/PvDKyXcSeijVNHd5Dlue4W
8DvV/mG5VAOld9ZDEmLDoAr/A+TB44FMqwRmS+fWCtAIl2C3glzJP+EwOJvELdTBa9rmaJj54Wat
/83DW+7ysi0MZSMXIghORNBpxsbrUrk/QKkz57SzYUe7zN9qtM0fWGPWpPWWRrPu4QGBVOlYphht
GiEkOrKfGeH72cEPfgAFrvq63KSNZciY7o2RDWcbV7pnCdvZ6uLatKFNETQ3BWb4B1/vFYi4kymt
t+syPwvxyYYxgLI+jPtZlbkaiAsSxCrkmzCDEgwKAc0OB49f1ewYJLbcsdIFcPIQaDwzsDHfZuBs
m6AA46AKePlsLbisP/SOB0DVeRd6J54VD6A2Qs+sQJy6/PEFj+Va9q40JIragmVnZOHSY63A3sIz
Sg5JY+LrrNy1wnju6lB2IS5qxlCIgNNs+lobVACvm4Bl5KkTOkHcDNmZgp9mmzfQChtrzjdtVP19
eYTPXeIf8sZh46oggGI5Q4kvehVFsE0lOPYDDb2++LmPxIuHhvDLY32+138IHU+xPydqCDtnY9fc
wuPmTzIQV8HFgj80jsesrFNeSlhwU+duw8CnwqY62Uypk5Cr0vXUpgoKC0I8RrR7gkbcnelB1jx0
q5fOpeWxojeuZyB9ZiMUe0vIloZlj1wQQdLyusW3o7du6CQHpLVRFVBHEyf5k8O4e3P5659b2h+i
xrSMnQHBADygKFaXX0geohdexgGomD00Q61dcJaGsQ26qKCXFori3FUCDD2GH9IocU9iAHrz8kSW
NsGyZ8jSGiZFL84qzAEXF72/1wNf6y5d+rplz25XIzE2quLctNrfjgD23uqOst1Vv93GhlHPjTgJ
XHEe1VTuhjgYv5PCESsX/YW1t8FhXcao9AvpnSqX+bs5d5WW3utg1Fpa5vOg9oeqsc8D0/aM8nM/
gXegRZLmriXhHZm7GZJSgkf68jItTcS6iZO4Bt11w70T63CI5ABiAEQ0pO/NVYJjAbWpfUIP7aTh
6Lgn5Y9iT0G+dsOC4BQlnX9VYKA2t48jdV/0cVmeZwaUPknJth29fxPINl9nBzT472V/JF0QOQmX
Zzxa5K+qH4PmGI9uLFa+v7QJliU32qcRY7E4VykaPXMJO4sbmR6paKqrLnjUBo3Nakdoj+rKcyjl
cRradP8/VDV+t0D9+W78Q+KYe2XrTyQcTrLBDz8EEgX6YgM1V4O8H+M8g6GIwUyPTVuUZbExeijH
U9DEfVvvcy9XzN+D+q3j0dEktK7wP+U5Q2swkNtp80srXk9fI9TPUS13Cw+ATwLZOlZAyxhEMFUU
1Dsv8SvnPZ/QyuKr0nksXLDEvnnAPXjy5OI6mB19Pmo0a2VNNER07+ReAlBt5Ruvfi6LaVDJpmp7
NNb1bRJ7Ky/qha212XlUXnSV7qU456WKtui28r81hRk3veyila1dGsIyYQX1pw66L95pzBXZj0GU
ORvhhfU91ndVh37BWcfz4B8ecFFvEp+Nrj5PIGTYmSB9ESNo8y87oaWPz3//8PFRCE1kVHgnpcxX
BYncrRhWRTKWlscyXh7zxhW68n5XGtDCl26Ii1xGvMp58zu788npt/FiQSwdt3KbEoxHyci/N3ny
zc0G91CU/X3DoKCqcN52way/oKN62ETNxG5HgP22DskeRIX5utqB2C2ne68ku0BHj12px5MHVZSV
cLi0ClYozwUIhnAQ9XkQKt3Uw0CPfoZeeO1mVwmpg6fdiucpCVotHVWdQyhUtYkmm8IFRQS419eu
bQuTsPFkgzcObc1idS6Din3NK5ivM2XkpLt4bYilo5hYR1GNQ5lMrXfKq/KRDLPcsVjrg1z6tvWY
z8tmSOTY8TOkjUe8UXVI8kNRoKFsJc+8cGmwcXC0KpnnlFKelS6Hu4iJuwhq83cxKBy2VXodV1oA
/er/rhEF1i6WbFaxMPJbOj9TkxrKA1f5AhsK5wd+LaA6rM9dXIhNE1XFtvdXu5CWTtD89w+eJmz7
UOvEVedQg9wi7POHsChmCfCr5LKxNpYri4Esd1yaqjP6yYKZRuFraZpuOwp13Tue2mC4FDxonWl8
XGwbSAM7IvZfkyrDeXLCEmCmy7vwed6J2jrNlHfj5PWDPPMUpVOSxgpYoIqcUNOuoa/aPyWDq/65
PNaCWRDLNYUOVS4D9d55CFt6VwN7525xxTLx/rrv235JMyiCOZU6t2Me1zv0iQ5/T0UdXFWAQQvo
f48UiD6DIqWdOA9ecJdlaXkQIvkn8xHkL//+hTNrkwmFvhSAAJfiPEuKgEh12hDN1ebqVISNjMu1
G9Zx2FXngkbiGEWuewtR66vE1wJqcwh5TdZxlY7VWfZuvPETLfYDS9e0YuZV/iT2/gGIS2OoOiaI
ldQ1iLw1sPPAV1btLSmKR1lHt3p6DsbrakfUlsQbM11leAa355yC67zO85+iC54vb/OCGUTWPaVz
0UtLNLY5EuIxDvg/cLwrFrZ0gqz3RU6Dahy6oTrHoMH4DQwlFTqwoWi9xni0NIJlw8hqoETY5u25
4kTu3AYlbA0+8Li9irgLp8gyYiabdsRttj27On8Am8xjZPqvYDl8daJwBa2+sAE2PI5SsIO1ud+c
0Qrbg5mIuXhrRFfGtT/QcZ4vKzNM6ux7vv9KeDJ+n9jYPF0+PAvrbwPjhsjvw4RFzTnXJod+DnlJ
4tBsSQpdu8sjLBiajYsDVgrqCogGZydzIDPpvpVld4OL173q1A0oSP8Zgv5/wGd9uhk+mpf+61U9
Lx86bdropWnQlqDHnG791Kys1tLHrReTi667JCSsfQEnyQ/XgxRGkK52e3+6Ffjl898/XDF8tE6N
VVO1L0a7fOvWTN5qI/4WabomBrk0wjytDyMYNrkmzdwWOhR4OigPrdTcOBk06uRVHTyYhOWMqAFt
SllG7UswKHbQRnbfI9fn11gavm75o9YIUIQChvWSgR+i3CBB10zbUTJzvuKs4vuWN+rAXTMOedu+
RF638YbhF42cTS7FjgZg4iviL56r9qpcoxv61DQwnOWbugjv4iIJ+hed568za4/XYRjweVZOcahk
8eio6K7ma57k07sZwGTWhSMlbuy6IQ5YM/BDQOvjWGpww9Bb9Lg/e728pvyMYazXikEqttQNCV5y
NLpsQ9BkbjKfltvLW7RggnbBUTJXyiiLgxfedaN/0lXXeFvkceqruEfw8y0bb4rSYw6E3V4IYLDK
k2SvIVm3D0L9/boZWHYuUGHpmMQATqPlLfMAacuLdFqpISxtsmXjXZyyocHx/U2ND61Fvim7YTcf
KLTx1JuARLeXp/HpmxHrZFl62cSyDvOofkmoOvixfkqi/LFvONJoaXPNuxRjWPYeMjDHK6q9FwKV
WrCIio0g+UMPTYmrfbpdexxlG7at6LwXCsmsBxD15HtBw27FYy2tkmXiKqQqIWHqvuQpKiGhMju/
au7VJO762L2mnua7tjKJF0wTCgmZ91KmSBNtDJ3KG5DnOb8ub/TnXsq1hUlyxvuQgOvppYM3Amvo
gxyk3kijD70vdl4d/QQN9NcCBaWVG8PnYcpNrBCeU05dX0Xui9JR8AjmbhiHjD1PH9D7IdeY5D43
FNeuQsbFQIJsGPx3VpiD5vFBNua7V8e3Q+2fFK0eL6/e7PX+eGdgcyxrpxBZGZjC6qmmfByBNtlU
QXwI0HNdOMMDovExJmuvjKWFs2w/NwmyaGnnv/szCzlIuYoJZOtu9Xx5Kp+fZTexLL4eueOroPHf
Zw73LMwflUe+AXa9NbpfwRYtbYpl8EndxxlNuXjpqupLJc1XLsu7KUzuc9Pcy/oqhBQ2xYrzDeg3
J6gUTi+d9OUdECb0WPT5GphvaRKWzdcQz6qgFuO+sFYcKBvcfdEM3+dtxiOfb9D8vRJJFvbbLlWm
bau7SobTSxIClNGbyjuC4hPZYSPIt8t7/nm4de16Jfi3IA7V9NNLmOvpW9p3zm3tBGsZnKUJWJae
RCDyiWMxvbQRSyCc3KV7VYAjT43+uLtuAnY4TyDbOo4jtho0ZjsfLf6HKorM8fLXF0zCrlH2zMG1
vXSnF4+HqFHBulXoHhtj/gmm6uflMZYWybLqui0KvKDU9JImzNuLlBhc3eeHJjTaVqaxtMuWZUNu
FiV66ciXYYz6+yJv3tza8JUbydLHLZs2lYHiWu0NL2MEFLYM1fe5++3y2iyYml2d5G3ihaB5p+99
Lx45GY94I/80iTq4cvo3avSKW1raAsui3WSMqaM4fc+J9+Al40Mcme//Q8vPwjGyqS1A5ZJCDsWJ
32P0Ts5vjjosHmgvjhNb061fWCmb4CLsM3RP5tAgnIL+CQoVdSdOpc73k3I2TE0rB2lpIvPoH16Y
KoUIj5k0ewndPNnMM+ki/Z3iaSP0GiHh0kwsi2aVbFQ7YIxgDP+dh4DfAP9YdDs/ztaD6cKxtQuX
sVe5tIGc/HHYxHIfrAFAFu4DsWXNCjCejqHB9R3KvA9mekaSdjcfWIndRspxltW4bBpLv9+y6Qa8
2MWMZHlPDdlBZ/jbujks7bJl0UhvUiIU5hAmZidMfON03cYfol2AYS7/+qUhrAjtlROJ3Srx3ycu
Z0GVMWqRuE62XvB2eYAFk7aLjkMsyzxIy/QHGZLbGjcLj44nvMavc0x2xZE7PU2xSv7vJcLvnx9h
kSb3BV4AJVm7wy7ssV23U6UpuDAseM+hYzJKwNycCHC6yyu0cO+3q3W+G9RVxZvhvfDJtwSauUFY
HUO8H+dbZZZ8a3qxrdp4BYywNBXLqk1dDBoCC9W7j9br8OSLoBdPRVJ4azrJCyfKFgQRQPtkSZK1
746ocz/fFn4xTEfwL8/NcZP0jASFg3LT4nzd8lmGjkrFzOw3tu8mSbcl/Hrr4GVZjZsh17sMrkor
/H31KCz4Fbu6R4oaOlQtqd8TOJJ5pzhOmhyHjRH6IHD3LBK6EtCXhrLMn3kKyMSB1u8Ss5lnh/ON
5vxdgrTS4FVbgDt3l9dwwdXbFb40qEE+S+P63RDzffTjA0EeI0jKXRX+leVrMLClUazo3rkOC2vI
Nr+DaeO2xame6vwQ1vQ+7l0ALNbKcQvLZtf7kh5EEk041u9jA+Q/hhqxVlyn2z5BciNXhxTy3Vet
m135k+3QGo5E2TuUvHYZ++GX7S3L020h/i5Wa1oL/sGu/vHK+S2vId9TsHAZXx7TMURvg9z1KQiO
MR8Kn1FgfpfntLR8toNohtCL2go6aD1E1AOxq+aXJ2zIhaj6/+uuZNcGkXHyYw83phfh+jcszg/x
oG/bTO+GzNt3zlVaIr5rFwXLrvPC0g+St6aM+l8QreRk1goTzcqKLXi8PwqDXpt1reTFO0eY7tzw
xBzxrff01wRlzsubshBFbUURZWInz7WXvad+m4ObQx47P3kBWm1lCr9JXj9Jn9jkGZBayXPP6Zw3
P5ymUGw0qOwhudsXBDIMu1b4yHZukQCTBA1UaS3uKkh2JNXW9z3lJOigb6KmvJGKqRIJF4jQvIXA
I/S3A1oHycoiLKyzncavpp4QoGDLg/SSG1N6IOCIij249baaJWssIgvWZifv0WVagWPLsFdX5jdN
KHYkPDW12GUg/JJB8ly4z2N0FU2DD/Kf/17jK55kjPSF80yYC4MW0P6qdmWt3SsdlJ3Fp6HfNkmZ
OC8NB2QTLna+Bo9Tv/dNv1U+PVw+nguXCrv4KxIVdE4s/DeS1GF900ovgmefALhY2fqF0GGXfmXS
NoWXRe6byvMUfAehAwWJdoNusiI4qqglAuk+tHYm2yFmVbOSEViYll0SRi6A1e2YDG8cahvRFzRU
eNWzdqfpKiJH37Wrwk3EJiYyXb/5WS1/KYTan0wP4Y+rdsWuCBPdlgNqhN2brEXJdlPWeN1R9UVE
j5cHWNqV2Vt9eIUapKniJOn6Nwcw1snzth4J9zO2I6r8O0H0yulacH42a8oUBhCHbXX7FqQiV798
M8TpdxpQl//sh5iwp+tmE/x3Nj5laZL4vH7LAzlLc6LbUqDuHN7NEd1frXstOJjQutVVGdXV5FP5
NpvkHF9ns8w7/bWibJO63rbG9Q5ahjeXZ7UQzm2ZGC68eCRUoSE8hdIZUuLzfRWCP/vR814Z+xH6
43XlkdC63iVd4aapCfK3pOyS585U2bMkk3y8PI8F52+zqdSzCjD8TPbmYN12fKinAziqb3weTrtu
qtekuxbOWmB55EbTJEcjZPYmQPQ/QbsrbB0UP52Oo2ehz9YIB5aGmS3qg+UMzJtC12vpK4+Te1WU
hyyO303WrLjLBccVzIv44fNMQnqmyxr6WnT+0L0jpqEfpU+F51yXNrDlYpQMITjo5/HrWIPDKHbw
+GI3wxSC8WENjLtwcIN5bh/mEE+yMKIW5NUjIBZqSrSOpk2bApULa0To2qFVde6eq4Ld5RO2tGiW
/VMGfk3loK9Qo9f2a5ZW6rUkILZYeeYvbbll95KiN1W3mf8aAx7aHkPgyby7xNPdtM/IwM2Ks1ya
hZXQYb4TVq6Mi73hw3e/g+5vQvHP5SVaMkLLxFnbAUhU0AJk0uYwb4Rs1ZsO41ObJisp4IUhbK4V
5Q9OErq8f02r3HkFKAuiwodBFmM0bTSeJa75xhPXWVuuhV35A4UwgaeZdzTbh7OEtQEOCBrkaB3H
f1xesgV3bzc/e6VQrhLEeSlKcZcZb1vit/NcbRVXe6+qjqm4byA/fnm0hd23G6DRdwaBiMQvD3iw
KTS6SyYEehrMkKwEyaXtsfyj7PyIhNot9rzV9Fua+mKbprl3anpAFaE3Hvx7eSJL41gOUpIE6IZK
Z3vovj13DQrhuS9P6dDcT8MqEmxhtWzJHT8vC+ZnJtunA15VzQCewPWNX/r4fOI++C8CFjm3GEmx
p3r8kSu83Uu/X0ulLC3PPOiHj6PRomnaAVZe6m7X4bLghuxhLjGgmvx+eQeWfr/lDoMcirgyystX
BFzyqzB59tqHWXcVD6fv2qQ1CE6gKh0Vf4VyN6EHUdJJbUUasLVIvrREliNUjlcneVfwV9mzV3Sl
/0MK9xhM4WkdbbzgPGymGkhvyCIMSPHKGTf34VSDdJyLKBw3Oveatab9hYnYnDUa1VqQD5PykMvs
u5+53+Iw2APtcKKarTn2hc22mWuqaRCepFF5qNHXiv4najZT4F4JNLGxokMeqrAQAN4PrI3+inCh
V3sD0rTnMCzK4nDVefXm5ftgEh0bClIhZ3mYUEzaejIfjtDeWwOTLTx1bNBozfoRPZOYQurj3SlM
kh8zEZa3ZGBAUYtuRALTRNvrpmJZd9wwwece4gMEJJ8iONW99LrweN3HLbt2QY7WRFGNdSrCh2ys
yXYQ1zUH+a4NHO0V2unkwLHT6IC5VSNiEFHoAb380xdiqQ0bTf0wLoPcZ6+CowRTK/93KjRhEEMC
H+tmwqUkEH9n6jqIomtD70SkmgEKfyBYiqdh6+mwOrgdD45jxNZIjxeM20beRR0hdTDG5YFlbQyC
SIi6dmXv3kRA/W1oVV/pRGz0XcIpCwuHciSLJxWcPBDM0pswUlBFDNPsvaszFv51eZeWpmRdEoHW
DszY4Ax0ipqfepj6ryKJjLOl5eQDU+8k7u7ySJ8apZfYgLw4Lyc1+V1xaFtT3Ld+9ZiTcp9Czfbo
1EWwiaHOc3mk3znGP/KjGMq696AS08pEV/GLjxd7gbwrZJcPMxdTNDlH+M4j5NcPs8iApuH+8phL
s5v//sGhtVVZgc2mBYPuVNy4jB0Q9MFVmnYPuOEfpyJeS/4uDWR5zhq0gP7Y1BAsldNTqfphO6In
dBs0zQ3p2vyQ9mQNGb80lHUpipRDeidgOIZcnXHFgBBkWtylcXrjJMLbxFn/fN3iWS6UDMYLhp7z
Q5SyJ2rSc+E5b532j8HoiU3QFv9eHufTVyrOheVN0UoYywSp8EMYT3wjggldBeVtHekbKvUPQKe/
Q4TkcHms+bd/dgatF2TamjJu25gf+iBJffQuFkW3L0tf6JUTtzSAdWWSPvrwsDnkpQLfR9/yd8Xz
K/fDcgplnHhQO5LFAaW5+7h08o1Kqq99Fewdn+cbcNmuZCYW5mBj9XJQTbgDdVBLMjx0tmVDi3vp
FUatxOaFE2wD9WK36WvTuSiPgv9hijqQuvh6L4fpdqK82fY5WcFkL03EMn+NAKrywWCgNsjfSaCn
9w7NjVcpBXgJtYw+S43Ta8cHmQLpIMENvYxi2ICgYMiuO602ZM8JBG58MLSDY4oRHapjc8B14Nqf
P6/aB+fogNcoHVkPW2CZ+x70Mjg57iTWJKQ/vdljdSyzhvBqn+aZRhGjd75GJfjRo8wcqJ+uoSSW
dteyZWeEalOGosahp+1fEe+DnzE4MNZWZ8Er2XA9B8p9Tgcqj0OE0DFw/ysSdt98cO1UDrvpwRKp
R7mmxrNkEJZl+5FjIImUFQfqpl+GDIlGnU0vQV4fwgACKea6i6uX2OA9P+89LFleHLIsVruKB9OB
9L13TTcNvm4F+CQidHI9OPJJVSK9mTLmfK16DSToZec929UnztvmGRkFy8Opgl8aeRYfWEluIlfc
tJTXu6nnK8mzhb2wBap6z7AojoriQKoJKZkEDX85P2rQEm5YPby5cbwmiLM0HSuQN2Cz8seIY9cd
726Y4p8RuEhBIXNAqXrFAS4NYZm4AXachyDaO2RN+wUprE06Omw7hMl+GOOny7uyYOe2VlUD5ZUG
iZr8kIuy3dPK83Dlke2XPmnUldOwLL1H07x0exzbpBX7hGAaCX8jozpFU75yO11wJrEVt3sBXnnF
EFw7YBv2oqD9Pkyn18tLtPRxy76hDelR7abZYcpV/ABCn+mmgbTmGvpt4fM2gC9rqwoC0ViemgNb
3xkNgeJVVP3C9tq4vTTIIU9mcIS4yLas7n4UwIMNol6peC2cUBu5p52yyHJDs0PnBH/lAXnxXeWX
m9rz5KYJTbNGO7k0zvz3D8GO9FOg4hDTCGN9n4npoXJ7TMN767txxT0teA4bZETGMma0yPOD6qd7
nfXJhlfePVAt+5RUMPC11pmF7bbJBoLIj0pwdWWHPDIAVTjE3LplFW8un9WFuGcDihIWkgYI9QyJ
E3YKU5LcjqK9F4G7a2nWHgIOoU30nl6TbI8iOzFHc1awOMrlUxfE3i+W90X7CK4npVc8x6enF9+3
QpKfJT2IH6Lme1i6jrdpdK2Lr0lZVukG7JThGkP/p6cLw8xH4sPpqkiihi5ps2cjOr0Flpbecih6
bTMKfcOerQoZfLo5GMc6xQ0beEEBqXhOG6dHuiy6U317z11okPsJ6bc8Du6GCoSnl8/Cp8kiDDev
6odpqUAb07jV8ETTWXtWdjORWdz9JQv5N3IhPViVgRFMdeDe+mV85aDzsf8waNXnqc5yzzyNoCrY
jsi3EBp/U4H8AheRwLOl2xl5nvE1mZSlWVoXVQbH4KIsZ56MAj3gPKAs5TfFhnJnStZuoBa8jVly
H0l0RF1e2KVjaQU0ibJMK4o4f05zFh+qmWdIdSH4Z6bWuSagYe+sgJbmFcYA8dtTRfvixoyR/go1
sDVft7RmVkQz6VjSDjJaT24u/6bK/N4jMjRg+OrLv5sQ12ZsWhyt8gEsWJiNKevyBK0+hlbPdCqK
2zALKBRhWwZlR1Rmi3h1nAULs+Fk0HcqTGDq/glla+cvJka+TRsUniofzWpEaB86zO6NCGBxl4/C
p1EDvDOW64AsfSZSwAWfpfGD3UgwVjjbs9uEyRagrBC6ks1aVnzh3NmlWlk0SdxNCs2caLzd/SZw
c8P0vaTlWsloaTqWy4C0CpSkTT0+VA3LxF/M1UF4TJooBZk/3vyJEDvVgV1y13UgubyKCBWLaPuM
Qg9dAb6aZ+NRsjWsld+nEUfk8hZ9GnDxdctBuLji1h5IcZ5N1tdfkW3LD2VHID94+fNLS2Y5A1Bs
4vZJs+Zp9CbQSk/Y8mYCSVHXgaN0IOoJrITNylhLU7G8Am+4ExTcbZ/SqE9eqslLwD+ZZHTtNC+Z
qeUXRp2BUVpz+ZySIXZvKkY7gD5Hv2rxqDWjCWuxydpByZXr4+cHOrTT1yYXKdTFhXrmo+wkejyk
g1tkyP8RrokfL+/P52sW2nnrNI/yRJRd82QCDdouFXcs+itL2mF4vjzA5wcgtJvIFahsRqXq8hmg
I76tBFRLeQWN91mzcRNIkBF72eoVYmnF5p37EF5pp6CNq8rkcXR7Z4uQ1hxZF5ldBqGElQi+tGCW
D+Bo454CEZTP+aTI96qKlT7GeRNlx8vrtfT9+e8fpuBCYQaV6bR55kNYHinrk3IvmDBXAVqi0E5I
jxMzZdWL4rkrgffayRYSZ5vGpRE9DIIkwfbyNJa23bJ7lgP4FZOIfafNVH6pqG+2qcvAQQ0s7qku
5YsQYbiyJZ/bZWh3kbtOPoK7yqD43WUm2pgs79ITOE9idjfyKHF2mcYb9ebyxJb2x3ICae5zk0gS
f6tCE90DHeke/JF2z5e/vnCA7ew0FMk7gtRS8azinBwhKO7u5ECSm7yUaxqVC6tlJ6hRQRxJDeLK
59GJ6e63HBD0dLZhFAXbgDlrlZyFdaLzwfhwjlVOEjdQaYYaPhRCb0YUkfh9QFEaW9n1pQHm+X0Y
IOSJBIeOyZ+V0N2xG4r+NuqhKXXdRlhmrkjT+RUusJA3paG78TXIf6vARNm+rftk5QG3NIX57x+m
wEnamLAfnCfcU3QDGqUirTfg7GH7y5NY2mortoO9o1ElCLufXE1KhNzQu6Wi3oBrYdsY/tflQRYs
nVqWThtvol3E2ucu6gswancTcmMH0mlBGvD+o9b7EHCH6rMCosesoSWXls6K9WAcBrwTKOhH1kgF
/k8f+gIcgjTtiv9aMkTLzI3KvAo0z9lz0+nRhdCGDMJt2ouEnCYxFCsRfmEWdsqaTCaEsERDH6Gn
g4oqbaqsh0AgHvCX92bp+1aGAHDFdsziKX6UFQ0eeDswdIZVLcrEl7//+8H1R9Y6Cu2sNdc6dVzi
Bd9UVxbesU7SeMw3yD00TrcZRZMkX3wVGv2G2vSoXtGNroN+k5O6VyDg4CNLn4vECdl1BmXnt6Hv
QmpelsETUM10S90MFMx4c+8uz3ZpNS2fwJlXVKIPg6cQyg3bZuLulzq68k0b2g3paeVx8DKw4AkP
9STaUD4U937Nr9K7wk5ZviAPIxOOXuM/Ue2gP4U4eL5uq1zwCcJHa/orCw7HJtKWJeC/QWSCp7SF
aowaavdL4zf3bdyKkxfUV4YwO59NGHIldQJ8KRiZ3XLfhVx6r36R9MFNzCcvu4eyE2uu6d/Hwtme
IHC6WlbYF16w5I3KzisP2s0nd8XTLJwqO8Hdk7Sn06jYvynoidKHGFxeb5EGmOzlqlNr57hHKF86
XVHmj3mIeF/l0U9kpNeeRAtu0s5ws76tMr8OsifIORc3I1gYCdiFi6Db916ylqlbWiEr0lPGeGwq
rZ6JyrQ4pFnb/wxbry5WSntLk7DsGpVisGopL3lS05R/ydPU+0nGTuwjOfEf123CPLUPkV4CeBjl
NHG+dGBa3eW4Ge09T6zssL+0QJZtj56cAJkovG/cC7ripMyAkNVFZc7fIXwaF/cs063cZLgxRbuU
9HTrMiqSvdSTdm8nDuXVY1ziTamqgNe3KSA4xQORbe3smGrxLKTgCB2rjcqbGvzLuY75MU+bALkq
1g710fs/zq7tOU7c6f5FVAkhCfHKXDxjx0nGsZPdfaH2t5vlIkDchIC//juT78WrNUPVvKWcKjS6
dKvVffqcQA7tfhoEp3+EHeTaNsqVa/NyQgvVgCAxK5L0pedm+mRM1j42vP799pasxC1uT3srO9Mr
L00Rw+PVQ0Hbn2NH5hHRXl/WX/3hPuEuzoTjQXrdVFHWR+YVNdbFfoZGFVSYW3RRVw+Dnsv97fms
+F63rd2AB8Sn4FZ6tqglH6897VWSBXHvQ0NtoXeJwXDmdrQz7ed+U078ayJN98QgkLlLh8B+mUSz
FbWumON/Sk0DNECqMuRfbUqLZ7KEzU60tdy1GuWn+9bK8ShMJkvTpE36/Msc09H8xlI8f1oZhHEW
RN3GlqycX7fcBMLEdi5AXX6Zpajms1FtBf3VUeQb4c7KEXYb11sBTWAV9u0rC/r5nIMLJE242Kk+
NU99Mx7vTq4yt4d9LhpqScCHV5HloTnNQw2RPsoCCzfJ22ILwbu2Yo7F9yHzaFvWEvIZOXkScpSv
GR/Djbd7cLW4D8JV7rwa1FhPASoi0ZXDolrU0avNNJyQXUWLOkFDu/xMqQKZhlABqpoKnpGf0tHL
mnQHkRmOhnqWhbArppOdqQPdn8QMsC/b6aZMqmJflULKA0PBekiPNbSYHtNSzuJVoWsX5SxwV3WP
aTRp0Mxn6B7koAuPECcPvAieU8ogB7m3erD6mIdJnz3MVVTxz6mEps1GwL5iW26XpCy7tA3yUL2g
MadGw/ocgNVWWKhxxLW3QMT1tn2tbKPbJZnU3YiSZJO/4IXeqFPPMt8+eJ53Z8zkis/PXoniZ64b
EDmWDKVo0EGLI7Tt+VaWb82Zui4bhRjOp6x/aYHwftZJ+SpmSb5rVrwu9X1yKJy5XevoGs8m7c3J
hVRhWUPBS6V/pEI10eeu6acNJ7GyF26Teg/lJSDGs+4l0aF6rEKP/1l7ZotkeOVAuR3qCdCUZFKB
eknlkuxTvL5iwqfy1KXpXeJCWCXHWScelE1bZsaXVOTRZ2H7/jPIlfj+9lFd8aHsOrF3kVla50GO
roT0xWamEWEMzPgY/IDYogZ9xNIF4HNCX6/8fQJ0oNUbZri2J9e/vxvUIsAAfKlTGLReyjipS1XH
0BnxtihH1gZwIkJLJyLmjEeQzCtTDjlSMyDtOhj/5+1VW7EPt0mdor/ChjaNLmi+fUPh0PsEXtj0
s4/mkRo0bRkw1LcH+rhkCTz7v1dKJtILvcWDlI/k47lt+vPMoABlyyw9guH8dzaMx6JDPeH2cGvz
cuyeDOAumVtdvVT9tWkxL6qYmgHynuhMQmSA2PD2OCv74zZgt6MXLqWl9QuUrWj2PA9IkF8aNYu7
+N85cxuwNeu9LjBzdGGyTCFeKbplisGOcOdCBc4Jnjm0v6t20i+6z7MTZJqPINSLTj1FWa8I+60E
09o6OedYZpOgoD2uXkwECiAjhvyT122J1q99nP77bCWDmsTo4RZJgTHbG8P0HhJfdCPYWPu6e3KR
7Ew9SHS/MDTAPhFE+meA417vOz/OOZ1DXvo0C7t/FNfV34bIKXtAgx6Cj7u+73ZZ21DKIEcl6tWk
eBPvr8Im7CnKa8Q9twdYuTeok5mEOOBcR0WXvvWQBNxDi2yJAcuvz6Gp++PtIVY2gF49/jsnK+Zh
KEY++RchIZYSY42aPo6q4Md9n3euJeJBG417XvbW+lZ80ilqjcYEdzoI6lxLCnHNXKIj4lXSLnuQ
uoMQwiLAnbKx/iuO7lcq4d3i6AaUTUG5tC9JP0t/N7OiyXY6oEX+HfyUnYkH5Au7l9tLtbbZjhXP
WVdnngnlpe1k9Q330h+KB/m3hWyJy6wN4FiyWvBAxPGnFxP67bmtO74DJpUdkRNZNjz2ykVEHXMW
eZZFYdl6L9bICGoK6oDzNH3SspEPbZj1cSfT6NhYu4Wb/xiFxNzmYVXxBm/sInhVanprS8DC4uQq
haBs8Lg0YFtlk9oF0VKIuAM6feNcrEzTxSwC66x8yZvxVQqAWhLoMVki/zaoS8ZIJJq4MOxx8HED
3z4ZKzbqQhgZX6YsL/vxVfhc71M+Dfsyyv6+7+OOA4CcKPHVWAUXprwJmPdZi+qhlFx9v+/7jgfo
5mnplTLF29iIHDo6Xp20v6WNBw25O3fD8QK9H5jcJun4Slr+lPLspBSYDsS1u1Ua3LReLdCee01Z
3Tej6za98wpz2iWi6Sp+qVqrP9m0pZ99AWO67+uOG6CJSCAOyEEQLaegweszCj0THeqWG0j43TeG
4wny3ifwyR5CqimgR8G1OS7lFnfzx12enLm4Qyiws2lEJvcZiJbHmTWf2AJyz1R/TT35XF0hlDNd
vvCoAvtnkG5MacW5/YfWbhJ8XoqFXUxZV2g4AmRGjO18DGmxFS2uPIJcAKLtNRTGIuu9kLbrj5qN
Xiw1nrlqkv3BesnvBep2G4Czlem4IEQtpGIjdINfgFlOvvRNof6xvGm/ecSjW+1ZaxvlAg9TtUB/
gTDzCnHgL32r+OkXIijl85+zqfQn1BTg3eoGuIeIPXrJFl3yij9zMYhiAW1POhf+JQ0aQLZQG/fH
F17yprgLU85cuhibF1OfEiYudMnz7ih0tkQHYiTdyIqvTcDxANbr0AJWG3ohU2+yI0i1luhh8VLz
z237XNt9xwe0jIWothTRBeJB6JnXXorEh1Q+2F47Hih5X+XAbZvXYUBV3WfsIs1IPyPXjjyiAOb5
9iRWgie3Wb7VTViycMpeKlSCY1P04pBk4R84YtlLXQJNfnuYtb1wgnw2kwY1mBbpoSE0yzFVBJnj
rkua5q7CV+ACDIlFQa3mRL+0MrEPoEP/O2HAZi6WbOz2xzMI/oMuNK2fZbMhlzklc3SSoFBgp8Ey
qIXdXqKPj1PgogvnsgVDD8WVknaZ9yej8FJq6KiOwxb64rfHWJuEc82jRG4nb8z0Wx5GbEF7Vpbz
eOS4eW9//2Pni0Kgc+kqMigN/si/csAXu+oIoszcK2OlWiMfIw7VxN/8XiIsOkOYOhJbpduPD3EQ
Xaf77q7vWc6GoanDi6wJmtDius388i/w7RJw4jMKVCA3NKMbVfS1jXLsntRKQAxn0m9zBHB2nmcp
aBNRclnkdJdyLw8i5+oXPhheSD1NF3jh6v+ReX0yJ39OkBh9uL1Va0fBeQTkfqdFYOHezQSi5R8V
42N0SSMdbORq11bJsXgKZbgRgsnkYmk2D6ecRX32ncgl6A7Nksh5w+5Xtt5FGepJCg55OPWWJ5I+
sdr7rj1E3sACt8dQA0l1e7XWhnHe+CwfRqPKgF6AMV9CeUzTBGJ4sezkAPJMMfZjEHcjn4f97fFW
dseFHNKRMatCv3yzSdmFO2NKrp9K7JHa2P6Pn2QQh/63yQDP4tc0qZo3OSqvim3Yz9/yVpjiOVmq
7DGzpngpoPdQ9wifQAx5stDp2VjMlaPhtsu3mnARQkD4oovqFZXE9Jx1/pclIuXp9uqt7ZbjD6il
tEcrlH+RslJHBBnJ3hqchTRl+beRmg1vet38/5bgArdzPoegFET9bP0yA3B+mqdp7PtYeQxxc1YU
Apedyln2ec4qCG5DmquBvuTtCa4dD8c/YEL5EqZp9yZGAxzEnC7m73BEae6uwDZwm+qTvKCc1QFA
4chafmL9UPMdRNWiUxaMRt45CcdDEBAoQ1p1CC6igukc2soU7aEzet7w0yvb4yISq2UBc7zK8H4q
gaBPm3H6f/WYTqVo5VLjvqnEvsQlsTGflWPtttUn3VL00dKlQOybJYwZeibPEC/HDd5QIe9zDC5K
0fBF49mmlgsYqQJ6EIQHDOpchQirLdDCLwarD861Cz0Ug6Bc+n2CpzOwvC9ygGpKGaOpn45lPJvB
rx5RnKfRT3BkZtmODnzM9ug8lPm59ypm9rxKmuwHKtHoyr/rwLvKOVJMHTcJDrxhXndhkzbQA6BS
bZXOVgzKRSymQQvt9KaLLm3ftd6+hXRStlNTSraEUtcGcIIGYPiiwsvb7o0mRjyaWZjD0urpf7eX
Z+3oOf6gZ1VjamiqXEBl39NdygdgpAiUM4cdlyLdqpSsDePEDLazRvtZyi89uLzDT4luvJ9QiPOT
Jz6xfuutsDaK4xfSFtWMudQYhWbTlzRHqX2OQv4wtP5dWOXAxSnSeulYz1J2aYeAzoe0SaopFlng
b2zHyv3j4hQNqB1D5RfdGyH9eOohwxBbNILviOXpHqIP5UaMtXKoXMhiglx0nWU+5uG1OT3m+QwB
gmK61mFvn6uVeF44UULbBSCmCMLhjdq+e4pYv+grPp1TXHNLtFwyBIz2oREM0Nv7RrweinehPPor
wiLhffoCUkv2G0PWNlbJrPYpCEv2edKgaEbSaGN6a+t3/fu7wXCHJsT6hF2gsBDO+0SqQO+TMN1S
cVg5ya6ADh46YNECndmLqHS3w5LNJz2V6Q4cE3fxYfBAOJYvTAUtWPjZN8Ad/UdAs7znYAiC+65Q
F1iodAFKCTbVn5BTQ5dgQ9sz6LV1XLGGHmQorg6/m+Kh28wQruCaAhdhKDw0RIehbBDadN4V0AR1
mTdjJr+NRdtA9i0WVfuIJpb889CjD2cZ8jOYQqP24BWLN8TAqKUH2fjljolaHegw6lcaybyMhSV6
X9muhSQKWB9aAMdHsRyBlB0A+vKKPARsko5Z7NkwDE42hJjr50lLNTxDU5vp3xsj5jaNsyIj/UNj
aZ5sxKsr59DFO6qwbYE0zcc363nRBdgJm529zpvoRqZtxR+5SEddj2FZ1JRfFC3Jy2zBzauyXj7P
i1Ix8gFbnnttnKsbeW9PQQldgb4e3whDU+Es+pPRaMe+MtF6qNB9ve0iVqzK5dVQgM5UAyLvC8Vr
fzzmqm/nnUkRtMb+4vGNB9LaXBxHZIAh45GAwG7uedUXW4rgQTFARHuqcLf6yuqNnMnadBwnRPIk
DMo5pxfdd9z7QkLWh2DuqABGhiKWHe48Y04A0g/IhyXLWH+yTTnvAKU2h6Hfgk6tHWDHCwFMPYG1
1wQXbZh5yJt56A4T0UNwuL3la993Ag8KwYql98fxLVmUOM+JBwiLp/hmqXBtD5yQg3bVkELys3mz
egnmIxVRZ4FxlZOGtmXa9pe7puGC5MzYNrpIZXRpIET41AU2/1Gyrt84sSuXtYuOExB+UlXVqBeg
2qdYL/Z4ReEdUzMO+ysbRxDkZOMwrayXC5UzaUBNNA/jm54Gdriida2H13uW3odICFygHOonjE7I
q7+wNBR/UCms2EWg5jEbB2ptAte/v/NUcwL+9lxm6kXxsoyvXTfHBBjJeMiWLeqNtSEcu6YNwvu+
QvlhDnX1eV7QUhiTREefOuji/nH7QK04KeYY9dwMddhpg/gMIrJQtaqeew9KLmWA5lFfB95994cL
kSPRSPnUY7tZZiHpCwZFr/nRg4NjfgBFSj7vxjwifKuQvpKacsEu1RT4EC9LzAvtQFVvOLM7sDj/
vJK9CNmAvF6H3X7m5gSg6V93raPLjt/O4Rw1eT292DajPfLiQ2X3oi8VGOdzMU87L828LfjF2sFw
nZn0Zdk0xXJJpUnKAwuzJiYzTck+RaPxfbeKq1AzN0BoE7LgQZuMSBME9vNcdmBrXTZbQVbOnou/
Tgs623xKim9aaPpsVRLlcVP45VMOoMLz4m8DfFYWzIVgY6ShizIkJPsBrCF6ySG+BggaSPW3eEnW
RnACl57nBfrigOrpiy6bDiIE6Ubecd97WPIFZP23T9naKNeVfOd08LAtw97nwYVwzgFGEfxJTeH0
Le0zdbw9xMpF6WIlRd5MCsDVFH6zVuhs8kiQTjto4pB5C261cs24cElRhr7UKfX/zGev89FPVYn8
WBhf893Yim7c9RwUekDXVOmd2fDAcXMqkC3gFSR4qpDg/wMQ6mX4nvlFeheRLg8CJ3xR05QlUSOD
p4RNfmljQqMk+ERJNG1J0a5tvWPz1gqlssYuFxIWmu3TztLPVqe52CvF7qsUB7+eVO/Ol9Rkyqqa
9W/9QvgQ66RNxLnLk2w43HW6XCilLLMoI41JP8kiLMHSBjHrajehUXYjsl9xKS6S0owg1snDLnlq
KSvRs2L38yT9vULO6ejxrc7eFRtx8Yi0sdUge2R/9NQUvxGCu1+O4daDfGWnXTRioYeEQB5juoAy
sd9BOrI7mD4nX3LPbFxWayM41tB2nVfXeW4uabH0OylBhqa6svs0yuT7ffvs2APJMg45yKJ562EO
Zq+gnP1DM5Aqxbe/v3bDO9ag0O+SkFGTCytM90kEoS12VpvJ+wmZVAb9Yg/lQoVHUDRCOK4PQSj7
Y4h0C1672z9g7Qi48T4zpvMAwb6YBf4slskQ/lD9KDeKkv51Kz7IoLvQQ+jV1OMUJN6F0KAwwPmX
pP+HZbw3p9Quiv9RzUjSHczCZ4Q4QRN64VcUKTy5512R+QjeWEvtIUEannlxODbZFu/5Cpwo+A9M
0bO6IHS0L/bKkFNFnTiQiB80iPPaKPiplcweod8ldg0x38rE3+qjWrFtl3pRqJDJuZ+HC7Su0Kd1
FfIlwUgOraQknoItoOTaMNe/v/OBFeQy2nbuUdbWjWkvtIG060Oaio5AJQyNws+LhxBoY58/tESk
kZ0QH1AcSGYK45/1jFZo2ocEWWQkmaSWW9pBH962GMIxdmJH0uWk99HJXPyd8754QBK2XOIua0DU
XVv0qPhh0W3YxdqEHMMXOvIKb+zp2U4me6iyyN8bC3xewfJ8Y4gPTQ8Tcmy/qmTZKzuAviUDWcaL
KEFE8oAcjrxLHAcDOLZdUdoOiBcwAHKJT+jf6x/4ktxVxwlwTP99vtCnykRW5tlZ6FnvmGbNLoLx
3nZLHx5efPxayXx3eEWV+GCySsRTzhc09NZJg7wWoF4VwLGfhg6J19vjrOyBiy5AA0dJEKln5174
HXnWYhY/1Rz189t933eMUBbDUlRIYD3aLnqGtlmxi7L2rlIdFul6dt8tkqeKeiLQXzx3PbJB+xki
3mUcdUP45+0f/3H5EwM4Vl0heUzMhC1mjS9iEmQ+2mTTfq+YOCOrAuwUOrhVIQJA/vJXxpEAl4hN
RxJuMY6tnQPH6HsovRRLF82PNoRSnyLJzkL9GQWqn1yQe2pgmKVr6gWdSlypwVmifHtJc7SXnDxF
IQF6exnX5uDY+SwytCijy/qJdjVAZn3Hgs7bIXXXMh57QE2b8VDYaKm2mKPXDrVj9/DASwGMwvyY
d7WKRQAp95DeFREFwsUSiHbqLOt7ND6n/heVIQfCNXjgbi/Vyi93gQOzzmhtheZPwUh/jhJ0QkqX
3+77tvOyNULVUTd3/Dx7UBXNr+TDQVRv9WCvbLKLFCAJ8cZ2SdOzmXhnH+dERofQ181zYUcovN59
Wt36/9w3AQTEKT+LvtKA2mRUneqBkOjhvmVybN73VOsHSQnxAF5DzR7PKFA7LcUWIGlthx2DrkiX
JhOEPM6lJU33FgxLpfFACHxvq4qwNoJrzk2rFAgX+VPr4XkeUx4RuSsQl2wRFa0N4NgzJGJ9POkD
71QVRQsUiM7jsYj+vm/5HdvtTTGDeiua0viXp01YacBgfhd0NxBuuR/0d0NTptQ8mcZ+VjovfssC
Uv6466e7tf6KJDYFEyB+OioIam8geYsy1Bazy8qquxV+GyRBfyXcOafGS/cJstW7kmx2zq193bmn
LVoi2qqi3onMPhIGCRpa/kSubUu5c+3zzk29tDWY0QcwtcWL6qKjCoshXq7Uqfet/HXYd4EAaby2
L/0cn4fqBDtMC4Df/Fqdvu/zjs3qyJQqabV3AkHf8jntQfcrvG6Lv2NtbRx7VRMS56hFp0VcjT30
NNMmzsr7KB9x4h1jJbOVY5fgt4PIGekm2QUz2SWqaI9ZxX7eXp/rLv7njYsxHJvN5QSOt6S0aWya
wv625KHddbL2nqNWf789xMoiuXVxGinrtUsyor9qwdt/6mugvmC6+9ufX5nBf8ri4KmT4BXC59H4
7e+SRT9JI8kuwj9uj7DyenP5f9oASALEwuKpqvwHmyP+0ZzEOpTPS4rIrhi2oKhrAzmWrILB4xJi
l6drd901YJTXQHWsn9CNst8Og1bue5cFyMxaJSyMWjC/iE+WjkcjgD4Nly8FuzPScomA5kD089xM
0VnXE0h28U7J0tjz+i3S4LUz5Zi1Wfy27Qdln+R8hWUZmHWRLRtvh7VtcKwaumKjZWKwT62Sx168
9oX4JJR4ZY187kBUf59rcrl/Zp7NAl15PapvqPQKU6LB4d6HAXfseg5B28Ot7B9YZYsIOmm9pw7D
oua/btvEyga4RfCZ6SjloLI+qbLo4lnnzT9cZ+a+69gtgqd+lwKyE7aPGhIl0NhhTyRAtH77p69s
r1v2RhdLuqR5De0yEK2d6AyqmKREVVfzc9ijmRg1xI2RVlyTW/823UjmyivsEyMNqp5M7pUFhClT
c7sB8V7bhuvI725POo+Qcunr4QEif5/mEoHF0rXthmdd+/j17+8+XoGmkXqLH57bPvr6i3Vk8ZTZ
cKpra+NYcCKzxRdNRs4SOJA9iaB4mMd1P+T6U8BZ02xgHNbm4NhyUlRcF1mDBULxWSkgNzP8YXf7
JK193LmgZY7GVGCrkxNTYm72FNwwy4kGlU3e7hvAsWIwfyUAfQ38lOfeKHfMCy9cet6dG+wWf3VD
oqKkDJRi84JMfZPR6rn0e//hrl/vVnznioOFWaTdI11UFacUKRZOEWnc/vrKAXIptxJT5hXEoENA
CcplQQ4cLiMWHaNPzUCmZmOLV+5KlxcnH1okPug4PBC+KHCSs6dEiCWJC4mytb8k8z+3Z7NylNyS
b0sAwV3aQj0Kz4AxPs+/zKq+85y6xd4EAoEAdpTTE1r4bLUjXSOit2CsoGS6sRlrP9+xZilbD5oQ
qcxjEaEDVY72MjfjVlPl2tcdI7Z9oiESk4qTmHiWPNRXKropIUIcbi/+2lFy7DgvcTS9IBenlCOe
A+1OsRNd9T1cNlsq12bgGHJe1WOz+AbHKBh/U2YJ9mPVjhtndOVCcwu6rchMOuaF+BU2ztB/AFGY
GACnbMvufyAIXMKdN5Ml2NjrXznaD94MboHXRsgyysgXJ1vPXRW3kHorY/RNiSCmEQjE9lXWLZei
aaSM57TlbIhtwezBa3DAH4JazvYSdhP7B0QLtN3jVwK7CuKN+ffWr4n6nOT4Z4qACCyo0dIiQJop
/5YDLqoPqimi5FQUeP7TXEjwVTWB+J/Wi6iPDNKevyNxkn9O2jqbYjCDBiYGoG4wXz0b0d+FHcJx
t+hkLmKTiQCtf1FN+udxyXR6sJqhpTEWohZcxCmvabpvxYDurxgXVYeOjNJD3Q3G6YWtPWEuLPsy
D5FRQQw9DBPWsZg8/N9BFlNVv7IFLICvgkjkcGzVhvmuYmCm39ECCjM4YF3U71BURp4Hf0jKOEfd
/KvoMvy5gubby6IgDfy1LC0it7pVhXlt/TGQn5kK0I3kC5NMX+ZFjs3vYe2F+T5V1wIjrach2IWy
nv6nc179tHXe/sgymWaPthJW7ZEe6ModTbx5jsegzUDL6o3G7BeZoRwdm0SotzIcroSS0Mmhh5Jk
vtyFrGLDRsPDik91iWRomRVg+bbhCcXLUzJcTyqNQG4RZ0l45D04be67/N0CbjIWUHeJSAiWEsjR
gbhteapFsWxcbytew0W4JWopvCQU4pSQLP8K4OHfyTApEAJvSaWtDXBdv3fxl26V6YjsxQkNnN2u
Rygm9rLh52EqbLa/7fpWHJMLo2BJbTtIlQhIZEZfZQuQaSM2GYPWPn79+/sJoB0jZLo0D4oDUWQF
MkdWBPcFkNS5chIWGFVMXJyUUa+A+acsDnlF9gEkx7eeCmsTcC6eefDGqEWHxImR9Eeeg26Ie/d1
GqLnw7l1FANVBu5MIK09Uf7IK+Y907kIf+dRSzYsbeUEuTABgC3HSS48PEFNR+z6TiEfrvPkMNCB
Hm4foGtV84PLwEUEkJFFtssxBGPTm/SAd+jtPJA/SIdLTuO0ThYKiZkKCvK/2yOubIoryyivADyB
+Ov/rZoN858AtL7d9+3rQr47scgDRzYIUp7HGtQQe8rGOc5su5V+X9sP1yBGJnmfpOkjsVa1MRN9
99ucQIow4mG5EQ2sjeHYRQv1NA0sIqYgRKVirZPnX+/blph7uEwC8avk+m6R2qUdClCyyRM46ZfP
AlUd+sVLR8gc3LcJjmGkxAAmOkwgb+z0XwSSfbvQRltQjLXT40Ris6cFUNAED//I1zaLoZSF/lMo
kUzD5a6f73IXATEJBtcQsgm/wmB0Xr14V2HB+z7ugAtIIq5x0CJPAIWW+a4VPvifC9XXGwXfldPj
8hRR3jH0rxD8eJ143+k1ma2X6Lt/d1bbZSRKB9pHzM9wKVwzRyZFKhXgGLR83Z30dzmJjCFRCZoX
+0QbAPfQCthCYghD3LcFjhGDAg9xlE/tExTFnk2ErA6ijC2Q7Nr6O9abgNI36WvfPoG5+w9AG8fd
nOJOCNDufhcLBlrznEsNnJykQeUiOufX1SHKXqAflnyZ03pfZF5/uG+VHCMWpovCkBTRucJzAU1/
4bDzuk0mjxUrJo4VI4FWU4CVzYMJeboTKb4eorPg9k//eA+4y0LU48nvjYmQZ+TughiSh3lc1cLf
l8GmcOfaEI4Z67RogSSWfh7nGWvtzgiU2IoHyA1TqLl2Hhu3mnw+XinuEhIRoyENWuH4x/mUo+Q7
9fpTjSLDXUEweun+fWHmQTkh4zjrR0EArqF91R5ThiiyCJu7YJ4Bd+mI7OI3bbQweZ4lYI545TSH
iIrX23u9tjzXv7+7y2Skh9lc6fkS8OY/qyVBW1exDHfBc7iL+wP9hmBZVMKbmsHz9+iEL/ehd5c0
ORbGMWSqkXLBm5WdU6gqP+hApKcxExuh49rCOPYL2sAqiaYoyONZ8J9M+eWhbOpxf9+yO/abj1UE
ReOenQ1CiGew/Yk2Hnp757q7+D45USJ1/uvH0+BHQrp2V1e237gAVozXBfiRqJltkkUN8uLA/c5l
ZeI57OkBSurz8a71cbF9fXF91weQvgG0FwnOJq8gk7YlwLT2+x2bRfxM0RUjmzPlzSMkyvzvSs7m
AW3UgKTe/v1rQ1z//s6sUg1VSknS5pwiybxH8iFC43bR7aYSIentIa6/9r8PD+4C/GyK/pt2YM0Z
+lfoHCZJt69aL/lj4OAHHbLKe7k9zoohuPxAFQ3nPiJVc1Zt89Um9RgXwWY0urZO9N/rpNCHN0JU
pjlrVNBi3eLNoXQ1gkAXpJr3/X7HkO1QtiqcivRRN0Udm2t1a7DjXU8BLh071n4whwhB00dVevUO
7KYnJDi3ApWVlf8PXC8yYRdSCjsbDfkilYkMQDn5fSVM7gL2iPLndFCwMUabEV7OfJu7xm6czrXf
fs3VvjMAKB2FXqcHnM6IiB8sosM/Y2WHu8RMA/4fyF5eLFmufALfgLwNAS/AboBcy50/3rFe0gcl
DXuDr+saibOkRD9+M4714a4T6dL0CF1xgNID6DIS5v+TAhXyMvqV2IjeVvyCqyvIQl9AYdQrz1e0
htL6IcHhSTv5jC6Kv++bgGO1kDBDWqVuu3M1cQuQBl6omfK2RJo+zqhwV0ywLXU+68rmzzkahI7t
CDJPkFAhWxCJZgeswLAHbo8/j3ITALp2WB0r7sPCs/nCyrMq9V8UiN9DNIJd4vZireyHi9tLgsXY
oWpwmKp2AA26gX+AyMn8WEXDt8DghXN7nJVJuBA+NdfCAwlIczaQO4LMGE14GBuoTJxuf//jKgu4
7f5t0ZIXMiwpyZ/7seTnK70D3PXXhGXfjE69lzHf7GNdm4lzP6dXxjNiW/iOYimg9QOSysXf5iJe
+7xj3YknmiFPgvLc0kACTQk2ns5uSVisXGjiOug7v2eTAdpyGj3KelqCs6068TWPeP9Kqd5iSFj7
/c4TmXQ+hO1zUp6ll39B72J7bKA9cby9y2sfd0xbe4sJRO2X59mAcBzChepxhJbIfR93ruK5FAtS
pdacLEHCoDX8Fcj5rZB6xW24SL6KR0VOSDs+iDn4kRf9WUEhQ/nmUpH27A1eXKpxwxRWNtlF9CVF
gIJjaaC6thj6owU4sbwGFtnvQ1l7P2+v1doY12m+O0hJ28PDQvcB2AR7BBHd8DrU8mtYbt4THw8A
Pfl/D0AlHsUe0f5RTfNbzsHnFl1V4HNvq4f046NE3ABVmkYvbVhjgCaPfpOAR/3oiN0CJa593bEC
kPgVIHTA1+cp17GK4Ef9hW8wUqytjWMFStkaWjGNf8zTrN/n12dr5V9RyxGqoLf3d+33O7YA7cyF
JJXyj2jIwx3qIaSmwTjv7/u6c6Ml1ZBUwWj9Y9IV+VfdF9EjmAe32sc+vtKIG5hWhA190jf0SAh/
ktL7XebjZazzL/X/cXYlTZLizPIXYSYEEnAlt9q6s7q6epuLrJdpAULsIODXP2e+d+jRFIkZ1zyg
1BKhUISH+5RsZA5WdsAOTsNmdjADSc8UkoAxbICc22H4kI+03Fiit6WyPWKTUKbJbNreJOxMKT2Y
yPkGvsszr4a70h3OyI4foDj3Apr/hy4BHBvCzxsDr+y8HbsKVNVUVXbu2UwILtHIDTKuKv21a+Pt
FhNR+wj9NHPPPfJph9QU7OhFgGXf/vrarixT+sMpDT1VOQNUKolDHvjnIdTO41DU4B0rNhW/1saw
DDuNKrBL9Bk95xl5baMmA6K/uG8oHp63J7G2/pZxm8xpu0gX9OwnuT4Ig6SmS3O9cTe8HSYRO3ot
W522uT/6Z+P2BzkBLdsOTRJz+oyCRXEYJ3/DR61NwzbxETSGaVFXF6hikjt0uzcxGPCD4+1FWtkF
O2qFHrJBHaSGcah/ECgOTV5J24DvPu8Xpczbo6zMwY5Z+3CMNBczOwsP0QbgwM0cF0RvpvrXvm/F
rGUSDmXre3CD81ScJqy9SlGE3/fnrTC1bPREnIS4Z9r0wMTT4NnMmx3TKy6WL/vyh6VNvKaCJnl1
6X0k8EpkZGsgmY5Np2PQBLo7d3lZtz9GSSvf0x0B6WYYJS99GnUHmuhvDiNbLLxrG2AZc8uBCmpE
6595y/4Gp95X2m6i4taWyLLjtM6QQR0kO4OtDeyn/Kn3yifYWQJmgn07bN3RTtrPY5477pkJBvyG
B+tCI3552vd1y4C5A9DWlIzuGcpuFfIvUHTKU/b37Y+vuCE7RE3RMI77LUfwlUrvJ7YXHDfuzAEQ
BYsHpUa/a+imy3479CZ2C4qAtgp1BWIx8KyeRThAfB4xGZo3zr3Ln1sGSFyT76Ij9YjdjaLLYcq8
FJGB7ip+0iP6ss0YvYcUj9kAla+tnWXYfIZsiGamuoSs+Al0zQlkJeDAzn9Ofnfy0mjjplixDbsN
pXVD3kbUd8+tj7tUIPjWwP1vzGHt45Zlh3PhRXVS+2e/zYFv1ob+DHI5fr59uta+bpk1TZwqd8gS
HwP7EhsfuBo9+cE+x8oswwaSiZYeS+gZ6kDjSfoeP2T9/HHfX7dsWqLeXvvRRM91xv82UAY443m+
9TRfuTXtrpNyCNPeGxF9EfA63gF+lKG+qcxLlIzZ5fb/X/F6duNJmagGbBOTf277mkaPqPMUoIJt
60rPXTym3PXTQ+UyvznfHm9lSnYrCi8KmoDa3gXZfFJe0KsMIOEAobsqgYnfHmLlNNkNKWYug6Et
lA9HPqdPYQ722E6M+T5LsJtQqrRE42zS0zNg8Uhzp2h4F0O4Rb68tjzL73/coFy6XTUwiuXpZv6A
pQJlvuv554yCiPf28qwNYZnylA3+qNHbep4ahPQ0BbtzPxbylPtm67m4NoRlz8GcqTqH7OR5iKYP
6C2+8ty8lp7/7fYM1jbYMmiZ9k6NnBXei3k7PyP/La95Oe5LpyNl/u8t8NHJRKpkpGeU2tRBhLWJ
+3BnIYPYFIQlA2mzI3BLq7Id8FqAQMG4XNW7VsbuQIEcWVMMZebiLQIKCTBmmANkFrYc6cq22g0o
ftnnTtvWeGm6oxPXiL+OPjGAuKpN/sS1IawIW4F+1EmTli6H868WIPsjmeY5dtDtfdi3RNZtrAkt
+iyfqkuZVRk4JZBmDrxNIM3a/19+/8N+SzFDmArs/whdkIbxk/abjKIsXlJht//+SjBh957UDWN9
w3LcN03Vf1Aj86aYmkVePPB9/XfIefgATTe5z1nYJIMgqGohuYoDJVBsAB4lF6cUmpjoBYDbuD2j
tSWzrNkIl3IaYkaVL9onFgR/+6NUZ7WcrNsjrPgLz7Jo1UFEmSgEAGqCzWkF/Ckbp30N08QmGFS8
mNKxReatnnCjSc8w5DDSa7QkAnb9f7shZdLgYvQHhEcatCL3kgM7okOEHLe/vhz8/xb+id1+0o+i
g3Inom1odkH0NuLlZw5ljjhJOheE7mSL+ndlF2x8fzV3fQ7eWPecGxad28B8cnXgn25PYu3jtlU3
XNSNu+T3sv4HlC2HwwhW3n0uwwb1L6WLMauwQtQDOg5US8OBpfvILIhNjShHAKV0gtQqNgJ9JD0x
hwHJw9vLsmJbNqhfDhCISdLln89tGtMgG78Hk/HuHVlN++Ihapmv9qfA6VI8OyBdGcUqr6tTo5ot
sNqKu7NB/WRKAjJleHcaF70tSfUAfan63DTdkwpKepinfTVoYjfRqM6DvorOqovMkIxGo5IZ8ndV
WczOr9tbsXJC7eYZ31BdNQFuhjrP0eAkZXqqyCZKfe3rVnmHkhoEXU1YXvy6/AleLHX2+E7sKflP
T8LYuDOeA95ZKM8c0iWls+Qe962LZblpp2Qgqx7OTfc/WjcrjuPAwuO+j1vXsQFty1xXxjvrPMvR
MSO+5WO6FQ6tnE132Ys/7np0601pyuCWQf/wiGhIxRrZ/imSOkbg8jim1QaIfG1zrXCay2kaGweP
Ag4eo0tLs+Eu4N73fUtk2W9ZuePk0aK6gH4QdJAhesgc4wy7eg+ILaisIi3yrlcI1avRj/u2dA6F
U2+lTFeuLls5WdRDvjAgi9+oAr/3Z/2zrYtn1y0+N/sEfz28R61NBi0Gg9Sb+M2L9Be6Zr92fcf2
3eu2UrLipRdSMJv+717pS4IsGuTS950au/UARIqpdJFWOaMslQDtAoEgJIZebp+alZW3uw7CiE6+
cPDXuRM+U4ATQFUb3uVlY+IOadPbg6zcXnbfAV3EjzWF5EctggAlj0qewBGtDqBk2NeyT4hlw6IR
clFMKy9hVgQCvIYBnhxBU3s7p2CZri+SkrukjH5rNU+xamC6auyQ4wrllgNdcUN2/4GeWWiSoamQ
TJF/tYwDwJlceZm9mHQ4jyO53N6MFSdkayKjfDByHNjy0jsZ5C9zAxpZdHPt+7iVu1Y6K9xAR+Qc
MmAHDZ2+GxcC3js+TqEuZZlw3lLZZAGyTQulbxVmR2/cRNO/eUbxcevi1QErPPT44OM89761vBn7
uGSN51xB8MiqDXN7MyOOUZa9/+OqScH83KDMWF1A9nQmrjkCmnIxHnvqHX4e++H9iHLRvtWy7mM/
bzxQCjr/v8+lCQVKRLl09tRAMBPrRi6NLPEO6KLfJeLoOAyyHIl9thGLrm2GZc1cdLk/hEuVIurH
p7QroX1LfGD+wJl0e3XWRrDsWYJXoikqWIEBj0g8uSi2+54J3+Wk5h9uD/GmPWOF6L/32icF1CJn
eD1woKHTfciLowTR4LfeRb+sHwr0t+eF2FKnetOsMZr1NuayFZVMlterh9E0r9mh6eXGZq+tlmXW
BAKV3pS74e86rUWsFr7kyXMh9ebstT+7NUEhPw7NFQ1ZqH6Atg9a1A99lKuY+WiEu70hK7Ow+xNM
YnI9mgwWAVJY/k610nNiNbrMfaqmFiq2t4dZ3NF/3uEQX7NsXEqtkh70gBcxheExCQE/LoeqPZeU
tS89IOY0qIeHvgfprc5lvRElrE3OMvca0qn/K73wCuhFARn0O0mL+phNqO7dntjKEbORYdKLgBdC
BuwyoRPynrijd0nMlrbH2v+3TL7GpQERCVldUlDjHEQUlS9FEEJ3PE3KDa+yYpB2xwJeUwGde4G3
VcEeStN/RZRgjsvtCgxUc4TYsdy5UvTfpi+YKT3wRiA1Xy3dXxydfuVMt4jZVy6R/+gX97rXrG2K
i4zc36UzfYeUz2vv1vcN9x+hmHlt5uF8e8vXdsUyfCHD3Cdo8riIAVBSCOKQh0GN9UdnJ+yGQmb5
32ulO7RcBkNXXMAFwpIjStJed5q7AFweu+ZgQ8bI0Px/iCtdL7/Ug6FndxzeDxBde7k9wsrBshFj
oa+K0YPwN1r8zIfQk190o1644OewFZ8HkZ32DWOZeDvPMD4elRc1ddODNP5Dy4FfNRVSNQkx0znx
VLpv4228GMQo1Vyim/QiA/9RUwj6VrL8HFQwmNuTWXEmdrMDyM0hGU4HgnSZewHryk+PJDsDRbvV
AXmmQiWlKS59XcqrzFv/U4V2Q7FxoNb+umXdpUhAY80qcqaQheY/U1nm85Nsuzy43F6bFauzsWLh
1Mi2GrDRtYN3GE/C5xTCMccEOcaNKSxH5o07KrDsGggAmRcBQukFxsDTHGhZcvHd/Cf4er7ensTK
EDZSbOHrMqOGl0qb/IUKctFlfypz/2U5SPuGsGJ2PxpCNc8BOZflQofYqTwWOLNfZzmJI9hC8g1K
lZUNt1sc0mb2ax/9J3C4kt05pS4OUDPZYl5Y2W1bhpiDLxuAaJQcgEGDFPCA+7pn43iX8E2+k7UJ
LEP/8eyohQeBGUACLhOKAoJCNCIrc7nPVditDTSpi1yCyeui2qr8MYEW5tyHRly8Uqrjvo22onVQ
vUK7VrDi4i99SzOa3trwrhn8h8TflaOg0X+khpuKBjOSB5e0AwEUJD7ZQQ5i/up1bfJ6exZru2CF
6HgnJV5BMQM1VPJMylpcM3B/bazR2tctky5dkBXQIUV0q8tvQiY1iKO3OmNXvm2jxjT03TUe8vg2
R+Uh84B5rspma+nXvm6bcSP6LkLR86JZ35r7qW5diD7pAJqBuxbehoZBjGnsBh45v7lbgQyxLmoE
+9mYbr29Vu5/W7PXZy6CvZEXFzTFnsoGnGX/5LjIkuPigeCxqucNV7TiVW1w2DS1ScQ08lxz8pSn
2TH0QKEC/uu/ijT4sm+1lm36w1lQhw4FSRzYc5eiSkklSLacmpdbYPG1KVjGXFctb7MhAPiZolMD
65V9LpP2M22nAwHDysYNtxIk22AxaIZBRWxIiktYJepo2iRHTtx51EHeHKjsp2OvgmfO5a/bi7Y2
Kcu2ZZ/ODPrW+sLqFKpxlYAGtWdOSOcAhojjthEZrA1jGbkCsDUQkE++GF8cRGI+QszqEUjpC5h7
NzosVoawgWS96utRukWJfqlwvJh+PKiekWPeoMsYlIpbUl1rw1hG38KvtoHCQZY90HAywHOZ1u/w
hL06mzn/tTEWe/3jJE8Goj+OR8nZD+VftUcP0CkEogbyykGrXm9v/GIVb0RSNoxsQrqFlGNdgoxR
fhEtIAlul28pVq193Lq30YAKYDdtEeBEEMObJNS3qnQzH7L29eX3P5ZHBzNtwhD3Eeh6v4YjkjpF
tI/Zk0a2eK92Ket0j3wqp5Bm4SFSOWW62XCy4nFtzV4odCbz7C3pfmY+TE05HJf3/PKUj1rhHrfB
uCvBmQ0im4d5TNCgTs+zpF/KzvlWj4OMDcrMG35qbRMsi/ZBjpH4Hc4PFd0P2nry0GTuVh/Fyr+3
YWQCUMCwNHrJAVfDkXZt8RUt0+k5EntjYxtLZrI2GJ2cA+ilEg3+39zJeFw3fRaedxmYzWesKi8K
5gmXq9QLzxCZAjAaNoQku4qPNLKpjIkIHGQ0PdQs8Fo88xFwkxJo/nOJxzvL2x+3p7G2FZYp83IM
/ayKAGyR/d9tja6csB0+sN4Th30DWNa8FAkVZx2mgS78mIO+VSHQOebuPkwfFsq6uEuf9krJTl94
0zkH1ODybyFK/nHKpL/FXrJiDrZYbeH4QhqNp9YoRwgiNdFcpXEeZWYXwAiTsC5qiB+LIDGZB5gL
iBZScNLFY8B3qbbg65Y1Ez0QGbqdlHi1j+kR9MYTGpfwLr29xyurYwPInCLhJuy0m4A/2P/iAjV7
oI4bbZygta9bV3IJTTavbVySxEGkmzjhTQmdIhAU7/vz9m3cZh2V7bLybtbUiGD0cDcPejOiWLkT
bJlzv6hSjw6zczYjyjoIYJZezYlk59HVBzYF+/yRDSIzZnCLBnJav/sOduYbCeZkhRBm3yJZVuyo
seeuF+QXYCiPhdBn5c0bFYK17bXMty+1R9wGn8ZlEFNVXMbNNPHap+m/IwlazEIXIW5J2bnPfFrE
6dpo5+Pfho6FUx6IIAdMsu3LS6Po3ThoEgtHH1m2CeFYcc82bMyvh1oZn81nPqF/wTQwWS6Bj/Va
6Nff3tqVIWzgWCgg6eaZdj4nwVC/gkbMfJJR8jkYil3KKTS0a7IE1XHFoOgOlEjDs+9LFloH45YW
2JvRNHiwLPfg510I7aBIPVOduK91o9pYVerVB3PeJxMMn26v0oqEr2uXz5rQz4PMTZ2fkDVzTwR8
Jcdm7D4y5EJj5E/wSAz79jA6U3SIogJBTbSrUIAJLhP/Ix4206D6TGKCZYEuHeICaKPLZnioFqLM
27NbW8PlbPwxhE7CTjk6SH5Ixl/wUAgPSEiIE8nK6JwuvPD7hrG8COp0hV+Aj/0nyJbQaoQ+9slF
bwIHavdYSu1sXBhrs7E8Ch+h5JIANPTYDP2iglo+Bco/CcC+T9r3NwZ5061jVyzfkoe8MKWbiJ8z
CO4jiHyApss75E33PopAmqaiXRSvGMiKDEwzoAkbIvNXWtdReDKlU6lrWKdGfajqIkUa5/bmvOks
MY4VI7RdgginGQwk4MPxUAk5HntCvuz6uF1NG922GZiTqh+g0Pb0gQ6Zfs/Kfhe6lrl2Lc0H+E8H
gqafJvDIVg9hZKh76isn2wAarKyNXRViHdBuNJ+9724L6tWKd71+6jzodNzdXp6VE2tXhuSUZ2YS
Qn9XZRQdHJkUh2JhmItU/QAyzS2g+ZuuHstknVlBOjBYOx27KsAADym2JC47WV/ycAvFtTYR67DK
YAT1elQU3wN00J5GSOwdWgg3HLLK/UtVzq6AExOxzqpMCcTFu4RdCaRRVEyqtuvijCRsYz9WFsou
EoUzTUwbpMV3KfhL1wlwR2T8XPWbWjtrA1iXVj+5RVe6uX/1J/5iFhFjcCNmJzeo+g1k4PKl/ySA
IPlohbVJFE1gUWuL70WSmZeMqF8eiBcHaFsvb1bUnk9t0ExHWepxI0O34hHtgpEeQ5IbM+sf4H19
aSX5PXmzOSgVvkupBONQFsgN37u2esvvf15XenamEWH7Fa8O/2QShLkqQNutV42fbhvk2lysm6qZ
0j4ra6Z/FBGbY1KgY3isUxUXEO88tgMOsjeiq/T2YCvehVv3FR3TIjVewB5ah9HmIKtgcg6zP89b
0J+1ASy7R7+5bHqIy/9wo+Jl5EF4RKdGu/PfWyZPXcc1fV3IH8mIqv84Z97VqeQulDGOsWXpPvrk
GyJHkAD4VTucdIbuvU9ZB17PfaZu15CkntI6CXrnO5reKO4MtDS6IS7wbdLNldNq0w1Q0ZcFpzS4
luhGHo8E2+GdOUjopngsknY87jpFdjWpz/VQJH0/AlgwFPoB+IXGhbU7s9rAKa2cIrucxEeQh45D
P12htfieZsB0ZEGzxbW2tkiWSbfjQAaKpPL/ribdD3dp10MPunAnPPxvr9DaGMvE/nAbbZclaVVN
/pUIdGWWufhWE/cLE2ar2X1thSxDlixz+qZR5Mp13jd39VCV+uDrpDc7Z2AZsnKl40RZ41+VqSBz
NKB3uJbo6JoLZ4uq9B9djjcuDlvnMiUuq/xwwHEtUOu8tmM+ms/gbS/M8xgC2Yym9Aa552fdtmH1
TutCF19MlXAWgti9rPQB8tdu8DVqXT38AEQTzd/HgbAk/aJDOs8kdsN2orswNcy1KQzSkTv49HKR
EtAKlxSCh0Pa7MrKMdcuOkVNV7diIPq76/dPIEHtDqg7biV4V06LTVWgKRlzkebTlVDXOxrAcdND
wciw9ahb+74VAZB0oGxUrn9dFLjDqaDvmDJyT+MNVmYJAP+wJWdqu3KCnNh3qFDpQzVVxIsj0ZGd
J923/IHRKJClNCJXOY0RffLTnubnmjZRWsSV0/Z6w6LeRMViHpZPSGXQZ+2o6QMSKtk/6ekwYE8q
ARGWLovHcmRPAX5o2q2nyooTsgtQ4Rx5EmK75iqaAe/fAACktHHu3X4fGTmmZDkJQOoHpipirj76
jdAoztzjGG4R8K/9feu2rzuouPmmRuRtysKQWGae2/ZxW7QGWVmAR6oNRME/FvyGH7KZDIqMwLdM
0/RTjSCzKWLXS9FrGutUZFn0mPAoVS/GG4VbHRsHgPwr2PXH1j8AtMTd51LgPjTHqId8293czK14
BREYGaJ3gSx78LT4lZ9WlygNA/fDkHmO/xFawYReic9EHcXpXE1hjj5KXl5RrK1nB5V5vAlMXIEf
KJ/iXoXZj6Jw2HcJtfWr5g1NzyU07kkM4a8pfQkGEei/Ri7Hfj7g7djOY1z0URldmDdMwcehhgTD
uwrMNyQ7gA1UVx+cJYn+PhVpnZ+9FIXn39Dt67PvoUd1cRKCsfaXAYN0fuJONqfRN8mcsQvPeKUU
vneJlPZ5dE+UV9Mt8bcV+7BLdSVFHAoA//wzN4M6JEH0CiHEj01H3EvgRXnsFtkvmYouhoIhOd++
p1eeLnbtrk3AMuCFbEbGgxL/XtEQhEZ+NfC/6rGb2XAEwXYZNacQrU8Fci+89o63R15xmXZRz7SV
lryW/CGdoHOAnLp3Tw3rT7e/vmI7dkUvpTwxRGNeZc6gVjIk83swU3r3I3NQ+789xj+qTm+Yja1M
CpGbKaAspQ8kS+/A4gugpoEsthg++Jzdt4P+KTm0uLzh08RdaLywlxxMORuj03+ihLeGt/xpGQDv
L8va+Sslcygekgn52NdgFImTn0LfMexSt21enrk2vH4UYY6qac5UASnSYRTTMytqv3mKVMP4Aaou
rYgpCBCmI5e6a8Gc5Wn5ibaovD7IRkbNM++LIH3UBJCK4JPJdDplFxTeuTqWXRvOn1I0XY8X3ZWo
bPpFOqqfEJ6lxUOTLLr2qKpSvLIExG+cM+kDiSI6ki84bsJ4WQiICcX/mMeCGe+UKTno36QvwFEa
0zKF4hUdg6j4IKCd0L2YTs3mneIDnhF1M5rph3JxH76fO2euP4EOv5m/1nR2p3dh3lbF321K4XUO
sgsNYzFENQs0yED7uHCuUxNS5yPapJj/4tVcmpPoMuV9KF2j/UNTdPSjHhyToT8d7c0HTjR1XxMD
qMTnxFGt+wRyiCT6VBmnyZHEa8ACK/omFRfGp7kBfyTvuvAeGjZdfQH/v8ePVRhN4akAmKa5MOmA
hiBCyNMcij7vs/cBaAUI0J+1Mx516zr3snUm9Tev6FzFHApI/ZU2VeQ9lZQM4ZnmpVdfitRn8mkI
oW1WxdDA9N07sKFGToyZsPZHMeZ+peIR6aH2NMC3hfcZNDqnd3JA6eGpmAlEiLlnOnFBW68qf89V
AL6qk5+ZobnkLvLhTRFFCi1qQJDGskXETQ4dhD2QhvW5LsSPop4I+0A6M1c1WPFT1P5RqldB3OlQ
+O2pEqNfzrEpgkG9Bj7z2AdmwJgTHoohm4bnIWEB8mR+loZYRz6novhZDxqvElEuemFBh066vyc2
UvkBXRzMe5hklP3AOerFpetlQK6DSPncAf0xDV77DYrrhf8lSzRELVNXBuYwibZDXaQqo2rEZVpS
/7UrI1cc0ddU50eS10Kdhj6l5BKa1i3vU7LoSbfQOaxa5CW65mmmzui6cZ7nUEc4FG7i1A/NRMV1
7IuFAiiRQ/2Q8cYZzwIaTOLQEDV99Ng0hF89SXh35KMMnXPCCsHvkNSEzWkQa5dfZMCh91o4Ukto
gihIphRe13l3pi3y9sw9QC1LNCNW/gldXi1Di5cj+UHxoMruTV624UME2oP5iPacon+sUr9qLsDr
+fTE3CmsH/MmrV65jKCxXrhS/WxxWZsPSBwm0E+Zeb0cqG4A0zP4WoL+IQi1IdCkJgRHuKdzVFwC
XfHqXRnVWho0+9U0SY90dFj9CEuDThNOXUVfxOSVkLB1uUfQo1xEEPeJU5G0/SFJfPIpbKBk48S9
0w9iBIkF6DGwJBUVZ7dw+PdcDKBqCBgV1SfFKhYdsxrSFu9LnXc5Ok583OjaTzN9zauhpO8R18/R
x5qMBQSikFQHz1A5VWqIhynR5nfuQVD1VZdmmiErGLgsToMwZwDoSemcJBaYHpM88bJLDugWP1JS
lajLeD5jJ5gUTx+IyGrn0DJPhhd0dkhxp9yCF/dsznGi/Lp2m9+RqjrnYSQzVG7LCgq4SdzklUke
ZkE857kP/Ky7K8oMxekzcsFJ8w10Dp16dcIBwmt5Q8NPIof28aybQKCduOxBWjFMRd8eXVTix6/4
Wt/DpXYpEnznIZF4hR0jMYO97/ZFtnYVW29pE4jRozJprno2qLXxpFUAwAyJ+r3v+1aUXHPmFCAT
dV5VPzUd9NtcnF061oHYU9dmro3okC7PWjOG7pW1KD3D5xQZfXDaTEQb4YS7LMVbd62VG4M4eB4g
ktCPpECfAZ3gtWUK4VOCUxOVT2jLh8qnA8XnDJ2dpQl+pV5/l2Tlo8PCjV1aCWls5IcP0GeNi368
+i4SEsjiOPGUoQOz6zcZBFcOgs0fVPc0bR2ezNc+ldEn+PUwP+L2cbeyryslC5s3CJd+lAMXNlz5
iMRor8Cg3uahOWrS1/ejGj7ePm8rgbQNAyHMcTMf/QiPoYvOXj+C+ioU8Oo2+bXEY9KXyHD278Fe
uBUJrm3N8vsfL3Qo1UY8Q2bzqqo6PPEAPoN2ZjplelP9cG3prGAvpXNBxywdrvMckkOg2THt8v4M
vYFjRJytbP9KLt4mGdK1G0mSlOOrX4SDguJ1zuNwJOHFqEZ+kHnwawx2dacz12Yb8kOdjAmEnK/h
0JUgquTMp4vxhmCY3oiR1w6C9YLWmIXnmYY8EJJewUxzCEv/0Veo6vdJ+UAKAeMBKrVBpH775K0d
BMtNlN0cDVAHGq51g56/cgIyX4hModMg2kgGrYEjbAxJ6ystqi7IH7nGg6PPKnGCkvwDzxd9wYQ9
UQZkO2QHgZlD11iOAPZwe24ri2krJitPO1Me8eE9wrdInz0HuxUChFNU/l0LtT2UOvHYn/GGlH50
PwoK6YvKdxpIpN/+AyveyeYuMiwvHQFU/yMFbYK6CG8SyT2Yl/Ot8srq2i7G94cda4SfBRTB3Ae/
ZacpNe/7IHzuXWgAhOzpn/dcP/J4AZMFFGwHt6e1tq6W80DWEIi1EmhciUOqWxB5lkwQ6L7j3HDN
Xv05fJdFGC4qkl+3h1wxc5vuKK2irO+mZSVBCHiZBhdvYo0bBWqkGXP/8so5nfEklHW1c+u8fy9s
KYXj1oBFolSiSHqQCenKo1ukABDdntHa2bBCjDRwhhwZiv61RxbZiZGp4kg7uXQXroq5/yE/oqVE
bnqaYdj4z6IJ3SNecFv9f2tHwHIbNff9Tgk+XYGsSIIwrimy63dDH/AoiUkOltd7IYosYjHUsRv2
NS2qfED/Uh+qel90YZMjheDRZEYFwxXwNHKa/IodQxCQHtxoU1ZjxTnaHEmGeDNJQP2NPHPe5HiO
Z4CNIHnA5mb4FUSBqDbizZXjbdMl6dB1/d7V/VWMYfiJOF3+FGoRxl0ylgfkKPJHNxiGjdhzbTDL
Z9B5GEapXQ25qCg/9LN5nyLsq+uFfHwqnofS3xhobfksPyHr3CtIhbslzCrg03gEytmuPCQAmmyc
gTX/Z1MoKeUFLhSwyIO/vJRlOHyd4Os4J1fkF+7kkNzVYPU+zip6B1L3jezziukSyzf4QiNzJcf6
KgDQmA5qdpR3SKY52mqYC9+O3f/DqtT2TlKGrnpsl4oG8fEixQ6BsT1FnQkFMwjDggamP+/yRDa5
kq7mgfhDnT6iWgYaC1WqdDyyoQm+3f7+cq7eeInY+s6m5uicq9PuWip3xhs96kUQ0pj2DIkFQ9GQ
PpyLcJbFZpVy8UL/HZHYpEuqDZ0Bgnvqseya4U6k/t99FDxLhi7WGUJ75QLIQ3jYxI4cPzXjVvXm
7XNBbDomThx07Ac9qje+BHNGzIWqWXmcGzyc/769lmtDLDb9532vmA6J32Ov6q4Fz0GizmNGxGXf
1y3P4KPPAPmBAgc7n2e0EiMTxaRudl2p4Lv6939PK2S40abHr6B1TV4VRMe+BQmeO/v++7Jif6wM
ML5AHaBjFrCfGir0XtCc5qRpNgBTa+tumbwsNI6wlPmjjipQWlPHodUjElhE7lx6KxwwfTtXfjNn
jyDdx9MihPjbnVBsSo+3l+dtXwwsyb+XRxEVKO62w7UHwc+rTNK6fpxgmSenhRblhid5+2YhkRUV
9LPM03z0k08K0aiq/UfiIgqcgvmawyPPYCred5Rs4qU+bB0P+Us4SEGcR8W86p2Z8q3W65Vp2KBx
gk49HlVz8knz8HnhEqkryE+SSF4TVXzrQCO2cWZXNsWGjRslGG+iCAVCqNOfKDPzoRzRY1xEaMPd
te82Ppz3Te1mNRuvtK2eUl7/aPPiGUeB79wJ26gNgM2KqeHqUxPU6HQbibz3KBLeGxN4+/b4j/Ie
cVJfyp521zStHHCric9i7CbojSEVWWzPY20rLANP5wEkO3XaX1Oa1vE0tz8octjPIPbxXvbthGXh
S1UENT4/e/Sb1LCH7P9I+7ImOXmm2V9EhBCbuO1tdre36Wn7hvAyBgFCgNjErz+Jn5t55VHzRZ8b
R7gnQkJLlaSqrExdpj8DOXnzt3p2vPzuci+WGxExEeHS02M90BabF3FrSCCB+0w5JYjuUuc0Oirb
gAzSeRpp9LtK46c4X6sVtHhIEyHeZDneoqrmDw24fZoN7wPkwSMkdtYeTO9fiv4R6mMJMiekT9Jn
4aP6oHCG84ib6hjMfxqXvjZjBqpA3JIuT6NlNCZmPEkd3qHSu/paBP4Dw1rto3ggK1vastdM6iXI
m6c81yOCiml9UsjtbSjJP1cJFue6rzfOcZkgr+YKP33ue9FAznv0dlBRXkNV2T5/+f3NSdu3aR27
qhmOKsbp3SR4bumyy2+QaQqunP5lWd504ePKOwks7TMEAKBgwKEP/0FDp/n5uvkxjD0cVORW1dQd
mWT1C0nJLDZI3PZrPA623WOYOoBwOURVh/SZh+X0gOKsBCrJbE1ryeIRTaYlX3mQ7y7zHkjFRtET
ncapenQpS17oOGQMWoN9voaAsvVlnOhprJWXe3p+Zgj47Gieyw11O74D4ortOg+ELVetiImp750u
wqL7I25vBOycIt94QKusnFGWDWsq8zFAHkQo2HicZDbdOsPgbTgeUy+xj2P98vfbuliuEm827JjB
R0wOn5+bcNYIdPv0AcfUF1dfWRRATAC9KuOMlGEwfWX9CMhoUVBX3wq/jr51ENejK092C0KEmFp9
IM3xiKp7/awhVZWCztJL9T6cVA8KTU0heyOQEC1uamfi043fipncy6ks0p3v1HK8BQwC6fQgScNs
f3lmLbZkMjUx189cpPX7Iy5h6ZaXSOw6qCJZWTfLoWKi65MYPAYcCeqv1JMNqtCD+4IgBD4m85+x
TkLgRL5mDV/jTbDtEsMvqCDibiUcjEXP0W3TkWBCxqJjz/XUA8ByecJsQzJu+kk/DV7gYUi8QXin
KGsQsX36e4NVYHPa6gL5PhQRRbvL3dnGZHiIpK2rBCiL9pg4UEHiGjDYonfUnTfO/crbyOKETBQ+
tHNl6KRd+lBEwbgv3Ow7ASHxHYkjd5PX14kBBP8o/4We00/+hPQOFaArUQrIg3o53C7Pk2Ufmwh8
VfQzMvHZdA+nHWxlXpQfg8RJvl9u3TZFy+9v/I+OoK/dQLDtqCDGfKMcHm9oBo1k6U70U5YgZXS5
H9soll3wtp9mahxwcwzHYsjbjWwE2Q3e6grYRrH0+qZ1ghBBj9pD556EVboAFz+zpspuUu3Izf8h
+WmxkMA4/hsn0ZI1w3Q/DshLS0g7+jG7ZXCm28VpA0j50yn0j8szZrEPk9MprGgP9iuN01pV1RbP
JbL3xRJ6qlc5bi3v1b9wuzfTJp2MDp6b9ccxzqMd8ZPfsYzK/VRyb4sYVLGJyarIl22JDHPXYPHs
/BJxBNCPjK27AcVaCVIsMfgtwEOoBKgRsKSFF368PH2WDWeC7HUPknGJyMUR5YneTV/35UvHo3HF
s9haX3bIm5kDr4wzdA1DtHgJH6sctWKynv9c/nTLVJlSgGpuXeDUE4RcYrCRQcY82DQD/Mly2Y8A
U99f7saywUywfTJDAHrWrQsszODcNSLcLTKKO8ikrRX/2gZiGH3qMoeWOnGB45iTnS4IBBeWlySr
puAhnkAfdXkktsuHibfXDZC1UVfpex0G3zkmCyXgqj+M81cOyErSkpuGdPSWVmAcKhz/0QEyC3U7
V15CTfR9U1SQMtOUIAtTfhaSQ+sHIhYry/R+xoyYwHvkqNocksqApoI3KSzBsj2CypQrL9r8VW0Z
3eQb4peH9Re5LRRg8kDpqEnQJcN0pi5oQOOn0HePvFN3RRw8hgr5HjZ4D+Au/wTw1hoZiG2zGA6i
R23nUAPQcg+tx2AjBoSPUXPgPHSR6AHP41dJ5wbExJ7raPTBfUDIsZcRdCrnEQJxmEtUle4u70bL
QEygeRFO4ehKdJBAtA9BTATnijxmhyitfoE6RB0ud2Nx3iaqnMU4ctIU9KD/uaAufCy4738lJe5q
kZPdOpO3Jshl8XYmxLwYaEW9tidHBJe9xxCCzZ9rhavO5YH8pR15J+tigsvHlHW1l7TRVwBy3RnC
nh04Q3c5gBYb7pZV873pcb7f9hJkuue+7fzmcxKAAhooUt2XpLzzSBeHbI9iMs/5wqKJ+B9YqKkY
NylYLsifAY84CB1VOQvbdhtDWWOgmxbarRkBgs4TdE3VxDJRpiwayodJmdUkude91L84CguKzTgP
+QoixuKxTcySTqcAWg55e6QQy/481vVHAbqDQ5Hp8vbyWtgGYDw0OBiQcF5yFOI4w/SzyWKHbjKB
gMfl5m0DMJ8YM2DWsvTqo2ZF+kBavNR5U/PHaEat+uUuLCMwpSaB7fTyEmTCx3CupnRTAKfNkQ4f
rxJahfsw7oAkAThtqmp6FHXQ6oM/Dir9WoJYMF3JGFnmyCQF6ysvy90kQZ2KW35OlxLMMR8+Td10
lfQjRmAsAkTiIfSVt8k9cB7kAOA5hYJGn24itiooalsEw5cj0sAQrCbzUXUUFRpsdL5VAcvW0h+W
5k18aBM7Ce/dKjiOSTYBYUnYH3ec6IoNWA5cExoKktE6oGERHFURPCywKJzo3ka0gI8DGu+A3OKr
B6fS9UDGXN6zliU3waLFFE//1VSKALANyDZ86UmUfYydNlzZVJb6W2ICRRPmNCg3AOxK4mYMUruc
ziVi4YAq7xhNsuIDqXN+XwO5r7cjmSt2mwPY7nwAJDL87nepU3+F+IIozk0ChteTquJqPHOkn5on
T4yzd2WkwyQc03My8LHzkw8eAcXEy9zqECwJ0kGxwq96ph27iqAq+Ec6MRyjufVp3fx3DWh6+aBY
5N/+HzyRZVVN+CKbBl63kjagE9HPCWKTh4Jr76YGyOTrVfvGxClyNtQOTd36GCbYN0s1VsEJeHhR
Mb1yNtvGsFw+3rxzCtotQkFEHhEspnvRYUP6eGhv85R6K5FDy3Xp745904WcW+GXU+Qe0yGut1Kj
YcHDAAri4ZcMCrjPl+fK4jPcZYRvuiEsSQEiUu4xSXR6x/oJx0JZ8G5lKWyjWLp90zwqKULgojU9
+lHL9lCI0ls/7ckhYhXZVUj/7i4Pw3Lr+4vaf9MPH1wnjJSHJ5U3F6hcQ8M9EnbA3Yr5x9BBIBVE
fWue0Lb6xm2g8UEGC0ZSrH41l9DA6b07znBSDCDKWNlgtmUxDiPgsEhfJGV7HFFH4qFCxomQKYiU
Wll2S8jm7xPnzXxphyetLkswQFRQ/xZFH31Dfdb3sAvCQ9zI05SP4X3moJbt8vpYxmOCC3WSBh53
NW44s+aPoHTCWyZCduXluuaNuIOAqm8b6aQ+ypAf8ewVoEZZS8RatrCJJeQFJGT1gJdeWpTFgRQE
3LZs8D/jYc32EeSc18IClm1lyjCOUx6nlUrdY8OGUu5QZ1hGe9Vyl22mZKHnuDxXtvEYFu/HTolz
nNOjJj3gvmCjaiKIQagO4mrBMAcfLndjW/Hl9zc7zCdxOQEK7x4l9M7+jOnkoYKScLJyG7FNlnHf
VMGAIKYHygKd4wnTxyL80UVY97oI1cqzwuJTTNSg30dEjjV8Fwtwu2kRXuSLQSwv4mj5X10gNn95
smyjMcw9iUYwhaG+A3sXr3q2hIEDLMw8J+nKfNmWw7h6+n7V1hDXgiMGBxbL+uToafxz+fPfbdz/
R5TRFyLvJwGKKDDptnpPMpH+zuMmEyvTY2vfMG/fdaOyabHYYJobPhFwVHwD5+BaJOndycfXG4e5
PyeeqhzhHXkyuovIFfdOOc3jaOfUHh9urpujxRzf2INAUS7EweP4nmck/1mUrUYZKWvalQz/u5sV
gzCsmowd9k8W4P1V4RxvXBdkOFqm0SEZ55zuPDw4bvPBUe3huuEY5i2qaoZGG/WARa7IOUnbKdwG
JKdrOSrbkhv2DaI5X4CtH/eSrBMfyNhO+SGThb+G63nXC2K+jDOcNqMgJa29/9IIKI7+ytg0Pi8v
mBm14tdc4tCLYdeyS0bUSmfeETU5wBAUbTXR+yTI3dc41fQ2KPJy/HrdghgGPmq20Ed0+UtaJSC4
c2S+Bcn1GljIYiMmQJA6eoy4lPDm3Fc/lEPFqy79fp+VxZrOgWUHmyhB32kQDkxUdWxQCFw/gEXA
6/dJhBqfV46yogqVRjzz6G5S8+CtBSUt28xEDDJvmEG7StxjIWt5EDWFHG7gMPbn8qLYps0wetqG
Y9qAaPy/mGfB8JwaUn6LkuvmOjtkht2DT1jLInX5S8KyCABtZMS9bZ/lTrPie21DMAy9H6ouEWzA
KdiBI3MsnPSWdiCP7pomXzmbLLb4jyZjVaKSuXRx+iFNMY4xasylvvOj5FsNDr3r/K9JIasA8s8G
Ms5HhgwiKic8x0MiT1a63V1ea9v+NWyd9jSqwADFX/7eSKCJ4D0uV2pfINnqBkhWgeRureTEtiiG
sUsZdlBJQTHSXzYrDcKhv/HtvvSvyX/7/woyQna6qVD2f2ReO/wNvUAelx5qZMNAeHeViB56Mc51
kRVznhUO9lbU67skC+dkU8o0XoNuWKzbBAY2CYh1JdiwjzLO4g9cy/5L14RsZcFtrRvGLR2XJW1f
5C86TkYIt6F86QAKCfBJXN5QtvYN025klpXgYIBvonnVP/c1iwBqKcMuXZPns/Ww/P7mTkJjPsgI
N4eXFAGl+0bMVY1bLZG/Lg/AYtcm0S7IYsqIZvF89Lwp3M/N9GMkHejy8Wq+CVD5u/KgsY3COMpV
juxR25buUYtGhwfph0P7NDkKcKvL47B1YFi2qtxcuE7dvYA6jj2EIW0/5f51gB8YgWHL3G1nxJkD
9aKEmE6+j2gCnWSwLbt65RZi8RYmGJA3wo19XDuPXNfJplfs4ziDiDiKwrXqTlsPhiHTofRT2jfs
Xtaq3jdN9Q388O3eY2s71dbB4nTf7FRQCTFWREn7kpSOu0sk3aZTXi3JsOuOBxMOOGZtkjBW9y8I
X5d8K/kAqSsKEtGPl/eQbQDL728GoHse5YNH2peeuvQWQYNHVsnyEWzjr5c7WKb6n2whSkwMWx5Z
3ox0UOgAwaI7H0LT2QfojQfZVwrNs2YnAk2iZzYVEHXLWrIWSHrfNlBM/7/jUgr32pjX/Qffcb2b
IerPFcR5dpfHZGvcsGw/z5VO2URfEjwERN25N5WSa4liW+OGVRelHB2hW34mgwNSKxZ97GvprJQN
2Bo3jLpIhQTg2qMvahEISUcUTuVTuvZ4eX8zMTPRw8FDh1h2HDylU1nJP2kcFMwF7xF3C32YipaE
V6WUfGYmfTpWcFHHifeDLGQzQZaFFcofWmBSr1phM8WTBKDskaqkLwWwm9+bHKJRG3dyxNr3v38E
MTO/s2iQZjKuvBfJUFx/C+aiztuH7jx3d50TFfkuG1k6XTkYw8Y5MkYMMqXOM4iSKMIgZT3NtzGt
C7piD+8jULAcy3Z740XAnhnQOZz0kwrd7hcfZeOJjUJ8XR/oNMdy2IKwEFRMrIMCdb5pwDQGfqWi
AEnUuB2qPLqK3B4fYph9EutGIsfrQuUa0Pkd9Aj7+6nsgnEbJyFdiWnYFs8w/x7qQB3HnMJVuuEm
5WPm7kdUxAGc4Afg8dJErfG3WOzV1JdRRExhrGP3hcfCjx79vEccS0/DzK+6Q7B/tGWYV4KJrHRO
tKvAQp04Q3SbN3WyRuNocQlmVi1Na45kvl+ciYsKPkXb6r5rIwdnMb3ukGdmWs0PSYvQOqodQQXJ
nohXhSko17qp37Sz7oOVPW5ZCZPjo+yHvqVBVJyT3leHpThi73jZGj7d1rpxZyeouiBatsjXUkGg
VBfNkJOLmnitlsfWvuECKIe03EQk9pHrs/EhHEpwi6Vj76yxNNg6WH5/4wEYeCH8xPfkve+O3iOX
vvzs1qsFlO9fIpiZRqNDUoeKs/xM/EoeQDanD5HowIa64CxlU06PhV/6m5iu3Vps29Yw8TQPYpA4
Tskz6buWg0FBBHyjPRdUgo4GN+uKZ7Z1Y5z14KcFBZ2n5L2SkfyOwhj2BA077zFN3eTH5ZPM1oVx
4uezTrEYU352Uh+ggB4aW+nfQqi8zVfC7BZ/aCbRWIO4WOPy8synih+0wAsKIOhm18APl9k0r7gq
y0hMlg5NGnB6Q+r8rOau2bWlqHacld/62b22B+M2D5aRgommzs9lB/GFZC4+e5SB+nNcE2S1DcEw
c+YHrEujIT+7nPn9/QywhNyGDkGhY4iqoulwec1tC7J0/8YYUZEdl24Xynsq9PiQ1mLah6gHf0hc
ke6bcI0fwzYaw+ZxvNeKh3F+poRUd6LPyX4AY8pt6nZrl2HbSIzz3Mm1W/iuU5xZ4Dnbpi6SbT4M
SEIO3p+4ba9KcfrMTKlROkeQUp3LM8s5HeB+4R63QLeWDzUpnc+XV8XiIk3+jWZuOJloksPHA8Ct
w/6LoixbeUvbGjfMnPo0yxOnjR5TXbddDUruPuBfUBE8u2vO6v0uIpNtQwxeAiWJDmdUrCAxW0KG
vt4gMavWik7e9/KRyavB4iFBDd8sPvwFS/Ts48KGIsfsdlFp+Buv9FwnW/EmttEYtl74TupOtRIf
KLTjtlyl6dFrfLWyHO+bRhQbhg4RFNcfp1Kc47nsbnnZ80fauy/MrX9e3ky2DgwTr5x5HoH5FGcQ
cb7U0MLZ/L1WSTLSa9LMfhQvE/fGidABzEtJ5Ysz1+5N2ydiw+ruLidfR1xE22wVfLhM+L8Bgig2
TLwbRRXXlRRnvA2mHw2EI7Yomhq25aShapwCIFWo7CpuEgzKONcZhPNkWQoB6lIQAWy83HVeeZE7
K47XtirGea6ojjw/xpyB5PoZEIxyN5HicxtP3e7ystsmyzBzontviv3W+8FaFLIkXv0I3KbcQkhX
beP0K3I6a7XNljddZKbWmiinpPf95NR4AOYSyGUXh6IUHjgZEArflIREv9o8D/QmQAQBiKZmcNwN
CH5fLw/VYqBm3k07QV8lc9p/0JT1+7EbvKMbzGv4MstKmQk2GQa5ANeuOM++qDZR2fENihvB6B+s
StbaujB8gEq8tozapP8Q9j5IngPg8dMova0Yc1euj7YpWnp+Y6JiVq2CmGZ1lrLLQAwePIz+kJ6u
m3/D/v0yBj2ZkxYfqCbgsd2IfnQ91AK6EF248vsN04841NqqjIlzD2jGa5aL8B4UFmoF6fM37PSO
ZzFTawmrZ5DjNuQHVbMndw6EQ2a1iQc2Mw3yUObLc4eqAuVBZ6+oJN3UGe/DfS6CdABjOvSGs0PY
AkEb3SHpAQ3WR0T5/OCPiFs/yDelO7bZCwQsQRne1CTkn6BoSZulsgf17bmq9AZA3DwNbgZc7sr5
Bvt4JuWGE+IVBfJV89g0W5pUcROBQdtzafUZrJhiyhZ2/sbPVnyGbZcYTklo5UxjFouz7hD9CUKl
96JfYztZNvN7c2w4JO4MQQgNg+okEaXeIk3tovQY94RNibqKm1rFqyEzizmZ6pGQ8gggp+oXJ+2F
X3EZiTZpMxyctGlW5sniW82sn2aor5S5Kr+l0APbhpkAa5lbQOK7BuXblruh+lXLPl2JxFomzswB
+rqO0xraqqdmCF51FnxPhlKBM9lrnwDzBpbvKiuODCckAxVVOmyKk6As3wM2BpbQGmV117VuOCAw
iwcxZHjK06jh+4tYTt+dVsvny63bFsTwQKQkXtiHozz5f8GgRP1MeOz+RH2tv18sdheBRv7X5b4s
RmLmBCHYoJ0unsU5ncY+QsxwEPpLyJW+LkoVmbKbFJ4mTlwvP/kMGD3wr2fbpAWXTaxXt5TNQgxD
53nn8tyr4kdU7PJN3w4fGAeNoIPyspX1tvVgWLtfMtr4ExHnINL9IcoDeutLcHEOcjXtaFkIMynY
R10EqmIePxbgtKcDHqxlGF+HhYhMhhAfRy8CLWDjoUvGEax9nwl1xLRJCgmxxRAo8LkfszVEq20o
y75+czw3BQVvX6jIUxiQhHymXQ2ODeY4g9xf3rQWH2ImB7WokXVv+/rEHfdIY9AQb/hYJpuqGT+V
Q3BlAiH6hywE0szMSTz2KDM1fxwVA4dzRJJh5aVh2VVmipB3Ae0KWsgTxYt+P6JoAWBmBHfEGmrE
thDGPSN0pfY0bYtTShzgtcZ+kbTIm2QtxmZr33hV0KadEwivFKemL/hH3ZQ82uatImtEdbYJMgw7
GXyvrP24OoUdyifDEfheofBoKeESL+8k2whMw66zDDo1Wfw4glMCUgKoAPOqwVs56yytm8QeKoWu
eOstN5DIS2pIpnTQioIu3Rr5na19I80vJSfBkLT5ifkxno/N5EK1Rk+CrAQ4be0bhhyVVMnZccXZ
082vEDXKG+aUK7dUiw2bgppJCdYLnaG0QdVTcwstrzvmTHLvzt6HkGU3l5fXsoGC5fc3noj5TjEG
RFSnZmTiS5/NxSffBwHhMLDfl3uwTdHy+5se/CEE3i9LK+R5IDTg52X9YRiLZuX7LZEhk8mD9TUi
s1BKfuJQGHE2kF9k8T1+m6tdogvUgxxct2iLfRiM7fiNel1BhpUjz7Y+hm37MWoj03qS5xRKdLuO
xtB3m4Ydqm6HrcNAh355/mwrZJh4qFQrgPn0n0hMy28otb1jzVz/bsfVOItthQwTT6CWpoFVz04+
oisxyHvUND16vkiuKkb2I5PCoxdxx71g8E8ALPf+viiymG0la9dSTJYpMqUyoYOTUdZF8swdvKdH
jdO68Srnbk5Wqzcsi21SefAidZJ5brKTKsA1DqbIFG6KqKeokR8rPy8OlxfbshQmlYdC9r8n0stO
aaiq+8YLyH1c4WZ7uXXbPBnGrpucO9UYek9+GQEHP4zjgZFYQ1+prH5d7mJxfO+8+kwCD+XOAZfT
IM9jgIreJqLNHQEd5C1UwOR3hxRfgxZaYZf7sti+ydbBaNFolg/xI2XyYbkUNrV86DWUTABfyTaT
03+J3EJeuTSGuY/5VCSVdPmpAShB3zaITY4/gP+Gxtjl4bxbrgwrMQydplUgVBi6pyKOf1P+SUJY
VILP/rbHy7Mt9KbCD1G4uqVte80we98vurYLUv8kWJff/r0esmKeVxbHYjD/sHPMeSGimMizjGq3
2kAu4NUdm/kmdhl9XLRsLk+aZUubHB1hg4JZB7X8Zwhe0WlfA52zdxZYYtJUbE0DyNaJccqjeADy
q00enJSQQm39TEGoG75syPZe6fji9vJYLAvyDztHFCWyg4jxCWeZ2jVl7d7k87wmXmmxTJOcg8aN
wGRpeZLjUN33qDn+GDb1aUS24Btnrnpy5+s4onxEtv/3zE/DyAPzzJDdg+1l3LM2rp+AwZo/0inJ
v4tkuIrGE/0Y1/e01w5AKkqekHBEbSOK3iGsEqKIZQ3PZ7FJk8MhhQyll/Wxe0qc6OCjDnwD9vWb
sGqfII52w8Cyu1nK3vJ6TTHBtgcMJ9C4Q1OpYPZOcvYRVvcZgt2fZmBWuis3mWH12m1A7g/m/RMD
UfMZx2Q+bGLIO9IVu7fYion0Sws2+QiCBic9JmLcyVmDvlV3cTPtwXir9XW3IhPmR0XpldArqk+g
/+5AElWCuxElrl5fX3m9M4F+RUC0kAXsRaMA8T6soDcJ2fPpS0JAmzRBuW132eotjtIE/KEklE81
9PL+w0j0ofwG9sQZ6ntZj+KV4tt1vRhHPysh5UpLFiAaWxS/RA4HM+ZR/qfnLd3m/RqMwWIvJtwP
TY5zVVL3BKHc70tpM4OkcgHrEEBMSuI9dGn5uYzkypFp22yG/YduOWeQXES0PpmCbe4TvVFF9NsJ
yJ/L02YxR1PwS4LRI0D9mHtSKMF5DKtRfMmgc7oWB7J9v2Htood0EpTE6rPiWfpEOURzqroVRw6v
c12+2YTxqcBJWqmL8KQdVXwPhzS8EU6J0j4IUK4xcVm2sAnl47Hfa51N1TnVYfgS58T/KluI14Rj
Mf704EJXHnuW3WXi+RKUTKQO6KtO0k2hIFzfC6fdaDi0A2+z38s1iVXsqUsAaLlq+U1oH3hfI98L
EGeG1m5cgv24dMW9kyNmseLGLPvL5MwAAZwiPNbVOUQURD/IBrhXIGIDUbxcNwLD7oEc0jVYYMNT
qMEFC1bz4CbvV3mVbZ+//P7mbY8qDdkqlvJ7BcLfHZ8afSj5apmMbVsZ1k2EBEcFEfVZ8pF+4IxA
Q5WGkPbIdbuppurT5Sl6n3TQj/7+/mYUYeWFEdLX9ZnE1S+UVH8cJ3E3FlOyWzQYSaN/jGVBdkKC
eABgEBZn36Mcf73cvW2Uhg/QXpD2oBaTZ00mfYDGwWMYNMM9AhvgHLk2IWzSZ0AUGVnarOYgVqy+
Jb26S1E9snLkW3aBifILWDRzyVl9zj3/D9SIu71DVxMLtsaXx9+bxfFR6I7yRCZPfaqidMOEhvG5
U+X/vjz9tvbNu/0gvJkFbXAaZREf2Ozom8hdKwKyNb6s+ZuPh9R6VLY+K09+RpIjR93U04TSx+u+
3DBtQT0dgha5Pv9FxsS0qECZztZwwZajydTVCueIqqnJqnPTeTgtnKzyNkk2DuCUgHrsys6xmZ4p
pCWQivAjJorTCNWhMNiHNVIhj+NA2uh2LIOwniF8RQKVg41ZtHW0SfLKSfbAyqn8MW1VRT4PZZY5
X0ZQQa5d+t9dNQ/Qy/9dtXmu61AngXgtYObHuYaQ0abhY72WK7O1v/z+ZleErQwnsHc1rzJG7RmK
IYpt4TpXWSO+3vCaIUqdZ9am8pUzSMr4dJHCjeUcjtccWWif/u/Xs6kic4pleJUVwhR+6m0CeR27
NBo3nGFD4jZxs07f8xKahQV3Ts2SCr1sMO9uaTRuPH1qwuY87Wj1OqPsYEu4Q7bFWP7SZbEGjbKs
rBn06BSSz+XsN68T4Lu3C0y4zcKroqgeM0MdIOGNlGyG6pVPgF318cKDn4urGC/RuuEH+36EHDgE
5V/dOKx+olQxLjdevyo3bJsZwxOOeZiTvG2r16ziz31W9g/Kza+qXcO3GwarJ09FiP50r5HH6Sbq
C3kTd61z3YY3gxkJAfG8zqLmVbvBKyjt7sHWtPIqWyb3n2gpPtyw1cZpNOrI4+ZVpPJb79f3UDK+
VWT4FMn6Y+HwlTe/rRvDZEkFWC7zRPPazFBQgATRS1F2ZxIieuEX4P4N8v1lC7Otsmm+cx9Mw1hS
vuEx/w0BZlDG1ANoL1cs2Na+YcEgnkwjh6fsUHitOrCgIweQdK2FLC2tm6ELKlqIBOqofpUTJw+t
KsWTzPy1d76tdeMiM/GGjAE0kV5jMtdqM4R9BfBk3q09vW3tmwZcRGRo0rx9ZQqYuSdBxlA9ZFNc
rFyTbe0bFpzMNVgKZRIdwGmi9iHCEzdOufbOtuxQky1yDOdhUq6mD2EVfRW8PEAS8pYX7c8wcrf1
SG6u2p9meCJ3wdUgQbz+ijx8wTcj6kQhXayF1tdtULPKkAFHsnCvg3AbZdJFF/12U/BoXP7493G3
HvsnGAEB2JkG+PpgkN87pJ9+Foi37MMO6kIsCOaHvAvLm9D5MeAue/Dy9Pvljm0rb1i1W05JlAZB
8xpHDj0kvhPc9W3/fLnxd58/GJRh0jLI5ghcaMUr4JbpfnJbf+Oxhj7olBzdOBeHy91Yzn4zREFb
5g9FxHG8CenvqfBfm0DnOxUnVwU+vX+KDR0aIEhbDPDlTIHKKGqd6T6eXcSKorzuV/AGf8Wb3zkx
zIhErucA3Pe+AncjwRF3U1d4gD9PPZPhOa6nujgM/SCy+aVuSkhobErUi1GIwIwIMcpNWkc8KD9P
jjPlV3FLYtyGX6BTWiAppYrXdEZFFCvjJ8J6BSnuNcdm2SEm4WfceEAWJ1XxWnhlz54jRPjKZBtp
Rvk5Tb3+Jil0dRUplfdPpQmqlP1Y9B0k3xRwi/DRJ/CZf7y8B9+3I6hD/+/NOURYYTkRk4MmYFRI
5JjfDOn843Ljtg2+dPrmUQFRFh8F1VLfJyBg3KRZ/BvSFnKD8vfT5Q7e/3pmVloiXRDiTp02rx4p
3W3Oh3Tv1tXKRci2xsYNRVQZ5Dcqrl6V8FykcJxscnde0EzFrmikS3ZdnNKf1w3EcGcsHdwKmhWg
jyEIJjV5BruQ44o7s82S4c6qcCQq9obu1Wk7pe57FqbiwLxCOfurvt4MtiCJl1PtQiEjqdUImarx
OYxXhf0sx7BZSEn7kk1lOPkPow7vFh1t6Q4478OvTRZ9nFi6RqJg2az/MJSOoYtSXYV4S1rGB+6H
3Zb4Ewgqp+z35Wmy9WB4JQjjeWBSCuKDkOOHxkXNtFL512qCGu3lDiwLTZaO39ibLrxxiFHH+tCk
QGjNYvj/eAabwRcwccB7A0F9SOuO3QhXqQ+BAFfodZ9uvDpQvtxoOTH9oPKpfcRzQH7upFIrdyyL
KZsVk4UT5mMHaodDUVe12FAOTHnog1unmUR/cPs1l2Hbq4YZCwlCwizo9EPidYmz6+nYQf7Iz15U
GIcQcPWgsrDJaK5/XZ4127gMyw4TphsokLoPaU/lgwizANytOfS7CEoOjvMQ1itb9/2d9U81ZSOJ
1k7quQ9gu/qdhFAdqTpQp18exft28U/5YZFywjMR1vf+UPXVNvVm52GsWlLuvDISr5c7sY3AtA3Q
yU8xKlUOxYzyoJEvQibXD2Hp9a3lqbF3azklh8YXxYahtknjYndwsuDzdZ9v2EfigkU3UTVq+fsC
l6w9yfMhf5maoFdr7JTvb6Z/qg0F535dDT15EOBA2rMg53uUYwyb8P9xdiXdceJc+xdxjhBCiG0N
VOyyMzhO0ukNJ1ODmCch4Ne/D/k2jmIV32HVaS9EabjS1dUzhABpexMrNoLRNhNGkIigjL1ioCJa
MRjHFtoRkZ+GW1da22IyQ0I7buB1Md6tMvqfBBrjRDg7F1Ox9Txm+YDJNCQsHeKgzeZ7SETVRzb6
T8DH9ce9SQ3eU/5cS9LxGiSSJbvGnaMvYLa6p6QrN3YM269fd64XC7UZHKdRmScAiQeJ/NBWeJcs
Kg1e/xiXp11r1XT3dvqYDkUT4huUFu8BrM1gNEu35Agty1QYgRyPAJ8ufptcSg0f9HEGx2+MBINT
uciifR0worn0e9CCysGJhGQL7KqBmK+Poad26bh7gSnVyXDXSfq5Uw+w+5tPlfCfUr6Zx7x+BgV/
8QhhEt2gbqoekjBoHnnNkiMt1oXEusck7uF8XQT46r6RMmKZUAmz0nT2k0NaIN2Y+kofStp939e6
EcvEH3LoYcNh9ZCnQtx56ZQcJ5Wo4+3mLbFgcvTEwGCkROFFrSReOXUpO/z2wX8bLJs2eJa9zmTp
0aLJvKFj3pXTHlv3BGBLtWzl9bbfb8Qyl7EaMgjwRNRrhxw+aq3qzkJXhfuWAAioN+bY9pk1EF9s
GSyefRJAJ/W+Tdt3UEOuDlD7OjSs2agfvIqg8ILACGgex2nC0gSzrFs4X/YuQORsmL+prPuuNXta
B6xRYIYt6Ubt+Xd16u+KRRAYAa517cUw/FquNOZiSaE/0Y3DZcbG7hxh/xOnR5F4iUAlI51/lJBK
hl6bmvP6vvZ9l0WQQSvIR+WGxPvlxYHvn8dimOZ3JITD2E/kGVB2y9WaadbNquxULmEVH0eQP6dT
Uei0eBw7Prr7zlOTDAiXHNRe8jTGxQUrGJ4E8MCmzZassG326Z+zXxdd4UFwRF4UaWvUJ1XA5DCd
WsgzFcdu9ir63+1otIWKsZXEUvJJJo4TwTrvuU/4XUuHj7ebtmyJpjho6Rc+fGWS5CJaQP17wEFQ
xw1qoM1gElt2uGt4NQxPbn/M0g+TEph4yMJ5HodROxT8oue4fg6LVu/LA01OoHRjAQGD0InmGo4N
ZYhjwymmT7d/umWuubGhMFAiqNI+zr2xGWGUUn/VErt622+9LdnGxthKdLcAEltjjkvQ6E5thmsY
S9gGMMoyyybvr6y7IR2WwIlaV51R/3tINDB+uvgaO+VpysaNzcM2SMbe0aa68yYXyQGZCvjwSP7A
17dmmXR3t2fBNkjenxEHXUoxaDetrkg75lNecn6MUeq43bjt1xvhnIPnh71VO1E/xD81aByH0vH+
bYTe99oQcCOMBSdQvB6D7EJ7kNtijew1y+TGUWH79UZCoLs5adwEVPc4R2E+H6cPibPgtWHaAm9a
xt7k/umGVLAJDstrPEMcjDmADJUq37o62Fo3MnsBvxVZFG15BSW1OQhY4RySOXu+PbNrDL1ypplW
3jJ3nMLzwLPU3vRprTARR7xR3D+Rafp2+xO232+ErwwS2npJkF+UN0j/kHM/lJ8aP9dsAztr+8A6
7y9SDS0A5mFal1fS02WVZWOHjm/tD7bG17+/aDwPKAHIZSyvs0rrC5EDOad6F0nKC0zOn8Ijv2hJ
I5ODnFX2Pen8BwgKOrteuwLfiFqRdq4H3c7yyqBh8zaG0fydH887k3jTqbv1BYBMgcDGCejkkZVF
9+DOY7KHL42RMWJWZSXsfj2vhIwjNgTlorQ9Dyi9uWTzFdKyLZhcPtbHevYnr7r0LpZNGcChTtP5
v6GBteLtlW/JUU02n/Z7KIMmGKJS1p+1hqEQ0B3ijqWjc4ihdXpw06B/460oVrfr/I2hs5xoJsEP
4t/+0I9TjauueyE4zUCTiXC5/uggPXIAybjdOUtgmAS/ugAfPKuX+qI1XstKssxn7IMbryi2xo2Q
jqGJVQUuFMZpMH5UDdXHjk9btQBb40ZIC1S8a3dy6wv+NaDsBpj9uBMeBFD1n/sFSbC9zRB4u5b1
XK8E7eTsueLn7TG3LVkjommdSMfRiGjIc9YH6IbMyLegEuOrfVasAIUbJ3Gv3dahgagvbYcaQJI3
zZlL0A87YKNvd8K2Po3Q5lVaFMBwwzmcjW8IQyiMcBft1RuWa2hC73vlC0wEm2q7BnTwerkvByRE
sDLyDySe9107TARb2cJLoKX5ct8z/lRXcjg4cbLlA2pZnyaADUydcsHFtrloFT9ClKI+eAP0VG6P
vq1x4zQuaeqnAxKJC08B0Cci/Jwum1VOW+NG2PZwwh7hUCPvdFhVR8hx8qjIN00/LLmKCV/j5VC4
nQjlHVSvHlrc7WGQ8zlvxBs3aPXG8FgizMSxiWr1kXF1cyGh81lPyHTrBarXgdzCB9mGyAjh3K9c
UkKm9qKL7B1ZH7a7/SvHCF7Y1MeAhYbtFaqlMOEmjbgU7bhxH7YNvxG35TgFcs6C7l6D2J1cYtkj
m4vTvtTVXVclYADdOX4zbPFhLQNlYth4OC41FAjw8pxDJfEN9jqBMhjcOd3zrkgwiXcAEiL5nYIG
FZxKHQivINq++M/7GjcuxTOtulguFOtogclnvmBzcPxd1EovMIl2oIqKlrdld4X85nCYIb9YwlR+
IwJs427EMFxSkCQ6pL3WoWARVJqTzx1MRjYOdssiMnFrXFNRNM7SQfMUCcpMcOGDpVFIymO43uv3
Db5xBjMosvOpG7prjqT9Aq942ImvUtq3W7ecXyZ4LRd5LMuikXfrFpEzftfzZ1l0d3Pi/erIVv3U
Ng1GKCeeT2tY63TXfsYCUm6RvGuGmGycwZZt7i+s2lJn/tilHW41ozzlg3xXot51RBX1n9uDZPmA
iVJjI9Sl1+ezKxscitw9B1uPdGnyM02nYqPkYfuGcTFmg4fjq6rkHWwkk1Mt0ndx4X5pefZ0uw+W
iTYRaoIVlQKlFRnE2D9qgOIOmnj3XZGfxzJ8HJKt2pBlqk3c2cwCmuBJqrvGrIU2FBvid0MBYP9G
QNuGaf37ixss7YJetKHqroSBA9Yj5e2n8POYoo5we5xsv3/9+4sPyIAKiNZV3RXmuR9V1UNKN8yW
y77GjViuVd0HE2RGr3pcxVljwIAPMKSEEMO+9umfPx5P4X43ell/hUJuA3UHmspoWLaJsbbBMeIY
RutK57Fa7iEmMkdtUDyJWc4bYWzZTU0uXBnEGiGLKCOT/wQNzwhH8l1Q/MAr/NYd1rJ6/kJpyRgW
8YPbXekCwQU80T5IHzdXT2++dlnCzIRqicZ1k5D63VUBqXDAhHxcn04gGUOPyJbCBxRIdmZ3Jlor
7+UEYNiIiO5JBnxxd8gdvMLvvheYPtK8LVyux7698LrLhkslE/bf1EJYeONks0y4idXKoQsJdwO9
3M8g1kJhcfwHjh1f6iX8TGp/Y1u1rFgTsgW0PcEDlJfexd1IjxBUHe/GsmtPu+LtL55cGw8A3C/p
HWRrYdPAmIZB7ha+27aUjGDWeTPloabpXTl7X8qljQ9Iid/05fCPUli0Sx7uq7GYOvfJUA8IjDR7
xIvW5yRgV0hQXPQ0forDLAIQYOMztqkwUu46H1oI+Tbtha4kspJDXnnzCvv6WHFT6j4OvLqb/a6/
zznl+tC4qXCOMEIfzrTjMnlbO1JdIVXv1hvr6vWdhJvS9z302XqcqfKulvCBOM669bIznC36tzXs
0OmHPeuLm9Dk2Mk7+CgM/T1IpdUZQOX+fUNIuWtCAL/787QAzWLog0a7dzUog7+T7mbc1Jp5fba5
6SPdV03e+aRz7yD+gpJwDEbsfEwzOWzUg9e86O9aPzULg6tMSutB2hQo3hgFWx391hfL2fihTscI
he7lsFRb0LPXZ5ua5UEOfYEw9xEZvQvRZAadg8/56HvHpSDJpz1TTU12K08HBgNhl0QUz+hRmcr4
vPfRiLJ1kl4kNdDk55Ced+Zr4iTDOW8gwRxmKJ67PNjimNmGyEhtyiln0wyp+ysrSX5Mwik/8mCV
ZNFBsXFevL6k4JDxZy8UQx3JUcFyTTxdf5jVXP/wh0ZFtyfA1gEjt6EMSuZU9Atwl4G4E8KX13qM
v3ZwOtz4/bYvGBsgBTjBbeXkRkDI5qcZ2+GRuFzeFRPkH253wjJEZp0Q3kRjoHW2XFvwaYIHaHxz
9WGoHaDd933AuKaQZWhK0ik3YnjRZI7HonHZNOF4PSGgZq1Q+rMLuJzQlxmaTic5k/nUrroCMkN5
wCvjXTL8HjUVvcoiCYcB1hJRHMysgE2GnI8uxBZ/3R4jyzybvFeYfZYzz0PMc8yfCOLhNGLqj06/
VTm3zbIRztwpU7K4mGXmOfqUz4F+t7Bk+rzv5xuR3A49C5sCyxQvIn0Ug3wcrXyYECCoDXU42+83
AlnCp5s7IXPBuAHFrwXU8zq2+dYly3IyeEYgz43bd2Oi4ysEgv6DE/gvXSxAUqm3KE3qQ0+9+0Ei
39w3WEZMw3lAAQ67zNfGXVr3FOolhY0AC1QbHEGeCZwti2tLbJgVxITXZVhW7rqokn/jHAAAXtT8
XCTjxwk5zsbrs2Xs/iojMkY9Sqb4WrPxH5L/SCrot8E1+sRjHrnQejjCjXTLU/P1pI2aUl7tkMQd
zA5ged1m3YE6ULvth48wrbj+LqGBarprjv6qMMYl9McKHoPX61T0yqCCfg4XT9+FdOz2bbwmU3au
WErhDEEj6fC72OPxXar9Lf9KS7yYdcYSRulsaRLvSmYqHkFCARivKUT6/vb4hK+nUiY7NikWFYMm
ifFpwUAAuB6Wo106HsqKAnbKxxMp/aOThOPVIZtPi7b1bOwBHLtkL8eYRmXbP/bQj7mXuOhH0Cm7
VK7aqtBatmLTjrNumixQI6Og3RYz1ICD5ZcCnvlAAtoEG8e6bXaMLUAD9kQ0BJ2use/2n+ogn+9c
MGD2FaSoWXycx6WfZFwBzZ/40Ozrg9LNz450ln28I2rKd8l4PdALNl+Vr1zAE4TU7VGUQfbj9vKy
jI9ZeQQmtxyDsfKuc6FxBa99GuF9ot64IlnWkVlvbGOUVeq09q4JeLWRmtziBCNeyOEw7p6CxP3v
dicsC8lku9KuVwVxCxolEx4D66T6Uc9wTPQI8Dm3v2AbpvXvL3N0SNFTLRvvGiv1nWZ6Po+k2rLl
szVunOmqKjUUWxz3Wsbl8lYzmf9X0LnduAzbWjdiGZ6tokqWDD+9gC5jXPqnJQQ+5Pa42EbePM6r
hYmZpB7YLPFjyVGQxXMRxBG91ts49GxfMAK47cLaLfvAjdYvJOsvb0b/30n0+8gO1Cw7JkHgoCwu
sX+3o/cwl0j3ISO7VQe0jL5ZcsyTaUmhF4qdtMQjOJV4PPMSHNu3h9/W+np4v1iWcKYUED4OIQHR
V905l4H8x6WN2hh6W+trVL9oHbUaMUl3opHKw9E/0KAMyNFpoe+4EVWWs82sMSY4khUe6UIs/PFt
6Xlf5mpODrWTvoFP7CNeJ8ShLHr/4Mb74KXUrDiWLUoTVZqF15lxmp3K3hvv6gUX8MOYBbvsCpGR
mfGcQcDX6TMc2UhlvYMcdPBGlm598seyjW7PvCUsTMboTDwv9DrBL20NvkkNDcdzm3B19hY8Lt/+
hCUDNCuPamEVQEUujTjSWCZdD1dKjoOtDqCB49bo1OiN81b9wPY1I841rQgM6pAMrAo7MBD6wgHl
BCqIPUEUfTl68aas3+urzjXLkaLgCxTCVXhNYt+/kjCVx7bH+p5F8ZQX/pMahv47VyCIZ+MWtvP1
g9A1K5JtODRuV1QhCjCKvy+Xoc5PcbxAu3DSbRylZCAbQfv6wnDNqmTWcqik1YkbyYx6yyFx3Yof
eLW0D9MC1vXtpWHrzvr3FzvDXCDLLUlJI0hrTd+CuVreNgK0xqtO8I75CEt3fyODeH0Pcs1KJR43
BKS7PBJlLBVQr4vHBxY4/9zuhq3x9e8vugEHZJrWE0oNqBeH97SGbVGc0C1swOsr2jWtOHMlnLkn
WGdSzh10RGkh3wugWCDGSVPyVIKvkh6VQ8MttXLb1BsnPdUUUdliVpSuv85wXztq4QzXwNv0ELMN
mHHco+rXdRm4sFHuezlsc2rP/TgNYTCc9k2IsQnEoHXUY92GV+GnzWfRQ2w5U3RLCtcyPiYzlk45
nWPsm8khiYHWgF/lDx4M7d3U7eQbuiY3VpUiGAVsdyNJVrXonjXHAbePjR3ZMvymzWZcQyCGqGWJ
2iZQj2MWivYAzYadsWbyYpVm/eymOO8RynBbquVMnS/L4tT9xt5k+/3rxLyIt5ryLA4LAevsPne+
8JyhWtEJ6NrdXj2/rxV/Pzu4Yv3ui/a5CBt/EDqVsNeEhVc8fBcQdTnEAfuXlRBWjwX9OA/Dx5kN
56CsL0tQXULhwn51SeaDs4xRmhZP639v/yBbf41EYA44mZJmwe+pEwrPz47Up3AERmhf80a8CycZ
8cZcietqGnigadofUoT+RuuWY1IYsQ7/aDdoJA2unFVlxNX4ptYzDhTg5Q8wjzyroX4Yl+cq7tON
5W05VYQR/SxOwnxEYh/1Kcu+Qf/iZwxKykHzYnpwhk3Vxt/qO68sE5NXy+NQp2RKxZUj7YyV7E+0
D6Bq43ePfAacgYfs37nwn3noQoZDjpAcQpEyhcpwJfGmdXvyLJ01mbelaNO+8Ecv6mcEAFxmEMrl
Uv9YprY5B5m7z7PSc01rzL4h/QQNzOUyU++LggzasVp5mLd7YVnhpiEmCrdgwhRxKw+/U/dYDPPJ
ycWWqqxlxzaptzXgGX3WzAgg7qn+Ipfqa5sX/Cy7LTM72zQYW0Y7MVi6ZwpfEEl3Ia74Oo9IA7IQ
lLm03YJR2vphbARwtkpVOy4QmcKjpDywAjqtU/UD6pZbYAdbP4y9gIuuYBNOTTQu8voEg7jxgIQa
YLIx/gBHn42HXVtHzE0BHqEQ21+HC3RjICmZfDN15CELNq27bCvK2ATKhnQh79YpX/dvKIsj9x+h
9rtrvZrk1zpc8DSj4B56EEOsTyW02U6wX9oYHctvN8mvVEyTrIIYrYMsXD7mE7Q2qQLbZ9+PN277
UDefcjUXEseJA3c75NrxiTVbLBvLCjLtL2nRk5iODYs4Xs8hBYBSTlDrAxSJ3uMd93y7C5ac2OTA
tnMVk6ooWQR3hX/nEpoDcHB6Ip76kBfO1zH1N75j64wR1rVHgbce1u80/WObj2fG9ad2ah8HDX7X
7b7YZtsIal6kNUkgABDROM7OcauWYzc4n283buuAEc+qh0t4U8zg8rPlm06rH+tNeKzkO6/Zwv3a
PmHEclmKcZbDgjEaRRRrMJ9Q939YmqA5TvkuK0zP5UY486ylaqwZi7C6klO/vtfXfbwxSJYZ+IsN
q0u9ZKUCdrwbmjNQ5D9FX2zZhNoaX1/hXiSTpdc5jho7FskF7gwQgPqa7a2tuCYZVvOhVI7jsKgF
waSLh2M+1e/xUvjcjt33cMF5ensZ2Tqxzv2LTuhlUEUpsIwUAR0/KeZvDd7rdza+HhIvGmcCWylJ
fSwggh9MFHtyx52q5q6/9uhF45RQvwJGCd64MYGNEFtW26hq505t0mGZHr0ckgoOSk0SrSvIQB5R
JN9SDLNscyYfVqXMKWXPEb2+/sBnXABJmT8nSfqGNiV0vTbPM8t5bFJj50o5sYIqCUQpoMvICOTZ
lerkKZt32TF4rkmPTaCUqJZx9iISFs95DbkFp6j3aVO7JjFWdV5SaNjc4boMCmPMoAriEWff44Rr
kmLxLJfEdGmx9ziudwJF7LnkSB67YQubaRl9E+YGR9aJkHHxorZqIHwq/X/npawfUj05l9vxa1lI
JrZt1iBuy4p7CDHxXmP771t9YsX0LYdrceHusuT13L/wbbFywIEKcPZXEGackcwVHUAMt/tg2YNM
fBv4H1BObCl26QpIAoULN1KuTcMb2xwYp7D2+eD3Pk7hPi7hM4iqvhhO4EsW8103Oulw3tcJ4zyW
gKIz0jMvgtyTPsLOcjgu0Iu93bitD8ZJzJ0K9rFsYpFIZzhzArP6QbdJd5iyzt+X+DLjHJZ527uN
mryI68E5zmHqHXoidmFVXRPYloNok6Ew5UWx38Rn1UKzckTKcntwLMvnLwKs76ULzhk07gCZPIO9
fqjc+du+xte4e3HK9ME8y74fMfIcJDEJY46JgSW2r3Hj8OUlxMfUhP1nBlL8nCvAzGZHdhsr0rI1
mEC2GbaNLQbDi6CTm5xgJpbc1RC+OhEY13+IkUaMo7fLEtxz/+LDdjlTozewCL7H5Vt4gvRPbdNu
rU3L8jeZsFAfanJ/cr2oUojgnAe4mFFk07DD3VJdtC0iI3wJXsCLQWAfLQe8MPIRT0sdEd6+4DJB
bXKsuraYei+Cq/aAGxMmmlTO132ryIhc6OEUlHYE0lZQ7P6o4Qp+GPq9CaKJXJvhoVbFNPMjCJ+5
B1cP9JBKtfWEaJlZE7EGNW1AfLRA7AarwHYCqW2y5qAsW3ahFV0TpkazGPiGJca+NtZfBUhKR7/f
LLBaQszEplFWcA2GNkKs5k/SLZ7itLnnhL9Phuw5hHHy7Rm2jdL69xebkAzCfgTH2YtUgVFSkx8c
RFX+yAonO93+gmX5mxi1PiMUCviFFyWafOuXVVs2AztvX+PGCZyoZKJVnXgRLOf+0RL6Af+PBNf2
y43ATSBOnMQTByppgPZeklc/RFtuoXpsA2+cu2JMPa+rZopDHZcAwkGdbnu8+zp6pwKIa9JfydRP
XULCHBp+gPEdBanSSzXOv3YNvQk/q2Pta6+piuTQe+DuknoeTtjb5Ma+th5UrxTKTfCZAvS6qIpx
fVAcP9KqeYib/ClGFaUSW7vb625mnmsC0EityFIOI0QO9VTT5BnyoAH/odSYN/+xZPUaAUs8+zFX
Wbi8nysvHacDBM1EkL3LazeT6RE+ufncHsOGzKHaoDtalp0JXCMB6B1wX0bPhy47lj5UHzy9E+Lu
mni1JOiIJ3xArFvSPeaF9k6QVJv3pdvu2qU/dhOSEUgiA3HUB894/i/OqYfb7b4FZ8R6TCeoFc8U
4HDcpqjrA8WnFnW53bglHE1PyU4C5l8ypJFDrfWh1dBRKXukezlJl9PtT9jm1Yh4xqGMqcPOhSDv
8s2DQcuRg2awbyM0ObJ1mVa1hNp5lFer0CVr6LmJk2TjlLD8dBOnpkaeauXXwJjDJPww9zkkqtJC
bqyatar1SqibOLU6GSUmEtQRFc4RO+MZ+wP0TR8DPBcN/SEIN70pLZNsEmNFGIK1OgJzsULl6wGW
oNqDqE3X7jNY9VyTGbte+5u6FSi9J8j1Zk3rU7ZASHPXCjIxa71XtS5Eo0DAgGQOzFy70wT98fO+
xo3YLZcypaQqsYL6+n3ijeQMsXx5d7txy27+FyxtmDLHjyVGPq9hL97mT30FpQGvDx+LhtCNhWRb
psaBHfMCmhuyxVcoZ59YxuVVdNNOgIiJSZuVO459jQGCgYCOfg9/Uw7fbw+Q7acbmXY54JIwFRgg
SNmBqt3B9GiBOfOuhUNM2FnS0iXr+8GNeN0+5BxkcLeMu9Oen05MfFk/pc48ltgcSAAEtIBQ8VuY
kXobp+HreTAxMWX14rK4Y1MY0Q4QOeiQcEHwnEx/CcKeijnYtXSISXktkYo1lK1bA2gaKgM1sZkG
uTFCr69+2I/+eSwm4EzRNBxDVMLdd6tNC83V27oXb8JNKsvr64eE699fnLwCb0551TUYpkUvyOGH
gaWnImy2tHVtXTAOXy7LpJsA8org+iWPZTG+pcFyWSvKRRFsvdDZOmHEb+7OcezEMw4Ch/RvezE3
KzMDTxQbk/z6/g/F6T8HCe7gAxRY1zAQMNducfs8yJj+mmJGNo5h2xeMMJY8SUBe8UAgdKoO0E6U
fV0A9qd5H2YAyi9/dgHqGhPqXBU+wJR/SEL+sEr8U4maoPCmjV5Y5sFEkpGmA9gkR9UUO4l3bEf5
sw14tZFpvX7aExNIBmtuvxQD0iBW+ffET98kE248dQ04lKqvQ+b/W83pLk1cYqLKaDIMqvVaHskA
AhzgLNEWCraH3KeyivA81bR7SgE0NG8rMKZKS12WJJLF8L2foHc2pPsee9H4ujW+iG0IkbRlXqZu
tKQUchh0Bem0ZEv65NXIRuvr31+0rnCBLhKAE6IEY3Qsm/FNPOPlq87SdwGW1u0zwvYRYwdkXgdJ
U9ZjfFbl49Uwsh6crxy30cNEd7lFoifmHugi5uYEk0BaYNL6HFL1QbXvvQitGzugkHXrezgiIur0
/okuSO3GTn+4PT6vRhwaN3a+OE8SJxUNiRI5OwdRgKdUQQl2TzyjdWPfUzj5/TYj+Old+D6fUGzz
IV6+s3Fjy+uHvC0gtUijvJH5ScIW8pJ6KCPdHhjLwjFvHnCFiv2kCLwI5Lxrkiz3rRu813T85O87
+mloXj+SFWPIcknA8iHkkKPWfM7Abd7Y7l49EdC6Ebw5z+DWtNQkQnUqP7aATB6HIH8K+mbck9zh
C0YA07ms+KRiHM0wS6lTFNjGdl/1HY0bgSsEY9jZKImYCn/OHgpUbr75fmZZ9SYjhje5ahaO9J+3
Qpz6DjXHRkKl8PbSsbVuBGzpZVOWynAVAoGi+Loxx04tdg46/XPXzD1GoFaOUyxZ3PajDCBcx1HS
2/nTjYAlU9MUvkQaUY8dvGmhPf00qWWLlWdbkkbEaikIEBl4vakdvNnMQ+1ehlV6eilwYdoz9rhY
/zk8eDEWIDZ1JFrfDeoC8rquF+iNkHp9YoV54YjhXz+xDnsC/Ky8d96Uz0fPz5ONo8rWuhGwvYSy
TjagGpHRYjougYogwOqf9o2LEavazXpwIxTIKznL71uQFtsDdh1oAtxu//WpFeY1oGUFW3oJJtPv
Nc8c1GSVh5fFcPbqnV0wwqpvhiH3CQ4Top3MPc5ZVaQHbP1sl3YvFaERWkInM+qTqKHkOflW5hCi
8dt9Vww0bkSWwmti2/H11w9Z/CaPKx0tags4Zxt9I7AYjOBS3wUmg85QZSrFRD4tqXYOwUK3DOLW
VfhXrYwKM/+n4I/1DkcRIsky6PgteBfqujvJ6gc+VFe8lG4kJK+fu3DB/jOAlyTnYe9LQBtS+rRM
5Wmu28c4JZckFBsLyTJa5kWA+wHnOfyfIqHkm3Yh71Yjo8Vh512hYOb+LEtp5ayHi64AbICWKTQE
BAxnfJ1vFS4tW4Vpt9auQPolhNQNV4J+mDVUy3w5N3sqH5jq9asvEnO5NCRtOJ6medI/yl5EddKc
ZJk9zUt38NQWPtzWCSOe84o7dPQcZFgKDsr1b30sCKfuOsmE6bgmKg9afisaLW9S51tCww5O2Aw3
mNuTbPvxRji3TV9NKBDjbT3kz6KS8pzGY/DmduO2GDDCeYHeBfMJPK0Cd3nHVP7cxtW9aPw77Xuf
b3/CEgMmHaQd/KX2yhDqAQ1jYFF7VZ/dsyyog1OXlXmzh/xEhUn40P5AF6hzAi7MYFGqkPtXoCDd
7oJllEyOh4CUm5+k+v+WKSFwDyFj1Hr8vbdsoYVto7R++kUk1K6LV5mO0gg+6tlb6kn3cys6es7y
sdiSfrJ1Y/32i2/QVmdw7EW05YH+gKfeHgWPtRcr9eb2QFnWqmmsBjekdhEgukWiKJdLWU/hx7SI
g114RsyxEceya/OwiVNsRln7AKmyn/6yZTJgG3/jRObd1MUZULHRantVB4gyIaH3Ek77/Bjw4404
Zm1WB2GC4yaemwfeuRedQ1NvFBuRbBt6M5KhdDvWQNFFXRrqQ+3jBhyPYbaRdFnOZJPYkYwV1OEl
ymUYlYtKmwc64/5bhtXDukuPQ9ecbq8gyxo1OR4qzZQOZoRx4jqf4qrm30oYxh4m2QBZChz6+fZn
LKNlWp1B8ydQA8iqkfShL9qkP51sX51DmEQPPKlDc2eA0IsmEANkDIIBgSu3VI5tE2HE8OCWMtcr
6K0N5VcIDb7Ty3MeikcVZwqkJ3fPYxYVfB23F1sFB2tbTg0gk3lRXqYi+OWR5N8hTn8O5RZ1wdYT
I5gTjoSarj1BPvTghSj30vTn+uLRlPyU7c2RuBHYJST1xjFI/Eh3PD3CgnE+QaIgOcHXMN25mIzI
nlJY0EgOlGPD5uUcq+RnGeRpdHulWjYmk+FB47rAElp5ElXwNtfiJ52zKAz759vNWwLhL44HGYdU
eNg2aq3Sg4Jx1XFy9qmcUeEbKTZK33BkcgrMcUG++rJfVyuv0Dxv63chSlG3O2EZI5Pu0SApCmFo
zaIsLT7GKL/DeNO/Eyn5sq99I+hKnSqXeEDBkaEcDnVci8vgdY/QPd7SG7FNgxFvdNIVeO2rOlRF
Fxhk4eVypwcTZsGINCUzwFT6hUdEzZ9kkpYHt2O/bg+N7Ycb4bXkFTBvbgOAo0++xy79pYPe3Th0
bNNqxFWSe7HMcKYhbZ8vYqy/0BZQLEheORvrxnLYmOSLvO2CqmcrPLlV30rgVakEY7lQb8d0S1TQ
Mj4mBWOlZ+m+BumfIXs5xcx/LkBX2vf7TQaGkhROthDPjQYCM2kyR4sLh/jSzWDWs+VsZ9mmTRJG
7Aw4WerOj3gTAHRTRkI0+ZHS9i50gvfLuIsIQ4VJxdBUdiPsozHZcx6cRDsCahdsNe56v3VUX6kq
+OsaeHGitbksmd8DL3TAZTD4Ubolz0FM10JHfTYX7zkpnSdByqADUUbh0YbXM16Z9TBM/7qKkE9D
0FL8v+A+vMa9aewPGIlliBSsKwaAYYoyYl2DOW5A7eiZSEsgrBv1H4HL5ghVTId9nqu+fpBZBQlD
ncJiNW5aft+O8fwhX9oqPNcurvFtzvs3rAClJh8pGoFDfP2PVzT+ey48cuic1TiBE6Ue6jAn/1Aq
6ze6LOo7yD+w9pKHvv7UhQ19K1rW/KzQY+cE0HeqD9DMzLwPCYVqNGSA4MVwYn4ytj/6sFLJL0Er
vCYlQOlDw1NnsjjBYSLowSx08uac8FFdIAQXPC1e1TyXFErcLbRS7yWMlq5KCvc7z6vhuSZFDo3f
vPQO7VDBlwpIv+ZAk7EHCS+oh+bQ/4+zK1mSVMeWX4QZCBCwBWLIeajMysrcyGoUsxBCCPH1z+ne
VPMqMsxi03bt2m2CFDqzH/e+xyza9BbTez553M1JhM4s9BUwlQiKsfqmG62/cNICTBCYOs5oEzYk
rctlKSEPnTg8jcnE8nqm0z2vACvZyQECzCltSbA8xEOA83WwFWYgO1DPL3z0x59FHUOrr+6ZkBmf
KqwKKKQ3X7GeXvSQ8DP0e9wlyw11AsI+sGw/1HekCJobtJ2mcMcNjjbjY+BfY+TuX4N+hOQttKC/
uZ4lct8XpXqxPrBXedMtw3gNFb3mqvSh902Tmt8I0gc6p2NpplQxxcWBt6qodxyjwuYZ/x1zUmpo
y25oqKqjU0FEJHU5KOkBhcLw0ILku0QTaW6DzHNsF34dfMlJKmeMfwHpb7pcgoLDpolJSkQ/Psgv
rEFzLlUiBqcUpPEAFnJ6AroHb+7vhNXxofRUxNMRUuFFqmSYPLWVQMnj1iO+Ugdh3iqrmcfsc2mF
ebYaL2ZlVC5HgmOUdxAxxZyTzGXR5WTQGgjfqFFk55aW/xKUxFd1RNiDjcei3UNGGhw9fTnVXaoD
Nzq6xFn8FKcqc1UJTXJ3nEfvqpsUmXb1ElQ/HQBEeUpUj5cUXuJ9dwMWvHKY5pACGOBfNzSp5uMc
E+J+qZXv+zuNy0d37kTq4CpextLfYeBiHkraWDdlfty8FU4XVcdE2+CbHML5qMKB/wLYlfbPBD2W
ZxJVRqWqabT7U8jAUTnUChdIMy1O/EfGPv5R8ohnoPIfbpWH29UugXNXQOLwt1VCfyxsaG6rYogP
hvp4/4GDX4eMOKAUOhLiCZlKEd4kQYv7uvRjdz36bfArluua5xDEN7aLh9zresEyLkfzCmny5hGi
MvTHWIPM/9orIRyueat1bqAw7WcT9JeqlIEzCsk6uHCWNFFJ/MdZZKPzwGCx9qkBx2ULXrxW3wBD
Tu7hDMp9QiAH4c5xB9EdUB2jseuDwKUo2MEwJDlkGEFPXHpT+6VVJkxLiCX1aVDokV73QjXeYwld
phqEJT3cQJljODGU933QUnnDpdB/2oo4uED+HBZYN6k0h/Ydnx68erRlzlltlytNIOOLjanEDAdu
WyzyM0nr65KOOC1fVMmUizpeN4RBnf8spUttVobd+JWHY/TMqrh+neI66n70cY27HyUtNNsjyBEc
Z7HEZZUV1pNL5sKn3PkGHMsFqSzHCgAB5jmzWPX/rYJB/CBJIh61dJLHFob9HBchThGSYvh8pprq
P0zAxbquX/A946B5TBnu0gsFTveHVrY6zHCTR4Z1/hzABZ9/RVz2qwOIcqYwbyPisDsGv/ay+Oud
6dnQ+WkBxv7lagDMbj4E1eCqO0wCuiJXlBKZF6CBkoBQuWhvOLpz5991afwHY4HZ3ZMusdGBT/F0
H/PQgEZFSZpiwWF88AtGy6yEIN2UIhnvbC5cXA439Jwka0lNvoBzZZrSciRqSDtAE28TkB1fUQi0
fWi3bPdoEYkhT0KuSMpM0Lx15RL2O9MTX2ZoRTrOa5lUSj/4o9fFqUBf281cyFvdtjIck5yqZDR3
jKvwroELeLX1Yt814t4hAu48C2jUqzTo5+bRlILcBTRQz044JahdO7d4qXngH6gp5TutBvqE0GVy
Yj0HANaFzy9srkJwlUStO+W14/vBcQ6wZnxv+CKWKo115S4vpOkYlXBGbP0p7lXdz4A6iJ6RnQnN
3IaFeBEb+w9orTltSnzhPBPaMPdKOZEZ6xTAJtnsY6yZ9nvR+4iEQk1ecUc5cOpt4xJ3pysnhi8t
o+mu9ny0Mgl0WtWxT4ZG7NGCL94UD6E6dQySwZbvyDEBzWlajK+vNNTVo2fQAAQQreHAo7gM4BTw
C4USVhOp+rULJLmvi7Z5BCg/eNUG57DrysKbf9gQbJRmMOAFTGTUa5MWrhzbd47b471KMGaFqZgl
/Y2+/fAbipNq7wKV/SsmVjSpj2H0DqkLNjw4qqMblgBfS+FxizwgznRPIbURpcKtWu9eyd4Dn57Q
IQE1ZY2tT8Yn59lWOpQ3Q23phwqd8huZOh3ueoCbf9HEdt+SopIJiMahNZRFaLPY/exRchM7s/OO
1XiYY0sh1HQTg+bEQKRpErcjZHV+9by1JAvdvoKAApqHbsZcuMOGhu0DiOMkeA0cS6oU/mCED0ZY
8zKcu2GZJMx/BgcxghEVYR0iyVb0O2hmoHWqcOcAl4EClzG8gmZuPV4ZEajvYQjESGZYXOUVOIDH
rF/COKd9q5O8iBK67xPZuGnls7FDVWDErRgEomeSFAjVPHH9q7EM2i+BN3RzGpSaYkkQvQaHpLzl
9LdhcCJIIZkCbWviP1sbiD8Wat8Hfwa7yJ6OM1U3iwW435YIRKnxueLpEgFKDWQjoR9uUcj+Jpga
fDejY+tkrp1ZJNOBNNiRyrDHIQtApVxEsHTWJU4dLqTu7uCSQNOQTk0HkjFwJSeySpMGjvxOAQU1
5n6k8Em9qKjn+ymhvNmNeMUlX9yOxl8ar5TXZh6mp3r0FzdfMNhTB+inqK/1MgV9CikbBOAZG+W7
Opy8OksSMK+KyQ32Xuewj7Be2vslKJtbzGfLzLRQ98D81wlsyqHOVWZUUukcbWxjkQLUMVbphO53
kdU41Tpt1OyTvIs71uwGCGCSqy4K4qsZwiDvUdPbNxFWHs15pWXOERyDImUVH5pcFp3c4+ScmzYR
yXwDVk3I4NDZIgWXGEA8QA8MfrJGxlnvdOPHOFtOEdyK+YZo376zpGt+9Y5PHpUy3TWAc+7tHBfe
tRRVX2RwotUdaICax8Qxvtol7iL9fELm+WhYUwSp3yg48Ck0ds46cAJ+8JImRZYMNTKfSc9FkXXE
h9N0hwCHETVV36aldPg79seEcwCMkAdp3E78dSy84hlkbvVTBG+rAeNc0EN3UcMsGesDPuXWi6sd
lrP7PlMsZt9JP+l3ymTzPYbm071kGiGUSxeORTXY/NmPljRvSMaX79LKLspKz0GiqBHIrwlzQ7yJ
6wwL6or1IsXO0MqHeG5rmU6hLJ5IXZSPFV8LGWw6IxQAkRl3WeCvU5wStU947GzE2tRSiVF8hyTz
Q84V/R50g3kNGXhZa+nM3yH9ArWdEmqy1BflXsYFcuNiEa9GW5o6kR3T2cTJe1lE9ROKZZ5VOjEv
ioOiHdck5hm4cqibBc6Cs8bTkKDbBHTjpm7nr2XT8gfRTfMPFDS+Rn1Wo6RoA4e9cep538lE5+RI
fWTAGQMlGLIa1WOyr9HWwR9TkeonRFAlfP5or6rauEhEexCFMTtN1zwUZk9pML7Fswi/6h5lYK2M
cxOgdjt6smrv45BXXziQYjYfUMBCugM+CDqZWB+mPb5ZN/ErgJhiIMjG8C4qAZfKrJyna9UKsfdF
3eXlgBVFNzAsL+duwbJojwWXAbtRc44NXu9rgf5lisrB3BWGLGU2+JizCExNX/rFm65iAoe3TrVz
Go/4vyvfBW06upLk3joCOVLcSfoY6BZexrj9cgAvDTE7SP2p+9jouQLVSwhABTDqfab9ZHiqZQSj
D/ulvXNjjUMXvHGPdSfnr6yt6JVMhjC3PQ+eFyeZwAUE2jpJhLxG1lJnJZjdnoa4GrF2KesPb3DZ
gWmC02YROgglC0QO/V/95q65EfNQVXHqRs9B39U/qR3bBEISnrwKvYleCym66wFLeG8E3/TOQFHr
BtgD9qBpUO1GBTeE1lCV877rsDUCaju35PqdIGua01L3akasY0uzC1zbvAOYAobiAZthJK8USGoF
MH7XEvj+O3SMcd20hSwodADgH0SIoramYv6asHBtIPsNzm+uVwftK+2h+46d/Lau6MFzIYeWdn0H
cyypm3rI9x+5BNUyJklonrhufGWxKwqAeW0s/lq048BdCq0alFXENMdVpu2bjKT+JUyrkILzlkG1
CHcssAg7eexG/R3DPPtRxvQDQuLYJo4a8HZrIVqU0XPkP8A6qyQlBDVL27fqiVOo/SEi+7fUhtPV
CPP5MgUc7hkTtcLPyz4EcC9IAJsaUjB0+ypHfHB0eEC55Dqg7tWtcNOmcEv/pS6sI49uUbnlsfMk
7T7GAG2nA3ccVXMkdyaKrlD+otqggOjPeTxz91uNIcWVYi58BA1J9YO4qkNIWybvefSYO6dOPd9a
d0gUOpQSNxV5FugUtLFO/MW14+CgWJaIhYFoRwOWZDQ74CIW1ry1sz83f7TxapVDxQ313VoMVSnR
shDHYADL4bXfERhb4g5zkINhVTG0umN8KNlRHlwz4aFWAc+9x36zntThQUdtQbN4oNFwXDmfRe4I
7XfXvObs6GAticM02xK7PlO/ZpMhcm0FNtriC3hvKpSlTcfr8ovjgQttwpIUS5w/qpumYlcGXo07
OqLwSG1hSv9r6MAFBB0kITKUo8AbiYjhmJgtKnAZkxGpF1yvDq8DuC4FF+2HEL4JHfIUiDqi37Ga
irI5w/Ej5yICddHNUnYOf0R2kUQUAdQTr9NU8wKCFjNouAklkXelhIeEJq47LXIs6RrnjmLpDf0q
iPkmh4G4Q3Q0sTdG10G5DPFrk6jVVxacAAvYruU+KLpG7N3OOAE2IyOGXk5RNeByigzOzmtRerIo
MtHO9kndvdUlE/1dEg/mGdR5SM5BG9CTw+ro5FEVo3H2oPSteW5sbb+Ui4+0n0KPTOzoUqoGz/Kb
8hAgZxmAEYkTJ+8SXO/Uhw79s4Wk+PROmmiJH9sh7L6TpII5COTtRVYWuir2LR1BsF5zuM/7Nmih
Xjt7ncG8Y6Tkro76ZnqDObXFDpqStDrCzpAGW9UB9VUmdKoPnRH00fbTAnHLAmUoM2WFjMVt13qj
FB3bOXQEK10qezNiTwiLcnyGcmFoyDHA7FLlbVtP5gOs0nTKCB3ET7IUrffdL3yziof5BaDczCeY
RDtXy4QS70qZAJAYC5p+tP+8wsVuUN2SFG1rB0n/GB8EiU2OPHN2f+l2jMSOtzHcBpsUbSAUQJCe
jgO6AJA/H2NwVWsaNxl2NBckR9O6gqKr/msA3SOdxyEcc6wHI55t6cYvLOnjrESBfXBZ6R5LUdOr
ujL9yv/K0SlijA7TrpkADPWY0xS7au74L+XIEOB60ErHybUEt1Guu2bYocqABcZ1iIJ0Arthhi3F
5DZMeljeem+gUjkC4ghbrEdvZxZ4QwTHBU0HwuT4wgex/DIu4V+jwIw58On61neBiBzj0nuqXKxk
XetuVveaR+E9o3qYMjt5Mwg7yqQ9RMhK/TT2oVsXdIhtbIbTSaGfMdZZE4HRoKiwzQjaQtoO1Y1G
6t0cYs+FF1Uz+oaoU8A3mKzU/HrpdblTIZJSBa9dgvKCFY+odcN7YJLjKx6Jn3AbqAa82BGovgY1
ZFpUHqox6rB8cCPQ4WPYgL+MaVg+CebwrnQrtBg8Ge/c2Z0/3CmsvrMZ/dRkUfR2wRp3sf8PC6Ra
QlSSbSPprSau+Fks4If05s5Zjj561T/jPkbphN2J26aZ7D4JIizcDTpoYAUkhOCXC77h6SZY9bRL
DTJu6lWgZDXgI4wTsTwGokADik0MvRbVxMM3tx2DnWwKunJ5oQ1ejGhaomMaha+Bgme18eQCDUCm
a+F0aPXGrtQ3o0UDIAaL+dERawZihlrtZ3Q1jgji/f0oqwSbPdPo3KiCA5I1Rw1qNA5/8NL1+MYJ
ups7eKPpicGV00MxgpED0mV6PUkEZaePsKM7YnsWQpRJmZqF+/JgW1AGEbYkj/HQNc+BCVDSUnQf
h6GtvrGFeh+671Dgo52POhnxz16jXwF8DbcDGh4ylKjJA6bM3ptU9A6+XIthwIg8AfXI1x407x1y
BfBEp0g0zANsnD840Nl5KeOSP5hgZkXauT43PzwOJdzMR7byOiahuiNBxN7Aieln1DQudrKUiwEC
C1h3YNjOz/yWNEuq1v56XQpfZHr04X617wSgHcOWxAwIwVMU2rrLgJoKe8QyjkzbHwUD6RP4ntkO
K7640zLxyib1mop8qGos3nQcDTwjDqbg6axQtQW1KQ5RKNo27xaI3qQTQet7V9vKbdMJU9QeXS8V
TvsZXcys1UtN8iVujNiFUV3Z2xa0SU42YDYw5G7veM0eQ5T5C3XraLgC56GpX2rYtnMlAZFGr8y4
yVcT1lP7tWRDUr+XTufsa68f0Dhr6vZeNZw+OoAl5aYpUfePvh0fSg4YuzOEYv1Mdf1zLgNcVU3s
rrBlI/IiQQ2hdFnvtV46QN9DL34lo6Em02iHocmsE5+ifu+LJ/hKMe6WedHujo1E2CNDPrcgjA+g
Q0/9BZV0veuJjcKXUHlcXiHIl/qqG0vZrd3pGSKb3RS8jl092L1TW7QaKtLjXTHgQSem8yL49i4J
/AfuoWGjWICcWkZxuxsgfoeaecT/gKai4zswx0aI4eXaPqK2kNd8GZbqj2oWkCH3sUEljMacp77H
elTf3YTrG+tX8l2RHsG27S3q5bCv9JueQ4WKZ9S/WnBb/SwZa+7VgibuPCNhRMLu1vgLQFgnFjSS
Zg/E1Y6NE/ehcJ3Rv0VbsryXgqxeyJmrA8TOusxz8U8goVOPgzW4iZFHPyAMgVhfmTL5VQAguxfo
bd6Zak0p/KB9dRTyzlROOr7BvTUZi7Eri6SV2D8dyC1w86IQ4xhEHvEBh4+8Roa6eXE4Qk6Oast5
FkOH3t1gFGZNoZD6VmF1Mc6s1ui0CAZcvawdlDqiFu6z5lX/3Jmu+uYHA7knPdYRswYEdF8KOI/+
pVhMN6YjEjd9LKoxeh/56KKjj95CpXa28e0TVjLQZG7j0L1a9/2/Mif0PjD8W56NTtSulRziESOS
D//YtWg6FhIM2WgTdiPkjubRd8erxG2gz53LxUbvvl7LOCzdYU8UmhCTRB7txzghVIA5acYSib03
RMNNwIk+SMdiFBFg3F/kdQmlo6NtfYSGHh4x1dCNxas6wXLjJEMU5OhMOTYdQuzu84lVf3xMZb5a
rJShcq0ViCY7JF/vIC8KRVYERN7yCFXs0RZtdWwD0F6iYxReYTAUdFeSRe2Dria/3RfOUFY7J+ri
6YCBCKqjvl3ncxchAoINWAL0N3YxIcASbSQwX8MO0LiA9fvzh6/AkX9Mcbdkd26iXGQgKtg3i5Wp
HzX7Gi28dT+0Df0oratp75yVdT01u9/gJgx4g2xb+WDGNKhMMYvyjX1vdIRi/PO/5gT+YCvqGnRg
psOnD/fYXvuDOjiHrs23QMfH8+P7U3/DBkOBAgAo0joBDzqbX5HX9tk0nt0XPIUN2GAOwSS98GpW
4R4Qoo9W1+tmNpITPfE0ova7icrd5wd14q/YMuCpomtUz4tw34oyr5l6i8Zz0jEnQCZb/jsIVsty
gnbvfhVJQhmPEINYMmIIAyDImVt76jfW8/sLe9CGtGn6CSAZjMr0jhpE/XIx7JCsaLTPT+jEVdrK
ugqtgkK0oPGzIBcGMLN9X5G9mEHeeFp/+fw3Tn2FjWXbkrNq7GHZ5RJFqVr1EGl7EUcmIAjrj/51
RlMYEoOGJTR1EzpmIhm663JAy+ayV9+Ycutiru55c7h3eXlkMxLHuUPD//OHn/q85H9fHYes0Dvy
6Z6hE5GKBJswyhm/9YwuZ+CYp05+Y8UuVgYjNQYUVIdJk9ZmqjOonr1+/vqnrs7GitH0GGaQ9VGE
dg9FaIAkGyDPxAZpPxbOZVFhS4Sn+jpuOoHxZanYd8nQlw4b98INjC0PnnKqjvYAAGCX0L7qaf26
szy3z3bi624p8FrwbQYuxcbTun9RM+jBomcypWGgu91FH4BsoEk2URHhYvjv68fwbCsyvNTiti/E
ObLMU3/F+u//Mi+j2qC3LeJA3a5LVQnOCOy3S+Y0aHNf9mdsLBgEqFFYOSJc55+Pk53zYah/BUCr
ImU6t+Z9IuJs5VoZlAoVg5DgnqnmmXQkiyP2lWF3BVIpPTz5GYd9wt7IxqLrII6rEguwoKCYnN9h
nXQ/ScebM1D9U99iY82qmAqgX9aDSiymVd3tunTWhdPj59/h1Mtv7JkgzR9AGY6Qn4AuU7oIyWhj
/rjo4VtKPOZbVOEtrKEMwS9So7cPtmH8wmVP3+CFVct1Qys8HaIqT7zHDkM0JOfWX04c+5ZjokzG
YtEFeCAl8CkpegVjJoHHnKEed8bJnbidW54JM1WLCxL4cD9Qc7P4aPMgDoNgJFvVkBrnQrDwlt/O
p4KbuAC7vWoBIMIYQkIZV517+qlj2phxOfQhUJU2+Y8zXQHnbeS9jeLib7wJxWUTTWjFLDGYV9g3
rJE0GEJE55gaTsSyLcmERTux4KWHh3ftrS3lLV0zoR6Ffes+fX5HT53PxnrBEpRAylAgFpdukwMI
CxEP5icZRjLncMknLHjLdBdMro7Q1sX2d40ZjR1KKE8Fwxk26RNHtKWbQGe6wuZ6BViVH6On7GKZ
rTiKsns8D7c9UaVt6SYwAMV8MGiBK+y588igwQDx8cfCD371SZe7vEJHjp2xuRNntSWfgGdDm1UN
iDDcK4sjBkxqv9D65fOPferpm9DMR9t5fhPFKDzsCkYEFV2HPuT+sqevV+yvoFyNlePJYMa7ewNE
VHqZRLuocM/I5ZzwRlvqCaIAmtBdjLUOaJHso1J/8Wf92g/+Ds2zj8aPzsSb/3Cs/KMo3zLflUQU
9RA6+KHJQVeutgcztvteer//+2P9rfFNHi/Vgw9DXNr3y05vE6TbSqJf2IQxwijkJfWEmbBna3Em
SJ/68lszp6xfTFVg0T3BGBdjoSjvuT5Hl3bq6ZsYHVv0cxwFCy/d8YdxMO/34gvXAqItMwWrqrAv
QrBxV3KqUy/WTQY61GcOOl5EPHPR5Y22FBVh11OxBGO09+vulUq4QeCOLiJCJdGWEi/m7mgSJ8TW
gTuGmA+hXpjMZRt6QHP9r9nRZayWUXFQZs3RS4nFyWwxANJcciujLRGeMCE67gyiOZhIBWkJUP3F
vjvacl9UGBu1i/HXTS1Ay8uhPYyyKwEyINcR5mZnsrD1HP6/PUdbZVW0wyMA3hlUTwL/Ta5Z9dpL
GFyTQ73y7bJj2hivixEp2PtbAIEAENshoTQHvz77F/zbvKItBUblt5MM5ALpRN2Nj7O/zLdkENWZ
CHrq6RvjZSNkrm2g8XTp+W8Emgk3kwNcwEUns6W/cC1ELaHSiqfHWoxXGM2VuQ6Z+/Xzx/87KmB5
5H8vf1AZZ8E4GU3NJeFtOocityG0BjopfiSBMikUzs+VzicOKl7f4a/4ZjDpBIIuwG/xhvh5x+Nk
h9r25fO/5MQ1jTdm3DTlWCiMvxA9m/h3BBgahLV8IJrpB3X8M0H036lMtOW/GF2+LAl11h+Z6npH
QD2DaSW7B7iNA4w+ioyg8R809UVBLdoyYgDzIhr8Xo/UCTCqrLQLEFOqOadjeOqLbJLvWfqkHrtR
AjXJI8wznFENQMjPRf/6+Uc59QMbu44n0CjW8SoyPhLUhphyAhXfLWfIDv+TAf/DNW1VUxkHW1oz
rN+8DPUO06KsNfFeecFNVLSPCTLNyd7FPb3BatJFvbdoK5tKPJ501gVOFOAAccDkBDshfmh3n5/X
ifu1Zcdg04CCK+7wdE4AKvOcHzCY3Jn7G6+QK0qJHAC2+fb5j534OFuOjDISU+RU9fDLbfWchgWi
lMSA/XjZ0zfWHkgsEDTTNPzqkinOJk/8wC6rn1/28I2xA11UtKqO5S81mW9BDDxdlQBr9PnD/13S
RVsdVLTGgHX1PednOVbiUOnWuYmimh2LniTnkuTVAP5xc6P1m/zlC5vBSke6McdOifH+OJEE+zo4
ImW4tmfEYFKohMT5Kp1s4jGDgNBbsvQzvLE4w7Vz6uNvTH+q6sRYLIj8WcNLBvwcsCZVfU7L4ERY
iTZ2L2YsI7jgHP2JhUqQ8kK8HPy5GNm8rPwQ5/+IUz+zycprbUDXCnzWH8gKX1lHf3Gd+K60+rh6
4cWBwsTnN+LUYW1CvEbMwkxosD9m13JM8RPkPgO9bG832rJpNBCdLO1YBz/VwvYeDXboJGBFoS4e
aJhcpJ8J3O/qcf66cJBroCWoV8IfjQsYuhm6nyBbOKd48m+L8bfJvy4tVVZSs1tysgt+yos49fxt
2j97haPmvlp2i4nirBnbh1IAbvb5Nz31zhsXAhyEG4nE2p0KSAsoBRQ9gBdpgHCrLv2J9af/OnMv
XspExIXeDdjQoP4bh3CGnv58/v7re/5/D+Jvk38gB5YOfGV6NwJAJr1vnXir5GPZnulrnXr8xj/0
ACkjVcPjiXbS2bm2waOgUFa8SE6d+FvOO4Nd62J08PwO22BzTTNpkzNf9t/WCq6Q/z32sZwbJ4AG
9G4k444mIhfTmQt56s5s/EBIHCeaQf+wC2sBX5zFXMHN/P78g5547W2mPzlMVXVV6V0TsFSA0dCd
z1yVU0/e2H5VRFgKG3HWWDy+bTT5KMf6TDqU/PsWbnP6Cdq/9QANq51sb1xp0zDCOCn4Co1bf9jj
sszBmYh56m9Y7+lftuSG2BlrJY5+im0KZuv9FJ/Lgk9c9W1SP2DNnhhPYYmntbumDMHXpvscwNA9
af3LQoi/zeQBVptFt35dZ4xyIDIzKS6z1HhjqaEzjW1PVkuCfergpgJc3iPXfDxz6U8dzyaWUzBV
zUYNakeISPsO+0D2ceRPvTpHYrRew394sm0Wn3h9CRJl/AGOfQQXQTHetOwXfBm6DGevzwnL3abt
g26WFfYJn7C8KQhs8+hXzWj+ueWeePg2awfwxW2WSKodoHdpFFwTQCz75IxbOPXwjfHSJoHsWv9f
C8PLzy4+gvftshff5OitcYcK7VoNAPN0nZgGLgfo/+WynqAfbWyWm26WJTgFdyScPljvH5nxz1zK
U6ey/vu/3EGzhJEsAwfpsV6wBLKkSEGysLts5OJv03MQPhTRVODx2GnMfZ1k6lwe9u+U1d+S1gnQ
CsQKtN67ovajHdbk1M2qfzbyQV2bhfJ9Kc7FwVM/tTFcyHX7Nmlwc9xQZYCq8vpmvT0UsQs0Z5/f
oBNueUtjpylAwIIHFphw0CLQ9hh1/IzHP/X6m2DL0c/XU8j/69fK9k0nv+PytfcO8AsXvfw2J/bE
6HuDh+vvDeFVrx5lVO0ve/L6N/11PQ0PYqyasHHnzdVxgf7GhQA1///xybVNUmGreg24aCWvZCox
S6GUeFnuRDd2BbQk1hT9ctmVXXgD8PiXMFaHz8/kRBzZksiBsoQqR8BLQvSiYV0aFDdxjEWU9jKX
QDdx0EDNCayZ69ck6GaMv2P/99QuF57LxpbYxAmH7q7elWOEXRWVIYBcdiybbLXDpAzc+7jmOIjI
/121TwC/4fFn6vwTjnJLGNctTMx1Ak9Wy8c1OUNcxSmdOZUTD9/SxSVl4/o9hYfBw9ccHmlHR8+l
ZSdcy5YtjmGHPyEjbGgtcLAjlQOldOa9T1zFLUNcwXRbOO4a9+I3ZByobZi9uHTacksZ8D0ygCOx
ZOD99rpvfXuDc7nUaYUbCwU2mwTTsLrFlUaD9vnZm3jC4Ybrh/jLaXmlodwDp8t6Kqj4Vufy33cv
6Nvnd/3UJ92YKGZS0iEAQ+66KswWTfOLI3a4MVDl+1pgIVDvjPxtwLs1J1F+2UtvDNSdajsHPT5n
sDwBRp8OSB8/f/Ip89lEuDkq2zIxePKEG+46vxUWX8+m7ScevqWaa0KwDiwzviZs022cNWm8NJve
Ms0FBLuoZevbHbgWzCsbOAQyGqdbnsSUlOaMkZ64LFuqOS3tTGvQW+0ibr91eroSUX8mFJ169CYx
XfyJYgM2wScFeMPrwi9lb85EoVOP3phnEQ5jaynMk+DRZVPsz3utU49e//1f9tnxUfSDBCK9UuLb
aIqnZTnnEE9dlo1hgrWNu6BB+0955I+/ESQCxIrPb/mp195YZgHhTwOeK5TW7XIV+fy164Yz3YdT
r70xzRoU8m4R+f2uBXECeOAa8CveYr/ZabNeW+dcfXciXAQbO7URpFdtB7c1TjewpgFUWJ34fbaT
d+KAtusMvGGeLGe4gf8j7Vya49SdNv6JVAUIgdjCMDO+JnbiOMmGSnISJO53BJ/+/3DqXTg61lA1
787lhdBI3a1b9/NTTvtvVNzfthh6rpczKJktZJ0xrwjphXrl9HXCeWl3LTI1v60kbyyyB2tmcSs0
j+WimFDbLMFUIb8DXG9cZTt6HUNV5mPluXDUbdslgjVsWHW4rmnNUUk7J3OZYNSxYFRpF0u724ku
hvsMvXbBCzyIS7V8gGb4ub+t698WFC9I1qN0GerGvy93fxvidy5NqOaxYkBFuzdiZBYc6Sr7Yzd8
9KuPLHu17ePlL5jMUvNbyHoltoI2SdzQUdEIqWnzuYVmTbcTF0zGozlvStfaHviMGru6uPOKNqbN
H+SnfYJk3OUfYJoHzW0d2eY1Qs+/d5NzfbdWX13sfOG5/4+lUK9kGLpygsoNltmKDTdJ0H2YGhmN
SbNzRDXcr+q1DF0xjxOSewecr/+sWc1RtP5aJR87KD82LXl0oMa2uzszRFO9tAEBzi/UgqUrq+pw
C3LYWfp7FwWG2darGpBpMJOEonHoZqBO+bfr/oMw5A477mAwVkfzZtUOQVWWmztMjXVwUfAfJkzs
KUqbWt/+/ybOVYG/lP12B7c95CwcEjdpuhPhTOOi+zHyYqUaMC7B+MozPAfjyDqiJmP/C6bOa34M
iUULgiBb5/HCskXo65vWXLhaipzLf6+ec5Q1b89D1Z4kvyG+OZrzgmwI+SRkqcY4E0/Tn211QXDD
85YM9uAChk/oxQvjkv7fVQpO3qWNo3H5RIrfOKtZ1c79qmHodUimzXOIq6A8O7Yaql4gqLL+7NaW
7aVFGgLcf0oYSF6kFtTmtqsD0NBDsfAzzrIYp0D650D8uRxHDXHhP3UM1VhOqAHDHZ/9zYFuQMGb
MHf3cvRNY6R57lAmrYMlc/wFnaYaHBKiXuuKFlchSKhOyIQ+DfUtMGagSSi4iluf9NOR2+1y5e5W
h2QW1hhwl+ED3fbYKJdwTa+j8VC9eiFHJ9OqGJd4reXrSFGrn0wnD1ntnah3lkjT4GsODGJUN1gO
ej8qP6JJeyrhZ9dZjebACsIzq5raJa5qGgFNcWBNd8hndyduGnqu1y00FZvXQtRLTAN16KE+N0q6
07TB3vV6hQZqVUEiMCg1XkXypjmoVD0BJ3TdwOglCjSTSPbO1RLPs2i/tkPWTZ/KafCCO2h3i6vY
7Q7V2e3DmKDCKfOmf/eH2wOJhVvRq2bW0mbWKRZJnIWu8QjZ6SM0tCC1CfGmuM7qZWcK3o9sUNz9
e8HlNZGpC8GbX7hQOCeivcdT/iMuvZCPurLfpb2moV3uQQven29Hz16ZWkeqrrB77NfdM7IJIeW9
HsdsD5xpan5bft5sHnJuZaoZID0YJEjUkB9Lq428K0/XqD74u/WhrKFLTlUfp5Z9u5blH29Yu51Z
eN/HHD15fZrSCZnY2KELIu6lqiHgXIHGco0VOXr+ygrB13oc0Xg2sEPqWGHlFS9F13y+3Pz7faeW
Ni6jlatk7hcIYLXYTXEf3B1IaTxfbtywadMZsW2ZuV3JCmieggR25/RtEA0uuy2HpnlxvL2qEMP+
RK/YWbBdDqauwgXYYENUtguX5dQVUBdJ8rAhOz/FNE70b/tR3eAWskfiw9yyu8VaD2PDd+KEIT2X
Ws7fbZO2gsqOkpBQmOzpPKBxd4CwlJqPA9BEeZki79AFBYZ9cRiNL0/N+4Pm6NUKHgCRtTXCH2SO
q9r6CfshQaHTtFybiuLoqUtyXUAygyRUXOUkRuhAiF12huz92QC4WhsxgcIyWsAptlwOJHd9JDnd
uSszNa1FbdH5C50GF8eATn3qXeshSHZM6H1vAGL07047E4SBWoEhxzUEhOAOeHuDpkLct6+Xp9TQ
c71GwR5ap8+gCBT7FXv1ITfWQMBvZ8BNfdeCc1og/9kiaBu3Y7CWdK5Bjq1CbHN37NH0ge3/b6K/
R4JalVvnkdzSTHee97ENbqGcfmX/t0XnTfNgHLJm6NF8gl4HMo2QfjKTWwWt3MuDb/AnPW+pSyFJ
yLZbGsmOpMHLDTaIOCKBLhfKOdkZJNMMa0GoA/PWdsSIBJohe4Q0cIj1+OPl/puadv4eoI6sfS07
NL1APCFDj6GQfbrc9DbG/72Cc/S8JWGPHltU08cbbqD1j8jAFOWOzZvMRvNWhMUJ4D7kpDXBLU6p
B9ztIYQ5u7JMhr7rKUssYz2KWZHUldDhuay9G6BVPohivurY5eilBd6MyyTEsj6e8ZYNTb5Q0Z0j
tWFgdPimjxTmaeZbFsEsY0BzCHYObGXxnO3dORssXs9aWgExqoiNvhNBtottxz7iBTDskG+x+ypv
+hWa205t7zhejSOGtJ7YeNrCDk7tin26bJmm5jdneBMV5raqG6Qb/ht0CmB8ZhuqGy44G3unXpP5
aA5LZzCZbVTBxI3dH3n5qUnnUzpct1LpxQMN2BDEzQWiAVI9GegwFLypywNjOFfo6UpWHcxWmaZ9
3Bd/WF2dML3Iipqdf/JuvmF7eUWm0dGcFykXrCfL+u9XyqWGuARi895tjCGg6dUCczC4LXd5F7uN
e5iBsCDSPVweHVPT26i9MRtXlkuVWX4XNy6oQ/NyHIK9XDTDkOiETYsRmiAo9DFTGw4p/YCEtwg6
2N+u6/nmCG963kooT+UJ9PpqDPfi5XeMLzu+ZOr59v83TXdVjurLFj33a1mcnaC0USqp+kPvW8tV
tzCOnhk1wdYLNiT9vzlds5M+NMV1FzyOnhTFFlcqCLPjecsqZhTu5t9rke2sUSZz0ZbWRSb9WjHa
xdPUA+QFbESUN8F1FzyOp22Fe29J14n27jdeNxl4BDh9snXvyG/quuahhCUDSF+T+60IAPBpaDmH
rPO+XGWMelZUz0evmFBN9w1C8m00sPmrJcpf17WtuWjeoahJQgT3m58EHIL+ygudtZii61rflsQ3
tp43nfDwkkK+E1Z1oQ+qR9g07bgTfA2epOdF1RtIAdkR5DuvbChPS7VGqkZVIxLU9tYlw7zqyVHe
Co33xPGWX0guas+ex5vPUBEanq8bnu2rb4YnANdLblDCbwQKYCHvxq+OVeydRExd15bUMs1RzgPM
1s8tDyusGGqvqz7di7+m1jVflfkkfaREie/zuBWuLQHAeWFTr+3Omr0F2nf2wkzzVqBGUMCWBuWv
akvWmfIRxyj/HuLQeaTscsc8TQakeS10/adAsbz5zpBhA6RbEpxx9d4eXO52h8tTbPiEnjXFW0h9
d6XVfAfY4nNLJ/8Xc6DKiERq+enyFwzbSz13qu/bNG/wbPxrKrzufs6gNalWbodkAqKMd3mJyuLM
iy9/zDAteg7VAiKOdC18TNXeawd4Ue2ze7Co7kELui5lGAr8f3vFStoJPDeV/aDNMt2MbiaPdj6+
XP4BBrvV5WOruQjKAly4HwOoFdGCRO1w6Wm6M9um1rf/v3HomTu9RzvEO8stPi/SmSMARPZMybDX
dDWHtryxCFwmuq8wo0+qKyPKmxj3bbgmzJ7BGI1KsnfpZZpmzbsR4RTxfL/96gZ9Hk6LfZ8RXLJZ
bRZhPxdenortOucdF3c1F1+81cZtJ8WTxUxfu/Kl9VAHJ4G/ygksdoAEs3czZ9n58tdMbqL5eiVG
SVbsQYEU84AfGc6BlN/ZAIbjnJyDqfl6+TMGC9Bzr5phbaQFufWv3pAeipzkocuzPc8w/AY9+0oE
DLIKS+t8paSIsBh9nAWLndx+BQs1IhBkvvwbDIb2L+P2jRXj3sR2htZrQFvjvyVK/ORQ3wHS+9B6
zu88E+e+3nuVN4RHPR/L6yygX/q++jEEycxOam75S6/GOT94TjnKHUszfWX7/5sf5EN0dGFYor4x
CspSCQ7EUwusRjj7VrWTFm+ad83zOwKeLEJ89aMbbIjEg+YUWiL1d2bENPGa6080Bet1SCsotgcP
LLCtcOTQLAqa8WeeZ2c3q65LknWo5vlB2RIsUOPwPbCT+pB20NcGgnNnUTdc4DtUc3lcIixDUGTF
j3zwQENeXlKwajfL2qwK+LrPPpNHmUgUZbLrbo6o5vd4MWZFNjvlj5Q5oNMh9eAjTyjZmXaDZenZ
WlLljWVBRP67DWXbkAHRF+W4HwQrb9zbQxv0zxw9ZQtSgxYSPdzgu+LF0XNvoXr2J/H8j8LxzgLB
bNMmaCV7lcnw1DG+Ey8NBq0nb4HE2/vAQwbfu6JsQtDkKmB8KutwOcQYFhg9eyvNIXuSJc76TbIm
dX5zX4lXF5zmNpLAIgBFVFvk8bpPac7f5pBvKVWdfMONZOnH3LdVvYS1U+TNPRAfvLYiiWfDHQkZ
g6c6WhxwO78l00KTn8hhL8ao78WzyKAqDgafeOnaYhZRD6HoT5d/m+lrWlxI5yCtSDd2vwSZz9t2
LCXTU9u3D5n1uYGJXP6KyRS0mJCXxAdAYwh+IquAAY4nJOrVd9UqTK1rMWFWrC372kXhzJx/5YxY
oZXhie9y100DpHn/jGT51g4C/jN1vXsI4T2N8/Qo6/Hct9MTGa58NdEzv6YhgJ4LX/mr5S6vfYLT
KMB1T1SC2tkWyc40/Jtj9M6GSc/+KnmSjo2bkJ/KrkFg2YRNO9uKWp5nI6Dqiyor+9gzPhWf3AQo
CBpK5HuSsAMTK6AvvQ/dzKM9DlM+hxTVEDW9k4AcAXCTcybtz5eH/H3XtvXKaJRxi3Smojg03vTF
Jf7nyeufOoB4gMHJD5e/8b7N2PprAxihNR5ly+JQkiEDd4wRpIzIFsjvnfb/Tfv5z1jbgV63yBT2
wKVly5dkhG3eAJS5ytNQV87vgNnsU429tvPidUCXQQ0CBQIdaI1IxHm2A9nNdxBIlumRZFn+3QP5
BMlEs9eDfuoxad2OrPeS7/4ItZwDbi/wZ8rwdo2q41qiKC1J6REcY/6Qjv7SHLp1BukDOcEjaDm5
q/zQwQ0Qi0RHrBQcNTBhcyBdoZB4KsGZ/Fp5FbjCPJl8GfndwPLDNObI4QbXqZ4PzeSn9ACy0PrP
mlb8m7NkNrA8Sdd/Xd2mhICjRUGX47P3lAOyAmXHem0eCzLZBSqgRsAzAdUD8PvAKlGf2AQMejgD
tkpuUoKXvU9OzlzwLFLc5odFO1oUfNCgf1rz1gUIO5lycrRRIe4eobQ1/KogFpYdAZQFcrXmlUtj
x6+hdes1/gLSLe1ASGtFIvqvy1Ry8iwmZ2V3nW3nE3iaPPHCGiWUy91C0urDyki7HOUM6LMCg7yD
hF7ECtIsEYe8OjLlGwXIGpnSlp+ToetAhHIsWaQf/aZz1W/o7OX2U7+iugSiKrVLcdIpxns39YAu
C7BPPRbQFTiCK70GB0xB4D+xBpy2A9jVlftAWw+8aPC/wfsNPcGH7Fu5ktx+5H6TFOG6kKSMgGTj
8x2InQLKS2W+2EgomFLrUPQc/6E94FugIPKMkbDwpfRPa+1XtxZ2YhM2F0Na1H8SZ/NoGUhPhaWd
1ewRsB/mn3mVTuWJOwDfIPEUfCt6YDS3+4jNvgjyOOmbTZEmsxqvWUMnbahVHkm3CO8DmTz+JUgd
b4XdZXgRXChEvgFLl8uvGZmNnwBJ7G8ylfYfV5TetJFVZRRE6W4ALAhLQ/4MGqDHD8MmxXdOgwQy
8HNvI5EdlHBC5Q+RoT7qdRnmpP1TAecW/F4LkBQjVYA5HPqLpP3JpQOm00+6GTzDZV77U9rgzfJG
zqT/QtjYVs8VYyvohV4DcPhhCoAGum9BLfVCXrswoIE6zi+PehOLrMyHAFk5A9oTVoGsf4JSLO9d
yCqq+zaYAG/MsVWvYuDf++QAQ6e3yC1Zvjc0W35VkF8r7lpPtXM00Tkbbywb3MQTFBkq69lSzgZK
ams4X45BS8NgAoMp6hrBxxc65iDwrh5oP0WpFHCmlg8Bo3nln6ol79V5TGvvR+lQ9uhPw2SdbUUA
DfT4zF/S3mJf1qVhyed5DoDrAjNw+DAsfidv/bS3URHgVEh7oe2Q2NDwF9y+H9axzL8CulgVB6QA
tvlD6W9CNa7o6uWztNuheyQC6iYHF6rPX7vGcvHEVgqIHjnztFhPFXDOI948J05PzFLVCOUfghFc
uAtWWe96WBzkUPjizhVJg21F238EoSz4J/GzTkWjDxGro7DLLgY8vXlOgM0hUW7X+DnDJq069sRl
yLOAjuJHe9k0VyJ/KvzxeQShJM8BL1RB14Twxgpk9mDoOGY/K2UowGQkwPH26IZyJgQS0tvsoQcH
/Un2IrBPgF96KNFK8/WfHoMJCrRwpXUQ9RB4odc6gX9qXZTh2rZD20MvoNx88BbAHCKKR2QnJGUd
fFbdOPyYgmVuQc1yQV9FwEslaNFIoT867kD/YByGPp7SigZHlipwmWpgxtfIxYtuAsSUB3Zm2AVF
kf+D4AUWs9dbvI88INkZKA5NDvpUCr219jwFVj0B4wbp3A1EPVtrPNlgt+Qxc+re+2ClYzt94oXw
v2EhgN0BoynVvUKqdBqB0DgnH7GD7cjtiBSKKhqAMQ3ioCgpish9bC+j3O8dNwLcL0/uBkc56amx
FU64Nb7ySjKJ3zhjUemPBIz0BOQniIw6x9ovpTrgqb753K1B40eldCg5ZXYzcUTIGrwXl5bJCSu4
6IewwHOBBfRvw6cxLm0g0Y8JlJ1GBGSIpq1RNzmsL7FYiOEPHLbvD1aReN+I7226HWQoPo9YTV7z
jRj/CEXQ1Xqax2VkN7NSdQOsIeiUhwZUzO5mKd12egBOCmSr1E5HFg8YFnJEFXezPPsTaYe7oF2z
FAA5Wt2zwlmSeGKAb59TgIWbJ3dIWvvVTdQcoYQaepQFr8HHqrxAORuyXX1xkjT3ESpE7TvHaRrk
8OymLu7LiaTKObldU7c3pAPO8naacW8osJ5RrDwhaBRc3kBqDR4NPlmqRjQotzoL0fsQIecNEIGr
xeYGS+pG1LIUh3UtQev/qqasSF/cMmlaN8wa3xXxtEIjOALom9fnxkkkcp+AUc+jKVOAuEkItvxB
tRpIZ3hSafMXlpXNsz2k5e/OHhDka0o9/m1UwfCqEBnam0UhkN4UBR6OAarEU1T9oOZiAFkuqET7
yc2CInl1s2Kt4sXprGUOhz7P0+dBAM14OwEUWMbYbWJ17gq58JgKNHiL+S/7By4CcgumKE9jBpmj
X6KWS4v3OrClg6ie7a0wDWiIPsqkx8SJpu3o4wQpXCJ/2alVl3Fgr/Xn2W2D5iSgYZTeukBtXgUY
wM5t2zO+uexZG5TLtx4XRz8V412aWEGUJLn3NPdgVuxsD9+7ucQntGMXw/VoPdqJOLICR8kKaO0X
WjR7Smnv3imgde24tWStZTtLmR/7VfTItcBF9RwPhcBdYu5PpbtzNHp3D43PaOeuJGNDkXm+OPJ0
fAV+pDtwYV31soLGtXOXdAC0zZxcHgHoLM4Bdf6UvUNiSEntidsbRkl/FC1tr4RgARVHqx2zMx6i
y2imHb2hADpGl6f53ZOMHeiCEaCOSSdXRBwH37VugB4XwODNzsnbTtpCVcvpuu9oFpsTuZbr1AqU
d3v+YbGKRytR7YGJ5ia7LvcaP0azWQEGaqOCWhw9wIpDf8qro7eO/XUeoasltB2Hatu6yGNdJ8OZ
FmXZjKAyVlNzlWo4+q+ZqxpbXLPxRL4wrh5BULsBqucGw/SwdOnO3Y3BI5hmtG6GWyna9PK41iQ5
ZdQtAHlke2whQ+v/eQm0cHvvpguChl3nP4QAODxEcGV7t/am9rfb/Ldxz20GFEVuDjGD1YYtqsAV
TceK4iqNXBto378/kKveswmZxTGhVDymsKNHIoXcuUk1dX9zwrfdFxOE58G9PNpesJLQt9umCcm6
pcdc9jLTB7ZA8uYDRbDgfEVXcYRklotlPPUOyg/6ndYN4UgnRyYpanpqhgOiIn0dBXRofjS+N4Qu
c7Dbu/wL3r3MwgRoLoytCkXdJWZYNeLDKtwmXEh9lul4m/n8Q7vuAaRMI6UtQCXtJhxtLXGssGcE
HQFFznnP94Q6DVFVf/abpFhEg6XtOLbBB6Hks/KRrThPIFBfqd6CodJceVkCXFAWjjjOG1nazdwl
JF6984xhmAf9jW+uM+77QDGBEjb30BZMTqRPHlCsBDRs0uSHxG12wuq7L3E2wK5/26ywxhHwIsQM
5eY3btHeu2tc8/x7JpuboRlx6qx+XbYt05c0524sQRq+OXfZBzdB8L1P/LsOp4zeVzHl+VFm49Pl
Lxk8RX/yc7zZTVO1/SYoZYMPjlhFkaUQoxh9773P9GM0V58S4HKRQYBP1O5z2YKUXbaRauzzuspj
sTz4PdvZIrz7ho0J2lzoTVDxRdIK2YOenlQrtpk0UjL/MCT8COL9Yz4554kEzwUTny6PncEzdZGG
NKMi6WrsFIC8A1WeNHi8DmtCPHa+/AGTaWuu70gsGFBsIzEh4kcGbrc9bRKUS4eH/6a/zdz6mmc5
DJy+nLfYIVRdSWK7YX48g/d9k6Rkeb78M0w2prm/Q5zWahxYM7Lp6+LGJji9AFITzE5cQDd1Plz+
jGE69Nc/iBWlqJa2klikrh9a3GkOLEv3oKKGQKm/+9W4r7UrVWHByrrhBBkC60Mq5+xl8QaB4iM/
P133KzTXp0hwG3oblQyNXVSfWmfoojST3TW5qHagv/SNwndVi81OLCc/AoxqDGky7dV6m4ZIc3Rp
WetUNG56dJGnd8txJ66mcJhUIUELwiF5CKks8+/XjZPm6/nYCN/zsPyWCe7Kv7S8leWjoDlPd9Z3
kzlp6/vquW6ZOzgmFWldPDG8Ix27PmdXToTm2lk9WEQlmIg0Ic79uixJNI9z9XJ5cN5/2sc8aw6d
JxMgym5nfcHtbJFCkXgsSH8EHx0E6ljYdm+Xx37CuUOAdV5A//DkNaWEQ3q4jXNZZJfcEzs/1RDF
dK2HwU/4UBZ1Erd9Wd4TJtzHVaQ8Tl1w4SrHU5Ez4fHo8i832KD+9ucNFE+9jUXiJYfrr6xITl3W
zg8Q+ZcHXPdeVdNkB/rrnwi6tJyyFoQ4kdfHybHBQxuWvcBviJi69IPNkD47KFgH3grJzYyLV6SX
pe7Bte16Z600DdT2/7drZVtwm1p9Equ5PKNysA1XhYvgwc5DvFX+uDwbBh/S4ZX9JAPHWsokXle7
Oloc7NaKufnO+mv6CVoIsNnkrYvCXI+SeyCctMnTChpN5OAC8dQtU7azwzT9Ci0SJIQkk1N5JG6H
IolIDYkbYGLSK1vXIgFSLqBxgGekGIrV7AkFMfzGTfhekbfJkrRAYDd9jn1KBTtFIuRBud7wsHpJ
/qh6lG1dN8na8s5wA42CNkwyq9ziYxL49o2sk37HTg2DrytB8CwLBraFYYvUWawosVFYkvLjVX3X
xSCCoPPZHCA2FYjGryOTw02ayz0hQsPg61oQ6+p2a4I3SGQF0upcu5M4O1M2n7OhuHId0Qvh3Q55
0o6XJ5sP4KggpvzWS1e85VweH4OL6aXwgs1zNuQyie1B0YPbF2dkh9wM0vo9QD1sZ4oN23a9Et7L
8OCaKRXg7X6MGm88EkFv8y4/5/V0xKkLmMz6FMhpZ1dtsijNnctyVmNa4Te1U+MclA1OCie2t/Nj
DKudXhUPyW+LlyVaT63gpuXjZ56VWVyi4FvhqTyCTseeUIfpd2iuDVZZ1aVeippXJ0Wu0UwJ3kGy
PSSm6XdoXg1/KPM5FUns0vxH0zY5IGL9t4nSk+/Knw3U2a8yMa6Lgcz1UCMjEBEKZhC8pgXP75ue
9zcWDrqxLez0ukshrguB1FnSBShSC+JEdjLifZedF8ioRqK0rB3Ten/QuI60KQgPkEW9kLiexEcH
qRQ4rOXf8PiGYpUEL1MpQFCXHdP0JW35tl1WMsLsJJ5TPJN9B7VMpLclCgKqG4hp4cl4bgmOwXxG
PsrlL75vblyXC6m8dBn6UpHYR8rcL3Cim6eEq6uEKmyu64U0Vut2FAWJMcnmAPrYdnNwsqzbOd++
fwXBddkI6lVitWiN1p38E17+UVs8l0jrmObzQJBk4BfVya+WnRX9/aDJdQUJrFMUuTltgA2vgPx0
Qoujbc39eU4JwCDprjiV6TtaAMBVO+sKz/EOeLyEd94kZFMPOfZ05wb+/eWLB1oIcFByOSUl2k+d
BzLfg5bWsY+XjcnQtC4qUeAVOrORMnsQKdZ0vESLkFVXEd5sritKDEhil0j89g5+9mKpk2p/UXll
vzd3fLNrLlTZI3ULTXvuZ0s9ju3Zum6zwHXCpeN3RZMELIj9zBuOlecEUTZC1amc5+uukrmOwmlX
GItT+EE8lrN/8Cp/jca19U+X59QQIHQtCZzhlPJQeRbPQYsNyDBAkLAK1u7L5eYN1q6DcJBmU/Cq
XZBaxCDFpopTjezdbq2OstvDHZms0vl7dpsymILKUbBKWsWjXUUOOE2lM+3EBdMAaf5K5tGtCZ29
A9SFgAT5OuH65fLYGFYDPcuz4i0YQTk6nnALmYvY1VgTrnjqY1LY4WTtSf4YxkdP9EyF1ZDcwg+g
4oR0qCjostCz944q76fW21yXlXCxdUJyytb8hAStO3BU4qTgn9z0j+8efVbGaUnAlU0Obr33DGUw
Kl1vAgKO1J86pO0H3YRMuvW2o0VU9c5dtu5FI8Os64ITzuiWpSXxCb/keEJ7Un67M+umzm/T9CYY
tWPgNlaP8ar7L2wSkY+ED/IBO9vDZasytb/9orftB2MxezZ6DglEFNH4SHzjUaOQ27XuFbCbLErb
i6OQQq6TwifaZblNaXKAx50AYt+pNjD4ha41ISxWpWWGEUqpfVsVC2rM/ci3u4duqY6tfaVj67oT
dQ7VmX6bYpWsBw8Kl6uzM8Wm8dGWYCq8ruoToBRa+6Etfi1uGtL6x+XpNRimLjVRt22JJEC03dkQ
XcKlhsh3ht1gODp5B7u3anAsix9QdncDDzsmOLzVLP3AxuzP5c4bBkZXnOC8mpakRuf7/FM5fp/q
R149Xdf09qvemH3tDZMcezQtGOrYgy9+8GlS3y63bRpzzWV71x5Xe9m6rV76kYcKVSmXWzaYup5o
NUsczJHtgWDQ/jOtX5ECeVPXR99djhxE0MvfMM2r5q0rzyYnt2Dna1ffCvfMnd++Vx1S+/ly+6ZJ
dbSRH4mfWz5+gz2r0CNPqn4UUOq53Lhp6LXVdwo4hd5ej8Y9ES2o2112TNHUsOaj3M5XlnDseyTN
xa1YCudERZf+vtxtw5jomVUZCuZmVmHMp/JbITeGexO5fCfNw9T4dl56Y+pQDgEYvMKA86VmIQ28
G+jI3Rb1nrmb2t+M9U37KQpwfGR1e4fGf2n4bWUNB8vd00A1Na75qWN1FbY28KXEqpAx+22t43x0
4uuGffvom56vjVAecsCxmS3Gn7iF+EcyQOLyXn6+rv3NmN6074NDO8iggysREM0p5GeQAVzsXe4b
TFJPLysbmzvBhHF32jsC0KX6fbnXpnY1B0X5hVOiFHFbrvunobHBEbF3BtzUtOaedMCDR16g6dIK
HgQkN3vaXmnlmoMOE/AyKATCvtL90uEBhfXHMdhLoNkM4r+lSRA7+3sig3FaUFO+TST9MhZ+WBZH
3lY7AdfUuOafQBOOyGNqPex679IKlSKoV6n2bioNI65nkEno/rF+gfMHdvlFVpYMezHv7C1MHdd8
c6QswzkBHffVpyCQZyUfEue6ZFNsPv8e8s4ngMBkaJx6+alYvhT57Zr48WUTN/V8G603jtlnQ4cK
sBq7ou0MOJ0TFBjN3o4lmoZcW0AFKjYzytF4WRVnNcmjw/Zc3rA2u5prDih6xAMems7ol6xiqHHK
wt5/5q19uDwwhjs0PVNsrgoxcgcf8In1UDBc0uHI1KgOFSFlPoSsyX/61vxy+WOmWdBcNpV4hant
PIg9KANESTVnIZf+dAryZe9haXPQdxxXzxub1qqZRQPB47I7+hxJuNV4YMG3XPxYGisUg4rkdfdo
et6Yyribl2sOe53bm5n5YZoh03+GKObp8mgZ9n66RERPu4T2LANwzf9QcnXD5o9z/7Wufsz2eL78
CcOE6Hlinlv60LLBJ/rshq1fZvpcV3uHcINl0e2bb1zOU8joDgjarhdyy8mXhoA31vws5HSwhijP
Hy7/BIOH6NlhBaoAixlqaYdJ/PDBWtmcO8ORvNxbCkwf0Lwbj3zYXgqPHcoJlaJW8LhCMUes3nNb
tzt+YQgguiAEsEPlYBMRxGVaqA8qKYaPo1p3EjVMc6wtwR7gFV4u8KCEuqRmPLSkY3ncLjZXBzvI
+D/XTYPm2ngEbaAvLzgqWpb+JJWXndmSOqFVkvWIHtQfL3/HYFV6Opg/F5bvV5THsvW+5xD1O2XQ
/Y0m1NLYI2raXCuZ73pq71zuGXxQzw/L1qn2XaZ4rOrynGbsF5/Xrykgjqs7Pwa5vXfpY5gkXQki
B5oPtU61Hy+DqCPJUf3rV5DrXSZsVi+PnMHI/pMk1syTQsGUHwcoeLh1/cC9KRtUuF/X+vbD3ng7
sE0iQfWDF1v+Yj2ypFDjuS2C4LrcGa5rPnRUzgCuUu9AuiHKiIfMZueEYrHrlnBHc3LP6no78As3
drxuPFooW7xtViJ+Xzc42iouiy4HEJyzmBc2nW+tRq248qRSiR0zNc2t5uO1pYAcX2YW1846HFL8
decDe/R6ufsmn9N82+mFUEAesXgp7NOSfJV1fSd9drBWekeldz+x7Dob1fO8UOFc/4+za+uNk4e2
vwiJizHwysxkMmnSS9omM32xviYtF2MMGGPg1581PTpS6obhaB6qShPJxpe9vb299lqOpircZRq0
DuCmO/OHu78vD2Nhkmxwlxc2o1LQNNgRVozJTVzrenzAzbiiK5524aSw8V0aGTJT+QHZqTI6uFS8
+NG894T3KXDmlTEsdXH+/Y2Z6djr4jJ3yC72Wcxu3UF395NXOY+z7wefKLiEyEpo8K7nI5GNeKBD
jlyf09THOOAMdcNtHXY3ioG4fDtqP7l3dBs7Wxdl2Csdvo9uRI/WJs7mjAlRDfKoch/SJwCCPoMg
DYX9EYNWeRDro2ua9rYlfbkXtKb3rFdrD+9nN/VP2Ii+rS2eMxNPLiCGx0hlM24feJqooUXgzsk1
/hEl3daFsq3C0RuFL49x7oOTQIbBN7cR3loO7/3vpzYKAmTaXV3wrD52hDYfJXCiJ8myT22XrKmj
v7vzMIDzPnmz83xI5U0hqJ2eaDT4O9+rAPqfIaYBIH46ctSjXjbSd30NurE2uIAc1pw30Nihc8jv
JEe1r+9F5Q4UBUddQAkBkLRNXg8rOe33dzm14Q+ofQbBwKiapxh09ltajVkqeBujwDvKbucmua01
WIQvD+1d/4OhnX9/O4OtQSY0lOIJRAsOsjeTfJkzD1wG1zVvHWE5NRoP5EQegzAKtjSfnAcS86sE
cfDx1hHGm1l4yRjXR2aCPthMuZvQL7MzhG4qYpTYXzkIywcwx+UEepL+EziEii3Kror7oaVX5UYw
CMvKUSfGKy51/WRKlm2hJRo4H6IkEOKaKIJQG//AQbeQQV1PHMHh8toim7GpPP54eXkX7M+GP/gj
VITnMfCetFe1d1MQK/2I3QtMHSNerJ7mIk9uLne1sFFjy9TP2jJhyyr3SUd8/OByR3Sbhg39GuZo
aSiWjUNaKaxyzy2fSEfDD6zXYKzxi2BoTmPlM4UHAhlfaRU2OIJWQeDXoM2AY2TsE69E/eRTd+15
5k98+O+5QW10BEgUIcPcGPceRQX9J+GAmuPWK50k+JRTHpPfUMIdw3kPgMmknzXKzIPw1veJ+kkx
A06y0RCern4zFo0zwGttwsl3CMzgpKVlnk+oEPKN/AJm6mRE2qodmPawHtCD/CpA4Nh8C1BMS4a0
mIOmu/NHhODXHVc2LCMWuiOTTpqHNkD5gAK7yROkA64qAoadWM6kAI3TVPWt9+QGNNhr1Vb0WJVi
9o6XN/C7SSC0b3kRA3jegNKe5F55cbMxpGhSk+Sf4tqd01byYcvn+Dag4aF3xelyl0s2Y7kWVZAx
p07ZHmXStp9Yq8KHCWwW28utLxzv/0A0mOIBmFP8pykOSvIRsEOTIfhrvWCDN+/2mowWoTZSA8yt
Cjo6WfTUhIlzk3nG3WFjDocMGZYV17I0EMu1ZLKJm4rS5mGgIJIa6vyXwBsneOi7diWMXDjRbWCG
m6hOEai5P01IyqbxrN2jAqkbiGaMPrDQae76KIxX1mVh1aPzMN8c6RCrnYh0ESR7o+nz27CuI/q1
VG0zXhczROeO33Tghm7GTRA0D8j4uiBhE33+zQE5zpqg9oKlRFbQ4KGeyMhIwz0yUDXzgXwo3GjY
gd+rv4WyIc6Z5kMz1Syde7/aX97MS5NmWb+OBau9MfKe2vqDjLPnqR5/Xm55aXdZdh8GYppFgBtE
2ybQIHDiEZVIEvLmYD9+vdzF0sfbdg7tqUrViIN814vL3zKIqf7S9qpbO1IWOrDxG6xuSlxPMv+p
DSYfyBmhcDI4Ii9XIt6l9s+B95sdVdAYimJj3RzPNK3+NvIAwfoKoQ8iVgxwqQPLxFGGwswoh/l/
owekBOmNqeY5vTz/C0tMrdiBlqaOBATlj0xCihPsArh+JHzOu12O43Wlk4WrKLWZCXkLrh+fd+ph
EtRNW1AHpiAa93c8CPReeWW9JawbUzUKiNV53jNw2mtqCAsWaSM+ZipA6jV0zdG0Hv/G6kQ8FG5z
h9Plc43asdQwPNJMjh5ANFWDxOHytC4tmuUHwHnFSIt3pifZC0N3nBQe33VjF6/Y/ELIZ/Pt6DLx
I2qK6KntgufMuL8l6rxvRC3vI/Btr+y8pb1hmT9rReL2BbyxwT1uAzxvAkqqpLlrMrI2jvfRjITa
pDuZ66oR5E/TE3dVu23x0MQ8UNDL8wbgReSlk+//Mm5wB2LSp77CVbJmYLS6apVs1EhBZO1mvUKG
BACPcFMElefs8taAs+q6DiznQEDClRiSwIHGDSrJsPlBFBa5wl95rFkyrNByDhMycF1psLuDSYOT
UTggUUn8aZc44Ycx0jNgrRJkiB47ISq8i2JoLFwe2cLesHVMfBB8DoPP6uM0OeITSOJkmTY6Rkm5
AYvLlWGzLWWCq5+nkzJojpqDWa+lbXYok2ZcqXdYMNLw/Psb1y2kFqjDVuoBeT4CEBskL9q07oq1
HPt5ld+5zNj4kpZmTcTBVvggeUNSXjWfM89lWyjbn6TM+Y2ZQ7Cb6rUb7dJw/L+H4/puy3owuh+T
uq0/dXHevJRtHe8uL/jSYCxnQMCIW7raVw+qMDeEQIHb+PooKv+5QNwxKRQOj81aGmlpd1lRQRHn
DpOQNTlOoLr+pKHUmcaNcD+IQK3hohZmy0aklGMN+q3elUc/BIdAOrv6kOdsLa+81Lpl+ADplNlc
NvLoOkW8UZo5t4E3rX37gve3MSnIuEhumkk96B4kF36Xv7alvMv8/phk+VVPaAhQrcgA1J+zCfOh
fdB1KLemg1aKX3bRrcP5WrS8NEvn5X9jgBOjSe2U8L9Fo/SNrsZqe3ZVlzfsUuPn39803g5tx0nv
i486KF7JNIPfWrsrN7sFY7BZjXCZb2fSRtO9inpgMDuqbjMjXmSW1WlQ9Xma1CN4VM6hxeXBLHVo
2bZPYvTUTEhGmvhxHnibQkInSeMJqNVmpN+SWQzbcF67fS91Zxm7DvMx9yJk16lfvE5SpTLOP1E0
j8vTHXPEthvXHrrPJ9U7TtJmPRISFekRsFUfz1EZS+otm/kj/OWdzv3nEv9fnsCFMNDGsXh4lRJR
AOdISq/aVBNHOCZJ6iTxqW3CamMgiX5zViXwMxSHXO5zYQfaiBbpJEXN+r57+OMutcENPYyjm8uN
L8ybjWYBp0ff+FUNaktZJCmePvG4rYAhzxrow/cQe0Y65nJPC5vBBrVkQe6B7T6Z7qfO6TeyMmDr
z19dWb2wsf9aY2dUhPy4ri/LI7S97IYzhvSI4on78EyC2on4iVB/L0n5ycw92HOTfKWzpSm0PIQb
IBXeTkw9iIaBF7aiv1SYNamr2/a2T1w8W1VrKdqlrWDdB7TuxqkQAp7OLWRKwI911wxK7a+bNcs7
MD6AHarHCrVEh9gLdXFzTj2cDVaygG7chjye9/bl3pbGYjkHUKs23pghrPlzMLS63ppWr1XTLDVu
nfyy7OuxRdbh48R98PcmIOTOczzvXP70hYPzH7QLzceQMIq4oojanUczSBO6uoM7Q9FuihoY7+m6
js629ObwkQQahQbaxQ8uyrU3FFb/f6d04ZaPl/tYCJJsjIvMkpir9jxV9ZSllNfDliZOnTZ+X2yv
6+I8j2+GwTxmun5wugchG1oBy2jOOf8he2ohTLl2hznbwDsngG/Z/NS1nslmt3tg1eADLCLzWtwJ
M3u4542q8trvvppLvFuDNd6wMc1URsoXt83c/slBNWjLQNcclN0OuvGRsynZiKz+deM/79I346cO
DyfQp4qPZuqbXVuQX1lQNzvU9f+63MHCdrdxMlHQ4snGSeqjwkUUsKu+K37VY7gGEF3a75ZjkG6N
HHTl1UdwRbgpHoNedO6634YZt+uxafTKRWrhhLB5lJjLlelLVR/deDiOyN9uknnkBZRQKWugQcAf
q4KBYLzKm3mNZnBp5ixHMbcFlpwjwg57V93FE2NzipCsXcsNLF2tbewMj6aoRh0nQvikfkFJ7TEv
6QdX1f6DNmZC6hh37WgKH0PPG2+jAsmRq7aEDavhSdU60DsRH2PkXlICSpEUOJ4VY1uYNRtSYyiU
DCpUsR3xXph86UGh46QhsGD59rqPtxxG2DZZD3qx+jhUdbgteC5vY151KwHVQhBnEyV1UMR2UTNX
AzEoNZgE5wwpw/j1fM6d00R5l2z+hAiSuFfGcH90bd56gMzzky7o6iP382Ljm1k8VFG1xvu9NCAr
LGh7PyxnkSX3cZS8qsr9rcdsemFTW2xJPVf7MgZtFjhgM9R6dHTFWpf2gOUU8twLR7en/DgUrPsh
IbjSpzIPg9vLW2DhWPqT6XszYyqJDcQj6vyjyatv52hRalXdO5l/FZkPoX8M9k0HcdXV8cAK7DHl
qQfICno/gW2RN1d9vs2k5LsaV1BH5x/xpvpdTU2zg/RyfwByPD5e14MVG0SG9jGTUhydwAuK55YM
Jvs5uSob75lWjHy+rptz1PtmmqbCQDFHdbhYDZBDABCsg1BGKMOtV/Pm9+U+FraSzasE4Q4HBOya
HyFWw+9M7LEDnV1oyV3XvBUZQBsoA2ttjXOFuyQ5AG5bVN+BaQzD69yVzakkHCUqD2UNHwHQiKEM
AUKiBLfpy1+/YNyuZdyqDpnEC0N7d86YZQV7MNDduCHI1O6RvP/cB1W3Of+pBlPXdbZngwxbXoCm
q4jEscwV9MKdpkqBZUE6mFZrIfSCef+DKgwn1uPz+REycXzrOWX3C6llkOJ2pr9yV1lHeyQJTihE
fsehM2H2PXYHty02ogqz6MvlpXl/EKGNHlRxBbGUuKyO7Hxh8nX3gKhFPJBp9dJ8PvD+DWpDG0Ao
BWRnGtAEHpGzVttiRtXxhlaq/BlHkIZy29ldq3573wah4fS3nfMADPn9OIpjNYTBxngzVj5rYnq6
bqrOA3zjRkBGG/nxQKujO7ZxlkIsakibqHI2nXTEr8t9LA3BsvOIZrqr6kkcwUj+CDjqvA9g+Ssx
/NJKnDt9M4Ci7XWfQ8PleNbv5HwOthNehA81TqYmCtbqKJaGYBm7bEdNQaJQH8dyeOWEpdF4VaU9
CW2oYINoMKtMUh5HOukbwHrlwWUTEL2IC66KOSHG+vcc1QXK+VWUw280nj/gmFB02PBJrLE3Ltmb
ZdEulxVILKIKWMpQQTqoC07NDKWNsWnrlVN1YQFsrCBqx3JRuBX2qRi/dxx6UBrXxJUEy8IzZWij
BYu57ErwyOGlEA47pnIPPbQm7eeu3Y9U+Lv5fEcgBLp1o9r0IfZXLq68hSNF+PfqzNCZAhftiIAt
CPtt7rEIgrNKRHUKPJa4cv4sO/dxkjd1z/iRR6b9ynNauJsaRSjuzWUbP0c37zhEGzjozJ0Ova6W
R085Lypy8g1AccdzZup8P5RzwdM8aK6D14Y2jtCnXlyXuVsdDfGC7QzSYOjuTU6XAtndrHjGpR1n
mbwCo0EcVgTQlQCJ0dT3++o5aho5bS/P2ILR2Kg+6RIdBVSerx5dj4S/7JpbGYfeLUS/zNo1d6kT
y/KnyNRqFiT/6OphTJnvsj1zXbOJSL2ms7LUhWX8MnbnNqjhgP0hQeo9jO77nkx7b26y3eWZWlgJ
G84H8ndaBHjNPVbIROxrXMpVodawgkuNnzf0m/Mjow4hPWiujoWuT7GJzKeEd8nTdV9umbYE82kS
BDUco1PeQhNRbsM20ivTsjDx/0D3eCRKFuCiEY7IUHC/2pYN35WZU67s0Pcj3NCG64lYx8gzo0oi
HumBQJHNnBNLcmRPrIeeV6hvs66+g1ueVi4EC2e5Dd8TYMZJkFHFKVvHv8zc8bRp3GyLQpcq1WG3
4goXUj+hjeJjHufcqQ0sDyGDHgGojCWU2ApgmJ7aTN7PHLED3kAA6e3uo55fVbJPQpuICap2pafQ
yVH17bAxpec+VW5ZxhsI8w1r77rnrfWOI7ZpmERDoVZdBeKogLX7Y45BNag7L4jbtMvJ57Ycy9vL
u3tpA1qWD22EoOjx76NKZr5REE3ZmqShP0vIV16JLQttgJ9EYcj/2ue5SCDqy8fx/ErEZqd6cBIl
/gudCIhFOThp3uagek8UX3lTXPAMNoFT6OSVNyC/eoyIxyABrUGrDTHAgjxenr6l9i3n4PZOCAN2
cCSXhTzMdMhOJAzC/y63vmC8NvJPQftWmgzJtPP7eNvkkDqOX/vOTEBxFy+lepkK/lq1BT1c7m9p
NOdN8saPGh0AD+EgXhFuCAaQhtOG3VAjnXHFOSx1cP79TQcSQDsCuUpxjPtuvBco2qw2edtHzfa6
AVjnfSAHPE0SZCNAw0r3YVa0t5FfrSTlFqzSBvRRaISGdG7wmMNGb4+qDeXtAHYJ7gOiFPhShCq2
SbuKyFyIxmwhvaTxGx6zsUb2vHr1z0jPYprZfoAJudPzUCbtpnHp2kG0NDjLD5DAo7VSE/+Y4bnV
0QD2TT7/IWqUPMob3xjPYw8jLrJus8GbmddfJRdIQpuMQyqVVFqa5MDy0TzGQMXfQ17251XbwQYu
TLxwPEiUJwfhjVCe5n7wexzwFHC59fddp2/jFRKwIlMuJH8ZkDRIh26cASxBGSczQbayn98/TH0b
npD1WdRMyHicUHTaPFQguSIPOoEG9ZYMGkSJlcChs+Iql4ZjubK4gLY3JHb5C2UobRwMfZ0Kwjcg
SrrKV/o2SMHFrQlcVEH50ioDuWeNxNu4DQpUrax4l6URWO6rAd1GZ3KfngIMZucT/dUkWbuPh45c
2YPlv0hDAOh1Ag4YEXvFg6u+oU7wY8iuLNfzbSUmn3Fop1JevGS1DuVeVtA9v40artbO4vOX/hta
+DbvBiIIPlM3q16Qn3DvnELyL/Es15D2S/vVuqpkLdI14IWuXiQ25hdIjrK0OGdcGprl+1aVze6y
6S2NwvJWKNWrJwcXu5NociiMqkx78jAi7uPPV3VgoxB8L8vyOczLF7/tsl1NZPPoQtpmjUp1Yafa
HBuhrIHOEh09ge4mfoQahw/SyjE2P0DCNa118n704NvgA+q1QVSpxD2cX3nMRA/KYxvkeT63Jvqs
e/0xVg91Zr5cN2PnLfHmaHfqLkJB4JS/hF3o1mkxVEOeFmDmus4V2hAE4UA9Y/BI9eJPvvooDX2M
x3LaCEhB/yydwb1uZ9mkG6UJCComveDEXTztdlMy3iG3d5ViAwE/wd+TBMc3BhUt+UscFRD7VqOa
8XRcVMl1Ptz3/24/c0HHN1Y8OAUDf0E0pG+qXOgULCVrlvd+nODbOAIBhe+sEnlwkPP8XzaGjwhP
9yye9+Bp2ARJvHK2LjgSW2pJd2LQ/hDmLwzps69hjKqPKaNPzij7gzc2KxHdghux8QME7J9C5io8
AWHuiA0zPqF74IyS6xITvg0UaCtQRiBYrE4dSBYOwSj9l4RBo/W648iGCsTTFE4VLA+cYlgN2dTq
cy3kfoae7cqN4P0g1Pcsq46Zn+Mt3Slf6DCwYKugEffF8XD+5YmXxrH0DniuDKdtXKyhQBc2mA0g
cKsogIS6Rw8+j75lRV4epkkHkEGn7DQQfMkcoTbwKp9lIwc8SSvpEByGLYr71SaKQ9yx+lrHVxWe
+Z5l7kkMVYOo5eLFKzNUyPIBGQqqZXu67vMta6cQpKJ5BTZlr8Etd1slBarKAYhZK45dMg/rNB+c
Kee6xCnL8xLLgPLu343ftiuTv3AG2hgBxVgM1fGCv4RV6A27niNO20SZIgBCDuPaEiw4EhsrQKOR
R76m0SkwKLz0NsmEKzUHyV/eoqSN57MH/RcxI0WVrJjMwqzZSky1F8wtSthxP2dsilKZ9G27R+Vx
vFZasNSBFahL1UtkMXrE0aadgYUNe3OjM4et8VotLIyNGOiiBHoKRIrTCG2cQ9hWTbtBBhGEITHA
vpe37kJsYssx6ULk4Mgf+Yn0XXJ39l7E1xtgi+lOBgE4U/Pxv2KoPzjGuc5YbBwBaYZReXQIDlMn
n1QFEbo0SYZ4TdR9adIsU+fdFM6TO+PU7cNv3TnSZeCh+X/cDJY2smXsEeR4+hKUbC8k8fGyW4fP
UdI1zxXvwk3daHpzeWGWxmHZPE7ysTYTEacgCJ/h5P0Pojd0U5h5TZZ+wcHbvENtAovsOhy6CdQS
610fTuqW9iw8yFpSkyofaLqhLlezj++bi2cDCUTuDV7WjtmLH9QFlKWg8T4EgESv7OSl5s8n55u4
18fhVGup6ImMXvkpk3+q1ZOrpGAJ+Nj+bp1Qo2YZsuBQxH78Xak6uetZNUcrAcTSx9vHe9WOUjU+
PYisefJVkMEB52tyeu9vJe8foqGgRrTYhA1QLliEOwacUM53tR/0ZtyCumlc62hpFOff3yxBNmvt
guY+PBjmqDtauWOzqaqJrlEeLA3Esu2knTjCN5W9uMqVt1VcVZ9lhkr4qgeo+xqzg87p30MYzni5
yZvzF2BSVPtF0yrSt1AHHNoIL35lsGZ8S0OxzFv1k4vEYVG/KNf9r2Bt8gRp3W9BbvLnywN53015
Nt9Q5zq51rIrXvJSxHtCQWbFXPAsaCrVXgHWtjJhC2tuYwkM7iCod+vjE208ekeZG8JrkISylfYX
xmGjCTpZgx8uZ/TkR7r7MAldQphqyrZgiUHhDiD3KxedhQWxgQPKqSpSySQ8zcLP92rg3wbXLx9q
5VW7yyuyNFOWjYOiksRgQPUK8MRKiZiaNVOz7fMmbNdqqP8EzP9mlTwbOcAkc5rekdVpgvxJCiDV
wzRlqHSCvAqpwKmM29Xw50zHY+PnCFcUTcrHekhuS5SME5AfXjdUyxG4QJ+xQurwQL1J3vuzqfu0
Y/0qBmcBY+LZHEFFM4CHFUwrh8LI+YE0faWBy0Wh9daUDocCX2HAj5ohLBugPu9XczohhXuT481L
pGUs/DWSlKXtafkLMC/FMcbnPZgCz3axAR5LoWh5M4vk1Wk0WymiXNo7trsI8rnzSk5PI14CxtSj
2vnZdW65cgVYat5K4zmhgQciff1itC/nMk3GguofakbqZS1ttGBfNu5AOzyafUoA/WmiD9BDmrZ1
HWPaIjyxrriKhVHYHEKqd5vIbRg/tV4bbrO+/BZC7GJ71Za2dZ1aOmGliyk8QBui26meo8amKcTN
5dYXtpENP/AnJXItMTuUeJ8Qvbb71qi2vYmj+s4PtV7jkFhahfPvb07oIecOMixB/TJOTrMR0GI6
6NqVoG0toDd9eSxLy3D+/U0fYAUr55KE4amBSoLZerwE/AvVE/Pjde1bUYAKmjLPyi4+Gda429jL
CwcSyhP4qC63//6VCKW7f38/FVBIIMOMxEdJ1HdhQH3yHwA/1GzCaRRmG4Nl2N+0rnSmdJ7x3PSp
KetIr0Awl2bPsnRXBo4zgW/roIOIf6eDKUAzPXhijWDv/ajfiyxT1/CMQLu74SEDAeVGk6z/1lbi
USFA2JaJVDcOc5K1zPfCtrbxBmYsPHeenfNUKpMWRXMPGv5uNwl571Rte51p2tgCVehyqJNz2BlN
/wnc7zdeNq7BGZeGYAX+lSiDMpmH+BSUoburB/A05/DBqeGm36rWu+7d17MhBjEbKkGcSr6ocf4P
ZLRnEV6i7lDcFG0nh4mHoM+Kq7LTnk0xFCOnoBywGJzAPprvK7cN9lVP5LbyV58AF7axTSXU4C4g
BlOHp6kKkNip8q64w/WgXpP2W3Bk1HYCKG+iEbD1J5PMXzPi/agHf9PP7pUXMhtj0HaDkxVhQk9T
0gxb7UpciMPrKss8G1GgjOhCMc7kpAQUtaiLEjlUsa0Bv5am3rLw0ZFuTEq8aZlkEMFNoggTn1H5
yddELd/PRXs2FVAe9lzLKaQnrxSvNB6iWzOUO9bLO6WHHXWYn5Kyv3I4oXWvR3EDuLIdT77UCRhh
UtOQwPksPHfgr5f9/cJ82bxAKJPjkw/6+D+JbilrPEA0uAzQ645Dm/0ndkJVCKrpKQT74FnVJHPk
tjMOuXaCrDMdleVZV8aBfHGxVdNamupV+GF0VbrO+4f4p8rmmkOy9wBe1GYzsaTbJlys1foveFeb
9mcACSaEujW8ngBgY0h6kpLADF9Q84VbqmLXIba90DrT/WgoNa1xX+ADGCDaEYwjY5usCdksjcI6
s8GNCsJKQD4PPng5eN21W3A/fjlXoiYoW1wJS5Y6scyaaOGMKlHRoSUN2MFLvOqC3euVtUAge034
47IxLPhVm+rHpR2T3uhFh3NJn1vjnYSN7QP0xq9jWfaIZc4M/BhcNEN0QJruNyhZgjSn9dPlj1+w
5H+4flCjOdZCsWc947GyaPM+SDs9rVWIL83NeWXeBLaAdeg89A17HuM8/2Li0YXaUt9XKVIT85fr
hmAZs8gJSCMdEx+yRtYAmed0zHaeInxlipbGcJ66N2MgoGpmjV/i4lyS5z/rK0T2Wuqi2F0ewMI2
tel+ioabLIrxbAg9GaTOxJBVyYdAYIZuaA0m949e4SZ85Vq8NBrLrFtqkIPHY+4DbYs2hc7yD0oB
zcuTVatb2lKWaRMV+EWRxfGBo1hs48NZpV60Rt211Lhl0joAogzJmuyY+2G1rbopIJvKD+M1l7Ew
PTYwjpCubFyUQXxQ2nVvaOvzuxhMa1u8JK/FYQtDsIFxfk6KFthBFPpToK79Xnn7IXKmlc20NAAr
+FZxOJOeTf4DBtDjhY3V82dtOlNuxtGLv1/esUudWGYts9LLpmSODrI5+1SR1PvZM0Xax9G8vdzF
0iydu35jdXKGSltSGOcZOHX2qSly976Ju7XK+KXWz7+/aR2qr5wlBXOeEXA7h1lGH5CjCFdSQ0uz
YwXaGQc8DYRg0SE+n/+FbIu0YORb54G567rJsYxYdg4fhEL8VXTeJ2j6tSmeha68GwaW/VLf93PI
K4Q4z7iDuqahnszmauSCF1gmXPMSwnuldp7BxST2uijbGzdUXy/PzB+sxTvpXBv9Vmi814iCBPc4
2XBgJg8g4dR7RqPPphTQYvfFyUd5x4YyejNG7r43oLbKSwQ2c1ZlN6M31LtGdIfLn7OwFWywnKs4
au6HXLwm3PFTnBnjPjId2TnFKuxyqYt/DD4gzdgk/HUqS4+kbT98pBFpUQrlQeXu8jAWTihbjKoI
e8hddZl4Bbip5KkJ2BNOpnjLyBw8evlaSftSN5bNiz40PG5zepg4fRBdsAPhi4NqY3aaHbysXjcW
y/SZiLqwy+sGVYLMSzml8mni2jWp44xsm3f9vKYGueBk/kHMJVU59jOYsnwXsaAAeCOdBSKgy+P4
g8R5b6dbToD5OAZV4wYHwqKofCgSN/SzTRuB2AUOJzE5ffLdrC3khy6b2u5DltRsylPJI+BHtlUM
jaiftE1ENaUuquuhXMZ4ONAVQ1wavOVF8qgKdRwI9lqWnIHQX1f6FM3lWsnvUvOWE9GRIo3kmnwQ
UzB1W52PnZdmjr+mMLZgVTa8rkVBz+R6FfkQR05cgyy407P8pnRleJTOfEqClWV8dyA+tUGJQQew
QjXn426aPs31YQ6uSVihXWuCJuIO4IafzY5NXyLZQ0jhEKl4xYYWPtqenT5nEM1Aifsui/Lhs6yn
r0HPxxXk2btTfy6l/ftsjkYTQPy6GHei+cydW54/VvXjZZtZ+m7LVw4dc3FOoumG3MvwkenrFtGG
GjplzGo2x2ZHUUdTawD4q2B7+ZPfTa1jNiyf2Gld5ZDzMbsgKfUNdCfJZvQgR5LiAaq+qTLf3QZN
TT/zhgfbuknWpBSXVuE8hW8iJKiihOAZwBKzQHyVcaK2NKJk649kZZnPc/6P+8LArCjJGasYl0KJ
DlQHhSKpTqwI9dYj+XzXgzZxm4l2jWNyad1tVxlz4VJwZe9Y/FH1n+J8f3lxltq1nBw4xQPha8fs
alXsnbLZB1WxsqWW5t+yXx4op3MqNO2R3xRCk7pNdXW86rNtYKHWCeiPI2xXlJf/RmZnfBWuN/+8
3Pj7Hx7aKAqwP/DOyMnscImK1Y9w+hHH3y43/f50hzZwQp4rAkQLwGXd3woHVQ2vl9td+GQbMNFA
OhkFDe6w0+Wh17/KZDMPXy43vfTJlseJq2hktCJmV8430rlha1j29z+Z2khNpxkhABDCPEeIGfnP
Kvmu3WpzzTdT1/rmwh1aXCC52XV58TvSyZz2Cb/mrc6nNkAzx0O/VOWI70ZBipt/rrzbyx+94E7+
QWWC6NePu2zcZdVtrMWGFC+h+AB6gzqTu8td0Pc9lg3DrFTFi9Hg26XTbom586YTlCO1v/b0t7Sm
lkecuwivwD7ahyLyTVCa1A3GbTutafW9vxWpzd4kOTgNQxAMwOqTjWjGfZyscaYtfbnlB2k8eiJG
xngHujyev/r0F/X6lVhjaWEtRwii8HGCQonZ9c5DiGxD5TTbYvqcAJoDQe8Vb/v+3PzD2DQ6ea6T
yh92rorAyIYl7cx8nT39Q9bU6CFibYURkIaTz0j4mH3fR2at4v79yf+HoWnMMx8rCa/YkHlDA7Uf
8ngL8ceVXf/+/OP97u9AoMpppH3PmF0rPwzs2wx+a9U+iPgOz3zby4a11MV5ZG9ijQaVyUmoz369
+cKr/ZjUaULO+CNnE9T/w9mVNEeuMttfpAhACKGtVINdtnt2TxtFd9++GhCaEELo179TvfKn2+V6
UTuHF4gCMslMTp5zpV/m0iqdd/7FN6Cfxdougo+PizediTJdHkV9LUi7NPjGcum81soPkdtbWT6t
jTqqRt472V9xmn93PP+haKqdYJ0ocDoT1EoWNp9CcA7AkndFe5MkMfsPRRPy4SKe0b2yr8gJGpsp
ra4pJF2YvNycHz7i8JQLFn6NfyT1Y+t/lu3veTm+fnQurPwWvZewlTim4TNXAHN7t2ZEop3dXMOq
XfALW6KfANKHvhah26OxXLwLwylOi4Yuv26b/ObY8HJ0S3A+k/P4VAw8LZPHvPty29ibkHcM+7Kj
6Pnd8xaUUrYBd5TcyemmJ1rU1zcePwmWaooGDE/ju1K+6W+iGMS4W28vRU94i3HjpnymDVgT5/YR
5OxXvMCF/dxC6lhTdrk4H0aQcz/GwD6Oufzx+oJfGnqTtvp+KBYgKzA0AiYW5WmxtIfXh75wyLdA
ut4kUzj2FfayWHaWQo5yXe+Thd/yJIRn7o2FdjaJ0exBHdrOv030h+a/wYNz5fb+O7wWg59/00u/
q6HBtE558M8fbS7eBp/rXrIUrXIP1kOtSwXRfWW6by14MkHPsIoTpSJOhSZv26F7tyyQZX19FS9t
0Pn/L2YSVyxGAwdx+74f9wWY34Hqu3GDNoYcgMBtns97X8fmwMSw02di3Sq+zclt4XXLKvCq3Mxu
b1j9DAX0s4Za/K0z9CYaYmzSxppzISM+c9xfMQHHTQWi8GuVoktHd2PPAwt0Ep2zQajOp2u+O0uY
RPW713f0fED/W0L4DzdPshYxytCwZvBknIhrjnEijlU5PzYuv1JGu3BotkA5iLqVweAmZLOOI+xk
X6JJvn999peGPkdDL84jYn0owy64culEd30idtFSXFmYC6u+RcbxULrFAxSy9yGk6GgaDo92uZLf
X5r2xqA9jwX07M75vZyfTKR/rEl+Jc65NPT5/y9WhIAbAZJcuMy9OMz9RzX/e9tKb8xzPb94hzPG
pcnRqp/+Kr3dpQlvLtmo9jaQIQYm42Gs3truyrPRpYO9sUe+sLqVHg4f1E9BOnIEqosR3+VImzte
s+bT6+ty6ZhsjHOJ2zn3HtOf2OdcPUCwOuXDbfHHFvFGoxaloQmGM87hTuto7xL6lF8tBV2Y+hbi
VgmnVmYsWgrnekwV178qBWmaaGA3zn9jnYktGhuek/1keBJ9m67Jnk1XzPMcEvzFb23xbfFgVKCA
YdyHdDlQ27pUsjzrYmPxlj4fZlt9m2tZ71/f5QuHaatyF0G9pWMLKsi0R/tKugDhv6SD68h9ETXL
IcmB1D6+/qlLu7IxYOUIDR01bl9GJo1YcjR8yqbkpnYgFm2hb34Mo5BGiMbjsDnIRS9pVwS3ubUt
3M0PQWma836vEh1MX5h6vm1JNqY8FHW5nGkB9tIGJ78AHSbnIpvL9p/bxt/a8JlEhHnY2SyrtFvb
z0KiFb0TV6r0FzzcFtzWQZETjc1YFtd2e+QqqSH08PrMLw29CZhHsQbFGGBoZeO0jIPUmmvkEpeG
3hjvhBw5An0/jrz0KYiVdobf9KjLoq1unXKyKSBajCIghGX2bvYM7y8luxITXLBVfjasFzdgLEfH
7Syw3IV7dEIdZemPYqa7mRTX4uC/vyhF/LxoL74RTDMdAo8T2cqnkBUHE/4ay9MYf6bhkPbugVy7
Av5OdIm12ty7rpLryNVS/C4hsrRLQM9qiqLKXA8az5bF6x0AJjTtO5bNOfSq8eBxjTr00gHYXMxj
rjlrCX7jMAJD96G5sUyypXyD6nbfQBkXmZioM077u6Vlu9fN4YLv/A/hGyFlx3McrHC8c8nj6H5R
eS0Lu7AcW1QbCvoNxAEsnFAMZqC5ghCpolchN+dF/ct1tgW01c0Axe4C19log1+sC7O6tKmx049J
LLsot5kbu9SuIpuQ13OwP2TWiiu56wWD2erUeYVHwxZ43v1Zl1jG4TuFujl4pu/0Gl95Wbi0eOdP
v7CXxA51PqCraD9od2wYSSN7Ew6dgVzzf4eeYrIuTQnnXYUngQJQWFW3Jbvh+ce8mPQ0S7Yojyg9
MO9zA/ntK/nQpfXemLSq+RyaFSdpmtfnICfv2mYXL+gPNbfFXVuSN8MbsKtoRCvVeseidyS+G4sr
c79gYVtgW9xL0E7LSv9KukScOvSg7gcHYVk9ixv9zhbb5gZlm+B8HMFAfpR1nRVgPbjJP2yBbSIK
VVhWsKC50OkKBjQypkl0JSK9sK1bnFqZd0McddhWWj9Pycm5T6VH97v7/frcL5jQls6tTVitSY7A
Le8eTPA9vkmEhkVbXNqQkGBM4Of3FfShTTFmeanT5lot8tKibKyTgHV3GM6ZbiJ+JsFzFIYpmtmy
sPtx26psbLQg1hR+hPWjF5qj5t6SmxgGsC4bK43MEnio0+LV2aX9oNd96QE6fH3WF6xoy9NWjpCG
RasSwrYGVJv9XVt98eVtBYAtGGougNX055ukB3ZTPwp645w3QXKEqjK4L2HvSbgP6rd+eF9ecyoX
jvYWCqWdL21R5tM+D9AFPk/lVx6Sa2+fF07gFgqV6KIEXglmWYZFnYoFANWcijVVRaRSy8drJAgX
9pRu4uWaGZJ3srL7xPR3Me3vZ/Aa9J7cdoNu4VHtsAiyVPG07yJ7v9YiC8xNYHoWbeFReAyuvZ+x
QiyIH2iZ7/HweQXGfWlnN+apSi4qkRd2nzswtCdTNlfX8LSXht7Y52JUiBXBOc+t0imkiecsGHtz
5e6nFwKyP/9/efl3UW/ZioilolCOWJsqeizl3L1rE//keUszVrrnqafRDlyUUdbNEECv0aGdgkjd
3LbnW6BHUijamxwmZ+k9ODXCm2goWbTFeZCF93Ss5LQvR5WhPTrLY7l73bNd2JUtvsNEvAlj29p9
JPMv6F2Be5uTrzeN/YeV48WWJGoBw2iMZNf7sH/op4V+7QNOb3vW2vLRjXkbLU50mPk6pnGyZI29
iTYY633OIl9M3LkxGIfpnEq76FtjPGhPUNYBU8pN67LFMckxiro5xvBx/hYUOFmxqBt3c+PT1Dz3
xHewsaRf130LS94lRt9EoI1l2ViwaQaYjgzsfvVFSqo3Lb1L7LVHk78eRE63bt+QONIha/nDoKPl
zjV46a/Ka+LrlwbfrAuoC6tc8fqs39x8qEY234P46Brn5qXBzxfZi9OCCo6YIObdg98viGnGATJv
j6WWtPrw+nmRGOg/uSaW5nyDvfgAXyWnyzr7s/xcUb070/WYiuRv/QyVHzwDlRm0fpo07tE48PoX
L/2k8/9ffNEKNqyjV/R3RHN2GFkd3TVteQ28c2n0zTkK6dqGYyLYb29s4d7AbeoC0X0/qlv8MBbs
fEe8mH5XtwmkzxiDNC8fRMokysxpSyFO//ry/DV0wPib+qbtDeKEvqe/onKFaFgTBLsxgChS5Fxz
5TXk0ic20RuoN8C3Mkn6a9KkQy91H7Mo64PRnFhQtVfSqz951F9O1tbRxV00h+jII3W6qHksPqHF
us/32P2h61OVCNp9M7OuG/rFhwDpRXvQ2nWkPrJ2nkc0CUI/idyBpgNKfLwd3W+98E7tCjXF6zOj
cxA+FLSeKJrN8GLxgXE/grZzyHmH4UHLhJb0DNSLjXbQwTYl5IbXdRyLh7PMmADDducoSNUjlo9+
PhjJG3FwpnfBARqJ4pq46l/jTU63EMEKnTHrHObsIad4iPeAeKBOJMsTABj7YLjK/XvpM5szM8Uh
F20fTL8jCLQl+3UMXJL6VYVznU01wObvONP959cP6AUL23I2qlIiSohJ+MDyiPqjSpSpsl4Hrb0S
J/493OJky9JIoJsHf3MWRuxiB5jlnrh6gBPyeghluAvDNRFf7YhmxuoO+st2YQcyd2XB70U0jcI+
SLwFiWoXohZUqwy0zpU83PLjyVYnki22zPOmQy/fKj7kE0gSI91fKyT/fWXJluAxrvAUM2itvnLj
f9oIfqUh+MJtMz+fnRd+yzDLO9ERfRqasc4MSGRSEHpd2bJLM9/cIqAmUQHvx+TeraiH5mi534Hf
4BpB7KXRz/9/MXXfkLGRQoiHziDoQGfVmjp3TbXn786QJJsLQ3HbQpJIDCdZ9+/yhbBDs85343Cj
QDjZ0jkGmp7bPij7bYp5Zo++rSJ2n4h4Xq9pXVwy//Pd/mJ9XI6DLpWD3DksE7wnQVb19mOl6JeW
lleuvb8vE91i2IWEHwEbpXjwHXeZXN3BOOhp0HMz7i0HlG4TnGpYfbVE8JW6SSz/YSZu2F6XRXxT
sxKc8eaQiqjCzopp+gW6gbjbV7pt/R1QDMv3237A5pgqPc9YJsEeUM+F3IFzfvf/aBn9uxHQbYBc
x9a6XPru61rNz/NERTrK+lpd5O+7S7aConztkjlCE/c9g95OocHEIHP+IdLQ/Hx9bS59YBNysFCj
0YqPAswhIG7pKvdVaUThkBf9edMH/tPKottkaRvWnERpij2h6pPVXQSeSX5LKY2TbU9LQatymiCW
cvIuoDsyosSgAWV4ffZ/31xAav/XglleM+2XSp9kDpG3AbWMu8ndKCxItojhajLcdqpmvzs/gnqz
jt7JKAk+j45eI2+8sL1b1LCwxdytQ1yezALOYzQCI58YyZxYYG3crR/Z2BezKtFDM+foo4f2pURE
hVbmBXaA5tKbfBDZcnpC4iyxfcyhjZ6YYWd8TrIVh/a2TWb/u8m5BmEERefFqUOMv+caHevQALlS
+760A5sQ0BO3Qh3dFyfLQM0jC3BDcvACpku73FRagAVsbLiTUzsIKKKcRA9AaUf9v30fXasVXZj/
f4DEIV4dq6BDaHzmePgjcWZ1jBphTf59ffkvfWFzSxKovgL3WSMAmrvPULf4xATeHWkIucjbPrAx
Yj8MQd1Odjj5ulWoYXgIZqnSpHWHk/r6Jy74iS2yWBse11VT96dBg2tONfiEzYNrVetLo59X7kUc
UYkBbMA+rk6E9e/+rP7CQTZz29Q31qsHyZcZUoIn4t1B8BWMUeVwm34w2SqA2nLtLfGtPlle4Wlc
Ic/Ka6VSGsw34VQ42WKGpRuAf6FhczIjaEe0XN/2c3VTKxkG31ivXrW2kOjpTyyJQfIdor1gFfrX
6yt/6eBv7NbkAMc1BRbHWUD7ugq3e6Gjx/DsgG76wpZj0yS1i4th0nD/89fCcX44X40LucqXceEn
bFHDxus1CpulPMkSaRdYygl3+W7K42uYvgtHX2xst+hY3xeu60+WFmZXxeAcHpvl+bbl2aReEjlR
HNoFy+PhlqUsfLYatNvNw1USjkvz35iuqIZRd4HSJyVBqF200a4pbo0ftkSaBcRZXCCxvay2PwWY
wzMXz8/j+XZ8fYEuzX6Tg4FIw65TOQwn0XY2tZrI51EL+fX10S8dns29O1SmVOMUlCe7yAM7Ox3w
LR7r68f/0vQ31islWnrj/Ly/LehPsgEWBv9jtNi//gMujb8xYFfbdUSSivFd98svA8t6f7UucGF1
trjiSidjGwRTeyr8/JUr8i+EPaddG15VSb4w+y2ymDXUREHd4N5VA/TTQPs1kjLe3bQ0W+JMyxwd
8dxWn3jI1jAteDvMX8K6Ddg1eshL098Ybz6r1lgL1xy6PshiERfvlwnp9evzv7T65/+/uHILBaI6
Wcf6pKO12QknD3/sCwnBh9s+cP5ZLz5Akq5gIFfpT4IiLuxwkE68l08UDZBXTud5If5b5yVbEDFg
6MsyUBADQx+vSL0D750E1/LhLCbR2NEcb/shGyuG2hgJyIIUA9pN0KVW01c+zYfwutrf2dX/7Xds
rLiC/NsE16NP3qC7w4GojpxvMk9AN1qrNalT2un5xnO7MemulhNKQBLbUswfB4o+y3W8ymR04VD9
B2Nc2SmsA4Zfck5V7TQ+iTNXUi7a23LhLYGmseHEBifakwsgJvjnMkiYu3KeLhjclkFzWIYGTBWJ
OnEUgVMwSaFyj3T+9VN0afCNNds4qpGFDc1JEhGeSNwmj7Ns6ysx7qWFP///hbHleIKIwFbTnoZw
rv4sfMFDkYX2miDepemf///iAzZPuCu96k7WI07s7DTcTU0+7m5bnM01rCE2i6czqU45gTSIj6Fh
0S3rlTv+0tps7HdY8whCXkV7srlfsw6tiDkB1XdRXlubSx/Y2O/geJ6oMkEGqcBqoHtoYUFnoEsp
07exHJItpJj4ck0UYhQsfzBlfzx1jB9y0+pvMcV+rirlbV3gmch32R+fgHvs822Db5Lfou/Xuc2b
9uSbef9na9EUei14vrDyW8wwCePW1SUbTgxIklRXi9/5cPo4qSq8YlgX7pitXLSeNUqfAOCe8iIq
PzCojh6YKgLIvkaP0zBVtxnAFj6cAzuh3HwOU2oIbOTjqp7j9upbPtjJz8v9lztmiyKWrpwRaiHN
IIvsvgODMPQfLe7Nz3ZFY9qeQYPuH4hL1e0BvFDmzkzQFcjTVayyaVPtRtKgLYVOi9izpQdnFdAA
/b6yWJu0rlpUa5lLFNuZqqzoHsVKpt/StVv6U+eGXt3Jwiqp8XjCPC+A8Wy81F+0H9tFZSb2C6Te
W0zx4CCUw3ZduJRlxgivygOPi/pNV5Gp3oFveO0P3aDZ08C4fmJjN5wMVIXcg0OcfQ9VgmoBHURQ
75M46r8h/Zy/kq4s132Rr/QHGWz5PmYkfDssOd35hIUffNmt70mYVx+LuSV3NtQaX2M2ydxsxTvb
1gFJg76qv3LeRHdMBlrtdT7Zg9NqJSjzgg+UehffyXZ2h7mL9G+hlbgnCHbmI2iOashlmET+q8YG
7JsiUhM2OFnMG6vYecXKHIIaOm/5P6bjIM1eUVKAKOA4tPddtC7fRVHYL0iExHtLE3HwEbcg8Djv
gRAa+hXeFWEq23Fi+0KcE2C8Mr8Ht3TxwM/P+ZmhGnBGMANPWZO0IkxNnbtPRdkWB0gDrxOea2nz
UOZ488ilCcBTg75hhDkVm9MixL5zUGHt10FUD2zEazW4bNqYQxVgtAegak2c8sB17wt0+4N+cE36
A9jM/fcRzPsCZIGqQgAIelwUGCZ4R9MbalAlHJZHkqwQLrL5Mr3tei/vQY1hUz0lIdupWA32aBbJ
nyE+19hdIZR9ILyJOVgPoQZ6NyQd/wq6OogbFfNC+SEPtP2SYBXoHZJzytOZePODTE0fpTIoqXzQ
RphnZZPgG/LKYifHvO8eWrGMOxe68ps2E/1dULoUp6FSa7truoFHu7CD6uQjcCJ4MycGOi51FCTk
UDRtdLeIQP2jAOv8ZlddvM2t0xAz6Jd233RNcIAeXHFfgo77uYOGQp0SShFXOBc1d2jdwVG19Spl
ukrl6ckUoXwynvDwPVnxJPWuUrMY78FkSv3dUOT57y6g53epZIIELhuk6Y4ihrOolgQIGTnU7ilO
UCfKxg7caAOZMJcA0okdAIHgltz5MR58xhSeXDK/JuU7ozlF6/zEJhDzkzn+1a5/tKKG0vAdxNgG
kuaTV/09qYACAdn0lD+JZuUKBJjFylJWqmnaDz2ezHfcO+CbDFVNvK+jXLZPAXd9fUCTEGxbmpL6
ky0FeW6gwGL2TMEdZJPy+LtqFjwZUmkZpjHAeD+AjK3U72tf6BwqC7YNs2EkOc9QJOzMnRYGfUB8
wQmKXGc/6gC8lGky567A05dAWx5RtWx/ugBmm0lkrYAXTpXn6x2N+7x80r2jFqHvNJqdyaOw+EAi
AeFdiLMUZWpHGqmdRp6rQa00Tdi23EAkEH1oLt4DkRe3+wTogPEo2IS1kNEIkcg8j0lxlGtJm6NT
cExgluTNMawHw1KoRLC7FWrx/SEYongEoqbtyRGTnQaTrkWh+ZzlXOTsTaV1FWdkAs9nGoehap99
0+tJo8+mjtZUNFPE9zZcaZspM9DE7gippvaNi3SFNJfl4sQTa/uPVYjCWOq0W6a7hriePi5+6aMy
DdC+D37nePLR+E3agoGHQrOA/SoABl/wvuqtHVOh0O7wVSRdixyEBJB6/arg9ObHwq/GgvS2FvJ+
KYFJ8vsoniMxpyujS/AdxVbcxTBztFY9dpRO7FBU68IfqkR1ZEGbHaTY5pRh+edDsOYj+aHwfjD/
o4qmHE6o79cdS11QO2DSPTidLW4NW4iPJJyqaa89Gcu7avVNghL3qNZ7Tlev90zXxmZlnPT0MFNq
ZKaNN2jEHyMnvlWzMG+UW5P1vZoHEKgi4VImVX282kzPwbAAKIpevcywqhl2gFcV8ztRxrrNTOVz
cU/nmK9PZM5F1hUcnXZoGFuPZYxj8MP3q53vXeIHe0DGk0PpnpQ1GG8n6B886HYJzW5qpjDu0XPA
RvKOrnniP9djo+0x4QmYyPaJznvzLi7kAI1pO4Yz7tagz8kDoEhj8m8ZBTp8l+dFIv4lwCpSqNKW
pT64PMG1GK9JNR+hyircfVBq2q6wI7WOv32RxMUzqk3KHQAIKjxUdeoKLcq+qO0nw1n5CU9bnqBP
RM81TRML+HiLHBp4wioTlU2itIqUUA/IJYYYClBFM7lMK6rdp5w63d5VBg35y841oLAFNewyQFtz
0iIpfxSJxgUSu7wiGbhpWfysFpc3ez+vMPrcF0F/JHM0krSCW+x3vpuaT0AsyQh89qoUd/Vo23Jn
k3oJjwUci39yQ92NjzEFd1iGE9vcq44OfY+6prT1HcQXkWYSDs+XAbQztDsmvSkynJKB3fcV5wO4
F+nsnoQluj5AWzHwH4BorPt7A9qzH0yYCIj8cGqa8Xmta2ceGKTO1l0wz5hJpMJ11GkH6YzHRskC
FKGjRMSUkWrOW9haYzgh6VLUZxcW9obLtDAObKrwIEOwHBoLYpGHSPr6ZzmRPDpqoCbMni5zgzt0
KedhL6plNd/EROPkaR3nJvnJExCBup2u41k82NrG4WEMTd7czbzV5CAFdM9/DIKiqd1Oq4l55mXb
+3GvRKfdqXFh4v7tyBQ+znFr0bePQ13cC3Brf8MSLlV4rPJwCpcDGIBcE6bIY6JFHlU3rvH7CurI
wxcWt416rwgv/OczW6wSOy6LwL6VrmnbHYRXWI+8agqG5K1Sru4eIU44qg8D0GxotW9lZHMYa1sv
R6Jp3tlMtFO/QiJEqxHz7dex+c0ZG0Bf3JW9r75xlHaGd75s+JjaQEzuu/QC0YWIEk0LzJHH89FX
IlQfC6TTwxsh2oI/mOXMypvCrvrhJ+jyp19RAZTpO13oEkAtKgL0LXV0gt7vUDZRHabQGyP+Lhe9
TXZmPTvSobKc3S/zCH2zISyW5K7heGU4DMvUJW9sxSTEPdXSEn8vFDiZ7zXvYmSUzeL815zGo7tH
gNMT9Bmsyxz/nJp1wiVR9l0xQYE2iSaTkVpbeejKPHrgsuUBiCCaBURvDXhg9nqFoOKO5bTEPSCq
TkEGAyqgWcVAmd/ghoFmyDyrYi/P7EofCTBm5s0Qgn4k2RVj1/0ErjEp70PNmw8mn8vuUeM9XNxL
Hbrowbql8ScPVITsUDGr8CqPOmA+/tMAujdkmoGr9C0NwjD/3huC02kEqK3QfK0gLMaSvvm0RHP0
VARlN3dp1yP2eZjQYMbTJahZ8iYwRfTgwp7rOwsICjuwBJXpcofGizrRqccDGRyNUo1SNl3Q2SQn
6C2GS3io0C/E57RzsvXlruhrzb/xwbX0eZ3LAKgWdBjX73jR9e3DgEWLPhsxj3WXhmubl5nqGeIk
d+5FPsITe5LGnYKGCKlNgtmxOCjEXVE1NPjhgsHIUwxpi9PiBzzepc044NbltlK4mixbQF6SDW0u
qnsoCxCermRcomdkmmF+mOqVkX1so+67lmNf/JDQLqzhUxEG7Lz0bTumsmqXT7Zsq+Gd1mM5/9ZV
OMp/XS909Z42c6TTwC+yfkxMKZqsiyawXVYQrS0PiG2N/iYqHpV7iLk05DfjAODscAeuxRPIiA1q
zSYPyzdFjR1K5dKO4703DJg91qJV9iOjoRx/yjKsx32Y24bfc9776SCbzi8Z7/w0PLGoFO63GrDY
u3gc7LBv2mWej4DC6+rZoPu2OAwhYWZHhsWYL7LH5XMX0BKBkIjmEckHBE35eBhkhUj0yPm0fB9H
3ME/i7kJC5GCuVBUB4T5U/HJ2YT3H8JYT+tD0owG3PzNhIgEPynnHyME/ATOawkQlhCf2/zoaFx9
BAuzKd9WTMCk0M5RdV9tMclBQjKnC6t96yv5u3AUeFM2QCEg83PjR5sysA73h4iXkf1UDbhsMvS4
9fIxwbqvRVq3SChQ23PlMfRlbx5DtQ7tvpxDktEgwv2YDokf1z2Hywb7F9q4w6NLkkJnamqRm5Jo
dDYbF1NWuHPXWe+EqRFqWQQrdGciNhQPUVdDHLsrwaJxHwG29o+mEvsDkdFA7QM3epo63yLEGxHR
r/s1Svovep1ZfbRIjB9I7xAkAna/wubghMi9AiM8fcyJlc++7uEVIQvWTJlsdK8fBJLwQ9HyWWdI
isxPyENyfoeu8GRUKW5A/nmG3Pj8ZplE8yUhcV9+Kcso/BDPcuyQg3T2EcwWLH+gFEwOhynmszrq
ooCHcDpOMl6eQTU6j4vxwOf+XDqbkw6vTRg1G/xZ59rjjQjomJEg2wBBfUJ2xLr4g5SiUPu8GdAm
iqABFk14iYuZLyYGVKqp8XeHnAVM2JILub73Ha0UHPgY7ZIij6ddspRJ+wmKwdHnLpyQqHQtx0XA
KZuDQxGz+Y1cQ+F3mGP1UYGO5YenvHtnZ9KLt6j6qeYNKF7LL7g/rfnqpIVOS4xO84+qHXh3RHxc
jO91IGJk/WsfQ8RlrqA8WrYQjDuDYEd45DYPkSfheXZ9WpWp3R2hRQweBw/ai91gYMADbxxqfnlF
sxzHsNupZW3bvapw9X2detG1b0FWh5KGRWol37SxI3sSKD+mGr04ZRqWHkhm8DiLL2wEmuMnjC4x
meN9+Kj6sH4KErbIvVWItvawMljn2gIn9Oc2l/sz9cbvXJ9viXwaIEEtcD8PmQ2WskJfWIJpWm4g
3gkIov0nr1acRdSJC0CZipHKFMRu/Yi5dE2n98UcrfleUmRQtgvtesSDREd1WtBCiA8G2ZvM1nBt
wsOSJCivzOfyTsg9rIoFprkn7XkZiC+Mf5gSMtxbMtdzmrcKoW0ehrM5EJdMwx6A8fKbguDcb1yz
athBrAeP0khOkHg1Ldzvd3TpTWofx7ODoUeJSkMEV/cdkhEwT2jFxz0BMZE8mGDCcTL9gpuKN7mJ
Dgqo97OfpOWnNQLHFcoXKmgQapAVSq+dXHHwq2op5cHDHGGNi4FNAsGe/wax3OJM1vYGR64c8bOi
+Cx26gKNrG7EWcXfMSj80rYfw8ccQdBDUgGfmirnG7QOFQNOEQ30W2hTrHGm/FS/FU0U56c8YBPo
hnUEc0JcTFVWhKP4CS7T2qJUr1dw1YKTojokeqXznQsnR48DLpa9aVeKHGXWQ4A4t8Gh5Is1mEgI
Ta7UJ6jYgQbP6WyiBNQrDXBS+pj3dP7qyhDnhI39oj91C2SBd4XkRXksBMlRQRrkEj85jzLNp0GM
4hFSbmN9qsoGQg+2mhH8elfjuqomlJc08yj3gc5KZSz24qRMXu+061B/miUUWSRyrvsgP3esBfP/
cXYly3HbWvSLUAWCIAhue5bakizJsi1tWHZsgzMIzuTXv8NkoyBi81XvElVCNgFc4OLeM9QoDAHb
4BSbeS1/HZFK7lhOcbGA+WZ923aJOAZAKb3OUXLuTcfuAxcVng3QLm6wzWRfZTtN2ES2HAjsnxR4
vmEv8yguzhq+qmoLNkx9z2kFm12Y1sNWKw0V1gTSQlbf8Kh0zVYJRFqr226uYWI0hjqf7pDUs3BX
pH30DUqs6muamOwzssP5JAnq9CWVtTm1ou8+TwIlWEN45yEriAg9p7j3lnuBy9KtAA22Ohc4ZnFs
hW6XwfeRFEiadYWT+RNoCu4d3GzbLyBtF+UmGuPsV+aP1W+Eip98isYOZtz1GJl5FpDUqWGgEa6k
o/ralk3y04Rd+5wqqDsdREP6H6bAnrlpIpk/1MRMHWgzXG2lA/oJ2jGMQSpI5tNnFvQ+UNjgdh9h
p5Y/ixqV2Dyqgq8UtY/bLogwIwVyz5NClQ51k9QZ9wUNpb/j3B3eshoWCFujM3/axirsBTJ3FMF3
ok3og+j8iGyKmNZPAj0byNqEQ4nT0Y3vuQdBkt2UzqtSwPBpH8Cbr7h1cQVDGUX2P6KhhIO9DFER
7pxG77BgxO+mDKdup7is9wkfAI0uOhc80KjGXgEsG8orAtYrp5Jiq5C1i2cPkShfGfDH9TYIRwOV
WJai5jWNQZ/iFCDRtg8oioIpMMp/Qbamu6focx90h5h2ipZtsXt6YjvkSh+l43lnxGf/kpUqjUGQ
EVO+8VAK/UqBAX9yI1HfxkGHBL7IaLMbmzx9k82Q/x7HePpTDX3yg6Jkh0QNG9U2DRlCKgQ469Pf
//k0DsObBF/0Z97HqOyPvD/C/kHdYOD9U+eDDb4RVUJ+tibUT5oFya7vsSvtRhGjZsBHpGo7Heey
2LdDmt/X0o0UiCl1cSt5gypqXQT977KMyBt8yNqzwpW6APoP5DM+UP7SRw5+D2K7qzd91FbfRTQY
ugV3JQEzKTf+k2e67hYXE/ENpYL0tiU+/YqP8I5x4g9/sbLK7ylYbNGG0mz4MqJOyU5pHYQ/OK7F
2SbOquxLygv9yENafQ97jV0DOc58DLos1VBZlG66gZqqH3xSWZZMwxbVMgTjFJUQCNIOrowbgx26
2YTwqYeiGYXZzGnqJtQr67GdfmF/Co+V6zO+RYeiPcc+KDcl1kv0QHPZyLu8SzWSGJrJDp031LiL
QGdPGStFdTatqH63VKitLr2x3IkwS5INQ6flO0otWPyOH+IaP7uCf6aCmPQFZqviEdt099n1eT4f
zwwpZYtjUG9JYGBFFXB5Dnza/kLZvflalrEboTrp+cds6imKYNrBYHao+m3DDolVCVGB/Aj7MyWP
En5ZN3DxqcNdLnIU+WUZ0TOp4ljsgHkNH1BNhtOo9iMMhz/zKMJ0wi20r9zkODaBJIcsB1Bgw1CN
GQ8uqkzPPoldsukGHDK7phrQvZsCnGf4M30iBVhEW5BhMOA9T4P7BFAqmHFkwfCMNZ0ecBo0NyMs
wjZdIUPU2YoRC2aoNW5P0iNjt+VUlbjIhMmbjy6Bi7Uj1YtIh+ymSGHLvK2K1MAXDc4IR9zJ8juc
wGUDdJwTfDZy9j7Mu8bbRth6kQEQ2FIz1vdPHdXdKa6wReGc5gcnDkCxMkIWzQZc9/Y5E1HzhWqM
12ZwS7hDAD97QnERBV7sqO4f1NabV9q1SAcH6aDuWndqOpawrSuBD+uxFValGbEHDCJ3oT2eyh61
gby/QwXWHJwxkPBwGuZ6sc9acxo6gqxfZTx+hq543G8B90geatQ+t43EjTfuYNw8Zwg3IhGdh8IY
8X4guP5IUyMKWCllvs88HOhHOZJoXyEjJscC1hz5Jie+fAnDBLOtihqF4iAKshD/T6keqPIB7QBh
gJ7KpE5+xlmAul8SUZT3/EB+AX1OIT3m7TFynPQFTWEe7DQ12RO+efoD2zsCpRFHoVrttAgkdM3c
h7YySAA4DhqsBcHGP9rr6yegPoobL8d5EMJb4U8rVPZLwPXnac5ITpgF4K58EpzgRkOeiF+m5SfF
cySsigRl9eQzoSvgyoYRmnpT/YQ6M/LoAiiJrTfAC4ObEDuPoLSE7BgTgKpWRGHQqCe955GhNVIZ
dN3aUeeHrC/EjyLz2CPWMsoPGYnR3sJPfwpMjuJp7AYg4iQE2elYdzDzaobM63e078JdmQ04il3P
YIq1CtRXEQn0lCRaMA8yduNz1Ob8V+jH5I3ljXqQrEb9xKdSOy8DTaBc4NVNEONWhxpw2DL9Gb3o
6DdCCKRI6HLcVJ1wwhulURV6zB2UbjZozoXQiarzhn3mRLfnHIXZZkeceaHUZkqqY+4VyLZ0HwW/
jPYT7J6MpQkaRx62mNHU9CGoIlS7tVPVh6Ly6ls/K1KoCwd149/grouKBiVO+U3HpIv2QC/5yAM7
89x0g3/KWIoLhTPU9FNQwWLpVOag7I8EC5OWNBEb2uZtMFPf0vSt6ri8CWSMC1VqKFU3biL4l7Yd
y9chqQQ4sAH4206Fy+02zUvzXEigQQOTwTpmkyTg4uxCIehtQcBNGmG6+zMFUuWn8ngzQbeURU8T
ysjlMYW7254H6PA9T7iwP6D7ER5x+mJLkGQw9RkG4n5zi5O5f4jqvoAPRo/tnXeSQDi4h5HyhgMP
IzYZK6psGzfcSbYzDb/cU+GMv7o+qB5BSGZ7WQv9pmsddfscmdWe4ob7BGy4vBdId+64jvUN7u6t
B7MmXmvcxxiu9nEX5A9TF0fuLjFkOvtTilOsrEJ0yozX4GhQqHUGTmOGbcVc9sjKuNqzqG2f66Gs
1abO54s5Il+DDubhosZIlL51w3zsZXGNciGKXuJHqnl8P6E77u5wiqVqJxyq/1IJ8lXIqiMZDSIv
/YruC24XqkuQ+w6+4psYd0E4bnlFehCRJj8z3dbNPqAurBJK5QHFoPvO/TRJFE83nnIHcXBUJI7a
zaZfFcV6PxE4wCUb4+ThvsQcOxviiyY6SBzu9wae2OkeUpJIknCmoBSRF3lykmmSfGdE6L+Ii8vM
VlazCE3lGrobQ+2353aYyte0xb8jZ4rv/+6SItGKvmgQH3GIAitLkPl3934sym9MoV4RBbI+FaqP
R9xWRXbCUsNlb67Tg6SUFuxnFXRo3w4+pEsP2RCn8T7ywUHexLjWgB7N5XciQ5efus7VkHrzoNyx
IdxDimb8EO7CZRGx+ImEnKEvg34TmLklbOI2ZnQibGs5feJ5jiAHVDV76ib8OJeg8rhpPIH2Q+ek
0y+NJdY/sCmkTzRx8m8Ud9Vnz/frryUpZQvBShkR4E4TMm3i+fxB6zvb19hPsh2th/aIpk390tPC
HCuvRHdBqQj/SJBtZ+UwvvKOOdGdVmh5beq4GW9ygDneGCb5yc1GdHy5cmG4MeC038VDSg7IKNHc
RwUd02i8DpL7HO3bzT+NgHTQk/umEuzYO4nu5x8kT0b9gI2aOjSwgiHHNJn0eSDx+Fc/mYbvdep0
IUSzhOSnpjP+hHwtIMXP2o/eQmjSBkfV4QeXGkZLuOpPuJKOOQoQps/S+SQK97iLld/UlMc4YIMW
jWnjd/nzGHv1yamT6BXlafOM7US9lcJBRxR9tug3zDlxL6j9JHO3MdqFD7op6K7FRZu/omU/3qLV
rsnGd9xOHlG39MYdyQDTyWCqLdIXqag55WGNYp3oSd+f6sSB6kCEW8um7kC4P+mR4eiDDIHZqaE2
5aku4SK5G1oYjaOoHcTJJqgFwCuBosNDl0RlepczyDl+IZHn9Ec0QrMnHikjn6ORoGGYt072LU0y
LEgkxXAN7RvS0DODbbO3Q5uI3WVxxJMbf+rC9jse4TQnd/TVhL4MBVSDemEmv/pNMfwq/LTYklIk
CkJoPbpMQUTD4B6VGFZsg6Zl34ppotmrRulIn4IymeIdGSf0jhHSuj/i3oR6DCrksboPeIb9BLdO
tP6DaORlsyknrMbPAFq0r14rMsAEUaTl7QosfQHL51poO0YLMZZtq/5hPGkUY04TmdYcVJaebsHt
ZFpp4biQKYSsMz2Yad6FIh9b7QpUagnzZaHtWJiV4Syv8A/qN3aNtzWseXbgk7iC+Vr6Agsi2+Ze
3xkUc261C5DdeQTogaKMAThRcd0M2AqAGiepxAVM344EjLD5E+D7Oa7gHRd+vq0AGHMzkJxjgHgS
P+Bgqzf/B1JzAUdm6/8h+4sD3HeAI/Pgqs1MVDQ4wwbnyCJX5yDNDRGyOR93kMKNubgOoWirA9J4
QMo/yBy4WXD0ei3KrZ/1j5cRigsLis1/fwdtDR2IWzmJVrc4GAQUTsNX7DmfG1ealQlZesE8Ue9e
IHDFYwyMuVvQRcUjXI3HvQYD9A8JA7ki7rz0Ciuk0R/oXLQSQeN1S9TqOVpIrPL+H6L20qqywjod
grnd5iMoOC66L4J0CX90yHSVUD6ntmAgM3kEV3DfOVMXhY4TRdc1dwD2GnFHKkblj3+h1DIBjHjd
pFsxjjo5LrA+oPbInR7GmS/WTsnT/0GsW5gRW02Q9qT1uCDkho/g5PccQsmMmJ9BmrfXfYKtLQV7
YJUJLwOSH40ODQ+UuNh2qg0+DYle8xVYmHVbTpAjJ1epVtktCwZxK+sMafQgWv8qSymOIuu/Q0Ol
6PeJhqOi5ZENx/Ruaa8AlDEoiOMUuY7BYUtNaSTEZhwAXjdOCTSLKwCv/Dz2qMX5u6nGzWQNx/7h
pLuBLemheBMEpDHjJ05jVJMTCLSMLcQA/ASp0eWF+yEgGa+w4pDWUC4wBdyRTQCdIennqHLCAYfx
9t7Pr6P74i3WISsSGJaGiY+36OSXRPsYbq64llz+hA9HCZM+L7Z3+6Fqc0P1kOtbisMEGWjxCmUY
bFartMelVWvthrpxPXilKKQg4YRDamYc5bn7+7pfb00AuvERVNcL7ObgKuDuH27oMPxIqlVG5cdi
6xgfa/ANT13Dw6LDGavelBc/cO+LyukfgC2egYZ9VSY6Ff34Y2LFlQFi7YaiU06pCMgpcaC73cyT
zoHePHXYk1c2q4UpsTW50tYBjLbJOzAVQyRqzE9R3I8UZafLs7L0/DlfebemaJgJtGmd2aG93bek
/qlZsZJ8LCxXW4AGfajQMVXinsdass8SYl7dmaIVhlI6jNOClQH6MK4BFLN2QsmiIhoSl53TyKEH
QMMgDLtVrK+Gx8aUugcelOpyjb249E3z398NlxlQfGAwWT+PLogTqdLRY4gkumrC7jphEVuC00DN
HcW2CouYhTCFRjRuoqz5eXm2PzQ+wGBZAS5w+SelFze3bVBBlGPY1Uz+UsR96gN14jGMdjp+mzG8
8/L7llYX+/dwAdUz1iPXzW0fZBm6xbzckmxNHmLp4Xa4qy6cgnpsbmsJkrZBCXKXpasCBUu7ia2a
1sKotxd+3N6iNYduAvZzNMSf58Fqo7RD7Tj/CvzoyZfFsaiuumLi/LC0RnnVusDzMZQAZdZAswCy
MgBj5IfL0/EhYRJPt4IdlbegIOGAT5r6+7CFEBTsM4uN8c0d7u5k46yyZD+87uBN8y94Fyf5ULaZ
8vAds0ZXC6Y4JB5aOBmaGyqa7YDboT+S18tf9eE6wLusHUCg509J6TS3PB5fDBg4u2YEpfW6h1sB
jxZ67Ltx0d7KAZo1rK1+Zi7YF5cf/uFugl8+f9G7UVJUhARQ9/Y29clX9CKBZq8dtR1ggbS7/IaP
x8a1Zzxze5SZgwT1BFGfoHGdb+HWtbYZLj3cmmQJCKdy3FSjk8ApNt0YNfEERKarht6159VQFjmc
xUhEtDYb1JyK2ZL4KnFc1w3siW2Ali5Q0Tu06IAOVXME7GxFNujjaXXtaQ2RlKHng7MB2eVM+mT0
T5t2cIlQ8VX2Pvj11kZOnCxyvZROh0KZ3cTp1g/7lV+/NKvWnt3maHCUbjMdcjc9DEN9M5pmf3k1
fnhW41dbO3buNqGsqmk6AHZ7JNOnus72bQxcRXflb7fyMR2DQgIu0XjwRH2IHf+Iqu5KrC4Miy1X
xmORJto10yEJ20POXgOhV7jZf+en/+EYuq4tVNaxJgKDAZM5JIdgzzdi427922SjdsTb9iuJ3sKi
lFawemFBnIC20wHchyevJ0/wYgEZv1rZhBem1lYsC2RY1IRU04EO+ghd9yN8QG6jOgegJF8Zp6Uv
mP/+breEYjhwIrWeDkK4fEdymCaVAzo4RcrXksmPD0jXNjs2WR5wEwV4hQaMkcdJDNpmFu5rF0ib
qPXeHJapFd+epQVlhTBrKlBRPKzVLh4BjTI3PXrFV8WZtEIY7UId4kicUEUG92oawuxYzggkVpEQ
RItQr8Tz0idY8YzaAChu44Q9dHqBdC34XWuazQHm9KOQsAKZa3Q/RMYLgA4nlZw1KI6vMUoCAK9p
9aBC9OdbXK5FRB+izE1XFJAXVpgtaaZjCDzQiOCtNIduaVw5DyKsiv3krOWsCwvMtzKwRkKcIvO7
8RCksLMIlLMrKpRtqL/vc/4UtWsGCAszY/slh1EHRw6unAN6lyV8YYDz6CCvtZJHLj3dyrgaUPRU
nWc4fYbuFTiwb6J+vmrl2l7JTlvlSUQ8zICn9XdD/AO6e9+DyP2SR/lKzXdhq/Lnr3q3j5i2kUCu
8PGQVGpbkORASwKM+fitCOLj5c9YGiArtiXktZzcRNNBh+qIkvVjE3krMbe0Rq3YpnmTtkwJrCD1
MoPrEnrrxys77NLPtuKZlWMyNUmExEUX2hwFrF1gerC2aj6+E7i+FdOs8ICIHDN2lGV8Uon/FOL6
xKrmOWnih1lxIyn73eXxX5hiW97MD3D38B0Mkhun4QauZZA5dvZRH+wz5v25/I6FwbIVzoRbRBWe
OB7SRsd/JYmpgChG6nRdKvNffbMy8fqoogfNpx/KS6bj1ICGdfm3L2xDtjtyUGUe+HT+eACczdnl
hCdPY1K/gtzZw1Vg5pmWVXbdohLzQn4XboAZhIArRvQQNhU0ASB6JuPbCYzI6nD5YxYiwhY7E0RF
QDGmziGWyoGpWQLFtkrFe/ik5ivb0tJcW/GcwowiEQMad7IZCeqWpTx2ul9LAJeeboV0DMi/lnPF
NewAKmBTPPxwoYb/9fLwLD3dCuq06MYaPcdZ96CX5E6GQ4akBkKdlx+/NPpWVMdTAXJeiKHJKSCL
pgyLI+izzqabzc6ueoUteDZGZIDIJaeHlA8voyu+4JL/XJi1PubCANlyZ4KHbWTceu7Kok4pkIqN
26JrgMO//POXnj8H4bsAaEU+Ajpd40wTdd9DeSMEDvCmnRzwH697w7wNvnuDGAcf6FOgBkIQTHaA
/2U3E9APKzM8P+WDXMx2T+6nluXAfeDpxgf7GeCnf2LMwMjeAQTmug3Pm4fv3UeA/1pCmL/HLKcU
qP3oVzBdp1TuwiPZejaTAa74WKQpQaFCO6HcoLI3rEzwQgjYxsm17MGHysEqTjOUbMG5hkoIEq6q
BA71ugm2YniCNXMuqtg5TCXw612Wgc7E3OjK+LJC2KR51QK+iLtbj1OfwR9yw9l84RmvM0pwXVvg
LK7zJK60ooeYBfSGJ0P9A4h2Ha0s0YUQs+XNNKa86j0izywYg68aKDqzcWo3uC6+bIEzUPYbtHUA
ywaAEXx33gJk+388fmH92IbK8B4yxosS/8ydXrS3DW3a4pAArjUcGoc15BqLLMzB/Pp3AdaKNE4D
iHGcW1qy9sB8wGm2dSHYSglg6TOsAEaJi3HmJhLUEEi+dn4GH4/YHACaLVcy96U3WGFMmw7cFQB0
URFEoiILOClDSkqAtF1d+wrrLDaEtdL3InlWVEWndgDAwXMliHA8v64T7doOynlTTUVfuuVpdNAI
hTR0nFY/u4mfh2Qt1V6KByuigTIGE21I+3MOEflnDuKU2QBzeVXT0EUh798rScDHjRZ5LM9xVXQ7
6Ds9eZkSK3enhUm2vZQZWoaqLqh7gGvL1xEtkBvWtvdDEfvXFV5s8bMe7AaTF7w/hx7EFmWGoizD
Wtpf3qoXTktb+CwlcT84g+MeWg6ECcFeCrDxDqJWd02q16S5l8Zo/vu7UKZ66kwBCYdDKhJQl8Lc
+1p1FbsvwP1aOdQWlpAtfFYD5QrIf+seOC0//30cg1K3sl3P6+SDjMIGUgK2rtsu67vzmAA5Lomi
wFDLA51vOcC6xDd9V8u7Pukeq1r+um5erMDugSjWSDHYQWpYrsR5y/a8HCiU04ro6PkzFf3yi5YG
zjqrRYPqJ8mke+hT/VfKjdlBfnytQLn0cCuwJVR0msaLhjONprR6qn2fK4CPU7dkK+G38AYbYhn7
3I3CKB3OvGvRBx7DUkxbKASIlVNoYenaKMvay1pAhvvpWMMo7DBXeNDC14cS/3B5/JdeYKXbNIAY
Re+F/hmIcHUYGRJUUALNLiBle+Ur5th/F34goFSN62v3QCNg0UFABPd+9JGc5eNKJXJpFqwAb4OM
p2FKewidEEwtKp8BPWdOVhV/rhul+cXvPmGk3ZAEssM25aJFBcEM6BelaMtGYBxdOdPWaa245zj5
YFyc1pAbER3a2CNxvkVXyli6LrNimkU+TGRBdjqAm41qMJs4EjOiPAjowQgXfN7LY7U0GVZEAz2S
TLM22hmebe0rmrPmBvD+q3xA8BFWSI+hGaoEe8bZyPJTD8Tr41gB1TVljvp6+fcvRIQNqdQ+Kjp5
Jf1zmIi3unMyYO9htTC58PO5/IZ54X+woduQSrjVCF7NcshQ+X+ETVO3A/HoMEONIZDx7fI7FmbB
hlTG/cwGTTJ5lqEKT/1UE9CTZL+SFMy7w0dfYIU0XILTAJcefIEoq81QsnrLqGC7AqIROyKLYBsh
b9tf9ylWdHPQUdBmyoczBGQHCGH1jemgkzWK4boVayMFZwn0StKsB/EemPOtRPP8nIQZlBMuf8DS
irJCm6dT33mp+ifV1zi775zJewsmYN8uv2Bpsq3IBh3Q8Wk+X3g5+6Hk5DxApixcuc4t/XorntH4
xOXfR7lEjvmnsCXjPg3cYU9AWr3yDVZMq6AB4df36QEWNrhMx0O/Q+XwOVQ6OFw1QDYuUAnYfTGh
+KEdvbfcgxBCAjLyyvpcGCDbklhALhECodw/KwZIycxm1tlGTQmI9xV8H7wrv8E6qc00SK+T01yZ
xBYIfjAQXODWXYkfsZGBULMSKOz5PdQTNBT5elB24x04ZHjfdXMwD9/7M7SB6BPY7h541MGssVgQ
nf8VlNSFGt7lNyzsqzYYkHcmkmM8YueGgOUuhXTEOInPdUzkhiTBdbFmgwJDIG8CGE9hWND6zrbQ
KZi1olY1ypcWkxXK6UBQDEvn+jN0SMHABRsayjlA0Hkapj+Xx2npHVZEKz6AnUbC/vw34CY0YwaC
HVRliFFrmffSVFghrZsR8gRhNkJRwHmIK4jEQZBPG/cs/WptQX38GcxG/7UKkhKpH3bnOk39nWpI
vdcshu0Mqdde8fHGymxAWF/Cc4b7NT2rXGQQipulbIlHeLSSCSw934pp3cV5hjzVPxuIJHqbsWiG
+GFqqVnrUX58UDMbFUZV20C7psSNsYbSqR6x6bVupE9GuO0eOOAMqiey+355XX3csmQ2SAz0f6i6
VD09Q2XBfZJl021b8Ct2NIR5gmpBxNZwENu6EPi+aiUzGzumw76eRkgOn9O0gbpGW0m8B8DAOiog
o3T5q5bmyDq9W7R1nQRKgOc2ktlW6RbGTGnnr2wnSxNkx7uT+7pJAnibQinsxcjuWSR4uJrv9WOg
Y8gwgj97+UuWAsaKe156UBVFnnamA6nSF1FgvZyAoZwFZTBzNV35pqURs4I/BtU9pSWURFUNmtjY
F/XRW3drWni6DS2DcXvfN5LAqTUVbyDpitsK0j/Hq4bIBpfRwY2GXmpxhiwW3+OuXW1S1tBD56JP
evkVS7/finnIh5SZB+2ZM/PnDm8LwYxk4/Nq7ROWnj9vye/OWT5M0CqOR3GOcf/axEFObipXXZdJ
MTmvrXdPZ2TKo8lx+rMu4Gb7NBgvz+5l02iz0gBfWKQ2qIwlRdK4VesdwtDLziqBiEsfxOzOg0TF
VeUCJq2IFqhpwpsjE2do00JRzaR0jHeJI6+iSbrMBpTVUavAfU/pWaRdcoItJsqMHE4Hd7Nc5VpR
c2marWBuhfaxzcYwjR5Bb0pL7Bd+B7ea6xapFcJjQmAoVtfiXPes/82aHnj3IAzodTNgQ8dCr3NF
rkgHve4aoE3dA20HqcqVH7+whGzY2NRBai4olXuAEwXd1D7kutgItYOmGVZy8aU3WDEsPScSSVmI
M+xq0p1gxDuG84nq5q68qsHLbCtMkO9y6udtCq14Ud/VJdh3no7XDEeWPmD++7swbplXqgIahud4
kHIXdlX9MubRuO9RMrhun7OBY6PXdrCDSL1zmDpHXYP576XwrLlqfdqGmNxUTZ7RGIpLokkNpOkk
xA0T02Ur1biF6LLdMJETZW2cTxj9Wnu3hsDAynOvM3x3ga369+hTaBFDPpt7Z+OSepOjvrF34UWx
coYt/XYrdgEKdCAPB7lDhqLe3Rg08SfprdnJLzzcxopBjI26A+x3o82MSaNjnUHyu+8eL0/rwrK0
UWJqMv3AdDEvesg4bQ3EQM4B+uxbZ7jOqNWFzNG/B1+qOjIaldBzq+NfLK3r4yTGqzyc8XDr8IUo
bViilMQOPCUQ44HY9qx9A732srquvsr+gxBjXtEFjY+4Mn76wqDzkWynboSs4+U5mMfhv7U9ZgPE
6pjrOqsi76zLku5AkL/TUZu9zo5H1WxsiO7PGsNqaTFZB7EOK191MQWdks2KPHE/MffGj0se7y9/
y9IL2L/nOq/yrg1hFHPOeY8sC7pwPrl1iSRrlNalF1iRDB8KtxnCip9DAqkfnDUONIWyOplWAmLp
+VYsp7wes0RRitpnHHwRo9v+QhIB36DL47MQbzZWzMng5AlkCT1Pde1sQpU/adNAOK4YruFnusxG
i0H+oJJj2TjnNoeMbx/hDugNfrx2o1kYHtse0xQZl8xzJmRaRQsBnxJg2V0ZzdLnlwdo6QV2PI8u
pOTzEhL6QGmMPqSomzq4DgzIbKhY7EJXQdchFg9CCoZJEHiv8657dIKMPF33++fvenfO60gFMCtq
OAoM0ECCKiVkQY6diFznugj7D1YsbFzQ8TrnLGvU5jUK0JBkufY6ZmPFOFgfXjRm/Nx2kOQLB5J9
clyTQa3sOvNfrFA7gpX0Cj8DpRsClHBYmKbwCIl8fSh8KERcnoSlKLOCWMPqJC3zlB3GmAiIPGMX
HuA+lcKq+nsUswJeZpdftLBabdyYiArBIfU1nGXGG3WfCyBZNzjtYLJz+QXzsv/gbLCRYzJ2JCuj
GPWwUL3FXin2XELDrykr1LqLNP1z+TUfDhjzqLVtwy5JmohBjA+MmbfWT797Kt+5ENtf2fY+POLw
fGvOA5JVTkWcfp/x/jdsRKZjPkL7NfN9by/T6QsgwGuqPB9OCV5lzX3rwCq2DkSzh2rsvvdbqOut
5fAfP5rb9c8U+szuBP2wPePQtC3TDU9W2nsfTjPjdtlzEgY1wtRr9nH6PEyf6Dhs/PKQetfc/vB4
KwMjGTTcoNnZ7KGB7kLxth4OQxut4TOXfvz893dbHqy/grKApMG+HPSugQ5l9C2Y1M5LdpcX59Kw
z4v23fPLRqjSTzHs8Ol4joz3QMS36548v/Hdk314UrUlU91eSj/YlW7O4EvjNIfLT/940XObBItE
F+LVGr8b1/pjy2AbRtSxyQYIyEw711y1B2FyrditepUnMCiDmwt5qKna5El/zTaKJ1tRm0AK0slE
0u4D8PJUNxvHFfA7KutflwdoaWKtUIXesBnE378cDhtg0fUrA7/wXLtg6edgQAzT1O4j2u3M2JRQ
XwjXessLs2oXLCFIGQG+2ENfGmqNsC1Jhs9RWW1br95Ew0q8Lr1j/vu7denEZqAD3IT2XXknYQTh
QSOyOMJVbcP5WqL18ZbPbUYspCndoJIFVFUm76lHFUWEsDJJ+6uqrozbdcsM9tcZMaTZ+xqynUN2
mqT7+fK6WfrpVtiC19/3NfLPvRxeJD3n6r64St4Ev9q6IHkTa1ndY+QH8mV0vzLn5fJP/hBSiOda
QTpAX88wBY2JYLg37ZORnyNkO7wGDpzfF/m3sK2vC1ppBW0TZGZ0QeTY0+lm5N949T1bzf6XBt4K
2LIVCQT5MTr59BZAjXUof5Vwhbg8RB82s9AItVC7ZR8l0NDGrFbFg3G+h97nyn+t3T9eC/mAfKXM
tHBW2ZVKyMt0Ki81IkvRI4zS9u7IdqbND6YaVlK2hUGyua0twN4uPNX6fWceZfgbQrrxlWmCXaJU
TQzObDfHrAhf4LX0hE7mRs0y2mXwenkWln79/Pd3W08ER9p0yvGKpqk2uJ6W482YXNWkxhRbgRvT
0qs9J273Cma3rPml3eiZd8EBeNTH636+Fb9T3fm4HyHzE7S7g9XAd9mQR0hWXrcx21VKnU0aJioI
gJ50p5FHB6/+lUtymhp/r8f8eN1HWCEMY4BOOxxvgf3HHa5KW9A7DkXiPF1+/MLxaBNdccNWnZRT
v0dRHZZ/3R5OQCt5/kJ42cXK0sBAjdCs3afOYwfta62Q3/NpC4eNlbN9YX3aBcskKAkdOkQXODSH
fkIBvVBbOKmsPH5hn7ZrlW3ji0lVGJsM8LcqktsI+LQuyrZRPezbMN00CRS7YGFz1VTY1cvEiUNH
oZK+px4gfDDt0YepT/qVzW5hR7ULl31L8pwUJP0LuYQBjIL2cJcN7vq0+V567s3g96jdCH/lVF5I
Wuwy5hRxHRQtbfZe8ACTtQ1sqk9Zcyg41EIC78oBs+Jbdn0PKyaFQ4L+j7MvW45b17L8lYrzzlsg
CE4dde8DmcxBUkqyLI8vDI8gOIMgweHb+q1/rFf6nu6yYVOsyAiHQ0pJAAlgbwB7r72WpBEJGKSA
/YJvLN8Vy/CMXVqM4LoIgwXrloovuOw9jmILgrrWtGHTblmA+MXDg/f9GMkR0tfOcuVTG7uyP9ge
dD1bNJ2RxHHnUzCk1+SGKTPDlaLiZUNV0Cdd138fyuadbbtJO+prCqbQ/GXh/rTZuFUact/FoKjm
rS8nSN4eUvbxKtMyI5WB9Fuilwygm8GF1pcVTdNViTY89sX7/fTY6egOQQFINHJICyh/pz27rlIQ
TRvbL5shctE5lx2ysu6ddDkXXb8RGV7xzWYBq499qyUlBjujd7U40D6ACsZj7W9t7iue2QxMTjOk
M2SLAz90Yqqd30ODWdqQZ+qWnCQvz+laF4Z9Igszz6pDbKcDdxvk0CDaMCIXH1CxMUYrPsyMTRIN
q6QKwx82r8YwDlFe56injL2ygNh5+R3WpsGwVjFLPhIPbhLKezG1w/fQPvsKedAcWuDtxmusjJMZ
loQaa+XmClPdul0UQvBI9MesVtfNghmTDJ2g6hT4B5NsgSTinMfpcis3ffDasxt339F3BtkRLCPZ
sWOZho8k8G4oHd6+PPwrftgsZs1Td65bD6GwaijjFkLrg9VetzeZBax6bjQw2jiaIAARkjcWIfOz
bCar2AgSrmzn7PJKP7kdH3JiYBvH7mRPQxk17UEPzvegmfeI3Ba7i56g8MItLrQ/80tSiMT92htT
wKdB/Qjm3GSJbL9ABi0JJI+sBcRAAMrWvYhb2iSQczq9PDUrlsEM6+6pnfsdsueJN36s0jmGfnSc
eoe+efNy+2tTb2zBbd9BgA/6wN9Y0V5k1WYXms5yKzO24jqYYdeYmYmEI2ZHpuzGIqD7gCgVb3mM
lB/E9jYulytrwCxtpdCdabjn90k9OvoW4lRPIGyadnRuHrVgdkItSCuVk9tveKuVMTOrXcchh3pj
c1kFzPtEdbZXkry7ajrMOteOKqppZ8MRBt2t1/PPfeBchdWikLH/dfH2U+92wyWe7i5eXNTzrrC2
SDFXbgjOxW/9ZIWBBzGpcHbrr6QXRzJ8qTsQi839sWnqw7SwCKekHR3pxgFsrTfD5svC9z1lwSbc
Ltw7zgOSA04r4GGgZTQkHpSwwYz78nysLS3D4KEyKGqRo6u5us3Y97F89KBZKZ8d9srZqq5cW06G
iQeuX4Ifyqu+Niyz43GYy2QBA/Z1L2DYt+vWfZZDQjEhbL6hQxG1wRJBbjpWnMDVQ7CurzaO3Cuu
yjGMXVRymAh4NSBelX6iOF0+QLfV3tku4jGL6+UbHmulG7PY1cl1yIQedGKH3dFdbEhMkgeXQm2t
SDeOyWtdXFbDT8u5rKQN5te5/tq7tYogMPXchvo7ccJ9R90Nx/6jePa3LCZYFow9vZwY8RxwIgDf
O0Yt+1pYbpSNJNLBN83daAIdBlJ2cY1I8dI6T83wqobKG5CbCJIenMCGaPa3Oh8gPEmSuntLgTpH
gVpSuf0uoA5Eot75mkHhk6C4z984Q60NzOXznwYmpB0H0fGMs2Za3YKd/26u33hDtYPK4PeX1+ta
D4YnqRzQ3+oJO8bE7XKfQxYynh0/PY3QMgeRYOi9va4fw4cEjg21jbCFYSMJPoC3mS+1hYEuI4eR
6bqNghreo3UbCB236KR1i2InZPYZ9GneRuOXEfnT+jHcRjZ69UggrZuQkXx3/GfWLk9ZHyYvj89a
64bf6CUJMrmg9cYeqliQ0b7h/dJEOVScd9d1YfgLNkANMuOTTlKLHMa2PFQpaPh5et092qygXdRU
Oy4bNdTNUFoMynEOGiEy1BtRz5UBMstnbfByl2mJAVJ+aEdOkFtRK8OvbOm3CIRWtjmzeBYyXmrI
ta0T2u0hJBc7U/ow9B/c/AR5+r1Ljp67FUNf68qwa95oCSQrg09trV3QzYdO1o+ho5+HBQmTVH6B
rP0d9P32V828qVHSQiZjQuWsRkS0SKyUiLii4V46w1X0XZSZtbRh1y52k1OdLEMo34Ba1Qufem+U
1fuXX2DFS9mGYS9W6LogAB6TkFWIdtBm308htHyR8gQ5+MYOsbbCDAMvsmWRU4gVphXUuW4DCyqV
jy8//48D+B+chym7QSGyCg1JtL3clTuRiOj0PN21z/xWHrJ9FfM3T849ebBvkiWp4+8kev26OxT7
LHqNL4vdMb0/lme+GyMn2goyr1wVfly5ftpaFgq1+qEneCL/ZiinuHdva2cvQ2jSy41tfeWgZdbf
TioQHCycOpGlnXgWVNXUcJ0vM6tvlV2XIBzE0xOErKWek1BkccXElc0bZwUWaicFGb9OMu9jW34v
66dJfXh5KaysMrPiloBhqEaZrU5m4t+o4chq6JUyvmHpa0N+6fWnWfXcCsLe5Sy+DHMBMWdRDJEO
rxIRoJAENhoP2tQSVF8cZIqKyxa69faxajJFNsxkbWwMC1y8us1w2xsTGYtTEG9BptaaNfZWbi2L
KrUYkU/fC6hF2/VOi41HXrmwmEivJu8mAR647MuoPJwZxdFLXSiGuCcaQKGxf15qtnEL+/Nb4Dz8
6+gHA+QtsyzVuHcJOkQ9hFaL7zKT0kkqSIFvuqo/HnMgV/VrN6ObO5CeQehLB8AsenI38yszG2YR
tQzSFvrBi0bImqDtCjeXovjysln9ceE77m+Rdq7A9uPy4gS9TgmtaYfHMq3yjavWWuvGfu11mV56
pFtP0MFVuyoP3IOucQy57tkNo2061lAd+MNJNJDdQkF7m9CUXbU3Y2QMq21Cb5KdO4tTk1pvcd4v
ohAar9c9ubEvD6HTor5qFCfqWuNBlBgXR7tPLzf+x00fD254g6BtkeSZelTEglguvR1d6OOkx6Kc
oIoaD51VNCTmS9luIc3+uCOiP8NNCL9WvTdBQLWqULrEvTtiBUflV4+dLp77fnj98mutrSXjGC4E
S20v9IcjRVl0v2+cReaHcCQDv+awhCO3YcEs6+02KAgm3PPZG9VBccRzKo6bl0tOi71Z7b/yImYI
fvCCnEBpFvPDoXFe6Br8URfh+6uGyeSTLGyiGIEAOPgFB0iOgw8WeenOyuaNafijO8UoGSY9ilqN
VjHpk8zbiUephUOE8KbpaBO25fDW+jAMexZtmlHAlU6irsW+kD34HUDaqporqQpcMxzvcR98+M6k
DyzvrSqupnKpUatDbHnlNBgWrrRHK12XAJqg7loGkArbltJbGx7DwJs25ZoEfi+iIacPwYKKTUnl
Oacpia9bRIZJo4rf5l2+6FPToyZ97L0wrqcryVNcM9reZF0gXebi+UeefVQdZKIuruKqRzeD7AKi
vQGc1HSaG5dEc1sHsS+1c7qudSPiVlGaB1lgD0fPtuk7r5FsiSxFt9i0VlyDGVYnKdg72ZJVR+Bu
PkElvI8z0MxctyTNuDrkjVqnBHz8VBTje+o1uLGEWwn7lT3HDKwjKFWpkrb6qKy8i0ABkUI6lCBC
7LRgf3N7jcrxl2dgZfGb3JGyrgcXZLPyhvupQCIoFPcB8D2RI6frBC5ck0ISFe/Kqjqo6Iqp+TCC
XvPQ9/N1/KYog/31nDgP/gT0bjud5IQiHbAIdUlu1XpjdNbmwTRcSH8opE/0aSjLJ4lyzog7MoO0
uTy7jeyuO76YEfTURQSpFtZy8qgfAAxDyiTM2w3g08pxwoybp2zKmFtW+gjVPQI+iSGeNXmQwXIA
OdvDNJHDywtpxdZMssghE2E7qXI6sVYUO8IZfJy8jjUdghC/zjIv29JfBIdyskjPEEr2og7Bq41J
XntyYwuWXQFptMwajpWFXK5SAYldrT5fNyzG3qtc2siBMH3iNVhAD4Ndp/atyzNabQQk157+8vlP
V+3LZSzzR3c8BW21LDEnwPjs9EC6jWPcWvvGzjvUrLd1OY+wXiGBgp3eDO21l4LfWCHbqXB1OmB3
4UsT87ZQe9faVNRbsV5Tb5vUacYzRccTyUCW3qg5OKc9hHJHO813GVTEj9fNsXGUptoXSAXr8eQp
RDsGOvDI97ZkJlcctBnPbobad+oe468YuHepHsTd0ONG2S1XUta7ZkwbCveoFLOIOhWAlMajn5Pd
RXv3qsExw9lFb6cOEhvQBxhsZS9toqDsTMkZCEy7pd9f7mRlpk2NbbkMRQq6OGjH8PzBywJI2I5v
aFW/tUj15eUuVuzADF6PqCQA7WSBpaptekwHwKGI7zobJ8TLgee3wKzjmpFrMmZl3hZjf2LKhZBz
ALQEHPUExl1LPC80jRf/uqpx1wxij6ob21mOwwm4vfKuaBA/GMd5S4d8bZiM/RhrqakUSq1PQwsO
hYBwhI/LK5lDQEr7q7MjjlCd5Uz9qQmCMC4gRjRbECl1hf/88iyvWZthylDzBcQq7NUJAtHlIy+L
LvK60ku8qS83zrwra9UMR49WNzXzSPi5sSB9XajsgBtIeGwHfzz0Qm4RH691YxytVQ96fBtmcCKq
wnjltvdWeUOwE7lUh7Ypqnlj+7zc5/+wdE3t6Io5qZu52IAukXCQyQ35cg8CrimMEMfIy7hRNUS7
qqBKk8YPhxz4wWlTsGVlvswwNvOKTjRcjqeqhuvlhQ2UQ1u9rcEav2GZaz1cPv9pf+WOaHyvb1oI
8LLyOZjS8NVYV22ii7StN4Zwba4uxvRTHxSU4HQEkB+6glW9S9PhNcjyRuCLgnOGu93Gm6yY5u9x
zyWte9LoE+2m4U4UCjHope3kFppzrX3D9NlY+jMbsY2kYO2/qRzJT5Bw2TDMtSEyLN8bUh/I4lGd
qm6a9yDVzw4/zoFV0fHzAjKwq+zfjKPj0jWB9tnFbIOI1IupLLqksIIc9EEk3Tgp/3lF/VY63WQz
5CmRCziJUDd3NAsfZ7t377NN9ba1DgzTLwQEzwKANgRwUfxjCiXpA8hby1h7Vwpj/FZFzTJEWpus
VQBolCJJgx5Cqy14SMmELXGkU7+7Zj6YSSEpc9KEk1DqNEy9FatKgUJSq/LUtcBuvNzFn7deZhJH
An8DUe126E9VoClESiDLlDLs7t40LLGvvFMmO46MLz56ucM/2wn7jTey862ahaU6MWcpYurTd1To
rQKIP9vJb4XWAxiG+oLU44krukTNWJURVLO6HReoina13KI5W3sJw9gH1o8pbS8hLcsadwJ6EInL
863CzbW3MKydlrq16pkOR4Gw2Zm2KBysUE+V2I0bPjq4Dm54lbW5N7b7YJqgQxwO8+2o5miom9vG
1nuu9ZtaDrHdFE/IBT5eNetmIfZcWOCUcHtsxT1/h2jgHDuudRUtgMPMQmxkJpaJA7R2AmitjjgB
X5sOr9QXYaYesWgKp0ybGTHqmvt7OfvuYemuvH7/VnxNcuKUWgp4K1KXZSQvsXvB9NbxZGWhmrXX
o0jzVCB4fJo9pu5T1y5uNOhuj9fN6qXXn3ZuaEja3TRebjfBjGmVGPiaF1t14yuO3KzArvyUqSrL
MfAobI2rHBmBtO3rZJqzr9c9v2HGIpXEyvmy3KLW9XWxkCWaLnHelxtfe3zDilEDUPk6mzE4GH83
EnPZJVUJLECZSS95uY+16TUs2HNpag+pPf3IlqUtNHws+yqggfNbFfbc5CjXkZk+gUCn3gUjIHDF
6F91n2Rm9XUwOsJqC6pPxMdVpvOnJZkLsuVAV4bFLLzm6dKBBlRi6L0Q9E5ji5xPFfavrxp0s/Ya
jp+RXMj5NGYDS0SPrXGWzreXG1/x/aauMMKUiMA1w2XVjDKPqbDzwwzFchDyef07P7jWrZkV2J6g
qDcNRnQ0Bx6PB678ozNdyWLKTJbIBhp6tQsyxItfkzryJH3XkvrDy4O0Ylpm8bWaK9/3+xrPLnrY
EtRhvLgKMqx+vw6viiwykyiyairJtX2ZiKaxIdniQ157yhEDv+4VDMulbaVqnBvmk4RWZXUhmC9I
mMW1ElsEfH++mTITQ9K0k43EHgK7KuQfKePNJyiE22o3pGXAgfxN+TEtqb/EgwL0GFxATrWxhlem
x6zMJsxVecoBqByQyYdoSODEs5XrnXahffPy8K1YuFmdzeo+BY82Fcj66eyjoLxCVScG8brWL8b5
074WEAIm5HKZAUCw0x1DTrRPnKCnW7IqK0ZulmM3liqDogYdXDXYDxeRaenQ2NOgHJ/TfP/yO6z1
cRm5n94BUhJu61gSI5SGVRGJtv4Q4NzyihX6lU7xxcvd/DnBwjzn124kdRdeq3A+iNb3I9aST7N2
rHPDqvqmzXHtamGhG32tnFfNouyiYzwMl3Q+gLnyoWDe6ZLP4QgNNj5LZu58A1PFBuZ/rStj80YJ
hz1bjjcflCxQSmU/SFIhIkkOg3Cfodi077ut0ue1pWx4AjaKIKOzOx/SANYyQ2N81+VbksErpmiW
bVOpijkrF9SsgnPYiVXq9HRfcb/bTTZvx407/cormNXb3Am1mkrof7IAoruQpvyG07i6svHLyvtp
IQf5sizMRuOQHpWXvfw99vRuIyq0snx/K+CuXfAkS+gyRCT07pj7LKDzNw/ypPm4X6Zso2BzxRjN
Ym7qFlq1g0MOtEGSLajA8ApiSDEgk2HZ6ca7rHViWDztirmzFMoKBlk+BWJ6A3LvXdG6d9tmsTbR
hrXPTCHY5Db2QTreR0/gmuI7AFy87ErW1ir9daIbZgOQ1XT2IahqKB8SEXYkEsg/u7FrhZm10c3a
Oxim7bk49kBKArdrX7+mlfe8tFvWtraaTFPOJerwpNMfIbq2Y0XxfEk2s/BzGVYffKo33ODKC5jQ
ssHv2rqZdHesNHKSELvEIuJb4tYrpwYTTzaG0BBWvpcfi2rcUwTl1OI9eUWxFzkuAUK/qoL61lr0
xi611p1h3DytLA6pCgpM1gwA2AX0lzY0bhzrwzwtDxdv28Lz+lcm5JiJOCumHkolaZMfqQ3xt1Rk
X316pb4EM+u+PX8eJ6e14ara0HlKU+4/WAE0UV62j7V5v3z+kyMcBjkxNlfVGejLV9T29fuw1Oz9
y43/SID9nsj4rcqb61QVbZdVZwnOeAqWkgiAFS+Bkp2MAkwHy/LnQNV5hFBUtxtBx4tCx88TKsmO
k95MJq/4ALPyu6B0sXwcjs7QFeJvqBhonNagR2Bt7WxAQta6MOyfFgEnEOaz7ooKKjlyvMS4A8+J
e+LnycuDueKJTUzarPzWCxuvPA8TpH8yYLre0bZLI6hKpny3+Cnfokpb6ckEqHE/DDvPz/hZNMNn
8AzPHxA3nHd1xT9O4zxv3LdW/JpZ+y2Vm4I9N6/wPvVOFjoZXOQDgslrUbGCgIn2eHN6eehWZscE
rYEHRQxZGBZ33F6yZ5EqmozL6OyyVnx9uYeVo52JXCuACYJa0lSdR5fm54C41gfeLCUkK8rR+why
y+YVRFPdW8sneitOs/ZWl89/Mt2RD4iTsaC4qzKtDoWV56fKqtxdUF+7rE0oGwS5Wr/uKT8jQgnl
DeV5cYDzRQTVoStTNyaUjVsIxmWWKM5VgYBWWkIcQGUAtCHYskXiv7aejTMA6LKLkVQu0sNlHxx4
4Z8Qc0KEvcvTBKIfzy8vgbXpMFzA4LYpaUmK2VfFpQRvUZ95xm7cHPCSl3tYsxjjJICa8DIM7bY8
E4rohwgtMLCkGSSlLGXHAEM5TlLn7RBsbKMrW4MJc5tRAGMTb8TMOBNQx15TgDFD2523pWy0Mi8m
vs1TPMBTe8WZi9nCLRVp2coLaRZ3ZRPeOMS2t2J3KyNngt3Y1IWLgqmc86VHL4Ca8+lZIdsWDczJ
nbNNIB10FfQQMpS/mmXQ5KHkfTpkkQC3FRYz0nfQHn16eQ2srDJqGL2sisnuc6GzqHBxnoXyBY+D
ZvrUdleqmTBqHAkgJujZlVdUx8LPT1o1E46D/lZGe+35jcN+NQX+zIGQzaLRbh5p0XJE2thTyzZ3
+7Vla1i74GBJQFJrxO2U2d+BZNCxU5EtcO/amjWsvPCVnZUQijwWXfYxHf39Req36DU4E/Tx5Sle
ewHDzFXHeWFVfospzlL70zBry9u1vV9cmdoy8W9QXPbTOXDKo6e9jzZr2qjIszcvP/zK+JjANzFN
IbMLuzxSAoJJTx+LXDwEdXBsaLAxPn/mDnLYb/g37OcNxT57V7BxNwqkrYVo71IXQuQ4909R11tR
NnTnvJ8/AT+7RcGzsnRNRBxd6tbhvXsx7AX1f6QYX0FSxX8KKfv28uCtzLwJiAvyFhCYXJbHuRwv
95VuitqyeXtd44ZZF7NskA0M8fg4cOcnHLRQZ413uK51w64B0PS1lf8YnHQRdzNDRrMm1sazrw29
YdNcgGlv0gGeffB6Nx5YOQBE1tE4m+RWkdja4BuWDalG3D9mHEYiJW0PXOS4IdhYRdeNj2HURWln
uQourXv9BcVXiPJ/UK23Mj4mAC6oVDYFBFIOEQdMLAKgZ4kboVXcjnKLG3PFss3CbGJbXVXbgKhE
kpZP44BQU+4+5wBX5uUWVmhlDkzgG+FpPxZWhveoimWOcCLE3rkJHF8bpcub/XRgVkVHMwp/hzdo
1RgFJfZ/dkmQ9PRKDRhGLn3/1EdV2mJBwRb68ECbeUSd29cgn9LdELre/qqlZBZrS2UJUXKJLorl
IhtV5d6pBQDm8HLza/NsWDJKGLTG+cs6sLp8FpSCATV9C/WIUwsQ3ctdrE2EYc5Qxim7YCzxBgp6
uZGooZGQqtrd5cGc7q7rwzBn6Fw5bt+yGhPBU/9LlTFHHqZKgc66r5pxSw9k7VUMu6bK62rfy/Aq
qQe/p0JwQktb37tA7UbXvMlv5eGl3TadVQqytzP36OghBqXIzs7+Bmv955fpf/FvzeO/wzHqX/+F
77807dwJnvXGt/96bir8+6/L3/z/3/n1L/51+Nbcf6q+KfOXfvkbtPt3v7tP/adfvknA3NfPr4Zv
3fz0TYEP6Ef7eMLLb/5Pf/gf33608jy33/751xcA9vtLa1w09V9//+j09Z9/0UuR13/+3P7fP7y8
wD//ev4//7srxPzttz/59kn1//yLsX8Etu+5PvOJTxz7ctQev11+Qt1/eD4q2UPglp2A+R5Mp266
PsMf0X/YxHUdH0wpCFL4F358SGFffuS4aM/1oU5D6b8b/Ov/Pdovk/Pfk/Uf9VA9NqLu1T//+pFE
+O+Qmg/WOT8kIUPakLk0sM17c9v1evAdD6shCAdE553In3v/pky9hkS+AAOoaIv2k3J1nkdl2Pq7
XjNLRDotIwa51D2AGPo1c3j7gOc9lcGbRtxnbOnuRJtPNwEAm2XU2RO9IUVOIpsUnylChfuqGoab
sB9vpZV97YIS9J+2Guu4qXQe6yltXxNQi6tgzsC21dEIlGwTqPb5fM4GUBWSys72jg6nQ9a7r378
MIVMQVktXdI28vsYghtVWKUVgUfnaDcihy4wRZFq6AaJLv0k5B05h6KmeytPnT201D7XuKP+tBD+
Hu2fR5cSg8/lMr6Bx4KQ2J4NjCQx883FoCjAAK6Oq1o3QC66KfYkld53lKb3TtDKxO46kVjD+Fm4
vLy3UU/7JtPj596GqJj0yte0t+1dN4rsEWC7+kBlFdxmeZri/GULuL6irO4WevfjD+thYc+Sn2lX
O28m+haVRz20PNM6aUPhvGPZ9FgvnXzVzqDnmCY5xxgsevrxtz++rUJA1Rq1xy13erUs0F4tm+ny
FcE0pMS9LQtx49mhfC7at6NXjbEoh/xoMy5es7aoAG4MY6dx1YO7B4NeDM6n9l3F0uKc8XSMSAq4
jqJ2cwoXTY5hDzdKp3p668yZ2M8BIl1sHrw3TZVMRZHdZW65HxzHv/dcFdxnrtJOBN4x+HpdeHsC
VGgAwN57aLE5u8a9NNuH4r2QAZj1gl3mQv02xaVkihpM7gF1gU21H1k672SlgLAe9TvXma14dKi4
+fFtk04P3TBOr5wMpVTMQUxRt8Q6S3fJ4zCDooQOUQkVgJCzxGnpmLGwOC1O0xx4ffjxsktR0fvc
K0510N/ywc8wrx2kyZTKbmrNsM6hRwpKmlkkCL1lH3LWySP8m5e4Bc8+WGQ41lku5p07W0W5p5o4
55HtR3dWt6Jq9xW0BMedN9VHtbjjPevc9BFQqBgSF+xcDeGHFtXed45dOYm9uBQMyour9gScWLGg
otvVvk9ufkzlwrx+55NmFzbc+jbOxRtgqk5guJ6Qfur9s2M5/nmyp9c08OkBtCXu7Y//FqJbRFia
eWf70z1i78Wp72RzDjPu3o3D3pUtu6+qfrzrVblDBaiKx74EXXmqrHNKuhToV6iaHwfFP03WfFdn
0HVBkaJ/hriwexD9JKN5ytkTY8F+Gn358OM7q9TZaQpYEGUZErgs7eWOjLmOpOsW0RJO7Qd3GAcU
QVfZuSude26FH5ag6cBQXSpQH/qvNSi87jXx7UiLiz7m9MXJqHqAYEIMOYz2rOR0l4+dPKMgqjqG
VVjFWbd4ER9DD1rcA7vjmftVk865RQT93TJW5OwgW0dTFIVKpl9XIE94XRTtSZfdV9qG/UEg0BWX
3eI+zFw+BUHxCWpC/qMV4CEmUB995H7w2i2CSKNs9dzKpn8C3XJwWrwsqudv/qLeuzKEAMXSkzgP
fO9O6/CN9sPuba58sXcbR9x2I80OVR6+HiW0KmjXvrHb8SntwJ3d6uYcXP7jizPfMpHHPq2a+za0
cAmadXFS0LQ9OcHYRF3b+I/etPiPk+tZeyDUUSjCpiPN/OXGY41/RnRrRMgbofUa8pb3bd7Z9zhA
tJdvhCT7kkLPovNS/3GwoVhiT22N+hw0mHeg28u55e87OJAYlZHzieBm9AypjepYu8KLl4YMd1Mz
fURlUvgInV1wVNZTcLA6O3jERhM+9g3tkhmaSbv//oyXOjwqKhRYwvErTi14NI0eu9WprHbUqR0w
Z9T1s6WlPKULrWMkb6rn0MarIgm6//HDcp5R6qOsGZedIcdsF+XHJZv+/urfn00WiZfFIfcuqfeD
K9T33hHnC/PpB6vp7birpXP8t0cOlWpiq4NsyzTS4UNVNsnoBeMh7Oi8lyJ33rhFZZ9ysfg7qyws
iDN17VNRuA1KB4fq0Lsct3ZuF7sG7jLmXvAu89olsXxOjm6p4UImltOdl4bW44//hhEAmrR3byYU
GCSDRQ+Osp56HtzPfpmMIXtj9WG9owGo19RtiKQM0DDLe9UEr3ImziC4j6EZHkm7v5nL7FY5NMnY
fMjkW2nXT7a2DiGDmqyPjyAStmRqPzdLVNbkqLsmEkGBRWUdpFXcyPJjr5czQszvoLMgozoM9hmy
s5XXgaeD7kNex4HjAVDZ3Vi0AfLxE827PcjY95emQK68qxkcy+gnmnDA4qckd1gUQFKwIHZMaLYD
AmJHLftkcf8AkOmelg52LDdeSnj4Zr5BQPBExurUiepV6qlEeyKqRLpr6roFKVL4qhPFKXXDneZR
P7oPcKd7p/MPA4FtDOmJuOyMc85Tydm+TMdzpptjy6B4wXfVJPet8LFfzmcc9CCRFkYTT6OisZI8
i7ViOyf1ky7LwAcNCNugkL5TiaPrpOBFPGTjnS7D28sgXgZi8a1Hp2hAqV4dh5TfDj5ymmArV03U
+FCe+TCEeL3pPUpSYk+8JY51qi1IoqPoUIgq8WVzyOwWrME0ZlkKxht5LlGgWBb2vpP7BZia3h7v
mJUdEHlP+pwdBJTXxkXvyhI/c6ZbZwyi1pWJ7/BTOzv7wZp2VchQtsMeUqs9qUklRBZvPW7vlrI5
A2KBeZju+myJx7Q+cUDCOs12thzv0oFg35hurbl82zXBvc5lbC0lvIwXCwXwvqyTfB52odOgfqqL
/EcqnJhPWQIZjoUCh+lkt4AZnYb0a9mkJ43lArDFXdikcdl6gMt2R+ZUr4TTJQLeaqQ7NlX7GTcZ
ZQXg2F8ODaV725YJ8HEHyf1XhKuk5yRqZ55Ffhh8zNAbwdoiPogIJCv3PpTEqPagAVBCh20CUvME
uo57FWJN1tC/s9A4zgDIZe4m0sVTNt46XD/QoE7KS8zZyaNAB0+yO2V03Jd4sU8gdIkhl372gmof
hHMMUtPPFcfBOqsgXY0+oQ8QDY5/RChtN6Xq6LTs/xL2Xkuu68qy6Bchgp7EK0AnivJqtVovDKkN
Deg9+fUnNe7LXutG7B2zo2e7IUMCharMrCwvSm0ssL8+7x6pFW2WLglRrtk4z53Ijo3El0zy3YBr
tMoKkwRa6BXbQKprj+jESfGuEsVyC0KOwK1vWdzt3o+SXjHVwEMXt6NjCFOMjAcrJzffUS8+DZ3O
gCbsp3b2+7h0u0yzKwJdpCCcjqMtMsWNYnIZ65+ms/xkbN2mmeyo0Oy2S733ek67ZVf2/a2T1G2U
rsdcyeDgl9hNzpHjOnFfBGmUshbHaDR13lgZ3vvntDV3wqrCJlM2BXpEh0raJbQNMgy4gsmTO8Cw
SZMw2dNYDhrmzqNnKXj/v5OsMJ013Lx3obIrSmuD4Z+7qJ0D9Dk6ZSX4qDW8xa183+NOR7NjwWoj
dXJrCeQufN/kKM03Y1HjAOy4MiWhmve+MNRDk+r/XtykaPY8zkG9TtBzFbd3LCzosq9QWHT3RFZs
FZmqZXVsMIuTKGA/pEhfyyQzxS3jCvdh2U8m8lLZWZbBXeTvdzzLtzjdTtpkOO1KN6NShDo61xSs
LtxXRoR+RdLGe23CDhFHWYy2ZKwu9BrupKhHXS94Jehd1ddAnbPtWiPVvLc0dppV7N53oSf6SY7x
iAYaQJrKjuRlR2lq5215H/UcyQUy0An/rNKOJJEFZqKRbxy03lTOXx0cXsu65F1ufERN5RSy5L8t
kPt0OCBI8KJQvDaBCnfFxom7YLZUV15aVzHHg46AGZdP1Yxx/Y3zrFupXarRPkFj0zRGuyEj10p4
EbiBOg1LdfIqnHoSiTZ5pvF2iYNax5Uall02T+f6bbIxqzZkNk4NlTbOufWmS5D5y/JWVSZfWVUf
2u0vfTR2hdJzBeLnbrKtQonRyQD0RC2lz0yQmKHx47EOmr2sUo4wbzlQHHxQ9aMT4hRF4zanOUpd
XMzJ7D1zzjPYDFu+oSp7KzXh4zLgWhn3rI1KexboyYznLxgUeIZU38vFX1Kt5nVNArOzLh2Y2ak0
0V7yULtTFNPPPgF9biUHo2x2bWNsc7kKEqNxF1puI2UA1VrEXxh69CERYqddVzKpHT2d1PjX2rOS
47s2ajsxrAUzhKTZGpVgAXlFnxIi4oh5E8KPTX/RxcqMRZHYapkfdZI75aJ5iVgKeHCYpq3EFhap
coJ2124SqWDIkH6R64dgx3+oMT70IXXGZayZjrTu3fmfkPWRZq4q4SqrxMDlF6dfpaEhBP4vo4Qy
RI3qb1RGIdFUt156ryvWk5ZCokjKdVs22sYqJZwuJ0V0ggm17mFaYLymObp0837W6lOckqs2dMeo
lc/D5KedcY2t5IMmmiNq4Zat1rBRGu9GK5VsbupzG3G5mEuWmWsYL+VvXSqPar0vq3yT6l5jY9s+
+iEO20R6ptXoGdp0U02rYVlU7Ygwr71huWuSuSKtfZTZXtutjgyz3qVSn5UZP1XcvnKuPDWeWZx2
Hmyng2x1TCwqXhB1O5rNXcIiZMLELC9lj6bDy5zSL8PIetaQMkh/AKJu21p3y3pGHWbTFmV2pd5E
if2u0bMyZXtS7TvFOqtLvsPwQ9tMsh+MsAuGNvqT0BhGCQ7XKjvqeYr8tQ6gLwwqpGcd1cOMDkhS
5GCWrrrUnTJ5eZVzcWhietYR/yZz3Sg1Jl6YSB6kD+S4tibJNpX7HzVFKVXIN1qLhZHeGri6h6Dt
s6NM75E85GydZdzrSv+q8rdaeaNk82ea1XfQGGesmRvaq79kgnwcPGhT5T/rXO81Eo986DvfwMYv
ccKP8ERiMGA4oIzw05qjcWmrRA95MR4DNQIYDP1MHamBGa17IS86b+Ac2Tapv07J3iih/9Zg7hVl
uN/kp0f+wLSfXs0VPgiZ8MUidptL31WLeSJRn9dsqqit4U7l6nol5gDvqyTsIwQzOd4NseohcZzl
QED+BeioPGBcwE4bgOBC6uCnEM6TSbJjob5SMw9SjD/XjBaLdTTduO9gHDiIba6QYFU0jVVDdagL
DZEWBZhXmzVXKZDfXoNXvznDOcOSibP2PSNICZhEBComH6Owsf3p55pRHxNSUbbrPprDRnuV5hc4
ZLevkXpWq9ML62tRVVtXYKzbVIGQzScl3bHSdFuHbXWDdKs1LQwAcag0uus4bCtE/VFeHLnuvQxK
TnhrfICgDse5+TTi8QT8fsnVo1z0OHsfZkx5H+XIpXdFM5a+UVQ4uCqFIODs0tnaNbEFt3W5sWzA
f/5A6OjNc73F9EYNr7bpGIYxzU5ToPPPTEs+a/iR2SwIBBmwCcRO14ibC072kjddgQbj2fgW1AKM
nZUFE0hMJkXxCFG9ck55hNlOKO0NbLRkRENBbEAPEo/eKlS0kpqnFnL5JTuu7Xya4cIGpGx4zOVF
G3WPWvKhkixfLTp0DUxxxdbhexXrtkqqDSCOU2+WpxnFu1dmKTdH+WOUu5dVYCNEJSdZBes1c9gK
K8Upc1aWOohjsl8xeSjbjTVaJk3crEaLHJlkf51OKxaJ8hEJHCmo9rVm4loO4AexoieCZ8Q8KUXj
YyVu9TI+D+l4kNHQ23btNokVNx5SSM1TZATSplBSXg23EeY/0HOHdDK9ujA/m7jExOLETdSJVcpH
VdOgFxG62XVHzl8Eh5C01Ls0VwTX9GhHUfFEE7JSpMUMljBuDV9FTf1o48KBq8dmrV/51NqqSOFQ
hbNImA70XN6ChF6G3qYz5kuO0QmzgvAD9PQ+pAsnPcoqqdvKXVR6Zq3MvqgGpHVFuRnWyOlp4tSI
7Zjioh1GgDFsXOUvFLEXiLfGsKe4hU0JQIDE7rKY5zGKmax3qEey0MD8nWhtkLt13hQKzPHmTaJ/
WLPMurHFZiv2dFVyJtUKjpozkDUcswqD8cZBjjDn1DIuMakOAHcxcqD3koLuzDH3ZrXBEfSn4dwv
lh+rR4XRrAG2bs/hl7aHjfl7eLhLy8mvpdTWFuOkwZq9quE9hgRwjchfWUduK6od8k6pfVbEukGe
5HZFFDRV9zvJmSONKoeXPKdFjHPMCMrWVBhQYsiM24yV7+pLImFmVZ42iM2sGXalZFczmdwh1zlV
dmRuuZqoYV2n38SoNjGRncIo0FyJGTuFoNAZxAeK3FRS+6Ae4FqWS56epm4a5bf61KUvmO/b86/Z
jkGSIVToqq/T2u/NHJONFOtLizt/khRIHWEoJa27RcM8BstAZVg7mGrWEoDzY0u9jBrnVJGC0kDH
eaoD6pvM+GUU6EbrB9Wpuv6vlaPzUsCQX7U+y1Hg+3qDgT2Y0Ccf4X6JoF3VXjVLqJLQ2LAgvxSd
BXll52OQkEcb60/UO+N9GkVg+Gov6qSbyGaf1tZWwqyIbMK08ig5aH3tCPVcD4angExJZX2vruO2
XSXgwZWrJZKdyfoxM8gWnV/uWPVH3RQf1VKFQCSPltWjQMKGk5JwlRAZldpDKXTvx+90SDfJHLlr
nHAJk4zGIQOYY/E2E6+xU+xWK5xxbfzWMp1ViwM4lu06uXUMMwKEgagtY1RNUSmfRCm4JpBA0zpM
cmv05bV6je9ycrTsWWvdLsrdKJts8D5LmBgwbcswedDOgYfkOvS6sQTjaBGtHG60X1E0u21Ht1lq
ETYN9UEdNZDQKcvVB8asf88WYif8V4F53HStgkOk5MWIZYv+A+kOT+LlMDTRdq1Gu9JmxH7jD3cR
F7kAernmm7ItX5P+NOcvqAXt1tR+LNJvu/49RnxiQIXdQlvu45RdOlDTZqOrTMk1d1kB2ceEAVBn
kQXZb6OjM7H/rDpqxwPK5JkCsFhURo0Z0n3w/6vhCrW4Es0Mmr5z51YGiKVGNhaZI49+Lw8XmqQt
q1V9V5cDp62wKdHdKcZkSjyqCXAZO5XlOVDvApXMgkmHvGiU40BRDuTXyHiWSoAPtBvac6z5MTxo
+aSPNz0rvEqd3WqCjm/yy2WEKXSyWSQNkpPUWzIiM6KhnUHugkxfTxhYZ7cJ9eHYF6R9tO3zabfm
kQO88NGMlsY6tfyLJLowpL1bbaUM1t+3FVI1KEBgfliOQT4nNUSQb5ORYBjfqfSccT1HYYuOV6Qi
HJPxeKeEIq/ghylA18YYEoPbZ9QbxIdL33c8tfTAwh5CcyZCUBJg3r2f0pXJGI0em7JnjlEg6flJ
q2QMmimFO6qZrQJ+KhfdhQ2dU2dqtRGdrWP0uatUdJ+ikSVv3aXNHNrnBc5Q5SiABphyt5cLBWBI
idjbsUV5zY3pCBor+3K+Fu+0zaTLE4OAbDGo59VKtoCxr9P626BU1rLka6rQARlFDgBXFPlwcWmA
7uaZzEHE+YqGvj/dm2BMNCjh0s6eZNBr3KcecvlnOUWhnpA9yBFvXF7aBp56E88Nwgaynlstcmld
76UlczLxO0wTj6PYMTPU40Rx5hqFLtAebbQ+dEw+YJGKppGEq+PkyrzKRAyCRvrNOjVMR8XC+Wzw
iOCtWljtq8bl0XKgFXpqI2o/rS1tIynCdqQPNJpbc76Re9kvc7InU8pVE+TlqAFll2iz69pDt1qb
Ce6CrMlKRL6LAByIyTa4umoBMUGBqNfyRFqgPYo3GVSlg27xNKs8w9pq0iapYk5lxU2ACOgANOvW
xZxxtC3zeU63KCx4jACkYh6yQXV/rSvHHNoYSpHZzXt6JNhacjYjB095GRtsMYYA1a4PSwE+TOSY
KUhSS5Bner2DqTE3K4KFWjlEWm2rvixTZxtab8/KYJvDWUKPABQDWfdNo8rpBmInac9F0oVm/8iX
IJsKTDYu7WrdFZiLan6L6scYUHpIPJlOKOD5WgDglSJeyxvLgtlK7KMbmshXKfuQxHPEWzd/IoUe
V5rYFEfBGElsSolD5ZRncuFZG6NdAoTiVeoBNZrMasFJ5ciHzee0mpdMNR3jrZ9EtIP3GFsgmDHg
J1t6dXzJEtmZ5sxBEWik2y66FZhdXJbmbkS+pcgjsL8VHK1fhDgXiw5zHKchsKaAJI2NKon1xcrV
UjiJeQdduVUgMVb72DHQk6X0yjEuHz351JoNjbaZpu3bccXUz9+pSOEKW/a+vJh7ydxQWQb/9pdm
cYt593fTcoS+na2Iw0huo0lo4RYP+CHaa032QHMVE9Me+/6O+ctOkgK3lyoGBGl4U9WBZfpy2m0M
RBFM4uYJ+Ww1NUQthgygSPkkkZdVrzDCCwG9De1nuQCsigiXVH0v1gyEu+TlYBSzMoJEUObCMNyp
7DxLEgeRkxMM6TYWpGVmAfSv4HpdQXnUn7MCRZ7A7V/khU+A7BYZucvCpDxZuNJB6V1bb8hP84x4
CVUpXoBnA1yq+kCJ3TECUjeNOvWXbpVxLEi1G08Ea1uox0rFYJhGDmHaKIdqR30Q0T3PBiU6Je9P
LXBvRR9ORjZaHAOWqF3WtA1b5AxITDGiCktxMQ/FMPdnkrfBgLZiDGIiSFMBZ1YgXMK5FclWsTKu
GjpSL3kydgLEymZMqt6G1FS/SHIinEqgou00ssfkKSnEVF4FtMiCNFAt4TM7Rb/dpIaAOj8piRcf
/QDaXsIQN4+Y3R9oy2VL5GVBrR4v23/ftiqMHUTR1cj68Nt/nxqqP9JB/zRauT1lk14cTXJD78UL
LB5moGA8VaNR6/DvUzolJleFldil3OrbQYsZzWP5E0rt2tZR4R8GEWJ/W0DTUjmkkEnD3VWAt1/i
KOFZF0lnucHkCXgMNpAwL9K5bo1zCYcIP01LHAmNsjy6FSIKtJrCyacudVZHa7zLFxwaemVprlYb
KyvqNt/TPtIvQym28RTFX+b4MS/A54hZj0xHjdtiBDnClAxifY561PJddyCyVHMyp+2Lih8NJv3A
E+ccwKIF7wIM8Av+fVUC1vVipUA2ZYILYNOb4yZ1aGVKca17+HEJ9F9iAvw4ORhUpXzU9RZum/rV
igdgWG3ZbtOVuqU0p3cSz/+HNkt5q6P+U8QCCY2hymiIUalk/fcggKY0EzMfzYETOJbyQU1x5mIY
wM2EhM7VtARRopv/YnRWvAAKlXUrMJ/QiMPVM9vKqyIdBKOSH4txRVIkosLJ+k4GdpsoVxmF/P8h
uPvXJvCfL5eq1NAR+xUZfPX/r8uHrL0aY0gYb9S4SOwJ3rBTve5JLyE/WGJHIkt51OGPsxfDm9o2
2vogVFDjebRGW2PtUa0vtUCcd5dMrKdyyeOaG1rzA+8f/IGVR1uIE+xJM4uIgXN2kjKjh3+foCr8
LeSP/13n8k+z/F/vSJMUyYDEiVKoAd5CzP8hV4xLxUqrPJE4qnYrhFdjc2g7vMyqIvtZBpugVgT5
v1kBazXqNCC62WJq6vQhMPsdx4Shn3FjeaUt81Hta/p/aBD/q3EQr0fFztJNU1co1eBY/hYp/o/X
N8ZUH4nSSlzgZgP7xYyzUsXVVrMJWiaxAv9IZeDmpkasMBmvq7Q0Xo6rt//3CQ2Izv9+xf453P7H
FfunBtM0uHzqlg5B13++Ijkh1ns4BhwyO9h/DTIZbbhcDYBixzUsax/E3nDNBFaGpASVQZRNnEjC
xqhzgaRlqjelFrRqvo8NMe90kLvtABBDp41005sGSEQ2mef//TX/p5LTVHS8UIo4jhSP6hI1/+sl
K3XXFZLQY1uLT6DVdQZ/Duv1vz8HQPV/HXv/89LoqJwMbCuLmga0d/89ottcE7QjJWD9WuOZLb+S
foTzi6kAH643xHi2PXYJDMVXZ7Q28/eqfY/p2VI8ffSS9lpV+xZErfJsB382XvV8GYiTjBcSf7HM
wPART9V9ud/oQx7g8QfDbfqca2kAdqERP3oTRHKH1M0FPTBoxjkuDNwTMCqKtyiY0LDYFBl8K51h
Bb5YmdfmIRgNrs31sVC9Pj7K2rMnq12TQy5hE9+lPmMriCdLblBgmKBkIMQhLeuqFiztyKLmnABs
qZvL0B5TiXcTmmUMHIq+W3YnbfXcLCeO1YY46rV6a8uDFyX3PA8n6gyZQ0BGtH5ZYb/56fw0MvAC
q2UT2jFiqGAOdIaoaxvrKSMfamcDUgAqnea3kdhi/EYbk1325Qe89jip2y99jrwlthzZlYr4Q0yp
A32GJY75us3oKUnfo3tdC3CpvJTbFIQLyQ/QlaSNSyo0GYBqRXGlH+ZRh7TUQSqvJybAoYIBYUG2
PZ4zKKZ7nJIx3He67ruV9sUToek6u4Y3/KHXI1jd0a5Dw9O/6aEO53uymXhtWzxyYhczMtzCbT0c
WfZfbEdOxAVGni2nGOejHELt5JVhtLNOoLqfyVVBVRqq39WNXDT8wvAW/n5sALHu4Kyu5uWb+S5u
zZ9x0g/ZRgo6p3FqGyefox/Vo7E39upR3Qg28d5F0nVK91pQPZNjfk2OAL4csS83kyP9if1wy6/x
udzUIezS3n+Yb+IzgMFbcgRc4k3OwgdnxtPO30h5IsEsKZC81iU+loErb4qtGc5f8QvUCr6vHMkb
3caB8w6zgU2zjFs88Syu7OVj458GNuAHEDrjyhB3wEUY+PtvB55xw8nwWbAbymz8qLdHN9mMLhAm
/BqcVyhe8kZ82gqATICZxVFHV7VdSnnKrZbrmZ7BzbEt/RhSrqxBLmmMw+9Deq6hDifJLUC74Raf
6bcx2dnVQMUO/9UOWSZmQbHu2T3za3PrbgA66De9yyMqYwbBnpoibWHQ6cQrMmWOrzsUPxp0Mnby
U6VchpfR3vpLvvqfeWP600P6UD6Mp3ZL/fKnWVmC5m5neEgNmwWfLVY8pobVwJfsFJehZOtnBb+B
hlW/xa9Ae+nX+Dm+5E/1s70sOx391GyBl1fNuhOKdv1VYI4CeLNXAeP02t3EkPMd2pIB2C4v+QHf
AtI3Y2ZsjB/0BSkZS4nfjT5Y0brj4k1RsfQ9upfhH2UKB01hCEdLAhXPiAoJgqA6ddX1TCp7WAK8
zuFX3faHJrB+U1hyrRAAeLqGrMnXfrU1sFAmyKxBSfiJt1U9ioc4yS8wImvPrE1kj9t5u/rpo/st
L8WpOs0Jay+SboMXkz5w9sv4/gBCxBWnZuaTxubG6QQSAAb4Kpds+lk9Bk/4YtuYPJr9/Nt0dXe5
JT/Fvt70YeTpyvvOgMeBSO2pfOCPg/iE65rhclSCFad/r6z7ABABGcMq4XoVgeK4bTi7U5BsiE+2
yr6fmPhUzvMxw16c7/TQ3SDFdFRb2mXfHdf4tG+PCSLryrL7gn21Gz7iIDmsn+lJ3daHYVde5k9U
HfbqSQf6qCpGH+op3vSsxSWQt6WLk25jYeNOQQW3kt0SwNMv3sv39Fyc+yPd1graJBlYRHWLG3lS
AWTAQaxhpPJnzYcyC689u5Ql6z76S/3VX41A7BEozAOqlAu8kUEo4SEBZKW3DGQceLF9dcuuYp8c
sbz3sPwL5O36wu03lZ4l0N/omGwegDUSp/pCPwt/Onf7OewQJ8S52KOavmVfi+NO2DbkYB7sKVhO
ykPe6BvzK/mFCdYnJjDNX7RkPa5ls7BpceKGm4fur6/w5swDfjbeO6cNwY2Jc30dwwb7bGjgXeUo
DR/26xWkSn8A648FqMuQNvhQTMwv6yvvuBsHrPMMrtqu6mIj9qEWpHspaG3iY+pNhzmA2JSATSgf
ZRY904Snf9EHbWxExRBKqytALuMMlrZmwPXVEugFq/DeYeTO1i9102yhgxFQd381Jqu2oJ++8Bu9
ZumntlMPOmWoPPFWhr/ejvfxk17wH4I+CD36XT3RflfdytBeTsW22UJpBiKBfi2fLSQVVWxj4mT3
AktxLL9zCi8ODtNXdWCQEFk7PDwmFLBy4i1QVqB12Kk9iG68NtihcTQ0R7XTfhSHaAsdKFcDFVgo
GEooVMIqRC8EhzCKS5/TKzq/353OYZALS7WxAgfhTv3RlLYWtfPYJ5GfY5pk4sqwfzmvRyr9FtIp
gb0BnEhP1apGF9R53AQdtt5Rd3KafhAVPCY3yu2QQbm6QSaXRAznAwSUGSTtWWgqYdpwOJxmSjjg
4MxQmKHu/ZRVXueubH0skw05d42p0skIqXdA42c9eDNQ1gNmxU+TXYZjfV2RAZi+eYhO7xWG0Xko
YaqbfFdVTi0P+P+GHPC15WkBis51ALGqsORIv5MjUqfJVu+S8Dvdpd29nVHKYtq9aWw0+CvKEpxq
nco4vkMrYm8HKo0nCUMYgPkUsOUP/dN8tQcQnC51Hx2rztOT3JMfxPMVFnjn92mA29y3dk6wR3z1
Xjyrpw7VYMdkBXwUm8M1FH7hN0ET6H51QlHw6Fsvh7Qd4euz2VUf8WncWl/tq30t0FuFBv6LfN2R
DtWdfuTbYmKzxIcvU7CyZQNEt3jmMHI1BWitr2J6+1nb9H7vFx7kha7bHkw8X7oFuhD2yArKMA+z
MAnly3yYD8pOv0pn8wq/pc/oQzmRi3wvN8Ve4bo7b2q3QyTVuOTod2jI9GYnQ8VosDzCsZj8zKEJ
d0QHnJyHAJFC2IadvcU1MzTb+rKy97kCMYxVM3oeP7PD6mcuSnKucIobkl3fl8eEjOym3pOr+m2d
oAfA5oclPOwfbumNXrBw5ru0QF2EngheWxvQG+p3c9O/FYxMbDiGTQFSLBUsqfdHYdp0YCXuBjj/
Q3pLJ4DGrAMFB4roLn+TS3QCcu1DVrUbL+NF2vUXgBwHHCQfxYf1ZWBD/bafesyG2aOJm0W2dXxH
4sljhW/H2ygQ5+5JvkukP8UTzw7EsGK58k6CnqDfTm+E5w/PNrWs+ZORjDU3pAzmnXwnPwILpmPd
ftg3gbmtTm5xUj9x9H0iSFcaix/yq/tFG1/n1bj2cthep2ezJ3d6757lFdOvkWZ0CIkAgC5liHe1
DjCV4BbEfLK9mBw9FOBHgWdRdLn94Voiopcq5HluDbEp0iMkJpdO38LCFeklFGKFhwuUDxx/FC0O
gbwT+7RiSGPg4jecdcKHmZVgHST2FhTMHPNKcEqS9DBlW7Rwq1WAYU2oWeAJaw86TydeFptqdsvF
RiczZH5Q9GLNYq8vUEtiXCQnz+SFq0yK93JBUmJCTAC5z0e6NUemPWtgpc/+pwr0l0Da/cr+7Quc
aRLM3wYb+QeSAG1mMCLYm/f4PN8tKPEhIEVQZNpD/IFueQ+SaLHuQOggsuF4YVi65v/3FlUAdrxW
mJZw7ZSFqFYQ36cIUctHB5A+MW5ZLkRq2e+YsfY7uRZbei8wDAxn43W9Am3HV/j+nek9NcjMcGFB
NwOX5UPKlef4PmuxF/D+5q15Vs/LF8yUUNEtE8cHNsPyVULzOvFpYhniy+BCAiubiOOH1nJ7qMPA
Kch8lQHROTpCPATnHbdK3oJpgTR4YisaVMFzvKazcmv25THHdTvFf+U3pE1vrwnKYAaBxQJSHwnO
GKEp14FkSWyHk2lBWMV6xYGHuY4GcOTaMceeRa8KiJwIb7tkJbI8MAeIfoh73ypyIoxZjtCYiY6Y
9+KYClDsNi4nMH/EVoQ6BFkVk9l/rL90m9x7kBcyb2JwtyoKTugdeStAvrNlN5xBG0LRotzaKzz/
kUcr4A0SG0n2chv27aF64NmxE8Sv8TXiKkF82SP16h7aUx2Z9I44Cl6+DTEdCAO0ueJowAcY7PQ5
/eG0ISoHjAziKb9qgMFwQA2se5PxvKZMeuB26z8yshCKFfjFwSfnj6ZnYBDnicWv+huVCo5b0Pf4
0OAU3HAw41bCq+fqtphSoAA9Ye11eI7X6YELNOyQI1qwiWaJLVUu7g5WLe4OQHBkQ/p399cgtUDF
8tfk9oQVqXDEIwQnRCzM3RswGb7g0g2Mez/iDPDKzs47ex2CwrKxusqfbi/8YYeEDpkdtoqkITAh
DLJ45iCeNMJ6hI7f+DEMNi40kqCSQPNvZ7WNYwti63Sw8XfCAqvrWpiVW9mYvCjXDtS+NHrf8UTw
sraxJJAr4gssrh69KvEvOSOG45d4P1jRkI9ClAeNEqRz0mAj5cKBNadubIU01SEKxrngF4lfYHB2
bU8zX361mbcDOuDsqnFVJGfw9WtYj0R05hSdvWCC/1UBA9Li8/LMfv4VUguLQWVTtsb2kNsYehKh
Lxs1PfTuJfBWbiy2NbgEJFTEaeaBCJmQmM0MqsBS2NHoAsNH/z9JAoVAtwB9iTNr/4+j81pu3FyC
8BOhCjncIjFnKnBvUFQCiJzT0/uD6/i4vN61RCHM9PR092+rs1uT59g4LNWKBhGqHbb2fCs/NclG
hk+NsLgjbFvxvuANyL2IZ/Qp9Pb4w9pFHjciP4u51UzMTG7JuoAUrMSt/vXMI6Pdn6Zjf6cgSHsJ
LmtB+0V27t6I+uSUAFRm0bRPmUiNvTpu4wI9o8s7zu4WlU0Vey3n90i22dmqZbd/wqWj4z1L4IKO
otCe/+Wj15zjtbgvkT9N9utnZPZETUSD+6cclKv+SH55fxPuSuGiGxAJhaF0Ub9Lu9SYJB3pHyVI
PY9foBqF97Cyu19imLnyIsvdS7UdjuWZ9xWx09wvc2tgOvmdRs+LPRZLqaR3UFHn9P9GoSO78VWD
l98O/5pwAdSB6LXyLZS8NHaN3O6/0QETQJ45JG2ZlTPe40855FgtJwOdJE5ExKrsU8upQXwgTkFf
xIgd8vCl9EkZgrjUsDlCBYgzfY88BZ396laGdOmwlFBweCdTB105kj7lX/eQzzVTDvunyC5vGCF3
DO/fHd13/GSCED7TR7hrmVUIZWlYZX51/wIGI4Gye3hZnsyiPOT+2jz+9DdFWQexl8JpSR62M1Xf
x8FOzVnnLcU3+Rd9z3dln/+0vY1RM7JWneE2BnO5jxxnVj3OS5Inh0GKiiMbAFskAE5XLrNGqzBA
OzlyBNw1SMi+eBiDqxHbneS0iZePLK6cmcn6C5EnT88t4xJ3qIZcxBfGQzqPJzp18r40NVrP5zLc
3LvjcIy/TZWFF4J9W/8V4U++s620bnfiQwltmgh4hp6b/S7jrfTF4F1csm1/m6OFWuxP/BfdZfo3
36V7wMbuGn9XTN0FdmRmYR6a6jc64f75kn+6R7rDH3nBvFYz8TgZJs+beRu+hZJqavP3qrC5YdG7
8U88JSCjP+6RehPeQK/fxhsc4VU/m4953RzKE0cLe+pbsqvvCNrTfmXZU+O/0jUPjsuUpNSbV+bG
ketXyVYMvOTPpGFRzVO3ibcZAkzJjlHGoWs4mlu+2DY9AdnTegW0AISynZcgJFQcJtgg8ao47C4X
BJMsDXQ6vHYDUwOWOvNiGo6r6zQiF3o0qjcNIlPYM8WRMw98yb6eQYFNjvzHP2LBUJY/5SoIJfkJ
DPYA7vzDpDQrtqKA9Tm378KQq5R28KacMjCgcEqu7WagXaDWVlDFSo6CwmKwF0MZc2t06w4ZKdAg
RRV+jebFFqs5iofuUN7AXkwm1FZ4HOsLTueq/Y/QaBsDWLx31D/+B26eHV67lrU1TyKmCRRmLwem
Mn4AWtCXD1fhI9AdIABJIHJi6+9ULfl9ehe+GdMKXhVcet+0PiCkym7oqTcLrGLKhCGiFt1iBgcG
Nz7d8n3u2h52iZZEpUtG7HrMJfAJ52I1rlEB0RQNpuyBqcb4aC7zhp9OfBc+iyf8A99PvTB7uM06
+2C+Vtmb8YevSESyr+VBx7A3bcNrG9jq+9DAn7Q/gh1sQ9GrruW5hvqo/uW316X9mHgmlX8mIDDm
VaF12DGNkqHWjmcXzye1F2ILTnN2i84F7SgN47NDWN6CaXnNFqWFrSJ5fIjn6Gv6sRIbZQYaPR1U
TZyxgtfIJTm70DxMRnhzUPs3sg3XXP9JF/Gm/uRfNg8bfwmGDWKlFM0fsGCc6E5tWzCQ7tBBee+4
9LXoyr80EZAVv6L4DNG61TZUZUJ4uJ4DeTw7Pz5Ln1Td+lvl2qqrVtwJ2b5DVJHYRCTABwBygTdC
yiMOq8A8hkUNjLbw+BcgcgRjMNrRzXygBwVedpJvKsuFQY8cqSvkOcE9/O0/EpALbc3EsetI6E45
8uIt/0g/0G+Ind1OzkT9Ito59YXXJv/T/hlwZjibc7gYWwQ0cZMNPiEuVU69soEhCpq50n8lXlgs
NVOKHUyG+IEYCZD5cXVhTxlrNYhWDxSjUI1pmvSe/CeAGQj4afI7Pwz/Uuk5Ksjj7tNS/8d/9Cbg
XYnCQwPSugBIBu9whyoVkETBg+FC5cKTLr6VN8jO+qN7iMryYOSTg3LEwI5NtR1snJFU+OBR/DZv
BHF7jV2f23tAtWlc+Nr0Ln2O32yh9cSWjyhuDD5h6Y2PerAN0B2gmMnqZUNKMEuIDJ30btnWTYch
nxcO3M0b18x2/xN/jrf6MfwbjvCPZ3f+LP6yyDFH0ChMDvI0E50EF3Gw3Rp5cGurXyGBniC3yNYe
1l05MdYWmZvMDvh2MZX9wC+z3M5YqOYu97u/Tb9Qn9Gt/BDP8o/6APDx+oWhA0wTUK7BzuJ7gxm1
0PO9J9pHpK5fSD6gyCRvrlaoBjL1OFYrGFjtoz7RFuJv6a4id3nARaMoAlAXy5wLWGK+rT/l0ing
ELE7XPrlmiAWo9Zlrc3rG/FRQKmNE3HtPqp8+Zn0D/2DXwp38DVjKcM8Pw632pzg0MEcL27abGtc
Mkh1ncvqEPOug+JpsLItQV/9QQswzunw8xqwyolxtvG03C1qMWP/zHbFpiha/AeKm1yLZ/YuXsZH
8eUg8osQGI42Tq+49DumvNg28gUFwu5lO3iGZ5JxUukqa3wQT1M58c/0nO8UyOmQXaZfQCssfE2B
4d+gPuH8p9HpmZF+hxF4YzNc5Q/1ndvCT8Asw7zvDn/FO+8vYJ9rFbCG+YxeNnAzRJwhLaRr65aq
l00ezhpJQnCFigtxnIPyXL5Kj8ByA4e9ETaldsG3OXvxfwGIAx8q8JK3nQz0l72XMTaCmXlCkLUt
55ksfx86mzUzlUyycQ6iiVF4+C2U3XaNCK5z0hGzkl34sRddhLP1aChNXwJ9S0Ia54zoVCQ/Uzaj
omzrbtr3bbUbxezyxXMx/Fsy9KKNlDiAYEqZ+Dbe9HfxGf1YSw+p/l5/dIzkC/8NX44HAVdO/zvx
LD+Ls8pN4/3YxrvxkF6ETfURfphv3NnwSaOH1hj+YOU5AOtKXxrvMroM0Fv5kz/mOyuNlIcSy/2V
9ebXlLg5PPr8xcM+hNu62dXpZ1X4tcgbBMZqHHYWNHqGIhSMhuWrv6RStMEqP8uZmzJCivBPzXF6
Y16FpUq/zPt4BW9GsAV8oMmX8V9+t++R7o/VsRQdbGQaTn3YeuYIdtiw0MU+ZoZJ3PbXqfxqo231
E7Wyru3x2j2oeh2kiHIDUMoMsvGdQA7GMfYJRHcwTbWt4+cPmmLdrilsQ3QonmDJNMVYbjNQg+4o
ZhMsCMYmfgbEsphnGWiMrfElfOjPVHEVcx2HKL0cTL6W5CLJGogD/aVjSw8IXkIdNIb6wimphSoc
JkVwpUsOA1HGz0PRYeGn2MIu3sMrsdQ7N7WzmDBpidG2Z5Irn1ZyT/tjlRlO2kE3hkzeJLjtiaAl
KQsYI7YnDWiM4TNwjRmsFz9riO6Fr7MRWb1iW35x6teqeXlRiD2J0rDRJ8TjviN+W4f4bzrJP8EP
UCG6VW/SLgPJFUxh76CV+MG75eMV7CkH+aqq+Px2Xa/RuRQmg+oyt2lsAQM7O4osvucbA4fG1WP1
8o+Jg0HUMrbsiOrmo67Rb6849xWOBXQwYe8wiHPhfEBn4AwBn6yXVPML2Q6+89xrxzesLsPrGgue
+D2d0o9cpG+5DND9y0/VdZHsAGSsvmXhvUg91r3ljz4RDvCZVYiyGfM5vc0PCYGt8cWe/6fpVmF8
C7/UnDcdt/1f+91+8vPwY0SqE2yZN8W34h/Q9MXjjEuBEmIeKKqZFRyUguJc5upvIFm3l5BLWxxY
V0Mp/wnm6JdmlTOSAUUETV5LeeSnD8SjQrgzVcriUq/a/GCGm7y9xVZmS8a/4p+2T3/ye1CeX8rF
NClDamQfXsccTA/4bs010QXCd/kTQ+Rt52jV5e7CAZAytkKkaUMkE2/VEHyA8tolns21mq2Wn+II
Um5AP3pNf167/lSepl8wEetFlSmeqkZ5QB5t8jTaakGePKV0GyQ/ueLNuc3CxhWfrFdh0fMIofqv
aR2XHXT9E39Tbiv9mGtPfZC2cp4S2SbYBd/ilnk5tknz3oUPUzl1fcfz4bPeoDFJwbqLfOOnjz05
X/MXcRTn+NKjLvGFQNlBlg3kTEwUjloWTzrPk+4YgqtBhWn7rPio2/srv+kD71L2pptnDs1bGhe3
OZjYLtqNQc85qvnWyp6pyViUO/L19U6fw0MOFQvOA2uiOe5MB3LaND8SoFRxz3u+Qv5uRh+d7urG
sRZ3ces2PWVchNL+phVwUcsJyhC1pmBbP+FHL/hy4Ik1y+sJsqWzGUH6lpDwXWSd6mCr6euB6wqU
FvA3i279qwdL93pvh4cIDcH5pPWq0jgU153lXS7vGqpVQV8bzRm3th67grngXRaqqsHoBINS3SHp
zCcvvtUJzly6L6jp7JKfhiNFqsNMq/2oqLwjNttM29iCGCTg6mmv/y+uXh/4OMeyfZrxpeT09+63
D/5QvLio6ct4F4D88/jcYdAr5+A9Fa5xNyiHevqs8jX9Q7yzvAnC4ZmiGD1p2TWcr6G+FbJnnz8r
4wLF2wiUOwHJp1ZvuuKMjDhC3A35AEZfqEvGW4myV+7FYU0VML6WUQjKFg9qs7hBaRjoPrbaXgYn
7lSXw2vKGj2JGxsgHlcrPc284LUPJJJfTvG808Kv8HWYeChwtsm6jz4b8pq2z/BKwcMvZRflLa4+
p3qXBbvX6yQ0J0n5MKZPLfpOBr7NWNqSdY2DdTV5+AAW6sDYEFMgKezjHPwF2XtxNd8BHTDB8fQt
z5897NZvd0XPkl2798WxE2KBROIBP8kQC2sGIAtgnuKt0u8kxcvEVZKt8pQFgONOMX1/y+JSK/yp
9Kye68pbFjiNsgG75TEv9y4eV1qA5XgjCCtuj9SeIs5zz0mAQLDss2IkpQjoczJ25Y2aYhbXAm23
uLDdtDWm7ubX+ILggVcy2RdiKXB36q/5XvIMP/Nzea+e1TO+gyRNJCjmYdFpTCtO3NEACPf0M3hq
siOILusMGBMr8IcL/InO2js4GKfwKNbkKjj6hUYkrxDBLGus2od32Olvyt24C3vDDV1Mxqce1nk1
ztv+wLGyMyPqjeB3ZmjZy/XF8GCdjfMazMOboj3iN/hgiETSJsITWXrWuaNKGPdix8b4E035JjyW
e5Y97Jwklg7in2nATrhs0rcH1GfFe3DQTsO2247n10dL+McBUKo3vvknzw48vPkHyNX86ioxwPyY
bIeQPCFFkD5LdItwwzb6HZ7DaWEVWnoaiJDF7zdzOAMfNAeq1VZy6e3KjZFEuS8yUy80daqoXDOQ
c1gVwic7rJjJwDw+tA/DGdUW0aSu/L+Aqx1jckkbS8c9+5oYmcdDHux+x972aG44vqL9IEPhLVuN
duxzkZ3ZnTyR17h3J9Q2UFcus6WjAJmLNf13vUh0mq2xbMx3wo4gKb9zKm/gTywiHLKWbB4AL2ZR
Vm5qdvADGqTeRTH73nmLRKjzLDvjDa3sry8wrZM5rAkctPPua6W7bCccYJkNuWFjPHaxPjupfX45
L0e9h6tybXj52twbHhp//hPw+To8vA7Jql8j6l8tjDyD2jXcxn7sQuOr6/yk7ZDHQJ+fFnIL+fKq
Wy3wHR5yl3mpC53bsXnj8LXcNkQ3QHHjwyn50QllwbAwSgFcq3Xl68dn+hmt4Nh/SOkBSofrF7Eq
ZH6GWYdxYPiVjT2/TH753abs7P6Lz5T8Rj7AdBGBjGvuFn/xfhNa9ssvvWU6w/QToY+RGy4PUQDW
kPzMySktDb8Gf4t4b6rwt11zoDXd8w/zNV9EXRgBbaMgiWxA0/qygBB8cTyJ6XTtw/fc2oSZyvz4
nAsIEv0NCyD1vklDryaBJ5ARhevrVv3EmmzbFs0xqtfEM/NVlPtgJU5jwX9WN50Zvs7frVm4581V
lOdLK7XrF5B50m/GgEZiSF5HmZmUU/nsHiYmmHQ3LOpP8iBYXAAhzcExAmsri6rLQN2xx87cF8aQ
0VinABILAk17D1jGOoKJSTNZtf1ZeckXLGXlsjLDj9TCnQq1F2SBgn0rILSKHOaOrRDIQo13YcKJ
PhySiGrxoDf3mXsf1kzZvlmcOotjfzalfo4jTjjp53Ui/gnDqYveOH7S5lTLpLxO8etHDbVfM1Y8
gQyu/jYiO4Z/ho4eGKVJD2qjzk0SGMji6wUvpkhsrYST8JVxa5U23pVlcYu04SbEiitcRfVoCn+p
hsnlWve/7VfByh9K9ZYz2pnBQU3K7Vh/jDpZfzu+qVvX2VtLRyDPb51mkKwAASxqKfKOVsHOqrHj
BYPkBuV9l45YK1YRSrvc8CODmVHpOl9tY7+QisHmzphfikR+Uh5gtiIvZN4rCjTzpB0LTO1RNPqE
qNxxyBklw+F1ZIYNiF+q5IOS1kdxuEqFuND1KpSONaH3w5SEoqOJrg1xeWHsiw2JH+2IPgjFPW7h
SXxR81KviMW9GWGVFxhmwX4BFHfyohjhZg030BfFCIPKMV6wica3Lq+kfUc/WVg5yIqyWIfsWN5s
aye/y3/ZXKwEHYf7ZBETs8fjuNaXg4nAW024Zf+hCS/v9a8GlbBK5PjQ4pqkYOu2YQXMnDL7WfyD
W95DO++m2aHR2ZJT77XIf9UwH/sq8WOMKM1fuNI3HOyyjZPqOBzgFAhBge1kMmurS8hkYolHWB7w
aZh8xJbpKRLIR640b8gYpVRuKhvhdBe8V/Wxrh9tco2cbNU78klmPTJu9XNyUVjuYlg7areXdZ6K
21jrOH/RRqCM6IaESBoJJLXt5G0Zroj20jXp1KA8tdg3WYF410m6rvJVbHLSCJKtmfSZmq2cBHj4
FOI343N67/PSkXMvsAwP+oaWyxlw/F+8gs0HiDAjfo6hqJFkUAMwG8WtE+lRqPmt47pxbMpvKRxS
PHX71Kw2rYJmAV2rMGp70+Tc82xYiTh8qpiNsGloB2Ge35L6qWqTR9TLK1I2g9XdAk3wJhlhxwCd
20rRxkzMXfaKN/kwn2LdfHtZEqIRCUFCxOJAGle58G6Wq4WKz39fyokgEsbjiSwy4pPgxGFWfbPZ
D9uRJcNMxw1LOwJUYi43Ds10CcZNC5MahccXBbM+jM1m1E+Tdh/aK1CdMhYJnINYvUf1xYJuHKD3
A69QT8JrhSZCkf8kCkYu72v2LLXvmkhTmYzit355sYCg+YqKZ83tJm7W83QOCKMxV720j/NrteaT
58pVTtcRlXiGpVQ8pbB4znYjKDM23urkLZWJt+w+TTYgV4nWbPWfkX7NYmIV95WyMku/Ctc986VC
boI9dlsRqpQAylw61+m/DANxllw4W6SXIichYvEoiP/fmUS5C/jnEDf2VzXZVCUTSv2eC2+DmtPK
IB3qY2ptfDcQH028aSMvafwE0UfowSt2ZJk2F8n6gj2TdM+3rJWk/iFgLoOvVvzQxVOIZKn1U3hT
9JXzd44skIApSmTmq06Pai/Ao+uVjAdLbMihKDz4Z6zO4+SOqRvlK2b+eXBXlYAW3FeL/Wj6mgHL
wiHCLkS9P4ENqcpj8yFh42yn7zJ48IslVk3SD0VPXAsS7KdRbKfeA3yOP7yFUe5b6jL/yxjRSMCj
kY04EN3B2lvtroe9G++jQT2qVnw0ztkkGYxvZs0uu90FwoWZyz1tcm8gZEbwMA7WD+WjeSNOKRDW
SvWBgayvVmjF8A0u2oL0dW0bz11eXCcxWOa5YbnHti3HO11YF9LOKldq7BLr5BMmqFWnpNypvAXi
IWz3gvkWMnzk6p+R/FPn06jytJ8D+dEYOyIjeQpIpR26fVKeRzQW3bZA+oizHP3oy0XoIKjXtMPu
zcZ4Lcqriq81oemQTLzRPuKgzGQxbdcP+C6+/wyxv6QCcEgI8VBbEef+eIrkvXHSakYrBwLKjH6l
tZ6QEunG0C5II6fVRHOrHalZI+NjOG5UfzSeSvBddnirVn3zOcSbCKnQYs+yGdbs1w5zN4xgNt2h
mLk11pf85FLBa4okoWpnYn8kYzUisISL76s1ymrLI/2pVjzE+myt4sYb4rVivUWaNwa28kGIGlIR
7galbZpOM7k15iqyNpF0lPu9TlYg+JRMu2qFigFZAtfa5ZrAefTW6hUdLETHDuxwvUYwAuiufmUk
+nc1I2TkRGAmO/705foGPJTmwxmJs0P2m0CQyXSVCy8IcDxja7TB7uIlMx5yAcmHy4Fat1Tb3lo4
6OSIpgYdauuweDGllY5n3jxq5qnPfQBUle+K1EUN2pTLzUU6hAX/FfpT5i7qjtGNGtKQ/ELcmETJ
5R5r4rplW7RlXpZyn80iqtwsP/PcMNjO5UnqV3Banekx0MJ4B8kN8BENyyIeRh3UZX0VicuNEBA4
RwQXerK4isddF/C8QtskBwaMAc3cDzs7NNy4hAeUwvJCW08TVusV+2rJOoyCHwukN7n81IRakIup
w/s4nGLlkBOV/M+BkbwwuYGGkB3doW8ki6wHfaameiHnUhEptZveuDa8HqhHWD+zgslQmxokpbDm
38CVs9YwUZQaXxDuPPWJ6caMY8i5o1smniTLFr5TKKHShRlEHyd89Gfty+JDDciVKNELr6sFLu/g
stMnRZnRZrJb3LsaR4vgRocB58hYJOlWSXqdy6eBPrYIMUArvu5an+QCzlALjXPG6p2Zm9hGgAXU
aYBrXvtkIVBREPRdwFtJsEu2VeUVBlieWwQdGfNWcFyWY+AGdFvwgASfou5RnTFbxnG0iaHp9tF+
qPZ55WXaWc/3Y3KpSwonoXjHyNfqW/BQtL+icOyWIJKdnGzpfOQ4fI/6eZC8MnRDuGkZpNPzCbaZ
7ZqGna7SkWU7eYqe1K2LHcF8w7alMDvV69RE9A/8q6EO82XASpAj4tWmfq6bMN40IiuG2IizY022
jTeImH9q9TzlRD0M8rrElPH6fqFqmXCrjmZmXrVaT5CKJfP6ko+5ic2evw2vyTyqpBcFDc6POBA4
mNcwsOUS91AdIlbHlYzvefoXT7tCmuBKt327nRllC3TTZDR2eD7jfJW0KKsg/WSYZh2NR0v3/jcR
gdc7OkU6PtPaC+iufC0M2/n1Xs1XVmVInKWK3MWLqO5TjndhPSSip+hv4QDLbodBvzJfMlRhq5Tr
vI/MG2EGLP6bK6cMkcl8nstDlv0O5jG2nkueQlHrK1fB64BJYcmPOYoa08/aEuAKOMDJNlRkFI6+
1v30OQRbSbwElZtttJWj3jQPeorMBYwjPR0Xs+y9vNQhyR1XQyDxGQ5p32mHRF277UE0yuOgCk+S
9gSvlBDTi/T7RTsnu+JFYaHaUm4xSVketBHETEcScu3nq5ef8Tsfc7NlJDBfGxKnBo2k631isEH2
qQEVDo15jQYUw5+huCPSOBimm7RxK1++sjhOP2GHUOsY5+LU/1o/UAuwgt/tKjzBupwgoZWbfE1R
1vxjQTV/s+x/W+i3q/LDs4BgRf1HZAOJK6iAZmFN4o9+1XeOceCjrFkvYPCvbtoPH0g9Emsav2k/
wyX4p2/nk0n+iuG1TADN/5KIbJFfFRGpAY6OEzlwldjDM+/2A9kxroBi7ZP8Iqi14qy8NT9s7Ngf
TRY5Nl5ReYtu3fSQ6JNIUJc+m7HQuHRRmzIICF+Dnt0jSbsIJutylQGmJ7VhGMHskSEgI2gL2KLX
VgzHv7lj6w1zaI67KZhhganZ9ZBSMcjTHerj0B6dNn1PMgPTRboyimJ2DHeCvA4Gyyn6d/NaZ43X
DRysrr7cZkzcRGeMkP05J8rb06DQGwi46Gwo74FaAqDym4R2Ne4lYong87uCrbxssdkd1LcC23kn
QKTGwTGbEVwOP4XxzxTSA0FQpGcTo9YIZ6kmnFJt/2nKr4sTGnMOSQSo3XdS4r3Eb40WxaInka6V
wLNQ4hxo3itTuEqdtE0V00mDP20EUydwbq8e5VOLkCtHq1dwPKKZouDScWsUFVkLowwjpug7a6wc
U9DfSDGF/o08jZAw4dV4AYK0PCbRfqeSYIFuC7XE0xVu8zljI4XQ4CS1jwxDSuOAFeR5PfuApxRc
o7P19CZ0Zp/GX/hNCrUak51UfMzZKYquWnkHsBSEfglwV//aKX/LRk5n799JQPN3msBwCkFYcX2S
Tw2ZTmki6LH+KnVVl/1RyVtabLYnp/XVBNCuwf0llhddIIuliS5kgmyrXLtxsIwnqrUrEz5m9tWv
FGpwcpX0y8kFv8k0b2MR/N2P5k8zLChghLrPlOo+q6jCEYFKQrbuLcs3peC7MaVLaeGaJI9LHI1q
+6Kv11EfHqJmRP8SWYrfm1qyF1tszI3KCtpSkcXjAbaIUHBek+zMdFczJL9pF6EweDFN6XcxZL8h
9QghkmcpfrQcL4sb2pHTxFX0knO+j7EU+60xuiroLVfqNeEHx4YzjWuFiCOiugnZewRh9C8OIkKu
rI0xll6pCGwuqLrNdexYss8JLLgk/+qmcG+U9tqg65Li+k3p0Ec09S2pcWVPc0Ud3qVTtUtjYZOh
p6pGbVznCmlA1rwiZFsbUFDHRoLshL0FuXLc8808ig8L4akcq+jwBc4DIGLiH6aOust385Lg1naM
07PbzxlNE3WGr9GxKpasKp+xQzJfTdSXjTnBCLZ/pCLYOicazWjZWwtlYJPxEEI8lmgd8ufyWzra
RgkiPhVnf2B3ahGwOrxIpfAM6xDgK50rRJqtuY2lep9OqRcyIYX1t5wTqwYUaiFPWxAe3mpU58gK
4GsnKNoQfvnltiW+ORj8Me2L3QJvVbbJN7X4kPX7GJiwCiqkHgEqrpCDAOvW/MmSxBnqq2ncmvSv
WgT89DyAj/GC8oTCpT3ZUYWSXMtiJ0zGczM8TfgFDcIwGGZ2rliADVZyUrkiaAvdiwVUwvaNmhAM
RFw+R17IvAZid31Z4xstViYNH21CP9uW8WbyQ+Dw56EDwjBjZnm8CaBMguyXJZUsbc1GQd9ZOH3e
G1utRQTR45fFHsNjx/Ct1RzEkC8rLz5M6yoIzAJtIOSF8ytCvtWofdXSX7nU0kVa0VaHjNPhHU2l
aob5byU9knkDsOF4BahsxF59twEi90ARGmWzmto1gGMb9p9DjQprhOoC4cSC4navw2xgXFIMupM0
MKZ+KeqHRa/uhnf9St9AyCFPVzqhKhVHnQn21JFcqKdkuQo8AhX0s85zhf22BwIPCV8fZeXYXNp+
m9R7CSePuTWK5m8hbuTkxwDHTse86nZt/q9W974okRrI2/1WtUjf/nX65wIP5YtVX8aJbFfTKYKj
Ov1TJZaoLKH3Ovw4ptJ0OpbhUy1+0oHcc+Ora4nYfo7Gm8EOZm4Mn9ADXtZsOr0AACQ6qeNpmNZ6
upJ+ks7Xh33XnjOpJUmDTd7sGv2F/VeUXatp02U7kplJQuOEigytkdaiaNL8SH0Ps634kk9W7Vrh
yk2y20u5N/2LSmfyjNKYTeIkfyxpT40gCsnLA0apZaAxTwSnWeR66nu53rFmy9uTioRW+ehQIClH
nm5F+9LFh0ifEKd/RIAvm0GkgvE+1G2r3lTNt0ECLlciW018rmav1ntmvqh1oUxZdlGfG1bvGB5u
aroChkeKs5yrkvRvUvhM9e9WIwkbclw8ifNJLH4l9PPFTw5Im44dXJvwbMLP0PxMje9Sp5czuNRr
E3wIrFNfH7nyzalO7PN+hixCTIfJr385M2+0GxenF9cpZDUq4PPu3mPzvUGEE/UiEq/PMXvG0Tvh
28J4jOuN0gYPg8P3RmqbNrKCHW45Wz1eGzvNT6H0MKbjjNmz3c9YbMfpI5zetPRNr4+hec4MNinB
JcUdauIZQfBU8odcsU54FdGVriV0HXkNZM4RrGlfpn5Xh28QNYuo5kSgomjtOM1zE5Sw6U5mDJ4k
/qVI6+LsOSDrKtiXhoz6pvIvbIYDhRxMF76bKGYMjIANO2FchGQespMQPkq28wmN47WtBo4ZYdCd
TtJ87vPxKfbPGlIrTbABiAtxNEkrqfnUNcqfIP/GAcLU4UMT//r0GbePPJJ2xTLtyxmqGj5EYeZs
Dcrd0ITrGqu9ok0EyCJhJi+Zs71RYTYhuVkWriAd9eUcKSsjJ6veYm4JRPHYpFV0BBFKE9u83aCm
1GA06850VHhDBHiXqp+fA8vMMXzUVcMYCUqSKrIF1O04EI54rhA2BlHBDGg4JJAw3uif4nJt2uye
FflerOvQ75oZZKNJ50BoyVo2O8nLVCNYyQnSxOQl0zcMtGyC9fLneTAvkANNBE/ISTEr0h9/WynV
YKAIZJDREk3fKlJ9s0ctX0OfILHV8eXA3vY4gESO5OW6BGwZeu7dpHl6tmIjXQUfqrCnNojZjn1m
bl3zYJ2r5+B1V5KvFz6qcaXERy2kCPDMhDe6dpJfwmodiSujeU/Ma9rD6wzXhPoae8PQdRu5Updg
+uOrLI1zELFyTWFoCuiTYNyPub6u2D50Fet97ADN2LsqI2mMZNCsqJP/kXRWy41r2xp+IlWJ4Ta2
JDPHdnyjCrTFzHr6/WntOqdrL2pILM05xo8ooFKU1SSfrmuOucJTELo2iWrLHpdbF4Nd+wYKAU9Y
C03iismTnIrw6cd8Qq1nLhfRuCAsE1CH2zZN7aI23cyvQAL8ZV7YnUwZAkw6MsCKmC+iah1dZN/8
7K1tJqyVTIP3JGGVTZAXBH3ogPZS0NRwzizEepTI6FYysVxKbX0R5KFgt7ZesI+T+qJ/ykITE7xS
7I+TBoqbkMU/ElZkpDXNmQws8sIXNKgP4a5WFx+toaBUNy+JP/tFnScXWbZQl3gtWopqK2TtapxF
euR4i6+hzZcBXFxPkikJAvqyWOY2YHzMf6kTAi2+w45JiKBU/bM/1x1rcq1sPEN8WYNMAQlSClOv
v0J+ay3VDm0SrmRfXdBIsFBIrCnS/k9pyCVU9kp1JPXHFZxQSOO1pspkdhm/SsNBwVqxqyQCDbjd
EtQXCTMGOnFfK37YccCw5Opdd/53YJbsa6p0khXT0WNiHro/nTdPDth+AsEL12SYfZkxOvzAY7cD
xjark5ehXNX+lEn/yj1OgII2XySXt4LU/2rCIkWV1Tbrzopx74y7Xx8i85gl7UEdSF/O9H1DyLap
iWc4yWM3u83VZ48CUSUvvBlqtMKjz6hMdqfYITPW+4EM3WYCWnTFiXSBKZTXodquFbh4UTJstc3t
AUVcG9Z7vZwtDbL8L6zzH7NGr9SW27KehY9ieTaROgs4ZsY23Kp8qLFQrwwRNWbUO5TvHZlHD36F
Hczofht8L0sjXsJJBanOW5liNrQ2fCmJh9rd4MEUeMFTZM9d0CI+bkZoYmUunUlPVR5gSezBSjqL
kpGGn2uFt7rk5cxHouX4z+qCA3aWXDBXERG6FOr8JVbFw9BXWYOYQxb2fcVtq8MBApIuOFN82r4I
pZuKjQHFT030Lkf86VupE/KD3jQ3AFdlVRcFzBrETEFv1ViVSvkzTNSrHkmM+DXO2LbgIWs+9RKm
3CjdXuxPZd1d28Dc8MyCslA64ybls/kkJetole1K2zkKbGnDoVqR12vBY27FkSV+XYCFsI8ENfrj
vP3u2ZoGmr5Z9ZR6cKLGWMohNiQzJIKQYH7gEGk1hdUnaVHDAmDuV+bCoV6KxNRg/BKotFqSLxJ7
5IwDGyZvL2FPNX2E6ihV6+jZkRHfhowBhF1C4MBk6UDB/KjLn8wn2iySKHuYLqSvXxThLAcWk5TH
nRxWCf0csPJVsaSPHl/aPIcwi6PWbJhNazqHpOCSxC/wIJiQSH4rvOUFC4+F3iMIWQR4DxgQkdt0
xo80z0xhh0G1wXJfcjw1iAPJGOvwv4slhtZjQ+N9ywvtjy9fLu0J8qlo1pIi3rJQc4ORK2kykx8v
7Z04YqoMULQTTjX7zXhS20H7R9oRv4n6W+seQvqJ4Ir+Vyp4ntAfGsNFaDRyGPPtmP73S8//nFtX
DgoEBiqPNYkZRKzWo/CZl9HPkBB+wR2p8xAZ9VmtWAx1lR1IVpq/orYjCx2AADVt8ZSMfHtIXV+M
HEoBb1o7xedgRHhoUZ6HesQ38k+h1jTbCq1D4QGojHYu44gpkhNhRFs9BnMrHc87yfmpGB4945Si
vOt72qO+4yBW7mXy6IxfID7OVfnd1g6bCSDqNG4n5DTa9AAvxdIoSIyxrzJZWfXKEfO30GyG6aAW
d0W+W9Vz2fQPBRdP1SgbmdPSr/WlwCmbvMf+NfEvTKJcYidpMVj2wifVlBcmjdOQNU+PmTdB5xXn
0U8RxVsBTZ2FvQMWpBUVGm7iB+1ve5JxsY/lnr+UjQLwPOVZr6zAdPyav2qnY1Gvolx56nFAQiOx
tCBWLXVqMU7BAiIAyaA0ZbchqzZq5ageCRSGWjuZ6eHAwB5Yh8A8zOpGd50ri8ja5HAiVDaAKSWo
XrUzFd7aF4lhmBYy0r1hYMloJO8a9FdDCe4ih6ZUjQufD1vRQWLN4diV1qfGWhxF9Xc1b+t++asX
VW1bMb09pk65aNgidNW9hyU2L70KV8nwyIZrhI4d0tRkzpA5g1GY/3dkTbU9v0uMA2kJkZTztapk
/pYGDVa99SF78j4LvUXHj4bSkV621jL/PijmgOuTR7EKGLiu+svRpGRmuo7dpQFCRKmAMAJSge8F
6EQwbguspAbkCBLVvSqT9eNHZ0lp5mDdvd/lvy3rWMC7p3N+Wl51y0Zlg2UOxV6GNheKtfX6/yCK
MN6oybu2zUu0yaZpJ2+TfbmdkJoJfMDZDkpkZ21pWtoz+va9NN+mBDzlAvMVlqJYvNfokOlHfdb8
y9Cw/uRKOdRzr1Fp/Sj6cPDC8uhnpCxrCZ4w+XswUbDIEdBxQ1ZV/0g96SJmIMdYhGNsml6l850L
0BFLZJJO8tRSI1OAWZ4iCaH/xHFvqsTbcpUQUOj9oVmwNXQfXRW6OdsKGAiX48A8DN7SYu/vEWjE
IYVKocXN0r8M5bdO/xFWyKZNnDw/HQjBnfEI3yMhuzIxM2CUFOwc3jrE5ivVAi02lh32udvBLllc
n9Q+26Jxszo88ZVFbd4qxx00shIlXA0Sj3xgBfcw9v7Glt+WMehUc6rwoZtkFFHy6tREF4d1uAxQ
sFURqirZc4i1dbOxXAcd1HfAQxVjVmtomfrXcaq2IvnwKa+yf2isYaOSlDqJ93mFSWTUHMjq8/K3
Le7ETNtxhtKU8S5BGGsm77i+eMAwA3we7O04run/4lthjnule+gs0inrZcXXzGUbVT1G2WnO+OQi
op12QSC9EGypv0rHS4VStpitpdHZ4hveOkqzZ1Ouwleb3xX0qhO7Pru/domkcrEkiysUDrEluDJx
2T1wM0Xfq940bqH57MZrnGzm3QqeH2E9aCQxCfzPgrg1SSetGPX/OWVgQpcrrAdpGzZby7pL6CEj
TGg6piXFR27pVgI5w3sT7i06M7gA53kblTRYtRpsL+vsEq1zHATdnFQgx49QyuCf2MDAfsTsHeBF
K+VzQ1xicFEncBJ78MljXUARcFCiFp3ooevnRJhm2EiRW8RbBannxN0UZDL/9omPyMCIPXrpM6M4
k9ZO7skw++gjeh5D9QvnPAN4kH9p3iYnf14G4iaudBmIh6K6TfISMEGX9oN2H+s/Hgvup3PaX1Rp
jVLLwBZPyihlFLVTGtuRYP1yjx5aXhY56a1XenMMoA1h51UoxvkkO3Idg0rDSQ9tQsqr2iD47JSN
JU9HlYwti1IU09UY/OFbSvQGWCiVp0K3Se0iVJkR0OxTyj4Fk7ONb6FIoUaikrx9iPHqiqjCVhPK
uQ6dByYpxjV2tGU3ntTs0CWL6gmF0qdugUVzHh4qtvuWVgfQeZ54g6i237Le6bSwWXsuofmJrMJd
Lrri3BB17smE8FDvY8XTbpJxn3/zFLuXMhhUeeHoYYIOu2JPQCdeB2rKFPSN0c8Y3qx+o16GMObe
0g9Ut2Edy6FsZD/dq3ln67JItHS79og9HjuV1XHidWDwL013OwB5DumlV/dmv5vQ+SfuqH9ZY4DC
UHejLriGTYQXFq8FBhFlahkTQ7eTKaVcsycTdzcJ+IIGHm5g6aLA8FU8pil3ct1A5NKDQeMTBNEm
Na+ihTaqk3VivekNXnZIGJj0zmKlurkinTQ5209ijYmOvHnmcCfmYSiaZG3Ka9naxjzfQ9gd+ug8
VL5rQlqhuofI1LhngTO6U1QwoSHWWE1GtcmSbO2YSAk8GadB8VLEFLkNiIlgsp5zJmmIHAfLemlI
k1G5q9N+QElccimL0rlSL03jNuVaHC5Yc3dWfQyBIlRvK+g71Vr+CboNE5YNThM7o0j0Oqrv4WUW
vwngbgkwxwEEHqerT6l8huoz59NFq8L9Iqa/dYvxFDzVCOITQX9LDwjSEhgLO6crP0yyuxEPDURC
lM0hq8zqMsr46fMue44Gstte/G1HPA4mi6Iq9Kj42wNajKy++Xijot+id3QTr8to/ehe904wG/mS
5ph8gFrMtqPaFS0vJtO4Qf1V2EnH0hzugufx0v2oXORDLHwQwoHeF8+2zr6gMrKHBa9Bldq6ZHxR
FYn9we+3eZreGlnaJ3VEdm9i0uCjxTmoioFSOoW9DH053xS6SWpECPwmehWaaaxT+tj9k2DR+vYy
Wv5T04DIvdwt+g7qqAoQA1YPvzKBmp0suuTGVrCOTcBfcPxxcSfvFP9LFi7zFCJL5AapCZFWl1GF
AC98CWLw0SWXuP/1lH2gXHrrVLLX+ArxISVVH7Cgfu9SJGm3jEXwav+N7wnMQoqFTkNmPGaoY5uX
F8Gp6LPmrkPgEhX/SIn+9oeB9RD4BdAPuQrTpiduUh1rG7pYmDQLCoDRcOqUbZC3B/JlN+0ggGBc
xEByi1k9yZ+x0rHIjdankIucdwYxUaR9idLC0tjoLIkCTyiqJbe7Zpj7PEhPQ+yfcokvuVZZLaWN
WrhBxwNvjN1iaO0eb4dBio4kSX+KwPDSBdBDTHTLMQ/0jVbo+s4qhGWRyqiHzGSJIiGmcQJfpT9r
UwRCLSpTaWHGPGKGpE1gVJmripABCTbHiFBqNBvRuhC3JXxNl4ZuprW7PONXo0tXDVlSoPJR9VBG
ZlLMM6I6wB+fZ3/RED0lQlb1EXeHD+3O0dZDBPd9QDo3eY5jjVsR0qj4HcDYAw7QKEo2+Mt7kCkJ
BklDkqqz5s88gAUvgRgWYKt7FAZnHN+8BDwebmBpIrzuWfm5ZcdeB85m0ok5O0cqSgycwXkDDBYw
hHnTtBFFeHjuAJNnofeLdZy5nfLuB4MoSPi6zAASB9zsWeQaFVuuDPZMXdjUAWT54tX3hotqzjXz
jDUp9WshI1iBWi3TJqb0+qP3HtpcYChiVivYSOuiuGc98eyGdGylyplGbSVTwDFq4XYZCvk95auv
OyIaFMHtOwOXobkTDRxSjeLozHgVLJZOfMxs8MrerfQ1czAIK/tpbQQXX0K3ZsY7L61eAetVUdB7
FQuHzAOyl23+lIcqQrYZIMnsY5uC0gJyGiOOvDGIZIArEkhOg3IwUqZIk6d5Y1pXr7hPTNQmv2dY
oCalp4kJImZk9Kitg+vJSa/e4Jjt32Jz0YwfIGGLtAgvJzot+9fErwQXVlLefGJAxPWsjkmudQpu
j5nU0n7THlmQ8s/nN63yr16fTQvSyLtta6MzIlENbFP+arwjoRSQJDgecPMimLlW1U0JQEv/E9ix
IHJcQnjzn6D4+ZXfcz4BEwHfNHlpetdocjwDYRe76ba9V+tmPX5XtxDH659PioUz7YoOBy/fgo89
DVDr6s/fkupoV2tcnUS+iW8MP7iwCU6wfr2zcJzjSyUHXTeJgWTD2sqK/AVs4tE13wdXMgq+zBNh
/ie8i9VDsIftbBQAYFn4WxTj4h2iX7hSWf1VH9R7fWEnHL+lnb+VloxdpHYaW8ImyPD6gNT6oHod
8e6wRKz1RG+rPZ3x3YinmV9N8Nfm22YnvtERA09nxKni/rilF9gPrM/Min7+YOki8SXdeG+jgK0g
Bdmxqlt5oCp2WdvoDBZaussytpFtE5yK5R09Gf8HklR8ReF3ptlSeMFMNPsp+n0+rOAY/v/HIj2Z
VPa3Up5FcZ94x8FJoRYIK3Bk8C4gaxLyPgg74uD+/69Ili3vRp6s8uqepoChSIWia58/eH2zmNkd
L9wYNjuITbyC+tkL2109leSnRscQ6UkvxEdailnyiiZzg1B96Gm77SXj4s2Kq3iTe6cKU2/DN45l
J0ddwl5GBSqAcL2rGcSW4XhMJcTPl8baFAIDz1lm0JJAQcP27WiA7X3Nk1L7u6EQ3lqZOo0Zz8lG
+6a4RdqvhnalqJ9+82MQPZWlwpqaaZSux3mj7RJHoR1IRxULihpLZ4BDaCpOa7M5yfU2i1E3xYvS
DBdjxsMs/poWzQRSMlysJHnGwmx7JTo5IfqGY46zjVbGUG1St/I0GI7/vOjo/aQeH1zMReUIWvhj
Tfk2imJe76GPdh2aOuT4qiDLrgCcCi+qu6WOAzDvaejx6GxddBrlfUoVEJ+HhcufcPiUFmo3iQyo
ccRlQwYo2oemXTf6bpAPtegKCT6mLudaH7x3nGEF1+0K8xl4p9hQlwgO3ZblilcZUWkF7IhutB/2
6nxg8A95Yg3xoDRr8qbZjurylM56VY5unco8Y3Bi30HlMifq6YkdVtuyvOo50ZRI2T3KyyyHS2ez
jCiWFQAws0zk3JnWIiqTzr/IXbRT8RQKSnf3mos5prsRidWApsGvFJrNIbE9Yl59VqbmW9J+pEnc
FGRNtD0mm4SyoxjPa4K4mgt7j8pIL4Dn0u4PhWOu8ViiPWDxZ9FFhjp3IDanEKp96h4DLt8Y9XWM
YFho0ruim/tMq2wVTU9agRnRD0SCpXk2jDVa85IiFfMHffAqxWZJbLkUFkxHvAyAFphpWNKW4fyt
EHV6B9i/YZ9J5JChQQCaRUTaHpdNikEibrplCO0jkQ42NPtaowbQEkzbw+NsfiCIrWBF9FWrejtV
NukbwV6PpEnDBz96h7wQv0exfQgln2pdxd8+DwrfNiRpEplw+S+tu2g3mxEP7q3Av6urlNAqI0p0
zl26hpByxKgeYhXQeRbhRCmyusguu2qfxYAPFPaisATID8cVlI30QE5LwCt/ilR3QopRYeXC9WBd
DOtCJSz204AEY6KuCdu06zdZiD7B9qdReqr9hWwW2pSGxjXxrVfKJa0c75ujYhBWIJBFgTIexfNH
ITGNrEHLmHKhoYAIp25h0ErN/4cOOs/uAzIK5risD114ilHDspQov237KecHvzjwvcEKZTGHER6F
rrdoHp221oezDGT2kWPm5Gm26LxiGohR0A22mS2DFucxzIkblV8+OUWmma0yS/5wCunUeN+5vxf5
78B+6xfatqZ8+eoe/tP0HigVmR/epXbzUxqpPwUKLCV4kx6pkzKwBUirUN6k8RXdzky7Ka8y2qAx
hLvu5Y004ah+kTPu524cP2K6sSuUkpd6ImwFCTex5tUcPiVnILjhl07emuHdBOGrBhfPSD/a1uSZ
5/9GX95q+Pa1hEka/NY/A2/mQDB4EitiEbRt96OU3jGu4Aec/lJ8ecM336yhesJYLgtaSqLynBCb
Lq0kbU0lV1Zfo8quREeebNwt8bSPvPBUCGQG6swKvNX5qq8WM7fsNoCegbA3MoS500KUj/540XH4
wvIFTzo4Ab5mQd4Gez/NILcMdz7ZeVDv2rSj45t+qSsaM+K+oqfDV11xWaC6rkLWHBzSc5CLL59l
g7g/m6CHwXKiYlMW9U56tOc6d9sA3oQgrMqJPbssXADseL7tC2WZUjZMLdzJEebYnrwmgBqjVrM2
ZJY5VnO6gXDg4uflZEU1hgCFmAoSZPLGYTdJ+ZuWFliUbJ5LasDEuYmJhuMPnpW4IoCacbB9eVN6
nHPvOucwdaXsqdNsUxCS1NsDUwVucfEvI7Cq/imRwHrAh8wpXiqdB+wW9bartywyX7rmn7JUemj6
SpoTNwm8mJfpGaptotc0PiszsNuwWsky6uXS9rG6mcaT0NWR3DtVQT/tWVu9i4hw8ByzvKcKutob
adgA+1PkOOpkR1+5SaKnO6vVsoMhXXWDLwVS1gPAt1LkCvpnRWKkXv6V0roY/+pQcRV9Y5L2l1Cj
FbGe+OKL1ZeyVO4E/ZTVieNMOrHGiHZunQIfcTPxM0DQGkcgdyBb6VdHFdLA/fg+yX2wQF9KCaVS
BzBhTYMa4S0hbSJCy2x/RuQujUTARHnvm3CpjPCCUeCKqYVxlcDkiRbjGeXEkBdibQ1i8H7MMxzW
FqKP2niixktxjqVOhuw+ouGAEbFL0gVjN7qyxFuhQTWKVx1yc2erZjyU5gGwZElMT6G+cx1+piER
g3RaBad3Wm1bUMZCGejEqNxSI7qXbxfrBD2l2F67h1JvjK80dctopecyE14B1c3ck0N049bErI9O
re5+spDUsLKOyVQd3onHFzvSybAqBSr8/hUa0VxfAy2hyMhYIUWK8yA0ftWQ1TemfQbu+hPu46hi
gjnEA2eJDFqj5NSKqWE5nIc4Jkq8O02Q0ZJ4MoO9En+mLHQtF7QykFar/hkl0dW4pHjPrU+Gaqvf
smgOGCK+2jk/aVxrwOe9fBxQhkaYU7t+0yFXTr/80UY3Q+2CpzgGWePSBoZJ5FeWFNRXN6BGEB6N
NPf6IA9HbkhVdENpEwLEStLb4hE0o5UwcLBv+3HJWMnHAJI2ZEehv6raM8XdzKHeEZxFA31+yqd1
QshMcCyGg6H8Jeq7KGj/KY7FXNTHgq6o+kLQ7haTh6QyInC8UNeHWZ2E72fD30XaH4ueHK9D6Shb
ZEu1q953jGJtCgSYpoQNbssOF4fbkU1cuKNxApHlXjYx8/kLxb/MEIPC1zzneH4KwQs9CcCRnOw1
dVn8Q5DK+ZbkC1NeAQ7ktFVm6yxiF95F+gklT2Adw/ARcsVhDdKq5K/sfMPl0CuFUzYdonJPYt2Y
MnXfqEWymKsgzQTe12ei3mkZRco0KudqOiB4AMTZe4NN7ykLHaQW/MbMmEg2g/EgYDU7avJDy/cy
pHt3DfVzSgck+4D6O6+D5Qk5qmasxRewH4AfCE8xuMRelJ7NnwdmBZ0ZYjuc/VF35jO+R9kO2HtU
92V09dCvBMW+g2mLypfCNd9wCRH5364l81sqeAr+Ym1TDU9/OBoSzxqzq7kCPOnjDXGmJvoAZTfP
Ho1/N6o1x3rHnhjY0xUhX4m/cA9gQcBSotkyPsRqiRvNaeVVJCKocEW01ow/0kYcL0N2GZIfvXj4
YWWnLWFVKww6lb5SuS3GE/YSDKt07Nb02fu0ybpaz/qLYIo/bXdNTFfpr2n3ibxY6RfnsnM8zW1L
O+poj3J9UjebYj+gIqfMFJbhqjVcyGs9P6TZv0j/yahxBcWUV1mxt4yjpQBRuPHEVmAXQCTGGWEW
i35Zul2wIpWp0pt9UgSVXYhoZQqslpZZ/9D96sR3UGwKQhV5Ec9J9mQMYj1GPvmmqS3w54Bmo8Tt
soCtVykG+ibJgBjpxCEzpkfq+Ri5MjzG7vgH6kDN2MifiFW6+FChaQ4ci0YE6+gHrMvnWqOmlEol
S+CZD2r90MQcojXjR17+RN7e614DI6mOFT9cK+qJdNusdRmxlw2Z7+OqSY+t90ALXZjfXbnmxW+V
tTxdqL0065OovZQeo+Q9efkoaAWGrF2Sf6JHwYYEt3NE+I2JO0MYLhv1qrDuuMWhbKBYl6pcT8uA
lanSCmIwunCfQ8VEqBmD4mnomG9a3pdK5YqDEaSJoOdi6I1u1Xe6mxOAGodMeFYHtBLaZlGuMNFw
7zcDhHearyTe17Y40RFFoxXgR9WvalxLcxKhgCCItFfouESGbApl/1ue4LcyTW9WbV0/M/rRGOs9
hKICEOpoWtLWt5pzG6X5Ng/x1ug6u1/myTAJNSGLWjus0Kr4aJL7a6OS5dL4PDzmlzxMHHUXnLcL
ebRxvxLfRCRmT81iSUoMiRO0SC0qVpfJtBYzCFdQrWGN0aqG94swkIIjW6240QL8AAEG5zoN3PmX
6yoyIETSxgxCZlpMPc0qkv0vzQIjz6YWRt9rgZnRNydKNytTy4QQfq7YceIGL81lmYe2YQwrtcV+
BS1d7LzhXyEZTqkjDqnJRTYiw4l7Qk00PpCdiBV0N7KU0Bkpoz4OAYBiAKCsfkqg7vgGfQI+SuDe
lMsAIJCZcvpAbtAoF1E8+9NKQO1gJBl6XmQ/HhX1aLipN0i0H4VrZ+SWnblCaJhoJF4l5JjuswXr
RU77ZEmmNHpFBYZPAbiladiiDo5jk0feaI5xDORNLLD+Iw76Uq1/s2nE1H2i0xeZq8hE3X4FBKyn
OCKaQ44esMtbctJI2jW3mSqgSmzILG93XewYAhkWqduAj5gm/XH4TNrUlhAdatmukZ1SQmw5PX3m
B2iXod2H6ktv/0JtY9WRnYZske2EzYs1QDH+USGuxYTSIKAQCMkwlf2ovSzuVi0xIDNSlhAaF8ja
G2rSDzHPdEV0MS1vp3eysc2sQGFGnjTkW8++MHteelfkyf/0JgtaPTwZFLUKe8g4reG5/Rz8H4EH
x9wzh/rBGoH7XieFAlMx94vRY+czLrqAPo6wSr19+cF+apEvmsA5SOo966ogDs0zgIoPzJBD68r6
lgZCApZNdSuPKwYBCMoxWmu+K7VkzizQpSPsMEkuD7sZ9qEgKhQRvuyH5MJehQMEktEfAPzG/fzs
NdmX3s0Zcv9SSyVt+l7rZ2IOlQhr32DLNbZG6V8/fUHDIxrbC3zfU9B9gumJ/UcG/5GKn4bwT1SB
Y3ODuZI34a7dRnSGsxGh4P0XRHydZBkByG7jRnJTIVsNprScAqpMG5IhL7rksq704V7AX87NYwEi
8DEF5ZFeBiOZIYIjZ+LU64s+albyVDnzw2gKXPsmO9MxML9iiGw+/OBPlODMqa7Hw25MsFPozflp
s1KKOLeIlcPoyT8u+xul6rbDLDuYK4y72Zzb7h/xeprCiQ9ehHdEidYIGzK3wAr09FGQSiz5Ky34
8ppXS2oinx8iMyLp6ESbNBYQisP1yxRcTEK0ka8x6AvWxmfsUsN1I+ss00tT/NIgF5W/tPgt+G4a
+X4aD3wHaPtKOR2RuZrlrhJuUnPG1J1mV7H6jAjEnHCZ+/8sgnjyb9Pn8eecpZI+1dHPnwZoCM9p
FTBBddfTugDm/sEnwXLRcgkRtSGv5j9HDVIYgnHnxWMYn6L0DR1StVClKCxT4jD03x7Fh5LfNMhU
aWjI2U0PU3BSa76GkgcqeefZfYidCgLKJ3MlDcD14gfV6rD5rnQLOYh3uIYI/hGsPXSe3nzOEFEX
fPKPqmCJtIVk1+FbGx8Wy7Fym1KRSYdsm2aPMhtl6Ucnndr2R4P1lp54aYnQmmJWwG+ZwOoP5Zdh
LWCAqfiRk3bpY2n5L/ZhrpsRVyxUALrtoT1TdsFVW951+llFYv6LA30n0i+UOa/Q5JTn8kxZ1F0F
ztz4h+jGsCP9tQgY8Y0llMSvI4RAxGq/01W6wfLOu4T0cA60xMjyYgFdxpsCuBffwAacmAzMYrek
bOgovyvifJWFKrn9mzx7hL7GLLtbIjYqlQ0ed3T9GEUQcGPcXhD9qayKGzC7Spo6bo2zSFYmeWTl
kkMU0T7Af6p/AFAeEQTultUyX1XLYp3sCrJ+2H/BlGhPIneVLZf4XaqUklO775BjLggz/q436cN/
l9gtQSVx9lOvcaFfbE8yXz7cI+U5UJiX0yhITdqi26dXwNZOcrxxSfUkxbux3bJb4lubHXgEVxM2
RTQukE6yEqjcUneYWAraeS4Ukr5ieXYEihvDd3MTrOGej8uMbvP+LP9gx4EX1J0xxKR+5KZViv30
nMdnYxVJJxV6QHIJVORjEjldpPQ4q/2gk0DQcsf/DVmuF+1M4trWe4EbLO1c/hYtyIBksQcKc/Er
ROUaA5LQPzveLk6uINymtJ+EJ+ZPrbv19UJW/FsfRD9J1vuryVPIDJOqjz2AE99K+Z+FSqdaxFun
vktXVjUo75DEcBBgL7ryBqviJ6oZltLpO/ytr9lnCNtceydU4kX2qaVHiFIinS0eT2+pdkuOAAnz
gmEXYHZk182uGZw55ZLpLjDXGGCqag0rA0ODoqN4TpzugZN1K3yyoLL83Om3jFcV+7T4Nj6O6aKk
4yUhEHOEl1hOggv4078Rd4DMeZtuN9ohf3Kc/EF2ibN1M7jCH4Q+G0qD/T9cE9pPZmU/zogbYp4v
2kQX6QGS8Y8SA9rRKObZmTagkAp8E61ZkRRiQ300MWtrdMgXwKaKWEsPbxh4DeJ4U8j+D4pnHQXd
msaTbvP1h/kJD7NQLtkjklv1rBFwz8Omy8RX+OsQFbC0ioFnm1VMGm1rs+jVFM5K26jfR9J2JHJG
3jDrUmtotPum2yO6r9ovT3upOV1Dq0Y5sJKMl/hRvOQfFnz/kTyVY39WL5CaYKjYiEu0MR8khMG7
NuY1p2y4bIyCEwJrRCWQClXa8ovvR0erHSRp1zAfYeejuCn0lgMhhSEL9iL557OYALj2HwZDw8FH
NKcS+Zpvl7Ow5Uf7G8/gtDL8AqJTt97mP/WP8OVtQVWaj89SwFKjxjy8QiCQ0ZxJdBbo7b4y0MKV
JWp2XWWQG0/cBSPhrwVyEOLAlK3/1x14Q+03SShTvliqYFCWzldkZDo+Be6e//5CKDNyGQL00ROL
+zSRxBPq4SfaPYXcCf3bhM/YeU36m3OPaeEgkrISoDEB/kZKTN6vyqMfkUzqC0DBfVJeDV7U2C/y
XT8HD804yKh6fMqiGrumck+r6iQzhy7iqH0LaKIQotEuGPBJp4pBzpCCTkgO2rOlzxEkQxO7Qs9k
TkXxpbyVqiI5vgInLpW0yJY+e4BCtJAP/WKFtXooJeEPGfxabdlZwfUC6d5m95xw8QKaRcCMkNVE
/EzEY1NfYFSvJdGBUf1TqeG3hhbIpOpEeXclQYh7CVXxVBPeNdlV+sqrU6HdoVABmVLrmnGtSP0d
XKsyfvPCJT5HmQ519i9uY8wWO8UDLWQwVR30qxLghkfnKkmb5X3MT513NKt7YqyqcX4lGpF3qwfU
qUFuV2pwBbsYiU8pNBawXUtcEyEGVWrR2LA2Kh/D91JtLrASWvw5NpeRmBAHUnfilyctFnLYm4kb
Zvi4+S2A1FozXcgJSFtyTZlR2es10lZlPr4BW04PLq8xjU0+gS3wHRnSkAHRj17+j6Pz2nHcyqLo
FxFgDq8KVKByLOmFUIVmzplf70UDMwNjum1XS+S9J+y99qNkSpU7Vcu63MDatm+ULUck9ith6n3M
pzWJcOm+tDpdppT5VX5q+5MGKSVbIYQyrZPQOmHg4M9nhbQbesBqCrZsA/IFhiT9no87QnFMndsA
MXtP+BZmdjXAJcW4ybqNjU49xnBBYiPEDq3RCBOMgMQJCJD9azTcg+gPcLjBrw1JYFcgbYV7KAFE
ivviJUlgB1xdO4ONYUmtZC/G5ELndNYh6N+ZeUBTpOuvIXEYclXmUzF2gd1mF109mvFZC0/W+KVL
sMuFdt6lHLIgZ93fYMBEEEQHvFuz0ghlJthUrmu/XjVlefVowUu0r3zi1LqG/84jm616YV3HmLbI
qGbssso5OzzXuFUWmyfKQwenVGPAnFqj14GWFo/SwaWE6HQHAFCoIiYkEhb2ujwCEMUUrA/HSF6b
3jCPrJdfHxNEny31fsHdp1CL48zNjjFfcl0hO3iOxo9XX4r0gCGpxBIoQ+9UNpW8xrJ4rMUDR3Pu
3ikAcAq71YGAvEFcs6QK0/dIKaUR08hcWQHVjsBzED+uxGi1eAigKalLJFAFvSYt9JAoHfaRKpu4
DudJop+D9lFbf/p4yRtKV37sTTkSY3RmZLuKwUf27HFvIuoKd2Ba4LHYE+krojfZ4DVdUHn25Js8
7KkqVJaQ7V3H/C+Ym1bYopXMJ4F0dqzzI37nVELhCaUkelfDG3+mGl7b6mgku0jYIShNJfQyTjTe
MPUK0lIVmPojON0iVdykxaKRNhVUZuU8Yh+tzoNii92G0XFzaCUOEW1j5Wv0MmV7ioRHvxH8Ve3j
0F1C2GoHe8GQJ+H4q9nBxqsUpZm71Oikq/Rf3D1F6+lqZ640Lj58sE5R7hroLoIaAcjbMOWC8NKa
dz+8VAxjg2X6Ixp2RYyIuZrI4WYPEYDj4Go1DBpxj3Ps0HLOAc2gxgzRz41LQ17g9vdWMJ3UigyH
Ee/CwU32wbjjE5rDUqC4sdTvCq9pClx63UeHXN70cA/hOeynUetWllZAooL0n5cvk3yLxsfFSTBq
sElWk1BZJoSgJD9tWEaaQw9C79W3WzP47TCc9eugfTXebyo4AFZa/Tjqb2QtJHTD6kFPzozZDtCN
+R8telVAHLbTWLtZtdGOJVECmae/8jLiUARr4EESsK5AOKkeWDIwRFS8D3gWXzwh0LWMNcl+6YBa
cimOTAbtYryp7UaCrejZQv5istP/vxFkzicLS4hhBjq3mcX48dPEJ0HdWPE5Knb4wlm72RKPv7HB
1a6uwM5H5AWm/8byXEl7Q1um8iPIHQRUurRdTN4nfAyF7sBcpKzTx6Nf7s2VJ+6Rs1TtwiKpipqo
ITklgDDG5WiH+k4oAB4iIuPpn/5EXnaCOSPLL/4II3k2PsLhTxZvjHrrYQ8I/UuAxYs1VgLqp6tP
KpG/uI+3GAAb64pqomjvTHqrgQKDlv3oN2vFZMZO5C2Ck94uMrK9N0zlq+BliXaXbiE6yCkGvy2D
qzjcYY4g9mOnWMx1r1wJQXRtKD8YTyTuV+XZAHfaHNDe3ITAzOKcmXxF37zmcuZZdMMtMjveOZec
l2IeAJcEfgD/Qp8FOPjDzcJnPhnW7Nh+O3QmuQFE7UAMY/2l4LRnEaz+CzKnGZZ7NjnweCdlEa70
DPwOEwkFyTcgIo5hZPYwd9LVdAA12CsCcW+mh6k9BBmOwkhbjiAFva/IcMjXAorXg4RyV6a0Ic6A
HDLru/vQDNFUwpYvX0DBEtkGqSTwMuCYwSuM9NmL1m3raKjtRJI7+TehDCYAo1gov1SAlnoiL5Oa
CvmDVawlhIy+ddGrk6Yv3XhF0RpbVOw22jhu7D6gXF8hp/D1JTIcVdwg8xF94FusQvYNZaK4kMSj
G9PDLVuQTKIOOl8AHvTu4WbXuIKXPOgmIgrUKGwMNXxRCC7JD00mspNrXC0fzcwc0968Gn9HE8eG
nDtulGT7PPaQGBhsB7Pho9bfRHwGjKlBzlvbJDsl3lcmdLAdaiRAkn73xHPgugtf6Ndb3y/JAkB4
27BPz390to8BDZZWIxnilubHZ04+5AIFMdsIhhh+Cbo7DluQEJoECGsukh+LFLyb2NU+/6kZKLG8
XVL+BubFJZgOh2N+M6oV/JpoSmKMURi4qyp+mrnTEpKLCzJYGTuLxofLQgTDJQksc3qGk5JlLKAP
sQciKlnaVfotouFQ2zkFhTeUjArQLjhKfc30g4k2Mue775mYNqGy0fBnYNTOGYEGFN9jsAmh7Hew
peB02oQPKvtcwk7wO3a/fn1Q5E9ovrwwdmLr3bOwzhUkzDEboB9JxDX99qRkQnKzxTka6JHQMIay
i2WjcTROZHZoJJFMP0NnKLTL1joBkN3TofQR5PYUhgFdQ9rQBvqAVoaPIF8sQGv+S+Jpj9M3nsBZ
GAIFVhggEUqhF+QwTtQ3WsySLYfAnMmngiiRFvkDMwQ4m6rkLURVXVA8z9FLz7x1MHKfpEa1EPNH
R6nYtJ8xh5CfR4/ppi3HSdHDyIXRLPuwAlkuu6O68LkUd6lPcp2BWBDpV1E88vGgBOK8JMlFIoj3
U3UXxXfSYSIoLaoKxx7YU9ar2nh1hVMuHsr6q+KKZniGSyGdT8HpYCwYq8MLkf/JTBlalveCeKJ0
438la60zbiy0M6WuWXyM8jkSdhEOfya6vKxXHWCj5ZM7N+k1UJsrvmPO+cqCMCJ9SfW1HP4lyY/M
STjpaWRr16UMf14t0dOKsq58LlzYA3HiLzS25hXOFVNH0I5hZIY2W1LWQfAYeSlkL992aEKE+q+n
NyaUo+XRacNjAxA2wWKRM4uR3b8utvZS8yfD5Op+a+RaOZ23bj208JgRHlLoT9G7pjlIK9ydxQg1
r3y6SnVRvYePmQ8Gg5fv0aX+kBTQ24BlXPcnUg6i+ScwCPBbF2WIXarH1nWU5EvE/hwEzKjJ9sne
Uv/j0cME1ZtXdKZ6/3oZpIP2jKt6brFTg040uBcw0KJKYhDe7rG4Dv7PtLfieUkIW8tVay6E1hYx
P5AG1CkNH2f/K7JCuOisoVQcrCmP/IDAPZR/OvXaoR1rq5sCL11is54jwPCNFVgZsaKe7g49lNpa
PybxOhYgYZ/0kLL+p4X5noAoiNFouqY/A6yS27W2bz1rkRFkIprm2o2Iq0ChT9kkTqklhIzIvOAB
fAFsbugGcM/BC+JbMADolBjA1U0ZEaUGkgauW7gbaVXG9uNVGzBwMr0RRX7g/tUKfGmXyEKTR6kA
DEDwcxashHInAy1TOgiO+kFE7i2jfVbDyC6EEOmCMIevPO9quJz6gXV0Co03Rc/g+mc7QgoPMjPc
JakzEFRbbbTsK401yBtguXbjsMmavRGcY2YpA7agiNaNL2QCPI/9Y+gYBsY8GqfpmQgmMGndL8ru
j+4EIExKeNdd4vTgORfE77HqZ5P7NkLTb/UPU3i4FMTKcsi+pTJc1PLDGJ5xvTHp8PVnOiB4JpWZ
iOOo2xsRTBqIgUNOrp73NyjXFmwSnJw6XbfwGgKXEQCz6ZAbMOZxEI8pPpyIHq4rlaMR/av0eyFf
VaNEhZ7sdbBbqjWBp+gy4P6lGCUK1IWA4Ww3GlZZtx+zaCOS1EOQpyLXC42XpEq+GwEJYurZOI1a
9SdkNtxQ+UoaLzF+N2FYS/q/kqPMsHxCIYJFA2YztXCkhf9G99vlEPOjjw5dg6wI3/i4ub4RB5PJ
IXA58VdPfpgWC9OqCzs+qW2lnm79KYph4MElC8J3Cmh9EUsxRJZc0gHqQG+RMvHj/43Xof4zTKq+
1rrk/qnJttFwUdIXKlUotMz8DHcbgnWItqhFqx7dyytO7Iw45fEdYrpDRdLpi5KcDrZl0BebU+Ov
C/VGS8Dx03bXTrd7tAnKuUrw4/2CRk450vz+VBqXIN3K7nUs94p48CBHA8ySuitClAQ9j3AG+rrE
TaMRCmowD9v0v67Jlw9MlJrQkUnqMjwnTwgESp8CMzB3AZTqqNXLsi5oCYhmoj1jMejChmW67MIr
wjyxMyoYzntG1GmjLagqNOb7lTE3yzt5K5W4FtEfW7bI0lnfhwPsZGbeTqavRQMRxCPDT1dQTD7s
RLiY8jVGxFxo6Kczb1Oqa+ZEI6Bt6QINVemXMU4RayGyGEe4p7grEcpVuyoZRmsWHeWp0Ow0B9Cw
NHqQp7alTNKVQly59R+qxxn8DD4gKmOJbMV4KfiPSlt5KtOjvcg0Md54lAQD3Gi1+GsId5YdUzsE
5Bzo61K818NujKlqD1DUIpTkuraAYqB7W4n0K3wfiOwwu0rEe+7J8frNBhGJzyxRKTjZ+OicfjyV
I38g6TvpwOxZGJ8AE/+22qonBCc8ewTvjIjWnI4PuvRtteUDQ1dGZ2ici+4VUGG7FSEnWrMRpbOM
YaUQSSCCfSu0TIOZTjfoxkxpPRR/5O6Y3aYkhIOL1Eye005PbnYxP0POxlEU31pHH1+zBZP4DeEp
K+hd64Ps/+oDT4n2NtPvNPmSFMxKHnbQaIU3puDwHwRv5h+tpCDBpLKtnCDFUptlyKPN4HtkaDBD
+xX3j7yD/wTQMoiNOfnui8Ic5oorAVXkRqgB5Gpw1xvEd/1fbex7SyG5FAjCiBtl32FQrHWZUDpG
LPEr49HykJDI1zDO2BaQ/b3xWaFpZknr/pOPf11EY6ghuR8/lsGbO3k1GL8n+SReRhpg8kWgvimR
OJHlMV5Ni2mAeeKuSXGDBGdmbLl77ji3iuoR9hp4HUpSFCcZBEq9BstLKsOIA98DUsR+2hxTOjYg
9IxF8TOmU4xweavSEz4YQn+T1RBsdHEl+Xej8XG5stfFguTrEDm53sZjAOdQV24DO60QX26u/kps
lxtkxHm1RzwlMZXpG/49cEc8cYe2MaMqE47sLXpcp/j4EV31tseaKULRqNHt4b2QBNgdTA8LZEAL
fFn0W8i5TCQT2H/5EbHa+5zzFm2tD2awz5hi+mzn8zmQt5WIrhAwACrRC1K4aaGLOp6a390Au1sN
wN674q9srsBzG5/5RcGTzegMIJ4ZMy7li8sh/qbEm+HfiAs26IAZrYfJiiRha9QIdJ06ugH2ZdF3
UiMexK1zaaJvzX0147npSRB7F8E2kR25P2fCJcrxZ7Lk4XILYSqKLrUqXWv18WlLW6DXAqLKhLAZ
ET5RaYxLK9sYuXGzNOIdUoJnRJB3yW90NxjqodpHvEwEIhuxNl/1WO0o+vIdg0DFerGMjbxfA2AW
3m7rYdHGezsjufWireZ2ZGDlnBybXpUTG8vcRCjp3WPJXIV4axPwTginNDVzoM8Fay1lSVEtfAtK
MD6VLcAgUihCgy0rYRu7ol+JjIlzAEhdReR5syqQkYnML6jBqRbxaaqUYgl1WM/FWuHr0sU/C/c4
RkfPXSskafN7IxMy5azLdzp4eQpM5ep5Uxv6lICVhEdJ3WQhg4LxJ0clPJTMIhC8o0ZdLFRkGTkN
iBy66E5/KxEoYrgzQFp2pjI3QmGhxAh5AfV5SyNk+UHAVzvIe6M13hrfgNvR7xNygA0lwweuV0DL
iy8xh11aFVvRn65KHK0uxRFM/1xw2mlWXVL0pxerRZ506qtnFfwKzVRl8gceAAewcOjh8hqU84um
BIT1pWZ3DHD0K1zerFoKH+sveKL6mba/AfF1LaIQk5FjhwZBQPFSIsHpzrqvLzRLZjeJtczcSu0q
bNa1tY64FSjyxG9MRdu02guDU40vBZcPglxX+f9wKFG785ej9R3FG0mAosvrROMTsNO9tAA4qWYa
QCUhXU5M9yExqNbit55s8/KVFI5Ozo5kbdgHtL5Dazd2hzxfm1Oiq/AaNBrTrdQh69sRoVUFjK+5
asr3dLy2yd4kzg4WlkvoLksWq/9pPJU4QSae0WGoj8TOlrXjSypb0ulkULzgBtVhFuFFjxAzVBWJ
bf+nQykLRkQcy5Xyk+T3Nn/mIwk9VPo5dOgW8nTpBoiCG2Yr6YzFe3YKzfwxnDIWsEr3zoavwNMX
ojc4YikOZEHV36OVoAPEZ+MZa7dFkc1HrwJBjs6s+SO7hv6uBv1RFTi/xndTvOYxXjyNIaAczzUs
zZp5jYRVCzfDqwF28w7KAlzpnjWGNINnA7zfnHm7mKrVwmxd0D52zR4AHt6ps5+hvf3nFxicw58W
ZlY23HwyMzsA6Z3KUtAx9I8R77BbDujeB4C/NTpPQP0ltoY0+/XB6Xm4H+mC8icAFawOaMUYBfXN
X4E/eqCXqoOjGT5mBDhZLSl3KIxi4EbDNUVQJUX3Eh52oOobpQq2SI4ZEOXsLN3kqnWUwJTgcfdo
imZms0oNqnuSf0SFkQjXu4mDglqL7/T/J7+Pl62OfCFAP2U29zC4NOprhG7NVECIEdFOlelJ7Pcc
s1KxT3nBWBQKoKBFnMfEDTK3JuSCIk0cPmA0hdox49+a1C6bQcaMyXFb7HOojaDPKIDfUsh7YNxJ
iwa+MTmdaZxbdqCHQnmZbjgXSYdjxOidpwpQ9K/QoRa9Rv+M4IXXQac0LE5V/tej/VHZGIgvKWCX
/O7inzElBt7bpeYFyQpzCI/MZmPbu3ZY7emOKjpa/a6hDx+TkOzCpzJ+R+0xzd6Iqhyl2QYWm6Z2
20jHqPqeUF8RIG/1z8PrISjZpDwjEqkll3iqyTx577sjsFNqPGUXQn/Rv/FbSQaP0AIj7qLt7R7J
Ufari/uu+xjodqaB1abjMFaumQbCl9eNqFN5N7BkZF8zAS1SJpBuzuD9wH5/bKcYN7GHqqPN7HR0
xPSKPDXFticSXr7IspUH2mA8YWamlPNnQrnhLM3ia8t9XQ4TWuLmNVhc9pMdrrsp0py6TxeWYndB
UNEF/9Cz+/ly5nskJa7cing3EtbhJ6PdLCQdVyqzG2jD5tbOTBOiw1ecvXKivMzuAySD0AgOpFZg
bODdrPiYqrsw2gXuoWs+gdstEtK3UcjrTDSb2l1U6SNuCEdQsYLjBzUJpU4qDlt+uQBIXQEFb6ge
MiQaCvumwX1OcO0aZ6yGKDSZ97hG8YMnTFbS4ZnrcBXRIhELVMfv0rpX5pchFAexgjLA2noSX0qM
Pivv5g0fiF55uiaaIcrP8EmUxqYPAKjm+8ypmdU2wq6ipMAQAgsnXmRgSNJdlXhE/uJdm5J683NL
mg+zyqT9SCjl+ejR+EJgcKVzqzzMamdYJAXamCxwZesYEyLvCxsCKTqy6KCAwgplT52CBQav3NkU
MlWzA63TXvVgKbdOx0OD9MhITmK37X6y7Fh5BAYZh9jlldmW2sZVr3zzmbTxSY5Kvkcw9PV5GJe2
XO0E0h58DMoyvgujv/r809Riiq4HIl5v/1dIoELsuK65AhG1kzslEc6M/02VbgzVeVm0ZWUcMvU8
hfNMN2++5rpKtX+dCCDG/ArKE+uo6RsaDEcCVa3UNyOj+E2YbBFbyE8ktm+eR0d0D5Rsnu50LlOS
rVjwSe10ldwSxIKwUFRyMq85b5IoQEgTYPwRWeU+jaPRySvgttcQI7vREbgu/9PBYLoT3qaizk+b
meqqC89wCUkQ54QuWN1X7l8E9WHJl87jYQrludgs4BwS5SDsG8Sc2PvtJIuWimrh7nWXiXy0XPqM
75gwa82UTqYp23kJnLIlWQw8Wtcpy5zQTfMX6s12BKMQ3HLcMKgoYvOesEoG7+KrpxENhy5/rJhy
aSueG/dkykAZAF6N1kV2+Uq2sE90xkqx77Bcb8Bk+qfJ7Vn7P7L/tHJGW37lyMIuLG6xG61KKKHC
YFMxx4wJuErYMxtwr/yxxr/yEejJ+eeo0hcZAmp3VEz6q/jRIjuiXdBFYJvDlYNUhyYaFCtjGqW2
yPP+yTqCnO+6eHbyV56+BfVoIYaXvWuBUiy1te6k14SWSEszgPAYe7Y8eAsLOLlaIKbRr3bjSRuZ
1FmDHVrQ/JTE2iicscl4Jo0EKTILznC2me4YMEWLcHjK2BoMKjIJN8tYn+MuWUiMekRQANm2KQ/Z
cDZYyWGBxCw79cKHRUDONPRA9xdy5hR7CmholvnBPiQyoyZbAAAE+e5QDGXM14I21wirNSLi2aWD
AbRoRBjml+WSidIqtgj2jDlxuO3xBP/lhjGTagCSSWUnOa2xvumCP5PFewcZMKkeItOavLzVfN35
rYueasre2XBC0VxKrjGDQ22P0ABojBK23Qp4Li+lM0U6NjX7swIVTUnaQECDpzTkGSN+A1tWcid3
FSlMRONVCMs6bWABHG4QgBKHJbhHveFhyvp7orwUiqg8C2+TrrBvtfUksEDroHjaPLc+qCQnPfwk
Y8h7f4cALiofOjvw7Tjs2ELGHk8R46oqxaa4zbFN+AzhP56yidAl+Dh0h2bTuNm5dQwJdfIZ05/Y
v/QwmjayJEIAyZzl9JRQjsU1bVxH9A1f3LJjZC2EFxHhp7mXxy0uvEjHIkb1HJxlsrYpoJHXxctU
JNXhXeZrfnbD+yacbRxtcndb6aeS9wI68QBEAibpdGligXa3UrHOBwCr7G3wYxTN3RQB91JxgSnf
YYkvQL/7BGjxUNiU5Jk295SnlKy1/thLq8HaIAfYFCyDOZJ9acVajVWHoCqzTc7URrNedb6IAfW2
29KD5YMz6NN/5e4+CCEvMfoXUfVitKEPbtHQZPz85PBYAHd4i5p/hfuQu5vegDcxq5WW/Erats6B
9aw11Wl0E9QfESyMaZCkYUi564jREGok4aNVgTsUV0H4krC1+YeeoUFnPnxISpCjmXpxSHbKF87w
KFzZnZ/N9eh7LJHas64fSQPKdZLEnpVvLuQEC0VOz6UgY6fQlEDjT0TntP9ntadkRIyC4NWPGYs5
CvH0An3hMAESog5un0IcCqQQBSl4KO0H+nrQQBlvuryqUS1oxAx4YAENH5EzV0Om/QRouMO3Z+3b
AuBlcHeJ+BbkV5a9yupiEahUudu6xELBzN28KtE/QTsD2iC3bqOm7quUlFUGrLDRobBN3sOQKQT2
xX86RIBEfvhoa+LiO0nveMSfCt9S4n20/Jmgi7aosD2WroyU60ibcYQPsbLJEpQynZ0hg+HDt8ja
lNeaRjAJ8+OBpJXh1lvrZrgl3r92vMjt0tf2muXEsoIGSQ5txoeMdhq1nhcoqoZnMzjuiPzVJNb8
o8GossR4XTOC74I72PTupVSnHnhG/pCzY0JRla+kgHDZc9lcpNKYFWRFcnRLV8V/Cv0xBHlKZaW2
y07oZ3ihS3aJJir5wX+MwY1fYJdxFwl1hRpQl1fZ2KUsbIk2PHi4ONP+z+hYnTSMm0AUttsM/2Uv
PsveXc7ClAYq/omJUCnOKhtUv0XnxPiu56Tt8ksWTNKnARAVy+gAeZ524je1LWMrlsv8FCc5fFJt
QfVAd29ZK2TGbE0PVKGgCnCkhiGl+Y1xFEIEZnc9VoT+KvDGFc7kgsZRL5CKcde0v8i7JTpLoofh
nl3iYYFauJ+WO0+XERG0eM8aoi66p1pd2p1UbcinBiw7g36qxxYb1G3gPWtWp2l0SVumLsmPL33z
0GvKvdRZMxsQrreN//TZOQ/t0fWuvu8oTATM6ImZFmpMbpADB6OonpboVf0tI/K3Vg1QDl22NX1b
ptEciZ0oP9ls2s3ASHulMj3D+thr+754FulcSk/g29t8KesnGgvT3PXWyyvfnvBPUo5R6AwDChN7
0o7JtPn6lm3RtN2QmOrJ2cXKXnrBQp6Z2ACbLjRIxS5RtOzY6uLaBA3SEozO1Jcg56Gws+wKM2LW
Ey0iGkhaAQGnMoAR71FUwbHWeLHUjSHM/f7Xt5N+BtDn6EaHTFwX55SWZ1JC5yrORJq6ZYUMNcIg
Q4pqyypf2rLKxwaH24F2qay33HxgzlgKwosKYFYsicEN5ugcCK+IHuwK0LIBQeb7xTUck2P9rweI
cKrYTrYIWXluKu0AQBT5SDTe03QfWA4m6pRFH1kIHmZ2h0Y2yXYJy/wMdZHyNNMnLY2cQb/ey8D3
OXCSdaWs2JVPR+vRgwPpc0mMb6PKdhKGi1BDhafOLHjTjbVzWfcWCa+TRdLzuY7uImOJWD/q4akL
HZ5+e5z4rfMcmKvGp6Nz971j8cK4rg/PWQ/y7JB5W89fK4SrqLvJHA+DE5/pbC/k665bxvG5MXeU
V5DgSeie+DU6LKrYqTo+3D+NA9ebU5978dJHyYzjJ8WrQmyzsvTQBjOFlh1LPabWOYFgSwHHga/k
R2VwunHbxUtxIMxiEfmgkxcwa5v2ouAYxF+CDxZdhc+szfqSVQaQ1pcGGlNPsHiZBL1gMNgQ1oXI
B0mz234YGthoMBkQNhkGx1UjbypWi1UBVHSWdOvBQnwmzweG/JV2tY1im/lPGT6RlnPV4cC8Kh6G
Xb6mapEkzwWiE6BmeB4oR36l/GipyiJInr58UpBh+UUybzAupvWyaD4SCnBARB6WTE8WF6Z065U/
McYTtHCbIyA2iUEvlE/8C9fB3CUqs77pLvV2fOx6v4j4vBX9Epf7jjE6yniiRfl4UvHJVqcHhdze
ymHXsugze3ThkcNIKteORnktrB29IwTEEB8bNT5RXZnxlSTTode3B8lihTtWwAPBQK51Jn7qsWe9
V4WLkYMA92tMejubg+xU/oBxkaiSgwj7m1MNS1hCSFP0YE8+SJ1iD7lL8U2rVkZPwV6eyo4M1doe
i1cw5HZTnnof2RMwPaSf/DdXN3R/ekdeiPXiqmDQU05bSh5ehbsnipCgLW2kGEA9Kp5aLaHvp5l3
p7+X6Z8iICdz12p9rJqX5156eaO7eCx41qoa2xfzQf9RRmcJk6NQPJtmn6CflwZYfEul/e17SFPG
S/Dw4G6L5BhAhZHhkIeBslCwQ1kc+FQ5Ax+VkZNFRnpv8QG7NgviH719iRqW0g0deyceDYUCjYN3
Kg2RFPfcAAJdlfcPDjF7SgWm+tsb3wQriuPd85+hdLAHVmkaNpNI3iTViJQUM0urAgfcZ7h26nNS
nmpeFkndldWtoF0g/icL9zI3UvRTsIwxIPq1m0E/TWulChuI2fNIX6v62Ad4tuIzti4+RA3b9Aol
kVhAZ3q79BZDvJVQuknPlDCNjqhhgYV4ooH+6fbBO+VJN9HZoTPV7g37FTFsbE371X2GUgu2R0sW
3DNfPdbFNRI1uC+b0jpI3CCwSRn2xQy+Mp4j/u4Scm7NxWN6N8lCe72yjMtosvBh6ltqkEzQBTNC
Ay3tR9ki7o110hwhW4jtJct/J8KiD0UNX1X2lHDAZ8Fo0+2gDpNwagUc/MlzlB55e62RYEubyeO/
to4ZkJIIJQLJ39mq8/dA1lyO9zx5heql8YBpPlN/VeBrytqpQdUUVD/2YgwcRd8ByqEdVGPCtUOm
7PKrUjDCMF8zfgWsuPKcKskMTln6qfVtMmwBmHSyfui1j9rDSekRwRE28UvWJfIFApdi+Z/PI0n7
PS1qMryqPfmx03F76X1guQpjKHKyWf2SOBqne5/tDZvTRnQiaW/qw5rlItQNPO+oQkFIcWZZ7tn0
r0X+XUQLs3znzDMjf90j2OhSg6cCycM+I++W5kBvFjSwg8j0huDsVF8oIyHJtt6cI8kpXaBTw5by
XyLjlB22SiBmcMnk1RR9K+NQkG6yjgdhUvxa8ili305foaEINj3QKLSKKOAY/EiQopqDVmytsEFC
f6wJVmuWonKOyzPjjIx2udFerrSHBhCwocOMhENQZnTFMrzcZai0VfcrtfZe/silh0RMmXhCZxRz
r0UNAm80ACv0JIq59bRFPV6M1masz2BtSiiXvqV0E0fnCBSxtqp1sCsoIZR7OKk8wmwhBquZ2K9d
RA8aX43DNRSIjKPtprCrcTvo4lpDc2h0/2CLGsZNr8RZjq8hbH/ZPufqscSuOF6qP4bMNL8+cmBl
J/b3WuX3MNE11D8jFZd5+yWTuuQ/h6SbywFERAHPKlO14bsmq28yW1E71exwJsG6YBBak+7k5taC
s8d5wQaWXpNOSA0OaX0akg/ir5mXX1WsLzxBbW05ObbRtghsv/YP8XDU2EmW05pSuqYGNvaNT94I
hKHC+wzTjFIFJDYAUsZ2fvFryIB4xa1Vy4AaxL/74I/F6WQLePE0cZ5jAuLmQGNYzF0ZfBHn0xnv
4did2MgRxuR1bC/sqIEe2HS8Ocylm36edj6uFN+upI1h+FtYM6q3j2UOjfSZe+9B+SoL5Od0DI1j
WMQpsvyFMcHhhZKPzKwnEpk8xc+NzwqNWsvSrcdCYXK8CYRYMsIwI8iB1Coqzk5h8gvMUB40SOAq
g6max0JEBF5rMuHHtsPmUiqh1Mg2lVELS0/iHasYpBEqQ1DvKDohiyMIQ0TDeSt2WaQ6BopdK9+J
j1scQVIQO8L4O62V/eaanWkOFoXFJS2jjzZKp0Rbz+heyY1Zg/JnZOCAhBDHEY0zODPiLwxbz74z
rm90YAR970QfOXG71X1jp6LYDJjujnB3a5XOiMSwTIVmvA+GjQgZOPFZ0mBLKWmUorBCfIpy1DiP
Fno7P13H7LFifVkIf11LsSIwFFl6lbIvw/Rc6n88yI1watEmxcxZWVl5+T+VyUs7+bgy1oUbj2CS
pHjEXkPsDFscuVnWJXS3o+m5ti9/qv5muC/0ZBG9HIG2tTHJR+0AFwrbEH4KQdm0BZkC9UIvj9NP
GtEnKaUwF2r+mtxF//8UiY3CH0CWqN/KQxjaUkG0Gz10VkwwogYrjzQ8S+Nfop5L7Z/Bglr2jqrW
zYrLAsktbECY4X56BC4mQdULljnmEQguzEdspgw0Pi6D/LLBgjqCzocTzib1HEV8cMzypQUuUkW0
rQCwNJFKPXsYBO8oZIar5OIgNdyPinclhJEhxa4TVj6620kiam2I/fIwPSCX1hiIG+a6/o+j82pO
HVu36C9SlXJ4BUkIMGADtrFfVE5bOSxl6df3UD/cqnPP2b3bBmmtL8w5pn2qoyeVWL8WGj/8+/Y2
hm9EopGIwcAinTkrVWAy5rZcaygdOZoZU2uy5u1s8h9ZSBN7OC1ovHsoVQzwsdc8yfVfSO+eTZiS
cDqyLg/l7aiFvsDSafIQtyqDABBA3MnSjAR8/jF6PPMZyiGxvjHIuWi85/kjyc8jHb26nmaEmrFD
Qhh2KYz3eF3KyD9VA7t+cLkvBvlJJeyUy8MBEEOwrFS/KWb84hBF8STIWXNBljKVhUpqEMw7zXRp
+RInZIcjCpONXXuQJw7kJCK7T+iMGXw/r2A+EaDR+uyfP+SFJ3Qbj6DSRkRoOD1KOESl9KVBoyqe
4+ZjGQRs05/S/GPHEs2OV0JvXOTrYBHPSXE8GhgfnqLDhNYx4zMWwx7OlmfFTG/KIC5OQmG+brzG
As1ZBkWxl6DhAUVU5r3NAVHz14nhQysUlCcf9UABRUJCce4nft76PBv5kw1MhJjw+TrwOAMtGrqj
Zezthf92jzvD6JlGH7gi+wlOhz8pXkOMoZMA7i7UYGje5cRC79V6Tf9sR0i/0D0wI9Gye9Pw6TOv
2qt2P59sYe8ktNEhYaYZ7tQyZ+uFPBSDm6w9yzLOtmCwCBAmrOBb41Bc1TXkEGj6URoccAPk24AD
p3PtnqXl2+5PdVDjAVOl/RivmoIVwH3W8pfCUv2WCtog5nZc7nF2WZMGTT68OXpP4282hdr43DkM
KeGlgkCJPizK5pp3N+pDEmwBQLJIaWBUyjj5sy3/ToQFORivVbQ5dR6uK8FnJ846ccUk9fGersvK
xTokFvdE43JSz/y/l5wocqvd5IPqFQqXX/jODk2I336VDj+NPaQC6dTqH83yNi1X/Fj7vNoP9R67
+/p94tSkJ1c+AXgHmJfSnomCR03d5+QAbbGj1ow08vh56THCavcBkdWg4jn0BuPC+DNepsBUTyuP
Am5KRg7oHxPVsJf9lsNYHwL8xB957GzlMOhtDNNduLVlf8Y2vgJ00928kpee5GynNe+9MwV5s4Mq
B8zaxoEETY0Rh+2Q2GIe8IXYw8uqeEG0Brg8XVamjGEaHwpOhOhrVO9Dz4kPO/1Oq8YmaaQXqvea
Aq0kfyYbKXZQwxFk3Zzy7lEsCT8U8pNb7mDFS1zL3Nfu0B7q7lBqb5DNcQD0w1NoARaBqDFhz4CL
6TBEIp2Exo5VHQMOm7ltfUKbpOinArNbX4DOuGClAe1FqHo87vhDVQnGC+OU4skFw/0RxPwL+l4L
MyfylLT717UsfaF8vjewPhU297yRkDWg9XPeDMCNTj3u6Sg9oi9QWbCkvGsi5cmBWn7iywjpGzSJ
gaeu+Skmusngz8y/6ElpqUkmmTBU2PmBa6wm1sjHNNwfSM82259x/J60J9iRDvUJUQLotxsCWYlP
GlGGkgbw1Cnf+irAm4JWCeqEQozic4ZJWBM0SKwL5rPk3NQer7VRBb6hUs18Nf2RLiptwF3cLOlo
TrtM8/k0syNO0HBkRlAGzTS540iQ2fyoerpnQjf02PASlARTRUynrxFb1L83A/LB7xxETzRR9j1m
9bfODgm2y+Sp5h0mNX5sS9eyrhThvXxR86DBfxummq/V0Gn5agqmmJsSLYZF71Pb6EIfYj4XCqRk
9uAD5pwM109aLD6gkM06p3NK7WDW19zcrSrmnBtFom63mLYQKqznz6sUTMxI4O0fBeg1fpEiOfXV
GcjIRktWLteTK8X2ppYOy2Bv3dB8oJzh6REIO5kyIerJsEVENgEjpEbY6WH4EN1Gt18Es0MO4rD/
Vz4VVehXJf+HTiw2dwsmhckE4Me4h+6nR5R8Hyf2hBPr4AS5EdvKKr5V47ciUDE1CatQMAo98zE9
6NULXjKqJdeG1DVgGZOb8WzS7ZkapTfzNbFipvLM741PEUaeocheH+HwlKf3GpXUHH108KdIfIez
ULOYGtEJoKR1+OeYfC/VPcUVNRKXsiwZYxf+tdwuDXKp4nuIG9okyAYVo2qOO65t0o7fi25lwY2e
iflWISXAqVCGRF8Jn4hivQo+y7QcYcDSqRQ7WQW9WUcJsdUMIUDCDMgGfvMGealm7XSWhNPqOav7
AFcNk5Q5aJyL1uqXZTpLFYcNK3olrg5map3gVNnhkx3296nW+RmxpZAY5S19+a9KA1lDiLAEbg5s
xiJDUAcUk+kmieAYW4QrW9sx/1vjjGBCCf0BVKyFRiqvuoR44+KCZEEV4ROvnUO7rlDwyEPQndAX
ylzUwYxlrT06PV4Xb8yC1VEPLYjyjFWUI0hzgT2B/7o8YOnXBxaUCYd8sMDS5j6Eu5/ezOFnjM+V
gZ3QsJihIYbvcrdH75MOPHPRXqmZ/VdbZQyGZQbCeiY8fML66iWJ39XsPYEv8YhSz2t36Z7hiN/A
rPrms2AbaPd+xXoNo2XPTfVqYAqWOh5dn1RvHLArnj9lSn1eqK1HVlHSX4NNv4fMeKx5R5hzciV/
uyMb2exn28WHTCIodldzWKQ1t4SmeNPM4ZAsKqSZV/LnMvFuNlhYUL7VgNcjSj7NMnam+eKkaHQ5
+gQP4kS0SP4P4u/4peWVnxVMJHrmL2GxHXpGDg6BgSsJHw4dw/WU7B7YVa45CzpP5HXqrlymE7h7
KU0O1VGFwKOAnM2VlkCump6jYG9G9hLFoCRqGL8yOyPlQOJIqdCFs8hcS+isZyMXuiaqv4mZdZKS
FcVzuoo+bPyu7QRBQzYP9bw6ZirWE9YtN5gi8b8P5A9BGvTiSoZyt45SCJOe0SrfnPIU2o+Q9lWp
2C4fZULD4CVWZypju3w2emottxafWU1rmCJzT99NrikTeTa/PQYPKDiL3rGQaJnTySikwx+9/9UJ
JujBOtX99C6DsYtS01eoQNSXJHmQjFo/ZO+e0/dNAX/JnG/cEv2YzxVbC9cofOlba7eI5bbFuK8v
sDal7z7HNe62gXnK0edtoi8yNjR//EwcQug3fJSIP4GUbeInjbP0wNLsZrNJQNvBjhhDFQbEnxgH
Nqmv8rW/IoZUwXztUgasNNOcOVvmJKOrYkUsD6yLbNAyVO9oAn3rFwOedrT5MM/NDzWBRPHsyW9M
SVncUw65CjOQLU5t+1C9db94SKKjves+JnKoNhh8Qwpark1M3Vy521WvDgD2YFpe8ulDjJv3nGu9
ydhrS8DuhN/Bm18d2y88lg0mnnRX/qo89XvlXe8aQEPsyTf4wTeKn//AgsleQPq3/PMvReW2n4xZ
dS/jVnkGWI3siEmOx9RN+xn2+aWF4k2yG0pFw9Ojrd89aXhKD7GC9syvNiccEaqnZxv5gE899Yd/
Q9C0LvZb8s5d6S15JRSTK7664qldHvLb1Oxbzln6Rpo8ypUHSwaBO+rbqQL9laCJMkZA8K8O+GVf
rHNXb9niOcNGolHkLXE30SvqHZVpkVtIhEK5rL7laUexpnwD1uFfpSOc0A9m8a3bHjci9duieNBr
eDoS85g1Z1Bg2VFFfYNulDuV2in7VQY/6UHWc8TihVZJSNlR0w94iJkY4JNp05MQTwlGpAZ3FrpY
tx2DVAMktgunnc8PkZonRb6W5v6eKzfet9zaDSY8OrJB/JEBbG4e6IlR7qLg8QwxAeLItyPBDeAx
fELDODjWr5bSBObZgFnCYWeqZTphlZDehoRbCNMXgnUTdI0Re0YDe2cNtjbUZ72ARdN7OWndswSK
KHs1ki8p7oj6ann35ovTAt0DmiWoVCMOwWe7gYmmTnBbIGTxXdlQA78VHecmdiGd1GE2eC1mKpNP
SNeOfXH2B9wuCR8QJinox+eUvOMQoRw6s/U/MsZvWUHoIRrpS64zGMDCnpZ0/6v9asqCNH5qynv6
6MZzjg0JwkGzXLvqAM1mSi5L88FGLm9QTtCWL3RFavnMcqHILXTATIhuUK4ZCnFek1GKNc/OdFIT
zoJRszBuOINxwDgd/hZO4eGPjy0vHrPhNtnHMjKOomhqGLFZMXIZnfUJireqF4EWS7cRAzXWAn6a
imFFgdR8aoiuqNx54lvEo9MEk3D8IVFvxGy668Glj59zdmiptWeMFmFCuk44sKwKf0uUPs5g3E0h
zW7RjWsmgZriV63XjuSxjlD5btmBmvVuMYEaNYrskqnqp+F41yxxQkeNW34FvXG2MS5FzDmY/7A6
kmEzm6Ta7nEraYY3l/D8ETZS+GcbzmNkZKsi1e5+ZPvIS9wxpUA7Gn4o4cfQ3mQVtQhqvBuLmAG4
r3oscl5r82sivcU+6Xy4kXzPyBOxD4LqM70O9qkaLxk141y8FRb5DYzS+qNTnAptN2Z/Uf5LZ86s
dyBcHpKXOEc9swT7WY7+NdL86lcs1iO+Hoboc/uKcxA5NDjxbbGQaMtGL/bBEC4BYo2NLLA2Ik3P
XkpYByN0ehwtq8QmS2R0nJJSeRk4C1PWzk7tmJfImvYqfDhpMUwonDb1GzfaCHp8H2WaYIRSAlmb
QakOYgeBlJ0/c74hXwHiLd8gVVuxRq/XUoMkzDGPk4HbMqmNI24MdzSPDs3VdORsYYT/VFpnhqe9
dJxQgaiKvtOMm52GD8CgQZ2bdy3tObZYF3TMStxJqhii4j5guIQWwcypU2JowEwz+R6RKNliFHiF
c9yhkdeRpsQwDqWg8w8G2/CC/HI2L9uFNEt5axNo6sloV4+uafsV9TTCZ5LLfpqHQq9HYJNLdZt8
F2+UFPi+m0ckbemK8dt8gnVrPXdSfBPVGg5xbCK/WNC7H/Naf5I0NJ1q8E+9V+LuZcgi9ixn1Tem
eqMKi4rqfMv3N4RXRA64pNuQfQ2hUjv8iiHDgr/oXXxvtS+kOxl87R+zcieTKm6jHiGBGNwj5B6b
WwFOns5zdom4rn1KaoyIxU2ELoJIZPm4OI4QmepdJHZ4/DhmWM75C2CqN+An+XywP3VYSvGvguER
KyHlXbozBz+2Ad+jvd8kxgm7t0Bf1F9meiITUJEjG6dG25aKr5a/vNsw02ndqGAXk6brW5m2ZuEP
2D5M9qRUGn5iXGaYlZzRo/VBUA11354JLDrjACoFacfdfFDFLh29KmS8wa3Rn50cEZebWtt5QGcY
2AskBr9fXIFsKNyaMCIb4qIQ/RSREB/g5PrUoi+IsaFz8ejPg/TrWNTEWCSN10jDbY56uoc+0SJX
zUMKgkbciT5kfwXxy2h2eVccxaom6p0S7O5GYllgNtGz34fUFzVf1UrmGICVSoRdM54tHCAGEaLX
dR/KEVHiMr8t8hwIk2eKlauCWm1GoGJZZKrXcEZZxDHA49eXzhBwok/maTZ8DYk/1nP0p+nzoqH3
wsUjHCadKtN+ri/bfK/biSWnxJNNV1W8zdNJoXtdkX9127+qLTdT7bYJQfe2F6KVM0fUB2dtIO+Z
cdyLbfJMsdcaGDcLcwnMfuB1ok3hgQfYxzb4s+4RXVEkEmYEkCG/lhQwmeTLEIkzSdto815JIImQ
bZRVrzXPmbqugFGTyfG/KfnWHDB8zIi7jByN4QcLT4dGw2hvOo1pmYijnFZegR9JC+/AOmwkoymG
uMxCD1LbmkdEOIjAN13R/YbncOgIpGZ9I4fVU5jV5EjO0BwWxgPrxumeaosH9+kyyAXwJvzguEQj
DQFfc85kbCVy4V9Lg+9wAh0W4t/sGBXTHzDA4ihlH5kfBli1M7U3l2M7IOeiEqvpx3nFU9b9URrB
cKL4T79mEOYOeWN9891wOY1IB5apZNuP8gu8+5DZW5Y81Bp/OuWdMfNp3iMw/7YOMxZK3kcJYmN2
O6PdVimS6K6O33f9Uu77WAWKjGYMO7QMux0Dt1KYXgS0MdGtg9wYvN/zpVqNPNTTUbi8xPxKzZgH
zA9dpqHPsYHbooFpFPPlpcwM6uik4jqwCcuoYaopBkECTO9IRh7199q+1vZPwkzOLRtci3l2dGZe
C1SsfYTHom58RsoIqzVyl0t8oKgLHg7Whxr6UITEqWIpkU86izr87iMu6JT6Mo0OIs483uqjmSSe
sZp/VcTGMTNzwoAq4zBNFHVkV1jUDLZ0XjA3O8zSexyZ8MFQ/AyeUvG259LOzGocipWCR3ynu1r9
U2n/WhnV/qTctZZoJY6/6J+dkJiAsVhjhjVzIibO35JYIIfXxgTKSX9LrAFWyEeOidPkB2UGjxjF
G3PnEUHrSLWvmMFoHTGZJepcJA9iTjZS9MVTFja/mcZZVaw5CZRWbz4EyszmbE9ZWKxtC6g0jjy0
tsSPbONLj2V6MCNfwjvIwGNjt2rEWI94DmvYi7W4Q1IgK+FWXXJXEi0rtmODmVDKbd9R7gmU26F8
xOy/qm9RWltp+qfz27dcBhxACVd5vCxbnRqdjCyauo+y/5MM3PGsdUo6zrRbAZQ2qVSoQo29RiKG
BZemwhUrCSAhiOARf1VmfNRZb1YLUxWJzacFM6aw3BzQnYj20ZidjOlJw2m+wNhlCbKf4W236xJw
tejLflO5NLcXagqrFdcoOQ7VQbchsYVsjZE+egy8g4HVfNPyyU4LPTVJl9bPjOuhso2NxSMco6ea
WXtPAzqnkapexbm+RLGrJfSZbeW3XOcJBYU9ZCfCDInJXH3SX+R1eADsKm6pvEEyomSWflQTeZ+L
GLYVLebIgWZnNBXygItE+Yso30l08WOoAWOnPlnGi5ZIa5Z5mFAIrFr6JYgrlllsyejU6i/MqMKw
jh3qDMwMCUFSjYXJw0bL28GYlSvnaiipsUVHgOnTYtlWp7SPJIfzHbEX0325fcgMuszkGbPgxIMx
7Pvymsq7lODhrdUl8GSQepvZS6gbH60O2SRvzF3fYVe2xr/G0NAalxPGDLV/nlfMArEBbjzL5yp1
jI3TlX7ZGMqmVxY/T1EQktQMgJf2cDbErxQXe5YsTO9G0W61AjnrEiqZ60hS5nYK4SGTTtsjxh7j
EQ8S6thynJklcJZ1eX/PWJjuTIHBl7SrDfwHPqyLdR0G7LaGJX8lvYZoS8+Rkl2mNrMOhXi0Uz0w
zZhYj0ntUSMQkPUkRF2bSiujPI67tDxUc3hTp/irjMSramDlCWsFJocUKJnDExR7RCGzBBicv1gy
d3NVznSENSAaFtFyvr7RiKA6PXfzhVklkY8+wcy7Lht+F2HlXh5jX1Pt6XeKahYyGYt/9DbqBDac
PAKlochvndGBlRhh4a0tJCz4g2TZj5uJye4LzRJ+K4pqc75nrCmsrtsaync6ngUmfYnSEsXJ0BGv
SY2VY3BB1knkKHQWR/6R1SPutJX2i5cGnRwqQ6pSKztNLO+RJN8JurGcy6qicNTfyDkLNDpo69qJ
9sEibtcB36weANqjh0PhMmxYCyKaUmL8qxfF2lfJHowmI11QltRm9XJgrkdlx0aykwDuwvpFuk6Y
A9ElsYeCZKAdX9bmFfWUPPLmXyjRUrwysB5XSjbv4rnEfFivIOyY4B7lny7vOjbWgpVm59CkkawL
8Du33wxCRztyACoegf+d76hENBzsKmmq4hYxjeywWHX9C4p9+cUGJZf2RpCGB1Gem8kHNqpl382q
Txprf03gdOX0WZJIRghK9CoO95is4NTNgJs5p/UmU1/XVpJBO9dBbHyNJVt7G2n8yZC0V0HBUaJG
I0SJq6iWP+UqR0XWmH4x2ChhBumbAR5W55ZAIdIpGuA9AQYzxJCJ3f52gXFm6VWrTAC3axT2uMfM
VzFS5mSq0PAK/T3NHlJ6A96B/UZsfHghhgC6jHCckZVpPuL6Ttr3bN7XYd8CeYKU3JqCZyIkNHGK
fUuizcIJL7fXlNGYlcZBA3XAi1C+23YFmSjSTjKerrCq8Pa2gP9f8Tom8UMkfyJ9nszDSC8ucKFY
D26rIM3jYPVtZQNqnrhxpXrfTO8p6scJGfugPo0Md7XuQcrEhsCdxnxZTZ5REigYYYetDwLgVkyX
cnnO6h/G1a3GrArPuUwUqgqs+dSQYRn9sUw2jfHSIIZjsWMe7UlBVdh9Wpn2bx6bD6eS0VfPgZn+
5guwE/4GwnLuYmAkEQWIBkNuYXvo3YXaoRvf9Oo6rQ3BKmlOsfTGtHVV6FzxDUPsME9LmxAG24Pt
USR2tvK0ZFdT+pH5Y6uxiaUAv3t2WPgM1SXl5hyg6ZNVEsSoziDGYwMhvBQLAmRAA2c/GelW3bvt
dEJXHGudO0EsAaERohc3Xqgoz6lzEfktg0rcreNHnWFmLL12TMEFNkKYhA7MD8T4kvyD3y5XoALZ
IP85hcd1iKhjFkMY1F0x7Zdgzaf5X5zd1ey5L27ZkuB1M1xVvTe86OKfiYlDujTQB8iUL37S/GNw
XiPlrquNCz40NOB1zcEiDrmFCofxdLTgFhqks1g/JinIx1+z+dSNm1o/S2s8lw0TT9umvhCsztMf
mDCcJ9ZB7Jr2Pe1x2kvfHR78JZY5J44hoUvqrw4uuP8oIZDm2efAuSWjydVR5LW0r9or+eN+TtKN
1tx6RAc2g1UAx2Z2TFAUmMNQAoRToB2QMUK4EhJj/DRzfx8rH4zNDm9ymzOQ3uPFEbJ1wIfQ2fcw
PUv0smzR5JRvOWQIwXeq5sIvZQn1I/Q3AFvIwRFSJeT8suvB3Cqh8ki+KsxRMuaMzgwYVC/Vp43n
E+aiYH15sMN9QfQMYbQN62lXjTwJU5HjKgjXixPEFB/HuIX8omCSjjk1WvYA88hkyNKA/yBhFkER
bs2RZ1Y+lEih+WvSWe6zDYchhqS8Cw+O2Ivin0LnhuIzf5CtNRUni3il7MiOco58ke0zSo4mSElr
mVgFadb3Aruhe4raazT8umEZ9GZyC6PDOH5ksmeKZ42C0eDlA4M8+TiqmJvji5X4rKYXZblB0omJ
yXRV/VjzTa17IoUxf8LdWfOULs3ehuMnQYd0XnV0ZSW/44BRkjzkSts7E9dl/a5ghdEIUrC3FBrb
HLF+zw0OhFaeANzzm7MbmetzpvD2HGM+brV+s9S/tr2q65jbKym61P/jDaQXTYouGx8wHasS9kvg
/KvqsDa4iMlojZYQr3wg5n1k3efpOhNPkhrtd39kAcLHFifAOSOUcqRFAZ6V4LZH/e9oVy9Koj6J
EbmWMJ51ejgscfa071PCDVR3kK8RkgY5fYtNFthUskAWPDSkS/TFT6k5p1AogTxjcJ/wj7/iPLrX
r43t2f2xxMKgEV2Is73v3VF+lQHJmEi+ia9hMCsfjO4k9XdDg2q17xwCgDnZEOHHfwJkeM63b5tY
caBVUQiP6YQpAANCXiUvCf8u6Vo5qL+TbSXT0CPHqneWTHm4X6vZcJahHqx167okOnRMmRj1NQW8
1crt2oGHigiOmwNSRsqQ+P9r+P3bNsQ7xq4Ym/2ssqGC6ivQ9jkLpYfGmhDldaWRXWqHLEdRf5Vm
RsNZTHCQGXT2po9scqyeAT0aN4MpcrTYx479ABmGQ1l6OUeeJt9M9gwx4QJhmDBgNN0oLpAnhts1
1Vauj72eHqzuGKkXLDqW+twOX9I0bVpuca8Lu6M6Sp9szLZMBNIfpI64BMklZc3dD59a+Crsc1aj
aVVZUuJ5xrZeSDt1NDY5viGpdLwG1gWq8ZMx3oyI7RyLZQv5ffESK9eyP0rt3g49uT0rss+exf7i
6WvCDyQFjQUBUocPcrDUl1yFqrTrqyAfioC2GRUl8KOXuGZky1e0Sc0gMjekzxMbXKEqMTj6tJMW
Ef7L40QHCJQVz5NsssPxu/45mV5Gx4OfiP6+WImpx0JFgeiH9TGRP2vpFQ1ZXXtDfBHMcqf92Pkm
F8i8o6CA5+UrrUdsewEtdKzeFumk8CylwxYB08GqPxwoz0NyZRt76OhIyvEwSb5FRWxvGDI3v6v7
s3kZxU/JSx8yp2WnAHQbdajHgnJQnvQV6EpdqG5j2i0sFUT/aicjvlpmMPTBDL8OW7E6YilhigNJ
4VQBNLAD+eCwPLpjzBnuqB4mwIeIHEGz2Dvuhk11mvZrCEi/K7jp0vypTAjNRLS1K1l8dztrvf90
X6l3nb5ftFeuvTY/CMxsVaJvFflPMpl8osDqvLZixI6agHo91Xf5ZUalpPwY84/8Gv+W2i9N0Xjt
jFOS7bgE1uc+2ZfGg9stv6lvNoJlNsTvjD4kWDTTFiWvZ5ZvFK7o8DPpmqTnnhR1+zVnJjV9lx94
IY/8qHYcLPaukQJZv6yECvQzKmiswVOJBNEh3Lix9OBvXYoXuabZQeARsYwgnZCYVMMrmq1xbD/X
ODLw4o27Ji0zq+0VTyMMqdZmzoG4ve6QzeC1ql4iMKx0vvA5qq121p1N/K/Y48BAcfkuP5kk5DTb
sgqkd4Yxxjvj9ukWvQ6FS+epAf1nr8KvxtpmVHaYjAhwxsrFAYBL1VF4O/yBsbS67f/f9TECNx0P
rBiHfu6u0IQAwS0YLnw9Gjg3lBuTi0cdawGBgeS9lPyyscu2FUouL8La+0B1Q2iLbtDFDhKnbq6g
vNpE75q/WAw6cVMda2ePXK1+DdcQCQ/vFn1Vy89qbxqfJEX5z5UajzxtMBXOjh+u5EfkXlwnCG7x
T3ylMI9rEoW3KHibfQidcvZm1MBEjW1yXMm/PrKZiEDTV73zO3tXNOpRAO4Ah830kkoUdt02fWpZ
pOjPmr3R3qWzCUTU3AJoYAvNFU6IKaEXck4g0EZ97VV/ufcvrC3Fn42IQOa7RFS0Sdn7cSxvWOk4
LLHc4ae+G2J9ngHTIBb44wdaO/yQQdNa5+cXLUXPu/UZ2Sh8aP02O8jP2ieRivxxNCvyx4goTgEH
tMlBscMBxsW7RXuNT2pg0oXNadiBzeJpEofmW5Ghp2w45fioqOeZg6WYBwtXwlTwzv2NEhdU9bbI
dj0OGmczA/WEaYlcH8Ihj8W8DgsZFSHZ2XaDz0pF6KsG0ga/FQXWcl0JyrZXY8eAsVS7/GPOusHf
IK1cWxRWMIg+2avD2LXe0Tcbi2++MScyCEf9Sk46rvFfdAOd8HDWWUy+Mu4glsVsYqnvIphVLwJh
dO+zIREH84Nqnn1e8WX5iOBjtqJsINbw2GwC902bhLNg47ZX65E+uGyAxnysr8VdfOpsX2A8MD1L
gStjEwLETFFNvByyV4t+hK+M3Ro94m/1yTeg9P8wzaxhqAku1h12txz5D640JFQfeFXiR/anvUev
AGG7W0Fs7KZGrEqS6trOrbHiySE1PWYCNXmjDmzoLUY7h0vKoZBnfrnSPlrGHbziGGjD7WYh8hoc
EsMx2vv0h3KK5V38oNnHEgAVD/ryduRfzkGFjcNT0BfzrcFPY+mgYMrnOUKptck4PRj/84wSUfNA
NsSKvuOmo0X5nY5M5djo1r+IHHjhr9RAe0ffYQiuap/ZlqV4CF3GFID3Zh12b/nNSfQB977+9wAR
eX8d3ipmLb1Lpg2JzDaJEOjiCa5XyZH2JD0g7trMPFRwcu2jPGkwpGhfPqPPqPJW/qa5i/U9P51v
s9ITflRs0koNNKILyI20tpx784Ca6ZklXjt4MAF2q+Nt2oJA4DlblnOo4qt4VooHqA6kujr5cHwx
VD6Dtu+0ICqfMhio3fSD9eef3+Sg19kxUYAu2vdYHNLuljSvlTNDHmJ/zs1IQVV0d5lg7O0CWRLt
M0K1OUoPrdGctf9xDLMCKhml7azH7lzrfMgdDw272uc2yv0B3etAuWM5UOJY0k/hN8LhHp6eginO
L0sqmfiA40cSF7v7Nggj1YhkXhJ4YLC/mkBZE3FbBnWozvpor+FJNruPXgEzEd+jgWiLGhU/JVO9
T6NnqwY0jm0bMZegS+qWG/lUTFFXQpyXhU/x+C9BtTl1+0xBqMu83JgJjO0o08hosiyaDlw5eYUG
fNJidm0Ds3slFc8hogMt6tDrtHm762UKZaMjCGL2h6HnjRxxg0IT0Vp0UWAgqm50QX4kSId7ZhB5
vSLJzmVyUQirIRtDZdyaOG9E2+FfHii6GP1x7MvKDfenzeQDj3rdGt91AChVRwbEMqm19i2j+27+
lLUfDNNsoCSUwWz27O4+NhhYkVqOEdy+7Kr0gyvrFdd1Pvx2JWG94dQ/4on5T6TWQTEMH3mLPF7t
ka8Zya5gcZVJTPT0JWjsGs8XFa/D+6CDHefnWqEcs5S+aA3u18TRvrIZ9ZZGUGUrFU8xhZaVaKwL
YpBQpBzwiFQv8mieBWpqs8Kr0uby6gbm9tI+h/nXpuIu0marLcD9mjiojZUZwDVTddjoUlNxm64F
BTOST9vGT5JWvFhiamlnRrx8kGeasQOTIhjilWlgmymmvRAaeZHCxI5HSvI6vSxjeGkqpycBGHhX
OjvvVVFzzapwnAo2nVmBxaFdR+khlIpuJJCOctTSmPHmQjoIR2dLbPRw/qIMq7pDbSuyVL7oZoHt
SREqEwtYjIZdfmgNABf0kbnMcV7gDBzyGasG+pDeQAaCobrYpyndwdg00Yc90T+gvpnMMIOhbILo
kNE1kQsQWwwESlmmnoywPDYFT0N/j0zev75DrYlj6k2IBECv1n2HUf1HzMWxFcajl3OqVWRsIlWK
/QL2olRncDSyHaj0Hs1IkKBinnpdCzQn/0rFuzaHBCxL64iYwaQt0EFE1FtMwkZqS4I+SpUH21Iv
pqJ/so00/UarsfwCGEgbm48oZt7B7CryIhO8ukjkZxHGFEEh+J18yW9YFkZDCWzSfhybi8/h1RVO
K7xMki9ESIeAH4HM12x2JGPAnst2WC2rbWnx80S59OBSF62swSql7NDDlBd4esfW8xnNwOjk93z9
g9X6N1YM//NQST2HcTEGvvk7TMufsAo/09lsn8yCvMMEOA5O5rkZ6TpgDzBMlvGvLNNFmZNfANWw
zXqBPDJydo5K12WbSsvLgWMCLlU6dh+G4nyHk/mcEgKyZpwwpHeovHjL6rH+7UkVxu8lIm1A9J+/
q/PaJLcMAEK267n+YismxVw/PjstdYZaIVuao/Vyhkptc3FUXcekBD8adyQnGXpNFlJrUOK961Cy
rkvQOkGY3gFXkCNETo2xRh+O9dls5YnQc/y1tsXeF4vTVZMJqGcSxqiuUthE6GZPSC0gIEUlbduJ
uK7CGh5XyII33ssGvVSXS7+TatDlm3B6IsifUc7f1of4LTUH5UlZ/4StQwSNRhfoSJBJnO4+KDID
9IYVs86ITSsTk2yseJciIB8XBNxRs26XK4irY/7TTdY2mrvHMBcPtQ3fI/U/ps5rSW5cy6JfxAiQ
BEjwVZXeV5ZVvTCkVovee379LGbN3DsvDGV3SZWZJIBz9tlGvr9Vmfdvmg71RUj3ajbeZ+Tm8CBm
KqAh6SG++Jup1GeX2SxxlvCJETnv4sL/QyLRV15BlidLWHZAORYBlg6sIVGVOUwF3ISj/DNTJamR
zIhzEx6o44yHIJ+fo+5QjO52YOZcMyoTQ1CtkuXjZg5BRDKSxzah6p+gQcQGoRul++LI+uD3T6ND
BdllYtyo4hDIGiDJpNSpQR2K1PvjY/nv6vIQ/vVzy1rPElOSigo1yxXuSor5FdwdNzplKNJ/ILXx
Rww9ohYHkVxDMtCq2KiyoCYk6sKP9D+dhxRrbzILZvODPqq95q9R+AEF5Tjjhh5dlI29jS4qjHp0
tU274pwDsQhgDYHh7Gy9hbI6jV3wKyaGsZcgMRqeH7bp8F6d6tOuGX6yr315U74q7f5v1SMrCE4i
Z/8o03+xzs0M0KraRA5u2Wj44izdSJPCO3Dm5zEA1h1aMCa7+zVaFlSOMid7mbC4SACIRkPxBEVJ
7ROmVvCQxx83Ga1I3Ka07f4wd9p5Sf1rGHa+jN+j0uowZYHE58gGKUIgyJCAuBMK2MpJhm4F+fA2
ZY5rthxOjfrsvSBYsTsRisVsGkHshL/NYpAYvijwj52nKspB6AJKIJvz0QvmJmnCCl5501LiioYW
fTJg9pp/I0pUx2wR8sbOpcwgKRgSA9NIskcNHORko2JdI0l1pyXQhvlEbSKJntFwa8MPoTBHL3qs
UQysYe2MUIG6IZB9lukndwevbX/Cl41jUwxvcTz/TKv5rofhr0myXTZkpy6UcKfY9GTNkRuY6U8v
K8pn34d4PUsXY515Xg3U/K41vsWZsekceAKppG9xA1udHcUW7rGAOOH8xeAY4ZW0AMFRYupMjz9M
BSWwYqscmYOuhIBiOwbZ0csRviViVi/LK+n1tFFlMR6aXIJymAEDM6g308wB7tp4JpQNPHrDd/6E
yDCN3s6eSuEP28DrluReLjhFFvFgX4Oy2RZuZ74OQ51eO9G+9JEaTbLBw+aq+0nctQmZMkWg/eQp
b9c70fhTNcl7F+jib6T+1JW5dTMeqb7Q/nPOTrttIymeDMQ0U2t659jI9NKROjhUsmkwqP+/i9PL
c5mwlVteBntGFliAqvR37y2u560X/G704u1/rQTNn6dM/56FSFgHVcW/evyhqzGcPgiDP5sNWL9T
wctxhYC2W5Smd7Ci6K3y+ivlS3GspKeveU1oOGuZgaLr8Gias70PWtqpPiXbJxxthJPUVFYZocZi
JNnmSez+sK3gORAOrKW+xEq1DKaljr6NmcdhnOFBE3h1+uws2VHRTD6vyvvfFsBuU3qEQTWoXCdV
OvCCDDDsYpgzvIKzsxnSaixvYDYcE3tkRmLr5C32vOkTog5MTJIazfkeJRzBSg/jLZpM0gg72znC
QZSXqLWA3ac0QAmnQjBLn7Q0amKG0dZb4/fuPY3cf/3ajXatgwt+3regEW0vfqeO49+NEI8DJhgw
dKnAnh/3jqC3W176NvMA99+pnTAnk5nNjIcGLG5HaztnnOVVpLyril6LJmeGOiYie57z0XgzNfb5
mWOt2yTD3QXK15GgvGso5/pUjlMDLRDd5tCaxvvMBgXxoc5Prl2QdxBpQmwIJhZNNT11dTCujbIf
nganANfqlvSP0ujTra5KkulSvAk63yeBKskP45y9MuVK34s6GVfBTDJDGBrZZSpeWVHuOXZb99ym
oL3YxB3qnmOw9OcApiAXVyy0giRJN6ZbFxfquO4JRuQGSpD4rclq8uF2HbwygjYiKo4JO082zgQP
pIGFPA2yPgn7bmH/8FLbVISjwCuwfAq6qH6xfdrhUt4fL1rtI+9s3D/oj0l0n+AF6wHYJn4f0mH6
dIb4qdGmOuqw5xY7lt9sGg74Q8Pc4HF7cHCzgPuLPgGX1GJVsspO6fRl9Y71prr23W7sdSYYfwrP
3tpdWN2zrVFVVJth3HJgKB8bDQeCXhSYREuN/iVXPFKqzg+NgV9A0lEg6d4fPRLY8YEvYnWcGr5u
YoBtw4mvVj3E16AuWpSkyzNnj02xNofsmCHXt+fOwwGmuzte8RcSEEekn6GwqMYp/MgScYNQMT3n
kQukYnj6bVHJ9mNrUlsbl8ddjcweU3ojeu2Nrj51Xa83xgyBpIEheKonAMo231N6/ELcMb/NLZEd
CTzPIB+9z8L7Tfnav3X5eByUitdhP/rHAY5sX4fpWpLVwPREgV4tD0oIXmFOZgZgD44TNMhuSss8
1zCjssbytv7MFxNXngs4Q95BWPa/26HK/nFD9REsQGg1xujEUWATuU51MzTXKaQuUSO9UF+68w6W
nLeVIs557gNRn0aZfngjmqgmB02mlXE2yN6KewwINqTtq7Zk+VJZKKZlqMdb3kuaYlFBjHHjjNSa
1JvZehApgJ/espb5FHLt9oy20lq5RpfurBQ4yB5sF+qpSQaWtE71WKuXafkNUz0yS5MWPlEN47fl
0lJk7RplfJiu1Ry13UImWf7kW9OlSYIcxDGA0WDDuSosklrmEQk/NTg2PJrpyFCH1SmletJsObsh
1xjz9RklLPyz1FPUItP4GthVtfbggm9iA4JQh2dzHEjxvNiQprkNkr1cWkVaeW9DZInQ5V4dg99W
MTSYA9pvewjLN2Nk9KHsetvh5X6ahEnUNoRW18nnlzGJ5n3t8OYG+FUvVYgd1GDn/w7+X8FOeIev
kB41xKofiY1JQWPXvzC0ePIyhYt/F9oXPU8N/if1a6VL3OycxviZegH8Bne8MTH6FU92DeW6LTax
G4A2xgo4OlRzvmkKOD1pWBY4oPgwWGY33xlWT2flAjvVZq32dURE1uyTB1PVZXzjFBTPvP93q5tM
mC1dtC1pgZ/pLkhzHHKbFjWytrZFk28oOe1Sz4Mx3KZQs6OIGNS0peBKetJ7Y/M6Y3b8nGRU7WYb
VTtd4+Jkx1Dou8wPSJ8R/RnJmX+sK5jCrunEm8Fr3ZtfFs3WoIz/0c8VaVgTc6pJzBmCyNrGVbkl
fjgOkDVmbuZfHpekQ3Vpd6gHspqszsdaSEug5pnyVHn+8fFThmywnQKGqSwcamcTHNS0jeb+uCA2
s5gCLuJ4YPZQWG9xtdCWhCIWmtGD0RXvqqZ4C1Az7GMnZBwaJczrBZWbJZGbyKAzsXGNYYzG+OpM
qqFtDYmjceZyozRvrrfGBmnv+BKXejopKz+IvBqekxpgsyrau5/bxd4MIdclrcdx3kHI7so1RiMN
uaxRuA/s1PzN7CqMg+jddtxdoDwFxTXpdk4fj/vA6W5VS3Ra59W/zJkJnNPtMTz39/aIp0oQ/Wto
K9iXokRiDEnrFnopOrOZz5m5+nPqzzoya7zolPy+6DF/ttMWM0ARyS0t4c/BBT13tGf+bJAbWqYx
/Z4n0muVUk+129sf9uLLOBflcMpqr37vMRbGn6wXbXZQFpI1d7kEQ/YWRhp37KH2Di5eHofHn0Qr
PERuZbqbfHzigw6SMNjg9yUfayZ6SRr+1Z41X7Q4IszcmZ74sscOsTeurKzYyDgu6T+wiB0Se7jU
0+CcQN6A/YcFlkhnfGj/s6lQApPulzp0wnm/GD0ZWH+Opjh8HyYa0zd8K3eZPzPA034dH90gYWwT
AGLhgkJjFlu9fbR8aR+xvrWPj5dBGkfb2krBRvLypJaLSKMU7C6CvRxm3QDVzT33ZYEAcWn4fKE0
ThCgNEr3+hRD3l3ns4De5WD1DQHXGLeDRFuKpWFazIQliXI8IUwaiZzx0K+5gYadVndo/wkm6dmu
1wYmtq6jQOpzw32WpAcsL8B32nvY982uCvr4qZTjvvTc9vQoPitB6ChkZ5qgqF/g+Iyw16UULnq+
3LK9R6ZLNB3wk+s3+CvOBWPFMWMIXTjxR6FT4keok7cg520JOdcRGBKWAWLQx0sDS/x932TXsuVN
YhVLTbHcNXrK/3/5/m9IYp22QiQyCWyhBtxTmzHdzTNqVzm0SH+XsmmmPzizuVG9MvLpegnhT2Id
ldmYcsLHtt5s4C/eUgx9KG/2imP5rRiHRTKkjoXR3QKon9s2K513N7PHY0qm3ClwkTX1TGhF6vGR
04k5YoIMte+ig+4CquBiAK2OoxwzUD/6w18vfyQacnfmCg6YpGFjmkJiODCY/mGkxF2Mdr9rq7q5
Jhoz9lSGFwL3rCXbSBwKBc/Wa+/VPGF47Vs1xI26vllVKgmOwHqcFz47AUWR8VXlRbObRcczCEv0
Z+Emp7kqN3HrZ2jscvstUsQoO5Z+hm0OEh8yy+kVZlBhq4lEyxcTOHv2dqWh8VGwUI8LOx1fhMOA
0CXWdR8GaDZVPMjrkCLRCtqr46WcYTrlyLexymwTp3uNnG5r5Nq6DR1EIrOvy+33zmP2PHXo7Now
PCeBMJ7cqo12fWYy0TJAU1RVG2d/MI2z4Q7+fkrrf9qGLsWjjnjtJgB4aer0ZCnDQjGs2IcE9UYS
BgcZ4QruH9xkip8fFWdh4ygLsmMiyaN9HrlzjxPbte0GEsGIWUapl0gJPtLGMvs7SBDDFB9+pLPo
FdWEHMgCB1zPlY+2RDRBsDOVOkZJATW3TglPhWcdp655ymcb389Ukpk5kHhYLi8596azx3zcr0mK
6jpsztLFzV052UA6mOOtwqTPsA7pFBoKgRFPK7MMr3OcVEgwYdppzgk6JMnwToxeCrnCHn87DUPW
dlo8WJaK325ngfN5+sfK7eAqarQMjxsfi/afXKirJRvjKKKQGtuBkwgtdCrQiZrY/yZJhS2GU/AV
jNOilH18YNVCQ31srf1/9lfLtz974cOmqijxCxuv4jloFmGWxhspNI+RGVy6Cp+yRz3gLsZZLjj5
qo0i86TTCXsHj9mm04uYHM66HjZGFN0EYnvTdnbEKBf4uNCLVFX+F7JssDOovcBIErkNgizj7oVm
ccqbcT0VePDkc/33v7Vgl9gUhG33Hnt4recggyffpOlKrcpeydZCj965TFULigl/lv7RQlm39pya
yWzb9y2DB0aedUBLTYe1bXicD6PUeqWQ7LiJQh8v041WLaqomJlDKHvMV3GuRjUoum2UzFd6zO5m
pih+iozbEM4hrZlSxKRbxiGcwi8shGFpZ1H9HFfpxRuJiYs4gFfdqD/dbJFCN+NFmiy+MU/bL5sp
eo/jBjW2+YrbQ/ocowoDCm59r8bjoavJcqjnfTzDS5G+QySOGUBwUEw2ce+GrBw+45n4K6T51H4F
b5kxxw6/2QEjPejfphfYbyWu7tRU5C8XJvE6CjgWVgmxSWBjKjKpMwrfAc/OLFZEIafxZlBwx5li
oUdUJD9sMwf+lDahbBZV6gO2gIEMUm2eM9eGlM24Zy/1gFVwE1pHmUjz2LUWQr+ySjY+UM9y+tMz
hO3b7IdXlSDi+f5boBKfY5Lnt6bi/81sqSy1rnLyXYUAHlkhb9vU8NaDTskLEOVTYsL6HYAun77b
u7KD1PpY8DNSoQMw0D5q2EGVjJzV92Pf2OPKnnp1SBBLfDfU2ATRfMbZ/nGmtHwx62KxAJU/ghHh
XGlFw62O4D9aUf8ZZ43iwMKJcgpNzN6t5ybVZA6BDNKKj1D403YkDwkvf2dp/EORYIXHJInGizif
IJ/cfcfx6EqpLl7YhDcXqkNn+OllnNziYhqBkjuozuWBVI3x7BhkoH2XuPWcfERB/fa9nPETwUKq
IeC5LyVJkpb7hmCCfFOO6u9j3cQhfIxFvzUsgzDj1M2g0LiQeMDMCHOumwOwyQlVSLFrOgrdR1s+
9m9zinXp2D9zotXPEd3I2Zz8g2yIQZwy+ZMMyRDX5oE1UjfqnCoozGmPo0EgWeNBVO/dYWYuYyIq
DjAPsZYjSFs9UcMEnsDSqn/oIjkMrDeG3b59oSUU7MiNdQiiWX6oRTHjTfsyTzP8dA3zZHYRQkUs
ePE9grYK/QA6Dn8ZTAHQme64b9P2+GgujMw/fZ9Ljk9Jj/J3PVZ9d59K2NaPn23k+DH1MYCFM2io
Xkx0l3P5cfF6BzbPRIqBl7rv/61BrEky/5kVqu1WilPgs3v4GlPq7919LgZ8gPJwIh6TnSh0zM8w
7PoXstpv37fOGraPqvW/9essRbdWoyrqk2KCO8pOnLrlH39c6sGhd11CYx0nGU+wFqnqNJTiOSwr
+Gb8Nxyr7F0YpbeEffkK8lGv45ZJ7QOKsDuNyhjQgRPc5815gjm5HJkR2FNl7TOX+sMoXbGVUYQY
pyuudR5lz1YRJPeghXVOr6zTPn8XDuVlmLUtrs49xbTDpBiACNda8ZFXCDfcLkf6ati63bsTAxsc
5oZzhBHNlJGCPAbB8bvIjitchCce2VoZr0YxOwdRVOk7m75+ysaAVPXKYlaC7mHnB8xYm1n+9HuB
vURe+QIvmCzZO0nH4LVqz3HFgCGdavuUlbAnPEZH68Ss7mHQ/U6Ztl0HCylV45jZV9PgUlUzbcsm
8t8LUe1j5S32Vt5Xjp6JESi90ANgpEgk4xQS6bEqmtOjs+9g8TyKHKYqw5p4oWBrornZzWA7i7CL
/TJLDACbgMrbUf2lAgTeqsIgZHd5KSz7pvp4ugSq61Eg2BiiR419GfGO2wd5423Holg05rY6tkZ8
NSKQkyoovHOuTevuiOqltPTApJjiHfgHeqcSw6UhQiBiYzsFQ36PMK67h9Ao6zm0T4XoAwLbG3yP
lklBs3AUo4XSImXo/oiq0cHahyK/nlsQoFVRkSTThg5TE3wMCYgrfz2ecCrXEQ8Phc9kCukrW5SD
y8IJ+3+D0pAvRhlA5VeRDmBfwCfuGAGuHsf57GCwgptOsi5KD6bIIsSXme+sH8+lpby/jL7R7Be1
v6sVguuCcN+r5TtHB4s6PNlrFBcatqErGxObRrKEjAl/S1l5TP2k6okbpSzK1RzsH+tZTjXk4yW0
N0zTdK9wkJrjID/EwyBO4QRHptTUQQXqs30H29uTcES/UWnTnepNYWIkoNKRUbwMv+LSTt+tAHaS
qlOLwTxcnwfq6kO+s6ZgSXnSS94f7B92Hu/AsIJMP5v5OiUfVoGB1T2BQY+fivrxKbcQF7eBWttT
Jy9GUPxjVVPFUcBXg6fhdc5VtYVHX29N+vHjJYGhewGMYT8KbrZQ012qkCl6vej/GFE/lQolpXxs
ovkwJ2tjIKYBiHq8qeaf0LDzXTuZcKwNKG41mmZiNiG2t9V0zUC8ELFKGl5TSL2JDCshSST7opnP
7toQP5MELqrK3Powk4QQu6F/dlq1Dyo7e80bGF1+98JU9Z7bhCCxUrHYxNfiLgIPDmdo9Oew7ocL
0+B775jTtn38rswXLVR+obdlgn9wK0boYSn88mzwKQznOIvxP4T0Py+ATrfgO48/aQuqVmw5t2BE
jkCrjIittxCWBbVlr4sRstisiYWhDWfoAD7NucsW59rZTiS5txpGtG3N0l618UjsBzAJRPZqKQiN
pSCcWz4SUVPjgGW7WHApsIrhx+MHVeqmtzRShHgZX25fs2YGoKEAYef/HmB1yYIYKlAOWYQEwfsO
qmaUKuVT1FVYrSgwSwmLuigtGIZVeAVEhf2eRdNNChebsaLl1ARnRoMuiPbWEl2AJ+jyLbHu7Uoh
/qTrsAqN5PT7puWF3lgT1KhQeNYpmuoFsHuVodVclSJr1QrSflUZ55BS5m+qi99+S2FBwam3Y5eR
1i49FH4N+XDNkO894WCXztv7EfQFE0fA0fUgvRoZYs9GLUhNFWF1LIfExOetgtwtWTUxW4/V0r66
+cYis/o8pxqK2+QlK7wR1YuPSpKJ249Ju380EjvqK4F1F4t4K9ywPTARw3orqEjk9siDfxQYsT9l
JxuO7uOhFq0v/pWL6UaYm8eefYVOBsIsk8Zub/TNuzFk828jzup7VdiwLZaGKNOxODTepujVMkZW
cIkW2oghcw+vDt/bUrL8qqZhvHjVuO+BDwgYQOmmgWdWVOIF1oadek8Tivnaow90ZSlWJij+2vHJ
PWbC0m91CeDg1rhuFX1c3afIf+lHsiGjkXmF9n2ckPoaiBtnBa/KdhhYjDcsLcpL5+f9y6DsrTNa
5s5cTj2LfWXfuOoQu9x0ADT7Vg4dgyCLqt/uhpWKHkEbb31dedscxyDSGUl4gEXwI0MDuEeCWzGe
tci9IT2gyKPo6mIWURa1ptcE06ndOnnigPT3OvjF1tuuH/9U00EicyMCYKdaxBc+CNrr4suae9Cu
hF+cc2IfIsvWtyYqexL33E+Q3vStZrJiqDjG33agW8Ckk9IVxYiGDvkYhYwuTJawCLudAaEeZpwm
gUAShYc0zwgMdaxSq7hMDrkxOW7Zdp+1Px5fqc2jx0Tc+VvVpknvzkAsI9SS7gxLyFCRBOm1eL8x
HUKOmsXlER/Wn6YB8q0rMZ6i0mE/temNyxkeeemAl5FraOcZxhoyPYgQCqKZo54N4m5+66aOtJhB
Hn0lnavpePccchy56I11yR0scx/vqchbjGI1HQCdh312UwRd89Ks2kuuxli4eOXYtXmyyQT3VDof
iTiB49pg0Gok6yaCLqqodj9aTFRJoVWHFFe5nVE6fKyiHs/wnJO50jgfrbpMNk+ea7RY6Fo5ysks
2MUY/+zCYZHzLzPToLWTbRvQKFqNW93S+Rsde2Birq+GnRheEqe/T13YEekLdHpcXprIC+fCRkU7
jrC1usWGty47TG8xr3FKjhU1dO8VcPZCIPH2MM84l03TeJoyjIQynulD1cCc9Szh7ysDnGVpbYYB
38J+7gvkLOQZsqStt7xqmfn36shxZpOmYhl7aWFc0FmM8QRIJgqcgM2EfsK2xaU0IhJQlylFSbGP
CL1oyK2AUz8A1cNC8M+9D2GcgFWJQfoA2Q2bQaew5a5YTroRf2LBZOnY24F1VI7bYIeAi3vSTrBh
u9nccX5314bq4t1y2dhaBSnd6cLw4iBJHymrV4hiwpckLdhn4Aqb8Z+yUgjZ1BhvqX1QjWji/8iD
4+xqNClEEEe3Zj0DEITQw6WfZIe8Ng59jEKjX2gquSH/MWabllLMH9oy0l2OsppNwSctT+O7NOrk
jtEEqc+aHzKXsNq4zW5TYu2GpEw/q05ta9cJcIcz3tBTQy/XxGcPc3ti3wBJD3/jSQKgQK1J+QCd
zyedKi4QNVbmAe+69jjhEb4KJKzNqbXvbuHrbZ7h0j/jZ53k5VekjasPQgZgFr/kpg5/u2TQSBTA
MpnJLmFgCNP8z0JP2dbKJ7jQGF9QN4qDa5d3L4NVL4o3R0eY3HtOs3PJ3FiNuSp3EXGlpMfCeF9m
CIFrid8+fAwEoH4FDkZNbFTDLgkhe8dlwch42UyrYgx3zjLKaLPxkGeeoMzAcSisFH2K8oKtFxYG
LhSk7tn9MZf03C0IXD2yfvx7s8w3mwIVdCmsk1huzrTcpjgWf8NlLve4VFa7kz08hqSufkawJklG
QJEzmxIsyxold9+ykWDg+uxQomklOQ06BszTaH6lGjEIcPH0qaYQD27tVk+Px6osc3GBLQEayked
KvfVYL1foFodZgUlSGcV1jEo1I/2Mhwlc304UBQztnMvvULS3XcDOFx/6HsdnkRf/nTmEGe5oXTX
tgAYbdvKWaPabM6P4q7Hqv3WkcQncQB/KXB3341UHptoquT5caRI0n43gevDmyitX3xF6wqaQFeN
5ovpQNEe6GFh+xrek4E1w7qZEyRZZCucamf0oWEkBA5Aoma81ZB6YkMuqtN++uo94uCamO6jMdxd
V+TmoRXODa1WeLYH6GWPL6BoTPclmzjcdTBufPC3TzjzhWqurlsgylvOPAnF6OSldcvklPrGGt6l
b5c4CEftwRo1sC91tSEmvcqgDTy1Rtsc/AbpqirWg+U1X4Filskmg5wstfU5yIZuq2DNK8MH6XtU
elM4PklgqFW+YPbg4oQ0LfhAGtV4uSwzejP9d+CN1azoniyP5UsZhoGttS6m4dBZ4bOYw+0gLIFZ
pU/Ae1Qcv0GKGT2MHg2CBkDFhAybn4MXvIvpn7qOf5qjg6fa0juwlfuHLCXZEHAKusg8qa1t/BkE
oQYjcqtZU/zkYP80x269tVvs9Mq0fB7SBJslCAdMV0LY5QuDIB7n4IhfMgjuQgw0oiZ5lfn8ERoo
puFP1NhoDLT9g0V/89hcu7OHJQNMSxzx/Mr+8GYgCZ7Qxbi1Ydx7ND1XwP3cGamf/YLEBym0B0x3
il9lEq1BZt0fXlVd6zEvPxZ2iOl68vy4fzUG1q5N8PfsjGor57vwGnZHDmjaQ7aQzhAb7c7+rUlM
9w4CyD/bDsW2UDg4wAqbjwNo6TaZ8U6qvBIvmBq9UpNGeBDPkGdlCNHz8RUKk/od6BlQE40XWCjS
KYip+NqzaRgywVDJg01gu9nIVIKYu3SaMfXtZu/mBhmjoQIror61MGrUxXpy/XKfhgaW2h0GWo+6
OtFIAsmdiNaG7ecHZ/4nMOzku9FLqmo1Sct4DSUevlZv6m3l9vesKvQ1jBxyqDNsnOLfda6Hs1eF
hAvUcMYAfKjS4EVj7jxlmyCIMJnodHMMS2qyAsTmVkEl64UZvloWFR2koXOoCrmDwAWLPxWEJlbs
L1qSOlLD2rwTJTGemqD/XTYwMDA6no9xHxtHW+w72xo2DLME2g6+lAUFNMY2vRHfyG9eFY7sVtFy
wPYd7XgRDuk2WjgfA2qluYvH39r5pCjSr5MbcBN8dY18Zk9CGPWuHHruKzgCib2YQOaFi+xoWe+Q
M8gaJKvJVwm5XwG8A9XprTNjYdkNYtr4OjNhg75aXQp8nFgJSnNcUgABtKNXBU03XhoUvMA/iC4e
9X6gUeQ7ZuFdc9fMV4MNbhXwdAeZx8hiYa6HOL8ehxooDNSWQb8ZuP1GBfV7FBfzzhgQLcJYO45T
5R+jsNvGsjj0UIfkbqEwNhbPeD/P3lWMBWrOZNh0y4BCBW29DkwY8V5ltrvCSG4yQXj4WC2y7G+D
OYxHixzqjRgEbpQSsUEYj5sGKDp7+ggyBP+qTcfnwElbqHL4uKeVOJRD8dscgvQaYeG6xG0/nuiO
qOSjypnx1ti7F7A4dm6xfGvNgFH5UlUBgiyWWO2+CoPhtSNnd1U3/ZfLDrDKk/E9j7D2nSwjW6Vt
vHglO/Xh8Sg/DrLASstNTwfxOCwSUMD0AU61VfeeGvrnPA/cEBuW2HvKKHgpWkQP25Z5AklYy1lZ
6Hg+2dZ0NMvZey+JnoU6tqkntErLJPMBkIEufjzAxtkL1SpTOQ4KfowtQGiWawAhdtzehF1KOtYu
R22wTpIerWzIRvsYCuUJ5CY9IqcdYw/P5NzgHw6BrJsOyy+nJf7CsAYa6QyFaFBMXx7wDVq7zaN1
MaayeGor6s7Hlk7H4l6l695bl3w3Q09PsagvLvyXPb5a9Yk4I3xNmBhUmAwqfMre6Bch8i0NVdPy
UHpDNx4ft7uxrXSF2aR6Mf7EqYKym2PZbzpgDcRybFzR+DvLQTuVxgQcUfrSn3nYNLeWNlZp5JFG
o9ovk+DDlR5TZ+VbnXcU9pc9O+S5+6i6UqCKgzchqJIWWjPViB+VzbhjhdtAAmVswSMExlpeDDN+
Ivf2lEC3rlKXpIks2hUL7c/wPJprNyJ9x8ZRcgIIZKTR50ejaOsfXejQI+fed5uqNHJt4AwEOAHF
N/J+n+QX14CQuGPwa2DoAWUZ/HgUmOfrMrmVUc27cYt2z7qcnqQKXjj+qqWIiI6tmn8NNj7hc2GU
z9MYBhe7gHb9DXvkXY2LtzFUL9NQ5JsQjtW7De4fmyVTxTCMTrKPz98DmkSiGDWIWIyFHg+hb/qY
sGhQY2VXFx656qWpzWXEih5uuVOmiIYrFCJUuUHbnHp/+lsMpKlM2E7cvVG8qWwWH7NjMImHjN53
C5Ex9X8pCrt+dPpz2etFaUyEyGDCgDGUeUkJ5hj61w525+fck0w0Qtb68SC/cCdePTwo+eUKHGnE
LM4yzTfdATkwckO858HuiyOVYQHlEZpklxcPA+5kEiBtywnMhG/rpfFwHZpsgg87+q+ABzDYB28l
6TayB/KnTNwfos77LiaYK3rn5CIgFL0MrAdyQsvPQcJlQi1AseFaSyls1+09w03HShC4xTn88q4x
FCYeXryKZptEDtD2TSKRFqeT2x6KEhOKx5EJwxBHZzfEFUYI7CrJ6vHxwI3sDzqpjsMiwSRCQWGI
gnLeDe1IRoL23iNj+ITIvIYVQETZiIOA//ipqqgkhxwFDjkmL6Ee/oe7K9ltJNmuv0L0xs+Aic55
MPwakERKoiSqJFFSVfeGSJFZmcGcyJw4GAYMw956acArL7wwGrYXz/DSu4L/od/WX+ITSWZVRpJF
qqkwq2l0o7sosSLzxnDjDuee++Q4oNkAjY3aGxH/zKee7SzzUbarJ7POLGz+KOeoXA9hgABcAoFm
QMVdhgkqUJEHRyWEBvD6BC3SosVkgi4OgtAxZiNk9xBdAYrbewcaIrfrL/TeGIU68Ww2f5iLkxvH
QxtbNQN6a5xO5fPCCg4VUNoBGoruk4jKLCLLddwryVFAbEICsClnRn4FG8aHA9tpAjM9p7s6BesH
aEMmFHCVjKRbwUm0zkRB5EvTAfkobrXU126bU+eWIEULOvAAgGlqV8WOizzLVG7TjMa7MIEBDTiy
2Wo2P/oa+pkRc5GAf3AKujqtf5X7wOvIgvISTVS/E6ZATMsjwfkwDjKEKMBj2FTN54niLq764DkC
6zo6BBXASR02ZgtO5dA3KBUeosGPodz8OEWSV0skDRSWIGa/T6RF9D7Kmt6VmyRPsYnySG8hye+z
sQHc/ixFpaEgg2eJmqmF2VDox6aJhPIicoO26hrNZy+REcmX3Ivl4ZYj8Mcg+t9FTQnqWfsCuLRo
Zmciw/gzHdCp4r71Lg0FEL/C1UH/PxRnBYYIOD3k8yWwLQKkaRoE5WYBiJzDTPda8z56wxaunygF
VgwZOiEQQiGOp+h585YwI5MfTeBlT7sI2EQPAJUDlKSi1HVpNkR+E62ER1PpYSSmnThGOTioBudX
OJXnC2Om3ISwzM6LzRbHOjrp5MCJLQzncSqCPAFkYe/SyBsBVIN7SHKmi/MFzY5HRBsWs6PFCC/7
gMw8KFPaMVeFEVjgYxHaGS8jQRrAtsDYo9NVoa+TERovLyPekUmQuFBT+Qko9uR0hBaqCLmIt4nT
1DuA4+UIMKJuCjV51GcByi5ANTVBDMqYmufCJER7Bcn3bmazULmUQFr5DnDgeRukceTaG9/FTVd9
8Fxk0fXUuBWlFESr+iAOJXRYm4HuPIhByDPVUA1MTKNlzLX5hRSk9wRph8siEwvAWiee3JvN2R04
Fec/xWTyDHq3G1hc4x+l8RjYTE8FbHsSwFMDkVKsev0n1BwivT/rXyF+iEqsqZ5dJfMwhI0ZxWAI
RtrBREvhYKEGH/qoGRMc/yY1gcKZ5DrKJFBLeT7OxvOfUCgf5wBQ9z2EP0aoD7yYLvLmvTNC+DLS
2kmmNttjuW8g64mmPosALLqZGCt30zhHvd54glQUrCjnfvxooof9NbhZldNcMzGnE1oRM+7JzjwY
yBlKYwFsoaXR6PEGRTq6KrbCAu0lrjUZqXlxMfPfzRAuQN8QcjNJEhBVFDH86cJtXiEiieYn/SA/
1xBDWl3VQHoGZwss6wSMiyjoK0wH3N8B4DAyMEBjpJRjDTYRwDvIPIDWsrsAVcyV4GSAVZNxHyUW
4BkukiIIPkYddyS0UjdHGa6gfdAWvvcwNtXRA1ra3NMYejAnEchOJ/1OariYh1BEayg5f++APnUe
uHf90X3TCci7bIGKPt9DawWipJeL8Vg+M2TAaUzdzXuoEEmQgEKFmi/C5i52+VK9IQEMBDMgM7hE
HlGMnd813Vln6imj+4TEbRn9O98V/yFAVKY6mrwmCI23g+bMPU+Bxz2fLdLsytDHUWcaoeGRieoj
gCbnN4WfEU36l2HUnHSRLYPPJcxhpQeO0lFi5A3zJHefRLS8FAFwyWUpQswKFpsqNU20HksRuZiH
ILJT+v4F6h1lKQZf90RA8fxcAYAgb+YXeRPYc5KAUVnQJ8hRTmnhSeB6wXs3jO7MzPXQjjc5JyJQ
82Mykp+8MUie+jMf6ELwRjsoVX2PKoKgNVGQwQlM456YSPAUESXFNJGzdYA4AjILjoEMkLrTFzpz
3MwYEfzPYY6STxiJzWvKAh0R9zHMxSdFXySXIQEk5gxg0mD+FOeOdOcY6h1qQoQCug8Q0i2awrQ8
MZEfZoBcXCL1OrpM5T7Cn8CIj5H5asMJSFtu0jQeHD9FNxtzCogXiipPXQPEHHMFEZxMdsOzJNDM
5wS0RBntjJjo4yfNNMSuGsky2H+Jrl9Nvdm9CN6u2xistGlTdID3ccG5JiHMZ5ogP4+RTUaE5mVO
ZiihAa9EEeNGZRQY/0K0KpgrKejEpogUucTUuy6Rx92V26br0tU8MZ5Nc+q8T9TxrAVvEtdqgmaO
88UCLNtpAlcTFVWdAMob7gQAxLGJ9Bta04wmaIw8mVyLntiNZAGtByUUc6IZ2+V0Ad5WFR2uwDJv
gpg+AIMtzSKM4E15Omq5VAn8BToI5BDYzx+hMZuolRXU/EagbRMBo0GE3ZyTlgnsMw4dLMuZ62ct
JZDmN8uzV8CILlMfGQEzG7v3fg5AZgh/8Azh+QVYC2RU5I4F4WE26rtXYRa+98KF2+lPRi+Qxu0B
SpSe5iMR3CWaPn7WEW9uz5oz4Npz2AJClqIRsjRCqYkxV3tacudTi2+MZl9XTQP9JacxeTDQNoje
NWouKDcAGyT3uhvE7WZAhgYqVh9w8yM7KAv+BbhAca+GUf86Jdq8BaI25GlU9CcR82AB7yFBt4hk
srgGvBAUUwv3gztaBAPFjF4comAqNIrkngs5+iMlQXydTTzlZpQK1+IUPUtQ1Be/GEj1Bq7/UfYm
+nsFqBM1HGm2PheeacYBTR4NrxOQ8b0P6n7ntAusfQ6/ChMVAmneEmPcBKi0Br0keBbPRJoTRGmN
h+56C4oNzWMEZVMgUwVfNh/7E/Rmk8fIXC4ST7sGcGvSmcW+8T6fegAsK477k5A1gytTBJt7nono
o5FnFK+kiKBWJVEXcfRRKxCQwMc5GKF9b/xoUObSPA7EtjKTcrQ2EN1zTUGnrBg09/0EPHUZGBBu
0H5HyAnwGu4UYYblJjZ0HRzYYoDaICd/kpE9v5bHqINAF2XUAKeTLsn7+Ts/IWCrC5uLlekRNwER
LVJ2qHtClBQNHy9QzwpONUSa0CmNRJeZBDxoJkjkgzQ1EIryA69r5mTxHpTFCHPCcoZ73spp9cfU
yW60dKwibY7SEM9DtgygnZ6gozwkApD00TCF8CpWEO9Kc0cBgCXSQc2JihT6KQ+C8Cb0UI0A11R9
joAibWkKsozzaEpAFANMUB+F5YqhN1dvr7nKTURddYkAzCmLWBgPDktIegLJjJ6Cvq3EhU8Uxt6H
purNui5aAxMJNR2yi0yzIyPOL2dg2wpc9OKLw34T1K04EIX7NELPcRTBRCCaCYjzbiZIs26OzBd6
sQfxzTII0fctr4ATpqoeoXeef61kgXwZjeLsWjYuhHk2bSc0+gj9LCNXnC3D2+D7BA0FOGqSGcxb
EF0RORPeqYr5vEAK9dnVjem1iNoD1DDP3sXNLHv0gDYCBddk8d7xTFAw4LsglYXvOHOaQHwmAN+Y
TgjIZiKfI5sv/ugRhGOzQLiZO+mPC4pDnMoiYIBgFb2a6Un+iAoWKwU8s637CYrx1az5PJuCuR4J
94ccTUsAs0d5VZxK97jp0eog8pFdDxJy3wRDaR9VWNjnWQx6wkhq9zFormUzoHaCjleYHqJJwIQd
g2FD0s3ROzOIUfMy8j8kQ8TbZl0fgIxlHEZe+ChrCSK1i+AAmqmkUbMjIiHX8qaoQXSBNz43afWf
q6sRWFVy3EheLIFe1HEecDG8wBxDIX8ymd1pqPvyPR+t4jB9Ko3CjSTvo+ChsiMiU7E18+cPRaJy
kRLz1vejH5F6md40pzqS5egnHqhgUM3nylm/n2sdH2DdDurQ0UVxcYkgAWL+Y2TP4zzIL4oQ8gLt
WPJMQCbQ90Ailc7yC93XZ2dR5IF9dRZGgymYWPqxGzz3s+QD2m4sTtVc8u5GRpN0UfymnYFSW1Ve
HNDphLje0NgC/XKMiTzpojlM8jyKkztXSIDLpZ98AQ1o5Zl/pcylSRtK0cclDeLEZiT0+rNIfAIc
KL1Ikc/zTTE4Dwjo611045sj/YwWzrMnNFGzTImyQwGpkuRPKBJCGj04i8wpDifK9YHy8WcXTTCn
yP0+2I2GPoqk1NH5GITAmWki+9edjC7VyYco6z9Es+fFQgbJVw5utlswiud9ZN/Rt20G0lblUpjM
0esQ/T3gSbVi9xnBTU1y0CwP7EoogZ+6IOhpocQDd9ndyLkYgzFrApYp/DEHlAMh6u4sbbbmYtfr
g6kjyVtNABD7ZttAa2VE9yhLQxtlJdFLgN6RsaVOENYdieCKySboIj3O1QcFgaU2IjcIcOQgiIhB
d5gGRop+jKieaQZgYjzTkA+TAEMbg6I7tIl6roM0WA7N8xAVtDEu3yT4kEofQER4j+RgjPqSLAeS
KtJuF4GUd8Q064kjRDOmigF8Rqy/n5jgMIhD9JBbIASAamPctHooo7fAFBTA6B/0XeP7H/7i+8Hs
zx07uot8kL+EyQ9/gc+DaDyPQYKT1j7+0CUD+IPRx7T4a5+/xv6lHx6jAP9u/cpXB6Kv83lcPH71
ei0rtZgP7TAl6fw+s+P5g51kfrr9t0tBICfMLX9Y/GViJ5W/vvMLhYwbB2jYxbt0hr//ThZlU/uO
+erjfGwvB19+jX7+YQBy+JS+uUOisJCx8ku6ApWPzHeTtS+vJqiQa/Ws6o/a9N1KUZkXK39T/vCS
2LEVD1xkyejUrqS6tQL799+dxA59o9D6riKsKJaf6HN//x3zosXeWm6tbQOfouFuTphhJY3DsLG1
IH45TrEyUvlp/5elc2yXw9BBFQ6vCvaRKHhhp0DlMLPtQWYNo7j6uhqH1z2P7XDgNi4yYrG7Qecx
uIUb0wqHjU5C/5dUX143y0/7L+BFNq+9tShwmOoekp8hzkn5gnRriAaHge+s2HIya84OrJYf95+I
OzvOylGWb6uXH/cf9Al91WovK/E4Ic92aC8y22e1hLJzP2xSg59via/dA6U2/PW/r2hG4CSx/MxQ
dFqP/ho4w+kZMssg71yF3XfARWzbIT3v5RakO9KUy0/7b8iuPSODqByn2Oc8VGDPAp1F4w7XZWw3
qLbqAvtkA+9WfZIkcNCHTyFJ7WGjl1qpzShDSVHKh+0/PWe40mPLb5wEdkwGzLJKOqCHW56Al4Hp
uHtpz6yYvLzYFjM1IK2RTcMQdo7/7Q6womuwbkoJq7bVFtvs25hmp5YbY0OWk1nscg7KHIT1ccbs
OZXHUbcWFrZzTMbM+wrb9tort1onru0ykcMBRD8Ry2bsSFHkMLl41wkzAZJYftz/OF9F8bA2BTxM
6etsapG0fL1ie8kcZvbGfrFCVmXCdyofs/8svAtqc6Bx0JT38D4ZSxpQv7e/as/KhqRxEls1618S
OFh4PTjwrEqXOByy1YVE37nRRvn12r0kcZjt93aSNk6t0CunmG46SeUwKT/agc1oSknjcPBuowY2
3Z8kjboNo/LQa+jEZIWNXvYyJAkU54A5igr2CodD85iFL5t8LlHANaibHObo5CVrdLOE2ZGr0Tls
y798aPfaD8/t1l816OaxY0xYff/rkiqgDFUTJUNCNk9RfssOhIiU3tvtjy22yreKI/nQ+qxe4nCX
nIQIdMTM3jJK3bH/TXKS0fPGjCpy0G6ntu+QLCjfr9BtHA7YKcgXiVW4I5d2vLCdCCk55uUlDgoU
L2/VzEKJg/4BuYgDT4F5XZnD67bsEAgo5h7hofA7MaaBdVc1DhuunaSoNmQmQd/mJL3SMD5b2AO3
NiyHuT0naz67zsEoOrfiyN50F/GIp53DRxjY1aNncDjRF+QFbnTNQjQ5rNwFshthYs+rL2xyuC4v
7BgGCzssj3lAHIedXZPDqTiLIytlt68ocBj3Mguhc5hJEAUOuqwzWFMOoshhM3RSy2ffVuQwC1d2
XNtgoiSX+23/u/MKJmvXmrPGtsjjBrqx0lq+CAw3b3/hG3T8y+qmiQgbbBXV3X8qen6UW15tAysc
5viGQK+ndgh7txb+UTio95tsZgcvEaiXyykoXH+Fg4pH17Qh5oQZV+Wg1rpRaNXCvSqHI9Klup15
WY3D6t3a6IAYUzMiYcbmkUa7jeJpLWnE42oGRKBm9Yg8XMM7wHrQ5YCNsvEI/z9EuOXYgycJHHQF
PdFo4MLsCUnksIF7hdZELpHJWUg8vI7euBYjlnjEMXu5BYcuHlZ3sCTxmOKpPWQvD4lHiLQ3Jeli
eerYV+ZwoJ/QDoOEjHEp8bg/ViG3axI6w4h1GxUOe+4ZxtUA+w5QN8a6QJlzOUX7333QyLigbKDy
yrEKd5eHV9Oz43rYVOdwWwN4YDeijzBemDihqIo8YulQzKmLsQf2sO7piabGw567BjorZ2bbNEVA
jzkYtp/+jqr/Ta6ZrsiiIZuAyMsGYp6ysvtx3y61J5sC9t9rUnsU8IQU6Vpajw2rRQOkN3d8h0FG
favQ28d6kldf1x8rkV8ZWTgJ4fQOqP6oHm8Q/6zttl85brJ2ub5xxHYWR2NGNy8jrDXr/te95vI0
b8qeF/CPN41dBB8tvzYPyMq/cSJ6EfrRbcr4L5GLb3rnd/QksG+syYYBGi1DURVZNxB9X8+b/bo5
v0MmDjDV2lMUtFnSUX8pgXBVNwGOWJul7AvcEvb2q7AL2DNWbSNqhmwoEvjwFeDhRUMDi2C58zdc
kq99UNdOonGUWgErFRIW6DdgSKomgAZeVrWtEbBXP8xy3Nh+KV+b3segSNPpP4aO5TF1UdqKiXvt
gz5DPxpfcXUMBSgQWVJMGbaoIInmVotj+dhvd23AwDdfdWtUdtpR3AqOi0ObpKy9I5f7Y8O2fuXx
OYGh/WKRETvwtvPy2oFjJHFrR+Xtr4t8s+NbQztxy7EKU5XDRHSBOUUWghmWQxTl1M3qi8Yhhnsa
Z6g9qL6rzOFdzyyEkobsmvGI2vVi0rgBUICxP9atmsqRfOUeA+KLTZ7xCKldRqHTuKb/6Z08VKdY
FDisXAdJ0NCuXVgiD4w+RmaXThQ5HIsra8yqBpEHQOV6HjvzRV2diTKHmMTS3LuOYpvZbqLMwe1c
mmUbxuawMa6BufPc9SnhcK5vrAj3MnwkBA+K8LDMJd46sKK1I8KjJALhCAf1JuzyqRymGCHiIclZ
iK6ocbjrMLA1r59pjcPK3drjWsRV57B0tF4B6a9NMQLR4DK+t2aqoCNVuQX3N1buUNlDxmP4+8x+
3m4Jv/Iu6SFyZ4E9mHE/JZHD7nh0LVIPyUsSh93xaI3I+kxLEoclfLTIlNX7Eg8L4xElldQsrKs5
sC2/fXc8LV7sDdPBIxf2TOwUpUPlOxY2Jw9V9w7YpShvdMDLmI0b3zfaKaqf02x1MquPE1VJ4LBl
Vg+8zkIrcUmMR5Z/JJseqis8kmi9MRCo/nyTvqEccxwu5i4ZDhERbqN1Q3XSlvUBtWhJxcyEFnlV
jGE1az2X9sBCFP77xuc/Lkvgqg9FXA1xgG2hjVc+tbhVLCwQOu/8z1//Y+JZc6txEc9R24M3uLRe
kDgrV43Rh4g/aTKPkq5HEkRx84ZiNasS6hKI+AS5/NH++rxnwynwyu2efN8iVgSyK0h1n4VDiw2Q
66ou6Rwe2oq8YYQJfLQ8uJEkYOwMU9cUxHPeLtq1hWbChMG0oYhR0EAm+/bB76ymT5oDwMWaSZKV
4xWm3fIZHNCayHI6G0bmoINurHHq1sya5WvvvAS+XWCJRuFfk42oaJdjiCv5DorKmBPAYXueUPud
GZTDgTqN0gQmCTOsyGNcmCNMEpGH+XSK+xzuePX88LBwzlxrWB2TR+L6wR6jYxQZ0HQqsC4NtNJw
GMXLAwTVsoNoACMAj9n9PA47EJEsO47YuqWt2YZXXslo1QQDjblsVQ5+zecSzyL5F36eo+pa8yis
ObPGduPZjofMda5y0OmtEQEKLWV2vMYB94CGaeO0Og08vOr2JLNgaBMU1YIgIWQDRRoHndIGeXkt
/sQD9dBOXRKNWXXNwyJ6xLG/QOyXHdngYERcwEhllKvBYa9dIBXCXAPr2dbKLfzKk72+EVD/XG68
/S3cs0//mdqN4Z908oiwoQWRx+V1bYdzZipo+uvr/s4r5+KGvNStApFHuB6ORJS6zOUC0AuX963N
grLTktxdFN+Fn+VYyYDNCYk8rhFgrqOU9anErWnVVy4c9RinjA4WVQ7zi2Frg3I4xV1cpIM6DpjD
5u1a8JfhpLPKTORxGaETE9WSYJEo92zhcvEoKrolMMSZUXko9mLU2kToavmY/bXaUlk2T0mSWKz7
CVqtN6ufB5j5LH2JxCPz1rPnA9f2/XrsmIOqWMF11qBbEo9KFQRJ7BruWuJRqdKjzChW48ZGPrJc
tCKwySNt2ENsqpbCkXgwPfSyYS0szeMafYxYl0eSOZiuvU//HDVAsPfp56Lc8y7+9O/hgLDwNknm
ENBCWTipJZ8A7iyXdP9T/miFi7oelXgENp+ctQPOA2YAp9sDHqBxbiWMjSHxQAWAYI/UDGSJR06y
jaAGAKzM/SppHCzPn9YMeolHLP8nErxYL1NWY/Ag71jq0PXzzaPSBp00Ee6dslSDgDm+/YycvMxZ
HI6O9BtwDCYIhwEVh6Le7Zx8u6Dmkj/qrWHN6vtTbQP+tOqP2hR38GZqS5S0kwW76ziouLMImcjG
Qw0azeVc+42e5ed1bkedw8VygeiFjeuVcfzWwdy/3gcG8mlI0bTlsVgmFDickltMcEGRyIy8lbrs
lR7PHUIBbAZH3F16vWl3btmzJXHt0mU8+wozLXOKmD1fRd5Q0D3zzdWBYYsVBsfGO7uxwkDdza33
DVeiZLd762pURfg/034ncfbCHHexPEn7m3coCyEgAi2M01MrfoFlXQ5auAHlh7c8wcmIz+opHoAa
+rZQrKye4uDG0TgoePqgUJiheQAez6w5qlw3ISB4wFPOaruDR9CnFQUwS9maIR4GZDnu5iwHDzQe
iErr/Kc8CqBx7Q5BH5qxHhyPgMclmPsYB0DkAa64wj6urZ/Ig/eta8XUYalHwXjkwWghakKjEkzK
R+SR+roDSUsaUVOP9Q15cL8tmWavSZomhTa9tXPCahAe0K3lU26yARvQk3jUoz6imp0MrWHx+o/R
C4q3SvVf3AU8KEEo9m85P2fYl1GySRlKPNIXy4l6JuAQAgEwLYalee2lVliDjvLIFJwi4EwSt/FM
YodsVPIgtSvnc//r9Km39QkcPItTUHPU0lQSD4/lDF4F0OLlFBRbikd8u2exVpGkc/AJAQROG22w
yiEuk7HHmEfsfLk7YcKk7qeffTuYV2dF5RPYhQBdC09guRkQleCRPV8KsLwFGr9bcnX9aVUIGXWC
HJzGT38PROfQBl1n49bKrSSxAdpb/sla6Y7G71okGWeUfNtCvr3x1DtpXp50HjvM+4BEUjPxr4oC
TRPuobE76Fo16ktf7jAeorahSPawLsom2SsdWJiXKefmVb+v+ME08PT/0hGmZJT1xAcPzhlUNX2M
fG+176unTQPnBWjaTU0Dg4RhoKZ9Z3J20wofaHdvKDRnNtTKgz7ycMiSqR/stlYQMU41D/V+ClrA
uq/Owbro0QY30UbrhUdZ3mmU5Xa6Yf/yiMKfRdSe/N21jSBx6PzpJsuSh51XlBZS1mJcfrSvzqbn
8GBIo93gNo7NIcZxZcVwTjasA48czjkZMX4sj2K1c1BMUQLzsr9GQftD+5utVdFubVXxynjyqm8S
bbO2Pj4PCxtFB/GG2TfkUqfv7x+s3r1IpNFdSj2fz9wvtACb5bAz1Lc/EjERpihqnTck+8Lo8col
uLRBVbaaokKG7qAFv8Qvf8aY5OCHebsUl9G0wplUjrfMfuy8THcDyUr3sCjQDhsF/0rjEWEOtK2s
MZvy4JC7ilyQTUKTn6D9JkvXx6PokDKc0VDmg21/ZKaKB2biGjUzL/C72IE5nI0zN0bRIQK7G86e
yIPD+s7ygzngNOuTzqMH0BLUVnNHRR4wgVt72jiz/A1MZzzo325JDSvHAwb9bIXIgGbMHuHh+N8C
OciOyuNGoRP8k41sLctEDia2UoD9Nf4dSQcI2Gw02sB7xOEB1hgZIirCBnw0n0o2v44g5KDQYZ8l
qDDbXOHOI1O+jIFc2j4yDX/WOEkQaUzQInQZPqWaBgoSVZpnWegy9j/oqN6+KI+RB+5qZqdKPEz0
R1T+sG/LgzPjMQP7aO1lOezM91he2LHUxjnPUpQzl/NaBBd5JMDew1TbcFtIPMiK1xxDiUfNKaqg
QSi8fgWBFIsHfP+Mci/QLEqpb6pTriLop+tgClPBZCmgiJYHlfFTtbEe+veFUdx4l6GUHDbIamkY
axAPxZMFNJAxEBEBmd3uYp5vGAvZwFL31lhIVZpVKKX6IyZcxzyr/E35w23NgC/sCHkO5sDxYA15
yJI6ipVHGvTx038BFjq3q5sVjT/Lj1+7fDdN22FiZJsIBctlKcBHq4X9NTGyqjS790X12+XGeFWE
dxdSqhIB3sRm+P9Pyk3kib8xKXcs9ueG6yANssN0w3bY/Y1S4g1DVHZEUW/3mY6jeBDb3ZyaoJ9+
/nyQv3Zylw555VnlKNQyKMh08ZCV1JVvlQhVdg/v8wVGJtog7AvJyAapWM7bUqh1utXKm1QFWvIk
0yccTCREIbct02WcWynISnZp2K3rtOL9PaBYFEaxTSza2OXLpVeuU7YxvPWVtfoGQpnbhVqVp4Jd
hi1Q3Uu8Q58thGO3LdgaN/NeQi0zlYc8XxQCs00upuZ3L5kOvVAAZWwT6NM/0F6QsU0G7pHpDOpV
bZOsVkh9HIuFuNQ2mZZtVRLvM5pnL6kOrwppofk2uWrF6XtJdfCDhezEVpnWukPtJdY3WKwdlzEO
1vxtBsbBl2qHVl+xDRAPhTLAOa2TD+y1coeWksbdtm1IlqDgOETaccaq5AjHIdCuncgSMxyFTDQT
tn3fUVKISv5sL6k2tsnAYw/leVEOi91SVku29xLz0EqD8mdsFSv69C813o2jkIsinLfJxXB+HIdE
CJvulOiNTvKhdx+tL98qE8UfVbO3e63U4U0omn/ZKheC+G+LpR1eph03V50icq+VOvT+o6Vp29YJ
ULTjC6bRvqDbhWKbie61Ut9g/+3QFcsIdY0XaS/ZDrwLC4KlbQvGcjIdh0g7zIqendif4XHHIdEO
/VeloYIP+VNGhs0TkFK9MRZ/6L24QyGCCcSh1aeQsPjjp389rqhhQd617az1Pv2MPFeF8usoNidl
Ddsq1Qa6seMQbIfSX1KdrXH2HodsO4zEdjK2Pv3hbZG2g1/T6FG4YytWSeSOYp1oV+2thysHYeux
mfOStEtlDNypTRZQ9L0MVJNU4/dyskDHwmPbkRQbv239qgSER7EhaQntNoEq5Id2Y4368DhE3JG2
rNEuHodMKu1Ou23hlu3zat2SS9l+u6iUgpdym1x1MstSpF8F4Di0JUxZMbcJxRJpHodIOzThCvJL
q4yG0efasr1EO7zhQYlGt63XJobSvUQ79EakjIjbBKuxox6FTLtyRnaPZWY9DqF23MssK+xxiLRj
79UZaY9CqIL/YuuR+ip87Td8Ce/KpWzg+D2K1doRSTxFwOZLD6ljkEgWZUpct02lr4KJSyqLeoTt
t7sHd3lap+C3/cIDvddafZm8AyX+aeuwbUtV6za2l1AHtigojfw2kc5Ar/GFj3QviVDks3J2DrVM
pkBrpreJxZ6jMdLKdlr8jQO94o6r9IRtB7jXtB94I+0qr6i2zDsKeXYYcEx7vqMQaMeee/j0c9GA
kGZ0hp9+XvUJLD5lbDPCo5B2p16jjQmzzz3RjkEmyl25TakVTRHtpHFNmyOSxi//9st//PKHxi//
8se//ePf/PHvfvkDq/QGVW7zysBfqZk5sDqhVLNbZbVR8GMhp4oNelRy7Uj0nKFRH9sZ8hh2prYj
mNmywsCKPzdh3kukg0eRdqE8660295LqwMfqa8jZZQ3ghqrIgiRpHUn42/U7KLPqNsXRJf/9T/Ex
aQxKnbBNoCUhTKM9KHupHpNwlIZom3BtoMUrDVyP4YjtQhujUxH4FSptEY9CqF0VdhTe9KVHQSnS
b1dN7ELl9jK0XUCe+5yEx4c5NnaY+kuu6DfpiYPfxpRFa5umYPsmlxvwt5xVpPzA2yWq9Gw+CoF2
3VTVftHHINAOeU5CJ/rSVOcoBNqhGFp2liYD96Aab1fEbdXFbuCDjvSH/wUAAP//</cx:binary>
              </cx:geoCache>
            </cx:geography>
          </cx:layoutPr>
          <cx:valueColors>
            <cx:minColor>
              <a:srgbClr val="13A89E"/>
            </cx:minColor>
            <cx:maxColor>
              <a:srgbClr val="13A89E"/>
            </cx:maxColor>
          </cx:valueColor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965D1-09F0-4F3B-8A24-D1993AC9C617}" type="datetimeFigureOut">
              <a:rPr lang="en-GB" smtClean="0"/>
              <a:t>01/04/2024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CC2F7-CEBA-4292-8D5B-B5693DC785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37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ob.sharepoint.com/:x:/r/teams/grp-ukrn/Shared%20Documents/UKRN%20-%20To%20be%20sorted/Cities%20file.xlsx?d=w0b9c71973393445590f8604af8012b6c&amp;csf=1&amp;web=1&amp;e=xc4Jo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ob.sharepoint.com/:x:/r/teams/grp-ukrn/Shared%20Documents/UKRN%20-%20To%20be%20sorted/UKRN%20Contacts.xlsx?d=w829532ecf7a54ecb9a03144697055239&amp;csf=1&amp;web=1&amp;e=bYkQ7Z&amp;nav=MTVfezE1MUZCNDgxLTc2MEMtNDM2Ni05ODI0LTlCQUQxMTNFMDcxRn0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derives its data from: 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Cities file.xlsx</a:t>
            </a:r>
            <a:r>
              <a:rPr lang="en-GB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none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this </a:t>
            </a:r>
            <a:r>
              <a:rPr lang="en-US" sz="1800" u="none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</a:t>
            </a:r>
            <a:r>
              <a:rPr lang="en-US" sz="1800" u="none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slide crashes, it may be best to avoid having that spreadsheet open at the same time.</a:t>
            </a:r>
            <a:endParaRPr lang="en-GB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D0D2F-6369-4737-BD70-E44E10F2EA0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2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image is fed from: </a:t>
            </a:r>
            <a:r>
              <a:rPr lang="en-GB">
                <a:hlinkClick r:id="rId3"/>
              </a:rPr>
              <a:t>UKRN Contacts.xlsx</a:t>
            </a:r>
            <a:r>
              <a:rPr lang="en-US"/>
              <a:t> RN tab. If this </a:t>
            </a:r>
            <a:r>
              <a:rPr lang="en-US" err="1"/>
              <a:t>powerpoint</a:t>
            </a:r>
            <a:r>
              <a:rPr lang="en-US"/>
              <a:t> crashes, avoid having that spreadsheet open at the same time as this </a:t>
            </a:r>
            <a:r>
              <a:rPr lang="en-US" err="1"/>
              <a:t>powerpoint</a:t>
            </a:r>
            <a:r>
              <a:rPr lang="en-US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D0D2F-6369-4737-BD70-E44E10F2EA0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03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27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1666282-696E-4BC8-B8B0-F336AA0FA017}" type="datetime1">
              <a:rPr lang="en-GB" smtClean="0"/>
              <a:pPr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74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913EE-2727-4AD5-A4F4-2BB171BD1452}"/>
              </a:ext>
            </a:extLst>
          </p:cNvPr>
          <p:cNvSpPr/>
          <p:nvPr userDrawn="1"/>
        </p:nvSpPr>
        <p:spPr>
          <a:xfrm>
            <a:off x="0" y="0"/>
            <a:ext cx="9144000" cy="4224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98CD2CEE-C7C6-454F-BABA-D3C681293B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800" y="335674"/>
            <a:ext cx="8402400" cy="3553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0179F0-3632-4679-B6A5-46A0CB570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A1A33-3FCE-4155-9EE2-6FE5EF3C5DC7}" type="datetime1">
              <a:rPr lang="en-GB" smtClean="0"/>
              <a:t>01/04/2024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D66F0-0409-41B5-8F0F-17515FC2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F6746-0473-414F-B00B-B9833570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AB8804-944C-44FE-AC90-21977F1B78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 b="0" i="0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image caption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99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66FB1-7EB8-48D4-BBC6-25C76E69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515F-EF3A-4544-A4C7-DB909F882D02}" type="datetime1">
              <a:rPr lang="en-GB" smtClean="0"/>
              <a:t>01/04/2024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8E062-8FFD-4BEA-9E4D-0665BABE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D1732-3E34-49BE-8B77-1A0F750E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DD2EA03-0958-4D81-9330-2608322C4F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full bleed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2A7153-D257-4B24-9EEA-C9A3F1D1EE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 b="0" i="0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image caption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64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4244F-AB7D-4A1B-B659-7C45DEE6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1212D-E935-40DA-A8C3-8B44174E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2975-2842-4F46-9E3A-BD83A4AB70A7}" type="datetime1">
              <a:rPr lang="en-GB" smtClean="0"/>
              <a:t>01/04/2024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84AF7-63FF-4F17-8CEC-05F9D0F1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3E4AC-67E3-4249-9DF5-A4C70E5F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392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5926B6-9036-4126-AE1F-8A37EA53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FE109-D549-48E1-9AC0-88A28FCC05A2}" type="datetime1">
              <a:rPr lang="en-GB" smtClean="0"/>
              <a:t>01/04/2024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A293D-86F4-467C-A6B2-024611FA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59A11-3108-4192-81AD-C415E0542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658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Colo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27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66282-696E-4BC8-B8B0-F336AA0FA017}" type="datetime1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277E6E-6749-489A-9A65-DFF1D7BE3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94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7AD8-1FCE-4D4C-86B9-3F1377F62059}" type="datetime1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5800" y="4361092"/>
            <a:ext cx="2057400" cy="273844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2F0D55-9CD8-4149-AC74-111428CB37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25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EC0E44-31DD-4789-86DE-B6E31155F116}"/>
              </a:ext>
            </a:extLst>
          </p:cNvPr>
          <p:cNvSpPr/>
          <p:nvPr userDrawn="1"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27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D62B8-D7ED-4B07-9A04-1E3FEAB2A48C}" type="datetime1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1D6D51-0B2F-EE4F-A57F-A63BF66DAD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901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Insert 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2700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66282-696E-4BC8-B8B0-F336AA0FA017}" type="datetime1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7491796-214B-45DE-99F8-B1AF36C957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16DADB9-326D-1548-B650-735E35C21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890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A903D7F4-2AD2-4C9C-9330-C03E0E70D3F1}"/>
              </a:ext>
            </a:extLst>
          </p:cNvPr>
          <p:cNvSpPr/>
          <p:nvPr userDrawn="1"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3E2C485A-CFD1-4426-A587-FCC12D6AD237}" type="datetime1">
              <a:rPr lang="en-GB" smtClean="0"/>
              <a:pPr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72749-A371-1D44-B1FE-5603940BB6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229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(Insert 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904E3C7-3434-41F6-8009-C52959A159FA}" type="datetime1">
              <a:rPr lang="en-GB" smtClean="0"/>
              <a:pPr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58EBCF5-E0AC-439B-A35D-E3E7670649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05A56F-2D56-478C-8B76-D1EA61ECFB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28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</p:spPr>
        <p:txBody>
          <a:bodyPr/>
          <a:lstStyle>
            <a:lvl1pPr>
              <a:defRPr sz="27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369219"/>
            <a:ext cx="8402400" cy="288845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7AD8-1FCE-4D4C-86B9-3F1377F62059}" type="datetime1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15800" y="4361092"/>
            <a:ext cx="2057400" cy="273844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93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680400"/>
            <a:ext cx="5259600" cy="11016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825200"/>
            <a:ext cx="5259600" cy="2502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6329-32E5-45D1-A44F-3528B41BEAB5}" type="datetime1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8083C25-9322-4123-BA6A-1F002C5AC1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500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60B14CD-4A00-594A-AAD9-53EA942B52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975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3E6F-F562-4865-866C-DA32BD244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2901-F037-4335-90F2-449535D19421}" type="datetime1">
              <a:rPr lang="en-GB" smtClean="0"/>
              <a:t>01/04/2024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D3A08AC-C1EC-5445-AB28-5F047F0DB5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494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A0A7-EE55-43F8-B9FF-48474BF01C62}" type="datetime1">
              <a:rPr lang="en-GB" smtClean="0"/>
              <a:t>01/04/2024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24EC5BB-E888-4D27-BEC1-966A6DA6EA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9600" y="1369219"/>
            <a:ext cx="4143600" cy="28884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9CD2AA8-A7AF-544F-97FA-69AF011530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67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98CD2CEE-C7C6-454F-BABA-D3C681293B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800" y="335674"/>
            <a:ext cx="8402400" cy="3553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0179F0-3632-4679-B6A5-46A0CB570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A1A33-3FCE-4155-9EE2-6FE5EF3C5DC7}" type="datetime1">
              <a:rPr lang="en-GB" smtClean="0"/>
              <a:t>01/04/2024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D66F0-0409-41B5-8F0F-17515FC29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F6746-0473-414F-B00B-B9833570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8813F-CBC4-43D6-900B-5F80FF478B19}"/>
              </a:ext>
            </a:extLst>
          </p:cNvPr>
          <p:cNvSpPr/>
          <p:nvPr userDrawn="1"/>
        </p:nvSpPr>
        <p:spPr>
          <a:xfrm>
            <a:off x="0" y="0"/>
            <a:ext cx="9144000" cy="4224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A113D54-2F93-4A2E-8BB5-789218AEBA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 b="0" i="0" cap="none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image caption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8FFA18-F149-0A48-9FB8-6C2B11B51F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295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66FB1-7EB8-48D4-BBC6-25C76E69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515F-EF3A-4544-A4C7-DB909F882D02}" type="datetime1">
              <a:rPr lang="en-GB" smtClean="0"/>
              <a:t>01/04/2024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8E062-8FFD-4BEA-9E4D-0665BABE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D1732-3E34-49BE-8B77-1A0F750E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DD2EA03-0958-4D81-9330-2608322C4F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full bleed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9A0CDB-B305-4654-820B-083E7FB4B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8824" y="4348122"/>
            <a:ext cx="3143250" cy="690297"/>
          </a:xfrm>
        </p:spPr>
        <p:txBody>
          <a:bodyPr anchor="b"/>
          <a:lstStyle>
            <a:lvl1pPr>
              <a:defRPr sz="2400" b="0" i="0" cap="none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image caption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FC92C9B-A566-5746-8B37-73483CA90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62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4244F-AB7D-4A1B-B659-7C45DEE6D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1212D-E935-40DA-A8C3-8B44174E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2975-2842-4F46-9E3A-BD83A4AB70A7}" type="datetime1">
              <a:rPr lang="en-GB" smtClean="0"/>
              <a:t>01/04/2024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84AF7-63FF-4F17-8CEC-05F9D0F11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3E4AC-67E3-4249-9DF5-A4C70E5F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E47F59D-6A22-FA41-8C19-6774E8F92C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78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5926B6-9036-4126-AE1F-8A37EA53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FE109-D549-48E1-9AC0-88A28FCC05A2}" type="datetime1">
              <a:rPr lang="en-GB" smtClean="0"/>
              <a:t>01/04/2024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A293D-86F4-467C-A6B2-024611FA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59A11-3108-4192-81AD-C415E0542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3C5EA1-55AB-5E40-9DEF-74679B0447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5200" y="4579200"/>
            <a:ext cx="3484800" cy="453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9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bristol.ac.uk/&lt;add </a:t>
            </a:r>
            <a:r>
              <a:rPr lang="en-US" err="1"/>
              <a:t>url</a:t>
            </a:r>
            <a:r>
              <a:rPr lang="en-US"/>
              <a:t>&gt;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16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EC0E44-31DD-4789-86DE-B6E31155F116}"/>
              </a:ext>
            </a:extLst>
          </p:cNvPr>
          <p:cNvSpPr/>
          <p:nvPr userDrawn="1"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2700" cap="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D62B8-D7ED-4B07-9A04-1E3FEAB2A48C}" type="datetime1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26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 (Insert 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2700" cap="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66282-696E-4BC8-B8B0-F336AA0FA017}" type="datetime1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7491796-214B-45DE-99F8-B1AF36C957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8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A903D7F4-2AD2-4C9C-9330-C03E0E70D3F1}"/>
              </a:ext>
            </a:extLst>
          </p:cNvPr>
          <p:cNvSpPr/>
          <p:nvPr userDrawn="1"/>
        </p:nvSpPr>
        <p:spPr>
          <a:xfrm>
            <a:off x="5708650" y="-3175"/>
            <a:ext cx="3435350" cy="5146675"/>
          </a:xfrm>
          <a:custGeom>
            <a:avLst/>
            <a:gdLst>
              <a:gd name="connsiteX0" fmla="*/ 0 w 3435350"/>
              <a:gd name="connsiteY0" fmla="*/ 0 h 5143500"/>
              <a:gd name="connsiteX1" fmla="*/ 3435350 w 3435350"/>
              <a:gd name="connsiteY1" fmla="*/ 0 h 5143500"/>
              <a:gd name="connsiteX2" fmla="*/ 3435350 w 3435350"/>
              <a:gd name="connsiteY2" fmla="*/ 5143500 h 5143500"/>
              <a:gd name="connsiteX3" fmla="*/ 0 w 3435350"/>
              <a:gd name="connsiteY3" fmla="*/ 5143500 h 5143500"/>
              <a:gd name="connsiteX4" fmla="*/ 0 w 3435350"/>
              <a:gd name="connsiteY4" fmla="*/ 0 h 5143500"/>
              <a:gd name="connsiteX0" fmla="*/ 1476375 w 3435350"/>
              <a:gd name="connsiteY0" fmla="*/ 0 h 5248275"/>
              <a:gd name="connsiteX1" fmla="*/ 3435350 w 3435350"/>
              <a:gd name="connsiteY1" fmla="*/ 104775 h 5248275"/>
              <a:gd name="connsiteX2" fmla="*/ 3435350 w 3435350"/>
              <a:gd name="connsiteY2" fmla="*/ 5248275 h 5248275"/>
              <a:gd name="connsiteX3" fmla="*/ 0 w 3435350"/>
              <a:gd name="connsiteY3" fmla="*/ 5248275 h 5248275"/>
              <a:gd name="connsiteX4" fmla="*/ 1476375 w 3435350"/>
              <a:gd name="connsiteY4" fmla="*/ 0 h 5248275"/>
              <a:gd name="connsiteX0" fmla="*/ 1190625 w 3435350"/>
              <a:gd name="connsiteY0" fmla="*/ 0 h 5162550"/>
              <a:gd name="connsiteX1" fmla="*/ 3435350 w 3435350"/>
              <a:gd name="connsiteY1" fmla="*/ 19050 h 5162550"/>
              <a:gd name="connsiteX2" fmla="*/ 3435350 w 3435350"/>
              <a:gd name="connsiteY2" fmla="*/ 5162550 h 5162550"/>
              <a:gd name="connsiteX3" fmla="*/ 0 w 3435350"/>
              <a:gd name="connsiteY3" fmla="*/ 5162550 h 5162550"/>
              <a:gd name="connsiteX4" fmla="*/ 1190625 w 3435350"/>
              <a:gd name="connsiteY4" fmla="*/ 0 h 5162550"/>
              <a:gd name="connsiteX0" fmla="*/ 11938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3800 w 3435350"/>
              <a:gd name="connsiteY4" fmla="*/ 0 h 5146675"/>
              <a:gd name="connsiteX0" fmla="*/ 1219200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219200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  <a:gd name="connsiteX0" fmla="*/ 1190625 w 3435350"/>
              <a:gd name="connsiteY0" fmla="*/ 0 h 5146675"/>
              <a:gd name="connsiteX1" fmla="*/ 3435350 w 3435350"/>
              <a:gd name="connsiteY1" fmla="*/ 3175 h 5146675"/>
              <a:gd name="connsiteX2" fmla="*/ 3435350 w 3435350"/>
              <a:gd name="connsiteY2" fmla="*/ 5146675 h 5146675"/>
              <a:gd name="connsiteX3" fmla="*/ 0 w 3435350"/>
              <a:gd name="connsiteY3" fmla="*/ 5146675 h 5146675"/>
              <a:gd name="connsiteX4" fmla="*/ 1190625 w 3435350"/>
              <a:gd name="connsiteY4" fmla="*/ 0 h 514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350" h="5146675">
                <a:moveTo>
                  <a:pt x="1190625" y="0"/>
                </a:moveTo>
                <a:lnTo>
                  <a:pt x="3435350" y="3175"/>
                </a:lnTo>
                <a:lnTo>
                  <a:pt x="3435350" y="5146675"/>
                </a:lnTo>
                <a:lnTo>
                  <a:pt x="0" y="5146675"/>
                </a:lnTo>
                <a:lnTo>
                  <a:pt x="1190625" y="0"/>
                </a:ln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27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3E2C485A-CFD1-4426-A587-FCC12D6AD237}" type="datetime1">
              <a:rPr lang="en-GB" smtClean="0"/>
              <a:pPr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16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(Insert Ima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C8C1A-1BF5-4B59-AC3C-73632A8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1598400"/>
            <a:ext cx="5259600" cy="1101600"/>
          </a:xfrm>
        </p:spPr>
        <p:txBody>
          <a:bodyPr anchor="b"/>
          <a:lstStyle>
            <a:lvl1pPr algn="l">
              <a:defRPr sz="2700" cap="all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FAE3-5BF7-4965-9A39-4DF10150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2701528"/>
            <a:ext cx="5259600" cy="13140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2EC3-CD0E-4DAF-AFA9-AA5AC3F2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904E3C7-3434-41F6-8009-C52959A159FA}" type="datetime1">
              <a:rPr lang="en-GB" smtClean="0"/>
              <a:pPr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B6EE9-35CE-4EDE-8C2A-8C22D6E56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E84B-B0A3-4B16-A256-83DF69693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558EBCF5-E0AC-439B-A35D-E3E7670649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858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  <a:gd name="connsiteX0" fmla="*/ 0 w 3469436"/>
              <a:gd name="connsiteY0" fmla="*/ 5155434 h 5155434"/>
              <a:gd name="connsiteX1" fmla="*/ 1183466 w 3469436"/>
              <a:gd name="connsiteY1" fmla="*/ 1 h 5155434"/>
              <a:gd name="connsiteX2" fmla="*/ 3460649 w 3469436"/>
              <a:gd name="connsiteY2" fmla="*/ 0 h 5155434"/>
              <a:gd name="connsiteX3" fmla="*/ 3469376 w 3469436"/>
              <a:gd name="connsiteY3" fmla="*/ 5155075 h 5155434"/>
              <a:gd name="connsiteX4" fmla="*/ 0 w 3469436"/>
              <a:gd name="connsiteY4" fmla="*/ 5155434 h 51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434">
                <a:moveTo>
                  <a:pt x="0" y="5155434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55434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B2333-4531-4F49-98C7-71CE6B119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680400"/>
            <a:ext cx="5259600" cy="1101600"/>
          </a:xfrm>
        </p:spPr>
        <p:txBody>
          <a:bodyPr/>
          <a:lstStyle>
            <a:lvl1pPr>
              <a:defRPr sz="27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BEE29-071E-4ED4-B0D5-046429DF4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825200"/>
            <a:ext cx="5259600" cy="2502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B9016-1CC6-48C9-96F5-24F342CE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96329-32E5-45D1-A44F-3528B41BEAB5}" type="datetime1">
              <a:rPr lang="en-GB" smtClean="0"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222F4-7BC9-4ABB-8BD9-5765E759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B4C82-F699-4384-99AC-56B3E6E8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F8083C25-9322-4123-BA6A-1F002C5AC1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82354" y="0"/>
            <a:ext cx="3461646" cy="5143500"/>
          </a:xfrm>
          <a:custGeom>
            <a:avLst/>
            <a:gdLst>
              <a:gd name="connsiteX0" fmla="*/ 0 w 3900487"/>
              <a:gd name="connsiteY0" fmla="*/ 5143500 h 5143500"/>
              <a:gd name="connsiteX1" fmla="*/ 975122 w 3900487"/>
              <a:gd name="connsiteY1" fmla="*/ 0 h 5143500"/>
              <a:gd name="connsiteX2" fmla="*/ 3900487 w 3900487"/>
              <a:gd name="connsiteY2" fmla="*/ 0 h 5143500"/>
              <a:gd name="connsiteX3" fmla="*/ 2925365 w 3900487"/>
              <a:gd name="connsiteY3" fmla="*/ 5143500 h 5143500"/>
              <a:gd name="connsiteX4" fmla="*/ 0 w 3900487"/>
              <a:gd name="connsiteY4" fmla="*/ 5143500 h 5143500"/>
              <a:gd name="connsiteX0" fmla="*/ 0 w 3900487"/>
              <a:gd name="connsiteY0" fmla="*/ 5143500 h 5149287"/>
              <a:gd name="connsiteX1" fmla="*/ 975122 w 3900487"/>
              <a:gd name="connsiteY1" fmla="*/ 0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900487"/>
              <a:gd name="connsiteY0" fmla="*/ 5143500 h 5149287"/>
              <a:gd name="connsiteX1" fmla="*/ 1652241 w 3900487"/>
              <a:gd name="connsiteY1" fmla="*/ 11575 h 5149287"/>
              <a:gd name="connsiteX2" fmla="*/ 3900487 w 3900487"/>
              <a:gd name="connsiteY2" fmla="*/ 0 h 5149287"/>
              <a:gd name="connsiteX3" fmla="*/ 3897639 w 3900487"/>
              <a:gd name="connsiteY3" fmla="*/ 5149287 h 5149287"/>
              <a:gd name="connsiteX4" fmla="*/ 0 w 3900487"/>
              <a:gd name="connsiteY4" fmla="*/ 5143500 h 5149287"/>
              <a:gd name="connsiteX0" fmla="*/ 0 w 3425925"/>
              <a:gd name="connsiteY0" fmla="*/ 5143500 h 5149287"/>
              <a:gd name="connsiteX1" fmla="*/ 1177679 w 3425925"/>
              <a:gd name="connsiteY1" fmla="*/ 11575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25925"/>
              <a:gd name="connsiteY0" fmla="*/ 5143500 h 5149287"/>
              <a:gd name="connsiteX1" fmla="*/ 1183466 w 3425925"/>
              <a:gd name="connsiteY1" fmla="*/ 1 h 5149287"/>
              <a:gd name="connsiteX2" fmla="*/ 3425925 w 3425925"/>
              <a:gd name="connsiteY2" fmla="*/ 0 h 5149287"/>
              <a:gd name="connsiteX3" fmla="*/ 3423077 w 3425925"/>
              <a:gd name="connsiteY3" fmla="*/ 5149287 h 5149287"/>
              <a:gd name="connsiteX4" fmla="*/ 0 w 3425925"/>
              <a:gd name="connsiteY4" fmla="*/ 5143500 h 5149287"/>
              <a:gd name="connsiteX0" fmla="*/ 0 w 3460649"/>
              <a:gd name="connsiteY0" fmla="*/ 5143500 h 5149287"/>
              <a:gd name="connsiteX1" fmla="*/ 1183466 w 3460649"/>
              <a:gd name="connsiteY1" fmla="*/ 1 h 5149287"/>
              <a:gd name="connsiteX2" fmla="*/ 3460649 w 3460649"/>
              <a:gd name="connsiteY2" fmla="*/ 0 h 5149287"/>
              <a:gd name="connsiteX3" fmla="*/ 3423077 w 3460649"/>
              <a:gd name="connsiteY3" fmla="*/ 5149287 h 5149287"/>
              <a:gd name="connsiteX4" fmla="*/ 0 w 3460649"/>
              <a:gd name="connsiteY4" fmla="*/ 5143500 h 5149287"/>
              <a:gd name="connsiteX0" fmla="*/ 0 w 3469436"/>
              <a:gd name="connsiteY0" fmla="*/ 5143500 h 5155075"/>
              <a:gd name="connsiteX1" fmla="*/ 1183466 w 3469436"/>
              <a:gd name="connsiteY1" fmla="*/ 1 h 5155075"/>
              <a:gd name="connsiteX2" fmla="*/ 3460649 w 3469436"/>
              <a:gd name="connsiteY2" fmla="*/ 0 h 5155075"/>
              <a:gd name="connsiteX3" fmla="*/ 3469376 w 3469436"/>
              <a:gd name="connsiteY3" fmla="*/ 5155075 h 5155075"/>
              <a:gd name="connsiteX4" fmla="*/ 0 w 3469436"/>
              <a:gd name="connsiteY4" fmla="*/ 5143500 h 515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9436" h="5155075">
                <a:moveTo>
                  <a:pt x="0" y="5143500"/>
                </a:moveTo>
                <a:lnTo>
                  <a:pt x="1183466" y="1"/>
                </a:lnTo>
                <a:lnTo>
                  <a:pt x="3460649" y="0"/>
                </a:lnTo>
                <a:cubicBezTo>
                  <a:pt x="3459700" y="1716429"/>
                  <a:pt x="3470325" y="3438646"/>
                  <a:pt x="3469376" y="5155075"/>
                </a:cubicBezTo>
                <a:lnTo>
                  <a:pt x="0" y="5143500"/>
                </a:lnTo>
                <a:close/>
              </a:path>
            </a:pathLst>
          </a:custGeo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2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53E6F-F562-4865-866C-DA32BD244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144050" cy="288845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52901-F037-4335-90F2-449535D19421}" type="datetime1">
              <a:rPr lang="en-GB" smtClean="0"/>
              <a:t>01/04/2024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26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9E27-7CDD-4911-B193-EF1903B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19B5-91E3-4F4C-A589-6C6C950D6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4144050" cy="288845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F488-B9A6-4E2A-A2EC-51E6AA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A0A7-EE55-43F8-B9FF-48474BF01C62}" type="datetime1">
              <a:rPr lang="en-GB" smtClean="0"/>
              <a:t>01/04/2024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270F-0A31-4F75-86AC-E8F4F8D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94246-1144-49DF-80C6-487F327D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E1CF8-1877-4310-8670-A269E8016C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24EC5BB-E888-4D27-BEC1-966A6DA6EA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29600" y="1369219"/>
            <a:ext cx="4143600" cy="288845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954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C7EFF-4B85-47B4-9AEE-BAC2AEA4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E355A-FC37-40C1-881B-11D9A87A1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800" y="1369219"/>
            <a:ext cx="8402400" cy="2894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C79F3-7BFD-4B2B-9937-D0CB01C01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0800" y="436109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D2579E-D2B3-420A-972D-0CF396453095}" type="datetime1">
              <a:rPr lang="en-GB" smtClean="0"/>
              <a:pPr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0D257-02C6-4B88-B728-A31860AD3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800" y="436109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1B7CE-A778-4036-BB74-3EFF1FE74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627" y="4771676"/>
            <a:ext cx="54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0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74" r:id="rId2"/>
    <p:sldLayoutId id="2147483670" r:id="rId3"/>
    <p:sldLayoutId id="2147483669" r:id="rId4"/>
    <p:sldLayoutId id="2147483672" r:id="rId5"/>
    <p:sldLayoutId id="2147483671" r:id="rId6"/>
    <p:sldLayoutId id="2147483673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 baseline="0">
          <a:solidFill>
            <a:schemeClr val="tx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85000"/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C7EFF-4B85-47B4-9AEE-BAC2AEA4E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273844"/>
            <a:ext cx="84024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E355A-FC37-40C1-881B-11D9A87A1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800" y="1369219"/>
            <a:ext cx="8402400" cy="2894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C79F3-7BFD-4B2B-9937-D0CB01C01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0800" y="436109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D2579E-D2B3-420A-972D-0CF396453095}" type="datetime1">
              <a:rPr lang="en-GB" smtClean="0"/>
              <a:pPr/>
              <a:t>01/04/2024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0D257-02C6-4B88-B728-A31860AD3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5800" y="436109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1B7CE-A778-4036-BB74-3EFF1FE74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21627" y="4771676"/>
            <a:ext cx="540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E1CF8-1877-4310-8670-A269E8016C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21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6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 cap="all" baseline="0">
          <a:solidFill>
            <a:schemeClr val="tx1"/>
          </a:solidFill>
          <a:latin typeface="Arial Black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85000"/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85000"/>
        <a:buFont typeface="Wingdings" panose="05000000000000000000" pitchFamily="2" charset="2"/>
        <a:buChar char="Ø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j.K.Merrett@bristol.ac.uk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Relationship Id="rId22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lib-research-support@bristol.ac.uk" TargetMode="External"/><Relationship Id="rId2" Type="http://schemas.openxmlformats.org/officeDocument/2006/relationships/hyperlink" Target="mailto:j.k.merrett@bristol.ac.uk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neil.jacobs@bristol.ac.uk" TargetMode="External"/><Relationship Id="rId4" Type="http://schemas.openxmlformats.org/officeDocument/2006/relationships/hyperlink" Target="mailto:marcus.munafo@bristol.ac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A61C6-C4AE-4507-6C4B-7ECAF0146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23" y="1033623"/>
            <a:ext cx="5259600" cy="593470"/>
          </a:xfrm>
        </p:spPr>
        <p:txBody>
          <a:bodyPr/>
          <a:lstStyle/>
          <a:p>
            <a:r>
              <a:rPr lang="en-US" dirty="0"/>
              <a:t>Open Science in the UK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69366-0235-35AD-EFC3-2BD2D257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288" y="1633815"/>
            <a:ext cx="5586247" cy="226583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3800" dirty="0"/>
              <a:t>Practices and policies at the University of Bristol, and an introduction to the </a:t>
            </a:r>
            <a:r>
              <a:rPr lang="en-US" sz="3800" dirty="0">
                <a:solidFill>
                  <a:srgbClr val="13A89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Reproducibility Network</a:t>
            </a:r>
          </a:p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sz="2900" dirty="0"/>
              <a:t>Dr Kirsty Merrett, Research Support Librarian, </a:t>
            </a:r>
            <a:br>
              <a:rPr lang="en-US" sz="2900" dirty="0"/>
            </a:br>
            <a:r>
              <a:rPr lang="en-US" sz="2900" dirty="0"/>
              <a:t>University of Bristol</a:t>
            </a:r>
          </a:p>
          <a:p>
            <a:pPr>
              <a:lnSpc>
                <a:spcPct val="120000"/>
              </a:lnSpc>
            </a:pPr>
            <a:r>
              <a:rPr lang="en-US" sz="29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j.k.merrett@bristol.ac.uk</a:t>
            </a:r>
            <a:endParaRPr lang="en-GB" sz="2900" dirty="0"/>
          </a:p>
        </p:txBody>
      </p:sp>
      <p:pic>
        <p:nvPicPr>
          <p:cNvPr id="1026" name="Picture 2" descr="UK Reproducibility Network">
            <a:extLst>
              <a:ext uri="{FF2B5EF4-FFF2-40B4-BE49-F238E27FC236}">
                <a16:creationId xmlns:a16="http://schemas.microsoft.com/office/drawing/2014/main" id="{DF362631-64CB-9B4F-0658-06FC3484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95" y="355988"/>
            <a:ext cx="1631060" cy="59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78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K Reproducibility Network">
            <a:extLst>
              <a:ext uri="{FF2B5EF4-FFF2-40B4-BE49-F238E27FC236}">
                <a16:creationId xmlns:a16="http://schemas.microsoft.com/office/drawing/2014/main" id="{8342E08E-890D-163A-1FA4-925385FAE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9957" y="1515077"/>
            <a:ext cx="4864086" cy="1769824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487166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5D26A-4EF6-4D70-34AD-35572A49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UKRN </a:t>
            </a:r>
            <a:r>
              <a:rPr lang="en-US">
                <a:solidFill>
                  <a:srgbClr val="13A89E"/>
                </a:solidFill>
              </a:rPr>
              <a:t>Vision</a:t>
            </a:r>
            <a:r>
              <a:rPr lang="en-US"/>
              <a:t> &amp; </a:t>
            </a:r>
            <a:r>
              <a:rPr lang="en-US">
                <a:solidFill>
                  <a:srgbClr val="4E4F86"/>
                </a:solidFill>
              </a:rPr>
              <a:t>Purpose</a:t>
            </a:r>
            <a:endParaRPr lang="en-GB">
              <a:solidFill>
                <a:srgbClr val="4E4F8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458E6-6E87-37F9-A24F-338E88699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00" y="1268016"/>
            <a:ext cx="7886700" cy="35004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dirty="0">
                <a:solidFill>
                  <a:srgbClr val="13A89E"/>
                </a:solidFill>
              </a:rPr>
              <a:t>For the UK research system to be outstanding in conducting and promoting rigorous and transparent research.</a:t>
            </a:r>
          </a:p>
          <a:p>
            <a:pPr marL="0" indent="0">
              <a:lnSpc>
                <a:spcPct val="130000"/>
              </a:lnSpc>
              <a:buNone/>
            </a:pPr>
            <a:endParaRPr lang="en-US" dirty="0">
              <a:solidFill>
                <a:srgbClr val="4E4F86"/>
              </a:solidFill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dirty="0">
                <a:solidFill>
                  <a:srgbClr val="4E4F86"/>
                </a:solidFill>
              </a:rPr>
              <a:t>The purpose of the UK Reproducibility Network (UKRN) is to enable researchers, institutions, and other stakeholders working in the UK to </a:t>
            </a:r>
            <a:r>
              <a:rPr lang="en-US" b="1" dirty="0">
                <a:solidFill>
                  <a:srgbClr val="4E4F86"/>
                </a:solidFill>
              </a:rPr>
              <a:t>collaborate</a:t>
            </a:r>
            <a:r>
              <a:rPr lang="en-US" dirty="0">
                <a:solidFill>
                  <a:srgbClr val="4E4F86"/>
                </a:solidFill>
              </a:rPr>
              <a:t>, so they are better able to conduct and promote rigorous, reproducible, and transparent research.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dirty="0">
                <a:solidFill>
                  <a:srgbClr val="4E4F86"/>
                </a:solidFill>
              </a:rPr>
              <a:t>This includes: identifying the factors that affect research </a:t>
            </a:r>
            <a:r>
              <a:rPr lang="en-US" dirty="0" err="1">
                <a:solidFill>
                  <a:srgbClr val="4E4F86"/>
                </a:solidFill>
              </a:rPr>
              <a:t>rigour</a:t>
            </a:r>
            <a:r>
              <a:rPr lang="en-US" dirty="0">
                <a:solidFill>
                  <a:srgbClr val="4E4F86"/>
                </a:solidFill>
              </a:rPr>
              <a:t> and transparency; identifying, sharing, and integrating effective practice; supporting a culture of continual improvement; providing training and support; coordinating action; supporting inter- and trans-disciplinary research; influencing actors across the research system; and offering constructive challenge.</a:t>
            </a:r>
            <a:endParaRPr lang="en-GB" dirty="0">
              <a:solidFill>
                <a:srgbClr val="4E4F86"/>
              </a:solidFill>
            </a:endParaRPr>
          </a:p>
        </p:txBody>
      </p:sp>
      <p:pic>
        <p:nvPicPr>
          <p:cNvPr id="2050" name="Picture 2" descr="UK Reproducibility Network">
            <a:extLst>
              <a:ext uri="{FF2B5EF4-FFF2-40B4-BE49-F238E27FC236}">
                <a16:creationId xmlns:a16="http://schemas.microsoft.com/office/drawing/2014/main" id="{B107A3B9-C756-3AD1-71F3-40D39B21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27" y="273844"/>
            <a:ext cx="1976439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55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E1AD-CA4F-B32D-592A-BFC7794CC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UKRN Local Networks and Institutional Members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2CE51-C3B5-1E41-DD5F-35D4B89C0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3224085"/>
            <a:ext cx="3941001" cy="1088745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6600" dirty="0">
                <a:solidFill>
                  <a:srgbClr val="4E4F86"/>
                </a:solidFill>
              </a:rPr>
              <a:t>36</a:t>
            </a:r>
            <a:r>
              <a:rPr lang="en-US" dirty="0">
                <a:solidFill>
                  <a:srgbClr val="4E4F86"/>
                </a:solidFill>
              </a:rPr>
              <a:t> </a:t>
            </a:r>
            <a:r>
              <a:rPr lang="en-US" sz="2700" dirty="0">
                <a:solidFill>
                  <a:srgbClr val="4E4F86"/>
                </a:solidFill>
              </a:rPr>
              <a:t>Institutional Members</a:t>
            </a:r>
          </a:p>
          <a:p>
            <a:pPr marL="0" indent="0">
              <a:buNone/>
            </a:pPr>
            <a:endParaRPr lang="en-GB" dirty="0"/>
          </a:p>
        </p:txBody>
      </p:sp>
      <mc:AlternateContent xmlns:mc="http://schemas.openxmlformats.org/markup-compatibility/2006">
        <mc:Choice xmlns:cx6="http://schemas.microsoft.com/office/drawing/2016/5/12/chartex" xmlns="" Requires="cx6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9C093B61-1465-9978-502E-CF58054DFED9}"/>
                  </a:ext>
                </a:extLst>
              </p:cNvPr>
              <p:cNvGraphicFramePr/>
              <p:nvPr/>
            </p:nvGraphicFramePr>
            <p:xfrm>
              <a:off x="1710559" y="182571"/>
              <a:ext cx="6149361" cy="477835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9C093B61-1465-9978-502E-CF58054DFE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10559" y="182571"/>
                <a:ext cx="6149361" cy="477835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FAA6B55-B8A5-AF13-CE9A-ECA79CBF97C8}"/>
              </a:ext>
            </a:extLst>
          </p:cNvPr>
          <p:cNvSpPr txBox="1">
            <a:spLocks/>
          </p:cNvSpPr>
          <p:nvPr/>
        </p:nvSpPr>
        <p:spPr>
          <a:xfrm>
            <a:off x="5123657" y="1577577"/>
            <a:ext cx="3886200" cy="99417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0">
                <a:solidFill>
                  <a:srgbClr val="13A89E"/>
                </a:solidFill>
              </a:rPr>
              <a:t>75</a:t>
            </a:r>
            <a:r>
              <a:rPr lang="en-US" sz="2100">
                <a:solidFill>
                  <a:srgbClr val="13A89E"/>
                </a:solidFill>
              </a:rPr>
              <a:t> </a:t>
            </a:r>
            <a:r>
              <a:rPr lang="en-US" sz="2700">
                <a:solidFill>
                  <a:srgbClr val="13A89E"/>
                </a:solidFill>
              </a:rPr>
              <a:t>Local Networks</a:t>
            </a:r>
          </a:p>
        </p:txBody>
      </p:sp>
    </p:spTree>
    <p:extLst>
      <p:ext uri="{BB962C8B-B14F-4D97-AF65-F5344CB8AC3E}">
        <p14:creationId xmlns:p14="http://schemas.microsoft.com/office/powerpoint/2010/main" val="421254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42A3A-10CE-F015-8D03-0B02C21E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Projects: diverse funding models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79CE8-E818-7FD6-5D8D-E42A4DD64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0893" y="1177405"/>
            <a:ext cx="3886200" cy="57596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13A89E"/>
                </a:solidFill>
              </a:rPr>
              <a:t>Collaborative Funding</a:t>
            </a:r>
            <a:endParaRPr lang="en-GB">
              <a:solidFill>
                <a:srgbClr val="13A89E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9D3995-EC21-CE11-0B7C-E75ABCF46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41" y="1385858"/>
            <a:ext cx="931500" cy="9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8D9317-83C0-02D5-9D5F-D131555A5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27" y="1457366"/>
            <a:ext cx="931500" cy="9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F9AED80-2440-F15E-FC1A-3424B81F4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43" y="1418247"/>
            <a:ext cx="931500" cy="9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CL logo">
            <a:extLst>
              <a:ext uri="{FF2B5EF4-FFF2-40B4-BE49-F238E27FC236}">
                <a16:creationId xmlns:a16="http://schemas.microsoft.com/office/drawing/2014/main" id="{2FBEA247-9AC5-0F20-EEE5-BEFA5E1D4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688" y="1418247"/>
            <a:ext cx="931500" cy="9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ty of bristol logo">
            <a:extLst>
              <a:ext uri="{FF2B5EF4-FFF2-40B4-BE49-F238E27FC236}">
                <a16:creationId xmlns:a16="http://schemas.microsoft.com/office/drawing/2014/main" id="{727DA492-E4AC-7F12-A406-2316AEF9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678" y="2031550"/>
            <a:ext cx="931500" cy="9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F94FAB0-1743-95A4-B266-C68754C67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6127" y="2317357"/>
            <a:ext cx="931500" cy="31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2E1D325-635F-8498-5272-A0C6D0CC8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2907" y="2304623"/>
            <a:ext cx="931500" cy="33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nchester university logo">
            <a:extLst>
              <a:ext uri="{FF2B5EF4-FFF2-40B4-BE49-F238E27FC236}">
                <a16:creationId xmlns:a16="http://schemas.microsoft.com/office/drawing/2014/main" id="{55CC8930-E014-8EE9-8A18-EBE6C5D65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9" b="22955"/>
          <a:stretch/>
        </p:blipFill>
        <p:spPr bwMode="auto">
          <a:xfrm>
            <a:off x="7819688" y="2240679"/>
            <a:ext cx="931500" cy="4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B7BD2F01-88C8-8B9C-787D-664CC5D98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1" b="25135"/>
          <a:stretch/>
        </p:blipFill>
        <p:spPr bwMode="auto">
          <a:xfrm>
            <a:off x="3963243" y="2801060"/>
            <a:ext cx="931500" cy="39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E0D4099A-6857-0C52-DAB8-1C2D66D86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0" b="29248"/>
          <a:stretch/>
        </p:blipFill>
        <p:spPr bwMode="auto">
          <a:xfrm>
            <a:off x="5266127" y="2825885"/>
            <a:ext cx="931500" cy="31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C6D737A0-6DC5-8CB3-62A6-811875D58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07" y="2532203"/>
            <a:ext cx="931500" cy="9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DCD86D7C-D846-1E3D-6A37-D038D500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85" y="2506117"/>
            <a:ext cx="931500" cy="9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F29C8F85-F9D1-847F-0A58-DD1D54600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9678" y="3323187"/>
            <a:ext cx="931500" cy="4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698E412-BEB5-732A-E801-210AAE886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1189057"/>
            <a:ext cx="2516232" cy="57596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4E4F86"/>
                </a:solidFill>
              </a:rPr>
              <a:t>Traditional Funding</a:t>
            </a:r>
            <a:endParaRPr lang="en-GB">
              <a:solidFill>
                <a:srgbClr val="4E4F86"/>
              </a:solidFill>
            </a:endParaRPr>
          </a:p>
        </p:txBody>
      </p:sp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C29F08F-9A2D-6488-B55B-8CF4C917861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5" y="1966189"/>
            <a:ext cx="1554895" cy="448793"/>
          </a:xfrm>
          <a:prstGeom prst="rect">
            <a:avLst/>
          </a:prstGeom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7AA6DDE0-C370-6902-F2C2-DBD8689D696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8" y="2516185"/>
            <a:ext cx="1546427" cy="393368"/>
          </a:xfrm>
          <a:prstGeom prst="rect">
            <a:avLst/>
          </a:prstGeom>
        </p:spPr>
      </p:pic>
      <p:pic>
        <p:nvPicPr>
          <p:cNvPr id="13" name="Picture 12" descr="A orange and black square with blue letters&#10;&#10;Description automatically generated">
            <a:extLst>
              <a:ext uri="{FF2B5EF4-FFF2-40B4-BE49-F238E27FC236}">
                <a16:creationId xmlns:a16="http://schemas.microsoft.com/office/drawing/2014/main" id="{6C6FDCFC-3A86-4BD0-5A3D-522ACB846BB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7" y="3105176"/>
            <a:ext cx="1239108" cy="393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573FEA-5F8A-247E-075A-B22A163729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0356" y="3153674"/>
            <a:ext cx="931500" cy="931500"/>
          </a:xfrm>
          <a:prstGeom prst="rect">
            <a:avLst/>
          </a:prstGeom>
        </p:spPr>
      </p:pic>
      <p:pic>
        <p:nvPicPr>
          <p:cNvPr id="1052" name="Picture 28" descr="royal veterinary college">
            <a:extLst>
              <a:ext uri="{FF2B5EF4-FFF2-40B4-BE49-F238E27FC236}">
                <a16:creationId xmlns:a16="http://schemas.microsoft.com/office/drawing/2014/main" id="{CCBAD145-2BAB-35D8-35D4-1C4936D5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200" y="3093461"/>
            <a:ext cx="931500" cy="9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FCFF76-9857-A6B1-80B0-EC996066A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0361" y="4384232"/>
            <a:ext cx="931500" cy="931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4C9482-8E15-C9AA-582D-B595DF0B47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70441" y="4405493"/>
            <a:ext cx="931500" cy="931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CFD4C6-0C65-C7E0-FB50-F7D9F6E54D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50200" y="3830393"/>
            <a:ext cx="931500" cy="931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B24D85-2FEA-7DD8-9DDD-1080A5C72A6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210356" y="3840278"/>
            <a:ext cx="931500" cy="931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F4C7D0-168C-2E43-15F2-6EF7B1296D8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0079" t="35284" r="9468" b="36126"/>
          <a:stretch/>
        </p:blipFill>
        <p:spPr>
          <a:xfrm>
            <a:off x="6490280" y="4140524"/>
            <a:ext cx="931500" cy="331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C2D99C-EEDF-785D-7C44-A9A4D320A2D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45503" y="3800170"/>
            <a:ext cx="931500" cy="93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5BA9CC-482D-AF25-1272-A24DA092950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19551" y="3091696"/>
            <a:ext cx="931500" cy="93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8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769229-662C-1F80-E005-833E09B0B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134471"/>
            <a:ext cx="9144000" cy="50090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1939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F295DF-EDE1-0004-2BD2-17045F5FB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9996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939508-FAF1-1DE5-3903-AA9F68A7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9355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62589-6954-8830-A6BD-982DE29AE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937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14954-FF47-3275-5D2E-22C19B35B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950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11C0A-0E92-4A2A-9651-7EA84320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6659534" cy="994172"/>
          </a:xfrm>
        </p:spPr>
        <p:txBody>
          <a:bodyPr/>
          <a:lstStyle/>
          <a:p>
            <a:r>
              <a:rPr lang="en-US"/>
              <a:t>Active global community</a:t>
            </a:r>
            <a:endParaRPr lang="en-GB"/>
          </a:p>
        </p:txBody>
      </p:sp>
      <mc:AlternateContent xmlns:mc="http://schemas.openxmlformats.org/markup-compatibility/2006">
        <mc:Choice xmlns:cx6="http://schemas.microsoft.com/office/drawing/2016/5/12/chartex" xmlns="" Requires="cx6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F1EBA122-109E-DB39-5785-D9AB9E16C68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58525312"/>
                  </p:ext>
                </p:extLst>
              </p:nvPr>
            </p:nvGraphicFramePr>
            <p:xfrm>
              <a:off x="409903" y="788274"/>
              <a:ext cx="7656130" cy="521838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F1EBA122-109E-DB39-5785-D9AB9E16C6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9903" y="788274"/>
                <a:ext cx="7656130" cy="52183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860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F6CEC-64C0-668B-87D5-31122DC2A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9" y="79211"/>
            <a:ext cx="8672347" cy="994172"/>
          </a:xfrm>
        </p:spPr>
        <p:txBody>
          <a:bodyPr/>
          <a:lstStyle/>
          <a:p>
            <a:r>
              <a:rPr lang="en-GB" dirty="0"/>
              <a:t>Open Research at Bristol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05614-FDF7-0150-B138-F2FAB985A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094" y="1672237"/>
            <a:ext cx="5661211" cy="2180345"/>
          </a:xfrm>
        </p:spPr>
        <p:txBody>
          <a:bodyPr>
            <a:normAutofit/>
          </a:bodyPr>
          <a:lstStyle/>
          <a:p>
            <a:r>
              <a:rPr lang="en-GB" dirty="0"/>
              <a:t>Library Research Support at Bristol</a:t>
            </a:r>
          </a:p>
          <a:p>
            <a:r>
              <a:rPr lang="en-GB" dirty="0"/>
              <a:t>Bristol’s Open Research policy </a:t>
            </a:r>
            <a:br>
              <a:rPr lang="en-GB" dirty="0"/>
            </a:br>
            <a:r>
              <a:rPr lang="en-GB" dirty="0"/>
              <a:t>– a different approach</a:t>
            </a:r>
          </a:p>
          <a:p>
            <a:r>
              <a:rPr lang="en-GB" dirty="0"/>
              <a:t>UK Reproducibility Network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 descr="A neon sign with a red and blue text">
            <a:extLst>
              <a:ext uri="{FF2B5EF4-FFF2-40B4-BE49-F238E27FC236}">
                <a16:creationId xmlns:a16="http://schemas.microsoft.com/office/drawing/2014/main" id="{380966C3-4502-8EC7-81F8-40985981D2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7749" y="-22102"/>
            <a:ext cx="2586251" cy="516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5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s forming circle">
            <a:extLst>
              <a:ext uri="{FF2B5EF4-FFF2-40B4-BE49-F238E27FC236}">
                <a16:creationId xmlns:a16="http://schemas.microsoft.com/office/drawing/2014/main" id="{C02FE18A-23A8-6D2E-3A69-B9A5648348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427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4E627-0AEC-F9E7-A174-66FE28B79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F61B5-63C0-6639-5DF5-C60170D808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369219"/>
            <a:ext cx="8131026" cy="2888456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Dr Kirsty Merrett</a:t>
            </a:r>
          </a:p>
          <a:p>
            <a:pPr lvl="1"/>
            <a:r>
              <a:rPr lang="en-GB" dirty="0"/>
              <a:t>Research Support Librarian, Research Data Management </a:t>
            </a:r>
            <a:r>
              <a:rPr lang="en-GB"/>
              <a:t>&amp; </a:t>
            </a:r>
            <a:br>
              <a:rPr lang="en-GB"/>
            </a:br>
            <a:r>
              <a:rPr lang="en-GB"/>
              <a:t>UKRN </a:t>
            </a:r>
            <a:r>
              <a:rPr lang="en-GB" dirty="0"/>
              <a:t>Open </a:t>
            </a:r>
            <a:r>
              <a:rPr lang="en-GB"/>
              <a:t>Research Programme</a:t>
            </a:r>
            <a:r>
              <a:rPr lang="en-GB" dirty="0"/>
              <a:t/>
            </a:r>
            <a:br>
              <a:rPr lang="en-GB" dirty="0"/>
            </a:br>
            <a:r>
              <a:rPr lang="en-GB" dirty="0">
                <a:hlinkClick r:id="rId2"/>
              </a:rPr>
              <a:t>j.k.merrett@bristol.ac.uk</a:t>
            </a:r>
            <a:r>
              <a:rPr lang="en-GB" dirty="0"/>
              <a:t> or </a:t>
            </a:r>
            <a:r>
              <a:rPr lang="en-GB" dirty="0">
                <a:hlinkClick r:id="rId3"/>
              </a:rPr>
              <a:t>lib-research-support@bristol.ac.uk</a:t>
            </a:r>
            <a:endParaRPr lang="en-GB" dirty="0"/>
          </a:p>
          <a:p>
            <a:pPr marL="342900" lvl="1" indent="0">
              <a:buNone/>
            </a:pPr>
            <a:endParaRPr lang="en-GB" dirty="0"/>
          </a:p>
          <a:p>
            <a:pPr algn="l"/>
            <a:r>
              <a:rPr lang="en-GB" dirty="0"/>
              <a:t>Professor Marcus </a:t>
            </a:r>
            <a:r>
              <a:rPr lang="en-GB" dirty="0" err="1"/>
              <a:t>Munafo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Associate Pro-Vice Chancellor for Research Culture at Bristol &amp; </a:t>
            </a:r>
            <a:br>
              <a:rPr lang="en-GB" dirty="0"/>
            </a:br>
            <a:r>
              <a:rPr lang="en-GB" dirty="0"/>
              <a:t>Chair of UK Reproducibility Network’s Supervisory Board  </a:t>
            </a:r>
            <a:br>
              <a:rPr lang="en-GB" dirty="0"/>
            </a:br>
            <a:r>
              <a:rPr lang="en-GB" dirty="0">
                <a:hlinkClick r:id="rId4"/>
              </a:rPr>
              <a:t>marcus.munafo@bristol.ac.uk</a:t>
            </a:r>
            <a:endParaRPr lang="en-GB" dirty="0"/>
          </a:p>
          <a:p>
            <a:pPr lvl="1"/>
            <a:endParaRPr lang="en-GB" b="1" i="0" u="sng" dirty="0">
              <a:solidFill>
                <a:srgbClr val="B01C2E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en-GB" dirty="0"/>
              <a:t>Dr Neil Jacobs</a:t>
            </a:r>
          </a:p>
          <a:p>
            <a:pPr lvl="1"/>
            <a:r>
              <a:rPr lang="en-GB" dirty="0"/>
              <a:t>Head of UK Reproducibility Network’s Open Research Programme </a:t>
            </a:r>
            <a:r>
              <a:rPr lang="en-GB" dirty="0">
                <a:hlinkClick r:id="rId5"/>
              </a:rPr>
              <a:t>neil.jacobs@bristol.ac.uk</a:t>
            </a: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27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F165C-EC93-3DDA-2632-1CF55386B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46" y="497897"/>
            <a:ext cx="4356847" cy="3800655"/>
          </a:xfrm>
          <a:prstGeom prst="rect">
            <a:avLst/>
          </a:prstGeom>
        </p:spPr>
      </p:pic>
      <p:pic>
        <p:nvPicPr>
          <p:cNvPr id="2" name="Picture 1" descr="A neon sign with a red and blue text">
            <a:extLst>
              <a:ext uri="{FF2B5EF4-FFF2-40B4-BE49-F238E27FC236}">
                <a16:creationId xmlns:a16="http://schemas.microsoft.com/office/drawing/2014/main" id="{6EA1C351-6B54-E7FB-482B-D7FED0BF7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7749" y="-22102"/>
            <a:ext cx="2586251" cy="5165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49713D-29D6-E105-ACB5-DAFB2D8E4942}"/>
              </a:ext>
            </a:extLst>
          </p:cNvPr>
          <p:cNvSpPr txBox="1"/>
          <p:nvPr/>
        </p:nvSpPr>
        <p:spPr>
          <a:xfrm>
            <a:off x="517711" y="4298552"/>
            <a:ext cx="46392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https://www.bristol.ac.uk/staff/researchers/open-research/</a:t>
            </a:r>
          </a:p>
        </p:txBody>
      </p:sp>
    </p:spTree>
    <p:extLst>
      <p:ext uri="{BB962C8B-B14F-4D97-AF65-F5344CB8AC3E}">
        <p14:creationId xmlns:p14="http://schemas.microsoft.com/office/powerpoint/2010/main" val="575551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88E2-AB5E-B9FB-D7AD-A825F5318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105756"/>
            <a:ext cx="8402400" cy="994172"/>
          </a:xfrm>
        </p:spPr>
        <p:txBody>
          <a:bodyPr/>
          <a:lstStyle/>
          <a:p>
            <a:r>
              <a:rPr lang="en-GB" dirty="0"/>
              <a:t>Library Research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B33DA-BCCD-EB61-E1A6-3AA028091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649" y="1369219"/>
            <a:ext cx="4386097" cy="2888456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Research Data Service</a:t>
            </a:r>
          </a:p>
          <a:p>
            <a:pPr lvl="1"/>
            <a:r>
              <a:rPr lang="en-GB" dirty="0"/>
              <a:t>Data Management Plans</a:t>
            </a:r>
          </a:p>
          <a:p>
            <a:pPr lvl="1"/>
            <a:r>
              <a:rPr lang="en-GB" dirty="0"/>
              <a:t>Data Storage advice</a:t>
            </a:r>
          </a:p>
          <a:p>
            <a:pPr lvl="1"/>
            <a:r>
              <a:rPr lang="en-GB" dirty="0"/>
              <a:t>Help plan research work packages to support data release</a:t>
            </a:r>
          </a:p>
          <a:p>
            <a:r>
              <a:rPr lang="en-GB" b="1" dirty="0"/>
              <a:t>Data.bris repository</a:t>
            </a:r>
          </a:p>
          <a:p>
            <a:pPr marL="342900" lvl="1" indent="0">
              <a:buNone/>
            </a:pPr>
            <a:r>
              <a:rPr lang="en-GB" dirty="0"/>
              <a:t>Data Sharing</a:t>
            </a:r>
          </a:p>
          <a:p>
            <a:pPr lvl="2"/>
            <a:r>
              <a:rPr lang="en-GB" dirty="0"/>
              <a:t>Open</a:t>
            </a:r>
          </a:p>
          <a:p>
            <a:pPr lvl="2"/>
            <a:r>
              <a:rPr lang="en-GB" dirty="0"/>
              <a:t>Processes for restricted/controlled </a:t>
            </a:r>
            <a:br>
              <a:rPr lang="en-GB" dirty="0"/>
            </a:br>
            <a:r>
              <a:rPr lang="en-GB" dirty="0"/>
              <a:t>data release</a:t>
            </a:r>
          </a:p>
          <a:p>
            <a:r>
              <a:rPr lang="en-GB" b="1" dirty="0"/>
              <a:t>Disclosure Risk Assessment</a:t>
            </a:r>
          </a:p>
          <a:p>
            <a:r>
              <a:rPr lang="en-GB" b="1" dirty="0"/>
              <a:t>Consent for data sharing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07203-0360-0CC4-3244-F1C959C08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4850" y="1369219"/>
            <a:ext cx="4629150" cy="3364146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Open Access Team</a:t>
            </a:r>
          </a:p>
          <a:p>
            <a:r>
              <a:rPr lang="en-GB" dirty="0"/>
              <a:t>Gold Open Access APC funds e.g. </a:t>
            </a:r>
            <a:br>
              <a:rPr lang="en-GB" dirty="0"/>
            </a:br>
            <a:r>
              <a:rPr lang="en-GB" dirty="0"/>
              <a:t>UKRI and </a:t>
            </a:r>
            <a:r>
              <a:rPr lang="en-GB" dirty="0" err="1"/>
              <a:t>Wellcome</a:t>
            </a:r>
            <a:endParaRPr lang="en-GB" dirty="0"/>
          </a:p>
          <a:p>
            <a:r>
              <a:rPr lang="en-GB" dirty="0"/>
              <a:t>Scholarly works policy</a:t>
            </a:r>
          </a:p>
          <a:p>
            <a:endParaRPr lang="en-GB" sz="900" dirty="0"/>
          </a:p>
          <a:p>
            <a:pPr marL="342900" lvl="1" indent="0">
              <a:buNone/>
            </a:pPr>
            <a:r>
              <a:rPr lang="en-US" i="1" dirty="0"/>
              <a:t>‘For the purpose of open access, the author(s) has applied a Creative Commons Attribution (CC BY) </a:t>
            </a:r>
            <a:r>
              <a:rPr lang="en-US" i="1" dirty="0" err="1"/>
              <a:t>licence</a:t>
            </a:r>
            <a:r>
              <a:rPr lang="en-US" i="1" dirty="0"/>
              <a:t> to any Author Accepted Manuscript version arising from this submission.’</a:t>
            </a:r>
          </a:p>
          <a:p>
            <a:pPr marL="342900" lvl="1" indent="0">
              <a:buNone/>
            </a:pPr>
            <a:endParaRPr lang="en-GB" sz="900" dirty="0"/>
          </a:p>
          <a:p>
            <a:r>
              <a:rPr lang="en-GB" b="1" dirty="0"/>
              <a:t>Open Access Advocacy role</a:t>
            </a:r>
          </a:p>
          <a:p>
            <a:r>
              <a:rPr lang="en-GB" b="1" dirty="0"/>
              <a:t>Open Research Community Manager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847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sign with white text&#10;&#10;Description automatically generated">
            <a:extLst>
              <a:ext uri="{FF2B5EF4-FFF2-40B4-BE49-F238E27FC236}">
                <a16:creationId xmlns:a16="http://schemas.microsoft.com/office/drawing/2014/main" id="{8E36E0B1-725D-82AD-3605-3DBAA00CFD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94" y="403412"/>
            <a:ext cx="5755811" cy="3832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E30753-E878-6E8E-5F1D-C52D5E4CDCF7}"/>
              </a:ext>
            </a:extLst>
          </p:cNvPr>
          <p:cNvSpPr txBox="1"/>
          <p:nvPr/>
        </p:nvSpPr>
        <p:spPr>
          <a:xfrm>
            <a:off x="5423461" y="4235823"/>
            <a:ext cx="2097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Policies by Nick </a:t>
            </a:r>
            <a:r>
              <a:rPr lang="en-US" sz="800" dirty="0" err="1"/>
              <a:t>Youngson</a:t>
            </a:r>
            <a:r>
              <a:rPr lang="en-US" sz="800" dirty="0"/>
              <a:t> CC BY-SA 3.0 http://pix4free.org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919193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A1AC-56DA-9CF5-0CCB-5C79CC100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Old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56B86-349A-FF5F-A8E6-29C9826C0B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Wordy and boring</a:t>
            </a:r>
          </a:p>
          <a:p>
            <a:pPr lvl="1"/>
            <a:r>
              <a:rPr lang="en-GB" dirty="0"/>
              <a:t>(and nobody reads them)</a:t>
            </a:r>
          </a:p>
          <a:p>
            <a:r>
              <a:rPr lang="en-GB" dirty="0"/>
              <a:t>External drivers, nothing about research culture</a:t>
            </a:r>
          </a:p>
          <a:p>
            <a:r>
              <a:rPr lang="en-GB" dirty="0"/>
              <a:t>Long lead in from development to endorsement </a:t>
            </a:r>
          </a:p>
          <a:p>
            <a:r>
              <a:rPr lang="en-GB" dirty="0"/>
              <a:t>Not agile – can’t easily update to reflect new open research practices or policies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0BF58-5FBE-EE5D-41AA-AC8D92927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09" y="273844"/>
            <a:ext cx="2828486" cy="3983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14BFB7-5A5B-FA90-B955-09F44282D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652" y="1139483"/>
            <a:ext cx="2740764" cy="38779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71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4A1AC-56DA-9CF5-0CCB-5C79CC100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56B86-349A-FF5F-A8E6-29C9826C0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2945" y="1262145"/>
            <a:ext cx="4080256" cy="2888456"/>
          </a:xfrm>
        </p:spPr>
        <p:txBody>
          <a:bodyPr>
            <a:normAutofit/>
          </a:bodyPr>
          <a:lstStyle/>
          <a:p>
            <a:r>
              <a:rPr lang="en-GB" sz="1900" dirty="0"/>
              <a:t>Change of tone </a:t>
            </a:r>
          </a:p>
          <a:p>
            <a:pPr lvl="1"/>
            <a:r>
              <a:rPr lang="en-GB" sz="1700" dirty="0"/>
              <a:t>Mission statement front and centre</a:t>
            </a:r>
          </a:p>
          <a:p>
            <a:pPr lvl="1"/>
            <a:r>
              <a:rPr lang="en-GB" sz="1700" dirty="0"/>
              <a:t>Open and transparent research culture as central principle</a:t>
            </a:r>
          </a:p>
          <a:p>
            <a:pPr lvl="1"/>
            <a:r>
              <a:rPr lang="en-GB" sz="1700" dirty="0"/>
              <a:t>Modular</a:t>
            </a:r>
          </a:p>
          <a:p>
            <a:pPr lvl="1"/>
            <a:r>
              <a:rPr lang="en-GB" sz="1700" dirty="0"/>
              <a:t>Agile</a:t>
            </a:r>
          </a:p>
          <a:p>
            <a:pPr lvl="1"/>
            <a:r>
              <a:rPr lang="en-GB" sz="1700" dirty="0"/>
              <a:t>Sub polices are practical</a:t>
            </a:r>
            <a:br>
              <a:rPr lang="en-GB" sz="1700" dirty="0"/>
            </a:br>
            <a:r>
              <a:rPr lang="en-GB" sz="1700" dirty="0"/>
              <a:t>‘how to’ guides</a:t>
            </a:r>
          </a:p>
          <a:p>
            <a:r>
              <a:rPr lang="en-GB" sz="1900" dirty="0"/>
              <a:t>Linked to University website project</a:t>
            </a:r>
          </a:p>
          <a:p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50CB3E-FA39-DFC3-26D3-9C78FA0545A7}"/>
              </a:ext>
            </a:extLst>
          </p:cNvPr>
          <p:cNvSpPr txBox="1">
            <a:spLocks/>
          </p:cNvSpPr>
          <p:nvPr/>
        </p:nvSpPr>
        <p:spPr>
          <a:xfrm>
            <a:off x="370801" y="1362239"/>
            <a:ext cx="4080256" cy="2888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85000"/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85000"/>
              <a:buFont typeface="Wingdings" panose="05000000000000000000" pitchFamily="2" charset="2"/>
              <a:buChar char="Ø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2021 Research Support Team benchmark exercise</a:t>
            </a:r>
          </a:p>
          <a:p>
            <a:r>
              <a:rPr lang="en-GB" dirty="0"/>
              <a:t>Looked for </a:t>
            </a:r>
          </a:p>
          <a:p>
            <a:pPr lvl="1"/>
            <a:r>
              <a:rPr lang="en-GB" dirty="0"/>
              <a:t>Open Research statements</a:t>
            </a:r>
          </a:p>
          <a:p>
            <a:pPr lvl="1"/>
            <a:r>
              <a:rPr lang="en-GB" dirty="0"/>
              <a:t>Policies</a:t>
            </a:r>
          </a:p>
          <a:p>
            <a:r>
              <a:rPr lang="en-GB" dirty="0"/>
              <a:t>Who ‘owns’ these?</a:t>
            </a:r>
          </a:p>
          <a:p>
            <a:pPr lvl="1"/>
            <a:r>
              <a:rPr lang="en-GB" dirty="0"/>
              <a:t>Library?</a:t>
            </a:r>
          </a:p>
          <a:p>
            <a:pPr lvl="1"/>
            <a:r>
              <a:rPr lang="en-GB" dirty="0"/>
              <a:t>Research Office? </a:t>
            </a:r>
          </a:p>
          <a:p>
            <a:pPr lvl="1"/>
            <a:r>
              <a:rPr lang="en-GB" dirty="0"/>
              <a:t>Research Committee?</a:t>
            </a:r>
          </a:p>
          <a:p>
            <a:pPr lvl="1"/>
            <a:r>
              <a:rPr lang="en-GB" dirty="0"/>
              <a:t>University Senior Team?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06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C48797E-B462-C799-D46A-030A9AAD9BBD}"/>
              </a:ext>
            </a:extLst>
          </p:cNvPr>
          <p:cNvSpPr/>
          <p:nvPr/>
        </p:nvSpPr>
        <p:spPr>
          <a:xfrm>
            <a:off x="3287652" y="332528"/>
            <a:ext cx="2575072" cy="1571786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Open Research Policy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78A212-C2F3-BADA-5CA9-B3917F7A08DA}"/>
              </a:ext>
            </a:extLst>
          </p:cNvPr>
          <p:cNvSpPr/>
          <p:nvPr/>
        </p:nvSpPr>
        <p:spPr>
          <a:xfrm>
            <a:off x="229478" y="1904314"/>
            <a:ext cx="1851465" cy="1167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FAIR data: storage and sharing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1CEA563-74B2-4F87-357D-69FD028D8C5B}"/>
              </a:ext>
            </a:extLst>
          </p:cNvPr>
          <p:cNvSpPr/>
          <p:nvPr/>
        </p:nvSpPr>
        <p:spPr>
          <a:xfrm>
            <a:off x="2476499" y="1904314"/>
            <a:ext cx="1851465" cy="1167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Open access: publications and preprints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8C0890-BEFB-20C3-3364-252B51478755}"/>
              </a:ext>
            </a:extLst>
          </p:cNvPr>
          <p:cNvSpPr/>
          <p:nvPr/>
        </p:nvSpPr>
        <p:spPr>
          <a:xfrm>
            <a:off x="4728503" y="1904314"/>
            <a:ext cx="1861428" cy="1167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Open and FAIR code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E3AB37-FAFE-CD29-A2B2-EB550C1818B3}"/>
              </a:ext>
            </a:extLst>
          </p:cNvPr>
          <p:cNvSpPr/>
          <p:nvPr/>
        </p:nvSpPr>
        <p:spPr>
          <a:xfrm>
            <a:off x="7038529" y="1904314"/>
            <a:ext cx="1861429" cy="1167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Preregistration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02BA888-43DE-763F-D8A3-48D0AF2CAE94}"/>
              </a:ext>
            </a:extLst>
          </p:cNvPr>
          <p:cNvSpPr/>
          <p:nvPr/>
        </p:nvSpPr>
        <p:spPr>
          <a:xfrm>
            <a:off x="1206112" y="3247316"/>
            <a:ext cx="1851465" cy="1167619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Public and Patient Involvement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25C9BA-D228-A830-F7BA-1974E65D49B2}"/>
              </a:ext>
            </a:extLst>
          </p:cNvPr>
          <p:cNvSpPr/>
          <p:nvPr/>
        </p:nvSpPr>
        <p:spPr>
          <a:xfrm>
            <a:off x="3646267" y="3247316"/>
            <a:ext cx="1851465" cy="1167619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Coproduction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F04F84-8A97-97F8-24EB-46EE16948DF5}"/>
              </a:ext>
            </a:extLst>
          </p:cNvPr>
          <p:cNvSpPr/>
          <p:nvPr/>
        </p:nvSpPr>
        <p:spPr>
          <a:xfrm>
            <a:off x="6117778" y="3247315"/>
            <a:ext cx="1851465" cy="1167619"/>
          </a:xfrm>
          <a:prstGeom prst="ellipse">
            <a:avLst/>
          </a:prstGeom>
          <a:solidFill>
            <a:schemeClr val="accent1"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Citizen Science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7B0E4F-F7AF-AA62-8C6A-8C3B556CD9E8}"/>
              </a:ext>
            </a:extLst>
          </p:cNvPr>
          <p:cNvCxnSpPr>
            <a:cxnSpLocks/>
          </p:cNvCxnSpPr>
          <p:nvPr/>
        </p:nvCxnSpPr>
        <p:spPr>
          <a:xfrm flipH="1">
            <a:off x="1591475" y="1235487"/>
            <a:ext cx="1692989" cy="732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90AD85-9E05-A52B-3B65-57D9AC2CC262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487341" y="1695277"/>
            <a:ext cx="171876" cy="209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FAB06F-63A1-FB69-ED27-684779530B8B}"/>
              </a:ext>
            </a:extLst>
          </p:cNvPr>
          <p:cNvCxnSpPr>
            <a:cxnSpLocks/>
            <a:stCxn id="5" idx="3"/>
            <a:endCxn id="7" idx="0"/>
          </p:cNvCxnSpPr>
          <p:nvPr/>
        </p:nvCxnSpPr>
        <p:spPr>
          <a:xfrm flipH="1">
            <a:off x="3402232" y="1674131"/>
            <a:ext cx="262531" cy="2301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FE1E80-4C63-274E-89CE-135A84C162AC}"/>
              </a:ext>
            </a:extLst>
          </p:cNvPr>
          <p:cNvCxnSpPr>
            <a:cxnSpLocks/>
          </p:cNvCxnSpPr>
          <p:nvPr/>
        </p:nvCxnSpPr>
        <p:spPr>
          <a:xfrm>
            <a:off x="5862724" y="1235487"/>
            <a:ext cx="1773563" cy="732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749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EB62D2D-0EA4-637D-257E-C9CB54BAB8D4}"/>
              </a:ext>
            </a:extLst>
          </p:cNvPr>
          <p:cNvSpPr/>
          <p:nvPr/>
        </p:nvSpPr>
        <p:spPr>
          <a:xfrm>
            <a:off x="355600" y="746759"/>
            <a:ext cx="1851465" cy="1167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FAIR data: storage and sharing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7D2F57-013F-DBB4-71FF-F472FBBC0CB1}"/>
              </a:ext>
            </a:extLst>
          </p:cNvPr>
          <p:cNvSpPr/>
          <p:nvPr/>
        </p:nvSpPr>
        <p:spPr>
          <a:xfrm>
            <a:off x="355600" y="2723075"/>
            <a:ext cx="1851465" cy="1167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Open access: publications and preprints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E16116-64ED-64FF-21E0-B6633562CA9A}"/>
              </a:ext>
            </a:extLst>
          </p:cNvPr>
          <p:cNvSpPr/>
          <p:nvPr/>
        </p:nvSpPr>
        <p:spPr>
          <a:xfrm>
            <a:off x="6990470" y="2645313"/>
            <a:ext cx="1861429" cy="1167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Preregistration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004773-A250-B906-D76F-9C57BD7DE93F}"/>
              </a:ext>
            </a:extLst>
          </p:cNvPr>
          <p:cNvSpPr/>
          <p:nvPr/>
        </p:nvSpPr>
        <p:spPr>
          <a:xfrm>
            <a:off x="6990471" y="746759"/>
            <a:ext cx="1861428" cy="11676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Open and FAIR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8B6AB-42D4-1362-73CA-460B16649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107" y="156732"/>
            <a:ext cx="4467785" cy="459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54388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Bristol (Main URL)">
  <a:themeElements>
    <a:clrScheme name="University of Bristol">
      <a:dk1>
        <a:sysClr val="windowText" lastClr="000000"/>
      </a:dk1>
      <a:lt1>
        <a:sysClr val="window" lastClr="FFFFFF"/>
      </a:lt1>
      <a:dk2>
        <a:srgbClr val="AB1F2D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42F8F13-2998-DF4F-BD55-F97E0348F1D9}" vid="{F083564A-2207-4647-8BE4-8FD103A87836}"/>
    </a:ext>
  </a:extLst>
</a:theme>
</file>

<file path=ppt/theme/theme2.xml><?xml version="1.0" encoding="utf-8"?>
<a:theme xmlns:a="http://schemas.openxmlformats.org/drawingml/2006/main" name="University of Bristol (Custom URL)">
  <a:themeElements>
    <a:clrScheme name="University of Bristol">
      <a:dk1>
        <a:sysClr val="windowText" lastClr="000000"/>
      </a:dk1>
      <a:lt1>
        <a:sysClr val="window" lastClr="FFFFFF"/>
      </a:lt1>
      <a:dk2>
        <a:srgbClr val="AB1F2D"/>
      </a:dk2>
      <a:lt2>
        <a:srgbClr val="E3E6E5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563C1"/>
      </a:hlink>
      <a:folHlink>
        <a:srgbClr val="954F72"/>
      </a:folHlink>
    </a:clrScheme>
    <a:fontScheme name="University of Bristol">
      <a:majorFont>
        <a:latin typeface="Sanchez Regular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42F8F13-2998-DF4F-BD55-F97E0348F1D9}" vid="{2CA93492-6BF1-6943-AC27-762D379CC7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b9d0e4-5370-4cfb-9e4e-bdf6de379f60" xsi:nil="true"/>
    <lcf76f155ced4ddcb4097134ff3c332f xmlns="73a3add5-6b09-4a56-9bc7-30af613c133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05D75436A52549B7ED19092B2E07A8" ma:contentTypeVersion="16" ma:contentTypeDescription="Create a new document." ma:contentTypeScope="" ma:versionID="b6d78b0d3207449196b1ac76b2e08a77">
  <xsd:schema xmlns:xsd="http://www.w3.org/2001/XMLSchema" xmlns:xs="http://www.w3.org/2001/XMLSchema" xmlns:p="http://schemas.microsoft.com/office/2006/metadata/properties" xmlns:ns2="73a3add5-6b09-4a56-9bc7-30af613c1337" xmlns:ns3="edb9d0e4-5370-4cfb-9e4e-bdf6de379f60" xmlns:ns4="d1cf97c3-d43a-41a1-b8e4-c0cfd6ebd5e1" targetNamespace="http://schemas.microsoft.com/office/2006/metadata/properties" ma:root="true" ma:fieldsID="f1e5bb2066c82a602ee599c158620f49" ns2:_="" ns3:_="" ns4:_="">
    <xsd:import namespace="73a3add5-6b09-4a56-9bc7-30af613c1337"/>
    <xsd:import namespace="edb9d0e4-5370-4cfb-9e4e-bdf6de379f60"/>
    <xsd:import namespace="d1cf97c3-d43a-41a1-b8e4-c0cfd6ebd5e1"/>
    <xsd:element name="properties">
      <xsd:complexType>
        <xsd:sequence>
          <xsd:element name="documentManagement">
            <xsd:complexType>
              <xsd:all>
                <xsd:element ref="ns2:MediaServiceAutoTags" minOccurs="0"/>
                <xsd:element ref="ns2:MediaServiceOCR" minOccurs="0"/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a3add5-6b09-4a56-9bc7-30af613c1337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8" nillable="true" ma:displayName="Tags" ma:description="" ma:internalName="MediaServiceAutoTags" ma:readOnly="true">
      <xsd:simpleType>
        <xsd:restriction base="dms:Text"/>
      </xsd:simpleType>
    </xsd:element>
    <xsd:element name="MediaServiceOCR" ma:index="9" nillable="true" ma:displayName="Extracted Text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d97a6e6-d1a5-4f5a-9617-3779127589de}" ma:internalName="TaxCatchAll" ma:showField="CatchAllData" ma:web="db58e496-3217-4c2e-99be-bae25f41cc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cf97c3-d43a-41a1-b8e4-c0cfd6ebd5e1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028FE9-68BF-412E-910D-75B363E82F19}">
  <ds:schemaRefs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73a3add5-6b09-4a56-9bc7-30af613c1337"/>
    <ds:schemaRef ds:uri="http://schemas.microsoft.com/office/infopath/2007/PartnerControls"/>
    <ds:schemaRef ds:uri="d1cf97c3-d43a-41a1-b8e4-c0cfd6ebd5e1"/>
    <ds:schemaRef ds:uri="edb9d0e4-5370-4cfb-9e4e-bdf6de379f60"/>
  </ds:schemaRefs>
</ds:datastoreItem>
</file>

<file path=customXml/itemProps2.xml><?xml version="1.0" encoding="utf-8"?>
<ds:datastoreItem xmlns:ds="http://schemas.openxmlformats.org/officeDocument/2006/customXml" ds:itemID="{A2D43D50-9C10-4728-9B42-D91967E422A2}">
  <ds:schemaRefs>
    <ds:schemaRef ds:uri="73a3add5-6b09-4a56-9bc7-30af613c1337"/>
    <ds:schemaRef ds:uri="d1cf97c3-d43a-41a1-b8e4-c0cfd6ebd5e1"/>
    <ds:schemaRef ds:uri="edb9d0e4-5370-4cfb-9e4e-bdf6de379f6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3303F02-DE4E-417A-9784-5D54B9CC7C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University of Bristol (Main URL)</Template>
  <TotalTime>0</TotalTime>
  <Words>575</Words>
  <Application>Microsoft Office PowerPoint</Application>
  <PresentationFormat>On-screen Show (16:9)</PresentationFormat>
  <Paragraphs>93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Calibri</vt:lpstr>
      <vt:lpstr>Courier New</vt:lpstr>
      <vt:lpstr>Segoe UI</vt:lpstr>
      <vt:lpstr>Times New Roman</vt:lpstr>
      <vt:lpstr>Wingdings</vt:lpstr>
      <vt:lpstr>University of Bristol (Main URL)</vt:lpstr>
      <vt:lpstr>University of Bristol (Custom URL)</vt:lpstr>
      <vt:lpstr>Open Science in the UK</vt:lpstr>
      <vt:lpstr>Open Research at Bristol</vt:lpstr>
      <vt:lpstr>PowerPoint Presentation</vt:lpstr>
      <vt:lpstr>Library Research Support</vt:lpstr>
      <vt:lpstr>PowerPoint Presentation</vt:lpstr>
      <vt:lpstr>Old policies</vt:lpstr>
      <vt:lpstr>New policies</vt:lpstr>
      <vt:lpstr>PowerPoint Presentation</vt:lpstr>
      <vt:lpstr>PowerPoint Presentation</vt:lpstr>
      <vt:lpstr>PowerPoint Presentation</vt:lpstr>
      <vt:lpstr>UKRN Vision &amp; Purpose</vt:lpstr>
      <vt:lpstr>UKRN Local Networks and Institutional Members</vt:lpstr>
      <vt:lpstr>Projects: diverse funding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Active global community</vt:lpstr>
      <vt:lpstr>PowerPoint Presentation</vt:lpstr>
      <vt:lpstr>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Lee-Warren</dc:creator>
  <cp:lastModifiedBy>Shweta Patil</cp:lastModifiedBy>
  <cp:revision>7</cp:revision>
  <dcterms:created xsi:type="dcterms:W3CDTF">2022-10-18T14:37:12Z</dcterms:created>
  <dcterms:modified xsi:type="dcterms:W3CDTF">2024-04-01T11:50:35Z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0x0101001B05D75436A52549B7ED19092B2E07A8</vt:lpwstr>
  </property>
  <property fmtid="{D5CDD505-2E9C-101B-9397-08002B2CF9AE}" pid="3" name="MediaServiceImageTags">
    <vt:lpwstr/>
  </property>
</Properties>
</file>